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30.xml" ContentType="application/vnd.openxmlformats-officedocument.presentationml.slideMaster+xml"/>
  <Override PartName="/ppt/theme/theme1.xml" ContentType="application/vnd.openxmlformats-officedocument.theme+xml"/>
  <Override PartName="/ppt/theme/theme59.xml" ContentType="application/vnd.openxmlformats-officedocument.theme+xml"/>
  <Override PartName="/ppt/theme/theme2.xml" ContentType="application/vnd.openxmlformats-officedocument.theme+xml"/>
  <Override PartName="/ppt/slideLayouts/slideLayout21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7.xml" ContentType="application/vnd.openxmlformats-officedocument.presentationml.slideLayout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media/image27.emf" ContentType="image/x-emf"/>
  <Override PartName="/ppt/media/hdphoto1.wdp" ContentType="image/vnd.ms-photo"/>
  <Override PartName="/ppt/media/image29.emf" ContentType="image/x-emf"/>
  <Override PartName="/ppt/media/hdphoto3.wdp" ContentType="image/vnd.ms-photo"/>
  <Override PartName="/ppt/media/hdphoto2.wdp" ContentType="image/vnd.ms-photo"/>
  <Override PartName="/ppt/media/image28.emf" ContentType="image/x-emf"/>
  <Override PartName="/ppt/media/image26.emf" ContentType="image/x-emf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style2.xml" ContentType="application/vnd.ms-office.chartstyle+xml"/>
  <Override PartName="/ppt/charts/chart2.xml" ContentType="application/vnd.openxmlformats-officedocument.drawingml.chart+xml"/>
  <Override PartName="/ppt/charts/colors2.xml" ContentType="application/vnd.ms-office.chartcolorstyle+xml"/>
  <Override PartName="/ppt/slides/slide12.xml" ContentType="application/vnd.openxmlformats-officedocument.presentationml.slide+xml"/>
  <Override PartName="/ppt/slides/slide14.xml" ContentType="application/vnd.openxmlformats-officedocument.presentationml.slide+xml"/>
  <Override PartName="/ppt/slides/slide6.xml" ContentType="application/vnd.openxmlformats-officedocument.presentationml.slide+xml"/>
  <Override PartName="/ppt/slides/slide15.xml" ContentType="application/vnd.openxmlformats-officedocument.presentationml.slide+xml"/>
  <Override PartName="/ppt/slides/slide3.xml" ContentType="application/vnd.openxmlformats-officedocument.presentationml.slide+xml"/>
  <Override PartName="/ppt/slides/slide1.xml" ContentType="application/vnd.openxmlformats-officedocument.presentationml.slide+xml"/>
  <Override PartName="/ppt/slides/slide5.xml" ContentType="application/vnd.openxmlformats-officedocument.presentationml.slide+xml"/>
  <Override PartName="/ppt/slides/slide2.xml" ContentType="application/vnd.openxmlformats-officedocument.presentationml.slide+xml"/>
  <Override PartName="/ppt/slides/slide7.xml" ContentType="application/vnd.openxmlformats-officedocument.presentationml.slide+xml"/>
  <Override PartName="/ppt/slides/slide11.xml" ContentType="application/vnd.openxmlformats-officedocument.presentationml.slide+xml"/>
  <Override PartName="/ppt/slides/slide10.xml" ContentType="application/vnd.openxmlformats-officedocument.presentationml.slide+xml"/>
  <Override PartName="/ppt/slides/slide8.xml" ContentType="application/vnd.openxmlformats-officedocument.presentationml.slide+xml"/>
  <Override PartName="/ppt/slides/slide13.xml" ContentType="application/vnd.openxmlformats-officedocument.presentationml.slide+xml"/>
  <Override PartName="/ppt/slides/slide4.xml" ContentType="application/vnd.openxmlformats-officedocument.presentationml.slide+xml"/>
  <Override PartName="/ppt/slides/slide9.xml" ContentType="application/vnd.openxmlformats-officedocument.presentationml.slide+xml"/>
  <Override PartName="/ppt/notesSlides/notesSlide14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7.xml" ContentType="application/vnd.openxmlformats-officedocument.presentationml.notesSlide+xml"/>
</Types>
</file>

<file path=_rels/.rels><?xml version="1.0" encoding="UTF-8"?>
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3" Type="http://schemas.openxmlformats.org/officeDocument/2006/relationships/custom-properties" Target="docProps/custom.xml"/><Relationship Id="rId4" Type="http://schemas.openxmlformats.org/officeDocument/2006/relationships/customXml" Target="../customXml/item1.xml"/><Relationship Id="rId5" Type="http://schemas.openxmlformats.org/officeDocument/2006/relationships/customXml" Target="../customXml/item2.xml"/><Relationship Id="rId6" Type="http://schemas.openxmlformats.org/officeDocument/2006/relationships/customXml" Target="../customXml/item3.xml"/><Relationship Id="rId7" Type="http://schemas.openxmlformats.org/officeDocument/2006/relationships/officeDocument" Target="ppt/presentation.xml"/>
</Relationships>
</file>

<file path=ppt/presentation.xml><?xml version="1.0" encoding="utf-8"?>
<p:presentation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sldMasterIdLst>
    <p:sldMasterId id="2147483648" r:id="rId2"/>
    <p:sldMasterId id="2147483678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270" r:id="rId19"/>
  </p:sldIdLst>
  <p:sldSz cx="9144000" cy="5143500"/>
  <p:notesSz cx="7559675" cy="10691813"/>
</p:presentation>
</file>

<file path=ppt/presProps.xml><?xml version="1.0" encoding="utf-8"?>
<p:presentationPr xmlns:a="http://schemas.openxmlformats.org/drawingml/2006/main" xmlns:p="http://schemas.openxmlformats.org/presentationml/2006/main" xmlns:r="http://schemas.openxmlformats.org/officeDocument/2006/relationships">
  <p:showPr showNarration="1"/>
</p:presentationPr>
</file>

<file path=ppt/_rels/presentation.xml.rels><?xml version="1.0" encoding="UTF-8"?>
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slideMaster" Target="slideMasters/slideMaster1.xml"/><Relationship Id="rId3" Type="http://schemas.openxmlformats.org/officeDocument/2006/relationships/slideMaster" Target="slideMasters/slideMaster30.xml"/><Relationship Id="rId4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9" Type="http://schemas.openxmlformats.org/officeDocument/2006/relationships/slide" Target="slides/slide5.xml"/><Relationship Id="rId10" Type="http://schemas.openxmlformats.org/officeDocument/2006/relationships/slide" Target="slides/slide6.xml"/><Relationship Id="rId11" Type="http://schemas.openxmlformats.org/officeDocument/2006/relationships/slide" Target="slides/slide7.xml"/><Relationship Id="rId12" Type="http://schemas.openxmlformats.org/officeDocument/2006/relationships/slide" Target="slides/slide8.xml"/><Relationship Id="rId13" Type="http://schemas.openxmlformats.org/officeDocument/2006/relationships/slide" Target="slides/slide9.xml"/><Relationship Id="rId14" Type="http://schemas.openxmlformats.org/officeDocument/2006/relationships/slide" Target="slides/slide10.xml"/><Relationship Id="rId15" Type="http://schemas.openxmlformats.org/officeDocument/2006/relationships/slide" Target="slides/slide11.xml"/><Relationship Id="rId16" Type="http://schemas.openxmlformats.org/officeDocument/2006/relationships/slide" Target="slides/slide12.xml"/><Relationship Id="rId17" Type="http://schemas.openxmlformats.org/officeDocument/2006/relationships/slide" Target="slides/slide13.xml"/><Relationship Id="rId18" Type="http://schemas.openxmlformats.org/officeDocument/2006/relationships/slide" Target="slides/slide14.xml"/><Relationship Id="rId19" Type="http://schemas.openxmlformats.org/officeDocument/2006/relationships/slide" Target="slides/slide15.xml"/><Relationship Id="rId20" Type="http://schemas.openxmlformats.org/officeDocument/2006/relationships/presProps" Target="presProps.xml"/>
</Relationships>
</file>

<file path=ppt/charts/_rels/chart1.xml.rels><?xml version="1.0" encoding="UTF-8"?>
<Relationships xmlns="http://schemas.openxmlformats.org/package/2006/relationships"><Relationship Id="rId1" Type="http://schemas.microsoft.com/office/2011/relationships/chartStyle" Target="style1.xml"/><Relationship Id="rId2" Type="http://schemas.microsoft.com/office/2011/relationships/chartColorStyle" Target="colors1.xml"/>
</Relationships>
</file>

<file path=ppt/charts/_rels/chart2.xml.rels><?xml version="1.0" encoding="UTF-8"?>
<Relationships xmlns="http://schemas.openxmlformats.org/package/2006/relationships"><Relationship Id="rId1" Type="http://schemas.microsoft.com/office/2011/relationships/chartStyle" Target="style2.xml"/><Relationship Id="rId2" Type="http://schemas.microsoft.com/office/2011/relationships/chartColorStyle" Target="colors2.xml"/>
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196303696303696"/>
          <c:y val="0.0925511508951407"/>
          <c:w val="0.623276723276723"/>
          <c:h val="0.864769820971867"/>
        </c:manualLayout>
      </c:layout>
      <c:doughnutChart>
        <c:varyColors val="1"/>
        <c:ser>
          <c:idx val="0"/>
          <c:order val="0"/>
          <c:tx>
            <c:strRef>
              <c:f>label 0</c:f>
              <c:strCache>
                <c:ptCount val="1"/>
                <c:pt idx="0">
                  <c:v>Recurring Revenues</c:v>
                </c:pt>
              </c:strCache>
            </c:strRef>
          </c:tx>
          <c:spPr>
            <a:solidFill>
              <a:srgbClr val="FABEEB"/>
            </a:solidFill>
            <a:ln w="12600">
              <a:noFill/>
            </a:ln>
          </c:spPr>
          <c:explosion val="0"/>
          <c:dPt>
            <c:idx val="0"/>
            <c:spPr>
              <a:solidFill>
                <a:srgbClr val="E5202E"/>
              </a:solidFill>
              <a:ln w="19080">
                <a:noFill/>
              </a:ln>
            </c:spPr>
          </c:dPt>
          <c:dPt>
            <c:idx val="1"/>
            <c:spPr>
              <a:solidFill>
                <a:srgbClr val="D9D9D9"/>
              </a:solidFill>
              <a:ln w="19080">
                <a:noFill/>
              </a:ln>
            </c:spPr>
          </c:dPt>
          <c:dPt>
            <c:idx val="2"/>
            <c:spPr>
              <a:solidFill>
                <a:srgbClr val="FABEEB"/>
              </a:solidFill>
              <a:ln w="19080">
                <a:noFill/>
              </a:ln>
            </c:spPr>
          </c:dPt>
          <c:dLbls>
            <c:dLbl>
              <c:idx val="0"/>
              <c:txPr>
                <a:bodyPr wrap="none"/>
                <a:lstStyle/>
                <a:p>
                  <a:pPr>
                    <a:defRPr sz="1000" b="0" u="none" strike="noStrike">
                      <a:solidFill>
                        <a:srgbClr val="000000"/>
                      </a:solidFill>
                      <a:uFillTx/>
                      <a:latin typeface="Arial"/>
                    </a:defRPr>
                  </a:pPr>
                </a:p>
              </c:txPr>
              <c:showLegendKey val="0"/>
              <c:showVal val="0"/>
              <c:showCatName val="0"/>
              <c:showSerName val="0"/>
              <c:showPercent val="0"/>
              <c:separator> </c:separator>
            </c:dLbl>
            <c:dLbl>
              <c:idx val="1"/>
              <c:txPr>
                <a:bodyPr wrap="none"/>
                <a:lstStyle/>
                <a:p>
                  <a:pPr>
                    <a:defRPr sz="1000" b="0" u="none" strike="noStrike">
                      <a:solidFill>
                        <a:srgbClr val="000000"/>
                      </a:solidFill>
                      <a:uFillTx/>
                      <a:latin typeface="Arial"/>
                    </a:defRPr>
                  </a:pPr>
                </a:p>
              </c:txPr>
              <c:showLegendKey val="0"/>
              <c:showVal val="0"/>
              <c:showCatName val="0"/>
              <c:showSerName val="0"/>
              <c:showPercent val="0"/>
              <c:separator> </c:separator>
            </c:dLbl>
            <c:dLbl>
              <c:idx val="2"/>
              <c:txPr>
                <a:bodyPr wrap="none"/>
                <a:lstStyle/>
                <a:p>
                  <a:pPr>
                    <a:defRPr sz="1000" b="0" u="none" strike="noStrike">
                      <a:solidFill>
                        <a:srgbClr val="000000"/>
                      </a:solidFill>
                      <a:uFillTx/>
                      <a:latin typeface="Arial"/>
                    </a:defRPr>
                  </a:pPr>
                </a:p>
              </c:txPr>
              <c:showLegendKey val="0"/>
              <c:showVal val="0"/>
              <c:showCatName val="0"/>
              <c:showSerName val="0"/>
              <c:showPercent val="0"/>
              <c:separator> </c:separator>
            </c:dLbl>
            <c:txPr>
              <a:bodyPr wrap="none"/>
              <a:lstStyle/>
              <a:p>
                <a:pPr>
                  <a:defRPr sz="1000" b="0" u="none" strike="noStrike">
                    <a:solidFill>
                      <a:srgbClr val="000000"/>
                    </a:solidFill>
                    <a:uFillTx/>
                    <a:latin typeface="Arial"/>
                  </a:defRPr>
                </a:pPr>
              </a:p>
            </c:txPr>
            <c:showLegendKey val="0"/>
            <c:showVal val="0"/>
            <c:showCatName val="0"/>
            <c:showSerName val="0"/>
            <c:showPercent val="0"/>
            <c:separator> </c:separator>
            <c:showLeaderLines val="1"/>
            <c:leaderLines>
              <c:spPr>
                <a:ln w="0">
                  <a:solidFill>
                    <a:srgbClr val="000000"/>
                  </a:solidFill>
                </a:ln>
              </c:spPr>
            </c:leaderLines>
          </c:dLbls>
          <c:cat>
            <c:strRef>
              <c:f>categories</c:f>
              <c:strCache>
                <c:ptCount val="1"/>
                <c:pt idx="0">
                  <c:v>Diagnostic Error</c:v>
                </c:pt>
              </c:strCache>
            </c:strRef>
          </c:cat>
          <c:val>
            <c:numRef>
              <c:f>0</c:f>
              <c:numCache>
                <c:formatCode>0%</c:formatCode>
                <c:ptCount val="3"/>
                <c:pt idx="0">
                  <c:v>0.24</c:v>
                </c:pt>
                <c:pt idx="1">
                  <c:v>0.76</c:v>
                </c:pt>
              </c:numCache>
            </c:numRef>
          </c:val>
        </c:ser>
        <c:firstSliceAng val="0"/>
        <c:holeSize val="50"/>
      </c:doughnutChart>
      <c:spPr>
        <a:noFill/>
        <a:ln w="0">
          <a:noFill/>
        </a:ln>
      </c:spPr>
    </c:plotArea>
    <c:plotVisOnly val="1"/>
    <c:dispBlanksAs val="gap"/>
  </c:chart>
  <c:spPr>
    <a:noFill/>
    <a:ln w="0">
      <a:noFill/>
    </a:ln>
  </c:spPr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c:style val="2"/>
  <c:chart>
    <c:autoTitleDeleted val="1"/>
    <c:plotArea>
      <c:layout>
        <c:manualLayout>
          <c:layoutTarget val="inner"/>
          <c:xMode val="edge"/>
          <c:yMode val="edge"/>
          <c:x val="0.196384552177486"/>
          <c:y val="0.0925511508951407"/>
          <c:w val="0.623299552633982"/>
          <c:h val="0.864769820971867"/>
        </c:manualLayout>
      </c:layout>
      <c:doughnutChart>
        <c:varyColors val="1"/>
        <c:ser>
          <c:idx val="0"/>
          <c:order val="0"/>
          <c:tx>
            <c:strRef>
              <c:f>label 0</c:f>
              <c:strCache>
                <c:ptCount val="1"/>
                <c:pt idx="0">
                  <c:v>Recurring Revenues</c:v>
                </c:pt>
              </c:strCache>
            </c:strRef>
          </c:tx>
          <c:spPr>
            <a:solidFill>
              <a:srgbClr val="940C72"/>
            </a:solidFill>
            <a:ln w="12600">
              <a:noFill/>
            </a:ln>
          </c:spPr>
          <c:explosion val="0"/>
          <c:dPt>
            <c:idx val="0"/>
            <c:spPr>
              <a:solidFill>
                <a:srgbClr val="007AC3"/>
              </a:solidFill>
              <a:ln w="19080">
                <a:noFill/>
              </a:ln>
            </c:spPr>
          </c:dPt>
          <c:dPt>
            <c:idx val="1"/>
            <c:spPr>
              <a:solidFill>
                <a:srgbClr val="D9D9D9"/>
              </a:solidFill>
              <a:ln w="19080">
                <a:noFill/>
              </a:ln>
            </c:spPr>
          </c:dPt>
          <c:dPt>
            <c:idx val="2"/>
            <c:spPr>
              <a:solidFill>
                <a:srgbClr val="940C72"/>
              </a:solidFill>
              <a:ln w="19080">
                <a:noFill/>
              </a:ln>
            </c:spPr>
          </c:dPt>
          <c:dLbls>
            <c:dLbl>
              <c:idx val="0"/>
              <c:txPr>
                <a:bodyPr wrap="none"/>
                <a:lstStyle/>
                <a:p>
                  <a:pPr>
                    <a:defRPr sz="1000" b="0" u="none" strike="noStrike">
                      <a:solidFill>
                        <a:srgbClr val="000000"/>
                      </a:solidFill>
                      <a:uFillTx/>
                      <a:latin typeface="Arial"/>
                    </a:defRPr>
                  </a:pPr>
                </a:p>
              </c:txPr>
              <c:showLegendKey val="0"/>
              <c:showVal val="0"/>
              <c:showCatName val="0"/>
              <c:showSerName val="0"/>
              <c:showPercent val="0"/>
              <c:separator> </c:separator>
            </c:dLbl>
            <c:dLbl>
              <c:idx val="1"/>
              <c:txPr>
                <a:bodyPr wrap="none"/>
                <a:lstStyle/>
                <a:p>
                  <a:pPr>
                    <a:defRPr sz="1000" b="0" u="none" strike="noStrike">
                      <a:solidFill>
                        <a:srgbClr val="000000"/>
                      </a:solidFill>
                      <a:uFillTx/>
                      <a:latin typeface="Arial"/>
                    </a:defRPr>
                  </a:pPr>
                </a:p>
              </c:txPr>
              <c:showLegendKey val="0"/>
              <c:showVal val="0"/>
              <c:showCatName val="0"/>
              <c:showSerName val="0"/>
              <c:showPercent val="0"/>
              <c:separator> </c:separator>
            </c:dLbl>
            <c:dLbl>
              <c:idx val="2"/>
              <c:txPr>
                <a:bodyPr wrap="none"/>
                <a:lstStyle/>
                <a:p>
                  <a:pPr>
                    <a:defRPr sz="1000" b="0" u="none" strike="noStrike">
                      <a:solidFill>
                        <a:srgbClr val="000000"/>
                      </a:solidFill>
                      <a:uFillTx/>
                      <a:latin typeface="Arial"/>
                    </a:defRPr>
                  </a:pPr>
                </a:p>
              </c:txPr>
              <c:showLegendKey val="0"/>
              <c:showVal val="0"/>
              <c:showCatName val="0"/>
              <c:showSerName val="0"/>
              <c:showPercent val="0"/>
              <c:separator> </c:separator>
            </c:dLbl>
            <c:txPr>
              <a:bodyPr wrap="none"/>
              <a:lstStyle/>
              <a:p>
                <a:pPr>
                  <a:defRPr sz="1000" b="0" u="none" strike="noStrike">
                    <a:solidFill>
                      <a:srgbClr val="000000"/>
                    </a:solidFill>
                    <a:uFillTx/>
                    <a:latin typeface="Arial"/>
                  </a:defRPr>
                </a:pPr>
              </a:p>
            </c:txPr>
            <c:showLegendKey val="0"/>
            <c:showVal val="0"/>
            <c:showCatName val="0"/>
            <c:showSerName val="0"/>
            <c:showPercent val="0"/>
            <c:separator> </c:separator>
            <c:showLeaderLines val="1"/>
            <c:leaderLines>
              <c:spPr>
                <a:ln w="0">
                  <a:solidFill>
                    <a:srgbClr val="000000"/>
                  </a:solidFill>
                </a:ln>
              </c:spPr>
            </c:leaderLines>
          </c:dLbls>
          <c:cat>
            <c:strRef>
              <c:f>categories</c:f>
              <c:strCache>
                <c:ptCount val="1"/>
                <c:pt idx="0">
                  <c:v>Diagnostic Error</c:v>
                </c:pt>
              </c:strCache>
            </c:strRef>
          </c:cat>
          <c:val>
            <c:numRef>
              <c:f>0</c:f>
              <c:numCache>
                <c:formatCode>0%</c:formatCode>
                <c:ptCount val="3"/>
                <c:pt idx="0">
                  <c:v>0.02</c:v>
                </c:pt>
                <c:pt idx="1">
                  <c:v>0.98</c:v>
                </c:pt>
              </c:numCache>
            </c:numRef>
          </c:val>
        </c:ser>
        <c:firstSliceAng val="0"/>
        <c:holeSize val="50"/>
      </c:doughnutChart>
      <c:spPr>
        <a:noFill/>
        <a:ln w="0">
          <a:noFill/>
        </a:ln>
      </c:spPr>
    </c:plotArea>
    <c:plotVisOnly val="1"/>
    <c:dispBlanksAs val="gap"/>
  </c:chart>
  <c:spPr>
    <a:noFill/>
    <a:ln w="0">
      <a:noFill/>
    </a:ln>
  </c:spPr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</cs:colorStyle>
</file>

<file path=ppt/charts/style1.xml><?xml version="1.0" encoding="utf-8"?>
<cs:chartStyle xmlns:cs="http://schemas.microsoft.com/office/drawing/2012/chartStyle" xmlns:a="http://schemas.openxmlformats.org/drawingml/2006/main" id="419">
  <cs:axisTitle>
    <cs:lnRef idx="0"/>
    <cs:lineWidthScale>1</cs:lineWidthScale>
    <cs:fillRef idx="0"/>
    <cs:effectRef idx="0"/>
    <cs:fontRef idx="minor">
      <a:schemeClr val="dk1">
        <a:lumMod val="65000"/>
        <a:lumOff val="35000"/>
      </a:schemeClr>
    </cs:fontRef>
    <a:defRPr sz="1330" b="0" u="none" strike="noStrike">
      <a:uFillTx/>
    </a:defRPr>
  </cs:axisTitle>
  <cs:categoryAxis>
    <cs:lnRef idx="0"/>
    <cs:fillRef idx="0"/>
    <cs:effectRef idx="0"/>
    <cs:fontRef idx="minor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chartArea>
  <cs:dataLabel>
    <cs:lnRef idx="0"/>
    <cs:fillRef idx="0"/>
    <cs:effectRef idx="0"/>
    <cs:fontRef idx="minor"/>
  </cs:dataLabel>
  <cs:dataPoint>
    <cs:lnRef idx="0"/>
    <cs:fillRef idx="0">
      <cs:styleClr val="auto"/>
    </cs:fillRef>
    <cs:effectRef idx="0"/>
    <cs:fontRef idx="minor">
      <cs:schemeClr val="tx1"/>
    </cs:fontRef>
    <cs:spPr>
      <a:solidFill>
        <a:schemeClr val="phClr"/>
      </a:solidFill>
    </cs:spPr>
  </cs:dataPoint>
  <cs:dataPoint3D>
    <cs:lnRef idx="0"/>
    <cs:fillRef idx="0"/>
    <cs:effectRef idx="0"/>
    <cs:fontRef idx="minor"/>
  </cs:dataPoint3D>
  <cs:dataPointLine>
    <cs:lnRef idx="0"/>
    <cs:fillRef idx="0"/>
    <cs:effectRef idx="0"/>
    <cs:fontRef idx="minor"/>
  </cs:dataPointLine>
  <cs:dataPointMarker>
    <cs:lnRef idx="0"/>
    <cs:fillRef idx="0"/>
    <cs:effectRef idx="0"/>
    <cs:fontRef idx="minor"/>
  </cs:dataPointMarker>
  <cs:dataPointMarkerLayout>
    <cs:lnRef idx="0"/>
    <cs:fillRef idx="0"/>
    <cs:effectRef idx="0"/>
    <cs:fontRef idx="minor"/>
  </cs:dataPointMarkerLayout>
  <cs:dataPointWireframe>
    <cs:lnRef idx="0"/>
    <cs:fillRef idx="0"/>
    <cs:effectRef idx="0"/>
    <cs:fontRef idx="minor"/>
  </cs:dataPointWireframe>
  <cs:dataTable>
    <cs:lnRef idx="0"/>
    <cs:fillRef idx="0"/>
    <cs:effectRef idx="0"/>
    <cs:fontRef idx="minor"/>
  </cs:dataTable>
  <cs:downBar>
    <cs:lnRef idx="0"/>
    <cs:fillRef idx="0"/>
    <cs:effectRef idx="0"/>
    <cs:fontRef idx="minor"/>
  </cs:downBar>
  <cs:dropLine>
    <cs:lnRef idx="0"/>
    <cs:fillRef idx="0"/>
    <cs:effectRef idx="0"/>
    <cs:fontRef idx="minor"/>
  </cs:dropLine>
  <cs:errorBar>
    <cs:lnRef idx="0"/>
    <cs:fillRef idx="0"/>
    <cs:effectRef idx="0"/>
    <cs:fontRef idx="minor"/>
  </cs:errorBar>
  <cs:floor>
    <cs:lnRef idx="0"/>
    <cs:fillRef idx="0"/>
    <cs:effectRef idx="0"/>
    <cs:fontRef idx="minor"/>
  </cs:floor>
  <cs:gridlineMajor>
    <cs:lnRef idx="0"/>
    <cs:fillRef idx="0"/>
    <cs:effectRef idx="0"/>
    <cs:fontRef idx="minor"/>
  </cs:gridlineMajor>
  <cs:gridlineMinor>
    <cs:lnRef idx="0"/>
    <cs:fillRef idx="0"/>
    <cs:effectRef idx="0"/>
    <cs:fontRef idx="minor"/>
  </cs:gridlineMinor>
  <cs:hiLoLine>
    <cs:lnRef idx="0"/>
    <cs:fillRef idx="0"/>
    <cs:effectRef idx="0"/>
    <cs:fontRef idx="minor"/>
  </cs:hiLoLine>
  <cs:leaderLine>
    <cs:lnRef idx="0"/>
    <cs:fillRef idx="0"/>
    <cs:effectRef idx="0"/>
    <cs:fontRef idx="minor"/>
  </cs:leaderLine>
  <cs:legend>
    <cs:lnRef idx="0"/>
    <cs:fillRef idx="0"/>
    <cs:effectRef idx="0"/>
    <cs:fontRef idx="minor"/>
  </cs:legend>
  <cs:plotArea>
    <cs:lnRef idx="0"/>
    <cs:fillRef idx="0"/>
    <cs:effectRef idx="0"/>
    <cs:fontRef idx="minor"/>
  </cs:plotArea>
  <cs:plotArea3D>
    <cs:lnRef idx="0"/>
    <cs:fillRef idx="0"/>
    <cs:effectRef idx="0"/>
    <cs:fontRef idx="minor"/>
  </cs:plotArea3D>
  <cs:seriesAxis>
    <cs:lnRef idx="0"/>
    <cs:fillRef idx="0"/>
    <cs:effectRef idx="0"/>
    <cs:fontRef idx="minor"/>
  </cs:seriesAxis>
  <cs:seriesLine>
    <cs:lnRef idx="0"/>
    <cs:fillRef idx="0"/>
    <cs:effectRef idx="0"/>
    <cs:fontRef idx="minor"/>
  </cs:seriesLine>
  <cs:title>
    <cs:lnRef idx="0"/>
    <cs:fillRef idx="0"/>
    <cs:effectRef idx="0"/>
    <cs:fontRef idx="minor"/>
  </cs:title>
  <cs:trendline>
    <cs:lnRef idx="0"/>
    <cs:fillRef idx="0"/>
    <cs:effectRef idx="0"/>
    <cs:fontRef idx="minor"/>
  </cs:trendline>
  <cs:trendlineLabel>
    <cs:lnRef idx="0"/>
    <cs:fillRef idx="0"/>
    <cs:effectRef idx="0"/>
    <cs:fontRef idx="minor"/>
  </cs:trendlineLabel>
  <cs:upBar>
    <cs:lnRef idx="0"/>
    <cs:fillRef idx="0"/>
    <cs:effectRef idx="0"/>
    <cs:fontRef idx="minor"/>
  </cs:upBar>
  <cs:valueAxis>
    <cs:lnRef idx="0"/>
    <cs:fillRef idx="0"/>
    <cs:effectRef idx="0"/>
    <cs:fontRef idx="minor"/>
  </cs:valueAxis>
  <cs:wall>
    <cs:lnRef idx="0"/>
    <cs:fillRef idx="0"/>
    <cs:effectRef idx="0"/>
    <cs:fontRef idx="minor"/>
  </cs:wall>
</cs:chartStyle>
</file>

<file path=ppt/charts/style2.xml><?xml version="1.0" encoding="utf-8"?>
<cs:chartStyle xmlns:cs="http://schemas.microsoft.com/office/drawing/2012/chartStyle" xmlns:a="http://schemas.openxmlformats.org/drawingml/2006/main" id="419">
  <cs:axisTitle>
    <cs:lnRef idx="0"/>
    <cs:lineWidthScale>1</cs:lineWidthScale>
    <cs:fillRef idx="0"/>
    <cs:effectRef idx="0"/>
    <cs:fontRef idx="minor">
      <a:schemeClr val="dk1">
        <a:lumMod val="65000"/>
        <a:lumOff val="35000"/>
      </a:schemeClr>
    </cs:fontRef>
    <a:defRPr sz="1330" b="0" u="none" strike="noStrike">
      <a:uFillTx/>
    </a:defRPr>
  </cs:axisTitle>
  <cs:categoryAxis>
    <cs:lnRef idx="0"/>
    <cs:fillRef idx="0"/>
    <cs:effectRef idx="0"/>
    <cs:fontRef idx="minor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chartArea>
  <cs:dataLabel>
    <cs:lnRef idx="0"/>
    <cs:fillRef idx="0"/>
    <cs:effectRef idx="0"/>
    <cs:fontRef idx="minor"/>
  </cs:dataLabel>
  <cs:dataPoint>
    <cs:lnRef idx="0"/>
    <cs:fillRef idx="0">
      <cs:styleClr val="auto"/>
    </cs:fillRef>
    <cs:effectRef idx="0"/>
    <cs:fontRef idx="minor">
      <cs:schemeClr val="tx1"/>
    </cs:fontRef>
    <cs:spPr>
      <a:solidFill>
        <a:schemeClr val="phClr"/>
      </a:solidFill>
    </cs:spPr>
  </cs:dataPoint>
  <cs:dataPoint3D>
    <cs:lnRef idx="0"/>
    <cs:fillRef idx="0"/>
    <cs:effectRef idx="0"/>
    <cs:fontRef idx="minor"/>
  </cs:dataPoint3D>
  <cs:dataPointLine>
    <cs:lnRef idx="0"/>
    <cs:fillRef idx="0"/>
    <cs:effectRef idx="0"/>
    <cs:fontRef idx="minor"/>
  </cs:dataPointLine>
  <cs:dataPointMarker>
    <cs:lnRef idx="0"/>
    <cs:fillRef idx="0"/>
    <cs:effectRef idx="0"/>
    <cs:fontRef idx="minor"/>
  </cs:dataPointMarker>
  <cs:dataPointMarkerLayout>
    <cs:lnRef idx="0"/>
    <cs:fillRef idx="0"/>
    <cs:effectRef idx="0"/>
    <cs:fontRef idx="minor"/>
  </cs:dataPointMarkerLayout>
  <cs:dataPointWireframe>
    <cs:lnRef idx="0"/>
    <cs:fillRef idx="0"/>
    <cs:effectRef idx="0"/>
    <cs:fontRef idx="minor"/>
  </cs:dataPointWireframe>
  <cs:dataTable>
    <cs:lnRef idx="0"/>
    <cs:fillRef idx="0"/>
    <cs:effectRef idx="0"/>
    <cs:fontRef idx="minor"/>
  </cs:dataTable>
  <cs:downBar>
    <cs:lnRef idx="0"/>
    <cs:fillRef idx="0"/>
    <cs:effectRef idx="0"/>
    <cs:fontRef idx="minor"/>
  </cs:downBar>
  <cs:dropLine>
    <cs:lnRef idx="0"/>
    <cs:fillRef idx="0"/>
    <cs:effectRef idx="0"/>
    <cs:fontRef idx="minor"/>
  </cs:dropLine>
  <cs:errorBar>
    <cs:lnRef idx="0"/>
    <cs:fillRef idx="0"/>
    <cs:effectRef idx="0"/>
    <cs:fontRef idx="minor"/>
  </cs:errorBar>
  <cs:floor>
    <cs:lnRef idx="0"/>
    <cs:fillRef idx="0"/>
    <cs:effectRef idx="0"/>
    <cs:fontRef idx="minor"/>
  </cs:floor>
  <cs:gridlineMajor>
    <cs:lnRef idx="0"/>
    <cs:fillRef idx="0"/>
    <cs:effectRef idx="0"/>
    <cs:fontRef idx="minor"/>
  </cs:gridlineMajor>
  <cs:gridlineMinor>
    <cs:lnRef idx="0"/>
    <cs:fillRef idx="0"/>
    <cs:effectRef idx="0"/>
    <cs:fontRef idx="minor"/>
  </cs:gridlineMinor>
  <cs:hiLoLine>
    <cs:lnRef idx="0"/>
    <cs:fillRef idx="0"/>
    <cs:effectRef idx="0"/>
    <cs:fontRef idx="minor"/>
  </cs:hiLoLine>
  <cs:leaderLine>
    <cs:lnRef idx="0"/>
    <cs:fillRef idx="0"/>
    <cs:effectRef idx="0"/>
    <cs:fontRef idx="minor"/>
  </cs:leaderLine>
  <cs:legend>
    <cs:lnRef idx="0"/>
    <cs:fillRef idx="0"/>
    <cs:effectRef idx="0"/>
    <cs:fontRef idx="minor"/>
  </cs:legend>
  <cs:plotArea>
    <cs:lnRef idx="0"/>
    <cs:fillRef idx="0"/>
    <cs:effectRef idx="0"/>
    <cs:fontRef idx="minor"/>
  </cs:plotArea>
  <cs:plotArea3D>
    <cs:lnRef idx="0"/>
    <cs:fillRef idx="0"/>
    <cs:effectRef idx="0"/>
    <cs:fontRef idx="minor"/>
  </cs:plotArea3D>
  <cs:seriesAxis>
    <cs:lnRef idx="0"/>
    <cs:fillRef idx="0"/>
    <cs:effectRef idx="0"/>
    <cs:fontRef idx="minor"/>
  </cs:seriesAxis>
  <cs:seriesLine>
    <cs:lnRef idx="0"/>
    <cs:fillRef idx="0"/>
    <cs:effectRef idx="0"/>
    <cs:fontRef idx="minor"/>
  </cs:seriesLine>
  <cs:title>
    <cs:lnRef idx="0"/>
    <cs:fillRef idx="0"/>
    <cs:effectRef idx="0"/>
    <cs:fontRef idx="minor"/>
  </cs:title>
  <cs:trendline>
    <cs:lnRef idx="0"/>
    <cs:fillRef idx="0"/>
    <cs:effectRef idx="0"/>
    <cs:fontRef idx="minor"/>
  </cs:trendline>
  <cs:trendlineLabel>
    <cs:lnRef idx="0"/>
    <cs:fillRef idx="0"/>
    <cs:effectRef idx="0"/>
    <cs:fontRef idx="minor"/>
  </cs:trendlineLabel>
  <cs:upBar>
    <cs:lnRef idx="0"/>
    <cs:fillRef idx="0"/>
    <cs:effectRef idx="0"/>
    <cs:fontRef idx="minor"/>
  </cs:upBar>
  <cs:valueAxis>
    <cs:lnRef idx="0"/>
    <cs:fillRef idx="0"/>
    <cs:effectRef idx="0"/>
    <cs:fontRef idx="minor"/>
  </cs:valueAxis>
  <cs:wall>
    <cs:lnRef idx="0"/>
    <cs:fillRef idx="0"/>
    <cs:effectRef idx="0"/>
    <cs:fontRef idx="minor"/>
  </cs:wall>
</cs:chartStyle>
</file>

<file path=ppt/notesMasters/_rels/notesMaster1.xml.rels><?xml version="1.0" encoding="UTF-8"?>
<Relationships xmlns="http://schemas.openxmlformats.org/package/2006/relationships"><Relationship Id="rId1" Type="http://schemas.openxmlformats.org/officeDocument/2006/relationships/theme" Target="../theme/theme59.xml"/>
</Relationships>
</file>

<file path=ppt/notesMasters/notesMaster1.xml><?xml version="1.0" encoding="utf-8"?>
<p:notes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7" name="PlaceHolder 1"/>
          <p:cNvSpPr>
            <a:spLocks noGrp="1"/>
          </p:cNvSpPr>
          <p:nvPr>
            <p:ph type="sldImg"/>
          </p:nvPr>
        </p:nvSpPr>
        <p:spPr>
          <a:xfrm>
            <a:off x="216000" y="812520"/>
            <a:ext cx="7127280" cy="4008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p>
            <a:r>
              <a:rPr lang="en-US" sz="3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move the slide</a:t>
            </a:r>
            <a:endParaRPr lang="en-US" sz="3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458" name="PlaceHolder 2"/>
          <p:cNvSpPr>
            <a:spLocks noGrp="1"/>
          </p:cNvSpPr>
          <p:nvPr>
            <p:ph type="body"/>
          </p:nvPr>
        </p:nvSpPr>
        <p:spPr>
          <a:xfrm>
            <a:off x="756000" y="5078520"/>
            <a:ext cx="6047640" cy="481104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Autofit/>
          </a:bodyPr>
          <a:p>
            <a:pPr indent="0" algn="l">
              <a:buNone/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Click to edit the notes format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59" name="PlaceHolder 3"/>
          <p:cNvSpPr>
            <a:spLocks noGrp="1"/>
          </p:cNvSpPr>
          <p:nvPr>
            <p:ph type="hdr"/>
          </p:nvPr>
        </p:nvSpPr>
        <p:spPr>
          <a:xfrm>
            <a:off x="0" y="0"/>
            <a:ext cx="3280680" cy="53424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Autofit/>
          </a:bodyPr>
          <a:p>
            <a:pPr indent="0" algn="l">
              <a:buNone/>
            </a:pPr>
            <a:r>
              <a:rPr lang="en-US" sz="14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&lt;header&gt;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0" name="PlaceHolder 4"/>
          <p:cNvSpPr>
            <a:spLocks noGrp="1"/>
          </p:cNvSpPr>
          <p:nvPr>
            <p:ph type="dt" idx="105"/>
          </p:nvPr>
        </p:nvSpPr>
        <p:spPr>
          <a:xfrm>
            <a:off x="4278960" y="0"/>
            <a:ext cx="3280680" cy="53424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Autofit/>
          </a:bodyPr>
          <a:lstStyle>
            <a:lvl1pPr indent="0" algn="r">
              <a:buNone/>
              <a:defRPr lang="en-US" sz="1400" b="0" u="none" strike="noStrike">
                <a:solidFill>
                  <a:srgbClr val="000000"/>
                </a:solidFill>
                <a:effectLst/>
                <a:uFillTx/>
                <a:latin typeface="Times New Roman"/>
              </a:defRPr>
            </a:lvl1pPr>
          </a:lstStyle>
          <a:p>
            <a:pPr indent="0" algn="r">
              <a:buNone/>
            </a:pPr>
            <a:r>
              <a:rPr lang="en-US" sz="14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&lt;date/time&gt;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1" name="PlaceHolder 5"/>
          <p:cNvSpPr>
            <a:spLocks noGrp="1"/>
          </p:cNvSpPr>
          <p:nvPr>
            <p:ph type="ftr" idx="106"/>
          </p:nvPr>
        </p:nvSpPr>
        <p:spPr>
          <a:xfrm>
            <a:off x="0" y="10157400"/>
            <a:ext cx="3280680" cy="53424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b">
            <a:noAutofit/>
          </a:bodyPr>
          <a:lstStyle>
            <a:lvl1pPr indent="0" algn="l">
              <a:buNone/>
              <a:defRPr lang="en-US" sz="1400" b="0" u="none" strike="noStrike">
                <a:solidFill>
                  <a:srgbClr val="000000"/>
                </a:solidFill>
                <a:effectLst/>
                <a:uFillTx/>
                <a:latin typeface="Times New Roman"/>
              </a:defRPr>
            </a:lvl1pPr>
          </a:lstStyle>
          <a:p>
            <a:pPr indent="0" algn="l">
              <a:buNone/>
            </a:pPr>
            <a:r>
              <a:rPr lang="en-US" sz="14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&lt;footer&gt;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62" name="PlaceHolder 6"/>
          <p:cNvSpPr>
            <a:spLocks noGrp="1"/>
          </p:cNvSpPr>
          <p:nvPr>
            <p:ph type="sldNum" idx="107"/>
          </p:nvPr>
        </p:nvSpPr>
        <p:spPr>
          <a:xfrm>
            <a:off x="4278960" y="10157400"/>
            <a:ext cx="3280680" cy="53424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b">
            <a:noAutofit/>
          </a:bodyPr>
          <a:lstStyle>
            <a:lvl1pPr indent="0" algn="r">
              <a:buNone/>
              <a:defRPr lang="en-US" sz="1400" b="0" u="none" strike="noStrike">
                <a:solidFill>
                  <a:srgbClr val="000000"/>
                </a:solidFill>
                <a:effectLst/>
                <a:uFillTx/>
                <a:latin typeface="Times New Roman"/>
              </a:defRPr>
            </a:lvl1pPr>
          </a:lstStyle>
          <a:p>
            <a:pPr indent="0" algn="r">
              <a:buNone/>
            </a:pPr>
            <a:fld id="{1BFE3A22-D060-4D00-953D-60796F3939AB}" type="slidenum">
              <a:rPr lang="en-US" sz="14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&lt;number&gt;</a:t>
            </a:fld>
            <a:endParaRPr lang="en-US" sz="1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  <p:clrMap bg1="lt1" bg2="lt2" tx1="dk1" tx2="dk2" accent1="accent1" accent2="accent2" accent3="accent3" accent4="accent4" accent5="accent5" accent6="accent6" hlink="hlink" folHlink="folHlink"/>
</p:notesMaster>
</file>

<file path=ppt/notesSlides/_rels/notesSlide2.xml.rels><?xml version="1.0" encoding="UTF-8"?>
<Relationships xmlns="http://schemas.openxmlformats.org/package/2006/relationships"><Relationship Id="rId1" Type="http://schemas.openxmlformats.org/officeDocument/2006/relationships/slide" Target="../slides/slide2.xml"/><Relationship Id="rId2" Type="http://schemas.openxmlformats.org/officeDocument/2006/relationships/notesMaster" Target="../notesMasters/notesMaster1.xml"/>
</Relationships>
</file>

<file path=ppt/notesSlides/_rels/notesSlide3.xml.rels><?xml version="1.0" encoding="UTF-8"?>
<Relationships xmlns="http://schemas.openxmlformats.org/package/2006/relationships"><Relationship Id="rId1" Type="http://schemas.openxmlformats.org/officeDocument/2006/relationships/slide" Target="../slides/slide3.xml"/><Relationship Id="rId2" Type="http://schemas.openxmlformats.org/officeDocument/2006/relationships/notesMaster" Target="../notesMasters/notesMaster1.xml"/>
</Relationships>
</file>

<file path=ppt/notesSlides/_rels/notesSlide4.xml.rels><?xml version="1.0" encoding="UTF-8"?>
<Relationships xmlns="http://schemas.openxmlformats.org/package/2006/relationships"><Relationship Id="rId1" Type="http://schemas.openxmlformats.org/officeDocument/2006/relationships/slide" Target="../slides/slide4.xml"/><Relationship Id="rId2" Type="http://schemas.openxmlformats.org/officeDocument/2006/relationships/notesMaster" Target="../notesMasters/notesMaster1.xml"/>
</Relationships>
</file>

<file path=ppt/notesSlides/_rels/notesSlide5.xml.rels><?xml version="1.0" encoding="UTF-8"?>
<Relationships xmlns="http://schemas.openxmlformats.org/package/2006/relationships"><Relationship Id="rId1" Type="http://schemas.openxmlformats.org/officeDocument/2006/relationships/slide" Target="../slides/slide5.xml"/><Relationship Id="rId2" Type="http://schemas.openxmlformats.org/officeDocument/2006/relationships/notesMaster" Target="../notesMasters/notesMaster1.xml"/>
</Relationships>
</file>

<file path=ppt/notesSlides/_rels/notesSlide6.xml.rels><?xml version="1.0" encoding="UTF-8"?>
<Relationships xmlns="http://schemas.openxmlformats.org/package/2006/relationships"><Relationship Id="rId1" Type="http://schemas.openxmlformats.org/officeDocument/2006/relationships/slide" Target="../slides/slide6.xml"/><Relationship Id="rId2" Type="http://schemas.openxmlformats.org/officeDocument/2006/relationships/notesMaster" Target="../notesMasters/notesMaster1.xml"/>
</Relationships>
</file>

<file path=ppt/notesSlides/_rels/notesSlide7.xml.rels><?xml version="1.0" encoding="UTF-8"?>
<Relationships xmlns="http://schemas.openxmlformats.org/package/2006/relationships"><Relationship Id="rId1" Type="http://schemas.openxmlformats.org/officeDocument/2006/relationships/slide" Target="../slides/slide7.xml"/><Relationship Id="rId2" Type="http://schemas.openxmlformats.org/officeDocument/2006/relationships/notesMaster" Target="../notesMasters/notesMaster1.xml"/>
</Relationships>
</file>

<file path=ppt/notesSlides/_rels/notesSlide8.xml.rels><?xml version="1.0" encoding="UTF-8"?>
<Relationships xmlns="http://schemas.openxmlformats.org/package/2006/relationships"><Relationship Id="rId1" Type="http://schemas.openxmlformats.org/officeDocument/2006/relationships/slide" Target="../slides/slide8.xml"/><Relationship Id="rId2" Type="http://schemas.openxmlformats.org/officeDocument/2006/relationships/notesMaster" Target="../notesMasters/notesMaster1.xml"/>
</Relationships>
</file>

<file path=ppt/notesSlides/_rels/notesSlide9.xml.rels><?xml version="1.0" encoding="UTF-8"?>
<Relationships xmlns="http://schemas.openxmlformats.org/package/2006/relationships"><Relationship Id="rId1" Type="http://schemas.openxmlformats.org/officeDocument/2006/relationships/slide" Target="../slides/slide9.xml"/><Relationship Id="rId2" Type="http://schemas.openxmlformats.org/officeDocument/2006/relationships/notesMaster" Target="../notesMasters/notesMaster1.xml"/>
</Relationships>
</file>

<file path=ppt/notesSlides/_rels/notesSlide10.xml.rels><?xml version="1.0" encoding="UTF-8"?>
<Relationships xmlns="http://schemas.openxmlformats.org/package/2006/relationships"><Relationship Id="rId1" Type="http://schemas.openxmlformats.org/officeDocument/2006/relationships/slide" Target="../slides/slide10.xml"/><Relationship Id="rId2" Type="http://schemas.openxmlformats.org/officeDocument/2006/relationships/notesMaster" Target="../notesMasters/notesMaster1.xml"/>
</Relationships>
</file>

<file path=ppt/notesSlides/_rels/notesSlide11.xml.rels><?xml version="1.0" encoding="UTF-8"?>
<Relationships xmlns="http://schemas.openxmlformats.org/package/2006/relationships"><Relationship Id="rId1" Type="http://schemas.openxmlformats.org/officeDocument/2006/relationships/slide" Target="../slides/slide11.xml"/><Relationship Id="rId2" Type="http://schemas.openxmlformats.org/officeDocument/2006/relationships/notesMaster" Target="../notesMasters/notesMaster1.xml"/>
</Relationships>
</file>

<file path=ppt/notesSlides/_rels/notesSlide12.xml.rels><?xml version="1.0" encoding="UTF-8"?>
<Relationships xmlns="http://schemas.openxmlformats.org/package/2006/relationships"><Relationship Id="rId1" Type="http://schemas.openxmlformats.org/officeDocument/2006/relationships/slide" Target="../slides/slide12.xml"/><Relationship Id="rId2" Type="http://schemas.openxmlformats.org/officeDocument/2006/relationships/notesMaster" Target="../notesMasters/notesMaster1.xml"/>
</Relationships>
</file>

<file path=ppt/notesSlides/_rels/notesSlide14.xml.rels><?xml version="1.0" encoding="UTF-8"?>
<Relationships xmlns="http://schemas.openxmlformats.org/package/2006/relationships"><Relationship Id="rId1" Type="http://schemas.openxmlformats.org/officeDocument/2006/relationships/slide" Target="../slides/slide14.xml"/><Relationship Id="rId2" Type="http://schemas.openxmlformats.org/officeDocument/2006/relationships/notesMaster" Target="../notesMasters/notesMaster1.xml"/>
</Relationships>
</file>

<file path=ppt/notesSlides/_rels/notesSlide15.xml.rels><?xml version="1.0" encoding="UTF-8"?>
<Relationships xmlns="http://schemas.openxmlformats.org/package/2006/relationships"><Relationship Id="rId1" Type="http://schemas.openxmlformats.org/officeDocument/2006/relationships/slide" Target="../slides/slide15.xml"/><Relationship Id="rId2" Type="http://schemas.openxmlformats.org/officeDocument/2006/relationships/notesMaster" Target="../notesMasters/notesMaster1.xml"/>
</Relationships>
</file>

<file path=ppt/notesSlides/notesSlide2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9" name="PlaceHolder 1"/>
          <p:cNvSpPr>
            <a:spLocks noGrp="1"/>
          </p:cNvSpPr>
          <p:nvPr>
            <p:ph type="sldImg"/>
          </p:nvPr>
        </p:nvSpPr>
        <p:spPr>
          <a:xfrm>
            <a:off x="380880" y="685800"/>
            <a:ext cx="6095520" cy="3428640"/>
          </a:xfrm>
          <a:prstGeom prst="rect">
            <a:avLst/>
          </a:prstGeom>
          <a:ln w="0">
            <a:noFill/>
          </a:ln>
        </p:spPr>
      </p:sp>
      <p:sp>
        <p:nvSpPr>
          <p:cNvPr id="5600" name="PlaceHolder 2"/>
          <p:cNvSpPr>
            <a:spLocks noGrp="1"/>
          </p:cNvSpPr>
          <p:nvPr>
            <p:ph type="body"/>
          </p:nvPr>
        </p:nvSpPr>
        <p:spPr>
          <a:xfrm>
            <a:off x="685800" y="4343400"/>
            <a:ext cx="5486040" cy="41144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t">
            <a:noAutofit/>
          </a:bodyPr>
          <a:p>
            <a:pPr indent="0" algn="l">
              <a:buNone/>
            </a:pP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601" name="PlaceHolder 3"/>
          <p:cNvSpPr>
            <a:spLocks noGrp="1"/>
          </p:cNvSpPr>
          <p:nvPr>
            <p:ph type="sldNum" idx="108"/>
          </p:nvPr>
        </p:nvSpPr>
        <p:spPr>
          <a:xfrm>
            <a:off x="3884760" y="8685360"/>
            <a:ext cx="2971440" cy="4568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b">
            <a:noAutofit/>
          </a:bodyPr>
          <a:lstStyle>
            <a:lvl1pPr indent="0" algn="r" defTabSz="457200">
              <a:lnSpc>
                <a:spcPct val="100000"/>
              </a:lnSpc>
              <a:buNone/>
              <a:tabLst>
                <a:tab pos="0" algn="l"/>
              </a:tabLst>
              <a:defRPr lang="en-US" sz="12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+mn-ea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  <a:tabLst>
                <a:tab pos="0" algn="l"/>
              </a:tabLst>
            </a:pPr>
            <a:fld id="{B7792479-18C1-46A1-A01E-F3F4CED16B00}" type="slidenum">
              <a:rPr lang="en-US" sz="12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+mn-ea"/>
              </a:rPr>
              <a:t>&lt;number&gt;</a:t>
            </a:fld>
            <a:endParaRPr lang="en-US" sz="12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notes>
</file>

<file path=ppt/notesSlides/notesSlide3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2" name="PlaceHolder 1"/>
          <p:cNvSpPr>
            <a:spLocks noGrp="1"/>
          </p:cNvSpPr>
          <p:nvPr>
            <p:ph type="sldImg"/>
          </p:nvPr>
        </p:nvSpPr>
        <p:spPr>
          <a:xfrm>
            <a:off x="380880" y="685800"/>
            <a:ext cx="6095520" cy="3428640"/>
          </a:xfrm>
          <a:prstGeom prst="rect">
            <a:avLst/>
          </a:prstGeom>
          <a:ln w="0">
            <a:noFill/>
          </a:ln>
        </p:spPr>
      </p:sp>
      <p:sp>
        <p:nvSpPr>
          <p:cNvPr id="5603" name="PlaceHolder 2"/>
          <p:cNvSpPr>
            <a:spLocks noGrp="1"/>
          </p:cNvSpPr>
          <p:nvPr>
            <p:ph type="body"/>
          </p:nvPr>
        </p:nvSpPr>
        <p:spPr>
          <a:xfrm>
            <a:off x="685800" y="4343400"/>
            <a:ext cx="5486040" cy="41144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t">
            <a:noAutofit/>
          </a:bodyPr>
          <a:p>
            <a:pPr indent="0" algn="l">
              <a:buNone/>
            </a:pP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604" name="PlaceHolder 3"/>
          <p:cNvSpPr>
            <a:spLocks noGrp="1"/>
          </p:cNvSpPr>
          <p:nvPr>
            <p:ph type="sldNum" idx="109"/>
          </p:nvPr>
        </p:nvSpPr>
        <p:spPr>
          <a:xfrm>
            <a:off x="3884760" y="8685360"/>
            <a:ext cx="2971440" cy="4568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b">
            <a:noAutofit/>
          </a:bodyPr>
          <a:lstStyle>
            <a:lvl1pPr indent="0" algn="r">
              <a:lnSpc>
                <a:spcPct val="100000"/>
              </a:lnSpc>
              <a:buNone/>
              <a:def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defRPr>
            </a:lvl1pPr>
          </a:lstStyle>
          <a:p>
            <a:pPr indent="0" algn="r">
              <a:lnSpc>
                <a:spcPct val="100000"/>
              </a:lnSpc>
              <a:buNone/>
            </a:pPr>
            <a:fld id="{9EBF28D8-D9BA-477A-9F6A-F33C3620FEFC}" type="slidenum">
              <a: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&lt;number&gt;</a:t>
            </a:fld>
            <a:endParaRPr lang="en-US" sz="12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notes>
</file>

<file path=ppt/notesSlides/notesSlide4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5" name="PlaceHolder 1"/>
          <p:cNvSpPr>
            <a:spLocks noGrp="1"/>
          </p:cNvSpPr>
          <p:nvPr>
            <p:ph type="sldImg"/>
          </p:nvPr>
        </p:nvSpPr>
        <p:spPr>
          <a:xfrm>
            <a:off x="380880" y="685800"/>
            <a:ext cx="6095520" cy="3428640"/>
          </a:xfrm>
          <a:prstGeom prst="rect">
            <a:avLst/>
          </a:prstGeom>
          <a:ln w="0">
            <a:noFill/>
          </a:ln>
        </p:spPr>
      </p:sp>
      <p:sp>
        <p:nvSpPr>
          <p:cNvPr id="5606" name="PlaceHolder 2"/>
          <p:cNvSpPr>
            <a:spLocks noGrp="1"/>
          </p:cNvSpPr>
          <p:nvPr>
            <p:ph type="body"/>
          </p:nvPr>
        </p:nvSpPr>
        <p:spPr>
          <a:xfrm>
            <a:off x="685800" y="4343400"/>
            <a:ext cx="5486040" cy="41144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t">
            <a:noAutofit/>
          </a:bodyPr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Yapılan farklı çalışmalardan derlenen sonuçlara göre; hekimler günlük pratiklerinde çeşitli sorularla karşılaşmaktadır ama bu soruların yaklaşık %60ı cevaplanmadan kalmaktadır. Çalışma sonuçlarına göre,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cevaplan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madan kalan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soruların en önemli nedenlerinden biri araştırma için yeterli zamanın olmaması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olarak ortaya konulmuş.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Bu sorulara cevap bulunması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nın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hasta tedavi kararlarında değişikliğe yol aç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tığı belirlenmiş.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Source: Covell, DG. Ann Intern Med 1985; 103:596;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47 klinisyenin 1 günlük pratiği incelendi. Hekimlerin hasta yönetimi ile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ve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ç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oğunlukla bireysel olarak hasta ile ilgili 269 sorusu ol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muş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. Bu soruların %30 kadarı meslektaşları tarafından yanıtlan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ırken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%60’tan fazlası cevaplanmadan kal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mış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.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Green, ML. AM J Med 2000; 109:218;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401 hasta görüşmesinden sonra 64 asistanla görüşülmüştür. Her 3 hasta için yaklaşık 2 soru olmak üzere 280 yeni soru belirlediler. En yaygın soru türleri (%38) tedav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i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ve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ya (%27) tanı ile ilgiliydi. hekimlerle daha sonra sorularının yaklaşık (%99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) 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277'si ile ilgili iletişime geçilmiştir. Bunlardan sadece (%29) 80'i başka bir hekime danışarak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,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kitaplardan ve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ya dergilerden yararlanılarak cevaplan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m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ı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ş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. Cevaplanmayan soruların en önemli nedeni yeterli zamanın olmaması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olarak belirlenmiş.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Ely, JW. J Am Med Inform Assoc 2005; 12:217;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48 hekim ile yapılan çalışma. Hekimler, günde yaklaşık 11 soru sordu. Soruların %55'ine yanıt ararken, yalnızca %40'ı yanıtlanıyor. En çok danışılan bilgi kaynağı (%41) UpToDate oldu.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Sorularına bir cevabı aramamalarının en yaygın nedeni, bir cevabın var olduğundan şüphe duymaları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olarak öne çıkmış.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Tüm sorular yanıtlm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andığında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, günde 5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-8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yönetim kararını değ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i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şebil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diği belirlenmiş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.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Gorman, PN. Med Decis Making 1995; 15:113.,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49 hekimle görüşme yapıl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m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ı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ş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. Doktorun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,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kesin bir cevabın var olduğuna dair inancı ve hastanın probleminin aciliyeti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,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sorularına cevap bulması için en motive edici sebepler ol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arak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belirlen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m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i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ş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.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607" name="PlaceHolder 3"/>
          <p:cNvSpPr>
            <a:spLocks noGrp="1"/>
          </p:cNvSpPr>
          <p:nvPr>
            <p:ph type="sldNum" idx="110"/>
          </p:nvPr>
        </p:nvSpPr>
        <p:spPr>
          <a:xfrm>
            <a:off x="3884760" y="8685360"/>
            <a:ext cx="2971440" cy="4568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b">
            <a:noAutofit/>
          </a:bodyPr>
          <a:lstStyle>
            <a:lvl1pPr indent="0" algn="r">
              <a:lnSpc>
                <a:spcPct val="100000"/>
              </a:lnSpc>
              <a:buNone/>
              <a:def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defRPr>
            </a:lvl1pPr>
          </a:lstStyle>
          <a:p>
            <a:pPr indent="0" algn="r">
              <a:lnSpc>
                <a:spcPct val="100000"/>
              </a:lnSpc>
              <a:buNone/>
            </a:pPr>
            <a:fld id="{04F06BEC-90E3-4668-96E0-C382FA356133}" type="slidenum">
              <a: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&lt;number&gt;</a:t>
            </a:fld>
            <a:endParaRPr lang="en-US" sz="12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notes>
</file>

<file path=ppt/notesSlides/notesSlide5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8" name="PlaceHolder 1"/>
          <p:cNvSpPr>
            <a:spLocks noGrp="1"/>
          </p:cNvSpPr>
          <p:nvPr>
            <p:ph type="sldImg"/>
          </p:nvPr>
        </p:nvSpPr>
        <p:spPr>
          <a:xfrm>
            <a:off x="380880" y="685800"/>
            <a:ext cx="6095520" cy="3428640"/>
          </a:xfrm>
          <a:prstGeom prst="rect">
            <a:avLst/>
          </a:prstGeom>
          <a:ln w="0">
            <a:noFill/>
          </a:ln>
        </p:spPr>
      </p:sp>
      <p:sp>
        <p:nvSpPr>
          <p:cNvPr id="5609" name="PlaceHolder 2"/>
          <p:cNvSpPr>
            <a:spLocks noGrp="1"/>
          </p:cNvSpPr>
          <p:nvPr>
            <p:ph type="body"/>
          </p:nvPr>
        </p:nvSpPr>
        <p:spPr>
          <a:xfrm>
            <a:off x="685800" y="4343400"/>
            <a:ext cx="5486040" cy="41144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t">
            <a:noAutofit/>
          </a:bodyPr>
          <a:p>
            <a:pPr indent="0" algn="l">
              <a:lnSpc>
                <a:spcPct val="107000"/>
              </a:lnSpc>
              <a:spcAft>
                <a:spcPts val="799"/>
              </a:spcAft>
              <a:buNone/>
            </a:pPr>
            <a:r>
              <a:rPr lang="en-US" sz="2800" b="0" u="none" strike="noStrike">
                <a:solidFill>
                  <a:srgbClr val="4D5156"/>
                </a:solidFill>
                <a:effectLst/>
                <a:uFillTx/>
                <a:latin typeface="arial"/>
              </a:rPr>
              <a:t>Singapur National </a:t>
            </a:r>
            <a:r>
              <a:rPr lang="en-US" sz="2800" b="0" u="none" strike="noStrike">
                <a:solidFill>
                  <a:srgbClr val="5F6368"/>
                </a:solidFill>
                <a:effectLst/>
                <a:uFillTx/>
                <a:latin typeface="arial"/>
              </a:rPr>
              <a:t>University hatanesi çalışmasına göre; utd kullanımı klinik kar</a:t>
            </a:r>
            <a:r>
              <a:rPr lang="tr-TR" sz="2800" b="0" u="none" strike="noStrike">
                <a:solidFill>
                  <a:srgbClr val="5F6368"/>
                </a:solidFill>
                <a:effectLst/>
                <a:uFillTx/>
                <a:latin typeface="arial"/>
              </a:rPr>
              <a:t>a</a:t>
            </a:r>
            <a:r>
              <a:rPr lang="en-US" sz="2800" b="0" u="none" strike="noStrike">
                <a:solidFill>
                  <a:srgbClr val="5F6368"/>
                </a:solidFill>
                <a:effectLst/>
                <a:uFillTx/>
                <a:latin typeface="arial"/>
              </a:rPr>
              <a:t>rları değiştirebilmektedir.</a:t>
            </a:r>
            <a:endParaRPr lang="en-US" sz="2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7000"/>
              </a:lnSpc>
              <a:spcAft>
                <a:spcPts val="799"/>
              </a:spcAft>
              <a:buNone/>
            </a:pPr>
            <a:endParaRPr lang="en-US" sz="2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7000"/>
              </a:lnSpc>
              <a:spcAft>
                <a:spcPts val="799"/>
              </a:spcAft>
              <a:buNone/>
            </a:pP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Doktorlar, dahiliye ve solunum servisleri ve tıbbi yoğun bakım ünitesindeki hastalara yönelik vizitler sırasında klinik soruları cevaplamak için UpToDate kullandı.</a:t>
            </a: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7000"/>
              </a:lnSpc>
              <a:spcAft>
                <a:spcPts val="799"/>
              </a:spcAft>
              <a:buNone/>
            </a:pP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7000"/>
              </a:lnSpc>
              <a:spcAft>
                <a:spcPts val="799"/>
              </a:spcAft>
              <a:buNone/>
            </a:pP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Toplam 157 UpToDate araması yapıldı. %44'ünde hemen visit sırasında arama gerçekleştirildi. </a:t>
            </a: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7000"/>
              </a:lnSpc>
              <a:spcAft>
                <a:spcPts val="799"/>
              </a:spcAft>
              <a:buNone/>
            </a:pP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7000"/>
              </a:lnSpc>
              <a:spcAft>
                <a:spcPts val="799"/>
              </a:spcAft>
              <a:buNone/>
            </a:pP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UpToDate, soruların %75'inde faydalı ve tatmin edici bir yanıt</a:t>
            </a:r>
            <a:r>
              <a:rPr lang="tr-TR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 verirken</a:t>
            </a: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, %17'sinde kısmi yanıt </a:t>
            </a:r>
            <a:r>
              <a:rPr lang="tr-TR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v</a:t>
            </a: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erdi.</a:t>
            </a: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7000"/>
              </a:lnSpc>
              <a:spcAft>
                <a:spcPts val="799"/>
              </a:spcAft>
              <a:buNone/>
            </a:pP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7000"/>
              </a:lnSpc>
              <a:spcAft>
                <a:spcPts val="799"/>
              </a:spcAft>
              <a:buNone/>
            </a:pPr>
            <a:r>
              <a:rPr lang="tr-TR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T</a:t>
            </a: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eşhiste veya hasta yönetimi açısından kararların %37'sinde  bir değişikliğe yol aç</a:t>
            </a:r>
            <a:r>
              <a:rPr lang="tr-TR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arken</a:t>
            </a: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, %38'inde bilinen veya planlanmış olanı doğruladı ve %25'inde hiçbir etkisi olmadı.</a:t>
            </a: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610" name="PlaceHolder 3"/>
          <p:cNvSpPr>
            <a:spLocks noGrp="1"/>
          </p:cNvSpPr>
          <p:nvPr>
            <p:ph type="sldNum" idx="111"/>
          </p:nvPr>
        </p:nvSpPr>
        <p:spPr>
          <a:xfrm>
            <a:off x="3884760" y="8685360"/>
            <a:ext cx="2971440" cy="4568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b">
            <a:noAutofit/>
          </a:bodyPr>
          <a:lstStyle>
            <a:lvl1pPr indent="0" algn="r">
              <a:lnSpc>
                <a:spcPct val="100000"/>
              </a:lnSpc>
              <a:buNone/>
              <a:def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defRPr>
            </a:lvl1pPr>
          </a:lstStyle>
          <a:p>
            <a:pPr indent="0" algn="r">
              <a:lnSpc>
                <a:spcPct val="100000"/>
              </a:lnSpc>
              <a:buNone/>
            </a:pPr>
            <a:fld id="{61FCDA0B-AB00-40CF-B99D-97F8EFF64C96}" type="slidenum">
              <a: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&lt;number&gt;</a:t>
            </a:fld>
            <a:endParaRPr lang="en-US" sz="12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notes>
</file>

<file path=ppt/notesSlides/notesSlide6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1" name="PlaceHolder 1"/>
          <p:cNvSpPr>
            <a:spLocks noGrp="1"/>
          </p:cNvSpPr>
          <p:nvPr>
            <p:ph type="sldImg"/>
          </p:nvPr>
        </p:nvSpPr>
        <p:spPr>
          <a:xfrm>
            <a:off x="380880" y="685800"/>
            <a:ext cx="6095520" cy="3428640"/>
          </a:xfrm>
          <a:prstGeom prst="rect">
            <a:avLst/>
          </a:prstGeom>
          <a:ln w="0">
            <a:noFill/>
          </a:ln>
        </p:spPr>
      </p:sp>
      <p:sp>
        <p:nvSpPr>
          <p:cNvPr id="5612" name="PlaceHolder 2"/>
          <p:cNvSpPr>
            <a:spLocks noGrp="1"/>
          </p:cNvSpPr>
          <p:nvPr>
            <p:ph type="body"/>
          </p:nvPr>
        </p:nvSpPr>
        <p:spPr>
          <a:xfrm>
            <a:off x="685800" y="4343400"/>
            <a:ext cx="5486040" cy="41144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t">
            <a:noAutofit/>
          </a:bodyPr>
          <a:p>
            <a:pPr indent="0" algn="l">
              <a:lnSpc>
                <a:spcPct val="107000"/>
              </a:lnSpc>
              <a:spcAft>
                <a:spcPts val="799"/>
              </a:spcAft>
              <a:buNone/>
            </a:pPr>
            <a:r>
              <a:rPr lang="en-US" sz="1800" b="0" i="1" u="none" strike="noStrike">
                <a:solidFill>
                  <a:srgbClr val="232323"/>
                </a:solidFill>
                <a:effectLst/>
                <a:uFillTx/>
                <a:latin typeface="Calibri"/>
                <a:ea typeface="Calibri"/>
              </a:rPr>
              <a:t>İngiltere’nin kuzeybatısındaki UTD abonesi hastanelerde yapılan anket sonuçları. </a:t>
            </a: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7000"/>
              </a:lnSpc>
              <a:spcAft>
                <a:spcPts val="799"/>
              </a:spcAft>
              <a:buNone/>
            </a:pPr>
            <a:r>
              <a:rPr lang="en-US" sz="1800" b="0" i="1" u="none" strike="noStrike">
                <a:solidFill>
                  <a:srgbClr val="232323"/>
                </a:solidFill>
                <a:effectLst/>
                <a:uFillTx/>
                <a:latin typeface="Calibri"/>
                <a:ea typeface="Calibri"/>
              </a:rPr>
              <a:t>Toplam 299 cevap alınmış.</a:t>
            </a: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613" name="PlaceHolder 3"/>
          <p:cNvSpPr>
            <a:spLocks noGrp="1"/>
          </p:cNvSpPr>
          <p:nvPr>
            <p:ph type="sldNum" idx="112"/>
          </p:nvPr>
        </p:nvSpPr>
        <p:spPr>
          <a:xfrm>
            <a:off x="3884760" y="8685360"/>
            <a:ext cx="2971440" cy="4568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b">
            <a:noAutofit/>
          </a:bodyPr>
          <a:lstStyle>
            <a:lvl1pPr indent="0" algn="r">
              <a:lnSpc>
                <a:spcPct val="100000"/>
              </a:lnSpc>
              <a:buNone/>
              <a:def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defRPr>
            </a:lvl1pPr>
          </a:lstStyle>
          <a:p>
            <a:pPr indent="0" algn="r">
              <a:lnSpc>
                <a:spcPct val="100000"/>
              </a:lnSpc>
              <a:buNone/>
            </a:pPr>
            <a:fld id="{5862EE75-3472-4C2B-9076-AAD678C80359}" type="slidenum">
              <a: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&lt;number&gt;</a:t>
            </a:fld>
            <a:endParaRPr lang="en-US" sz="12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notes>
</file>

<file path=ppt/notesSlides/notesSlide7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4" name="PlaceHolder 1"/>
          <p:cNvSpPr>
            <a:spLocks noGrp="1"/>
          </p:cNvSpPr>
          <p:nvPr>
            <p:ph type="sldImg"/>
          </p:nvPr>
        </p:nvSpPr>
        <p:spPr>
          <a:xfrm>
            <a:off x="380880" y="685800"/>
            <a:ext cx="6095520" cy="3428640"/>
          </a:xfrm>
          <a:prstGeom prst="rect">
            <a:avLst/>
          </a:prstGeom>
          <a:ln w="0">
            <a:noFill/>
          </a:ln>
        </p:spPr>
      </p:sp>
      <p:sp>
        <p:nvSpPr>
          <p:cNvPr id="5615" name="PlaceHolder 2"/>
          <p:cNvSpPr>
            <a:spLocks noGrp="1"/>
          </p:cNvSpPr>
          <p:nvPr>
            <p:ph type="body"/>
          </p:nvPr>
        </p:nvSpPr>
        <p:spPr>
          <a:xfrm>
            <a:off x="685800" y="4343400"/>
            <a:ext cx="5486040" cy="41144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t">
            <a:noAutofit/>
          </a:bodyPr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Japonya’da yapılan Retrospektif, tek merkezli çalışmada tanı hatalarına etkisine bakılmış.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Temmuz 2014'ten Haziran 2015'e kadar ayakta tedavi olan100 hasta geriye dönük olarak belirlendi.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50 hasta UpToDate kullanan doktorlar tarafından ve 50 hasta (kontrol grubu) UpToDate kullanmayan doktorlar tarafından görüldü.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Utd kullanan grupta tanısal hata oranı %2 iken, kontrol grubunda hata oranı %24 idi.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616" name="PlaceHolder 3"/>
          <p:cNvSpPr>
            <a:spLocks noGrp="1"/>
          </p:cNvSpPr>
          <p:nvPr>
            <p:ph type="sldNum" idx="113"/>
          </p:nvPr>
        </p:nvSpPr>
        <p:spPr>
          <a:xfrm>
            <a:off x="3884760" y="8685360"/>
            <a:ext cx="2971440" cy="4568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b">
            <a:noAutofit/>
          </a:bodyPr>
          <a:lstStyle>
            <a:lvl1pPr indent="0" algn="r">
              <a:lnSpc>
                <a:spcPct val="100000"/>
              </a:lnSpc>
              <a:buNone/>
              <a:def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defRPr>
            </a:lvl1pPr>
          </a:lstStyle>
          <a:p>
            <a:pPr indent="0" algn="r">
              <a:lnSpc>
                <a:spcPct val="100000"/>
              </a:lnSpc>
              <a:buNone/>
            </a:pPr>
            <a:fld id="{AB11EDBB-5792-4C3D-88B6-8CCDF723AABA}" type="slidenum">
              <a: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&lt;number&gt;</a:t>
            </a:fld>
            <a:endParaRPr lang="en-US" sz="12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notes>
</file>

<file path=ppt/notesSlides/notesSlide8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7" name="PlaceHolder 1"/>
          <p:cNvSpPr>
            <a:spLocks noGrp="1"/>
          </p:cNvSpPr>
          <p:nvPr>
            <p:ph type="sldImg"/>
          </p:nvPr>
        </p:nvSpPr>
        <p:spPr>
          <a:xfrm>
            <a:off x="380880" y="685800"/>
            <a:ext cx="6095520" cy="3428640"/>
          </a:xfrm>
          <a:prstGeom prst="rect">
            <a:avLst/>
          </a:prstGeom>
          <a:ln w="0">
            <a:noFill/>
          </a:ln>
        </p:spPr>
      </p:sp>
      <p:sp>
        <p:nvSpPr>
          <p:cNvPr id="5618" name="PlaceHolder 2"/>
          <p:cNvSpPr>
            <a:spLocks noGrp="1"/>
          </p:cNvSpPr>
          <p:nvPr>
            <p:ph type="body"/>
          </p:nvPr>
        </p:nvSpPr>
        <p:spPr>
          <a:xfrm>
            <a:off x="685800" y="4343400"/>
            <a:ext cx="5486040" cy="41144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t">
            <a:noAutofit/>
          </a:bodyPr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Solucient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firması tarafından yapılan çalışma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: 2.900 hastaneye ait tıbbi verileri toplayan alanında Amerika’nın en büyük firmasıdır.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-US" sz="1800" b="0" u="none" strike="noStrike">
                <a:solidFill>
                  <a:srgbClr val="212121"/>
                </a:solidFill>
                <a:effectLst/>
                <a:uFillTx/>
                <a:latin typeface="Calibri"/>
                <a:ea typeface="Calibri"/>
              </a:rPr>
              <a:t>UpToDate'e erişimi olan hastaneler (n=424)</a:t>
            </a:r>
            <a:r>
              <a:rPr lang="tr-TR" sz="1800" b="0" u="none" strike="noStrike">
                <a:solidFill>
                  <a:srgbClr val="212121"/>
                </a:solidFill>
                <a:effectLst/>
                <a:uFillTx/>
                <a:latin typeface="Calibri"/>
                <a:ea typeface="Calibri"/>
              </a:rPr>
              <a:t>,</a:t>
            </a:r>
            <a:r>
              <a:rPr lang="en-US" sz="1800" b="0" u="none" strike="noStrike">
                <a:solidFill>
                  <a:srgbClr val="212121"/>
                </a:solidFill>
                <a:effectLst/>
                <a:uFillTx/>
                <a:latin typeface="Calibri"/>
                <a:ea typeface="Calibri"/>
              </a:rPr>
              <a:t> diğer hastanelere göre (n=309) hasta güvenliği önlemleri (P=0.0163) ve komplikasyonlar (P=0.0012) açısından</a:t>
            </a:r>
            <a:r>
              <a:rPr lang="tr-TR" sz="1800" b="0" u="none" strike="noStrike">
                <a:solidFill>
                  <a:srgbClr val="212121"/>
                </a:solidFill>
                <a:effectLst/>
                <a:uFillTx/>
                <a:latin typeface="Calibri"/>
                <a:ea typeface="Calibri"/>
              </a:rPr>
              <a:t>,</a:t>
            </a:r>
            <a:r>
              <a:rPr lang="en-US" sz="1800" b="0" u="none" strike="noStrike">
                <a:solidFill>
                  <a:srgbClr val="212121"/>
                </a:solidFill>
                <a:effectLst/>
                <a:uFillTx/>
                <a:latin typeface="Calibri"/>
                <a:ea typeface="Calibri"/>
              </a:rPr>
              <a:t> önemli ölçüde daha iyi performansla ve önemli ölçüde daha kısa hastane yatış süresiyle ilişkilendirildi (taburcu </a:t>
            </a:r>
            <a:r>
              <a:rPr lang="tr-TR" sz="1800" b="0" u="none" strike="noStrike">
                <a:solidFill>
                  <a:srgbClr val="212121"/>
                </a:solidFill>
                <a:effectLst/>
                <a:uFillTx/>
                <a:latin typeface="Calibri"/>
                <a:ea typeface="Calibri"/>
              </a:rPr>
              <a:t>olan hasta </a:t>
            </a:r>
            <a:r>
              <a:rPr lang="en-US" sz="1800" b="0" u="none" strike="noStrike">
                <a:solidFill>
                  <a:srgbClr val="212121"/>
                </a:solidFill>
                <a:effectLst/>
                <a:uFillTx/>
                <a:latin typeface="Calibri"/>
                <a:ea typeface="Calibri"/>
              </a:rPr>
              <a:t>başına ortalama </a:t>
            </a:r>
            <a:r>
              <a:rPr lang="tr-TR" sz="1800" b="0" u="none" strike="noStrike">
                <a:solidFill>
                  <a:srgbClr val="212121"/>
                </a:solidFill>
                <a:effectLst/>
                <a:uFillTx/>
                <a:latin typeface="Calibri"/>
                <a:ea typeface="Calibri"/>
              </a:rPr>
              <a:t>yatış süresi </a:t>
            </a:r>
            <a:r>
              <a:rPr lang="en-US" sz="1800" b="0" u="none" strike="noStrike">
                <a:solidFill>
                  <a:srgbClr val="212121"/>
                </a:solidFill>
                <a:effectLst/>
                <a:uFillTx/>
                <a:latin typeface="Calibri"/>
                <a:ea typeface="Calibri"/>
              </a:rPr>
              <a:t>0.167 gün)</a:t>
            </a: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619" name="PlaceHolder 3"/>
          <p:cNvSpPr>
            <a:spLocks noGrp="1"/>
          </p:cNvSpPr>
          <p:nvPr>
            <p:ph type="sldNum" idx="114"/>
          </p:nvPr>
        </p:nvSpPr>
        <p:spPr>
          <a:xfrm>
            <a:off x="3884760" y="8685360"/>
            <a:ext cx="2971440" cy="4568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b">
            <a:noAutofit/>
          </a:bodyPr>
          <a:lstStyle>
            <a:lvl1pPr indent="0" algn="r">
              <a:lnSpc>
                <a:spcPct val="100000"/>
              </a:lnSpc>
              <a:buNone/>
              <a:def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defRPr>
            </a:lvl1pPr>
          </a:lstStyle>
          <a:p>
            <a:pPr indent="0" algn="r">
              <a:lnSpc>
                <a:spcPct val="100000"/>
              </a:lnSpc>
              <a:buNone/>
            </a:pPr>
            <a:fld id="{7B2F5E31-0709-45DA-B222-1BA02ADDFE5A}" type="slidenum">
              <a: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&lt;number&gt;</a:t>
            </a:fld>
            <a:endParaRPr lang="en-US" sz="12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notes>
</file>

<file path=ppt/notesSlides/notesSlide9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0" name="PlaceHolder 1"/>
          <p:cNvSpPr>
            <a:spLocks noGrp="1"/>
          </p:cNvSpPr>
          <p:nvPr>
            <p:ph type="sldImg"/>
          </p:nvPr>
        </p:nvSpPr>
        <p:spPr>
          <a:xfrm>
            <a:off x="380880" y="685800"/>
            <a:ext cx="6095520" cy="3428640"/>
          </a:xfrm>
          <a:prstGeom prst="rect">
            <a:avLst/>
          </a:prstGeom>
          <a:ln w="0">
            <a:noFill/>
          </a:ln>
        </p:spPr>
      </p:sp>
      <p:sp>
        <p:nvSpPr>
          <p:cNvPr id="5621" name="PlaceHolder 2"/>
          <p:cNvSpPr>
            <a:spLocks noGrp="1"/>
          </p:cNvSpPr>
          <p:nvPr>
            <p:ph type="body"/>
          </p:nvPr>
        </p:nvSpPr>
        <p:spPr>
          <a:xfrm>
            <a:off x="685800" y="4343400"/>
            <a:ext cx="5486040" cy="41144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t">
            <a:noAutofit/>
          </a:bodyPr>
          <a:p>
            <a:pPr indent="0" algn="l">
              <a:lnSpc>
                <a:spcPct val="107000"/>
              </a:lnSpc>
              <a:spcAft>
                <a:spcPts val="799"/>
              </a:spcAft>
              <a:buNone/>
            </a:pPr>
            <a:r>
              <a:rPr lang="en-US" sz="1800" b="0" u="none" strike="noStrike">
                <a:solidFill>
                  <a:schemeClr val="lt2"/>
                </a:solidFill>
                <a:effectLst/>
                <a:uFillTx/>
                <a:latin typeface="Arial"/>
              </a:rPr>
              <a:t>Harvard School of Public Health araştırmacıları; </a:t>
            </a: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UpToDate kullanılan 1,017 hastane 2,305 adet UpToDate kullanmayan hastane ile karşılaştırılmıştır.</a:t>
            </a: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7000"/>
              </a:lnSpc>
              <a:spcAft>
                <a:spcPts val="799"/>
              </a:spcAft>
              <a:buNone/>
            </a:pP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7000"/>
              </a:lnSpc>
              <a:spcAft>
                <a:spcPts val="799"/>
              </a:spcAft>
              <a:buNone/>
            </a:pP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Hastane bakım sürelerinin azaltılması, ölüm oranlarının düşürülmesi ve daha kaliteli tıbbi hizmet</a:t>
            </a: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 </a:t>
            </a: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sunulması konularında UpToDate kullanılmayan hastanelere oranla daha iyi sonuçlar alındığı saptanmıştır.</a:t>
            </a: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 </a:t>
            </a: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7000"/>
              </a:lnSpc>
              <a:spcAft>
                <a:spcPts val="799"/>
              </a:spcAft>
              <a:buNone/>
            </a:pP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Elde edilen bulgular</a:t>
            </a:r>
            <a:r>
              <a:rPr lang="tr-TR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ın</a:t>
            </a: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 UpToDate’in</a:t>
            </a:r>
            <a:r>
              <a:rPr lang="tr-TR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, </a:t>
            </a: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3 kalite ölçütü </a:t>
            </a:r>
            <a:r>
              <a:rPr lang="en-US" sz="1800" b="1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– hasta yatış süresi, hastane kalite performansı ve ölüm oranları </a:t>
            </a: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ile de bağlantılı olduğunu göstermektedir.” UpTodate kullanan 1,017 hastane üç yılda11,500 yaşamın kurtarılmasına katkı sağlamış, önemli bir zaman tasarrufu sağlamış ve tüm Hastane Kalite ölçümlerinde daha yüksek kalite performansı</a:t>
            </a:r>
            <a:r>
              <a:rPr lang="tr-TR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na katkı sağlamış</a:t>
            </a: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. </a:t>
            </a: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 defTabSz="457200">
              <a:lnSpc>
                <a:spcPct val="107000"/>
              </a:lnSpc>
              <a:spcAft>
                <a:spcPts val="799"/>
              </a:spcAft>
              <a:buNone/>
              <a:tabLst>
                <a:tab pos="0" algn="l"/>
              </a:tabLst>
            </a:pPr>
            <a:r>
              <a:rPr lang="en-US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Hastane yatış sürelerini azaltmış</a:t>
            </a:r>
            <a:r>
              <a:rPr lang="tr-TR" sz="1800" b="0" u="none" strike="noStrike">
                <a:solidFill>
                  <a:srgbClr val="000000"/>
                </a:solidFill>
                <a:effectLst/>
                <a:uFillTx/>
                <a:latin typeface="Calibri"/>
                <a:ea typeface="Calibri"/>
              </a:rPr>
              <a:t> </a:t>
            </a:r>
            <a:r>
              <a:rPr lang="en-US" sz="2800" b="0" u="none" strike="noStrike">
                <a:solidFill>
                  <a:srgbClr val="1C1D1E"/>
                </a:solidFill>
                <a:effectLst/>
                <a:uFillTx/>
                <a:latin typeface="Open Sans"/>
                <a:ea typeface="Calibri"/>
              </a:rPr>
              <a:t>5.7 days</a:t>
            </a:r>
            <a:r>
              <a:rPr lang="tr-TR" sz="1800" b="0" u="none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 </a:t>
            </a:r>
            <a:r>
              <a:rPr lang="en-US" sz="2800" b="0" u="none" strike="noStrike">
                <a:solidFill>
                  <a:srgbClr val="1C1D1E"/>
                </a:solidFill>
                <a:effectLst/>
                <a:uFillTx/>
                <a:latin typeface="Open Sans"/>
                <a:ea typeface="Calibri"/>
              </a:rPr>
              <a:t>5.6 days </a:t>
            </a:r>
            <a:r>
              <a:rPr lang="tr-TR" sz="2800" b="0" u="none" strike="noStrike">
                <a:solidFill>
                  <a:srgbClr val="1C1D1E"/>
                </a:solidFill>
                <a:effectLst/>
                <a:uFillTx/>
                <a:latin typeface="Open Sans"/>
                <a:ea typeface="Calibri"/>
              </a:rPr>
              <a:t>gerilemiş.</a:t>
            </a:r>
            <a:endParaRPr lang="en-US" sz="2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622" name="PlaceHolder 3"/>
          <p:cNvSpPr>
            <a:spLocks noGrp="1"/>
          </p:cNvSpPr>
          <p:nvPr>
            <p:ph type="sldNum" idx="115"/>
          </p:nvPr>
        </p:nvSpPr>
        <p:spPr>
          <a:xfrm>
            <a:off x="3884760" y="8685360"/>
            <a:ext cx="2971440" cy="4568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b">
            <a:noAutofit/>
          </a:bodyPr>
          <a:lstStyle>
            <a:lvl1pPr indent="0" algn="r">
              <a:lnSpc>
                <a:spcPct val="100000"/>
              </a:lnSpc>
              <a:buNone/>
              <a:def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defRPr>
            </a:lvl1pPr>
          </a:lstStyle>
          <a:p>
            <a:pPr indent="0" algn="r">
              <a:lnSpc>
                <a:spcPct val="100000"/>
              </a:lnSpc>
              <a:buNone/>
            </a:pPr>
            <a:fld id="{089A5E77-8D1C-43E5-B0DB-D9BEE042800C}" type="slidenum">
              <a: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&lt;number&gt;</a:t>
            </a:fld>
            <a:endParaRPr lang="en-US" sz="12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notes>
</file>

<file path=ppt/notesSlides/notesSlide10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3" name="PlaceHolder 1"/>
          <p:cNvSpPr>
            <a:spLocks noGrp="1"/>
          </p:cNvSpPr>
          <p:nvPr>
            <p:ph type="sldImg"/>
          </p:nvPr>
        </p:nvSpPr>
        <p:spPr>
          <a:xfrm>
            <a:off x="380880" y="685800"/>
            <a:ext cx="6095520" cy="3428640"/>
          </a:xfrm>
          <a:prstGeom prst="rect">
            <a:avLst/>
          </a:prstGeom>
          <a:ln w="0">
            <a:noFill/>
          </a:ln>
        </p:spPr>
      </p:sp>
      <p:sp>
        <p:nvSpPr>
          <p:cNvPr id="5624" name="PlaceHolder 2"/>
          <p:cNvSpPr>
            <a:spLocks noGrp="1"/>
          </p:cNvSpPr>
          <p:nvPr>
            <p:ph type="body"/>
          </p:nvPr>
        </p:nvSpPr>
        <p:spPr>
          <a:xfrm>
            <a:off x="685800" y="4343400"/>
            <a:ext cx="5486040" cy="41144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t">
            <a:noAutofit/>
          </a:bodyPr>
          <a:p>
            <a:pPr indent="0" algn="l">
              <a:lnSpc>
                <a:spcPct val="100000"/>
              </a:lnSpc>
              <a:buNone/>
            </a:pPr>
            <a:r>
              <a:rPr lang="en-US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Utd’nin ekonomik etkisinin incelendiği çalışmada; brezilya’daki devlet hastanesi ve özel hastane verileri kullanılmış. </a:t>
            </a:r>
            <a:endParaRPr lang="en-US" sz="1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endParaRPr lang="en-US" sz="1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r>
              <a:rPr lang="en-US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Toplam yatırımı 6 ay içerisinde çıkardığı belirlenmiş ve 3 yıllık sağladığı fayda 1.1 Milyon brezilya reali. %302 yatırım getirisi </a:t>
            </a:r>
            <a:r>
              <a:rPr lang="tr-TR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olarak yansımıştır</a:t>
            </a:r>
            <a:r>
              <a:rPr lang="en-US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. </a:t>
            </a:r>
            <a:endParaRPr lang="en-US" sz="1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endParaRPr lang="en-US" sz="1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r>
              <a:rPr lang="en-US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Hekim verimliliği: Hekimler; hastalıklar, teşhisler, semptomlar, ilaçlar ve tıbbi etkileşimler hakkında en son bilgilere hızlı ve kolay erişim sağlayarak zamandan tasarruf sağla</a:t>
            </a:r>
            <a:r>
              <a:rPr lang="tr-TR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mışlardır</a:t>
            </a:r>
            <a:r>
              <a:rPr lang="en-US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. </a:t>
            </a:r>
            <a:endParaRPr lang="en-US" sz="1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r>
              <a:rPr lang="en-US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Görüşülen tüm doktorlar UpToDate'in hastanedeki işlerini daha verimli hale getirdiği</a:t>
            </a:r>
            <a:r>
              <a:rPr lang="tr-TR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ni</a:t>
            </a:r>
            <a:r>
              <a:rPr lang="en-US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 ve onlara çok zaman kazandırdığı konusunda </a:t>
            </a:r>
            <a:r>
              <a:rPr lang="tr-TR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ortak fikir belirtmişlerdir.</a:t>
            </a:r>
            <a:endParaRPr lang="en-US" sz="1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endParaRPr lang="en-US" sz="1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+mn-lt"/>
                <a:ea typeface="+mn-ea"/>
              </a:rPr>
              <a:t>B</a:t>
            </a:r>
            <a:r>
              <a:rPr lang="tr-TR" sz="2000" b="0" u="none" strike="noStrike">
                <a:solidFill>
                  <a:schemeClr val="dk2"/>
                </a:solidFill>
                <a:effectLst/>
                <a:uFillTx/>
                <a:latin typeface="+mn-lt"/>
                <a:ea typeface="+mn-ea"/>
              </a:rPr>
              <a:t>ölümler</a:t>
            </a: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+mn-lt"/>
                <a:ea typeface="+mn-ea"/>
              </a:rPr>
              <a:t> arası gereksiz sevklerin azalması: </a:t>
            </a:r>
            <a:r>
              <a:rPr lang="tr-TR" sz="2000" b="0" u="none" strike="noStrike">
                <a:solidFill>
                  <a:schemeClr val="dk2"/>
                </a:solidFill>
                <a:effectLst/>
                <a:uFillTx/>
                <a:latin typeface="+mn-lt"/>
                <a:ea typeface="+mn-ea"/>
              </a:rPr>
              <a:t>UpToDate </a:t>
            </a:r>
            <a:r>
              <a:rPr lang="tr-TR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k</a:t>
            </a:r>
            <a:r>
              <a:rPr lang="en-US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endileri ve diğer uzmanlık</a:t>
            </a:r>
            <a:r>
              <a:rPr lang="tr-TR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 alanları </a:t>
            </a:r>
            <a:r>
              <a:rPr lang="en-US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hakkında en son, kanıta dayalı bilgilere erişmelerini sağla</a:t>
            </a:r>
            <a:r>
              <a:rPr lang="tr-TR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mıştır</a:t>
            </a:r>
            <a:endParaRPr lang="en-US" sz="1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endParaRPr lang="en-US" sz="1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625" name="PlaceHolder 3"/>
          <p:cNvSpPr>
            <a:spLocks noGrp="1"/>
          </p:cNvSpPr>
          <p:nvPr>
            <p:ph type="sldNum" idx="116"/>
          </p:nvPr>
        </p:nvSpPr>
        <p:spPr>
          <a:xfrm>
            <a:off x="3884760" y="8685360"/>
            <a:ext cx="2971440" cy="4568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b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3CF12C97-9018-4687-A0BD-34E73F8665E2}" type="slidenum">
              <a:rPr lang="en-US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&lt;number&gt;</a:t>
            </a:fld>
            <a:endParaRPr lang="en-US" sz="12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notes>
</file>

<file path=ppt/notesSlides/notesSlide11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6" name="PlaceHolder 1"/>
          <p:cNvSpPr>
            <a:spLocks noGrp="1"/>
          </p:cNvSpPr>
          <p:nvPr>
            <p:ph type="sldImg"/>
          </p:nvPr>
        </p:nvSpPr>
        <p:spPr>
          <a:xfrm>
            <a:off x="380880" y="685800"/>
            <a:ext cx="6095520" cy="3428640"/>
          </a:xfrm>
          <a:prstGeom prst="rect">
            <a:avLst/>
          </a:prstGeom>
          <a:ln w="0">
            <a:noFill/>
          </a:ln>
        </p:spPr>
      </p:sp>
      <p:sp>
        <p:nvSpPr>
          <p:cNvPr id="5627" name="PlaceHolder 2"/>
          <p:cNvSpPr>
            <a:spLocks noGrp="1"/>
          </p:cNvSpPr>
          <p:nvPr>
            <p:ph type="body"/>
          </p:nvPr>
        </p:nvSpPr>
        <p:spPr>
          <a:xfrm>
            <a:off x="685800" y="4343400"/>
            <a:ext cx="5486040" cy="41144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t">
            <a:noAutofit/>
          </a:bodyPr>
          <a:p>
            <a:pPr indent="0" algn="l">
              <a:lnSpc>
                <a:spcPct val="100000"/>
              </a:lnSpc>
              <a:buNone/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Mayıs 2011'de Forrester Consulting, Birleşik Krallık hastanelerinin UpToDate'in klinik karar destek çözümünü kullanarak gerçekleştirebileceği toplam ekonomik etkiyi ve potansiyel yatırım getirisini (ROI) incele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nmiş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.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Bu çalışma, İngiltere, Manchester yakınlarındaki büyük bir eğitim hastanesi olan Salford Royal NHS Foundation Trust (SRFT) bünyesinde UpToDate klinik karar desteğini kullanmanın finansal etkisini göstermekte.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Y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ılda yaklaşık 400.000 hastayı tedavi eden 5.000'den fazla çalışanı bulunan ve 7 yıldır UpToDate abonesi olan bir kurum.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UpToDate kullan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ımının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</a:t>
            </a:r>
            <a:r>
              <a:rPr lang="en-US" sz="2000" b="1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bakım kalitesinde, personel verimliliğinde 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ve</a:t>
            </a:r>
            <a:r>
              <a:rPr lang="en-US" sz="2000" b="1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tanısal test verimliliklerinde önemli gelişmelere yol açtığı ortaya ko</a:t>
            </a:r>
            <a:r>
              <a:rPr lang="tr-TR" sz="2000" b="1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nulm</a:t>
            </a:r>
            <a:r>
              <a:rPr lang="en-US" sz="2000" b="1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u</a:t>
            </a:r>
            <a:r>
              <a:rPr lang="tr-TR" sz="2000" b="1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ş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.  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H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izmetin tüm maliyetlerini </a:t>
            </a:r>
            <a:r>
              <a:rPr lang="en-US" sz="2000" b="1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90 gün içinde karşılayan ölçülebilir bir yatırım getirisi elde e</a:t>
            </a:r>
            <a:r>
              <a:rPr lang="tr-TR" sz="2000" b="1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dildiği görülmüş</a:t>
            </a:r>
            <a:r>
              <a:rPr lang="en-US" sz="2000" b="1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.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r>
              <a:rPr lang="en-US" sz="2000" b="1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Çalışan verimliliği: 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T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anı-tedavi ve eğitim ile ilgili bilgilere kolay, hızlı erişim sayesinde zaman tasarrufu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sağlanmış.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r>
              <a:rPr lang="en-US" sz="2000" b="1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Tanısal test etkinliği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: 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U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td’nin olası tanıları dışlamaya yardımcı olduğunu ve böylece birçok tanı testine olan ihtiyacı ortadan kaldırdığı 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belirlenmiş.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r>
              <a:rPr lang="en-US" sz="2000" b="1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Bakım kalitesi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: En son tıbbi bilgilere hızlı ve kolay erişim, bakım kalitesinin artmasını sağla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makta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: Hastalara daha hızlı ve doğru teşhis konu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lmasını ve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 tedavi süresini kısal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tılması sağlanmakta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! Bu da ölüm oranları, advers olay sıklığı, bekleme süreleri, yatış süresi ve yeniden kabul oranları gibi temel hastane performans ölçütlerini iyileştir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mektedir.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628" name="PlaceHolder 3"/>
          <p:cNvSpPr>
            <a:spLocks noGrp="1"/>
          </p:cNvSpPr>
          <p:nvPr>
            <p:ph type="sldNum" idx="117"/>
          </p:nvPr>
        </p:nvSpPr>
        <p:spPr>
          <a:xfrm>
            <a:off x="3884760" y="8685360"/>
            <a:ext cx="2971440" cy="4568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b">
            <a:noAutofit/>
          </a:bodyPr>
          <a:lstStyle>
            <a:lvl1pPr indent="0" algn="r">
              <a:lnSpc>
                <a:spcPct val="100000"/>
              </a:lnSpc>
              <a:buNone/>
              <a:def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defRPr>
            </a:lvl1pPr>
          </a:lstStyle>
          <a:p>
            <a:pPr indent="0" algn="r">
              <a:lnSpc>
                <a:spcPct val="100000"/>
              </a:lnSpc>
              <a:buNone/>
            </a:pPr>
            <a:fld id="{1DF72ACA-5ED7-4E88-B9B9-D26EFF0924D0}" type="slidenum">
              <a: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&lt;number&gt;</a:t>
            </a:fld>
            <a:endParaRPr lang="en-US" sz="12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notes>
</file>

<file path=ppt/notesSlides/notesSlide12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9" name="PlaceHolder 1"/>
          <p:cNvSpPr>
            <a:spLocks noGrp="1"/>
          </p:cNvSpPr>
          <p:nvPr>
            <p:ph type="sldImg"/>
          </p:nvPr>
        </p:nvSpPr>
        <p:spPr>
          <a:xfrm>
            <a:off x="380880" y="685800"/>
            <a:ext cx="6095520" cy="3428640"/>
          </a:xfrm>
          <a:prstGeom prst="rect">
            <a:avLst/>
          </a:prstGeom>
          <a:ln w="0">
            <a:noFill/>
          </a:ln>
        </p:spPr>
      </p:sp>
      <p:sp>
        <p:nvSpPr>
          <p:cNvPr id="5630" name="PlaceHolder 2"/>
          <p:cNvSpPr>
            <a:spLocks noGrp="1"/>
          </p:cNvSpPr>
          <p:nvPr>
            <p:ph type="body"/>
          </p:nvPr>
        </p:nvSpPr>
        <p:spPr>
          <a:xfrm>
            <a:off x="685800" y="4343400"/>
            <a:ext cx="5486040" cy="41144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t">
            <a:noAutofit/>
          </a:bodyPr>
          <a:p>
            <a:pPr indent="0" algn="l">
              <a:lnSpc>
                <a:spcPct val="100000"/>
              </a:lnSpc>
              <a:buNone/>
            </a:pP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Arial"/>
              </a:rPr>
              <a:t>UpToDate Advanced, klinisyenlerin hastaları için en iyi kararları vermelerine yardımcı olarak kurumsal hedeflerinizi destekleyebilir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indent="0" algn="l">
              <a:lnSpc>
                <a:spcPct val="100000"/>
              </a:lnSpc>
              <a:buNone/>
            </a:pP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631" name="PlaceHolder 3"/>
          <p:cNvSpPr>
            <a:spLocks noGrp="1"/>
          </p:cNvSpPr>
          <p:nvPr>
            <p:ph type="sldNum" idx="118"/>
          </p:nvPr>
        </p:nvSpPr>
        <p:spPr>
          <a:xfrm>
            <a:off x="3884760" y="8685360"/>
            <a:ext cx="2971440" cy="4568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b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DF0BEFB3-54EA-45AC-BAC4-2DD90F7AC0F8}" type="slidenum">
              <a:rPr lang="en-US" sz="1200" b="0" u="none" strike="noStrike">
                <a:solidFill>
                  <a:schemeClr val="dk1"/>
                </a:solidFill>
                <a:effectLst/>
                <a:uFillTx/>
                <a:latin typeface="+mn-lt"/>
                <a:ea typeface="+mn-ea"/>
              </a:rPr>
              <a:t>&lt;number&gt;</a:t>
            </a:fld>
            <a:endParaRPr lang="en-US" sz="12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notes>
</file>

<file path=ppt/notesSlides/notesSlide14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" name="PlaceHolder 1"/>
          <p:cNvSpPr>
            <a:spLocks noGrp="1"/>
          </p:cNvSpPr>
          <p:nvPr>
            <p:ph type="sldImg"/>
          </p:nvPr>
        </p:nvSpPr>
        <p:spPr>
          <a:xfrm>
            <a:off x="380880" y="685800"/>
            <a:ext cx="6095520" cy="3428640"/>
          </a:xfrm>
          <a:prstGeom prst="rect">
            <a:avLst/>
          </a:prstGeom>
          <a:ln w="0">
            <a:noFill/>
          </a:ln>
        </p:spPr>
      </p:sp>
      <p:sp>
        <p:nvSpPr>
          <p:cNvPr id="5633" name="PlaceHolder 2"/>
          <p:cNvSpPr>
            <a:spLocks noGrp="1"/>
          </p:cNvSpPr>
          <p:nvPr>
            <p:ph type="body"/>
          </p:nvPr>
        </p:nvSpPr>
        <p:spPr>
          <a:xfrm>
            <a:off x="685800" y="4343400"/>
            <a:ext cx="5486040" cy="41144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t">
            <a:noAutofit/>
          </a:bodyPr>
          <a:p>
            <a:pPr indent="0" algn="l">
              <a:buNone/>
            </a:pP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634" name="PlaceHolder 3"/>
          <p:cNvSpPr>
            <a:spLocks noGrp="1"/>
          </p:cNvSpPr>
          <p:nvPr>
            <p:ph type="sldNum" idx="119"/>
          </p:nvPr>
        </p:nvSpPr>
        <p:spPr>
          <a:xfrm>
            <a:off x="3884760" y="8685360"/>
            <a:ext cx="2971440" cy="4568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b">
            <a:noAutofit/>
          </a:bodyPr>
          <a:lstStyle>
            <a:lvl1pPr indent="0" algn="r">
              <a:lnSpc>
                <a:spcPct val="100000"/>
              </a:lnSpc>
              <a:buNone/>
              <a:def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defRPr>
            </a:lvl1pPr>
          </a:lstStyle>
          <a:p>
            <a:pPr indent="0" algn="r">
              <a:lnSpc>
                <a:spcPct val="100000"/>
              </a:lnSpc>
              <a:buNone/>
            </a:pPr>
            <a:fld id="{499B53B6-9A00-41A4-A511-74AAA08BB1B6}" type="slidenum">
              <a: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&lt;number&gt;</a:t>
            </a:fld>
            <a:endParaRPr lang="en-US" sz="12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notes>
</file>

<file path=ppt/notesSlides/notesSlide15.xml><?xml version="1.0" encoding="utf-8"?>
<p:notes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5" name="PlaceHolder 1"/>
          <p:cNvSpPr>
            <a:spLocks noGrp="1"/>
          </p:cNvSpPr>
          <p:nvPr>
            <p:ph type="sldImg"/>
          </p:nvPr>
        </p:nvSpPr>
        <p:spPr>
          <a:xfrm>
            <a:off x="380880" y="685800"/>
            <a:ext cx="6095520" cy="3428640"/>
          </a:xfrm>
          <a:prstGeom prst="rect">
            <a:avLst/>
          </a:prstGeom>
          <a:ln w="0">
            <a:noFill/>
          </a:ln>
        </p:spPr>
      </p:sp>
      <p:sp>
        <p:nvSpPr>
          <p:cNvPr id="5636" name="PlaceHolder 2"/>
          <p:cNvSpPr>
            <a:spLocks noGrp="1"/>
          </p:cNvSpPr>
          <p:nvPr>
            <p:ph type="body"/>
          </p:nvPr>
        </p:nvSpPr>
        <p:spPr>
          <a:xfrm>
            <a:off x="685800" y="4343400"/>
            <a:ext cx="5486040" cy="41144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t">
            <a:noAutofit/>
          </a:bodyPr>
          <a:p>
            <a:pPr indent="0" algn="l">
              <a:buNone/>
            </a:pP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637" name="PlaceHolder 3"/>
          <p:cNvSpPr>
            <a:spLocks noGrp="1"/>
          </p:cNvSpPr>
          <p:nvPr>
            <p:ph type="sldNum" idx="120"/>
          </p:nvPr>
        </p:nvSpPr>
        <p:spPr>
          <a:xfrm>
            <a:off x="3884760" y="8685360"/>
            <a:ext cx="2971440" cy="45684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b">
            <a:noAutofit/>
          </a:bodyPr>
          <a:lstStyle>
            <a:lvl1pPr indent="0" algn="r">
              <a:lnSpc>
                <a:spcPct val="100000"/>
              </a:lnSpc>
              <a:buNone/>
              <a:def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defRPr>
            </a:lvl1pPr>
          </a:lstStyle>
          <a:p>
            <a:pPr indent="0" algn="r">
              <a:lnSpc>
                <a:spcPct val="100000"/>
              </a:lnSpc>
              <a:buNone/>
            </a:pPr>
            <a:fld id="{EB045DA0-E780-4D81-AB7F-E68AB4D04269}" type="slidenum">
              <a:rPr lang="en-US" sz="12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&lt;number&gt;</a:t>
            </a:fld>
            <a:endParaRPr lang="en-US" sz="12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notes>
</file>

<file path=ppt/slideLayouts/_rels/slideLayout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2.jpeg"/><Relationship Id="rId4" Type="http://schemas.openxmlformats.org/officeDocument/2006/relationships/image" Target="../media/image3.png"/>
</Relationships>
</file>

<file path=ppt/slideLayouts/_rels/slideLayout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4.jpeg"/>
</Relationships>
</file>

<file path=ppt/slideLayouts/_rels/slideLayout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5.jpeg"/>
</Relationships>
</file>

<file path=ppt/slideLayouts/_rels/slideLayout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6.jpeg"/>
</Relationships>
</file>

<file path=ppt/slideLayouts/_rels/slideLayout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7.jpeg"/>
</Relationships>
</file>

<file path=ppt/slideLayouts/_rels/slideLayout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8.jpeg"/>
</Relationships>
</file>

<file path=ppt/slideLayouts/_rels/slideLayout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5.jpeg"/>
</Relationships>
</file>

<file path=ppt/slideLayouts/_rels/slideLayout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
</Relationships>
</file>

<file path=ppt/slideLayouts/_rels/slideLayout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
</Relationships>
</file>

<file path=ppt/slideLayouts/_rels/slideLayout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
</Relationships>
</file>

<file path=ppt/slideLayouts/_rels/slideLayout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
</Relationships>
</file>

<file path=ppt/slideLayouts/_rels/slideLayout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9.jpeg"/><Relationship Id="rId4" Type="http://schemas.openxmlformats.org/officeDocument/2006/relationships/image" Target="../media/image3.png"/>
</Relationships>
</file>

<file path=ppt/slideLayouts/_rels/slideLayout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
</Relationships>
</file>

<file path=ppt/slideLayouts/_rels/slideLayout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
</Relationships>
</file>

<file path=ppt/slideLayouts/_rels/slideLayout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1.png"/>
</Relationships>
</file>

<file path=ppt/slideLayouts/_rels/slideLayout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1.png"/>
</Relationships>
</file>

<file path=ppt/slideLayouts/_rels/slideLayout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
</Relationships>
</file>

<file path=ppt/slideLayouts/_rels/slideLayout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
</Relationships>
</file>

<file path=ppt/slideLayouts/_rels/slideLayout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
</Relationships>
</file>

<file path=ppt/slideLayouts/_rels/slideLayout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
</Relationships>
</file>

<file path=ppt/slideLayouts/_rels/slideLayout2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
</Relationships>
</file>

<file path=ppt/slideLayouts/_rels/slideLayout2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
</Relationships>
</file>

<file path=ppt/slideLayouts/_rels/slideLayout2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10.jpeg"/><Relationship Id="rId4" Type="http://schemas.openxmlformats.org/officeDocument/2006/relationships/image" Target="../media/image3.png"/>
</Relationships>
</file>

<file path=ppt/slideLayouts/_rels/slideLayout2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
</Relationships>
</file>

<file path=ppt/slideLayouts/_rels/slideLayout2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1.png"/>
</Relationships>
</file>

<file path=ppt/slideLayouts/_rels/slideLayout2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1.png"/>
</Relationships>
</file>

<file path=ppt/slideLayouts/_rels/slideLayout2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11.jpeg"/>
</Relationships>
</file>

<file path=ppt/slideLayouts/_rels/slideLayout2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12.jpeg"/>
</Relationships>
</file>

<file path=ppt/slideLayouts/_rels/slideLayout2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13.jpeg"/>
</Relationships>
</file>

<file path=ppt/slideLayouts/_rels/slideLayout3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15.jpeg"/><Relationship Id="rId4" Type="http://schemas.openxmlformats.org/officeDocument/2006/relationships/image" Target="../media/image14.png"/>
</Relationships>
</file>

<file path=ppt/slideLayouts/_rels/slideLayout3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16.jpeg"/>
</Relationships>
</file>

<file path=ppt/slideLayouts/_rels/slideLayout3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17.jpeg"/>
</Relationships>
</file>

<file path=ppt/slideLayouts/_rels/slideLayout3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18.jpeg"/>
</Relationships>
</file>

<file path=ppt/slideLayouts/_rels/slideLayout3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19.jpeg"/>
</Relationships>
</file>

<file path=ppt/slideLayouts/_rels/slideLayout3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16.jpeg"/>
</Relationships>
</file>

<file path=ppt/slideLayouts/_rels/slideLayout3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17.jpeg"/>
</Relationships>
</file>

<file path=ppt/slideLayouts/_rels/slideLayout3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
</Relationships>
</file>

<file path=ppt/slideLayouts/_rels/slideLayout3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
</Relationships>
</file>

<file path=ppt/slideLayouts/_rels/slideLayout3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
</Relationships>
</file>

<file path=ppt/slideLayouts/_rels/slideLayout4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
</Relationships>
</file>

<file path=ppt/slideLayouts/_rels/slideLayout4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20.jpeg"/><Relationship Id="rId4" Type="http://schemas.openxmlformats.org/officeDocument/2006/relationships/image" Target="../media/image14.png"/>
</Relationships>
</file>

<file path=ppt/slideLayouts/_rels/slideLayout4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
</Relationships>
</file>

<file path=ppt/slideLayouts/_rels/slideLayout4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
</Relationships>
</file>

<file path=ppt/slideLayouts/_rels/slideLayout4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14.png"/>
</Relationships>
</file>

<file path=ppt/slideLayouts/_rels/slideLayout4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14.png"/>
</Relationships>
</file>

<file path=ppt/slideLayouts/_rels/slideLayout4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
</Relationships>
</file>

<file path=ppt/slideLayouts/_rels/slideLayout4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
</Relationships>
</file>

<file path=ppt/slideLayouts/_rels/slideLayout4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
</Relationships>
</file>

<file path=ppt/slideLayouts/_rels/slideLayout4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
</Relationships>
</file>

<file path=ppt/slideLayouts/_rels/slideLayout5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
</Relationships>
</file>

<file path=ppt/slideLayouts/_rels/slideLayout5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
</Relationships>
</file>

<file path=ppt/slideLayouts/_rels/slideLayout5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17.jpeg"/><Relationship Id="rId4" Type="http://schemas.openxmlformats.org/officeDocument/2006/relationships/image" Target="../media/image14.png"/>
</Relationships>
</file>

<file path=ppt/slideLayouts/_rels/slideLayout5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
</Relationships>
</file>

<file path=ppt/slideLayouts/_rels/slideLayout5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14.png"/>
</Relationships>
</file>

<file path=ppt/slideLayouts/_rels/slideLayout5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14.png"/>
</Relationships>
</file>

<file path=ppt/slideLayouts/_rels/slideLayout5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21.jpeg"/>
</Relationships>
</file>

<file path=ppt/slideLayouts/_rels/slideLayout5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18.jpeg"/>
</Relationships>
</file>

<file path=ppt/slideLayouts/_rels/slideLayout5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30.xml"/><Relationship Id="rId2" Type="http://schemas.openxmlformats.org/officeDocument/2006/relationships/image" Target="../media/image14.png"/><Relationship Id="rId3" Type="http://schemas.openxmlformats.org/officeDocument/2006/relationships/image" Target="../media/image19.jpeg"/>
</Relationships>
</file>

<file path=ppt/slideLayouts/slideLayout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 Slide 01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3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5" name="Picture 1"/>
          <p:cNvPicPr/>
          <p:nvPr/>
        </p:nvPicPr>
        <p:blipFill>
          <a:blip r:embed="rId3"/>
          <a:stretch/>
        </p:blipFill>
        <p:spPr>
          <a:xfrm>
            <a:off x="417960" y="0"/>
            <a:ext cx="8725680" cy="51433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" name="Rectangle 13"/>
          <p:cNvSpPr/>
          <p:nvPr/>
        </p:nvSpPr>
        <p:spPr>
          <a:xfrm>
            <a:off x="2514600" y="3503160"/>
            <a:ext cx="2742840" cy="10512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7" name="Rectangle 8"/>
          <p:cNvSpPr/>
          <p:nvPr/>
        </p:nvSpPr>
        <p:spPr>
          <a:xfrm>
            <a:off x="0" y="1737360"/>
            <a:ext cx="3885840" cy="205704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8" name="PlaceHolder 1"/>
          <p:cNvSpPr>
            <a:spLocks noGrp="1"/>
          </p:cNvSpPr>
          <p:nvPr>
            <p:ph type="title" hasCustomPrompt="1"/>
          </p:nvPr>
        </p:nvSpPr>
        <p:spPr>
          <a:xfrm>
            <a:off x="552600" y="1886760"/>
            <a:ext cx="3163680" cy="11426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b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Master title style</a:t>
            </a:r>
            <a:endParaRPr lang="en-US" sz="3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pic>
        <p:nvPicPr>
          <p:cNvPr id="9" name="Afbeelding 23" descr="WK_H_01_Pos_RGB_2400_Color.png"/>
          <p:cNvPicPr/>
          <p:nvPr/>
        </p:nvPicPr>
        <p:blipFill>
          <a:blip r:embed="rId4"/>
          <a:stretch/>
        </p:blipFill>
        <p:spPr>
          <a:xfrm>
            <a:off x="2504160" y="3813120"/>
            <a:ext cx="2753280" cy="7412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" name="PlaceHolder 2"/>
          <p:cNvSpPr>
            <a:spLocks noGrp="1"/>
          </p:cNvSpPr>
          <p:nvPr>
            <p:ph type="body" hasCustomPrompt="1"/>
          </p:nvPr>
        </p:nvSpPr>
        <p:spPr>
          <a:xfrm>
            <a:off x="551880" y="3048120"/>
            <a:ext cx="3164400" cy="311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rmAutofit/>
          </a:bodyPr>
          <a:lstStyle>
            <a:lvl1pPr indent="0" algn="l" defTabSz="457200">
              <a:lnSpc>
                <a:spcPct val="100000"/>
              </a:lnSpc>
              <a:buNone/>
              <a:tabLst>
                <a:tab pos="0" algn="l"/>
              </a:tabLst>
              <a:defRPr lang="nl-NL" sz="14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nl-NL" sz="14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Name Presenter</a:t>
            </a:r>
            <a:endParaRPr lang="en-US" sz="14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11" name="PlaceHolder 3"/>
          <p:cNvSpPr>
            <a:spLocks noGrp="1"/>
          </p:cNvSpPr>
          <p:nvPr>
            <p:ph type="dt" idx="1"/>
          </p:nvPr>
        </p:nvSpPr>
        <p:spPr>
          <a:xfrm>
            <a:off x="551880" y="3453120"/>
            <a:ext cx="3164400" cy="26136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indent="0" algn="l">
              <a:buNone/>
              <a:defRPr lang="en-US" sz="1400" b="0" u="none" strike="noStrike">
                <a:solidFill>
                  <a:srgbClr val="000000"/>
                </a:solidFill>
                <a:effectLst/>
                <a:uFillTx/>
                <a:latin typeface="Times New Roman"/>
              </a:defRPr>
            </a:lvl1pPr>
          </a:lstStyle>
          <a:p>
            <a:pPr indent="0" algn="l">
              <a:buNone/>
            </a:pPr>
            <a:r>
              <a:rPr lang="en-US" sz="14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&lt;date/time&gt;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sldLayout>
</file>

<file path=ppt/slideLayouts/slideLayout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Full Page Image 03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13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4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15" name="Rectangle 1"/>
          <p:cNvSpPr/>
          <p:nvPr/>
        </p:nvSpPr>
        <p:spPr>
          <a:xfrm>
            <a:off x="0" y="0"/>
            <a:ext cx="9143640" cy="466704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16" name="PlaceHolder 1"/>
          <p:cNvSpPr>
            <a:spLocks noGrp="1"/>
          </p:cNvSpPr>
          <p:nvPr>
            <p:ph type="ftr" idx="2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7" name="PlaceHolder 2"/>
          <p:cNvSpPr>
            <a:spLocks noGrp="1"/>
          </p:cNvSpPr>
          <p:nvPr>
            <p:ph type="sldNum" idx="3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D3A3E63C-50EC-4408-B43E-107A4AA37330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18" name="Afbeelding 5"/>
          <p:cNvPicPr/>
          <p:nvPr/>
        </p:nvPicPr>
        <p:blipFill>
          <a:blip r:embed="rId3"/>
          <a:stretch/>
        </p:blipFill>
        <p:spPr>
          <a:xfrm>
            <a:off x="419040" y="0"/>
            <a:ext cx="8724600" cy="4595760"/>
          </a:xfrm>
          <a:prstGeom prst="rect">
            <a:avLst/>
          </a:prstGeom>
          <a:noFill/>
          <a:ln w="0">
            <a:noFill/>
          </a:ln>
        </p:spPr>
      </p:pic>
    </p:spTree>
  </p:cSld>
</p:sldLayout>
</file>

<file path=ppt/slideLayouts/slideLayout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Full Page Image 04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9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0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1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2" name="PlaceHolder 1"/>
          <p:cNvSpPr>
            <a:spLocks noGrp="1"/>
          </p:cNvSpPr>
          <p:nvPr>
            <p:ph type="ftr" idx="4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3" name="PlaceHolder 2"/>
          <p:cNvSpPr>
            <a:spLocks noGrp="1"/>
          </p:cNvSpPr>
          <p:nvPr>
            <p:ph type="sldNum" idx="5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834C2437-48E3-4B60-A959-73A025E05546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24" name="Afbeelding 5"/>
          <p:cNvPicPr/>
          <p:nvPr/>
        </p:nvPicPr>
        <p:blipFill>
          <a:blip r:embed="rId3"/>
          <a:stretch/>
        </p:blipFill>
        <p:spPr>
          <a:xfrm>
            <a:off x="419040" y="0"/>
            <a:ext cx="8724600" cy="4619160"/>
          </a:xfrm>
          <a:prstGeom prst="rect">
            <a:avLst/>
          </a:prstGeom>
          <a:noFill/>
          <a:ln w="0">
            <a:noFill/>
          </a:ln>
        </p:spPr>
      </p:pic>
    </p:spTree>
  </p:cSld>
</p:sldLayout>
</file>

<file path=ppt/slideLayouts/slideLayout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Full Page Image with Text 01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5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6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28" name="Picture 1"/>
          <p:cNvPicPr/>
          <p:nvPr/>
        </p:nvPicPr>
        <p:blipFill>
          <a:blip r:embed="rId3"/>
          <a:stretch/>
        </p:blipFill>
        <p:spPr>
          <a:xfrm>
            <a:off x="419040" y="0"/>
            <a:ext cx="8724600" cy="4617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9" name="PlaceHolder 1"/>
          <p:cNvSpPr>
            <a:spLocks noGrp="1"/>
          </p:cNvSpPr>
          <p:nvPr>
            <p:ph type="ftr" idx="6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0" name="PlaceHolder 2"/>
          <p:cNvSpPr>
            <a:spLocks noGrp="1"/>
          </p:cNvSpPr>
          <p:nvPr>
            <p:ph type="sldNum" idx="7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91BA73C4-3005-4877-A7B9-548E664472BA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1" name="Rectangle 8"/>
          <p:cNvSpPr/>
          <p:nvPr/>
        </p:nvSpPr>
        <p:spPr>
          <a:xfrm>
            <a:off x="419040" y="2340360"/>
            <a:ext cx="5041440" cy="227628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32" name="PlaceHolder 3"/>
          <p:cNvSpPr>
            <a:spLocks noGrp="1"/>
          </p:cNvSpPr>
          <p:nvPr>
            <p:ph type="body"/>
          </p:nvPr>
        </p:nvSpPr>
        <p:spPr>
          <a:xfrm>
            <a:off x="513720" y="2438640"/>
            <a:ext cx="4827960" cy="150768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Full Page Image with Text 02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34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5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36" name="PlaceHolder 1"/>
          <p:cNvSpPr>
            <a:spLocks noGrp="1"/>
          </p:cNvSpPr>
          <p:nvPr>
            <p:ph type="ftr" idx="8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7" name="PlaceHolder 2"/>
          <p:cNvSpPr>
            <a:spLocks noGrp="1"/>
          </p:cNvSpPr>
          <p:nvPr>
            <p:ph type="sldNum" idx="9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D8F17381-B1EC-4922-AFD7-4A08792BD383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38" name="Afbeelding 5"/>
          <p:cNvPicPr/>
          <p:nvPr/>
        </p:nvPicPr>
        <p:blipFill>
          <a:blip r:embed="rId3"/>
          <a:stretch/>
        </p:blipFill>
        <p:spPr>
          <a:xfrm>
            <a:off x="419040" y="0"/>
            <a:ext cx="8724600" cy="46206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9" name="Rectangle 8"/>
          <p:cNvSpPr/>
          <p:nvPr/>
        </p:nvSpPr>
        <p:spPr>
          <a:xfrm>
            <a:off x="419040" y="2340360"/>
            <a:ext cx="5041440" cy="227628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40" name="PlaceHolder 3"/>
          <p:cNvSpPr>
            <a:spLocks noGrp="1"/>
          </p:cNvSpPr>
          <p:nvPr>
            <p:ph type="body"/>
          </p:nvPr>
        </p:nvSpPr>
        <p:spPr>
          <a:xfrm>
            <a:off x="513720" y="2438640"/>
            <a:ext cx="4827960" cy="150768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Full Page Image with Text 03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1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42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3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44" name="PlaceHolder 1"/>
          <p:cNvSpPr>
            <a:spLocks noGrp="1"/>
          </p:cNvSpPr>
          <p:nvPr>
            <p:ph type="ftr" idx="10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5" name="PlaceHolder 2"/>
          <p:cNvSpPr>
            <a:spLocks noGrp="1"/>
          </p:cNvSpPr>
          <p:nvPr>
            <p:ph type="sldNum" idx="11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69E773A0-6357-4842-8D1F-12C455D554AC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46" name="Afbeelding 5"/>
          <p:cNvPicPr/>
          <p:nvPr/>
        </p:nvPicPr>
        <p:blipFill>
          <a:blip r:embed="rId3"/>
          <a:stretch/>
        </p:blipFill>
        <p:spPr>
          <a:xfrm>
            <a:off x="419040" y="0"/>
            <a:ext cx="8724600" cy="46191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7" name="Rectangle 8"/>
          <p:cNvSpPr/>
          <p:nvPr/>
        </p:nvSpPr>
        <p:spPr>
          <a:xfrm>
            <a:off x="419040" y="2340360"/>
            <a:ext cx="5041440" cy="227628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48" name="PlaceHolder 3"/>
          <p:cNvSpPr>
            <a:spLocks noGrp="1"/>
          </p:cNvSpPr>
          <p:nvPr>
            <p:ph type="body"/>
          </p:nvPr>
        </p:nvSpPr>
        <p:spPr>
          <a:xfrm>
            <a:off x="513720" y="2438640"/>
            <a:ext cx="4827960" cy="150768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Full Page Image with Text 04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9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50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1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2" name="PlaceHolder 1"/>
          <p:cNvSpPr>
            <a:spLocks noGrp="1"/>
          </p:cNvSpPr>
          <p:nvPr>
            <p:ph type="ftr" idx="12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" name="PlaceHolder 2"/>
          <p:cNvSpPr>
            <a:spLocks noGrp="1"/>
          </p:cNvSpPr>
          <p:nvPr>
            <p:ph type="sldNum" idx="13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A09A73A2-9154-4317-AA9F-E209EFCA13C6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54" name="Afbeelding 5"/>
          <p:cNvPicPr/>
          <p:nvPr/>
        </p:nvPicPr>
        <p:blipFill>
          <a:blip r:embed="rId3"/>
          <a:stretch/>
        </p:blipFill>
        <p:spPr>
          <a:xfrm>
            <a:off x="419040" y="0"/>
            <a:ext cx="8724600" cy="46191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5" name="Rectangle 8"/>
          <p:cNvSpPr/>
          <p:nvPr/>
        </p:nvSpPr>
        <p:spPr>
          <a:xfrm>
            <a:off x="419040" y="2340360"/>
            <a:ext cx="5041440" cy="227628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6" name="PlaceHolder 3"/>
          <p:cNvSpPr>
            <a:spLocks noGrp="1"/>
          </p:cNvSpPr>
          <p:nvPr>
            <p:ph type="body"/>
          </p:nvPr>
        </p:nvSpPr>
        <p:spPr>
          <a:xfrm>
            <a:off x="513720" y="2438640"/>
            <a:ext cx="4827960" cy="150768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Section Divider Quote Slide Knockout Text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7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58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9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60" name="Rectangle 8"/>
          <p:cNvSpPr/>
          <p:nvPr/>
        </p:nvSpPr>
        <p:spPr>
          <a:xfrm>
            <a:off x="0" y="-3240"/>
            <a:ext cx="9143640" cy="4616640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61" name="PlaceHolder 1"/>
          <p:cNvSpPr>
            <a:spLocks noGrp="1"/>
          </p:cNvSpPr>
          <p:nvPr>
            <p:ph type="body" hasCustomPrompt="1"/>
          </p:nvPr>
        </p:nvSpPr>
        <p:spPr>
          <a:xfrm>
            <a:off x="419040" y="2056320"/>
            <a:ext cx="8418600" cy="7074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b">
            <a:noAutofit/>
          </a:bodyPr>
          <a:lstStyle>
            <a:lvl1pPr algn="ctr" defTabSz="457200">
              <a:lnSpc>
                <a:spcPct val="100000"/>
              </a:lnSpc>
              <a:spcBef>
                <a:spcPts val="799"/>
              </a:spcBef>
              <a:buClr>
                <a:srgbClr val="007AC3"/>
              </a:buClr>
              <a:buFont typeface="Wingdings" charset="2"/>
              <a:buChar char=""/>
              <a:defRPr lang="en-US" sz="4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algn="ctr" defTabSz="457200">
              <a:lnSpc>
                <a:spcPct val="100000"/>
              </a:lnSpc>
              <a:spcBef>
                <a:spcPts val="799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4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Master text styles</a:t>
            </a:r>
            <a:endParaRPr lang="en-US" sz="4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62" name="PlaceHolder 2"/>
          <p:cNvSpPr>
            <a:spLocks noGrp="1"/>
          </p:cNvSpPr>
          <p:nvPr>
            <p:ph type="ftr" idx="14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3" name="PlaceHolder 3"/>
          <p:cNvSpPr>
            <a:spLocks noGrp="1"/>
          </p:cNvSpPr>
          <p:nvPr>
            <p:ph type="sldNum" idx="15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00E46D80-598B-4C44-922A-984DB4AA4D23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64" name="PlaceHolder 4"/>
          <p:cNvSpPr>
            <a:spLocks noGrp="1"/>
          </p:cNvSpPr>
          <p:nvPr>
            <p:ph type="body"/>
          </p:nvPr>
        </p:nvSpPr>
        <p:spPr>
          <a:xfrm>
            <a:off x="419040" y="2764080"/>
            <a:ext cx="8419680" cy="4093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ctr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marL="228600" indent="-196920" algn="ctr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 and Text Two Columns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5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66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67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68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860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rgbClr val="0081C6"/>
              </a:solidFill>
              <a:effectLst/>
              <a:uFillTx/>
              <a:latin typeface="Calibri"/>
            </a:endParaRPr>
          </a:p>
        </p:txBody>
      </p:sp>
      <p:sp>
        <p:nvSpPr>
          <p:cNvPr id="69" name="PlaceHolder 2"/>
          <p:cNvSpPr>
            <a:spLocks noGrp="1"/>
          </p:cNvSpPr>
          <p:nvPr>
            <p:ph type="ftr" idx="16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0" name="PlaceHolder 3"/>
          <p:cNvSpPr>
            <a:spLocks noGrp="1"/>
          </p:cNvSpPr>
          <p:nvPr>
            <p:ph type="sldNum" idx="17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1AA11481-3DF8-4BAB-A38E-84089386F17C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1" name="PlaceHolder 4"/>
          <p:cNvSpPr>
            <a:spLocks noGrp="1"/>
          </p:cNvSpPr>
          <p:nvPr>
            <p:ph type="body"/>
          </p:nvPr>
        </p:nvSpPr>
        <p:spPr>
          <a:xfrm>
            <a:off x="428040" y="1200240"/>
            <a:ext cx="4096080" cy="1877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  <a:lvl5pPr lvl="4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5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434960" lvl="4" indent="-291960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Fifth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72" name="PlaceHolder 5"/>
          <p:cNvSpPr>
            <a:spLocks noGrp="1"/>
          </p:cNvSpPr>
          <p:nvPr>
            <p:ph type="body"/>
          </p:nvPr>
        </p:nvSpPr>
        <p:spPr>
          <a:xfrm>
            <a:off x="4678200" y="1200240"/>
            <a:ext cx="4159440" cy="1877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  <a:lvl5pPr lvl="4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5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434960" lvl="4" indent="-291960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Fifth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1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 and Image with Text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3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74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5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76" name="PlaceHolder 1"/>
          <p:cNvSpPr>
            <a:spLocks noGrp="1"/>
          </p:cNvSpPr>
          <p:nvPr>
            <p:ph type="ftr" idx="18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7" name="PlaceHolder 2"/>
          <p:cNvSpPr>
            <a:spLocks noGrp="1"/>
          </p:cNvSpPr>
          <p:nvPr>
            <p:ph type="sldNum" idx="19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E5F1C78B-348C-4EB1-9725-E54E064FE398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8" name="PlaceHolder 3"/>
          <p:cNvSpPr>
            <a:spLocks noGrp="1"/>
          </p:cNvSpPr>
          <p:nvPr>
            <p:ph type="body"/>
          </p:nvPr>
        </p:nvSpPr>
        <p:spPr>
          <a:xfrm>
            <a:off x="4735080" y="1200240"/>
            <a:ext cx="4096080" cy="1877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  <a:lvl5pPr lvl="4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5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434960" lvl="4" indent="-291960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Fifth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79" name="PlaceHolder 4"/>
          <p:cNvSpPr>
            <a:spLocks noGrp="1"/>
          </p:cNvSpPr>
          <p:nvPr>
            <p:ph type="body"/>
          </p:nvPr>
        </p:nvSpPr>
        <p:spPr>
          <a:xfrm>
            <a:off x="428040" y="1200240"/>
            <a:ext cx="4096080" cy="3209400"/>
          </a:xfrm>
          <a:prstGeom prst="rect">
            <a:avLst/>
          </a:prstGeom>
          <a:noFill/>
          <a:ln w="0">
            <a:noFill/>
          </a:ln>
        </p:spPr>
        <p:txBody>
          <a:bodyPr lIns="90000" tIns="45000" rIns="90000" bIns="45000" anchor="t">
            <a:noAutofit/>
          </a:bodyPr>
          <a:lstStyle>
            <a:lvl1pPr algn="l" defTabSz="457200"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  <a:lvl5pPr lvl="4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5pPr>
            <a:lvl6pPr lvl="5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6pPr>
            <a:lvl7pPr lvl="6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7pPr>
          </a:lstStyle>
          <a:p>
            <a:pPr indent="-196920" algn="l" defTabSz="457200"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the outline text format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324000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2" indent="-288000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371600" lvl="3" indent="-216000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828800" lvl="4" indent="-216000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Fifth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2286000" lvl="5" indent="-216000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Sixth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2743200" lvl="6" indent="-216000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Seventh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80" name="PlaceHolder 5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1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 and Text with Image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1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82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83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84" name="PlaceHolder 1"/>
          <p:cNvSpPr>
            <a:spLocks noGrp="1"/>
          </p:cNvSpPr>
          <p:nvPr>
            <p:ph type="ftr" idx="20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5" name="PlaceHolder 2"/>
          <p:cNvSpPr>
            <a:spLocks noGrp="1"/>
          </p:cNvSpPr>
          <p:nvPr>
            <p:ph type="sldNum" idx="21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0FFA6718-1E15-4691-B2D0-F0DF337F7BEC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86" name="PlaceHolder 3"/>
          <p:cNvSpPr>
            <a:spLocks noGrp="1"/>
          </p:cNvSpPr>
          <p:nvPr>
            <p:ph type="body"/>
          </p:nvPr>
        </p:nvSpPr>
        <p:spPr>
          <a:xfrm>
            <a:off x="428040" y="1200240"/>
            <a:ext cx="4096080" cy="1877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  <a:lvl5pPr lvl="4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5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143000" lvl="4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Fifth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87" name="PlaceHolder 4"/>
          <p:cNvSpPr>
            <a:spLocks noGrp="1"/>
          </p:cNvSpPr>
          <p:nvPr>
            <p:ph type="body"/>
          </p:nvPr>
        </p:nvSpPr>
        <p:spPr>
          <a:xfrm>
            <a:off x="4736880" y="1200240"/>
            <a:ext cx="4096080" cy="3209400"/>
          </a:xfrm>
          <a:prstGeom prst="rect">
            <a:avLst/>
          </a:prstGeom>
          <a:noFill/>
          <a:ln w="0">
            <a:noFill/>
          </a:ln>
        </p:spPr>
        <p:txBody>
          <a:bodyPr lIns="90000" tIns="45000" rIns="90000" bIns="45000" anchor="t">
            <a:noAutofit/>
          </a:bodyPr>
          <a:lstStyle>
            <a:lvl1pPr algn="l" defTabSz="457200"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  <a:lvl5pPr lvl="4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5pPr>
            <a:lvl6pPr lvl="5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6pPr>
            <a:lvl7pPr lvl="6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7pPr>
          </a:lstStyle>
          <a:p>
            <a:pPr indent="-196920" algn="l" defTabSz="457200"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the outline text format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324000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2" indent="-288000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371600" lvl="3" indent="-216000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828800" lvl="4" indent="-216000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Fifth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2286000" lvl="5" indent="-216000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Sixth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2743200" lvl="6" indent="-216000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Seventh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88" name="PlaceHolder 5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1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 Slide 02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9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90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1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92" name="Picture 1"/>
          <p:cNvPicPr/>
          <p:nvPr/>
        </p:nvPicPr>
        <p:blipFill>
          <a:blip r:embed="rId3"/>
          <a:stretch/>
        </p:blipFill>
        <p:spPr>
          <a:xfrm>
            <a:off x="419040" y="0"/>
            <a:ext cx="8724600" cy="51433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3" name="Rectangle 13"/>
          <p:cNvSpPr/>
          <p:nvPr/>
        </p:nvSpPr>
        <p:spPr>
          <a:xfrm>
            <a:off x="2514600" y="3503160"/>
            <a:ext cx="2742840" cy="10512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94" name="Rectangle 8"/>
          <p:cNvSpPr/>
          <p:nvPr/>
        </p:nvSpPr>
        <p:spPr>
          <a:xfrm>
            <a:off x="0" y="1737360"/>
            <a:ext cx="3885840" cy="205704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95" name="PlaceHolder 1"/>
          <p:cNvSpPr>
            <a:spLocks noGrp="1"/>
          </p:cNvSpPr>
          <p:nvPr>
            <p:ph type="title" hasCustomPrompt="1"/>
          </p:nvPr>
        </p:nvSpPr>
        <p:spPr>
          <a:xfrm>
            <a:off x="364320" y="1886760"/>
            <a:ext cx="3352320" cy="11426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28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28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2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pic>
        <p:nvPicPr>
          <p:cNvPr id="96" name="Afbeelding 23" descr="WK_H_01_Pos_RGB_2400_Color.png"/>
          <p:cNvPicPr/>
          <p:nvPr/>
        </p:nvPicPr>
        <p:blipFill>
          <a:blip r:embed="rId4"/>
          <a:stretch/>
        </p:blipFill>
        <p:spPr>
          <a:xfrm>
            <a:off x="2504160" y="3813120"/>
            <a:ext cx="2753280" cy="7412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97" name="PlaceHolder 2"/>
          <p:cNvSpPr>
            <a:spLocks noGrp="1"/>
          </p:cNvSpPr>
          <p:nvPr>
            <p:ph type="body" hasCustomPrompt="1"/>
          </p:nvPr>
        </p:nvSpPr>
        <p:spPr>
          <a:xfrm>
            <a:off x="363600" y="3058200"/>
            <a:ext cx="3353040" cy="311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rmAutofit/>
          </a:bodyPr>
          <a:lstStyle>
            <a:lvl1pPr indent="0" algn="l" defTabSz="457200">
              <a:lnSpc>
                <a:spcPct val="100000"/>
              </a:lnSpc>
              <a:buNone/>
              <a:tabLst>
                <a:tab pos="0" algn="l"/>
              </a:tabLst>
              <a:defRPr lang="nl-NL" sz="14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nl-NL" sz="14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Name Presenter</a:t>
            </a:r>
            <a:endParaRPr lang="en-US" sz="1400" b="0" u="none" strike="noStrike">
              <a:solidFill>
                <a:schemeClr val="lt2"/>
              </a:solidFill>
              <a:effectLst/>
              <a:uFillTx/>
              <a:latin typeface="Calibri"/>
            </a:endParaRPr>
          </a:p>
        </p:txBody>
      </p:sp>
      <p:sp>
        <p:nvSpPr>
          <p:cNvPr id="98" name="PlaceHolder 3"/>
          <p:cNvSpPr>
            <a:spLocks noGrp="1"/>
          </p:cNvSpPr>
          <p:nvPr>
            <p:ph type="body" hasCustomPrompt="1"/>
          </p:nvPr>
        </p:nvSpPr>
        <p:spPr>
          <a:xfrm>
            <a:off x="364320" y="3394080"/>
            <a:ext cx="2139840" cy="2372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indent="0" algn="l" defTabSz="457200">
              <a:lnSpc>
                <a:spcPct val="100000"/>
              </a:lnSpc>
              <a:spcBef>
                <a:spcPts val="281"/>
              </a:spcBef>
              <a:buNone/>
              <a:tabLst>
                <a:tab pos="0" algn="l"/>
              </a:tabLst>
              <a:defRPr lang="nl-NL" sz="1400" b="0" u="none" strike="noStrike">
                <a:solidFill>
                  <a:schemeClr val="lt2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spcBef>
                <a:spcPts val="281"/>
              </a:spcBef>
              <a:buNone/>
              <a:tabLst>
                <a:tab pos="0" algn="l"/>
              </a:tabLst>
            </a:pPr>
            <a:r>
              <a:rPr lang="nl-NL" sz="1400" b="0" u="none" strike="noStrike">
                <a:solidFill>
                  <a:schemeClr val="lt2"/>
                </a:solidFill>
                <a:effectLst/>
                <a:uFillTx/>
                <a:latin typeface="Calibri"/>
              </a:rPr>
              <a:t>Date</a:t>
            </a:r>
            <a:endParaRPr lang="en-US" sz="1400" b="0" u="none" strike="noStrike">
              <a:solidFill>
                <a:schemeClr val="lt2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1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Icons and Text 5UP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9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100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01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102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rgbClr val="0081C6"/>
              </a:solidFill>
              <a:effectLst/>
              <a:uFillTx/>
              <a:latin typeface="Calibri"/>
            </a:endParaRPr>
          </a:p>
        </p:txBody>
      </p:sp>
      <p:sp>
        <p:nvSpPr>
          <p:cNvPr id="103" name="PlaceHolder 2"/>
          <p:cNvSpPr>
            <a:spLocks noGrp="1"/>
          </p:cNvSpPr>
          <p:nvPr>
            <p:ph type="ftr" idx="22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4" name="PlaceHolder 3"/>
          <p:cNvSpPr>
            <a:spLocks noGrp="1"/>
          </p:cNvSpPr>
          <p:nvPr>
            <p:ph type="sldNum" idx="23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593C2DC3-23CA-4C45-9C71-45849BA731AE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05" name="PlaceHolder 4"/>
          <p:cNvSpPr>
            <a:spLocks noGrp="1"/>
          </p:cNvSpPr>
          <p:nvPr>
            <p:ph type="body" hasCustomPrompt="1"/>
          </p:nvPr>
        </p:nvSpPr>
        <p:spPr>
          <a:xfrm>
            <a:off x="428040" y="2195640"/>
            <a:ext cx="156492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106" name="PlaceHolder 5"/>
          <p:cNvSpPr>
            <a:spLocks noGrp="1"/>
          </p:cNvSpPr>
          <p:nvPr>
            <p:ph type="body" hasCustomPrompt="1"/>
          </p:nvPr>
        </p:nvSpPr>
        <p:spPr>
          <a:xfrm>
            <a:off x="3780360" y="2195640"/>
            <a:ext cx="156492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107" name="PlaceHolder 6"/>
          <p:cNvSpPr>
            <a:spLocks noGrp="1"/>
          </p:cNvSpPr>
          <p:nvPr>
            <p:ph type="body" hasCustomPrompt="1"/>
          </p:nvPr>
        </p:nvSpPr>
        <p:spPr>
          <a:xfrm>
            <a:off x="2104200" y="2195640"/>
            <a:ext cx="156492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108" name="PlaceHolder 7"/>
          <p:cNvSpPr>
            <a:spLocks noGrp="1"/>
          </p:cNvSpPr>
          <p:nvPr>
            <p:ph type="body" hasCustomPrompt="1"/>
          </p:nvPr>
        </p:nvSpPr>
        <p:spPr>
          <a:xfrm>
            <a:off x="5456880" y="2195640"/>
            <a:ext cx="156492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109" name="PlaceHolder 8"/>
          <p:cNvSpPr>
            <a:spLocks noGrp="1"/>
          </p:cNvSpPr>
          <p:nvPr>
            <p:ph type="body"/>
          </p:nvPr>
        </p:nvSpPr>
        <p:spPr>
          <a:xfrm>
            <a:off x="419040" y="1200240"/>
            <a:ext cx="8419680" cy="3996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940C72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110" name="PlaceHolder 9"/>
          <p:cNvSpPr>
            <a:spLocks noGrp="1"/>
          </p:cNvSpPr>
          <p:nvPr>
            <p:ph type="body" hasCustomPrompt="1"/>
          </p:nvPr>
        </p:nvSpPr>
        <p:spPr>
          <a:xfrm>
            <a:off x="7133040" y="2195640"/>
            <a:ext cx="156492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111" name="Rectangle 34"/>
          <p:cNvSpPr/>
          <p:nvPr/>
        </p:nvSpPr>
        <p:spPr>
          <a:xfrm>
            <a:off x="495360" y="1684440"/>
            <a:ext cx="411120" cy="411120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112" name="Rectangle 35"/>
          <p:cNvSpPr/>
          <p:nvPr/>
        </p:nvSpPr>
        <p:spPr>
          <a:xfrm>
            <a:off x="2178000" y="1684440"/>
            <a:ext cx="411120" cy="411120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113" name="Rectangle 36"/>
          <p:cNvSpPr/>
          <p:nvPr/>
        </p:nvSpPr>
        <p:spPr>
          <a:xfrm>
            <a:off x="3861360" y="1684440"/>
            <a:ext cx="411120" cy="411120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114" name="Rectangle 37"/>
          <p:cNvSpPr/>
          <p:nvPr/>
        </p:nvSpPr>
        <p:spPr>
          <a:xfrm>
            <a:off x="5544720" y="1684440"/>
            <a:ext cx="411120" cy="411120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115" name="Rectangle 38"/>
          <p:cNvSpPr/>
          <p:nvPr/>
        </p:nvSpPr>
        <p:spPr>
          <a:xfrm>
            <a:off x="7218720" y="1684440"/>
            <a:ext cx="411120" cy="411120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1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Icons and Text 4UP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16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117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18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119" name="PlaceHolder 1"/>
          <p:cNvSpPr>
            <a:spLocks noGrp="1"/>
          </p:cNvSpPr>
          <p:nvPr>
            <p:ph type="ftr" idx="24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0" name="PlaceHolder 2"/>
          <p:cNvSpPr>
            <a:spLocks noGrp="1"/>
          </p:cNvSpPr>
          <p:nvPr>
            <p:ph type="sldNum" idx="25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243EE5A5-79BD-4F0E-A232-7CA290A754C4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21" name="PlaceHolder 3"/>
          <p:cNvSpPr>
            <a:spLocks noGrp="1"/>
          </p:cNvSpPr>
          <p:nvPr>
            <p:ph type="body" hasCustomPrompt="1"/>
          </p:nvPr>
        </p:nvSpPr>
        <p:spPr>
          <a:xfrm>
            <a:off x="430560" y="2195640"/>
            <a:ext cx="1937880" cy="1188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sp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122" name="PlaceHolder 4"/>
          <p:cNvSpPr>
            <a:spLocks noGrp="1"/>
          </p:cNvSpPr>
          <p:nvPr>
            <p:ph type="body" hasCustomPrompt="1"/>
          </p:nvPr>
        </p:nvSpPr>
        <p:spPr>
          <a:xfrm>
            <a:off x="4598280" y="2195640"/>
            <a:ext cx="193788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123" name="PlaceHolder 5"/>
          <p:cNvSpPr>
            <a:spLocks noGrp="1"/>
          </p:cNvSpPr>
          <p:nvPr>
            <p:ph type="body" hasCustomPrompt="1"/>
          </p:nvPr>
        </p:nvSpPr>
        <p:spPr>
          <a:xfrm>
            <a:off x="2514240" y="2195640"/>
            <a:ext cx="193788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124" name="PlaceHolder 6"/>
          <p:cNvSpPr>
            <a:spLocks noGrp="1"/>
          </p:cNvSpPr>
          <p:nvPr>
            <p:ph type="body" hasCustomPrompt="1"/>
          </p:nvPr>
        </p:nvSpPr>
        <p:spPr>
          <a:xfrm>
            <a:off x="6681960" y="2195640"/>
            <a:ext cx="193788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125" name="PlaceHolder 7"/>
          <p:cNvSpPr>
            <a:spLocks noGrp="1"/>
          </p:cNvSpPr>
          <p:nvPr>
            <p:ph type="body"/>
          </p:nvPr>
        </p:nvSpPr>
        <p:spPr>
          <a:xfrm>
            <a:off x="419040" y="1200240"/>
            <a:ext cx="8418600" cy="3996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EA8F00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126" name="Rectangle 13"/>
          <p:cNvSpPr/>
          <p:nvPr/>
        </p:nvSpPr>
        <p:spPr>
          <a:xfrm>
            <a:off x="495360" y="1684440"/>
            <a:ext cx="411120" cy="411120"/>
          </a:xfrm>
          <a:prstGeom prst="rect">
            <a:avLst/>
          </a:prstGeom>
          <a:solidFill>
            <a:srgbClr val="007AC3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127" name="Rectangle 14"/>
          <p:cNvSpPr/>
          <p:nvPr/>
        </p:nvSpPr>
        <p:spPr>
          <a:xfrm>
            <a:off x="2530440" y="1684440"/>
            <a:ext cx="411120" cy="411120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128" name="Rectangle 15"/>
          <p:cNvSpPr/>
          <p:nvPr/>
        </p:nvSpPr>
        <p:spPr>
          <a:xfrm>
            <a:off x="4670640" y="1684440"/>
            <a:ext cx="411120" cy="411120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129" name="Rectangle 16"/>
          <p:cNvSpPr/>
          <p:nvPr/>
        </p:nvSpPr>
        <p:spPr>
          <a:xfrm>
            <a:off x="6764400" y="1684440"/>
            <a:ext cx="411120" cy="411120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130" name="PlaceHolder 8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1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and Plotted Map">
    <p:bg>
      <p:bgPr>
        <a:solidFill>
          <a:schemeClr val="lt1">
            <a:alpha val="97000"/>
          </a:schemeClr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1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132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3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grpSp>
        <p:nvGrpSpPr>
          <p:cNvPr id="134" name="Group 4"/>
          <p:cNvGrpSpPr/>
          <p:nvPr/>
        </p:nvGrpSpPr>
        <p:grpSpPr>
          <a:xfrm>
            <a:off x="744480" y="863640"/>
            <a:ext cx="7654680" cy="3706560"/>
            <a:chOff x="744480" y="863640"/>
            <a:chExt cx="7654680" cy="3706560"/>
          </a:xfrm>
        </p:grpSpPr>
        <p:sp>
          <p:nvSpPr>
            <p:cNvPr id="135" name="AutoShape 3"/>
            <p:cNvSpPr/>
            <p:nvPr/>
          </p:nvSpPr>
          <p:spPr>
            <a:xfrm>
              <a:off x="744480" y="863640"/>
              <a:ext cx="7654680" cy="3706560"/>
            </a:xfrm>
            <a:prstGeom prst="rect">
              <a:avLst/>
            </a:pr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lIns="2160" rIns="21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grpSp>
          <p:nvGrpSpPr>
            <p:cNvPr id="136" name="Group 205"/>
            <p:cNvGrpSpPr/>
            <p:nvPr/>
          </p:nvGrpSpPr>
          <p:grpSpPr>
            <a:xfrm>
              <a:off x="744480" y="1101600"/>
              <a:ext cx="6227640" cy="3468240"/>
              <a:chOff x="744480" y="1101600"/>
              <a:chExt cx="6227640" cy="3468240"/>
            </a:xfrm>
          </p:grpSpPr>
          <p:sp>
            <p:nvSpPr>
              <p:cNvPr id="137" name="Freeform 5"/>
              <p:cNvSpPr/>
              <p:nvPr/>
            </p:nvSpPr>
            <p:spPr>
              <a:xfrm>
                <a:off x="4525920" y="1862280"/>
                <a:ext cx="53640" cy="4104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1040"/>
                  <a:gd name="textAreaBottom" fmla="*/ 41400 h 41040"/>
                  <a:gd name="GluePoint1X" fmla="*/ 2 w 34"/>
                  <a:gd name="GluePoint1Y" fmla="*/ 5 h 26"/>
                  <a:gd name="GluePoint2X" fmla="*/ 2 w 34"/>
                  <a:gd name="GluePoint2Y" fmla="*/ 2 h 26"/>
                  <a:gd name="GluePoint3X" fmla="*/ 7 w 34"/>
                  <a:gd name="GluePoint3Y" fmla="*/ 2 h 26"/>
                  <a:gd name="GluePoint4X" fmla="*/ 10 w 34"/>
                  <a:gd name="GluePoint4Y" fmla="*/ 3 h 26"/>
                  <a:gd name="GluePoint5X" fmla="*/ 11 w 34"/>
                  <a:gd name="GluePoint5Y" fmla="*/ 0 h 26"/>
                  <a:gd name="GluePoint6X" fmla="*/ 24 w 34"/>
                  <a:gd name="GluePoint6Y" fmla="*/ 2 h 26"/>
                  <a:gd name="GluePoint7X" fmla="*/ 31 w 34"/>
                  <a:gd name="GluePoint7Y" fmla="*/ 6 h 26"/>
                  <a:gd name="GluePoint8X" fmla="*/ 34 w 34"/>
                  <a:gd name="GluePoint8Y" fmla="*/ 18 h 26"/>
                  <a:gd name="GluePoint9X" fmla="*/ 29 w 34"/>
                  <a:gd name="GluePoint9Y" fmla="*/ 21 h 26"/>
                  <a:gd name="GluePoint10X" fmla="*/ 24 w 34"/>
                  <a:gd name="GluePoint10Y" fmla="*/ 21 h 26"/>
                  <a:gd name="GluePoint11X" fmla="*/ 16 w 34"/>
                  <a:gd name="GluePoint11Y" fmla="*/ 24 h 26"/>
                  <a:gd name="GluePoint12X" fmla="*/ 8 w 34"/>
                  <a:gd name="GluePoint12Y" fmla="*/ 26 h 26"/>
                  <a:gd name="GluePoint13X" fmla="*/ 4 w 34"/>
                  <a:gd name="GluePoint13Y" fmla="*/ 22 h 26"/>
                  <a:gd name="GluePoint14X" fmla="*/ 0 w 34"/>
                  <a:gd name="GluePoint14Y" fmla="*/ 18 h 26"/>
                  <a:gd name="GluePoint15X" fmla="*/ 0 w 34"/>
                  <a:gd name="GluePoint15Y" fmla="*/ 5 h 26"/>
                  <a:gd name="GluePoint16X" fmla="*/ 2 w 34"/>
                  <a:gd name="GluePoint16Y" fmla="*/ 5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4" h="26">
                    <a:moveTo>
                      <a:pt x="2" y="5"/>
                    </a:moveTo>
                    <a:lnTo>
                      <a:pt x="2" y="2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1" y="0"/>
                    </a:lnTo>
                    <a:lnTo>
                      <a:pt x="24" y="2"/>
                    </a:lnTo>
                    <a:lnTo>
                      <a:pt x="31" y="6"/>
                    </a:lnTo>
                    <a:lnTo>
                      <a:pt x="34" y="18"/>
                    </a:lnTo>
                    <a:lnTo>
                      <a:pt x="29" y="21"/>
                    </a:lnTo>
                    <a:lnTo>
                      <a:pt x="24" y="21"/>
                    </a:lnTo>
                    <a:lnTo>
                      <a:pt x="16" y="24"/>
                    </a:lnTo>
                    <a:lnTo>
                      <a:pt x="8" y="26"/>
                    </a:lnTo>
                    <a:lnTo>
                      <a:pt x="4" y="22"/>
                    </a:lnTo>
                    <a:lnTo>
                      <a:pt x="0" y="18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8" name="Freeform 6"/>
              <p:cNvSpPr/>
              <p:nvPr/>
            </p:nvSpPr>
            <p:spPr>
              <a:xfrm>
                <a:off x="4498920" y="1854360"/>
                <a:ext cx="39240" cy="8208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82080"/>
                  <a:gd name="textAreaBottom" fmla="*/ 82440 h 82080"/>
                  <a:gd name="GluePoint1X" fmla="*/ 14 w 25"/>
                  <a:gd name="GluePoint1Y" fmla="*/ 52 h 52"/>
                  <a:gd name="GluePoint2X" fmla="*/ 25 w 25"/>
                  <a:gd name="GluePoint2Y" fmla="*/ 37 h 52"/>
                  <a:gd name="GluePoint3X" fmla="*/ 25 w 25"/>
                  <a:gd name="GluePoint3Y" fmla="*/ 31 h 52"/>
                  <a:gd name="GluePoint4X" fmla="*/ 21 w 25"/>
                  <a:gd name="GluePoint4Y" fmla="*/ 27 h 52"/>
                  <a:gd name="GluePoint5X" fmla="*/ 17 w 25"/>
                  <a:gd name="GluePoint5Y" fmla="*/ 23 h 52"/>
                  <a:gd name="GluePoint6X" fmla="*/ 17 w 25"/>
                  <a:gd name="GluePoint6Y" fmla="*/ 10 h 52"/>
                  <a:gd name="GluePoint7X" fmla="*/ 9 w 25"/>
                  <a:gd name="GluePoint7Y" fmla="*/ 2 h 52"/>
                  <a:gd name="GluePoint8X" fmla="*/ 3 w 25"/>
                  <a:gd name="GluePoint8Y" fmla="*/ 0 h 52"/>
                  <a:gd name="GluePoint9X" fmla="*/ 0 w 25"/>
                  <a:gd name="GluePoint9Y" fmla="*/ 3 h 52"/>
                  <a:gd name="GluePoint10X" fmla="*/ 0 w 25"/>
                  <a:gd name="GluePoint10Y" fmla="*/ 13 h 52"/>
                  <a:gd name="GluePoint11X" fmla="*/ 3 w 25"/>
                  <a:gd name="GluePoint11Y" fmla="*/ 15 h 52"/>
                  <a:gd name="GluePoint12X" fmla="*/ 1 w 25"/>
                  <a:gd name="GluePoint12Y" fmla="*/ 23 h 52"/>
                  <a:gd name="GluePoint13X" fmla="*/ 3 w 25"/>
                  <a:gd name="GluePoint13Y" fmla="*/ 24 h 52"/>
                  <a:gd name="GluePoint14X" fmla="*/ 1 w 25"/>
                  <a:gd name="GluePoint14Y" fmla="*/ 32 h 52"/>
                  <a:gd name="GluePoint15X" fmla="*/ 3 w 25"/>
                  <a:gd name="GluePoint15Y" fmla="*/ 39 h 52"/>
                  <a:gd name="GluePoint16X" fmla="*/ 1 w 25"/>
                  <a:gd name="GluePoint16Y" fmla="*/ 39 h 52"/>
                  <a:gd name="GluePoint17X" fmla="*/ 5 w 25"/>
                  <a:gd name="GluePoint17Y" fmla="*/ 43 h 52"/>
                  <a:gd name="GluePoint18X" fmla="*/ 9 w 25"/>
                  <a:gd name="GluePoint18Y" fmla="*/ 45 h 52"/>
                  <a:gd name="GluePoint19X" fmla="*/ 13 w 25"/>
                  <a:gd name="GluePoint19Y" fmla="*/ 50 h 52"/>
                  <a:gd name="GluePoint20X" fmla="*/ 14 w 25"/>
                  <a:gd name="GluePoint20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5" h="52">
                    <a:moveTo>
                      <a:pt x="14" y="52"/>
                    </a:moveTo>
                    <a:lnTo>
                      <a:pt x="25" y="37"/>
                    </a:lnTo>
                    <a:lnTo>
                      <a:pt x="25" y="31"/>
                    </a:lnTo>
                    <a:lnTo>
                      <a:pt x="21" y="27"/>
                    </a:lnTo>
                    <a:lnTo>
                      <a:pt x="17" y="23"/>
                    </a:lnTo>
                    <a:lnTo>
                      <a:pt x="17" y="10"/>
                    </a:lnTo>
                    <a:lnTo>
                      <a:pt x="9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1" y="23"/>
                    </a:lnTo>
                    <a:lnTo>
                      <a:pt x="3" y="24"/>
                    </a:lnTo>
                    <a:lnTo>
                      <a:pt x="1" y="32"/>
                    </a:lnTo>
                    <a:lnTo>
                      <a:pt x="3" y="39"/>
                    </a:lnTo>
                    <a:lnTo>
                      <a:pt x="1" y="39"/>
                    </a:lnTo>
                    <a:lnTo>
                      <a:pt x="5" y="43"/>
                    </a:lnTo>
                    <a:lnTo>
                      <a:pt x="9" y="45"/>
                    </a:lnTo>
                    <a:lnTo>
                      <a:pt x="13" y="50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9" name="Freeform 7"/>
              <p:cNvSpPr/>
              <p:nvPr/>
            </p:nvSpPr>
            <p:spPr>
              <a:xfrm>
                <a:off x="4473720" y="1754280"/>
                <a:ext cx="97920" cy="12024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20240"/>
                  <a:gd name="textAreaBottom" fmla="*/ 120600 h 120240"/>
                  <a:gd name="GluePoint1X" fmla="*/ 57 w 62"/>
                  <a:gd name="GluePoint1Y" fmla="*/ 63 h 76"/>
                  <a:gd name="GluePoint2X" fmla="*/ 56 w 62"/>
                  <a:gd name="GluePoint2Y" fmla="*/ 49 h 76"/>
                  <a:gd name="GluePoint3X" fmla="*/ 56 w 62"/>
                  <a:gd name="GluePoint3Y" fmla="*/ 37 h 76"/>
                  <a:gd name="GluePoint4X" fmla="*/ 57 w 62"/>
                  <a:gd name="GluePoint4Y" fmla="*/ 36 h 76"/>
                  <a:gd name="GluePoint5X" fmla="*/ 57 w 62"/>
                  <a:gd name="GluePoint5Y" fmla="*/ 29 h 76"/>
                  <a:gd name="GluePoint6X" fmla="*/ 52 w 62"/>
                  <a:gd name="GluePoint6Y" fmla="*/ 29 h 76"/>
                  <a:gd name="GluePoint7X" fmla="*/ 38 w 62"/>
                  <a:gd name="GluePoint7Y" fmla="*/ 18 h 76"/>
                  <a:gd name="GluePoint8X" fmla="*/ 29 w 62"/>
                  <a:gd name="GluePoint8Y" fmla="*/ 7 h 76"/>
                  <a:gd name="GluePoint9X" fmla="*/ 19 w 62"/>
                  <a:gd name="GluePoint9Y" fmla="*/ 0 h 76"/>
                  <a:gd name="GluePoint10X" fmla="*/ 0 w 62"/>
                  <a:gd name="GluePoint10Y" fmla="*/ 5 h 76"/>
                  <a:gd name="GluePoint11X" fmla="*/ 3 w 62"/>
                  <a:gd name="GluePoint11Y" fmla="*/ 12 h 76"/>
                  <a:gd name="GluePoint12X" fmla="*/ 5 w 62"/>
                  <a:gd name="GluePoint12Y" fmla="*/ 15 h 76"/>
                  <a:gd name="GluePoint13X" fmla="*/ 8 w 62"/>
                  <a:gd name="GluePoint13Y" fmla="*/ 16 h 76"/>
                  <a:gd name="GluePoint14X" fmla="*/ 11 w 62"/>
                  <a:gd name="GluePoint14Y" fmla="*/ 21 h 76"/>
                  <a:gd name="GluePoint15X" fmla="*/ 8 w 62"/>
                  <a:gd name="GluePoint15Y" fmla="*/ 31 h 76"/>
                  <a:gd name="GluePoint16X" fmla="*/ 16 w 62"/>
                  <a:gd name="GluePoint16Y" fmla="*/ 37 h 76"/>
                  <a:gd name="GluePoint17X" fmla="*/ 11 w 62"/>
                  <a:gd name="GluePoint17Y" fmla="*/ 37 h 76"/>
                  <a:gd name="GluePoint18X" fmla="*/ 16 w 62"/>
                  <a:gd name="GluePoint18Y" fmla="*/ 42 h 76"/>
                  <a:gd name="GluePoint19X" fmla="*/ 10 w 62"/>
                  <a:gd name="GluePoint19Y" fmla="*/ 47 h 76"/>
                  <a:gd name="GluePoint20X" fmla="*/ 10 w 62"/>
                  <a:gd name="GluePoint20Y" fmla="*/ 50 h 76"/>
                  <a:gd name="GluePoint21X" fmla="*/ 8 w 62"/>
                  <a:gd name="GluePoint21Y" fmla="*/ 52 h 76"/>
                  <a:gd name="GluePoint22X" fmla="*/ 6 w 62"/>
                  <a:gd name="GluePoint22Y" fmla="*/ 50 h 76"/>
                  <a:gd name="GluePoint23X" fmla="*/ 3 w 62"/>
                  <a:gd name="GluePoint23Y" fmla="*/ 55 h 76"/>
                  <a:gd name="GluePoint24X" fmla="*/ 2 w 62"/>
                  <a:gd name="GluePoint24Y" fmla="*/ 58 h 76"/>
                  <a:gd name="GluePoint25X" fmla="*/ 3 w 62"/>
                  <a:gd name="GluePoint25Y" fmla="*/ 61 h 76"/>
                  <a:gd name="GluePoint26X" fmla="*/ 2 w 62"/>
                  <a:gd name="GluePoint26Y" fmla="*/ 65 h 76"/>
                  <a:gd name="GluePoint27X" fmla="*/ 10 w 62"/>
                  <a:gd name="GluePoint27Y" fmla="*/ 71 h 76"/>
                  <a:gd name="GluePoint28X" fmla="*/ 14 w 62"/>
                  <a:gd name="GluePoint28Y" fmla="*/ 76 h 76"/>
                  <a:gd name="GluePoint29X" fmla="*/ 16 w 62"/>
                  <a:gd name="GluePoint29Y" fmla="*/ 66 h 76"/>
                  <a:gd name="GluePoint30X" fmla="*/ 25 w 62"/>
                  <a:gd name="GluePoint30Y" fmla="*/ 65 h 76"/>
                  <a:gd name="GluePoint31X" fmla="*/ 35 w 62"/>
                  <a:gd name="GluePoint31Y" fmla="*/ 73 h 76"/>
                  <a:gd name="GluePoint32X" fmla="*/ 40 w 62"/>
                  <a:gd name="GluePoint32Y" fmla="*/ 70 h 76"/>
                  <a:gd name="GluePoint33X" fmla="*/ 44 w 62"/>
                  <a:gd name="GluePoint33Y" fmla="*/ 68 h 7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62" h="76">
                    <a:moveTo>
                      <a:pt x="57" y="70"/>
                    </a:moveTo>
                    <a:lnTo>
                      <a:pt x="57" y="63"/>
                    </a:lnTo>
                    <a:lnTo>
                      <a:pt x="62" y="55"/>
                    </a:lnTo>
                    <a:lnTo>
                      <a:pt x="56" y="49"/>
                    </a:lnTo>
                    <a:lnTo>
                      <a:pt x="54" y="42"/>
                    </a:lnTo>
                    <a:lnTo>
                      <a:pt x="56" y="37"/>
                    </a:lnTo>
                    <a:lnTo>
                      <a:pt x="59" y="36"/>
                    </a:lnTo>
                    <a:lnTo>
                      <a:pt x="57" y="36"/>
                    </a:lnTo>
                    <a:lnTo>
                      <a:pt x="54" y="33"/>
                    </a:lnTo>
                    <a:lnTo>
                      <a:pt x="57" y="29"/>
                    </a:lnTo>
                    <a:lnTo>
                      <a:pt x="54" y="28"/>
                    </a:lnTo>
                    <a:lnTo>
                      <a:pt x="52" y="29"/>
                    </a:lnTo>
                    <a:lnTo>
                      <a:pt x="40" y="24"/>
                    </a:lnTo>
                    <a:lnTo>
                      <a:pt x="38" y="18"/>
                    </a:lnTo>
                    <a:lnTo>
                      <a:pt x="33" y="16"/>
                    </a:lnTo>
                    <a:lnTo>
                      <a:pt x="29" y="7"/>
                    </a:lnTo>
                    <a:lnTo>
                      <a:pt x="21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5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8" y="31"/>
                    </a:lnTo>
                    <a:lnTo>
                      <a:pt x="10" y="33"/>
                    </a:lnTo>
                    <a:lnTo>
                      <a:pt x="16" y="37"/>
                    </a:lnTo>
                    <a:lnTo>
                      <a:pt x="16" y="39"/>
                    </a:lnTo>
                    <a:lnTo>
                      <a:pt x="11" y="37"/>
                    </a:lnTo>
                    <a:lnTo>
                      <a:pt x="11" y="39"/>
                    </a:lnTo>
                    <a:lnTo>
                      <a:pt x="16" y="42"/>
                    </a:lnTo>
                    <a:lnTo>
                      <a:pt x="14" y="45"/>
                    </a:lnTo>
                    <a:lnTo>
                      <a:pt x="10" y="47"/>
                    </a:lnTo>
                    <a:lnTo>
                      <a:pt x="8" y="47"/>
                    </a:lnTo>
                    <a:lnTo>
                      <a:pt x="10" y="50"/>
                    </a:lnTo>
                    <a:lnTo>
                      <a:pt x="10" y="52"/>
                    </a:lnTo>
                    <a:lnTo>
                      <a:pt x="8" y="52"/>
                    </a:lnTo>
                    <a:lnTo>
                      <a:pt x="8" y="50"/>
                    </a:lnTo>
                    <a:lnTo>
                      <a:pt x="6" y="50"/>
                    </a:lnTo>
                    <a:lnTo>
                      <a:pt x="3" y="52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8"/>
                    </a:lnTo>
                    <a:lnTo>
                      <a:pt x="3" y="61"/>
                    </a:lnTo>
                    <a:lnTo>
                      <a:pt x="3" y="61"/>
                    </a:lnTo>
                    <a:lnTo>
                      <a:pt x="2" y="63"/>
                    </a:lnTo>
                    <a:lnTo>
                      <a:pt x="2" y="65"/>
                    </a:lnTo>
                    <a:lnTo>
                      <a:pt x="6" y="68"/>
                    </a:lnTo>
                    <a:lnTo>
                      <a:pt x="10" y="71"/>
                    </a:lnTo>
                    <a:lnTo>
                      <a:pt x="13" y="73"/>
                    </a:lnTo>
                    <a:lnTo>
                      <a:pt x="14" y="76"/>
                    </a:lnTo>
                    <a:lnTo>
                      <a:pt x="16" y="76"/>
                    </a:lnTo>
                    <a:lnTo>
                      <a:pt x="16" y="66"/>
                    </a:lnTo>
                    <a:lnTo>
                      <a:pt x="19" y="63"/>
                    </a:lnTo>
                    <a:lnTo>
                      <a:pt x="25" y="65"/>
                    </a:lnTo>
                    <a:lnTo>
                      <a:pt x="33" y="73"/>
                    </a:lnTo>
                    <a:lnTo>
                      <a:pt x="35" y="73"/>
                    </a:lnTo>
                    <a:lnTo>
                      <a:pt x="35" y="70"/>
                    </a:lnTo>
                    <a:lnTo>
                      <a:pt x="40" y="70"/>
                    </a:lnTo>
                    <a:lnTo>
                      <a:pt x="43" y="71"/>
                    </a:lnTo>
                    <a:lnTo>
                      <a:pt x="44" y="68"/>
                    </a:lnTo>
                    <a:lnTo>
                      <a:pt x="57" y="7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0" name="Freeform 8"/>
              <p:cNvSpPr/>
              <p:nvPr/>
            </p:nvSpPr>
            <p:spPr>
              <a:xfrm>
                <a:off x="2070000" y="1879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16 w 70"/>
                  <a:gd name="GluePoint1Y" fmla="*/ 40 h 69"/>
                  <a:gd name="GluePoint2X" fmla="*/ 23 w 70"/>
                  <a:gd name="GluePoint2Y" fmla="*/ 23 h 69"/>
                  <a:gd name="GluePoint3X" fmla="*/ 32 w 70"/>
                  <a:gd name="GluePoint3Y" fmla="*/ 0 h 69"/>
                  <a:gd name="GluePoint4X" fmla="*/ 37 w 70"/>
                  <a:gd name="GluePoint4Y" fmla="*/ 2 h 69"/>
                  <a:gd name="GluePoint5X" fmla="*/ 40 w 70"/>
                  <a:gd name="GluePoint5Y" fmla="*/ 0 h 69"/>
                  <a:gd name="GluePoint6X" fmla="*/ 70 w 70"/>
                  <a:gd name="GluePoint6Y" fmla="*/ 0 h 69"/>
                  <a:gd name="GluePoint7X" fmla="*/ 62 w 70"/>
                  <a:gd name="GluePoint7Y" fmla="*/ 23 h 69"/>
                  <a:gd name="GluePoint8X" fmla="*/ 54 w 70"/>
                  <a:gd name="GluePoint8Y" fmla="*/ 45 h 69"/>
                  <a:gd name="GluePoint9X" fmla="*/ 53 w 70"/>
                  <a:gd name="GluePoint9Y" fmla="*/ 47 h 69"/>
                  <a:gd name="GluePoint10X" fmla="*/ 51 w 70"/>
                  <a:gd name="GluePoint10Y" fmla="*/ 52 h 69"/>
                  <a:gd name="GluePoint11X" fmla="*/ 46 w 70"/>
                  <a:gd name="GluePoint11Y" fmla="*/ 53 h 69"/>
                  <a:gd name="GluePoint12X" fmla="*/ 43 w 70"/>
                  <a:gd name="GluePoint12Y" fmla="*/ 53 h 69"/>
                  <a:gd name="GluePoint13X" fmla="*/ 42 w 70"/>
                  <a:gd name="GluePoint13Y" fmla="*/ 56 h 69"/>
                  <a:gd name="GluePoint14X" fmla="*/ 39 w 70"/>
                  <a:gd name="GluePoint14Y" fmla="*/ 58 h 69"/>
                  <a:gd name="GluePoint15X" fmla="*/ 37 w 70"/>
                  <a:gd name="GluePoint15Y" fmla="*/ 60 h 69"/>
                  <a:gd name="GluePoint16X" fmla="*/ 34 w 70"/>
                  <a:gd name="GluePoint16Y" fmla="*/ 60 h 69"/>
                  <a:gd name="GluePoint17X" fmla="*/ 32 w 70"/>
                  <a:gd name="GluePoint17Y" fmla="*/ 64 h 69"/>
                  <a:gd name="GluePoint18X" fmla="*/ 29 w 70"/>
                  <a:gd name="GluePoint18Y" fmla="*/ 66 h 69"/>
                  <a:gd name="GluePoint19X" fmla="*/ 26 w 70"/>
                  <a:gd name="GluePoint19Y" fmla="*/ 61 h 69"/>
                  <a:gd name="GluePoint20X" fmla="*/ 26 w 70"/>
                  <a:gd name="GluePoint20Y" fmla="*/ 63 h 69"/>
                  <a:gd name="GluePoint21X" fmla="*/ 24 w 70"/>
                  <a:gd name="GluePoint21Y" fmla="*/ 63 h 69"/>
                  <a:gd name="GluePoint22X" fmla="*/ 21 w 70"/>
                  <a:gd name="GluePoint22Y" fmla="*/ 68 h 69"/>
                  <a:gd name="GluePoint23X" fmla="*/ 18 w 70"/>
                  <a:gd name="GluePoint23Y" fmla="*/ 66 h 69"/>
                  <a:gd name="GluePoint24X" fmla="*/ 13 w 70"/>
                  <a:gd name="GluePoint24Y" fmla="*/ 69 h 69"/>
                  <a:gd name="GluePoint25X" fmla="*/ 7 w 70"/>
                  <a:gd name="GluePoint25Y" fmla="*/ 66 h 69"/>
                  <a:gd name="GluePoint26X" fmla="*/ 5 w 70"/>
                  <a:gd name="GluePoint26Y" fmla="*/ 68 h 69"/>
                  <a:gd name="GluePoint27X" fmla="*/ 5 w 70"/>
                  <a:gd name="GluePoint27Y" fmla="*/ 66 h 69"/>
                  <a:gd name="GluePoint28X" fmla="*/ 4 w 70"/>
                  <a:gd name="GluePoint28Y" fmla="*/ 66 h 69"/>
                  <a:gd name="GluePoint29X" fmla="*/ 0 w 70"/>
                  <a:gd name="GluePoint29Y" fmla="*/ 69 h 69"/>
                  <a:gd name="GluePoint30X" fmla="*/ 0 w 70"/>
                  <a:gd name="GluePoint30Y" fmla="*/ 68 h 69"/>
                  <a:gd name="GluePoint31X" fmla="*/ 0 w 70"/>
                  <a:gd name="GluePoint31Y" fmla="*/ 68 h 69"/>
                  <a:gd name="GluePoint32X" fmla="*/ 0 w 70"/>
                  <a:gd name="GluePoint32Y" fmla="*/ 68 h 69"/>
                  <a:gd name="GluePoint33X" fmla="*/ 2 w 70"/>
                  <a:gd name="GluePoint33Y" fmla="*/ 63 h 69"/>
                  <a:gd name="GluePoint34X" fmla="*/ 4 w 70"/>
                  <a:gd name="GluePoint34Y" fmla="*/ 63 h 69"/>
                  <a:gd name="GluePoint35X" fmla="*/ 4 w 70"/>
                  <a:gd name="GluePoint35Y" fmla="*/ 61 h 69"/>
                  <a:gd name="GluePoint36X" fmla="*/ 10 w 70"/>
                  <a:gd name="GluePoint36Y" fmla="*/ 56 h 69"/>
                  <a:gd name="GluePoint37X" fmla="*/ 13 w 70"/>
                  <a:gd name="GluePoint37Y" fmla="*/ 52 h 69"/>
                  <a:gd name="GluePoint38X" fmla="*/ 15 w 70"/>
                  <a:gd name="GluePoint38Y" fmla="*/ 48 h 69"/>
                  <a:gd name="GluePoint39X" fmla="*/ 13 w 70"/>
                  <a:gd name="GluePoint39Y" fmla="*/ 45 h 69"/>
                  <a:gd name="GluePoint40X" fmla="*/ 16 w 70"/>
                  <a:gd name="GluePoint40Y" fmla="*/ 4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16" y="40"/>
                    </a:moveTo>
                    <a:lnTo>
                      <a:pt x="23" y="23"/>
                    </a:lnTo>
                    <a:lnTo>
                      <a:pt x="32" y="0"/>
                    </a:lnTo>
                    <a:lnTo>
                      <a:pt x="37" y="2"/>
                    </a:lnTo>
                    <a:lnTo>
                      <a:pt x="40" y="0"/>
                    </a:lnTo>
                    <a:lnTo>
                      <a:pt x="70" y="0"/>
                    </a:lnTo>
                    <a:lnTo>
                      <a:pt x="62" y="23"/>
                    </a:lnTo>
                    <a:lnTo>
                      <a:pt x="54" y="45"/>
                    </a:lnTo>
                    <a:lnTo>
                      <a:pt x="53" y="47"/>
                    </a:lnTo>
                    <a:lnTo>
                      <a:pt x="51" y="52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42" y="56"/>
                    </a:lnTo>
                    <a:lnTo>
                      <a:pt x="39" y="58"/>
                    </a:lnTo>
                    <a:lnTo>
                      <a:pt x="37" y="60"/>
                    </a:lnTo>
                    <a:lnTo>
                      <a:pt x="34" y="60"/>
                    </a:lnTo>
                    <a:lnTo>
                      <a:pt x="32" y="64"/>
                    </a:lnTo>
                    <a:lnTo>
                      <a:pt x="29" y="66"/>
                    </a:lnTo>
                    <a:lnTo>
                      <a:pt x="26" y="61"/>
                    </a:lnTo>
                    <a:lnTo>
                      <a:pt x="26" y="63"/>
                    </a:lnTo>
                    <a:lnTo>
                      <a:pt x="24" y="63"/>
                    </a:lnTo>
                    <a:lnTo>
                      <a:pt x="21" y="68"/>
                    </a:lnTo>
                    <a:lnTo>
                      <a:pt x="18" y="66"/>
                    </a:lnTo>
                    <a:lnTo>
                      <a:pt x="13" y="69"/>
                    </a:lnTo>
                    <a:lnTo>
                      <a:pt x="7" y="66"/>
                    </a:lnTo>
                    <a:lnTo>
                      <a:pt x="5" y="68"/>
                    </a:lnTo>
                    <a:lnTo>
                      <a:pt x="5" y="66"/>
                    </a:lnTo>
                    <a:lnTo>
                      <a:pt x="4" y="66"/>
                    </a:lnTo>
                    <a:lnTo>
                      <a:pt x="0" y="69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2" y="63"/>
                    </a:lnTo>
                    <a:lnTo>
                      <a:pt x="4" y="63"/>
                    </a:lnTo>
                    <a:lnTo>
                      <a:pt x="4" y="61"/>
                    </a:lnTo>
                    <a:lnTo>
                      <a:pt x="10" y="56"/>
                    </a:lnTo>
                    <a:lnTo>
                      <a:pt x="13" y="52"/>
                    </a:lnTo>
                    <a:lnTo>
                      <a:pt x="15" y="48"/>
                    </a:lnTo>
                    <a:lnTo>
                      <a:pt x="13" y="45"/>
                    </a:lnTo>
                    <a:lnTo>
                      <a:pt x="16" y="4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1" name="Freeform 9"/>
              <p:cNvSpPr/>
              <p:nvPr/>
            </p:nvSpPr>
            <p:spPr>
              <a:xfrm>
                <a:off x="2085840" y="2066760"/>
                <a:ext cx="102960" cy="12996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29960"/>
                  <a:gd name="textAreaBottom" fmla="*/ 130320 h 129960"/>
                  <a:gd name="GluePoint1X" fmla="*/ 51 w 65"/>
                  <a:gd name="GluePoint1Y" fmla="*/ 75 h 82"/>
                  <a:gd name="GluePoint2X" fmla="*/ 51 w 65"/>
                  <a:gd name="GluePoint2Y" fmla="*/ 70 h 82"/>
                  <a:gd name="GluePoint3X" fmla="*/ 56 w 65"/>
                  <a:gd name="GluePoint3Y" fmla="*/ 65 h 82"/>
                  <a:gd name="GluePoint4X" fmla="*/ 57 w 65"/>
                  <a:gd name="GluePoint4Y" fmla="*/ 62 h 82"/>
                  <a:gd name="GluePoint5X" fmla="*/ 62 w 65"/>
                  <a:gd name="GluePoint5Y" fmla="*/ 54 h 82"/>
                  <a:gd name="GluePoint6X" fmla="*/ 65 w 65"/>
                  <a:gd name="GluePoint6Y" fmla="*/ 53 h 82"/>
                  <a:gd name="GluePoint7X" fmla="*/ 62 w 65"/>
                  <a:gd name="GluePoint7Y" fmla="*/ 51 h 82"/>
                  <a:gd name="GluePoint8X" fmla="*/ 62 w 65"/>
                  <a:gd name="GluePoint8Y" fmla="*/ 46 h 82"/>
                  <a:gd name="GluePoint9X" fmla="*/ 62 w 65"/>
                  <a:gd name="GluePoint9Y" fmla="*/ 43 h 82"/>
                  <a:gd name="GluePoint10X" fmla="*/ 60 w 65"/>
                  <a:gd name="GluePoint10Y" fmla="*/ 41 h 82"/>
                  <a:gd name="GluePoint11X" fmla="*/ 60 w 65"/>
                  <a:gd name="GluePoint11Y" fmla="*/ 35 h 82"/>
                  <a:gd name="GluePoint12X" fmla="*/ 57 w 65"/>
                  <a:gd name="GluePoint12Y" fmla="*/ 32 h 82"/>
                  <a:gd name="GluePoint13X" fmla="*/ 56 w 65"/>
                  <a:gd name="GluePoint13Y" fmla="*/ 28 h 82"/>
                  <a:gd name="GluePoint14X" fmla="*/ 56 w 65"/>
                  <a:gd name="GluePoint14Y" fmla="*/ 27 h 82"/>
                  <a:gd name="GluePoint15X" fmla="*/ 49 w 65"/>
                  <a:gd name="GluePoint15Y" fmla="*/ 19 h 82"/>
                  <a:gd name="GluePoint16X" fmla="*/ 48 w 65"/>
                  <a:gd name="GluePoint16Y" fmla="*/ 9 h 82"/>
                  <a:gd name="GluePoint17X" fmla="*/ 44 w 65"/>
                  <a:gd name="GluePoint17Y" fmla="*/ 9 h 82"/>
                  <a:gd name="GluePoint18X" fmla="*/ 41 w 65"/>
                  <a:gd name="GluePoint18Y" fmla="*/ 4 h 82"/>
                  <a:gd name="GluePoint19X" fmla="*/ 46 w 65"/>
                  <a:gd name="GluePoint19Y" fmla="*/ 0 h 82"/>
                  <a:gd name="GluePoint20X" fmla="*/ 9 w 65"/>
                  <a:gd name="GluePoint20Y" fmla="*/ 0 h 82"/>
                  <a:gd name="GluePoint21X" fmla="*/ 8 w 65"/>
                  <a:gd name="GluePoint21Y" fmla="*/ 20 h 82"/>
                  <a:gd name="GluePoint22X" fmla="*/ 6 w 65"/>
                  <a:gd name="GluePoint22Y" fmla="*/ 35 h 82"/>
                  <a:gd name="GluePoint23X" fmla="*/ 6 w 65"/>
                  <a:gd name="GluePoint23Y" fmla="*/ 41 h 82"/>
                  <a:gd name="GluePoint24X" fmla="*/ 6 w 65"/>
                  <a:gd name="GluePoint24Y" fmla="*/ 45 h 82"/>
                  <a:gd name="GluePoint25X" fmla="*/ 6 w 65"/>
                  <a:gd name="GluePoint25Y" fmla="*/ 46 h 82"/>
                  <a:gd name="GluePoint26X" fmla="*/ 8 w 65"/>
                  <a:gd name="GluePoint26Y" fmla="*/ 48 h 82"/>
                  <a:gd name="GluePoint27X" fmla="*/ 5 w 65"/>
                  <a:gd name="GluePoint27Y" fmla="*/ 51 h 82"/>
                  <a:gd name="GluePoint28X" fmla="*/ 3 w 65"/>
                  <a:gd name="GluePoint28Y" fmla="*/ 54 h 82"/>
                  <a:gd name="GluePoint29X" fmla="*/ 3 w 65"/>
                  <a:gd name="GluePoint29Y" fmla="*/ 57 h 82"/>
                  <a:gd name="GluePoint30X" fmla="*/ 0 w 65"/>
                  <a:gd name="GluePoint30Y" fmla="*/ 67 h 82"/>
                  <a:gd name="GluePoint31X" fmla="*/ 0 w 65"/>
                  <a:gd name="GluePoint31Y" fmla="*/ 70 h 82"/>
                  <a:gd name="GluePoint32X" fmla="*/ 2 w 65"/>
                  <a:gd name="GluePoint32Y" fmla="*/ 75 h 82"/>
                  <a:gd name="GluePoint33X" fmla="*/ 21 w 65"/>
                  <a:gd name="GluePoint33Y" fmla="*/ 77 h 82"/>
                  <a:gd name="GluePoint34X" fmla="*/ 40 w 65"/>
                  <a:gd name="GluePoint34Y" fmla="*/ 78 h 82"/>
                  <a:gd name="GluePoint35X" fmla="*/ 40 w 65"/>
                  <a:gd name="GluePoint35Y" fmla="*/ 82 h 82"/>
                  <a:gd name="GluePoint36X" fmla="*/ 41 w 65"/>
                  <a:gd name="GluePoint36Y" fmla="*/ 82 h 82"/>
                  <a:gd name="GluePoint37X" fmla="*/ 43 w 65"/>
                  <a:gd name="GluePoint37Y" fmla="*/ 75 h 82"/>
                  <a:gd name="GluePoint38X" fmla="*/ 44 w 65"/>
                  <a:gd name="GluePoint38Y" fmla="*/ 74 h 82"/>
                  <a:gd name="GluePoint39X" fmla="*/ 51 w 65"/>
                  <a:gd name="GluePoint39Y" fmla="*/ 75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65" h="82">
                    <a:moveTo>
                      <a:pt x="51" y="75"/>
                    </a:moveTo>
                    <a:lnTo>
                      <a:pt x="51" y="70"/>
                    </a:lnTo>
                    <a:lnTo>
                      <a:pt x="56" y="65"/>
                    </a:lnTo>
                    <a:lnTo>
                      <a:pt x="57" y="62"/>
                    </a:lnTo>
                    <a:lnTo>
                      <a:pt x="62" y="54"/>
                    </a:lnTo>
                    <a:lnTo>
                      <a:pt x="65" y="53"/>
                    </a:lnTo>
                    <a:lnTo>
                      <a:pt x="62" y="51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0" y="41"/>
                    </a:lnTo>
                    <a:lnTo>
                      <a:pt x="60" y="35"/>
                    </a:lnTo>
                    <a:lnTo>
                      <a:pt x="57" y="32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49" y="19"/>
                    </a:lnTo>
                    <a:lnTo>
                      <a:pt x="48" y="9"/>
                    </a:lnTo>
                    <a:lnTo>
                      <a:pt x="44" y="9"/>
                    </a:lnTo>
                    <a:lnTo>
                      <a:pt x="41" y="4"/>
                    </a:lnTo>
                    <a:lnTo>
                      <a:pt x="46" y="0"/>
                    </a:lnTo>
                    <a:lnTo>
                      <a:pt x="9" y="0"/>
                    </a:lnTo>
                    <a:lnTo>
                      <a:pt x="8" y="20"/>
                    </a:lnTo>
                    <a:lnTo>
                      <a:pt x="6" y="35"/>
                    </a:lnTo>
                    <a:lnTo>
                      <a:pt x="6" y="41"/>
                    </a:lnTo>
                    <a:lnTo>
                      <a:pt x="6" y="45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3" y="57"/>
                    </a:lnTo>
                    <a:lnTo>
                      <a:pt x="0" y="67"/>
                    </a:lnTo>
                    <a:lnTo>
                      <a:pt x="0" y="70"/>
                    </a:lnTo>
                    <a:lnTo>
                      <a:pt x="2" y="75"/>
                    </a:lnTo>
                    <a:lnTo>
                      <a:pt x="21" y="77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3" y="75"/>
                    </a:lnTo>
                    <a:lnTo>
                      <a:pt x="44" y="74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2" name="Freeform 10"/>
              <p:cNvSpPr/>
              <p:nvPr/>
            </p:nvSpPr>
            <p:spPr>
              <a:xfrm>
                <a:off x="1598760" y="1389240"/>
                <a:ext cx="328320" cy="291600"/>
              </a:xfrm>
              <a:custGeom>
                <a:avLst/>
                <a:gdLst>
                  <a:gd name="textAreaLeft" fmla="*/ 0 w 328320"/>
                  <a:gd name="textAreaRight" fmla="*/ 328680 w 328320"/>
                  <a:gd name="textAreaTop" fmla="*/ 0 h 291600"/>
                  <a:gd name="textAreaBottom" fmla="*/ 291960 h 291600"/>
                  <a:gd name="GluePoint1X" fmla="*/ 196 w 207"/>
                  <a:gd name="GluePoint1Y" fmla="*/ 0 h 184"/>
                  <a:gd name="GluePoint2X" fmla="*/ 175 w 207"/>
                  <a:gd name="GluePoint2Y" fmla="*/ 0 h 184"/>
                  <a:gd name="GluePoint3X" fmla="*/ 153 w 207"/>
                  <a:gd name="GluePoint3Y" fmla="*/ 0 h 184"/>
                  <a:gd name="GluePoint4X" fmla="*/ 129 w 207"/>
                  <a:gd name="GluePoint4Y" fmla="*/ 0 h 184"/>
                  <a:gd name="GluePoint5X" fmla="*/ 108 w 207"/>
                  <a:gd name="GluePoint5Y" fmla="*/ 0 h 184"/>
                  <a:gd name="GluePoint6X" fmla="*/ 85 w 207"/>
                  <a:gd name="GluePoint6Y" fmla="*/ 0 h 184"/>
                  <a:gd name="GluePoint7X" fmla="*/ 58 w 207"/>
                  <a:gd name="GluePoint7Y" fmla="*/ 33 h 184"/>
                  <a:gd name="GluePoint8X" fmla="*/ 32 w 207"/>
                  <a:gd name="GluePoint8Y" fmla="*/ 65 h 184"/>
                  <a:gd name="GluePoint9X" fmla="*/ 2 w 207"/>
                  <a:gd name="GluePoint9Y" fmla="*/ 102 h 184"/>
                  <a:gd name="GluePoint10X" fmla="*/ 0 w 207"/>
                  <a:gd name="GluePoint10Y" fmla="*/ 105 h 184"/>
                  <a:gd name="GluePoint11X" fmla="*/ 2 w 207"/>
                  <a:gd name="GluePoint11Y" fmla="*/ 110 h 184"/>
                  <a:gd name="GluePoint12X" fmla="*/ 5 w 207"/>
                  <a:gd name="GluePoint12Y" fmla="*/ 113 h 184"/>
                  <a:gd name="GluePoint13X" fmla="*/ 8 w 207"/>
                  <a:gd name="GluePoint13Y" fmla="*/ 111 h 184"/>
                  <a:gd name="GluePoint14X" fmla="*/ 8 w 207"/>
                  <a:gd name="GluePoint14Y" fmla="*/ 118 h 184"/>
                  <a:gd name="GluePoint15X" fmla="*/ 11 w 207"/>
                  <a:gd name="GluePoint15Y" fmla="*/ 119 h 184"/>
                  <a:gd name="GluePoint16X" fmla="*/ 13 w 207"/>
                  <a:gd name="GluePoint16Y" fmla="*/ 124 h 184"/>
                  <a:gd name="GluePoint17X" fmla="*/ 11 w 207"/>
                  <a:gd name="GluePoint17Y" fmla="*/ 127 h 184"/>
                  <a:gd name="GluePoint18X" fmla="*/ 13 w 207"/>
                  <a:gd name="GluePoint18Y" fmla="*/ 131 h 184"/>
                  <a:gd name="GluePoint19X" fmla="*/ 18 w 207"/>
                  <a:gd name="GluePoint19Y" fmla="*/ 137 h 184"/>
                  <a:gd name="GluePoint20X" fmla="*/ 23 w 207"/>
                  <a:gd name="GluePoint20Y" fmla="*/ 142 h 184"/>
                  <a:gd name="GluePoint21X" fmla="*/ 26 w 207"/>
                  <a:gd name="GluePoint21Y" fmla="*/ 150 h 184"/>
                  <a:gd name="GluePoint22X" fmla="*/ 27 w 207"/>
                  <a:gd name="GluePoint22Y" fmla="*/ 155 h 184"/>
                  <a:gd name="GluePoint23X" fmla="*/ 31 w 207"/>
                  <a:gd name="GluePoint23Y" fmla="*/ 156 h 184"/>
                  <a:gd name="GluePoint24X" fmla="*/ 29 w 207"/>
                  <a:gd name="GluePoint24Y" fmla="*/ 166 h 184"/>
                  <a:gd name="GluePoint25X" fmla="*/ 23 w 207"/>
                  <a:gd name="GluePoint25Y" fmla="*/ 174 h 184"/>
                  <a:gd name="GluePoint26X" fmla="*/ 23 w 207"/>
                  <a:gd name="GluePoint26Y" fmla="*/ 177 h 184"/>
                  <a:gd name="GluePoint27X" fmla="*/ 43 w 207"/>
                  <a:gd name="GluePoint27Y" fmla="*/ 184 h 184"/>
                  <a:gd name="GluePoint28X" fmla="*/ 80 w 207"/>
                  <a:gd name="GluePoint28Y" fmla="*/ 184 h 184"/>
                  <a:gd name="GluePoint29X" fmla="*/ 99 w 207"/>
                  <a:gd name="GluePoint29Y" fmla="*/ 153 h 184"/>
                  <a:gd name="GluePoint30X" fmla="*/ 127 w 207"/>
                  <a:gd name="GluePoint30Y" fmla="*/ 110 h 184"/>
                  <a:gd name="GluePoint31X" fmla="*/ 161 w 207"/>
                  <a:gd name="GluePoint31Y" fmla="*/ 62 h 184"/>
                  <a:gd name="GluePoint32X" fmla="*/ 194 w 207"/>
                  <a:gd name="GluePoint32Y" fmla="*/ 18 h 184"/>
                  <a:gd name="GluePoint33X" fmla="*/ 207 w 207"/>
                  <a:gd name="GluePoint33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7" h="184">
                    <a:moveTo>
                      <a:pt x="207" y="0"/>
                    </a:moveTo>
                    <a:lnTo>
                      <a:pt x="196" y="0"/>
                    </a:lnTo>
                    <a:lnTo>
                      <a:pt x="186" y="0"/>
                    </a:lnTo>
                    <a:lnTo>
                      <a:pt x="175" y="0"/>
                    </a:lnTo>
                    <a:lnTo>
                      <a:pt x="164" y="0"/>
                    </a:lnTo>
                    <a:lnTo>
                      <a:pt x="153" y="0"/>
                    </a:lnTo>
                    <a:lnTo>
                      <a:pt x="140" y="0"/>
                    </a:lnTo>
                    <a:lnTo>
                      <a:pt x="129" y="0"/>
                    </a:lnTo>
                    <a:lnTo>
                      <a:pt x="119" y="0"/>
                    </a:lnTo>
                    <a:lnTo>
                      <a:pt x="108" y="0"/>
                    </a:lnTo>
                    <a:lnTo>
                      <a:pt x="96" y="0"/>
                    </a:lnTo>
                    <a:lnTo>
                      <a:pt x="85" y="0"/>
                    </a:lnTo>
                    <a:lnTo>
                      <a:pt x="70" y="18"/>
                    </a:lnTo>
                    <a:lnTo>
                      <a:pt x="58" y="33"/>
                    </a:lnTo>
                    <a:lnTo>
                      <a:pt x="45" y="49"/>
                    </a:lnTo>
                    <a:lnTo>
                      <a:pt x="32" y="65"/>
                    </a:lnTo>
                    <a:lnTo>
                      <a:pt x="18" y="82"/>
                    </a:lnTo>
                    <a:lnTo>
                      <a:pt x="2" y="102"/>
                    </a:lnTo>
                    <a:lnTo>
                      <a:pt x="4" y="105"/>
                    </a:lnTo>
                    <a:lnTo>
                      <a:pt x="0" y="105"/>
                    </a:lnTo>
                    <a:lnTo>
                      <a:pt x="0" y="107"/>
                    </a:lnTo>
                    <a:lnTo>
                      <a:pt x="2" y="110"/>
                    </a:lnTo>
                    <a:lnTo>
                      <a:pt x="5" y="110"/>
                    </a:lnTo>
                    <a:lnTo>
                      <a:pt x="5" y="113"/>
                    </a:lnTo>
                    <a:lnTo>
                      <a:pt x="7" y="113"/>
                    </a:lnTo>
                    <a:lnTo>
                      <a:pt x="8" y="111"/>
                    </a:lnTo>
                    <a:lnTo>
                      <a:pt x="10" y="113"/>
                    </a:lnTo>
                    <a:lnTo>
                      <a:pt x="8" y="118"/>
                    </a:lnTo>
                    <a:lnTo>
                      <a:pt x="11" y="118"/>
                    </a:lnTo>
                    <a:lnTo>
                      <a:pt x="11" y="119"/>
                    </a:lnTo>
                    <a:lnTo>
                      <a:pt x="8" y="126"/>
                    </a:lnTo>
                    <a:lnTo>
                      <a:pt x="13" y="124"/>
                    </a:lnTo>
                    <a:lnTo>
                      <a:pt x="15" y="126"/>
                    </a:lnTo>
                    <a:lnTo>
                      <a:pt x="11" y="127"/>
                    </a:lnTo>
                    <a:lnTo>
                      <a:pt x="13" y="129"/>
                    </a:lnTo>
                    <a:lnTo>
                      <a:pt x="13" y="131"/>
                    </a:lnTo>
                    <a:lnTo>
                      <a:pt x="18" y="129"/>
                    </a:lnTo>
                    <a:lnTo>
                      <a:pt x="18" y="137"/>
                    </a:lnTo>
                    <a:lnTo>
                      <a:pt x="23" y="135"/>
                    </a:lnTo>
                    <a:lnTo>
                      <a:pt x="23" y="142"/>
                    </a:lnTo>
                    <a:lnTo>
                      <a:pt x="21" y="144"/>
                    </a:lnTo>
                    <a:lnTo>
                      <a:pt x="26" y="150"/>
                    </a:lnTo>
                    <a:lnTo>
                      <a:pt x="24" y="152"/>
                    </a:lnTo>
                    <a:lnTo>
                      <a:pt x="27" y="155"/>
                    </a:lnTo>
                    <a:lnTo>
                      <a:pt x="27" y="156"/>
                    </a:lnTo>
                    <a:lnTo>
                      <a:pt x="31" y="156"/>
                    </a:lnTo>
                    <a:lnTo>
                      <a:pt x="31" y="160"/>
                    </a:lnTo>
                    <a:lnTo>
                      <a:pt x="29" y="166"/>
                    </a:lnTo>
                    <a:lnTo>
                      <a:pt x="26" y="171"/>
                    </a:lnTo>
                    <a:lnTo>
                      <a:pt x="23" y="174"/>
                    </a:lnTo>
                    <a:lnTo>
                      <a:pt x="24" y="174"/>
                    </a:lnTo>
                    <a:lnTo>
                      <a:pt x="23" y="177"/>
                    </a:lnTo>
                    <a:lnTo>
                      <a:pt x="26" y="184"/>
                    </a:lnTo>
                    <a:lnTo>
                      <a:pt x="43" y="184"/>
                    </a:lnTo>
                    <a:lnTo>
                      <a:pt x="62" y="184"/>
                    </a:lnTo>
                    <a:lnTo>
                      <a:pt x="80" y="184"/>
                    </a:lnTo>
                    <a:lnTo>
                      <a:pt x="89" y="168"/>
                    </a:lnTo>
                    <a:lnTo>
                      <a:pt x="99" y="153"/>
                    </a:lnTo>
                    <a:lnTo>
                      <a:pt x="112" y="134"/>
                    </a:lnTo>
                    <a:lnTo>
                      <a:pt x="127" y="110"/>
                    </a:lnTo>
                    <a:lnTo>
                      <a:pt x="143" y="87"/>
                    </a:lnTo>
                    <a:lnTo>
                      <a:pt x="161" y="62"/>
                    </a:lnTo>
                    <a:lnTo>
                      <a:pt x="178" y="37"/>
                    </a:lnTo>
                    <a:lnTo>
                      <a:pt x="194" y="18"/>
                    </a:lnTo>
                    <a:lnTo>
                      <a:pt x="207" y="0"/>
                    </a:lnTo>
                    <a:lnTo>
                      <a:pt x="20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3" name="Freeform 11"/>
              <p:cNvSpPr/>
              <p:nvPr/>
            </p:nvSpPr>
            <p:spPr>
              <a:xfrm>
                <a:off x="1725480" y="1389240"/>
                <a:ext cx="356760" cy="291600"/>
              </a:xfrm>
              <a:custGeom>
                <a:avLst/>
                <a:gdLst>
                  <a:gd name="textAreaLeft" fmla="*/ 0 w 356760"/>
                  <a:gd name="textAreaRight" fmla="*/ 357120 w 356760"/>
                  <a:gd name="textAreaTop" fmla="*/ 0 h 291600"/>
                  <a:gd name="textAreaBottom" fmla="*/ 291960 h 291600"/>
                  <a:gd name="GluePoint1X" fmla="*/ 116 w 225"/>
                  <a:gd name="GluePoint1Y" fmla="*/ 184 h 184"/>
                  <a:gd name="GluePoint2X" fmla="*/ 122 w 225"/>
                  <a:gd name="GluePoint2Y" fmla="*/ 172 h 184"/>
                  <a:gd name="GluePoint3X" fmla="*/ 128 w 225"/>
                  <a:gd name="GluePoint3Y" fmla="*/ 158 h 184"/>
                  <a:gd name="GluePoint4X" fmla="*/ 136 w 225"/>
                  <a:gd name="GluePoint4Y" fmla="*/ 140 h 184"/>
                  <a:gd name="GluePoint5X" fmla="*/ 144 w 225"/>
                  <a:gd name="GluePoint5Y" fmla="*/ 126 h 184"/>
                  <a:gd name="GluePoint6X" fmla="*/ 151 w 225"/>
                  <a:gd name="GluePoint6Y" fmla="*/ 115 h 184"/>
                  <a:gd name="GluePoint7X" fmla="*/ 159 w 225"/>
                  <a:gd name="GluePoint7Y" fmla="*/ 100 h 184"/>
                  <a:gd name="GluePoint8X" fmla="*/ 168 w 225"/>
                  <a:gd name="GluePoint8Y" fmla="*/ 84 h 184"/>
                  <a:gd name="GluePoint9X" fmla="*/ 178 w 225"/>
                  <a:gd name="GluePoint9Y" fmla="*/ 70 h 184"/>
                  <a:gd name="GluePoint10X" fmla="*/ 184 w 225"/>
                  <a:gd name="GluePoint10Y" fmla="*/ 60 h 184"/>
                  <a:gd name="GluePoint11X" fmla="*/ 194 w 225"/>
                  <a:gd name="GluePoint11Y" fmla="*/ 45 h 184"/>
                  <a:gd name="GluePoint12X" fmla="*/ 203 w 225"/>
                  <a:gd name="GluePoint12Y" fmla="*/ 31 h 184"/>
                  <a:gd name="GluePoint13X" fmla="*/ 214 w 225"/>
                  <a:gd name="GluePoint13Y" fmla="*/ 15 h 184"/>
                  <a:gd name="GluePoint14X" fmla="*/ 225 w 225"/>
                  <a:gd name="GluePoint14Y" fmla="*/ 0 h 184"/>
                  <a:gd name="GluePoint15X" fmla="*/ 217 w 225"/>
                  <a:gd name="GluePoint15Y" fmla="*/ 0 h 184"/>
                  <a:gd name="GluePoint16X" fmla="*/ 206 w 225"/>
                  <a:gd name="GluePoint16Y" fmla="*/ 0 h 184"/>
                  <a:gd name="GluePoint17X" fmla="*/ 195 w 225"/>
                  <a:gd name="GluePoint17Y" fmla="*/ 0 h 184"/>
                  <a:gd name="GluePoint18X" fmla="*/ 182 w 225"/>
                  <a:gd name="GluePoint18Y" fmla="*/ 0 h 184"/>
                  <a:gd name="GluePoint19X" fmla="*/ 171 w 225"/>
                  <a:gd name="GluePoint19Y" fmla="*/ 0 h 184"/>
                  <a:gd name="GluePoint20X" fmla="*/ 162 w 225"/>
                  <a:gd name="GluePoint20Y" fmla="*/ 0 h 184"/>
                  <a:gd name="GluePoint21X" fmla="*/ 151 w 225"/>
                  <a:gd name="GluePoint21Y" fmla="*/ 0 h 184"/>
                  <a:gd name="GluePoint22X" fmla="*/ 138 w 225"/>
                  <a:gd name="GluePoint22Y" fmla="*/ 0 h 184"/>
                  <a:gd name="GluePoint23X" fmla="*/ 127 w 225"/>
                  <a:gd name="GluePoint23Y" fmla="*/ 0 h 184"/>
                  <a:gd name="GluePoint24X" fmla="*/ 127 w 225"/>
                  <a:gd name="GluePoint24Y" fmla="*/ 0 h 184"/>
                  <a:gd name="GluePoint25X" fmla="*/ 114 w 225"/>
                  <a:gd name="GluePoint25Y" fmla="*/ 18 h 184"/>
                  <a:gd name="GluePoint26X" fmla="*/ 98 w 225"/>
                  <a:gd name="GluePoint26Y" fmla="*/ 37 h 184"/>
                  <a:gd name="GluePoint27X" fmla="*/ 81 w 225"/>
                  <a:gd name="GluePoint27Y" fmla="*/ 62 h 184"/>
                  <a:gd name="GluePoint28X" fmla="*/ 63 w 225"/>
                  <a:gd name="GluePoint28Y" fmla="*/ 87 h 184"/>
                  <a:gd name="GluePoint29X" fmla="*/ 47 w 225"/>
                  <a:gd name="GluePoint29Y" fmla="*/ 110 h 184"/>
                  <a:gd name="GluePoint30X" fmla="*/ 32 w 225"/>
                  <a:gd name="GluePoint30Y" fmla="*/ 134 h 184"/>
                  <a:gd name="GluePoint31X" fmla="*/ 19 w 225"/>
                  <a:gd name="GluePoint31Y" fmla="*/ 153 h 184"/>
                  <a:gd name="GluePoint32X" fmla="*/ 9 w 225"/>
                  <a:gd name="GluePoint32Y" fmla="*/ 168 h 184"/>
                  <a:gd name="GluePoint33X" fmla="*/ 0 w 225"/>
                  <a:gd name="GluePoint33Y" fmla="*/ 184 h 184"/>
                  <a:gd name="GluePoint34X" fmla="*/ 20 w 225"/>
                  <a:gd name="GluePoint34Y" fmla="*/ 184 h 184"/>
                  <a:gd name="GluePoint35X" fmla="*/ 41 w 225"/>
                  <a:gd name="GluePoint35Y" fmla="*/ 184 h 184"/>
                  <a:gd name="GluePoint36X" fmla="*/ 65 w 225"/>
                  <a:gd name="GluePoint36Y" fmla="*/ 184 h 184"/>
                  <a:gd name="GluePoint37X" fmla="*/ 81 w 225"/>
                  <a:gd name="GluePoint37Y" fmla="*/ 184 h 184"/>
                  <a:gd name="GluePoint38X" fmla="*/ 98 w 225"/>
                  <a:gd name="GluePoint38Y" fmla="*/ 184 h 184"/>
                  <a:gd name="GluePoint39X" fmla="*/ 116 w 225"/>
                  <a:gd name="GluePoint39Y" fmla="*/ 184 h 184"/>
                  <a:gd name="GluePoint40X" fmla="*/ 116 w 225"/>
                  <a:gd name="GluePoint40Y" fmla="*/ 184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25" h="184">
                    <a:moveTo>
                      <a:pt x="116" y="184"/>
                    </a:moveTo>
                    <a:lnTo>
                      <a:pt x="122" y="172"/>
                    </a:lnTo>
                    <a:lnTo>
                      <a:pt x="128" y="158"/>
                    </a:lnTo>
                    <a:lnTo>
                      <a:pt x="136" y="140"/>
                    </a:lnTo>
                    <a:lnTo>
                      <a:pt x="144" y="126"/>
                    </a:lnTo>
                    <a:lnTo>
                      <a:pt x="151" y="115"/>
                    </a:lnTo>
                    <a:lnTo>
                      <a:pt x="159" y="100"/>
                    </a:lnTo>
                    <a:lnTo>
                      <a:pt x="168" y="84"/>
                    </a:lnTo>
                    <a:lnTo>
                      <a:pt x="178" y="70"/>
                    </a:lnTo>
                    <a:lnTo>
                      <a:pt x="184" y="60"/>
                    </a:lnTo>
                    <a:lnTo>
                      <a:pt x="194" y="45"/>
                    </a:lnTo>
                    <a:lnTo>
                      <a:pt x="203" y="31"/>
                    </a:lnTo>
                    <a:lnTo>
                      <a:pt x="214" y="15"/>
                    </a:lnTo>
                    <a:lnTo>
                      <a:pt x="225" y="0"/>
                    </a:lnTo>
                    <a:lnTo>
                      <a:pt x="217" y="0"/>
                    </a:lnTo>
                    <a:lnTo>
                      <a:pt x="206" y="0"/>
                    </a:lnTo>
                    <a:lnTo>
                      <a:pt x="195" y="0"/>
                    </a:lnTo>
                    <a:lnTo>
                      <a:pt x="182" y="0"/>
                    </a:lnTo>
                    <a:lnTo>
                      <a:pt x="171" y="0"/>
                    </a:lnTo>
                    <a:lnTo>
                      <a:pt x="162" y="0"/>
                    </a:lnTo>
                    <a:lnTo>
                      <a:pt x="151" y="0"/>
                    </a:lnTo>
                    <a:lnTo>
                      <a:pt x="138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14" y="18"/>
                    </a:lnTo>
                    <a:lnTo>
                      <a:pt x="98" y="37"/>
                    </a:lnTo>
                    <a:lnTo>
                      <a:pt x="81" y="62"/>
                    </a:lnTo>
                    <a:lnTo>
                      <a:pt x="63" y="87"/>
                    </a:lnTo>
                    <a:lnTo>
                      <a:pt x="47" y="110"/>
                    </a:lnTo>
                    <a:lnTo>
                      <a:pt x="32" y="134"/>
                    </a:lnTo>
                    <a:lnTo>
                      <a:pt x="19" y="153"/>
                    </a:lnTo>
                    <a:lnTo>
                      <a:pt x="9" y="168"/>
                    </a:lnTo>
                    <a:lnTo>
                      <a:pt x="0" y="184"/>
                    </a:lnTo>
                    <a:lnTo>
                      <a:pt x="20" y="184"/>
                    </a:lnTo>
                    <a:lnTo>
                      <a:pt x="41" y="184"/>
                    </a:lnTo>
                    <a:lnTo>
                      <a:pt x="65" y="184"/>
                    </a:lnTo>
                    <a:lnTo>
                      <a:pt x="81" y="184"/>
                    </a:lnTo>
                    <a:lnTo>
                      <a:pt x="98" y="184"/>
                    </a:lnTo>
                    <a:lnTo>
                      <a:pt x="116" y="184"/>
                    </a:lnTo>
                    <a:lnTo>
                      <a:pt x="116" y="18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4" name="Freeform 12"/>
              <p:cNvSpPr/>
              <p:nvPr/>
            </p:nvSpPr>
            <p:spPr>
              <a:xfrm>
                <a:off x="1362240" y="1389240"/>
                <a:ext cx="371160" cy="291600"/>
              </a:xfrm>
              <a:custGeom>
                <a:avLst/>
                <a:gdLst>
                  <a:gd name="textAreaLeft" fmla="*/ 0 w 371160"/>
                  <a:gd name="textAreaRight" fmla="*/ 371520 w 371160"/>
                  <a:gd name="textAreaTop" fmla="*/ 0 h 291600"/>
                  <a:gd name="textAreaBottom" fmla="*/ 291960 h 291600"/>
                  <a:gd name="GluePoint1X" fmla="*/ 221 w 234"/>
                  <a:gd name="GluePoint1Y" fmla="*/ 0 h 184"/>
                  <a:gd name="GluePoint2X" fmla="*/ 207 w 234"/>
                  <a:gd name="GluePoint2Y" fmla="*/ 33 h 184"/>
                  <a:gd name="GluePoint3X" fmla="*/ 167 w 234"/>
                  <a:gd name="GluePoint3Y" fmla="*/ 82 h 184"/>
                  <a:gd name="GluePoint4X" fmla="*/ 149 w 234"/>
                  <a:gd name="GluePoint4Y" fmla="*/ 105 h 184"/>
                  <a:gd name="GluePoint5X" fmla="*/ 154 w 234"/>
                  <a:gd name="GluePoint5Y" fmla="*/ 110 h 184"/>
                  <a:gd name="GluePoint6X" fmla="*/ 157 w 234"/>
                  <a:gd name="GluePoint6Y" fmla="*/ 111 h 184"/>
                  <a:gd name="GluePoint7X" fmla="*/ 160 w 234"/>
                  <a:gd name="GluePoint7Y" fmla="*/ 118 h 184"/>
                  <a:gd name="GluePoint8X" fmla="*/ 162 w 234"/>
                  <a:gd name="GluePoint8Y" fmla="*/ 124 h 184"/>
                  <a:gd name="GluePoint9X" fmla="*/ 162 w 234"/>
                  <a:gd name="GluePoint9Y" fmla="*/ 129 h 184"/>
                  <a:gd name="GluePoint10X" fmla="*/ 167 w 234"/>
                  <a:gd name="GluePoint10Y" fmla="*/ 137 h 184"/>
                  <a:gd name="GluePoint11X" fmla="*/ 170 w 234"/>
                  <a:gd name="GluePoint11Y" fmla="*/ 144 h 184"/>
                  <a:gd name="GluePoint12X" fmla="*/ 176 w 234"/>
                  <a:gd name="GluePoint12Y" fmla="*/ 155 h 184"/>
                  <a:gd name="GluePoint13X" fmla="*/ 180 w 234"/>
                  <a:gd name="GluePoint13Y" fmla="*/ 160 h 184"/>
                  <a:gd name="GluePoint14X" fmla="*/ 172 w 234"/>
                  <a:gd name="GluePoint14Y" fmla="*/ 174 h 184"/>
                  <a:gd name="GluePoint15X" fmla="*/ 175 w 234"/>
                  <a:gd name="GluePoint15Y" fmla="*/ 184 h 184"/>
                  <a:gd name="GluePoint16X" fmla="*/ 135 w 234"/>
                  <a:gd name="GluePoint16Y" fmla="*/ 184 h 184"/>
                  <a:gd name="GluePoint17X" fmla="*/ 84 w 234"/>
                  <a:gd name="GluePoint17Y" fmla="*/ 184 h 184"/>
                  <a:gd name="GluePoint18X" fmla="*/ 57 w 234"/>
                  <a:gd name="GluePoint18Y" fmla="*/ 182 h 184"/>
                  <a:gd name="GluePoint19X" fmla="*/ 64 w 234"/>
                  <a:gd name="GluePoint19Y" fmla="*/ 179 h 184"/>
                  <a:gd name="GluePoint20X" fmla="*/ 60 w 234"/>
                  <a:gd name="GluePoint20Y" fmla="*/ 171 h 184"/>
                  <a:gd name="GluePoint21X" fmla="*/ 56 w 234"/>
                  <a:gd name="GluePoint21Y" fmla="*/ 171 h 184"/>
                  <a:gd name="GluePoint22X" fmla="*/ 52 w 234"/>
                  <a:gd name="GluePoint22Y" fmla="*/ 169 h 184"/>
                  <a:gd name="GluePoint23X" fmla="*/ 46 w 234"/>
                  <a:gd name="GluePoint23Y" fmla="*/ 169 h 184"/>
                  <a:gd name="GluePoint24X" fmla="*/ 48 w 234"/>
                  <a:gd name="GluePoint24Y" fmla="*/ 163 h 184"/>
                  <a:gd name="GluePoint25X" fmla="*/ 46 w 234"/>
                  <a:gd name="GluePoint25Y" fmla="*/ 156 h 184"/>
                  <a:gd name="GluePoint26X" fmla="*/ 35 w 234"/>
                  <a:gd name="GluePoint26Y" fmla="*/ 158 h 184"/>
                  <a:gd name="GluePoint27X" fmla="*/ 37 w 234"/>
                  <a:gd name="GluePoint27Y" fmla="*/ 155 h 184"/>
                  <a:gd name="GluePoint28X" fmla="*/ 32 w 234"/>
                  <a:gd name="GluePoint28Y" fmla="*/ 152 h 184"/>
                  <a:gd name="GluePoint29X" fmla="*/ 32 w 234"/>
                  <a:gd name="GluePoint29Y" fmla="*/ 148 h 184"/>
                  <a:gd name="GluePoint30X" fmla="*/ 24 w 234"/>
                  <a:gd name="GluePoint30Y" fmla="*/ 152 h 184"/>
                  <a:gd name="GluePoint31X" fmla="*/ 19 w 234"/>
                  <a:gd name="GluePoint31Y" fmla="*/ 145 h 184"/>
                  <a:gd name="GluePoint32X" fmla="*/ 22 w 234"/>
                  <a:gd name="GluePoint32Y" fmla="*/ 142 h 184"/>
                  <a:gd name="GluePoint33X" fmla="*/ 29 w 234"/>
                  <a:gd name="GluePoint33Y" fmla="*/ 139 h 184"/>
                  <a:gd name="GluePoint34X" fmla="*/ 22 w 234"/>
                  <a:gd name="GluePoint34Y" fmla="*/ 139 h 184"/>
                  <a:gd name="GluePoint35X" fmla="*/ 30 w 234"/>
                  <a:gd name="GluePoint35Y" fmla="*/ 129 h 184"/>
                  <a:gd name="GluePoint36X" fmla="*/ 29 w 234"/>
                  <a:gd name="GluePoint36Y" fmla="*/ 123 h 184"/>
                  <a:gd name="GluePoint37X" fmla="*/ 22 w 234"/>
                  <a:gd name="GluePoint37Y" fmla="*/ 116 h 184"/>
                  <a:gd name="GluePoint38X" fmla="*/ 27 w 234"/>
                  <a:gd name="GluePoint38Y" fmla="*/ 108 h 184"/>
                  <a:gd name="GluePoint39X" fmla="*/ 29 w 234"/>
                  <a:gd name="GluePoint39Y" fmla="*/ 97 h 184"/>
                  <a:gd name="GluePoint40X" fmla="*/ 25 w 234"/>
                  <a:gd name="GluePoint40Y" fmla="*/ 92 h 184"/>
                  <a:gd name="GluePoint41X" fmla="*/ 33 w 234"/>
                  <a:gd name="GluePoint41Y" fmla="*/ 87 h 184"/>
                  <a:gd name="GluePoint42X" fmla="*/ 38 w 234"/>
                  <a:gd name="GluePoint42Y" fmla="*/ 81 h 184"/>
                  <a:gd name="GluePoint43X" fmla="*/ 48 w 234"/>
                  <a:gd name="GluePoint43Y" fmla="*/ 70 h 184"/>
                  <a:gd name="GluePoint44X" fmla="*/ 46 w 234"/>
                  <a:gd name="GluePoint44Y" fmla="*/ 60 h 184"/>
                  <a:gd name="GluePoint45X" fmla="*/ 40 w 234"/>
                  <a:gd name="GluePoint45Y" fmla="*/ 50 h 184"/>
                  <a:gd name="GluePoint46X" fmla="*/ 45 w 234"/>
                  <a:gd name="GluePoint46Y" fmla="*/ 23 h 184"/>
                  <a:gd name="GluePoint47X" fmla="*/ 41 w 234"/>
                  <a:gd name="GluePoint47Y" fmla="*/ 4 h 184"/>
                  <a:gd name="GluePoint48X" fmla="*/ 2 w 234"/>
                  <a:gd name="GluePoint48Y" fmla="*/ 18 h 184"/>
                  <a:gd name="GluePoint49X" fmla="*/ 8 w 234"/>
                  <a:gd name="GluePoint49Y" fmla="*/ 8 h 184"/>
                  <a:gd name="GluePoint50X" fmla="*/ 2 w 234"/>
                  <a:gd name="GluePoint50Y" fmla="*/ 10 h 184"/>
                  <a:gd name="GluePoint51X" fmla="*/ 11 w 234"/>
                  <a:gd name="GluePoint51Y" fmla="*/ 0 h 184"/>
                  <a:gd name="GluePoint52X" fmla="*/ 45 w 234"/>
                  <a:gd name="GluePoint52Y" fmla="*/ 0 h 184"/>
                  <a:gd name="GluePoint53X" fmla="*/ 78 w 234"/>
                  <a:gd name="GluePoint53Y" fmla="*/ 0 h 184"/>
                  <a:gd name="GluePoint54X" fmla="*/ 111 w 234"/>
                  <a:gd name="GluePoint54Y" fmla="*/ 0 h 184"/>
                  <a:gd name="GluePoint55X" fmla="*/ 146 w 234"/>
                  <a:gd name="GluePoint55Y" fmla="*/ 0 h 184"/>
                  <a:gd name="GluePoint56X" fmla="*/ 180 w 234"/>
                  <a:gd name="GluePoint56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234" h="184">
                    <a:moveTo>
                      <a:pt x="199" y="0"/>
                    </a:moveTo>
                    <a:lnTo>
                      <a:pt x="210" y="0"/>
                    </a:lnTo>
                    <a:lnTo>
                      <a:pt x="221" y="0"/>
                    </a:lnTo>
                    <a:lnTo>
                      <a:pt x="234" y="0"/>
                    </a:lnTo>
                    <a:lnTo>
                      <a:pt x="219" y="18"/>
                    </a:lnTo>
                    <a:lnTo>
                      <a:pt x="207" y="33"/>
                    </a:lnTo>
                    <a:lnTo>
                      <a:pt x="194" y="49"/>
                    </a:lnTo>
                    <a:lnTo>
                      <a:pt x="181" y="65"/>
                    </a:lnTo>
                    <a:lnTo>
                      <a:pt x="167" y="82"/>
                    </a:lnTo>
                    <a:lnTo>
                      <a:pt x="151" y="102"/>
                    </a:lnTo>
                    <a:lnTo>
                      <a:pt x="153" y="105"/>
                    </a:lnTo>
                    <a:lnTo>
                      <a:pt x="149" y="105"/>
                    </a:lnTo>
                    <a:lnTo>
                      <a:pt x="149" y="107"/>
                    </a:lnTo>
                    <a:lnTo>
                      <a:pt x="151" y="110"/>
                    </a:lnTo>
                    <a:lnTo>
                      <a:pt x="154" y="110"/>
                    </a:lnTo>
                    <a:lnTo>
                      <a:pt x="154" y="113"/>
                    </a:lnTo>
                    <a:lnTo>
                      <a:pt x="156" y="113"/>
                    </a:lnTo>
                    <a:lnTo>
                      <a:pt x="157" y="111"/>
                    </a:lnTo>
                    <a:lnTo>
                      <a:pt x="159" y="113"/>
                    </a:lnTo>
                    <a:lnTo>
                      <a:pt x="157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57" y="126"/>
                    </a:lnTo>
                    <a:lnTo>
                      <a:pt x="162" y="124"/>
                    </a:lnTo>
                    <a:lnTo>
                      <a:pt x="164" y="126"/>
                    </a:lnTo>
                    <a:lnTo>
                      <a:pt x="160" y="127"/>
                    </a:lnTo>
                    <a:lnTo>
                      <a:pt x="162" y="129"/>
                    </a:lnTo>
                    <a:lnTo>
                      <a:pt x="162" y="131"/>
                    </a:lnTo>
                    <a:lnTo>
                      <a:pt x="167" y="129"/>
                    </a:lnTo>
                    <a:lnTo>
                      <a:pt x="167" y="137"/>
                    </a:lnTo>
                    <a:lnTo>
                      <a:pt x="172" y="135"/>
                    </a:lnTo>
                    <a:lnTo>
                      <a:pt x="172" y="142"/>
                    </a:lnTo>
                    <a:lnTo>
                      <a:pt x="170" y="144"/>
                    </a:lnTo>
                    <a:lnTo>
                      <a:pt x="175" y="150"/>
                    </a:lnTo>
                    <a:lnTo>
                      <a:pt x="173" y="152"/>
                    </a:lnTo>
                    <a:lnTo>
                      <a:pt x="176" y="155"/>
                    </a:lnTo>
                    <a:lnTo>
                      <a:pt x="176" y="156"/>
                    </a:lnTo>
                    <a:lnTo>
                      <a:pt x="180" y="156"/>
                    </a:lnTo>
                    <a:lnTo>
                      <a:pt x="180" y="160"/>
                    </a:lnTo>
                    <a:lnTo>
                      <a:pt x="178" y="166"/>
                    </a:lnTo>
                    <a:lnTo>
                      <a:pt x="175" y="171"/>
                    </a:lnTo>
                    <a:lnTo>
                      <a:pt x="172" y="174"/>
                    </a:lnTo>
                    <a:lnTo>
                      <a:pt x="173" y="174"/>
                    </a:lnTo>
                    <a:lnTo>
                      <a:pt x="172" y="177"/>
                    </a:lnTo>
                    <a:lnTo>
                      <a:pt x="175" y="184"/>
                    </a:lnTo>
                    <a:lnTo>
                      <a:pt x="160" y="184"/>
                    </a:lnTo>
                    <a:lnTo>
                      <a:pt x="148" y="184"/>
                    </a:lnTo>
                    <a:lnTo>
                      <a:pt x="135" y="184"/>
                    </a:lnTo>
                    <a:lnTo>
                      <a:pt x="119" y="184"/>
                    </a:lnTo>
                    <a:lnTo>
                      <a:pt x="100" y="184"/>
                    </a:lnTo>
                    <a:lnTo>
                      <a:pt x="84" y="184"/>
                    </a:lnTo>
                    <a:lnTo>
                      <a:pt x="75" y="184"/>
                    </a:lnTo>
                    <a:lnTo>
                      <a:pt x="59" y="184"/>
                    </a:lnTo>
                    <a:lnTo>
                      <a:pt x="57" y="182"/>
                    </a:lnTo>
                    <a:lnTo>
                      <a:pt x="57" y="181"/>
                    </a:lnTo>
                    <a:lnTo>
                      <a:pt x="64" y="181"/>
                    </a:lnTo>
                    <a:lnTo>
                      <a:pt x="64" y="179"/>
                    </a:lnTo>
                    <a:lnTo>
                      <a:pt x="57" y="179"/>
                    </a:lnTo>
                    <a:lnTo>
                      <a:pt x="62" y="171"/>
                    </a:lnTo>
                    <a:lnTo>
                      <a:pt x="60" y="171"/>
                    </a:lnTo>
                    <a:lnTo>
                      <a:pt x="54" y="176"/>
                    </a:lnTo>
                    <a:lnTo>
                      <a:pt x="52" y="176"/>
                    </a:lnTo>
                    <a:lnTo>
                      <a:pt x="56" y="171"/>
                    </a:lnTo>
                    <a:lnTo>
                      <a:pt x="54" y="171"/>
                    </a:lnTo>
                    <a:lnTo>
                      <a:pt x="54" y="166"/>
                    </a:lnTo>
                    <a:lnTo>
                      <a:pt x="52" y="169"/>
                    </a:lnTo>
                    <a:lnTo>
                      <a:pt x="52" y="168"/>
                    </a:lnTo>
                    <a:lnTo>
                      <a:pt x="49" y="169"/>
                    </a:lnTo>
                    <a:lnTo>
                      <a:pt x="46" y="169"/>
                    </a:lnTo>
                    <a:lnTo>
                      <a:pt x="45" y="166"/>
                    </a:lnTo>
                    <a:lnTo>
                      <a:pt x="45" y="164"/>
                    </a:lnTo>
                    <a:lnTo>
                      <a:pt x="48" y="163"/>
                    </a:lnTo>
                    <a:lnTo>
                      <a:pt x="51" y="160"/>
                    </a:lnTo>
                    <a:lnTo>
                      <a:pt x="46" y="160"/>
                    </a:lnTo>
                    <a:lnTo>
                      <a:pt x="46" y="156"/>
                    </a:lnTo>
                    <a:lnTo>
                      <a:pt x="43" y="158"/>
                    </a:lnTo>
                    <a:lnTo>
                      <a:pt x="38" y="156"/>
                    </a:lnTo>
                    <a:lnTo>
                      <a:pt x="35" y="158"/>
                    </a:lnTo>
                    <a:lnTo>
                      <a:pt x="29" y="158"/>
                    </a:lnTo>
                    <a:lnTo>
                      <a:pt x="29" y="156"/>
                    </a:lnTo>
                    <a:lnTo>
                      <a:pt x="37" y="155"/>
                    </a:lnTo>
                    <a:lnTo>
                      <a:pt x="33" y="155"/>
                    </a:lnTo>
                    <a:lnTo>
                      <a:pt x="35" y="153"/>
                    </a:lnTo>
                    <a:lnTo>
                      <a:pt x="32" y="152"/>
                    </a:lnTo>
                    <a:lnTo>
                      <a:pt x="35" y="150"/>
                    </a:lnTo>
                    <a:lnTo>
                      <a:pt x="35" y="150"/>
                    </a:lnTo>
                    <a:lnTo>
                      <a:pt x="32" y="148"/>
                    </a:lnTo>
                    <a:lnTo>
                      <a:pt x="29" y="150"/>
                    </a:lnTo>
                    <a:lnTo>
                      <a:pt x="25" y="150"/>
                    </a:lnTo>
                    <a:lnTo>
                      <a:pt x="24" y="152"/>
                    </a:lnTo>
                    <a:lnTo>
                      <a:pt x="22" y="152"/>
                    </a:lnTo>
                    <a:lnTo>
                      <a:pt x="18" y="147"/>
                    </a:lnTo>
                    <a:lnTo>
                      <a:pt x="19" y="145"/>
                    </a:lnTo>
                    <a:lnTo>
                      <a:pt x="24" y="144"/>
                    </a:lnTo>
                    <a:lnTo>
                      <a:pt x="21" y="144"/>
                    </a:lnTo>
                    <a:lnTo>
                      <a:pt x="22" y="142"/>
                    </a:lnTo>
                    <a:lnTo>
                      <a:pt x="29" y="140"/>
                    </a:lnTo>
                    <a:lnTo>
                      <a:pt x="27" y="140"/>
                    </a:lnTo>
                    <a:lnTo>
                      <a:pt x="29" y="139"/>
                    </a:lnTo>
                    <a:lnTo>
                      <a:pt x="29" y="137"/>
                    </a:lnTo>
                    <a:lnTo>
                      <a:pt x="25" y="139"/>
                    </a:lnTo>
                    <a:lnTo>
                      <a:pt x="22" y="139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0" y="129"/>
                    </a:lnTo>
                    <a:lnTo>
                      <a:pt x="32" y="124"/>
                    </a:lnTo>
                    <a:lnTo>
                      <a:pt x="25" y="126"/>
                    </a:lnTo>
                    <a:lnTo>
                      <a:pt x="29" y="123"/>
                    </a:lnTo>
                    <a:lnTo>
                      <a:pt x="22" y="124"/>
                    </a:lnTo>
                    <a:lnTo>
                      <a:pt x="24" y="121"/>
                    </a:lnTo>
                    <a:lnTo>
                      <a:pt x="22" y="116"/>
                    </a:lnTo>
                    <a:lnTo>
                      <a:pt x="27" y="113"/>
                    </a:lnTo>
                    <a:lnTo>
                      <a:pt x="30" y="108"/>
                    </a:lnTo>
                    <a:lnTo>
                      <a:pt x="27" y="108"/>
                    </a:lnTo>
                    <a:lnTo>
                      <a:pt x="24" y="100"/>
                    </a:lnTo>
                    <a:lnTo>
                      <a:pt x="25" y="97"/>
                    </a:lnTo>
                    <a:lnTo>
                      <a:pt x="29" y="97"/>
                    </a:lnTo>
                    <a:lnTo>
                      <a:pt x="29" y="95"/>
                    </a:lnTo>
                    <a:lnTo>
                      <a:pt x="25" y="95"/>
                    </a:lnTo>
                    <a:lnTo>
                      <a:pt x="25" y="92"/>
                    </a:lnTo>
                    <a:lnTo>
                      <a:pt x="27" y="90"/>
                    </a:lnTo>
                    <a:lnTo>
                      <a:pt x="30" y="87"/>
                    </a:lnTo>
                    <a:lnTo>
                      <a:pt x="33" y="87"/>
                    </a:lnTo>
                    <a:lnTo>
                      <a:pt x="35" y="86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41" y="79"/>
                    </a:lnTo>
                    <a:lnTo>
                      <a:pt x="43" y="79"/>
                    </a:lnTo>
                    <a:lnTo>
                      <a:pt x="48" y="70"/>
                    </a:lnTo>
                    <a:lnTo>
                      <a:pt x="52" y="66"/>
                    </a:lnTo>
                    <a:lnTo>
                      <a:pt x="52" y="65"/>
                    </a:lnTo>
                    <a:lnTo>
                      <a:pt x="46" y="60"/>
                    </a:lnTo>
                    <a:lnTo>
                      <a:pt x="38" y="58"/>
                    </a:lnTo>
                    <a:lnTo>
                      <a:pt x="37" y="55"/>
                    </a:lnTo>
                    <a:lnTo>
                      <a:pt x="40" y="50"/>
                    </a:lnTo>
                    <a:lnTo>
                      <a:pt x="38" y="49"/>
                    </a:lnTo>
                    <a:lnTo>
                      <a:pt x="40" y="45"/>
                    </a:lnTo>
                    <a:lnTo>
                      <a:pt x="45" y="23"/>
                    </a:lnTo>
                    <a:lnTo>
                      <a:pt x="40" y="20"/>
                    </a:lnTo>
                    <a:lnTo>
                      <a:pt x="41" y="15"/>
                    </a:lnTo>
                    <a:lnTo>
                      <a:pt x="41" y="4"/>
                    </a:lnTo>
                    <a:lnTo>
                      <a:pt x="27" y="7"/>
                    </a:lnTo>
                    <a:lnTo>
                      <a:pt x="16" y="15"/>
                    </a:lnTo>
                    <a:lnTo>
                      <a:pt x="2" y="18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8" y="8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4" y="0"/>
                    </a:lnTo>
                    <a:lnTo>
                      <a:pt x="33" y="0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67" y="0"/>
                    </a:lnTo>
                    <a:lnTo>
                      <a:pt x="78" y="0"/>
                    </a:lnTo>
                    <a:lnTo>
                      <a:pt x="91" y="0"/>
                    </a:lnTo>
                    <a:lnTo>
                      <a:pt x="102" y="0"/>
                    </a:lnTo>
                    <a:lnTo>
                      <a:pt x="111" y="0"/>
                    </a:lnTo>
                    <a:lnTo>
                      <a:pt x="122" y="0"/>
                    </a:lnTo>
                    <a:lnTo>
                      <a:pt x="135" y="0"/>
                    </a:lnTo>
                    <a:lnTo>
                      <a:pt x="146" y="0"/>
                    </a:lnTo>
                    <a:lnTo>
                      <a:pt x="159" y="0"/>
                    </a:lnTo>
                    <a:lnTo>
                      <a:pt x="168" y="0"/>
                    </a:lnTo>
                    <a:lnTo>
                      <a:pt x="180" y="0"/>
                    </a:lnTo>
                    <a:lnTo>
                      <a:pt x="187" y="0"/>
                    </a:lnTo>
                    <a:lnTo>
                      <a:pt x="199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5" name="Freeform 13"/>
              <p:cNvSpPr/>
              <p:nvPr/>
            </p:nvSpPr>
            <p:spPr>
              <a:xfrm>
                <a:off x="1528920" y="2009880"/>
                <a:ext cx="193320" cy="15840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58400"/>
                  <a:gd name="textAreaBottom" fmla="*/ 158760 h 158400"/>
                  <a:gd name="GluePoint1X" fmla="*/ 55 w 122"/>
                  <a:gd name="GluePoint1Y" fmla="*/ 89 h 100"/>
                  <a:gd name="GluePoint2X" fmla="*/ 78 w 122"/>
                  <a:gd name="GluePoint2Y" fmla="*/ 89 h 100"/>
                  <a:gd name="GluePoint3X" fmla="*/ 92 w 122"/>
                  <a:gd name="GluePoint3Y" fmla="*/ 89 h 100"/>
                  <a:gd name="GluePoint4X" fmla="*/ 98 w 122"/>
                  <a:gd name="GluePoint4Y" fmla="*/ 68 h 100"/>
                  <a:gd name="GluePoint5X" fmla="*/ 103 w 122"/>
                  <a:gd name="GluePoint5Y" fmla="*/ 50 h 100"/>
                  <a:gd name="GluePoint6X" fmla="*/ 111 w 122"/>
                  <a:gd name="GluePoint6Y" fmla="*/ 28 h 100"/>
                  <a:gd name="GluePoint7X" fmla="*/ 117 w 122"/>
                  <a:gd name="GluePoint7Y" fmla="*/ 10 h 100"/>
                  <a:gd name="GluePoint8X" fmla="*/ 119 w 122"/>
                  <a:gd name="GluePoint8Y" fmla="*/ 10 h 100"/>
                  <a:gd name="GluePoint9X" fmla="*/ 122 w 122"/>
                  <a:gd name="GluePoint9Y" fmla="*/ 0 h 100"/>
                  <a:gd name="GluePoint10X" fmla="*/ 98 w 122"/>
                  <a:gd name="GluePoint10Y" fmla="*/ 0 h 100"/>
                  <a:gd name="GluePoint11X" fmla="*/ 73 w 122"/>
                  <a:gd name="GluePoint11Y" fmla="*/ 0 h 100"/>
                  <a:gd name="GluePoint12X" fmla="*/ 52 w 122"/>
                  <a:gd name="GluePoint12Y" fmla="*/ 0 h 100"/>
                  <a:gd name="GluePoint13X" fmla="*/ 35 w 122"/>
                  <a:gd name="GluePoint13Y" fmla="*/ 0 h 100"/>
                  <a:gd name="GluePoint14X" fmla="*/ 25 w 122"/>
                  <a:gd name="GluePoint14Y" fmla="*/ 26 h 100"/>
                  <a:gd name="GluePoint15X" fmla="*/ 16 w 122"/>
                  <a:gd name="GluePoint15Y" fmla="*/ 52 h 100"/>
                  <a:gd name="GluePoint16X" fmla="*/ 8 w 122"/>
                  <a:gd name="GluePoint16Y" fmla="*/ 77 h 100"/>
                  <a:gd name="GluePoint17X" fmla="*/ 0 w 122"/>
                  <a:gd name="GluePoint17Y" fmla="*/ 100 h 100"/>
                  <a:gd name="GluePoint18X" fmla="*/ 11 w 122"/>
                  <a:gd name="GluePoint18Y" fmla="*/ 100 h 100"/>
                  <a:gd name="GluePoint19X" fmla="*/ 14 w 122"/>
                  <a:gd name="GluePoint19Y" fmla="*/ 92 h 100"/>
                  <a:gd name="GluePoint20X" fmla="*/ 27 w 122"/>
                  <a:gd name="GluePoint20Y" fmla="*/ 92 h 100"/>
                  <a:gd name="GluePoint21X" fmla="*/ 38 w 122"/>
                  <a:gd name="GluePoint21Y" fmla="*/ 92 h 100"/>
                  <a:gd name="GluePoint22X" fmla="*/ 38 w 122"/>
                  <a:gd name="GluePoint22Y" fmla="*/ 89 h 100"/>
                  <a:gd name="GluePoint23X" fmla="*/ 55 w 122"/>
                  <a:gd name="GluePoint23Y" fmla="*/ 89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122" h="100">
                    <a:moveTo>
                      <a:pt x="55" y="89"/>
                    </a:moveTo>
                    <a:lnTo>
                      <a:pt x="78" y="89"/>
                    </a:lnTo>
                    <a:lnTo>
                      <a:pt x="92" y="89"/>
                    </a:lnTo>
                    <a:lnTo>
                      <a:pt x="98" y="68"/>
                    </a:lnTo>
                    <a:lnTo>
                      <a:pt x="103" y="50"/>
                    </a:lnTo>
                    <a:lnTo>
                      <a:pt x="111" y="28"/>
                    </a:lnTo>
                    <a:lnTo>
                      <a:pt x="117" y="10"/>
                    </a:lnTo>
                    <a:lnTo>
                      <a:pt x="119" y="10"/>
                    </a:lnTo>
                    <a:lnTo>
                      <a:pt x="122" y="0"/>
                    </a:lnTo>
                    <a:lnTo>
                      <a:pt x="98" y="0"/>
                    </a:lnTo>
                    <a:lnTo>
                      <a:pt x="73" y="0"/>
                    </a:lnTo>
                    <a:lnTo>
                      <a:pt x="52" y="0"/>
                    </a:lnTo>
                    <a:lnTo>
                      <a:pt x="35" y="0"/>
                    </a:lnTo>
                    <a:lnTo>
                      <a:pt x="25" y="26"/>
                    </a:lnTo>
                    <a:lnTo>
                      <a:pt x="16" y="52"/>
                    </a:lnTo>
                    <a:lnTo>
                      <a:pt x="8" y="77"/>
                    </a:lnTo>
                    <a:lnTo>
                      <a:pt x="0" y="100"/>
                    </a:lnTo>
                    <a:lnTo>
                      <a:pt x="11" y="100"/>
                    </a:lnTo>
                    <a:lnTo>
                      <a:pt x="14" y="92"/>
                    </a:lnTo>
                    <a:lnTo>
                      <a:pt x="27" y="92"/>
                    </a:lnTo>
                    <a:lnTo>
                      <a:pt x="38" y="92"/>
                    </a:lnTo>
                    <a:lnTo>
                      <a:pt x="38" y="89"/>
                    </a:lnTo>
                    <a:lnTo>
                      <a:pt x="55" y="8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6" name="Freeform 14"/>
              <p:cNvSpPr/>
              <p:nvPr/>
            </p:nvSpPr>
            <p:spPr>
              <a:xfrm>
                <a:off x="1407960" y="2009880"/>
                <a:ext cx="175680" cy="15840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8400"/>
                  <a:gd name="textAreaBottom" fmla="*/ 158760 h 158400"/>
                  <a:gd name="GluePoint1X" fmla="*/ 50 w 111"/>
                  <a:gd name="GluePoint1Y" fmla="*/ 0 h 100"/>
                  <a:gd name="GluePoint2X" fmla="*/ 66 w 111"/>
                  <a:gd name="GluePoint2Y" fmla="*/ 0 h 100"/>
                  <a:gd name="GluePoint3X" fmla="*/ 84 w 111"/>
                  <a:gd name="GluePoint3Y" fmla="*/ 0 h 100"/>
                  <a:gd name="GluePoint4X" fmla="*/ 98 w 111"/>
                  <a:gd name="GluePoint4Y" fmla="*/ 0 h 100"/>
                  <a:gd name="GluePoint5X" fmla="*/ 111 w 111"/>
                  <a:gd name="GluePoint5Y" fmla="*/ 0 h 100"/>
                  <a:gd name="GluePoint6X" fmla="*/ 101 w 111"/>
                  <a:gd name="GluePoint6Y" fmla="*/ 26 h 100"/>
                  <a:gd name="GluePoint7X" fmla="*/ 92 w 111"/>
                  <a:gd name="GluePoint7Y" fmla="*/ 52 h 100"/>
                  <a:gd name="GluePoint8X" fmla="*/ 84 w 111"/>
                  <a:gd name="GluePoint8Y" fmla="*/ 77 h 100"/>
                  <a:gd name="GluePoint9X" fmla="*/ 76 w 111"/>
                  <a:gd name="GluePoint9Y" fmla="*/ 100 h 100"/>
                  <a:gd name="GluePoint10X" fmla="*/ 63 w 111"/>
                  <a:gd name="GluePoint10Y" fmla="*/ 100 h 100"/>
                  <a:gd name="GluePoint11X" fmla="*/ 47 w 111"/>
                  <a:gd name="GluePoint11Y" fmla="*/ 100 h 100"/>
                  <a:gd name="GluePoint12X" fmla="*/ 30 w 111"/>
                  <a:gd name="GluePoint12Y" fmla="*/ 92 h 100"/>
                  <a:gd name="GluePoint13X" fmla="*/ 11 w 111"/>
                  <a:gd name="GluePoint13Y" fmla="*/ 84 h 100"/>
                  <a:gd name="GluePoint14X" fmla="*/ 0 w 111"/>
                  <a:gd name="GluePoint14Y" fmla="*/ 79 h 100"/>
                  <a:gd name="GluePoint15X" fmla="*/ 0 w 111"/>
                  <a:gd name="GluePoint15Y" fmla="*/ 77 h 100"/>
                  <a:gd name="GluePoint16X" fmla="*/ 1 w 111"/>
                  <a:gd name="GluePoint16Y" fmla="*/ 76 h 100"/>
                  <a:gd name="GluePoint17X" fmla="*/ 4 w 111"/>
                  <a:gd name="GluePoint17Y" fmla="*/ 76 h 100"/>
                  <a:gd name="GluePoint18X" fmla="*/ 6 w 111"/>
                  <a:gd name="GluePoint18Y" fmla="*/ 73 h 100"/>
                  <a:gd name="GluePoint19X" fmla="*/ 6 w 111"/>
                  <a:gd name="GluePoint19Y" fmla="*/ 71 h 100"/>
                  <a:gd name="GluePoint20X" fmla="*/ 3 w 111"/>
                  <a:gd name="GluePoint20Y" fmla="*/ 69 h 100"/>
                  <a:gd name="GluePoint21X" fmla="*/ 4 w 111"/>
                  <a:gd name="GluePoint21Y" fmla="*/ 64 h 100"/>
                  <a:gd name="GluePoint22X" fmla="*/ 9 w 111"/>
                  <a:gd name="GluePoint22Y" fmla="*/ 61 h 100"/>
                  <a:gd name="GluePoint23X" fmla="*/ 12 w 111"/>
                  <a:gd name="GluePoint23Y" fmla="*/ 55 h 100"/>
                  <a:gd name="GluePoint24X" fmla="*/ 20 w 111"/>
                  <a:gd name="GluePoint24Y" fmla="*/ 48 h 100"/>
                  <a:gd name="GluePoint25X" fmla="*/ 17 w 111"/>
                  <a:gd name="GluePoint25Y" fmla="*/ 37 h 100"/>
                  <a:gd name="GluePoint26X" fmla="*/ 17 w 111"/>
                  <a:gd name="GluePoint26Y" fmla="*/ 36 h 100"/>
                  <a:gd name="GluePoint27X" fmla="*/ 20 w 111"/>
                  <a:gd name="GluePoint27Y" fmla="*/ 29 h 100"/>
                  <a:gd name="GluePoint28X" fmla="*/ 22 w 111"/>
                  <a:gd name="GluePoint28Y" fmla="*/ 19 h 100"/>
                  <a:gd name="GluePoint29X" fmla="*/ 27 w 111"/>
                  <a:gd name="GluePoint29Y" fmla="*/ 16 h 100"/>
                  <a:gd name="GluePoint30X" fmla="*/ 31 w 111"/>
                  <a:gd name="GluePoint30Y" fmla="*/ 18 h 100"/>
                  <a:gd name="GluePoint31X" fmla="*/ 35 w 111"/>
                  <a:gd name="GluePoint31Y" fmla="*/ 15 h 100"/>
                  <a:gd name="GluePoint32X" fmla="*/ 39 w 111"/>
                  <a:gd name="GluePoint32Y" fmla="*/ 0 h 100"/>
                  <a:gd name="GluePoint33X" fmla="*/ 50 w 111"/>
                  <a:gd name="GluePoint33Y" fmla="*/ 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11" h="100">
                    <a:moveTo>
                      <a:pt x="50" y="0"/>
                    </a:moveTo>
                    <a:lnTo>
                      <a:pt x="66" y="0"/>
                    </a:lnTo>
                    <a:lnTo>
                      <a:pt x="84" y="0"/>
                    </a:lnTo>
                    <a:lnTo>
                      <a:pt x="98" y="0"/>
                    </a:lnTo>
                    <a:lnTo>
                      <a:pt x="111" y="0"/>
                    </a:lnTo>
                    <a:lnTo>
                      <a:pt x="101" y="26"/>
                    </a:lnTo>
                    <a:lnTo>
                      <a:pt x="92" y="52"/>
                    </a:lnTo>
                    <a:lnTo>
                      <a:pt x="84" y="77"/>
                    </a:lnTo>
                    <a:lnTo>
                      <a:pt x="76" y="100"/>
                    </a:lnTo>
                    <a:lnTo>
                      <a:pt x="63" y="100"/>
                    </a:lnTo>
                    <a:lnTo>
                      <a:pt x="47" y="100"/>
                    </a:lnTo>
                    <a:lnTo>
                      <a:pt x="30" y="92"/>
                    </a:lnTo>
                    <a:lnTo>
                      <a:pt x="11" y="84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4" y="76"/>
                    </a:lnTo>
                    <a:lnTo>
                      <a:pt x="6" y="73"/>
                    </a:lnTo>
                    <a:lnTo>
                      <a:pt x="6" y="71"/>
                    </a:lnTo>
                    <a:lnTo>
                      <a:pt x="3" y="69"/>
                    </a:lnTo>
                    <a:lnTo>
                      <a:pt x="4" y="64"/>
                    </a:lnTo>
                    <a:lnTo>
                      <a:pt x="9" y="61"/>
                    </a:lnTo>
                    <a:lnTo>
                      <a:pt x="12" y="55"/>
                    </a:lnTo>
                    <a:lnTo>
                      <a:pt x="20" y="48"/>
                    </a:lnTo>
                    <a:lnTo>
                      <a:pt x="17" y="37"/>
                    </a:lnTo>
                    <a:lnTo>
                      <a:pt x="17" y="36"/>
                    </a:lnTo>
                    <a:lnTo>
                      <a:pt x="20" y="29"/>
                    </a:lnTo>
                    <a:lnTo>
                      <a:pt x="22" y="19"/>
                    </a:lnTo>
                    <a:lnTo>
                      <a:pt x="27" y="16"/>
                    </a:lnTo>
                    <a:lnTo>
                      <a:pt x="31" y="18"/>
                    </a:lnTo>
                    <a:lnTo>
                      <a:pt x="35" y="15"/>
                    </a:lnTo>
                    <a:lnTo>
                      <a:pt x="39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7" name="Freeform 15"/>
              <p:cNvSpPr/>
              <p:nvPr/>
            </p:nvSpPr>
            <p:spPr>
              <a:xfrm>
                <a:off x="1353960" y="2131920"/>
                <a:ext cx="641160" cy="506160"/>
              </a:xfrm>
              <a:custGeom>
                <a:avLst/>
                <a:gdLst>
                  <a:gd name="textAreaLeft" fmla="*/ 0 w 641160"/>
                  <a:gd name="textAreaRight" fmla="*/ 641520 w 641160"/>
                  <a:gd name="textAreaTop" fmla="*/ 0 h 506160"/>
                  <a:gd name="textAreaBottom" fmla="*/ 506520 h 506160"/>
                  <a:gd name="GluePoint1X" fmla="*/ 43 w 404"/>
                  <a:gd name="GluePoint1Y" fmla="*/ 24 h 319"/>
                  <a:gd name="GluePoint2X" fmla="*/ 53 w 404"/>
                  <a:gd name="GluePoint2Y" fmla="*/ 52 h 319"/>
                  <a:gd name="GluePoint3X" fmla="*/ 65 w 404"/>
                  <a:gd name="GluePoint3Y" fmla="*/ 84 h 319"/>
                  <a:gd name="GluePoint4X" fmla="*/ 77 w 404"/>
                  <a:gd name="GluePoint4Y" fmla="*/ 100 h 319"/>
                  <a:gd name="GluePoint5X" fmla="*/ 81 w 404"/>
                  <a:gd name="GluePoint5Y" fmla="*/ 119 h 319"/>
                  <a:gd name="GluePoint6X" fmla="*/ 92 w 404"/>
                  <a:gd name="GluePoint6Y" fmla="*/ 132 h 319"/>
                  <a:gd name="GluePoint7X" fmla="*/ 111 w 404"/>
                  <a:gd name="GluePoint7Y" fmla="*/ 155 h 319"/>
                  <a:gd name="GluePoint8X" fmla="*/ 126 w 404"/>
                  <a:gd name="GluePoint8Y" fmla="*/ 179 h 319"/>
                  <a:gd name="GluePoint9X" fmla="*/ 129 w 404"/>
                  <a:gd name="GluePoint9Y" fmla="*/ 206 h 319"/>
                  <a:gd name="GluePoint10X" fmla="*/ 123 w 404"/>
                  <a:gd name="GluePoint10Y" fmla="*/ 227 h 319"/>
                  <a:gd name="GluePoint11X" fmla="*/ 148 w 404"/>
                  <a:gd name="GluePoint11Y" fmla="*/ 253 h 319"/>
                  <a:gd name="GluePoint12X" fmla="*/ 212 w 404"/>
                  <a:gd name="GluePoint12Y" fmla="*/ 285 h 319"/>
                  <a:gd name="GluePoint13X" fmla="*/ 239 w 404"/>
                  <a:gd name="GluePoint13Y" fmla="*/ 296 h 319"/>
                  <a:gd name="GluePoint14X" fmla="*/ 278 w 404"/>
                  <a:gd name="GluePoint14Y" fmla="*/ 291 h 319"/>
                  <a:gd name="GluePoint15X" fmla="*/ 310 w 404"/>
                  <a:gd name="GluePoint15Y" fmla="*/ 309 h 319"/>
                  <a:gd name="GluePoint16X" fmla="*/ 334 w 404"/>
                  <a:gd name="GluePoint16Y" fmla="*/ 279 h 319"/>
                  <a:gd name="GluePoint17X" fmla="*/ 350 w 404"/>
                  <a:gd name="GluePoint17Y" fmla="*/ 259 h 319"/>
                  <a:gd name="GluePoint18X" fmla="*/ 374 w 404"/>
                  <a:gd name="GluePoint18Y" fmla="*/ 250 h 319"/>
                  <a:gd name="GluePoint19X" fmla="*/ 380 w 404"/>
                  <a:gd name="GluePoint19Y" fmla="*/ 250 h 319"/>
                  <a:gd name="GluePoint20X" fmla="*/ 386 w 404"/>
                  <a:gd name="GluePoint20Y" fmla="*/ 234 h 319"/>
                  <a:gd name="GluePoint21X" fmla="*/ 396 w 404"/>
                  <a:gd name="GluePoint21Y" fmla="*/ 214 h 319"/>
                  <a:gd name="GluePoint22X" fmla="*/ 394 w 404"/>
                  <a:gd name="GluePoint22Y" fmla="*/ 195 h 319"/>
                  <a:gd name="GluePoint23X" fmla="*/ 374 w 404"/>
                  <a:gd name="GluePoint23Y" fmla="*/ 198 h 319"/>
                  <a:gd name="GluePoint24X" fmla="*/ 339 w 404"/>
                  <a:gd name="GluePoint24Y" fmla="*/ 235 h 319"/>
                  <a:gd name="GluePoint25X" fmla="*/ 321 w 404"/>
                  <a:gd name="GluePoint25Y" fmla="*/ 250 h 319"/>
                  <a:gd name="GluePoint26X" fmla="*/ 305 w 404"/>
                  <a:gd name="GluePoint26Y" fmla="*/ 248 h 319"/>
                  <a:gd name="GluePoint27X" fmla="*/ 275 w 404"/>
                  <a:gd name="GluePoint27Y" fmla="*/ 246 h 319"/>
                  <a:gd name="GluePoint28X" fmla="*/ 256 w 404"/>
                  <a:gd name="GluePoint28Y" fmla="*/ 222 h 319"/>
                  <a:gd name="GluePoint29X" fmla="*/ 248 w 404"/>
                  <a:gd name="GluePoint29Y" fmla="*/ 200 h 319"/>
                  <a:gd name="GluePoint30X" fmla="*/ 248 w 404"/>
                  <a:gd name="GluePoint30Y" fmla="*/ 163 h 319"/>
                  <a:gd name="GluePoint31X" fmla="*/ 259 w 404"/>
                  <a:gd name="GluePoint31Y" fmla="*/ 129 h 319"/>
                  <a:gd name="GluePoint32X" fmla="*/ 264 w 404"/>
                  <a:gd name="GluePoint32Y" fmla="*/ 119 h 319"/>
                  <a:gd name="GluePoint33X" fmla="*/ 246 w 404"/>
                  <a:gd name="GluePoint33Y" fmla="*/ 116 h 319"/>
                  <a:gd name="GluePoint34X" fmla="*/ 232 w 404"/>
                  <a:gd name="GluePoint34Y" fmla="*/ 89 h 319"/>
                  <a:gd name="GluePoint35X" fmla="*/ 221 w 404"/>
                  <a:gd name="GluePoint35Y" fmla="*/ 61 h 319"/>
                  <a:gd name="GluePoint36X" fmla="*/ 196 w 404"/>
                  <a:gd name="GluePoint36Y" fmla="*/ 50 h 319"/>
                  <a:gd name="GluePoint37X" fmla="*/ 167 w 404"/>
                  <a:gd name="GluePoint37Y" fmla="*/ 50 h 319"/>
                  <a:gd name="GluePoint38X" fmla="*/ 153 w 404"/>
                  <a:gd name="GluePoint38Y" fmla="*/ 20 h 319"/>
                  <a:gd name="GluePoint39X" fmla="*/ 124 w 404"/>
                  <a:gd name="GluePoint39Y" fmla="*/ 15 h 319"/>
                  <a:gd name="GluePoint40X" fmla="*/ 64 w 404"/>
                  <a:gd name="GluePoint40Y" fmla="*/ 15 h 319"/>
                  <a:gd name="GluePoint41X" fmla="*/ 23 w 404"/>
                  <a:gd name="GluePoint41Y" fmla="*/ 0 h 319"/>
                  <a:gd name="GluePoint42X" fmla="*/ 2 w 404"/>
                  <a:gd name="GluePoint42Y" fmla="*/ 20 h 319"/>
                  <a:gd name="GluePoint43X" fmla="*/ 5 w 404"/>
                  <a:gd name="GluePoint43Y" fmla="*/ 52 h 319"/>
                  <a:gd name="GluePoint44X" fmla="*/ 21 w 404"/>
                  <a:gd name="GluePoint44Y" fmla="*/ 82 h 319"/>
                  <a:gd name="GluePoint45X" fmla="*/ 13 w 404"/>
                  <a:gd name="GluePoint45Y" fmla="*/ 87 h 319"/>
                  <a:gd name="GluePoint46X" fmla="*/ 11 w 404"/>
                  <a:gd name="GluePoint46Y" fmla="*/ 92 h 319"/>
                  <a:gd name="GluePoint47X" fmla="*/ 27 w 404"/>
                  <a:gd name="GluePoint47Y" fmla="*/ 105 h 319"/>
                  <a:gd name="GluePoint48X" fmla="*/ 38 w 404"/>
                  <a:gd name="GluePoint48Y" fmla="*/ 115 h 319"/>
                  <a:gd name="GluePoint49X" fmla="*/ 37 w 404"/>
                  <a:gd name="GluePoint49Y" fmla="*/ 139 h 319"/>
                  <a:gd name="GluePoint50X" fmla="*/ 43 w 404"/>
                  <a:gd name="GluePoint50Y" fmla="*/ 143 h 319"/>
                  <a:gd name="GluePoint51X" fmla="*/ 62 w 404"/>
                  <a:gd name="GluePoint51Y" fmla="*/ 172 h 319"/>
                  <a:gd name="GluePoint52X" fmla="*/ 69 w 404"/>
                  <a:gd name="GluePoint52Y" fmla="*/ 153 h 319"/>
                  <a:gd name="GluePoint53X" fmla="*/ 56 w 404"/>
                  <a:gd name="GluePoint53Y" fmla="*/ 143 h 319"/>
                  <a:gd name="GluePoint54X" fmla="*/ 53 w 404"/>
                  <a:gd name="GluePoint54Y" fmla="*/ 123 h 319"/>
                  <a:gd name="GluePoint55X" fmla="*/ 50 w 404"/>
                  <a:gd name="GluePoint55Y" fmla="*/ 108 h 319"/>
                  <a:gd name="GluePoint56X" fmla="*/ 45 w 404"/>
                  <a:gd name="GluePoint56Y" fmla="*/ 92 h 319"/>
                  <a:gd name="GluePoint57X" fmla="*/ 38 w 404"/>
                  <a:gd name="GluePoint57Y" fmla="*/ 68 h 319"/>
                  <a:gd name="GluePoint58X" fmla="*/ 26 w 404"/>
                  <a:gd name="GluePoint58Y" fmla="*/ 52 h 319"/>
                  <a:gd name="GluePoint59X" fmla="*/ 29 w 404"/>
                  <a:gd name="GluePoint59Y" fmla="*/ 15 h 3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404" h="319">
                    <a:moveTo>
                      <a:pt x="29" y="15"/>
                    </a:moveTo>
                    <a:lnTo>
                      <a:pt x="37" y="21"/>
                    </a:lnTo>
                    <a:lnTo>
                      <a:pt x="43" y="21"/>
                    </a:lnTo>
                    <a:lnTo>
                      <a:pt x="43" y="24"/>
                    </a:lnTo>
                    <a:lnTo>
                      <a:pt x="50" y="28"/>
                    </a:lnTo>
                    <a:lnTo>
                      <a:pt x="50" y="36"/>
                    </a:lnTo>
                    <a:lnTo>
                      <a:pt x="50" y="49"/>
                    </a:lnTo>
                    <a:lnTo>
                      <a:pt x="53" y="52"/>
                    </a:lnTo>
                    <a:lnTo>
                      <a:pt x="51" y="58"/>
                    </a:lnTo>
                    <a:lnTo>
                      <a:pt x="54" y="60"/>
                    </a:lnTo>
                    <a:lnTo>
                      <a:pt x="56" y="71"/>
                    </a:lnTo>
                    <a:lnTo>
                      <a:pt x="65" y="84"/>
                    </a:lnTo>
                    <a:lnTo>
                      <a:pt x="72" y="86"/>
                    </a:lnTo>
                    <a:lnTo>
                      <a:pt x="70" y="90"/>
                    </a:lnTo>
                    <a:lnTo>
                      <a:pt x="70" y="95"/>
                    </a:lnTo>
                    <a:lnTo>
                      <a:pt x="77" y="100"/>
                    </a:lnTo>
                    <a:lnTo>
                      <a:pt x="80" y="106"/>
                    </a:lnTo>
                    <a:lnTo>
                      <a:pt x="83" y="106"/>
                    </a:lnTo>
                    <a:lnTo>
                      <a:pt x="86" y="111"/>
                    </a:lnTo>
                    <a:lnTo>
                      <a:pt x="81" y="119"/>
                    </a:lnTo>
                    <a:lnTo>
                      <a:pt x="81" y="126"/>
                    </a:lnTo>
                    <a:lnTo>
                      <a:pt x="88" y="124"/>
                    </a:lnTo>
                    <a:lnTo>
                      <a:pt x="86" y="129"/>
                    </a:lnTo>
                    <a:lnTo>
                      <a:pt x="92" y="132"/>
                    </a:lnTo>
                    <a:lnTo>
                      <a:pt x="96" y="132"/>
                    </a:lnTo>
                    <a:lnTo>
                      <a:pt x="99" y="137"/>
                    </a:lnTo>
                    <a:lnTo>
                      <a:pt x="99" y="143"/>
                    </a:lnTo>
                    <a:lnTo>
                      <a:pt x="111" y="155"/>
                    </a:lnTo>
                    <a:lnTo>
                      <a:pt x="111" y="160"/>
                    </a:lnTo>
                    <a:lnTo>
                      <a:pt x="115" y="161"/>
                    </a:lnTo>
                    <a:lnTo>
                      <a:pt x="116" y="169"/>
                    </a:lnTo>
                    <a:lnTo>
                      <a:pt x="126" y="179"/>
                    </a:lnTo>
                    <a:lnTo>
                      <a:pt x="126" y="190"/>
                    </a:lnTo>
                    <a:lnTo>
                      <a:pt x="127" y="192"/>
                    </a:lnTo>
                    <a:lnTo>
                      <a:pt x="129" y="201"/>
                    </a:lnTo>
                    <a:lnTo>
                      <a:pt x="129" y="206"/>
                    </a:lnTo>
                    <a:lnTo>
                      <a:pt x="124" y="209"/>
                    </a:lnTo>
                    <a:lnTo>
                      <a:pt x="127" y="214"/>
                    </a:lnTo>
                    <a:lnTo>
                      <a:pt x="121" y="217"/>
                    </a:lnTo>
                    <a:lnTo>
                      <a:pt x="123" y="227"/>
                    </a:lnTo>
                    <a:lnTo>
                      <a:pt x="131" y="237"/>
                    </a:lnTo>
                    <a:lnTo>
                      <a:pt x="137" y="238"/>
                    </a:lnTo>
                    <a:lnTo>
                      <a:pt x="143" y="245"/>
                    </a:lnTo>
                    <a:lnTo>
                      <a:pt x="148" y="253"/>
                    </a:lnTo>
                    <a:lnTo>
                      <a:pt x="164" y="259"/>
                    </a:lnTo>
                    <a:lnTo>
                      <a:pt x="170" y="259"/>
                    </a:lnTo>
                    <a:lnTo>
                      <a:pt x="183" y="272"/>
                    </a:lnTo>
                    <a:lnTo>
                      <a:pt x="212" y="285"/>
                    </a:lnTo>
                    <a:lnTo>
                      <a:pt x="215" y="285"/>
                    </a:lnTo>
                    <a:lnTo>
                      <a:pt x="223" y="291"/>
                    </a:lnTo>
                    <a:lnTo>
                      <a:pt x="231" y="295"/>
                    </a:lnTo>
                    <a:lnTo>
                      <a:pt x="239" y="296"/>
                    </a:lnTo>
                    <a:lnTo>
                      <a:pt x="246" y="299"/>
                    </a:lnTo>
                    <a:lnTo>
                      <a:pt x="251" y="299"/>
                    </a:lnTo>
                    <a:lnTo>
                      <a:pt x="269" y="290"/>
                    </a:lnTo>
                    <a:lnTo>
                      <a:pt x="278" y="291"/>
                    </a:lnTo>
                    <a:lnTo>
                      <a:pt x="291" y="298"/>
                    </a:lnTo>
                    <a:lnTo>
                      <a:pt x="308" y="319"/>
                    </a:lnTo>
                    <a:lnTo>
                      <a:pt x="310" y="311"/>
                    </a:lnTo>
                    <a:lnTo>
                      <a:pt x="310" y="309"/>
                    </a:lnTo>
                    <a:lnTo>
                      <a:pt x="321" y="291"/>
                    </a:lnTo>
                    <a:lnTo>
                      <a:pt x="337" y="290"/>
                    </a:lnTo>
                    <a:lnTo>
                      <a:pt x="337" y="287"/>
                    </a:lnTo>
                    <a:lnTo>
                      <a:pt x="334" y="279"/>
                    </a:lnTo>
                    <a:lnTo>
                      <a:pt x="324" y="269"/>
                    </a:lnTo>
                    <a:lnTo>
                      <a:pt x="334" y="269"/>
                    </a:lnTo>
                    <a:lnTo>
                      <a:pt x="334" y="261"/>
                    </a:lnTo>
                    <a:lnTo>
                      <a:pt x="350" y="259"/>
                    </a:lnTo>
                    <a:lnTo>
                      <a:pt x="361" y="259"/>
                    </a:lnTo>
                    <a:lnTo>
                      <a:pt x="366" y="259"/>
                    </a:lnTo>
                    <a:lnTo>
                      <a:pt x="370" y="251"/>
                    </a:lnTo>
                    <a:lnTo>
                      <a:pt x="374" y="250"/>
                    </a:lnTo>
                    <a:lnTo>
                      <a:pt x="378" y="243"/>
                    </a:lnTo>
                    <a:lnTo>
                      <a:pt x="380" y="243"/>
                    </a:lnTo>
                    <a:lnTo>
                      <a:pt x="378" y="248"/>
                    </a:lnTo>
                    <a:lnTo>
                      <a:pt x="380" y="250"/>
                    </a:lnTo>
                    <a:lnTo>
                      <a:pt x="380" y="258"/>
                    </a:lnTo>
                    <a:lnTo>
                      <a:pt x="381" y="256"/>
                    </a:lnTo>
                    <a:lnTo>
                      <a:pt x="388" y="235"/>
                    </a:lnTo>
                    <a:lnTo>
                      <a:pt x="386" y="234"/>
                    </a:lnTo>
                    <a:lnTo>
                      <a:pt x="389" y="232"/>
                    </a:lnTo>
                    <a:lnTo>
                      <a:pt x="389" y="229"/>
                    </a:lnTo>
                    <a:lnTo>
                      <a:pt x="388" y="229"/>
                    </a:lnTo>
                    <a:lnTo>
                      <a:pt x="396" y="214"/>
                    </a:lnTo>
                    <a:lnTo>
                      <a:pt x="402" y="208"/>
                    </a:lnTo>
                    <a:lnTo>
                      <a:pt x="404" y="201"/>
                    </a:lnTo>
                    <a:lnTo>
                      <a:pt x="402" y="197"/>
                    </a:lnTo>
                    <a:lnTo>
                      <a:pt x="394" y="195"/>
                    </a:lnTo>
                    <a:lnTo>
                      <a:pt x="389" y="198"/>
                    </a:lnTo>
                    <a:lnTo>
                      <a:pt x="391" y="195"/>
                    </a:lnTo>
                    <a:lnTo>
                      <a:pt x="386" y="193"/>
                    </a:lnTo>
                    <a:lnTo>
                      <a:pt x="374" y="198"/>
                    </a:lnTo>
                    <a:lnTo>
                      <a:pt x="359" y="198"/>
                    </a:lnTo>
                    <a:lnTo>
                      <a:pt x="350" y="203"/>
                    </a:lnTo>
                    <a:lnTo>
                      <a:pt x="345" y="221"/>
                    </a:lnTo>
                    <a:lnTo>
                      <a:pt x="339" y="235"/>
                    </a:lnTo>
                    <a:lnTo>
                      <a:pt x="331" y="240"/>
                    </a:lnTo>
                    <a:lnTo>
                      <a:pt x="331" y="246"/>
                    </a:lnTo>
                    <a:lnTo>
                      <a:pt x="326" y="250"/>
                    </a:lnTo>
                    <a:lnTo>
                      <a:pt x="321" y="250"/>
                    </a:lnTo>
                    <a:lnTo>
                      <a:pt x="321" y="245"/>
                    </a:lnTo>
                    <a:lnTo>
                      <a:pt x="313" y="245"/>
                    </a:lnTo>
                    <a:lnTo>
                      <a:pt x="313" y="246"/>
                    </a:lnTo>
                    <a:lnTo>
                      <a:pt x="305" y="248"/>
                    </a:lnTo>
                    <a:lnTo>
                      <a:pt x="291" y="250"/>
                    </a:lnTo>
                    <a:lnTo>
                      <a:pt x="285" y="254"/>
                    </a:lnTo>
                    <a:lnTo>
                      <a:pt x="281" y="254"/>
                    </a:lnTo>
                    <a:lnTo>
                      <a:pt x="275" y="246"/>
                    </a:lnTo>
                    <a:lnTo>
                      <a:pt x="270" y="246"/>
                    </a:lnTo>
                    <a:lnTo>
                      <a:pt x="264" y="243"/>
                    </a:lnTo>
                    <a:lnTo>
                      <a:pt x="259" y="237"/>
                    </a:lnTo>
                    <a:lnTo>
                      <a:pt x="256" y="222"/>
                    </a:lnTo>
                    <a:lnTo>
                      <a:pt x="250" y="213"/>
                    </a:lnTo>
                    <a:lnTo>
                      <a:pt x="246" y="206"/>
                    </a:lnTo>
                    <a:lnTo>
                      <a:pt x="246" y="203"/>
                    </a:lnTo>
                    <a:lnTo>
                      <a:pt x="248" y="200"/>
                    </a:lnTo>
                    <a:lnTo>
                      <a:pt x="248" y="197"/>
                    </a:lnTo>
                    <a:lnTo>
                      <a:pt x="245" y="190"/>
                    </a:lnTo>
                    <a:lnTo>
                      <a:pt x="243" y="184"/>
                    </a:lnTo>
                    <a:lnTo>
                      <a:pt x="248" y="163"/>
                    </a:lnTo>
                    <a:lnTo>
                      <a:pt x="248" y="140"/>
                    </a:lnTo>
                    <a:lnTo>
                      <a:pt x="253" y="135"/>
                    </a:lnTo>
                    <a:lnTo>
                      <a:pt x="254" y="129"/>
                    </a:lnTo>
                    <a:lnTo>
                      <a:pt x="259" y="129"/>
                    </a:lnTo>
                    <a:lnTo>
                      <a:pt x="262" y="126"/>
                    </a:lnTo>
                    <a:lnTo>
                      <a:pt x="264" y="123"/>
                    </a:lnTo>
                    <a:lnTo>
                      <a:pt x="261" y="124"/>
                    </a:lnTo>
                    <a:lnTo>
                      <a:pt x="264" y="119"/>
                    </a:lnTo>
                    <a:lnTo>
                      <a:pt x="264" y="119"/>
                    </a:lnTo>
                    <a:lnTo>
                      <a:pt x="259" y="119"/>
                    </a:lnTo>
                    <a:lnTo>
                      <a:pt x="254" y="116"/>
                    </a:lnTo>
                    <a:lnTo>
                      <a:pt x="246" y="116"/>
                    </a:lnTo>
                    <a:lnTo>
                      <a:pt x="240" y="113"/>
                    </a:lnTo>
                    <a:lnTo>
                      <a:pt x="235" y="110"/>
                    </a:lnTo>
                    <a:lnTo>
                      <a:pt x="232" y="103"/>
                    </a:lnTo>
                    <a:lnTo>
                      <a:pt x="232" y="89"/>
                    </a:lnTo>
                    <a:lnTo>
                      <a:pt x="227" y="86"/>
                    </a:lnTo>
                    <a:lnTo>
                      <a:pt x="227" y="81"/>
                    </a:lnTo>
                    <a:lnTo>
                      <a:pt x="224" y="76"/>
                    </a:lnTo>
                    <a:lnTo>
                      <a:pt x="221" y="61"/>
                    </a:lnTo>
                    <a:lnTo>
                      <a:pt x="215" y="52"/>
                    </a:lnTo>
                    <a:lnTo>
                      <a:pt x="213" y="50"/>
                    </a:lnTo>
                    <a:lnTo>
                      <a:pt x="199" y="50"/>
                    </a:lnTo>
                    <a:lnTo>
                      <a:pt x="196" y="50"/>
                    </a:lnTo>
                    <a:lnTo>
                      <a:pt x="185" y="65"/>
                    </a:lnTo>
                    <a:lnTo>
                      <a:pt x="178" y="63"/>
                    </a:lnTo>
                    <a:lnTo>
                      <a:pt x="169" y="55"/>
                    </a:lnTo>
                    <a:lnTo>
                      <a:pt x="167" y="50"/>
                    </a:lnTo>
                    <a:lnTo>
                      <a:pt x="167" y="36"/>
                    </a:lnTo>
                    <a:lnTo>
                      <a:pt x="161" y="31"/>
                    </a:lnTo>
                    <a:lnTo>
                      <a:pt x="156" y="21"/>
                    </a:lnTo>
                    <a:lnTo>
                      <a:pt x="153" y="20"/>
                    </a:lnTo>
                    <a:lnTo>
                      <a:pt x="151" y="16"/>
                    </a:lnTo>
                    <a:lnTo>
                      <a:pt x="148" y="15"/>
                    </a:lnTo>
                    <a:lnTo>
                      <a:pt x="137" y="15"/>
                    </a:lnTo>
                    <a:lnTo>
                      <a:pt x="124" y="15"/>
                    </a:lnTo>
                    <a:lnTo>
                      <a:pt x="121" y="23"/>
                    </a:lnTo>
                    <a:lnTo>
                      <a:pt x="97" y="23"/>
                    </a:lnTo>
                    <a:lnTo>
                      <a:pt x="81" y="23"/>
                    </a:lnTo>
                    <a:lnTo>
                      <a:pt x="64" y="15"/>
                    </a:lnTo>
                    <a:lnTo>
                      <a:pt x="45" y="7"/>
                    </a:lnTo>
                    <a:lnTo>
                      <a:pt x="3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0" y="4"/>
                    </a:lnTo>
                    <a:lnTo>
                      <a:pt x="3" y="15"/>
                    </a:lnTo>
                    <a:lnTo>
                      <a:pt x="2" y="20"/>
                    </a:lnTo>
                    <a:lnTo>
                      <a:pt x="5" y="33"/>
                    </a:lnTo>
                    <a:lnTo>
                      <a:pt x="5" y="41"/>
                    </a:lnTo>
                    <a:lnTo>
                      <a:pt x="7" y="41"/>
                    </a:lnTo>
                    <a:lnTo>
                      <a:pt x="5" y="52"/>
                    </a:lnTo>
                    <a:lnTo>
                      <a:pt x="11" y="58"/>
                    </a:lnTo>
                    <a:lnTo>
                      <a:pt x="15" y="58"/>
                    </a:lnTo>
                    <a:lnTo>
                      <a:pt x="23" y="74"/>
                    </a:lnTo>
                    <a:lnTo>
                      <a:pt x="21" y="82"/>
                    </a:lnTo>
                    <a:lnTo>
                      <a:pt x="19" y="84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3" y="87"/>
                    </a:lnTo>
                    <a:lnTo>
                      <a:pt x="7" y="86"/>
                    </a:lnTo>
                    <a:lnTo>
                      <a:pt x="7" y="89"/>
                    </a:lnTo>
                    <a:lnTo>
                      <a:pt x="8" y="87"/>
                    </a:lnTo>
                    <a:lnTo>
                      <a:pt x="11" y="92"/>
                    </a:lnTo>
                    <a:lnTo>
                      <a:pt x="13" y="97"/>
                    </a:lnTo>
                    <a:lnTo>
                      <a:pt x="18" y="98"/>
                    </a:lnTo>
                    <a:lnTo>
                      <a:pt x="23" y="105"/>
                    </a:lnTo>
                    <a:lnTo>
                      <a:pt x="27" y="105"/>
                    </a:lnTo>
                    <a:lnTo>
                      <a:pt x="30" y="102"/>
                    </a:lnTo>
                    <a:lnTo>
                      <a:pt x="30" y="106"/>
                    </a:lnTo>
                    <a:lnTo>
                      <a:pt x="32" y="111"/>
                    </a:lnTo>
                    <a:lnTo>
                      <a:pt x="38" y="115"/>
                    </a:lnTo>
                    <a:lnTo>
                      <a:pt x="40" y="123"/>
                    </a:lnTo>
                    <a:lnTo>
                      <a:pt x="38" y="132"/>
                    </a:lnTo>
                    <a:lnTo>
                      <a:pt x="35" y="140"/>
                    </a:lnTo>
                    <a:lnTo>
                      <a:pt x="37" y="139"/>
                    </a:lnTo>
                    <a:lnTo>
                      <a:pt x="37" y="140"/>
                    </a:lnTo>
                    <a:lnTo>
                      <a:pt x="40" y="140"/>
                    </a:lnTo>
                    <a:lnTo>
                      <a:pt x="40" y="143"/>
                    </a:lnTo>
                    <a:lnTo>
                      <a:pt x="43" y="143"/>
                    </a:lnTo>
                    <a:lnTo>
                      <a:pt x="45" y="148"/>
                    </a:lnTo>
                    <a:lnTo>
                      <a:pt x="57" y="160"/>
                    </a:lnTo>
                    <a:lnTo>
                      <a:pt x="59" y="163"/>
                    </a:lnTo>
                    <a:lnTo>
                      <a:pt x="62" y="172"/>
                    </a:lnTo>
                    <a:lnTo>
                      <a:pt x="70" y="168"/>
                    </a:lnTo>
                    <a:lnTo>
                      <a:pt x="72" y="164"/>
                    </a:lnTo>
                    <a:lnTo>
                      <a:pt x="72" y="161"/>
                    </a:lnTo>
                    <a:lnTo>
                      <a:pt x="69" y="153"/>
                    </a:lnTo>
                    <a:lnTo>
                      <a:pt x="64" y="148"/>
                    </a:lnTo>
                    <a:lnTo>
                      <a:pt x="61" y="150"/>
                    </a:lnTo>
                    <a:lnTo>
                      <a:pt x="57" y="148"/>
                    </a:lnTo>
                    <a:lnTo>
                      <a:pt x="56" y="143"/>
                    </a:lnTo>
                    <a:lnTo>
                      <a:pt x="57" y="139"/>
                    </a:lnTo>
                    <a:lnTo>
                      <a:pt x="56" y="132"/>
                    </a:lnTo>
                    <a:lnTo>
                      <a:pt x="56" y="127"/>
                    </a:lnTo>
                    <a:lnTo>
                      <a:pt x="53" y="123"/>
                    </a:lnTo>
                    <a:lnTo>
                      <a:pt x="54" y="113"/>
                    </a:lnTo>
                    <a:lnTo>
                      <a:pt x="53" y="106"/>
                    </a:lnTo>
                    <a:lnTo>
                      <a:pt x="50" y="103"/>
                    </a:lnTo>
                    <a:lnTo>
                      <a:pt x="50" y="108"/>
                    </a:lnTo>
                    <a:lnTo>
                      <a:pt x="48" y="106"/>
                    </a:lnTo>
                    <a:lnTo>
                      <a:pt x="48" y="100"/>
                    </a:lnTo>
                    <a:lnTo>
                      <a:pt x="45" y="97"/>
                    </a:lnTo>
                    <a:lnTo>
                      <a:pt x="45" y="92"/>
                    </a:lnTo>
                    <a:lnTo>
                      <a:pt x="40" y="86"/>
                    </a:lnTo>
                    <a:lnTo>
                      <a:pt x="42" y="76"/>
                    </a:lnTo>
                    <a:lnTo>
                      <a:pt x="38" y="74"/>
                    </a:lnTo>
                    <a:lnTo>
                      <a:pt x="38" y="68"/>
                    </a:lnTo>
                    <a:lnTo>
                      <a:pt x="34" y="68"/>
                    </a:lnTo>
                    <a:lnTo>
                      <a:pt x="34" y="60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24" y="45"/>
                    </a:lnTo>
                    <a:lnTo>
                      <a:pt x="27" y="31"/>
                    </a:lnTo>
                    <a:lnTo>
                      <a:pt x="26" y="28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8" name="Freeform 16"/>
              <p:cNvSpPr/>
              <p:nvPr/>
            </p:nvSpPr>
            <p:spPr>
              <a:xfrm>
                <a:off x="1279440" y="1871640"/>
                <a:ext cx="159840" cy="26640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266400"/>
                  <a:gd name="textAreaBottom" fmla="*/ 266760 h 266400"/>
                  <a:gd name="GluePoint1X" fmla="*/ 90 w 101"/>
                  <a:gd name="GluePoint1Y" fmla="*/ 148 h 168"/>
                  <a:gd name="GluePoint2X" fmla="*/ 101 w 101"/>
                  <a:gd name="GluePoint2Y" fmla="*/ 135 h 168"/>
                  <a:gd name="GluePoint3X" fmla="*/ 98 w 101"/>
                  <a:gd name="GluePoint3Y" fmla="*/ 123 h 168"/>
                  <a:gd name="GluePoint4X" fmla="*/ 76 w 101"/>
                  <a:gd name="GluePoint4Y" fmla="*/ 92 h 168"/>
                  <a:gd name="GluePoint5X" fmla="*/ 58 w 101"/>
                  <a:gd name="GluePoint5Y" fmla="*/ 65 h 168"/>
                  <a:gd name="GluePoint6X" fmla="*/ 62 w 101"/>
                  <a:gd name="GluePoint6Y" fmla="*/ 31 h 168"/>
                  <a:gd name="GluePoint7X" fmla="*/ 77 w 101"/>
                  <a:gd name="GluePoint7Y" fmla="*/ 0 h 168"/>
                  <a:gd name="GluePoint8X" fmla="*/ 47 w 101"/>
                  <a:gd name="GluePoint8Y" fmla="*/ 0 h 168"/>
                  <a:gd name="GluePoint9X" fmla="*/ 20 w 101"/>
                  <a:gd name="GluePoint9Y" fmla="*/ 0 h 168"/>
                  <a:gd name="GluePoint10X" fmla="*/ 11 w 101"/>
                  <a:gd name="GluePoint10Y" fmla="*/ 21 h 168"/>
                  <a:gd name="GluePoint11X" fmla="*/ 3 w 101"/>
                  <a:gd name="GluePoint11Y" fmla="*/ 28 h 168"/>
                  <a:gd name="GluePoint12X" fmla="*/ 3 w 101"/>
                  <a:gd name="GluePoint12Y" fmla="*/ 45 h 168"/>
                  <a:gd name="GluePoint13X" fmla="*/ 4 w 101"/>
                  <a:gd name="GluePoint13Y" fmla="*/ 65 h 168"/>
                  <a:gd name="GluePoint14X" fmla="*/ 4 w 101"/>
                  <a:gd name="GluePoint14Y" fmla="*/ 71 h 168"/>
                  <a:gd name="GluePoint15X" fmla="*/ 11 w 101"/>
                  <a:gd name="GluePoint15Y" fmla="*/ 68 h 168"/>
                  <a:gd name="GluePoint16X" fmla="*/ 11 w 101"/>
                  <a:gd name="GluePoint16Y" fmla="*/ 71 h 168"/>
                  <a:gd name="GluePoint17X" fmla="*/ 8 w 101"/>
                  <a:gd name="GluePoint17Y" fmla="*/ 74 h 168"/>
                  <a:gd name="GluePoint18X" fmla="*/ 6 w 101"/>
                  <a:gd name="GluePoint18Y" fmla="*/ 87 h 168"/>
                  <a:gd name="GluePoint19X" fmla="*/ 9 w 101"/>
                  <a:gd name="GluePoint19Y" fmla="*/ 90 h 168"/>
                  <a:gd name="GluePoint20X" fmla="*/ 6 w 101"/>
                  <a:gd name="GluePoint20Y" fmla="*/ 95 h 168"/>
                  <a:gd name="GluePoint21X" fmla="*/ 12 w 101"/>
                  <a:gd name="GluePoint21Y" fmla="*/ 116 h 168"/>
                  <a:gd name="GluePoint22X" fmla="*/ 14 w 101"/>
                  <a:gd name="GluePoint22Y" fmla="*/ 121 h 168"/>
                  <a:gd name="GluePoint23X" fmla="*/ 20 w 101"/>
                  <a:gd name="GluePoint23Y" fmla="*/ 134 h 168"/>
                  <a:gd name="GluePoint24X" fmla="*/ 33 w 101"/>
                  <a:gd name="GluePoint24Y" fmla="*/ 140 h 168"/>
                  <a:gd name="GluePoint25X" fmla="*/ 36 w 101"/>
                  <a:gd name="GluePoint25Y" fmla="*/ 140 h 168"/>
                  <a:gd name="GluePoint26X" fmla="*/ 43 w 101"/>
                  <a:gd name="GluePoint26Y" fmla="*/ 147 h 168"/>
                  <a:gd name="GluePoint27X" fmla="*/ 49 w 101"/>
                  <a:gd name="GluePoint27Y" fmla="*/ 158 h 168"/>
                  <a:gd name="GluePoint28X" fmla="*/ 60 w 101"/>
                  <a:gd name="GluePoint28Y" fmla="*/ 166 h 168"/>
                  <a:gd name="GluePoint29X" fmla="*/ 81 w 101"/>
                  <a:gd name="GluePoint29Y" fmla="*/ 164 h 168"/>
                  <a:gd name="GluePoint30X" fmla="*/ 85 w 101"/>
                  <a:gd name="GluePoint30Y" fmla="*/ 163 h 168"/>
                  <a:gd name="GluePoint31X" fmla="*/ 87 w 101"/>
                  <a:gd name="GluePoint31Y" fmla="*/ 158 h 168"/>
                  <a:gd name="GluePoint32X" fmla="*/ 85 w 101"/>
                  <a:gd name="GluePoint32Y" fmla="*/ 151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01" h="168">
                    <a:moveTo>
                      <a:pt x="85" y="151"/>
                    </a:moveTo>
                    <a:lnTo>
                      <a:pt x="90" y="148"/>
                    </a:lnTo>
                    <a:lnTo>
                      <a:pt x="93" y="142"/>
                    </a:lnTo>
                    <a:lnTo>
                      <a:pt x="101" y="135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89" y="110"/>
                    </a:lnTo>
                    <a:lnTo>
                      <a:pt x="76" y="92"/>
                    </a:lnTo>
                    <a:lnTo>
                      <a:pt x="68" y="78"/>
                    </a:lnTo>
                    <a:lnTo>
                      <a:pt x="58" y="65"/>
                    </a:lnTo>
                    <a:lnTo>
                      <a:pt x="50" y="52"/>
                    </a:lnTo>
                    <a:lnTo>
                      <a:pt x="62" y="31"/>
                    </a:lnTo>
                    <a:lnTo>
                      <a:pt x="70" y="15"/>
                    </a:lnTo>
                    <a:lnTo>
                      <a:pt x="77" y="0"/>
                    </a:lnTo>
                    <a:lnTo>
                      <a:pt x="63" y="0"/>
                    </a:lnTo>
                    <a:lnTo>
                      <a:pt x="47" y="0"/>
                    </a:lnTo>
                    <a:lnTo>
                      <a:pt x="31" y="0"/>
                    </a:lnTo>
                    <a:lnTo>
                      <a:pt x="20" y="0"/>
                    </a:lnTo>
                    <a:lnTo>
                      <a:pt x="17" y="10"/>
                    </a:lnTo>
                    <a:lnTo>
                      <a:pt x="11" y="21"/>
                    </a:lnTo>
                    <a:lnTo>
                      <a:pt x="4" y="26"/>
                    </a:lnTo>
                    <a:lnTo>
                      <a:pt x="3" y="28"/>
                    </a:lnTo>
                    <a:lnTo>
                      <a:pt x="4" y="41"/>
                    </a:lnTo>
                    <a:lnTo>
                      <a:pt x="3" y="45"/>
                    </a:lnTo>
                    <a:lnTo>
                      <a:pt x="0" y="55"/>
                    </a:lnTo>
                    <a:lnTo>
                      <a:pt x="4" y="65"/>
                    </a:lnTo>
                    <a:lnTo>
                      <a:pt x="3" y="68"/>
                    </a:lnTo>
                    <a:lnTo>
                      <a:pt x="4" y="71"/>
                    </a:lnTo>
                    <a:lnTo>
                      <a:pt x="8" y="71"/>
                    </a:lnTo>
                    <a:lnTo>
                      <a:pt x="11" y="68"/>
                    </a:lnTo>
                    <a:lnTo>
                      <a:pt x="17" y="68"/>
                    </a:lnTo>
                    <a:lnTo>
                      <a:pt x="11" y="71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4" y="86"/>
                    </a:lnTo>
                    <a:lnTo>
                      <a:pt x="6" y="87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8" y="94"/>
                    </a:lnTo>
                    <a:lnTo>
                      <a:pt x="6" y="95"/>
                    </a:lnTo>
                    <a:lnTo>
                      <a:pt x="4" y="100"/>
                    </a:lnTo>
                    <a:lnTo>
                      <a:pt x="12" y="116"/>
                    </a:lnTo>
                    <a:lnTo>
                      <a:pt x="12" y="118"/>
                    </a:lnTo>
                    <a:lnTo>
                      <a:pt x="14" y="121"/>
                    </a:lnTo>
                    <a:lnTo>
                      <a:pt x="11" y="131"/>
                    </a:lnTo>
                    <a:lnTo>
                      <a:pt x="20" y="134"/>
                    </a:lnTo>
                    <a:lnTo>
                      <a:pt x="23" y="134"/>
                    </a:lnTo>
                    <a:lnTo>
                      <a:pt x="33" y="140"/>
                    </a:lnTo>
                    <a:lnTo>
                      <a:pt x="35" y="139"/>
                    </a:lnTo>
                    <a:lnTo>
                      <a:pt x="36" y="140"/>
                    </a:lnTo>
                    <a:lnTo>
                      <a:pt x="38" y="145"/>
                    </a:lnTo>
                    <a:lnTo>
                      <a:pt x="43" y="147"/>
                    </a:lnTo>
                    <a:lnTo>
                      <a:pt x="47" y="155"/>
                    </a:lnTo>
                    <a:lnTo>
                      <a:pt x="49" y="158"/>
                    </a:lnTo>
                    <a:lnTo>
                      <a:pt x="47" y="168"/>
                    </a:lnTo>
                    <a:lnTo>
                      <a:pt x="60" y="166"/>
                    </a:lnTo>
                    <a:lnTo>
                      <a:pt x="70" y="164"/>
                    </a:lnTo>
                    <a:lnTo>
                      <a:pt x="81" y="164"/>
                    </a:lnTo>
                    <a:lnTo>
                      <a:pt x="82" y="163"/>
                    </a:lnTo>
                    <a:lnTo>
                      <a:pt x="85" y="163"/>
                    </a:lnTo>
                    <a:lnTo>
                      <a:pt x="87" y="160"/>
                    </a:lnTo>
                    <a:lnTo>
                      <a:pt x="87" y="158"/>
                    </a:lnTo>
                    <a:lnTo>
                      <a:pt x="84" y="156"/>
                    </a:lnTo>
                    <a:lnTo>
                      <a:pt x="85" y="15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9" name="Freeform 17"/>
              <p:cNvSpPr/>
              <p:nvPr/>
            </p:nvSpPr>
            <p:spPr>
              <a:xfrm>
                <a:off x="1469880" y="1871640"/>
                <a:ext cx="161640" cy="1378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137880"/>
                  <a:gd name="textAreaBottom" fmla="*/ 138240 h 137880"/>
                  <a:gd name="GluePoint1X" fmla="*/ 50 w 102"/>
                  <a:gd name="GluePoint1Y" fmla="*/ 0 h 87"/>
                  <a:gd name="GluePoint2X" fmla="*/ 83 w 102"/>
                  <a:gd name="GluePoint2Y" fmla="*/ 0 h 87"/>
                  <a:gd name="GluePoint3X" fmla="*/ 73 w 102"/>
                  <a:gd name="GluePoint3Y" fmla="*/ 18 h 87"/>
                  <a:gd name="GluePoint4X" fmla="*/ 88 w 102"/>
                  <a:gd name="GluePoint4Y" fmla="*/ 18 h 87"/>
                  <a:gd name="GluePoint5X" fmla="*/ 102 w 102"/>
                  <a:gd name="GluePoint5Y" fmla="*/ 18 h 87"/>
                  <a:gd name="GluePoint6X" fmla="*/ 91 w 102"/>
                  <a:gd name="GluePoint6Y" fmla="*/ 41 h 87"/>
                  <a:gd name="GluePoint7X" fmla="*/ 80 w 102"/>
                  <a:gd name="GluePoint7Y" fmla="*/ 68 h 87"/>
                  <a:gd name="GluePoint8X" fmla="*/ 72 w 102"/>
                  <a:gd name="GluePoint8Y" fmla="*/ 87 h 87"/>
                  <a:gd name="GluePoint9X" fmla="*/ 59 w 102"/>
                  <a:gd name="GluePoint9Y" fmla="*/ 87 h 87"/>
                  <a:gd name="GluePoint10X" fmla="*/ 45 w 102"/>
                  <a:gd name="GluePoint10Y" fmla="*/ 87 h 87"/>
                  <a:gd name="GluePoint11X" fmla="*/ 27 w 102"/>
                  <a:gd name="GluePoint11Y" fmla="*/ 87 h 87"/>
                  <a:gd name="GluePoint12X" fmla="*/ 11 w 102"/>
                  <a:gd name="GluePoint12Y" fmla="*/ 87 h 87"/>
                  <a:gd name="GluePoint13X" fmla="*/ 0 w 102"/>
                  <a:gd name="GluePoint13Y" fmla="*/ 87 h 87"/>
                  <a:gd name="GluePoint14X" fmla="*/ 10 w 102"/>
                  <a:gd name="GluePoint14Y" fmla="*/ 68 h 87"/>
                  <a:gd name="GluePoint15X" fmla="*/ 19 w 102"/>
                  <a:gd name="GluePoint15Y" fmla="*/ 42 h 87"/>
                  <a:gd name="GluePoint16X" fmla="*/ 31 w 102"/>
                  <a:gd name="GluePoint16Y" fmla="*/ 20 h 87"/>
                  <a:gd name="GluePoint17X" fmla="*/ 40 w 102"/>
                  <a:gd name="GluePoint17Y" fmla="*/ 0 h 87"/>
                  <a:gd name="GluePoint18X" fmla="*/ 50 w 102"/>
                  <a:gd name="GluePoint18Y" fmla="*/ 0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02" h="87">
                    <a:moveTo>
                      <a:pt x="50" y="0"/>
                    </a:moveTo>
                    <a:lnTo>
                      <a:pt x="83" y="0"/>
                    </a:lnTo>
                    <a:lnTo>
                      <a:pt x="73" y="18"/>
                    </a:lnTo>
                    <a:lnTo>
                      <a:pt x="88" y="18"/>
                    </a:lnTo>
                    <a:lnTo>
                      <a:pt x="102" y="18"/>
                    </a:lnTo>
                    <a:lnTo>
                      <a:pt x="91" y="41"/>
                    </a:lnTo>
                    <a:lnTo>
                      <a:pt x="80" y="68"/>
                    </a:lnTo>
                    <a:lnTo>
                      <a:pt x="72" y="87"/>
                    </a:lnTo>
                    <a:lnTo>
                      <a:pt x="59" y="87"/>
                    </a:lnTo>
                    <a:lnTo>
                      <a:pt x="45" y="87"/>
                    </a:lnTo>
                    <a:lnTo>
                      <a:pt x="27" y="87"/>
                    </a:lnTo>
                    <a:lnTo>
                      <a:pt x="11" y="87"/>
                    </a:lnTo>
                    <a:lnTo>
                      <a:pt x="0" y="87"/>
                    </a:lnTo>
                    <a:lnTo>
                      <a:pt x="10" y="68"/>
                    </a:lnTo>
                    <a:lnTo>
                      <a:pt x="19" y="42"/>
                    </a:lnTo>
                    <a:lnTo>
                      <a:pt x="31" y="20"/>
                    </a:lnTo>
                    <a:lnTo>
                      <a:pt x="4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0" name="Freeform 18"/>
              <p:cNvSpPr/>
              <p:nvPr/>
            </p:nvSpPr>
            <p:spPr>
              <a:xfrm>
                <a:off x="1359000" y="1871640"/>
                <a:ext cx="174240" cy="194760"/>
              </a:xfrm>
              <a:custGeom>
                <a:avLst/>
                <a:gdLst>
                  <a:gd name="textAreaLeft" fmla="*/ 0 w 174240"/>
                  <a:gd name="textAreaRight" fmla="*/ 174600 w 174240"/>
                  <a:gd name="textAreaTop" fmla="*/ 0 h 194760"/>
                  <a:gd name="textAreaBottom" fmla="*/ 195120 h 194760"/>
                  <a:gd name="GluePoint1X" fmla="*/ 39 w 110"/>
                  <a:gd name="GluePoint1Y" fmla="*/ 110 h 123"/>
                  <a:gd name="GluePoint2X" fmla="*/ 26 w 110"/>
                  <a:gd name="GluePoint2Y" fmla="*/ 92 h 123"/>
                  <a:gd name="GluePoint3X" fmla="*/ 18 w 110"/>
                  <a:gd name="GluePoint3Y" fmla="*/ 78 h 123"/>
                  <a:gd name="GluePoint4X" fmla="*/ 8 w 110"/>
                  <a:gd name="GluePoint4Y" fmla="*/ 65 h 123"/>
                  <a:gd name="GluePoint5X" fmla="*/ 0 w 110"/>
                  <a:gd name="GluePoint5Y" fmla="*/ 52 h 123"/>
                  <a:gd name="GluePoint6X" fmla="*/ 12 w 110"/>
                  <a:gd name="GluePoint6Y" fmla="*/ 31 h 123"/>
                  <a:gd name="GluePoint7X" fmla="*/ 20 w 110"/>
                  <a:gd name="GluePoint7Y" fmla="*/ 15 h 123"/>
                  <a:gd name="GluePoint8X" fmla="*/ 27 w 110"/>
                  <a:gd name="GluePoint8Y" fmla="*/ 0 h 123"/>
                  <a:gd name="GluePoint9X" fmla="*/ 40 w 110"/>
                  <a:gd name="GluePoint9Y" fmla="*/ 0 h 123"/>
                  <a:gd name="GluePoint10X" fmla="*/ 54 w 110"/>
                  <a:gd name="GluePoint10Y" fmla="*/ 0 h 123"/>
                  <a:gd name="GluePoint11X" fmla="*/ 69 w 110"/>
                  <a:gd name="GluePoint11Y" fmla="*/ 0 h 123"/>
                  <a:gd name="GluePoint12X" fmla="*/ 81 w 110"/>
                  <a:gd name="GluePoint12Y" fmla="*/ 0 h 123"/>
                  <a:gd name="GluePoint13X" fmla="*/ 96 w 110"/>
                  <a:gd name="GluePoint13Y" fmla="*/ 0 h 123"/>
                  <a:gd name="GluePoint14X" fmla="*/ 110 w 110"/>
                  <a:gd name="GluePoint14Y" fmla="*/ 0 h 123"/>
                  <a:gd name="GluePoint15X" fmla="*/ 101 w 110"/>
                  <a:gd name="GluePoint15Y" fmla="*/ 20 h 123"/>
                  <a:gd name="GluePoint16X" fmla="*/ 89 w 110"/>
                  <a:gd name="GluePoint16Y" fmla="*/ 42 h 123"/>
                  <a:gd name="GluePoint17X" fmla="*/ 80 w 110"/>
                  <a:gd name="GluePoint17Y" fmla="*/ 68 h 123"/>
                  <a:gd name="GluePoint18X" fmla="*/ 66 w 110"/>
                  <a:gd name="GluePoint18Y" fmla="*/ 102 h 123"/>
                  <a:gd name="GluePoint19X" fmla="*/ 62 w 110"/>
                  <a:gd name="GluePoint19Y" fmla="*/ 105 h 123"/>
                  <a:gd name="GluePoint20X" fmla="*/ 58 w 110"/>
                  <a:gd name="GluePoint20Y" fmla="*/ 103 h 123"/>
                  <a:gd name="GluePoint21X" fmla="*/ 53 w 110"/>
                  <a:gd name="GluePoint21Y" fmla="*/ 106 h 123"/>
                  <a:gd name="GluePoint22X" fmla="*/ 51 w 110"/>
                  <a:gd name="GluePoint22Y" fmla="*/ 116 h 123"/>
                  <a:gd name="GluePoint23X" fmla="*/ 48 w 110"/>
                  <a:gd name="GluePoint23Y" fmla="*/ 123 h 123"/>
                  <a:gd name="GluePoint24X" fmla="*/ 39 w 110"/>
                  <a:gd name="GluePoint24Y" fmla="*/ 110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110" h="123">
                    <a:moveTo>
                      <a:pt x="39" y="110"/>
                    </a:moveTo>
                    <a:lnTo>
                      <a:pt x="26" y="92"/>
                    </a:lnTo>
                    <a:lnTo>
                      <a:pt x="18" y="78"/>
                    </a:lnTo>
                    <a:lnTo>
                      <a:pt x="8" y="65"/>
                    </a:lnTo>
                    <a:lnTo>
                      <a:pt x="0" y="52"/>
                    </a:lnTo>
                    <a:lnTo>
                      <a:pt x="12" y="31"/>
                    </a:lnTo>
                    <a:lnTo>
                      <a:pt x="20" y="15"/>
                    </a:lnTo>
                    <a:lnTo>
                      <a:pt x="27" y="0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69" y="0"/>
                    </a:lnTo>
                    <a:lnTo>
                      <a:pt x="81" y="0"/>
                    </a:lnTo>
                    <a:lnTo>
                      <a:pt x="96" y="0"/>
                    </a:lnTo>
                    <a:lnTo>
                      <a:pt x="110" y="0"/>
                    </a:lnTo>
                    <a:lnTo>
                      <a:pt x="101" y="20"/>
                    </a:lnTo>
                    <a:lnTo>
                      <a:pt x="89" y="42"/>
                    </a:lnTo>
                    <a:lnTo>
                      <a:pt x="80" y="68"/>
                    </a:lnTo>
                    <a:lnTo>
                      <a:pt x="66" y="102"/>
                    </a:lnTo>
                    <a:lnTo>
                      <a:pt x="62" y="105"/>
                    </a:lnTo>
                    <a:lnTo>
                      <a:pt x="58" y="103"/>
                    </a:lnTo>
                    <a:lnTo>
                      <a:pt x="53" y="106"/>
                    </a:lnTo>
                    <a:lnTo>
                      <a:pt x="51" y="116"/>
                    </a:lnTo>
                    <a:lnTo>
                      <a:pt x="48" y="123"/>
                    </a:lnTo>
                    <a:lnTo>
                      <a:pt x="39" y="1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1" name="Freeform 19"/>
              <p:cNvSpPr/>
              <p:nvPr/>
            </p:nvSpPr>
            <p:spPr>
              <a:xfrm>
                <a:off x="1311120" y="1757520"/>
                <a:ext cx="225000" cy="114120"/>
              </a:xfrm>
              <a:custGeom>
                <a:avLst/>
                <a:gdLst>
                  <a:gd name="textAreaLeft" fmla="*/ 0 w 225000"/>
                  <a:gd name="textAreaRight" fmla="*/ 225360 w 225000"/>
                  <a:gd name="textAreaTop" fmla="*/ 0 h 114120"/>
                  <a:gd name="textAreaBottom" fmla="*/ 114480 h 114120"/>
                  <a:gd name="GluePoint1X" fmla="*/ 84 w 142"/>
                  <a:gd name="GluePoint1Y" fmla="*/ 72 h 72"/>
                  <a:gd name="GluePoint2X" fmla="*/ 70 w 142"/>
                  <a:gd name="GluePoint2Y" fmla="*/ 72 h 72"/>
                  <a:gd name="GluePoint3X" fmla="*/ 57 w 142"/>
                  <a:gd name="GluePoint3Y" fmla="*/ 72 h 72"/>
                  <a:gd name="GluePoint4X" fmla="*/ 43 w 142"/>
                  <a:gd name="GluePoint4Y" fmla="*/ 72 h 72"/>
                  <a:gd name="GluePoint5X" fmla="*/ 27 w 142"/>
                  <a:gd name="GluePoint5Y" fmla="*/ 72 h 72"/>
                  <a:gd name="GluePoint6X" fmla="*/ 11 w 142"/>
                  <a:gd name="GluePoint6Y" fmla="*/ 72 h 72"/>
                  <a:gd name="GluePoint7X" fmla="*/ 0 w 142"/>
                  <a:gd name="GluePoint7Y" fmla="*/ 72 h 72"/>
                  <a:gd name="GluePoint8X" fmla="*/ 0 w 142"/>
                  <a:gd name="GluePoint8Y" fmla="*/ 66 h 72"/>
                  <a:gd name="GluePoint9X" fmla="*/ 5 w 142"/>
                  <a:gd name="GluePoint9Y" fmla="*/ 56 h 72"/>
                  <a:gd name="GluePoint10X" fmla="*/ 10 w 142"/>
                  <a:gd name="GluePoint10Y" fmla="*/ 51 h 72"/>
                  <a:gd name="GluePoint11X" fmla="*/ 15 w 142"/>
                  <a:gd name="GluePoint11Y" fmla="*/ 48 h 72"/>
                  <a:gd name="GluePoint12X" fmla="*/ 15 w 142"/>
                  <a:gd name="GluePoint12Y" fmla="*/ 45 h 72"/>
                  <a:gd name="GluePoint13X" fmla="*/ 24 w 142"/>
                  <a:gd name="GluePoint13Y" fmla="*/ 32 h 72"/>
                  <a:gd name="GluePoint14X" fmla="*/ 46 w 142"/>
                  <a:gd name="GluePoint14Y" fmla="*/ 0 h 72"/>
                  <a:gd name="GluePoint15X" fmla="*/ 54 w 142"/>
                  <a:gd name="GluePoint15Y" fmla="*/ 0 h 72"/>
                  <a:gd name="GluePoint16X" fmla="*/ 57 w 142"/>
                  <a:gd name="GluePoint16Y" fmla="*/ 2 h 72"/>
                  <a:gd name="GluePoint17X" fmla="*/ 56 w 142"/>
                  <a:gd name="GluePoint17Y" fmla="*/ 10 h 72"/>
                  <a:gd name="GluePoint18X" fmla="*/ 61 w 142"/>
                  <a:gd name="GluePoint18Y" fmla="*/ 10 h 72"/>
                  <a:gd name="GluePoint19X" fmla="*/ 69 w 142"/>
                  <a:gd name="GluePoint19Y" fmla="*/ 8 h 72"/>
                  <a:gd name="GluePoint20X" fmla="*/ 75 w 142"/>
                  <a:gd name="GluePoint20Y" fmla="*/ 8 h 72"/>
                  <a:gd name="GluePoint21X" fmla="*/ 77 w 142"/>
                  <a:gd name="GluePoint21Y" fmla="*/ 10 h 72"/>
                  <a:gd name="GluePoint22X" fmla="*/ 84 w 142"/>
                  <a:gd name="GluePoint22Y" fmla="*/ 8 h 72"/>
                  <a:gd name="GluePoint23X" fmla="*/ 91 w 142"/>
                  <a:gd name="GluePoint23Y" fmla="*/ 8 h 72"/>
                  <a:gd name="GluePoint24X" fmla="*/ 102 w 142"/>
                  <a:gd name="GluePoint24Y" fmla="*/ 5 h 72"/>
                  <a:gd name="GluePoint25X" fmla="*/ 110 w 142"/>
                  <a:gd name="GluePoint25Y" fmla="*/ 3 h 72"/>
                  <a:gd name="GluePoint26X" fmla="*/ 126 w 142"/>
                  <a:gd name="GluePoint26Y" fmla="*/ 3 h 72"/>
                  <a:gd name="GluePoint27X" fmla="*/ 138 w 142"/>
                  <a:gd name="GluePoint27Y" fmla="*/ 3 h 72"/>
                  <a:gd name="GluePoint28X" fmla="*/ 138 w 142"/>
                  <a:gd name="GluePoint28Y" fmla="*/ 6 h 72"/>
                  <a:gd name="GluePoint29X" fmla="*/ 142 w 142"/>
                  <a:gd name="GluePoint29Y" fmla="*/ 6 h 72"/>
                  <a:gd name="GluePoint30X" fmla="*/ 140 w 142"/>
                  <a:gd name="GluePoint30Y" fmla="*/ 10 h 72"/>
                  <a:gd name="GluePoint31X" fmla="*/ 127 w 142"/>
                  <a:gd name="GluePoint31Y" fmla="*/ 22 h 72"/>
                  <a:gd name="GluePoint32X" fmla="*/ 119 w 142"/>
                  <a:gd name="GluePoint32Y" fmla="*/ 29 h 72"/>
                  <a:gd name="GluePoint33X" fmla="*/ 118 w 142"/>
                  <a:gd name="GluePoint33Y" fmla="*/ 32 h 72"/>
                  <a:gd name="GluePoint34X" fmla="*/ 121 w 142"/>
                  <a:gd name="GluePoint34Y" fmla="*/ 34 h 72"/>
                  <a:gd name="GluePoint35X" fmla="*/ 116 w 142"/>
                  <a:gd name="GluePoint35Y" fmla="*/ 40 h 72"/>
                  <a:gd name="GluePoint36X" fmla="*/ 107 w 142"/>
                  <a:gd name="GluePoint36Y" fmla="*/ 56 h 72"/>
                  <a:gd name="GluePoint37X" fmla="*/ 99 w 142"/>
                  <a:gd name="GluePoint37Y" fmla="*/ 72 h 72"/>
                  <a:gd name="GluePoint38X" fmla="*/ 84 w 142"/>
                  <a:gd name="GluePoint38Y" fmla="*/ 72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42" h="72">
                    <a:moveTo>
                      <a:pt x="84" y="72"/>
                    </a:moveTo>
                    <a:lnTo>
                      <a:pt x="70" y="72"/>
                    </a:lnTo>
                    <a:lnTo>
                      <a:pt x="57" y="72"/>
                    </a:lnTo>
                    <a:lnTo>
                      <a:pt x="43" y="72"/>
                    </a:lnTo>
                    <a:lnTo>
                      <a:pt x="27" y="72"/>
                    </a:lnTo>
                    <a:lnTo>
                      <a:pt x="11" y="72"/>
                    </a:lnTo>
                    <a:lnTo>
                      <a:pt x="0" y="72"/>
                    </a:lnTo>
                    <a:lnTo>
                      <a:pt x="0" y="66"/>
                    </a:lnTo>
                    <a:lnTo>
                      <a:pt x="5" y="56"/>
                    </a:lnTo>
                    <a:lnTo>
                      <a:pt x="10" y="51"/>
                    </a:lnTo>
                    <a:lnTo>
                      <a:pt x="15" y="48"/>
                    </a:lnTo>
                    <a:lnTo>
                      <a:pt x="15" y="45"/>
                    </a:lnTo>
                    <a:lnTo>
                      <a:pt x="24" y="32"/>
                    </a:lnTo>
                    <a:lnTo>
                      <a:pt x="46" y="0"/>
                    </a:lnTo>
                    <a:lnTo>
                      <a:pt x="54" y="0"/>
                    </a:lnTo>
                    <a:lnTo>
                      <a:pt x="57" y="2"/>
                    </a:lnTo>
                    <a:lnTo>
                      <a:pt x="56" y="10"/>
                    </a:lnTo>
                    <a:lnTo>
                      <a:pt x="61" y="10"/>
                    </a:lnTo>
                    <a:lnTo>
                      <a:pt x="69" y="8"/>
                    </a:lnTo>
                    <a:lnTo>
                      <a:pt x="75" y="8"/>
                    </a:lnTo>
                    <a:lnTo>
                      <a:pt x="77" y="10"/>
                    </a:lnTo>
                    <a:lnTo>
                      <a:pt x="84" y="8"/>
                    </a:lnTo>
                    <a:lnTo>
                      <a:pt x="91" y="8"/>
                    </a:lnTo>
                    <a:lnTo>
                      <a:pt x="102" y="5"/>
                    </a:lnTo>
                    <a:lnTo>
                      <a:pt x="110" y="3"/>
                    </a:lnTo>
                    <a:lnTo>
                      <a:pt x="126" y="3"/>
                    </a:lnTo>
                    <a:lnTo>
                      <a:pt x="138" y="3"/>
                    </a:lnTo>
                    <a:lnTo>
                      <a:pt x="138" y="6"/>
                    </a:lnTo>
                    <a:lnTo>
                      <a:pt x="142" y="6"/>
                    </a:lnTo>
                    <a:lnTo>
                      <a:pt x="140" y="10"/>
                    </a:lnTo>
                    <a:lnTo>
                      <a:pt x="127" y="22"/>
                    </a:lnTo>
                    <a:lnTo>
                      <a:pt x="119" y="29"/>
                    </a:lnTo>
                    <a:lnTo>
                      <a:pt x="118" y="32"/>
                    </a:lnTo>
                    <a:lnTo>
                      <a:pt x="121" y="34"/>
                    </a:lnTo>
                    <a:lnTo>
                      <a:pt x="116" y="40"/>
                    </a:lnTo>
                    <a:lnTo>
                      <a:pt x="107" y="56"/>
                    </a:lnTo>
                    <a:lnTo>
                      <a:pt x="99" y="72"/>
                    </a:lnTo>
                    <a:lnTo>
                      <a:pt x="84" y="7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2" name="Freeform 20"/>
              <p:cNvSpPr/>
              <p:nvPr/>
            </p:nvSpPr>
            <p:spPr>
              <a:xfrm>
                <a:off x="1468440" y="1681200"/>
                <a:ext cx="167760" cy="19008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190080"/>
                  <a:gd name="textAreaBottom" fmla="*/ 190440 h 190080"/>
                  <a:gd name="GluePoint1X" fmla="*/ 12 w 106"/>
                  <a:gd name="GluePoint1Y" fmla="*/ 120 h 120"/>
                  <a:gd name="GluePoint2X" fmla="*/ 27 w 106"/>
                  <a:gd name="GluePoint2Y" fmla="*/ 120 h 120"/>
                  <a:gd name="GluePoint3X" fmla="*/ 84 w 106"/>
                  <a:gd name="GluePoint3Y" fmla="*/ 120 h 120"/>
                  <a:gd name="GluePoint4X" fmla="*/ 95 w 106"/>
                  <a:gd name="GluePoint4Y" fmla="*/ 98 h 120"/>
                  <a:gd name="GluePoint5X" fmla="*/ 106 w 106"/>
                  <a:gd name="GluePoint5Y" fmla="*/ 77 h 120"/>
                  <a:gd name="GluePoint6X" fmla="*/ 103 w 106"/>
                  <a:gd name="GluePoint6Y" fmla="*/ 72 h 120"/>
                  <a:gd name="GluePoint7X" fmla="*/ 101 w 106"/>
                  <a:gd name="GluePoint7Y" fmla="*/ 74 h 120"/>
                  <a:gd name="GluePoint8X" fmla="*/ 100 w 106"/>
                  <a:gd name="GluePoint8Y" fmla="*/ 75 h 120"/>
                  <a:gd name="GluePoint9X" fmla="*/ 90 w 106"/>
                  <a:gd name="GluePoint9Y" fmla="*/ 75 h 120"/>
                  <a:gd name="GluePoint10X" fmla="*/ 87 w 106"/>
                  <a:gd name="GluePoint10Y" fmla="*/ 77 h 120"/>
                  <a:gd name="GluePoint11X" fmla="*/ 82 w 106"/>
                  <a:gd name="GluePoint11Y" fmla="*/ 77 h 120"/>
                  <a:gd name="GluePoint12X" fmla="*/ 79 w 106"/>
                  <a:gd name="GluePoint12Y" fmla="*/ 79 h 120"/>
                  <a:gd name="GluePoint13X" fmla="*/ 78 w 106"/>
                  <a:gd name="GluePoint13Y" fmla="*/ 77 h 120"/>
                  <a:gd name="GluePoint14X" fmla="*/ 79 w 106"/>
                  <a:gd name="GluePoint14Y" fmla="*/ 72 h 120"/>
                  <a:gd name="GluePoint15X" fmla="*/ 76 w 106"/>
                  <a:gd name="GluePoint15Y" fmla="*/ 70 h 120"/>
                  <a:gd name="GluePoint16X" fmla="*/ 78 w 106"/>
                  <a:gd name="GluePoint16Y" fmla="*/ 67 h 120"/>
                  <a:gd name="GluePoint17X" fmla="*/ 76 w 106"/>
                  <a:gd name="GluePoint17Y" fmla="*/ 62 h 120"/>
                  <a:gd name="GluePoint18X" fmla="*/ 78 w 106"/>
                  <a:gd name="GluePoint18Y" fmla="*/ 58 h 120"/>
                  <a:gd name="GluePoint19X" fmla="*/ 76 w 106"/>
                  <a:gd name="GluePoint19Y" fmla="*/ 56 h 120"/>
                  <a:gd name="GluePoint20X" fmla="*/ 70 w 106"/>
                  <a:gd name="GluePoint20Y" fmla="*/ 59 h 120"/>
                  <a:gd name="GluePoint21X" fmla="*/ 68 w 106"/>
                  <a:gd name="GluePoint21Y" fmla="*/ 58 h 120"/>
                  <a:gd name="GluePoint22X" fmla="*/ 70 w 106"/>
                  <a:gd name="GluePoint22Y" fmla="*/ 56 h 120"/>
                  <a:gd name="GluePoint23X" fmla="*/ 70 w 106"/>
                  <a:gd name="GluePoint23Y" fmla="*/ 54 h 120"/>
                  <a:gd name="GluePoint24X" fmla="*/ 73 w 106"/>
                  <a:gd name="GluePoint24Y" fmla="*/ 53 h 120"/>
                  <a:gd name="GluePoint25X" fmla="*/ 74 w 106"/>
                  <a:gd name="GluePoint25Y" fmla="*/ 48 h 120"/>
                  <a:gd name="GluePoint26X" fmla="*/ 74 w 106"/>
                  <a:gd name="GluePoint26Y" fmla="*/ 48 h 120"/>
                  <a:gd name="GluePoint27X" fmla="*/ 81 w 106"/>
                  <a:gd name="GluePoint27Y" fmla="*/ 40 h 120"/>
                  <a:gd name="GluePoint28X" fmla="*/ 76 w 106"/>
                  <a:gd name="GluePoint28Y" fmla="*/ 38 h 120"/>
                  <a:gd name="GluePoint29X" fmla="*/ 73 w 106"/>
                  <a:gd name="GluePoint29Y" fmla="*/ 29 h 120"/>
                  <a:gd name="GluePoint30X" fmla="*/ 70 w 106"/>
                  <a:gd name="GluePoint30Y" fmla="*/ 27 h 120"/>
                  <a:gd name="GluePoint31X" fmla="*/ 71 w 106"/>
                  <a:gd name="GluePoint31Y" fmla="*/ 25 h 120"/>
                  <a:gd name="GluePoint32X" fmla="*/ 71 w 106"/>
                  <a:gd name="GluePoint32Y" fmla="*/ 24 h 120"/>
                  <a:gd name="GluePoint33X" fmla="*/ 73 w 106"/>
                  <a:gd name="GluePoint33Y" fmla="*/ 24 h 120"/>
                  <a:gd name="GluePoint34X" fmla="*/ 73 w 106"/>
                  <a:gd name="GluePoint34Y" fmla="*/ 22 h 120"/>
                  <a:gd name="GluePoint35X" fmla="*/ 71 w 106"/>
                  <a:gd name="GluePoint35Y" fmla="*/ 17 h 120"/>
                  <a:gd name="GluePoint36X" fmla="*/ 81 w 106"/>
                  <a:gd name="GluePoint36Y" fmla="*/ 0 h 120"/>
                  <a:gd name="GluePoint37X" fmla="*/ 68 w 106"/>
                  <a:gd name="GluePoint37Y" fmla="*/ 0 h 120"/>
                  <a:gd name="GluePoint38X" fmla="*/ 59 w 106"/>
                  <a:gd name="GluePoint38Y" fmla="*/ 14 h 120"/>
                  <a:gd name="GluePoint39X" fmla="*/ 51 w 106"/>
                  <a:gd name="GluePoint39Y" fmla="*/ 29 h 120"/>
                  <a:gd name="GluePoint40X" fmla="*/ 43 w 106"/>
                  <a:gd name="GluePoint40Y" fmla="*/ 43 h 120"/>
                  <a:gd name="GluePoint41X" fmla="*/ 41 w 106"/>
                  <a:gd name="GluePoint41Y" fmla="*/ 48 h 120"/>
                  <a:gd name="GluePoint42X" fmla="*/ 39 w 106"/>
                  <a:gd name="GluePoint42Y" fmla="*/ 51 h 120"/>
                  <a:gd name="GluePoint43X" fmla="*/ 39 w 106"/>
                  <a:gd name="GluePoint43Y" fmla="*/ 54 h 120"/>
                  <a:gd name="GluePoint44X" fmla="*/ 43 w 106"/>
                  <a:gd name="GluePoint44Y" fmla="*/ 54 h 120"/>
                  <a:gd name="GluePoint45X" fmla="*/ 41 w 106"/>
                  <a:gd name="GluePoint45Y" fmla="*/ 58 h 120"/>
                  <a:gd name="GluePoint46X" fmla="*/ 28 w 106"/>
                  <a:gd name="GluePoint46Y" fmla="*/ 70 h 120"/>
                  <a:gd name="GluePoint47X" fmla="*/ 20 w 106"/>
                  <a:gd name="GluePoint47Y" fmla="*/ 77 h 120"/>
                  <a:gd name="GluePoint48X" fmla="*/ 19 w 106"/>
                  <a:gd name="GluePoint48Y" fmla="*/ 80 h 120"/>
                  <a:gd name="GluePoint49X" fmla="*/ 22 w 106"/>
                  <a:gd name="GluePoint49Y" fmla="*/ 82 h 120"/>
                  <a:gd name="GluePoint50X" fmla="*/ 17 w 106"/>
                  <a:gd name="GluePoint50Y" fmla="*/ 88 h 120"/>
                  <a:gd name="GluePoint51X" fmla="*/ 8 w 106"/>
                  <a:gd name="GluePoint51Y" fmla="*/ 104 h 120"/>
                  <a:gd name="GluePoint52X" fmla="*/ 0 w 106"/>
                  <a:gd name="GluePoint52Y" fmla="*/ 120 h 120"/>
                  <a:gd name="GluePoint53X" fmla="*/ 12 w 106"/>
                  <a:gd name="GluePoint53Y" fmla="*/ 120 h 1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06" h="120">
                    <a:moveTo>
                      <a:pt x="12" y="120"/>
                    </a:moveTo>
                    <a:lnTo>
                      <a:pt x="27" y="120"/>
                    </a:lnTo>
                    <a:lnTo>
                      <a:pt x="84" y="120"/>
                    </a:lnTo>
                    <a:lnTo>
                      <a:pt x="95" y="98"/>
                    </a:lnTo>
                    <a:lnTo>
                      <a:pt x="106" y="77"/>
                    </a:lnTo>
                    <a:lnTo>
                      <a:pt x="103" y="72"/>
                    </a:lnTo>
                    <a:lnTo>
                      <a:pt x="101" y="74"/>
                    </a:lnTo>
                    <a:lnTo>
                      <a:pt x="100" y="75"/>
                    </a:lnTo>
                    <a:lnTo>
                      <a:pt x="90" y="75"/>
                    </a:lnTo>
                    <a:lnTo>
                      <a:pt x="87" y="77"/>
                    </a:lnTo>
                    <a:lnTo>
                      <a:pt x="82" y="77"/>
                    </a:lnTo>
                    <a:lnTo>
                      <a:pt x="79" y="79"/>
                    </a:lnTo>
                    <a:lnTo>
                      <a:pt x="78" y="77"/>
                    </a:lnTo>
                    <a:lnTo>
                      <a:pt x="79" y="72"/>
                    </a:lnTo>
                    <a:lnTo>
                      <a:pt x="76" y="70"/>
                    </a:lnTo>
                    <a:lnTo>
                      <a:pt x="78" y="67"/>
                    </a:lnTo>
                    <a:lnTo>
                      <a:pt x="76" y="62"/>
                    </a:lnTo>
                    <a:lnTo>
                      <a:pt x="78" y="58"/>
                    </a:lnTo>
                    <a:lnTo>
                      <a:pt x="76" y="56"/>
                    </a:lnTo>
                    <a:lnTo>
                      <a:pt x="70" y="59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0" y="54"/>
                    </a:lnTo>
                    <a:lnTo>
                      <a:pt x="73" y="53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81" y="40"/>
                    </a:lnTo>
                    <a:lnTo>
                      <a:pt x="76" y="38"/>
                    </a:lnTo>
                    <a:lnTo>
                      <a:pt x="73" y="29"/>
                    </a:lnTo>
                    <a:lnTo>
                      <a:pt x="70" y="27"/>
                    </a:lnTo>
                    <a:lnTo>
                      <a:pt x="71" y="25"/>
                    </a:lnTo>
                    <a:lnTo>
                      <a:pt x="71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1" y="17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59" y="14"/>
                    </a:lnTo>
                    <a:lnTo>
                      <a:pt x="51" y="29"/>
                    </a:lnTo>
                    <a:lnTo>
                      <a:pt x="43" y="43"/>
                    </a:lnTo>
                    <a:lnTo>
                      <a:pt x="41" y="48"/>
                    </a:lnTo>
                    <a:lnTo>
                      <a:pt x="39" y="51"/>
                    </a:lnTo>
                    <a:lnTo>
                      <a:pt x="39" y="54"/>
                    </a:lnTo>
                    <a:lnTo>
                      <a:pt x="43" y="54"/>
                    </a:lnTo>
                    <a:lnTo>
                      <a:pt x="41" y="58"/>
                    </a:lnTo>
                    <a:lnTo>
                      <a:pt x="28" y="70"/>
                    </a:lnTo>
                    <a:lnTo>
                      <a:pt x="20" y="77"/>
                    </a:lnTo>
                    <a:lnTo>
                      <a:pt x="19" y="80"/>
                    </a:lnTo>
                    <a:lnTo>
                      <a:pt x="22" y="82"/>
                    </a:lnTo>
                    <a:lnTo>
                      <a:pt x="17" y="88"/>
                    </a:lnTo>
                    <a:lnTo>
                      <a:pt x="8" y="104"/>
                    </a:lnTo>
                    <a:lnTo>
                      <a:pt x="0" y="120"/>
                    </a:lnTo>
                    <a:lnTo>
                      <a:pt x="12" y="12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3" name="Freeform 21"/>
              <p:cNvSpPr/>
              <p:nvPr/>
            </p:nvSpPr>
            <p:spPr>
              <a:xfrm>
                <a:off x="1384200" y="1681200"/>
                <a:ext cx="191880" cy="91800"/>
              </a:xfrm>
              <a:custGeom>
                <a:avLst/>
                <a:gdLst>
                  <a:gd name="textAreaLeft" fmla="*/ 0 w 191880"/>
                  <a:gd name="textAreaRight" fmla="*/ 192240 w 191880"/>
                  <a:gd name="textAreaTop" fmla="*/ 0 h 91800"/>
                  <a:gd name="textAreaBottom" fmla="*/ 92160 h 91800"/>
                  <a:gd name="GluePoint1X" fmla="*/ 61 w 121"/>
                  <a:gd name="GluePoint1Y" fmla="*/ 0 h 58"/>
                  <a:gd name="GluePoint2X" fmla="*/ 70 w 121"/>
                  <a:gd name="GluePoint2Y" fmla="*/ 0 h 58"/>
                  <a:gd name="GluePoint3X" fmla="*/ 86 w 121"/>
                  <a:gd name="GluePoint3Y" fmla="*/ 0 h 58"/>
                  <a:gd name="GluePoint4X" fmla="*/ 105 w 121"/>
                  <a:gd name="GluePoint4Y" fmla="*/ 0 h 58"/>
                  <a:gd name="GluePoint5X" fmla="*/ 121 w 121"/>
                  <a:gd name="GluePoint5Y" fmla="*/ 0 h 58"/>
                  <a:gd name="GluePoint6X" fmla="*/ 112 w 121"/>
                  <a:gd name="GluePoint6Y" fmla="*/ 14 h 58"/>
                  <a:gd name="GluePoint7X" fmla="*/ 104 w 121"/>
                  <a:gd name="GluePoint7Y" fmla="*/ 29 h 58"/>
                  <a:gd name="GluePoint8X" fmla="*/ 96 w 121"/>
                  <a:gd name="GluePoint8Y" fmla="*/ 43 h 58"/>
                  <a:gd name="GluePoint9X" fmla="*/ 94 w 121"/>
                  <a:gd name="GluePoint9Y" fmla="*/ 48 h 58"/>
                  <a:gd name="GluePoint10X" fmla="*/ 92 w 121"/>
                  <a:gd name="GluePoint10Y" fmla="*/ 51 h 58"/>
                  <a:gd name="GluePoint11X" fmla="*/ 80 w 121"/>
                  <a:gd name="GluePoint11Y" fmla="*/ 51 h 58"/>
                  <a:gd name="GluePoint12X" fmla="*/ 64 w 121"/>
                  <a:gd name="GluePoint12Y" fmla="*/ 51 h 58"/>
                  <a:gd name="GluePoint13X" fmla="*/ 56 w 121"/>
                  <a:gd name="GluePoint13Y" fmla="*/ 53 h 58"/>
                  <a:gd name="GluePoint14X" fmla="*/ 45 w 121"/>
                  <a:gd name="GluePoint14Y" fmla="*/ 56 h 58"/>
                  <a:gd name="GluePoint15X" fmla="*/ 38 w 121"/>
                  <a:gd name="GluePoint15Y" fmla="*/ 56 h 58"/>
                  <a:gd name="GluePoint16X" fmla="*/ 31 w 121"/>
                  <a:gd name="GluePoint16Y" fmla="*/ 58 h 58"/>
                  <a:gd name="GluePoint17X" fmla="*/ 29 w 121"/>
                  <a:gd name="GluePoint17Y" fmla="*/ 56 h 58"/>
                  <a:gd name="GluePoint18X" fmla="*/ 23 w 121"/>
                  <a:gd name="GluePoint18Y" fmla="*/ 56 h 58"/>
                  <a:gd name="GluePoint19X" fmla="*/ 15 w 121"/>
                  <a:gd name="GluePoint19Y" fmla="*/ 58 h 58"/>
                  <a:gd name="GluePoint20X" fmla="*/ 10 w 121"/>
                  <a:gd name="GluePoint20Y" fmla="*/ 58 h 58"/>
                  <a:gd name="GluePoint21X" fmla="*/ 11 w 121"/>
                  <a:gd name="GluePoint21Y" fmla="*/ 50 h 58"/>
                  <a:gd name="GluePoint22X" fmla="*/ 8 w 121"/>
                  <a:gd name="GluePoint22Y" fmla="*/ 48 h 58"/>
                  <a:gd name="GluePoint23X" fmla="*/ 7 w 121"/>
                  <a:gd name="GluePoint23Y" fmla="*/ 45 h 58"/>
                  <a:gd name="GluePoint24X" fmla="*/ 0 w 121"/>
                  <a:gd name="GluePoint24Y" fmla="*/ 45 h 58"/>
                  <a:gd name="GluePoint25X" fmla="*/ 4 w 121"/>
                  <a:gd name="GluePoint25Y" fmla="*/ 40 h 58"/>
                  <a:gd name="GluePoint26X" fmla="*/ 2 w 121"/>
                  <a:gd name="GluePoint26Y" fmla="*/ 43 h 58"/>
                  <a:gd name="GluePoint27X" fmla="*/ 4 w 121"/>
                  <a:gd name="GluePoint27Y" fmla="*/ 42 h 58"/>
                  <a:gd name="GluePoint28X" fmla="*/ 7 w 121"/>
                  <a:gd name="GluePoint28Y" fmla="*/ 38 h 58"/>
                  <a:gd name="GluePoint29X" fmla="*/ 5 w 121"/>
                  <a:gd name="GluePoint29Y" fmla="*/ 37 h 58"/>
                  <a:gd name="GluePoint30X" fmla="*/ 8 w 121"/>
                  <a:gd name="GluePoint30Y" fmla="*/ 33 h 58"/>
                  <a:gd name="GluePoint31X" fmla="*/ 8 w 121"/>
                  <a:gd name="GluePoint31Y" fmla="*/ 32 h 58"/>
                  <a:gd name="GluePoint32X" fmla="*/ 5 w 121"/>
                  <a:gd name="GluePoint32Y" fmla="*/ 33 h 58"/>
                  <a:gd name="GluePoint33X" fmla="*/ 10 w 121"/>
                  <a:gd name="GluePoint33Y" fmla="*/ 24 h 58"/>
                  <a:gd name="GluePoint34X" fmla="*/ 10 w 121"/>
                  <a:gd name="GluePoint34Y" fmla="*/ 16 h 58"/>
                  <a:gd name="GluePoint35X" fmla="*/ 13 w 121"/>
                  <a:gd name="GluePoint35Y" fmla="*/ 11 h 58"/>
                  <a:gd name="GluePoint36X" fmla="*/ 15 w 121"/>
                  <a:gd name="GluePoint36Y" fmla="*/ 9 h 58"/>
                  <a:gd name="GluePoint37X" fmla="*/ 23 w 121"/>
                  <a:gd name="GluePoint37Y" fmla="*/ 13 h 58"/>
                  <a:gd name="GluePoint38X" fmla="*/ 37 w 121"/>
                  <a:gd name="GluePoint38Y" fmla="*/ 14 h 58"/>
                  <a:gd name="GluePoint39X" fmla="*/ 35 w 121"/>
                  <a:gd name="GluePoint39Y" fmla="*/ 17 h 58"/>
                  <a:gd name="GluePoint40X" fmla="*/ 26 w 121"/>
                  <a:gd name="GluePoint40Y" fmla="*/ 24 h 58"/>
                  <a:gd name="GluePoint41X" fmla="*/ 24 w 121"/>
                  <a:gd name="GluePoint41Y" fmla="*/ 27 h 58"/>
                  <a:gd name="GluePoint42X" fmla="*/ 27 w 121"/>
                  <a:gd name="GluePoint42Y" fmla="*/ 27 h 58"/>
                  <a:gd name="GluePoint43X" fmla="*/ 27 w 121"/>
                  <a:gd name="GluePoint43Y" fmla="*/ 25 h 58"/>
                  <a:gd name="GluePoint44X" fmla="*/ 35 w 121"/>
                  <a:gd name="GluePoint44Y" fmla="*/ 19 h 58"/>
                  <a:gd name="GluePoint45X" fmla="*/ 38 w 121"/>
                  <a:gd name="GluePoint45Y" fmla="*/ 19 h 58"/>
                  <a:gd name="GluePoint46X" fmla="*/ 38 w 121"/>
                  <a:gd name="GluePoint46Y" fmla="*/ 21 h 58"/>
                  <a:gd name="GluePoint47X" fmla="*/ 40 w 121"/>
                  <a:gd name="GluePoint47Y" fmla="*/ 17 h 58"/>
                  <a:gd name="GluePoint48X" fmla="*/ 43 w 121"/>
                  <a:gd name="GluePoint48Y" fmla="*/ 11 h 58"/>
                  <a:gd name="GluePoint49X" fmla="*/ 42 w 121"/>
                  <a:gd name="GluePoint49Y" fmla="*/ 8 h 58"/>
                  <a:gd name="GluePoint50X" fmla="*/ 45 w 121"/>
                  <a:gd name="GluePoint50Y" fmla="*/ 6 h 58"/>
                  <a:gd name="GluePoint51X" fmla="*/ 46 w 121"/>
                  <a:gd name="GluePoint51Y" fmla="*/ 5 h 58"/>
                  <a:gd name="GluePoint52X" fmla="*/ 48 w 121"/>
                  <a:gd name="GluePoint52Y" fmla="*/ 5 h 58"/>
                  <a:gd name="GluePoint53X" fmla="*/ 45 w 121"/>
                  <a:gd name="GluePoint53Y" fmla="*/ 3 h 58"/>
                  <a:gd name="GluePoint54X" fmla="*/ 45 w 121"/>
                  <a:gd name="GluePoint54Y" fmla="*/ 0 h 58"/>
                  <a:gd name="GluePoint55X" fmla="*/ 61 w 121"/>
                  <a:gd name="GluePoint55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121" h="58">
                    <a:moveTo>
                      <a:pt x="61" y="0"/>
                    </a:moveTo>
                    <a:lnTo>
                      <a:pt x="70" y="0"/>
                    </a:lnTo>
                    <a:lnTo>
                      <a:pt x="86" y="0"/>
                    </a:lnTo>
                    <a:lnTo>
                      <a:pt x="105" y="0"/>
                    </a:lnTo>
                    <a:lnTo>
                      <a:pt x="121" y="0"/>
                    </a:lnTo>
                    <a:lnTo>
                      <a:pt x="112" y="14"/>
                    </a:lnTo>
                    <a:lnTo>
                      <a:pt x="104" y="29"/>
                    </a:lnTo>
                    <a:lnTo>
                      <a:pt x="96" y="43"/>
                    </a:lnTo>
                    <a:lnTo>
                      <a:pt x="94" y="48"/>
                    </a:lnTo>
                    <a:lnTo>
                      <a:pt x="92" y="51"/>
                    </a:lnTo>
                    <a:lnTo>
                      <a:pt x="80" y="51"/>
                    </a:lnTo>
                    <a:lnTo>
                      <a:pt x="64" y="51"/>
                    </a:lnTo>
                    <a:lnTo>
                      <a:pt x="56" y="53"/>
                    </a:lnTo>
                    <a:lnTo>
                      <a:pt x="45" y="56"/>
                    </a:lnTo>
                    <a:lnTo>
                      <a:pt x="38" y="56"/>
                    </a:lnTo>
                    <a:lnTo>
                      <a:pt x="31" y="58"/>
                    </a:lnTo>
                    <a:lnTo>
                      <a:pt x="29" y="56"/>
                    </a:lnTo>
                    <a:lnTo>
                      <a:pt x="23" y="56"/>
                    </a:lnTo>
                    <a:lnTo>
                      <a:pt x="15" y="58"/>
                    </a:lnTo>
                    <a:lnTo>
                      <a:pt x="10" y="58"/>
                    </a:lnTo>
                    <a:lnTo>
                      <a:pt x="11" y="50"/>
                    </a:lnTo>
                    <a:lnTo>
                      <a:pt x="8" y="48"/>
                    </a:lnTo>
                    <a:lnTo>
                      <a:pt x="7" y="45"/>
                    </a:lnTo>
                    <a:lnTo>
                      <a:pt x="0" y="45"/>
                    </a:lnTo>
                    <a:lnTo>
                      <a:pt x="4" y="40"/>
                    </a:lnTo>
                    <a:lnTo>
                      <a:pt x="2" y="43"/>
                    </a:lnTo>
                    <a:lnTo>
                      <a:pt x="4" y="42"/>
                    </a:lnTo>
                    <a:lnTo>
                      <a:pt x="7" y="38"/>
                    </a:lnTo>
                    <a:lnTo>
                      <a:pt x="5" y="37"/>
                    </a:lnTo>
                    <a:lnTo>
                      <a:pt x="8" y="33"/>
                    </a:lnTo>
                    <a:lnTo>
                      <a:pt x="8" y="32"/>
                    </a:lnTo>
                    <a:lnTo>
                      <a:pt x="5" y="33"/>
                    </a:lnTo>
                    <a:lnTo>
                      <a:pt x="10" y="24"/>
                    </a:lnTo>
                    <a:lnTo>
                      <a:pt x="10" y="16"/>
                    </a:lnTo>
                    <a:lnTo>
                      <a:pt x="13" y="11"/>
                    </a:lnTo>
                    <a:lnTo>
                      <a:pt x="15" y="9"/>
                    </a:lnTo>
                    <a:lnTo>
                      <a:pt x="23" y="13"/>
                    </a:lnTo>
                    <a:lnTo>
                      <a:pt x="37" y="14"/>
                    </a:lnTo>
                    <a:lnTo>
                      <a:pt x="35" y="17"/>
                    </a:lnTo>
                    <a:lnTo>
                      <a:pt x="26" y="24"/>
                    </a:lnTo>
                    <a:lnTo>
                      <a:pt x="24" y="27"/>
                    </a:lnTo>
                    <a:lnTo>
                      <a:pt x="27" y="27"/>
                    </a:lnTo>
                    <a:lnTo>
                      <a:pt x="27" y="25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38" y="21"/>
                    </a:lnTo>
                    <a:lnTo>
                      <a:pt x="40" y="17"/>
                    </a:lnTo>
                    <a:lnTo>
                      <a:pt x="43" y="11"/>
                    </a:lnTo>
                    <a:lnTo>
                      <a:pt x="42" y="8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8" y="5"/>
                    </a:lnTo>
                    <a:lnTo>
                      <a:pt x="45" y="3"/>
                    </a:lnTo>
                    <a:lnTo>
                      <a:pt x="45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4" name="Freeform 22"/>
              <p:cNvSpPr/>
              <p:nvPr/>
            </p:nvSpPr>
            <p:spPr>
              <a:xfrm>
                <a:off x="1576440" y="1681200"/>
                <a:ext cx="277560" cy="12492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124920"/>
                  <a:gd name="textAreaBottom" fmla="*/ 125280 h 124920"/>
                  <a:gd name="GluePoint1X" fmla="*/ 127 w 175"/>
                  <a:gd name="GluePoint1Y" fmla="*/ 69 h 79"/>
                  <a:gd name="GluePoint2X" fmla="*/ 103 w 175"/>
                  <a:gd name="GluePoint2Y" fmla="*/ 69 h 79"/>
                  <a:gd name="GluePoint3X" fmla="*/ 79 w 175"/>
                  <a:gd name="GluePoint3Y" fmla="*/ 69 h 79"/>
                  <a:gd name="GluePoint4X" fmla="*/ 60 w 175"/>
                  <a:gd name="GluePoint4Y" fmla="*/ 69 h 79"/>
                  <a:gd name="GluePoint5X" fmla="*/ 43 w 175"/>
                  <a:gd name="GluePoint5Y" fmla="*/ 69 h 79"/>
                  <a:gd name="GluePoint6X" fmla="*/ 38 w 175"/>
                  <a:gd name="GluePoint6Y" fmla="*/ 77 h 79"/>
                  <a:gd name="GluePoint7X" fmla="*/ 35 w 175"/>
                  <a:gd name="GluePoint7Y" fmla="*/ 72 h 79"/>
                  <a:gd name="GluePoint8X" fmla="*/ 33 w 175"/>
                  <a:gd name="GluePoint8Y" fmla="*/ 74 h 79"/>
                  <a:gd name="GluePoint9X" fmla="*/ 32 w 175"/>
                  <a:gd name="GluePoint9Y" fmla="*/ 75 h 79"/>
                  <a:gd name="GluePoint10X" fmla="*/ 22 w 175"/>
                  <a:gd name="GluePoint10Y" fmla="*/ 75 h 79"/>
                  <a:gd name="GluePoint11X" fmla="*/ 19 w 175"/>
                  <a:gd name="GluePoint11Y" fmla="*/ 77 h 79"/>
                  <a:gd name="GluePoint12X" fmla="*/ 14 w 175"/>
                  <a:gd name="GluePoint12Y" fmla="*/ 77 h 79"/>
                  <a:gd name="GluePoint13X" fmla="*/ 11 w 175"/>
                  <a:gd name="GluePoint13Y" fmla="*/ 79 h 79"/>
                  <a:gd name="GluePoint14X" fmla="*/ 10 w 175"/>
                  <a:gd name="GluePoint14Y" fmla="*/ 77 h 79"/>
                  <a:gd name="GluePoint15X" fmla="*/ 11 w 175"/>
                  <a:gd name="GluePoint15Y" fmla="*/ 72 h 79"/>
                  <a:gd name="GluePoint16X" fmla="*/ 8 w 175"/>
                  <a:gd name="GluePoint16Y" fmla="*/ 70 h 79"/>
                  <a:gd name="GluePoint17X" fmla="*/ 10 w 175"/>
                  <a:gd name="GluePoint17Y" fmla="*/ 67 h 79"/>
                  <a:gd name="GluePoint18X" fmla="*/ 8 w 175"/>
                  <a:gd name="GluePoint18Y" fmla="*/ 62 h 79"/>
                  <a:gd name="GluePoint19X" fmla="*/ 10 w 175"/>
                  <a:gd name="GluePoint19Y" fmla="*/ 58 h 79"/>
                  <a:gd name="GluePoint20X" fmla="*/ 8 w 175"/>
                  <a:gd name="GluePoint20Y" fmla="*/ 56 h 79"/>
                  <a:gd name="GluePoint21X" fmla="*/ 2 w 175"/>
                  <a:gd name="GluePoint21Y" fmla="*/ 59 h 79"/>
                  <a:gd name="GluePoint22X" fmla="*/ 0 w 175"/>
                  <a:gd name="GluePoint22Y" fmla="*/ 58 h 79"/>
                  <a:gd name="GluePoint23X" fmla="*/ 2 w 175"/>
                  <a:gd name="GluePoint23Y" fmla="*/ 56 h 79"/>
                  <a:gd name="GluePoint24X" fmla="*/ 2 w 175"/>
                  <a:gd name="GluePoint24Y" fmla="*/ 54 h 79"/>
                  <a:gd name="GluePoint25X" fmla="*/ 5 w 175"/>
                  <a:gd name="GluePoint25Y" fmla="*/ 53 h 79"/>
                  <a:gd name="GluePoint26X" fmla="*/ 6 w 175"/>
                  <a:gd name="GluePoint26Y" fmla="*/ 48 h 79"/>
                  <a:gd name="GluePoint27X" fmla="*/ 6 w 175"/>
                  <a:gd name="GluePoint27Y" fmla="*/ 48 h 79"/>
                  <a:gd name="GluePoint28X" fmla="*/ 13 w 175"/>
                  <a:gd name="GluePoint28Y" fmla="*/ 40 h 79"/>
                  <a:gd name="GluePoint29X" fmla="*/ 8 w 175"/>
                  <a:gd name="GluePoint29Y" fmla="*/ 38 h 79"/>
                  <a:gd name="GluePoint30X" fmla="*/ 5 w 175"/>
                  <a:gd name="GluePoint30Y" fmla="*/ 29 h 79"/>
                  <a:gd name="GluePoint31X" fmla="*/ 2 w 175"/>
                  <a:gd name="GluePoint31Y" fmla="*/ 27 h 79"/>
                  <a:gd name="GluePoint32X" fmla="*/ 3 w 175"/>
                  <a:gd name="GluePoint32Y" fmla="*/ 25 h 79"/>
                  <a:gd name="GluePoint33X" fmla="*/ 3 w 175"/>
                  <a:gd name="GluePoint33Y" fmla="*/ 24 h 79"/>
                  <a:gd name="GluePoint34X" fmla="*/ 5 w 175"/>
                  <a:gd name="GluePoint34Y" fmla="*/ 24 h 79"/>
                  <a:gd name="GluePoint35X" fmla="*/ 5 w 175"/>
                  <a:gd name="GluePoint35Y" fmla="*/ 22 h 79"/>
                  <a:gd name="GluePoint36X" fmla="*/ 3 w 175"/>
                  <a:gd name="GluePoint36Y" fmla="*/ 17 h 79"/>
                  <a:gd name="GluePoint37X" fmla="*/ 13 w 175"/>
                  <a:gd name="GluePoint37Y" fmla="*/ 0 h 79"/>
                  <a:gd name="GluePoint38X" fmla="*/ 25 w 175"/>
                  <a:gd name="GluePoint38Y" fmla="*/ 0 h 79"/>
                  <a:gd name="GluePoint39X" fmla="*/ 40 w 175"/>
                  <a:gd name="GluePoint39Y" fmla="*/ 0 h 79"/>
                  <a:gd name="GluePoint40X" fmla="*/ 57 w 175"/>
                  <a:gd name="GluePoint40Y" fmla="*/ 0 h 79"/>
                  <a:gd name="GluePoint41X" fmla="*/ 76 w 175"/>
                  <a:gd name="GluePoint41Y" fmla="*/ 0 h 79"/>
                  <a:gd name="GluePoint42X" fmla="*/ 94 w 175"/>
                  <a:gd name="GluePoint42Y" fmla="*/ 0 h 79"/>
                  <a:gd name="GluePoint43X" fmla="*/ 114 w 175"/>
                  <a:gd name="GluePoint43Y" fmla="*/ 0 h 79"/>
                  <a:gd name="GluePoint44X" fmla="*/ 135 w 175"/>
                  <a:gd name="GluePoint44Y" fmla="*/ 0 h 79"/>
                  <a:gd name="GluePoint45X" fmla="*/ 159 w 175"/>
                  <a:gd name="GluePoint45Y" fmla="*/ 0 h 79"/>
                  <a:gd name="GluePoint46X" fmla="*/ 175 w 175"/>
                  <a:gd name="GluePoint46Y" fmla="*/ 0 h 79"/>
                  <a:gd name="GluePoint47X" fmla="*/ 160 w 175"/>
                  <a:gd name="GluePoint47Y" fmla="*/ 24 h 79"/>
                  <a:gd name="GluePoint48X" fmla="*/ 138 w 175"/>
                  <a:gd name="GluePoint48Y" fmla="*/ 69 h 79"/>
                  <a:gd name="GluePoint49X" fmla="*/ 127 w 175"/>
                  <a:gd name="GluePoint49Y" fmla="*/ 69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75" h="79">
                    <a:moveTo>
                      <a:pt x="127" y="69"/>
                    </a:moveTo>
                    <a:lnTo>
                      <a:pt x="103" y="69"/>
                    </a:lnTo>
                    <a:lnTo>
                      <a:pt x="79" y="69"/>
                    </a:lnTo>
                    <a:lnTo>
                      <a:pt x="60" y="69"/>
                    </a:lnTo>
                    <a:lnTo>
                      <a:pt x="43" y="69"/>
                    </a:lnTo>
                    <a:lnTo>
                      <a:pt x="38" y="77"/>
                    </a:lnTo>
                    <a:lnTo>
                      <a:pt x="35" y="72"/>
                    </a:lnTo>
                    <a:lnTo>
                      <a:pt x="33" y="74"/>
                    </a:lnTo>
                    <a:lnTo>
                      <a:pt x="32" y="75"/>
                    </a:lnTo>
                    <a:lnTo>
                      <a:pt x="22" y="75"/>
                    </a:lnTo>
                    <a:lnTo>
                      <a:pt x="19" y="77"/>
                    </a:lnTo>
                    <a:lnTo>
                      <a:pt x="14" y="77"/>
                    </a:lnTo>
                    <a:lnTo>
                      <a:pt x="11" y="79"/>
                    </a:lnTo>
                    <a:lnTo>
                      <a:pt x="10" y="77"/>
                    </a:lnTo>
                    <a:lnTo>
                      <a:pt x="11" y="72"/>
                    </a:lnTo>
                    <a:lnTo>
                      <a:pt x="8" y="70"/>
                    </a:lnTo>
                    <a:lnTo>
                      <a:pt x="10" y="67"/>
                    </a:lnTo>
                    <a:lnTo>
                      <a:pt x="8" y="62"/>
                    </a:lnTo>
                    <a:lnTo>
                      <a:pt x="10" y="58"/>
                    </a:lnTo>
                    <a:lnTo>
                      <a:pt x="8" y="56"/>
                    </a:lnTo>
                    <a:lnTo>
                      <a:pt x="2" y="59"/>
                    </a:lnTo>
                    <a:lnTo>
                      <a:pt x="0" y="58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5" y="53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13" y="40"/>
                    </a:lnTo>
                    <a:lnTo>
                      <a:pt x="8" y="38"/>
                    </a:lnTo>
                    <a:lnTo>
                      <a:pt x="5" y="29"/>
                    </a:lnTo>
                    <a:lnTo>
                      <a:pt x="2" y="27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3" y="17"/>
                    </a:lnTo>
                    <a:lnTo>
                      <a:pt x="13" y="0"/>
                    </a:lnTo>
                    <a:lnTo>
                      <a:pt x="25" y="0"/>
                    </a:lnTo>
                    <a:lnTo>
                      <a:pt x="40" y="0"/>
                    </a:lnTo>
                    <a:lnTo>
                      <a:pt x="57" y="0"/>
                    </a:lnTo>
                    <a:lnTo>
                      <a:pt x="76" y="0"/>
                    </a:lnTo>
                    <a:lnTo>
                      <a:pt x="94" y="0"/>
                    </a:lnTo>
                    <a:lnTo>
                      <a:pt x="114" y="0"/>
                    </a:lnTo>
                    <a:lnTo>
                      <a:pt x="135" y="0"/>
                    </a:lnTo>
                    <a:lnTo>
                      <a:pt x="159" y="0"/>
                    </a:lnTo>
                    <a:lnTo>
                      <a:pt x="175" y="0"/>
                    </a:lnTo>
                    <a:lnTo>
                      <a:pt x="160" y="24"/>
                    </a:lnTo>
                    <a:lnTo>
                      <a:pt x="138" y="69"/>
                    </a:lnTo>
                    <a:lnTo>
                      <a:pt x="127" y="6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5" name="Freeform 23"/>
              <p:cNvSpPr/>
              <p:nvPr/>
            </p:nvSpPr>
            <p:spPr>
              <a:xfrm>
                <a:off x="1585800" y="1790640"/>
                <a:ext cx="209160" cy="10908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109080"/>
                  <a:gd name="textAreaBottom" fmla="*/ 109440 h 109080"/>
                  <a:gd name="GluePoint1X" fmla="*/ 121 w 132"/>
                  <a:gd name="GluePoint1Y" fmla="*/ 0 h 69"/>
                  <a:gd name="GluePoint2X" fmla="*/ 97 w 132"/>
                  <a:gd name="GluePoint2Y" fmla="*/ 0 h 69"/>
                  <a:gd name="GluePoint3X" fmla="*/ 73 w 132"/>
                  <a:gd name="GluePoint3Y" fmla="*/ 0 h 69"/>
                  <a:gd name="GluePoint4X" fmla="*/ 54 w 132"/>
                  <a:gd name="GluePoint4Y" fmla="*/ 0 h 69"/>
                  <a:gd name="GluePoint5X" fmla="*/ 37 w 132"/>
                  <a:gd name="GluePoint5Y" fmla="*/ 0 h 69"/>
                  <a:gd name="GluePoint6X" fmla="*/ 21 w 132"/>
                  <a:gd name="GluePoint6Y" fmla="*/ 29 h 69"/>
                  <a:gd name="GluePoint7X" fmla="*/ 0 w 132"/>
                  <a:gd name="GluePoint7Y" fmla="*/ 69 h 69"/>
                  <a:gd name="GluePoint8X" fmla="*/ 15 w 132"/>
                  <a:gd name="GluePoint8Y" fmla="*/ 69 h 69"/>
                  <a:gd name="GluePoint9X" fmla="*/ 43 w 132"/>
                  <a:gd name="GluePoint9Y" fmla="*/ 69 h 69"/>
                  <a:gd name="GluePoint10X" fmla="*/ 59 w 132"/>
                  <a:gd name="GluePoint10Y" fmla="*/ 69 h 69"/>
                  <a:gd name="GluePoint11X" fmla="*/ 81 w 132"/>
                  <a:gd name="GluePoint11Y" fmla="*/ 69 h 69"/>
                  <a:gd name="GluePoint12X" fmla="*/ 100 w 132"/>
                  <a:gd name="GluePoint12Y" fmla="*/ 69 h 69"/>
                  <a:gd name="GluePoint13X" fmla="*/ 108 w 132"/>
                  <a:gd name="GluePoint13Y" fmla="*/ 50 h 69"/>
                  <a:gd name="GluePoint14X" fmla="*/ 124 w 132"/>
                  <a:gd name="GluePoint14Y" fmla="*/ 16 h 69"/>
                  <a:gd name="GluePoint15X" fmla="*/ 132 w 132"/>
                  <a:gd name="GluePoint15Y" fmla="*/ 0 h 69"/>
                  <a:gd name="GluePoint16X" fmla="*/ 121 w 132"/>
                  <a:gd name="GluePoint16Y" fmla="*/ 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32" h="69">
                    <a:moveTo>
                      <a:pt x="121" y="0"/>
                    </a:moveTo>
                    <a:lnTo>
                      <a:pt x="97" y="0"/>
                    </a:lnTo>
                    <a:lnTo>
                      <a:pt x="73" y="0"/>
                    </a:lnTo>
                    <a:lnTo>
                      <a:pt x="54" y="0"/>
                    </a:lnTo>
                    <a:lnTo>
                      <a:pt x="37" y="0"/>
                    </a:lnTo>
                    <a:lnTo>
                      <a:pt x="21" y="29"/>
                    </a:lnTo>
                    <a:lnTo>
                      <a:pt x="0" y="69"/>
                    </a:lnTo>
                    <a:lnTo>
                      <a:pt x="15" y="69"/>
                    </a:lnTo>
                    <a:lnTo>
                      <a:pt x="43" y="69"/>
                    </a:lnTo>
                    <a:lnTo>
                      <a:pt x="59" y="69"/>
                    </a:lnTo>
                    <a:lnTo>
                      <a:pt x="81" y="69"/>
                    </a:lnTo>
                    <a:lnTo>
                      <a:pt x="100" y="69"/>
                    </a:lnTo>
                    <a:lnTo>
                      <a:pt x="108" y="50"/>
                    </a:lnTo>
                    <a:lnTo>
                      <a:pt x="124" y="16"/>
                    </a:lnTo>
                    <a:lnTo>
                      <a:pt x="132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6" name="Freeform 24"/>
              <p:cNvSpPr/>
              <p:nvPr/>
            </p:nvSpPr>
            <p:spPr>
              <a:xfrm>
                <a:off x="1744560" y="1844640"/>
                <a:ext cx="186840" cy="80640"/>
              </a:xfrm>
              <a:custGeom>
                <a:avLst/>
                <a:gdLst>
                  <a:gd name="textAreaLeft" fmla="*/ 0 w 186840"/>
                  <a:gd name="textAreaRight" fmla="*/ 187200 w 186840"/>
                  <a:gd name="textAreaTop" fmla="*/ 0 h 80640"/>
                  <a:gd name="textAreaBottom" fmla="*/ 81000 h 80640"/>
                  <a:gd name="GluePoint1X" fmla="*/ 88 w 118"/>
                  <a:gd name="GluePoint1Y" fmla="*/ 0 h 51"/>
                  <a:gd name="GluePoint2X" fmla="*/ 69 w 118"/>
                  <a:gd name="GluePoint2Y" fmla="*/ 0 h 51"/>
                  <a:gd name="GluePoint3X" fmla="*/ 42 w 118"/>
                  <a:gd name="GluePoint3Y" fmla="*/ 0 h 51"/>
                  <a:gd name="GluePoint4X" fmla="*/ 16 w 118"/>
                  <a:gd name="GluePoint4Y" fmla="*/ 0 h 51"/>
                  <a:gd name="GluePoint5X" fmla="*/ 8 w 118"/>
                  <a:gd name="GluePoint5Y" fmla="*/ 16 h 51"/>
                  <a:gd name="GluePoint6X" fmla="*/ 0 w 118"/>
                  <a:gd name="GluePoint6Y" fmla="*/ 35 h 51"/>
                  <a:gd name="GluePoint7X" fmla="*/ 13 w 118"/>
                  <a:gd name="GluePoint7Y" fmla="*/ 35 h 51"/>
                  <a:gd name="GluePoint8X" fmla="*/ 27 w 118"/>
                  <a:gd name="GluePoint8Y" fmla="*/ 35 h 51"/>
                  <a:gd name="GluePoint9X" fmla="*/ 21 w 118"/>
                  <a:gd name="GluePoint9Y" fmla="*/ 51 h 51"/>
                  <a:gd name="GluePoint10X" fmla="*/ 45 w 118"/>
                  <a:gd name="GluePoint10Y" fmla="*/ 51 h 51"/>
                  <a:gd name="GluePoint11X" fmla="*/ 69 w 118"/>
                  <a:gd name="GluePoint11Y" fmla="*/ 51 h 51"/>
                  <a:gd name="GluePoint12X" fmla="*/ 91 w 118"/>
                  <a:gd name="GluePoint12Y" fmla="*/ 51 h 51"/>
                  <a:gd name="GluePoint13X" fmla="*/ 115 w 118"/>
                  <a:gd name="GluePoint13Y" fmla="*/ 51 h 51"/>
                  <a:gd name="GluePoint14X" fmla="*/ 115 w 118"/>
                  <a:gd name="GluePoint14Y" fmla="*/ 48 h 51"/>
                  <a:gd name="GluePoint15X" fmla="*/ 113 w 118"/>
                  <a:gd name="GluePoint15Y" fmla="*/ 46 h 51"/>
                  <a:gd name="GluePoint16X" fmla="*/ 113 w 118"/>
                  <a:gd name="GluePoint16Y" fmla="*/ 43 h 51"/>
                  <a:gd name="GluePoint17X" fmla="*/ 113 w 118"/>
                  <a:gd name="GluePoint17Y" fmla="*/ 41 h 51"/>
                  <a:gd name="GluePoint18X" fmla="*/ 113 w 118"/>
                  <a:gd name="GluePoint18Y" fmla="*/ 40 h 51"/>
                  <a:gd name="GluePoint19X" fmla="*/ 115 w 118"/>
                  <a:gd name="GluePoint19Y" fmla="*/ 37 h 51"/>
                  <a:gd name="GluePoint20X" fmla="*/ 115 w 118"/>
                  <a:gd name="GluePoint20Y" fmla="*/ 33 h 51"/>
                  <a:gd name="GluePoint21X" fmla="*/ 116 w 118"/>
                  <a:gd name="GluePoint21Y" fmla="*/ 30 h 51"/>
                  <a:gd name="GluePoint22X" fmla="*/ 116 w 118"/>
                  <a:gd name="GluePoint22Y" fmla="*/ 29 h 51"/>
                  <a:gd name="GluePoint23X" fmla="*/ 116 w 118"/>
                  <a:gd name="GluePoint23Y" fmla="*/ 27 h 51"/>
                  <a:gd name="GluePoint24X" fmla="*/ 115 w 118"/>
                  <a:gd name="GluePoint24Y" fmla="*/ 25 h 51"/>
                  <a:gd name="GluePoint25X" fmla="*/ 118 w 118"/>
                  <a:gd name="GluePoint25Y" fmla="*/ 21 h 51"/>
                  <a:gd name="GluePoint26X" fmla="*/ 116 w 118"/>
                  <a:gd name="GluePoint26Y" fmla="*/ 14 h 51"/>
                  <a:gd name="GluePoint27X" fmla="*/ 118 w 118"/>
                  <a:gd name="GluePoint27Y" fmla="*/ 9 h 51"/>
                  <a:gd name="GluePoint28X" fmla="*/ 116 w 118"/>
                  <a:gd name="GluePoint28Y" fmla="*/ 8 h 51"/>
                  <a:gd name="GluePoint29X" fmla="*/ 115 w 118"/>
                  <a:gd name="GluePoint29Y" fmla="*/ 8 h 51"/>
                  <a:gd name="GluePoint30X" fmla="*/ 115 w 118"/>
                  <a:gd name="GluePoint30Y" fmla="*/ 6 h 51"/>
                  <a:gd name="GluePoint31X" fmla="*/ 108 w 118"/>
                  <a:gd name="GluePoint31Y" fmla="*/ 3 h 51"/>
                  <a:gd name="GluePoint32X" fmla="*/ 101 w 118"/>
                  <a:gd name="GluePoint32Y" fmla="*/ 3 h 51"/>
                  <a:gd name="GluePoint33X" fmla="*/ 97 w 118"/>
                  <a:gd name="GluePoint33Y" fmla="*/ 4 h 51"/>
                  <a:gd name="GluePoint34X" fmla="*/ 93 w 118"/>
                  <a:gd name="GluePoint34Y" fmla="*/ 0 h 51"/>
                  <a:gd name="GluePoint35X" fmla="*/ 88 w 118"/>
                  <a:gd name="GluePoint35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18" h="51">
                    <a:moveTo>
                      <a:pt x="88" y="0"/>
                    </a:moveTo>
                    <a:lnTo>
                      <a:pt x="69" y="0"/>
                    </a:lnTo>
                    <a:lnTo>
                      <a:pt x="42" y="0"/>
                    </a:lnTo>
                    <a:lnTo>
                      <a:pt x="16" y="0"/>
                    </a:lnTo>
                    <a:lnTo>
                      <a:pt x="8" y="16"/>
                    </a:lnTo>
                    <a:lnTo>
                      <a:pt x="0" y="35"/>
                    </a:lnTo>
                    <a:lnTo>
                      <a:pt x="13" y="35"/>
                    </a:lnTo>
                    <a:lnTo>
                      <a:pt x="27" y="35"/>
                    </a:lnTo>
                    <a:lnTo>
                      <a:pt x="21" y="51"/>
                    </a:lnTo>
                    <a:lnTo>
                      <a:pt x="45" y="51"/>
                    </a:lnTo>
                    <a:lnTo>
                      <a:pt x="69" y="51"/>
                    </a:lnTo>
                    <a:lnTo>
                      <a:pt x="91" y="51"/>
                    </a:lnTo>
                    <a:lnTo>
                      <a:pt x="115" y="51"/>
                    </a:lnTo>
                    <a:lnTo>
                      <a:pt x="115" y="48"/>
                    </a:lnTo>
                    <a:lnTo>
                      <a:pt x="113" y="46"/>
                    </a:lnTo>
                    <a:lnTo>
                      <a:pt x="113" y="43"/>
                    </a:lnTo>
                    <a:lnTo>
                      <a:pt x="113" y="41"/>
                    </a:lnTo>
                    <a:lnTo>
                      <a:pt x="113" y="40"/>
                    </a:lnTo>
                    <a:lnTo>
                      <a:pt x="115" y="37"/>
                    </a:lnTo>
                    <a:lnTo>
                      <a:pt x="115" y="33"/>
                    </a:lnTo>
                    <a:lnTo>
                      <a:pt x="116" y="30"/>
                    </a:lnTo>
                    <a:lnTo>
                      <a:pt x="116" y="29"/>
                    </a:lnTo>
                    <a:lnTo>
                      <a:pt x="116" y="27"/>
                    </a:lnTo>
                    <a:lnTo>
                      <a:pt x="115" y="25"/>
                    </a:lnTo>
                    <a:lnTo>
                      <a:pt x="118" y="21"/>
                    </a:lnTo>
                    <a:lnTo>
                      <a:pt x="116" y="14"/>
                    </a:lnTo>
                    <a:lnTo>
                      <a:pt x="118" y="9"/>
                    </a:lnTo>
                    <a:lnTo>
                      <a:pt x="116" y="8"/>
                    </a:lnTo>
                    <a:lnTo>
                      <a:pt x="115" y="8"/>
                    </a:lnTo>
                    <a:lnTo>
                      <a:pt x="115" y="6"/>
                    </a:lnTo>
                    <a:lnTo>
                      <a:pt x="108" y="3"/>
                    </a:lnTo>
                    <a:lnTo>
                      <a:pt x="101" y="3"/>
                    </a:lnTo>
                    <a:lnTo>
                      <a:pt x="97" y="4"/>
                    </a:lnTo>
                    <a:lnTo>
                      <a:pt x="93" y="0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7" name="Freeform 25"/>
              <p:cNvSpPr/>
              <p:nvPr/>
            </p:nvSpPr>
            <p:spPr>
              <a:xfrm>
                <a:off x="1584360" y="1900080"/>
                <a:ext cx="202680" cy="109080"/>
              </a:xfrm>
              <a:custGeom>
                <a:avLst/>
                <a:gdLst>
                  <a:gd name="textAreaLeft" fmla="*/ 0 w 202680"/>
                  <a:gd name="textAreaRight" fmla="*/ 203040 w 202680"/>
                  <a:gd name="textAreaTop" fmla="*/ 0 h 109080"/>
                  <a:gd name="textAreaBottom" fmla="*/ 109440 h 109080"/>
                  <a:gd name="GluePoint1X" fmla="*/ 87 w 128"/>
                  <a:gd name="GluePoint1Y" fmla="*/ 69 h 69"/>
                  <a:gd name="GluePoint2X" fmla="*/ 63 w 128"/>
                  <a:gd name="GluePoint2Y" fmla="*/ 69 h 69"/>
                  <a:gd name="GluePoint3X" fmla="*/ 38 w 128"/>
                  <a:gd name="GluePoint3Y" fmla="*/ 69 h 69"/>
                  <a:gd name="GluePoint4X" fmla="*/ 17 w 128"/>
                  <a:gd name="GluePoint4Y" fmla="*/ 69 h 69"/>
                  <a:gd name="GluePoint5X" fmla="*/ 0 w 128"/>
                  <a:gd name="GluePoint5Y" fmla="*/ 69 h 69"/>
                  <a:gd name="GluePoint6X" fmla="*/ 8 w 128"/>
                  <a:gd name="GluePoint6Y" fmla="*/ 50 h 69"/>
                  <a:gd name="GluePoint7X" fmla="*/ 19 w 128"/>
                  <a:gd name="GluePoint7Y" fmla="*/ 23 h 69"/>
                  <a:gd name="GluePoint8X" fmla="*/ 30 w 128"/>
                  <a:gd name="GluePoint8Y" fmla="*/ 0 h 69"/>
                  <a:gd name="GluePoint9X" fmla="*/ 44 w 128"/>
                  <a:gd name="GluePoint9Y" fmla="*/ 0 h 69"/>
                  <a:gd name="GluePoint10X" fmla="*/ 60 w 128"/>
                  <a:gd name="GluePoint10Y" fmla="*/ 0 h 69"/>
                  <a:gd name="GluePoint11X" fmla="*/ 82 w 128"/>
                  <a:gd name="GluePoint11Y" fmla="*/ 0 h 69"/>
                  <a:gd name="GluePoint12X" fmla="*/ 114 w 128"/>
                  <a:gd name="GluePoint12Y" fmla="*/ 0 h 69"/>
                  <a:gd name="GluePoint13X" fmla="*/ 128 w 128"/>
                  <a:gd name="GluePoint13Y" fmla="*/ 0 h 69"/>
                  <a:gd name="GluePoint14X" fmla="*/ 116 w 128"/>
                  <a:gd name="GluePoint14Y" fmla="*/ 32 h 69"/>
                  <a:gd name="GluePoint15X" fmla="*/ 108 w 128"/>
                  <a:gd name="GluePoint15Y" fmla="*/ 53 h 69"/>
                  <a:gd name="GluePoint16X" fmla="*/ 101 w 128"/>
                  <a:gd name="GluePoint16Y" fmla="*/ 69 h 69"/>
                  <a:gd name="GluePoint17X" fmla="*/ 87 w 128"/>
                  <a:gd name="GluePoint17Y" fmla="*/ 69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128" h="69">
                    <a:moveTo>
                      <a:pt x="87" y="69"/>
                    </a:moveTo>
                    <a:lnTo>
                      <a:pt x="63" y="69"/>
                    </a:lnTo>
                    <a:lnTo>
                      <a:pt x="38" y="69"/>
                    </a:lnTo>
                    <a:lnTo>
                      <a:pt x="17" y="69"/>
                    </a:lnTo>
                    <a:lnTo>
                      <a:pt x="0" y="69"/>
                    </a:lnTo>
                    <a:lnTo>
                      <a:pt x="8" y="50"/>
                    </a:lnTo>
                    <a:lnTo>
                      <a:pt x="19" y="23"/>
                    </a:lnTo>
                    <a:lnTo>
                      <a:pt x="30" y="0"/>
                    </a:lnTo>
                    <a:lnTo>
                      <a:pt x="44" y="0"/>
                    </a:lnTo>
                    <a:lnTo>
                      <a:pt x="60" y="0"/>
                    </a:lnTo>
                    <a:lnTo>
                      <a:pt x="82" y="0"/>
                    </a:lnTo>
                    <a:lnTo>
                      <a:pt x="114" y="0"/>
                    </a:lnTo>
                    <a:lnTo>
                      <a:pt x="128" y="0"/>
                    </a:lnTo>
                    <a:lnTo>
                      <a:pt x="116" y="32"/>
                    </a:lnTo>
                    <a:lnTo>
                      <a:pt x="108" y="53"/>
                    </a:lnTo>
                    <a:lnTo>
                      <a:pt x="101" y="69"/>
                    </a:lnTo>
                    <a:lnTo>
                      <a:pt x="87" y="6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8" name="Freeform 26"/>
              <p:cNvSpPr/>
              <p:nvPr/>
            </p:nvSpPr>
            <p:spPr>
              <a:xfrm>
                <a:off x="1744560" y="1925640"/>
                <a:ext cx="190080" cy="8388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83880"/>
                  <a:gd name="textAreaBottom" fmla="*/ 84240 h 83880"/>
                  <a:gd name="GluePoint1X" fmla="*/ 112 w 120"/>
                  <a:gd name="GluePoint1Y" fmla="*/ 0 h 53"/>
                  <a:gd name="GluePoint2X" fmla="*/ 91 w 120"/>
                  <a:gd name="GluePoint2Y" fmla="*/ 0 h 53"/>
                  <a:gd name="GluePoint3X" fmla="*/ 69 w 120"/>
                  <a:gd name="GluePoint3Y" fmla="*/ 0 h 53"/>
                  <a:gd name="GluePoint4X" fmla="*/ 45 w 120"/>
                  <a:gd name="GluePoint4Y" fmla="*/ 0 h 53"/>
                  <a:gd name="GluePoint5X" fmla="*/ 21 w 120"/>
                  <a:gd name="GluePoint5Y" fmla="*/ 0 h 53"/>
                  <a:gd name="GluePoint6X" fmla="*/ 15 w 120"/>
                  <a:gd name="GluePoint6Y" fmla="*/ 16 h 53"/>
                  <a:gd name="GluePoint7X" fmla="*/ 7 w 120"/>
                  <a:gd name="GluePoint7Y" fmla="*/ 37 h 53"/>
                  <a:gd name="GluePoint8X" fmla="*/ 0 w 120"/>
                  <a:gd name="GluePoint8Y" fmla="*/ 53 h 53"/>
                  <a:gd name="GluePoint9X" fmla="*/ 15 w 120"/>
                  <a:gd name="GluePoint9Y" fmla="*/ 53 h 53"/>
                  <a:gd name="GluePoint10X" fmla="*/ 35 w 120"/>
                  <a:gd name="GluePoint10Y" fmla="*/ 53 h 53"/>
                  <a:gd name="GluePoint11X" fmla="*/ 59 w 120"/>
                  <a:gd name="GluePoint11Y" fmla="*/ 53 h 53"/>
                  <a:gd name="GluePoint12X" fmla="*/ 85 w 120"/>
                  <a:gd name="GluePoint12Y" fmla="*/ 53 h 53"/>
                  <a:gd name="GluePoint13X" fmla="*/ 107 w 120"/>
                  <a:gd name="GluePoint13Y" fmla="*/ 53 h 53"/>
                  <a:gd name="GluePoint14X" fmla="*/ 120 w 120"/>
                  <a:gd name="GluePoint14Y" fmla="*/ 16 h 53"/>
                  <a:gd name="GluePoint15X" fmla="*/ 116 w 120"/>
                  <a:gd name="GluePoint15Y" fmla="*/ 15 h 53"/>
                  <a:gd name="GluePoint16X" fmla="*/ 115 w 120"/>
                  <a:gd name="GluePoint16Y" fmla="*/ 10 h 53"/>
                  <a:gd name="GluePoint17X" fmla="*/ 118 w 120"/>
                  <a:gd name="GluePoint17Y" fmla="*/ 7 h 53"/>
                  <a:gd name="GluePoint18X" fmla="*/ 120 w 120"/>
                  <a:gd name="GluePoint18Y" fmla="*/ 5 h 53"/>
                  <a:gd name="GluePoint19X" fmla="*/ 120 w 120"/>
                  <a:gd name="GluePoint19Y" fmla="*/ 3 h 53"/>
                  <a:gd name="GluePoint20X" fmla="*/ 118 w 120"/>
                  <a:gd name="GluePoint20Y" fmla="*/ 3 h 53"/>
                  <a:gd name="GluePoint21X" fmla="*/ 115 w 120"/>
                  <a:gd name="GluePoint21Y" fmla="*/ 0 h 53"/>
                  <a:gd name="GluePoint22X" fmla="*/ 112 w 120"/>
                  <a:gd name="GluePoint22Y" fmla="*/ 0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20" h="53">
                    <a:moveTo>
                      <a:pt x="112" y="0"/>
                    </a:moveTo>
                    <a:lnTo>
                      <a:pt x="91" y="0"/>
                    </a:lnTo>
                    <a:lnTo>
                      <a:pt x="69" y="0"/>
                    </a:lnTo>
                    <a:lnTo>
                      <a:pt x="45" y="0"/>
                    </a:lnTo>
                    <a:lnTo>
                      <a:pt x="21" y="0"/>
                    </a:lnTo>
                    <a:lnTo>
                      <a:pt x="15" y="16"/>
                    </a:lnTo>
                    <a:lnTo>
                      <a:pt x="7" y="37"/>
                    </a:lnTo>
                    <a:lnTo>
                      <a:pt x="0" y="53"/>
                    </a:lnTo>
                    <a:lnTo>
                      <a:pt x="15" y="53"/>
                    </a:lnTo>
                    <a:lnTo>
                      <a:pt x="35" y="53"/>
                    </a:lnTo>
                    <a:lnTo>
                      <a:pt x="59" y="53"/>
                    </a:lnTo>
                    <a:lnTo>
                      <a:pt x="85" y="53"/>
                    </a:lnTo>
                    <a:lnTo>
                      <a:pt x="107" y="53"/>
                    </a:lnTo>
                    <a:lnTo>
                      <a:pt x="120" y="16"/>
                    </a:lnTo>
                    <a:lnTo>
                      <a:pt x="116" y="15"/>
                    </a:lnTo>
                    <a:lnTo>
                      <a:pt x="115" y="10"/>
                    </a:lnTo>
                    <a:lnTo>
                      <a:pt x="118" y="7"/>
                    </a:lnTo>
                    <a:lnTo>
                      <a:pt x="120" y="5"/>
                    </a:lnTo>
                    <a:lnTo>
                      <a:pt x="120" y="3"/>
                    </a:lnTo>
                    <a:lnTo>
                      <a:pt x="118" y="3"/>
                    </a:lnTo>
                    <a:lnTo>
                      <a:pt x="115" y="0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9" name="Freeform 27"/>
              <p:cNvSpPr/>
              <p:nvPr/>
            </p:nvSpPr>
            <p:spPr>
              <a:xfrm>
                <a:off x="1589040" y="2025720"/>
                <a:ext cx="307440" cy="294840"/>
              </a:xfrm>
              <a:custGeom>
                <a:avLst/>
                <a:gdLst>
                  <a:gd name="textAreaLeft" fmla="*/ 0 w 307440"/>
                  <a:gd name="textAreaRight" fmla="*/ 307800 w 307440"/>
                  <a:gd name="textAreaTop" fmla="*/ 0 h 294840"/>
                  <a:gd name="textAreaBottom" fmla="*/ 295200 h 294840"/>
                  <a:gd name="GluePoint1X" fmla="*/ 17 w 194"/>
                  <a:gd name="GluePoint1Y" fmla="*/ 79 h 186"/>
                  <a:gd name="GluePoint2X" fmla="*/ 0 w 194"/>
                  <a:gd name="GluePoint2Y" fmla="*/ 82 h 186"/>
                  <a:gd name="GluePoint3X" fmla="*/ 5 w 194"/>
                  <a:gd name="GluePoint3Y" fmla="*/ 87 h 186"/>
                  <a:gd name="GluePoint4X" fmla="*/ 13 w 194"/>
                  <a:gd name="GluePoint4Y" fmla="*/ 98 h 186"/>
                  <a:gd name="GluePoint5X" fmla="*/ 19 w 194"/>
                  <a:gd name="GluePoint5Y" fmla="*/ 117 h 186"/>
                  <a:gd name="GluePoint6X" fmla="*/ 30 w 194"/>
                  <a:gd name="GluePoint6Y" fmla="*/ 130 h 186"/>
                  <a:gd name="GluePoint7X" fmla="*/ 48 w 194"/>
                  <a:gd name="GluePoint7Y" fmla="*/ 117 h 186"/>
                  <a:gd name="GluePoint8X" fmla="*/ 65 w 194"/>
                  <a:gd name="GluePoint8Y" fmla="*/ 117 h 186"/>
                  <a:gd name="GluePoint9X" fmla="*/ 73 w 194"/>
                  <a:gd name="GluePoint9Y" fmla="*/ 128 h 186"/>
                  <a:gd name="GluePoint10X" fmla="*/ 79 w 194"/>
                  <a:gd name="GluePoint10Y" fmla="*/ 148 h 186"/>
                  <a:gd name="GluePoint11X" fmla="*/ 84 w 194"/>
                  <a:gd name="GluePoint11Y" fmla="*/ 156 h 186"/>
                  <a:gd name="GluePoint12X" fmla="*/ 87 w 194"/>
                  <a:gd name="GluePoint12Y" fmla="*/ 177 h 186"/>
                  <a:gd name="GluePoint13X" fmla="*/ 98 w 194"/>
                  <a:gd name="GluePoint13Y" fmla="*/ 183 h 186"/>
                  <a:gd name="GluePoint14X" fmla="*/ 111 w 194"/>
                  <a:gd name="GluePoint14Y" fmla="*/ 186 h 186"/>
                  <a:gd name="GluePoint15X" fmla="*/ 114 w 194"/>
                  <a:gd name="GluePoint15Y" fmla="*/ 182 h 186"/>
                  <a:gd name="GluePoint16X" fmla="*/ 116 w 194"/>
                  <a:gd name="GluePoint16Y" fmla="*/ 165 h 186"/>
                  <a:gd name="GluePoint17X" fmla="*/ 118 w 194"/>
                  <a:gd name="GluePoint17Y" fmla="*/ 162 h 186"/>
                  <a:gd name="GluePoint18X" fmla="*/ 119 w 194"/>
                  <a:gd name="GluePoint18Y" fmla="*/ 153 h 186"/>
                  <a:gd name="GluePoint19X" fmla="*/ 125 w 194"/>
                  <a:gd name="GluePoint19Y" fmla="*/ 149 h 186"/>
                  <a:gd name="GluePoint20X" fmla="*/ 124 w 194"/>
                  <a:gd name="GluePoint20Y" fmla="*/ 148 h 186"/>
                  <a:gd name="GluePoint21X" fmla="*/ 132 w 194"/>
                  <a:gd name="GluePoint21Y" fmla="*/ 143 h 186"/>
                  <a:gd name="GluePoint22X" fmla="*/ 135 w 194"/>
                  <a:gd name="GluePoint22Y" fmla="*/ 138 h 186"/>
                  <a:gd name="GluePoint23X" fmla="*/ 138 w 194"/>
                  <a:gd name="GluePoint23Y" fmla="*/ 137 h 186"/>
                  <a:gd name="GluePoint24X" fmla="*/ 141 w 194"/>
                  <a:gd name="GluePoint24Y" fmla="*/ 137 h 186"/>
                  <a:gd name="GluePoint25X" fmla="*/ 146 w 194"/>
                  <a:gd name="GluePoint25Y" fmla="*/ 138 h 186"/>
                  <a:gd name="GluePoint26X" fmla="*/ 143 w 194"/>
                  <a:gd name="GluePoint26Y" fmla="*/ 141 h 186"/>
                  <a:gd name="GluePoint27X" fmla="*/ 151 w 194"/>
                  <a:gd name="GluePoint27Y" fmla="*/ 137 h 186"/>
                  <a:gd name="GluePoint28X" fmla="*/ 159 w 194"/>
                  <a:gd name="GluePoint28Y" fmla="*/ 128 h 186"/>
                  <a:gd name="GluePoint29X" fmla="*/ 164 w 194"/>
                  <a:gd name="GluePoint29Y" fmla="*/ 117 h 186"/>
                  <a:gd name="GluePoint30X" fmla="*/ 165 w 194"/>
                  <a:gd name="GluePoint30Y" fmla="*/ 120 h 186"/>
                  <a:gd name="GluePoint31X" fmla="*/ 173 w 194"/>
                  <a:gd name="GluePoint31Y" fmla="*/ 119 h 186"/>
                  <a:gd name="GluePoint32X" fmla="*/ 176 w 194"/>
                  <a:gd name="GluePoint32Y" fmla="*/ 117 h 186"/>
                  <a:gd name="GluePoint33X" fmla="*/ 183 w 194"/>
                  <a:gd name="GluePoint33Y" fmla="*/ 104 h 186"/>
                  <a:gd name="GluePoint34X" fmla="*/ 186 w 194"/>
                  <a:gd name="GluePoint34Y" fmla="*/ 85 h 186"/>
                  <a:gd name="GluePoint35X" fmla="*/ 186 w 194"/>
                  <a:gd name="GluePoint35Y" fmla="*/ 79 h 186"/>
                  <a:gd name="GluePoint36X" fmla="*/ 187 w 194"/>
                  <a:gd name="GluePoint36Y" fmla="*/ 51 h 186"/>
                  <a:gd name="GluePoint37X" fmla="*/ 178 w 194"/>
                  <a:gd name="GluePoint37Y" fmla="*/ 43 h 186"/>
                  <a:gd name="GluePoint38X" fmla="*/ 173 w 194"/>
                  <a:gd name="GluePoint38Y" fmla="*/ 45 h 186"/>
                  <a:gd name="GluePoint39X" fmla="*/ 167 w 194"/>
                  <a:gd name="GluePoint39Y" fmla="*/ 45 h 186"/>
                  <a:gd name="GluePoint40X" fmla="*/ 156 w 194"/>
                  <a:gd name="GluePoint40Y" fmla="*/ 45 h 186"/>
                  <a:gd name="GluePoint41X" fmla="*/ 149 w 194"/>
                  <a:gd name="GluePoint41Y" fmla="*/ 48 h 186"/>
                  <a:gd name="GluePoint42X" fmla="*/ 145 w 194"/>
                  <a:gd name="GluePoint42Y" fmla="*/ 46 h 186"/>
                  <a:gd name="GluePoint43X" fmla="*/ 140 w 194"/>
                  <a:gd name="GluePoint43Y" fmla="*/ 46 h 186"/>
                  <a:gd name="GluePoint44X" fmla="*/ 137 w 194"/>
                  <a:gd name="GluePoint44Y" fmla="*/ 42 h 186"/>
                  <a:gd name="GluePoint45X" fmla="*/ 130 w 194"/>
                  <a:gd name="GluePoint45Y" fmla="*/ 40 h 186"/>
                  <a:gd name="GluePoint46X" fmla="*/ 121 w 194"/>
                  <a:gd name="GluePoint46Y" fmla="*/ 35 h 186"/>
                  <a:gd name="GluePoint47X" fmla="*/ 116 w 194"/>
                  <a:gd name="GluePoint47Y" fmla="*/ 37 h 186"/>
                  <a:gd name="GluePoint48X" fmla="*/ 124 w 194"/>
                  <a:gd name="GluePoint48Y" fmla="*/ 0 h 186"/>
                  <a:gd name="GluePoint49X" fmla="*/ 95 w 194"/>
                  <a:gd name="GluePoint49Y" fmla="*/ 0 h 186"/>
                  <a:gd name="GluePoint50X" fmla="*/ 73 w 194"/>
                  <a:gd name="GluePoint50Y" fmla="*/ 18 h 186"/>
                  <a:gd name="GluePoint51X" fmla="*/ 60 w 194"/>
                  <a:gd name="GluePoint51Y" fmla="*/ 58 h 186"/>
                  <a:gd name="GluePoint52X" fmla="*/ 40 w 194"/>
                  <a:gd name="GluePoint52Y" fmla="*/ 79 h 18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94" h="186">
                    <a:moveTo>
                      <a:pt x="40" y="79"/>
                    </a:moveTo>
                    <a:lnTo>
                      <a:pt x="17" y="79"/>
                    </a:lnTo>
                    <a:lnTo>
                      <a:pt x="0" y="79"/>
                    </a:lnTo>
                    <a:lnTo>
                      <a:pt x="0" y="82"/>
                    </a:lnTo>
                    <a:lnTo>
                      <a:pt x="3" y="83"/>
                    </a:lnTo>
                    <a:lnTo>
                      <a:pt x="5" y="87"/>
                    </a:lnTo>
                    <a:lnTo>
                      <a:pt x="8" y="88"/>
                    </a:lnTo>
                    <a:lnTo>
                      <a:pt x="13" y="98"/>
                    </a:lnTo>
                    <a:lnTo>
                      <a:pt x="19" y="103"/>
                    </a:lnTo>
                    <a:lnTo>
                      <a:pt x="19" y="117"/>
                    </a:lnTo>
                    <a:lnTo>
                      <a:pt x="21" y="122"/>
                    </a:lnTo>
                    <a:lnTo>
                      <a:pt x="30" y="130"/>
                    </a:lnTo>
                    <a:lnTo>
                      <a:pt x="37" y="132"/>
                    </a:lnTo>
                    <a:lnTo>
                      <a:pt x="48" y="117"/>
                    </a:lnTo>
                    <a:lnTo>
                      <a:pt x="51" y="117"/>
                    </a:lnTo>
                    <a:lnTo>
                      <a:pt x="65" y="117"/>
                    </a:lnTo>
                    <a:lnTo>
                      <a:pt x="67" y="119"/>
                    </a:lnTo>
                    <a:lnTo>
                      <a:pt x="73" y="128"/>
                    </a:lnTo>
                    <a:lnTo>
                      <a:pt x="76" y="143"/>
                    </a:lnTo>
                    <a:lnTo>
                      <a:pt x="79" y="148"/>
                    </a:lnTo>
                    <a:lnTo>
                      <a:pt x="79" y="153"/>
                    </a:lnTo>
                    <a:lnTo>
                      <a:pt x="84" y="156"/>
                    </a:lnTo>
                    <a:lnTo>
                      <a:pt x="84" y="170"/>
                    </a:lnTo>
                    <a:lnTo>
                      <a:pt x="87" y="177"/>
                    </a:lnTo>
                    <a:lnTo>
                      <a:pt x="92" y="180"/>
                    </a:lnTo>
                    <a:lnTo>
                      <a:pt x="98" y="183"/>
                    </a:lnTo>
                    <a:lnTo>
                      <a:pt x="106" y="183"/>
                    </a:lnTo>
                    <a:lnTo>
                      <a:pt x="111" y="186"/>
                    </a:lnTo>
                    <a:lnTo>
                      <a:pt x="116" y="186"/>
                    </a:lnTo>
                    <a:lnTo>
                      <a:pt x="114" y="182"/>
                    </a:lnTo>
                    <a:lnTo>
                      <a:pt x="113" y="172"/>
                    </a:lnTo>
                    <a:lnTo>
                      <a:pt x="116" y="165"/>
                    </a:lnTo>
                    <a:lnTo>
                      <a:pt x="114" y="164"/>
                    </a:lnTo>
                    <a:lnTo>
                      <a:pt x="118" y="162"/>
                    </a:lnTo>
                    <a:lnTo>
                      <a:pt x="121" y="156"/>
                    </a:lnTo>
                    <a:lnTo>
                      <a:pt x="119" y="153"/>
                    </a:lnTo>
                    <a:lnTo>
                      <a:pt x="124" y="153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4" y="148"/>
                    </a:lnTo>
                    <a:lnTo>
                      <a:pt x="129" y="146"/>
                    </a:lnTo>
                    <a:lnTo>
                      <a:pt x="132" y="143"/>
                    </a:lnTo>
                    <a:lnTo>
                      <a:pt x="135" y="143"/>
                    </a:lnTo>
                    <a:lnTo>
                      <a:pt x="135" y="138"/>
                    </a:lnTo>
                    <a:lnTo>
                      <a:pt x="137" y="138"/>
                    </a:lnTo>
                    <a:lnTo>
                      <a:pt x="138" y="137"/>
                    </a:lnTo>
                    <a:lnTo>
                      <a:pt x="140" y="138"/>
                    </a:lnTo>
                    <a:lnTo>
                      <a:pt x="141" y="137"/>
                    </a:lnTo>
                    <a:lnTo>
                      <a:pt x="141" y="140"/>
                    </a:lnTo>
                    <a:lnTo>
                      <a:pt x="146" y="138"/>
                    </a:lnTo>
                    <a:lnTo>
                      <a:pt x="140" y="141"/>
                    </a:lnTo>
                    <a:lnTo>
                      <a:pt x="143" y="141"/>
                    </a:lnTo>
                    <a:lnTo>
                      <a:pt x="149" y="138"/>
                    </a:lnTo>
                    <a:lnTo>
                      <a:pt x="151" y="137"/>
                    </a:lnTo>
                    <a:lnTo>
                      <a:pt x="156" y="133"/>
                    </a:lnTo>
                    <a:lnTo>
                      <a:pt x="159" y="128"/>
                    </a:lnTo>
                    <a:lnTo>
                      <a:pt x="162" y="117"/>
                    </a:lnTo>
                    <a:lnTo>
                      <a:pt x="164" y="117"/>
                    </a:lnTo>
                    <a:lnTo>
                      <a:pt x="164" y="120"/>
                    </a:lnTo>
                    <a:lnTo>
                      <a:pt x="165" y="120"/>
                    </a:lnTo>
                    <a:lnTo>
                      <a:pt x="164" y="124"/>
                    </a:lnTo>
                    <a:lnTo>
                      <a:pt x="173" y="119"/>
                    </a:lnTo>
                    <a:lnTo>
                      <a:pt x="178" y="119"/>
                    </a:lnTo>
                    <a:lnTo>
                      <a:pt x="176" y="117"/>
                    </a:lnTo>
                    <a:lnTo>
                      <a:pt x="181" y="112"/>
                    </a:lnTo>
                    <a:lnTo>
                      <a:pt x="183" y="104"/>
                    </a:lnTo>
                    <a:lnTo>
                      <a:pt x="189" y="96"/>
                    </a:lnTo>
                    <a:lnTo>
                      <a:pt x="186" y="85"/>
                    </a:lnTo>
                    <a:lnTo>
                      <a:pt x="187" y="82"/>
                    </a:lnTo>
                    <a:lnTo>
                      <a:pt x="186" y="79"/>
                    </a:lnTo>
                    <a:lnTo>
                      <a:pt x="194" y="51"/>
                    </a:lnTo>
                    <a:lnTo>
                      <a:pt x="187" y="51"/>
                    </a:lnTo>
                    <a:lnTo>
                      <a:pt x="187" y="50"/>
                    </a:lnTo>
                    <a:lnTo>
                      <a:pt x="178" y="43"/>
                    </a:lnTo>
                    <a:lnTo>
                      <a:pt x="176" y="46"/>
                    </a:lnTo>
                    <a:lnTo>
                      <a:pt x="173" y="45"/>
                    </a:lnTo>
                    <a:lnTo>
                      <a:pt x="170" y="46"/>
                    </a:lnTo>
                    <a:lnTo>
                      <a:pt x="167" y="45"/>
                    </a:lnTo>
                    <a:lnTo>
                      <a:pt x="160" y="48"/>
                    </a:lnTo>
                    <a:lnTo>
                      <a:pt x="156" y="45"/>
                    </a:lnTo>
                    <a:lnTo>
                      <a:pt x="151" y="46"/>
                    </a:lnTo>
                    <a:lnTo>
                      <a:pt x="149" y="48"/>
                    </a:lnTo>
                    <a:lnTo>
                      <a:pt x="149" y="45"/>
                    </a:lnTo>
                    <a:lnTo>
                      <a:pt x="145" y="46"/>
                    </a:lnTo>
                    <a:lnTo>
                      <a:pt x="143" y="43"/>
                    </a:lnTo>
                    <a:lnTo>
                      <a:pt x="140" y="46"/>
                    </a:lnTo>
                    <a:lnTo>
                      <a:pt x="138" y="45"/>
                    </a:lnTo>
                    <a:lnTo>
                      <a:pt x="137" y="42"/>
                    </a:lnTo>
                    <a:lnTo>
                      <a:pt x="132" y="42"/>
                    </a:lnTo>
                    <a:lnTo>
                      <a:pt x="130" y="40"/>
                    </a:lnTo>
                    <a:lnTo>
                      <a:pt x="122" y="40"/>
                    </a:lnTo>
                    <a:lnTo>
                      <a:pt x="121" y="35"/>
                    </a:lnTo>
                    <a:lnTo>
                      <a:pt x="119" y="37"/>
                    </a:lnTo>
                    <a:lnTo>
                      <a:pt x="116" y="37"/>
                    </a:lnTo>
                    <a:lnTo>
                      <a:pt x="113" y="34"/>
                    </a:lnTo>
                    <a:lnTo>
                      <a:pt x="124" y="0"/>
                    </a:lnTo>
                    <a:lnTo>
                      <a:pt x="108" y="0"/>
                    </a:lnTo>
                    <a:lnTo>
                      <a:pt x="95" y="0"/>
                    </a:lnTo>
                    <a:lnTo>
                      <a:pt x="79" y="0"/>
                    </a:lnTo>
                    <a:lnTo>
                      <a:pt x="73" y="18"/>
                    </a:lnTo>
                    <a:lnTo>
                      <a:pt x="65" y="40"/>
                    </a:lnTo>
                    <a:lnTo>
                      <a:pt x="60" y="58"/>
                    </a:lnTo>
                    <a:lnTo>
                      <a:pt x="54" y="79"/>
                    </a:lnTo>
                    <a:lnTo>
                      <a:pt x="40" y="7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0" name="Freeform 28"/>
              <p:cNvSpPr/>
              <p:nvPr/>
            </p:nvSpPr>
            <p:spPr>
              <a:xfrm>
                <a:off x="1717560" y="2009880"/>
                <a:ext cx="196560" cy="9504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95040"/>
                  <a:gd name="textAreaBottom" fmla="*/ 95400 h 95040"/>
                  <a:gd name="GluePoint1X" fmla="*/ 14 w 124"/>
                  <a:gd name="GluePoint1Y" fmla="*/ 10 h 60"/>
                  <a:gd name="GluePoint2X" fmla="*/ 27 w 124"/>
                  <a:gd name="GluePoint2Y" fmla="*/ 10 h 60"/>
                  <a:gd name="GluePoint3X" fmla="*/ 43 w 124"/>
                  <a:gd name="GluePoint3Y" fmla="*/ 10 h 60"/>
                  <a:gd name="GluePoint4X" fmla="*/ 32 w 124"/>
                  <a:gd name="GluePoint4Y" fmla="*/ 44 h 60"/>
                  <a:gd name="GluePoint5X" fmla="*/ 35 w 124"/>
                  <a:gd name="GluePoint5Y" fmla="*/ 47 h 60"/>
                  <a:gd name="GluePoint6X" fmla="*/ 38 w 124"/>
                  <a:gd name="GluePoint6Y" fmla="*/ 47 h 60"/>
                  <a:gd name="GluePoint7X" fmla="*/ 40 w 124"/>
                  <a:gd name="GluePoint7Y" fmla="*/ 45 h 60"/>
                  <a:gd name="GluePoint8X" fmla="*/ 41 w 124"/>
                  <a:gd name="GluePoint8Y" fmla="*/ 50 h 60"/>
                  <a:gd name="GluePoint9X" fmla="*/ 49 w 124"/>
                  <a:gd name="GluePoint9Y" fmla="*/ 50 h 60"/>
                  <a:gd name="GluePoint10X" fmla="*/ 51 w 124"/>
                  <a:gd name="GluePoint10Y" fmla="*/ 52 h 60"/>
                  <a:gd name="GluePoint11X" fmla="*/ 56 w 124"/>
                  <a:gd name="GluePoint11Y" fmla="*/ 52 h 60"/>
                  <a:gd name="GluePoint12X" fmla="*/ 57 w 124"/>
                  <a:gd name="GluePoint12Y" fmla="*/ 55 h 60"/>
                  <a:gd name="GluePoint13X" fmla="*/ 59 w 124"/>
                  <a:gd name="GluePoint13Y" fmla="*/ 56 h 60"/>
                  <a:gd name="GluePoint14X" fmla="*/ 62 w 124"/>
                  <a:gd name="GluePoint14Y" fmla="*/ 53 h 60"/>
                  <a:gd name="GluePoint15X" fmla="*/ 64 w 124"/>
                  <a:gd name="GluePoint15Y" fmla="*/ 56 h 60"/>
                  <a:gd name="GluePoint16X" fmla="*/ 68 w 124"/>
                  <a:gd name="GluePoint16Y" fmla="*/ 55 h 60"/>
                  <a:gd name="GluePoint17X" fmla="*/ 68 w 124"/>
                  <a:gd name="GluePoint17Y" fmla="*/ 58 h 60"/>
                  <a:gd name="GluePoint18X" fmla="*/ 70 w 124"/>
                  <a:gd name="GluePoint18Y" fmla="*/ 56 h 60"/>
                  <a:gd name="GluePoint19X" fmla="*/ 75 w 124"/>
                  <a:gd name="GluePoint19Y" fmla="*/ 55 h 60"/>
                  <a:gd name="GluePoint20X" fmla="*/ 79 w 124"/>
                  <a:gd name="GluePoint20Y" fmla="*/ 58 h 60"/>
                  <a:gd name="GluePoint21X" fmla="*/ 86 w 124"/>
                  <a:gd name="GluePoint21Y" fmla="*/ 55 h 60"/>
                  <a:gd name="GluePoint22X" fmla="*/ 89 w 124"/>
                  <a:gd name="GluePoint22Y" fmla="*/ 56 h 60"/>
                  <a:gd name="GluePoint23X" fmla="*/ 92 w 124"/>
                  <a:gd name="GluePoint23Y" fmla="*/ 55 h 60"/>
                  <a:gd name="GluePoint24X" fmla="*/ 95 w 124"/>
                  <a:gd name="GluePoint24Y" fmla="*/ 56 h 60"/>
                  <a:gd name="GluePoint25X" fmla="*/ 97 w 124"/>
                  <a:gd name="GluePoint25Y" fmla="*/ 53 h 60"/>
                  <a:gd name="GluePoint26X" fmla="*/ 106 w 124"/>
                  <a:gd name="GluePoint26Y" fmla="*/ 60 h 60"/>
                  <a:gd name="GluePoint27X" fmla="*/ 116 w 124"/>
                  <a:gd name="GluePoint27Y" fmla="*/ 29 h 60"/>
                  <a:gd name="GluePoint28X" fmla="*/ 121 w 124"/>
                  <a:gd name="GluePoint28Y" fmla="*/ 10 h 60"/>
                  <a:gd name="GluePoint29X" fmla="*/ 124 w 124"/>
                  <a:gd name="GluePoint29Y" fmla="*/ 0 h 60"/>
                  <a:gd name="GluePoint30X" fmla="*/ 102 w 124"/>
                  <a:gd name="GluePoint30Y" fmla="*/ 0 h 60"/>
                  <a:gd name="GluePoint31X" fmla="*/ 76 w 124"/>
                  <a:gd name="GluePoint31Y" fmla="*/ 0 h 60"/>
                  <a:gd name="GluePoint32X" fmla="*/ 52 w 124"/>
                  <a:gd name="GluePoint32Y" fmla="*/ 0 h 60"/>
                  <a:gd name="GluePoint33X" fmla="*/ 32 w 124"/>
                  <a:gd name="GluePoint33Y" fmla="*/ 0 h 60"/>
                  <a:gd name="GluePoint34X" fmla="*/ 3 w 124"/>
                  <a:gd name="GluePoint34Y" fmla="*/ 0 h 60"/>
                  <a:gd name="GluePoint35X" fmla="*/ 0 w 124"/>
                  <a:gd name="GluePoint35Y" fmla="*/ 10 h 60"/>
                  <a:gd name="GluePoint36X" fmla="*/ 14 w 124"/>
                  <a:gd name="GluePoint36Y" fmla="*/ 1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4" h="60">
                    <a:moveTo>
                      <a:pt x="14" y="10"/>
                    </a:moveTo>
                    <a:lnTo>
                      <a:pt x="27" y="10"/>
                    </a:lnTo>
                    <a:lnTo>
                      <a:pt x="43" y="10"/>
                    </a:lnTo>
                    <a:lnTo>
                      <a:pt x="32" y="44"/>
                    </a:lnTo>
                    <a:lnTo>
                      <a:pt x="35" y="47"/>
                    </a:lnTo>
                    <a:lnTo>
                      <a:pt x="38" y="47"/>
                    </a:lnTo>
                    <a:lnTo>
                      <a:pt x="40" y="45"/>
                    </a:lnTo>
                    <a:lnTo>
                      <a:pt x="41" y="50"/>
                    </a:lnTo>
                    <a:lnTo>
                      <a:pt x="49" y="50"/>
                    </a:lnTo>
                    <a:lnTo>
                      <a:pt x="51" y="52"/>
                    </a:lnTo>
                    <a:lnTo>
                      <a:pt x="56" y="52"/>
                    </a:lnTo>
                    <a:lnTo>
                      <a:pt x="57" y="55"/>
                    </a:lnTo>
                    <a:lnTo>
                      <a:pt x="59" y="56"/>
                    </a:lnTo>
                    <a:lnTo>
                      <a:pt x="62" y="53"/>
                    </a:lnTo>
                    <a:lnTo>
                      <a:pt x="64" y="56"/>
                    </a:lnTo>
                    <a:lnTo>
                      <a:pt x="68" y="55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5" y="55"/>
                    </a:lnTo>
                    <a:lnTo>
                      <a:pt x="79" y="58"/>
                    </a:lnTo>
                    <a:lnTo>
                      <a:pt x="86" y="55"/>
                    </a:lnTo>
                    <a:lnTo>
                      <a:pt x="89" y="56"/>
                    </a:lnTo>
                    <a:lnTo>
                      <a:pt x="92" y="55"/>
                    </a:lnTo>
                    <a:lnTo>
                      <a:pt x="95" y="56"/>
                    </a:lnTo>
                    <a:lnTo>
                      <a:pt x="97" y="53"/>
                    </a:lnTo>
                    <a:lnTo>
                      <a:pt x="106" y="60"/>
                    </a:lnTo>
                    <a:lnTo>
                      <a:pt x="116" y="29"/>
                    </a:lnTo>
                    <a:lnTo>
                      <a:pt x="121" y="10"/>
                    </a:lnTo>
                    <a:lnTo>
                      <a:pt x="124" y="0"/>
                    </a:lnTo>
                    <a:lnTo>
                      <a:pt x="102" y="0"/>
                    </a:lnTo>
                    <a:lnTo>
                      <a:pt x="76" y="0"/>
                    </a:lnTo>
                    <a:lnTo>
                      <a:pt x="52" y="0"/>
                    </a:lnTo>
                    <a:lnTo>
                      <a:pt x="32" y="0"/>
                    </a:lnTo>
                    <a:lnTo>
                      <a:pt x="3" y="0"/>
                    </a:lnTo>
                    <a:lnTo>
                      <a:pt x="0" y="10"/>
                    </a:lnTo>
                    <a:lnTo>
                      <a:pt x="14" y="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1" name="Freeform 29"/>
              <p:cNvSpPr/>
              <p:nvPr/>
            </p:nvSpPr>
            <p:spPr>
              <a:xfrm>
                <a:off x="1770120" y="1762200"/>
                <a:ext cx="201240" cy="950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95040"/>
                  <a:gd name="textAreaBottom" fmla="*/ 95400 h 95040"/>
                  <a:gd name="GluePoint1X" fmla="*/ 121 w 127"/>
                  <a:gd name="GluePoint1Y" fmla="*/ 0 h 60"/>
                  <a:gd name="GluePoint2X" fmla="*/ 110 w 127"/>
                  <a:gd name="GluePoint2Y" fmla="*/ 0 h 60"/>
                  <a:gd name="GluePoint3X" fmla="*/ 91 w 127"/>
                  <a:gd name="GluePoint3Y" fmla="*/ 0 h 60"/>
                  <a:gd name="GluePoint4X" fmla="*/ 67 w 127"/>
                  <a:gd name="GluePoint4Y" fmla="*/ 0 h 60"/>
                  <a:gd name="GluePoint5X" fmla="*/ 45 w 127"/>
                  <a:gd name="GluePoint5Y" fmla="*/ 0 h 60"/>
                  <a:gd name="GluePoint6X" fmla="*/ 24 w 127"/>
                  <a:gd name="GluePoint6Y" fmla="*/ 0 h 60"/>
                  <a:gd name="GluePoint7X" fmla="*/ 8 w 127"/>
                  <a:gd name="GluePoint7Y" fmla="*/ 34 h 60"/>
                  <a:gd name="GluePoint8X" fmla="*/ 0 w 127"/>
                  <a:gd name="GluePoint8Y" fmla="*/ 52 h 60"/>
                  <a:gd name="GluePoint9X" fmla="*/ 26 w 127"/>
                  <a:gd name="GluePoint9Y" fmla="*/ 52 h 60"/>
                  <a:gd name="GluePoint10X" fmla="*/ 53 w 127"/>
                  <a:gd name="GluePoint10Y" fmla="*/ 52 h 60"/>
                  <a:gd name="GluePoint11X" fmla="*/ 77 w 127"/>
                  <a:gd name="GluePoint11Y" fmla="*/ 52 h 60"/>
                  <a:gd name="GluePoint12X" fmla="*/ 81 w 127"/>
                  <a:gd name="GluePoint12Y" fmla="*/ 56 h 60"/>
                  <a:gd name="GluePoint13X" fmla="*/ 85 w 127"/>
                  <a:gd name="GluePoint13Y" fmla="*/ 55 h 60"/>
                  <a:gd name="GluePoint14X" fmla="*/ 92 w 127"/>
                  <a:gd name="GluePoint14Y" fmla="*/ 55 h 60"/>
                  <a:gd name="GluePoint15X" fmla="*/ 99 w 127"/>
                  <a:gd name="GluePoint15Y" fmla="*/ 58 h 60"/>
                  <a:gd name="GluePoint16X" fmla="*/ 99 w 127"/>
                  <a:gd name="GluePoint16Y" fmla="*/ 60 h 60"/>
                  <a:gd name="GluePoint17X" fmla="*/ 100 w 127"/>
                  <a:gd name="GluePoint17Y" fmla="*/ 60 h 60"/>
                  <a:gd name="GluePoint18X" fmla="*/ 100 w 127"/>
                  <a:gd name="GluePoint18Y" fmla="*/ 56 h 60"/>
                  <a:gd name="GluePoint19X" fmla="*/ 107 w 127"/>
                  <a:gd name="GluePoint19Y" fmla="*/ 50 h 60"/>
                  <a:gd name="GluePoint20X" fmla="*/ 105 w 127"/>
                  <a:gd name="GluePoint20Y" fmla="*/ 48 h 60"/>
                  <a:gd name="GluePoint21X" fmla="*/ 107 w 127"/>
                  <a:gd name="GluePoint21Y" fmla="*/ 44 h 60"/>
                  <a:gd name="GluePoint22X" fmla="*/ 108 w 127"/>
                  <a:gd name="GluePoint22Y" fmla="*/ 44 h 60"/>
                  <a:gd name="GluePoint23X" fmla="*/ 123 w 127"/>
                  <a:gd name="GluePoint23Y" fmla="*/ 11 h 60"/>
                  <a:gd name="GluePoint24X" fmla="*/ 119 w 127"/>
                  <a:gd name="GluePoint24Y" fmla="*/ 7 h 60"/>
                  <a:gd name="GluePoint25X" fmla="*/ 127 w 127"/>
                  <a:gd name="GluePoint25Y" fmla="*/ 0 h 60"/>
                  <a:gd name="GluePoint26X" fmla="*/ 121 w 127"/>
                  <a:gd name="GluePoint26Y" fmla="*/ 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127" h="60">
                    <a:moveTo>
                      <a:pt x="121" y="0"/>
                    </a:moveTo>
                    <a:lnTo>
                      <a:pt x="110" y="0"/>
                    </a:lnTo>
                    <a:lnTo>
                      <a:pt x="91" y="0"/>
                    </a:lnTo>
                    <a:lnTo>
                      <a:pt x="67" y="0"/>
                    </a:lnTo>
                    <a:lnTo>
                      <a:pt x="45" y="0"/>
                    </a:lnTo>
                    <a:lnTo>
                      <a:pt x="24" y="0"/>
                    </a:lnTo>
                    <a:lnTo>
                      <a:pt x="8" y="34"/>
                    </a:lnTo>
                    <a:lnTo>
                      <a:pt x="0" y="52"/>
                    </a:lnTo>
                    <a:lnTo>
                      <a:pt x="26" y="52"/>
                    </a:lnTo>
                    <a:lnTo>
                      <a:pt x="53" y="52"/>
                    </a:lnTo>
                    <a:lnTo>
                      <a:pt x="77" y="52"/>
                    </a:lnTo>
                    <a:lnTo>
                      <a:pt x="81" y="56"/>
                    </a:lnTo>
                    <a:lnTo>
                      <a:pt x="85" y="55"/>
                    </a:lnTo>
                    <a:lnTo>
                      <a:pt x="92" y="55"/>
                    </a:lnTo>
                    <a:lnTo>
                      <a:pt x="99" y="58"/>
                    </a:lnTo>
                    <a:lnTo>
                      <a:pt x="99" y="60"/>
                    </a:lnTo>
                    <a:lnTo>
                      <a:pt x="100" y="60"/>
                    </a:lnTo>
                    <a:lnTo>
                      <a:pt x="100" y="56"/>
                    </a:lnTo>
                    <a:lnTo>
                      <a:pt x="107" y="50"/>
                    </a:lnTo>
                    <a:lnTo>
                      <a:pt x="105" y="48"/>
                    </a:lnTo>
                    <a:lnTo>
                      <a:pt x="107" y="44"/>
                    </a:lnTo>
                    <a:lnTo>
                      <a:pt x="108" y="44"/>
                    </a:lnTo>
                    <a:lnTo>
                      <a:pt x="123" y="11"/>
                    </a:lnTo>
                    <a:lnTo>
                      <a:pt x="119" y="7"/>
                    </a:lnTo>
                    <a:lnTo>
                      <a:pt x="127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2" name="Freeform 30"/>
              <p:cNvSpPr/>
              <p:nvPr/>
            </p:nvSpPr>
            <p:spPr>
              <a:xfrm>
                <a:off x="1808280" y="1681200"/>
                <a:ext cx="188640" cy="806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80640"/>
                  <a:gd name="textAreaBottom" fmla="*/ 81000 h 80640"/>
                  <a:gd name="GluePoint1X" fmla="*/ 102 w 119"/>
                  <a:gd name="GluePoint1Y" fmla="*/ 0 h 51"/>
                  <a:gd name="GluePoint2X" fmla="*/ 83 w 119"/>
                  <a:gd name="GluePoint2Y" fmla="*/ 0 h 51"/>
                  <a:gd name="GluePoint3X" fmla="*/ 64 w 119"/>
                  <a:gd name="GluePoint3Y" fmla="*/ 0 h 51"/>
                  <a:gd name="GluePoint4X" fmla="*/ 46 w 119"/>
                  <a:gd name="GluePoint4Y" fmla="*/ 0 h 51"/>
                  <a:gd name="GluePoint5X" fmla="*/ 29 w 119"/>
                  <a:gd name="GluePoint5Y" fmla="*/ 0 h 51"/>
                  <a:gd name="GluePoint6X" fmla="*/ 14 w 119"/>
                  <a:gd name="GluePoint6Y" fmla="*/ 24 h 51"/>
                  <a:gd name="GluePoint7X" fmla="*/ 0 w 119"/>
                  <a:gd name="GluePoint7Y" fmla="*/ 51 h 51"/>
                  <a:gd name="GluePoint8X" fmla="*/ 21 w 119"/>
                  <a:gd name="GluePoint8Y" fmla="*/ 51 h 51"/>
                  <a:gd name="GluePoint9X" fmla="*/ 43 w 119"/>
                  <a:gd name="GluePoint9Y" fmla="*/ 51 h 51"/>
                  <a:gd name="GluePoint10X" fmla="*/ 67 w 119"/>
                  <a:gd name="GluePoint10Y" fmla="*/ 51 h 51"/>
                  <a:gd name="GluePoint11X" fmla="*/ 86 w 119"/>
                  <a:gd name="GluePoint11Y" fmla="*/ 51 h 51"/>
                  <a:gd name="GluePoint12X" fmla="*/ 103 w 119"/>
                  <a:gd name="GluePoint12Y" fmla="*/ 51 h 51"/>
                  <a:gd name="GluePoint13X" fmla="*/ 105 w 119"/>
                  <a:gd name="GluePoint13Y" fmla="*/ 48 h 51"/>
                  <a:gd name="GluePoint14X" fmla="*/ 105 w 119"/>
                  <a:gd name="GluePoint14Y" fmla="*/ 40 h 51"/>
                  <a:gd name="GluePoint15X" fmla="*/ 108 w 119"/>
                  <a:gd name="GluePoint15Y" fmla="*/ 33 h 51"/>
                  <a:gd name="GluePoint16X" fmla="*/ 113 w 119"/>
                  <a:gd name="GluePoint16Y" fmla="*/ 24 h 51"/>
                  <a:gd name="GluePoint17X" fmla="*/ 113 w 119"/>
                  <a:gd name="GluePoint17Y" fmla="*/ 14 h 51"/>
                  <a:gd name="GluePoint18X" fmla="*/ 119 w 119"/>
                  <a:gd name="GluePoint18Y" fmla="*/ 5 h 51"/>
                  <a:gd name="GluePoint19X" fmla="*/ 119 w 119"/>
                  <a:gd name="GluePoint19Y" fmla="*/ 0 h 51"/>
                  <a:gd name="GluePoint20X" fmla="*/ 102 w 119"/>
                  <a:gd name="GluePoint20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19" h="51">
                    <a:moveTo>
                      <a:pt x="102" y="0"/>
                    </a:moveTo>
                    <a:lnTo>
                      <a:pt x="83" y="0"/>
                    </a:lnTo>
                    <a:lnTo>
                      <a:pt x="64" y="0"/>
                    </a:lnTo>
                    <a:lnTo>
                      <a:pt x="46" y="0"/>
                    </a:lnTo>
                    <a:lnTo>
                      <a:pt x="29" y="0"/>
                    </a:lnTo>
                    <a:lnTo>
                      <a:pt x="14" y="24"/>
                    </a:lnTo>
                    <a:lnTo>
                      <a:pt x="0" y="51"/>
                    </a:lnTo>
                    <a:lnTo>
                      <a:pt x="21" y="51"/>
                    </a:lnTo>
                    <a:lnTo>
                      <a:pt x="43" y="51"/>
                    </a:lnTo>
                    <a:lnTo>
                      <a:pt x="67" y="51"/>
                    </a:lnTo>
                    <a:lnTo>
                      <a:pt x="86" y="51"/>
                    </a:lnTo>
                    <a:lnTo>
                      <a:pt x="103" y="51"/>
                    </a:lnTo>
                    <a:lnTo>
                      <a:pt x="105" y="48"/>
                    </a:lnTo>
                    <a:lnTo>
                      <a:pt x="105" y="40"/>
                    </a:lnTo>
                    <a:lnTo>
                      <a:pt x="108" y="33"/>
                    </a:lnTo>
                    <a:lnTo>
                      <a:pt x="113" y="24"/>
                    </a:lnTo>
                    <a:lnTo>
                      <a:pt x="113" y="14"/>
                    </a:lnTo>
                    <a:lnTo>
                      <a:pt x="119" y="5"/>
                    </a:lnTo>
                    <a:lnTo>
                      <a:pt x="119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3" name="Freeform 31"/>
              <p:cNvSpPr/>
              <p:nvPr/>
            </p:nvSpPr>
            <p:spPr>
              <a:xfrm>
                <a:off x="1909800" y="1389240"/>
                <a:ext cx="372600" cy="2916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291600"/>
                  <a:gd name="textAreaBottom" fmla="*/ 291960 h 291600"/>
                  <a:gd name="GluePoint1X" fmla="*/ 87 w 235"/>
                  <a:gd name="GluePoint1Y" fmla="*/ 177 h 184"/>
                  <a:gd name="GluePoint2X" fmla="*/ 93 w 235"/>
                  <a:gd name="GluePoint2Y" fmla="*/ 166 h 184"/>
                  <a:gd name="GluePoint3X" fmla="*/ 101 w 235"/>
                  <a:gd name="GluePoint3Y" fmla="*/ 150 h 184"/>
                  <a:gd name="GluePoint4X" fmla="*/ 109 w 235"/>
                  <a:gd name="GluePoint4Y" fmla="*/ 134 h 184"/>
                  <a:gd name="GluePoint5X" fmla="*/ 119 w 235"/>
                  <a:gd name="GluePoint5Y" fmla="*/ 119 h 184"/>
                  <a:gd name="GluePoint6X" fmla="*/ 130 w 235"/>
                  <a:gd name="GluePoint6Y" fmla="*/ 113 h 184"/>
                  <a:gd name="GluePoint7X" fmla="*/ 144 w 235"/>
                  <a:gd name="GluePoint7Y" fmla="*/ 105 h 184"/>
                  <a:gd name="GluePoint8X" fmla="*/ 159 w 235"/>
                  <a:gd name="GluePoint8Y" fmla="*/ 95 h 184"/>
                  <a:gd name="GluePoint9X" fmla="*/ 174 w 235"/>
                  <a:gd name="GluePoint9Y" fmla="*/ 87 h 184"/>
                  <a:gd name="GluePoint10X" fmla="*/ 184 w 235"/>
                  <a:gd name="GluePoint10Y" fmla="*/ 81 h 184"/>
                  <a:gd name="GluePoint11X" fmla="*/ 198 w 235"/>
                  <a:gd name="GluePoint11Y" fmla="*/ 73 h 184"/>
                  <a:gd name="GluePoint12X" fmla="*/ 214 w 235"/>
                  <a:gd name="GluePoint12Y" fmla="*/ 65 h 184"/>
                  <a:gd name="GluePoint13X" fmla="*/ 228 w 235"/>
                  <a:gd name="GluePoint13Y" fmla="*/ 57 h 184"/>
                  <a:gd name="GluePoint14X" fmla="*/ 235 w 235"/>
                  <a:gd name="GluePoint14Y" fmla="*/ 53 h 184"/>
                  <a:gd name="GluePoint15X" fmla="*/ 230 w 235"/>
                  <a:gd name="GluePoint15Y" fmla="*/ 52 h 184"/>
                  <a:gd name="GluePoint16X" fmla="*/ 222 w 235"/>
                  <a:gd name="GluePoint16Y" fmla="*/ 49 h 184"/>
                  <a:gd name="GluePoint17X" fmla="*/ 219 w 235"/>
                  <a:gd name="GluePoint17Y" fmla="*/ 45 h 184"/>
                  <a:gd name="GluePoint18X" fmla="*/ 214 w 235"/>
                  <a:gd name="GluePoint18Y" fmla="*/ 45 h 184"/>
                  <a:gd name="GluePoint19X" fmla="*/ 197 w 235"/>
                  <a:gd name="GluePoint19Y" fmla="*/ 50 h 184"/>
                  <a:gd name="GluePoint20X" fmla="*/ 197 w 235"/>
                  <a:gd name="GluePoint20Y" fmla="*/ 49 h 184"/>
                  <a:gd name="GluePoint21X" fmla="*/ 190 w 235"/>
                  <a:gd name="GluePoint21Y" fmla="*/ 50 h 184"/>
                  <a:gd name="GluePoint22X" fmla="*/ 197 w 235"/>
                  <a:gd name="GluePoint22Y" fmla="*/ 47 h 184"/>
                  <a:gd name="GluePoint23X" fmla="*/ 200 w 235"/>
                  <a:gd name="GluePoint23Y" fmla="*/ 42 h 184"/>
                  <a:gd name="GluePoint24X" fmla="*/ 198 w 235"/>
                  <a:gd name="GluePoint24Y" fmla="*/ 39 h 184"/>
                  <a:gd name="GluePoint25X" fmla="*/ 201 w 235"/>
                  <a:gd name="GluePoint25Y" fmla="*/ 33 h 184"/>
                  <a:gd name="GluePoint26X" fmla="*/ 201 w 235"/>
                  <a:gd name="GluePoint26Y" fmla="*/ 26 h 184"/>
                  <a:gd name="GluePoint27X" fmla="*/ 203 w 235"/>
                  <a:gd name="GluePoint27Y" fmla="*/ 21 h 184"/>
                  <a:gd name="GluePoint28X" fmla="*/ 192 w 235"/>
                  <a:gd name="GluePoint28Y" fmla="*/ 20 h 184"/>
                  <a:gd name="GluePoint29X" fmla="*/ 187 w 235"/>
                  <a:gd name="GluePoint29Y" fmla="*/ 25 h 184"/>
                  <a:gd name="GluePoint30X" fmla="*/ 190 w 235"/>
                  <a:gd name="GluePoint30Y" fmla="*/ 20 h 184"/>
                  <a:gd name="GluePoint31X" fmla="*/ 189 w 235"/>
                  <a:gd name="GluePoint31Y" fmla="*/ 21 h 184"/>
                  <a:gd name="GluePoint32X" fmla="*/ 187 w 235"/>
                  <a:gd name="GluePoint32Y" fmla="*/ 16 h 184"/>
                  <a:gd name="GluePoint33X" fmla="*/ 186 w 235"/>
                  <a:gd name="GluePoint33Y" fmla="*/ 16 h 184"/>
                  <a:gd name="GluePoint34X" fmla="*/ 189 w 235"/>
                  <a:gd name="GluePoint34Y" fmla="*/ 13 h 184"/>
                  <a:gd name="GluePoint35X" fmla="*/ 198 w 235"/>
                  <a:gd name="GluePoint35Y" fmla="*/ 0 h 184"/>
                  <a:gd name="GluePoint36X" fmla="*/ 189 w 235"/>
                  <a:gd name="GluePoint36Y" fmla="*/ 0 h 184"/>
                  <a:gd name="GluePoint37X" fmla="*/ 176 w 235"/>
                  <a:gd name="GluePoint37Y" fmla="*/ 0 h 184"/>
                  <a:gd name="GluePoint38X" fmla="*/ 165 w 235"/>
                  <a:gd name="GluePoint38Y" fmla="*/ 0 h 184"/>
                  <a:gd name="GluePoint39X" fmla="*/ 154 w 235"/>
                  <a:gd name="GluePoint39Y" fmla="*/ 0 h 184"/>
                  <a:gd name="GluePoint40X" fmla="*/ 143 w 235"/>
                  <a:gd name="GluePoint40Y" fmla="*/ 0 h 184"/>
                  <a:gd name="GluePoint41X" fmla="*/ 133 w 235"/>
                  <a:gd name="GluePoint41Y" fmla="*/ 0 h 184"/>
                  <a:gd name="GluePoint42X" fmla="*/ 120 w 235"/>
                  <a:gd name="GluePoint42Y" fmla="*/ 0 h 184"/>
                  <a:gd name="GluePoint43X" fmla="*/ 109 w 235"/>
                  <a:gd name="GluePoint43Y" fmla="*/ 0 h 184"/>
                  <a:gd name="GluePoint44X" fmla="*/ 109 w 235"/>
                  <a:gd name="GluePoint44Y" fmla="*/ 0 h 184"/>
                  <a:gd name="GluePoint45X" fmla="*/ 98 w 235"/>
                  <a:gd name="GluePoint45Y" fmla="*/ 15 h 184"/>
                  <a:gd name="GluePoint46X" fmla="*/ 87 w 235"/>
                  <a:gd name="GluePoint46Y" fmla="*/ 31 h 184"/>
                  <a:gd name="GluePoint47X" fmla="*/ 78 w 235"/>
                  <a:gd name="GluePoint47Y" fmla="*/ 45 h 184"/>
                  <a:gd name="GluePoint48X" fmla="*/ 68 w 235"/>
                  <a:gd name="GluePoint48Y" fmla="*/ 60 h 184"/>
                  <a:gd name="GluePoint49X" fmla="*/ 62 w 235"/>
                  <a:gd name="GluePoint49Y" fmla="*/ 70 h 184"/>
                  <a:gd name="GluePoint50X" fmla="*/ 52 w 235"/>
                  <a:gd name="GluePoint50Y" fmla="*/ 84 h 184"/>
                  <a:gd name="GluePoint51X" fmla="*/ 43 w 235"/>
                  <a:gd name="GluePoint51Y" fmla="*/ 100 h 184"/>
                  <a:gd name="GluePoint52X" fmla="*/ 35 w 235"/>
                  <a:gd name="GluePoint52Y" fmla="*/ 115 h 184"/>
                  <a:gd name="GluePoint53X" fmla="*/ 28 w 235"/>
                  <a:gd name="GluePoint53Y" fmla="*/ 126 h 184"/>
                  <a:gd name="GluePoint54X" fmla="*/ 20 w 235"/>
                  <a:gd name="GluePoint54Y" fmla="*/ 140 h 184"/>
                  <a:gd name="GluePoint55X" fmla="*/ 12 w 235"/>
                  <a:gd name="GluePoint55Y" fmla="*/ 158 h 184"/>
                  <a:gd name="GluePoint56X" fmla="*/ 6 w 235"/>
                  <a:gd name="GluePoint56Y" fmla="*/ 172 h 184"/>
                  <a:gd name="GluePoint57X" fmla="*/ 0 w 235"/>
                  <a:gd name="GluePoint57Y" fmla="*/ 184 h 184"/>
                  <a:gd name="GluePoint58X" fmla="*/ 0 w 235"/>
                  <a:gd name="GluePoint58Y" fmla="*/ 184 h 184"/>
                  <a:gd name="GluePoint59X" fmla="*/ 19 w 235"/>
                  <a:gd name="GluePoint59Y" fmla="*/ 184 h 184"/>
                  <a:gd name="GluePoint60X" fmla="*/ 38 w 235"/>
                  <a:gd name="GluePoint60Y" fmla="*/ 184 h 184"/>
                  <a:gd name="GluePoint61X" fmla="*/ 55 w 235"/>
                  <a:gd name="GluePoint61Y" fmla="*/ 184 h 184"/>
                  <a:gd name="GluePoint62X" fmla="*/ 84 w 235"/>
                  <a:gd name="GluePoint62Y" fmla="*/ 184 h 184"/>
                  <a:gd name="GluePoint63X" fmla="*/ 87 w 235"/>
                  <a:gd name="GluePoint63Y" fmla="*/ 177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35" h="184">
                    <a:moveTo>
                      <a:pt x="87" y="177"/>
                    </a:moveTo>
                    <a:lnTo>
                      <a:pt x="93" y="166"/>
                    </a:lnTo>
                    <a:lnTo>
                      <a:pt x="101" y="150"/>
                    </a:lnTo>
                    <a:lnTo>
                      <a:pt x="109" y="134"/>
                    </a:lnTo>
                    <a:lnTo>
                      <a:pt x="119" y="119"/>
                    </a:lnTo>
                    <a:lnTo>
                      <a:pt x="130" y="113"/>
                    </a:lnTo>
                    <a:lnTo>
                      <a:pt x="144" y="105"/>
                    </a:lnTo>
                    <a:lnTo>
                      <a:pt x="159" y="95"/>
                    </a:lnTo>
                    <a:lnTo>
                      <a:pt x="174" y="87"/>
                    </a:lnTo>
                    <a:lnTo>
                      <a:pt x="184" y="81"/>
                    </a:lnTo>
                    <a:lnTo>
                      <a:pt x="198" y="73"/>
                    </a:lnTo>
                    <a:lnTo>
                      <a:pt x="214" y="65"/>
                    </a:lnTo>
                    <a:lnTo>
                      <a:pt x="228" y="57"/>
                    </a:lnTo>
                    <a:lnTo>
                      <a:pt x="235" y="53"/>
                    </a:lnTo>
                    <a:lnTo>
                      <a:pt x="230" y="52"/>
                    </a:lnTo>
                    <a:lnTo>
                      <a:pt x="222" y="49"/>
                    </a:lnTo>
                    <a:lnTo>
                      <a:pt x="219" y="45"/>
                    </a:lnTo>
                    <a:lnTo>
                      <a:pt x="214" y="45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0" y="50"/>
                    </a:lnTo>
                    <a:lnTo>
                      <a:pt x="197" y="47"/>
                    </a:lnTo>
                    <a:lnTo>
                      <a:pt x="200" y="42"/>
                    </a:lnTo>
                    <a:lnTo>
                      <a:pt x="198" y="39"/>
                    </a:lnTo>
                    <a:lnTo>
                      <a:pt x="201" y="33"/>
                    </a:lnTo>
                    <a:lnTo>
                      <a:pt x="201" y="26"/>
                    </a:lnTo>
                    <a:lnTo>
                      <a:pt x="203" y="21"/>
                    </a:lnTo>
                    <a:lnTo>
                      <a:pt x="192" y="20"/>
                    </a:lnTo>
                    <a:lnTo>
                      <a:pt x="187" y="25"/>
                    </a:lnTo>
                    <a:lnTo>
                      <a:pt x="190" y="20"/>
                    </a:lnTo>
                    <a:lnTo>
                      <a:pt x="189" y="21"/>
                    </a:lnTo>
                    <a:lnTo>
                      <a:pt x="187" y="16"/>
                    </a:lnTo>
                    <a:lnTo>
                      <a:pt x="186" y="16"/>
                    </a:lnTo>
                    <a:lnTo>
                      <a:pt x="189" y="13"/>
                    </a:lnTo>
                    <a:lnTo>
                      <a:pt x="198" y="0"/>
                    </a:lnTo>
                    <a:lnTo>
                      <a:pt x="189" y="0"/>
                    </a:lnTo>
                    <a:lnTo>
                      <a:pt x="176" y="0"/>
                    </a:lnTo>
                    <a:lnTo>
                      <a:pt x="165" y="0"/>
                    </a:lnTo>
                    <a:lnTo>
                      <a:pt x="154" y="0"/>
                    </a:lnTo>
                    <a:lnTo>
                      <a:pt x="143" y="0"/>
                    </a:lnTo>
                    <a:lnTo>
                      <a:pt x="133" y="0"/>
                    </a:lnTo>
                    <a:lnTo>
                      <a:pt x="120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98" y="15"/>
                    </a:lnTo>
                    <a:lnTo>
                      <a:pt x="87" y="31"/>
                    </a:lnTo>
                    <a:lnTo>
                      <a:pt x="78" y="45"/>
                    </a:lnTo>
                    <a:lnTo>
                      <a:pt x="68" y="60"/>
                    </a:lnTo>
                    <a:lnTo>
                      <a:pt x="62" y="70"/>
                    </a:lnTo>
                    <a:lnTo>
                      <a:pt x="52" y="84"/>
                    </a:lnTo>
                    <a:lnTo>
                      <a:pt x="43" y="100"/>
                    </a:lnTo>
                    <a:lnTo>
                      <a:pt x="35" y="115"/>
                    </a:lnTo>
                    <a:lnTo>
                      <a:pt x="28" y="126"/>
                    </a:lnTo>
                    <a:lnTo>
                      <a:pt x="20" y="140"/>
                    </a:lnTo>
                    <a:lnTo>
                      <a:pt x="12" y="158"/>
                    </a:lnTo>
                    <a:lnTo>
                      <a:pt x="6" y="172"/>
                    </a:lnTo>
                    <a:lnTo>
                      <a:pt x="0" y="184"/>
                    </a:lnTo>
                    <a:lnTo>
                      <a:pt x="0" y="184"/>
                    </a:lnTo>
                    <a:lnTo>
                      <a:pt x="19" y="184"/>
                    </a:lnTo>
                    <a:lnTo>
                      <a:pt x="38" y="184"/>
                    </a:lnTo>
                    <a:lnTo>
                      <a:pt x="55" y="184"/>
                    </a:lnTo>
                    <a:lnTo>
                      <a:pt x="84" y="184"/>
                    </a:lnTo>
                    <a:lnTo>
                      <a:pt x="87" y="17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4" name="Freeform 32"/>
              <p:cNvSpPr/>
              <p:nvPr/>
            </p:nvSpPr>
            <p:spPr>
              <a:xfrm>
                <a:off x="1941480" y="1670040"/>
                <a:ext cx="204480" cy="16164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161640"/>
                  <a:gd name="textAreaBottom" fmla="*/ 162000 h 161640"/>
                  <a:gd name="GluePoint1X" fmla="*/ 5 w 129"/>
                  <a:gd name="GluePoint1Y" fmla="*/ 102 h 102"/>
                  <a:gd name="GluePoint2X" fmla="*/ 19 w 129"/>
                  <a:gd name="GluePoint2Y" fmla="*/ 102 h 102"/>
                  <a:gd name="GluePoint3X" fmla="*/ 37 w 129"/>
                  <a:gd name="GluePoint3Y" fmla="*/ 102 h 102"/>
                  <a:gd name="GluePoint4X" fmla="*/ 56 w 129"/>
                  <a:gd name="GluePoint4Y" fmla="*/ 102 h 102"/>
                  <a:gd name="GluePoint5X" fmla="*/ 73 w 129"/>
                  <a:gd name="GluePoint5Y" fmla="*/ 102 h 102"/>
                  <a:gd name="GluePoint6X" fmla="*/ 75 w 129"/>
                  <a:gd name="GluePoint6Y" fmla="*/ 94 h 102"/>
                  <a:gd name="GluePoint7X" fmla="*/ 70 w 129"/>
                  <a:gd name="GluePoint7Y" fmla="*/ 90 h 102"/>
                  <a:gd name="GluePoint8X" fmla="*/ 69 w 129"/>
                  <a:gd name="GluePoint8Y" fmla="*/ 86 h 102"/>
                  <a:gd name="GluePoint9X" fmla="*/ 66 w 129"/>
                  <a:gd name="GluePoint9Y" fmla="*/ 84 h 102"/>
                  <a:gd name="GluePoint10X" fmla="*/ 61 w 129"/>
                  <a:gd name="GluePoint10Y" fmla="*/ 79 h 102"/>
                  <a:gd name="GluePoint11X" fmla="*/ 66 w 129"/>
                  <a:gd name="GluePoint11Y" fmla="*/ 69 h 102"/>
                  <a:gd name="GluePoint12X" fmla="*/ 69 w 129"/>
                  <a:gd name="GluePoint12Y" fmla="*/ 68 h 102"/>
                  <a:gd name="GluePoint13X" fmla="*/ 67 w 129"/>
                  <a:gd name="GluePoint13Y" fmla="*/ 65 h 102"/>
                  <a:gd name="GluePoint14X" fmla="*/ 67 w 129"/>
                  <a:gd name="GluePoint14Y" fmla="*/ 63 h 102"/>
                  <a:gd name="GluePoint15X" fmla="*/ 72 w 129"/>
                  <a:gd name="GluePoint15Y" fmla="*/ 60 h 102"/>
                  <a:gd name="GluePoint16X" fmla="*/ 78 w 129"/>
                  <a:gd name="GluePoint16Y" fmla="*/ 57 h 102"/>
                  <a:gd name="GluePoint17X" fmla="*/ 83 w 129"/>
                  <a:gd name="GluePoint17Y" fmla="*/ 47 h 102"/>
                  <a:gd name="GluePoint18X" fmla="*/ 86 w 129"/>
                  <a:gd name="GluePoint18Y" fmla="*/ 45 h 102"/>
                  <a:gd name="GluePoint19X" fmla="*/ 86 w 129"/>
                  <a:gd name="GluePoint19Y" fmla="*/ 45 h 102"/>
                  <a:gd name="GluePoint20X" fmla="*/ 102 w 129"/>
                  <a:gd name="GluePoint20Y" fmla="*/ 37 h 102"/>
                  <a:gd name="GluePoint21X" fmla="*/ 129 w 129"/>
                  <a:gd name="GluePoint21Y" fmla="*/ 24 h 102"/>
                  <a:gd name="GluePoint22X" fmla="*/ 115 w 129"/>
                  <a:gd name="GluePoint22Y" fmla="*/ 21 h 102"/>
                  <a:gd name="GluePoint23X" fmla="*/ 107 w 129"/>
                  <a:gd name="GluePoint23Y" fmla="*/ 23 h 102"/>
                  <a:gd name="GluePoint24X" fmla="*/ 93 w 129"/>
                  <a:gd name="GluePoint24Y" fmla="*/ 13 h 102"/>
                  <a:gd name="GluePoint25X" fmla="*/ 81 w 129"/>
                  <a:gd name="GluePoint25Y" fmla="*/ 13 h 102"/>
                  <a:gd name="GluePoint26X" fmla="*/ 75 w 129"/>
                  <a:gd name="GluePoint26Y" fmla="*/ 12 h 102"/>
                  <a:gd name="GluePoint27X" fmla="*/ 70 w 129"/>
                  <a:gd name="GluePoint27Y" fmla="*/ 12 h 102"/>
                  <a:gd name="GluePoint28X" fmla="*/ 70 w 129"/>
                  <a:gd name="GluePoint28Y" fmla="*/ 0 h 102"/>
                  <a:gd name="GluePoint29X" fmla="*/ 67 w 129"/>
                  <a:gd name="GluePoint29Y" fmla="*/ 0 h 102"/>
                  <a:gd name="GluePoint30X" fmla="*/ 64 w 129"/>
                  <a:gd name="GluePoint30Y" fmla="*/ 7 h 102"/>
                  <a:gd name="GluePoint31X" fmla="*/ 35 w 129"/>
                  <a:gd name="GluePoint31Y" fmla="*/ 7 h 102"/>
                  <a:gd name="GluePoint32X" fmla="*/ 35 w 129"/>
                  <a:gd name="GluePoint32Y" fmla="*/ 12 h 102"/>
                  <a:gd name="GluePoint33X" fmla="*/ 29 w 129"/>
                  <a:gd name="GluePoint33Y" fmla="*/ 21 h 102"/>
                  <a:gd name="GluePoint34X" fmla="*/ 29 w 129"/>
                  <a:gd name="GluePoint34Y" fmla="*/ 31 h 102"/>
                  <a:gd name="GluePoint35X" fmla="*/ 24 w 129"/>
                  <a:gd name="GluePoint35Y" fmla="*/ 40 h 102"/>
                  <a:gd name="GluePoint36X" fmla="*/ 21 w 129"/>
                  <a:gd name="GluePoint36Y" fmla="*/ 47 h 102"/>
                  <a:gd name="GluePoint37X" fmla="*/ 21 w 129"/>
                  <a:gd name="GluePoint37Y" fmla="*/ 55 h 102"/>
                  <a:gd name="GluePoint38X" fmla="*/ 19 w 129"/>
                  <a:gd name="GluePoint38Y" fmla="*/ 58 h 102"/>
                  <a:gd name="GluePoint39X" fmla="*/ 11 w 129"/>
                  <a:gd name="GluePoint39Y" fmla="*/ 65 h 102"/>
                  <a:gd name="GluePoint40X" fmla="*/ 15 w 129"/>
                  <a:gd name="GluePoint40Y" fmla="*/ 69 h 102"/>
                  <a:gd name="GluePoint41X" fmla="*/ 0 w 129"/>
                  <a:gd name="GluePoint41Y" fmla="*/ 102 h 102"/>
                  <a:gd name="GluePoint42X" fmla="*/ 5 w 129"/>
                  <a:gd name="GluePoint42Y" fmla="*/ 102 h 10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29" h="102">
                    <a:moveTo>
                      <a:pt x="5" y="102"/>
                    </a:moveTo>
                    <a:lnTo>
                      <a:pt x="19" y="102"/>
                    </a:lnTo>
                    <a:lnTo>
                      <a:pt x="37" y="102"/>
                    </a:lnTo>
                    <a:lnTo>
                      <a:pt x="56" y="102"/>
                    </a:lnTo>
                    <a:lnTo>
                      <a:pt x="73" y="102"/>
                    </a:lnTo>
                    <a:lnTo>
                      <a:pt x="75" y="94"/>
                    </a:lnTo>
                    <a:lnTo>
                      <a:pt x="70" y="90"/>
                    </a:lnTo>
                    <a:lnTo>
                      <a:pt x="69" y="86"/>
                    </a:lnTo>
                    <a:lnTo>
                      <a:pt x="66" y="84"/>
                    </a:lnTo>
                    <a:lnTo>
                      <a:pt x="61" y="79"/>
                    </a:lnTo>
                    <a:lnTo>
                      <a:pt x="66" y="69"/>
                    </a:lnTo>
                    <a:lnTo>
                      <a:pt x="69" y="68"/>
                    </a:lnTo>
                    <a:lnTo>
                      <a:pt x="67" y="65"/>
                    </a:lnTo>
                    <a:lnTo>
                      <a:pt x="67" y="63"/>
                    </a:lnTo>
                    <a:lnTo>
                      <a:pt x="72" y="60"/>
                    </a:lnTo>
                    <a:lnTo>
                      <a:pt x="78" y="57"/>
                    </a:lnTo>
                    <a:lnTo>
                      <a:pt x="83" y="47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102" y="37"/>
                    </a:lnTo>
                    <a:lnTo>
                      <a:pt x="129" y="24"/>
                    </a:lnTo>
                    <a:lnTo>
                      <a:pt x="115" y="21"/>
                    </a:lnTo>
                    <a:lnTo>
                      <a:pt x="107" y="23"/>
                    </a:lnTo>
                    <a:lnTo>
                      <a:pt x="93" y="13"/>
                    </a:lnTo>
                    <a:lnTo>
                      <a:pt x="81" y="13"/>
                    </a:lnTo>
                    <a:lnTo>
                      <a:pt x="75" y="12"/>
                    </a:lnTo>
                    <a:lnTo>
                      <a:pt x="70" y="12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4" y="7"/>
                    </a:lnTo>
                    <a:lnTo>
                      <a:pt x="35" y="7"/>
                    </a:lnTo>
                    <a:lnTo>
                      <a:pt x="35" y="12"/>
                    </a:lnTo>
                    <a:lnTo>
                      <a:pt x="29" y="21"/>
                    </a:lnTo>
                    <a:lnTo>
                      <a:pt x="29" y="31"/>
                    </a:lnTo>
                    <a:lnTo>
                      <a:pt x="24" y="40"/>
                    </a:lnTo>
                    <a:lnTo>
                      <a:pt x="21" y="47"/>
                    </a:lnTo>
                    <a:lnTo>
                      <a:pt x="21" y="55"/>
                    </a:lnTo>
                    <a:lnTo>
                      <a:pt x="19" y="58"/>
                    </a:lnTo>
                    <a:lnTo>
                      <a:pt x="11" y="65"/>
                    </a:lnTo>
                    <a:lnTo>
                      <a:pt x="15" y="69"/>
                    </a:lnTo>
                    <a:lnTo>
                      <a:pt x="0" y="102"/>
                    </a:lnTo>
                    <a:lnTo>
                      <a:pt x="5" y="10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5" name="Freeform 33"/>
              <p:cNvSpPr/>
              <p:nvPr/>
            </p:nvSpPr>
            <p:spPr>
              <a:xfrm>
                <a:off x="1924200" y="1832040"/>
                <a:ext cx="140760" cy="853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85320"/>
                  <a:gd name="textAreaBottom" fmla="*/ 85680 h 85320"/>
                  <a:gd name="GluePoint1X" fmla="*/ 16 w 89"/>
                  <a:gd name="GluePoint1Y" fmla="*/ 0 h 54"/>
                  <a:gd name="GluePoint2X" fmla="*/ 30 w 89"/>
                  <a:gd name="GluePoint2Y" fmla="*/ 0 h 54"/>
                  <a:gd name="GluePoint3X" fmla="*/ 48 w 89"/>
                  <a:gd name="GluePoint3Y" fmla="*/ 0 h 54"/>
                  <a:gd name="GluePoint4X" fmla="*/ 67 w 89"/>
                  <a:gd name="GluePoint4Y" fmla="*/ 0 h 54"/>
                  <a:gd name="GluePoint5X" fmla="*/ 84 w 89"/>
                  <a:gd name="GluePoint5Y" fmla="*/ 0 h 54"/>
                  <a:gd name="GluePoint6X" fmla="*/ 81 w 89"/>
                  <a:gd name="GluePoint6Y" fmla="*/ 12 h 54"/>
                  <a:gd name="GluePoint7X" fmla="*/ 86 w 89"/>
                  <a:gd name="GluePoint7Y" fmla="*/ 14 h 54"/>
                  <a:gd name="GluePoint8X" fmla="*/ 86 w 89"/>
                  <a:gd name="GluePoint8Y" fmla="*/ 17 h 54"/>
                  <a:gd name="GluePoint9X" fmla="*/ 89 w 89"/>
                  <a:gd name="GluePoint9Y" fmla="*/ 24 h 54"/>
                  <a:gd name="GluePoint10X" fmla="*/ 89 w 89"/>
                  <a:gd name="GluePoint10Y" fmla="*/ 25 h 54"/>
                  <a:gd name="GluePoint11X" fmla="*/ 88 w 89"/>
                  <a:gd name="GluePoint11Y" fmla="*/ 29 h 54"/>
                  <a:gd name="GluePoint12X" fmla="*/ 83 w 89"/>
                  <a:gd name="GluePoint12Y" fmla="*/ 32 h 54"/>
                  <a:gd name="GluePoint13X" fmla="*/ 72 w 89"/>
                  <a:gd name="GluePoint13Y" fmla="*/ 35 h 54"/>
                  <a:gd name="GluePoint14X" fmla="*/ 70 w 89"/>
                  <a:gd name="GluePoint14Y" fmla="*/ 38 h 54"/>
                  <a:gd name="GluePoint15X" fmla="*/ 72 w 89"/>
                  <a:gd name="GluePoint15Y" fmla="*/ 41 h 54"/>
                  <a:gd name="GluePoint16X" fmla="*/ 70 w 89"/>
                  <a:gd name="GluePoint16Y" fmla="*/ 43 h 54"/>
                  <a:gd name="GluePoint17X" fmla="*/ 65 w 89"/>
                  <a:gd name="GluePoint17Y" fmla="*/ 48 h 54"/>
                  <a:gd name="GluePoint18X" fmla="*/ 62 w 89"/>
                  <a:gd name="GluePoint18Y" fmla="*/ 49 h 54"/>
                  <a:gd name="GluePoint19X" fmla="*/ 61 w 89"/>
                  <a:gd name="GluePoint19Y" fmla="*/ 53 h 54"/>
                  <a:gd name="GluePoint20X" fmla="*/ 59 w 89"/>
                  <a:gd name="GluePoint20Y" fmla="*/ 54 h 54"/>
                  <a:gd name="GluePoint21X" fmla="*/ 57 w 89"/>
                  <a:gd name="GluePoint21Y" fmla="*/ 49 h 54"/>
                  <a:gd name="GluePoint22X" fmla="*/ 46 w 89"/>
                  <a:gd name="GluePoint22Y" fmla="*/ 49 h 54"/>
                  <a:gd name="GluePoint23X" fmla="*/ 29 w 89"/>
                  <a:gd name="GluePoint23Y" fmla="*/ 49 h 54"/>
                  <a:gd name="GluePoint24X" fmla="*/ 15 w 89"/>
                  <a:gd name="GluePoint24Y" fmla="*/ 49 h 54"/>
                  <a:gd name="GluePoint25X" fmla="*/ 0 w 89"/>
                  <a:gd name="GluePoint25Y" fmla="*/ 49 h 54"/>
                  <a:gd name="GluePoint26X" fmla="*/ 0 w 89"/>
                  <a:gd name="GluePoint26Y" fmla="*/ 48 h 54"/>
                  <a:gd name="GluePoint27X" fmla="*/ 2 w 89"/>
                  <a:gd name="GluePoint27Y" fmla="*/ 45 h 54"/>
                  <a:gd name="GluePoint28X" fmla="*/ 2 w 89"/>
                  <a:gd name="GluePoint28Y" fmla="*/ 41 h 54"/>
                  <a:gd name="GluePoint29X" fmla="*/ 3 w 89"/>
                  <a:gd name="GluePoint29Y" fmla="*/ 38 h 54"/>
                  <a:gd name="GluePoint30X" fmla="*/ 3 w 89"/>
                  <a:gd name="GluePoint30Y" fmla="*/ 37 h 54"/>
                  <a:gd name="GluePoint31X" fmla="*/ 3 w 89"/>
                  <a:gd name="GluePoint31Y" fmla="*/ 35 h 54"/>
                  <a:gd name="GluePoint32X" fmla="*/ 2 w 89"/>
                  <a:gd name="GluePoint32Y" fmla="*/ 33 h 54"/>
                  <a:gd name="GluePoint33X" fmla="*/ 5 w 89"/>
                  <a:gd name="GluePoint33Y" fmla="*/ 29 h 54"/>
                  <a:gd name="GluePoint34X" fmla="*/ 3 w 89"/>
                  <a:gd name="GluePoint34Y" fmla="*/ 22 h 54"/>
                  <a:gd name="GluePoint35X" fmla="*/ 5 w 89"/>
                  <a:gd name="GluePoint35Y" fmla="*/ 17 h 54"/>
                  <a:gd name="GluePoint36X" fmla="*/ 3 w 89"/>
                  <a:gd name="GluePoint36Y" fmla="*/ 16 h 54"/>
                  <a:gd name="GluePoint37X" fmla="*/ 3 w 89"/>
                  <a:gd name="GluePoint37Y" fmla="*/ 12 h 54"/>
                  <a:gd name="GluePoint38X" fmla="*/ 10 w 89"/>
                  <a:gd name="GluePoint38Y" fmla="*/ 6 h 54"/>
                  <a:gd name="GluePoint39X" fmla="*/ 8 w 89"/>
                  <a:gd name="GluePoint39Y" fmla="*/ 4 h 54"/>
                  <a:gd name="GluePoint40X" fmla="*/ 10 w 89"/>
                  <a:gd name="GluePoint40Y" fmla="*/ 0 h 54"/>
                  <a:gd name="GluePoint41X" fmla="*/ 16 w 89"/>
                  <a:gd name="GluePoint41Y" fmla="*/ 0 h 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9" h="54">
                    <a:moveTo>
                      <a:pt x="16" y="0"/>
                    </a:moveTo>
                    <a:lnTo>
                      <a:pt x="30" y="0"/>
                    </a:lnTo>
                    <a:lnTo>
                      <a:pt x="48" y="0"/>
                    </a:lnTo>
                    <a:lnTo>
                      <a:pt x="67" y="0"/>
                    </a:lnTo>
                    <a:lnTo>
                      <a:pt x="84" y="0"/>
                    </a:lnTo>
                    <a:lnTo>
                      <a:pt x="81" y="12"/>
                    </a:lnTo>
                    <a:lnTo>
                      <a:pt x="86" y="14"/>
                    </a:lnTo>
                    <a:lnTo>
                      <a:pt x="86" y="17"/>
                    </a:lnTo>
                    <a:lnTo>
                      <a:pt x="89" y="24"/>
                    </a:lnTo>
                    <a:lnTo>
                      <a:pt x="89" y="25"/>
                    </a:lnTo>
                    <a:lnTo>
                      <a:pt x="88" y="29"/>
                    </a:lnTo>
                    <a:lnTo>
                      <a:pt x="83" y="32"/>
                    </a:lnTo>
                    <a:lnTo>
                      <a:pt x="72" y="35"/>
                    </a:lnTo>
                    <a:lnTo>
                      <a:pt x="70" y="38"/>
                    </a:lnTo>
                    <a:lnTo>
                      <a:pt x="72" y="41"/>
                    </a:lnTo>
                    <a:lnTo>
                      <a:pt x="70" y="43"/>
                    </a:lnTo>
                    <a:lnTo>
                      <a:pt x="65" y="48"/>
                    </a:lnTo>
                    <a:lnTo>
                      <a:pt x="62" y="49"/>
                    </a:lnTo>
                    <a:lnTo>
                      <a:pt x="61" y="53"/>
                    </a:lnTo>
                    <a:lnTo>
                      <a:pt x="59" y="54"/>
                    </a:lnTo>
                    <a:lnTo>
                      <a:pt x="57" y="49"/>
                    </a:lnTo>
                    <a:lnTo>
                      <a:pt x="46" y="49"/>
                    </a:lnTo>
                    <a:lnTo>
                      <a:pt x="29" y="49"/>
                    </a:lnTo>
                    <a:lnTo>
                      <a:pt x="15" y="49"/>
                    </a:lnTo>
                    <a:lnTo>
                      <a:pt x="0" y="49"/>
                    </a:lnTo>
                    <a:lnTo>
                      <a:pt x="0" y="48"/>
                    </a:lnTo>
                    <a:lnTo>
                      <a:pt x="2" y="45"/>
                    </a:lnTo>
                    <a:lnTo>
                      <a:pt x="2" y="41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3" y="35"/>
                    </a:lnTo>
                    <a:lnTo>
                      <a:pt x="2" y="33"/>
                    </a:lnTo>
                    <a:lnTo>
                      <a:pt x="5" y="29"/>
                    </a:lnTo>
                    <a:lnTo>
                      <a:pt x="3" y="22"/>
                    </a:lnTo>
                    <a:lnTo>
                      <a:pt x="5" y="17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1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840" bIns="42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6" name="Freeform 34"/>
              <p:cNvSpPr/>
              <p:nvPr/>
            </p:nvSpPr>
            <p:spPr>
              <a:xfrm>
                <a:off x="2025720" y="1951200"/>
                <a:ext cx="180720" cy="7416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4160"/>
                  <a:gd name="textAreaBottom" fmla="*/ 74520 h 74160"/>
                  <a:gd name="GluePoint1X" fmla="*/ 36 w 114"/>
                  <a:gd name="GluePoint1Y" fmla="*/ 44 h 47"/>
                  <a:gd name="GluePoint2X" fmla="*/ 54 w 114"/>
                  <a:gd name="GluePoint2Y" fmla="*/ 44 h 47"/>
                  <a:gd name="GluePoint3X" fmla="*/ 63 w 114"/>
                  <a:gd name="GluePoint3Y" fmla="*/ 44 h 47"/>
                  <a:gd name="GluePoint4X" fmla="*/ 84 w 114"/>
                  <a:gd name="GluePoint4Y" fmla="*/ 44 h 47"/>
                  <a:gd name="GluePoint5X" fmla="*/ 92 w 114"/>
                  <a:gd name="GluePoint5Y" fmla="*/ 42 h 47"/>
                  <a:gd name="GluePoint6X" fmla="*/ 97 w 114"/>
                  <a:gd name="GluePoint6Y" fmla="*/ 39 h 47"/>
                  <a:gd name="GluePoint7X" fmla="*/ 101 w 114"/>
                  <a:gd name="GluePoint7Y" fmla="*/ 36 h 47"/>
                  <a:gd name="GluePoint8X" fmla="*/ 114 w 114"/>
                  <a:gd name="GluePoint8Y" fmla="*/ 28 h 47"/>
                  <a:gd name="GluePoint9X" fmla="*/ 109 w 114"/>
                  <a:gd name="GluePoint9Y" fmla="*/ 26 h 47"/>
                  <a:gd name="GluePoint10X" fmla="*/ 108 w 114"/>
                  <a:gd name="GluePoint10Y" fmla="*/ 18 h 47"/>
                  <a:gd name="GluePoint11X" fmla="*/ 109 w 114"/>
                  <a:gd name="GluePoint11Y" fmla="*/ 13 h 47"/>
                  <a:gd name="GluePoint12X" fmla="*/ 106 w 114"/>
                  <a:gd name="GluePoint12Y" fmla="*/ 10 h 47"/>
                  <a:gd name="GluePoint13X" fmla="*/ 106 w 114"/>
                  <a:gd name="GluePoint13Y" fmla="*/ 7 h 47"/>
                  <a:gd name="GluePoint14X" fmla="*/ 103 w 114"/>
                  <a:gd name="GluePoint14Y" fmla="*/ 10 h 47"/>
                  <a:gd name="GluePoint15X" fmla="*/ 100 w 114"/>
                  <a:gd name="GluePoint15Y" fmla="*/ 10 h 47"/>
                  <a:gd name="GluePoint16X" fmla="*/ 98 w 114"/>
                  <a:gd name="GluePoint16Y" fmla="*/ 8 h 47"/>
                  <a:gd name="GluePoint17X" fmla="*/ 95 w 114"/>
                  <a:gd name="GluePoint17Y" fmla="*/ 10 h 47"/>
                  <a:gd name="GluePoint18X" fmla="*/ 94 w 114"/>
                  <a:gd name="GluePoint18Y" fmla="*/ 8 h 47"/>
                  <a:gd name="GluePoint19X" fmla="*/ 94 w 114"/>
                  <a:gd name="GluePoint19Y" fmla="*/ 7 h 47"/>
                  <a:gd name="GluePoint20X" fmla="*/ 89 w 114"/>
                  <a:gd name="GluePoint20Y" fmla="*/ 7 h 47"/>
                  <a:gd name="GluePoint21X" fmla="*/ 87 w 114"/>
                  <a:gd name="GluePoint21Y" fmla="*/ 0 h 47"/>
                  <a:gd name="GluePoint22X" fmla="*/ 82 w 114"/>
                  <a:gd name="GluePoint22Y" fmla="*/ 0 h 47"/>
                  <a:gd name="GluePoint23X" fmla="*/ 81 w 114"/>
                  <a:gd name="GluePoint23Y" fmla="*/ 2 h 47"/>
                  <a:gd name="GluePoint24X" fmla="*/ 79 w 114"/>
                  <a:gd name="GluePoint24Y" fmla="*/ 7 h 47"/>
                  <a:gd name="GluePoint25X" fmla="*/ 74 w 114"/>
                  <a:gd name="GluePoint25Y" fmla="*/ 8 h 47"/>
                  <a:gd name="GluePoint26X" fmla="*/ 71 w 114"/>
                  <a:gd name="GluePoint26Y" fmla="*/ 8 h 47"/>
                  <a:gd name="GluePoint27X" fmla="*/ 70 w 114"/>
                  <a:gd name="GluePoint27Y" fmla="*/ 11 h 47"/>
                  <a:gd name="GluePoint28X" fmla="*/ 67 w 114"/>
                  <a:gd name="GluePoint28Y" fmla="*/ 13 h 47"/>
                  <a:gd name="GluePoint29X" fmla="*/ 65 w 114"/>
                  <a:gd name="GluePoint29Y" fmla="*/ 15 h 47"/>
                  <a:gd name="GluePoint30X" fmla="*/ 62 w 114"/>
                  <a:gd name="GluePoint30Y" fmla="*/ 15 h 47"/>
                  <a:gd name="GluePoint31X" fmla="*/ 60 w 114"/>
                  <a:gd name="GluePoint31Y" fmla="*/ 19 h 47"/>
                  <a:gd name="GluePoint32X" fmla="*/ 57 w 114"/>
                  <a:gd name="GluePoint32Y" fmla="*/ 21 h 47"/>
                  <a:gd name="GluePoint33X" fmla="*/ 54 w 114"/>
                  <a:gd name="GluePoint33Y" fmla="*/ 16 h 47"/>
                  <a:gd name="GluePoint34X" fmla="*/ 54 w 114"/>
                  <a:gd name="GluePoint34Y" fmla="*/ 18 h 47"/>
                  <a:gd name="GluePoint35X" fmla="*/ 52 w 114"/>
                  <a:gd name="GluePoint35Y" fmla="*/ 18 h 47"/>
                  <a:gd name="GluePoint36X" fmla="*/ 49 w 114"/>
                  <a:gd name="GluePoint36Y" fmla="*/ 23 h 47"/>
                  <a:gd name="GluePoint37X" fmla="*/ 46 w 114"/>
                  <a:gd name="GluePoint37Y" fmla="*/ 21 h 47"/>
                  <a:gd name="GluePoint38X" fmla="*/ 41 w 114"/>
                  <a:gd name="GluePoint38Y" fmla="*/ 24 h 47"/>
                  <a:gd name="GluePoint39X" fmla="*/ 35 w 114"/>
                  <a:gd name="GluePoint39Y" fmla="*/ 21 h 47"/>
                  <a:gd name="GluePoint40X" fmla="*/ 33 w 114"/>
                  <a:gd name="GluePoint40Y" fmla="*/ 23 h 47"/>
                  <a:gd name="GluePoint41X" fmla="*/ 33 w 114"/>
                  <a:gd name="GluePoint41Y" fmla="*/ 21 h 47"/>
                  <a:gd name="GluePoint42X" fmla="*/ 32 w 114"/>
                  <a:gd name="GluePoint42Y" fmla="*/ 21 h 47"/>
                  <a:gd name="GluePoint43X" fmla="*/ 28 w 114"/>
                  <a:gd name="GluePoint43Y" fmla="*/ 24 h 47"/>
                  <a:gd name="GluePoint44X" fmla="*/ 28 w 114"/>
                  <a:gd name="GluePoint44Y" fmla="*/ 23 h 47"/>
                  <a:gd name="GluePoint45X" fmla="*/ 25 w 114"/>
                  <a:gd name="GluePoint45Y" fmla="*/ 26 h 47"/>
                  <a:gd name="GluePoint46X" fmla="*/ 25 w 114"/>
                  <a:gd name="GluePoint46Y" fmla="*/ 29 h 47"/>
                  <a:gd name="GluePoint47X" fmla="*/ 19 w 114"/>
                  <a:gd name="GluePoint47Y" fmla="*/ 31 h 47"/>
                  <a:gd name="GluePoint48X" fmla="*/ 19 w 114"/>
                  <a:gd name="GluePoint48Y" fmla="*/ 36 h 47"/>
                  <a:gd name="GluePoint49X" fmla="*/ 17 w 114"/>
                  <a:gd name="GluePoint49Y" fmla="*/ 37 h 47"/>
                  <a:gd name="GluePoint50X" fmla="*/ 11 w 114"/>
                  <a:gd name="GluePoint50Y" fmla="*/ 34 h 47"/>
                  <a:gd name="GluePoint51X" fmla="*/ 8 w 114"/>
                  <a:gd name="GluePoint51Y" fmla="*/ 37 h 47"/>
                  <a:gd name="GluePoint52X" fmla="*/ 8 w 114"/>
                  <a:gd name="GluePoint52Y" fmla="*/ 39 h 47"/>
                  <a:gd name="GluePoint53X" fmla="*/ 6 w 114"/>
                  <a:gd name="GluePoint53Y" fmla="*/ 42 h 47"/>
                  <a:gd name="GluePoint54X" fmla="*/ 5 w 114"/>
                  <a:gd name="GluePoint54Y" fmla="*/ 45 h 47"/>
                  <a:gd name="GluePoint55X" fmla="*/ 3 w 114"/>
                  <a:gd name="GluePoint55Y" fmla="*/ 44 h 47"/>
                  <a:gd name="GluePoint56X" fmla="*/ 0 w 114"/>
                  <a:gd name="GluePoint56Y" fmla="*/ 47 h 47"/>
                  <a:gd name="GluePoint57X" fmla="*/ 20 w 114"/>
                  <a:gd name="GluePoint57Y" fmla="*/ 47 h 47"/>
                  <a:gd name="GluePoint58X" fmla="*/ 22 w 114"/>
                  <a:gd name="GluePoint58Y" fmla="*/ 44 h 47"/>
                  <a:gd name="GluePoint59X" fmla="*/ 36 w 114"/>
                  <a:gd name="GluePoint59Y" fmla="*/ 44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14" h="47">
                    <a:moveTo>
                      <a:pt x="36" y="44"/>
                    </a:moveTo>
                    <a:lnTo>
                      <a:pt x="54" y="44"/>
                    </a:lnTo>
                    <a:lnTo>
                      <a:pt x="63" y="44"/>
                    </a:lnTo>
                    <a:lnTo>
                      <a:pt x="84" y="44"/>
                    </a:lnTo>
                    <a:lnTo>
                      <a:pt x="92" y="42"/>
                    </a:lnTo>
                    <a:lnTo>
                      <a:pt x="97" y="39"/>
                    </a:lnTo>
                    <a:lnTo>
                      <a:pt x="101" y="36"/>
                    </a:lnTo>
                    <a:lnTo>
                      <a:pt x="114" y="28"/>
                    </a:lnTo>
                    <a:lnTo>
                      <a:pt x="109" y="26"/>
                    </a:lnTo>
                    <a:lnTo>
                      <a:pt x="108" y="18"/>
                    </a:lnTo>
                    <a:lnTo>
                      <a:pt x="109" y="13"/>
                    </a:lnTo>
                    <a:lnTo>
                      <a:pt x="106" y="10"/>
                    </a:lnTo>
                    <a:lnTo>
                      <a:pt x="106" y="7"/>
                    </a:lnTo>
                    <a:lnTo>
                      <a:pt x="103" y="10"/>
                    </a:lnTo>
                    <a:lnTo>
                      <a:pt x="100" y="10"/>
                    </a:lnTo>
                    <a:lnTo>
                      <a:pt x="98" y="8"/>
                    </a:lnTo>
                    <a:lnTo>
                      <a:pt x="95" y="10"/>
                    </a:lnTo>
                    <a:lnTo>
                      <a:pt x="94" y="8"/>
                    </a:lnTo>
                    <a:lnTo>
                      <a:pt x="94" y="7"/>
                    </a:lnTo>
                    <a:lnTo>
                      <a:pt x="89" y="7"/>
                    </a:lnTo>
                    <a:lnTo>
                      <a:pt x="87" y="0"/>
                    </a:lnTo>
                    <a:lnTo>
                      <a:pt x="82" y="0"/>
                    </a:lnTo>
                    <a:lnTo>
                      <a:pt x="81" y="2"/>
                    </a:lnTo>
                    <a:lnTo>
                      <a:pt x="79" y="7"/>
                    </a:lnTo>
                    <a:lnTo>
                      <a:pt x="74" y="8"/>
                    </a:lnTo>
                    <a:lnTo>
                      <a:pt x="71" y="8"/>
                    </a:lnTo>
                    <a:lnTo>
                      <a:pt x="70" y="11"/>
                    </a:lnTo>
                    <a:lnTo>
                      <a:pt x="67" y="13"/>
                    </a:lnTo>
                    <a:lnTo>
                      <a:pt x="65" y="15"/>
                    </a:lnTo>
                    <a:lnTo>
                      <a:pt x="62" y="15"/>
                    </a:lnTo>
                    <a:lnTo>
                      <a:pt x="60" y="19"/>
                    </a:lnTo>
                    <a:lnTo>
                      <a:pt x="57" y="21"/>
                    </a:lnTo>
                    <a:lnTo>
                      <a:pt x="54" y="16"/>
                    </a:lnTo>
                    <a:lnTo>
                      <a:pt x="54" y="18"/>
                    </a:lnTo>
                    <a:lnTo>
                      <a:pt x="52" y="18"/>
                    </a:lnTo>
                    <a:lnTo>
                      <a:pt x="49" y="23"/>
                    </a:lnTo>
                    <a:lnTo>
                      <a:pt x="46" y="21"/>
                    </a:lnTo>
                    <a:lnTo>
                      <a:pt x="41" y="24"/>
                    </a:lnTo>
                    <a:lnTo>
                      <a:pt x="35" y="21"/>
                    </a:lnTo>
                    <a:lnTo>
                      <a:pt x="33" y="23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5" y="26"/>
                    </a:lnTo>
                    <a:lnTo>
                      <a:pt x="25" y="29"/>
                    </a:lnTo>
                    <a:lnTo>
                      <a:pt x="19" y="31"/>
                    </a:lnTo>
                    <a:lnTo>
                      <a:pt x="19" y="36"/>
                    </a:lnTo>
                    <a:lnTo>
                      <a:pt x="17" y="37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6" y="42"/>
                    </a:lnTo>
                    <a:lnTo>
                      <a:pt x="5" y="45"/>
                    </a:lnTo>
                    <a:lnTo>
                      <a:pt x="3" y="44"/>
                    </a:lnTo>
                    <a:lnTo>
                      <a:pt x="0" y="47"/>
                    </a:lnTo>
                    <a:lnTo>
                      <a:pt x="20" y="47"/>
                    </a:lnTo>
                    <a:lnTo>
                      <a:pt x="22" y="44"/>
                    </a:lnTo>
                    <a:lnTo>
                      <a:pt x="36" y="4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7" name="Freeform 35"/>
              <p:cNvSpPr/>
              <p:nvPr/>
            </p:nvSpPr>
            <p:spPr>
              <a:xfrm>
                <a:off x="1886040" y="202572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0 h 61"/>
                  <a:gd name="GluePoint2X" fmla="*/ 59 w 81"/>
                  <a:gd name="GluePoint2Y" fmla="*/ 0 h 61"/>
                  <a:gd name="GluePoint3X" fmla="*/ 35 w 81"/>
                  <a:gd name="GluePoint3Y" fmla="*/ 0 h 61"/>
                  <a:gd name="GluePoint4X" fmla="*/ 15 w 81"/>
                  <a:gd name="GluePoint4Y" fmla="*/ 0 h 61"/>
                  <a:gd name="GluePoint5X" fmla="*/ 10 w 81"/>
                  <a:gd name="GluePoint5Y" fmla="*/ 19 h 61"/>
                  <a:gd name="GluePoint6X" fmla="*/ 0 w 81"/>
                  <a:gd name="GluePoint6Y" fmla="*/ 50 h 61"/>
                  <a:gd name="GluePoint7X" fmla="*/ 0 w 81"/>
                  <a:gd name="GluePoint7Y" fmla="*/ 51 h 61"/>
                  <a:gd name="GluePoint8X" fmla="*/ 7 w 81"/>
                  <a:gd name="GluePoint8Y" fmla="*/ 51 h 61"/>
                  <a:gd name="GluePoint9X" fmla="*/ 4 w 81"/>
                  <a:gd name="GluePoint9Y" fmla="*/ 61 h 61"/>
                  <a:gd name="GluePoint10X" fmla="*/ 24 w 81"/>
                  <a:gd name="GluePoint10Y" fmla="*/ 61 h 61"/>
                  <a:gd name="GluePoint11X" fmla="*/ 45 w 81"/>
                  <a:gd name="GluePoint11Y" fmla="*/ 61 h 61"/>
                  <a:gd name="GluePoint12X" fmla="*/ 46 w 81"/>
                  <a:gd name="GluePoint12Y" fmla="*/ 58 h 61"/>
                  <a:gd name="GluePoint13X" fmla="*/ 46 w 81"/>
                  <a:gd name="GluePoint13Y" fmla="*/ 56 h 61"/>
                  <a:gd name="GluePoint14X" fmla="*/ 48 w 81"/>
                  <a:gd name="GluePoint14Y" fmla="*/ 53 h 61"/>
                  <a:gd name="GluePoint15X" fmla="*/ 46 w 81"/>
                  <a:gd name="GluePoint15Y" fmla="*/ 51 h 61"/>
                  <a:gd name="GluePoint16X" fmla="*/ 48 w 81"/>
                  <a:gd name="GluePoint16Y" fmla="*/ 50 h 61"/>
                  <a:gd name="GluePoint17X" fmla="*/ 48 w 81"/>
                  <a:gd name="GluePoint17Y" fmla="*/ 50 h 61"/>
                  <a:gd name="GluePoint18X" fmla="*/ 51 w 81"/>
                  <a:gd name="GluePoint18Y" fmla="*/ 46 h 61"/>
                  <a:gd name="GluePoint19X" fmla="*/ 51 w 81"/>
                  <a:gd name="GluePoint19Y" fmla="*/ 43 h 61"/>
                  <a:gd name="GluePoint20X" fmla="*/ 54 w 81"/>
                  <a:gd name="GluePoint20Y" fmla="*/ 43 h 61"/>
                  <a:gd name="GluePoint21X" fmla="*/ 54 w 81"/>
                  <a:gd name="GluePoint21Y" fmla="*/ 40 h 61"/>
                  <a:gd name="GluePoint22X" fmla="*/ 58 w 81"/>
                  <a:gd name="GluePoint22Y" fmla="*/ 38 h 61"/>
                  <a:gd name="GluePoint23X" fmla="*/ 58 w 81"/>
                  <a:gd name="GluePoint23Y" fmla="*/ 37 h 61"/>
                  <a:gd name="GluePoint24X" fmla="*/ 61 w 81"/>
                  <a:gd name="GluePoint24Y" fmla="*/ 35 h 61"/>
                  <a:gd name="GluePoint25X" fmla="*/ 62 w 81"/>
                  <a:gd name="GluePoint25Y" fmla="*/ 30 h 61"/>
                  <a:gd name="GluePoint26X" fmla="*/ 69 w 81"/>
                  <a:gd name="GluePoint26Y" fmla="*/ 27 h 61"/>
                  <a:gd name="GluePoint27X" fmla="*/ 69 w 81"/>
                  <a:gd name="GluePoint27Y" fmla="*/ 26 h 61"/>
                  <a:gd name="GluePoint28X" fmla="*/ 72 w 81"/>
                  <a:gd name="GluePoint28Y" fmla="*/ 24 h 61"/>
                  <a:gd name="GluePoint29X" fmla="*/ 72 w 81"/>
                  <a:gd name="GluePoint29Y" fmla="*/ 19 h 61"/>
                  <a:gd name="GluePoint30X" fmla="*/ 77 w 81"/>
                  <a:gd name="GluePoint30Y" fmla="*/ 16 h 61"/>
                  <a:gd name="GluePoint31X" fmla="*/ 77 w 81"/>
                  <a:gd name="GluePoint31Y" fmla="*/ 13 h 61"/>
                  <a:gd name="GluePoint32X" fmla="*/ 81 w 81"/>
                  <a:gd name="GluePoint32Y" fmla="*/ 9 h 61"/>
                  <a:gd name="GluePoint33X" fmla="*/ 81 w 81"/>
                  <a:gd name="GluePoint33Y" fmla="*/ 8 h 61"/>
                  <a:gd name="GluePoint34X" fmla="*/ 72 w 81"/>
                  <a:gd name="GluePoint34Y" fmla="*/ 8 h 61"/>
                  <a:gd name="GluePoint35X" fmla="*/ 78 w 81"/>
                  <a:gd name="GluePoint35Y" fmla="*/ 3 h 61"/>
                  <a:gd name="GluePoint36X" fmla="*/ 78 w 81"/>
                  <a:gd name="GluePoint36Y" fmla="*/ 0 h 61"/>
                  <a:gd name="GluePoint37X" fmla="*/ 70 w 81"/>
                  <a:gd name="GluePoint37Y" fmla="*/ 0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0"/>
                    </a:moveTo>
                    <a:lnTo>
                      <a:pt x="59" y="0"/>
                    </a:lnTo>
                    <a:lnTo>
                      <a:pt x="35" y="0"/>
                    </a:lnTo>
                    <a:lnTo>
                      <a:pt x="15" y="0"/>
                    </a:lnTo>
                    <a:lnTo>
                      <a:pt x="10" y="19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7" y="51"/>
                    </a:lnTo>
                    <a:lnTo>
                      <a:pt x="4" y="61"/>
                    </a:lnTo>
                    <a:lnTo>
                      <a:pt x="24" y="61"/>
                    </a:lnTo>
                    <a:lnTo>
                      <a:pt x="45" y="61"/>
                    </a:lnTo>
                    <a:lnTo>
                      <a:pt x="46" y="58"/>
                    </a:lnTo>
                    <a:lnTo>
                      <a:pt x="46" y="56"/>
                    </a:lnTo>
                    <a:lnTo>
                      <a:pt x="48" y="53"/>
                    </a:lnTo>
                    <a:lnTo>
                      <a:pt x="46" y="51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51" y="46"/>
                    </a:lnTo>
                    <a:lnTo>
                      <a:pt x="51" y="43"/>
                    </a:lnTo>
                    <a:lnTo>
                      <a:pt x="54" y="43"/>
                    </a:lnTo>
                    <a:lnTo>
                      <a:pt x="54" y="40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61" y="35"/>
                    </a:lnTo>
                    <a:lnTo>
                      <a:pt x="62" y="30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72" y="24"/>
                    </a:lnTo>
                    <a:lnTo>
                      <a:pt x="72" y="19"/>
                    </a:lnTo>
                    <a:lnTo>
                      <a:pt x="77" y="16"/>
                    </a:lnTo>
                    <a:lnTo>
                      <a:pt x="77" y="13"/>
                    </a:lnTo>
                    <a:lnTo>
                      <a:pt x="81" y="9"/>
                    </a:lnTo>
                    <a:lnTo>
                      <a:pt x="81" y="8"/>
                    </a:lnTo>
                    <a:lnTo>
                      <a:pt x="72" y="8"/>
                    </a:lnTo>
                    <a:lnTo>
                      <a:pt x="78" y="3"/>
                    </a:lnTo>
                    <a:lnTo>
                      <a:pt x="78" y="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8" name="Freeform 36"/>
              <p:cNvSpPr/>
              <p:nvPr/>
            </p:nvSpPr>
            <p:spPr>
              <a:xfrm>
                <a:off x="1909800" y="1909800"/>
                <a:ext cx="128160" cy="12816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28160"/>
                  <a:gd name="textAreaBottom" fmla="*/ 128520 h 128160"/>
                  <a:gd name="GluePoint1X" fmla="*/ 55 w 81"/>
                  <a:gd name="GluePoint1Y" fmla="*/ 0 h 81"/>
                  <a:gd name="GluePoint2X" fmla="*/ 38 w 81"/>
                  <a:gd name="GluePoint2Y" fmla="*/ 0 h 81"/>
                  <a:gd name="GluePoint3X" fmla="*/ 24 w 81"/>
                  <a:gd name="GluePoint3Y" fmla="*/ 0 h 81"/>
                  <a:gd name="GluePoint4X" fmla="*/ 9 w 81"/>
                  <a:gd name="GluePoint4Y" fmla="*/ 0 h 81"/>
                  <a:gd name="GluePoint5X" fmla="*/ 9 w 81"/>
                  <a:gd name="GluePoint5Y" fmla="*/ 2 h 81"/>
                  <a:gd name="GluePoint6X" fmla="*/ 9 w 81"/>
                  <a:gd name="GluePoint6Y" fmla="*/ 5 h 81"/>
                  <a:gd name="GluePoint7X" fmla="*/ 11 w 81"/>
                  <a:gd name="GluePoint7Y" fmla="*/ 7 h 81"/>
                  <a:gd name="GluePoint8X" fmla="*/ 11 w 81"/>
                  <a:gd name="GluePoint8Y" fmla="*/ 10 h 81"/>
                  <a:gd name="GluePoint9X" fmla="*/ 14 w 81"/>
                  <a:gd name="GluePoint9Y" fmla="*/ 13 h 81"/>
                  <a:gd name="GluePoint10X" fmla="*/ 16 w 81"/>
                  <a:gd name="GluePoint10Y" fmla="*/ 13 h 81"/>
                  <a:gd name="GluePoint11X" fmla="*/ 16 w 81"/>
                  <a:gd name="GluePoint11Y" fmla="*/ 15 h 81"/>
                  <a:gd name="GluePoint12X" fmla="*/ 14 w 81"/>
                  <a:gd name="GluePoint12Y" fmla="*/ 17 h 81"/>
                  <a:gd name="GluePoint13X" fmla="*/ 11 w 81"/>
                  <a:gd name="GluePoint13Y" fmla="*/ 20 h 81"/>
                  <a:gd name="GluePoint14X" fmla="*/ 12 w 81"/>
                  <a:gd name="GluePoint14Y" fmla="*/ 25 h 81"/>
                  <a:gd name="GluePoint15X" fmla="*/ 16 w 81"/>
                  <a:gd name="GluePoint15Y" fmla="*/ 26 h 81"/>
                  <a:gd name="GluePoint16X" fmla="*/ 0 w 81"/>
                  <a:gd name="GluePoint16Y" fmla="*/ 73 h 81"/>
                  <a:gd name="GluePoint17X" fmla="*/ 20 w 81"/>
                  <a:gd name="GluePoint17Y" fmla="*/ 73 h 81"/>
                  <a:gd name="GluePoint18X" fmla="*/ 44 w 81"/>
                  <a:gd name="GluePoint18Y" fmla="*/ 73 h 81"/>
                  <a:gd name="GluePoint19X" fmla="*/ 55 w 81"/>
                  <a:gd name="GluePoint19Y" fmla="*/ 73 h 81"/>
                  <a:gd name="GluePoint20X" fmla="*/ 63 w 81"/>
                  <a:gd name="GluePoint20Y" fmla="*/ 73 h 81"/>
                  <a:gd name="GluePoint21X" fmla="*/ 63 w 81"/>
                  <a:gd name="GluePoint21Y" fmla="*/ 76 h 81"/>
                  <a:gd name="GluePoint22X" fmla="*/ 57 w 81"/>
                  <a:gd name="GluePoint22Y" fmla="*/ 81 h 81"/>
                  <a:gd name="GluePoint23X" fmla="*/ 66 w 81"/>
                  <a:gd name="GluePoint23Y" fmla="*/ 81 h 81"/>
                  <a:gd name="GluePoint24X" fmla="*/ 70 w 81"/>
                  <a:gd name="GluePoint24Y" fmla="*/ 79 h 81"/>
                  <a:gd name="GluePoint25X" fmla="*/ 68 w 81"/>
                  <a:gd name="GluePoint25Y" fmla="*/ 78 h 81"/>
                  <a:gd name="GluePoint26X" fmla="*/ 71 w 81"/>
                  <a:gd name="GluePoint26Y" fmla="*/ 76 h 81"/>
                  <a:gd name="GluePoint27X" fmla="*/ 70 w 81"/>
                  <a:gd name="GluePoint27Y" fmla="*/ 76 h 81"/>
                  <a:gd name="GluePoint28X" fmla="*/ 71 w 81"/>
                  <a:gd name="GluePoint28Y" fmla="*/ 74 h 81"/>
                  <a:gd name="GluePoint29X" fmla="*/ 73 w 81"/>
                  <a:gd name="GluePoint29Y" fmla="*/ 71 h 81"/>
                  <a:gd name="GluePoint30X" fmla="*/ 73 w 81"/>
                  <a:gd name="GluePoint30Y" fmla="*/ 73 h 81"/>
                  <a:gd name="GluePoint31X" fmla="*/ 76 w 81"/>
                  <a:gd name="GluePoint31Y" fmla="*/ 70 h 81"/>
                  <a:gd name="GluePoint32X" fmla="*/ 78 w 81"/>
                  <a:gd name="GluePoint32Y" fmla="*/ 71 h 81"/>
                  <a:gd name="GluePoint33X" fmla="*/ 79 w 81"/>
                  <a:gd name="GluePoint33Y" fmla="*/ 68 h 81"/>
                  <a:gd name="GluePoint34X" fmla="*/ 81 w 81"/>
                  <a:gd name="GluePoint34Y" fmla="*/ 65 h 81"/>
                  <a:gd name="GluePoint35X" fmla="*/ 79 w 81"/>
                  <a:gd name="GluePoint35Y" fmla="*/ 62 h 81"/>
                  <a:gd name="GluePoint36X" fmla="*/ 79 w 81"/>
                  <a:gd name="GluePoint36Y" fmla="*/ 63 h 81"/>
                  <a:gd name="GluePoint37X" fmla="*/ 78 w 81"/>
                  <a:gd name="GluePoint37Y" fmla="*/ 63 h 81"/>
                  <a:gd name="GluePoint38X" fmla="*/ 78 w 81"/>
                  <a:gd name="GluePoint38Y" fmla="*/ 58 h 81"/>
                  <a:gd name="GluePoint39X" fmla="*/ 79 w 81"/>
                  <a:gd name="GluePoint39Y" fmla="*/ 57 h 81"/>
                  <a:gd name="GluePoint40X" fmla="*/ 79 w 81"/>
                  <a:gd name="GluePoint40Y" fmla="*/ 52 h 81"/>
                  <a:gd name="GluePoint41X" fmla="*/ 71 w 81"/>
                  <a:gd name="GluePoint41Y" fmla="*/ 42 h 81"/>
                  <a:gd name="GluePoint42X" fmla="*/ 71 w 81"/>
                  <a:gd name="GluePoint42Y" fmla="*/ 41 h 81"/>
                  <a:gd name="GluePoint43X" fmla="*/ 78 w 81"/>
                  <a:gd name="GluePoint43Y" fmla="*/ 31 h 81"/>
                  <a:gd name="GluePoint44X" fmla="*/ 74 w 81"/>
                  <a:gd name="GluePoint44Y" fmla="*/ 29 h 81"/>
                  <a:gd name="GluePoint45X" fmla="*/ 71 w 81"/>
                  <a:gd name="GluePoint45Y" fmla="*/ 31 h 81"/>
                  <a:gd name="GluePoint46X" fmla="*/ 71 w 81"/>
                  <a:gd name="GluePoint46Y" fmla="*/ 23 h 81"/>
                  <a:gd name="GluePoint47X" fmla="*/ 65 w 81"/>
                  <a:gd name="GluePoint47Y" fmla="*/ 17 h 81"/>
                  <a:gd name="GluePoint48X" fmla="*/ 66 w 81"/>
                  <a:gd name="GluePoint48Y" fmla="*/ 8 h 81"/>
                  <a:gd name="GluePoint49X" fmla="*/ 68 w 81"/>
                  <a:gd name="GluePoint49Y" fmla="*/ 5 h 81"/>
                  <a:gd name="GluePoint50X" fmla="*/ 66 w 81"/>
                  <a:gd name="GluePoint50Y" fmla="*/ 0 h 81"/>
                  <a:gd name="GluePoint51X" fmla="*/ 55 w 81"/>
                  <a:gd name="GluePoint51Y" fmla="*/ 0 h 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81">
                    <a:moveTo>
                      <a:pt x="55" y="0"/>
                    </a:moveTo>
                    <a:lnTo>
                      <a:pt x="38" y="0"/>
                    </a:lnTo>
                    <a:lnTo>
                      <a:pt x="24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4" y="17"/>
                    </a:lnTo>
                    <a:lnTo>
                      <a:pt x="11" y="20"/>
                    </a:lnTo>
                    <a:lnTo>
                      <a:pt x="12" y="25"/>
                    </a:lnTo>
                    <a:lnTo>
                      <a:pt x="16" y="26"/>
                    </a:lnTo>
                    <a:lnTo>
                      <a:pt x="0" y="73"/>
                    </a:lnTo>
                    <a:lnTo>
                      <a:pt x="20" y="73"/>
                    </a:lnTo>
                    <a:lnTo>
                      <a:pt x="44" y="73"/>
                    </a:lnTo>
                    <a:lnTo>
                      <a:pt x="55" y="73"/>
                    </a:lnTo>
                    <a:lnTo>
                      <a:pt x="63" y="73"/>
                    </a:lnTo>
                    <a:lnTo>
                      <a:pt x="63" y="76"/>
                    </a:lnTo>
                    <a:lnTo>
                      <a:pt x="57" y="81"/>
                    </a:lnTo>
                    <a:lnTo>
                      <a:pt x="66" y="81"/>
                    </a:lnTo>
                    <a:lnTo>
                      <a:pt x="70" y="79"/>
                    </a:lnTo>
                    <a:lnTo>
                      <a:pt x="68" y="78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1" y="74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6" y="70"/>
                    </a:lnTo>
                    <a:lnTo>
                      <a:pt x="78" y="71"/>
                    </a:lnTo>
                    <a:lnTo>
                      <a:pt x="79" y="68"/>
                    </a:lnTo>
                    <a:lnTo>
                      <a:pt x="81" y="65"/>
                    </a:lnTo>
                    <a:lnTo>
                      <a:pt x="79" y="62"/>
                    </a:lnTo>
                    <a:lnTo>
                      <a:pt x="79" y="63"/>
                    </a:lnTo>
                    <a:lnTo>
                      <a:pt x="78" y="63"/>
                    </a:lnTo>
                    <a:lnTo>
                      <a:pt x="78" y="58"/>
                    </a:lnTo>
                    <a:lnTo>
                      <a:pt x="79" y="57"/>
                    </a:lnTo>
                    <a:lnTo>
                      <a:pt x="79" y="52"/>
                    </a:lnTo>
                    <a:lnTo>
                      <a:pt x="71" y="42"/>
                    </a:lnTo>
                    <a:lnTo>
                      <a:pt x="71" y="41"/>
                    </a:lnTo>
                    <a:lnTo>
                      <a:pt x="78" y="31"/>
                    </a:lnTo>
                    <a:lnTo>
                      <a:pt x="74" y="29"/>
                    </a:lnTo>
                    <a:lnTo>
                      <a:pt x="71" y="31"/>
                    </a:lnTo>
                    <a:lnTo>
                      <a:pt x="71" y="23"/>
                    </a:lnTo>
                    <a:lnTo>
                      <a:pt x="65" y="17"/>
                    </a:lnTo>
                    <a:lnTo>
                      <a:pt x="66" y="8"/>
                    </a:lnTo>
                    <a:lnTo>
                      <a:pt x="68" y="5"/>
                    </a:lnTo>
                    <a:lnTo>
                      <a:pt x="66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9" name="Freeform 37"/>
              <p:cNvSpPr/>
              <p:nvPr/>
            </p:nvSpPr>
            <p:spPr>
              <a:xfrm>
                <a:off x="1868400" y="2122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67 w 70"/>
                  <a:gd name="GluePoint1Y" fmla="*/ 48 h 69"/>
                  <a:gd name="GluePoint2X" fmla="*/ 59 w 70"/>
                  <a:gd name="GluePoint2Y" fmla="*/ 45 h 69"/>
                  <a:gd name="GluePoint3X" fmla="*/ 56 w 70"/>
                  <a:gd name="GluePoint3Y" fmla="*/ 47 h 69"/>
                  <a:gd name="GluePoint4X" fmla="*/ 54 w 70"/>
                  <a:gd name="GluePoint4Y" fmla="*/ 50 h 69"/>
                  <a:gd name="GluePoint5X" fmla="*/ 56 w 70"/>
                  <a:gd name="GluePoint5Y" fmla="*/ 51 h 69"/>
                  <a:gd name="GluePoint6X" fmla="*/ 62 w 70"/>
                  <a:gd name="GluePoint6Y" fmla="*/ 50 h 69"/>
                  <a:gd name="GluePoint7X" fmla="*/ 62 w 70"/>
                  <a:gd name="GluePoint7Y" fmla="*/ 53 h 69"/>
                  <a:gd name="GluePoint8X" fmla="*/ 64 w 70"/>
                  <a:gd name="GluePoint8Y" fmla="*/ 53 h 69"/>
                  <a:gd name="GluePoint9X" fmla="*/ 69 w 70"/>
                  <a:gd name="GluePoint9Y" fmla="*/ 50 h 69"/>
                  <a:gd name="GluePoint10X" fmla="*/ 70 w 70"/>
                  <a:gd name="GluePoint10Y" fmla="*/ 51 h 69"/>
                  <a:gd name="GluePoint11X" fmla="*/ 69 w 70"/>
                  <a:gd name="GluePoint11Y" fmla="*/ 55 h 69"/>
                  <a:gd name="GluePoint12X" fmla="*/ 62 w 70"/>
                  <a:gd name="GluePoint12Y" fmla="*/ 61 h 69"/>
                  <a:gd name="GluePoint13X" fmla="*/ 69 w 70"/>
                  <a:gd name="GluePoint13Y" fmla="*/ 67 h 69"/>
                  <a:gd name="GluePoint14X" fmla="*/ 67 w 70"/>
                  <a:gd name="GluePoint14Y" fmla="*/ 69 h 69"/>
                  <a:gd name="GluePoint15X" fmla="*/ 67 w 70"/>
                  <a:gd name="GluePoint15Y" fmla="*/ 69 h 69"/>
                  <a:gd name="GluePoint16X" fmla="*/ 65 w 70"/>
                  <a:gd name="GluePoint16Y" fmla="*/ 69 h 69"/>
                  <a:gd name="GluePoint17X" fmla="*/ 62 w 70"/>
                  <a:gd name="GluePoint17Y" fmla="*/ 66 h 69"/>
                  <a:gd name="GluePoint18X" fmla="*/ 59 w 70"/>
                  <a:gd name="GluePoint18Y" fmla="*/ 63 h 69"/>
                  <a:gd name="GluePoint19X" fmla="*/ 56 w 70"/>
                  <a:gd name="GluePoint19Y" fmla="*/ 63 h 69"/>
                  <a:gd name="GluePoint20X" fmla="*/ 54 w 70"/>
                  <a:gd name="GluePoint20Y" fmla="*/ 67 h 69"/>
                  <a:gd name="GluePoint21X" fmla="*/ 46 w 70"/>
                  <a:gd name="GluePoint21Y" fmla="*/ 66 h 69"/>
                  <a:gd name="GluePoint22X" fmla="*/ 45 w 70"/>
                  <a:gd name="GluePoint22Y" fmla="*/ 67 h 69"/>
                  <a:gd name="GluePoint23X" fmla="*/ 38 w 70"/>
                  <a:gd name="GluePoint23Y" fmla="*/ 66 h 69"/>
                  <a:gd name="GluePoint24X" fmla="*/ 37 w 70"/>
                  <a:gd name="GluePoint24Y" fmla="*/ 61 h 69"/>
                  <a:gd name="GluePoint25X" fmla="*/ 30 w 70"/>
                  <a:gd name="GluePoint25Y" fmla="*/ 56 h 69"/>
                  <a:gd name="GluePoint26X" fmla="*/ 27 w 70"/>
                  <a:gd name="GluePoint26Y" fmla="*/ 56 h 69"/>
                  <a:gd name="GluePoint27X" fmla="*/ 27 w 70"/>
                  <a:gd name="GluePoint27Y" fmla="*/ 59 h 69"/>
                  <a:gd name="GluePoint28X" fmla="*/ 24 w 70"/>
                  <a:gd name="GluePoint28Y" fmla="*/ 61 h 69"/>
                  <a:gd name="GluePoint29X" fmla="*/ 19 w 70"/>
                  <a:gd name="GluePoint29Y" fmla="*/ 59 h 69"/>
                  <a:gd name="GluePoint30X" fmla="*/ 10 w 70"/>
                  <a:gd name="GluePoint30Y" fmla="*/ 56 h 69"/>
                  <a:gd name="GluePoint31X" fmla="*/ 2 w 70"/>
                  <a:gd name="GluePoint31Y" fmla="*/ 58 h 69"/>
                  <a:gd name="GluePoint32X" fmla="*/ 0 w 70"/>
                  <a:gd name="GluePoint32Y" fmla="*/ 56 h 69"/>
                  <a:gd name="GluePoint33X" fmla="*/ 5 w 70"/>
                  <a:gd name="GluePoint33Y" fmla="*/ 51 h 69"/>
                  <a:gd name="GluePoint34X" fmla="*/ 7 w 70"/>
                  <a:gd name="GluePoint34Y" fmla="*/ 43 h 69"/>
                  <a:gd name="GluePoint35X" fmla="*/ 13 w 70"/>
                  <a:gd name="GluePoint35Y" fmla="*/ 35 h 69"/>
                  <a:gd name="GluePoint36X" fmla="*/ 10 w 70"/>
                  <a:gd name="GluePoint36Y" fmla="*/ 24 h 69"/>
                  <a:gd name="GluePoint37X" fmla="*/ 11 w 70"/>
                  <a:gd name="GluePoint37Y" fmla="*/ 21 h 69"/>
                  <a:gd name="GluePoint38X" fmla="*/ 10 w 70"/>
                  <a:gd name="GluePoint38Y" fmla="*/ 18 h 69"/>
                  <a:gd name="GluePoint39X" fmla="*/ 15 w 70"/>
                  <a:gd name="GluePoint39Y" fmla="*/ 0 h 69"/>
                  <a:gd name="GluePoint40X" fmla="*/ 35 w 70"/>
                  <a:gd name="GluePoint40Y" fmla="*/ 0 h 69"/>
                  <a:gd name="GluePoint41X" fmla="*/ 56 w 70"/>
                  <a:gd name="GluePoint41Y" fmla="*/ 0 h 69"/>
                  <a:gd name="GluePoint42X" fmla="*/ 56 w 70"/>
                  <a:gd name="GluePoint42Y" fmla="*/ 0 h 69"/>
                  <a:gd name="GluePoint43X" fmla="*/ 57 w 70"/>
                  <a:gd name="GluePoint43Y" fmla="*/ 2 h 69"/>
                  <a:gd name="GluePoint44X" fmla="*/ 54 w 70"/>
                  <a:gd name="GluePoint44Y" fmla="*/ 5 h 69"/>
                  <a:gd name="GluePoint45X" fmla="*/ 56 w 70"/>
                  <a:gd name="GluePoint45Y" fmla="*/ 5 h 69"/>
                  <a:gd name="GluePoint46X" fmla="*/ 54 w 70"/>
                  <a:gd name="GluePoint46Y" fmla="*/ 6 h 69"/>
                  <a:gd name="GluePoint47X" fmla="*/ 54 w 70"/>
                  <a:gd name="GluePoint47Y" fmla="*/ 10 h 69"/>
                  <a:gd name="GluePoint48X" fmla="*/ 56 w 70"/>
                  <a:gd name="GluePoint48Y" fmla="*/ 11 h 69"/>
                  <a:gd name="GluePoint49X" fmla="*/ 53 w 70"/>
                  <a:gd name="GluePoint49Y" fmla="*/ 16 h 69"/>
                  <a:gd name="GluePoint50X" fmla="*/ 53 w 70"/>
                  <a:gd name="GluePoint50Y" fmla="*/ 18 h 69"/>
                  <a:gd name="GluePoint51X" fmla="*/ 48 w 70"/>
                  <a:gd name="GluePoint51Y" fmla="*/ 21 h 69"/>
                  <a:gd name="GluePoint52X" fmla="*/ 43 w 70"/>
                  <a:gd name="GluePoint52Y" fmla="*/ 26 h 69"/>
                  <a:gd name="GluePoint53X" fmla="*/ 43 w 70"/>
                  <a:gd name="GluePoint53Y" fmla="*/ 30 h 69"/>
                  <a:gd name="GluePoint54X" fmla="*/ 40 w 70"/>
                  <a:gd name="GluePoint54Y" fmla="*/ 30 h 69"/>
                  <a:gd name="GluePoint55X" fmla="*/ 42 w 70"/>
                  <a:gd name="GluePoint55Y" fmla="*/ 34 h 69"/>
                  <a:gd name="GluePoint56X" fmla="*/ 40 w 70"/>
                  <a:gd name="GluePoint56Y" fmla="*/ 35 h 69"/>
                  <a:gd name="GluePoint57X" fmla="*/ 54 w 70"/>
                  <a:gd name="GluePoint57Y" fmla="*/ 35 h 69"/>
                  <a:gd name="GluePoint58X" fmla="*/ 67 w 70"/>
                  <a:gd name="GluePoint58Y" fmla="*/ 35 h 69"/>
                  <a:gd name="GluePoint59X" fmla="*/ 65 w 70"/>
                  <a:gd name="GluePoint59Y" fmla="*/ 42 h 69"/>
                  <a:gd name="GluePoint60X" fmla="*/ 67 w 70"/>
                  <a:gd name="GluePoint60Y" fmla="*/ 48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67" y="48"/>
                    </a:moveTo>
                    <a:lnTo>
                      <a:pt x="59" y="45"/>
                    </a:lnTo>
                    <a:lnTo>
                      <a:pt x="56" y="47"/>
                    </a:lnTo>
                    <a:lnTo>
                      <a:pt x="54" y="50"/>
                    </a:lnTo>
                    <a:lnTo>
                      <a:pt x="56" y="51"/>
                    </a:lnTo>
                    <a:lnTo>
                      <a:pt x="62" y="50"/>
                    </a:lnTo>
                    <a:lnTo>
                      <a:pt x="62" y="53"/>
                    </a:lnTo>
                    <a:lnTo>
                      <a:pt x="64" y="53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69" y="55"/>
                    </a:lnTo>
                    <a:lnTo>
                      <a:pt x="62" y="61"/>
                    </a:lnTo>
                    <a:lnTo>
                      <a:pt x="69" y="67"/>
                    </a:lnTo>
                    <a:lnTo>
                      <a:pt x="67" y="69"/>
                    </a:lnTo>
                    <a:lnTo>
                      <a:pt x="67" y="69"/>
                    </a:lnTo>
                    <a:lnTo>
                      <a:pt x="65" y="69"/>
                    </a:lnTo>
                    <a:lnTo>
                      <a:pt x="62" y="66"/>
                    </a:lnTo>
                    <a:lnTo>
                      <a:pt x="59" y="63"/>
                    </a:lnTo>
                    <a:lnTo>
                      <a:pt x="56" y="63"/>
                    </a:lnTo>
                    <a:lnTo>
                      <a:pt x="54" y="67"/>
                    </a:lnTo>
                    <a:lnTo>
                      <a:pt x="46" y="66"/>
                    </a:lnTo>
                    <a:lnTo>
                      <a:pt x="45" y="67"/>
                    </a:lnTo>
                    <a:lnTo>
                      <a:pt x="38" y="66"/>
                    </a:lnTo>
                    <a:lnTo>
                      <a:pt x="37" y="61"/>
                    </a:lnTo>
                    <a:lnTo>
                      <a:pt x="30" y="56"/>
                    </a:lnTo>
                    <a:lnTo>
                      <a:pt x="27" y="56"/>
                    </a:lnTo>
                    <a:lnTo>
                      <a:pt x="27" y="59"/>
                    </a:lnTo>
                    <a:lnTo>
                      <a:pt x="24" y="61"/>
                    </a:lnTo>
                    <a:lnTo>
                      <a:pt x="19" y="59"/>
                    </a:lnTo>
                    <a:lnTo>
                      <a:pt x="10" y="56"/>
                    </a:lnTo>
                    <a:lnTo>
                      <a:pt x="2" y="58"/>
                    </a:lnTo>
                    <a:lnTo>
                      <a:pt x="0" y="56"/>
                    </a:lnTo>
                    <a:lnTo>
                      <a:pt x="5" y="51"/>
                    </a:lnTo>
                    <a:lnTo>
                      <a:pt x="7" y="43"/>
                    </a:lnTo>
                    <a:lnTo>
                      <a:pt x="13" y="35"/>
                    </a:lnTo>
                    <a:lnTo>
                      <a:pt x="10" y="24"/>
                    </a:lnTo>
                    <a:lnTo>
                      <a:pt x="11" y="21"/>
                    </a:lnTo>
                    <a:lnTo>
                      <a:pt x="10" y="18"/>
                    </a:lnTo>
                    <a:lnTo>
                      <a:pt x="15" y="0"/>
                    </a:lnTo>
                    <a:lnTo>
                      <a:pt x="35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7" y="2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4" y="6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53" y="16"/>
                    </a:lnTo>
                    <a:lnTo>
                      <a:pt x="53" y="18"/>
                    </a:lnTo>
                    <a:lnTo>
                      <a:pt x="48" y="21"/>
                    </a:lnTo>
                    <a:lnTo>
                      <a:pt x="43" y="26"/>
                    </a:lnTo>
                    <a:lnTo>
                      <a:pt x="43" y="30"/>
                    </a:lnTo>
                    <a:lnTo>
                      <a:pt x="40" y="30"/>
                    </a:lnTo>
                    <a:lnTo>
                      <a:pt x="42" y="34"/>
                    </a:lnTo>
                    <a:lnTo>
                      <a:pt x="40" y="35"/>
                    </a:lnTo>
                    <a:lnTo>
                      <a:pt x="54" y="35"/>
                    </a:lnTo>
                    <a:lnTo>
                      <a:pt x="67" y="35"/>
                    </a:lnTo>
                    <a:lnTo>
                      <a:pt x="65" y="42"/>
                    </a:lnTo>
                    <a:lnTo>
                      <a:pt x="67" y="4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0" name="Freeform 38"/>
              <p:cNvSpPr/>
              <p:nvPr/>
            </p:nvSpPr>
            <p:spPr>
              <a:xfrm>
                <a:off x="2001960" y="2066760"/>
                <a:ext cx="97920" cy="1314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31400"/>
                  <a:gd name="textAreaBottom" fmla="*/ 131760 h 131400"/>
                  <a:gd name="GluePoint1X" fmla="*/ 0 w 62"/>
                  <a:gd name="GluePoint1Y" fmla="*/ 82 h 83"/>
                  <a:gd name="GluePoint2X" fmla="*/ 4 w 62"/>
                  <a:gd name="GluePoint2Y" fmla="*/ 80 h 83"/>
                  <a:gd name="GluePoint3X" fmla="*/ 8 w 62"/>
                  <a:gd name="GluePoint3Y" fmla="*/ 72 h 83"/>
                  <a:gd name="GluePoint4X" fmla="*/ 7 w 62"/>
                  <a:gd name="GluePoint4Y" fmla="*/ 83 h 83"/>
                  <a:gd name="GluePoint5X" fmla="*/ 15 w 62"/>
                  <a:gd name="GluePoint5Y" fmla="*/ 82 h 83"/>
                  <a:gd name="GluePoint6X" fmla="*/ 16 w 62"/>
                  <a:gd name="GluePoint6Y" fmla="*/ 77 h 83"/>
                  <a:gd name="GluePoint7X" fmla="*/ 15 w 62"/>
                  <a:gd name="GluePoint7Y" fmla="*/ 72 h 83"/>
                  <a:gd name="GluePoint8X" fmla="*/ 15 w 62"/>
                  <a:gd name="GluePoint8Y" fmla="*/ 70 h 83"/>
                  <a:gd name="GluePoint9X" fmla="*/ 34 w 62"/>
                  <a:gd name="GluePoint9Y" fmla="*/ 70 h 83"/>
                  <a:gd name="GluePoint10X" fmla="*/ 53 w 62"/>
                  <a:gd name="GluePoint10Y" fmla="*/ 70 h 83"/>
                  <a:gd name="GluePoint11X" fmla="*/ 53 w 62"/>
                  <a:gd name="GluePoint11Y" fmla="*/ 67 h 83"/>
                  <a:gd name="GluePoint12X" fmla="*/ 56 w 62"/>
                  <a:gd name="GluePoint12Y" fmla="*/ 57 h 83"/>
                  <a:gd name="GluePoint13X" fmla="*/ 56 w 62"/>
                  <a:gd name="GluePoint13Y" fmla="*/ 54 h 83"/>
                  <a:gd name="GluePoint14X" fmla="*/ 58 w 62"/>
                  <a:gd name="GluePoint14Y" fmla="*/ 51 h 83"/>
                  <a:gd name="GluePoint15X" fmla="*/ 61 w 62"/>
                  <a:gd name="GluePoint15Y" fmla="*/ 48 h 83"/>
                  <a:gd name="GluePoint16X" fmla="*/ 59 w 62"/>
                  <a:gd name="GluePoint16Y" fmla="*/ 46 h 83"/>
                  <a:gd name="GluePoint17X" fmla="*/ 59 w 62"/>
                  <a:gd name="GluePoint17Y" fmla="*/ 45 h 83"/>
                  <a:gd name="GluePoint18X" fmla="*/ 59 w 62"/>
                  <a:gd name="GluePoint18Y" fmla="*/ 41 h 83"/>
                  <a:gd name="GluePoint19X" fmla="*/ 59 w 62"/>
                  <a:gd name="GluePoint19Y" fmla="*/ 35 h 83"/>
                  <a:gd name="GluePoint20X" fmla="*/ 61 w 62"/>
                  <a:gd name="GluePoint20Y" fmla="*/ 20 h 83"/>
                  <a:gd name="GluePoint21X" fmla="*/ 62 w 62"/>
                  <a:gd name="GluePoint21Y" fmla="*/ 0 h 83"/>
                  <a:gd name="GluePoint22X" fmla="*/ 43 w 62"/>
                  <a:gd name="GluePoint22Y" fmla="*/ 0 h 83"/>
                  <a:gd name="GluePoint23X" fmla="*/ 26 w 62"/>
                  <a:gd name="GluePoint23Y" fmla="*/ 0 h 83"/>
                  <a:gd name="GluePoint24X" fmla="*/ 26 w 62"/>
                  <a:gd name="GluePoint24Y" fmla="*/ 1 h 83"/>
                  <a:gd name="GluePoint25X" fmla="*/ 16 w 62"/>
                  <a:gd name="GluePoint25Y" fmla="*/ 25 h 83"/>
                  <a:gd name="GluePoint26X" fmla="*/ 7 w 62"/>
                  <a:gd name="GluePoint26Y" fmla="*/ 54 h 83"/>
                  <a:gd name="GluePoint27X" fmla="*/ 0 w 62"/>
                  <a:gd name="GluePoint27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2" h="83">
                    <a:moveTo>
                      <a:pt x="0" y="82"/>
                    </a:moveTo>
                    <a:lnTo>
                      <a:pt x="4" y="80"/>
                    </a:lnTo>
                    <a:lnTo>
                      <a:pt x="8" y="72"/>
                    </a:lnTo>
                    <a:lnTo>
                      <a:pt x="7" y="83"/>
                    </a:lnTo>
                    <a:lnTo>
                      <a:pt x="15" y="82"/>
                    </a:lnTo>
                    <a:lnTo>
                      <a:pt x="16" y="77"/>
                    </a:lnTo>
                    <a:lnTo>
                      <a:pt x="15" y="72"/>
                    </a:lnTo>
                    <a:lnTo>
                      <a:pt x="15" y="70"/>
                    </a:lnTo>
                    <a:lnTo>
                      <a:pt x="34" y="70"/>
                    </a:lnTo>
                    <a:lnTo>
                      <a:pt x="53" y="70"/>
                    </a:lnTo>
                    <a:lnTo>
                      <a:pt x="53" y="67"/>
                    </a:lnTo>
                    <a:lnTo>
                      <a:pt x="56" y="57"/>
                    </a:lnTo>
                    <a:lnTo>
                      <a:pt x="56" y="54"/>
                    </a:lnTo>
                    <a:lnTo>
                      <a:pt x="58" y="51"/>
                    </a:lnTo>
                    <a:lnTo>
                      <a:pt x="61" y="48"/>
                    </a:lnTo>
                    <a:lnTo>
                      <a:pt x="59" y="46"/>
                    </a:lnTo>
                    <a:lnTo>
                      <a:pt x="59" y="45"/>
                    </a:lnTo>
                    <a:lnTo>
                      <a:pt x="59" y="41"/>
                    </a:lnTo>
                    <a:lnTo>
                      <a:pt x="59" y="35"/>
                    </a:lnTo>
                    <a:lnTo>
                      <a:pt x="61" y="20"/>
                    </a:lnTo>
                    <a:lnTo>
                      <a:pt x="62" y="0"/>
                    </a:lnTo>
                    <a:lnTo>
                      <a:pt x="43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16" y="25"/>
                    </a:lnTo>
                    <a:lnTo>
                      <a:pt x="7" y="54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1" name="Freeform 39"/>
              <p:cNvSpPr/>
              <p:nvPr/>
            </p:nvSpPr>
            <p:spPr>
              <a:xfrm>
                <a:off x="2025720" y="2178000"/>
                <a:ext cx="150480" cy="1630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163080"/>
                  <a:gd name="textAreaBottom" fmla="*/ 163440 h 163080"/>
                  <a:gd name="GluePoint1X" fmla="*/ 0 w 95"/>
                  <a:gd name="GluePoint1Y" fmla="*/ 12 h 103"/>
                  <a:gd name="GluePoint2X" fmla="*/ 6 w 95"/>
                  <a:gd name="GluePoint2Y" fmla="*/ 8 h 103"/>
                  <a:gd name="GluePoint3X" fmla="*/ 5 w 95"/>
                  <a:gd name="GluePoint3Y" fmla="*/ 10 h 103"/>
                  <a:gd name="GluePoint4X" fmla="*/ 16 w 95"/>
                  <a:gd name="GluePoint4Y" fmla="*/ 8 h 103"/>
                  <a:gd name="GluePoint5X" fmla="*/ 17 w 95"/>
                  <a:gd name="GluePoint5Y" fmla="*/ 10 h 103"/>
                  <a:gd name="GluePoint6X" fmla="*/ 16 w 95"/>
                  <a:gd name="GluePoint6Y" fmla="*/ 12 h 103"/>
                  <a:gd name="GluePoint7X" fmla="*/ 27 w 95"/>
                  <a:gd name="GluePoint7Y" fmla="*/ 18 h 103"/>
                  <a:gd name="GluePoint8X" fmla="*/ 28 w 95"/>
                  <a:gd name="GluePoint8Y" fmla="*/ 23 h 103"/>
                  <a:gd name="GluePoint9X" fmla="*/ 33 w 95"/>
                  <a:gd name="GluePoint9Y" fmla="*/ 21 h 103"/>
                  <a:gd name="GluePoint10X" fmla="*/ 43 w 95"/>
                  <a:gd name="GluePoint10Y" fmla="*/ 20 h 103"/>
                  <a:gd name="GluePoint11X" fmla="*/ 44 w 95"/>
                  <a:gd name="GluePoint11Y" fmla="*/ 16 h 103"/>
                  <a:gd name="GluePoint12X" fmla="*/ 51 w 95"/>
                  <a:gd name="GluePoint12Y" fmla="*/ 18 h 103"/>
                  <a:gd name="GluePoint13X" fmla="*/ 55 w 95"/>
                  <a:gd name="GluePoint13Y" fmla="*/ 23 h 103"/>
                  <a:gd name="GluePoint14X" fmla="*/ 55 w 95"/>
                  <a:gd name="GluePoint14Y" fmla="*/ 26 h 103"/>
                  <a:gd name="GluePoint15X" fmla="*/ 63 w 95"/>
                  <a:gd name="GluePoint15Y" fmla="*/ 34 h 103"/>
                  <a:gd name="GluePoint16X" fmla="*/ 63 w 95"/>
                  <a:gd name="GluePoint16Y" fmla="*/ 41 h 103"/>
                  <a:gd name="GluePoint17X" fmla="*/ 59 w 95"/>
                  <a:gd name="GluePoint17Y" fmla="*/ 53 h 103"/>
                  <a:gd name="GluePoint18X" fmla="*/ 59 w 95"/>
                  <a:gd name="GluePoint18Y" fmla="*/ 57 h 103"/>
                  <a:gd name="GluePoint19X" fmla="*/ 60 w 95"/>
                  <a:gd name="GluePoint19Y" fmla="*/ 57 h 103"/>
                  <a:gd name="GluePoint20X" fmla="*/ 62 w 95"/>
                  <a:gd name="GluePoint20Y" fmla="*/ 53 h 103"/>
                  <a:gd name="GluePoint21X" fmla="*/ 63 w 95"/>
                  <a:gd name="GluePoint21Y" fmla="*/ 55 h 103"/>
                  <a:gd name="GluePoint22X" fmla="*/ 60 w 95"/>
                  <a:gd name="GluePoint22Y" fmla="*/ 65 h 103"/>
                  <a:gd name="GluePoint23X" fmla="*/ 63 w 95"/>
                  <a:gd name="GluePoint23Y" fmla="*/ 73 h 103"/>
                  <a:gd name="GluePoint24X" fmla="*/ 67 w 95"/>
                  <a:gd name="GluePoint24Y" fmla="*/ 73 h 103"/>
                  <a:gd name="GluePoint25X" fmla="*/ 67 w 95"/>
                  <a:gd name="GluePoint25Y" fmla="*/ 77 h 103"/>
                  <a:gd name="GluePoint26X" fmla="*/ 68 w 95"/>
                  <a:gd name="GluePoint26Y" fmla="*/ 77 h 103"/>
                  <a:gd name="GluePoint27X" fmla="*/ 67 w 95"/>
                  <a:gd name="GluePoint27Y" fmla="*/ 79 h 103"/>
                  <a:gd name="GluePoint28X" fmla="*/ 68 w 95"/>
                  <a:gd name="GluePoint28Y" fmla="*/ 89 h 103"/>
                  <a:gd name="GluePoint29X" fmla="*/ 73 w 95"/>
                  <a:gd name="GluePoint29Y" fmla="*/ 92 h 103"/>
                  <a:gd name="GluePoint30X" fmla="*/ 74 w 95"/>
                  <a:gd name="GluePoint30Y" fmla="*/ 98 h 103"/>
                  <a:gd name="GluePoint31X" fmla="*/ 74 w 95"/>
                  <a:gd name="GluePoint31Y" fmla="*/ 103 h 103"/>
                  <a:gd name="GluePoint32X" fmla="*/ 79 w 95"/>
                  <a:gd name="GluePoint32Y" fmla="*/ 103 h 103"/>
                  <a:gd name="GluePoint33X" fmla="*/ 86 w 95"/>
                  <a:gd name="GluePoint33Y" fmla="*/ 102 h 103"/>
                  <a:gd name="GluePoint34X" fmla="*/ 87 w 95"/>
                  <a:gd name="GluePoint34Y" fmla="*/ 102 h 103"/>
                  <a:gd name="GluePoint35X" fmla="*/ 94 w 95"/>
                  <a:gd name="GluePoint35Y" fmla="*/ 87 h 103"/>
                  <a:gd name="GluePoint36X" fmla="*/ 95 w 95"/>
                  <a:gd name="GluePoint36Y" fmla="*/ 71 h 103"/>
                  <a:gd name="GluePoint37X" fmla="*/ 92 w 95"/>
                  <a:gd name="GluePoint37Y" fmla="*/ 53 h 103"/>
                  <a:gd name="GluePoint38X" fmla="*/ 94 w 95"/>
                  <a:gd name="GluePoint38Y" fmla="*/ 44 h 103"/>
                  <a:gd name="GluePoint39X" fmla="*/ 89 w 95"/>
                  <a:gd name="GluePoint39Y" fmla="*/ 31 h 103"/>
                  <a:gd name="GluePoint40X" fmla="*/ 87 w 95"/>
                  <a:gd name="GluePoint40Y" fmla="*/ 20 h 103"/>
                  <a:gd name="GluePoint41X" fmla="*/ 87 w 95"/>
                  <a:gd name="GluePoint41Y" fmla="*/ 7 h 103"/>
                  <a:gd name="GluePoint42X" fmla="*/ 89 w 95"/>
                  <a:gd name="GluePoint42Y" fmla="*/ 5 h 103"/>
                  <a:gd name="GluePoint43X" fmla="*/ 82 w 95"/>
                  <a:gd name="GluePoint43Y" fmla="*/ 4 h 103"/>
                  <a:gd name="GluePoint44X" fmla="*/ 81 w 95"/>
                  <a:gd name="GluePoint44Y" fmla="*/ 5 h 103"/>
                  <a:gd name="GluePoint45X" fmla="*/ 79 w 95"/>
                  <a:gd name="GluePoint45Y" fmla="*/ 12 h 103"/>
                  <a:gd name="GluePoint46X" fmla="*/ 78 w 95"/>
                  <a:gd name="GluePoint46Y" fmla="*/ 12 h 103"/>
                  <a:gd name="GluePoint47X" fmla="*/ 78 w 95"/>
                  <a:gd name="GluePoint47Y" fmla="*/ 8 h 103"/>
                  <a:gd name="GluePoint48X" fmla="*/ 59 w 95"/>
                  <a:gd name="GluePoint48Y" fmla="*/ 7 h 103"/>
                  <a:gd name="GluePoint49X" fmla="*/ 40 w 95"/>
                  <a:gd name="GluePoint49Y" fmla="*/ 5 h 103"/>
                  <a:gd name="GluePoint50X" fmla="*/ 38 w 95"/>
                  <a:gd name="GluePoint50Y" fmla="*/ 0 h 103"/>
                  <a:gd name="GluePoint51X" fmla="*/ 19 w 95"/>
                  <a:gd name="GluePoint51Y" fmla="*/ 0 h 103"/>
                  <a:gd name="GluePoint52X" fmla="*/ 0 w 95"/>
                  <a:gd name="GluePoint52Y" fmla="*/ 0 h 103"/>
                  <a:gd name="GluePoint53X" fmla="*/ 0 w 95"/>
                  <a:gd name="GluePoint53Y" fmla="*/ 2 h 103"/>
                  <a:gd name="GluePoint54X" fmla="*/ 1 w 95"/>
                  <a:gd name="GluePoint54Y" fmla="*/ 7 h 103"/>
                  <a:gd name="GluePoint55X" fmla="*/ 0 w 95"/>
                  <a:gd name="GluePoint55Y" fmla="*/ 12 h 1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95" h="103">
                    <a:moveTo>
                      <a:pt x="0" y="12"/>
                    </a:moveTo>
                    <a:lnTo>
                      <a:pt x="6" y="8"/>
                    </a:lnTo>
                    <a:lnTo>
                      <a:pt x="5" y="10"/>
                    </a:lnTo>
                    <a:lnTo>
                      <a:pt x="16" y="8"/>
                    </a:lnTo>
                    <a:lnTo>
                      <a:pt x="17" y="10"/>
                    </a:lnTo>
                    <a:lnTo>
                      <a:pt x="16" y="12"/>
                    </a:lnTo>
                    <a:lnTo>
                      <a:pt x="27" y="18"/>
                    </a:lnTo>
                    <a:lnTo>
                      <a:pt x="28" y="23"/>
                    </a:lnTo>
                    <a:lnTo>
                      <a:pt x="33" y="21"/>
                    </a:lnTo>
                    <a:lnTo>
                      <a:pt x="43" y="20"/>
                    </a:lnTo>
                    <a:lnTo>
                      <a:pt x="44" y="16"/>
                    </a:lnTo>
                    <a:lnTo>
                      <a:pt x="51" y="18"/>
                    </a:lnTo>
                    <a:lnTo>
                      <a:pt x="55" y="23"/>
                    </a:lnTo>
                    <a:lnTo>
                      <a:pt x="55" y="26"/>
                    </a:lnTo>
                    <a:lnTo>
                      <a:pt x="63" y="34"/>
                    </a:lnTo>
                    <a:lnTo>
                      <a:pt x="63" y="41"/>
                    </a:lnTo>
                    <a:lnTo>
                      <a:pt x="59" y="53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2" y="53"/>
                    </a:lnTo>
                    <a:lnTo>
                      <a:pt x="63" y="55"/>
                    </a:lnTo>
                    <a:lnTo>
                      <a:pt x="60" y="65"/>
                    </a:lnTo>
                    <a:lnTo>
                      <a:pt x="63" y="73"/>
                    </a:lnTo>
                    <a:lnTo>
                      <a:pt x="67" y="73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67" y="79"/>
                    </a:lnTo>
                    <a:lnTo>
                      <a:pt x="68" y="89"/>
                    </a:lnTo>
                    <a:lnTo>
                      <a:pt x="73" y="92"/>
                    </a:lnTo>
                    <a:lnTo>
                      <a:pt x="74" y="98"/>
                    </a:lnTo>
                    <a:lnTo>
                      <a:pt x="74" y="103"/>
                    </a:lnTo>
                    <a:lnTo>
                      <a:pt x="79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94" y="87"/>
                    </a:lnTo>
                    <a:lnTo>
                      <a:pt x="95" y="71"/>
                    </a:lnTo>
                    <a:lnTo>
                      <a:pt x="92" y="53"/>
                    </a:lnTo>
                    <a:lnTo>
                      <a:pt x="94" y="44"/>
                    </a:lnTo>
                    <a:lnTo>
                      <a:pt x="89" y="31"/>
                    </a:lnTo>
                    <a:lnTo>
                      <a:pt x="87" y="20"/>
                    </a:lnTo>
                    <a:lnTo>
                      <a:pt x="87" y="7"/>
                    </a:lnTo>
                    <a:lnTo>
                      <a:pt x="89" y="5"/>
                    </a:lnTo>
                    <a:lnTo>
                      <a:pt x="82" y="4"/>
                    </a:lnTo>
                    <a:lnTo>
                      <a:pt x="81" y="5"/>
                    </a:lnTo>
                    <a:lnTo>
                      <a:pt x="79" y="12"/>
                    </a:lnTo>
                    <a:lnTo>
                      <a:pt x="78" y="12"/>
                    </a:lnTo>
                    <a:lnTo>
                      <a:pt x="78" y="8"/>
                    </a:lnTo>
                    <a:lnTo>
                      <a:pt x="59" y="7"/>
                    </a:lnTo>
                    <a:lnTo>
                      <a:pt x="40" y="5"/>
                    </a:lnTo>
                    <a:lnTo>
                      <a:pt x="38" y="0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2" name="Freeform 40"/>
              <p:cNvSpPr/>
              <p:nvPr/>
            </p:nvSpPr>
            <p:spPr>
              <a:xfrm>
                <a:off x="1995480" y="2021040"/>
                <a:ext cx="210600" cy="4572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45720"/>
                  <a:gd name="textAreaBottom" fmla="*/ 46080 h 45720"/>
                  <a:gd name="GluePoint1X" fmla="*/ 133 w 133"/>
                  <a:gd name="GluePoint1Y" fmla="*/ 0 h 29"/>
                  <a:gd name="GluePoint2X" fmla="*/ 103 w 133"/>
                  <a:gd name="GluePoint2Y" fmla="*/ 0 h 29"/>
                  <a:gd name="GluePoint3X" fmla="*/ 82 w 133"/>
                  <a:gd name="GluePoint3Y" fmla="*/ 0 h 29"/>
                  <a:gd name="GluePoint4X" fmla="*/ 73 w 133"/>
                  <a:gd name="GluePoint4Y" fmla="*/ 0 h 29"/>
                  <a:gd name="GluePoint5X" fmla="*/ 55 w 133"/>
                  <a:gd name="GluePoint5Y" fmla="*/ 0 h 29"/>
                  <a:gd name="GluePoint6X" fmla="*/ 41 w 133"/>
                  <a:gd name="GluePoint6Y" fmla="*/ 0 h 29"/>
                  <a:gd name="GluePoint7X" fmla="*/ 39 w 133"/>
                  <a:gd name="GluePoint7Y" fmla="*/ 3 h 29"/>
                  <a:gd name="GluePoint8X" fmla="*/ 19 w 133"/>
                  <a:gd name="GluePoint8Y" fmla="*/ 3 h 29"/>
                  <a:gd name="GluePoint9X" fmla="*/ 19 w 133"/>
                  <a:gd name="GluePoint9Y" fmla="*/ 1 h 29"/>
                  <a:gd name="GluePoint10X" fmla="*/ 17 w 133"/>
                  <a:gd name="GluePoint10Y" fmla="*/ 4 h 29"/>
                  <a:gd name="GluePoint11X" fmla="*/ 16 w 133"/>
                  <a:gd name="GluePoint11Y" fmla="*/ 6 h 29"/>
                  <a:gd name="GluePoint12X" fmla="*/ 17 w 133"/>
                  <a:gd name="GluePoint12Y" fmla="*/ 6 h 29"/>
                  <a:gd name="GluePoint13X" fmla="*/ 14 w 133"/>
                  <a:gd name="GluePoint13Y" fmla="*/ 8 h 29"/>
                  <a:gd name="GluePoint14X" fmla="*/ 16 w 133"/>
                  <a:gd name="GluePoint14Y" fmla="*/ 9 h 29"/>
                  <a:gd name="GluePoint15X" fmla="*/ 12 w 133"/>
                  <a:gd name="GluePoint15Y" fmla="*/ 11 h 29"/>
                  <a:gd name="GluePoint16X" fmla="*/ 12 w 133"/>
                  <a:gd name="GluePoint16Y" fmla="*/ 12 h 29"/>
                  <a:gd name="GluePoint17X" fmla="*/ 8 w 133"/>
                  <a:gd name="GluePoint17Y" fmla="*/ 16 h 29"/>
                  <a:gd name="GluePoint18X" fmla="*/ 8 w 133"/>
                  <a:gd name="GluePoint18Y" fmla="*/ 19 h 29"/>
                  <a:gd name="GluePoint19X" fmla="*/ 3 w 133"/>
                  <a:gd name="GluePoint19Y" fmla="*/ 22 h 29"/>
                  <a:gd name="GluePoint20X" fmla="*/ 3 w 133"/>
                  <a:gd name="GluePoint20Y" fmla="*/ 27 h 29"/>
                  <a:gd name="GluePoint21X" fmla="*/ 0 w 133"/>
                  <a:gd name="GluePoint21Y" fmla="*/ 29 h 29"/>
                  <a:gd name="GluePoint22X" fmla="*/ 14 w 133"/>
                  <a:gd name="GluePoint22Y" fmla="*/ 29 h 29"/>
                  <a:gd name="GluePoint23X" fmla="*/ 30 w 133"/>
                  <a:gd name="GluePoint23Y" fmla="*/ 29 h 29"/>
                  <a:gd name="GluePoint24X" fmla="*/ 47 w 133"/>
                  <a:gd name="GluePoint24Y" fmla="*/ 29 h 29"/>
                  <a:gd name="GluePoint25X" fmla="*/ 86 w 133"/>
                  <a:gd name="GluePoint25Y" fmla="*/ 29 h 29"/>
                  <a:gd name="GluePoint26X" fmla="*/ 87 w 133"/>
                  <a:gd name="GluePoint26Y" fmla="*/ 25 h 29"/>
                  <a:gd name="GluePoint27X" fmla="*/ 90 w 133"/>
                  <a:gd name="GluePoint27Y" fmla="*/ 24 h 29"/>
                  <a:gd name="GluePoint28X" fmla="*/ 95 w 133"/>
                  <a:gd name="GluePoint28Y" fmla="*/ 21 h 29"/>
                  <a:gd name="GluePoint29X" fmla="*/ 100 w 133"/>
                  <a:gd name="GluePoint29Y" fmla="*/ 19 h 29"/>
                  <a:gd name="GluePoint30X" fmla="*/ 109 w 133"/>
                  <a:gd name="GluePoint30Y" fmla="*/ 16 h 29"/>
                  <a:gd name="GluePoint31X" fmla="*/ 111 w 133"/>
                  <a:gd name="GluePoint31Y" fmla="*/ 12 h 29"/>
                  <a:gd name="GluePoint32X" fmla="*/ 116 w 133"/>
                  <a:gd name="GluePoint32Y" fmla="*/ 11 h 29"/>
                  <a:gd name="GluePoint33X" fmla="*/ 116 w 133"/>
                  <a:gd name="GluePoint33Y" fmla="*/ 12 h 29"/>
                  <a:gd name="GluePoint34X" fmla="*/ 120 w 133"/>
                  <a:gd name="GluePoint34Y" fmla="*/ 9 h 29"/>
                  <a:gd name="GluePoint35X" fmla="*/ 124 w 133"/>
                  <a:gd name="GluePoint35Y" fmla="*/ 9 h 29"/>
                  <a:gd name="GluePoint36X" fmla="*/ 127 w 133"/>
                  <a:gd name="GluePoint36Y" fmla="*/ 6 h 29"/>
                  <a:gd name="GluePoint37X" fmla="*/ 130 w 133"/>
                  <a:gd name="GluePoint37Y" fmla="*/ 4 h 29"/>
                  <a:gd name="GluePoint38X" fmla="*/ 133 w 133"/>
                  <a:gd name="GluePoint38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33" h="29">
                    <a:moveTo>
                      <a:pt x="133" y="0"/>
                    </a:moveTo>
                    <a:lnTo>
                      <a:pt x="103" y="0"/>
                    </a:lnTo>
                    <a:lnTo>
                      <a:pt x="82" y="0"/>
                    </a:lnTo>
                    <a:lnTo>
                      <a:pt x="73" y="0"/>
                    </a:lnTo>
                    <a:lnTo>
                      <a:pt x="55" y="0"/>
                    </a:lnTo>
                    <a:lnTo>
                      <a:pt x="41" y="0"/>
                    </a:lnTo>
                    <a:lnTo>
                      <a:pt x="39" y="3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17" y="4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4" y="8"/>
                    </a:lnTo>
                    <a:lnTo>
                      <a:pt x="16" y="9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8" y="19"/>
                    </a:lnTo>
                    <a:lnTo>
                      <a:pt x="3" y="22"/>
                    </a:lnTo>
                    <a:lnTo>
                      <a:pt x="3" y="27"/>
                    </a:lnTo>
                    <a:lnTo>
                      <a:pt x="0" y="29"/>
                    </a:lnTo>
                    <a:lnTo>
                      <a:pt x="14" y="29"/>
                    </a:lnTo>
                    <a:lnTo>
                      <a:pt x="30" y="29"/>
                    </a:lnTo>
                    <a:lnTo>
                      <a:pt x="47" y="29"/>
                    </a:lnTo>
                    <a:lnTo>
                      <a:pt x="86" y="29"/>
                    </a:lnTo>
                    <a:lnTo>
                      <a:pt x="87" y="25"/>
                    </a:lnTo>
                    <a:lnTo>
                      <a:pt x="90" y="24"/>
                    </a:lnTo>
                    <a:lnTo>
                      <a:pt x="95" y="21"/>
                    </a:lnTo>
                    <a:lnTo>
                      <a:pt x="100" y="19"/>
                    </a:lnTo>
                    <a:lnTo>
                      <a:pt x="109" y="16"/>
                    </a:lnTo>
                    <a:lnTo>
                      <a:pt x="111" y="12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20" y="9"/>
                    </a:lnTo>
                    <a:lnTo>
                      <a:pt x="124" y="9"/>
                    </a:lnTo>
                    <a:lnTo>
                      <a:pt x="127" y="6"/>
                    </a:lnTo>
                    <a:lnTo>
                      <a:pt x="130" y="4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3" name="Freeform 41"/>
              <p:cNvSpPr/>
              <p:nvPr/>
            </p:nvSpPr>
            <p:spPr>
              <a:xfrm>
                <a:off x="1932120" y="2066760"/>
                <a:ext cx="110880" cy="13140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31400"/>
                  <a:gd name="textAreaBottom" fmla="*/ 131760 h 131400"/>
                  <a:gd name="GluePoint1X" fmla="*/ 44 w 70"/>
                  <a:gd name="GluePoint1Y" fmla="*/ 82 h 83"/>
                  <a:gd name="GluePoint2X" fmla="*/ 37 w 70"/>
                  <a:gd name="GluePoint2Y" fmla="*/ 80 h 83"/>
                  <a:gd name="GluePoint3X" fmla="*/ 27 w 70"/>
                  <a:gd name="GluePoint3Y" fmla="*/ 83 h 83"/>
                  <a:gd name="GluePoint4X" fmla="*/ 25 w 70"/>
                  <a:gd name="GluePoint4Y" fmla="*/ 77 h 83"/>
                  <a:gd name="GluePoint5X" fmla="*/ 27 w 70"/>
                  <a:gd name="GluePoint5Y" fmla="*/ 70 h 83"/>
                  <a:gd name="GluePoint6X" fmla="*/ 14 w 70"/>
                  <a:gd name="GluePoint6Y" fmla="*/ 70 h 83"/>
                  <a:gd name="GluePoint7X" fmla="*/ 0 w 70"/>
                  <a:gd name="GluePoint7Y" fmla="*/ 70 h 83"/>
                  <a:gd name="GluePoint8X" fmla="*/ 2 w 70"/>
                  <a:gd name="GluePoint8Y" fmla="*/ 69 h 83"/>
                  <a:gd name="GluePoint9X" fmla="*/ 0 w 70"/>
                  <a:gd name="GluePoint9Y" fmla="*/ 65 h 83"/>
                  <a:gd name="GluePoint10X" fmla="*/ 3 w 70"/>
                  <a:gd name="GluePoint10Y" fmla="*/ 65 h 83"/>
                  <a:gd name="GluePoint11X" fmla="*/ 3 w 70"/>
                  <a:gd name="GluePoint11Y" fmla="*/ 61 h 83"/>
                  <a:gd name="GluePoint12X" fmla="*/ 8 w 70"/>
                  <a:gd name="GluePoint12Y" fmla="*/ 56 h 83"/>
                  <a:gd name="GluePoint13X" fmla="*/ 13 w 70"/>
                  <a:gd name="GluePoint13Y" fmla="*/ 53 h 83"/>
                  <a:gd name="GluePoint14X" fmla="*/ 13 w 70"/>
                  <a:gd name="GluePoint14Y" fmla="*/ 51 h 83"/>
                  <a:gd name="GluePoint15X" fmla="*/ 16 w 70"/>
                  <a:gd name="GluePoint15Y" fmla="*/ 46 h 83"/>
                  <a:gd name="GluePoint16X" fmla="*/ 14 w 70"/>
                  <a:gd name="GluePoint16Y" fmla="*/ 45 h 83"/>
                  <a:gd name="GluePoint17X" fmla="*/ 14 w 70"/>
                  <a:gd name="GluePoint17Y" fmla="*/ 41 h 83"/>
                  <a:gd name="GluePoint18X" fmla="*/ 16 w 70"/>
                  <a:gd name="GluePoint18Y" fmla="*/ 40 h 83"/>
                  <a:gd name="GluePoint19X" fmla="*/ 14 w 70"/>
                  <a:gd name="GluePoint19Y" fmla="*/ 40 h 83"/>
                  <a:gd name="GluePoint20X" fmla="*/ 17 w 70"/>
                  <a:gd name="GluePoint20Y" fmla="*/ 37 h 83"/>
                  <a:gd name="GluePoint21X" fmla="*/ 16 w 70"/>
                  <a:gd name="GluePoint21Y" fmla="*/ 35 h 83"/>
                  <a:gd name="GluePoint22X" fmla="*/ 16 w 70"/>
                  <a:gd name="GluePoint22Y" fmla="*/ 35 h 83"/>
                  <a:gd name="GluePoint23X" fmla="*/ 17 w 70"/>
                  <a:gd name="GluePoint23Y" fmla="*/ 32 h 83"/>
                  <a:gd name="GluePoint24X" fmla="*/ 17 w 70"/>
                  <a:gd name="GluePoint24Y" fmla="*/ 30 h 83"/>
                  <a:gd name="GluePoint25X" fmla="*/ 19 w 70"/>
                  <a:gd name="GluePoint25Y" fmla="*/ 27 h 83"/>
                  <a:gd name="GluePoint26X" fmla="*/ 17 w 70"/>
                  <a:gd name="GluePoint26Y" fmla="*/ 25 h 83"/>
                  <a:gd name="GluePoint27X" fmla="*/ 19 w 70"/>
                  <a:gd name="GluePoint27Y" fmla="*/ 24 h 83"/>
                  <a:gd name="GluePoint28X" fmla="*/ 19 w 70"/>
                  <a:gd name="GluePoint28Y" fmla="*/ 24 h 83"/>
                  <a:gd name="GluePoint29X" fmla="*/ 22 w 70"/>
                  <a:gd name="GluePoint29Y" fmla="*/ 20 h 83"/>
                  <a:gd name="GluePoint30X" fmla="*/ 22 w 70"/>
                  <a:gd name="GluePoint30Y" fmla="*/ 17 h 83"/>
                  <a:gd name="GluePoint31X" fmla="*/ 25 w 70"/>
                  <a:gd name="GluePoint31Y" fmla="*/ 17 h 83"/>
                  <a:gd name="GluePoint32X" fmla="*/ 25 w 70"/>
                  <a:gd name="GluePoint32Y" fmla="*/ 14 h 83"/>
                  <a:gd name="GluePoint33X" fmla="*/ 29 w 70"/>
                  <a:gd name="GluePoint33Y" fmla="*/ 12 h 83"/>
                  <a:gd name="GluePoint34X" fmla="*/ 29 w 70"/>
                  <a:gd name="GluePoint34Y" fmla="*/ 11 h 83"/>
                  <a:gd name="GluePoint35X" fmla="*/ 32 w 70"/>
                  <a:gd name="GluePoint35Y" fmla="*/ 9 h 83"/>
                  <a:gd name="GluePoint36X" fmla="*/ 33 w 70"/>
                  <a:gd name="GluePoint36Y" fmla="*/ 4 h 83"/>
                  <a:gd name="GluePoint37X" fmla="*/ 40 w 70"/>
                  <a:gd name="GluePoint37Y" fmla="*/ 1 h 83"/>
                  <a:gd name="GluePoint38X" fmla="*/ 40 w 70"/>
                  <a:gd name="GluePoint38Y" fmla="*/ 0 h 83"/>
                  <a:gd name="GluePoint39X" fmla="*/ 54 w 70"/>
                  <a:gd name="GluePoint39Y" fmla="*/ 0 h 83"/>
                  <a:gd name="GluePoint40X" fmla="*/ 70 w 70"/>
                  <a:gd name="GluePoint40Y" fmla="*/ 0 h 83"/>
                  <a:gd name="GluePoint41X" fmla="*/ 70 w 70"/>
                  <a:gd name="GluePoint41Y" fmla="*/ 1 h 83"/>
                  <a:gd name="GluePoint42X" fmla="*/ 60 w 70"/>
                  <a:gd name="GluePoint42Y" fmla="*/ 25 h 83"/>
                  <a:gd name="GluePoint43X" fmla="*/ 51 w 70"/>
                  <a:gd name="GluePoint43Y" fmla="*/ 54 h 83"/>
                  <a:gd name="GluePoint44X" fmla="*/ 44 w 70"/>
                  <a:gd name="GluePoint44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70" h="83">
                    <a:moveTo>
                      <a:pt x="44" y="82"/>
                    </a:moveTo>
                    <a:lnTo>
                      <a:pt x="37" y="80"/>
                    </a:lnTo>
                    <a:lnTo>
                      <a:pt x="27" y="83"/>
                    </a:lnTo>
                    <a:lnTo>
                      <a:pt x="25" y="77"/>
                    </a:lnTo>
                    <a:lnTo>
                      <a:pt x="27" y="70"/>
                    </a:lnTo>
                    <a:lnTo>
                      <a:pt x="14" y="70"/>
                    </a:lnTo>
                    <a:lnTo>
                      <a:pt x="0" y="70"/>
                    </a:lnTo>
                    <a:lnTo>
                      <a:pt x="2" y="69"/>
                    </a:lnTo>
                    <a:lnTo>
                      <a:pt x="0" y="65"/>
                    </a:lnTo>
                    <a:lnTo>
                      <a:pt x="3" y="65"/>
                    </a:lnTo>
                    <a:lnTo>
                      <a:pt x="3" y="61"/>
                    </a:lnTo>
                    <a:lnTo>
                      <a:pt x="8" y="56"/>
                    </a:lnTo>
                    <a:lnTo>
                      <a:pt x="13" y="53"/>
                    </a:lnTo>
                    <a:lnTo>
                      <a:pt x="13" y="51"/>
                    </a:lnTo>
                    <a:lnTo>
                      <a:pt x="16" y="46"/>
                    </a:lnTo>
                    <a:lnTo>
                      <a:pt x="14" y="45"/>
                    </a:lnTo>
                    <a:lnTo>
                      <a:pt x="14" y="41"/>
                    </a:lnTo>
                    <a:lnTo>
                      <a:pt x="16" y="40"/>
                    </a:lnTo>
                    <a:lnTo>
                      <a:pt x="14" y="40"/>
                    </a:lnTo>
                    <a:lnTo>
                      <a:pt x="17" y="37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2"/>
                    </a:lnTo>
                    <a:lnTo>
                      <a:pt x="17" y="30"/>
                    </a:lnTo>
                    <a:lnTo>
                      <a:pt x="19" y="27"/>
                    </a:lnTo>
                    <a:lnTo>
                      <a:pt x="17" y="25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2" y="20"/>
                    </a:lnTo>
                    <a:lnTo>
                      <a:pt x="22" y="17"/>
                    </a:lnTo>
                    <a:lnTo>
                      <a:pt x="25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32" y="9"/>
                    </a:lnTo>
                    <a:lnTo>
                      <a:pt x="33" y="4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0" y="25"/>
                    </a:lnTo>
                    <a:lnTo>
                      <a:pt x="51" y="54"/>
                    </a:lnTo>
                    <a:lnTo>
                      <a:pt x="44" y="8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4" name="Freeform 42"/>
              <p:cNvSpPr/>
              <p:nvPr/>
            </p:nvSpPr>
            <p:spPr>
              <a:xfrm>
                <a:off x="2038320" y="1736640"/>
                <a:ext cx="129960" cy="122040"/>
              </a:xfrm>
              <a:custGeom>
                <a:avLst/>
                <a:gdLst>
                  <a:gd name="textAreaLeft" fmla="*/ 0 w 129960"/>
                  <a:gd name="textAreaRight" fmla="*/ 130320 w 129960"/>
                  <a:gd name="textAreaTop" fmla="*/ 0 h 122040"/>
                  <a:gd name="textAreaBottom" fmla="*/ 122400 h 122040"/>
                  <a:gd name="GluePoint1X" fmla="*/ 47 w 82"/>
                  <a:gd name="GluePoint1Y" fmla="*/ 7 h 77"/>
                  <a:gd name="GluePoint2X" fmla="*/ 41 w 82"/>
                  <a:gd name="GluePoint2Y" fmla="*/ 7 h 77"/>
                  <a:gd name="GluePoint3X" fmla="*/ 44 w 82"/>
                  <a:gd name="GluePoint3Y" fmla="*/ 2 h 77"/>
                  <a:gd name="GluePoint4X" fmla="*/ 43 w 82"/>
                  <a:gd name="GluePoint4Y" fmla="*/ 0 h 77"/>
                  <a:gd name="GluePoint5X" fmla="*/ 32 w 82"/>
                  <a:gd name="GluePoint5Y" fmla="*/ 5 h 77"/>
                  <a:gd name="GluePoint6X" fmla="*/ 25 w 82"/>
                  <a:gd name="GluePoint6Y" fmla="*/ 5 h 77"/>
                  <a:gd name="GluePoint7X" fmla="*/ 25 w 82"/>
                  <a:gd name="GluePoint7Y" fmla="*/ 3 h 77"/>
                  <a:gd name="GluePoint8X" fmla="*/ 25 w 82"/>
                  <a:gd name="GluePoint8Y" fmla="*/ 3 h 77"/>
                  <a:gd name="GluePoint9X" fmla="*/ 22 w 82"/>
                  <a:gd name="GluePoint9Y" fmla="*/ 5 h 77"/>
                  <a:gd name="GluePoint10X" fmla="*/ 17 w 82"/>
                  <a:gd name="GluePoint10Y" fmla="*/ 15 h 77"/>
                  <a:gd name="GluePoint11X" fmla="*/ 11 w 82"/>
                  <a:gd name="GluePoint11Y" fmla="*/ 18 h 77"/>
                  <a:gd name="GluePoint12X" fmla="*/ 6 w 82"/>
                  <a:gd name="GluePoint12Y" fmla="*/ 21 h 77"/>
                  <a:gd name="GluePoint13X" fmla="*/ 6 w 82"/>
                  <a:gd name="GluePoint13Y" fmla="*/ 23 h 77"/>
                  <a:gd name="GluePoint14X" fmla="*/ 8 w 82"/>
                  <a:gd name="GluePoint14Y" fmla="*/ 26 h 77"/>
                  <a:gd name="GluePoint15X" fmla="*/ 5 w 82"/>
                  <a:gd name="GluePoint15Y" fmla="*/ 27 h 77"/>
                  <a:gd name="GluePoint16X" fmla="*/ 0 w 82"/>
                  <a:gd name="GluePoint16Y" fmla="*/ 37 h 77"/>
                  <a:gd name="GluePoint17X" fmla="*/ 5 w 82"/>
                  <a:gd name="GluePoint17Y" fmla="*/ 42 h 77"/>
                  <a:gd name="GluePoint18X" fmla="*/ 8 w 82"/>
                  <a:gd name="GluePoint18Y" fmla="*/ 44 h 77"/>
                  <a:gd name="GluePoint19X" fmla="*/ 9 w 82"/>
                  <a:gd name="GluePoint19Y" fmla="*/ 48 h 77"/>
                  <a:gd name="GluePoint20X" fmla="*/ 14 w 82"/>
                  <a:gd name="GluePoint20Y" fmla="*/ 52 h 77"/>
                  <a:gd name="GluePoint21X" fmla="*/ 12 w 82"/>
                  <a:gd name="GluePoint21Y" fmla="*/ 60 h 77"/>
                  <a:gd name="GluePoint22X" fmla="*/ 9 w 82"/>
                  <a:gd name="GluePoint22Y" fmla="*/ 72 h 77"/>
                  <a:gd name="GluePoint23X" fmla="*/ 14 w 82"/>
                  <a:gd name="GluePoint23Y" fmla="*/ 74 h 77"/>
                  <a:gd name="GluePoint24X" fmla="*/ 14 w 82"/>
                  <a:gd name="GluePoint24Y" fmla="*/ 77 h 77"/>
                  <a:gd name="GluePoint25X" fmla="*/ 35 w 82"/>
                  <a:gd name="GluePoint25Y" fmla="*/ 77 h 77"/>
                  <a:gd name="GluePoint26X" fmla="*/ 52 w 82"/>
                  <a:gd name="GluePoint26Y" fmla="*/ 77 h 77"/>
                  <a:gd name="GluePoint27X" fmla="*/ 57 w 82"/>
                  <a:gd name="GluePoint27Y" fmla="*/ 64 h 77"/>
                  <a:gd name="GluePoint28X" fmla="*/ 63 w 82"/>
                  <a:gd name="GluePoint28Y" fmla="*/ 56 h 77"/>
                  <a:gd name="GluePoint29X" fmla="*/ 73 w 82"/>
                  <a:gd name="GluePoint29Y" fmla="*/ 42 h 77"/>
                  <a:gd name="GluePoint30X" fmla="*/ 82 w 82"/>
                  <a:gd name="GluePoint30Y" fmla="*/ 31 h 77"/>
                  <a:gd name="GluePoint31X" fmla="*/ 82 w 82"/>
                  <a:gd name="GluePoint31Y" fmla="*/ 29 h 77"/>
                  <a:gd name="GluePoint32X" fmla="*/ 78 w 82"/>
                  <a:gd name="GluePoint32Y" fmla="*/ 32 h 77"/>
                  <a:gd name="GluePoint33X" fmla="*/ 74 w 82"/>
                  <a:gd name="GluePoint33Y" fmla="*/ 35 h 77"/>
                  <a:gd name="GluePoint34X" fmla="*/ 65 w 82"/>
                  <a:gd name="GluePoint34Y" fmla="*/ 42 h 77"/>
                  <a:gd name="GluePoint35X" fmla="*/ 70 w 82"/>
                  <a:gd name="GluePoint35Y" fmla="*/ 35 h 77"/>
                  <a:gd name="GluePoint36X" fmla="*/ 74 w 82"/>
                  <a:gd name="GluePoint36Y" fmla="*/ 32 h 77"/>
                  <a:gd name="GluePoint37X" fmla="*/ 73 w 82"/>
                  <a:gd name="GluePoint37Y" fmla="*/ 31 h 77"/>
                  <a:gd name="GluePoint38X" fmla="*/ 76 w 82"/>
                  <a:gd name="GluePoint38Y" fmla="*/ 26 h 77"/>
                  <a:gd name="GluePoint39X" fmla="*/ 73 w 82"/>
                  <a:gd name="GluePoint39Y" fmla="*/ 27 h 77"/>
                  <a:gd name="GluePoint40X" fmla="*/ 76 w 82"/>
                  <a:gd name="GluePoint40Y" fmla="*/ 21 h 77"/>
                  <a:gd name="GluePoint41X" fmla="*/ 73 w 82"/>
                  <a:gd name="GluePoint41Y" fmla="*/ 19 h 77"/>
                  <a:gd name="GluePoint42X" fmla="*/ 73 w 82"/>
                  <a:gd name="GluePoint42Y" fmla="*/ 18 h 77"/>
                  <a:gd name="GluePoint43X" fmla="*/ 49 w 82"/>
                  <a:gd name="GluePoint43Y" fmla="*/ 10 h 77"/>
                  <a:gd name="GluePoint44X" fmla="*/ 49 w 82"/>
                  <a:gd name="GluePoint44Y" fmla="*/ 7 h 77"/>
                  <a:gd name="GluePoint45X" fmla="*/ 47 w 82"/>
                  <a:gd name="GluePoint45Y" fmla="*/ 7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2" h="77">
                    <a:moveTo>
                      <a:pt x="47" y="7"/>
                    </a:moveTo>
                    <a:lnTo>
                      <a:pt x="41" y="7"/>
                    </a:lnTo>
                    <a:lnTo>
                      <a:pt x="44" y="2"/>
                    </a:lnTo>
                    <a:lnTo>
                      <a:pt x="43" y="0"/>
                    </a:lnTo>
                    <a:lnTo>
                      <a:pt x="32" y="5"/>
                    </a:lnTo>
                    <a:lnTo>
                      <a:pt x="25" y="5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2" y="5"/>
                    </a:lnTo>
                    <a:lnTo>
                      <a:pt x="17" y="15"/>
                    </a:lnTo>
                    <a:lnTo>
                      <a:pt x="11" y="18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8" y="26"/>
                    </a:lnTo>
                    <a:lnTo>
                      <a:pt x="5" y="27"/>
                    </a:lnTo>
                    <a:lnTo>
                      <a:pt x="0" y="37"/>
                    </a:lnTo>
                    <a:lnTo>
                      <a:pt x="5" y="42"/>
                    </a:lnTo>
                    <a:lnTo>
                      <a:pt x="8" y="44"/>
                    </a:lnTo>
                    <a:lnTo>
                      <a:pt x="9" y="48"/>
                    </a:lnTo>
                    <a:lnTo>
                      <a:pt x="14" y="52"/>
                    </a:lnTo>
                    <a:lnTo>
                      <a:pt x="12" y="60"/>
                    </a:lnTo>
                    <a:lnTo>
                      <a:pt x="9" y="72"/>
                    </a:lnTo>
                    <a:lnTo>
                      <a:pt x="14" y="74"/>
                    </a:lnTo>
                    <a:lnTo>
                      <a:pt x="14" y="77"/>
                    </a:lnTo>
                    <a:lnTo>
                      <a:pt x="35" y="77"/>
                    </a:lnTo>
                    <a:lnTo>
                      <a:pt x="52" y="77"/>
                    </a:lnTo>
                    <a:lnTo>
                      <a:pt x="57" y="64"/>
                    </a:lnTo>
                    <a:lnTo>
                      <a:pt x="63" y="56"/>
                    </a:lnTo>
                    <a:lnTo>
                      <a:pt x="73" y="42"/>
                    </a:lnTo>
                    <a:lnTo>
                      <a:pt x="82" y="31"/>
                    </a:lnTo>
                    <a:lnTo>
                      <a:pt x="82" y="29"/>
                    </a:lnTo>
                    <a:lnTo>
                      <a:pt x="78" y="32"/>
                    </a:lnTo>
                    <a:lnTo>
                      <a:pt x="74" y="35"/>
                    </a:lnTo>
                    <a:lnTo>
                      <a:pt x="65" y="42"/>
                    </a:lnTo>
                    <a:lnTo>
                      <a:pt x="70" y="35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6" y="26"/>
                    </a:lnTo>
                    <a:lnTo>
                      <a:pt x="73" y="27"/>
                    </a:lnTo>
                    <a:lnTo>
                      <a:pt x="76" y="21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49" y="10"/>
                    </a:lnTo>
                    <a:lnTo>
                      <a:pt x="49" y="7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5" name="Freeform 43"/>
              <p:cNvSpPr/>
              <p:nvPr/>
            </p:nvSpPr>
            <p:spPr>
              <a:xfrm>
                <a:off x="2013120" y="1859040"/>
                <a:ext cx="107640" cy="15372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53720"/>
                  <a:gd name="textAreaBottom" fmla="*/ 154080 h 153720"/>
                  <a:gd name="GluePoint1X" fmla="*/ 3 w 68"/>
                  <a:gd name="GluePoint1Y" fmla="*/ 37 h 97"/>
                  <a:gd name="GluePoint2X" fmla="*/ 1 w 68"/>
                  <a:gd name="GluePoint2Y" fmla="*/ 40 h 97"/>
                  <a:gd name="GluePoint3X" fmla="*/ 0 w 68"/>
                  <a:gd name="GluePoint3Y" fmla="*/ 49 h 97"/>
                  <a:gd name="GluePoint4X" fmla="*/ 6 w 68"/>
                  <a:gd name="GluePoint4Y" fmla="*/ 55 h 97"/>
                  <a:gd name="GluePoint5X" fmla="*/ 6 w 68"/>
                  <a:gd name="GluePoint5Y" fmla="*/ 63 h 97"/>
                  <a:gd name="GluePoint6X" fmla="*/ 9 w 68"/>
                  <a:gd name="GluePoint6Y" fmla="*/ 61 h 97"/>
                  <a:gd name="GluePoint7X" fmla="*/ 13 w 68"/>
                  <a:gd name="GluePoint7Y" fmla="*/ 63 h 97"/>
                  <a:gd name="GluePoint8X" fmla="*/ 6 w 68"/>
                  <a:gd name="GluePoint8Y" fmla="*/ 73 h 97"/>
                  <a:gd name="GluePoint9X" fmla="*/ 6 w 68"/>
                  <a:gd name="GluePoint9Y" fmla="*/ 74 h 97"/>
                  <a:gd name="GluePoint10X" fmla="*/ 14 w 68"/>
                  <a:gd name="GluePoint10Y" fmla="*/ 84 h 97"/>
                  <a:gd name="GluePoint11X" fmla="*/ 14 w 68"/>
                  <a:gd name="GluePoint11Y" fmla="*/ 89 h 97"/>
                  <a:gd name="GluePoint12X" fmla="*/ 13 w 68"/>
                  <a:gd name="GluePoint12Y" fmla="*/ 90 h 97"/>
                  <a:gd name="GluePoint13X" fmla="*/ 13 w 68"/>
                  <a:gd name="GluePoint13Y" fmla="*/ 95 h 97"/>
                  <a:gd name="GluePoint14X" fmla="*/ 14 w 68"/>
                  <a:gd name="GluePoint14Y" fmla="*/ 95 h 97"/>
                  <a:gd name="GluePoint15X" fmla="*/ 14 w 68"/>
                  <a:gd name="GluePoint15Y" fmla="*/ 94 h 97"/>
                  <a:gd name="GluePoint16X" fmla="*/ 16 w 68"/>
                  <a:gd name="GluePoint16Y" fmla="*/ 97 h 97"/>
                  <a:gd name="GluePoint17X" fmla="*/ 16 w 68"/>
                  <a:gd name="GluePoint17Y" fmla="*/ 95 h 97"/>
                  <a:gd name="GluePoint18X" fmla="*/ 19 w 68"/>
                  <a:gd name="GluePoint18Y" fmla="*/ 92 h 97"/>
                  <a:gd name="GluePoint19X" fmla="*/ 25 w 68"/>
                  <a:gd name="GluePoint19Y" fmla="*/ 95 h 97"/>
                  <a:gd name="GluePoint20X" fmla="*/ 27 w 68"/>
                  <a:gd name="GluePoint20Y" fmla="*/ 94 h 97"/>
                  <a:gd name="GluePoint21X" fmla="*/ 27 w 68"/>
                  <a:gd name="GluePoint21Y" fmla="*/ 89 h 97"/>
                  <a:gd name="GluePoint22X" fmla="*/ 33 w 68"/>
                  <a:gd name="GluePoint22Y" fmla="*/ 87 h 97"/>
                  <a:gd name="GluePoint23X" fmla="*/ 33 w 68"/>
                  <a:gd name="GluePoint23Y" fmla="*/ 84 h 97"/>
                  <a:gd name="GluePoint24X" fmla="*/ 36 w 68"/>
                  <a:gd name="GluePoint24Y" fmla="*/ 81 h 97"/>
                  <a:gd name="GluePoint25X" fmla="*/ 36 w 68"/>
                  <a:gd name="GluePoint25Y" fmla="*/ 81 h 97"/>
                  <a:gd name="GluePoint26X" fmla="*/ 36 w 68"/>
                  <a:gd name="GluePoint26Y" fmla="*/ 81 h 97"/>
                  <a:gd name="GluePoint27X" fmla="*/ 38 w 68"/>
                  <a:gd name="GluePoint27Y" fmla="*/ 76 h 97"/>
                  <a:gd name="GluePoint28X" fmla="*/ 40 w 68"/>
                  <a:gd name="GluePoint28Y" fmla="*/ 76 h 97"/>
                  <a:gd name="GluePoint29X" fmla="*/ 40 w 68"/>
                  <a:gd name="GluePoint29Y" fmla="*/ 74 h 97"/>
                  <a:gd name="GluePoint30X" fmla="*/ 46 w 68"/>
                  <a:gd name="GluePoint30Y" fmla="*/ 69 h 97"/>
                  <a:gd name="GluePoint31X" fmla="*/ 49 w 68"/>
                  <a:gd name="GluePoint31Y" fmla="*/ 65 h 97"/>
                  <a:gd name="GluePoint32X" fmla="*/ 51 w 68"/>
                  <a:gd name="GluePoint32Y" fmla="*/ 61 h 97"/>
                  <a:gd name="GluePoint33X" fmla="*/ 49 w 68"/>
                  <a:gd name="GluePoint33Y" fmla="*/ 58 h 97"/>
                  <a:gd name="GluePoint34X" fmla="*/ 52 w 68"/>
                  <a:gd name="GluePoint34Y" fmla="*/ 53 h 97"/>
                  <a:gd name="GluePoint35X" fmla="*/ 59 w 68"/>
                  <a:gd name="GluePoint35Y" fmla="*/ 36 h 97"/>
                  <a:gd name="GluePoint36X" fmla="*/ 68 w 68"/>
                  <a:gd name="GluePoint36Y" fmla="*/ 13 h 97"/>
                  <a:gd name="GluePoint37X" fmla="*/ 68 w 68"/>
                  <a:gd name="GluePoint37Y" fmla="*/ 12 h 97"/>
                  <a:gd name="GluePoint38X" fmla="*/ 68 w 68"/>
                  <a:gd name="GluePoint38Y" fmla="*/ 4 h 97"/>
                  <a:gd name="GluePoint39X" fmla="*/ 68 w 68"/>
                  <a:gd name="GluePoint39Y" fmla="*/ 0 h 97"/>
                  <a:gd name="GluePoint40X" fmla="*/ 51 w 68"/>
                  <a:gd name="GluePoint40Y" fmla="*/ 0 h 97"/>
                  <a:gd name="GluePoint41X" fmla="*/ 30 w 68"/>
                  <a:gd name="GluePoint41Y" fmla="*/ 0 h 97"/>
                  <a:gd name="GluePoint42X" fmla="*/ 33 w 68"/>
                  <a:gd name="GluePoint42Y" fmla="*/ 7 h 97"/>
                  <a:gd name="GluePoint43X" fmla="*/ 33 w 68"/>
                  <a:gd name="GluePoint43Y" fmla="*/ 8 h 97"/>
                  <a:gd name="GluePoint44X" fmla="*/ 32 w 68"/>
                  <a:gd name="GluePoint44Y" fmla="*/ 12 h 97"/>
                  <a:gd name="GluePoint45X" fmla="*/ 27 w 68"/>
                  <a:gd name="GluePoint45Y" fmla="*/ 15 h 97"/>
                  <a:gd name="GluePoint46X" fmla="*/ 16 w 68"/>
                  <a:gd name="GluePoint46Y" fmla="*/ 18 h 97"/>
                  <a:gd name="GluePoint47X" fmla="*/ 14 w 68"/>
                  <a:gd name="GluePoint47Y" fmla="*/ 21 h 97"/>
                  <a:gd name="GluePoint48X" fmla="*/ 16 w 68"/>
                  <a:gd name="GluePoint48Y" fmla="*/ 24 h 97"/>
                  <a:gd name="GluePoint49X" fmla="*/ 14 w 68"/>
                  <a:gd name="GluePoint49Y" fmla="*/ 26 h 97"/>
                  <a:gd name="GluePoint50X" fmla="*/ 9 w 68"/>
                  <a:gd name="GluePoint50Y" fmla="*/ 31 h 97"/>
                  <a:gd name="GluePoint51X" fmla="*/ 6 w 68"/>
                  <a:gd name="GluePoint51Y" fmla="*/ 32 h 97"/>
                  <a:gd name="GluePoint52X" fmla="*/ 5 w 68"/>
                  <a:gd name="GluePoint52Y" fmla="*/ 36 h 97"/>
                  <a:gd name="GluePoint53X" fmla="*/ 3 w 68"/>
                  <a:gd name="GluePoint53Y" fmla="*/ 37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68" h="97">
                    <a:moveTo>
                      <a:pt x="3" y="37"/>
                    </a:moveTo>
                    <a:lnTo>
                      <a:pt x="1" y="40"/>
                    </a:lnTo>
                    <a:lnTo>
                      <a:pt x="0" y="49"/>
                    </a:lnTo>
                    <a:lnTo>
                      <a:pt x="6" y="55"/>
                    </a:lnTo>
                    <a:lnTo>
                      <a:pt x="6" y="63"/>
                    </a:lnTo>
                    <a:lnTo>
                      <a:pt x="9" y="61"/>
                    </a:lnTo>
                    <a:lnTo>
                      <a:pt x="13" y="63"/>
                    </a:lnTo>
                    <a:lnTo>
                      <a:pt x="6" y="73"/>
                    </a:lnTo>
                    <a:lnTo>
                      <a:pt x="6" y="74"/>
                    </a:lnTo>
                    <a:lnTo>
                      <a:pt x="14" y="84"/>
                    </a:lnTo>
                    <a:lnTo>
                      <a:pt x="14" y="89"/>
                    </a:lnTo>
                    <a:lnTo>
                      <a:pt x="13" y="90"/>
                    </a:lnTo>
                    <a:lnTo>
                      <a:pt x="13" y="95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6" y="97"/>
                    </a:lnTo>
                    <a:lnTo>
                      <a:pt x="16" y="95"/>
                    </a:lnTo>
                    <a:lnTo>
                      <a:pt x="19" y="92"/>
                    </a:lnTo>
                    <a:lnTo>
                      <a:pt x="25" y="95"/>
                    </a:lnTo>
                    <a:lnTo>
                      <a:pt x="27" y="94"/>
                    </a:lnTo>
                    <a:lnTo>
                      <a:pt x="27" y="89"/>
                    </a:lnTo>
                    <a:lnTo>
                      <a:pt x="33" y="87"/>
                    </a:lnTo>
                    <a:lnTo>
                      <a:pt x="33" y="84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8" y="76"/>
                    </a:lnTo>
                    <a:lnTo>
                      <a:pt x="40" y="76"/>
                    </a:lnTo>
                    <a:lnTo>
                      <a:pt x="40" y="74"/>
                    </a:lnTo>
                    <a:lnTo>
                      <a:pt x="46" y="69"/>
                    </a:lnTo>
                    <a:lnTo>
                      <a:pt x="49" y="65"/>
                    </a:lnTo>
                    <a:lnTo>
                      <a:pt x="51" y="61"/>
                    </a:lnTo>
                    <a:lnTo>
                      <a:pt x="49" y="58"/>
                    </a:lnTo>
                    <a:lnTo>
                      <a:pt x="52" y="53"/>
                    </a:lnTo>
                    <a:lnTo>
                      <a:pt x="59" y="36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8" y="4"/>
                    </a:lnTo>
                    <a:lnTo>
                      <a:pt x="68" y="0"/>
                    </a:lnTo>
                    <a:lnTo>
                      <a:pt x="51" y="0"/>
                    </a:lnTo>
                    <a:lnTo>
                      <a:pt x="30" y="0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12"/>
                    </a:lnTo>
                    <a:lnTo>
                      <a:pt x="27" y="15"/>
                    </a:lnTo>
                    <a:lnTo>
                      <a:pt x="16" y="18"/>
                    </a:lnTo>
                    <a:lnTo>
                      <a:pt x="14" y="21"/>
                    </a:lnTo>
                    <a:lnTo>
                      <a:pt x="16" y="24"/>
                    </a:lnTo>
                    <a:lnTo>
                      <a:pt x="14" y="26"/>
                    </a:lnTo>
                    <a:lnTo>
                      <a:pt x="9" y="31"/>
                    </a:lnTo>
                    <a:lnTo>
                      <a:pt x="6" y="32"/>
                    </a:lnTo>
                    <a:lnTo>
                      <a:pt x="5" y="36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6" name="Freeform 44"/>
              <p:cNvSpPr/>
              <p:nvPr/>
            </p:nvSpPr>
            <p:spPr>
              <a:xfrm>
                <a:off x="2131920" y="2021040"/>
                <a:ext cx="205920" cy="7740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77400"/>
                  <a:gd name="textAreaBottom" fmla="*/ 77760 h 77400"/>
                  <a:gd name="GluePoint1X" fmla="*/ 119 w 130"/>
                  <a:gd name="GluePoint1Y" fmla="*/ 0 h 49"/>
                  <a:gd name="GluePoint2X" fmla="*/ 103 w 130"/>
                  <a:gd name="GluePoint2Y" fmla="*/ 0 h 49"/>
                  <a:gd name="GluePoint3X" fmla="*/ 71 w 130"/>
                  <a:gd name="GluePoint3Y" fmla="*/ 0 h 49"/>
                  <a:gd name="GluePoint4X" fmla="*/ 47 w 130"/>
                  <a:gd name="GluePoint4Y" fmla="*/ 0 h 49"/>
                  <a:gd name="GluePoint5X" fmla="*/ 44 w 130"/>
                  <a:gd name="GluePoint5Y" fmla="*/ 4 h 49"/>
                  <a:gd name="GluePoint6X" fmla="*/ 41 w 130"/>
                  <a:gd name="GluePoint6Y" fmla="*/ 6 h 49"/>
                  <a:gd name="GluePoint7X" fmla="*/ 38 w 130"/>
                  <a:gd name="GluePoint7Y" fmla="*/ 9 h 49"/>
                  <a:gd name="GluePoint8X" fmla="*/ 34 w 130"/>
                  <a:gd name="GluePoint8Y" fmla="*/ 9 h 49"/>
                  <a:gd name="GluePoint9X" fmla="*/ 30 w 130"/>
                  <a:gd name="GluePoint9Y" fmla="*/ 12 h 49"/>
                  <a:gd name="GluePoint10X" fmla="*/ 30 w 130"/>
                  <a:gd name="GluePoint10Y" fmla="*/ 11 h 49"/>
                  <a:gd name="GluePoint11X" fmla="*/ 25 w 130"/>
                  <a:gd name="GluePoint11Y" fmla="*/ 12 h 49"/>
                  <a:gd name="GluePoint12X" fmla="*/ 23 w 130"/>
                  <a:gd name="GluePoint12Y" fmla="*/ 16 h 49"/>
                  <a:gd name="GluePoint13X" fmla="*/ 14 w 130"/>
                  <a:gd name="GluePoint13Y" fmla="*/ 19 h 49"/>
                  <a:gd name="GluePoint14X" fmla="*/ 9 w 130"/>
                  <a:gd name="GluePoint14Y" fmla="*/ 21 h 49"/>
                  <a:gd name="GluePoint15X" fmla="*/ 4 w 130"/>
                  <a:gd name="GluePoint15Y" fmla="*/ 24 h 49"/>
                  <a:gd name="GluePoint16X" fmla="*/ 1 w 130"/>
                  <a:gd name="GluePoint16Y" fmla="*/ 25 h 49"/>
                  <a:gd name="GluePoint17X" fmla="*/ 0 w 130"/>
                  <a:gd name="GluePoint17Y" fmla="*/ 29 h 49"/>
                  <a:gd name="GluePoint18X" fmla="*/ 17 w 130"/>
                  <a:gd name="GluePoint18Y" fmla="*/ 29 h 49"/>
                  <a:gd name="GluePoint19X" fmla="*/ 28 w 130"/>
                  <a:gd name="GluePoint19Y" fmla="*/ 25 h 49"/>
                  <a:gd name="GluePoint20X" fmla="*/ 47 w 130"/>
                  <a:gd name="GluePoint20Y" fmla="*/ 25 h 49"/>
                  <a:gd name="GluePoint21X" fmla="*/ 47 w 130"/>
                  <a:gd name="GluePoint21Y" fmla="*/ 29 h 49"/>
                  <a:gd name="GluePoint22X" fmla="*/ 49 w 130"/>
                  <a:gd name="GluePoint22Y" fmla="*/ 27 h 49"/>
                  <a:gd name="GluePoint23X" fmla="*/ 50 w 130"/>
                  <a:gd name="GluePoint23Y" fmla="*/ 30 h 49"/>
                  <a:gd name="GluePoint24X" fmla="*/ 50 w 130"/>
                  <a:gd name="GluePoint24Y" fmla="*/ 32 h 49"/>
                  <a:gd name="GluePoint25X" fmla="*/ 66 w 130"/>
                  <a:gd name="GluePoint25Y" fmla="*/ 32 h 49"/>
                  <a:gd name="GluePoint26X" fmla="*/ 77 w 130"/>
                  <a:gd name="GluePoint26Y" fmla="*/ 49 h 49"/>
                  <a:gd name="GluePoint27X" fmla="*/ 84 w 130"/>
                  <a:gd name="GluePoint27Y" fmla="*/ 48 h 49"/>
                  <a:gd name="GluePoint28X" fmla="*/ 90 w 130"/>
                  <a:gd name="GluePoint28Y" fmla="*/ 46 h 49"/>
                  <a:gd name="GluePoint29X" fmla="*/ 98 w 130"/>
                  <a:gd name="GluePoint29Y" fmla="*/ 38 h 49"/>
                  <a:gd name="GluePoint30X" fmla="*/ 103 w 130"/>
                  <a:gd name="GluePoint30Y" fmla="*/ 35 h 49"/>
                  <a:gd name="GluePoint31X" fmla="*/ 109 w 130"/>
                  <a:gd name="GluePoint31Y" fmla="*/ 35 h 49"/>
                  <a:gd name="GluePoint32X" fmla="*/ 114 w 130"/>
                  <a:gd name="GluePoint32Y" fmla="*/ 33 h 49"/>
                  <a:gd name="GluePoint33X" fmla="*/ 115 w 130"/>
                  <a:gd name="GluePoint33Y" fmla="*/ 29 h 49"/>
                  <a:gd name="GluePoint34X" fmla="*/ 111 w 130"/>
                  <a:gd name="GluePoint34Y" fmla="*/ 29 h 49"/>
                  <a:gd name="GluePoint35X" fmla="*/ 115 w 130"/>
                  <a:gd name="GluePoint35Y" fmla="*/ 24 h 49"/>
                  <a:gd name="GluePoint36X" fmla="*/ 111 w 130"/>
                  <a:gd name="GluePoint36Y" fmla="*/ 22 h 49"/>
                  <a:gd name="GluePoint37X" fmla="*/ 117 w 130"/>
                  <a:gd name="GluePoint37Y" fmla="*/ 21 h 49"/>
                  <a:gd name="GluePoint38X" fmla="*/ 119 w 130"/>
                  <a:gd name="GluePoint38Y" fmla="*/ 24 h 49"/>
                  <a:gd name="GluePoint39X" fmla="*/ 120 w 130"/>
                  <a:gd name="GluePoint39Y" fmla="*/ 24 h 49"/>
                  <a:gd name="GluePoint40X" fmla="*/ 128 w 130"/>
                  <a:gd name="GluePoint40Y" fmla="*/ 19 h 49"/>
                  <a:gd name="GluePoint41X" fmla="*/ 128 w 130"/>
                  <a:gd name="GluePoint41Y" fmla="*/ 12 h 49"/>
                  <a:gd name="GluePoint42X" fmla="*/ 123 w 130"/>
                  <a:gd name="GluePoint42Y" fmla="*/ 17 h 49"/>
                  <a:gd name="GluePoint43X" fmla="*/ 123 w 130"/>
                  <a:gd name="GluePoint43Y" fmla="*/ 12 h 49"/>
                  <a:gd name="GluePoint44X" fmla="*/ 117 w 130"/>
                  <a:gd name="GluePoint44Y" fmla="*/ 14 h 49"/>
                  <a:gd name="GluePoint45X" fmla="*/ 115 w 130"/>
                  <a:gd name="GluePoint45Y" fmla="*/ 12 h 49"/>
                  <a:gd name="GluePoint46X" fmla="*/ 115 w 130"/>
                  <a:gd name="GluePoint46Y" fmla="*/ 11 h 49"/>
                  <a:gd name="GluePoint47X" fmla="*/ 117 w 130"/>
                  <a:gd name="GluePoint47Y" fmla="*/ 6 h 49"/>
                  <a:gd name="GluePoint48X" fmla="*/ 119 w 130"/>
                  <a:gd name="GluePoint48Y" fmla="*/ 11 h 49"/>
                  <a:gd name="GluePoint49X" fmla="*/ 125 w 130"/>
                  <a:gd name="GluePoint49Y" fmla="*/ 8 h 49"/>
                  <a:gd name="GluePoint50X" fmla="*/ 128 w 130"/>
                  <a:gd name="GluePoint50Y" fmla="*/ 8 h 49"/>
                  <a:gd name="GluePoint51X" fmla="*/ 128 w 130"/>
                  <a:gd name="GluePoint51Y" fmla="*/ 11 h 49"/>
                  <a:gd name="GluePoint52X" fmla="*/ 128 w 130"/>
                  <a:gd name="GluePoint52Y" fmla="*/ 3 h 49"/>
                  <a:gd name="GluePoint53X" fmla="*/ 130 w 130"/>
                  <a:gd name="GluePoint53Y" fmla="*/ 0 h 49"/>
                  <a:gd name="GluePoint54X" fmla="*/ 119 w 130"/>
                  <a:gd name="GluePoint54Y" fmla="*/ 0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130" h="49">
                    <a:moveTo>
                      <a:pt x="119" y="0"/>
                    </a:moveTo>
                    <a:lnTo>
                      <a:pt x="103" y="0"/>
                    </a:lnTo>
                    <a:lnTo>
                      <a:pt x="71" y="0"/>
                    </a:lnTo>
                    <a:lnTo>
                      <a:pt x="47" y="0"/>
                    </a:lnTo>
                    <a:lnTo>
                      <a:pt x="44" y="4"/>
                    </a:lnTo>
                    <a:lnTo>
                      <a:pt x="41" y="6"/>
                    </a:lnTo>
                    <a:lnTo>
                      <a:pt x="38" y="9"/>
                    </a:lnTo>
                    <a:lnTo>
                      <a:pt x="34" y="9"/>
                    </a:lnTo>
                    <a:lnTo>
                      <a:pt x="30" y="12"/>
                    </a:lnTo>
                    <a:lnTo>
                      <a:pt x="30" y="11"/>
                    </a:lnTo>
                    <a:lnTo>
                      <a:pt x="25" y="12"/>
                    </a:lnTo>
                    <a:lnTo>
                      <a:pt x="23" y="16"/>
                    </a:lnTo>
                    <a:lnTo>
                      <a:pt x="14" y="19"/>
                    </a:lnTo>
                    <a:lnTo>
                      <a:pt x="9" y="21"/>
                    </a:lnTo>
                    <a:lnTo>
                      <a:pt x="4" y="24"/>
                    </a:lnTo>
                    <a:lnTo>
                      <a:pt x="1" y="25"/>
                    </a:lnTo>
                    <a:lnTo>
                      <a:pt x="0" y="29"/>
                    </a:lnTo>
                    <a:lnTo>
                      <a:pt x="17" y="29"/>
                    </a:lnTo>
                    <a:lnTo>
                      <a:pt x="28" y="25"/>
                    </a:lnTo>
                    <a:lnTo>
                      <a:pt x="47" y="25"/>
                    </a:lnTo>
                    <a:lnTo>
                      <a:pt x="47" y="29"/>
                    </a:lnTo>
                    <a:lnTo>
                      <a:pt x="49" y="27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66" y="32"/>
                    </a:lnTo>
                    <a:lnTo>
                      <a:pt x="77" y="49"/>
                    </a:lnTo>
                    <a:lnTo>
                      <a:pt x="84" y="48"/>
                    </a:lnTo>
                    <a:lnTo>
                      <a:pt x="90" y="46"/>
                    </a:lnTo>
                    <a:lnTo>
                      <a:pt x="98" y="38"/>
                    </a:lnTo>
                    <a:lnTo>
                      <a:pt x="103" y="35"/>
                    </a:lnTo>
                    <a:lnTo>
                      <a:pt x="109" y="35"/>
                    </a:lnTo>
                    <a:lnTo>
                      <a:pt x="114" y="33"/>
                    </a:lnTo>
                    <a:lnTo>
                      <a:pt x="115" y="29"/>
                    </a:lnTo>
                    <a:lnTo>
                      <a:pt x="111" y="29"/>
                    </a:lnTo>
                    <a:lnTo>
                      <a:pt x="115" y="24"/>
                    </a:lnTo>
                    <a:lnTo>
                      <a:pt x="111" y="22"/>
                    </a:lnTo>
                    <a:lnTo>
                      <a:pt x="117" y="21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8" y="19"/>
                    </a:lnTo>
                    <a:lnTo>
                      <a:pt x="128" y="12"/>
                    </a:lnTo>
                    <a:lnTo>
                      <a:pt x="123" y="17"/>
                    </a:lnTo>
                    <a:lnTo>
                      <a:pt x="123" y="12"/>
                    </a:lnTo>
                    <a:lnTo>
                      <a:pt x="117" y="14"/>
                    </a:lnTo>
                    <a:lnTo>
                      <a:pt x="115" y="12"/>
                    </a:lnTo>
                    <a:lnTo>
                      <a:pt x="115" y="11"/>
                    </a:lnTo>
                    <a:lnTo>
                      <a:pt x="117" y="6"/>
                    </a:lnTo>
                    <a:lnTo>
                      <a:pt x="119" y="11"/>
                    </a:lnTo>
                    <a:lnTo>
                      <a:pt x="125" y="8"/>
                    </a:lnTo>
                    <a:lnTo>
                      <a:pt x="128" y="8"/>
                    </a:lnTo>
                    <a:lnTo>
                      <a:pt x="128" y="11"/>
                    </a:lnTo>
                    <a:lnTo>
                      <a:pt x="128" y="3"/>
                    </a:lnTo>
                    <a:lnTo>
                      <a:pt x="130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7" name="Freeform 45"/>
              <p:cNvSpPr/>
              <p:nvPr/>
            </p:nvSpPr>
            <p:spPr>
              <a:xfrm>
                <a:off x="2158920" y="1943280"/>
                <a:ext cx="180720" cy="7740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7400"/>
                  <a:gd name="textAreaBottom" fmla="*/ 77760 h 77400"/>
                  <a:gd name="GluePoint1X" fmla="*/ 102 w 114"/>
                  <a:gd name="GluePoint1Y" fmla="*/ 49 h 49"/>
                  <a:gd name="GluePoint2X" fmla="*/ 86 w 114"/>
                  <a:gd name="GluePoint2Y" fmla="*/ 49 h 49"/>
                  <a:gd name="GluePoint3X" fmla="*/ 54 w 114"/>
                  <a:gd name="GluePoint3Y" fmla="*/ 49 h 49"/>
                  <a:gd name="GluePoint4X" fmla="*/ 0 w 114"/>
                  <a:gd name="GluePoint4Y" fmla="*/ 49 h 49"/>
                  <a:gd name="GluePoint5X" fmla="*/ 8 w 114"/>
                  <a:gd name="GluePoint5Y" fmla="*/ 47 h 49"/>
                  <a:gd name="GluePoint6X" fmla="*/ 13 w 114"/>
                  <a:gd name="GluePoint6Y" fmla="*/ 44 h 49"/>
                  <a:gd name="GluePoint7X" fmla="*/ 17 w 114"/>
                  <a:gd name="GluePoint7Y" fmla="*/ 41 h 49"/>
                  <a:gd name="GluePoint8X" fmla="*/ 30 w 114"/>
                  <a:gd name="GluePoint8Y" fmla="*/ 33 h 49"/>
                  <a:gd name="GluePoint9X" fmla="*/ 29 w 114"/>
                  <a:gd name="GluePoint9Y" fmla="*/ 36 h 49"/>
                  <a:gd name="GluePoint10X" fmla="*/ 30 w 114"/>
                  <a:gd name="GluePoint10Y" fmla="*/ 37 h 49"/>
                  <a:gd name="GluePoint11X" fmla="*/ 33 w 114"/>
                  <a:gd name="GluePoint11Y" fmla="*/ 39 h 49"/>
                  <a:gd name="GluePoint12X" fmla="*/ 37 w 114"/>
                  <a:gd name="GluePoint12Y" fmla="*/ 37 h 49"/>
                  <a:gd name="GluePoint13X" fmla="*/ 38 w 114"/>
                  <a:gd name="GluePoint13Y" fmla="*/ 39 h 49"/>
                  <a:gd name="GluePoint14X" fmla="*/ 43 w 114"/>
                  <a:gd name="GluePoint14Y" fmla="*/ 37 h 49"/>
                  <a:gd name="GluePoint15X" fmla="*/ 44 w 114"/>
                  <a:gd name="GluePoint15Y" fmla="*/ 36 h 49"/>
                  <a:gd name="GluePoint16X" fmla="*/ 51 w 114"/>
                  <a:gd name="GluePoint16Y" fmla="*/ 36 h 49"/>
                  <a:gd name="GluePoint17X" fmla="*/ 54 w 114"/>
                  <a:gd name="GluePoint17Y" fmla="*/ 34 h 49"/>
                  <a:gd name="GluePoint18X" fmla="*/ 56 w 114"/>
                  <a:gd name="GluePoint18Y" fmla="*/ 33 h 49"/>
                  <a:gd name="GluePoint19X" fmla="*/ 54 w 114"/>
                  <a:gd name="GluePoint19Y" fmla="*/ 31 h 49"/>
                  <a:gd name="GluePoint20X" fmla="*/ 65 w 114"/>
                  <a:gd name="GluePoint20Y" fmla="*/ 21 h 49"/>
                  <a:gd name="GluePoint21X" fmla="*/ 68 w 114"/>
                  <a:gd name="GluePoint21Y" fmla="*/ 15 h 49"/>
                  <a:gd name="GluePoint22X" fmla="*/ 73 w 114"/>
                  <a:gd name="GluePoint22Y" fmla="*/ 18 h 49"/>
                  <a:gd name="GluePoint23X" fmla="*/ 79 w 114"/>
                  <a:gd name="GluePoint23Y" fmla="*/ 10 h 49"/>
                  <a:gd name="GluePoint24X" fmla="*/ 81 w 114"/>
                  <a:gd name="GluePoint24Y" fmla="*/ 12 h 49"/>
                  <a:gd name="GluePoint25X" fmla="*/ 89 w 114"/>
                  <a:gd name="GluePoint25Y" fmla="*/ 5 h 49"/>
                  <a:gd name="GluePoint26X" fmla="*/ 92 w 114"/>
                  <a:gd name="GluePoint26Y" fmla="*/ 0 h 49"/>
                  <a:gd name="GluePoint27X" fmla="*/ 97 w 114"/>
                  <a:gd name="GluePoint27Y" fmla="*/ 5 h 49"/>
                  <a:gd name="GluePoint28X" fmla="*/ 100 w 114"/>
                  <a:gd name="GluePoint28Y" fmla="*/ 2 h 49"/>
                  <a:gd name="GluePoint29X" fmla="*/ 103 w 114"/>
                  <a:gd name="GluePoint29Y" fmla="*/ 4 h 49"/>
                  <a:gd name="GluePoint30X" fmla="*/ 102 w 114"/>
                  <a:gd name="GluePoint30Y" fmla="*/ 5 h 49"/>
                  <a:gd name="GluePoint31X" fmla="*/ 102 w 114"/>
                  <a:gd name="GluePoint31Y" fmla="*/ 7 h 49"/>
                  <a:gd name="GluePoint32X" fmla="*/ 106 w 114"/>
                  <a:gd name="GluePoint32Y" fmla="*/ 8 h 49"/>
                  <a:gd name="GluePoint33X" fmla="*/ 106 w 114"/>
                  <a:gd name="GluePoint33Y" fmla="*/ 12 h 49"/>
                  <a:gd name="GluePoint34X" fmla="*/ 106 w 114"/>
                  <a:gd name="GluePoint34Y" fmla="*/ 12 h 49"/>
                  <a:gd name="GluePoint35X" fmla="*/ 102 w 114"/>
                  <a:gd name="GluePoint35Y" fmla="*/ 16 h 49"/>
                  <a:gd name="GluePoint36X" fmla="*/ 102 w 114"/>
                  <a:gd name="GluePoint36Y" fmla="*/ 18 h 49"/>
                  <a:gd name="GluePoint37X" fmla="*/ 113 w 114"/>
                  <a:gd name="GluePoint37Y" fmla="*/ 26 h 49"/>
                  <a:gd name="GluePoint38X" fmla="*/ 110 w 114"/>
                  <a:gd name="GluePoint38Y" fmla="*/ 33 h 49"/>
                  <a:gd name="GluePoint39X" fmla="*/ 111 w 114"/>
                  <a:gd name="GluePoint39Y" fmla="*/ 37 h 49"/>
                  <a:gd name="GluePoint40X" fmla="*/ 110 w 114"/>
                  <a:gd name="GluePoint40Y" fmla="*/ 37 h 49"/>
                  <a:gd name="GluePoint41X" fmla="*/ 110 w 114"/>
                  <a:gd name="GluePoint41Y" fmla="*/ 42 h 49"/>
                  <a:gd name="GluePoint42X" fmla="*/ 106 w 114"/>
                  <a:gd name="GluePoint42Y" fmla="*/ 42 h 49"/>
                  <a:gd name="GluePoint43X" fmla="*/ 106 w 114"/>
                  <a:gd name="GluePoint43Y" fmla="*/ 44 h 49"/>
                  <a:gd name="GluePoint44X" fmla="*/ 114 w 114"/>
                  <a:gd name="GluePoint44Y" fmla="*/ 45 h 49"/>
                  <a:gd name="GluePoint45X" fmla="*/ 113 w 114"/>
                  <a:gd name="GluePoint45Y" fmla="*/ 49 h 49"/>
                  <a:gd name="GluePoint46X" fmla="*/ 102 w 114"/>
                  <a:gd name="GluePoint46Y" fmla="*/ 49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14" h="49">
                    <a:moveTo>
                      <a:pt x="102" y="49"/>
                    </a:moveTo>
                    <a:lnTo>
                      <a:pt x="86" y="49"/>
                    </a:lnTo>
                    <a:lnTo>
                      <a:pt x="54" y="49"/>
                    </a:lnTo>
                    <a:lnTo>
                      <a:pt x="0" y="49"/>
                    </a:lnTo>
                    <a:lnTo>
                      <a:pt x="8" y="47"/>
                    </a:lnTo>
                    <a:lnTo>
                      <a:pt x="13" y="44"/>
                    </a:lnTo>
                    <a:lnTo>
                      <a:pt x="17" y="41"/>
                    </a:lnTo>
                    <a:lnTo>
                      <a:pt x="30" y="33"/>
                    </a:lnTo>
                    <a:lnTo>
                      <a:pt x="29" y="36"/>
                    </a:lnTo>
                    <a:lnTo>
                      <a:pt x="30" y="37"/>
                    </a:lnTo>
                    <a:lnTo>
                      <a:pt x="33" y="39"/>
                    </a:lnTo>
                    <a:lnTo>
                      <a:pt x="37" y="37"/>
                    </a:lnTo>
                    <a:lnTo>
                      <a:pt x="38" y="39"/>
                    </a:lnTo>
                    <a:lnTo>
                      <a:pt x="43" y="37"/>
                    </a:lnTo>
                    <a:lnTo>
                      <a:pt x="44" y="36"/>
                    </a:lnTo>
                    <a:lnTo>
                      <a:pt x="51" y="36"/>
                    </a:lnTo>
                    <a:lnTo>
                      <a:pt x="54" y="34"/>
                    </a:lnTo>
                    <a:lnTo>
                      <a:pt x="56" y="33"/>
                    </a:lnTo>
                    <a:lnTo>
                      <a:pt x="54" y="31"/>
                    </a:lnTo>
                    <a:lnTo>
                      <a:pt x="65" y="21"/>
                    </a:lnTo>
                    <a:lnTo>
                      <a:pt x="68" y="15"/>
                    </a:lnTo>
                    <a:lnTo>
                      <a:pt x="73" y="18"/>
                    </a:lnTo>
                    <a:lnTo>
                      <a:pt x="79" y="10"/>
                    </a:lnTo>
                    <a:lnTo>
                      <a:pt x="81" y="12"/>
                    </a:lnTo>
                    <a:lnTo>
                      <a:pt x="89" y="5"/>
                    </a:lnTo>
                    <a:lnTo>
                      <a:pt x="92" y="0"/>
                    </a:lnTo>
                    <a:lnTo>
                      <a:pt x="97" y="5"/>
                    </a:lnTo>
                    <a:lnTo>
                      <a:pt x="100" y="2"/>
                    </a:lnTo>
                    <a:lnTo>
                      <a:pt x="103" y="4"/>
                    </a:lnTo>
                    <a:lnTo>
                      <a:pt x="102" y="5"/>
                    </a:lnTo>
                    <a:lnTo>
                      <a:pt x="102" y="7"/>
                    </a:lnTo>
                    <a:lnTo>
                      <a:pt x="106" y="8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2" y="16"/>
                    </a:lnTo>
                    <a:lnTo>
                      <a:pt x="102" y="18"/>
                    </a:lnTo>
                    <a:lnTo>
                      <a:pt x="113" y="26"/>
                    </a:lnTo>
                    <a:lnTo>
                      <a:pt x="110" y="33"/>
                    </a:lnTo>
                    <a:lnTo>
                      <a:pt x="111" y="37"/>
                    </a:lnTo>
                    <a:lnTo>
                      <a:pt x="110" y="37"/>
                    </a:lnTo>
                    <a:lnTo>
                      <a:pt x="110" y="42"/>
                    </a:lnTo>
                    <a:lnTo>
                      <a:pt x="106" y="42"/>
                    </a:lnTo>
                    <a:lnTo>
                      <a:pt x="106" y="44"/>
                    </a:lnTo>
                    <a:lnTo>
                      <a:pt x="114" y="45"/>
                    </a:lnTo>
                    <a:lnTo>
                      <a:pt x="113" y="49"/>
                    </a:lnTo>
                    <a:lnTo>
                      <a:pt x="102" y="4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8" name="Freeform 46"/>
              <p:cNvSpPr/>
              <p:nvPr/>
            </p:nvSpPr>
            <p:spPr>
              <a:xfrm>
                <a:off x="2274840" y="1936800"/>
                <a:ext cx="95040" cy="4716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47160"/>
                  <a:gd name="textAreaBottom" fmla="*/ 47520 h 47160"/>
                  <a:gd name="GluePoint1X" fmla="*/ 56 w 60"/>
                  <a:gd name="GluePoint1Y" fmla="*/ 0 h 30"/>
                  <a:gd name="GluePoint2X" fmla="*/ 32 w 60"/>
                  <a:gd name="GluePoint2Y" fmla="*/ 0 h 30"/>
                  <a:gd name="GluePoint3X" fmla="*/ 3 w 60"/>
                  <a:gd name="GluePoint3Y" fmla="*/ 0 h 30"/>
                  <a:gd name="GluePoint4X" fmla="*/ 0 w 60"/>
                  <a:gd name="GluePoint4Y" fmla="*/ 8 h 30"/>
                  <a:gd name="GluePoint5X" fmla="*/ 8 w 60"/>
                  <a:gd name="GluePoint5Y" fmla="*/ 3 h 30"/>
                  <a:gd name="GluePoint6X" fmla="*/ 10 w 60"/>
                  <a:gd name="GluePoint6Y" fmla="*/ 4 h 30"/>
                  <a:gd name="GluePoint7X" fmla="*/ 13 w 60"/>
                  <a:gd name="GluePoint7Y" fmla="*/ 1 h 30"/>
                  <a:gd name="GluePoint8X" fmla="*/ 16 w 60"/>
                  <a:gd name="GluePoint8Y" fmla="*/ 3 h 30"/>
                  <a:gd name="GluePoint9X" fmla="*/ 18 w 60"/>
                  <a:gd name="GluePoint9Y" fmla="*/ 3 h 30"/>
                  <a:gd name="GluePoint10X" fmla="*/ 18 w 60"/>
                  <a:gd name="GluePoint10Y" fmla="*/ 1 h 30"/>
                  <a:gd name="GluePoint11X" fmla="*/ 22 w 60"/>
                  <a:gd name="GluePoint11Y" fmla="*/ 0 h 30"/>
                  <a:gd name="GluePoint12X" fmla="*/ 27 w 60"/>
                  <a:gd name="GluePoint12Y" fmla="*/ 1 h 30"/>
                  <a:gd name="GluePoint13X" fmla="*/ 27 w 60"/>
                  <a:gd name="GluePoint13Y" fmla="*/ 6 h 30"/>
                  <a:gd name="GluePoint14X" fmla="*/ 30 w 60"/>
                  <a:gd name="GluePoint14Y" fmla="*/ 8 h 30"/>
                  <a:gd name="GluePoint15X" fmla="*/ 29 w 60"/>
                  <a:gd name="GluePoint15Y" fmla="*/ 9 h 30"/>
                  <a:gd name="GluePoint16X" fmla="*/ 29 w 60"/>
                  <a:gd name="GluePoint16Y" fmla="*/ 11 h 30"/>
                  <a:gd name="GluePoint17X" fmla="*/ 33 w 60"/>
                  <a:gd name="GluePoint17Y" fmla="*/ 12 h 30"/>
                  <a:gd name="GluePoint18X" fmla="*/ 35 w 60"/>
                  <a:gd name="GluePoint18Y" fmla="*/ 12 h 30"/>
                  <a:gd name="GluePoint19X" fmla="*/ 37 w 60"/>
                  <a:gd name="GluePoint19Y" fmla="*/ 14 h 30"/>
                  <a:gd name="GluePoint20X" fmla="*/ 33 w 60"/>
                  <a:gd name="GluePoint20Y" fmla="*/ 16 h 30"/>
                  <a:gd name="GluePoint21X" fmla="*/ 33 w 60"/>
                  <a:gd name="GluePoint21Y" fmla="*/ 16 h 30"/>
                  <a:gd name="GluePoint22X" fmla="*/ 30 w 60"/>
                  <a:gd name="GluePoint22Y" fmla="*/ 20 h 30"/>
                  <a:gd name="GluePoint23X" fmla="*/ 40 w 60"/>
                  <a:gd name="GluePoint23Y" fmla="*/ 27 h 30"/>
                  <a:gd name="GluePoint24X" fmla="*/ 41 w 60"/>
                  <a:gd name="GluePoint24Y" fmla="*/ 24 h 30"/>
                  <a:gd name="GluePoint25X" fmla="*/ 40 w 60"/>
                  <a:gd name="GluePoint25Y" fmla="*/ 22 h 30"/>
                  <a:gd name="GluePoint26X" fmla="*/ 41 w 60"/>
                  <a:gd name="GluePoint26Y" fmla="*/ 20 h 30"/>
                  <a:gd name="GluePoint27X" fmla="*/ 43 w 60"/>
                  <a:gd name="GluePoint27Y" fmla="*/ 8 h 30"/>
                  <a:gd name="GluePoint28X" fmla="*/ 52 w 60"/>
                  <a:gd name="GluePoint28Y" fmla="*/ 3 h 30"/>
                  <a:gd name="GluePoint29X" fmla="*/ 54 w 60"/>
                  <a:gd name="GluePoint29Y" fmla="*/ 1 h 30"/>
                  <a:gd name="GluePoint30X" fmla="*/ 52 w 60"/>
                  <a:gd name="GluePoint30Y" fmla="*/ 4 h 30"/>
                  <a:gd name="GluePoint31X" fmla="*/ 49 w 60"/>
                  <a:gd name="GluePoint31Y" fmla="*/ 8 h 30"/>
                  <a:gd name="GluePoint32X" fmla="*/ 48 w 60"/>
                  <a:gd name="GluePoint32Y" fmla="*/ 11 h 30"/>
                  <a:gd name="GluePoint33X" fmla="*/ 46 w 60"/>
                  <a:gd name="GluePoint33Y" fmla="*/ 12 h 30"/>
                  <a:gd name="GluePoint34X" fmla="*/ 48 w 60"/>
                  <a:gd name="GluePoint34Y" fmla="*/ 14 h 30"/>
                  <a:gd name="GluePoint35X" fmla="*/ 46 w 60"/>
                  <a:gd name="GluePoint35Y" fmla="*/ 17 h 30"/>
                  <a:gd name="GluePoint36X" fmla="*/ 45 w 60"/>
                  <a:gd name="GluePoint36Y" fmla="*/ 20 h 30"/>
                  <a:gd name="GluePoint37X" fmla="*/ 45 w 60"/>
                  <a:gd name="GluePoint37Y" fmla="*/ 24 h 30"/>
                  <a:gd name="GluePoint38X" fmla="*/ 48 w 60"/>
                  <a:gd name="GluePoint38Y" fmla="*/ 25 h 30"/>
                  <a:gd name="GluePoint39X" fmla="*/ 48 w 60"/>
                  <a:gd name="GluePoint39Y" fmla="*/ 30 h 30"/>
                  <a:gd name="GluePoint40X" fmla="*/ 56 w 60"/>
                  <a:gd name="GluePoint40Y" fmla="*/ 28 h 30"/>
                  <a:gd name="GluePoint41X" fmla="*/ 56 w 60"/>
                  <a:gd name="GluePoint41Y" fmla="*/ 27 h 30"/>
                  <a:gd name="GluePoint42X" fmla="*/ 60 w 60"/>
                  <a:gd name="GluePoint42Y" fmla="*/ 22 h 30"/>
                  <a:gd name="GluePoint43X" fmla="*/ 51 w 60"/>
                  <a:gd name="GluePoint43Y" fmla="*/ 20 h 30"/>
                  <a:gd name="GluePoint44X" fmla="*/ 56 w 60"/>
                  <a:gd name="GluePoint44Y" fmla="*/ 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60" h="30">
                    <a:moveTo>
                      <a:pt x="56" y="0"/>
                    </a:moveTo>
                    <a:lnTo>
                      <a:pt x="32" y="0"/>
                    </a:lnTo>
                    <a:lnTo>
                      <a:pt x="3" y="0"/>
                    </a:lnTo>
                    <a:lnTo>
                      <a:pt x="0" y="8"/>
                    </a:lnTo>
                    <a:lnTo>
                      <a:pt x="8" y="3"/>
                    </a:lnTo>
                    <a:lnTo>
                      <a:pt x="10" y="4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22" y="0"/>
                    </a:lnTo>
                    <a:lnTo>
                      <a:pt x="27" y="1"/>
                    </a:lnTo>
                    <a:lnTo>
                      <a:pt x="27" y="6"/>
                    </a:lnTo>
                    <a:lnTo>
                      <a:pt x="30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33" y="12"/>
                    </a:lnTo>
                    <a:lnTo>
                      <a:pt x="35" y="12"/>
                    </a:lnTo>
                    <a:lnTo>
                      <a:pt x="37" y="14"/>
                    </a:lnTo>
                    <a:lnTo>
                      <a:pt x="33" y="16"/>
                    </a:lnTo>
                    <a:lnTo>
                      <a:pt x="33" y="16"/>
                    </a:lnTo>
                    <a:lnTo>
                      <a:pt x="30" y="20"/>
                    </a:lnTo>
                    <a:lnTo>
                      <a:pt x="40" y="27"/>
                    </a:lnTo>
                    <a:lnTo>
                      <a:pt x="41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3" y="8"/>
                    </a:lnTo>
                    <a:lnTo>
                      <a:pt x="52" y="3"/>
                    </a:lnTo>
                    <a:lnTo>
                      <a:pt x="54" y="1"/>
                    </a:lnTo>
                    <a:lnTo>
                      <a:pt x="52" y="4"/>
                    </a:lnTo>
                    <a:lnTo>
                      <a:pt x="49" y="8"/>
                    </a:lnTo>
                    <a:lnTo>
                      <a:pt x="48" y="11"/>
                    </a:lnTo>
                    <a:lnTo>
                      <a:pt x="46" y="12"/>
                    </a:lnTo>
                    <a:lnTo>
                      <a:pt x="48" y="14"/>
                    </a:lnTo>
                    <a:lnTo>
                      <a:pt x="46" y="17"/>
                    </a:lnTo>
                    <a:lnTo>
                      <a:pt x="45" y="20"/>
                    </a:lnTo>
                    <a:lnTo>
                      <a:pt x="45" y="24"/>
                    </a:lnTo>
                    <a:lnTo>
                      <a:pt x="48" y="25"/>
                    </a:lnTo>
                    <a:lnTo>
                      <a:pt x="48" y="30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60" y="22"/>
                    </a:lnTo>
                    <a:lnTo>
                      <a:pt x="51" y="2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9" name="Freeform 47"/>
              <p:cNvSpPr/>
              <p:nvPr/>
            </p:nvSpPr>
            <p:spPr>
              <a:xfrm>
                <a:off x="2257560" y="186516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75 w 92"/>
                  <a:gd name="GluePoint1Y" fmla="*/ 4 h 45"/>
                  <a:gd name="GluePoint2X" fmla="*/ 68 w 92"/>
                  <a:gd name="GluePoint2Y" fmla="*/ 4 h 45"/>
                  <a:gd name="GluePoint3X" fmla="*/ 46 w 92"/>
                  <a:gd name="GluePoint3Y" fmla="*/ 4 h 45"/>
                  <a:gd name="GluePoint4X" fmla="*/ 24 w 92"/>
                  <a:gd name="GluePoint4Y" fmla="*/ 4 h 45"/>
                  <a:gd name="GluePoint5X" fmla="*/ 25 w 92"/>
                  <a:gd name="GluePoint5Y" fmla="*/ 0 h 45"/>
                  <a:gd name="GluePoint6X" fmla="*/ 14 w 92"/>
                  <a:gd name="GluePoint6Y" fmla="*/ 4 h 45"/>
                  <a:gd name="GluePoint7X" fmla="*/ 0 w 92"/>
                  <a:gd name="GluePoint7Y" fmla="*/ 45 h 45"/>
                  <a:gd name="GluePoint8X" fmla="*/ 43 w 92"/>
                  <a:gd name="GluePoint8Y" fmla="*/ 45 h 45"/>
                  <a:gd name="GluePoint9X" fmla="*/ 67 w 92"/>
                  <a:gd name="GluePoint9Y" fmla="*/ 45 h 45"/>
                  <a:gd name="GluePoint10X" fmla="*/ 70 w 92"/>
                  <a:gd name="GluePoint10Y" fmla="*/ 41 h 45"/>
                  <a:gd name="GluePoint11X" fmla="*/ 73 w 92"/>
                  <a:gd name="GluePoint11Y" fmla="*/ 43 h 45"/>
                  <a:gd name="GluePoint12X" fmla="*/ 78 w 92"/>
                  <a:gd name="GluePoint12Y" fmla="*/ 41 h 45"/>
                  <a:gd name="GluePoint13X" fmla="*/ 84 w 92"/>
                  <a:gd name="GluePoint13Y" fmla="*/ 36 h 45"/>
                  <a:gd name="GluePoint14X" fmla="*/ 81 w 92"/>
                  <a:gd name="GluePoint14Y" fmla="*/ 32 h 45"/>
                  <a:gd name="GluePoint15X" fmla="*/ 81 w 92"/>
                  <a:gd name="GluePoint15Y" fmla="*/ 30 h 45"/>
                  <a:gd name="GluePoint16X" fmla="*/ 81 w 92"/>
                  <a:gd name="GluePoint16Y" fmla="*/ 30 h 45"/>
                  <a:gd name="GluePoint17X" fmla="*/ 81 w 92"/>
                  <a:gd name="GluePoint17Y" fmla="*/ 25 h 45"/>
                  <a:gd name="GluePoint18X" fmla="*/ 84 w 92"/>
                  <a:gd name="GluePoint18Y" fmla="*/ 24 h 45"/>
                  <a:gd name="GluePoint19X" fmla="*/ 83 w 92"/>
                  <a:gd name="GluePoint19Y" fmla="*/ 22 h 45"/>
                  <a:gd name="GluePoint20X" fmla="*/ 89 w 92"/>
                  <a:gd name="GluePoint20Y" fmla="*/ 17 h 45"/>
                  <a:gd name="GluePoint21X" fmla="*/ 92 w 92"/>
                  <a:gd name="GluePoint21Y" fmla="*/ 16 h 45"/>
                  <a:gd name="GluePoint22X" fmla="*/ 89 w 92"/>
                  <a:gd name="GluePoint22Y" fmla="*/ 12 h 45"/>
                  <a:gd name="GluePoint23X" fmla="*/ 89 w 92"/>
                  <a:gd name="GluePoint23Y" fmla="*/ 8 h 45"/>
                  <a:gd name="GluePoint24X" fmla="*/ 86 w 92"/>
                  <a:gd name="GluePoint24Y" fmla="*/ 4 h 45"/>
                  <a:gd name="GluePoint25X" fmla="*/ 75 w 92"/>
                  <a:gd name="GluePoint25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75" y="4"/>
                    </a:moveTo>
                    <a:lnTo>
                      <a:pt x="68" y="4"/>
                    </a:lnTo>
                    <a:lnTo>
                      <a:pt x="46" y="4"/>
                    </a:lnTo>
                    <a:lnTo>
                      <a:pt x="24" y="4"/>
                    </a:lnTo>
                    <a:lnTo>
                      <a:pt x="25" y="0"/>
                    </a:lnTo>
                    <a:lnTo>
                      <a:pt x="14" y="4"/>
                    </a:lnTo>
                    <a:lnTo>
                      <a:pt x="0" y="45"/>
                    </a:lnTo>
                    <a:lnTo>
                      <a:pt x="43" y="45"/>
                    </a:lnTo>
                    <a:lnTo>
                      <a:pt x="67" y="45"/>
                    </a:lnTo>
                    <a:lnTo>
                      <a:pt x="70" y="41"/>
                    </a:lnTo>
                    <a:lnTo>
                      <a:pt x="73" y="43"/>
                    </a:lnTo>
                    <a:lnTo>
                      <a:pt x="78" y="41"/>
                    </a:lnTo>
                    <a:lnTo>
                      <a:pt x="84" y="36"/>
                    </a:lnTo>
                    <a:lnTo>
                      <a:pt x="81" y="32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1" y="25"/>
                    </a:lnTo>
                    <a:lnTo>
                      <a:pt x="84" y="24"/>
                    </a:lnTo>
                    <a:lnTo>
                      <a:pt x="83" y="22"/>
                    </a:lnTo>
                    <a:lnTo>
                      <a:pt x="89" y="17"/>
                    </a:lnTo>
                    <a:lnTo>
                      <a:pt x="92" y="16"/>
                    </a:lnTo>
                    <a:lnTo>
                      <a:pt x="89" y="12"/>
                    </a:lnTo>
                    <a:lnTo>
                      <a:pt x="89" y="8"/>
                    </a:lnTo>
                    <a:lnTo>
                      <a:pt x="86" y="4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0" name="Freeform 48"/>
              <p:cNvSpPr/>
              <p:nvPr/>
            </p:nvSpPr>
            <p:spPr>
              <a:xfrm>
                <a:off x="2295360" y="1790640"/>
                <a:ext cx="171000" cy="117000"/>
              </a:xfrm>
              <a:custGeom>
                <a:avLst/>
                <a:gdLst>
                  <a:gd name="textAreaLeft" fmla="*/ 0 w 171000"/>
                  <a:gd name="textAreaRight" fmla="*/ 171360 w 171000"/>
                  <a:gd name="textAreaTop" fmla="*/ 0 h 117000"/>
                  <a:gd name="textAreaBottom" fmla="*/ 117360 h 117000"/>
                  <a:gd name="GluePoint1X" fmla="*/ 62 w 108"/>
                  <a:gd name="GluePoint1Y" fmla="*/ 51 h 74"/>
                  <a:gd name="GluePoint2X" fmla="*/ 44 w 108"/>
                  <a:gd name="GluePoint2Y" fmla="*/ 51 h 74"/>
                  <a:gd name="GluePoint3X" fmla="*/ 22 w 108"/>
                  <a:gd name="GluePoint3Y" fmla="*/ 51 h 74"/>
                  <a:gd name="GluePoint4X" fmla="*/ 0 w 108"/>
                  <a:gd name="GluePoint4Y" fmla="*/ 51 h 74"/>
                  <a:gd name="GluePoint5X" fmla="*/ 1 w 108"/>
                  <a:gd name="GluePoint5Y" fmla="*/ 47 h 74"/>
                  <a:gd name="GluePoint6X" fmla="*/ 19 w 108"/>
                  <a:gd name="GluePoint6Y" fmla="*/ 37 h 74"/>
                  <a:gd name="GluePoint7X" fmla="*/ 19 w 108"/>
                  <a:gd name="GluePoint7Y" fmla="*/ 30 h 74"/>
                  <a:gd name="GluePoint8X" fmla="*/ 33 w 108"/>
                  <a:gd name="GluePoint8Y" fmla="*/ 27 h 74"/>
                  <a:gd name="GluePoint9X" fmla="*/ 39 w 108"/>
                  <a:gd name="GluePoint9Y" fmla="*/ 29 h 74"/>
                  <a:gd name="GluePoint10X" fmla="*/ 47 w 108"/>
                  <a:gd name="GluePoint10Y" fmla="*/ 29 h 74"/>
                  <a:gd name="GluePoint11X" fmla="*/ 60 w 108"/>
                  <a:gd name="GluePoint11Y" fmla="*/ 24 h 74"/>
                  <a:gd name="GluePoint12X" fmla="*/ 62 w 108"/>
                  <a:gd name="GluePoint12Y" fmla="*/ 21 h 74"/>
                  <a:gd name="GluePoint13X" fmla="*/ 62 w 108"/>
                  <a:gd name="GluePoint13Y" fmla="*/ 19 h 74"/>
                  <a:gd name="GluePoint14X" fmla="*/ 63 w 108"/>
                  <a:gd name="GluePoint14Y" fmla="*/ 16 h 74"/>
                  <a:gd name="GluePoint15X" fmla="*/ 62 w 108"/>
                  <a:gd name="GluePoint15Y" fmla="*/ 14 h 74"/>
                  <a:gd name="GluePoint16X" fmla="*/ 70 w 108"/>
                  <a:gd name="GluePoint16Y" fmla="*/ 11 h 74"/>
                  <a:gd name="GluePoint17X" fmla="*/ 74 w 108"/>
                  <a:gd name="GluePoint17Y" fmla="*/ 5 h 74"/>
                  <a:gd name="GluePoint18X" fmla="*/ 86 w 108"/>
                  <a:gd name="GluePoint18Y" fmla="*/ 0 h 74"/>
                  <a:gd name="GluePoint19X" fmla="*/ 108 w 108"/>
                  <a:gd name="GluePoint19Y" fmla="*/ 0 h 74"/>
                  <a:gd name="GluePoint20X" fmla="*/ 105 w 108"/>
                  <a:gd name="GluePoint20Y" fmla="*/ 6 h 74"/>
                  <a:gd name="GluePoint21X" fmla="*/ 105 w 108"/>
                  <a:gd name="GluePoint21Y" fmla="*/ 10 h 74"/>
                  <a:gd name="GluePoint22X" fmla="*/ 101 w 108"/>
                  <a:gd name="GluePoint22Y" fmla="*/ 16 h 74"/>
                  <a:gd name="GluePoint23X" fmla="*/ 100 w 108"/>
                  <a:gd name="GluePoint23Y" fmla="*/ 21 h 74"/>
                  <a:gd name="GluePoint24X" fmla="*/ 98 w 108"/>
                  <a:gd name="GluePoint24Y" fmla="*/ 22 h 74"/>
                  <a:gd name="GluePoint25X" fmla="*/ 100 w 108"/>
                  <a:gd name="GluePoint25Y" fmla="*/ 24 h 74"/>
                  <a:gd name="GluePoint26X" fmla="*/ 95 w 108"/>
                  <a:gd name="GluePoint26Y" fmla="*/ 38 h 74"/>
                  <a:gd name="GluePoint27X" fmla="*/ 89 w 108"/>
                  <a:gd name="GluePoint27Y" fmla="*/ 51 h 74"/>
                  <a:gd name="GluePoint28X" fmla="*/ 84 w 108"/>
                  <a:gd name="GluePoint28Y" fmla="*/ 64 h 74"/>
                  <a:gd name="GluePoint29X" fmla="*/ 84 w 108"/>
                  <a:gd name="GluePoint29Y" fmla="*/ 64 h 74"/>
                  <a:gd name="GluePoint30X" fmla="*/ 79 w 108"/>
                  <a:gd name="GluePoint30Y" fmla="*/ 67 h 74"/>
                  <a:gd name="GluePoint31X" fmla="*/ 81 w 108"/>
                  <a:gd name="GluePoint31Y" fmla="*/ 69 h 74"/>
                  <a:gd name="GluePoint32X" fmla="*/ 73 w 108"/>
                  <a:gd name="GluePoint32Y" fmla="*/ 74 h 74"/>
                  <a:gd name="GluePoint33X" fmla="*/ 76 w 108"/>
                  <a:gd name="GluePoint33Y" fmla="*/ 69 h 74"/>
                  <a:gd name="GluePoint34X" fmla="*/ 68 w 108"/>
                  <a:gd name="GluePoint34Y" fmla="*/ 63 h 74"/>
                  <a:gd name="GluePoint35X" fmla="*/ 65 w 108"/>
                  <a:gd name="GluePoint35Y" fmla="*/ 59 h 74"/>
                  <a:gd name="GluePoint36X" fmla="*/ 65 w 108"/>
                  <a:gd name="GluePoint36Y" fmla="*/ 55 h 74"/>
                  <a:gd name="GluePoint37X" fmla="*/ 62 w 108"/>
                  <a:gd name="GluePoint37Y" fmla="*/ 51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108" h="74">
                    <a:moveTo>
                      <a:pt x="62" y="51"/>
                    </a:moveTo>
                    <a:lnTo>
                      <a:pt x="44" y="51"/>
                    </a:lnTo>
                    <a:lnTo>
                      <a:pt x="22" y="51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19" y="37"/>
                    </a:lnTo>
                    <a:lnTo>
                      <a:pt x="19" y="30"/>
                    </a:lnTo>
                    <a:lnTo>
                      <a:pt x="33" y="27"/>
                    </a:lnTo>
                    <a:lnTo>
                      <a:pt x="39" y="29"/>
                    </a:lnTo>
                    <a:lnTo>
                      <a:pt x="47" y="29"/>
                    </a:lnTo>
                    <a:lnTo>
                      <a:pt x="60" y="24"/>
                    </a:lnTo>
                    <a:lnTo>
                      <a:pt x="62" y="21"/>
                    </a:lnTo>
                    <a:lnTo>
                      <a:pt x="62" y="19"/>
                    </a:lnTo>
                    <a:lnTo>
                      <a:pt x="63" y="16"/>
                    </a:lnTo>
                    <a:lnTo>
                      <a:pt x="62" y="14"/>
                    </a:lnTo>
                    <a:lnTo>
                      <a:pt x="70" y="11"/>
                    </a:lnTo>
                    <a:lnTo>
                      <a:pt x="74" y="5"/>
                    </a:lnTo>
                    <a:lnTo>
                      <a:pt x="86" y="0"/>
                    </a:lnTo>
                    <a:lnTo>
                      <a:pt x="108" y="0"/>
                    </a:lnTo>
                    <a:lnTo>
                      <a:pt x="105" y="6"/>
                    </a:lnTo>
                    <a:lnTo>
                      <a:pt x="105" y="10"/>
                    </a:lnTo>
                    <a:lnTo>
                      <a:pt x="101" y="16"/>
                    </a:lnTo>
                    <a:lnTo>
                      <a:pt x="100" y="21"/>
                    </a:lnTo>
                    <a:lnTo>
                      <a:pt x="98" y="22"/>
                    </a:lnTo>
                    <a:lnTo>
                      <a:pt x="100" y="24"/>
                    </a:lnTo>
                    <a:lnTo>
                      <a:pt x="95" y="38"/>
                    </a:lnTo>
                    <a:lnTo>
                      <a:pt x="89" y="51"/>
                    </a:lnTo>
                    <a:lnTo>
                      <a:pt x="84" y="64"/>
                    </a:lnTo>
                    <a:lnTo>
                      <a:pt x="84" y="64"/>
                    </a:lnTo>
                    <a:lnTo>
                      <a:pt x="79" y="67"/>
                    </a:lnTo>
                    <a:lnTo>
                      <a:pt x="81" y="69"/>
                    </a:lnTo>
                    <a:lnTo>
                      <a:pt x="73" y="74"/>
                    </a:lnTo>
                    <a:lnTo>
                      <a:pt x="76" y="69"/>
                    </a:lnTo>
                    <a:lnTo>
                      <a:pt x="68" y="63"/>
                    </a:lnTo>
                    <a:lnTo>
                      <a:pt x="65" y="59"/>
                    </a:lnTo>
                    <a:lnTo>
                      <a:pt x="65" y="55"/>
                    </a:lnTo>
                    <a:lnTo>
                      <a:pt x="62" y="5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1" name="Freeform 49"/>
              <p:cNvSpPr/>
              <p:nvPr/>
            </p:nvSpPr>
            <p:spPr>
              <a:xfrm>
                <a:off x="2355840" y="1324080"/>
                <a:ext cx="522000" cy="466200"/>
              </a:xfrm>
              <a:custGeom>
                <a:avLst/>
                <a:gdLst>
                  <a:gd name="textAreaLeft" fmla="*/ 0 w 522000"/>
                  <a:gd name="textAreaRight" fmla="*/ 522360 w 522000"/>
                  <a:gd name="textAreaTop" fmla="*/ 0 h 466200"/>
                  <a:gd name="textAreaBottom" fmla="*/ 466560 h 466200"/>
                  <a:gd name="GluePoint1X" fmla="*/ 267 w 329"/>
                  <a:gd name="GluePoint1Y" fmla="*/ 173 h 294"/>
                  <a:gd name="GluePoint2X" fmla="*/ 240 w 329"/>
                  <a:gd name="GluePoint2Y" fmla="*/ 165 h 294"/>
                  <a:gd name="GluePoint3X" fmla="*/ 246 w 329"/>
                  <a:gd name="GluePoint3Y" fmla="*/ 156 h 294"/>
                  <a:gd name="GluePoint4X" fmla="*/ 237 w 329"/>
                  <a:gd name="GluePoint4Y" fmla="*/ 172 h 294"/>
                  <a:gd name="GluePoint5X" fmla="*/ 230 w 329"/>
                  <a:gd name="GluePoint5Y" fmla="*/ 176 h 294"/>
                  <a:gd name="GluePoint6X" fmla="*/ 213 w 329"/>
                  <a:gd name="GluePoint6Y" fmla="*/ 172 h 294"/>
                  <a:gd name="GluePoint7X" fmla="*/ 210 w 329"/>
                  <a:gd name="GluePoint7Y" fmla="*/ 167 h 294"/>
                  <a:gd name="GluePoint8X" fmla="*/ 213 w 329"/>
                  <a:gd name="GluePoint8Y" fmla="*/ 156 h 294"/>
                  <a:gd name="GluePoint9X" fmla="*/ 205 w 329"/>
                  <a:gd name="GluePoint9Y" fmla="*/ 162 h 294"/>
                  <a:gd name="GluePoint10X" fmla="*/ 203 w 329"/>
                  <a:gd name="GluePoint10Y" fmla="*/ 148 h 294"/>
                  <a:gd name="GluePoint11X" fmla="*/ 213 w 329"/>
                  <a:gd name="GluePoint11Y" fmla="*/ 131 h 294"/>
                  <a:gd name="GluePoint12X" fmla="*/ 219 w 329"/>
                  <a:gd name="GluePoint12Y" fmla="*/ 127 h 294"/>
                  <a:gd name="GluePoint13X" fmla="*/ 225 w 329"/>
                  <a:gd name="GluePoint13Y" fmla="*/ 120 h 294"/>
                  <a:gd name="GluePoint14X" fmla="*/ 252 w 329"/>
                  <a:gd name="GluePoint14Y" fmla="*/ 128 h 294"/>
                  <a:gd name="GluePoint15X" fmla="*/ 271 w 329"/>
                  <a:gd name="GluePoint15Y" fmla="*/ 117 h 294"/>
                  <a:gd name="GluePoint16X" fmla="*/ 268 w 329"/>
                  <a:gd name="GluePoint16Y" fmla="*/ 106 h 294"/>
                  <a:gd name="GluePoint17X" fmla="*/ 270 w 329"/>
                  <a:gd name="GluePoint17Y" fmla="*/ 99 h 294"/>
                  <a:gd name="GluePoint18X" fmla="*/ 278 w 329"/>
                  <a:gd name="GluePoint18Y" fmla="*/ 85 h 294"/>
                  <a:gd name="GluePoint19X" fmla="*/ 276 w 329"/>
                  <a:gd name="GluePoint19Y" fmla="*/ 74 h 294"/>
                  <a:gd name="GluePoint20X" fmla="*/ 284 w 329"/>
                  <a:gd name="GluePoint20Y" fmla="*/ 64 h 294"/>
                  <a:gd name="GluePoint21X" fmla="*/ 278 w 329"/>
                  <a:gd name="GluePoint21Y" fmla="*/ 57 h 294"/>
                  <a:gd name="GluePoint22X" fmla="*/ 279 w 329"/>
                  <a:gd name="GluePoint22Y" fmla="*/ 49 h 294"/>
                  <a:gd name="GluePoint23X" fmla="*/ 291 w 329"/>
                  <a:gd name="GluePoint23Y" fmla="*/ 37 h 294"/>
                  <a:gd name="GluePoint24X" fmla="*/ 268 w 329"/>
                  <a:gd name="GluePoint24Y" fmla="*/ 54 h 294"/>
                  <a:gd name="GluePoint25X" fmla="*/ 260 w 329"/>
                  <a:gd name="GluePoint25Y" fmla="*/ 59 h 294"/>
                  <a:gd name="GluePoint26X" fmla="*/ 251 w 329"/>
                  <a:gd name="GluePoint26Y" fmla="*/ 66 h 294"/>
                  <a:gd name="GluePoint27X" fmla="*/ 227 w 329"/>
                  <a:gd name="GluePoint27Y" fmla="*/ 72 h 294"/>
                  <a:gd name="GluePoint28X" fmla="*/ 208 w 329"/>
                  <a:gd name="GluePoint28Y" fmla="*/ 61 h 294"/>
                  <a:gd name="GluePoint29X" fmla="*/ 222 w 329"/>
                  <a:gd name="GluePoint29Y" fmla="*/ 56 h 294"/>
                  <a:gd name="GluePoint30X" fmla="*/ 222 w 329"/>
                  <a:gd name="GluePoint30Y" fmla="*/ 43 h 294"/>
                  <a:gd name="GluePoint31X" fmla="*/ 233 w 329"/>
                  <a:gd name="GluePoint31Y" fmla="*/ 24 h 294"/>
                  <a:gd name="GluePoint32X" fmla="*/ 217 w 329"/>
                  <a:gd name="GluePoint32Y" fmla="*/ 22 h 294"/>
                  <a:gd name="GluePoint33X" fmla="*/ 213 w 329"/>
                  <a:gd name="GluePoint33Y" fmla="*/ 16 h 294"/>
                  <a:gd name="GluePoint34X" fmla="*/ 206 w 329"/>
                  <a:gd name="GluePoint34Y" fmla="*/ 11 h 294"/>
                  <a:gd name="GluePoint35X" fmla="*/ 183 w 329"/>
                  <a:gd name="GluePoint35Y" fmla="*/ 6 h 294"/>
                  <a:gd name="GluePoint36X" fmla="*/ 173 w 329"/>
                  <a:gd name="GluePoint36Y" fmla="*/ 4 h 294"/>
                  <a:gd name="GluePoint37X" fmla="*/ 138 w 329"/>
                  <a:gd name="GluePoint37Y" fmla="*/ 12 h 294"/>
                  <a:gd name="GluePoint38X" fmla="*/ 129 w 329"/>
                  <a:gd name="GluePoint38Y" fmla="*/ 27 h 294"/>
                  <a:gd name="GluePoint39X" fmla="*/ 129 w 329"/>
                  <a:gd name="GluePoint39Y" fmla="*/ 35 h 294"/>
                  <a:gd name="GluePoint40X" fmla="*/ 129 w 329"/>
                  <a:gd name="GluePoint40Y" fmla="*/ 45 h 294"/>
                  <a:gd name="GluePoint41X" fmla="*/ 119 w 329"/>
                  <a:gd name="GluePoint41Y" fmla="*/ 53 h 294"/>
                  <a:gd name="GluePoint42X" fmla="*/ 111 w 329"/>
                  <a:gd name="GluePoint42Y" fmla="*/ 91 h 294"/>
                  <a:gd name="GluePoint43X" fmla="*/ 103 w 329"/>
                  <a:gd name="GluePoint43Y" fmla="*/ 104 h 294"/>
                  <a:gd name="GluePoint44X" fmla="*/ 51 w 329"/>
                  <a:gd name="GluePoint44Y" fmla="*/ 159 h 294"/>
                  <a:gd name="GluePoint45X" fmla="*/ 55 w 329"/>
                  <a:gd name="GluePoint45Y" fmla="*/ 170 h 294"/>
                  <a:gd name="GluePoint46X" fmla="*/ 38 w 329"/>
                  <a:gd name="GluePoint46Y" fmla="*/ 186 h 294"/>
                  <a:gd name="GluePoint47X" fmla="*/ 28 w 329"/>
                  <a:gd name="GluePoint47Y" fmla="*/ 185 h 294"/>
                  <a:gd name="GluePoint48X" fmla="*/ 1 w 329"/>
                  <a:gd name="GluePoint48Y" fmla="*/ 254 h 294"/>
                  <a:gd name="GluePoint49X" fmla="*/ 22 w 329"/>
                  <a:gd name="GluePoint49Y" fmla="*/ 278 h 294"/>
                  <a:gd name="GluePoint50X" fmla="*/ 48 w 329"/>
                  <a:gd name="GluePoint50Y" fmla="*/ 283 h 294"/>
                  <a:gd name="GluePoint51X" fmla="*/ 81 w 329"/>
                  <a:gd name="GluePoint51Y" fmla="*/ 294 h 294"/>
                  <a:gd name="GluePoint52X" fmla="*/ 114 w 329"/>
                  <a:gd name="GluePoint52Y" fmla="*/ 283 h 294"/>
                  <a:gd name="GluePoint53X" fmla="*/ 141 w 329"/>
                  <a:gd name="GluePoint53Y" fmla="*/ 254 h 294"/>
                  <a:gd name="GluePoint54X" fmla="*/ 165 w 329"/>
                  <a:gd name="GluePoint54Y" fmla="*/ 242 h 294"/>
                  <a:gd name="GluePoint55X" fmla="*/ 192 w 329"/>
                  <a:gd name="GluePoint55Y" fmla="*/ 238 h 294"/>
                  <a:gd name="GluePoint56X" fmla="*/ 217 w 329"/>
                  <a:gd name="GluePoint56Y" fmla="*/ 225 h 294"/>
                  <a:gd name="GluePoint57X" fmla="*/ 135 w 329"/>
                  <a:gd name="GluePoint57Y" fmla="*/ 247 h 294"/>
                  <a:gd name="GluePoint58X" fmla="*/ 144 w 329"/>
                  <a:gd name="GluePoint58Y" fmla="*/ 236 h 294"/>
                  <a:gd name="GluePoint59X" fmla="*/ 190 w 329"/>
                  <a:gd name="GluePoint59Y" fmla="*/ 207 h 294"/>
                  <a:gd name="GluePoint60X" fmla="*/ 260 w 329"/>
                  <a:gd name="GluePoint60Y" fmla="*/ 205 h 294"/>
                  <a:gd name="GluePoint61X" fmla="*/ 291 w 329"/>
                  <a:gd name="GluePoint61Y" fmla="*/ 197 h 294"/>
                  <a:gd name="GluePoint62X" fmla="*/ 325 w 329"/>
                  <a:gd name="GluePoint62Y" fmla="*/ 173 h 29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29" h="294">
                    <a:moveTo>
                      <a:pt x="325" y="173"/>
                    </a:moveTo>
                    <a:lnTo>
                      <a:pt x="314" y="173"/>
                    </a:lnTo>
                    <a:lnTo>
                      <a:pt x="302" y="173"/>
                    </a:lnTo>
                    <a:lnTo>
                      <a:pt x="289" y="173"/>
                    </a:lnTo>
                    <a:lnTo>
                      <a:pt x="278" y="173"/>
                    </a:lnTo>
                    <a:lnTo>
                      <a:pt x="267" y="173"/>
                    </a:lnTo>
                    <a:lnTo>
                      <a:pt x="254" y="173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3" y="173"/>
                    </a:lnTo>
                    <a:lnTo>
                      <a:pt x="244" y="168"/>
                    </a:lnTo>
                    <a:lnTo>
                      <a:pt x="240" y="165"/>
                    </a:lnTo>
                    <a:lnTo>
                      <a:pt x="244" y="164"/>
                    </a:lnTo>
                    <a:lnTo>
                      <a:pt x="251" y="162"/>
                    </a:lnTo>
                    <a:lnTo>
                      <a:pt x="249" y="160"/>
                    </a:lnTo>
                    <a:lnTo>
                      <a:pt x="251" y="157"/>
                    </a:lnTo>
                    <a:lnTo>
                      <a:pt x="249" y="156"/>
                    </a:lnTo>
                    <a:lnTo>
                      <a:pt x="246" y="156"/>
                    </a:lnTo>
                    <a:lnTo>
                      <a:pt x="244" y="159"/>
                    </a:lnTo>
                    <a:lnTo>
                      <a:pt x="241" y="159"/>
                    </a:lnTo>
                    <a:lnTo>
                      <a:pt x="240" y="164"/>
                    </a:lnTo>
                    <a:lnTo>
                      <a:pt x="240" y="167"/>
                    </a:lnTo>
                    <a:lnTo>
                      <a:pt x="238" y="172"/>
                    </a:lnTo>
                    <a:lnTo>
                      <a:pt x="237" y="172"/>
                    </a:lnTo>
                    <a:lnTo>
                      <a:pt x="233" y="175"/>
                    </a:lnTo>
                    <a:lnTo>
                      <a:pt x="233" y="176"/>
                    </a:lnTo>
                    <a:lnTo>
                      <a:pt x="233" y="178"/>
                    </a:lnTo>
                    <a:lnTo>
                      <a:pt x="229" y="181"/>
                    </a:lnTo>
                    <a:lnTo>
                      <a:pt x="227" y="178"/>
                    </a:lnTo>
                    <a:lnTo>
                      <a:pt x="230" y="176"/>
                    </a:lnTo>
                    <a:lnTo>
                      <a:pt x="225" y="170"/>
                    </a:lnTo>
                    <a:lnTo>
                      <a:pt x="221" y="170"/>
                    </a:lnTo>
                    <a:lnTo>
                      <a:pt x="217" y="173"/>
                    </a:lnTo>
                    <a:lnTo>
                      <a:pt x="216" y="172"/>
                    </a:lnTo>
                    <a:lnTo>
                      <a:pt x="214" y="173"/>
                    </a:lnTo>
                    <a:lnTo>
                      <a:pt x="213" y="172"/>
                    </a:lnTo>
                    <a:lnTo>
                      <a:pt x="213" y="170"/>
                    </a:lnTo>
                    <a:lnTo>
                      <a:pt x="211" y="168"/>
                    </a:lnTo>
                    <a:lnTo>
                      <a:pt x="208" y="172"/>
                    </a:lnTo>
                    <a:lnTo>
                      <a:pt x="208" y="170"/>
                    </a:lnTo>
                    <a:lnTo>
                      <a:pt x="208" y="168"/>
                    </a:lnTo>
                    <a:lnTo>
                      <a:pt x="210" y="167"/>
                    </a:lnTo>
                    <a:lnTo>
                      <a:pt x="211" y="162"/>
                    </a:lnTo>
                    <a:lnTo>
                      <a:pt x="213" y="162"/>
                    </a:lnTo>
                    <a:lnTo>
                      <a:pt x="213" y="160"/>
                    </a:lnTo>
                    <a:lnTo>
                      <a:pt x="214" y="159"/>
                    </a:lnTo>
                    <a:lnTo>
                      <a:pt x="214" y="157"/>
                    </a:lnTo>
                    <a:lnTo>
                      <a:pt x="213" y="156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08" y="162"/>
                    </a:lnTo>
                    <a:lnTo>
                      <a:pt x="206" y="162"/>
                    </a:lnTo>
                    <a:lnTo>
                      <a:pt x="206" y="160"/>
                    </a:lnTo>
                    <a:lnTo>
                      <a:pt x="205" y="162"/>
                    </a:lnTo>
                    <a:lnTo>
                      <a:pt x="203" y="162"/>
                    </a:lnTo>
                    <a:lnTo>
                      <a:pt x="205" y="157"/>
                    </a:lnTo>
                    <a:lnTo>
                      <a:pt x="210" y="151"/>
                    </a:lnTo>
                    <a:lnTo>
                      <a:pt x="208" y="151"/>
                    </a:lnTo>
                    <a:lnTo>
                      <a:pt x="208" y="148"/>
                    </a:lnTo>
                    <a:lnTo>
                      <a:pt x="203" y="148"/>
                    </a:lnTo>
                    <a:lnTo>
                      <a:pt x="206" y="144"/>
                    </a:lnTo>
                    <a:lnTo>
                      <a:pt x="203" y="139"/>
                    </a:lnTo>
                    <a:lnTo>
                      <a:pt x="208" y="136"/>
                    </a:lnTo>
                    <a:lnTo>
                      <a:pt x="208" y="135"/>
                    </a:lnTo>
                    <a:lnTo>
                      <a:pt x="210" y="131"/>
                    </a:lnTo>
                    <a:lnTo>
                      <a:pt x="213" y="131"/>
                    </a:lnTo>
                    <a:lnTo>
                      <a:pt x="217" y="130"/>
                    </a:lnTo>
                    <a:lnTo>
                      <a:pt x="214" y="130"/>
                    </a:lnTo>
                    <a:lnTo>
                      <a:pt x="214" y="122"/>
                    </a:lnTo>
                    <a:lnTo>
                      <a:pt x="217" y="122"/>
                    </a:lnTo>
                    <a:lnTo>
                      <a:pt x="216" y="123"/>
                    </a:lnTo>
                    <a:lnTo>
                      <a:pt x="219" y="127"/>
                    </a:lnTo>
                    <a:lnTo>
                      <a:pt x="222" y="128"/>
                    </a:lnTo>
                    <a:lnTo>
                      <a:pt x="224" y="127"/>
                    </a:lnTo>
                    <a:lnTo>
                      <a:pt x="222" y="125"/>
                    </a:lnTo>
                    <a:lnTo>
                      <a:pt x="224" y="123"/>
                    </a:lnTo>
                    <a:lnTo>
                      <a:pt x="224" y="122"/>
                    </a:lnTo>
                    <a:lnTo>
                      <a:pt x="225" y="120"/>
                    </a:lnTo>
                    <a:lnTo>
                      <a:pt x="224" y="119"/>
                    </a:lnTo>
                    <a:lnTo>
                      <a:pt x="225" y="119"/>
                    </a:lnTo>
                    <a:lnTo>
                      <a:pt x="230" y="123"/>
                    </a:lnTo>
                    <a:lnTo>
                      <a:pt x="233" y="125"/>
                    </a:lnTo>
                    <a:lnTo>
                      <a:pt x="235" y="128"/>
                    </a:lnTo>
                    <a:lnTo>
                      <a:pt x="252" y="128"/>
                    </a:lnTo>
                    <a:lnTo>
                      <a:pt x="259" y="130"/>
                    </a:lnTo>
                    <a:lnTo>
                      <a:pt x="265" y="123"/>
                    </a:lnTo>
                    <a:lnTo>
                      <a:pt x="264" y="123"/>
                    </a:lnTo>
                    <a:lnTo>
                      <a:pt x="265" y="120"/>
                    </a:lnTo>
                    <a:lnTo>
                      <a:pt x="271" y="119"/>
                    </a:lnTo>
                    <a:lnTo>
                      <a:pt x="271" y="117"/>
                    </a:lnTo>
                    <a:lnTo>
                      <a:pt x="273" y="115"/>
                    </a:lnTo>
                    <a:lnTo>
                      <a:pt x="270" y="114"/>
                    </a:lnTo>
                    <a:lnTo>
                      <a:pt x="268" y="109"/>
                    </a:lnTo>
                    <a:lnTo>
                      <a:pt x="268" y="107"/>
                    </a:lnTo>
                    <a:lnTo>
                      <a:pt x="273" y="107"/>
                    </a:lnTo>
                    <a:lnTo>
                      <a:pt x="268" y="106"/>
                    </a:lnTo>
                    <a:lnTo>
                      <a:pt x="268" y="106"/>
                    </a:lnTo>
                    <a:lnTo>
                      <a:pt x="265" y="106"/>
                    </a:lnTo>
                    <a:lnTo>
                      <a:pt x="268" y="104"/>
                    </a:lnTo>
                    <a:lnTo>
                      <a:pt x="265" y="103"/>
                    </a:lnTo>
                    <a:lnTo>
                      <a:pt x="265" y="101"/>
                    </a:lnTo>
                    <a:lnTo>
                      <a:pt x="270" y="99"/>
                    </a:lnTo>
                    <a:lnTo>
                      <a:pt x="268" y="96"/>
                    </a:lnTo>
                    <a:lnTo>
                      <a:pt x="273" y="93"/>
                    </a:lnTo>
                    <a:lnTo>
                      <a:pt x="275" y="90"/>
                    </a:lnTo>
                    <a:lnTo>
                      <a:pt x="276" y="86"/>
                    </a:lnTo>
                    <a:lnTo>
                      <a:pt x="275" y="86"/>
                    </a:lnTo>
                    <a:lnTo>
                      <a:pt x="278" y="85"/>
                    </a:lnTo>
                    <a:lnTo>
                      <a:pt x="279" y="82"/>
                    </a:lnTo>
                    <a:lnTo>
                      <a:pt x="283" y="78"/>
                    </a:lnTo>
                    <a:lnTo>
                      <a:pt x="281" y="80"/>
                    </a:lnTo>
                    <a:lnTo>
                      <a:pt x="279" y="78"/>
                    </a:lnTo>
                    <a:lnTo>
                      <a:pt x="276" y="78"/>
                    </a:lnTo>
                    <a:lnTo>
                      <a:pt x="276" y="74"/>
                    </a:lnTo>
                    <a:lnTo>
                      <a:pt x="275" y="74"/>
                    </a:lnTo>
                    <a:lnTo>
                      <a:pt x="279" y="69"/>
                    </a:lnTo>
                    <a:lnTo>
                      <a:pt x="284" y="67"/>
                    </a:lnTo>
                    <a:lnTo>
                      <a:pt x="284" y="66"/>
                    </a:lnTo>
                    <a:lnTo>
                      <a:pt x="283" y="66"/>
                    </a:lnTo>
                    <a:lnTo>
                      <a:pt x="284" y="64"/>
                    </a:lnTo>
                    <a:lnTo>
                      <a:pt x="291" y="62"/>
                    </a:lnTo>
                    <a:lnTo>
                      <a:pt x="289" y="61"/>
                    </a:lnTo>
                    <a:lnTo>
                      <a:pt x="283" y="62"/>
                    </a:lnTo>
                    <a:lnTo>
                      <a:pt x="283" y="61"/>
                    </a:lnTo>
                    <a:lnTo>
                      <a:pt x="275" y="59"/>
                    </a:lnTo>
                    <a:lnTo>
                      <a:pt x="278" y="57"/>
                    </a:lnTo>
                    <a:lnTo>
                      <a:pt x="283" y="57"/>
                    </a:lnTo>
                    <a:lnTo>
                      <a:pt x="281" y="56"/>
                    </a:lnTo>
                    <a:lnTo>
                      <a:pt x="283" y="51"/>
                    </a:lnTo>
                    <a:lnTo>
                      <a:pt x="286" y="51"/>
                    </a:lnTo>
                    <a:lnTo>
                      <a:pt x="281" y="51"/>
                    </a:lnTo>
                    <a:lnTo>
                      <a:pt x="279" y="49"/>
                    </a:lnTo>
                    <a:lnTo>
                      <a:pt x="283" y="45"/>
                    </a:lnTo>
                    <a:lnTo>
                      <a:pt x="286" y="43"/>
                    </a:lnTo>
                    <a:lnTo>
                      <a:pt x="283" y="41"/>
                    </a:lnTo>
                    <a:lnTo>
                      <a:pt x="287" y="40"/>
                    </a:lnTo>
                    <a:lnTo>
                      <a:pt x="286" y="38"/>
                    </a:lnTo>
                    <a:lnTo>
                      <a:pt x="291" y="37"/>
                    </a:lnTo>
                    <a:lnTo>
                      <a:pt x="286" y="37"/>
                    </a:lnTo>
                    <a:lnTo>
                      <a:pt x="273" y="46"/>
                    </a:lnTo>
                    <a:lnTo>
                      <a:pt x="276" y="49"/>
                    </a:lnTo>
                    <a:lnTo>
                      <a:pt x="270" y="54"/>
                    </a:lnTo>
                    <a:lnTo>
                      <a:pt x="268" y="53"/>
                    </a:lnTo>
                    <a:lnTo>
                      <a:pt x="268" y="54"/>
                    </a:lnTo>
                    <a:lnTo>
                      <a:pt x="267" y="57"/>
                    </a:lnTo>
                    <a:lnTo>
                      <a:pt x="265" y="57"/>
                    </a:lnTo>
                    <a:lnTo>
                      <a:pt x="264" y="59"/>
                    </a:lnTo>
                    <a:lnTo>
                      <a:pt x="265" y="59"/>
                    </a:lnTo>
                    <a:lnTo>
                      <a:pt x="262" y="61"/>
                    </a:lnTo>
                    <a:lnTo>
                      <a:pt x="260" y="59"/>
                    </a:lnTo>
                    <a:lnTo>
                      <a:pt x="262" y="62"/>
                    </a:lnTo>
                    <a:lnTo>
                      <a:pt x="257" y="67"/>
                    </a:lnTo>
                    <a:lnTo>
                      <a:pt x="260" y="64"/>
                    </a:lnTo>
                    <a:lnTo>
                      <a:pt x="260" y="62"/>
                    </a:lnTo>
                    <a:lnTo>
                      <a:pt x="256" y="61"/>
                    </a:lnTo>
                    <a:lnTo>
                      <a:pt x="251" y="66"/>
                    </a:lnTo>
                    <a:lnTo>
                      <a:pt x="237" y="70"/>
                    </a:lnTo>
                    <a:lnTo>
                      <a:pt x="233" y="72"/>
                    </a:lnTo>
                    <a:lnTo>
                      <a:pt x="237" y="67"/>
                    </a:lnTo>
                    <a:lnTo>
                      <a:pt x="233" y="69"/>
                    </a:lnTo>
                    <a:lnTo>
                      <a:pt x="235" y="64"/>
                    </a:lnTo>
                    <a:lnTo>
                      <a:pt x="227" y="72"/>
                    </a:lnTo>
                    <a:lnTo>
                      <a:pt x="227" y="72"/>
                    </a:lnTo>
                    <a:lnTo>
                      <a:pt x="230" y="67"/>
                    </a:lnTo>
                    <a:lnTo>
                      <a:pt x="230" y="59"/>
                    </a:lnTo>
                    <a:lnTo>
                      <a:pt x="221" y="61"/>
                    </a:lnTo>
                    <a:lnTo>
                      <a:pt x="213" y="64"/>
                    </a:lnTo>
                    <a:lnTo>
                      <a:pt x="208" y="61"/>
                    </a:lnTo>
                    <a:lnTo>
                      <a:pt x="213" y="61"/>
                    </a:lnTo>
                    <a:lnTo>
                      <a:pt x="213" y="57"/>
                    </a:lnTo>
                    <a:lnTo>
                      <a:pt x="214" y="57"/>
                    </a:lnTo>
                    <a:lnTo>
                      <a:pt x="216" y="61"/>
                    </a:lnTo>
                    <a:lnTo>
                      <a:pt x="222" y="57"/>
                    </a:lnTo>
                    <a:lnTo>
                      <a:pt x="222" y="56"/>
                    </a:lnTo>
                    <a:lnTo>
                      <a:pt x="221" y="54"/>
                    </a:lnTo>
                    <a:lnTo>
                      <a:pt x="225" y="53"/>
                    </a:lnTo>
                    <a:lnTo>
                      <a:pt x="219" y="53"/>
                    </a:lnTo>
                    <a:lnTo>
                      <a:pt x="225" y="48"/>
                    </a:lnTo>
                    <a:lnTo>
                      <a:pt x="225" y="45"/>
                    </a:lnTo>
                    <a:lnTo>
                      <a:pt x="222" y="43"/>
                    </a:lnTo>
                    <a:lnTo>
                      <a:pt x="224" y="41"/>
                    </a:lnTo>
                    <a:lnTo>
                      <a:pt x="229" y="40"/>
                    </a:lnTo>
                    <a:lnTo>
                      <a:pt x="229" y="35"/>
                    </a:lnTo>
                    <a:lnTo>
                      <a:pt x="230" y="30"/>
                    </a:lnTo>
                    <a:lnTo>
                      <a:pt x="235" y="29"/>
                    </a:lnTo>
                    <a:lnTo>
                      <a:pt x="233" y="24"/>
                    </a:lnTo>
                    <a:lnTo>
                      <a:pt x="232" y="25"/>
                    </a:lnTo>
                    <a:lnTo>
                      <a:pt x="232" y="25"/>
                    </a:lnTo>
                    <a:lnTo>
                      <a:pt x="227" y="27"/>
                    </a:lnTo>
                    <a:lnTo>
                      <a:pt x="225" y="24"/>
                    </a:lnTo>
                    <a:lnTo>
                      <a:pt x="217" y="25"/>
                    </a:lnTo>
                    <a:lnTo>
                      <a:pt x="217" y="22"/>
                    </a:lnTo>
                    <a:lnTo>
                      <a:pt x="211" y="24"/>
                    </a:lnTo>
                    <a:lnTo>
                      <a:pt x="213" y="22"/>
                    </a:lnTo>
                    <a:lnTo>
                      <a:pt x="210" y="20"/>
                    </a:lnTo>
                    <a:lnTo>
                      <a:pt x="210" y="19"/>
                    </a:lnTo>
                    <a:lnTo>
                      <a:pt x="214" y="16"/>
                    </a:lnTo>
                    <a:lnTo>
                      <a:pt x="213" y="16"/>
                    </a:lnTo>
                    <a:lnTo>
                      <a:pt x="206" y="17"/>
                    </a:lnTo>
                    <a:lnTo>
                      <a:pt x="206" y="16"/>
                    </a:lnTo>
                    <a:lnTo>
                      <a:pt x="210" y="16"/>
                    </a:lnTo>
                    <a:lnTo>
                      <a:pt x="208" y="12"/>
                    </a:lnTo>
                    <a:lnTo>
                      <a:pt x="210" y="11"/>
                    </a:lnTo>
                    <a:lnTo>
                      <a:pt x="206" y="11"/>
                    </a:lnTo>
                    <a:lnTo>
                      <a:pt x="205" y="12"/>
                    </a:lnTo>
                    <a:lnTo>
                      <a:pt x="202" y="12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195" y="3"/>
                    </a:lnTo>
                    <a:lnTo>
                      <a:pt x="183" y="6"/>
                    </a:lnTo>
                    <a:lnTo>
                      <a:pt x="181" y="6"/>
                    </a:lnTo>
                    <a:lnTo>
                      <a:pt x="178" y="8"/>
                    </a:lnTo>
                    <a:lnTo>
                      <a:pt x="178" y="6"/>
                    </a:lnTo>
                    <a:lnTo>
                      <a:pt x="178" y="4"/>
                    </a:lnTo>
                    <a:lnTo>
                      <a:pt x="171" y="6"/>
                    </a:lnTo>
                    <a:lnTo>
                      <a:pt x="173" y="4"/>
                    </a:lnTo>
                    <a:lnTo>
                      <a:pt x="165" y="3"/>
                    </a:lnTo>
                    <a:lnTo>
                      <a:pt x="152" y="1"/>
                    </a:lnTo>
                    <a:lnTo>
                      <a:pt x="152" y="0"/>
                    </a:lnTo>
                    <a:lnTo>
                      <a:pt x="140" y="6"/>
                    </a:lnTo>
                    <a:lnTo>
                      <a:pt x="138" y="9"/>
                    </a:lnTo>
                    <a:lnTo>
                      <a:pt x="138" y="12"/>
                    </a:lnTo>
                    <a:lnTo>
                      <a:pt x="141" y="16"/>
                    </a:lnTo>
                    <a:lnTo>
                      <a:pt x="146" y="14"/>
                    </a:lnTo>
                    <a:lnTo>
                      <a:pt x="143" y="16"/>
                    </a:lnTo>
                    <a:lnTo>
                      <a:pt x="138" y="19"/>
                    </a:lnTo>
                    <a:lnTo>
                      <a:pt x="136" y="20"/>
                    </a:lnTo>
                    <a:lnTo>
                      <a:pt x="129" y="27"/>
                    </a:lnTo>
                    <a:lnTo>
                      <a:pt x="129" y="29"/>
                    </a:lnTo>
                    <a:lnTo>
                      <a:pt x="129" y="30"/>
                    </a:lnTo>
                    <a:lnTo>
                      <a:pt x="135" y="30"/>
                    </a:lnTo>
                    <a:lnTo>
                      <a:pt x="132" y="30"/>
                    </a:lnTo>
                    <a:lnTo>
                      <a:pt x="132" y="32"/>
                    </a:lnTo>
                    <a:lnTo>
                      <a:pt x="129" y="35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27" y="40"/>
                    </a:lnTo>
                    <a:lnTo>
                      <a:pt x="125" y="41"/>
                    </a:lnTo>
                    <a:lnTo>
                      <a:pt x="133" y="41"/>
                    </a:lnTo>
                    <a:lnTo>
                      <a:pt x="129" y="45"/>
                    </a:lnTo>
                    <a:lnTo>
                      <a:pt x="127" y="46"/>
                    </a:lnTo>
                    <a:lnTo>
                      <a:pt x="130" y="48"/>
                    </a:lnTo>
                    <a:lnTo>
                      <a:pt x="125" y="49"/>
                    </a:lnTo>
                    <a:lnTo>
                      <a:pt x="122" y="48"/>
                    </a:lnTo>
                    <a:lnTo>
                      <a:pt x="121" y="49"/>
                    </a:lnTo>
                    <a:lnTo>
                      <a:pt x="119" y="53"/>
                    </a:lnTo>
                    <a:lnTo>
                      <a:pt x="105" y="56"/>
                    </a:lnTo>
                    <a:lnTo>
                      <a:pt x="103" y="61"/>
                    </a:lnTo>
                    <a:lnTo>
                      <a:pt x="102" y="61"/>
                    </a:lnTo>
                    <a:lnTo>
                      <a:pt x="108" y="67"/>
                    </a:lnTo>
                    <a:lnTo>
                      <a:pt x="113" y="69"/>
                    </a:lnTo>
                    <a:lnTo>
                      <a:pt x="111" y="91"/>
                    </a:lnTo>
                    <a:lnTo>
                      <a:pt x="106" y="103"/>
                    </a:lnTo>
                    <a:lnTo>
                      <a:pt x="111" y="98"/>
                    </a:lnTo>
                    <a:lnTo>
                      <a:pt x="111" y="103"/>
                    </a:lnTo>
                    <a:lnTo>
                      <a:pt x="113" y="103"/>
                    </a:lnTo>
                    <a:lnTo>
                      <a:pt x="108" y="106"/>
                    </a:lnTo>
                    <a:lnTo>
                      <a:pt x="103" y="104"/>
                    </a:lnTo>
                    <a:lnTo>
                      <a:pt x="87" y="117"/>
                    </a:lnTo>
                    <a:lnTo>
                      <a:pt x="82" y="120"/>
                    </a:lnTo>
                    <a:lnTo>
                      <a:pt x="54" y="131"/>
                    </a:lnTo>
                    <a:lnTo>
                      <a:pt x="57" y="133"/>
                    </a:lnTo>
                    <a:lnTo>
                      <a:pt x="59" y="141"/>
                    </a:lnTo>
                    <a:lnTo>
                      <a:pt x="51" y="159"/>
                    </a:lnTo>
                    <a:lnTo>
                      <a:pt x="52" y="160"/>
                    </a:lnTo>
                    <a:lnTo>
                      <a:pt x="51" y="162"/>
                    </a:lnTo>
                    <a:lnTo>
                      <a:pt x="49" y="165"/>
                    </a:lnTo>
                    <a:lnTo>
                      <a:pt x="52" y="170"/>
                    </a:lnTo>
                    <a:lnTo>
                      <a:pt x="59" y="168"/>
                    </a:lnTo>
                    <a:lnTo>
                      <a:pt x="55" y="170"/>
                    </a:lnTo>
                    <a:lnTo>
                      <a:pt x="52" y="170"/>
                    </a:lnTo>
                    <a:lnTo>
                      <a:pt x="43" y="176"/>
                    </a:lnTo>
                    <a:lnTo>
                      <a:pt x="40" y="176"/>
                    </a:lnTo>
                    <a:lnTo>
                      <a:pt x="43" y="181"/>
                    </a:lnTo>
                    <a:lnTo>
                      <a:pt x="40" y="185"/>
                    </a:lnTo>
                    <a:lnTo>
                      <a:pt x="38" y="186"/>
                    </a:lnTo>
                    <a:lnTo>
                      <a:pt x="36" y="186"/>
                    </a:lnTo>
                    <a:lnTo>
                      <a:pt x="38" y="183"/>
                    </a:lnTo>
                    <a:lnTo>
                      <a:pt x="35" y="180"/>
                    </a:lnTo>
                    <a:lnTo>
                      <a:pt x="32" y="180"/>
                    </a:lnTo>
                    <a:lnTo>
                      <a:pt x="30" y="183"/>
                    </a:lnTo>
                    <a:lnTo>
                      <a:pt x="28" y="185"/>
                    </a:lnTo>
                    <a:lnTo>
                      <a:pt x="25" y="193"/>
                    </a:lnTo>
                    <a:lnTo>
                      <a:pt x="19" y="209"/>
                    </a:lnTo>
                    <a:lnTo>
                      <a:pt x="11" y="225"/>
                    </a:lnTo>
                    <a:lnTo>
                      <a:pt x="5" y="239"/>
                    </a:lnTo>
                    <a:lnTo>
                      <a:pt x="0" y="250"/>
                    </a:lnTo>
                    <a:lnTo>
                      <a:pt x="1" y="254"/>
                    </a:lnTo>
                    <a:lnTo>
                      <a:pt x="0" y="257"/>
                    </a:lnTo>
                    <a:lnTo>
                      <a:pt x="1" y="262"/>
                    </a:lnTo>
                    <a:lnTo>
                      <a:pt x="3" y="267"/>
                    </a:lnTo>
                    <a:lnTo>
                      <a:pt x="5" y="270"/>
                    </a:lnTo>
                    <a:lnTo>
                      <a:pt x="19" y="273"/>
                    </a:lnTo>
                    <a:lnTo>
                      <a:pt x="22" y="278"/>
                    </a:lnTo>
                    <a:lnTo>
                      <a:pt x="28" y="278"/>
                    </a:lnTo>
                    <a:lnTo>
                      <a:pt x="28" y="283"/>
                    </a:lnTo>
                    <a:lnTo>
                      <a:pt x="32" y="286"/>
                    </a:lnTo>
                    <a:lnTo>
                      <a:pt x="35" y="284"/>
                    </a:lnTo>
                    <a:lnTo>
                      <a:pt x="38" y="286"/>
                    </a:lnTo>
                    <a:lnTo>
                      <a:pt x="48" y="283"/>
                    </a:lnTo>
                    <a:lnTo>
                      <a:pt x="55" y="283"/>
                    </a:lnTo>
                    <a:lnTo>
                      <a:pt x="59" y="284"/>
                    </a:lnTo>
                    <a:lnTo>
                      <a:pt x="55" y="287"/>
                    </a:lnTo>
                    <a:lnTo>
                      <a:pt x="57" y="289"/>
                    </a:lnTo>
                    <a:lnTo>
                      <a:pt x="51" y="294"/>
                    </a:lnTo>
                    <a:lnTo>
                      <a:pt x="81" y="294"/>
                    </a:lnTo>
                    <a:lnTo>
                      <a:pt x="95" y="294"/>
                    </a:lnTo>
                    <a:lnTo>
                      <a:pt x="98" y="289"/>
                    </a:lnTo>
                    <a:lnTo>
                      <a:pt x="103" y="289"/>
                    </a:lnTo>
                    <a:lnTo>
                      <a:pt x="109" y="287"/>
                    </a:lnTo>
                    <a:lnTo>
                      <a:pt x="111" y="284"/>
                    </a:lnTo>
                    <a:lnTo>
                      <a:pt x="114" y="283"/>
                    </a:lnTo>
                    <a:lnTo>
                      <a:pt x="117" y="275"/>
                    </a:lnTo>
                    <a:lnTo>
                      <a:pt x="124" y="267"/>
                    </a:lnTo>
                    <a:lnTo>
                      <a:pt x="127" y="262"/>
                    </a:lnTo>
                    <a:lnTo>
                      <a:pt x="136" y="252"/>
                    </a:lnTo>
                    <a:lnTo>
                      <a:pt x="140" y="252"/>
                    </a:lnTo>
                    <a:lnTo>
                      <a:pt x="141" y="254"/>
                    </a:lnTo>
                    <a:lnTo>
                      <a:pt x="149" y="252"/>
                    </a:lnTo>
                    <a:lnTo>
                      <a:pt x="152" y="249"/>
                    </a:lnTo>
                    <a:lnTo>
                      <a:pt x="156" y="242"/>
                    </a:lnTo>
                    <a:lnTo>
                      <a:pt x="159" y="242"/>
                    </a:lnTo>
                    <a:lnTo>
                      <a:pt x="159" y="241"/>
                    </a:lnTo>
                    <a:lnTo>
                      <a:pt x="165" y="242"/>
                    </a:lnTo>
                    <a:lnTo>
                      <a:pt x="168" y="244"/>
                    </a:lnTo>
                    <a:lnTo>
                      <a:pt x="175" y="244"/>
                    </a:lnTo>
                    <a:lnTo>
                      <a:pt x="176" y="242"/>
                    </a:lnTo>
                    <a:lnTo>
                      <a:pt x="184" y="241"/>
                    </a:lnTo>
                    <a:lnTo>
                      <a:pt x="190" y="242"/>
                    </a:lnTo>
                    <a:lnTo>
                      <a:pt x="192" y="238"/>
                    </a:lnTo>
                    <a:lnTo>
                      <a:pt x="200" y="241"/>
                    </a:lnTo>
                    <a:lnTo>
                      <a:pt x="214" y="233"/>
                    </a:lnTo>
                    <a:lnTo>
                      <a:pt x="216" y="230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7" y="225"/>
                    </a:lnTo>
                    <a:lnTo>
                      <a:pt x="208" y="220"/>
                    </a:lnTo>
                    <a:lnTo>
                      <a:pt x="202" y="220"/>
                    </a:lnTo>
                    <a:lnTo>
                      <a:pt x="187" y="222"/>
                    </a:lnTo>
                    <a:lnTo>
                      <a:pt x="152" y="234"/>
                    </a:lnTo>
                    <a:lnTo>
                      <a:pt x="140" y="242"/>
                    </a:lnTo>
                    <a:lnTo>
                      <a:pt x="135" y="247"/>
                    </a:lnTo>
                    <a:lnTo>
                      <a:pt x="119" y="258"/>
                    </a:lnTo>
                    <a:lnTo>
                      <a:pt x="113" y="262"/>
                    </a:lnTo>
                    <a:lnTo>
                      <a:pt x="129" y="250"/>
                    </a:lnTo>
                    <a:lnTo>
                      <a:pt x="138" y="242"/>
                    </a:lnTo>
                    <a:lnTo>
                      <a:pt x="138" y="238"/>
                    </a:lnTo>
                    <a:lnTo>
                      <a:pt x="144" y="236"/>
                    </a:lnTo>
                    <a:lnTo>
                      <a:pt x="156" y="226"/>
                    </a:lnTo>
                    <a:lnTo>
                      <a:pt x="163" y="222"/>
                    </a:lnTo>
                    <a:lnTo>
                      <a:pt x="168" y="218"/>
                    </a:lnTo>
                    <a:lnTo>
                      <a:pt x="179" y="218"/>
                    </a:lnTo>
                    <a:lnTo>
                      <a:pt x="186" y="210"/>
                    </a:lnTo>
                    <a:lnTo>
                      <a:pt x="190" y="207"/>
                    </a:lnTo>
                    <a:lnTo>
                      <a:pt x="192" y="205"/>
                    </a:lnTo>
                    <a:lnTo>
                      <a:pt x="195" y="205"/>
                    </a:lnTo>
                    <a:lnTo>
                      <a:pt x="198" y="204"/>
                    </a:lnTo>
                    <a:lnTo>
                      <a:pt x="222" y="202"/>
                    </a:lnTo>
                    <a:lnTo>
                      <a:pt x="257" y="202"/>
                    </a:lnTo>
                    <a:lnTo>
                      <a:pt x="260" y="205"/>
                    </a:lnTo>
                    <a:lnTo>
                      <a:pt x="278" y="202"/>
                    </a:lnTo>
                    <a:lnTo>
                      <a:pt x="281" y="199"/>
                    </a:lnTo>
                    <a:lnTo>
                      <a:pt x="279" y="202"/>
                    </a:lnTo>
                    <a:lnTo>
                      <a:pt x="281" y="204"/>
                    </a:lnTo>
                    <a:lnTo>
                      <a:pt x="289" y="199"/>
                    </a:lnTo>
                    <a:lnTo>
                      <a:pt x="291" y="197"/>
                    </a:lnTo>
                    <a:lnTo>
                      <a:pt x="300" y="189"/>
                    </a:lnTo>
                    <a:lnTo>
                      <a:pt x="302" y="189"/>
                    </a:lnTo>
                    <a:lnTo>
                      <a:pt x="310" y="185"/>
                    </a:lnTo>
                    <a:lnTo>
                      <a:pt x="325" y="183"/>
                    </a:lnTo>
                    <a:lnTo>
                      <a:pt x="329" y="173"/>
                    </a:lnTo>
                    <a:lnTo>
                      <a:pt x="325" y="17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2" name="Freeform 50"/>
              <p:cNvSpPr/>
              <p:nvPr/>
            </p:nvSpPr>
            <p:spPr>
              <a:xfrm>
                <a:off x="2463840" y="1782720"/>
                <a:ext cx="55080" cy="6804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8040"/>
                  <a:gd name="textAreaBottom" fmla="*/ 68400 h 68040"/>
                  <a:gd name="GluePoint1X" fmla="*/ 27 w 35"/>
                  <a:gd name="GluePoint1Y" fmla="*/ 37 h 43"/>
                  <a:gd name="GluePoint2X" fmla="*/ 26 w 35"/>
                  <a:gd name="GluePoint2Y" fmla="*/ 32 h 43"/>
                  <a:gd name="GluePoint3X" fmla="*/ 29 w 35"/>
                  <a:gd name="GluePoint3Y" fmla="*/ 16 h 43"/>
                  <a:gd name="GluePoint4X" fmla="*/ 35 w 35"/>
                  <a:gd name="GluePoint4Y" fmla="*/ 0 h 43"/>
                  <a:gd name="GluePoint5X" fmla="*/ 30 w 35"/>
                  <a:gd name="GluePoint5Y" fmla="*/ 0 h 43"/>
                  <a:gd name="GluePoint6X" fmla="*/ 27 w 35"/>
                  <a:gd name="GluePoint6Y" fmla="*/ 5 h 43"/>
                  <a:gd name="GluePoint7X" fmla="*/ 27 w 35"/>
                  <a:gd name="GluePoint7Y" fmla="*/ 6 h 43"/>
                  <a:gd name="GluePoint8X" fmla="*/ 24 w 35"/>
                  <a:gd name="GluePoint8Y" fmla="*/ 8 h 43"/>
                  <a:gd name="GluePoint9X" fmla="*/ 22 w 35"/>
                  <a:gd name="GluePoint9Y" fmla="*/ 13 h 43"/>
                  <a:gd name="GluePoint10X" fmla="*/ 16 w 35"/>
                  <a:gd name="GluePoint10Y" fmla="*/ 16 h 43"/>
                  <a:gd name="GluePoint11X" fmla="*/ 13 w 35"/>
                  <a:gd name="GluePoint11Y" fmla="*/ 23 h 43"/>
                  <a:gd name="GluePoint12X" fmla="*/ 7 w 35"/>
                  <a:gd name="GluePoint12Y" fmla="*/ 29 h 43"/>
                  <a:gd name="GluePoint13X" fmla="*/ 0 w 35"/>
                  <a:gd name="GluePoint13Y" fmla="*/ 42 h 43"/>
                  <a:gd name="GluePoint14X" fmla="*/ 0 w 35"/>
                  <a:gd name="GluePoint14Y" fmla="*/ 43 h 43"/>
                  <a:gd name="GluePoint15X" fmla="*/ 16 w 35"/>
                  <a:gd name="GluePoint15Y" fmla="*/ 43 h 43"/>
                  <a:gd name="GluePoint16X" fmla="*/ 22 w 35"/>
                  <a:gd name="GluePoint16Y" fmla="*/ 40 h 43"/>
                  <a:gd name="GluePoint17X" fmla="*/ 24 w 35"/>
                  <a:gd name="GluePoint17Y" fmla="*/ 40 h 43"/>
                  <a:gd name="GluePoint18X" fmla="*/ 27 w 35"/>
                  <a:gd name="GluePoint18Y" fmla="*/ 37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5" h="43">
                    <a:moveTo>
                      <a:pt x="27" y="37"/>
                    </a:moveTo>
                    <a:lnTo>
                      <a:pt x="26" y="32"/>
                    </a:lnTo>
                    <a:lnTo>
                      <a:pt x="29" y="16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2" y="13"/>
                    </a:lnTo>
                    <a:lnTo>
                      <a:pt x="16" y="16"/>
                    </a:lnTo>
                    <a:lnTo>
                      <a:pt x="13" y="23"/>
                    </a:lnTo>
                    <a:lnTo>
                      <a:pt x="7" y="29"/>
                    </a:lnTo>
                    <a:lnTo>
                      <a:pt x="0" y="42"/>
                    </a:lnTo>
                    <a:lnTo>
                      <a:pt x="0" y="43"/>
                    </a:lnTo>
                    <a:lnTo>
                      <a:pt x="16" y="43"/>
                    </a:lnTo>
                    <a:lnTo>
                      <a:pt x="22" y="40"/>
                    </a:lnTo>
                    <a:lnTo>
                      <a:pt x="24" y="40"/>
                    </a:lnTo>
                    <a:lnTo>
                      <a:pt x="27" y="3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3" name="Freeform 51"/>
              <p:cNvSpPr/>
              <p:nvPr/>
            </p:nvSpPr>
            <p:spPr>
              <a:xfrm>
                <a:off x="2505240" y="1724040"/>
                <a:ext cx="102960" cy="117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17000"/>
                  <a:gd name="textAreaBottom" fmla="*/ 117360 h 117000"/>
                  <a:gd name="GluePoint1X" fmla="*/ 3 w 65"/>
                  <a:gd name="GluePoint1Y" fmla="*/ 53 h 74"/>
                  <a:gd name="GluePoint2X" fmla="*/ 9 w 65"/>
                  <a:gd name="GluePoint2Y" fmla="*/ 37 h 74"/>
                  <a:gd name="GluePoint3X" fmla="*/ 15 w 65"/>
                  <a:gd name="GluePoint3Y" fmla="*/ 35 h 74"/>
                  <a:gd name="GluePoint4X" fmla="*/ 17 w 65"/>
                  <a:gd name="GluePoint4Y" fmla="*/ 32 h 74"/>
                  <a:gd name="GluePoint5X" fmla="*/ 20 w 65"/>
                  <a:gd name="GluePoint5Y" fmla="*/ 31 h 74"/>
                  <a:gd name="GluePoint6X" fmla="*/ 23 w 65"/>
                  <a:gd name="GluePoint6Y" fmla="*/ 23 h 74"/>
                  <a:gd name="GluePoint7X" fmla="*/ 30 w 65"/>
                  <a:gd name="GluePoint7Y" fmla="*/ 15 h 74"/>
                  <a:gd name="GluePoint8X" fmla="*/ 33 w 65"/>
                  <a:gd name="GluePoint8Y" fmla="*/ 10 h 74"/>
                  <a:gd name="GluePoint9X" fmla="*/ 42 w 65"/>
                  <a:gd name="GluePoint9Y" fmla="*/ 0 h 74"/>
                  <a:gd name="GluePoint10X" fmla="*/ 46 w 65"/>
                  <a:gd name="GluePoint10Y" fmla="*/ 0 h 74"/>
                  <a:gd name="GluePoint11X" fmla="*/ 47 w 65"/>
                  <a:gd name="GluePoint11Y" fmla="*/ 2 h 74"/>
                  <a:gd name="GluePoint12X" fmla="*/ 47 w 65"/>
                  <a:gd name="GluePoint12Y" fmla="*/ 3 h 74"/>
                  <a:gd name="GluePoint13X" fmla="*/ 50 w 65"/>
                  <a:gd name="GluePoint13Y" fmla="*/ 5 h 74"/>
                  <a:gd name="GluePoint14X" fmla="*/ 60 w 65"/>
                  <a:gd name="GluePoint14Y" fmla="*/ 2 h 74"/>
                  <a:gd name="GluePoint15X" fmla="*/ 65 w 65"/>
                  <a:gd name="GluePoint15Y" fmla="*/ 6 h 74"/>
                  <a:gd name="GluePoint16X" fmla="*/ 60 w 65"/>
                  <a:gd name="GluePoint16Y" fmla="*/ 18 h 74"/>
                  <a:gd name="GluePoint17X" fmla="*/ 57 w 65"/>
                  <a:gd name="GluePoint17Y" fmla="*/ 31 h 74"/>
                  <a:gd name="GluePoint18X" fmla="*/ 60 w 65"/>
                  <a:gd name="GluePoint18Y" fmla="*/ 31 h 74"/>
                  <a:gd name="GluePoint19X" fmla="*/ 58 w 65"/>
                  <a:gd name="GluePoint19Y" fmla="*/ 35 h 74"/>
                  <a:gd name="GluePoint20X" fmla="*/ 60 w 65"/>
                  <a:gd name="GluePoint20Y" fmla="*/ 39 h 74"/>
                  <a:gd name="GluePoint21X" fmla="*/ 63 w 65"/>
                  <a:gd name="GluePoint21Y" fmla="*/ 39 h 74"/>
                  <a:gd name="GluePoint22X" fmla="*/ 65 w 65"/>
                  <a:gd name="GluePoint22Y" fmla="*/ 39 h 74"/>
                  <a:gd name="GluePoint23X" fmla="*/ 63 w 65"/>
                  <a:gd name="GluePoint23Y" fmla="*/ 42 h 74"/>
                  <a:gd name="GluePoint24X" fmla="*/ 62 w 65"/>
                  <a:gd name="GluePoint24Y" fmla="*/ 43 h 74"/>
                  <a:gd name="GluePoint25X" fmla="*/ 63 w 65"/>
                  <a:gd name="GluePoint25Y" fmla="*/ 43 h 74"/>
                  <a:gd name="GluePoint26X" fmla="*/ 63 w 65"/>
                  <a:gd name="GluePoint26Y" fmla="*/ 45 h 74"/>
                  <a:gd name="GluePoint27X" fmla="*/ 50 w 65"/>
                  <a:gd name="GluePoint27Y" fmla="*/ 50 h 74"/>
                  <a:gd name="GluePoint28X" fmla="*/ 41 w 65"/>
                  <a:gd name="GluePoint28Y" fmla="*/ 55 h 74"/>
                  <a:gd name="GluePoint29X" fmla="*/ 38 w 65"/>
                  <a:gd name="GluePoint29Y" fmla="*/ 53 h 74"/>
                  <a:gd name="GluePoint30X" fmla="*/ 38 w 65"/>
                  <a:gd name="GluePoint30Y" fmla="*/ 50 h 74"/>
                  <a:gd name="GluePoint31X" fmla="*/ 36 w 65"/>
                  <a:gd name="GluePoint31Y" fmla="*/ 50 h 74"/>
                  <a:gd name="GluePoint32X" fmla="*/ 30 w 65"/>
                  <a:gd name="GluePoint32Y" fmla="*/ 58 h 74"/>
                  <a:gd name="GluePoint33X" fmla="*/ 27 w 65"/>
                  <a:gd name="GluePoint33Y" fmla="*/ 58 h 74"/>
                  <a:gd name="GluePoint34X" fmla="*/ 23 w 65"/>
                  <a:gd name="GluePoint34Y" fmla="*/ 61 h 74"/>
                  <a:gd name="GluePoint35X" fmla="*/ 22 w 65"/>
                  <a:gd name="GluePoint35Y" fmla="*/ 60 h 74"/>
                  <a:gd name="GluePoint36X" fmla="*/ 19 w 65"/>
                  <a:gd name="GluePoint36Y" fmla="*/ 63 h 74"/>
                  <a:gd name="GluePoint37X" fmla="*/ 19 w 65"/>
                  <a:gd name="GluePoint37Y" fmla="*/ 61 h 74"/>
                  <a:gd name="GluePoint38X" fmla="*/ 15 w 65"/>
                  <a:gd name="GluePoint38Y" fmla="*/ 63 h 74"/>
                  <a:gd name="GluePoint39X" fmla="*/ 6 w 65"/>
                  <a:gd name="GluePoint39Y" fmla="*/ 72 h 74"/>
                  <a:gd name="GluePoint40X" fmla="*/ 1 w 65"/>
                  <a:gd name="GluePoint40Y" fmla="*/ 74 h 74"/>
                  <a:gd name="GluePoint41X" fmla="*/ 0 w 65"/>
                  <a:gd name="GluePoint41Y" fmla="*/ 69 h 74"/>
                  <a:gd name="GluePoint42X" fmla="*/ 3 w 65"/>
                  <a:gd name="GluePoint42Y" fmla="*/ 53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65" h="74">
                    <a:moveTo>
                      <a:pt x="3" y="53"/>
                    </a:moveTo>
                    <a:lnTo>
                      <a:pt x="9" y="37"/>
                    </a:lnTo>
                    <a:lnTo>
                      <a:pt x="15" y="35"/>
                    </a:lnTo>
                    <a:lnTo>
                      <a:pt x="17" y="32"/>
                    </a:lnTo>
                    <a:lnTo>
                      <a:pt x="20" y="31"/>
                    </a:lnTo>
                    <a:lnTo>
                      <a:pt x="23" y="23"/>
                    </a:lnTo>
                    <a:lnTo>
                      <a:pt x="30" y="15"/>
                    </a:lnTo>
                    <a:lnTo>
                      <a:pt x="33" y="10"/>
                    </a:lnTo>
                    <a:lnTo>
                      <a:pt x="42" y="0"/>
                    </a:lnTo>
                    <a:lnTo>
                      <a:pt x="46" y="0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0" y="5"/>
                    </a:lnTo>
                    <a:lnTo>
                      <a:pt x="60" y="2"/>
                    </a:lnTo>
                    <a:lnTo>
                      <a:pt x="65" y="6"/>
                    </a:lnTo>
                    <a:lnTo>
                      <a:pt x="60" y="18"/>
                    </a:lnTo>
                    <a:lnTo>
                      <a:pt x="57" y="31"/>
                    </a:lnTo>
                    <a:lnTo>
                      <a:pt x="60" y="31"/>
                    </a:lnTo>
                    <a:lnTo>
                      <a:pt x="58" y="35"/>
                    </a:lnTo>
                    <a:lnTo>
                      <a:pt x="60" y="39"/>
                    </a:lnTo>
                    <a:lnTo>
                      <a:pt x="63" y="39"/>
                    </a:lnTo>
                    <a:lnTo>
                      <a:pt x="65" y="39"/>
                    </a:lnTo>
                    <a:lnTo>
                      <a:pt x="63" y="42"/>
                    </a:lnTo>
                    <a:lnTo>
                      <a:pt x="62" y="43"/>
                    </a:lnTo>
                    <a:lnTo>
                      <a:pt x="63" y="43"/>
                    </a:lnTo>
                    <a:lnTo>
                      <a:pt x="63" y="45"/>
                    </a:lnTo>
                    <a:lnTo>
                      <a:pt x="50" y="50"/>
                    </a:lnTo>
                    <a:lnTo>
                      <a:pt x="41" y="55"/>
                    </a:lnTo>
                    <a:lnTo>
                      <a:pt x="38" y="53"/>
                    </a:lnTo>
                    <a:lnTo>
                      <a:pt x="38" y="50"/>
                    </a:lnTo>
                    <a:lnTo>
                      <a:pt x="36" y="50"/>
                    </a:lnTo>
                    <a:lnTo>
                      <a:pt x="30" y="58"/>
                    </a:lnTo>
                    <a:lnTo>
                      <a:pt x="27" y="58"/>
                    </a:lnTo>
                    <a:lnTo>
                      <a:pt x="23" y="61"/>
                    </a:lnTo>
                    <a:lnTo>
                      <a:pt x="22" y="60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5" y="63"/>
                    </a:lnTo>
                    <a:lnTo>
                      <a:pt x="6" y="72"/>
                    </a:lnTo>
                    <a:lnTo>
                      <a:pt x="1" y="74"/>
                    </a:lnTo>
                    <a:lnTo>
                      <a:pt x="0" y="69"/>
                    </a:lnTo>
                    <a:lnTo>
                      <a:pt x="3" y="5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4" name="Freeform 52"/>
              <p:cNvSpPr/>
              <p:nvPr/>
            </p:nvSpPr>
            <p:spPr>
              <a:xfrm>
                <a:off x="2579760" y="1706400"/>
                <a:ext cx="105840" cy="78840"/>
              </a:xfrm>
              <a:custGeom>
                <a:avLst/>
                <a:gdLst>
                  <a:gd name="textAreaLeft" fmla="*/ 0 w 105840"/>
                  <a:gd name="textAreaRight" fmla="*/ 106200 w 105840"/>
                  <a:gd name="textAreaTop" fmla="*/ 0 h 78840"/>
                  <a:gd name="textAreaBottom" fmla="*/ 79200 h 78840"/>
                  <a:gd name="GluePoint1X" fmla="*/ 65 w 67"/>
                  <a:gd name="GluePoint1Y" fmla="*/ 34 h 50"/>
                  <a:gd name="GluePoint2X" fmla="*/ 67 w 67"/>
                  <a:gd name="GluePoint2Y" fmla="*/ 34 h 50"/>
                  <a:gd name="GluePoint3X" fmla="*/ 67 w 67"/>
                  <a:gd name="GluePoint3Y" fmla="*/ 32 h 50"/>
                  <a:gd name="GluePoint4X" fmla="*/ 57 w 67"/>
                  <a:gd name="GluePoint4Y" fmla="*/ 30 h 50"/>
                  <a:gd name="GluePoint5X" fmla="*/ 56 w 67"/>
                  <a:gd name="GluePoint5Y" fmla="*/ 22 h 50"/>
                  <a:gd name="GluePoint6X" fmla="*/ 57 w 67"/>
                  <a:gd name="GluePoint6Y" fmla="*/ 16 h 50"/>
                  <a:gd name="GluePoint7X" fmla="*/ 53 w 67"/>
                  <a:gd name="GluePoint7Y" fmla="*/ 16 h 50"/>
                  <a:gd name="GluePoint8X" fmla="*/ 57 w 67"/>
                  <a:gd name="GluePoint8Y" fmla="*/ 13 h 50"/>
                  <a:gd name="GluePoint9X" fmla="*/ 62 w 67"/>
                  <a:gd name="GluePoint9Y" fmla="*/ 6 h 50"/>
                  <a:gd name="GluePoint10X" fmla="*/ 62 w 67"/>
                  <a:gd name="GluePoint10Y" fmla="*/ 5 h 50"/>
                  <a:gd name="GluePoint11X" fmla="*/ 59 w 67"/>
                  <a:gd name="GluePoint11Y" fmla="*/ 1 h 50"/>
                  <a:gd name="GluePoint12X" fmla="*/ 51 w 67"/>
                  <a:gd name="GluePoint12Y" fmla="*/ 5 h 50"/>
                  <a:gd name="GluePoint13X" fmla="*/ 49 w 67"/>
                  <a:gd name="GluePoint13Y" fmla="*/ 1 h 50"/>
                  <a:gd name="GluePoint14X" fmla="*/ 43 w 67"/>
                  <a:gd name="GluePoint14Y" fmla="*/ 0 h 50"/>
                  <a:gd name="GluePoint15X" fmla="*/ 35 w 67"/>
                  <a:gd name="GluePoint15Y" fmla="*/ 1 h 50"/>
                  <a:gd name="GluePoint16X" fmla="*/ 34 w 67"/>
                  <a:gd name="GluePoint16Y" fmla="*/ 3 h 50"/>
                  <a:gd name="GluePoint17X" fmla="*/ 27 w 67"/>
                  <a:gd name="GluePoint17Y" fmla="*/ 3 h 50"/>
                  <a:gd name="GluePoint18X" fmla="*/ 24 w 67"/>
                  <a:gd name="GluePoint18Y" fmla="*/ 1 h 50"/>
                  <a:gd name="GluePoint19X" fmla="*/ 18 w 67"/>
                  <a:gd name="GluePoint19Y" fmla="*/ 0 h 50"/>
                  <a:gd name="GluePoint20X" fmla="*/ 18 w 67"/>
                  <a:gd name="GluePoint20Y" fmla="*/ 1 h 50"/>
                  <a:gd name="GluePoint21X" fmla="*/ 15 w 67"/>
                  <a:gd name="GluePoint21Y" fmla="*/ 1 h 50"/>
                  <a:gd name="GluePoint22X" fmla="*/ 11 w 67"/>
                  <a:gd name="GluePoint22Y" fmla="*/ 8 h 50"/>
                  <a:gd name="GluePoint23X" fmla="*/ 8 w 67"/>
                  <a:gd name="GluePoint23Y" fmla="*/ 11 h 50"/>
                  <a:gd name="GluePoint24X" fmla="*/ 0 w 67"/>
                  <a:gd name="GluePoint24Y" fmla="*/ 13 h 50"/>
                  <a:gd name="GluePoint25X" fmla="*/ 0 w 67"/>
                  <a:gd name="GluePoint25Y" fmla="*/ 14 h 50"/>
                  <a:gd name="GluePoint26X" fmla="*/ 3 w 67"/>
                  <a:gd name="GluePoint26Y" fmla="*/ 16 h 50"/>
                  <a:gd name="GluePoint27X" fmla="*/ 13 w 67"/>
                  <a:gd name="GluePoint27Y" fmla="*/ 13 h 50"/>
                  <a:gd name="GluePoint28X" fmla="*/ 18 w 67"/>
                  <a:gd name="GluePoint28Y" fmla="*/ 17 h 50"/>
                  <a:gd name="GluePoint29X" fmla="*/ 13 w 67"/>
                  <a:gd name="GluePoint29Y" fmla="*/ 29 h 50"/>
                  <a:gd name="GluePoint30X" fmla="*/ 10 w 67"/>
                  <a:gd name="GluePoint30Y" fmla="*/ 42 h 50"/>
                  <a:gd name="GluePoint31X" fmla="*/ 13 w 67"/>
                  <a:gd name="GluePoint31Y" fmla="*/ 42 h 50"/>
                  <a:gd name="GluePoint32X" fmla="*/ 11 w 67"/>
                  <a:gd name="GluePoint32Y" fmla="*/ 46 h 50"/>
                  <a:gd name="GluePoint33X" fmla="*/ 13 w 67"/>
                  <a:gd name="GluePoint33Y" fmla="*/ 50 h 50"/>
                  <a:gd name="GluePoint34X" fmla="*/ 16 w 67"/>
                  <a:gd name="GluePoint34Y" fmla="*/ 50 h 50"/>
                  <a:gd name="GluePoint35X" fmla="*/ 18 w 67"/>
                  <a:gd name="GluePoint35Y" fmla="*/ 50 h 50"/>
                  <a:gd name="GluePoint36X" fmla="*/ 22 w 67"/>
                  <a:gd name="GluePoint36Y" fmla="*/ 50 h 50"/>
                  <a:gd name="GluePoint37X" fmla="*/ 27 w 67"/>
                  <a:gd name="GluePoint37Y" fmla="*/ 50 h 50"/>
                  <a:gd name="GluePoint38X" fmla="*/ 30 w 67"/>
                  <a:gd name="GluePoint38Y" fmla="*/ 50 h 50"/>
                  <a:gd name="GluePoint39X" fmla="*/ 32 w 67"/>
                  <a:gd name="GluePoint39Y" fmla="*/ 46 h 50"/>
                  <a:gd name="GluePoint40X" fmla="*/ 37 w 67"/>
                  <a:gd name="GluePoint40Y" fmla="*/ 48 h 50"/>
                  <a:gd name="GluePoint41X" fmla="*/ 53 w 67"/>
                  <a:gd name="GluePoint41Y" fmla="*/ 40 h 50"/>
                  <a:gd name="GluePoint42X" fmla="*/ 56 w 67"/>
                  <a:gd name="GluePoint42Y" fmla="*/ 37 h 50"/>
                  <a:gd name="GluePoint43X" fmla="*/ 56 w 67"/>
                  <a:gd name="GluePoint43Y" fmla="*/ 38 h 50"/>
                  <a:gd name="GluePoint44X" fmla="*/ 57 w 67"/>
                  <a:gd name="GluePoint44Y" fmla="*/ 38 h 50"/>
                  <a:gd name="GluePoint45X" fmla="*/ 61 w 67"/>
                  <a:gd name="GluePoint45Y" fmla="*/ 35 h 50"/>
                  <a:gd name="GluePoint46X" fmla="*/ 65 w 67"/>
                  <a:gd name="GluePoint46Y" fmla="*/ 34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7" h="50">
                    <a:moveTo>
                      <a:pt x="65" y="34"/>
                    </a:moveTo>
                    <a:lnTo>
                      <a:pt x="67" y="34"/>
                    </a:lnTo>
                    <a:lnTo>
                      <a:pt x="67" y="32"/>
                    </a:lnTo>
                    <a:lnTo>
                      <a:pt x="57" y="30"/>
                    </a:lnTo>
                    <a:lnTo>
                      <a:pt x="56" y="22"/>
                    </a:lnTo>
                    <a:lnTo>
                      <a:pt x="57" y="16"/>
                    </a:lnTo>
                    <a:lnTo>
                      <a:pt x="53" y="16"/>
                    </a:lnTo>
                    <a:lnTo>
                      <a:pt x="57" y="13"/>
                    </a:lnTo>
                    <a:lnTo>
                      <a:pt x="62" y="6"/>
                    </a:lnTo>
                    <a:lnTo>
                      <a:pt x="62" y="5"/>
                    </a:lnTo>
                    <a:lnTo>
                      <a:pt x="59" y="1"/>
                    </a:lnTo>
                    <a:lnTo>
                      <a:pt x="51" y="5"/>
                    </a:lnTo>
                    <a:lnTo>
                      <a:pt x="49" y="1"/>
                    </a:lnTo>
                    <a:lnTo>
                      <a:pt x="43" y="0"/>
                    </a:lnTo>
                    <a:lnTo>
                      <a:pt x="35" y="1"/>
                    </a:lnTo>
                    <a:lnTo>
                      <a:pt x="34" y="3"/>
                    </a:lnTo>
                    <a:lnTo>
                      <a:pt x="27" y="3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8" y="1"/>
                    </a:lnTo>
                    <a:lnTo>
                      <a:pt x="15" y="1"/>
                    </a:lnTo>
                    <a:lnTo>
                      <a:pt x="11" y="8"/>
                    </a:lnTo>
                    <a:lnTo>
                      <a:pt x="8" y="11"/>
                    </a:lnTo>
                    <a:lnTo>
                      <a:pt x="0" y="13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13" y="13"/>
                    </a:lnTo>
                    <a:lnTo>
                      <a:pt x="18" y="17"/>
                    </a:lnTo>
                    <a:lnTo>
                      <a:pt x="13" y="29"/>
                    </a:lnTo>
                    <a:lnTo>
                      <a:pt x="10" y="42"/>
                    </a:lnTo>
                    <a:lnTo>
                      <a:pt x="13" y="42"/>
                    </a:lnTo>
                    <a:lnTo>
                      <a:pt x="11" y="46"/>
                    </a:lnTo>
                    <a:lnTo>
                      <a:pt x="13" y="50"/>
                    </a:lnTo>
                    <a:lnTo>
                      <a:pt x="16" y="50"/>
                    </a:lnTo>
                    <a:lnTo>
                      <a:pt x="18" y="50"/>
                    </a:lnTo>
                    <a:lnTo>
                      <a:pt x="22" y="50"/>
                    </a:lnTo>
                    <a:lnTo>
                      <a:pt x="27" y="50"/>
                    </a:lnTo>
                    <a:lnTo>
                      <a:pt x="30" y="50"/>
                    </a:lnTo>
                    <a:lnTo>
                      <a:pt x="32" y="46"/>
                    </a:lnTo>
                    <a:lnTo>
                      <a:pt x="37" y="48"/>
                    </a:lnTo>
                    <a:lnTo>
                      <a:pt x="53" y="40"/>
                    </a:lnTo>
                    <a:lnTo>
                      <a:pt x="56" y="37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61" y="35"/>
                    </a:lnTo>
                    <a:lnTo>
                      <a:pt x="65" y="3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5" name="Freeform 53"/>
              <p:cNvSpPr/>
              <p:nvPr/>
            </p:nvSpPr>
            <p:spPr>
              <a:xfrm>
                <a:off x="2617920" y="1760400"/>
                <a:ext cx="123480" cy="709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70920"/>
                  <a:gd name="textAreaBottom" fmla="*/ 71280 h 70920"/>
                  <a:gd name="GluePoint1X" fmla="*/ 75 w 78"/>
                  <a:gd name="GluePoint1Y" fmla="*/ 8 h 45"/>
                  <a:gd name="GluePoint2X" fmla="*/ 73 w 78"/>
                  <a:gd name="GluePoint2Y" fmla="*/ 6 h 45"/>
                  <a:gd name="GluePoint3X" fmla="*/ 67 w 78"/>
                  <a:gd name="GluePoint3Y" fmla="*/ 6 h 45"/>
                  <a:gd name="GluePoint4X" fmla="*/ 68 w 78"/>
                  <a:gd name="GluePoint4Y" fmla="*/ 4 h 45"/>
                  <a:gd name="GluePoint5X" fmla="*/ 67 w 78"/>
                  <a:gd name="GluePoint5Y" fmla="*/ 3 h 45"/>
                  <a:gd name="GluePoint6X" fmla="*/ 62 w 78"/>
                  <a:gd name="GluePoint6Y" fmla="*/ 6 h 45"/>
                  <a:gd name="GluePoint7X" fmla="*/ 56 w 78"/>
                  <a:gd name="GluePoint7Y" fmla="*/ 6 h 45"/>
                  <a:gd name="GluePoint8X" fmla="*/ 56 w 78"/>
                  <a:gd name="GluePoint8Y" fmla="*/ 4 h 45"/>
                  <a:gd name="GluePoint9X" fmla="*/ 40 w 78"/>
                  <a:gd name="GluePoint9Y" fmla="*/ 1 h 45"/>
                  <a:gd name="GluePoint10X" fmla="*/ 41 w 78"/>
                  <a:gd name="GluePoint10Y" fmla="*/ 0 h 45"/>
                  <a:gd name="GluePoint11X" fmla="*/ 37 w 78"/>
                  <a:gd name="GluePoint11Y" fmla="*/ 1 h 45"/>
                  <a:gd name="GluePoint12X" fmla="*/ 33 w 78"/>
                  <a:gd name="GluePoint12Y" fmla="*/ 4 h 45"/>
                  <a:gd name="GluePoint13X" fmla="*/ 25 w 78"/>
                  <a:gd name="GluePoint13Y" fmla="*/ 9 h 45"/>
                  <a:gd name="GluePoint14X" fmla="*/ 25 w 78"/>
                  <a:gd name="GluePoint14Y" fmla="*/ 12 h 45"/>
                  <a:gd name="GluePoint15X" fmla="*/ 32 w 78"/>
                  <a:gd name="GluePoint15Y" fmla="*/ 11 h 45"/>
                  <a:gd name="GluePoint16X" fmla="*/ 46 w 78"/>
                  <a:gd name="GluePoint16Y" fmla="*/ 11 h 45"/>
                  <a:gd name="GluePoint17X" fmla="*/ 45 w 78"/>
                  <a:gd name="GluePoint17Y" fmla="*/ 12 h 45"/>
                  <a:gd name="GluePoint18X" fmla="*/ 38 w 78"/>
                  <a:gd name="GluePoint18Y" fmla="*/ 12 h 45"/>
                  <a:gd name="GluePoint19X" fmla="*/ 33 w 78"/>
                  <a:gd name="GluePoint19Y" fmla="*/ 16 h 45"/>
                  <a:gd name="GluePoint20X" fmla="*/ 30 w 78"/>
                  <a:gd name="GluePoint20Y" fmla="*/ 12 h 45"/>
                  <a:gd name="GluePoint21X" fmla="*/ 13 w 78"/>
                  <a:gd name="GluePoint21Y" fmla="*/ 22 h 45"/>
                  <a:gd name="GluePoint22X" fmla="*/ 13 w 78"/>
                  <a:gd name="GluePoint22Y" fmla="*/ 22 h 45"/>
                  <a:gd name="GluePoint23X" fmla="*/ 8 w 78"/>
                  <a:gd name="GluePoint23Y" fmla="*/ 24 h 45"/>
                  <a:gd name="GluePoint24X" fmla="*/ 2 w 78"/>
                  <a:gd name="GluePoint24Y" fmla="*/ 29 h 45"/>
                  <a:gd name="GluePoint25X" fmla="*/ 6 w 78"/>
                  <a:gd name="GluePoint25Y" fmla="*/ 25 h 45"/>
                  <a:gd name="GluePoint26X" fmla="*/ 2 w 78"/>
                  <a:gd name="GluePoint26Y" fmla="*/ 29 h 45"/>
                  <a:gd name="GluePoint27X" fmla="*/ 0 w 78"/>
                  <a:gd name="GluePoint27Y" fmla="*/ 35 h 45"/>
                  <a:gd name="GluePoint28X" fmla="*/ 0 w 78"/>
                  <a:gd name="GluePoint28Y" fmla="*/ 38 h 45"/>
                  <a:gd name="GluePoint29X" fmla="*/ 2 w 78"/>
                  <a:gd name="GluePoint29Y" fmla="*/ 38 h 45"/>
                  <a:gd name="GluePoint30X" fmla="*/ 3 w 78"/>
                  <a:gd name="GluePoint30Y" fmla="*/ 43 h 45"/>
                  <a:gd name="GluePoint31X" fmla="*/ 6 w 78"/>
                  <a:gd name="GluePoint31Y" fmla="*/ 45 h 45"/>
                  <a:gd name="GluePoint32X" fmla="*/ 10 w 78"/>
                  <a:gd name="GluePoint32Y" fmla="*/ 41 h 45"/>
                  <a:gd name="GluePoint33X" fmla="*/ 13 w 78"/>
                  <a:gd name="GluePoint33Y" fmla="*/ 41 h 45"/>
                  <a:gd name="GluePoint34X" fmla="*/ 27 w 78"/>
                  <a:gd name="GluePoint34Y" fmla="*/ 30 h 45"/>
                  <a:gd name="GluePoint35X" fmla="*/ 30 w 78"/>
                  <a:gd name="GluePoint35Y" fmla="*/ 25 h 45"/>
                  <a:gd name="GluePoint36X" fmla="*/ 30 w 78"/>
                  <a:gd name="GluePoint36Y" fmla="*/ 27 h 45"/>
                  <a:gd name="GluePoint37X" fmla="*/ 33 w 78"/>
                  <a:gd name="GluePoint37Y" fmla="*/ 24 h 45"/>
                  <a:gd name="GluePoint38X" fmla="*/ 35 w 78"/>
                  <a:gd name="GluePoint38Y" fmla="*/ 27 h 45"/>
                  <a:gd name="GluePoint39X" fmla="*/ 38 w 78"/>
                  <a:gd name="GluePoint39Y" fmla="*/ 27 h 45"/>
                  <a:gd name="GluePoint40X" fmla="*/ 38 w 78"/>
                  <a:gd name="GluePoint40Y" fmla="*/ 22 h 45"/>
                  <a:gd name="GluePoint41X" fmla="*/ 41 w 78"/>
                  <a:gd name="GluePoint41Y" fmla="*/ 24 h 45"/>
                  <a:gd name="GluePoint42X" fmla="*/ 49 w 78"/>
                  <a:gd name="GluePoint42Y" fmla="*/ 22 h 45"/>
                  <a:gd name="GluePoint43X" fmla="*/ 68 w 78"/>
                  <a:gd name="GluePoint43Y" fmla="*/ 14 h 45"/>
                  <a:gd name="GluePoint44X" fmla="*/ 75 w 78"/>
                  <a:gd name="GluePoint44Y" fmla="*/ 14 h 45"/>
                  <a:gd name="GluePoint45X" fmla="*/ 78 w 78"/>
                  <a:gd name="GluePoint45Y" fmla="*/ 12 h 45"/>
                  <a:gd name="GluePoint46X" fmla="*/ 76 w 78"/>
                  <a:gd name="GluePoint46Y" fmla="*/ 12 h 45"/>
                  <a:gd name="GluePoint47X" fmla="*/ 73 w 78"/>
                  <a:gd name="GluePoint47Y" fmla="*/ 11 h 45"/>
                  <a:gd name="GluePoint48X" fmla="*/ 75 w 78"/>
                  <a:gd name="GluePoint48Y" fmla="*/ 9 h 45"/>
                  <a:gd name="GluePoint49X" fmla="*/ 75 w 78"/>
                  <a:gd name="GluePoint49Y" fmla="*/ 8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78" h="45">
                    <a:moveTo>
                      <a:pt x="75" y="8"/>
                    </a:moveTo>
                    <a:lnTo>
                      <a:pt x="73" y="6"/>
                    </a:lnTo>
                    <a:lnTo>
                      <a:pt x="67" y="6"/>
                    </a:lnTo>
                    <a:lnTo>
                      <a:pt x="68" y="4"/>
                    </a:lnTo>
                    <a:lnTo>
                      <a:pt x="67" y="3"/>
                    </a:lnTo>
                    <a:lnTo>
                      <a:pt x="62" y="6"/>
                    </a:lnTo>
                    <a:lnTo>
                      <a:pt x="56" y="6"/>
                    </a:lnTo>
                    <a:lnTo>
                      <a:pt x="56" y="4"/>
                    </a:lnTo>
                    <a:lnTo>
                      <a:pt x="40" y="1"/>
                    </a:lnTo>
                    <a:lnTo>
                      <a:pt x="41" y="0"/>
                    </a:lnTo>
                    <a:lnTo>
                      <a:pt x="37" y="1"/>
                    </a:lnTo>
                    <a:lnTo>
                      <a:pt x="33" y="4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32" y="11"/>
                    </a:lnTo>
                    <a:lnTo>
                      <a:pt x="46" y="11"/>
                    </a:lnTo>
                    <a:lnTo>
                      <a:pt x="45" y="12"/>
                    </a:lnTo>
                    <a:lnTo>
                      <a:pt x="38" y="12"/>
                    </a:lnTo>
                    <a:lnTo>
                      <a:pt x="33" y="16"/>
                    </a:lnTo>
                    <a:lnTo>
                      <a:pt x="30" y="1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2" y="29"/>
                    </a:lnTo>
                    <a:lnTo>
                      <a:pt x="6" y="25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3" y="43"/>
                    </a:lnTo>
                    <a:lnTo>
                      <a:pt x="6" y="45"/>
                    </a:lnTo>
                    <a:lnTo>
                      <a:pt x="10" y="41"/>
                    </a:lnTo>
                    <a:lnTo>
                      <a:pt x="13" y="41"/>
                    </a:lnTo>
                    <a:lnTo>
                      <a:pt x="27" y="30"/>
                    </a:lnTo>
                    <a:lnTo>
                      <a:pt x="30" y="25"/>
                    </a:lnTo>
                    <a:lnTo>
                      <a:pt x="30" y="27"/>
                    </a:lnTo>
                    <a:lnTo>
                      <a:pt x="33" y="24"/>
                    </a:lnTo>
                    <a:lnTo>
                      <a:pt x="35" y="27"/>
                    </a:lnTo>
                    <a:lnTo>
                      <a:pt x="38" y="27"/>
                    </a:lnTo>
                    <a:lnTo>
                      <a:pt x="38" y="22"/>
                    </a:lnTo>
                    <a:lnTo>
                      <a:pt x="41" y="24"/>
                    </a:lnTo>
                    <a:lnTo>
                      <a:pt x="49" y="22"/>
                    </a:lnTo>
                    <a:lnTo>
                      <a:pt x="68" y="14"/>
                    </a:lnTo>
                    <a:lnTo>
                      <a:pt x="75" y="14"/>
                    </a:lnTo>
                    <a:lnTo>
                      <a:pt x="78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75" y="9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6" name="Freeform 54"/>
              <p:cNvSpPr/>
              <p:nvPr/>
            </p:nvSpPr>
            <p:spPr>
              <a:xfrm>
                <a:off x="2446200" y="1790640"/>
                <a:ext cx="60120" cy="60120"/>
              </a:xfrm>
              <a:custGeom>
                <a:avLst/>
                <a:gdLst>
                  <a:gd name="textAreaLeft" fmla="*/ 0 w 60120"/>
                  <a:gd name="textAreaRight" fmla="*/ 60480 w 60120"/>
                  <a:gd name="textAreaTop" fmla="*/ 0 h 60120"/>
                  <a:gd name="textAreaBottom" fmla="*/ 60480 h 60120"/>
                  <a:gd name="GluePoint1X" fmla="*/ 11 w 38"/>
                  <a:gd name="GluePoint1Y" fmla="*/ 38 h 38"/>
                  <a:gd name="GluePoint2X" fmla="*/ 11 w 38"/>
                  <a:gd name="GluePoint2Y" fmla="*/ 37 h 38"/>
                  <a:gd name="GluePoint3X" fmla="*/ 18 w 38"/>
                  <a:gd name="GluePoint3Y" fmla="*/ 24 h 38"/>
                  <a:gd name="GluePoint4X" fmla="*/ 24 w 38"/>
                  <a:gd name="GluePoint4Y" fmla="*/ 18 h 38"/>
                  <a:gd name="GluePoint5X" fmla="*/ 27 w 38"/>
                  <a:gd name="GluePoint5Y" fmla="*/ 11 h 38"/>
                  <a:gd name="GluePoint6X" fmla="*/ 33 w 38"/>
                  <a:gd name="GluePoint6Y" fmla="*/ 8 h 38"/>
                  <a:gd name="GluePoint7X" fmla="*/ 35 w 38"/>
                  <a:gd name="GluePoint7Y" fmla="*/ 3 h 38"/>
                  <a:gd name="GluePoint8X" fmla="*/ 38 w 38"/>
                  <a:gd name="GluePoint8Y" fmla="*/ 1 h 38"/>
                  <a:gd name="GluePoint9X" fmla="*/ 38 w 38"/>
                  <a:gd name="GluePoint9Y" fmla="*/ 0 h 38"/>
                  <a:gd name="GluePoint10X" fmla="*/ 24 w 38"/>
                  <a:gd name="GluePoint10Y" fmla="*/ 0 h 38"/>
                  <a:gd name="GluePoint11X" fmla="*/ 13 w 38"/>
                  <a:gd name="GluePoint11Y" fmla="*/ 0 h 38"/>
                  <a:gd name="GluePoint12X" fmla="*/ 10 w 38"/>
                  <a:gd name="GluePoint12Y" fmla="*/ 6 h 38"/>
                  <a:gd name="GluePoint13X" fmla="*/ 10 w 38"/>
                  <a:gd name="GluePoint13Y" fmla="*/ 10 h 38"/>
                  <a:gd name="GluePoint14X" fmla="*/ 6 w 38"/>
                  <a:gd name="GluePoint14Y" fmla="*/ 16 h 38"/>
                  <a:gd name="GluePoint15X" fmla="*/ 5 w 38"/>
                  <a:gd name="GluePoint15Y" fmla="*/ 21 h 38"/>
                  <a:gd name="GluePoint16X" fmla="*/ 3 w 38"/>
                  <a:gd name="GluePoint16Y" fmla="*/ 22 h 38"/>
                  <a:gd name="GluePoint17X" fmla="*/ 5 w 38"/>
                  <a:gd name="GluePoint17Y" fmla="*/ 24 h 38"/>
                  <a:gd name="GluePoint18X" fmla="*/ 0 w 38"/>
                  <a:gd name="GluePoint18Y" fmla="*/ 38 h 38"/>
                  <a:gd name="GluePoint19X" fmla="*/ 11 w 38"/>
                  <a:gd name="GluePoint19Y" fmla="*/ 38 h 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38" h="38">
                    <a:moveTo>
                      <a:pt x="11" y="38"/>
                    </a:moveTo>
                    <a:lnTo>
                      <a:pt x="11" y="37"/>
                    </a:lnTo>
                    <a:lnTo>
                      <a:pt x="18" y="24"/>
                    </a:lnTo>
                    <a:lnTo>
                      <a:pt x="24" y="18"/>
                    </a:lnTo>
                    <a:lnTo>
                      <a:pt x="27" y="11"/>
                    </a:lnTo>
                    <a:lnTo>
                      <a:pt x="33" y="8"/>
                    </a:lnTo>
                    <a:lnTo>
                      <a:pt x="35" y="3"/>
                    </a:lnTo>
                    <a:lnTo>
                      <a:pt x="38" y="1"/>
                    </a:lnTo>
                    <a:lnTo>
                      <a:pt x="38" y="0"/>
                    </a:lnTo>
                    <a:lnTo>
                      <a:pt x="24" y="0"/>
                    </a:lnTo>
                    <a:lnTo>
                      <a:pt x="13" y="0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6" y="16"/>
                    </a:lnTo>
                    <a:lnTo>
                      <a:pt x="5" y="21"/>
                    </a:lnTo>
                    <a:lnTo>
                      <a:pt x="3" y="22"/>
                    </a:lnTo>
                    <a:lnTo>
                      <a:pt x="5" y="24"/>
                    </a:lnTo>
                    <a:lnTo>
                      <a:pt x="0" y="38"/>
                    </a:lnTo>
                    <a:lnTo>
                      <a:pt x="11" y="3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240" bIns="30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7" name="Freeform 55"/>
              <p:cNvSpPr/>
              <p:nvPr/>
            </p:nvSpPr>
            <p:spPr>
              <a:xfrm>
                <a:off x="2368440" y="1890720"/>
                <a:ext cx="47160" cy="6480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64800"/>
                  <a:gd name="textAreaBottom" fmla="*/ 65160 h 64800"/>
                  <a:gd name="GluePoint1X" fmla="*/ 0 w 30"/>
                  <a:gd name="GluePoint1Y" fmla="*/ 30 h 41"/>
                  <a:gd name="GluePoint2X" fmla="*/ 3 w 30"/>
                  <a:gd name="GluePoint2Y" fmla="*/ 35 h 41"/>
                  <a:gd name="GluePoint3X" fmla="*/ 8 w 30"/>
                  <a:gd name="GluePoint3Y" fmla="*/ 37 h 41"/>
                  <a:gd name="GluePoint4X" fmla="*/ 8 w 30"/>
                  <a:gd name="GluePoint4Y" fmla="*/ 41 h 41"/>
                  <a:gd name="GluePoint5X" fmla="*/ 9 w 30"/>
                  <a:gd name="GluePoint5Y" fmla="*/ 40 h 41"/>
                  <a:gd name="GluePoint6X" fmla="*/ 20 w 30"/>
                  <a:gd name="GluePoint6Y" fmla="*/ 29 h 41"/>
                  <a:gd name="GluePoint7X" fmla="*/ 22 w 30"/>
                  <a:gd name="GluePoint7Y" fmla="*/ 24 h 41"/>
                  <a:gd name="GluePoint8X" fmla="*/ 24 w 30"/>
                  <a:gd name="GluePoint8Y" fmla="*/ 24 h 41"/>
                  <a:gd name="GluePoint9X" fmla="*/ 27 w 30"/>
                  <a:gd name="GluePoint9Y" fmla="*/ 19 h 41"/>
                  <a:gd name="GluePoint10X" fmla="*/ 25 w 30"/>
                  <a:gd name="GluePoint10Y" fmla="*/ 14 h 41"/>
                  <a:gd name="GluePoint11X" fmla="*/ 27 w 30"/>
                  <a:gd name="GluePoint11Y" fmla="*/ 11 h 41"/>
                  <a:gd name="GluePoint12X" fmla="*/ 30 w 30"/>
                  <a:gd name="GluePoint12Y" fmla="*/ 6 h 41"/>
                  <a:gd name="GluePoint13X" fmla="*/ 22 w 30"/>
                  <a:gd name="GluePoint13Y" fmla="*/ 0 h 41"/>
                  <a:gd name="GluePoint14X" fmla="*/ 19 w 30"/>
                  <a:gd name="GluePoint14Y" fmla="*/ 1 h 41"/>
                  <a:gd name="GluePoint15X" fmla="*/ 13 w 30"/>
                  <a:gd name="GluePoint15Y" fmla="*/ 6 h 41"/>
                  <a:gd name="GluePoint16X" fmla="*/ 14 w 30"/>
                  <a:gd name="GluePoint16Y" fmla="*/ 8 h 41"/>
                  <a:gd name="GluePoint17X" fmla="*/ 11 w 30"/>
                  <a:gd name="GluePoint17Y" fmla="*/ 9 h 41"/>
                  <a:gd name="GluePoint18X" fmla="*/ 11 w 30"/>
                  <a:gd name="GluePoint18Y" fmla="*/ 14 h 41"/>
                  <a:gd name="GluePoint19X" fmla="*/ 11 w 30"/>
                  <a:gd name="GluePoint19Y" fmla="*/ 14 h 41"/>
                  <a:gd name="GluePoint20X" fmla="*/ 11 w 30"/>
                  <a:gd name="GluePoint20Y" fmla="*/ 16 h 41"/>
                  <a:gd name="GluePoint21X" fmla="*/ 14 w 30"/>
                  <a:gd name="GluePoint21Y" fmla="*/ 20 h 41"/>
                  <a:gd name="GluePoint22X" fmla="*/ 8 w 30"/>
                  <a:gd name="GluePoint22Y" fmla="*/ 25 h 41"/>
                  <a:gd name="GluePoint23X" fmla="*/ 3 w 30"/>
                  <a:gd name="GluePoint23Y" fmla="*/ 27 h 41"/>
                  <a:gd name="GluePoint24X" fmla="*/ 0 w 30"/>
                  <a:gd name="GluePoint24Y" fmla="*/ 30 h 41"/>
                  <a:gd name="GluePoint25X" fmla="*/ 0 w 30"/>
                  <a:gd name="GluePoint25Y" fmla="*/ 3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30" h="41">
                    <a:moveTo>
                      <a:pt x="0" y="30"/>
                    </a:moveTo>
                    <a:lnTo>
                      <a:pt x="3" y="35"/>
                    </a:lnTo>
                    <a:lnTo>
                      <a:pt x="8" y="37"/>
                    </a:lnTo>
                    <a:lnTo>
                      <a:pt x="8" y="41"/>
                    </a:lnTo>
                    <a:lnTo>
                      <a:pt x="9" y="40"/>
                    </a:lnTo>
                    <a:lnTo>
                      <a:pt x="20" y="29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7" y="19"/>
                    </a:lnTo>
                    <a:lnTo>
                      <a:pt x="25" y="14"/>
                    </a:lnTo>
                    <a:lnTo>
                      <a:pt x="27" y="11"/>
                    </a:lnTo>
                    <a:lnTo>
                      <a:pt x="30" y="6"/>
                    </a:lnTo>
                    <a:lnTo>
                      <a:pt x="22" y="0"/>
                    </a:lnTo>
                    <a:lnTo>
                      <a:pt x="19" y="1"/>
                    </a:lnTo>
                    <a:lnTo>
                      <a:pt x="13" y="6"/>
                    </a:lnTo>
                    <a:lnTo>
                      <a:pt x="14" y="8"/>
                    </a:lnTo>
                    <a:lnTo>
                      <a:pt x="11" y="9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4" y="20"/>
                    </a:lnTo>
                    <a:lnTo>
                      <a:pt x="8" y="25"/>
                    </a:lnTo>
                    <a:lnTo>
                      <a:pt x="3" y="27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8" name="Freeform 56"/>
              <p:cNvSpPr/>
              <p:nvPr/>
            </p:nvSpPr>
            <p:spPr>
              <a:xfrm>
                <a:off x="2436840" y="1846440"/>
                <a:ext cx="77400" cy="3780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37800"/>
                  <a:gd name="textAreaBottom" fmla="*/ 38160 h 37800"/>
                  <a:gd name="GluePoint1X" fmla="*/ 0 w 49"/>
                  <a:gd name="GluePoint1Y" fmla="*/ 16 h 24"/>
                  <a:gd name="GluePoint2X" fmla="*/ 6 w 49"/>
                  <a:gd name="GluePoint2Y" fmla="*/ 3 h 24"/>
                  <a:gd name="GluePoint3X" fmla="*/ 33 w 49"/>
                  <a:gd name="GluePoint3Y" fmla="*/ 3 h 24"/>
                  <a:gd name="GluePoint4X" fmla="*/ 39 w 49"/>
                  <a:gd name="GluePoint4Y" fmla="*/ 0 h 24"/>
                  <a:gd name="GluePoint5X" fmla="*/ 41 w 49"/>
                  <a:gd name="GluePoint5Y" fmla="*/ 0 h 24"/>
                  <a:gd name="GluePoint6X" fmla="*/ 43 w 49"/>
                  <a:gd name="GluePoint6Y" fmla="*/ 7 h 24"/>
                  <a:gd name="GluePoint7X" fmla="*/ 36 w 49"/>
                  <a:gd name="GluePoint7Y" fmla="*/ 12 h 24"/>
                  <a:gd name="GluePoint8X" fmla="*/ 39 w 49"/>
                  <a:gd name="GluePoint8Y" fmla="*/ 13 h 24"/>
                  <a:gd name="GluePoint9X" fmla="*/ 41 w 49"/>
                  <a:gd name="GluePoint9Y" fmla="*/ 20 h 24"/>
                  <a:gd name="GluePoint10X" fmla="*/ 43 w 49"/>
                  <a:gd name="GluePoint10Y" fmla="*/ 21 h 24"/>
                  <a:gd name="GluePoint11X" fmla="*/ 47 w 49"/>
                  <a:gd name="GluePoint11Y" fmla="*/ 21 h 24"/>
                  <a:gd name="GluePoint12X" fmla="*/ 49 w 49"/>
                  <a:gd name="GluePoint12Y" fmla="*/ 18 h 24"/>
                  <a:gd name="GluePoint13X" fmla="*/ 47 w 49"/>
                  <a:gd name="GluePoint13Y" fmla="*/ 18 h 24"/>
                  <a:gd name="GluePoint14X" fmla="*/ 49 w 49"/>
                  <a:gd name="GluePoint14Y" fmla="*/ 18 h 24"/>
                  <a:gd name="GluePoint15X" fmla="*/ 49 w 49"/>
                  <a:gd name="GluePoint15Y" fmla="*/ 21 h 24"/>
                  <a:gd name="GluePoint16X" fmla="*/ 44 w 49"/>
                  <a:gd name="GluePoint16Y" fmla="*/ 23 h 24"/>
                  <a:gd name="GluePoint17X" fmla="*/ 39 w 49"/>
                  <a:gd name="GluePoint17Y" fmla="*/ 24 h 24"/>
                  <a:gd name="GluePoint18X" fmla="*/ 38 w 49"/>
                  <a:gd name="GluePoint18Y" fmla="*/ 23 h 24"/>
                  <a:gd name="GluePoint19X" fmla="*/ 31 w 49"/>
                  <a:gd name="GluePoint19Y" fmla="*/ 24 h 24"/>
                  <a:gd name="GluePoint20X" fmla="*/ 30 w 49"/>
                  <a:gd name="GluePoint20Y" fmla="*/ 21 h 24"/>
                  <a:gd name="GluePoint21X" fmla="*/ 28 w 49"/>
                  <a:gd name="GluePoint21Y" fmla="*/ 20 h 24"/>
                  <a:gd name="GluePoint22X" fmla="*/ 28 w 49"/>
                  <a:gd name="GluePoint22Y" fmla="*/ 16 h 24"/>
                  <a:gd name="GluePoint23X" fmla="*/ 0 w 49"/>
                  <a:gd name="GluePoint23Y" fmla="*/ 16 h 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9" h="24">
                    <a:moveTo>
                      <a:pt x="0" y="16"/>
                    </a:moveTo>
                    <a:lnTo>
                      <a:pt x="6" y="3"/>
                    </a:lnTo>
                    <a:lnTo>
                      <a:pt x="33" y="3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3" y="7"/>
                    </a:lnTo>
                    <a:lnTo>
                      <a:pt x="36" y="12"/>
                    </a:lnTo>
                    <a:lnTo>
                      <a:pt x="39" y="13"/>
                    </a:lnTo>
                    <a:lnTo>
                      <a:pt x="41" y="20"/>
                    </a:lnTo>
                    <a:lnTo>
                      <a:pt x="43" y="21"/>
                    </a:lnTo>
                    <a:lnTo>
                      <a:pt x="47" y="21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9" y="18"/>
                    </a:lnTo>
                    <a:lnTo>
                      <a:pt x="49" y="21"/>
                    </a:lnTo>
                    <a:lnTo>
                      <a:pt x="44" y="23"/>
                    </a:lnTo>
                    <a:lnTo>
                      <a:pt x="39" y="24"/>
                    </a:lnTo>
                    <a:lnTo>
                      <a:pt x="38" y="23"/>
                    </a:lnTo>
                    <a:lnTo>
                      <a:pt x="31" y="24"/>
                    </a:lnTo>
                    <a:lnTo>
                      <a:pt x="30" y="21"/>
                    </a:lnTo>
                    <a:lnTo>
                      <a:pt x="28" y="20"/>
                    </a:lnTo>
                    <a:lnTo>
                      <a:pt x="28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080" bIns="19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9" name="Freeform 57"/>
              <p:cNvSpPr/>
              <p:nvPr/>
            </p:nvSpPr>
            <p:spPr>
              <a:xfrm>
                <a:off x="2467080" y="1871640"/>
                <a:ext cx="17280" cy="187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8720"/>
                  <a:gd name="textAreaBottom" fmla="*/ 19080 h 18720"/>
                  <a:gd name="GluePoint1X" fmla="*/ 0 w 11"/>
                  <a:gd name="GluePoint1Y" fmla="*/ 12 h 12"/>
                  <a:gd name="GluePoint2X" fmla="*/ 8 w 11"/>
                  <a:gd name="GluePoint2Y" fmla="*/ 10 h 12"/>
                  <a:gd name="GluePoint3X" fmla="*/ 11 w 11"/>
                  <a:gd name="GluePoint3Y" fmla="*/ 5 h 12"/>
                  <a:gd name="GluePoint4X" fmla="*/ 9 w 11"/>
                  <a:gd name="GluePoint4Y" fmla="*/ 4 h 12"/>
                  <a:gd name="GluePoint5X" fmla="*/ 9 w 11"/>
                  <a:gd name="GluePoint5Y" fmla="*/ 0 h 12"/>
                  <a:gd name="GluePoint6X" fmla="*/ 5 w 11"/>
                  <a:gd name="GluePoint6Y" fmla="*/ 0 h 12"/>
                  <a:gd name="GluePoint7X" fmla="*/ 0 w 11"/>
                  <a:gd name="GluePoint7Y" fmla="*/ 1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12">
                    <a:moveTo>
                      <a:pt x="0" y="12"/>
                    </a:moveTo>
                    <a:lnTo>
                      <a:pt x="8" y="10"/>
                    </a:lnTo>
                    <a:lnTo>
                      <a:pt x="11" y="5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0" name="Freeform 58"/>
              <p:cNvSpPr/>
              <p:nvPr/>
            </p:nvSpPr>
            <p:spPr>
              <a:xfrm>
                <a:off x="2421000" y="1871640"/>
                <a:ext cx="53640" cy="28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28080"/>
                  <a:gd name="textAreaBottom" fmla="*/ 28440 h 28080"/>
                  <a:gd name="GluePoint1X" fmla="*/ 2 w 34"/>
                  <a:gd name="GluePoint1Y" fmla="*/ 18 h 18"/>
                  <a:gd name="GluePoint2X" fmla="*/ 11 w 34"/>
                  <a:gd name="GluePoint2Y" fmla="*/ 15 h 18"/>
                  <a:gd name="GluePoint3X" fmla="*/ 14 w 34"/>
                  <a:gd name="GluePoint3Y" fmla="*/ 13 h 18"/>
                  <a:gd name="GluePoint4X" fmla="*/ 21 w 34"/>
                  <a:gd name="GluePoint4Y" fmla="*/ 13 h 18"/>
                  <a:gd name="GluePoint5X" fmla="*/ 29 w 34"/>
                  <a:gd name="GluePoint5Y" fmla="*/ 12 h 18"/>
                  <a:gd name="GluePoint6X" fmla="*/ 34 w 34"/>
                  <a:gd name="GluePoint6Y" fmla="*/ 0 h 18"/>
                  <a:gd name="GluePoint7X" fmla="*/ 10 w 34"/>
                  <a:gd name="GluePoint7Y" fmla="*/ 0 h 18"/>
                  <a:gd name="GluePoint8X" fmla="*/ 5 w 34"/>
                  <a:gd name="GluePoint8Y" fmla="*/ 13 h 18"/>
                  <a:gd name="GluePoint9X" fmla="*/ 5 w 34"/>
                  <a:gd name="GluePoint9Y" fmla="*/ 13 h 18"/>
                  <a:gd name="GluePoint10X" fmla="*/ 0 w 34"/>
                  <a:gd name="GluePoint10Y" fmla="*/ 16 h 18"/>
                  <a:gd name="GluePoint11X" fmla="*/ 2 w 34"/>
                  <a:gd name="GluePoint11Y" fmla="*/ 1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18">
                    <a:moveTo>
                      <a:pt x="2" y="18"/>
                    </a:moveTo>
                    <a:lnTo>
                      <a:pt x="11" y="15"/>
                    </a:lnTo>
                    <a:lnTo>
                      <a:pt x="14" y="13"/>
                    </a:lnTo>
                    <a:lnTo>
                      <a:pt x="21" y="13"/>
                    </a:lnTo>
                    <a:lnTo>
                      <a:pt x="29" y="12"/>
                    </a:lnTo>
                    <a:lnTo>
                      <a:pt x="34" y="0"/>
                    </a:lnTo>
                    <a:lnTo>
                      <a:pt x="10" y="0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1" name="Freeform 59"/>
              <p:cNvSpPr/>
              <p:nvPr/>
            </p:nvSpPr>
            <p:spPr>
              <a:xfrm>
                <a:off x="2327400" y="195588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4 h 4"/>
                  <a:gd name="GluePoint2X" fmla="*/ 0 w 4"/>
                  <a:gd name="GluePoint2Y" fmla="*/ 0 h 4"/>
                  <a:gd name="GluePoint3X" fmla="*/ 2 w 4"/>
                  <a:gd name="GluePoint3Y" fmla="*/ 0 h 4"/>
                  <a:gd name="GluePoint4X" fmla="*/ 4 w 4"/>
                  <a:gd name="GluePoint4Y" fmla="*/ 2 h 4"/>
                  <a:gd name="GluePoint5X" fmla="*/ 0 w 4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2" name="Freeform 60"/>
              <p:cNvSpPr/>
              <p:nvPr/>
            </p:nvSpPr>
            <p:spPr>
              <a:xfrm>
                <a:off x="2197080" y="1909800"/>
                <a:ext cx="120240" cy="950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95040"/>
                  <a:gd name="textAreaBottom" fmla="*/ 95400 h 95040"/>
                  <a:gd name="GluePoint1X" fmla="*/ 1 w 76"/>
                  <a:gd name="GluePoint1Y" fmla="*/ 39 h 60"/>
                  <a:gd name="GluePoint2X" fmla="*/ 5 w 76"/>
                  <a:gd name="GluePoint2Y" fmla="*/ 39 h 60"/>
                  <a:gd name="GluePoint3X" fmla="*/ 13 w 76"/>
                  <a:gd name="GluePoint3Y" fmla="*/ 28 h 60"/>
                  <a:gd name="GluePoint4X" fmla="*/ 14 w 76"/>
                  <a:gd name="GluePoint4Y" fmla="*/ 29 h 60"/>
                  <a:gd name="GluePoint5X" fmla="*/ 14 w 76"/>
                  <a:gd name="GluePoint5Y" fmla="*/ 31 h 60"/>
                  <a:gd name="GluePoint6X" fmla="*/ 16 w 76"/>
                  <a:gd name="GluePoint6Y" fmla="*/ 29 h 60"/>
                  <a:gd name="GluePoint7X" fmla="*/ 16 w 76"/>
                  <a:gd name="GluePoint7Y" fmla="*/ 28 h 60"/>
                  <a:gd name="GluePoint8X" fmla="*/ 19 w 76"/>
                  <a:gd name="GluePoint8Y" fmla="*/ 25 h 60"/>
                  <a:gd name="GluePoint9X" fmla="*/ 24 w 76"/>
                  <a:gd name="GluePoint9Y" fmla="*/ 21 h 60"/>
                  <a:gd name="GluePoint10X" fmla="*/ 24 w 76"/>
                  <a:gd name="GluePoint10Y" fmla="*/ 23 h 60"/>
                  <a:gd name="GluePoint11X" fmla="*/ 27 w 76"/>
                  <a:gd name="GluePoint11Y" fmla="*/ 21 h 60"/>
                  <a:gd name="GluePoint12X" fmla="*/ 33 w 76"/>
                  <a:gd name="GluePoint12Y" fmla="*/ 18 h 60"/>
                  <a:gd name="GluePoint13X" fmla="*/ 41 w 76"/>
                  <a:gd name="GluePoint13Y" fmla="*/ 5 h 60"/>
                  <a:gd name="GluePoint14X" fmla="*/ 41 w 76"/>
                  <a:gd name="GluePoint14Y" fmla="*/ 0 h 60"/>
                  <a:gd name="GluePoint15X" fmla="*/ 43 w 76"/>
                  <a:gd name="GluePoint15Y" fmla="*/ 0 h 60"/>
                  <a:gd name="GluePoint16X" fmla="*/ 38 w 76"/>
                  <a:gd name="GluePoint16Y" fmla="*/ 17 h 60"/>
                  <a:gd name="GluePoint17X" fmla="*/ 52 w 76"/>
                  <a:gd name="GluePoint17Y" fmla="*/ 17 h 60"/>
                  <a:gd name="GluePoint18X" fmla="*/ 49 w 76"/>
                  <a:gd name="GluePoint18Y" fmla="*/ 25 h 60"/>
                  <a:gd name="GluePoint19X" fmla="*/ 57 w 76"/>
                  <a:gd name="GluePoint19Y" fmla="*/ 20 h 60"/>
                  <a:gd name="GluePoint20X" fmla="*/ 59 w 76"/>
                  <a:gd name="GluePoint20Y" fmla="*/ 21 h 60"/>
                  <a:gd name="GluePoint21X" fmla="*/ 62 w 76"/>
                  <a:gd name="GluePoint21Y" fmla="*/ 18 h 60"/>
                  <a:gd name="GluePoint22X" fmla="*/ 65 w 76"/>
                  <a:gd name="GluePoint22Y" fmla="*/ 20 h 60"/>
                  <a:gd name="GluePoint23X" fmla="*/ 67 w 76"/>
                  <a:gd name="GluePoint23Y" fmla="*/ 20 h 60"/>
                  <a:gd name="GluePoint24X" fmla="*/ 67 w 76"/>
                  <a:gd name="GluePoint24Y" fmla="*/ 18 h 60"/>
                  <a:gd name="GluePoint25X" fmla="*/ 71 w 76"/>
                  <a:gd name="GluePoint25Y" fmla="*/ 17 h 60"/>
                  <a:gd name="GluePoint26X" fmla="*/ 76 w 76"/>
                  <a:gd name="GluePoint26Y" fmla="*/ 18 h 60"/>
                  <a:gd name="GluePoint27X" fmla="*/ 76 w 76"/>
                  <a:gd name="GluePoint27Y" fmla="*/ 23 h 60"/>
                  <a:gd name="GluePoint28X" fmla="*/ 73 w 76"/>
                  <a:gd name="GluePoint28Y" fmla="*/ 26 h 60"/>
                  <a:gd name="GluePoint29X" fmla="*/ 68 w 76"/>
                  <a:gd name="GluePoint29Y" fmla="*/ 21 h 60"/>
                  <a:gd name="GluePoint30X" fmla="*/ 65 w 76"/>
                  <a:gd name="GluePoint30Y" fmla="*/ 26 h 60"/>
                  <a:gd name="GluePoint31X" fmla="*/ 57 w 76"/>
                  <a:gd name="GluePoint31Y" fmla="*/ 33 h 60"/>
                  <a:gd name="GluePoint32X" fmla="*/ 55 w 76"/>
                  <a:gd name="GluePoint32Y" fmla="*/ 31 h 60"/>
                  <a:gd name="GluePoint33X" fmla="*/ 49 w 76"/>
                  <a:gd name="GluePoint33Y" fmla="*/ 39 h 60"/>
                  <a:gd name="GluePoint34X" fmla="*/ 44 w 76"/>
                  <a:gd name="GluePoint34Y" fmla="*/ 36 h 60"/>
                  <a:gd name="GluePoint35X" fmla="*/ 41 w 76"/>
                  <a:gd name="GluePoint35Y" fmla="*/ 42 h 60"/>
                  <a:gd name="GluePoint36X" fmla="*/ 30 w 76"/>
                  <a:gd name="GluePoint36Y" fmla="*/ 52 h 60"/>
                  <a:gd name="GluePoint37X" fmla="*/ 32 w 76"/>
                  <a:gd name="GluePoint37Y" fmla="*/ 54 h 60"/>
                  <a:gd name="GluePoint38X" fmla="*/ 30 w 76"/>
                  <a:gd name="GluePoint38Y" fmla="*/ 55 h 60"/>
                  <a:gd name="GluePoint39X" fmla="*/ 27 w 76"/>
                  <a:gd name="GluePoint39Y" fmla="*/ 57 h 60"/>
                  <a:gd name="GluePoint40X" fmla="*/ 20 w 76"/>
                  <a:gd name="GluePoint40Y" fmla="*/ 57 h 60"/>
                  <a:gd name="GluePoint41X" fmla="*/ 19 w 76"/>
                  <a:gd name="GluePoint41Y" fmla="*/ 58 h 60"/>
                  <a:gd name="GluePoint42X" fmla="*/ 14 w 76"/>
                  <a:gd name="GluePoint42Y" fmla="*/ 60 h 60"/>
                  <a:gd name="GluePoint43X" fmla="*/ 13 w 76"/>
                  <a:gd name="GluePoint43Y" fmla="*/ 58 h 60"/>
                  <a:gd name="GluePoint44X" fmla="*/ 9 w 76"/>
                  <a:gd name="GluePoint44Y" fmla="*/ 60 h 60"/>
                  <a:gd name="GluePoint45X" fmla="*/ 6 w 76"/>
                  <a:gd name="GluePoint45Y" fmla="*/ 58 h 60"/>
                  <a:gd name="GluePoint46X" fmla="*/ 5 w 76"/>
                  <a:gd name="GluePoint46Y" fmla="*/ 57 h 60"/>
                  <a:gd name="GluePoint47X" fmla="*/ 6 w 76"/>
                  <a:gd name="GluePoint47Y" fmla="*/ 54 h 60"/>
                  <a:gd name="GluePoint48X" fmla="*/ 1 w 76"/>
                  <a:gd name="GluePoint48Y" fmla="*/ 52 h 60"/>
                  <a:gd name="GluePoint49X" fmla="*/ 0 w 76"/>
                  <a:gd name="GluePoint49Y" fmla="*/ 44 h 60"/>
                  <a:gd name="GluePoint50X" fmla="*/ 1 w 76"/>
                  <a:gd name="GluePoint50Y" fmla="*/ 39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76" h="60">
                    <a:moveTo>
                      <a:pt x="1" y="39"/>
                    </a:moveTo>
                    <a:lnTo>
                      <a:pt x="5" y="39"/>
                    </a:lnTo>
                    <a:lnTo>
                      <a:pt x="13" y="28"/>
                    </a:lnTo>
                    <a:lnTo>
                      <a:pt x="14" y="29"/>
                    </a:lnTo>
                    <a:lnTo>
                      <a:pt x="14" y="31"/>
                    </a:lnTo>
                    <a:lnTo>
                      <a:pt x="16" y="29"/>
                    </a:lnTo>
                    <a:lnTo>
                      <a:pt x="16" y="28"/>
                    </a:lnTo>
                    <a:lnTo>
                      <a:pt x="19" y="25"/>
                    </a:lnTo>
                    <a:lnTo>
                      <a:pt x="24" y="21"/>
                    </a:lnTo>
                    <a:lnTo>
                      <a:pt x="24" y="23"/>
                    </a:lnTo>
                    <a:lnTo>
                      <a:pt x="27" y="21"/>
                    </a:lnTo>
                    <a:lnTo>
                      <a:pt x="33" y="18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43" y="0"/>
                    </a:lnTo>
                    <a:lnTo>
                      <a:pt x="38" y="17"/>
                    </a:lnTo>
                    <a:lnTo>
                      <a:pt x="52" y="17"/>
                    </a:lnTo>
                    <a:lnTo>
                      <a:pt x="49" y="25"/>
                    </a:lnTo>
                    <a:lnTo>
                      <a:pt x="57" y="20"/>
                    </a:lnTo>
                    <a:lnTo>
                      <a:pt x="59" y="21"/>
                    </a:lnTo>
                    <a:lnTo>
                      <a:pt x="62" y="18"/>
                    </a:lnTo>
                    <a:lnTo>
                      <a:pt x="65" y="20"/>
                    </a:lnTo>
                    <a:lnTo>
                      <a:pt x="67" y="20"/>
                    </a:lnTo>
                    <a:lnTo>
                      <a:pt x="67" y="18"/>
                    </a:lnTo>
                    <a:lnTo>
                      <a:pt x="71" y="17"/>
                    </a:lnTo>
                    <a:lnTo>
                      <a:pt x="76" y="18"/>
                    </a:lnTo>
                    <a:lnTo>
                      <a:pt x="76" y="23"/>
                    </a:lnTo>
                    <a:lnTo>
                      <a:pt x="73" y="26"/>
                    </a:lnTo>
                    <a:lnTo>
                      <a:pt x="68" y="21"/>
                    </a:lnTo>
                    <a:lnTo>
                      <a:pt x="65" y="26"/>
                    </a:lnTo>
                    <a:lnTo>
                      <a:pt x="57" y="33"/>
                    </a:lnTo>
                    <a:lnTo>
                      <a:pt x="55" y="31"/>
                    </a:lnTo>
                    <a:lnTo>
                      <a:pt x="49" y="39"/>
                    </a:lnTo>
                    <a:lnTo>
                      <a:pt x="44" y="36"/>
                    </a:lnTo>
                    <a:lnTo>
                      <a:pt x="41" y="42"/>
                    </a:lnTo>
                    <a:lnTo>
                      <a:pt x="30" y="52"/>
                    </a:lnTo>
                    <a:lnTo>
                      <a:pt x="32" y="54"/>
                    </a:lnTo>
                    <a:lnTo>
                      <a:pt x="30" y="55"/>
                    </a:lnTo>
                    <a:lnTo>
                      <a:pt x="27" y="57"/>
                    </a:lnTo>
                    <a:lnTo>
                      <a:pt x="20" y="57"/>
                    </a:lnTo>
                    <a:lnTo>
                      <a:pt x="19" y="58"/>
                    </a:lnTo>
                    <a:lnTo>
                      <a:pt x="14" y="60"/>
                    </a:lnTo>
                    <a:lnTo>
                      <a:pt x="13" y="58"/>
                    </a:lnTo>
                    <a:lnTo>
                      <a:pt x="9" y="60"/>
                    </a:lnTo>
                    <a:lnTo>
                      <a:pt x="6" y="58"/>
                    </a:lnTo>
                    <a:lnTo>
                      <a:pt x="5" y="57"/>
                    </a:lnTo>
                    <a:lnTo>
                      <a:pt x="6" y="54"/>
                    </a:lnTo>
                    <a:lnTo>
                      <a:pt x="1" y="52"/>
                    </a:lnTo>
                    <a:lnTo>
                      <a:pt x="0" y="44"/>
                    </a:lnTo>
                    <a:lnTo>
                      <a:pt x="1" y="3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3" name="Freeform 61"/>
              <p:cNvSpPr/>
              <p:nvPr/>
            </p:nvSpPr>
            <p:spPr>
              <a:xfrm>
                <a:off x="2155680" y="1871640"/>
                <a:ext cx="123480" cy="997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99720"/>
                  <a:gd name="textAreaBottom" fmla="*/ 100080 h 99720"/>
                  <a:gd name="GluePoint1X" fmla="*/ 0 w 78"/>
                  <a:gd name="GluePoint1Y" fmla="*/ 50 h 63"/>
                  <a:gd name="GluePoint2X" fmla="*/ 0 w 78"/>
                  <a:gd name="GluePoint2Y" fmla="*/ 50 h 63"/>
                  <a:gd name="GluePoint3X" fmla="*/ 8 w 78"/>
                  <a:gd name="GluePoint3Y" fmla="*/ 28 h 63"/>
                  <a:gd name="GluePoint4X" fmla="*/ 16 w 78"/>
                  <a:gd name="GluePoint4Y" fmla="*/ 5 h 63"/>
                  <a:gd name="GluePoint5X" fmla="*/ 35 w 78"/>
                  <a:gd name="GluePoint5Y" fmla="*/ 5 h 63"/>
                  <a:gd name="GluePoint6X" fmla="*/ 48 w 78"/>
                  <a:gd name="GluePoint6Y" fmla="*/ 10 h 63"/>
                  <a:gd name="GluePoint7X" fmla="*/ 58 w 78"/>
                  <a:gd name="GluePoint7Y" fmla="*/ 8 h 63"/>
                  <a:gd name="GluePoint8X" fmla="*/ 67 w 78"/>
                  <a:gd name="GluePoint8Y" fmla="*/ 4 h 63"/>
                  <a:gd name="GluePoint9X" fmla="*/ 78 w 78"/>
                  <a:gd name="GluePoint9Y" fmla="*/ 0 h 63"/>
                  <a:gd name="GluePoint10X" fmla="*/ 69 w 78"/>
                  <a:gd name="GluePoint10Y" fmla="*/ 24 h 63"/>
                  <a:gd name="GluePoint11X" fmla="*/ 67 w 78"/>
                  <a:gd name="GluePoint11Y" fmla="*/ 24 h 63"/>
                  <a:gd name="GluePoint12X" fmla="*/ 67 w 78"/>
                  <a:gd name="GluePoint12Y" fmla="*/ 29 h 63"/>
                  <a:gd name="GluePoint13X" fmla="*/ 59 w 78"/>
                  <a:gd name="GluePoint13Y" fmla="*/ 42 h 63"/>
                  <a:gd name="GluePoint14X" fmla="*/ 53 w 78"/>
                  <a:gd name="GluePoint14Y" fmla="*/ 45 h 63"/>
                  <a:gd name="GluePoint15X" fmla="*/ 50 w 78"/>
                  <a:gd name="GluePoint15Y" fmla="*/ 47 h 63"/>
                  <a:gd name="GluePoint16X" fmla="*/ 50 w 78"/>
                  <a:gd name="GluePoint16Y" fmla="*/ 45 h 63"/>
                  <a:gd name="GluePoint17X" fmla="*/ 45 w 78"/>
                  <a:gd name="GluePoint17Y" fmla="*/ 49 h 63"/>
                  <a:gd name="GluePoint18X" fmla="*/ 42 w 78"/>
                  <a:gd name="GluePoint18Y" fmla="*/ 52 h 63"/>
                  <a:gd name="GluePoint19X" fmla="*/ 42 w 78"/>
                  <a:gd name="GluePoint19Y" fmla="*/ 53 h 63"/>
                  <a:gd name="GluePoint20X" fmla="*/ 40 w 78"/>
                  <a:gd name="GluePoint20Y" fmla="*/ 55 h 63"/>
                  <a:gd name="GluePoint21X" fmla="*/ 40 w 78"/>
                  <a:gd name="GluePoint21Y" fmla="*/ 53 h 63"/>
                  <a:gd name="GluePoint22X" fmla="*/ 39 w 78"/>
                  <a:gd name="GluePoint22Y" fmla="*/ 52 h 63"/>
                  <a:gd name="GluePoint23X" fmla="*/ 31 w 78"/>
                  <a:gd name="GluePoint23Y" fmla="*/ 63 h 63"/>
                  <a:gd name="GluePoint24X" fmla="*/ 27 w 78"/>
                  <a:gd name="GluePoint24Y" fmla="*/ 63 h 63"/>
                  <a:gd name="GluePoint25X" fmla="*/ 24 w 78"/>
                  <a:gd name="GluePoint25Y" fmla="*/ 60 h 63"/>
                  <a:gd name="GluePoint26X" fmla="*/ 24 w 78"/>
                  <a:gd name="GluePoint26Y" fmla="*/ 57 h 63"/>
                  <a:gd name="GluePoint27X" fmla="*/ 21 w 78"/>
                  <a:gd name="GluePoint27Y" fmla="*/ 60 h 63"/>
                  <a:gd name="GluePoint28X" fmla="*/ 18 w 78"/>
                  <a:gd name="GluePoint28Y" fmla="*/ 60 h 63"/>
                  <a:gd name="GluePoint29X" fmla="*/ 16 w 78"/>
                  <a:gd name="GluePoint29Y" fmla="*/ 58 h 63"/>
                  <a:gd name="GluePoint30X" fmla="*/ 13 w 78"/>
                  <a:gd name="GluePoint30Y" fmla="*/ 60 h 63"/>
                  <a:gd name="GluePoint31X" fmla="*/ 12 w 78"/>
                  <a:gd name="GluePoint31Y" fmla="*/ 58 h 63"/>
                  <a:gd name="GluePoint32X" fmla="*/ 12 w 78"/>
                  <a:gd name="GluePoint32Y" fmla="*/ 57 h 63"/>
                  <a:gd name="GluePoint33X" fmla="*/ 7 w 78"/>
                  <a:gd name="GluePoint33Y" fmla="*/ 57 h 63"/>
                  <a:gd name="GluePoint34X" fmla="*/ 5 w 78"/>
                  <a:gd name="GluePoint34Y" fmla="*/ 50 h 63"/>
                  <a:gd name="GluePoint35X" fmla="*/ 0 w 78"/>
                  <a:gd name="GluePoint35Y" fmla="*/ 50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78" h="63">
                    <a:moveTo>
                      <a:pt x="0" y="50"/>
                    </a:moveTo>
                    <a:lnTo>
                      <a:pt x="0" y="50"/>
                    </a:lnTo>
                    <a:lnTo>
                      <a:pt x="8" y="28"/>
                    </a:lnTo>
                    <a:lnTo>
                      <a:pt x="16" y="5"/>
                    </a:lnTo>
                    <a:lnTo>
                      <a:pt x="35" y="5"/>
                    </a:lnTo>
                    <a:lnTo>
                      <a:pt x="48" y="10"/>
                    </a:lnTo>
                    <a:lnTo>
                      <a:pt x="58" y="8"/>
                    </a:lnTo>
                    <a:lnTo>
                      <a:pt x="67" y="4"/>
                    </a:lnTo>
                    <a:lnTo>
                      <a:pt x="78" y="0"/>
                    </a:lnTo>
                    <a:lnTo>
                      <a:pt x="69" y="24"/>
                    </a:lnTo>
                    <a:lnTo>
                      <a:pt x="67" y="24"/>
                    </a:lnTo>
                    <a:lnTo>
                      <a:pt x="67" y="29"/>
                    </a:lnTo>
                    <a:lnTo>
                      <a:pt x="59" y="42"/>
                    </a:lnTo>
                    <a:lnTo>
                      <a:pt x="53" y="45"/>
                    </a:lnTo>
                    <a:lnTo>
                      <a:pt x="50" y="47"/>
                    </a:lnTo>
                    <a:lnTo>
                      <a:pt x="50" y="45"/>
                    </a:lnTo>
                    <a:lnTo>
                      <a:pt x="45" y="49"/>
                    </a:lnTo>
                    <a:lnTo>
                      <a:pt x="42" y="52"/>
                    </a:lnTo>
                    <a:lnTo>
                      <a:pt x="42" y="53"/>
                    </a:lnTo>
                    <a:lnTo>
                      <a:pt x="40" y="55"/>
                    </a:lnTo>
                    <a:lnTo>
                      <a:pt x="40" y="53"/>
                    </a:lnTo>
                    <a:lnTo>
                      <a:pt x="39" y="52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4" y="60"/>
                    </a:lnTo>
                    <a:lnTo>
                      <a:pt x="24" y="57"/>
                    </a:lnTo>
                    <a:lnTo>
                      <a:pt x="21" y="60"/>
                    </a:lnTo>
                    <a:lnTo>
                      <a:pt x="18" y="60"/>
                    </a:lnTo>
                    <a:lnTo>
                      <a:pt x="16" y="58"/>
                    </a:lnTo>
                    <a:lnTo>
                      <a:pt x="13" y="60"/>
                    </a:lnTo>
                    <a:lnTo>
                      <a:pt x="12" y="58"/>
                    </a:lnTo>
                    <a:lnTo>
                      <a:pt x="12" y="57"/>
                    </a:lnTo>
                    <a:lnTo>
                      <a:pt x="7" y="57"/>
                    </a:lnTo>
                    <a:lnTo>
                      <a:pt x="5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4" name="Freeform 62"/>
              <p:cNvSpPr/>
              <p:nvPr/>
            </p:nvSpPr>
            <p:spPr>
              <a:xfrm>
                <a:off x="2112840" y="1720800"/>
                <a:ext cx="131400" cy="66240"/>
              </a:xfrm>
              <a:custGeom>
                <a:avLst/>
                <a:gdLst>
                  <a:gd name="textAreaLeft" fmla="*/ 0 w 131400"/>
                  <a:gd name="textAreaRight" fmla="*/ 131760 w 131400"/>
                  <a:gd name="textAreaTop" fmla="*/ 0 h 66240"/>
                  <a:gd name="textAreaBottom" fmla="*/ 66600 h 66240"/>
                  <a:gd name="GluePoint1X" fmla="*/ 0 w 83"/>
                  <a:gd name="GluePoint1Y" fmla="*/ 17 h 42"/>
                  <a:gd name="GluePoint2X" fmla="*/ 16 w 83"/>
                  <a:gd name="GluePoint2Y" fmla="*/ 12 h 42"/>
                  <a:gd name="GluePoint3X" fmla="*/ 32 w 83"/>
                  <a:gd name="GluePoint3Y" fmla="*/ 2 h 42"/>
                  <a:gd name="GluePoint4X" fmla="*/ 42 w 83"/>
                  <a:gd name="GluePoint4Y" fmla="*/ 0 h 42"/>
                  <a:gd name="GluePoint5X" fmla="*/ 42 w 83"/>
                  <a:gd name="GluePoint5Y" fmla="*/ 2 h 42"/>
                  <a:gd name="GluePoint6X" fmla="*/ 29 w 83"/>
                  <a:gd name="GluePoint6Y" fmla="*/ 10 h 42"/>
                  <a:gd name="GluePoint7X" fmla="*/ 27 w 83"/>
                  <a:gd name="GluePoint7Y" fmla="*/ 13 h 42"/>
                  <a:gd name="GluePoint8X" fmla="*/ 31 w 83"/>
                  <a:gd name="GluePoint8Y" fmla="*/ 12 h 42"/>
                  <a:gd name="GluePoint9X" fmla="*/ 35 w 83"/>
                  <a:gd name="GluePoint9Y" fmla="*/ 12 h 42"/>
                  <a:gd name="GluePoint10X" fmla="*/ 39 w 83"/>
                  <a:gd name="GluePoint10Y" fmla="*/ 13 h 42"/>
                  <a:gd name="GluePoint11X" fmla="*/ 42 w 83"/>
                  <a:gd name="GluePoint11Y" fmla="*/ 18 h 42"/>
                  <a:gd name="GluePoint12X" fmla="*/ 50 w 83"/>
                  <a:gd name="GluePoint12Y" fmla="*/ 18 h 42"/>
                  <a:gd name="GluePoint13X" fmla="*/ 59 w 83"/>
                  <a:gd name="GluePoint13Y" fmla="*/ 15 h 42"/>
                  <a:gd name="GluePoint14X" fmla="*/ 73 w 83"/>
                  <a:gd name="GluePoint14Y" fmla="*/ 13 h 42"/>
                  <a:gd name="GluePoint15X" fmla="*/ 73 w 83"/>
                  <a:gd name="GluePoint15Y" fmla="*/ 17 h 42"/>
                  <a:gd name="GluePoint16X" fmla="*/ 75 w 83"/>
                  <a:gd name="GluePoint16Y" fmla="*/ 18 h 42"/>
                  <a:gd name="GluePoint17X" fmla="*/ 80 w 83"/>
                  <a:gd name="GluePoint17Y" fmla="*/ 18 h 42"/>
                  <a:gd name="GluePoint18X" fmla="*/ 81 w 83"/>
                  <a:gd name="GluePoint18Y" fmla="*/ 18 h 42"/>
                  <a:gd name="GluePoint19X" fmla="*/ 81 w 83"/>
                  <a:gd name="GluePoint19Y" fmla="*/ 23 h 42"/>
                  <a:gd name="GluePoint20X" fmla="*/ 83 w 83"/>
                  <a:gd name="GluePoint20Y" fmla="*/ 26 h 42"/>
                  <a:gd name="GluePoint21X" fmla="*/ 77 w 83"/>
                  <a:gd name="GluePoint21Y" fmla="*/ 28 h 42"/>
                  <a:gd name="GluePoint22X" fmla="*/ 75 w 83"/>
                  <a:gd name="GluePoint22Y" fmla="*/ 26 h 42"/>
                  <a:gd name="GluePoint23X" fmla="*/ 73 w 83"/>
                  <a:gd name="GluePoint23Y" fmla="*/ 28 h 42"/>
                  <a:gd name="GluePoint24X" fmla="*/ 72 w 83"/>
                  <a:gd name="GluePoint24Y" fmla="*/ 28 h 42"/>
                  <a:gd name="GluePoint25X" fmla="*/ 66 w 83"/>
                  <a:gd name="GluePoint25Y" fmla="*/ 25 h 42"/>
                  <a:gd name="GluePoint26X" fmla="*/ 51 w 83"/>
                  <a:gd name="GluePoint26Y" fmla="*/ 28 h 42"/>
                  <a:gd name="GluePoint27X" fmla="*/ 45 w 83"/>
                  <a:gd name="GluePoint27Y" fmla="*/ 33 h 42"/>
                  <a:gd name="GluePoint28X" fmla="*/ 46 w 83"/>
                  <a:gd name="GluePoint28Y" fmla="*/ 28 h 42"/>
                  <a:gd name="GluePoint29X" fmla="*/ 42 w 83"/>
                  <a:gd name="GluePoint29Y" fmla="*/ 31 h 42"/>
                  <a:gd name="GluePoint30X" fmla="*/ 27 w 83"/>
                  <a:gd name="GluePoint30Y" fmla="*/ 42 h 42"/>
                  <a:gd name="GluePoint31X" fmla="*/ 26 w 83"/>
                  <a:gd name="GluePoint31Y" fmla="*/ 41 h 42"/>
                  <a:gd name="GluePoint32X" fmla="*/ 29 w 83"/>
                  <a:gd name="GluePoint32Y" fmla="*/ 36 h 42"/>
                  <a:gd name="GluePoint33X" fmla="*/ 26 w 83"/>
                  <a:gd name="GluePoint33Y" fmla="*/ 37 h 42"/>
                  <a:gd name="GluePoint34X" fmla="*/ 29 w 83"/>
                  <a:gd name="GluePoint34Y" fmla="*/ 31 h 42"/>
                  <a:gd name="GluePoint35X" fmla="*/ 26 w 83"/>
                  <a:gd name="GluePoint35Y" fmla="*/ 29 h 42"/>
                  <a:gd name="GluePoint36X" fmla="*/ 26 w 83"/>
                  <a:gd name="GluePoint36Y" fmla="*/ 28 h 42"/>
                  <a:gd name="GluePoint37X" fmla="*/ 2 w 83"/>
                  <a:gd name="GluePoint37Y" fmla="*/ 20 h 42"/>
                  <a:gd name="GluePoint38X" fmla="*/ 2 w 83"/>
                  <a:gd name="GluePoint38Y" fmla="*/ 17 h 42"/>
                  <a:gd name="GluePoint39X" fmla="*/ 0 w 83"/>
                  <a:gd name="GluePoint39Y" fmla="*/ 17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83" h="42">
                    <a:moveTo>
                      <a:pt x="0" y="17"/>
                    </a:moveTo>
                    <a:lnTo>
                      <a:pt x="16" y="12"/>
                    </a:lnTo>
                    <a:lnTo>
                      <a:pt x="32" y="2"/>
                    </a:lnTo>
                    <a:lnTo>
                      <a:pt x="42" y="0"/>
                    </a:lnTo>
                    <a:lnTo>
                      <a:pt x="42" y="2"/>
                    </a:lnTo>
                    <a:lnTo>
                      <a:pt x="29" y="10"/>
                    </a:lnTo>
                    <a:lnTo>
                      <a:pt x="27" y="13"/>
                    </a:lnTo>
                    <a:lnTo>
                      <a:pt x="31" y="12"/>
                    </a:lnTo>
                    <a:lnTo>
                      <a:pt x="35" y="12"/>
                    </a:lnTo>
                    <a:lnTo>
                      <a:pt x="39" y="13"/>
                    </a:lnTo>
                    <a:lnTo>
                      <a:pt x="42" y="18"/>
                    </a:lnTo>
                    <a:lnTo>
                      <a:pt x="50" y="18"/>
                    </a:lnTo>
                    <a:lnTo>
                      <a:pt x="59" y="15"/>
                    </a:lnTo>
                    <a:lnTo>
                      <a:pt x="73" y="13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23"/>
                    </a:lnTo>
                    <a:lnTo>
                      <a:pt x="83" y="26"/>
                    </a:lnTo>
                    <a:lnTo>
                      <a:pt x="77" y="28"/>
                    </a:lnTo>
                    <a:lnTo>
                      <a:pt x="75" y="26"/>
                    </a:lnTo>
                    <a:lnTo>
                      <a:pt x="73" y="28"/>
                    </a:lnTo>
                    <a:lnTo>
                      <a:pt x="72" y="28"/>
                    </a:lnTo>
                    <a:lnTo>
                      <a:pt x="66" y="25"/>
                    </a:lnTo>
                    <a:lnTo>
                      <a:pt x="51" y="28"/>
                    </a:lnTo>
                    <a:lnTo>
                      <a:pt x="45" y="33"/>
                    </a:lnTo>
                    <a:lnTo>
                      <a:pt x="46" y="28"/>
                    </a:lnTo>
                    <a:lnTo>
                      <a:pt x="42" y="31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9" y="36"/>
                    </a:lnTo>
                    <a:lnTo>
                      <a:pt x="26" y="37"/>
                    </a:lnTo>
                    <a:lnTo>
                      <a:pt x="29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5" name="Freeform 63"/>
              <p:cNvSpPr/>
              <p:nvPr/>
            </p:nvSpPr>
            <p:spPr>
              <a:xfrm>
                <a:off x="2133720" y="1770120"/>
                <a:ext cx="115560" cy="10908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09080"/>
                  <a:gd name="textAreaBottom" fmla="*/ 109440 h 109080"/>
                  <a:gd name="GluePoint1X" fmla="*/ 72 w 73"/>
                  <a:gd name="GluePoint1Y" fmla="*/ 45 h 69"/>
                  <a:gd name="GluePoint2X" fmla="*/ 72 w 73"/>
                  <a:gd name="GluePoint2Y" fmla="*/ 43 h 69"/>
                  <a:gd name="GluePoint3X" fmla="*/ 73 w 73"/>
                  <a:gd name="GluePoint3Y" fmla="*/ 32 h 69"/>
                  <a:gd name="GluePoint4X" fmla="*/ 72 w 73"/>
                  <a:gd name="GluePoint4Y" fmla="*/ 29 h 69"/>
                  <a:gd name="GluePoint5X" fmla="*/ 65 w 73"/>
                  <a:gd name="GluePoint5Y" fmla="*/ 31 h 69"/>
                  <a:gd name="GluePoint6X" fmla="*/ 59 w 73"/>
                  <a:gd name="GluePoint6Y" fmla="*/ 35 h 69"/>
                  <a:gd name="GluePoint7X" fmla="*/ 56 w 73"/>
                  <a:gd name="GluePoint7Y" fmla="*/ 35 h 69"/>
                  <a:gd name="GluePoint8X" fmla="*/ 56 w 73"/>
                  <a:gd name="GluePoint8Y" fmla="*/ 34 h 69"/>
                  <a:gd name="GluePoint9X" fmla="*/ 59 w 73"/>
                  <a:gd name="GluePoint9Y" fmla="*/ 31 h 69"/>
                  <a:gd name="GluePoint10X" fmla="*/ 64 w 73"/>
                  <a:gd name="GluePoint10Y" fmla="*/ 27 h 69"/>
                  <a:gd name="GluePoint11X" fmla="*/ 68 w 73"/>
                  <a:gd name="GluePoint11Y" fmla="*/ 23 h 69"/>
                  <a:gd name="GluePoint12X" fmla="*/ 72 w 73"/>
                  <a:gd name="GluePoint12Y" fmla="*/ 11 h 69"/>
                  <a:gd name="GluePoint13X" fmla="*/ 73 w 73"/>
                  <a:gd name="GluePoint13Y" fmla="*/ 11 h 69"/>
                  <a:gd name="GluePoint14X" fmla="*/ 72 w 73"/>
                  <a:gd name="GluePoint14Y" fmla="*/ 8 h 69"/>
                  <a:gd name="GluePoint15X" fmla="*/ 64 w 73"/>
                  <a:gd name="GluePoint15Y" fmla="*/ 2 h 69"/>
                  <a:gd name="GluePoint16X" fmla="*/ 54 w 73"/>
                  <a:gd name="GluePoint16Y" fmla="*/ 0 h 69"/>
                  <a:gd name="GluePoint17X" fmla="*/ 53 w 73"/>
                  <a:gd name="GluePoint17Y" fmla="*/ 3 h 69"/>
                  <a:gd name="GluePoint18X" fmla="*/ 53 w 73"/>
                  <a:gd name="GluePoint18Y" fmla="*/ 5 h 69"/>
                  <a:gd name="GluePoint19X" fmla="*/ 46 w 73"/>
                  <a:gd name="GluePoint19Y" fmla="*/ 8 h 69"/>
                  <a:gd name="GluePoint20X" fmla="*/ 43 w 73"/>
                  <a:gd name="GluePoint20Y" fmla="*/ 13 h 69"/>
                  <a:gd name="GluePoint21X" fmla="*/ 40 w 73"/>
                  <a:gd name="GluePoint21Y" fmla="*/ 14 h 69"/>
                  <a:gd name="GluePoint22X" fmla="*/ 41 w 73"/>
                  <a:gd name="GluePoint22Y" fmla="*/ 10 h 69"/>
                  <a:gd name="GluePoint23X" fmla="*/ 33 w 73"/>
                  <a:gd name="GluePoint23Y" fmla="*/ 14 h 69"/>
                  <a:gd name="GluePoint24X" fmla="*/ 30 w 73"/>
                  <a:gd name="GluePoint24Y" fmla="*/ 18 h 69"/>
                  <a:gd name="GluePoint25X" fmla="*/ 27 w 73"/>
                  <a:gd name="GluePoint25Y" fmla="*/ 26 h 69"/>
                  <a:gd name="GluePoint26X" fmla="*/ 24 w 73"/>
                  <a:gd name="GluePoint26Y" fmla="*/ 26 h 69"/>
                  <a:gd name="GluePoint27X" fmla="*/ 19 w 73"/>
                  <a:gd name="GluePoint27Y" fmla="*/ 35 h 69"/>
                  <a:gd name="GluePoint28X" fmla="*/ 19 w 73"/>
                  <a:gd name="GluePoint28Y" fmla="*/ 43 h 69"/>
                  <a:gd name="GluePoint29X" fmla="*/ 19 w 73"/>
                  <a:gd name="GluePoint29Y" fmla="*/ 45 h 69"/>
                  <a:gd name="GluePoint30X" fmla="*/ 16 w 73"/>
                  <a:gd name="GluePoint30Y" fmla="*/ 53 h 69"/>
                  <a:gd name="GluePoint31X" fmla="*/ 5 w 73"/>
                  <a:gd name="GluePoint31Y" fmla="*/ 66 h 69"/>
                  <a:gd name="GluePoint32X" fmla="*/ 0 w 73"/>
                  <a:gd name="GluePoint32Y" fmla="*/ 69 h 69"/>
                  <a:gd name="GluePoint33X" fmla="*/ 30 w 73"/>
                  <a:gd name="GluePoint33Y" fmla="*/ 69 h 69"/>
                  <a:gd name="GluePoint34X" fmla="*/ 30 w 73"/>
                  <a:gd name="GluePoint34Y" fmla="*/ 69 h 69"/>
                  <a:gd name="GluePoint35X" fmla="*/ 49 w 73"/>
                  <a:gd name="GluePoint35Y" fmla="*/ 69 h 69"/>
                  <a:gd name="GluePoint36X" fmla="*/ 56 w 73"/>
                  <a:gd name="GluePoint36Y" fmla="*/ 64 h 69"/>
                  <a:gd name="GluePoint37X" fmla="*/ 57 w 73"/>
                  <a:gd name="GluePoint37Y" fmla="*/ 61 h 69"/>
                  <a:gd name="GluePoint38X" fmla="*/ 60 w 73"/>
                  <a:gd name="GluePoint38Y" fmla="*/ 58 h 69"/>
                  <a:gd name="GluePoint39X" fmla="*/ 62 w 73"/>
                  <a:gd name="GluePoint39Y" fmla="*/ 55 h 69"/>
                  <a:gd name="GluePoint40X" fmla="*/ 67 w 73"/>
                  <a:gd name="GluePoint40Y" fmla="*/ 53 h 69"/>
                  <a:gd name="GluePoint41X" fmla="*/ 72 w 73"/>
                  <a:gd name="GluePoint41Y" fmla="*/ 45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73" h="69">
                    <a:moveTo>
                      <a:pt x="72" y="45"/>
                    </a:moveTo>
                    <a:lnTo>
                      <a:pt x="72" y="43"/>
                    </a:lnTo>
                    <a:lnTo>
                      <a:pt x="73" y="32"/>
                    </a:lnTo>
                    <a:lnTo>
                      <a:pt x="72" y="29"/>
                    </a:lnTo>
                    <a:lnTo>
                      <a:pt x="65" y="31"/>
                    </a:lnTo>
                    <a:lnTo>
                      <a:pt x="59" y="35"/>
                    </a:lnTo>
                    <a:lnTo>
                      <a:pt x="56" y="35"/>
                    </a:lnTo>
                    <a:lnTo>
                      <a:pt x="56" y="34"/>
                    </a:lnTo>
                    <a:lnTo>
                      <a:pt x="59" y="31"/>
                    </a:lnTo>
                    <a:lnTo>
                      <a:pt x="64" y="27"/>
                    </a:lnTo>
                    <a:lnTo>
                      <a:pt x="68" y="23"/>
                    </a:lnTo>
                    <a:lnTo>
                      <a:pt x="72" y="11"/>
                    </a:lnTo>
                    <a:lnTo>
                      <a:pt x="73" y="11"/>
                    </a:lnTo>
                    <a:lnTo>
                      <a:pt x="72" y="8"/>
                    </a:lnTo>
                    <a:lnTo>
                      <a:pt x="64" y="2"/>
                    </a:lnTo>
                    <a:lnTo>
                      <a:pt x="54" y="0"/>
                    </a:lnTo>
                    <a:lnTo>
                      <a:pt x="53" y="3"/>
                    </a:lnTo>
                    <a:lnTo>
                      <a:pt x="53" y="5"/>
                    </a:lnTo>
                    <a:lnTo>
                      <a:pt x="46" y="8"/>
                    </a:lnTo>
                    <a:lnTo>
                      <a:pt x="43" y="13"/>
                    </a:lnTo>
                    <a:lnTo>
                      <a:pt x="40" y="14"/>
                    </a:lnTo>
                    <a:lnTo>
                      <a:pt x="41" y="10"/>
                    </a:lnTo>
                    <a:lnTo>
                      <a:pt x="33" y="14"/>
                    </a:lnTo>
                    <a:lnTo>
                      <a:pt x="30" y="18"/>
                    </a:lnTo>
                    <a:lnTo>
                      <a:pt x="27" y="26"/>
                    </a:lnTo>
                    <a:lnTo>
                      <a:pt x="24" y="26"/>
                    </a:lnTo>
                    <a:lnTo>
                      <a:pt x="19" y="35"/>
                    </a:lnTo>
                    <a:lnTo>
                      <a:pt x="19" y="43"/>
                    </a:lnTo>
                    <a:lnTo>
                      <a:pt x="19" y="45"/>
                    </a:lnTo>
                    <a:lnTo>
                      <a:pt x="16" y="53"/>
                    </a:lnTo>
                    <a:lnTo>
                      <a:pt x="5" y="66"/>
                    </a:lnTo>
                    <a:lnTo>
                      <a:pt x="0" y="69"/>
                    </a:lnTo>
                    <a:lnTo>
                      <a:pt x="30" y="69"/>
                    </a:lnTo>
                    <a:lnTo>
                      <a:pt x="30" y="69"/>
                    </a:lnTo>
                    <a:lnTo>
                      <a:pt x="49" y="69"/>
                    </a:lnTo>
                    <a:lnTo>
                      <a:pt x="56" y="64"/>
                    </a:lnTo>
                    <a:lnTo>
                      <a:pt x="57" y="61"/>
                    </a:lnTo>
                    <a:lnTo>
                      <a:pt x="60" y="58"/>
                    </a:lnTo>
                    <a:lnTo>
                      <a:pt x="62" y="55"/>
                    </a:lnTo>
                    <a:lnTo>
                      <a:pt x="67" y="53"/>
                    </a:lnTo>
                    <a:lnTo>
                      <a:pt x="72" y="4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6" name="Freeform 64"/>
              <p:cNvSpPr/>
              <p:nvPr/>
            </p:nvSpPr>
            <p:spPr>
              <a:xfrm>
                <a:off x="2151000" y="2060640"/>
                <a:ext cx="102960" cy="90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90000"/>
                  <a:gd name="textAreaBottom" fmla="*/ 90360 h 90000"/>
                  <a:gd name="GluePoint1X" fmla="*/ 24 w 65"/>
                  <a:gd name="GluePoint1Y" fmla="*/ 57 h 57"/>
                  <a:gd name="GluePoint2X" fmla="*/ 24 w 65"/>
                  <a:gd name="GluePoint2Y" fmla="*/ 53 h 57"/>
                  <a:gd name="GluePoint3X" fmla="*/ 29 w 65"/>
                  <a:gd name="GluePoint3Y" fmla="*/ 52 h 57"/>
                  <a:gd name="GluePoint4X" fmla="*/ 29 w 65"/>
                  <a:gd name="GluePoint4Y" fmla="*/ 47 h 57"/>
                  <a:gd name="GluePoint5X" fmla="*/ 38 w 65"/>
                  <a:gd name="GluePoint5Y" fmla="*/ 47 h 57"/>
                  <a:gd name="GluePoint6X" fmla="*/ 54 w 65"/>
                  <a:gd name="GluePoint6Y" fmla="*/ 36 h 57"/>
                  <a:gd name="GluePoint7X" fmla="*/ 54 w 65"/>
                  <a:gd name="GluePoint7Y" fmla="*/ 32 h 57"/>
                  <a:gd name="GluePoint8X" fmla="*/ 65 w 65"/>
                  <a:gd name="GluePoint8Y" fmla="*/ 24 h 57"/>
                  <a:gd name="GluePoint9X" fmla="*/ 54 w 65"/>
                  <a:gd name="GluePoint9Y" fmla="*/ 7 h 57"/>
                  <a:gd name="GluePoint10X" fmla="*/ 38 w 65"/>
                  <a:gd name="GluePoint10Y" fmla="*/ 7 h 57"/>
                  <a:gd name="GluePoint11X" fmla="*/ 38 w 65"/>
                  <a:gd name="GluePoint11Y" fmla="*/ 5 h 57"/>
                  <a:gd name="GluePoint12X" fmla="*/ 37 w 65"/>
                  <a:gd name="GluePoint12Y" fmla="*/ 2 h 57"/>
                  <a:gd name="GluePoint13X" fmla="*/ 35 w 65"/>
                  <a:gd name="GluePoint13Y" fmla="*/ 4 h 57"/>
                  <a:gd name="GluePoint14X" fmla="*/ 35 w 65"/>
                  <a:gd name="GluePoint14Y" fmla="*/ 0 h 57"/>
                  <a:gd name="GluePoint15X" fmla="*/ 16 w 65"/>
                  <a:gd name="GluePoint15Y" fmla="*/ 0 h 57"/>
                  <a:gd name="GluePoint16X" fmla="*/ 5 w 65"/>
                  <a:gd name="GluePoint16Y" fmla="*/ 4 h 57"/>
                  <a:gd name="GluePoint17X" fmla="*/ 0 w 65"/>
                  <a:gd name="GluePoint17Y" fmla="*/ 8 h 57"/>
                  <a:gd name="GluePoint18X" fmla="*/ 3 w 65"/>
                  <a:gd name="GluePoint18Y" fmla="*/ 13 h 57"/>
                  <a:gd name="GluePoint19X" fmla="*/ 7 w 65"/>
                  <a:gd name="GluePoint19Y" fmla="*/ 13 h 57"/>
                  <a:gd name="GluePoint20X" fmla="*/ 8 w 65"/>
                  <a:gd name="GluePoint20Y" fmla="*/ 23 h 57"/>
                  <a:gd name="GluePoint21X" fmla="*/ 15 w 65"/>
                  <a:gd name="GluePoint21Y" fmla="*/ 31 h 57"/>
                  <a:gd name="GluePoint22X" fmla="*/ 15 w 65"/>
                  <a:gd name="GluePoint22Y" fmla="*/ 32 h 57"/>
                  <a:gd name="GluePoint23X" fmla="*/ 16 w 65"/>
                  <a:gd name="GluePoint23Y" fmla="*/ 36 h 57"/>
                  <a:gd name="GluePoint24X" fmla="*/ 19 w 65"/>
                  <a:gd name="GluePoint24Y" fmla="*/ 39 h 57"/>
                  <a:gd name="GluePoint25X" fmla="*/ 19 w 65"/>
                  <a:gd name="GluePoint25Y" fmla="*/ 45 h 57"/>
                  <a:gd name="GluePoint26X" fmla="*/ 21 w 65"/>
                  <a:gd name="GluePoint26Y" fmla="*/ 47 h 57"/>
                  <a:gd name="GluePoint27X" fmla="*/ 21 w 65"/>
                  <a:gd name="GluePoint27Y" fmla="*/ 50 h 57"/>
                  <a:gd name="GluePoint28X" fmla="*/ 21 w 65"/>
                  <a:gd name="GluePoint28Y" fmla="*/ 55 h 57"/>
                  <a:gd name="GluePoint29X" fmla="*/ 24 w 65"/>
                  <a:gd name="GluePoint29Y" fmla="*/ 57 h 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65" h="57">
                    <a:moveTo>
                      <a:pt x="24" y="57"/>
                    </a:moveTo>
                    <a:lnTo>
                      <a:pt x="24" y="53"/>
                    </a:lnTo>
                    <a:lnTo>
                      <a:pt x="29" y="52"/>
                    </a:lnTo>
                    <a:lnTo>
                      <a:pt x="29" y="47"/>
                    </a:lnTo>
                    <a:lnTo>
                      <a:pt x="38" y="47"/>
                    </a:lnTo>
                    <a:lnTo>
                      <a:pt x="54" y="36"/>
                    </a:lnTo>
                    <a:lnTo>
                      <a:pt x="54" y="32"/>
                    </a:lnTo>
                    <a:lnTo>
                      <a:pt x="65" y="24"/>
                    </a:lnTo>
                    <a:lnTo>
                      <a:pt x="54" y="7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37" y="2"/>
                    </a:lnTo>
                    <a:lnTo>
                      <a:pt x="35" y="4"/>
                    </a:lnTo>
                    <a:lnTo>
                      <a:pt x="35" y="0"/>
                    </a:lnTo>
                    <a:lnTo>
                      <a:pt x="16" y="0"/>
                    </a:lnTo>
                    <a:lnTo>
                      <a:pt x="5" y="4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7" y="13"/>
                    </a:lnTo>
                    <a:lnTo>
                      <a:pt x="8" y="23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6" y="36"/>
                    </a:lnTo>
                    <a:lnTo>
                      <a:pt x="19" y="39"/>
                    </a:lnTo>
                    <a:lnTo>
                      <a:pt x="19" y="45"/>
                    </a:lnTo>
                    <a:lnTo>
                      <a:pt x="21" y="47"/>
                    </a:lnTo>
                    <a:lnTo>
                      <a:pt x="21" y="50"/>
                    </a:lnTo>
                    <a:lnTo>
                      <a:pt x="21" y="55"/>
                    </a:lnTo>
                    <a:lnTo>
                      <a:pt x="24" y="5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5000" bIns="45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7" name="Freeform 65"/>
              <p:cNvSpPr/>
              <p:nvPr/>
            </p:nvSpPr>
            <p:spPr>
              <a:xfrm>
                <a:off x="2355840" y="1930320"/>
                <a:ext cx="17280" cy="41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41040"/>
                  <a:gd name="textAreaBottom" fmla="*/ 41400 h 41040"/>
                  <a:gd name="GluePoint1X" fmla="*/ 5 w 11"/>
                  <a:gd name="GluePoint1Y" fmla="*/ 4 h 26"/>
                  <a:gd name="GluePoint2X" fmla="*/ 8 w 11"/>
                  <a:gd name="GluePoint2Y" fmla="*/ 0 h 26"/>
                  <a:gd name="GluePoint3X" fmla="*/ 11 w 11"/>
                  <a:gd name="GluePoint3Y" fmla="*/ 2 h 26"/>
                  <a:gd name="GluePoint4X" fmla="*/ 8 w 11"/>
                  <a:gd name="GluePoint4Y" fmla="*/ 5 h 26"/>
                  <a:gd name="GluePoint5X" fmla="*/ 8 w 11"/>
                  <a:gd name="GluePoint5Y" fmla="*/ 8 h 26"/>
                  <a:gd name="GluePoint6X" fmla="*/ 11 w 11"/>
                  <a:gd name="GluePoint6Y" fmla="*/ 20 h 26"/>
                  <a:gd name="GluePoint7X" fmla="*/ 11 w 11"/>
                  <a:gd name="GluePoint7Y" fmla="*/ 24 h 26"/>
                  <a:gd name="GluePoint8X" fmla="*/ 9 w 11"/>
                  <a:gd name="GluePoint8Y" fmla="*/ 26 h 26"/>
                  <a:gd name="GluePoint9X" fmla="*/ 0 w 11"/>
                  <a:gd name="GluePoint9Y" fmla="*/ 24 h 26"/>
                  <a:gd name="GluePoint10X" fmla="*/ 5 w 11"/>
                  <a:gd name="GluePoint10Y" fmla="*/ 4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6">
                    <a:moveTo>
                      <a:pt x="5" y="4"/>
                    </a:moveTo>
                    <a:lnTo>
                      <a:pt x="8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11" y="20"/>
                    </a:lnTo>
                    <a:lnTo>
                      <a:pt x="11" y="24"/>
                    </a:lnTo>
                    <a:lnTo>
                      <a:pt x="9" y="26"/>
                    </a:lnTo>
                    <a:lnTo>
                      <a:pt x="0" y="24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8" name="Freeform 66"/>
              <p:cNvSpPr/>
              <p:nvPr/>
            </p:nvSpPr>
            <p:spPr>
              <a:xfrm>
                <a:off x="2340000" y="1981080"/>
                <a:ext cx="23400" cy="26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6640"/>
                  <a:gd name="textAreaBottom" fmla="*/ 27000 h 26640"/>
                  <a:gd name="GluePoint1X" fmla="*/ 7 w 15"/>
                  <a:gd name="GluePoint1Y" fmla="*/ 2 h 17"/>
                  <a:gd name="GluePoint2X" fmla="*/ 8 w 15"/>
                  <a:gd name="GluePoint2Y" fmla="*/ 2 h 17"/>
                  <a:gd name="GluePoint3X" fmla="*/ 8 w 15"/>
                  <a:gd name="GluePoint3Y" fmla="*/ 4 h 17"/>
                  <a:gd name="GluePoint4X" fmla="*/ 2 w 15"/>
                  <a:gd name="GluePoint4Y" fmla="*/ 10 h 17"/>
                  <a:gd name="GluePoint5X" fmla="*/ 0 w 15"/>
                  <a:gd name="GluePoint5Y" fmla="*/ 17 h 17"/>
                  <a:gd name="GluePoint6X" fmla="*/ 5 w 15"/>
                  <a:gd name="GluePoint6Y" fmla="*/ 15 h 17"/>
                  <a:gd name="GluePoint7X" fmla="*/ 8 w 15"/>
                  <a:gd name="GluePoint7Y" fmla="*/ 9 h 17"/>
                  <a:gd name="GluePoint8X" fmla="*/ 15 w 15"/>
                  <a:gd name="GluePoint8Y" fmla="*/ 0 h 17"/>
                  <a:gd name="GluePoint9X" fmla="*/ 7 w 15"/>
                  <a:gd name="GluePoint9Y" fmla="*/ 2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17">
                    <a:moveTo>
                      <a:pt x="7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5" y="15"/>
                    </a:lnTo>
                    <a:lnTo>
                      <a:pt x="8" y="9"/>
                    </a:lnTo>
                    <a:lnTo>
                      <a:pt x="1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9" name="Freeform 67"/>
              <p:cNvSpPr/>
              <p:nvPr/>
            </p:nvSpPr>
            <p:spPr>
              <a:xfrm>
                <a:off x="744480" y="1114560"/>
                <a:ext cx="847440" cy="407520"/>
              </a:xfrm>
              <a:custGeom>
                <a:avLst/>
                <a:gdLst>
                  <a:gd name="textAreaLeft" fmla="*/ 0 w 847440"/>
                  <a:gd name="textAreaRight" fmla="*/ 847800 w 847440"/>
                  <a:gd name="textAreaTop" fmla="*/ 0 h 407520"/>
                  <a:gd name="textAreaBottom" fmla="*/ 407880 h 407520"/>
                  <a:gd name="GluePoint1X" fmla="*/ 378 w 534"/>
                  <a:gd name="GluePoint1Y" fmla="*/ 169 h 257"/>
                  <a:gd name="GluePoint2X" fmla="*/ 419 w 534"/>
                  <a:gd name="GluePoint2Y" fmla="*/ 122 h 257"/>
                  <a:gd name="GluePoint3X" fmla="*/ 492 w 534"/>
                  <a:gd name="GluePoint3Y" fmla="*/ 58 h 257"/>
                  <a:gd name="GluePoint4X" fmla="*/ 518 w 534"/>
                  <a:gd name="GluePoint4Y" fmla="*/ 17 h 257"/>
                  <a:gd name="GluePoint5X" fmla="*/ 457 w 534"/>
                  <a:gd name="GluePoint5Y" fmla="*/ 13 h 257"/>
                  <a:gd name="GluePoint6X" fmla="*/ 429 w 534"/>
                  <a:gd name="GluePoint6Y" fmla="*/ 9 h 257"/>
                  <a:gd name="GluePoint7X" fmla="*/ 407 w 534"/>
                  <a:gd name="GluePoint7Y" fmla="*/ 6 h 257"/>
                  <a:gd name="GluePoint8X" fmla="*/ 395 w 534"/>
                  <a:gd name="GluePoint8Y" fmla="*/ 8 h 257"/>
                  <a:gd name="GluePoint9X" fmla="*/ 387 w 534"/>
                  <a:gd name="GluePoint9Y" fmla="*/ 1 h 257"/>
                  <a:gd name="GluePoint10X" fmla="*/ 351 w 534"/>
                  <a:gd name="GluePoint10Y" fmla="*/ 8 h 257"/>
                  <a:gd name="GluePoint11X" fmla="*/ 337 w 534"/>
                  <a:gd name="GluePoint11Y" fmla="*/ 14 h 257"/>
                  <a:gd name="GluePoint12X" fmla="*/ 306 w 534"/>
                  <a:gd name="GluePoint12Y" fmla="*/ 17 h 257"/>
                  <a:gd name="GluePoint13X" fmla="*/ 264 w 534"/>
                  <a:gd name="GluePoint13Y" fmla="*/ 33 h 257"/>
                  <a:gd name="GluePoint14X" fmla="*/ 229 w 534"/>
                  <a:gd name="GluePoint14Y" fmla="*/ 62 h 257"/>
                  <a:gd name="GluePoint15X" fmla="*/ 251 w 534"/>
                  <a:gd name="GluePoint15Y" fmla="*/ 64 h 257"/>
                  <a:gd name="GluePoint16X" fmla="*/ 265 w 534"/>
                  <a:gd name="GluePoint16Y" fmla="*/ 70 h 257"/>
                  <a:gd name="GluePoint17X" fmla="*/ 233 w 534"/>
                  <a:gd name="GluePoint17Y" fmla="*/ 75 h 257"/>
                  <a:gd name="GluePoint18X" fmla="*/ 225 w 534"/>
                  <a:gd name="GluePoint18Y" fmla="*/ 79 h 257"/>
                  <a:gd name="GluePoint19X" fmla="*/ 187 w 534"/>
                  <a:gd name="GluePoint19Y" fmla="*/ 75 h 257"/>
                  <a:gd name="GluePoint20X" fmla="*/ 151 w 534"/>
                  <a:gd name="GluePoint20Y" fmla="*/ 88 h 257"/>
                  <a:gd name="GluePoint21X" fmla="*/ 148 w 534"/>
                  <a:gd name="GluePoint21Y" fmla="*/ 101 h 257"/>
                  <a:gd name="GluePoint22X" fmla="*/ 186 w 534"/>
                  <a:gd name="GluePoint22Y" fmla="*/ 103 h 257"/>
                  <a:gd name="GluePoint23X" fmla="*/ 208 w 534"/>
                  <a:gd name="GluePoint23Y" fmla="*/ 103 h 257"/>
                  <a:gd name="GluePoint24X" fmla="*/ 171 w 534"/>
                  <a:gd name="GluePoint24Y" fmla="*/ 120 h 257"/>
                  <a:gd name="GluePoint25X" fmla="*/ 135 w 534"/>
                  <a:gd name="GluePoint25Y" fmla="*/ 130 h 257"/>
                  <a:gd name="GluePoint26X" fmla="*/ 89 w 534"/>
                  <a:gd name="GluePoint26Y" fmla="*/ 148 h 257"/>
                  <a:gd name="GluePoint27X" fmla="*/ 94 w 534"/>
                  <a:gd name="GluePoint27Y" fmla="*/ 151 h 257"/>
                  <a:gd name="GluePoint28X" fmla="*/ 94 w 534"/>
                  <a:gd name="GluePoint28Y" fmla="*/ 161 h 257"/>
                  <a:gd name="GluePoint29X" fmla="*/ 83 w 534"/>
                  <a:gd name="GluePoint29Y" fmla="*/ 173 h 257"/>
                  <a:gd name="GluePoint30X" fmla="*/ 130 w 534"/>
                  <a:gd name="GluePoint30Y" fmla="*/ 161 h 257"/>
                  <a:gd name="GluePoint31X" fmla="*/ 90 w 534"/>
                  <a:gd name="GluePoint31Y" fmla="*/ 191 h 257"/>
                  <a:gd name="GluePoint32X" fmla="*/ 111 w 534"/>
                  <a:gd name="GluePoint32Y" fmla="*/ 193 h 257"/>
                  <a:gd name="GluePoint33X" fmla="*/ 129 w 534"/>
                  <a:gd name="GluePoint33Y" fmla="*/ 193 h 257"/>
                  <a:gd name="GluePoint34X" fmla="*/ 135 w 534"/>
                  <a:gd name="GluePoint34Y" fmla="*/ 201 h 257"/>
                  <a:gd name="GluePoint35X" fmla="*/ 89 w 534"/>
                  <a:gd name="GluePoint35Y" fmla="*/ 225 h 257"/>
                  <a:gd name="GluePoint36X" fmla="*/ 44 w 534"/>
                  <a:gd name="GluePoint36Y" fmla="*/ 238 h 257"/>
                  <a:gd name="GluePoint37X" fmla="*/ 5 w 534"/>
                  <a:gd name="GluePoint37Y" fmla="*/ 252 h 257"/>
                  <a:gd name="GluePoint38X" fmla="*/ 36 w 534"/>
                  <a:gd name="GluePoint38Y" fmla="*/ 244 h 257"/>
                  <a:gd name="GluePoint39X" fmla="*/ 57 w 534"/>
                  <a:gd name="GluePoint39Y" fmla="*/ 246 h 257"/>
                  <a:gd name="GluePoint40X" fmla="*/ 95 w 534"/>
                  <a:gd name="GluePoint40Y" fmla="*/ 230 h 257"/>
                  <a:gd name="GluePoint41X" fmla="*/ 124 w 534"/>
                  <a:gd name="GluePoint41Y" fmla="*/ 220 h 257"/>
                  <a:gd name="GluePoint42X" fmla="*/ 157 w 534"/>
                  <a:gd name="GluePoint42Y" fmla="*/ 206 h 257"/>
                  <a:gd name="GluePoint43X" fmla="*/ 192 w 534"/>
                  <a:gd name="GluePoint43Y" fmla="*/ 189 h 257"/>
                  <a:gd name="GluePoint44X" fmla="*/ 214 w 534"/>
                  <a:gd name="GluePoint44Y" fmla="*/ 177 h 257"/>
                  <a:gd name="GluePoint45X" fmla="*/ 249 w 534"/>
                  <a:gd name="GluePoint45Y" fmla="*/ 159 h 257"/>
                  <a:gd name="GluePoint46X" fmla="*/ 275 w 534"/>
                  <a:gd name="GluePoint46Y" fmla="*/ 149 h 257"/>
                  <a:gd name="GluePoint47X" fmla="*/ 283 w 534"/>
                  <a:gd name="GluePoint47Y" fmla="*/ 159 h 257"/>
                  <a:gd name="GluePoint48X" fmla="*/ 229 w 534"/>
                  <a:gd name="GluePoint48Y" fmla="*/ 177 h 257"/>
                  <a:gd name="GluePoint49X" fmla="*/ 218 w 534"/>
                  <a:gd name="GluePoint49Y" fmla="*/ 185 h 257"/>
                  <a:gd name="GluePoint50X" fmla="*/ 238 w 534"/>
                  <a:gd name="GluePoint50Y" fmla="*/ 183 h 257"/>
                  <a:gd name="GluePoint51X" fmla="*/ 273 w 534"/>
                  <a:gd name="GluePoint51Y" fmla="*/ 173 h 257"/>
                  <a:gd name="GluePoint52X" fmla="*/ 281 w 534"/>
                  <a:gd name="GluePoint52Y" fmla="*/ 164 h 257"/>
                  <a:gd name="GluePoint53X" fmla="*/ 295 w 534"/>
                  <a:gd name="GluePoint53Y" fmla="*/ 156 h 257"/>
                  <a:gd name="GluePoint54X" fmla="*/ 300 w 534"/>
                  <a:gd name="GluePoint54Y" fmla="*/ 157 h 257"/>
                  <a:gd name="GluePoint55X" fmla="*/ 318 w 534"/>
                  <a:gd name="GluePoint55Y" fmla="*/ 162 h 257"/>
                  <a:gd name="GluePoint56X" fmla="*/ 343 w 534"/>
                  <a:gd name="GluePoint56Y" fmla="*/ 172 h 257"/>
                  <a:gd name="GluePoint57X" fmla="*/ 375 w 534"/>
                  <a:gd name="GluePoint57Y" fmla="*/ 177 h 257"/>
                  <a:gd name="GluePoint58X" fmla="*/ 376 w 534"/>
                  <a:gd name="GluePoint58Y" fmla="*/ 180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</a:cxnLst>
                <a:rect l="textAreaLeft" t="textAreaTop" r="textAreaRight" b="textAreaBottom"/>
                <a:pathLst>
                  <a:path w="534" h="257">
                    <a:moveTo>
                      <a:pt x="391" y="183"/>
                    </a:moveTo>
                    <a:lnTo>
                      <a:pt x="389" y="173"/>
                    </a:lnTo>
                    <a:lnTo>
                      <a:pt x="389" y="173"/>
                    </a:lnTo>
                    <a:lnTo>
                      <a:pt x="394" y="169"/>
                    </a:lnTo>
                    <a:lnTo>
                      <a:pt x="386" y="169"/>
                    </a:lnTo>
                    <a:lnTo>
                      <a:pt x="381" y="170"/>
                    </a:lnTo>
                    <a:lnTo>
                      <a:pt x="378" y="169"/>
                    </a:lnTo>
                    <a:lnTo>
                      <a:pt x="373" y="170"/>
                    </a:lnTo>
                    <a:lnTo>
                      <a:pt x="370" y="169"/>
                    </a:lnTo>
                    <a:lnTo>
                      <a:pt x="381" y="159"/>
                    </a:lnTo>
                    <a:lnTo>
                      <a:pt x="391" y="149"/>
                    </a:lnTo>
                    <a:lnTo>
                      <a:pt x="400" y="141"/>
                    </a:lnTo>
                    <a:lnTo>
                      <a:pt x="410" y="132"/>
                    </a:lnTo>
                    <a:lnTo>
                      <a:pt x="419" y="122"/>
                    </a:lnTo>
                    <a:lnTo>
                      <a:pt x="430" y="112"/>
                    </a:lnTo>
                    <a:lnTo>
                      <a:pt x="440" y="104"/>
                    </a:lnTo>
                    <a:lnTo>
                      <a:pt x="451" y="95"/>
                    </a:lnTo>
                    <a:lnTo>
                      <a:pt x="461" y="85"/>
                    </a:lnTo>
                    <a:lnTo>
                      <a:pt x="470" y="77"/>
                    </a:lnTo>
                    <a:lnTo>
                      <a:pt x="481" y="67"/>
                    </a:lnTo>
                    <a:lnTo>
                      <a:pt x="492" y="58"/>
                    </a:lnTo>
                    <a:lnTo>
                      <a:pt x="502" y="50"/>
                    </a:lnTo>
                    <a:lnTo>
                      <a:pt x="513" y="40"/>
                    </a:lnTo>
                    <a:lnTo>
                      <a:pt x="522" y="32"/>
                    </a:lnTo>
                    <a:lnTo>
                      <a:pt x="534" y="24"/>
                    </a:lnTo>
                    <a:lnTo>
                      <a:pt x="532" y="22"/>
                    </a:lnTo>
                    <a:lnTo>
                      <a:pt x="529" y="24"/>
                    </a:lnTo>
                    <a:lnTo>
                      <a:pt x="518" y="17"/>
                    </a:lnTo>
                    <a:lnTo>
                      <a:pt x="515" y="17"/>
                    </a:lnTo>
                    <a:lnTo>
                      <a:pt x="511" y="19"/>
                    </a:lnTo>
                    <a:lnTo>
                      <a:pt x="510" y="17"/>
                    </a:lnTo>
                    <a:lnTo>
                      <a:pt x="491" y="19"/>
                    </a:lnTo>
                    <a:lnTo>
                      <a:pt x="488" y="16"/>
                    </a:lnTo>
                    <a:lnTo>
                      <a:pt x="476" y="17"/>
                    </a:lnTo>
                    <a:lnTo>
                      <a:pt x="457" y="13"/>
                    </a:lnTo>
                    <a:lnTo>
                      <a:pt x="445" y="13"/>
                    </a:lnTo>
                    <a:lnTo>
                      <a:pt x="446" y="13"/>
                    </a:lnTo>
                    <a:lnTo>
                      <a:pt x="446" y="11"/>
                    </a:lnTo>
                    <a:lnTo>
                      <a:pt x="430" y="13"/>
                    </a:lnTo>
                    <a:lnTo>
                      <a:pt x="434" y="11"/>
                    </a:lnTo>
                    <a:lnTo>
                      <a:pt x="430" y="11"/>
                    </a:lnTo>
                    <a:lnTo>
                      <a:pt x="429" y="9"/>
                    </a:lnTo>
                    <a:lnTo>
                      <a:pt x="434" y="8"/>
                    </a:lnTo>
                    <a:lnTo>
                      <a:pt x="427" y="6"/>
                    </a:lnTo>
                    <a:lnTo>
                      <a:pt x="426" y="8"/>
                    </a:lnTo>
                    <a:lnTo>
                      <a:pt x="424" y="8"/>
                    </a:lnTo>
                    <a:lnTo>
                      <a:pt x="424" y="6"/>
                    </a:lnTo>
                    <a:lnTo>
                      <a:pt x="410" y="8"/>
                    </a:lnTo>
                    <a:lnTo>
                      <a:pt x="407" y="6"/>
                    </a:lnTo>
                    <a:lnTo>
                      <a:pt x="408" y="6"/>
                    </a:lnTo>
                    <a:lnTo>
                      <a:pt x="410" y="3"/>
                    </a:lnTo>
                    <a:lnTo>
                      <a:pt x="407" y="3"/>
                    </a:lnTo>
                    <a:lnTo>
                      <a:pt x="400" y="5"/>
                    </a:lnTo>
                    <a:lnTo>
                      <a:pt x="399" y="6"/>
                    </a:lnTo>
                    <a:lnTo>
                      <a:pt x="397" y="8"/>
                    </a:lnTo>
                    <a:lnTo>
                      <a:pt x="395" y="8"/>
                    </a:lnTo>
                    <a:lnTo>
                      <a:pt x="395" y="6"/>
                    </a:lnTo>
                    <a:lnTo>
                      <a:pt x="387" y="6"/>
                    </a:lnTo>
                    <a:lnTo>
                      <a:pt x="391" y="5"/>
                    </a:lnTo>
                    <a:lnTo>
                      <a:pt x="400" y="3"/>
                    </a:lnTo>
                    <a:lnTo>
                      <a:pt x="402" y="3"/>
                    </a:lnTo>
                    <a:lnTo>
                      <a:pt x="394" y="0"/>
                    </a:lnTo>
                    <a:lnTo>
                      <a:pt x="387" y="1"/>
                    </a:lnTo>
                    <a:lnTo>
                      <a:pt x="387" y="3"/>
                    </a:lnTo>
                    <a:lnTo>
                      <a:pt x="370" y="6"/>
                    </a:lnTo>
                    <a:lnTo>
                      <a:pt x="356" y="8"/>
                    </a:lnTo>
                    <a:lnTo>
                      <a:pt x="356" y="8"/>
                    </a:lnTo>
                    <a:lnTo>
                      <a:pt x="354" y="8"/>
                    </a:lnTo>
                    <a:lnTo>
                      <a:pt x="353" y="9"/>
                    </a:lnTo>
                    <a:lnTo>
                      <a:pt x="351" y="8"/>
                    </a:lnTo>
                    <a:lnTo>
                      <a:pt x="360" y="6"/>
                    </a:lnTo>
                    <a:lnTo>
                      <a:pt x="346" y="8"/>
                    </a:lnTo>
                    <a:lnTo>
                      <a:pt x="343" y="9"/>
                    </a:lnTo>
                    <a:lnTo>
                      <a:pt x="346" y="11"/>
                    </a:lnTo>
                    <a:lnTo>
                      <a:pt x="341" y="13"/>
                    </a:lnTo>
                    <a:lnTo>
                      <a:pt x="335" y="16"/>
                    </a:lnTo>
                    <a:lnTo>
                      <a:pt x="337" y="14"/>
                    </a:lnTo>
                    <a:lnTo>
                      <a:pt x="335" y="14"/>
                    </a:lnTo>
                    <a:lnTo>
                      <a:pt x="340" y="11"/>
                    </a:lnTo>
                    <a:lnTo>
                      <a:pt x="340" y="11"/>
                    </a:lnTo>
                    <a:lnTo>
                      <a:pt x="311" y="17"/>
                    </a:lnTo>
                    <a:lnTo>
                      <a:pt x="316" y="16"/>
                    </a:lnTo>
                    <a:lnTo>
                      <a:pt x="314" y="14"/>
                    </a:lnTo>
                    <a:lnTo>
                      <a:pt x="306" y="17"/>
                    </a:lnTo>
                    <a:lnTo>
                      <a:pt x="303" y="19"/>
                    </a:lnTo>
                    <a:lnTo>
                      <a:pt x="294" y="22"/>
                    </a:lnTo>
                    <a:lnTo>
                      <a:pt x="291" y="22"/>
                    </a:lnTo>
                    <a:lnTo>
                      <a:pt x="283" y="29"/>
                    </a:lnTo>
                    <a:lnTo>
                      <a:pt x="283" y="27"/>
                    </a:lnTo>
                    <a:lnTo>
                      <a:pt x="272" y="32"/>
                    </a:lnTo>
                    <a:lnTo>
                      <a:pt x="264" y="33"/>
                    </a:lnTo>
                    <a:lnTo>
                      <a:pt x="237" y="35"/>
                    </a:lnTo>
                    <a:lnTo>
                      <a:pt x="229" y="42"/>
                    </a:lnTo>
                    <a:lnTo>
                      <a:pt x="230" y="42"/>
                    </a:lnTo>
                    <a:lnTo>
                      <a:pt x="219" y="43"/>
                    </a:lnTo>
                    <a:lnTo>
                      <a:pt x="233" y="53"/>
                    </a:lnTo>
                    <a:lnTo>
                      <a:pt x="233" y="56"/>
                    </a:lnTo>
                    <a:lnTo>
                      <a:pt x="229" y="62"/>
                    </a:lnTo>
                    <a:lnTo>
                      <a:pt x="235" y="64"/>
                    </a:lnTo>
                    <a:lnTo>
                      <a:pt x="238" y="62"/>
                    </a:lnTo>
                    <a:lnTo>
                      <a:pt x="243" y="62"/>
                    </a:lnTo>
                    <a:lnTo>
                      <a:pt x="238" y="64"/>
                    </a:lnTo>
                    <a:lnTo>
                      <a:pt x="240" y="64"/>
                    </a:lnTo>
                    <a:lnTo>
                      <a:pt x="249" y="64"/>
                    </a:lnTo>
                    <a:lnTo>
                      <a:pt x="251" y="64"/>
                    </a:lnTo>
                    <a:lnTo>
                      <a:pt x="243" y="67"/>
                    </a:lnTo>
                    <a:lnTo>
                      <a:pt x="245" y="70"/>
                    </a:lnTo>
                    <a:lnTo>
                      <a:pt x="248" y="69"/>
                    </a:lnTo>
                    <a:lnTo>
                      <a:pt x="246" y="70"/>
                    </a:lnTo>
                    <a:lnTo>
                      <a:pt x="254" y="70"/>
                    </a:lnTo>
                    <a:lnTo>
                      <a:pt x="267" y="69"/>
                    </a:lnTo>
                    <a:lnTo>
                      <a:pt x="265" y="70"/>
                    </a:lnTo>
                    <a:lnTo>
                      <a:pt x="248" y="74"/>
                    </a:lnTo>
                    <a:lnTo>
                      <a:pt x="246" y="70"/>
                    </a:lnTo>
                    <a:lnTo>
                      <a:pt x="238" y="72"/>
                    </a:lnTo>
                    <a:lnTo>
                      <a:pt x="238" y="69"/>
                    </a:lnTo>
                    <a:lnTo>
                      <a:pt x="237" y="72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7" y="72"/>
                    </a:lnTo>
                    <a:lnTo>
                      <a:pt x="243" y="75"/>
                    </a:lnTo>
                    <a:lnTo>
                      <a:pt x="238" y="77"/>
                    </a:lnTo>
                    <a:lnTo>
                      <a:pt x="240" y="75"/>
                    </a:lnTo>
                    <a:lnTo>
                      <a:pt x="237" y="75"/>
                    </a:lnTo>
                    <a:lnTo>
                      <a:pt x="227" y="80"/>
                    </a:lnTo>
                    <a:lnTo>
                      <a:pt x="225" y="79"/>
                    </a:lnTo>
                    <a:lnTo>
                      <a:pt x="208" y="79"/>
                    </a:lnTo>
                    <a:lnTo>
                      <a:pt x="205" y="75"/>
                    </a:lnTo>
                    <a:lnTo>
                      <a:pt x="211" y="74"/>
                    </a:lnTo>
                    <a:lnTo>
                      <a:pt x="216" y="70"/>
                    </a:lnTo>
                    <a:lnTo>
                      <a:pt x="219" y="70"/>
                    </a:lnTo>
                    <a:lnTo>
                      <a:pt x="206" y="70"/>
                    </a:lnTo>
                    <a:lnTo>
                      <a:pt x="187" y="75"/>
                    </a:lnTo>
                    <a:lnTo>
                      <a:pt x="187" y="77"/>
                    </a:lnTo>
                    <a:lnTo>
                      <a:pt x="179" y="77"/>
                    </a:lnTo>
                    <a:lnTo>
                      <a:pt x="165" y="80"/>
                    </a:lnTo>
                    <a:lnTo>
                      <a:pt x="159" y="82"/>
                    </a:lnTo>
                    <a:lnTo>
                      <a:pt x="157" y="83"/>
                    </a:lnTo>
                    <a:lnTo>
                      <a:pt x="148" y="83"/>
                    </a:lnTo>
                    <a:lnTo>
                      <a:pt x="151" y="88"/>
                    </a:lnTo>
                    <a:lnTo>
                      <a:pt x="162" y="90"/>
                    </a:lnTo>
                    <a:lnTo>
                      <a:pt x="154" y="93"/>
                    </a:lnTo>
                    <a:lnTo>
                      <a:pt x="154" y="90"/>
                    </a:lnTo>
                    <a:lnTo>
                      <a:pt x="152" y="91"/>
                    </a:lnTo>
                    <a:lnTo>
                      <a:pt x="151" y="96"/>
                    </a:lnTo>
                    <a:lnTo>
                      <a:pt x="148" y="99"/>
                    </a:lnTo>
                    <a:lnTo>
                      <a:pt x="148" y="101"/>
                    </a:lnTo>
                    <a:lnTo>
                      <a:pt x="160" y="103"/>
                    </a:lnTo>
                    <a:lnTo>
                      <a:pt x="178" y="101"/>
                    </a:lnTo>
                    <a:lnTo>
                      <a:pt x="181" y="104"/>
                    </a:lnTo>
                    <a:lnTo>
                      <a:pt x="184" y="103"/>
                    </a:lnTo>
                    <a:lnTo>
                      <a:pt x="181" y="101"/>
                    </a:lnTo>
                    <a:lnTo>
                      <a:pt x="184" y="99"/>
                    </a:lnTo>
                    <a:lnTo>
                      <a:pt x="186" y="103"/>
                    </a:lnTo>
                    <a:lnTo>
                      <a:pt x="183" y="106"/>
                    </a:lnTo>
                    <a:lnTo>
                      <a:pt x="191" y="101"/>
                    </a:lnTo>
                    <a:lnTo>
                      <a:pt x="205" y="98"/>
                    </a:lnTo>
                    <a:lnTo>
                      <a:pt x="208" y="98"/>
                    </a:lnTo>
                    <a:lnTo>
                      <a:pt x="214" y="96"/>
                    </a:lnTo>
                    <a:lnTo>
                      <a:pt x="216" y="98"/>
                    </a:lnTo>
                    <a:lnTo>
                      <a:pt x="208" y="103"/>
                    </a:lnTo>
                    <a:lnTo>
                      <a:pt x="202" y="103"/>
                    </a:lnTo>
                    <a:lnTo>
                      <a:pt x="200" y="104"/>
                    </a:lnTo>
                    <a:lnTo>
                      <a:pt x="203" y="104"/>
                    </a:lnTo>
                    <a:lnTo>
                      <a:pt x="198" y="111"/>
                    </a:lnTo>
                    <a:lnTo>
                      <a:pt x="195" y="114"/>
                    </a:lnTo>
                    <a:lnTo>
                      <a:pt x="187" y="117"/>
                    </a:lnTo>
                    <a:lnTo>
                      <a:pt x="171" y="120"/>
                    </a:lnTo>
                    <a:lnTo>
                      <a:pt x="175" y="119"/>
                    </a:lnTo>
                    <a:lnTo>
                      <a:pt x="173" y="119"/>
                    </a:lnTo>
                    <a:lnTo>
                      <a:pt x="156" y="125"/>
                    </a:lnTo>
                    <a:lnTo>
                      <a:pt x="151" y="124"/>
                    </a:lnTo>
                    <a:lnTo>
                      <a:pt x="144" y="125"/>
                    </a:lnTo>
                    <a:lnTo>
                      <a:pt x="138" y="127"/>
                    </a:lnTo>
                    <a:lnTo>
                      <a:pt x="135" y="130"/>
                    </a:lnTo>
                    <a:lnTo>
                      <a:pt x="129" y="130"/>
                    </a:lnTo>
                    <a:lnTo>
                      <a:pt x="111" y="136"/>
                    </a:lnTo>
                    <a:lnTo>
                      <a:pt x="103" y="140"/>
                    </a:lnTo>
                    <a:lnTo>
                      <a:pt x="98" y="143"/>
                    </a:lnTo>
                    <a:lnTo>
                      <a:pt x="92" y="144"/>
                    </a:lnTo>
                    <a:lnTo>
                      <a:pt x="92" y="146"/>
                    </a:lnTo>
                    <a:lnTo>
                      <a:pt x="89" y="148"/>
                    </a:lnTo>
                    <a:lnTo>
                      <a:pt x="86" y="149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90" y="149"/>
                    </a:lnTo>
                    <a:lnTo>
                      <a:pt x="87" y="151"/>
                    </a:lnTo>
                    <a:lnTo>
                      <a:pt x="89" y="152"/>
                    </a:lnTo>
                    <a:lnTo>
                      <a:pt x="94" y="151"/>
                    </a:lnTo>
                    <a:lnTo>
                      <a:pt x="90" y="152"/>
                    </a:lnTo>
                    <a:lnTo>
                      <a:pt x="87" y="157"/>
                    </a:lnTo>
                    <a:lnTo>
                      <a:pt x="94" y="156"/>
                    </a:lnTo>
                    <a:lnTo>
                      <a:pt x="94" y="157"/>
                    </a:lnTo>
                    <a:lnTo>
                      <a:pt x="97" y="157"/>
                    </a:lnTo>
                    <a:lnTo>
                      <a:pt x="92" y="159"/>
                    </a:lnTo>
                    <a:lnTo>
                      <a:pt x="94" y="161"/>
                    </a:lnTo>
                    <a:lnTo>
                      <a:pt x="103" y="159"/>
                    </a:lnTo>
                    <a:lnTo>
                      <a:pt x="102" y="161"/>
                    </a:lnTo>
                    <a:lnTo>
                      <a:pt x="95" y="164"/>
                    </a:lnTo>
                    <a:lnTo>
                      <a:pt x="83" y="169"/>
                    </a:lnTo>
                    <a:lnTo>
                      <a:pt x="79" y="173"/>
                    </a:lnTo>
                    <a:lnTo>
                      <a:pt x="86" y="172"/>
                    </a:lnTo>
                    <a:lnTo>
                      <a:pt x="83" y="173"/>
                    </a:lnTo>
                    <a:lnTo>
                      <a:pt x="79" y="175"/>
                    </a:lnTo>
                    <a:lnTo>
                      <a:pt x="81" y="178"/>
                    </a:lnTo>
                    <a:lnTo>
                      <a:pt x="89" y="178"/>
                    </a:lnTo>
                    <a:lnTo>
                      <a:pt x="106" y="170"/>
                    </a:lnTo>
                    <a:lnTo>
                      <a:pt x="108" y="167"/>
                    </a:lnTo>
                    <a:lnTo>
                      <a:pt x="116" y="164"/>
                    </a:lnTo>
                    <a:lnTo>
                      <a:pt x="130" y="161"/>
                    </a:lnTo>
                    <a:lnTo>
                      <a:pt x="110" y="169"/>
                    </a:lnTo>
                    <a:lnTo>
                      <a:pt x="103" y="181"/>
                    </a:lnTo>
                    <a:lnTo>
                      <a:pt x="94" y="186"/>
                    </a:lnTo>
                    <a:lnTo>
                      <a:pt x="92" y="188"/>
                    </a:lnTo>
                    <a:lnTo>
                      <a:pt x="97" y="188"/>
                    </a:lnTo>
                    <a:lnTo>
                      <a:pt x="92" y="189"/>
                    </a:lnTo>
                    <a:lnTo>
                      <a:pt x="90" y="191"/>
                    </a:lnTo>
                    <a:lnTo>
                      <a:pt x="90" y="193"/>
                    </a:lnTo>
                    <a:lnTo>
                      <a:pt x="81" y="196"/>
                    </a:lnTo>
                    <a:lnTo>
                      <a:pt x="86" y="196"/>
                    </a:lnTo>
                    <a:lnTo>
                      <a:pt x="103" y="191"/>
                    </a:lnTo>
                    <a:lnTo>
                      <a:pt x="116" y="185"/>
                    </a:lnTo>
                    <a:lnTo>
                      <a:pt x="110" y="191"/>
                    </a:lnTo>
                    <a:lnTo>
                      <a:pt x="111" y="193"/>
                    </a:lnTo>
                    <a:lnTo>
                      <a:pt x="117" y="191"/>
                    </a:lnTo>
                    <a:lnTo>
                      <a:pt x="116" y="199"/>
                    </a:lnTo>
                    <a:lnTo>
                      <a:pt x="121" y="198"/>
                    </a:lnTo>
                    <a:lnTo>
                      <a:pt x="124" y="193"/>
                    </a:lnTo>
                    <a:lnTo>
                      <a:pt x="132" y="189"/>
                    </a:lnTo>
                    <a:lnTo>
                      <a:pt x="132" y="189"/>
                    </a:lnTo>
                    <a:lnTo>
                      <a:pt x="129" y="193"/>
                    </a:lnTo>
                    <a:lnTo>
                      <a:pt x="132" y="194"/>
                    </a:lnTo>
                    <a:lnTo>
                      <a:pt x="156" y="188"/>
                    </a:lnTo>
                    <a:lnTo>
                      <a:pt x="146" y="193"/>
                    </a:lnTo>
                    <a:lnTo>
                      <a:pt x="146" y="193"/>
                    </a:lnTo>
                    <a:lnTo>
                      <a:pt x="138" y="196"/>
                    </a:lnTo>
                    <a:lnTo>
                      <a:pt x="133" y="201"/>
                    </a:lnTo>
                    <a:lnTo>
                      <a:pt x="135" y="201"/>
                    </a:lnTo>
                    <a:lnTo>
                      <a:pt x="129" y="202"/>
                    </a:lnTo>
                    <a:lnTo>
                      <a:pt x="117" y="212"/>
                    </a:lnTo>
                    <a:lnTo>
                      <a:pt x="108" y="217"/>
                    </a:lnTo>
                    <a:lnTo>
                      <a:pt x="106" y="217"/>
                    </a:lnTo>
                    <a:lnTo>
                      <a:pt x="98" y="220"/>
                    </a:lnTo>
                    <a:lnTo>
                      <a:pt x="90" y="225"/>
                    </a:lnTo>
                    <a:lnTo>
                      <a:pt x="89" y="225"/>
                    </a:lnTo>
                    <a:lnTo>
                      <a:pt x="65" y="233"/>
                    </a:lnTo>
                    <a:lnTo>
                      <a:pt x="52" y="239"/>
                    </a:lnTo>
                    <a:lnTo>
                      <a:pt x="51" y="239"/>
                    </a:lnTo>
                    <a:lnTo>
                      <a:pt x="48" y="241"/>
                    </a:lnTo>
                    <a:lnTo>
                      <a:pt x="48" y="239"/>
                    </a:lnTo>
                    <a:lnTo>
                      <a:pt x="49" y="238"/>
                    </a:lnTo>
                    <a:lnTo>
                      <a:pt x="44" y="238"/>
                    </a:lnTo>
                    <a:lnTo>
                      <a:pt x="30" y="243"/>
                    </a:lnTo>
                    <a:lnTo>
                      <a:pt x="9" y="251"/>
                    </a:lnTo>
                    <a:lnTo>
                      <a:pt x="3" y="252"/>
                    </a:lnTo>
                    <a:lnTo>
                      <a:pt x="2" y="252"/>
                    </a:lnTo>
                    <a:lnTo>
                      <a:pt x="0" y="257"/>
                    </a:lnTo>
                    <a:lnTo>
                      <a:pt x="3" y="255"/>
                    </a:lnTo>
                    <a:lnTo>
                      <a:pt x="5" y="252"/>
                    </a:lnTo>
                    <a:lnTo>
                      <a:pt x="6" y="255"/>
                    </a:lnTo>
                    <a:lnTo>
                      <a:pt x="11" y="254"/>
                    </a:lnTo>
                    <a:lnTo>
                      <a:pt x="14" y="251"/>
                    </a:lnTo>
                    <a:lnTo>
                      <a:pt x="13" y="254"/>
                    </a:lnTo>
                    <a:lnTo>
                      <a:pt x="19" y="252"/>
                    </a:lnTo>
                    <a:lnTo>
                      <a:pt x="35" y="244"/>
                    </a:lnTo>
                    <a:lnTo>
                      <a:pt x="36" y="244"/>
                    </a:lnTo>
                    <a:lnTo>
                      <a:pt x="30" y="249"/>
                    </a:lnTo>
                    <a:lnTo>
                      <a:pt x="43" y="247"/>
                    </a:lnTo>
                    <a:lnTo>
                      <a:pt x="46" y="244"/>
                    </a:lnTo>
                    <a:lnTo>
                      <a:pt x="46" y="246"/>
                    </a:lnTo>
                    <a:lnTo>
                      <a:pt x="60" y="241"/>
                    </a:lnTo>
                    <a:lnTo>
                      <a:pt x="60" y="243"/>
                    </a:lnTo>
                    <a:lnTo>
                      <a:pt x="57" y="246"/>
                    </a:lnTo>
                    <a:lnTo>
                      <a:pt x="65" y="239"/>
                    </a:lnTo>
                    <a:lnTo>
                      <a:pt x="71" y="239"/>
                    </a:lnTo>
                    <a:lnTo>
                      <a:pt x="79" y="238"/>
                    </a:lnTo>
                    <a:lnTo>
                      <a:pt x="81" y="235"/>
                    </a:lnTo>
                    <a:lnTo>
                      <a:pt x="83" y="233"/>
                    </a:lnTo>
                    <a:lnTo>
                      <a:pt x="89" y="231"/>
                    </a:lnTo>
                    <a:lnTo>
                      <a:pt x="95" y="230"/>
                    </a:lnTo>
                    <a:lnTo>
                      <a:pt x="97" y="230"/>
                    </a:lnTo>
                    <a:lnTo>
                      <a:pt x="95" y="230"/>
                    </a:lnTo>
                    <a:lnTo>
                      <a:pt x="100" y="226"/>
                    </a:lnTo>
                    <a:lnTo>
                      <a:pt x="103" y="228"/>
                    </a:lnTo>
                    <a:lnTo>
                      <a:pt x="106" y="225"/>
                    </a:lnTo>
                    <a:lnTo>
                      <a:pt x="110" y="225"/>
                    </a:lnTo>
                    <a:lnTo>
                      <a:pt x="124" y="220"/>
                    </a:lnTo>
                    <a:lnTo>
                      <a:pt x="129" y="217"/>
                    </a:lnTo>
                    <a:lnTo>
                      <a:pt x="135" y="214"/>
                    </a:lnTo>
                    <a:lnTo>
                      <a:pt x="138" y="212"/>
                    </a:lnTo>
                    <a:lnTo>
                      <a:pt x="141" y="212"/>
                    </a:lnTo>
                    <a:lnTo>
                      <a:pt x="146" y="209"/>
                    </a:lnTo>
                    <a:lnTo>
                      <a:pt x="148" y="210"/>
                    </a:lnTo>
                    <a:lnTo>
                      <a:pt x="157" y="206"/>
                    </a:lnTo>
                    <a:lnTo>
                      <a:pt x="173" y="202"/>
                    </a:lnTo>
                    <a:lnTo>
                      <a:pt x="173" y="201"/>
                    </a:lnTo>
                    <a:lnTo>
                      <a:pt x="176" y="199"/>
                    </a:lnTo>
                    <a:lnTo>
                      <a:pt x="179" y="198"/>
                    </a:lnTo>
                    <a:lnTo>
                      <a:pt x="189" y="194"/>
                    </a:lnTo>
                    <a:lnTo>
                      <a:pt x="192" y="193"/>
                    </a:lnTo>
                    <a:lnTo>
                      <a:pt x="192" y="189"/>
                    </a:lnTo>
                    <a:lnTo>
                      <a:pt x="186" y="188"/>
                    </a:lnTo>
                    <a:lnTo>
                      <a:pt x="194" y="183"/>
                    </a:lnTo>
                    <a:lnTo>
                      <a:pt x="200" y="181"/>
                    </a:lnTo>
                    <a:lnTo>
                      <a:pt x="203" y="180"/>
                    </a:lnTo>
                    <a:lnTo>
                      <a:pt x="205" y="178"/>
                    </a:lnTo>
                    <a:lnTo>
                      <a:pt x="211" y="178"/>
                    </a:lnTo>
                    <a:lnTo>
                      <a:pt x="214" y="177"/>
                    </a:lnTo>
                    <a:lnTo>
                      <a:pt x="213" y="175"/>
                    </a:lnTo>
                    <a:lnTo>
                      <a:pt x="222" y="173"/>
                    </a:lnTo>
                    <a:lnTo>
                      <a:pt x="224" y="172"/>
                    </a:lnTo>
                    <a:lnTo>
                      <a:pt x="222" y="169"/>
                    </a:lnTo>
                    <a:lnTo>
                      <a:pt x="227" y="170"/>
                    </a:lnTo>
                    <a:lnTo>
                      <a:pt x="233" y="167"/>
                    </a:lnTo>
                    <a:lnTo>
                      <a:pt x="249" y="159"/>
                    </a:lnTo>
                    <a:lnTo>
                      <a:pt x="268" y="152"/>
                    </a:lnTo>
                    <a:lnTo>
                      <a:pt x="273" y="149"/>
                    </a:lnTo>
                    <a:lnTo>
                      <a:pt x="287" y="141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84" y="144"/>
                    </a:lnTo>
                    <a:lnTo>
                      <a:pt x="275" y="149"/>
                    </a:lnTo>
                    <a:lnTo>
                      <a:pt x="270" y="152"/>
                    </a:lnTo>
                    <a:lnTo>
                      <a:pt x="275" y="152"/>
                    </a:lnTo>
                    <a:lnTo>
                      <a:pt x="289" y="149"/>
                    </a:lnTo>
                    <a:lnTo>
                      <a:pt x="286" y="151"/>
                    </a:lnTo>
                    <a:lnTo>
                      <a:pt x="275" y="154"/>
                    </a:lnTo>
                    <a:lnTo>
                      <a:pt x="273" y="156"/>
                    </a:lnTo>
                    <a:lnTo>
                      <a:pt x="283" y="159"/>
                    </a:lnTo>
                    <a:lnTo>
                      <a:pt x="278" y="161"/>
                    </a:lnTo>
                    <a:lnTo>
                      <a:pt x="268" y="159"/>
                    </a:lnTo>
                    <a:lnTo>
                      <a:pt x="268" y="157"/>
                    </a:lnTo>
                    <a:lnTo>
                      <a:pt x="252" y="161"/>
                    </a:lnTo>
                    <a:lnTo>
                      <a:pt x="249" y="162"/>
                    </a:lnTo>
                    <a:lnTo>
                      <a:pt x="243" y="169"/>
                    </a:lnTo>
                    <a:lnTo>
                      <a:pt x="229" y="177"/>
                    </a:lnTo>
                    <a:lnTo>
                      <a:pt x="230" y="180"/>
                    </a:lnTo>
                    <a:lnTo>
                      <a:pt x="238" y="177"/>
                    </a:lnTo>
                    <a:lnTo>
                      <a:pt x="233" y="180"/>
                    </a:lnTo>
                    <a:lnTo>
                      <a:pt x="230" y="181"/>
                    </a:lnTo>
                    <a:lnTo>
                      <a:pt x="229" y="181"/>
                    </a:lnTo>
                    <a:lnTo>
                      <a:pt x="224" y="181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7" y="186"/>
                    </a:lnTo>
                    <a:lnTo>
                      <a:pt x="229" y="185"/>
                    </a:lnTo>
                    <a:lnTo>
                      <a:pt x="230" y="185"/>
                    </a:lnTo>
                    <a:lnTo>
                      <a:pt x="240" y="181"/>
                    </a:lnTo>
                    <a:lnTo>
                      <a:pt x="243" y="180"/>
                    </a:lnTo>
                    <a:lnTo>
                      <a:pt x="238" y="183"/>
                    </a:lnTo>
                    <a:lnTo>
                      <a:pt x="246" y="178"/>
                    </a:lnTo>
                    <a:lnTo>
                      <a:pt x="251" y="178"/>
                    </a:lnTo>
                    <a:lnTo>
                      <a:pt x="257" y="173"/>
                    </a:lnTo>
                    <a:lnTo>
                      <a:pt x="254" y="178"/>
                    </a:lnTo>
                    <a:lnTo>
                      <a:pt x="264" y="172"/>
                    </a:lnTo>
                    <a:lnTo>
                      <a:pt x="262" y="173"/>
                    </a:lnTo>
                    <a:lnTo>
                      <a:pt x="273" y="173"/>
                    </a:lnTo>
                    <a:lnTo>
                      <a:pt x="276" y="172"/>
                    </a:lnTo>
                    <a:lnTo>
                      <a:pt x="281" y="170"/>
                    </a:lnTo>
                    <a:lnTo>
                      <a:pt x="278" y="169"/>
                    </a:lnTo>
                    <a:lnTo>
                      <a:pt x="287" y="165"/>
                    </a:lnTo>
                    <a:lnTo>
                      <a:pt x="287" y="164"/>
                    </a:lnTo>
                    <a:lnTo>
                      <a:pt x="279" y="165"/>
                    </a:lnTo>
                    <a:lnTo>
                      <a:pt x="281" y="164"/>
                    </a:lnTo>
                    <a:lnTo>
                      <a:pt x="287" y="164"/>
                    </a:lnTo>
                    <a:lnTo>
                      <a:pt x="289" y="162"/>
                    </a:lnTo>
                    <a:lnTo>
                      <a:pt x="284" y="161"/>
                    </a:lnTo>
                    <a:lnTo>
                      <a:pt x="291" y="159"/>
                    </a:lnTo>
                    <a:lnTo>
                      <a:pt x="292" y="157"/>
                    </a:lnTo>
                    <a:lnTo>
                      <a:pt x="291" y="157"/>
                    </a:lnTo>
                    <a:lnTo>
                      <a:pt x="295" y="156"/>
                    </a:lnTo>
                    <a:lnTo>
                      <a:pt x="297" y="156"/>
                    </a:lnTo>
                    <a:lnTo>
                      <a:pt x="303" y="152"/>
                    </a:lnTo>
                    <a:lnTo>
                      <a:pt x="295" y="159"/>
                    </a:lnTo>
                    <a:lnTo>
                      <a:pt x="295" y="159"/>
                    </a:lnTo>
                    <a:lnTo>
                      <a:pt x="299" y="159"/>
                    </a:lnTo>
                    <a:lnTo>
                      <a:pt x="303" y="154"/>
                    </a:lnTo>
                    <a:lnTo>
                      <a:pt x="300" y="157"/>
                    </a:lnTo>
                    <a:lnTo>
                      <a:pt x="302" y="157"/>
                    </a:lnTo>
                    <a:lnTo>
                      <a:pt x="314" y="156"/>
                    </a:lnTo>
                    <a:lnTo>
                      <a:pt x="310" y="159"/>
                    </a:lnTo>
                    <a:lnTo>
                      <a:pt x="306" y="162"/>
                    </a:lnTo>
                    <a:lnTo>
                      <a:pt x="316" y="161"/>
                    </a:lnTo>
                    <a:lnTo>
                      <a:pt x="311" y="162"/>
                    </a:lnTo>
                    <a:lnTo>
                      <a:pt x="318" y="162"/>
                    </a:lnTo>
                    <a:lnTo>
                      <a:pt x="314" y="165"/>
                    </a:lnTo>
                    <a:lnTo>
                      <a:pt x="318" y="169"/>
                    </a:lnTo>
                    <a:lnTo>
                      <a:pt x="324" y="165"/>
                    </a:lnTo>
                    <a:lnTo>
                      <a:pt x="322" y="169"/>
                    </a:lnTo>
                    <a:lnTo>
                      <a:pt x="329" y="170"/>
                    </a:lnTo>
                    <a:lnTo>
                      <a:pt x="327" y="173"/>
                    </a:lnTo>
                    <a:lnTo>
                      <a:pt x="343" y="172"/>
                    </a:lnTo>
                    <a:lnTo>
                      <a:pt x="354" y="173"/>
                    </a:lnTo>
                    <a:lnTo>
                      <a:pt x="360" y="173"/>
                    </a:lnTo>
                    <a:lnTo>
                      <a:pt x="360" y="173"/>
                    </a:lnTo>
                    <a:lnTo>
                      <a:pt x="357" y="175"/>
                    </a:lnTo>
                    <a:lnTo>
                      <a:pt x="359" y="175"/>
                    </a:lnTo>
                    <a:lnTo>
                      <a:pt x="365" y="178"/>
                    </a:lnTo>
                    <a:lnTo>
                      <a:pt x="375" y="177"/>
                    </a:lnTo>
                    <a:lnTo>
                      <a:pt x="384" y="172"/>
                    </a:lnTo>
                    <a:lnTo>
                      <a:pt x="387" y="175"/>
                    </a:lnTo>
                    <a:lnTo>
                      <a:pt x="383" y="177"/>
                    </a:lnTo>
                    <a:lnTo>
                      <a:pt x="380" y="180"/>
                    </a:lnTo>
                    <a:lnTo>
                      <a:pt x="384" y="173"/>
                    </a:lnTo>
                    <a:lnTo>
                      <a:pt x="381" y="175"/>
                    </a:lnTo>
                    <a:lnTo>
                      <a:pt x="376" y="180"/>
                    </a:lnTo>
                    <a:lnTo>
                      <a:pt x="372" y="181"/>
                    </a:lnTo>
                    <a:lnTo>
                      <a:pt x="380" y="188"/>
                    </a:lnTo>
                    <a:lnTo>
                      <a:pt x="384" y="186"/>
                    </a:lnTo>
                    <a:lnTo>
                      <a:pt x="387" y="183"/>
                    </a:lnTo>
                    <a:lnTo>
                      <a:pt x="391" y="18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0" name="Freeform 68"/>
              <p:cNvSpPr/>
              <p:nvPr/>
            </p:nvSpPr>
            <p:spPr>
              <a:xfrm>
                <a:off x="1353960" y="1395360"/>
                <a:ext cx="90000" cy="12996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129960"/>
                  <a:gd name="textAreaBottom" fmla="*/ 130320 h 129960"/>
                  <a:gd name="GluePoint1X" fmla="*/ 5 w 57"/>
                  <a:gd name="GluePoint1Y" fmla="*/ 8 h 82"/>
                  <a:gd name="GluePoint2X" fmla="*/ 0 w 57"/>
                  <a:gd name="GluePoint2Y" fmla="*/ 17 h 82"/>
                  <a:gd name="GluePoint3X" fmla="*/ 0 w 57"/>
                  <a:gd name="GluePoint3Y" fmla="*/ 19 h 82"/>
                  <a:gd name="GluePoint4X" fmla="*/ 10 w 57"/>
                  <a:gd name="GluePoint4Y" fmla="*/ 24 h 82"/>
                  <a:gd name="GluePoint5X" fmla="*/ 16 w 57"/>
                  <a:gd name="GluePoint5Y" fmla="*/ 22 h 82"/>
                  <a:gd name="GluePoint6X" fmla="*/ 16 w 57"/>
                  <a:gd name="GluePoint6Y" fmla="*/ 16 h 82"/>
                  <a:gd name="GluePoint7X" fmla="*/ 15 w 57"/>
                  <a:gd name="GluePoint7Y" fmla="*/ 12 h 82"/>
                  <a:gd name="GluePoint8X" fmla="*/ 16 w 57"/>
                  <a:gd name="GluePoint8Y" fmla="*/ 14 h 82"/>
                  <a:gd name="GluePoint9X" fmla="*/ 19 w 57"/>
                  <a:gd name="GluePoint9Y" fmla="*/ 16 h 82"/>
                  <a:gd name="GluePoint10X" fmla="*/ 23 w 57"/>
                  <a:gd name="GluePoint10Y" fmla="*/ 19 h 82"/>
                  <a:gd name="GluePoint11X" fmla="*/ 23 w 57"/>
                  <a:gd name="GluePoint11Y" fmla="*/ 22 h 82"/>
                  <a:gd name="GluePoint12X" fmla="*/ 23 w 57"/>
                  <a:gd name="GluePoint12Y" fmla="*/ 25 h 82"/>
                  <a:gd name="GluePoint13X" fmla="*/ 29 w 57"/>
                  <a:gd name="GluePoint13Y" fmla="*/ 22 h 82"/>
                  <a:gd name="GluePoint14X" fmla="*/ 37 w 57"/>
                  <a:gd name="GluePoint14Y" fmla="*/ 11 h 82"/>
                  <a:gd name="GluePoint15X" fmla="*/ 40 w 57"/>
                  <a:gd name="GluePoint15Y" fmla="*/ 6 h 82"/>
                  <a:gd name="GluePoint16X" fmla="*/ 38 w 57"/>
                  <a:gd name="GluePoint16Y" fmla="*/ 25 h 82"/>
                  <a:gd name="GluePoint17X" fmla="*/ 45 w 57"/>
                  <a:gd name="GluePoint17Y" fmla="*/ 25 h 82"/>
                  <a:gd name="GluePoint18X" fmla="*/ 38 w 57"/>
                  <a:gd name="GluePoint18Y" fmla="*/ 29 h 82"/>
                  <a:gd name="GluePoint19X" fmla="*/ 40 w 57"/>
                  <a:gd name="GluePoint19Y" fmla="*/ 30 h 82"/>
                  <a:gd name="GluePoint20X" fmla="*/ 42 w 57"/>
                  <a:gd name="GluePoint20Y" fmla="*/ 37 h 82"/>
                  <a:gd name="GluePoint21X" fmla="*/ 35 w 57"/>
                  <a:gd name="GluePoint21Y" fmla="*/ 37 h 82"/>
                  <a:gd name="GluePoint22X" fmla="*/ 34 w 57"/>
                  <a:gd name="GluePoint22Y" fmla="*/ 40 h 82"/>
                  <a:gd name="GluePoint23X" fmla="*/ 32 w 57"/>
                  <a:gd name="GluePoint23Y" fmla="*/ 40 h 82"/>
                  <a:gd name="GluePoint24X" fmla="*/ 35 w 57"/>
                  <a:gd name="GluePoint24Y" fmla="*/ 45 h 82"/>
                  <a:gd name="GluePoint25X" fmla="*/ 37 w 57"/>
                  <a:gd name="GluePoint25Y" fmla="*/ 46 h 82"/>
                  <a:gd name="GluePoint26X" fmla="*/ 35 w 57"/>
                  <a:gd name="GluePoint26Y" fmla="*/ 46 h 82"/>
                  <a:gd name="GluePoint27X" fmla="*/ 37 w 57"/>
                  <a:gd name="GluePoint27Y" fmla="*/ 54 h 82"/>
                  <a:gd name="GluePoint28X" fmla="*/ 35 w 57"/>
                  <a:gd name="GluePoint28Y" fmla="*/ 59 h 82"/>
                  <a:gd name="GluePoint29X" fmla="*/ 26 w 57"/>
                  <a:gd name="GluePoint29Y" fmla="*/ 66 h 82"/>
                  <a:gd name="GluePoint30X" fmla="*/ 26 w 57"/>
                  <a:gd name="GluePoint30Y" fmla="*/ 69 h 82"/>
                  <a:gd name="GluePoint31X" fmla="*/ 34 w 57"/>
                  <a:gd name="GluePoint31Y" fmla="*/ 64 h 82"/>
                  <a:gd name="GluePoint32X" fmla="*/ 46 w 57"/>
                  <a:gd name="GluePoint32Y" fmla="*/ 59 h 82"/>
                  <a:gd name="GluePoint33X" fmla="*/ 43 w 57"/>
                  <a:gd name="GluePoint33Y" fmla="*/ 66 h 82"/>
                  <a:gd name="GluePoint34X" fmla="*/ 42 w 57"/>
                  <a:gd name="GluePoint34Y" fmla="*/ 72 h 82"/>
                  <a:gd name="GluePoint35X" fmla="*/ 32 w 57"/>
                  <a:gd name="GluePoint35Y" fmla="*/ 78 h 82"/>
                  <a:gd name="GluePoint36X" fmla="*/ 32 w 57"/>
                  <a:gd name="GluePoint36Y" fmla="*/ 80 h 82"/>
                  <a:gd name="GluePoint37X" fmla="*/ 37 w 57"/>
                  <a:gd name="GluePoint37Y" fmla="*/ 80 h 82"/>
                  <a:gd name="GluePoint38X" fmla="*/ 43 w 57"/>
                  <a:gd name="GluePoint38Y" fmla="*/ 77 h 82"/>
                  <a:gd name="GluePoint39X" fmla="*/ 48 w 57"/>
                  <a:gd name="GluePoint39Y" fmla="*/ 75 h 82"/>
                  <a:gd name="GluePoint40X" fmla="*/ 57 w 57"/>
                  <a:gd name="GluePoint40Y" fmla="*/ 62 h 82"/>
                  <a:gd name="GluePoint41X" fmla="*/ 51 w 57"/>
                  <a:gd name="GluePoint41Y" fmla="*/ 56 h 82"/>
                  <a:gd name="GluePoint42X" fmla="*/ 42 w 57"/>
                  <a:gd name="GluePoint42Y" fmla="*/ 51 h 82"/>
                  <a:gd name="GluePoint43X" fmla="*/ 43 w 57"/>
                  <a:gd name="GluePoint43Y" fmla="*/ 45 h 82"/>
                  <a:gd name="GluePoint44X" fmla="*/ 50 w 57"/>
                  <a:gd name="GluePoint44Y" fmla="*/ 19 h 82"/>
                  <a:gd name="GluePoint45X" fmla="*/ 46 w 57"/>
                  <a:gd name="GluePoint45Y" fmla="*/ 11 h 82"/>
                  <a:gd name="GluePoint46X" fmla="*/ 32 w 57"/>
                  <a:gd name="GluePoint46Y" fmla="*/ 3 h 82"/>
                  <a:gd name="GluePoint47X" fmla="*/ 7 w 57"/>
                  <a:gd name="GluePoint47Y" fmla="*/ 14 h 82"/>
                  <a:gd name="GluePoint48X" fmla="*/ 7 w 57"/>
                  <a:gd name="GluePoint48Y" fmla="*/ 6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57" h="82">
                    <a:moveTo>
                      <a:pt x="7" y="6"/>
                    </a:moveTo>
                    <a:lnTo>
                      <a:pt x="5" y="8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0" y="19"/>
                    </a:lnTo>
                    <a:lnTo>
                      <a:pt x="7" y="25"/>
                    </a:lnTo>
                    <a:lnTo>
                      <a:pt x="10" y="24"/>
                    </a:lnTo>
                    <a:lnTo>
                      <a:pt x="11" y="22"/>
                    </a:lnTo>
                    <a:lnTo>
                      <a:pt x="16" y="22"/>
                    </a:lnTo>
                    <a:lnTo>
                      <a:pt x="18" y="21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19" y="16"/>
                    </a:lnTo>
                    <a:lnTo>
                      <a:pt x="24" y="14"/>
                    </a:lnTo>
                    <a:lnTo>
                      <a:pt x="23" y="19"/>
                    </a:lnTo>
                    <a:lnTo>
                      <a:pt x="19" y="22"/>
                    </a:lnTo>
                    <a:lnTo>
                      <a:pt x="23" y="22"/>
                    </a:lnTo>
                    <a:lnTo>
                      <a:pt x="24" y="21"/>
                    </a:lnTo>
                    <a:lnTo>
                      <a:pt x="23" y="25"/>
                    </a:lnTo>
                    <a:lnTo>
                      <a:pt x="26" y="24"/>
                    </a:lnTo>
                    <a:lnTo>
                      <a:pt x="29" y="22"/>
                    </a:lnTo>
                    <a:lnTo>
                      <a:pt x="35" y="9"/>
                    </a:lnTo>
                    <a:lnTo>
                      <a:pt x="37" y="11"/>
                    </a:lnTo>
                    <a:lnTo>
                      <a:pt x="38" y="8"/>
                    </a:lnTo>
                    <a:lnTo>
                      <a:pt x="40" y="6"/>
                    </a:lnTo>
                    <a:lnTo>
                      <a:pt x="32" y="22"/>
                    </a:lnTo>
                    <a:lnTo>
                      <a:pt x="38" y="25"/>
                    </a:lnTo>
                    <a:lnTo>
                      <a:pt x="38" y="29"/>
                    </a:lnTo>
                    <a:lnTo>
                      <a:pt x="45" y="25"/>
                    </a:lnTo>
                    <a:lnTo>
                      <a:pt x="42" y="29"/>
                    </a:lnTo>
                    <a:lnTo>
                      <a:pt x="38" y="29"/>
                    </a:lnTo>
                    <a:lnTo>
                      <a:pt x="37" y="32"/>
                    </a:lnTo>
                    <a:lnTo>
                      <a:pt x="40" y="30"/>
                    </a:lnTo>
                    <a:lnTo>
                      <a:pt x="40" y="32"/>
                    </a:lnTo>
                    <a:lnTo>
                      <a:pt x="42" y="37"/>
                    </a:lnTo>
                    <a:lnTo>
                      <a:pt x="37" y="33"/>
                    </a:lnTo>
                    <a:lnTo>
                      <a:pt x="35" y="37"/>
                    </a:lnTo>
                    <a:lnTo>
                      <a:pt x="35" y="37"/>
                    </a:lnTo>
                    <a:lnTo>
                      <a:pt x="34" y="40"/>
                    </a:lnTo>
                    <a:lnTo>
                      <a:pt x="38" y="40"/>
                    </a:lnTo>
                    <a:lnTo>
                      <a:pt x="32" y="40"/>
                    </a:lnTo>
                    <a:lnTo>
                      <a:pt x="30" y="41"/>
                    </a:lnTo>
                    <a:lnTo>
                      <a:pt x="35" y="45"/>
                    </a:lnTo>
                    <a:lnTo>
                      <a:pt x="38" y="43"/>
                    </a:lnTo>
                    <a:lnTo>
                      <a:pt x="37" y="46"/>
                    </a:lnTo>
                    <a:lnTo>
                      <a:pt x="35" y="45"/>
                    </a:lnTo>
                    <a:lnTo>
                      <a:pt x="35" y="46"/>
                    </a:lnTo>
                    <a:lnTo>
                      <a:pt x="38" y="49"/>
                    </a:lnTo>
                    <a:lnTo>
                      <a:pt x="37" y="54"/>
                    </a:lnTo>
                    <a:lnTo>
                      <a:pt x="42" y="58"/>
                    </a:lnTo>
                    <a:lnTo>
                      <a:pt x="35" y="59"/>
                    </a:lnTo>
                    <a:lnTo>
                      <a:pt x="29" y="64"/>
                    </a:lnTo>
                    <a:lnTo>
                      <a:pt x="26" y="66"/>
                    </a:lnTo>
                    <a:lnTo>
                      <a:pt x="24" y="69"/>
                    </a:lnTo>
                    <a:lnTo>
                      <a:pt x="26" y="69"/>
                    </a:lnTo>
                    <a:lnTo>
                      <a:pt x="30" y="67"/>
                    </a:lnTo>
                    <a:lnTo>
                      <a:pt x="34" y="64"/>
                    </a:lnTo>
                    <a:lnTo>
                      <a:pt x="38" y="62"/>
                    </a:lnTo>
                    <a:lnTo>
                      <a:pt x="46" y="59"/>
                    </a:lnTo>
                    <a:lnTo>
                      <a:pt x="43" y="62"/>
                    </a:lnTo>
                    <a:lnTo>
                      <a:pt x="43" y="66"/>
                    </a:lnTo>
                    <a:lnTo>
                      <a:pt x="38" y="72"/>
                    </a:lnTo>
                    <a:lnTo>
                      <a:pt x="42" y="72"/>
                    </a:lnTo>
                    <a:lnTo>
                      <a:pt x="38" y="77"/>
                    </a:lnTo>
                    <a:lnTo>
                      <a:pt x="32" y="78"/>
                    </a:lnTo>
                    <a:lnTo>
                      <a:pt x="29" y="82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7" y="80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53" y="66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1" y="56"/>
                    </a:lnTo>
                    <a:lnTo>
                      <a:pt x="43" y="54"/>
                    </a:lnTo>
                    <a:lnTo>
                      <a:pt x="42" y="51"/>
                    </a:lnTo>
                    <a:lnTo>
                      <a:pt x="45" y="46"/>
                    </a:lnTo>
                    <a:lnTo>
                      <a:pt x="43" y="45"/>
                    </a:lnTo>
                    <a:lnTo>
                      <a:pt x="45" y="41"/>
                    </a:lnTo>
                    <a:lnTo>
                      <a:pt x="50" y="19"/>
                    </a:lnTo>
                    <a:lnTo>
                      <a:pt x="45" y="16"/>
                    </a:lnTo>
                    <a:lnTo>
                      <a:pt x="46" y="11"/>
                    </a:lnTo>
                    <a:lnTo>
                      <a:pt x="46" y="0"/>
                    </a:lnTo>
                    <a:lnTo>
                      <a:pt x="32" y="3"/>
                    </a:lnTo>
                    <a:lnTo>
                      <a:pt x="21" y="11"/>
                    </a:lnTo>
                    <a:lnTo>
                      <a:pt x="7" y="14"/>
                    </a:lnTo>
                    <a:lnTo>
                      <a:pt x="8" y="9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1" name="Freeform 69"/>
              <p:cNvSpPr/>
              <p:nvPr/>
            </p:nvSpPr>
            <p:spPr>
              <a:xfrm>
                <a:off x="1332000" y="1152360"/>
                <a:ext cx="334440" cy="236160"/>
              </a:xfrm>
              <a:custGeom>
                <a:avLst/>
                <a:gdLst>
                  <a:gd name="textAreaLeft" fmla="*/ 0 w 334440"/>
                  <a:gd name="textAreaRight" fmla="*/ 334800 w 334440"/>
                  <a:gd name="textAreaTop" fmla="*/ 0 h 236160"/>
                  <a:gd name="textAreaBottom" fmla="*/ 236520 h 236160"/>
                  <a:gd name="GluePoint1X" fmla="*/ 43 w 211"/>
                  <a:gd name="GluePoint1Y" fmla="*/ 149 h 149"/>
                  <a:gd name="GluePoint2X" fmla="*/ 75 w 211"/>
                  <a:gd name="GluePoint2Y" fmla="*/ 149 h 149"/>
                  <a:gd name="GluePoint3X" fmla="*/ 110 w 211"/>
                  <a:gd name="GluePoint3Y" fmla="*/ 149 h 149"/>
                  <a:gd name="GluePoint4X" fmla="*/ 141 w 211"/>
                  <a:gd name="GluePoint4Y" fmla="*/ 149 h 149"/>
                  <a:gd name="GluePoint5X" fmla="*/ 178 w 211"/>
                  <a:gd name="GluePoint5Y" fmla="*/ 149 h 149"/>
                  <a:gd name="GluePoint6X" fmla="*/ 206 w 211"/>
                  <a:gd name="GluePoint6Y" fmla="*/ 149 h 149"/>
                  <a:gd name="GluePoint7X" fmla="*/ 208 w 211"/>
                  <a:gd name="GluePoint7Y" fmla="*/ 141 h 149"/>
                  <a:gd name="GluePoint8X" fmla="*/ 210 w 211"/>
                  <a:gd name="GluePoint8Y" fmla="*/ 137 h 149"/>
                  <a:gd name="GluePoint9X" fmla="*/ 206 w 211"/>
                  <a:gd name="GluePoint9Y" fmla="*/ 135 h 149"/>
                  <a:gd name="GluePoint10X" fmla="*/ 191 w 211"/>
                  <a:gd name="GluePoint10Y" fmla="*/ 137 h 149"/>
                  <a:gd name="GluePoint11X" fmla="*/ 181 w 211"/>
                  <a:gd name="GluePoint11Y" fmla="*/ 137 h 149"/>
                  <a:gd name="GluePoint12X" fmla="*/ 184 w 211"/>
                  <a:gd name="GluePoint12Y" fmla="*/ 130 h 149"/>
                  <a:gd name="GluePoint13X" fmla="*/ 181 w 211"/>
                  <a:gd name="GluePoint13Y" fmla="*/ 122 h 149"/>
                  <a:gd name="GluePoint14X" fmla="*/ 179 w 211"/>
                  <a:gd name="GluePoint14Y" fmla="*/ 116 h 149"/>
                  <a:gd name="GluePoint15X" fmla="*/ 173 w 211"/>
                  <a:gd name="GluePoint15Y" fmla="*/ 114 h 149"/>
                  <a:gd name="GluePoint16X" fmla="*/ 176 w 211"/>
                  <a:gd name="GluePoint16Y" fmla="*/ 111 h 149"/>
                  <a:gd name="GluePoint17X" fmla="*/ 176 w 211"/>
                  <a:gd name="GluePoint17Y" fmla="*/ 108 h 149"/>
                  <a:gd name="GluePoint18X" fmla="*/ 179 w 211"/>
                  <a:gd name="GluePoint18Y" fmla="*/ 101 h 149"/>
                  <a:gd name="GluePoint19X" fmla="*/ 186 w 211"/>
                  <a:gd name="GluePoint19Y" fmla="*/ 95 h 149"/>
                  <a:gd name="GluePoint20X" fmla="*/ 187 w 211"/>
                  <a:gd name="GluePoint20Y" fmla="*/ 90 h 149"/>
                  <a:gd name="GluePoint21X" fmla="*/ 184 w 211"/>
                  <a:gd name="GluePoint21Y" fmla="*/ 83 h 149"/>
                  <a:gd name="GluePoint22X" fmla="*/ 186 w 211"/>
                  <a:gd name="GluePoint22Y" fmla="*/ 79 h 149"/>
                  <a:gd name="GluePoint23X" fmla="*/ 181 w 211"/>
                  <a:gd name="GluePoint23Y" fmla="*/ 77 h 149"/>
                  <a:gd name="GluePoint24X" fmla="*/ 179 w 211"/>
                  <a:gd name="GluePoint24Y" fmla="*/ 67 h 149"/>
                  <a:gd name="GluePoint25X" fmla="*/ 192 w 211"/>
                  <a:gd name="GluePoint25Y" fmla="*/ 58 h 149"/>
                  <a:gd name="GluePoint26X" fmla="*/ 189 w 211"/>
                  <a:gd name="GluePoint26Y" fmla="*/ 56 h 149"/>
                  <a:gd name="GluePoint27X" fmla="*/ 181 w 211"/>
                  <a:gd name="GluePoint27Y" fmla="*/ 56 h 149"/>
                  <a:gd name="GluePoint28X" fmla="*/ 186 w 211"/>
                  <a:gd name="GluePoint28Y" fmla="*/ 53 h 149"/>
                  <a:gd name="GluePoint29X" fmla="*/ 192 w 211"/>
                  <a:gd name="GluePoint29Y" fmla="*/ 46 h 149"/>
                  <a:gd name="GluePoint30X" fmla="*/ 192 w 211"/>
                  <a:gd name="GluePoint30Y" fmla="*/ 40 h 149"/>
                  <a:gd name="GluePoint31X" fmla="*/ 172 w 211"/>
                  <a:gd name="GluePoint31Y" fmla="*/ 37 h 149"/>
                  <a:gd name="GluePoint32X" fmla="*/ 179 w 211"/>
                  <a:gd name="GluePoint32Y" fmla="*/ 32 h 149"/>
                  <a:gd name="GluePoint33X" fmla="*/ 202 w 211"/>
                  <a:gd name="GluePoint33Y" fmla="*/ 11 h 149"/>
                  <a:gd name="GluePoint34X" fmla="*/ 181 w 211"/>
                  <a:gd name="GluePoint34Y" fmla="*/ 6 h 149"/>
                  <a:gd name="GluePoint35X" fmla="*/ 152 w 211"/>
                  <a:gd name="GluePoint35Y" fmla="*/ 8 h 149"/>
                  <a:gd name="GluePoint36X" fmla="*/ 122 w 211"/>
                  <a:gd name="GluePoint36Y" fmla="*/ 34 h 149"/>
                  <a:gd name="GluePoint37X" fmla="*/ 91 w 211"/>
                  <a:gd name="GluePoint37Y" fmla="*/ 61 h 149"/>
                  <a:gd name="GluePoint38X" fmla="*/ 60 w 211"/>
                  <a:gd name="GluePoint38Y" fmla="*/ 88 h 149"/>
                  <a:gd name="GluePoint39X" fmla="*/ 30 w 211"/>
                  <a:gd name="GluePoint39Y" fmla="*/ 117 h 149"/>
                  <a:gd name="GluePoint40X" fmla="*/ 0 w 211"/>
                  <a:gd name="GluePoint40Y" fmla="*/ 145 h 149"/>
                  <a:gd name="GluePoint41X" fmla="*/ 11 w 211"/>
                  <a:gd name="GluePoint41Y" fmla="*/ 146 h 149"/>
                  <a:gd name="GluePoint42X" fmla="*/ 19 w 211"/>
                  <a:gd name="GluePoint42Y" fmla="*/ 149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211" h="149">
                    <a:moveTo>
                      <a:pt x="19" y="149"/>
                    </a:moveTo>
                    <a:lnTo>
                      <a:pt x="30" y="149"/>
                    </a:lnTo>
                    <a:lnTo>
                      <a:pt x="43" y="149"/>
                    </a:lnTo>
                    <a:lnTo>
                      <a:pt x="52" y="149"/>
                    </a:lnTo>
                    <a:lnTo>
                      <a:pt x="64" y="149"/>
                    </a:lnTo>
                    <a:lnTo>
                      <a:pt x="75" y="149"/>
                    </a:lnTo>
                    <a:lnTo>
                      <a:pt x="86" y="149"/>
                    </a:lnTo>
                    <a:lnTo>
                      <a:pt x="97" y="149"/>
                    </a:lnTo>
                    <a:lnTo>
                      <a:pt x="110" y="149"/>
                    </a:lnTo>
                    <a:lnTo>
                      <a:pt x="121" y="149"/>
                    </a:lnTo>
                    <a:lnTo>
                      <a:pt x="130" y="149"/>
                    </a:lnTo>
                    <a:lnTo>
                      <a:pt x="141" y="149"/>
                    </a:lnTo>
                    <a:lnTo>
                      <a:pt x="154" y="149"/>
                    </a:lnTo>
                    <a:lnTo>
                      <a:pt x="165" y="149"/>
                    </a:lnTo>
                    <a:lnTo>
                      <a:pt x="178" y="149"/>
                    </a:lnTo>
                    <a:lnTo>
                      <a:pt x="187" y="149"/>
                    </a:lnTo>
                    <a:lnTo>
                      <a:pt x="199" y="149"/>
                    </a:lnTo>
                    <a:lnTo>
                      <a:pt x="206" y="149"/>
                    </a:lnTo>
                    <a:lnTo>
                      <a:pt x="205" y="148"/>
                    </a:lnTo>
                    <a:lnTo>
                      <a:pt x="206" y="145"/>
                    </a:lnTo>
                    <a:lnTo>
                      <a:pt x="208" y="141"/>
                    </a:lnTo>
                    <a:lnTo>
                      <a:pt x="206" y="141"/>
                    </a:lnTo>
                    <a:lnTo>
                      <a:pt x="206" y="138"/>
                    </a:lnTo>
                    <a:lnTo>
                      <a:pt x="210" y="137"/>
                    </a:lnTo>
                    <a:lnTo>
                      <a:pt x="211" y="133"/>
                    </a:lnTo>
                    <a:lnTo>
                      <a:pt x="208" y="133"/>
                    </a:lnTo>
                    <a:lnTo>
                      <a:pt x="206" y="135"/>
                    </a:lnTo>
                    <a:lnTo>
                      <a:pt x="199" y="137"/>
                    </a:lnTo>
                    <a:lnTo>
                      <a:pt x="194" y="135"/>
                    </a:lnTo>
                    <a:lnTo>
                      <a:pt x="191" y="137"/>
                    </a:lnTo>
                    <a:lnTo>
                      <a:pt x="191" y="135"/>
                    </a:lnTo>
                    <a:lnTo>
                      <a:pt x="187" y="137"/>
                    </a:lnTo>
                    <a:lnTo>
                      <a:pt x="181" y="137"/>
                    </a:lnTo>
                    <a:lnTo>
                      <a:pt x="184" y="132"/>
                    </a:lnTo>
                    <a:lnTo>
                      <a:pt x="181" y="132"/>
                    </a:lnTo>
                    <a:lnTo>
                      <a:pt x="184" y="130"/>
                    </a:lnTo>
                    <a:lnTo>
                      <a:pt x="187" y="125"/>
                    </a:lnTo>
                    <a:lnTo>
                      <a:pt x="183" y="125"/>
                    </a:lnTo>
                    <a:lnTo>
                      <a:pt x="181" y="122"/>
                    </a:lnTo>
                    <a:lnTo>
                      <a:pt x="181" y="120"/>
                    </a:lnTo>
                    <a:lnTo>
                      <a:pt x="179" y="120"/>
                    </a:lnTo>
                    <a:lnTo>
                      <a:pt x="179" y="116"/>
                    </a:lnTo>
                    <a:lnTo>
                      <a:pt x="176" y="117"/>
                    </a:lnTo>
                    <a:lnTo>
                      <a:pt x="172" y="116"/>
                    </a:lnTo>
                    <a:lnTo>
                      <a:pt x="173" y="114"/>
                    </a:lnTo>
                    <a:lnTo>
                      <a:pt x="175" y="112"/>
                    </a:lnTo>
                    <a:lnTo>
                      <a:pt x="176" y="111"/>
                    </a:lnTo>
                    <a:lnTo>
                      <a:pt x="176" y="111"/>
                    </a:lnTo>
                    <a:lnTo>
                      <a:pt x="178" y="109"/>
                    </a:lnTo>
                    <a:lnTo>
                      <a:pt x="175" y="108"/>
                    </a:lnTo>
                    <a:lnTo>
                      <a:pt x="176" y="108"/>
                    </a:lnTo>
                    <a:lnTo>
                      <a:pt x="176" y="104"/>
                    </a:lnTo>
                    <a:lnTo>
                      <a:pt x="183" y="101"/>
                    </a:lnTo>
                    <a:lnTo>
                      <a:pt x="179" y="101"/>
                    </a:lnTo>
                    <a:lnTo>
                      <a:pt x="181" y="98"/>
                    </a:lnTo>
                    <a:lnTo>
                      <a:pt x="179" y="98"/>
                    </a:lnTo>
                    <a:lnTo>
                      <a:pt x="186" y="95"/>
                    </a:lnTo>
                    <a:lnTo>
                      <a:pt x="186" y="90"/>
                    </a:lnTo>
                    <a:lnTo>
                      <a:pt x="184" y="92"/>
                    </a:lnTo>
                    <a:lnTo>
                      <a:pt x="187" y="90"/>
                    </a:lnTo>
                    <a:lnTo>
                      <a:pt x="183" y="85"/>
                    </a:lnTo>
                    <a:lnTo>
                      <a:pt x="183" y="83"/>
                    </a:lnTo>
                    <a:lnTo>
                      <a:pt x="184" y="83"/>
                    </a:lnTo>
                    <a:lnTo>
                      <a:pt x="184" y="82"/>
                    </a:lnTo>
                    <a:lnTo>
                      <a:pt x="186" y="80"/>
                    </a:lnTo>
                    <a:lnTo>
                      <a:pt x="186" y="79"/>
                    </a:lnTo>
                    <a:lnTo>
                      <a:pt x="183" y="79"/>
                    </a:lnTo>
                    <a:lnTo>
                      <a:pt x="176" y="80"/>
                    </a:lnTo>
                    <a:lnTo>
                      <a:pt x="181" y="77"/>
                    </a:lnTo>
                    <a:lnTo>
                      <a:pt x="175" y="74"/>
                    </a:lnTo>
                    <a:lnTo>
                      <a:pt x="181" y="69"/>
                    </a:lnTo>
                    <a:lnTo>
                      <a:pt x="179" y="67"/>
                    </a:lnTo>
                    <a:lnTo>
                      <a:pt x="183" y="66"/>
                    </a:lnTo>
                    <a:lnTo>
                      <a:pt x="192" y="61"/>
                    </a:lnTo>
                    <a:lnTo>
                      <a:pt x="192" y="58"/>
                    </a:lnTo>
                    <a:lnTo>
                      <a:pt x="197" y="55"/>
                    </a:lnTo>
                    <a:lnTo>
                      <a:pt x="194" y="55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1" y="55"/>
                    </a:lnTo>
                    <a:lnTo>
                      <a:pt x="181" y="56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6" y="53"/>
                    </a:lnTo>
                    <a:lnTo>
                      <a:pt x="187" y="51"/>
                    </a:lnTo>
                    <a:lnTo>
                      <a:pt x="186" y="50"/>
                    </a:lnTo>
                    <a:lnTo>
                      <a:pt x="192" y="46"/>
                    </a:lnTo>
                    <a:lnTo>
                      <a:pt x="192" y="43"/>
                    </a:lnTo>
                    <a:lnTo>
                      <a:pt x="194" y="43"/>
                    </a:lnTo>
                    <a:lnTo>
                      <a:pt x="192" y="40"/>
                    </a:lnTo>
                    <a:lnTo>
                      <a:pt x="197" y="40"/>
                    </a:lnTo>
                    <a:lnTo>
                      <a:pt x="170" y="40"/>
                    </a:lnTo>
                    <a:lnTo>
                      <a:pt x="172" y="37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9" y="32"/>
                    </a:lnTo>
                    <a:lnTo>
                      <a:pt x="179" y="29"/>
                    </a:lnTo>
                    <a:lnTo>
                      <a:pt x="199" y="11"/>
                    </a:lnTo>
                    <a:lnTo>
                      <a:pt x="202" y="11"/>
                    </a:lnTo>
                    <a:lnTo>
                      <a:pt x="189" y="11"/>
                    </a:lnTo>
                    <a:lnTo>
                      <a:pt x="184" y="6"/>
                    </a:lnTo>
                    <a:lnTo>
                      <a:pt x="181" y="6"/>
                    </a:lnTo>
                    <a:lnTo>
                      <a:pt x="179" y="1"/>
                    </a:lnTo>
                    <a:lnTo>
                      <a:pt x="164" y="0"/>
                    </a:lnTo>
                    <a:lnTo>
                      <a:pt x="152" y="8"/>
                    </a:lnTo>
                    <a:lnTo>
                      <a:pt x="143" y="16"/>
                    </a:lnTo>
                    <a:lnTo>
                      <a:pt x="132" y="26"/>
                    </a:lnTo>
                    <a:lnTo>
                      <a:pt x="122" y="34"/>
                    </a:lnTo>
                    <a:lnTo>
                      <a:pt x="111" y="43"/>
                    </a:lnTo>
                    <a:lnTo>
                      <a:pt x="100" y="53"/>
                    </a:lnTo>
                    <a:lnTo>
                      <a:pt x="91" y="61"/>
                    </a:lnTo>
                    <a:lnTo>
                      <a:pt x="81" y="71"/>
                    </a:lnTo>
                    <a:lnTo>
                      <a:pt x="70" y="80"/>
                    </a:lnTo>
                    <a:lnTo>
                      <a:pt x="60" y="88"/>
                    </a:lnTo>
                    <a:lnTo>
                      <a:pt x="49" y="98"/>
                    </a:lnTo>
                    <a:lnTo>
                      <a:pt x="40" y="108"/>
                    </a:lnTo>
                    <a:lnTo>
                      <a:pt x="30" y="117"/>
                    </a:lnTo>
                    <a:lnTo>
                      <a:pt x="21" y="125"/>
                    </a:lnTo>
                    <a:lnTo>
                      <a:pt x="11" y="135"/>
                    </a:lnTo>
                    <a:lnTo>
                      <a:pt x="0" y="145"/>
                    </a:lnTo>
                    <a:lnTo>
                      <a:pt x="3" y="146"/>
                    </a:lnTo>
                    <a:lnTo>
                      <a:pt x="8" y="145"/>
                    </a:lnTo>
                    <a:lnTo>
                      <a:pt x="11" y="146"/>
                    </a:lnTo>
                    <a:lnTo>
                      <a:pt x="16" y="145"/>
                    </a:lnTo>
                    <a:lnTo>
                      <a:pt x="24" y="145"/>
                    </a:lnTo>
                    <a:lnTo>
                      <a:pt x="19" y="149"/>
                    </a:lnTo>
                    <a:lnTo>
                      <a:pt x="19" y="149"/>
                    </a:lnTo>
                    <a:lnTo>
                      <a:pt x="19" y="14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2" name="Freeform 70"/>
              <p:cNvSpPr/>
              <p:nvPr/>
            </p:nvSpPr>
            <p:spPr>
              <a:xfrm>
                <a:off x="1601640" y="1101600"/>
                <a:ext cx="1028520" cy="286920"/>
              </a:xfrm>
              <a:custGeom>
                <a:avLst/>
                <a:gdLst>
                  <a:gd name="textAreaLeft" fmla="*/ 0 w 1028520"/>
                  <a:gd name="textAreaRight" fmla="*/ 1028880 w 1028520"/>
                  <a:gd name="textAreaTop" fmla="*/ 0 h 286920"/>
                  <a:gd name="textAreaBottom" fmla="*/ 287280 h 286920"/>
                  <a:gd name="GluePoint1X" fmla="*/ 399 w 648"/>
                  <a:gd name="GluePoint1Y" fmla="*/ 173 h 181"/>
                  <a:gd name="GluePoint2X" fmla="*/ 432 w 648"/>
                  <a:gd name="GluePoint2Y" fmla="*/ 151 h 181"/>
                  <a:gd name="GluePoint3X" fmla="*/ 464 w 648"/>
                  <a:gd name="GluePoint3Y" fmla="*/ 136 h 181"/>
                  <a:gd name="GluePoint4X" fmla="*/ 461 w 648"/>
                  <a:gd name="GluePoint4Y" fmla="*/ 122 h 181"/>
                  <a:gd name="GluePoint5X" fmla="*/ 473 w 648"/>
                  <a:gd name="GluePoint5Y" fmla="*/ 122 h 181"/>
                  <a:gd name="GluePoint6X" fmla="*/ 510 w 648"/>
                  <a:gd name="GluePoint6Y" fmla="*/ 119 h 181"/>
                  <a:gd name="GluePoint7X" fmla="*/ 515 w 648"/>
                  <a:gd name="GluePoint7Y" fmla="*/ 88 h 181"/>
                  <a:gd name="GluePoint8X" fmla="*/ 562 w 648"/>
                  <a:gd name="GluePoint8Y" fmla="*/ 78 h 181"/>
                  <a:gd name="GluePoint9X" fmla="*/ 591 w 648"/>
                  <a:gd name="GluePoint9Y" fmla="*/ 77 h 181"/>
                  <a:gd name="GluePoint10X" fmla="*/ 626 w 648"/>
                  <a:gd name="GluePoint10Y" fmla="*/ 58 h 181"/>
                  <a:gd name="GluePoint11X" fmla="*/ 643 w 648"/>
                  <a:gd name="GluePoint11Y" fmla="*/ 48 h 181"/>
                  <a:gd name="GluePoint12X" fmla="*/ 638 w 648"/>
                  <a:gd name="GluePoint12Y" fmla="*/ 32 h 181"/>
                  <a:gd name="GluePoint13X" fmla="*/ 605 w 648"/>
                  <a:gd name="GluePoint13Y" fmla="*/ 41 h 181"/>
                  <a:gd name="GluePoint14X" fmla="*/ 562 w 648"/>
                  <a:gd name="GluePoint14Y" fmla="*/ 67 h 181"/>
                  <a:gd name="GluePoint15X" fmla="*/ 564 w 648"/>
                  <a:gd name="GluePoint15Y" fmla="*/ 38 h 181"/>
                  <a:gd name="GluePoint16X" fmla="*/ 542 w 648"/>
                  <a:gd name="GluePoint16Y" fmla="*/ 40 h 181"/>
                  <a:gd name="GluePoint17X" fmla="*/ 527 w 648"/>
                  <a:gd name="GluePoint17Y" fmla="*/ 32 h 181"/>
                  <a:gd name="GluePoint18X" fmla="*/ 540 w 648"/>
                  <a:gd name="GluePoint18Y" fmla="*/ 17 h 181"/>
                  <a:gd name="GluePoint19X" fmla="*/ 534 w 648"/>
                  <a:gd name="GluePoint19Y" fmla="*/ 3 h 181"/>
                  <a:gd name="GluePoint20X" fmla="*/ 505 w 648"/>
                  <a:gd name="GluePoint20Y" fmla="*/ 11 h 181"/>
                  <a:gd name="GluePoint21X" fmla="*/ 492 w 648"/>
                  <a:gd name="GluePoint21Y" fmla="*/ 30 h 181"/>
                  <a:gd name="GluePoint22X" fmla="*/ 513 w 648"/>
                  <a:gd name="GluePoint22Y" fmla="*/ 35 h 181"/>
                  <a:gd name="GluePoint23X" fmla="*/ 505 w 648"/>
                  <a:gd name="GluePoint23Y" fmla="*/ 41 h 181"/>
                  <a:gd name="GluePoint24X" fmla="*/ 473 w 648"/>
                  <a:gd name="GluePoint24Y" fmla="*/ 62 h 181"/>
                  <a:gd name="GluePoint25X" fmla="*/ 465 w 648"/>
                  <a:gd name="GluePoint25Y" fmla="*/ 61 h 181"/>
                  <a:gd name="GluePoint26X" fmla="*/ 462 w 648"/>
                  <a:gd name="GluePoint26Y" fmla="*/ 50 h 181"/>
                  <a:gd name="GluePoint27X" fmla="*/ 446 w 648"/>
                  <a:gd name="GluePoint27Y" fmla="*/ 54 h 181"/>
                  <a:gd name="GluePoint28X" fmla="*/ 451 w 648"/>
                  <a:gd name="GluePoint28Y" fmla="*/ 62 h 181"/>
                  <a:gd name="GluePoint29X" fmla="*/ 405 w 648"/>
                  <a:gd name="GluePoint29Y" fmla="*/ 61 h 181"/>
                  <a:gd name="GluePoint30X" fmla="*/ 381 w 648"/>
                  <a:gd name="GluePoint30Y" fmla="*/ 56 h 181"/>
                  <a:gd name="GluePoint31X" fmla="*/ 330 w 648"/>
                  <a:gd name="GluePoint31Y" fmla="*/ 51 h 181"/>
                  <a:gd name="GluePoint32X" fmla="*/ 354 w 648"/>
                  <a:gd name="GluePoint32Y" fmla="*/ 53 h 181"/>
                  <a:gd name="GluePoint33X" fmla="*/ 357 w 648"/>
                  <a:gd name="GluePoint33Y" fmla="*/ 53 h 181"/>
                  <a:gd name="GluePoint34X" fmla="*/ 330 w 648"/>
                  <a:gd name="GluePoint34Y" fmla="*/ 69 h 181"/>
                  <a:gd name="GluePoint35X" fmla="*/ 324 w 648"/>
                  <a:gd name="GluePoint35Y" fmla="*/ 66 h 181"/>
                  <a:gd name="GluePoint36X" fmla="*/ 311 w 648"/>
                  <a:gd name="GluePoint36Y" fmla="*/ 61 h 181"/>
                  <a:gd name="GluePoint37X" fmla="*/ 294 w 648"/>
                  <a:gd name="GluePoint37Y" fmla="*/ 61 h 181"/>
                  <a:gd name="GluePoint38X" fmla="*/ 273 w 648"/>
                  <a:gd name="GluePoint38Y" fmla="*/ 50 h 181"/>
                  <a:gd name="GluePoint39X" fmla="*/ 241 w 648"/>
                  <a:gd name="GluePoint39Y" fmla="*/ 43 h 181"/>
                  <a:gd name="GluePoint40X" fmla="*/ 173 w 648"/>
                  <a:gd name="GluePoint40Y" fmla="*/ 35 h 181"/>
                  <a:gd name="GluePoint41X" fmla="*/ 173 w 648"/>
                  <a:gd name="GluePoint41Y" fmla="*/ 29 h 181"/>
                  <a:gd name="GluePoint42X" fmla="*/ 146 w 648"/>
                  <a:gd name="GluePoint42Y" fmla="*/ 21 h 181"/>
                  <a:gd name="GluePoint43X" fmla="*/ 100 w 648"/>
                  <a:gd name="GluePoint43Y" fmla="*/ 35 h 181"/>
                  <a:gd name="GluePoint44X" fmla="*/ 71 w 648"/>
                  <a:gd name="GluePoint44Y" fmla="*/ 41 h 181"/>
                  <a:gd name="GluePoint45X" fmla="*/ 117 w 648"/>
                  <a:gd name="GluePoint45Y" fmla="*/ 25 h 181"/>
                  <a:gd name="GluePoint46X" fmla="*/ 52 w 648"/>
                  <a:gd name="GluePoint46Y" fmla="*/ 41 h 181"/>
                  <a:gd name="GluePoint47X" fmla="*/ 9 w 648"/>
                  <a:gd name="GluePoint47Y" fmla="*/ 61 h 181"/>
                  <a:gd name="GluePoint48X" fmla="*/ 22 w 648"/>
                  <a:gd name="GluePoint48Y" fmla="*/ 78 h 181"/>
                  <a:gd name="GluePoint49X" fmla="*/ 24 w 648"/>
                  <a:gd name="GluePoint49Y" fmla="*/ 87 h 181"/>
                  <a:gd name="GluePoint50X" fmla="*/ 13 w 648"/>
                  <a:gd name="GluePoint50Y" fmla="*/ 111 h 181"/>
                  <a:gd name="GluePoint51X" fmla="*/ 16 w 648"/>
                  <a:gd name="GluePoint51Y" fmla="*/ 127 h 181"/>
                  <a:gd name="GluePoint52X" fmla="*/ 6 w 648"/>
                  <a:gd name="GluePoint52Y" fmla="*/ 143 h 181"/>
                  <a:gd name="GluePoint53X" fmla="*/ 17 w 648"/>
                  <a:gd name="GluePoint53Y" fmla="*/ 157 h 181"/>
                  <a:gd name="GluePoint54X" fmla="*/ 36 w 648"/>
                  <a:gd name="GluePoint54Y" fmla="*/ 167 h 181"/>
                  <a:gd name="GluePoint55X" fmla="*/ 48 w 648"/>
                  <a:gd name="GluePoint55Y" fmla="*/ 181 h 181"/>
                  <a:gd name="GluePoint56X" fmla="*/ 162 w 648"/>
                  <a:gd name="GluePoint56Y" fmla="*/ 181 h 181"/>
                  <a:gd name="GluePoint57X" fmla="*/ 249 w 648"/>
                  <a:gd name="GluePoint57Y" fmla="*/ 181 h 1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648" h="181">
                    <a:moveTo>
                      <a:pt x="303" y="181"/>
                    </a:moveTo>
                    <a:lnTo>
                      <a:pt x="314" y="181"/>
                    </a:lnTo>
                    <a:lnTo>
                      <a:pt x="327" y="181"/>
                    </a:lnTo>
                    <a:lnTo>
                      <a:pt x="337" y="181"/>
                    </a:lnTo>
                    <a:lnTo>
                      <a:pt x="348" y="181"/>
                    </a:lnTo>
                    <a:lnTo>
                      <a:pt x="359" y="181"/>
                    </a:lnTo>
                    <a:lnTo>
                      <a:pt x="370" y="181"/>
                    </a:lnTo>
                    <a:lnTo>
                      <a:pt x="383" y="181"/>
                    </a:lnTo>
                    <a:lnTo>
                      <a:pt x="392" y="181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405" y="169"/>
                    </a:lnTo>
                    <a:lnTo>
                      <a:pt x="408" y="167"/>
                    </a:lnTo>
                    <a:lnTo>
                      <a:pt x="413" y="162"/>
                    </a:lnTo>
                    <a:lnTo>
                      <a:pt x="410" y="159"/>
                    </a:lnTo>
                    <a:lnTo>
                      <a:pt x="416" y="159"/>
                    </a:lnTo>
                    <a:lnTo>
                      <a:pt x="426" y="156"/>
                    </a:lnTo>
                    <a:lnTo>
                      <a:pt x="429" y="152"/>
                    </a:lnTo>
                    <a:lnTo>
                      <a:pt x="429" y="151"/>
                    </a:lnTo>
                    <a:lnTo>
                      <a:pt x="432" y="151"/>
                    </a:lnTo>
                    <a:lnTo>
                      <a:pt x="438" y="146"/>
                    </a:lnTo>
                    <a:lnTo>
                      <a:pt x="440" y="146"/>
                    </a:lnTo>
                    <a:lnTo>
                      <a:pt x="442" y="149"/>
                    </a:lnTo>
                    <a:lnTo>
                      <a:pt x="443" y="144"/>
                    </a:lnTo>
                    <a:lnTo>
                      <a:pt x="446" y="141"/>
                    </a:lnTo>
                    <a:lnTo>
                      <a:pt x="454" y="140"/>
                    </a:lnTo>
                    <a:lnTo>
                      <a:pt x="451" y="140"/>
                    </a:lnTo>
                    <a:lnTo>
                      <a:pt x="451" y="138"/>
                    </a:lnTo>
                    <a:lnTo>
                      <a:pt x="451" y="136"/>
                    </a:lnTo>
                    <a:lnTo>
                      <a:pt x="464" y="136"/>
                    </a:lnTo>
                    <a:lnTo>
                      <a:pt x="473" y="135"/>
                    </a:lnTo>
                    <a:lnTo>
                      <a:pt x="475" y="133"/>
                    </a:lnTo>
                    <a:lnTo>
                      <a:pt x="478" y="130"/>
                    </a:lnTo>
                    <a:lnTo>
                      <a:pt x="478" y="127"/>
                    </a:lnTo>
                    <a:lnTo>
                      <a:pt x="475" y="127"/>
                    </a:lnTo>
                    <a:lnTo>
                      <a:pt x="470" y="122"/>
                    </a:lnTo>
                    <a:lnTo>
                      <a:pt x="462" y="125"/>
                    </a:lnTo>
                    <a:lnTo>
                      <a:pt x="465" y="122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61" y="122"/>
                    </a:lnTo>
                    <a:lnTo>
                      <a:pt x="454" y="119"/>
                    </a:lnTo>
                    <a:lnTo>
                      <a:pt x="454" y="120"/>
                    </a:lnTo>
                    <a:lnTo>
                      <a:pt x="451" y="120"/>
                    </a:lnTo>
                    <a:lnTo>
                      <a:pt x="451" y="119"/>
                    </a:lnTo>
                    <a:lnTo>
                      <a:pt x="453" y="117"/>
                    </a:lnTo>
                    <a:lnTo>
                      <a:pt x="453" y="117"/>
                    </a:lnTo>
                    <a:lnTo>
                      <a:pt x="465" y="122"/>
                    </a:lnTo>
                    <a:lnTo>
                      <a:pt x="473" y="120"/>
                    </a:lnTo>
                    <a:lnTo>
                      <a:pt x="473" y="122"/>
                    </a:lnTo>
                    <a:lnTo>
                      <a:pt x="481" y="127"/>
                    </a:lnTo>
                    <a:lnTo>
                      <a:pt x="489" y="124"/>
                    </a:lnTo>
                    <a:lnTo>
                      <a:pt x="492" y="120"/>
                    </a:lnTo>
                    <a:lnTo>
                      <a:pt x="492" y="120"/>
                    </a:lnTo>
                    <a:lnTo>
                      <a:pt x="492" y="119"/>
                    </a:lnTo>
                    <a:lnTo>
                      <a:pt x="496" y="119"/>
                    </a:lnTo>
                    <a:lnTo>
                      <a:pt x="497" y="115"/>
                    </a:lnTo>
                    <a:lnTo>
                      <a:pt x="503" y="119"/>
                    </a:lnTo>
                    <a:lnTo>
                      <a:pt x="505" y="117"/>
                    </a:lnTo>
                    <a:lnTo>
                      <a:pt x="510" y="119"/>
                    </a:lnTo>
                    <a:lnTo>
                      <a:pt x="518" y="115"/>
                    </a:lnTo>
                    <a:lnTo>
                      <a:pt x="524" y="112"/>
                    </a:lnTo>
                    <a:lnTo>
                      <a:pt x="526" y="111"/>
                    </a:lnTo>
                    <a:lnTo>
                      <a:pt x="529" y="109"/>
                    </a:lnTo>
                    <a:lnTo>
                      <a:pt x="538" y="103"/>
                    </a:lnTo>
                    <a:lnTo>
                      <a:pt x="543" y="99"/>
                    </a:lnTo>
                    <a:lnTo>
                      <a:pt x="519" y="98"/>
                    </a:lnTo>
                    <a:lnTo>
                      <a:pt x="515" y="91"/>
                    </a:lnTo>
                    <a:lnTo>
                      <a:pt x="511" y="90"/>
                    </a:lnTo>
                    <a:lnTo>
                      <a:pt x="515" y="88"/>
                    </a:lnTo>
                    <a:lnTo>
                      <a:pt x="521" y="88"/>
                    </a:lnTo>
                    <a:lnTo>
                      <a:pt x="527" y="91"/>
                    </a:lnTo>
                    <a:lnTo>
                      <a:pt x="532" y="98"/>
                    </a:lnTo>
                    <a:lnTo>
                      <a:pt x="543" y="96"/>
                    </a:lnTo>
                    <a:lnTo>
                      <a:pt x="562" y="87"/>
                    </a:lnTo>
                    <a:lnTo>
                      <a:pt x="564" y="83"/>
                    </a:lnTo>
                    <a:lnTo>
                      <a:pt x="564" y="83"/>
                    </a:lnTo>
                    <a:lnTo>
                      <a:pt x="557" y="82"/>
                    </a:lnTo>
                    <a:lnTo>
                      <a:pt x="557" y="80"/>
                    </a:lnTo>
                    <a:lnTo>
                      <a:pt x="562" y="78"/>
                    </a:lnTo>
                    <a:lnTo>
                      <a:pt x="569" y="80"/>
                    </a:lnTo>
                    <a:lnTo>
                      <a:pt x="575" y="78"/>
                    </a:lnTo>
                    <a:lnTo>
                      <a:pt x="575" y="83"/>
                    </a:lnTo>
                    <a:lnTo>
                      <a:pt x="581" y="83"/>
                    </a:lnTo>
                    <a:lnTo>
                      <a:pt x="583" y="82"/>
                    </a:lnTo>
                    <a:lnTo>
                      <a:pt x="584" y="82"/>
                    </a:lnTo>
                    <a:lnTo>
                      <a:pt x="589" y="85"/>
                    </a:lnTo>
                    <a:lnTo>
                      <a:pt x="591" y="80"/>
                    </a:lnTo>
                    <a:lnTo>
                      <a:pt x="589" y="78"/>
                    </a:lnTo>
                    <a:lnTo>
                      <a:pt x="591" y="77"/>
                    </a:lnTo>
                    <a:lnTo>
                      <a:pt x="592" y="77"/>
                    </a:lnTo>
                    <a:lnTo>
                      <a:pt x="597" y="82"/>
                    </a:lnTo>
                    <a:lnTo>
                      <a:pt x="602" y="78"/>
                    </a:lnTo>
                    <a:lnTo>
                      <a:pt x="607" y="78"/>
                    </a:lnTo>
                    <a:lnTo>
                      <a:pt x="621" y="72"/>
                    </a:lnTo>
                    <a:lnTo>
                      <a:pt x="626" y="70"/>
                    </a:lnTo>
                    <a:lnTo>
                      <a:pt x="629" y="69"/>
                    </a:lnTo>
                    <a:lnTo>
                      <a:pt x="629" y="66"/>
                    </a:lnTo>
                    <a:lnTo>
                      <a:pt x="631" y="64"/>
                    </a:lnTo>
                    <a:lnTo>
                      <a:pt x="626" y="58"/>
                    </a:lnTo>
                    <a:lnTo>
                      <a:pt x="631" y="53"/>
                    </a:lnTo>
                    <a:lnTo>
                      <a:pt x="627" y="54"/>
                    </a:lnTo>
                    <a:lnTo>
                      <a:pt x="629" y="53"/>
                    </a:lnTo>
                    <a:lnTo>
                      <a:pt x="627" y="53"/>
                    </a:lnTo>
                    <a:lnTo>
                      <a:pt x="629" y="53"/>
                    </a:lnTo>
                    <a:lnTo>
                      <a:pt x="627" y="50"/>
                    </a:lnTo>
                    <a:lnTo>
                      <a:pt x="627" y="50"/>
                    </a:lnTo>
                    <a:lnTo>
                      <a:pt x="634" y="50"/>
                    </a:lnTo>
                    <a:lnTo>
                      <a:pt x="634" y="51"/>
                    </a:lnTo>
                    <a:lnTo>
                      <a:pt x="643" y="48"/>
                    </a:lnTo>
                    <a:lnTo>
                      <a:pt x="645" y="45"/>
                    </a:lnTo>
                    <a:lnTo>
                      <a:pt x="638" y="45"/>
                    </a:lnTo>
                    <a:lnTo>
                      <a:pt x="648" y="40"/>
                    </a:lnTo>
                    <a:lnTo>
                      <a:pt x="645" y="38"/>
                    </a:lnTo>
                    <a:lnTo>
                      <a:pt x="638" y="38"/>
                    </a:lnTo>
                    <a:lnTo>
                      <a:pt x="638" y="38"/>
                    </a:lnTo>
                    <a:lnTo>
                      <a:pt x="638" y="37"/>
                    </a:lnTo>
                    <a:lnTo>
                      <a:pt x="635" y="35"/>
                    </a:lnTo>
                    <a:lnTo>
                      <a:pt x="638" y="35"/>
                    </a:lnTo>
                    <a:lnTo>
                      <a:pt x="638" y="32"/>
                    </a:lnTo>
                    <a:lnTo>
                      <a:pt x="629" y="32"/>
                    </a:lnTo>
                    <a:lnTo>
                      <a:pt x="619" y="30"/>
                    </a:lnTo>
                    <a:lnTo>
                      <a:pt x="610" y="30"/>
                    </a:lnTo>
                    <a:lnTo>
                      <a:pt x="607" y="32"/>
                    </a:lnTo>
                    <a:lnTo>
                      <a:pt x="605" y="37"/>
                    </a:lnTo>
                    <a:lnTo>
                      <a:pt x="604" y="38"/>
                    </a:lnTo>
                    <a:lnTo>
                      <a:pt x="605" y="40"/>
                    </a:lnTo>
                    <a:lnTo>
                      <a:pt x="610" y="41"/>
                    </a:lnTo>
                    <a:lnTo>
                      <a:pt x="608" y="41"/>
                    </a:lnTo>
                    <a:lnTo>
                      <a:pt x="605" y="41"/>
                    </a:lnTo>
                    <a:lnTo>
                      <a:pt x="602" y="45"/>
                    </a:lnTo>
                    <a:lnTo>
                      <a:pt x="607" y="45"/>
                    </a:lnTo>
                    <a:lnTo>
                      <a:pt x="599" y="45"/>
                    </a:lnTo>
                    <a:lnTo>
                      <a:pt x="592" y="46"/>
                    </a:lnTo>
                    <a:lnTo>
                      <a:pt x="589" y="51"/>
                    </a:lnTo>
                    <a:lnTo>
                      <a:pt x="581" y="58"/>
                    </a:lnTo>
                    <a:lnTo>
                      <a:pt x="575" y="61"/>
                    </a:lnTo>
                    <a:lnTo>
                      <a:pt x="570" y="66"/>
                    </a:lnTo>
                    <a:lnTo>
                      <a:pt x="565" y="66"/>
                    </a:lnTo>
                    <a:lnTo>
                      <a:pt x="562" y="67"/>
                    </a:lnTo>
                    <a:lnTo>
                      <a:pt x="559" y="69"/>
                    </a:lnTo>
                    <a:lnTo>
                      <a:pt x="556" y="58"/>
                    </a:lnTo>
                    <a:lnTo>
                      <a:pt x="557" y="54"/>
                    </a:lnTo>
                    <a:lnTo>
                      <a:pt x="559" y="53"/>
                    </a:lnTo>
                    <a:lnTo>
                      <a:pt x="562" y="51"/>
                    </a:lnTo>
                    <a:lnTo>
                      <a:pt x="562" y="53"/>
                    </a:lnTo>
                    <a:lnTo>
                      <a:pt x="565" y="53"/>
                    </a:lnTo>
                    <a:lnTo>
                      <a:pt x="569" y="43"/>
                    </a:lnTo>
                    <a:lnTo>
                      <a:pt x="564" y="41"/>
                    </a:lnTo>
                    <a:lnTo>
                      <a:pt x="564" y="38"/>
                    </a:lnTo>
                    <a:lnTo>
                      <a:pt x="559" y="38"/>
                    </a:lnTo>
                    <a:lnTo>
                      <a:pt x="551" y="41"/>
                    </a:lnTo>
                    <a:lnTo>
                      <a:pt x="548" y="46"/>
                    </a:lnTo>
                    <a:lnTo>
                      <a:pt x="546" y="46"/>
                    </a:lnTo>
                    <a:lnTo>
                      <a:pt x="545" y="50"/>
                    </a:lnTo>
                    <a:lnTo>
                      <a:pt x="540" y="51"/>
                    </a:lnTo>
                    <a:lnTo>
                      <a:pt x="538" y="53"/>
                    </a:lnTo>
                    <a:lnTo>
                      <a:pt x="538" y="50"/>
                    </a:lnTo>
                    <a:lnTo>
                      <a:pt x="543" y="45"/>
                    </a:lnTo>
                    <a:lnTo>
                      <a:pt x="542" y="40"/>
                    </a:lnTo>
                    <a:lnTo>
                      <a:pt x="538" y="37"/>
                    </a:lnTo>
                    <a:lnTo>
                      <a:pt x="542" y="37"/>
                    </a:lnTo>
                    <a:lnTo>
                      <a:pt x="545" y="35"/>
                    </a:lnTo>
                    <a:lnTo>
                      <a:pt x="546" y="33"/>
                    </a:lnTo>
                    <a:lnTo>
                      <a:pt x="545" y="35"/>
                    </a:lnTo>
                    <a:lnTo>
                      <a:pt x="540" y="33"/>
                    </a:lnTo>
                    <a:lnTo>
                      <a:pt x="542" y="32"/>
                    </a:lnTo>
                    <a:lnTo>
                      <a:pt x="534" y="35"/>
                    </a:lnTo>
                    <a:lnTo>
                      <a:pt x="532" y="32"/>
                    </a:lnTo>
                    <a:lnTo>
                      <a:pt x="527" y="32"/>
                    </a:lnTo>
                    <a:lnTo>
                      <a:pt x="527" y="30"/>
                    </a:lnTo>
                    <a:lnTo>
                      <a:pt x="530" y="30"/>
                    </a:lnTo>
                    <a:lnTo>
                      <a:pt x="538" y="27"/>
                    </a:lnTo>
                    <a:lnTo>
                      <a:pt x="535" y="25"/>
                    </a:lnTo>
                    <a:lnTo>
                      <a:pt x="537" y="24"/>
                    </a:lnTo>
                    <a:lnTo>
                      <a:pt x="546" y="25"/>
                    </a:lnTo>
                    <a:lnTo>
                      <a:pt x="545" y="22"/>
                    </a:lnTo>
                    <a:lnTo>
                      <a:pt x="542" y="22"/>
                    </a:lnTo>
                    <a:lnTo>
                      <a:pt x="543" y="17"/>
                    </a:lnTo>
                    <a:lnTo>
                      <a:pt x="540" y="17"/>
                    </a:lnTo>
                    <a:lnTo>
                      <a:pt x="540" y="16"/>
                    </a:lnTo>
                    <a:lnTo>
                      <a:pt x="538" y="16"/>
                    </a:lnTo>
                    <a:lnTo>
                      <a:pt x="543" y="11"/>
                    </a:lnTo>
                    <a:lnTo>
                      <a:pt x="545" y="8"/>
                    </a:lnTo>
                    <a:lnTo>
                      <a:pt x="540" y="5"/>
                    </a:lnTo>
                    <a:lnTo>
                      <a:pt x="540" y="5"/>
                    </a:lnTo>
                    <a:lnTo>
                      <a:pt x="543" y="1"/>
                    </a:lnTo>
                    <a:lnTo>
                      <a:pt x="538" y="3"/>
                    </a:lnTo>
                    <a:lnTo>
                      <a:pt x="538" y="1"/>
                    </a:lnTo>
                    <a:lnTo>
                      <a:pt x="534" y="3"/>
                    </a:lnTo>
                    <a:lnTo>
                      <a:pt x="535" y="1"/>
                    </a:lnTo>
                    <a:lnTo>
                      <a:pt x="534" y="1"/>
                    </a:lnTo>
                    <a:lnTo>
                      <a:pt x="537" y="0"/>
                    </a:lnTo>
                    <a:lnTo>
                      <a:pt x="529" y="0"/>
                    </a:lnTo>
                    <a:lnTo>
                      <a:pt x="518" y="5"/>
                    </a:lnTo>
                    <a:lnTo>
                      <a:pt x="519" y="6"/>
                    </a:lnTo>
                    <a:lnTo>
                      <a:pt x="516" y="9"/>
                    </a:lnTo>
                    <a:lnTo>
                      <a:pt x="513" y="8"/>
                    </a:lnTo>
                    <a:lnTo>
                      <a:pt x="508" y="9"/>
                    </a:lnTo>
                    <a:lnTo>
                      <a:pt x="505" y="11"/>
                    </a:lnTo>
                    <a:lnTo>
                      <a:pt x="500" y="14"/>
                    </a:lnTo>
                    <a:lnTo>
                      <a:pt x="502" y="17"/>
                    </a:lnTo>
                    <a:lnTo>
                      <a:pt x="503" y="17"/>
                    </a:lnTo>
                    <a:lnTo>
                      <a:pt x="500" y="19"/>
                    </a:lnTo>
                    <a:lnTo>
                      <a:pt x="500" y="19"/>
                    </a:lnTo>
                    <a:lnTo>
                      <a:pt x="494" y="21"/>
                    </a:lnTo>
                    <a:lnTo>
                      <a:pt x="489" y="25"/>
                    </a:lnTo>
                    <a:lnTo>
                      <a:pt x="494" y="29"/>
                    </a:lnTo>
                    <a:lnTo>
                      <a:pt x="492" y="29"/>
                    </a:lnTo>
                    <a:lnTo>
                      <a:pt x="492" y="30"/>
                    </a:lnTo>
                    <a:lnTo>
                      <a:pt x="500" y="30"/>
                    </a:lnTo>
                    <a:lnTo>
                      <a:pt x="499" y="32"/>
                    </a:lnTo>
                    <a:lnTo>
                      <a:pt x="502" y="33"/>
                    </a:lnTo>
                    <a:lnTo>
                      <a:pt x="505" y="32"/>
                    </a:lnTo>
                    <a:lnTo>
                      <a:pt x="505" y="35"/>
                    </a:lnTo>
                    <a:lnTo>
                      <a:pt x="515" y="35"/>
                    </a:lnTo>
                    <a:lnTo>
                      <a:pt x="513" y="37"/>
                    </a:lnTo>
                    <a:lnTo>
                      <a:pt x="511" y="38"/>
                    </a:lnTo>
                    <a:lnTo>
                      <a:pt x="508" y="38"/>
                    </a:lnTo>
                    <a:lnTo>
                      <a:pt x="513" y="35"/>
                    </a:lnTo>
                    <a:lnTo>
                      <a:pt x="507" y="37"/>
                    </a:lnTo>
                    <a:lnTo>
                      <a:pt x="502" y="40"/>
                    </a:lnTo>
                    <a:lnTo>
                      <a:pt x="503" y="40"/>
                    </a:lnTo>
                    <a:lnTo>
                      <a:pt x="500" y="43"/>
                    </a:lnTo>
                    <a:lnTo>
                      <a:pt x="497" y="43"/>
                    </a:lnTo>
                    <a:lnTo>
                      <a:pt x="494" y="46"/>
                    </a:lnTo>
                    <a:lnTo>
                      <a:pt x="500" y="45"/>
                    </a:lnTo>
                    <a:lnTo>
                      <a:pt x="505" y="43"/>
                    </a:lnTo>
                    <a:lnTo>
                      <a:pt x="502" y="45"/>
                    </a:lnTo>
                    <a:lnTo>
                      <a:pt x="505" y="41"/>
                    </a:lnTo>
                    <a:lnTo>
                      <a:pt x="507" y="43"/>
                    </a:lnTo>
                    <a:lnTo>
                      <a:pt x="503" y="48"/>
                    </a:lnTo>
                    <a:lnTo>
                      <a:pt x="505" y="48"/>
                    </a:lnTo>
                    <a:lnTo>
                      <a:pt x="496" y="51"/>
                    </a:lnTo>
                    <a:lnTo>
                      <a:pt x="492" y="53"/>
                    </a:lnTo>
                    <a:lnTo>
                      <a:pt x="486" y="56"/>
                    </a:lnTo>
                    <a:lnTo>
                      <a:pt x="476" y="56"/>
                    </a:lnTo>
                    <a:lnTo>
                      <a:pt x="476" y="58"/>
                    </a:lnTo>
                    <a:lnTo>
                      <a:pt x="472" y="61"/>
                    </a:lnTo>
                    <a:lnTo>
                      <a:pt x="473" y="62"/>
                    </a:lnTo>
                    <a:lnTo>
                      <a:pt x="472" y="66"/>
                    </a:lnTo>
                    <a:lnTo>
                      <a:pt x="469" y="69"/>
                    </a:lnTo>
                    <a:lnTo>
                      <a:pt x="467" y="67"/>
                    </a:lnTo>
                    <a:lnTo>
                      <a:pt x="469" y="66"/>
                    </a:lnTo>
                    <a:lnTo>
                      <a:pt x="462" y="67"/>
                    </a:lnTo>
                    <a:lnTo>
                      <a:pt x="464" y="64"/>
                    </a:lnTo>
                    <a:lnTo>
                      <a:pt x="461" y="64"/>
                    </a:lnTo>
                    <a:lnTo>
                      <a:pt x="461" y="62"/>
                    </a:lnTo>
                    <a:lnTo>
                      <a:pt x="465" y="62"/>
                    </a:lnTo>
                    <a:lnTo>
                      <a:pt x="465" y="61"/>
                    </a:lnTo>
                    <a:lnTo>
                      <a:pt x="470" y="58"/>
                    </a:lnTo>
                    <a:lnTo>
                      <a:pt x="473" y="53"/>
                    </a:lnTo>
                    <a:lnTo>
                      <a:pt x="467" y="54"/>
                    </a:lnTo>
                    <a:lnTo>
                      <a:pt x="465" y="56"/>
                    </a:lnTo>
                    <a:lnTo>
                      <a:pt x="464" y="56"/>
                    </a:lnTo>
                    <a:lnTo>
                      <a:pt x="464" y="56"/>
                    </a:lnTo>
                    <a:lnTo>
                      <a:pt x="469" y="51"/>
                    </a:lnTo>
                    <a:lnTo>
                      <a:pt x="464" y="53"/>
                    </a:lnTo>
                    <a:lnTo>
                      <a:pt x="465" y="51"/>
                    </a:lnTo>
                    <a:lnTo>
                      <a:pt x="462" y="50"/>
                    </a:lnTo>
                    <a:lnTo>
                      <a:pt x="459" y="50"/>
                    </a:lnTo>
                    <a:lnTo>
                      <a:pt x="459" y="51"/>
                    </a:lnTo>
                    <a:lnTo>
                      <a:pt x="456" y="48"/>
                    </a:lnTo>
                    <a:lnTo>
                      <a:pt x="454" y="48"/>
                    </a:lnTo>
                    <a:lnTo>
                      <a:pt x="456" y="51"/>
                    </a:lnTo>
                    <a:lnTo>
                      <a:pt x="449" y="51"/>
                    </a:lnTo>
                    <a:lnTo>
                      <a:pt x="448" y="51"/>
                    </a:lnTo>
                    <a:lnTo>
                      <a:pt x="445" y="51"/>
                    </a:lnTo>
                    <a:lnTo>
                      <a:pt x="448" y="54"/>
                    </a:lnTo>
                    <a:lnTo>
                      <a:pt x="446" y="54"/>
                    </a:lnTo>
                    <a:lnTo>
                      <a:pt x="445" y="54"/>
                    </a:lnTo>
                    <a:lnTo>
                      <a:pt x="445" y="59"/>
                    </a:lnTo>
                    <a:lnTo>
                      <a:pt x="446" y="59"/>
                    </a:lnTo>
                    <a:lnTo>
                      <a:pt x="448" y="58"/>
                    </a:lnTo>
                    <a:lnTo>
                      <a:pt x="449" y="58"/>
                    </a:lnTo>
                    <a:lnTo>
                      <a:pt x="453" y="58"/>
                    </a:lnTo>
                    <a:lnTo>
                      <a:pt x="453" y="58"/>
                    </a:lnTo>
                    <a:lnTo>
                      <a:pt x="457" y="58"/>
                    </a:lnTo>
                    <a:lnTo>
                      <a:pt x="454" y="61"/>
                    </a:lnTo>
                    <a:lnTo>
                      <a:pt x="451" y="62"/>
                    </a:lnTo>
                    <a:lnTo>
                      <a:pt x="443" y="61"/>
                    </a:lnTo>
                    <a:lnTo>
                      <a:pt x="443" y="56"/>
                    </a:lnTo>
                    <a:lnTo>
                      <a:pt x="440" y="56"/>
                    </a:lnTo>
                    <a:lnTo>
                      <a:pt x="442" y="61"/>
                    </a:lnTo>
                    <a:lnTo>
                      <a:pt x="434" y="61"/>
                    </a:lnTo>
                    <a:lnTo>
                      <a:pt x="429" y="59"/>
                    </a:lnTo>
                    <a:lnTo>
                      <a:pt x="419" y="59"/>
                    </a:lnTo>
                    <a:lnTo>
                      <a:pt x="413" y="61"/>
                    </a:lnTo>
                    <a:lnTo>
                      <a:pt x="410" y="61"/>
                    </a:lnTo>
                    <a:lnTo>
                      <a:pt x="405" y="61"/>
                    </a:lnTo>
                    <a:lnTo>
                      <a:pt x="400" y="61"/>
                    </a:lnTo>
                    <a:lnTo>
                      <a:pt x="395" y="61"/>
                    </a:lnTo>
                    <a:lnTo>
                      <a:pt x="392" y="61"/>
                    </a:lnTo>
                    <a:lnTo>
                      <a:pt x="389" y="56"/>
                    </a:lnTo>
                    <a:lnTo>
                      <a:pt x="391" y="54"/>
                    </a:lnTo>
                    <a:lnTo>
                      <a:pt x="388" y="54"/>
                    </a:lnTo>
                    <a:lnTo>
                      <a:pt x="386" y="54"/>
                    </a:lnTo>
                    <a:lnTo>
                      <a:pt x="384" y="54"/>
                    </a:lnTo>
                    <a:lnTo>
                      <a:pt x="383" y="56"/>
                    </a:lnTo>
                    <a:lnTo>
                      <a:pt x="381" y="56"/>
                    </a:lnTo>
                    <a:lnTo>
                      <a:pt x="373" y="54"/>
                    </a:lnTo>
                    <a:lnTo>
                      <a:pt x="375" y="53"/>
                    </a:lnTo>
                    <a:lnTo>
                      <a:pt x="368" y="50"/>
                    </a:lnTo>
                    <a:lnTo>
                      <a:pt x="372" y="50"/>
                    </a:lnTo>
                    <a:lnTo>
                      <a:pt x="370" y="46"/>
                    </a:lnTo>
                    <a:lnTo>
                      <a:pt x="373" y="45"/>
                    </a:lnTo>
                    <a:lnTo>
                      <a:pt x="368" y="41"/>
                    </a:lnTo>
                    <a:lnTo>
                      <a:pt x="348" y="46"/>
                    </a:lnTo>
                    <a:lnTo>
                      <a:pt x="340" y="46"/>
                    </a:lnTo>
                    <a:lnTo>
                      <a:pt x="330" y="51"/>
                    </a:lnTo>
                    <a:lnTo>
                      <a:pt x="330" y="53"/>
                    </a:lnTo>
                    <a:lnTo>
                      <a:pt x="332" y="53"/>
                    </a:lnTo>
                    <a:lnTo>
                      <a:pt x="332" y="54"/>
                    </a:lnTo>
                    <a:lnTo>
                      <a:pt x="337" y="54"/>
                    </a:lnTo>
                    <a:lnTo>
                      <a:pt x="341" y="53"/>
                    </a:lnTo>
                    <a:lnTo>
                      <a:pt x="340" y="51"/>
                    </a:lnTo>
                    <a:lnTo>
                      <a:pt x="345" y="51"/>
                    </a:lnTo>
                    <a:lnTo>
                      <a:pt x="348" y="53"/>
                    </a:lnTo>
                    <a:lnTo>
                      <a:pt x="354" y="51"/>
                    </a:lnTo>
                    <a:lnTo>
                      <a:pt x="354" y="53"/>
                    </a:lnTo>
                    <a:lnTo>
                      <a:pt x="356" y="51"/>
                    </a:lnTo>
                    <a:lnTo>
                      <a:pt x="356" y="50"/>
                    </a:lnTo>
                    <a:lnTo>
                      <a:pt x="359" y="48"/>
                    </a:lnTo>
                    <a:lnTo>
                      <a:pt x="359" y="48"/>
                    </a:lnTo>
                    <a:lnTo>
                      <a:pt x="368" y="46"/>
                    </a:lnTo>
                    <a:lnTo>
                      <a:pt x="365" y="48"/>
                    </a:lnTo>
                    <a:lnTo>
                      <a:pt x="365" y="48"/>
                    </a:lnTo>
                    <a:lnTo>
                      <a:pt x="362" y="50"/>
                    </a:lnTo>
                    <a:lnTo>
                      <a:pt x="362" y="50"/>
                    </a:lnTo>
                    <a:lnTo>
                      <a:pt x="357" y="53"/>
                    </a:lnTo>
                    <a:lnTo>
                      <a:pt x="357" y="51"/>
                    </a:lnTo>
                    <a:lnTo>
                      <a:pt x="356" y="53"/>
                    </a:lnTo>
                    <a:lnTo>
                      <a:pt x="340" y="56"/>
                    </a:lnTo>
                    <a:lnTo>
                      <a:pt x="337" y="58"/>
                    </a:lnTo>
                    <a:lnTo>
                      <a:pt x="338" y="58"/>
                    </a:lnTo>
                    <a:lnTo>
                      <a:pt x="330" y="61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0" y="66"/>
                    </a:lnTo>
                    <a:lnTo>
                      <a:pt x="330" y="69"/>
                    </a:lnTo>
                    <a:lnTo>
                      <a:pt x="332" y="70"/>
                    </a:lnTo>
                    <a:lnTo>
                      <a:pt x="329" y="70"/>
                    </a:lnTo>
                    <a:lnTo>
                      <a:pt x="330" y="72"/>
                    </a:lnTo>
                    <a:lnTo>
                      <a:pt x="322" y="74"/>
                    </a:lnTo>
                    <a:lnTo>
                      <a:pt x="321" y="75"/>
                    </a:lnTo>
                    <a:lnTo>
                      <a:pt x="319" y="74"/>
                    </a:lnTo>
                    <a:lnTo>
                      <a:pt x="318" y="70"/>
                    </a:lnTo>
                    <a:lnTo>
                      <a:pt x="326" y="69"/>
                    </a:lnTo>
                    <a:lnTo>
                      <a:pt x="326" y="66"/>
                    </a:lnTo>
                    <a:lnTo>
                      <a:pt x="324" y="66"/>
                    </a:lnTo>
                    <a:lnTo>
                      <a:pt x="324" y="64"/>
                    </a:lnTo>
                    <a:lnTo>
                      <a:pt x="321" y="66"/>
                    </a:lnTo>
                    <a:lnTo>
                      <a:pt x="322" y="62"/>
                    </a:lnTo>
                    <a:lnTo>
                      <a:pt x="322" y="62"/>
                    </a:lnTo>
                    <a:lnTo>
                      <a:pt x="318" y="66"/>
                    </a:lnTo>
                    <a:lnTo>
                      <a:pt x="318" y="64"/>
                    </a:lnTo>
                    <a:lnTo>
                      <a:pt x="319" y="62"/>
                    </a:lnTo>
                    <a:lnTo>
                      <a:pt x="319" y="62"/>
                    </a:lnTo>
                    <a:lnTo>
                      <a:pt x="321" y="61"/>
                    </a:lnTo>
                    <a:lnTo>
                      <a:pt x="311" y="61"/>
                    </a:lnTo>
                    <a:lnTo>
                      <a:pt x="313" y="59"/>
                    </a:lnTo>
                    <a:lnTo>
                      <a:pt x="313" y="58"/>
                    </a:lnTo>
                    <a:lnTo>
                      <a:pt x="311" y="58"/>
                    </a:lnTo>
                    <a:lnTo>
                      <a:pt x="313" y="58"/>
                    </a:lnTo>
                    <a:lnTo>
                      <a:pt x="313" y="56"/>
                    </a:lnTo>
                    <a:lnTo>
                      <a:pt x="299" y="61"/>
                    </a:lnTo>
                    <a:lnTo>
                      <a:pt x="297" y="61"/>
                    </a:lnTo>
                    <a:lnTo>
                      <a:pt x="299" y="58"/>
                    </a:lnTo>
                    <a:lnTo>
                      <a:pt x="295" y="58"/>
                    </a:lnTo>
                    <a:lnTo>
                      <a:pt x="294" y="61"/>
                    </a:lnTo>
                    <a:lnTo>
                      <a:pt x="289" y="59"/>
                    </a:lnTo>
                    <a:lnTo>
                      <a:pt x="287" y="61"/>
                    </a:lnTo>
                    <a:lnTo>
                      <a:pt x="256" y="61"/>
                    </a:lnTo>
                    <a:lnTo>
                      <a:pt x="254" y="59"/>
                    </a:lnTo>
                    <a:lnTo>
                      <a:pt x="249" y="58"/>
                    </a:lnTo>
                    <a:lnTo>
                      <a:pt x="252" y="56"/>
                    </a:lnTo>
                    <a:lnTo>
                      <a:pt x="256" y="53"/>
                    </a:lnTo>
                    <a:lnTo>
                      <a:pt x="260" y="53"/>
                    </a:lnTo>
                    <a:lnTo>
                      <a:pt x="272" y="53"/>
                    </a:lnTo>
                    <a:lnTo>
                      <a:pt x="273" y="50"/>
                    </a:lnTo>
                    <a:lnTo>
                      <a:pt x="272" y="51"/>
                    </a:lnTo>
                    <a:lnTo>
                      <a:pt x="273" y="48"/>
                    </a:lnTo>
                    <a:lnTo>
                      <a:pt x="270" y="45"/>
                    </a:lnTo>
                    <a:lnTo>
                      <a:pt x="268" y="45"/>
                    </a:lnTo>
                    <a:lnTo>
                      <a:pt x="268" y="43"/>
                    </a:lnTo>
                    <a:lnTo>
                      <a:pt x="256" y="41"/>
                    </a:lnTo>
                    <a:lnTo>
                      <a:pt x="259" y="43"/>
                    </a:lnTo>
                    <a:lnTo>
                      <a:pt x="257" y="45"/>
                    </a:lnTo>
                    <a:lnTo>
                      <a:pt x="256" y="43"/>
                    </a:lnTo>
                    <a:lnTo>
                      <a:pt x="241" y="43"/>
                    </a:lnTo>
                    <a:lnTo>
                      <a:pt x="233" y="38"/>
                    </a:lnTo>
                    <a:lnTo>
                      <a:pt x="216" y="35"/>
                    </a:lnTo>
                    <a:lnTo>
                      <a:pt x="216" y="33"/>
                    </a:lnTo>
                    <a:lnTo>
                      <a:pt x="208" y="30"/>
                    </a:lnTo>
                    <a:lnTo>
                      <a:pt x="194" y="30"/>
                    </a:lnTo>
                    <a:lnTo>
                      <a:pt x="187" y="33"/>
                    </a:lnTo>
                    <a:lnTo>
                      <a:pt x="183" y="35"/>
                    </a:lnTo>
                    <a:lnTo>
                      <a:pt x="178" y="37"/>
                    </a:lnTo>
                    <a:lnTo>
                      <a:pt x="170" y="37"/>
                    </a:lnTo>
                    <a:lnTo>
                      <a:pt x="173" y="35"/>
                    </a:lnTo>
                    <a:lnTo>
                      <a:pt x="181" y="32"/>
                    </a:lnTo>
                    <a:lnTo>
                      <a:pt x="176" y="32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1" y="25"/>
                    </a:lnTo>
                    <a:lnTo>
                      <a:pt x="181" y="27"/>
                    </a:lnTo>
                    <a:lnTo>
                      <a:pt x="178" y="27"/>
                    </a:lnTo>
                    <a:lnTo>
                      <a:pt x="178" y="27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70" y="30"/>
                    </a:lnTo>
                    <a:lnTo>
                      <a:pt x="170" y="32"/>
                    </a:lnTo>
                    <a:lnTo>
                      <a:pt x="164" y="32"/>
                    </a:lnTo>
                    <a:lnTo>
                      <a:pt x="165" y="33"/>
                    </a:lnTo>
                    <a:lnTo>
                      <a:pt x="159" y="35"/>
                    </a:lnTo>
                    <a:lnTo>
                      <a:pt x="156" y="37"/>
                    </a:lnTo>
                    <a:lnTo>
                      <a:pt x="151" y="32"/>
                    </a:lnTo>
                    <a:lnTo>
                      <a:pt x="156" y="22"/>
                    </a:lnTo>
                    <a:lnTo>
                      <a:pt x="151" y="19"/>
                    </a:lnTo>
                    <a:lnTo>
                      <a:pt x="146" y="21"/>
                    </a:lnTo>
                    <a:lnTo>
                      <a:pt x="146" y="22"/>
                    </a:lnTo>
                    <a:lnTo>
                      <a:pt x="149" y="24"/>
                    </a:lnTo>
                    <a:lnTo>
                      <a:pt x="141" y="25"/>
                    </a:lnTo>
                    <a:lnTo>
                      <a:pt x="137" y="27"/>
                    </a:lnTo>
                    <a:lnTo>
                      <a:pt x="124" y="32"/>
                    </a:lnTo>
                    <a:lnTo>
                      <a:pt x="129" y="29"/>
                    </a:lnTo>
                    <a:lnTo>
                      <a:pt x="132" y="27"/>
                    </a:lnTo>
                    <a:lnTo>
                      <a:pt x="111" y="32"/>
                    </a:lnTo>
                    <a:lnTo>
                      <a:pt x="95" y="38"/>
                    </a:lnTo>
                    <a:lnTo>
                      <a:pt x="100" y="35"/>
                    </a:lnTo>
                    <a:lnTo>
                      <a:pt x="100" y="35"/>
                    </a:lnTo>
                    <a:lnTo>
                      <a:pt x="94" y="37"/>
                    </a:lnTo>
                    <a:lnTo>
                      <a:pt x="94" y="35"/>
                    </a:lnTo>
                    <a:lnTo>
                      <a:pt x="92" y="37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9" y="37"/>
                    </a:lnTo>
                    <a:lnTo>
                      <a:pt x="83" y="40"/>
                    </a:lnTo>
                    <a:lnTo>
                      <a:pt x="73" y="41"/>
                    </a:lnTo>
                    <a:lnTo>
                      <a:pt x="71" y="41"/>
                    </a:lnTo>
                    <a:lnTo>
                      <a:pt x="73" y="40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90" y="33"/>
                    </a:lnTo>
                    <a:lnTo>
                      <a:pt x="102" y="33"/>
                    </a:lnTo>
                    <a:lnTo>
                      <a:pt x="124" y="27"/>
                    </a:lnTo>
                    <a:lnTo>
                      <a:pt x="127" y="25"/>
                    </a:lnTo>
                    <a:lnTo>
                      <a:pt x="129" y="24"/>
                    </a:lnTo>
                    <a:lnTo>
                      <a:pt x="121" y="25"/>
                    </a:lnTo>
                    <a:lnTo>
                      <a:pt x="117" y="25"/>
                    </a:lnTo>
                    <a:lnTo>
                      <a:pt x="111" y="25"/>
                    </a:lnTo>
                    <a:lnTo>
                      <a:pt x="106" y="29"/>
                    </a:lnTo>
                    <a:lnTo>
                      <a:pt x="103" y="27"/>
                    </a:lnTo>
                    <a:lnTo>
                      <a:pt x="90" y="32"/>
                    </a:lnTo>
                    <a:lnTo>
                      <a:pt x="87" y="30"/>
                    </a:lnTo>
                    <a:lnTo>
                      <a:pt x="81" y="33"/>
                    </a:lnTo>
                    <a:lnTo>
                      <a:pt x="78" y="35"/>
                    </a:lnTo>
                    <a:lnTo>
                      <a:pt x="76" y="35"/>
                    </a:lnTo>
                    <a:lnTo>
                      <a:pt x="65" y="37"/>
                    </a:lnTo>
                    <a:lnTo>
                      <a:pt x="52" y="41"/>
                    </a:lnTo>
                    <a:lnTo>
                      <a:pt x="52" y="46"/>
                    </a:lnTo>
                    <a:lnTo>
                      <a:pt x="51" y="48"/>
                    </a:lnTo>
                    <a:lnTo>
                      <a:pt x="49" y="48"/>
                    </a:lnTo>
                    <a:lnTo>
                      <a:pt x="48" y="43"/>
                    </a:lnTo>
                    <a:lnTo>
                      <a:pt x="40" y="43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5" y="45"/>
                    </a:lnTo>
                    <a:lnTo>
                      <a:pt x="29" y="43"/>
                    </a:lnTo>
                    <a:lnTo>
                      <a:pt x="9" y="61"/>
                    </a:lnTo>
                    <a:lnTo>
                      <a:pt x="9" y="64"/>
                    </a:lnTo>
                    <a:lnTo>
                      <a:pt x="6" y="66"/>
                    </a:lnTo>
                    <a:lnTo>
                      <a:pt x="6" y="67"/>
                    </a:lnTo>
                    <a:lnTo>
                      <a:pt x="2" y="69"/>
                    </a:lnTo>
                    <a:lnTo>
                      <a:pt x="0" y="72"/>
                    </a:lnTo>
                    <a:lnTo>
                      <a:pt x="27" y="72"/>
                    </a:lnTo>
                    <a:lnTo>
                      <a:pt x="22" y="72"/>
                    </a:lnTo>
                    <a:lnTo>
                      <a:pt x="24" y="75"/>
                    </a:lnTo>
                    <a:lnTo>
                      <a:pt x="22" y="75"/>
                    </a:lnTo>
                    <a:lnTo>
                      <a:pt x="22" y="78"/>
                    </a:lnTo>
                    <a:lnTo>
                      <a:pt x="16" y="82"/>
                    </a:lnTo>
                    <a:lnTo>
                      <a:pt x="17" y="83"/>
                    </a:lnTo>
                    <a:lnTo>
                      <a:pt x="16" y="85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1" y="88"/>
                    </a:lnTo>
                    <a:lnTo>
                      <a:pt x="21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24" y="87"/>
                    </a:lnTo>
                    <a:lnTo>
                      <a:pt x="27" y="87"/>
                    </a:lnTo>
                    <a:lnTo>
                      <a:pt x="22" y="90"/>
                    </a:lnTo>
                    <a:lnTo>
                      <a:pt x="22" y="93"/>
                    </a:lnTo>
                    <a:lnTo>
                      <a:pt x="13" y="98"/>
                    </a:lnTo>
                    <a:lnTo>
                      <a:pt x="9" y="99"/>
                    </a:lnTo>
                    <a:lnTo>
                      <a:pt x="11" y="101"/>
                    </a:lnTo>
                    <a:lnTo>
                      <a:pt x="5" y="106"/>
                    </a:lnTo>
                    <a:lnTo>
                      <a:pt x="11" y="109"/>
                    </a:lnTo>
                    <a:lnTo>
                      <a:pt x="6" y="112"/>
                    </a:lnTo>
                    <a:lnTo>
                      <a:pt x="13" y="111"/>
                    </a:lnTo>
                    <a:lnTo>
                      <a:pt x="16" y="111"/>
                    </a:lnTo>
                    <a:lnTo>
                      <a:pt x="16" y="112"/>
                    </a:lnTo>
                    <a:lnTo>
                      <a:pt x="14" y="114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7" y="122"/>
                    </a:lnTo>
                    <a:lnTo>
                      <a:pt x="14" y="124"/>
                    </a:lnTo>
                    <a:lnTo>
                      <a:pt x="16" y="122"/>
                    </a:lnTo>
                    <a:lnTo>
                      <a:pt x="16" y="127"/>
                    </a:lnTo>
                    <a:lnTo>
                      <a:pt x="9" y="130"/>
                    </a:lnTo>
                    <a:lnTo>
                      <a:pt x="11" y="130"/>
                    </a:lnTo>
                    <a:lnTo>
                      <a:pt x="9" y="133"/>
                    </a:lnTo>
                    <a:lnTo>
                      <a:pt x="13" y="133"/>
                    </a:lnTo>
                    <a:lnTo>
                      <a:pt x="6" y="136"/>
                    </a:lnTo>
                    <a:lnTo>
                      <a:pt x="6" y="140"/>
                    </a:lnTo>
                    <a:lnTo>
                      <a:pt x="5" y="140"/>
                    </a:lnTo>
                    <a:lnTo>
                      <a:pt x="8" y="141"/>
                    </a:lnTo>
                    <a:lnTo>
                      <a:pt x="6" y="143"/>
                    </a:lnTo>
                    <a:lnTo>
                      <a:pt x="6" y="143"/>
                    </a:lnTo>
                    <a:lnTo>
                      <a:pt x="5" y="144"/>
                    </a:lnTo>
                    <a:lnTo>
                      <a:pt x="3" y="146"/>
                    </a:lnTo>
                    <a:lnTo>
                      <a:pt x="2" y="148"/>
                    </a:lnTo>
                    <a:lnTo>
                      <a:pt x="6" y="149"/>
                    </a:lnTo>
                    <a:lnTo>
                      <a:pt x="9" y="148"/>
                    </a:lnTo>
                    <a:lnTo>
                      <a:pt x="9" y="152"/>
                    </a:lnTo>
                    <a:lnTo>
                      <a:pt x="11" y="152"/>
                    </a:lnTo>
                    <a:lnTo>
                      <a:pt x="11" y="154"/>
                    </a:lnTo>
                    <a:lnTo>
                      <a:pt x="13" y="157"/>
                    </a:lnTo>
                    <a:lnTo>
                      <a:pt x="17" y="157"/>
                    </a:lnTo>
                    <a:lnTo>
                      <a:pt x="14" y="162"/>
                    </a:lnTo>
                    <a:lnTo>
                      <a:pt x="11" y="164"/>
                    </a:lnTo>
                    <a:lnTo>
                      <a:pt x="14" y="164"/>
                    </a:lnTo>
                    <a:lnTo>
                      <a:pt x="11" y="169"/>
                    </a:lnTo>
                    <a:lnTo>
                      <a:pt x="17" y="169"/>
                    </a:lnTo>
                    <a:lnTo>
                      <a:pt x="21" y="167"/>
                    </a:lnTo>
                    <a:lnTo>
                      <a:pt x="21" y="169"/>
                    </a:lnTo>
                    <a:lnTo>
                      <a:pt x="24" y="167"/>
                    </a:lnTo>
                    <a:lnTo>
                      <a:pt x="29" y="169"/>
                    </a:lnTo>
                    <a:lnTo>
                      <a:pt x="36" y="167"/>
                    </a:lnTo>
                    <a:lnTo>
                      <a:pt x="38" y="165"/>
                    </a:lnTo>
                    <a:lnTo>
                      <a:pt x="41" y="165"/>
                    </a:lnTo>
                    <a:lnTo>
                      <a:pt x="40" y="169"/>
                    </a:lnTo>
                    <a:lnTo>
                      <a:pt x="36" y="170"/>
                    </a:lnTo>
                    <a:lnTo>
                      <a:pt x="36" y="173"/>
                    </a:lnTo>
                    <a:lnTo>
                      <a:pt x="38" y="173"/>
                    </a:lnTo>
                    <a:lnTo>
                      <a:pt x="36" y="177"/>
                    </a:lnTo>
                    <a:lnTo>
                      <a:pt x="35" y="180"/>
                    </a:lnTo>
                    <a:lnTo>
                      <a:pt x="36" y="181"/>
                    </a:lnTo>
                    <a:lnTo>
                      <a:pt x="48" y="181"/>
                    </a:lnTo>
                    <a:lnTo>
                      <a:pt x="59" y="181"/>
                    </a:lnTo>
                    <a:lnTo>
                      <a:pt x="70" y="181"/>
                    </a:lnTo>
                    <a:lnTo>
                      <a:pt x="83" y="181"/>
                    </a:lnTo>
                    <a:lnTo>
                      <a:pt x="94" y="181"/>
                    </a:lnTo>
                    <a:lnTo>
                      <a:pt x="106" y="181"/>
                    </a:lnTo>
                    <a:lnTo>
                      <a:pt x="117" y="181"/>
                    </a:lnTo>
                    <a:lnTo>
                      <a:pt x="127" y="181"/>
                    </a:lnTo>
                    <a:lnTo>
                      <a:pt x="138" y="181"/>
                    </a:lnTo>
                    <a:lnTo>
                      <a:pt x="151" y="181"/>
                    </a:lnTo>
                    <a:lnTo>
                      <a:pt x="162" y="181"/>
                    </a:lnTo>
                    <a:lnTo>
                      <a:pt x="173" y="181"/>
                    </a:lnTo>
                    <a:lnTo>
                      <a:pt x="184" y="181"/>
                    </a:lnTo>
                    <a:lnTo>
                      <a:pt x="194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16" y="181"/>
                    </a:lnTo>
                    <a:lnTo>
                      <a:pt x="229" y="181"/>
                    </a:lnTo>
                    <a:lnTo>
                      <a:pt x="240" y="181"/>
                    </a:lnTo>
                    <a:lnTo>
                      <a:pt x="249" y="181"/>
                    </a:lnTo>
                    <a:lnTo>
                      <a:pt x="260" y="181"/>
                    </a:lnTo>
                    <a:lnTo>
                      <a:pt x="273" y="181"/>
                    </a:lnTo>
                    <a:lnTo>
                      <a:pt x="284" y="181"/>
                    </a:lnTo>
                    <a:lnTo>
                      <a:pt x="295" y="181"/>
                    </a:lnTo>
                    <a:lnTo>
                      <a:pt x="303" y="181"/>
                    </a:lnTo>
                    <a:lnTo>
                      <a:pt x="303" y="18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3" name="Freeform 71"/>
              <p:cNvSpPr/>
              <p:nvPr/>
            </p:nvSpPr>
            <p:spPr>
              <a:xfrm>
                <a:off x="2048040" y="1473120"/>
                <a:ext cx="401400" cy="398160"/>
              </a:xfrm>
              <a:custGeom>
                <a:avLst/>
                <a:gdLst>
                  <a:gd name="textAreaLeft" fmla="*/ 0 w 401400"/>
                  <a:gd name="textAreaRight" fmla="*/ 401760 w 401400"/>
                  <a:gd name="textAreaTop" fmla="*/ 0 h 398160"/>
                  <a:gd name="textAreaBottom" fmla="*/ 398520 h 398160"/>
                  <a:gd name="GluePoint1X" fmla="*/ 213 w 253"/>
                  <a:gd name="GluePoint1Y" fmla="*/ 115 h 251"/>
                  <a:gd name="GluePoint2X" fmla="*/ 194 w 253"/>
                  <a:gd name="GluePoint2Y" fmla="*/ 156 h 251"/>
                  <a:gd name="GluePoint3X" fmla="*/ 195 w 253"/>
                  <a:gd name="GluePoint3Y" fmla="*/ 168 h 251"/>
                  <a:gd name="GluePoint4X" fmla="*/ 213 w 253"/>
                  <a:gd name="GluePoint4Y" fmla="*/ 179 h 251"/>
                  <a:gd name="GluePoint5X" fmla="*/ 222 w 253"/>
                  <a:gd name="GluePoint5Y" fmla="*/ 189 h 251"/>
                  <a:gd name="GluePoint6X" fmla="*/ 232 w 253"/>
                  <a:gd name="GluePoint6Y" fmla="*/ 192 h 251"/>
                  <a:gd name="GluePoint7X" fmla="*/ 253 w 253"/>
                  <a:gd name="GluePoint7Y" fmla="*/ 190 h 251"/>
                  <a:gd name="GluePoint8X" fmla="*/ 245 w 253"/>
                  <a:gd name="GluePoint8Y" fmla="*/ 200 h 251"/>
                  <a:gd name="GluePoint9X" fmla="*/ 224 w 253"/>
                  <a:gd name="GluePoint9Y" fmla="*/ 210 h 251"/>
                  <a:gd name="GluePoint10X" fmla="*/ 205 w 253"/>
                  <a:gd name="GluePoint10Y" fmla="*/ 214 h 251"/>
                  <a:gd name="GluePoint11X" fmla="*/ 192 w 253"/>
                  <a:gd name="GluePoint11Y" fmla="*/ 218 h 251"/>
                  <a:gd name="GluePoint12X" fmla="*/ 170 w 253"/>
                  <a:gd name="GluePoint12Y" fmla="*/ 230 h 251"/>
                  <a:gd name="GluePoint13X" fmla="*/ 175 w 253"/>
                  <a:gd name="GluePoint13Y" fmla="*/ 237 h 251"/>
                  <a:gd name="GluePoint14X" fmla="*/ 154 w 253"/>
                  <a:gd name="GluePoint14Y" fmla="*/ 238 h 251"/>
                  <a:gd name="GluePoint15X" fmla="*/ 135 w 253"/>
                  <a:gd name="GluePoint15Y" fmla="*/ 242 h 251"/>
                  <a:gd name="GluePoint16X" fmla="*/ 119 w 253"/>
                  <a:gd name="GluePoint16Y" fmla="*/ 251 h 251"/>
                  <a:gd name="GluePoint17X" fmla="*/ 114 w 253"/>
                  <a:gd name="GluePoint17Y" fmla="*/ 245 h 251"/>
                  <a:gd name="GluePoint18X" fmla="*/ 122 w 253"/>
                  <a:gd name="GluePoint18Y" fmla="*/ 243 h 251"/>
                  <a:gd name="GluePoint19X" fmla="*/ 129 w 253"/>
                  <a:gd name="GluePoint19Y" fmla="*/ 232 h 251"/>
                  <a:gd name="GluePoint20X" fmla="*/ 143 w 253"/>
                  <a:gd name="GluePoint20Y" fmla="*/ 214 h 251"/>
                  <a:gd name="GluePoint21X" fmla="*/ 151 w 253"/>
                  <a:gd name="GluePoint21Y" fmla="*/ 195 h 251"/>
                  <a:gd name="GluePoint22X" fmla="*/ 159 w 253"/>
                  <a:gd name="GluePoint22Y" fmla="*/ 200 h 251"/>
                  <a:gd name="GluePoint23X" fmla="*/ 157 w 253"/>
                  <a:gd name="GluePoint23Y" fmla="*/ 206 h 251"/>
                  <a:gd name="GluePoint24X" fmla="*/ 168 w 253"/>
                  <a:gd name="GluePoint24Y" fmla="*/ 208 h 251"/>
                  <a:gd name="GluePoint25X" fmla="*/ 175 w 253"/>
                  <a:gd name="GluePoint25Y" fmla="*/ 203 h 251"/>
                  <a:gd name="GluePoint26X" fmla="*/ 175 w 253"/>
                  <a:gd name="GluePoint26Y" fmla="*/ 193 h 251"/>
                  <a:gd name="GluePoint27X" fmla="*/ 170 w 253"/>
                  <a:gd name="GluePoint27Y" fmla="*/ 184 h 251"/>
                  <a:gd name="GluePoint28X" fmla="*/ 157 w 253"/>
                  <a:gd name="GluePoint28Y" fmla="*/ 181 h 251"/>
                  <a:gd name="GluePoint29X" fmla="*/ 130 w 253"/>
                  <a:gd name="GluePoint29Y" fmla="*/ 176 h 251"/>
                  <a:gd name="GluePoint30X" fmla="*/ 122 w 253"/>
                  <a:gd name="GluePoint30Y" fmla="*/ 174 h 251"/>
                  <a:gd name="GluePoint31X" fmla="*/ 122 w 253"/>
                  <a:gd name="GluePoint31Y" fmla="*/ 169 h 251"/>
                  <a:gd name="GluePoint32X" fmla="*/ 122 w 253"/>
                  <a:gd name="GluePoint32Y" fmla="*/ 163 h 251"/>
                  <a:gd name="GluePoint33X" fmla="*/ 127 w 253"/>
                  <a:gd name="GluePoint33Y" fmla="*/ 148 h 251"/>
                  <a:gd name="GluePoint34X" fmla="*/ 111 w 253"/>
                  <a:gd name="GluePoint34Y" fmla="*/ 136 h 251"/>
                  <a:gd name="GluePoint35X" fmla="*/ 99 w 253"/>
                  <a:gd name="GluePoint35Y" fmla="*/ 132 h 251"/>
                  <a:gd name="GluePoint36X" fmla="*/ 87 w 253"/>
                  <a:gd name="GluePoint36Y" fmla="*/ 136 h 251"/>
                  <a:gd name="GluePoint37X" fmla="*/ 86 w 253"/>
                  <a:gd name="GluePoint37Y" fmla="*/ 134 h 251"/>
                  <a:gd name="GluePoint38X" fmla="*/ 78 w 253"/>
                  <a:gd name="GluePoint38Y" fmla="*/ 137 h 251"/>
                  <a:gd name="GluePoint39X" fmla="*/ 48 w 253"/>
                  <a:gd name="GluePoint39Y" fmla="*/ 145 h 251"/>
                  <a:gd name="GluePoint40X" fmla="*/ 14 w 253"/>
                  <a:gd name="GluePoint40Y" fmla="*/ 137 h 251"/>
                  <a:gd name="GluePoint41X" fmla="*/ 3 w 253"/>
                  <a:gd name="GluePoint41Y" fmla="*/ 124 h 251"/>
                  <a:gd name="GluePoint42X" fmla="*/ 6 w 253"/>
                  <a:gd name="GluePoint42Y" fmla="*/ 113 h 251"/>
                  <a:gd name="GluePoint43X" fmla="*/ 32 w 253"/>
                  <a:gd name="GluePoint43Y" fmla="*/ 66 h 251"/>
                  <a:gd name="GluePoint44X" fmla="*/ 72 w 253"/>
                  <a:gd name="GluePoint44Y" fmla="*/ 42 h 251"/>
                  <a:gd name="GluePoint45X" fmla="*/ 111 w 253"/>
                  <a:gd name="GluePoint45Y" fmla="*/ 20 h 251"/>
                  <a:gd name="GluePoint46X" fmla="*/ 148 w 253"/>
                  <a:gd name="GluePoint46Y" fmla="*/ 0 h 251"/>
                  <a:gd name="GluePoint47X" fmla="*/ 159 w 253"/>
                  <a:gd name="GluePoint47Y" fmla="*/ 13 h 251"/>
                  <a:gd name="GluePoint48X" fmla="*/ 183 w 253"/>
                  <a:gd name="GluePoint48Y" fmla="*/ 23 h 251"/>
                  <a:gd name="GluePoint49X" fmla="*/ 210 w 253"/>
                  <a:gd name="GluePoint49Y" fmla="*/ 25 h 251"/>
                  <a:gd name="GluePoint50X" fmla="*/ 218 w 253"/>
                  <a:gd name="GluePoint50Y" fmla="*/ 31 h 251"/>
                  <a:gd name="GluePoint51X" fmla="*/ 205 w 253"/>
                  <a:gd name="GluePoint51Y" fmla="*/ 58 h 251"/>
                  <a:gd name="GluePoint52X" fmla="*/ 207 w 253"/>
                  <a:gd name="GluePoint52Y" fmla="*/ 74 h 251"/>
                  <a:gd name="GluePoint53X" fmla="*/ 211 w 253"/>
                  <a:gd name="GluePoint53Y" fmla="*/ 84 h 251"/>
                  <a:gd name="GluePoint54X" fmla="*/ 211 w 253"/>
                  <a:gd name="GluePoint54Y" fmla="*/ 91 h 251"/>
                  <a:gd name="GluePoint55X" fmla="*/ 221 w 253"/>
                  <a:gd name="GluePoint55Y" fmla="*/ 91 h 2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53" h="251">
                    <a:moveTo>
                      <a:pt x="222" y="91"/>
                    </a:moveTo>
                    <a:lnTo>
                      <a:pt x="219" y="99"/>
                    </a:lnTo>
                    <a:lnTo>
                      <a:pt x="213" y="115"/>
                    </a:lnTo>
                    <a:lnTo>
                      <a:pt x="205" y="131"/>
                    </a:lnTo>
                    <a:lnTo>
                      <a:pt x="199" y="145"/>
                    </a:lnTo>
                    <a:lnTo>
                      <a:pt x="194" y="156"/>
                    </a:lnTo>
                    <a:lnTo>
                      <a:pt x="195" y="160"/>
                    </a:lnTo>
                    <a:lnTo>
                      <a:pt x="194" y="163"/>
                    </a:lnTo>
                    <a:lnTo>
                      <a:pt x="195" y="168"/>
                    </a:lnTo>
                    <a:lnTo>
                      <a:pt x="197" y="173"/>
                    </a:lnTo>
                    <a:lnTo>
                      <a:pt x="199" y="176"/>
                    </a:lnTo>
                    <a:lnTo>
                      <a:pt x="213" y="179"/>
                    </a:lnTo>
                    <a:lnTo>
                      <a:pt x="216" y="184"/>
                    </a:lnTo>
                    <a:lnTo>
                      <a:pt x="222" y="184"/>
                    </a:lnTo>
                    <a:lnTo>
                      <a:pt x="222" y="189"/>
                    </a:lnTo>
                    <a:lnTo>
                      <a:pt x="226" y="192"/>
                    </a:lnTo>
                    <a:lnTo>
                      <a:pt x="229" y="190"/>
                    </a:lnTo>
                    <a:lnTo>
                      <a:pt x="232" y="192"/>
                    </a:lnTo>
                    <a:lnTo>
                      <a:pt x="242" y="189"/>
                    </a:lnTo>
                    <a:lnTo>
                      <a:pt x="249" y="189"/>
                    </a:lnTo>
                    <a:lnTo>
                      <a:pt x="253" y="190"/>
                    </a:lnTo>
                    <a:lnTo>
                      <a:pt x="249" y="193"/>
                    </a:lnTo>
                    <a:lnTo>
                      <a:pt x="251" y="195"/>
                    </a:lnTo>
                    <a:lnTo>
                      <a:pt x="245" y="200"/>
                    </a:lnTo>
                    <a:lnTo>
                      <a:pt x="242" y="200"/>
                    </a:lnTo>
                    <a:lnTo>
                      <a:pt x="230" y="205"/>
                    </a:lnTo>
                    <a:lnTo>
                      <a:pt x="224" y="210"/>
                    </a:lnTo>
                    <a:lnTo>
                      <a:pt x="208" y="216"/>
                    </a:lnTo>
                    <a:lnTo>
                      <a:pt x="208" y="214"/>
                    </a:lnTo>
                    <a:lnTo>
                      <a:pt x="205" y="214"/>
                    </a:lnTo>
                    <a:lnTo>
                      <a:pt x="207" y="218"/>
                    </a:lnTo>
                    <a:lnTo>
                      <a:pt x="200" y="218"/>
                    </a:lnTo>
                    <a:lnTo>
                      <a:pt x="192" y="218"/>
                    </a:lnTo>
                    <a:lnTo>
                      <a:pt x="176" y="221"/>
                    </a:lnTo>
                    <a:lnTo>
                      <a:pt x="164" y="229"/>
                    </a:lnTo>
                    <a:lnTo>
                      <a:pt x="170" y="230"/>
                    </a:lnTo>
                    <a:lnTo>
                      <a:pt x="172" y="230"/>
                    </a:lnTo>
                    <a:lnTo>
                      <a:pt x="175" y="230"/>
                    </a:lnTo>
                    <a:lnTo>
                      <a:pt x="175" y="237"/>
                    </a:lnTo>
                    <a:lnTo>
                      <a:pt x="168" y="237"/>
                    </a:lnTo>
                    <a:lnTo>
                      <a:pt x="162" y="237"/>
                    </a:lnTo>
                    <a:lnTo>
                      <a:pt x="154" y="238"/>
                    </a:lnTo>
                    <a:lnTo>
                      <a:pt x="149" y="242"/>
                    </a:lnTo>
                    <a:lnTo>
                      <a:pt x="141" y="240"/>
                    </a:lnTo>
                    <a:lnTo>
                      <a:pt x="135" y="242"/>
                    </a:lnTo>
                    <a:lnTo>
                      <a:pt x="130" y="247"/>
                    </a:lnTo>
                    <a:lnTo>
                      <a:pt x="126" y="247"/>
                    </a:lnTo>
                    <a:lnTo>
                      <a:pt x="119" y="251"/>
                    </a:lnTo>
                    <a:lnTo>
                      <a:pt x="110" y="251"/>
                    </a:lnTo>
                    <a:lnTo>
                      <a:pt x="111" y="248"/>
                    </a:lnTo>
                    <a:lnTo>
                      <a:pt x="114" y="245"/>
                    </a:lnTo>
                    <a:lnTo>
                      <a:pt x="118" y="247"/>
                    </a:lnTo>
                    <a:lnTo>
                      <a:pt x="121" y="245"/>
                    </a:lnTo>
                    <a:lnTo>
                      <a:pt x="122" y="243"/>
                    </a:lnTo>
                    <a:lnTo>
                      <a:pt x="121" y="240"/>
                    </a:lnTo>
                    <a:lnTo>
                      <a:pt x="126" y="232"/>
                    </a:lnTo>
                    <a:lnTo>
                      <a:pt x="129" y="232"/>
                    </a:lnTo>
                    <a:lnTo>
                      <a:pt x="137" y="227"/>
                    </a:lnTo>
                    <a:lnTo>
                      <a:pt x="138" y="224"/>
                    </a:lnTo>
                    <a:lnTo>
                      <a:pt x="143" y="214"/>
                    </a:lnTo>
                    <a:lnTo>
                      <a:pt x="151" y="205"/>
                    </a:lnTo>
                    <a:lnTo>
                      <a:pt x="153" y="200"/>
                    </a:lnTo>
                    <a:lnTo>
                      <a:pt x="151" y="195"/>
                    </a:lnTo>
                    <a:lnTo>
                      <a:pt x="156" y="195"/>
                    </a:lnTo>
                    <a:lnTo>
                      <a:pt x="156" y="201"/>
                    </a:lnTo>
                    <a:lnTo>
                      <a:pt x="159" y="200"/>
                    </a:lnTo>
                    <a:lnTo>
                      <a:pt x="157" y="203"/>
                    </a:lnTo>
                    <a:lnTo>
                      <a:pt x="157" y="203"/>
                    </a:lnTo>
                    <a:lnTo>
                      <a:pt x="157" y="206"/>
                    </a:lnTo>
                    <a:lnTo>
                      <a:pt x="161" y="203"/>
                    </a:lnTo>
                    <a:lnTo>
                      <a:pt x="162" y="206"/>
                    </a:lnTo>
                    <a:lnTo>
                      <a:pt x="168" y="208"/>
                    </a:lnTo>
                    <a:lnTo>
                      <a:pt x="170" y="206"/>
                    </a:lnTo>
                    <a:lnTo>
                      <a:pt x="170" y="201"/>
                    </a:lnTo>
                    <a:lnTo>
                      <a:pt x="175" y="203"/>
                    </a:lnTo>
                    <a:lnTo>
                      <a:pt x="176" y="201"/>
                    </a:lnTo>
                    <a:lnTo>
                      <a:pt x="173" y="197"/>
                    </a:lnTo>
                    <a:lnTo>
                      <a:pt x="175" y="193"/>
                    </a:lnTo>
                    <a:lnTo>
                      <a:pt x="172" y="192"/>
                    </a:lnTo>
                    <a:lnTo>
                      <a:pt x="168" y="189"/>
                    </a:lnTo>
                    <a:lnTo>
                      <a:pt x="170" y="184"/>
                    </a:lnTo>
                    <a:lnTo>
                      <a:pt x="167" y="184"/>
                    </a:lnTo>
                    <a:lnTo>
                      <a:pt x="157" y="182"/>
                    </a:lnTo>
                    <a:lnTo>
                      <a:pt x="157" y="181"/>
                    </a:lnTo>
                    <a:lnTo>
                      <a:pt x="143" y="179"/>
                    </a:lnTo>
                    <a:lnTo>
                      <a:pt x="138" y="179"/>
                    </a:lnTo>
                    <a:lnTo>
                      <a:pt x="130" y="176"/>
                    </a:lnTo>
                    <a:lnTo>
                      <a:pt x="126" y="177"/>
                    </a:lnTo>
                    <a:lnTo>
                      <a:pt x="124" y="171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4" y="168"/>
                    </a:lnTo>
                    <a:lnTo>
                      <a:pt x="122" y="166"/>
                    </a:lnTo>
                    <a:lnTo>
                      <a:pt x="122" y="163"/>
                    </a:lnTo>
                    <a:lnTo>
                      <a:pt x="126" y="160"/>
                    </a:lnTo>
                    <a:lnTo>
                      <a:pt x="122" y="153"/>
                    </a:lnTo>
                    <a:lnTo>
                      <a:pt x="127" y="148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1" y="136"/>
                    </a:lnTo>
                    <a:lnTo>
                      <a:pt x="103" y="134"/>
                    </a:lnTo>
                    <a:lnTo>
                      <a:pt x="100" y="142"/>
                    </a:lnTo>
                    <a:lnTo>
                      <a:pt x="99" y="132"/>
                    </a:lnTo>
                    <a:lnTo>
                      <a:pt x="92" y="131"/>
                    </a:lnTo>
                    <a:lnTo>
                      <a:pt x="89" y="132"/>
                    </a:lnTo>
                    <a:lnTo>
                      <a:pt x="87" y="136"/>
                    </a:lnTo>
                    <a:lnTo>
                      <a:pt x="83" y="140"/>
                    </a:lnTo>
                    <a:lnTo>
                      <a:pt x="81" y="139"/>
                    </a:lnTo>
                    <a:lnTo>
                      <a:pt x="86" y="134"/>
                    </a:lnTo>
                    <a:lnTo>
                      <a:pt x="78" y="142"/>
                    </a:lnTo>
                    <a:lnTo>
                      <a:pt x="76" y="142"/>
                    </a:lnTo>
                    <a:lnTo>
                      <a:pt x="78" y="137"/>
                    </a:lnTo>
                    <a:lnTo>
                      <a:pt x="67" y="145"/>
                    </a:lnTo>
                    <a:lnTo>
                      <a:pt x="62" y="148"/>
                    </a:lnTo>
                    <a:lnTo>
                      <a:pt x="48" y="145"/>
                    </a:lnTo>
                    <a:lnTo>
                      <a:pt x="40" y="147"/>
                    </a:lnTo>
                    <a:lnTo>
                      <a:pt x="26" y="137"/>
                    </a:lnTo>
                    <a:lnTo>
                      <a:pt x="14" y="137"/>
                    </a:lnTo>
                    <a:lnTo>
                      <a:pt x="8" y="136"/>
                    </a:lnTo>
                    <a:lnTo>
                      <a:pt x="3" y="136"/>
                    </a:lnTo>
                    <a:lnTo>
                      <a:pt x="3" y="124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6" y="113"/>
                    </a:lnTo>
                    <a:lnTo>
                      <a:pt x="14" y="97"/>
                    </a:lnTo>
                    <a:lnTo>
                      <a:pt x="22" y="81"/>
                    </a:lnTo>
                    <a:lnTo>
                      <a:pt x="32" y="66"/>
                    </a:lnTo>
                    <a:lnTo>
                      <a:pt x="43" y="60"/>
                    </a:lnTo>
                    <a:lnTo>
                      <a:pt x="57" y="52"/>
                    </a:lnTo>
                    <a:lnTo>
                      <a:pt x="72" y="42"/>
                    </a:lnTo>
                    <a:lnTo>
                      <a:pt x="87" y="34"/>
                    </a:lnTo>
                    <a:lnTo>
                      <a:pt x="97" y="28"/>
                    </a:lnTo>
                    <a:lnTo>
                      <a:pt x="111" y="20"/>
                    </a:lnTo>
                    <a:lnTo>
                      <a:pt x="127" y="12"/>
                    </a:lnTo>
                    <a:lnTo>
                      <a:pt x="141" y="4"/>
                    </a:lnTo>
                    <a:lnTo>
                      <a:pt x="148" y="0"/>
                    </a:lnTo>
                    <a:lnTo>
                      <a:pt x="157" y="5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67" y="15"/>
                    </a:lnTo>
                    <a:lnTo>
                      <a:pt x="178" y="18"/>
                    </a:lnTo>
                    <a:lnTo>
                      <a:pt x="183" y="23"/>
                    </a:lnTo>
                    <a:lnTo>
                      <a:pt x="173" y="33"/>
                    </a:lnTo>
                    <a:lnTo>
                      <a:pt x="183" y="25"/>
                    </a:lnTo>
                    <a:lnTo>
                      <a:pt x="210" y="25"/>
                    </a:lnTo>
                    <a:lnTo>
                      <a:pt x="216" y="28"/>
                    </a:lnTo>
                    <a:lnTo>
                      <a:pt x="218" y="28"/>
                    </a:lnTo>
                    <a:lnTo>
                      <a:pt x="218" y="31"/>
                    </a:lnTo>
                    <a:lnTo>
                      <a:pt x="208" y="44"/>
                    </a:lnTo>
                    <a:lnTo>
                      <a:pt x="208" y="49"/>
                    </a:lnTo>
                    <a:lnTo>
                      <a:pt x="205" y="58"/>
                    </a:lnTo>
                    <a:lnTo>
                      <a:pt x="202" y="60"/>
                    </a:lnTo>
                    <a:lnTo>
                      <a:pt x="200" y="63"/>
                    </a:lnTo>
                    <a:lnTo>
                      <a:pt x="207" y="74"/>
                    </a:lnTo>
                    <a:lnTo>
                      <a:pt x="195" y="79"/>
                    </a:lnTo>
                    <a:lnTo>
                      <a:pt x="207" y="78"/>
                    </a:lnTo>
                    <a:lnTo>
                      <a:pt x="211" y="84"/>
                    </a:lnTo>
                    <a:lnTo>
                      <a:pt x="211" y="89"/>
                    </a:lnTo>
                    <a:lnTo>
                      <a:pt x="202" y="95"/>
                    </a:lnTo>
                    <a:lnTo>
                      <a:pt x="211" y="91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21" y="91"/>
                    </a:lnTo>
                    <a:lnTo>
                      <a:pt x="224" y="89"/>
                    </a:lnTo>
                    <a:lnTo>
                      <a:pt x="222" y="9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4" name="Freeform 72"/>
              <p:cNvSpPr/>
              <p:nvPr/>
            </p:nvSpPr>
            <p:spPr>
              <a:xfrm>
                <a:off x="2678040" y="138276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75 w 153"/>
                  <a:gd name="GluePoint1Y" fmla="*/ 136 h 146"/>
                  <a:gd name="GluePoint2X" fmla="*/ 40 w 153"/>
                  <a:gd name="GluePoint2Y" fmla="*/ 136 h 146"/>
                  <a:gd name="GluePoint3X" fmla="*/ 46 w 153"/>
                  <a:gd name="GluePoint3Y" fmla="*/ 123 h 146"/>
                  <a:gd name="GluePoint4X" fmla="*/ 38 w 153"/>
                  <a:gd name="GluePoint4Y" fmla="*/ 122 h 146"/>
                  <a:gd name="GluePoint5X" fmla="*/ 30 w 153"/>
                  <a:gd name="GluePoint5Y" fmla="*/ 138 h 146"/>
                  <a:gd name="GluePoint6X" fmla="*/ 27 w 153"/>
                  <a:gd name="GluePoint6Y" fmla="*/ 139 h 146"/>
                  <a:gd name="GluePoint7X" fmla="*/ 11 w 153"/>
                  <a:gd name="GluePoint7Y" fmla="*/ 136 h 146"/>
                  <a:gd name="GluePoint8X" fmla="*/ 5 w 153"/>
                  <a:gd name="GluePoint8Y" fmla="*/ 133 h 146"/>
                  <a:gd name="GluePoint9X" fmla="*/ 10 w 153"/>
                  <a:gd name="GluePoint9Y" fmla="*/ 123 h 146"/>
                  <a:gd name="GluePoint10X" fmla="*/ 7 w 153"/>
                  <a:gd name="GluePoint10Y" fmla="*/ 120 h 146"/>
                  <a:gd name="GluePoint11X" fmla="*/ 0 w 153"/>
                  <a:gd name="GluePoint11Y" fmla="*/ 125 h 146"/>
                  <a:gd name="GluePoint12X" fmla="*/ 0 w 153"/>
                  <a:gd name="GluePoint12Y" fmla="*/ 111 h 146"/>
                  <a:gd name="GluePoint13X" fmla="*/ 7 w 153"/>
                  <a:gd name="GluePoint13Y" fmla="*/ 94 h 146"/>
                  <a:gd name="GluePoint14X" fmla="*/ 14 w 153"/>
                  <a:gd name="GluePoint14Y" fmla="*/ 85 h 146"/>
                  <a:gd name="GluePoint15X" fmla="*/ 19 w 153"/>
                  <a:gd name="GluePoint15Y" fmla="*/ 88 h 146"/>
                  <a:gd name="GluePoint16X" fmla="*/ 22 w 153"/>
                  <a:gd name="GluePoint16Y" fmla="*/ 82 h 146"/>
                  <a:gd name="GluePoint17X" fmla="*/ 56 w 153"/>
                  <a:gd name="GluePoint17Y" fmla="*/ 93 h 146"/>
                  <a:gd name="GluePoint18X" fmla="*/ 68 w 153"/>
                  <a:gd name="GluePoint18Y" fmla="*/ 80 h 146"/>
                  <a:gd name="GluePoint19X" fmla="*/ 70 w 153"/>
                  <a:gd name="GluePoint19Y" fmla="*/ 70 h 146"/>
                  <a:gd name="GluePoint20X" fmla="*/ 62 w 153"/>
                  <a:gd name="GluePoint20Y" fmla="*/ 66 h 146"/>
                  <a:gd name="GluePoint21X" fmla="*/ 72 w 153"/>
                  <a:gd name="GluePoint21Y" fmla="*/ 53 h 146"/>
                  <a:gd name="GluePoint22X" fmla="*/ 80 w 153"/>
                  <a:gd name="GluePoint22Y" fmla="*/ 41 h 146"/>
                  <a:gd name="GluePoint23X" fmla="*/ 72 w 153"/>
                  <a:gd name="GluePoint23Y" fmla="*/ 37 h 146"/>
                  <a:gd name="GluePoint24X" fmla="*/ 81 w 153"/>
                  <a:gd name="GluePoint24Y" fmla="*/ 27 h 146"/>
                  <a:gd name="GluePoint25X" fmla="*/ 72 w 153"/>
                  <a:gd name="GluePoint25Y" fmla="*/ 22 h 146"/>
                  <a:gd name="GluePoint26X" fmla="*/ 83 w 153"/>
                  <a:gd name="GluePoint26Y" fmla="*/ 14 h 146"/>
                  <a:gd name="GluePoint27X" fmla="*/ 80 w 153"/>
                  <a:gd name="GluePoint27Y" fmla="*/ 4 h 146"/>
                  <a:gd name="GluePoint28X" fmla="*/ 86 w 153"/>
                  <a:gd name="GluePoint28Y" fmla="*/ 1 h 146"/>
                  <a:gd name="GluePoint29X" fmla="*/ 86 w 153"/>
                  <a:gd name="GluePoint29Y" fmla="*/ 9 h 146"/>
                  <a:gd name="GluePoint30X" fmla="*/ 89 w 153"/>
                  <a:gd name="GluePoint30Y" fmla="*/ 16 h 146"/>
                  <a:gd name="GluePoint31X" fmla="*/ 91 w 153"/>
                  <a:gd name="GluePoint31Y" fmla="*/ 19 h 146"/>
                  <a:gd name="GluePoint32X" fmla="*/ 95 w 153"/>
                  <a:gd name="GluePoint32Y" fmla="*/ 24 h 146"/>
                  <a:gd name="GluePoint33X" fmla="*/ 97 w 153"/>
                  <a:gd name="GluePoint33Y" fmla="*/ 30 h 146"/>
                  <a:gd name="GluePoint34X" fmla="*/ 97 w 153"/>
                  <a:gd name="GluePoint34Y" fmla="*/ 37 h 146"/>
                  <a:gd name="GluePoint35X" fmla="*/ 99 w 153"/>
                  <a:gd name="GluePoint35Y" fmla="*/ 46 h 146"/>
                  <a:gd name="GluePoint36X" fmla="*/ 97 w 153"/>
                  <a:gd name="GluePoint36Y" fmla="*/ 56 h 146"/>
                  <a:gd name="GluePoint37X" fmla="*/ 95 w 153"/>
                  <a:gd name="GluePoint37Y" fmla="*/ 61 h 146"/>
                  <a:gd name="GluePoint38X" fmla="*/ 91 w 153"/>
                  <a:gd name="GluePoint38Y" fmla="*/ 67 h 146"/>
                  <a:gd name="GluePoint39X" fmla="*/ 105 w 153"/>
                  <a:gd name="GluePoint39Y" fmla="*/ 75 h 146"/>
                  <a:gd name="GluePoint40X" fmla="*/ 107 w 153"/>
                  <a:gd name="GluePoint40Y" fmla="*/ 80 h 146"/>
                  <a:gd name="GluePoint41X" fmla="*/ 111 w 153"/>
                  <a:gd name="GluePoint41Y" fmla="*/ 88 h 146"/>
                  <a:gd name="GluePoint42X" fmla="*/ 122 w 153"/>
                  <a:gd name="GluePoint42Y" fmla="*/ 88 h 146"/>
                  <a:gd name="GluePoint43X" fmla="*/ 137 w 153"/>
                  <a:gd name="GluePoint43Y" fmla="*/ 91 h 146"/>
                  <a:gd name="GluePoint44X" fmla="*/ 110 w 153"/>
                  <a:gd name="GluePoint44Y" fmla="*/ 101 h 146"/>
                  <a:gd name="GluePoint45X" fmla="*/ 86 w 153"/>
                  <a:gd name="GluePoint45Y" fmla="*/ 106 h 146"/>
                  <a:gd name="GluePoint46X" fmla="*/ 122 w 153"/>
                  <a:gd name="GluePoint46Y" fmla="*/ 101 h 146"/>
                  <a:gd name="GluePoint47X" fmla="*/ 132 w 153"/>
                  <a:gd name="GluePoint47Y" fmla="*/ 112 h 146"/>
                  <a:gd name="GluePoint48X" fmla="*/ 149 w 153"/>
                  <a:gd name="GluePoint48Y" fmla="*/ 112 h 146"/>
                  <a:gd name="GluePoint49X" fmla="*/ 145 w 153"/>
                  <a:gd name="GluePoint49Y" fmla="*/ 119 h 146"/>
                  <a:gd name="GluePoint50X" fmla="*/ 145 w 153"/>
                  <a:gd name="GluePoint50Y" fmla="*/ 127 h 146"/>
                  <a:gd name="GluePoint51X" fmla="*/ 130 w 153"/>
                  <a:gd name="GluePoint51Y" fmla="*/ 144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2" y="136"/>
                    </a:moveTo>
                    <a:lnTo>
                      <a:pt x="111" y="136"/>
                    </a:lnTo>
                    <a:lnTo>
                      <a:pt x="99" y="136"/>
                    </a:lnTo>
                    <a:lnTo>
                      <a:pt x="86" y="136"/>
                    </a:lnTo>
                    <a:lnTo>
                      <a:pt x="75" y="136"/>
                    </a:lnTo>
                    <a:lnTo>
                      <a:pt x="64" y="136"/>
                    </a:lnTo>
                    <a:lnTo>
                      <a:pt x="51" y="136"/>
                    </a:lnTo>
                    <a:lnTo>
                      <a:pt x="38" y="136"/>
                    </a:lnTo>
                    <a:lnTo>
                      <a:pt x="38" y="135"/>
                    </a:lnTo>
                    <a:lnTo>
                      <a:pt x="40" y="136"/>
                    </a:lnTo>
                    <a:lnTo>
                      <a:pt x="41" y="131"/>
                    </a:lnTo>
                    <a:lnTo>
                      <a:pt x="37" y="128"/>
                    </a:lnTo>
                    <a:lnTo>
                      <a:pt x="41" y="127"/>
                    </a:lnTo>
                    <a:lnTo>
                      <a:pt x="48" y="125"/>
                    </a:lnTo>
                    <a:lnTo>
                      <a:pt x="46" y="123"/>
                    </a:lnTo>
                    <a:lnTo>
                      <a:pt x="48" y="120"/>
                    </a:lnTo>
                    <a:lnTo>
                      <a:pt x="46" y="119"/>
                    </a:lnTo>
                    <a:lnTo>
                      <a:pt x="43" y="119"/>
                    </a:lnTo>
                    <a:lnTo>
                      <a:pt x="41" y="122"/>
                    </a:lnTo>
                    <a:lnTo>
                      <a:pt x="38" y="122"/>
                    </a:lnTo>
                    <a:lnTo>
                      <a:pt x="37" y="127"/>
                    </a:lnTo>
                    <a:lnTo>
                      <a:pt x="37" y="130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0" y="138"/>
                    </a:lnTo>
                    <a:lnTo>
                      <a:pt x="30" y="139"/>
                    </a:lnTo>
                    <a:lnTo>
                      <a:pt x="30" y="141"/>
                    </a:lnTo>
                    <a:lnTo>
                      <a:pt x="26" y="144"/>
                    </a:lnTo>
                    <a:lnTo>
                      <a:pt x="24" y="141"/>
                    </a:lnTo>
                    <a:lnTo>
                      <a:pt x="27" y="139"/>
                    </a:lnTo>
                    <a:lnTo>
                      <a:pt x="22" y="133"/>
                    </a:lnTo>
                    <a:lnTo>
                      <a:pt x="18" y="133"/>
                    </a:lnTo>
                    <a:lnTo>
                      <a:pt x="14" y="136"/>
                    </a:lnTo>
                    <a:lnTo>
                      <a:pt x="13" y="135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5" y="135"/>
                    </a:lnTo>
                    <a:lnTo>
                      <a:pt x="5" y="133"/>
                    </a:lnTo>
                    <a:lnTo>
                      <a:pt x="5" y="131"/>
                    </a:lnTo>
                    <a:lnTo>
                      <a:pt x="7" y="130"/>
                    </a:lnTo>
                    <a:lnTo>
                      <a:pt x="8" y="125"/>
                    </a:lnTo>
                    <a:lnTo>
                      <a:pt x="10" y="125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7" y="120"/>
                    </a:lnTo>
                    <a:lnTo>
                      <a:pt x="5" y="125"/>
                    </a:lnTo>
                    <a:lnTo>
                      <a:pt x="3" y="125"/>
                    </a:lnTo>
                    <a:lnTo>
                      <a:pt x="3" y="123"/>
                    </a:lnTo>
                    <a:lnTo>
                      <a:pt x="2" y="125"/>
                    </a:lnTo>
                    <a:lnTo>
                      <a:pt x="0" y="125"/>
                    </a:lnTo>
                    <a:lnTo>
                      <a:pt x="2" y="120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5" y="111"/>
                    </a:lnTo>
                    <a:lnTo>
                      <a:pt x="0" y="111"/>
                    </a:lnTo>
                    <a:lnTo>
                      <a:pt x="3" y="107"/>
                    </a:lnTo>
                    <a:lnTo>
                      <a:pt x="0" y="102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7" y="94"/>
                    </a:lnTo>
                    <a:lnTo>
                      <a:pt x="10" y="94"/>
                    </a:lnTo>
                    <a:lnTo>
                      <a:pt x="14" y="93"/>
                    </a:lnTo>
                    <a:lnTo>
                      <a:pt x="11" y="93"/>
                    </a:lnTo>
                    <a:lnTo>
                      <a:pt x="11" y="85"/>
                    </a:lnTo>
                    <a:lnTo>
                      <a:pt x="14" y="85"/>
                    </a:lnTo>
                    <a:lnTo>
                      <a:pt x="13" y="86"/>
                    </a:lnTo>
                    <a:lnTo>
                      <a:pt x="16" y="90"/>
                    </a:lnTo>
                    <a:lnTo>
                      <a:pt x="19" y="91"/>
                    </a:lnTo>
                    <a:lnTo>
                      <a:pt x="21" y="90"/>
                    </a:lnTo>
                    <a:lnTo>
                      <a:pt x="19" y="88"/>
                    </a:lnTo>
                    <a:lnTo>
                      <a:pt x="21" y="86"/>
                    </a:lnTo>
                    <a:lnTo>
                      <a:pt x="21" y="85"/>
                    </a:lnTo>
                    <a:lnTo>
                      <a:pt x="22" y="83"/>
                    </a:lnTo>
                    <a:lnTo>
                      <a:pt x="21" y="82"/>
                    </a:lnTo>
                    <a:lnTo>
                      <a:pt x="22" y="82"/>
                    </a:lnTo>
                    <a:lnTo>
                      <a:pt x="27" y="86"/>
                    </a:lnTo>
                    <a:lnTo>
                      <a:pt x="30" y="88"/>
                    </a:lnTo>
                    <a:lnTo>
                      <a:pt x="32" y="91"/>
                    </a:lnTo>
                    <a:lnTo>
                      <a:pt x="49" y="91"/>
                    </a:lnTo>
                    <a:lnTo>
                      <a:pt x="56" y="93"/>
                    </a:lnTo>
                    <a:lnTo>
                      <a:pt x="62" y="86"/>
                    </a:lnTo>
                    <a:lnTo>
                      <a:pt x="61" y="86"/>
                    </a:lnTo>
                    <a:lnTo>
                      <a:pt x="62" y="83"/>
                    </a:lnTo>
                    <a:lnTo>
                      <a:pt x="68" y="82"/>
                    </a:lnTo>
                    <a:lnTo>
                      <a:pt x="68" y="80"/>
                    </a:lnTo>
                    <a:lnTo>
                      <a:pt x="70" y="78"/>
                    </a:lnTo>
                    <a:lnTo>
                      <a:pt x="67" y="77"/>
                    </a:lnTo>
                    <a:lnTo>
                      <a:pt x="65" y="72"/>
                    </a:lnTo>
                    <a:lnTo>
                      <a:pt x="65" y="70"/>
                    </a:lnTo>
                    <a:lnTo>
                      <a:pt x="70" y="70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65" y="67"/>
                    </a:lnTo>
                    <a:lnTo>
                      <a:pt x="62" y="66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5" y="59"/>
                    </a:lnTo>
                    <a:lnTo>
                      <a:pt x="70" y="56"/>
                    </a:lnTo>
                    <a:lnTo>
                      <a:pt x="72" y="53"/>
                    </a:lnTo>
                    <a:lnTo>
                      <a:pt x="73" y="49"/>
                    </a:lnTo>
                    <a:lnTo>
                      <a:pt x="72" y="49"/>
                    </a:lnTo>
                    <a:lnTo>
                      <a:pt x="75" y="48"/>
                    </a:lnTo>
                    <a:lnTo>
                      <a:pt x="76" y="45"/>
                    </a:lnTo>
                    <a:lnTo>
                      <a:pt x="80" y="41"/>
                    </a:lnTo>
                    <a:lnTo>
                      <a:pt x="78" y="43"/>
                    </a:lnTo>
                    <a:lnTo>
                      <a:pt x="76" y="41"/>
                    </a:lnTo>
                    <a:lnTo>
                      <a:pt x="73" y="41"/>
                    </a:lnTo>
                    <a:lnTo>
                      <a:pt x="73" y="37"/>
                    </a:lnTo>
                    <a:lnTo>
                      <a:pt x="72" y="37"/>
                    </a:lnTo>
                    <a:lnTo>
                      <a:pt x="76" y="32"/>
                    </a:lnTo>
                    <a:lnTo>
                      <a:pt x="81" y="30"/>
                    </a:lnTo>
                    <a:lnTo>
                      <a:pt x="81" y="29"/>
                    </a:lnTo>
                    <a:lnTo>
                      <a:pt x="80" y="29"/>
                    </a:lnTo>
                    <a:lnTo>
                      <a:pt x="81" y="27"/>
                    </a:lnTo>
                    <a:lnTo>
                      <a:pt x="88" y="25"/>
                    </a:lnTo>
                    <a:lnTo>
                      <a:pt x="86" y="24"/>
                    </a:lnTo>
                    <a:lnTo>
                      <a:pt x="80" y="25"/>
                    </a:lnTo>
                    <a:lnTo>
                      <a:pt x="80" y="24"/>
                    </a:lnTo>
                    <a:lnTo>
                      <a:pt x="72" y="22"/>
                    </a:lnTo>
                    <a:lnTo>
                      <a:pt x="75" y="20"/>
                    </a:lnTo>
                    <a:lnTo>
                      <a:pt x="80" y="20"/>
                    </a:lnTo>
                    <a:lnTo>
                      <a:pt x="78" y="19"/>
                    </a:lnTo>
                    <a:lnTo>
                      <a:pt x="80" y="14"/>
                    </a:lnTo>
                    <a:lnTo>
                      <a:pt x="83" y="14"/>
                    </a:lnTo>
                    <a:lnTo>
                      <a:pt x="78" y="14"/>
                    </a:lnTo>
                    <a:lnTo>
                      <a:pt x="76" y="12"/>
                    </a:lnTo>
                    <a:lnTo>
                      <a:pt x="80" y="8"/>
                    </a:lnTo>
                    <a:lnTo>
                      <a:pt x="83" y="6"/>
                    </a:lnTo>
                    <a:lnTo>
                      <a:pt x="80" y="4"/>
                    </a:lnTo>
                    <a:lnTo>
                      <a:pt x="84" y="3"/>
                    </a:lnTo>
                    <a:lnTo>
                      <a:pt x="83" y="1"/>
                    </a:lnTo>
                    <a:lnTo>
                      <a:pt x="88" y="0"/>
                    </a:lnTo>
                    <a:lnTo>
                      <a:pt x="88" y="1"/>
                    </a:lnTo>
                    <a:lnTo>
                      <a:pt x="86" y="1"/>
                    </a:lnTo>
                    <a:lnTo>
                      <a:pt x="88" y="1"/>
                    </a:lnTo>
                    <a:lnTo>
                      <a:pt x="88" y="4"/>
                    </a:lnTo>
                    <a:lnTo>
                      <a:pt x="84" y="6"/>
                    </a:lnTo>
                    <a:lnTo>
                      <a:pt x="88" y="6"/>
                    </a:lnTo>
                    <a:lnTo>
                      <a:pt x="86" y="9"/>
                    </a:lnTo>
                    <a:lnTo>
                      <a:pt x="89" y="11"/>
                    </a:lnTo>
                    <a:lnTo>
                      <a:pt x="88" y="12"/>
                    </a:lnTo>
                    <a:lnTo>
                      <a:pt x="91" y="12"/>
                    </a:lnTo>
                    <a:lnTo>
                      <a:pt x="88" y="14"/>
                    </a:lnTo>
                    <a:lnTo>
                      <a:pt x="89" y="16"/>
                    </a:lnTo>
                    <a:lnTo>
                      <a:pt x="92" y="16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2" y="19"/>
                    </a:lnTo>
                    <a:lnTo>
                      <a:pt x="91" y="19"/>
                    </a:lnTo>
                    <a:lnTo>
                      <a:pt x="86" y="19"/>
                    </a:lnTo>
                    <a:lnTo>
                      <a:pt x="81" y="20"/>
                    </a:lnTo>
                    <a:lnTo>
                      <a:pt x="95" y="19"/>
                    </a:lnTo>
                    <a:lnTo>
                      <a:pt x="92" y="24"/>
                    </a:lnTo>
                    <a:lnTo>
                      <a:pt x="95" y="24"/>
                    </a:lnTo>
                    <a:lnTo>
                      <a:pt x="94" y="25"/>
                    </a:lnTo>
                    <a:lnTo>
                      <a:pt x="97" y="27"/>
                    </a:lnTo>
                    <a:lnTo>
                      <a:pt x="86" y="29"/>
                    </a:lnTo>
                    <a:lnTo>
                      <a:pt x="99" y="29"/>
                    </a:lnTo>
                    <a:lnTo>
                      <a:pt x="97" y="30"/>
                    </a:lnTo>
                    <a:lnTo>
                      <a:pt x="95" y="32"/>
                    </a:lnTo>
                    <a:lnTo>
                      <a:pt x="95" y="33"/>
                    </a:lnTo>
                    <a:lnTo>
                      <a:pt x="88" y="37"/>
                    </a:lnTo>
                    <a:lnTo>
                      <a:pt x="97" y="35"/>
                    </a:lnTo>
                    <a:lnTo>
                      <a:pt x="97" y="37"/>
                    </a:lnTo>
                    <a:lnTo>
                      <a:pt x="94" y="38"/>
                    </a:lnTo>
                    <a:lnTo>
                      <a:pt x="99" y="38"/>
                    </a:lnTo>
                    <a:lnTo>
                      <a:pt x="102" y="43"/>
                    </a:lnTo>
                    <a:lnTo>
                      <a:pt x="92" y="46"/>
                    </a:lnTo>
                    <a:lnTo>
                      <a:pt x="99" y="46"/>
                    </a:lnTo>
                    <a:lnTo>
                      <a:pt x="100" y="48"/>
                    </a:lnTo>
                    <a:lnTo>
                      <a:pt x="99" y="49"/>
                    </a:lnTo>
                    <a:lnTo>
                      <a:pt x="103" y="51"/>
                    </a:lnTo>
                    <a:lnTo>
                      <a:pt x="103" y="53"/>
                    </a:lnTo>
                    <a:lnTo>
                      <a:pt x="97" y="56"/>
                    </a:lnTo>
                    <a:lnTo>
                      <a:pt x="97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91" y="57"/>
                    </a:lnTo>
                    <a:lnTo>
                      <a:pt x="95" y="61"/>
                    </a:lnTo>
                    <a:lnTo>
                      <a:pt x="95" y="61"/>
                    </a:lnTo>
                    <a:lnTo>
                      <a:pt x="92" y="62"/>
                    </a:lnTo>
                    <a:lnTo>
                      <a:pt x="94" y="66"/>
                    </a:lnTo>
                    <a:lnTo>
                      <a:pt x="92" y="66"/>
                    </a:lnTo>
                    <a:lnTo>
                      <a:pt x="91" y="67"/>
                    </a:lnTo>
                    <a:lnTo>
                      <a:pt x="99" y="66"/>
                    </a:lnTo>
                    <a:lnTo>
                      <a:pt x="99" y="70"/>
                    </a:lnTo>
                    <a:lnTo>
                      <a:pt x="97" y="72"/>
                    </a:lnTo>
                    <a:lnTo>
                      <a:pt x="103" y="72"/>
                    </a:lnTo>
                    <a:lnTo>
                      <a:pt x="105" y="75"/>
                    </a:lnTo>
                    <a:lnTo>
                      <a:pt x="108" y="74"/>
                    </a:lnTo>
                    <a:lnTo>
                      <a:pt x="107" y="77"/>
                    </a:lnTo>
                    <a:lnTo>
                      <a:pt x="107" y="78"/>
                    </a:lnTo>
                    <a:lnTo>
                      <a:pt x="103" y="82"/>
                    </a:lnTo>
                    <a:lnTo>
                      <a:pt x="107" y="80"/>
                    </a:lnTo>
                    <a:lnTo>
                      <a:pt x="110" y="82"/>
                    </a:lnTo>
                    <a:lnTo>
                      <a:pt x="113" y="80"/>
                    </a:lnTo>
                    <a:lnTo>
                      <a:pt x="113" y="82"/>
                    </a:lnTo>
                    <a:lnTo>
                      <a:pt x="116" y="83"/>
                    </a:lnTo>
                    <a:lnTo>
                      <a:pt x="111" y="88"/>
                    </a:lnTo>
                    <a:lnTo>
                      <a:pt x="119" y="83"/>
                    </a:lnTo>
                    <a:lnTo>
                      <a:pt x="118" y="85"/>
                    </a:lnTo>
                    <a:lnTo>
                      <a:pt x="121" y="83"/>
                    </a:lnTo>
                    <a:lnTo>
                      <a:pt x="121" y="88"/>
                    </a:lnTo>
                    <a:lnTo>
                      <a:pt x="122" y="88"/>
                    </a:lnTo>
                    <a:lnTo>
                      <a:pt x="127" y="90"/>
                    </a:lnTo>
                    <a:lnTo>
                      <a:pt x="132" y="86"/>
                    </a:lnTo>
                    <a:lnTo>
                      <a:pt x="134" y="88"/>
                    </a:lnTo>
                    <a:lnTo>
                      <a:pt x="132" y="90"/>
                    </a:lnTo>
                    <a:lnTo>
                      <a:pt x="137" y="91"/>
                    </a:lnTo>
                    <a:lnTo>
                      <a:pt x="138" y="93"/>
                    </a:lnTo>
                    <a:lnTo>
                      <a:pt x="135" y="96"/>
                    </a:lnTo>
                    <a:lnTo>
                      <a:pt x="130" y="96"/>
                    </a:lnTo>
                    <a:lnTo>
                      <a:pt x="121" y="99"/>
                    </a:lnTo>
                    <a:lnTo>
                      <a:pt x="110" y="101"/>
                    </a:lnTo>
                    <a:lnTo>
                      <a:pt x="107" y="102"/>
                    </a:lnTo>
                    <a:lnTo>
                      <a:pt x="102" y="104"/>
                    </a:lnTo>
                    <a:lnTo>
                      <a:pt x="97" y="109"/>
                    </a:lnTo>
                    <a:lnTo>
                      <a:pt x="89" y="106"/>
                    </a:lnTo>
                    <a:lnTo>
                      <a:pt x="86" y="106"/>
                    </a:lnTo>
                    <a:lnTo>
                      <a:pt x="86" y="107"/>
                    </a:lnTo>
                    <a:lnTo>
                      <a:pt x="94" y="111"/>
                    </a:lnTo>
                    <a:lnTo>
                      <a:pt x="92" y="115"/>
                    </a:lnTo>
                    <a:lnTo>
                      <a:pt x="118" y="102"/>
                    </a:lnTo>
                    <a:lnTo>
                      <a:pt x="122" y="101"/>
                    </a:lnTo>
                    <a:lnTo>
                      <a:pt x="129" y="99"/>
                    </a:lnTo>
                    <a:lnTo>
                      <a:pt x="137" y="99"/>
                    </a:lnTo>
                    <a:lnTo>
                      <a:pt x="137" y="106"/>
                    </a:lnTo>
                    <a:lnTo>
                      <a:pt x="134" y="109"/>
                    </a:lnTo>
                    <a:lnTo>
                      <a:pt x="132" y="112"/>
                    </a:lnTo>
                    <a:lnTo>
                      <a:pt x="140" y="107"/>
                    </a:lnTo>
                    <a:lnTo>
                      <a:pt x="145" y="107"/>
                    </a:lnTo>
                    <a:lnTo>
                      <a:pt x="143" y="107"/>
                    </a:lnTo>
                    <a:lnTo>
                      <a:pt x="151" y="111"/>
                    </a:lnTo>
                    <a:lnTo>
                      <a:pt x="149" y="112"/>
                    </a:lnTo>
                    <a:lnTo>
                      <a:pt x="153" y="115"/>
                    </a:lnTo>
                    <a:lnTo>
                      <a:pt x="151" y="117"/>
                    </a:lnTo>
                    <a:lnTo>
                      <a:pt x="149" y="119"/>
                    </a:lnTo>
                    <a:lnTo>
                      <a:pt x="145" y="117"/>
                    </a:lnTo>
                    <a:lnTo>
                      <a:pt x="145" y="119"/>
                    </a:lnTo>
                    <a:lnTo>
                      <a:pt x="148" y="119"/>
                    </a:lnTo>
                    <a:lnTo>
                      <a:pt x="148" y="122"/>
                    </a:lnTo>
                    <a:lnTo>
                      <a:pt x="146" y="123"/>
                    </a:lnTo>
                    <a:lnTo>
                      <a:pt x="148" y="127"/>
                    </a:lnTo>
                    <a:lnTo>
                      <a:pt x="145" y="127"/>
                    </a:lnTo>
                    <a:lnTo>
                      <a:pt x="148" y="128"/>
                    </a:lnTo>
                    <a:lnTo>
                      <a:pt x="148" y="130"/>
                    </a:lnTo>
                    <a:lnTo>
                      <a:pt x="143" y="130"/>
                    </a:lnTo>
                    <a:lnTo>
                      <a:pt x="146" y="133"/>
                    </a:lnTo>
                    <a:lnTo>
                      <a:pt x="130" y="144"/>
                    </a:lnTo>
                    <a:lnTo>
                      <a:pt x="127" y="146"/>
                    </a:lnTo>
                    <a:lnTo>
                      <a:pt x="122" y="146"/>
                    </a:lnTo>
                    <a:lnTo>
                      <a:pt x="126" y="136"/>
                    </a:lnTo>
                    <a:lnTo>
                      <a:pt x="122" y="13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5" name="Freeform 73"/>
              <p:cNvSpPr/>
              <p:nvPr/>
            </p:nvSpPr>
            <p:spPr>
              <a:xfrm>
                <a:off x="4862520" y="21636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1 w 4"/>
                  <a:gd name="GluePoint1Y" fmla="*/ 6 h 6"/>
                  <a:gd name="GluePoint2X" fmla="*/ 3 w 4"/>
                  <a:gd name="GluePoint2Y" fmla="*/ 6 h 6"/>
                  <a:gd name="GluePoint3X" fmla="*/ 1 w 4"/>
                  <a:gd name="GluePoint3Y" fmla="*/ 4 h 6"/>
                  <a:gd name="GluePoint4X" fmla="*/ 4 w 4"/>
                  <a:gd name="GluePoint4Y" fmla="*/ 1 h 6"/>
                  <a:gd name="GluePoint5X" fmla="*/ 3 w 4"/>
                  <a:gd name="GluePoint5Y" fmla="*/ 0 h 6"/>
                  <a:gd name="GluePoint6X" fmla="*/ 0 w 4"/>
                  <a:gd name="GluePoint6Y" fmla="*/ 4 h 6"/>
                  <a:gd name="GluePoint7X" fmla="*/ 1 w 4"/>
                  <a:gd name="GluePoint7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1" y="6"/>
                    </a:moveTo>
                    <a:lnTo>
                      <a:pt x="3" y="6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6" name="Freeform 74"/>
              <p:cNvSpPr/>
              <p:nvPr/>
            </p:nvSpPr>
            <p:spPr>
              <a:xfrm>
                <a:off x="4863960" y="2114640"/>
                <a:ext cx="28080" cy="1090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09080"/>
                  <a:gd name="textAreaBottom" fmla="*/ 109440 h 109080"/>
                  <a:gd name="GluePoint1X" fmla="*/ 0 w 18"/>
                  <a:gd name="GluePoint1Y" fmla="*/ 37 h 69"/>
                  <a:gd name="GluePoint2X" fmla="*/ 2 w 18"/>
                  <a:gd name="GluePoint2Y" fmla="*/ 37 h 69"/>
                  <a:gd name="GluePoint3X" fmla="*/ 0 w 18"/>
                  <a:gd name="GluePoint3Y" fmla="*/ 35 h 69"/>
                  <a:gd name="GluePoint4X" fmla="*/ 3 w 18"/>
                  <a:gd name="GluePoint4Y" fmla="*/ 32 h 69"/>
                  <a:gd name="GluePoint5X" fmla="*/ 2 w 18"/>
                  <a:gd name="GluePoint5Y" fmla="*/ 31 h 69"/>
                  <a:gd name="GluePoint6X" fmla="*/ 5 w 18"/>
                  <a:gd name="GluePoint6Y" fmla="*/ 27 h 69"/>
                  <a:gd name="GluePoint7X" fmla="*/ 5 w 18"/>
                  <a:gd name="GluePoint7Y" fmla="*/ 24 h 69"/>
                  <a:gd name="GluePoint8X" fmla="*/ 8 w 18"/>
                  <a:gd name="GluePoint8Y" fmla="*/ 3 h 69"/>
                  <a:gd name="GluePoint9X" fmla="*/ 16 w 18"/>
                  <a:gd name="GluePoint9Y" fmla="*/ 3 h 69"/>
                  <a:gd name="GluePoint10X" fmla="*/ 16 w 18"/>
                  <a:gd name="GluePoint10Y" fmla="*/ 0 h 69"/>
                  <a:gd name="GluePoint11X" fmla="*/ 18 w 18"/>
                  <a:gd name="GluePoint11Y" fmla="*/ 2 h 69"/>
                  <a:gd name="GluePoint12X" fmla="*/ 16 w 18"/>
                  <a:gd name="GluePoint12Y" fmla="*/ 10 h 69"/>
                  <a:gd name="GluePoint13X" fmla="*/ 18 w 18"/>
                  <a:gd name="GluePoint13Y" fmla="*/ 16 h 69"/>
                  <a:gd name="GluePoint14X" fmla="*/ 14 w 18"/>
                  <a:gd name="GluePoint14Y" fmla="*/ 13 h 69"/>
                  <a:gd name="GluePoint15X" fmla="*/ 11 w 18"/>
                  <a:gd name="GluePoint15Y" fmla="*/ 13 h 69"/>
                  <a:gd name="GluePoint16X" fmla="*/ 8 w 18"/>
                  <a:gd name="GluePoint16Y" fmla="*/ 18 h 69"/>
                  <a:gd name="GluePoint17X" fmla="*/ 10 w 18"/>
                  <a:gd name="GluePoint17Y" fmla="*/ 26 h 69"/>
                  <a:gd name="GluePoint18X" fmla="*/ 13 w 18"/>
                  <a:gd name="GluePoint18Y" fmla="*/ 26 h 69"/>
                  <a:gd name="GluePoint19X" fmla="*/ 11 w 18"/>
                  <a:gd name="GluePoint19Y" fmla="*/ 27 h 69"/>
                  <a:gd name="GluePoint20X" fmla="*/ 10 w 18"/>
                  <a:gd name="GluePoint20Y" fmla="*/ 34 h 69"/>
                  <a:gd name="GluePoint21X" fmla="*/ 10 w 18"/>
                  <a:gd name="GluePoint21Y" fmla="*/ 35 h 69"/>
                  <a:gd name="GluePoint22X" fmla="*/ 16 w 18"/>
                  <a:gd name="GluePoint22Y" fmla="*/ 31 h 69"/>
                  <a:gd name="GluePoint23X" fmla="*/ 18 w 18"/>
                  <a:gd name="GluePoint23Y" fmla="*/ 32 h 69"/>
                  <a:gd name="GluePoint24X" fmla="*/ 18 w 18"/>
                  <a:gd name="GluePoint24Y" fmla="*/ 39 h 69"/>
                  <a:gd name="GluePoint25X" fmla="*/ 14 w 18"/>
                  <a:gd name="GluePoint25Y" fmla="*/ 48 h 69"/>
                  <a:gd name="GluePoint26X" fmla="*/ 14 w 18"/>
                  <a:gd name="GluePoint26Y" fmla="*/ 68 h 69"/>
                  <a:gd name="GluePoint27X" fmla="*/ 13 w 18"/>
                  <a:gd name="GluePoint27Y" fmla="*/ 69 h 69"/>
                  <a:gd name="GluePoint28X" fmla="*/ 10 w 18"/>
                  <a:gd name="GluePoint28Y" fmla="*/ 61 h 69"/>
                  <a:gd name="GluePoint29X" fmla="*/ 5 w 18"/>
                  <a:gd name="GluePoint29Y" fmla="*/ 52 h 69"/>
                  <a:gd name="GluePoint30X" fmla="*/ 2 w 18"/>
                  <a:gd name="GluePoint30Y" fmla="*/ 44 h 69"/>
                  <a:gd name="GluePoint31X" fmla="*/ 0 w 18"/>
                  <a:gd name="GluePoint31Y" fmla="*/ 37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18" h="69">
                    <a:moveTo>
                      <a:pt x="0" y="37"/>
                    </a:moveTo>
                    <a:lnTo>
                      <a:pt x="2" y="37"/>
                    </a:lnTo>
                    <a:lnTo>
                      <a:pt x="0" y="35"/>
                    </a:lnTo>
                    <a:lnTo>
                      <a:pt x="3" y="32"/>
                    </a:lnTo>
                    <a:lnTo>
                      <a:pt x="2" y="31"/>
                    </a:lnTo>
                    <a:lnTo>
                      <a:pt x="5" y="27"/>
                    </a:lnTo>
                    <a:lnTo>
                      <a:pt x="5" y="24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16" y="10"/>
                    </a:lnTo>
                    <a:lnTo>
                      <a:pt x="18" y="16"/>
                    </a:lnTo>
                    <a:lnTo>
                      <a:pt x="14" y="13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1" y="27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6" y="31"/>
                    </a:lnTo>
                    <a:lnTo>
                      <a:pt x="18" y="32"/>
                    </a:lnTo>
                    <a:lnTo>
                      <a:pt x="18" y="39"/>
                    </a:lnTo>
                    <a:lnTo>
                      <a:pt x="14" y="48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0" y="61"/>
                    </a:lnTo>
                    <a:lnTo>
                      <a:pt x="5" y="52"/>
                    </a:lnTo>
                    <a:lnTo>
                      <a:pt x="2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7" name="Freeform 75"/>
              <p:cNvSpPr/>
              <p:nvPr/>
            </p:nvSpPr>
            <p:spPr>
              <a:xfrm>
                <a:off x="4549680" y="1487520"/>
                <a:ext cx="193320" cy="12996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29960"/>
                  <a:gd name="textAreaBottom" fmla="*/ 130320 h 129960"/>
                  <a:gd name="GluePoint1X" fmla="*/ 6 w 122"/>
                  <a:gd name="GluePoint1Y" fmla="*/ 77 h 82"/>
                  <a:gd name="GluePoint2X" fmla="*/ 6 w 122"/>
                  <a:gd name="GluePoint2Y" fmla="*/ 70 h 82"/>
                  <a:gd name="GluePoint3X" fmla="*/ 0 w 122"/>
                  <a:gd name="GluePoint3Y" fmla="*/ 65 h 82"/>
                  <a:gd name="GluePoint4X" fmla="*/ 8 w 122"/>
                  <a:gd name="GluePoint4Y" fmla="*/ 57 h 82"/>
                  <a:gd name="GluePoint5X" fmla="*/ 6 w 122"/>
                  <a:gd name="GluePoint5Y" fmla="*/ 53 h 82"/>
                  <a:gd name="GluePoint6X" fmla="*/ 0 w 122"/>
                  <a:gd name="GluePoint6Y" fmla="*/ 36 h 82"/>
                  <a:gd name="GluePoint7X" fmla="*/ 17 w 122"/>
                  <a:gd name="GluePoint7Y" fmla="*/ 36 h 82"/>
                  <a:gd name="GluePoint8X" fmla="*/ 16 w 122"/>
                  <a:gd name="GluePoint8Y" fmla="*/ 33 h 82"/>
                  <a:gd name="GluePoint9X" fmla="*/ 22 w 122"/>
                  <a:gd name="GluePoint9Y" fmla="*/ 30 h 82"/>
                  <a:gd name="GluePoint10X" fmla="*/ 28 w 122"/>
                  <a:gd name="GluePoint10Y" fmla="*/ 33 h 82"/>
                  <a:gd name="GluePoint11X" fmla="*/ 25 w 122"/>
                  <a:gd name="GluePoint11Y" fmla="*/ 28 h 82"/>
                  <a:gd name="GluePoint12X" fmla="*/ 27 w 122"/>
                  <a:gd name="GluePoint12Y" fmla="*/ 25 h 82"/>
                  <a:gd name="GluePoint13X" fmla="*/ 27 w 122"/>
                  <a:gd name="GluePoint13Y" fmla="*/ 19 h 82"/>
                  <a:gd name="GluePoint14X" fmla="*/ 36 w 122"/>
                  <a:gd name="GluePoint14Y" fmla="*/ 17 h 82"/>
                  <a:gd name="GluePoint15X" fmla="*/ 38 w 122"/>
                  <a:gd name="GluePoint15Y" fmla="*/ 14 h 82"/>
                  <a:gd name="GluePoint16X" fmla="*/ 35 w 122"/>
                  <a:gd name="GluePoint16Y" fmla="*/ 12 h 82"/>
                  <a:gd name="GluePoint17X" fmla="*/ 33 w 122"/>
                  <a:gd name="GluePoint17Y" fmla="*/ 11 h 82"/>
                  <a:gd name="GluePoint18X" fmla="*/ 36 w 122"/>
                  <a:gd name="GluePoint18Y" fmla="*/ 8 h 82"/>
                  <a:gd name="GluePoint19X" fmla="*/ 36 w 122"/>
                  <a:gd name="GluePoint19Y" fmla="*/ 8 h 82"/>
                  <a:gd name="GluePoint20X" fmla="*/ 41 w 122"/>
                  <a:gd name="GluePoint20Y" fmla="*/ 6 h 82"/>
                  <a:gd name="GluePoint21X" fmla="*/ 47 w 122"/>
                  <a:gd name="GluePoint21Y" fmla="*/ 6 h 82"/>
                  <a:gd name="GluePoint22X" fmla="*/ 52 w 122"/>
                  <a:gd name="GluePoint22Y" fmla="*/ 1 h 82"/>
                  <a:gd name="GluePoint23X" fmla="*/ 55 w 122"/>
                  <a:gd name="GluePoint23Y" fmla="*/ 0 h 82"/>
                  <a:gd name="GluePoint24X" fmla="*/ 68 w 122"/>
                  <a:gd name="GluePoint24Y" fmla="*/ 3 h 82"/>
                  <a:gd name="GluePoint25X" fmla="*/ 71 w 122"/>
                  <a:gd name="GluePoint25Y" fmla="*/ 4 h 82"/>
                  <a:gd name="GluePoint26X" fmla="*/ 71 w 122"/>
                  <a:gd name="GluePoint26Y" fmla="*/ 8 h 82"/>
                  <a:gd name="GluePoint27X" fmla="*/ 84 w 122"/>
                  <a:gd name="GluePoint27Y" fmla="*/ 4 h 82"/>
                  <a:gd name="GluePoint28X" fmla="*/ 90 w 122"/>
                  <a:gd name="GluePoint28Y" fmla="*/ 9 h 82"/>
                  <a:gd name="GluePoint29X" fmla="*/ 93 w 122"/>
                  <a:gd name="GluePoint29Y" fmla="*/ 16 h 82"/>
                  <a:gd name="GluePoint30X" fmla="*/ 93 w 122"/>
                  <a:gd name="GluePoint30Y" fmla="*/ 22 h 82"/>
                  <a:gd name="GluePoint31X" fmla="*/ 108 w 122"/>
                  <a:gd name="GluePoint31Y" fmla="*/ 35 h 82"/>
                  <a:gd name="GluePoint32X" fmla="*/ 109 w 122"/>
                  <a:gd name="GluePoint32Y" fmla="*/ 40 h 82"/>
                  <a:gd name="GluePoint33X" fmla="*/ 114 w 122"/>
                  <a:gd name="GluePoint33Y" fmla="*/ 38 h 82"/>
                  <a:gd name="GluePoint34X" fmla="*/ 122 w 122"/>
                  <a:gd name="GluePoint34Y" fmla="*/ 43 h 82"/>
                  <a:gd name="GluePoint35X" fmla="*/ 122 w 122"/>
                  <a:gd name="GluePoint35Y" fmla="*/ 45 h 82"/>
                  <a:gd name="GluePoint36X" fmla="*/ 116 w 122"/>
                  <a:gd name="GluePoint36Y" fmla="*/ 49 h 82"/>
                  <a:gd name="GluePoint37X" fmla="*/ 106 w 122"/>
                  <a:gd name="GluePoint37Y" fmla="*/ 48 h 82"/>
                  <a:gd name="GluePoint38X" fmla="*/ 103 w 122"/>
                  <a:gd name="GluePoint38Y" fmla="*/ 49 h 82"/>
                  <a:gd name="GluePoint39X" fmla="*/ 114 w 122"/>
                  <a:gd name="GluePoint39Y" fmla="*/ 67 h 82"/>
                  <a:gd name="GluePoint40X" fmla="*/ 103 w 122"/>
                  <a:gd name="GluePoint40Y" fmla="*/ 69 h 82"/>
                  <a:gd name="GluePoint41X" fmla="*/ 100 w 122"/>
                  <a:gd name="GluePoint41Y" fmla="*/ 72 h 82"/>
                  <a:gd name="GluePoint42X" fmla="*/ 100 w 122"/>
                  <a:gd name="GluePoint42Y" fmla="*/ 80 h 82"/>
                  <a:gd name="GluePoint43X" fmla="*/ 98 w 122"/>
                  <a:gd name="GluePoint43Y" fmla="*/ 82 h 82"/>
                  <a:gd name="GluePoint44X" fmla="*/ 95 w 122"/>
                  <a:gd name="GluePoint44Y" fmla="*/ 80 h 82"/>
                  <a:gd name="GluePoint45X" fmla="*/ 85 w 122"/>
                  <a:gd name="GluePoint45Y" fmla="*/ 82 h 82"/>
                  <a:gd name="GluePoint46X" fmla="*/ 79 w 122"/>
                  <a:gd name="GluePoint46Y" fmla="*/ 77 h 82"/>
                  <a:gd name="GluePoint47X" fmla="*/ 76 w 122"/>
                  <a:gd name="GluePoint47Y" fmla="*/ 80 h 82"/>
                  <a:gd name="GluePoint48X" fmla="*/ 66 w 122"/>
                  <a:gd name="GluePoint48Y" fmla="*/ 77 h 82"/>
                  <a:gd name="GluePoint49X" fmla="*/ 60 w 122"/>
                  <a:gd name="GluePoint49Y" fmla="*/ 80 h 82"/>
                  <a:gd name="GluePoint50X" fmla="*/ 58 w 122"/>
                  <a:gd name="GluePoint50Y" fmla="*/ 77 h 82"/>
                  <a:gd name="GluePoint51X" fmla="*/ 54 w 122"/>
                  <a:gd name="GluePoint51Y" fmla="*/ 77 h 82"/>
                  <a:gd name="GluePoint52X" fmla="*/ 50 w 122"/>
                  <a:gd name="GluePoint52Y" fmla="*/ 73 h 82"/>
                  <a:gd name="GluePoint53X" fmla="*/ 35 w 122"/>
                  <a:gd name="GluePoint53Y" fmla="*/ 70 h 82"/>
                  <a:gd name="GluePoint54X" fmla="*/ 28 w 122"/>
                  <a:gd name="GluePoint54Y" fmla="*/ 70 h 82"/>
                  <a:gd name="GluePoint55X" fmla="*/ 17 w 122"/>
                  <a:gd name="GluePoint55Y" fmla="*/ 70 h 82"/>
                  <a:gd name="GluePoint56X" fmla="*/ 14 w 122"/>
                  <a:gd name="GluePoint56Y" fmla="*/ 73 h 82"/>
                  <a:gd name="GluePoint57X" fmla="*/ 6 w 122"/>
                  <a:gd name="GluePoint57Y" fmla="*/ 77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22" h="82">
                    <a:moveTo>
                      <a:pt x="6" y="77"/>
                    </a:moveTo>
                    <a:lnTo>
                      <a:pt x="6" y="70"/>
                    </a:lnTo>
                    <a:lnTo>
                      <a:pt x="0" y="65"/>
                    </a:lnTo>
                    <a:lnTo>
                      <a:pt x="8" y="57"/>
                    </a:lnTo>
                    <a:lnTo>
                      <a:pt x="6" y="53"/>
                    </a:lnTo>
                    <a:lnTo>
                      <a:pt x="0" y="36"/>
                    </a:lnTo>
                    <a:lnTo>
                      <a:pt x="17" y="36"/>
                    </a:lnTo>
                    <a:lnTo>
                      <a:pt x="16" y="33"/>
                    </a:lnTo>
                    <a:lnTo>
                      <a:pt x="22" y="30"/>
                    </a:lnTo>
                    <a:lnTo>
                      <a:pt x="28" y="33"/>
                    </a:lnTo>
                    <a:lnTo>
                      <a:pt x="25" y="28"/>
                    </a:lnTo>
                    <a:lnTo>
                      <a:pt x="27" y="25"/>
                    </a:lnTo>
                    <a:lnTo>
                      <a:pt x="27" y="19"/>
                    </a:lnTo>
                    <a:lnTo>
                      <a:pt x="36" y="17"/>
                    </a:lnTo>
                    <a:lnTo>
                      <a:pt x="38" y="14"/>
                    </a:lnTo>
                    <a:lnTo>
                      <a:pt x="35" y="12"/>
                    </a:lnTo>
                    <a:lnTo>
                      <a:pt x="33" y="11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41" y="6"/>
                    </a:lnTo>
                    <a:lnTo>
                      <a:pt x="47" y="6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68" y="3"/>
                    </a:lnTo>
                    <a:lnTo>
                      <a:pt x="71" y="4"/>
                    </a:lnTo>
                    <a:lnTo>
                      <a:pt x="71" y="8"/>
                    </a:lnTo>
                    <a:lnTo>
                      <a:pt x="84" y="4"/>
                    </a:lnTo>
                    <a:lnTo>
                      <a:pt x="90" y="9"/>
                    </a:lnTo>
                    <a:lnTo>
                      <a:pt x="93" y="16"/>
                    </a:lnTo>
                    <a:lnTo>
                      <a:pt x="93" y="22"/>
                    </a:lnTo>
                    <a:lnTo>
                      <a:pt x="108" y="35"/>
                    </a:lnTo>
                    <a:lnTo>
                      <a:pt x="109" y="40"/>
                    </a:lnTo>
                    <a:lnTo>
                      <a:pt x="114" y="38"/>
                    </a:lnTo>
                    <a:lnTo>
                      <a:pt x="122" y="43"/>
                    </a:lnTo>
                    <a:lnTo>
                      <a:pt x="122" y="45"/>
                    </a:lnTo>
                    <a:lnTo>
                      <a:pt x="116" y="49"/>
                    </a:lnTo>
                    <a:lnTo>
                      <a:pt x="106" y="48"/>
                    </a:lnTo>
                    <a:lnTo>
                      <a:pt x="103" y="49"/>
                    </a:lnTo>
                    <a:lnTo>
                      <a:pt x="114" y="67"/>
                    </a:lnTo>
                    <a:lnTo>
                      <a:pt x="103" y="69"/>
                    </a:lnTo>
                    <a:lnTo>
                      <a:pt x="100" y="72"/>
                    </a:lnTo>
                    <a:lnTo>
                      <a:pt x="100" y="80"/>
                    </a:lnTo>
                    <a:lnTo>
                      <a:pt x="98" y="82"/>
                    </a:lnTo>
                    <a:lnTo>
                      <a:pt x="95" y="80"/>
                    </a:lnTo>
                    <a:lnTo>
                      <a:pt x="85" y="82"/>
                    </a:lnTo>
                    <a:lnTo>
                      <a:pt x="79" y="77"/>
                    </a:lnTo>
                    <a:lnTo>
                      <a:pt x="76" y="80"/>
                    </a:lnTo>
                    <a:lnTo>
                      <a:pt x="66" y="77"/>
                    </a:lnTo>
                    <a:lnTo>
                      <a:pt x="60" y="80"/>
                    </a:lnTo>
                    <a:lnTo>
                      <a:pt x="58" y="77"/>
                    </a:lnTo>
                    <a:lnTo>
                      <a:pt x="54" y="77"/>
                    </a:lnTo>
                    <a:lnTo>
                      <a:pt x="50" y="73"/>
                    </a:lnTo>
                    <a:lnTo>
                      <a:pt x="35" y="70"/>
                    </a:lnTo>
                    <a:lnTo>
                      <a:pt x="28" y="70"/>
                    </a:lnTo>
                    <a:lnTo>
                      <a:pt x="17" y="70"/>
                    </a:lnTo>
                    <a:lnTo>
                      <a:pt x="14" y="73"/>
                    </a:lnTo>
                    <a:lnTo>
                      <a:pt x="6" y="7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8" name="Freeform 76"/>
              <p:cNvSpPr/>
              <p:nvPr/>
            </p:nvSpPr>
            <p:spPr>
              <a:xfrm>
                <a:off x="4641840" y="2160720"/>
                <a:ext cx="275760" cy="275760"/>
              </a:xfrm>
              <a:custGeom>
                <a:avLst/>
                <a:gdLst>
                  <a:gd name="textAreaLeft" fmla="*/ 0 w 275760"/>
                  <a:gd name="textAreaRight" fmla="*/ 276120 w 275760"/>
                  <a:gd name="textAreaTop" fmla="*/ 0 h 275760"/>
                  <a:gd name="textAreaBottom" fmla="*/ 276120 h 275760"/>
                  <a:gd name="GluePoint1X" fmla="*/ 139 w 174"/>
                  <a:gd name="GluePoint1Y" fmla="*/ 6 h 174"/>
                  <a:gd name="GluePoint2X" fmla="*/ 124 w 174"/>
                  <a:gd name="GluePoint2Y" fmla="*/ 11 h 174"/>
                  <a:gd name="GluePoint3X" fmla="*/ 116 w 174"/>
                  <a:gd name="GluePoint3Y" fmla="*/ 11 h 174"/>
                  <a:gd name="GluePoint4X" fmla="*/ 110 w 174"/>
                  <a:gd name="GluePoint4Y" fmla="*/ 6 h 174"/>
                  <a:gd name="GluePoint5X" fmla="*/ 105 w 174"/>
                  <a:gd name="GluePoint5Y" fmla="*/ 2 h 174"/>
                  <a:gd name="GluePoint6X" fmla="*/ 96 w 174"/>
                  <a:gd name="GluePoint6Y" fmla="*/ 3 h 174"/>
                  <a:gd name="GluePoint7X" fmla="*/ 86 w 174"/>
                  <a:gd name="GluePoint7Y" fmla="*/ 6 h 174"/>
                  <a:gd name="GluePoint8X" fmla="*/ 83 w 174"/>
                  <a:gd name="GluePoint8Y" fmla="*/ 3 h 174"/>
                  <a:gd name="GluePoint9X" fmla="*/ 32 w 174"/>
                  <a:gd name="GluePoint9Y" fmla="*/ 3 h 174"/>
                  <a:gd name="GluePoint10X" fmla="*/ 8 w 174"/>
                  <a:gd name="GluePoint10Y" fmla="*/ 2 h 174"/>
                  <a:gd name="GluePoint11X" fmla="*/ 4 w 174"/>
                  <a:gd name="GluePoint11Y" fmla="*/ 0 h 174"/>
                  <a:gd name="GluePoint12X" fmla="*/ 4 w 174"/>
                  <a:gd name="GluePoint12Y" fmla="*/ 23 h 174"/>
                  <a:gd name="GluePoint13X" fmla="*/ 2 w 174"/>
                  <a:gd name="GluePoint13Y" fmla="*/ 34 h 174"/>
                  <a:gd name="GluePoint14X" fmla="*/ 4 w 174"/>
                  <a:gd name="GluePoint14Y" fmla="*/ 40 h 174"/>
                  <a:gd name="GluePoint15X" fmla="*/ 10 w 174"/>
                  <a:gd name="GluePoint15Y" fmla="*/ 61 h 174"/>
                  <a:gd name="GluePoint16X" fmla="*/ 12 w 174"/>
                  <a:gd name="GluePoint16Y" fmla="*/ 92 h 174"/>
                  <a:gd name="GluePoint17X" fmla="*/ 13 w 174"/>
                  <a:gd name="GluePoint17Y" fmla="*/ 122 h 174"/>
                  <a:gd name="GluePoint18X" fmla="*/ 15 w 174"/>
                  <a:gd name="GluePoint18Y" fmla="*/ 154 h 174"/>
                  <a:gd name="GluePoint19X" fmla="*/ 26 w 174"/>
                  <a:gd name="GluePoint19Y" fmla="*/ 169 h 174"/>
                  <a:gd name="GluePoint20X" fmla="*/ 50 w 174"/>
                  <a:gd name="GluePoint20Y" fmla="*/ 169 h 174"/>
                  <a:gd name="GluePoint21X" fmla="*/ 73 w 174"/>
                  <a:gd name="GluePoint21Y" fmla="*/ 169 h 174"/>
                  <a:gd name="GluePoint22X" fmla="*/ 96 w 174"/>
                  <a:gd name="GluePoint22Y" fmla="*/ 169 h 174"/>
                  <a:gd name="GluePoint23X" fmla="*/ 110 w 174"/>
                  <a:gd name="GluePoint23Y" fmla="*/ 166 h 174"/>
                  <a:gd name="GluePoint24X" fmla="*/ 112 w 174"/>
                  <a:gd name="GluePoint24Y" fmla="*/ 169 h 174"/>
                  <a:gd name="GluePoint25X" fmla="*/ 137 w 174"/>
                  <a:gd name="GluePoint25Y" fmla="*/ 171 h 174"/>
                  <a:gd name="GluePoint26X" fmla="*/ 150 w 174"/>
                  <a:gd name="GluePoint26Y" fmla="*/ 174 h 174"/>
                  <a:gd name="GluePoint27X" fmla="*/ 159 w 174"/>
                  <a:gd name="GluePoint27Y" fmla="*/ 164 h 174"/>
                  <a:gd name="GluePoint28X" fmla="*/ 166 w 174"/>
                  <a:gd name="GluePoint28Y" fmla="*/ 156 h 174"/>
                  <a:gd name="GluePoint29X" fmla="*/ 169 w 174"/>
                  <a:gd name="GluePoint29Y" fmla="*/ 137 h 174"/>
                  <a:gd name="GluePoint30X" fmla="*/ 164 w 174"/>
                  <a:gd name="GluePoint30Y" fmla="*/ 125 h 174"/>
                  <a:gd name="GluePoint31X" fmla="*/ 140 w 174"/>
                  <a:gd name="GluePoint31Y" fmla="*/ 79 h 174"/>
                  <a:gd name="GluePoint32X" fmla="*/ 135 w 174"/>
                  <a:gd name="GluePoint32Y" fmla="*/ 64 h 174"/>
                  <a:gd name="GluePoint33X" fmla="*/ 121 w 174"/>
                  <a:gd name="GluePoint33Y" fmla="*/ 48 h 174"/>
                  <a:gd name="GluePoint34X" fmla="*/ 116 w 174"/>
                  <a:gd name="GluePoint34Y" fmla="*/ 35 h 174"/>
                  <a:gd name="GluePoint35X" fmla="*/ 118 w 174"/>
                  <a:gd name="GluePoint35Y" fmla="*/ 29 h 174"/>
                  <a:gd name="GluePoint36X" fmla="*/ 129 w 174"/>
                  <a:gd name="GluePoint36Y" fmla="*/ 48 h 174"/>
                  <a:gd name="GluePoint37X" fmla="*/ 143 w 174"/>
                  <a:gd name="GluePoint37Y" fmla="*/ 68 h 174"/>
                  <a:gd name="GluePoint38X" fmla="*/ 148 w 174"/>
                  <a:gd name="GluePoint38Y" fmla="*/ 60 h 174"/>
                  <a:gd name="GluePoint39X" fmla="*/ 150 w 174"/>
                  <a:gd name="GluePoint39Y" fmla="*/ 32 h 174"/>
                  <a:gd name="GluePoint40X" fmla="*/ 142 w 174"/>
                  <a:gd name="GluePoint40Y" fmla="*/ 15 h 1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74" h="174">
                    <a:moveTo>
                      <a:pt x="140" y="8"/>
                    </a:moveTo>
                    <a:lnTo>
                      <a:pt x="139" y="6"/>
                    </a:lnTo>
                    <a:lnTo>
                      <a:pt x="131" y="10"/>
                    </a:lnTo>
                    <a:lnTo>
                      <a:pt x="124" y="11"/>
                    </a:lnTo>
                    <a:lnTo>
                      <a:pt x="123" y="10"/>
                    </a:lnTo>
                    <a:lnTo>
                      <a:pt x="116" y="11"/>
                    </a:lnTo>
                    <a:lnTo>
                      <a:pt x="113" y="8"/>
                    </a:lnTo>
                    <a:lnTo>
                      <a:pt x="110" y="6"/>
                    </a:lnTo>
                    <a:lnTo>
                      <a:pt x="110" y="8"/>
                    </a:lnTo>
                    <a:lnTo>
                      <a:pt x="105" y="2"/>
                    </a:lnTo>
                    <a:lnTo>
                      <a:pt x="102" y="3"/>
                    </a:lnTo>
                    <a:lnTo>
                      <a:pt x="96" y="3"/>
                    </a:lnTo>
                    <a:lnTo>
                      <a:pt x="94" y="2"/>
                    </a:lnTo>
                    <a:lnTo>
                      <a:pt x="86" y="6"/>
                    </a:lnTo>
                    <a:lnTo>
                      <a:pt x="88" y="2"/>
                    </a:lnTo>
                    <a:lnTo>
                      <a:pt x="83" y="3"/>
                    </a:lnTo>
                    <a:lnTo>
                      <a:pt x="64" y="15"/>
                    </a:lnTo>
                    <a:lnTo>
                      <a:pt x="32" y="3"/>
                    </a:lnTo>
                    <a:lnTo>
                      <a:pt x="16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4" y="23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7"/>
                    </a:lnTo>
                    <a:lnTo>
                      <a:pt x="4" y="40"/>
                    </a:lnTo>
                    <a:lnTo>
                      <a:pt x="8" y="45"/>
                    </a:lnTo>
                    <a:lnTo>
                      <a:pt x="10" y="61"/>
                    </a:lnTo>
                    <a:lnTo>
                      <a:pt x="10" y="77"/>
                    </a:lnTo>
                    <a:lnTo>
                      <a:pt x="12" y="92"/>
                    </a:lnTo>
                    <a:lnTo>
                      <a:pt x="12" y="108"/>
                    </a:lnTo>
                    <a:lnTo>
                      <a:pt x="13" y="122"/>
                    </a:lnTo>
                    <a:lnTo>
                      <a:pt x="13" y="138"/>
                    </a:lnTo>
                    <a:lnTo>
                      <a:pt x="15" y="154"/>
                    </a:lnTo>
                    <a:lnTo>
                      <a:pt x="15" y="169"/>
                    </a:lnTo>
                    <a:lnTo>
                      <a:pt x="26" y="169"/>
                    </a:lnTo>
                    <a:lnTo>
                      <a:pt x="39" y="169"/>
                    </a:lnTo>
                    <a:lnTo>
                      <a:pt x="50" y="169"/>
                    </a:lnTo>
                    <a:lnTo>
                      <a:pt x="61" y="169"/>
                    </a:lnTo>
                    <a:lnTo>
                      <a:pt x="73" y="169"/>
                    </a:lnTo>
                    <a:lnTo>
                      <a:pt x="85" y="169"/>
                    </a:lnTo>
                    <a:lnTo>
                      <a:pt x="96" y="169"/>
                    </a:lnTo>
                    <a:lnTo>
                      <a:pt x="108" y="169"/>
                    </a:lnTo>
                    <a:lnTo>
                      <a:pt x="110" y="166"/>
                    </a:lnTo>
                    <a:lnTo>
                      <a:pt x="112" y="166"/>
                    </a:lnTo>
                    <a:lnTo>
                      <a:pt x="112" y="169"/>
                    </a:lnTo>
                    <a:lnTo>
                      <a:pt x="124" y="169"/>
                    </a:lnTo>
                    <a:lnTo>
                      <a:pt x="137" y="171"/>
                    </a:lnTo>
                    <a:lnTo>
                      <a:pt x="143" y="174"/>
                    </a:lnTo>
                    <a:lnTo>
                      <a:pt x="150" y="174"/>
                    </a:lnTo>
                    <a:lnTo>
                      <a:pt x="151" y="166"/>
                    </a:lnTo>
                    <a:lnTo>
                      <a:pt x="159" y="164"/>
                    </a:lnTo>
                    <a:lnTo>
                      <a:pt x="162" y="154"/>
                    </a:lnTo>
                    <a:lnTo>
                      <a:pt x="166" y="156"/>
                    </a:lnTo>
                    <a:lnTo>
                      <a:pt x="172" y="150"/>
                    </a:lnTo>
                    <a:lnTo>
                      <a:pt x="169" y="137"/>
                    </a:lnTo>
                    <a:lnTo>
                      <a:pt x="174" y="135"/>
                    </a:lnTo>
                    <a:lnTo>
                      <a:pt x="164" y="125"/>
                    </a:lnTo>
                    <a:lnTo>
                      <a:pt x="145" y="90"/>
                    </a:lnTo>
                    <a:lnTo>
                      <a:pt x="140" y="79"/>
                    </a:lnTo>
                    <a:lnTo>
                      <a:pt x="135" y="72"/>
                    </a:lnTo>
                    <a:lnTo>
                      <a:pt x="135" y="64"/>
                    </a:lnTo>
                    <a:lnTo>
                      <a:pt x="126" y="56"/>
                    </a:lnTo>
                    <a:lnTo>
                      <a:pt x="121" y="48"/>
                    </a:lnTo>
                    <a:lnTo>
                      <a:pt x="120" y="42"/>
                    </a:lnTo>
                    <a:lnTo>
                      <a:pt x="116" y="35"/>
                    </a:lnTo>
                    <a:lnTo>
                      <a:pt x="118" y="29"/>
                    </a:lnTo>
                    <a:lnTo>
                      <a:pt x="118" y="29"/>
                    </a:lnTo>
                    <a:lnTo>
                      <a:pt x="121" y="37"/>
                    </a:lnTo>
                    <a:lnTo>
                      <a:pt x="129" y="48"/>
                    </a:lnTo>
                    <a:lnTo>
                      <a:pt x="131" y="53"/>
                    </a:lnTo>
                    <a:lnTo>
                      <a:pt x="143" y="68"/>
                    </a:lnTo>
                    <a:lnTo>
                      <a:pt x="148" y="66"/>
                    </a:lnTo>
                    <a:lnTo>
                      <a:pt x="148" y="60"/>
                    </a:lnTo>
                    <a:lnTo>
                      <a:pt x="153" y="40"/>
                    </a:lnTo>
                    <a:lnTo>
                      <a:pt x="150" y="32"/>
                    </a:lnTo>
                    <a:lnTo>
                      <a:pt x="145" y="23"/>
                    </a:lnTo>
                    <a:lnTo>
                      <a:pt x="142" y="15"/>
                    </a:lnTo>
                    <a:lnTo>
                      <a:pt x="140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9" name="Freeform 77"/>
              <p:cNvSpPr/>
              <p:nvPr/>
            </p:nvSpPr>
            <p:spPr>
              <a:xfrm>
                <a:off x="6411960" y="2463840"/>
                <a:ext cx="201240" cy="42192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421920"/>
                  <a:gd name="textAreaBottom" fmla="*/ 422280 h 421920"/>
                  <a:gd name="GluePoint1X" fmla="*/ 89 w 127"/>
                  <a:gd name="GluePoint1Y" fmla="*/ 153 h 266"/>
                  <a:gd name="GluePoint2X" fmla="*/ 77 w 127"/>
                  <a:gd name="GluePoint2Y" fmla="*/ 144 h 266"/>
                  <a:gd name="GluePoint3X" fmla="*/ 59 w 127"/>
                  <a:gd name="GluePoint3Y" fmla="*/ 129 h 266"/>
                  <a:gd name="GluePoint4X" fmla="*/ 46 w 127"/>
                  <a:gd name="GluePoint4Y" fmla="*/ 129 h 266"/>
                  <a:gd name="GluePoint5X" fmla="*/ 48 w 127"/>
                  <a:gd name="GluePoint5Y" fmla="*/ 152 h 266"/>
                  <a:gd name="GluePoint6X" fmla="*/ 43 w 127"/>
                  <a:gd name="GluePoint6Y" fmla="*/ 172 h 266"/>
                  <a:gd name="GluePoint7X" fmla="*/ 42 w 127"/>
                  <a:gd name="GluePoint7Y" fmla="*/ 203 h 266"/>
                  <a:gd name="GluePoint8X" fmla="*/ 54 w 127"/>
                  <a:gd name="GluePoint8Y" fmla="*/ 216 h 266"/>
                  <a:gd name="GluePoint9X" fmla="*/ 64 w 127"/>
                  <a:gd name="GluePoint9Y" fmla="*/ 237 h 266"/>
                  <a:gd name="GluePoint10X" fmla="*/ 78 w 127"/>
                  <a:gd name="GluePoint10Y" fmla="*/ 245 h 266"/>
                  <a:gd name="GluePoint11X" fmla="*/ 88 w 127"/>
                  <a:gd name="GluePoint11Y" fmla="*/ 261 h 266"/>
                  <a:gd name="GluePoint12X" fmla="*/ 75 w 127"/>
                  <a:gd name="GluePoint12Y" fmla="*/ 266 h 266"/>
                  <a:gd name="GluePoint13X" fmla="*/ 72 w 127"/>
                  <a:gd name="GluePoint13Y" fmla="*/ 251 h 266"/>
                  <a:gd name="GluePoint14X" fmla="*/ 59 w 127"/>
                  <a:gd name="GluePoint14Y" fmla="*/ 253 h 266"/>
                  <a:gd name="GluePoint15X" fmla="*/ 34 w 127"/>
                  <a:gd name="GluePoint15Y" fmla="*/ 221 h 266"/>
                  <a:gd name="GluePoint16X" fmla="*/ 27 w 127"/>
                  <a:gd name="GluePoint16Y" fmla="*/ 208 h 266"/>
                  <a:gd name="GluePoint17X" fmla="*/ 34 w 127"/>
                  <a:gd name="GluePoint17Y" fmla="*/ 174 h 266"/>
                  <a:gd name="GluePoint18X" fmla="*/ 43 w 127"/>
                  <a:gd name="GluePoint18Y" fmla="*/ 156 h 266"/>
                  <a:gd name="GluePoint19X" fmla="*/ 31 w 127"/>
                  <a:gd name="GluePoint19Y" fmla="*/ 119 h 266"/>
                  <a:gd name="GluePoint20X" fmla="*/ 16 w 127"/>
                  <a:gd name="GluePoint20Y" fmla="*/ 105 h 266"/>
                  <a:gd name="GluePoint21X" fmla="*/ 21 w 127"/>
                  <a:gd name="GluePoint21Y" fmla="*/ 94 h 266"/>
                  <a:gd name="GluePoint22X" fmla="*/ 23 w 127"/>
                  <a:gd name="GluePoint22Y" fmla="*/ 81 h 266"/>
                  <a:gd name="GluePoint23X" fmla="*/ 19 w 127"/>
                  <a:gd name="GluePoint23Y" fmla="*/ 78 h 266"/>
                  <a:gd name="GluePoint24X" fmla="*/ 7 w 127"/>
                  <a:gd name="GluePoint24Y" fmla="*/ 57 h 266"/>
                  <a:gd name="GluePoint25X" fmla="*/ 2 w 127"/>
                  <a:gd name="GluePoint25Y" fmla="*/ 41 h 266"/>
                  <a:gd name="GluePoint26X" fmla="*/ 4 w 127"/>
                  <a:gd name="GluePoint26Y" fmla="*/ 21 h 266"/>
                  <a:gd name="GluePoint27X" fmla="*/ 24 w 127"/>
                  <a:gd name="GluePoint27Y" fmla="*/ 10 h 266"/>
                  <a:gd name="GluePoint28X" fmla="*/ 34 w 127"/>
                  <a:gd name="GluePoint28Y" fmla="*/ 0 h 266"/>
                  <a:gd name="GluePoint29X" fmla="*/ 35 w 127"/>
                  <a:gd name="GluePoint29Y" fmla="*/ 5 h 266"/>
                  <a:gd name="GluePoint30X" fmla="*/ 40 w 127"/>
                  <a:gd name="GluePoint30Y" fmla="*/ 17 h 266"/>
                  <a:gd name="GluePoint31X" fmla="*/ 50 w 127"/>
                  <a:gd name="GluePoint31Y" fmla="*/ 20 h 266"/>
                  <a:gd name="GluePoint32X" fmla="*/ 51 w 127"/>
                  <a:gd name="GluePoint32Y" fmla="*/ 50 h 266"/>
                  <a:gd name="GluePoint33X" fmla="*/ 64 w 127"/>
                  <a:gd name="GluePoint33Y" fmla="*/ 45 h 266"/>
                  <a:gd name="GluePoint34X" fmla="*/ 72 w 127"/>
                  <a:gd name="GluePoint34Y" fmla="*/ 49 h 266"/>
                  <a:gd name="GluePoint35X" fmla="*/ 81 w 127"/>
                  <a:gd name="GluePoint35Y" fmla="*/ 47 h 266"/>
                  <a:gd name="GluePoint36X" fmla="*/ 89 w 127"/>
                  <a:gd name="GluePoint36Y" fmla="*/ 42 h 266"/>
                  <a:gd name="GluePoint37X" fmla="*/ 105 w 127"/>
                  <a:gd name="GluePoint37Y" fmla="*/ 57 h 266"/>
                  <a:gd name="GluePoint38X" fmla="*/ 112 w 127"/>
                  <a:gd name="GluePoint38Y" fmla="*/ 78 h 266"/>
                  <a:gd name="GluePoint39X" fmla="*/ 120 w 127"/>
                  <a:gd name="GluePoint39Y" fmla="*/ 84 h 266"/>
                  <a:gd name="GluePoint40X" fmla="*/ 126 w 127"/>
                  <a:gd name="GluePoint40Y" fmla="*/ 95 h 266"/>
                  <a:gd name="GluePoint41X" fmla="*/ 124 w 127"/>
                  <a:gd name="GluePoint41Y" fmla="*/ 115 h 266"/>
                  <a:gd name="GluePoint42X" fmla="*/ 118 w 127"/>
                  <a:gd name="GluePoint42Y" fmla="*/ 113 h 266"/>
                  <a:gd name="GluePoint43X" fmla="*/ 94 w 127"/>
                  <a:gd name="GluePoint43Y" fmla="*/ 113 h 266"/>
                  <a:gd name="GluePoint44X" fmla="*/ 81 w 127"/>
                  <a:gd name="GluePoint44Y" fmla="*/ 127 h 266"/>
                  <a:gd name="GluePoint45X" fmla="*/ 86 w 127"/>
                  <a:gd name="GluePoint45Y" fmla="*/ 144 h 266"/>
                  <a:gd name="GluePoint46X" fmla="*/ 94 w 127"/>
                  <a:gd name="GluePoint46Y" fmla="*/ 161 h 26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7" h="266">
                    <a:moveTo>
                      <a:pt x="94" y="161"/>
                    </a:moveTo>
                    <a:lnTo>
                      <a:pt x="89" y="153"/>
                    </a:lnTo>
                    <a:lnTo>
                      <a:pt x="83" y="152"/>
                    </a:lnTo>
                    <a:lnTo>
                      <a:pt x="77" y="144"/>
                    </a:lnTo>
                    <a:lnTo>
                      <a:pt x="62" y="144"/>
                    </a:lnTo>
                    <a:lnTo>
                      <a:pt x="59" y="129"/>
                    </a:lnTo>
                    <a:lnTo>
                      <a:pt x="50" y="127"/>
                    </a:lnTo>
                    <a:lnTo>
                      <a:pt x="46" y="129"/>
                    </a:lnTo>
                    <a:lnTo>
                      <a:pt x="48" y="136"/>
                    </a:lnTo>
                    <a:lnTo>
                      <a:pt x="48" y="152"/>
                    </a:lnTo>
                    <a:lnTo>
                      <a:pt x="45" y="161"/>
                    </a:lnTo>
                    <a:lnTo>
                      <a:pt x="43" y="172"/>
                    </a:lnTo>
                    <a:lnTo>
                      <a:pt x="39" y="185"/>
                    </a:lnTo>
                    <a:lnTo>
                      <a:pt x="42" y="203"/>
                    </a:lnTo>
                    <a:lnTo>
                      <a:pt x="51" y="203"/>
                    </a:lnTo>
                    <a:lnTo>
                      <a:pt x="54" y="216"/>
                    </a:lnTo>
                    <a:lnTo>
                      <a:pt x="59" y="222"/>
                    </a:lnTo>
                    <a:lnTo>
                      <a:pt x="64" y="237"/>
                    </a:lnTo>
                    <a:lnTo>
                      <a:pt x="69" y="243"/>
                    </a:lnTo>
                    <a:lnTo>
                      <a:pt x="78" y="245"/>
                    </a:lnTo>
                    <a:lnTo>
                      <a:pt x="89" y="256"/>
                    </a:lnTo>
                    <a:lnTo>
                      <a:pt x="88" y="261"/>
                    </a:lnTo>
                    <a:lnTo>
                      <a:pt x="81" y="261"/>
                    </a:lnTo>
                    <a:lnTo>
                      <a:pt x="75" y="266"/>
                    </a:lnTo>
                    <a:lnTo>
                      <a:pt x="75" y="256"/>
                    </a:lnTo>
                    <a:lnTo>
                      <a:pt x="72" y="251"/>
                    </a:lnTo>
                    <a:lnTo>
                      <a:pt x="58" y="248"/>
                    </a:lnTo>
                    <a:lnTo>
                      <a:pt x="59" y="253"/>
                    </a:lnTo>
                    <a:lnTo>
                      <a:pt x="42" y="229"/>
                    </a:lnTo>
                    <a:lnTo>
                      <a:pt x="34" y="221"/>
                    </a:lnTo>
                    <a:lnTo>
                      <a:pt x="29" y="221"/>
                    </a:lnTo>
                    <a:lnTo>
                      <a:pt x="27" y="208"/>
                    </a:lnTo>
                    <a:lnTo>
                      <a:pt x="32" y="187"/>
                    </a:lnTo>
                    <a:lnTo>
                      <a:pt x="34" y="174"/>
                    </a:lnTo>
                    <a:lnTo>
                      <a:pt x="39" y="168"/>
                    </a:lnTo>
                    <a:lnTo>
                      <a:pt x="43" y="156"/>
                    </a:lnTo>
                    <a:lnTo>
                      <a:pt x="34" y="136"/>
                    </a:lnTo>
                    <a:lnTo>
                      <a:pt x="31" y="119"/>
                    </a:lnTo>
                    <a:lnTo>
                      <a:pt x="19" y="110"/>
                    </a:lnTo>
                    <a:lnTo>
                      <a:pt x="16" y="105"/>
                    </a:lnTo>
                    <a:lnTo>
                      <a:pt x="16" y="100"/>
                    </a:lnTo>
                    <a:lnTo>
                      <a:pt x="21" y="94"/>
                    </a:lnTo>
                    <a:lnTo>
                      <a:pt x="21" y="87"/>
                    </a:lnTo>
                    <a:lnTo>
                      <a:pt x="23" y="81"/>
                    </a:lnTo>
                    <a:lnTo>
                      <a:pt x="21" y="79"/>
                    </a:lnTo>
                    <a:lnTo>
                      <a:pt x="19" y="78"/>
                    </a:lnTo>
                    <a:lnTo>
                      <a:pt x="16" y="65"/>
                    </a:lnTo>
                    <a:lnTo>
                      <a:pt x="7" y="57"/>
                    </a:lnTo>
                    <a:lnTo>
                      <a:pt x="0" y="42"/>
                    </a:lnTo>
                    <a:lnTo>
                      <a:pt x="2" y="41"/>
                    </a:lnTo>
                    <a:lnTo>
                      <a:pt x="0" y="33"/>
                    </a:lnTo>
                    <a:lnTo>
                      <a:pt x="4" y="21"/>
                    </a:lnTo>
                    <a:lnTo>
                      <a:pt x="15" y="20"/>
                    </a:lnTo>
                    <a:lnTo>
                      <a:pt x="24" y="10"/>
                    </a:lnTo>
                    <a:lnTo>
                      <a:pt x="29" y="8"/>
                    </a:lnTo>
                    <a:lnTo>
                      <a:pt x="34" y="0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9" y="8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50" y="20"/>
                    </a:lnTo>
                    <a:lnTo>
                      <a:pt x="51" y="36"/>
                    </a:lnTo>
                    <a:lnTo>
                      <a:pt x="51" y="50"/>
                    </a:lnTo>
                    <a:lnTo>
                      <a:pt x="53" y="57"/>
                    </a:lnTo>
                    <a:lnTo>
                      <a:pt x="64" y="45"/>
                    </a:lnTo>
                    <a:lnTo>
                      <a:pt x="69" y="45"/>
                    </a:lnTo>
                    <a:lnTo>
                      <a:pt x="72" y="49"/>
                    </a:lnTo>
                    <a:lnTo>
                      <a:pt x="77" y="50"/>
                    </a:lnTo>
                    <a:lnTo>
                      <a:pt x="81" y="47"/>
                    </a:lnTo>
                    <a:lnTo>
                      <a:pt x="83" y="42"/>
                    </a:lnTo>
                    <a:lnTo>
                      <a:pt x="89" y="42"/>
                    </a:lnTo>
                    <a:lnTo>
                      <a:pt x="93" y="42"/>
                    </a:lnTo>
                    <a:lnTo>
                      <a:pt x="105" y="57"/>
                    </a:lnTo>
                    <a:lnTo>
                      <a:pt x="108" y="63"/>
                    </a:lnTo>
                    <a:lnTo>
                      <a:pt x="112" y="78"/>
                    </a:lnTo>
                    <a:lnTo>
                      <a:pt x="116" y="82"/>
                    </a:lnTo>
                    <a:lnTo>
                      <a:pt x="120" y="84"/>
                    </a:lnTo>
                    <a:lnTo>
                      <a:pt x="126" y="90"/>
                    </a:lnTo>
                    <a:lnTo>
                      <a:pt x="126" y="95"/>
                    </a:lnTo>
                    <a:lnTo>
                      <a:pt x="127" y="110"/>
                    </a:lnTo>
                    <a:lnTo>
                      <a:pt x="124" y="115"/>
                    </a:lnTo>
                    <a:lnTo>
                      <a:pt x="121" y="116"/>
                    </a:lnTo>
                    <a:lnTo>
                      <a:pt x="118" y="113"/>
                    </a:lnTo>
                    <a:lnTo>
                      <a:pt x="105" y="115"/>
                    </a:lnTo>
                    <a:lnTo>
                      <a:pt x="94" y="113"/>
                    </a:lnTo>
                    <a:lnTo>
                      <a:pt x="85" y="123"/>
                    </a:lnTo>
                    <a:lnTo>
                      <a:pt x="81" y="127"/>
                    </a:lnTo>
                    <a:lnTo>
                      <a:pt x="81" y="134"/>
                    </a:lnTo>
                    <a:lnTo>
                      <a:pt x="86" y="144"/>
                    </a:lnTo>
                    <a:lnTo>
                      <a:pt x="93" y="152"/>
                    </a:lnTo>
                    <a:lnTo>
                      <a:pt x="94" y="16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0" name="Freeform 78"/>
              <p:cNvSpPr/>
              <p:nvPr/>
            </p:nvSpPr>
            <p:spPr>
              <a:xfrm>
                <a:off x="6465960" y="2416320"/>
                <a:ext cx="196560" cy="23616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236160"/>
                  <a:gd name="textAreaBottom" fmla="*/ 236520 h 236160"/>
                  <a:gd name="GluePoint1X" fmla="*/ 35 w 124"/>
                  <a:gd name="GluePoint1Y" fmla="*/ 75 h 149"/>
                  <a:gd name="GluePoint2X" fmla="*/ 43 w 124"/>
                  <a:gd name="GluePoint2Y" fmla="*/ 80 h 149"/>
                  <a:gd name="GluePoint3X" fmla="*/ 49 w 124"/>
                  <a:gd name="GluePoint3Y" fmla="*/ 72 h 149"/>
                  <a:gd name="GluePoint4X" fmla="*/ 59 w 124"/>
                  <a:gd name="GluePoint4Y" fmla="*/ 72 h 149"/>
                  <a:gd name="GluePoint5X" fmla="*/ 74 w 124"/>
                  <a:gd name="GluePoint5Y" fmla="*/ 93 h 149"/>
                  <a:gd name="GluePoint6X" fmla="*/ 82 w 124"/>
                  <a:gd name="GluePoint6Y" fmla="*/ 112 h 149"/>
                  <a:gd name="GluePoint7X" fmla="*/ 92 w 124"/>
                  <a:gd name="GluePoint7Y" fmla="*/ 120 h 149"/>
                  <a:gd name="GluePoint8X" fmla="*/ 93 w 124"/>
                  <a:gd name="GluePoint8Y" fmla="*/ 140 h 149"/>
                  <a:gd name="GluePoint9X" fmla="*/ 92 w 124"/>
                  <a:gd name="GluePoint9Y" fmla="*/ 148 h 149"/>
                  <a:gd name="GluePoint10X" fmla="*/ 103 w 124"/>
                  <a:gd name="GluePoint10Y" fmla="*/ 149 h 149"/>
                  <a:gd name="GluePoint11X" fmla="*/ 106 w 124"/>
                  <a:gd name="GluePoint11Y" fmla="*/ 141 h 149"/>
                  <a:gd name="GluePoint12X" fmla="*/ 117 w 124"/>
                  <a:gd name="GluePoint12Y" fmla="*/ 143 h 149"/>
                  <a:gd name="GluePoint13X" fmla="*/ 122 w 124"/>
                  <a:gd name="GluePoint13Y" fmla="*/ 127 h 149"/>
                  <a:gd name="GluePoint14X" fmla="*/ 108 w 124"/>
                  <a:gd name="GluePoint14Y" fmla="*/ 104 h 149"/>
                  <a:gd name="GluePoint15X" fmla="*/ 103 w 124"/>
                  <a:gd name="GluePoint15Y" fmla="*/ 100 h 149"/>
                  <a:gd name="GluePoint16X" fmla="*/ 93 w 124"/>
                  <a:gd name="GluePoint16Y" fmla="*/ 87 h 149"/>
                  <a:gd name="GluePoint17X" fmla="*/ 78 w 124"/>
                  <a:gd name="GluePoint17Y" fmla="*/ 67 h 149"/>
                  <a:gd name="GluePoint18X" fmla="*/ 60 w 124"/>
                  <a:gd name="GluePoint18Y" fmla="*/ 50 h 149"/>
                  <a:gd name="GluePoint19X" fmla="*/ 70 w 124"/>
                  <a:gd name="GluePoint19Y" fmla="*/ 45 h 149"/>
                  <a:gd name="GluePoint20X" fmla="*/ 62 w 124"/>
                  <a:gd name="GluePoint20Y" fmla="*/ 30 h 149"/>
                  <a:gd name="GluePoint21X" fmla="*/ 43 w 124"/>
                  <a:gd name="GluePoint21Y" fmla="*/ 27 h 149"/>
                  <a:gd name="GluePoint22X" fmla="*/ 38 w 124"/>
                  <a:gd name="GluePoint22Y" fmla="*/ 18 h 149"/>
                  <a:gd name="GluePoint23X" fmla="*/ 25 w 124"/>
                  <a:gd name="GluePoint23Y" fmla="*/ 1 h 149"/>
                  <a:gd name="GluePoint24X" fmla="*/ 16 w 124"/>
                  <a:gd name="GluePoint24Y" fmla="*/ 1 h 149"/>
                  <a:gd name="GluePoint25X" fmla="*/ 19 w 124"/>
                  <a:gd name="GluePoint25Y" fmla="*/ 16 h 149"/>
                  <a:gd name="GluePoint26X" fmla="*/ 12 w 124"/>
                  <a:gd name="GluePoint26Y" fmla="*/ 22 h 149"/>
                  <a:gd name="GluePoint27X" fmla="*/ 9 w 124"/>
                  <a:gd name="GluePoint27Y" fmla="*/ 18 h 149"/>
                  <a:gd name="GluePoint28X" fmla="*/ 5 w 124"/>
                  <a:gd name="GluePoint28Y" fmla="*/ 27 h 149"/>
                  <a:gd name="GluePoint29X" fmla="*/ 0 w 124"/>
                  <a:gd name="GluePoint29Y" fmla="*/ 30 h 149"/>
                  <a:gd name="GluePoint30X" fmla="*/ 1 w 124"/>
                  <a:gd name="GluePoint30Y" fmla="*/ 35 h 149"/>
                  <a:gd name="GluePoint31X" fmla="*/ 6 w 124"/>
                  <a:gd name="GluePoint31Y" fmla="*/ 47 h 149"/>
                  <a:gd name="GluePoint32X" fmla="*/ 16 w 124"/>
                  <a:gd name="GluePoint32Y" fmla="*/ 50 h 149"/>
                  <a:gd name="GluePoint33X" fmla="*/ 17 w 124"/>
                  <a:gd name="GluePoint33Y" fmla="*/ 80 h 149"/>
                  <a:gd name="GluePoint34X" fmla="*/ 30 w 124"/>
                  <a:gd name="GluePoint34Y" fmla="*/ 75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24" h="149">
                    <a:moveTo>
                      <a:pt x="30" y="75"/>
                    </a:moveTo>
                    <a:lnTo>
                      <a:pt x="35" y="75"/>
                    </a:lnTo>
                    <a:lnTo>
                      <a:pt x="38" y="79"/>
                    </a:lnTo>
                    <a:lnTo>
                      <a:pt x="43" y="80"/>
                    </a:lnTo>
                    <a:lnTo>
                      <a:pt x="47" y="77"/>
                    </a:lnTo>
                    <a:lnTo>
                      <a:pt x="49" y="72"/>
                    </a:lnTo>
                    <a:lnTo>
                      <a:pt x="55" y="72"/>
                    </a:lnTo>
                    <a:lnTo>
                      <a:pt x="59" y="72"/>
                    </a:lnTo>
                    <a:lnTo>
                      <a:pt x="71" y="87"/>
                    </a:lnTo>
                    <a:lnTo>
                      <a:pt x="74" y="93"/>
                    </a:lnTo>
                    <a:lnTo>
                      <a:pt x="78" y="108"/>
                    </a:lnTo>
                    <a:lnTo>
                      <a:pt x="82" y="112"/>
                    </a:lnTo>
                    <a:lnTo>
                      <a:pt x="86" y="114"/>
                    </a:lnTo>
                    <a:lnTo>
                      <a:pt x="92" y="120"/>
                    </a:lnTo>
                    <a:lnTo>
                      <a:pt x="92" y="125"/>
                    </a:lnTo>
                    <a:lnTo>
                      <a:pt x="93" y="140"/>
                    </a:lnTo>
                    <a:lnTo>
                      <a:pt x="90" y="145"/>
                    </a:lnTo>
                    <a:lnTo>
                      <a:pt x="92" y="148"/>
                    </a:lnTo>
                    <a:lnTo>
                      <a:pt x="101" y="149"/>
                    </a:lnTo>
                    <a:lnTo>
                      <a:pt x="103" y="149"/>
                    </a:lnTo>
                    <a:lnTo>
                      <a:pt x="103" y="145"/>
                    </a:lnTo>
                    <a:lnTo>
                      <a:pt x="106" y="141"/>
                    </a:lnTo>
                    <a:lnTo>
                      <a:pt x="113" y="140"/>
                    </a:lnTo>
                    <a:lnTo>
                      <a:pt x="117" y="143"/>
                    </a:lnTo>
                    <a:lnTo>
                      <a:pt x="124" y="137"/>
                    </a:lnTo>
                    <a:lnTo>
                      <a:pt x="122" y="127"/>
                    </a:lnTo>
                    <a:lnTo>
                      <a:pt x="114" y="109"/>
                    </a:lnTo>
                    <a:lnTo>
                      <a:pt x="108" y="104"/>
                    </a:lnTo>
                    <a:lnTo>
                      <a:pt x="105" y="104"/>
                    </a:lnTo>
                    <a:lnTo>
                      <a:pt x="103" y="100"/>
                    </a:lnTo>
                    <a:lnTo>
                      <a:pt x="100" y="92"/>
                    </a:lnTo>
                    <a:lnTo>
                      <a:pt x="93" y="87"/>
                    </a:lnTo>
                    <a:lnTo>
                      <a:pt x="79" y="72"/>
                    </a:lnTo>
                    <a:lnTo>
                      <a:pt x="78" y="67"/>
                    </a:lnTo>
                    <a:lnTo>
                      <a:pt x="59" y="56"/>
                    </a:lnTo>
                    <a:lnTo>
                      <a:pt x="60" y="50"/>
                    </a:lnTo>
                    <a:lnTo>
                      <a:pt x="66" y="50"/>
                    </a:lnTo>
                    <a:lnTo>
                      <a:pt x="70" y="45"/>
                    </a:lnTo>
                    <a:lnTo>
                      <a:pt x="70" y="42"/>
                    </a:lnTo>
                    <a:lnTo>
                      <a:pt x="62" y="30"/>
                    </a:lnTo>
                    <a:lnTo>
                      <a:pt x="57" y="27"/>
                    </a:lnTo>
                    <a:lnTo>
                      <a:pt x="43" y="27"/>
                    </a:lnTo>
                    <a:lnTo>
                      <a:pt x="38" y="22"/>
                    </a:lnTo>
                    <a:lnTo>
                      <a:pt x="38" y="18"/>
                    </a:lnTo>
                    <a:lnTo>
                      <a:pt x="35" y="14"/>
                    </a:lnTo>
                    <a:lnTo>
                      <a:pt x="25" y="1"/>
                    </a:lnTo>
                    <a:lnTo>
                      <a:pt x="17" y="0"/>
                    </a:lnTo>
                    <a:lnTo>
                      <a:pt x="16" y="1"/>
                    </a:lnTo>
                    <a:lnTo>
                      <a:pt x="17" y="11"/>
                    </a:lnTo>
                    <a:lnTo>
                      <a:pt x="19" y="16"/>
                    </a:lnTo>
                    <a:lnTo>
                      <a:pt x="19" y="21"/>
                    </a:lnTo>
                    <a:lnTo>
                      <a:pt x="12" y="22"/>
                    </a:lnTo>
                    <a:lnTo>
                      <a:pt x="11" y="14"/>
                    </a:lnTo>
                    <a:lnTo>
                      <a:pt x="9" y="18"/>
                    </a:lnTo>
                    <a:lnTo>
                      <a:pt x="3" y="24"/>
                    </a:lnTo>
                    <a:lnTo>
                      <a:pt x="5" y="27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1" y="35"/>
                    </a:lnTo>
                    <a:lnTo>
                      <a:pt x="5" y="38"/>
                    </a:lnTo>
                    <a:lnTo>
                      <a:pt x="6" y="47"/>
                    </a:lnTo>
                    <a:lnTo>
                      <a:pt x="6" y="48"/>
                    </a:lnTo>
                    <a:lnTo>
                      <a:pt x="16" y="50"/>
                    </a:lnTo>
                    <a:lnTo>
                      <a:pt x="17" y="66"/>
                    </a:lnTo>
                    <a:lnTo>
                      <a:pt x="17" y="80"/>
                    </a:lnTo>
                    <a:lnTo>
                      <a:pt x="19" y="87"/>
                    </a:lnTo>
                    <a:lnTo>
                      <a:pt x="30" y="7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1" name="Freeform 79"/>
              <p:cNvSpPr/>
              <p:nvPr/>
            </p:nvSpPr>
            <p:spPr>
              <a:xfrm>
                <a:off x="5060880" y="1506600"/>
                <a:ext cx="860040" cy="388440"/>
              </a:xfrm>
              <a:custGeom>
                <a:avLst/>
                <a:gdLst>
                  <a:gd name="textAreaLeft" fmla="*/ 0 w 860040"/>
                  <a:gd name="textAreaRight" fmla="*/ 860400 w 860040"/>
                  <a:gd name="textAreaTop" fmla="*/ 0 h 388440"/>
                  <a:gd name="textAreaBottom" fmla="*/ 388800 h 388440"/>
                  <a:gd name="GluePoint1X" fmla="*/ 281 w 542"/>
                  <a:gd name="GluePoint1Y" fmla="*/ 4 h 245"/>
                  <a:gd name="GluePoint2X" fmla="*/ 292 w 542"/>
                  <a:gd name="GluePoint2Y" fmla="*/ 21 h 245"/>
                  <a:gd name="GluePoint3X" fmla="*/ 310 w 542"/>
                  <a:gd name="GluePoint3Y" fmla="*/ 24 h 245"/>
                  <a:gd name="GluePoint4X" fmla="*/ 321 w 542"/>
                  <a:gd name="GluePoint4Y" fmla="*/ 24 h 245"/>
                  <a:gd name="GluePoint5X" fmla="*/ 326 w 542"/>
                  <a:gd name="GluePoint5Y" fmla="*/ 33 h 245"/>
                  <a:gd name="GluePoint6X" fmla="*/ 364 w 542"/>
                  <a:gd name="GluePoint6Y" fmla="*/ 20 h 245"/>
                  <a:gd name="GluePoint7X" fmla="*/ 435 w 542"/>
                  <a:gd name="GluePoint7Y" fmla="*/ 78 h 245"/>
                  <a:gd name="GluePoint8X" fmla="*/ 469 w 542"/>
                  <a:gd name="GluePoint8Y" fmla="*/ 79 h 245"/>
                  <a:gd name="GluePoint9X" fmla="*/ 531 w 542"/>
                  <a:gd name="GluePoint9Y" fmla="*/ 97 h 245"/>
                  <a:gd name="GluePoint10X" fmla="*/ 531 w 542"/>
                  <a:gd name="GluePoint10Y" fmla="*/ 119 h 245"/>
                  <a:gd name="GluePoint11X" fmla="*/ 523 w 542"/>
                  <a:gd name="GluePoint11Y" fmla="*/ 143 h 245"/>
                  <a:gd name="GluePoint12X" fmla="*/ 500 w 542"/>
                  <a:gd name="GluePoint12Y" fmla="*/ 150 h 245"/>
                  <a:gd name="GluePoint13X" fmla="*/ 491 w 542"/>
                  <a:gd name="GluePoint13Y" fmla="*/ 176 h 245"/>
                  <a:gd name="GluePoint14X" fmla="*/ 486 w 542"/>
                  <a:gd name="GluePoint14Y" fmla="*/ 195 h 245"/>
                  <a:gd name="GluePoint15X" fmla="*/ 496 w 542"/>
                  <a:gd name="GluePoint15Y" fmla="*/ 224 h 245"/>
                  <a:gd name="GluePoint16X" fmla="*/ 423 w 542"/>
                  <a:gd name="GluePoint16Y" fmla="*/ 213 h 245"/>
                  <a:gd name="GluePoint17X" fmla="*/ 397 w 542"/>
                  <a:gd name="GluePoint17Y" fmla="*/ 221 h 245"/>
                  <a:gd name="GluePoint18X" fmla="*/ 364 w 542"/>
                  <a:gd name="GluePoint18Y" fmla="*/ 222 h 245"/>
                  <a:gd name="GluePoint19X" fmla="*/ 348 w 542"/>
                  <a:gd name="GluePoint19Y" fmla="*/ 237 h 245"/>
                  <a:gd name="GluePoint20X" fmla="*/ 308 w 542"/>
                  <a:gd name="GluePoint20Y" fmla="*/ 232 h 245"/>
                  <a:gd name="GluePoint21X" fmla="*/ 295 w 542"/>
                  <a:gd name="GluePoint21Y" fmla="*/ 213 h 245"/>
                  <a:gd name="GluePoint22X" fmla="*/ 264 w 542"/>
                  <a:gd name="GluePoint22Y" fmla="*/ 200 h 245"/>
                  <a:gd name="GluePoint23X" fmla="*/ 226 w 542"/>
                  <a:gd name="GluePoint23Y" fmla="*/ 197 h 245"/>
                  <a:gd name="GluePoint24X" fmla="*/ 184 w 542"/>
                  <a:gd name="GluePoint24Y" fmla="*/ 169 h 245"/>
                  <a:gd name="GluePoint25X" fmla="*/ 153 w 542"/>
                  <a:gd name="GluePoint25Y" fmla="*/ 176 h 245"/>
                  <a:gd name="GluePoint26X" fmla="*/ 157 w 542"/>
                  <a:gd name="GluePoint26Y" fmla="*/ 224 h 245"/>
                  <a:gd name="GluePoint27X" fmla="*/ 138 w 542"/>
                  <a:gd name="GluePoint27Y" fmla="*/ 226 h 245"/>
                  <a:gd name="GluePoint28X" fmla="*/ 110 w 542"/>
                  <a:gd name="GluePoint28Y" fmla="*/ 232 h 245"/>
                  <a:gd name="GluePoint29X" fmla="*/ 97 w 542"/>
                  <a:gd name="GluePoint29Y" fmla="*/ 213 h 245"/>
                  <a:gd name="GluePoint30X" fmla="*/ 81 w 542"/>
                  <a:gd name="GluePoint30Y" fmla="*/ 197 h 245"/>
                  <a:gd name="GluePoint31X" fmla="*/ 72 w 542"/>
                  <a:gd name="GluePoint31Y" fmla="*/ 184 h 245"/>
                  <a:gd name="GluePoint32X" fmla="*/ 89 w 542"/>
                  <a:gd name="GluePoint32Y" fmla="*/ 174 h 245"/>
                  <a:gd name="GluePoint33X" fmla="*/ 110 w 542"/>
                  <a:gd name="GluePoint33Y" fmla="*/ 172 h 245"/>
                  <a:gd name="GluePoint34X" fmla="*/ 124 w 542"/>
                  <a:gd name="GluePoint34Y" fmla="*/ 171 h 245"/>
                  <a:gd name="GluePoint35X" fmla="*/ 113 w 542"/>
                  <a:gd name="GluePoint35Y" fmla="*/ 161 h 245"/>
                  <a:gd name="GluePoint36X" fmla="*/ 99 w 542"/>
                  <a:gd name="GluePoint36Y" fmla="*/ 145 h 245"/>
                  <a:gd name="GluePoint37X" fmla="*/ 65 w 542"/>
                  <a:gd name="GluePoint37Y" fmla="*/ 139 h 245"/>
                  <a:gd name="GluePoint38X" fmla="*/ 40 w 542"/>
                  <a:gd name="GluePoint38Y" fmla="*/ 155 h 245"/>
                  <a:gd name="GluePoint39X" fmla="*/ 32 w 542"/>
                  <a:gd name="GluePoint39Y" fmla="*/ 135 h 245"/>
                  <a:gd name="GluePoint40X" fmla="*/ 0 w 542"/>
                  <a:gd name="GluePoint40Y" fmla="*/ 118 h 245"/>
                  <a:gd name="GluePoint41X" fmla="*/ 0 w 542"/>
                  <a:gd name="GluePoint41Y" fmla="*/ 94 h 245"/>
                  <a:gd name="GluePoint42X" fmla="*/ 25 w 542"/>
                  <a:gd name="GluePoint42Y" fmla="*/ 90 h 245"/>
                  <a:gd name="GluePoint43X" fmla="*/ 37 w 542"/>
                  <a:gd name="GluePoint43Y" fmla="*/ 70 h 245"/>
                  <a:gd name="GluePoint44X" fmla="*/ 57 w 542"/>
                  <a:gd name="GluePoint44Y" fmla="*/ 61 h 245"/>
                  <a:gd name="GluePoint45X" fmla="*/ 91 w 542"/>
                  <a:gd name="GluePoint45Y" fmla="*/ 73 h 245"/>
                  <a:gd name="GluePoint46X" fmla="*/ 99 w 542"/>
                  <a:gd name="GluePoint46Y" fmla="*/ 74 h 245"/>
                  <a:gd name="GluePoint47X" fmla="*/ 137 w 542"/>
                  <a:gd name="GluePoint47Y" fmla="*/ 74 h 245"/>
                  <a:gd name="GluePoint48X" fmla="*/ 170 w 542"/>
                  <a:gd name="GluePoint48Y" fmla="*/ 78 h 245"/>
                  <a:gd name="GluePoint49X" fmla="*/ 186 w 542"/>
                  <a:gd name="GluePoint49Y" fmla="*/ 68 h 245"/>
                  <a:gd name="GluePoint50X" fmla="*/ 172 w 542"/>
                  <a:gd name="GluePoint50Y" fmla="*/ 53 h 245"/>
                  <a:gd name="GluePoint51X" fmla="*/ 183 w 542"/>
                  <a:gd name="GluePoint51Y" fmla="*/ 39 h 245"/>
                  <a:gd name="GluePoint52X" fmla="*/ 165 w 542"/>
                  <a:gd name="GluePoint52Y" fmla="*/ 31 h 245"/>
                  <a:gd name="GluePoint53X" fmla="*/ 195 w 542"/>
                  <a:gd name="GluePoint53Y" fmla="*/ 20 h 245"/>
                  <a:gd name="GluePoint54X" fmla="*/ 248 w 542"/>
                  <a:gd name="GluePoint54Y" fmla="*/ 7 h 2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42" h="245">
                    <a:moveTo>
                      <a:pt x="248" y="7"/>
                    </a:moveTo>
                    <a:lnTo>
                      <a:pt x="248" y="4"/>
                    </a:lnTo>
                    <a:lnTo>
                      <a:pt x="256" y="0"/>
                    </a:lnTo>
                    <a:lnTo>
                      <a:pt x="281" y="4"/>
                    </a:lnTo>
                    <a:lnTo>
                      <a:pt x="286" y="10"/>
                    </a:lnTo>
                    <a:lnTo>
                      <a:pt x="289" y="13"/>
                    </a:lnTo>
                    <a:lnTo>
                      <a:pt x="289" y="20"/>
                    </a:lnTo>
                    <a:lnTo>
                      <a:pt x="292" y="21"/>
                    </a:lnTo>
                    <a:lnTo>
                      <a:pt x="303" y="21"/>
                    </a:lnTo>
                    <a:lnTo>
                      <a:pt x="302" y="18"/>
                    </a:lnTo>
                    <a:lnTo>
                      <a:pt x="308" y="21"/>
                    </a:lnTo>
                    <a:lnTo>
                      <a:pt x="310" y="24"/>
                    </a:lnTo>
                    <a:lnTo>
                      <a:pt x="313" y="24"/>
                    </a:lnTo>
                    <a:lnTo>
                      <a:pt x="310" y="23"/>
                    </a:lnTo>
                    <a:lnTo>
                      <a:pt x="311" y="21"/>
                    </a:lnTo>
                    <a:lnTo>
                      <a:pt x="321" y="24"/>
                    </a:lnTo>
                    <a:lnTo>
                      <a:pt x="326" y="23"/>
                    </a:lnTo>
                    <a:lnTo>
                      <a:pt x="327" y="26"/>
                    </a:lnTo>
                    <a:lnTo>
                      <a:pt x="324" y="29"/>
                    </a:lnTo>
                    <a:lnTo>
                      <a:pt x="326" y="33"/>
                    </a:lnTo>
                    <a:lnTo>
                      <a:pt x="340" y="33"/>
                    </a:lnTo>
                    <a:lnTo>
                      <a:pt x="349" y="21"/>
                    </a:lnTo>
                    <a:lnTo>
                      <a:pt x="362" y="16"/>
                    </a:lnTo>
                    <a:lnTo>
                      <a:pt x="364" y="20"/>
                    </a:lnTo>
                    <a:lnTo>
                      <a:pt x="361" y="21"/>
                    </a:lnTo>
                    <a:lnTo>
                      <a:pt x="362" y="24"/>
                    </a:lnTo>
                    <a:lnTo>
                      <a:pt x="386" y="36"/>
                    </a:lnTo>
                    <a:lnTo>
                      <a:pt x="435" y="78"/>
                    </a:lnTo>
                    <a:lnTo>
                      <a:pt x="440" y="70"/>
                    </a:lnTo>
                    <a:lnTo>
                      <a:pt x="448" y="73"/>
                    </a:lnTo>
                    <a:lnTo>
                      <a:pt x="453" y="79"/>
                    </a:lnTo>
                    <a:lnTo>
                      <a:pt x="469" y="79"/>
                    </a:lnTo>
                    <a:lnTo>
                      <a:pt x="478" y="74"/>
                    </a:lnTo>
                    <a:lnTo>
                      <a:pt x="512" y="97"/>
                    </a:lnTo>
                    <a:lnTo>
                      <a:pt x="526" y="100"/>
                    </a:lnTo>
                    <a:lnTo>
                      <a:pt x="531" y="97"/>
                    </a:lnTo>
                    <a:lnTo>
                      <a:pt x="542" y="107"/>
                    </a:lnTo>
                    <a:lnTo>
                      <a:pt x="542" y="111"/>
                    </a:lnTo>
                    <a:lnTo>
                      <a:pt x="539" y="119"/>
                    </a:lnTo>
                    <a:lnTo>
                      <a:pt x="531" y="119"/>
                    </a:lnTo>
                    <a:lnTo>
                      <a:pt x="531" y="129"/>
                    </a:lnTo>
                    <a:lnTo>
                      <a:pt x="537" y="142"/>
                    </a:lnTo>
                    <a:lnTo>
                      <a:pt x="529" y="147"/>
                    </a:lnTo>
                    <a:lnTo>
                      <a:pt x="523" y="143"/>
                    </a:lnTo>
                    <a:lnTo>
                      <a:pt x="515" y="143"/>
                    </a:lnTo>
                    <a:lnTo>
                      <a:pt x="507" y="140"/>
                    </a:lnTo>
                    <a:lnTo>
                      <a:pt x="500" y="140"/>
                    </a:lnTo>
                    <a:lnTo>
                      <a:pt x="500" y="150"/>
                    </a:lnTo>
                    <a:lnTo>
                      <a:pt x="500" y="161"/>
                    </a:lnTo>
                    <a:lnTo>
                      <a:pt x="500" y="166"/>
                    </a:lnTo>
                    <a:lnTo>
                      <a:pt x="505" y="174"/>
                    </a:lnTo>
                    <a:lnTo>
                      <a:pt x="491" y="176"/>
                    </a:lnTo>
                    <a:lnTo>
                      <a:pt x="485" y="177"/>
                    </a:lnTo>
                    <a:lnTo>
                      <a:pt x="475" y="180"/>
                    </a:lnTo>
                    <a:lnTo>
                      <a:pt x="481" y="185"/>
                    </a:lnTo>
                    <a:lnTo>
                      <a:pt x="486" y="195"/>
                    </a:lnTo>
                    <a:lnTo>
                      <a:pt x="496" y="206"/>
                    </a:lnTo>
                    <a:lnTo>
                      <a:pt x="497" y="211"/>
                    </a:lnTo>
                    <a:lnTo>
                      <a:pt x="494" y="213"/>
                    </a:lnTo>
                    <a:lnTo>
                      <a:pt x="496" y="224"/>
                    </a:lnTo>
                    <a:lnTo>
                      <a:pt x="483" y="221"/>
                    </a:lnTo>
                    <a:lnTo>
                      <a:pt x="478" y="216"/>
                    </a:lnTo>
                    <a:lnTo>
                      <a:pt x="446" y="211"/>
                    </a:lnTo>
                    <a:lnTo>
                      <a:pt x="423" y="213"/>
                    </a:lnTo>
                    <a:lnTo>
                      <a:pt x="413" y="211"/>
                    </a:lnTo>
                    <a:lnTo>
                      <a:pt x="405" y="208"/>
                    </a:lnTo>
                    <a:lnTo>
                      <a:pt x="397" y="213"/>
                    </a:lnTo>
                    <a:lnTo>
                      <a:pt x="397" y="221"/>
                    </a:lnTo>
                    <a:lnTo>
                      <a:pt x="381" y="216"/>
                    </a:lnTo>
                    <a:lnTo>
                      <a:pt x="370" y="214"/>
                    </a:lnTo>
                    <a:lnTo>
                      <a:pt x="364" y="216"/>
                    </a:lnTo>
                    <a:lnTo>
                      <a:pt x="364" y="222"/>
                    </a:lnTo>
                    <a:lnTo>
                      <a:pt x="362" y="227"/>
                    </a:lnTo>
                    <a:lnTo>
                      <a:pt x="357" y="227"/>
                    </a:lnTo>
                    <a:lnTo>
                      <a:pt x="356" y="232"/>
                    </a:lnTo>
                    <a:lnTo>
                      <a:pt x="348" y="237"/>
                    </a:lnTo>
                    <a:lnTo>
                      <a:pt x="340" y="245"/>
                    </a:lnTo>
                    <a:lnTo>
                      <a:pt x="327" y="242"/>
                    </a:lnTo>
                    <a:lnTo>
                      <a:pt x="315" y="243"/>
                    </a:lnTo>
                    <a:lnTo>
                      <a:pt x="308" y="232"/>
                    </a:lnTo>
                    <a:lnTo>
                      <a:pt x="299" y="230"/>
                    </a:lnTo>
                    <a:lnTo>
                      <a:pt x="297" y="224"/>
                    </a:lnTo>
                    <a:lnTo>
                      <a:pt x="299" y="222"/>
                    </a:lnTo>
                    <a:lnTo>
                      <a:pt x="295" y="213"/>
                    </a:lnTo>
                    <a:lnTo>
                      <a:pt x="292" y="213"/>
                    </a:lnTo>
                    <a:lnTo>
                      <a:pt x="286" y="206"/>
                    </a:lnTo>
                    <a:lnTo>
                      <a:pt x="275" y="198"/>
                    </a:lnTo>
                    <a:lnTo>
                      <a:pt x="264" y="200"/>
                    </a:lnTo>
                    <a:lnTo>
                      <a:pt x="254" y="201"/>
                    </a:lnTo>
                    <a:lnTo>
                      <a:pt x="245" y="201"/>
                    </a:lnTo>
                    <a:lnTo>
                      <a:pt x="235" y="203"/>
                    </a:lnTo>
                    <a:lnTo>
                      <a:pt x="226" y="197"/>
                    </a:lnTo>
                    <a:lnTo>
                      <a:pt x="218" y="190"/>
                    </a:lnTo>
                    <a:lnTo>
                      <a:pt x="208" y="184"/>
                    </a:lnTo>
                    <a:lnTo>
                      <a:pt x="200" y="177"/>
                    </a:lnTo>
                    <a:lnTo>
                      <a:pt x="184" y="169"/>
                    </a:lnTo>
                    <a:lnTo>
                      <a:pt x="176" y="166"/>
                    </a:lnTo>
                    <a:lnTo>
                      <a:pt x="168" y="169"/>
                    </a:lnTo>
                    <a:lnTo>
                      <a:pt x="160" y="172"/>
                    </a:lnTo>
                    <a:lnTo>
                      <a:pt x="153" y="176"/>
                    </a:lnTo>
                    <a:lnTo>
                      <a:pt x="145" y="177"/>
                    </a:lnTo>
                    <a:lnTo>
                      <a:pt x="148" y="193"/>
                    </a:lnTo>
                    <a:lnTo>
                      <a:pt x="153" y="209"/>
                    </a:lnTo>
                    <a:lnTo>
                      <a:pt x="157" y="224"/>
                    </a:lnTo>
                    <a:lnTo>
                      <a:pt x="160" y="240"/>
                    </a:lnTo>
                    <a:lnTo>
                      <a:pt x="157" y="242"/>
                    </a:lnTo>
                    <a:lnTo>
                      <a:pt x="149" y="240"/>
                    </a:lnTo>
                    <a:lnTo>
                      <a:pt x="138" y="226"/>
                    </a:lnTo>
                    <a:lnTo>
                      <a:pt x="130" y="222"/>
                    </a:lnTo>
                    <a:lnTo>
                      <a:pt x="116" y="226"/>
                    </a:lnTo>
                    <a:lnTo>
                      <a:pt x="110" y="232"/>
                    </a:lnTo>
                    <a:lnTo>
                      <a:pt x="110" y="232"/>
                    </a:lnTo>
                    <a:lnTo>
                      <a:pt x="108" y="224"/>
                    </a:lnTo>
                    <a:lnTo>
                      <a:pt x="110" y="221"/>
                    </a:lnTo>
                    <a:lnTo>
                      <a:pt x="108" y="216"/>
                    </a:lnTo>
                    <a:lnTo>
                      <a:pt x="97" y="213"/>
                    </a:lnTo>
                    <a:lnTo>
                      <a:pt x="94" y="209"/>
                    </a:lnTo>
                    <a:lnTo>
                      <a:pt x="87" y="209"/>
                    </a:lnTo>
                    <a:lnTo>
                      <a:pt x="86" y="201"/>
                    </a:lnTo>
                    <a:lnTo>
                      <a:pt x="81" y="197"/>
                    </a:lnTo>
                    <a:lnTo>
                      <a:pt x="76" y="192"/>
                    </a:lnTo>
                    <a:lnTo>
                      <a:pt x="70" y="189"/>
                    </a:lnTo>
                    <a:lnTo>
                      <a:pt x="67" y="185"/>
                    </a:lnTo>
                    <a:lnTo>
                      <a:pt x="72" y="184"/>
                    </a:lnTo>
                    <a:lnTo>
                      <a:pt x="84" y="185"/>
                    </a:lnTo>
                    <a:lnTo>
                      <a:pt x="79" y="177"/>
                    </a:lnTo>
                    <a:lnTo>
                      <a:pt x="81" y="176"/>
                    </a:lnTo>
                    <a:lnTo>
                      <a:pt x="89" y="174"/>
                    </a:lnTo>
                    <a:lnTo>
                      <a:pt x="91" y="171"/>
                    </a:lnTo>
                    <a:lnTo>
                      <a:pt x="95" y="171"/>
                    </a:lnTo>
                    <a:lnTo>
                      <a:pt x="103" y="174"/>
                    </a:lnTo>
                    <a:lnTo>
                      <a:pt x="110" y="172"/>
                    </a:lnTo>
                    <a:lnTo>
                      <a:pt x="121" y="176"/>
                    </a:lnTo>
                    <a:lnTo>
                      <a:pt x="127" y="176"/>
                    </a:lnTo>
                    <a:lnTo>
                      <a:pt x="127" y="174"/>
                    </a:lnTo>
                    <a:lnTo>
                      <a:pt x="124" y="171"/>
                    </a:lnTo>
                    <a:lnTo>
                      <a:pt x="127" y="171"/>
                    </a:lnTo>
                    <a:lnTo>
                      <a:pt x="124" y="169"/>
                    </a:lnTo>
                    <a:lnTo>
                      <a:pt x="116" y="161"/>
                    </a:lnTo>
                    <a:lnTo>
                      <a:pt x="113" y="161"/>
                    </a:lnTo>
                    <a:lnTo>
                      <a:pt x="110" y="158"/>
                    </a:lnTo>
                    <a:lnTo>
                      <a:pt x="106" y="153"/>
                    </a:lnTo>
                    <a:lnTo>
                      <a:pt x="100" y="148"/>
                    </a:lnTo>
                    <a:lnTo>
                      <a:pt x="99" y="145"/>
                    </a:lnTo>
                    <a:lnTo>
                      <a:pt x="89" y="140"/>
                    </a:lnTo>
                    <a:lnTo>
                      <a:pt x="79" y="142"/>
                    </a:lnTo>
                    <a:lnTo>
                      <a:pt x="78" y="140"/>
                    </a:lnTo>
                    <a:lnTo>
                      <a:pt x="65" y="139"/>
                    </a:lnTo>
                    <a:lnTo>
                      <a:pt x="59" y="147"/>
                    </a:lnTo>
                    <a:lnTo>
                      <a:pt x="37" y="150"/>
                    </a:lnTo>
                    <a:lnTo>
                      <a:pt x="43" y="153"/>
                    </a:lnTo>
                    <a:lnTo>
                      <a:pt x="40" y="155"/>
                    </a:lnTo>
                    <a:lnTo>
                      <a:pt x="29" y="150"/>
                    </a:lnTo>
                    <a:lnTo>
                      <a:pt x="30" y="147"/>
                    </a:lnTo>
                    <a:lnTo>
                      <a:pt x="37" y="147"/>
                    </a:lnTo>
                    <a:lnTo>
                      <a:pt x="32" y="135"/>
                    </a:lnTo>
                    <a:lnTo>
                      <a:pt x="24" y="129"/>
                    </a:lnTo>
                    <a:lnTo>
                      <a:pt x="14" y="131"/>
                    </a:lnTo>
                    <a:lnTo>
                      <a:pt x="8" y="119"/>
                    </a:lnTo>
                    <a:lnTo>
                      <a:pt x="0" y="118"/>
                    </a:lnTo>
                    <a:lnTo>
                      <a:pt x="2" y="110"/>
                    </a:lnTo>
                    <a:lnTo>
                      <a:pt x="5" y="107"/>
                    </a:lnTo>
                    <a:lnTo>
                      <a:pt x="0" y="102"/>
                    </a:lnTo>
                    <a:lnTo>
                      <a:pt x="0" y="94"/>
                    </a:lnTo>
                    <a:lnTo>
                      <a:pt x="5" y="90"/>
                    </a:lnTo>
                    <a:lnTo>
                      <a:pt x="5" y="82"/>
                    </a:lnTo>
                    <a:lnTo>
                      <a:pt x="19" y="95"/>
                    </a:lnTo>
                    <a:lnTo>
                      <a:pt x="25" y="90"/>
                    </a:lnTo>
                    <a:lnTo>
                      <a:pt x="18" y="81"/>
                    </a:lnTo>
                    <a:lnTo>
                      <a:pt x="27" y="76"/>
                    </a:lnTo>
                    <a:lnTo>
                      <a:pt x="27" y="73"/>
                    </a:lnTo>
                    <a:lnTo>
                      <a:pt x="37" y="70"/>
                    </a:lnTo>
                    <a:lnTo>
                      <a:pt x="41" y="63"/>
                    </a:lnTo>
                    <a:lnTo>
                      <a:pt x="48" y="63"/>
                    </a:lnTo>
                    <a:lnTo>
                      <a:pt x="56" y="66"/>
                    </a:lnTo>
                    <a:lnTo>
                      <a:pt x="57" y="61"/>
                    </a:lnTo>
                    <a:lnTo>
                      <a:pt x="62" y="61"/>
                    </a:lnTo>
                    <a:lnTo>
                      <a:pt x="67" y="65"/>
                    </a:lnTo>
                    <a:lnTo>
                      <a:pt x="79" y="66"/>
                    </a:lnTo>
                    <a:lnTo>
                      <a:pt x="91" y="73"/>
                    </a:lnTo>
                    <a:lnTo>
                      <a:pt x="97" y="81"/>
                    </a:lnTo>
                    <a:lnTo>
                      <a:pt x="99" y="81"/>
                    </a:lnTo>
                    <a:lnTo>
                      <a:pt x="97" y="74"/>
                    </a:lnTo>
                    <a:lnTo>
                      <a:pt x="99" y="74"/>
                    </a:lnTo>
                    <a:lnTo>
                      <a:pt x="113" y="81"/>
                    </a:lnTo>
                    <a:lnTo>
                      <a:pt x="124" y="73"/>
                    </a:lnTo>
                    <a:lnTo>
                      <a:pt x="135" y="76"/>
                    </a:lnTo>
                    <a:lnTo>
                      <a:pt x="137" y="74"/>
                    </a:lnTo>
                    <a:lnTo>
                      <a:pt x="143" y="73"/>
                    </a:lnTo>
                    <a:lnTo>
                      <a:pt x="154" y="81"/>
                    </a:lnTo>
                    <a:lnTo>
                      <a:pt x="162" y="82"/>
                    </a:lnTo>
                    <a:lnTo>
                      <a:pt x="170" y="78"/>
                    </a:lnTo>
                    <a:lnTo>
                      <a:pt x="183" y="79"/>
                    </a:lnTo>
                    <a:lnTo>
                      <a:pt x="187" y="78"/>
                    </a:lnTo>
                    <a:lnTo>
                      <a:pt x="187" y="70"/>
                    </a:lnTo>
                    <a:lnTo>
                      <a:pt x="186" y="68"/>
                    </a:lnTo>
                    <a:lnTo>
                      <a:pt x="180" y="68"/>
                    </a:lnTo>
                    <a:lnTo>
                      <a:pt x="168" y="63"/>
                    </a:lnTo>
                    <a:lnTo>
                      <a:pt x="162" y="58"/>
                    </a:lnTo>
                    <a:lnTo>
                      <a:pt x="172" y="53"/>
                    </a:lnTo>
                    <a:lnTo>
                      <a:pt x="172" y="50"/>
                    </a:lnTo>
                    <a:lnTo>
                      <a:pt x="167" y="45"/>
                    </a:lnTo>
                    <a:lnTo>
                      <a:pt x="170" y="41"/>
                    </a:lnTo>
                    <a:lnTo>
                      <a:pt x="183" y="39"/>
                    </a:lnTo>
                    <a:lnTo>
                      <a:pt x="170" y="36"/>
                    </a:lnTo>
                    <a:lnTo>
                      <a:pt x="168" y="33"/>
                    </a:lnTo>
                    <a:lnTo>
                      <a:pt x="172" y="31"/>
                    </a:lnTo>
                    <a:lnTo>
                      <a:pt x="165" y="31"/>
                    </a:lnTo>
                    <a:lnTo>
                      <a:pt x="165" y="26"/>
                    </a:lnTo>
                    <a:lnTo>
                      <a:pt x="162" y="24"/>
                    </a:lnTo>
                    <a:lnTo>
                      <a:pt x="183" y="26"/>
                    </a:lnTo>
                    <a:lnTo>
                      <a:pt x="195" y="20"/>
                    </a:lnTo>
                    <a:lnTo>
                      <a:pt x="200" y="21"/>
                    </a:lnTo>
                    <a:lnTo>
                      <a:pt x="208" y="16"/>
                    </a:lnTo>
                    <a:lnTo>
                      <a:pt x="214" y="13"/>
                    </a:lnTo>
                    <a:lnTo>
                      <a:pt x="248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2" name="Freeform 80"/>
              <p:cNvSpPr/>
              <p:nvPr/>
            </p:nvSpPr>
            <p:spPr>
              <a:xfrm>
                <a:off x="4538520" y="1589040"/>
                <a:ext cx="383760" cy="217080"/>
              </a:xfrm>
              <a:custGeom>
                <a:avLst/>
                <a:gdLst>
                  <a:gd name="textAreaLeft" fmla="*/ 0 w 383760"/>
                  <a:gd name="textAreaRight" fmla="*/ 384120 w 383760"/>
                  <a:gd name="textAreaTop" fmla="*/ 0 h 217080"/>
                  <a:gd name="textAreaBottom" fmla="*/ 217440 h 217080"/>
                  <a:gd name="GluePoint1X" fmla="*/ 8 w 242"/>
                  <a:gd name="GluePoint1Y" fmla="*/ 71 h 137"/>
                  <a:gd name="GluePoint2X" fmla="*/ 40 w 242"/>
                  <a:gd name="GluePoint2Y" fmla="*/ 77 h 137"/>
                  <a:gd name="GluePoint3X" fmla="*/ 64 w 242"/>
                  <a:gd name="GluePoint3Y" fmla="*/ 66 h 137"/>
                  <a:gd name="GluePoint4X" fmla="*/ 96 w 242"/>
                  <a:gd name="GluePoint4Y" fmla="*/ 72 h 137"/>
                  <a:gd name="GluePoint5X" fmla="*/ 102 w 242"/>
                  <a:gd name="GluePoint5Y" fmla="*/ 83 h 137"/>
                  <a:gd name="GluePoint6X" fmla="*/ 111 w 242"/>
                  <a:gd name="GluePoint6Y" fmla="*/ 101 h 137"/>
                  <a:gd name="GluePoint7X" fmla="*/ 94 w 242"/>
                  <a:gd name="GluePoint7Y" fmla="*/ 112 h 137"/>
                  <a:gd name="GluePoint8X" fmla="*/ 91 w 242"/>
                  <a:gd name="GluePoint8Y" fmla="*/ 119 h 137"/>
                  <a:gd name="GluePoint9X" fmla="*/ 107 w 242"/>
                  <a:gd name="GluePoint9Y" fmla="*/ 119 h 137"/>
                  <a:gd name="GluePoint10X" fmla="*/ 110 w 242"/>
                  <a:gd name="GluePoint10Y" fmla="*/ 111 h 137"/>
                  <a:gd name="GluePoint11X" fmla="*/ 118 w 242"/>
                  <a:gd name="GluePoint11Y" fmla="*/ 111 h 137"/>
                  <a:gd name="GluePoint12X" fmla="*/ 121 w 242"/>
                  <a:gd name="GluePoint12Y" fmla="*/ 106 h 137"/>
                  <a:gd name="GluePoint13X" fmla="*/ 134 w 242"/>
                  <a:gd name="GluePoint13Y" fmla="*/ 98 h 137"/>
                  <a:gd name="GluePoint14X" fmla="*/ 143 w 242"/>
                  <a:gd name="GluePoint14Y" fmla="*/ 100 h 137"/>
                  <a:gd name="GluePoint15X" fmla="*/ 138 w 242"/>
                  <a:gd name="GluePoint15Y" fmla="*/ 104 h 137"/>
                  <a:gd name="GluePoint16X" fmla="*/ 164 w 242"/>
                  <a:gd name="GluePoint16Y" fmla="*/ 108 h 137"/>
                  <a:gd name="GluePoint17X" fmla="*/ 151 w 242"/>
                  <a:gd name="GluePoint17Y" fmla="*/ 119 h 137"/>
                  <a:gd name="GluePoint18X" fmla="*/ 165 w 242"/>
                  <a:gd name="GluePoint18Y" fmla="*/ 133 h 137"/>
                  <a:gd name="GluePoint19X" fmla="*/ 181 w 242"/>
                  <a:gd name="GluePoint19Y" fmla="*/ 130 h 137"/>
                  <a:gd name="GluePoint20X" fmla="*/ 200 w 242"/>
                  <a:gd name="GluePoint20Y" fmla="*/ 125 h 137"/>
                  <a:gd name="GluePoint21X" fmla="*/ 197 w 242"/>
                  <a:gd name="GluePoint21Y" fmla="*/ 119 h 137"/>
                  <a:gd name="GluePoint22X" fmla="*/ 191 w 242"/>
                  <a:gd name="GluePoint22Y" fmla="*/ 120 h 137"/>
                  <a:gd name="GluePoint23X" fmla="*/ 180 w 242"/>
                  <a:gd name="GluePoint23Y" fmla="*/ 114 h 137"/>
                  <a:gd name="GluePoint24X" fmla="*/ 177 w 242"/>
                  <a:gd name="GluePoint24Y" fmla="*/ 109 h 137"/>
                  <a:gd name="GluePoint25X" fmla="*/ 170 w 242"/>
                  <a:gd name="GluePoint25Y" fmla="*/ 108 h 137"/>
                  <a:gd name="GluePoint26X" fmla="*/ 170 w 242"/>
                  <a:gd name="GluePoint26Y" fmla="*/ 103 h 137"/>
                  <a:gd name="GluePoint27X" fmla="*/ 177 w 242"/>
                  <a:gd name="GluePoint27Y" fmla="*/ 109 h 137"/>
                  <a:gd name="GluePoint28X" fmla="*/ 183 w 242"/>
                  <a:gd name="GluePoint28Y" fmla="*/ 111 h 137"/>
                  <a:gd name="GluePoint29X" fmla="*/ 186 w 242"/>
                  <a:gd name="GluePoint29Y" fmla="*/ 104 h 137"/>
                  <a:gd name="GluePoint30X" fmla="*/ 202 w 242"/>
                  <a:gd name="GluePoint30Y" fmla="*/ 95 h 137"/>
                  <a:gd name="GluePoint31X" fmla="*/ 215 w 242"/>
                  <a:gd name="GluePoint31Y" fmla="*/ 90 h 137"/>
                  <a:gd name="GluePoint32X" fmla="*/ 229 w 242"/>
                  <a:gd name="GluePoint32Y" fmla="*/ 75 h 137"/>
                  <a:gd name="GluePoint33X" fmla="*/ 239 w 242"/>
                  <a:gd name="GluePoint33Y" fmla="*/ 64 h 137"/>
                  <a:gd name="GluePoint34X" fmla="*/ 235 w 242"/>
                  <a:gd name="GluePoint34Y" fmla="*/ 56 h 137"/>
                  <a:gd name="GluePoint35X" fmla="*/ 240 w 242"/>
                  <a:gd name="GluePoint35Y" fmla="*/ 46 h 137"/>
                  <a:gd name="GluePoint36X" fmla="*/ 199 w 242"/>
                  <a:gd name="GluePoint36Y" fmla="*/ 30 h 137"/>
                  <a:gd name="GluePoint37X" fmla="*/ 167 w 242"/>
                  <a:gd name="GluePoint37Y" fmla="*/ 18 h 137"/>
                  <a:gd name="GluePoint38X" fmla="*/ 156 w 242"/>
                  <a:gd name="GluePoint38Y" fmla="*/ 8 h 137"/>
                  <a:gd name="GluePoint39X" fmla="*/ 110 w 242"/>
                  <a:gd name="GluePoint39Y" fmla="*/ 5 h 137"/>
                  <a:gd name="GluePoint40X" fmla="*/ 105 w 242"/>
                  <a:gd name="GluePoint40Y" fmla="*/ 18 h 137"/>
                  <a:gd name="GluePoint41X" fmla="*/ 86 w 242"/>
                  <a:gd name="GluePoint41Y" fmla="*/ 13 h 137"/>
                  <a:gd name="GluePoint42X" fmla="*/ 67 w 242"/>
                  <a:gd name="GluePoint42Y" fmla="*/ 16 h 137"/>
                  <a:gd name="GluePoint43X" fmla="*/ 57 w 242"/>
                  <a:gd name="GluePoint43Y" fmla="*/ 9 h 137"/>
                  <a:gd name="GluePoint44X" fmla="*/ 24 w 242"/>
                  <a:gd name="GluePoint44Y" fmla="*/ 6 h 137"/>
                  <a:gd name="GluePoint45X" fmla="*/ 18 w 242"/>
                  <a:gd name="GluePoint45Y" fmla="*/ 22 h 137"/>
                  <a:gd name="GluePoint46X" fmla="*/ 21 w 242"/>
                  <a:gd name="GluePoint46Y" fmla="*/ 32 h 137"/>
                  <a:gd name="GluePoint47X" fmla="*/ 7 w 242"/>
                  <a:gd name="GluePoint47Y" fmla="*/ 55 h 1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242" h="137">
                    <a:moveTo>
                      <a:pt x="3" y="55"/>
                    </a:moveTo>
                    <a:lnTo>
                      <a:pt x="0" y="67"/>
                    </a:lnTo>
                    <a:lnTo>
                      <a:pt x="8" y="71"/>
                    </a:lnTo>
                    <a:lnTo>
                      <a:pt x="11" y="75"/>
                    </a:lnTo>
                    <a:lnTo>
                      <a:pt x="35" y="74"/>
                    </a:lnTo>
                    <a:lnTo>
                      <a:pt x="40" y="77"/>
                    </a:lnTo>
                    <a:lnTo>
                      <a:pt x="61" y="71"/>
                    </a:lnTo>
                    <a:lnTo>
                      <a:pt x="61" y="71"/>
                    </a:lnTo>
                    <a:lnTo>
                      <a:pt x="64" y="66"/>
                    </a:lnTo>
                    <a:lnTo>
                      <a:pt x="72" y="66"/>
                    </a:lnTo>
                    <a:lnTo>
                      <a:pt x="83" y="71"/>
                    </a:lnTo>
                    <a:lnTo>
                      <a:pt x="96" y="72"/>
                    </a:lnTo>
                    <a:lnTo>
                      <a:pt x="97" y="74"/>
                    </a:lnTo>
                    <a:lnTo>
                      <a:pt x="97" y="82"/>
                    </a:lnTo>
                    <a:lnTo>
                      <a:pt x="102" y="83"/>
                    </a:lnTo>
                    <a:lnTo>
                      <a:pt x="105" y="90"/>
                    </a:lnTo>
                    <a:lnTo>
                      <a:pt x="110" y="93"/>
                    </a:lnTo>
                    <a:lnTo>
                      <a:pt x="111" y="101"/>
                    </a:lnTo>
                    <a:lnTo>
                      <a:pt x="99" y="100"/>
                    </a:lnTo>
                    <a:lnTo>
                      <a:pt x="99" y="108"/>
                    </a:lnTo>
                    <a:lnTo>
                      <a:pt x="94" y="112"/>
                    </a:lnTo>
                    <a:lnTo>
                      <a:pt x="92" y="116"/>
                    </a:lnTo>
                    <a:lnTo>
                      <a:pt x="89" y="116"/>
                    </a:lnTo>
                    <a:lnTo>
                      <a:pt x="91" y="119"/>
                    </a:lnTo>
                    <a:lnTo>
                      <a:pt x="92" y="117"/>
                    </a:lnTo>
                    <a:lnTo>
                      <a:pt x="96" y="122"/>
                    </a:lnTo>
                    <a:lnTo>
                      <a:pt x="107" y="119"/>
                    </a:lnTo>
                    <a:lnTo>
                      <a:pt x="110" y="119"/>
                    </a:lnTo>
                    <a:lnTo>
                      <a:pt x="110" y="120"/>
                    </a:lnTo>
                    <a:lnTo>
                      <a:pt x="110" y="111"/>
                    </a:lnTo>
                    <a:lnTo>
                      <a:pt x="111" y="114"/>
                    </a:lnTo>
                    <a:lnTo>
                      <a:pt x="111" y="112"/>
                    </a:lnTo>
                    <a:lnTo>
                      <a:pt x="118" y="111"/>
                    </a:lnTo>
                    <a:lnTo>
                      <a:pt x="119" y="108"/>
                    </a:lnTo>
                    <a:lnTo>
                      <a:pt x="116" y="103"/>
                    </a:lnTo>
                    <a:lnTo>
                      <a:pt x="121" y="106"/>
                    </a:lnTo>
                    <a:lnTo>
                      <a:pt x="123" y="100"/>
                    </a:lnTo>
                    <a:lnTo>
                      <a:pt x="134" y="96"/>
                    </a:lnTo>
                    <a:lnTo>
                      <a:pt x="134" y="98"/>
                    </a:lnTo>
                    <a:lnTo>
                      <a:pt x="137" y="98"/>
                    </a:lnTo>
                    <a:lnTo>
                      <a:pt x="138" y="95"/>
                    </a:lnTo>
                    <a:lnTo>
                      <a:pt x="143" y="100"/>
                    </a:lnTo>
                    <a:lnTo>
                      <a:pt x="135" y="100"/>
                    </a:lnTo>
                    <a:lnTo>
                      <a:pt x="142" y="101"/>
                    </a:lnTo>
                    <a:lnTo>
                      <a:pt x="138" y="104"/>
                    </a:lnTo>
                    <a:lnTo>
                      <a:pt x="150" y="108"/>
                    </a:lnTo>
                    <a:lnTo>
                      <a:pt x="159" y="106"/>
                    </a:lnTo>
                    <a:lnTo>
                      <a:pt x="164" y="108"/>
                    </a:lnTo>
                    <a:lnTo>
                      <a:pt x="165" y="109"/>
                    </a:lnTo>
                    <a:lnTo>
                      <a:pt x="159" y="112"/>
                    </a:lnTo>
                    <a:lnTo>
                      <a:pt x="151" y="119"/>
                    </a:lnTo>
                    <a:lnTo>
                      <a:pt x="164" y="124"/>
                    </a:lnTo>
                    <a:lnTo>
                      <a:pt x="167" y="127"/>
                    </a:lnTo>
                    <a:lnTo>
                      <a:pt x="165" y="133"/>
                    </a:lnTo>
                    <a:lnTo>
                      <a:pt x="173" y="137"/>
                    </a:lnTo>
                    <a:lnTo>
                      <a:pt x="178" y="135"/>
                    </a:lnTo>
                    <a:lnTo>
                      <a:pt x="181" y="130"/>
                    </a:lnTo>
                    <a:lnTo>
                      <a:pt x="186" y="130"/>
                    </a:lnTo>
                    <a:lnTo>
                      <a:pt x="192" y="124"/>
                    </a:lnTo>
                    <a:lnTo>
                      <a:pt x="200" y="125"/>
                    </a:lnTo>
                    <a:lnTo>
                      <a:pt x="205" y="125"/>
                    </a:lnTo>
                    <a:lnTo>
                      <a:pt x="207" y="117"/>
                    </a:lnTo>
                    <a:lnTo>
                      <a:pt x="197" y="119"/>
                    </a:lnTo>
                    <a:lnTo>
                      <a:pt x="194" y="120"/>
                    </a:lnTo>
                    <a:lnTo>
                      <a:pt x="191" y="119"/>
                    </a:lnTo>
                    <a:lnTo>
                      <a:pt x="191" y="120"/>
                    </a:lnTo>
                    <a:lnTo>
                      <a:pt x="186" y="120"/>
                    </a:lnTo>
                    <a:lnTo>
                      <a:pt x="183" y="114"/>
                    </a:lnTo>
                    <a:lnTo>
                      <a:pt x="180" y="114"/>
                    </a:lnTo>
                    <a:lnTo>
                      <a:pt x="180" y="112"/>
                    </a:lnTo>
                    <a:lnTo>
                      <a:pt x="177" y="112"/>
                    </a:lnTo>
                    <a:lnTo>
                      <a:pt x="177" y="109"/>
                    </a:lnTo>
                    <a:lnTo>
                      <a:pt x="172" y="109"/>
                    </a:lnTo>
                    <a:lnTo>
                      <a:pt x="172" y="111"/>
                    </a:lnTo>
                    <a:lnTo>
                      <a:pt x="170" y="108"/>
                    </a:lnTo>
                    <a:lnTo>
                      <a:pt x="165" y="104"/>
                    </a:lnTo>
                    <a:lnTo>
                      <a:pt x="170" y="106"/>
                    </a:lnTo>
                    <a:lnTo>
                      <a:pt x="170" y="103"/>
                    </a:lnTo>
                    <a:lnTo>
                      <a:pt x="172" y="106"/>
                    </a:lnTo>
                    <a:lnTo>
                      <a:pt x="175" y="106"/>
                    </a:lnTo>
                    <a:lnTo>
                      <a:pt x="177" y="109"/>
                    </a:lnTo>
                    <a:lnTo>
                      <a:pt x="178" y="106"/>
                    </a:lnTo>
                    <a:lnTo>
                      <a:pt x="181" y="111"/>
                    </a:lnTo>
                    <a:lnTo>
                      <a:pt x="183" y="111"/>
                    </a:lnTo>
                    <a:lnTo>
                      <a:pt x="181" y="106"/>
                    </a:lnTo>
                    <a:lnTo>
                      <a:pt x="183" y="101"/>
                    </a:lnTo>
                    <a:lnTo>
                      <a:pt x="186" y="104"/>
                    </a:lnTo>
                    <a:lnTo>
                      <a:pt x="192" y="98"/>
                    </a:lnTo>
                    <a:lnTo>
                      <a:pt x="197" y="98"/>
                    </a:lnTo>
                    <a:lnTo>
                      <a:pt x="202" y="95"/>
                    </a:lnTo>
                    <a:lnTo>
                      <a:pt x="205" y="96"/>
                    </a:lnTo>
                    <a:lnTo>
                      <a:pt x="207" y="93"/>
                    </a:lnTo>
                    <a:lnTo>
                      <a:pt x="215" y="90"/>
                    </a:lnTo>
                    <a:lnTo>
                      <a:pt x="223" y="88"/>
                    </a:lnTo>
                    <a:lnTo>
                      <a:pt x="221" y="83"/>
                    </a:lnTo>
                    <a:lnTo>
                      <a:pt x="229" y="75"/>
                    </a:lnTo>
                    <a:lnTo>
                      <a:pt x="240" y="75"/>
                    </a:lnTo>
                    <a:lnTo>
                      <a:pt x="242" y="67"/>
                    </a:lnTo>
                    <a:lnTo>
                      <a:pt x="239" y="64"/>
                    </a:lnTo>
                    <a:lnTo>
                      <a:pt x="237" y="61"/>
                    </a:lnTo>
                    <a:lnTo>
                      <a:pt x="242" y="58"/>
                    </a:lnTo>
                    <a:lnTo>
                      <a:pt x="235" y="56"/>
                    </a:lnTo>
                    <a:lnTo>
                      <a:pt x="242" y="51"/>
                    </a:lnTo>
                    <a:lnTo>
                      <a:pt x="239" y="46"/>
                    </a:lnTo>
                    <a:lnTo>
                      <a:pt x="240" y="46"/>
                    </a:lnTo>
                    <a:lnTo>
                      <a:pt x="213" y="38"/>
                    </a:lnTo>
                    <a:lnTo>
                      <a:pt x="210" y="40"/>
                    </a:lnTo>
                    <a:lnTo>
                      <a:pt x="199" y="30"/>
                    </a:lnTo>
                    <a:lnTo>
                      <a:pt x="191" y="34"/>
                    </a:lnTo>
                    <a:lnTo>
                      <a:pt x="177" y="30"/>
                    </a:lnTo>
                    <a:lnTo>
                      <a:pt x="167" y="18"/>
                    </a:lnTo>
                    <a:lnTo>
                      <a:pt x="156" y="16"/>
                    </a:lnTo>
                    <a:lnTo>
                      <a:pt x="153" y="9"/>
                    </a:lnTo>
                    <a:lnTo>
                      <a:pt x="156" y="8"/>
                    </a:lnTo>
                    <a:lnTo>
                      <a:pt x="146" y="0"/>
                    </a:lnTo>
                    <a:lnTo>
                      <a:pt x="121" y="3"/>
                    </a:lnTo>
                    <a:lnTo>
                      <a:pt x="110" y="5"/>
                    </a:lnTo>
                    <a:lnTo>
                      <a:pt x="107" y="8"/>
                    </a:lnTo>
                    <a:lnTo>
                      <a:pt x="107" y="16"/>
                    </a:lnTo>
                    <a:lnTo>
                      <a:pt x="105" y="18"/>
                    </a:lnTo>
                    <a:lnTo>
                      <a:pt x="102" y="16"/>
                    </a:lnTo>
                    <a:lnTo>
                      <a:pt x="92" y="18"/>
                    </a:lnTo>
                    <a:lnTo>
                      <a:pt x="86" y="13"/>
                    </a:lnTo>
                    <a:lnTo>
                      <a:pt x="83" y="16"/>
                    </a:lnTo>
                    <a:lnTo>
                      <a:pt x="73" y="13"/>
                    </a:lnTo>
                    <a:lnTo>
                      <a:pt x="67" y="16"/>
                    </a:lnTo>
                    <a:lnTo>
                      <a:pt x="65" y="13"/>
                    </a:lnTo>
                    <a:lnTo>
                      <a:pt x="61" y="13"/>
                    </a:lnTo>
                    <a:lnTo>
                      <a:pt x="57" y="9"/>
                    </a:lnTo>
                    <a:lnTo>
                      <a:pt x="42" y="6"/>
                    </a:lnTo>
                    <a:lnTo>
                      <a:pt x="35" y="6"/>
                    </a:lnTo>
                    <a:lnTo>
                      <a:pt x="24" y="6"/>
                    </a:lnTo>
                    <a:lnTo>
                      <a:pt x="21" y="9"/>
                    </a:lnTo>
                    <a:lnTo>
                      <a:pt x="13" y="13"/>
                    </a:lnTo>
                    <a:lnTo>
                      <a:pt x="18" y="22"/>
                    </a:lnTo>
                    <a:lnTo>
                      <a:pt x="21" y="24"/>
                    </a:lnTo>
                    <a:lnTo>
                      <a:pt x="23" y="30"/>
                    </a:lnTo>
                    <a:lnTo>
                      <a:pt x="21" y="32"/>
                    </a:lnTo>
                    <a:lnTo>
                      <a:pt x="10" y="42"/>
                    </a:lnTo>
                    <a:lnTo>
                      <a:pt x="7" y="50"/>
                    </a:lnTo>
                    <a:lnTo>
                      <a:pt x="7" y="55"/>
                    </a:lnTo>
                    <a:lnTo>
                      <a:pt x="3" y="5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3" name="Freeform 81"/>
              <p:cNvSpPr/>
              <p:nvPr/>
            </p:nvSpPr>
            <p:spPr>
              <a:xfrm>
                <a:off x="4410000" y="1779480"/>
                <a:ext cx="88560" cy="7416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74160"/>
                  <a:gd name="textAreaBottom" fmla="*/ 74520 h 74160"/>
                  <a:gd name="GluePoint1X" fmla="*/ 48 w 56"/>
                  <a:gd name="GluePoint1Y" fmla="*/ 7 h 47"/>
                  <a:gd name="GluePoint2X" fmla="*/ 51 w 56"/>
                  <a:gd name="GluePoint2Y" fmla="*/ 5 h 47"/>
                  <a:gd name="GluePoint3X" fmla="*/ 51 w 56"/>
                  <a:gd name="GluePoint3Y" fmla="*/ 7 h 47"/>
                  <a:gd name="GluePoint4X" fmla="*/ 48 w 56"/>
                  <a:gd name="GluePoint4Y" fmla="*/ 15 h 47"/>
                  <a:gd name="GluePoint5X" fmla="*/ 50 w 56"/>
                  <a:gd name="GluePoint5Y" fmla="*/ 17 h 47"/>
                  <a:gd name="GluePoint6X" fmla="*/ 56 w 56"/>
                  <a:gd name="GluePoint6Y" fmla="*/ 21 h 47"/>
                  <a:gd name="GluePoint7X" fmla="*/ 56 w 56"/>
                  <a:gd name="GluePoint7Y" fmla="*/ 23 h 47"/>
                  <a:gd name="GluePoint8X" fmla="*/ 51 w 56"/>
                  <a:gd name="GluePoint8Y" fmla="*/ 21 h 47"/>
                  <a:gd name="GluePoint9X" fmla="*/ 51 w 56"/>
                  <a:gd name="GluePoint9Y" fmla="*/ 23 h 47"/>
                  <a:gd name="GluePoint10X" fmla="*/ 56 w 56"/>
                  <a:gd name="GluePoint10Y" fmla="*/ 26 h 47"/>
                  <a:gd name="GluePoint11X" fmla="*/ 54 w 56"/>
                  <a:gd name="GluePoint11Y" fmla="*/ 29 h 47"/>
                  <a:gd name="GluePoint12X" fmla="*/ 50 w 56"/>
                  <a:gd name="GluePoint12Y" fmla="*/ 31 h 47"/>
                  <a:gd name="GluePoint13X" fmla="*/ 48 w 56"/>
                  <a:gd name="GluePoint13Y" fmla="*/ 31 h 47"/>
                  <a:gd name="GluePoint14X" fmla="*/ 50 w 56"/>
                  <a:gd name="GluePoint14Y" fmla="*/ 34 h 47"/>
                  <a:gd name="GluePoint15X" fmla="*/ 50 w 56"/>
                  <a:gd name="GluePoint15Y" fmla="*/ 36 h 47"/>
                  <a:gd name="GluePoint16X" fmla="*/ 48 w 56"/>
                  <a:gd name="GluePoint16Y" fmla="*/ 36 h 47"/>
                  <a:gd name="GluePoint17X" fmla="*/ 48 w 56"/>
                  <a:gd name="GluePoint17Y" fmla="*/ 34 h 47"/>
                  <a:gd name="GluePoint18X" fmla="*/ 46 w 56"/>
                  <a:gd name="GluePoint18Y" fmla="*/ 34 h 47"/>
                  <a:gd name="GluePoint19X" fmla="*/ 43 w 56"/>
                  <a:gd name="GluePoint19Y" fmla="*/ 36 h 47"/>
                  <a:gd name="GluePoint20X" fmla="*/ 43 w 56"/>
                  <a:gd name="GluePoint20Y" fmla="*/ 39 h 47"/>
                  <a:gd name="GluePoint21X" fmla="*/ 42 w 56"/>
                  <a:gd name="GluePoint21Y" fmla="*/ 39 h 47"/>
                  <a:gd name="GluePoint22X" fmla="*/ 42 w 56"/>
                  <a:gd name="GluePoint22Y" fmla="*/ 42 h 47"/>
                  <a:gd name="GluePoint23X" fmla="*/ 43 w 56"/>
                  <a:gd name="GluePoint23Y" fmla="*/ 45 h 47"/>
                  <a:gd name="GluePoint24X" fmla="*/ 43 w 56"/>
                  <a:gd name="GluePoint24Y" fmla="*/ 45 h 47"/>
                  <a:gd name="GluePoint25X" fmla="*/ 42 w 56"/>
                  <a:gd name="GluePoint25Y" fmla="*/ 47 h 47"/>
                  <a:gd name="GluePoint26X" fmla="*/ 42 w 56"/>
                  <a:gd name="GluePoint26Y" fmla="*/ 47 h 47"/>
                  <a:gd name="GluePoint27X" fmla="*/ 42 w 56"/>
                  <a:gd name="GluePoint27Y" fmla="*/ 47 h 47"/>
                  <a:gd name="GluePoint28X" fmla="*/ 38 w 56"/>
                  <a:gd name="GluePoint28Y" fmla="*/ 45 h 47"/>
                  <a:gd name="GluePoint29X" fmla="*/ 37 w 56"/>
                  <a:gd name="GluePoint29Y" fmla="*/ 44 h 47"/>
                  <a:gd name="GluePoint30X" fmla="*/ 35 w 56"/>
                  <a:gd name="GluePoint30Y" fmla="*/ 44 h 47"/>
                  <a:gd name="GluePoint31X" fmla="*/ 32 w 56"/>
                  <a:gd name="GluePoint31Y" fmla="*/ 42 h 47"/>
                  <a:gd name="GluePoint32X" fmla="*/ 32 w 56"/>
                  <a:gd name="GluePoint32Y" fmla="*/ 41 h 47"/>
                  <a:gd name="GluePoint33X" fmla="*/ 30 w 56"/>
                  <a:gd name="GluePoint33Y" fmla="*/ 41 h 47"/>
                  <a:gd name="GluePoint34X" fmla="*/ 29 w 56"/>
                  <a:gd name="GluePoint34Y" fmla="*/ 42 h 47"/>
                  <a:gd name="GluePoint35X" fmla="*/ 29 w 56"/>
                  <a:gd name="GluePoint35Y" fmla="*/ 41 h 47"/>
                  <a:gd name="GluePoint36X" fmla="*/ 29 w 56"/>
                  <a:gd name="GluePoint36Y" fmla="*/ 41 h 47"/>
                  <a:gd name="GluePoint37X" fmla="*/ 30 w 56"/>
                  <a:gd name="GluePoint37Y" fmla="*/ 39 h 47"/>
                  <a:gd name="GluePoint38X" fmla="*/ 24 w 56"/>
                  <a:gd name="GluePoint38Y" fmla="*/ 34 h 47"/>
                  <a:gd name="GluePoint39X" fmla="*/ 24 w 56"/>
                  <a:gd name="GluePoint39Y" fmla="*/ 31 h 47"/>
                  <a:gd name="GluePoint40X" fmla="*/ 7 w 56"/>
                  <a:gd name="GluePoint40Y" fmla="*/ 18 h 47"/>
                  <a:gd name="GluePoint41X" fmla="*/ 7 w 56"/>
                  <a:gd name="GluePoint41Y" fmla="*/ 13 h 47"/>
                  <a:gd name="GluePoint42X" fmla="*/ 3 w 56"/>
                  <a:gd name="GluePoint42Y" fmla="*/ 8 h 47"/>
                  <a:gd name="GluePoint43X" fmla="*/ 0 w 56"/>
                  <a:gd name="GluePoint43Y" fmla="*/ 7 h 47"/>
                  <a:gd name="GluePoint44X" fmla="*/ 2 w 56"/>
                  <a:gd name="GluePoint44Y" fmla="*/ 2 h 47"/>
                  <a:gd name="GluePoint45X" fmla="*/ 5 w 56"/>
                  <a:gd name="GluePoint45Y" fmla="*/ 0 h 47"/>
                  <a:gd name="GluePoint46X" fmla="*/ 10 w 56"/>
                  <a:gd name="GluePoint46Y" fmla="*/ 4 h 47"/>
                  <a:gd name="GluePoint47X" fmla="*/ 11 w 56"/>
                  <a:gd name="GluePoint47Y" fmla="*/ 0 h 47"/>
                  <a:gd name="GluePoint48X" fmla="*/ 15 w 56"/>
                  <a:gd name="GluePoint48Y" fmla="*/ 0 h 47"/>
                  <a:gd name="GluePoint49X" fmla="*/ 18 w 56"/>
                  <a:gd name="GluePoint49Y" fmla="*/ 0 h 47"/>
                  <a:gd name="GluePoint50X" fmla="*/ 30 w 56"/>
                  <a:gd name="GluePoint50Y" fmla="*/ 4 h 47"/>
                  <a:gd name="GluePoint51X" fmla="*/ 32 w 56"/>
                  <a:gd name="GluePoint51Y" fmla="*/ 2 h 47"/>
                  <a:gd name="GluePoint52X" fmla="*/ 42 w 56"/>
                  <a:gd name="GluePoint52Y" fmla="*/ 4 h 47"/>
                  <a:gd name="GluePoint53X" fmla="*/ 45 w 56"/>
                  <a:gd name="GluePoint53Y" fmla="*/ 7 h 47"/>
                  <a:gd name="GluePoint54X" fmla="*/ 48 w 56"/>
                  <a:gd name="GluePoint54Y" fmla="*/ 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6" h="47">
                    <a:moveTo>
                      <a:pt x="48" y="7"/>
                    </a:moveTo>
                    <a:lnTo>
                      <a:pt x="51" y="5"/>
                    </a:lnTo>
                    <a:lnTo>
                      <a:pt x="51" y="7"/>
                    </a:lnTo>
                    <a:lnTo>
                      <a:pt x="48" y="15"/>
                    </a:lnTo>
                    <a:lnTo>
                      <a:pt x="50" y="17"/>
                    </a:lnTo>
                    <a:lnTo>
                      <a:pt x="56" y="21"/>
                    </a:lnTo>
                    <a:lnTo>
                      <a:pt x="56" y="23"/>
                    </a:lnTo>
                    <a:lnTo>
                      <a:pt x="51" y="21"/>
                    </a:lnTo>
                    <a:lnTo>
                      <a:pt x="51" y="23"/>
                    </a:lnTo>
                    <a:lnTo>
                      <a:pt x="56" y="26"/>
                    </a:lnTo>
                    <a:lnTo>
                      <a:pt x="54" y="29"/>
                    </a:lnTo>
                    <a:lnTo>
                      <a:pt x="50" y="31"/>
                    </a:lnTo>
                    <a:lnTo>
                      <a:pt x="48" y="31"/>
                    </a:lnTo>
                    <a:lnTo>
                      <a:pt x="50" y="34"/>
                    </a:lnTo>
                    <a:lnTo>
                      <a:pt x="50" y="36"/>
                    </a:lnTo>
                    <a:lnTo>
                      <a:pt x="48" y="36"/>
                    </a:lnTo>
                    <a:lnTo>
                      <a:pt x="48" y="34"/>
                    </a:lnTo>
                    <a:lnTo>
                      <a:pt x="46" y="34"/>
                    </a:lnTo>
                    <a:lnTo>
                      <a:pt x="43" y="36"/>
                    </a:lnTo>
                    <a:lnTo>
                      <a:pt x="43" y="39"/>
                    </a:lnTo>
                    <a:lnTo>
                      <a:pt x="42" y="39"/>
                    </a:lnTo>
                    <a:lnTo>
                      <a:pt x="42" y="42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38" y="45"/>
                    </a:lnTo>
                    <a:lnTo>
                      <a:pt x="37" y="44"/>
                    </a:lnTo>
                    <a:lnTo>
                      <a:pt x="35" y="44"/>
                    </a:lnTo>
                    <a:lnTo>
                      <a:pt x="32" y="42"/>
                    </a:lnTo>
                    <a:lnTo>
                      <a:pt x="32" y="41"/>
                    </a:lnTo>
                    <a:lnTo>
                      <a:pt x="30" y="41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30" y="39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7" y="18"/>
                    </a:lnTo>
                    <a:lnTo>
                      <a:pt x="7" y="13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0" y="4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30" y="4"/>
                    </a:lnTo>
                    <a:lnTo>
                      <a:pt x="32" y="2"/>
                    </a:lnTo>
                    <a:lnTo>
                      <a:pt x="42" y="4"/>
                    </a:lnTo>
                    <a:lnTo>
                      <a:pt x="45" y="7"/>
                    </a:lnTo>
                    <a:lnTo>
                      <a:pt x="48" y="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4" name="Freeform 82"/>
              <p:cNvSpPr/>
              <p:nvPr/>
            </p:nvSpPr>
            <p:spPr>
              <a:xfrm>
                <a:off x="4367160" y="2895480"/>
                <a:ext cx="464760" cy="518760"/>
              </a:xfrm>
              <a:custGeom>
                <a:avLst/>
                <a:gdLst>
                  <a:gd name="textAreaLeft" fmla="*/ 0 w 464760"/>
                  <a:gd name="textAreaRight" fmla="*/ 465120 w 464760"/>
                  <a:gd name="textAreaTop" fmla="*/ 0 h 518760"/>
                  <a:gd name="textAreaBottom" fmla="*/ 519120 h 518760"/>
                  <a:gd name="GluePoint1X" fmla="*/ 280 w 293"/>
                  <a:gd name="GluePoint1Y" fmla="*/ 66 h 327"/>
                  <a:gd name="GluePoint2X" fmla="*/ 288 w 293"/>
                  <a:gd name="GluePoint2Y" fmla="*/ 50 h 327"/>
                  <a:gd name="GluePoint3X" fmla="*/ 286 w 293"/>
                  <a:gd name="GluePoint3Y" fmla="*/ 29 h 327"/>
                  <a:gd name="GluePoint4X" fmla="*/ 267 w 293"/>
                  <a:gd name="GluePoint4Y" fmla="*/ 11 h 327"/>
                  <a:gd name="GluePoint5X" fmla="*/ 253 w 293"/>
                  <a:gd name="GluePoint5Y" fmla="*/ 13 h 327"/>
                  <a:gd name="GluePoint6X" fmla="*/ 243 w 293"/>
                  <a:gd name="GluePoint6Y" fmla="*/ 15 h 327"/>
                  <a:gd name="GluePoint7X" fmla="*/ 226 w 293"/>
                  <a:gd name="GluePoint7Y" fmla="*/ 2 h 327"/>
                  <a:gd name="GluePoint8X" fmla="*/ 221 w 293"/>
                  <a:gd name="GluePoint8Y" fmla="*/ 3 h 327"/>
                  <a:gd name="GluePoint9X" fmla="*/ 215 w 293"/>
                  <a:gd name="GluePoint9Y" fmla="*/ 0 h 327"/>
                  <a:gd name="GluePoint10X" fmla="*/ 199 w 293"/>
                  <a:gd name="GluePoint10Y" fmla="*/ 2 h 327"/>
                  <a:gd name="GluePoint11X" fmla="*/ 192 w 293"/>
                  <a:gd name="GluePoint11Y" fmla="*/ 7 h 327"/>
                  <a:gd name="GluePoint12X" fmla="*/ 170 w 293"/>
                  <a:gd name="GluePoint12Y" fmla="*/ 11 h 327"/>
                  <a:gd name="GluePoint13X" fmla="*/ 159 w 293"/>
                  <a:gd name="GluePoint13Y" fmla="*/ 11 h 327"/>
                  <a:gd name="GluePoint14X" fmla="*/ 156 w 293"/>
                  <a:gd name="GluePoint14Y" fmla="*/ 18 h 327"/>
                  <a:gd name="GluePoint15X" fmla="*/ 132 w 293"/>
                  <a:gd name="GluePoint15Y" fmla="*/ 13 h 327"/>
                  <a:gd name="GluePoint16X" fmla="*/ 127 w 293"/>
                  <a:gd name="GluePoint16Y" fmla="*/ 15 h 327"/>
                  <a:gd name="GluePoint17X" fmla="*/ 110 w 293"/>
                  <a:gd name="GluePoint17Y" fmla="*/ 2 h 327"/>
                  <a:gd name="GluePoint18X" fmla="*/ 100 w 293"/>
                  <a:gd name="GluePoint18Y" fmla="*/ 28 h 327"/>
                  <a:gd name="GluePoint19X" fmla="*/ 97 w 293"/>
                  <a:gd name="GluePoint19Y" fmla="*/ 40 h 327"/>
                  <a:gd name="GluePoint20X" fmla="*/ 84 w 293"/>
                  <a:gd name="GluePoint20Y" fmla="*/ 105 h 327"/>
                  <a:gd name="GluePoint21X" fmla="*/ 62 w 293"/>
                  <a:gd name="GluePoint21Y" fmla="*/ 130 h 327"/>
                  <a:gd name="GluePoint22X" fmla="*/ 59 w 293"/>
                  <a:gd name="GluePoint22Y" fmla="*/ 150 h 327"/>
                  <a:gd name="GluePoint23X" fmla="*/ 40 w 293"/>
                  <a:gd name="GluePoint23Y" fmla="*/ 175 h 327"/>
                  <a:gd name="GluePoint24X" fmla="*/ 30 w 293"/>
                  <a:gd name="GluePoint24Y" fmla="*/ 177 h 327"/>
                  <a:gd name="GluePoint25X" fmla="*/ 23 w 293"/>
                  <a:gd name="GluePoint25Y" fmla="*/ 172 h 327"/>
                  <a:gd name="GluePoint26X" fmla="*/ 15 w 293"/>
                  <a:gd name="GluePoint26Y" fmla="*/ 179 h 327"/>
                  <a:gd name="GluePoint27X" fmla="*/ 5 w 293"/>
                  <a:gd name="GluePoint27Y" fmla="*/ 182 h 327"/>
                  <a:gd name="GluePoint28X" fmla="*/ 0 w 293"/>
                  <a:gd name="GluePoint28Y" fmla="*/ 196 h 327"/>
                  <a:gd name="GluePoint29X" fmla="*/ 15 w 293"/>
                  <a:gd name="GluePoint29Y" fmla="*/ 196 h 327"/>
                  <a:gd name="GluePoint30X" fmla="*/ 38 w 293"/>
                  <a:gd name="GluePoint30Y" fmla="*/ 196 h 327"/>
                  <a:gd name="GluePoint31X" fmla="*/ 61 w 293"/>
                  <a:gd name="GluePoint31Y" fmla="*/ 196 h 327"/>
                  <a:gd name="GluePoint32X" fmla="*/ 70 w 293"/>
                  <a:gd name="GluePoint32Y" fmla="*/ 222 h 327"/>
                  <a:gd name="GluePoint33X" fmla="*/ 83 w 293"/>
                  <a:gd name="GluePoint33Y" fmla="*/ 237 h 327"/>
                  <a:gd name="GluePoint34X" fmla="*/ 107 w 293"/>
                  <a:gd name="GluePoint34Y" fmla="*/ 233 h 327"/>
                  <a:gd name="GluePoint35X" fmla="*/ 131 w 293"/>
                  <a:gd name="GluePoint35Y" fmla="*/ 214 h 327"/>
                  <a:gd name="GluePoint36X" fmla="*/ 143 w 293"/>
                  <a:gd name="GluePoint36Y" fmla="*/ 222 h 327"/>
                  <a:gd name="GluePoint37X" fmla="*/ 146 w 293"/>
                  <a:gd name="GluePoint37Y" fmla="*/ 249 h 327"/>
                  <a:gd name="GluePoint38X" fmla="*/ 150 w 293"/>
                  <a:gd name="GluePoint38Y" fmla="*/ 278 h 327"/>
                  <a:gd name="GluePoint39X" fmla="*/ 151 w 293"/>
                  <a:gd name="GluePoint39Y" fmla="*/ 293 h 327"/>
                  <a:gd name="GluePoint40X" fmla="*/ 164 w 293"/>
                  <a:gd name="GluePoint40Y" fmla="*/ 286 h 327"/>
                  <a:gd name="GluePoint41X" fmla="*/ 178 w 293"/>
                  <a:gd name="GluePoint41Y" fmla="*/ 285 h 327"/>
                  <a:gd name="GluePoint42X" fmla="*/ 186 w 293"/>
                  <a:gd name="GluePoint42Y" fmla="*/ 293 h 327"/>
                  <a:gd name="GluePoint43X" fmla="*/ 200 w 293"/>
                  <a:gd name="GluePoint43Y" fmla="*/ 296 h 327"/>
                  <a:gd name="GluePoint44X" fmla="*/ 224 w 293"/>
                  <a:gd name="GluePoint44Y" fmla="*/ 299 h 327"/>
                  <a:gd name="GluePoint45X" fmla="*/ 240 w 293"/>
                  <a:gd name="GluePoint45Y" fmla="*/ 309 h 327"/>
                  <a:gd name="GluePoint46X" fmla="*/ 251 w 293"/>
                  <a:gd name="GluePoint46Y" fmla="*/ 323 h 327"/>
                  <a:gd name="GluePoint47X" fmla="*/ 261 w 293"/>
                  <a:gd name="GluePoint47Y" fmla="*/ 323 h 327"/>
                  <a:gd name="GluePoint48X" fmla="*/ 264 w 293"/>
                  <a:gd name="GluePoint48Y" fmla="*/ 309 h 327"/>
                  <a:gd name="GluePoint49X" fmla="*/ 248 w 293"/>
                  <a:gd name="GluePoint49Y" fmla="*/ 301 h 327"/>
                  <a:gd name="GluePoint50X" fmla="*/ 254 w 293"/>
                  <a:gd name="GluePoint50Y" fmla="*/ 269 h 327"/>
                  <a:gd name="GluePoint51X" fmla="*/ 253 w 293"/>
                  <a:gd name="GluePoint51Y" fmla="*/ 253 h 327"/>
                  <a:gd name="GluePoint52X" fmla="*/ 256 w 293"/>
                  <a:gd name="GluePoint52Y" fmla="*/ 245 h 327"/>
                  <a:gd name="GluePoint53X" fmla="*/ 280 w 293"/>
                  <a:gd name="GluePoint53Y" fmla="*/ 237 h 327"/>
                  <a:gd name="GluePoint54X" fmla="*/ 267 w 293"/>
                  <a:gd name="GluePoint54Y" fmla="*/ 217 h 327"/>
                  <a:gd name="GluePoint55X" fmla="*/ 262 w 293"/>
                  <a:gd name="GluePoint55Y" fmla="*/ 193 h 327"/>
                  <a:gd name="GluePoint56X" fmla="*/ 259 w 293"/>
                  <a:gd name="GluePoint56Y" fmla="*/ 184 h 327"/>
                  <a:gd name="GluePoint57X" fmla="*/ 261 w 293"/>
                  <a:gd name="GluePoint57Y" fmla="*/ 167 h 327"/>
                  <a:gd name="GluePoint58X" fmla="*/ 259 w 293"/>
                  <a:gd name="GluePoint58Y" fmla="*/ 163 h 327"/>
                  <a:gd name="GluePoint59X" fmla="*/ 261 w 293"/>
                  <a:gd name="GluePoint59Y" fmla="*/ 145 h 327"/>
                  <a:gd name="GluePoint60X" fmla="*/ 258 w 293"/>
                  <a:gd name="GluePoint60Y" fmla="*/ 135 h 327"/>
                  <a:gd name="GluePoint61X" fmla="*/ 269 w 293"/>
                  <a:gd name="GluePoint61Y" fmla="*/ 116 h 327"/>
                  <a:gd name="GluePoint62X" fmla="*/ 269 w 293"/>
                  <a:gd name="GluePoint62Y" fmla="*/ 95 h 327"/>
                  <a:gd name="GluePoint63X" fmla="*/ 281 w 293"/>
                  <a:gd name="GluePoint63Y" fmla="*/ 71 h 3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93" h="327">
                    <a:moveTo>
                      <a:pt x="281" y="71"/>
                    </a:moveTo>
                    <a:lnTo>
                      <a:pt x="280" y="66"/>
                    </a:lnTo>
                    <a:lnTo>
                      <a:pt x="293" y="55"/>
                    </a:lnTo>
                    <a:lnTo>
                      <a:pt x="288" y="50"/>
                    </a:lnTo>
                    <a:lnTo>
                      <a:pt x="285" y="47"/>
                    </a:lnTo>
                    <a:lnTo>
                      <a:pt x="286" y="29"/>
                    </a:lnTo>
                    <a:lnTo>
                      <a:pt x="285" y="29"/>
                    </a:lnTo>
                    <a:lnTo>
                      <a:pt x="267" y="11"/>
                    </a:lnTo>
                    <a:lnTo>
                      <a:pt x="262" y="15"/>
                    </a:lnTo>
                    <a:lnTo>
                      <a:pt x="253" y="13"/>
                    </a:lnTo>
                    <a:lnTo>
                      <a:pt x="250" y="18"/>
                    </a:lnTo>
                    <a:lnTo>
                      <a:pt x="243" y="15"/>
                    </a:lnTo>
                    <a:lnTo>
                      <a:pt x="234" y="2"/>
                    </a:lnTo>
                    <a:lnTo>
                      <a:pt x="226" y="2"/>
                    </a:lnTo>
                    <a:lnTo>
                      <a:pt x="224" y="5"/>
                    </a:lnTo>
                    <a:lnTo>
                      <a:pt x="221" y="3"/>
                    </a:lnTo>
                    <a:lnTo>
                      <a:pt x="219" y="5"/>
                    </a:lnTo>
                    <a:lnTo>
                      <a:pt x="215" y="0"/>
                    </a:lnTo>
                    <a:lnTo>
                      <a:pt x="204" y="3"/>
                    </a:lnTo>
                    <a:lnTo>
                      <a:pt x="199" y="2"/>
                    </a:lnTo>
                    <a:lnTo>
                      <a:pt x="197" y="5"/>
                    </a:lnTo>
                    <a:lnTo>
                      <a:pt x="192" y="7"/>
                    </a:lnTo>
                    <a:lnTo>
                      <a:pt x="189" y="3"/>
                    </a:lnTo>
                    <a:lnTo>
                      <a:pt x="170" y="11"/>
                    </a:lnTo>
                    <a:lnTo>
                      <a:pt x="162" y="8"/>
                    </a:lnTo>
                    <a:lnTo>
                      <a:pt x="159" y="11"/>
                    </a:lnTo>
                    <a:lnTo>
                      <a:pt x="158" y="16"/>
                    </a:lnTo>
                    <a:lnTo>
                      <a:pt x="156" y="18"/>
                    </a:lnTo>
                    <a:lnTo>
                      <a:pt x="142" y="18"/>
                    </a:lnTo>
                    <a:lnTo>
                      <a:pt x="132" y="13"/>
                    </a:lnTo>
                    <a:lnTo>
                      <a:pt x="129" y="15"/>
                    </a:lnTo>
                    <a:lnTo>
                      <a:pt x="127" y="15"/>
                    </a:lnTo>
                    <a:lnTo>
                      <a:pt x="119" y="3"/>
                    </a:lnTo>
                    <a:lnTo>
                      <a:pt x="110" y="2"/>
                    </a:lnTo>
                    <a:lnTo>
                      <a:pt x="102" y="15"/>
                    </a:lnTo>
                    <a:lnTo>
                      <a:pt x="100" y="28"/>
                    </a:lnTo>
                    <a:lnTo>
                      <a:pt x="97" y="28"/>
                    </a:lnTo>
                    <a:lnTo>
                      <a:pt x="97" y="40"/>
                    </a:lnTo>
                    <a:lnTo>
                      <a:pt x="88" y="60"/>
                    </a:lnTo>
                    <a:lnTo>
                      <a:pt x="84" y="105"/>
                    </a:lnTo>
                    <a:lnTo>
                      <a:pt x="69" y="119"/>
                    </a:lnTo>
                    <a:lnTo>
                      <a:pt x="62" y="130"/>
                    </a:lnTo>
                    <a:lnTo>
                      <a:pt x="61" y="137"/>
                    </a:lnTo>
                    <a:lnTo>
                      <a:pt x="59" y="150"/>
                    </a:lnTo>
                    <a:lnTo>
                      <a:pt x="54" y="163"/>
                    </a:lnTo>
                    <a:lnTo>
                      <a:pt x="40" y="175"/>
                    </a:lnTo>
                    <a:lnTo>
                      <a:pt x="34" y="179"/>
                    </a:lnTo>
                    <a:lnTo>
                      <a:pt x="30" y="177"/>
                    </a:lnTo>
                    <a:lnTo>
                      <a:pt x="30" y="171"/>
                    </a:lnTo>
                    <a:lnTo>
                      <a:pt x="23" y="172"/>
                    </a:lnTo>
                    <a:lnTo>
                      <a:pt x="19" y="179"/>
                    </a:lnTo>
                    <a:lnTo>
                      <a:pt x="15" y="179"/>
                    </a:lnTo>
                    <a:lnTo>
                      <a:pt x="11" y="175"/>
                    </a:lnTo>
                    <a:lnTo>
                      <a:pt x="5" y="182"/>
                    </a:lnTo>
                    <a:lnTo>
                      <a:pt x="2" y="195"/>
                    </a:lnTo>
                    <a:lnTo>
                      <a:pt x="0" y="196"/>
                    </a:lnTo>
                    <a:lnTo>
                      <a:pt x="0" y="203"/>
                    </a:lnTo>
                    <a:lnTo>
                      <a:pt x="15" y="196"/>
                    </a:lnTo>
                    <a:lnTo>
                      <a:pt x="26" y="196"/>
                    </a:lnTo>
                    <a:lnTo>
                      <a:pt x="38" y="196"/>
                    </a:lnTo>
                    <a:lnTo>
                      <a:pt x="50" y="196"/>
                    </a:lnTo>
                    <a:lnTo>
                      <a:pt x="61" y="196"/>
                    </a:lnTo>
                    <a:lnTo>
                      <a:pt x="65" y="201"/>
                    </a:lnTo>
                    <a:lnTo>
                      <a:pt x="70" y="222"/>
                    </a:lnTo>
                    <a:lnTo>
                      <a:pt x="80" y="235"/>
                    </a:lnTo>
                    <a:lnTo>
                      <a:pt x="83" y="237"/>
                    </a:lnTo>
                    <a:lnTo>
                      <a:pt x="97" y="233"/>
                    </a:lnTo>
                    <a:lnTo>
                      <a:pt x="107" y="233"/>
                    </a:lnTo>
                    <a:lnTo>
                      <a:pt x="111" y="216"/>
                    </a:lnTo>
                    <a:lnTo>
                      <a:pt x="131" y="214"/>
                    </a:lnTo>
                    <a:lnTo>
                      <a:pt x="129" y="222"/>
                    </a:lnTo>
                    <a:lnTo>
                      <a:pt x="143" y="222"/>
                    </a:lnTo>
                    <a:lnTo>
                      <a:pt x="145" y="225"/>
                    </a:lnTo>
                    <a:lnTo>
                      <a:pt x="146" y="249"/>
                    </a:lnTo>
                    <a:lnTo>
                      <a:pt x="145" y="259"/>
                    </a:lnTo>
                    <a:lnTo>
                      <a:pt x="150" y="278"/>
                    </a:lnTo>
                    <a:lnTo>
                      <a:pt x="146" y="288"/>
                    </a:lnTo>
                    <a:lnTo>
                      <a:pt x="151" y="293"/>
                    </a:lnTo>
                    <a:lnTo>
                      <a:pt x="156" y="286"/>
                    </a:lnTo>
                    <a:lnTo>
                      <a:pt x="164" y="286"/>
                    </a:lnTo>
                    <a:lnTo>
                      <a:pt x="175" y="286"/>
                    </a:lnTo>
                    <a:lnTo>
                      <a:pt x="178" y="285"/>
                    </a:lnTo>
                    <a:lnTo>
                      <a:pt x="183" y="283"/>
                    </a:lnTo>
                    <a:lnTo>
                      <a:pt x="186" y="293"/>
                    </a:lnTo>
                    <a:lnTo>
                      <a:pt x="196" y="288"/>
                    </a:lnTo>
                    <a:lnTo>
                      <a:pt x="200" y="296"/>
                    </a:lnTo>
                    <a:lnTo>
                      <a:pt x="212" y="303"/>
                    </a:lnTo>
                    <a:lnTo>
                      <a:pt x="224" y="299"/>
                    </a:lnTo>
                    <a:lnTo>
                      <a:pt x="231" y="306"/>
                    </a:lnTo>
                    <a:lnTo>
                      <a:pt x="240" y="309"/>
                    </a:lnTo>
                    <a:lnTo>
                      <a:pt x="245" y="317"/>
                    </a:lnTo>
                    <a:lnTo>
                      <a:pt x="251" y="323"/>
                    </a:lnTo>
                    <a:lnTo>
                      <a:pt x="258" y="325"/>
                    </a:lnTo>
                    <a:lnTo>
                      <a:pt x="261" y="323"/>
                    </a:lnTo>
                    <a:lnTo>
                      <a:pt x="264" y="327"/>
                    </a:lnTo>
                    <a:lnTo>
                      <a:pt x="264" y="309"/>
                    </a:lnTo>
                    <a:lnTo>
                      <a:pt x="254" y="309"/>
                    </a:lnTo>
                    <a:lnTo>
                      <a:pt x="248" y="301"/>
                    </a:lnTo>
                    <a:lnTo>
                      <a:pt x="253" y="277"/>
                    </a:lnTo>
                    <a:lnTo>
                      <a:pt x="254" y="269"/>
                    </a:lnTo>
                    <a:lnTo>
                      <a:pt x="253" y="257"/>
                    </a:lnTo>
                    <a:lnTo>
                      <a:pt x="253" y="253"/>
                    </a:lnTo>
                    <a:lnTo>
                      <a:pt x="256" y="249"/>
                    </a:lnTo>
                    <a:lnTo>
                      <a:pt x="256" y="245"/>
                    </a:lnTo>
                    <a:lnTo>
                      <a:pt x="258" y="243"/>
                    </a:lnTo>
                    <a:lnTo>
                      <a:pt x="280" y="237"/>
                    </a:lnTo>
                    <a:lnTo>
                      <a:pt x="277" y="227"/>
                    </a:lnTo>
                    <a:lnTo>
                      <a:pt x="267" y="217"/>
                    </a:lnTo>
                    <a:lnTo>
                      <a:pt x="262" y="206"/>
                    </a:lnTo>
                    <a:lnTo>
                      <a:pt x="262" y="193"/>
                    </a:lnTo>
                    <a:lnTo>
                      <a:pt x="261" y="188"/>
                    </a:lnTo>
                    <a:lnTo>
                      <a:pt x="259" y="184"/>
                    </a:lnTo>
                    <a:lnTo>
                      <a:pt x="261" y="171"/>
                    </a:lnTo>
                    <a:lnTo>
                      <a:pt x="261" y="167"/>
                    </a:lnTo>
                    <a:lnTo>
                      <a:pt x="259" y="169"/>
                    </a:lnTo>
                    <a:lnTo>
                      <a:pt x="259" y="163"/>
                    </a:lnTo>
                    <a:lnTo>
                      <a:pt x="262" y="153"/>
                    </a:lnTo>
                    <a:lnTo>
                      <a:pt x="261" y="145"/>
                    </a:lnTo>
                    <a:lnTo>
                      <a:pt x="259" y="140"/>
                    </a:lnTo>
                    <a:lnTo>
                      <a:pt x="258" y="135"/>
                    </a:lnTo>
                    <a:lnTo>
                      <a:pt x="261" y="127"/>
                    </a:lnTo>
                    <a:lnTo>
                      <a:pt x="269" y="116"/>
                    </a:lnTo>
                    <a:lnTo>
                      <a:pt x="269" y="100"/>
                    </a:lnTo>
                    <a:lnTo>
                      <a:pt x="269" y="95"/>
                    </a:lnTo>
                    <a:lnTo>
                      <a:pt x="272" y="85"/>
                    </a:lnTo>
                    <a:lnTo>
                      <a:pt x="281" y="7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5" name="Freeform 83"/>
              <p:cNvSpPr/>
              <p:nvPr/>
            </p:nvSpPr>
            <p:spPr>
              <a:xfrm>
                <a:off x="4452840" y="3659040"/>
                <a:ext cx="390240" cy="355320"/>
              </a:xfrm>
              <a:custGeom>
                <a:avLst/>
                <a:gdLst>
                  <a:gd name="textAreaLeft" fmla="*/ 0 w 390240"/>
                  <a:gd name="textAreaRight" fmla="*/ 390600 w 390240"/>
                  <a:gd name="textAreaTop" fmla="*/ 0 h 355320"/>
                  <a:gd name="textAreaBottom" fmla="*/ 355680 h 355320"/>
                  <a:gd name="GluePoint1X" fmla="*/ 19 w 246"/>
                  <a:gd name="GluePoint1Y" fmla="*/ 122 h 224"/>
                  <a:gd name="GluePoint2X" fmla="*/ 16 w 246"/>
                  <a:gd name="GluePoint2Y" fmla="*/ 116 h 224"/>
                  <a:gd name="GluePoint3X" fmla="*/ 7 w 246"/>
                  <a:gd name="GluePoint3Y" fmla="*/ 111 h 224"/>
                  <a:gd name="GluePoint4X" fmla="*/ 0 w 246"/>
                  <a:gd name="GluePoint4Y" fmla="*/ 117 h 224"/>
                  <a:gd name="GluePoint5X" fmla="*/ 24 w 246"/>
                  <a:gd name="GluePoint5Y" fmla="*/ 174 h 224"/>
                  <a:gd name="GluePoint6X" fmla="*/ 21 w 246"/>
                  <a:gd name="GluePoint6Y" fmla="*/ 190 h 224"/>
                  <a:gd name="GluePoint7X" fmla="*/ 18 w 246"/>
                  <a:gd name="GluePoint7Y" fmla="*/ 193 h 224"/>
                  <a:gd name="GluePoint8X" fmla="*/ 19 w 246"/>
                  <a:gd name="GluePoint8Y" fmla="*/ 196 h 224"/>
                  <a:gd name="GluePoint9X" fmla="*/ 24 w 246"/>
                  <a:gd name="GluePoint9Y" fmla="*/ 212 h 224"/>
                  <a:gd name="GluePoint10X" fmla="*/ 26 w 246"/>
                  <a:gd name="GluePoint10Y" fmla="*/ 212 h 224"/>
                  <a:gd name="GluePoint11X" fmla="*/ 30 w 246"/>
                  <a:gd name="GluePoint11Y" fmla="*/ 217 h 224"/>
                  <a:gd name="GluePoint12X" fmla="*/ 37 w 246"/>
                  <a:gd name="GluePoint12Y" fmla="*/ 222 h 224"/>
                  <a:gd name="GluePoint13X" fmla="*/ 48 w 246"/>
                  <a:gd name="GluePoint13Y" fmla="*/ 224 h 224"/>
                  <a:gd name="GluePoint14X" fmla="*/ 73 w 246"/>
                  <a:gd name="GluePoint14Y" fmla="*/ 217 h 224"/>
                  <a:gd name="GluePoint15X" fmla="*/ 80 w 246"/>
                  <a:gd name="GluePoint15Y" fmla="*/ 212 h 224"/>
                  <a:gd name="GluePoint16X" fmla="*/ 92 w 246"/>
                  <a:gd name="GluePoint16Y" fmla="*/ 214 h 224"/>
                  <a:gd name="GluePoint17X" fmla="*/ 118 w 246"/>
                  <a:gd name="GluePoint17Y" fmla="*/ 216 h 224"/>
                  <a:gd name="GluePoint18X" fmla="*/ 131 w 246"/>
                  <a:gd name="GluePoint18Y" fmla="*/ 212 h 224"/>
                  <a:gd name="GluePoint19X" fmla="*/ 132 w 246"/>
                  <a:gd name="GluePoint19Y" fmla="*/ 207 h 224"/>
                  <a:gd name="GluePoint20X" fmla="*/ 153 w 246"/>
                  <a:gd name="GluePoint20Y" fmla="*/ 203 h 224"/>
                  <a:gd name="GluePoint21X" fmla="*/ 189 w 246"/>
                  <a:gd name="GluePoint21Y" fmla="*/ 169 h 224"/>
                  <a:gd name="GluePoint22X" fmla="*/ 221 w 246"/>
                  <a:gd name="GluePoint22Y" fmla="*/ 127 h 224"/>
                  <a:gd name="GluePoint23X" fmla="*/ 246 w 246"/>
                  <a:gd name="GluePoint23Y" fmla="*/ 84 h 224"/>
                  <a:gd name="GluePoint24X" fmla="*/ 234 w 246"/>
                  <a:gd name="GluePoint24Y" fmla="*/ 66 h 224"/>
                  <a:gd name="GluePoint25X" fmla="*/ 231 w 246"/>
                  <a:gd name="GluePoint25Y" fmla="*/ 10 h 224"/>
                  <a:gd name="GluePoint26X" fmla="*/ 219 w 246"/>
                  <a:gd name="GluePoint26Y" fmla="*/ 3 h 224"/>
                  <a:gd name="GluePoint27X" fmla="*/ 200 w 246"/>
                  <a:gd name="GluePoint27Y" fmla="*/ 0 h 224"/>
                  <a:gd name="GluePoint28X" fmla="*/ 180 w 246"/>
                  <a:gd name="GluePoint28Y" fmla="*/ 13 h 224"/>
                  <a:gd name="GluePoint29X" fmla="*/ 161 w 246"/>
                  <a:gd name="GluePoint29Y" fmla="*/ 31 h 224"/>
                  <a:gd name="GluePoint30X" fmla="*/ 143 w 246"/>
                  <a:gd name="GluePoint30Y" fmla="*/ 50 h 224"/>
                  <a:gd name="GluePoint31X" fmla="*/ 126 w 246"/>
                  <a:gd name="GluePoint31Y" fmla="*/ 64 h 224"/>
                  <a:gd name="GluePoint32X" fmla="*/ 105 w 246"/>
                  <a:gd name="GluePoint32Y" fmla="*/ 60 h 224"/>
                  <a:gd name="GluePoint33X" fmla="*/ 78 w 246"/>
                  <a:gd name="GluePoint33Y" fmla="*/ 84 h 224"/>
                  <a:gd name="GluePoint34X" fmla="*/ 64 w 246"/>
                  <a:gd name="GluePoint34Y" fmla="*/ 80 h 224"/>
                  <a:gd name="GluePoint35X" fmla="*/ 67 w 246"/>
                  <a:gd name="GluePoint35Y" fmla="*/ 63 h 224"/>
                  <a:gd name="GluePoint36X" fmla="*/ 54 w 246"/>
                  <a:gd name="GluePoint36Y" fmla="*/ 66 h 224"/>
                  <a:gd name="GluePoint37X" fmla="*/ 51 w 246"/>
                  <a:gd name="GluePoint37Y" fmla="*/ 114 h 2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46" h="224">
                    <a:moveTo>
                      <a:pt x="38" y="122"/>
                    </a:moveTo>
                    <a:lnTo>
                      <a:pt x="19" y="122"/>
                    </a:lnTo>
                    <a:lnTo>
                      <a:pt x="16" y="119"/>
                    </a:lnTo>
                    <a:lnTo>
                      <a:pt x="16" y="116"/>
                    </a:lnTo>
                    <a:lnTo>
                      <a:pt x="10" y="111"/>
                    </a:lnTo>
                    <a:lnTo>
                      <a:pt x="7" y="111"/>
                    </a:lnTo>
                    <a:lnTo>
                      <a:pt x="3" y="116"/>
                    </a:lnTo>
                    <a:lnTo>
                      <a:pt x="0" y="117"/>
                    </a:lnTo>
                    <a:lnTo>
                      <a:pt x="13" y="153"/>
                    </a:lnTo>
                    <a:lnTo>
                      <a:pt x="24" y="174"/>
                    </a:lnTo>
                    <a:lnTo>
                      <a:pt x="24" y="185"/>
                    </a:lnTo>
                    <a:lnTo>
                      <a:pt x="21" y="190"/>
                    </a:lnTo>
                    <a:lnTo>
                      <a:pt x="18" y="188"/>
                    </a:lnTo>
                    <a:lnTo>
                      <a:pt x="18" y="193"/>
                    </a:lnTo>
                    <a:lnTo>
                      <a:pt x="19" y="195"/>
                    </a:lnTo>
                    <a:lnTo>
                      <a:pt x="19" y="196"/>
                    </a:lnTo>
                    <a:lnTo>
                      <a:pt x="26" y="206"/>
                    </a:lnTo>
                    <a:lnTo>
                      <a:pt x="24" y="212"/>
                    </a:lnTo>
                    <a:lnTo>
                      <a:pt x="26" y="219"/>
                    </a:lnTo>
                    <a:lnTo>
                      <a:pt x="26" y="212"/>
                    </a:lnTo>
                    <a:lnTo>
                      <a:pt x="30" y="212"/>
                    </a:lnTo>
                    <a:lnTo>
                      <a:pt x="30" y="217"/>
                    </a:lnTo>
                    <a:lnTo>
                      <a:pt x="37" y="219"/>
                    </a:lnTo>
                    <a:lnTo>
                      <a:pt x="37" y="222"/>
                    </a:lnTo>
                    <a:lnTo>
                      <a:pt x="40" y="224"/>
                    </a:lnTo>
                    <a:lnTo>
                      <a:pt x="48" y="224"/>
                    </a:lnTo>
                    <a:lnTo>
                      <a:pt x="53" y="220"/>
                    </a:lnTo>
                    <a:lnTo>
                      <a:pt x="73" y="217"/>
                    </a:lnTo>
                    <a:lnTo>
                      <a:pt x="75" y="216"/>
                    </a:lnTo>
                    <a:lnTo>
                      <a:pt x="80" y="212"/>
                    </a:lnTo>
                    <a:lnTo>
                      <a:pt x="84" y="212"/>
                    </a:lnTo>
                    <a:lnTo>
                      <a:pt x="92" y="214"/>
                    </a:lnTo>
                    <a:lnTo>
                      <a:pt x="100" y="211"/>
                    </a:lnTo>
                    <a:lnTo>
                      <a:pt x="118" y="216"/>
                    </a:lnTo>
                    <a:lnTo>
                      <a:pt x="119" y="211"/>
                    </a:lnTo>
                    <a:lnTo>
                      <a:pt x="131" y="212"/>
                    </a:lnTo>
                    <a:lnTo>
                      <a:pt x="131" y="209"/>
                    </a:lnTo>
                    <a:lnTo>
                      <a:pt x="132" y="207"/>
                    </a:lnTo>
                    <a:lnTo>
                      <a:pt x="146" y="206"/>
                    </a:lnTo>
                    <a:lnTo>
                      <a:pt x="153" y="203"/>
                    </a:lnTo>
                    <a:lnTo>
                      <a:pt x="175" y="187"/>
                    </a:lnTo>
                    <a:lnTo>
                      <a:pt x="189" y="169"/>
                    </a:lnTo>
                    <a:lnTo>
                      <a:pt x="199" y="161"/>
                    </a:lnTo>
                    <a:lnTo>
                      <a:pt x="221" y="127"/>
                    </a:lnTo>
                    <a:lnTo>
                      <a:pt x="237" y="113"/>
                    </a:lnTo>
                    <a:lnTo>
                      <a:pt x="246" y="84"/>
                    </a:lnTo>
                    <a:lnTo>
                      <a:pt x="234" y="82"/>
                    </a:lnTo>
                    <a:lnTo>
                      <a:pt x="234" y="66"/>
                    </a:lnTo>
                    <a:lnTo>
                      <a:pt x="235" y="39"/>
                    </a:lnTo>
                    <a:lnTo>
                      <a:pt x="231" y="10"/>
                    </a:lnTo>
                    <a:lnTo>
                      <a:pt x="226" y="5"/>
                    </a:lnTo>
                    <a:lnTo>
                      <a:pt x="219" y="3"/>
                    </a:lnTo>
                    <a:lnTo>
                      <a:pt x="210" y="3"/>
                    </a:lnTo>
                    <a:lnTo>
                      <a:pt x="200" y="0"/>
                    </a:lnTo>
                    <a:lnTo>
                      <a:pt x="197" y="2"/>
                    </a:lnTo>
                    <a:lnTo>
                      <a:pt x="180" y="13"/>
                    </a:lnTo>
                    <a:lnTo>
                      <a:pt x="170" y="21"/>
                    </a:lnTo>
                    <a:lnTo>
                      <a:pt x="161" y="31"/>
                    </a:lnTo>
                    <a:lnTo>
                      <a:pt x="156" y="39"/>
                    </a:lnTo>
                    <a:lnTo>
                      <a:pt x="143" y="50"/>
                    </a:lnTo>
                    <a:lnTo>
                      <a:pt x="138" y="61"/>
                    </a:lnTo>
                    <a:lnTo>
                      <a:pt x="126" y="64"/>
                    </a:lnTo>
                    <a:lnTo>
                      <a:pt x="113" y="60"/>
                    </a:lnTo>
                    <a:lnTo>
                      <a:pt x="105" y="60"/>
                    </a:lnTo>
                    <a:lnTo>
                      <a:pt x="86" y="82"/>
                    </a:lnTo>
                    <a:lnTo>
                      <a:pt x="78" y="84"/>
                    </a:lnTo>
                    <a:lnTo>
                      <a:pt x="65" y="82"/>
                    </a:lnTo>
                    <a:lnTo>
                      <a:pt x="64" y="80"/>
                    </a:lnTo>
                    <a:lnTo>
                      <a:pt x="69" y="69"/>
                    </a:lnTo>
                    <a:lnTo>
                      <a:pt x="67" y="63"/>
                    </a:lnTo>
                    <a:lnTo>
                      <a:pt x="54" y="48"/>
                    </a:lnTo>
                    <a:lnTo>
                      <a:pt x="54" y="66"/>
                    </a:lnTo>
                    <a:lnTo>
                      <a:pt x="53" y="87"/>
                    </a:lnTo>
                    <a:lnTo>
                      <a:pt x="51" y="114"/>
                    </a:lnTo>
                    <a:lnTo>
                      <a:pt x="38" y="12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6" name="Freeform 84"/>
              <p:cNvSpPr/>
              <p:nvPr/>
            </p:nvSpPr>
            <p:spPr>
              <a:xfrm>
                <a:off x="2425680" y="3651120"/>
                <a:ext cx="372600" cy="8442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844200"/>
                  <a:gd name="textAreaBottom" fmla="*/ 844560 h 844200"/>
                  <a:gd name="GluePoint1X" fmla="*/ 89 w 235"/>
                  <a:gd name="GluePoint1Y" fmla="*/ 528 h 532"/>
                  <a:gd name="GluePoint2X" fmla="*/ 69 w 235"/>
                  <a:gd name="GluePoint2Y" fmla="*/ 505 h 532"/>
                  <a:gd name="GluePoint3X" fmla="*/ 58 w 235"/>
                  <a:gd name="GluePoint3Y" fmla="*/ 487 h 532"/>
                  <a:gd name="GluePoint4X" fmla="*/ 56 w 235"/>
                  <a:gd name="GluePoint4Y" fmla="*/ 455 h 532"/>
                  <a:gd name="GluePoint5X" fmla="*/ 53 w 235"/>
                  <a:gd name="GluePoint5Y" fmla="*/ 417 h 532"/>
                  <a:gd name="GluePoint6X" fmla="*/ 43 w 235"/>
                  <a:gd name="GluePoint6Y" fmla="*/ 404 h 532"/>
                  <a:gd name="GluePoint7X" fmla="*/ 48 w 235"/>
                  <a:gd name="GluePoint7Y" fmla="*/ 399 h 532"/>
                  <a:gd name="GluePoint8X" fmla="*/ 37 w 235"/>
                  <a:gd name="GluePoint8Y" fmla="*/ 385 h 532"/>
                  <a:gd name="GluePoint9X" fmla="*/ 29 w 235"/>
                  <a:gd name="GluePoint9Y" fmla="*/ 365 h 532"/>
                  <a:gd name="GluePoint10X" fmla="*/ 24 w 235"/>
                  <a:gd name="GluePoint10Y" fmla="*/ 344 h 532"/>
                  <a:gd name="GluePoint11X" fmla="*/ 23 w 235"/>
                  <a:gd name="GluePoint11Y" fmla="*/ 296 h 532"/>
                  <a:gd name="GluePoint12X" fmla="*/ 13 w 235"/>
                  <a:gd name="GluePoint12Y" fmla="*/ 261 h 532"/>
                  <a:gd name="GluePoint13X" fmla="*/ 18 w 235"/>
                  <a:gd name="GluePoint13Y" fmla="*/ 235 h 532"/>
                  <a:gd name="GluePoint14X" fmla="*/ 16 w 235"/>
                  <a:gd name="GluePoint14Y" fmla="*/ 204 h 532"/>
                  <a:gd name="GluePoint15X" fmla="*/ 5 w 235"/>
                  <a:gd name="GluePoint15Y" fmla="*/ 187 h 532"/>
                  <a:gd name="GluePoint16X" fmla="*/ 0 w 235"/>
                  <a:gd name="GluePoint16Y" fmla="*/ 167 h 532"/>
                  <a:gd name="GluePoint17X" fmla="*/ 5 w 235"/>
                  <a:gd name="GluePoint17Y" fmla="*/ 113 h 532"/>
                  <a:gd name="GluePoint18X" fmla="*/ 19 w 235"/>
                  <a:gd name="GluePoint18Y" fmla="*/ 90 h 532"/>
                  <a:gd name="GluePoint19X" fmla="*/ 13 w 235"/>
                  <a:gd name="GluePoint19Y" fmla="*/ 58 h 532"/>
                  <a:gd name="GluePoint20X" fmla="*/ 29 w 235"/>
                  <a:gd name="GluePoint20Y" fmla="*/ 26 h 532"/>
                  <a:gd name="GluePoint21X" fmla="*/ 46 w 235"/>
                  <a:gd name="GluePoint21Y" fmla="*/ 7 h 532"/>
                  <a:gd name="GluePoint22X" fmla="*/ 72 w 235"/>
                  <a:gd name="GluePoint22Y" fmla="*/ 5 h 532"/>
                  <a:gd name="GluePoint23X" fmla="*/ 99 w 235"/>
                  <a:gd name="GluePoint23Y" fmla="*/ 11 h 532"/>
                  <a:gd name="GluePoint24X" fmla="*/ 124 w 235"/>
                  <a:gd name="GluePoint24Y" fmla="*/ 39 h 532"/>
                  <a:gd name="GluePoint25X" fmla="*/ 172 w 235"/>
                  <a:gd name="GluePoint25Y" fmla="*/ 63 h 532"/>
                  <a:gd name="GluePoint26X" fmla="*/ 167 w 235"/>
                  <a:gd name="GluePoint26Y" fmla="*/ 90 h 532"/>
                  <a:gd name="GluePoint27X" fmla="*/ 191 w 235"/>
                  <a:gd name="GluePoint27Y" fmla="*/ 102 h 532"/>
                  <a:gd name="GluePoint28X" fmla="*/ 223 w 235"/>
                  <a:gd name="GluePoint28Y" fmla="*/ 68 h 532"/>
                  <a:gd name="GluePoint29X" fmla="*/ 235 w 235"/>
                  <a:gd name="GluePoint29Y" fmla="*/ 81 h 532"/>
                  <a:gd name="GluePoint30X" fmla="*/ 223 w 235"/>
                  <a:gd name="GluePoint30Y" fmla="*/ 102 h 532"/>
                  <a:gd name="GluePoint31X" fmla="*/ 186 w 235"/>
                  <a:gd name="GluePoint31Y" fmla="*/ 150 h 532"/>
                  <a:gd name="GluePoint32X" fmla="*/ 185 w 235"/>
                  <a:gd name="GluePoint32Y" fmla="*/ 180 h 532"/>
                  <a:gd name="GluePoint33X" fmla="*/ 186 w 235"/>
                  <a:gd name="GluePoint33Y" fmla="*/ 216 h 532"/>
                  <a:gd name="GluePoint34X" fmla="*/ 199 w 235"/>
                  <a:gd name="GluePoint34Y" fmla="*/ 232 h 532"/>
                  <a:gd name="GluePoint35X" fmla="*/ 212 w 235"/>
                  <a:gd name="GluePoint35Y" fmla="*/ 256 h 532"/>
                  <a:gd name="GluePoint36X" fmla="*/ 220 w 235"/>
                  <a:gd name="GluePoint36Y" fmla="*/ 270 h 532"/>
                  <a:gd name="GluePoint37X" fmla="*/ 207 w 235"/>
                  <a:gd name="GluePoint37Y" fmla="*/ 293 h 532"/>
                  <a:gd name="GluePoint38X" fmla="*/ 153 w 235"/>
                  <a:gd name="GluePoint38Y" fmla="*/ 303 h 532"/>
                  <a:gd name="GluePoint39X" fmla="*/ 154 w 235"/>
                  <a:gd name="GluePoint39Y" fmla="*/ 312 h 532"/>
                  <a:gd name="GluePoint40X" fmla="*/ 153 w 235"/>
                  <a:gd name="GluePoint40Y" fmla="*/ 322 h 532"/>
                  <a:gd name="GluePoint41X" fmla="*/ 151 w 235"/>
                  <a:gd name="GluePoint41Y" fmla="*/ 340 h 532"/>
                  <a:gd name="GluePoint42X" fmla="*/ 123 w 235"/>
                  <a:gd name="GluePoint42Y" fmla="*/ 336 h 532"/>
                  <a:gd name="GluePoint43X" fmla="*/ 126 w 235"/>
                  <a:gd name="GluePoint43Y" fmla="*/ 357 h 532"/>
                  <a:gd name="GluePoint44X" fmla="*/ 135 w 235"/>
                  <a:gd name="GluePoint44Y" fmla="*/ 364 h 532"/>
                  <a:gd name="GluePoint45X" fmla="*/ 143 w 235"/>
                  <a:gd name="GluePoint45Y" fmla="*/ 357 h 532"/>
                  <a:gd name="GluePoint46X" fmla="*/ 146 w 235"/>
                  <a:gd name="GluePoint46Y" fmla="*/ 370 h 532"/>
                  <a:gd name="GluePoint47X" fmla="*/ 134 w 235"/>
                  <a:gd name="GluePoint47Y" fmla="*/ 365 h 532"/>
                  <a:gd name="GluePoint48X" fmla="*/ 140 w 235"/>
                  <a:gd name="GluePoint48Y" fmla="*/ 373 h 532"/>
                  <a:gd name="GluePoint49X" fmla="*/ 131 w 235"/>
                  <a:gd name="GluePoint49Y" fmla="*/ 385 h 532"/>
                  <a:gd name="GluePoint50X" fmla="*/ 134 w 235"/>
                  <a:gd name="GluePoint50Y" fmla="*/ 409 h 532"/>
                  <a:gd name="GluePoint51X" fmla="*/ 116 w 235"/>
                  <a:gd name="GluePoint51Y" fmla="*/ 413 h 532"/>
                  <a:gd name="GluePoint52X" fmla="*/ 118 w 235"/>
                  <a:gd name="GluePoint52Y" fmla="*/ 436 h 532"/>
                  <a:gd name="GluePoint53X" fmla="*/ 143 w 235"/>
                  <a:gd name="GluePoint53Y" fmla="*/ 446 h 532"/>
                  <a:gd name="GluePoint54X" fmla="*/ 146 w 235"/>
                  <a:gd name="GluePoint54Y" fmla="*/ 460 h 532"/>
                  <a:gd name="GluePoint55X" fmla="*/ 143 w 235"/>
                  <a:gd name="GluePoint55Y" fmla="*/ 463 h 532"/>
                  <a:gd name="GluePoint56X" fmla="*/ 129 w 235"/>
                  <a:gd name="GluePoint56Y" fmla="*/ 484 h 532"/>
                  <a:gd name="GluePoint57X" fmla="*/ 126 w 235"/>
                  <a:gd name="GluePoint57Y" fmla="*/ 496 h 532"/>
                  <a:gd name="GluePoint58X" fmla="*/ 124 w 235"/>
                  <a:gd name="GluePoint58Y" fmla="*/ 497 h 532"/>
                  <a:gd name="GluePoint59X" fmla="*/ 119 w 235"/>
                  <a:gd name="GluePoint59Y" fmla="*/ 512 h 532"/>
                  <a:gd name="GluePoint60X" fmla="*/ 127 w 235"/>
                  <a:gd name="GluePoint60Y" fmla="*/ 523 h 5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35" h="532">
                    <a:moveTo>
                      <a:pt x="140" y="532"/>
                    </a:moveTo>
                    <a:lnTo>
                      <a:pt x="119" y="529"/>
                    </a:lnTo>
                    <a:lnTo>
                      <a:pt x="89" y="528"/>
                    </a:lnTo>
                    <a:lnTo>
                      <a:pt x="85" y="523"/>
                    </a:lnTo>
                    <a:lnTo>
                      <a:pt x="77" y="505"/>
                    </a:lnTo>
                    <a:lnTo>
                      <a:pt x="69" y="505"/>
                    </a:lnTo>
                    <a:lnTo>
                      <a:pt x="65" y="508"/>
                    </a:lnTo>
                    <a:lnTo>
                      <a:pt x="59" y="497"/>
                    </a:lnTo>
                    <a:lnTo>
                      <a:pt x="58" y="487"/>
                    </a:lnTo>
                    <a:lnTo>
                      <a:pt x="61" y="475"/>
                    </a:lnTo>
                    <a:lnTo>
                      <a:pt x="61" y="467"/>
                    </a:lnTo>
                    <a:lnTo>
                      <a:pt x="56" y="455"/>
                    </a:lnTo>
                    <a:lnTo>
                      <a:pt x="59" y="446"/>
                    </a:lnTo>
                    <a:lnTo>
                      <a:pt x="59" y="436"/>
                    </a:lnTo>
                    <a:lnTo>
                      <a:pt x="53" y="417"/>
                    </a:lnTo>
                    <a:lnTo>
                      <a:pt x="53" y="410"/>
                    </a:lnTo>
                    <a:lnTo>
                      <a:pt x="45" y="407"/>
                    </a:lnTo>
                    <a:lnTo>
                      <a:pt x="43" y="404"/>
                    </a:lnTo>
                    <a:lnTo>
                      <a:pt x="53" y="404"/>
                    </a:lnTo>
                    <a:lnTo>
                      <a:pt x="51" y="402"/>
                    </a:lnTo>
                    <a:lnTo>
                      <a:pt x="48" y="399"/>
                    </a:lnTo>
                    <a:lnTo>
                      <a:pt x="43" y="397"/>
                    </a:lnTo>
                    <a:lnTo>
                      <a:pt x="42" y="389"/>
                    </a:lnTo>
                    <a:lnTo>
                      <a:pt x="37" y="385"/>
                    </a:lnTo>
                    <a:lnTo>
                      <a:pt x="34" y="375"/>
                    </a:lnTo>
                    <a:lnTo>
                      <a:pt x="32" y="373"/>
                    </a:lnTo>
                    <a:lnTo>
                      <a:pt x="29" y="365"/>
                    </a:lnTo>
                    <a:lnTo>
                      <a:pt x="31" y="354"/>
                    </a:lnTo>
                    <a:lnTo>
                      <a:pt x="29" y="351"/>
                    </a:lnTo>
                    <a:lnTo>
                      <a:pt x="24" y="344"/>
                    </a:lnTo>
                    <a:lnTo>
                      <a:pt x="21" y="322"/>
                    </a:lnTo>
                    <a:lnTo>
                      <a:pt x="19" y="304"/>
                    </a:lnTo>
                    <a:lnTo>
                      <a:pt x="23" y="296"/>
                    </a:lnTo>
                    <a:lnTo>
                      <a:pt x="18" y="283"/>
                    </a:lnTo>
                    <a:lnTo>
                      <a:pt x="13" y="264"/>
                    </a:lnTo>
                    <a:lnTo>
                      <a:pt x="13" y="261"/>
                    </a:lnTo>
                    <a:lnTo>
                      <a:pt x="19" y="253"/>
                    </a:lnTo>
                    <a:lnTo>
                      <a:pt x="15" y="238"/>
                    </a:lnTo>
                    <a:lnTo>
                      <a:pt x="18" y="235"/>
                    </a:lnTo>
                    <a:lnTo>
                      <a:pt x="18" y="227"/>
                    </a:lnTo>
                    <a:lnTo>
                      <a:pt x="21" y="219"/>
                    </a:lnTo>
                    <a:lnTo>
                      <a:pt x="16" y="204"/>
                    </a:lnTo>
                    <a:lnTo>
                      <a:pt x="13" y="201"/>
                    </a:lnTo>
                    <a:lnTo>
                      <a:pt x="11" y="195"/>
                    </a:lnTo>
                    <a:lnTo>
                      <a:pt x="5" y="187"/>
                    </a:lnTo>
                    <a:lnTo>
                      <a:pt x="4" y="179"/>
                    </a:lnTo>
                    <a:lnTo>
                      <a:pt x="2" y="175"/>
                    </a:lnTo>
                    <a:lnTo>
                      <a:pt x="0" y="167"/>
                    </a:lnTo>
                    <a:lnTo>
                      <a:pt x="5" y="150"/>
                    </a:lnTo>
                    <a:lnTo>
                      <a:pt x="2" y="134"/>
                    </a:lnTo>
                    <a:lnTo>
                      <a:pt x="5" y="113"/>
                    </a:lnTo>
                    <a:lnTo>
                      <a:pt x="10" y="105"/>
                    </a:lnTo>
                    <a:lnTo>
                      <a:pt x="11" y="97"/>
                    </a:lnTo>
                    <a:lnTo>
                      <a:pt x="19" y="90"/>
                    </a:lnTo>
                    <a:lnTo>
                      <a:pt x="11" y="66"/>
                    </a:lnTo>
                    <a:lnTo>
                      <a:pt x="11" y="61"/>
                    </a:lnTo>
                    <a:lnTo>
                      <a:pt x="13" y="58"/>
                    </a:lnTo>
                    <a:lnTo>
                      <a:pt x="11" y="48"/>
                    </a:lnTo>
                    <a:lnTo>
                      <a:pt x="29" y="40"/>
                    </a:lnTo>
                    <a:lnTo>
                      <a:pt x="29" y="26"/>
                    </a:lnTo>
                    <a:lnTo>
                      <a:pt x="27" y="19"/>
                    </a:lnTo>
                    <a:lnTo>
                      <a:pt x="40" y="0"/>
                    </a:lnTo>
                    <a:lnTo>
                      <a:pt x="46" y="7"/>
                    </a:lnTo>
                    <a:lnTo>
                      <a:pt x="62" y="8"/>
                    </a:lnTo>
                    <a:lnTo>
                      <a:pt x="69" y="16"/>
                    </a:lnTo>
                    <a:lnTo>
                      <a:pt x="72" y="5"/>
                    </a:lnTo>
                    <a:lnTo>
                      <a:pt x="86" y="7"/>
                    </a:lnTo>
                    <a:lnTo>
                      <a:pt x="94" y="10"/>
                    </a:lnTo>
                    <a:lnTo>
                      <a:pt x="99" y="11"/>
                    </a:lnTo>
                    <a:lnTo>
                      <a:pt x="108" y="24"/>
                    </a:lnTo>
                    <a:lnTo>
                      <a:pt x="119" y="34"/>
                    </a:lnTo>
                    <a:lnTo>
                      <a:pt x="124" y="39"/>
                    </a:lnTo>
                    <a:lnTo>
                      <a:pt x="142" y="44"/>
                    </a:lnTo>
                    <a:lnTo>
                      <a:pt x="161" y="53"/>
                    </a:lnTo>
                    <a:lnTo>
                      <a:pt x="172" y="63"/>
                    </a:lnTo>
                    <a:lnTo>
                      <a:pt x="173" y="69"/>
                    </a:lnTo>
                    <a:lnTo>
                      <a:pt x="167" y="87"/>
                    </a:lnTo>
                    <a:lnTo>
                      <a:pt x="167" y="90"/>
                    </a:lnTo>
                    <a:lnTo>
                      <a:pt x="167" y="95"/>
                    </a:lnTo>
                    <a:lnTo>
                      <a:pt x="181" y="97"/>
                    </a:lnTo>
                    <a:lnTo>
                      <a:pt x="191" y="102"/>
                    </a:lnTo>
                    <a:lnTo>
                      <a:pt x="208" y="98"/>
                    </a:lnTo>
                    <a:lnTo>
                      <a:pt x="221" y="84"/>
                    </a:lnTo>
                    <a:lnTo>
                      <a:pt x="223" y="68"/>
                    </a:lnTo>
                    <a:lnTo>
                      <a:pt x="229" y="66"/>
                    </a:lnTo>
                    <a:lnTo>
                      <a:pt x="231" y="69"/>
                    </a:lnTo>
                    <a:lnTo>
                      <a:pt x="235" y="81"/>
                    </a:lnTo>
                    <a:lnTo>
                      <a:pt x="235" y="93"/>
                    </a:lnTo>
                    <a:lnTo>
                      <a:pt x="231" y="100"/>
                    </a:lnTo>
                    <a:lnTo>
                      <a:pt x="223" y="102"/>
                    </a:lnTo>
                    <a:lnTo>
                      <a:pt x="208" y="119"/>
                    </a:lnTo>
                    <a:lnTo>
                      <a:pt x="197" y="137"/>
                    </a:lnTo>
                    <a:lnTo>
                      <a:pt x="186" y="150"/>
                    </a:lnTo>
                    <a:lnTo>
                      <a:pt x="183" y="155"/>
                    </a:lnTo>
                    <a:lnTo>
                      <a:pt x="186" y="171"/>
                    </a:lnTo>
                    <a:lnTo>
                      <a:pt x="185" y="180"/>
                    </a:lnTo>
                    <a:lnTo>
                      <a:pt x="186" y="196"/>
                    </a:lnTo>
                    <a:lnTo>
                      <a:pt x="185" y="204"/>
                    </a:lnTo>
                    <a:lnTo>
                      <a:pt x="186" y="216"/>
                    </a:lnTo>
                    <a:lnTo>
                      <a:pt x="186" y="221"/>
                    </a:lnTo>
                    <a:lnTo>
                      <a:pt x="188" y="227"/>
                    </a:lnTo>
                    <a:lnTo>
                      <a:pt x="199" y="232"/>
                    </a:lnTo>
                    <a:lnTo>
                      <a:pt x="208" y="240"/>
                    </a:lnTo>
                    <a:lnTo>
                      <a:pt x="207" y="248"/>
                    </a:lnTo>
                    <a:lnTo>
                      <a:pt x="212" y="256"/>
                    </a:lnTo>
                    <a:lnTo>
                      <a:pt x="218" y="256"/>
                    </a:lnTo>
                    <a:lnTo>
                      <a:pt x="221" y="267"/>
                    </a:lnTo>
                    <a:lnTo>
                      <a:pt x="220" y="270"/>
                    </a:lnTo>
                    <a:lnTo>
                      <a:pt x="213" y="283"/>
                    </a:lnTo>
                    <a:lnTo>
                      <a:pt x="213" y="290"/>
                    </a:lnTo>
                    <a:lnTo>
                      <a:pt x="207" y="293"/>
                    </a:lnTo>
                    <a:lnTo>
                      <a:pt x="189" y="299"/>
                    </a:lnTo>
                    <a:lnTo>
                      <a:pt x="167" y="303"/>
                    </a:lnTo>
                    <a:lnTo>
                      <a:pt x="153" y="303"/>
                    </a:lnTo>
                    <a:lnTo>
                      <a:pt x="148" y="299"/>
                    </a:lnTo>
                    <a:lnTo>
                      <a:pt x="150" y="307"/>
                    </a:lnTo>
                    <a:lnTo>
                      <a:pt x="154" y="312"/>
                    </a:lnTo>
                    <a:lnTo>
                      <a:pt x="154" y="317"/>
                    </a:lnTo>
                    <a:lnTo>
                      <a:pt x="156" y="319"/>
                    </a:lnTo>
                    <a:lnTo>
                      <a:pt x="153" y="322"/>
                    </a:lnTo>
                    <a:lnTo>
                      <a:pt x="158" y="335"/>
                    </a:lnTo>
                    <a:lnTo>
                      <a:pt x="156" y="338"/>
                    </a:lnTo>
                    <a:lnTo>
                      <a:pt x="151" y="340"/>
                    </a:lnTo>
                    <a:lnTo>
                      <a:pt x="148" y="341"/>
                    </a:lnTo>
                    <a:lnTo>
                      <a:pt x="139" y="341"/>
                    </a:lnTo>
                    <a:lnTo>
                      <a:pt x="123" y="336"/>
                    </a:lnTo>
                    <a:lnTo>
                      <a:pt x="119" y="333"/>
                    </a:lnTo>
                    <a:lnTo>
                      <a:pt x="118" y="336"/>
                    </a:lnTo>
                    <a:lnTo>
                      <a:pt x="126" y="357"/>
                    </a:lnTo>
                    <a:lnTo>
                      <a:pt x="134" y="360"/>
                    </a:lnTo>
                    <a:lnTo>
                      <a:pt x="132" y="362"/>
                    </a:lnTo>
                    <a:lnTo>
                      <a:pt x="135" y="364"/>
                    </a:lnTo>
                    <a:lnTo>
                      <a:pt x="140" y="362"/>
                    </a:lnTo>
                    <a:lnTo>
                      <a:pt x="135" y="359"/>
                    </a:lnTo>
                    <a:lnTo>
                      <a:pt x="143" y="357"/>
                    </a:lnTo>
                    <a:lnTo>
                      <a:pt x="145" y="360"/>
                    </a:lnTo>
                    <a:lnTo>
                      <a:pt x="148" y="367"/>
                    </a:lnTo>
                    <a:lnTo>
                      <a:pt x="146" y="370"/>
                    </a:lnTo>
                    <a:lnTo>
                      <a:pt x="140" y="370"/>
                    </a:lnTo>
                    <a:lnTo>
                      <a:pt x="139" y="367"/>
                    </a:lnTo>
                    <a:lnTo>
                      <a:pt x="134" y="365"/>
                    </a:lnTo>
                    <a:lnTo>
                      <a:pt x="129" y="368"/>
                    </a:lnTo>
                    <a:lnTo>
                      <a:pt x="129" y="370"/>
                    </a:lnTo>
                    <a:lnTo>
                      <a:pt x="140" y="373"/>
                    </a:lnTo>
                    <a:lnTo>
                      <a:pt x="134" y="378"/>
                    </a:lnTo>
                    <a:lnTo>
                      <a:pt x="132" y="380"/>
                    </a:lnTo>
                    <a:lnTo>
                      <a:pt x="131" y="385"/>
                    </a:lnTo>
                    <a:lnTo>
                      <a:pt x="135" y="397"/>
                    </a:lnTo>
                    <a:lnTo>
                      <a:pt x="131" y="404"/>
                    </a:lnTo>
                    <a:lnTo>
                      <a:pt x="134" y="409"/>
                    </a:lnTo>
                    <a:lnTo>
                      <a:pt x="126" y="409"/>
                    </a:lnTo>
                    <a:lnTo>
                      <a:pt x="123" y="412"/>
                    </a:lnTo>
                    <a:lnTo>
                      <a:pt x="116" y="413"/>
                    </a:lnTo>
                    <a:lnTo>
                      <a:pt x="112" y="425"/>
                    </a:lnTo>
                    <a:lnTo>
                      <a:pt x="112" y="430"/>
                    </a:lnTo>
                    <a:lnTo>
                      <a:pt x="118" y="436"/>
                    </a:lnTo>
                    <a:lnTo>
                      <a:pt x="129" y="442"/>
                    </a:lnTo>
                    <a:lnTo>
                      <a:pt x="142" y="444"/>
                    </a:lnTo>
                    <a:lnTo>
                      <a:pt x="143" y="446"/>
                    </a:lnTo>
                    <a:lnTo>
                      <a:pt x="146" y="452"/>
                    </a:lnTo>
                    <a:lnTo>
                      <a:pt x="145" y="455"/>
                    </a:lnTo>
                    <a:lnTo>
                      <a:pt x="146" y="460"/>
                    </a:lnTo>
                    <a:lnTo>
                      <a:pt x="145" y="460"/>
                    </a:lnTo>
                    <a:lnTo>
                      <a:pt x="146" y="462"/>
                    </a:lnTo>
                    <a:lnTo>
                      <a:pt x="143" y="463"/>
                    </a:lnTo>
                    <a:lnTo>
                      <a:pt x="129" y="478"/>
                    </a:lnTo>
                    <a:lnTo>
                      <a:pt x="129" y="481"/>
                    </a:lnTo>
                    <a:lnTo>
                      <a:pt x="129" y="484"/>
                    </a:lnTo>
                    <a:lnTo>
                      <a:pt x="131" y="483"/>
                    </a:lnTo>
                    <a:lnTo>
                      <a:pt x="131" y="492"/>
                    </a:lnTo>
                    <a:lnTo>
                      <a:pt x="126" y="496"/>
                    </a:lnTo>
                    <a:lnTo>
                      <a:pt x="119" y="491"/>
                    </a:lnTo>
                    <a:lnTo>
                      <a:pt x="121" y="494"/>
                    </a:lnTo>
                    <a:lnTo>
                      <a:pt x="124" y="497"/>
                    </a:lnTo>
                    <a:lnTo>
                      <a:pt x="118" y="502"/>
                    </a:lnTo>
                    <a:lnTo>
                      <a:pt x="118" y="512"/>
                    </a:lnTo>
                    <a:lnTo>
                      <a:pt x="119" y="512"/>
                    </a:lnTo>
                    <a:lnTo>
                      <a:pt x="126" y="520"/>
                    </a:lnTo>
                    <a:lnTo>
                      <a:pt x="121" y="521"/>
                    </a:lnTo>
                    <a:lnTo>
                      <a:pt x="127" y="523"/>
                    </a:lnTo>
                    <a:lnTo>
                      <a:pt x="140" y="53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7" name="Freeform 85"/>
              <p:cNvSpPr/>
              <p:nvPr/>
            </p:nvSpPr>
            <p:spPr>
              <a:xfrm>
                <a:off x="1843200" y="254304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53 w 61"/>
                  <a:gd name="GluePoint1Y" fmla="*/ 0 h 74"/>
                  <a:gd name="GluePoint2X" fmla="*/ 42 w 61"/>
                  <a:gd name="GluePoint2Y" fmla="*/ 0 h 74"/>
                  <a:gd name="GluePoint3X" fmla="*/ 26 w 61"/>
                  <a:gd name="GluePoint3Y" fmla="*/ 2 h 74"/>
                  <a:gd name="GluePoint4X" fmla="*/ 26 w 61"/>
                  <a:gd name="GluePoint4Y" fmla="*/ 10 h 74"/>
                  <a:gd name="GluePoint5X" fmla="*/ 16 w 61"/>
                  <a:gd name="GluePoint5Y" fmla="*/ 10 h 74"/>
                  <a:gd name="GluePoint6X" fmla="*/ 26 w 61"/>
                  <a:gd name="GluePoint6Y" fmla="*/ 20 h 74"/>
                  <a:gd name="GluePoint7X" fmla="*/ 29 w 61"/>
                  <a:gd name="GluePoint7Y" fmla="*/ 28 h 74"/>
                  <a:gd name="GluePoint8X" fmla="*/ 29 w 61"/>
                  <a:gd name="GluePoint8Y" fmla="*/ 31 h 74"/>
                  <a:gd name="GluePoint9X" fmla="*/ 13 w 61"/>
                  <a:gd name="GluePoint9Y" fmla="*/ 32 h 74"/>
                  <a:gd name="GluePoint10X" fmla="*/ 2 w 61"/>
                  <a:gd name="GluePoint10Y" fmla="*/ 50 h 74"/>
                  <a:gd name="GluePoint11X" fmla="*/ 2 w 61"/>
                  <a:gd name="GluePoint11Y" fmla="*/ 52 h 74"/>
                  <a:gd name="GluePoint12X" fmla="*/ 0 w 61"/>
                  <a:gd name="GluePoint12Y" fmla="*/ 60 h 74"/>
                  <a:gd name="GluePoint13X" fmla="*/ 12 w 61"/>
                  <a:gd name="GluePoint13Y" fmla="*/ 69 h 74"/>
                  <a:gd name="GluePoint14X" fmla="*/ 31 w 61"/>
                  <a:gd name="GluePoint14Y" fmla="*/ 74 h 74"/>
                  <a:gd name="GluePoint15X" fmla="*/ 34 w 61"/>
                  <a:gd name="GluePoint15Y" fmla="*/ 69 h 74"/>
                  <a:gd name="GluePoint16X" fmla="*/ 39 w 61"/>
                  <a:gd name="GluePoint16Y" fmla="*/ 66 h 74"/>
                  <a:gd name="GluePoint17X" fmla="*/ 42 w 61"/>
                  <a:gd name="GluePoint17Y" fmla="*/ 61 h 74"/>
                  <a:gd name="GluePoint18X" fmla="*/ 45 w 61"/>
                  <a:gd name="GluePoint18Y" fmla="*/ 58 h 74"/>
                  <a:gd name="GluePoint19X" fmla="*/ 46 w 61"/>
                  <a:gd name="GluePoint19Y" fmla="*/ 52 h 74"/>
                  <a:gd name="GluePoint20X" fmla="*/ 59 w 61"/>
                  <a:gd name="GluePoint20Y" fmla="*/ 42 h 74"/>
                  <a:gd name="GluePoint21X" fmla="*/ 61 w 61"/>
                  <a:gd name="GluePoint21Y" fmla="*/ 39 h 74"/>
                  <a:gd name="GluePoint22X" fmla="*/ 59 w 61"/>
                  <a:gd name="GluePoint22Y" fmla="*/ 37 h 74"/>
                  <a:gd name="GluePoint23X" fmla="*/ 56 w 61"/>
                  <a:gd name="GluePoint23Y" fmla="*/ 39 h 74"/>
                  <a:gd name="GluePoint24X" fmla="*/ 53 w 61"/>
                  <a:gd name="GluePoint24Y" fmla="*/ 36 h 74"/>
                  <a:gd name="GluePoint25X" fmla="*/ 48 w 61"/>
                  <a:gd name="GluePoint25Y" fmla="*/ 34 h 74"/>
                  <a:gd name="GluePoint26X" fmla="*/ 53 w 61"/>
                  <a:gd name="GluePoint26Y" fmla="*/ 0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53" y="0"/>
                    </a:moveTo>
                    <a:lnTo>
                      <a:pt x="42" y="0"/>
                    </a:lnTo>
                    <a:lnTo>
                      <a:pt x="26" y="2"/>
                    </a:lnTo>
                    <a:lnTo>
                      <a:pt x="26" y="10"/>
                    </a:lnTo>
                    <a:lnTo>
                      <a:pt x="16" y="10"/>
                    </a:lnTo>
                    <a:lnTo>
                      <a:pt x="26" y="20"/>
                    </a:lnTo>
                    <a:lnTo>
                      <a:pt x="29" y="28"/>
                    </a:lnTo>
                    <a:lnTo>
                      <a:pt x="29" y="31"/>
                    </a:lnTo>
                    <a:lnTo>
                      <a:pt x="13" y="32"/>
                    </a:lnTo>
                    <a:lnTo>
                      <a:pt x="2" y="50"/>
                    </a:lnTo>
                    <a:lnTo>
                      <a:pt x="2" y="52"/>
                    </a:lnTo>
                    <a:lnTo>
                      <a:pt x="0" y="60"/>
                    </a:lnTo>
                    <a:lnTo>
                      <a:pt x="12" y="69"/>
                    </a:lnTo>
                    <a:lnTo>
                      <a:pt x="31" y="74"/>
                    </a:lnTo>
                    <a:lnTo>
                      <a:pt x="34" y="69"/>
                    </a:lnTo>
                    <a:lnTo>
                      <a:pt x="39" y="66"/>
                    </a:lnTo>
                    <a:lnTo>
                      <a:pt x="42" y="61"/>
                    </a:lnTo>
                    <a:lnTo>
                      <a:pt x="45" y="58"/>
                    </a:lnTo>
                    <a:lnTo>
                      <a:pt x="46" y="52"/>
                    </a:lnTo>
                    <a:lnTo>
                      <a:pt x="59" y="42"/>
                    </a:lnTo>
                    <a:lnTo>
                      <a:pt x="61" y="39"/>
                    </a:lnTo>
                    <a:lnTo>
                      <a:pt x="59" y="37"/>
                    </a:lnTo>
                    <a:lnTo>
                      <a:pt x="56" y="39"/>
                    </a:lnTo>
                    <a:lnTo>
                      <a:pt x="53" y="36"/>
                    </a:lnTo>
                    <a:lnTo>
                      <a:pt x="48" y="34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8" name="Freeform 86"/>
              <p:cNvSpPr/>
              <p:nvPr/>
            </p:nvSpPr>
            <p:spPr>
              <a:xfrm>
                <a:off x="4599000" y="3271680"/>
                <a:ext cx="285480" cy="274320"/>
              </a:xfrm>
              <a:custGeom>
                <a:avLst/>
                <a:gdLst>
                  <a:gd name="textAreaLeft" fmla="*/ 0 w 285480"/>
                  <a:gd name="textAreaRight" fmla="*/ 285840 w 285480"/>
                  <a:gd name="textAreaTop" fmla="*/ 0 h 274320"/>
                  <a:gd name="textAreaBottom" fmla="*/ 274680 h 274320"/>
                  <a:gd name="GluePoint1X" fmla="*/ 85 w 180"/>
                  <a:gd name="GluePoint1Y" fmla="*/ 152 h 173"/>
                  <a:gd name="GluePoint2X" fmla="*/ 94 w 180"/>
                  <a:gd name="GluePoint2Y" fmla="*/ 148 h 173"/>
                  <a:gd name="GluePoint3X" fmla="*/ 100 w 180"/>
                  <a:gd name="GluePoint3Y" fmla="*/ 144 h 173"/>
                  <a:gd name="GluePoint4X" fmla="*/ 116 w 180"/>
                  <a:gd name="GluePoint4Y" fmla="*/ 131 h 173"/>
                  <a:gd name="GluePoint5X" fmla="*/ 126 w 180"/>
                  <a:gd name="GluePoint5Y" fmla="*/ 131 h 173"/>
                  <a:gd name="GluePoint6X" fmla="*/ 134 w 180"/>
                  <a:gd name="GluePoint6Y" fmla="*/ 117 h 173"/>
                  <a:gd name="GluePoint7X" fmla="*/ 159 w 180"/>
                  <a:gd name="GluePoint7Y" fmla="*/ 107 h 173"/>
                  <a:gd name="GluePoint8X" fmla="*/ 167 w 180"/>
                  <a:gd name="GluePoint8Y" fmla="*/ 103 h 173"/>
                  <a:gd name="GluePoint9X" fmla="*/ 169 w 180"/>
                  <a:gd name="GluePoint9Y" fmla="*/ 88 h 173"/>
                  <a:gd name="GluePoint10X" fmla="*/ 177 w 180"/>
                  <a:gd name="GluePoint10Y" fmla="*/ 77 h 173"/>
                  <a:gd name="GluePoint11X" fmla="*/ 174 w 180"/>
                  <a:gd name="GluePoint11Y" fmla="*/ 59 h 173"/>
                  <a:gd name="GluePoint12X" fmla="*/ 180 w 180"/>
                  <a:gd name="GluePoint12Y" fmla="*/ 45 h 173"/>
                  <a:gd name="GluePoint13X" fmla="*/ 174 w 180"/>
                  <a:gd name="GluePoint13Y" fmla="*/ 27 h 173"/>
                  <a:gd name="GluePoint14X" fmla="*/ 170 w 180"/>
                  <a:gd name="GluePoint14Y" fmla="*/ 22 h 173"/>
                  <a:gd name="GluePoint15X" fmla="*/ 147 w 180"/>
                  <a:gd name="GluePoint15Y" fmla="*/ 8 h 173"/>
                  <a:gd name="GluePoint16X" fmla="*/ 140 w 180"/>
                  <a:gd name="GluePoint16Y" fmla="*/ 11 h 173"/>
                  <a:gd name="GluePoint17X" fmla="*/ 134 w 180"/>
                  <a:gd name="GluePoint17Y" fmla="*/ 0 h 173"/>
                  <a:gd name="GluePoint18X" fmla="*/ 110 w 180"/>
                  <a:gd name="GluePoint18Y" fmla="*/ 8 h 173"/>
                  <a:gd name="GluePoint19X" fmla="*/ 107 w 180"/>
                  <a:gd name="GluePoint19Y" fmla="*/ 16 h 173"/>
                  <a:gd name="GluePoint20X" fmla="*/ 108 w 180"/>
                  <a:gd name="GluePoint20Y" fmla="*/ 32 h 173"/>
                  <a:gd name="GluePoint21X" fmla="*/ 102 w 180"/>
                  <a:gd name="GluePoint21Y" fmla="*/ 64 h 173"/>
                  <a:gd name="GluePoint22X" fmla="*/ 118 w 180"/>
                  <a:gd name="GluePoint22Y" fmla="*/ 72 h 173"/>
                  <a:gd name="GluePoint23X" fmla="*/ 115 w 180"/>
                  <a:gd name="GluePoint23Y" fmla="*/ 86 h 173"/>
                  <a:gd name="GluePoint24X" fmla="*/ 105 w 180"/>
                  <a:gd name="GluePoint24Y" fmla="*/ 86 h 173"/>
                  <a:gd name="GluePoint25X" fmla="*/ 94 w 180"/>
                  <a:gd name="GluePoint25Y" fmla="*/ 72 h 173"/>
                  <a:gd name="GluePoint26X" fmla="*/ 78 w 180"/>
                  <a:gd name="GluePoint26Y" fmla="*/ 62 h 173"/>
                  <a:gd name="GluePoint27X" fmla="*/ 54 w 180"/>
                  <a:gd name="GluePoint27Y" fmla="*/ 59 h 173"/>
                  <a:gd name="GluePoint28X" fmla="*/ 40 w 180"/>
                  <a:gd name="GluePoint28Y" fmla="*/ 56 h 173"/>
                  <a:gd name="GluePoint29X" fmla="*/ 32 w 180"/>
                  <a:gd name="GluePoint29Y" fmla="*/ 48 h 173"/>
                  <a:gd name="GluePoint30X" fmla="*/ 31 w 180"/>
                  <a:gd name="GluePoint30Y" fmla="*/ 82 h 173"/>
                  <a:gd name="GluePoint31X" fmla="*/ 23 w 180"/>
                  <a:gd name="GluePoint31Y" fmla="*/ 85 h 173"/>
                  <a:gd name="GluePoint32X" fmla="*/ 0 w 180"/>
                  <a:gd name="GluePoint32Y" fmla="*/ 85 h 173"/>
                  <a:gd name="GluePoint33X" fmla="*/ 0 w 180"/>
                  <a:gd name="GluePoint33Y" fmla="*/ 111 h 173"/>
                  <a:gd name="GluePoint34X" fmla="*/ 0 w 180"/>
                  <a:gd name="GluePoint34Y" fmla="*/ 148 h 173"/>
                  <a:gd name="GluePoint35X" fmla="*/ 31 w 180"/>
                  <a:gd name="GluePoint35Y" fmla="*/ 162 h 173"/>
                  <a:gd name="GluePoint36X" fmla="*/ 46 w 180"/>
                  <a:gd name="GluePoint36Y" fmla="*/ 170 h 173"/>
                  <a:gd name="GluePoint37X" fmla="*/ 66 w 180"/>
                  <a:gd name="GluePoint37Y" fmla="*/ 172 h 173"/>
                  <a:gd name="GluePoint38X" fmla="*/ 72 w 180"/>
                  <a:gd name="GluePoint38Y" fmla="*/ 173 h 17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80" h="173">
                    <a:moveTo>
                      <a:pt x="73" y="170"/>
                    </a:moveTo>
                    <a:lnTo>
                      <a:pt x="85" y="152"/>
                    </a:lnTo>
                    <a:lnTo>
                      <a:pt x="89" y="152"/>
                    </a:lnTo>
                    <a:lnTo>
                      <a:pt x="94" y="148"/>
                    </a:lnTo>
                    <a:lnTo>
                      <a:pt x="100" y="148"/>
                    </a:lnTo>
                    <a:lnTo>
                      <a:pt x="100" y="144"/>
                    </a:lnTo>
                    <a:lnTo>
                      <a:pt x="102" y="138"/>
                    </a:lnTo>
                    <a:lnTo>
                      <a:pt x="116" y="131"/>
                    </a:lnTo>
                    <a:lnTo>
                      <a:pt x="121" y="131"/>
                    </a:lnTo>
                    <a:lnTo>
                      <a:pt x="126" y="131"/>
                    </a:lnTo>
                    <a:lnTo>
                      <a:pt x="121" y="122"/>
                    </a:lnTo>
                    <a:lnTo>
                      <a:pt x="134" y="117"/>
                    </a:lnTo>
                    <a:lnTo>
                      <a:pt x="145" y="112"/>
                    </a:lnTo>
                    <a:lnTo>
                      <a:pt x="159" y="107"/>
                    </a:lnTo>
                    <a:lnTo>
                      <a:pt x="170" y="103"/>
                    </a:lnTo>
                    <a:lnTo>
                      <a:pt x="167" y="103"/>
                    </a:lnTo>
                    <a:lnTo>
                      <a:pt x="164" y="98"/>
                    </a:lnTo>
                    <a:lnTo>
                      <a:pt x="169" y="88"/>
                    </a:lnTo>
                    <a:lnTo>
                      <a:pt x="170" y="80"/>
                    </a:lnTo>
                    <a:lnTo>
                      <a:pt x="177" y="77"/>
                    </a:lnTo>
                    <a:lnTo>
                      <a:pt x="174" y="70"/>
                    </a:lnTo>
                    <a:lnTo>
                      <a:pt x="174" y="59"/>
                    </a:lnTo>
                    <a:lnTo>
                      <a:pt x="175" y="48"/>
                    </a:lnTo>
                    <a:lnTo>
                      <a:pt x="180" y="45"/>
                    </a:lnTo>
                    <a:lnTo>
                      <a:pt x="175" y="29"/>
                    </a:lnTo>
                    <a:lnTo>
                      <a:pt x="174" y="27"/>
                    </a:lnTo>
                    <a:lnTo>
                      <a:pt x="170" y="27"/>
                    </a:lnTo>
                    <a:lnTo>
                      <a:pt x="170" y="22"/>
                    </a:lnTo>
                    <a:lnTo>
                      <a:pt x="153" y="14"/>
                    </a:lnTo>
                    <a:lnTo>
                      <a:pt x="147" y="8"/>
                    </a:lnTo>
                    <a:lnTo>
                      <a:pt x="142" y="8"/>
                    </a:lnTo>
                    <a:lnTo>
                      <a:pt x="140" y="11"/>
                    </a:lnTo>
                    <a:lnTo>
                      <a:pt x="134" y="8"/>
                    </a:lnTo>
                    <a:lnTo>
                      <a:pt x="134" y="0"/>
                    </a:lnTo>
                    <a:lnTo>
                      <a:pt x="112" y="6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07" y="16"/>
                    </a:lnTo>
                    <a:lnTo>
                      <a:pt x="107" y="20"/>
                    </a:lnTo>
                    <a:lnTo>
                      <a:pt x="108" y="32"/>
                    </a:lnTo>
                    <a:lnTo>
                      <a:pt x="107" y="40"/>
                    </a:lnTo>
                    <a:lnTo>
                      <a:pt x="102" y="64"/>
                    </a:lnTo>
                    <a:lnTo>
                      <a:pt x="108" y="72"/>
                    </a:lnTo>
                    <a:lnTo>
                      <a:pt x="118" y="72"/>
                    </a:lnTo>
                    <a:lnTo>
                      <a:pt x="118" y="90"/>
                    </a:lnTo>
                    <a:lnTo>
                      <a:pt x="115" y="86"/>
                    </a:lnTo>
                    <a:lnTo>
                      <a:pt x="112" y="88"/>
                    </a:lnTo>
                    <a:lnTo>
                      <a:pt x="105" y="86"/>
                    </a:lnTo>
                    <a:lnTo>
                      <a:pt x="99" y="80"/>
                    </a:lnTo>
                    <a:lnTo>
                      <a:pt x="94" y="72"/>
                    </a:lnTo>
                    <a:lnTo>
                      <a:pt x="85" y="69"/>
                    </a:lnTo>
                    <a:lnTo>
                      <a:pt x="78" y="62"/>
                    </a:lnTo>
                    <a:lnTo>
                      <a:pt x="66" y="66"/>
                    </a:lnTo>
                    <a:lnTo>
                      <a:pt x="54" y="59"/>
                    </a:lnTo>
                    <a:lnTo>
                      <a:pt x="50" y="51"/>
                    </a:lnTo>
                    <a:lnTo>
                      <a:pt x="40" y="56"/>
                    </a:lnTo>
                    <a:lnTo>
                      <a:pt x="37" y="46"/>
                    </a:lnTo>
                    <a:lnTo>
                      <a:pt x="32" y="48"/>
                    </a:lnTo>
                    <a:lnTo>
                      <a:pt x="34" y="49"/>
                    </a:lnTo>
                    <a:lnTo>
                      <a:pt x="31" y="82"/>
                    </a:lnTo>
                    <a:lnTo>
                      <a:pt x="34" y="85"/>
                    </a:lnTo>
                    <a:lnTo>
                      <a:pt x="23" y="85"/>
                    </a:lnTo>
                    <a:lnTo>
                      <a:pt x="12" y="85"/>
                    </a:lnTo>
                    <a:lnTo>
                      <a:pt x="0" y="85"/>
                    </a:lnTo>
                    <a:lnTo>
                      <a:pt x="0" y="98"/>
                    </a:lnTo>
                    <a:lnTo>
                      <a:pt x="0" y="111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16" y="165"/>
                    </a:lnTo>
                    <a:lnTo>
                      <a:pt x="31" y="162"/>
                    </a:lnTo>
                    <a:lnTo>
                      <a:pt x="42" y="164"/>
                    </a:lnTo>
                    <a:lnTo>
                      <a:pt x="46" y="170"/>
                    </a:lnTo>
                    <a:lnTo>
                      <a:pt x="58" y="172"/>
                    </a:lnTo>
                    <a:lnTo>
                      <a:pt x="66" y="172"/>
                    </a:lnTo>
                    <a:lnTo>
                      <a:pt x="69" y="173"/>
                    </a:lnTo>
                    <a:lnTo>
                      <a:pt x="72" y="173"/>
                    </a:lnTo>
                    <a:lnTo>
                      <a:pt x="73" y="17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9" name="Freeform 87"/>
              <p:cNvSpPr/>
              <p:nvPr/>
            </p:nvSpPr>
            <p:spPr>
              <a:xfrm>
                <a:off x="5068800" y="1871640"/>
                <a:ext cx="128160" cy="9504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5040"/>
                  <a:gd name="textAreaBottom" fmla="*/ 95400 h 95040"/>
                  <a:gd name="GluePoint1X" fmla="*/ 67 w 81"/>
                  <a:gd name="GluePoint1Y" fmla="*/ 60 h 60"/>
                  <a:gd name="GluePoint2X" fmla="*/ 63 w 81"/>
                  <a:gd name="GluePoint2Y" fmla="*/ 49 h 60"/>
                  <a:gd name="GluePoint3X" fmla="*/ 65 w 81"/>
                  <a:gd name="GluePoint3Y" fmla="*/ 47 h 60"/>
                  <a:gd name="GluePoint4X" fmla="*/ 70 w 81"/>
                  <a:gd name="GluePoint4Y" fmla="*/ 50 h 60"/>
                  <a:gd name="GluePoint5X" fmla="*/ 70 w 81"/>
                  <a:gd name="GluePoint5Y" fmla="*/ 49 h 60"/>
                  <a:gd name="GluePoint6X" fmla="*/ 70 w 81"/>
                  <a:gd name="GluePoint6Y" fmla="*/ 31 h 60"/>
                  <a:gd name="GluePoint7X" fmla="*/ 73 w 81"/>
                  <a:gd name="GluePoint7Y" fmla="*/ 28 h 60"/>
                  <a:gd name="GluePoint8X" fmla="*/ 78 w 81"/>
                  <a:gd name="GluePoint8Y" fmla="*/ 28 h 60"/>
                  <a:gd name="GluePoint9X" fmla="*/ 81 w 81"/>
                  <a:gd name="GluePoint9Y" fmla="*/ 29 h 60"/>
                  <a:gd name="GluePoint10X" fmla="*/ 78 w 81"/>
                  <a:gd name="GluePoint10Y" fmla="*/ 24 h 60"/>
                  <a:gd name="GluePoint11X" fmla="*/ 74 w 81"/>
                  <a:gd name="GluePoint11Y" fmla="*/ 23 h 60"/>
                  <a:gd name="GluePoint12X" fmla="*/ 68 w 81"/>
                  <a:gd name="GluePoint12Y" fmla="*/ 23 h 60"/>
                  <a:gd name="GluePoint13X" fmla="*/ 57 w 81"/>
                  <a:gd name="GluePoint13Y" fmla="*/ 8 h 60"/>
                  <a:gd name="GluePoint14X" fmla="*/ 47 w 81"/>
                  <a:gd name="GluePoint14Y" fmla="*/ 2 h 60"/>
                  <a:gd name="GluePoint15X" fmla="*/ 40 w 81"/>
                  <a:gd name="GluePoint15Y" fmla="*/ 13 h 60"/>
                  <a:gd name="GluePoint16X" fmla="*/ 33 w 81"/>
                  <a:gd name="GluePoint16Y" fmla="*/ 12 h 60"/>
                  <a:gd name="GluePoint17X" fmla="*/ 30 w 81"/>
                  <a:gd name="GluePoint17Y" fmla="*/ 7 h 60"/>
                  <a:gd name="GluePoint18X" fmla="*/ 19 w 81"/>
                  <a:gd name="GluePoint18Y" fmla="*/ 0 h 60"/>
                  <a:gd name="GluePoint19X" fmla="*/ 16 w 81"/>
                  <a:gd name="GluePoint19Y" fmla="*/ 5 h 60"/>
                  <a:gd name="GluePoint20X" fmla="*/ 22 w 81"/>
                  <a:gd name="GluePoint20Y" fmla="*/ 10 h 60"/>
                  <a:gd name="GluePoint21X" fmla="*/ 24 w 81"/>
                  <a:gd name="GluePoint21Y" fmla="*/ 12 h 60"/>
                  <a:gd name="GluePoint22X" fmla="*/ 24 w 81"/>
                  <a:gd name="GluePoint22Y" fmla="*/ 13 h 60"/>
                  <a:gd name="GluePoint23X" fmla="*/ 14 w 81"/>
                  <a:gd name="GluePoint23Y" fmla="*/ 12 h 60"/>
                  <a:gd name="GluePoint24X" fmla="*/ 6 w 81"/>
                  <a:gd name="GluePoint24Y" fmla="*/ 8 h 60"/>
                  <a:gd name="GluePoint25X" fmla="*/ 0 w 81"/>
                  <a:gd name="GluePoint25Y" fmla="*/ 12 h 60"/>
                  <a:gd name="GluePoint26X" fmla="*/ 0 w 81"/>
                  <a:gd name="GluePoint26Y" fmla="*/ 10 h 60"/>
                  <a:gd name="GluePoint27X" fmla="*/ 5 w 81"/>
                  <a:gd name="GluePoint27Y" fmla="*/ 16 h 60"/>
                  <a:gd name="GluePoint28X" fmla="*/ 9 w 81"/>
                  <a:gd name="GluePoint28Y" fmla="*/ 16 h 60"/>
                  <a:gd name="GluePoint29X" fmla="*/ 9 w 81"/>
                  <a:gd name="GluePoint29Y" fmla="*/ 24 h 60"/>
                  <a:gd name="GluePoint30X" fmla="*/ 17 w 81"/>
                  <a:gd name="GluePoint30Y" fmla="*/ 29 h 60"/>
                  <a:gd name="GluePoint31X" fmla="*/ 17 w 81"/>
                  <a:gd name="GluePoint31Y" fmla="*/ 32 h 60"/>
                  <a:gd name="GluePoint32X" fmla="*/ 16 w 81"/>
                  <a:gd name="GluePoint32Y" fmla="*/ 32 h 60"/>
                  <a:gd name="GluePoint33X" fmla="*/ 16 w 81"/>
                  <a:gd name="GluePoint33Y" fmla="*/ 36 h 60"/>
                  <a:gd name="GluePoint34X" fmla="*/ 24 w 81"/>
                  <a:gd name="GluePoint34Y" fmla="*/ 41 h 60"/>
                  <a:gd name="GluePoint35X" fmla="*/ 27 w 81"/>
                  <a:gd name="GluePoint35Y" fmla="*/ 41 h 60"/>
                  <a:gd name="GluePoint36X" fmla="*/ 27 w 81"/>
                  <a:gd name="GluePoint36Y" fmla="*/ 44 h 60"/>
                  <a:gd name="GluePoint37X" fmla="*/ 28 w 81"/>
                  <a:gd name="GluePoint37Y" fmla="*/ 45 h 60"/>
                  <a:gd name="GluePoint38X" fmla="*/ 28 w 81"/>
                  <a:gd name="GluePoint38Y" fmla="*/ 47 h 60"/>
                  <a:gd name="GluePoint39X" fmla="*/ 27 w 81"/>
                  <a:gd name="GluePoint39Y" fmla="*/ 49 h 60"/>
                  <a:gd name="GluePoint40X" fmla="*/ 30 w 81"/>
                  <a:gd name="GluePoint40Y" fmla="*/ 53 h 60"/>
                  <a:gd name="GluePoint41X" fmla="*/ 33 w 81"/>
                  <a:gd name="GluePoint41Y" fmla="*/ 53 h 60"/>
                  <a:gd name="GluePoint42X" fmla="*/ 38 w 81"/>
                  <a:gd name="GluePoint42Y" fmla="*/ 44 h 60"/>
                  <a:gd name="GluePoint43X" fmla="*/ 47 w 81"/>
                  <a:gd name="GluePoint43Y" fmla="*/ 41 h 60"/>
                  <a:gd name="GluePoint44X" fmla="*/ 52 w 81"/>
                  <a:gd name="GluePoint44Y" fmla="*/ 42 h 60"/>
                  <a:gd name="GluePoint45X" fmla="*/ 55 w 81"/>
                  <a:gd name="GluePoint45Y" fmla="*/ 52 h 60"/>
                  <a:gd name="GluePoint46X" fmla="*/ 52 w 81"/>
                  <a:gd name="GluePoint46Y" fmla="*/ 55 h 60"/>
                  <a:gd name="GluePoint47X" fmla="*/ 62 w 81"/>
                  <a:gd name="GluePoint47Y" fmla="*/ 60 h 60"/>
                  <a:gd name="GluePoint48X" fmla="*/ 67 w 81"/>
                  <a:gd name="GluePoint48Y" fmla="*/ 6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81" h="60">
                    <a:moveTo>
                      <a:pt x="67" y="60"/>
                    </a:moveTo>
                    <a:lnTo>
                      <a:pt x="63" y="49"/>
                    </a:lnTo>
                    <a:lnTo>
                      <a:pt x="65" y="47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31"/>
                    </a:lnTo>
                    <a:lnTo>
                      <a:pt x="73" y="28"/>
                    </a:lnTo>
                    <a:lnTo>
                      <a:pt x="78" y="28"/>
                    </a:lnTo>
                    <a:lnTo>
                      <a:pt x="81" y="29"/>
                    </a:lnTo>
                    <a:lnTo>
                      <a:pt x="78" y="24"/>
                    </a:lnTo>
                    <a:lnTo>
                      <a:pt x="74" y="23"/>
                    </a:lnTo>
                    <a:lnTo>
                      <a:pt x="68" y="23"/>
                    </a:lnTo>
                    <a:lnTo>
                      <a:pt x="57" y="8"/>
                    </a:lnTo>
                    <a:lnTo>
                      <a:pt x="47" y="2"/>
                    </a:lnTo>
                    <a:lnTo>
                      <a:pt x="40" y="13"/>
                    </a:lnTo>
                    <a:lnTo>
                      <a:pt x="33" y="12"/>
                    </a:lnTo>
                    <a:lnTo>
                      <a:pt x="30" y="7"/>
                    </a:lnTo>
                    <a:lnTo>
                      <a:pt x="19" y="0"/>
                    </a:lnTo>
                    <a:lnTo>
                      <a:pt x="16" y="5"/>
                    </a:lnTo>
                    <a:lnTo>
                      <a:pt x="22" y="10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14" y="12"/>
                    </a:lnTo>
                    <a:lnTo>
                      <a:pt x="6" y="8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9" y="16"/>
                    </a:lnTo>
                    <a:lnTo>
                      <a:pt x="9" y="24"/>
                    </a:lnTo>
                    <a:lnTo>
                      <a:pt x="17" y="29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6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27" y="44"/>
                    </a:lnTo>
                    <a:lnTo>
                      <a:pt x="28" y="45"/>
                    </a:lnTo>
                    <a:lnTo>
                      <a:pt x="28" y="47"/>
                    </a:lnTo>
                    <a:lnTo>
                      <a:pt x="27" y="49"/>
                    </a:lnTo>
                    <a:lnTo>
                      <a:pt x="30" y="53"/>
                    </a:lnTo>
                    <a:lnTo>
                      <a:pt x="33" y="53"/>
                    </a:lnTo>
                    <a:lnTo>
                      <a:pt x="38" y="44"/>
                    </a:lnTo>
                    <a:lnTo>
                      <a:pt x="47" y="41"/>
                    </a:lnTo>
                    <a:lnTo>
                      <a:pt x="52" y="42"/>
                    </a:lnTo>
                    <a:lnTo>
                      <a:pt x="55" y="52"/>
                    </a:lnTo>
                    <a:lnTo>
                      <a:pt x="52" y="55"/>
                    </a:lnTo>
                    <a:lnTo>
                      <a:pt x="62" y="60"/>
                    </a:lnTo>
                    <a:lnTo>
                      <a:pt x="67" y="6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0" name="Freeform 88"/>
              <p:cNvSpPr/>
              <p:nvPr/>
            </p:nvSpPr>
            <p:spPr>
              <a:xfrm>
                <a:off x="5938920" y="1593720"/>
                <a:ext cx="711000" cy="288720"/>
              </a:xfrm>
              <a:custGeom>
                <a:avLst/>
                <a:gdLst>
                  <a:gd name="textAreaLeft" fmla="*/ 0 w 711000"/>
                  <a:gd name="textAreaRight" fmla="*/ 711360 w 711000"/>
                  <a:gd name="textAreaTop" fmla="*/ 0 h 288720"/>
                  <a:gd name="textAreaBottom" fmla="*/ 289080 h 288720"/>
                  <a:gd name="GluePoint1X" fmla="*/ 370 w 448"/>
                  <a:gd name="GluePoint1Y" fmla="*/ 52 h 182"/>
                  <a:gd name="GluePoint2X" fmla="*/ 376 w 448"/>
                  <a:gd name="GluePoint2Y" fmla="*/ 66 h 182"/>
                  <a:gd name="GluePoint3X" fmla="*/ 387 w 448"/>
                  <a:gd name="GluePoint3Y" fmla="*/ 77 h 182"/>
                  <a:gd name="GluePoint4X" fmla="*/ 410 w 448"/>
                  <a:gd name="GluePoint4Y" fmla="*/ 77 h 182"/>
                  <a:gd name="GluePoint5X" fmla="*/ 425 w 448"/>
                  <a:gd name="GluePoint5Y" fmla="*/ 76 h 182"/>
                  <a:gd name="GluePoint6X" fmla="*/ 438 w 448"/>
                  <a:gd name="GluePoint6Y" fmla="*/ 84 h 182"/>
                  <a:gd name="GluePoint7X" fmla="*/ 445 w 448"/>
                  <a:gd name="GluePoint7Y" fmla="*/ 90 h 182"/>
                  <a:gd name="GluePoint8X" fmla="*/ 430 w 448"/>
                  <a:gd name="GluePoint8Y" fmla="*/ 95 h 182"/>
                  <a:gd name="GluePoint9X" fmla="*/ 405 w 448"/>
                  <a:gd name="GluePoint9Y" fmla="*/ 111 h 182"/>
                  <a:gd name="GluePoint10X" fmla="*/ 395 w 448"/>
                  <a:gd name="GluePoint10Y" fmla="*/ 114 h 182"/>
                  <a:gd name="GluePoint11X" fmla="*/ 386 w 448"/>
                  <a:gd name="GluePoint11Y" fmla="*/ 127 h 182"/>
                  <a:gd name="GluePoint12X" fmla="*/ 367 w 448"/>
                  <a:gd name="GluePoint12Y" fmla="*/ 122 h 182"/>
                  <a:gd name="GluePoint13X" fmla="*/ 362 w 448"/>
                  <a:gd name="GluePoint13Y" fmla="*/ 135 h 182"/>
                  <a:gd name="GluePoint14X" fmla="*/ 373 w 448"/>
                  <a:gd name="GluePoint14Y" fmla="*/ 145 h 182"/>
                  <a:gd name="GluePoint15X" fmla="*/ 343 w 448"/>
                  <a:gd name="GluePoint15Y" fmla="*/ 169 h 182"/>
                  <a:gd name="GluePoint16X" fmla="*/ 325 w 448"/>
                  <a:gd name="GluePoint16Y" fmla="*/ 167 h 182"/>
                  <a:gd name="GluePoint17X" fmla="*/ 310 w 448"/>
                  <a:gd name="GluePoint17Y" fmla="*/ 174 h 182"/>
                  <a:gd name="GluePoint18X" fmla="*/ 283 w 448"/>
                  <a:gd name="GluePoint18Y" fmla="*/ 179 h 182"/>
                  <a:gd name="GluePoint19X" fmla="*/ 254 w 448"/>
                  <a:gd name="GluePoint19Y" fmla="*/ 172 h 182"/>
                  <a:gd name="GluePoint20X" fmla="*/ 225 w 448"/>
                  <a:gd name="GluePoint20Y" fmla="*/ 161 h 182"/>
                  <a:gd name="GluePoint21X" fmla="*/ 170 w 448"/>
                  <a:gd name="GluePoint21Y" fmla="*/ 161 h 182"/>
                  <a:gd name="GluePoint22X" fmla="*/ 138 w 448"/>
                  <a:gd name="GluePoint22Y" fmla="*/ 135 h 182"/>
                  <a:gd name="GluePoint23X" fmla="*/ 90 w 448"/>
                  <a:gd name="GluePoint23Y" fmla="*/ 124 h 182"/>
                  <a:gd name="GluePoint24X" fmla="*/ 65 w 448"/>
                  <a:gd name="GluePoint24Y" fmla="*/ 111 h 182"/>
                  <a:gd name="GluePoint25X" fmla="*/ 43 w 448"/>
                  <a:gd name="GluePoint25Y" fmla="*/ 79 h 182"/>
                  <a:gd name="GluePoint26X" fmla="*/ 27 w 448"/>
                  <a:gd name="GluePoint26Y" fmla="*/ 72 h 182"/>
                  <a:gd name="GluePoint27X" fmla="*/ 20 w 448"/>
                  <a:gd name="GluePoint27Y" fmla="*/ 72 h 182"/>
                  <a:gd name="GluePoint28X" fmla="*/ 6 w 448"/>
                  <a:gd name="GluePoint28Y" fmla="*/ 63 h 182"/>
                  <a:gd name="GluePoint29X" fmla="*/ 3 w 448"/>
                  <a:gd name="GluePoint29Y" fmla="*/ 47 h 182"/>
                  <a:gd name="GluePoint30X" fmla="*/ 73 w 448"/>
                  <a:gd name="GluePoint30Y" fmla="*/ 31 h 182"/>
                  <a:gd name="GluePoint31X" fmla="*/ 124 w 448"/>
                  <a:gd name="GluePoint31Y" fmla="*/ 37 h 182"/>
                  <a:gd name="GluePoint32X" fmla="*/ 122 w 448"/>
                  <a:gd name="GluePoint32Y" fmla="*/ 29 h 182"/>
                  <a:gd name="GluePoint33X" fmla="*/ 113 w 448"/>
                  <a:gd name="GluePoint33Y" fmla="*/ 13 h 182"/>
                  <a:gd name="GluePoint34X" fmla="*/ 165 w 448"/>
                  <a:gd name="GluePoint34Y" fmla="*/ 11 h 182"/>
                  <a:gd name="GluePoint35X" fmla="*/ 189 w 448"/>
                  <a:gd name="GluePoint35Y" fmla="*/ 31 h 182"/>
                  <a:gd name="GluePoint36X" fmla="*/ 214 w 448"/>
                  <a:gd name="GluePoint36Y" fmla="*/ 26 h 182"/>
                  <a:gd name="GluePoint37X" fmla="*/ 262 w 448"/>
                  <a:gd name="GluePoint37Y" fmla="*/ 40 h 182"/>
                  <a:gd name="GluePoint38X" fmla="*/ 306 w 448"/>
                  <a:gd name="GluePoint38Y" fmla="*/ 52 h 182"/>
                  <a:gd name="GluePoint39X" fmla="*/ 344 w 448"/>
                  <a:gd name="GluePoint39Y" fmla="*/ 34 h 182"/>
                  <a:gd name="GluePoint40X" fmla="*/ 371 w 448"/>
                  <a:gd name="GluePoint40Y" fmla="*/ 39 h 1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448" h="182">
                    <a:moveTo>
                      <a:pt x="371" y="39"/>
                    </a:moveTo>
                    <a:lnTo>
                      <a:pt x="370" y="52"/>
                    </a:lnTo>
                    <a:lnTo>
                      <a:pt x="375" y="58"/>
                    </a:lnTo>
                    <a:lnTo>
                      <a:pt x="376" y="66"/>
                    </a:lnTo>
                    <a:lnTo>
                      <a:pt x="379" y="71"/>
                    </a:lnTo>
                    <a:lnTo>
                      <a:pt x="387" y="77"/>
                    </a:lnTo>
                    <a:lnTo>
                      <a:pt x="405" y="79"/>
                    </a:lnTo>
                    <a:lnTo>
                      <a:pt x="410" y="77"/>
                    </a:lnTo>
                    <a:lnTo>
                      <a:pt x="416" y="71"/>
                    </a:lnTo>
                    <a:lnTo>
                      <a:pt x="425" y="76"/>
                    </a:lnTo>
                    <a:lnTo>
                      <a:pt x="435" y="82"/>
                    </a:lnTo>
                    <a:lnTo>
                      <a:pt x="438" y="84"/>
                    </a:lnTo>
                    <a:lnTo>
                      <a:pt x="441" y="88"/>
                    </a:lnTo>
                    <a:lnTo>
                      <a:pt x="445" y="90"/>
                    </a:lnTo>
                    <a:lnTo>
                      <a:pt x="448" y="93"/>
                    </a:lnTo>
                    <a:lnTo>
                      <a:pt x="430" y="95"/>
                    </a:lnTo>
                    <a:lnTo>
                      <a:pt x="413" y="95"/>
                    </a:lnTo>
                    <a:lnTo>
                      <a:pt x="405" y="111"/>
                    </a:lnTo>
                    <a:lnTo>
                      <a:pt x="400" y="114"/>
                    </a:lnTo>
                    <a:lnTo>
                      <a:pt x="395" y="114"/>
                    </a:lnTo>
                    <a:lnTo>
                      <a:pt x="391" y="124"/>
                    </a:lnTo>
                    <a:lnTo>
                      <a:pt x="386" y="127"/>
                    </a:lnTo>
                    <a:lnTo>
                      <a:pt x="375" y="125"/>
                    </a:lnTo>
                    <a:lnTo>
                      <a:pt x="367" y="122"/>
                    </a:lnTo>
                    <a:lnTo>
                      <a:pt x="362" y="124"/>
                    </a:lnTo>
                    <a:lnTo>
                      <a:pt x="362" y="135"/>
                    </a:lnTo>
                    <a:lnTo>
                      <a:pt x="370" y="142"/>
                    </a:lnTo>
                    <a:lnTo>
                      <a:pt x="373" y="145"/>
                    </a:lnTo>
                    <a:lnTo>
                      <a:pt x="357" y="166"/>
                    </a:lnTo>
                    <a:lnTo>
                      <a:pt x="343" y="169"/>
                    </a:lnTo>
                    <a:lnTo>
                      <a:pt x="335" y="167"/>
                    </a:lnTo>
                    <a:lnTo>
                      <a:pt x="325" y="167"/>
                    </a:lnTo>
                    <a:lnTo>
                      <a:pt x="310" y="172"/>
                    </a:lnTo>
                    <a:lnTo>
                      <a:pt x="310" y="174"/>
                    </a:lnTo>
                    <a:lnTo>
                      <a:pt x="292" y="182"/>
                    </a:lnTo>
                    <a:lnTo>
                      <a:pt x="283" y="179"/>
                    </a:lnTo>
                    <a:lnTo>
                      <a:pt x="276" y="179"/>
                    </a:lnTo>
                    <a:lnTo>
                      <a:pt x="254" y="172"/>
                    </a:lnTo>
                    <a:lnTo>
                      <a:pt x="238" y="164"/>
                    </a:lnTo>
                    <a:lnTo>
                      <a:pt x="225" y="161"/>
                    </a:lnTo>
                    <a:lnTo>
                      <a:pt x="175" y="162"/>
                    </a:lnTo>
                    <a:lnTo>
                      <a:pt x="170" y="161"/>
                    </a:lnTo>
                    <a:lnTo>
                      <a:pt x="155" y="151"/>
                    </a:lnTo>
                    <a:lnTo>
                      <a:pt x="138" y="135"/>
                    </a:lnTo>
                    <a:lnTo>
                      <a:pt x="100" y="122"/>
                    </a:lnTo>
                    <a:lnTo>
                      <a:pt x="90" y="124"/>
                    </a:lnTo>
                    <a:lnTo>
                      <a:pt x="67" y="117"/>
                    </a:lnTo>
                    <a:lnTo>
                      <a:pt x="65" y="111"/>
                    </a:lnTo>
                    <a:lnTo>
                      <a:pt x="59" y="97"/>
                    </a:lnTo>
                    <a:lnTo>
                      <a:pt x="43" y="79"/>
                    </a:lnTo>
                    <a:lnTo>
                      <a:pt x="40" y="76"/>
                    </a:lnTo>
                    <a:lnTo>
                      <a:pt x="27" y="72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6" y="68"/>
                    </a:lnTo>
                    <a:lnTo>
                      <a:pt x="6" y="63"/>
                    </a:lnTo>
                    <a:lnTo>
                      <a:pt x="0" y="55"/>
                    </a:lnTo>
                    <a:lnTo>
                      <a:pt x="3" y="47"/>
                    </a:lnTo>
                    <a:lnTo>
                      <a:pt x="40" y="27"/>
                    </a:lnTo>
                    <a:lnTo>
                      <a:pt x="73" y="31"/>
                    </a:lnTo>
                    <a:lnTo>
                      <a:pt x="86" y="37"/>
                    </a:lnTo>
                    <a:lnTo>
                      <a:pt x="124" y="37"/>
                    </a:lnTo>
                    <a:lnTo>
                      <a:pt x="125" y="35"/>
                    </a:lnTo>
                    <a:lnTo>
                      <a:pt x="122" y="29"/>
                    </a:lnTo>
                    <a:lnTo>
                      <a:pt x="122" y="26"/>
                    </a:lnTo>
                    <a:lnTo>
                      <a:pt x="113" y="13"/>
                    </a:lnTo>
                    <a:lnTo>
                      <a:pt x="122" y="0"/>
                    </a:lnTo>
                    <a:lnTo>
                      <a:pt x="165" y="11"/>
                    </a:lnTo>
                    <a:lnTo>
                      <a:pt x="176" y="24"/>
                    </a:lnTo>
                    <a:lnTo>
                      <a:pt x="189" y="31"/>
                    </a:lnTo>
                    <a:lnTo>
                      <a:pt x="198" y="32"/>
                    </a:lnTo>
                    <a:lnTo>
                      <a:pt x="214" y="26"/>
                    </a:lnTo>
                    <a:lnTo>
                      <a:pt x="222" y="27"/>
                    </a:lnTo>
                    <a:lnTo>
                      <a:pt x="262" y="40"/>
                    </a:lnTo>
                    <a:lnTo>
                      <a:pt x="275" y="47"/>
                    </a:lnTo>
                    <a:lnTo>
                      <a:pt x="306" y="52"/>
                    </a:lnTo>
                    <a:lnTo>
                      <a:pt x="330" y="45"/>
                    </a:lnTo>
                    <a:lnTo>
                      <a:pt x="344" y="34"/>
                    </a:lnTo>
                    <a:lnTo>
                      <a:pt x="364" y="40"/>
                    </a:lnTo>
                    <a:lnTo>
                      <a:pt x="371" y="3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1" name="Freeform 89"/>
              <p:cNvSpPr/>
              <p:nvPr/>
            </p:nvSpPr>
            <p:spPr>
              <a:xfrm>
                <a:off x="2098800" y="3008160"/>
                <a:ext cx="137880" cy="17568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175680"/>
                  <a:gd name="textAreaBottom" fmla="*/ 176040 h 175680"/>
                  <a:gd name="GluePoint1X" fmla="*/ 86 w 87"/>
                  <a:gd name="GluePoint1Y" fmla="*/ 24 h 111"/>
                  <a:gd name="GluePoint2X" fmla="*/ 73 w 87"/>
                  <a:gd name="GluePoint2Y" fmla="*/ 18 h 111"/>
                  <a:gd name="GluePoint3X" fmla="*/ 71 w 87"/>
                  <a:gd name="GluePoint3Y" fmla="*/ 19 h 111"/>
                  <a:gd name="GluePoint4X" fmla="*/ 55 w 87"/>
                  <a:gd name="GluePoint4Y" fmla="*/ 19 h 111"/>
                  <a:gd name="GluePoint5X" fmla="*/ 52 w 87"/>
                  <a:gd name="GluePoint5Y" fmla="*/ 13 h 111"/>
                  <a:gd name="GluePoint6X" fmla="*/ 49 w 87"/>
                  <a:gd name="GluePoint6Y" fmla="*/ 10 h 111"/>
                  <a:gd name="GluePoint7X" fmla="*/ 40 w 87"/>
                  <a:gd name="GluePoint7Y" fmla="*/ 5 h 111"/>
                  <a:gd name="GluePoint8X" fmla="*/ 30 w 87"/>
                  <a:gd name="GluePoint8Y" fmla="*/ 0 h 111"/>
                  <a:gd name="GluePoint9X" fmla="*/ 19 w 87"/>
                  <a:gd name="GluePoint9Y" fmla="*/ 8 h 111"/>
                  <a:gd name="GluePoint10X" fmla="*/ 13 w 87"/>
                  <a:gd name="GluePoint10Y" fmla="*/ 8 h 111"/>
                  <a:gd name="GluePoint11X" fmla="*/ 11 w 87"/>
                  <a:gd name="GluePoint11Y" fmla="*/ 11 h 111"/>
                  <a:gd name="GluePoint12X" fmla="*/ 13 w 87"/>
                  <a:gd name="GluePoint12Y" fmla="*/ 21 h 111"/>
                  <a:gd name="GluePoint13X" fmla="*/ 8 w 87"/>
                  <a:gd name="GluePoint13Y" fmla="*/ 29 h 111"/>
                  <a:gd name="GluePoint14X" fmla="*/ 6 w 87"/>
                  <a:gd name="GluePoint14Y" fmla="*/ 35 h 111"/>
                  <a:gd name="GluePoint15X" fmla="*/ 0 w 87"/>
                  <a:gd name="GluePoint15Y" fmla="*/ 42 h 111"/>
                  <a:gd name="GluePoint16X" fmla="*/ 1 w 87"/>
                  <a:gd name="GluePoint16Y" fmla="*/ 64 h 111"/>
                  <a:gd name="GluePoint17X" fmla="*/ 9 w 87"/>
                  <a:gd name="GluePoint17Y" fmla="*/ 69 h 111"/>
                  <a:gd name="GluePoint18X" fmla="*/ 14 w 87"/>
                  <a:gd name="GluePoint18Y" fmla="*/ 61 h 111"/>
                  <a:gd name="GluePoint19X" fmla="*/ 17 w 87"/>
                  <a:gd name="GluePoint19Y" fmla="*/ 69 h 111"/>
                  <a:gd name="GluePoint20X" fmla="*/ 16 w 87"/>
                  <a:gd name="GluePoint20Y" fmla="*/ 79 h 111"/>
                  <a:gd name="GluePoint21X" fmla="*/ 8 w 87"/>
                  <a:gd name="GluePoint21Y" fmla="*/ 84 h 111"/>
                  <a:gd name="GluePoint22X" fmla="*/ 11 w 87"/>
                  <a:gd name="GluePoint22Y" fmla="*/ 92 h 111"/>
                  <a:gd name="GluePoint23X" fmla="*/ 5 w 87"/>
                  <a:gd name="GluePoint23Y" fmla="*/ 95 h 111"/>
                  <a:gd name="GluePoint24X" fmla="*/ 8 w 87"/>
                  <a:gd name="GluePoint24Y" fmla="*/ 103 h 111"/>
                  <a:gd name="GluePoint25X" fmla="*/ 13 w 87"/>
                  <a:gd name="GluePoint25Y" fmla="*/ 101 h 111"/>
                  <a:gd name="GluePoint26X" fmla="*/ 16 w 87"/>
                  <a:gd name="GluePoint26Y" fmla="*/ 103 h 111"/>
                  <a:gd name="GluePoint27X" fmla="*/ 21 w 87"/>
                  <a:gd name="GluePoint27Y" fmla="*/ 103 h 111"/>
                  <a:gd name="GluePoint28X" fmla="*/ 24 w 87"/>
                  <a:gd name="GluePoint28Y" fmla="*/ 111 h 111"/>
                  <a:gd name="GluePoint29X" fmla="*/ 28 w 87"/>
                  <a:gd name="GluePoint29Y" fmla="*/ 109 h 111"/>
                  <a:gd name="GluePoint30X" fmla="*/ 33 w 87"/>
                  <a:gd name="GluePoint30Y" fmla="*/ 106 h 111"/>
                  <a:gd name="GluePoint31X" fmla="*/ 35 w 87"/>
                  <a:gd name="GluePoint31Y" fmla="*/ 92 h 111"/>
                  <a:gd name="GluePoint32X" fmla="*/ 38 w 87"/>
                  <a:gd name="GluePoint32Y" fmla="*/ 85 h 111"/>
                  <a:gd name="GluePoint33X" fmla="*/ 41 w 87"/>
                  <a:gd name="GluePoint33Y" fmla="*/ 85 h 111"/>
                  <a:gd name="GluePoint34X" fmla="*/ 44 w 87"/>
                  <a:gd name="GluePoint34Y" fmla="*/ 79 h 111"/>
                  <a:gd name="GluePoint35X" fmla="*/ 65 w 87"/>
                  <a:gd name="GluePoint35Y" fmla="*/ 69 h 111"/>
                  <a:gd name="GluePoint36X" fmla="*/ 79 w 87"/>
                  <a:gd name="GluePoint36Y" fmla="*/ 53 h 111"/>
                  <a:gd name="GluePoint37X" fmla="*/ 84 w 87"/>
                  <a:gd name="GluePoint37Y" fmla="*/ 40 h 111"/>
                  <a:gd name="GluePoint38X" fmla="*/ 87 w 87"/>
                  <a:gd name="GluePoint38Y" fmla="*/ 40 h 111"/>
                  <a:gd name="GluePoint39X" fmla="*/ 81 w 87"/>
                  <a:gd name="GluePoint39Y" fmla="*/ 27 h 111"/>
                  <a:gd name="GluePoint40X" fmla="*/ 81 w 87"/>
                  <a:gd name="GluePoint40Y" fmla="*/ 26 h 111"/>
                  <a:gd name="GluePoint41X" fmla="*/ 86 w 87"/>
                  <a:gd name="GluePoint41Y" fmla="*/ 24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7" h="111">
                    <a:moveTo>
                      <a:pt x="86" y="24"/>
                    </a:moveTo>
                    <a:lnTo>
                      <a:pt x="73" y="18"/>
                    </a:lnTo>
                    <a:lnTo>
                      <a:pt x="71" y="19"/>
                    </a:lnTo>
                    <a:lnTo>
                      <a:pt x="55" y="19"/>
                    </a:lnTo>
                    <a:lnTo>
                      <a:pt x="52" y="13"/>
                    </a:lnTo>
                    <a:lnTo>
                      <a:pt x="49" y="10"/>
                    </a:lnTo>
                    <a:lnTo>
                      <a:pt x="40" y="5"/>
                    </a:lnTo>
                    <a:lnTo>
                      <a:pt x="30" y="0"/>
                    </a:lnTo>
                    <a:lnTo>
                      <a:pt x="19" y="8"/>
                    </a:lnTo>
                    <a:lnTo>
                      <a:pt x="13" y="8"/>
                    </a:lnTo>
                    <a:lnTo>
                      <a:pt x="11" y="11"/>
                    </a:lnTo>
                    <a:lnTo>
                      <a:pt x="13" y="21"/>
                    </a:lnTo>
                    <a:lnTo>
                      <a:pt x="8" y="29"/>
                    </a:lnTo>
                    <a:lnTo>
                      <a:pt x="6" y="35"/>
                    </a:lnTo>
                    <a:lnTo>
                      <a:pt x="0" y="42"/>
                    </a:lnTo>
                    <a:lnTo>
                      <a:pt x="1" y="64"/>
                    </a:lnTo>
                    <a:lnTo>
                      <a:pt x="9" y="69"/>
                    </a:lnTo>
                    <a:lnTo>
                      <a:pt x="14" y="61"/>
                    </a:lnTo>
                    <a:lnTo>
                      <a:pt x="17" y="69"/>
                    </a:lnTo>
                    <a:lnTo>
                      <a:pt x="16" y="79"/>
                    </a:lnTo>
                    <a:lnTo>
                      <a:pt x="8" y="84"/>
                    </a:lnTo>
                    <a:lnTo>
                      <a:pt x="11" y="92"/>
                    </a:lnTo>
                    <a:lnTo>
                      <a:pt x="5" y="95"/>
                    </a:lnTo>
                    <a:lnTo>
                      <a:pt x="8" y="103"/>
                    </a:lnTo>
                    <a:lnTo>
                      <a:pt x="13" y="101"/>
                    </a:lnTo>
                    <a:lnTo>
                      <a:pt x="16" y="103"/>
                    </a:lnTo>
                    <a:lnTo>
                      <a:pt x="21" y="103"/>
                    </a:lnTo>
                    <a:lnTo>
                      <a:pt x="24" y="111"/>
                    </a:lnTo>
                    <a:lnTo>
                      <a:pt x="28" y="109"/>
                    </a:lnTo>
                    <a:lnTo>
                      <a:pt x="33" y="106"/>
                    </a:lnTo>
                    <a:lnTo>
                      <a:pt x="35" y="92"/>
                    </a:lnTo>
                    <a:lnTo>
                      <a:pt x="38" y="85"/>
                    </a:lnTo>
                    <a:lnTo>
                      <a:pt x="41" y="85"/>
                    </a:lnTo>
                    <a:lnTo>
                      <a:pt x="44" y="79"/>
                    </a:lnTo>
                    <a:lnTo>
                      <a:pt x="65" y="69"/>
                    </a:lnTo>
                    <a:lnTo>
                      <a:pt x="79" y="53"/>
                    </a:lnTo>
                    <a:lnTo>
                      <a:pt x="84" y="40"/>
                    </a:lnTo>
                    <a:lnTo>
                      <a:pt x="87" y="40"/>
                    </a:lnTo>
                    <a:lnTo>
                      <a:pt x="81" y="27"/>
                    </a:lnTo>
                    <a:lnTo>
                      <a:pt x="81" y="26"/>
                    </a:lnTo>
                    <a:lnTo>
                      <a:pt x="86" y="2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2" name="Freeform 90"/>
              <p:cNvSpPr/>
              <p:nvPr/>
            </p:nvSpPr>
            <p:spPr>
              <a:xfrm>
                <a:off x="2143080" y="2697120"/>
                <a:ext cx="294840" cy="463320"/>
              </a:xfrm>
              <a:custGeom>
                <a:avLst/>
                <a:gdLst>
                  <a:gd name="textAreaLeft" fmla="*/ 0 w 294840"/>
                  <a:gd name="textAreaRight" fmla="*/ 295200 w 294840"/>
                  <a:gd name="textAreaTop" fmla="*/ 0 h 463320"/>
                  <a:gd name="textAreaBottom" fmla="*/ 463680 h 463320"/>
                  <a:gd name="GluePoint1X" fmla="*/ 142 w 186"/>
                  <a:gd name="GluePoint1Y" fmla="*/ 273 h 292"/>
                  <a:gd name="GluePoint2X" fmla="*/ 134 w 186"/>
                  <a:gd name="GluePoint2Y" fmla="*/ 288 h 292"/>
                  <a:gd name="GluePoint3X" fmla="*/ 131 w 186"/>
                  <a:gd name="GluePoint3Y" fmla="*/ 283 h 292"/>
                  <a:gd name="GluePoint4X" fmla="*/ 135 w 186"/>
                  <a:gd name="GluePoint4Y" fmla="*/ 265 h 292"/>
                  <a:gd name="GluePoint5X" fmla="*/ 118 w 186"/>
                  <a:gd name="GluePoint5Y" fmla="*/ 262 h 292"/>
                  <a:gd name="GluePoint6X" fmla="*/ 104 w 186"/>
                  <a:gd name="GluePoint6Y" fmla="*/ 263 h 292"/>
                  <a:gd name="GluePoint7X" fmla="*/ 89 w 186"/>
                  <a:gd name="GluePoint7Y" fmla="*/ 259 h 292"/>
                  <a:gd name="GluePoint8X" fmla="*/ 85 w 186"/>
                  <a:gd name="GluePoint8Y" fmla="*/ 251 h 292"/>
                  <a:gd name="GluePoint9X" fmla="*/ 75 w 186"/>
                  <a:gd name="GluePoint9Y" fmla="*/ 238 h 292"/>
                  <a:gd name="GluePoint10X" fmla="*/ 66 w 186"/>
                  <a:gd name="GluePoint10Y" fmla="*/ 223 h 292"/>
                  <a:gd name="GluePoint11X" fmla="*/ 45 w 186"/>
                  <a:gd name="GluePoint11Y" fmla="*/ 214 h 292"/>
                  <a:gd name="GluePoint12X" fmla="*/ 27 w 186"/>
                  <a:gd name="GluePoint12Y" fmla="*/ 215 h 292"/>
                  <a:gd name="GluePoint13X" fmla="*/ 21 w 186"/>
                  <a:gd name="GluePoint13Y" fmla="*/ 206 h 292"/>
                  <a:gd name="GluePoint14X" fmla="*/ 2 w 186"/>
                  <a:gd name="GluePoint14Y" fmla="*/ 196 h 292"/>
                  <a:gd name="GluePoint15X" fmla="*/ 4 w 186"/>
                  <a:gd name="GluePoint15Y" fmla="*/ 188 h 292"/>
                  <a:gd name="GluePoint16X" fmla="*/ 8 w 186"/>
                  <a:gd name="GluePoint16Y" fmla="*/ 175 h 292"/>
                  <a:gd name="GluePoint17X" fmla="*/ 24 w 186"/>
                  <a:gd name="GluePoint17Y" fmla="*/ 162 h 292"/>
                  <a:gd name="GluePoint18X" fmla="*/ 32 w 186"/>
                  <a:gd name="GluePoint18Y" fmla="*/ 149 h 292"/>
                  <a:gd name="GluePoint19X" fmla="*/ 26 w 186"/>
                  <a:gd name="GluePoint19Y" fmla="*/ 149 h 292"/>
                  <a:gd name="GluePoint20X" fmla="*/ 26 w 186"/>
                  <a:gd name="GluePoint20Y" fmla="*/ 124 h 292"/>
                  <a:gd name="GluePoint21X" fmla="*/ 27 w 186"/>
                  <a:gd name="GluePoint21Y" fmla="*/ 106 h 292"/>
                  <a:gd name="GluePoint22X" fmla="*/ 20 w 186"/>
                  <a:gd name="GluePoint22Y" fmla="*/ 90 h 292"/>
                  <a:gd name="GluePoint23X" fmla="*/ 26 w 186"/>
                  <a:gd name="GluePoint23Y" fmla="*/ 85 h 292"/>
                  <a:gd name="GluePoint24X" fmla="*/ 27 w 186"/>
                  <a:gd name="GluePoint24Y" fmla="*/ 71 h 292"/>
                  <a:gd name="GluePoint25X" fmla="*/ 37 w 186"/>
                  <a:gd name="GluePoint25Y" fmla="*/ 79 h 292"/>
                  <a:gd name="GluePoint26X" fmla="*/ 45 w 186"/>
                  <a:gd name="GluePoint26Y" fmla="*/ 61 h 292"/>
                  <a:gd name="GluePoint27X" fmla="*/ 56 w 186"/>
                  <a:gd name="GluePoint27Y" fmla="*/ 51 h 292"/>
                  <a:gd name="GluePoint28X" fmla="*/ 67 w 186"/>
                  <a:gd name="GluePoint28Y" fmla="*/ 25 h 292"/>
                  <a:gd name="GluePoint29X" fmla="*/ 75 w 186"/>
                  <a:gd name="GluePoint29Y" fmla="*/ 25 h 292"/>
                  <a:gd name="GluePoint30X" fmla="*/ 81 w 186"/>
                  <a:gd name="GluePoint30Y" fmla="*/ 21 h 292"/>
                  <a:gd name="GluePoint31X" fmla="*/ 96 w 186"/>
                  <a:gd name="GluePoint31Y" fmla="*/ 19 h 292"/>
                  <a:gd name="GluePoint32X" fmla="*/ 115 w 186"/>
                  <a:gd name="GluePoint32Y" fmla="*/ 5 h 292"/>
                  <a:gd name="GluePoint33X" fmla="*/ 118 w 186"/>
                  <a:gd name="GluePoint33Y" fmla="*/ 1 h 292"/>
                  <a:gd name="GluePoint34X" fmla="*/ 128 w 186"/>
                  <a:gd name="GluePoint34Y" fmla="*/ 5 h 292"/>
                  <a:gd name="GluePoint35X" fmla="*/ 124 w 186"/>
                  <a:gd name="GluePoint35Y" fmla="*/ 11 h 292"/>
                  <a:gd name="GluePoint36X" fmla="*/ 105 w 186"/>
                  <a:gd name="GluePoint36Y" fmla="*/ 27 h 292"/>
                  <a:gd name="GluePoint37X" fmla="*/ 96 w 186"/>
                  <a:gd name="GluePoint37Y" fmla="*/ 48 h 292"/>
                  <a:gd name="GluePoint38X" fmla="*/ 99 w 186"/>
                  <a:gd name="GluePoint38Y" fmla="*/ 58 h 292"/>
                  <a:gd name="GluePoint39X" fmla="*/ 105 w 186"/>
                  <a:gd name="GluePoint39Y" fmla="*/ 74 h 292"/>
                  <a:gd name="GluePoint40X" fmla="*/ 112 w 186"/>
                  <a:gd name="GluePoint40Y" fmla="*/ 93 h 292"/>
                  <a:gd name="GluePoint41X" fmla="*/ 132 w 186"/>
                  <a:gd name="GluePoint41Y" fmla="*/ 93 h 292"/>
                  <a:gd name="GluePoint42X" fmla="*/ 150 w 186"/>
                  <a:gd name="GluePoint42Y" fmla="*/ 112 h 292"/>
                  <a:gd name="GluePoint43X" fmla="*/ 166 w 186"/>
                  <a:gd name="GluePoint43Y" fmla="*/ 112 h 292"/>
                  <a:gd name="GluePoint44X" fmla="*/ 180 w 186"/>
                  <a:gd name="GluePoint44Y" fmla="*/ 109 h 292"/>
                  <a:gd name="GluePoint45X" fmla="*/ 175 w 186"/>
                  <a:gd name="GluePoint45Y" fmla="*/ 125 h 292"/>
                  <a:gd name="GluePoint46X" fmla="*/ 174 w 186"/>
                  <a:gd name="GluePoint46Y" fmla="*/ 148 h 292"/>
                  <a:gd name="GluePoint47X" fmla="*/ 182 w 186"/>
                  <a:gd name="GluePoint47Y" fmla="*/ 161 h 292"/>
                  <a:gd name="GluePoint48X" fmla="*/ 180 w 186"/>
                  <a:gd name="GluePoint48Y" fmla="*/ 178 h 292"/>
                  <a:gd name="GluePoint49X" fmla="*/ 183 w 186"/>
                  <a:gd name="GluePoint49Y" fmla="*/ 198 h 292"/>
                  <a:gd name="GluePoint50X" fmla="*/ 178 w 186"/>
                  <a:gd name="GluePoint50Y" fmla="*/ 183 h 292"/>
                  <a:gd name="GluePoint51X" fmla="*/ 166 w 186"/>
                  <a:gd name="GluePoint51Y" fmla="*/ 185 h 292"/>
                  <a:gd name="GluePoint52X" fmla="*/ 142 w 186"/>
                  <a:gd name="GluePoint52Y" fmla="*/ 188 h 292"/>
                  <a:gd name="GluePoint53X" fmla="*/ 143 w 186"/>
                  <a:gd name="GluePoint53Y" fmla="*/ 201 h 292"/>
                  <a:gd name="GluePoint54X" fmla="*/ 151 w 186"/>
                  <a:gd name="GluePoint54Y" fmla="*/ 209 h 292"/>
                  <a:gd name="GluePoint55X" fmla="*/ 137 w 186"/>
                  <a:gd name="GluePoint55Y" fmla="*/ 210 h 292"/>
                  <a:gd name="GluePoint56X" fmla="*/ 143 w 186"/>
                  <a:gd name="GluePoint56Y" fmla="*/ 230 h 292"/>
                  <a:gd name="GluePoint57X" fmla="*/ 145 w 186"/>
                  <a:gd name="GluePoint57Y" fmla="*/ 255 h 2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86" h="292">
                    <a:moveTo>
                      <a:pt x="145" y="255"/>
                    </a:moveTo>
                    <a:lnTo>
                      <a:pt x="142" y="273"/>
                    </a:lnTo>
                    <a:lnTo>
                      <a:pt x="140" y="292"/>
                    </a:lnTo>
                    <a:lnTo>
                      <a:pt x="134" y="288"/>
                    </a:lnTo>
                    <a:lnTo>
                      <a:pt x="131" y="286"/>
                    </a:lnTo>
                    <a:lnTo>
                      <a:pt x="131" y="283"/>
                    </a:lnTo>
                    <a:lnTo>
                      <a:pt x="137" y="270"/>
                    </a:lnTo>
                    <a:lnTo>
                      <a:pt x="135" y="265"/>
                    </a:lnTo>
                    <a:lnTo>
                      <a:pt x="123" y="259"/>
                    </a:lnTo>
                    <a:lnTo>
                      <a:pt x="118" y="262"/>
                    </a:lnTo>
                    <a:lnTo>
                      <a:pt x="110" y="259"/>
                    </a:lnTo>
                    <a:lnTo>
                      <a:pt x="104" y="263"/>
                    </a:lnTo>
                    <a:lnTo>
                      <a:pt x="93" y="262"/>
                    </a:lnTo>
                    <a:lnTo>
                      <a:pt x="89" y="259"/>
                    </a:lnTo>
                    <a:lnTo>
                      <a:pt x="89" y="252"/>
                    </a:lnTo>
                    <a:lnTo>
                      <a:pt x="85" y="251"/>
                    </a:lnTo>
                    <a:lnTo>
                      <a:pt x="81" y="241"/>
                    </a:lnTo>
                    <a:lnTo>
                      <a:pt x="75" y="238"/>
                    </a:lnTo>
                    <a:lnTo>
                      <a:pt x="70" y="228"/>
                    </a:lnTo>
                    <a:lnTo>
                      <a:pt x="66" y="223"/>
                    </a:lnTo>
                    <a:lnTo>
                      <a:pt x="58" y="220"/>
                    </a:lnTo>
                    <a:lnTo>
                      <a:pt x="45" y="214"/>
                    </a:lnTo>
                    <a:lnTo>
                      <a:pt x="43" y="215"/>
                    </a:lnTo>
                    <a:lnTo>
                      <a:pt x="27" y="215"/>
                    </a:lnTo>
                    <a:lnTo>
                      <a:pt x="24" y="209"/>
                    </a:lnTo>
                    <a:lnTo>
                      <a:pt x="21" y="206"/>
                    </a:lnTo>
                    <a:lnTo>
                      <a:pt x="12" y="201"/>
                    </a:lnTo>
                    <a:lnTo>
                      <a:pt x="2" y="196"/>
                    </a:lnTo>
                    <a:lnTo>
                      <a:pt x="0" y="191"/>
                    </a:lnTo>
                    <a:lnTo>
                      <a:pt x="4" y="188"/>
                    </a:lnTo>
                    <a:lnTo>
                      <a:pt x="7" y="186"/>
                    </a:lnTo>
                    <a:lnTo>
                      <a:pt x="8" y="175"/>
                    </a:lnTo>
                    <a:lnTo>
                      <a:pt x="21" y="170"/>
                    </a:lnTo>
                    <a:lnTo>
                      <a:pt x="24" y="162"/>
                    </a:lnTo>
                    <a:lnTo>
                      <a:pt x="32" y="151"/>
                    </a:lnTo>
                    <a:lnTo>
                      <a:pt x="32" y="149"/>
                    </a:lnTo>
                    <a:lnTo>
                      <a:pt x="29" y="151"/>
                    </a:lnTo>
                    <a:lnTo>
                      <a:pt x="26" y="149"/>
                    </a:lnTo>
                    <a:lnTo>
                      <a:pt x="27" y="140"/>
                    </a:lnTo>
                    <a:lnTo>
                      <a:pt x="26" y="124"/>
                    </a:lnTo>
                    <a:lnTo>
                      <a:pt x="27" y="119"/>
                    </a:lnTo>
                    <a:lnTo>
                      <a:pt x="27" y="106"/>
                    </a:lnTo>
                    <a:lnTo>
                      <a:pt x="23" y="99"/>
                    </a:lnTo>
                    <a:lnTo>
                      <a:pt x="20" y="90"/>
                    </a:lnTo>
                    <a:lnTo>
                      <a:pt x="23" y="83"/>
                    </a:lnTo>
                    <a:lnTo>
                      <a:pt x="26" y="85"/>
                    </a:lnTo>
                    <a:lnTo>
                      <a:pt x="32" y="79"/>
                    </a:lnTo>
                    <a:lnTo>
                      <a:pt x="27" y="71"/>
                    </a:lnTo>
                    <a:lnTo>
                      <a:pt x="29" y="67"/>
                    </a:lnTo>
                    <a:lnTo>
                      <a:pt x="37" y="79"/>
                    </a:lnTo>
                    <a:lnTo>
                      <a:pt x="37" y="67"/>
                    </a:lnTo>
                    <a:lnTo>
                      <a:pt x="45" y="61"/>
                    </a:lnTo>
                    <a:lnTo>
                      <a:pt x="50" y="54"/>
                    </a:lnTo>
                    <a:lnTo>
                      <a:pt x="56" y="51"/>
                    </a:lnTo>
                    <a:lnTo>
                      <a:pt x="58" y="34"/>
                    </a:lnTo>
                    <a:lnTo>
                      <a:pt x="67" y="25"/>
                    </a:lnTo>
                    <a:lnTo>
                      <a:pt x="72" y="25"/>
                    </a:lnTo>
                    <a:lnTo>
                      <a:pt x="75" y="25"/>
                    </a:lnTo>
                    <a:lnTo>
                      <a:pt x="75" y="29"/>
                    </a:lnTo>
                    <a:lnTo>
                      <a:pt x="81" y="21"/>
                    </a:lnTo>
                    <a:lnTo>
                      <a:pt x="88" y="21"/>
                    </a:lnTo>
                    <a:lnTo>
                      <a:pt x="96" y="19"/>
                    </a:lnTo>
                    <a:lnTo>
                      <a:pt x="110" y="11"/>
                    </a:lnTo>
                    <a:lnTo>
                      <a:pt x="115" y="5"/>
                    </a:lnTo>
                    <a:lnTo>
                      <a:pt x="118" y="5"/>
                    </a:lnTo>
                    <a:lnTo>
                      <a:pt x="118" y="1"/>
                    </a:lnTo>
                    <a:lnTo>
                      <a:pt x="121" y="0"/>
                    </a:lnTo>
                    <a:lnTo>
                      <a:pt x="128" y="5"/>
                    </a:lnTo>
                    <a:lnTo>
                      <a:pt x="128" y="6"/>
                    </a:lnTo>
                    <a:lnTo>
                      <a:pt x="124" y="11"/>
                    </a:lnTo>
                    <a:lnTo>
                      <a:pt x="116" y="13"/>
                    </a:lnTo>
                    <a:lnTo>
                      <a:pt x="105" y="27"/>
                    </a:lnTo>
                    <a:lnTo>
                      <a:pt x="101" y="34"/>
                    </a:lnTo>
                    <a:lnTo>
                      <a:pt x="96" y="48"/>
                    </a:lnTo>
                    <a:lnTo>
                      <a:pt x="93" y="58"/>
                    </a:lnTo>
                    <a:lnTo>
                      <a:pt x="99" y="58"/>
                    </a:lnTo>
                    <a:lnTo>
                      <a:pt x="101" y="66"/>
                    </a:lnTo>
                    <a:lnTo>
                      <a:pt x="105" y="74"/>
                    </a:lnTo>
                    <a:lnTo>
                      <a:pt x="105" y="88"/>
                    </a:lnTo>
                    <a:lnTo>
                      <a:pt x="112" y="93"/>
                    </a:lnTo>
                    <a:lnTo>
                      <a:pt x="120" y="96"/>
                    </a:lnTo>
                    <a:lnTo>
                      <a:pt x="132" y="93"/>
                    </a:lnTo>
                    <a:lnTo>
                      <a:pt x="140" y="96"/>
                    </a:lnTo>
                    <a:lnTo>
                      <a:pt x="150" y="112"/>
                    </a:lnTo>
                    <a:lnTo>
                      <a:pt x="158" y="111"/>
                    </a:lnTo>
                    <a:lnTo>
                      <a:pt x="166" y="112"/>
                    </a:lnTo>
                    <a:lnTo>
                      <a:pt x="175" y="109"/>
                    </a:lnTo>
                    <a:lnTo>
                      <a:pt x="180" y="109"/>
                    </a:lnTo>
                    <a:lnTo>
                      <a:pt x="180" y="114"/>
                    </a:lnTo>
                    <a:lnTo>
                      <a:pt x="175" y="125"/>
                    </a:lnTo>
                    <a:lnTo>
                      <a:pt x="172" y="138"/>
                    </a:lnTo>
                    <a:lnTo>
                      <a:pt x="174" y="148"/>
                    </a:lnTo>
                    <a:lnTo>
                      <a:pt x="178" y="153"/>
                    </a:lnTo>
                    <a:lnTo>
                      <a:pt x="182" y="161"/>
                    </a:lnTo>
                    <a:lnTo>
                      <a:pt x="174" y="170"/>
                    </a:lnTo>
                    <a:lnTo>
                      <a:pt x="180" y="178"/>
                    </a:lnTo>
                    <a:lnTo>
                      <a:pt x="186" y="196"/>
                    </a:lnTo>
                    <a:lnTo>
                      <a:pt x="183" y="198"/>
                    </a:lnTo>
                    <a:lnTo>
                      <a:pt x="182" y="190"/>
                    </a:lnTo>
                    <a:lnTo>
                      <a:pt x="178" y="183"/>
                    </a:lnTo>
                    <a:lnTo>
                      <a:pt x="170" y="186"/>
                    </a:lnTo>
                    <a:lnTo>
                      <a:pt x="166" y="185"/>
                    </a:lnTo>
                    <a:lnTo>
                      <a:pt x="164" y="190"/>
                    </a:lnTo>
                    <a:lnTo>
                      <a:pt x="142" y="188"/>
                    </a:lnTo>
                    <a:lnTo>
                      <a:pt x="142" y="199"/>
                    </a:lnTo>
                    <a:lnTo>
                      <a:pt x="143" y="201"/>
                    </a:lnTo>
                    <a:lnTo>
                      <a:pt x="148" y="201"/>
                    </a:lnTo>
                    <a:lnTo>
                      <a:pt x="151" y="209"/>
                    </a:lnTo>
                    <a:lnTo>
                      <a:pt x="145" y="207"/>
                    </a:lnTo>
                    <a:lnTo>
                      <a:pt x="137" y="210"/>
                    </a:lnTo>
                    <a:lnTo>
                      <a:pt x="137" y="222"/>
                    </a:lnTo>
                    <a:lnTo>
                      <a:pt x="143" y="230"/>
                    </a:lnTo>
                    <a:lnTo>
                      <a:pt x="148" y="241"/>
                    </a:lnTo>
                    <a:lnTo>
                      <a:pt x="145" y="25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3" name="Freeform 91"/>
              <p:cNvSpPr/>
              <p:nvPr/>
            </p:nvSpPr>
            <p:spPr>
              <a:xfrm>
                <a:off x="2274840" y="2898720"/>
                <a:ext cx="945720" cy="1087200"/>
              </a:xfrm>
              <a:custGeom>
                <a:avLst/>
                <a:gdLst>
                  <a:gd name="textAreaLeft" fmla="*/ 0 w 945720"/>
                  <a:gd name="textAreaRight" fmla="*/ 946080 w 945720"/>
                  <a:gd name="textAreaTop" fmla="*/ 0 h 1087200"/>
                  <a:gd name="textAreaBottom" fmla="*/ 1087560 h 1087200"/>
                  <a:gd name="GluePoint1X" fmla="*/ 365 w 596"/>
                  <a:gd name="GluePoint1Y" fmla="*/ 661 h 685"/>
                  <a:gd name="GluePoint2X" fmla="*/ 394 w 596"/>
                  <a:gd name="GluePoint2Y" fmla="*/ 609 h 685"/>
                  <a:gd name="GluePoint3X" fmla="*/ 408 w 596"/>
                  <a:gd name="GluePoint3Y" fmla="*/ 572 h 685"/>
                  <a:gd name="GluePoint4X" fmla="*/ 408 w 596"/>
                  <a:gd name="GluePoint4Y" fmla="*/ 539 h 685"/>
                  <a:gd name="GluePoint5X" fmla="*/ 456 w 596"/>
                  <a:gd name="GluePoint5Y" fmla="*/ 502 h 685"/>
                  <a:gd name="GluePoint6X" fmla="*/ 465 w 596"/>
                  <a:gd name="GluePoint6Y" fmla="*/ 497 h 685"/>
                  <a:gd name="GluePoint7X" fmla="*/ 497 w 596"/>
                  <a:gd name="GluePoint7Y" fmla="*/ 493 h 685"/>
                  <a:gd name="GluePoint8X" fmla="*/ 519 w 596"/>
                  <a:gd name="GluePoint8Y" fmla="*/ 453 h 685"/>
                  <a:gd name="GluePoint9X" fmla="*/ 535 w 596"/>
                  <a:gd name="GluePoint9Y" fmla="*/ 402 h 685"/>
                  <a:gd name="GluePoint10X" fmla="*/ 540 w 596"/>
                  <a:gd name="GluePoint10Y" fmla="*/ 320 h 685"/>
                  <a:gd name="GluePoint11X" fmla="*/ 573 w 596"/>
                  <a:gd name="GluePoint11Y" fmla="*/ 276 h 685"/>
                  <a:gd name="GluePoint12X" fmla="*/ 596 w 596"/>
                  <a:gd name="GluePoint12Y" fmla="*/ 217 h 685"/>
                  <a:gd name="GluePoint13X" fmla="*/ 562 w 596"/>
                  <a:gd name="GluePoint13Y" fmla="*/ 180 h 685"/>
                  <a:gd name="GluePoint14X" fmla="*/ 488 w 596"/>
                  <a:gd name="GluePoint14Y" fmla="*/ 143 h 685"/>
                  <a:gd name="GluePoint15X" fmla="*/ 451 w 596"/>
                  <a:gd name="GluePoint15Y" fmla="*/ 133 h 685"/>
                  <a:gd name="GluePoint16X" fmla="*/ 442 w 596"/>
                  <a:gd name="GluePoint16Y" fmla="*/ 119 h 685"/>
                  <a:gd name="GluePoint17X" fmla="*/ 416 w 596"/>
                  <a:gd name="GluePoint17Y" fmla="*/ 109 h 685"/>
                  <a:gd name="GluePoint18X" fmla="*/ 388 w 596"/>
                  <a:gd name="GluePoint18Y" fmla="*/ 119 h 685"/>
                  <a:gd name="GluePoint19X" fmla="*/ 353 w 596"/>
                  <a:gd name="GluePoint19Y" fmla="*/ 125 h 685"/>
                  <a:gd name="GluePoint20X" fmla="*/ 342 w 596"/>
                  <a:gd name="GluePoint20Y" fmla="*/ 124 h 685"/>
                  <a:gd name="GluePoint21X" fmla="*/ 349 w 596"/>
                  <a:gd name="GluePoint21Y" fmla="*/ 111 h 685"/>
                  <a:gd name="GluePoint22X" fmla="*/ 343 w 596"/>
                  <a:gd name="GluePoint22Y" fmla="*/ 112 h 685"/>
                  <a:gd name="GluePoint23X" fmla="*/ 357 w 596"/>
                  <a:gd name="GluePoint23Y" fmla="*/ 61 h 685"/>
                  <a:gd name="GluePoint24X" fmla="*/ 340 w 596"/>
                  <a:gd name="GluePoint24Y" fmla="*/ 21 h 685"/>
                  <a:gd name="GluePoint25X" fmla="*/ 308 w 596"/>
                  <a:gd name="GluePoint25Y" fmla="*/ 54 h 685"/>
                  <a:gd name="GluePoint26X" fmla="*/ 281 w 596"/>
                  <a:gd name="GluePoint26Y" fmla="*/ 50 h 685"/>
                  <a:gd name="GluePoint27X" fmla="*/ 264 w 596"/>
                  <a:gd name="GluePoint27Y" fmla="*/ 58 h 685"/>
                  <a:gd name="GluePoint28X" fmla="*/ 234 w 596"/>
                  <a:gd name="GluePoint28Y" fmla="*/ 66 h 685"/>
                  <a:gd name="GluePoint29X" fmla="*/ 216 w 596"/>
                  <a:gd name="GluePoint29Y" fmla="*/ 59 h 685"/>
                  <a:gd name="GluePoint30X" fmla="*/ 218 w 596"/>
                  <a:gd name="GluePoint30Y" fmla="*/ 22 h 685"/>
                  <a:gd name="GluePoint31X" fmla="*/ 210 w 596"/>
                  <a:gd name="GluePoint31Y" fmla="*/ 0 h 685"/>
                  <a:gd name="GluePoint32X" fmla="*/ 191 w 596"/>
                  <a:gd name="GluePoint32Y" fmla="*/ 13 h 685"/>
                  <a:gd name="GluePoint33X" fmla="*/ 157 w 596"/>
                  <a:gd name="GluePoint33Y" fmla="*/ 24 h 685"/>
                  <a:gd name="GluePoint34X" fmla="*/ 145 w 596"/>
                  <a:gd name="GluePoint34Y" fmla="*/ 27 h 685"/>
                  <a:gd name="GluePoint35X" fmla="*/ 157 w 596"/>
                  <a:gd name="GluePoint35Y" fmla="*/ 53 h 685"/>
                  <a:gd name="GluePoint36X" fmla="*/ 122 w 596"/>
                  <a:gd name="GluePoint36Y" fmla="*/ 77 h 685"/>
                  <a:gd name="GluePoint37X" fmla="*/ 99 w 596"/>
                  <a:gd name="GluePoint37Y" fmla="*/ 63 h 685"/>
                  <a:gd name="GluePoint38X" fmla="*/ 81 w 596"/>
                  <a:gd name="GluePoint38Y" fmla="*/ 63 h 685"/>
                  <a:gd name="GluePoint39X" fmla="*/ 65 w 596"/>
                  <a:gd name="GluePoint39Y" fmla="*/ 74 h 685"/>
                  <a:gd name="GluePoint40X" fmla="*/ 54 w 596"/>
                  <a:gd name="GluePoint40Y" fmla="*/ 95 h 685"/>
                  <a:gd name="GluePoint41X" fmla="*/ 59 w 596"/>
                  <a:gd name="GluePoint41Y" fmla="*/ 146 h 685"/>
                  <a:gd name="GluePoint42X" fmla="*/ 32 w 596"/>
                  <a:gd name="GluePoint42Y" fmla="*/ 173 h 685"/>
                  <a:gd name="GluePoint43X" fmla="*/ 5 w 596"/>
                  <a:gd name="GluePoint43Y" fmla="*/ 210 h 685"/>
                  <a:gd name="GluePoint44X" fmla="*/ 14 w 596"/>
                  <a:gd name="GluePoint44Y" fmla="*/ 257 h 685"/>
                  <a:gd name="GluePoint45X" fmla="*/ 43 w 596"/>
                  <a:gd name="GluePoint45Y" fmla="*/ 264 h 685"/>
                  <a:gd name="GluePoint46X" fmla="*/ 67 w 596"/>
                  <a:gd name="GluePoint46Y" fmla="*/ 283 h 685"/>
                  <a:gd name="GluePoint47X" fmla="*/ 129 w 596"/>
                  <a:gd name="GluePoint47Y" fmla="*/ 262 h 685"/>
                  <a:gd name="GluePoint48X" fmla="*/ 132 w 596"/>
                  <a:gd name="GluePoint48Y" fmla="*/ 289 h 685"/>
                  <a:gd name="GluePoint49X" fmla="*/ 170 w 596"/>
                  <a:gd name="GluePoint49Y" fmla="*/ 318 h 685"/>
                  <a:gd name="GluePoint50X" fmla="*/ 205 w 596"/>
                  <a:gd name="GluePoint50Y" fmla="*/ 331 h 685"/>
                  <a:gd name="GluePoint51X" fmla="*/ 211 w 596"/>
                  <a:gd name="GluePoint51Y" fmla="*/ 360 h 685"/>
                  <a:gd name="GluePoint52X" fmla="*/ 246 w 596"/>
                  <a:gd name="GluePoint52Y" fmla="*/ 394 h 685"/>
                  <a:gd name="GluePoint53X" fmla="*/ 256 w 596"/>
                  <a:gd name="GluePoint53Y" fmla="*/ 437 h 685"/>
                  <a:gd name="GluePoint54X" fmla="*/ 257 w 596"/>
                  <a:gd name="GluePoint54Y" fmla="*/ 452 h 685"/>
                  <a:gd name="GluePoint55X" fmla="*/ 283 w 596"/>
                  <a:gd name="GluePoint55Y" fmla="*/ 481 h 685"/>
                  <a:gd name="GluePoint56X" fmla="*/ 300 w 596"/>
                  <a:gd name="GluePoint56Y" fmla="*/ 511 h 685"/>
                  <a:gd name="GluePoint57X" fmla="*/ 318 w 596"/>
                  <a:gd name="GluePoint57Y" fmla="*/ 522 h 685"/>
                  <a:gd name="GluePoint58X" fmla="*/ 330 w 596"/>
                  <a:gd name="GluePoint58Y" fmla="*/ 555 h 685"/>
                  <a:gd name="GluePoint59X" fmla="*/ 303 w 596"/>
                  <a:gd name="GluePoint59Y" fmla="*/ 593 h 685"/>
                  <a:gd name="GluePoint60X" fmla="*/ 289 w 596"/>
                  <a:gd name="GluePoint60Y" fmla="*/ 621 h 685"/>
                  <a:gd name="GluePoint61X" fmla="*/ 310 w 596"/>
                  <a:gd name="GluePoint61Y" fmla="*/ 637 h 685"/>
                  <a:gd name="GluePoint62X" fmla="*/ 334 w 596"/>
                  <a:gd name="GluePoint62Y" fmla="*/ 651 h 685"/>
                  <a:gd name="GluePoint63X" fmla="*/ 351 w 596"/>
                  <a:gd name="GluePoint63Y" fmla="*/ 675 h 6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596" h="685">
                    <a:moveTo>
                      <a:pt x="353" y="685"/>
                    </a:moveTo>
                    <a:lnTo>
                      <a:pt x="359" y="678"/>
                    </a:lnTo>
                    <a:lnTo>
                      <a:pt x="364" y="670"/>
                    </a:lnTo>
                    <a:lnTo>
                      <a:pt x="365" y="661"/>
                    </a:lnTo>
                    <a:lnTo>
                      <a:pt x="381" y="646"/>
                    </a:lnTo>
                    <a:lnTo>
                      <a:pt x="389" y="629"/>
                    </a:lnTo>
                    <a:lnTo>
                      <a:pt x="389" y="622"/>
                    </a:lnTo>
                    <a:lnTo>
                      <a:pt x="394" y="609"/>
                    </a:lnTo>
                    <a:lnTo>
                      <a:pt x="400" y="600"/>
                    </a:lnTo>
                    <a:lnTo>
                      <a:pt x="407" y="595"/>
                    </a:lnTo>
                    <a:lnTo>
                      <a:pt x="408" y="590"/>
                    </a:lnTo>
                    <a:lnTo>
                      <a:pt x="408" y="572"/>
                    </a:lnTo>
                    <a:lnTo>
                      <a:pt x="410" y="571"/>
                    </a:lnTo>
                    <a:lnTo>
                      <a:pt x="407" y="566"/>
                    </a:lnTo>
                    <a:lnTo>
                      <a:pt x="405" y="551"/>
                    </a:lnTo>
                    <a:lnTo>
                      <a:pt x="408" y="539"/>
                    </a:lnTo>
                    <a:lnTo>
                      <a:pt x="432" y="514"/>
                    </a:lnTo>
                    <a:lnTo>
                      <a:pt x="440" y="510"/>
                    </a:lnTo>
                    <a:lnTo>
                      <a:pt x="448" y="508"/>
                    </a:lnTo>
                    <a:lnTo>
                      <a:pt x="456" y="502"/>
                    </a:lnTo>
                    <a:lnTo>
                      <a:pt x="461" y="502"/>
                    </a:lnTo>
                    <a:lnTo>
                      <a:pt x="461" y="497"/>
                    </a:lnTo>
                    <a:lnTo>
                      <a:pt x="462" y="495"/>
                    </a:lnTo>
                    <a:lnTo>
                      <a:pt x="465" y="497"/>
                    </a:lnTo>
                    <a:lnTo>
                      <a:pt x="472" y="495"/>
                    </a:lnTo>
                    <a:lnTo>
                      <a:pt x="477" y="495"/>
                    </a:lnTo>
                    <a:lnTo>
                      <a:pt x="481" y="493"/>
                    </a:lnTo>
                    <a:lnTo>
                      <a:pt x="497" y="493"/>
                    </a:lnTo>
                    <a:lnTo>
                      <a:pt x="499" y="487"/>
                    </a:lnTo>
                    <a:lnTo>
                      <a:pt x="511" y="479"/>
                    </a:lnTo>
                    <a:lnTo>
                      <a:pt x="513" y="466"/>
                    </a:lnTo>
                    <a:lnTo>
                      <a:pt x="519" y="453"/>
                    </a:lnTo>
                    <a:lnTo>
                      <a:pt x="524" y="440"/>
                    </a:lnTo>
                    <a:lnTo>
                      <a:pt x="529" y="434"/>
                    </a:lnTo>
                    <a:lnTo>
                      <a:pt x="531" y="411"/>
                    </a:lnTo>
                    <a:lnTo>
                      <a:pt x="535" y="402"/>
                    </a:lnTo>
                    <a:lnTo>
                      <a:pt x="538" y="370"/>
                    </a:lnTo>
                    <a:lnTo>
                      <a:pt x="535" y="346"/>
                    </a:lnTo>
                    <a:lnTo>
                      <a:pt x="537" y="323"/>
                    </a:lnTo>
                    <a:lnTo>
                      <a:pt x="540" y="320"/>
                    </a:lnTo>
                    <a:lnTo>
                      <a:pt x="543" y="320"/>
                    </a:lnTo>
                    <a:lnTo>
                      <a:pt x="548" y="317"/>
                    </a:lnTo>
                    <a:lnTo>
                      <a:pt x="559" y="289"/>
                    </a:lnTo>
                    <a:lnTo>
                      <a:pt x="573" y="276"/>
                    </a:lnTo>
                    <a:lnTo>
                      <a:pt x="575" y="275"/>
                    </a:lnTo>
                    <a:lnTo>
                      <a:pt x="591" y="249"/>
                    </a:lnTo>
                    <a:lnTo>
                      <a:pt x="596" y="233"/>
                    </a:lnTo>
                    <a:lnTo>
                      <a:pt x="596" y="217"/>
                    </a:lnTo>
                    <a:lnTo>
                      <a:pt x="596" y="209"/>
                    </a:lnTo>
                    <a:lnTo>
                      <a:pt x="591" y="193"/>
                    </a:lnTo>
                    <a:lnTo>
                      <a:pt x="586" y="183"/>
                    </a:lnTo>
                    <a:lnTo>
                      <a:pt x="562" y="180"/>
                    </a:lnTo>
                    <a:lnTo>
                      <a:pt x="537" y="157"/>
                    </a:lnTo>
                    <a:lnTo>
                      <a:pt x="524" y="146"/>
                    </a:lnTo>
                    <a:lnTo>
                      <a:pt x="518" y="143"/>
                    </a:lnTo>
                    <a:lnTo>
                      <a:pt x="488" y="143"/>
                    </a:lnTo>
                    <a:lnTo>
                      <a:pt x="464" y="135"/>
                    </a:lnTo>
                    <a:lnTo>
                      <a:pt x="462" y="133"/>
                    </a:lnTo>
                    <a:lnTo>
                      <a:pt x="448" y="140"/>
                    </a:lnTo>
                    <a:lnTo>
                      <a:pt x="451" y="133"/>
                    </a:lnTo>
                    <a:lnTo>
                      <a:pt x="448" y="130"/>
                    </a:lnTo>
                    <a:lnTo>
                      <a:pt x="445" y="130"/>
                    </a:lnTo>
                    <a:lnTo>
                      <a:pt x="446" y="125"/>
                    </a:lnTo>
                    <a:lnTo>
                      <a:pt x="442" y="119"/>
                    </a:lnTo>
                    <a:lnTo>
                      <a:pt x="435" y="122"/>
                    </a:lnTo>
                    <a:lnTo>
                      <a:pt x="432" y="114"/>
                    </a:lnTo>
                    <a:lnTo>
                      <a:pt x="421" y="109"/>
                    </a:lnTo>
                    <a:lnTo>
                      <a:pt x="416" y="109"/>
                    </a:lnTo>
                    <a:lnTo>
                      <a:pt x="407" y="104"/>
                    </a:lnTo>
                    <a:lnTo>
                      <a:pt x="396" y="103"/>
                    </a:lnTo>
                    <a:lnTo>
                      <a:pt x="394" y="104"/>
                    </a:lnTo>
                    <a:lnTo>
                      <a:pt x="388" y="119"/>
                    </a:lnTo>
                    <a:lnTo>
                      <a:pt x="380" y="122"/>
                    </a:lnTo>
                    <a:lnTo>
                      <a:pt x="373" y="135"/>
                    </a:lnTo>
                    <a:lnTo>
                      <a:pt x="373" y="125"/>
                    </a:lnTo>
                    <a:lnTo>
                      <a:pt x="353" y="125"/>
                    </a:lnTo>
                    <a:lnTo>
                      <a:pt x="349" y="127"/>
                    </a:lnTo>
                    <a:lnTo>
                      <a:pt x="343" y="125"/>
                    </a:lnTo>
                    <a:lnTo>
                      <a:pt x="340" y="128"/>
                    </a:lnTo>
                    <a:lnTo>
                      <a:pt x="342" y="124"/>
                    </a:lnTo>
                    <a:lnTo>
                      <a:pt x="349" y="125"/>
                    </a:lnTo>
                    <a:lnTo>
                      <a:pt x="353" y="122"/>
                    </a:lnTo>
                    <a:lnTo>
                      <a:pt x="353" y="114"/>
                    </a:lnTo>
                    <a:lnTo>
                      <a:pt x="349" y="111"/>
                    </a:lnTo>
                    <a:lnTo>
                      <a:pt x="353" y="106"/>
                    </a:lnTo>
                    <a:lnTo>
                      <a:pt x="348" y="108"/>
                    </a:lnTo>
                    <a:lnTo>
                      <a:pt x="346" y="112"/>
                    </a:lnTo>
                    <a:lnTo>
                      <a:pt x="343" y="112"/>
                    </a:lnTo>
                    <a:lnTo>
                      <a:pt x="342" y="100"/>
                    </a:lnTo>
                    <a:lnTo>
                      <a:pt x="362" y="75"/>
                    </a:lnTo>
                    <a:lnTo>
                      <a:pt x="365" y="63"/>
                    </a:lnTo>
                    <a:lnTo>
                      <a:pt x="357" y="61"/>
                    </a:lnTo>
                    <a:lnTo>
                      <a:pt x="353" y="42"/>
                    </a:lnTo>
                    <a:lnTo>
                      <a:pt x="346" y="22"/>
                    </a:lnTo>
                    <a:lnTo>
                      <a:pt x="343" y="17"/>
                    </a:lnTo>
                    <a:lnTo>
                      <a:pt x="340" y="21"/>
                    </a:lnTo>
                    <a:lnTo>
                      <a:pt x="329" y="37"/>
                    </a:lnTo>
                    <a:lnTo>
                      <a:pt x="326" y="46"/>
                    </a:lnTo>
                    <a:lnTo>
                      <a:pt x="318" y="54"/>
                    </a:lnTo>
                    <a:lnTo>
                      <a:pt x="308" y="54"/>
                    </a:lnTo>
                    <a:lnTo>
                      <a:pt x="302" y="58"/>
                    </a:lnTo>
                    <a:lnTo>
                      <a:pt x="295" y="51"/>
                    </a:lnTo>
                    <a:lnTo>
                      <a:pt x="288" y="48"/>
                    </a:lnTo>
                    <a:lnTo>
                      <a:pt x="281" y="50"/>
                    </a:lnTo>
                    <a:lnTo>
                      <a:pt x="275" y="50"/>
                    </a:lnTo>
                    <a:lnTo>
                      <a:pt x="273" y="50"/>
                    </a:lnTo>
                    <a:lnTo>
                      <a:pt x="273" y="59"/>
                    </a:lnTo>
                    <a:lnTo>
                      <a:pt x="264" y="58"/>
                    </a:lnTo>
                    <a:lnTo>
                      <a:pt x="257" y="58"/>
                    </a:lnTo>
                    <a:lnTo>
                      <a:pt x="253" y="56"/>
                    </a:lnTo>
                    <a:lnTo>
                      <a:pt x="248" y="63"/>
                    </a:lnTo>
                    <a:lnTo>
                      <a:pt x="234" y="66"/>
                    </a:lnTo>
                    <a:lnTo>
                      <a:pt x="230" y="69"/>
                    </a:lnTo>
                    <a:lnTo>
                      <a:pt x="224" y="69"/>
                    </a:lnTo>
                    <a:lnTo>
                      <a:pt x="221" y="66"/>
                    </a:lnTo>
                    <a:lnTo>
                      <a:pt x="216" y="59"/>
                    </a:lnTo>
                    <a:lnTo>
                      <a:pt x="214" y="53"/>
                    </a:lnTo>
                    <a:lnTo>
                      <a:pt x="211" y="48"/>
                    </a:lnTo>
                    <a:lnTo>
                      <a:pt x="214" y="27"/>
                    </a:lnTo>
                    <a:lnTo>
                      <a:pt x="218" y="22"/>
                    </a:lnTo>
                    <a:lnTo>
                      <a:pt x="216" y="14"/>
                    </a:lnTo>
                    <a:lnTo>
                      <a:pt x="210" y="11"/>
                    </a:lnTo>
                    <a:lnTo>
                      <a:pt x="211" y="5"/>
                    </a:lnTo>
                    <a:lnTo>
                      <a:pt x="210" y="0"/>
                    </a:lnTo>
                    <a:lnTo>
                      <a:pt x="202" y="1"/>
                    </a:lnTo>
                    <a:lnTo>
                      <a:pt x="202" y="5"/>
                    </a:lnTo>
                    <a:lnTo>
                      <a:pt x="195" y="11"/>
                    </a:lnTo>
                    <a:lnTo>
                      <a:pt x="191" y="13"/>
                    </a:lnTo>
                    <a:lnTo>
                      <a:pt x="183" y="17"/>
                    </a:lnTo>
                    <a:lnTo>
                      <a:pt x="170" y="21"/>
                    </a:lnTo>
                    <a:lnTo>
                      <a:pt x="164" y="24"/>
                    </a:lnTo>
                    <a:lnTo>
                      <a:pt x="157" y="24"/>
                    </a:lnTo>
                    <a:lnTo>
                      <a:pt x="146" y="17"/>
                    </a:lnTo>
                    <a:lnTo>
                      <a:pt x="137" y="16"/>
                    </a:lnTo>
                    <a:lnTo>
                      <a:pt x="138" y="22"/>
                    </a:lnTo>
                    <a:lnTo>
                      <a:pt x="145" y="27"/>
                    </a:lnTo>
                    <a:lnTo>
                      <a:pt x="143" y="37"/>
                    </a:lnTo>
                    <a:lnTo>
                      <a:pt x="146" y="50"/>
                    </a:lnTo>
                    <a:lnTo>
                      <a:pt x="157" y="50"/>
                    </a:lnTo>
                    <a:lnTo>
                      <a:pt x="157" y="53"/>
                    </a:lnTo>
                    <a:lnTo>
                      <a:pt x="148" y="58"/>
                    </a:lnTo>
                    <a:lnTo>
                      <a:pt x="143" y="66"/>
                    </a:lnTo>
                    <a:lnTo>
                      <a:pt x="127" y="74"/>
                    </a:lnTo>
                    <a:lnTo>
                      <a:pt x="122" y="77"/>
                    </a:lnTo>
                    <a:lnTo>
                      <a:pt x="111" y="79"/>
                    </a:lnTo>
                    <a:lnTo>
                      <a:pt x="103" y="69"/>
                    </a:lnTo>
                    <a:lnTo>
                      <a:pt x="100" y="71"/>
                    </a:lnTo>
                    <a:lnTo>
                      <a:pt x="99" y="63"/>
                    </a:lnTo>
                    <a:lnTo>
                      <a:pt x="95" y="56"/>
                    </a:lnTo>
                    <a:lnTo>
                      <a:pt x="87" y="59"/>
                    </a:lnTo>
                    <a:lnTo>
                      <a:pt x="83" y="58"/>
                    </a:lnTo>
                    <a:lnTo>
                      <a:pt x="81" y="63"/>
                    </a:lnTo>
                    <a:lnTo>
                      <a:pt x="59" y="61"/>
                    </a:lnTo>
                    <a:lnTo>
                      <a:pt x="59" y="72"/>
                    </a:lnTo>
                    <a:lnTo>
                      <a:pt x="60" y="74"/>
                    </a:lnTo>
                    <a:lnTo>
                      <a:pt x="65" y="74"/>
                    </a:lnTo>
                    <a:lnTo>
                      <a:pt x="68" y="82"/>
                    </a:lnTo>
                    <a:lnTo>
                      <a:pt x="62" y="80"/>
                    </a:lnTo>
                    <a:lnTo>
                      <a:pt x="54" y="83"/>
                    </a:lnTo>
                    <a:lnTo>
                      <a:pt x="54" y="95"/>
                    </a:lnTo>
                    <a:lnTo>
                      <a:pt x="60" y="103"/>
                    </a:lnTo>
                    <a:lnTo>
                      <a:pt x="65" y="114"/>
                    </a:lnTo>
                    <a:lnTo>
                      <a:pt x="62" y="128"/>
                    </a:lnTo>
                    <a:lnTo>
                      <a:pt x="59" y="146"/>
                    </a:lnTo>
                    <a:lnTo>
                      <a:pt x="57" y="165"/>
                    </a:lnTo>
                    <a:lnTo>
                      <a:pt x="56" y="167"/>
                    </a:lnTo>
                    <a:lnTo>
                      <a:pt x="49" y="167"/>
                    </a:lnTo>
                    <a:lnTo>
                      <a:pt x="32" y="173"/>
                    </a:lnTo>
                    <a:lnTo>
                      <a:pt x="19" y="182"/>
                    </a:lnTo>
                    <a:lnTo>
                      <a:pt x="11" y="196"/>
                    </a:lnTo>
                    <a:lnTo>
                      <a:pt x="11" y="207"/>
                    </a:lnTo>
                    <a:lnTo>
                      <a:pt x="5" y="210"/>
                    </a:lnTo>
                    <a:lnTo>
                      <a:pt x="0" y="225"/>
                    </a:lnTo>
                    <a:lnTo>
                      <a:pt x="5" y="238"/>
                    </a:lnTo>
                    <a:lnTo>
                      <a:pt x="14" y="249"/>
                    </a:lnTo>
                    <a:lnTo>
                      <a:pt x="14" y="257"/>
                    </a:lnTo>
                    <a:lnTo>
                      <a:pt x="24" y="259"/>
                    </a:lnTo>
                    <a:lnTo>
                      <a:pt x="27" y="265"/>
                    </a:lnTo>
                    <a:lnTo>
                      <a:pt x="35" y="267"/>
                    </a:lnTo>
                    <a:lnTo>
                      <a:pt x="43" y="264"/>
                    </a:lnTo>
                    <a:lnTo>
                      <a:pt x="52" y="255"/>
                    </a:lnTo>
                    <a:lnTo>
                      <a:pt x="54" y="283"/>
                    </a:lnTo>
                    <a:lnTo>
                      <a:pt x="57" y="286"/>
                    </a:lnTo>
                    <a:lnTo>
                      <a:pt x="67" y="283"/>
                    </a:lnTo>
                    <a:lnTo>
                      <a:pt x="86" y="286"/>
                    </a:lnTo>
                    <a:lnTo>
                      <a:pt x="99" y="280"/>
                    </a:lnTo>
                    <a:lnTo>
                      <a:pt x="111" y="264"/>
                    </a:lnTo>
                    <a:lnTo>
                      <a:pt x="129" y="262"/>
                    </a:lnTo>
                    <a:lnTo>
                      <a:pt x="132" y="265"/>
                    </a:lnTo>
                    <a:lnTo>
                      <a:pt x="133" y="270"/>
                    </a:lnTo>
                    <a:lnTo>
                      <a:pt x="133" y="281"/>
                    </a:lnTo>
                    <a:lnTo>
                      <a:pt x="132" y="289"/>
                    </a:lnTo>
                    <a:lnTo>
                      <a:pt x="137" y="301"/>
                    </a:lnTo>
                    <a:lnTo>
                      <a:pt x="146" y="310"/>
                    </a:lnTo>
                    <a:lnTo>
                      <a:pt x="165" y="312"/>
                    </a:lnTo>
                    <a:lnTo>
                      <a:pt x="170" y="318"/>
                    </a:lnTo>
                    <a:lnTo>
                      <a:pt x="183" y="323"/>
                    </a:lnTo>
                    <a:lnTo>
                      <a:pt x="189" y="328"/>
                    </a:lnTo>
                    <a:lnTo>
                      <a:pt x="199" y="328"/>
                    </a:lnTo>
                    <a:lnTo>
                      <a:pt x="205" y="331"/>
                    </a:lnTo>
                    <a:lnTo>
                      <a:pt x="208" y="336"/>
                    </a:lnTo>
                    <a:lnTo>
                      <a:pt x="213" y="350"/>
                    </a:lnTo>
                    <a:lnTo>
                      <a:pt x="213" y="358"/>
                    </a:lnTo>
                    <a:lnTo>
                      <a:pt x="211" y="360"/>
                    </a:lnTo>
                    <a:lnTo>
                      <a:pt x="218" y="378"/>
                    </a:lnTo>
                    <a:lnTo>
                      <a:pt x="245" y="379"/>
                    </a:lnTo>
                    <a:lnTo>
                      <a:pt x="245" y="389"/>
                    </a:lnTo>
                    <a:lnTo>
                      <a:pt x="246" y="394"/>
                    </a:lnTo>
                    <a:lnTo>
                      <a:pt x="251" y="397"/>
                    </a:lnTo>
                    <a:lnTo>
                      <a:pt x="257" y="410"/>
                    </a:lnTo>
                    <a:lnTo>
                      <a:pt x="259" y="428"/>
                    </a:lnTo>
                    <a:lnTo>
                      <a:pt x="256" y="437"/>
                    </a:lnTo>
                    <a:lnTo>
                      <a:pt x="257" y="444"/>
                    </a:lnTo>
                    <a:lnTo>
                      <a:pt x="254" y="445"/>
                    </a:lnTo>
                    <a:lnTo>
                      <a:pt x="254" y="447"/>
                    </a:lnTo>
                    <a:lnTo>
                      <a:pt x="257" y="452"/>
                    </a:lnTo>
                    <a:lnTo>
                      <a:pt x="259" y="477"/>
                    </a:lnTo>
                    <a:lnTo>
                      <a:pt x="261" y="479"/>
                    </a:lnTo>
                    <a:lnTo>
                      <a:pt x="273" y="484"/>
                    </a:lnTo>
                    <a:lnTo>
                      <a:pt x="283" y="481"/>
                    </a:lnTo>
                    <a:lnTo>
                      <a:pt x="292" y="484"/>
                    </a:lnTo>
                    <a:lnTo>
                      <a:pt x="294" y="489"/>
                    </a:lnTo>
                    <a:lnTo>
                      <a:pt x="297" y="506"/>
                    </a:lnTo>
                    <a:lnTo>
                      <a:pt x="300" y="511"/>
                    </a:lnTo>
                    <a:lnTo>
                      <a:pt x="303" y="513"/>
                    </a:lnTo>
                    <a:lnTo>
                      <a:pt x="315" y="511"/>
                    </a:lnTo>
                    <a:lnTo>
                      <a:pt x="315" y="513"/>
                    </a:lnTo>
                    <a:lnTo>
                      <a:pt x="318" y="522"/>
                    </a:lnTo>
                    <a:lnTo>
                      <a:pt x="318" y="542"/>
                    </a:lnTo>
                    <a:lnTo>
                      <a:pt x="324" y="540"/>
                    </a:lnTo>
                    <a:lnTo>
                      <a:pt x="326" y="543"/>
                    </a:lnTo>
                    <a:lnTo>
                      <a:pt x="330" y="555"/>
                    </a:lnTo>
                    <a:lnTo>
                      <a:pt x="330" y="567"/>
                    </a:lnTo>
                    <a:lnTo>
                      <a:pt x="326" y="574"/>
                    </a:lnTo>
                    <a:lnTo>
                      <a:pt x="318" y="576"/>
                    </a:lnTo>
                    <a:lnTo>
                      <a:pt x="303" y="593"/>
                    </a:lnTo>
                    <a:lnTo>
                      <a:pt x="292" y="611"/>
                    </a:lnTo>
                    <a:lnTo>
                      <a:pt x="281" y="624"/>
                    </a:lnTo>
                    <a:lnTo>
                      <a:pt x="286" y="624"/>
                    </a:lnTo>
                    <a:lnTo>
                      <a:pt x="289" y="621"/>
                    </a:lnTo>
                    <a:lnTo>
                      <a:pt x="292" y="622"/>
                    </a:lnTo>
                    <a:lnTo>
                      <a:pt x="303" y="630"/>
                    </a:lnTo>
                    <a:lnTo>
                      <a:pt x="307" y="637"/>
                    </a:lnTo>
                    <a:lnTo>
                      <a:pt x="310" y="637"/>
                    </a:lnTo>
                    <a:lnTo>
                      <a:pt x="313" y="633"/>
                    </a:lnTo>
                    <a:lnTo>
                      <a:pt x="321" y="641"/>
                    </a:lnTo>
                    <a:lnTo>
                      <a:pt x="329" y="645"/>
                    </a:lnTo>
                    <a:lnTo>
                      <a:pt x="334" y="651"/>
                    </a:lnTo>
                    <a:lnTo>
                      <a:pt x="342" y="654"/>
                    </a:lnTo>
                    <a:lnTo>
                      <a:pt x="346" y="662"/>
                    </a:lnTo>
                    <a:lnTo>
                      <a:pt x="354" y="667"/>
                    </a:lnTo>
                    <a:lnTo>
                      <a:pt x="351" y="675"/>
                    </a:lnTo>
                    <a:lnTo>
                      <a:pt x="351" y="683"/>
                    </a:lnTo>
                    <a:lnTo>
                      <a:pt x="353" y="68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4" name="Freeform 92"/>
              <p:cNvSpPr/>
              <p:nvPr/>
            </p:nvSpPr>
            <p:spPr>
              <a:xfrm>
                <a:off x="4433760" y="1144440"/>
                <a:ext cx="228240" cy="247320"/>
              </a:xfrm>
              <a:custGeom>
                <a:avLst/>
                <a:gdLst>
                  <a:gd name="textAreaLeft" fmla="*/ 0 w 228240"/>
                  <a:gd name="textAreaRight" fmla="*/ 228600 w 228240"/>
                  <a:gd name="textAreaTop" fmla="*/ 0 h 247320"/>
                  <a:gd name="textAreaBottom" fmla="*/ 247680 h 247320"/>
                  <a:gd name="GluePoint1X" fmla="*/ 17 w 144"/>
                  <a:gd name="GluePoint1Y" fmla="*/ 23 h 156"/>
                  <a:gd name="GluePoint2X" fmla="*/ 36 w 144"/>
                  <a:gd name="GluePoint2Y" fmla="*/ 31 h 156"/>
                  <a:gd name="GluePoint3X" fmla="*/ 38 w 144"/>
                  <a:gd name="GluePoint3Y" fmla="*/ 40 h 156"/>
                  <a:gd name="GluePoint4X" fmla="*/ 44 w 144"/>
                  <a:gd name="GluePoint4Y" fmla="*/ 50 h 156"/>
                  <a:gd name="GluePoint5X" fmla="*/ 42 w 144"/>
                  <a:gd name="GluePoint5Y" fmla="*/ 55 h 156"/>
                  <a:gd name="GluePoint6X" fmla="*/ 54 w 144"/>
                  <a:gd name="GluePoint6Y" fmla="*/ 63 h 156"/>
                  <a:gd name="GluePoint7X" fmla="*/ 63 w 144"/>
                  <a:gd name="GluePoint7Y" fmla="*/ 69 h 156"/>
                  <a:gd name="GluePoint8X" fmla="*/ 65 w 144"/>
                  <a:gd name="GluePoint8Y" fmla="*/ 74 h 156"/>
                  <a:gd name="GluePoint9X" fmla="*/ 65 w 144"/>
                  <a:gd name="GluePoint9Y" fmla="*/ 76 h 156"/>
                  <a:gd name="GluePoint10X" fmla="*/ 58 w 144"/>
                  <a:gd name="GluePoint10Y" fmla="*/ 79 h 156"/>
                  <a:gd name="GluePoint11X" fmla="*/ 46 w 144"/>
                  <a:gd name="GluePoint11Y" fmla="*/ 92 h 156"/>
                  <a:gd name="GluePoint12X" fmla="*/ 33 w 144"/>
                  <a:gd name="GluePoint12Y" fmla="*/ 103 h 156"/>
                  <a:gd name="GluePoint13X" fmla="*/ 27 w 144"/>
                  <a:gd name="GluePoint13Y" fmla="*/ 105 h 156"/>
                  <a:gd name="GluePoint14X" fmla="*/ 28 w 144"/>
                  <a:gd name="GluePoint14Y" fmla="*/ 106 h 156"/>
                  <a:gd name="GluePoint15X" fmla="*/ 20 w 144"/>
                  <a:gd name="GluePoint15Y" fmla="*/ 113 h 156"/>
                  <a:gd name="GluePoint16X" fmla="*/ 23 w 144"/>
                  <a:gd name="GluePoint16Y" fmla="*/ 122 h 156"/>
                  <a:gd name="GluePoint17X" fmla="*/ 28 w 144"/>
                  <a:gd name="GluePoint17Y" fmla="*/ 130 h 156"/>
                  <a:gd name="GluePoint18X" fmla="*/ 27 w 144"/>
                  <a:gd name="GluePoint18Y" fmla="*/ 138 h 156"/>
                  <a:gd name="GluePoint19X" fmla="*/ 30 w 144"/>
                  <a:gd name="GluePoint19Y" fmla="*/ 142 h 156"/>
                  <a:gd name="GluePoint20X" fmla="*/ 42 w 144"/>
                  <a:gd name="GluePoint20Y" fmla="*/ 148 h 156"/>
                  <a:gd name="GluePoint21X" fmla="*/ 44 w 144"/>
                  <a:gd name="GluePoint21Y" fmla="*/ 150 h 156"/>
                  <a:gd name="GluePoint22X" fmla="*/ 49 w 144"/>
                  <a:gd name="GluePoint22Y" fmla="*/ 151 h 156"/>
                  <a:gd name="GluePoint23X" fmla="*/ 50 w 144"/>
                  <a:gd name="GluePoint23Y" fmla="*/ 156 h 156"/>
                  <a:gd name="GluePoint24X" fmla="*/ 55 w 144"/>
                  <a:gd name="GluePoint24Y" fmla="*/ 153 h 156"/>
                  <a:gd name="GluePoint25X" fmla="*/ 68 w 144"/>
                  <a:gd name="GluePoint25Y" fmla="*/ 153 h 156"/>
                  <a:gd name="GluePoint26X" fmla="*/ 79 w 144"/>
                  <a:gd name="GluePoint26Y" fmla="*/ 150 h 156"/>
                  <a:gd name="GluePoint27X" fmla="*/ 82 w 144"/>
                  <a:gd name="GluePoint27Y" fmla="*/ 150 h 156"/>
                  <a:gd name="GluePoint28X" fmla="*/ 85 w 144"/>
                  <a:gd name="GluePoint28Y" fmla="*/ 146 h 156"/>
                  <a:gd name="GluePoint29X" fmla="*/ 130 w 144"/>
                  <a:gd name="GluePoint29Y" fmla="*/ 129 h 156"/>
                  <a:gd name="GluePoint30X" fmla="*/ 144 w 144"/>
                  <a:gd name="GluePoint30Y" fmla="*/ 106 h 156"/>
                  <a:gd name="GluePoint31X" fmla="*/ 130 w 144"/>
                  <a:gd name="GluePoint31Y" fmla="*/ 87 h 156"/>
                  <a:gd name="GluePoint32X" fmla="*/ 120 w 144"/>
                  <a:gd name="GluePoint32Y" fmla="*/ 79 h 156"/>
                  <a:gd name="GluePoint33X" fmla="*/ 116 w 144"/>
                  <a:gd name="GluePoint33Y" fmla="*/ 71 h 156"/>
                  <a:gd name="GluePoint34X" fmla="*/ 103 w 144"/>
                  <a:gd name="GluePoint34Y" fmla="*/ 47 h 156"/>
                  <a:gd name="GluePoint35X" fmla="*/ 109 w 144"/>
                  <a:gd name="GluePoint35Y" fmla="*/ 34 h 156"/>
                  <a:gd name="GluePoint36X" fmla="*/ 93 w 144"/>
                  <a:gd name="GluePoint36Y" fmla="*/ 27 h 156"/>
                  <a:gd name="GluePoint37X" fmla="*/ 93 w 144"/>
                  <a:gd name="GluePoint37Y" fmla="*/ 14 h 156"/>
                  <a:gd name="GluePoint38X" fmla="*/ 95 w 144"/>
                  <a:gd name="GluePoint38Y" fmla="*/ 8 h 156"/>
                  <a:gd name="GluePoint39X" fmla="*/ 79 w 144"/>
                  <a:gd name="GluePoint39Y" fmla="*/ 0 h 156"/>
                  <a:gd name="GluePoint40X" fmla="*/ 58 w 144"/>
                  <a:gd name="GluePoint40Y" fmla="*/ 3 h 156"/>
                  <a:gd name="GluePoint41X" fmla="*/ 57 w 144"/>
                  <a:gd name="GluePoint41Y" fmla="*/ 14 h 156"/>
                  <a:gd name="GluePoint42X" fmla="*/ 38 w 144"/>
                  <a:gd name="GluePoint42Y" fmla="*/ 16 h 156"/>
                  <a:gd name="GluePoint43X" fmla="*/ 22 w 144"/>
                  <a:gd name="GluePoint43Y" fmla="*/ 19 h 156"/>
                  <a:gd name="GluePoint44X" fmla="*/ 6 w 144"/>
                  <a:gd name="GluePoint44Y" fmla="*/ 10 h 156"/>
                  <a:gd name="GluePoint45X" fmla="*/ 4 w 144"/>
                  <a:gd name="GluePoint45Y" fmla="*/ 13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44" h="156">
                    <a:moveTo>
                      <a:pt x="0" y="14"/>
                    </a:moveTo>
                    <a:lnTo>
                      <a:pt x="17" y="23"/>
                    </a:lnTo>
                    <a:lnTo>
                      <a:pt x="28" y="24"/>
                    </a:lnTo>
                    <a:lnTo>
                      <a:pt x="36" y="31"/>
                    </a:lnTo>
                    <a:lnTo>
                      <a:pt x="36" y="37"/>
                    </a:lnTo>
                    <a:lnTo>
                      <a:pt x="38" y="40"/>
                    </a:lnTo>
                    <a:lnTo>
                      <a:pt x="38" y="42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2" y="55"/>
                    </a:lnTo>
                    <a:lnTo>
                      <a:pt x="47" y="61"/>
                    </a:lnTo>
                    <a:lnTo>
                      <a:pt x="54" y="63"/>
                    </a:lnTo>
                    <a:lnTo>
                      <a:pt x="54" y="63"/>
                    </a:lnTo>
                    <a:lnTo>
                      <a:pt x="63" y="69"/>
                    </a:lnTo>
                    <a:lnTo>
                      <a:pt x="65" y="71"/>
                    </a:lnTo>
                    <a:lnTo>
                      <a:pt x="65" y="74"/>
                    </a:lnTo>
                    <a:lnTo>
                      <a:pt x="68" y="76"/>
                    </a:lnTo>
                    <a:lnTo>
                      <a:pt x="65" y="76"/>
                    </a:lnTo>
                    <a:lnTo>
                      <a:pt x="66" y="79"/>
                    </a:lnTo>
                    <a:lnTo>
                      <a:pt x="58" y="79"/>
                    </a:lnTo>
                    <a:lnTo>
                      <a:pt x="57" y="82"/>
                    </a:lnTo>
                    <a:lnTo>
                      <a:pt x="46" y="92"/>
                    </a:lnTo>
                    <a:lnTo>
                      <a:pt x="39" y="100"/>
                    </a:lnTo>
                    <a:lnTo>
                      <a:pt x="33" y="103"/>
                    </a:lnTo>
                    <a:lnTo>
                      <a:pt x="28" y="103"/>
                    </a:lnTo>
                    <a:lnTo>
                      <a:pt x="27" y="105"/>
                    </a:lnTo>
                    <a:lnTo>
                      <a:pt x="28" y="106"/>
                    </a:lnTo>
                    <a:lnTo>
                      <a:pt x="28" y="106"/>
                    </a:lnTo>
                    <a:lnTo>
                      <a:pt x="23" y="106"/>
                    </a:lnTo>
                    <a:lnTo>
                      <a:pt x="20" y="113"/>
                    </a:lnTo>
                    <a:lnTo>
                      <a:pt x="23" y="119"/>
                    </a:lnTo>
                    <a:lnTo>
                      <a:pt x="23" y="122"/>
                    </a:lnTo>
                    <a:lnTo>
                      <a:pt x="31" y="130"/>
                    </a:lnTo>
                    <a:lnTo>
                      <a:pt x="28" y="130"/>
                    </a:lnTo>
                    <a:lnTo>
                      <a:pt x="28" y="135"/>
                    </a:lnTo>
                    <a:lnTo>
                      <a:pt x="27" y="138"/>
                    </a:lnTo>
                    <a:lnTo>
                      <a:pt x="28" y="142"/>
                    </a:lnTo>
                    <a:lnTo>
                      <a:pt x="30" y="142"/>
                    </a:lnTo>
                    <a:lnTo>
                      <a:pt x="30" y="143"/>
                    </a:lnTo>
                    <a:lnTo>
                      <a:pt x="42" y="148"/>
                    </a:lnTo>
                    <a:lnTo>
                      <a:pt x="42" y="150"/>
                    </a:lnTo>
                    <a:lnTo>
                      <a:pt x="44" y="150"/>
                    </a:lnTo>
                    <a:lnTo>
                      <a:pt x="47" y="148"/>
                    </a:lnTo>
                    <a:lnTo>
                      <a:pt x="49" y="151"/>
                    </a:lnTo>
                    <a:lnTo>
                      <a:pt x="52" y="15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5" y="153"/>
                    </a:lnTo>
                    <a:lnTo>
                      <a:pt x="57" y="154"/>
                    </a:lnTo>
                    <a:lnTo>
                      <a:pt x="68" y="153"/>
                    </a:lnTo>
                    <a:lnTo>
                      <a:pt x="71" y="151"/>
                    </a:lnTo>
                    <a:lnTo>
                      <a:pt x="79" y="150"/>
                    </a:lnTo>
                    <a:lnTo>
                      <a:pt x="81" y="148"/>
                    </a:lnTo>
                    <a:lnTo>
                      <a:pt x="82" y="150"/>
                    </a:lnTo>
                    <a:lnTo>
                      <a:pt x="85" y="148"/>
                    </a:lnTo>
                    <a:lnTo>
                      <a:pt x="85" y="146"/>
                    </a:lnTo>
                    <a:lnTo>
                      <a:pt x="106" y="145"/>
                    </a:lnTo>
                    <a:lnTo>
                      <a:pt x="130" y="129"/>
                    </a:lnTo>
                    <a:lnTo>
                      <a:pt x="144" y="111"/>
                    </a:lnTo>
                    <a:lnTo>
                      <a:pt x="144" y="106"/>
                    </a:lnTo>
                    <a:lnTo>
                      <a:pt x="127" y="95"/>
                    </a:lnTo>
                    <a:lnTo>
                      <a:pt x="130" y="87"/>
                    </a:lnTo>
                    <a:lnTo>
                      <a:pt x="123" y="84"/>
                    </a:lnTo>
                    <a:lnTo>
                      <a:pt x="120" y="79"/>
                    </a:lnTo>
                    <a:lnTo>
                      <a:pt x="117" y="77"/>
                    </a:lnTo>
                    <a:lnTo>
                      <a:pt x="116" y="71"/>
                    </a:lnTo>
                    <a:lnTo>
                      <a:pt x="119" y="63"/>
                    </a:lnTo>
                    <a:lnTo>
                      <a:pt x="103" y="47"/>
                    </a:lnTo>
                    <a:lnTo>
                      <a:pt x="109" y="35"/>
                    </a:lnTo>
                    <a:lnTo>
                      <a:pt x="109" y="34"/>
                    </a:lnTo>
                    <a:lnTo>
                      <a:pt x="101" y="29"/>
                    </a:lnTo>
                    <a:lnTo>
                      <a:pt x="93" y="27"/>
                    </a:lnTo>
                    <a:lnTo>
                      <a:pt x="89" y="21"/>
                    </a:lnTo>
                    <a:lnTo>
                      <a:pt x="93" y="14"/>
                    </a:lnTo>
                    <a:lnTo>
                      <a:pt x="92" y="13"/>
                    </a:lnTo>
                    <a:lnTo>
                      <a:pt x="95" y="8"/>
                    </a:lnTo>
                    <a:lnTo>
                      <a:pt x="93" y="5"/>
                    </a:lnTo>
                    <a:lnTo>
                      <a:pt x="79" y="0"/>
                    </a:lnTo>
                    <a:lnTo>
                      <a:pt x="68" y="2"/>
                    </a:lnTo>
                    <a:lnTo>
                      <a:pt x="58" y="3"/>
                    </a:lnTo>
                    <a:lnTo>
                      <a:pt x="55" y="6"/>
                    </a:lnTo>
                    <a:lnTo>
                      <a:pt x="57" y="14"/>
                    </a:lnTo>
                    <a:lnTo>
                      <a:pt x="46" y="19"/>
                    </a:lnTo>
                    <a:lnTo>
                      <a:pt x="38" y="16"/>
                    </a:lnTo>
                    <a:lnTo>
                      <a:pt x="31" y="19"/>
                    </a:lnTo>
                    <a:lnTo>
                      <a:pt x="22" y="19"/>
                    </a:lnTo>
                    <a:lnTo>
                      <a:pt x="12" y="11"/>
                    </a:lnTo>
                    <a:lnTo>
                      <a:pt x="6" y="10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5" name="Freeform 93"/>
              <p:cNvSpPr/>
              <p:nvPr/>
            </p:nvSpPr>
            <p:spPr>
              <a:xfrm>
                <a:off x="4165560" y="1119240"/>
                <a:ext cx="444240" cy="321840"/>
              </a:xfrm>
              <a:custGeom>
                <a:avLst/>
                <a:gdLst>
                  <a:gd name="textAreaLeft" fmla="*/ 0 w 444240"/>
                  <a:gd name="textAreaRight" fmla="*/ 444600 w 444240"/>
                  <a:gd name="textAreaTop" fmla="*/ 0 h 321840"/>
                  <a:gd name="textAreaBottom" fmla="*/ 322200 h 321840"/>
                  <a:gd name="GluePoint1X" fmla="*/ 2 w 280"/>
                  <a:gd name="GluePoint1Y" fmla="*/ 161 h 203"/>
                  <a:gd name="GluePoint2X" fmla="*/ 2 w 280"/>
                  <a:gd name="GluePoint2Y" fmla="*/ 154 h 203"/>
                  <a:gd name="GluePoint3X" fmla="*/ 24 w 280"/>
                  <a:gd name="GluePoint3Y" fmla="*/ 153 h 203"/>
                  <a:gd name="GluePoint4X" fmla="*/ 26 w 280"/>
                  <a:gd name="GluePoint4Y" fmla="*/ 149 h 203"/>
                  <a:gd name="GluePoint5X" fmla="*/ 0 w 280"/>
                  <a:gd name="GluePoint5Y" fmla="*/ 148 h 203"/>
                  <a:gd name="GluePoint6X" fmla="*/ 13 w 280"/>
                  <a:gd name="GluePoint6Y" fmla="*/ 140 h 203"/>
                  <a:gd name="GluePoint7X" fmla="*/ 11 w 280"/>
                  <a:gd name="GluePoint7Y" fmla="*/ 137 h 203"/>
                  <a:gd name="GluePoint8X" fmla="*/ 16 w 280"/>
                  <a:gd name="GluePoint8Y" fmla="*/ 130 h 203"/>
                  <a:gd name="GluePoint9X" fmla="*/ 24 w 280"/>
                  <a:gd name="GluePoint9Y" fmla="*/ 125 h 203"/>
                  <a:gd name="GluePoint10X" fmla="*/ 34 w 280"/>
                  <a:gd name="GluePoint10Y" fmla="*/ 121 h 203"/>
                  <a:gd name="GluePoint11X" fmla="*/ 48 w 280"/>
                  <a:gd name="GluePoint11Y" fmla="*/ 117 h 203"/>
                  <a:gd name="GluePoint12X" fmla="*/ 59 w 280"/>
                  <a:gd name="GluePoint12Y" fmla="*/ 116 h 203"/>
                  <a:gd name="GluePoint13X" fmla="*/ 59 w 280"/>
                  <a:gd name="GluePoint13Y" fmla="*/ 114 h 203"/>
                  <a:gd name="GluePoint14X" fmla="*/ 57 w 280"/>
                  <a:gd name="GluePoint14Y" fmla="*/ 104 h 203"/>
                  <a:gd name="GluePoint15X" fmla="*/ 76 w 280"/>
                  <a:gd name="GluePoint15Y" fmla="*/ 90 h 203"/>
                  <a:gd name="GluePoint16X" fmla="*/ 86 w 280"/>
                  <a:gd name="GluePoint16Y" fmla="*/ 85 h 203"/>
                  <a:gd name="GluePoint17X" fmla="*/ 83 w 280"/>
                  <a:gd name="GluePoint17Y" fmla="*/ 77 h 203"/>
                  <a:gd name="GluePoint18X" fmla="*/ 94 w 280"/>
                  <a:gd name="GluePoint18Y" fmla="*/ 67 h 203"/>
                  <a:gd name="GluePoint19X" fmla="*/ 100 w 280"/>
                  <a:gd name="GluePoint19Y" fmla="*/ 61 h 203"/>
                  <a:gd name="GluePoint20X" fmla="*/ 118 w 280"/>
                  <a:gd name="GluePoint20Y" fmla="*/ 51 h 203"/>
                  <a:gd name="GluePoint21X" fmla="*/ 116 w 280"/>
                  <a:gd name="GluePoint21Y" fmla="*/ 47 h 203"/>
                  <a:gd name="GluePoint22X" fmla="*/ 123 w 280"/>
                  <a:gd name="GluePoint22Y" fmla="*/ 43 h 203"/>
                  <a:gd name="GluePoint23X" fmla="*/ 134 w 280"/>
                  <a:gd name="GluePoint23Y" fmla="*/ 39 h 203"/>
                  <a:gd name="GluePoint24X" fmla="*/ 137 w 280"/>
                  <a:gd name="GluePoint24Y" fmla="*/ 35 h 203"/>
                  <a:gd name="GluePoint25X" fmla="*/ 140 w 280"/>
                  <a:gd name="GluePoint25Y" fmla="*/ 24 h 203"/>
                  <a:gd name="GluePoint26X" fmla="*/ 146 w 280"/>
                  <a:gd name="GluePoint26Y" fmla="*/ 22 h 203"/>
                  <a:gd name="GluePoint27X" fmla="*/ 156 w 280"/>
                  <a:gd name="GluePoint27Y" fmla="*/ 19 h 203"/>
                  <a:gd name="GluePoint28X" fmla="*/ 167 w 280"/>
                  <a:gd name="GluePoint28Y" fmla="*/ 22 h 203"/>
                  <a:gd name="GluePoint29X" fmla="*/ 175 w 280"/>
                  <a:gd name="GluePoint29Y" fmla="*/ 18 h 203"/>
                  <a:gd name="GluePoint30X" fmla="*/ 178 w 280"/>
                  <a:gd name="GluePoint30Y" fmla="*/ 14 h 203"/>
                  <a:gd name="GluePoint31X" fmla="*/ 191 w 280"/>
                  <a:gd name="GluePoint31Y" fmla="*/ 14 h 203"/>
                  <a:gd name="GluePoint32X" fmla="*/ 208 w 280"/>
                  <a:gd name="GluePoint32Y" fmla="*/ 6 h 203"/>
                  <a:gd name="GluePoint33X" fmla="*/ 221 w 280"/>
                  <a:gd name="GluePoint33Y" fmla="*/ 5 h 203"/>
                  <a:gd name="GluePoint34X" fmla="*/ 229 w 280"/>
                  <a:gd name="GluePoint34Y" fmla="*/ 3 h 203"/>
                  <a:gd name="GluePoint35X" fmla="*/ 235 w 280"/>
                  <a:gd name="GluePoint35Y" fmla="*/ 8 h 203"/>
                  <a:gd name="GluePoint36X" fmla="*/ 245 w 280"/>
                  <a:gd name="GluePoint36Y" fmla="*/ 6 h 203"/>
                  <a:gd name="GluePoint37X" fmla="*/ 258 w 280"/>
                  <a:gd name="GluePoint37Y" fmla="*/ 3 h 203"/>
                  <a:gd name="GluePoint38X" fmla="*/ 280 w 280"/>
                  <a:gd name="GluePoint38Y" fmla="*/ 11 h 203"/>
                  <a:gd name="GluePoint39X" fmla="*/ 280 w 280"/>
                  <a:gd name="GluePoint39Y" fmla="*/ 19 h 203"/>
                  <a:gd name="GluePoint40X" fmla="*/ 261 w 280"/>
                  <a:gd name="GluePoint40Y" fmla="*/ 29 h 203"/>
                  <a:gd name="GluePoint41X" fmla="*/ 224 w 280"/>
                  <a:gd name="GluePoint41Y" fmla="*/ 22 h 203"/>
                  <a:gd name="GluePoint42X" fmla="*/ 181 w 280"/>
                  <a:gd name="GluePoint42Y" fmla="*/ 27 h 203"/>
                  <a:gd name="GluePoint43X" fmla="*/ 164 w 280"/>
                  <a:gd name="GluePoint43Y" fmla="*/ 32 h 203"/>
                  <a:gd name="GluePoint44X" fmla="*/ 143 w 280"/>
                  <a:gd name="GluePoint44Y" fmla="*/ 43 h 203"/>
                  <a:gd name="GluePoint45X" fmla="*/ 126 w 280"/>
                  <a:gd name="GluePoint45Y" fmla="*/ 58 h 203"/>
                  <a:gd name="GluePoint46X" fmla="*/ 107 w 280"/>
                  <a:gd name="GluePoint46Y" fmla="*/ 88 h 203"/>
                  <a:gd name="GluePoint47X" fmla="*/ 83 w 280"/>
                  <a:gd name="GluePoint47Y" fmla="*/ 113 h 203"/>
                  <a:gd name="GluePoint48X" fmla="*/ 92 w 280"/>
                  <a:gd name="GluePoint48Y" fmla="*/ 146 h 203"/>
                  <a:gd name="GluePoint49X" fmla="*/ 89 w 280"/>
                  <a:gd name="GluePoint49Y" fmla="*/ 166 h 203"/>
                  <a:gd name="GluePoint50X" fmla="*/ 81 w 280"/>
                  <a:gd name="GluePoint50Y" fmla="*/ 188 h 203"/>
                  <a:gd name="GluePoint51X" fmla="*/ 70 w 280"/>
                  <a:gd name="GluePoint51Y" fmla="*/ 183 h 203"/>
                  <a:gd name="GluePoint52X" fmla="*/ 65 w 280"/>
                  <a:gd name="GluePoint52Y" fmla="*/ 178 h 203"/>
                  <a:gd name="GluePoint53X" fmla="*/ 57 w 280"/>
                  <a:gd name="GluePoint53Y" fmla="*/ 186 h 203"/>
                  <a:gd name="GluePoint54X" fmla="*/ 27 w 280"/>
                  <a:gd name="GluePoint54Y" fmla="*/ 203 h 203"/>
                  <a:gd name="GluePoint55X" fmla="*/ 21 w 280"/>
                  <a:gd name="GluePoint55Y" fmla="*/ 199 h 203"/>
                  <a:gd name="GluePoint56X" fmla="*/ 15 w 280"/>
                  <a:gd name="GluePoint56Y" fmla="*/ 183 h 203"/>
                  <a:gd name="GluePoint57X" fmla="*/ 7 w 280"/>
                  <a:gd name="GluePoint57Y" fmla="*/ 177 h 203"/>
                  <a:gd name="GluePoint58X" fmla="*/ 18 w 280"/>
                  <a:gd name="GluePoint58Y" fmla="*/ 164 h 203"/>
                  <a:gd name="GluePoint59X" fmla="*/ 8 w 280"/>
                  <a:gd name="GluePoint59Y" fmla="*/ 169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280" h="203">
                    <a:moveTo>
                      <a:pt x="8" y="169"/>
                    </a:moveTo>
                    <a:lnTo>
                      <a:pt x="7" y="166"/>
                    </a:lnTo>
                    <a:lnTo>
                      <a:pt x="3" y="167"/>
                    </a:lnTo>
                    <a:lnTo>
                      <a:pt x="2" y="166"/>
                    </a:lnTo>
                    <a:lnTo>
                      <a:pt x="8" y="159"/>
                    </a:lnTo>
                    <a:lnTo>
                      <a:pt x="2" y="161"/>
                    </a:lnTo>
                    <a:lnTo>
                      <a:pt x="0" y="158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2" y="154"/>
                    </a:lnTo>
                    <a:lnTo>
                      <a:pt x="19" y="153"/>
                    </a:lnTo>
                    <a:lnTo>
                      <a:pt x="22" y="154"/>
                    </a:lnTo>
                    <a:lnTo>
                      <a:pt x="22" y="156"/>
                    </a:lnTo>
                    <a:lnTo>
                      <a:pt x="26" y="156"/>
                    </a:lnTo>
                    <a:lnTo>
                      <a:pt x="24" y="154"/>
                    </a:lnTo>
                    <a:lnTo>
                      <a:pt x="24" y="153"/>
                    </a:lnTo>
                    <a:lnTo>
                      <a:pt x="30" y="151"/>
                    </a:lnTo>
                    <a:lnTo>
                      <a:pt x="32" y="151"/>
                    </a:lnTo>
                    <a:lnTo>
                      <a:pt x="27" y="151"/>
                    </a:lnTo>
                    <a:lnTo>
                      <a:pt x="29" y="146"/>
                    </a:lnTo>
                    <a:lnTo>
                      <a:pt x="27" y="146"/>
                    </a:lnTo>
                    <a:lnTo>
                      <a:pt x="26" y="149"/>
                    </a:lnTo>
                    <a:lnTo>
                      <a:pt x="24" y="151"/>
                    </a:lnTo>
                    <a:lnTo>
                      <a:pt x="18" y="151"/>
                    </a:lnTo>
                    <a:lnTo>
                      <a:pt x="18" y="148"/>
                    </a:lnTo>
                    <a:lnTo>
                      <a:pt x="15" y="153"/>
                    </a:lnTo>
                    <a:lnTo>
                      <a:pt x="0" y="153"/>
                    </a:lnTo>
                    <a:lnTo>
                      <a:pt x="0" y="148"/>
                    </a:lnTo>
                    <a:lnTo>
                      <a:pt x="2" y="146"/>
                    </a:lnTo>
                    <a:lnTo>
                      <a:pt x="3" y="145"/>
                    </a:lnTo>
                    <a:lnTo>
                      <a:pt x="0" y="143"/>
                    </a:lnTo>
                    <a:lnTo>
                      <a:pt x="3" y="141"/>
                    </a:lnTo>
                    <a:lnTo>
                      <a:pt x="11" y="140"/>
                    </a:lnTo>
                    <a:lnTo>
                      <a:pt x="13" y="140"/>
                    </a:lnTo>
                    <a:lnTo>
                      <a:pt x="2" y="140"/>
                    </a:lnTo>
                    <a:lnTo>
                      <a:pt x="0" y="137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10" y="137"/>
                    </a:lnTo>
                    <a:lnTo>
                      <a:pt x="11" y="137"/>
                    </a:lnTo>
                    <a:lnTo>
                      <a:pt x="15" y="133"/>
                    </a:lnTo>
                    <a:lnTo>
                      <a:pt x="18" y="135"/>
                    </a:lnTo>
                    <a:lnTo>
                      <a:pt x="16" y="133"/>
                    </a:lnTo>
                    <a:lnTo>
                      <a:pt x="18" y="132"/>
                    </a:lnTo>
                    <a:lnTo>
                      <a:pt x="15" y="132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29" y="130"/>
                    </a:lnTo>
                    <a:lnTo>
                      <a:pt x="27" y="129"/>
                    </a:lnTo>
                    <a:lnTo>
                      <a:pt x="29" y="129"/>
                    </a:lnTo>
                    <a:lnTo>
                      <a:pt x="22" y="127"/>
                    </a:lnTo>
                    <a:lnTo>
                      <a:pt x="24" y="125"/>
                    </a:lnTo>
                    <a:lnTo>
                      <a:pt x="21" y="125"/>
                    </a:lnTo>
                    <a:lnTo>
                      <a:pt x="24" y="124"/>
                    </a:lnTo>
                    <a:lnTo>
                      <a:pt x="27" y="124"/>
                    </a:lnTo>
                    <a:lnTo>
                      <a:pt x="29" y="122"/>
                    </a:lnTo>
                    <a:lnTo>
                      <a:pt x="29" y="121"/>
                    </a:lnTo>
                    <a:lnTo>
                      <a:pt x="34" y="121"/>
                    </a:lnTo>
                    <a:lnTo>
                      <a:pt x="35" y="119"/>
                    </a:lnTo>
                    <a:lnTo>
                      <a:pt x="38" y="119"/>
                    </a:lnTo>
                    <a:lnTo>
                      <a:pt x="38" y="117"/>
                    </a:lnTo>
                    <a:lnTo>
                      <a:pt x="42" y="116"/>
                    </a:lnTo>
                    <a:lnTo>
                      <a:pt x="46" y="114"/>
                    </a:lnTo>
                    <a:lnTo>
                      <a:pt x="48" y="117"/>
                    </a:lnTo>
                    <a:lnTo>
                      <a:pt x="51" y="116"/>
                    </a:lnTo>
                    <a:lnTo>
                      <a:pt x="49" y="114"/>
                    </a:lnTo>
                    <a:lnTo>
                      <a:pt x="54" y="113"/>
                    </a:lnTo>
                    <a:lnTo>
                      <a:pt x="57" y="116"/>
                    </a:lnTo>
                    <a:lnTo>
                      <a:pt x="59" y="117"/>
                    </a:lnTo>
                    <a:lnTo>
                      <a:pt x="59" y="116"/>
                    </a:lnTo>
                    <a:lnTo>
                      <a:pt x="65" y="114"/>
                    </a:lnTo>
                    <a:lnTo>
                      <a:pt x="64" y="113"/>
                    </a:lnTo>
                    <a:lnTo>
                      <a:pt x="73" y="109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59" y="114"/>
                    </a:lnTo>
                    <a:lnTo>
                      <a:pt x="56" y="113"/>
                    </a:lnTo>
                    <a:lnTo>
                      <a:pt x="57" y="111"/>
                    </a:lnTo>
                    <a:lnTo>
                      <a:pt x="54" y="111"/>
                    </a:lnTo>
                    <a:lnTo>
                      <a:pt x="53" y="109"/>
                    </a:lnTo>
                    <a:lnTo>
                      <a:pt x="57" y="108"/>
                    </a:lnTo>
                    <a:lnTo>
                      <a:pt x="57" y="104"/>
                    </a:lnTo>
                    <a:lnTo>
                      <a:pt x="67" y="98"/>
                    </a:lnTo>
                    <a:lnTo>
                      <a:pt x="72" y="98"/>
                    </a:lnTo>
                    <a:lnTo>
                      <a:pt x="73" y="95"/>
                    </a:lnTo>
                    <a:lnTo>
                      <a:pt x="72" y="95"/>
                    </a:lnTo>
                    <a:lnTo>
                      <a:pt x="72" y="93"/>
                    </a:lnTo>
                    <a:lnTo>
                      <a:pt x="76" y="90"/>
                    </a:lnTo>
                    <a:lnTo>
                      <a:pt x="83" y="88"/>
                    </a:lnTo>
                    <a:lnTo>
                      <a:pt x="83" y="85"/>
                    </a:lnTo>
                    <a:lnTo>
                      <a:pt x="80" y="87"/>
                    </a:lnTo>
                    <a:lnTo>
                      <a:pt x="81" y="85"/>
                    </a:lnTo>
                    <a:lnTo>
                      <a:pt x="81" y="84"/>
                    </a:lnTo>
                    <a:lnTo>
                      <a:pt x="86" y="85"/>
                    </a:lnTo>
                    <a:lnTo>
                      <a:pt x="83" y="82"/>
                    </a:lnTo>
                    <a:lnTo>
                      <a:pt x="86" y="80"/>
                    </a:lnTo>
                    <a:lnTo>
                      <a:pt x="86" y="77"/>
                    </a:lnTo>
                    <a:lnTo>
                      <a:pt x="91" y="79"/>
                    </a:lnTo>
                    <a:lnTo>
                      <a:pt x="89" y="76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92" y="72"/>
                    </a:lnTo>
                    <a:lnTo>
                      <a:pt x="94" y="71"/>
                    </a:lnTo>
                    <a:lnTo>
                      <a:pt x="91" y="71"/>
                    </a:lnTo>
                    <a:lnTo>
                      <a:pt x="89" y="69"/>
                    </a:lnTo>
                    <a:lnTo>
                      <a:pt x="94" y="67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7" y="61"/>
                    </a:lnTo>
                    <a:lnTo>
                      <a:pt x="100" y="61"/>
                    </a:lnTo>
                    <a:lnTo>
                      <a:pt x="103" y="58"/>
                    </a:lnTo>
                    <a:lnTo>
                      <a:pt x="102" y="56"/>
                    </a:lnTo>
                    <a:lnTo>
                      <a:pt x="105" y="53"/>
                    </a:lnTo>
                    <a:lnTo>
                      <a:pt x="108" y="53"/>
                    </a:lnTo>
                    <a:lnTo>
                      <a:pt x="113" y="55"/>
                    </a:lnTo>
                    <a:lnTo>
                      <a:pt x="118" y="51"/>
                    </a:lnTo>
                    <a:lnTo>
                      <a:pt x="111" y="51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3" y="48"/>
                    </a:lnTo>
                    <a:lnTo>
                      <a:pt x="116" y="47"/>
                    </a:lnTo>
                    <a:lnTo>
                      <a:pt x="115" y="45"/>
                    </a:lnTo>
                    <a:lnTo>
                      <a:pt x="118" y="43"/>
                    </a:lnTo>
                    <a:lnTo>
                      <a:pt x="119" y="43"/>
                    </a:lnTo>
                    <a:lnTo>
                      <a:pt x="121" y="47"/>
                    </a:lnTo>
                    <a:lnTo>
                      <a:pt x="124" y="47"/>
                    </a:lnTo>
                    <a:lnTo>
                      <a:pt x="123" y="43"/>
                    </a:lnTo>
                    <a:lnTo>
                      <a:pt x="124" y="43"/>
                    </a:lnTo>
                    <a:lnTo>
                      <a:pt x="121" y="42"/>
                    </a:lnTo>
                    <a:lnTo>
                      <a:pt x="123" y="40"/>
                    </a:lnTo>
                    <a:lnTo>
                      <a:pt x="124" y="40"/>
                    </a:lnTo>
                    <a:lnTo>
                      <a:pt x="134" y="42"/>
                    </a:lnTo>
                    <a:lnTo>
                      <a:pt x="134" y="39"/>
                    </a:lnTo>
                    <a:lnTo>
                      <a:pt x="124" y="39"/>
                    </a:lnTo>
                    <a:lnTo>
                      <a:pt x="126" y="37"/>
                    </a:lnTo>
                    <a:lnTo>
                      <a:pt x="134" y="35"/>
                    </a:lnTo>
                    <a:lnTo>
                      <a:pt x="135" y="35"/>
                    </a:lnTo>
                    <a:lnTo>
                      <a:pt x="134" y="34"/>
                    </a:lnTo>
                    <a:lnTo>
                      <a:pt x="137" y="35"/>
                    </a:lnTo>
                    <a:lnTo>
                      <a:pt x="135" y="34"/>
                    </a:lnTo>
                    <a:lnTo>
                      <a:pt x="135" y="32"/>
                    </a:lnTo>
                    <a:lnTo>
                      <a:pt x="135" y="30"/>
                    </a:lnTo>
                    <a:lnTo>
                      <a:pt x="140" y="29"/>
                    </a:lnTo>
                    <a:lnTo>
                      <a:pt x="140" y="27"/>
                    </a:lnTo>
                    <a:lnTo>
                      <a:pt x="140" y="24"/>
                    </a:lnTo>
                    <a:lnTo>
                      <a:pt x="142" y="24"/>
                    </a:lnTo>
                    <a:lnTo>
                      <a:pt x="142" y="26"/>
                    </a:lnTo>
                    <a:lnTo>
                      <a:pt x="146" y="27"/>
                    </a:lnTo>
                    <a:lnTo>
                      <a:pt x="148" y="26"/>
                    </a:lnTo>
                    <a:lnTo>
                      <a:pt x="143" y="24"/>
                    </a:lnTo>
                    <a:lnTo>
                      <a:pt x="146" y="22"/>
                    </a:lnTo>
                    <a:lnTo>
                      <a:pt x="156" y="27"/>
                    </a:lnTo>
                    <a:lnTo>
                      <a:pt x="154" y="26"/>
                    </a:lnTo>
                    <a:lnTo>
                      <a:pt x="150" y="24"/>
                    </a:lnTo>
                    <a:lnTo>
                      <a:pt x="150" y="21"/>
                    </a:lnTo>
                    <a:lnTo>
                      <a:pt x="151" y="19"/>
                    </a:lnTo>
                    <a:lnTo>
                      <a:pt x="156" y="19"/>
                    </a:lnTo>
                    <a:lnTo>
                      <a:pt x="157" y="24"/>
                    </a:lnTo>
                    <a:lnTo>
                      <a:pt x="157" y="21"/>
                    </a:lnTo>
                    <a:lnTo>
                      <a:pt x="162" y="18"/>
                    </a:lnTo>
                    <a:lnTo>
                      <a:pt x="164" y="22"/>
                    </a:lnTo>
                    <a:lnTo>
                      <a:pt x="162" y="26"/>
                    </a:lnTo>
                    <a:lnTo>
                      <a:pt x="167" y="22"/>
                    </a:lnTo>
                    <a:lnTo>
                      <a:pt x="167" y="21"/>
                    </a:lnTo>
                    <a:lnTo>
                      <a:pt x="169" y="19"/>
                    </a:lnTo>
                    <a:lnTo>
                      <a:pt x="170" y="18"/>
                    </a:lnTo>
                    <a:lnTo>
                      <a:pt x="170" y="18"/>
                    </a:lnTo>
                    <a:lnTo>
                      <a:pt x="172" y="19"/>
                    </a:lnTo>
                    <a:lnTo>
                      <a:pt x="175" y="18"/>
                    </a:lnTo>
                    <a:lnTo>
                      <a:pt x="173" y="16"/>
                    </a:lnTo>
                    <a:lnTo>
                      <a:pt x="183" y="21"/>
                    </a:lnTo>
                    <a:lnTo>
                      <a:pt x="181" y="14"/>
                    </a:lnTo>
                    <a:lnTo>
                      <a:pt x="177" y="14"/>
                    </a:lnTo>
                    <a:lnTo>
                      <a:pt x="175" y="13"/>
                    </a:lnTo>
                    <a:lnTo>
                      <a:pt x="178" y="14"/>
                    </a:lnTo>
                    <a:lnTo>
                      <a:pt x="180" y="13"/>
                    </a:lnTo>
                    <a:lnTo>
                      <a:pt x="184" y="14"/>
                    </a:lnTo>
                    <a:lnTo>
                      <a:pt x="186" y="14"/>
                    </a:lnTo>
                    <a:lnTo>
                      <a:pt x="184" y="13"/>
                    </a:lnTo>
                    <a:lnTo>
                      <a:pt x="191" y="14"/>
                    </a:lnTo>
                    <a:lnTo>
                      <a:pt x="191" y="14"/>
                    </a:lnTo>
                    <a:lnTo>
                      <a:pt x="196" y="16"/>
                    </a:lnTo>
                    <a:lnTo>
                      <a:pt x="196" y="13"/>
                    </a:lnTo>
                    <a:lnTo>
                      <a:pt x="200" y="10"/>
                    </a:lnTo>
                    <a:lnTo>
                      <a:pt x="205" y="10"/>
                    </a:lnTo>
                    <a:lnTo>
                      <a:pt x="204" y="8"/>
                    </a:lnTo>
                    <a:lnTo>
                      <a:pt x="208" y="6"/>
                    </a:lnTo>
                    <a:lnTo>
                      <a:pt x="204" y="5"/>
                    </a:lnTo>
                    <a:lnTo>
                      <a:pt x="207" y="5"/>
                    </a:lnTo>
                    <a:lnTo>
                      <a:pt x="207" y="3"/>
                    </a:lnTo>
                    <a:lnTo>
                      <a:pt x="211" y="2"/>
                    </a:lnTo>
                    <a:lnTo>
                      <a:pt x="215" y="5"/>
                    </a:lnTo>
                    <a:lnTo>
                      <a:pt x="221" y="5"/>
                    </a:lnTo>
                    <a:lnTo>
                      <a:pt x="215" y="10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6"/>
                    </a:lnTo>
                    <a:lnTo>
                      <a:pt x="215" y="16"/>
                    </a:lnTo>
                    <a:lnTo>
                      <a:pt x="229" y="3"/>
                    </a:lnTo>
                    <a:lnTo>
                      <a:pt x="231" y="6"/>
                    </a:lnTo>
                    <a:lnTo>
                      <a:pt x="229" y="6"/>
                    </a:lnTo>
                    <a:lnTo>
                      <a:pt x="231" y="8"/>
                    </a:lnTo>
                    <a:lnTo>
                      <a:pt x="231" y="11"/>
                    </a:lnTo>
                    <a:lnTo>
                      <a:pt x="235" y="10"/>
                    </a:lnTo>
                    <a:lnTo>
                      <a:pt x="235" y="8"/>
                    </a:lnTo>
                    <a:lnTo>
                      <a:pt x="237" y="8"/>
                    </a:lnTo>
                    <a:lnTo>
                      <a:pt x="238" y="0"/>
                    </a:lnTo>
                    <a:lnTo>
                      <a:pt x="250" y="2"/>
                    </a:lnTo>
                    <a:lnTo>
                      <a:pt x="248" y="5"/>
                    </a:lnTo>
                    <a:lnTo>
                      <a:pt x="243" y="5"/>
                    </a:lnTo>
                    <a:lnTo>
                      <a:pt x="245" y="6"/>
                    </a:lnTo>
                    <a:lnTo>
                      <a:pt x="243" y="8"/>
                    </a:lnTo>
                    <a:lnTo>
                      <a:pt x="248" y="6"/>
                    </a:lnTo>
                    <a:lnTo>
                      <a:pt x="245" y="10"/>
                    </a:lnTo>
                    <a:lnTo>
                      <a:pt x="253" y="10"/>
                    </a:lnTo>
                    <a:lnTo>
                      <a:pt x="251" y="5"/>
                    </a:lnTo>
                    <a:lnTo>
                      <a:pt x="258" y="3"/>
                    </a:lnTo>
                    <a:lnTo>
                      <a:pt x="259" y="6"/>
                    </a:lnTo>
                    <a:lnTo>
                      <a:pt x="267" y="6"/>
                    </a:lnTo>
                    <a:lnTo>
                      <a:pt x="270" y="8"/>
                    </a:lnTo>
                    <a:lnTo>
                      <a:pt x="269" y="8"/>
                    </a:lnTo>
                    <a:lnTo>
                      <a:pt x="278" y="10"/>
                    </a:lnTo>
                    <a:lnTo>
                      <a:pt x="280" y="11"/>
                    </a:lnTo>
                    <a:lnTo>
                      <a:pt x="269" y="14"/>
                    </a:lnTo>
                    <a:lnTo>
                      <a:pt x="254" y="14"/>
                    </a:lnTo>
                    <a:lnTo>
                      <a:pt x="269" y="18"/>
                    </a:lnTo>
                    <a:lnTo>
                      <a:pt x="265" y="21"/>
                    </a:lnTo>
                    <a:lnTo>
                      <a:pt x="273" y="21"/>
                    </a:lnTo>
                    <a:lnTo>
                      <a:pt x="280" y="19"/>
                    </a:lnTo>
                    <a:lnTo>
                      <a:pt x="280" y="22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65" y="27"/>
                    </a:lnTo>
                    <a:lnTo>
                      <a:pt x="262" y="30"/>
                    </a:lnTo>
                    <a:lnTo>
                      <a:pt x="261" y="29"/>
                    </a:lnTo>
                    <a:lnTo>
                      <a:pt x="264" y="24"/>
                    </a:lnTo>
                    <a:lnTo>
                      <a:pt x="262" y="21"/>
                    </a:lnTo>
                    <a:lnTo>
                      <a:pt x="248" y="16"/>
                    </a:lnTo>
                    <a:lnTo>
                      <a:pt x="237" y="18"/>
                    </a:lnTo>
                    <a:lnTo>
                      <a:pt x="227" y="19"/>
                    </a:lnTo>
                    <a:lnTo>
                      <a:pt x="224" y="22"/>
                    </a:lnTo>
                    <a:lnTo>
                      <a:pt x="226" y="30"/>
                    </a:lnTo>
                    <a:lnTo>
                      <a:pt x="215" y="35"/>
                    </a:lnTo>
                    <a:lnTo>
                      <a:pt x="207" y="32"/>
                    </a:lnTo>
                    <a:lnTo>
                      <a:pt x="200" y="35"/>
                    </a:lnTo>
                    <a:lnTo>
                      <a:pt x="191" y="35"/>
                    </a:lnTo>
                    <a:lnTo>
                      <a:pt x="181" y="27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69" y="30"/>
                    </a:lnTo>
                    <a:lnTo>
                      <a:pt x="162" y="30"/>
                    </a:lnTo>
                    <a:lnTo>
                      <a:pt x="164" y="32"/>
                    </a:lnTo>
                    <a:lnTo>
                      <a:pt x="162" y="37"/>
                    </a:lnTo>
                    <a:lnTo>
                      <a:pt x="164" y="39"/>
                    </a:lnTo>
                    <a:lnTo>
                      <a:pt x="164" y="40"/>
                    </a:lnTo>
                    <a:lnTo>
                      <a:pt x="145" y="39"/>
                    </a:lnTo>
                    <a:lnTo>
                      <a:pt x="142" y="40"/>
                    </a:lnTo>
                    <a:lnTo>
                      <a:pt x="143" y="43"/>
                    </a:lnTo>
                    <a:lnTo>
                      <a:pt x="140" y="47"/>
                    </a:lnTo>
                    <a:lnTo>
                      <a:pt x="135" y="45"/>
                    </a:lnTo>
                    <a:lnTo>
                      <a:pt x="127" y="48"/>
                    </a:lnTo>
                    <a:lnTo>
                      <a:pt x="126" y="51"/>
                    </a:lnTo>
                    <a:lnTo>
                      <a:pt x="123" y="55"/>
                    </a:lnTo>
                    <a:lnTo>
                      <a:pt x="126" y="58"/>
                    </a:lnTo>
                    <a:lnTo>
                      <a:pt x="126" y="59"/>
                    </a:lnTo>
                    <a:lnTo>
                      <a:pt x="116" y="67"/>
                    </a:lnTo>
                    <a:lnTo>
                      <a:pt x="113" y="72"/>
                    </a:lnTo>
                    <a:lnTo>
                      <a:pt x="107" y="76"/>
                    </a:lnTo>
                    <a:lnTo>
                      <a:pt x="107" y="82"/>
                    </a:lnTo>
                    <a:lnTo>
                      <a:pt x="107" y="88"/>
                    </a:lnTo>
                    <a:lnTo>
                      <a:pt x="99" y="96"/>
                    </a:lnTo>
                    <a:lnTo>
                      <a:pt x="105" y="101"/>
                    </a:lnTo>
                    <a:lnTo>
                      <a:pt x="105" y="104"/>
                    </a:lnTo>
                    <a:lnTo>
                      <a:pt x="102" y="106"/>
                    </a:lnTo>
                    <a:lnTo>
                      <a:pt x="91" y="106"/>
                    </a:lnTo>
                    <a:lnTo>
                      <a:pt x="83" y="113"/>
                    </a:lnTo>
                    <a:lnTo>
                      <a:pt x="81" y="117"/>
                    </a:lnTo>
                    <a:lnTo>
                      <a:pt x="84" y="122"/>
                    </a:lnTo>
                    <a:lnTo>
                      <a:pt x="83" y="129"/>
                    </a:lnTo>
                    <a:lnTo>
                      <a:pt x="84" y="133"/>
                    </a:lnTo>
                    <a:lnTo>
                      <a:pt x="84" y="141"/>
                    </a:lnTo>
                    <a:lnTo>
                      <a:pt x="92" y="146"/>
                    </a:lnTo>
                    <a:lnTo>
                      <a:pt x="92" y="149"/>
                    </a:lnTo>
                    <a:lnTo>
                      <a:pt x="92" y="151"/>
                    </a:lnTo>
                    <a:lnTo>
                      <a:pt x="86" y="154"/>
                    </a:lnTo>
                    <a:lnTo>
                      <a:pt x="88" y="156"/>
                    </a:lnTo>
                    <a:lnTo>
                      <a:pt x="91" y="161"/>
                    </a:lnTo>
                    <a:lnTo>
                      <a:pt x="89" y="166"/>
                    </a:lnTo>
                    <a:lnTo>
                      <a:pt x="91" y="169"/>
                    </a:lnTo>
                    <a:lnTo>
                      <a:pt x="83" y="172"/>
                    </a:lnTo>
                    <a:lnTo>
                      <a:pt x="83" y="174"/>
                    </a:lnTo>
                    <a:lnTo>
                      <a:pt x="81" y="177"/>
                    </a:lnTo>
                    <a:lnTo>
                      <a:pt x="83" y="182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8" y="186"/>
                    </a:lnTo>
                    <a:lnTo>
                      <a:pt x="78" y="190"/>
                    </a:lnTo>
                    <a:lnTo>
                      <a:pt x="76" y="185"/>
                    </a:lnTo>
                    <a:lnTo>
                      <a:pt x="75" y="185"/>
                    </a:lnTo>
                    <a:lnTo>
                      <a:pt x="70" y="183"/>
                    </a:lnTo>
                    <a:lnTo>
                      <a:pt x="69" y="175"/>
                    </a:lnTo>
                    <a:lnTo>
                      <a:pt x="70" y="174"/>
                    </a:lnTo>
                    <a:lnTo>
                      <a:pt x="69" y="172"/>
                    </a:lnTo>
                    <a:lnTo>
                      <a:pt x="65" y="174"/>
                    </a:lnTo>
                    <a:lnTo>
                      <a:pt x="67" y="178"/>
                    </a:lnTo>
                    <a:lnTo>
                      <a:pt x="65" y="178"/>
                    </a:lnTo>
                    <a:lnTo>
                      <a:pt x="64" y="175"/>
                    </a:lnTo>
                    <a:lnTo>
                      <a:pt x="64" y="178"/>
                    </a:lnTo>
                    <a:lnTo>
                      <a:pt x="67" y="182"/>
                    </a:lnTo>
                    <a:lnTo>
                      <a:pt x="64" y="186"/>
                    </a:lnTo>
                    <a:lnTo>
                      <a:pt x="56" y="185"/>
                    </a:lnTo>
                    <a:lnTo>
                      <a:pt x="57" y="186"/>
                    </a:lnTo>
                    <a:lnTo>
                      <a:pt x="51" y="193"/>
                    </a:lnTo>
                    <a:lnTo>
                      <a:pt x="40" y="199"/>
                    </a:lnTo>
                    <a:lnTo>
                      <a:pt x="38" y="198"/>
                    </a:lnTo>
                    <a:lnTo>
                      <a:pt x="35" y="203"/>
                    </a:lnTo>
                    <a:lnTo>
                      <a:pt x="32" y="203"/>
                    </a:lnTo>
                    <a:lnTo>
                      <a:pt x="27" y="203"/>
                    </a:lnTo>
                    <a:lnTo>
                      <a:pt x="29" y="201"/>
                    </a:lnTo>
                    <a:lnTo>
                      <a:pt x="26" y="201"/>
                    </a:lnTo>
                    <a:lnTo>
                      <a:pt x="26" y="203"/>
                    </a:lnTo>
                    <a:lnTo>
                      <a:pt x="22" y="201"/>
                    </a:lnTo>
                    <a:lnTo>
                      <a:pt x="22" y="196"/>
                    </a:lnTo>
                    <a:lnTo>
                      <a:pt x="21" y="199"/>
                    </a:lnTo>
                    <a:lnTo>
                      <a:pt x="18" y="199"/>
                    </a:lnTo>
                    <a:lnTo>
                      <a:pt x="7" y="191"/>
                    </a:lnTo>
                    <a:lnTo>
                      <a:pt x="8" y="186"/>
                    </a:lnTo>
                    <a:lnTo>
                      <a:pt x="11" y="188"/>
                    </a:lnTo>
                    <a:lnTo>
                      <a:pt x="11" y="186"/>
                    </a:lnTo>
                    <a:lnTo>
                      <a:pt x="15" y="183"/>
                    </a:lnTo>
                    <a:lnTo>
                      <a:pt x="15" y="182"/>
                    </a:lnTo>
                    <a:lnTo>
                      <a:pt x="13" y="182"/>
                    </a:lnTo>
                    <a:lnTo>
                      <a:pt x="16" y="178"/>
                    </a:lnTo>
                    <a:lnTo>
                      <a:pt x="5" y="182"/>
                    </a:lnTo>
                    <a:lnTo>
                      <a:pt x="3" y="180"/>
                    </a:lnTo>
                    <a:lnTo>
                      <a:pt x="7" y="177"/>
                    </a:lnTo>
                    <a:lnTo>
                      <a:pt x="11" y="177"/>
                    </a:lnTo>
                    <a:lnTo>
                      <a:pt x="16" y="174"/>
                    </a:lnTo>
                    <a:lnTo>
                      <a:pt x="10" y="174"/>
                    </a:lnTo>
                    <a:lnTo>
                      <a:pt x="16" y="169"/>
                    </a:lnTo>
                    <a:lnTo>
                      <a:pt x="15" y="167"/>
                    </a:lnTo>
                    <a:lnTo>
                      <a:pt x="18" y="164"/>
                    </a:lnTo>
                    <a:lnTo>
                      <a:pt x="19" y="166"/>
                    </a:lnTo>
                    <a:lnTo>
                      <a:pt x="21" y="162"/>
                    </a:lnTo>
                    <a:lnTo>
                      <a:pt x="24" y="162"/>
                    </a:lnTo>
                    <a:lnTo>
                      <a:pt x="18" y="161"/>
                    </a:lnTo>
                    <a:lnTo>
                      <a:pt x="16" y="162"/>
                    </a:lnTo>
                    <a:lnTo>
                      <a:pt x="8" y="16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6" name="Freeform 94"/>
              <p:cNvSpPr/>
              <p:nvPr/>
            </p:nvSpPr>
            <p:spPr>
              <a:xfrm>
                <a:off x="5278320" y="2316240"/>
                <a:ext cx="124920" cy="99720"/>
              </a:xfrm>
              <a:custGeom>
                <a:avLst/>
                <a:gdLst>
                  <a:gd name="textAreaLeft" fmla="*/ 0 w 124920"/>
                  <a:gd name="textAreaRight" fmla="*/ 125280 w 124920"/>
                  <a:gd name="textAreaTop" fmla="*/ 0 h 99720"/>
                  <a:gd name="textAreaBottom" fmla="*/ 100080 h 99720"/>
                  <a:gd name="GluePoint1X" fmla="*/ 63 w 79"/>
                  <a:gd name="GluePoint1Y" fmla="*/ 63 h 63"/>
                  <a:gd name="GluePoint2X" fmla="*/ 52 w 79"/>
                  <a:gd name="GluePoint2Y" fmla="*/ 61 h 63"/>
                  <a:gd name="GluePoint3X" fmla="*/ 39 w 79"/>
                  <a:gd name="GluePoint3Y" fmla="*/ 58 h 63"/>
                  <a:gd name="GluePoint4X" fmla="*/ 28 w 79"/>
                  <a:gd name="GluePoint4Y" fmla="*/ 56 h 63"/>
                  <a:gd name="GluePoint5X" fmla="*/ 17 w 79"/>
                  <a:gd name="GluePoint5Y" fmla="*/ 55 h 63"/>
                  <a:gd name="GluePoint6X" fmla="*/ 11 w 79"/>
                  <a:gd name="GluePoint6Y" fmla="*/ 40 h 63"/>
                  <a:gd name="GluePoint7X" fmla="*/ 1 w 79"/>
                  <a:gd name="GluePoint7Y" fmla="*/ 31 h 63"/>
                  <a:gd name="GluePoint8X" fmla="*/ 0 w 79"/>
                  <a:gd name="GluePoint8Y" fmla="*/ 27 h 63"/>
                  <a:gd name="GluePoint9X" fmla="*/ 6 w 79"/>
                  <a:gd name="GluePoint9Y" fmla="*/ 24 h 63"/>
                  <a:gd name="GluePoint10X" fmla="*/ 6 w 79"/>
                  <a:gd name="GluePoint10Y" fmla="*/ 31 h 63"/>
                  <a:gd name="GluePoint11X" fmla="*/ 11 w 79"/>
                  <a:gd name="GluePoint11Y" fmla="*/ 31 h 63"/>
                  <a:gd name="GluePoint12X" fmla="*/ 12 w 79"/>
                  <a:gd name="GluePoint12Y" fmla="*/ 36 h 63"/>
                  <a:gd name="GluePoint13X" fmla="*/ 20 w 79"/>
                  <a:gd name="GluePoint13Y" fmla="*/ 36 h 63"/>
                  <a:gd name="GluePoint14X" fmla="*/ 25 w 79"/>
                  <a:gd name="GluePoint14Y" fmla="*/ 32 h 63"/>
                  <a:gd name="GluePoint15X" fmla="*/ 44 w 79"/>
                  <a:gd name="GluePoint15Y" fmla="*/ 34 h 63"/>
                  <a:gd name="GluePoint16X" fmla="*/ 52 w 79"/>
                  <a:gd name="GluePoint16Y" fmla="*/ 31 h 63"/>
                  <a:gd name="GluePoint17X" fmla="*/ 50 w 79"/>
                  <a:gd name="GluePoint17Y" fmla="*/ 27 h 63"/>
                  <a:gd name="GluePoint18X" fmla="*/ 54 w 79"/>
                  <a:gd name="GluePoint18Y" fmla="*/ 27 h 63"/>
                  <a:gd name="GluePoint19X" fmla="*/ 54 w 79"/>
                  <a:gd name="GluePoint19Y" fmla="*/ 23 h 63"/>
                  <a:gd name="GluePoint20X" fmla="*/ 63 w 79"/>
                  <a:gd name="GluePoint20Y" fmla="*/ 13 h 63"/>
                  <a:gd name="GluePoint21X" fmla="*/ 73 w 79"/>
                  <a:gd name="GluePoint21Y" fmla="*/ 0 h 63"/>
                  <a:gd name="GluePoint22X" fmla="*/ 73 w 79"/>
                  <a:gd name="GluePoint22Y" fmla="*/ 7 h 63"/>
                  <a:gd name="GluePoint23X" fmla="*/ 76 w 79"/>
                  <a:gd name="GluePoint23Y" fmla="*/ 7 h 63"/>
                  <a:gd name="GluePoint24X" fmla="*/ 79 w 79"/>
                  <a:gd name="GluePoint24Y" fmla="*/ 21 h 63"/>
                  <a:gd name="GluePoint25X" fmla="*/ 74 w 79"/>
                  <a:gd name="GluePoint25Y" fmla="*/ 21 h 63"/>
                  <a:gd name="GluePoint26X" fmla="*/ 70 w 79"/>
                  <a:gd name="GluePoint26Y" fmla="*/ 21 h 63"/>
                  <a:gd name="GluePoint27X" fmla="*/ 73 w 79"/>
                  <a:gd name="GluePoint27Y" fmla="*/ 27 h 63"/>
                  <a:gd name="GluePoint28X" fmla="*/ 76 w 79"/>
                  <a:gd name="GluePoint28Y" fmla="*/ 36 h 63"/>
                  <a:gd name="GluePoint29X" fmla="*/ 66 w 79"/>
                  <a:gd name="GluePoint29Y" fmla="*/ 39 h 63"/>
                  <a:gd name="GluePoint30X" fmla="*/ 66 w 79"/>
                  <a:gd name="GluePoint30Y" fmla="*/ 48 h 63"/>
                  <a:gd name="GluePoint31X" fmla="*/ 66 w 79"/>
                  <a:gd name="GluePoint31Y" fmla="*/ 60 h 63"/>
                  <a:gd name="GluePoint32X" fmla="*/ 63 w 79"/>
                  <a:gd name="GluePoint32Y" fmla="*/ 63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79" h="63">
                    <a:moveTo>
                      <a:pt x="63" y="63"/>
                    </a:moveTo>
                    <a:lnTo>
                      <a:pt x="52" y="61"/>
                    </a:lnTo>
                    <a:lnTo>
                      <a:pt x="39" y="58"/>
                    </a:lnTo>
                    <a:lnTo>
                      <a:pt x="28" y="56"/>
                    </a:lnTo>
                    <a:lnTo>
                      <a:pt x="17" y="55"/>
                    </a:lnTo>
                    <a:lnTo>
                      <a:pt x="11" y="40"/>
                    </a:lnTo>
                    <a:lnTo>
                      <a:pt x="1" y="31"/>
                    </a:lnTo>
                    <a:lnTo>
                      <a:pt x="0" y="27"/>
                    </a:lnTo>
                    <a:lnTo>
                      <a:pt x="6" y="24"/>
                    </a:lnTo>
                    <a:lnTo>
                      <a:pt x="6" y="31"/>
                    </a:lnTo>
                    <a:lnTo>
                      <a:pt x="11" y="31"/>
                    </a:lnTo>
                    <a:lnTo>
                      <a:pt x="12" y="36"/>
                    </a:lnTo>
                    <a:lnTo>
                      <a:pt x="20" y="36"/>
                    </a:lnTo>
                    <a:lnTo>
                      <a:pt x="25" y="32"/>
                    </a:lnTo>
                    <a:lnTo>
                      <a:pt x="44" y="34"/>
                    </a:lnTo>
                    <a:lnTo>
                      <a:pt x="52" y="31"/>
                    </a:lnTo>
                    <a:lnTo>
                      <a:pt x="50" y="27"/>
                    </a:lnTo>
                    <a:lnTo>
                      <a:pt x="54" y="27"/>
                    </a:lnTo>
                    <a:lnTo>
                      <a:pt x="54" y="23"/>
                    </a:lnTo>
                    <a:lnTo>
                      <a:pt x="63" y="13"/>
                    </a:lnTo>
                    <a:lnTo>
                      <a:pt x="73" y="0"/>
                    </a:lnTo>
                    <a:lnTo>
                      <a:pt x="73" y="7"/>
                    </a:lnTo>
                    <a:lnTo>
                      <a:pt x="76" y="7"/>
                    </a:lnTo>
                    <a:lnTo>
                      <a:pt x="79" y="21"/>
                    </a:lnTo>
                    <a:lnTo>
                      <a:pt x="74" y="21"/>
                    </a:lnTo>
                    <a:lnTo>
                      <a:pt x="70" y="21"/>
                    </a:lnTo>
                    <a:lnTo>
                      <a:pt x="73" y="27"/>
                    </a:lnTo>
                    <a:lnTo>
                      <a:pt x="76" y="36"/>
                    </a:lnTo>
                    <a:lnTo>
                      <a:pt x="66" y="39"/>
                    </a:lnTo>
                    <a:lnTo>
                      <a:pt x="66" y="48"/>
                    </a:lnTo>
                    <a:lnTo>
                      <a:pt x="66" y="60"/>
                    </a:lnTo>
                    <a:lnTo>
                      <a:pt x="63" y="6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7" name="Freeform 95"/>
              <p:cNvSpPr/>
              <p:nvPr/>
            </p:nvSpPr>
            <p:spPr>
              <a:xfrm>
                <a:off x="5315040" y="2349360"/>
                <a:ext cx="177480" cy="231480"/>
              </a:xfrm>
              <a:custGeom>
                <a:avLst/>
                <a:gdLst>
                  <a:gd name="textAreaLeft" fmla="*/ 0 w 177480"/>
                  <a:gd name="textAreaRight" fmla="*/ 177840 w 177480"/>
                  <a:gd name="textAreaTop" fmla="*/ 0 h 231480"/>
                  <a:gd name="textAreaBottom" fmla="*/ 231840 h 231480"/>
                  <a:gd name="GluePoint1X" fmla="*/ 51 w 112"/>
                  <a:gd name="GluePoint1Y" fmla="*/ 52 h 146"/>
                  <a:gd name="GluePoint2X" fmla="*/ 50 w 112"/>
                  <a:gd name="GluePoint2Y" fmla="*/ 60 h 146"/>
                  <a:gd name="GluePoint3X" fmla="*/ 48 w 112"/>
                  <a:gd name="GluePoint3Y" fmla="*/ 68 h 146"/>
                  <a:gd name="GluePoint4X" fmla="*/ 45 w 112"/>
                  <a:gd name="GluePoint4Y" fmla="*/ 77 h 146"/>
                  <a:gd name="GluePoint5X" fmla="*/ 43 w 112"/>
                  <a:gd name="GluePoint5Y" fmla="*/ 85 h 146"/>
                  <a:gd name="GluePoint6X" fmla="*/ 32 w 112"/>
                  <a:gd name="GluePoint6Y" fmla="*/ 90 h 146"/>
                  <a:gd name="GluePoint7X" fmla="*/ 21 w 112"/>
                  <a:gd name="GluePoint7Y" fmla="*/ 95 h 146"/>
                  <a:gd name="GluePoint8X" fmla="*/ 10 w 112"/>
                  <a:gd name="GluePoint8Y" fmla="*/ 100 h 146"/>
                  <a:gd name="GluePoint9X" fmla="*/ 0 w 112"/>
                  <a:gd name="GluePoint9Y" fmla="*/ 103 h 146"/>
                  <a:gd name="GluePoint10X" fmla="*/ 8 w 112"/>
                  <a:gd name="GluePoint10Y" fmla="*/ 124 h 146"/>
                  <a:gd name="GluePoint11X" fmla="*/ 18 w 112"/>
                  <a:gd name="GluePoint11Y" fmla="*/ 146 h 146"/>
                  <a:gd name="GluePoint12X" fmla="*/ 34 w 112"/>
                  <a:gd name="GluePoint12Y" fmla="*/ 138 h 146"/>
                  <a:gd name="GluePoint13X" fmla="*/ 47 w 112"/>
                  <a:gd name="GluePoint13Y" fmla="*/ 140 h 146"/>
                  <a:gd name="GluePoint14X" fmla="*/ 51 w 112"/>
                  <a:gd name="GluePoint14Y" fmla="*/ 135 h 146"/>
                  <a:gd name="GluePoint15X" fmla="*/ 51 w 112"/>
                  <a:gd name="GluePoint15Y" fmla="*/ 129 h 146"/>
                  <a:gd name="GluePoint16X" fmla="*/ 54 w 112"/>
                  <a:gd name="GluePoint16Y" fmla="*/ 124 h 146"/>
                  <a:gd name="GluePoint17X" fmla="*/ 67 w 112"/>
                  <a:gd name="GluePoint17Y" fmla="*/ 122 h 146"/>
                  <a:gd name="GluePoint18X" fmla="*/ 72 w 112"/>
                  <a:gd name="GluePoint18Y" fmla="*/ 108 h 146"/>
                  <a:gd name="GluePoint19X" fmla="*/ 77 w 112"/>
                  <a:gd name="GluePoint19Y" fmla="*/ 105 h 146"/>
                  <a:gd name="GluePoint20X" fmla="*/ 86 w 112"/>
                  <a:gd name="GluePoint20Y" fmla="*/ 103 h 146"/>
                  <a:gd name="GluePoint21X" fmla="*/ 85 w 112"/>
                  <a:gd name="GluePoint21Y" fmla="*/ 85 h 146"/>
                  <a:gd name="GluePoint22X" fmla="*/ 88 w 112"/>
                  <a:gd name="GluePoint22Y" fmla="*/ 79 h 146"/>
                  <a:gd name="GluePoint23X" fmla="*/ 91 w 112"/>
                  <a:gd name="GluePoint23Y" fmla="*/ 76 h 146"/>
                  <a:gd name="GluePoint24X" fmla="*/ 93 w 112"/>
                  <a:gd name="GluePoint24Y" fmla="*/ 79 h 146"/>
                  <a:gd name="GluePoint25X" fmla="*/ 96 w 112"/>
                  <a:gd name="GluePoint25Y" fmla="*/ 79 h 146"/>
                  <a:gd name="GluePoint26X" fmla="*/ 101 w 112"/>
                  <a:gd name="GluePoint26Y" fmla="*/ 68 h 146"/>
                  <a:gd name="GluePoint27X" fmla="*/ 110 w 112"/>
                  <a:gd name="GluePoint27Y" fmla="*/ 53 h 146"/>
                  <a:gd name="GluePoint28X" fmla="*/ 112 w 112"/>
                  <a:gd name="GluePoint28Y" fmla="*/ 42 h 146"/>
                  <a:gd name="GluePoint29X" fmla="*/ 102 w 112"/>
                  <a:gd name="GluePoint29Y" fmla="*/ 37 h 146"/>
                  <a:gd name="GluePoint30X" fmla="*/ 93 w 112"/>
                  <a:gd name="GluePoint30Y" fmla="*/ 24 h 146"/>
                  <a:gd name="GluePoint31X" fmla="*/ 77 w 112"/>
                  <a:gd name="GluePoint31Y" fmla="*/ 18 h 146"/>
                  <a:gd name="GluePoint32X" fmla="*/ 64 w 112"/>
                  <a:gd name="GluePoint32Y" fmla="*/ 11 h 146"/>
                  <a:gd name="GluePoint33X" fmla="*/ 58 w 112"/>
                  <a:gd name="GluePoint33Y" fmla="*/ 3 h 146"/>
                  <a:gd name="GluePoint34X" fmla="*/ 56 w 112"/>
                  <a:gd name="GluePoint34Y" fmla="*/ 0 h 146"/>
                  <a:gd name="GluePoint35X" fmla="*/ 51 w 112"/>
                  <a:gd name="GluePoint35Y" fmla="*/ 0 h 146"/>
                  <a:gd name="GluePoint36X" fmla="*/ 47 w 112"/>
                  <a:gd name="GluePoint36Y" fmla="*/ 0 h 146"/>
                  <a:gd name="GluePoint37X" fmla="*/ 50 w 112"/>
                  <a:gd name="GluePoint37Y" fmla="*/ 6 h 146"/>
                  <a:gd name="GluePoint38X" fmla="*/ 53 w 112"/>
                  <a:gd name="GluePoint38Y" fmla="*/ 15 h 146"/>
                  <a:gd name="GluePoint39X" fmla="*/ 43 w 112"/>
                  <a:gd name="GluePoint39Y" fmla="*/ 18 h 146"/>
                  <a:gd name="GluePoint40X" fmla="*/ 43 w 112"/>
                  <a:gd name="GluePoint40Y" fmla="*/ 27 h 146"/>
                  <a:gd name="GluePoint41X" fmla="*/ 43 w 112"/>
                  <a:gd name="GluePoint41Y" fmla="*/ 39 h 146"/>
                  <a:gd name="GluePoint42X" fmla="*/ 51 w 112"/>
                  <a:gd name="GluePoint42Y" fmla="*/ 52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12" h="146">
                    <a:moveTo>
                      <a:pt x="51" y="52"/>
                    </a:moveTo>
                    <a:lnTo>
                      <a:pt x="50" y="60"/>
                    </a:lnTo>
                    <a:lnTo>
                      <a:pt x="48" y="68"/>
                    </a:lnTo>
                    <a:lnTo>
                      <a:pt x="45" y="77"/>
                    </a:lnTo>
                    <a:lnTo>
                      <a:pt x="43" y="85"/>
                    </a:lnTo>
                    <a:lnTo>
                      <a:pt x="32" y="90"/>
                    </a:lnTo>
                    <a:lnTo>
                      <a:pt x="21" y="95"/>
                    </a:lnTo>
                    <a:lnTo>
                      <a:pt x="10" y="100"/>
                    </a:lnTo>
                    <a:lnTo>
                      <a:pt x="0" y="103"/>
                    </a:lnTo>
                    <a:lnTo>
                      <a:pt x="8" y="124"/>
                    </a:lnTo>
                    <a:lnTo>
                      <a:pt x="18" y="146"/>
                    </a:lnTo>
                    <a:lnTo>
                      <a:pt x="34" y="138"/>
                    </a:lnTo>
                    <a:lnTo>
                      <a:pt x="47" y="140"/>
                    </a:lnTo>
                    <a:lnTo>
                      <a:pt x="51" y="135"/>
                    </a:lnTo>
                    <a:lnTo>
                      <a:pt x="51" y="129"/>
                    </a:lnTo>
                    <a:lnTo>
                      <a:pt x="54" y="124"/>
                    </a:lnTo>
                    <a:lnTo>
                      <a:pt x="67" y="122"/>
                    </a:lnTo>
                    <a:lnTo>
                      <a:pt x="72" y="108"/>
                    </a:lnTo>
                    <a:lnTo>
                      <a:pt x="77" y="105"/>
                    </a:lnTo>
                    <a:lnTo>
                      <a:pt x="86" y="103"/>
                    </a:lnTo>
                    <a:lnTo>
                      <a:pt x="85" y="85"/>
                    </a:lnTo>
                    <a:lnTo>
                      <a:pt x="88" y="79"/>
                    </a:lnTo>
                    <a:lnTo>
                      <a:pt x="91" y="76"/>
                    </a:lnTo>
                    <a:lnTo>
                      <a:pt x="93" y="79"/>
                    </a:lnTo>
                    <a:lnTo>
                      <a:pt x="96" y="79"/>
                    </a:lnTo>
                    <a:lnTo>
                      <a:pt x="101" y="68"/>
                    </a:lnTo>
                    <a:lnTo>
                      <a:pt x="110" y="53"/>
                    </a:lnTo>
                    <a:lnTo>
                      <a:pt x="112" y="42"/>
                    </a:lnTo>
                    <a:lnTo>
                      <a:pt x="102" y="37"/>
                    </a:lnTo>
                    <a:lnTo>
                      <a:pt x="93" y="24"/>
                    </a:lnTo>
                    <a:lnTo>
                      <a:pt x="77" y="18"/>
                    </a:lnTo>
                    <a:lnTo>
                      <a:pt x="64" y="11"/>
                    </a:lnTo>
                    <a:lnTo>
                      <a:pt x="58" y="3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0" y="6"/>
                    </a:lnTo>
                    <a:lnTo>
                      <a:pt x="53" y="15"/>
                    </a:lnTo>
                    <a:lnTo>
                      <a:pt x="43" y="18"/>
                    </a:lnTo>
                    <a:lnTo>
                      <a:pt x="43" y="27"/>
                    </a:lnTo>
                    <a:lnTo>
                      <a:pt x="43" y="39"/>
                    </a:lnTo>
                    <a:lnTo>
                      <a:pt x="51" y="5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8" name="Freeform 96"/>
              <p:cNvSpPr/>
              <p:nvPr/>
            </p:nvSpPr>
            <p:spPr>
              <a:xfrm>
                <a:off x="5095800" y="2513160"/>
                <a:ext cx="247320" cy="17892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178920"/>
                  <a:gd name="textAreaBottom" fmla="*/ 179280 h 178920"/>
                  <a:gd name="GluePoint1X" fmla="*/ 138 w 156"/>
                  <a:gd name="GluePoint1Y" fmla="*/ 0 h 113"/>
                  <a:gd name="GluePoint2X" fmla="*/ 126 w 156"/>
                  <a:gd name="GluePoint2Y" fmla="*/ 3 h 113"/>
                  <a:gd name="GluePoint3X" fmla="*/ 115 w 156"/>
                  <a:gd name="GluePoint3Y" fmla="*/ 6 h 113"/>
                  <a:gd name="GluePoint4X" fmla="*/ 102 w 156"/>
                  <a:gd name="GluePoint4Y" fmla="*/ 10 h 113"/>
                  <a:gd name="GluePoint5X" fmla="*/ 91 w 156"/>
                  <a:gd name="GluePoint5Y" fmla="*/ 13 h 113"/>
                  <a:gd name="GluePoint6X" fmla="*/ 81 w 156"/>
                  <a:gd name="GluePoint6Y" fmla="*/ 24 h 113"/>
                  <a:gd name="GluePoint7X" fmla="*/ 73 w 156"/>
                  <a:gd name="GluePoint7Y" fmla="*/ 37 h 113"/>
                  <a:gd name="GluePoint8X" fmla="*/ 64 w 156"/>
                  <a:gd name="GluePoint8Y" fmla="*/ 48 h 113"/>
                  <a:gd name="GluePoint9X" fmla="*/ 56 w 156"/>
                  <a:gd name="GluePoint9Y" fmla="*/ 61 h 113"/>
                  <a:gd name="GluePoint10X" fmla="*/ 54 w 156"/>
                  <a:gd name="GluePoint10Y" fmla="*/ 42 h 113"/>
                  <a:gd name="GluePoint11X" fmla="*/ 40 w 156"/>
                  <a:gd name="GluePoint11Y" fmla="*/ 35 h 113"/>
                  <a:gd name="GluePoint12X" fmla="*/ 26 w 156"/>
                  <a:gd name="GluePoint12Y" fmla="*/ 31 h 113"/>
                  <a:gd name="GluePoint13X" fmla="*/ 11 w 156"/>
                  <a:gd name="GluePoint13Y" fmla="*/ 35 h 113"/>
                  <a:gd name="GluePoint14X" fmla="*/ 5 w 156"/>
                  <a:gd name="GluePoint14Y" fmla="*/ 40 h 113"/>
                  <a:gd name="GluePoint15X" fmla="*/ 3 w 156"/>
                  <a:gd name="GluePoint15Y" fmla="*/ 45 h 113"/>
                  <a:gd name="GluePoint16X" fmla="*/ 0 w 156"/>
                  <a:gd name="GluePoint16Y" fmla="*/ 47 h 113"/>
                  <a:gd name="GluePoint17X" fmla="*/ 2 w 156"/>
                  <a:gd name="GluePoint17Y" fmla="*/ 55 h 113"/>
                  <a:gd name="GluePoint18X" fmla="*/ 0 w 156"/>
                  <a:gd name="GluePoint18Y" fmla="*/ 58 h 113"/>
                  <a:gd name="GluePoint19X" fmla="*/ 2 w 156"/>
                  <a:gd name="GluePoint19Y" fmla="*/ 66 h 113"/>
                  <a:gd name="GluePoint20X" fmla="*/ 0 w 156"/>
                  <a:gd name="GluePoint20Y" fmla="*/ 66 h 113"/>
                  <a:gd name="GluePoint21X" fmla="*/ 3 w 156"/>
                  <a:gd name="GluePoint21Y" fmla="*/ 71 h 113"/>
                  <a:gd name="GluePoint22X" fmla="*/ 8 w 156"/>
                  <a:gd name="GluePoint22Y" fmla="*/ 88 h 113"/>
                  <a:gd name="GluePoint23X" fmla="*/ 10 w 156"/>
                  <a:gd name="GluePoint23Y" fmla="*/ 92 h 113"/>
                  <a:gd name="GluePoint24X" fmla="*/ 11 w 156"/>
                  <a:gd name="GluePoint24Y" fmla="*/ 103 h 113"/>
                  <a:gd name="GluePoint25X" fmla="*/ 15 w 156"/>
                  <a:gd name="GluePoint25Y" fmla="*/ 111 h 113"/>
                  <a:gd name="GluePoint26X" fmla="*/ 21 w 156"/>
                  <a:gd name="GluePoint26Y" fmla="*/ 113 h 113"/>
                  <a:gd name="GluePoint27X" fmla="*/ 37 w 156"/>
                  <a:gd name="GluePoint27Y" fmla="*/ 111 h 113"/>
                  <a:gd name="GluePoint28X" fmla="*/ 45 w 156"/>
                  <a:gd name="GluePoint28Y" fmla="*/ 106 h 113"/>
                  <a:gd name="GluePoint29X" fmla="*/ 50 w 156"/>
                  <a:gd name="GluePoint29Y" fmla="*/ 100 h 113"/>
                  <a:gd name="GluePoint30X" fmla="*/ 65 w 156"/>
                  <a:gd name="GluePoint30Y" fmla="*/ 100 h 113"/>
                  <a:gd name="GluePoint31X" fmla="*/ 72 w 156"/>
                  <a:gd name="GluePoint31Y" fmla="*/ 96 h 113"/>
                  <a:gd name="GluePoint32X" fmla="*/ 80 w 156"/>
                  <a:gd name="GluePoint32Y" fmla="*/ 90 h 113"/>
                  <a:gd name="GluePoint33X" fmla="*/ 91 w 156"/>
                  <a:gd name="GluePoint33Y" fmla="*/ 90 h 113"/>
                  <a:gd name="GluePoint34X" fmla="*/ 94 w 156"/>
                  <a:gd name="GluePoint34Y" fmla="*/ 87 h 113"/>
                  <a:gd name="GluePoint35X" fmla="*/ 99 w 156"/>
                  <a:gd name="GluePoint35Y" fmla="*/ 80 h 113"/>
                  <a:gd name="GluePoint36X" fmla="*/ 107 w 156"/>
                  <a:gd name="GluePoint36Y" fmla="*/ 76 h 113"/>
                  <a:gd name="GluePoint37X" fmla="*/ 132 w 156"/>
                  <a:gd name="GluePoint37Y" fmla="*/ 68 h 113"/>
                  <a:gd name="GluePoint38X" fmla="*/ 137 w 156"/>
                  <a:gd name="GluePoint38Y" fmla="*/ 63 h 113"/>
                  <a:gd name="GluePoint39X" fmla="*/ 145 w 156"/>
                  <a:gd name="GluePoint39Y" fmla="*/ 61 h 113"/>
                  <a:gd name="GluePoint40X" fmla="*/ 145 w 156"/>
                  <a:gd name="GluePoint40Y" fmla="*/ 55 h 113"/>
                  <a:gd name="GluePoint41X" fmla="*/ 146 w 156"/>
                  <a:gd name="GluePoint41Y" fmla="*/ 50 h 113"/>
                  <a:gd name="GluePoint42X" fmla="*/ 156 w 156"/>
                  <a:gd name="GluePoint42Y" fmla="*/ 43 h 113"/>
                  <a:gd name="GluePoint43X" fmla="*/ 146 w 156"/>
                  <a:gd name="GluePoint43Y" fmla="*/ 21 h 113"/>
                  <a:gd name="GluePoint44X" fmla="*/ 138 w 156"/>
                  <a:gd name="GluePoint44Y" fmla="*/ 0 h 1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56" h="113">
                    <a:moveTo>
                      <a:pt x="138" y="0"/>
                    </a:moveTo>
                    <a:lnTo>
                      <a:pt x="126" y="3"/>
                    </a:lnTo>
                    <a:lnTo>
                      <a:pt x="115" y="6"/>
                    </a:lnTo>
                    <a:lnTo>
                      <a:pt x="102" y="10"/>
                    </a:lnTo>
                    <a:lnTo>
                      <a:pt x="91" y="13"/>
                    </a:lnTo>
                    <a:lnTo>
                      <a:pt x="81" y="24"/>
                    </a:lnTo>
                    <a:lnTo>
                      <a:pt x="73" y="37"/>
                    </a:lnTo>
                    <a:lnTo>
                      <a:pt x="64" y="48"/>
                    </a:lnTo>
                    <a:lnTo>
                      <a:pt x="56" y="61"/>
                    </a:lnTo>
                    <a:lnTo>
                      <a:pt x="54" y="42"/>
                    </a:lnTo>
                    <a:lnTo>
                      <a:pt x="40" y="35"/>
                    </a:lnTo>
                    <a:lnTo>
                      <a:pt x="26" y="31"/>
                    </a:lnTo>
                    <a:lnTo>
                      <a:pt x="11" y="35"/>
                    </a:lnTo>
                    <a:lnTo>
                      <a:pt x="5" y="40"/>
                    </a:lnTo>
                    <a:lnTo>
                      <a:pt x="3" y="45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0" y="58"/>
                    </a:lnTo>
                    <a:lnTo>
                      <a:pt x="2" y="66"/>
                    </a:lnTo>
                    <a:lnTo>
                      <a:pt x="0" y="66"/>
                    </a:lnTo>
                    <a:lnTo>
                      <a:pt x="3" y="71"/>
                    </a:lnTo>
                    <a:lnTo>
                      <a:pt x="8" y="88"/>
                    </a:lnTo>
                    <a:lnTo>
                      <a:pt x="10" y="92"/>
                    </a:lnTo>
                    <a:lnTo>
                      <a:pt x="11" y="103"/>
                    </a:lnTo>
                    <a:lnTo>
                      <a:pt x="15" y="111"/>
                    </a:lnTo>
                    <a:lnTo>
                      <a:pt x="21" y="113"/>
                    </a:lnTo>
                    <a:lnTo>
                      <a:pt x="37" y="111"/>
                    </a:lnTo>
                    <a:lnTo>
                      <a:pt x="45" y="106"/>
                    </a:lnTo>
                    <a:lnTo>
                      <a:pt x="50" y="100"/>
                    </a:lnTo>
                    <a:lnTo>
                      <a:pt x="65" y="100"/>
                    </a:lnTo>
                    <a:lnTo>
                      <a:pt x="72" y="96"/>
                    </a:lnTo>
                    <a:lnTo>
                      <a:pt x="80" y="90"/>
                    </a:lnTo>
                    <a:lnTo>
                      <a:pt x="91" y="90"/>
                    </a:lnTo>
                    <a:lnTo>
                      <a:pt x="94" y="87"/>
                    </a:lnTo>
                    <a:lnTo>
                      <a:pt x="99" y="80"/>
                    </a:lnTo>
                    <a:lnTo>
                      <a:pt x="107" y="76"/>
                    </a:lnTo>
                    <a:lnTo>
                      <a:pt x="132" y="68"/>
                    </a:lnTo>
                    <a:lnTo>
                      <a:pt x="137" y="63"/>
                    </a:lnTo>
                    <a:lnTo>
                      <a:pt x="145" y="61"/>
                    </a:lnTo>
                    <a:lnTo>
                      <a:pt x="145" y="55"/>
                    </a:lnTo>
                    <a:lnTo>
                      <a:pt x="146" y="50"/>
                    </a:lnTo>
                    <a:lnTo>
                      <a:pt x="156" y="43"/>
                    </a:lnTo>
                    <a:lnTo>
                      <a:pt x="146" y="21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9" name="Freeform 97"/>
              <p:cNvSpPr/>
              <p:nvPr/>
            </p:nvSpPr>
            <p:spPr>
              <a:xfrm>
                <a:off x="4791240" y="3335400"/>
                <a:ext cx="261720" cy="456840"/>
              </a:xfrm>
              <a:custGeom>
                <a:avLst/>
                <a:gdLst>
                  <a:gd name="textAreaLeft" fmla="*/ 0 w 261720"/>
                  <a:gd name="textAreaRight" fmla="*/ 262080 w 261720"/>
                  <a:gd name="textAreaTop" fmla="*/ 0 h 456840"/>
                  <a:gd name="textAreaBottom" fmla="*/ 457200 h 456840"/>
                  <a:gd name="GluePoint1X" fmla="*/ 73 w 165"/>
                  <a:gd name="GluePoint1Y" fmla="*/ 35 h 288"/>
                  <a:gd name="GluePoint2X" fmla="*/ 89 w 165"/>
                  <a:gd name="GluePoint2Y" fmla="*/ 21 h 288"/>
                  <a:gd name="GluePoint3X" fmla="*/ 100 w 165"/>
                  <a:gd name="GluePoint3Y" fmla="*/ 22 h 288"/>
                  <a:gd name="GluePoint4X" fmla="*/ 119 w 165"/>
                  <a:gd name="GluePoint4Y" fmla="*/ 19 h 288"/>
                  <a:gd name="GluePoint5X" fmla="*/ 130 w 165"/>
                  <a:gd name="GluePoint5Y" fmla="*/ 14 h 288"/>
                  <a:gd name="GluePoint6X" fmla="*/ 140 w 165"/>
                  <a:gd name="GluePoint6Y" fmla="*/ 16 h 288"/>
                  <a:gd name="GluePoint7X" fmla="*/ 162 w 165"/>
                  <a:gd name="GluePoint7Y" fmla="*/ 3 h 288"/>
                  <a:gd name="GluePoint8X" fmla="*/ 164 w 165"/>
                  <a:gd name="GluePoint8Y" fmla="*/ 3 h 288"/>
                  <a:gd name="GluePoint9X" fmla="*/ 165 w 165"/>
                  <a:gd name="GluePoint9Y" fmla="*/ 9 h 288"/>
                  <a:gd name="GluePoint10X" fmla="*/ 161 w 165"/>
                  <a:gd name="GluePoint10Y" fmla="*/ 42 h 288"/>
                  <a:gd name="GluePoint11X" fmla="*/ 161 w 165"/>
                  <a:gd name="GluePoint11Y" fmla="*/ 46 h 288"/>
                  <a:gd name="GluePoint12X" fmla="*/ 161 w 165"/>
                  <a:gd name="GluePoint12Y" fmla="*/ 66 h 288"/>
                  <a:gd name="GluePoint13X" fmla="*/ 161 w 165"/>
                  <a:gd name="GluePoint13Y" fmla="*/ 71 h 288"/>
                  <a:gd name="GluePoint14X" fmla="*/ 164 w 165"/>
                  <a:gd name="GluePoint14Y" fmla="*/ 75 h 288"/>
                  <a:gd name="GluePoint15X" fmla="*/ 161 w 165"/>
                  <a:gd name="GluePoint15Y" fmla="*/ 85 h 288"/>
                  <a:gd name="GluePoint16X" fmla="*/ 149 w 165"/>
                  <a:gd name="GluePoint16Y" fmla="*/ 99 h 288"/>
                  <a:gd name="GluePoint17X" fmla="*/ 146 w 165"/>
                  <a:gd name="GluePoint17Y" fmla="*/ 104 h 288"/>
                  <a:gd name="GluePoint18X" fmla="*/ 137 w 165"/>
                  <a:gd name="GluePoint18Y" fmla="*/ 112 h 288"/>
                  <a:gd name="GluePoint19X" fmla="*/ 122 w 165"/>
                  <a:gd name="GluePoint19Y" fmla="*/ 120 h 288"/>
                  <a:gd name="GluePoint20X" fmla="*/ 102 w 165"/>
                  <a:gd name="GluePoint20Y" fmla="*/ 133 h 288"/>
                  <a:gd name="GluePoint21X" fmla="*/ 97 w 165"/>
                  <a:gd name="GluePoint21Y" fmla="*/ 138 h 288"/>
                  <a:gd name="GluePoint22X" fmla="*/ 91 w 165"/>
                  <a:gd name="GluePoint22Y" fmla="*/ 149 h 288"/>
                  <a:gd name="GluePoint23X" fmla="*/ 89 w 165"/>
                  <a:gd name="GluePoint23Y" fmla="*/ 145 h 288"/>
                  <a:gd name="GluePoint24X" fmla="*/ 70 w 165"/>
                  <a:gd name="GluePoint24Y" fmla="*/ 167 h 288"/>
                  <a:gd name="GluePoint25X" fmla="*/ 67 w 165"/>
                  <a:gd name="GluePoint25Y" fmla="*/ 180 h 288"/>
                  <a:gd name="GluePoint26X" fmla="*/ 72 w 165"/>
                  <a:gd name="GluePoint26Y" fmla="*/ 186 h 288"/>
                  <a:gd name="GluePoint27X" fmla="*/ 76 w 165"/>
                  <a:gd name="GluePoint27Y" fmla="*/ 206 h 288"/>
                  <a:gd name="GluePoint28X" fmla="*/ 75 w 165"/>
                  <a:gd name="GluePoint28Y" fmla="*/ 225 h 288"/>
                  <a:gd name="GluePoint29X" fmla="*/ 72 w 165"/>
                  <a:gd name="GluePoint29Y" fmla="*/ 243 h 288"/>
                  <a:gd name="GluePoint30X" fmla="*/ 73 w 165"/>
                  <a:gd name="GluePoint30Y" fmla="*/ 241 h 288"/>
                  <a:gd name="GluePoint31X" fmla="*/ 64 w 165"/>
                  <a:gd name="GluePoint31Y" fmla="*/ 254 h 288"/>
                  <a:gd name="GluePoint32X" fmla="*/ 33 w 165"/>
                  <a:gd name="GluePoint32Y" fmla="*/ 267 h 288"/>
                  <a:gd name="GluePoint33X" fmla="*/ 32 w 165"/>
                  <a:gd name="GluePoint33Y" fmla="*/ 280 h 288"/>
                  <a:gd name="GluePoint34X" fmla="*/ 33 w 165"/>
                  <a:gd name="GluePoint34Y" fmla="*/ 288 h 288"/>
                  <a:gd name="GluePoint35X" fmla="*/ 21 w 165"/>
                  <a:gd name="GluePoint35Y" fmla="*/ 270 h 288"/>
                  <a:gd name="GluePoint36X" fmla="*/ 18 w 165"/>
                  <a:gd name="GluePoint36Y" fmla="*/ 214 h 288"/>
                  <a:gd name="GluePoint37X" fmla="*/ 27 w 165"/>
                  <a:gd name="GluePoint37Y" fmla="*/ 199 h 288"/>
                  <a:gd name="GluePoint38X" fmla="*/ 38 w 165"/>
                  <a:gd name="GluePoint38Y" fmla="*/ 151 h 288"/>
                  <a:gd name="GluePoint39X" fmla="*/ 45 w 165"/>
                  <a:gd name="GluePoint39Y" fmla="*/ 124 h 288"/>
                  <a:gd name="GluePoint40X" fmla="*/ 40 w 165"/>
                  <a:gd name="GluePoint40Y" fmla="*/ 106 h 288"/>
                  <a:gd name="GluePoint41X" fmla="*/ 3 w 165"/>
                  <a:gd name="GluePoint41Y" fmla="*/ 96 h 288"/>
                  <a:gd name="GluePoint42X" fmla="*/ 0 w 165"/>
                  <a:gd name="GluePoint42Y" fmla="*/ 82 h 288"/>
                  <a:gd name="GluePoint43X" fmla="*/ 24 w 165"/>
                  <a:gd name="GluePoint43Y" fmla="*/ 72 h 288"/>
                  <a:gd name="GluePoint44X" fmla="*/ 49 w 165"/>
                  <a:gd name="GluePoint44Y" fmla="*/ 63 h 288"/>
                  <a:gd name="GluePoint45X" fmla="*/ 67 w 165"/>
                  <a:gd name="GluePoint45Y" fmla="*/ 71 h 288"/>
                  <a:gd name="GluePoint46X" fmla="*/ 70 w 165"/>
                  <a:gd name="GluePoint46Y" fmla="*/ 85 h 288"/>
                  <a:gd name="GluePoint47X" fmla="*/ 67 w 165"/>
                  <a:gd name="GluePoint47Y" fmla="*/ 103 h 288"/>
                  <a:gd name="GluePoint48X" fmla="*/ 76 w 165"/>
                  <a:gd name="GluePoint48Y" fmla="*/ 117 h 288"/>
                  <a:gd name="GluePoint49X" fmla="*/ 81 w 165"/>
                  <a:gd name="GluePoint49Y" fmla="*/ 112 h 288"/>
                  <a:gd name="GluePoint50X" fmla="*/ 81 w 165"/>
                  <a:gd name="GluePoint50Y" fmla="*/ 103 h 288"/>
                  <a:gd name="GluePoint51X" fmla="*/ 91 w 165"/>
                  <a:gd name="GluePoint51Y" fmla="*/ 88 h 288"/>
                  <a:gd name="GluePoint52X" fmla="*/ 91 w 165"/>
                  <a:gd name="GluePoint52Y" fmla="*/ 79 h 288"/>
                  <a:gd name="GluePoint53X" fmla="*/ 76 w 165"/>
                  <a:gd name="GluePoint53Y" fmla="*/ 54 h 2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65" h="288">
                    <a:moveTo>
                      <a:pt x="76" y="54"/>
                    </a:moveTo>
                    <a:lnTo>
                      <a:pt x="73" y="35"/>
                    </a:lnTo>
                    <a:lnTo>
                      <a:pt x="78" y="21"/>
                    </a:lnTo>
                    <a:lnTo>
                      <a:pt x="89" y="21"/>
                    </a:lnTo>
                    <a:lnTo>
                      <a:pt x="95" y="17"/>
                    </a:lnTo>
                    <a:lnTo>
                      <a:pt x="100" y="22"/>
                    </a:lnTo>
                    <a:lnTo>
                      <a:pt x="108" y="19"/>
                    </a:lnTo>
                    <a:lnTo>
                      <a:pt x="119" y="19"/>
                    </a:lnTo>
                    <a:lnTo>
                      <a:pt x="124" y="16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6"/>
                    </a:lnTo>
                    <a:lnTo>
                      <a:pt x="156" y="9"/>
                    </a:lnTo>
                    <a:lnTo>
                      <a:pt x="162" y="3"/>
                    </a:lnTo>
                    <a:lnTo>
                      <a:pt x="164" y="0"/>
                    </a:lnTo>
                    <a:lnTo>
                      <a:pt x="164" y="3"/>
                    </a:lnTo>
                    <a:lnTo>
                      <a:pt x="165" y="5"/>
                    </a:lnTo>
                    <a:lnTo>
                      <a:pt x="165" y="9"/>
                    </a:lnTo>
                    <a:lnTo>
                      <a:pt x="161" y="24"/>
                    </a:lnTo>
                    <a:lnTo>
                      <a:pt x="161" y="42"/>
                    </a:lnTo>
                    <a:lnTo>
                      <a:pt x="159" y="43"/>
                    </a:lnTo>
                    <a:lnTo>
                      <a:pt x="161" y="46"/>
                    </a:lnTo>
                    <a:lnTo>
                      <a:pt x="159" y="66"/>
                    </a:lnTo>
                    <a:lnTo>
                      <a:pt x="161" y="66"/>
                    </a:lnTo>
                    <a:lnTo>
                      <a:pt x="162" y="69"/>
                    </a:lnTo>
                    <a:lnTo>
                      <a:pt x="161" y="71"/>
                    </a:lnTo>
                    <a:lnTo>
                      <a:pt x="164" y="72"/>
                    </a:lnTo>
                    <a:lnTo>
                      <a:pt x="164" y="75"/>
                    </a:lnTo>
                    <a:lnTo>
                      <a:pt x="157" y="83"/>
                    </a:lnTo>
                    <a:lnTo>
                      <a:pt x="161" y="85"/>
                    </a:lnTo>
                    <a:lnTo>
                      <a:pt x="159" y="90"/>
                    </a:lnTo>
                    <a:lnTo>
                      <a:pt x="149" y="99"/>
                    </a:lnTo>
                    <a:lnTo>
                      <a:pt x="146" y="103"/>
                    </a:lnTo>
                    <a:lnTo>
                      <a:pt x="146" y="104"/>
                    </a:lnTo>
                    <a:lnTo>
                      <a:pt x="146" y="108"/>
                    </a:lnTo>
                    <a:lnTo>
                      <a:pt x="137" y="112"/>
                    </a:lnTo>
                    <a:lnTo>
                      <a:pt x="135" y="116"/>
                    </a:lnTo>
                    <a:lnTo>
                      <a:pt x="122" y="120"/>
                    </a:lnTo>
                    <a:lnTo>
                      <a:pt x="110" y="127"/>
                    </a:lnTo>
                    <a:lnTo>
                      <a:pt x="102" y="133"/>
                    </a:lnTo>
                    <a:lnTo>
                      <a:pt x="102" y="136"/>
                    </a:lnTo>
                    <a:lnTo>
                      <a:pt x="97" y="138"/>
                    </a:lnTo>
                    <a:lnTo>
                      <a:pt x="99" y="140"/>
                    </a:lnTo>
                    <a:lnTo>
                      <a:pt x="91" y="149"/>
                    </a:lnTo>
                    <a:lnTo>
                      <a:pt x="91" y="148"/>
                    </a:lnTo>
                    <a:lnTo>
                      <a:pt x="89" y="145"/>
                    </a:lnTo>
                    <a:lnTo>
                      <a:pt x="87" y="149"/>
                    </a:lnTo>
                    <a:lnTo>
                      <a:pt x="70" y="167"/>
                    </a:lnTo>
                    <a:lnTo>
                      <a:pt x="67" y="167"/>
                    </a:lnTo>
                    <a:lnTo>
                      <a:pt x="67" y="180"/>
                    </a:lnTo>
                    <a:lnTo>
                      <a:pt x="70" y="185"/>
                    </a:lnTo>
                    <a:lnTo>
                      <a:pt x="72" y="186"/>
                    </a:lnTo>
                    <a:lnTo>
                      <a:pt x="75" y="207"/>
                    </a:lnTo>
                    <a:lnTo>
                      <a:pt x="76" y="206"/>
                    </a:lnTo>
                    <a:lnTo>
                      <a:pt x="78" y="207"/>
                    </a:lnTo>
                    <a:lnTo>
                      <a:pt x="75" y="225"/>
                    </a:lnTo>
                    <a:lnTo>
                      <a:pt x="72" y="239"/>
                    </a:lnTo>
                    <a:lnTo>
                      <a:pt x="72" y="243"/>
                    </a:lnTo>
                    <a:lnTo>
                      <a:pt x="75" y="236"/>
                    </a:lnTo>
                    <a:lnTo>
                      <a:pt x="73" y="241"/>
                    </a:lnTo>
                    <a:lnTo>
                      <a:pt x="67" y="251"/>
                    </a:lnTo>
                    <a:lnTo>
                      <a:pt x="64" y="254"/>
                    </a:lnTo>
                    <a:lnTo>
                      <a:pt x="45" y="260"/>
                    </a:lnTo>
                    <a:lnTo>
                      <a:pt x="33" y="267"/>
                    </a:lnTo>
                    <a:lnTo>
                      <a:pt x="29" y="275"/>
                    </a:lnTo>
                    <a:lnTo>
                      <a:pt x="32" y="280"/>
                    </a:lnTo>
                    <a:lnTo>
                      <a:pt x="35" y="276"/>
                    </a:lnTo>
                    <a:lnTo>
                      <a:pt x="33" y="288"/>
                    </a:lnTo>
                    <a:lnTo>
                      <a:pt x="21" y="286"/>
                    </a:lnTo>
                    <a:lnTo>
                      <a:pt x="21" y="270"/>
                    </a:lnTo>
                    <a:lnTo>
                      <a:pt x="22" y="243"/>
                    </a:lnTo>
                    <a:lnTo>
                      <a:pt x="18" y="214"/>
                    </a:lnTo>
                    <a:lnTo>
                      <a:pt x="19" y="206"/>
                    </a:lnTo>
                    <a:lnTo>
                      <a:pt x="27" y="199"/>
                    </a:lnTo>
                    <a:lnTo>
                      <a:pt x="40" y="169"/>
                    </a:lnTo>
                    <a:lnTo>
                      <a:pt x="38" y="151"/>
                    </a:lnTo>
                    <a:lnTo>
                      <a:pt x="43" y="138"/>
                    </a:lnTo>
                    <a:lnTo>
                      <a:pt x="45" y="124"/>
                    </a:lnTo>
                    <a:lnTo>
                      <a:pt x="41" y="109"/>
                    </a:lnTo>
                    <a:lnTo>
                      <a:pt x="40" y="106"/>
                    </a:lnTo>
                    <a:lnTo>
                      <a:pt x="19" y="98"/>
                    </a:lnTo>
                    <a:lnTo>
                      <a:pt x="3" y="96"/>
                    </a:lnTo>
                    <a:lnTo>
                      <a:pt x="5" y="91"/>
                    </a:lnTo>
                    <a:lnTo>
                      <a:pt x="0" y="82"/>
                    </a:lnTo>
                    <a:lnTo>
                      <a:pt x="13" y="77"/>
                    </a:lnTo>
                    <a:lnTo>
                      <a:pt x="24" y="72"/>
                    </a:lnTo>
                    <a:lnTo>
                      <a:pt x="38" y="67"/>
                    </a:lnTo>
                    <a:lnTo>
                      <a:pt x="49" y="63"/>
                    </a:lnTo>
                    <a:lnTo>
                      <a:pt x="56" y="72"/>
                    </a:lnTo>
                    <a:lnTo>
                      <a:pt x="67" y="71"/>
                    </a:lnTo>
                    <a:lnTo>
                      <a:pt x="70" y="72"/>
                    </a:lnTo>
                    <a:lnTo>
                      <a:pt x="70" y="85"/>
                    </a:lnTo>
                    <a:lnTo>
                      <a:pt x="65" y="96"/>
                    </a:lnTo>
                    <a:lnTo>
                      <a:pt x="67" y="103"/>
                    </a:lnTo>
                    <a:lnTo>
                      <a:pt x="78" y="114"/>
                    </a:lnTo>
                    <a:lnTo>
                      <a:pt x="76" y="117"/>
                    </a:lnTo>
                    <a:lnTo>
                      <a:pt x="80" y="117"/>
                    </a:lnTo>
                    <a:lnTo>
                      <a:pt x="81" y="112"/>
                    </a:lnTo>
                    <a:lnTo>
                      <a:pt x="80" y="108"/>
                    </a:lnTo>
                    <a:lnTo>
                      <a:pt x="81" y="103"/>
                    </a:lnTo>
                    <a:lnTo>
                      <a:pt x="89" y="98"/>
                    </a:lnTo>
                    <a:lnTo>
                      <a:pt x="91" y="88"/>
                    </a:lnTo>
                    <a:lnTo>
                      <a:pt x="89" y="83"/>
                    </a:lnTo>
                    <a:lnTo>
                      <a:pt x="91" y="79"/>
                    </a:lnTo>
                    <a:lnTo>
                      <a:pt x="89" y="72"/>
                    </a:lnTo>
                    <a:lnTo>
                      <a:pt x="76" y="5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0" name="Freeform 98"/>
              <p:cNvSpPr/>
              <p:nvPr/>
            </p:nvSpPr>
            <p:spPr>
              <a:xfrm>
                <a:off x="4859280" y="3306600"/>
                <a:ext cx="75960" cy="21384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213840"/>
                  <a:gd name="textAreaBottom" fmla="*/ 214200 h 213840"/>
                  <a:gd name="GluePoint1X" fmla="*/ 33 w 48"/>
                  <a:gd name="GluePoint1Y" fmla="*/ 72 h 135"/>
                  <a:gd name="GluePoint2X" fmla="*/ 32 w 48"/>
                  <a:gd name="GluePoint2Y" fmla="*/ 76 h 135"/>
                  <a:gd name="GluePoint3X" fmla="*/ 35 w 48"/>
                  <a:gd name="GluePoint3Y" fmla="*/ 79 h 135"/>
                  <a:gd name="GluePoint4X" fmla="*/ 38 w 48"/>
                  <a:gd name="GluePoint4Y" fmla="*/ 89 h 135"/>
                  <a:gd name="GluePoint5X" fmla="*/ 32 w 48"/>
                  <a:gd name="GluePoint5Y" fmla="*/ 82 h 135"/>
                  <a:gd name="GluePoint6X" fmla="*/ 30 w 48"/>
                  <a:gd name="GluePoint6Y" fmla="*/ 85 h 135"/>
                  <a:gd name="GluePoint7X" fmla="*/ 27 w 48"/>
                  <a:gd name="GluePoint7Y" fmla="*/ 84 h 135"/>
                  <a:gd name="GluePoint8X" fmla="*/ 29 w 48"/>
                  <a:gd name="GluePoint8Y" fmla="*/ 77 h 135"/>
                  <a:gd name="GluePoint9X" fmla="*/ 25 w 48"/>
                  <a:gd name="GluePoint9Y" fmla="*/ 72 h 135"/>
                  <a:gd name="GluePoint10X" fmla="*/ 24 w 48"/>
                  <a:gd name="GluePoint10Y" fmla="*/ 60 h 135"/>
                  <a:gd name="GluePoint11X" fmla="*/ 21 w 48"/>
                  <a:gd name="GluePoint11Y" fmla="*/ 52 h 135"/>
                  <a:gd name="GluePoint12X" fmla="*/ 24 w 48"/>
                  <a:gd name="GluePoint12Y" fmla="*/ 40 h 135"/>
                  <a:gd name="GluePoint13X" fmla="*/ 25 w 48"/>
                  <a:gd name="GluePoint13Y" fmla="*/ 18 h 135"/>
                  <a:gd name="GluePoint14X" fmla="*/ 19 w 48"/>
                  <a:gd name="GluePoint14Y" fmla="*/ 10 h 135"/>
                  <a:gd name="GluePoint15X" fmla="*/ 21 w 48"/>
                  <a:gd name="GluePoint15Y" fmla="*/ 5 h 135"/>
                  <a:gd name="GluePoint16X" fmla="*/ 19 w 48"/>
                  <a:gd name="GluePoint16Y" fmla="*/ 3 h 135"/>
                  <a:gd name="GluePoint17X" fmla="*/ 14 w 48"/>
                  <a:gd name="GluePoint17Y" fmla="*/ 3 h 135"/>
                  <a:gd name="GluePoint18X" fmla="*/ 6 w 48"/>
                  <a:gd name="GluePoint18Y" fmla="*/ 0 h 135"/>
                  <a:gd name="GluePoint19X" fmla="*/ 6 w 48"/>
                  <a:gd name="GluePoint19Y" fmla="*/ 5 h 135"/>
                  <a:gd name="GluePoint20X" fmla="*/ 10 w 48"/>
                  <a:gd name="GluePoint20Y" fmla="*/ 5 h 135"/>
                  <a:gd name="GluePoint21X" fmla="*/ 11 w 48"/>
                  <a:gd name="GluePoint21Y" fmla="*/ 7 h 135"/>
                  <a:gd name="GluePoint22X" fmla="*/ 16 w 48"/>
                  <a:gd name="GluePoint22Y" fmla="*/ 23 h 135"/>
                  <a:gd name="GluePoint23X" fmla="*/ 11 w 48"/>
                  <a:gd name="GluePoint23Y" fmla="*/ 26 h 135"/>
                  <a:gd name="GluePoint24X" fmla="*/ 10 w 48"/>
                  <a:gd name="GluePoint24Y" fmla="*/ 37 h 135"/>
                  <a:gd name="GluePoint25X" fmla="*/ 10 w 48"/>
                  <a:gd name="GluePoint25Y" fmla="*/ 48 h 135"/>
                  <a:gd name="GluePoint26X" fmla="*/ 13 w 48"/>
                  <a:gd name="GluePoint26Y" fmla="*/ 55 h 135"/>
                  <a:gd name="GluePoint27X" fmla="*/ 6 w 48"/>
                  <a:gd name="GluePoint27Y" fmla="*/ 58 h 135"/>
                  <a:gd name="GluePoint28X" fmla="*/ 5 w 48"/>
                  <a:gd name="GluePoint28Y" fmla="*/ 66 h 135"/>
                  <a:gd name="GluePoint29X" fmla="*/ 0 w 48"/>
                  <a:gd name="GluePoint29Y" fmla="*/ 76 h 135"/>
                  <a:gd name="GluePoint30X" fmla="*/ 3 w 48"/>
                  <a:gd name="GluePoint30Y" fmla="*/ 81 h 135"/>
                  <a:gd name="GluePoint31X" fmla="*/ 6 w 48"/>
                  <a:gd name="GluePoint31Y" fmla="*/ 81 h 135"/>
                  <a:gd name="GluePoint32X" fmla="*/ 13 w 48"/>
                  <a:gd name="GluePoint32Y" fmla="*/ 90 h 135"/>
                  <a:gd name="GluePoint33X" fmla="*/ 24 w 48"/>
                  <a:gd name="GluePoint33Y" fmla="*/ 89 h 135"/>
                  <a:gd name="GluePoint34X" fmla="*/ 27 w 48"/>
                  <a:gd name="GluePoint34Y" fmla="*/ 90 h 135"/>
                  <a:gd name="GluePoint35X" fmla="*/ 27 w 48"/>
                  <a:gd name="GluePoint35Y" fmla="*/ 103 h 135"/>
                  <a:gd name="GluePoint36X" fmla="*/ 22 w 48"/>
                  <a:gd name="GluePoint36Y" fmla="*/ 114 h 135"/>
                  <a:gd name="GluePoint37X" fmla="*/ 24 w 48"/>
                  <a:gd name="GluePoint37Y" fmla="*/ 121 h 135"/>
                  <a:gd name="GluePoint38X" fmla="*/ 35 w 48"/>
                  <a:gd name="GluePoint38Y" fmla="*/ 132 h 135"/>
                  <a:gd name="GluePoint39X" fmla="*/ 33 w 48"/>
                  <a:gd name="GluePoint39Y" fmla="*/ 135 h 135"/>
                  <a:gd name="GluePoint40X" fmla="*/ 37 w 48"/>
                  <a:gd name="GluePoint40Y" fmla="*/ 135 h 135"/>
                  <a:gd name="GluePoint41X" fmla="*/ 38 w 48"/>
                  <a:gd name="GluePoint41Y" fmla="*/ 130 h 135"/>
                  <a:gd name="GluePoint42X" fmla="*/ 37 w 48"/>
                  <a:gd name="GluePoint42Y" fmla="*/ 126 h 135"/>
                  <a:gd name="GluePoint43X" fmla="*/ 38 w 48"/>
                  <a:gd name="GluePoint43Y" fmla="*/ 121 h 135"/>
                  <a:gd name="GluePoint44X" fmla="*/ 46 w 48"/>
                  <a:gd name="GluePoint44Y" fmla="*/ 116 h 135"/>
                  <a:gd name="GluePoint45X" fmla="*/ 48 w 48"/>
                  <a:gd name="GluePoint45Y" fmla="*/ 106 h 135"/>
                  <a:gd name="GluePoint46X" fmla="*/ 46 w 48"/>
                  <a:gd name="GluePoint46Y" fmla="*/ 101 h 135"/>
                  <a:gd name="GluePoint47X" fmla="*/ 48 w 48"/>
                  <a:gd name="GluePoint47Y" fmla="*/ 97 h 135"/>
                  <a:gd name="GluePoint48X" fmla="*/ 46 w 48"/>
                  <a:gd name="GluePoint48Y" fmla="*/ 90 h 135"/>
                  <a:gd name="GluePoint49X" fmla="*/ 33 w 48"/>
                  <a:gd name="GluePoint49Y" fmla="*/ 72 h 1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48" h="135">
                    <a:moveTo>
                      <a:pt x="33" y="72"/>
                    </a:moveTo>
                    <a:lnTo>
                      <a:pt x="32" y="76"/>
                    </a:lnTo>
                    <a:lnTo>
                      <a:pt x="35" y="79"/>
                    </a:lnTo>
                    <a:lnTo>
                      <a:pt x="38" y="89"/>
                    </a:lnTo>
                    <a:lnTo>
                      <a:pt x="32" y="82"/>
                    </a:lnTo>
                    <a:lnTo>
                      <a:pt x="30" y="85"/>
                    </a:lnTo>
                    <a:lnTo>
                      <a:pt x="27" y="84"/>
                    </a:lnTo>
                    <a:lnTo>
                      <a:pt x="29" y="77"/>
                    </a:lnTo>
                    <a:lnTo>
                      <a:pt x="25" y="72"/>
                    </a:lnTo>
                    <a:lnTo>
                      <a:pt x="24" y="60"/>
                    </a:lnTo>
                    <a:lnTo>
                      <a:pt x="21" y="52"/>
                    </a:lnTo>
                    <a:lnTo>
                      <a:pt x="24" y="40"/>
                    </a:lnTo>
                    <a:lnTo>
                      <a:pt x="25" y="18"/>
                    </a:lnTo>
                    <a:lnTo>
                      <a:pt x="19" y="10"/>
                    </a:lnTo>
                    <a:lnTo>
                      <a:pt x="21" y="5"/>
                    </a:lnTo>
                    <a:lnTo>
                      <a:pt x="19" y="3"/>
                    </a:lnTo>
                    <a:lnTo>
                      <a:pt x="14" y="3"/>
                    </a:lnTo>
                    <a:lnTo>
                      <a:pt x="6" y="0"/>
                    </a:lnTo>
                    <a:lnTo>
                      <a:pt x="6" y="5"/>
                    </a:lnTo>
                    <a:lnTo>
                      <a:pt x="10" y="5"/>
                    </a:lnTo>
                    <a:lnTo>
                      <a:pt x="11" y="7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10" y="37"/>
                    </a:lnTo>
                    <a:lnTo>
                      <a:pt x="10" y="48"/>
                    </a:lnTo>
                    <a:lnTo>
                      <a:pt x="13" y="55"/>
                    </a:lnTo>
                    <a:lnTo>
                      <a:pt x="6" y="58"/>
                    </a:lnTo>
                    <a:lnTo>
                      <a:pt x="5" y="66"/>
                    </a:lnTo>
                    <a:lnTo>
                      <a:pt x="0" y="76"/>
                    </a:lnTo>
                    <a:lnTo>
                      <a:pt x="3" y="81"/>
                    </a:lnTo>
                    <a:lnTo>
                      <a:pt x="6" y="81"/>
                    </a:lnTo>
                    <a:lnTo>
                      <a:pt x="13" y="90"/>
                    </a:lnTo>
                    <a:lnTo>
                      <a:pt x="24" y="89"/>
                    </a:lnTo>
                    <a:lnTo>
                      <a:pt x="27" y="90"/>
                    </a:lnTo>
                    <a:lnTo>
                      <a:pt x="27" y="103"/>
                    </a:lnTo>
                    <a:lnTo>
                      <a:pt x="22" y="114"/>
                    </a:lnTo>
                    <a:lnTo>
                      <a:pt x="24" y="121"/>
                    </a:lnTo>
                    <a:lnTo>
                      <a:pt x="35" y="132"/>
                    </a:lnTo>
                    <a:lnTo>
                      <a:pt x="33" y="135"/>
                    </a:lnTo>
                    <a:lnTo>
                      <a:pt x="37" y="135"/>
                    </a:lnTo>
                    <a:lnTo>
                      <a:pt x="38" y="130"/>
                    </a:lnTo>
                    <a:lnTo>
                      <a:pt x="37" y="126"/>
                    </a:lnTo>
                    <a:lnTo>
                      <a:pt x="38" y="121"/>
                    </a:lnTo>
                    <a:lnTo>
                      <a:pt x="46" y="116"/>
                    </a:lnTo>
                    <a:lnTo>
                      <a:pt x="48" y="106"/>
                    </a:lnTo>
                    <a:lnTo>
                      <a:pt x="46" y="101"/>
                    </a:lnTo>
                    <a:lnTo>
                      <a:pt x="48" y="97"/>
                    </a:lnTo>
                    <a:lnTo>
                      <a:pt x="46" y="90"/>
                    </a:lnTo>
                    <a:lnTo>
                      <a:pt x="33" y="7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1" name="Freeform 99"/>
              <p:cNvSpPr/>
              <p:nvPr/>
            </p:nvSpPr>
            <p:spPr>
              <a:xfrm>
                <a:off x="4894200" y="2916360"/>
                <a:ext cx="194760" cy="256680"/>
              </a:xfrm>
              <a:custGeom>
                <a:avLst/>
                <a:gdLst>
                  <a:gd name="textAreaLeft" fmla="*/ 0 w 194760"/>
                  <a:gd name="textAreaRight" fmla="*/ 195120 w 194760"/>
                  <a:gd name="textAreaTop" fmla="*/ 0 h 256680"/>
                  <a:gd name="textAreaBottom" fmla="*/ 257040 h 256680"/>
                  <a:gd name="GluePoint1X" fmla="*/ 5 w 123"/>
                  <a:gd name="GluePoint1Y" fmla="*/ 98 h 162"/>
                  <a:gd name="GluePoint2X" fmla="*/ 3 w 123"/>
                  <a:gd name="GluePoint2Y" fmla="*/ 95 h 162"/>
                  <a:gd name="GluePoint3X" fmla="*/ 5 w 123"/>
                  <a:gd name="GluePoint3Y" fmla="*/ 90 h 162"/>
                  <a:gd name="GluePoint4X" fmla="*/ 8 w 123"/>
                  <a:gd name="GluePoint4Y" fmla="*/ 90 h 162"/>
                  <a:gd name="GluePoint5X" fmla="*/ 11 w 123"/>
                  <a:gd name="GluePoint5Y" fmla="*/ 89 h 162"/>
                  <a:gd name="GluePoint6X" fmla="*/ 15 w 123"/>
                  <a:gd name="GluePoint6Y" fmla="*/ 87 h 162"/>
                  <a:gd name="GluePoint7X" fmla="*/ 15 w 123"/>
                  <a:gd name="GluePoint7Y" fmla="*/ 85 h 162"/>
                  <a:gd name="GluePoint8X" fmla="*/ 11 w 123"/>
                  <a:gd name="GluePoint8Y" fmla="*/ 85 h 162"/>
                  <a:gd name="GluePoint9X" fmla="*/ 8 w 123"/>
                  <a:gd name="GluePoint9Y" fmla="*/ 85 h 162"/>
                  <a:gd name="GluePoint10X" fmla="*/ 7 w 123"/>
                  <a:gd name="GluePoint10Y" fmla="*/ 87 h 162"/>
                  <a:gd name="GluePoint11X" fmla="*/ 5 w 123"/>
                  <a:gd name="GluePoint11Y" fmla="*/ 87 h 162"/>
                  <a:gd name="GluePoint12X" fmla="*/ 3 w 123"/>
                  <a:gd name="GluePoint12Y" fmla="*/ 84 h 162"/>
                  <a:gd name="GluePoint13X" fmla="*/ 2 w 123"/>
                  <a:gd name="GluePoint13Y" fmla="*/ 80 h 162"/>
                  <a:gd name="GluePoint14X" fmla="*/ 2 w 123"/>
                  <a:gd name="GluePoint14Y" fmla="*/ 77 h 162"/>
                  <a:gd name="GluePoint15X" fmla="*/ 2 w 123"/>
                  <a:gd name="GluePoint15Y" fmla="*/ 77 h 162"/>
                  <a:gd name="GluePoint16X" fmla="*/ 16 w 123"/>
                  <a:gd name="GluePoint16Y" fmla="*/ 53 h 162"/>
                  <a:gd name="GluePoint17X" fmla="*/ 18 w 123"/>
                  <a:gd name="GluePoint17Y" fmla="*/ 43 h 162"/>
                  <a:gd name="GluePoint18X" fmla="*/ 16 w 123"/>
                  <a:gd name="GluePoint18Y" fmla="*/ 32 h 162"/>
                  <a:gd name="GluePoint19X" fmla="*/ 10 w 123"/>
                  <a:gd name="GluePoint19Y" fmla="*/ 26 h 162"/>
                  <a:gd name="GluePoint20X" fmla="*/ 7 w 123"/>
                  <a:gd name="GluePoint20Y" fmla="*/ 11 h 162"/>
                  <a:gd name="GluePoint21X" fmla="*/ 0 w 123"/>
                  <a:gd name="GluePoint21Y" fmla="*/ 8 h 162"/>
                  <a:gd name="GluePoint22X" fmla="*/ 8 w 123"/>
                  <a:gd name="GluePoint22Y" fmla="*/ 0 h 162"/>
                  <a:gd name="GluePoint23X" fmla="*/ 29 w 123"/>
                  <a:gd name="GluePoint23Y" fmla="*/ 0 h 162"/>
                  <a:gd name="GluePoint24X" fmla="*/ 42 w 123"/>
                  <a:gd name="GluePoint24Y" fmla="*/ 0 h 162"/>
                  <a:gd name="GluePoint25X" fmla="*/ 61 w 123"/>
                  <a:gd name="GluePoint25Y" fmla="*/ 15 h 162"/>
                  <a:gd name="GluePoint26X" fmla="*/ 76 w 123"/>
                  <a:gd name="GluePoint26Y" fmla="*/ 19 h 162"/>
                  <a:gd name="GluePoint27X" fmla="*/ 84 w 123"/>
                  <a:gd name="GluePoint27Y" fmla="*/ 19 h 162"/>
                  <a:gd name="GluePoint28X" fmla="*/ 91 w 123"/>
                  <a:gd name="GluePoint28Y" fmla="*/ 15 h 162"/>
                  <a:gd name="GluePoint29X" fmla="*/ 94 w 123"/>
                  <a:gd name="GluePoint29Y" fmla="*/ 10 h 162"/>
                  <a:gd name="GluePoint30X" fmla="*/ 105 w 123"/>
                  <a:gd name="GluePoint30Y" fmla="*/ 6 h 162"/>
                  <a:gd name="GluePoint31X" fmla="*/ 115 w 123"/>
                  <a:gd name="GluePoint31Y" fmla="*/ 11 h 162"/>
                  <a:gd name="GluePoint32X" fmla="*/ 123 w 123"/>
                  <a:gd name="GluePoint32Y" fmla="*/ 11 h 162"/>
                  <a:gd name="GluePoint33X" fmla="*/ 116 w 123"/>
                  <a:gd name="GluePoint33Y" fmla="*/ 23 h 162"/>
                  <a:gd name="GluePoint34X" fmla="*/ 110 w 123"/>
                  <a:gd name="GluePoint34Y" fmla="*/ 31 h 162"/>
                  <a:gd name="GluePoint35X" fmla="*/ 110 w 123"/>
                  <a:gd name="GluePoint35Y" fmla="*/ 47 h 162"/>
                  <a:gd name="GluePoint36X" fmla="*/ 110 w 123"/>
                  <a:gd name="GluePoint36Y" fmla="*/ 63 h 162"/>
                  <a:gd name="GluePoint37X" fmla="*/ 110 w 123"/>
                  <a:gd name="GluePoint37Y" fmla="*/ 80 h 162"/>
                  <a:gd name="GluePoint38X" fmla="*/ 110 w 123"/>
                  <a:gd name="GluePoint38Y" fmla="*/ 97 h 162"/>
                  <a:gd name="GluePoint39X" fmla="*/ 118 w 123"/>
                  <a:gd name="GluePoint39Y" fmla="*/ 109 h 162"/>
                  <a:gd name="GluePoint40X" fmla="*/ 113 w 123"/>
                  <a:gd name="GluePoint40Y" fmla="*/ 114 h 162"/>
                  <a:gd name="GluePoint41X" fmla="*/ 110 w 123"/>
                  <a:gd name="GluePoint41Y" fmla="*/ 116 h 162"/>
                  <a:gd name="GluePoint42X" fmla="*/ 107 w 123"/>
                  <a:gd name="GluePoint42Y" fmla="*/ 122 h 162"/>
                  <a:gd name="GluePoint43X" fmla="*/ 102 w 123"/>
                  <a:gd name="GluePoint43Y" fmla="*/ 125 h 162"/>
                  <a:gd name="GluePoint44X" fmla="*/ 100 w 123"/>
                  <a:gd name="GluePoint44Y" fmla="*/ 129 h 162"/>
                  <a:gd name="GluePoint45X" fmla="*/ 89 w 123"/>
                  <a:gd name="GluePoint45Y" fmla="*/ 156 h 162"/>
                  <a:gd name="GluePoint46X" fmla="*/ 83 w 123"/>
                  <a:gd name="GluePoint46Y" fmla="*/ 162 h 162"/>
                  <a:gd name="GluePoint47X" fmla="*/ 62 w 123"/>
                  <a:gd name="GluePoint47Y" fmla="*/ 146 h 162"/>
                  <a:gd name="GluePoint48X" fmla="*/ 59 w 123"/>
                  <a:gd name="GluePoint48Y" fmla="*/ 134 h 162"/>
                  <a:gd name="GluePoint49X" fmla="*/ 5 w 123"/>
                  <a:gd name="GluePoint49Y" fmla="*/ 98 h 162"/>
                  <a:gd name="GluePoint50X" fmla="*/ 5 w 123"/>
                  <a:gd name="GluePoint50Y" fmla="*/ 98 h 1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23" h="162">
                    <a:moveTo>
                      <a:pt x="5" y="98"/>
                    </a:moveTo>
                    <a:lnTo>
                      <a:pt x="3" y="95"/>
                    </a:lnTo>
                    <a:lnTo>
                      <a:pt x="5" y="90"/>
                    </a:lnTo>
                    <a:lnTo>
                      <a:pt x="8" y="90"/>
                    </a:lnTo>
                    <a:lnTo>
                      <a:pt x="11" y="89"/>
                    </a:lnTo>
                    <a:lnTo>
                      <a:pt x="15" y="87"/>
                    </a:lnTo>
                    <a:lnTo>
                      <a:pt x="15" y="85"/>
                    </a:lnTo>
                    <a:lnTo>
                      <a:pt x="11" y="85"/>
                    </a:lnTo>
                    <a:lnTo>
                      <a:pt x="8" y="85"/>
                    </a:lnTo>
                    <a:lnTo>
                      <a:pt x="7" y="87"/>
                    </a:lnTo>
                    <a:lnTo>
                      <a:pt x="5" y="87"/>
                    </a:lnTo>
                    <a:lnTo>
                      <a:pt x="3" y="84"/>
                    </a:lnTo>
                    <a:lnTo>
                      <a:pt x="2" y="80"/>
                    </a:lnTo>
                    <a:lnTo>
                      <a:pt x="2" y="77"/>
                    </a:lnTo>
                    <a:lnTo>
                      <a:pt x="2" y="77"/>
                    </a:lnTo>
                    <a:lnTo>
                      <a:pt x="16" y="53"/>
                    </a:lnTo>
                    <a:lnTo>
                      <a:pt x="18" y="43"/>
                    </a:lnTo>
                    <a:lnTo>
                      <a:pt x="16" y="32"/>
                    </a:lnTo>
                    <a:lnTo>
                      <a:pt x="10" y="26"/>
                    </a:lnTo>
                    <a:lnTo>
                      <a:pt x="7" y="11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9" y="0"/>
                    </a:lnTo>
                    <a:lnTo>
                      <a:pt x="42" y="0"/>
                    </a:lnTo>
                    <a:lnTo>
                      <a:pt x="61" y="15"/>
                    </a:lnTo>
                    <a:lnTo>
                      <a:pt x="76" y="19"/>
                    </a:lnTo>
                    <a:lnTo>
                      <a:pt x="84" y="19"/>
                    </a:lnTo>
                    <a:lnTo>
                      <a:pt x="91" y="15"/>
                    </a:lnTo>
                    <a:lnTo>
                      <a:pt x="94" y="10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3" y="11"/>
                    </a:lnTo>
                    <a:lnTo>
                      <a:pt x="116" y="23"/>
                    </a:lnTo>
                    <a:lnTo>
                      <a:pt x="110" y="31"/>
                    </a:lnTo>
                    <a:lnTo>
                      <a:pt x="110" y="47"/>
                    </a:lnTo>
                    <a:lnTo>
                      <a:pt x="110" y="63"/>
                    </a:lnTo>
                    <a:lnTo>
                      <a:pt x="110" y="80"/>
                    </a:lnTo>
                    <a:lnTo>
                      <a:pt x="110" y="97"/>
                    </a:lnTo>
                    <a:lnTo>
                      <a:pt x="118" y="109"/>
                    </a:lnTo>
                    <a:lnTo>
                      <a:pt x="113" y="114"/>
                    </a:lnTo>
                    <a:lnTo>
                      <a:pt x="110" y="116"/>
                    </a:lnTo>
                    <a:lnTo>
                      <a:pt x="107" y="122"/>
                    </a:lnTo>
                    <a:lnTo>
                      <a:pt x="102" y="125"/>
                    </a:lnTo>
                    <a:lnTo>
                      <a:pt x="100" y="129"/>
                    </a:lnTo>
                    <a:lnTo>
                      <a:pt x="89" y="156"/>
                    </a:lnTo>
                    <a:lnTo>
                      <a:pt x="83" y="162"/>
                    </a:lnTo>
                    <a:lnTo>
                      <a:pt x="62" y="146"/>
                    </a:lnTo>
                    <a:lnTo>
                      <a:pt x="59" y="134"/>
                    </a:lnTo>
                    <a:lnTo>
                      <a:pt x="5" y="98"/>
                    </a:lnTo>
                    <a:lnTo>
                      <a:pt x="5" y="9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2" name="Freeform 100"/>
              <p:cNvSpPr/>
              <p:nvPr/>
            </p:nvSpPr>
            <p:spPr>
              <a:xfrm>
                <a:off x="4791240" y="3071880"/>
                <a:ext cx="259920" cy="298080"/>
              </a:xfrm>
              <a:custGeom>
                <a:avLst/>
                <a:gdLst>
                  <a:gd name="textAreaLeft" fmla="*/ 0 w 259920"/>
                  <a:gd name="textAreaRight" fmla="*/ 260280 w 259920"/>
                  <a:gd name="textAreaTop" fmla="*/ 0 h 298080"/>
                  <a:gd name="textAreaBottom" fmla="*/ 298440 h 298080"/>
                  <a:gd name="GluePoint1X" fmla="*/ 13 w 164"/>
                  <a:gd name="GluePoint1Y" fmla="*/ 113 h 188"/>
                  <a:gd name="GluePoint2X" fmla="*/ 8 w 164"/>
                  <a:gd name="GluePoint2Y" fmla="*/ 98 h 188"/>
                  <a:gd name="GluePoint3X" fmla="*/ 2 w 164"/>
                  <a:gd name="GluePoint3Y" fmla="*/ 90 h 188"/>
                  <a:gd name="GluePoint4X" fmla="*/ 2 w 164"/>
                  <a:gd name="GluePoint4Y" fmla="*/ 74 h 188"/>
                  <a:gd name="GluePoint5X" fmla="*/ 0 w 164"/>
                  <a:gd name="GluePoint5Y" fmla="*/ 60 h 188"/>
                  <a:gd name="GluePoint6X" fmla="*/ 18 w 164"/>
                  <a:gd name="GluePoint6Y" fmla="*/ 39 h 188"/>
                  <a:gd name="GluePoint7X" fmla="*/ 13 w 164"/>
                  <a:gd name="GluePoint7Y" fmla="*/ 29 h 188"/>
                  <a:gd name="GluePoint8X" fmla="*/ 19 w 164"/>
                  <a:gd name="GluePoint8Y" fmla="*/ 16 h 188"/>
                  <a:gd name="GluePoint9X" fmla="*/ 33 w 164"/>
                  <a:gd name="GluePoint9Y" fmla="*/ 0 h 188"/>
                  <a:gd name="GluePoint10X" fmla="*/ 33 w 164"/>
                  <a:gd name="GluePoint10Y" fmla="*/ 8 h 188"/>
                  <a:gd name="GluePoint11X" fmla="*/ 32 w 164"/>
                  <a:gd name="GluePoint11Y" fmla="*/ 18 h 188"/>
                  <a:gd name="GluePoint12X" fmla="*/ 33 w 164"/>
                  <a:gd name="GluePoint12Y" fmla="*/ 27 h 188"/>
                  <a:gd name="GluePoint13X" fmla="*/ 37 w 164"/>
                  <a:gd name="GluePoint13Y" fmla="*/ 29 h 188"/>
                  <a:gd name="GluePoint14X" fmla="*/ 40 w 164"/>
                  <a:gd name="GluePoint14Y" fmla="*/ 27 h 188"/>
                  <a:gd name="GluePoint15X" fmla="*/ 40 w 164"/>
                  <a:gd name="GluePoint15Y" fmla="*/ 23 h 188"/>
                  <a:gd name="GluePoint16X" fmla="*/ 45 w 164"/>
                  <a:gd name="GluePoint16Y" fmla="*/ 27 h 188"/>
                  <a:gd name="GluePoint17X" fmla="*/ 48 w 164"/>
                  <a:gd name="GluePoint17Y" fmla="*/ 27 h 188"/>
                  <a:gd name="GluePoint18X" fmla="*/ 49 w 164"/>
                  <a:gd name="GluePoint18Y" fmla="*/ 34 h 188"/>
                  <a:gd name="GluePoint19X" fmla="*/ 51 w 164"/>
                  <a:gd name="GluePoint19Y" fmla="*/ 29 h 188"/>
                  <a:gd name="GluePoint20X" fmla="*/ 53 w 164"/>
                  <a:gd name="GluePoint20Y" fmla="*/ 26 h 188"/>
                  <a:gd name="GluePoint21X" fmla="*/ 57 w 164"/>
                  <a:gd name="GluePoint21Y" fmla="*/ 26 h 188"/>
                  <a:gd name="GluePoint22X" fmla="*/ 64 w 164"/>
                  <a:gd name="GluePoint22Y" fmla="*/ 23 h 188"/>
                  <a:gd name="GluePoint23X" fmla="*/ 62 w 164"/>
                  <a:gd name="GluePoint23Y" fmla="*/ 19 h 188"/>
                  <a:gd name="GluePoint24X" fmla="*/ 56 w 164"/>
                  <a:gd name="GluePoint24Y" fmla="*/ 19 h 188"/>
                  <a:gd name="GluePoint25X" fmla="*/ 59 w 164"/>
                  <a:gd name="GluePoint25Y" fmla="*/ 16 h 188"/>
                  <a:gd name="GluePoint26X" fmla="*/ 59 w 164"/>
                  <a:gd name="GluePoint26Y" fmla="*/ 15 h 188"/>
                  <a:gd name="GluePoint27X" fmla="*/ 62 w 164"/>
                  <a:gd name="GluePoint27Y" fmla="*/ 13 h 188"/>
                  <a:gd name="GluePoint28X" fmla="*/ 64 w 164"/>
                  <a:gd name="GluePoint28Y" fmla="*/ 8 h 188"/>
                  <a:gd name="GluePoint29X" fmla="*/ 65 w 164"/>
                  <a:gd name="GluePoint29Y" fmla="*/ 5 h 188"/>
                  <a:gd name="GluePoint30X" fmla="*/ 67 w 164"/>
                  <a:gd name="GluePoint30Y" fmla="*/ 5 h 188"/>
                  <a:gd name="GluePoint31X" fmla="*/ 67 w 164"/>
                  <a:gd name="GluePoint31Y" fmla="*/ 0 h 188"/>
                  <a:gd name="GluePoint32X" fmla="*/ 70 w 164"/>
                  <a:gd name="GluePoint32Y" fmla="*/ 0 h 188"/>
                  <a:gd name="GluePoint33X" fmla="*/ 127 w 164"/>
                  <a:gd name="GluePoint33Y" fmla="*/ 48 h 188"/>
                  <a:gd name="GluePoint34X" fmla="*/ 140 w 164"/>
                  <a:gd name="GluePoint34Y" fmla="*/ 90 h 188"/>
                  <a:gd name="GluePoint35X" fmla="*/ 151 w 164"/>
                  <a:gd name="GluePoint35Y" fmla="*/ 108 h 188"/>
                  <a:gd name="GluePoint36X" fmla="*/ 149 w 164"/>
                  <a:gd name="GluePoint36Y" fmla="*/ 122 h 188"/>
                  <a:gd name="GluePoint37X" fmla="*/ 146 w 164"/>
                  <a:gd name="GluePoint37Y" fmla="*/ 126 h 188"/>
                  <a:gd name="GluePoint38X" fmla="*/ 149 w 164"/>
                  <a:gd name="GluePoint38Y" fmla="*/ 137 h 188"/>
                  <a:gd name="GluePoint39X" fmla="*/ 153 w 164"/>
                  <a:gd name="GluePoint39Y" fmla="*/ 145 h 188"/>
                  <a:gd name="GluePoint40X" fmla="*/ 164 w 164"/>
                  <a:gd name="GluePoint40Y" fmla="*/ 166 h 188"/>
                  <a:gd name="GluePoint41X" fmla="*/ 156 w 164"/>
                  <a:gd name="GluePoint41Y" fmla="*/ 175 h 188"/>
                  <a:gd name="GluePoint42X" fmla="*/ 134 w 164"/>
                  <a:gd name="GluePoint42Y" fmla="*/ 182 h 188"/>
                  <a:gd name="GluePoint43X" fmla="*/ 124 w 164"/>
                  <a:gd name="GluePoint43Y" fmla="*/ 182 h 188"/>
                  <a:gd name="GluePoint44X" fmla="*/ 108 w 164"/>
                  <a:gd name="GluePoint44Y" fmla="*/ 185 h 188"/>
                  <a:gd name="GluePoint45X" fmla="*/ 95 w 164"/>
                  <a:gd name="GluePoint45Y" fmla="*/ 183 h 188"/>
                  <a:gd name="GluePoint46X" fmla="*/ 78 w 164"/>
                  <a:gd name="GluePoint46Y" fmla="*/ 187 h 188"/>
                  <a:gd name="GluePoint47X" fmla="*/ 72 w 164"/>
                  <a:gd name="GluePoint47Y" fmla="*/ 158 h 188"/>
                  <a:gd name="GluePoint48X" fmla="*/ 65 w 164"/>
                  <a:gd name="GluePoint48Y" fmla="*/ 151 h 188"/>
                  <a:gd name="GluePoint49X" fmla="*/ 62 w 164"/>
                  <a:gd name="GluePoint49Y" fmla="*/ 151 h 188"/>
                  <a:gd name="GluePoint50X" fmla="*/ 49 w 164"/>
                  <a:gd name="GluePoint50Y" fmla="*/ 148 h 188"/>
                  <a:gd name="GluePoint51X" fmla="*/ 26 w 164"/>
                  <a:gd name="GluePoint51Y" fmla="*/ 134 h 1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64" h="188">
                    <a:moveTo>
                      <a:pt x="21" y="134"/>
                    </a:moveTo>
                    <a:lnTo>
                      <a:pt x="13" y="113"/>
                    </a:lnTo>
                    <a:lnTo>
                      <a:pt x="13" y="105"/>
                    </a:lnTo>
                    <a:lnTo>
                      <a:pt x="8" y="98"/>
                    </a:lnTo>
                    <a:lnTo>
                      <a:pt x="2" y="95"/>
                    </a:lnTo>
                    <a:lnTo>
                      <a:pt x="2" y="90"/>
                    </a:lnTo>
                    <a:lnTo>
                      <a:pt x="3" y="87"/>
                    </a:lnTo>
                    <a:lnTo>
                      <a:pt x="2" y="74"/>
                    </a:lnTo>
                    <a:lnTo>
                      <a:pt x="0" y="71"/>
                    </a:lnTo>
                    <a:lnTo>
                      <a:pt x="0" y="60"/>
                    </a:lnTo>
                    <a:lnTo>
                      <a:pt x="8" y="56"/>
                    </a:lnTo>
                    <a:lnTo>
                      <a:pt x="18" y="39"/>
                    </a:lnTo>
                    <a:lnTo>
                      <a:pt x="18" y="34"/>
                    </a:lnTo>
                    <a:lnTo>
                      <a:pt x="13" y="29"/>
                    </a:lnTo>
                    <a:lnTo>
                      <a:pt x="16" y="24"/>
                    </a:lnTo>
                    <a:lnTo>
                      <a:pt x="19" y="16"/>
                    </a:lnTo>
                    <a:lnTo>
                      <a:pt x="13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32" y="18"/>
                    </a:lnTo>
                    <a:lnTo>
                      <a:pt x="33" y="26"/>
                    </a:lnTo>
                    <a:lnTo>
                      <a:pt x="33" y="27"/>
                    </a:lnTo>
                    <a:lnTo>
                      <a:pt x="33" y="31"/>
                    </a:lnTo>
                    <a:lnTo>
                      <a:pt x="37" y="29"/>
                    </a:lnTo>
                    <a:lnTo>
                      <a:pt x="38" y="27"/>
                    </a:lnTo>
                    <a:lnTo>
                      <a:pt x="40" y="27"/>
                    </a:lnTo>
                    <a:lnTo>
                      <a:pt x="38" y="24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49" y="34"/>
                    </a:lnTo>
                    <a:lnTo>
                      <a:pt x="51" y="32"/>
                    </a:lnTo>
                    <a:lnTo>
                      <a:pt x="51" y="29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60" y="24"/>
                    </a:lnTo>
                    <a:lnTo>
                      <a:pt x="64" y="23"/>
                    </a:lnTo>
                    <a:lnTo>
                      <a:pt x="64" y="21"/>
                    </a:lnTo>
                    <a:lnTo>
                      <a:pt x="62" y="19"/>
                    </a:lnTo>
                    <a:lnTo>
                      <a:pt x="59" y="21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9" y="16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2" y="13"/>
                    </a:lnTo>
                    <a:lnTo>
                      <a:pt x="64" y="10"/>
                    </a:lnTo>
                    <a:lnTo>
                      <a:pt x="64" y="8"/>
                    </a:lnTo>
                    <a:lnTo>
                      <a:pt x="65" y="8"/>
                    </a:lnTo>
                    <a:lnTo>
                      <a:pt x="65" y="5"/>
                    </a:lnTo>
                    <a:lnTo>
                      <a:pt x="67" y="7"/>
                    </a:lnTo>
                    <a:lnTo>
                      <a:pt x="67" y="5"/>
                    </a:lnTo>
                    <a:lnTo>
                      <a:pt x="67" y="3"/>
                    </a:lnTo>
                    <a:lnTo>
                      <a:pt x="67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124" y="36"/>
                    </a:lnTo>
                    <a:lnTo>
                      <a:pt x="127" y="48"/>
                    </a:lnTo>
                    <a:lnTo>
                      <a:pt x="148" y="64"/>
                    </a:lnTo>
                    <a:lnTo>
                      <a:pt x="140" y="90"/>
                    </a:lnTo>
                    <a:lnTo>
                      <a:pt x="141" y="93"/>
                    </a:lnTo>
                    <a:lnTo>
                      <a:pt x="151" y="108"/>
                    </a:lnTo>
                    <a:lnTo>
                      <a:pt x="148" y="118"/>
                    </a:lnTo>
                    <a:lnTo>
                      <a:pt x="149" y="122"/>
                    </a:lnTo>
                    <a:lnTo>
                      <a:pt x="149" y="126"/>
                    </a:lnTo>
                    <a:lnTo>
                      <a:pt x="146" y="126"/>
                    </a:lnTo>
                    <a:lnTo>
                      <a:pt x="146" y="129"/>
                    </a:lnTo>
                    <a:lnTo>
                      <a:pt x="149" y="137"/>
                    </a:lnTo>
                    <a:lnTo>
                      <a:pt x="149" y="138"/>
                    </a:lnTo>
                    <a:lnTo>
                      <a:pt x="153" y="145"/>
                    </a:lnTo>
                    <a:lnTo>
                      <a:pt x="154" y="158"/>
                    </a:lnTo>
                    <a:lnTo>
                      <a:pt x="164" y="166"/>
                    </a:lnTo>
                    <a:lnTo>
                      <a:pt x="162" y="169"/>
                    </a:lnTo>
                    <a:lnTo>
                      <a:pt x="156" y="175"/>
                    </a:lnTo>
                    <a:lnTo>
                      <a:pt x="140" y="182"/>
                    </a:lnTo>
                    <a:lnTo>
                      <a:pt x="134" y="182"/>
                    </a:lnTo>
                    <a:lnTo>
                      <a:pt x="130" y="180"/>
                    </a:lnTo>
                    <a:lnTo>
                      <a:pt x="124" y="182"/>
                    </a:lnTo>
                    <a:lnTo>
                      <a:pt x="119" y="185"/>
                    </a:lnTo>
                    <a:lnTo>
                      <a:pt x="108" y="185"/>
                    </a:lnTo>
                    <a:lnTo>
                      <a:pt x="100" y="188"/>
                    </a:lnTo>
                    <a:lnTo>
                      <a:pt x="95" y="183"/>
                    </a:lnTo>
                    <a:lnTo>
                      <a:pt x="89" y="187"/>
                    </a:lnTo>
                    <a:lnTo>
                      <a:pt x="78" y="187"/>
                    </a:lnTo>
                    <a:lnTo>
                      <a:pt x="75" y="179"/>
                    </a:lnTo>
                    <a:lnTo>
                      <a:pt x="72" y="158"/>
                    </a:lnTo>
                    <a:lnTo>
                      <a:pt x="68" y="151"/>
                    </a:lnTo>
                    <a:lnTo>
                      <a:pt x="65" y="151"/>
                    </a:lnTo>
                    <a:lnTo>
                      <a:pt x="64" y="153"/>
                    </a:lnTo>
                    <a:lnTo>
                      <a:pt x="62" y="151"/>
                    </a:lnTo>
                    <a:lnTo>
                      <a:pt x="57" y="151"/>
                    </a:lnTo>
                    <a:lnTo>
                      <a:pt x="49" y="148"/>
                    </a:lnTo>
                    <a:lnTo>
                      <a:pt x="32" y="140"/>
                    </a:lnTo>
                    <a:lnTo>
                      <a:pt x="26" y="134"/>
                    </a:lnTo>
                    <a:lnTo>
                      <a:pt x="21" y="13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3" name="Freeform 101"/>
              <p:cNvSpPr/>
              <p:nvPr/>
            </p:nvSpPr>
            <p:spPr>
              <a:xfrm>
                <a:off x="4348080" y="3206880"/>
                <a:ext cx="304560" cy="33948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39480"/>
                  <a:gd name="textAreaBottom" fmla="*/ 339840 h 339480"/>
                  <a:gd name="GluePoint1X" fmla="*/ 84 w 192"/>
                  <a:gd name="GluePoint1Y" fmla="*/ 203 h 214"/>
                  <a:gd name="GluePoint2X" fmla="*/ 50 w 192"/>
                  <a:gd name="GluePoint2Y" fmla="*/ 203 h 214"/>
                  <a:gd name="GluePoint3X" fmla="*/ 25 w 192"/>
                  <a:gd name="GluePoint3Y" fmla="*/ 195 h 214"/>
                  <a:gd name="GluePoint4X" fmla="*/ 15 w 192"/>
                  <a:gd name="GluePoint4Y" fmla="*/ 195 h 214"/>
                  <a:gd name="GluePoint5X" fmla="*/ 6 w 192"/>
                  <a:gd name="GluePoint5Y" fmla="*/ 198 h 214"/>
                  <a:gd name="GluePoint6X" fmla="*/ 0 w 192"/>
                  <a:gd name="GluePoint6Y" fmla="*/ 190 h 214"/>
                  <a:gd name="GluePoint7X" fmla="*/ 1 w 192"/>
                  <a:gd name="GluePoint7Y" fmla="*/ 177 h 214"/>
                  <a:gd name="GluePoint8X" fmla="*/ 6 w 192"/>
                  <a:gd name="GluePoint8Y" fmla="*/ 164 h 214"/>
                  <a:gd name="GluePoint9X" fmla="*/ 15 w 192"/>
                  <a:gd name="GluePoint9Y" fmla="*/ 132 h 214"/>
                  <a:gd name="GluePoint10X" fmla="*/ 20 w 192"/>
                  <a:gd name="GluePoint10Y" fmla="*/ 123 h 214"/>
                  <a:gd name="GluePoint11X" fmla="*/ 30 w 192"/>
                  <a:gd name="GluePoint11Y" fmla="*/ 113 h 214"/>
                  <a:gd name="GluePoint12X" fmla="*/ 33 w 192"/>
                  <a:gd name="GluePoint12Y" fmla="*/ 92 h 214"/>
                  <a:gd name="GluePoint13X" fmla="*/ 33 w 192"/>
                  <a:gd name="GluePoint13Y" fmla="*/ 84 h 214"/>
                  <a:gd name="GluePoint14X" fmla="*/ 23 w 192"/>
                  <a:gd name="GluePoint14Y" fmla="*/ 60 h 214"/>
                  <a:gd name="GluePoint15X" fmla="*/ 27 w 192"/>
                  <a:gd name="GluePoint15Y" fmla="*/ 42 h 214"/>
                  <a:gd name="GluePoint16X" fmla="*/ 12 w 192"/>
                  <a:gd name="GluePoint16Y" fmla="*/ 7 h 214"/>
                  <a:gd name="GluePoint17X" fmla="*/ 38 w 192"/>
                  <a:gd name="GluePoint17Y" fmla="*/ 0 h 214"/>
                  <a:gd name="GluePoint18X" fmla="*/ 62 w 192"/>
                  <a:gd name="GluePoint18Y" fmla="*/ 0 h 214"/>
                  <a:gd name="GluePoint19X" fmla="*/ 77 w 192"/>
                  <a:gd name="GluePoint19Y" fmla="*/ 5 h 214"/>
                  <a:gd name="GluePoint20X" fmla="*/ 92 w 192"/>
                  <a:gd name="GluePoint20Y" fmla="*/ 39 h 214"/>
                  <a:gd name="GluePoint21X" fmla="*/ 109 w 192"/>
                  <a:gd name="GluePoint21Y" fmla="*/ 37 h 214"/>
                  <a:gd name="GluePoint22X" fmla="*/ 123 w 192"/>
                  <a:gd name="GluePoint22Y" fmla="*/ 20 h 214"/>
                  <a:gd name="GluePoint23X" fmla="*/ 141 w 192"/>
                  <a:gd name="GluePoint23Y" fmla="*/ 26 h 214"/>
                  <a:gd name="GluePoint24X" fmla="*/ 157 w 192"/>
                  <a:gd name="GluePoint24Y" fmla="*/ 29 h 214"/>
                  <a:gd name="GluePoint25X" fmla="*/ 157 w 192"/>
                  <a:gd name="GluePoint25Y" fmla="*/ 63 h 214"/>
                  <a:gd name="GluePoint26X" fmla="*/ 158 w 192"/>
                  <a:gd name="GluePoint26Y" fmla="*/ 92 h 214"/>
                  <a:gd name="GluePoint27X" fmla="*/ 168 w 192"/>
                  <a:gd name="GluePoint27Y" fmla="*/ 90 h 214"/>
                  <a:gd name="GluePoint28X" fmla="*/ 187 w 192"/>
                  <a:gd name="GluePoint28Y" fmla="*/ 90 h 214"/>
                  <a:gd name="GluePoint29X" fmla="*/ 192 w 192"/>
                  <a:gd name="GluePoint29Y" fmla="*/ 90 h 214"/>
                  <a:gd name="GluePoint30X" fmla="*/ 192 w 192"/>
                  <a:gd name="GluePoint30Y" fmla="*/ 126 h 214"/>
                  <a:gd name="GluePoint31X" fmla="*/ 170 w 192"/>
                  <a:gd name="GluePoint31Y" fmla="*/ 126 h 214"/>
                  <a:gd name="GluePoint32X" fmla="*/ 158 w 192"/>
                  <a:gd name="GluePoint32Y" fmla="*/ 139 h 214"/>
                  <a:gd name="GluePoint33X" fmla="*/ 158 w 192"/>
                  <a:gd name="GluePoint33Y" fmla="*/ 169 h 214"/>
                  <a:gd name="GluePoint34X" fmla="*/ 174 w 192"/>
                  <a:gd name="GluePoint34Y" fmla="*/ 206 h 214"/>
                  <a:gd name="GluePoint35X" fmla="*/ 127 w 192"/>
                  <a:gd name="GluePoint35Y" fmla="*/ 209 h 214"/>
                  <a:gd name="GluePoint36X" fmla="*/ 108 w 192"/>
                  <a:gd name="GluePoint36Y" fmla="*/ 208 h 2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92" h="214">
                    <a:moveTo>
                      <a:pt x="101" y="203"/>
                    </a:moveTo>
                    <a:lnTo>
                      <a:pt x="84" y="203"/>
                    </a:lnTo>
                    <a:lnTo>
                      <a:pt x="68" y="203"/>
                    </a:lnTo>
                    <a:lnTo>
                      <a:pt x="50" y="203"/>
                    </a:lnTo>
                    <a:lnTo>
                      <a:pt x="33" y="203"/>
                    </a:lnTo>
                    <a:lnTo>
                      <a:pt x="25" y="195"/>
                    </a:lnTo>
                    <a:lnTo>
                      <a:pt x="22" y="195"/>
                    </a:lnTo>
                    <a:lnTo>
                      <a:pt x="15" y="195"/>
                    </a:lnTo>
                    <a:lnTo>
                      <a:pt x="9" y="200"/>
                    </a:lnTo>
                    <a:lnTo>
                      <a:pt x="6" y="198"/>
                    </a:lnTo>
                    <a:lnTo>
                      <a:pt x="0" y="203"/>
                    </a:lnTo>
                    <a:lnTo>
                      <a:pt x="0" y="190"/>
                    </a:lnTo>
                    <a:lnTo>
                      <a:pt x="1" y="193"/>
                    </a:lnTo>
                    <a:lnTo>
                      <a:pt x="1" y="177"/>
                    </a:lnTo>
                    <a:lnTo>
                      <a:pt x="3" y="176"/>
                    </a:lnTo>
                    <a:lnTo>
                      <a:pt x="6" y="164"/>
                    </a:lnTo>
                    <a:lnTo>
                      <a:pt x="12" y="140"/>
                    </a:lnTo>
                    <a:lnTo>
                      <a:pt x="15" y="132"/>
                    </a:lnTo>
                    <a:lnTo>
                      <a:pt x="19" y="127"/>
                    </a:lnTo>
                    <a:lnTo>
                      <a:pt x="20" y="123"/>
                    </a:lnTo>
                    <a:lnTo>
                      <a:pt x="25" y="121"/>
                    </a:lnTo>
                    <a:lnTo>
                      <a:pt x="30" y="113"/>
                    </a:lnTo>
                    <a:lnTo>
                      <a:pt x="33" y="105"/>
                    </a:lnTo>
                    <a:lnTo>
                      <a:pt x="33" y="92"/>
                    </a:lnTo>
                    <a:lnTo>
                      <a:pt x="35" y="89"/>
                    </a:lnTo>
                    <a:lnTo>
                      <a:pt x="33" y="84"/>
                    </a:lnTo>
                    <a:lnTo>
                      <a:pt x="27" y="74"/>
                    </a:lnTo>
                    <a:lnTo>
                      <a:pt x="23" y="60"/>
                    </a:lnTo>
                    <a:lnTo>
                      <a:pt x="27" y="53"/>
                    </a:lnTo>
                    <a:lnTo>
                      <a:pt x="27" y="42"/>
                    </a:lnTo>
                    <a:lnTo>
                      <a:pt x="20" y="21"/>
                    </a:lnTo>
                    <a:lnTo>
                      <a:pt x="12" y="7"/>
                    </a:lnTo>
                    <a:lnTo>
                      <a:pt x="27" y="0"/>
                    </a:lnTo>
                    <a:lnTo>
                      <a:pt x="38" y="0"/>
                    </a:lnTo>
                    <a:lnTo>
                      <a:pt x="50" y="0"/>
                    </a:lnTo>
                    <a:lnTo>
                      <a:pt x="62" y="0"/>
                    </a:lnTo>
                    <a:lnTo>
                      <a:pt x="73" y="0"/>
                    </a:lnTo>
                    <a:lnTo>
                      <a:pt x="77" y="5"/>
                    </a:lnTo>
                    <a:lnTo>
                      <a:pt x="82" y="26"/>
                    </a:lnTo>
                    <a:lnTo>
                      <a:pt x="92" y="39"/>
                    </a:lnTo>
                    <a:lnTo>
                      <a:pt x="95" y="41"/>
                    </a:lnTo>
                    <a:lnTo>
                      <a:pt x="109" y="37"/>
                    </a:lnTo>
                    <a:lnTo>
                      <a:pt x="119" y="37"/>
                    </a:lnTo>
                    <a:lnTo>
                      <a:pt x="123" y="20"/>
                    </a:lnTo>
                    <a:lnTo>
                      <a:pt x="143" y="18"/>
                    </a:lnTo>
                    <a:lnTo>
                      <a:pt x="141" y="26"/>
                    </a:lnTo>
                    <a:lnTo>
                      <a:pt x="155" y="26"/>
                    </a:lnTo>
                    <a:lnTo>
                      <a:pt x="157" y="29"/>
                    </a:lnTo>
                    <a:lnTo>
                      <a:pt x="158" y="53"/>
                    </a:lnTo>
                    <a:lnTo>
                      <a:pt x="157" y="63"/>
                    </a:lnTo>
                    <a:lnTo>
                      <a:pt x="162" y="82"/>
                    </a:lnTo>
                    <a:lnTo>
                      <a:pt x="158" y="92"/>
                    </a:lnTo>
                    <a:lnTo>
                      <a:pt x="163" y="97"/>
                    </a:lnTo>
                    <a:lnTo>
                      <a:pt x="168" y="90"/>
                    </a:lnTo>
                    <a:lnTo>
                      <a:pt x="176" y="90"/>
                    </a:lnTo>
                    <a:lnTo>
                      <a:pt x="187" y="90"/>
                    </a:lnTo>
                    <a:lnTo>
                      <a:pt x="190" y="89"/>
                    </a:lnTo>
                    <a:lnTo>
                      <a:pt x="192" y="90"/>
                    </a:lnTo>
                    <a:lnTo>
                      <a:pt x="189" y="123"/>
                    </a:lnTo>
                    <a:lnTo>
                      <a:pt x="192" y="126"/>
                    </a:lnTo>
                    <a:lnTo>
                      <a:pt x="181" y="126"/>
                    </a:lnTo>
                    <a:lnTo>
                      <a:pt x="170" y="126"/>
                    </a:lnTo>
                    <a:lnTo>
                      <a:pt x="158" y="126"/>
                    </a:lnTo>
                    <a:lnTo>
                      <a:pt x="158" y="139"/>
                    </a:lnTo>
                    <a:lnTo>
                      <a:pt x="158" y="152"/>
                    </a:lnTo>
                    <a:lnTo>
                      <a:pt x="158" y="169"/>
                    </a:lnTo>
                    <a:lnTo>
                      <a:pt x="158" y="189"/>
                    </a:lnTo>
                    <a:lnTo>
                      <a:pt x="174" y="206"/>
                    </a:lnTo>
                    <a:lnTo>
                      <a:pt x="147" y="214"/>
                    </a:lnTo>
                    <a:lnTo>
                      <a:pt x="127" y="209"/>
                    </a:lnTo>
                    <a:lnTo>
                      <a:pt x="112" y="211"/>
                    </a:lnTo>
                    <a:lnTo>
                      <a:pt x="108" y="208"/>
                    </a:lnTo>
                    <a:lnTo>
                      <a:pt x="101" y="20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4" name="Freeform 102"/>
              <p:cNvSpPr/>
              <p:nvPr/>
            </p:nvSpPr>
            <p:spPr>
              <a:xfrm>
                <a:off x="4672080" y="3479760"/>
                <a:ext cx="190080" cy="19476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94760"/>
                  <a:gd name="textAreaBottom" fmla="*/ 195120 h 194760"/>
                  <a:gd name="GluePoint1X" fmla="*/ 27 w 120"/>
                  <a:gd name="GluePoint1Y" fmla="*/ 39 h 123"/>
                  <a:gd name="GluePoint2X" fmla="*/ 31 w 120"/>
                  <a:gd name="GluePoint2Y" fmla="*/ 37 h 123"/>
                  <a:gd name="GluePoint3X" fmla="*/ 39 w 120"/>
                  <a:gd name="GluePoint3Y" fmla="*/ 29 h 123"/>
                  <a:gd name="GluePoint4X" fmla="*/ 43 w 120"/>
                  <a:gd name="GluePoint4Y" fmla="*/ 26 h 123"/>
                  <a:gd name="GluePoint5X" fmla="*/ 45 w 120"/>
                  <a:gd name="GluePoint5Y" fmla="*/ 23 h 123"/>
                  <a:gd name="GluePoint6X" fmla="*/ 51 w 120"/>
                  <a:gd name="GluePoint6Y" fmla="*/ 20 h 123"/>
                  <a:gd name="GluePoint7X" fmla="*/ 54 w 120"/>
                  <a:gd name="GluePoint7Y" fmla="*/ 21 h 123"/>
                  <a:gd name="GluePoint8X" fmla="*/ 58 w 120"/>
                  <a:gd name="GluePoint8Y" fmla="*/ 18 h 123"/>
                  <a:gd name="GluePoint9X" fmla="*/ 54 w 120"/>
                  <a:gd name="GluePoint9Y" fmla="*/ 17 h 123"/>
                  <a:gd name="GluePoint10X" fmla="*/ 54 w 120"/>
                  <a:gd name="GluePoint10Y" fmla="*/ 13 h 123"/>
                  <a:gd name="GluePoint11X" fmla="*/ 56 w 120"/>
                  <a:gd name="GluePoint11Y" fmla="*/ 7 h 123"/>
                  <a:gd name="GluePoint12X" fmla="*/ 70 w 120"/>
                  <a:gd name="GluePoint12Y" fmla="*/ 0 h 123"/>
                  <a:gd name="GluePoint13X" fmla="*/ 75 w 120"/>
                  <a:gd name="GluePoint13Y" fmla="*/ 0 h 123"/>
                  <a:gd name="GluePoint14X" fmla="*/ 80 w 120"/>
                  <a:gd name="GluePoint14Y" fmla="*/ 0 h 123"/>
                  <a:gd name="GluePoint15X" fmla="*/ 78 w 120"/>
                  <a:gd name="GluePoint15Y" fmla="*/ 5 h 123"/>
                  <a:gd name="GluePoint16X" fmla="*/ 94 w 120"/>
                  <a:gd name="GluePoint16Y" fmla="*/ 7 h 123"/>
                  <a:gd name="GluePoint17X" fmla="*/ 115 w 120"/>
                  <a:gd name="GluePoint17Y" fmla="*/ 15 h 123"/>
                  <a:gd name="GluePoint18X" fmla="*/ 116 w 120"/>
                  <a:gd name="GluePoint18Y" fmla="*/ 18 h 123"/>
                  <a:gd name="GluePoint19X" fmla="*/ 120 w 120"/>
                  <a:gd name="GluePoint19Y" fmla="*/ 33 h 123"/>
                  <a:gd name="GluePoint20X" fmla="*/ 118 w 120"/>
                  <a:gd name="GluePoint20Y" fmla="*/ 47 h 123"/>
                  <a:gd name="GluePoint21X" fmla="*/ 113 w 120"/>
                  <a:gd name="GluePoint21Y" fmla="*/ 60 h 123"/>
                  <a:gd name="GluePoint22X" fmla="*/ 115 w 120"/>
                  <a:gd name="GluePoint22Y" fmla="*/ 78 h 123"/>
                  <a:gd name="GluePoint23X" fmla="*/ 102 w 120"/>
                  <a:gd name="GluePoint23Y" fmla="*/ 108 h 123"/>
                  <a:gd name="GluePoint24X" fmla="*/ 94 w 120"/>
                  <a:gd name="GluePoint24Y" fmla="*/ 115 h 123"/>
                  <a:gd name="GluePoint25X" fmla="*/ 93 w 120"/>
                  <a:gd name="GluePoint25Y" fmla="*/ 123 h 123"/>
                  <a:gd name="GluePoint26X" fmla="*/ 88 w 120"/>
                  <a:gd name="GluePoint26Y" fmla="*/ 118 h 123"/>
                  <a:gd name="GluePoint27X" fmla="*/ 81 w 120"/>
                  <a:gd name="GluePoint27Y" fmla="*/ 116 h 123"/>
                  <a:gd name="GluePoint28X" fmla="*/ 72 w 120"/>
                  <a:gd name="GluePoint28Y" fmla="*/ 116 h 123"/>
                  <a:gd name="GluePoint29X" fmla="*/ 62 w 120"/>
                  <a:gd name="GluePoint29Y" fmla="*/ 113 h 123"/>
                  <a:gd name="GluePoint30X" fmla="*/ 59 w 120"/>
                  <a:gd name="GluePoint30Y" fmla="*/ 115 h 123"/>
                  <a:gd name="GluePoint31X" fmla="*/ 51 w 120"/>
                  <a:gd name="GluePoint31Y" fmla="*/ 108 h 123"/>
                  <a:gd name="GluePoint32X" fmla="*/ 43 w 120"/>
                  <a:gd name="GluePoint32Y" fmla="*/ 108 h 123"/>
                  <a:gd name="GluePoint33X" fmla="*/ 39 w 120"/>
                  <a:gd name="GluePoint33Y" fmla="*/ 103 h 123"/>
                  <a:gd name="GluePoint34X" fmla="*/ 37 w 120"/>
                  <a:gd name="GluePoint34Y" fmla="*/ 87 h 123"/>
                  <a:gd name="GluePoint35X" fmla="*/ 24 w 120"/>
                  <a:gd name="GluePoint35Y" fmla="*/ 78 h 123"/>
                  <a:gd name="GluePoint36X" fmla="*/ 21 w 120"/>
                  <a:gd name="GluePoint36Y" fmla="*/ 76 h 123"/>
                  <a:gd name="GluePoint37X" fmla="*/ 13 w 120"/>
                  <a:gd name="GluePoint37Y" fmla="*/ 66 h 123"/>
                  <a:gd name="GluePoint38X" fmla="*/ 7 w 120"/>
                  <a:gd name="GluePoint38Y" fmla="*/ 52 h 123"/>
                  <a:gd name="GluePoint39X" fmla="*/ 0 w 120"/>
                  <a:gd name="GluePoint39Y" fmla="*/ 44 h 123"/>
                  <a:gd name="GluePoint40X" fmla="*/ 0 w 120"/>
                  <a:gd name="GluePoint40Y" fmla="*/ 39 h 123"/>
                  <a:gd name="GluePoint41X" fmla="*/ 12 w 120"/>
                  <a:gd name="GluePoint41Y" fmla="*/ 41 h 123"/>
                  <a:gd name="GluePoint42X" fmla="*/ 20 w 120"/>
                  <a:gd name="GluePoint42Y" fmla="*/ 41 h 123"/>
                  <a:gd name="GluePoint43X" fmla="*/ 23 w 120"/>
                  <a:gd name="GluePoint43Y" fmla="*/ 42 h 123"/>
                  <a:gd name="GluePoint44X" fmla="*/ 26 w 120"/>
                  <a:gd name="GluePoint44Y" fmla="*/ 42 h 123"/>
                  <a:gd name="GluePoint45X" fmla="*/ 27 w 120"/>
                  <a:gd name="GluePoint45Y" fmla="*/ 39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20" h="123">
                    <a:moveTo>
                      <a:pt x="27" y="39"/>
                    </a:moveTo>
                    <a:lnTo>
                      <a:pt x="31" y="37"/>
                    </a:lnTo>
                    <a:lnTo>
                      <a:pt x="39" y="29"/>
                    </a:lnTo>
                    <a:lnTo>
                      <a:pt x="43" y="26"/>
                    </a:lnTo>
                    <a:lnTo>
                      <a:pt x="45" y="23"/>
                    </a:lnTo>
                    <a:lnTo>
                      <a:pt x="51" y="20"/>
                    </a:lnTo>
                    <a:lnTo>
                      <a:pt x="54" y="21"/>
                    </a:lnTo>
                    <a:lnTo>
                      <a:pt x="58" y="18"/>
                    </a:lnTo>
                    <a:lnTo>
                      <a:pt x="54" y="17"/>
                    </a:lnTo>
                    <a:lnTo>
                      <a:pt x="54" y="13"/>
                    </a:lnTo>
                    <a:lnTo>
                      <a:pt x="56" y="7"/>
                    </a:lnTo>
                    <a:lnTo>
                      <a:pt x="70" y="0"/>
                    </a:lnTo>
                    <a:lnTo>
                      <a:pt x="75" y="0"/>
                    </a:lnTo>
                    <a:lnTo>
                      <a:pt x="80" y="0"/>
                    </a:lnTo>
                    <a:lnTo>
                      <a:pt x="78" y="5"/>
                    </a:lnTo>
                    <a:lnTo>
                      <a:pt x="94" y="7"/>
                    </a:lnTo>
                    <a:lnTo>
                      <a:pt x="115" y="15"/>
                    </a:lnTo>
                    <a:lnTo>
                      <a:pt x="116" y="18"/>
                    </a:lnTo>
                    <a:lnTo>
                      <a:pt x="120" y="33"/>
                    </a:lnTo>
                    <a:lnTo>
                      <a:pt x="118" y="47"/>
                    </a:lnTo>
                    <a:lnTo>
                      <a:pt x="113" y="60"/>
                    </a:lnTo>
                    <a:lnTo>
                      <a:pt x="115" y="78"/>
                    </a:lnTo>
                    <a:lnTo>
                      <a:pt x="102" y="108"/>
                    </a:lnTo>
                    <a:lnTo>
                      <a:pt x="94" y="115"/>
                    </a:lnTo>
                    <a:lnTo>
                      <a:pt x="93" y="123"/>
                    </a:lnTo>
                    <a:lnTo>
                      <a:pt x="88" y="118"/>
                    </a:lnTo>
                    <a:lnTo>
                      <a:pt x="81" y="116"/>
                    </a:lnTo>
                    <a:lnTo>
                      <a:pt x="72" y="116"/>
                    </a:lnTo>
                    <a:lnTo>
                      <a:pt x="62" y="113"/>
                    </a:lnTo>
                    <a:lnTo>
                      <a:pt x="59" y="115"/>
                    </a:lnTo>
                    <a:lnTo>
                      <a:pt x="51" y="108"/>
                    </a:lnTo>
                    <a:lnTo>
                      <a:pt x="43" y="108"/>
                    </a:lnTo>
                    <a:lnTo>
                      <a:pt x="39" y="103"/>
                    </a:lnTo>
                    <a:lnTo>
                      <a:pt x="37" y="87"/>
                    </a:lnTo>
                    <a:lnTo>
                      <a:pt x="24" y="78"/>
                    </a:lnTo>
                    <a:lnTo>
                      <a:pt x="21" y="76"/>
                    </a:lnTo>
                    <a:lnTo>
                      <a:pt x="13" y="66"/>
                    </a:lnTo>
                    <a:lnTo>
                      <a:pt x="7" y="52"/>
                    </a:lnTo>
                    <a:lnTo>
                      <a:pt x="0" y="44"/>
                    </a:lnTo>
                    <a:lnTo>
                      <a:pt x="0" y="39"/>
                    </a:lnTo>
                    <a:lnTo>
                      <a:pt x="12" y="41"/>
                    </a:lnTo>
                    <a:lnTo>
                      <a:pt x="20" y="41"/>
                    </a:lnTo>
                    <a:lnTo>
                      <a:pt x="23" y="42"/>
                    </a:lnTo>
                    <a:lnTo>
                      <a:pt x="26" y="42"/>
                    </a:lnTo>
                    <a:lnTo>
                      <a:pt x="27" y="3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5" name="Freeform 103"/>
              <p:cNvSpPr/>
              <p:nvPr/>
            </p:nvSpPr>
            <p:spPr>
              <a:xfrm>
                <a:off x="4538520" y="3538440"/>
                <a:ext cx="226800" cy="25380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253800"/>
                  <a:gd name="textAreaBottom" fmla="*/ 254160 h 253800"/>
                  <a:gd name="GluePoint1X" fmla="*/ 143 w 143"/>
                  <a:gd name="GluePoint1Y" fmla="*/ 78 h 160"/>
                  <a:gd name="GluePoint2X" fmla="*/ 135 w 143"/>
                  <a:gd name="GluePoint2Y" fmla="*/ 71 h 160"/>
                  <a:gd name="GluePoint3X" fmla="*/ 127 w 143"/>
                  <a:gd name="GluePoint3Y" fmla="*/ 71 h 160"/>
                  <a:gd name="GluePoint4X" fmla="*/ 123 w 143"/>
                  <a:gd name="GluePoint4Y" fmla="*/ 66 h 160"/>
                  <a:gd name="GluePoint5X" fmla="*/ 121 w 143"/>
                  <a:gd name="GluePoint5Y" fmla="*/ 50 h 160"/>
                  <a:gd name="GluePoint6X" fmla="*/ 108 w 143"/>
                  <a:gd name="GluePoint6Y" fmla="*/ 41 h 160"/>
                  <a:gd name="GluePoint7X" fmla="*/ 105 w 143"/>
                  <a:gd name="GluePoint7Y" fmla="*/ 39 h 160"/>
                  <a:gd name="GluePoint8X" fmla="*/ 97 w 143"/>
                  <a:gd name="GluePoint8Y" fmla="*/ 29 h 160"/>
                  <a:gd name="GluePoint9X" fmla="*/ 91 w 143"/>
                  <a:gd name="GluePoint9Y" fmla="*/ 15 h 160"/>
                  <a:gd name="GluePoint10X" fmla="*/ 84 w 143"/>
                  <a:gd name="GluePoint10Y" fmla="*/ 7 h 160"/>
                  <a:gd name="GluePoint11X" fmla="*/ 84 w 143"/>
                  <a:gd name="GluePoint11Y" fmla="*/ 2 h 160"/>
                  <a:gd name="GluePoint12X" fmla="*/ 80 w 143"/>
                  <a:gd name="GluePoint12Y" fmla="*/ 0 h 160"/>
                  <a:gd name="GluePoint13X" fmla="*/ 77 w 143"/>
                  <a:gd name="GluePoint13Y" fmla="*/ 4 h 160"/>
                  <a:gd name="GluePoint14X" fmla="*/ 69 w 143"/>
                  <a:gd name="GluePoint14Y" fmla="*/ 7 h 160"/>
                  <a:gd name="GluePoint15X" fmla="*/ 59 w 143"/>
                  <a:gd name="GluePoint15Y" fmla="*/ 17 h 160"/>
                  <a:gd name="GluePoint16X" fmla="*/ 57 w 143"/>
                  <a:gd name="GluePoint16Y" fmla="*/ 7 h 160"/>
                  <a:gd name="GluePoint17X" fmla="*/ 50 w 143"/>
                  <a:gd name="GluePoint17Y" fmla="*/ 7 h 160"/>
                  <a:gd name="GluePoint18X" fmla="*/ 19 w 143"/>
                  <a:gd name="GluePoint18Y" fmla="*/ 13 h 160"/>
                  <a:gd name="GluePoint19X" fmla="*/ 19 w 143"/>
                  <a:gd name="GluePoint19Y" fmla="*/ 29 h 160"/>
                  <a:gd name="GluePoint20X" fmla="*/ 18 w 143"/>
                  <a:gd name="GluePoint20Y" fmla="*/ 42 h 160"/>
                  <a:gd name="GluePoint21X" fmla="*/ 18 w 143"/>
                  <a:gd name="GluePoint21Y" fmla="*/ 57 h 160"/>
                  <a:gd name="GluePoint22X" fmla="*/ 18 w 143"/>
                  <a:gd name="GluePoint22Y" fmla="*/ 74 h 160"/>
                  <a:gd name="GluePoint23X" fmla="*/ 3 w 143"/>
                  <a:gd name="GluePoint23Y" fmla="*/ 74 h 160"/>
                  <a:gd name="GluePoint24X" fmla="*/ 2 w 143"/>
                  <a:gd name="GluePoint24Y" fmla="*/ 74 h 160"/>
                  <a:gd name="GluePoint25X" fmla="*/ 2 w 143"/>
                  <a:gd name="GluePoint25Y" fmla="*/ 100 h 160"/>
                  <a:gd name="GluePoint26X" fmla="*/ 0 w 143"/>
                  <a:gd name="GluePoint26Y" fmla="*/ 124 h 160"/>
                  <a:gd name="GluePoint27X" fmla="*/ 13 w 143"/>
                  <a:gd name="GluePoint27Y" fmla="*/ 139 h 160"/>
                  <a:gd name="GluePoint28X" fmla="*/ 15 w 143"/>
                  <a:gd name="GluePoint28Y" fmla="*/ 145 h 160"/>
                  <a:gd name="GluePoint29X" fmla="*/ 10 w 143"/>
                  <a:gd name="GluePoint29Y" fmla="*/ 156 h 160"/>
                  <a:gd name="GluePoint30X" fmla="*/ 11 w 143"/>
                  <a:gd name="GluePoint30Y" fmla="*/ 158 h 160"/>
                  <a:gd name="GluePoint31X" fmla="*/ 24 w 143"/>
                  <a:gd name="GluePoint31Y" fmla="*/ 160 h 160"/>
                  <a:gd name="GluePoint32X" fmla="*/ 32 w 143"/>
                  <a:gd name="GluePoint32Y" fmla="*/ 158 h 160"/>
                  <a:gd name="GluePoint33X" fmla="*/ 51 w 143"/>
                  <a:gd name="GluePoint33Y" fmla="*/ 136 h 160"/>
                  <a:gd name="GluePoint34X" fmla="*/ 59 w 143"/>
                  <a:gd name="GluePoint34Y" fmla="*/ 136 h 160"/>
                  <a:gd name="GluePoint35X" fmla="*/ 72 w 143"/>
                  <a:gd name="GluePoint35Y" fmla="*/ 140 h 160"/>
                  <a:gd name="GluePoint36X" fmla="*/ 84 w 143"/>
                  <a:gd name="GluePoint36Y" fmla="*/ 137 h 160"/>
                  <a:gd name="GluePoint37X" fmla="*/ 89 w 143"/>
                  <a:gd name="GluePoint37Y" fmla="*/ 126 h 160"/>
                  <a:gd name="GluePoint38X" fmla="*/ 102 w 143"/>
                  <a:gd name="GluePoint38Y" fmla="*/ 115 h 160"/>
                  <a:gd name="GluePoint39X" fmla="*/ 107 w 143"/>
                  <a:gd name="GluePoint39Y" fmla="*/ 107 h 160"/>
                  <a:gd name="GluePoint40X" fmla="*/ 116 w 143"/>
                  <a:gd name="GluePoint40Y" fmla="*/ 97 h 160"/>
                  <a:gd name="GluePoint41X" fmla="*/ 126 w 143"/>
                  <a:gd name="GluePoint41Y" fmla="*/ 89 h 160"/>
                  <a:gd name="GluePoint42X" fmla="*/ 143 w 143"/>
                  <a:gd name="GluePoint42Y" fmla="*/ 78 h 1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43" h="160">
                    <a:moveTo>
                      <a:pt x="143" y="78"/>
                    </a:moveTo>
                    <a:lnTo>
                      <a:pt x="135" y="71"/>
                    </a:lnTo>
                    <a:lnTo>
                      <a:pt x="127" y="71"/>
                    </a:lnTo>
                    <a:lnTo>
                      <a:pt x="123" y="66"/>
                    </a:lnTo>
                    <a:lnTo>
                      <a:pt x="121" y="50"/>
                    </a:lnTo>
                    <a:lnTo>
                      <a:pt x="108" y="41"/>
                    </a:lnTo>
                    <a:lnTo>
                      <a:pt x="105" y="39"/>
                    </a:lnTo>
                    <a:lnTo>
                      <a:pt x="97" y="29"/>
                    </a:lnTo>
                    <a:lnTo>
                      <a:pt x="91" y="15"/>
                    </a:lnTo>
                    <a:lnTo>
                      <a:pt x="84" y="7"/>
                    </a:lnTo>
                    <a:lnTo>
                      <a:pt x="84" y="2"/>
                    </a:lnTo>
                    <a:lnTo>
                      <a:pt x="80" y="0"/>
                    </a:lnTo>
                    <a:lnTo>
                      <a:pt x="77" y="4"/>
                    </a:lnTo>
                    <a:lnTo>
                      <a:pt x="69" y="7"/>
                    </a:lnTo>
                    <a:lnTo>
                      <a:pt x="59" y="17"/>
                    </a:lnTo>
                    <a:lnTo>
                      <a:pt x="57" y="7"/>
                    </a:lnTo>
                    <a:lnTo>
                      <a:pt x="50" y="7"/>
                    </a:lnTo>
                    <a:lnTo>
                      <a:pt x="19" y="13"/>
                    </a:lnTo>
                    <a:lnTo>
                      <a:pt x="19" y="29"/>
                    </a:lnTo>
                    <a:lnTo>
                      <a:pt x="18" y="42"/>
                    </a:lnTo>
                    <a:lnTo>
                      <a:pt x="18" y="57"/>
                    </a:lnTo>
                    <a:lnTo>
                      <a:pt x="18" y="74"/>
                    </a:lnTo>
                    <a:lnTo>
                      <a:pt x="3" y="74"/>
                    </a:lnTo>
                    <a:lnTo>
                      <a:pt x="2" y="74"/>
                    </a:lnTo>
                    <a:lnTo>
                      <a:pt x="2" y="100"/>
                    </a:lnTo>
                    <a:lnTo>
                      <a:pt x="0" y="124"/>
                    </a:lnTo>
                    <a:lnTo>
                      <a:pt x="13" y="139"/>
                    </a:lnTo>
                    <a:lnTo>
                      <a:pt x="15" y="145"/>
                    </a:lnTo>
                    <a:lnTo>
                      <a:pt x="10" y="156"/>
                    </a:lnTo>
                    <a:lnTo>
                      <a:pt x="11" y="158"/>
                    </a:lnTo>
                    <a:lnTo>
                      <a:pt x="24" y="160"/>
                    </a:lnTo>
                    <a:lnTo>
                      <a:pt x="32" y="158"/>
                    </a:lnTo>
                    <a:lnTo>
                      <a:pt x="51" y="136"/>
                    </a:lnTo>
                    <a:lnTo>
                      <a:pt x="59" y="136"/>
                    </a:lnTo>
                    <a:lnTo>
                      <a:pt x="72" y="140"/>
                    </a:lnTo>
                    <a:lnTo>
                      <a:pt x="84" y="137"/>
                    </a:lnTo>
                    <a:lnTo>
                      <a:pt x="89" y="126"/>
                    </a:lnTo>
                    <a:lnTo>
                      <a:pt x="102" y="115"/>
                    </a:lnTo>
                    <a:lnTo>
                      <a:pt x="107" y="107"/>
                    </a:lnTo>
                    <a:lnTo>
                      <a:pt x="116" y="97"/>
                    </a:lnTo>
                    <a:lnTo>
                      <a:pt x="126" y="89"/>
                    </a:lnTo>
                    <a:lnTo>
                      <a:pt x="143" y="7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6" name="Freeform 104"/>
              <p:cNvSpPr/>
              <p:nvPr/>
            </p:nvSpPr>
            <p:spPr>
              <a:xfrm>
                <a:off x="4348080" y="3516480"/>
                <a:ext cx="323640" cy="336240"/>
              </a:xfrm>
              <a:custGeom>
                <a:avLst/>
                <a:gdLst>
                  <a:gd name="textAreaLeft" fmla="*/ 0 w 323640"/>
                  <a:gd name="textAreaRight" fmla="*/ 324000 w 323640"/>
                  <a:gd name="textAreaTop" fmla="*/ 0 h 336240"/>
                  <a:gd name="textAreaBottom" fmla="*/ 336600 h 336240"/>
                  <a:gd name="GluePoint1X" fmla="*/ 101 w 204"/>
                  <a:gd name="GluePoint1Y" fmla="*/ 8 h 212"/>
                  <a:gd name="GluePoint2X" fmla="*/ 84 w 204"/>
                  <a:gd name="GluePoint2Y" fmla="*/ 8 h 212"/>
                  <a:gd name="GluePoint3X" fmla="*/ 68 w 204"/>
                  <a:gd name="GluePoint3Y" fmla="*/ 8 h 212"/>
                  <a:gd name="GluePoint4X" fmla="*/ 50 w 204"/>
                  <a:gd name="GluePoint4Y" fmla="*/ 8 h 212"/>
                  <a:gd name="GluePoint5X" fmla="*/ 33 w 204"/>
                  <a:gd name="GluePoint5Y" fmla="*/ 8 h 212"/>
                  <a:gd name="GluePoint6X" fmla="*/ 25 w 204"/>
                  <a:gd name="GluePoint6Y" fmla="*/ 0 h 212"/>
                  <a:gd name="GluePoint7X" fmla="*/ 22 w 204"/>
                  <a:gd name="GluePoint7Y" fmla="*/ 0 h 212"/>
                  <a:gd name="GluePoint8X" fmla="*/ 15 w 204"/>
                  <a:gd name="GluePoint8Y" fmla="*/ 0 h 212"/>
                  <a:gd name="GluePoint9X" fmla="*/ 9 w 204"/>
                  <a:gd name="GluePoint9Y" fmla="*/ 5 h 212"/>
                  <a:gd name="GluePoint10X" fmla="*/ 6 w 204"/>
                  <a:gd name="GluePoint10Y" fmla="*/ 3 h 212"/>
                  <a:gd name="GluePoint11X" fmla="*/ 0 w 204"/>
                  <a:gd name="GluePoint11Y" fmla="*/ 8 h 212"/>
                  <a:gd name="GluePoint12X" fmla="*/ 0 w 204"/>
                  <a:gd name="GluePoint12Y" fmla="*/ 22 h 212"/>
                  <a:gd name="GluePoint13X" fmla="*/ 14 w 204"/>
                  <a:gd name="GluePoint13Y" fmla="*/ 45 h 212"/>
                  <a:gd name="GluePoint14X" fmla="*/ 25 w 204"/>
                  <a:gd name="GluePoint14Y" fmla="*/ 72 h 212"/>
                  <a:gd name="GluePoint15X" fmla="*/ 39 w 204"/>
                  <a:gd name="GluePoint15Y" fmla="*/ 100 h 212"/>
                  <a:gd name="GluePoint16X" fmla="*/ 39 w 204"/>
                  <a:gd name="GluePoint16Y" fmla="*/ 127 h 212"/>
                  <a:gd name="GluePoint17X" fmla="*/ 44 w 204"/>
                  <a:gd name="GluePoint17Y" fmla="*/ 143 h 212"/>
                  <a:gd name="GluePoint18X" fmla="*/ 44 w 204"/>
                  <a:gd name="GluePoint18Y" fmla="*/ 156 h 212"/>
                  <a:gd name="GluePoint19X" fmla="*/ 49 w 204"/>
                  <a:gd name="GluePoint19Y" fmla="*/ 185 h 212"/>
                  <a:gd name="GluePoint20X" fmla="*/ 57 w 204"/>
                  <a:gd name="GluePoint20Y" fmla="*/ 196 h 212"/>
                  <a:gd name="GluePoint21X" fmla="*/ 66 w 204"/>
                  <a:gd name="GluePoint21Y" fmla="*/ 207 h 212"/>
                  <a:gd name="GluePoint22X" fmla="*/ 69 w 204"/>
                  <a:gd name="GluePoint22Y" fmla="*/ 206 h 212"/>
                  <a:gd name="GluePoint23X" fmla="*/ 73 w 204"/>
                  <a:gd name="GluePoint23Y" fmla="*/ 201 h 212"/>
                  <a:gd name="GluePoint24X" fmla="*/ 76 w 204"/>
                  <a:gd name="GluePoint24Y" fmla="*/ 201 h 212"/>
                  <a:gd name="GluePoint25X" fmla="*/ 82 w 204"/>
                  <a:gd name="GluePoint25Y" fmla="*/ 206 h 212"/>
                  <a:gd name="GluePoint26X" fmla="*/ 82 w 204"/>
                  <a:gd name="GluePoint26Y" fmla="*/ 209 h 212"/>
                  <a:gd name="GluePoint27X" fmla="*/ 85 w 204"/>
                  <a:gd name="GluePoint27Y" fmla="*/ 212 h 212"/>
                  <a:gd name="GluePoint28X" fmla="*/ 104 w 204"/>
                  <a:gd name="GluePoint28Y" fmla="*/ 212 h 212"/>
                  <a:gd name="GluePoint29X" fmla="*/ 117 w 204"/>
                  <a:gd name="GluePoint29Y" fmla="*/ 204 h 212"/>
                  <a:gd name="GluePoint30X" fmla="*/ 119 w 204"/>
                  <a:gd name="GluePoint30Y" fmla="*/ 177 h 212"/>
                  <a:gd name="GluePoint31X" fmla="*/ 120 w 204"/>
                  <a:gd name="GluePoint31Y" fmla="*/ 156 h 212"/>
                  <a:gd name="GluePoint32X" fmla="*/ 120 w 204"/>
                  <a:gd name="GluePoint32Y" fmla="*/ 138 h 212"/>
                  <a:gd name="GluePoint33X" fmla="*/ 122 w 204"/>
                  <a:gd name="GluePoint33Y" fmla="*/ 114 h 212"/>
                  <a:gd name="GluePoint34X" fmla="*/ 122 w 204"/>
                  <a:gd name="GluePoint34Y" fmla="*/ 88 h 212"/>
                  <a:gd name="GluePoint35X" fmla="*/ 123 w 204"/>
                  <a:gd name="GluePoint35Y" fmla="*/ 88 h 212"/>
                  <a:gd name="GluePoint36X" fmla="*/ 138 w 204"/>
                  <a:gd name="GluePoint36Y" fmla="*/ 88 h 212"/>
                  <a:gd name="GluePoint37X" fmla="*/ 138 w 204"/>
                  <a:gd name="GluePoint37Y" fmla="*/ 71 h 212"/>
                  <a:gd name="GluePoint38X" fmla="*/ 138 w 204"/>
                  <a:gd name="GluePoint38Y" fmla="*/ 56 h 212"/>
                  <a:gd name="GluePoint39X" fmla="*/ 139 w 204"/>
                  <a:gd name="GluePoint39Y" fmla="*/ 45 h 212"/>
                  <a:gd name="GluePoint40X" fmla="*/ 139 w 204"/>
                  <a:gd name="GluePoint40Y" fmla="*/ 27 h 212"/>
                  <a:gd name="GluePoint41X" fmla="*/ 170 w 204"/>
                  <a:gd name="GluePoint41Y" fmla="*/ 21 h 212"/>
                  <a:gd name="GluePoint42X" fmla="*/ 177 w 204"/>
                  <a:gd name="GluePoint42Y" fmla="*/ 21 h 212"/>
                  <a:gd name="GluePoint43X" fmla="*/ 179 w 204"/>
                  <a:gd name="GluePoint43Y" fmla="*/ 31 h 212"/>
                  <a:gd name="GluePoint44X" fmla="*/ 189 w 204"/>
                  <a:gd name="GluePoint44Y" fmla="*/ 21 h 212"/>
                  <a:gd name="GluePoint45X" fmla="*/ 197 w 204"/>
                  <a:gd name="GluePoint45Y" fmla="*/ 18 h 212"/>
                  <a:gd name="GluePoint46X" fmla="*/ 200 w 204"/>
                  <a:gd name="GluePoint46Y" fmla="*/ 14 h 212"/>
                  <a:gd name="GluePoint47X" fmla="*/ 204 w 204"/>
                  <a:gd name="GluePoint47Y" fmla="*/ 16 h 212"/>
                  <a:gd name="GluePoint48X" fmla="*/ 200 w 204"/>
                  <a:gd name="GluePoint48Y" fmla="*/ 10 h 212"/>
                  <a:gd name="GluePoint49X" fmla="*/ 189 w 204"/>
                  <a:gd name="GluePoint49Y" fmla="*/ 8 h 212"/>
                  <a:gd name="GluePoint50X" fmla="*/ 174 w 204"/>
                  <a:gd name="GluePoint50Y" fmla="*/ 11 h 212"/>
                  <a:gd name="GluePoint51X" fmla="*/ 147 w 204"/>
                  <a:gd name="GluePoint51Y" fmla="*/ 19 h 212"/>
                  <a:gd name="GluePoint52X" fmla="*/ 127 w 204"/>
                  <a:gd name="GluePoint52Y" fmla="*/ 14 h 212"/>
                  <a:gd name="GluePoint53X" fmla="*/ 112 w 204"/>
                  <a:gd name="GluePoint53Y" fmla="*/ 16 h 212"/>
                  <a:gd name="GluePoint54X" fmla="*/ 108 w 204"/>
                  <a:gd name="GluePoint54Y" fmla="*/ 13 h 212"/>
                  <a:gd name="GluePoint55X" fmla="*/ 101 w 204"/>
                  <a:gd name="GluePoint55Y" fmla="*/ 8 h 2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04" h="212">
                    <a:moveTo>
                      <a:pt x="101" y="8"/>
                    </a:moveTo>
                    <a:lnTo>
                      <a:pt x="84" y="8"/>
                    </a:lnTo>
                    <a:lnTo>
                      <a:pt x="68" y="8"/>
                    </a:lnTo>
                    <a:lnTo>
                      <a:pt x="50" y="8"/>
                    </a:lnTo>
                    <a:lnTo>
                      <a:pt x="33" y="8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15" y="0"/>
                    </a:lnTo>
                    <a:lnTo>
                      <a:pt x="9" y="5"/>
                    </a:lnTo>
                    <a:lnTo>
                      <a:pt x="6" y="3"/>
                    </a:lnTo>
                    <a:lnTo>
                      <a:pt x="0" y="8"/>
                    </a:lnTo>
                    <a:lnTo>
                      <a:pt x="0" y="22"/>
                    </a:lnTo>
                    <a:lnTo>
                      <a:pt x="14" y="45"/>
                    </a:lnTo>
                    <a:lnTo>
                      <a:pt x="25" y="72"/>
                    </a:lnTo>
                    <a:lnTo>
                      <a:pt x="39" y="100"/>
                    </a:lnTo>
                    <a:lnTo>
                      <a:pt x="39" y="127"/>
                    </a:lnTo>
                    <a:lnTo>
                      <a:pt x="44" y="143"/>
                    </a:lnTo>
                    <a:lnTo>
                      <a:pt x="44" y="156"/>
                    </a:lnTo>
                    <a:lnTo>
                      <a:pt x="49" y="185"/>
                    </a:lnTo>
                    <a:lnTo>
                      <a:pt x="57" y="196"/>
                    </a:lnTo>
                    <a:lnTo>
                      <a:pt x="66" y="207"/>
                    </a:lnTo>
                    <a:lnTo>
                      <a:pt x="69" y="206"/>
                    </a:lnTo>
                    <a:lnTo>
                      <a:pt x="73" y="201"/>
                    </a:lnTo>
                    <a:lnTo>
                      <a:pt x="76" y="201"/>
                    </a:lnTo>
                    <a:lnTo>
                      <a:pt x="82" y="206"/>
                    </a:lnTo>
                    <a:lnTo>
                      <a:pt x="82" y="209"/>
                    </a:lnTo>
                    <a:lnTo>
                      <a:pt x="85" y="212"/>
                    </a:lnTo>
                    <a:lnTo>
                      <a:pt x="104" y="212"/>
                    </a:lnTo>
                    <a:lnTo>
                      <a:pt x="117" y="204"/>
                    </a:lnTo>
                    <a:lnTo>
                      <a:pt x="119" y="177"/>
                    </a:lnTo>
                    <a:lnTo>
                      <a:pt x="120" y="156"/>
                    </a:lnTo>
                    <a:lnTo>
                      <a:pt x="120" y="138"/>
                    </a:lnTo>
                    <a:lnTo>
                      <a:pt x="122" y="114"/>
                    </a:lnTo>
                    <a:lnTo>
                      <a:pt x="122" y="88"/>
                    </a:lnTo>
                    <a:lnTo>
                      <a:pt x="123" y="88"/>
                    </a:lnTo>
                    <a:lnTo>
                      <a:pt x="138" y="88"/>
                    </a:lnTo>
                    <a:lnTo>
                      <a:pt x="138" y="71"/>
                    </a:lnTo>
                    <a:lnTo>
                      <a:pt x="138" y="56"/>
                    </a:lnTo>
                    <a:lnTo>
                      <a:pt x="139" y="45"/>
                    </a:lnTo>
                    <a:lnTo>
                      <a:pt x="139" y="27"/>
                    </a:lnTo>
                    <a:lnTo>
                      <a:pt x="170" y="21"/>
                    </a:lnTo>
                    <a:lnTo>
                      <a:pt x="177" y="21"/>
                    </a:lnTo>
                    <a:lnTo>
                      <a:pt x="179" y="31"/>
                    </a:lnTo>
                    <a:lnTo>
                      <a:pt x="189" y="21"/>
                    </a:lnTo>
                    <a:lnTo>
                      <a:pt x="197" y="18"/>
                    </a:lnTo>
                    <a:lnTo>
                      <a:pt x="200" y="14"/>
                    </a:lnTo>
                    <a:lnTo>
                      <a:pt x="204" y="16"/>
                    </a:lnTo>
                    <a:lnTo>
                      <a:pt x="200" y="10"/>
                    </a:lnTo>
                    <a:lnTo>
                      <a:pt x="189" y="8"/>
                    </a:lnTo>
                    <a:lnTo>
                      <a:pt x="174" y="11"/>
                    </a:lnTo>
                    <a:lnTo>
                      <a:pt x="147" y="19"/>
                    </a:lnTo>
                    <a:lnTo>
                      <a:pt x="127" y="14"/>
                    </a:lnTo>
                    <a:lnTo>
                      <a:pt x="112" y="16"/>
                    </a:lnTo>
                    <a:lnTo>
                      <a:pt x="108" y="13"/>
                    </a:lnTo>
                    <a:lnTo>
                      <a:pt x="101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7" name="Freeform 105"/>
              <p:cNvSpPr/>
              <p:nvPr/>
            </p:nvSpPr>
            <p:spPr>
              <a:xfrm>
                <a:off x="4070520" y="2387520"/>
                <a:ext cx="380520" cy="329760"/>
              </a:xfrm>
              <a:custGeom>
                <a:avLst/>
                <a:gdLst>
                  <a:gd name="textAreaLeft" fmla="*/ 0 w 380520"/>
                  <a:gd name="textAreaRight" fmla="*/ 380880 w 380520"/>
                  <a:gd name="textAreaTop" fmla="*/ 0 h 329760"/>
                  <a:gd name="textAreaBottom" fmla="*/ 330120 h 329760"/>
                  <a:gd name="GluePoint1X" fmla="*/ 62 w 240"/>
                  <a:gd name="GluePoint1Y" fmla="*/ 90 h 208"/>
                  <a:gd name="GluePoint2X" fmla="*/ 62 w 240"/>
                  <a:gd name="GluePoint2Y" fmla="*/ 118 h 208"/>
                  <a:gd name="GluePoint3X" fmla="*/ 57 w 240"/>
                  <a:gd name="GluePoint3Y" fmla="*/ 134 h 208"/>
                  <a:gd name="GluePoint4X" fmla="*/ 35 w 240"/>
                  <a:gd name="GluePoint4Y" fmla="*/ 143 h 208"/>
                  <a:gd name="GluePoint5X" fmla="*/ 11 w 240"/>
                  <a:gd name="GluePoint5Y" fmla="*/ 150 h 208"/>
                  <a:gd name="GluePoint6X" fmla="*/ 0 w 240"/>
                  <a:gd name="GluePoint6Y" fmla="*/ 158 h 208"/>
                  <a:gd name="GluePoint7X" fmla="*/ 5 w 240"/>
                  <a:gd name="GluePoint7Y" fmla="*/ 167 h 208"/>
                  <a:gd name="GluePoint8X" fmla="*/ 19 w 240"/>
                  <a:gd name="GluePoint8Y" fmla="*/ 190 h 208"/>
                  <a:gd name="GluePoint9X" fmla="*/ 28 w 240"/>
                  <a:gd name="GluePoint9Y" fmla="*/ 190 h 208"/>
                  <a:gd name="GluePoint10X" fmla="*/ 33 w 240"/>
                  <a:gd name="GluePoint10Y" fmla="*/ 195 h 208"/>
                  <a:gd name="GluePoint11X" fmla="*/ 30 w 240"/>
                  <a:gd name="GluePoint11Y" fmla="*/ 198 h 208"/>
                  <a:gd name="GluePoint12X" fmla="*/ 36 w 240"/>
                  <a:gd name="GluePoint12Y" fmla="*/ 201 h 208"/>
                  <a:gd name="GluePoint13X" fmla="*/ 41 w 240"/>
                  <a:gd name="GluePoint13Y" fmla="*/ 195 h 208"/>
                  <a:gd name="GluePoint14X" fmla="*/ 54 w 240"/>
                  <a:gd name="GluePoint14Y" fmla="*/ 195 h 208"/>
                  <a:gd name="GluePoint15X" fmla="*/ 62 w 240"/>
                  <a:gd name="GluePoint15Y" fmla="*/ 177 h 208"/>
                  <a:gd name="GluePoint16X" fmla="*/ 84 w 240"/>
                  <a:gd name="GluePoint16Y" fmla="*/ 171 h 208"/>
                  <a:gd name="GluePoint17X" fmla="*/ 105 w 240"/>
                  <a:gd name="GluePoint17Y" fmla="*/ 185 h 208"/>
                  <a:gd name="GluePoint18X" fmla="*/ 113 w 240"/>
                  <a:gd name="GluePoint18Y" fmla="*/ 180 h 208"/>
                  <a:gd name="GluePoint19X" fmla="*/ 130 w 240"/>
                  <a:gd name="GluePoint19Y" fmla="*/ 187 h 208"/>
                  <a:gd name="GluePoint20X" fmla="*/ 144 w 240"/>
                  <a:gd name="GluePoint20Y" fmla="*/ 188 h 208"/>
                  <a:gd name="GluePoint21X" fmla="*/ 176 w 240"/>
                  <a:gd name="GluePoint21Y" fmla="*/ 177 h 208"/>
                  <a:gd name="GluePoint22X" fmla="*/ 192 w 240"/>
                  <a:gd name="GluePoint22Y" fmla="*/ 175 h 208"/>
                  <a:gd name="GluePoint23X" fmla="*/ 198 w 240"/>
                  <a:gd name="GluePoint23Y" fmla="*/ 171 h 208"/>
                  <a:gd name="GluePoint24X" fmla="*/ 202 w 240"/>
                  <a:gd name="GluePoint24Y" fmla="*/ 161 h 208"/>
                  <a:gd name="GluePoint25X" fmla="*/ 205 w 240"/>
                  <a:gd name="GluePoint25Y" fmla="*/ 155 h 208"/>
                  <a:gd name="GluePoint26X" fmla="*/ 232 w 240"/>
                  <a:gd name="GluePoint26Y" fmla="*/ 116 h 208"/>
                  <a:gd name="GluePoint27X" fmla="*/ 237 w 240"/>
                  <a:gd name="GluePoint27Y" fmla="*/ 61 h 208"/>
                  <a:gd name="GluePoint28X" fmla="*/ 230 w 240"/>
                  <a:gd name="GluePoint28Y" fmla="*/ 47 h 208"/>
                  <a:gd name="GluePoint29X" fmla="*/ 224 w 240"/>
                  <a:gd name="GluePoint29Y" fmla="*/ 8 h 208"/>
                  <a:gd name="GluePoint30X" fmla="*/ 216 w 240"/>
                  <a:gd name="GluePoint30Y" fmla="*/ 5 h 208"/>
                  <a:gd name="GluePoint31X" fmla="*/ 175 w 240"/>
                  <a:gd name="GluePoint31Y" fmla="*/ 0 h 208"/>
                  <a:gd name="GluePoint32X" fmla="*/ 160 w 240"/>
                  <a:gd name="GluePoint32Y" fmla="*/ 10 h 208"/>
                  <a:gd name="GluePoint33X" fmla="*/ 146 w 240"/>
                  <a:gd name="GluePoint33Y" fmla="*/ 21 h 208"/>
                  <a:gd name="GluePoint34X" fmla="*/ 132 w 240"/>
                  <a:gd name="GluePoint34Y" fmla="*/ 31 h 208"/>
                  <a:gd name="GluePoint35X" fmla="*/ 117 w 240"/>
                  <a:gd name="GluePoint35Y" fmla="*/ 42 h 208"/>
                  <a:gd name="GluePoint36X" fmla="*/ 102 w 240"/>
                  <a:gd name="GluePoint36Y" fmla="*/ 55 h 208"/>
                  <a:gd name="GluePoint37X" fmla="*/ 84 w 240"/>
                  <a:gd name="GluePoint37Y" fmla="*/ 69 h 208"/>
                  <a:gd name="GluePoint38X" fmla="*/ 60 w 240"/>
                  <a:gd name="GluePoint38Y" fmla="*/ 76 h 20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240" h="208">
                    <a:moveTo>
                      <a:pt x="60" y="76"/>
                    </a:moveTo>
                    <a:lnTo>
                      <a:pt x="62" y="90"/>
                    </a:lnTo>
                    <a:lnTo>
                      <a:pt x="62" y="103"/>
                    </a:lnTo>
                    <a:lnTo>
                      <a:pt x="62" y="118"/>
                    </a:lnTo>
                    <a:lnTo>
                      <a:pt x="62" y="130"/>
                    </a:lnTo>
                    <a:lnTo>
                      <a:pt x="57" y="134"/>
                    </a:lnTo>
                    <a:lnTo>
                      <a:pt x="51" y="143"/>
                    </a:lnTo>
                    <a:lnTo>
                      <a:pt x="35" y="143"/>
                    </a:lnTo>
                    <a:lnTo>
                      <a:pt x="19" y="143"/>
                    </a:lnTo>
                    <a:lnTo>
                      <a:pt x="11" y="150"/>
                    </a:lnTo>
                    <a:lnTo>
                      <a:pt x="1" y="150"/>
                    </a:lnTo>
                    <a:lnTo>
                      <a:pt x="0" y="158"/>
                    </a:lnTo>
                    <a:lnTo>
                      <a:pt x="3" y="161"/>
                    </a:lnTo>
                    <a:lnTo>
                      <a:pt x="5" y="167"/>
                    </a:lnTo>
                    <a:lnTo>
                      <a:pt x="13" y="175"/>
                    </a:lnTo>
                    <a:lnTo>
                      <a:pt x="19" y="190"/>
                    </a:lnTo>
                    <a:lnTo>
                      <a:pt x="24" y="192"/>
                    </a:lnTo>
                    <a:lnTo>
                      <a:pt x="28" y="190"/>
                    </a:lnTo>
                    <a:lnTo>
                      <a:pt x="32" y="190"/>
                    </a:lnTo>
                    <a:lnTo>
                      <a:pt x="33" y="195"/>
                    </a:lnTo>
                    <a:lnTo>
                      <a:pt x="30" y="195"/>
                    </a:lnTo>
                    <a:lnTo>
                      <a:pt x="30" y="198"/>
                    </a:lnTo>
                    <a:lnTo>
                      <a:pt x="35" y="203"/>
                    </a:lnTo>
                    <a:lnTo>
                      <a:pt x="36" y="201"/>
                    </a:lnTo>
                    <a:lnTo>
                      <a:pt x="35" y="198"/>
                    </a:lnTo>
                    <a:lnTo>
                      <a:pt x="41" y="195"/>
                    </a:lnTo>
                    <a:lnTo>
                      <a:pt x="54" y="208"/>
                    </a:lnTo>
                    <a:lnTo>
                      <a:pt x="54" y="195"/>
                    </a:lnTo>
                    <a:lnTo>
                      <a:pt x="59" y="188"/>
                    </a:lnTo>
                    <a:lnTo>
                      <a:pt x="62" y="177"/>
                    </a:lnTo>
                    <a:lnTo>
                      <a:pt x="71" y="171"/>
                    </a:lnTo>
                    <a:lnTo>
                      <a:pt x="84" y="171"/>
                    </a:lnTo>
                    <a:lnTo>
                      <a:pt x="95" y="175"/>
                    </a:lnTo>
                    <a:lnTo>
                      <a:pt x="105" y="185"/>
                    </a:lnTo>
                    <a:lnTo>
                      <a:pt x="106" y="185"/>
                    </a:lnTo>
                    <a:lnTo>
                      <a:pt x="113" y="180"/>
                    </a:lnTo>
                    <a:lnTo>
                      <a:pt x="119" y="179"/>
                    </a:lnTo>
                    <a:lnTo>
                      <a:pt x="130" y="187"/>
                    </a:lnTo>
                    <a:lnTo>
                      <a:pt x="141" y="188"/>
                    </a:lnTo>
                    <a:lnTo>
                      <a:pt x="144" y="188"/>
                    </a:lnTo>
                    <a:lnTo>
                      <a:pt x="156" y="179"/>
                    </a:lnTo>
                    <a:lnTo>
                      <a:pt x="176" y="177"/>
                    </a:lnTo>
                    <a:lnTo>
                      <a:pt x="187" y="182"/>
                    </a:lnTo>
                    <a:lnTo>
                      <a:pt x="192" y="175"/>
                    </a:lnTo>
                    <a:lnTo>
                      <a:pt x="197" y="175"/>
                    </a:lnTo>
                    <a:lnTo>
                      <a:pt x="198" y="171"/>
                    </a:lnTo>
                    <a:lnTo>
                      <a:pt x="205" y="171"/>
                    </a:lnTo>
                    <a:lnTo>
                      <a:pt x="202" y="161"/>
                    </a:lnTo>
                    <a:lnTo>
                      <a:pt x="202" y="158"/>
                    </a:lnTo>
                    <a:lnTo>
                      <a:pt x="205" y="155"/>
                    </a:lnTo>
                    <a:lnTo>
                      <a:pt x="206" y="148"/>
                    </a:lnTo>
                    <a:lnTo>
                      <a:pt x="232" y="116"/>
                    </a:lnTo>
                    <a:lnTo>
                      <a:pt x="232" y="85"/>
                    </a:lnTo>
                    <a:lnTo>
                      <a:pt x="237" y="61"/>
                    </a:lnTo>
                    <a:lnTo>
                      <a:pt x="240" y="53"/>
                    </a:lnTo>
                    <a:lnTo>
                      <a:pt x="230" y="47"/>
                    </a:lnTo>
                    <a:lnTo>
                      <a:pt x="225" y="36"/>
                    </a:lnTo>
                    <a:lnTo>
                      <a:pt x="224" y="8"/>
                    </a:lnTo>
                    <a:lnTo>
                      <a:pt x="219" y="10"/>
                    </a:lnTo>
                    <a:lnTo>
                      <a:pt x="216" y="5"/>
                    </a:lnTo>
                    <a:lnTo>
                      <a:pt x="208" y="0"/>
                    </a:lnTo>
                    <a:lnTo>
                      <a:pt x="175" y="0"/>
                    </a:lnTo>
                    <a:lnTo>
                      <a:pt x="167" y="5"/>
                    </a:lnTo>
                    <a:lnTo>
                      <a:pt x="160" y="10"/>
                    </a:lnTo>
                    <a:lnTo>
                      <a:pt x="152" y="16"/>
                    </a:lnTo>
                    <a:lnTo>
                      <a:pt x="146" y="21"/>
                    </a:lnTo>
                    <a:lnTo>
                      <a:pt x="140" y="26"/>
                    </a:lnTo>
                    <a:lnTo>
                      <a:pt x="132" y="31"/>
                    </a:lnTo>
                    <a:lnTo>
                      <a:pt x="125" y="36"/>
                    </a:lnTo>
                    <a:lnTo>
                      <a:pt x="117" y="42"/>
                    </a:lnTo>
                    <a:lnTo>
                      <a:pt x="109" y="48"/>
                    </a:lnTo>
                    <a:lnTo>
                      <a:pt x="102" y="55"/>
                    </a:lnTo>
                    <a:lnTo>
                      <a:pt x="92" y="63"/>
                    </a:lnTo>
                    <a:lnTo>
                      <a:pt x="84" y="69"/>
                    </a:lnTo>
                    <a:lnTo>
                      <a:pt x="73" y="73"/>
                    </a:lnTo>
                    <a:lnTo>
                      <a:pt x="60" y="7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8" name="Freeform 106"/>
              <p:cNvSpPr/>
              <p:nvPr/>
            </p:nvSpPr>
            <p:spPr>
              <a:xfrm>
                <a:off x="6504120" y="2857680"/>
                <a:ext cx="104400" cy="145800"/>
              </a:xfrm>
              <a:custGeom>
                <a:avLst/>
                <a:gdLst>
                  <a:gd name="textAreaLeft" fmla="*/ 0 w 104400"/>
                  <a:gd name="textAreaRight" fmla="*/ 104760 w 104400"/>
                  <a:gd name="textAreaTop" fmla="*/ 0 h 145800"/>
                  <a:gd name="textAreaBottom" fmla="*/ 146160 h 145800"/>
                  <a:gd name="GluePoint1X" fmla="*/ 31 w 66"/>
                  <a:gd name="GluePoint1Y" fmla="*/ 8 h 92"/>
                  <a:gd name="GluePoint2X" fmla="*/ 35 w 66"/>
                  <a:gd name="GluePoint2Y" fmla="*/ 8 h 92"/>
                  <a:gd name="GluePoint3X" fmla="*/ 46 w 66"/>
                  <a:gd name="GluePoint3Y" fmla="*/ 19 h 92"/>
                  <a:gd name="GluePoint4X" fmla="*/ 52 w 66"/>
                  <a:gd name="GluePoint4Y" fmla="*/ 31 h 92"/>
                  <a:gd name="GluePoint5X" fmla="*/ 54 w 66"/>
                  <a:gd name="GluePoint5Y" fmla="*/ 61 h 92"/>
                  <a:gd name="GluePoint6X" fmla="*/ 55 w 66"/>
                  <a:gd name="GluePoint6Y" fmla="*/ 68 h 92"/>
                  <a:gd name="GluePoint7X" fmla="*/ 60 w 66"/>
                  <a:gd name="GluePoint7Y" fmla="*/ 71 h 92"/>
                  <a:gd name="GluePoint8X" fmla="*/ 66 w 66"/>
                  <a:gd name="GluePoint8Y" fmla="*/ 85 h 92"/>
                  <a:gd name="GluePoint9X" fmla="*/ 65 w 66"/>
                  <a:gd name="GluePoint9Y" fmla="*/ 92 h 92"/>
                  <a:gd name="GluePoint10X" fmla="*/ 58 w 66"/>
                  <a:gd name="GluePoint10Y" fmla="*/ 89 h 92"/>
                  <a:gd name="GluePoint11X" fmla="*/ 54 w 66"/>
                  <a:gd name="GluePoint11Y" fmla="*/ 92 h 92"/>
                  <a:gd name="GluePoint12X" fmla="*/ 35 w 66"/>
                  <a:gd name="GluePoint12Y" fmla="*/ 79 h 92"/>
                  <a:gd name="GluePoint13X" fmla="*/ 22 w 66"/>
                  <a:gd name="GluePoint13Y" fmla="*/ 66 h 92"/>
                  <a:gd name="GluePoint14X" fmla="*/ 19 w 66"/>
                  <a:gd name="GluePoint14Y" fmla="*/ 58 h 92"/>
                  <a:gd name="GluePoint15X" fmla="*/ 11 w 66"/>
                  <a:gd name="GluePoint15Y" fmla="*/ 47 h 92"/>
                  <a:gd name="GluePoint16X" fmla="*/ 9 w 66"/>
                  <a:gd name="GluePoint16Y" fmla="*/ 42 h 92"/>
                  <a:gd name="GluePoint17X" fmla="*/ 9 w 66"/>
                  <a:gd name="GluePoint17Y" fmla="*/ 32 h 92"/>
                  <a:gd name="GluePoint18X" fmla="*/ 6 w 66"/>
                  <a:gd name="GluePoint18Y" fmla="*/ 27 h 92"/>
                  <a:gd name="GluePoint19X" fmla="*/ 1 w 66"/>
                  <a:gd name="GluePoint19Y" fmla="*/ 5 h 92"/>
                  <a:gd name="GluePoint20X" fmla="*/ 0 w 66"/>
                  <a:gd name="GluePoint20Y" fmla="*/ 0 h 92"/>
                  <a:gd name="GluePoint21X" fmla="*/ 14 w 66"/>
                  <a:gd name="GluePoint21Y" fmla="*/ 3 h 92"/>
                  <a:gd name="GluePoint22X" fmla="*/ 17 w 66"/>
                  <a:gd name="GluePoint22Y" fmla="*/ 8 h 92"/>
                  <a:gd name="GluePoint23X" fmla="*/ 17 w 66"/>
                  <a:gd name="GluePoint23Y" fmla="*/ 18 h 92"/>
                  <a:gd name="GluePoint24X" fmla="*/ 23 w 66"/>
                  <a:gd name="GluePoint24Y" fmla="*/ 13 h 92"/>
                  <a:gd name="GluePoint25X" fmla="*/ 30 w 66"/>
                  <a:gd name="GluePoint25Y" fmla="*/ 13 h 92"/>
                  <a:gd name="GluePoint26X" fmla="*/ 31 w 66"/>
                  <a:gd name="GluePoint26Y" fmla="*/ 8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6" h="92">
                    <a:moveTo>
                      <a:pt x="31" y="8"/>
                    </a:moveTo>
                    <a:lnTo>
                      <a:pt x="35" y="8"/>
                    </a:lnTo>
                    <a:lnTo>
                      <a:pt x="46" y="19"/>
                    </a:lnTo>
                    <a:lnTo>
                      <a:pt x="52" y="31"/>
                    </a:lnTo>
                    <a:lnTo>
                      <a:pt x="54" y="61"/>
                    </a:lnTo>
                    <a:lnTo>
                      <a:pt x="55" y="68"/>
                    </a:lnTo>
                    <a:lnTo>
                      <a:pt x="60" y="71"/>
                    </a:lnTo>
                    <a:lnTo>
                      <a:pt x="66" y="85"/>
                    </a:lnTo>
                    <a:lnTo>
                      <a:pt x="65" y="92"/>
                    </a:lnTo>
                    <a:lnTo>
                      <a:pt x="58" y="89"/>
                    </a:lnTo>
                    <a:lnTo>
                      <a:pt x="54" y="92"/>
                    </a:lnTo>
                    <a:lnTo>
                      <a:pt x="35" y="79"/>
                    </a:lnTo>
                    <a:lnTo>
                      <a:pt x="22" y="66"/>
                    </a:lnTo>
                    <a:lnTo>
                      <a:pt x="19" y="58"/>
                    </a:lnTo>
                    <a:lnTo>
                      <a:pt x="11" y="47"/>
                    </a:lnTo>
                    <a:lnTo>
                      <a:pt x="9" y="42"/>
                    </a:lnTo>
                    <a:lnTo>
                      <a:pt x="9" y="32"/>
                    </a:lnTo>
                    <a:lnTo>
                      <a:pt x="6" y="27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14" y="3"/>
                    </a:lnTo>
                    <a:lnTo>
                      <a:pt x="17" y="8"/>
                    </a:lnTo>
                    <a:lnTo>
                      <a:pt x="17" y="18"/>
                    </a:lnTo>
                    <a:lnTo>
                      <a:pt x="23" y="13"/>
                    </a:lnTo>
                    <a:lnTo>
                      <a:pt x="30" y="13"/>
                    </a:lnTo>
                    <a:lnTo>
                      <a:pt x="31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9" name="Freeform 107"/>
              <p:cNvSpPr/>
              <p:nvPr/>
            </p:nvSpPr>
            <p:spPr>
              <a:xfrm>
                <a:off x="6737400" y="2849400"/>
                <a:ext cx="231480" cy="16776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167760"/>
                  <a:gd name="textAreaBottom" fmla="*/ 168120 h 167760"/>
                  <a:gd name="GluePoint1X" fmla="*/ 77 w 146"/>
                  <a:gd name="GluePoint1Y" fmla="*/ 52 h 106"/>
                  <a:gd name="GluePoint2X" fmla="*/ 78 w 146"/>
                  <a:gd name="GluePoint2Y" fmla="*/ 40 h 106"/>
                  <a:gd name="GluePoint3X" fmla="*/ 84 w 146"/>
                  <a:gd name="GluePoint3Y" fmla="*/ 44 h 106"/>
                  <a:gd name="GluePoint4X" fmla="*/ 88 w 146"/>
                  <a:gd name="GluePoint4Y" fmla="*/ 40 h 106"/>
                  <a:gd name="GluePoint5X" fmla="*/ 89 w 146"/>
                  <a:gd name="GluePoint5Y" fmla="*/ 31 h 106"/>
                  <a:gd name="GluePoint6X" fmla="*/ 88 w 146"/>
                  <a:gd name="GluePoint6Y" fmla="*/ 26 h 106"/>
                  <a:gd name="GluePoint7X" fmla="*/ 107 w 146"/>
                  <a:gd name="GluePoint7Y" fmla="*/ 0 h 106"/>
                  <a:gd name="GluePoint8X" fmla="*/ 110 w 146"/>
                  <a:gd name="GluePoint8Y" fmla="*/ 0 h 106"/>
                  <a:gd name="GluePoint9X" fmla="*/ 115 w 146"/>
                  <a:gd name="GluePoint9Y" fmla="*/ 7 h 106"/>
                  <a:gd name="GluePoint10X" fmla="*/ 121 w 146"/>
                  <a:gd name="GluePoint10Y" fmla="*/ 18 h 106"/>
                  <a:gd name="GluePoint11X" fmla="*/ 127 w 146"/>
                  <a:gd name="GluePoint11Y" fmla="*/ 23 h 106"/>
                  <a:gd name="GluePoint12X" fmla="*/ 145 w 146"/>
                  <a:gd name="GluePoint12Y" fmla="*/ 28 h 106"/>
                  <a:gd name="GluePoint13X" fmla="*/ 138 w 146"/>
                  <a:gd name="GluePoint13Y" fmla="*/ 37 h 106"/>
                  <a:gd name="GluePoint14X" fmla="*/ 132 w 146"/>
                  <a:gd name="GluePoint14Y" fmla="*/ 40 h 106"/>
                  <a:gd name="GluePoint15X" fmla="*/ 129 w 146"/>
                  <a:gd name="GluePoint15Y" fmla="*/ 48 h 106"/>
                  <a:gd name="GluePoint16X" fmla="*/ 123 w 146"/>
                  <a:gd name="GluePoint16Y" fmla="*/ 48 h 106"/>
                  <a:gd name="GluePoint17X" fmla="*/ 94 w 146"/>
                  <a:gd name="GluePoint17Y" fmla="*/ 45 h 106"/>
                  <a:gd name="GluePoint18X" fmla="*/ 83 w 146"/>
                  <a:gd name="GluePoint18Y" fmla="*/ 74 h 106"/>
                  <a:gd name="GluePoint19X" fmla="*/ 77 w 146"/>
                  <a:gd name="GluePoint19Y" fmla="*/ 95 h 106"/>
                  <a:gd name="GluePoint20X" fmla="*/ 59 w 146"/>
                  <a:gd name="GluePoint20Y" fmla="*/ 102 h 106"/>
                  <a:gd name="GluePoint21X" fmla="*/ 50 w 146"/>
                  <a:gd name="GluePoint21Y" fmla="*/ 95 h 106"/>
                  <a:gd name="GluePoint22X" fmla="*/ 32 w 146"/>
                  <a:gd name="GluePoint22Y" fmla="*/ 105 h 106"/>
                  <a:gd name="GluePoint23X" fmla="*/ 23 w 146"/>
                  <a:gd name="GluePoint23Y" fmla="*/ 105 h 106"/>
                  <a:gd name="GluePoint24X" fmla="*/ 11 w 146"/>
                  <a:gd name="GluePoint24Y" fmla="*/ 105 h 106"/>
                  <a:gd name="GluePoint25X" fmla="*/ 0 w 146"/>
                  <a:gd name="GluePoint25Y" fmla="*/ 90 h 106"/>
                  <a:gd name="GluePoint26X" fmla="*/ 2 w 146"/>
                  <a:gd name="GluePoint26Y" fmla="*/ 85 h 106"/>
                  <a:gd name="GluePoint27X" fmla="*/ 8 w 146"/>
                  <a:gd name="GluePoint27Y" fmla="*/ 92 h 106"/>
                  <a:gd name="GluePoint28X" fmla="*/ 24 w 146"/>
                  <a:gd name="GluePoint28Y" fmla="*/ 95 h 106"/>
                  <a:gd name="GluePoint29X" fmla="*/ 26 w 146"/>
                  <a:gd name="GluePoint29Y" fmla="*/ 82 h 106"/>
                  <a:gd name="GluePoint30X" fmla="*/ 29 w 146"/>
                  <a:gd name="GluePoint30Y" fmla="*/ 77 h 106"/>
                  <a:gd name="GluePoint31X" fmla="*/ 50 w 146"/>
                  <a:gd name="GluePoint31Y" fmla="*/ 68 h 106"/>
                  <a:gd name="GluePoint32X" fmla="*/ 65 w 146"/>
                  <a:gd name="GluePoint32Y" fmla="*/ 42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46" h="106">
                    <a:moveTo>
                      <a:pt x="65" y="42"/>
                    </a:moveTo>
                    <a:lnTo>
                      <a:pt x="77" y="52"/>
                    </a:lnTo>
                    <a:lnTo>
                      <a:pt x="78" y="48"/>
                    </a:lnTo>
                    <a:lnTo>
                      <a:pt x="78" y="40"/>
                    </a:lnTo>
                    <a:lnTo>
                      <a:pt x="80" y="39"/>
                    </a:lnTo>
                    <a:lnTo>
                      <a:pt x="84" y="44"/>
                    </a:lnTo>
                    <a:lnTo>
                      <a:pt x="88" y="45"/>
                    </a:lnTo>
                    <a:lnTo>
                      <a:pt x="88" y="40"/>
                    </a:lnTo>
                    <a:lnTo>
                      <a:pt x="84" y="36"/>
                    </a:lnTo>
                    <a:lnTo>
                      <a:pt x="89" y="31"/>
                    </a:lnTo>
                    <a:lnTo>
                      <a:pt x="88" y="29"/>
                    </a:lnTo>
                    <a:lnTo>
                      <a:pt x="88" y="26"/>
                    </a:lnTo>
                    <a:lnTo>
                      <a:pt x="92" y="26"/>
                    </a:lnTo>
                    <a:lnTo>
                      <a:pt x="107" y="0"/>
                    </a:lnTo>
                    <a:lnTo>
                      <a:pt x="107" y="8"/>
                    </a:lnTo>
                    <a:lnTo>
                      <a:pt x="110" y="0"/>
                    </a:lnTo>
                    <a:lnTo>
                      <a:pt x="113" y="0"/>
                    </a:lnTo>
                    <a:lnTo>
                      <a:pt x="115" y="7"/>
                    </a:lnTo>
                    <a:lnTo>
                      <a:pt x="121" y="10"/>
                    </a:lnTo>
                    <a:lnTo>
                      <a:pt x="121" y="18"/>
                    </a:lnTo>
                    <a:lnTo>
                      <a:pt x="127" y="18"/>
                    </a:lnTo>
                    <a:lnTo>
                      <a:pt x="127" y="23"/>
                    </a:lnTo>
                    <a:lnTo>
                      <a:pt x="132" y="21"/>
                    </a:lnTo>
                    <a:lnTo>
                      <a:pt x="145" y="28"/>
                    </a:lnTo>
                    <a:lnTo>
                      <a:pt x="146" y="31"/>
                    </a:lnTo>
                    <a:lnTo>
                      <a:pt x="138" y="37"/>
                    </a:lnTo>
                    <a:lnTo>
                      <a:pt x="131" y="37"/>
                    </a:lnTo>
                    <a:lnTo>
                      <a:pt x="132" y="40"/>
                    </a:lnTo>
                    <a:lnTo>
                      <a:pt x="137" y="45"/>
                    </a:lnTo>
                    <a:lnTo>
                      <a:pt x="129" y="48"/>
                    </a:lnTo>
                    <a:lnTo>
                      <a:pt x="124" y="47"/>
                    </a:lnTo>
                    <a:lnTo>
                      <a:pt x="123" y="48"/>
                    </a:lnTo>
                    <a:lnTo>
                      <a:pt x="115" y="45"/>
                    </a:lnTo>
                    <a:lnTo>
                      <a:pt x="94" y="45"/>
                    </a:lnTo>
                    <a:lnTo>
                      <a:pt x="89" y="65"/>
                    </a:lnTo>
                    <a:lnTo>
                      <a:pt x="83" y="74"/>
                    </a:lnTo>
                    <a:lnTo>
                      <a:pt x="80" y="89"/>
                    </a:lnTo>
                    <a:lnTo>
                      <a:pt x="77" y="95"/>
                    </a:lnTo>
                    <a:lnTo>
                      <a:pt x="70" y="98"/>
                    </a:lnTo>
                    <a:lnTo>
                      <a:pt x="59" y="102"/>
                    </a:lnTo>
                    <a:lnTo>
                      <a:pt x="51" y="98"/>
                    </a:lnTo>
                    <a:lnTo>
                      <a:pt x="50" y="95"/>
                    </a:lnTo>
                    <a:lnTo>
                      <a:pt x="42" y="95"/>
                    </a:lnTo>
                    <a:lnTo>
                      <a:pt x="32" y="105"/>
                    </a:lnTo>
                    <a:lnTo>
                      <a:pt x="24" y="106"/>
                    </a:lnTo>
                    <a:lnTo>
                      <a:pt x="23" y="105"/>
                    </a:lnTo>
                    <a:lnTo>
                      <a:pt x="16" y="106"/>
                    </a:lnTo>
                    <a:lnTo>
                      <a:pt x="11" y="105"/>
                    </a:lnTo>
                    <a:lnTo>
                      <a:pt x="8" y="103"/>
                    </a:lnTo>
                    <a:lnTo>
                      <a:pt x="0" y="90"/>
                    </a:lnTo>
                    <a:lnTo>
                      <a:pt x="0" y="87"/>
                    </a:lnTo>
                    <a:lnTo>
                      <a:pt x="2" y="85"/>
                    </a:lnTo>
                    <a:lnTo>
                      <a:pt x="3" y="90"/>
                    </a:lnTo>
                    <a:lnTo>
                      <a:pt x="8" y="92"/>
                    </a:lnTo>
                    <a:lnTo>
                      <a:pt x="13" y="92"/>
                    </a:lnTo>
                    <a:lnTo>
                      <a:pt x="24" y="95"/>
                    </a:lnTo>
                    <a:lnTo>
                      <a:pt x="26" y="85"/>
                    </a:lnTo>
                    <a:lnTo>
                      <a:pt x="26" y="82"/>
                    </a:lnTo>
                    <a:lnTo>
                      <a:pt x="29" y="82"/>
                    </a:lnTo>
                    <a:lnTo>
                      <a:pt x="29" y="77"/>
                    </a:lnTo>
                    <a:lnTo>
                      <a:pt x="30" y="73"/>
                    </a:lnTo>
                    <a:lnTo>
                      <a:pt x="50" y="68"/>
                    </a:lnTo>
                    <a:lnTo>
                      <a:pt x="64" y="50"/>
                    </a:lnTo>
                    <a:lnTo>
                      <a:pt x="65" y="4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0" name="Freeform 108"/>
              <p:cNvSpPr/>
              <p:nvPr/>
            </p:nvSpPr>
            <p:spPr>
              <a:xfrm>
                <a:off x="6840360" y="2903400"/>
                <a:ext cx="36000" cy="2808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28080"/>
                  <a:gd name="textAreaBottom" fmla="*/ 28440 h 28080"/>
                  <a:gd name="GluePoint1X" fmla="*/ 0 w 23"/>
                  <a:gd name="GluePoint1Y" fmla="*/ 8 h 18"/>
                  <a:gd name="GluePoint2X" fmla="*/ 12 w 23"/>
                  <a:gd name="GluePoint2Y" fmla="*/ 18 h 18"/>
                  <a:gd name="GluePoint3X" fmla="*/ 13 w 23"/>
                  <a:gd name="GluePoint3Y" fmla="*/ 14 h 18"/>
                  <a:gd name="GluePoint4X" fmla="*/ 13 w 23"/>
                  <a:gd name="GluePoint4Y" fmla="*/ 6 h 18"/>
                  <a:gd name="GluePoint5X" fmla="*/ 15 w 23"/>
                  <a:gd name="GluePoint5Y" fmla="*/ 5 h 18"/>
                  <a:gd name="GluePoint6X" fmla="*/ 19 w 23"/>
                  <a:gd name="GluePoint6Y" fmla="*/ 10 h 18"/>
                  <a:gd name="GluePoint7X" fmla="*/ 23 w 23"/>
                  <a:gd name="GluePoint7Y" fmla="*/ 11 h 18"/>
                  <a:gd name="GluePoint8X" fmla="*/ 23 w 23"/>
                  <a:gd name="GluePoint8Y" fmla="*/ 6 h 18"/>
                  <a:gd name="GluePoint9X" fmla="*/ 19 w 23"/>
                  <a:gd name="GluePoint9Y" fmla="*/ 2 h 18"/>
                  <a:gd name="GluePoint10X" fmla="*/ 16 w 23"/>
                  <a:gd name="GluePoint10Y" fmla="*/ 2 h 18"/>
                  <a:gd name="GluePoint11X" fmla="*/ 15 w 23"/>
                  <a:gd name="GluePoint11Y" fmla="*/ 0 h 18"/>
                  <a:gd name="GluePoint12X" fmla="*/ 8 w 23"/>
                  <a:gd name="GluePoint12Y" fmla="*/ 6 h 18"/>
                  <a:gd name="GluePoint13X" fmla="*/ 0 w 23"/>
                  <a:gd name="GluePoint13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3" h="18">
                    <a:moveTo>
                      <a:pt x="0" y="8"/>
                    </a:moveTo>
                    <a:lnTo>
                      <a:pt x="12" y="18"/>
                    </a:lnTo>
                    <a:lnTo>
                      <a:pt x="13" y="14"/>
                    </a:lnTo>
                    <a:lnTo>
                      <a:pt x="13" y="6"/>
                    </a:lnTo>
                    <a:lnTo>
                      <a:pt x="15" y="5"/>
                    </a:lnTo>
                    <a:lnTo>
                      <a:pt x="19" y="10"/>
                    </a:lnTo>
                    <a:lnTo>
                      <a:pt x="23" y="11"/>
                    </a:lnTo>
                    <a:lnTo>
                      <a:pt x="23" y="6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5" y="0"/>
                    </a:lnTo>
                    <a:lnTo>
                      <a:pt x="8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1" name="Freeform 109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1 w 1"/>
                  <a:gd name="GluePoint2Y" fmla="*/ 7 h 7"/>
                  <a:gd name="GluePoint3X" fmla="*/ 0 w 1"/>
                  <a:gd name="GluePoint3Y" fmla="*/ 2 h 7"/>
                  <a:gd name="GluePoint4X" fmla="*/ 0 w 1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1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2" name="Freeform 110"/>
              <p:cNvSpPr/>
              <p:nvPr/>
            </p:nvSpPr>
            <p:spPr>
              <a:xfrm>
                <a:off x="6505560" y="2395440"/>
                <a:ext cx="205920" cy="40752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407520"/>
                  <a:gd name="textAreaBottom" fmla="*/ 407880 h 407520"/>
                  <a:gd name="GluePoint1X" fmla="*/ 80 w 130"/>
                  <a:gd name="GluePoint1Y" fmla="*/ 35 h 257"/>
                  <a:gd name="GluePoint2X" fmla="*/ 70 w 130"/>
                  <a:gd name="GluePoint2Y" fmla="*/ 45 h 257"/>
                  <a:gd name="GluePoint3X" fmla="*/ 62 w 130"/>
                  <a:gd name="GluePoint3Y" fmla="*/ 60 h 257"/>
                  <a:gd name="GluePoint4X" fmla="*/ 62 w 130"/>
                  <a:gd name="GluePoint4Y" fmla="*/ 82 h 257"/>
                  <a:gd name="GluePoint5X" fmla="*/ 76 w 130"/>
                  <a:gd name="GluePoint5Y" fmla="*/ 98 h 257"/>
                  <a:gd name="GluePoint6X" fmla="*/ 99 w 130"/>
                  <a:gd name="GluePoint6Y" fmla="*/ 121 h 257"/>
                  <a:gd name="GluePoint7X" fmla="*/ 105 w 130"/>
                  <a:gd name="GluePoint7Y" fmla="*/ 125 h 257"/>
                  <a:gd name="GluePoint8X" fmla="*/ 110 w 130"/>
                  <a:gd name="GluePoint8Y" fmla="*/ 132 h 257"/>
                  <a:gd name="GluePoint9X" fmla="*/ 124 w 130"/>
                  <a:gd name="GluePoint9Y" fmla="*/ 156 h 257"/>
                  <a:gd name="GluePoint10X" fmla="*/ 130 w 130"/>
                  <a:gd name="GluePoint10Y" fmla="*/ 187 h 257"/>
                  <a:gd name="GluePoint11X" fmla="*/ 127 w 130"/>
                  <a:gd name="GluePoint11Y" fmla="*/ 190 h 257"/>
                  <a:gd name="GluePoint12X" fmla="*/ 127 w 130"/>
                  <a:gd name="GluePoint12Y" fmla="*/ 209 h 257"/>
                  <a:gd name="GluePoint13X" fmla="*/ 113 w 130"/>
                  <a:gd name="GluePoint13Y" fmla="*/ 220 h 257"/>
                  <a:gd name="GluePoint14X" fmla="*/ 95 w 130"/>
                  <a:gd name="GluePoint14Y" fmla="*/ 225 h 257"/>
                  <a:gd name="GluePoint15X" fmla="*/ 91 w 130"/>
                  <a:gd name="GluePoint15Y" fmla="*/ 235 h 257"/>
                  <a:gd name="GluePoint16X" fmla="*/ 92 w 130"/>
                  <a:gd name="GluePoint16Y" fmla="*/ 240 h 257"/>
                  <a:gd name="GluePoint17X" fmla="*/ 88 w 130"/>
                  <a:gd name="GluePoint17Y" fmla="*/ 241 h 257"/>
                  <a:gd name="GluePoint18X" fmla="*/ 80 w 130"/>
                  <a:gd name="GluePoint18Y" fmla="*/ 246 h 257"/>
                  <a:gd name="GluePoint19X" fmla="*/ 70 w 130"/>
                  <a:gd name="GluePoint19Y" fmla="*/ 257 h 257"/>
                  <a:gd name="GluePoint20X" fmla="*/ 70 w 130"/>
                  <a:gd name="GluePoint20Y" fmla="*/ 254 h 257"/>
                  <a:gd name="GluePoint21X" fmla="*/ 67 w 130"/>
                  <a:gd name="GluePoint21Y" fmla="*/ 238 h 257"/>
                  <a:gd name="GluePoint22X" fmla="*/ 62 w 130"/>
                  <a:gd name="GluePoint22Y" fmla="*/ 228 h 257"/>
                  <a:gd name="GluePoint23X" fmla="*/ 67 w 130"/>
                  <a:gd name="GluePoint23Y" fmla="*/ 222 h 257"/>
                  <a:gd name="GluePoint24X" fmla="*/ 72 w 130"/>
                  <a:gd name="GluePoint24Y" fmla="*/ 219 h 257"/>
                  <a:gd name="GluePoint25X" fmla="*/ 81 w 130"/>
                  <a:gd name="GluePoint25Y" fmla="*/ 204 h 257"/>
                  <a:gd name="GluePoint26X" fmla="*/ 88 w 130"/>
                  <a:gd name="GluePoint26Y" fmla="*/ 199 h 257"/>
                  <a:gd name="GluePoint27X" fmla="*/ 100 w 130"/>
                  <a:gd name="GluePoint27Y" fmla="*/ 193 h 257"/>
                  <a:gd name="GluePoint28X" fmla="*/ 103 w 130"/>
                  <a:gd name="GluePoint28Y" fmla="*/ 190 h 257"/>
                  <a:gd name="GluePoint29X" fmla="*/ 99 w 130"/>
                  <a:gd name="GluePoint29Y" fmla="*/ 161 h 257"/>
                  <a:gd name="GluePoint30X" fmla="*/ 97 w 130"/>
                  <a:gd name="GluePoint30Y" fmla="*/ 140 h 257"/>
                  <a:gd name="GluePoint31X" fmla="*/ 83 w 130"/>
                  <a:gd name="GluePoint31Y" fmla="*/ 117 h 257"/>
                  <a:gd name="GluePoint32X" fmla="*/ 78 w 130"/>
                  <a:gd name="GluePoint32Y" fmla="*/ 113 h 257"/>
                  <a:gd name="GluePoint33X" fmla="*/ 68 w 130"/>
                  <a:gd name="GluePoint33Y" fmla="*/ 100 h 257"/>
                  <a:gd name="GluePoint34X" fmla="*/ 53 w 130"/>
                  <a:gd name="GluePoint34Y" fmla="*/ 80 h 257"/>
                  <a:gd name="GluePoint35X" fmla="*/ 35 w 130"/>
                  <a:gd name="GluePoint35Y" fmla="*/ 63 h 257"/>
                  <a:gd name="GluePoint36X" fmla="*/ 45 w 130"/>
                  <a:gd name="GluePoint36Y" fmla="*/ 58 h 257"/>
                  <a:gd name="GluePoint37X" fmla="*/ 37 w 130"/>
                  <a:gd name="GluePoint37Y" fmla="*/ 43 h 257"/>
                  <a:gd name="GluePoint38X" fmla="*/ 18 w 130"/>
                  <a:gd name="GluePoint38Y" fmla="*/ 40 h 257"/>
                  <a:gd name="GluePoint39X" fmla="*/ 13 w 130"/>
                  <a:gd name="GluePoint39Y" fmla="*/ 31 h 257"/>
                  <a:gd name="GluePoint40X" fmla="*/ 0 w 130"/>
                  <a:gd name="GluePoint40Y" fmla="*/ 14 h 257"/>
                  <a:gd name="GluePoint41X" fmla="*/ 11 w 130"/>
                  <a:gd name="GluePoint41Y" fmla="*/ 13 h 257"/>
                  <a:gd name="GluePoint42X" fmla="*/ 18 w 130"/>
                  <a:gd name="GluePoint42Y" fmla="*/ 11 h 257"/>
                  <a:gd name="GluePoint43X" fmla="*/ 22 w 130"/>
                  <a:gd name="GluePoint43Y" fmla="*/ 11 h 257"/>
                  <a:gd name="GluePoint44X" fmla="*/ 32 w 130"/>
                  <a:gd name="GluePoint44Y" fmla="*/ 8 h 257"/>
                  <a:gd name="GluePoint45X" fmla="*/ 54 w 130"/>
                  <a:gd name="GluePoint45Y" fmla="*/ 6 h 257"/>
                  <a:gd name="GluePoint46X" fmla="*/ 65 w 130"/>
                  <a:gd name="GluePoint46Y" fmla="*/ 11 h 257"/>
                  <a:gd name="GluePoint47X" fmla="*/ 68 w 130"/>
                  <a:gd name="GluePoint47Y" fmla="*/ 24 h 257"/>
                  <a:gd name="GluePoint48X" fmla="*/ 88 w 130"/>
                  <a:gd name="GluePoint48Y" fmla="*/ 31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0" h="257">
                    <a:moveTo>
                      <a:pt x="88" y="31"/>
                    </a:moveTo>
                    <a:lnTo>
                      <a:pt x="80" y="35"/>
                    </a:lnTo>
                    <a:lnTo>
                      <a:pt x="80" y="37"/>
                    </a:lnTo>
                    <a:lnTo>
                      <a:pt x="70" y="45"/>
                    </a:lnTo>
                    <a:lnTo>
                      <a:pt x="70" y="50"/>
                    </a:lnTo>
                    <a:lnTo>
                      <a:pt x="62" y="60"/>
                    </a:lnTo>
                    <a:lnTo>
                      <a:pt x="61" y="74"/>
                    </a:lnTo>
                    <a:lnTo>
                      <a:pt x="62" y="82"/>
                    </a:lnTo>
                    <a:lnTo>
                      <a:pt x="72" y="90"/>
                    </a:lnTo>
                    <a:lnTo>
                      <a:pt x="76" y="98"/>
                    </a:lnTo>
                    <a:lnTo>
                      <a:pt x="86" y="109"/>
                    </a:lnTo>
                    <a:lnTo>
                      <a:pt x="99" y="121"/>
                    </a:lnTo>
                    <a:lnTo>
                      <a:pt x="103" y="122"/>
                    </a:lnTo>
                    <a:lnTo>
                      <a:pt x="105" y="125"/>
                    </a:lnTo>
                    <a:lnTo>
                      <a:pt x="107" y="125"/>
                    </a:lnTo>
                    <a:lnTo>
                      <a:pt x="110" y="132"/>
                    </a:lnTo>
                    <a:lnTo>
                      <a:pt x="118" y="138"/>
                    </a:lnTo>
                    <a:lnTo>
                      <a:pt x="124" y="156"/>
                    </a:lnTo>
                    <a:lnTo>
                      <a:pt x="130" y="183"/>
                    </a:lnTo>
                    <a:lnTo>
                      <a:pt x="130" y="187"/>
                    </a:lnTo>
                    <a:lnTo>
                      <a:pt x="129" y="190"/>
                    </a:lnTo>
                    <a:lnTo>
                      <a:pt x="127" y="190"/>
                    </a:lnTo>
                    <a:lnTo>
                      <a:pt x="130" y="203"/>
                    </a:lnTo>
                    <a:lnTo>
                      <a:pt x="127" y="209"/>
                    </a:lnTo>
                    <a:lnTo>
                      <a:pt x="116" y="215"/>
                    </a:lnTo>
                    <a:lnTo>
                      <a:pt x="113" y="220"/>
                    </a:lnTo>
                    <a:lnTo>
                      <a:pt x="103" y="225"/>
                    </a:lnTo>
                    <a:lnTo>
                      <a:pt x="95" y="225"/>
                    </a:lnTo>
                    <a:lnTo>
                      <a:pt x="94" y="232"/>
                    </a:lnTo>
                    <a:lnTo>
                      <a:pt x="91" y="235"/>
                    </a:lnTo>
                    <a:lnTo>
                      <a:pt x="92" y="238"/>
                    </a:lnTo>
                    <a:lnTo>
                      <a:pt x="92" y="240"/>
                    </a:lnTo>
                    <a:lnTo>
                      <a:pt x="84" y="233"/>
                    </a:lnTo>
                    <a:lnTo>
                      <a:pt x="88" y="241"/>
                    </a:lnTo>
                    <a:lnTo>
                      <a:pt x="88" y="243"/>
                    </a:lnTo>
                    <a:lnTo>
                      <a:pt x="80" y="246"/>
                    </a:lnTo>
                    <a:lnTo>
                      <a:pt x="72" y="257"/>
                    </a:lnTo>
                    <a:lnTo>
                      <a:pt x="70" y="257"/>
                    </a:lnTo>
                    <a:lnTo>
                      <a:pt x="68" y="256"/>
                    </a:lnTo>
                    <a:lnTo>
                      <a:pt x="70" y="254"/>
                    </a:lnTo>
                    <a:lnTo>
                      <a:pt x="67" y="243"/>
                    </a:lnTo>
                    <a:lnTo>
                      <a:pt x="67" y="238"/>
                    </a:lnTo>
                    <a:lnTo>
                      <a:pt x="70" y="232"/>
                    </a:lnTo>
                    <a:lnTo>
                      <a:pt x="62" y="228"/>
                    </a:lnTo>
                    <a:lnTo>
                      <a:pt x="61" y="225"/>
                    </a:lnTo>
                    <a:lnTo>
                      <a:pt x="67" y="222"/>
                    </a:lnTo>
                    <a:lnTo>
                      <a:pt x="68" y="217"/>
                    </a:lnTo>
                    <a:lnTo>
                      <a:pt x="72" y="219"/>
                    </a:lnTo>
                    <a:lnTo>
                      <a:pt x="81" y="214"/>
                    </a:lnTo>
                    <a:lnTo>
                      <a:pt x="81" y="204"/>
                    </a:lnTo>
                    <a:lnTo>
                      <a:pt x="88" y="203"/>
                    </a:lnTo>
                    <a:lnTo>
                      <a:pt x="88" y="199"/>
                    </a:lnTo>
                    <a:lnTo>
                      <a:pt x="95" y="196"/>
                    </a:lnTo>
                    <a:lnTo>
                      <a:pt x="100" y="193"/>
                    </a:lnTo>
                    <a:lnTo>
                      <a:pt x="102" y="193"/>
                    </a:lnTo>
                    <a:lnTo>
                      <a:pt x="103" y="190"/>
                    </a:lnTo>
                    <a:lnTo>
                      <a:pt x="103" y="170"/>
                    </a:lnTo>
                    <a:lnTo>
                      <a:pt x="99" y="161"/>
                    </a:lnTo>
                    <a:lnTo>
                      <a:pt x="99" y="150"/>
                    </a:lnTo>
                    <a:lnTo>
                      <a:pt x="97" y="140"/>
                    </a:lnTo>
                    <a:lnTo>
                      <a:pt x="89" y="122"/>
                    </a:lnTo>
                    <a:lnTo>
                      <a:pt x="83" y="117"/>
                    </a:lnTo>
                    <a:lnTo>
                      <a:pt x="80" y="117"/>
                    </a:lnTo>
                    <a:lnTo>
                      <a:pt x="78" y="113"/>
                    </a:lnTo>
                    <a:lnTo>
                      <a:pt x="75" y="105"/>
                    </a:lnTo>
                    <a:lnTo>
                      <a:pt x="68" y="100"/>
                    </a:lnTo>
                    <a:lnTo>
                      <a:pt x="54" y="85"/>
                    </a:lnTo>
                    <a:lnTo>
                      <a:pt x="53" y="80"/>
                    </a:lnTo>
                    <a:lnTo>
                      <a:pt x="34" y="69"/>
                    </a:lnTo>
                    <a:lnTo>
                      <a:pt x="35" y="63"/>
                    </a:lnTo>
                    <a:lnTo>
                      <a:pt x="41" y="63"/>
                    </a:lnTo>
                    <a:lnTo>
                      <a:pt x="45" y="58"/>
                    </a:lnTo>
                    <a:lnTo>
                      <a:pt x="45" y="55"/>
                    </a:lnTo>
                    <a:lnTo>
                      <a:pt x="37" y="43"/>
                    </a:lnTo>
                    <a:lnTo>
                      <a:pt x="32" y="40"/>
                    </a:lnTo>
                    <a:lnTo>
                      <a:pt x="18" y="40"/>
                    </a:lnTo>
                    <a:lnTo>
                      <a:pt x="13" y="35"/>
                    </a:lnTo>
                    <a:lnTo>
                      <a:pt x="13" y="31"/>
                    </a:lnTo>
                    <a:lnTo>
                      <a:pt x="10" y="27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11" y="13"/>
                    </a:lnTo>
                    <a:lnTo>
                      <a:pt x="16" y="10"/>
                    </a:lnTo>
                    <a:lnTo>
                      <a:pt x="18" y="11"/>
                    </a:lnTo>
                    <a:lnTo>
                      <a:pt x="21" y="10"/>
                    </a:lnTo>
                    <a:lnTo>
                      <a:pt x="22" y="11"/>
                    </a:lnTo>
                    <a:lnTo>
                      <a:pt x="27" y="8"/>
                    </a:lnTo>
                    <a:lnTo>
                      <a:pt x="32" y="8"/>
                    </a:lnTo>
                    <a:lnTo>
                      <a:pt x="41" y="0"/>
                    </a:lnTo>
                    <a:lnTo>
                      <a:pt x="54" y="6"/>
                    </a:lnTo>
                    <a:lnTo>
                      <a:pt x="64" y="8"/>
                    </a:lnTo>
                    <a:lnTo>
                      <a:pt x="65" y="11"/>
                    </a:lnTo>
                    <a:lnTo>
                      <a:pt x="64" y="16"/>
                    </a:lnTo>
                    <a:lnTo>
                      <a:pt x="68" y="24"/>
                    </a:lnTo>
                    <a:lnTo>
                      <a:pt x="78" y="29"/>
                    </a:lnTo>
                    <a:lnTo>
                      <a:pt x="88" y="3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3" name="Freeform 111"/>
              <p:cNvSpPr/>
              <p:nvPr/>
            </p:nvSpPr>
            <p:spPr>
              <a:xfrm>
                <a:off x="6270480" y="2255760"/>
                <a:ext cx="212400" cy="504360"/>
              </a:xfrm>
              <a:custGeom>
                <a:avLst/>
                <a:gdLst>
                  <a:gd name="textAreaLeft" fmla="*/ 0 w 212400"/>
                  <a:gd name="textAreaRight" fmla="*/ 212760 w 212400"/>
                  <a:gd name="textAreaTop" fmla="*/ 0 h 504360"/>
                  <a:gd name="textAreaBottom" fmla="*/ 504720 h 504360"/>
                  <a:gd name="GluePoint1X" fmla="*/ 118 w 134"/>
                  <a:gd name="GluePoint1Y" fmla="*/ 315 h 318"/>
                  <a:gd name="GluePoint2X" fmla="*/ 115 w 134"/>
                  <a:gd name="GluePoint2Y" fmla="*/ 287 h 318"/>
                  <a:gd name="GluePoint3X" fmla="*/ 118 w 134"/>
                  <a:gd name="GluePoint3Y" fmla="*/ 284 h 318"/>
                  <a:gd name="GluePoint4X" fmla="*/ 110 w 134"/>
                  <a:gd name="GluePoint4Y" fmla="*/ 255 h 318"/>
                  <a:gd name="GluePoint5X" fmla="*/ 99 w 134"/>
                  <a:gd name="GluePoint5Y" fmla="*/ 234 h 318"/>
                  <a:gd name="GluePoint6X" fmla="*/ 88 w 134"/>
                  <a:gd name="GluePoint6Y" fmla="*/ 204 h 318"/>
                  <a:gd name="GluePoint7X" fmla="*/ 81 w 134"/>
                  <a:gd name="GluePoint7Y" fmla="*/ 199 h 318"/>
                  <a:gd name="GluePoint8X" fmla="*/ 78 w 134"/>
                  <a:gd name="GluePoint8Y" fmla="*/ 202 h 318"/>
                  <a:gd name="GluePoint9X" fmla="*/ 61 w 134"/>
                  <a:gd name="GluePoint9Y" fmla="*/ 220 h 318"/>
                  <a:gd name="GluePoint10X" fmla="*/ 54 w 134"/>
                  <a:gd name="GluePoint10Y" fmla="*/ 220 h 318"/>
                  <a:gd name="GluePoint11X" fmla="*/ 47 w 134"/>
                  <a:gd name="GluePoint11Y" fmla="*/ 215 h 318"/>
                  <a:gd name="GluePoint12X" fmla="*/ 43 w 134"/>
                  <a:gd name="GluePoint12Y" fmla="*/ 215 h 318"/>
                  <a:gd name="GluePoint13X" fmla="*/ 40 w 134"/>
                  <a:gd name="GluePoint13Y" fmla="*/ 175 h 318"/>
                  <a:gd name="GluePoint14X" fmla="*/ 31 w 134"/>
                  <a:gd name="GluePoint14Y" fmla="*/ 164 h 318"/>
                  <a:gd name="GluePoint15X" fmla="*/ 24 w 134"/>
                  <a:gd name="GluePoint15Y" fmla="*/ 159 h 318"/>
                  <a:gd name="GluePoint16X" fmla="*/ 29 w 134"/>
                  <a:gd name="GluePoint16Y" fmla="*/ 157 h 318"/>
                  <a:gd name="GluePoint17X" fmla="*/ 26 w 134"/>
                  <a:gd name="GluePoint17Y" fmla="*/ 151 h 318"/>
                  <a:gd name="GluePoint18X" fmla="*/ 13 w 134"/>
                  <a:gd name="GluePoint18Y" fmla="*/ 141 h 318"/>
                  <a:gd name="GluePoint19X" fmla="*/ 2 w 134"/>
                  <a:gd name="GluePoint19Y" fmla="*/ 130 h 318"/>
                  <a:gd name="GluePoint20X" fmla="*/ 2 w 134"/>
                  <a:gd name="GluePoint20Y" fmla="*/ 120 h 318"/>
                  <a:gd name="GluePoint21X" fmla="*/ 4 w 134"/>
                  <a:gd name="GluePoint21Y" fmla="*/ 112 h 318"/>
                  <a:gd name="GluePoint22X" fmla="*/ 8 w 134"/>
                  <a:gd name="GluePoint22Y" fmla="*/ 98 h 318"/>
                  <a:gd name="GluePoint23X" fmla="*/ 12 w 134"/>
                  <a:gd name="GluePoint23Y" fmla="*/ 93 h 318"/>
                  <a:gd name="GluePoint24X" fmla="*/ 12 w 134"/>
                  <a:gd name="GluePoint24Y" fmla="*/ 77 h 318"/>
                  <a:gd name="GluePoint25X" fmla="*/ 23 w 134"/>
                  <a:gd name="GluePoint25Y" fmla="*/ 75 h 318"/>
                  <a:gd name="GluePoint26X" fmla="*/ 26 w 134"/>
                  <a:gd name="GluePoint26Y" fmla="*/ 53 h 318"/>
                  <a:gd name="GluePoint27X" fmla="*/ 29 w 134"/>
                  <a:gd name="GluePoint27Y" fmla="*/ 35 h 318"/>
                  <a:gd name="GluePoint28X" fmla="*/ 37 w 134"/>
                  <a:gd name="GluePoint28Y" fmla="*/ 25 h 318"/>
                  <a:gd name="GluePoint29X" fmla="*/ 48 w 134"/>
                  <a:gd name="GluePoint29Y" fmla="*/ 17 h 318"/>
                  <a:gd name="GluePoint30X" fmla="*/ 53 w 134"/>
                  <a:gd name="GluePoint30Y" fmla="*/ 9 h 318"/>
                  <a:gd name="GluePoint31X" fmla="*/ 56 w 134"/>
                  <a:gd name="GluePoint31Y" fmla="*/ 1 h 318"/>
                  <a:gd name="GluePoint32X" fmla="*/ 62 w 134"/>
                  <a:gd name="GluePoint32Y" fmla="*/ 1 h 318"/>
                  <a:gd name="GluePoint33X" fmla="*/ 72 w 134"/>
                  <a:gd name="GluePoint33Y" fmla="*/ 12 h 318"/>
                  <a:gd name="GluePoint34X" fmla="*/ 81 w 134"/>
                  <a:gd name="GluePoint34Y" fmla="*/ 27 h 318"/>
                  <a:gd name="GluePoint35X" fmla="*/ 81 w 134"/>
                  <a:gd name="GluePoint35Y" fmla="*/ 46 h 318"/>
                  <a:gd name="GluePoint36X" fmla="*/ 74 w 134"/>
                  <a:gd name="GluePoint36Y" fmla="*/ 65 h 318"/>
                  <a:gd name="GluePoint37X" fmla="*/ 74 w 134"/>
                  <a:gd name="GluePoint37Y" fmla="*/ 78 h 318"/>
                  <a:gd name="GluePoint38X" fmla="*/ 85 w 134"/>
                  <a:gd name="GluePoint38Y" fmla="*/ 72 h 318"/>
                  <a:gd name="GluePoint39X" fmla="*/ 96 w 134"/>
                  <a:gd name="GluePoint39Y" fmla="*/ 86 h 318"/>
                  <a:gd name="GluePoint40X" fmla="*/ 104 w 134"/>
                  <a:gd name="GluePoint40Y" fmla="*/ 106 h 318"/>
                  <a:gd name="GluePoint41X" fmla="*/ 115 w 134"/>
                  <a:gd name="GluePoint41Y" fmla="*/ 112 h 318"/>
                  <a:gd name="GluePoint42X" fmla="*/ 126 w 134"/>
                  <a:gd name="GluePoint42Y" fmla="*/ 117 h 318"/>
                  <a:gd name="GluePoint43X" fmla="*/ 132 w 134"/>
                  <a:gd name="GluePoint43Y" fmla="*/ 114 h 318"/>
                  <a:gd name="GluePoint44X" fmla="*/ 132 w 134"/>
                  <a:gd name="GluePoint44Y" fmla="*/ 119 h 318"/>
                  <a:gd name="GluePoint45X" fmla="*/ 128 w 134"/>
                  <a:gd name="GluePoint45Y" fmla="*/ 128 h 318"/>
                  <a:gd name="GluePoint46X" fmla="*/ 123 w 134"/>
                  <a:gd name="GluePoint46Y" fmla="*/ 131 h 318"/>
                  <a:gd name="GluePoint47X" fmla="*/ 113 w 134"/>
                  <a:gd name="GluePoint47Y" fmla="*/ 141 h 318"/>
                  <a:gd name="GluePoint48X" fmla="*/ 93 w 134"/>
                  <a:gd name="GluePoint48Y" fmla="*/ 152 h 318"/>
                  <a:gd name="GluePoint49X" fmla="*/ 91 w 134"/>
                  <a:gd name="GluePoint49Y" fmla="*/ 172 h 318"/>
                  <a:gd name="GluePoint50X" fmla="*/ 96 w 134"/>
                  <a:gd name="GluePoint50Y" fmla="*/ 188 h 318"/>
                  <a:gd name="GluePoint51X" fmla="*/ 108 w 134"/>
                  <a:gd name="GluePoint51Y" fmla="*/ 209 h 318"/>
                  <a:gd name="GluePoint52X" fmla="*/ 112 w 134"/>
                  <a:gd name="GluePoint52Y" fmla="*/ 212 h 318"/>
                  <a:gd name="GluePoint53X" fmla="*/ 110 w 134"/>
                  <a:gd name="GluePoint53Y" fmla="*/ 225 h 318"/>
                  <a:gd name="GluePoint54X" fmla="*/ 105 w 134"/>
                  <a:gd name="GluePoint54Y" fmla="*/ 236 h 318"/>
                  <a:gd name="GluePoint55X" fmla="*/ 120 w 134"/>
                  <a:gd name="GluePoint55Y" fmla="*/ 250 h 318"/>
                  <a:gd name="GluePoint56X" fmla="*/ 132 w 134"/>
                  <a:gd name="GluePoint56Y" fmla="*/ 287 h 318"/>
                  <a:gd name="GluePoint57X" fmla="*/ 123 w 134"/>
                  <a:gd name="GluePoint57Y" fmla="*/ 30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34" h="318">
                    <a:moveTo>
                      <a:pt x="121" y="318"/>
                    </a:moveTo>
                    <a:lnTo>
                      <a:pt x="118" y="315"/>
                    </a:lnTo>
                    <a:lnTo>
                      <a:pt x="121" y="291"/>
                    </a:lnTo>
                    <a:lnTo>
                      <a:pt x="115" y="287"/>
                    </a:lnTo>
                    <a:lnTo>
                      <a:pt x="115" y="284"/>
                    </a:lnTo>
                    <a:lnTo>
                      <a:pt x="118" y="284"/>
                    </a:lnTo>
                    <a:lnTo>
                      <a:pt x="115" y="270"/>
                    </a:lnTo>
                    <a:lnTo>
                      <a:pt x="110" y="255"/>
                    </a:lnTo>
                    <a:lnTo>
                      <a:pt x="108" y="257"/>
                    </a:lnTo>
                    <a:lnTo>
                      <a:pt x="99" y="234"/>
                    </a:lnTo>
                    <a:lnTo>
                      <a:pt x="94" y="207"/>
                    </a:lnTo>
                    <a:lnTo>
                      <a:pt x="88" y="204"/>
                    </a:lnTo>
                    <a:lnTo>
                      <a:pt x="83" y="199"/>
                    </a:lnTo>
                    <a:lnTo>
                      <a:pt x="81" y="199"/>
                    </a:lnTo>
                    <a:lnTo>
                      <a:pt x="77" y="189"/>
                    </a:lnTo>
                    <a:lnTo>
                      <a:pt x="78" y="202"/>
                    </a:lnTo>
                    <a:lnTo>
                      <a:pt x="70" y="207"/>
                    </a:lnTo>
                    <a:lnTo>
                      <a:pt x="61" y="220"/>
                    </a:lnTo>
                    <a:lnTo>
                      <a:pt x="54" y="217"/>
                    </a:lnTo>
                    <a:lnTo>
                      <a:pt x="54" y="220"/>
                    </a:lnTo>
                    <a:lnTo>
                      <a:pt x="48" y="217"/>
                    </a:lnTo>
                    <a:lnTo>
                      <a:pt x="47" y="215"/>
                    </a:lnTo>
                    <a:lnTo>
                      <a:pt x="47" y="213"/>
                    </a:lnTo>
                    <a:lnTo>
                      <a:pt x="43" y="215"/>
                    </a:lnTo>
                    <a:lnTo>
                      <a:pt x="45" y="194"/>
                    </a:lnTo>
                    <a:lnTo>
                      <a:pt x="40" y="175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27" y="162"/>
                    </a:lnTo>
                    <a:lnTo>
                      <a:pt x="24" y="159"/>
                    </a:lnTo>
                    <a:lnTo>
                      <a:pt x="26" y="156"/>
                    </a:lnTo>
                    <a:lnTo>
                      <a:pt x="29" y="157"/>
                    </a:lnTo>
                    <a:lnTo>
                      <a:pt x="26" y="154"/>
                    </a:lnTo>
                    <a:lnTo>
                      <a:pt x="26" y="151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7" y="136"/>
                    </a:lnTo>
                    <a:lnTo>
                      <a:pt x="2" y="130"/>
                    </a:lnTo>
                    <a:lnTo>
                      <a:pt x="0" y="122"/>
                    </a:lnTo>
                    <a:lnTo>
                      <a:pt x="2" y="120"/>
                    </a:lnTo>
                    <a:lnTo>
                      <a:pt x="5" y="122"/>
                    </a:lnTo>
                    <a:lnTo>
                      <a:pt x="4" y="112"/>
                    </a:lnTo>
                    <a:lnTo>
                      <a:pt x="12" y="107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12" y="93"/>
                    </a:lnTo>
                    <a:lnTo>
                      <a:pt x="10" y="80"/>
                    </a:lnTo>
                    <a:lnTo>
                      <a:pt x="12" y="77"/>
                    </a:lnTo>
                    <a:lnTo>
                      <a:pt x="21" y="77"/>
                    </a:lnTo>
                    <a:lnTo>
                      <a:pt x="23" y="75"/>
                    </a:lnTo>
                    <a:lnTo>
                      <a:pt x="26" y="59"/>
                    </a:lnTo>
                    <a:lnTo>
                      <a:pt x="26" y="53"/>
                    </a:lnTo>
                    <a:lnTo>
                      <a:pt x="32" y="43"/>
                    </a:lnTo>
                    <a:lnTo>
                      <a:pt x="29" y="35"/>
                    </a:lnTo>
                    <a:lnTo>
                      <a:pt x="31" y="30"/>
                    </a:lnTo>
                    <a:lnTo>
                      <a:pt x="37" y="25"/>
                    </a:lnTo>
                    <a:lnTo>
                      <a:pt x="40" y="19"/>
                    </a:lnTo>
                    <a:lnTo>
                      <a:pt x="48" y="17"/>
                    </a:lnTo>
                    <a:lnTo>
                      <a:pt x="53" y="19"/>
                    </a:lnTo>
                    <a:lnTo>
                      <a:pt x="53" y="9"/>
                    </a:lnTo>
                    <a:lnTo>
                      <a:pt x="56" y="6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62" y="1"/>
                    </a:lnTo>
                    <a:lnTo>
                      <a:pt x="67" y="4"/>
                    </a:lnTo>
                    <a:lnTo>
                      <a:pt x="72" y="12"/>
                    </a:lnTo>
                    <a:lnTo>
                      <a:pt x="75" y="12"/>
                    </a:lnTo>
                    <a:lnTo>
                      <a:pt x="81" y="27"/>
                    </a:lnTo>
                    <a:lnTo>
                      <a:pt x="83" y="38"/>
                    </a:lnTo>
                    <a:lnTo>
                      <a:pt x="81" y="46"/>
                    </a:lnTo>
                    <a:lnTo>
                      <a:pt x="75" y="56"/>
                    </a:lnTo>
                    <a:lnTo>
                      <a:pt x="74" y="65"/>
                    </a:lnTo>
                    <a:lnTo>
                      <a:pt x="75" y="74"/>
                    </a:lnTo>
                    <a:lnTo>
                      <a:pt x="74" y="78"/>
                    </a:lnTo>
                    <a:lnTo>
                      <a:pt x="75" y="80"/>
                    </a:lnTo>
                    <a:lnTo>
                      <a:pt x="85" y="72"/>
                    </a:lnTo>
                    <a:lnTo>
                      <a:pt x="91" y="74"/>
                    </a:lnTo>
                    <a:lnTo>
                      <a:pt x="96" y="86"/>
                    </a:lnTo>
                    <a:lnTo>
                      <a:pt x="105" y="93"/>
                    </a:lnTo>
                    <a:lnTo>
                      <a:pt x="104" y="106"/>
                    </a:lnTo>
                    <a:lnTo>
                      <a:pt x="113" y="109"/>
                    </a:lnTo>
                    <a:lnTo>
                      <a:pt x="115" y="112"/>
                    </a:lnTo>
                    <a:lnTo>
                      <a:pt x="121" y="117"/>
                    </a:lnTo>
                    <a:lnTo>
                      <a:pt x="126" y="117"/>
                    </a:lnTo>
                    <a:lnTo>
                      <a:pt x="129" y="114"/>
                    </a:lnTo>
                    <a:lnTo>
                      <a:pt x="132" y="114"/>
                    </a:lnTo>
                    <a:lnTo>
                      <a:pt x="134" y="115"/>
                    </a:lnTo>
                    <a:lnTo>
                      <a:pt x="132" y="119"/>
                    </a:lnTo>
                    <a:lnTo>
                      <a:pt x="126" y="125"/>
                    </a:lnTo>
                    <a:lnTo>
                      <a:pt x="128" y="128"/>
                    </a:lnTo>
                    <a:lnTo>
                      <a:pt x="123" y="130"/>
                    </a:lnTo>
                    <a:lnTo>
                      <a:pt x="123" y="131"/>
                    </a:lnTo>
                    <a:lnTo>
                      <a:pt x="118" y="139"/>
                    </a:lnTo>
                    <a:lnTo>
                      <a:pt x="113" y="141"/>
                    </a:lnTo>
                    <a:lnTo>
                      <a:pt x="104" y="151"/>
                    </a:lnTo>
                    <a:lnTo>
                      <a:pt x="93" y="152"/>
                    </a:lnTo>
                    <a:lnTo>
                      <a:pt x="89" y="164"/>
                    </a:lnTo>
                    <a:lnTo>
                      <a:pt x="91" y="172"/>
                    </a:lnTo>
                    <a:lnTo>
                      <a:pt x="89" y="173"/>
                    </a:lnTo>
                    <a:lnTo>
                      <a:pt x="96" y="188"/>
                    </a:lnTo>
                    <a:lnTo>
                      <a:pt x="105" y="196"/>
                    </a:lnTo>
                    <a:lnTo>
                      <a:pt x="108" y="209"/>
                    </a:lnTo>
                    <a:lnTo>
                      <a:pt x="110" y="210"/>
                    </a:lnTo>
                    <a:lnTo>
                      <a:pt x="112" y="212"/>
                    </a:lnTo>
                    <a:lnTo>
                      <a:pt x="110" y="218"/>
                    </a:lnTo>
                    <a:lnTo>
                      <a:pt x="110" y="225"/>
                    </a:lnTo>
                    <a:lnTo>
                      <a:pt x="105" y="231"/>
                    </a:lnTo>
                    <a:lnTo>
                      <a:pt x="105" y="236"/>
                    </a:lnTo>
                    <a:lnTo>
                      <a:pt x="108" y="241"/>
                    </a:lnTo>
                    <a:lnTo>
                      <a:pt x="120" y="250"/>
                    </a:lnTo>
                    <a:lnTo>
                      <a:pt x="123" y="267"/>
                    </a:lnTo>
                    <a:lnTo>
                      <a:pt x="132" y="287"/>
                    </a:lnTo>
                    <a:lnTo>
                      <a:pt x="128" y="299"/>
                    </a:lnTo>
                    <a:lnTo>
                      <a:pt x="123" y="305"/>
                    </a:lnTo>
                    <a:lnTo>
                      <a:pt x="121" y="3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4" name="Freeform 112"/>
              <p:cNvSpPr/>
              <p:nvPr/>
            </p:nvSpPr>
            <p:spPr>
              <a:xfrm>
                <a:off x="6540480" y="2633760"/>
                <a:ext cx="128160" cy="1188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8800"/>
                  <a:gd name="textAreaBottom" fmla="*/ 119160 h 118800"/>
                  <a:gd name="GluePoint1X" fmla="*/ 77 w 81"/>
                  <a:gd name="GluePoint1Y" fmla="*/ 0 h 75"/>
                  <a:gd name="GluePoint2X" fmla="*/ 77 w 81"/>
                  <a:gd name="GluePoint2Y" fmla="*/ 11 h 75"/>
                  <a:gd name="GluePoint3X" fmla="*/ 81 w 81"/>
                  <a:gd name="GluePoint3Y" fmla="*/ 20 h 75"/>
                  <a:gd name="GluePoint4X" fmla="*/ 81 w 81"/>
                  <a:gd name="GluePoint4Y" fmla="*/ 40 h 75"/>
                  <a:gd name="GluePoint5X" fmla="*/ 80 w 81"/>
                  <a:gd name="GluePoint5Y" fmla="*/ 43 h 75"/>
                  <a:gd name="GluePoint6X" fmla="*/ 78 w 81"/>
                  <a:gd name="GluePoint6Y" fmla="*/ 43 h 75"/>
                  <a:gd name="GluePoint7X" fmla="*/ 73 w 81"/>
                  <a:gd name="GluePoint7Y" fmla="*/ 46 h 75"/>
                  <a:gd name="GluePoint8X" fmla="*/ 66 w 81"/>
                  <a:gd name="GluePoint8Y" fmla="*/ 49 h 75"/>
                  <a:gd name="GluePoint9X" fmla="*/ 66 w 81"/>
                  <a:gd name="GluePoint9Y" fmla="*/ 53 h 75"/>
                  <a:gd name="GluePoint10X" fmla="*/ 59 w 81"/>
                  <a:gd name="GluePoint10Y" fmla="*/ 54 h 75"/>
                  <a:gd name="GluePoint11X" fmla="*/ 59 w 81"/>
                  <a:gd name="GluePoint11Y" fmla="*/ 64 h 75"/>
                  <a:gd name="GluePoint12X" fmla="*/ 50 w 81"/>
                  <a:gd name="GluePoint12Y" fmla="*/ 69 h 75"/>
                  <a:gd name="GluePoint13X" fmla="*/ 46 w 81"/>
                  <a:gd name="GluePoint13Y" fmla="*/ 67 h 75"/>
                  <a:gd name="GluePoint14X" fmla="*/ 45 w 81"/>
                  <a:gd name="GluePoint14Y" fmla="*/ 72 h 75"/>
                  <a:gd name="GluePoint15X" fmla="*/ 39 w 81"/>
                  <a:gd name="GluePoint15Y" fmla="*/ 75 h 75"/>
                  <a:gd name="GluePoint16X" fmla="*/ 34 w 81"/>
                  <a:gd name="GluePoint16Y" fmla="*/ 72 h 75"/>
                  <a:gd name="GluePoint17X" fmla="*/ 24 w 81"/>
                  <a:gd name="GluePoint17Y" fmla="*/ 74 h 75"/>
                  <a:gd name="GluePoint18X" fmla="*/ 24 w 81"/>
                  <a:gd name="GluePoint18Y" fmla="*/ 64 h 75"/>
                  <a:gd name="GluePoint19X" fmla="*/ 23 w 81"/>
                  <a:gd name="GluePoint19Y" fmla="*/ 62 h 75"/>
                  <a:gd name="GluePoint20X" fmla="*/ 18 w 81"/>
                  <a:gd name="GluePoint20Y" fmla="*/ 67 h 75"/>
                  <a:gd name="GluePoint21X" fmla="*/ 16 w 81"/>
                  <a:gd name="GluePoint21Y" fmla="*/ 57 h 75"/>
                  <a:gd name="GluePoint22X" fmla="*/ 13 w 81"/>
                  <a:gd name="GluePoint22Y" fmla="*/ 54 h 75"/>
                  <a:gd name="GluePoint23X" fmla="*/ 12 w 81"/>
                  <a:gd name="GluePoint23Y" fmla="*/ 45 h 75"/>
                  <a:gd name="GluePoint24X" fmla="*/ 5 w 81"/>
                  <a:gd name="GluePoint24Y" fmla="*/ 37 h 75"/>
                  <a:gd name="GluePoint25X" fmla="*/ 0 w 81"/>
                  <a:gd name="GluePoint25Y" fmla="*/ 27 h 75"/>
                  <a:gd name="GluePoint26X" fmla="*/ 0 w 81"/>
                  <a:gd name="GluePoint26Y" fmla="*/ 20 h 75"/>
                  <a:gd name="GluePoint27X" fmla="*/ 4 w 81"/>
                  <a:gd name="GluePoint27Y" fmla="*/ 16 h 75"/>
                  <a:gd name="GluePoint28X" fmla="*/ 13 w 81"/>
                  <a:gd name="GluePoint28Y" fmla="*/ 6 h 75"/>
                  <a:gd name="GluePoint29X" fmla="*/ 24 w 81"/>
                  <a:gd name="GluePoint29Y" fmla="*/ 8 h 75"/>
                  <a:gd name="GluePoint30X" fmla="*/ 37 w 81"/>
                  <a:gd name="GluePoint30Y" fmla="*/ 6 h 75"/>
                  <a:gd name="GluePoint31X" fmla="*/ 40 w 81"/>
                  <a:gd name="GluePoint31Y" fmla="*/ 9 h 75"/>
                  <a:gd name="GluePoint32X" fmla="*/ 43 w 81"/>
                  <a:gd name="GluePoint32Y" fmla="*/ 8 h 75"/>
                  <a:gd name="GluePoint33X" fmla="*/ 45 w 81"/>
                  <a:gd name="GluePoint33Y" fmla="*/ 11 h 75"/>
                  <a:gd name="GluePoint34X" fmla="*/ 54 w 81"/>
                  <a:gd name="GluePoint34Y" fmla="*/ 12 h 75"/>
                  <a:gd name="GluePoint35X" fmla="*/ 56 w 81"/>
                  <a:gd name="GluePoint35Y" fmla="*/ 12 h 75"/>
                  <a:gd name="GluePoint36X" fmla="*/ 56 w 81"/>
                  <a:gd name="GluePoint36Y" fmla="*/ 8 h 75"/>
                  <a:gd name="GluePoint37X" fmla="*/ 59 w 81"/>
                  <a:gd name="GluePoint37Y" fmla="*/ 4 h 75"/>
                  <a:gd name="GluePoint38X" fmla="*/ 66 w 81"/>
                  <a:gd name="GluePoint38Y" fmla="*/ 3 h 75"/>
                  <a:gd name="GluePoint39X" fmla="*/ 70 w 81"/>
                  <a:gd name="GluePoint39Y" fmla="*/ 6 h 75"/>
                  <a:gd name="GluePoint40X" fmla="*/ 77 w 81"/>
                  <a:gd name="GluePoint40Y" fmla="*/ 0 h 7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81" h="75">
                    <a:moveTo>
                      <a:pt x="77" y="0"/>
                    </a:moveTo>
                    <a:lnTo>
                      <a:pt x="77" y="11"/>
                    </a:lnTo>
                    <a:lnTo>
                      <a:pt x="81" y="20"/>
                    </a:lnTo>
                    <a:lnTo>
                      <a:pt x="81" y="40"/>
                    </a:lnTo>
                    <a:lnTo>
                      <a:pt x="80" y="43"/>
                    </a:lnTo>
                    <a:lnTo>
                      <a:pt x="78" y="43"/>
                    </a:lnTo>
                    <a:lnTo>
                      <a:pt x="73" y="46"/>
                    </a:lnTo>
                    <a:lnTo>
                      <a:pt x="66" y="49"/>
                    </a:lnTo>
                    <a:lnTo>
                      <a:pt x="66" y="53"/>
                    </a:lnTo>
                    <a:lnTo>
                      <a:pt x="59" y="54"/>
                    </a:lnTo>
                    <a:lnTo>
                      <a:pt x="59" y="64"/>
                    </a:lnTo>
                    <a:lnTo>
                      <a:pt x="50" y="69"/>
                    </a:lnTo>
                    <a:lnTo>
                      <a:pt x="46" y="67"/>
                    </a:lnTo>
                    <a:lnTo>
                      <a:pt x="45" y="72"/>
                    </a:lnTo>
                    <a:lnTo>
                      <a:pt x="39" y="75"/>
                    </a:lnTo>
                    <a:lnTo>
                      <a:pt x="34" y="72"/>
                    </a:lnTo>
                    <a:lnTo>
                      <a:pt x="24" y="74"/>
                    </a:lnTo>
                    <a:lnTo>
                      <a:pt x="24" y="64"/>
                    </a:lnTo>
                    <a:lnTo>
                      <a:pt x="23" y="62"/>
                    </a:lnTo>
                    <a:lnTo>
                      <a:pt x="18" y="67"/>
                    </a:lnTo>
                    <a:lnTo>
                      <a:pt x="16" y="57"/>
                    </a:lnTo>
                    <a:lnTo>
                      <a:pt x="13" y="54"/>
                    </a:lnTo>
                    <a:lnTo>
                      <a:pt x="12" y="45"/>
                    </a:lnTo>
                    <a:lnTo>
                      <a:pt x="5" y="37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4" y="16"/>
                    </a:lnTo>
                    <a:lnTo>
                      <a:pt x="13" y="6"/>
                    </a:lnTo>
                    <a:lnTo>
                      <a:pt x="24" y="8"/>
                    </a:lnTo>
                    <a:lnTo>
                      <a:pt x="37" y="6"/>
                    </a:lnTo>
                    <a:lnTo>
                      <a:pt x="40" y="9"/>
                    </a:lnTo>
                    <a:lnTo>
                      <a:pt x="43" y="8"/>
                    </a:lnTo>
                    <a:lnTo>
                      <a:pt x="45" y="11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6" y="8"/>
                    </a:lnTo>
                    <a:lnTo>
                      <a:pt x="59" y="4"/>
                    </a:lnTo>
                    <a:lnTo>
                      <a:pt x="66" y="3"/>
                    </a:lnTo>
                    <a:lnTo>
                      <a:pt x="70" y="6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5" name="Freeform 113"/>
              <p:cNvSpPr/>
              <p:nvPr/>
            </p:nvSpPr>
            <p:spPr>
              <a:xfrm>
                <a:off x="5948280" y="2198520"/>
                <a:ext cx="199800" cy="10908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109080"/>
                  <a:gd name="textAreaBottom" fmla="*/ 109440 h 109080"/>
                  <a:gd name="GluePoint1X" fmla="*/ 122 w 126"/>
                  <a:gd name="GluePoint1Y" fmla="*/ 56 h 69"/>
                  <a:gd name="GluePoint2X" fmla="*/ 121 w 126"/>
                  <a:gd name="GluePoint2Y" fmla="*/ 48 h 69"/>
                  <a:gd name="GluePoint3X" fmla="*/ 122 w 126"/>
                  <a:gd name="GluePoint3Y" fmla="*/ 42 h 69"/>
                  <a:gd name="GluePoint4X" fmla="*/ 118 w 126"/>
                  <a:gd name="GluePoint4Y" fmla="*/ 42 h 69"/>
                  <a:gd name="GluePoint5X" fmla="*/ 118 w 126"/>
                  <a:gd name="GluePoint5Y" fmla="*/ 45 h 69"/>
                  <a:gd name="GluePoint6X" fmla="*/ 111 w 126"/>
                  <a:gd name="GluePoint6Y" fmla="*/ 44 h 69"/>
                  <a:gd name="GluePoint7X" fmla="*/ 100 w 126"/>
                  <a:gd name="GluePoint7Y" fmla="*/ 40 h 69"/>
                  <a:gd name="GluePoint8X" fmla="*/ 99 w 126"/>
                  <a:gd name="GluePoint8Y" fmla="*/ 42 h 69"/>
                  <a:gd name="GluePoint9X" fmla="*/ 92 w 126"/>
                  <a:gd name="GluePoint9Y" fmla="*/ 40 h 69"/>
                  <a:gd name="GluePoint10X" fmla="*/ 91 w 126"/>
                  <a:gd name="GluePoint10Y" fmla="*/ 42 h 69"/>
                  <a:gd name="GluePoint11X" fmla="*/ 84 w 126"/>
                  <a:gd name="GluePoint11Y" fmla="*/ 37 h 69"/>
                  <a:gd name="GluePoint12X" fmla="*/ 81 w 126"/>
                  <a:gd name="GluePoint12Y" fmla="*/ 37 h 69"/>
                  <a:gd name="GluePoint13X" fmla="*/ 76 w 126"/>
                  <a:gd name="GluePoint13Y" fmla="*/ 34 h 69"/>
                  <a:gd name="GluePoint14X" fmla="*/ 76 w 126"/>
                  <a:gd name="GluePoint14Y" fmla="*/ 29 h 69"/>
                  <a:gd name="GluePoint15X" fmla="*/ 70 w 126"/>
                  <a:gd name="GluePoint15Y" fmla="*/ 29 h 69"/>
                  <a:gd name="GluePoint16X" fmla="*/ 64 w 126"/>
                  <a:gd name="GluePoint16Y" fmla="*/ 28 h 69"/>
                  <a:gd name="GluePoint17X" fmla="*/ 62 w 126"/>
                  <a:gd name="GluePoint17Y" fmla="*/ 26 h 69"/>
                  <a:gd name="GluePoint18X" fmla="*/ 61 w 126"/>
                  <a:gd name="GluePoint18Y" fmla="*/ 26 h 69"/>
                  <a:gd name="GluePoint19X" fmla="*/ 59 w 126"/>
                  <a:gd name="GluePoint19Y" fmla="*/ 18 h 69"/>
                  <a:gd name="GluePoint20X" fmla="*/ 54 w 126"/>
                  <a:gd name="GluePoint20Y" fmla="*/ 18 h 69"/>
                  <a:gd name="GluePoint21X" fmla="*/ 51 w 126"/>
                  <a:gd name="GluePoint21Y" fmla="*/ 21 h 69"/>
                  <a:gd name="GluePoint22X" fmla="*/ 48 w 126"/>
                  <a:gd name="GluePoint22Y" fmla="*/ 19 h 69"/>
                  <a:gd name="GluePoint23X" fmla="*/ 45 w 126"/>
                  <a:gd name="GluePoint23Y" fmla="*/ 13 h 69"/>
                  <a:gd name="GluePoint24X" fmla="*/ 30 w 126"/>
                  <a:gd name="GluePoint24Y" fmla="*/ 3 h 69"/>
                  <a:gd name="GluePoint25X" fmla="*/ 14 w 126"/>
                  <a:gd name="GluePoint25Y" fmla="*/ 0 h 69"/>
                  <a:gd name="GluePoint26X" fmla="*/ 13 w 126"/>
                  <a:gd name="GluePoint26Y" fmla="*/ 5 h 69"/>
                  <a:gd name="GluePoint27X" fmla="*/ 10 w 126"/>
                  <a:gd name="GluePoint27Y" fmla="*/ 2 h 69"/>
                  <a:gd name="GluePoint28X" fmla="*/ 7 w 126"/>
                  <a:gd name="GluePoint28Y" fmla="*/ 2 h 69"/>
                  <a:gd name="GluePoint29X" fmla="*/ 0 w 126"/>
                  <a:gd name="GluePoint29Y" fmla="*/ 10 h 69"/>
                  <a:gd name="GluePoint30X" fmla="*/ 2 w 126"/>
                  <a:gd name="GluePoint30Y" fmla="*/ 18 h 69"/>
                  <a:gd name="GluePoint31X" fmla="*/ 0 w 126"/>
                  <a:gd name="GluePoint31Y" fmla="*/ 24 h 69"/>
                  <a:gd name="GluePoint32X" fmla="*/ 0 w 126"/>
                  <a:gd name="GluePoint32Y" fmla="*/ 28 h 69"/>
                  <a:gd name="GluePoint33X" fmla="*/ 3 w 126"/>
                  <a:gd name="GluePoint33Y" fmla="*/ 28 h 69"/>
                  <a:gd name="GluePoint34X" fmla="*/ 7 w 126"/>
                  <a:gd name="GluePoint34Y" fmla="*/ 32 h 69"/>
                  <a:gd name="GluePoint35X" fmla="*/ 8 w 126"/>
                  <a:gd name="GluePoint35Y" fmla="*/ 31 h 69"/>
                  <a:gd name="GluePoint36X" fmla="*/ 13 w 126"/>
                  <a:gd name="GluePoint36Y" fmla="*/ 32 h 69"/>
                  <a:gd name="GluePoint37X" fmla="*/ 26 w 126"/>
                  <a:gd name="GluePoint37Y" fmla="*/ 42 h 69"/>
                  <a:gd name="GluePoint38X" fmla="*/ 40 w 126"/>
                  <a:gd name="GluePoint38Y" fmla="*/ 47 h 69"/>
                  <a:gd name="GluePoint39X" fmla="*/ 45 w 126"/>
                  <a:gd name="GluePoint39Y" fmla="*/ 52 h 69"/>
                  <a:gd name="GluePoint40X" fmla="*/ 67 w 126"/>
                  <a:gd name="GluePoint40Y" fmla="*/ 53 h 69"/>
                  <a:gd name="GluePoint41X" fmla="*/ 80 w 126"/>
                  <a:gd name="GluePoint41Y" fmla="*/ 61 h 69"/>
                  <a:gd name="GluePoint42X" fmla="*/ 113 w 126"/>
                  <a:gd name="GluePoint42Y" fmla="*/ 69 h 69"/>
                  <a:gd name="GluePoint43X" fmla="*/ 126 w 126"/>
                  <a:gd name="GluePoint43Y" fmla="*/ 68 h 69"/>
                  <a:gd name="GluePoint44X" fmla="*/ 126 w 126"/>
                  <a:gd name="GluePoint44Y" fmla="*/ 63 h 69"/>
                  <a:gd name="GluePoint45X" fmla="*/ 122 w 126"/>
                  <a:gd name="GluePoint45Y" fmla="*/ 58 h 69"/>
                  <a:gd name="GluePoint46X" fmla="*/ 122 w 126"/>
                  <a:gd name="GluePoint46Y" fmla="*/ 56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6" h="69">
                    <a:moveTo>
                      <a:pt x="122" y="56"/>
                    </a:moveTo>
                    <a:lnTo>
                      <a:pt x="121" y="48"/>
                    </a:lnTo>
                    <a:lnTo>
                      <a:pt x="122" y="42"/>
                    </a:lnTo>
                    <a:lnTo>
                      <a:pt x="118" y="42"/>
                    </a:lnTo>
                    <a:lnTo>
                      <a:pt x="118" y="45"/>
                    </a:lnTo>
                    <a:lnTo>
                      <a:pt x="111" y="44"/>
                    </a:lnTo>
                    <a:lnTo>
                      <a:pt x="100" y="40"/>
                    </a:lnTo>
                    <a:lnTo>
                      <a:pt x="99" y="42"/>
                    </a:lnTo>
                    <a:lnTo>
                      <a:pt x="92" y="40"/>
                    </a:lnTo>
                    <a:lnTo>
                      <a:pt x="91" y="42"/>
                    </a:lnTo>
                    <a:lnTo>
                      <a:pt x="84" y="37"/>
                    </a:lnTo>
                    <a:lnTo>
                      <a:pt x="81" y="37"/>
                    </a:lnTo>
                    <a:lnTo>
                      <a:pt x="76" y="34"/>
                    </a:lnTo>
                    <a:lnTo>
                      <a:pt x="76" y="29"/>
                    </a:lnTo>
                    <a:lnTo>
                      <a:pt x="70" y="29"/>
                    </a:lnTo>
                    <a:lnTo>
                      <a:pt x="64" y="28"/>
                    </a:lnTo>
                    <a:lnTo>
                      <a:pt x="62" y="26"/>
                    </a:lnTo>
                    <a:lnTo>
                      <a:pt x="61" y="26"/>
                    </a:lnTo>
                    <a:lnTo>
                      <a:pt x="59" y="18"/>
                    </a:lnTo>
                    <a:lnTo>
                      <a:pt x="54" y="18"/>
                    </a:lnTo>
                    <a:lnTo>
                      <a:pt x="51" y="21"/>
                    </a:lnTo>
                    <a:lnTo>
                      <a:pt x="48" y="19"/>
                    </a:lnTo>
                    <a:lnTo>
                      <a:pt x="45" y="13"/>
                    </a:lnTo>
                    <a:lnTo>
                      <a:pt x="30" y="3"/>
                    </a:lnTo>
                    <a:lnTo>
                      <a:pt x="14" y="0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0" y="10"/>
                    </a:lnTo>
                    <a:lnTo>
                      <a:pt x="2" y="18"/>
                    </a:lnTo>
                    <a:lnTo>
                      <a:pt x="0" y="24"/>
                    </a:lnTo>
                    <a:lnTo>
                      <a:pt x="0" y="28"/>
                    </a:lnTo>
                    <a:lnTo>
                      <a:pt x="3" y="28"/>
                    </a:lnTo>
                    <a:lnTo>
                      <a:pt x="7" y="32"/>
                    </a:lnTo>
                    <a:lnTo>
                      <a:pt x="8" y="31"/>
                    </a:lnTo>
                    <a:lnTo>
                      <a:pt x="13" y="32"/>
                    </a:lnTo>
                    <a:lnTo>
                      <a:pt x="26" y="42"/>
                    </a:lnTo>
                    <a:lnTo>
                      <a:pt x="40" y="47"/>
                    </a:lnTo>
                    <a:lnTo>
                      <a:pt x="45" y="52"/>
                    </a:lnTo>
                    <a:lnTo>
                      <a:pt x="67" y="53"/>
                    </a:lnTo>
                    <a:lnTo>
                      <a:pt x="80" y="61"/>
                    </a:lnTo>
                    <a:lnTo>
                      <a:pt x="113" y="69"/>
                    </a:lnTo>
                    <a:lnTo>
                      <a:pt x="126" y="68"/>
                    </a:lnTo>
                    <a:lnTo>
                      <a:pt x="126" y="63"/>
                    </a:lnTo>
                    <a:lnTo>
                      <a:pt x="122" y="58"/>
                    </a:lnTo>
                    <a:lnTo>
                      <a:pt x="122" y="5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6" name="Freeform 114"/>
              <p:cNvSpPr/>
              <p:nvPr/>
            </p:nvSpPr>
            <p:spPr>
              <a:xfrm>
                <a:off x="6161040" y="2255760"/>
                <a:ext cx="78840" cy="4248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42480"/>
                  <a:gd name="textAreaBottom" fmla="*/ 42840 h 42480"/>
                  <a:gd name="GluePoint1X" fmla="*/ 42 w 50"/>
                  <a:gd name="GluePoint1Y" fmla="*/ 8 h 27"/>
                  <a:gd name="GluePoint2X" fmla="*/ 36 w 50"/>
                  <a:gd name="GluePoint2Y" fmla="*/ 4 h 27"/>
                  <a:gd name="GluePoint3X" fmla="*/ 31 w 50"/>
                  <a:gd name="GluePoint3Y" fmla="*/ 4 h 27"/>
                  <a:gd name="GluePoint4X" fmla="*/ 23 w 50"/>
                  <a:gd name="GluePoint4Y" fmla="*/ 3 h 27"/>
                  <a:gd name="GluePoint5X" fmla="*/ 19 w 50"/>
                  <a:gd name="GluePoint5Y" fmla="*/ 0 h 27"/>
                  <a:gd name="GluePoint6X" fmla="*/ 14 w 50"/>
                  <a:gd name="GluePoint6Y" fmla="*/ 0 h 27"/>
                  <a:gd name="GluePoint7X" fmla="*/ 9 w 50"/>
                  <a:gd name="GluePoint7Y" fmla="*/ 4 h 27"/>
                  <a:gd name="GluePoint8X" fmla="*/ 3 w 50"/>
                  <a:gd name="GluePoint8Y" fmla="*/ 16 h 27"/>
                  <a:gd name="GluePoint9X" fmla="*/ 0 w 50"/>
                  <a:gd name="GluePoint9Y" fmla="*/ 19 h 27"/>
                  <a:gd name="GluePoint10X" fmla="*/ 3 w 50"/>
                  <a:gd name="GluePoint10Y" fmla="*/ 25 h 27"/>
                  <a:gd name="GluePoint11X" fmla="*/ 15 w 50"/>
                  <a:gd name="GluePoint11Y" fmla="*/ 27 h 27"/>
                  <a:gd name="GluePoint12X" fmla="*/ 49 w 50"/>
                  <a:gd name="GluePoint12Y" fmla="*/ 24 h 27"/>
                  <a:gd name="GluePoint13X" fmla="*/ 50 w 50"/>
                  <a:gd name="GluePoint13Y" fmla="*/ 22 h 27"/>
                  <a:gd name="GluePoint14X" fmla="*/ 50 w 50"/>
                  <a:gd name="GluePoint14Y" fmla="*/ 16 h 27"/>
                  <a:gd name="GluePoint15X" fmla="*/ 42 w 50"/>
                  <a:gd name="GluePoint15Y" fmla="*/ 12 h 27"/>
                  <a:gd name="GluePoint16X" fmla="*/ 42 w 50"/>
                  <a:gd name="GluePoint16Y" fmla="*/ 8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50" h="27">
                    <a:moveTo>
                      <a:pt x="42" y="8"/>
                    </a:moveTo>
                    <a:lnTo>
                      <a:pt x="36" y="4"/>
                    </a:lnTo>
                    <a:lnTo>
                      <a:pt x="31" y="4"/>
                    </a:lnTo>
                    <a:lnTo>
                      <a:pt x="23" y="3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9" y="4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3" y="25"/>
                    </a:lnTo>
                    <a:lnTo>
                      <a:pt x="15" y="27"/>
                    </a:lnTo>
                    <a:lnTo>
                      <a:pt x="49" y="24"/>
                    </a:lnTo>
                    <a:lnTo>
                      <a:pt x="50" y="22"/>
                    </a:lnTo>
                    <a:lnTo>
                      <a:pt x="50" y="16"/>
                    </a:lnTo>
                    <a:lnTo>
                      <a:pt x="42" y="12"/>
                    </a:lnTo>
                    <a:lnTo>
                      <a:pt x="42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7" name="Freeform 115"/>
              <p:cNvSpPr/>
              <p:nvPr/>
            </p:nvSpPr>
            <p:spPr>
              <a:xfrm>
                <a:off x="6149880" y="2303640"/>
                <a:ext cx="128160" cy="1584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8400"/>
                  <a:gd name="textAreaBottom" fmla="*/ 158760 h 158400"/>
                  <a:gd name="GluePoint1X" fmla="*/ 78 w 81"/>
                  <a:gd name="GluePoint1Y" fmla="*/ 100 h 100"/>
                  <a:gd name="GluePoint2X" fmla="*/ 76 w 81"/>
                  <a:gd name="GluePoint2Y" fmla="*/ 92 h 100"/>
                  <a:gd name="GluePoint3X" fmla="*/ 78 w 81"/>
                  <a:gd name="GluePoint3Y" fmla="*/ 90 h 100"/>
                  <a:gd name="GluePoint4X" fmla="*/ 81 w 81"/>
                  <a:gd name="GluePoint4Y" fmla="*/ 92 h 100"/>
                  <a:gd name="GluePoint5X" fmla="*/ 80 w 81"/>
                  <a:gd name="GluePoint5Y" fmla="*/ 82 h 100"/>
                  <a:gd name="GluePoint6X" fmla="*/ 75 w 81"/>
                  <a:gd name="GluePoint6Y" fmla="*/ 63 h 100"/>
                  <a:gd name="GluePoint7X" fmla="*/ 67 w 81"/>
                  <a:gd name="GluePoint7Y" fmla="*/ 48 h 100"/>
                  <a:gd name="GluePoint8X" fmla="*/ 65 w 81"/>
                  <a:gd name="GluePoint8Y" fmla="*/ 48 h 100"/>
                  <a:gd name="GluePoint9X" fmla="*/ 64 w 81"/>
                  <a:gd name="GluePoint9Y" fmla="*/ 53 h 100"/>
                  <a:gd name="GluePoint10X" fmla="*/ 62 w 81"/>
                  <a:gd name="GluePoint10Y" fmla="*/ 61 h 100"/>
                  <a:gd name="GluePoint11X" fmla="*/ 57 w 81"/>
                  <a:gd name="GluePoint11Y" fmla="*/ 56 h 100"/>
                  <a:gd name="GluePoint12X" fmla="*/ 54 w 81"/>
                  <a:gd name="GluePoint12Y" fmla="*/ 56 h 100"/>
                  <a:gd name="GluePoint13X" fmla="*/ 51 w 81"/>
                  <a:gd name="GluePoint13Y" fmla="*/ 47 h 100"/>
                  <a:gd name="GluePoint14X" fmla="*/ 51 w 81"/>
                  <a:gd name="GluePoint14Y" fmla="*/ 44 h 100"/>
                  <a:gd name="GluePoint15X" fmla="*/ 61 w 81"/>
                  <a:gd name="GluePoint15Y" fmla="*/ 37 h 100"/>
                  <a:gd name="GluePoint16X" fmla="*/ 65 w 81"/>
                  <a:gd name="GluePoint16Y" fmla="*/ 26 h 100"/>
                  <a:gd name="GluePoint17X" fmla="*/ 54 w 81"/>
                  <a:gd name="GluePoint17Y" fmla="*/ 23 h 100"/>
                  <a:gd name="GluePoint18X" fmla="*/ 32 w 81"/>
                  <a:gd name="GluePoint18Y" fmla="*/ 23 h 100"/>
                  <a:gd name="GluePoint19X" fmla="*/ 26 w 81"/>
                  <a:gd name="GluePoint19Y" fmla="*/ 18 h 100"/>
                  <a:gd name="GluePoint20X" fmla="*/ 21 w 81"/>
                  <a:gd name="GluePoint20Y" fmla="*/ 5 h 100"/>
                  <a:gd name="GluePoint21X" fmla="*/ 19 w 81"/>
                  <a:gd name="GluePoint21Y" fmla="*/ 10 h 100"/>
                  <a:gd name="GluePoint22X" fmla="*/ 18 w 81"/>
                  <a:gd name="GluePoint22Y" fmla="*/ 8 h 100"/>
                  <a:gd name="GluePoint23X" fmla="*/ 16 w 81"/>
                  <a:gd name="GluePoint23Y" fmla="*/ 10 h 100"/>
                  <a:gd name="GluePoint24X" fmla="*/ 11 w 81"/>
                  <a:gd name="GluePoint24Y" fmla="*/ 2 h 100"/>
                  <a:gd name="GluePoint25X" fmla="*/ 10 w 81"/>
                  <a:gd name="GluePoint25Y" fmla="*/ 2 h 100"/>
                  <a:gd name="GluePoint26X" fmla="*/ 10 w 81"/>
                  <a:gd name="GluePoint26Y" fmla="*/ 7 h 100"/>
                  <a:gd name="GluePoint27X" fmla="*/ 5 w 81"/>
                  <a:gd name="GluePoint27Y" fmla="*/ 0 h 100"/>
                  <a:gd name="GluePoint28X" fmla="*/ 0 w 81"/>
                  <a:gd name="GluePoint28Y" fmla="*/ 11 h 100"/>
                  <a:gd name="GluePoint29X" fmla="*/ 3 w 81"/>
                  <a:gd name="GluePoint29Y" fmla="*/ 16 h 100"/>
                  <a:gd name="GluePoint30X" fmla="*/ 10 w 81"/>
                  <a:gd name="GluePoint30Y" fmla="*/ 18 h 100"/>
                  <a:gd name="GluePoint31X" fmla="*/ 11 w 81"/>
                  <a:gd name="GluePoint31Y" fmla="*/ 23 h 100"/>
                  <a:gd name="GluePoint32X" fmla="*/ 5 w 81"/>
                  <a:gd name="GluePoint32Y" fmla="*/ 23 h 100"/>
                  <a:gd name="GluePoint33X" fmla="*/ 5 w 81"/>
                  <a:gd name="GluePoint33Y" fmla="*/ 24 h 100"/>
                  <a:gd name="GluePoint34X" fmla="*/ 2 w 81"/>
                  <a:gd name="GluePoint34Y" fmla="*/ 26 h 100"/>
                  <a:gd name="GluePoint35X" fmla="*/ 0 w 81"/>
                  <a:gd name="GluePoint35Y" fmla="*/ 31 h 100"/>
                  <a:gd name="GluePoint36X" fmla="*/ 11 w 81"/>
                  <a:gd name="GluePoint36Y" fmla="*/ 39 h 100"/>
                  <a:gd name="GluePoint37X" fmla="*/ 13 w 81"/>
                  <a:gd name="GluePoint37Y" fmla="*/ 50 h 100"/>
                  <a:gd name="GluePoint38X" fmla="*/ 16 w 81"/>
                  <a:gd name="GluePoint38Y" fmla="*/ 58 h 100"/>
                  <a:gd name="GluePoint39X" fmla="*/ 18 w 81"/>
                  <a:gd name="GluePoint39Y" fmla="*/ 66 h 100"/>
                  <a:gd name="GluePoint40X" fmla="*/ 19 w 81"/>
                  <a:gd name="GluePoint40Y" fmla="*/ 71 h 100"/>
                  <a:gd name="GluePoint41X" fmla="*/ 24 w 81"/>
                  <a:gd name="GluePoint41Y" fmla="*/ 87 h 100"/>
                  <a:gd name="GluePoint42X" fmla="*/ 35 w 81"/>
                  <a:gd name="GluePoint42Y" fmla="*/ 82 h 100"/>
                  <a:gd name="GluePoint43X" fmla="*/ 35 w 81"/>
                  <a:gd name="GluePoint43Y" fmla="*/ 85 h 100"/>
                  <a:gd name="GluePoint44X" fmla="*/ 40 w 81"/>
                  <a:gd name="GluePoint44Y" fmla="*/ 79 h 100"/>
                  <a:gd name="GluePoint45X" fmla="*/ 43 w 81"/>
                  <a:gd name="GluePoint45Y" fmla="*/ 84 h 100"/>
                  <a:gd name="GluePoint46X" fmla="*/ 48 w 81"/>
                  <a:gd name="GluePoint46Y" fmla="*/ 76 h 100"/>
                  <a:gd name="GluePoint47X" fmla="*/ 46 w 81"/>
                  <a:gd name="GluePoint47Y" fmla="*/ 69 h 100"/>
                  <a:gd name="GluePoint48X" fmla="*/ 49 w 81"/>
                  <a:gd name="GluePoint48Y" fmla="*/ 63 h 100"/>
                  <a:gd name="GluePoint49X" fmla="*/ 54 w 81"/>
                  <a:gd name="GluePoint49Y" fmla="*/ 68 h 100"/>
                  <a:gd name="GluePoint50X" fmla="*/ 61 w 81"/>
                  <a:gd name="GluePoint50Y" fmla="*/ 66 h 100"/>
                  <a:gd name="GluePoint51X" fmla="*/ 62 w 81"/>
                  <a:gd name="GluePoint51Y" fmla="*/ 68 h 100"/>
                  <a:gd name="GluePoint52X" fmla="*/ 69 w 81"/>
                  <a:gd name="GluePoint52Y" fmla="*/ 76 h 100"/>
                  <a:gd name="GluePoint53X" fmla="*/ 73 w 81"/>
                  <a:gd name="GluePoint53Y" fmla="*/ 95 h 100"/>
                  <a:gd name="GluePoint54X" fmla="*/ 78 w 81"/>
                  <a:gd name="GluePoint54Y" fmla="*/ 10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81" h="100">
                    <a:moveTo>
                      <a:pt x="78" y="100"/>
                    </a:moveTo>
                    <a:lnTo>
                      <a:pt x="76" y="92"/>
                    </a:lnTo>
                    <a:lnTo>
                      <a:pt x="78" y="90"/>
                    </a:lnTo>
                    <a:lnTo>
                      <a:pt x="81" y="92"/>
                    </a:lnTo>
                    <a:lnTo>
                      <a:pt x="80" y="82"/>
                    </a:lnTo>
                    <a:lnTo>
                      <a:pt x="75" y="63"/>
                    </a:lnTo>
                    <a:lnTo>
                      <a:pt x="67" y="48"/>
                    </a:lnTo>
                    <a:lnTo>
                      <a:pt x="65" y="48"/>
                    </a:lnTo>
                    <a:lnTo>
                      <a:pt x="64" y="53"/>
                    </a:lnTo>
                    <a:lnTo>
                      <a:pt x="62" y="61"/>
                    </a:lnTo>
                    <a:lnTo>
                      <a:pt x="57" y="56"/>
                    </a:lnTo>
                    <a:lnTo>
                      <a:pt x="54" y="56"/>
                    </a:lnTo>
                    <a:lnTo>
                      <a:pt x="51" y="47"/>
                    </a:lnTo>
                    <a:lnTo>
                      <a:pt x="51" y="44"/>
                    </a:lnTo>
                    <a:lnTo>
                      <a:pt x="61" y="37"/>
                    </a:lnTo>
                    <a:lnTo>
                      <a:pt x="65" y="26"/>
                    </a:lnTo>
                    <a:lnTo>
                      <a:pt x="54" y="23"/>
                    </a:lnTo>
                    <a:lnTo>
                      <a:pt x="32" y="23"/>
                    </a:lnTo>
                    <a:lnTo>
                      <a:pt x="26" y="18"/>
                    </a:lnTo>
                    <a:lnTo>
                      <a:pt x="21" y="5"/>
                    </a:lnTo>
                    <a:lnTo>
                      <a:pt x="19" y="10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7"/>
                    </a:lnTo>
                    <a:lnTo>
                      <a:pt x="5" y="0"/>
                    </a:lnTo>
                    <a:lnTo>
                      <a:pt x="0" y="11"/>
                    </a:lnTo>
                    <a:lnTo>
                      <a:pt x="3" y="16"/>
                    </a:lnTo>
                    <a:lnTo>
                      <a:pt x="10" y="18"/>
                    </a:lnTo>
                    <a:lnTo>
                      <a:pt x="11" y="23"/>
                    </a:lnTo>
                    <a:lnTo>
                      <a:pt x="5" y="23"/>
                    </a:lnTo>
                    <a:lnTo>
                      <a:pt x="5" y="24"/>
                    </a:lnTo>
                    <a:lnTo>
                      <a:pt x="2" y="26"/>
                    </a:lnTo>
                    <a:lnTo>
                      <a:pt x="0" y="31"/>
                    </a:lnTo>
                    <a:lnTo>
                      <a:pt x="11" y="39"/>
                    </a:lnTo>
                    <a:lnTo>
                      <a:pt x="13" y="50"/>
                    </a:lnTo>
                    <a:lnTo>
                      <a:pt x="16" y="58"/>
                    </a:lnTo>
                    <a:lnTo>
                      <a:pt x="18" y="66"/>
                    </a:lnTo>
                    <a:lnTo>
                      <a:pt x="19" y="71"/>
                    </a:lnTo>
                    <a:lnTo>
                      <a:pt x="24" y="87"/>
                    </a:lnTo>
                    <a:lnTo>
                      <a:pt x="35" y="82"/>
                    </a:lnTo>
                    <a:lnTo>
                      <a:pt x="35" y="85"/>
                    </a:lnTo>
                    <a:lnTo>
                      <a:pt x="40" y="79"/>
                    </a:lnTo>
                    <a:lnTo>
                      <a:pt x="43" y="84"/>
                    </a:lnTo>
                    <a:lnTo>
                      <a:pt x="48" y="76"/>
                    </a:lnTo>
                    <a:lnTo>
                      <a:pt x="46" y="69"/>
                    </a:lnTo>
                    <a:lnTo>
                      <a:pt x="49" y="63"/>
                    </a:lnTo>
                    <a:lnTo>
                      <a:pt x="54" y="68"/>
                    </a:lnTo>
                    <a:lnTo>
                      <a:pt x="61" y="66"/>
                    </a:lnTo>
                    <a:lnTo>
                      <a:pt x="62" y="68"/>
                    </a:lnTo>
                    <a:lnTo>
                      <a:pt x="69" y="76"/>
                    </a:lnTo>
                    <a:lnTo>
                      <a:pt x="73" y="95"/>
                    </a:lnTo>
                    <a:lnTo>
                      <a:pt x="78" y="10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8" name="Freeform 116"/>
              <p:cNvSpPr/>
              <p:nvPr/>
            </p:nvSpPr>
            <p:spPr>
              <a:xfrm>
                <a:off x="6864480" y="1846440"/>
                <a:ext cx="107640" cy="1458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45800"/>
                  <a:gd name="textAreaBottom" fmla="*/ 146160 h 145800"/>
                  <a:gd name="GluePoint1X" fmla="*/ 0 w 68"/>
                  <a:gd name="GluePoint1Y" fmla="*/ 53 h 92"/>
                  <a:gd name="GluePoint2X" fmla="*/ 6 w 68"/>
                  <a:gd name="GluePoint2Y" fmla="*/ 60 h 92"/>
                  <a:gd name="GluePoint3X" fmla="*/ 8 w 68"/>
                  <a:gd name="GluePoint3Y" fmla="*/ 58 h 92"/>
                  <a:gd name="GluePoint4X" fmla="*/ 19 w 68"/>
                  <a:gd name="GluePoint4Y" fmla="*/ 60 h 92"/>
                  <a:gd name="GluePoint5X" fmla="*/ 20 w 68"/>
                  <a:gd name="GluePoint5Y" fmla="*/ 73 h 92"/>
                  <a:gd name="GluePoint6X" fmla="*/ 22 w 68"/>
                  <a:gd name="GluePoint6Y" fmla="*/ 74 h 92"/>
                  <a:gd name="GluePoint7X" fmla="*/ 25 w 68"/>
                  <a:gd name="GluePoint7Y" fmla="*/ 74 h 92"/>
                  <a:gd name="GluePoint8X" fmla="*/ 20 w 68"/>
                  <a:gd name="GluePoint8Y" fmla="*/ 79 h 92"/>
                  <a:gd name="GluePoint9X" fmla="*/ 20 w 68"/>
                  <a:gd name="GluePoint9Y" fmla="*/ 85 h 92"/>
                  <a:gd name="GluePoint10X" fmla="*/ 27 w 68"/>
                  <a:gd name="GluePoint10Y" fmla="*/ 85 h 92"/>
                  <a:gd name="GluePoint11X" fmla="*/ 25 w 68"/>
                  <a:gd name="GluePoint11Y" fmla="*/ 89 h 92"/>
                  <a:gd name="GluePoint12X" fmla="*/ 31 w 68"/>
                  <a:gd name="GluePoint12Y" fmla="*/ 92 h 92"/>
                  <a:gd name="GluePoint13X" fmla="*/ 35 w 68"/>
                  <a:gd name="GluePoint13Y" fmla="*/ 90 h 92"/>
                  <a:gd name="GluePoint14X" fmla="*/ 33 w 68"/>
                  <a:gd name="GluePoint14Y" fmla="*/ 87 h 92"/>
                  <a:gd name="GluePoint15X" fmla="*/ 43 w 68"/>
                  <a:gd name="GluePoint15Y" fmla="*/ 92 h 92"/>
                  <a:gd name="GluePoint16X" fmla="*/ 46 w 68"/>
                  <a:gd name="GluePoint16Y" fmla="*/ 89 h 92"/>
                  <a:gd name="GluePoint17X" fmla="*/ 49 w 68"/>
                  <a:gd name="GluePoint17Y" fmla="*/ 92 h 92"/>
                  <a:gd name="GluePoint18X" fmla="*/ 54 w 68"/>
                  <a:gd name="GluePoint18Y" fmla="*/ 84 h 92"/>
                  <a:gd name="GluePoint19X" fmla="*/ 63 w 68"/>
                  <a:gd name="GluePoint19Y" fmla="*/ 82 h 92"/>
                  <a:gd name="GluePoint20X" fmla="*/ 68 w 68"/>
                  <a:gd name="GluePoint20Y" fmla="*/ 77 h 92"/>
                  <a:gd name="GluePoint21X" fmla="*/ 54 w 68"/>
                  <a:gd name="GluePoint21Y" fmla="*/ 68 h 92"/>
                  <a:gd name="GluePoint22X" fmla="*/ 49 w 68"/>
                  <a:gd name="GluePoint22Y" fmla="*/ 66 h 92"/>
                  <a:gd name="GluePoint23X" fmla="*/ 44 w 68"/>
                  <a:gd name="GluePoint23Y" fmla="*/ 55 h 92"/>
                  <a:gd name="GluePoint24X" fmla="*/ 49 w 68"/>
                  <a:gd name="GluePoint24Y" fmla="*/ 52 h 92"/>
                  <a:gd name="GluePoint25X" fmla="*/ 55 w 68"/>
                  <a:gd name="GluePoint25Y" fmla="*/ 50 h 92"/>
                  <a:gd name="GluePoint26X" fmla="*/ 60 w 68"/>
                  <a:gd name="GluePoint26Y" fmla="*/ 44 h 92"/>
                  <a:gd name="GluePoint27X" fmla="*/ 65 w 68"/>
                  <a:gd name="GluePoint27Y" fmla="*/ 36 h 92"/>
                  <a:gd name="GluePoint28X" fmla="*/ 58 w 68"/>
                  <a:gd name="GluePoint28Y" fmla="*/ 24 h 92"/>
                  <a:gd name="GluePoint29X" fmla="*/ 60 w 68"/>
                  <a:gd name="GluePoint29Y" fmla="*/ 18 h 92"/>
                  <a:gd name="GluePoint30X" fmla="*/ 62 w 68"/>
                  <a:gd name="GluePoint30Y" fmla="*/ 12 h 92"/>
                  <a:gd name="GluePoint31X" fmla="*/ 65 w 68"/>
                  <a:gd name="GluePoint31Y" fmla="*/ 12 h 92"/>
                  <a:gd name="GluePoint32X" fmla="*/ 65 w 68"/>
                  <a:gd name="GluePoint32Y" fmla="*/ 10 h 92"/>
                  <a:gd name="GluePoint33X" fmla="*/ 62 w 68"/>
                  <a:gd name="GluePoint33Y" fmla="*/ 7 h 92"/>
                  <a:gd name="GluePoint34X" fmla="*/ 58 w 68"/>
                  <a:gd name="GluePoint34Y" fmla="*/ 7 h 92"/>
                  <a:gd name="GluePoint35X" fmla="*/ 51 w 68"/>
                  <a:gd name="GluePoint35Y" fmla="*/ 0 h 92"/>
                  <a:gd name="GluePoint36X" fmla="*/ 49 w 68"/>
                  <a:gd name="GluePoint36Y" fmla="*/ 2 h 92"/>
                  <a:gd name="GluePoint37X" fmla="*/ 49 w 68"/>
                  <a:gd name="GluePoint37Y" fmla="*/ 12 h 92"/>
                  <a:gd name="GluePoint38X" fmla="*/ 44 w 68"/>
                  <a:gd name="GluePoint38Y" fmla="*/ 16 h 92"/>
                  <a:gd name="GluePoint39X" fmla="*/ 35 w 68"/>
                  <a:gd name="GluePoint39Y" fmla="*/ 18 h 92"/>
                  <a:gd name="GluePoint40X" fmla="*/ 35 w 68"/>
                  <a:gd name="GluePoint40Y" fmla="*/ 20 h 92"/>
                  <a:gd name="GluePoint41X" fmla="*/ 39 w 68"/>
                  <a:gd name="GluePoint41Y" fmla="*/ 28 h 92"/>
                  <a:gd name="GluePoint42X" fmla="*/ 30 w 68"/>
                  <a:gd name="GluePoint42Y" fmla="*/ 28 h 92"/>
                  <a:gd name="GluePoint43X" fmla="*/ 19 w 68"/>
                  <a:gd name="GluePoint43Y" fmla="*/ 24 h 92"/>
                  <a:gd name="GluePoint44X" fmla="*/ 12 w 68"/>
                  <a:gd name="GluePoint44Y" fmla="*/ 37 h 92"/>
                  <a:gd name="GluePoint45X" fmla="*/ 1 w 68"/>
                  <a:gd name="GluePoint45Y" fmla="*/ 44 h 92"/>
                  <a:gd name="GluePoint46X" fmla="*/ 0 w 68"/>
                  <a:gd name="GluePoint46Y" fmla="*/ 53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8" h="92">
                    <a:moveTo>
                      <a:pt x="0" y="53"/>
                    </a:moveTo>
                    <a:lnTo>
                      <a:pt x="6" y="60"/>
                    </a:lnTo>
                    <a:lnTo>
                      <a:pt x="8" y="58"/>
                    </a:lnTo>
                    <a:lnTo>
                      <a:pt x="19" y="60"/>
                    </a:lnTo>
                    <a:lnTo>
                      <a:pt x="20" y="73"/>
                    </a:lnTo>
                    <a:lnTo>
                      <a:pt x="22" y="74"/>
                    </a:lnTo>
                    <a:lnTo>
                      <a:pt x="25" y="74"/>
                    </a:lnTo>
                    <a:lnTo>
                      <a:pt x="20" y="79"/>
                    </a:lnTo>
                    <a:lnTo>
                      <a:pt x="20" y="85"/>
                    </a:lnTo>
                    <a:lnTo>
                      <a:pt x="27" y="85"/>
                    </a:lnTo>
                    <a:lnTo>
                      <a:pt x="25" y="89"/>
                    </a:lnTo>
                    <a:lnTo>
                      <a:pt x="31" y="92"/>
                    </a:lnTo>
                    <a:lnTo>
                      <a:pt x="35" y="90"/>
                    </a:lnTo>
                    <a:lnTo>
                      <a:pt x="33" y="87"/>
                    </a:lnTo>
                    <a:lnTo>
                      <a:pt x="43" y="92"/>
                    </a:lnTo>
                    <a:lnTo>
                      <a:pt x="46" y="89"/>
                    </a:lnTo>
                    <a:lnTo>
                      <a:pt x="49" y="92"/>
                    </a:lnTo>
                    <a:lnTo>
                      <a:pt x="54" y="84"/>
                    </a:lnTo>
                    <a:lnTo>
                      <a:pt x="63" y="82"/>
                    </a:lnTo>
                    <a:lnTo>
                      <a:pt x="68" y="77"/>
                    </a:lnTo>
                    <a:lnTo>
                      <a:pt x="54" y="68"/>
                    </a:lnTo>
                    <a:lnTo>
                      <a:pt x="49" y="66"/>
                    </a:lnTo>
                    <a:lnTo>
                      <a:pt x="44" y="55"/>
                    </a:lnTo>
                    <a:lnTo>
                      <a:pt x="49" y="52"/>
                    </a:lnTo>
                    <a:lnTo>
                      <a:pt x="55" y="50"/>
                    </a:lnTo>
                    <a:lnTo>
                      <a:pt x="60" y="44"/>
                    </a:lnTo>
                    <a:lnTo>
                      <a:pt x="65" y="36"/>
                    </a:lnTo>
                    <a:lnTo>
                      <a:pt x="58" y="24"/>
                    </a:lnTo>
                    <a:lnTo>
                      <a:pt x="60" y="18"/>
                    </a:lnTo>
                    <a:lnTo>
                      <a:pt x="62" y="12"/>
                    </a:lnTo>
                    <a:lnTo>
                      <a:pt x="65" y="12"/>
                    </a:lnTo>
                    <a:lnTo>
                      <a:pt x="65" y="10"/>
                    </a:lnTo>
                    <a:lnTo>
                      <a:pt x="62" y="7"/>
                    </a:lnTo>
                    <a:lnTo>
                      <a:pt x="58" y="7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9" y="12"/>
                    </a:lnTo>
                    <a:lnTo>
                      <a:pt x="44" y="16"/>
                    </a:lnTo>
                    <a:lnTo>
                      <a:pt x="35" y="18"/>
                    </a:lnTo>
                    <a:lnTo>
                      <a:pt x="35" y="20"/>
                    </a:lnTo>
                    <a:lnTo>
                      <a:pt x="39" y="28"/>
                    </a:lnTo>
                    <a:lnTo>
                      <a:pt x="30" y="28"/>
                    </a:lnTo>
                    <a:lnTo>
                      <a:pt x="19" y="24"/>
                    </a:lnTo>
                    <a:lnTo>
                      <a:pt x="12" y="37"/>
                    </a:lnTo>
                    <a:lnTo>
                      <a:pt x="1" y="4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9" name="Freeform 117"/>
              <p:cNvSpPr/>
              <p:nvPr/>
            </p:nvSpPr>
            <p:spPr>
              <a:xfrm>
                <a:off x="5651640" y="19288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1 h 3"/>
                  <a:gd name="GluePoint2X" fmla="*/ 0 w 3"/>
                  <a:gd name="GluePoint2Y" fmla="*/ 0 h 3"/>
                  <a:gd name="GluePoint3X" fmla="*/ 0 w 3"/>
                  <a:gd name="GluePoint3Y" fmla="*/ 3 h 3"/>
                  <a:gd name="GluePoint4X" fmla="*/ 3 w 3"/>
                  <a:gd name="GluePoint4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1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0" name="Freeform 118"/>
              <p:cNvSpPr/>
              <p:nvPr/>
            </p:nvSpPr>
            <p:spPr>
              <a:xfrm>
                <a:off x="5657760" y="1920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5 w 5"/>
                  <a:gd name="GluePoint1Y" fmla="*/ 5 h 5"/>
                  <a:gd name="GluePoint2X" fmla="*/ 2 w 5"/>
                  <a:gd name="GluePoint2Y" fmla="*/ 0 h 5"/>
                  <a:gd name="GluePoint3X" fmla="*/ 0 w 5"/>
                  <a:gd name="GluePoint3Y" fmla="*/ 1 h 5"/>
                  <a:gd name="GluePoint4X" fmla="*/ 2 w 5"/>
                  <a:gd name="GluePoint4Y" fmla="*/ 5 h 5"/>
                  <a:gd name="GluePoint5X" fmla="*/ 5 w 5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5" y="5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1" name="Freeform 119"/>
              <p:cNvSpPr/>
              <p:nvPr/>
            </p:nvSpPr>
            <p:spPr>
              <a:xfrm>
                <a:off x="5673600" y="19256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5 w 5"/>
                  <a:gd name="GluePoint1Y" fmla="*/ 2 h 2"/>
                  <a:gd name="GluePoint2X" fmla="*/ 0 w 5"/>
                  <a:gd name="GluePoint2Y" fmla="*/ 0 h 2"/>
                  <a:gd name="GluePoint3X" fmla="*/ 2 w 5"/>
                  <a:gd name="GluePoint3Y" fmla="*/ 2 h 2"/>
                  <a:gd name="GluePoint4X" fmla="*/ 5 w 5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5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2" name="Freeform 120"/>
              <p:cNvSpPr/>
              <p:nvPr/>
            </p:nvSpPr>
            <p:spPr>
              <a:xfrm>
                <a:off x="5622840" y="1836720"/>
                <a:ext cx="226800" cy="10908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109080"/>
                  <a:gd name="textAreaBottom" fmla="*/ 109440 h 109080"/>
                  <a:gd name="GluePoint1X" fmla="*/ 10 w 143"/>
                  <a:gd name="GluePoint1Y" fmla="*/ 14 h 69"/>
                  <a:gd name="GluePoint2X" fmla="*/ 10 w 143"/>
                  <a:gd name="GluePoint2Y" fmla="*/ 8 h 69"/>
                  <a:gd name="GluePoint3X" fmla="*/ 16 w 143"/>
                  <a:gd name="GluePoint3Y" fmla="*/ 6 h 69"/>
                  <a:gd name="GluePoint4X" fmla="*/ 27 w 143"/>
                  <a:gd name="GluePoint4Y" fmla="*/ 8 h 69"/>
                  <a:gd name="GluePoint5X" fmla="*/ 43 w 143"/>
                  <a:gd name="GluePoint5Y" fmla="*/ 13 h 69"/>
                  <a:gd name="GluePoint6X" fmla="*/ 43 w 143"/>
                  <a:gd name="GluePoint6Y" fmla="*/ 5 h 69"/>
                  <a:gd name="GluePoint7X" fmla="*/ 51 w 143"/>
                  <a:gd name="GluePoint7Y" fmla="*/ 0 h 69"/>
                  <a:gd name="GluePoint8X" fmla="*/ 59 w 143"/>
                  <a:gd name="GluePoint8Y" fmla="*/ 3 h 69"/>
                  <a:gd name="GluePoint9X" fmla="*/ 69 w 143"/>
                  <a:gd name="GluePoint9Y" fmla="*/ 5 h 69"/>
                  <a:gd name="GluePoint10X" fmla="*/ 92 w 143"/>
                  <a:gd name="GluePoint10Y" fmla="*/ 3 h 69"/>
                  <a:gd name="GluePoint11X" fmla="*/ 124 w 143"/>
                  <a:gd name="GluePoint11Y" fmla="*/ 8 h 69"/>
                  <a:gd name="GluePoint12X" fmla="*/ 129 w 143"/>
                  <a:gd name="GluePoint12Y" fmla="*/ 13 h 69"/>
                  <a:gd name="GluePoint13X" fmla="*/ 142 w 143"/>
                  <a:gd name="GluePoint13Y" fmla="*/ 16 h 69"/>
                  <a:gd name="GluePoint14X" fmla="*/ 143 w 143"/>
                  <a:gd name="GluePoint14Y" fmla="*/ 22 h 69"/>
                  <a:gd name="GluePoint15X" fmla="*/ 124 w 143"/>
                  <a:gd name="GluePoint15Y" fmla="*/ 32 h 69"/>
                  <a:gd name="GluePoint16X" fmla="*/ 121 w 143"/>
                  <a:gd name="GluePoint16Y" fmla="*/ 38 h 69"/>
                  <a:gd name="GluePoint17X" fmla="*/ 103 w 143"/>
                  <a:gd name="GluePoint17Y" fmla="*/ 42 h 69"/>
                  <a:gd name="GluePoint18X" fmla="*/ 102 w 143"/>
                  <a:gd name="GluePoint18Y" fmla="*/ 48 h 69"/>
                  <a:gd name="GluePoint19X" fmla="*/ 99 w 143"/>
                  <a:gd name="GluePoint19Y" fmla="*/ 51 h 69"/>
                  <a:gd name="GluePoint20X" fmla="*/ 89 w 143"/>
                  <a:gd name="GluePoint20Y" fmla="*/ 51 h 69"/>
                  <a:gd name="GluePoint21X" fmla="*/ 86 w 143"/>
                  <a:gd name="GluePoint21Y" fmla="*/ 48 h 69"/>
                  <a:gd name="GluePoint22X" fmla="*/ 83 w 143"/>
                  <a:gd name="GluePoint22Y" fmla="*/ 48 h 69"/>
                  <a:gd name="GluePoint23X" fmla="*/ 78 w 143"/>
                  <a:gd name="GluePoint23Y" fmla="*/ 48 h 69"/>
                  <a:gd name="GluePoint24X" fmla="*/ 76 w 143"/>
                  <a:gd name="GluePoint24Y" fmla="*/ 51 h 69"/>
                  <a:gd name="GluePoint25X" fmla="*/ 67 w 143"/>
                  <a:gd name="GluePoint25Y" fmla="*/ 56 h 69"/>
                  <a:gd name="GluePoint26X" fmla="*/ 65 w 143"/>
                  <a:gd name="GluePoint26Y" fmla="*/ 61 h 69"/>
                  <a:gd name="GluePoint27X" fmla="*/ 67 w 143"/>
                  <a:gd name="GluePoint27Y" fmla="*/ 64 h 69"/>
                  <a:gd name="GluePoint28X" fmla="*/ 61 w 143"/>
                  <a:gd name="GluePoint28Y" fmla="*/ 63 h 69"/>
                  <a:gd name="GluePoint29X" fmla="*/ 62 w 143"/>
                  <a:gd name="GluePoint29Y" fmla="*/ 66 h 69"/>
                  <a:gd name="GluePoint30X" fmla="*/ 53 w 143"/>
                  <a:gd name="GluePoint30Y" fmla="*/ 66 h 69"/>
                  <a:gd name="GluePoint31X" fmla="*/ 45 w 143"/>
                  <a:gd name="GluePoint31Y" fmla="*/ 69 h 69"/>
                  <a:gd name="GluePoint32X" fmla="*/ 38 w 143"/>
                  <a:gd name="GluePoint32Y" fmla="*/ 69 h 69"/>
                  <a:gd name="GluePoint33X" fmla="*/ 37 w 143"/>
                  <a:gd name="GluePoint33Y" fmla="*/ 64 h 69"/>
                  <a:gd name="GluePoint34X" fmla="*/ 32 w 143"/>
                  <a:gd name="GluePoint34Y" fmla="*/ 63 h 69"/>
                  <a:gd name="GluePoint35X" fmla="*/ 26 w 143"/>
                  <a:gd name="GluePoint35Y" fmla="*/ 66 h 69"/>
                  <a:gd name="GluePoint36X" fmla="*/ 19 w 143"/>
                  <a:gd name="GluePoint36Y" fmla="*/ 63 h 69"/>
                  <a:gd name="GluePoint37X" fmla="*/ 3 w 143"/>
                  <a:gd name="GluePoint37Y" fmla="*/ 64 h 69"/>
                  <a:gd name="GluePoint38X" fmla="*/ 2 w 143"/>
                  <a:gd name="GluePoint38Y" fmla="*/ 63 h 69"/>
                  <a:gd name="GluePoint39X" fmla="*/ 0 w 143"/>
                  <a:gd name="GluePoint39Y" fmla="*/ 56 h 69"/>
                  <a:gd name="GluePoint40X" fmla="*/ 5 w 143"/>
                  <a:gd name="GluePoint40Y" fmla="*/ 53 h 69"/>
                  <a:gd name="GluePoint41X" fmla="*/ 11 w 143"/>
                  <a:gd name="GluePoint41Y" fmla="*/ 53 h 69"/>
                  <a:gd name="GluePoint42X" fmla="*/ 18 w 143"/>
                  <a:gd name="GluePoint42Y" fmla="*/ 56 h 69"/>
                  <a:gd name="GluePoint43X" fmla="*/ 21 w 143"/>
                  <a:gd name="GluePoint43Y" fmla="*/ 51 h 69"/>
                  <a:gd name="GluePoint44X" fmla="*/ 35 w 143"/>
                  <a:gd name="GluePoint44Y" fmla="*/ 51 h 69"/>
                  <a:gd name="GluePoint45X" fmla="*/ 38 w 143"/>
                  <a:gd name="GluePoint45Y" fmla="*/ 48 h 69"/>
                  <a:gd name="GluePoint46X" fmla="*/ 43 w 143"/>
                  <a:gd name="GluePoint46Y" fmla="*/ 46 h 69"/>
                  <a:gd name="GluePoint47X" fmla="*/ 49 w 143"/>
                  <a:gd name="GluePoint47Y" fmla="*/ 42 h 69"/>
                  <a:gd name="GluePoint48X" fmla="*/ 35 w 143"/>
                  <a:gd name="GluePoint48Y" fmla="*/ 37 h 69"/>
                  <a:gd name="GluePoint49X" fmla="*/ 29 w 143"/>
                  <a:gd name="GluePoint49Y" fmla="*/ 34 h 69"/>
                  <a:gd name="GluePoint50X" fmla="*/ 29 w 143"/>
                  <a:gd name="GluePoint50Y" fmla="*/ 32 h 69"/>
                  <a:gd name="GluePoint51X" fmla="*/ 26 w 143"/>
                  <a:gd name="GluePoint51Y" fmla="*/ 29 h 69"/>
                  <a:gd name="GluePoint52X" fmla="*/ 22 w 143"/>
                  <a:gd name="GluePoint52Y" fmla="*/ 37 h 69"/>
                  <a:gd name="GluePoint53X" fmla="*/ 15 w 143"/>
                  <a:gd name="GluePoint53Y" fmla="*/ 34 h 69"/>
                  <a:gd name="GluePoint54X" fmla="*/ 11 w 143"/>
                  <a:gd name="GluePoint54Y" fmla="*/ 30 h 69"/>
                  <a:gd name="GluePoint55X" fmla="*/ 5 w 143"/>
                  <a:gd name="GluePoint55Y" fmla="*/ 29 h 69"/>
                  <a:gd name="GluePoint56X" fmla="*/ 5 w 143"/>
                  <a:gd name="GluePoint56Y" fmla="*/ 27 h 69"/>
                  <a:gd name="GluePoint57X" fmla="*/ 16 w 143"/>
                  <a:gd name="GluePoint57Y" fmla="*/ 18 h 69"/>
                  <a:gd name="GluePoint58X" fmla="*/ 15 w 143"/>
                  <a:gd name="GluePoint58Y" fmla="*/ 16 h 69"/>
                  <a:gd name="GluePoint59X" fmla="*/ 10 w 143"/>
                  <a:gd name="GluePoint59Y" fmla="*/ 14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43" h="69">
                    <a:moveTo>
                      <a:pt x="10" y="14"/>
                    </a:moveTo>
                    <a:lnTo>
                      <a:pt x="10" y="8"/>
                    </a:lnTo>
                    <a:lnTo>
                      <a:pt x="16" y="6"/>
                    </a:lnTo>
                    <a:lnTo>
                      <a:pt x="27" y="8"/>
                    </a:lnTo>
                    <a:lnTo>
                      <a:pt x="43" y="13"/>
                    </a:lnTo>
                    <a:lnTo>
                      <a:pt x="43" y="5"/>
                    </a:lnTo>
                    <a:lnTo>
                      <a:pt x="51" y="0"/>
                    </a:lnTo>
                    <a:lnTo>
                      <a:pt x="59" y="3"/>
                    </a:lnTo>
                    <a:lnTo>
                      <a:pt x="69" y="5"/>
                    </a:lnTo>
                    <a:lnTo>
                      <a:pt x="92" y="3"/>
                    </a:lnTo>
                    <a:lnTo>
                      <a:pt x="124" y="8"/>
                    </a:lnTo>
                    <a:lnTo>
                      <a:pt x="129" y="13"/>
                    </a:lnTo>
                    <a:lnTo>
                      <a:pt x="142" y="16"/>
                    </a:lnTo>
                    <a:lnTo>
                      <a:pt x="143" y="22"/>
                    </a:lnTo>
                    <a:lnTo>
                      <a:pt x="124" y="32"/>
                    </a:lnTo>
                    <a:lnTo>
                      <a:pt x="121" y="38"/>
                    </a:lnTo>
                    <a:lnTo>
                      <a:pt x="103" y="42"/>
                    </a:lnTo>
                    <a:lnTo>
                      <a:pt x="102" y="48"/>
                    </a:lnTo>
                    <a:lnTo>
                      <a:pt x="99" y="51"/>
                    </a:lnTo>
                    <a:lnTo>
                      <a:pt x="89" y="51"/>
                    </a:lnTo>
                    <a:lnTo>
                      <a:pt x="86" y="48"/>
                    </a:lnTo>
                    <a:lnTo>
                      <a:pt x="83" y="48"/>
                    </a:lnTo>
                    <a:lnTo>
                      <a:pt x="78" y="48"/>
                    </a:lnTo>
                    <a:lnTo>
                      <a:pt x="76" y="51"/>
                    </a:lnTo>
                    <a:lnTo>
                      <a:pt x="67" y="56"/>
                    </a:lnTo>
                    <a:lnTo>
                      <a:pt x="65" y="61"/>
                    </a:lnTo>
                    <a:lnTo>
                      <a:pt x="67" y="64"/>
                    </a:lnTo>
                    <a:lnTo>
                      <a:pt x="61" y="63"/>
                    </a:lnTo>
                    <a:lnTo>
                      <a:pt x="62" y="66"/>
                    </a:lnTo>
                    <a:lnTo>
                      <a:pt x="53" y="66"/>
                    </a:lnTo>
                    <a:lnTo>
                      <a:pt x="45" y="69"/>
                    </a:lnTo>
                    <a:lnTo>
                      <a:pt x="38" y="69"/>
                    </a:lnTo>
                    <a:lnTo>
                      <a:pt x="37" y="64"/>
                    </a:lnTo>
                    <a:lnTo>
                      <a:pt x="32" y="63"/>
                    </a:lnTo>
                    <a:lnTo>
                      <a:pt x="26" y="66"/>
                    </a:lnTo>
                    <a:lnTo>
                      <a:pt x="19" y="63"/>
                    </a:lnTo>
                    <a:lnTo>
                      <a:pt x="3" y="64"/>
                    </a:lnTo>
                    <a:lnTo>
                      <a:pt x="2" y="63"/>
                    </a:lnTo>
                    <a:lnTo>
                      <a:pt x="0" y="56"/>
                    </a:lnTo>
                    <a:lnTo>
                      <a:pt x="5" y="53"/>
                    </a:lnTo>
                    <a:lnTo>
                      <a:pt x="11" y="53"/>
                    </a:lnTo>
                    <a:lnTo>
                      <a:pt x="18" y="56"/>
                    </a:lnTo>
                    <a:lnTo>
                      <a:pt x="21" y="51"/>
                    </a:lnTo>
                    <a:lnTo>
                      <a:pt x="35" y="51"/>
                    </a:lnTo>
                    <a:lnTo>
                      <a:pt x="38" y="48"/>
                    </a:lnTo>
                    <a:lnTo>
                      <a:pt x="43" y="46"/>
                    </a:lnTo>
                    <a:lnTo>
                      <a:pt x="49" y="42"/>
                    </a:lnTo>
                    <a:lnTo>
                      <a:pt x="35" y="37"/>
                    </a:lnTo>
                    <a:lnTo>
                      <a:pt x="29" y="34"/>
                    </a:lnTo>
                    <a:lnTo>
                      <a:pt x="29" y="32"/>
                    </a:lnTo>
                    <a:lnTo>
                      <a:pt x="26" y="29"/>
                    </a:lnTo>
                    <a:lnTo>
                      <a:pt x="22" y="37"/>
                    </a:lnTo>
                    <a:lnTo>
                      <a:pt x="15" y="34"/>
                    </a:lnTo>
                    <a:lnTo>
                      <a:pt x="11" y="30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16" y="18"/>
                    </a:lnTo>
                    <a:lnTo>
                      <a:pt x="15" y="16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3" name="Freeform 121"/>
              <p:cNvSpPr/>
              <p:nvPr/>
            </p:nvSpPr>
            <p:spPr>
              <a:xfrm>
                <a:off x="5462640" y="1968480"/>
                <a:ext cx="306000" cy="255240"/>
              </a:xfrm>
              <a:custGeom>
                <a:avLst/>
                <a:gdLst>
                  <a:gd name="textAreaLeft" fmla="*/ 0 w 306000"/>
                  <a:gd name="textAreaRight" fmla="*/ 306360 w 306000"/>
                  <a:gd name="textAreaTop" fmla="*/ 0 h 255240"/>
                  <a:gd name="textAreaBottom" fmla="*/ 255600 h 255240"/>
                  <a:gd name="GluePoint1X" fmla="*/ 6 w 193"/>
                  <a:gd name="GluePoint1Y" fmla="*/ 63 h 161"/>
                  <a:gd name="GluePoint2X" fmla="*/ 4 w 193"/>
                  <a:gd name="GluePoint2Y" fmla="*/ 73 h 161"/>
                  <a:gd name="GluePoint3X" fmla="*/ 0 w 193"/>
                  <a:gd name="GluePoint3Y" fmla="*/ 78 h 161"/>
                  <a:gd name="GluePoint4X" fmla="*/ 6 w 193"/>
                  <a:gd name="GluePoint4Y" fmla="*/ 84 h 161"/>
                  <a:gd name="GluePoint5X" fmla="*/ 4 w 193"/>
                  <a:gd name="GluePoint5Y" fmla="*/ 97 h 161"/>
                  <a:gd name="GluePoint6X" fmla="*/ 11 w 193"/>
                  <a:gd name="GluePoint6Y" fmla="*/ 118 h 161"/>
                  <a:gd name="GluePoint7X" fmla="*/ 22 w 193"/>
                  <a:gd name="GluePoint7Y" fmla="*/ 123 h 161"/>
                  <a:gd name="GluePoint8X" fmla="*/ 27 w 193"/>
                  <a:gd name="GluePoint8Y" fmla="*/ 139 h 161"/>
                  <a:gd name="GluePoint9X" fmla="*/ 20 w 193"/>
                  <a:gd name="GluePoint9Y" fmla="*/ 153 h 161"/>
                  <a:gd name="GluePoint10X" fmla="*/ 58 w 193"/>
                  <a:gd name="GluePoint10Y" fmla="*/ 158 h 161"/>
                  <a:gd name="GluePoint11X" fmla="*/ 71 w 193"/>
                  <a:gd name="GluePoint11Y" fmla="*/ 156 h 161"/>
                  <a:gd name="GluePoint12X" fmla="*/ 98 w 193"/>
                  <a:gd name="GluePoint12Y" fmla="*/ 153 h 161"/>
                  <a:gd name="GluePoint13X" fmla="*/ 98 w 193"/>
                  <a:gd name="GluePoint13Y" fmla="*/ 147 h 161"/>
                  <a:gd name="GluePoint14X" fmla="*/ 101 w 193"/>
                  <a:gd name="GluePoint14Y" fmla="*/ 127 h 161"/>
                  <a:gd name="GluePoint15X" fmla="*/ 116 w 193"/>
                  <a:gd name="GluePoint15Y" fmla="*/ 126 h 161"/>
                  <a:gd name="GluePoint16X" fmla="*/ 120 w 193"/>
                  <a:gd name="GluePoint16Y" fmla="*/ 119 h 161"/>
                  <a:gd name="GluePoint17X" fmla="*/ 125 w 193"/>
                  <a:gd name="GluePoint17Y" fmla="*/ 119 h 161"/>
                  <a:gd name="GluePoint18X" fmla="*/ 131 w 193"/>
                  <a:gd name="GluePoint18Y" fmla="*/ 123 h 161"/>
                  <a:gd name="GluePoint19X" fmla="*/ 133 w 193"/>
                  <a:gd name="GluePoint19Y" fmla="*/ 108 h 161"/>
                  <a:gd name="GluePoint20X" fmla="*/ 136 w 193"/>
                  <a:gd name="GluePoint20Y" fmla="*/ 95 h 161"/>
                  <a:gd name="GluePoint21X" fmla="*/ 146 w 193"/>
                  <a:gd name="GluePoint21Y" fmla="*/ 90 h 161"/>
                  <a:gd name="GluePoint22X" fmla="*/ 138 w 193"/>
                  <a:gd name="GluePoint22Y" fmla="*/ 81 h 161"/>
                  <a:gd name="GluePoint23X" fmla="*/ 149 w 193"/>
                  <a:gd name="GluePoint23Y" fmla="*/ 81 h 161"/>
                  <a:gd name="GluePoint24X" fmla="*/ 154 w 193"/>
                  <a:gd name="GluePoint24Y" fmla="*/ 73 h 161"/>
                  <a:gd name="GluePoint25X" fmla="*/ 157 w 193"/>
                  <a:gd name="GluePoint25Y" fmla="*/ 60 h 161"/>
                  <a:gd name="GluePoint26X" fmla="*/ 154 w 193"/>
                  <a:gd name="GluePoint26Y" fmla="*/ 47 h 161"/>
                  <a:gd name="GluePoint27X" fmla="*/ 149 w 193"/>
                  <a:gd name="GluePoint27Y" fmla="*/ 41 h 161"/>
                  <a:gd name="GluePoint28X" fmla="*/ 155 w 193"/>
                  <a:gd name="GluePoint28Y" fmla="*/ 36 h 161"/>
                  <a:gd name="GluePoint29X" fmla="*/ 165 w 193"/>
                  <a:gd name="GluePoint29Y" fmla="*/ 29 h 161"/>
                  <a:gd name="GluePoint30X" fmla="*/ 187 w 193"/>
                  <a:gd name="GluePoint30Y" fmla="*/ 29 h 161"/>
                  <a:gd name="GluePoint31X" fmla="*/ 189 w 193"/>
                  <a:gd name="GluePoint31Y" fmla="*/ 25 h 161"/>
                  <a:gd name="GluePoint32X" fmla="*/ 193 w 193"/>
                  <a:gd name="GluePoint32Y" fmla="*/ 20 h 161"/>
                  <a:gd name="GluePoint33X" fmla="*/ 179 w 193"/>
                  <a:gd name="GluePoint33Y" fmla="*/ 23 h 161"/>
                  <a:gd name="GluePoint34X" fmla="*/ 173 w 193"/>
                  <a:gd name="GluePoint34Y" fmla="*/ 18 h 161"/>
                  <a:gd name="GluePoint35X" fmla="*/ 152 w 193"/>
                  <a:gd name="GluePoint35Y" fmla="*/ 33 h 161"/>
                  <a:gd name="GluePoint36X" fmla="*/ 144 w 193"/>
                  <a:gd name="GluePoint36Y" fmla="*/ 10 h 161"/>
                  <a:gd name="GluePoint37X" fmla="*/ 139 w 193"/>
                  <a:gd name="GluePoint37Y" fmla="*/ 4 h 161"/>
                  <a:gd name="GluePoint38X" fmla="*/ 130 w 193"/>
                  <a:gd name="GluePoint38Y" fmla="*/ 2 h 161"/>
                  <a:gd name="GluePoint39X" fmla="*/ 127 w 193"/>
                  <a:gd name="GluePoint39Y" fmla="*/ 13 h 161"/>
                  <a:gd name="GluePoint40X" fmla="*/ 117 w 193"/>
                  <a:gd name="GluePoint40Y" fmla="*/ 15 h 161"/>
                  <a:gd name="GluePoint41X" fmla="*/ 117 w 193"/>
                  <a:gd name="GluePoint41Y" fmla="*/ 23 h 161"/>
                  <a:gd name="GluePoint42X" fmla="*/ 109 w 193"/>
                  <a:gd name="GluePoint42Y" fmla="*/ 21 h 161"/>
                  <a:gd name="GluePoint43X" fmla="*/ 92 w 193"/>
                  <a:gd name="GluePoint43Y" fmla="*/ 21 h 161"/>
                  <a:gd name="GluePoint44X" fmla="*/ 71 w 193"/>
                  <a:gd name="GluePoint44Y" fmla="*/ 20 h 161"/>
                  <a:gd name="GluePoint45X" fmla="*/ 60 w 193"/>
                  <a:gd name="GluePoint45Y" fmla="*/ 18 h 161"/>
                  <a:gd name="GluePoint46X" fmla="*/ 52 w 193"/>
                  <a:gd name="GluePoint46Y" fmla="*/ 21 h 161"/>
                  <a:gd name="GluePoint47X" fmla="*/ 50 w 193"/>
                  <a:gd name="GluePoint47Y" fmla="*/ 37 h 161"/>
                  <a:gd name="GluePoint48X" fmla="*/ 33 w 193"/>
                  <a:gd name="GluePoint48Y" fmla="*/ 47 h 161"/>
                  <a:gd name="GluePoint49X" fmla="*/ 33 w 193"/>
                  <a:gd name="GluePoint49Y" fmla="*/ 54 h 161"/>
                  <a:gd name="GluePoint50X" fmla="*/ 22 w 193"/>
                  <a:gd name="GluePoint50Y" fmla="*/ 58 h 161"/>
                  <a:gd name="GluePoint51X" fmla="*/ 11 w 193"/>
                  <a:gd name="GluePoint51Y" fmla="*/ 54 h 1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93" h="161">
                    <a:moveTo>
                      <a:pt x="6" y="50"/>
                    </a:moveTo>
                    <a:lnTo>
                      <a:pt x="6" y="63"/>
                    </a:lnTo>
                    <a:lnTo>
                      <a:pt x="4" y="70"/>
                    </a:lnTo>
                    <a:lnTo>
                      <a:pt x="4" y="73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1" y="84"/>
                    </a:lnTo>
                    <a:lnTo>
                      <a:pt x="6" y="84"/>
                    </a:lnTo>
                    <a:lnTo>
                      <a:pt x="6" y="87"/>
                    </a:lnTo>
                    <a:lnTo>
                      <a:pt x="4" y="97"/>
                    </a:lnTo>
                    <a:lnTo>
                      <a:pt x="9" y="105"/>
                    </a:lnTo>
                    <a:lnTo>
                      <a:pt x="11" y="118"/>
                    </a:lnTo>
                    <a:lnTo>
                      <a:pt x="14" y="121"/>
                    </a:lnTo>
                    <a:lnTo>
                      <a:pt x="22" y="123"/>
                    </a:lnTo>
                    <a:lnTo>
                      <a:pt x="27" y="129"/>
                    </a:lnTo>
                    <a:lnTo>
                      <a:pt x="27" y="139"/>
                    </a:lnTo>
                    <a:lnTo>
                      <a:pt x="22" y="145"/>
                    </a:lnTo>
                    <a:lnTo>
                      <a:pt x="20" y="153"/>
                    </a:lnTo>
                    <a:lnTo>
                      <a:pt x="44" y="161"/>
                    </a:lnTo>
                    <a:lnTo>
                      <a:pt x="58" y="158"/>
                    </a:lnTo>
                    <a:lnTo>
                      <a:pt x="68" y="160"/>
                    </a:lnTo>
                    <a:lnTo>
                      <a:pt x="71" y="156"/>
                    </a:lnTo>
                    <a:lnTo>
                      <a:pt x="82" y="158"/>
                    </a:lnTo>
                    <a:lnTo>
                      <a:pt x="98" y="153"/>
                    </a:lnTo>
                    <a:lnTo>
                      <a:pt x="100" y="152"/>
                    </a:lnTo>
                    <a:lnTo>
                      <a:pt x="98" y="147"/>
                    </a:lnTo>
                    <a:lnTo>
                      <a:pt x="98" y="134"/>
                    </a:lnTo>
                    <a:lnTo>
                      <a:pt x="101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4" y="124"/>
                    </a:lnTo>
                    <a:lnTo>
                      <a:pt x="120" y="119"/>
                    </a:lnTo>
                    <a:lnTo>
                      <a:pt x="127" y="119"/>
                    </a:lnTo>
                    <a:lnTo>
                      <a:pt x="125" y="119"/>
                    </a:lnTo>
                    <a:lnTo>
                      <a:pt x="127" y="118"/>
                    </a:lnTo>
                    <a:lnTo>
                      <a:pt x="131" y="123"/>
                    </a:lnTo>
                    <a:lnTo>
                      <a:pt x="136" y="116"/>
                    </a:lnTo>
                    <a:lnTo>
                      <a:pt x="133" y="108"/>
                    </a:lnTo>
                    <a:lnTo>
                      <a:pt x="136" y="103"/>
                    </a:lnTo>
                    <a:lnTo>
                      <a:pt x="136" y="95"/>
                    </a:lnTo>
                    <a:lnTo>
                      <a:pt x="141" y="95"/>
                    </a:lnTo>
                    <a:lnTo>
                      <a:pt x="146" y="90"/>
                    </a:lnTo>
                    <a:lnTo>
                      <a:pt x="143" y="84"/>
                    </a:lnTo>
                    <a:lnTo>
                      <a:pt x="138" y="81"/>
                    </a:lnTo>
                    <a:lnTo>
                      <a:pt x="138" y="79"/>
                    </a:lnTo>
                    <a:lnTo>
                      <a:pt x="149" y="81"/>
                    </a:lnTo>
                    <a:lnTo>
                      <a:pt x="152" y="79"/>
                    </a:lnTo>
                    <a:lnTo>
                      <a:pt x="154" y="73"/>
                    </a:lnTo>
                    <a:lnTo>
                      <a:pt x="152" y="70"/>
                    </a:lnTo>
                    <a:lnTo>
                      <a:pt x="157" y="60"/>
                    </a:lnTo>
                    <a:lnTo>
                      <a:pt x="157" y="54"/>
                    </a:lnTo>
                    <a:lnTo>
                      <a:pt x="154" y="47"/>
                    </a:lnTo>
                    <a:lnTo>
                      <a:pt x="147" y="44"/>
                    </a:lnTo>
                    <a:lnTo>
                      <a:pt x="149" y="41"/>
                    </a:lnTo>
                    <a:lnTo>
                      <a:pt x="152" y="36"/>
                    </a:lnTo>
                    <a:lnTo>
                      <a:pt x="155" y="36"/>
                    </a:lnTo>
                    <a:lnTo>
                      <a:pt x="158" y="33"/>
                    </a:lnTo>
                    <a:lnTo>
                      <a:pt x="165" y="29"/>
                    </a:lnTo>
                    <a:lnTo>
                      <a:pt x="179" y="28"/>
                    </a:lnTo>
                    <a:lnTo>
                      <a:pt x="187" y="29"/>
                    </a:lnTo>
                    <a:lnTo>
                      <a:pt x="192" y="26"/>
                    </a:lnTo>
                    <a:lnTo>
                      <a:pt x="189" y="25"/>
                    </a:lnTo>
                    <a:lnTo>
                      <a:pt x="193" y="21"/>
                    </a:lnTo>
                    <a:lnTo>
                      <a:pt x="193" y="20"/>
                    </a:lnTo>
                    <a:lnTo>
                      <a:pt x="189" y="20"/>
                    </a:lnTo>
                    <a:lnTo>
                      <a:pt x="179" y="23"/>
                    </a:lnTo>
                    <a:lnTo>
                      <a:pt x="177" y="20"/>
                    </a:lnTo>
                    <a:lnTo>
                      <a:pt x="173" y="18"/>
                    </a:lnTo>
                    <a:lnTo>
                      <a:pt x="165" y="26"/>
                    </a:lnTo>
                    <a:lnTo>
                      <a:pt x="152" y="33"/>
                    </a:lnTo>
                    <a:lnTo>
                      <a:pt x="146" y="25"/>
                    </a:lnTo>
                    <a:lnTo>
                      <a:pt x="144" y="10"/>
                    </a:lnTo>
                    <a:lnTo>
                      <a:pt x="139" y="10"/>
                    </a:lnTo>
                    <a:lnTo>
                      <a:pt x="139" y="4"/>
                    </a:lnTo>
                    <a:lnTo>
                      <a:pt x="133" y="0"/>
                    </a:lnTo>
                    <a:lnTo>
                      <a:pt x="130" y="2"/>
                    </a:lnTo>
                    <a:lnTo>
                      <a:pt x="125" y="10"/>
                    </a:lnTo>
                    <a:lnTo>
                      <a:pt x="127" y="13"/>
                    </a:lnTo>
                    <a:lnTo>
                      <a:pt x="125" y="17"/>
                    </a:lnTo>
                    <a:lnTo>
                      <a:pt x="117" y="15"/>
                    </a:lnTo>
                    <a:lnTo>
                      <a:pt x="114" y="18"/>
                    </a:lnTo>
                    <a:lnTo>
                      <a:pt x="117" y="23"/>
                    </a:lnTo>
                    <a:lnTo>
                      <a:pt x="116" y="25"/>
                    </a:lnTo>
                    <a:lnTo>
                      <a:pt x="109" y="21"/>
                    </a:lnTo>
                    <a:lnTo>
                      <a:pt x="98" y="26"/>
                    </a:lnTo>
                    <a:lnTo>
                      <a:pt x="92" y="21"/>
                    </a:lnTo>
                    <a:lnTo>
                      <a:pt x="74" y="20"/>
                    </a:lnTo>
                    <a:lnTo>
                      <a:pt x="71" y="20"/>
                    </a:lnTo>
                    <a:lnTo>
                      <a:pt x="62" y="17"/>
                    </a:lnTo>
                    <a:lnTo>
                      <a:pt x="60" y="18"/>
                    </a:lnTo>
                    <a:lnTo>
                      <a:pt x="60" y="21"/>
                    </a:lnTo>
                    <a:lnTo>
                      <a:pt x="52" y="21"/>
                    </a:lnTo>
                    <a:lnTo>
                      <a:pt x="50" y="25"/>
                    </a:lnTo>
                    <a:lnTo>
                      <a:pt x="50" y="37"/>
                    </a:lnTo>
                    <a:lnTo>
                      <a:pt x="41" y="45"/>
                    </a:lnTo>
                    <a:lnTo>
                      <a:pt x="33" y="47"/>
                    </a:lnTo>
                    <a:lnTo>
                      <a:pt x="35" y="49"/>
                    </a:lnTo>
                    <a:lnTo>
                      <a:pt x="33" y="54"/>
                    </a:lnTo>
                    <a:lnTo>
                      <a:pt x="28" y="57"/>
                    </a:lnTo>
                    <a:lnTo>
                      <a:pt x="22" y="58"/>
                    </a:lnTo>
                    <a:lnTo>
                      <a:pt x="17" y="54"/>
                    </a:lnTo>
                    <a:lnTo>
                      <a:pt x="11" y="54"/>
                    </a:lnTo>
                    <a:lnTo>
                      <a:pt x="6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4" name="Freeform 122"/>
              <p:cNvSpPr/>
              <p:nvPr/>
            </p:nvSpPr>
            <p:spPr>
              <a:xfrm>
                <a:off x="5584680" y="1895400"/>
                <a:ext cx="190080" cy="12492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24920"/>
                  <a:gd name="textAreaBottom" fmla="*/ 125280 h 124920"/>
                  <a:gd name="GluePoint1X" fmla="*/ 93 w 120"/>
                  <a:gd name="GluePoint1Y" fmla="*/ 40 h 79"/>
                  <a:gd name="GluePoint2X" fmla="*/ 99 w 120"/>
                  <a:gd name="GluePoint2Y" fmla="*/ 46 h 79"/>
                  <a:gd name="GluePoint3X" fmla="*/ 110 w 120"/>
                  <a:gd name="GluePoint3Y" fmla="*/ 48 h 79"/>
                  <a:gd name="GluePoint4X" fmla="*/ 116 w 120"/>
                  <a:gd name="GluePoint4Y" fmla="*/ 59 h 79"/>
                  <a:gd name="GluePoint5X" fmla="*/ 116 w 120"/>
                  <a:gd name="GluePoint5Y" fmla="*/ 67 h 79"/>
                  <a:gd name="GluePoint6X" fmla="*/ 112 w 120"/>
                  <a:gd name="GluePoint6Y" fmla="*/ 66 h 79"/>
                  <a:gd name="GluePoint7X" fmla="*/ 100 w 120"/>
                  <a:gd name="GluePoint7Y" fmla="*/ 66 h 79"/>
                  <a:gd name="GluePoint8X" fmla="*/ 88 w 120"/>
                  <a:gd name="GluePoint8Y" fmla="*/ 72 h 79"/>
                  <a:gd name="GluePoint9X" fmla="*/ 69 w 120"/>
                  <a:gd name="GluePoint9Y" fmla="*/ 71 h 79"/>
                  <a:gd name="GluePoint10X" fmla="*/ 62 w 120"/>
                  <a:gd name="GluePoint10Y" fmla="*/ 56 h 79"/>
                  <a:gd name="GluePoint11X" fmla="*/ 56 w 120"/>
                  <a:gd name="GluePoint11Y" fmla="*/ 46 h 79"/>
                  <a:gd name="GluePoint12X" fmla="*/ 48 w 120"/>
                  <a:gd name="GluePoint12Y" fmla="*/ 56 h 79"/>
                  <a:gd name="GluePoint13X" fmla="*/ 48 w 120"/>
                  <a:gd name="GluePoint13Y" fmla="*/ 63 h 79"/>
                  <a:gd name="GluePoint14X" fmla="*/ 37 w 120"/>
                  <a:gd name="GluePoint14Y" fmla="*/ 64 h 79"/>
                  <a:gd name="GluePoint15X" fmla="*/ 39 w 120"/>
                  <a:gd name="GluePoint15Y" fmla="*/ 71 h 79"/>
                  <a:gd name="GluePoint16X" fmla="*/ 21 w 120"/>
                  <a:gd name="GluePoint16Y" fmla="*/ 72 h 79"/>
                  <a:gd name="GluePoint17X" fmla="*/ 15 w 120"/>
                  <a:gd name="GluePoint17Y" fmla="*/ 66 h 79"/>
                  <a:gd name="GluePoint18X" fmla="*/ 15 w 120"/>
                  <a:gd name="GluePoint18Y" fmla="*/ 59 h 79"/>
                  <a:gd name="GluePoint19X" fmla="*/ 13 w 120"/>
                  <a:gd name="GluePoint19Y" fmla="*/ 42 h 79"/>
                  <a:gd name="GluePoint20X" fmla="*/ 5 w 120"/>
                  <a:gd name="GluePoint20Y" fmla="*/ 35 h 79"/>
                  <a:gd name="GluePoint21X" fmla="*/ 2 w 120"/>
                  <a:gd name="GluePoint21Y" fmla="*/ 30 h 79"/>
                  <a:gd name="GluePoint22X" fmla="*/ 15 w 120"/>
                  <a:gd name="GluePoint22Y" fmla="*/ 26 h 79"/>
                  <a:gd name="GluePoint23X" fmla="*/ 23 w 120"/>
                  <a:gd name="GluePoint23Y" fmla="*/ 16 h 79"/>
                  <a:gd name="GluePoint24X" fmla="*/ 21 w 120"/>
                  <a:gd name="GluePoint24Y" fmla="*/ 6 h 79"/>
                  <a:gd name="GluePoint25X" fmla="*/ 35 w 120"/>
                  <a:gd name="GluePoint25Y" fmla="*/ 0 h 79"/>
                  <a:gd name="GluePoint26X" fmla="*/ 40 w 120"/>
                  <a:gd name="GluePoint26Y" fmla="*/ 6 h 79"/>
                  <a:gd name="GluePoint27X" fmla="*/ 40 w 120"/>
                  <a:gd name="GluePoint27Y" fmla="*/ 13 h 79"/>
                  <a:gd name="GluePoint28X" fmla="*/ 45 w 120"/>
                  <a:gd name="GluePoint28Y" fmla="*/ 14 h 79"/>
                  <a:gd name="GluePoint29X" fmla="*/ 35 w 120"/>
                  <a:gd name="GluePoint29Y" fmla="*/ 16 h 79"/>
                  <a:gd name="GluePoint30X" fmla="*/ 24 w 120"/>
                  <a:gd name="GluePoint30Y" fmla="*/ 19 h 79"/>
                  <a:gd name="GluePoint31X" fmla="*/ 27 w 120"/>
                  <a:gd name="GluePoint31Y" fmla="*/ 27 h 79"/>
                  <a:gd name="GluePoint32X" fmla="*/ 50 w 120"/>
                  <a:gd name="GluePoint32Y" fmla="*/ 29 h 79"/>
                  <a:gd name="GluePoint33X" fmla="*/ 61 w 120"/>
                  <a:gd name="GluePoint33Y" fmla="*/ 27 h 79"/>
                  <a:gd name="GluePoint34X" fmla="*/ 69 w 120"/>
                  <a:gd name="GluePoint34Y" fmla="*/ 32 h 79"/>
                  <a:gd name="GluePoint35X" fmla="*/ 86 w 120"/>
                  <a:gd name="GluePoint35Y" fmla="*/ 29 h 79"/>
                  <a:gd name="GluePoint36X" fmla="*/ 91 w 120"/>
                  <a:gd name="GluePoint36Y" fmla="*/ 27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0" h="79">
                    <a:moveTo>
                      <a:pt x="91" y="27"/>
                    </a:moveTo>
                    <a:lnTo>
                      <a:pt x="93" y="40"/>
                    </a:lnTo>
                    <a:lnTo>
                      <a:pt x="96" y="45"/>
                    </a:lnTo>
                    <a:lnTo>
                      <a:pt x="99" y="46"/>
                    </a:lnTo>
                    <a:lnTo>
                      <a:pt x="108" y="45"/>
                    </a:lnTo>
                    <a:lnTo>
                      <a:pt x="110" y="48"/>
                    </a:lnTo>
                    <a:lnTo>
                      <a:pt x="112" y="53"/>
                    </a:lnTo>
                    <a:lnTo>
                      <a:pt x="116" y="59"/>
                    </a:lnTo>
                    <a:lnTo>
                      <a:pt x="120" y="69"/>
                    </a:lnTo>
                    <a:lnTo>
                      <a:pt x="116" y="67"/>
                    </a:lnTo>
                    <a:lnTo>
                      <a:pt x="116" y="66"/>
                    </a:lnTo>
                    <a:lnTo>
                      <a:pt x="112" y="66"/>
                    </a:lnTo>
                    <a:lnTo>
                      <a:pt x="102" y="69"/>
                    </a:lnTo>
                    <a:lnTo>
                      <a:pt x="100" y="66"/>
                    </a:lnTo>
                    <a:lnTo>
                      <a:pt x="96" y="64"/>
                    </a:lnTo>
                    <a:lnTo>
                      <a:pt x="88" y="72"/>
                    </a:lnTo>
                    <a:lnTo>
                      <a:pt x="75" y="79"/>
                    </a:lnTo>
                    <a:lnTo>
                      <a:pt x="69" y="71"/>
                    </a:lnTo>
                    <a:lnTo>
                      <a:pt x="67" y="56"/>
                    </a:lnTo>
                    <a:lnTo>
                      <a:pt x="62" y="56"/>
                    </a:lnTo>
                    <a:lnTo>
                      <a:pt x="62" y="50"/>
                    </a:lnTo>
                    <a:lnTo>
                      <a:pt x="56" y="46"/>
                    </a:lnTo>
                    <a:lnTo>
                      <a:pt x="53" y="48"/>
                    </a:lnTo>
                    <a:lnTo>
                      <a:pt x="48" y="56"/>
                    </a:lnTo>
                    <a:lnTo>
                      <a:pt x="50" y="59"/>
                    </a:lnTo>
                    <a:lnTo>
                      <a:pt x="48" y="63"/>
                    </a:lnTo>
                    <a:lnTo>
                      <a:pt x="40" y="61"/>
                    </a:lnTo>
                    <a:lnTo>
                      <a:pt x="37" y="64"/>
                    </a:lnTo>
                    <a:lnTo>
                      <a:pt x="40" y="69"/>
                    </a:lnTo>
                    <a:lnTo>
                      <a:pt x="39" y="71"/>
                    </a:lnTo>
                    <a:lnTo>
                      <a:pt x="32" y="67"/>
                    </a:lnTo>
                    <a:lnTo>
                      <a:pt x="21" y="72"/>
                    </a:lnTo>
                    <a:lnTo>
                      <a:pt x="15" y="67"/>
                    </a:lnTo>
                    <a:lnTo>
                      <a:pt x="15" y="66"/>
                    </a:lnTo>
                    <a:lnTo>
                      <a:pt x="13" y="63"/>
                    </a:lnTo>
                    <a:lnTo>
                      <a:pt x="15" y="59"/>
                    </a:lnTo>
                    <a:lnTo>
                      <a:pt x="19" y="51"/>
                    </a:lnTo>
                    <a:lnTo>
                      <a:pt x="13" y="42"/>
                    </a:lnTo>
                    <a:lnTo>
                      <a:pt x="12" y="37"/>
                    </a:lnTo>
                    <a:lnTo>
                      <a:pt x="5" y="35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2" y="26"/>
                    </a:lnTo>
                    <a:lnTo>
                      <a:pt x="15" y="26"/>
                    </a:lnTo>
                    <a:lnTo>
                      <a:pt x="16" y="17"/>
                    </a:lnTo>
                    <a:lnTo>
                      <a:pt x="23" y="16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40" y="6"/>
                    </a:lnTo>
                    <a:lnTo>
                      <a:pt x="37" y="9"/>
                    </a:lnTo>
                    <a:lnTo>
                      <a:pt x="40" y="13"/>
                    </a:lnTo>
                    <a:lnTo>
                      <a:pt x="42" y="14"/>
                    </a:lnTo>
                    <a:lnTo>
                      <a:pt x="45" y="14"/>
                    </a:lnTo>
                    <a:lnTo>
                      <a:pt x="42" y="19"/>
                    </a:lnTo>
                    <a:lnTo>
                      <a:pt x="35" y="16"/>
                    </a:lnTo>
                    <a:lnTo>
                      <a:pt x="29" y="16"/>
                    </a:lnTo>
                    <a:lnTo>
                      <a:pt x="24" y="19"/>
                    </a:lnTo>
                    <a:lnTo>
                      <a:pt x="26" y="26"/>
                    </a:lnTo>
                    <a:lnTo>
                      <a:pt x="27" y="27"/>
                    </a:lnTo>
                    <a:lnTo>
                      <a:pt x="43" y="26"/>
                    </a:lnTo>
                    <a:lnTo>
                      <a:pt x="50" y="29"/>
                    </a:lnTo>
                    <a:lnTo>
                      <a:pt x="56" y="26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69" y="32"/>
                    </a:lnTo>
                    <a:lnTo>
                      <a:pt x="77" y="29"/>
                    </a:lnTo>
                    <a:lnTo>
                      <a:pt x="86" y="29"/>
                    </a:lnTo>
                    <a:lnTo>
                      <a:pt x="85" y="26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5" name="Freeform 123"/>
              <p:cNvSpPr/>
              <p:nvPr/>
            </p:nvSpPr>
            <p:spPr>
              <a:xfrm>
                <a:off x="5235480" y="1849320"/>
                <a:ext cx="344160" cy="210600"/>
              </a:xfrm>
              <a:custGeom>
                <a:avLst/>
                <a:gdLst>
                  <a:gd name="textAreaLeft" fmla="*/ 0 w 344160"/>
                  <a:gd name="textAreaRight" fmla="*/ 344520 w 344160"/>
                  <a:gd name="textAreaTop" fmla="*/ 0 h 210600"/>
                  <a:gd name="textAreaBottom" fmla="*/ 210960 h 210600"/>
                  <a:gd name="GluePoint1X" fmla="*/ 44 w 217"/>
                  <a:gd name="GluePoint1Y" fmla="*/ 92 h 133"/>
                  <a:gd name="GluePoint2X" fmla="*/ 68 w 217"/>
                  <a:gd name="GluePoint2Y" fmla="*/ 82 h 133"/>
                  <a:gd name="GluePoint3X" fmla="*/ 79 w 217"/>
                  <a:gd name="GluePoint3Y" fmla="*/ 77 h 133"/>
                  <a:gd name="GluePoint4X" fmla="*/ 100 w 217"/>
                  <a:gd name="GluePoint4Y" fmla="*/ 88 h 133"/>
                  <a:gd name="GluePoint5X" fmla="*/ 117 w 217"/>
                  <a:gd name="GluePoint5Y" fmla="*/ 98 h 133"/>
                  <a:gd name="GluePoint6X" fmla="*/ 143 w 217"/>
                  <a:gd name="GluePoint6Y" fmla="*/ 108 h 133"/>
                  <a:gd name="GluePoint7X" fmla="*/ 149 w 217"/>
                  <a:gd name="GluePoint7Y" fmla="*/ 125 h 133"/>
                  <a:gd name="GluePoint8X" fmla="*/ 160 w 217"/>
                  <a:gd name="GluePoint8Y" fmla="*/ 129 h 133"/>
                  <a:gd name="GluePoint9X" fmla="*/ 171 w 217"/>
                  <a:gd name="GluePoint9Y" fmla="*/ 132 h 133"/>
                  <a:gd name="GluePoint10X" fmla="*/ 178 w 217"/>
                  <a:gd name="GluePoint10Y" fmla="*/ 124 h 133"/>
                  <a:gd name="GluePoint11X" fmla="*/ 184 w 217"/>
                  <a:gd name="GluePoint11Y" fmla="*/ 120 h 133"/>
                  <a:gd name="GluePoint12X" fmla="*/ 193 w 217"/>
                  <a:gd name="GluePoint12Y" fmla="*/ 100 h 133"/>
                  <a:gd name="GluePoint13X" fmla="*/ 203 w 217"/>
                  <a:gd name="GluePoint13Y" fmla="*/ 96 h 133"/>
                  <a:gd name="GluePoint14X" fmla="*/ 205 w 217"/>
                  <a:gd name="GluePoint14Y" fmla="*/ 92 h 133"/>
                  <a:gd name="GluePoint15X" fmla="*/ 217 w 217"/>
                  <a:gd name="GluePoint15Y" fmla="*/ 95 h 133"/>
                  <a:gd name="GluePoint16X" fmla="*/ 216 w 217"/>
                  <a:gd name="GluePoint16Y" fmla="*/ 83 h 133"/>
                  <a:gd name="GluePoint17X" fmla="*/ 203 w 217"/>
                  <a:gd name="GluePoint17Y" fmla="*/ 77 h 133"/>
                  <a:gd name="GluePoint18X" fmla="*/ 182 w 217"/>
                  <a:gd name="GluePoint18Y" fmla="*/ 67 h 133"/>
                  <a:gd name="GluePoint19X" fmla="*/ 165 w 217"/>
                  <a:gd name="GluePoint19Y" fmla="*/ 58 h 133"/>
                  <a:gd name="GluePoint20X" fmla="*/ 146 w 217"/>
                  <a:gd name="GluePoint20Y" fmla="*/ 45 h 133"/>
                  <a:gd name="GluePoint21X" fmla="*/ 139 w 217"/>
                  <a:gd name="GluePoint21Y" fmla="*/ 35 h 133"/>
                  <a:gd name="GluePoint22X" fmla="*/ 128 w 217"/>
                  <a:gd name="GluePoint22Y" fmla="*/ 24 h 133"/>
                  <a:gd name="GluePoint23X" fmla="*/ 108 w 217"/>
                  <a:gd name="GluePoint23Y" fmla="*/ 24 h 133"/>
                  <a:gd name="GluePoint24X" fmla="*/ 106 w 217"/>
                  <a:gd name="GluePoint24Y" fmla="*/ 18 h 133"/>
                  <a:gd name="GluePoint25X" fmla="*/ 103 w 217"/>
                  <a:gd name="GluePoint25Y" fmla="*/ 14 h 133"/>
                  <a:gd name="GluePoint26X" fmla="*/ 93 w 217"/>
                  <a:gd name="GluePoint26Y" fmla="*/ 8 h 133"/>
                  <a:gd name="GluePoint27X" fmla="*/ 79 w 217"/>
                  <a:gd name="GluePoint27Y" fmla="*/ 1 h 133"/>
                  <a:gd name="GluePoint28X" fmla="*/ 81 w 217"/>
                  <a:gd name="GluePoint28Y" fmla="*/ 6 h 133"/>
                  <a:gd name="GluePoint29X" fmla="*/ 73 w 217"/>
                  <a:gd name="GluePoint29Y" fmla="*/ 5 h 133"/>
                  <a:gd name="GluePoint30X" fmla="*/ 65 w 217"/>
                  <a:gd name="GluePoint30Y" fmla="*/ 10 h 133"/>
                  <a:gd name="GluePoint31X" fmla="*/ 62 w 217"/>
                  <a:gd name="GluePoint31Y" fmla="*/ 16 h 133"/>
                  <a:gd name="GluePoint32X" fmla="*/ 65 w 217"/>
                  <a:gd name="GluePoint32Y" fmla="*/ 26 h 133"/>
                  <a:gd name="GluePoint33X" fmla="*/ 47 w 217"/>
                  <a:gd name="GluePoint33Y" fmla="*/ 26 h 133"/>
                  <a:gd name="GluePoint34X" fmla="*/ 28 w 217"/>
                  <a:gd name="GluePoint34Y" fmla="*/ 10 h 133"/>
                  <a:gd name="GluePoint35X" fmla="*/ 6 w 217"/>
                  <a:gd name="GluePoint35Y" fmla="*/ 10 h 133"/>
                  <a:gd name="GluePoint36X" fmla="*/ 0 w 217"/>
                  <a:gd name="GluePoint36Y" fmla="*/ 16 h 133"/>
                  <a:gd name="GluePoint37X" fmla="*/ 8 w 217"/>
                  <a:gd name="GluePoint37Y" fmla="*/ 27 h 133"/>
                  <a:gd name="GluePoint38X" fmla="*/ 6 w 217"/>
                  <a:gd name="GluePoint38Y" fmla="*/ 16 h 133"/>
                  <a:gd name="GluePoint39X" fmla="*/ 17 w 217"/>
                  <a:gd name="GluePoint39Y" fmla="*/ 14 h 133"/>
                  <a:gd name="GluePoint40X" fmla="*/ 35 w 217"/>
                  <a:gd name="GluePoint40Y" fmla="*/ 29 h 133"/>
                  <a:gd name="GluePoint41X" fmla="*/ 28 w 217"/>
                  <a:gd name="GluePoint41Y" fmla="*/ 35 h 133"/>
                  <a:gd name="GluePoint42X" fmla="*/ 30 w 217"/>
                  <a:gd name="GluePoint42Y" fmla="*/ 37 h 133"/>
                  <a:gd name="GluePoint43X" fmla="*/ 8 w 217"/>
                  <a:gd name="GluePoint43Y" fmla="*/ 30 h 133"/>
                  <a:gd name="GluePoint44X" fmla="*/ 9 w 217"/>
                  <a:gd name="GluePoint44Y" fmla="*/ 43 h 133"/>
                  <a:gd name="GluePoint45X" fmla="*/ 20 w 217"/>
                  <a:gd name="GluePoint45Y" fmla="*/ 46 h 133"/>
                  <a:gd name="GluePoint46X" fmla="*/ 27 w 217"/>
                  <a:gd name="GluePoint46Y" fmla="*/ 51 h 133"/>
                  <a:gd name="GluePoint47X" fmla="*/ 20 w 217"/>
                  <a:gd name="GluePoint47Y" fmla="*/ 51 h 133"/>
                  <a:gd name="GluePoint48X" fmla="*/ 22 w 217"/>
                  <a:gd name="GluePoint48Y" fmla="*/ 59 h 133"/>
                  <a:gd name="GluePoint49X" fmla="*/ 31 w 217"/>
                  <a:gd name="GluePoint49Y" fmla="*/ 75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217" h="133">
                    <a:moveTo>
                      <a:pt x="36" y="93"/>
                    </a:moveTo>
                    <a:lnTo>
                      <a:pt x="44" y="92"/>
                    </a:lnTo>
                    <a:lnTo>
                      <a:pt x="55" y="82"/>
                    </a:lnTo>
                    <a:lnTo>
                      <a:pt x="68" y="82"/>
                    </a:lnTo>
                    <a:lnTo>
                      <a:pt x="70" y="79"/>
                    </a:lnTo>
                    <a:lnTo>
                      <a:pt x="79" y="77"/>
                    </a:lnTo>
                    <a:lnTo>
                      <a:pt x="85" y="83"/>
                    </a:lnTo>
                    <a:lnTo>
                      <a:pt x="100" y="88"/>
                    </a:lnTo>
                    <a:lnTo>
                      <a:pt x="112" y="90"/>
                    </a:lnTo>
                    <a:lnTo>
                      <a:pt x="117" y="98"/>
                    </a:lnTo>
                    <a:lnTo>
                      <a:pt x="136" y="108"/>
                    </a:lnTo>
                    <a:lnTo>
                      <a:pt x="143" y="108"/>
                    </a:lnTo>
                    <a:lnTo>
                      <a:pt x="149" y="122"/>
                    </a:lnTo>
                    <a:lnTo>
                      <a:pt x="149" y="125"/>
                    </a:lnTo>
                    <a:lnTo>
                      <a:pt x="154" y="129"/>
                    </a:lnTo>
                    <a:lnTo>
                      <a:pt x="160" y="129"/>
                    </a:lnTo>
                    <a:lnTo>
                      <a:pt x="165" y="133"/>
                    </a:lnTo>
                    <a:lnTo>
                      <a:pt x="171" y="132"/>
                    </a:lnTo>
                    <a:lnTo>
                      <a:pt x="176" y="129"/>
                    </a:lnTo>
                    <a:lnTo>
                      <a:pt x="178" y="124"/>
                    </a:lnTo>
                    <a:lnTo>
                      <a:pt x="176" y="122"/>
                    </a:lnTo>
                    <a:lnTo>
                      <a:pt x="184" y="120"/>
                    </a:lnTo>
                    <a:lnTo>
                      <a:pt x="193" y="112"/>
                    </a:lnTo>
                    <a:lnTo>
                      <a:pt x="193" y="100"/>
                    </a:lnTo>
                    <a:lnTo>
                      <a:pt x="195" y="96"/>
                    </a:lnTo>
                    <a:lnTo>
                      <a:pt x="203" y="96"/>
                    </a:lnTo>
                    <a:lnTo>
                      <a:pt x="203" y="93"/>
                    </a:lnTo>
                    <a:lnTo>
                      <a:pt x="205" y="92"/>
                    </a:lnTo>
                    <a:lnTo>
                      <a:pt x="214" y="95"/>
                    </a:lnTo>
                    <a:lnTo>
                      <a:pt x="217" y="95"/>
                    </a:lnTo>
                    <a:lnTo>
                      <a:pt x="214" y="87"/>
                    </a:lnTo>
                    <a:lnTo>
                      <a:pt x="216" y="83"/>
                    </a:lnTo>
                    <a:lnTo>
                      <a:pt x="214" y="82"/>
                    </a:lnTo>
                    <a:lnTo>
                      <a:pt x="203" y="77"/>
                    </a:lnTo>
                    <a:lnTo>
                      <a:pt x="198" y="79"/>
                    </a:lnTo>
                    <a:lnTo>
                      <a:pt x="182" y="67"/>
                    </a:lnTo>
                    <a:lnTo>
                      <a:pt x="174" y="64"/>
                    </a:lnTo>
                    <a:lnTo>
                      <a:pt x="165" y="58"/>
                    </a:lnTo>
                    <a:lnTo>
                      <a:pt x="151" y="50"/>
                    </a:lnTo>
                    <a:lnTo>
                      <a:pt x="146" y="45"/>
                    </a:lnTo>
                    <a:lnTo>
                      <a:pt x="144" y="40"/>
                    </a:lnTo>
                    <a:lnTo>
                      <a:pt x="139" y="35"/>
                    </a:lnTo>
                    <a:lnTo>
                      <a:pt x="135" y="27"/>
                    </a:lnTo>
                    <a:lnTo>
                      <a:pt x="128" y="24"/>
                    </a:lnTo>
                    <a:lnTo>
                      <a:pt x="125" y="27"/>
                    </a:lnTo>
                    <a:lnTo>
                      <a:pt x="108" y="24"/>
                    </a:lnTo>
                    <a:lnTo>
                      <a:pt x="106" y="22"/>
                    </a:lnTo>
                    <a:lnTo>
                      <a:pt x="106" y="18"/>
                    </a:lnTo>
                    <a:lnTo>
                      <a:pt x="108" y="16"/>
                    </a:lnTo>
                    <a:lnTo>
                      <a:pt x="103" y="14"/>
                    </a:lnTo>
                    <a:lnTo>
                      <a:pt x="101" y="8"/>
                    </a:lnTo>
                    <a:lnTo>
                      <a:pt x="93" y="8"/>
                    </a:lnTo>
                    <a:lnTo>
                      <a:pt x="81" y="0"/>
                    </a:lnTo>
                    <a:lnTo>
                      <a:pt x="79" y="1"/>
                    </a:lnTo>
                    <a:lnTo>
                      <a:pt x="76" y="3"/>
                    </a:lnTo>
                    <a:lnTo>
                      <a:pt x="81" y="6"/>
                    </a:lnTo>
                    <a:lnTo>
                      <a:pt x="74" y="5"/>
                    </a:lnTo>
                    <a:lnTo>
                      <a:pt x="73" y="5"/>
                    </a:lnTo>
                    <a:lnTo>
                      <a:pt x="73" y="10"/>
                    </a:lnTo>
                    <a:lnTo>
                      <a:pt x="65" y="10"/>
                    </a:lnTo>
                    <a:lnTo>
                      <a:pt x="62" y="14"/>
                    </a:lnTo>
                    <a:lnTo>
                      <a:pt x="62" y="16"/>
                    </a:lnTo>
                    <a:lnTo>
                      <a:pt x="66" y="26"/>
                    </a:lnTo>
                    <a:lnTo>
                      <a:pt x="65" y="26"/>
                    </a:lnTo>
                    <a:lnTo>
                      <a:pt x="50" y="24"/>
                    </a:lnTo>
                    <a:lnTo>
                      <a:pt x="47" y="26"/>
                    </a:lnTo>
                    <a:lnTo>
                      <a:pt x="39" y="24"/>
                    </a:lnTo>
                    <a:lnTo>
                      <a:pt x="28" y="10"/>
                    </a:lnTo>
                    <a:lnTo>
                      <a:pt x="20" y="6"/>
                    </a:lnTo>
                    <a:lnTo>
                      <a:pt x="6" y="1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8" y="27"/>
                    </a:lnTo>
                    <a:lnTo>
                      <a:pt x="4" y="19"/>
                    </a:lnTo>
                    <a:lnTo>
                      <a:pt x="6" y="16"/>
                    </a:lnTo>
                    <a:lnTo>
                      <a:pt x="12" y="13"/>
                    </a:lnTo>
                    <a:lnTo>
                      <a:pt x="17" y="14"/>
                    </a:lnTo>
                    <a:lnTo>
                      <a:pt x="23" y="21"/>
                    </a:lnTo>
                    <a:lnTo>
                      <a:pt x="35" y="29"/>
                    </a:lnTo>
                    <a:lnTo>
                      <a:pt x="33" y="34"/>
                    </a:lnTo>
                    <a:lnTo>
                      <a:pt x="28" y="35"/>
                    </a:lnTo>
                    <a:lnTo>
                      <a:pt x="31" y="37"/>
                    </a:lnTo>
                    <a:lnTo>
                      <a:pt x="30" y="37"/>
                    </a:lnTo>
                    <a:lnTo>
                      <a:pt x="12" y="35"/>
                    </a:lnTo>
                    <a:lnTo>
                      <a:pt x="8" y="30"/>
                    </a:lnTo>
                    <a:lnTo>
                      <a:pt x="11" y="37"/>
                    </a:lnTo>
                    <a:lnTo>
                      <a:pt x="9" y="43"/>
                    </a:lnTo>
                    <a:lnTo>
                      <a:pt x="12" y="50"/>
                    </a:lnTo>
                    <a:lnTo>
                      <a:pt x="20" y="46"/>
                    </a:lnTo>
                    <a:lnTo>
                      <a:pt x="25" y="48"/>
                    </a:lnTo>
                    <a:lnTo>
                      <a:pt x="27" y="51"/>
                    </a:lnTo>
                    <a:lnTo>
                      <a:pt x="23" y="50"/>
                    </a:lnTo>
                    <a:lnTo>
                      <a:pt x="20" y="51"/>
                    </a:lnTo>
                    <a:lnTo>
                      <a:pt x="28" y="56"/>
                    </a:lnTo>
                    <a:lnTo>
                      <a:pt x="22" y="59"/>
                    </a:lnTo>
                    <a:lnTo>
                      <a:pt x="33" y="66"/>
                    </a:lnTo>
                    <a:lnTo>
                      <a:pt x="31" y="75"/>
                    </a:lnTo>
                    <a:lnTo>
                      <a:pt x="36" y="9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6" name="Freeform 124"/>
              <p:cNvSpPr/>
              <p:nvPr/>
            </p:nvSpPr>
            <p:spPr>
              <a:xfrm>
                <a:off x="5492880" y="2009880"/>
                <a:ext cx="355320" cy="372600"/>
              </a:xfrm>
              <a:custGeom>
                <a:avLst/>
                <a:gdLst>
                  <a:gd name="textAreaLeft" fmla="*/ 0 w 355320"/>
                  <a:gd name="textAreaRight" fmla="*/ 355680 w 355320"/>
                  <a:gd name="textAreaTop" fmla="*/ 0 h 372600"/>
                  <a:gd name="textAreaBottom" fmla="*/ 372960 h 372600"/>
                  <a:gd name="GluePoint1X" fmla="*/ 39 w 224"/>
                  <a:gd name="GluePoint1Y" fmla="*/ 132 h 235"/>
                  <a:gd name="GluePoint2X" fmla="*/ 63 w 224"/>
                  <a:gd name="GluePoint2Y" fmla="*/ 132 h 235"/>
                  <a:gd name="GluePoint3X" fmla="*/ 79 w 224"/>
                  <a:gd name="GluePoint3Y" fmla="*/ 121 h 235"/>
                  <a:gd name="GluePoint4X" fmla="*/ 97 w 224"/>
                  <a:gd name="GluePoint4Y" fmla="*/ 101 h 235"/>
                  <a:gd name="GluePoint5X" fmla="*/ 101 w 224"/>
                  <a:gd name="GluePoint5Y" fmla="*/ 93 h 235"/>
                  <a:gd name="GluePoint6X" fmla="*/ 108 w 224"/>
                  <a:gd name="GluePoint6Y" fmla="*/ 92 h 235"/>
                  <a:gd name="GluePoint7X" fmla="*/ 114 w 224"/>
                  <a:gd name="GluePoint7Y" fmla="*/ 82 h 235"/>
                  <a:gd name="GluePoint8X" fmla="*/ 122 w 224"/>
                  <a:gd name="GluePoint8Y" fmla="*/ 69 h 235"/>
                  <a:gd name="GluePoint9X" fmla="*/ 119 w 224"/>
                  <a:gd name="GluePoint9Y" fmla="*/ 55 h 235"/>
                  <a:gd name="GluePoint10X" fmla="*/ 133 w 224"/>
                  <a:gd name="GluePoint10Y" fmla="*/ 53 h 235"/>
                  <a:gd name="GluePoint11X" fmla="*/ 138 w 224"/>
                  <a:gd name="GluePoint11Y" fmla="*/ 34 h 235"/>
                  <a:gd name="GluePoint12X" fmla="*/ 128 w 224"/>
                  <a:gd name="GluePoint12Y" fmla="*/ 18 h 235"/>
                  <a:gd name="GluePoint13X" fmla="*/ 136 w 224"/>
                  <a:gd name="GluePoint13Y" fmla="*/ 10 h 235"/>
                  <a:gd name="GluePoint14X" fmla="*/ 160 w 224"/>
                  <a:gd name="GluePoint14Y" fmla="*/ 2 h 235"/>
                  <a:gd name="GluePoint15X" fmla="*/ 184 w 224"/>
                  <a:gd name="GluePoint15Y" fmla="*/ 2 h 235"/>
                  <a:gd name="GluePoint16X" fmla="*/ 192 w 224"/>
                  <a:gd name="GluePoint16Y" fmla="*/ 7 h 235"/>
                  <a:gd name="GluePoint17X" fmla="*/ 197 w 224"/>
                  <a:gd name="GluePoint17Y" fmla="*/ 16 h 235"/>
                  <a:gd name="GluePoint18X" fmla="*/ 208 w 224"/>
                  <a:gd name="GluePoint18Y" fmla="*/ 23 h 235"/>
                  <a:gd name="GluePoint19X" fmla="*/ 217 w 224"/>
                  <a:gd name="GluePoint19Y" fmla="*/ 34 h 235"/>
                  <a:gd name="GluePoint20X" fmla="*/ 206 w 224"/>
                  <a:gd name="GluePoint20Y" fmla="*/ 42 h 235"/>
                  <a:gd name="GluePoint21X" fmla="*/ 178 w 224"/>
                  <a:gd name="GluePoint21Y" fmla="*/ 37 h 235"/>
                  <a:gd name="GluePoint22X" fmla="*/ 176 w 224"/>
                  <a:gd name="GluePoint22Y" fmla="*/ 48 h 235"/>
                  <a:gd name="GluePoint23X" fmla="*/ 178 w 224"/>
                  <a:gd name="GluePoint23Y" fmla="*/ 58 h 235"/>
                  <a:gd name="GluePoint24X" fmla="*/ 187 w 224"/>
                  <a:gd name="GluePoint24Y" fmla="*/ 71 h 235"/>
                  <a:gd name="GluePoint25X" fmla="*/ 195 w 224"/>
                  <a:gd name="GluePoint25Y" fmla="*/ 81 h 235"/>
                  <a:gd name="GluePoint26X" fmla="*/ 205 w 224"/>
                  <a:gd name="GluePoint26Y" fmla="*/ 89 h 235"/>
                  <a:gd name="GluePoint27X" fmla="*/ 198 w 224"/>
                  <a:gd name="GluePoint27Y" fmla="*/ 100 h 235"/>
                  <a:gd name="GluePoint28X" fmla="*/ 198 w 224"/>
                  <a:gd name="GluePoint28Y" fmla="*/ 106 h 235"/>
                  <a:gd name="GluePoint29X" fmla="*/ 190 w 224"/>
                  <a:gd name="GluePoint29Y" fmla="*/ 124 h 235"/>
                  <a:gd name="GluePoint30X" fmla="*/ 173 w 224"/>
                  <a:gd name="GluePoint30Y" fmla="*/ 148 h 235"/>
                  <a:gd name="GluePoint31X" fmla="*/ 154 w 224"/>
                  <a:gd name="GluePoint31Y" fmla="*/ 164 h 235"/>
                  <a:gd name="GluePoint32X" fmla="*/ 138 w 224"/>
                  <a:gd name="GluePoint32Y" fmla="*/ 183 h 235"/>
                  <a:gd name="GluePoint33X" fmla="*/ 151 w 224"/>
                  <a:gd name="GluePoint33Y" fmla="*/ 200 h 235"/>
                  <a:gd name="GluePoint34X" fmla="*/ 165 w 224"/>
                  <a:gd name="GluePoint34Y" fmla="*/ 216 h 235"/>
                  <a:gd name="GluePoint35X" fmla="*/ 160 w 224"/>
                  <a:gd name="GluePoint35Y" fmla="*/ 225 h 235"/>
                  <a:gd name="GluePoint36X" fmla="*/ 146 w 224"/>
                  <a:gd name="GluePoint36Y" fmla="*/ 227 h 235"/>
                  <a:gd name="GluePoint37X" fmla="*/ 131 w 224"/>
                  <a:gd name="GluePoint37Y" fmla="*/ 224 h 235"/>
                  <a:gd name="GluePoint38X" fmla="*/ 122 w 224"/>
                  <a:gd name="GluePoint38Y" fmla="*/ 235 h 235"/>
                  <a:gd name="GluePoint39X" fmla="*/ 112 w 224"/>
                  <a:gd name="GluePoint39Y" fmla="*/ 229 h 235"/>
                  <a:gd name="GluePoint40X" fmla="*/ 98 w 224"/>
                  <a:gd name="GluePoint40Y" fmla="*/ 209 h 235"/>
                  <a:gd name="GluePoint41X" fmla="*/ 73 w 224"/>
                  <a:gd name="GluePoint41Y" fmla="*/ 206 h 235"/>
                  <a:gd name="GluePoint42X" fmla="*/ 60 w 224"/>
                  <a:gd name="GluePoint42Y" fmla="*/ 206 h 235"/>
                  <a:gd name="GluePoint43X" fmla="*/ 36 w 224"/>
                  <a:gd name="GluePoint43Y" fmla="*/ 208 h 235"/>
                  <a:gd name="GluePoint44X" fmla="*/ 25 w 224"/>
                  <a:gd name="GluePoint44Y" fmla="*/ 211 h 235"/>
                  <a:gd name="GluePoint45X" fmla="*/ 30 w 224"/>
                  <a:gd name="GluePoint45Y" fmla="*/ 187 h 235"/>
                  <a:gd name="GluePoint46X" fmla="*/ 43 w 224"/>
                  <a:gd name="GluePoint46Y" fmla="*/ 174 h 235"/>
                  <a:gd name="GluePoint47X" fmla="*/ 14 w 224"/>
                  <a:gd name="GluePoint47Y" fmla="*/ 147 h 235"/>
                  <a:gd name="GluePoint48X" fmla="*/ 1 w 224"/>
                  <a:gd name="GluePoint48Y" fmla="*/ 127 h 2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224" h="235">
                    <a:moveTo>
                      <a:pt x="1" y="127"/>
                    </a:moveTo>
                    <a:lnTo>
                      <a:pt x="25" y="135"/>
                    </a:lnTo>
                    <a:lnTo>
                      <a:pt x="39" y="132"/>
                    </a:lnTo>
                    <a:lnTo>
                      <a:pt x="49" y="134"/>
                    </a:lnTo>
                    <a:lnTo>
                      <a:pt x="52" y="130"/>
                    </a:lnTo>
                    <a:lnTo>
                      <a:pt x="63" y="132"/>
                    </a:lnTo>
                    <a:lnTo>
                      <a:pt x="79" y="127"/>
                    </a:lnTo>
                    <a:lnTo>
                      <a:pt x="81" y="126"/>
                    </a:lnTo>
                    <a:lnTo>
                      <a:pt x="79" y="121"/>
                    </a:lnTo>
                    <a:lnTo>
                      <a:pt x="79" y="108"/>
                    </a:lnTo>
                    <a:lnTo>
                      <a:pt x="82" y="101"/>
                    </a:lnTo>
                    <a:lnTo>
                      <a:pt x="97" y="101"/>
                    </a:lnTo>
                    <a:lnTo>
                      <a:pt x="97" y="100"/>
                    </a:lnTo>
                    <a:lnTo>
                      <a:pt x="95" y="98"/>
                    </a:lnTo>
                    <a:lnTo>
                      <a:pt x="101" y="93"/>
                    </a:lnTo>
                    <a:lnTo>
                      <a:pt x="108" y="93"/>
                    </a:lnTo>
                    <a:lnTo>
                      <a:pt x="106" y="93"/>
                    </a:lnTo>
                    <a:lnTo>
                      <a:pt x="108" y="92"/>
                    </a:lnTo>
                    <a:lnTo>
                      <a:pt x="112" y="97"/>
                    </a:lnTo>
                    <a:lnTo>
                      <a:pt x="117" y="90"/>
                    </a:lnTo>
                    <a:lnTo>
                      <a:pt x="114" y="82"/>
                    </a:lnTo>
                    <a:lnTo>
                      <a:pt x="117" y="77"/>
                    </a:lnTo>
                    <a:lnTo>
                      <a:pt x="117" y="69"/>
                    </a:lnTo>
                    <a:lnTo>
                      <a:pt x="122" y="69"/>
                    </a:lnTo>
                    <a:lnTo>
                      <a:pt x="127" y="64"/>
                    </a:lnTo>
                    <a:lnTo>
                      <a:pt x="124" y="58"/>
                    </a:lnTo>
                    <a:lnTo>
                      <a:pt x="119" y="55"/>
                    </a:lnTo>
                    <a:lnTo>
                      <a:pt x="119" y="53"/>
                    </a:lnTo>
                    <a:lnTo>
                      <a:pt x="130" y="55"/>
                    </a:lnTo>
                    <a:lnTo>
                      <a:pt x="133" y="53"/>
                    </a:lnTo>
                    <a:lnTo>
                      <a:pt x="135" y="47"/>
                    </a:lnTo>
                    <a:lnTo>
                      <a:pt x="133" y="44"/>
                    </a:lnTo>
                    <a:lnTo>
                      <a:pt x="138" y="34"/>
                    </a:lnTo>
                    <a:lnTo>
                      <a:pt x="138" y="28"/>
                    </a:lnTo>
                    <a:lnTo>
                      <a:pt x="135" y="21"/>
                    </a:lnTo>
                    <a:lnTo>
                      <a:pt x="128" y="18"/>
                    </a:lnTo>
                    <a:lnTo>
                      <a:pt x="130" y="15"/>
                    </a:lnTo>
                    <a:lnTo>
                      <a:pt x="133" y="10"/>
                    </a:lnTo>
                    <a:lnTo>
                      <a:pt x="136" y="10"/>
                    </a:lnTo>
                    <a:lnTo>
                      <a:pt x="139" y="7"/>
                    </a:lnTo>
                    <a:lnTo>
                      <a:pt x="146" y="3"/>
                    </a:lnTo>
                    <a:lnTo>
                      <a:pt x="160" y="2"/>
                    </a:lnTo>
                    <a:lnTo>
                      <a:pt x="168" y="3"/>
                    </a:lnTo>
                    <a:lnTo>
                      <a:pt x="173" y="0"/>
                    </a:lnTo>
                    <a:lnTo>
                      <a:pt x="184" y="2"/>
                    </a:lnTo>
                    <a:lnTo>
                      <a:pt x="187" y="7"/>
                    </a:lnTo>
                    <a:lnTo>
                      <a:pt x="189" y="5"/>
                    </a:lnTo>
                    <a:lnTo>
                      <a:pt x="192" y="7"/>
                    </a:lnTo>
                    <a:lnTo>
                      <a:pt x="195" y="10"/>
                    </a:lnTo>
                    <a:lnTo>
                      <a:pt x="197" y="15"/>
                    </a:lnTo>
                    <a:lnTo>
                      <a:pt x="197" y="16"/>
                    </a:lnTo>
                    <a:lnTo>
                      <a:pt x="201" y="21"/>
                    </a:lnTo>
                    <a:lnTo>
                      <a:pt x="206" y="19"/>
                    </a:lnTo>
                    <a:lnTo>
                      <a:pt x="208" y="23"/>
                    </a:lnTo>
                    <a:lnTo>
                      <a:pt x="209" y="24"/>
                    </a:lnTo>
                    <a:lnTo>
                      <a:pt x="224" y="28"/>
                    </a:lnTo>
                    <a:lnTo>
                      <a:pt x="217" y="34"/>
                    </a:lnTo>
                    <a:lnTo>
                      <a:pt x="216" y="40"/>
                    </a:lnTo>
                    <a:lnTo>
                      <a:pt x="209" y="40"/>
                    </a:lnTo>
                    <a:lnTo>
                      <a:pt x="206" y="42"/>
                    </a:lnTo>
                    <a:lnTo>
                      <a:pt x="203" y="42"/>
                    </a:lnTo>
                    <a:lnTo>
                      <a:pt x="198" y="44"/>
                    </a:lnTo>
                    <a:lnTo>
                      <a:pt x="178" y="37"/>
                    </a:lnTo>
                    <a:lnTo>
                      <a:pt x="173" y="40"/>
                    </a:lnTo>
                    <a:lnTo>
                      <a:pt x="173" y="47"/>
                    </a:lnTo>
                    <a:lnTo>
                      <a:pt x="176" y="48"/>
                    </a:lnTo>
                    <a:lnTo>
                      <a:pt x="174" y="52"/>
                    </a:lnTo>
                    <a:lnTo>
                      <a:pt x="181" y="53"/>
                    </a:lnTo>
                    <a:lnTo>
                      <a:pt x="178" y="58"/>
                    </a:lnTo>
                    <a:lnTo>
                      <a:pt x="182" y="63"/>
                    </a:lnTo>
                    <a:lnTo>
                      <a:pt x="179" y="66"/>
                    </a:lnTo>
                    <a:lnTo>
                      <a:pt x="187" y="71"/>
                    </a:lnTo>
                    <a:lnTo>
                      <a:pt x="187" y="74"/>
                    </a:lnTo>
                    <a:lnTo>
                      <a:pt x="192" y="74"/>
                    </a:lnTo>
                    <a:lnTo>
                      <a:pt x="195" y="81"/>
                    </a:lnTo>
                    <a:lnTo>
                      <a:pt x="203" y="81"/>
                    </a:lnTo>
                    <a:lnTo>
                      <a:pt x="205" y="85"/>
                    </a:lnTo>
                    <a:lnTo>
                      <a:pt x="205" y="89"/>
                    </a:lnTo>
                    <a:lnTo>
                      <a:pt x="195" y="90"/>
                    </a:lnTo>
                    <a:lnTo>
                      <a:pt x="195" y="95"/>
                    </a:lnTo>
                    <a:lnTo>
                      <a:pt x="198" y="100"/>
                    </a:lnTo>
                    <a:lnTo>
                      <a:pt x="197" y="103"/>
                    </a:lnTo>
                    <a:lnTo>
                      <a:pt x="201" y="106"/>
                    </a:lnTo>
                    <a:lnTo>
                      <a:pt x="198" y="106"/>
                    </a:lnTo>
                    <a:lnTo>
                      <a:pt x="195" y="110"/>
                    </a:lnTo>
                    <a:lnTo>
                      <a:pt x="190" y="119"/>
                    </a:lnTo>
                    <a:lnTo>
                      <a:pt x="190" y="124"/>
                    </a:lnTo>
                    <a:lnTo>
                      <a:pt x="184" y="126"/>
                    </a:lnTo>
                    <a:lnTo>
                      <a:pt x="179" y="142"/>
                    </a:lnTo>
                    <a:lnTo>
                      <a:pt x="173" y="148"/>
                    </a:lnTo>
                    <a:lnTo>
                      <a:pt x="166" y="161"/>
                    </a:lnTo>
                    <a:lnTo>
                      <a:pt x="157" y="163"/>
                    </a:lnTo>
                    <a:lnTo>
                      <a:pt x="154" y="164"/>
                    </a:lnTo>
                    <a:lnTo>
                      <a:pt x="147" y="159"/>
                    </a:lnTo>
                    <a:lnTo>
                      <a:pt x="136" y="175"/>
                    </a:lnTo>
                    <a:lnTo>
                      <a:pt x="138" y="183"/>
                    </a:lnTo>
                    <a:lnTo>
                      <a:pt x="147" y="187"/>
                    </a:lnTo>
                    <a:lnTo>
                      <a:pt x="147" y="196"/>
                    </a:lnTo>
                    <a:lnTo>
                      <a:pt x="151" y="200"/>
                    </a:lnTo>
                    <a:lnTo>
                      <a:pt x="155" y="201"/>
                    </a:lnTo>
                    <a:lnTo>
                      <a:pt x="157" y="206"/>
                    </a:lnTo>
                    <a:lnTo>
                      <a:pt x="165" y="216"/>
                    </a:lnTo>
                    <a:lnTo>
                      <a:pt x="163" y="222"/>
                    </a:lnTo>
                    <a:lnTo>
                      <a:pt x="166" y="224"/>
                    </a:lnTo>
                    <a:lnTo>
                      <a:pt x="160" y="225"/>
                    </a:lnTo>
                    <a:lnTo>
                      <a:pt x="157" y="222"/>
                    </a:lnTo>
                    <a:lnTo>
                      <a:pt x="151" y="227"/>
                    </a:lnTo>
                    <a:lnTo>
                      <a:pt x="146" y="227"/>
                    </a:lnTo>
                    <a:lnTo>
                      <a:pt x="144" y="224"/>
                    </a:lnTo>
                    <a:lnTo>
                      <a:pt x="133" y="225"/>
                    </a:lnTo>
                    <a:lnTo>
                      <a:pt x="131" y="224"/>
                    </a:lnTo>
                    <a:lnTo>
                      <a:pt x="131" y="230"/>
                    </a:lnTo>
                    <a:lnTo>
                      <a:pt x="124" y="230"/>
                    </a:lnTo>
                    <a:lnTo>
                      <a:pt x="122" y="235"/>
                    </a:lnTo>
                    <a:lnTo>
                      <a:pt x="120" y="233"/>
                    </a:lnTo>
                    <a:lnTo>
                      <a:pt x="112" y="232"/>
                    </a:lnTo>
                    <a:lnTo>
                      <a:pt x="112" y="229"/>
                    </a:lnTo>
                    <a:lnTo>
                      <a:pt x="106" y="217"/>
                    </a:lnTo>
                    <a:lnTo>
                      <a:pt x="100" y="214"/>
                    </a:lnTo>
                    <a:lnTo>
                      <a:pt x="98" y="209"/>
                    </a:lnTo>
                    <a:lnTo>
                      <a:pt x="95" y="206"/>
                    </a:lnTo>
                    <a:lnTo>
                      <a:pt x="90" y="204"/>
                    </a:lnTo>
                    <a:lnTo>
                      <a:pt x="73" y="206"/>
                    </a:lnTo>
                    <a:lnTo>
                      <a:pt x="68" y="206"/>
                    </a:lnTo>
                    <a:lnTo>
                      <a:pt x="66" y="209"/>
                    </a:lnTo>
                    <a:lnTo>
                      <a:pt x="60" y="206"/>
                    </a:lnTo>
                    <a:lnTo>
                      <a:pt x="52" y="206"/>
                    </a:lnTo>
                    <a:lnTo>
                      <a:pt x="47" y="208"/>
                    </a:lnTo>
                    <a:lnTo>
                      <a:pt x="36" y="208"/>
                    </a:lnTo>
                    <a:lnTo>
                      <a:pt x="31" y="209"/>
                    </a:lnTo>
                    <a:lnTo>
                      <a:pt x="30" y="208"/>
                    </a:lnTo>
                    <a:lnTo>
                      <a:pt x="25" y="211"/>
                    </a:lnTo>
                    <a:lnTo>
                      <a:pt x="22" y="209"/>
                    </a:lnTo>
                    <a:lnTo>
                      <a:pt x="23" y="193"/>
                    </a:lnTo>
                    <a:lnTo>
                      <a:pt x="30" y="187"/>
                    </a:lnTo>
                    <a:lnTo>
                      <a:pt x="39" y="182"/>
                    </a:lnTo>
                    <a:lnTo>
                      <a:pt x="43" y="179"/>
                    </a:lnTo>
                    <a:lnTo>
                      <a:pt x="43" y="174"/>
                    </a:lnTo>
                    <a:lnTo>
                      <a:pt x="36" y="172"/>
                    </a:lnTo>
                    <a:lnTo>
                      <a:pt x="33" y="156"/>
                    </a:lnTo>
                    <a:lnTo>
                      <a:pt x="14" y="147"/>
                    </a:lnTo>
                    <a:lnTo>
                      <a:pt x="8" y="134"/>
                    </a:lnTo>
                    <a:lnTo>
                      <a:pt x="0" y="129"/>
                    </a:lnTo>
                    <a:lnTo>
                      <a:pt x="1" y="12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7" name="Freeform 125"/>
              <p:cNvSpPr/>
              <p:nvPr/>
            </p:nvSpPr>
            <p:spPr>
              <a:xfrm>
                <a:off x="5064120" y="1930320"/>
                <a:ext cx="496440" cy="410760"/>
              </a:xfrm>
              <a:custGeom>
                <a:avLst/>
                <a:gdLst>
                  <a:gd name="textAreaLeft" fmla="*/ 0 w 496440"/>
                  <a:gd name="textAreaRight" fmla="*/ 496800 w 496440"/>
                  <a:gd name="textAreaTop" fmla="*/ 0 h 410760"/>
                  <a:gd name="textAreaBottom" fmla="*/ 411120 h 410760"/>
                  <a:gd name="GluePoint1X" fmla="*/ 293 w 313"/>
                  <a:gd name="GluePoint1Y" fmla="*/ 243 h 259"/>
                  <a:gd name="GluePoint2X" fmla="*/ 309 w 313"/>
                  <a:gd name="GluePoint2Y" fmla="*/ 232 h 259"/>
                  <a:gd name="GluePoint3X" fmla="*/ 313 w 313"/>
                  <a:gd name="GluePoint3Y" fmla="*/ 224 h 259"/>
                  <a:gd name="GluePoint4X" fmla="*/ 303 w 313"/>
                  <a:gd name="GluePoint4Y" fmla="*/ 206 h 259"/>
                  <a:gd name="GluePoint5X" fmla="*/ 278 w 313"/>
                  <a:gd name="GluePoint5Y" fmla="*/ 184 h 259"/>
                  <a:gd name="GluePoint6X" fmla="*/ 271 w 313"/>
                  <a:gd name="GluePoint6Y" fmla="*/ 177 h 259"/>
                  <a:gd name="GluePoint7X" fmla="*/ 278 w 313"/>
                  <a:gd name="GluePoint7Y" fmla="*/ 163 h 259"/>
                  <a:gd name="GluePoint8X" fmla="*/ 273 w 313"/>
                  <a:gd name="GluePoint8Y" fmla="*/ 147 h 259"/>
                  <a:gd name="GluePoint9X" fmla="*/ 262 w 313"/>
                  <a:gd name="GluePoint9Y" fmla="*/ 142 h 259"/>
                  <a:gd name="GluePoint10X" fmla="*/ 255 w 313"/>
                  <a:gd name="GluePoint10Y" fmla="*/ 121 h 259"/>
                  <a:gd name="GluePoint11X" fmla="*/ 257 w 313"/>
                  <a:gd name="GluePoint11Y" fmla="*/ 108 h 259"/>
                  <a:gd name="GluePoint12X" fmla="*/ 251 w 313"/>
                  <a:gd name="GluePoint12Y" fmla="*/ 102 h 259"/>
                  <a:gd name="GluePoint13X" fmla="*/ 255 w 313"/>
                  <a:gd name="GluePoint13Y" fmla="*/ 97 h 259"/>
                  <a:gd name="GluePoint14X" fmla="*/ 257 w 313"/>
                  <a:gd name="GluePoint14Y" fmla="*/ 87 h 259"/>
                  <a:gd name="GluePoint15X" fmla="*/ 257 w 313"/>
                  <a:gd name="GluePoint15Y" fmla="*/ 71 h 259"/>
                  <a:gd name="GluePoint16X" fmla="*/ 244 w 313"/>
                  <a:gd name="GluePoint16Y" fmla="*/ 57 h 259"/>
                  <a:gd name="GluePoint17X" fmla="*/ 220 w 313"/>
                  <a:gd name="GluePoint17Y" fmla="*/ 39 h 259"/>
                  <a:gd name="GluePoint18X" fmla="*/ 193 w 313"/>
                  <a:gd name="GluePoint18Y" fmla="*/ 32 h 259"/>
                  <a:gd name="GluePoint19X" fmla="*/ 178 w 313"/>
                  <a:gd name="GluePoint19Y" fmla="*/ 28 h 259"/>
                  <a:gd name="GluePoint20X" fmla="*/ 163 w 313"/>
                  <a:gd name="GluePoint20Y" fmla="*/ 31 h 259"/>
                  <a:gd name="GluePoint21X" fmla="*/ 144 w 313"/>
                  <a:gd name="GluePoint21Y" fmla="*/ 42 h 259"/>
                  <a:gd name="GluePoint22X" fmla="*/ 138 w 313"/>
                  <a:gd name="GluePoint22Y" fmla="*/ 53 h 259"/>
                  <a:gd name="GluePoint23X" fmla="*/ 100 w 313"/>
                  <a:gd name="GluePoint23Y" fmla="*/ 52 h 259"/>
                  <a:gd name="GluePoint24X" fmla="*/ 84 w 313"/>
                  <a:gd name="GluePoint24Y" fmla="*/ 44 h 259"/>
                  <a:gd name="GluePoint25X" fmla="*/ 70 w 313"/>
                  <a:gd name="GluePoint25Y" fmla="*/ 23 h 259"/>
                  <a:gd name="GluePoint26X" fmla="*/ 55 w 313"/>
                  <a:gd name="GluePoint26Y" fmla="*/ 18 h 259"/>
                  <a:gd name="GluePoint27X" fmla="*/ 55 w 313"/>
                  <a:gd name="GluePoint27Y" fmla="*/ 5 h 259"/>
                  <a:gd name="GluePoint28X" fmla="*/ 41 w 313"/>
                  <a:gd name="GluePoint28Y" fmla="*/ 7 h 259"/>
                  <a:gd name="GluePoint29X" fmla="*/ 33 w 313"/>
                  <a:gd name="GluePoint29Y" fmla="*/ 16 h 259"/>
                  <a:gd name="GluePoint30X" fmla="*/ 25 w 313"/>
                  <a:gd name="GluePoint30Y" fmla="*/ 16 h 259"/>
                  <a:gd name="GluePoint31X" fmla="*/ 6 w 313"/>
                  <a:gd name="GluePoint31Y" fmla="*/ 2 h 259"/>
                  <a:gd name="GluePoint32X" fmla="*/ 3 w 313"/>
                  <a:gd name="GluePoint32Y" fmla="*/ 7 h 259"/>
                  <a:gd name="GluePoint33X" fmla="*/ 3 w 313"/>
                  <a:gd name="GluePoint33Y" fmla="*/ 15 h 259"/>
                  <a:gd name="GluePoint34X" fmla="*/ 14 w 313"/>
                  <a:gd name="GluePoint34Y" fmla="*/ 41 h 259"/>
                  <a:gd name="GluePoint35X" fmla="*/ 17 w 313"/>
                  <a:gd name="GluePoint35Y" fmla="*/ 53 h 259"/>
                  <a:gd name="GluePoint36X" fmla="*/ 27 w 313"/>
                  <a:gd name="GluePoint36Y" fmla="*/ 66 h 259"/>
                  <a:gd name="GluePoint37X" fmla="*/ 41 w 313"/>
                  <a:gd name="GluePoint37Y" fmla="*/ 71 h 259"/>
                  <a:gd name="GluePoint38X" fmla="*/ 39 w 313"/>
                  <a:gd name="GluePoint38Y" fmla="*/ 81 h 259"/>
                  <a:gd name="GluePoint39X" fmla="*/ 36 w 313"/>
                  <a:gd name="GluePoint39Y" fmla="*/ 92 h 259"/>
                  <a:gd name="GluePoint40X" fmla="*/ 31 w 313"/>
                  <a:gd name="GluePoint40Y" fmla="*/ 103 h 259"/>
                  <a:gd name="GluePoint41X" fmla="*/ 36 w 313"/>
                  <a:gd name="GluePoint41Y" fmla="*/ 108 h 259"/>
                  <a:gd name="GluePoint42X" fmla="*/ 43 w 313"/>
                  <a:gd name="GluePoint42Y" fmla="*/ 119 h 259"/>
                  <a:gd name="GluePoint43X" fmla="*/ 71 w 313"/>
                  <a:gd name="GluePoint43Y" fmla="*/ 143 h 259"/>
                  <a:gd name="GluePoint44X" fmla="*/ 76 w 313"/>
                  <a:gd name="GluePoint44Y" fmla="*/ 158 h 259"/>
                  <a:gd name="GluePoint45X" fmla="*/ 89 w 313"/>
                  <a:gd name="GluePoint45Y" fmla="*/ 172 h 259"/>
                  <a:gd name="GluePoint46X" fmla="*/ 90 w 313"/>
                  <a:gd name="GluePoint46Y" fmla="*/ 171 h 259"/>
                  <a:gd name="GluePoint47X" fmla="*/ 92 w 313"/>
                  <a:gd name="GluePoint47Y" fmla="*/ 164 h 259"/>
                  <a:gd name="GluePoint48X" fmla="*/ 97 w 313"/>
                  <a:gd name="GluePoint48Y" fmla="*/ 171 h 259"/>
                  <a:gd name="GluePoint49X" fmla="*/ 108 w 313"/>
                  <a:gd name="GluePoint49Y" fmla="*/ 171 h 259"/>
                  <a:gd name="GluePoint50X" fmla="*/ 114 w 313"/>
                  <a:gd name="GluePoint50Y" fmla="*/ 180 h 259"/>
                  <a:gd name="GluePoint51X" fmla="*/ 120 w 313"/>
                  <a:gd name="GluePoint51Y" fmla="*/ 188 h 259"/>
                  <a:gd name="GluePoint52X" fmla="*/ 136 w 313"/>
                  <a:gd name="GluePoint52Y" fmla="*/ 211 h 259"/>
                  <a:gd name="GluePoint53X" fmla="*/ 157 w 313"/>
                  <a:gd name="GluePoint53Y" fmla="*/ 224 h 259"/>
                  <a:gd name="GluePoint54X" fmla="*/ 166 w 313"/>
                  <a:gd name="GluePoint54Y" fmla="*/ 230 h 259"/>
                  <a:gd name="GluePoint55X" fmla="*/ 176 w 313"/>
                  <a:gd name="GluePoint55Y" fmla="*/ 232 h 259"/>
                  <a:gd name="GluePoint56X" fmla="*/ 195 w 313"/>
                  <a:gd name="GluePoint56Y" fmla="*/ 232 h 259"/>
                  <a:gd name="GluePoint57X" fmla="*/ 211 w 313"/>
                  <a:gd name="GluePoint57Y" fmla="*/ 224 h 259"/>
                  <a:gd name="GluePoint58X" fmla="*/ 228 w 313"/>
                  <a:gd name="GluePoint58Y" fmla="*/ 250 h 259"/>
                  <a:gd name="GluePoint59X" fmla="*/ 254 w 313"/>
                  <a:gd name="GluePoint59Y" fmla="*/ 256 h 259"/>
                  <a:gd name="GluePoint60X" fmla="*/ 265 w 313"/>
                  <a:gd name="GluePoint60Y" fmla="*/ 256 h 259"/>
                  <a:gd name="GluePoint61X" fmla="*/ 276 w 313"/>
                  <a:gd name="GluePoint61Y" fmla="*/ 254 h 259"/>
                  <a:gd name="GluePoint62X" fmla="*/ 292 w 313"/>
                  <a:gd name="GluePoint62Y" fmla="*/ 259 h 2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13" h="259">
                    <a:moveTo>
                      <a:pt x="292" y="259"/>
                    </a:moveTo>
                    <a:lnTo>
                      <a:pt x="293" y="243"/>
                    </a:lnTo>
                    <a:lnTo>
                      <a:pt x="300" y="237"/>
                    </a:lnTo>
                    <a:lnTo>
                      <a:pt x="309" y="232"/>
                    </a:lnTo>
                    <a:lnTo>
                      <a:pt x="313" y="229"/>
                    </a:lnTo>
                    <a:lnTo>
                      <a:pt x="313" y="224"/>
                    </a:lnTo>
                    <a:lnTo>
                      <a:pt x="306" y="222"/>
                    </a:lnTo>
                    <a:lnTo>
                      <a:pt x="303" y="206"/>
                    </a:lnTo>
                    <a:lnTo>
                      <a:pt x="284" y="197"/>
                    </a:lnTo>
                    <a:lnTo>
                      <a:pt x="278" y="184"/>
                    </a:lnTo>
                    <a:lnTo>
                      <a:pt x="270" y="179"/>
                    </a:lnTo>
                    <a:lnTo>
                      <a:pt x="271" y="177"/>
                    </a:lnTo>
                    <a:lnTo>
                      <a:pt x="273" y="169"/>
                    </a:lnTo>
                    <a:lnTo>
                      <a:pt x="278" y="163"/>
                    </a:lnTo>
                    <a:lnTo>
                      <a:pt x="278" y="153"/>
                    </a:lnTo>
                    <a:lnTo>
                      <a:pt x="273" y="147"/>
                    </a:lnTo>
                    <a:lnTo>
                      <a:pt x="265" y="145"/>
                    </a:lnTo>
                    <a:lnTo>
                      <a:pt x="262" y="142"/>
                    </a:lnTo>
                    <a:lnTo>
                      <a:pt x="260" y="129"/>
                    </a:lnTo>
                    <a:lnTo>
                      <a:pt x="255" y="121"/>
                    </a:lnTo>
                    <a:lnTo>
                      <a:pt x="257" y="111"/>
                    </a:lnTo>
                    <a:lnTo>
                      <a:pt x="257" y="108"/>
                    </a:lnTo>
                    <a:lnTo>
                      <a:pt x="252" y="108"/>
                    </a:lnTo>
                    <a:lnTo>
                      <a:pt x="251" y="102"/>
                    </a:lnTo>
                    <a:lnTo>
                      <a:pt x="251" y="100"/>
                    </a:lnTo>
                    <a:lnTo>
                      <a:pt x="255" y="97"/>
                    </a:lnTo>
                    <a:lnTo>
                      <a:pt x="255" y="94"/>
                    </a:lnTo>
                    <a:lnTo>
                      <a:pt x="257" y="87"/>
                    </a:lnTo>
                    <a:lnTo>
                      <a:pt x="257" y="74"/>
                    </a:lnTo>
                    <a:lnTo>
                      <a:pt x="257" y="71"/>
                    </a:lnTo>
                    <a:lnTo>
                      <a:pt x="251" y="57"/>
                    </a:lnTo>
                    <a:lnTo>
                      <a:pt x="244" y="57"/>
                    </a:lnTo>
                    <a:lnTo>
                      <a:pt x="225" y="47"/>
                    </a:lnTo>
                    <a:lnTo>
                      <a:pt x="220" y="39"/>
                    </a:lnTo>
                    <a:lnTo>
                      <a:pt x="208" y="37"/>
                    </a:lnTo>
                    <a:lnTo>
                      <a:pt x="193" y="32"/>
                    </a:lnTo>
                    <a:lnTo>
                      <a:pt x="187" y="26"/>
                    </a:lnTo>
                    <a:lnTo>
                      <a:pt x="178" y="28"/>
                    </a:lnTo>
                    <a:lnTo>
                      <a:pt x="176" y="31"/>
                    </a:lnTo>
                    <a:lnTo>
                      <a:pt x="163" y="31"/>
                    </a:lnTo>
                    <a:lnTo>
                      <a:pt x="152" y="41"/>
                    </a:lnTo>
                    <a:lnTo>
                      <a:pt x="144" y="42"/>
                    </a:lnTo>
                    <a:lnTo>
                      <a:pt x="149" y="52"/>
                    </a:lnTo>
                    <a:lnTo>
                      <a:pt x="138" y="53"/>
                    </a:lnTo>
                    <a:lnTo>
                      <a:pt x="116" y="57"/>
                    </a:lnTo>
                    <a:lnTo>
                      <a:pt x="100" y="52"/>
                    </a:lnTo>
                    <a:lnTo>
                      <a:pt x="92" y="44"/>
                    </a:lnTo>
                    <a:lnTo>
                      <a:pt x="84" y="44"/>
                    </a:lnTo>
                    <a:lnTo>
                      <a:pt x="74" y="39"/>
                    </a:lnTo>
                    <a:lnTo>
                      <a:pt x="70" y="23"/>
                    </a:lnTo>
                    <a:lnTo>
                      <a:pt x="65" y="23"/>
                    </a:lnTo>
                    <a:lnTo>
                      <a:pt x="55" y="18"/>
                    </a:lnTo>
                    <a:lnTo>
                      <a:pt x="58" y="15"/>
                    </a:lnTo>
                    <a:lnTo>
                      <a:pt x="55" y="5"/>
                    </a:lnTo>
                    <a:lnTo>
                      <a:pt x="50" y="4"/>
                    </a:lnTo>
                    <a:lnTo>
                      <a:pt x="41" y="7"/>
                    </a:lnTo>
                    <a:lnTo>
                      <a:pt x="36" y="16"/>
                    </a:lnTo>
                    <a:lnTo>
                      <a:pt x="33" y="16"/>
                    </a:lnTo>
                    <a:lnTo>
                      <a:pt x="28" y="16"/>
                    </a:lnTo>
                    <a:lnTo>
                      <a:pt x="25" y="16"/>
                    </a:lnTo>
                    <a:lnTo>
                      <a:pt x="19" y="15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6" y="34"/>
                    </a:lnTo>
                    <a:lnTo>
                      <a:pt x="14" y="41"/>
                    </a:lnTo>
                    <a:lnTo>
                      <a:pt x="16" y="45"/>
                    </a:lnTo>
                    <a:lnTo>
                      <a:pt x="17" y="53"/>
                    </a:lnTo>
                    <a:lnTo>
                      <a:pt x="25" y="60"/>
                    </a:lnTo>
                    <a:lnTo>
                      <a:pt x="27" y="66"/>
                    </a:lnTo>
                    <a:lnTo>
                      <a:pt x="30" y="69"/>
                    </a:lnTo>
                    <a:lnTo>
                      <a:pt x="41" y="71"/>
                    </a:lnTo>
                    <a:lnTo>
                      <a:pt x="38" y="76"/>
                    </a:lnTo>
                    <a:lnTo>
                      <a:pt x="39" y="81"/>
                    </a:lnTo>
                    <a:lnTo>
                      <a:pt x="35" y="89"/>
                    </a:lnTo>
                    <a:lnTo>
                      <a:pt x="36" y="92"/>
                    </a:lnTo>
                    <a:lnTo>
                      <a:pt x="33" y="94"/>
                    </a:lnTo>
                    <a:lnTo>
                      <a:pt x="31" y="103"/>
                    </a:lnTo>
                    <a:lnTo>
                      <a:pt x="33" y="106"/>
                    </a:lnTo>
                    <a:lnTo>
                      <a:pt x="36" y="108"/>
                    </a:lnTo>
                    <a:lnTo>
                      <a:pt x="43" y="116"/>
                    </a:lnTo>
                    <a:lnTo>
                      <a:pt x="43" y="119"/>
                    </a:lnTo>
                    <a:lnTo>
                      <a:pt x="65" y="131"/>
                    </a:lnTo>
                    <a:lnTo>
                      <a:pt x="71" y="143"/>
                    </a:lnTo>
                    <a:lnTo>
                      <a:pt x="71" y="156"/>
                    </a:lnTo>
                    <a:lnTo>
                      <a:pt x="76" y="158"/>
                    </a:lnTo>
                    <a:lnTo>
                      <a:pt x="79" y="166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90" y="171"/>
                    </a:lnTo>
                    <a:lnTo>
                      <a:pt x="90" y="164"/>
                    </a:lnTo>
                    <a:lnTo>
                      <a:pt x="92" y="164"/>
                    </a:lnTo>
                    <a:lnTo>
                      <a:pt x="95" y="166"/>
                    </a:lnTo>
                    <a:lnTo>
                      <a:pt x="97" y="171"/>
                    </a:lnTo>
                    <a:lnTo>
                      <a:pt x="103" y="176"/>
                    </a:lnTo>
                    <a:lnTo>
                      <a:pt x="108" y="171"/>
                    </a:lnTo>
                    <a:lnTo>
                      <a:pt x="109" y="172"/>
                    </a:lnTo>
                    <a:lnTo>
                      <a:pt x="114" y="180"/>
                    </a:lnTo>
                    <a:lnTo>
                      <a:pt x="117" y="182"/>
                    </a:lnTo>
                    <a:lnTo>
                      <a:pt x="120" y="188"/>
                    </a:lnTo>
                    <a:lnTo>
                      <a:pt x="125" y="193"/>
                    </a:lnTo>
                    <a:lnTo>
                      <a:pt x="136" y="211"/>
                    </a:lnTo>
                    <a:lnTo>
                      <a:pt x="151" y="217"/>
                    </a:lnTo>
                    <a:lnTo>
                      <a:pt x="157" y="224"/>
                    </a:lnTo>
                    <a:lnTo>
                      <a:pt x="168" y="229"/>
                    </a:lnTo>
                    <a:lnTo>
                      <a:pt x="166" y="230"/>
                    </a:lnTo>
                    <a:lnTo>
                      <a:pt x="170" y="232"/>
                    </a:lnTo>
                    <a:lnTo>
                      <a:pt x="176" y="232"/>
                    </a:lnTo>
                    <a:lnTo>
                      <a:pt x="185" y="235"/>
                    </a:lnTo>
                    <a:lnTo>
                      <a:pt x="195" y="232"/>
                    </a:lnTo>
                    <a:lnTo>
                      <a:pt x="198" y="229"/>
                    </a:lnTo>
                    <a:lnTo>
                      <a:pt x="211" y="224"/>
                    </a:lnTo>
                    <a:lnTo>
                      <a:pt x="219" y="229"/>
                    </a:lnTo>
                    <a:lnTo>
                      <a:pt x="228" y="250"/>
                    </a:lnTo>
                    <a:lnTo>
                      <a:pt x="247" y="251"/>
                    </a:lnTo>
                    <a:lnTo>
                      <a:pt x="254" y="256"/>
                    </a:lnTo>
                    <a:lnTo>
                      <a:pt x="255" y="253"/>
                    </a:lnTo>
                    <a:lnTo>
                      <a:pt x="265" y="256"/>
                    </a:lnTo>
                    <a:lnTo>
                      <a:pt x="274" y="256"/>
                    </a:lnTo>
                    <a:lnTo>
                      <a:pt x="276" y="254"/>
                    </a:lnTo>
                    <a:lnTo>
                      <a:pt x="282" y="259"/>
                    </a:lnTo>
                    <a:lnTo>
                      <a:pt x="292" y="25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8" name="Freeform 126"/>
              <p:cNvSpPr/>
              <p:nvPr/>
            </p:nvSpPr>
            <p:spPr>
              <a:xfrm>
                <a:off x="5035680" y="1887480"/>
                <a:ext cx="80640" cy="68040"/>
              </a:xfrm>
              <a:custGeom>
                <a:avLst/>
                <a:gdLst>
                  <a:gd name="textAreaLeft" fmla="*/ 0 w 80640"/>
                  <a:gd name="textAreaRight" fmla="*/ 81000 w 80640"/>
                  <a:gd name="textAreaTop" fmla="*/ 0 h 68040"/>
                  <a:gd name="textAreaBottom" fmla="*/ 68400 h 68040"/>
                  <a:gd name="GluePoint1X" fmla="*/ 24 w 51"/>
                  <a:gd name="GluePoint1Y" fmla="*/ 29 h 43"/>
                  <a:gd name="GluePoint2X" fmla="*/ 27 w 51"/>
                  <a:gd name="GluePoint2Y" fmla="*/ 29 h 43"/>
                  <a:gd name="GluePoint3X" fmla="*/ 32 w 51"/>
                  <a:gd name="GluePoint3Y" fmla="*/ 32 h 43"/>
                  <a:gd name="GluePoint4X" fmla="*/ 38 w 51"/>
                  <a:gd name="GluePoint4Y" fmla="*/ 32 h 43"/>
                  <a:gd name="GluePoint5X" fmla="*/ 43 w 51"/>
                  <a:gd name="GluePoint5Y" fmla="*/ 37 h 43"/>
                  <a:gd name="GluePoint6X" fmla="*/ 43 w 51"/>
                  <a:gd name="GluePoint6Y" fmla="*/ 43 h 43"/>
                  <a:gd name="GluePoint7X" fmla="*/ 46 w 51"/>
                  <a:gd name="GluePoint7Y" fmla="*/ 43 h 43"/>
                  <a:gd name="GluePoint8X" fmla="*/ 51 w 51"/>
                  <a:gd name="GluePoint8Y" fmla="*/ 43 h 43"/>
                  <a:gd name="GluePoint9X" fmla="*/ 48 w 51"/>
                  <a:gd name="GluePoint9Y" fmla="*/ 39 h 43"/>
                  <a:gd name="GluePoint10X" fmla="*/ 49 w 51"/>
                  <a:gd name="GluePoint10Y" fmla="*/ 37 h 43"/>
                  <a:gd name="GluePoint11X" fmla="*/ 49 w 51"/>
                  <a:gd name="GluePoint11Y" fmla="*/ 35 h 43"/>
                  <a:gd name="GluePoint12X" fmla="*/ 48 w 51"/>
                  <a:gd name="GluePoint12Y" fmla="*/ 34 h 43"/>
                  <a:gd name="GluePoint13X" fmla="*/ 48 w 51"/>
                  <a:gd name="GluePoint13Y" fmla="*/ 31 h 43"/>
                  <a:gd name="GluePoint14X" fmla="*/ 45 w 51"/>
                  <a:gd name="GluePoint14Y" fmla="*/ 31 h 43"/>
                  <a:gd name="GluePoint15X" fmla="*/ 37 w 51"/>
                  <a:gd name="GluePoint15Y" fmla="*/ 26 h 43"/>
                  <a:gd name="GluePoint16X" fmla="*/ 37 w 51"/>
                  <a:gd name="GluePoint16Y" fmla="*/ 22 h 43"/>
                  <a:gd name="GluePoint17X" fmla="*/ 38 w 51"/>
                  <a:gd name="GluePoint17Y" fmla="*/ 22 h 43"/>
                  <a:gd name="GluePoint18X" fmla="*/ 38 w 51"/>
                  <a:gd name="GluePoint18Y" fmla="*/ 19 h 43"/>
                  <a:gd name="GluePoint19X" fmla="*/ 30 w 51"/>
                  <a:gd name="GluePoint19Y" fmla="*/ 14 h 43"/>
                  <a:gd name="GluePoint20X" fmla="*/ 30 w 51"/>
                  <a:gd name="GluePoint20Y" fmla="*/ 6 h 43"/>
                  <a:gd name="GluePoint21X" fmla="*/ 26 w 51"/>
                  <a:gd name="GluePoint21Y" fmla="*/ 6 h 43"/>
                  <a:gd name="GluePoint22X" fmla="*/ 21 w 51"/>
                  <a:gd name="GluePoint22Y" fmla="*/ 0 h 43"/>
                  <a:gd name="GluePoint23X" fmla="*/ 21 w 51"/>
                  <a:gd name="GluePoint23Y" fmla="*/ 2 h 43"/>
                  <a:gd name="GluePoint24X" fmla="*/ 0 w 51"/>
                  <a:gd name="GluePoint24Y" fmla="*/ 5 h 43"/>
                  <a:gd name="GluePoint25X" fmla="*/ 3 w 51"/>
                  <a:gd name="GluePoint25Y" fmla="*/ 6 h 43"/>
                  <a:gd name="GluePoint26X" fmla="*/ 5 w 51"/>
                  <a:gd name="GluePoint26Y" fmla="*/ 10 h 43"/>
                  <a:gd name="GluePoint27X" fmla="*/ 8 w 51"/>
                  <a:gd name="GluePoint27Y" fmla="*/ 18 h 43"/>
                  <a:gd name="GluePoint28X" fmla="*/ 10 w 51"/>
                  <a:gd name="GluePoint28Y" fmla="*/ 21 h 43"/>
                  <a:gd name="GluePoint29X" fmla="*/ 22 w 51"/>
                  <a:gd name="GluePoint29Y" fmla="*/ 27 h 43"/>
                  <a:gd name="GluePoint30X" fmla="*/ 24 w 51"/>
                  <a:gd name="GluePoint30Y" fmla="*/ 29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51" h="43">
                    <a:moveTo>
                      <a:pt x="24" y="29"/>
                    </a:moveTo>
                    <a:lnTo>
                      <a:pt x="27" y="29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3" y="37"/>
                    </a:lnTo>
                    <a:lnTo>
                      <a:pt x="43" y="43"/>
                    </a:lnTo>
                    <a:lnTo>
                      <a:pt x="46" y="43"/>
                    </a:lnTo>
                    <a:lnTo>
                      <a:pt x="51" y="43"/>
                    </a:lnTo>
                    <a:lnTo>
                      <a:pt x="48" y="39"/>
                    </a:lnTo>
                    <a:lnTo>
                      <a:pt x="49" y="37"/>
                    </a:lnTo>
                    <a:lnTo>
                      <a:pt x="49" y="35"/>
                    </a:lnTo>
                    <a:lnTo>
                      <a:pt x="48" y="34"/>
                    </a:lnTo>
                    <a:lnTo>
                      <a:pt x="48" y="31"/>
                    </a:lnTo>
                    <a:lnTo>
                      <a:pt x="45" y="31"/>
                    </a:lnTo>
                    <a:lnTo>
                      <a:pt x="37" y="26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38" y="19"/>
                    </a:lnTo>
                    <a:lnTo>
                      <a:pt x="30" y="14"/>
                    </a:lnTo>
                    <a:lnTo>
                      <a:pt x="30" y="6"/>
                    </a:lnTo>
                    <a:lnTo>
                      <a:pt x="26" y="6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5" y="10"/>
                    </a:lnTo>
                    <a:lnTo>
                      <a:pt x="8" y="18"/>
                    </a:lnTo>
                    <a:lnTo>
                      <a:pt x="10" y="21"/>
                    </a:lnTo>
                    <a:lnTo>
                      <a:pt x="22" y="27"/>
                    </a:lnTo>
                    <a:lnTo>
                      <a:pt x="24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9" name="Freeform 127"/>
              <p:cNvSpPr/>
              <p:nvPr/>
            </p:nvSpPr>
            <p:spPr>
              <a:xfrm>
                <a:off x="5073480" y="1933560"/>
                <a:ext cx="29880" cy="219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1960"/>
                  <a:gd name="textAreaBottom" fmla="*/ 22320 h 21960"/>
                  <a:gd name="GluePoint1X" fmla="*/ 0 w 19"/>
                  <a:gd name="GluePoint1Y" fmla="*/ 0 h 14"/>
                  <a:gd name="GluePoint2X" fmla="*/ 3 w 19"/>
                  <a:gd name="GluePoint2Y" fmla="*/ 0 h 14"/>
                  <a:gd name="GluePoint3X" fmla="*/ 8 w 19"/>
                  <a:gd name="GluePoint3Y" fmla="*/ 3 h 14"/>
                  <a:gd name="GluePoint4X" fmla="*/ 14 w 19"/>
                  <a:gd name="GluePoint4Y" fmla="*/ 3 h 14"/>
                  <a:gd name="GluePoint5X" fmla="*/ 19 w 19"/>
                  <a:gd name="GluePoint5Y" fmla="*/ 8 h 14"/>
                  <a:gd name="GluePoint6X" fmla="*/ 19 w 19"/>
                  <a:gd name="GluePoint6Y" fmla="*/ 14 h 14"/>
                  <a:gd name="GluePoint7X" fmla="*/ 13 w 19"/>
                  <a:gd name="GluePoint7Y" fmla="*/ 13 h 14"/>
                  <a:gd name="GluePoint8X" fmla="*/ 0 w 19"/>
                  <a:gd name="GluePoint8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14">
                    <a:moveTo>
                      <a:pt x="0" y="0"/>
                    </a:moveTo>
                    <a:lnTo>
                      <a:pt x="3" y="0"/>
                    </a:lnTo>
                    <a:lnTo>
                      <a:pt x="8" y="3"/>
                    </a:lnTo>
                    <a:lnTo>
                      <a:pt x="14" y="3"/>
                    </a:lnTo>
                    <a:lnTo>
                      <a:pt x="19" y="8"/>
                    </a:lnTo>
                    <a:lnTo>
                      <a:pt x="19" y="14"/>
                    </a:lnTo>
                    <a:lnTo>
                      <a:pt x="1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0" name="Freeform 128"/>
              <p:cNvSpPr/>
              <p:nvPr/>
            </p:nvSpPr>
            <p:spPr>
              <a:xfrm>
                <a:off x="4962600" y="199692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124 w 153"/>
                  <a:gd name="GluePoint1Y" fmla="*/ 146 h 146"/>
                  <a:gd name="GluePoint2X" fmla="*/ 129 w 153"/>
                  <a:gd name="GluePoint2Y" fmla="*/ 143 h 146"/>
                  <a:gd name="GluePoint3X" fmla="*/ 134 w 153"/>
                  <a:gd name="GluePoint3Y" fmla="*/ 132 h 146"/>
                  <a:gd name="GluePoint4X" fmla="*/ 137 w 153"/>
                  <a:gd name="GluePoint4Y" fmla="*/ 130 h 146"/>
                  <a:gd name="GluePoint5X" fmla="*/ 145 w 153"/>
                  <a:gd name="GluePoint5Y" fmla="*/ 132 h 146"/>
                  <a:gd name="GluePoint6X" fmla="*/ 145 w 153"/>
                  <a:gd name="GluePoint6Y" fmla="*/ 130 h 146"/>
                  <a:gd name="GluePoint7X" fmla="*/ 151 w 153"/>
                  <a:gd name="GluePoint7Y" fmla="*/ 134 h 146"/>
                  <a:gd name="GluePoint8X" fmla="*/ 153 w 153"/>
                  <a:gd name="GluePoint8Y" fmla="*/ 130 h 146"/>
                  <a:gd name="GluePoint9X" fmla="*/ 143 w 153"/>
                  <a:gd name="GluePoint9Y" fmla="*/ 124 h 146"/>
                  <a:gd name="GluePoint10X" fmla="*/ 140 w 153"/>
                  <a:gd name="GluePoint10Y" fmla="*/ 116 h 146"/>
                  <a:gd name="GluePoint11X" fmla="*/ 135 w 153"/>
                  <a:gd name="GluePoint11Y" fmla="*/ 114 h 146"/>
                  <a:gd name="GluePoint12X" fmla="*/ 135 w 153"/>
                  <a:gd name="GluePoint12Y" fmla="*/ 101 h 146"/>
                  <a:gd name="GluePoint13X" fmla="*/ 129 w 153"/>
                  <a:gd name="GluePoint13Y" fmla="*/ 89 h 146"/>
                  <a:gd name="GluePoint14X" fmla="*/ 107 w 153"/>
                  <a:gd name="GluePoint14Y" fmla="*/ 77 h 146"/>
                  <a:gd name="GluePoint15X" fmla="*/ 107 w 153"/>
                  <a:gd name="GluePoint15Y" fmla="*/ 74 h 146"/>
                  <a:gd name="GluePoint16X" fmla="*/ 100 w 153"/>
                  <a:gd name="GluePoint16Y" fmla="*/ 66 h 146"/>
                  <a:gd name="GluePoint17X" fmla="*/ 97 w 153"/>
                  <a:gd name="GluePoint17Y" fmla="*/ 64 h 146"/>
                  <a:gd name="GluePoint18X" fmla="*/ 95 w 153"/>
                  <a:gd name="GluePoint18Y" fmla="*/ 61 h 146"/>
                  <a:gd name="GluePoint19X" fmla="*/ 97 w 153"/>
                  <a:gd name="GluePoint19Y" fmla="*/ 52 h 146"/>
                  <a:gd name="GluePoint20X" fmla="*/ 100 w 153"/>
                  <a:gd name="GluePoint20Y" fmla="*/ 50 h 146"/>
                  <a:gd name="GluePoint21X" fmla="*/ 99 w 153"/>
                  <a:gd name="GluePoint21Y" fmla="*/ 47 h 146"/>
                  <a:gd name="GluePoint22X" fmla="*/ 103 w 153"/>
                  <a:gd name="GluePoint22Y" fmla="*/ 39 h 146"/>
                  <a:gd name="GluePoint23X" fmla="*/ 102 w 153"/>
                  <a:gd name="GluePoint23Y" fmla="*/ 34 h 146"/>
                  <a:gd name="GluePoint24X" fmla="*/ 105 w 153"/>
                  <a:gd name="GluePoint24Y" fmla="*/ 29 h 146"/>
                  <a:gd name="GluePoint25X" fmla="*/ 94 w 153"/>
                  <a:gd name="GluePoint25Y" fmla="*/ 27 h 146"/>
                  <a:gd name="GluePoint26X" fmla="*/ 91 w 153"/>
                  <a:gd name="GluePoint26Y" fmla="*/ 24 h 146"/>
                  <a:gd name="GluePoint27X" fmla="*/ 89 w 153"/>
                  <a:gd name="GluePoint27Y" fmla="*/ 18 h 146"/>
                  <a:gd name="GluePoint28X" fmla="*/ 81 w 153"/>
                  <a:gd name="GluePoint28Y" fmla="*/ 11 h 146"/>
                  <a:gd name="GluePoint29X" fmla="*/ 80 w 153"/>
                  <a:gd name="GluePoint29Y" fmla="*/ 3 h 146"/>
                  <a:gd name="GluePoint30X" fmla="*/ 76 w 153"/>
                  <a:gd name="GluePoint30Y" fmla="*/ 5 h 146"/>
                  <a:gd name="GluePoint31X" fmla="*/ 73 w 153"/>
                  <a:gd name="GluePoint31Y" fmla="*/ 5 h 146"/>
                  <a:gd name="GluePoint32X" fmla="*/ 70 w 153"/>
                  <a:gd name="GluePoint32Y" fmla="*/ 2 h 146"/>
                  <a:gd name="GluePoint33X" fmla="*/ 57 w 153"/>
                  <a:gd name="GluePoint33Y" fmla="*/ 2 h 146"/>
                  <a:gd name="GluePoint34X" fmla="*/ 53 w 153"/>
                  <a:gd name="GluePoint34Y" fmla="*/ 0 h 146"/>
                  <a:gd name="GluePoint35X" fmla="*/ 45 w 153"/>
                  <a:gd name="GluePoint35Y" fmla="*/ 7 h 146"/>
                  <a:gd name="GluePoint36X" fmla="*/ 43 w 153"/>
                  <a:gd name="GluePoint36Y" fmla="*/ 8 h 146"/>
                  <a:gd name="GluePoint37X" fmla="*/ 40 w 153"/>
                  <a:gd name="GluePoint37Y" fmla="*/ 15 h 146"/>
                  <a:gd name="GluePoint38X" fmla="*/ 32 w 153"/>
                  <a:gd name="GluePoint38Y" fmla="*/ 18 h 146"/>
                  <a:gd name="GluePoint39X" fmla="*/ 33 w 153"/>
                  <a:gd name="GluePoint39Y" fmla="*/ 47 h 146"/>
                  <a:gd name="GluePoint40X" fmla="*/ 32 w 153"/>
                  <a:gd name="GluePoint40Y" fmla="*/ 53 h 146"/>
                  <a:gd name="GluePoint41X" fmla="*/ 0 w 153"/>
                  <a:gd name="GluePoint41Y" fmla="*/ 74 h 146"/>
                  <a:gd name="GluePoint42X" fmla="*/ 10 w 153"/>
                  <a:gd name="GluePoint42Y" fmla="*/ 93 h 146"/>
                  <a:gd name="GluePoint43X" fmla="*/ 32 w 153"/>
                  <a:gd name="GluePoint43Y" fmla="*/ 100 h 146"/>
                  <a:gd name="GluePoint44X" fmla="*/ 49 w 153"/>
                  <a:gd name="GluePoint44Y" fmla="*/ 113 h 146"/>
                  <a:gd name="GluePoint45X" fmla="*/ 65 w 153"/>
                  <a:gd name="GluePoint45Y" fmla="*/ 118 h 146"/>
                  <a:gd name="GluePoint46X" fmla="*/ 70 w 153"/>
                  <a:gd name="GluePoint46Y" fmla="*/ 124 h 146"/>
                  <a:gd name="GluePoint47X" fmla="*/ 78 w 153"/>
                  <a:gd name="GluePoint47Y" fmla="*/ 126 h 146"/>
                  <a:gd name="GluePoint48X" fmla="*/ 81 w 153"/>
                  <a:gd name="GluePoint48Y" fmla="*/ 137 h 146"/>
                  <a:gd name="GluePoint49X" fmla="*/ 99 w 153"/>
                  <a:gd name="GluePoint49Y" fmla="*/ 145 h 146"/>
                  <a:gd name="GluePoint50X" fmla="*/ 124 w 153"/>
                  <a:gd name="GluePoint50Y" fmla="*/ 146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4" y="146"/>
                    </a:moveTo>
                    <a:lnTo>
                      <a:pt x="129" y="143"/>
                    </a:lnTo>
                    <a:lnTo>
                      <a:pt x="134" y="132"/>
                    </a:lnTo>
                    <a:lnTo>
                      <a:pt x="137" y="130"/>
                    </a:lnTo>
                    <a:lnTo>
                      <a:pt x="145" y="132"/>
                    </a:lnTo>
                    <a:lnTo>
                      <a:pt x="145" y="130"/>
                    </a:lnTo>
                    <a:lnTo>
                      <a:pt x="151" y="134"/>
                    </a:lnTo>
                    <a:lnTo>
                      <a:pt x="153" y="130"/>
                    </a:lnTo>
                    <a:lnTo>
                      <a:pt x="143" y="124"/>
                    </a:lnTo>
                    <a:lnTo>
                      <a:pt x="140" y="116"/>
                    </a:lnTo>
                    <a:lnTo>
                      <a:pt x="135" y="114"/>
                    </a:lnTo>
                    <a:lnTo>
                      <a:pt x="135" y="101"/>
                    </a:lnTo>
                    <a:lnTo>
                      <a:pt x="129" y="89"/>
                    </a:lnTo>
                    <a:lnTo>
                      <a:pt x="107" y="77"/>
                    </a:lnTo>
                    <a:lnTo>
                      <a:pt x="107" y="74"/>
                    </a:lnTo>
                    <a:lnTo>
                      <a:pt x="100" y="66"/>
                    </a:lnTo>
                    <a:lnTo>
                      <a:pt x="97" y="64"/>
                    </a:lnTo>
                    <a:lnTo>
                      <a:pt x="95" y="61"/>
                    </a:lnTo>
                    <a:lnTo>
                      <a:pt x="97" y="52"/>
                    </a:lnTo>
                    <a:lnTo>
                      <a:pt x="100" y="50"/>
                    </a:lnTo>
                    <a:lnTo>
                      <a:pt x="99" y="47"/>
                    </a:lnTo>
                    <a:lnTo>
                      <a:pt x="103" y="39"/>
                    </a:lnTo>
                    <a:lnTo>
                      <a:pt x="102" y="34"/>
                    </a:lnTo>
                    <a:lnTo>
                      <a:pt x="105" y="29"/>
                    </a:lnTo>
                    <a:lnTo>
                      <a:pt x="94" y="27"/>
                    </a:lnTo>
                    <a:lnTo>
                      <a:pt x="91" y="24"/>
                    </a:lnTo>
                    <a:lnTo>
                      <a:pt x="89" y="18"/>
                    </a:lnTo>
                    <a:lnTo>
                      <a:pt x="81" y="11"/>
                    </a:lnTo>
                    <a:lnTo>
                      <a:pt x="80" y="3"/>
                    </a:lnTo>
                    <a:lnTo>
                      <a:pt x="76" y="5"/>
                    </a:lnTo>
                    <a:lnTo>
                      <a:pt x="73" y="5"/>
                    </a:lnTo>
                    <a:lnTo>
                      <a:pt x="70" y="2"/>
                    </a:lnTo>
                    <a:lnTo>
                      <a:pt x="57" y="2"/>
                    </a:lnTo>
                    <a:lnTo>
                      <a:pt x="53" y="0"/>
                    </a:lnTo>
                    <a:lnTo>
                      <a:pt x="45" y="7"/>
                    </a:lnTo>
                    <a:lnTo>
                      <a:pt x="43" y="8"/>
                    </a:lnTo>
                    <a:lnTo>
                      <a:pt x="40" y="15"/>
                    </a:lnTo>
                    <a:lnTo>
                      <a:pt x="32" y="18"/>
                    </a:lnTo>
                    <a:lnTo>
                      <a:pt x="33" y="47"/>
                    </a:lnTo>
                    <a:lnTo>
                      <a:pt x="32" y="53"/>
                    </a:lnTo>
                    <a:lnTo>
                      <a:pt x="0" y="74"/>
                    </a:lnTo>
                    <a:lnTo>
                      <a:pt x="10" y="93"/>
                    </a:lnTo>
                    <a:lnTo>
                      <a:pt x="32" y="100"/>
                    </a:lnTo>
                    <a:lnTo>
                      <a:pt x="49" y="113"/>
                    </a:lnTo>
                    <a:lnTo>
                      <a:pt x="65" y="118"/>
                    </a:lnTo>
                    <a:lnTo>
                      <a:pt x="70" y="124"/>
                    </a:lnTo>
                    <a:lnTo>
                      <a:pt x="78" y="126"/>
                    </a:lnTo>
                    <a:lnTo>
                      <a:pt x="81" y="137"/>
                    </a:lnTo>
                    <a:lnTo>
                      <a:pt x="99" y="145"/>
                    </a:lnTo>
                    <a:lnTo>
                      <a:pt x="124" y="14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1" name="Freeform 129"/>
              <p:cNvSpPr/>
              <p:nvPr/>
            </p:nvSpPr>
            <p:spPr>
              <a:xfrm>
                <a:off x="5159520" y="2203560"/>
                <a:ext cx="45720" cy="4392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43920"/>
                  <a:gd name="textAreaBottom" fmla="*/ 44280 h 43920"/>
                  <a:gd name="GluePoint1X" fmla="*/ 29 w 29"/>
                  <a:gd name="GluePoint1Y" fmla="*/ 28 h 28"/>
                  <a:gd name="GluePoint2X" fmla="*/ 22 w 29"/>
                  <a:gd name="GluePoint2Y" fmla="*/ 15 h 28"/>
                  <a:gd name="GluePoint3X" fmla="*/ 17 w 29"/>
                  <a:gd name="GluePoint3Y" fmla="*/ 13 h 28"/>
                  <a:gd name="GluePoint4X" fmla="*/ 25 w 29"/>
                  <a:gd name="GluePoint4Y" fmla="*/ 8 h 28"/>
                  <a:gd name="GluePoint5X" fmla="*/ 21 w 29"/>
                  <a:gd name="GluePoint5Y" fmla="*/ 2 h 28"/>
                  <a:gd name="GluePoint6X" fmla="*/ 13 w 29"/>
                  <a:gd name="GluePoint6Y" fmla="*/ 0 h 28"/>
                  <a:gd name="GluePoint7X" fmla="*/ 10 w 29"/>
                  <a:gd name="GluePoint7Y" fmla="*/ 2 h 28"/>
                  <a:gd name="GluePoint8X" fmla="*/ 5 w 29"/>
                  <a:gd name="GluePoint8Y" fmla="*/ 13 h 28"/>
                  <a:gd name="GluePoint9X" fmla="*/ 0 w 29"/>
                  <a:gd name="GluePoint9Y" fmla="*/ 16 h 28"/>
                  <a:gd name="GluePoint10X" fmla="*/ 14 w 29"/>
                  <a:gd name="GluePoint10Y" fmla="*/ 21 h 28"/>
                  <a:gd name="GluePoint11X" fmla="*/ 19 w 29"/>
                  <a:gd name="GluePoint11Y" fmla="*/ 28 h 28"/>
                  <a:gd name="GluePoint12X" fmla="*/ 29 w 29"/>
                  <a:gd name="GluePoint12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9" h="28">
                    <a:moveTo>
                      <a:pt x="29" y="28"/>
                    </a:moveTo>
                    <a:lnTo>
                      <a:pt x="22" y="15"/>
                    </a:lnTo>
                    <a:lnTo>
                      <a:pt x="17" y="13"/>
                    </a:lnTo>
                    <a:lnTo>
                      <a:pt x="25" y="8"/>
                    </a:lnTo>
                    <a:lnTo>
                      <a:pt x="21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14" y="21"/>
                    </a:lnTo>
                    <a:lnTo>
                      <a:pt x="19" y="28"/>
                    </a:lnTo>
                    <a:lnTo>
                      <a:pt x="29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2" name="Freeform 130"/>
              <p:cNvSpPr/>
              <p:nvPr/>
            </p:nvSpPr>
            <p:spPr>
              <a:xfrm>
                <a:off x="5394240" y="2311560"/>
                <a:ext cx="6120" cy="1548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5480"/>
                  <a:gd name="textAreaBottom" fmla="*/ 15840 h 15480"/>
                  <a:gd name="GluePoint1X" fmla="*/ 3 w 4"/>
                  <a:gd name="GluePoint1Y" fmla="*/ 10 h 10"/>
                  <a:gd name="GluePoint2X" fmla="*/ 0 w 4"/>
                  <a:gd name="GluePoint2Y" fmla="*/ 10 h 10"/>
                  <a:gd name="GluePoint3X" fmla="*/ 0 w 4"/>
                  <a:gd name="GluePoint3Y" fmla="*/ 3 h 10"/>
                  <a:gd name="GluePoint4X" fmla="*/ 1 w 4"/>
                  <a:gd name="GluePoint4Y" fmla="*/ 0 h 10"/>
                  <a:gd name="GluePoint5X" fmla="*/ 4 w 4"/>
                  <a:gd name="GluePoint5Y" fmla="*/ 0 h 10"/>
                  <a:gd name="GluePoint6X" fmla="*/ 3 w 4"/>
                  <a:gd name="GluePoint6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10">
                    <a:moveTo>
                      <a:pt x="3" y="10"/>
                    </a:moveTo>
                    <a:lnTo>
                      <a:pt x="0" y="10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3" name="Freeform 131"/>
              <p:cNvSpPr/>
              <p:nvPr/>
            </p:nvSpPr>
            <p:spPr>
              <a:xfrm>
                <a:off x="5270400" y="2314440"/>
                <a:ext cx="20160" cy="439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920"/>
                  <a:gd name="textAreaBottom" fmla="*/ 44280 h 43920"/>
                  <a:gd name="GluePoint1X" fmla="*/ 5 w 13"/>
                  <a:gd name="GluePoint1Y" fmla="*/ 28 h 28"/>
                  <a:gd name="GluePoint2X" fmla="*/ 11 w 13"/>
                  <a:gd name="GluePoint2Y" fmla="*/ 25 h 28"/>
                  <a:gd name="GluePoint3X" fmla="*/ 13 w 13"/>
                  <a:gd name="GluePoint3Y" fmla="*/ 19 h 28"/>
                  <a:gd name="GluePoint4X" fmla="*/ 11 w 13"/>
                  <a:gd name="GluePoint4Y" fmla="*/ 11 h 28"/>
                  <a:gd name="GluePoint5X" fmla="*/ 11 w 13"/>
                  <a:gd name="GluePoint5Y" fmla="*/ 4 h 28"/>
                  <a:gd name="GluePoint6X" fmla="*/ 5 w 13"/>
                  <a:gd name="GluePoint6Y" fmla="*/ 0 h 28"/>
                  <a:gd name="GluePoint7X" fmla="*/ 0 w 13"/>
                  <a:gd name="GluePoint7Y" fmla="*/ 12 h 28"/>
                  <a:gd name="GluePoint8X" fmla="*/ 1 w 13"/>
                  <a:gd name="GluePoint8Y" fmla="*/ 24 h 28"/>
                  <a:gd name="GluePoint9X" fmla="*/ 5 w 13"/>
                  <a:gd name="GluePoint9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8">
                    <a:moveTo>
                      <a:pt x="5" y="28"/>
                    </a:moveTo>
                    <a:lnTo>
                      <a:pt x="11" y="25"/>
                    </a:lnTo>
                    <a:lnTo>
                      <a:pt x="13" y="19"/>
                    </a:lnTo>
                    <a:lnTo>
                      <a:pt x="11" y="11"/>
                    </a:lnTo>
                    <a:lnTo>
                      <a:pt x="11" y="4"/>
                    </a:lnTo>
                    <a:lnTo>
                      <a:pt x="5" y="0"/>
                    </a:lnTo>
                    <a:lnTo>
                      <a:pt x="0" y="12"/>
                    </a:lnTo>
                    <a:lnTo>
                      <a:pt x="1" y="24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4" name="Freeform 132"/>
              <p:cNvSpPr/>
              <p:nvPr/>
            </p:nvSpPr>
            <p:spPr>
              <a:xfrm>
                <a:off x="4876920" y="2114640"/>
                <a:ext cx="101160" cy="114120"/>
              </a:xfrm>
              <a:custGeom>
                <a:avLst/>
                <a:gdLst>
                  <a:gd name="textAreaLeft" fmla="*/ 0 w 101160"/>
                  <a:gd name="textAreaRight" fmla="*/ 101520 w 101160"/>
                  <a:gd name="textAreaTop" fmla="*/ 0 h 114120"/>
                  <a:gd name="textAreaBottom" fmla="*/ 114480 h 114120"/>
                  <a:gd name="GluePoint1X" fmla="*/ 6 w 64"/>
                  <a:gd name="GluePoint1Y" fmla="*/ 68 h 72"/>
                  <a:gd name="GluePoint2X" fmla="*/ 6 w 64"/>
                  <a:gd name="GluePoint2Y" fmla="*/ 71 h 72"/>
                  <a:gd name="GluePoint3X" fmla="*/ 24 w 64"/>
                  <a:gd name="GluePoint3Y" fmla="*/ 72 h 72"/>
                  <a:gd name="GluePoint4X" fmla="*/ 27 w 64"/>
                  <a:gd name="GluePoint4Y" fmla="*/ 68 h 72"/>
                  <a:gd name="GluePoint5X" fmla="*/ 30 w 64"/>
                  <a:gd name="GluePoint5Y" fmla="*/ 60 h 72"/>
                  <a:gd name="GluePoint6X" fmla="*/ 41 w 64"/>
                  <a:gd name="GluePoint6Y" fmla="*/ 58 h 72"/>
                  <a:gd name="GluePoint7X" fmla="*/ 43 w 64"/>
                  <a:gd name="GluePoint7Y" fmla="*/ 52 h 72"/>
                  <a:gd name="GluePoint8X" fmla="*/ 49 w 64"/>
                  <a:gd name="GluePoint8Y" fmla="*/ 47 h 72"/>
                  <a:gd name="GluePoint9X" fmla="*/ 32 w 64"/>
                  <a:gd name="GluePoint9Y" fmla="*/ 31 h 72"/>
                  <a:gd name="GluePoint10X" fmla="*/ 59 w 64"/>
                  <a:gd name="GluePoint10Y" fmla="*/ 24 h 72"/>
                  <a:gd name="GluePoint11X" fmla="*/ 64 w 64"/>
                  <a:gd name="GluePoint11Y" fmla="*/ 19 h 72"/>
                  <a:gd name="GluePoint12X" fmla="*/ 54 w 64"/>
                  <a:gd name="GluePoint12Y" fmla="*/ 0 h 72"/>
                  <a:gd name="GluePoint13X" fmla="*/ 54 w 64"/>
                  <a:gd name="GluePoint13Y" fmla="*/ 0 h 72"/>
                  <a:gd name="GluePoint14X" fmla="*/ 24 w 64"/>
                  <a:gd name="GluePoint14Y" fmla="*/ 18 h 72"/>
                  <a:gd name="GluePoint15X" fmla="*/ 19 w 64"/>
                  <a:gd name="GluePoint15Y" fmla="*/ 16 h 72"/>
                  <a:gd name="GluePoint16X" fmla="*/ 13 w 64"/>
                  <a:gd name="GluePoint16Y" fmla="*/ 10 h 72"/>
                  <a:gd name="GluePoint17X" fmla="*/ 8 w 64"/>
                  <a:gd name="GluePoint17Y" fmla="*/ 10 h 72"/>
                  <a:gd name="GluePoint18X" fmla="*/ 10 w 64"/>
                  <a:gd name="GluePoint18Y" fmla="*/ 16 h 72"/>
                  <a:gd name="GluePoint19X" fmla="*/ 6 w 64"/>
                  <a:gd name="GluePoint19Y" fmla="*/ 13 h 72"/>
                  <a:gd name="GluePoint20X" fmla="*/ 3 w 64"/>
                  <a:gd name="GluePoint20Y" fmla="*/ 13 h 72"/>
                  <a:gd name="GluePoint21X" fmla="*/ 0 w 64"/>
                  <a:gd name="GluePoint21Y" fmla="*/ 18 h 72"/>
                  <a:gd name="GluePoint22X" fmla="*/ 2 w 64"/>
                  <a:gd name="GluePoint22Y" fmla="*/ 26 h 72"/>
                  <a:gd name="GluePoint23X" fmla="*/ 5 w 64"/>
                  <a:gd name="GluePoint23Y" fmla="*/ 26 h 72"/>
                  <a:gd name="GluePoint24X" fmla="*/ 3 w 64"/>
                  <a:gd name="GluePoint24Y" fmla="*/ 27 h 72"/>
                  <a:gd name="GluePoint25X" fmla="*/ 2 w 64"/>
                  <a:gd name="GluePoint25Y" fmla="*/ 34 h 72"/>
                  <a:gd name="GluePoint26X" fmla="*/ 2 w 64"/>
                  <a:gd name="GluePoint26Y" fmla="*/ 35 h 72"/>
                  <a:gd name="GluePoint27X" fmla="*/ 8 w 64"/>
                  <a:gd name="GluePoint27Y" fmla="*/ 31 h 72"/>
                  <a:gd name="GluePoint28X" fmla="*/ 10 w 64"/>
                  <a:gd name="GluePoint28Y" fmla="*/ 32 h 72"/>
                  <a:gd name="GluePoint29X" fmla="*/ 10 w 64"/>
                  <a:gd name="GluePoint29Y" fmla="*/ 39 h 72"/>
                  <a:gd name="GluePoint30X" fmla="*/ 6 w 64"/>
                  <a:gd name="GluePoint30Y" fmla="*/ 48 h 72"/>
                  <a:gd name="GluePoint31X" fmla="*/ 6 w 64"/>
                  <a:gd name="GluePoint31Y" fmla="*/ 68 h 72"/>
                  <a:gd name="GluePoint32X" fmla="*/ 6 w 64"/>
                  <a:gd name="GluePoint32Y" fmla="*/ 68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4" h="72">
                    <a:moveTo>
                      <a:pt x="6" y="68"/>
                    </a:moveTo>
                    <a:lnTo>
                      <a:pt x="6" y="71"/>
                    </a:lnTo>
                    <a:lnTo>
                      <a:pt x="24" y="72"/>
                    </a:lnTo>
                    <a:lnTo>
                      <a:pt x="27" y="68"/>
                    </a:lnTo>
                    <a:lnTo>
                      <a:pt x="30" y="60"/>
                    </a:lnTo>
                    <a:lnTo>
                      <a:pt x="41" y="58"/>
                    </a:lnTo>
                    <a:lnTo>
                      <a:pt x="43" y="52"/>
                    </a:lnTo>
                    <a:lnTo>
                      <a:pt x="49" y="47"/>
                    </a:lnTo>
                    <a:lnTo>
                      <a:pt x="32" y="31"/>
                    </a:lnTo>
                    <a:lnTo>
                      <a:pt x="59" y="24"/>
                    </a:lnTo>
                    <a:lnTo>
                      <a:pt x="64" y="19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24" y="18"/>
                    </a:lnTo>
                    <a:lnTo>
                      <a:pt x="19" y="16"/>
                    </a:lnTo>
                    <a:lnTo>
                      <a:pt x="13" y="10"/>
                    </a:lnTo>
                    <a:lnTo>
                      <a:pt x="8" y="10"/>
                    </a:lnTo>
                    <a:lnTo>
                      <a:pt x="10" y="16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8" y="31"/>
                    </a:lnTo>
                    <a:lnTo>
                      <a:pt x="10" y="32"/>
                    </a:lnTo>
                    <a:lnTo>
                      <a:pt x="10" y="39"/>
                    </a:lnTo>
                    <a:lnTo>
                      <a:pt x="6" y="48"/>
                    </a:lnTo>
                    <a:lnTo>
                      <a:pt x="6" y="68"/>
                    </a:lnTo>
                    <a:lnTo>
                      <a:pt x="6" y="6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5" name="Freeform 133"/>
              <p:cNvSpPr/>
              <p:nvPr/>
            </p:nvSpPr>
            <p:spPr>
              <a:xfrm>
                <a:off x="4657680" y="1870200"/>
                <a:ext cx="431280" cy="175680"/>
              </a:xfrm>
              <a:custGeom>
                <a:avLst/>
                <a:gdLst>
                  <a:gd name="textAreaLeft" fmla="*/ 0 w 431280"/>
                  <a:gd name="textAreaRight" fmla="*/ 431640 w 431280"/>
                  <a:gd name="textAreaTop" fmla="*/ 0 h 175680"/>
                  <a:gd name="textAreaBottom" fmla="*/ 176040 h 175680"/>
                  <a:gd name="GluePoint1X" fmla="*/ 248 w 272"/>
                  <a:gd name="GluePoint1Y" fmla="*/ 32 h 111"/>
                  <a:gd name="GluePoint2X" fmla="*/ 243 w 272"/>
                  <a:gd name="GluePoint2Y" fmla="*/ 21 h 111"/>
                  <a:gd name="GluePoint3X" fmla="*/ 238 w 272"/>
                  <a:gd name="GluePoint3Y" fmla="*/ 16 h 111"/>
                  <a:gd name="GluePoint4X" fmla="*/ 222 w 272"/>
                  <a:gd name="GluePoint4Y" fmla="*/ 9 h 111"/>
                  <a:gd name="GluePoint5X" fmla="*/ 211 w 272"/>
                  <a:gd name="GluePoint5Y" fmla="*/ 8 h 111"/>
                  <a:gd name="GluePoint6X" fmla="*/ 183 w 272"/>
                  <a:gd name="GluePoint6Y" fmla="*/ 16 h 111"/>
                  <a:gd name="GluePoint7X" fmla="*/ 160 w 272"/>
                  <a:gd name="GluePoint7Y" fmla="*/ 17 h 111"/>
                  <a:gd name="GluePoint8X" fmla="*/ 148 w 272"/>
                  <a:gd name="GluePoint8Y" fmla="*/ 14 h 111"/>
                  <a:gd name="GluePoint9X" fmla="*/ 135 w 272"/>
                  <a:gd name="GluePoint9Y" fmla="*/ 6 h 111"/>
                  <a:gd name="GluePoint10X" fmla="*/ 129 w 272"/>
                  <a:gd name="GluePoint10Y" fmla="*/ 6 h 111"/>
                  <a:gd name="GluePoint11X" fmla="*/ 121 w 272"/>
                  <a:gd name="GluePoint11Y" fmla="*/ 0 h 111"/>
                  <a:gd name="GluePoint12X" fmla="*/ 97 w 272"/>
                  <a:gd name="GluePoint12Y" fmla="*/ 1 h 111"/>
                  <a:gd name="GluePoint13X" fmla="*/ 67 w 272"/>
                  <a:gd name="GluePoint13Y" fmla="*/ 17 h 111"/>
                  <a:gd name="GluePoint14X" fmla="*/ 38 w 272"/>
                  <a:gd name="GluePoint14Y" fmla="*/ 19 h 111"/>
                  <a:gd name="GluePoint15X" fmla="*/ 51 w 272"/>
                  <a:gd name="GluePoint15Y" fmla="*/ 24 h 111"/>
                  <a:gd name="GluePoint16X" fmla="*/ 36 w 272"/>
                  <a:gd name="GluePoint16Y" fmla="*/ 25 h 111"/>
                  <a:gd name="GluePoint17X" fmla="*/ 36 w 272"/>
                  <a:gd name="GluePoint17Y" fmla="*/ 29 h 111"/>
                  <a:gd name="GluePoint18X" fmla="*/ 24 w 272"/>
                  <a:gd name="GluePoint18Y" fmla="*/ 27 h 111"/>
                  <a:gd name="GluePoint19X" fmla="*/ 22 w 272"/>
                  <a:gd name="GluePoint19Y" fmla="*/ 30 h 111"/>
                  <a:gd name="GluePoint20X" fmla="*/ 8 w 272"/>
                  <a:gd name="GluePoint20Y" fmla="*/ 29 h 111"/>
                  <a:gd name="GluePoint21X" fmla="*/ 0 w 272"/>
                  <a:gd name="GluePoint21Y" fmla="*/ 38 h 111"/>
                  <a:gd name="GluePoint22X" fmla="*/ 9 w 272"/>
                  <a:gd name="GluePoint22Y" fmla="*/ 43 h 111"/>
                  <a:gd name="GluePoint23X" fmla="*/ 13 w 272"/>
                  <a:gd name="GluePoint23Y" fmla="*/ 56 h 111"/>
                  <a:gd name="GluePoint24X" fmla="*/ 16 w 272"/>
                  <a:gd name="GluePoint24Y" fmla="*/ 64 h 111"/>
                  <a:gd name="GluePoint25X" fmla="*/ 6 w 272"/>
                  <a:gd name="GluePoint25Y" fmla="*/ 59 h 111"/>
                  <a:gd name="GluePoint26X" fmla="*/ 5 w 272"/>
                  <a:gd name="GluePoint26Y" fmla="*/ 66 h 111"/>
                  <a:gd name="GluePoint27X" fmla="*/ 19 w 272"/>
                  <a:gd name="GluePoint27Y" fmla="*/ 74 h 111"/>
                  <a:gd name="GluePoint28X" fmla="*/ 17 w 272"/>
                  <a:gd name="GluePoint28Y" fmla="*/ 79 h 111"/>
                  <a:gd name="GluePoint29X" fmla="*/ 21 w 272"/>
                  <a:gd name="GluePoint29Y" fmla="*/ 82 h 111"/>
                  <a:gd name="GluePoint30X" fmla="*/ 22 w 272"/>
                  <a:gd name="GluePoint30Y" fmla="*/ 87 h 111"/>
                  <a:gd name="GluePoint31X" fmla="*/ 33 w 272"/>
                  <a:gd name="GluePoint31Y" fmla="*/ 87 h 111"/>
                  <a:gd name="GluePoint32X" fmla="*/ 25 w 272"/>
                  <a:gd name="GluePoint32Y" fmla="*/ 93 h 111"/>
                  <a:gd name="GluePoint33X" fmla="*/ 32 w 272"/>
                  <a:gd name="GluePoint33Y" fmla="*/ 93 h 111"/>
                  <a:gd name="GluePoint34X" fmla="*/ 36 w 272"/>
                  <a:gd name="GluePoint34Y" fmla="*/ 91 h 111"/>
                  <a:gd name="GluePoint35X" fmla="*/ 44 w 272"/>
                  <a:gd name="GluePoint35Y" fmla="*/ 95 h 111"/>
                  <a:gd name="GluePoint36X" fmla="*/ 48 w 272"/>
                  <a:gd name="GluePoint36Y" fmla="*/ 93 h 111"/>
                  <a:gd name="GluePoint37X" fmla="*/ 51 w 272"/>
                  <a:gd name="GluePoint37Y" fmla="*/ 101 h 111"/>
                  <a:gd name="GluePoint38X" fmla="*/ 68 w 272"/>
                  <a:gd name="GluePoint38Y" fmla="*/ 101 h 111"/>
                  <a:gd name="GluePoint39X" fmla="*/ 75 w 272"/>
                  <a:gd name="GluePoint39Y" fmla="*/ 90 h 111"/>
                  <a:gd name="GluePoint40X" fmla="*/ 98 w 272"/>
                  <a:gd name="GluePoint40Y" fmla="*/ 104 h 111"/>
                  <a:gd name="GluePoint41X" fmla="*/ 121 w 272"/>
                  <a:gd name="GluePoint41Y" fmla="*/ 99 h 111"/>
                  <a:gd name="GluePoint42X" fmla="*/ 127 w 272"/>
                  <a:gd name="GluePoint42Y" fmla="*/ 91 h 111"/>
                  <a:gd name="GluePoint43X" fmla="*/ 143 w 272"/>
                  <a:gd name="GluePoint43Y" fmla="*/ 96 h 111"/>
                  <a:gd name="GluePoint44X" fmla="*/ 146 w 272"/>
                  <a:gd name="GluePoint44Y" fmla="*/ 91 h 111"/>
                  <a:gd name="GluePoint45X" fmla="*/ 146 w 272"/>
                  <a:gd name="GluePoint45Y" fmla="*/ 98 h 111"/>
                  <a:gd name="GluePoint46X" fmla="*/ 149 w 272"/>
                  <a:gd name="GluePoint46Y" fmla="*/ 111 h 111"/>
                  <a:gd name="GluePoint47X" fmla="*/ 152 w 272"/>
                  <a:gd name="GluePoint47Y" fmla="*/ 106 h 111"/>
                  <a:gd name="GluePoint48X" fmla="*/ 157 w 272"/>
                  <a:gd name="GluePoint48Y" fmla="*/ 101 h 111"/>
                  <a:gd name="GluePoint49X" fmla="*/ 156 w 272"/>
                  <a:gd name="GluePoint49Y" fmla="*/ 91 h 111"/>
                  <a:gd name="GluePoint50X" fmla="*/ 162 w 272"/>
                  <a:gd name="GluePoint50Y" fmla="*/ 95 h 111"/>
                  <a:gd name="GluePoint51X" fmla="*/ 179 w 272"/>
                  <a:gd name="GluePoint51Y" fmla="*/ 90 h 111"/>
                  <a:gd name="GluePoint52X" fmla="*/ 192 w 272"/>
                  <a:gd name="GluePoint52Y" fmla="*/ 93 h 111"/>
                  <a:gd name="GluePoint53X" fmla="*/ 227 w 272"/>
                  <a:gd name="GluePoint53Y" fmla="*/ 87 h 111"/>
                  <a:gd name="GluePoint54X" fmla="*/ 237 w 272"/>
                  <a:gd name="GluePoint54Y" fmla="*/ 85 h 111"/>
                  <a:gd name="GluePoint55X" fmla="*/ 245 w 272"/>
                  <a:gd name="GluePoint55Y" fmla="*/ 80 h 111"/>
                  <a:gd name="GluePoint56X" fmla="*/ 262 w 272"/>
                  <a:gd name="GluePoint56Y" fmla="*/ 82 h 111"/>
                  <a:gd name="GluePoint57X" fmla="*/ 268 w 272"/>
                  <a:gd name="GluePoint57Y" fmla="*/ 85 h 111"/>
                  <a:gd name="GluePoint58X" fmla="*/ 270 w 272"/>
                  <a:gd name="GluePoint58Y" fmla="*/ 79 h 111"/>
                  <a:gd name="GluePoint59X" fmla="*/ 259 w 272"/>
                  <a:gd name="GluePoint59Y" fmla="*/ 53 h 111"/>
                  <a:gd name="GluePoint60X" fmla="*/ 259 w 272"/>
                  <a:gd name="GluePoint60Y" fmla="*/ 45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72" h="111">
                    <a:moveTo>
                      <a:pt x="260" y="38"/>
                    </a:moveTo>
                    <a:lnTo>
                      <a:pt x="248" y="32"/>
                    </a:lnTo>
                    <a:lnTo>
                      <a:pt x="246" y="29"/>
                    </a:lnTo>
                    <a:lnTo>
                      <a:pt x="243" y="21"/>
                    </a:lnTo>
                    <a:lnTo>
                      <a:pt x="241" y="17"/>
                    </a:lnTo>
                    <a:lnTo>
                      <a:pt x="238" y="16"/>
                    </a:lnTo>
                    <a:lnTo>
                      <a:pt x="229" y="8"/>
                    </a:lnTo>
                    <a:lnTo>
                      <a:pt x="222" y="9"/>
                    </a:lnTo>
                    <a:lnTo>
                      <a:pt x="213" y="9"/>
                    </a:lnTo>
                    <a:lnTo>
                      <a:pt x="211" y="8"/>
                    </a:lnTo>
                    <a:lnTo>
                      <a:pt x="197" y="17"/>
                    </a:lnTo>
                    <a:lnTo>
                      <a:pt x="183" y="16"/>
                    </a:lnTo>
                    <a:lnTo>
                      <a:pt x="165" y="19"/>
                    </a:lnTo>
                    <a:lnTo>
                      <a:pt x="160" y="17"/>
                    </a:lnTo>
                    <a:lnTo>
                      <a:pt x="157" y="19"/>
                    </a:lnTo>
                    <a:lnTo>
                      <a:pt x="148" y="14"/>
                    </a:lnTo>
                    <a:lnTo>
                      <a:pt x="140" y="13"/>
                    </a:lnTo>
                    <a:lnTo>
                      <a:pt x="135" y="6"/>
                    </a:lnTo>
                    <a:lnTo>
                      <a:pt x="132" y="8"/>
                    </a:lnTo>
                    <a:lnTo>
                      <a:pt x="129" y="6"/>
                    </a:lnTo>
                    <a:lnTo>
                      <a:pt x="125" y="5"/>
                    </a:lnTo>
                    <a:lnTo>
                      <a:pt x="121" y="0"/>
                    </a:lnTo>
                    <a:lnTo>
                      <a:pt x="116" y="1"/>
                    </a:lnTo>
                    <a:lnTo>
                      <a:pt x="97" y="1"/>
                    </a:lnTo>
                    <a:lnTo>
                      <a:pt x="83" y="6"/>
                    </a:lnTo>
                    <a:lnTo>
                      <a:pt x="67" y="17"/>
                    </a:lnTo>
                    <a:lnTo>
                      <a:pt x="40" y="14"/>
                    </a:lnTo>
                    <a:lnTo>
                      <a:pt x="38" y="19"/>
                    </a:lnTo>
                    <a:lnTo>
                      <a:pt x="41" y="21"/>
                    </a:lnTo>
                    <a:lnTo>
                      <a:pt x="51" y="24"/>
                    </a:lnTo>
                    <a:lnTo>
                      <a:pt x="38" y="24"/>
                    </a:lnTo>
                    <a:lnTo>
                      <a:pt x="36" y="25"/>
                    </a:lnTo>
                    <a:lnTo>
                      <a:pt x="40" y="29"/>
                    </a:lnTo>
                    <a:lnTo>
                      <a:pt x="36" y="29"/>
                    </a:lnTo>
                    <a:lnTo>
                      <a:pt x="24" y="29"/>
                    </a:lnTo>
                    <a:lnTo>
                      <a:pt x="24" y="27"/>
                    </a:lnTo>
                    <a:lnTo>
                      <a:pt x="21" y="27"/>
                    </a:lnTo>
                    <a:lnTo>
                      <a:pt x="22" y="30"/>
                    </a:lnTo>
                    <a:lnTo>
                      <a:pt x="14" y="27"/>
                    </a:lnTo>
                    <a:lnTo>
                      <a:pt x="8" y="29"/>
                    </a:lnTo>
                    <a:lnTo>
                      <a:pt x="2" y="35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9" y="43"/>
                    </a:lnTo>
                    <a:lnTo>
                      <a:pt x="9" y="50"/>
                    </a:lnTo>
                    <a:lnTo>
                      <a:pt x="13" y="56"/>
                    </a:lnTo>
                    <a:lnTo>
                      <a:pt x="11" y="59"/>
                    </a:lnTo>
                    <a:lnTo>
                      <a:pt x="16" y="64"/>
                    </a:lnTo>
                    <a:lnTo>
                      <a:pt x="9" y="64"/>
                    </a:lnTo>
                    <a:lnTo>
                      <a:pt x="6" y="59"/>
                    </a:lnTo>
                    <a:lnTo>
                      <a:pt x="6" y="64"/>
                    </a:lnTo>
                    <a:lnTo>
                      <a:pt x="5" y="66"/>
                    </a:lnTo>
                    <a:lnTo>
                      <a:pt x="17" y="70"/>
                    </a:lnTo>
                    <a:lnTo>
                      <a:pt x="19" y="74"/>
                    </a:lnTo>
                    <a:lnTo>
                      <a:pt x="17" y="77"/>
                    </a:lnTo>
                    <a:lnTo>
                      <a:pt x="17" y="79"/>
                    </a:lnTo>
                    <a:lnTo>
                      <a:pt x="22" y="77"/>
                    </a:lnTo>
                    <a:lnTo>
                      <a:pt x="21" y="82"/>
                    </a:lnTo>
                    <a:lnTo>
                      <a:pt x="24" y="83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33" y="87"/>
                    </a:lnTo>
                    <a:lnTo>
                      <a:pt x="36" y="87"/>
                    </a:lnTo>
                    <a:lnTo>
                      <a:pt x="25" y="93"/>
                    </a:lnTo>
                    <a:lnTo>
                      <a:pt x="24" y="95"/>
                    </a:lnTo>
                    <a:lnTo>
                      <a:pt x="32" y="93"/>
                    </a:lnTo>
                    <a:lnTo>
                      <a:pt x="33" y="95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44" y="95"/>
                    </a:lnTo>
                    <a:lnTo>
                      <a:pt x="46" y="93"/>
                    </a:lnTo>
                    <a:lnTo>
                      <a:pt x="48" y="93"/>
                    </a:lnTo>
                    <a:lnTo>
                      <a:pt x="49" y="98"/>
                    </a:lnTo>
                    <a:lnTo>
                      <a:pt x="51" y="101"/>
                    </a:lnTo>
                    <a:lnTo>
                      <a:pt x="60" y="103"/>
                    </a:lnTo>
                    <a:lnTo>
                      <a:pt x="68" y="101"/>
                    </a:lnTo>
                    <a:lnTo>
                      <a:pt x="70" y="91"/>
                    </a:lnTo>
                    <a:lnTo>
                      <a:pt x="75" y="90"/>
                    </a:lnTo>
                    <a:lnTo>
                      <a:pt x="89" y="96"/>
                    </a:lnTo>
                    <a:lnTo>
                      <a:pt x="98" y="104"/>
                    </a:lnTo>
                    <a:lnTo>
                      <a:pt x="103" y="106"/>
                    </a:lnTo>
                    <a:lnTo>
                      <a:pt x="121" y="99"/>
                    </a:lnTo>
                    <a:lnTo>
                      <a:pt x="125" y="93"/>
                    </a:lnTo>
                    <a:lnTo>
                      <a:pt x="127" y="91"/>
                    </a:lnTo>
                    <a:lnTo>
                      <a:pt x="140" y="96"/>
                    </a:lnTo>
                    <a:lnTo>
                      <a:pt x="143" y="96"/>
                    </a:lnTo>
                    <a:lnTo>
                      <a:pt x="143" y="93"/>
                    </a:lnTo>
                    <a:lnTo>
                      <a:pt x="146" y="91"/>
                    </a:lnTo>
                    <a:lnTo>
                      <a:pt x="149" y="93"/>
                    </a:lnTo>
                    <a:lnTo>
                      <a:pt x="146" y="98"/>
                    </a:lnTo>
                    <a:lnTo>
                      <a:pt x="148" y="109"/>
                    </a:lnTo>
                    <a:lnTo>
                      <a:pt x="149" y="111"/>
                    </a:lnTo>
                    <a:lnTo>
                      <a:pt x="151" y="109"/>
                    </a:lnTo>
                    <a:lnTo>
                      <a:pt x="152" y="106"/>
                    </a:lnTo>
                    <a:lnTo>
                      <a:pt x="152" y="103"/>
                    </a:lnTo>
                    <a:lnTo>
                      <a:pt x="157" y="101"/>
                    </a:lnTo>
                    <a:lnTo>
                      <a:pt x="154" y="98"/>
                    </a:lnTo>
                    <a:lnTo>
                      <a:pt x="156" y="91"/>
                    </a:lnTo>
                    <a:lnTo>
                      <a:pt x="160" y="93"/>
                    </a:lnTo>
                    <a:lnTo>
                      <a:pt x="162" y="95"/>
                    </a:lnTo>
                    <a:lnTo>
                      <a:pt x="168" y="95"/>
                    </a:lnTo>
                    <a:lnTo>
                      <a:pt x="179" y="90"/>
                    </a:lnTo>
                    <a:lnTo>
                      <a:pt x="186" y="93"/>
                    </a:lnTo>
                    <a:lnTo>
                      <a:pt x="192" y="93"/>
                    </a:lnTo>
                    <a:lnTo>
                      <a:pt x="213" y="87"/>
                    </a:lnTo>
                    <a:lnTo>
                      <a:pt x="227" y="87"/>
                    </a:lnTo>
                    <a:lnTo>
                      <a:pt x="233" y="82"/>
                    </a:lnTo>
                    <a:lnTo>
                      <a:pt x="237" y="85"/>
                    </a:lnTo>
                    <a:lnTo>
                      <a:pt x="237" y="87"/>
                    </a:lnTo>
                    <a:lnTo>
                      <a:pt x="245" y="80"/>
                    </a:lnTo>
                    <a:lnTo>
                      <a:pt x="249" y="82"/>
                    </a:lnTo>
                    <a:lnTo>
                      <a:pt x="262" y="82"/>
                    </a:lnTo>
                    <a:lnTo>
                      <a:pt x="265" y="85"/>
                    </a:lnTo>
                    <a:lnTo>
                      <a:pt x="268" y="85"/>
                    </a:lnTo>
                    <a:lnTo>
                      <a:pt x="272" y="83"/>
                    </a:lnTo>
                    <a:lnTo>
                      <a:pt x="270" y="79"/>
                    </a:lnTo>
                    <a:lnTo>
                      <a:pt x="262" y="72"/>
                    </a:lnTo>
                    <a:lnTo>
                      <a:pt x="259" y="53"/>
                    </a:lnTo>
                    <a:lnTo>
                      <a:pt x="256" y="46"/>
                    </a:lnTo>
                    <a:lnTo>
                      <a:pt x="259" y="45"/>
                    </a:lnTo>
                    <a:lnTo>
                      <a:pt x="260" y="3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6" name="Freeform 134"/>
              <p:cNvSpPr/>
              <p:nvPr/>
            </p:nvSpPr>
            <p:spPr>
              <a:xfrm>
                <a:off x="4889520" y="2000160"/>
                <a:ext cx="144000" cy="14256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42560"/>
                  <a:gd name="textAreaBottom" fmla="*/ 142920 h 142560"/>
                  <a:gd name="GluePoint1X" fmla="*/ 91 w 91"/>
                  <a:gd name="GluePoint1Y" fmla="*/ 5 h 90"/>
                  <a:gd name="GluePoint2X" fmla="*/ 91 w 91"/>
                  <a:gd name="GluePoint2Y" fmla="*/ 3 h 90"/>
                  <a:gd name="GluePoint3X" fmla="*/ 87 w 91"/>
                  <a:gd name="GluePoint3Y" fmla="*/ 0 h 90"/>
                  <a:gd name="GluePoint4X" fmla="*/ 81 w 91"/>
                  <a:gd name="GluePoint4Y" fmla="*/ 5 h 90"/>
                  <a:gd name="GluePoint5X" fmla="*/ 67 w 91"/>
                  <a:gd name="GluePoint5Y" fmla="*/ 5 h 90"/>
                  <a:gd name="GluePoint6X" fmla="*/ 46 w 91"/>
                  <a:gd name="GluePoint6Y" fmla="*/ 11 h 90"/>
                  <a:gd name="GluePoint7X" fmla="*/ 40 w 91"/>
                  <a:gd name="GluePoint7Y" fmla="*/ 11 h 90"/>
                  <a:gd name="GluePoint8X" fmla="*/ 33 w 91"/>
                  <a:gd name="GluePoint8Y" fmla="*/ 8 h 90"/>
                  <a:gd name="GluePoint9X" fmla="*/ 22 w 91"/>
                  <a:gd name="GluePoint9Y" fmla="*/ 13 h 90"/>
                  <a:gd name="GluePoint10X" fmla="*/ 16 w 91"/>
                  <a:gd name="GluePoint10Y" fmla="*/ 13 h 90"/>
                  <a:gd name="GluePoint11X" fmla="*/ 14 w 91"/>
                  <a:gd name="GluePoint11Y" fmla="*/ 11 h 90"/>
                  <a:gd name="GluePoint12X" fmla="*/ 10 w 91"/>
                  <a:gd name="GluePoint12Y" fmla="*/ 9 h 90"/>
                  <a:gd name="GluePoint13X" fmla="*/ 8 w 91"/>
                  <a:gd name="GluePoint13Y" fmla="*/ 16 h 90"/>
                  <a:gd name="GluePoint14X" fmla="*/ 11 w 91"/>
                  <a:gd name="GluePoint14Y" fmla="*/ 19 h 90"/>
                  <a:gd name="GluePoint15X" fmla="*/ 6 w 91"/>
                  <a:gd name="GluePoint15Y" fmla="*/ 21 h 90"/>
                  <a:gd name="GluePoint16X" fmla="*/ 6 w 91"/>
                  <a:gd name="GluePoint16Y" fmla="*/ 24 h 90"/>
                  <a:gd name="GluePoint17X" fmla="*/ 5 w 91"/>
                  <a:gd name="GluePoint17Y" fmla="*/ 27 h 90"/>
                  <a:gd name="GluePoint18X" fmla="*/ 3 w 91"/>
                  <a:gd name="GluePoint18Y" fmla="*/ 29 h 90"/>
                  <a:gd name="GluePoint19X" fmla="*/ 2 w 91"/>
                  <a:gd name="GluePoint19Y" fmla="*/ 27 h 90"/>
                  <a:gd name="GluePoint20X" fmla="*/ 0 w 91"/>
                  <a:gd name="GluePoint20Y" fmla="*/ 32 h 90"/>
                  <a:gd name="GluePoint21X" fmla="*/ 3 w 91"/>
                  <a:gd name="GluePoint21Y" fmla="*/ 35 h 90"/>
                  <a:gd name="GluePoint22X" fmla="*/ 5 w 91"/>
                  <a:gd name="GluePoint22Y" fmla="*/ 46 h 90"/>
                  <a:gd name="GluePoint23X" fmla="*/ 11 w 91"/>
                  <a:gd name="GluePoint23Y" fmla="*/ 46 h 90"/>
                  <a:gd name="GluePoint24X" fmla="*/ 10 w 91"/>
                  <a:gd name="GluePoint24Y" fmla="*/ 50 h 90"/>
                  <a:gd name="GluePoint25X" fmla="*/ 14 w 91"/>
                  <a:gd name="GluePoint25Y" fmla="*/ 51 h 90"/>
                  <a:gd name="GluePoint26X" fmla="*/ 16 w 91"/>
                  <a:gd name="GluePoint26Y" fmla="*/ 54 h 90"/>
                  <a:gd name="GluePoint27X" fmla="*/ 11 w 91"/>
                  <a:gd name="GluePoint27Y" fmla="*/ 59 h 90"/>
                  <a:gd name="GluePoint28X" fmla="*/ 13 w 91"/>
                  <a:gd name="GluePoint28Y" fmla="*/ 62 h 90"/>
                  <a:gd name="GluePoint29X" fmla="*/ 6 w 91"/>
                  <a:gd name="GluePoint29Y" fmla="*/ 62 h 90"/>
                  <a:gd name="GluePoint30X" fmla="*/ 5 w 91"/>
                  <a:gd name="GluePoint30Y" fmla="*/ 66 h 90"/>
                  <a:gd name="GluePoint31X" fmla="*/ 8 w 91"/>
                  <a:gd name="GluePoint31Y" fmla="*/ 67 h 90"/>
                  <a:gd name="GluePoint32X" fmla="*/ 2 w 91"/>
                  <a:gd name="GluePoint32Y" fmla="*/ 74 h 90"/>
                  <a:gd name="GluePoint33X" fmla="*/ 0 w 91"/>
                  <a:gd name="GluePoint33Y" fmla="*/ 82 h 90"/>
                  <a:gd name="GluePoint34X" fmla="*/ 5 w 91"/>
                  <a:gd name="GluePoint34Y" fmla="*/ 82 h 90"/>
                  <a:gd name="GluePoint35X" fmla="*/ 11 w 91"/>
                  <a:gd name="GluePoint35Y" fmla="*/ 88 h 90"/>
                  <a:gd name="GluePoint36X" fmla="*/ 16 w 91"/>
                  <a:gd name="GluePoint36Y" fmla="*/ 90 h 90"/>
                  <a:gd name="GluePoint37X" fmla="*/ 46 w 91"/>
                  <a:gd name="GluePoint37Y" fmla="*/ 72 h 90"/>
                  <a:gd name="GluePoint38X" fmla="*/ 78 w 91"/>
                  <a:gd name="GluePoint38Y" fmla="*/ 51 h 90"/>
                  <a:gd name="GluePoint39X" fmla="*/ 79 w 91"/>
                  <a:gd name="GluePoint39Y" fmla="*/ 45 h 90"/>
                  <a:gd name="GluePoint40X" fmla="*/ 78 w 91"/>
                  <a:gd name="GluePoint40Y" fmla="*/ 16 h 90"/>
                  <a:gd name="GluePoint41X" fmla="*/ 86 w 91"/>
                  <a:gd name="GluePoint41Y" fmla="*/ 13 h 90"/>
                  <a:gd name="GluePoint42X" fmla="*/ 89 w 91"/>
                  <a:gd name="GluePoint42Y" fmla="*/ 6 h 90"/>
                  <a:gd name="GluePoint43X" fmla="*/ 91 w 91"/>
                  <a:gd name="GluePoint43Y" fmla="*/ 5 h 9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1" h="90">
                    <a:moveTo>
                      <a:pt x="91" y="5"/>
                    </a:moveTo>
                    <a:lnTo>
                      <a:pt x="91" y="3"/>
                    </a:lnTo>
                    <a:lnTo>
                      <a:pt x="87" y="0"/>
                    </a:lnTo>
                    <a:lnTo>
                      <a:pt x="81" y="5"/>
                    </a:lnTo>
                    <a:lnTo>
                      <a:pt x="67" y="5"/>
                    </a:lnTo>
                    <a:lnTo>
                      <a:pt x="46" y="11"/>
                    </a:lnTo>
                    <a:lnTo>
                      <a:pt x="40" y="11"/>
                    </a:lnTo>
                    <a:lnTo>
                      <a:pt x="33" y="8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1"/>
                    </a:lnTo>
                    <a:lnTo>
                      <a:pt x="10" y="9"/>
                    </a:lnTo>
                    <a:lnTo>
                      <a:pt x="8" y="16"/>
                    </a:lnTo>
                    <a:lnTo>
                      <a:pt x="11" y="19"/>
                    </a:lnTo>
                    <a:lnTo>
                      <a:pt x="6" y="21"/>
                    </a:lnTo>
                    <a:lnTo>
                      <a:pt x="6" y="24"/>
                    </a:lnTo>
                    <a:lnTo>
                      <a:pt x="5" y="27"/>
                    </a:lnTo>
                    <a:lnTo>
                      <a:pt x="3" y="29"/>
                    </a:lnTo>
                    <a:lnTo>
                      <a:pt x="2" y="27"/>
                    </a:lnTo>
                    <a:lnTo>
                      <a:pt x="0" y="32"/>
                    </a:lnTo>
                    <a:lnTo>
                      <a:pt x="3" y="35"/>
                    </a:lnTo>
                    <a:lnTo>
                      <a:pt x="5" y="46"/>
                    </a:lnTo>
                    <a:lnTo>
                      <a:pt x="11" y="46"/>
                    </a:lnTo>
                    <a:lnTo>
                      <a:pt x="10" y="50"/>
                    </a:lnTo>
                    <a:lnTo>
                      <a:pt x="14" y="51"/>
                    </a:lnTo>
                    <a:lnTo>
                      <a:pt x="16" y="54"/>
                    </a:lnTo>
                    <a:lnTo>
                      <a:pt x="11" y="59"/>
                    </a:lnTo>
                    <a:lnTo>
                      <a:pt x="13" y="62"/>
                    </a:lnTo>
                    <a:lnTo>
                      <a:pt x="6" y="62"/>
                    </a:lnTo>
                    <a:lnTo>
                      <a:pt x="5" y="66"/>
                    </a:lnTo>
                    <a:lnTo>
                      <a:pt x="8" y="67"/>
                    </a:lnTo>
                    <a:lnTo>
                      <a:pt x="2" y="74"/>
                    </a:lnTo>
                    <a:lnTo>
                      <a:pt x="0" y="82"/>
                    </a:lnTo>
                    <a:lnTo>
                      <a:pt x="5" y="82"/>
                    </a:lnTo>
                    <a:lnTo>
                      <a:pt x="11" y="88"/>
                    </a:lnTo>
                    <a:lnTo>
                      <a:pt x="16" y="90"/>
                    </a:lnTo>
                    <a:lnTo>
                      <a:pt x="46" y="72"/>
                    </a:lnTo>
                    <a:lnTo>
                      <a:pt x="78" y="51"/>
                    </a:lnTo>
                    <a:lnTo>
                      <a:pt x="79" y="45"/>
                    </a:lnTo>
                    <a:lnTo>
                      <a:pt x="78" y="16"/>
                    </a:lnTo>
                    <a:lnTo>
                      <a:pt x="86" y="13"/>
                    </a:lnTo>
                    <a:lnTo>
                      <a:pt x="89" y="6"/>
                    </a:lnTo>
                    <a:lnTo>
                      <a:pt x="91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7" name="Freeform 135"/>
              <p:cNvSpPr/>
              <p:nvPr/>
            </p:nvSpPr>
            <p:spPr>
              <a:xfrm>
                <a:off x="4876920" y="2073240"/>
                <a:ext cx="37800" cy="4572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5720"/>
                  <a:gd name="textAreaBottom" fmla="*/ 46080 h 45720"/>
                  <a:gd name="GluePoint1X" fmla="*/ 0 w 24"/>
                  <a:gd name="GluePoint1Y" fmla="*/ 29 h 29"/>
                  <a:gd name="GluePoint2X" fmla="*/ 10 w 24"/>
                  <a:gd name="GluePoint2Y" fmla="*/ 7 h 29"/>
                  <a:gd name="GluePoint3X" fmla="*/ 13 w 24"/>
                  <a:gd name="GluePoint3Y" fmla="*/ 4 h 29"/>
                  <a:gd name="GluePoint4X" fmla="*/ 13 w 24"/>
                  <a:gd name="GluePoint4Y" fmla="*/ 0 h 29"/>
                  <a:gd name="GluePoint5X" fmla="*/ 19 w 24"/>
                  <a:gd name="GluePoint5Y" fmla="*/ 0 h 29"/>
                  <a:gd name="GluePoint6X" fmla="*/ 18 w 24"/>
                  <a:gd name="GluePoint6Y" fmla="*/ 4 h 29"/>
                  <a:gd name="GluePoint7X" fmla="*/ 22 w 24"/>
                  <a:gd name="GluePoint7Y" fmla="*/ 5 h 29"/>
                  <a:gd name="GluePoint8X" fmla="*/ 24 w 24"/>
                  <a:gd name="GluePoint8Y" fmla="*/ 8 h 29"/>
                  <a:gd name="GluePoint9X" fmla="*/ 19 w 24"/>
                  <a:gd name="GluePoint9Y" fmla="*/ 13 h 29"/>
                  <a:gd name="GluePoint10X" fmla="*/ 21 w 24"/>
                  <a:gd name="GluePoint10Y" fmla="*/ 16 h 29"/>
                  <a:gd name="GluePoint11X" fmla="*/ 14 w 24"/>
                  <a:gd name="GluePoint11Y" fmla="*/ 16 h 29"/>
                  <a:gd name="GluePoint12X" fmla="*/ 13 w 24"/>
                  <a:gd name="GluePoint12Y" fmla="*/ 20 h 29"/>
                  <a:gd name="GluePoint13X" fmla="*/ 16 w 24"/>
                  <a:gd name="GluePoint13Y" fmla="*/ 21 h 29"/>
                  <a:gd name="GluePoint14X" fmla="*/ 10 w 24"/>
                  <a:gd name="GluePoint14Y" fmla="*/ 28 h 29"/>
                  <a:gd name="GluePoint15X" fmla="*/ 8 w 24"/>
                  <a:gd name="GluePoint15Y" fmla="*/ 26 h 29"/>
                  <a:gd name="GluePoint16X" fmla="*/ 8 w 24"/>
                  <a:gd name="GluePoint16Y" fmla="*/ 29 h 29"/>
                  <a:gd name="GluePoint17X" fmla="*/ 0 w 24"/>
                  <a:gd name="GluePoint17Y" fmla="*/ 29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4" h="29">
                    <a:moveTo>
                      <a:pt x="0" y="29"/>
                    </a:moveTo>
                    <a:lnTo>
                      <a:pt x="10" y="7"/>
                    </a:lnTo>
                    <a:lnTo>
                      <a:pt x="13" y="4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18" y="4"/>
                    </a:lnTo>
                    <a:lnTo>
                      <a:pt x="22" y="5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14" y="16"/>
                    </a:lnTo>
                    <a:lnTo>
                      <a:pt x="13" y="20"/>
                    </a:lnTo>
                    <a:lnTo>
                      <a:pt x="16" y="21"/>
                    </a:lnTo>
                    <a:lnTo>
                      <a:pt x="10" y="28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8" name="Freeform 136"/>
              <p:cNvSpPr/>
              <p:nvPr/>
            </p:nvSpPr>
            <p:spPr>
              <a:xfrm>
                <a:off x="4944960" y="1825560"/>
                <a:ext cx="161640" cy="694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69480"/>
                  <a:gd name="textAreaBottom" fmla="*/ 69840 h 69480"/>
                  <a:gd name="GluePoint1X" fmla="*/ 0 w 102"/>
                  <a:gd name="GluePoint1Y" fmla="*/ 2 h 44"/>
                  <a:gd name="GluePoint2X" fmla="*/ 11 w 102"/>
                  <a:gd name="GluePoint2Y" fmla="*/ 0 h 44"/>
                  <a:gd name="GluePoint3X" fmla="*/ 27 w 102"/>
                  <a:gd name="GluePoint3Y" fmla="*/ 7 h 44"/>
                  <a:gd name="GluePoint4X" fmla="*/ 43 w 102"/>
                  <a:gd name="GluePoint4Y" fmla="*/ 7 h 44"/>
                  <a:gd name="GluePoint5X" fmla="*/ 60 w 102"/>
                  <a:gd name="GluePoint5Y" fmla="*/ 18 h 44"/>
                  <a:gd name="GluePoint6X" fmla="*/ 78 w 102"/>
                  <a:gd name="GluePoint6Y" fmla="*/ 15 h 44"/>
                  <a:gd name="GluePoint7X" fmla="*/ 84 w 102"/>
                  <a:gd name="GluePoint7Y" fmla="*/ 18 h 44"/>
                  <a:gd name="GluePoint8X" fmla="*/ 86 w 102"/>
                  <a:gd name="GluePoint8Y" fmla="*/ 25 h 44"/>
                  <a:gd name="GluePoint9X" fmla="*/ 97 w 102"/>
                  <a:gd name="GluePoint9Y" fmla="*/ 29 h 44"/>
                  <a:gd name="GluePoint10X" fmla="*/ 94 w 102"/>
                  <a:gd name="GluePoint10Y" fmla="*/ 34 h 44"/>
                  <a:gd name="GluePoint11X" fmla="*/ 100 w 102"/>
                  <a:gd name="GluePoint11Y" fmla="*/ 39 h 44"/>
                  <a:gd name="GluePoint12X" fmla="*/ 102 w 102"/>
                  <a:gd name="GluePoint12Y" fmla="*/ 41 h 44"/>
                  <a:gd name="GluePoint13X" fmla="*/ 102 w 102"/>
                  <a:gd name="GluePoint13Y" fmla="*/ 42 h 44"/>
                  <a:gd name="GluePoint14X" fmla="*/ 92 w 102"/>
                  <a:gd name="GluePoint14Y" fmla="*/ 41 h 44"/>
                  <a:gd name="GluePoint15X" fmla="*/ 84 w 102"/>
                  <a:gd name="GluePoint15Y" fmla="*/ 37 h 44"/>
                  <a:gd name="GluePoint16X" fmla="*/ 78 w 102"/>
                  <a:gd name="GluePoint16Y" fmla="*/ 41 h 44"/>
                  <a:gd name="GluePoint17X" fmla="*/ 57 w 102"/>
                  <a:gd name="GluePoint17Y" fmla="*/ 44 h 44"/>
                  <a:gd name="GluePoint18X" fmla="*/ 48 w 102"/>
                  <a:gd name="GluePoint18Y" fmla="*/ 36 h 44"/>
                  <a:gd name="GluePoint19X" fmla="*/ 41 w 102"/>
                  <a:gd name="GluePoint19Y" fmla="*/ 37 h 44"/>
                  <a:gd name="GluePoint20X" fmla="*/ 32 w 102"/>
                  <a:gd name="GluePoint20Y" fmla="*/ 37 h 44"/>
                  <a:gd name="GluePoint21X" fmla="*/ 30 w 102"/>
                  <a:gd name="GluePoint21Y" fmla="*/ 36 h 44"/>
                  <a:gd name="GluePoint22X" fmla="*/ 32 w 102"/>
                  <a:gd name="GluePoint22Y" fmla="*/ 34 h 44"/>
                  <a:gd name="GluePoint23X" fmla="*/ 32 w 102"/>
                  <a:gd name="GluePoint23Y" fmla="*/ 28 h 44"/>
                  <a:gd name="GluePoint24X" fmla="*/ 24 w 102"/>
                  <a:gd name="GluePoint24Y" fmla="*/ 15 h 44"/>
                  <a:gd name="GluePoint25X" fmla="*/ 17 w 102"/>
                  <a:gd name="GluePoint25Y" fmla="*/ 10 h 44"/>
                  <a:gd name="GluePoint26X" fmla="*/ 8 w 102"/>
                  <a:gd name="GluePoint26Y" fmla="*/ 7 h 44"/>
                  <a:gd name="GluePoint27X" fmla="*/ 0 w 102"/>
                  <a:gd name="GluePoint27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102" h="44">
                    <a:moveTo>
                      <a:pt x="0" y="2"/>
                    </a:moveTo>
                    <a:lnTo>
                      <a:pt x="11" y="0"/>
                    </a:lnTo>
                    <a:lnTo>
                      <a:pt x="27" y="7"/>
                    </a:lnTo>
                    <a:lnTo>
                      <a:pt x="43" y="7"/>
                    </a:lnTo>
                    <a:lnTo>
                      <a:pt x="60" y="18"/>
                    </a:lnTo>
                    <a:lnTo>
                      <a:pt x="78" y="15"/>
                    </a:lnTo>
                    <a:lnTo>
                      <a:pt x="84" y="18"/>
                    </a:lnTo>
                    <a:lnTo>
                      <a:pt x="86" y="25"/>
                    </a:lnTo>
                    <a:lnTo>
                      <a:pt x="97" y="29"/>
                    </a:lnTo>
                    <a:lnTo>
                      <a:pt x="94" y="34"/>
                    </a:lnTo>
                    <a:lnTo>
                      <a:pt x="100" y="39"/>
                    </a:lnTo>
                    <a:lnTo>
                      <a:pt x="102" y="41"/>
                    </a:lnTo>
                    <a:lnTo>
                      <a:pt x="102" y="42"/>
                    </a:lnTo>
                    <a:lnTo>
                      <a:pt x="92" y="41"/>
                    </a:lnTo>
                    <a:lnTo>
                      <a:pt x="84" y="37"/>
                    </a:lnTo>
                    <a:lnTo>
                      <a:pt x="78" y="41"/>
                    </a:lnTo>
                    <a:lnTo>
                      <a:pt x="57" y="44"/>
                    </a:lnTo>
                    <a:lnTo>
                      <a:pt x="48" y="36"/>
                    </a:lnTo>
                    <a:lnTo>
                      <a:pt x="41" y="37"/>
                    </a:lnTo>
                    <a:lnTo>
                      <a:pt x="32" y="37"/>
                    </a:lnTo>
                    <a:lnTo>
                      <a:pt x="30" y="36"/>
                    </a:lnTo>
                    <a:lnTo>
                      <a:pt x="32" y="34"/>
                    </a:lnTo>
                    <a:lnTo>
                      <a:pt x="32" y="28"/>
                    </a:lnTo>
                    <a:lnTo>
                      <a:pt x="24" y="15"/>
                    </a:lnTo>
                    <a:lnTo>
                      <a:pt x="17" y="10"/>
                    </a:lnTo>
                    <a:lnTo>
                      <a:pt x="8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9" name="Freeform 137"/>
              <p:cNvSpPr/>
              <p:nvPr/>
            </p:nvSpPr>
            <p:spPr>
              <a:xfrm>
                <a:off x="4649760" y="1871640"/>
                <a:ext cx="68040" cy="5364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53640"/>
                  <a:gd name="textAreaBottom" fmla="*/ 54000 h 53640"/>
                  <a:gd name="GluePoint1X" fmla="*/ 26 w 43"/>
                  <a:gd name="GluePoint1Y" fmla="*/ 2 h 34"/>
                  <a:gd name="GluePoint2X" fmla="*/ 19 w 43"/>
                  <a:gd name="GluePoint2Y" fmla="*/ 2 h 34"/>
                  <a:gd name="GluePoint3X" fmla="*/ 14 w 43"/>
                  <a:gd name="GluePoint3Y" fmla="*/ 0 h 34"/>
                  <a:gd name="GluePoint4X" fmla="*/ 3 w 43"/>
                  <a:gd name="GluePoint4Y" fmla="*/ 4 h 34"/>
                  <a:gd name="GluePoint5X" fmla="*/ 7 w 43"/>
                  <a:gd name="GluePoint5Y" fmla="*/ 7 h 34"/>
                  <a:gd name="GluePoint6X" fmla="*/ 7 w 43"/>
                  <a:gd name="GluePoint6Y" fmla="*/ 10 h 34"/>
                  <a:gd name="GluePoint7X" fmla="*/ 3 w 43"/>
                  <a:gd name="GluePoint7Y" fmla="*/ 12 h 34"/>
                  <a:gd name="GluePoint8X" fmla="*/ 3 w 43"/>
                  <a:gd name="GluePoint8Y" fmla="*/ 20 h 34"/>
                  <a:gd name="GluePoint9X" fmla="*/ 0 w 43"/>
                  <a:gd name="GluePoint9Y" fmla="*/ 23 h 34"/>
                  <a:gd name="GluePoint10X" fmla="*/ 3 w 43"/>
                  <a:gd name="GluePoint10Y" fmla="*/ 24 h 34"/>
                  <a:gd name="GluePoint11X" fmla="*/ 13 w 43"/>
                  <a:gd name="GluePoint11Y" fmla="*/ 23 h 34"/>
                  <a:gd name="GluePoint12X" fmla="*/ 5 w 43"/>
                  <a:gd name="GluePoint12Y" fmla="*/ 28 h 34"/>
                  <a:gd name="GluePoint13X" fmla="*/ 5 w 43"/>
                  <a:gd name="GluePoint13Y" fmla="*/ 34 h 34"/>
                  <a:gd name="GluePoint14X" fmla="*/ 22 w 43"/>
                  <a:gd name="GluePoint14Y" fmla="*/ 18 h 34"/>
                  <a:gd name="GluePoint15X" fmla="*/ 41 w 43"/>
                  <a:gd name="GluePoint15Y" fmla="*/ 16 h 34"/>
                  <a:gd name="GluePoint16X" fmla="*/ 43 w 43"/>
                  <a:gd name="GluePoint16Y" fmla="*/ 13 h 34"/>
                  <a:gd name="GluePoint17X" fmla="*/ 29 w 43"/>
                  <a:gd name="GluePoint17Y" fmla="*/ 8 h 34"/>
                  <a:gd name="GluePoint18X" fmla="*/ 27 w 43"/>
                  <a:gd name="GluePoint18Y" fmla="*/ 7 h 34"/>
                  <a:gd name="GluePoint19X" fmla="*/ 26 w 43"/>
                  <a:gd name="GluePoint19Y" fmla="*/ 2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43" h="34">
                    <a:moveTo>
                      <a:pt x="26" y="2"/>
                    </a:moveTo>
                    <a:lnTo>
                      <a:pt x="19" y="2"/>
                    </a:lnTo>
                    <a:lnTo>
                      <a:pt x="14" y="0"/>
                    </a:lnTo>
                    <a:lnTo>
                      <a:pt x="3" y="4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3" y="12"/>
                    </a:lnTo>
                    <a:lnTo>
                      <a:pt x="3" y="20"/>
                    </a:lnTo>
                    <a:lnTo>
                      <a:pt x="0" y="23"/>
                    </a:lnTo>
                    <a:lnTo>
                      <a:pt x="3" y="24"/>
                    </a:lnTo>
                    <a:lnTo>
                      <a:pt x="13" y="23"/>
                    </a:lnTo>
                    <a:lnTo>
                      <a:pt x="5" y="28"/>
                    </a:lnTo>
                    <a:lnTo>
                      <a:pt x="5" y="34"/>
                    </a:lnTo>
                    <a:lnTo>
                      <a:pt x="22" y="18"/>
                    </a:lnTo>
                    <a:lnTo>
                      <a:pt x="41" y="16"/>
                    </a:lnTo>
                    <a:lnTo>
                      <a:pt x="43" y="13"/>
                    </a:lnTo>
                    <a:lnTo>
                      <a:pt x="29" y="8"/>
                    </a:lnTo>
                    <a:lnTo>
                      <a:pt x="27" y="7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70" name="Freeform 138"/>
              <p:cNvSpPr/>
              <p:nvPr/>
            </p:nvSpPr>
            <p:spPr>
              <a:xfrm>
                <a:off x="4521240" y="1878120"/>
                <a:ext cx="139320" cy="114120"/>
              </a:xfrm>
              <a:custGeom>
                <a:avLst/>
                <a:gdLst>
                  <a:gd name="textAreaLeft" fmla="*/ 0 w 139320"/>
                  <a:gd name="textAreaRight" fmla="*/ 139680 w 139320"/>
                  <a:gd name="textAreaTop" fmla="*/ 0 h 114120"/>
                  <a:gd name="textAreaBottom" fmla="*/ 114480 h 114120"/>
                  <a:gd name="GluePoint1X" fmla="*/ 0 w 88"/>
                  <a:gd name="GluePoint1Y" fmla="*/ 37 h 72"/>
                  <a:gd name="GluePoint2X" fmla="*/ 11 w 88"/>
                  <a:gd name="GluePoint2Y" fmla="*/ 22 h 72"/>
                  <a:gd name="GluePoint3X" fmla="*/ 11 w 88"/>
                  <a:gd name="GluePoint3Y" fmla="*/ 16 h 72"/>
                  <a:gd name="GluePoint4X" fmla="*/ 19 w 88"/>
                  <a:gd name="GluePoint4Y" fmla="*/ 14 h 72"/>
                  <a:gd name="GluePoint5X" fmla="*/ 27 w 88"/>
                  <a:gd name="GluePoint5Y" fmla="*/ 11 h 72"/>
                  <a:gd name="GluePoint6X" fmla="*/ 32 w 88"/>
                  <a:gd name="GluePoint6Y" fmla="*/ 11 h 72"/>
                  <a:gd name="GluePoint7X" fmla="*/ 37 w 88"/>
                  <a:gd name="GluePoint7Y" fmla="*/ 8 h 72"/>
                  <a:gd name="GluePoint8X" fmla="*/ 57 w 88"/>
                  <a:gd name="GluePoint8Y" fmla="*/ 3 h 72"/>
                  <a:gd name="GluePoint9X" fmla="*/ 73 w 88"/>
                  <a:gd name="GluePoint9Y" fmla="*/ 9 h 72"/>
                  <a:gd name="GluePoint10X" fmla="*/ 78 w 88"/>
                  <a:gd name="GluePoint10Y" fmla="*/ 8 h 72"/>
                  <a:gd name="GluePoint11X" fmla="*/ 81 w 88"/>
                  <a:gd name="GluePoint11Y" fmla="*/ 4 h 72"/>
                  <a:gd name="GluePoint12X" fmla="*/ 81 w 88"/>
                  <a:gd name="GluePoint12Y" fmla="*/ 0 h 72"/>
                  <a:gd name="GluePoint13X" fmla="*/ 84 w 88"/>
                  <a:gd name="GluePoint13Y" fmla="*/ 0 h 72"/>
                  <a:gd name="GluePoint14X" fmla="*/ 88 w 88"/>
                  <a:gd name="GluePoint14Y" fmla="*/ 3 h 72"/>
                  <a:gd name="GluePoint15X" fmla="*/ 88 w 88"/>
                  <a:gd name="GluePoint15Y" fmla="*/ 6 h 72"/>
                  <a:gd name="GluePoint16X" fmla="*/ 84 w 88"/>
                  <a:gd name="GluePoint16Y" fmla="*/ 8 h 72"/>
                  <a:gd name="GluePoint17X" fmla="*/ 84 w 88"/>
                  <a:gd name="GluePoint17Y" fmla="*/ 16 h 72"/>
                  <a:gd name="GluePoint18X" fmla="*/ 81 w 88"/>
                  <a:gd name="GluePoint18Y" fmla="*/ 19 h 72"/>
                  <a:gd name="GluePoint19X" fmla="*/ 67 w 88"/>
                  <a:gd name="GluePoint19Y" fmla="*/ 14 h 72"/>
                  <a:gd name="GluePoint20X" fmla="*/ 64 w 88"/>
                  <a:gd name="GluePoint20Y" fmla="*/ 16 h 72"/>
                  <a:gd name="GluePoint21X" fmla="*/ 59 w 88"/>
                  <a:gd name="GluePoint21Y" fmla="*/ 14 h 72"/>
                  <a:gd name="GluePoint22X" fmla="*/ 48 w 88"/>
                  <a:gd name="GluePoint22Y" fmla="*/ 20 h 72"/>
                  <a:gd name="GluePoint23X" fmla="*/ 54 w 88"/>
                  <a:gd name="GluePoint23Y" fmla="*/ 24 h 72"/>
                  <a:gd name="GluePoint24X" fmla="*/ 59 w 88"/>
                  <a:gd name="GluePoint24Y" fmla="*/ 28 h 72"/>
                  <a:gd name="GluePoint25X" fmla="*/ 51 w 88"/>
                  <a:gd name="GluePoint25Y" fmla="*/ 25 h 72"/>
                  <a:gd name="GluePoint26X" fmla="*/ 49 w 88"/>
                  <a:gd name="GluePoint26Y" fmla="*/ 27 h 72"/>
                  <a:gd name="GluePoint27X" fmla="*/ 53 w 88"/>
                  <a:gd name="GluePoint27Y" fmla="*/ 28 h 72"/>
                  <a:gd name="GluePoint28X" fmla="*/ 54 w 88"/>
                  <a:gd name="GluePoint28Y" fmla="*/ 32 h 72"/>
                  <a:gd name="GluePoint29X" fmla="*/ 49 w 88"/>
                  <a:gd name="GluePoint29Y" fmla="*/ 27 h 72"/>
                  <a:gd name="GluePoint30X" fmla="*/ 46 w 88"/>
                  <a:gd name="GluePoint30Y" fmla="*/ 27 h 72"/>
                  <a:gd name="GluePoint31X" fmla="*/ 49 w 88"/>
                  <a:gd name="GluePoint31Y" fmla="*/ 32 h 72"/>
                  <a:gd name="GluePoint32X" fmla="*/ 48 w 88"/>
                  <a:gd name="GluePoint32Y" fmla="*/ 32 h 72"/>
                  <a:gd name="GluePoint33X" fmla="*/ 43 w 88"/>
                  <a:gd name="GluePoint33Y" fmla="*/ 27 h 72"/>
                  <a:gd name="GluePoint34X" fmla="*/ 37 w 88"/>
                  <a:gd name="GluePoint34Y" fmla="*/ 24 h 72"/>
                  <a:gd name="GluePoint35X" fmla="*/ 38 w 88"/>
                  <a:gd name="GluePoint35Y" fmla="*/ 20 h 72"/>
                  <a:gd name="GluePoint36X" fmla="*/ 34 w 88"/>
                  <a:gd name="GluePoint36Y" fmla="*/ 22 h 72"/>
                  <a:gd name="GluePoint37X" fmla="*/ 35 w 88"/>
                  <a:gd name="GluePoint37Y" fmla="*/ 32 h 72"/>
                  <a:gd name="GluePoint38X" fmla="*/ 46 w 88"/>
                  <a:gd name="GluePoint38Y" fmla="*/ 46 h 72"/>
                  <a:gd name="GluePoint39X" fmla="*/ 43 w 88"/>
                  <a:gd name="GluePoint39Y" fmla="*/ 46 h 72"/>
                  <a:gd name="GluePoint40X" fmla="*/ 43 w 88"/>
                  <a:gd name="GluePoint40Y" fmla="*/ 43 h 72"/>
                  <a:gd name="GluePoint41X" fmla="*/ 40 w 88"/>
                  <a:gd name="GluePoint41Y" fmla="*/ 43 h 72"/>
                  <a:gd name="GluePoint42X" fmla="*/ 41 w 88"/>
                  <a:gd name="GluePoint42Y" fmla="*/ 48 h 72"/>
                  <a:gd name="GluePoint43X" fmla="*/ 35 w 88"/>
                  <a:gd name="GluePoint43Y" fmla="*/ 49 h 72"/>
                  <a:gd name="GluePoint44X" fmla="*/ 46 w 88"/>
                  <a:gd name="GluePoint44Y" fmla="*/ 54 h 72"/>
                  <a:gd name="GluePoint45X" fmla="*/ 48 w 88"/>
                  <a:gd name="GluePoint45Y" fmla="*/ 57 h 72"/>
                  <a:gd name="GluePoint46X" fmla="*/ 57 w 88"/>
                  <a:gd name="GluePoint46Y" fmla="*/ 62 h 72"/>
                  <a:gd name="GluePoint47X" fmla="*/ 59 w 88"/>
                  <a:gd name="GluePoint47Y" fmla="*/ 72 h 72"/>
                  <a:gd name="GluePoint48X" fmla="*/ 53 w 88"/>
                  <a:gd name="GluePoint48Y" fmla="*/ 67 h 72"/>
                  <a:gd name="GluePoint49X" fmla="*/ 45 w 88"/>
                  <a:gd name="GluePoint49Y" fmla="*/ 67 h 72"/>
                  <a:gd name="GluePoint50X" fmla="*/ 41 w 88"/>
                  <a:gd name="GluePoint50Y" fmla="*/ 65 h 72"/>
                  <a:gd name="GluePoint51X" fmla="*/ 45 w 88"/>
                  <a:gd name="GluePoint51Y" fmla="*/ 65 h 72"/>
                  <a:gd name="GluePoint52X" fmla="*/ 45 w 88"/>
                  <a:gd name="GluePoint52Y" fmla="*/ 64 h 72"/>
                  <a:gd name="GluePoint53X" fmla="*/ 38 w 88"/>
                  <a:gd name="GluePoint53Y" fmla="*/ 59 h 72"/>
                  <a:gd name="GluePoint54X" fmla="*/ 37 w 88"/>
                  <a:gd name="GluePoint54Y" fmla="*/ 61 h 72"/>
                  <a:gd name="GluePoint55X" fmla="*/ 19 w 88"/>
                  <a:gd name="GluePoint55Y" fmla="*/ 59 h 72"/>
                  <a:gd name="GluePoint56X" fmla="*/ 16 w 88"/>
                  <a:gd name="GluePoint56Y" fmla="*/ 61 h 72"/>
                  <a:gd name="GluePoint57X" fmla="*/ 10 w 88"/>
                  <a:gd name="GluePoint57Y" fmla="*/ 51 h 72"/>
                  <a:gd name="GluePoint58X" fmla="*/ 14 w 88"/>
                  <a:gd name="GluePoint58Y" fmla="*/ 51 h 72"/>
                  <a:gd name="GluePoint59X" fmla="*/ 14 w 88"/>
                  <a:gd name="GluePoint59Y" fmla="*/ 48 h 72"/>
                  <a:gd name="GluePoint60X" fmla="*/ 10 w 88"/>
                  <a:gd name="GluePoint60Y" fmla="*/ 48 h 72"/>
                  <a:gd name="GluePoint61X" fmla="*/ 10 w 88"/>
                  <a:gd name="GluePoint61Y" fmla="*/ 49 h 72"/>
                  <a:gd name="GluePoint62X" fmla="*/ 0 w 88"/>
                  <a:gd name="GluePoint62Y" fmla="*/ 37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88" h="72">
                    <a:moveTo>
                      <a:pt x="0" y="37"/>
                    </a:moveTo>
                    <a:lnTo>
                      <a:pt x="11" y="22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7" y="11"/>
                    </a:lnTo>
                    <a:lnTo>
                      <a:pt x="32" y="11"/>
                    </a:lnTo>
                    <a:lnTo>
                      <a:pt x="37" y="8"/>
                    </a:lnTo>
                    <a:lnTo>
                      <a:pt x="57" y="3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81" y="4"/>
                    </a:lnTo>
                    <a:lnTo>
                      <a:pt x="81" y="0"/>
                    </a:lnTo>
                    <a:lnTo>
                      <a:pt x="84" y="0"/>
                    </a:lnTo>
                    <a:lnTo>
                      <a:pt x="88" y="3"/>
                    </a:lnTo>
                    <a:lnTo>
                      <a:pt x="88" y="6"/>
                    </a:lnTo>
                    <a:lnTo>
                      <a:pt x="84" y="8"/>
                    </a:lnTo>
                    <a:lnTo>
                      <a:pt x="84" y="16"/>
                    </a:lnTo>
                    <a:lnTo>
                      <a:pt x="81" y="19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9" y="14"/>
                    </a:lnTo>
                    <a:lnTo>
                      <a:pt x="48" y="20"/>
                    </a:lnTo>
                    <a:lnTo>
                      <a:pt x="54" y="24"/>
                    </a:lnTo>
                    <a:lnTo>
                      <a:pt x="59" y="28"/>
                    </a:lnTo>
                    <a:lnTo>
                      <a:pt x="51" y="25"/>
                    </a:lnTo>
                    <a:lnTo>
                      <a:pt x="49" y="27"/>
                    </a:lnTo>
                    <a:lnTo>
                      <a:pt x="53" y="28"/>
                    </a:lnTo>
                    <a:lnTo>
                      <a:pt x="54" y="32"/>
                    </a:lnTo>
                    <a:lnTo>
                      <a:pt x="49" y="27"/>
                    </a:lnTo>
                    <a:lnTo>
                      <a:pt x="46" y="27"/>
                    </a:lnTo>
                    <a:lnTo>
                      <a:pt x="49" y="32"/>
                    </a:lnTo>
                    <a:lnTo>
                      <a:pt x="48" y="32"/>
                    </a:lnTo>
                    <a:lnTo>
                      <a:pt x="43" y="27"/>
                    </a:lnTo>
                    <a:lnTo>
                      <a:pt x="37" y="24"/>
                    </a:lnTo>
                    <a:lnTo>
                      <a:pt x="38" y="20"/>
                    </a:lnTo>
                    <a:lnTo>
                      <a:pt x="34" y="22"/>
                    </a:lnTo>
                    <a:lnTo>
                      <a:pt x="35" y="32"/>
                    </a:lnTo>
                    <a:lnTo>
                      <a:pt x="46" y="46"/>
                    </a:lnTo>
                    <a:lnTo>
                      <a:pt x="43" y="46"/>
                    </a:lnTo>
                    <a:lnTo>
                      <a:pt x="43" y="43"/>
                    </a:lnTo>
                    <a:lnTo>
                      <a:pt x="40" y="43"/>
                    </a:lnTo>
                    <a:lnTo>
                      <a:pt x="41" y="48"/>
                    </a:lnTo>
                    <a:lnTo>
                      <a:pt x="35" y="49"/>
                    </a:lnTo>
                    <a:lnTo>
                      <a:pt x="46" y="54"/>
                    </a:lnTo>
                    <a:lnTo>
                      <a:pt x="48" y="57"/>
                    </a:lnTo>
                    <a:lnTo>
                      <a:pt x="57" y="62"/>
                    </a:lnTo>
                    <a:lnTo>
                      <a:pt x="59" y="72"/>
                    </a:lnTo>
                    <a:lnTo>
                      <a:pt x="53" y="67"/>
                    </a:lnTo>
                    <a:lnTo>
                      <a:pt x="45" y="67"/>
                    </a:lnTo>
                    <a:lnTo>
                      <a:pt x="41" y="65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38" y="59"/>
                    </a:lnTo>
                    <a:lnTo>
                      <a:pt x="37" y="61"/>
                    </a:lnTo>
                    <a:lnTo>
                      <a:pt x="19" y="59"/>
                    </a:lnTo>
                    <a:lnTo>
                      <a:pt x="16" y="61"/>
                    </a:lnTo>
                    <a:lnTo>
                      <a:pt x="10" y="51"/>
                    </a:lnTo>
                    <a:lnTo>
                      <a:pt x="14" y="51"/>
                    </a:lnTo>
                    <a:lnTo>
                      <a:pt x="14" y="48"/>
                    </a:lnTo>
                    <a:lnTo>
                      <a:pt x="10" y="48"/>
                    </a:lnTo>
                    <a:lnTo>
                      <a:pt x="10" y="49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71" name="Freeform 139"/>
              <p:cNvSpPr/>
              <p:nvPr/>
            </p:nvSpPr>
            <p:spPr>
              <a:xfrm>
                <a:off x="4559400" y="1811160"/>
                <a:ext cx="137880" cy="8064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80640"/>
                  <a:gd name="textAreaBottom" fmla="*/ 81000 h 80640"/>
                  <a:gd name="GluePoint1X" fmla="*/ 13 w 87"/>
                  <a:gd name="GluePoint1Y" fmla="*/ 50 h 51"/>
                  <a:gd name="GluePoint2X" fmla="*/ 10 w 87"/>
                  <a:gd name="GluePoint2Y" fmla="*/ 38 h 51"/>
                  <a:gd name="GluePoint3X" fmla="*/ 3 w 87"/>
                  <a:gd name="GluePoint3Y" fmla="*/ 34 h 51"/>
                  <a:gd name="GluePoint4X" fmla="*/ 3 w 87"/>
                  <a:gd name="GluePoint4Y" fmla="*/ 27 h 51"/>
                  <a:gd name="GluePoint5X" fmla="*/ 8 w 87"/>
                  <a:gd name="GluePoint5Y" fmla="*/ 19 h 51"/>
                  <a:gd name="GluePoint6X" fmla="*/ 2 w 87"/>
                  <a:gd name="GluePoint6Y" fmla="*/ 13 h 51"/>
                  <a:gd name="GluePoint7X" fmla="*/ 0 w 87"/>
                  <a:gd name="GluePoint7Y" fmla="*/ 6 h 51"/>
                  <a:gd name="GluePoint8X" fmla="*/ 2 w 87"/>
                  <a:gd name="GluePoint8Y" fmla="*/ 1 h 51"/>
                  <a:gd name="GluePoint9X" fmla="*/ 5 w 87"/>
                  <a:gd name="GluePoint9Y" fmla="*/ 0 h 51"/>
                  <a:gd name="GluePoint10X" fmla="*/ 8 w 87"/>
                  <a:gd name="GluePoint10Y" fmla="*/ 1 h 51"/>
                  <a:gd name="GluePoint11X" fmla="*/ 6 w 87"/>
                  <a:gd name="GluePoint11Y" fmla="*/ 5 h 51"/>
                  <a:gd name="GluePoint12X" fmla="*/ 10 w 87"/>
                  <a:gd name="GluePoint12Y" fmla="*/ 6 h 51"/>
                  <a:gd name="GluePoint13X" fmla="*/ 44 w 87"/>
                  <a:gd name="GluePoint13Y" fmla="*/ 9 h 51"/>
                  <a:gd name="GluePoint14X" fmla="*/ 64 w 87"/>
                  <a:gd name="GluePoint14Y" fmla="*/ 1 h 51"/>
                  <a:gd name="GluePoint15X" fmla="*/ 68 w 87"/>
                  <a:gd name="GluePoint15Y" fmla="*/ 1 h 51"/>
                  <a:gd name="GluePoint16X" fmla="*/ 78 w 87"/>
                  <a:gd name="GluePoint16Y" fmla="*/ 5 h 51"/>
                  <a:gd name="GluePoint17X" fmla="*/ 84 w 87"/>
                  <a:gd name="GluePoint17Y" fmla="*/ 8 h 51"/>
                  <a:gd name="GluePoint18X" fmla="*/ 87 w 87"/>
                  <a:gd name="GluePoint18Y" fmla="*/ 8 h 51"/>
                  <a:gd name="GluePoint19X" fmla="*/ 87 w 87"/>
                  <a:gd name="GluePoint19Y" fmla="*/ 14 h 51"/>
                  <a:gd name="GluePoint20X" fmla="*/ 83 w 87"/>
                  <a:gd name="GluePoint20Y" fmla="*/ 14 h 51"/>
                  <a:gd name="GluePoint21X" fmla="*/ 79 w 87"/>
                  <a:gd name="GluePoint21Y" fmla="*/ 17 h 51"/>
                  <a:gd name="GluePoint22X" fmla="*/ 81 w 87"/>
                  <a:gd name="GluePoint22Y" fmla="*/ 25 h 51"/>
                  <a:gd name="GluePoint23X" fmla="*/ 75 w 87"/>
                  <a:gd name="GluePoint23Y" fmla="*/ 29 h 51"/>
                  <a:gd name="GluePoint24X" fmla="*/ 83 w 87"/>
                  <a:gd name="GluePoint24Y" fmla="*/ 40 h 51"/>
                  <a:gd name="GluePoint25X" fmla="*/ 76 w 87"/>
                  <a:gd name="GluePoint25Y" fmla="*/ 40 h 51"/>
                  <a:gd name="GluePoint26X" fmla="*/ 71 w 87"/>
                  <a:gd name="GluePoint26Y" fmla="*/ 38 h 51"/>
                  <a:gd name="GluePoint27X" fmla="*/ 60 w 87"/>
                  <a:gd name="GluePoint27Y" fmla="*/ 42 h 51"/>
                  <a:gd name="GluePoint28X" fmla="*/ 57 w 87"/>
                  <a:gd name="GluePoint28Y" fmla="*/ 42 h 51"/>
                  <a:gd name="GluePoint29X" fmla="*/ 57 w 87"/>
                  <a:gd name="GluePoint29Y" fmla="*/ 46 h 51"/>
                  <a:gd name="GluePoint30X" fmla="*/ 54 w 87"/>
                  <a:gd name="GluePoint30Y" fmla="*/ 50 h 51"/>
                  <a:gd name="GluePoint31X" fmla="*/ 49 w 87"/>
                  <a:gd name="GluePoint31Y" fmla="*/ 51 h 51"/>
                  <a:gd name="GluePoint32X" fmla="*/ 33 w 87"/>
                  <a:gd name="GluePoint32Y" fmla="*/ 45 h 51"/>
                  <a:gd name="GluePoint33X" fmla="*/ 13 w 87"/>
                  <a:gd name="GluePoint33Y" fmla="*/ 5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87" h="51">
                    <a:moveTo>
                      <a:pt x="13" y="50"/>
                    </a:moveTo>
                    <a:lnTo>
                      <a:pt x="10" y="38"/>
                    </a:lnTo>
                    <a:lnTo>
                      <a:pt x="3" y="34"/>
                    </a:lnTo>
                    <a:lnTo>
                      <a:pt x="3" y="27"/>
                    </a:lnTo>
                    <a:lnTo>
                      <a:pt x="8" y="19"/>
                    </a:lnTo>
                    <a:lnTo>
                      <a:pt x="2" y="13"/>
                    </a:ln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6" y="5"/>
                    </a:lnTo>
                    <a:lnTo>
                      <a:pt x="10" y="6"/>
                    </a:lnTo>
                    <a:lnTo>
                      <a:pt x="44" y="9"/>
                    </a:lnTo>
                    <a:lnTo>
                      <a:pt x="64" y="1"/>
                    </a:lnTo>
                    <a:lnTo>
                      <a:pt x="68" y="1"/>
                    </a:lnTo>
                    <a:lnTo>
                      <a:pt x="78" y="5"/>
                    </a:lnTo>
                    <a:lnTo>
                      <a:pt x="84" y="8"/>
                    </a:lnTo>
                    <a:lnTo>
                      <a:pt x="87" y="8"/>
                    </a:lnTo>
                    <a:lnTo>
                      <a:pt x="87" y="14"/>
                    </a:lnTo>
                    <a:lnTo>
                      <a:pt x="83" y="14"/>
                    </a:lnTo>
                    <a:lnTo>
                      <a:pt x="79" y="17"/>
                    </a:lnTo>
                    <a:lnTo>
                      <a:pt x="81" y="25"/>
                    </a:lnTo>
                    <a:lnTo>
                      <a:pt x="75" y="29"/>
                    </a:lnTo>
                    <a:lnTo>
                      <a:pt x="83" y="40"/>
                    </a:lnTo>
                    <a:lnTo>
                      <a:pt x="76" y="40"/>
                    </a:lnTo>
                    <a:lnTo>
                      <a:pt x="71" y="38"/>
                    </a:lnTo>
                    <a:lnTo>
                      <a:pt x="60" y="42"/>
                    </a:lnTo>
                    <a:lnTo>
                      <a:pt x="57" y="42"/>
                    </a:lnTo>
                    <a:lnTo>
                      <a:pt x="57" y="46"/>
                    </a:lnTo>
                    <a:lnTo>
                      <a:pt x="54" y="50"/>
                    </a:lnTo>
                    <a:lnTo>
                      <a:pt x="49" y="51"/>
                    </a:lnTo>
                    <a:lnTo>
                      <a:pt x="33" y="45"/>
                    </a:lnTo>
                    <a:lnTo>
                      <a:pt x="13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72" name="Freeform 140"/>
              <p:cNvSpPr/>
              <p:nvPr/>
            </p:nvSpPr>
            <p:spPr>
              <a:xfrm>
                <a:off x="4414680" y="1693800"/>
                <a:ext cx="140760" cy="727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72720"/>
                  <a:gd name="textAreaBottom" fmla="*/ 73080 h 72720"/>
                  <a:gd name="GluePoint1X" fmla="*/ 89 w 89"/>
                  <a:gd name="GluePoint1Y" fmla="*/ 9 h 46"/>
                  <a:gd name="GluePoint2X" fmla="*/ 86 w 89"/>
                  <a:gd name="GluePoint2Y" fmla="*/ 5 h 46"/>
                  <a:gd name="GluePoint3X" fmla="*/ 78 w 89"/>
                  <a:gd name="GluePoint3Y" fmla="*/ 1 h 46"/>
                  <a:gd name="GluePoint4X" fmla="*/ 61 w 89"/>
                  <a:gd name="GluePoint4Y" fmla="*/ 0 h 46"/>
                  <a:gd name="GluePoint5X" fmla="*/ 56 w 89"/>
                  <a:gd name="GluePoint5Y" fmla="*/ 1 h 46"/>
                  <a:gd name="GluePoint6X" fmla="*/ 56 w 89"/>
                  <a:gd name="GluePoint6Y" fmla="*/ 3 h 46"/>
                  <a:gd name="GluePoint7X" fmla="*/ 50 w 89"/>
                  <a:gd name="GluePoint7Y" fmla="*/ 6 h 46"/>
                  <a:gd name="GluePoint8X" fmla="*/ 47 w 89"/>
                  <a:gd name="GluePoint8Y" fmla="*/ 5 h 46"/>
                  <a:gd name="GluePoint9X" fmla="*/ 35 w 89"/>
                  <a:gd name="GluePoint9Y" fmla="*/ 8 h 46"/>
                  <a:gd name="GluePoint10X" fmla="*/ 31 w 89"/>
                  <a:gd name="GluePoint10Y" fmla="*/ 13 h 46"/>
                  <a:gd name="GluePoint11X" fmla="*/ 23 w 89"/>
                  <a:gd name="GluePoint11Y" fmla="*/ 13 h 46"/>
                  <a:gd name="GluePoint12X" fmla="*/ 13 w 89"/>
                  <a:gd name="GluePoint12Y" fmla="*/ 8 h 46"/>
                  <a:gd name="GluePoint13X" fmla="*/ 12 w 89"/>
                  <a:gd name="GluePoint13Y" fmla="*/ 13 h 46"/>
                  <a:gd name="GluePoint14X" fmla="*/ 5 w 89"/>
                  <a:gd name="GluePoint14Y" fmla="*/ 13 h 46"/>
                  <a:gd name="GluePoint15X" fmla="*/ 5 w 89"/>
                  <a:gd name="GluePoint15Y" fmla="*/ 14 h 46"/>
                  <a:gd name="GluePoint16X" fmla="*/ 7 w 89"/>
                  <a:gd name="GluePoint16Y" fmla="*/ 16 h 46"/>
                  <a:gd name="GluePoint17X" fmla="*/ 5 w 89"/>
                  <a:gd name="GluePoint17Y" fmla="*/ 21 h 46"/>
                  <a:gd name="GluePoint18X" fmla="*/ 5 w 89"/>
                  <a:gd name="GluePoint18Y" fmla="*/ 25 h 46"/>
                  <a:gd name="GluePoint19X" fmla="*/ 0 w 89"/>
                  <a:gd name="GluePoint19Y" fmla="*/ 27 h 46"/>
                  <a:gd name="GluePoint20X" fmla="*/ 4 w 89"/>
                  <a:gd name="GluePoint20Y" fmla="*/ 29 h 46"/>
                  <a:gd name="GluePoint21X" fmla="*/ 8 w 89"/>
                  <a:gd name="GluePoint21Y" fmla="*/ 34 h 46"/>
                  <a:gd name="GluePoint22X" fmla="*/ 20 w 89"/>
                  <a:gd name="GluePoint22Y" fmla="*/ 43 h 46"/>
                  <a:gd name="GluePoint23X" fmla="*/ 27 w 89"/>
                  <a:gd name="GluePoint23Y" fmla="*/ 46 h 46"/>
                  <a:gd name="GluePoint24X" fmla="*/ 37 w 89"/>
                  <a:gd name="GluePoint24Y" fmla="*/ 43 h 46"/>
                  <a:gd name="GluePoint25X" fmla="*/ 50 w 89"/>
                  <a:gd name="GluePoint25Y" fmla="*/ 40 h 46"/>
                  <a:gd name="GluePoint26X" fmla="*/ 56 w 89"/>
                  <a:gd name="GluePoint26Y" fmla="*/ 38 h 46"/>
                  <a:gd name="GluePoint27X" fmla="*/ 58 w 89"/>
                  <a:gd name="GluePoint27Y" fmla="*/ 40 h 46"/>
                  <a:gd name="GluePoint28X" fmla="*/ 69 w 89"/>
                  <a:gd name="GluePoint28Y" fmla="*/ 37 h 46"/>
                  <a:gd name="GluePoint29X" fmla="*/ 78 w 89"/>
                  <a:gd name="GluePoint29Y" fmla="*/ 22 h 46"/>
                  <a:gd name="GluePoint30X" fmla="*/ 80 w 89"/>
                  <a:gd name="GluePoint30Y" fmla="*/ 16 h 46"/>
                  <a:gd name="GluePoint31X" fmla="*/ 89 w 89"/>
                  <a:gd name="GluePoint31Y" fmla="*/ 9 h 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89" h="46">
                    <a:moveTo>
                      <a:pt x="89" y="9"/>
                    </a:moveTo>
                    <a:lnTo>
                      <a:pt x="86" y="5"/>
                    </a:lnTo>
                    <a:lnTo>
                      <a:pt x="78" y="1"/>
                    </a:lnTo>
                    <a:lnTo>
                      <a:pt x="61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50" y="6"/>
                    </a:lnTo>
                    <a:lnTo>
                      <a:pt x="47" y="5"/>
                    </a:lnTo>
                    <a:lnTo>
                      <a:pt x="35" y="8"/>
                    </a:lnTo>
                    <a:lnTo>
                      <a:pt x="31" y="13"/>
                    </a:lnTo>
                    <a:lnTo>
                      <a:pt x="23" y="13"/>
                    </a:lnTo>
                    <a:lnTo>
                      <a:pt x="13" y="8"/>
                    </a:lnTo>
                    <a:lnTo>
                      <a:pt x="12" y="13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7" y="16"/>
                    </a:lnTo>
                    <a:lnTo>
                      <a:pt x="5" y="21"/>
                    </a:lnTo>
                    <a:lnTo>
                      <a:pt x="5" y="25"/>
                    </a:lnTo>
                    <a:lnTo>
                      <a:pt x="0" y="27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20" y="43"/>
                    </a:lnTo>
                    <a:lnTo>
                      <a:pt x="27" y="46"/>
                    </a:lnTo>
                    <a:lnTo>
                      <a:pt x="37" y="43"/>
                    </a:lnTo>
                    <a:lnTo>
                      <a:pt x="50" y="40"/>
                    </a:lnTo>
                    <a:lnTo>
                      <a:pt x="56" y="38"/>
                    </a:lnTo>
                    <a:lnTo>
                      <a:pt x="58" y="40"/>
                    </a:lnTo>
                    <a:lnTo>
                      <a:pt x="69" y="37"/>
                    </a:lnTo>
                    <a:lnTo>
                      <a:pt x="78" y="22"/>
                    </a:lnTo>
                    <a:lnTo>
                      <a:pt x="80" y="16"/>
                    </a:lnTo>
                    <a:lnTo>
                      <a:pt x="89" y="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6360" bIns="36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73" name="Freeform 141"/>
              <p:cNvSpPr/>
              <p:nvPr/>
            </p:nvSpPr>
            <p:spPr>
              <a:xfrm>
                <a:off x="4361040" y="1736640"/>
                <a:ext cx="66240" cy="42480"/>
              </a:xfrm>
              <a:custGeom>
                <a:avLst/>
                <a:gdLst>
                  <a:gd name="textAreaLeft" fmla="*/ 0 w 66240"/>
                  <a:gd name="textAreaRight" fmla="*/ 66600 w 66240"/>
                  <a:gd name="textAreaTop" fmla="*/ 0 h 42480"/>
                  <a:gd name="textAreaBottom" fmla="*/ 42840 h 42480"/>
                  <a:gd name="GluePoint1X" fmla="*/ 1 w 42"/>
                  <a:gd name="GluePoint1Y" fmla="*/ 24 h 27"/>
                  <a:gd name="GluePoint2X" fmla="*/ 12 w 42"/>
                  <a:gd name="GluePoint2Y" fmla="*/ 26 h 27"/>
                  <a:gd name="GluePoint3X" fmla="*/ 15 w 42"/>
                  <a:gd name="GluePoint3Y" fmla="*/ 23 h 27"/>
                  <a:gd name="GluePoint4X" fmla="*/ 19 w 42"/>
                  <a:gd name="GluePoint4Y" fmla="*/ 26 h 27"/>
                  <a:gd name="GluePoint5X" fmla="*/ 20 w 42"/>
                  <a:gd name="GluePoint5Y" fmla="*/ 26 h 27"/>
                  <a:gd name="GluePoint6X" fmla="*/ 23 w 42"/>
                  <a:gd name="GluePoint6Y" fmla="*/ 27 h 27"/>
                  <a:gd name="GluePoint7X" fmla="*/ 25 w 42"/>
                  <a:gd name="GluePoint7Y" fmla="*/ 26 h 27"/>
                  <a:gd name="GluePoint8X" fmla="*/ 25 w 42"/>
                  <a:gd name="GluePoint8Y" fmla="*/ 21 h 27"/>
                  <a:gd name="GluePoint9X" fmla="*/ 30 w 42"/>
                  <a:gd name="GluePoint9Y" fmla="*/ 18 h 27"/>
                  <a:gd name="GluePoint10X" fmla="*/ 30 w 42"/>
                  <a:gd name="GluePoint10Y" fmla="*/ 16 h 27"/>
                  <a:gd name="GluePoint11X" fmla="*/ 28 w 42"/>
                  <a:gd name="GluePoint11Y" fmla="*/ 15 h 27"/>
                  <a:gd name="GluePoint12X" fmla="*/ 28 w 42"/>
                  <a:gd name="GluePoint12Y" fmla="*/ 11 h 27"/>
                  <a:gd name="GluePoint13X" fmla="*/ 38 w 42"/>
                  <a:gd name="GluePoint13Y" fmla="*/ 10 h 27"/>
                  <a:gd name="GluePoint14X" fmla="*/ 38 w 42"/>
                  <a:gd name="GluePoint14Y" fmla="*/ 7 h 27"/>
                  <a:gd name="GluePoint15X" fmla="*/ 41 w 42"/>
                  <a:gd name="GluePoint15Y" fmla="*/ 7 h 27"/>
                  <a:gd name="GluePoint16X" fmla="*/ 42 w 42"/>
                  <a:gd name="GluePoint16Y" fmla="*/ 7 h 27"/>
                  <a:gd name="GluePoint17X" fmla="*/ 38 w 42"/>
                  <a:gd name="GluePoint17Y" fmla="*/ 2 h 27"/>
                  <a:gd name="GluePoint18X" fmla="*/ 34 w 42"/>
                  <a:gd name="GluePoint18Y" fmla="*/ 0 h 27"/>
                  <a:gd name="GluePoint19X" fmla="*/ 31 w 42"/>
                  <a:gd name="GluePoint19Y" fmla="*/ 3 h 27"/>
                  <a:gd name="GluePoint20X" fmla="*/ 17 w 42"/>
                  <a:gd name="GluePoint20Y" fmla="*/ 5 h 27"/>
                  <a:gd name="GluePoint21X" fmla="*/ 14 w 42"/>
                  <a:gd name="GluePoint21Y" fmla="*/ 8 h 27"/>
                  <a:gd name="GluePoint22X" fmla="*/ 1 w 42"/>
                  <a:gd name="GluePoint22Y" fmla="*/ 7 h 27"/>
                  <a:gd name="GluePoint23X" fmla="*/ 0 w 42"/>
                  <a:gd name="GluePoint23Y" fmla="*/ 11 h 27"/>
                  <a:gd name="GluePoint24X" fmla="*/ 1 w 42"/>
                  <a:gd name="GluePoint24Y" fmla="*/ 11 h 27"/>
                  <a:gd name="GluePoint25X" fmla="*/ 0 w 42"/>
                  <a:gd name="GluePoint25Y" fmla="*/ 16 h 27"/>
                  <a:gd name="GluePoint26X" fmla="*/ 1 w 42"/>
                  <a:gd name="GluePoint26Y" fmla="*/ 18 h 27"/>
                  <a:gd name="GluePoint27X" fmla="*/ 6 w 42"/>
                  <a:gd name="GluePoint27Y" fmla="*/ 23 h 27"/>
                  <a:gd name="GluePoint28X" fmla="*/ 3 w 42"/>
                  <a:gd name="GluePoint28Y" fmla="*/ 24 h 27"/>
                  <a:gd name="GluePoint29X" fmla="*/ 1 w 42"/>
                  <a:gd name="GluePoint29Y" fmla="*/ 24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2" h="27">
                    <a:moveTo>
                      <a:pt x="1" y="24"/>
                    </a:moveTo>
                    <a:lnTo>
                      <a:pt x="12" y="26"/>
                    </a:lnTo>
                    <a:lnTo>
                      <a:pt x="15" y="23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3" y="27"/>
                    </a:lnTo>
                    <a:lnTo>
                      <a:pt x="25" y="26"/>
                    </a:lnTo>
                    <a:lnTo>
                      <a:pt x="25" y="21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28" y="15"/>
                    </a:lnTo>
                    <a:lnTo>
                      <a:pt x="28" y="11"/>
                    </a:lnTo>
                    <a:lnTo>
                      <a:pt x="38" y="10"/>
                    </a:lnTo>
                    <a:lnTo>
                      <a:pt x="38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17" y="5"/>
                    </a:lnTo>
                    <a:lnTo>
                      <a:pt x="14" y="8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6" y="23"/>
                    </a:lnTo>
                    <a:lnTo>
                      <a:pt x="3" y="24"/>
                    </a:lnTo>
                    <a:lnTo>
                      <a:pt x="1" y="2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74" name="Freeform 142"/>
              <p:cNvSpPr/>
              <p:nvPr/>
            </p:nvSpPr>
            <p:spPr>
              <a:xfrm>
                <a:off x="4427640" y="1665360"/>
                <a:ext cx="115560" cy="489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48960"/>
                  <a:gd name="textAreaBottom" fmla="*/ 49320 h 48960"/>
                  <a:gd name="GluePoint1X" fmla="*/ 70 w 73"/>
                  <a:gd name="GluePoint1Y" fmla="*/ 19 h 31"/>
                  <a:gd name="GluePoint2X" fmla="*/ 53 w 73"/>
                  <a:gd name="GluePoint2Y" fmla="*/ 18 h 31"/>
                  <a:gd name="GluePoint3X" fmla="*/ 48 w 73"/>
                  <a:gd name="GluePoint3Y" fmla="*/ 19 h 31"/>
                  <a:gd name="GluePoint4X" fmla="*/ 48 w 73"/>
                  <a:gd name="GluePoint4Y" fmla="*/ 21 h 31"/>
                  <a:gd name="GluePoint5X" fmla="*/ 42 w 73"/>
                  <a:gd name="GluePoint5Y" fmla="*/ 24 h 31"/>
                  <a:gd name="GluePoint6X" fmla="*/ 39 w 73"/>
                  <a:gd name="GluePoint6Y" fmla="*/ 23 h 31"/>
                  <a:gd name="GluePoint7X" fmla="*/ 27 w 73"/>
                  <a:gd name="GluePoint7Y" fmla="*/ 26 h 31"/>
                  <a:gd name="GluePoint8X" fmla="*/ 23 w 73"/>
                  <a:gd name="GluePoint8Y" fmla="*/ 31 h 31"/>
                  <a:gd name="GluePoint9X" fmla="*/ 15 w 73"/>
                  <a:gd name="GluePoint9Y" fmla="*/ 31 h 31"/>
                  <a:gd name="GluePoint10X" fmla="*/ 5 w 73"/>
                  <a:gd name="GluePoint10Y" fmla="*/ 26 h 31"/>
                  <a:gd name="GluePoint11X" fmla="*/ 0 w 73"/>
                  <a:gd name="GluePoint11Y" fmla="*/ 18 h 31"/>
                  <a:gd name="GluePoint12X" fmla="*/ 4 w 73"/>
                  <a:gd name="GluePoint12Y" fmla="*/ 13 h 31"/>
                  <a:gd name="GluePoint13X" fmla="*/ 10 w 73"/>
                  <a:gd name="GluePoint13Y" fmla="*/ 15 h 31"/>
                  <a:gd name="GluePoint14X" fmla="*/ 13 w 73"/>
                  <a:gd name="GluePoint14Y" fmla="*/ 11 h 31"/>
                  <a:gd name="GluePoint15X" fmla="*/ 16 w 73"/>
                  <a:gd name="GluePoint15Y" fmla="*/ 8 h 31"/>
                  <a:gd name="GluePoint16X" fmla="*/ 16 w 73"/>
                  <a:gd name="GluePoint16Y" fmla="*/ 5 h 31"/>
                  <a:gd name="GluePoint17X" fmla="*/ 24 w 73"/>
                  <a:gd name="GluePoint17Y" fmla="*/ 0 h 31"/>
                  <a:gd name="GluePoint18X" fmla="*/ 27 w 73"/>
                  <a:gd name="GluePoint18Y" fmla="*/ 2 h 31"/>
                  <a:gd name="GluePoint19X" fmla="*/ 32 w 73"/>
                  <a:gd name="GluePoint19Y" fmla="*/ 0 h 31"/>
                  <a:gd name="GluePoint20X" fmla="*/ 40 w 73"/>
                  <a:gd name="GluePoint20Y" fmla="*/ 5 h 31"/>
                  <a:gd name="GluePoint21X" fmla="*/ 46 w 73"/>
                  <a:gd name="GluePoint21Y" fmla="*/ 2 h 31"/>
                  <a:gd name="GluePoint22X" fmla="*/ 53 w 73"/>
                  <a:gd name="GluePoint22Y" fmla="*/ 3 h 31"/>
                  <a:gd name="GluePoint23X" fmla="*/ 61 w 73"/>
                  <a:gd name="GluePoint23Y" fmla="*/ 2 h 31"/>
                  <a:gd name="GluePoint24X" fmla="*/ 73 w 73"/>
                  <a:gd name="GluePoint24Y" fmla="*/ 7 h 31"/>
                  <a:gd name="GluePoint25X" fmla="*/ 70 w 73"/>
                  <a:gd name="GluePoint25Y" fmla="*/ 19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73" h="31">
                    <a:moveTo>
                      <a:pt x="70" y="19"/>
                    </a:moveTo>
                    <a:lnTo>
                      <a:pt x="53" y="18"/>
                    </a:lnTo>
                    <a:lnTo>
                      <a:pt x="48" y="19"/>
                    </a:lnTo>
                    <a:lnTo>
                      <a:pt x="48" y="21"/>
                    </a:lnTo>
                    <a:lnTo>
                      <a:pt x="42" y="24"/>
                    </a:lnTo>
                    <a:lnTo>
                      <a:pt x="39" y="23"/>
                    </a:lnTo>
                    <a:lnTo>
                      <a:pt x="27" y="26"/>
                    </a:lnTo>
                    <a:lnTo>
                      <a:pt x="23" y="31"/>
                    </a:lnTo>
                    <a:lnTo>
                      <a:pt x="15" y="31"/>
                    </a:lnTo>
                    <a:lnTo>
                      <a:pt x="5" y="26"/>
                    </a:lnTo>
                    <a:lnTo>
                      <a:pt x="0" y="18"/>
                    </a:lnTo>
                    <a:lnTo>
                      <a:pt x="4" y="13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24" y="0"/>
                    </a:lnTo>
                    <a:lnTo>
                      <a:pt x="27" y="2"/>
                    </a:lnTo>
                    <a:lnTo>
                      <a:pt x="32" y="0"/>
                    </a:lnTo>
                    <a:lnTo>
                      <a:pt x="40" y="5"/>
                    </a:lnTo>
                    <a:lnTo>
                      <a:pt x="46" y="2"/>
                    </a:lnTo>
                    <a:lnTo>
                      <a:pt x="53" y="3"/>
                    </a:lnTo>
                    <a:lnTo>
                      <a:pt x="61" y="2"/>
                    </a:lnTo>
                    <a:lnTo>
                      <a:pt x="73" y="7"/>
                    </a:lnTo>
                    <a:lnTo>
                      <a:pt x="70" y="1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75" name="Freeform 143"/>
              <p:cNvSpPr/>
              <p:nvPr/>
            </p:nvSpPr>
            <p:spPr>
              <a:xfrm>
                <a:off x="4319640" y="162252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92 w 92"/>
                  <a:gd name="GluePoint1Y" fmla="*/ 27 h 45"/>
                  <a:gd name="GluePoint2X" fmla="*/ 89 w 92"/>
                  <a:gd name="GluePoint2Y" fmla="*/ 25 h 45"/>
                  <a:gd name="GluePoint3X" fmla="*/ 83 w 92"/>
                  <a:gd name="GluePoint3Y" fmla="*/ 19 h 45"/>
                  <a:gd name="GluePoint4X" fmla="*/ 78 w 92"/>
                  <a:gd name="GluePoint4Y" fmla="*/ 17 h 45"/>
                  <a:gd name="GluePoint5X" fmla="*/ 76 w 92"/>
                  <a:gd name="GluePoint5Y" fmla="*/ 14 h 45"/>
                  <a:gd name="GluePoint6X" fmla="*/ 65 w 92"/>
                  <a:gd name="GluePoint6Y" fmla="*/ 13 h 45"/>
                  <a:gd name="GluePoint7X" fmla="*/ 67 w 92"/>
                  <a:gd name="GluePoint7Y" fmla="*/ 14 h 45"/>
                  <a:gd name="GluePoint8X" fmla="*/ 64 w 92"/>
                  <a:gd name="GluePoint8Y" fmla="*/ 16 h 45"/>
                  <a:gd name="GluePoint9X" fmla="*/ 57 w 92"/>
                  <a:gd name="GluePoint9Y" fmla="*/ 13 h 45"/>
                  <a:gd name="GluePoint10X" fmla="*/ 57 w 92"/>
                  <a:gd name="GluePoint10Y" fmla="*/ 9 h 45"/>
                  <a:gd name="GluePoint11X" fmla="*/ 53 w 92"/>
                  <a:gd name="GluePoint11Y" fmla="*/ 6 h 45"/>
                  <a:gd name="GluePoint12X" fmla="*/ 45 w 92"/>
                  <a:gd name="GluePoint12Y" fmla="*/ 6 h 45"/>
                  <a:gd name="GluePoint13X" fmla="*/ 41 w 92"/>
                  <a:gd name="GluePoint13Y" fmla="*/ 3 h 45"/>
                  <a:gd name="GluePoint14X" fmla="*/ 38 w 92"/>
                  <a:gd name="GluePoint14Y" fmla="*/ 6 h 45"/>
                  <a:gd name="GluePoint15X" fmla="*/ 37 w 92"/>
                  <a:gd name="GluePoint15Y" fmla="*/ 5 h 45"/>
                  <a:gd name="GluePoint16X" fmla="*/ 29 w 92"/>
                  <a:gd name="GluePoint16Y" fmla="*/ 0 h 45"/>
                  <a:gd name="GluePoint17X" fmla="*/ 29 w 92"/>
                  <a:gd name="GluePoint17Y" fmla="*/ 5 h 45"/>
                  <a:gd name="GluePoint18X" fmla="*/ 6 w 92"/>
                  <a:gd name="GluePoint18Y" fmla="*/ 14 h 45"/>
                  <a:gd name="GluePoint19X" fmla="*/ 5 w 92"/>
                  <a:gd name="GluePoint19Y" fmla="*/ 16 h 45"/>
                  <a:gd name="GluePoint20X" fmla="*/ 0 w 92"/>
                  <a:gd name="GluePoint20Y" fmla="*/ 14 h 45"/>
                  <a:gd name="GluePoint21X" fmla="*/ 0 w 92"/>
                  <a:gd name="GluePoint21Y" fmla="*/ 16 h 45"/>
                  <a:gd name="GluePoint22X" fmla="*/ 5 w 92"/>
                  <a:gd name="GluePoint22Y" fmla="*/ 19 h 45"/>
                  <a:gd name="GluePoint23X" fmla="*/ 6 w 92"/>
                  <a:gd name="GluePoint23Y" fmla="*/ 25 h 45"/>
                  <a:gd name="GluePoint24X" fmla="*/ 10 w 92"/>
                  <a:gd name="GluePoint24Y" fmla="*/ 29 h 45"/>
                  <a:gd name="GluePoint25X" fmla="*/ 27 w 92"/>
                  <a:gd name="GluePoint25Y" fmla="*/ 40 h 45"/>
                  <a:gd name="GluePoint26X" fmla="*/ 32 w 92"/>
                  <a:gd name="GluePoint26Y" fmla="*/ 43 h 45"/>
                  <a:gd name="GluePoint27X" fmla="*/ 37 w 92"/>
                  <a:gd name="GluePoint27Y" fmla="*/ 43 h 45"/>
                  <a:gd name="GluePoint28X" fmla="*/ 41 w 92"/>
                  <a:gd name="GluePoint28Y" fmla="*/ 40 h 45"/>
                  <a:gd name="GluePoint29X" fmla="*/ 43 w 92"/>
                  <a:gd name="GluePoint29Y" fmla="*/ 37 h 45"/>
                  <a:gd name="GluePoint30X" fmla="*/ 51 w 92"/>
                  <a:gd name="GluePoint30Y" fmla="*/ 37 h 45"/>
                  <a:gd name="GluePoint31X" fmla="*/ 57 w 92"/>
                  <a:gd name="GluePoint31Y" fmla="*/ 40 h 45"/>
                  <a:gd name="GluePoint32X" fmla="*/ 67 w 92"/>
                  <a:gd name="GluePoint32Y" fmla="*/ 40 h 45"/>
                  <a:gd name="GluePoint33X" fmla="*/ 68 w 92"/>
                  <a:gd name="GluePoint33Y" fmla="*/ 45 h 45"/>
                  <a:gd name="GluePoint34X" fmla="*/ 72 w 92"/>
                  <a:gd name="GluePoint34Y" fmla="*/ 40 h 45"/>
                  <a:gd name="GluePoint35X" fmla="*/ 78 w 92"/>
                  <a:gd name="GluePoint35Y" fmla="*/ 42 h 45"/>
                  <a:gd name="GluePoint36X" fmla="*/ 81 w 92"/>
                  <a:gd name="GluePoint36Y" fmla="*/ 38 h 45"/>
                  <a:gd name="GluePoint37X" fmla="*/ 84 w 92"/>
                  <a:gd name="GluePoint37Y" fmla="*/ 35 h 45"/>
                  <a:gd name="GluePoint38X" fmla="*/ 84 w 92"/>
                  <a:gd name="GluePoint38Y" fmla="*/ 32 h 45"/>
                  <a:gd name="GluePoint39X" fmla="*/ 92 w 92"/>
                  <a:gd name="GluePoint39Y" fmla="*/ 27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92" y="27"/>
                    </a:moveTo>
                    <a:lnTo>
                      <a:pt x="89" y="25"/>
                    </a:lnTo>
                    <a:lnTo>
                      <a:pt x="83" y="19"/>
                    </a:lnTo>
                    <a:lnTo>
                      <a:pt x="78" y="17"/>
                    </a:lnTo>
                    <a:lnTo>
                      <a:pt x="76" y="14"/>
                    </a:lnTo>
                    <a:lnTo>
                      <a:pt x="65" y="13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7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5" y="6"/>
                    </a:lnTo>
                    <a:lnTo>
                      <a:pt x="41" y="3"/>
                    </a:lnTo>
                    <a:lnTo>
                      <a:pt x="38" y="6"/>
                    </a:lnTo>
                    <a:lnTo>
                      <a:pt x="37" y="5"/>
                    </a:lnTo>
                    <a:lnTo>
                      <a:pt x="29" y="0"/>
                    </a:lnTo>
                    <a:lnTo>
                      <a:pt x="29" y="5"/>
                    </a:lnTo>
                    <a:lnTo>
                      <a:pt x="6" y="14"/>
                    </a:lnTo>
                    <a:lnTo>
                      <a:pt x="5" y="16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5" y="19"/>
                    </a:lnTo>
                    <a:lnTo>
                      <a:pt x="6" y="25"/>
                    </a:lnTo>
                    <a:lnTo>
                      <a:pt x="10" y="29"/>
                    </a:lnTo>
                    <a:lnTo>
                      <a:pt x="27" y="40"/>
                    </a:lnTo>
                    <a:lnTo>
                      <a:pt x="32" y="43"/>
                    </a:lnTo>
                    <a:lnTo>
                      <a:pt x="37" y="43"/>
                    </a:lnTo>
                    <a:lnTo>
                      <a:pt x="41" y="40"/>
                    </a:lnTo>
                    <a:lnTo>
                      <a:pt x="43" y="37"/>
                    </a:lnTo>
                    <a:lnTo>
                      <a:pt x="51" y="37"/>
                    </a:lnTo>
                    <a:lnTo>
                      <a:pt x="57" y="40"/>
                    </a:lnTo>
                    <a:lnTo>
                      <a:pt x="67" y="40"/>
                    </a:lnTo>
                    <a:lnTo>
                      <a:pt x="68" y="45"/>
                    </a:lnTo>
                    <a:lnTo>
                      <a:pt x="72" y="40"/>
                    </a:lnTo>
                    <a:lnTo>
                      <a:pt x="78" y="42"/>
                    </a:lnTo>
                    <a:lnTo>
                      <a:pt x="81" y="38"/>
                    </a:lnTo>
                    <a:lnTo>
                      <a:pt x="84" y="35"/>
                    </a:lnTo>
                    <a:lnTo>
                      <a:pt x="84" y="32"/>
                    </a:lnTo>
                    <a:lnTo>
                      <a:pt x="92" y="2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76" name="Freeform 144"/>
              <p:cNvSpPr/>
              <p:nvPr/>
            </p:nvSpPr>
            <p:spPr>
              <a:xfrm>
                <a:off x="4272120" y="1681200"/>
                <a:ext cx="163080" cy="68040"/>
              </a:xfrm>
              <a:custGeom>
                <a:avLst/>
                <a:gdLst>
                  <a:gd name="textAreaLeft" fmla="*/ 0 w 163080"/>
                  <a:gd name="textAreaRight" fmla="*/ 163440 w 163080"/>
                  <a:gd name="textAreaTop" fmla="*/ 0 h 68040"/>
                  <a:gd name="textAreaBottom" fmla="*/ 68400 h 68040"/>
                  <a:gd name="GluePoint1X" fmla="*/ 57 w 103"/>
                  <a:gd name="GluePoint1Y" fmla="*/ 42 h 43"/>
                  <a:gd name="GluePoint2X" fmla="*/ 41 w 103"/>
                  <a:gd name="GluePoint2Y" fmla="*/ 38 h 43"/>
                  <a:gd name="GluePoint3X" fmla="*/ 38 w 103"/>
                  <a:gd name="GluePoint3Y" fmla="*/ 37 h 43"/>
                  <a:gd name="GluePoint4X" fmla="*/ 35 w 103"/>
                  <a:gd name="GluePoint4Y" fmla="*/ 32 h 43"/>
                  <a:gd name="GluePoint5X" fmla="*/ 17 w 103"/>
                  <a:gd name="GluePoint5Y" fmla="*/ 37 h 43"/>
                  <a:gd name="GluePoint6X" fmla="*/ 13 w 103"/>
                  <a:gd name="GluePoint6Y" fmla="*/ 37 h 43"/>
                  <a:gd name="GluePoint7X" fmla="*/ 3 w 103"/>
                  <a:gd name="GluePoint7Y" fmla="*/ 33 h 43"/>
                  <a:gd name="GluePoint8X" fmla="*/ 0 w 103"/>
                  <a:gd name="GluePoint8Y" fmla="*/ 30 h 43"/>
                  <a:gd name="GluePoint9X" fmla="*/ 2 w 103"/>
                  <a:gd name="GluePoint9Y" fmla="*/ 27 h 43"/>
                  <a:gd name="GluePoint10X" fmla="*/ 0 w 103"/>
                  <a:gd name="GluePoint10Y" fmla="*/ 25 h 43"/>
                  <a:gd name="GluePoint11X" fmla="*/ 5 w 103"/>
                  <a:gd name="GluePoint11Y" fmla="*/ 24 h 43"/>
                  <a:gd name="GluePoint12X" fmla="*/ 11 w 103"/>
                  <a:gd name="GluePoint12Y" fmla="*/ 27 h 43"/>
                  <a:gd name="GluePoint13X" fmla="*/ 14 w 103"/>
                  <a:gd name="GluePoint13Y" fmla="*/ 24 h 43"/>
                  <a:gd name="GluePoint14X" fmla="*/ 24 w 103"/>
                  <a:gd name="GluePoint14Y" fmla="*/ 25 h 43"/>
                  <a:gd name="GluePoint15X" fmla="*/ 38 w 103"/>
                  <a:gd name="GluePoint15Y" fmla="*/ 22 h 43"/>
                  <a:gd name="GluePoint16X" fmla="*/ 44 w 103"/>
                  <a:gd name="GluePoint16Y" fmla="*/ 22 h 43"/>
                  <a:gd name="GluePoint17X" fmla="*/ 44 w 103"/>
                  <a:gd name="GluePoint17Y" fmla="*/ 24 h 43"/>
                  <a:gd name="GluePoint18X" fmla="*/ 48 w 103"/>
                  <a:gd name="GluePoint18Y" fmla="*/ 24 h 43"/>
                  <a:gd name="GluePoint19X" fmla="*/ 44 w 103"/>
                  <a:gd name="GluePoint19Y" fmla="*/ 14 h 43"/>
                  <a:gd name="GluePoint20X" fmla="*/ 46 w 103"/>
                  <a:gd name="GluePoint20Y" fmla="*/ 13 h 43"/>
                  <a:gd name="GluePoint21X" fmla="*/ 51 w 103"/>
                  <a:gd name="GluePoint21Y" fmla="*/ 11 h 43"/>
                  <a:gd name="GluePoint22X" fmla="*/ 52 w 103"/>
                  <a:gd name="GluePoint22Y" fmla="*/ 6 h 43"/>
                  <a:gd name="GluePoint23X" fmla="*/ 57 w 103"/>
                  <a:gd name="GluePoint23Y" fmla="*/ 5 h 43"/>
                  <a:gd name="GluePoint24X" fmla="*/ 57 w 103"/>
                  <a:gd name="GluePoint24Y" fmla="*/ 3 h 43"/>
                  <a:gd name="GluePoint25X" fmla="*/ 62 w 103"/>
                  <a:gd name="GluePoint25Y" fmla="*/ 6 h 43"/>
                  <a:gd name="GluePoint26X" fmla="*/ 67 w 103"/>
                  <a:gd name="GluePoint26Y" fmla="*/ 6 h 43"/>
                  <a:gd name="GluePoint27X" fmla="*/ 71 w 103"/>
                  <a:gd name="GluePoint27Y" fmla="*/ 3 h 43"/>
                  <a:gd name="GluePoint28X" fmla="*/ 73 w 103"/>
                  <a:gd name="GluePoint28Y" fmla="*/ 0 h 43"/>
                  <a:gd name="GluePoint29X" fmla="*/ 81 w 103"/>
                  <a:gd name="GluePoint29Y" fmla="*/ 0 h 43"/>
                  <a:gd name="GluePoint30X" fmla="*/ 87 w 103"/>
                  <a:gd name="GluePoint30Y" fmla="*/ 3 h 43"/>
                  <a:gd name="GluePoint31X" fmla="*/ 97 w 103"/>
                  <a:gd name="GluePoint31Y" fmla="*/ 3 h 43"/>
                  <a:gd name="GluePoint32X" fmla="*/ 98 w 103"/>
                  <a:gd name="GluePoint32Y" fmla="*/ 8 h 43"/>
                  <a:gd name="GluePoint33X" fmla="*/ 103 w 103"/>
                  <a:gd name="GluePoint33Y" fmla="*/ 16 h 43"/>
                  <a:gd name="GluePoint34X" fmla="*/ 102 w 103"/>
                  <a:gd name="GluePoint34Y" fmla="*/ 21 h 43"/>
                  <a:gd name="GluePoint35X" fmla="*/ 95 w 103"/>
                  <a:gd name="GluePoint35Y" fmla="*/ 21 h 43"/>
                  <a:gd name="GluePoint36X" fmla="*/ 95 w 103"/>
                  <a:gd name="GluePoint36Y" fmla="*/ 22 h 43"/>
                  <a:gd name="GluePoint37X" fmla="*/ 97 w 103"/>
                  <a:gd name="GluePoint37Y" fmla="*/ 24 h 43"/>
                  <a:gd name="GluePoint38X" fmla="*/ 95 w 103"/>
                  <a:gd name="GluePoint38Y" fmla="*/ 29 h 43"/>
                  <a:gd name="GluePoint39X" fmla="*/ 95 w 103"/>
                  <a:gd name="GluePoint39Y" fmla="*/ 33 h 43"/>
                  <a:gd name="GluePoint40X" fmla="*/ 90 w 103"/>
                  <a:gd name="GluePoint40Y" fmla="*/ 35 h 43"/>
                  <a:gd name="GluePoint41X" fmla="*/ 87 w 103"/>
                  <a:gd name="GluePoint41Y" fmla="*/ 38 h 43"/>
                  <a:gd name="GluePoint42X" fmla="*/ 73 w 103"/>
                  <a:gd name="GluePoint42Y" fmla="*/ 40 h 43"/>
                  <a:gd name="GluePoint43X" fmla="*/ 70 w 103"/>
                  <a:gd name="GluePoint43Y" fmla="*/ 43 h 43"/>
                  <a:gd name="GluePoint44X" fmla="*/ 57 w 103"/>
                  <a:gd name="GluePoint44Y" fmla="*/ 42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03" h="43">
                    <a:moveTo>
                      <a:pt x="57" y="42"/>
                    </a:moveTo>
                    <a:lnTo>
                      <a:pt x="41" y="38"/>
                    </a:lnTo>
                    <a:lnTo>
                      <a:pt x="38" y="37"/>
                    </a:lnTo>
                    <a:lnTo>
                      <a:pt x="35" y="32"/>
                    </a:lnTo>
                    <a:lnTo>
                      <a:pt x="17" y="37"/>
                    </a:lnTo>
                    <a:lnTo>
                      <a:pt x="13" y="37"/>
                    </a:lnTo>
                    <a:lnTo>
                      <a:pt x="3" y="33"/>
                    </a:lnTo>
                    <a:lnTo>
                      <a:pt x="0" y="30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5" y="24"/>
                    </a:lnTo>
                    <a:lnTo>
                      <a:pt x="11" y="27"/>
                    </a:lnTo>
                    <a:lnTo>
                      <a:pt x="14" y="24"/>
                    </a:lnTo>
                    <a:lnTo>
                      <a:pt x="24" y="25"/>
                    </a:lnTo>
                    <a:lnTo>
                      <a:pt x="38" y="22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8" y="24"/>
                    </a:lnTo>
                    <a:lnTo>
                      <a:pt x="44" y="14"/>
                    </a:lnTo>
                    <a:lnTo>
                      <a:pt x="46" y="13"/>
                    </a:lnTo>
                    <a:lnTo>
                      <a:pt x="51" y="11"/>
                    </a:lnTo>
                    <a:lnTo>
                      <a:pt x="52" y="6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62" y="6"/>
                    </a:lnTo>
                    <a:lnTo>
                      <a:pt x="67" y="6"/>
                    </a:lnTo>
                    <a:lnTo>
                      <a:pt x="71" y="3"/>
                    </a:lnTo>
                    <a:lnTo>
                      <a:pt x="73" y="0"/>
                    </a:lnTo>
                    <a:lnTo>
                      <a:pt x="81" y="0"/>
                    </a:lnTo>
                    <a:lnTo>
                      <a:pt x="87" y="3"/>
                    </a:lnTo>
                    <a:lnTo>
                      <a:pt x="97" y="3"/>
                    </a:lnTo>
                    <a:lnTo>
                      <a:pt x="98" y="8"/>
                    </a:lnTo>
                    <a:lnTo>
                      <a:pt x="103" y="16"/>
                    </a:lnTo>
                    <a:lnTo>
                      <a:pt x="102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7" y="24"/>
                    </a:lnTo>
                    <a:lnTo>
                      <a:pt x="95" y="29"/>
                    </a:lnTo>
                    <a:lnTo>
                      <a:pt x="95" y="33"/>
                    </a:lnTo>
                    <a:lnTo>
                      <a:pt x="90" y="35"/>
                    </a:lnTo>
                    <a:lnTo>
                      <a:pt x="87" y="38"/>
                    </a:lnTo>
                    <a:lnTo>
                      <a:pt x="73" y="40"/>
                    </a:lnTo>
                    <a:lnTo>
                      <a:pt x="70" y="43"/>
                    </a:lnTo>
                    <a:lnTo>
                      <a:pt x="57" y="4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77" name="Freeform 145"/>
              <p:cNvSpPr/>
              <p:nvPr/>
            </p:nvSpPr>
            <p:spPr>
              <a:xfrm>
                <a:off x="4272120" y="1724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3 h 6"/>
                  <a:gd name="GluePoint3X" fmla="*/ 2 w 5"/>
                  <a:gd name="GluePoint3Y" fmla="*/ 0 h 6"/>
                  <a:gd name="GluePoint4X" fmla="*/ 0 w 5"/>
                  <a:gd name="GluePoint4Y" fmla="*/ 3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78" name="Freeform 146"/>
              <p:cNvSpPr/>
              <p:nvPr/>
            </p:nvSpPr>
            <p:spPr>
              <a:xfrm>
                <a:off x="4216320" y="1731960"/>
                <a:ext cx="266400" cy="252000"/>
              </a:xfrm>
              <a:custGeom>
                <a:avLst/>
                <a:gdLst>
                  <a:gd name="textAreaLeft" fmla="*/ 0 w 266400"/>
                  <a:gd name="textAreaRight" fmla="*/ 266760 w 266400"/>
                  <a:gd name="textAreaTop" fmla="*/ 0 h 252000"/>
                  <a:gd name="textAreaBottom" fmla="*/ 252360 h 252000"/>
                  <a:gd name="GluePoint1X" fmla="*/ 19 w 168"/>
                  <a:gd name="GluePoint1Y" fmla="*/ 55 h 159"/>
                  <a:gd name="GluePoint2X" fmla="*/ 29 w 168"/>
                  <a:gd name="GluePoint2Y" fmla="*/ 47 h 159"/>
                  <a:gd name="GluePoint3X" fmla="*/ 48 w 168"/>
                  <a:gd name="GluePoint3Y" fmla="*/ 55 h 159"/>
                  <a:gd name="GluePoint4X" fmla="*/ 62 w 168"/>
                  <a:gd name="GluePoint4Y" fmla="*/ 77 h 159"/>
                  <a:gd name="GluePoint5X" fmla="*/ 67 w 168"/>
                  <a:gd name="GluePoint5Y" fmla="*/ 80 h 159"/>
                  <a:gd name="GluePoint6X" fmla="*/ 73 w 168"/>
                  <a:gd name="GluePoint6Y" fmla="*/ 87 h 159"/>
                  <a:gd name="GluePoint7X" fmla="*/ 91 w 168"/>
                  <a:gd name="GluePoint7Y" fmla="*/ 101 h 159"/>
                  <a:gd name="GluePoint8X" fmla="*/ 105 w 168"/>
                  <a:gd name="GluePoint8Y" fmla="*/ 108 h 159"/>
                  <a:gd name="GluePoint9X" fmla="*/ 110 w 168"/>
                  <a:gd name="GluePoint9Y" fmla="*/ 112 h 159"/>
                  <a:gd name="GluePoint10X" fmla="*/ 119 w 168"/>
                  <a:gd name="GluePoint10Y" fmla="*/ 119 h 159"/>
                  <a:gd name="GluePoint11X" fmla="*/ 127 w 168"/>
                  <a:gd name="GluePoint11Y" fmla="*/ 120 h 159"/>
                  <a:gd name="GluePoint12X" fmla="*/ 132 w 168"/>
                  <a:gd name="GluePoint12Y" fmla="*/ 146 h 159"/>
                  <a:gd name="GluePoint13X" fmla="*/ 130 w 168"/>
                  <a:gd name="GluePoint13Y" fmla="*/ 154 h 159"/>
                  <a:gd name="GluePoint14X" fmla="*/ 137 w 168"/>
                  <a:gd name="GluePoint14Y" fmla="*/ 159 h 159"/>
                  <a:gd name="GluePoint15X" fmla="*/ 143 w 168"/>
                  <a:gd name="GluePoint15Y" fmla="*/ 151 h 159"/>
                  <a:gd name="GluePoint16X" fmla="*/ 149 w 168"/>
                  <a:gd name="GluePoint16Y" fmla="*/ 140 h 159"/>
                  <a:gd name="GluePoint17X" fmla="*/ 141 w 168"/>
                  <a:gd name="GluePoint17Y" fmla="*/ 127 h 159"/>
                  <a:gd name="GluePoint18X" fmla="*/ 143 w 168"/>
                  <a:gd name="GluePoint18Y" fmla="*/ 117 h 159"/>
                  <a:gd name="GluePoint19X" fmla="*/ 160 w 168"/>
                  <a:gd name="GluePoint19Y" fmla="*/ 119 h 159"/>
                  <a:gd name="GluePoint20X" fmla="*/ 167 w 168"/>
                  <a:gd name="GluePoint20Y" fmla="*/ 125 h 159"/>
                  <a:gd name="GluePoint21X" fmla="*/ 159 w 168"/>
                  <a:gd name="GluePoint21Y" fmla="*/ 109 h 159"/>
                  <a:gd name="GluePoint22X" fmla="*/ 130 w 168"/>
                  <a:gd name="GluePoint22Y" fmla="*/ 95 h 159"/>
                  <a:gd name="GluePoint23X" fmla="*/ 133 w 168"/>
                  <a:gd name="GluePoint23Y" fmla="*/ 90 h 159"/>
                  <a:gd name="GluePoint24X" fmla="*/ 119 w 168"/>
                  <a:gd name="GluePoint24Y" fmla="*/ 90 h 159"/>
                  <a:gd name="GluePoint25X" fmla="*/ 113 w 168"/>
                  <a:gd name="GluePoint25Y" fmla="*/ 87 h 159"/>
                  <a:gd name="GluePoint26X" fmla="*/ 95 w 168"/>
                  <a:gd name="GluePoint26Y" fmla="*/ 59 h 159"/>
                  <a:gd name="GluePoint27X" fmla="*/ 76 w 168"/>
                  <a:gd name="GluePoint27Y" fmla="*/ 47 h 159"/>
                  <a:gd name="GluePoint28X" fmla="*/ 78 w 168"/>
                  <a:gd name="GluePoint28Y" fmla="*/ 38 h 159"/>
                  <a:gd name="GluePoint29X" fmla="*/ 75 w 168"/>
                  <a:gd name="GluePoint29Y" fmla="*/ 34 h 159"/>
                  <a:gd name="GluePoint30X" fmla="*/ 87 w 168"/>
                  <a:gd name="GluePoint30Y" fmla="*/ 24 h 159"/>
                  <a:gd name="GluePoint31X" fmla="*/ 94 w 168"/>
                  <a:gd name="GluePoint31Y" fmla="*/ 27 h 159"/>
                  <a:gd name="GluePoint32X" fmla="*/ 92 w 168"/>
                  <a:gd name="GluePoint32Y" fmla="*/ 21 h 159"/>
                  <a:gd name="GluePoint33X" fmla="*/ 92 w 168"/>
                  <a:gd name="GluePoint33Y" fmla="*/ 14 h 159"/>
                  <a:gd name="GluePoint34X" fmla="*/ 92 w 168"/>
                  <a:gd name="GluePoint34Y" fmla="*/ 10 h 159"/>
                  <a:gd name="GluePoint35X" fmla="*/ 73 w 168"/>
                  <a:gd name="GluePoint35Y" fmla="*/ 5 h 159"/>
                  <a:gd name="GluePoint36X" fmla="*/ 52 w 168"/>
                  <a:gd name="GluePoint36Y" fmla="*/ 5 h 159"/>
                  <a:gd name="GluePoint37X" fmla="*/ 48 w 168"/>
                  <a:gd name="GluePoint37Y" fmla="*/ 8 h 159"/>
                  <a:gd name="GluePoint38X" fmla="*/ 44 w 168"/>
                  <a:gd name="GluePoint38Y" fmla="*/ 14 h 159"/>
                  <a:gd name="GluePoint39X" fmla="*/ 29 w 168"/>
                  <a:gd name="GluePoint39Y" fmla="*/ 21 h 159"/>
                  <a:gd name="GluePoint40X" fmla="*/ 21 w 168"/>
                  <a:gd name="GluePoint40Y" fmla="*/ 11 h 159"/>
                  <a:gd name="GluePoint41X" fmla="*/ 2 w 168"/>
                  <a:gd name="GluePoint41Y" fmla="*/ 21 h 159"/>
                  <a:gd name="GluePoint42X" fmla="*/ 3 w 168"/>
                  <a:gd name="GluePoint42Y" fmla="*/ 30 h 159"/>
                  <a:gd name="GluePoint43X" fmla="*/ 0 w 168"/>
                  <a:gd name="GluePoint43Y" fmla="*/ 37 h 159"/>
                  <a:gd name="GluePoint44X" fmla="*/ 2 w 168"/>
                  <a:gd name="GluePoint44Y" fmla="*/ 45 h 159"/>
                  <a:gd name="GluePoint45X" fmla="*/ 11 w 168"/>
                  <a:gd name="GluePoint45Y" fmla="*/ 50 h 1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68" h="159">
                    <a:moveTo>
                      <a:pt x="11" y="56"/>
                    </a:moveTo>
                    <a:lnTo>
                      <a:pt x="19" y="55"/>
                    </a:lnTo>
                    <a:lnTo>
                      <a:pt x="24" y="48"/>
                    </a:lnTo>
                    <a:lnTo>
                      <a:pt x="29" y="47"/>
                    </a:lnTo>
                    <a:lnTo>
                      <a:pt x="33" y="47"/>
                    </a:lnTo>
                    <a:lnTo>
                      <a:pt x="48" y="55"/>
                    </a:lnTo>
                    <a:lnTo>
                      <a:pt x="54" y="71"/>
                    </a:lnTo>
                    <a:lnTo>
                      <a:pt x="62" y="77"/>
                    </a:lnTo>
                    <a:lnTo>
                      <a:pt x="62" y="82"/>
                    </a:lnTo>
                    <a:lnTo>
                      <a:pt x="67" y="80"/>
                    </a:lnTo>
                    <a:lnTo>
                      <a:pt x="68" y="82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91" y="101"/>
                    </a:lnTo>
                    <a:lnTo>
                      <a:pt x="100" y="101"/>
                    </a:lnTo>
                    <a:lnTo>
                      <a:pt x="105" y="108"/>
                    </a:lnTo>
                    <a:lnTo>
                      <a:pt x="110" y="109"/>
                    </a:lnTo>
                    <a:lnTo>
                      <a:pt x="110" y="112"/>
                    </a:lnTo>
                    <a:lnTo>
                      <a:pt x="116" y="111"/>
                    </a:lnTo>
                    <a:lnTo>
                      <a:pt x="119" y="119"/>
                    </a:lnTo>
                    <a:lnTo>
                      <a:pt x="125" y="124"/>
                    </a:lnTo>
                    <a:lnTo>
                      <a:pt x="127" y="120"/>
                    </a:lnTo>
                    <a:lnTo>
                      <a:pt x="138" y="143"/>
                    </a:lnTo>
                    <a:lnTo>
                      <a:pt x="132" y="146"/>
                    </a:lnTo>
                    <a:lnTo>
                      <a:pt x="133" y="149"/>
                    </a:lnTo>
                    <a:lnTo>
                      <a:pt x="130" y="154"/>
                    </a:lnTo>
                    <a:lnTo>
                      <a:pt x="132" y="159"/>
                    </a:lnTo>
                    <a:lnTo>
                      <a:pt x="137" y="159"/>
                    </a:lnTo>
                    <a:lnTo>
                      <a:pt x="140" y="153"/>
                    </a:lnTo>
                    <a:lnTo>
                      <a:pt x="143" y="151"/>
                    </a:lnTo>
                    <a:lnTo>
                      <a:pt x="143" y="143"/>
                    </a:lnTo>
                    <a:lnTo>
                      <a:pt x="149" y="140"/>
                    </a:lnTo>
                    <a:lnTo>
                      <a:pt x="149" y="133"/>
                    </a:lnTo>
                    <a:lnTo>
                      <a:pt x="141" y="127"/>
                    </a:lnTo>
                    <a:lnTo>
                      <a:pt x="141" y="120"/>
                    </a:lnTo>
                    <a:lnTo>
                      <a:pt x="143" y="117"/>
                    </a:lnTo>
                    <a:lnTo>
                      <a:pt x="149" y="114"/>
                    </a:lnTo>
                    <a:lnTo>
                      <a:pt x="160" y="119"/>
                    </a:lnTo>
                    <a:lnTo>
                      <a:pt x="164" y="124"/>
                    </a:lnTo>
                    <a:lnTo>
                      <a:pt x="167" y="125"/>
                    </a:lnTo>
                    <a:lnTo>
                      <a:pt x="168" y="120"/>
                    </a:lnTo>
                    <a:lnTo>
                      <a:pt x="159" y="109"/>
                    </a:lnTo>
                    <a:lnTo>
                      <a:pt x="130" y="98"/>
                    </a:lnTo>
                    <a:lnTo>
                      <a:pt x="130" y="95"/>
                    </a:lnTo>
                    <a:lnTo>
                      <a:pt x="133" y="93"/>
                    </a:lnTo>
                    <a:lnTo>
                      <a:pt x="133" y="90"/>
                    </a:lnTo>
                    <a:lnTo>
                      <a:pt x="132" y="88"/>
                    </a:lnTo>
                    <a:lnTo>
                      <a:pt x="119" y="90"/>
                    </a:lnTo>
                    <a:lnTo>
                      <a:pt x="119" y="92"/>
                    </a:lnTo>
                    <a:lnTo>
                      <a:pt x="113" y="87"/>
                    </a:lnTo>
                    <a:lnTo>
                      <a:pt x="103" y="77"/>
                    </a:lnTo>
                    <a:lnTo>
                      <a:pt x="95" y="59"/>
                    </a:lnTo>
                    <a:lnTo>
                      <a:pt x="79" y="51"/>
                    </a:lnTo>
                    <a:lnTo>
                      <a:pt x="76" y="47"/>
                    </a:lnTo>
                    <a:lnTo>
                      <a:pt x="76" y="43"/>
                    </a:lnTo>
                    <a:lnTo>
                      <a:pt x="78" y="38"/>
                    </a:lnTo>
                    <a:lnTo>
                      <a:pt x="78" y="37"/>
                    </a:lnTo>
                    <a:lnTo>
                      <a:pt x="75" y="34"/>
                    </a:lnTo>
                    <a:lnTo>
                      <a:pt x="75" y="29"/>
                    </a:lnTo>
                    <a:lnTo>
                      <a:pt x="87" y="24"/>
                    </a:lnTo>
                    <a:lnTo>
                      <a:pt x="94" y="24"/>
                    </a:lnTo>
                    <a:lnTo>
                      <a:pt x="94" y="27"/>
                    </a:lnTo>
                    <a:lnTo>
                      <a:pt x="97" y="26"/>
                    </a:lnTo>
                    <a:lnTo>
                      <a:pt x="92" y="21"/>
                    </a:lnTo>
                    <a:lnTo>
                      <a:pt x="91" y="19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2" y="10"/>
                    </a:lnTo>
                    <a:lnTo>
                      <a:pt x="76" y="6"/>
                    </a:lnTo>
                    <a:lnTo>
                      <a:pt x="73" y="5"/>
                    </a:lnTo>
                    <a:lnTo>
                      <a:pt x="70" y="0"/>
                    </a:lnTo>
                    <a:lnTo>
                      <a:pt x="52" y="5"/>
                    </a:lnTo>
                    <a:lnTo>
                      <a:pt x="48" y="5"/>
                    </a:lnTo>
                    <a:lnTo>
                      <a:pt x="48" y="8"/>
                    </a:lnTo>
                    <a:lnTo>
                      <a:pt x="44" y="8"/>
                    </a:lnTo>
                    <a:lnTo>
                      <a:pt x="44" y="14"/>
                    </a:lnTo>
                    <a:lnTo>
                      <a:pt x="33" y="11"/>
                    </a:lnTo>
                    <a:lnTo>
                      <a:pt x="29" y="21"/>
                    </a:lnTo>
                    <a:lnTo>
                      <a:pt x="22" y="16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2" y="21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0" y="34"/>
                    </a:lnTo>
                    <a:lnTo>
                      <a:pt x="0" y="37"/>
                    </a:lnTo>
                    <a:lnTo>
                      <a:pt x="2" y="38"/>
                    </a:lnTo>
                    <a:lnTo>
                      <a:pt x="2" y="45"/>
                    </a:lnTo>
                    <a:lnTo>
                      <a:pt x="5" y="50"/>
                    </a:lnTo>
                    <a:lnTo>
                      <a:pt x="11" y="50"/>
                    </a:lnTo>
                    <a:lnTo>
                      <a:pt x="11" y="5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79" name="Freeform 147"/>
              <p:cNvSpPr/>
              <p:nvPr/>
            </p:nvSpPr>
            <p:spPr>
              <a:xfrm>
                <a:off x="4362480" y="174780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9 h 61"/>
                  <a:gd name="GluePoint2X" fmla="*/ 60 w 81"/>
                  <a:gd name="GluePoint2Y" fmla="*/ 12 h 61"/>
                  <a:gd name="GluePoint3X" fmla="*/ 53 w 81"/>
                  <a:gd name="GluePoint3Y" fmla="*/ 9 h 61"/>
                  <a:gd name="GluePoint4X" fmla="*/ 41 w 81"/>
                  <a:gd name="GluePoint4Y" fmla="*/ 0 h 61"/>
                  <a:gd name="GluePoint5X" fmla="*/ 40 w 81"/>
                  <a:gd name="GluePoint5Y" fmla="*/ 0 h 61"/>
                  <a:gd name="GluePoint6X" fmla="*/ 37 w 81"/>
                  <a:gd name="GluePoint6Y" fmla="*/ 0 h 61"/>
                  <a:gd name="GluePoint7X" fmla="*/ 37 w 81"/>
                  <a:gd name="GluePoint7Y" fmla="*/ 3 h 61"/>
                  <a:gd name="GluePoint8X" fmla="*/ 27 w 81"/>
                  <a:gd name="GluePoint8Y" fmla="*/ 4 h 61"/>
                  <a:gd name="GluePoint9X" fmla="*/ 27 w 81"/>
                  <a:gd name="GluePoint9Y" fmla="*/ 8 h 61"/>
                  <a:gd name="GluePoint10X" fmla="*/ 29 w 81"/>
                  <a:gd name="GluePoint10Y" fmla="*/ 9 h 61"/>
                  <a:gd name="GluePoint11X" fmla="*/ 29 w 81"/>
                  <a:gd name="GluePoint11Y" fmla="*/ 11 h 61"/>
                  <a:gd name="GluePoint12X" fmla="*/ 24 w 81"/>
                  <a:gd name="GluePoint12Y" fmla="*/ 14 h 61"/>
                  <a:gd name="GluePoint13X" fmla="*/ 24 w 81"/>
                  <a:gd name="GluePoint13Y" fmla="*/ 19 h 61"/>
                  <a:gd name="GluePoint14X" fmla="*/ 22 w 81"/>
                  <a:gd name="GluePoint14Y" fmla="*/ 20 h 61"/>
                  <a:gd name="GluePoint15X" fmla="*/ 19 w 81"/>
                  <a:gd name="GluePoint15Y" fmla="*/ 19 h 61"/>
                  <a:gd name="GluePoint16X" fmla="*/ 18 w 81"/>
                  <a:gd name="GluePoint16Y" fmla="*/ 19 h 61"/>
                  <a:gd name="GluePoint17X" fmla="*/ 14 w 81"/>
                  <a:gd name="GluePoint17Y" fmla="*/ 16 h 61"/>
                  <a:gd name="GluePoint18X" fmla="*/ 11 w 81"/>
                  <a:gd name="GluePoint18Y" fmla="*/ 19 h 61"/>
                  <a:gd name="GluePoint19X" fmla="*/ 0 w 81"/>
                  <a:gd name="GluePoint19Y" fmla="*/ 17 h 61"/>
                  <a:gd name="GluePoint20X" fmla="*/ 0 w 81"/>
                  <a:gd name="GluePoint20Y" fmla="*/ 17 h 61"/>
                  <a:gd name="GluePoint21X" fmla="*/ 2 w 81"/>
                  <a:gd name="GluePoint21Y" fmla="*/ 22 h 61"/>
                  <a:gd name="GluePoint22X" fmla="*/ 5 w 81"/>
                  <a:gd name="GluePoint22Y" fmla="*/ 28 h 61"/>
                  <a:gd name="GluePoint23X" fmla="*/ 8 w 81"/>
                  <a:gd name="GluePoint23Y" fmla="*/ 28 h 61"/>
                  <a:gd name="GluePoint24X" fmla="*/ 11 w 81"/>
                  <a:gd name="GluePoint24Y" fmla="*/ 20 h 61"/>
                  <a:gd name="GluePoint25X" fmla="*/ 14 w 81"/>
                  <a:gd name="GluePoint25Y" fmla="*/ 22 h 61"/>
                  <a:gd name="GluePoint26X" fmla="*/ 19 w 81"/>
                  <a:gd name="GluePoint26Y" fmla="*/ 25 h 61"/>
                  <a:gd name="GluePoint27X" fmla="*/ 22 w 81"/>
                  <a:gd name="GluePoint27Y" fmla="*/ 33 h 61"/>
                  <a:gd name="GluePoint28X" fmla="*/ 27 w 81"/>
                  <a:gd name="GluePoint28Y" fmla="*/ 38 h 61"/>
                  <a:gd name="GluePoint29X" fmla="*/ 26 w 81"/>
                  <a:gd name="GluePoint29Y" fmla="*/ 38 h 61"/>
                  <a:gd name="GluePoint30X" fmla="*/ 24 w 81"/>
                  <a:gd name="GluePoint30Y" fmla="*/ 40 h 61"/>
                  <a:gd name="GluePoint31X" fmla="*/ 35 w 81"/>
                  <a:gd name="GluePoint31Y" fmla="*/ 48 h 61"/>
                  <a:gd name="GluePoint32X" fmla="*/ 37 w 81"/>
                  <a:gd name="GluePoint32Y" fmla="*/ 53 h 61"/>
                  <a:gd name="GluePoint33X" fmla="*/ 49 w 81"/>
                  <a:gd name="GluePoint33Y" fmla="*/ 54 h 61"/>
                  <a:gd name="GluePoint34X" fmla="*/ 59 w 81"/>
                  <a:gd name="GluePoint34Y" fmla="*/ 61 h 61"/>
                  <a:gd name="GluePoint35X" fmla="*/ 59 w 81"/>
                  <a:gd name="GluePoint35Y" fmla="*/ 61 h 61"/>
                  <a:gd name="GluePoint36X" fmla="*/ 60 w 81"/>
                  <a:gd name="GluePoint36Y" fmla="*/ 59 h 61"/>
                  <a:gd name="GluePoint37X" fmla="*/ 54 w 81"/>
                  <a:gd name="GluePoint37Y" fmla="*/ 54 h 61"/>
                  <a:gd name="GluePoint38X" fmla="*/ 54 w 81"/>
                  <a:gd name="GluePoint38Y" fmla="*/ 51 h 61"/>
                  <a:gd name="GluePoint39X" fmla="*/ 37 w 81"/>
                  <a:gd name="GluePoint39Y" fmla="*/ 38 h 61"/>
                  <a:gd name="GluePoint40X" fmla="*/ 37 w 81"/>
                  <a:gd name="GluePoint40Y" fmla="*/ 33 h 61"/>
                  <a:gd name="GluePoint41X" fmla="*/ 33 w 81"/>
                  <a:gd name="GluePoint41Y" fmla="*/ 28 h 61"/>
                  <a:gd name="GluePoint42X" fmla="*/ 30 w 81"/>
                  <a:gd name="GluePoint42Y" fmla="*/ 27 h 61"/>
                  <a:gd name="GluePoint43X" fmla="*/ 32 w 81"/>
                  <a:gd name="GluePoint43Y" fmla="*/ 22 h 61"/>
                  <a:gd name="GluePoint44X" fmla="*/ 35 w 81"/>
                  <a:gd name="GluePoint44Y" fmla="*/ 20 h 61"/>
                  <a:gd name="GluePoint45X" fmla="*/ 40 w 81"/>
                  <a:gd name="GluePoint45Y" fmla="*/ 24 h 61"/>
                  <a:gd name="GluePoint46X" fmla="*/ 41 w 81"/>
                  <a:gd name="GluePoint46Y" fmla="*/ 20 h 61"/>
                  <a:gd name="GluePoint47X" fmla="*/ 45 w 81"/>
                  <a:gd name="GluePoint47Y" fmla="*/ 20 h 61"/>
                  <a:gd name="GluePoint48X" fmla="*/ 48 w 81"/>
                  <a:gd name="GluePoint48Y" fmla="*/ 20 h 61"/>
                  <a:gd name="GluePoint49X" fmla="*/ 60 w 81"/>
                  <a:gd name="GluePoint49Y" fmla="*/ 24 h 61"/>
                  <a:gd name="GluePoint50X" fmla="*/ 62 w 81"/>
                  <a:gd name="GluePoint50Y" fmla="*/ 22 h 61"/>
                  <a:gd name="GluePoint51X" fmla="*/ 72 w 81"/>
                  <a:gd name="GluePoint51Y" fmla="*/ 24 h 61"/>
                  <a:gd name="GluePoint52X" fmla="*/ 75 w 81"/>
                  <a:gd name="GluePoint52Y" fmla="*/ 27 h 61"/>
                  <a:gd name="GluePoint53X" fmla="*/ 78 w 81"/>
                  <a:gd name="GluePoint53Y" fmla="*/ 27 h 61"/>
                  <a:gd name="GluePoint54X" fmla="*/ 78 w 81"/>
                  <a:gd name="GluePoint54Y" fmla="*/ 20 h 61"/>
                  <a:gd name="GluePoint55X" fmla="*/ 81 w 81"/>
                  <a:gd name="GluePoint55Y" fmla="*/ 20 h 61"/>
                  <a:gd name="GluePoint56X" fmla="*/ 75 w 81"/>
                  <a:gd name="GluePoint56Y" fmla="*/ 19 h 61"/>
                  <a:gd name="GluePoint57X" fmla="*/ 75 w 81"/>
                  <a:gd name="GluePoint57Y" fmla="*/ 16 h 61"/>
                  <a:gd name="GluePoint58X" fmla="*/ 73 w 81"/>
                  <a:gd name="GluePoint58Y" fmla="*/ 16 h 61"/>
                  <a:gd name="GluePoint59X" fmla="*/ 73 w 81"/>
                  <a:gd name="GluePoint59Y" fmla="*/ 11 h 61"/>
                  <a:gd name="GluePoint60X" fmla="*/ 70 w 81"/>
                  <a:gd name="GluePoint60Y" fmla="*/ 9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9"/>
                    </a:moveTo>
                    <a:lnTo>
                      <a:pt x="60" y="12"/>
                    </a:lnTo>
                    <a:lnTo>
                      <a:pt x="53" y="9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7" y="3"/>
                    </a:lnTo>
                    <a:lnTo>
                      <a:pt x="27" y="4"/>
                    </a:lnTo>
                    <a:lnTo>
                      <a:pt x="27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4" y="14"/>
                    </a:lnTo>
                    <a:lnTo>
                      <a:pt x="24" y="19"/>
                    </a:lnTo>
                    <a:lnTo>
                      <a:pt x="22" y="20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4" y="16"/>
                    </a:lnTo>
                    <a:lnTo>
                      <a:pt x="11" y="19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22"/>
                    </a:lnTo>
                    <a:lnTo>
                      <a:pt x="5" y="28"/>
                    </a:lnTo>
                    <a:lnTo>
                      <a:pt x="8" y="28"/>
                    </a:lnTo>
                    <a:lnTo>
                      <a:pt x="11" y="20"/>
                    </a:lnTo>
                    <a:lnTo>
                      <a:pt x="14" y="22"/>
                    </a:lnTo>
                    <a:lnTo>
                      <a:pt x="19" y="25"/>
                    </a:lnTo>
                    <a:lnTo>
                      <a:pt x="22" y="33"/>
                    </a:lnTo>
                    <a:lnTo>
                      <a:pt x="27" y="38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35" y="48"/>
                    </a:lnTo>
                    <a:lnTo>
                      <a:pt x="37" y="53"/>
                    </a:lnTo>
                    <a:lnTo>
                      <a:pt x="49" y="54"/>
                    </a:lnTo>
                    <a:lnTo>
                      <a:pt x="59" y="61"/>
                    </a:lnTo>
                    <a:lnTo>
                      <a:pt x="59" y="61"/>
                    </a:lnTo>
                    <a:lnTo>
                      <a:pt x="60" y="59"/>
                    </a:lnTo>
                    <a:lnTo>
                      <a:pt x="54" y="54"/>
                    </a:lnTo>
                    <a:lnTo>
                      <a:pt x="54" y="51"/>
                    </a:lnTo>
                    <a:lnTo>
                      <a:pt x="37" y="38"/>
                    </a:lnTo>
                    <a:lnTo>
                      <a:pt x="37" y="33"/>
                    </a:lnTo>
                    <a:lnTo>
                      <a:pt x="33" y="28"/>
                    </a:lnTo>
                    <a:lnTo>
                      <a:pt x="30" y="27"/>
                    </a:lnTo>
                    <a:lnTo>
                      <a:pt x="32" y="22"/>
                    </a:lnTo>
                    <a:lnTo>
                      <a:pt x="35" y="20"/>
                    </a:lnTo>
                    <a:lnTo>
                      <a:pt x="40" y="24"/>
                    </a:lnTo>
                    <a:lnTo>
                      <a:pt x="41" y="20"/>
                    </a:lnTo>
                    <a:lnTo>
                      <a:pt x="45" y="20"/>
                    </a:lnTo>
                    <a:lnTo>
                      <a:pt x="48" y="20"/>
                    </a:lnTo>
                    <a:lnTo>
                      <a:pt x="60" y="24"/>
                    </a:lnTo>
                    <a:lnTo>
                      <a:pt x="62" y="22"/>
                    </a:lnTo>
                    <a:lnTo>
                      <a:pt x="72" y="24"/>
                    </a:lnTo>
                    <a:lnTo>
                      <a:pt x="75" y="27"/>
                    </a:lnTo>
                    <a:lnTo>
                      <a:pt x="78" y="27"/>
                    </a:lnTo>
                    <a:lnTo>
                      <a:pt x="78" y="20"/>
                    </a:lnTo>
                    <a:lnTo>
                      <a:pt x="81" y="20"/>
                    </a:lnTo>
                    <a:lnTo>
                      <a:pt x="75" y="19"/>
                    </a:lnTo>
                    <a:lnTo>
                      <a:pt x="75" y="16"/>
                    </a:lnTo>
                    <a:lnTo>
                      <a:pt x="73" y="16"/>
                    </a:lnTo>
                    <a:lnTo>
                      <a:pt x="73" y="11"/>
                    </a:lnTo>
                    <a:lnTo>
                      <a:pt x="70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0" name="Freeform 148"/>
              <p:cNvSpPr/>
              <p:nvPr/>
            </p:nvSpPr>
            <p:spPr>
              <a:xfrm>
                <a:off x="4529160" y="1397160"/>
                <a:ext cx="90000" cy="5364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53640"/>
                  <a:gd name="textAreaBottom" fmla="*/ 54000 h 53640"/>
                  <a:gd name="GluePoint1X" fmla="*/ 14 w 57"/>
                  <a:gd name="GluePoint1Y" fmla="*/ 29 h 34"/>
                  <a:gd name="GluePoint2X" fmla="*/ 14 w 57"/>
                  <a:gd name="GluePoint2Y" fmla="*/ 21 h 34"/>
                  <a:gd name="GluePoint3X" fmla="*/ 11 w 57"/>
                  <a:gd name="GluePoint3Y" fmla="*/ 21 h 34"/>
                  <a:gd name="GluePoint4X" fmla="*/ 9 w 57"/>
                  <a:gd name="GluePoint4Y" fmla="*/ 23 h 34"/>
                  <a:gd name="GluePoint5X" fmla="*/ 5 w 57"/>
                  <a:gd name="GluePoint5Y" fmla="*/ 21 h 34"/>
                  <a:gd name="GluePoint6X" fmla="*/ 0 w 57"/>
                  <a:gd name="GluePoint6Y" fmla="*/ 16 h 34"/>
                  <a:gd name="GluePoint7X" fmla="*/ 3 w 57"/>
                  <a:gd name="GluePoint7Y" fmla="*/ 15 h 34"/>
                  <a:gd name="GluePoint8X" fmla="*/ 0 w 57"/>
                  <a:gd name="GluePoint8Y" fmla="*/ 15 h 34"/>
                  <a:gd name="GluePoint9X" fmla="*/ 0 w 57"/>
                  <a:gd name="GluePoint9Y" fmla="*/ 8 h 34"/>
                  <a:gd name="GluePoint10X" fmla="*/ 9 w 57"/>
                  <a:gd name="GluePoint10Y" fmla="*/ 3 h 34"/>
                  <a:gd name="GluePoint11X" fmla="*/ 14 w 57"/>
                  <a:gd name="GluePoint11Y" fmla="*/ 3 h 34"/>
                  <a:gd name="GluePoint12X" fmla="*/ 14 w 57"/>
                  <a:gd name="GluePoint12Y" fmla="*/ 2 h 34"/>
                  <a:gd name="GluePoint13X" fmla="*/ 22 w 57"/>
                  <a:gd name="GluePoint13Y" fmla="*/ 3 h 34"/>
                  <a:gd name="GluePoint14X" fmla="*/ 25 w 57"/>
                  <a:gd name="GluePoint14Y" fmla="*/ 0 h 34"/>
                  <a:gd name="GluePoint15X" fmla="*/ 41 w 57"/>
                  <a:gd name="GluePoint15Y" fmla="*/ 5 h 34"/>
                  <a:gd name="GluePoint16X" fmla="*/ 52 w 57"/>
                  <a:gd name="GluePoint16Y" fmla="*/ 5 h 34"/>
                  <a:gd name="GluePoint17X" fmla="*/ 54 w 57"/>
                  <a:gd name="GluePoint17Y" fmla="*/ 3 h 34"/>
                  <a:gd name="GluePoint18X" fmla="*/ 54 w 57"/>
                  <a:gd name="GluePoint18Y" fmla="*/ 2 h 34"/>
                  <a:gd name="GluePoint19X" fmla="*/ 57 w 57"/>
                  <a:gd name="GluePoint19Y" fmla="*/ 5 h 34"/>
                  <a:gd name="GluePoint20X" fmla="*/ 54 w 57"/>
                  <a:gd name="GluePoint20Y" fmla="*/ 10 h 34"/>
                  <a:gd name="GluePoint21X" fmla="*/ 44 w 57"/>
                  <a:gd name="GluePoint21Y" fmla="*/ 11 h 34"/>
                  <a:gd name="GluePoint22X" fmla="*/ 57 w 57"/>
                  <a:gd name="GluePoint22Y" fmla="*/ 29 h 34"/>
                  <a:gd name="GluePoint23X" fmla="*/ 54 w 57"/>
                  <a:gd name="GluePoint23Y" fmla="*/ 34 h 34"/>
                  <a:gd name="GluePoint24X" fmla="*/ 54 w 57"/>
                  <a:gd name="GluePoint24Y" fmla="*/ 34 h 34"/>
                  <a:gd name="GluePoint25X" fmla="*/ 43 w 57"/>
                  <a:gd name="GluePoint25Y" fmla="*/ 34 h 34"/>
                  <a:gd name="GluePoint26X" fmla="*/ 35 w 57"/>
                  <a:gd name="GluePoint26Y" fmla="*/ 29 h 34"/>
                  <a:gd name="GluePoint27X" fmla="*/ 24 w 57"/>
                  <a:gd name="GluePoint27Y" fmla="*/ 26 h 34"/>
                  <a:gd name="GluePoint28X" fmla="*/ 14 w 57"/>
                  <a:gd name="GluePoint28Y" fmla="*/ 29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7" h="34">
                    <a:moveTo>
                      <a:pt x="14" y="29"/>
                    </a:moveTo>
                    <a:lnTo>
                      <a:pt x="14" y="21"/>
                    </a:lnTo>
                    <a:lnTo>
                      <a:pt x="11" y="21"/>
                    </a:lnTo>
                    <a:lnTo>
                      <a:pt x="9" y="23"/>
                    </a:lnTo>
                    <a:lnTo>
                      <a:pt x="5" y="21"/>
                    </a:lnTo>
                    <a:lnTo>
                      <a:pt x="0" y="16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9" y="3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22" y="3"/>
                    </a:lnTo>
                    <a:lnTo>
                      <a:pt x="25" y="0"/>
                    </a:lnTo>
                    <a:lnTo>
                      <a:pt x="41" y="5"/>
                    </a:lnTo>
                    <a:lnTo>
                      <a:pt x="52" y="5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7" y="5"/>
                    </a:lnTo>
                    <a:lnTo>
                      <a:pt x="54" y="10"/>
                    </a:lnTo>
                    <a:lnTo>
                      <a:pt x="44" y="11"/>
                    </a:lnTo>
                    <a:lnTo>
                      <a:pt x="57" y="29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43" y="34"/>
                    </a:lnTo>
                    <a:lnTo>
                      <a:pt x="35" y="29"/>
                    </a:lnTo>
                    <a:lnTo>
                      <a:pt x="24" y="26"/>
                    </a:lnTo>
                    <a:lnTo>
                      <a:pt x="14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1" name="Freeform 149"/>
              <p:cNvSpPr/>
              <p:nvPr/>
            </p:nvSpPr>
            <p:spPr>
              <a:xfrm>
                <a:off x="4357800" y="1522440"/>
                <a:ext cx="217080" cy="153720"/>
              </a:xfrm>
              <a:custGeom>
                <a:avLst/>
                <a:gdLst>
                  <a:gd name="textAreaLeft" fmla="*/ 0 w 217080"/>
                  <a:gd name="textAreaRight" fmla="*/ 217440 w 217080"/>
                  <a:gd name="textAreaTop" fmla="*/ 0 h 153720"/>
                  <a:gd name="textAreaBottom" fmla="*/ 154080 h 153720"/>
                  <a:gd name="GluePoint1X" fmla="*/ 0 w 137"/>
                  <a:gd name="GluePoint1Y" fmla="*/ 19 h 97"/>
                  <a:gd name="GluePoint2X" fmla="*/ 3 w 137"/>
                  <a:gd name="GluePoint2Y" fmla="*/ 24 h 97"/>
                  <a:gd name="GluePoint3X" fmla="*/ 3 w 137"/>
                  <a:gd name="GluePoint3Y" fmla="*/ 27 h 97"/>
                  <a:gd name="GluePoint4X" fmla="*/ 2 w 137"/>
                  <a:gd name="GluePoint4Y" fmla="*/ 35 h 97"/>
                  <a:gd name="GluePoint5X" fmla="*/ 5 w 137"/>
                  <a:gd name="GluePoint5Y" fmla="*/ 37 h 97"/>
                  <a:gd name="GluePoint6X" fmla="*/ 8 w 137"/>
                  <a:gd name="GluePoint6Y" fmla="*/ 48 h 97"/>
                  <a:gd name="GluePoint7X" fmla="*/ 9 w 137"/>
                  <a:gd name="GluePoint7Y" fmla="*/ 55 h 97"/>
                  <a:gd name="GluePoint8X" fmla="*/ 14 w 137"/>
                  <a:gd name="GluePoint8Y" fmla="*/ 60 h 97"/>
                  <a:gd name="GluePoint9X" fmla="*/ 13 w 137"/>
                  <a:gd name="GluePoint9Y" fmla="*/ 68 h 97"/>
                  <a:gd name="GluePoint10X" fmla="*/ 14 w 137"/>
                  <a:gd name="GluePoint10Y" fmla="*/ 69 h 97"/>
                  <a:gd name="GluePoint11X" fmla="*/ 17 w 137"/>
                  <a:gd name="GluePoint11Y" fmla="*/ 66 h 97"/>
                  <a:gd name="GluePoint12X" fmla="*/ 21 w 137"/>
                  <a:gd name="GluePoint12Y" fmla="*/ 69 h 97"/>
                  <a:gd name="GluePoint13X" fmla="*/ 29 w 137"/>
                  <a:gd name="GluePoint13Y" fmla="*/ 69 h 97"/>
                  <a:gd name="GluePoint14X" fmla="*/ 33 w 137"/>
                  <a:gd name="GluePoint14Y" fmla="*/ 72 h 97"/>
                  <a:gd name="GluePoint15X" fmla="*/ 33 w 137"/>
                  <a:gd name="GluePoint15Y" fmla="*/ 76 h 97"/>
                  <a:gd name="GluePoint16X" fmla="*/ 40 w 137"/>
                  <a:gd name="GluePoint16Y" fmla="*/ 79 h 97"/>
                  <a:gd name="GluePoint17X" fmla="*/ 43 w 137"/>
                  <a:gd name="GluePoint17Y" fmla="*/ 77 h 97"/>
                  <a:gd name="GluePoint18X" fmla="*/ 41 w 137"/>
                  <a:gd name="GluePoint18Y" fmla="*/ 76 h 97"/>
                  <a:gd name="GluePoint19X" fmla="*/ 52 w 137"/>
                  <a:gd name="GluePoint19Y" fmla="*/ 77 h 97"/>
                  <a:gd name="GluePoint20X" fmla="*/ 54 w 137"/>
                  <a:gd name="GluePoint20Y" fmla="*/ 80 h 97"/>
                  <a:gd name="GluePoint21X" fmla="*/ 59 w 137"/>
                  <a:gd name="GluePoint21Y" fmla="*/ 82 h 97"/>
                  <a:gd name="GluePoint22X" fmla="*/ 65 w 137"/>
                  <a:gd name="GluePoint22Y" fmla="*/ 88 h 97"/>
                  <a:gd name="GluePoint23X" fmla="*/ 68 w 137"/>
                  <a:gd name="GluePoint23Y" fmla="*/ 90 h 97"/>
                  <a:gd name="GluePoint24X" fmla="*/ 71 w 137"/>
                  <a:gd name="GluePoint24Y" fmla="*/ 92 h 97"/>
                  <a:gd name="GluePoint25X" fmla="*/ 76 w 137"/>
                  <a:gd name="GluePoint25Y" fmla="*/ 90 h 97"/>
                  <a:gd name="GluePoint26X" fmla="*/ 84 w 137"/>
                  <a:gd name="GluePoint26Y" fmla="*/ 95 h 97"/>
                  <a:gd name="GluePoint27X" fmla="*/ 90 w 137"/>
                  <a:gd name="GluePoint27Y" fmla="*/ 92 h 97"/>
                  <a:gd name="GluePoint28X" fmla="*/ 97 w 137"/>
                  <a:gd name="GluePoint28Y" fmla="*/ 93 h 97"/>
                  <a:gd name="GluePoint29X" fmla="*/ 105 w 137"/>
                  <a:gd name="GluePoint29Y" fmla="*/ 92 h 97"/>
                  <a:gd name="GluePoint30X" fmla="*/ 117 w 137"/>
                  <a:gd name="GluePoint30Y" fmla="*/ 97 h 97"/>
                  <a:gd name="GluePoint31X" fmla="*/ 121 w 137"/>
                  <a:gd name="GluePoint31Y" fmla="*/ 97 h 97"/>
                  <a:gd name="GluePoint32X" fmla="*/ 121 w 137"/>
                  <a:gd name="GluePoint32Y" fmla="*/ 92 h 97"/>
                  <a:gd name="GluePoint33X" fmla="*/ 124 w 137"/>
                  <a:gd name="GluePoint33Y" fmla="*/ 84 h 97"/>
                  <a:gd name="GluePoint34X" fmla="*/ 135 w 137"/>
                  <a:gd name="GluePoint34Y" fmla="*/ 74 h 97"/>
                  <a:gd name="GluePoint35X" fmla="*/ 137 w 137"/>
                  <a:gd name="GluePoint35Y" fmla="*/ 72 h 97"/>
                  <a:gd name="GluePoint36X" fmla="*/ 135 w 137"/>
                  <a:gd name="GluePoint36Y" fmla="*/ 66 h 97"/>
                  <a:gd name="GluePoint37X" fmla="*/ 132 w 137"/>
                  <a:gd name="GluePoint37Y" fmla="*/ 64 h 97"/>
                  <a:gd name="GluePoint38X" fmla="*/ 127 w 137"/>
                  <a:gd name="GluePoint38Y" fmla="*/ 55 h 97"/>
                  <a:gd name="GluePoint39X" fmla="*/ 127 w 137"/>
                  <a:gd name="GluePoint39Y" fmla="*/ 48 h 97"/>
                  <a:gd name="GluePoint40X" fmla="*/ 121 w 137"/>
                  <a:gd name="GluePoint40Y" fmla="*/ 43 h 97"/>
                  <a:gd name="GluePoint41X" fmla="*/ 129 w 137"/>
                  <a:gd name="GluePoint41Y" fmla="*/ 35 h 97"/>
                  <a:gd name="GluePoint42X" fmla="*/ 127 w 137"/>
                  <a:gd name="GluePoint42Y" fmla="*/ 31 h 97"/>
                  <a:gd name="GluePoint43X" fmla="*/ 121 w 137"/>
                  <a:gd name="GluePoint43Y" fmla="*/ 14 h 97"/>
                  <a:gd name="GluePoint44X" fmla="*/ 119 w 137"/>
                  <a:gd name="GluePoint44Y" fmla="*/ 11 h 97"/>
                  <a:gd name="GluePoint45X" fmla="*/ 111 w 137"/>
                  <a:gd name="GluePoint45Y" fmla="*/ 8 h 97"/>
                  <a:gd name="GluePoint46X" fmla="*/ 89 w 137"/>
                  <a:gd name="GluePoint46Y" fmla="*/ 10 h 97"/>
                  <a:gd name="GluePoint47X" fmla="*/ 70 w 137"/>
                  <a:gd name="GluePoint47Y" fmla="*/ 6 h 97"/>
                  <a:gd name="GluePoint48X" fmla="*/ 60 w 137"/>
                  <a:gd name="GluePoint48Y" fmla="*/ 10 h 97"/>
                  <a:gd name="GluePoint49X" fmla="*/ 54 w 137"/>
                  <a:gd name="GluePoint49Y" fmla="*/ 3 h 97"/>
                  <a:gd name="GluePoint50X" fmla="*/ 59 w 137"/>
                  <a:gd name="GluePoint50Y" fmla="*/ 5 h 97"/>
                  <a:gd name="GluePoint51X" fmla="*/ 57 w 137"/>
                  <a:gd name="GluePoint51Y" fmla="*/ 2 h 97"/>
                  <a:gd name="GluePoint52X" fmla="*/ 49 w 137"/>
                  <a:gd name="GluePoint52Y" fmla="*/ 0 h 97"/>
                  <a:gd name="GluePoint53X" fmla="*/ 38 w 137"/>
                  <a:gd name="GluePoint53Y" fmla="*/ 2 h 97"/>
                  <a:gd name="GluePoint54X" fmla="*/ 24 w 137"/>
                  <a:gd name="GluePoint54Y" fmla="*/ 10 h 97"/>
                  <a:gd name="GluePoint55X" fmla="*/ 3 w 137"/>
                  <a:gd name="GluePoint55Y" fmla="*/ 16 h 97"/>
                  <a:gd name="GluePoint56X" fmla="*/ 2 w 137"/>
                  <a:gd name="GluePoint56Y" fmla="*/ 18 h 97"/>
                  <a:gd name="GluePoint57X" fmla="*/ 5 w 137"/>
                  <a:gd name="GluePoint57Y" fmla="*/ 18 h 97"/>
                  <a:gd name="GluePoint58X" fmla="*/ 5 w 137"/>
                  <a:gd name="GluePoint58Y" fmla="*/ 21 h 97"/>
                  <a:gd name="GluePoint59X" fmla="*/ 0 w 137"/>
                  <a:gd name="GluePoint59Y" fmla="*/ 19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37" h="97">
                    <a:moveTo>
                      <a:pt x="0" y="19"/>
                    </a:moveTo>
                    <a:lnTo>
                      <a:pt x="3" y="24"/>
                    </a:lnTo>
                    <a:lnTo>
                      <a:pt x="3" y="27"/>
                    </a:lnTo>
                    <a:lnTo>
                      <a:pt x="2" y="35"/>
                    </a:lnTo>
                    <a:lnTo>
                      <a:pt x="5" y="37"/>
                    </a:lnTo>
                    <a:lnTo>
                      <a:pt x="8" y="48"/>
                    </a:lnTo>
                    <a:lnTo>
                      <a:pt x="9" y="55"/>
                    </a:lnTo>
                    <a:lnTo>
                      <a:pt x="14" y="60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7" y="66"/>
                    </a:lnTo>
                    <a:lnTo>
                      <a:pt x="21" y="69"/>
                    </a:lnTo>
                    <a:lnTo>
                      <a:pt x="29" y="69"/>
                    </a:lnTo>
                    <a:lnTo>
                      <a:pt x="33" y="72"/>
                    </a:lnTo>
                    <a:lnTo>
                      <a:pt x="33" y="76"/>
                    </a:lnTo>
                    <a:lnTo>
                      <a:pt x="40" y="79"/>
                    </a:lnTo>
                    <a:lnTo>
                      <a:pt x="43" y="77"/>
                    </a:lnTo>
                    <a:lnTo>
                      <a:pt x="41" y="76"/>
                    </a:lnTo>
                    <a:lnTo>
                      <a:pt x="52" y="77"/>
                    </a:lnTo>
                    <a:lnTo>
                      <a:pt x="54" y="80"/>
                    </a:lnTo>
                    <a:lnTo>
                      <a:pt x="59" y="82"/>
                    </a:lnTo>
                    <a:lnTo>
                      <a:pt x="65" y="88"/>
                    </a:lnTo>
                    <a:lnTo>
                      <a:pt x="68" y="90"/>
                    </a:lnTo>
                    <a:lnTo>
                      <a:pt x="71" y="92"/>
                    </a:lnTo>
                    <a:lnTo>
                      <a:pt x="76" y="90"/>
                    </a:lnTo>
                    <a:lnTo>
                      <a:pt x="84" y="95"/>
                    </a:lnTo>
                    <a:lnTo>
                      <a:pt x="90" y="92"/>
                    </a:lnTo>
                    <a:lnTo>
                      <a:pt x="97" y="93"/>
                    </a:lnTo>
                    <a:lnTo>
                      <a:pt x="105" y="92"/>
                    </a:lnTo>
                    <a:lnTo>
                      <a:pt x="117" y="97"/>
                    </a:lnTo>
                    <a:lnTo>
                      <a:pt x="121" y="97"/>
                    </a:lnTo>
                    <a:lnTo>
                      <a:pt x="121" y="92"/>
                    </a:lnTo>
                    <a:lnTo>
                      <a:pt x="124" y="84"/>
                    </a:lnTo>
                    <a:lnTo>
                      <a:pt x="135" y="74"/>
                    </a:lnTo>
                    <a:lnTo>
                      <a:pt x="137" y="72"/>
                    </a:lnTo>
                    <a:lnTo>
                      <a:pt x="135" y="66"/>
                    </a:lnTo>
                    <a:lnTo>
                      <a:pt x="132" y="64"/>
                    </a:lnTo>
                    <a:lnTo>
                      <a:pt x="127" y="55"/>
                    </a:lnTo>
                    <a:lnTo>
                      <a:pt x="127" y="48"/>
                    </a:lnTo>
                    <a:lnTo>
                      <a:pt x="121" y="43"/>
                    </a:lnTo>
                    <a:lnTo>
                      <a:pt x="129" y="35"/>
                    </a:lnTo>
                    <a:lnTo>
                      <a:pt x="127" y="31"/>
                    </a:lnTo>
                    <a:lnTo>
                      <a:pt x="121" y="14"/>
                    </a:lnTo>
                    <a:lnTo>
                      <a:pt x="119" y="11"/>
                    </a:lnTo>
                    <a:lnTo>
                      <a:pt x="111" y="8"/>
                    </a:lnTo>
                    <a:lnTo>
                      <a:pt x="89" y="10"/>
                    </a:lnTo>
                    <a:lnTo>
                      <a:pt x="70" y="6"/>
                    </a:lnTo>
                    <a:lnTo>
                      <a:pt x="60" y="10"/>
                    </a:lnTo>
                    <a:lnTo>
                      <a:pt x="54" y="3"/>
                    </a:lnTo>
                    <a:lnTo>
                      <a:pt x="59" y="5"/>
                    </a:lnTo>
                    <a:lnTo>
                      <a:pt x="57" y="2"/>
                    </a:lnTo>
                    <a:lnTo>
                      <a:pt x="49" y="0"/>
                    </a:lnTo>
                    <a:lnTo>
                      <a:pt x="38" y="2"/>
                    </a:lnTo>
                    <a:lnTo>
                      <a:pt x="24" y="10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2" name="Freeform 150"/>
              <p:cNvSpPr/>
              <p:nvPr/>
            </p:nvSpPr>
            <p:spPr>
              <a:xfrm>
                <a:off x="4489560" y="1438200"/>
                <a:ext cx="147240" cy="61560"/>
              </a:xfrm>
              <a:custGeom>
                <a:avLst/>
                <a:gdLst>
                  <a:gd name="textAreaLeft" fmla="*/ 0 w 147240"/>
                  <a:gd name="textAreaRight" fmla="*/ 147600 w 147240"/>
                  <a:gd name="textAreaTop" fmla="*/ 0 h 61560"/>
                  <a:gd name="textAreaBottom" fmla="*/ 61920 h 61560"/>
                  <a:gd name="GluePoint1X" fmla="*/ 74 w 93"/>
                  <a:gd name="GluePoint1Y" fmla="*/ 39 h 39"/>
                  <a:gd name="GluePoint2X" fmla="*/ 79 w 93"/>
                  <a:gd name="GluePoint2Y" fmla="*/ 37 h 39"/>
                  <a:gd name="GluePoint3X" fmla="*/ 85 w 93"/>
                  <a:gd name="GluePoint3Y" fmla="*/ 37 h 39"/>
                  <a:gd name="GluePoint4X" fmla="*/ 90 w 93"/>
                  <a:gd name="GluePoint4Y" fmla="*/ 32 h 39"/>
                  <a:gd name="GluePoint5X" fmla="*/ 93 w 93"/>
                  <a:gd name="GluePoint5Y" fmla="*/ 31 h 39"/>
                  <a:gd name="GluePoint6X" fmla="*/ 90 w 93"/>
                  <a:gd name="GluePoint6Y" fmla="*/ 24 h 39"/>
                  <a:gd name="GluePoint7X" fmla="*/ 84 w 93"/>
                  <a:gd name="GluePoint7Y" fmla="*/ 18 h 39"/>
                  <a:gd name="GluePoint8X" fmla="*/ 84 w 93"/>
                  <a:gd name="GluePoint8Y" fmla="*/ 11 h 39"/>
                  <a:gd name="GluePoint9X" fmla="*/ 79 w 93"/>
                  <a:gd name="GluePoint9Y" fmla="*/ 8 h 39"/>
                  <a:gd name="GluePoint10X" fmla="*/ 79 w 93"/>
                  <a:gd name="GluePoint10Y" fmla="*/ 8 h 39"/>
                  <a:gd name="GluePoint11X" fmla="*/ 68 w 93"/>
                  <a:gd name="GluePoint11Y" fmla="*/ 8 h 39"/>
                  <a:gd name="GluePoint12X" fmla="*/ 60 w 93"/>
                  <a:gd name="GluePoint12Y" fmla="*/ 3 h 39"/>
                  <a:gd name="GluePoint13X" fmla="*/ 49 w 93"/>
                  <a:gd name="GluePoint13Y" fmla="*/ 0 h 39"/>
                  <a:gd name="GluePoint14X" fmla="*/ 39 w 93"/>
                  <a:gd name="GluePoint14Y" fmla="*/ 3 h 39"/>
                  <a:gd name="GluePoint15X" fmla="*/ 39 w 93"/>
                  <a:gd name="GluePoint15Y" fmla="*/ 5 h 39"/>
                  <a:gd name="GluePoint16X" fmla="*/ 41 w 93"/>
                  <a:gd name="GluePoint16Y" fmla="*/ 14 h 39"/>
                  <a:gd name="GluePoint17X" fmla="*/ 38 w 93"/>
                  <a:gd name="GluePoint17Y" fmla="*/ 19 h 39"/>
                  <a:gd name="GluePoint18X" fmla="*/ 36 w 93"/>
                  <a:gd name="GluePoint18Y" fmla="*/ 18 h 39"/>
                  <a:gd name="GluePoint19X" fmla="*/ 33 w 93"/>
                  <a:gd name="GluePoint19Y" fmla="*/ 18 h 39"/>
                  <a:gd name="GluePoint20X" fmla="*/ 28 w 93"/>
                  <a:gd name="GluePoint20Y" fmla="*/ 16 h 39"/>
                  <a:gd name="GluePoint21X" fmla="*/ 25 w 93"/>
                  <a:gd name="GluePoint21Y" fmla="*/ 13 h 39"/>
                  <a:gd name="GluePoint22X" fmla="*/ 25 w 93"/>
                  <a:gd name="GluePoint22Y" fmla="*/ 14 h 39"/>
                  <a:gd name="GluePoint23X" fmla="*/ 15 w 93"/>
                  <a:gd name="GluePoint23Y" fmla="*/ 6 h 39"/>
                  <a:gd name="GluePoint24X" fmla="*/ 7 w 93"/>
                  <a:gd name="GluePoint24Y" fmla="*/ 10 h 39"/>
                  <a:gd name="GluePoint25X" fmla="*/ 0 w 93"/>
                  <a:gd name="GluePoint25Y" fmla="*/ 22 h 39"/>
                  <a:gd name="GluePoint26X" fmla="*/ 0 w 93"/>
                  <a:gd name="GluePoint26Y" fmla="*/ 31 h 39"/>
                  <a:gd name="GluePoint27X" fmla="*/ 1 w 93"/>
                  <a:gd name="GluePoint27Y" fmla="*/ 32 h 39"/>
                  <a:gd name="GluePoint28X" fmla="*/ 3 w 93"/>
                  <a:gd name="GluePoint28Y" fmla="*/ 32 h 39"/>
                  <a:gd name="GluePoint29X" fmla="*/ 6 w 93"/>
                  <a:gd name="GluePoint29Y" fmla="*/ 29 h 39"/>
                  <a:gd name="GluePoint30X" fmla="*/ 14 w 93"/>
                  <a:gd name="GluePoint30Y" fmla="*/ 26 h 39"/>
                  <a:gd name="GluePoint31X" fmla="*/ 34 w 93"/>
                  <a:gd name="GluePoint31Y" fmla="*/ 27 h 39"/>
                  <a:gd name="GluePoint32X" fmla="*/ 42 w 93"/>
                  <a:gd name="GluePoint32Y" fmla="*/ 29 h 39"/>
                  <a:gd name="GluePoint33X" fmla="*/ 49 w 93"/>
                  <a:gd name="GluePoint33Y" fmla="*/ 26 h 39"/>
                  <a:gd name="GluePoint34X" fmla="*/ 54 w 93"/>
                  <a:gd name="GluePoint34Y" fmla="*/ 31 h 39"/>
                  <a:gd name="GluePoint35X" fmla="*/ 60 w 93"/>
                  <a:gd name="GluePoint35Y" fmla="*/ 31 h 39"/>
                  <a:gd name="GluePoint36X" fmla="*/ 74 w 93"/>
                  <a:gd name="GluePoint36Y" fmla="*/ 39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93" h="39">
                    <a:moveTo>
                      <a:pt x="74" y="39"/>
                    </a:moveTo>
                    <a:lnTo>
                      <a:pt x="79" y="37"/>
                    </a:lnTo>
                    <a:lnTo>
                      <a:pt x="85" y="37"/>
                    </a:lnTo>
                    <a:lnTo>
                      <a:pt x="90" y="32"/>
                    </a:lnTo>
                    <a:lnTo>
                      <a:pt x="93" y="31"/>
                    </a:lnTo>
                    <a:lnTo>
                      <a:pt x="90" y="24"/>
                    </a:lnTo>
                    <a:lnTo>
                      <a:pt x="84" y="18"/>
                    </a:lnTo>
                    <a:lnTo>
                      <a:pt x="84" y="11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68" y="8"/>
                    </a:lnTo>
                    <a:lnTo>
                      <a:pt x="60" y="3"/>
                    </a:lnTo>
                    <a:lnTo>
                      <a:pt x="49" y="0"/>
                    </a:lnTo>
                    <a:lnTo>
                      <a:pt x="39" y="3"/>
                    </a:lnTo>
                    <a:lnTo>
                      <a:pt x="39" y="5"/>
                    </a:lnTo>
                    <a:lnTo>
                      <a:pt x="41" y="14"/>
                    </a:lnTo>
                    <a:lnTo>
                      <a:pt x="38" y="19"/>
                    </a:lnTo>
                    <a:lnTo>
                      <a:pt x="36" y="18"/>
                    </a:lnTo>
                    <a:lnTo>
                      <a:pt x="33" y="18"/>
                    </a:lnTo>
                    <a:lnTo>
                      <a:pt x="28" y="16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15" y="6"/>
                    </a:lnTo>
                    <a:lnTo>
                      <a:pt x="7" y="10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1" y="32"/>
                    </a:lnTo>
                    <a:lnTo>
                      <a:pt x="3" y="32"/>
                    </a:lnTo>
                    <a:lnTo>
                      <a:pt x="6" y="29"/>
                    </a:lnTo>
                    <a:lnTo>
                      <a:pt x="14" y="26"/>
                    </a:lnTo>
                    <a:lnTo>
                      <a:pt x="34" y="27"/>
                    </a:lnTo>
                    <a:lnTo>
                      <a:pt x="42" y="29"/>
                    </a:lnTo>
                    <a:lnTo>
                      <a:pt x="49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3" name="Freeform 151"/>
              <p:cNvSpPr/>
              <p:nvPr/>
            </p:nvSpPr>
            <p:spPr>
              <a:xfrm>
                <a:off x="4491000" y="1479600"/>
                <a:ext cx="118800" cy="6480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4800"/>
                  <a:gd name="textAreaBottom" fmla="*/ 65160 h 64800"/>
                  <a:gd name="GluePoint1X" fmla="*/ 54 w 75"/>
                  <a:gd name="GluePoint1Y" fmla="*/ 41 h 41"/>
                  <a:gd name="GluePoint2X" fmla="*/ 53 w 75"/>
                  <a:gd name="GluePoint2Y" fmla="*/ 38 h 41"/>
                  <a:gd name="GluePoint3X" fmla="*/ 59 w 75"/>
                  <a:gd name="GluePoint3Y" fmla="*/ 35 h 41"/>
                  <a:gd name="GluePoint4X" fmla="*/ 65 w 75"/>
                  <a:gd name="GluePoint4Y" fmla="*/ 38 h 41"/>
                  <a:gd name="GluePoint5X" fmla="*/ 62 w 75"/>
                  <a:gd name="GluePoint5Y" fmla="*/ 33 h 41"/>
                  <a:gd name="GluePoint6X" fmla="*/ 64 w 75"/>
                  <a:gd name="GluePoint6Y" fmla="*/ 30 h 41"/>
                  <a:gd name="GluePoint7X" fmla="*/ 64 w 75"/>
                  <a:gd name="GluePoint7Y" fmla="*/ 24 h 41"/>
                  <a:gd name="GluePoint8X" fmla="*/ 73 w 75"/>
                  <a:gd name="GluePoint8Y" fmla="*/ 22 h 41"/>
                  <a:gd name="GluePoint9X" fmla="*/ 75 w 75"/>
                  <a:gd name="GluePoint9Y" fmla="*/ 19 h 41"/>
                  <a:gd name="GluePoint10X" fmla="*/ 72 w 75"/>
                  <a:gd name="GluePoint10Y" fmla="*/ 17 h 41"/>
                  <a:gd name="GluePoint11X" fmla="*/ 70 w 75"/>
                  <a:gd name="GluePoint11Y" fmla="*/ 16 h 41"/>
                  <a:gd name="GluePoint12X" fmla="*/ 73 w 75"/>
                  <a:gd name="GluePoint12Y" fmla="*/ 13 h 41"/>
                  <a:gd name="GluePoint13X" fmla="*/ 73 w 75"/>
                  <a:gd name="GluePoint13Y" fmla="*/ 13 h 41"/>
                  <a:gd name="GluePoint14X" fmla="*/ 59 w 75"/>
                  <a:gd name="GluePoint14Y" fmla="*/ 5 h 41"/>
                  <a:gd name="GluePoint15X" fmla="*/ 53 w 75"/>
                  <a:gd name="GluePoint15Y" fmla="*/ 5 h 41"/>
                  <a:gd name="GluePoint16X" fmla="*/ 48 w 75"/>
                  <a:gd name="GluePoint16Y" fmla="*/ 0 h 41"/>
                  <a:gd name="GluePoint17X" fmla="*/ 41 w 75"/>
                  <a:gd name="GluePoint17Y" fmla="*/ 3 h 41"/>
                  <a:gd name="GluePoint18X" fmla="*/ 33 w 75"/>
                  <a:gd name="GluePoint18Y" fmla="*/ 1 h 41"/>
                  <a:gd name="GluePoint19X" fmla="*/ 13 w 75"/>
                  <a:gd name="GluePoint19Y" fmla="*/ 0 h 41"/>
                  <a:gd name="GluePoint20X" fmla="*/ 5 w 75"/>
                  <a:gd name="GluePoint20Y" fmla="*/ 3 h 41"/>
                  <a:gd name="GluePoint21X" fmla="*/ 2 w 75"/>
                  <a:gd name="GluePoint21Y" fmla="*/ 6 h 41"/>
                  <a:gd name="GluePoint22X" fmla="*/ 0 w 75"/>
                  <a:gd name="GluePoint22Y" fmla="*/ 6 h 41"/>
                  <a:gd name="GluePoint23X" fmla="*/ 5 w 75"/>
                  <a:gd name="GluePoint23Y" fmla="*/ 21 h 41"/>
                  <a:gd name="GluePoint24X" fmla="*/ 22 w 75"/>
                  <a:gd name="GluePoint24Y" fmla="*/ 24 h 41"/>
                  <a:gd name="GluePoint25X" fmla="*/ 26 w 75"/>
                  <a:gd name="GluePoint25Y" fmla="*/ 27 h 41"/>
                  <a:gd name="GluePoint26X" fmla="*/ 26 w 75"/>
                  <a:gd name="GluePoint26Y" fmla="*/ 30 h 41"/>
                  <a:gd name="GluePoint27X" fmla="*/ 27 w 75"/>
                  <a:gd name="GluePoint27Y" fmla="*/ 35 h 41"/>
                  <a:gd name="GluePoint28X" fmla="*/ 35 w 75"/>
                  <a:gd name="GluePoint28Y" fmla="*/ 38 h 41"/>
                  <a:gd name="GluePoint29X" fmla="*/ 37 w 75"/>
                  <a:gd name="GluePoint29Y" fmla="*/ 41 h 41"/>
                  <a:gd name="GluePoint30X" fmla="*/ 54 w 75"/>
                  <a:gd name="GluePoint30Y" fmla="*/ 41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5" h="41">
                    <a:moveTo>
                      <a:pt x="54" y="41"/>
                    </a:moveTo>
                    <a:lnTo>
                      <a:pt x="53" y="38"/>
                    </a:lnTo>
                    <a:lnTo>
                      <a:pt x="59" y="35"/>
                    </a:lnTo>
                    <a:lnTo>
                      <a:pt x="65" y="38"/>
                    </a:lnTo>
                    <a:lnTo>
                      <a:pt x="62" y="33"/>
                    </a:lnTo>
                    <a:lnTo>
                      <a:pt x="64" y="30"/>
                    </a:lnTo>
                    <a:lnTo>
                      <a:pt x="64" y="24"/>
                    </a:lnTo>
                    <a:lnTo>
                      <a:pt x="73" y="22"/>
                    </a:lnTo>
                    <a:lnTo>
                      <a:pt x="75" y="19"/>
                    </a:lnTo>
                    <a:lnTo>
                      <a:pt x="72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59" y="5"/>
                    </a:lnTo>
                    <a:lnTo>
                      <a:pt x="53" y="5"/>
                    </a:lnTo>
                    <a:lnTo>
                      <a:pt x="48" y="0"/>
                    </a:lnTo>
                    <a:lnTo>
                      <a:pt x="41" y="3"/>
                    </a:lnTo>
                    <a:lnTo>
                      <a:pt x="33" y="1"/>
                    </a:lnTo>
                    <a:lnTo>
                      <a:pt x="13" y="0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5" y="21"/>
                    </a:lnTo>
                    <a:lnTo>
                      <a:pt x="22" y="24"/>
                    </a:lnTo>
                    <a:lnTo>
                      <a:pt x="26" y="27"/>
                    </a:lnTo>
                    <a:lnTo>
                      <a:pt x="26" y="30"/>
                    </a:lnTo>
                    <a:lnTo>
                      <a:pt x="27" y="35"/>
                    </a:lnTo>
                    <a:lnTo>
                      <a:pt x="35" y="38"/>
                    </a:lnTo>
                    <a:lnTo>
                      <a:pt x="37" y="41"/>
                    </a:lnTo>
                    <a:lnTo>
                      <a:pt x="54" y="4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4" name="Freeform 152"/>
              <p:cNvSpPr/>
              <p:nvPr/>
            </p:nvSpPr>
            <p:spPr>
              <a:xfrm>
                <a:off x="4468680" y="1501920"/>
                <a:ext cx="64800" cy="3600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36000"/>
                  <a:gd name="textAreaBottom" fmla="*/ 36360 h 36000"/>
                  <a:gd name="GluePoint1X" fmla="*/ 0 w 41"/>
                  <a:gd name="GluePoint1Y" fmla="*/ 19 h 23"/>
                  <a:gd name="GluePoint2X" fmla="*/ 19 w 41"/>
                  <a:gd name="GluePoint2Y" fmla="*/ 23 h 23"/>
                  <a:gd name="GluePoint3X" fmla="*/ 41 w 41"/>
                  <a:gd name="GluePoint3Y" fmla="*/ 21 h 23"/>
                  <a:gd name="GluePoint4X" fmla="*/ 40 w 41"/>
                  <a:gd name="GluePoint4Y" fmla="*/ 16 h 23"/>
                  <a:gd name="GluePoint5X" fmla="*/ 40 w 41"/>
                  <a:gd name="GluePoint5Y" fmla="*/ 13 h 23"/>
                  <a:gd name="GluePoint6X" fmla="*/ 36 w 41"/>
                  <a:gd name="GluePoint6Y" fmla="*/ 10 h 23"/>
                  <a:gd name="GluePoint7X" fmla="*/ 19 w 41"/>
                  <a:gd name="GluePoint7Y" fmla="*/ 7 h 23"/>
                  <a:gd name="GluePoint8X" fmla="*/ 19 w 41"/>
                  <a:gd name="GluePoint8Y" fmla="*/ 13 h 23"/>
                  <a:gd name="GluePoint9X" fmla="*/ 11 w 41"/>
                  <a:gd name="GluePoint9Y" fmla="*/ 10 h 23"/>
                  <a:gd name="GluePoint10X" fmla="*/ 16 w 41"/>
                  <a:gd name="GluePoint10Y" fmla="*/ 5 h 23"/>
                  <a:gd name="GluePoint11X" fmla="*/ 16 w 41"/>
                  <a:gd name="GluePoint11Y" fmla="*/ 0 h 23"/>
                  <a:gd name="GluePoint12X" fmla="*/ 13 w 41"/>
                  <a:gd name="GluePoint12Y" fmla="*/ 7 h 23"/>
                  <a:gd name="GluePoint13X" fmla="*/ 9 w 41"/>
                  <a:gd name="GluePoint13Y" fmla="*/ 11 h 23"/>
                  <a:gd name="GluePoint14X" fmla="*/ 5 w 41"/>
                  <a:gd name="GluePoint14Y" fmla="*/ 11 h 23"/>
                  <a:gd name="GluePoint15X" fmla="*/ 3 w 41"/>
                  <a:gd name="GluePoint15Y" fmla="*/ 18 h 23"/>
                  <a:gd name="GluePoint16X" fmla="*/ 0 w 41"/>
                  <a:gd name="GluePoint16Y" fmla="*/ 19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23">
                    <a:moveTo>
                      <a:pt x="0" y="19"/>
                    </a:moveTo>
                    <a:lnTo>
                      <a:pt x="19" y="23"/>
                    </a:lnTo>
                    <a:lnTo>
                      <a:pt x="41" y="21"/>
                    </a:lnTo>
                    <a:lnTo>
                      <a:pt x="40" y="16"/>
                    </a:lnTo>
                    <a:lnTo>
                      <a:pt x="40" y="13"/>
                    </a:lnTo>
                    <a:lnTo>
                      <a:pt x="36" y="10"/>
                    </a:lnTo>
                    <a:lnTo>
                      <a:pt x="19" y="7"/>
                    </a:lnTo>
                    <a:lnTo>
                      <a:pt x="19" y="13"/>
                    </a:lnTo>
                    <a:lnTo>
                      <a:pt x="11" y="10"/>
                    </a:lnTo>
                    <a:lnTo>
                      <a:pt x="16" y="5"/>
                    </a:lnTo>
                    <a:lnTo>
                      <a:pt x="16" y="0"/>
                    </a:lnTo>
                    <a:lnTo>
                      <a:pt x="13" y="7"/>
                    </a:lnTo>
                    <a:lnTo>
                      <a:pt x="9" y="11"/>
                    </a:lnTo>
                    <a:lnTo>
                      <a:pt x="5" y="11"/>
                    </a:lnTo>
                    <a:lnTo>
                      <a:pt x="3" y="18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5" name="Freeform 153"/>
              <p:cNvSpPr/>
              <p:nvPr/>
            </p:nvSpPr>
            <p:spPr>
              <a:xfrm>
                <a:off x="3865680" y="1824120"/>
                <a:ext cx="277560" cy="21060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210600"/>
                  <a:gd name="textAreaBottom" fmla="*/ 210960 h 210600"/>
                  <a:gd name="GluePoint1X" fmla="*/ 22 w 175"/>
                  <a:gd name="GluePoint1Y" fmla="*/ 108 h 133"/>
                  <a:gd name="GluePoint2X" fmla="*/ 27 w 175"/>
                  <a:gd name="GluePoint2Y" fmla="*/ 90 h 133"/>
                  <a:gd name="GluePoint3X" fmla="*/ 26 w 175"/>
                  <a:gd name="GluePoint3Y" fmla="*/ 72 h 133"/>
                  <a:gd name="GluePoint4X" fmla="*/ 32 w 175"/>
                  <a:gd name="GluePoint4Y" fmla="*/ 61 h 133"/>
                  <a:gd name="GluePoint5X" fmla="*/ 40 w 175"/>
                  <a:gd name="GluePoint5Y" fmla="*/ 42 h 133"/>
                  <a:gd name="GluePoint6X" fmla="*/ 40 w 175"/>
                  <a:gd name="GluePoint6Y" fmla="*/ 32 h 133"/>
                  <a:gd name="GluePoint7X" fmla="*/ 16 w 175"/>
                  <a:gd name="GluePoint7Y" fmla="*/ 32 h 133"/>
                  <a:gd name="GluePoint8X" fmla="*/ 10 w 175"/>
                  <a:gd name="GluePoint8Y" fmla="*/ 30 h 133"/>
                  <a:gd name="GluePoint9X" fmla="*/ 7 w 175"/>
                  <a:gd name="GluePoint9Y" fmla="*/ 30 h 133"/>
                  <a:gd name="GluePoint10X" fmla="*/ 7 w 175"/>
                  <a:gd name="GluePoint10Y" fmla="*/ 26 h 133"/>
                  <a:gd name="GluePoint11X" fmla="*/ 5 w 175"/>
                  <a:gd name="GluePoint11Y" fmla="*/ 22 h 133"/>
                  <a:gd name="GluePoint12X" fmla="*/ 5 w 175"/>
                  <a:gd name="GluePoint12Y" fmla="*/ 19 h 133"/>
                  <a:gd name="GluePoint13X" fmla="*/ 0 w 175"/>
                  <a:gd name="GluePoint13Y" fmla="*/ 14 h 133"/>
                  <a:gd name="GluePoint14X" fmla="*/ 13 w 175"/>
                  <a:gd name="GluePoint14Y" fmla="*/ 8 h 133"/>
                  <a:gd name="GluePoint15X" fmla="*/ 22 w 175"/>
                  <a:gd name="GluePoint15Y" fmla="*/ 0 h 133"/>
                  <a:gd name="GluePoint16X" fmla="*/ 46 w 175"/>
                  <a:gd name="GluePoint16Y" fmla="*/ 1 h 133"/>
                  <a:gd name="GluePoint17X" fmla="*/ 78 w 175"/>
                  <a:gd name="GluePoint17Y" fmla="*/ 5 h 133"/>
                  <a:gd name="GluePoint18X" fmla="*/ 110 w 175"/>
                  <a:gd name="GluePoint18Y" fmla="*/ 11 h 133"/>
                  <a:gd name="GluePoint19X" fmla="*/ 135 w 175"/>
                  <a:gd name="GluePoint19Y" fmla="*/ 19 h 133"/>
                  <a:gd name="GluePoint20X" fmla="*/ 148 w 175"/>
                  <a:gd name="GluePoint20Y" fmla="*/ 21 h 133"/>
                  <a:gd name="GluePoint21X" fmla="*/ 153 w 175"/>
                  <a:gd name="GluePoint21Y" fmla="*/ 22 h 133"/>
                  <a:gd name="GluePoint22X" fmla="*/ 173 w 175"/>
                  <a:gd name="GluePoint22Y" fmla="*/ 24 h 133"/>
                  <a:gd name="GluePoint23X" fmla="*/ 173 w 175"/>
                  <a:gd name="GluePoint23Y" fmla="*/ 27 h 133"/>
                  <a:gd name="GluePoint24X" fmla="*/ 172 w 175"/>
                  <a:gd name="GluePoint24Y" fmla="*/ 34 h 133"/>
                  <a:gd name="GluePoint25X" fmla="*/ 143 w 175"/>
                  <a:gd name="GluePoint25Y" fmla="*/ 48 h 133"/>
                  <a:gd name="GluePoint26X" fmla="*/ 126 w 175"/>
                  <a:gd name="GluePoint26Y" fmla="*/ 72 h 133"/>
                  <a:gd name="GluePoint27X" fmla="*/ 127 w 175"/>
                  <a:gd name="GluePoint27Y" fmla="*/ 83 h 133"/>
                  <a:gd name="GluePoint28X" fmla="*/ 130 w 175"/>
                  <a:gd name="GluePoint28Y" fmla="*/ 88 h 133"/>
                  <a:gd name="GluePoint29X" fmla="*/ 119 w 175"/>
                  <a:gd name="GluePoint29Y" fmla="*/ 103 h 133"/>
                  <a:gd name="GluePoint30X" fmla="*/ 111 w 175"/>
                  <a:gd name="GluePoint30Y" fmla="*/ 108 h 133"/>
                  <a:gd name="GluePoint31X" fmla="*/ 100 w 175"/>
                  <a:gd name="GluePoint31Y" fmla="*/ 122 h 133"/>
                  <a:gd name="GluePoint32X" fmla="*/ 64 w 175"/>
                  <a:gd name="GluePoint32Y" fmla="*/ 127 h 133"/>
                  <a:gd name="GluePoint33X" fmla="*/ 51 w 175"/>
                  <a:gd name="GluePoint33Y" fmla="*/ 133 h 133"/>
                  <a:gd name="GluePoint34X" fmla="*/ 38 w 175"/>
                  <a:gd name="GluePoint34Y" fmla="*/ 119 h 133"/>
                  <a:gd name="GluePoint35X" fmla="*/ 30 w 175"/>
                  <a:gd name="GluePoint35Y" fmla="*/ 114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75" h="133">
                    <a:moveTo>
                      <a:pt x="24" y="114"/>
                    </a:moveTo>
                    <a:lnTo>
                      <a:pt x="22" y="108"/>
                    </a:lnTo>
                    <a:lnTo>
                      <a:pt x="30" y="99"/>
                    </a:lnTo>
                    <a:lnTo>
                      <a:pt x="27" y="90"/>
                    </a:lnTo>
                    <a:lnTo>
                      <a:pt x="30" y="82"/>
                    </a:lnTo>
                    <a:lnTo>
                      <a:pt x="26" y="72"/>
                    </a:lnTo>
                    <a:lnTo>
                      <a:pt x="34" y="67"/>
                    </a:lnTo>
                    <a:lnTo>
                      <a:pt x="32" y="61"/>
                    </a:lnTo>
                    <a:lnTo>
                      <a:pt x="35" y="48"/>
                    </a:lnTo>
                    <a:lnTo>
                      <a:pt x="40" y="42"/>
                    </a:lnTo>
                    <a:lnTo>
                      <a:pt x="43" y="37"/>
                    </a:lnTo>
                    <a:lnTo>
                      <a:pt x="40" y="32"/>
                    </a:lnTo>
                    <a:lnTo>
                      <a:pt x="18" y="34"/>
                    </a:lnTo>
                    <a:lnTo>
                      <a:pt x="16" y="32"/>
                    </a:lnTo>
                    <a:lnTo>
                      <a:pt x="16" y="29"/>
                    </a:lnTo>
                    <a:lnTo>
                      <a:pt x="10" y="30"/>
                    </a:lnTo>
                    <a:lnTo>
                      <a:pt x="7" y="34"/>
                    </a:lnTo>
                    <a:lnTo>
                      <a:pt x="7" y="30"/>
                    </a:lnTo>
                    <a:lnTo>
                      <a:pt x="10" y="26"/>
                    </a:lnTo>
                    <a:lnTo>
                      <a:pt x="7" y="26"/>
                    </a:lnTo>
                    <a:lnTo>
                      <a:pt x="8" y="24"/>
                    </a:lnTo>
                    <a:lnTo>
                      <a:pt x="5" y="22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0" y="14"/>
                    </a:lnTo>
                    <a:lnTo>
                      <a:pt x="5" y="8"/>
                    </a:lnTo>
                    <a:lnTo>
                      <a:pt x="13" y="8"/>
                    </a:lnTo>
                    <a:lnTo>
                      <a:pt x="16" y="1"/>
                    </a:lnTo>
                    <a:lnTo>
                      <a:pt x="22" y="0"/>
                    </a:lnTo>
                    <a:lnTo>
                      <a:pt x="34" y="3"/>
                    </a:lnTo>
                    <a:lnTo>
                      <a:pt x="46" y="1"/>
                    </a:lnTo>
                    <a:lnTo>
                      <a:pt x="65" y="6"/>
                    </a:lnTo>
                    <a:lnTo>
                      <a:pt x="78" y="5"/>
                    </a:lnTo>
                    <a:lnTo>
                      <a:pt x="103" y="6"/>
                    </a:lnTo>
                    <a:lnTo>
                      <a:pt x="110" y="11"/>
                    </a:lnTo>
                    <a:lnTo>
                      <a:pt x="119" y="16"/>
                    </a:lnTo>
                    <a:lnTo>
                      <a:pt x="135" y="19"/>
                    </a:lnTo>
                    <a:lnTo>
                      <a:pt x="142" y="17"/>
                    </a:lnTo>
                    <a:lnTo>
                      <a:pt x="148" y="21"/>
                    </a:lnTo>
                    <a:lnTo>
                      <a:pt x="150" y="24"/>
                    </a:lnTo>
                    <a:lnTo>
                      <a:pt x="153" y="22"/>
                    </a:lnTo>
                    <a:lnTo>
                      <a:pt x="157" y="24"/>
                    </a:lnTo>
                    <a:lnTo>
                      <a:pt x="173" y="24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5" y="32"/>
                    </a:lnTo>
                    <a:lnTo>
                      <a:pt x="172" y="34"/>
                    </a:lnTo>
                    <a:lnTo>
                      <a:pt x="159" y="43"/>
                    </a:lnTo>
                    <a:lnTo>
                      <a:pt x="143" y="48"/>
                    </a:lnTo>
                    <a:lnTo>
                      <a:pt x="142" y="51"/>
                    </a:lnTo>
                    <a:lnTo>
                      <a:pt x="126" y="72"/>
                    </a:lnTo>
                    <a:lnTo>
                      <a:pt x="124" y="77"/>
                    </a:lnTo>
                    <a:lnTo>
                      <a:pt x="127" y="83"/>
                    </a:lnTo>
                    <a:lnTo>
                      <a:pt x="132" y="87"/>
                    </a:lnTo>
                    <a:lnTo>
                      <a:pt x="130" y="88"/>
                    </a:lnTo>
                    <a:lnTo>
                      <a:pt x="124" y="95"/>
                    </a:lnTo>
                    <a:lnTo>
                      <a:pt x="119" y="103"/>
                    </a:lnTo>
                    <a:lnTo>
                      <a:pt x="119" y="108"/>
                    </a:lnTo>
                    <a:lnTo>
                      <a:pt x="111" y="108"/>
                    </a:lnTo>
                    <a:lnTo>
                      <a:pt x="105" y="112"/>
                    </a:lnTo>
                    <a:lnTo>
                      <a:pt x="100" y="122"/>
                    </a:lnTo>
                    <a:lnTo>
                      <a:pt x="67" y="124"/>
                    </a:lnTo>
                    <a:lnTo>
                      <a:pt x="64" y="127"/>
                    </a:lnTo>
                    <a:lnTo>
                      <a:pt x="57" y="128"/>
                    </a:lnTo>
                    <a:lnTo>
                      <a:pt x="51" y="133"/>
                    </a:lnTo>
                    <a:lnTo>
                      <a:pt x="43" y="132"/>
                    </a:lnTo>
                    <a:lnTo>
                      <a:pt x="38" y="119"/>
                    </a:lnTo>
                    <a:lnTo>
                      <a:pt x="35" y="116"/>
                    </a:lnTo>
                    <a:lnTo>
                      <a:pt x="30" y="114"/>
                    </a:lnTo>
                    <a:lnTo>
                      <a:pt x="24" y="11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6" name="Freeform 154"/>
              <p:cNvSpPr/>
              <p:nvPr/>
            </p:nvSpPr>
            <p:spPr>
              <a:xfrm>
                <a:off x="3968640" y="1623960"/>
                <a:ext cx="269640" cy="237600"/>
              </a:xfrm>
              <a:custGeom>
                <a:avLst/>
                <a:gdLst>
                  <a:gd name="textAreaLeft" fmla="*/ 0 w 269640"/>
                  <a:gd name="textAreaRight" fmla="*/ 270000 w 269640"/>
                  <a:gd name="textAreaTop" fmla="*/ 0 h 237600"/>
                  <a:gd name="textAreaBottom" fmla="*/ 237960 h 237600"/>
                  <a:gd name="GluePoint1X" fmla="*/ 88 w 170"/>
                  <a:gd name="GluePoint1Y" fmla="*/ 4 h 150"/>
                  <a:gd name="GluePoint2X" fmla="*/ 86 w 170"/>
                  <a:gd name="GluePoint2Y" fmla="*/ 15 h 150"/>
                  <a:gd name="GluePoint3X" fmla="*/ 69 w 170"/>
                  <a:gd name="GluePoint3Y" fmla="*/ 23 h 150"/>
                  <a:gd name="GluePoint4X" fmla="*/ 72 w 170"/>
                  <a:gd name="GluePoint4Y" fmla="*/ 28 h 150"/>
                  <a:gd name="GluePoint5X" fmla="*/ 50 w 170"/>
                  <a:gd name="GluePoint5Y" fmla="*/ 29 h 150"/>
                  <a:gd name="GluePoint6X" fmla="*/ 48 w 170"/>
                  <a:gd name="GluePoint6Y" fmla="*/ 24 h 150"/>
                  <a:gd name="GluePoint7X" fmla="*/ 43 w 170"/>
                  <a:gd name="GluePoint7Y" fmla="*/ 41 h 150"/>
                  <a:gd name="GluePoint8X" fmla="*/ 45 w 170"/>
                  <a:gd name="GluePoint8Y" fmla="*/ 42 h 150"/>
                  <a:gd name="GluePoint9X" fmla="*/ 29 w 170"/>
                  <a:gd name="GluePoint9Y" fmla="*/ 44 h 150"/>
                  <a:gd name="GluePoint10X" fmla="*/ 18 w 170"/>
                  <a:gd name="GluePoint10Y" fmla="*/ 39 h 150"/>
                  <a:gd name="GluePoint11X" fmla="*/ 2 w 170"/>
                  <a:gd name="GluePoint11Y" fmla="*/ 44 h 150"/>
                  <a:gd name="GluePoint12X" fmla="*/ 5 w 170"/>
                  <a:gd name="GluePoint12Y" fmla="*/ 47 h 150"/>
                  <a:gd name="GluePoint13X" fmla="*/ 5 w 170"/>
                  <a:gd name="GluePoint13Y" fmla="*/ 50 h 150"/>
                  <a:gd name="GluePoint14X" fmla="*/ 7 w 170"/>
                  <a:gd name="GluePoint14Y" fmla="*/ 57 h 150"/>
                  <a:gd name="GluePoint15X" fmla="*/ 21 w 170"/>
                  <a:gd name="GluePoint15Y" fmla="*/ 60 h 150"/>
                  <a:gd name="GluePoint16X" fmla="*/ 31 w 170"/>
                  <a:gd name="GluePoint16Y" fmla="*/ 65 h 150"/>
                  <a:gd name="GluePoint17X" fmla="*/ 35 w 170"/>
                  <a:gd name="GluePoint17Y" fmla="*/ 66 h 150"/>
                  <a:gd name="GluePoint18X" fmla="*/ 40 w 170"/>
                  <a:gd name="GluePoint18Y" fmla="*/ 78 h 150"/>
                  <a:gd name="GluePoint19X" fmla="*/ 51 w 170"/>
                  <a:gd name="GluePoint19Y" fmla="*/ 89 h 150"/>
                  <a:gd name="GluePoint20X" fmla="*/ 54 w 170"/>
                  <a:gd name="GluePoint20Y" fmla="*/ 97 h 150"/>
                  <a:gd name="GluePoint21X" fmla="*/ 51 w 170"/>
                  <a:gd name="GluePoint21Y" fmla="*/ 95 h 150"/>
                  <a:gd name="GluePoint22X" fmla="*/ 51 w 170"/>
                  <a:gd name="GluePoint22Y" fmla="*/ 110 h 150"/>
                  <a:gd name="GluePoint23X" fmla="*/ 45 w 170"/>
                  <a:gd name="GluePoint23Y" fmla="*/ 129 h 150"/>
                  <a:gd name="GluePoint24X" fmla="*/ 38 w 170"/>
                  <a:gd name="GluePoint24Y" fmla="*/ 132 h 150"/>
                  <a:gd name="GluePoint25X" fmla="*/ 54 w 170"/>
                  <a:gd name="GluePoint25Y" fmla="*/ 142 h 150"/>
                  <a:gd name="GluePoint26X" fmla="*/ 77 w 170"/>
                  <a:gd name="GluePoint26Y" fmla="*/ 143 h 150"/>
                  <a:gd name="GluePoint27X" fmla="*/ 86 w 170"/>
                  <a:gd name="GluePoint27Y" fmla="*/ 145 h 150"/>
                  <a:gd name="GluePoint28X" fmla="*/ 92 w 170"/>
                  <a:gd name="GluePoint28Y" fmla="*/ 150 h 150"/>
                  <a:gd name="GluePoint29X" fmla="*/ 107 w 170"/>
                  <a:gd name="GluePoint29Y" fmla="*/ 142 h 150"/>
                  <a:gd name="GluePoint30X" fmla="*/ 119 w 170"/>
                  <a:gd name="GluePoint30Y" fmla="*/ 131 h 150"/>
                  <a:gd name="GluePoint31X" fmla="*/ 134 w 170"/>
                  <a:gd name="GluePoint31Y" fmla="*/ 132 h 150"/>
                  <a:gd name="GluePoint32X" fmla="*/ 154 w 170"/>
                  <a:gd name="GluePoint32Y" fmla="*/ 135 h 150"/>
                  <a:gd name="GluePoint33X" fmla="*/ 167 w 170"/>
                  <a:gd name="GluePoint33Y" fmla="*/ 124 h 150"/>
                  <a:gd name="GluePoint34X" fmla="*/ 161 w 170"/>
                  <a:gd name="GluePoint34Y" fmla="*/ 118 h 150"/>
                  <a:gd name="GluePoint35X" fmla="*/ 158 w 170"/>
                  <a:gd name="GluePoint35Y" fmla="*/ 106 h 150"/>
                  <a:gd name="GluePoint36X" fmla="*/ 156 w 170"/>
                  <a:gd name="GluePoint36Y" fmla="*/ 102 h 150"/>
                  <a:gd name="GluePoint37X" fmla="*/ 156 w 170"/>
                  <a:gd name="GluePoint37Y" fmla="*/ 90 h 150"/>
                  <a:gd name="GluePoint38X" fmla="*/ 158 w 170"/>
                  <a:gd name="GluePoint38Y" fmla="*/ 87 h 150"/>
                  <a:gd name="GluePoint39X" fmla="*/ 154 w 170"/>
                  <a:gd name="GluePoint39Y" fmla="*/ 81 h 150"/>
                  <a:gd name="GluePoint40X" fmla="*/ 145 w 170"/>
                  <a:gd name="GluePoint40Y" fmla="*/ 84 h 150"/>
                  <a:gd name="GluePoint41X" fmla="*/ 151 w 170"/>
                  <a:gd name="GluePoint41Y" fmla="*/ 68 h 150"/>
                  <a:gd name="GluePoint42X" fmla="*/ 156 w 170"/>
                  <a:gd name="GluePoint42Y" fmla="*/ 61 h 150"/>
                  <a:gd name="GluePoint43X" fmla="*/ 164 w 170"/>
                  <a:gd name="GluePoint43Y" fmla="*/ 60 h 150"/>
                  <a:gd name="GluePoint44X" fmla="*/ 166 w 170"/>
                  <a:gd name="GluePoint44Y" fmla="*/ 44 h 150"/>
                  <a:gd name="GluePoint45X" fmla="*/ 153 w 170"/>
                  <a:gd name="GluePoint45Y" fmla="*/ 33 h 150"/>
                  <a:gd name="GluePoint46X" fmla="*/ 139 w 170"/>
                  <a:gd name="GluePoint46Y" fmla="*/ 26 h 150"/>
                  <a:gd name="GluePoint47X" fmla="*/ 129 w 170"/>
                  <a:gd name="GluePoint47Y" fmla="*/ 23 h 150"/>
                  <a:gd name="GluePoint48X" fmla="*/ 124 w 170"/>
                  <a:gd name="GluePoint48Y" fmla="*/ 20 h 150"/>
                  <a:gd name="GluePoint49X" fmla="*/ 118 w 170"/>
                  <a:gd name="GluePoint49Y" fmla="*/ 13 h 150"/>
                  <a:gd name="GluePoint50X" fmla="*/ 107 w 170"/>
                  <a:gd name="GluePoint50Y" fmla="*/ 5 h 150"/>
                  <a:gd name="GluePoint51X" fmla="*/ 100 w 170"/>
                  <a:gd name="GluePoint51Y" fmla="*/ 0 h 1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70" h="150">
                    <a:moveTo>
                      <a:pt x="100" y="0"/>
                    </a:moveTo>
                    <a:lnTo>
                      <a:pt x="88" y="4"/>
                    </a:lnTo>
                    <a:lnTo>
                      <a:pt x="86" y="7"/>
                    </a:lnTo>
                    <a:lnTo>
                      <a:pt x="86" y="15"/>
                    </a:lnTo>
                    <a:lnTo>
                      <a:pt x="80" y="20"/>
                    </a:lnTo>
                    <a:lnTo>
                      <a:pt x="69" y="23"/>
                    </a:lnTo>
                    <a:lnTo>
                      <a:pt x="67" y="28"/>
                    </a:lnTo>
                    <a:lnTo>
                      <a:pt x="72" y="28"/>
                    </a:lnTo>
                    <a:lnTo>
                      <a:pt x="61" y="31"/>
                    </a:lnTo>
                    <a:lnTo>
                      <a:pt x="50" y="29"/>
                    </a:lnTo>
                    <a:lnTo>
                      <a:pt x="48" y="26"/>
                    </a:lnTo>
                    <a:lnTo>
                      <a:pt x="48" y="24"/>
                    </a:lnTo>
                    <a:lnTo>
                      <a:pt x="38" y="24"/>
                    </a:lnTo>
                    <a:lnTo>
                      <a:pt x="43" y="41"/>
                    </a:lnTo>
                    <a:lnTo>
                      <a:pt x="45" y="41"/>
                    </a:lnTo>
                    <a:lnTo>
                      <a:pt x="45" y="42"/>
                    </a:lnTo>
                    <a:lnTo>
                      <a:pt x="40" y="41"/>
                    </a:lnTo>
                    <a:lnTo>
                      <a:pt x="29" y="44"/>
                    </a:lnTo>
                    <a:lnTo>
                      <a:pt x="24" y="39"/>
                    </a:lnTo>
                    <a:lnTo>
                      <a:pt x="18" y="39"/>
                    </a:lnTo>
                    <a:lnTo>
                      <a:pt x="16" y="41"/>
                    </a:lnTo>
                    <a:lnTo>
                      <a:pt x="2" y="44"/>
                    </a:lnTo>
                    <a:lnTo>
                      <a:pt x="0" y="47"/>
                    </a:lnTo>
                    <a:lnTo>
                      <a:pt x="5" y="47"/>
                    </a:lnTo>
                    <a:lnTo>
                      <a:pt x="2" y="49"/>
                    </a:lnTo>
                    <a:lnTo>
                      <a:pt x="5" y="50"/>
                    </a:lnTo>
                    <a:lnTo>
                      <a:pt x="2" y="52"/>
                    </a:lnTo>
                    <a:lnTo>
                      <a:pt x="7" y="57"/>
                    </a:lnTo>
                    <a:lnTo>
                      <a:pt x="11" y="55"/>
                    </a:lnTo>
                    <a:lnTo>
                      <a:pt x="21" y="60"/>
                    </a:lnTo>
                    <a:lnTo>
                      <a:pt x="31" y="61"/>
                    </a:lnTo>
                    <a:lnTo>
                      <a:pt x="31" y="65"/>
                    </a:lnTo>
                    <a:lnTo>
                      <a:pt x="42" y="66"/>
                    </a:lnTo>
                    <a:lnTo>
                      <a:pt x="35" y="66"/>
                    </a:lnTo>
                    <a:lnTo>
                      <a:pt x="37" y="73"/>
                    </a:lnTo>
                    <a:lnTo>
                      <a:pt x="40" y="78"/>
                    </a:lnTo>
                    <a:lnTo>
                      <a:pt x="50" y="82"/>
                    </a:lnTo>
                    <a:lnTo>
                      <a:pt x="51" y="89"/>
                    </a:lnTo>
                    <a:lnTo>
                      <a:pt x="50" y="92"/>
                    </a:lnTo>
                    <a:lnTo>
                      <a:pt x="54" y="97"/>
                    </a:lnTo>
                    <a:lnTo>
                      <a:pt x="56" y="100"/>
                    </a:lnTo>
                    <a:lnTo>
                      <a:pt x="51" y="95"/>
                    </a:lnTo>
                    <a:lnTo>
                      <a:pt x="48" y="108"/>
                    </a:lnTo>
                    <a:lnTo>
                      <a:pt x="51" y="110"/>
                    </a:lnTo>
                    <a:lnTo>
                      <a:pt x="48" y="115"/>
                    </a:lnTo>
                    <a:lnTo>
                      <a:pt x="45" y="129"/>
                    </a:lnTo>
                    <a:lnTo>
                      <a:pt x="45" y="131"/>
                    </a:lnTo>
                    <a:lnTo>
                      <a:pt x="38" y="132"/>
                    </a:lnTo>
                    <a:lnTo>
                      <a:pt x="45" y="137"/>
                    </a:lnTo>
                    <a:lnTo>
                      <a:pt x="54" y="142"/>
                    </a:lnTo>
                    <a:lnTo>
                      <a:pt x="70" y="145"/>
                    </a:lnTo>
                    <a:lnTo>
                      <a:pt x="77" y="143"/>
                    </a:lnTo>
                    <a:lnTo>
                      <a:pt x="83" y="147"/>
                    </a:lnTo>
                    <a:lnTo>
                      <a:pt x="86" y="145"/>
                    </a:lnTo>
                    <a:lnTo>
                      <a:pt x="88" y="148"/>
                    </a:lnTo>
                    <a:lnTo>
                      <a:pt x="92" y="150"/>
                    </a:lnTo>
                    <a:lnTo>
                      <a:pt x="108" y="150"/>
                    </a:lnTo>
                    <a:lnTo>
                      <a:pt x="107" y="142"/>
                    </a:lnTo>
                    <a:lnTo>
                      <a:pt x="108" y="135"/>
                    </a:lnTo>
                    <a:lnTo>
                      <a:pt x="119" y="131"/>
                    </a:lnTo>
                    <a:lnTo>
                      <a:pt x="129" y="132"/>
                    </a:lnTo>
                    <a:lnTo>
                      <a:pt x="134" y="132"/>
                    </a:lnTo>
                    <a:lnTo>
                      <a:pt x="150" y="137"/>
                    </a:lnTo>
                    <a:lnTo>
                      <a:pt x="154" y="135"/>
                    </a:lnTo>
                    <a:lnTo>
                      <a:pt x="162" y="127"/>
                    </a:lnTo>
                    <a:lnTo>
                      <a:pt x="167" y="124"/>
                    </a:lnTo>
                    <a:lnTo>
                      <a:pt x="167" y="118"/>
                    </a:lnTo>
                    <a:lnTo>
                      <a:pt x="161" y="118"/>
                    </a:lnTo>
                    <a:lnTo>
                      <a:pt x="158" y="113"/>
                    </a:lnTo>
                    <a:lnTo>
                      <a:pt x="158" y="106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59" y="98"/>
                    </a:lnTo>
                    <a:lnTo>
                      <a:pt x="156" y="90"/>
                    </a:lnTo>
                    <a:lnTo>
                      <a:pt x="158" y="89"/>
                    </a:lnTo>
                    <a:lnTo>
                      <a:pt x="158" y="87"/>
                    </a:lnTo>
                    <a:lnTo>
                      <a:pt x="156" y="86"/>
                    </a:lnTo>
                    <a:lnTo>
                      <a:pt x="154" y="81"/>
                    </a:lnTo>
                    <a:lnTo>
                      <a:pt x="150" y="79"/>
                    </a:lnTo>
                    <a:lnTo>
                      <a:pt x="145" y="84"/>
                    </a:lnTo>
                    <a:lnTo>
                      <a:pt x="145" y="79"/>
                    </a:lnTo>
                    <a:lnTo>
                      <a:pt x="151" y="68"/>
                    </a:lnTo>
                    <a:lnTo>
                      <a:pt x="158" y="63"/>
                    </a:lnTo>
                    <a:lnTo>
                      <a:pt x="156" y="61"/>
                    </a:lnTo>
                    <a:lnTo>
                      <a:pt x="158" y="61"/>
                    </a:lnTo>
                    <a:lnTo>
                      <a:pt x="164" y="60"/>
                    </a:lnTo>
                    <a:lnTo>
                      <a:pt x="164" y="50"/>
                    </a:lnTo>
                    <a:lnTo>
                      <a:pt x="166" y="44"/>
                    </a:lnTo>
                    <a:lnTo>
                      <a:pt x="170" y="36"/>
                    </a:lnTo>
                    <a:lnTo>
                      <a:pt x="153" y="33"/>
                    </a:lnTo>
                    <a:lnTo>
                      <a:pt x="146" y="26"/>
                    </a:lnTo>
                    <a:lnTo>
                      <a:pt x="139" y="26"/>
                    </a:lnTo>
                    <a:lnTo>
                      <a:pt x="134" y="24"/>
                    </a:lnTo>
                    <a:lnTo>
                      <a:pt x="129" y="23"/>
                    </a:lnTo>
                    <a:lnTo>
                      <a:pt x="129" y="16"/>
                    </a:lnTo>
                    <a:lnTo>
                      <a:pt x="124" y="20"/>
                    </a:lnTo>
                    <a:lnTo>
                      <a:pt x="119" y="18"/>
                    </a:lnTo>
                    <a:lnTo>
                      <a:pt x="118" y="13"/>
                    </a:lnTo>
                    <a:lnTo>
                      <a:pt x="108" y="10"/>
                    </a:lnTo>
                    <a:lnTo>
                      <a:pt x="107" y="5"/>
                    </a:lnTo>
                    <a:lnTo>
                      <a:pt x="100" y="5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7" name="Freeform 155"/>
              <p:cNvSpPr/>
              <p:nvPr/>
            </p:nvSpPr>
            <p:spPr>
              <a:xfrm>
                <a:off x="3857760" y="1870200"/>
                <a:ext cx="75960" cy="13932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39320"/>
                  <a:gd name="textAreaBottom" fmla="*/ 139680 h 139320"/>
                  <a:gd name="GluePoint1X" fmla="*/ 12 w 48"/>
                  <a:gd name="GluePoint1Y" fmla="*/ 5 h 88"/>
                  <a:gd name="GluePoint2X" fmla="*/ 15 w 48"/>
                  <a:gd name="GluePoint2Y" fmla="*/ 1 h 88"/>
                  <a:gd name="GluePoint3X" fmla="*/ 21 w 48"/>
                  <a:gd name="GluePoint3Y" fmla="*/ 0 h 88"/>
                  <a:gd name="GluePoint4X" fmla="*/ 21 w 48"/>
                  <a:gd name="GluePoint4Y" fmla="*/ 3 h 88"/>
                  <a:gd name="GluePoint5X" fmla="*/ 23 w 48"/>
                  <a:gd name="GluePoint5Y" fmla="*/ 5 h 88"/>
                  <a:gd name="GluePoint6X" fmla="*/ 45 w 48"/>
                  <a:gd name="GluePoint6Y" fmla="*/ 3 h 88"/>
                  <a:gd name="GluePoint7X" fmla="*/ 48 w 48"/>
                  <a:gd name="GluePoint7Y" fmla="*/ 8 h 88"/>
                  <a:gd name="GluePoint8X" fmla="*/ 45 w 48"/>
                  <a:gd name="GluePoint8Y" fmla="*/ 13 h 88"/>
                  <a:gd name="GluePoint9X" fmla="*/ 40 w 48"/>
                  <a:gd name="GluePoint9Y" fmla="*/ 19 h 88"/>
                  <a:gd name="GluePoint10X" fmla="*/ 37 w 48"/>
                  <a:gd name="GluePoint10Y" fmla="*/ 32 h 88"/>
                  <a:gd name="GluePoint11X" fmla="*/ 39 w 48"/>
                  <a:gd name="GluePoint11Y" fmla="*/ 38 h 88"/>
                  <a:gd name="GluePoint12X" fmla="*/ 31 w 48"/>
                  <a:gd name="GluePoint12Y" fmla="*/ 43 h 88"/>
                  <a:gd name="GluePoint13X" fmla="*/ 35 w 48"/>
                  <a:gd name="GluePoint13Y" fmla="*/ 53 h 88"/>
                  <a:gd name="GluePoint14X" fmla="*/ 32 w 48"/>
                  <a:gd name="GluePoint14Y" fmla="*/ 61 h 88"/>
                  <a:gd name="GluePoint15X" fmla="*/ 35 w 48"/>
                  <a:gd name="GluePoint15Y" fmla="*/ 70 h 88"/>
                  <a:gd name="GluePoint16X" fmla="*/ 27 w 48"/>
                  <a:gd name="GluePoint16Y" fmla="*/ 79 h 88"/>
                  <a:gd name="GluePoint17X" fmla="*/ 29 w 48"/>
                  <a:gd name="GluePoint17Y" fmla="*/ 85 h 88"/>
                  <a:gd name="GluePoint18X" fmla="*/ 23 w 48"/>
                  <a:gd name="GluePoint18Y" fmla="*/ 88 h 88"/>
                  <a:gd name="GluePoint19X" fmla="*/ 8 w 48"/>
                  <a:gd name="GluePoint19Y" fmla="*/ 88 h 88"/>
                  <a:gd name="GluePoint20X" fmla="*/ 12 w 48"/>
                  <a:gd name="GluePoint20Y" fmla="*/ 62 h 88"/>
                  <a:gd name="GluePoint21X" fmla="*/ 5 w 48"/>
                  <a:gd name="GluePoint21Y" fmla="*/ 64 h 88"/>
                  <a:gd name="GluePoint22X" fmla="*/ 4 w 48"/>
                  <a:gd name="GluePoint22Y" fmla="*/ 59 h 88"/>
                  <a:gd name="GluePoint23X" fmla="*/ 0 w 48"/>
                  <a:gd name="GluePoint23Y" fmla="*/ 58 h 88"/>
                  <a:gd name="GluePoint24X" fmla="*/ 2 w 48"/>
                  <a:gd name="GluePoint24Y" fmla="*/ 50 h 88"/>
                  <a:gd name="GluePoint25X" fmla="*/ 8 w 48"/>
                  <a:gd name="GluePoint25Y" fmla="*/ 37 h 88"/>
                  <a:gd name="GluePoint26X" fmla="*/ 13 w 48"/>
                  <a:gd name="GluePoint26Y" fmla="*/ 19 h 88"/>
                  <a:gd name="GluePoint27X" fmla="*/ 12 w 48"/>
                  <a:gd name="GluePoint27Y" fmla="*/ 5 h 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8" h="88">
                    <a:moveTo>
                      <a:pt x="12" y="5"/>
                    </a:moveTo>
                    <a:lnTo>
                      <a:pt x="15" y="1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23" y="5"/>
                    </a:lnTo>
                    <a:lnTo>
                      <a:pt x="45" y="3"/>
                    </a:lnTo>
                    <a:lnTo>
                      <a:pt x="48" y="8"/>
                    </a:lnTo>
                    <a:lnTo>
                      <a:pt x="45" y="13"/>
                    </a:lnTo>
                    <a:lnTo>
                      <a:pt x="40" y="19"/>
                    </a:lnTo>
                    <a:lnTo>
                      <a:pt x="37" y="32"/>
                    </a:lnTo>
                    <a:lnTo>
                      <a:pt x="39" y="38"/>
                    </a:lnTo>
                    <a:lnTo>
                      <a:pt x="31" y="43"/>
                    </a:lnTo>
                    <a:lnTo>
                      <a:pt x="35" y="53"/>
                    </a:lnTo>
                    <a:lnTo>
                      <a:pt x="32" y="61"/>
                    </a:lnTo>
                    <a:lnTo>
                      <a:pt x="35" y="70"/>
                    </a:lnTo>
                    <a:lnTo>
                      <a:pt x="27" y="79"/>
                    </a:lnTo>
                    <a:lnTo>
                      <a:pt x="29" y="85"/>
                    </a:lnTo>
                    <a:lnTo>
                      <a:pt x="23" y="88"/>
                    </a:lnTo>
                    <a:lnTo>
                      <a:pt x="8" y="88"/>
                    </a:lnTo>
                    <a:lnTo>
                      <a:pt x="12" y="62"/>
                    </a:lnTo>
                    <a:lnTo>
                      <a:pt x="5" y="64"/>
                    </a:lnTo>
                    <a:lnTo>
                      <a:pt x="4" y="59"/>
                    </a:lnTo>
                    <a:lnTo>
                      <a:pt x="0" y="58"/>
                    </a:lnTo>
                    <a:lnTo>
                      <a:pt x="2" y="50"/>
                    </a:lnTo>
                    <a:lnTo>
                      <a:pt x="8" y="37"/>
                    </a:lnTo>
                    <a:lnTo>
                      <a:pt x="13" y="19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8" name="Freeform 156"/>
              <p:cNvSpPr/>
              <p:nvPr/>
            </p:nvSpPr>
            <p:spPr>
              <a:xfrm>
                <a:off x="4199040" y="1716120"/>
                <a:ext cx="93240" cy="489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48960"/>
                  <a:gd name="textAreaBottom" fmla="*/ 49320 h 48960"/>
                  <a:gd name="GluePoint1X" fmla="*/ 59 w 59"/>
                  <a:gd name="GluePoint1Y" fmla="*/ 15 h 31"/>
                  <a:gd name="GluePoint2X" fmla="*/ 49 w 59"/>
                  <a:gd name="GluePoint2Y" fmla="*/ 11 h 31"/>
                  <a:gd name="GluePoint3X" fmla="*/ 46 w 59"/>
                  <a:gd name="GluePoint3Y" fmla="*/ 8 h 31"/>
                  <a:gd name="GluePoint4X" fmla="*/ 48 w 59"/>
                  <a:gd name="GluePoint4Y" fmla="*/ 5 h 31"/>
                  <a:gd name="GluePoint5X" fmla="*/ 46 w 59"/>
                  <a:gd name="GluePoint5Y" fmla="*/ 3 h 31"/>
                  <a:gd name="GluePoint6X" fmla="*/ 36 w 59"/>
                  <a:gd name="GluePoint6Y" fmla="*/ 0 h 31"/>
                  <a:gd name="GluePoint7X" fmla="*/ 22 w 59"/>
                  <a:gd name="GluePoint7Y" fmla="*/ 2 h 31"/>
                  <a:gd name="GluePoint8X" fmla="*/ 19 w 59"/>
                  <a:gd name="GluePoint8Y" fmla="*/ 2 h 31"/>
                  <a:gd name="GluePoint9X" fmla="*/ 13 w 59"/>
                  <a:gd name="GluePoint9Y" fmla="*/ 3 h 31"/>
                  <a:gd name="GluePoint10X" fmla="*/ 11 w 59"/>
                  <a:gd name="GluePoint10Y" fmla="*/ 3 h 31"/>
                  <a:gd name="GluePoint11X" fmla="*/ 13 w 59"/>
                  <a:gd name="GluePoint11Y" fmla="*/ 5 h 31"/>
                  <a:gd name="GluePoint12X" fmla="*/ 6 w 59"/>
                  <a:gd name="GluePoint12Y" fmla="*/ 10 h 31"/>
                  <a:gd name="GluePoint13X" fmla="*/ 0 w 59"/>
                  <a:gd name="GluePoint13Y" fmla="*/ 21 h 31"/>
                  <a:gd name="GluePoint14X" fmla="*/ 0 w 59"/>
                  <a:gd name="GluePoint14Y" fmla="*/ 26 h 31"/>
                  <a:gd name="GluePoint15X" fmla="*/ 5 w 59"/>
                  <a:gd name="GluePoint15Y" fmla="*/ 21 h 31"/>
                  <a:gd name="GluePoint16X" fmla="*/ 9 w 59"/>
                  <a:gd name="GluePoint16Y" fmla="*/ 23 h 31"/>
                  <a:gd name="GluePoint17X" fmla="*/ 11 w 59"/>
                  <a:gd name="GluePoint17Y" fmla="*/ 28 h 31"/>
                  <a:gd name="GluePoint18X" fmla="*/ 13 w 59"/>
                  <a:gd name="GluePoint18Y" fmla="*/ 29 h 31"/>
                  <a:gd name="GluePoint19X" fmla="*/ 13 w 59"/>
                  <a:gd name="GluePoint19Y" fmla="*/ 31 h 31"/>
                  <a:gd name="GluePoint20X" fmla="*/ 25 w 59"/>
                  <a:gd name="GluePoint20Y" fmla="*/ 29 h 31"/>
                  <a:gd name="GluePoint21X" fmla="*/ 32 w 59"/>
                  <a:gd name="GluePoint21Y" fmla="*/ 21 h 31"/>
                  <a:gd name="GluePoint22X" fmla="*/ 33 w 59"/>
                  <a:gd name="GluePoint22Y" fmla="*/ 26 h 31"/>
                  <a:gd name="GluePoint23X" fmla="*/ 40 w 59"/>
                  <a:gd name="GluePoint23Y" fmla="*/ 31 h 31"/>
                  <a:gd name="GluePoint24X" fmla="*/ 44 w 59"/>
                  <a:gd name="GluePoint24Y" fmla="*/ 21 h 31"/>
                  <a:gd name="GluePoint25X" fmla="*/ 55 w 59"/>
                  <a:gd name="GluePoint25Y" fmla="*/ 24 h 31"/>
                  <a:gd name="GluePoint26X" fmla="*/ 55 w 59"/>
                  <a:gd name="GluePoint26Y" fmla="*/ 18 h 31"/>
                  <a:gd name="GluePoint27X" fmla="*/ 59 w 59"/>
                  <a:gd name="GluePoint27Y" fmla="*/ 18 h 31"/>
                  <a:gd name="GluePoint28X" fmla="*/ 59 w 59"/>
                  <a:gd name="GluePoint28Y" fmla="*/ 15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9" h="31">
                    <a:moveTo>
                      <a:pt x="59" y="15"/>
                    </a:moveTo>
                    <a:lnTo>
                      <a:pt x="49" y="11"/>
                    </a:lnTo>
                    <a:lnTo>
                      <a:pt x="46" y="8"/>
                    </a:lnTo>
                    <a:lnTo>
                      <a:pt x="48" y="5"/>
                    </a:lnTo>
                    <a:lnTo>
                      <a:pt x="46" y="3"/>
                    </a:lnTo>
                    <a:lnTo>
                      <a:pt x="36" y="0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6" y="10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1" y="28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25" y="29"/>
                    </a:lnTo>
                    <a:lnTo>
                      <a:pt x="32" y="21"/>
                    </a:lnTo>
                    <a:lnTo>
                      <a:pt x="33" y="26"/>
                    </a:lnTo>
                    <a:lnTo>
                      <a:pt x="40" y="31"/>
                    </a:lnTo>
                    <a:lnTo>
                      <a:pt x="44" y="21"/>
                    </a:lnTo>
                    <a:lnTo>
                      <a:pt x="55" y="24"/>
                    </a:lnTo>
                    <a:lnTo>
                      <a:pt x="55" y="18"/>
                    </a:lnTo>
                    <a:lnTo>
                      <a:pt x="59" y="18"/>
                    </a:lnTo>
                    <a:lnTo>
                      <a:pt x="59" y="1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9" name="Freeform 157"/>
              <p:cNvSpPr/>
              <p:nvPr/>
            </p:nvSpPr>
            <p:spPr>
              <a:xfrm>
                <a:off x="4127400" y="1614600"/>
                <a:ext cx="70920" cy="5040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50400"/>
                  <a:gd name="textAreaBottom" fmla="*/ 50760 h 50400"/>
                  <a:gd name="GluePoint1X" fmla="*/ 29 w 45"/>
                  <a:gd name="GluePoint1Y" fmla="*/ 29 h 32"/>
                  <a:gd name="GluePoint2X" fmla="*/ 29 w 45"/>
                  <a:gd name="GluePoint2Y" fmla="*/ 22 h 32"/>
                  <a:gd name="GluePoint3X" fmla="*/ 24 w 45"/>
                  <a:gd name="GluePoint3Y" fmla="*/ 26 h 32"/>
                  <a:gd name="GluePoint4X" fmla="*/ 19 w 45"/>
                  <a:gd name="GluePoint4Y" fmla="*/ 24 h 32"/>
                  <a:gd name="GluePoint5X" fmla="*/ 18 w 45"/>
                  <a:gd name="GluePoint5Y" fmla="*/ 19 h 32"/>
                  <a:gd name="GluePoint6X" fmla="*/ 8 w 45"/>
                  <a:gd name="GluePoint6Y" fmla="*/ 16 h 32"/>
                  <a:gd name="GluePoint7X" fmla="*/ 7 w 45"/>
                  <a:gd name="GluePoint7Y" fmla="*/ 11 h 32"/>
                  <a:gd name="GluePoint8X" fmla="*/ 0 w 45"/>
                  <a:gd name="GluePoint8Y" fmla="*/ 11 h 32"/>
                  <a:gd name="GluePoint9X" fmla="*/ 0 w 45"/>
                  <a:gd name="GluePoint9Y" fmla="*/ 6 h 32"/>
                  <a:gd name="GluePoint10X" fmla="*/ 10 w 45"/>
                  <a:gd name="GluePoint10Y" fmla="*/ 2 h 32"/>
                  <a:gd name="GluePoint11X" fmla="*/ 13 w 45"/>
                  <a:gd name="GluePoint11Y" fmla="*/ 3 h 32"/>
                  <a:gd name="GluePoint12X" fmla="*/ 24 w 45"/>
                  <a:gd name="GluePoint12Y" fmla="*/ 0 h 32"/>
                  <a:gd name="GluePoint13X" fmla="*/ 31 w 45"/>
                  <a:gd name="GluePoint13Y" fmla="*/ 2 h 32"/>
                  <a:gd name="GluePoint14X" fmla="*/ 37 w 45"/>
                  <a:gd name="GluePoint14Y" fmla="*/ 5 h 32"/>
                  <a:gd name="GluePoint15X" fmla="*/ 37 w 45"/>
                  <a:gd name="GluePoint15Y" fmla="*/ 11 h 32"/>
                  <a:gd name="GluePoint16X" fmla="*/ 42 w 45"/>
                  <a:gd name="GluePoint16Y" fmla="*/ 11 h 32"/>
                  <a:gd name="GluePoint17X" fmla="*/ 45 w 45"/>
                  <a:gd name="GluePoint17Y" fmla="*/ 16 h 32"/>
                  <a:gd name="GluePoint18X" fmla="*/ 43 w 45"/>
                  <a:gd name="GluePoint18Y" fmla="*/ 21 h 32"/>
                  <a:gd name="GluePoint19X" fmla="*/ 39 w 45"/>
                  <a:gd name="GluePoint19Y" fmla="*/ 22 h 32"/>
                  <a:gd name="GluePoint20X" fmla="*/ 39 w 45"/>
                  <a:gd name="GluePoint20Y" fmla="*/ 26 h 32"/>
                  <a:gd name="GluePoint21X" fmla="*/ 39 w 45"/>
                  <a:gd name="GluePoint21Y" fmla="*/ 32 h 32"/>
                  <a:gd name="GluePoint22X" fmla="*/ 34 w 45"/>
                  <a:gd name="GluePoint22Y" fmla="*/ 30 h 32"/>
                  <a:gd name="GluePoint23X" fmla="*/ 29 w 45"/>
                  <a:gd name="GluePoint23Y" fmla="*/ 29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5" h="32">
                    <a:moveTo>
                      <a:pt x="29" y="29"/>
                    </a:moveTo>
                    <a:lnTo>
                      <a:pt x="29" y="22"/>
                    </a:lnTo>
                    <a:lnTo>
                      <a:pt x="24" y="26"/>
                    </a:lnTo>
                    <a:lnTo>
                      <a:pt x="19" y="24"/>
                    </a:lnTo>
                    <a:lnTo>
                      <a:pt x="18" y="19"/>
                    </a:lnTo>
                    <a:lnTo>
                      <a:pt x="8" y="16"/>
                    </a:lnTo>
                    <a:lnTo>
                      <a:pt x="7" y="11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42" y="11"/>
                    </a:lnTo>
                    <a:lnTo>
                      <a:pt x="45" y="16"/>
                    </a:lnTo>
                    <a:lnTo>
                      <a:pt x="43" y="21"/>
                    </a:lnTo>
                    <a:lnTo>
                      <a:pt x="39" y="22"/>
                    </a:lnTo>
                    <a:lnTo>
                      <a:pt x="39" y="26"/>
                    </a:lnTo>
                    <a:lnTo>
                      <a:pt x="39" y="32"/>
                    </a:lnTo>
                    <a:lnTo>
                      <a:pt x="34" y="3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0" name="Freeform 158"/>
              <p:cNvSpPr/>
              <p:nvPr/>
            </p:nvSpPr>
            <p:spPr>
              <a:xfrm>
                <a:off x="4143240" y="1560600"/>
                <a:ext cx="69480" cy="709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70920"/>
                  <a:gd name="textAreaBottom" fmla="*/ 71280 h 70920"/>
                  <a:gd name="GluePoint1X" fmla="*/ 44 w 44"/>
                  <a:gd name="GluePoint1Y" fmla="*/ 3 h 45"/>
                  <a:gd name="GluePoint2X" fmla="*/ 40 w 44"/>
                  <a:gd name="GluePoint2Y" fmla="*/ 0 h 45"/>
                  <a:gd name="GluePoint3X" fmla="*/ 29 w 44"/>
                  <a:gd name="GluePoint3Y" fmla="*/ 2 h 45"/>
                  <a:gd name="GluePoint4X" fmla="*/ 24 w 44"/>
                  <a:gd name="GluePoint4Y" fmla="*/ 3 h 45"/>
                  <a:gd name="GluePoint5X" fmla="*/ 24 w 44"/>
                  <a:gd name="GluePoint5Y" fmla="*/ 10 h 45"/>
                  <a:gd name="GluePoint6X" fmla="*/ 25 w 44"/>
                  <a:gd name="GluePoint6Y" fmla="*/ 10 h 45"/>
                  <a:gd name="GluePoint7X" fmla="*/ 25 w 44"/>
                  <a:gd name="GluePoint7Y" fmla="*/ 15 h 45"/>
                  <a:gd name="GluePoint8X" fmla="*/ 22 w 44"/>
                  <a:gd name="GluePoint8Y" fmla="*/ 16 h 45"/>
                  <a:gd name="GluePoint9X" fmla="*/ 24 w 44"/>
                  <a:gd name="GluePoint9Y" fmla="*/ 19 h 45"/>
                  <a:gd name="GluePoint10X" fmla="*/ 19 w 44"/>
                  <a:gd name="GluePoint10Y" fmla="*/ 18 h 45"/>
                  <a:gd name="GluePoint11X" fmla="*/ 19 w 44"/>
                  <a:gd name="GluePoint11Y" fmla="*/ 15 h 45"/>
                  <a:gd name="GluePoint12X" fmla="*/ 21 w 44"/>
                  <a:gd name="GluePoint12Y" fmla="*/ 13 h 45"/>
                  <a:gd name="GluePoint13X" fmla="*/ 19 w 44"/>
                  <a:gd name="GluePoint13Y" fmla="*/ 10 h 45"/>
                  <a:gd name="GluePoint14X" fmla="*/ 16 w 44"/>
                  <a:gd name="GluePoint14Y" fmla="*/ 10 h 45"/>
                  <a:gd name="GluePoint15X" fmla="*/ 14 w 44"/>
                  <a:gd name="GluePoint15Y" fmla="*/ 21 h 45"/>
                  <a:gd name="GluePoint16X" fmla="*/ 8 w 44"/>
                  <a:gd name="GluePoint16Y" fmla="*/ 26 h 45"/>
                  <a:gd name="GluePoint17X" fmla="*/ 8 w 44"/>
                  <a:gd name="GluePoint17Y" fmla="*/ 27 h 45"/>
                  <a:gd name="GluePoint18X" fmla="*/ 9 w 44"/>
                  <a:gd name="GluePoint18Y" fmla="*/ 29 h 45"/>
                  <a:gd name="GluePoint19X" fmla="*/ 17 w 44"/>
                  <a:gd name="GluePoint19Y" fmla="*/ 29 h 45"/>
                  <a:gd name="GluePoint20X" fmla="*/ 5 w 44"/>
                  <a:gd name="GluePoint20Y" fmla="*/ 32 h 45"/>
                  <a:gd name="GluePoint21X" fmla="*/ 5 w 44"/>
                  <a:gd name="GluePoint21Y" fmla="*/ 34 h 45"/>
                  <a:gd name="GluePoint22X" fmla="*/ 0 w 44"/>
                  <a:gd name="GluePoint22Y" fmla="*/ 36 h 45"/>
                  <a:gd name="GluePoint23X" fmla="*/ 3 w 44"/>
                  <a:gd name="GluePoint23Y" fmla="*/ 37 h 45"/>
                  <a:gd name="GluePoint24X" fmla="*/ 14 w 44"/>
                  <a:gd name="GluePoint24Y" fmla="*/ 34 h 45"/>
                  <a:gd name="GluePoint25X" fmla="*/ 21 w 44"/>
                  <a:gd name="GluePoint25Y" fmla="*/ 36 h 45"/>
                  <a:gd name="GluePoint26X" fmla="*/ 27 w 44"/>
                  <a:gd name="GluePoint26Y" fmla="*/ 39 h 45"/>
                  <a:gd name="GluePoint27X" fmla="*/ 27 w 44"/>
                  <a:gd name="GluePoint27Y" fmla="*/ 45 h 45"/>
                  <a:gd name="GluePoint28X" fmla="*/ 32 w 44"/>
                  <a:gd name="GluePoint28Y" fmla="*/ 45 h 45"/>
                  <a:gd name="GluePoint29X" fmla="*/ 32 w 44"/>
                  <a:gd name="GluePoint29Y" fmla="*/ 42 h 45"/>
                  <a:gd name="GluePoint30X" fmla="*/ 33 w 44"/>
                  <a:gd name="GluePoint30Y" fmla="*/ 39 h 45"/>
                  <a:gd name="GluePoint31X" fmla="*/ 32 w 44"/>
                  <a:gd name="GluePoint31Y" fmla="*/ 26 h 45"/>
                  <a:gd name="GluePoint32X" fmla="*/ 38 w 44"/>
                  <a:gd name="GluePoint32Y" fmla="*/ 26 h 45"/>
                  <a:gd name="GluePoint33X" fmla="*/ 40 w 44"/>
                  <a:gd name="GluePoint33Y" fmla="*/ 23 h 45"/>
                  <a:gd name="GluePoint34X" fmla="*/ 44 w 44"/>
                  <a:gd name="GluePoint34Y" fmla="*/ 19 h 45"/>
                  <a:gd name="GluePoint35X" fmla="*/ 44 w 44"/>
                  <a:gd name="GluePoint35Y" fmla="*/ 18 h 45"/>
                  <a:gd name="GluePoint36X" fmla="*/ 40 w 44"/>
                  <a:gd name="GluePoint36Y" fmla="*/ 16 h 45"/>
                  <a:gd name="GluePoint37X" fmla="*/ 40 w 44"/>
                  <a:gd name="GluePoint37Y" fmla="*/ 15 h 45"/>
                  <a:gd name="GluePoint38X" fmla="*/ 43 w 44"/>
                  <a:gd name="GluePoint38Y" fmla="*/ 11 h 45"/>
                  <a:gd name="GluePoint39X" fmla="*/ 44 w 44"/>
                  <a:gd name="GluePoint39Y" fmla="*/ 3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44" h="45">
                    <a:moveTo>
                      <a:pt x="44" y="3"/>
                    </a:moveTo>
                    <a:lnTo>
                      <a:pt x="40" y="0"/>
                    </a:lnTo>
                    <a:lnTo>
                      <a:pt x="29" y="2"/>
                    </a:lnTo>
                    <a:lnTo>
                      <a:pt x="24" y="3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5" y="15"/>
                    </a:lnTo>
                    <a:lnTo>
                      <a:pt x="22" y="16"/>
                    </a:lnTo>
                    <a:lnTo>
                      <a:pt x="24" y="19"/>
                    </a:lnTo>
                    <a:lnTo>
                      <a:pt x="19" y="18"/>
                    </a:lnTo>
                    <a:lnTo>
                      <a:pt x="19" y="15"/>
                    </a:lnTo>
                    <a:lnTo>
                      <a:pt x="21" y="13"/>
                    </a:lnTo>
                    <a:lnTo>
                      <a:pt x="19" y="10"/>
                    </a:lnTo>
                    <a:lnTo>
                      <a:pt x="16" y="10"/>
                    </a:lnTo>
                    <a:lnTo>
                      <a:pt x="14" y="21"/>
                    </a:lnTo>
                    <a:lnTo>
                      <a:pt x="8" y="26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17" y="29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0" y="36"/>
                    </a:lnTo>
                    <a:lnTo>
                      <a:pt x="3" y="37"/>
                    </a:lnTo>
                    <a:lnTo>
                      <a:pt x="14" y="34"/>
                    </a:lnTo>
                    <a:lnTo>
                      <a:pt x="21" y="36"/>
                    </a:lnTo>
                    <a:lnTo>
                      <a:pt x="27" y="39"/>
                    </a:lnTo>
                    <a:lnTo>
                      <a:pt x="27" y="45"/>
                    </a:lnTo>
                    <a:lnTo>
                      <a:pt x="32" y="45"/>
                    </a:lnTo>
                    <a:lnTo>
                      <a:pt x="32" y="42"/>
                    </a:lnTo>
                    <a:lnTo>
                      <a:pt x="33" y="39"/>
                    </a:lnTo>
                    <a:lnTo>
                      <a:pt x="32" y="26"/>
                    </a:lnTo>
                    <a:lnTo>
                      <a:pt x="38" y="26"/>
                    </a:lnTo>
                    <a:lnTo>
                      <a:pt x="40" y="23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43" y="11"/>
                    </a:lnTo>
                    <a:lnTo>
                      <a:pt x="44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1" name="Freeform 159"/>
              <p:cNvSpPr/>
              <p:nvPr/>
            </p:nvSpPr>
            <p:spPr>
              <a:xfrm>
                <a:off x="4194000" y="1522440"/>
                <a:ext cx="185400" cy="201240"/>
              </a:xfrm>
              <a:custGeom>
                <a:avLst/>
                <a:gdLst>
                  <a:gd name="textAreaLeft" fmla="*/ 0 w 185400"/>
                  <a:gd name="textAreaRight" fmla="*/ 185760 w 185400"/>
                  <a:gd name="textAreaTop" fmla="*/ 0 h 201240"/>
                  <a:gd name="textAreaBottom" fmla="*/ 201600 h 201240"/>
                  <a:gd name="GluePoint1X" fmla="*/ 106 w 117"/>
                  <a:gd name="GluePoint1Y" fmla="*/ 105 h 127"/>
                  <a:gd name="GluePoint2X" fmla="*/ 100 w 117"/>
                  <a:gd name="GluePoint2Y" fmla="*/ 111 h 127"/>
                  <a:gd name="GluePoint3X" fmla="*/ 93 w 117"/>
                  <a:gd name="GluePoint3Y" fmla="*/ 114 h 127"/>
                  <a:gd name="GluePoint4X" fmla="*/ 93 w 117"/>
                  <a:gd name="GluePoint4Y" fmla="*/ 124 h 127"/>
                  <a:gd name="GluePoint5X" fmla="*/ 87 w 117"/>
                  <a:gd name="GluePoint5Y" fmla="*/ 122 h 127"/>
                  <a:gd name="GluePoint6X" fmla="*/ 63 w 117"/>
                  <a:gd name="GluePoint6Y" fmla="*/ 124 h 127"/>
                  <a:gd name="GluePoint7X" fmla="*/ 54 w 117"/>
                  <a:gd name="GluePoint7Y" fmla="*/ 124 h 127"/>
                  <a:gd name="GluePoint8X" fmla="*/ 39 w 117"/>
                  <a:gd name="GluePoint8Y" fmla="*/ 122 h 127"/>
                  <a:gd name="GluePoint9X" fmla="*/ 22 w 117"/>
                  <a:gd name="GluePoint9Y" fmla="*/ 124 h 127"/>
                  <a:gd name="GluePoint10X" fmla="*/ 24 w 117"/>
                  <a:gd name="GluePoint10Y" fmla="*/ 108 h 127"/>
                  <a:gd name="GluePoint11X" fmla="*/ 11 w 117"/>
                  <a:gd name="GluePoint11Y" fmla="*/ 97 h 127"/>
                  <a:gd name="GluePoint12X" fmla="*/ 4 w 117"/>
                  <a:gd name="GluePoint12Y" fmla="*/ 87 h 127"/>
                  <a:gd name="GluePoint13X" fmla="*/ 3 w 117"/>
                  <a:gd name="GluePoint13Y" fmla="*/ 80 h 127"/>
                  <a:gd name="GluePoint14X" fmla="*/ 3 w 117"/>
                  <a:gd name="GluePoint14Y" fmla="*/ 74 h 127"/>
                  <a:gd name="GluePoint15X" fmla="*/ 0 w 117"/>
                  <a:gd name="GluePoint15Y" fmla="*/ 66 h 127"/>
                  <a:gd name="GluePoint16X" fmla="*/ 0 w 117"/>
                  <a:gd name="GluePoint16Y" fmla="*/ 50 h 127"/>
                  <a:gd name="GluePoint17X" fmla="*/ 8 w 117"/>
                  <a:gd name="GluePoint17Y" fmla="*/ 47 h 127"/>
                  <a:gd name="GluePoint18X" fmla="*/ 12 w 117"/>
                  <a:gd name="GluePoint18Y" fmla="*/ 42 h 127"/>
                  <a:gd name="GluePoint19X" fmla="*/ 8 w 117"/>
                  <a:gd name="GluePoint19Y" fmla="*/ 39 h 127"/>
                  <a:gd name="GluePoint20X" fmla="*/ 12 w 117"/>
                  <a:gd name="GluePoint20Y" fmla="*/ 27 h 127"/>
                  <a:gd name="GluePoint21X" fmla="*/ 12 w 117"/>
                  <a:gd name="GluePoint21Y" fmla="*/ 24 h 127"/>
                  <a:gd name="GluePoint22X" fmla="*/ 20 w 117"/>
                  <a:gd name="GluePoint22Y" fmla="*/ 19 h 127"/>
                  <a:gd name="GluePoint23X" fmla="*/ 27 w 117"/>
                  <a:gd name="GluePoint23Y" fmla="*/ 24 h 127"/>
                  <a:gd name="GluePoint24X" fmla="*/ 28 w 117"/>
                  <a:gd name="GluePoint24Y" fmla="*/ 23 h 127"/>
                  <a:gd name="GluePoint25X" fmla="*/ 33 w 117"/>
                  <a:gd name="GluePoint25Y" fmla="*/ 27 h 127"/>
                  <a:gd name="GluePoint26X" fmla="*/ 31 w 117"/>
                  <a:gd name="GluePoint26Y" fmla="*/ 19 h 127"/>
                  <a:gd name="GluePoint27X" fmla="*/ 35 w 117"/>
                  <a:gd name="GluePoint27Y" fmla="*/ 16 h 127"/>
                  <a:gd name="GluePoint28X" fmla="*/ 35 w 117"/>
                  <a:gd name="GluePoint28Y" fmla="*/ 10 h 127"/>
                  <a:gd name="GluePoint29X" fmla="*/ 36 w 117"/>
                  <a:gd name="GluePoint29Y" fmla="*/ 6 h 127"/>
                  <a:gd name="GluePoint30X" fmla="*/ 31 w 117"/>
                  <a:gd name="GluePoint30Y" fmla="*/ 0 h 127"/>
                  <a:gd name="GluePoint31X" fmla="*/ 41 w 117"/>
                  <a:gd name="GluePoint31Y" fmla="*/ 2 h 127"/>
                  <a:gd name="GluePoint32X" fmla="*/ 47 w 117"/>
                  <a:gd name="GluePoint32Y" fmla="*/ 3 h 127"/>
                  <a:gd name="GluePoint33X" fmla="*/ 49 w 117"/>
                  <a:gd name="GluePoint33Y" fmla="*/ 8 h 127"/>
                  <a:gd name="GluePoint34X" fmla="*/ 55 w 117"/>
                  <a:gd name="GluePoint34Y" fmla="*/ 10 h 127"/>
                  <a:gd name="GluePoint35X" fmla="*/ 58 w 117"/>
                  <a:gd name="GluePoint35Y" fmla="*/ 16 h 127"/>
                  <a:gd name="GluePoint36X" fmla="*/ 66 w 117"/>
                  <a:gd name="GluePoint36Y" fmla="*/ 14 h 127"/>
                  <a:gd name="GluePoint37X" fmla="*/ 74 w 117"/>
                  <a:gd name="GluePoint37Y" fmla="*/ 11 h 127"/>
                  <a:gd name="GluePoint38X" fmla="*/ 82 w 117"/>
                  <a:gd name="GluePoint38Y" fmla="*/ 6 h 127"/>
                  <a:gd name="GluePoint39X" fmla="*/ 79 w 117"/>
                  <a:gd name="GluePoint39Y" fmla="*/ 10 h 127"/>
                  <a:gd name="GluePoint40X" fmla="*/ 90 w 117"/>
                  <a:gd name="GluePoint40Y" fmla="*/ 11 h 127"/>
                  <a:gd name="GluePoint41X" fmla="*/ 98 w 117"/>
                  <a:gd name="GluePoint41Y" fmla="*/ 18 h 127"/>
                  <a:gd name="GluePoint42X" fmla="*/ 106 w 117"/>
                  <a:gd name="GluePoint42Y" fmla="*/ 24 h 127"/>
                  <a:gd name="GluePoint43X" fmla="*/ 105 w 117"/>
                  <a:gd name="GluePoint43Y" fmla="*/ 35 h 127"/>
                  <a:gd name="GluePoint44X" fmla="*/ 111 w 117"/>
                  <a:gd name="GluePoint44Y" fmla="*/ 48 h 127"/>
                  <a:gd name="GluePoint45X" fmla="*/ 117 w 117"/>
                  <a:gd name="GluePoint45Y" fmla="*/ 60 h 127"/>
                  <a:gd name="GluePoint46X" fmla="*/ 108 w 117"/>
                  <a:gd name="GluePoint46Y" fmla="*/ 63 h 127"/>
                  <a:gd name="GluePoint47X" fmla="*/ 85 w 117"/>
                  <a:gd name="GluePoint47Y" fmla="*/ 77 h 127"/>
                  <a:gd name="GluePoint48X" fmla="*/ 79 w 117"/>
                  <a:gd name="GluePoint48Y" fmla="*/ 77 h 127"/>
                  <a:gd name="GluePoint49X" fmla="*/ 84 w 117"/>
                  <a:gd name="GluePoint49Y" fmla="*/ 82 h 127"/>
                  <a:gd name="GluePoint50X" fmla="*/ 89 w 117"/>
                  <a:gd name="GluePoint50Y" fmla="*/ 92 h 1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17" h="127">
                    <a:moveTo>
                      <a:pt x="106" y="103"/>
                    </a:moveTo>
                    <a:lnTo>
                      <a:pt x="106" y="105"/>
                    </a:lnTo>
                    <a:lnTo>
                      <a:pt x="101" y="106"/>
                    </a:lnTo>
                    <a:lnTo>
                      <a:pt x="100" y="111"/>
                    </a:lnTo>
                    <a:lnTo>
                      <a:pt x="95" y="113"/>
                    </a:lnTo>
                    <a:lnTo>
                      <a:pt x="93" y="114"/>
                    </a:lnTo>
                    <a:lnTo>
                      <a:pt x="97" y="124"/>
                    </a:lnTo>
                    <a:lnTo>
                      <a:pt x="93" y="124"/>
                    </a:lnTo>
                    <a:lnTo>
                      <a:pt x="93" y="122"/>
                    </a:lnTo>
                    <a:lnTo>
                      <a:pt x="87" y="122"/>
                    </a:lnTo>
                    <a:lnTo>
                      <a:pt x="73" y="125"/>
                    </a:lnTo>
                    <a:lnTo>
                      <a:pt x="63" y="124"/>
                    </a:lnTo>
                    <a:lnTo>
                      <a:pt x="60" y="127"/>
                    </a:lnTo>
                    <a:lnTo>
                      <a:pt x="54" y="124"/>
                    </a:lnTo>
                    <a:lnTo>
                      <a:pt x="49" y="125"/>
                    </a:lnTo>
                    <a:lnTo>
                      <a:pt x="39" y="122"/>
                    </a:lnTo>
                    <a:lnTo>
                      <a:pt x="25" y="124"/>
                    </a:lnTo>
                    <a:lnTo>
                      <a:pt x="22" y="124"/>
                    </a:lnTo>
                    <a:lnTo>
                      <a:pt x="22" y="114"/>
                    </a:lnTo>
                    <a:lnTo>
                      <a:pt x="24" y="108"/>
                    </a:lnTo>
                    <a:lnTo>
                      <a:pt x="28" y="100"/>
                    </a:lnTo>
                    <a:lnTo>
                      <a:pt x="11" y="97"/>
                    </a:lnTo>
                    <a:lnTo>
                      <a:pt x="4" y="90"/>
                    </a:lnTo>
                    <a:lnTo>
                      <a:pt x="4" y="87"/>
                    </a:lnTo>
                    <a:lnTo>
                      <a:pt x="3" y="84"/>
                    </a:lnTo>
                    <a:lnTo>
                      <a:pt x="3" y="80"/>
                    </a:lnTo>
                    <a:lnTo>
                      <a:pt x="1" y="79"/>
                    </a:lnTo>
                    <a:lnTo>
                      <a:pt x="3" y="74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1" y="63"/>
                    </a:lnTo>
                    <a:lnTo>
                      <a:pt x="0" y="50"/>
                    </a:lnTo>
                    <a:lnTo>
                      <a:pt x="6" y="50"/>
                    </a:lnTo>
                    <a:lnTo>
                      <a:pt x="8" y="47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11" y="35"/>
                    </a:lnTo>
                    <a:lnTo>
                      <a:pt x="12" y="27"/>
                    </a:lnTo>
                    <a:lnTo>
                      <a:pt x="17" y="27"/>
                    </a:lnTo>
                    <a:lnTo>
                      <a:pt x="12" y="24"/>
                    </a:lnTo>
                    <a:lnTo>
                      <a:pt x="14" y="21"/>
                    </a:lnTo>
                    <a:lnTo>
                      <a:pt x="20" y="19"/>
                    </a:lnTo>
                    <a:lnTo>
                      <a:pt x="25" y="21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30" y="23"/>
                    </a:lnTo>
                    <a:lnTo>
                      <a:pt x="33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8" y="18"/>
                    </a:lnTo>
                    <a:lnTo>
                      <a:pt x="35" y="16"/>
                    </a:lnTo>
                    <a:lnTo>
                      <a:pt x="36" y="13"/>
                    </a:lnTo>
                    <a:lnTo>
                      <a:pt x="35" y="10"/>
                    </a:lnTo>
                    <a:lnTo>
                      <a:pt x="31" y="10"/>
                    </a:lnTo>
                    <a:lnTo>
                      <a:pt x="36" y="6"/>
                    </a:lnTo>
                    <a:lnTo>
                      <a:pt x="31" y="2"/>
                    </a:lnTo>
                    <a:lnTo>
                      <a:pt x="31" y="0"/>
                    </a:lnTo>
                    <a:lnTo>
                      <a:pt x="43" y="0"/>
                    </a:lnTo>
                    <a:lnTo>
                      <a:pt x="41" y="2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7" y="6"/>
                    </a:lnTo>
                    <a:lnTo>
                      <a:pt x="49" y="8"/>
                    </a:lnTo>
                    <a:lnTo>
                      <a:pt x="52" y="8"/>
                    </a:lnTo>
                    <a:lnTo>
                      <a:pt x="55" y="10"/>
                    </a:lnTo>
                    <a:lnTo>
                      <a:pt x="62" y="10"/>
                    </a:lnTo>
                    <a:lnTo>
                      <a:pt x="58" y="16"/>
                    </a:lnTo>
                    <a:lnTo>
                      <a:pt x="68" y="16"/>
                    </a:lnTo>
                    <a:lnTo>
                      <a:pt x="66" y="14"/>
                    </a:lnTo>
                    <a:lnTo>
                      <a:pt x="71" y="13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82" y="6"/>
                    </a:lnTo>
                    <a:lnTo>
                      <a:pt x="84" y="8"/>
                    </a:lnTo>
                    <a:lnTo>
                      <a:pt x="79" y="10"/>
                    </a:lnTo>
                    <a:lnTo>
                      <a:pt x="87" y="8"/>
                    </a:lnTo>
                    <a:lnTo>
                      <a:pt x="90" y="11"/>
                    </a:lnTo>
                    <a:lnTo>
                      <a:pt x="95" y="13"/>
                    </a:lnTo>
                    <a:lnTo>
                      <a:pt x="98" y="18"/>
                    </a:lnTo>
                    <a:lnTo>
                      <a:pt x="103" y="19"/>
                    </a:lnTo>
                    <a:lnTo>
                      <a:pt x="106" y="24"/>
                    </a:lnTo>
                    <a:lnTo>
                      <a:pt x="106" y="27"/>
                    </a:lnTo>
                    <a:lnTo>
                      <a:pt x="105" y="35"/>
                    </a:lnTo>
                    <a:lnTo>
                      <a:pt x="108" y="37"/>
                    </a:lnTo>
                    <a:lnTo>
                      <a:pt x="111" y="48"/>
                    </a:lnTo>
                    <a:lnTo>
                      <a:pt x="112" y="55"/>
                    </a:lnTo>
                    <a:lnTo>
                      <a:pt x="117" y="60"/>
                    </a:lnTo>
                    <a:lnTo>
                      <a:pt x="116" y="68"/>
                    </a:lnTo>
                    <a:lnTo>
                      <a:pt x="108" y="63"/>
                    </a:lnTo>
                    <a:lnTo>
                      <a:pt x="108" y="68"/>
                    </a:lnTo>
                    <a:lnTo>
                      <a:pt x="85" y="77"/>
                    </a:lnTo>
                    <a:lnTo>
                      <a:pt x="84" y="79"/>
                    </a:lnTo>
                    <a:lnTo>
                      <a:pt x="79" y="77"/>
                    </a:lnTo>
                    <a:lnTo>
                      <a:pt x="79" y="79"/>
                    </a:lnTo>
                    <a:lnTo>
                      <a:pt x="84" y="82"/>
                    </a:lnTo>
                    <a:lnTo>
                      <a:pt x="85" y="88"/>
                    </a:lnTo>
                    <a:lnTo>
                      <a:pt x="89" y="92"/>
                    </a:lnTo>
                    <a:lnTo>
                      <a:pt x="106" y="10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2" name="Freeform 160"/>
              <p:cNvSpPr/>
              <p:nvPr/>
            </p:nvSpPr>
            <p:spPr>
              <a:xfrm>
                <a:off x="4284720" y="1166760"/>
                <a:ext cx="223560" cy="342720"/>
              </a:xfrm>
              <a:custGeom>
                <a:avLst/>
                <a:gdLst>
                  <a:gd name="textAreaLeft" fmla="*/ 0 w 223560"/>
                  <a:gd name="textAreaRight" fmla="*/ 223920 w 223560"/>
                  <a:gd name="textAreaTop" fmla="*/ 0 h 342720"/>
                  <a:gd name="textAreaBottom" fmla="*/ 343080 h 342720"/>
                  <a:gd name="GluePoint1X" fmla="*/ 140 w 141"/>
                  <a:gd name="GluePoint1Y" fmla="*/ 50 h 216"/>
                  <a:gd name="GluePoint2X" fmla="*/ 130 w 141"/>
                  <a:gd name="GluePoint2Y" fmla="*/ 50 h 216"/>
                  <a:gd name="GluePoint3X" fmla="*/ 122 w 141"/>
                  <a:gd name="GluePoint3Y" fmla="*/ 52 h 216"/>
                  <a:gd name="GluePoint4X" fmla="*/ 113 w 141"/>
                  <a:gd name="GluePoint4Y" fmla="*/ 57 h 216"/>
                  <a:gd name="GluePoint5X" fmla="*/ 116 w 141"/>
                  <a:gd name="GluePoint5Y" fmla="*/ 71 h 216"/>
                  <a:gd name="GluePoint6X" fmla="*/ 114 w 141"/>
                  <a:gd name="GluePoint6Y" fmla="*/ 71 h 216"/>
                  <a:gd name="GluePoint7X" fmla="*/ 95 w 141"/>
                  <a:gd name="GluePoint7Y" fmla="*/ 84 h 216"/>
                  <a:gd name="GluePoint8X" fmla="*/ 84 w 141"/>
                  <a:gd name="GluePoint8Y" fmla="*/ 91 h 216"/>
                  <a:gd name="GluePoint9X" fmla="*/ 81 w 141"/>
                  <a:gd name="GluePoint9Y" fmla="*/ 95 h 216"/>
                  <a:gd name="GluePoint10X" fmla="*/ 76 w 141"/>
                  <a:gd name="GluePoint10Y" fmla="*/ 99 h 216"/>
                  <a:gd name="GluePoint11X" fmla="*/ 70 w 141"/>
                  <a:gd name="GluePoint11Y" fmla="*/ 102 h 216"/>
                  <a:gd name="GluePoint12X" fmla="*/ 73 w 141"/>
                  <a:gd name="GluePoint12Y" fmla="*/ 113 h 216"/>
                  <a:gd name="GluePoint13X" fmla="*/ 71 w 141"/>
                  <a:gd name="GluePoint13Y" fmla="*/ 126 h 216"/>
                  <a:gd name="GluePoint14X" fmla="*/ 73 w 141"/>
                  <a:gd name="GluePoint14Y" fmla="*/ 132 h 216"/>
                  <a:gd name="GluePoint15X" fmla="*/ 68 w 141"/>
                  <a:gd name="GluePoint15Y" fmla="*/ 137 h 216"/>
                  <a:gd name="GluePoint16X" fmla="*/ 78 w 141"/>
                  <a:gd name="GluePoint16Y" fmla="*/ 132 h 216"/>
                  <a:gd name="GluePoint17X" fmla="*/ 89 w 141"/>
                  <a:gd name="GluePoint17Y" fmla="*/ 136 h 216"/>
                  <a:gd name="GluePoint18X" fmla="*/ 90 w 141"/>
                  <a:gd name="GluePoint18Y" fmla="*/ 148 h 216"/>
                  <a:gd name="GluePoint19X" fmla="*/ 75 w 141"/>
                  <a:gd name="GluePoint19Y" fmla="*/ 148 h 216"/>
                  <a:gd name="GluePoint20X" fmla="*/ 65 w 141"/>
                  <a:gd name="GluePoint20Y" fmla="*/ 148 h 216"/>
                  <a:gd name="GluePoint21X" fmla="*/ 92 w 141"/>
                  <a:gd name="GluePoint21Y" fmla="*/ 152 h 216"/>
                  <a:gd name="GluePoint22X" fmla="*/ 89 w 141"/>
                  <a:gd name="GluePoint22Y" fmla="*/ 153 h 216"/>
                  <a:gd name="GluePoint23X" fmla="*/ 81 w 141"/>
                  <a:gd name="GluePoint23Y" fmla="*/ 156 h 216"/>
                  <a:gd name="GluePoint24X" fmla="*/ 73 w 141"/>
                  <a:gd name="GluePoint24Y" fmla="*/ 161 h 216"/>
                  <a:gd name="GluePoint25X" fmla="*/ 71 w 141"/>
                  <a:gd name="GluePoint25Y" fmla="*/ 165 h 216"/>
                  <a:gd name="GluePoint26X" fmla="*/ 67 w 141"/>
                  <a:gd name="GluePoint26Y" fmla="*/ 165 h 216"/>
                  <a:gd name="GluePoint27X" fmla="*/ 68 w 141"/>
                  <a:gd name="GluePoint27Y" fmla="*/ 174 h 216"/>
                  <a:gd name="GluePoint28X" fmla="*/ 71 w 141"/>
                  <a:gd name="GluePoint28Y" fmla="*/ 182 h 216"/>
                  <a:gd name="GluePoint29X" fmla="*/ 65 w 141"/>
                  <a:gd name="GluePoint29Y" fmla="*/ 203 h 216"/>
                  <a:gd name="GluePoint30X" fmla="*/ 46 w 141"/>
                  <a:gd name="GluePoint30Y" fmla="*/ 205 h 216"/>
                  <a:gd name="GluePoint31X" fmla="*/ 43 w 141"/>
                  <a:gd name="GluePoint31Y" fmla="*/ 216 h 216"/>
                  <a:gd name="GluePoint32X" fmla="*/ 21 w 141"/>
                  <a:gd name="GluePoint32Y" fmla="*/ 202 h 216"/>
                  <a:gd name="GluePoint33X" fmla="*/ 25 w 141"/>
                  <a:gd name="GluePoint33Y" fmla="*/ 198 h 216"/>
                  <a:gd name="GluePoint34X" fmla="*/ 14 w 141"/>
                  <a:gd name="GluePoint34Y" fmla="*/ 184 h 216"/>
                  <a:gd name="GluePoint35X" fmla="*/ 9 w 141"/>
                  <a:gd name="GluePoint35Y" fmla="*/ 176 h 216"/>
                  <a:gd name="GluePoint36X" fmla="*/ 8 w 141"/>
                  <a:gd name="GluePoint36Y" fmla="*/ 169 h 216"/>
                  <a:gd name="GluePoint37X" fmla="*/ 5 w 141"/>
                  <a:gd name="GluePoint37Y" fmla="*/ 168 h 216"/>
                  <a:gd name="GluePoint38X" fmla="*/ 0 w 141"/>
                  <a:gd name="GluePoint38Y" fmla="*/ 156 h 216"/>
                  <a:gd name="GluePoint39X" fmla="*/ 3 w 141"/>
                  <a:gd name="GluePoint39Y" fmla="*/ 156 h 216"/>
                  <a:gd name="GluePoint40X" fmla="*/ 8 w 141"/>
                  <a:gd name="GluePoint40Y" fmla="*/ 152 h 216"/>
                  <a:gd name="GluePoint41X" fmla="*/ 8 w 141"/>
                  <a:gd name="GluePoint41Y" fmla="*/ 142 h 216"/>
                  <a:gd name="GluePoint42X" fmla="*/ 16 w 141"/>
                  <a:gd name="GluePoint42Y" fmla="*/ 131 h 216"/>
                  <a:gd name="GluePoint43X" fmla="*/ 17 w 141"/>
                  <a:gd name="GluePoint43Y" fmla="*/ 121 h 216"/>
                  <a:gd name="GluePoint44X" fmla="*/ 9 w 141"/>
                  <a:gd name="GluePoint44Y" fmla="*/ 111 h 216"/>
                  <a:gd name="GluePoint45X" fmla="*/ 9 w 141"/>
                  <a:gd name="GluePoint45Y" fmla="*/ 92 h 216"/>
                  <a:gd name="GluePoint46X" fmla="*/ 16 w 141"/>
                  <a:gd name="GluePoint46Y" fmla="*/ 76 h 216"/>
                  <a:gd name="GluePoint47X" fmla="*/ 30 w 141"/>
                  <a:gd name="GluePoint47Y" fmla="*/ 71 h 216"/>
                  <a:gd name="GluePoint48X" fmla="*/ 32 w 141"/>
                  <a:gd name="GluePoint48Y" fmla="*/ 52 h 216"/>
                  <a:gd name="GluePoint49X" fmla="*/ 41 w 141"/>
                  <a:gd name="GluePoint49Y" fmla="*/ 37 h 216"/>
                  <a:gd name="GluePoint50X" fmla="*/ 48 w 141"/>
                  <a:gd name="GluePoint50Y" fmla="*/ 25 h 216"/>
                  <a:gd name="GluePoint51X" fmla="*/ 60 w 141"/>
                  <a:gd name="GluePoint51Y" fmla="*/ 15 h 216"/>
                  <a:gd name="GluePoint52X" fmla="*/ 67 w 141"/>
                  <a:gd name="GluePoint52Y" fmla="*/ 10 h 216"/>
                  <a:gd name="GluePoint53X" fmla="*/ 89 w 141"/>
                  <a:gd name="GluePoint53Y" fmla="*/ 9 h 216"/>
                  <a:gd name="GluePoint54X" fmla="*/ 87 w 141"/>
                  <a:gd name="GluePoint54Y" fmla="*/ 0 h 216"/>
                  <a:gd name="GluePoint55X" fmla="*/ 122 w 141"/>
                  <a:gd name="GluePoint55Y" fmla="*/ 10 h 216"/>
                  <a:gd name="GluePoint56X" fmla="*/ 132 w 141"/>
                  <a:gd name="GluePoint56Y" fmla="*/ 26 h 216"/>
                  <a:gd name="GluePoint57X" fmla="*/ 138 w 141"/>
                  <a:gd name="GluePoint57Y" fmla="*/ 37 h 2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41" h="216">
                    <a:moveTo>
                      <a:pt x="141" y="47"/>
                    </a:moveTo>
                    <a:lnTo>
                      <a:pt x="141" y="49"/>
                    </a:lnTo>
                    <a:lnTo>
                      <a:pt x="140" y="50"/>
                    </a:lnTo>
                    <a:lnTo>
                      <a:pt x="136" y="49"/>
                    </a:lnTo>
                    <a:lnTo>
                      <a:pt x="132" y="49"/>
                    </a:lnTo>
                    <a:lnTo>
                      <a:pt x="130" y="50"/>
                    </a:lnTo>
                    <a:lnTo>
                      <a:pt x="122" y="47"/>
                    </a:lnTo>
                    <a:lnTo>
                      <a:pt x="121" y="50"/>
                    </a:lnTo>
                    <a:lnTo>
                      <a:pt x="122" y="52"/>
                    </a:lnTo>
                    <a:lnTo>
                      <a:pt x="117" y="50"/>
                    </a:lnTo>
                    <a:lnTo>
                      <a:pt x="119" y="54"/>
                    </a:lnTo>
                    <a:lnTo>
                      <a:pt x="113" y="57"/>
                    </a:lnTo>
                    <a:lnTo>
                      <a:pt x="114" y="60"/>
                    </a:lnTo>
                    <a:lnTo>
                      <a:pt x="109" y="65"/>
                    </a:lnTo>
                    <a:lnTo>
                      <a:pt x="116" y="71"/>
                    </a:lnTo>
                    <a:lnTo>
                      <a:pt x="114" y="73"/>
                    </a:lnTo>
                    <a:lnTo>
                      <a:pt x="114" y="71"/>
                    </a:lnTo>
                    <a:lnTo>
                      <a:pt x="114" y="71"/>
                    </a:lnTo>
                    <a:lnTo>
                      <a:pt x="105" y="81"/>
                    </a:lnTo>
                    <a:lnTo>
                      <a:pt x="97" y="84"/>
                    </a:lnTo>
                    <a:lnTo>
                      <a:pt x="95" y="84"/>
                    </a:lnTo>
                    <a:lnTo>
                      <a:pt x="89" y="87"/>
                    </a:lnTo>
                    <a:lnTo>
                      <a:pt x="86" y="87"/>
                    </a:lnTo>
                    <a:lnTo>
                      <a:pt x="84" y="91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81" y="95"/>
                    </a:lnTo>
                    <a:lnTo>
                      <a:pt x="78" y="95"/>
                    </a:lnTo>
                    <a:lnTo>
                      <a:pt x="75" y="94"/>
                    </a:lnTo>
                    <a:lnTo>
                      <a:pt x="76" y="99"/>
                    </a:lnTo>
                    <a:lnTo>
                      <a:pt x="73" y="102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3" y="105"/>
                    </a:lnTo>
                    <a:lnTo>
                      <a:pt x="71" y="110"/>
                    </a:lnTo>
                    <a:lnTo>
                      <a:pt x="73" y="113"/>
                    </a:lnTo>
                    <a:lnTo>
                      <a:pt x="70" y="113"/>
                    </a:lnTo>
                    <a:lnTo>
                      <a:pt x="68" y="116"/>
                    </a:lnTo>
                    <a:lnTo>
                      <a:pt x="71" y="126"/>
                    </a:lnTo>
                    <a:lnTo>
                      <a:pt x="71" y="129"/>
                    </a:lnTo>
                    <a:lnTo>
                      <a:pt x="73" y="129"/>
                    </a:lnTo>
                    <a:lnTo>
                      <a:pt x="73" y="132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8" y="137"/>
                    </a:lnTo>
                    <a:lnTo>
                      <a:pt x="73" y="136"/>
                    </a:lnTo>
                    <a:lnTo>
                      <a:pt x="76" y="131"/>
                    </a:lnTo>
                    <a:lnTo>
                      <a:pt x="78" y="132"/>
                    </a:lnTo>
                    <a:lnTo>
                      <a:pt x="81" y="131"/>
                    </a:lnTo>
                    <a:lnTo>
                      <a:pt x="82" y="134"/>
                    </a:lnTo>
                    <a:lnTo>
                      <a:pt x="89" y="136"/>
                    </a:lnTo>
                    <a:lnTo>
                      <a:pt x="87" y="136"/>
                    </a:lnTo>
                    <a:lnTo>
                      <a:pt x="94" y="142"/>
                    </a:lnTo>
                    <a:lnTo>
                      <a:pt x="90" y="148"/>
                    </a:lnTo>
                    <a:lnTo>
                      <a:pt x="82" y="150"/>
                    </a:lnTo>
                    <a:lnTo>
                      <a:pt x="79" y="148"/>
                    </a:lnTo>
                    <a:lnTo>
                      <a:pt x="75" y="148"/>
                    </a:lnTo>
                    <a:lnTo>
                      <a:pt x="71" y="147"/>
                    </a:lnTo>
                    <a:lnTo>
                      <a:pt x="63" y="148"/>
                    </a:lnTo>
                    <a:lnTo>
                      <a:pt x="65" y="148"/>
                    </a:lnTo>
                    <a:lnTo>
                      <a:pt x="73" y="150"/>
                    </a:lnTo>
                    <a:lnTo>
                      <a:pt x="76" y="152"/>
                    </a:lnTo>
                    <a:lnTo>
                      <a:pt x="92" y="152"/>
                    </a:lnTo>
                    <a:lnTo>
                      <a:pt x="90" y="153"/>
                    </a:lnTo>
                    <a:lnTo>
                      <a:pt x="87" y="152"/>
                    </a:lnTo>
                    <a:lnTo>
                      <a:pt x="89" y="153"/>
                    </a:lnTo>
                    <a:lnTo>
                      <a:pt x="84" y="158"/>
                    </a:lnTo>
                    <a:lnTo>
                      <a:pt x="81" y="158"/>
                    </a:lnTo>
                    <a:lnTo>
                      <a:pt x="81" y="156"/>
                    </a:lnTo>
                    <a:lnTo>
                      <a:pt x="79" y="155"/>
                    </a:lnTo>
                    <a:lnTo>
                      <a:pt x="78" y="158"/>
                    </a:lnTo>
                    <a:lnTo>
                      <a:pt x="73" y="161"/>
                    </a:lnTo>
                    <a:lnTo>
                      <a:pt x="63" y="161"/>
                    </a:lnTo>
                    <a:lnTo>
                      <a:pt x="63" y="163"/>
                    </a:lnTo>
                    <a:lnTo>
                      <a:pt x="71" y="165"/>
                    </a:lnTo>
                    <a:lnTo>
                      <a:pt x="71" y="165"/>
                    </a:lnTo>
                    <a:lnTo>
                      <a:pt x="67" y="165"/>
                    </a:lnTo>
                    <a:lnTo>
                      <a:pt x="67" y="165"/>
                    </a:lnTo>
                    <a:lnTo>
                      <a:pt x="71" y="168"/>
                    </a:lnTo>
                    <a:lnTo>
                      <a:pt x="71" y="174"/>
                    </a:lnTo>
                    <a:lnTo>
                      <a:pt x="68" y="174"/>
                    </a:lnTo>
                    <a:lnTo>
                      <a:pt x="70" y="177"/>
                    </a:lnTo>
                    <a:lnTo>
                      <a:pt x="70" y="179"/>
                    </a:lnTo>
                    <a:lnTo>
                      <a:pt x="71" y="182"/>
                    </a:lnTo>
                    <a:lnTo>
                      <a:pt x="68" y="185"/>
                    </a:lnTo>
                    <a:lnTo>
                      <a:pt x="68" y="193"/>
                    </a:lnTo>
                    <a:lnTo>
                      <a:pt x="65" y="203"/>
                    </a:lnTo>
                    <a:lnTo>
                      <a:pt x="51" y="202"/>
                    </a:lnTo>
                    <a:lnTo>
                      <a:pt x="48" y="205"/>
                    </a:lnTo>
                    <a:lnTo>
                      <a:pt x="46" y="205"/>
                    </a:lnTo>
                    <a:lnTo>
                      <a:pt x="43" y="210"/>
                    </a:lnTo>
                    <a:lnTo>
                      <a:pt x="44" y="213"/>
                    </a:lnTo>
                    <a:lnTo>
                      <a:pt x="43" y="216"/>
                    </a:lnTo>
                    <a:lnTo>
                      <a:pt x="27" y="216"/>
                    </a:lnTo>
                    <a:lnTo>
                      <a:pt x="28" y="211"/>
                    </a:lnTo>
                    <a:lnTo>
                      <a:pt x="21" y="202"/>
                    </a:lnTo>
                    <a:lnTo>
                      <a:pt x="25" y="202"/>
                    </a:lnTo>
                    <a:lnTo>
                      <a:pt x="22" y="198"/>
                    </a:lnTo>
                    <a:lnTo>
                      <a:pt x="25" y="198"/>
                    </a:lnTo>
                    <a:lnTo>
                      <a:pt x="25" y="197"/>
                    </a:lnTo>
                    <a:lnTo>
                      <a:pt x="17" y="190"/>
                    </a:lnTo>
                    <a:lnTo>
                      <a:pt x="14" y="184"/>
                    </a:lnTo>
                    <a:lnTo>
                      <a:pt x="11" y="182"/>
                    </a:lnTo>
                    <a:lnTo>
                      <a:pt x="11" y="176"/>
                    </a:lnTo>
                    <a:lnTo>
                      <a:pt x="9" y="176"/>
                    </a:lnTo>
                    <a:lnTo>
                      <a:pt x="9" y="173"/>
                    </a:lnTo>
                    <a:lnTo>
                      <a:pt x="5" y="171"/>
                    </a:lnTo>
                    <a:lnTo>
                      <a:pt x="8" y="169"/>
                    </a:lnTo>
                    <a:lnTo>
                      <a:pt x="6" y="168"/>
                    </a:lnTo>
                    <a:lnTo>
                      <a:pt x="6" y="166"/>
                    </a:lnTo>
                    <a:lnTo>
                      <a:pt x="5" y="168"/>
                    </a:lnTo>
                    <a:lnTo>
                      <a:pt x="5" y="166"/>
                    </a:lnTo>
                    <a:lnTo>
                      <a:pt x="1" y="165"/>
                    </a:lnTo>
                    <a:lnTo>
                      <a:pt x="0" y="156"/>
                    </a:lnTo>
                    <a:lnTo>
                      <a:pt x="1" y="155"/>
                    </a:lnTo>
                    <a:lnTo>
                      <a:pt x="3" y="160"/>
                    </a:lnTo>
                    <a:lnTo>
                      <a:pt x="3" y="156"/>
                    </a:lnTo>
                    <a:lnTo>
                      <a:pt x="5" y="158"/>
                    </a:lnTo>
                    <a:lnTo>
                      <a:pt x="6" y="158"/>
                    </a:lnTo>
                    <a:lnTo>
                      <a:pt x="8" y="152"/>
                    </a:lnTo>
                    <a:lnTo>
                      <a:pt x="6" y="147"/>
                    </a:lnTo>
                    <a:lnTo>
                      <a:pt x="8" y="144"/>
                    </a:lnTo>
                    <a:lnTo>
                      <a:pt x="8" y="142"/>
                    </a:lnTo>
                    <a:lnTo>
                      <a:pt x="16" y="139"/>
                    </a:lnTo>
                    <a:lnTo>
                      <a:pt x="14" y="136"/>
                    </a:lnTo>
                    <a:lnTo>
                      <a:pt x="16" y="131"/>
                    </a:lnTo>
                    <a:lnTo>
                      <a:pt x="13" y="126"/>
                    </a:lnTo>
                    <a:lnTo>
                      <a:pt x="11" y="124"/>
                    </a:lnTo>
                    <a:lnTo>
                      <a:pt x="17" y="121"/>
                    </a:lnTo>
                    <a:lnTo>
                      <a:pt x="17" y="119"/>
                    </a:lnTo>
                    <a:lnTo>
                      <a:pt x="17" y="116"/>
                    </a:lnTo>
                    <a:lnTo>
                      <a:pt x="9" y="111"/>
                    </a:lnTo>
                    <a:lnTo>
                      <a:pt x="9" y="103"/>
                    </a:lnTo>
                    <a:lnTo>
                      <a:pt x="8" y="99"/>
                    </a:lnTo>
                    <a:lnTo>
                      <a:pt x="9" y="92"/>
                    </a:lnTo>
                    <a:lnTo>
                      <a:pt x="6" y="87"/>
                    </a:lnTo>
                    <a:lnTo>
                      <a:pt x="8" y="83"/>
                    </a:lnTo>
                    <a:lnTo>
                      <a:pt x="16" y="76"/>
                    </a:lnTo>
                    <a:lnTo>
                      <a:pt x="27" y="76"/>
                    </a:lnTo>
                    <a:lnTo>
                      <a:pt x="30" y="74"/>
                    </a:lnTo>
                    <a:lnTo>
                      <a:pt x="30" y="71"/>
                    </a:lnTo>
                    <a:lnTo>
                      <a:pt x="24" y="66"/>
                    </a:lnTo>
                    <a:lnTo>
                      <a:pt x="32" y="58"/>
                    </a:lnTo>
                    <a:lnTo>
                      <a:pt x="32" y="52"/>
                    </a:lnTo>
                    <a:lnTo>
                      <a:pt x="32" y="46"/>
                    </a:lnTo>
                    <a:lnTo>
                      <a:pt x="38" y="42"/>
                    </a:lnTo>
                    <a:lnTo>
                      <a:pt x="41" y="37"/>
                    </a:lnTo>
                    <a:lnTo>
                      <a:pt x="51" y="29"/>
                    </a:lnTo>
                    <a:lnTo>
                      <a:pt x="51" y="28"/>
                    </a:lnTo>
                    <a:lnTo>
                      <a:pt x="48" y="25"/>
                    </a:lnTo>
                    <a:lnTo>
                      <a:pt x="51" y="21"/>
                    </a:lnTo>
                    <a:lnTo>
                      <a:pt x="52" y="18"/>
                    </a:lnTo>
                    <a:lnTo>
                      <a:pt x="60" y="15"/>
                    </a:lnTo>
                    <a:lnTo>
                      <a:pt x="65" y="17"/>
                    </a:lnTo>
                    <a:lnTo>
                      <a:pt x="68" y="13"/>
                    </a:lnTo>
                    <a:lnTo>
                      <a:pt x="67" y="10"/>
                    </a:lnTo>
                    <a:lnTo>
                      <a:pt x="70" y="9"/>
                    </a:lnTo>
                    <a:lnTo>
                      <a:pt x="89" y="10"/>
                    </a:lnTo>
                    <a:lnTo>
                      <a:pt x="89" y="9"/>
                    </a:lnTo>
                    <a:lnTo>
                      <a:pt x="87" y="7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94" y="0"/>
                    </a:lnTo>
                    <a:lnTo>
                      <a:pt x="111" y="9"/>
                    </a:lnTo>
                    <a:lnTo>
                      <a:pt x="122" y="10"/>
                    </a:lnTo>
                    <a:lnTo>
                      <a:pt x="130" y="17"/>
                    </a:lnTo>
                    <a:lnTo>
                      <a:pt x="130" y="23"/>
                    </a:lnTo>
                    <a:lnTo>
                      <a:pt x="132" y="26"/>
                    </a:lnTo>
                    <a:lnTo>
                      <a:pt x="132" y="28"/>
                    </a:lnTo>
                    <a:lnTo>
                      <a:pt x="138" y="36"/>
                    </a:lnTo>
                    <a:lnTo>
                      <a:pt x="138" y="37"/>
                    </a:lnTo>
                    <a:lnTo>
                      <a:pt x="136" y="41"/>
                    </a:lnTo>
                    <a:lnTo>
                      <a:pt x="141" y="4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3" name="Freeform 161"/>
              <p:cNvSpPr/>
              <p:nvPr/>
            </p:nvSpPr>
            <p:spPr>
              <a:xfrm>
                <a:off x="4229280" y="1447920"/>
                <a:ext cx="56880" cy="74160"/>
              </a:xfrm>
              <a:custGeom>
                <a:avLst/>
                <a:gdLst>
                  <a:gd name="textAreaLeft" fmla="*/ 0 w 56880"/>
                  <a:gd name="textAreaRight" fmla="*/ 57240 w 56880"/>
                  <a:gd name="textAreaTop" fmla="*/ 0 h 74160"/>
                  <a:gd name="textAreaBottom" fmla="*/ 74520 h 74160"/>
                  <a:gd name="GluePoint1X" fmla="*/ 9 w 36"/>
                  <a:gd name="GluePoint1Y" fmla="*/ 47 h 47"/>
                  <a:gd name="GluePoint2X" fmla="*/ 21 w 36"/>
                  <a:gd name="GluePoint2Y" fmla="*/ 47 h 47"/>
                  <a:gd name="GluePoint3X" fmla="*/ 22 w 36"/>
                  <a:gd name="GluePoint3Y" fmla="*/ 47 h 47"/>
                  <a:gd name="GluePoint4X" fmla="*/ 19 w 36"/>
                  <a:gd name="GluePoint4Y" fmla="*/ 44 h 47"/>
                  <a:gd name="GluePoint5X" fmla="*/ 21 w 36"/>
                  <a:gd name="GluePoint5Y" fmla="*/ 42 h 47"/>
                  <a:gd name="GluePoint6X" fmla="*/ 21 w 36"/>
                  <a:gd name="GluePoint6Y" fmla="*/ 37 h 47"/>
                  <a:gd name="GluePoint7X" fmla="*/ 22 w 36"/>
                  <a:gd name="GluePoint7Y" fmla="*/ 36 h 47"/>
                  <a:gd name="GluePoint8X" fmla="*/ 21 w 36"/>
                  <a:gd name="GluePoint8Y" fmla="*/ 34 h 47"/>
                  <a:gd name="GluePoint9X" fmla="*/ 25 w 36"/>
                  <a:gd name="GluePoint9Y" fmla="*/ 34 h 47"/>
                  <a:gd name="GluePoint10X" fmla="*/ 24 w 36"/>
                  <a:gd name="GluePoint10Y" fmla="*/ 31 h 47"/>
                  <a:gd name="GluePoint11X" fmla="*/ 29 w 36"/>
                  <a:gd name="GluePoint11Y" fmla="*/ 29 h 47"/>
                  <a:gd name="GluePoint12X" fmla="*/ 29 w 36"/>
                  <a:gd name="GluePoint12Y" fmla="*/ 25 h 47"/>
                  <a:gd name="GluePoint13X" fmla="*/ 32 w 36"/>
                  <a:gd name="GluePoint13Y" fmla="*/ 26 h 47"/>
                  <a:gd name="GluePoint14X" fmla="*/ 36 w 36"/>
                  <a:gd name="GluePoint14Y" fmla="*/ 25 h 47"/>
                  <a:gd name="GluePoint15X" fmla="*/ 35 w 36"/>
                  <a:gd name="GluePoint15Y" fmla="*/ 21 h 47"/>
                  <a:gd name="GluePoint16X" fmla="*/ 27 w 36"/>
                  <a:gd name="GluePoint16Y" fmla="*/ 21 h 47"/>
                  <a:gd name="GluePoint17X" fmla="*/ 27 w 36"/>
                  <a:gd name="GluePoint17Y" fmla="*/ 20 h 47"/>
                  <a:gd name="GluePoint18X" fmla="*/ 29 w 36"/>
                  <a:gd name="GluePoint18Y" fmla="*/ 18 h 47"/>
                  <a:gd name="GluePoint19X" fmla="*/ 25 w 36"/>
                  <a:gd name="GluePoint19Y" fmla="*/ 18 h 47"/>
                  <a:gd name="GluePoint20X" fmla="*/ 27 w 36"/>
                  <a:gd name="GluePoint20Y" fmla="*/ 16 h 47"/>
                  <a:gd name="GluePoint21X" fmla="*/ 27 w 36"/>
                  <a:gd name="GluePoint21Y" fmla="*/ 12 h 47"/>
                  <a:gd name="GluePoint22X" fmla="*/ 30 w 36"/>
                  <a:gd name="GluePoint22Y" fmla="*/ 8 h 47"/>
                  <a:gd name="GluePoint23X" fmla="*/ 29 w 36"/>
                  <a:gd name="GluePoint23Y" fmla="*/ 4 h 47"/>
                  <a:gd name="GluePoint24X" fmla="*/ 29 w 36"/>
                  <a:gd name="GluePoint24Y" fmla="*/ 0 h 47"/>
                  <a:gd name="GluePoint25X" fmla="*/ 22 w 36"/>
                  <a:gd name="GluePoint25Y" fmla="*/ 4 h 47"/>
                  <a:gd name="GluePoint26X" fmla="*/ 16 w 36"/>
                  <a:gd name="GluePoint26Y" fmla="*/ 8 h 47"/>
                  <a:gd name="GluePoint27X" fmla="*/ 6 w 36"/>
                  <a:gd name="GluePoint27Y" fmla="*/ 10 h 47"/>
                  <a:gd name="GluePoint28X" fmla="*/ 3 w 36"/>
                  <a:gd name="GluePoint28Y" fmla="*/ 13 h 47"/>
                  <a:gd name="GluePoint29X" fmla="*/ 0 w 36"/>
                  <a:gd name="GluePoint29Y" fmla="*/ 23 h 47"/>
                  <a:gd name="GluePoint30X" fmla="*/ 2 w 36"/>
                  <a:gd name="GluePoint30Y" fmla="*/ 36 h 47"/>
                  <a:gd name="GluePoint31X" fmla="*/ 6 w 36"/>
                  <a:gd name="GluePoint31Y" fmla="*/ 37 h 47"/>
                  <a:gd name="GluePoint32X" fmla="*/ 9 w 36"/>
                  <a:gd name="GluePoint32Y" fmla="*/ 39 h 47"/>
                  <a:gd name="GluePoint33X" fmla="*/ 9 w 36"/>
                  <a:gd name="GluePoint33Y" fmla="*/ 4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6" h="47">
                    <a:moveTo>
                      <a:pt x="9" y="47"/>
                    </a:moveTo>
                    <a:lnTo>
                      <a:pt x="21" y="47"/>
                    </a:lnTo>
                    <a:lnTo>
                      <a:pt x="22" y="47"/>
                    </a:lnTo>
                    <a:lnTo>
                      <a:pt x="19" y="44"/>
                    </a:lnTo>
                    <a:lnTo>
                      <a:pt x="21" y="42"/>
                    </a:lnTo>
                    <a:lnTo>
                      <a:pt x="21" y="37"/>
                    </a:lnTo>
                    <a:lnTo>
                      <a:pt x="22" y="36"/>
                    </a:lnTo>
                    <a:lnTo>
                      <a:pt x="21" y="34"/>
                    </a:lnTo>
                    <a:lnTo>
                      <a:pt x="25" y="34"/>
                    </a:lnTo>
                    <a:lnTo>
                      <a:pt x="24" y="31"/>
                    </a:lnTo>
                    <a:lnTo>
                      <a:pt x="29" y="29"/>
                    </a:lnTo>
                    <a:lnTo>
                      <a:pt x="29" y="25"/>
                    </a:lnTo>
                    <a:lnTo>
                      <a:pt x="32" y="26"/>
                    </a:lnTo>
                    <a:lnTo>
                      <a:pt x="36" y="25"/>
                    </a:lnTo>
                    <a:lnTo>
                      <a:pt x="35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9" y="18"/>
                    </a:lnTo>
                    <a:lnTo>
                      <a:pt x="25" y="18"/>
                    </a:lnTo>
                    <a:lnTo>
                      <a:pt x="27" y="16"/>
                    </a:lnTo>
                    <a:lnTo>
                      <a:pt x="27" y="12"/>
                    </a:lnTo>
                    <a:lnTo>
                      <a:pt x="30" y="8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16" y="8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2" y="36"/>
                    </a:lnTo>
                    <a:lnTo>
                      <a:pt x="6" y="37"/>
                    </a:lnTo>
                    <a:lnTo>
                      <a:pt x="9" y="39"/>
                    </a:lnTo>
                    <a:lnTo>
                      <a:pt x="9" y="4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4" name="Freeform 162"/>
              <p:cNvSpPr/>
              <p:nvPr/>
            </p:nvSpPr>
            <p:spPr>
              <a:xfrm>
                <a:off x="4238640" y="2001960"/>
                <a:ext cx="93240" cy="1947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194760"/>
                  <a:gd name="textAreaBottom" fmla="*/ 195120 h 194760"/>
                  <a:gd name="GluePoint1X" fmla="*/ 18 w 59"/>
                  <a:gd name="GluePoint1Y" fmla="*/ 7 h 123"/>
                  <a:gd name="GluePoint2X" fmla="*/ 11 w 59"/>
                  <a:gd name="GluePoint2Y" fmla="*/ 13 h 123"/>
                  <a:gd name="GluePoint3X" fmla="*/ 15 w 59"/>
                  <a:gd name="GluePoint3Y" fmla="*/ 15 h 123"/>
                  <a:gd name="GluePoint4X" fmla="*/ 13 w 59"/>
                  <a:gd name="GluePoint4Y" fmla="*/ 26 h 123"/>
                  <a:gd name="GluePoint5X" fmla="*/ 15 w 59"/>
                  <a:gd name="GluePoint5Y" fmla="*/ 37 h 123"/>
                  <a:gd name="GluePoint6X" fmla="*/ 13 w 59"/>
                  <a:gd name="GluePoint6Y" fmla="*/ 49 h 123"/>
                  <a:gd name="GluePoint7X" fmla="*/ 0 w 59"/>
                  <a:gd name="GluePoint7Y" fmla="*/ 60 h 123"/>
                  <a:gd name="GluePoint8X" fmla="*/ 3 w 59"/>
                  <a:gd name="GluePoint8Y" fmla="*/ 71 h 123"/>
                  <a:gd name="GluePoint9X" fmla="*/ 10 w 59"/>
                  <a:gd name="GluePoint9Y" fmla="*/ 74 h 123"/>
                  <a:gd name="GluePoint10X" fmla="*/ 13 w 59"/>
                  <a:gd name="GluePoint10Y" fmla="*/ 81 h 123"/>
                  <a:gd name="GluePoint11X" fmla="*/ 13 w 59"/>
                  <a:gd name="GluePoint11Y" fmla="*/ 86 h 123"/>
                  <a:gd name="GluePoint12X" fmla="*/ 24 w 59"/>
                  <a:gd name="GluePoint12Y" fmla="*/ 92 h 123"/>
                  <a:gd name="GluePoint13X" fmla="*/ 30 w 59"/>
                  <a:gd name="GluePoint13Y" fmla="*/ 123 h 123"/>
                  <a:gd name="GluePoint14X" fmla="*/ 37 w 59"/>
                  <a:gd name="GluePoint14Y" fmla="*/ 121 h 123"/>
                  <a:gd name="GluePoint15X" fmla="*/ 42 w 59"/>
                  <a:gd name="GluePoint15Y" fmla="*/ 116 h 123"/>
                  <a:gd name="GluePoint16X" fmla="*/ 40 w 59"/>
                  <a:gd name="GluePoint16Y" fmla="*/ 105 h 123"/>
                  <a:gd name="GluePoint17X" fmla="*/ 42 w 59"/>
                  <a:gd name="GluePoint17Y" fmla="*/ 100 h 123"/>
                  <a:gd name="GluePoint18X" fmla="*/ 57 w 59"/>
                  <a:gd name="GluePoint18Y" fmla="*/ 87 h 123"/>
                  <a:gd name="GluePoint19X" fmla="*/ 59 w 59"/>
                  <a:gd name="GluePoint19Y" fmla="*/ 84 h 123"/>
                  <a:gd name="GluePoint20X" fmla="*/ 57 w 59"/>
                  <a:gd name="GluePoint20Y" fmla="*/ 73 h 123"/>
                  <a:gd name="GluePoint21X" fmla="*/ 54 w 59"/>
                  <a:gd name="GluePoint21Y" fmla="*/ 73 h 123"/>
                  <a:gd name="GluePoint22X" fmla="*/ 51 w 59"/>
                  <a:gd name="GluePoint22Y" fmla="*/ 66 h 123"/>
                  <a:gd name="GluePoint23X" fmla="*/ 46 w 59"/>
                  <a:gd name="GluePoint23Y" fmla="*/ 68 h 123"/>
                  <a:gd name="GluePoint24X" fmla="*/ 45 w 59"/>
                  <a:gd name="GluePoint24Y" fmla="*/ 65 h 123"/>
                  <a:gd name="GluePoint25X" fmla="*/ 40 w 59"/>
                  <a:gd name="GluePoint25Y" fmla="*/ 65 h 123"/>
                  <a:gd name="GluePoint26X" fmla="*/ 37 w 59"/>
                  <a:gd name="GluePoint26Y" fmla="*/ 61 h 123"/>
                  <a:gd name="GluePoint27X" fmla="*/ 37 w 59"/>
                  <a:gd name="GluePoint27Y" fmla="*/ 60 h 123"/>
                  <a:gd name="GluePoint28X" fmla="*/ 35 w 59"/>
                  <a:gd name="GluePoint28Y" fmla="*/ 57 h 123"/>
                  <a:gd name="GluePoint29X" fmla="*/ 40 w 59"/>
                  <a:gd name="GluePoint29Y" fmla="*/ 57 h 123"/>
                  <a:gd name="GluePoint30X" fmla="*/ 40 w 59"/>
                  <a:gd name="GluePoint30Y" fmla="*/ 53 h 123"/>
                  <a:gd name="GluePoint31X" fmla="*/ 50 w 59"/>
                  <a:gd name="GluePoint31Y" fmla="*/ 45 h 123"/>
                  <a:gd name="GluePoint32X" fmla="*/ 54 w 59"/>
                  <a:gd name="GluePoint32Y" fmla="*/ 36 h 123"/>
                  <a:gd name="GluePoint33X" fmla="*/ 53 w 59"/>
                  <a:gd name="GluePoint33Y" fmla="*/ 29 h 123"/>
                  <a:gd name="GluePoint34X" fmla="*/ 46 w 59"/>
                  <a:gd name="GluePoint34Y" fmla="*/ 26 h 123"/>
                  <a:gd name="GluePoint35X" fmla="*/ 43 w 59"/>
                  <a:gd name="GluePoint35Y" fmla="*/ 20 h 123"/>
                  <a:gd name="GluePoint36X" fmla="*/ 45 w 59"/>
                  <a:gd name="GluePoint36Y" fmla="*/ 16 h 123"/>
                  <a:gd name="GluePoint37X" fmla="*/ 50 w 59"/>
                  <a:gd name="GluePoint37Y" fmla="*/ 13 h 123"/>
                  <a:gd name="GluePoint38X" fmla="*/ 53 w 59"/>
                  <a:gd name="GluePoint38Y" fmla="*/ 8 h 123"/>
                  <a:gd name="GluePoint39X" fmla="*/ 51 w 59"/>
                  <a:gd name="GluePoint39Y" fmla="*/ 5 h 123"/>
                  <a:gd name="GluePoint40X" fmla="*/ 43 w 59"/>
                  <a:gd name="GluePoint40Y" fmla="*/ 10 h 123"/>
                  <a:gd name="GluePoint41X" fmla="*/ 40 w 59"/>
                  <a:gd name="GluePoint41Y" fmla="*/ 8 h 123"/>
                  <a:gd name="GluePoint42X" fmla="*/ 40 w 59"/>
                  <a:gd name="GluePoint42Y" fmla="*/ 4 h 123"/>
                  <a:gd name="GluePoint43X" fmla="*/ 38 w 59"/>
                  <a:gd name="GluePoint43Y" fmla="*/ 2 h 123"/>
                  <a:gd name="GluePoint44X" fmla="*/ 32 w 59"/>
                  <a:gd name="GluePoint44Y" fmla="*/ 0 h 123"/>
                  <a:gd name="GluePoint45X" fmla="*/ 26 w 59"/>
                  <a:gd name="GluePoint45Y" fmla="*/ 2 h 123"/>
                  <a:gd name="GluePoint46X" fmla="*/ 18 w 59"/>
                  <a:gd name="GluePoint46Y" fmla="*/ 7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59" h="123">
                    <a:moveTo>
                      <a:pt x="18" y="7"/>
                    </a:moveTo>
                    <a:lnTo>
                      <a:pt x="11" y="13"/>
                    </a:lnTo>
                    <a:lnTo>
                      <a:pt x="15" y="15"/>
                    </a:lnTo>
                    <a:lnTo>
                      <a:pt x="13" y="26"/>
                    </a:lnTo>
                    <a:lnTo>
                      <a:pt x="15" y="37"/>
                    </a:lnTo>
                    <a:lnTo>
                      <a:pt x="13" y="49"/>
                    </a:lnTo>
                    <a:lnTo>
                      <a:pt x="0" y="60"/>
                    </a:lnTo>
                    <a:lnTo>
                      <a:pt x="3" y="71"/>
                    </a:lnTo>
                    <a:lnTo>
                      <a:pt x="10" y="74"/>
                    </a:lnTo>
                    <a:lnTo>
                      <a:pt x="13" y="81"/>
                    </a:lnTo>
                    <a:lnTo>
                      <a:pt x="13" y="86"/>
                    </a:lnTo>
                    <a:lnTo>
                      <a:pt x="24" y="92"/>
                    </a:lnTo>
                    <a:lnTo>
                      <a:pt x="30" y="123"/>
                    </a:lnTo>
                    <a:lnTo>
                      <a:pt x="37" y="121"/>
                    </a:lnTo>
                    <a:lnTo>
                      <a:pt x="42" y="116"/>
                    </a:lnTo>
                    <a:lnTo>
                      <a:pt x="40" y="105"/>
                    </a:lnTo>
                    <a:lnTo>
                      <a:pt x="42" y="100"/>
                    </a:lnTo>
                    <a:lnTo>
                      <a:pt x="57" y="87"/>
                    </a:lnTo>
                    <a:lnTo>
                      <a:pt x="59" y="84"/>
                    </a:lnTo>
                    <a:lnTo>
                      <a:pt x="57" y="73"/>
                    </a:lnTo>
                    <a:lnTo>
                      <a:pt x="54" y="73"/>
                    </a:lnTo>
                    <a:lnTo>
                      <a:pt x="51" y="66"/>
                    </a:lnTo>
                    <a:lnTo>
                      <a:pt x="46" y="68"/>
                    </a:lnTo>
                    <a:lnTo>
                      <a:pt x="45" y="65"/>
                    </a:lnTo>
                    <a:lnTo>
                      <a:pt x="40" y="65"/>
                    </a:lnTo>
                    <a:lnTo>
                      <a:pt x="37" y="61"/>
                    </a:lnTo>
                    <a:lnTo>
                      <a:pt x="37" y="60"/>
                    </a:lnTo>
                    <a:lnTo>
                      <a:pt x="35" y="57"/>
                    </a:lnTo>
                    <a:lnTo>
                      <a:pt x="40" y="57"/>
                    </a:lnTo>
                    <a:lnTo>
                      <a:pt x="40" y="53"/>
                    </a:lnTo>
                    <a:lnTo>
                      <a:pt x="50" y="45"/>
                    </a:lnTo>
                    <a:lnTo>
                      <a:pt x="54" y="36"/>
                    </a:lnTo>
                    <a:lnTo>
                      <a:pt x="53" y="29"/>
                    </a:lnTo>
                    <a:lnTo>
                      <a:pt x="46" y="26"/>
                    </a:lnTo>
                    <a:lnTo>
                      <a:pt x="43" y="20"/>
                    </a:lnTo>
                    <a:lnTo>
                      <a:pt x="45" y="16"/>
                    </a:lnTo>
                    <a:lnTo>
                      <a:pt x="50" y="13"/>
                    </a:lnTo>
                    <a:lnTo>
                      <a:pt x="53" y="8"/>
                    </a:lnTo>
                    <a:lnTo>
                      <a:pt x="51" y="5"/>
                    </a:lnTo>
                    <a:lnTo>
                      <a:pt x="43" y="10"/>
                    </a:lnTo>
                    <a:lnTo>
                      <a:pt x="40" y="8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26" y="2"/>
                    </a:ln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5" name="Freeform 163"/>
              <p:cNvSpPr/>
              <p:nvPr/>
            </p:nvSpPr>
            <p:spPr>
              <a:xfrm>
                <a:off x="4948200" y="2538360"/>
                <a:ext cx="159840" cy="15984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159840"/>
                  <a:gd name="textAreaBottom" fmla="*/ 160200 h 159840"/>
                  <a:gd name="GluePoint1X" fmla="*/ 27 w 101"/>
                  <a:gd name="GluePoint1Y" fmla="*/ 0 h 101"/>
                  <a:gd name="GluePoint2X" fmla="*/ 25 w 101"/>
                  <a:gd name="GluePoint2Y" fmla="*/ 8 h 101"/>
                  <a:gd name="GluePoint3X" fmla="*/ 14 w 101"/>
                  <a:gd name="GluePoint3Y" fmla="*/ 13 h 101"/>
                  <a:gd name="GluePoint4X" fmla="*/ 11 w 101"/>
                  <a:gd name="GluePoint4Y" fmla="*/ 18 h 101"/>
                  <a:gd name="GluePoint5X" fmla="*/ 6 w 101"/>
                  <a:gd name="GluePoint5Y" fmla="*/ 18 h 101"/>
                  <a:gd name="GluePoint6X" fmla="*/ 0 w 101"/>
                  <a:gd name="GluePoint6Y" fmla="*/ 56 h 101"/>
                  <a:gd name="GluePoint7X" fmla="*/ 1 w 101"/>
                  <a:gd name="GluePoint7Y" fmla="*/ 68 h 101"/>
                  <a:gd name="GluePoint8X" fmla="*/ 8 w 101"/>
                  <a:gd name="GluePoint8Y" fmla="*/ 69 h 101"/>
                  <a:gd name="GluePoint9X" fmla="*/ 9 w 101"/>
                  <a:gd name="GluePoint9Y" fmla="*/ 66 h 101"/>
                  <a:gd name="GluePoint10X" fmla="*/ 12 w 101"/>
                  <a:gd name="GluePoint10Y" fmla="*/ 66 h 101"/>
                  <a:gd name="GluePoint11X" fmla="*/ 15 w 101"/>
                  <a:gd name="GluePoint11Y" fmla="*/ 71 h 101"/>
                  <a:gd name="GluePoint12X" fmla="*/ 20 w 101"/>
                  <a:gd name="GluePoint12Y" fmla="*/ 58 h 101"/>
                  <a:gd name="GluePoint13X" fmla="*/ 27 w 101"/>
                  <a:gd name="GluePoint13Y" fmla="*/ 61 h 101"/>
                  <a:gd name="GluePoint14X" fmla="*/ 28 w 101"/>
                  <a:gd name="GluePoint14Y" fmla="*/ 66 h 101"/>
                  <a:gd name="GluePoint15X" fmla="*/ 36 w 101"/>
                  <a:gd name="GluePoint15Y" fmla="*/ 64 h 101"/>
                  <a:gd name="GluePoint16X" fmla="*/ 38 w 101"/>
                  <a:gd name="GluePoint16Y" fmla="*/ 61 h 101"/>
                  <a:gd name="GluePoint17X" fmla="*/ 41 w 101"/>
                  <a:gd name="GluePoint17Y" fmla="*/ 64 h 101"/>
                  <a:gd name="GluePoint18X" fmla="*/ 46 w 101"/>
                  <a:gd name="GluePoint18Y" fmla="*/ 63 h 101"/>
                  <a:gd name="GluePoint19X" fmla="*/ 50 w 101"/>
                  <a:gd name="GluePoint19Y" fmla="*/ 66 h 101"/>
                  <a:gd name="GluePoint20X" fmla="*/ 55 w 101"/>
                  <a:gd name="GluePoint20Y" fmla="*/ 64 h 101"/>
                  <a:gd name="GluePoint21X" fmla="*/ 65 w 101"/>
                  <a:gd name="GluePoint21Y" fmla="*/ 69 h 101"/>
                  <a:gd name="GluePoint22X" fmla="*/ 71 w 101"/>
                  <a:gd name="GluePoint22Y" fmla="*/ 80 h 101"/>
                  <a:gd name="GluePoint23X" fmla="*/ 81 w 101"/>
                  <a:gd name="GluePoint23Y" fmla="*/ 87 h 101"/>
                  <a:gd name="GluePoint24X" fmla="*/ 84 w 101"/>
                  <a:gd name="GluePoint24Y" fmla="*/ 93 h 101"/>
                  <a:gd name="GluePoint25X" fmla="*/ 92 w 101"/>
                  <a:gd name="GluePoint25Y" fmla="*/ 101 h 101"/>
                  <a:gd name="GluePoint26X" fmla="*/ 101 w 101"/>
                  <a:gd name="GluePoint26Y" fmla="*/ 93 h 101"/>
                  <a:gd name="GluePoint27X" fmla="*/ 92 w 101"/>
                  <a:gd name="GluePoint27Y" fmla="*/ 87 h 101"/>
                  <a:gd name="GluePoint28X" fmla="*/ 89 w 101"/>
                  <a:gd name="GluePoint28Y" fmla="*/ 80 h 101"/>
                  <a:gd name="GluePoint29X" fmla="*/ 85 w 101"/>
                  <a:gd name="GluePoint29Y" fmla="*/ 79 h 101"/>
                  <a:gd name="GluePoint30X" fmla="*/ 84 w 101"/>
                  <a:gd name="GluePoint30Y" fmla="*/ 76 h 101"/>
                  <a:gd name="GluePoint31X" fmla="*/ 81 w 101"/>
                  <a:gd name="GluePoint31Y" fmla="*/ 74 h 101"/>
                  <a:gd name="GluePoint32X" fmla="*/ 73 w 101"/>
                  <a:gd name="GluePoint32Y" fmla="*/ 63 h 101"/>
                  <a:gd name="GluePoint33X" fmla="*/ 65 w 101"/>
                  <a:gd name="GluePoint33Y" fmla="*/ 60 h 101"/>
                  <a:gd name="GluePoint34X" fmla="*/ 62 w 101"/>
                  <a:gd name="GluePoint34Y" fmla="*/ 55 h 101"/>
                  <a:gd name="GluePoint35X" fmla="*/ 57 w 101"/>
                  <a:gd name="GluePoint35Y" fmla="*/ 56 h 101"/>
                  <a:gd name="GluePoint36X" fmla="*/ 54 w 101"/>
                  <a:gd name="GluePoint36Y" fmla="*/ 52 h 101"/>
                  <a:gd name="GluePoint37X" fmla="*/ 54 w 101"/>
                  <a:gd name="GluePoint37Y" fmla="*/ 48 h 101"/>
                  <a:gd name="GluePoint38X" fmla="*/ 52 w 101"/>
                  <a:gd name="GluePoint38Y" fmla="*/ 47 h 101"/>
                  <a:gd name="GluePoint39X" fmla="*/ 50 w 101"/>
                  <a:gd name="GluePoint39Y" fmla="*/ 48 h 101"/>
                  <a:gd name="GluePoint40X" fmla="*/ 50 w 101"/>
                  <a:gd name="GluePoint40Y" fmla="*/ 53 h 101"/>
                  <a:gd name="GluePoint41X" fmla="*/ 49 w 101"/>
                  <a:gd name="GluePoint41Y" fmla="*/ 52 h 101"/>
                  <a:gd name="GluePoint42X" fmla="*/ 47 w 101"/>
                  <a:gd name="GluePoint42Y" fmla="*/ 45 h 101"/>
                  <a:gd name="GluePoint43X" fmla="*/ 44 w 101"/>
                  <a:gd name="GluePoint43Y" fmla="*/ 43 h 101"/>
                  <a:gd name="GluePoint44X" fmla="*/ 41 w 101"/>
                  <a:gd name="GluePoint44Y" fmla="*/ 37 h 101"/>
                  <a:gd name="GluePoint45X" fmla="*/ 33 w 101"/>
                  <a:gd name="GluePoint45Y" fmla="*/ 10 h 101"/>
                  <a:gd name="GluePoint46X" fmla="*/ 27 w 101"/>
                  <a:gd name="GluePoint46Y" fmla="*/ 0 h 1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01" h="101">
                    <a:moveTo>
                      <a:pt x="27" y="0"/>
                    </a:moveTo>
                    <a:lnTo>
                      <a:pt x="25" y="8"/>
                    </a:lnTo>
                    <a:lnTo>
                      <a:pt x="14" y="13"/>
                    </a:lnTo>
                    <a:lnTo>
                      <a:pt x="11" y="18"/>
                    </a:lnTo>
                    <a:lnTo>
                      <a:pt x="6" y="18"/>
                    </a:lnTo>
                    <a:lnTo>
                      <a:pt x="0" y="56"/>
                    </a:lnTo>
                    <a:lnTo>
                      <a:pt x="1" y="68"/>
                    </a:lnTo>
                    <a:lnTo>
                      <a:pt x="8" y="69"/>
                    </a:lnTo>
                    <a:lnTo>
                      <a:pt x="9" y="66"/>
                    </a:lnTo>
                    <a:lnTo>
                      <a:pt x="12" y="66"/>
                    </a:lnTo>
                    <a:lnTo>
                      <a:pt x="15" y="71"/>
                    </a:lnTo>
                    <a:lnTo>
                      <a:pt x="20" y="58"/>
                    </a:lnTo>
                    <a:lnTo>
                      <a:pt x="27" y="61"/>
                    </a:lnTo>
                    <a:lnTo>
                      <a:pt x="28" y="66"/>
                    </a:lnTo>
                    <a:lnTo>
                      <a:pt x="36" y="64"/>
                    </a:lnTo>
                    <a:lnTo>
                      <a:pt x="38" y="61"/>
                    </a:lnTo>
                    <a:lnTo>
                      <a:pt x="41" y="64"/>
                    </a:lnTo>
                    <a:lnTo>
                      <a:pt x="46" y="63"/>
                    </a:lnTo>
                    <a:lnTo>
                      <a:pt x="50" y="66"/>
                    </a:lnTo>
                    <a:lnTo>
                      <a:pt x="55" y="64"/>
                    </a:lnTo>
                    <a:lnTo>
                      <a:pt x="65" y="69"/>
                    </a:lnTo>
                    <a:lnTo>
                      <a:pt x="71" y="80"/>
                    </a:lnTo>
                    <a:lnTo>
                      <a:pt x="81" y="87"/>
                    </a:lnTo>
                    <a:lnTo>
                      <a:pt x="84" y="93"/>
                    </a:lnTo>
                    <a:lnTo>
                      <a:pt x="92" y="101"/>
                    </a:lnTo>
                    <a:lnTo>
                      <a:pt x="101" y="93"/>
                    </a:lnTo>
                    <a:lnTo>
                      <a:pt x="92" y="87"/>
                    </a:lnTo>
                    <a:lnTo>
                      <a:pt x="89" y="80"/>
                    </a:lnTo>
                    <a:lnTo>
                      <a:pt x="85" y="79"/>
                    </a:lnTo>
                    <a:lnTo>
                      <a:pt x="84" y="76"/>
                    </a:lnTo>
                    <a:lnTo>
                      <a:pt x="81" y="74"/>
                    </a:lnTo>
                    <a:lnTo>
                      <a:pt x="73" y="63"/>
                    </a:lnTo>
                    <a:lnTo>
                      <a:pt x="65" y="60"/>
                    </a:lnTo>
                    <a:lnTo>
                      <a:pt x="62" y="55"/>
                    </a:lnTo>
                    <a:lnTo>
                      <a:pt x="57" y="56"/>
                    </a:lnTo>
                    <a:lnTo>
                      <a:pt x="54" y="52"/>
                    </a:lnTo>
                    <a:lnTo>
                      <a:pt x="54" y="48"/>
                    </a:lnTo>
                    <a:lnTo>
                      <a:pt x="52" y="47"/>
                    </a:lnTo>
                    <a:lnTo>
                      <a:pt x="50" y="48"/>
                    </a:lnTo>
                    <a:lnTo>
                      <a:pt x="50" y="53"/>
                    </a:lnTo>
                    <a:lnTo>
                      <a:pt x="49" y="52"/>
                    </a:lnTo>
                    <a:lnTo>
                      <a:pt x="47" y="45"/>
                    </a:lnTo>
                    <a:lnTo>
                      <a:pt x="44" y="43"/>
                    </a:lnTo>
                    <a:lnTo>
                      <a:pt x="41" y="37"/>
                    </a:lnTo>
                    <a:lnTo>
                      <a:pt x="33" y="1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6" name="Freeform 164"/>
              <p:cNvSpPr/>
              <p:nvPr/>
            </p:nvSpPr>
            <p:spPr>
              <a:xfrm>
                <a:off x="5081760" y="2685960"/>
                <a:ext cx="34560" cy="536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53640"/>
                  <a:gd name="textAreaBottom" fmla="*/ 54000 h 53640"/>
                  <a:gd name="GluePoint1X" fmla="*/ 17 w 22"/>
                  <a:gd name="GluePoint1Y" fmla="*/ 0 h 34"/>
                  <a:gd name="GluePoint2X" fmla="*/ 8 w 22"/>
                  <a:gd name="GluePoint2Y" fmla="*/ 8 h 34"/>
                  <a:gd name="GluePoint3X" fmla="*/ 6 w 22"/>
                  <a:gd name="GluePoint3Y" fmla="*/ 10 h 34"/>
                  <a:gd name="GluePoint4X" fmla="*/ 5 w 22"/>
                  <a:gd name="GluePoint4Y" fmla="*/ 20 h 34"/>
                  <a:gd name="GluePoint5X" fmla="*/ 0 w 22"/>
                  <a:gd name="GluePoint5Y" fmla="*/ 28 h 34"/>
                  <a:gd name="GluePoint6X" fmla="*/ 3 w 22"/>
                  <a:gd name="GluePoint6Y" fmla="*/ 32 h 34"/>
                  <a:gd name="GluePoint7X" fmla="*/ 9 w 22"/>
                  <a:gd name="GluePoint7Y" fmla="*/ 34 h 34"/>
                  <a:gd name="GluePoint8X" fmla="*/ 12 w 22"/>
                  <a:gd name="GluePoint8Y" fmla="*/ 31 h 34"/>
                  <a:gd name="GluePoint9X" fmla="*/ 17 w 22"/>
                  <a:gd name="GluePoint9Y" fmla="*/ 34 h 34"/>
                  <a:gd name="GluePoint10X" fmla="*/ 22 w 22"/>
                  <a:gd name="GluePoint10Y" fmla="*/ 24 h 34"/>
                  <a:gd name="GluePoint11X" fmla="*/ 20 w 22"/>
                  <a:gd name="GluePoint11Y" fmla="*/ 23 h 34"/>
                  <a:gd name="GluePoint12X" fmla="*/ 12 w 22"/>
                  <a:gd name="GluePoint12Y" fmla="*/ 24 h 34"/>
                  <a:gd name="GluePoint13X" fmla="*/ 11 w 22"/>
                  <a:gd name="GluePoint13Y" fmla="*/ 23 h 34"/>
                  <a:gd name="GluePoint14X" fmla="*/ 12 w 22"/>
                  <a:gd name="GluePoint14Y" fmla="*/ 23 h 34"/>
                  <a:gd name="GluePoint15X" fmla="*/ 14 w 22"/>
                  <a:gd name="GluePoint15Y" fmla="*/ 20 h 34"/>
                  <a:gd name="GluePoint16X" fmla="*/ 22 w 22"/>
                  <a:gd name="GluePoint16Y" fmla="*/ 15 h 34"/>
                  <a:gd name="GluePoint17X" fmla="*/ 22 w 22"/>
                  <a:gd name="GluePoint17Y" fmla="*/ 8 h 34"/>
                  <a:gd name="GluePoint18X" fmla="*/ 17 w 22"/>
                  <a:gd name="GluePoint18Y" fmla="*/ 0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2" h="34">
                    <a:moveTo>
                      <a:pt x="17" y="0"/>
                    </a:moveTo>
                    <a:lnTo>
                      <a:pt x="8" y="8"/>
                    </a:lnTo>
                    <a:lnTo>
                      <a:pt x="6" y="10"/>
                    </a:lnTo>
                    <a:lnTo>
                      <a:pt x="5" y="20"/>
                    </a:lnTo>
                    <a:lnTo>
                      <a:pt x="0" y="28"/>
                    </a:lnTo>
                    <a:lnTo>
                      <a:pt x="3" y="32"/>
                    </a:lnTo>
                    <a:lnTo>
                      <a:pt x="9" y="34"/>
                    </a:lnTo>
                    <a:lnTo>
                      <a:pt x="12" y="31"/>
                    </a:lnTo>
                    <a:lnTo>
                      <a:pt x="17" y="34"/>
                    </a:lnTo>
                    <a:lnTo>
                      <a:pt x="22" y="24"/>
                    </a:lnTo>
                    <a:lnTo>
                      <a:pt x="20" y="23"/>
                    </a:lnTo>
                    <a:lnTo>
                      <a:pt x="12" y="24"/>
                    </a:lnTo>
                    <a:lnTo>
                      <a:pt x="11" y="23"/>
                    </a:lnTo>
                    <a:lnTo>
                      <a:pt x="12" y="23"/>
                    </a:lnTo>
                    <a:lnTo>
                      <a:pt x="14" y="20"/>
                    </a:lnTo>
                    <a:lnTo>
                      <a:pt x="22" y="15"/>
                    </a:lnTo>
                    <a:lnTo>
                      <a:pt x="22" y="8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7" name="Freeform 165"/>
              <p:cNvSpPr/>
              <p:nvPr/>
            </p:nvSpPr>
            <p:spPr>
              <a:xfrm>
                <a:off x="4133880" y="2658960"/>
                <a:ext cx="283680" cy="266400"/>
              </a:xfrm>
              <a:custGeom>
                <a:avLst/>
                <a:gdLst>
                  <a:gd name="textAreaLeft" fmla="*/ 0 w 283680"/>
                  <a:gd name="textAreaRight" fmla="*/ 284040 w 283680"/>
                  <a:gd name="textAreaTop" fmla="*/ 0 h 266400"/>
                  <a:gd name="textAreaBottom" fmla="*/ 266760 h 266400"/>
                  <a:gd name="GluePoint1X" fmla="*/ 25 w 179"/>
                  <a:gd name="GluePoint1Y" fmla="*/ 132 h 168"/>
                  <a:gd name="GluePoint2X" fmla="*/ 36 w 179"/>
                  <a:gd name="GluePoint2Y" fmla="*/ 140 h 168"/>
                  <a:gd name="GluePoint3X" fmla="*/ 42 w 179"/>
                  <a:gd name="GluePoint3Y" fmla="*/ 148 h 168"/>
                  <a:gd name="GluePoint4X" fmla="*/ 42 w 179"/>
                  <a:gd name="GluePoint4Y" fmla="*/ 159 h 168"/>
                  <a:gd name="GluePoint5X" fmla="*/ 52 w 179"/>
                  <a:gd name="GluePoint5Y" fmla="*/ 165 h 168"/>
                  <a:gd name="GluePoint6X" fmla="*/ 54 w 179"/>
                  <a:gd name="GluePoint6Y" fmla="*/ 168 h 168"/>
                  <a:gd name="GluePoint7X" fmla="*/ 63 w 179"/>
                  <a:gd name="GluePoint7Y" fmla="*/ 165 h 168"/>
                  <a:gd name="GluePoint8X" fmla="*/ 74 w 179"/>
                  <a:gd name="GluePoint8Y" fmla="*/ 164 h 168"/>
                  <a:gd name="GluePoint9X" fmla="*/ 85 w 179"/>
                  <a:gd name="GluePoint9Y" fmla="*/ 157 h 168"/>
                  <a:gd name="GluePoint10X" fmla="*/ 93 w 179"/>
                  <a:gd name="GluePoint10Y" fmla="*/ 149 h 168"/>
                  <a:gd name="GluePoint11X" fmla="*/ 98 w 179"/>
                  <a:gd name="GluePoint11Y" fmla="*/ 132 h 168"/>
                  <a:gd name="GluePoint12X" fmla="*/ 104 w 179"/>
                  <a:gd name="GluePoint12Y" fmla="*/ 122 h 168"/>
                  <a:gd name="GluePoint13X" fmla="*/ 128 w 179"/>
                  <a:gd name="GluePoint13Y" fmla="*/ 128 h 168"/>
                  <a:gd name="GluePoint14X" fmla="*/ 143 w 179"/>
                  <a:gd name="GluePoint14Y" fmla="*/ 106 h 168"/>
                  <a:gd name="GluePoint15X" fmla="*/ 154 w 179"/>
                  <a:gd name="GluePoint15Y" fmla="*/ 86 h 168"/>
                  <a:gd name="GluePoint16X" fmla="*/ 163 w 179"/>
                  <a:gd name="GluePoint16Y" fmla="*/ 49 h 168"/>
                  <a:gd name="GluePoint17X" fmla="*/ 179 w 179"/>
                  <a:gd name="GluePoint17Y" fmla="*/ 37 h 168"/>
                  <a:gd name="GluePoint18X" fmla="*/ 173 w 179"/>
                  <a:gd name="GluePoint18Y" fmla="*/ 22 h 168"/>
                  <a:gd name="GluePoint19X" fmla="*/ 165 w 179"/>
                  <a:gd name="GluePoint19Y" fmla="*/ 0 h 168"/>
                  <a:gd name="GluePoint20X" fmla="*/ 157 w 179"/>
                  <a:gd name="GluePoint20Y" fmla="*/ 4 h 168"/>
                  <a:gd name="GluePoint21X" fmla="*/ 147 w 179"/>
                  <a:gd name="GluePoint21Y" fmla="*/ 11 h 168"/>
                  <a:gd name="GluePoint22X" fmla="*/ 116 w 179"/>
                  <a:gd name="GluePoint22Y" fmla="*/ 8 h 168"/>
                  <a:gd name="GluePoint23X" fmla="*/ 101 w 179"/>
                  <a:gd name="GluePoint23Y" fmla="*/ 17 h 168"/>
                  <a:gd name="GluePoint24X" fmla="*/ 79 w 179"/>
                  <a:gd name="GluePoint24Y" fmla="*/ 8 h 168"/>
                  <a:gd name="GluePoint25X" fmla="*/ 66 w 179"/>
                  <a:gd name="GluePoint25Y" fmla="*/ 14 h 168"/>
                  <a:gd name="GluePoint26X" fmla="*/ 55 w 179"/>
                  <a:gd name="GluePoint26Y" fmla="*/ 4 h 168"/>
                  <a:gd name="GluePoint27X" fmla="*/ 31 w 179"/>
                  <a:gd name="GluePoint27Y" fmla="*/ 0 h 168"/>
                  <a:gd name="GluePoint28X" fmla="*/ 19 w 179"/>
                  <a:gd name="GluePoint28Y" fmla="*/ 17 h 168"/>
                  <a:gd name="GluePoint29X" fmla="*/ 14 w 179"/>
                  <a:gd name="GluePoint29Y" fmla="*/ 37 h 168"/>
                  <a:gd name="GluePoint30X" fmla="*/ 15 w 179"/>
                  <a:gd name="GluePoint30Y" fmla="*/ 48 h 168"/>
                  <a:gd name="GluePoint31X" fmla="*/ 14 w 179"/>
                  <a:gd name="GluePoint31Y" fmla="*/ 61 h 168"/>
                  <a:gd name="GluePoint32X" fmla="*/ 14 w 179"/>
                  <a:gd name="GluePoint32Y" fmla="*/ 67 h 168"/>
                  <a:gd name="GluePoint33X" fmla="*/ 6 w 179"/>
                  <a:gd name="GluePoint33Y" fmla="*/ 82 h 168"/>
                  <a:gd name="GluePoint34X" fmla="*/ 0 w 179"/>
                  <a:gd name="GluePoint34Y" fmla="*/ 119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79" h="168">
                    <a:moveTo>
                      <a:pt x="1" y="132"/>
                    </a:moveTo>
                    <a:lnTo>
                      <a:pt x="25" y="132"/>
                    </a:lnTo>
                    <a:lnTo>
                      <a:pt x="33" y="135"/>
                    </a:lnTo>
                    <a:lnTo>
                      <a:pt x="36" y="140"/>
                    </a:lnTo>
                    <a:lnTo>
                      <a:pt x="39" y="148"/>
                    </a:lnTo>
                    <a:lnTo>
                      <a:pt x="42" y="148"/>
                    </a:lnTo>
                    <a:lnTo>
                      <a:pt x="41" y="149"/>
                    </a:lnTo>
                    <a:lnTo>
                      <a:pt x="42" y="159"/>
                    </a:lnTo>
                    <a:lnTo>
                      <a:pt x="47" y="165"/>
                    </a:lnTo>
                    <a:lnTo>
                      <a:pt x="52" y="165"/>
                    </a:lnTo>
                    <a:lnTo>
                      <a:pt x="54" y="165"/>
                    </a:lnTo>
                    <a:lnTo>
                      <a:pt x="54" y="168"/>
                    </a:lnTo>
                    <a:lnTo>
                      <a:pt x="58" y="165"/>
                    </a:lnTo>
                    <a:lnTo>
                      <a:pt x="63" y="165"/>
                    </a:lnTo>
                    <a:lnTo>
                      <a:pt x="68" y="160"/>
                    </a:lnTo>
                    <a:lnTo>
                      <a:pt x="74" y="164"/>
                    </a:lnTo>
                    <a:lnTo>
                      <a:pt x="84" y="164"/>
                    </a:lnTo>
                    <a:lnTo>
                      <a:pt x="85" y="157"/>
                    </a:lnTo>
                    <a:lnTo>
                      <a:pt x="87" y="159"/>
                    </a:lnTo>
                    <a:lnTo>
                      <a:pt x="93" y="149"/>
                    </a:lnTo>
                    <a:lnTo>
                      <a:pt x="93" y="140"/>
                    </a:lnTo>
                    <a:lnTo>
                      <a:pt x="98" y="132"/>
                    </a:lnTo>
                    <a:lnTo>
                      <a:pt x="104" y="127"/>
                    </a:lnTo>
                    <a:lnTo>
                      <a:pt x="104" y="122"/>
                    </a:lnTo>
                    <a:lnTo>
                      <a:pt x="120" y="120"/>
                    </a:lnTo>
                    <a:lnTo>
                      <a:pt x="128" y="128"/>
                    </a:lnTo>
                    <a:lnTo>
                      <a:pt x="133" y="128"/>
                    </a:lnTo>
                    <a:lnTo>
                      <a:pt x="143" y="106"/>
                    </a:lnTo>
                    <a:lnTo>
                      <a:pt x="146" y="95"/>
                    </a:lnTo>
                    <a:lnTo>
                      <a:pt x="154" y="86"/>
                    </a:lnTo>
                    <a:lnTo>
                      <a:pt x="157" y="67"/>
                    </a:lnTo>
                    <a:lnTo>
                      <a:pt x="163" y="49"/>
                    </a:lnTo>
                    <a:lnTo>
                      <a:pt x="166" y="45"/>
                    </a:lnTo>
                    <a:lnTo>
                      <a:pt x="179" y="37"/>
                    </a:lnTo>
                    <a:lnTo>
                      <a:pt x="177" y="27"/>
                    </a:lnTo>
                    <a:lnTo>
                      <a:pt x="173" y="22"/>
                    </a:lnTo>
                    <a:lnTo>
                      <a:pt x="173" y="11"/>
                    </a:lnTo>
                    <a:lnTo>
                      <a:pt x="165" y="0"/>
                    </a:lnTo>
                    <a:lnTo>
                      <a:pt x="158" y="0"/>
                    </a:lnTo>
                    <a:lnTo>
                      <a:pt x="157" y="4"/>
                    </a:lnTo>
                    <a:lnTo>
                      <a:pt x="152" y="4"/>
                    </a:lnTo>
                    <a:lnTo>
                      <a:pt x="147" y="11"/>
                    </a:lnTo>
                    <a:lnTo>
                      <a:pt x="136" y="6"/>
                    </a:lnTo>
                    <a:lnTo>
                      <a:pt x="116" y="8"/>
                    </a:lnTo>
                    <a:lnTo>
                      <a:pt x="104" y="17"/>
                    </a:lnTo>
                    <a:lnTo>
                      <a:pt x="101" y="17"/>
                    </a:lnTo>
                    <a:lnTo>
                      <a:pt x="90" y="16"/>
                    </a:lnTo>
                    <a:lnTo>
                      <a:pt x="79" y="8"/>
                    </a:lnTo>
                    <a:lnTo>
                      <a:pt x="73" y="9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55" y="4"/>
                    </a:lnTo>
                    <a:lnTo>
                      <a:pt x="44" y="0"/>
                    </a:lnTo>
                    <a:lnTo>
                      <a:pt x="31" y="0"/>
                    </a:lnTo>
                    <a:lnTo>
                      <a:pt x="22" y="6"/>
                    </a:lnTo>
                    <a:lnTo>
                      <a:pt x="19" y="17"/>
                    </a:lnTo>
                    <a:lnTo>
                      <a:pt x="14" y="24"/>
                    </a:lnTo>
                    <a:lnTo>
                      <a:pt x="14" y="37"/>
                    </a:lnTo>
                    <a:lnTo>
                      <a:pt x="12" y="41"/>
                    </a:lnTo>
                    <a:lnTo>
                      <a:pt x="15" y="48"/>
                    </a:lnTo>
                    <a:lnTo>
                      <a:pt x="17" y="58"/>
                    </a:lnTo>
                    <a:lnTo>
                      <a:pt x="14" y="61"/>
                    </a:lnTo>
                    <a:lnTo>
                      <a:pt x="15" y="64"/>
                    </a:lnTo>
                    <a:lnTo>
                      <a:pt x="14" y="67"/>
                    </a:lnTo>
                    <a:lnTo>
                      <a:pt x="8" y="75"/>
                    </a:lnTo>
                    <a:lnTo>
                      <a:pt x="6" y="82"/>
                    </a:lnTo>
                    <a:lnTo>
                      <a:pt x="1" y="93"/>
                    </a:lnTo>
                    <a:lnTo>
                      <a:pt x="0" y="119"/>
                    </a:lnTo>
                    <a:lnTo>
                      <a:pt x="1" y="13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8" name="Freeform 166"/>
              <p:cNvSpPr/>
              <p:nvPr/>
            </p:nvSpPr>
            <p:spPr>
              <a:xfrm>
                <a:off x="4272120" y="2676600"/>
                <a:ext cx="188640" cy="3218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321840"/>
                  <a:gd name="textAreaBottom" fmla="*/ 322200 h 321840"/>
                  <a:gd name="GluePoint1X" fmla="*/ 44 w 119"/>
                  <a:gd name="GluePoint1Y" fmla="*/ 193 h 203"/>
                  <a:gd name="GluePoint2X" fmla="*/ 59 w 119"/>
                  <a:gd name="GluePoint2Y" fmla="*/ 191 h 203"/>
                  <a:gd name="GluePoint3X" fmla="*/ 75 w 119"/>
                  <a:gd name="GluePoint3Y" fmla="*/ 193 h 203"/>
                  <a:gd name="GluePoint4X" fmla="*/ 95 w 119"/>
                  <a:gd name="GluePoint4Y" fmla="*/ 193 h 203"/>
                  <a:gd name="GluePoint5X" fmla="*/ 110 w 119"/>
                  <a:gd name="GluePoint5Y" fmla="*/ 198 h 203"/>
                  <a:gd name="GluePoint6X" fmla="*/ 116 w 119"/>
                  <a:gd name="GluePoint6Y" fmla="*/ 203 h 203"/>
                  <a:gd name="GluePoint7X" fmla="*/ 119 w 119"/>
                  <a:gd name="GluePoint7Y" fmla="*/ 199 h 203"/>
                  <a:gd name="GluePoint8X" fmla="*/ 119 w 119"/>
                  <a:gd name="GluePoint8Y" fmla="*/ 182 h 203"/>
                  <a:gd name="GluePoint9X" fmla="*/ 116 w 119"/>
                  <a:gd name="GluePoint9Y" fmla="*/ 182 h 203"/>
                  <a:gd name="GluePoint10X" fmla="*/ 106 w 119"/>
                  <a:gd name="GluePoint10Y" fmla="*/ 170 h 203"/>
                  <a:gd name="GluePoint11X" fmla="*/ 95 w 119"/>
                  <a:gd name="GluePoint11Y" fmla="*/ 146 h 203"/>
                  <a:gd name="GluePoint12X" fmla="*/ 94 w 119"/>
                  <a:gd name="GluePoint12Y" fmla="*/ 127 h 203"/>
                  <a:gd name="GluePoint13X" fmla="*/ 98 w 119"/>
                  <a:gd name="GluePoint13Y" fmla="*/ 119 h 203"/>
                  <a:gd name="GluePoint14X" fmla="*/ 106 w 119"/>
                  <a:gd name="GluePoint14Y" fmla="*/ 101 h 203"/>
                  <a:gd name="GluePoint15X" fmla="*/ 100 w 119"/>
                  <a:gd name="GluePoint15Y" fmla="*/ 79 h 203"/>
                  <a:gd name="GluePoint16X" fmla="*/ 98 w 119"/>
                  <a:gd name="GluePoint16Y" fmla="*/ 75 h 203"/>
                  <a:gd name="GluePoint17X" fmla="*/ 90 w 119"/>
                  <a:gd name="GluePoint17Y" fmla="*/ 72 h 203"/>
                  <a:gd name="GluePoint18X" fmla="*/ 86 w 119"/>
                  <a:gd name="GluePoint18Y" fmla="*/ 63 h 203"/>
                  <a:gd name="GluePoint19X" fmla="*/ 87 w 119"/>
                  <a:gd name="GluePoint19Y" fmla="*/ 58 h 203"/>
                  <a:gd name="GluePoint20X" fmla="*/ 89 w 119"/>
                  <a:gd name="GluePoint20Y" fmla="*/ 56 h 203"/>
                  <a:gd name="GluePoint21X" fmla="*/ 103 w 119"/>
                  <a:gd name="GluePoint21Y" fmla="*/ 56 h 203"/>
                  <a:gd name="GluePoint22X" fmla="*/ 105 w 119"/>
                  <a:gd name="GluePoint22Y" fmla="*/ 55 h 203"/>
                  <a:gd name="GluePoint23X" fmla="*/ 105 w 119"/>
                  <a:gd name="GluePoint23Y" fmla="*/ 50 h 203"/>
                  <a:gd name="GluePoint24X" fmla="*/ 97 w 119"/>
                  <a:gd name="GluePoint24Y" fmla="*/ 37 h 203"/>
                  <a:gd name="GluePoint25X" fmla="*/ 98 w 119"/>
                  <a:gd name="GluePoint25Y" fmla="*/ 21 h 203"/>
                  <a:gd name="GluePoint26X" fmla="*/ 94 w 119"/>
                  <a:gd name="GluePoint26Y" fmla="*/ 6 h 203"/>
                  <a:gd name="GluePoint27X" fmla="*/ 90 w 119"/>
                  <a:gd name="GluePoint27Y" fmla="*/ 3 h 203"/>
                  <a:gd name="GluePoint28X" fmla="*/ 90 w 119"/>
                  <a:gd name="GluePoint28Y" fmla="*/ 0 h 203"/>
                  <a:gd name="GluePoint29X" fmla="*/ 86 w 119"/>
                  <a:gd name="GluePoint29Y" fmla="*/ 0 h 203"/>
                  <a:gd name="GluePoint30X" fmla="*/ 86 w 119"/>
                  <a:gd name="GluePoint30Y" fmla="*/ 11 h 203"/>
                  <a:gd name="GluePoint31X" fmla="*/ 90 w 119"/>
                  <a:gd name="GluePoint31Y" fmla="*/ 16 h 203"/>
                  <a:gd name="GluePoint32X" fmla="*/ 92 w 119"/>
                  <a:gd name="GluePoint32Y" fmla="*/ 26 h 203"/>
                  <a:gd name="GluePoint33X" fmla="*/ 79 w 119"/>
                  <a:gd name="GluePoint33Y" fmla="*/ 34 h 203"/>
                  <a:gd name="GluePoint34X" fmla="*/ 76 w 119"/>
                  <a:gd name="GluePoint34Y" fmla="*/ 38 h 203"/>
                  <a:gd name="GluePoint35X" fmla="*/ 70 w 119"/>
                  <a:gd name="GluePoint35Y" fmla="*/ 56 h 203"/>
                  <a:gd name="GluePoint36X" fmla="*/ 67 w 119"/>
                  <a:gd name="GluePoint36Y" fmla="*/ 75 h 203"/>
                  <a:gd name="GluePoint37X" fmla="*/ 59 w 119"/>
                  <a:gd name="GluePoint37Y" fmla="*/ 84 h 203"/>
                  <a:gd name="GluePoint38X" fmla="*/ 56 w 119"/>
                  <a:gd name="GluePoint38Y" fmla="*/ 95 h 203"/>
                  <a:gd name="GluePoint39X" fmla="*/ 46 w 119"/>
                  <a:gd name="GluePoint39Y" fmla="*/ 117 h 203"/>
                  <a:gd name="GluePoint40X" fmla="*/ 41 w 119"/>
                  <a:gd name="GluePoint40Y" fmla="*/ 117 h 203"/>
                  <a:gd name="GluePoint41X" fmla="*/ 33 w 119"/>
                  <a:gd name="GluePoint41Y" fmla="*/ 109 h 203"/>
                  <a:gd name="GluePoint42X" fmla="*/ 17 w 119"/>
                  <a:gd name="GluePoint42Y" fmla="*/ 111 h 203"/>
                  <a:gd name="GluePoint43X" fmla="*/ 17 w 119"/>
                  <a:gd name="GluePoint43Y" fmla="*/ 116 h 203"/>
                  <a:gd name="GluePoint44X" fmla="*/ 11 w 119"/>
                  <a:gd name="GluePoint44Y" fmla="*/ 121 h 203"/>
                  <a:gd name="GluePoint45X" fmla="*/ 6 w 119"/>
                  <a:gd name="GluePoint45Y" fmla="*/ 129 h 203"/>
                  <a:gd name="GluePoint46X" fmla="*/ 6 w 119"/>
                  <a:gd name="GluePoint46Y" fmla="*/ 138 h 203"/>
                  <a:gd name="GluePoint47X" fmla="*/ 0 w 119"/>
                  <a:gd name="GluePoint47Y" fmla="*/ 148 h 203"/>
                  <a:gd name="GluePoint48X" fmla="*/ 3 w 119"/>
                  <a:gd name="GluePoint48Y" fmla="*/ 153 h 203"/>
                  <a:gd name="GluePoint49X" fmla="*/ 6 w 119"/>
                  <a:gd name="GluePoint49Y" fmla="*/ 151 h 203"/>
                  <a:gd name="GluePoint50X" fmla="*/ 9 w 119"/>
                  <a:gd name="GluePoint50Y" fmla="*/ 159 h 203"/>
                  <a:gd name="GluePoint51X" fmla="*/ 16 w 119"/>
                  <a:gd name="GluePoint51Y" fmla="*/ 162 h 203"/>
                  <a:gd name="GluePoint52X" fmla="*/ 19 w 119"/>
                  <a:gd name="GluePoint52Y" fmla="*/ 161 h 203"/>
                  <a:gd name="GluePoint53X" fmla="*/ 17 w 119"/>
                  <a:gd name="GluePoint53Y" fmla="*/ 167 h 203"/>
                  <a:gd name="GluePoint54X" fmla="*/ 21 w 119"/>
                  <a:gd name="GluePoint54Y" fmla="*/ 169 h 203"/>
                  <a:gd name="GluePoint55X" fmla="*/ 24 w 119"/>
                  <a:gd name="GluePoint55Y" fmla="*/ 175 h 203"/>
                  <a:gd name="GluePoint56X" fmla="*/ 21 w 119"/>
                  <a:gd name="GluePoint56Y" fmla="*/ 193 h 203"/>
                  <a:gd name="GluePoint57X" fmla="*/ 44 w 119"/>
                  <a:gd name="GluePoint57Y" fmla="*/ 193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9" h="203">
                    <a:moveTo>
                      <a:pt x="44" y="193"/>
                    </a:moveTo>
                    <a:lnTo>
                      <a:pt x="59" y="191"/>
                    </a:lnTo>
                    <a:lnTo>
                      <a:pt x="75" y="193"/>
                    </a:lnTo>
                    <a:lnTo>
                      <a:pt x="95" y="193"/>
                    </a:lnTo>
                    <a:lnTo>
                      <a:pt x="110" y="198"/>
                    </a:lnTo>
                    <a:lnTo>
                      <a:pt x="116" y="203"/>
                    </a:lnTo>
                    <a:lnTo>
                      <a:pt x="119" y="199"/>
                    </a:lnTo>
                    <a:lnTo>
                      <a:pt x="119" y="182"/>
                    </a:lnTo>
                    <a:lnTo>
                      <a:pt x="116" y="182"/>
                    </a:lnTo>
                    <a:lnTo>
                      <a:pt x="106" y="170"/>
                    </a:lnTo>
                    <a:lnTo>
                      <a:pt x="95" y="146"/>
                    </a:lnTo>
                    <a:lnTo>
                      <a:pt x="94" y="127"/>
                    </a:lnTo>
                    <a:lnTo>
                      <a:pt x="98" y="119"/>
                    </a:lnTo>
                    <a:lnTo>
                      <a:pt x="106" y="101"/>
                    </a:lnTo>
                    <a:lnTo>
                      <a:pt x="100" y="79"/>
                    </a:lnTo>
                    <a:lnTo>
                      <a:pt x="98" y="75"/>
                    </a:lnTo>
                    <a:lnTo>
                      <a:pt x="90" y="72"/>
                    </a:lnTo>
                    <a:lnTo>
                      <a:pt x="86" y="63"/>
                    </a:lnTo>
                    <a:lnTo>
                      <a:pt x="87" y="58"/>
                    </a:lnTo>
                    <a:lnTo>
                      <a:pt x="89" y="56"/>
                    </a:lnTo>
                    <a:lnTo>
                      <a:pt x="103" y="56"/>
                    </a:lnTo>
                    <a:lnTo>
                      <a:pt x="105" y="55"/>
                    </a:lnTo>
                    <a:lnTo>
                      <a:pt x="105" y="50"/>
                    </a:lnTo>
                    <a:lnTo>
                      <a:pt x="97" y="37"/>
                    </a:lnTo>
                    <a:lnTo>
                      <a:pt x="98" y="21"/>
                    </a:lnTo>
                    <a:lnTo>
                      <a:pt x="94" y="6"/>
                    </a:lnTo>
                    <a:lnTo>
                      <a:pt x="90" y="3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6" y="11"/>
                    </a:lnTo>
                    <a:lnTo>
                      <a:pt x="90" y="16"/>
                    </a:lnTo>
                    <a:lnTo>
                      <a:pt x="92" y="26"/>
                    </a:lnTo>
                    <a:lnTo>
                      <a:pt x="79" y="34"/>
                    </a:lnTo>
                    <a:lnTo>
                      <a:pt x="76" y="38"/>
                    </a:lnTo>
                    <a:lnTo>
                      <a:pt x="70" y="56"/>
                    </a:lnTo>
                    <a:lnTo>
                      <a:pt x="67" y="75"/>
                    </a:lnTo>
                    <a:lnTo>
                      <a:pt x="59" y="84"/>
                    </a:lnTo>
                    <a:lnTo>
                      <a:pt x="56" y="95"/>
                    </a:lnTo>
                    <a:lnTo>
                      <a:pt x="46" y="117"/>
                    </a:lnTo>
                    <a:lnTo>
                      <a:pt x="41" y="117"/>
                    </a:lnTo>
                    <a:lnTo>
                      <a:pt x="33" y="109"/>
                    </a:lnTo>
                    <a:lnTo>
                      <a:pt x="17" y="111"/>
                    </a:lnTo>
                    <a:lnTo>
                      <a:pt x="17" y="116"/>
                    </a:lnTo>
                    <a:lnTo>
                      <a:pt x="11" y="121"/>
                    </a:lnTo>
                    <a:lnTo>
                      <a:pt x="6" y="129"/>
                    </a:lnTo>
                    <a:lnTo>
                      <a:pt x="6" y="138"/>
                    </a:lnTo>
                    <a:lnTo>
                      <a:pt x="0" y="148"/>
                    </a:lnTo>
                    <a:lnTo>
                      <a:pt x="3" y="153"/>
                    </a:lnTo>
                    <a:lnTo>
                      <a:pt x="6" y="151"/>
                    </a:lnTo>
                    <a:lnTo>
                      <a:pt x="9" y="159"/>
                    </a:lnTo>
                    <a:lnTo>
                      <a:pt x="16" y="162"/>
                    </a:lnTo>
                    <a:lnTo>
                      <a:pt x="19" y="161"/>
                    </a:lnTo>
                    <a:lnTo>
                      <a:pt x="17" y="167"/>
                    </a:lnTo>
                    <a:lnTo>
                      <a:pt x="21" y="169"/>
                    </a:lnTo>
                    <a:lnTo>
                      <a:pt x="24" y="175"/>
                    </a:lnTo>
                    <a:lnTo>
                      <a:pt x="21" y="193"/>
                    </a:lnTo>
                    <a:lnTo>
                      <a:pt x="44" y="19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9" name="Freeform 167"/>
              <p:cNvSpPr/>
              <p:nvPr/>
            </p:nvSpPr>
            <p:spPr>
              <a:xfrm>
                <a:off x="4776840" y="3071880"/>
                <a:ext cx="43920" cy="489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48960"/>
                  <a:gd name="textAreaBottom" fmla="*/ 49320 h 48960"/>
                  <a:gd name="GluePoint1X" fmla="*/ 22 w 28"/>
                  <a:gd name="GluePoint1Y" fmla="*/ 0 h 31"/>
                  <a:gd name="GluePoint2X" fmla="*/ 19 w 28"/>
                  <a:gd name="GluePoint2Y" fmla="*/ 2 h 31"/>
                  <a:gd name="GluePoint3X" fmla="*/ 15 w 28"/>
                  <a:gd name="GluePoint3Y" fmla="*/ 7 h 31"/>
                  <a:gd name="GluePoint4X" fmla="*/ 11 w 28"/>
                  <a:gd name="GluePoint4Y" fmla="*/ 5 h 31"/>
                  <a:gd name="GluePoint5X" fmla="*/ 3 w 28"/>
                  <a:gd name="GluePoint5Y" fmla="*/ 16 h 31"/>
                  <a:gd name="GluePoint6X" fmla="*/ 0 w 28"/>
                  <a:gd name="GluePoint6Y" fmla="*/ 24 h 31"/>
                  <a:gd name="GluePoint7X" fmla="*/ 1 w 28"/>
                  <a:gd name="GluePoint7Y" fmla="*/ 29 h 31"/>
                  <a:gd name="GluePoint8X" fmla="*/ 3 w 28"/>
                  <a:gd name="GluePoint8Y" fmla="*/ 26 h 31"/>
                  <a:gd name="GluePoint9X" fmla="*/ 4 w 28"/>
                  <a:gd name="GluePoint9Y" fmla="*/ 26 h 31"/>
                  <a:gd name="GluePoint10X" fmla="*/ 8 w 28"/>
                  <a:gd name="GluePoint10Y" fmla="*/ 31 h 31"/>
                  <a:gd name="GluePoint11X" fmla="*/ 12 w 28"/>
                  <a:gd name="GluePoint11Y" fmla="*/ 29 h 31"/>
                  <a:gd name="GluePoint12X" fmla="*/ 15 w 28"/>
                  <a:gd name="GluePoint12Y" fmla="*/ 24 h 31"/>
                  <a:gd name="GluePoint13X" fmla="*/ 22 w 28"/>
                  <a:gd name="GluePoint13Y" fmla="*/ 23 h 31"/>
                  <a:gd name="GluePoint14X" fmla="*/ 25 w 28"/>
                  <a:gd name="GluePoint14Y" fmla="*/ 24 h 31"/>
                  <a:gd name="GluePoint15X" fmla="*/ 28 w 28"/>
                  <a:gd name="GluePoint15Y" fmla="*/ 16 h 31"/>
                  <a:gd name="GluePoint16X" fmla="*/ 22 w 28"/>
                  <a:gd name="GluePoint16Y" fmla="*/ 0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8" h="31">
                    <a:moveTo>
                      <a:pt x="22" y="0"/>
                    </a:moveTo>
                    <a:lnTo>
                      <a:pt x="19" y="2"/>
                    </a:lnTo>
                    <a:lnTo>
                      <a:pt x="15" y="7"/>
                    </a:lnTo>
                    <a:lnTo>
                      <a:pt x="11" y="5"/>
                    </a:lnTo>
                    <a:lnTo>
                      <a:pt x="3" y="16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8" y="31"/>
                    </a:lnTo>
                    <a:lnTo>
                      <a:pt x="12" y="29"/>
                    </a:lnTo>
                    <a:lnTo>
                      <a:pt x="15" y="24"/>
                    </a:lnTo>
                    <a:lnTo>
                      <a:pt x="22" y="23"/>
                    </a:lnTo>
                    <a:lnTo>
                      <a:pt x="25" y="24"/>
                    </a:lnTo>
                    <a:lnTo>
                      <a:pt x="28" y="16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0" name="Freeform 168"/>
              <p:cNvSpPr/>
              <p:nvPr/>
            </p:nvSpPr>
            <p:spPr>
              <a:xfrm>
                <a:off x="4421160" y="2735280"/>
                <a:ext cx="317160" cy="229680"/>
              </a:xfrm>
              <a:custGeom>
                <a:avLst/>
                <a:gdLst>
                  <a:gd name="textAreaLeft" fmla="*/ 0 w 317160"/>
                  <a:gd name="textAreaRight" fmla="*/ 317520 w 317160"/>
                  <a:gd name="textAreaTop" fmla="*/ 0 h 229680"/>
                  <a:gd name="textAreaBottom" fmla="*/ 230040 h 229680"/>
                  <a:gd name="GluePoint1X" fmla="*/ 192 w 200"/>
                  <a:gd name="GluePoint1Y" fmla="*/ 103 h 145"/>
                  <a:gd name="GluePoint2X" fmla="*/ 187 w 200"/>
                  <a:gd name="GluePoint2Y" fmla="*/ 104 h 145"/>
                  <a:gd name="GluePoint3X" fmla="*/ 181 w 200"/>
                  <a:gd name="GluePoint3Y" fmla="*/ 101 h 145"/>
                  <a:gd name="GluePoint4X" fmla="*/ 165 w 200"/>
                  <a:gd name="GluePoint4Y" fmla="*/ 103 h 145"/>
                  <a:gd name="GluePoint5X" fmla="*/ 158 w 200"/>
                  <a:gd name="GluePoint5Y" fmla="*/ 108 h 145"/>
                  <a:gd name="GluePoint6X" fmla="*/ 136 w 200"/>
                  <a:gd name="GluePoint6Y" fmla="*/ 112 h 145"/>
                  <a:gd name="GluePoint7X" fmla="*/ 125 w 200"/>
                  <a:gd name="GluePoint7Y" fmla="*/ 112 h 145"/>
                  <a:gd name="GluePoint8X" fmla="*/ 122 w 200"/>
                  <a:gd name="GluePoint8Y" fmla="*/ 119 h 145"/>
                  <a:gd name="GluePoint9X" fmla="*/ 98 w 200"/>
                  <a:gd name="GluePoint9Y" fmla="*/ 114 h 145"/>
                  <a:gd name="GluePoint10X" fmla="*/ 93 w 200"/>
                  <a:gd name="GluePoint10Y" fmla="*/ 116 h 145"/>
                  <a:gd name="GluePoint11X" fmla="*/ 76 w 200"/>
                  <a:gd name="GluePoint11Y" fmla="*/ 103 h 145"/>
                  <a:gd name="GluePoint12X" fmla="*/ 66 w 200"/>
                  <a:gd name="GluePoint12Y" fmla="*/ 129 h 145"/>
                  <a:gd name="GluePoint13X" fmla="*/ 54 w 200"/>
                  <a:gd name="GluePoint13Y" fmla="*/ 135 h 145"/>
                  <a:gd name="GluePoint14X" fmla="*/ 38 w 200"/>
                  <a:gd name="GluePoint14Y" fmla="*/ 130 h 145"/>
                  <a:gd name="GluePoint15X" fmla="*/ 25 w 200"/>
                  <a:gd name="GluePoint15Y" fmla="*/ 145 h 145"/>
                  <a:gd name="GluePoint16X" fmla="*/ 12 w 200"/>
                  <a:gd name="GluePoint16Y" fmla="*/ 133 h 145"/>
                  <a:gd name="GluePoint17X" fmla="*/ 0 w 200"/>
                  <a:gd name="GluePoint17Y" fmla="*/ 90 h 145"/>
                  <a:gd name="GluePoint18X" fmla="*/ 12 w 200"/>
                  <a:gd name="GluePoint18Y" fmla="*/ 64 h 145"/>
                  <a:gd name="GluePoint19X" fmla="*/ 28 w 200"/>
                  <a:gd name="GluePoint19Y" fmla="*/ 59 h 145"/>
                  <a:gd name="GluePoint20X" fmla="*/ 36 w 200"/>
                  <a:gd name="GluePoint20Y" fmla="*/ 61 h 145"/>
                  <a:gd name="GluePoint21X" fmla="*/ 63 w 200"/>
                  <a:gd name="GluePoint21Y" fmla="*/ 53 h 145"/>
                  <a:gd name="GluePoint22X" fmla="*/ 68 w 200"/>
                  <a:gd name="GluePoint22Y" fmla="*/ 40 h 145"/>
                  <a:gd name="GluePoint23X" fmla="*/ 90 w 200"/>
                  <a:gd name="GluePoint23Y" fmla="*/ 34 h 145"/>
                  <a:gd name="GluePoint24X" fmla="*/ 98 w 200"/>
                  <a:gd name="GluePoint24Y" fmla="*/ 27 h 145"/>
                  <a:gd name="GluePoint25X" fmla="*/ 111 w 200"/>
                  <a:gd name="GluePoint25Y" fmla="*/ 13 h 145"/>
                  <a:gd name="GluePoint26X" fmla="*/ 112 w 200"/>
                  <a:gd name="GluePoint26Y" fmla="*/ 3 h 145"/>
                  <a:gd name="GluePoint27X" fmla="*/ 136 w 200"/>
                  <a:gd name="GluePoint27Y" fmla="*/ 18 h 145"/>
                  <a:gd name="GluePoint28X" fmla="*/ 138 w 200"/>
                  <a:gd name="GluePoint28Y" fmla="*/ 38 h 145"/>
                  <a:gd name="GluePoint29X" fmla="*/ 147 w 200"/>
                  <a:gd name="GluePoint29Y" fmla="*/ 42 h 145"/>
                  <a:gd name="GluePoint30X" fmla="*/ 158 w 200"/>
                  <a:gd name="GluePoint30Y" fmla="*/ 48 h 145"/>
                  <a:gd name="GluePoint31X" fmla="*/ 165 w 200"/>
                  <a:gd name="GluePoint31Y" fmla="*/ 61 h 145"/>
                  <a:gd name="GluePoint32X" fmla="*/ 185 w 200"/>
                  <a:gd name="GluePoint32Y" fmla="*/ 87 h 145"/>
                  <a:gd name="GluePoint33X" fmla="*/ 200 w 200"/>
                  <a:gd name="GluePoint33Y" fmla="*/ 10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0" h="145">
                    <a:moveTo>
                      <a:pt x="200" y="103"/>
                    </a:moveTo>
                    <a:lnTo>
                      <a:pt x="192" y="103"/>
                    </a:lnTo>
                    <a:lnTo>
                      <a:pt x="190" y="106"/>
                    </a:lnTo>
                    <a:lnTo>
                      <a:pt x="187" y="104"/>
                    </a:lnTo>
                    <a:lnTo>
                      <a:pt x="185" y="106"/>
                    </a:lnTo>
                    <a:lnTo>
                      <a:pt x="181" y="101"/>
                    </a:lnTo>
                    <a:lnTo>
                      <a:pt x="170" y="104"/>
                    </a:lnTo>
                    <a:lnTo>
                      <a:pt x="165" y="103"/>
                    </a:lnTo>
                    <a:lnTo>
                      <a:pt x="163" y="106"/>
                    </a:lnTo>
                    <a:lnTo>
                      <a:pt x="158" y="108"/>
                    </a:lnTo>
                    <a:lnTo>
                      <a:pt x="155" y="104"/>
                    </a:lnTo>
                    <a:lnTo>
                      <a:pt x="136" y="112"/>
                    </a:lnTo>
                    <a:lnTo>
                      <a:pt x="128" y="109"/>
                    </a:lnTo>
                    <a:lnTo>
                      <a:pt x="125" y="112"/>
                    </a:lnTo>
                    <a:lnTo>
                      <a:pt x="124" y="117"/>
                    </a:lnTo>
                    <a:lnTo>
                      <a:pt x="122" y="119"/>
                    </a:lnTo>
                    <a:lnTo>
                      <a:pt x="108" y="119"/>
                    </a:lnTo>
                    <a:lnTo>
                      <a:pt x="98" y="114"/>
                    </a:lnTo>
                    <a:lnTo>
                      <a:pt x="95" y="116"/>
                    </a:lnTo>
                    <a:lnTo>
                      <a:pt x="93" y="116"/>
                    </a:lnTo>
                    <a:lnTo>
                      <a:pt x="85" y="104"/>
                    </a:lnTo>
                    <a:lnTo>
                      <a:pt x="76" y="103"/>
                    </a:lnTo>
                    <a:lnTo>
                      <a:pt x="68" y="116"/>
                    </a:lnTo>
                    <a:lnTo>
                      <a:pt x="66" y="129"/>
                    </a:lnTo>
                    <a:lnTo>
                      <a:pt x="63" y="129"/>
                    </a:lnTo>
                    <a:lnTo>
                      <a:pt x="54" y="135"/>
                    </a:lnTo>
                    <a:lnTo>
                      <a:pt x="44" y="129"/>
                    </a:lnTo>
                    <a:lnTo>
                      <a:pt x="38" y="130"/>
                    </a:lnTo>
                    <a:lnTo>
                      <a:pt x="31" y="135"/>
                    </a:lnTo>
                    <a:lnTo>
                      <a:pt x="25" y="145"/>
                    </a:lnTo>
                    <a:lnTo>
                      <a:pt x="22" y="145"/>
                    </a:lnTo>
                    <a:lnTo>
                      <a:pt x="12" y="133"/>
                    </a:lnTo>
                    <a:lnTo>
                      <a:pt x="1" y="109"/>
                    </a:lnTo>
                    <a:lnTo>
                      <a:pt x="0" y="90"/>
                    </a:lnTo>
                    <a:lnTo>
                      <a:pt x="4" y="82"/>
                    </a:lnTo>
                    <a:lnTo>
                      <a:pt x="12" y="64"/>
                    </a:lnTo>
                    <a:lnTo>
                      <a:pt x="22" y="63"/>
                    </a:lnTo>
                    <a:lnTo>
                      <a:pt x="28" y="59"/>
                    </a:lnTo>
                    <a:lnTo>
                      <a:pt x="31" y="56"/>
                    </a:lnTo>
                    <a:lnTo>
                      <a:pt x="36" y="61"/>
                    </a:lnTo>
                    <a:lnTo>
                      <a:pt x="50" y="53"/>
                    </a:lnTo>
                    <a:lnTo>
                      <a:pt x="63" y="53"/>
                    </a:lnTo>
                    <a:lnTo>
                      <a:pt x="70" y="43"/>
                    </a:lnTo>
                    <a:lnTo>
                      <a:pt x="68" y="40"/>
                    </a:lnTo>
                    <a:lnTo>
                      <a:pt x="68" y="37"/>
                    </a:lnTo>
                    <a:lnTo>
                      <a:pt x="90" y="34"/>
                    </a:lnTo>
                    <a:lnTo>
                      <a:pt x="93" y="30"/>
                    </a:lnTo>
                    <a:lnTo>
                      <a:pt x="98" y="27"/>
                    </a:lnTo>
                    <a:lnTo>
                      <a:pt x="100" y="24"/>
                    </a:lnTo>
                    <a:lnTo>
                      <a:pt x="111" y="13"/>
                    </a:lnTo>
                    <a:lnTo>
                      <a:pt x="109" y="8"/>
                    </a:lnTo>
                    <a:lnTo>
                      <a:pt x="112" y="3"/>
                    </a:lnTo>
                    <a:lnTo>
                      <a:pt x="125" y="0"/>
                    </a:lnTo>
                    <a:lnTo>
                      <a:pt x="136" y="18"/>
                    </a:lnTo>
                    <a:lnTo>
                      <a:pt x="138" y="22"/>
                    </a:lnTo>
                    <a:lnTo>
                      <a:pt x="138" y="38"/>
                    </a:lnTo>
                    <a:lnTo>
                      <a:pt x="139" y="40"/>
                    </a:lnTo>
                    <a:lnTo>
                      <a:pt x="147" y="42"/>
                    </a:lnTo>
                    <a:lnTo>
                      <a:pt x="149" y="47"/>
                    </a:lnTo>
                    <a:lnTo>
                      <a:pt x="158" y="48"/>
                    </a:lnTo>
                    <a:lnTo>
                      <a:pt x="163" y="53"/>
                    </a:lnTo>
                    <a:lnTo>
                      <a:pt x="165" y="61"/>
                    </a:lnTo>
                    <a:lnTo>
                      <a:pt x="181" y="74"/>
                    </a:lnTo>
                    <a:lnTo>
                      <a:pt x="185" y="87"/>
                    </a:lnTo>
                    <a:lnTo>
                      <a:pt x="197" y="95"/>
                    </a:lnTo>
                    <a:lnTo>
                      <a:pt x="200" y="10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1" name="Freeform 169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2" name="Freeform 170"/>
              <p:cNvSpPr/>
              <p:nvPr/>
            </p:nvSpPr>
            <p:spPr>
              <a:xfrm>
                <a:off x="4281480" y="2979720"/>
                <a:ext cx="132840" cy="1756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175680"/>
                  <a:gd name="textAreaBottom" fmla="*/ 176040 h 175680"/>
                  <a:gd name="GluePoint1X" fmla="*/ 38 w 84"/>
                  <a:gd name="GluePoint1Y" fmla="*/ 2 h 111"/>
                  <a:gd name="GluePoint2X" fmla="*/ 37 w 84"/>
                  <a:gd name="GluePoint2Y" fmla="*/ 7 h 111"/>
                  <a:gd name="GluePoint3X" fmla="*/ 38 w 84"/>
                  <a:gd name="GluePoint3Y" fmla="*/ 21 h 111"/>
                  <a:gd name="GluePoint4X" fmla="*/ 19 w 84"/>
                  <a:gd name="GluePoint4Y" fmla="*/ 21 h 111"/>
                  <a:gd name="GluePoint5X" fmla="*/ 11 w 84"/>
                  <a:gd name="GluePoint5Y" fmla="*/ 23 h 111"/>
                  <a:gd name="GluePoint6X" fmla="*/ 11 w 84"/>
                  <a:gd name="GluePoint6Y" fmla="*/ 28 h 111"/>
                  <a:gd name="GluePoint7X" fmla="*/ 8 w 84"/>
                  <a:gd name="GluePoint7Y" fmla="*/ 31 h 111"/>
                  <a:gd name="GluePoint8X" fmla="*/ 16 w 84"/>
                  <a:gd name="GluePoint8Y" fmla="*/ 39 h 111"/>
                  <a:gd name="GluePoint9X" fmla="*/ 13 w 84"/>
                  <a:gd name="GluePoint9Y" fmla="*/ 39 h 111"/>
                  <a:gd name="GluePoint10X" fmla="*/ 8 w 84"/>
                  <a:gd name="GluePoint10Y" fmla="*/ 36 h 111"/>
                  <a:gd name="GluePoint11X" fmla="*/ 7 w 84"/>
                  <a:gd name="GluePoint11Y" fmla="*/ 49 h 111"/>
                  <a:gd name="GluePoint12X" fmla="*/ 3 w 84"/>
                  <a:gd name="GluePoint12Y" fmla="*/ 53 h 111"/>
                  <a:gd name="GluePoint13X" fmla="*/ 0 w 84"/>
                  <a:gd name="GluePoint13Y" fmla="*/ 53 h 111"/>
                  <a:gd name="GluePoint14X" fmla="*/ 2 w 84"/>
                  <a:gd name="GluePoint14Y" fmla="*/ 57 h 111"/>
                  <a:gd name="GluePoint15X" fmla="*/ 8 w 84"/>
                  <a:gd name="GluePoint15Y" fmla="*/ 74 h 111"/>
                  <a:gd name="GluePoint16X" fmla="*/ 18 w 84"/>
                  <a:gd name="GluePoint16Y" fmla="*/ 89 h 111"/>
                  <a:gd name="GluePoint17X" fmla="*/ 34 w 84"/>
                  <a:gd name="GluePoint17Y" fmla="*/ 106 h 111"/>
                  <a:gd name="GluePoint18X" fmla="*/ 35 w 84"/>
                  <a:gd name="GluePoint18Y" fmla="*/ 111 h 111"/>
                  <a:gd name="GluePoint19X" fmla="*/ 38 w 84"/>
                  <a:gd name="GluePoint19Y" fmla="*/ 103 h 111"/>
                  <a:gd name="GluePoint20X" fmla="*/ 45 w 84"/>
                  <a:gd name="GluePoint20Y" fmla="*/ 103 h 111"/>
                  <a:gd name="GluePoint21X" fmla="*/ 45 w 84"/>
                  <a:gd name="GluePoint21Y" fmla="*/ 100 h 111"/>
                  <a:gd name="GluePoint22X" fmla="*/ 43 w 84"/>
                  <a:gd name="GluePoint22Y" fmla="*/ 92 h 111"/>
                  <a:gd name="GluePoint23X" fmla="*/ 45 w 84"/>
                  <a:gd name="GluePoint23Y" fmla="*/ 85 h 111"/>
                  <a:gd name="GluePoint24X" fmla="*/ 54 w 84"/>
                  <a:gd name="GluePoint24Y" fmla="*/ 79 h 111"/>
                  <a:gd name="GluePoint25X" fmla="*/ 59 w 84"/>
                  <a:gd name="GluePoint25Y" fmla="*/ 74 h 111"/>
                  <a:gd name="GluePoint26X" fmla="*/ 64 w 84"/>
                  <a:gd name="GluePoint26Y" fmla="*/ 79 h 111"/>
                  <a:gd name="GluePoint27X" fmla="*/ 72 w 84"/>
                  <a:gd name="GluePoint27Y" fmla="*/ 77 h 111"/>
                  <a:gd name="GluePoint28X" fmla="*/ 77 w 84"/>
                  <a:gd name="GluePoint28Y" fmla="*/ 84 h 111"/>
                  <a:gd name="GluePoint29X" fmla="*/ 81 w 84"/>
                  <a:gd name="GluePoint29Y" fmla="*/ 81 h 111"/>
                  <a:gd name="GluePoint30X" fmla="*/ 84 w 84"/>
                  <a:gd name="GluePoint30Y" fmla="*/ 55 h 111"/>
                  <a:gd name="GluePoint31X" fmla="*/ 80 w 84"/>
                  <a:gd name="GluePoint31Y" fmla="*/ 40 h 111"/>
                  <a:gd name="GluePoint32X" fmla="*/ 80 w 84"/>
                  <a:gd name="GluePoint32Y" fmla="*/ 36 h 111"/>
                  <a:gd name="GluePoint33X" fmla="*/ 84 w 84"/>
                  <a:gd name="GluePoint33Y" fmla="*/ 26 h 111"/>
                  <a:gd name="GluePoint34X" fmla="*/ 84 w 84"/>
                  <a:gd name="GluePoint34Y" fmla="*/ 20 h 111"/>
                  <a:gd name="GluePoint35X" fmla="*/ 83 w 84"/>
                  <a:gd name="GluePoint35Y" fmla="*/ 15 h 111"/>
                  <a:gd name="GluePoint36X" fmla="*/ 73 w 84"/>
                  <a:gd name="GluePoint36Y" fmla="*/ 13 h 111"/>
                  <a:gd name="GluePoint37X" fmla="*/ 70 w 84"/>
                  <a:gd name="GluePoint37Y" fmla="*/ 21 h 111"/>
                  <a:gd name="GluePoint38X" fmla="*/ 67 w 84"/>
                  <a:gd name="GluePoint38Y" fmla="*/ 20 h 111"/>
                  <a:gd name="GluePoint39X" fmla="*/ 67 w 84"/>
                  <a:gd name="GluePoint39Y" fmla="*/ 7 h 111"/>
                  <a:gd name="GluePoint40X" fmla="*/ 69 w 84"/>
                  <a:gd name="GluePoint40Y" fmla="*/ 2 h 111"/>
                  <a:gd name="GluePoint41X" fmla="*/ 53 w 84"/>
                  <a:gd name="GluePoint41Y" fmla="*/ 0 h 111"/>
                  <a:gd name="GluePoint42X" fmla="*/ 38 w 84"/>
                  <a:gd name="GluePoint42Y" fmla="*/ 2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84" h="111">
                    <a:moveTo>
                      <a:pt x="38" y="2"/>
                    </a:moveTo>
                    <a:lnTo>
                      <a:pt x="37" y="7"/>
                    </a:lnTo>
                    <a:lnTo>
                      <a:pt x="38" y="21"/>
                    </a:lnTo>
                    <a:lnTo>
                      <a:pt x="19" y="21"/>
                    </a:lnTo>
                    <a:lnTo>
                      <a:pt x="11" y="23"/>
                    </a:lnTo>
                    <a:lnTo>
                      <a:pt x="11" y="28"/>
                    </a:lnTo>
                    <a:lnTo>
                      <a:pt x="8" y="31"/>
                    </a:lnTo>
                    <a:lnTo>
                      <a:pt x="16" y="39"/>
                    </a:lnTo>
                    <a:lnTo>
                      <a:pt x="13" y="39"/>
                    </a:lnTo>
                    <a:lnTo>
                      <a:pt x="8" y="36"/>
                    </a:lnTo>
                    <a:lnTo>
                      <a:pt x="7" y="49"/>
                    </a:lnTo>
                    <a:lnTo>
                      <a:pt x="3" y="53"/>
                    </a:lnTo>
                    <a:lnTo>
                      <a:pt x="0" y="53"/>
                    </a:lnTo>
                    <a:lnTo>
                      <a:pt x="2" y="57"/>
                    </a:lnTo>
                    <a:lnTo>
                      <a:pt x="8" y="74"/>
                    </a:lnTo>
                    <a:lnTo>
                      <a:pt x="18" y="89"/>
                    </a:lnTo>
                    <a:lnTo>
                      <a:pt x="34" y="106"/>
                    </a:lnTo>
                    <a:lnTo>
                      <a:pt x="35" y="111"/>
                    </a:lnTo>
                    <a:lnTo>
                      <a:pt x="38" y="103"/>
                    </a:lnTo>
                    <a:lnTo>
                      <a:pt x="45" y="103"/>
                    </a:lnTo>
                    <a:lnTo>
                      <a:pt x="45" y="100"/>
                    </a:lnTo>
                    <a:lnTo>
                      <a:pt x="43" y="92"/>
                    </a:lnTo>
                    <a:lnTo>
                      <a:pt x="45" y="85"/>
                    </a:lnTo>
                    <a:lnTo>
                      <a:pt x="54" y="79"/>
                    </a:lnTo>
                    <a:lnTo>
                      <a:pt x="59" y="74"/>
                    </a:lnTo>
                    <a:lnTo>
                      <a:pt x="64" y="79"/>
                    </a:lnTo>
                    <a:lnTo>
                      <a:pt x="72" y="77"/>
                    </a:lnTo>
                    <a:lnTo>
                      <a:pt x="77" y="84"/>
                    </a:lnTo>
                    <a:lnTo>
                      <a:pt x="81" y="81"/>
                    </a:lnTo>
                    <a:lnTo>
                      <a:pt x="84" y="55"/>
                    </a:lnTo>
                    <a:lnTo>
                      <a:pt x="80" y="40"/>
                    </a:lnTo>
                    <a:lnTo>
                      <a:pt x="80" y="36"/>
                    </a:lnTo>
                    <a:lnTo>
                      <a:pt x="84" y="26"/>
                    </a:lnTo>
                    <a:lnTo>
                      <a:pt x="84" y="20"/>
                    </a:lnTo>
                    <a:lnTo>
                      <a:pt x="83" y="15"/>
                    </a:lnTo>
                    <a:lnTo>
                      <a:pt x="73" y="13"/>
                    </a:lnTo>
                    <a:lnTo>
                      <a:pt x="70" y="21"/>
                    </a:lnTo>
                    <a:lnTo>
                      <a:pt x="67" y="20"/>
                    </a:lnTo>
                    <a:lnTo>
                      <a:pt x="67" y="7"/>
                    </a:lnTo>
                    <a:lnTo>
                      <a:pt x="69" y="2"/>
                    </a:lnTo>
                    <a:lnTo>
                      <a:pt x="53" y="0"/>
                    </a:lnTo>
                    <a:lnTo>
                      <a:pt x="38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3" name="Freeform 171"/>
              <p:cNvSpPr/>
              <p:nvPr/>
            </p:nvSpPr>
            <p:spPr>
              <a:xfrm>
                <a:off x="4336920" y="2940120"/>
                <a:ext cx="183960" cy="2473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247320"/>
                  <a:gd name="textAreaBottom" fmla="*/ 247680 h 247320"/>
                  <a:gd name="GluePoint1X" fmla="*/ 116 w 116"/>
                  <a:gd name="GluePoint1Y" fmla="*/ 0 h 156"/>
                  <a:gd name="GluePoint2X" fmla="*/ 107 w 116"/>
                  <a:gd name="GluePoint2Y" fmla="*/ 6 h 156"/>
                  <a:gd name="GluePoint3X" fmla="*/ 97 w 116"/>
                  <a:gd name="GluePoint3Y" fmla="*/ 0 h 156"/>
                  <a:gd name="GluePoint4X" fmla="*/ 91 w 116"/>
                  <a:gd name="GluePoint4Y" fmla="*/ 1 h 156"/>
                  <a:gd name="GluePoint5X" fmla="*/ 84 w 116"/>
                  <a:gd name="GluePoint5Y" fmla="*/ 6 h 156"/>
                  <a:gd name="GluePoint6X" fmla="*/ 78 w 116"/>
                  <a:gd name="GluePoint6Y" fmla="*/ 16 h 156"/>
                  <a:gd name="GluePoint7X" fmla="*/ 78 w 116"/>
                  <a:gd name="GluePoint7Y" fmla="*/ 33 h 156"/>
                  <a:gd name="GluePoint8X" fmla="*/ 75 w 116"/>
                  <a:gd name="GluePoint8Y" fmla="*/ 37 h 156"/>
                  <a:gd name="GluePoint9X" fmla="*/ 69 w 116"/>
                  <a:gd name="GluePoint9Y" fmla="*/ 32 h 156"/>
                  <a:gd name="GluePoint10X" fmla="*/ 54 w 116"/>
                  <a:gd name="GluePoint10Y" fmla="*/ 27 h 156"/>
                  <a:gd name="GluePoint11X" fmla="*/ 34 w 116"/>
                  <a:gd name="GluePoint11Y" fmla="*/ 27 h 156"/>
                  <a:gd name="GluePoint12X" fmla="*/ 32 w 116"/>
                  <a:gd name="GluePoint12Y" fmla="*/ 32 h 156"/>
                  <a:gd name="GluePoint13X" fmla="*/ 32 w 116"/>
                  <a:gd name="GluePoint13Y" fmla="*/ 45 h 156"/>
                  <a:gd name="GluePoint14X" fmla="*/ 35 w 116"/>
                  <a:gd name="GluePoint14Y" fmla="*/ 46 h 156"/>
                  <a:gd name="GluePoint15X" fmla="*/ 38 w 116"/>
                  <a:gd name="GluePoint15Y" fmla="*/ 38 h 156"/>
                  <a:gd name="GluePoint16X" fmla="*/ 48 w 116"/>
                  <a:gd name="GluePoint16Y" fmla="*/ 40 h 156"/>
                  <a:gd name="GluePoint17X" fmla="*/ 49 w 116"/>
                  <a:gd name="GluePoint17Y" fmla="*/ 45 h 156"/>
                  <a:gd name="GluePoint18X" fmla="*/ 49 w 116"/>
                  <a:gd name="GluePoint18Y" fmla="*/ 51 h 156"/>
                  <a:gd name="GluePoint19X" fmla="*/ 45 w 116"/>
                  <a:gd name="GluePoint19Y" fmla="*/ 61 h 156"/>
                  <a:gd name="GluePoint20X" fmla="*/ 45 w 116"/>
                  <a:gd name="GluePoint20Y" fmla="*/ 65 h 156"/>
                  <a:gd name="GluePoint21X" fmla="*/ 49 w 116"/>
                  <a:gd name="GluePoint21Y" fmla="*/ 80 h 156"/>
                  <a:gd name="GluePoint22X" fmla="*/ 46 w 116"/>
                  <a:gd name="GluePoint22Y" fmla="*/ 106 h 156"/>
                  <a:gd name="GluePoint23X" fmla="*/ 42 w 116"/>
                  <a:gd name="GluePoint23Y" fmla="*/ 109 h 156"/>
                  <a:gd name="GluePoint24X" fmla="*/ 37 w 116"/>
                  <a:gd name="GluePoint24Y" fmla="*/ 102 h 156"/>
                  <a:gd name="GluePoint25X" fmla="*/ 29 w 116"/>
                  <a:gd name="GluePoint25Y" fmla="*/ 104 h 156"/>
                  <a:gd name="GluePoint26X" fmla="*/ 24 w 116"/>
                  <a:gd name="GluePoint26Y" fmla="*/ 99 h 156"/>
                  <a:gd name="GluePoint27X" fmla="*/ 19 w 116"/>
                  <a:gd name="GluePoint27Y" fmla="*/ 104 h 156"/>
                  <a:gd name="GluePoint28X" fmla="*/ 10 w 116"/>
                  <a:gd name="GluePoint28Y" fmla="*/ 110 h 156"/>
                  <a:gd name="GluePoint29X" fmla="*/ 8 w 116"/>
                  <a:gd name="GluePoint29Y" fmla="*/ 117 h 156"/>
                  <a:gd name="GluePoint30X" fmla="*/ 10 w 116"/>
                  <a:gd name="GluePoint30Y" fmla="*/ 125 h 156"/>
                  <a:gd name="GluePoint31X" fmla="*/ 10 w 116"/>
                  <a:gd name="GluePoint31Y" fmla="*/ 128 h 156"/>
                  <a:gd name="GluePoint32X" fmla="*/ 3 w 116"/>
                  <a:gd name="GluePoint32Y" fmla="*/ 128 h 156"/>
                  <a:gd name="GluePoint33X" fmla="*/ 0 w 116"/>
                  <a:gd name="GluePoint33Y" fmla="*/ 136 h 156"/>
                  <a:gd name="GluePoint34X" fmla="*/ 3 w 116"/>
                  <a:gd name="GluePoint34Y" fmla="*/ 138 h 156"/>
                  <a:gd name="GluePoint35X" fmla="*/ 10 w 116"/>
                  <a:gd name="GluePoint35Y" fmla="*/ 144 h 156"/>
                  <a:gd name="GluePoint36X" fmla="*/ 15 w 116"/>
                  <a:gd name="GluePoint36Y" fmla="*/ 156 h 156"/>
                  <a:gd name="GluePoint37X" fmla="*/ 21 w 116"/>
                  <a:gd name="GluePoint37Y" fmla="*/ 149 h 156"/>
                  <a:gd name="GluePoint38X" fmla="*/ 22 w 116"/>
                  <a:gd name="GluePoint38Y" fmla="*/ 144 h 156"/>
                  <a:gd name="GluePoint39X" fmla="*/ 26 w 116"/>
                  <a:gd name="GluePoint39Y" fmla="*/ 143 h 156"/>
                  <a:gd name="GluePoint40X" fmla="*/ 29 w 116"/>
                  <a:gd name="GluePoint40Y" fmla="*/ 144 h 156"/>
                  <a:gd name="GluePoint41X" fmla="*/ 30 w 116"/>
                  <a:gd name="GluePoint41Y" fmla="*/ 147 h 156"/>
                  <a:gd name="GluePoint42X" fmla="*/ 34 w 116"/>
                  <a:gd name="GluePoint42Y" fmla="*/ 151 h 156"/>
                  <a:gd name="GluePoint43X" fmla="*/ 38 w 116"/>
                  <a:gd name="GluePoint43Y" fmla="*/ 151 h 156"/>
                  <a:gd name="GluePoint44X" fmla="*/ 42 w 116"/>
                  <a:gd name="GluePoint44Y" fmla="*/ 144 h 156"/>
                  <a:gd name="GluePoint45X" fmla="*/ 49 w 116"/>
                  <a:gd name="GluePoint45Y" fmla="*/ 143 h 156"/>
                  <a:gd name="GluePoint46X" fmla="*/ 49 w 116"/>
                  <a:gd name="GluePoint46Y" fmla="*/ 149 h 156"/>
                  <a:gd name="GluePoint47X" fmla="*/ 53 w 116"/>
                  <a:gd name="GluePoint47Y" fmla="*/ 151 h 156"/>
                  <a:gd name="GluePoint48X" fmla="*/ 59 w 116"/>
                  <a:gd name="GluePoint48Y" fmla="*/ 147 h 156"/>
                  <a:gd name="GluePoint49X" fmla="*/ 73 w 116"/>
                  <a:gd name="GluePoint49Y" fmla="*/ 135 h 156"/>
                  <a:gd name="GluePoint50X" fmla="*/ 78 w 116"/>
                  <a:gd name="GluePoint50Y" fmla="*/ 122 h 156"/>
                  <a:gd name="GluePoint51X" fmla="*/ 80 w 116"/>
                  <a:gd name="GluePoint51Y" fmla="*/ 109 h 156"/>
                  <a:gd name="GluePoint52X" fmla="*/ 81 w 116"/>
                  <a:gd name="GluePoint52Y" fmla="*/ 102 h 156"/>
                  <a:gd name="GluePoint53X" fmla="*/ 88 w 116"/>
                  <a:gd name="GluePoint53Y" fmla="*/ 91 h 156"/>
                  <a:gd name="GluePoint54X" fmla="*/ 103 w 116"/>
                  <a:gd name="GluePoint54Y" fmla="*/ 77 h 156"/>
                  <a:gd name="GluePoint55X" fmla="*/ 107 w 116"/>
                  <a:gd name="GluePoint55Y" fmla="*/ 32 h 156"/>
                  <a:gd name="GluePoint56X" fmla="*/ 116 w 116"/>
                  <a:gd name="GluePoint56Y" fmla="*/ 12 h 156"/>
                  <a:gd name="GluePoint57X" fmla="*/ 116 w 116"/>
                  <a:gd name="GluePoint57Y" fmla="*/ 0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6" h="156">
                    <a:moveTo>
                      <a:pt x="116" y="0"/>
                    </a:moveTo>
                    <a:lnTo>
                      <a:pt x="107" y="6"/>
                    </a:lnTo>
                    <a:lnTo>
                      <a:pt x="97" y="0"/>
                    </a:lnTo>
                    <a:lnTo>
                      <a:pt x="91" y="1"/>
                    </a:lnTo>
                    <a:lnTo>
                      <a:pt x="84" y="6"/>
                    </a:lnTo>
                    <a:lnTo>
                      <a:pt x="78" y="16"/>
                    </a:lnTo>
                    <a:lnTo>
                      <a:pt x="78" y="33"/>
                    </a:lnTo>
                    <a:lnTo>
                      <a:pt x="75" y="37"/>
                    </a:lnTo>
                    <a:lnTo>
                      <a:pt x="69" y="32"/>
                    </a:lnTo>
                    <a:lnTo>
                      <a:pt x="54" y="27"/>
                    </a:lnTo>
                    <a:lnTo>
                      <a:pt x="34" y="27"/>
                    </a:lnTo>
                    <a:lnTo>
                      <a:pt x="32" y="32"/>
                    </a:lnTo>
                    <a:lnTo>
                      <a:pt x="32" y="45"/>
                    </a:lnTo>
                    <a:lnTo>
                      <a:pt x="35" y="46"/>
                    </a:lnTo>
                    <a:lnTo>
                      <a:pt x="38" y="38"/>
                    </a:lnTo>
                    <a:lnTo>
                      <a:pt x="48" y="40"/>
                    </a:lnTo>
                    <a:lnTo>
                      <a:pt x="49" y="45"/>
                    </a:lnTo>
                    <a:lnTo>
                      <a:pt x="49" y="51"/>
                    </a:lnTo>
                    <a:lnTo>
                      <a:pt x="45" y="61"/>
                    </a:lnTo>
                    <a:lnTo>
                      <a:pt x="45" y="65"/>
                    </a:lnTo>
                    <a:lnTo>
                      <a:pt x="49" y="80"/>
                    </a:lnTo>
                    <a:lnTo>
                      <a:pt x="46" y="106"/>
                    </a:lnTo>
                    <a:lnTo>
                      <a:pt x="42" y="109"/>
                    </a:lnTo>
                    <a:lnTo>
                      <a:pt x="37" y="102"/>
                    </a:lnTo>
                    <a:lnTo>
                      <a:pt x="29" y="104"/>
                    </a:lnTo>
                    <a:lnTo>
                      <a:pt x="24" y="99"/>
                    </a:lnTo>
                    <a:lnTo>
                      <a:pt x="19" y="104"/>
                    </a:lnTo>
                    <a:lnTo>
                      <a:pt x="10" y="110"/>
                    </a:lnTo>
                    <a:lnTo>
                      <a:pt x="8" y="117"/>
                    </a:lnTo>
                    <a:lnTo>
                      <a:pt x="10" y="125"/>
                    </a:lnTo>
                    <a:lnTo>
                      <a:pt x="10" y="128"/>
                    </a:lnTo>
                    <a:lnTo>
                      <a:pt x="3" y="128"/>
                    </a:lnTo>
                    <a:lnTo>
                      <a:pt x="0" y="136"/>
                    </a:lnTo>
                    <a:lnTo>
                      <a:pt x="3" y="138"/>
                    </a:lnTo>
                    <a:lnTo>
                      <a:pt x="10" y="144"/>
                    </a:lnTo>
                    <a:lnTo>
                      <a:pt x="15" y="156"/>
                    </a:lnTo>
                    <a:lnTo>
                      <a:pt x="21" y="149"/>
                    </a:lnTo>
                    <a:lnTo>
                      <a:pt x="22" y="144"/>
                    </a:lnTo>
                    <a:lnTo>
                      <a:pt x="26" y="143"/>
                    </a:lnTo>
                    <a:lnTo>
                      <a:pt x="29" y="144"/>
                    </a:lnTo>
                    <a:lnTo>
                      <a:pt x="30" y="147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2" y="144"/>
                    </a:lnTo>
                    <a:lnTo>
                      <a:pt x="49" y="143"/>
                    </a:lnTo>
                    <a:lnTo>
                      <a:pt x="49" y="149"/>
                    </a:lnTo>
                    <a:lnTo>
                      <a:pt x="53" y="151"/>
                    </a:lnTo>
                    <a:lnTo>
                      <a:pt x="59" y="147"/>
                    </a:lnTo>
                    <a:lnTo>
                      <a:pt x="73" y="135"/>
                    </a:lnTo>
                    <a:lnTo>
                      <a:pt x="78" y="122"/>
                    </a:lnTo>
                    <a:lnTo>
                      <a:pt x="80" y="109"/>
                    </a:lnTo>
                    <a:lnTo>
                      <a:pt x="81" y="102"/>
                    </a:lnTo>
                    <a:lnTo>
                      <a:pt x="88" y="91"/>
                    </a:lnTo>
                    <a:lnTo>
                      <a:pt x="103" y="77"/>
                    </a:lnTo>
                    <a:lnTo>
                      <a:pt x="107" y="32"/>
                    </a:lnTo>
                    <a:lnTo>
                      <a:pt x="116" y="12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4" name="Freeform 172"/>
              <p:cNvSpPr/>
              <p:nvPr/>
            </p:nvSpPr>
            <p:spPr>
              <a:xfrm>
                <a:off x="4778280" y="3108240"/>
                <a:ext cx="41040" cy="5832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58320"/>
                  <a:gd name="textAreaBottom" fmla="*/ 58680 h 58320"/>
                  <a:gd name="GluePoint1X" fmla="*/ 7 w 26"/>
                  <a:gd name="GluePoint1Y" fmla="*/ 37 h 37"/>
                  <a:gd name="GluePoint2X" fmla="*/ 3 w 26"/>
                  <a:gd name="GluePoint2Y" fmla="*/ 27 h 37"/>
                  <a:gd name="GluePoint3X" fmla="*/ 3 w 26"/>
                  <a:gd name="GluePoint3Y" fmla="*/ 19 h 37"/>
                  <a:gd name="GluePoint4X" fmla="*/ 2 w 26"/>
                  <a:gd name="GluePoint4Y" fmla="*/ 11 h 37"/>
                  <a:gd name="GluePoint5X" fmla="*/ 0 w 26"/>
                  <a:gd name="GluePoint5Y" fmla="*/ 6 h 37"/>
                  <a:gd name="GluePoint6X" fmla="*/ 2 w 26"/>
                  <a:gd name="GluePoint6Y" fmla="*/ 3 h 37"/>
                  <a:gd name="GluePoint7X" fmla="*/ 3 w 26"/>
                  <a:gd name="GluePoint7Y" fmla="*/ 3 h 37"/>
                  <a:gd name="GluePoint8X" fmla="*/ 7 w 26"/>
                  <a:gd name="GluePoint8Y" fmla="*/ 8 h 37"/>
                  <a:gd name="GluePoint9X" fmla="*/ 11 w 26"/>
                  <a:gd name="GluePoint9Y" fmla="*/ 6 h 37"/>
                  <a:gd name="GluePoint10X" fmla="*/ 14 w 26"/>
                  <a:gd name="GluePoint10Y" fmla="*/ 1 h 37"/>
                  <a:gd name="GluePoint11X" fmla="*/ 21 w 26"/>
                  <a:gd name="GluePoint11Y" fmla="*/ 0 h 37"/>
                  <a:gd name="GluePoint12X" fmla="*/ 24 w 26"/>
                  <a:gd name="GluePoint12Y" fmla="*/ 1 h 37"/>
                  <a:gd name="GluePoint13X" fmla="*/ 21 w 26"/>
                  <a:gd name="GluePoint13Y" fmla="*/ 6 h 37"/>
                  <a:gd name="GluePoint14X" fmla="*/ 26 w 26"/>
                  <a:gd name="GluePoint14Y" fmla="*/ 11 h 37"/>
                  <a:gd name="GluePoint15X" fmla="*/ 26 w 26"/>
                  <a:gd name="GluePoint15Y" fmla="*/ 16 h 37"/>
                  <a:gd name="GluePoint16X" fmla="*/ 16 w 26"/>
                  <a:gd name="GluePoint16Y" fmla="*/ 33 h 37"/>
                  <a:gd name="GluePoint17X" fmla="*/ 8 w 26"/>
                  <a:gd name="GluePoint17Y" fmla="*/ 37 h 37"/>
                  <a:gd name="GluePoint18X" fmla="*/ 7 w 26"/>
                  <a:gd name="GluePoint18Y" fmla="*/ 37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6" h="37">
                    <a:moveTo>
                      <a:pt x="7" y="37"/>
                    </a:moveTo>
                    <a:lnTo>
                      <a:pt x="3" y="27"/>
                    </a:lnTo>
                    <a:lnTo>
                      <a:pt x="3" y="19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7" y="8"/>
                    </a:lnTo>
                    <a:lnTo>
                      <a:pt x="11" y="6"/>
                    </a:lnTo>
                    <a:lnTo>
                      <a:pt x="14" y="1"/>
                    </a:lnTo>
                    <a:lnTo>
                      <a:pt x="21" y="0"/>
                    </a:lnTo>
                    <a:lnTo>
                      <a:pt x="24" y="1"/>
                    </a:lnTo>
                    <a:lnTo>
                      <a:pt x="21" y="6"/>
                    </a:lnTo>
                    <a:lnTo>
                      <a:pt x="26" y="11"/>
                    </a:lnTo>
                    <a:lnTo>
                      <a:pt x="26" y="16"/>
                    </a:lnTo>
                    <a:lnTo>
                      <a:pt x="16" y="33"/>
                    </a:lnTo>
                    <a:lnTo>
                      <a:pt x="8" y="37"/>
                    </a:lnTo>
                    <a:lnTo>
                      <a:pt x="7" y="3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5" name="Freeform 173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6" name="Freeform 174"/>
              <p:cNvSpPr/>
              <p:nvPr/>
            </p:nvSpPr>
            <p:spPr>
              <a:xfrm>
                <a:off x="4703760" y="3840120"/>
                <a:ext cx="53640" cy="568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56880"/>
                  <a:gd name="textAreaBottom" fmla="*/ 57240 h 56880"/>
                  <a:gd name="GluePoint1X" fmla="*/ 33 w 34"/>
                  <a:gd name="GluePoint1Y" fmla="*/ 15 h 36"/>
                  <a:gd name="GluePoint2X" fmla="*/ 34 w 34"/>
                  <a:gd name="GluePoint2Y" fmla="*/ 16 h 36"/>
                  <a:gd name="GluePoint3X" fmla="*/ 27 w 34"/>
                  <a:gd name="GluePoint3Y" fmla="*/ 28 h 36"/>
                  <a:gd name="GluePoint4X" fmla="*/ 19 w 34"/>
                  <a:gd name="GluePoint4Y" fmla="*/ 31 h 36"/>
                  <a:gd name="GluePoint5X" fmla="*/ 14 w 34"/>
                  <a:gd name="GluePoint5Y" fmla="*/ 36 h 36"/>
                  <a:gd name="GluePoint6X" fmla="*/ 9 w 34"/>
                  <a:gd name="GluePoint6Y" fmla="*/ 36 h 36"/>
                  <a:gd name="GluePoint7X" fmla="*/ 4 w 34"/>
                  <a:gd name="GluePoint7Y" fmla="*/ 31 h 36"/>
                  <a:gd name="GluePoint8X" fmla="*/ 0 w 34"/>
                  <a:gd name="GluePoint8Y" fmla="*/ 19 h 36"/>
                  <a:gd name="GluePoint9X" fmla="*/ 7 w 34"/>
                  <a:gd name="GluePoint9Y" fmla="*/ 7 h 36"/>
                  <a:gd name="GluePoint10X" fmla="*/ 20 w 34"/>
                  <a:gd name="GluePoint10Y" fmla="*/ 0 h 36"/>
                  <a:gd name="GluePoint11X" fmla="*/ 23 w 34"/>
                  <a:gd name="GluePoint11Y" fmla="*/ 0 h 36"/>
                  <a:gd name="GluePoint12X" fmla="*/ 27 w 34"/>
                  <a:gd name="GluePoint12Y" fmla="*/ 2 h 36"/>
                  <a:gd name="GluePoint13X" fmla="*/ 33 w 34"/>
                  <a:gd name="GluePoint13Y" fmla="*/ 15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4" h="36">
                    <a:moveTo>
                      <a:pt x="33" y="15"/>
                    </a:moveTo>
                    <a:lnTo>
                      <a:pt x="34" y="16"/>
                    </a:lnTo>
                    <a:lnTo>
                      <a:pt x="27" y="28"/>
                    </a:lnTo>
                    <a:lnTo>
                      <a:pt x="19" y="31"/>
                    </a:lnTo>
                    <a:lnTo>
                      <a:pt x="14" y="36"/>
                    </a:lnTo>
                    <a:lnTo>
                      <a:pt x="9" y="36"/>
                    </a:lnTo>
                    <a:lnTo>
                      <a:pt x="4" y="31"/>
                    </a:lnTo>
                    <a:lnTo>
                      <a:pt x="0" y="19"/>
                    </a:lnTo>
                    <a:lnTo>
                      <a:pt x="7" y="7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7" y="2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7" name="Freeform 175"/>
              <p:cNvSpPr/>
              <p:nvPr/>
            </p:nvSpPr>
            <p:spPr>
              <a:xfrm>
                <a:off x="4795920" y="3760920"/>
                <a:ext cx="28080" cy="4104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41040"/>
                  <a:gd name="textAreaBottom" fmla="*/ 41400 h 41040"/>
                  <a:gd name="GluePoint1X" fmla="*/ 18 w 18"/>
                  <a:gd name="GluePoint1Y" fmla="*/ 18 h 26"/>
                  <a:gd name="GluePoint2X" fmla="*/ 18 w 18"/>
                  <a:gd name="GluePoint2Y" fmla="*/ 2 h 26"/>
                  <a:gd name="GluePoint3X" fmla="*/ 16 w 18"/>
                  <a:gd name="GluePoint3Y" fmla="*/ 5 h 26"/>
                  <a:gd name="GluePoint4X" fmla="*/ 10 w 18"/>
                  <a:gd name="GluePoint4Y" fmla="*/ 0 h 26"/>
                  <a:gd name="GluePoint5X" fmla="*/ 7 w 18"/>
                  <a:gd name="GluePoint5Y" fmla="*/ 4 h 26"/>
                  <a:gd name="GluePoint6X" fmla="*/ 0 w 18"/>
                  <a:gd name="GluePoint6Y" fmla="*/ 16 h 26"/>
                  <a:gd name="GluePoint7X" fmla="*/ 3 w 18"/>
                  <a:gd name="GluePoint7Y" fmla="*/ 26 h 26"/>
                  <a:gd name="GluePoint8X" fmla="*/ 10 w 18"/>
                  <a:gd name="GluePoint8Y" fmla="*/ 26 h 26"/>
                  <a:gd name="GluePoint9X" fmla="*/ 13 w 18"/>
                  <a:gd name="GluePoint9Y" fmla="*/ 26 h 26"/>
                  <a:gd name="GluePoint10X" fmla="*/ 18 w 18"/>
                  <a:gd name="GluePoint10Y" fmla="*/ 18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8" h="26">
                    <a:moveTo>
                      <a:pt x="18" y="18"/>
                    </a:moveTo>
                    <a:lnTo>
                      <a:pt x="18" y="2"/>
                    </a:lnTo>
                    <a:lnTo>
                      <a:pt x="16" y="5"/>
                    </a:lnTo>
                    <a:lnTo>
                      <a:pt x="10" y="0"/>
                    </a:lnTo>
                    <a:lnTo>
                      <a:pt x="7" y="4"/>
                    </a:lnTo>
                    <a:lnTo>
                      <a:pt x="0" y="16"/>
                    </a:lnTo>
                    <a:lnTo>
                      <a:pt x="3" y="26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8" name="Freeform 176"/>
              <p:cNvSpPr/>
              <p:nvPr/>
            </p:nvSpPr>
            <p:spPr>
              <a:xfrm>
                <a:off x="3860640" y="2743200"/>
                <a:ext cx="149040" cy="18072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80720"/>
                  <a:gd name="textAreaBottom" fmla="*/ 181080 h 180720"/>
                  <a:gd name="GluePoint1X" fmla="*/ 6 w 94"/>
                  <a:gd name="GluePoint1Y" fmla="*/ 14 h 114"/>
                  <a:gd name="GluePoint2X" fmla="*/ 11 w 94"/>
                  <a:gd name="GluePoint2Y" fmla="*/ 24 h 114"/>
                  <a:gd name="GluePoint3X" fmla="*/ 13 w 94"/>
                  <a:gd name="GluePoint3Y" fmla="*/ 30 h 114"/>
                  <a:gd name="GluePoint4X" fmla="*/ 13 w 94"/>
                  <a:gd name="GluePoint4Y" fmla="*/ 35 h 114"/>
                  <a:gd name="GluePoint5X" fmla="*/ 10 w 94"/>
                  <a:gd name="GluePoint5Y" fmla="*/ 40 h 114"/>
                  <a:gd name="GluePoint6X" fmla="*/ 5 w 94"/>
                  <a:gd name="GluePoint6Y" fmla="*/ 45 h 114"/>
                  <a:gd name="GluePoint7X" fmla="*/ 10 w 94"/>
                  <a:gd name="GluePoint7Y" fmla="*/ 48 h 114"/>
                  <a:gd name="GluePoint8X" fmla="*/ 2 w 94"/>
                  <a:gd name="GluePoint8Y" fmla="*/ 58 h 114"/>
                  <a:gd name="GluePoint9X" fmla="*/ 5 w 94"/>
                  <a:gd name="GluePoint9Y" fmla="*/ 64 h 114"/>
                  <a:gd name="GluePoint10X" fmla="*/ 0 w 94"/>
                  <a:gd name="GluePoint10Y" fmla="*/ 75 h 114"/>
                  <a:gd name="GluePoint11X" fmla="*/ 13 w 94"/>
                  <a:gd name="GluePoint11Y" fmla="*/ 85 h 114"/>
                  <a:gd name="GluePoint12X" fmla="*/ 18 w 94"/>
                  <a:gd name="GluePoint12Y" fmla="*/ 96 h 114"/>
                  <a:gd name="GluePoint13X" fmla="*/ 16 w 94"/>
                  <a:gd name="GluePoint13Y" fmla="*/ 112 h 114"/>
                  <a:gd name="GluePoint14X" fmla="*/ 38 w 94"/>
                  <a:gd name="GluePoint14Y" fmla="*/ 104 h 114"/>
                  <a:gd name="GluePoint15X" fmla="*/ 72 w 94"/>
                  <a:gd name="GluePoint15Y" fmla="*/ 98 h 114"/>
                  <a:gd name="GluePoint16X" fmla="*/ 86 w 94"/>
                  <a:gd name="GluePoint16Y" fmla="*/ 98 h 114"/>
                  <a:gd name="GluePoint17X" fmla="*/ 89 w 94"/>
                  <a:gd name="GluePoint17Y" fmla="*/ 90 h 114"/>
                  <a:gd name="GluePoint18X" fmla="*/ 83 w 94"/>
                  <a:gd name="GluePoint18Y" fmla="*/ 74 h 114"/>
                  <a:gd name="GluePoint19X" fmla="*/ 86 w 94"/>
                  <a:gd name="GluePoint19Y" fmla="*/ 62 h 114"/>
                  <a:gd name="GluePoint20X" fmla="*/ 94 w 94"/>
                  <a:gd name="GluePoint20Y" fmla="*/ 43 h 114"/>
                  <a:gd name="GluePoint21X" fmla="*/ 89 w 94"/>
                  <a:gd name="GluePoint21Y" fmla="*/ 29 h 114"/>
                  <a:gd name="GluePoint22X" fmla="*/ 91 w 94"/>
                  <a:gd name="GluePoint22Y" fmla="*/ 22 h 114"/>
                  <a:gd name="GluePoint23X" fmla="*/ 83 w 94"/>
                  <a:gd name="GluePoint23Y" fmla="*/ 14 h 114"/>
                  <a:gd name="GluePoint24X" fmla="*/ 76 w 94"/>
                  <a:gd name="GluePoint24Y" fmla="*/ 14 h 114"/>
                  <a:gd name="GluePoint25X" fmla="*/ 64 w 94"/>
                  <a:gd name="GluePoint25Y" fmla="*/ 19 h 114"/>
                  <a:gd name="GluePoint26X" fmla="*/ 59 w 94"/>
                  <a:gd name="GluePoint26Y" fmla="*/ 19 h 114"/>
                  <a:gd name="GluePoint27X" fmla="*/ 51 w 94"/>
                  <a:gd name="GluePoint27Y" fmla="*/ 8 h 114"/>
                  <a:gd name="GluePoint28X" fmla="*/ 46 w 94"/>
                  <a:gd name="GluePoint28Y" fmla="*/ 5 h 114"/>
                  <a:gd name="GluePoint29X" fmla="*/ 40 w 94"/>
                  <a:gd name="GluePoint29Y" fmla="*/ 9 h 114"/>
                  <a:gd name="GluePoint30X" fmla="*/ 35 w 94"/>
                  <a:gd name="GluePoint30Y" fmla="*/ 0 h 114"/>
                  <a:gd name="GluePoint31X" fmla="*/ 32 w 94"/>
                  <a:gd name="GluePoint31Y" fmla="*/ 3 h 114"/>
                  <a:gd name="GluePoint32X" fmla="*/ 29 w 94"/>
                  <a:gd name="GluePoint32Y" fmla="*/ 6 h 114"/>
                  <a:gd name="GluePoint33X" fmla="*/ 24 w 94"/>
                  <a:gd name="GluePoint33Y" fmla="*/ 11 h 114"/>
                  <a:gd name="GluePoint34X" fmla="*/ 19 w 94"/>
                  <a:gd name="GluePoint34Y" fmla="*/ 9 h 114"/>
                  <a:gd name="GluePoint35X" fmla="*/ 10 w 94"/>
                  <a:gd name="GluePoint35Y" fmla="*/ 9 h 1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94" h="114">
                    <a:moveTo>
                      <a:pt x="10" y="9"/>
                    </a:moveTo>
                    <a:lnTo>
                      <a:pt x="6" y="14"/>
                    </a:lnTo>
                    <a:lnTo>
                      <a:pt x="6" y="22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3" y="30"/>
                    </a:lnTo>
                    <a:lnTo>
                      <a:pt x="10" y="35"/>
                    </a:lnTo>
                    <a:lnTo>
                      <a:pt x="13" y="35"/>
                    </a:lnTo>
                    <a:lnTo>
                      <a:pt x="13" y="43"/>
                    </a:lnTo>
                    <a:lnTo>
                      <a:pt x="10" y="40"/>
                    </a:lnTo>
                    <a:lnTo>
                      <a:pt x="5" y="40"/>
                    </a:lnTo>
                    <a:lnTo>
                      <a:pt x="5" y="45"/>
                    </a:lnTo>
                    <a:lnTo>
                      <a:pt x="8" y="45"/>
                    </a:lnTo>
                    <a:lnTo>
                      <a:pt x="10" y="48"/>
                    </a:lnTo>
                    <a:lnTo>
                      <a:pt x="6" y="56"/>
                    </a:lnTo>
                    <a:lnTo>
                      <a:pt x="2" y="58"/>
                    </a:lnTo>
                    <a:lnTo>
                      <a:pt x="2" y="61"/>
                    </a:lnTo>
                    <a:lnTo>
                      <a:pt x="5" y="64"/>
                    </a:lnTo>
                    <a:lnTo>
                      <a:pt x="3" y="69"/>
                    </a:lnTo>
                    <a:lnTo>
                      <a:pt x="0" y="75"/>
                    </a:lnTo>
                    <a:lnTo>
                      <a:pt x="10" y="79"/>
                    </a:lnTo>
                    <a:lnTo>
                      <a:pt x="13" y="85"/>
                    </a:lnTo>
                    <a:lnTo>
                      <a:pt x="18" y="87"/>
                    </a:lnTo>
                    <a:lnTo>
                      <a:pt x="18" y="96"/>
                    </a:lnTo>
                    <a:lnTo>
                      <a:pt x="16" y="99"/>
                    </a:lnTo>
                    <a:lnTo>
                      <a:pt x="16" y="112"/>
                    </a:lnTo>
                    <a:lnTo>
                      <a:pt x="21" y="114"/>
                    </a:lnTo>
                    <a:lnTo>
                      <a:pt x="38" y="104"/>
                    </a:lnTo>
                    <a:lnTo>
                      <a:pt x="57" y="99"/>
                    </a:lnTo>
                    <a:lnTo>
                      <a:pt x="72" y="98"/>
                    </a:lnTo>
                    <a:lnTo>
                      <a:pt x="84" y="101"/>
                    </a:lnTo>
                    <a:lnTo>
                      <a:pt x="86" y="98"/>
                    </a:lnTo>
                    <a:lnTo>
                      <a:pt x="91" y="99"/>
                    </a:lnTo>
                    <a:lnTo>
                      <a:pt x="89" y="90"/>
                    </a:lnTo>
                    <a:lnTo>
                      <a:pt x="86" y="88"/>
                    </a:lnTo>
                    <a:lnTo>
                      <a:pt x="83" y="74"/>
                    </a:lnTo>
                    <a:lnTo>
                      <a:pt x="83" y="67"/>
                    </a:lnTo>
                    <a:lnTo>
                      <a:pt x="86" y="62"/>
                    </a:lnTo>
                    <a:lnTo>
                      <a:pt x="89" y="48"/>
                    </a:lnTo>
                    <a:lnTo>
                      <a:pt x="94" y="43"/>
                    </a:lnTo>
                    <a:lnTo>
                      <a:pt x="91" y="30"/>
                    </a:lnTo>
                    <a:lnTo>
                      <a:pt x="89" y="29"/>
                    </a:lnTo>
                    <a:lnTo>
                      <a:pt x="91" y="27"/>
                    </a:lnTo>
                    <a:lnTo>
                      <a:pt x="91" y="22"/>
                    </a:lnTo>
                    <a:lnTo>
                      <a:pt x="87" y="22"/>
                    </a:lnTo>
                    <a:lnTo>
                      <a:pt x="83" y="14"/>
                    </a:lnTo>
                    <a:lnTo>
                      <a:pt x="81" y="16"/>
                    </a:lnTo>
                    <a:lnTo>
                      <a:pt x="76" y="14"/>
                    </a:lnTo>
                    <a:lnTo>
                      <a:pt x="65" y="17"/>
                    </a:lnTo>
                    <a:lnTo>
                      <a:pt x="64" y="19"/>
                    </a:lnTo>
                    <a:lnTo>
                      <a:pt x="62" y="17"/>
                    </a:lnTo>
                    <a:lnTo>
                      <a:pt x="59" y="19"/>
                    </a:lnTo>
                    <a:lnTo>
                      <a:pt x="56" y="14"/>
                    </a:lnTo>
                    <a:lnTo>
                      <a:pt x="51" y="8"/>
                    </a:lnTo>
                    <a:lnTo>
                      <a:pt x="48" y="8"/>
                    </a:lnTo>
                    <a:lnTo>
                      <a:pt x="46" y="5"/>
                    </a:lnTo>
                    <a:lnTo>
                      <a:pt x="43" y="5"/>
                    </a:lnTo>
                    <a:lnTo>
                      <a:pt x="40" y="9"/>
                    </a:lnTo>
                    <a:lnTo>
                      <a:pt x="37" y="9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32" y="3"/>
                    </a:lnTo>
                    <a:lnTo>
                      <a:pt x="30" y="1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1" y="8"/>
                    </a:lnTo>
                    <a:lnTo>
                      <a:pt x="19" y="9"/>
                    </a:lnTo>
                    <a:lnTo>
                      <a:pt x="16" y="5"/>
                    </a:ln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9" name="Freeform 177"/>
              <p:cNvSpPr/>
              <p:nvPr/>
            </p:nvSpPr>
            <p:spPr>
              <a:xfrm>
                <a:off x="4087800" y="2697120"/>
                <a:ext cx="72720" cy="17280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72800"/>
                  <a:gd name="textAreaBottom" fmla="*/ 173160 h 172800"/>
                  <a:gd name="GluePoint1X" fmla="*/ 17 w 46"/>
                  <a:gd name="GluePoint1Y" fmla="*/ 109 h 109"/>
                  <a:gd name="GluePoint2X" fmla="*/ 16 w 46"/>
                  <a:gd name="GluePoint2Y" fmla="*/ 108 h 109"/>
                  <a:gd name="GluePoint3X" fmla="*/ 14 w 46"/>
                  <a:gd name="GluePoint3Y" fmla="*/ 101 h 109"/>
                  <a:gd name="GluePoint4X" fmla="*/ 16 w 46"/>
                  <a:gd name="GluePoint4Y" fmla="*/ 91 h 109"/>
                  <a:gd name="GluePoint5X" fmla="*/ 14 w 46"/>
                  <a:gd name="GluePoint5Y" fmla="*/ 66 h 109"/>
                  <a:gd name="GluePoint6X" fmla="*/ 8 w 46"/>
                  <a:gd name="GluePoint6Y" fmla="*/ 45 h 109"/>
                  <a:gd name="GluePoint7X" fmla="*/ 5 w 46"/>
                  <a:gd name="GluePoint7Y" fmla="*/ 40 h 109"/>
                  <a:gd name="GluePoint8X" fmla="*/ 0 w 46"/>
                  <a:gd name="GluePoint8Y" fmla="*/ 37 h 109"/>
                  <a:gd name="GluePoint9X" fmla="*/ 2 w 46"/>
                  <a:gd name="GluePoint9Y" fmla="*/ 25 h 109"/>
                  <a:gd name="GluePoint10X" fmla="*/ 10 w 46"/>
                  <a:gd name="GluePoint10Y" fmla="*/ 16 h 109"/>
                  <a:gd name="GluePoint11X" fmla="*/ 19 w 46"/>
                  <a:gd name="GluePoint11Y" fmla="*/ 16 h 109"/>
                  <a:gd name="GluePoint12X" fmla="*/ 24 w 46"/>
                  <a:gd name="GluePoint12Y" fmla="*/ 8 h 109"/>
                  <a:gd name="GluePoint13X" fmla="*/ 25 w 46"/>
                  <a:gd name="GluePoint13Y" fmla="*/ 6 h 109"/>
                  <a:gd name="GluePoint14X" fmla="*/ 24 w 46"/>
                  <a:gd name="GluePoint14Y" fmla="*/ 3 h 109"/>
                  <a:gd name="GluePoint15X" fmla="*/ 30 w 46"/>
                  <a:gd name="GluePoint15Y" fmla="*/ 0 h 109"/>
                  <a:gd name="GluePoint16X" fmla="*/ 43 w 46"/>
                  <a:gd name="GluePoint16Y" fmla="*/ 13 h 109"/>
                  <a:gd name="GluePoint17X" fmla="*/ 41 w 46"/>
                  <a:gd name="GluePoint17Y" fmla="*/ 17 h 109"/>
                  <a:gd name="GluePoint18X" fmla="*/ 44 w 46"/>
                  <a:gd name="GluePoint18Y" fmla="*/ 24 h 109"/>
                  <a:gd name="GluePoint19X" fmla="*/ 46 w 46"/>
                  <a:gd name="GluePoint19Y" fmla="*/ 34 h 109"/>
                  <a:gd name="GluePoint20X" fmla="*/ 43 w 46"/>
                  <a:gd name="GluePoint20Y" fmla="*/ 37 h 109"/>
                  <a:gd name="GluePoint21X" fmla="*/ 44 w 46"/>
                  <a:gd name="GluePoint21Y" fmla="*/ 40 h 109"/>
                  <a:gd name="GluePoint22X" fmla="*/ 43 w 46"/>
                  <a:gd name="GluePoint22Y" fmla="*/ 43 h 109"/>
                  <a:gd name="GluePoint23X" fmla="*/ 37 w 46"/>
                  <a:gd name="GluePoint23Y" fmla="*/ 51 h 109"/>
                  <a:gd name="GluePoint24X" fmla="*/ 35 w 46"/>
                  <a:gd name="GluePoint24Y" fmla="*/ 58 h 109"/>
                  <a:gd name="GluePoint25X" fmla="*/ 30 w 46"/>
                  <a:gd name="GluePoint25Y" fmla="*/ 69 h 109"/>
                  <a:gd name="GluePoint26X" fmla="*/ 29 w 46"/>
                  <a:gd name="GluePoint26Y" fmla="*/ 95 h 109"/>
                  <a:gd name="GluePoint27X" fmla="*/ 30 w 46"/>
                  <a:gd name="GluePoint27Y" fmla="*/ 108 h 109"/>
                  <a:gd name="GluePoint28X" fmla="*/ 17 w 46"/>
                  <a:gd name="GluePoint28Y" fmla="*/ 109 h 10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46" h="109">
                    <a:moveTo>
                      <a:pt x="17" y="109"/>
                    </a:moveTo>
                    <a:lnTo>
                      <a:pt x="16" y="108"/>
                    </a:lnTo>
                    <a:lnTo>
                      <a:pt x="14" y="101"/>
                    </a:lnTo>
                    <a:lnTo>
                      <a:pt x="16" y="91"/>
                    </a:lnTo>
                    <a:lnTo>
                      <a:pt x="14" y="66"/>
                    </a:lnTo>
                    <a:lnTo>
                      <a:pt x="8" y="45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2" y="25"/>
                    </a:lnTo>
                    <a:lnTo>
                      <a:pt x="10" y="16"/>
                    </a:lnTo>
                    <a:lnTo>
                      <a:pt x="19" y="16"/>
                    </a:lnTo>
                    <a:lnTo>
                      <a:pt x="24" y="8"/>
                    </a:lnTo>
                    <a:lnTo>
                      <a:pt x="25" y="6"/>
                    </a:lnTo>
                    <a:lnTo>
                      <a:pt x="24" y="3"/>
                    </a:lnTo>
                    <a:lnTo>
                      <a:pt x="30" y="0"/>
                    </a:lnTo>
                    <a:lnTo>
                      <a:pt x="43" y="13"/>
                    </a:lnTo>
                    <a:lnTo>
                      <a:pt x="41" y="17"/>
                    </a:lnTo>
                    <a:lnTo>
                      <a:pt x="44" y="24"/>
                    </a:lnTo>
                    <a:lnTo>
                      <a:pt x="46" y="34"/>
                    </a:lnTo>
                    <a:lnTo>
                      <a:pt x="43" y="37"/>
                    </a:lnTo>
                    <a:lnTo>
                      <a:pt x="44" y="40"/>
                    </a:lnTo>
                    <a:lnTo>
                      <a:pt x="43" y="43"/>
                    </a:lnTo>
                    <a:lnTo>
                      <a:pt x="37" y="51"/>
                    </a:lnTo>
                    <a:lnTo>
                      <a:pt x="35" y="58"/>
                    </a:lnTo>
                    <a:lnTo>
                      <a:pt x="30" y="69"/>
                    </a:lnTo>
                    <a:lnTo>
                      <a:pt x="29" y="95"/>
                    </a:lnTo>
                    <a:lnTo>
                      <a:pt x="30" y="108"/>
                    </a:lnTo>
                    <a:lnTo>
                      <a:pt x="17" y="10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0" name="Freeform 178"/>
              <p:cNvSpPr/>
              <p:nvPr/>
            </p:nvSpPr>
            <p:spPr>
              <a:xfrm>
                <a:off x="3790800" y="2803680"/>
                <a:ext cx="97920" cy="1170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17000"/>
                  <a:gd name="textAreaBottom" fmla="*/ 117360 h 117000"/>
                  <a:gd name="GluePoint1X" fmla="*/ 0 w 62"/>
                  <a:gd name="GluePoint1Y" fmla="*/ 28 h 74"/>
                  <a:gd name="GluePoint2X" fmla="*/ 3 w 62"/>
                  <a:gd name="GluePoint2Y" fmla="*/ 23 h 74"/>
                  <a:gd name="GluePoint3X" fmla="*/ 14 w 62"/>
                  <a:gd name="GluePoint3Y" fmla="*/ 15 h 74"/>
                  <a:gd name="GluePoint4X" fmla="*/ 12 w 62"/>
                  <a:gd name="GluePoint4Y" fmla="*/ 10 h 74"/>
                  <a:gd name="GluePoint5X" fmla="*/ 19 w 62"/>
                  <a:gd name="GluePoint5Y" fmla="*/ 7 h 74"/>
                  <a:gd name="GluePoint6X" fmla="*/ 17 w 62"/>
                  <a:gd name="GluePoint6Y" fmla="*/ 4 h 74"/>
                  <a:gd name="GluePoint7X" fmla="*/ 20 w 62"/>
                  <a:gd name="GluePoint7Y" fmla="*/ 0 h 74"/>
                  <a:gd name="GluePoint8X" fmla="*/ 23 w 62"/>
                  <a:gd name="GluePoint8Y" fmla="*/ 2 h 74"/>
                  <a:gd name="GluePoint9X" fmla="*/ 27 w 62"/>
                  <a:gd name="GluePoint9Y" fmla="*/ 0 h 74"/>
                  <a:gd name="GluePoint10X" fmla="*/ 30 w 62"/>
                  <a:gd name="GluePoint10Y" fmla="*/ 5 h 74"/>
                  <a:gd name="GluePoint11X" fmla="*/ 31 w 62"/>
                  <a:gd name="GluePoint11Y" fmla="*/ 15 h 74"/>
                  <a:gd name="GluePoint12X" fmla="*/ 30 w 62"/>
                  <a:gd name="GluePoint12Y" fmla="*/ 23 h 74"/>
                  <a:gd name="GluePoint13X" fmla="*/ 33 w 62"/>
                  <a:gd name="GluePoint13Y" fmla="*/ 21 h 74"/>
                  <a:gd name="GluePoint14X" fmla="*/ 38 w 62"/>
                  <a:gd name="GluePoint14Y" fmla="*/ 24 h 74"/>
                  <a:gd name="GluePoint15X" fmla="*/ 39 w 62"/>
                  <a:gd name="GluePoint15Y" fmla="*/ 23 h 74"/>
                  <a:gd name="GluePoint16X" fmla="*/ 42 w 62"/>
                  <a:gd name="GluePoint16Y" fmla="*/ 16 h 74"/>
                  <a:gd name="GluePoint17X" fmla="*/ 46 w 62"/>
                  <a:gd name="GluePoint17Y" fmla="*/ 20 h 74"/>
                  <a:gd name="GluePoint18X" fmla="*/ 46 w 62"/>
                  <a:gd name="GluePoint18Y" fmla="*/ 23 h 74"/>
                  <a:gd name="GluePoint19X" fmla="*/ 49 w 62"/>
                  <a:gd name="GluePoint19Y" fmla="*/ 26 h 74"/>
                  <a:gd name="GluePoint20X" fmla="*/ 47 w 62"/>
                  <a:gd name="GluePoint20Y" fmla="*/ 31 h 74"/>
                  <a:gd name="GluePoint21X" fmla="*/ 44 w 62"/>
                  <a:gd name="GluePoint21Y" fmla="*/ 37 h 74"/>
                  <a:gd name="GluePoint22X" fmla="*/ 54 w 62"/>
                  <a:gd name="GluePoint22Y" fmla="*/ 41 h 74"/>
                  <a:gd name="GluePoint23X" fmla="*/ 57 w 62"/>
                  <a:gd name="GluePoint23Y" fmla="*/ 47 h 74"/>
                  <a:gd name="GluePoint24X" fmla="*/ 62 w 62"/>
                  <a:gd name="GluePoint24Y" fmla="*/ 49 h 74"/>
                  <a:gd name="GluePoint25X" fmla="*/ 62 w 62"/>
                  <a:gd name="GluePoint25Y" fmla="*/ 58 h 74"/>
                  <a:gd name="GluePoint26X" fmla="*/ 60 w 62"/>
                  <a:gd name="GluePoint26Y" fmla="*/ 61 h 74"/>
                  <a:gd name="GluePoint27X" fmla="*/ 60 w 62"/>
                  <a:gd name="GluePoint27Y" fmla="*/ 74 h 74"/>
                  <a:gd name="GluePoint28X" fmla="*/ 46 w 62"/>
                  <a:gd name="GluePoint28Y" fmla="*/ 69 h 74"/>
                  <a:gd name="GluePoint29X" fmla="*/ 33 w 62"/>
                  <a:gd name="GluePoint29Y" fmla="*/ 61 h 74"/>
                  <a:gd name="GluePoint30X" fmla="*/ 17 w 62"/>
                  <a:gd name="GluePoint30Y" fmla="*/ 44 h 74"/>
                  <a:gd name="GluePoint31X" fmla="*/ 9 w 62"/>
                  <a:gd name="GluePoint31Y" fmla="*/ 41 h 74"/>
                  <a:gd name="GluePoint32X" fmla="*/ 0 w 62"/>
                  <a:gd name="GluePoint32Y" fmla="*/ 28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2" h="74">
                    <a:moveTo>
                      <a:pt x="0" y="28"/>
                    </a:moveTo>
                    <a:lnTo>
                      <a:pt x="3" y="23"/>
                    </a:lnTo>
                    <a:lnTo>
                      <a:pt x="14" y="15"/>
                    </a:lnTo>
                    <a:lnTo>
                      <a:pt x="12" y="10"/>
                    </a:lnTo>
                    <a:lnTo>
                      <a:pt x="19" y="7"/>
                    </a:lnTo>
                    <a:lnTo>
                      <a:pt x="17" y="4"/>
                    </a:lnTo>
                    <a:lnTo>
                      <a:pt x="20" y="0"/>
                    </a:lnTo>
                    <a:lnTo>
                      <a:pt x="23" y="2"/>
                    </a:lnTo>
                    <a:lnTo>
                      <a:pt x="27" y="0"/>
                    </a:lnTo>
                    <a:lnTo>
                      <a:pt x="30" y="5"/>
                    </a:lnTo>
                    <a:lnTo>
                      <a:pt x="31" y="15"/>
                    </a:lnTo>
                    <a:lnTo>
                      <a:pt x="30" y="23"/>
                    </a:lnTo>
                    <a:lnTo>
                      <a:pt x="33" y="21"/>
                    </a:lnTo>
                    <a:lnTo>
                      <a:pt x="38" y="24"/>
                    </a:lnTo>
                    <a:lnTo>
                      <a:pt x="39" y="23"/>
                    </a:lnTo>
                    <a:lnTo>
                      <a:pt x="42" y="16"/>
                    </a:lnTo>
                    <a:lnTo>
                      <a:pt x="46" y="20"/>
                    </a:lnTo>
                    <a:lnTo>
                      <a:pt x="46" y="23"/>
                    </a:lnTo>
                    <a:lnTo>
                      <a:pt x="49" y="26"/>
                    </a:lnTo>
                    <a:lnTo>
                      <a:pt x="47" y="31"/>
                    </a:lnTo>
                    <a:lnTo>
                      <a:pt x="44" y="37"/>
                    </a:lnTo>
                    <a:lnTo>
                      <a:pt x="54" y="41"/>
                    </a:lnTo>
                    <a:lnTo>
                      <a:pt x="57" y="47"/>
                    </a:lnTo>
                    <a:lnTo>
                      <a:pt x="62" y="49"/>
                    </a:lnTo>
                    <a:lnTo>
                      <a:pt x="62" y="58"/>
                    </a:lnTo>
                    <a:lnTo>
                      <a:pt x="60" y="61"/>
                    </a:lnTo>
                    <a:lnTo>
                      <a:pt x="60" y="74"/>
                    </a:lnTo>
                    <a:lnTo>
                      <a:pt x="46" y="69"/>
                    </a:lnTo>
                    <a:lnTo>
                      <a:pt x="33" y="61"/>
                    </a:lnTo>
                    <a:lnTo>
                      <a:pt x="17" y="44"/>
                    </a:lnTo>
                    <a:lnTo>
                      <a:pt x="9" y="4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1" name="Freeform 179"/>
              <p:cNvSpPr/>
              <p:nvPr/>
            </p:nvSpPr>
            <p:spPr>
              <a:xfrm>
                <a:off x="4065480" y="2736720"/>
                <a:ext cx="48960" cy="13788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37880"/>
                  <a:gd name="textAreaBottom" fmla="*/ 138240 h 137880"/>
                  <a:gd name="GluePoint1X" fmla="*/ 31 w 31"/>
                  <a:gd name="GluePoint1Y" fmla="*/ 84 h 87"/>
                  <a:gd name="GluePoint2X" fmla="*/ 22 w 31"/>
                  <a:gd name="GluePoint2Y" fmla="*/ 87 h 87"/>
                  <a:gd name="GluePoint3X" fmla="*/ 16 w 31"/>
                  <a:gd name="GluePoint3Y" fmla="*/ 81 h 87"/>
                  <a:gd name="GluePoint4X" fmla="*/ 12 w 31"/>
                  <a:gd name="GluePoint4Y" fmla="*/ 74 h 87"/>
                  <a:gd name="GluePoint5X" fmla="*/ 11 w 31"/>
                  <a:gd name="GluePoint5Y" fmla="*/ 29 h 87"/>
                  <a:gd name="GluePoint6X" fmla="*/ 8 w 31"/>
                  <a:gd name="GluePoint6Y" fmla="*/ 15 h 87"/>
                  <a:gd name="GluePoint7X" fmla="*/ 0 w 31"/>
                  <a:gd name="GluePoint7Y" fmla="*/ 5 h 87"/>
                  <a:gd name="GluePoint8X" fmla="*/ 3 w 31"/>
                  <a:gd name="GluePoint8Y" fmla="*/ 2 h 87"/>
                  <a:gd name="GluePoint9X" fmla="*/ 0 w 31"/>
                  <a:gd name="GluePoint9Y" fmla="*/ 0 h 87"/>
                  <a:gd name="GluePoint10X" fmla="*/ 0 w 31"/>
                  <a:gd name="GluePoint10Y" fmla="*/ 0 h 87"/>
                  <a:gd name="GluePoint11X" fmla="*/ 6 w 31"/>
                  <a:gd name="GluePoint11Y" fmla="*/ 0 h 87"/>
                  <a:gd name="GluePoint12X" fmla="*/ 9 w 31"/>
                  <a:gd name="GluePoint12Y" fmla="*/ 0 h 87"/>
                  <a:gd name="GluePoint13X" fmla="*/ 16 w 31"/>
                  <a:gd name="GluePoint13Y" fmla="*/ 0 h 87"/>
                  <a:gd name="GluePoint14X" fmla="*/ 14 w 31"/>
                  <a:gd name="GluePoint14Y" fmla="*/ 12 h 87"/>
                  <a:gd name="GluePoint15X" fmla="*/ 19 w 31"/>
                  <a:gd name="GluePoint15Y" fmla="*/ 15 h 87"/>
                  <a:gd name="GluePoint16X" fmla="*/ 22 w 31"/>
                  <a:gd name="GluePoint16Y" fmla="*/ 20 h 87"/>
                  <a:gd name="GluePoint17X" fmla="*/ 28 w 31"/>
                  <a:gd name="GluePoint17Y" fmla="*/ 41 h 87"/>
                  <a:gd name="GluePoint18X" fmla="*/ 30 w 31"/>
                  <a:gd name="GluePoint18Y" fmla="*/ 66 h 87"/>
                  <a:gd name="GluePoint19X" fmla="*/ 28 w 31"/>
                  <a:gd name="GluePoint19Y" fmla="*/ 76 h 87"/>
                  <a:gd name="GluePoint20X" fmla="*/ 30 w 31"/>
                  <a:gd name="GluePoint20Y" fmla="*/ 83 h 87"/>
                  <a:gd name="GluePoint21X" fmla="*/ 31 w 31"/>
                  <a:gd name="GluePoint21Y" fmla="*/ 84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1" h="87">
                    <a:moveTo>
                      <a:pt x="31" y="84"/>
                    </a:moveTo>
                    <a:lnTo>
                      <a:pt x="22" y="87"/>
                    </a:lnTo>
                    <a:lnTo>
                      <a:pt x="16" y="81"/>
                    </a:lnTo>
                    <a:lnTo>
                      <a:pt x="12" y="74"/>
                    </a:lnTo>
                    <a:lnTo>
                      <a:pt x="11" y="29"/>
                    </a:lnTo>
                    <a:lnTo>
                      <a:pt x="8" y="15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14" y="12"/>
                    </a:lnTo>
                    <a:lnTo>
                      <a:pt x="19" y="15"/>
                    </a:lnTo>
                    <a:lnTo>
                      <a:pt x="22" y="20"/>
                    </a:lnTo>
                    <a:lnTo>
                      <a:pt x="28" y="41"/>
                    </a:lnTo>
                    <a:lnTo>
                      <a:pt x="30" y="66"/>
                    </a:lnTo>
                    <a:lnTo>
                      <a:pt x="28" y="76"/>
                    </a:lnTo>
                    <a:lnTo>
                      <a:pt x="30" y="83"/>
                    </a:lnTo>
                    <a:lnTo>
                      <a:pt x="31" y="8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2" name="Freeform 180"/>
              <p:cNvSpPr/>
              <p:nvPr/>
            </p:nvSpPr>
            <p:spPr>
              <a:xfrm>
                <a:off x="3705120" y="2689200"/>
                <a:ext cx="175680" cy="15192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1920"/>
                  <a:gd name="textAreaBottom" fmla="*/ 152280 h 151920"/>
                  <a:gd name="GluePoint1X" fmla="*/ 30 w 111"/>
                  <a:gd name="GluePoint1Y" fmla="*/ 0 h 96"/>
                  <a:gd name="GluePoint2X" fmla="*/ 33 w 111"/>
                  <a:gd name="GluePoint2Y" fmla="*/ 3 h 96"/>
                  <a:gd name="GluePoint3X" fmla="*/ 57 w 111"/>
                  <a:gd name="GluePoint3Y" fmla="*/ 5 h 96"/>
                  <a:gd name="GluePoint4X" fmla="*/ 55 w 111"/>
                  <a:gd name="GluePoint4Y" fmla="*/ 11 h 96"/>
                  <a:gd name="GluePoint5X" fmla="*/ 63 w 111"/>
                  <a:gd name="GluePoint5Y" fmla="*/ 8 h 96"/>
                  <a:gd name="GluePoint6X" fmla="*/ 73 w 111"/>
                  <a:gd name="GluePoint6Y" fmla="*/ 8 h 96"/>
                  <a:gd name="GluePoint7X" fmla="*/ 82 w 111"/>
                  <a:gd name="GluePoint7Y" fmla="*/ 8 h 96"/>
                  <a:gd name="GluePoint8X" fmla="*/ 87 w 111"/>
                  <a:gd name="GluePoint8Y" fmla="*/ 3 h 96"/>
                  <a:gd name="GluePoint9X" fmla="*/ 92 w 111"/>
                  <a:gd name="GluePoint9Y" fmla="*/ 8 h 96"/>
                  <a:gd name="GluePoint10X" fmla="*/ 95 w 111"/>
                  <a:gd name="GluePoint10Y" fmla="*/ 13 h 96"/>
                  <a:gd name="GluePoint11X" fmla="*/ 96 w 111"/>
                  <a:gd name="GluePoint11Y" fmla="*/ 18 h 96"/>
                  <a:gd name="GluePoint12X" fmla="*/ 101 w 111"/>
                  <a:gd name="GluePoint12Y" fmla="*/ 22 h 96"/>
                  <a:gd name="GluePoint13X" fmla="*/ 96 w 111"/>
                  <a:gd name="GluePoint13Y" fmla="*/ 29 h 96"/>
                  <a:gd name="GluePoint14X" fmla="*/ 100 w 111"/>
                  <a:gd name="GluePoint14Y" fmla="*/ 29 h 96"/>
                  <a:gd name="GluePoint15X" fmla="*/ 103 w 111"/>
                  <a:gd name="GluePoint15Y" fmla="*/ 37 h 96"/>
                  <a:gd name="GluePoint16X" fmla="*/ 104 w 111"/>
                  <a:gd name="GluePoint16Y" fmla="*/ 48 h 96"/>
                  <a:gd name="GluePoint17X" fmla="*/ 109 w 111"/>
                  <a:gd name="GluePoint17Y" fmla="*/ 58 h 96"/>
                  <a:gd name="GluePoint18X" fmla="*/ 111 w 111"/>
                  <a:gd name="GluePoint18Y" fmla="*/ 64 h 96"/>
                  <a:gd name="GluePoint19X" fmla="*/ 111 w 111"/>
                  <a:gd name="GluePoint19Y" fmla="*/ 69 h 96"/>
                  <a:gd name="GluePoint20X" fmla="*/ 108 w 111"/>
                  <a:gd name="GluePoint20Y" fmla="*/ 74 h 96"/>
                  <a:gd name="GluePoint21X" fmla="*/ 103 w 111"/>
                  <a:gd name="GluePoint21Y" fmla="*/ 79 h 96"/>
                  <a:gd name="GluePoint22X" fmla="*/ 108 w 111"/>
                  <a:gd name="GluePoint22Y" fmla="*/ 82 h 96"/>
                  <a:gd name="GluePoint23X" fmla="*/ 100 w 111"/>
                  <a:gd name="GluePoint23Y" fmla="*/ 92 h 96"/>
                  <a:gd name="GluePoint24X" fmla="*/ 93 w 111"/>
                  <a:gd name="GluePoint24Y" fmla="*/ 95 h 96"/>
                  <a:gd name="GluePoint25X" fmla="*/ 87 w 111"/>
                  <a:gd name="GluePoint25Y" fmla="*/ 93 h 96"/>
                  <a:gd name="GluePoint26X" fmla="*/ 85 w 111"/>
                  <a:gd name="GluePoint26Y" fmla="*/ 87 h 96"/>
                  <a:gd name="GluePoint27X" fmla="*/ 81 w 111"/>
                  <a:gd name="GluePoint27Y" fmla="*/ 72 h 96"/>
                  <a:gd name="GluePoint28X" fmla="*/ 74 w 111"/>
                  <a:gd name="GluePoint28Y" fmla="*/ 72 h 96"/>
                  <a:gd name="GluePoint29X" fmla="*/ 71 w 111"/>
                  <a:gd name="GluePoint29Y" fmla="*/ 74 h 96"/>
                  <a:gd name="GluePoint30X" fmla="*/ 66 w 111"/>
                  <a:gd name="GluePoint30Y" fmla="*/ 71 h 96"/>
                  <a:gd name="GluePoint31X" fmla="*/ 68 w 111"/>
                  <a:gd name="GluePoint31Y" fmla="*/ 66 h 96"/>
                  <a:gd name="GluePoint32X" fmla="*/ 66 w 111"/>
                  <a:gd name="GluePoint32Y" fmla="*/ 59 h 96"/>
                  <a:gd name="GluePoint33X" fmla="*/ 63 w 111"/>
                  <a:gd name="GluePoint33Y" fmla="*/ 53 h 96"/>
                  <a:gd name="GluePoint34X" fmla="*/ 39 w 111"/>
                  <a:gd name="GluePoint34Y" fmla="*/ 50 h 96"/>
                  <a:gd name="GluePoint35X" fmla="*/ 31 w 111"/>
                  <a:gd name="GluePoint35Y" fmla="*/ 63 h 96"/>
                  <a:gd name="GluePoint36X" fmla="*/ 20 w 111"/>
                  <a:gd name="GluePoint36Y" fmla="*/ 56 h 96"/>
                  <a:gd name="GluePoint37X" fmla="*/ 11 w 111"/>
                  <a:gd name="GluePoint37Y" fmla="*/ 45 h 96"/>
                  <a:gd name="GluePoint38X" fmla="*/ 4 w 111"/>
                  <a:gd name="GluePoint38Y" fmla="*/ 35 h 96"/>
                  <a:gd name="GluePoint39X" fmla="*/ 1 w 111"/>
                  <a:gd name="GluePoint39Y" fmla="*/ 34 h 96"/>
                  <a:gd name="GluePoint40X" fmla="*/ 3 w 111"/>
                  <a:gd name="GluePoint40Y" fmla="*/ 29 h 96"/>
                  <a:gd name="GluePoint41X" fmla="*/ 20 w 111"/>
                  <a:gd name="GluePoint41Y" fmla="*/ 18 h 96"/>
                  <a:gd name="GluePoint42X" fmla="*/ 17 w 111"/>
                  <a:gd name="GluePoint42Y" fmla="*/ 10 h 96"/>
                  <a:gd name="GluePoint43X" fmla="*/ 20 w 111"/>
                  <a:gd name="GluePoint43Y" fmla="*/ 0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11" h="96">
                    <a:moveTo>
                      <a:pt x="20" y="0"/>
                    </a:moveTo>
                    <a:lnTo>
                      <a:pt x="30" y="0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57" y="5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3" y="8"/>
                    </a:lnTo>
                    <a:lnTo>
                      <a:pt x="68" y="13"/>
                    </a:lnTo>
                    <a:lnTo>
                      <a:pt x="73" y="8"/>
                    </a:lnTo>
                    <a:lnTo>
                      <a:pt x="81" y="11"/>
                    </a:lnTo>
                    <a:lnTo>
                      <a:pt x="82" y="8"/>
                    </a:lnTo>
                    <a:lnTo>
                      <a:pt x="87" y="6"/>
                    </a:lnTo>
                    <a:lnTo>
                      <a:pt x="87" y="3"/>
                    </a:lnTo>
                    <a:lnTo>
                      <a:pt x="92" y="3"/>
                    </a:lnTo>
                    <a:lnTo>
                      <a:pt x="92" y="8"/>
                    </a:lnTo>
                    <a:lnTo>
                      <a:pt x="93" y="8"/>
                    </a:lnTo>
                    <a:lnTo>
                      <a:pt x="95" y="13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8" y="21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96" y="29"/>
                    </a:lnTo>
                    <a:lnTo>
                      <a:pt x="96" y="30"/>
                    </a:lnTo>
                    <a:lnTo>
                      <a:pt x="100" y="29"/>
                    </a:lnTo>
                    <a:lnTo>
                      <a:pt x="101" y="29"/>
                    </a:lnTo>
                    <a:lnTo>
                      <a:pt x="103" y="37"/>
                    </a:lnTo>
                    <a:lnTo>
                      <a:pt x="108" y="43"/>
                    </a:lnTo>
                    <a:lnTo>
                      <a:pt x="104" y="48"/>
                    </a:lnTo>
                    <a:lnTo>
                      <a:pt x="104" y="56"/>
                    </a:lnTo>
                    <a:lnTo>
                      <a:pt x="109" y="58"/>
                    </a:lnTo>
                    <a:lnTo>
                      <a:pt x="109" y="63"/>
                    </a:lnTo>
                    <a:lnTo>
                      <a:pt x="111" y="64"/>
                    </a:lnTo>
                    <a:lnTo>
                      <a:pt x="108" y="69"/>
                    </a:lnTo>
                    <a:lnTo>
                      <a:pt x="111" y="69"/>
                    </a:lnTo>
                    <a:lnTo>
                      <a:pt x="111" y="77"/>
                    </a:lnTo>
                    <a:lnTo>
                      <a:pt x="108" y="74"/>
                    </a:lnTo>
                    <a:lnTo>
                      <a:pt x="103" y="74"/>
                    </a:lnTo>
                    <a:lnTo>
                      <a:pt x="103" y="79"/>
                    </a:lnTo>
                    <a:lnTo>
                      <a:pt x="106" y="79"/>
                    </a:lnTo>
                    <a:lnTo>
                      <a:pt x="108" y="82"/>
                    </a:lnTo>
                    <a:lnTo>
                      <a:pt x="104" y="90"/>
                    </a:lnTo>
                    <a:lnTo>
                      <a:pt x="100" y="92"/>
                    </a:lnTo>
                    <a:lnTo>
                      <a:pt x="96" y="88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87" y="93"/>
                    </a:lnTo>
                    <a:lnTo>
                      <a:pt x="84" y="95"/>
                    </a:lnTo>
                    <a:lnTo>
                      <a:pt x="85" y="87"/>
                    </a:lnTo>
                    <a:lnTo>
                      <a:pt x="84" y="77"/>
                    </a:lnTo>
                    <a:lnTo>
                      <a:pt x="81" y="72"/>
                    </a:lnTo>
                    <a:lnTo>
                      <a:pt x="77" y="74"/>
                    </a:lnTo>
                    <a:lnTo>
                      <a:pt x="74" y="72"/>
                    </a:lnTo>
                    <a:lnTo>
                      <a:pt x="71" y="76"/>
                    </a:lnTo>
                    <a:lnTo>
                      <a:pt x="71" y="74"/>
                    </a:lnTo>
                    <a:lnTo>
                      <a:pt x="65" y="77"/>
                    </a:lnTo>
                    <a:lnTo>
                      <a:pt x="66" y="71"/>
                    </a:lnTo>
                    <a:lnTo>
                      <a:pt x="68" y="69"/>
                    </a:lnTo>
                    <a:lnTo>
                      <a:pt x="68" y="66"/>
                    </a:lnTo>
                    <a:lnTo>
                      <a:pt x="66" y="63"/>
                    </a:lnTo>
                    <a:lnTo>
                      <a:pt x="66" y="59"/>
                    </a:lnTo>
                    <a:lnTo>
                      <a:pt x="63" y="58"/>
                    </a:lnTo>
                    <a:lnTo>
                      <a:pt x="63" y="53"/>
                    </a:lnTo>
                    <a:lnTo>
                      <a:pt x="58" y="48"/>
                    </a:lnTo>
                    <a:lnTo>
                      <a:pt x="39" y="50"/>
                    </a:lnTo>
                    <a:lnTo>
                      <a:pt x="38" y="55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0" y="56"/>
                    </a:lnTo>
                    <a:lnTo>
                      <a:pt x="17" y="50"/>
                    </a:lnTo>
                    <a:lnTo>
                      <a:pt x="11" y="45"/>
                    </a:lnTo>
                    <a:lnTo>
                      <a:pt x="8" y="35"/>
                    </a:lnTo>
                    <a:lnTo>
                      <a:pt x="4" y="35"/>
                    </a:lnTo>
                    <a:lnTo>
                      <a:pt x="4" y="30"/>
                    </a:lnTo>
                    <a:lnTo>
                      <a:pt x="1" y="34"/>
                    </a:lnTo>
                    <a:lnTo>
                      <a:pt x="0" y="30"/>
                    </a:lnTo>
                    <a:lnTo>
                      <a:pt x="3" y="29"/>
                    </a:lnTo>
                    <a:lnTo>
                      <a:pt x="8" y="21"/>
                    </a:lnTo>
                    <a:lnTo>
                      <a:pt x="20" y="18"/>
                    </a:lnTo>
                    <a:lnTo>
                      <a:pt x="20" y="11"/>
                    </a:lnTo>
                    <a:lnTo>
                      <a:pt x="17" y="10"/>
                    </a:lnTo>
                    <a:lnTo>
                      <a:pt x="22" y="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3" name="Freeform 181"/>
              <p:cNvSpPr/>
              <p:nvPr/>
            </p:nvSpPr>
            <p:spPr>
              <a:xfrm>
                <a:off x="3992400" y="2736720"/>
                <a:ext cx="107640" cy="17568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75680"/>
                  <a:gd name="textAreaBottom" fmla="*/ 176040 h 175680"/>
                  <a:gd name="GluePoint1X" fmla="*/ 68 w 68"/>
                  <a:gd name="GluePoint1Y" fmla="*/ 87 h 111"/>
                  <a:gd name="GluePoint2X" fmla="*/ 62 w 68"/>
                  <a:gd name="GluePoint2Y" fmla="*/ 81 h 111"/>
                  <a:gd name="GluePoint3X" fmla="*/ 58 w 68"/>
                  <a:gd name="GluePoint3Y" fmla="*/ 74 h 111"/>
                  <a:gd name="GluePoint4X" fmla="*/ 57 w 68"/>
                  <a:gd name="GluePoint4Y" fmla="*/ 29 h 111"/>
                  <a:gd name="GluePoint5X" fmla="*/ 54 w 68"/>
                  <a:gd name="GluePoint5Y" fmla="*/ 15 h 111"/>
                  <a:gd name="GluePoint6X" fmla="*/ 46 w 68"/>
                  <a:gd name="GluePoint6Y" fmla="*/ 5 h 111"/>
                  <a:gd name="GluePoint7X" fmla="*/ 49 w 68"/>
                  <a:gd name="GluePoint7Y" fmla="*/ 2 h 111"/>
                  <a:gd name="GluePoint8X" fmla="*/ 46 w 68"/>
                  <a:gd name="GluePoint8Y" fmla="*/ 0 h 111"/>
                  <a:gd name="GluePoint9X" fmla="*/ 46 w 68"/>
                  <a:gd name="GluePoint9Y" fmla="*/ 0 h 111"/>
                  <a:gd name="GluePoint10X" fmla="*/ 36 w 68"/>
                  <a:gd name="GluePoint10Y" fmla="*/ 0 h 111"/>
                  <a:gd name="GluePoint11X" fmla="*/ 4 w 68"/>
                  <a:gd name="GluePoint11Y" fmla="*/ 0 h 111"/>
                  <a:gd name="GluePoint12X" fmla="*/ 3 w 68"/>
                  <a:gd name="GluePoint12Y" fmla="*/ 5 h 111"/>
                  <a:gd name="GluePoint13X" fmla="*/ 6 w 68"/>
                  <a:gd name="GluePoint13Y" fmla="*/ 12 h 111"/>
                  <a:gd name="GluePoint14X" fmla="*/ 8 w 68"/>
                  <a:gd name="GluePoint14Y" fmla="*/ 26 h 111"/>
                  <a:gd name="GluePoint15X" fmla="*/ 8 w 68"/>
                  <a:gd name="GluePoint15Y" fmla="*/ 31 h 111"/>
                  <a:gd name="GluePoint16X" fmla="*/ 6 w 68"/>
                  <a:gd name="GluePoint16Y" fmla="*/ 33 h 111"/>
                  <a:gd name="GluePoint17X" fmla="*/ 8 w 68"/>
                  <a:gd name="GluePoint17Y" fmla="*/ 34 h 111"/>
                  <a:gd name="GluePoint18X" fmla="*/ 11 w 68"/>
                  <a:gd name="GluePoint18Y" fmla="*/ 47 h 111"/>
                  <a:gd name="GluePoint19X" fmla="*/ 6 w 68"/>
                  <a:gd name="GluePoint19Y" fmla="*/ 52 h 111"/>
                  <a:gd name="GluePoint20X" fmla="*/ 3 w 68"/>
                  <a:gd name="GluePoint20Y" fmla="*/ 66 h 111"/>
                  <a:gd name="GluePoint21X" fmla="*/ 0 w 68"/>
                  <a:gd name="GluePoint21Y" fmla="*/ 71 h 111"/>
                  <a:gd name="GluePoint22X" fmla="*/ 0 w 68"/>
                  <a:gd name="GluePoint22Y" fmla="*/ 78 h 111"/>
                  <a:gd name="GluePoint23X" fmla="*/ 3 w 68"/>
                  <a:gd name="GluePoint23Y" fmla="*/ 92 h 111"/>
                  <a:gd name="GluePoint24X" fmla="*/ 6 w 68"/>
                  <a:gd name="GluePoint24Y" fmla="*/ 94 h 111"/>
                  <a:gd name="GluePoint25X" fmla="*/ 8 w 68"/>
                  <a:gd name="GluePoint25Y" fmla="*/ 103 h 111"/>
                  <a:gd name="GluePoint26X" fmla="*/ 3 w 68"/>
                  <a:gd name="GluePoint26Y" fmla="*/ 102 h 111"/>
                  <a:gd name="GluePoint27X" fmla="*/ 1 w 68"/>
                  <a:gd name="GluePoint27Y" fmla="*/ 105 h 111"/>
                  <a:gd name="GluePoint28X" fmla="*/ 19 w 68"/>
                  <a:gd name="GluePoint28Y" fmla="*/ 111 h 111"/>
                  <a:gd name="GluePoint29X" fmla="*/ 27 w 68"/>
                  <a:gd name="GluePoint29Y" fmla="*/ 105 h 111"/>
                  <a:gd name="GluePoint30X" fmla="*/ 38 w 68"/>
                  <a:gd name="GluePoint30Y" fmla="*/ 102 h 111"/>
                  <a:gd name="GluePoint31X" fmla="*/ 50 w 68"/>
                  <a:gd name="GluePoint31Y" fmla="*/ 94 h 111"/>
                  <a:gd name="GluePoint32X" fmla="*/ 52 w 68"/>
                  <a:gd name="GluePoint32Y" fmla="*/ 94 h 111"/>
                  <a:gd name="GluePoint33X" fmla="*/ 63 w 68"/>
                  <a:gd name="GluePoint33Y" fmla="*/ 92 h 111"/>
                  <a:gd name="GluePoint34X" fmla="*/ 68 w 68"/>
                  <a:gd name="GluePoint34Y" fmla="*/ 87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68" h="111">
                    <a:moveTo>
                      <a:pt x="68" y="87"/>
                    </a:moveTo>
                    <a:lnTo>
                      <a:pt x="62" y="81"/>
                    </a:lnTo>
                    <a:lnTo>
                      <a:pt x="58" y="74"/>
                    </a:lnTo>
                    <a:lnTo>
                      <a:pt x="57" y="29"/>
                    </a:lnTo>
                    <a:lnTo>
                      <a:pt x="54" y="15"/>
                    </a:lnTo>
                    <a:lnTo>
                      <a:pt x="46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4" y="0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8" y="26"/>
                    </a:lnTo>
                    <a:lnTo>
                      <a:pt x="8" y="31"/>
                    </a:lnTo>
                    <a:lnTo>
                      <a:pt x="6" y="33"/>
                    </a:lnTo>
                    <a:lnTo>
                      <a:pt x="8" y="34"/>
                    </a:lnTo>
                    <a:lnTo>
                      <a:pt x="11" y="47"/>
                    </a:lnTo>
                    <a:lnTo>
                      <a:pt x="6" y="52"/>
                    </a:lnTo>
                    <a:lnTo>
                      <a:pt x="3" y="66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3" y="92"/>
                    </a:lnTo>
                    <a:lnTo>
                      <a:pt x="6" y="94"/>
                    </a:lnTo>
                    <a:lnTo>
                      <a:pt x="8" y="103"/>
                    </a:lnTo>
                    <a:lnTo>
                      <a:pt x="3" y="102"/>
                    </a:lnTo>
                    <a:lnTo>
                      <a:pt x="1" y="105"/>
                    </a:lnTo>
                    <a:lnTo>
                      <a:pt x="19" y="111"/>
                    </a:lnTo>
                    <a:lnTo>
                      <a:pt x="27" y="105"/>
                    </a:lnTo>
                    <a:lnTo>
                      <a:pt x="38" y="102"/>
                    </a:lnTo>
                    <a:lnTo>
                      <a:pt x="50" y="94"/>
                    </a:lnTo>
                    <a:lnTo>
                      <a:pt x="52" y="94"/>
                    </a:lnTo>
                    <a:lnTo>
                      <a:pt x="63" y="92"/>
                    </a:lnTo>
                    <a:lnTo>
                      <a:pt x="68" y="8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4" name="Freeform 182"/>
              <p:cNvSpPr/>
              <p:nvPr/>
            </p:nvSpPr>
            <p:spPr>
              <a:xfrm>
                <a:off x="3662280" y="2655720"/>
                <a:ext cx="74160" cy="234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3400"/>
                  <a:gd name="textAreaBottom" fmla="*/ 23760 h 23400"/>
                  <a:gd name="GluePoint1X" fmla="*/ 4 w 47"/>
                  <a:gd name="GluePoint1Y" fmla="*/ 5 h 15"/>
                  <a:gd name="GluePoint2X" fmla="*/ 20 w 47"/>
                  <a:gd name="GluePoint2Y" fmla="*/ 5 h 15"/>
                  <a:gd name="GluePoint3X" fmla="*/ 22 w 47"/>
                  <a:gd name="GluePoint3Y" fmla="*/ 2 h 15"/>
                  <a:gd name="GluePoint4X" fmla="*/ 27 w 47"/>
                  <a:gd name="GluePoint4Y" fmla="*/ 0 h 15"/>
                  <a:gd name="GluePoint5X" fmla="*/ 38 w 47"/>
                  <a:gd name="GluePoint5Y" fmla="*/ 6 h 15"/>
                  <a:gd name="GluePoint6X" fmla="*/ 46 w 47"/>
                  <a:gd name="GluePoint6Y" fmla="*/ 5 h 15"/>
                  <a:gd name="GluePoint7X" fmla="*/ 47 w 47"/>
                  <a:gd name="GluePoint7Y" fmla="*/ 8 h 15"/>
                  <a:gd name="GluePoint8X" fmla="*/ 41 w 47"/>
                  <a:gd name="GluePoint8Y" fmla="*/ 11 h 15"/>
                  <a:gd name="GluePoint9X" fmla="*/ 27 w 47"/>
                  <a:gd name="GluePoint9Y" fmla="*/ 5 h 15"/>
                  <a:gd name="GluePoint10X" fmla="*/ 22 w 47"/>
                  <a:gd name="GluePoint10Y" fmla="*/ 8 h 15"/>
                  <a:gd name="GluePoint11X" fmla="*/ 17 w 47"/>
                  <a:gd name="GluePoint11Y" fmla="*/ 8 h 15"/>
                  <a:gd name="GluePoint12X" fmla="*/ 15 w 47"/>
                  <a:gd name="GluePoint12Y" fmla="*/ 11 h 15"/>
                  <a:gd name="GluePoint13X" fmla="*/ 3 w 47"/>
                  <a:gd name="GluePoint13Y" fmla="*/ 13 h 15"/>
                  <a:gd name="GluePoint14X" fmla="*/ 1 w 47"/>
                  <a:gd name="GluePoint14Y" fmla="*/ 15 h 15"/>
                  <a:gd name="GluePoint15X" fmla="*/ 0 w 47"/>
                  <a:gd name="GluePoint15Y" fmla="*/ 10 h 15"/>
                  <a:gd name="GluePoint16X" fmla="*/ 4 w 47"/>
                  <a:gd name="GluePoint16Y" fmla="*/ 6 h 15"/>
                  <a:gd name="GluePoint17X" fmla="*/ 4 w 47"/>
                  <a:gd name="GluePoint17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7" h="15">
                    <a:moveTo>
                      <a:pt x="4" y="5"/>
                    </a:moveTo>
                    <a:lnTo>
                      <a:pt x="20" y="5"/>
                    </a:lnTo>
                    <a:lnTo>
                      <a:pt x="22" y="2"/>
                    </a:lnTo>
                    <a:lnTo>
                      <a:pt x="27" y="0"/>
                    </a:lnTo>
                    <a:lnTo>
                      <a:pt x="38" y="6"/>
                    </a:lnTo>
                    <a:lnTo>
                      <a:pt x="46" y="5"/>
                    </a:lnTo>
                    <a:lnTo>
                      <a:pt x="47" y="8"/>
                    </a:lnTo>
                    <a:lnTo>
                      <a:pt x="41" y="11"/>
                    </a:lnTo>
                    <a:lnTo>
                      <a:pt x="27" y="5"/>
                    </a:lnTo>
                    <a:lnTo>
                      <a:pt x="22" y="8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3" y="13"/>
                    </a:lnTo>
                    <a:lnTo>
                      <a:pt x="1" y="15"/>
                    </a:lnTo>
                    <a:lnTo>
                      <a:pt x="0" y="10"/>
                    </a:lnTo>
                    <a:lnTo>
                      <a:pt x="4" y="6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5" name="Freeform 183"/>
              <p:cNvSpPr/>
              <p:nvPr/>
            </p:nvSpPr>
            <p:spPr>
              <a:xfrm>
                <a:off x="3664080" y="2689200"/>
                <a:ext cx="75960" cy="4716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47160"/>
                  <a:gd name="textAreaBottom" fmla="*/ 47520 h 47160"/>
                  <a:gd name="GluePoint1X" fmla="*/ 26 w 48"/>
                  <a:gd name="GluePoint1Y" fmla="*/ 30 h 30"/>
                  <a:gd name="GluePoint2X" fmla="*/ 29 w 48"/>
                  <a:gd name="GluePoint2Y" fmla="*/ 29 h 30"/>
                  <a:gd name="GluePoint3X" fmla="*/ 34 w 48"/>
                  <a:gd name="GluePoint3Y" fmla="*/ 21 h 30"/>
                  <a:gd name="GluePoint4X" fmla="*/ 46 w 48"/>
                  <a:gd name="GluePoint4Y" fmla="*/ 18 h 30"/>
                  <a:gd name="GluePoint5X" fmla="*/ 46 w 48"/>
                  <a:gd name="GluePoint5Y" fmla="*/ 11 h 30"/>
                  <a:gd name="GluePoint6X" fmla="*/ 43 w 48"/>
                  <a:gd name="GluePoint6Y" fmla="*/ 10 h 30"/>
                  <a:gd name="GluePoint7X" fmla="*/ 48 w 48"/>
                  <a:gd name="GluePoint7Y" fmla="*/ 5 h 30"/>
                  <a:gd name="GluePoint8X" fmla="*/ 46 w 48"/>
                  <a:gd name="GluePoint8Y" fmla="*/ 0 h 30"/>
                  <a:gd name="GluePoint9X" fmla="*/ 26 w 48"/>
                  <a:gd name="GluePoint9Y" fmla="*/ 0 h 30"/>
                  <a:gd name="GluePoint10X" fmla="*/ 16 w 48"/>
                  <a:gd name="GluePoint10Y" fmla="*/ 3 h 30"/>
                  <a:gd name="GluePoint11X" fmla="*/ 8 w 48"/>
                  <a:gd name="GluePoint11Y" fmla="*/ 3 h 30"/>
                  <a:gd name="GluePoint12X" fmla="*/ 3 w 48"/>
                  <a:gd name="GluePoint12Y" fmla="*/ 6 h 30"/>
                  <a:gd name="GluePoint13X" fmla="*/ 0 w 48"/>
                  <a:gd name="GluePoint13Y" fmla="*/ 5 h 30"/>
                  <a:gd name="GluePoint14X" fmla="*/ 2 w 48"/>
                  <a:gd name="GluePoint14Y" fmla="*/ 8 h 30"/>
                  <a:gd name="GluePoint15X" fmla="*/ 7 w 48"/>
                  <a:gd name="GluePoint15Y" fmla="*/ 10 h 30"/>
                  <a:gd name="GluePoint16X" fmla="*/ 8 w 48"/>
                  <a:gd name="GluePoint16Y" fmla="*/ 14 h 30"/>
                  <a:gd name="GluePoint17X" fmla="*/ 13 w 48"/>
                  <a:gd name="GluePoint17Y" fmla="*/ 14 h 30"/>
                  <a:gd name="GluePoint18X" fmla="*/ 13 w 48"/>
                  <a:gd name="GluePoint18Y" fmla="*/ 18 h 30"/>
                  <a:gd name="GluePoint19X" fmla="*/ 29 w 48"/>
                  <a:gd name="GluePoint19Y" fmla="*/ 14 h 30"/>
                  <a:gd name="GluePoint20X" fmla="*/ 29 w 48"/>
                  <a:gd name="GluePoint20Y" fmla="*/ 14 h 30"/>
                  <a:gd name="GluePoint21X" fmla="*/ 19 w 48"/>
                  <a:gd name="GluePoint21Y" fmla="*/ 18 h 30"/>
                  <a:gd name="GluePoint22X" fmla="*/ 21 w 48"/>
                  <a:gd name="GluePoint22Y" fmla="*/ 27 h 30"/>
                  <a:gd name="GluePoint23X" fmla="*/ 22 w 48"/>
                  <a:gd name="GluePoint23Y" fmla="*/ 29 h 30"/>
                  <a:gd name="GluePoint24X" fmla="*/ 26 w 48"/>
                  <a:gd name="GluePoint24Y" fmla="*/ 29 h 30"/>
                  <a:gd name="GluePoint25X" fmla="*/ 26 w 48"/>
                  <a:gd name="GluePoint25Y" fmla="*/ 3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48" h="30">
                    <a:moveTo>
                      <a:pt x="26" y="30"/>
                    </a:moveTo>
                    <a:lnTo>
                      <a:pt x="29" y="29"/>
                    </a:lnTo>
                    <a:lnTo>
                      <a:pt x="34" y="21"/>
                    </a:lnTo>
                    <a:lnTo>
                      <a:pt x="46" y="18"/>
                    </a:lnTo>
                    <a:lnTo>
                      <a:pt x="46" y="11"/>
                    </a:lnTo>
                    <a:lnTo>
                      <a:pt x="43" y="10"/>
                    </a:lnTo>
                    <a:lnTo>
                      <a:pt x="48" y="5"/>
                    </a:lnTo>
                    <a:lnTo>
                      <a:pt x="46" y="0"/>
                    </a:lnTo>
                    <a:lnTo>
                      <a:pt x="26" y="0"/>
                    </a:lnTo>
                    <a:lnTo>
                      <a:pt x="16" y="3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7" y="10"/>
                    </a:lnTo>
                    <a:lnTo>
                      <a:pt x="8" y="14"/>
                    </a:lnTo>
                    <a:lnTo>
                      <a:pt x="13" y="14"/>
                    </a:lnTo>
                    <a:lnTo>
                      <a:pt x="13" y="18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19" y="18"/>
                    </a:lnTo>
                    <a:lnTo>
                      <a:pt x="21" y="27"/>
                    </a:lnTo>
                    <a:lnTo>
                      <a:pt x="22" y="29"/>
                    </a:lnTo>
                    <a:lnTo>
                      <a:pt x="26" y="29"/>
                    </a:lnTo>
                    <a:lnTo>
                      <a:pt x="26" y="3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6" name="Freeform 184"/>
              <p:cNvSpPr/>
              <p:nvPr/>
            </p:nvSpPr>
            <p:spPr>
              <a:xfrm>
                <a:off x="3747960" y="2765520"/>
                <a:ext cx="72720" cy="8208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82080"/>
                  <a:gd name="textAreaBottom" fmla="*/ 82440 h 82080"/>
                  <a:gd name="GluePoint1X" fmla="*/ 27 w 46"/>
                  <a:gd name="GluePoint1Y" fmla="*/ 52 h 52"/>
                  <a:gd name="GluePoint2X" fmla="*/ 30 w 46"/>
                  <a:gd name="GluePoint2Y" fmla="*/ 47 h 52"/>
                  <a:gd name="GluePoint3X" fmla="*/ 41 w 46"/>
                  <a:gd name="GluePoint3Y" fmla="*/ 39 h 52"/>
                  <a:gd name="GluePoint4X" fmla="*/ 39 w 46"/>
                  <a:gd name="GluePoint4Y" fmla="*/ 34 h 52"/>
                  <a:gd name="GluePoint5X" fmla="*/ 46 w 46"/>
                  <a:gd name="GluePoint5Y" fmla="*/ 31 h 52"/>
                  <a:gd name="GluePoint6X" fmla="*/ 44 w 46"/>
                  <a:gd name="GluePoint6Y" fmla="*/ 28 h 52"/>
                  <a:gd name="GluePoint7X" fmla="*/ 44 w 46"/>
                  <a:gd name="GluePoint7Y" fmla="*/ 26 h 52"/>
                  <a:gd name="GluePoint8X" fmla="*/ 38 w 46"/>
                  <a:gd name="GluePoint8Y" fmla="*/ 29 h 52"/>
                  <a:gd name="GluePoint9X" fmla="*/ 39 w 46"/>
                  <a:gd name="GluePoint9Y" fmla="*/ 23 h 52"/>
                  <a:gd name="GluePoint10X" fmla="*/ 41 w 46"/>
                  <a:gd name="GluePoint10Y" fmla="*/ 21 h 52"/>
                  <a:gd name="GluePoint11X" fmla="*/ 41 w 46"/>
                  <a:gd name="GluePoint11Y" fmla="*/ 18 h 52"/>
                  <a:gd name="GluePoint12X" fmla="*/ 39 w 46"/>
                  <a:gd name="GluePoint12Y" fmla="*/ 15 h 52"/>
                  <a:gd name="GluePoint13X" fmla="*/ 39 w 46"/>
                  <a:gd name="GluePoint13Y" fmla="*/ 11 h 52"/>
                  <a:gd name="GluePoint14X" fmla="*/ 36 w 46"/>
                  <a:gd name="GluePoint14Y" fmla="*/ 10 h 52"/>
                  <a:gd name="GluePoint15X" fmla="*/ 36 w 46"/>
                  <a:gd name="GluePoint15Y" fmla="*/ 5 h 52"/>
                  <a:gd name="GluePoint16X" fmla="*/ 31 w 46"/>
                  <a:gd name="GluePoint16Y" fmla="*/ 0 h 52"/>
                  <a:gd name="GluePoint17X" fmla="*/ 12 w 46"/>
                  <a:gd name="GluePoint17Y" fmla="*/ 2 h 52"/>
                  <a:gd name="GluePoint18X" fmla="*/ 11 w 46"/>
                  <a:gd name="GluePoint18Y" fmla="*/ 7 h 52"/>
                  <a:gd name="GluePoint19X" fmla="*/ 4 w 46"/>
                  <a:gd name="GluePoint19Y" fmla="*/ 15 h 52"/>
                  <a:gd name="GluePoint20X" fmla="*/ 0 w 46"/>
                  <a:gd name="GluePoint20Y" fmla="*/ 15 h 52"/>
                  <a:gd name="GluePoint21X" fmla="*/ 0 w 46"/>
                  <a:gd name="GluePoint21Y" fmla="*/ 24 h 52"/>
                  <a:gd name="GluePoint22X" fmla="*/ 3 w 46"/>
                  <a:gd name="GluePoint22Y" fmla="*/ 26 h 52"/>
                  <a:gd name="GluePoint23X" fmla="*/ 0 w 46"/>
                  <a:gd name="GluePoint23Y" fmla="*/ 26 h 52"/>
                  <a:gd name="GluePoint24X" fmla="*/ 0 w 46"/>
                  <a:gd name="GluePoint24Y" fmla="*/ 29 h 52"/>
                  <a:gd name="GluePoint25X" fmla="*/ 4 w 46"/>
                  <a:gd name="GluePoint25Y" fmla="*/ 34 h 52"/>
                  <a:gd name="GluePoint26X" fmla="*/ 4 w 46"/>
                  <a:gd name="GluePoint26Y" fmla="*/ 37 h 52"/>
                  <a:gd name="GluePoint27X" fmla="*/ 12 w 46"/>
                  <a:gd name="GluePoint27Y" fmla="*/ 42 h 52"/>
                  <a:gd name="GluePoint28X" fmla="*/ 12 w 46"/>
                  <a:gd name="GluePoint28Y" fmla="*/ 45 h 52"/>
                  <a:gd name="GluePoint29X" fmla="*/ 27 w 46"/>
                  <a:gd name="GluePoint29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6" h="52">
                    <a:moveTo>
                      <a:pt x="27" y="52"/>
                    </a:moveTo>
                    <a:lnTo>
                      <a:pt x="30" y="47"/>
                    </a:lnTo>
                    <a:lnTo>
                      <a:pt x="41" y="39"/>
                    </a:lnTo>
                    <a:lnTo>
                      <a:pt x="39" y="34"/>
                    </a:lnTo>
                    <a:lnTo>
                      <a:pt x="46" y="31"/>
                    </a:lnTo>
                    <a:lnTo>
                      <a:pt x="44" y="28"/>
                    </a:lnTo>
                    <a:lnTo>
                      <a:pt x="44" y="26"/>
                    </a:lnTo>
                    <a:lnTo>
                      <a:pt x="38" y="29"/>
                    </a:lnTo>
                    <a:lnTo>
                      <a:pt x="39" y="23"/>
                    </a:lnTo>
                    <a:lnTo>
                      <a:pt x="41" y="21"/>
                    </a:lnTo>
                    <a:lnTo>
                      <a:pt x="41" y="18"/>
                    </a:lnTo>
                    <a:lnTo>
                      <a:pt x="39" y="15"/>
                    </a:lnTo>
                    <a:lnTo>
                      <a:pt x="39" y="11"/>
                    </a:lnTo>
                    <a:lnTo>
                      <a:pt x="36" y="10"/>
                    </a:lnTo>
                    <a:lnTo>
                      <a:pt x="36" y="5"/>
                    </a:lnTo>
                    <a:lnTo>
                      <a:pt x="31" y="0"/>
                    </a:lnTo>
                    <a:lnTo>
                      <a:pt x="12" y="2"/>
                    </a:lnTo>
                    <a:lnTo>
                      <a:pt x="11" y="7"/>
                    </a:lnTo>
                    <a:lnTo>
                      <a:pt x="4" y="15"/>
                    </a:lnTo>
                    <a:lnTo>
                      <a:pt x="0" y="15"/>
                    </a:lnTo>
                    <a:lnTo>
                      <a:pt x="0" y="24"/>
                    </a:lnTo>
                    <a:lnTo>
                      <a:pt x="3" y="26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4" y="34"/>
                    </a:lnTo>
                    <a:lnTo>
                      <a:pt x="4" y="37"/>
                    </a:lnTo>
                    <a:lnTo>
                      <a:pt x="12" y="42"/>
                    </a:lnTo>
                    <a:lnTo>
                      <a:pt x="12" y="45"/>
                    </a:lnTo>
                    <a:lnTo>
                      <a:pt x="27" y="5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7" name="Freeform 185"/>
              <p:cNvSpPr/>
              <p:nvPr/>
            </p:nvSpPr>
            <p:spPr>
              <a:xfrm>
                <a:off x="3646440" y="2576520"/>
                <a:ext cx="149040" cy="12204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22040"/>
                  <a:gd name="textAreaBottom" fmla="*/ 122400 h 122040"/>
                  <a:gd name="GluePoint1X" fmla="*/ 11 w 94"/>
                  <a:gd name="GluePoint1Y" fmla="*/ 76 h 77"/>
                  <a:gd name="GluePoint2X" fmla="*/ 11 w 94"/>
                  <a:gd name="GluePoint2Y" fmla="*/ 65 h 77"/>
                  <a:gd name="GluePoint3X" fmla="*/ 13 w 94"/>
                  <a:gd name="GluePoint3Y" fmla="*/ 63 h 77"/>
                  <a:gd name="GluePoint4X" fmla="*/ 25 w 94"/>
                  <a:gd name="GluePoint4Y" fmla="*/ 61 h 77"/>
                  <a:gd name="GluePoint5X" fmla="*/ 27 w 94"/>
                  <a:gd name="GluePoint5Y" fmla="*/ 58 h 77"/>
                  <a:gd name="GluePoint6X" fmla="*/ 32 w 94"/>
                  <a:gd name="GluePoint6Y" fmla="*/ 58 h 77"/>
                  <a:gd name="GluePoint7X" fmla="*/ 37 w 94"/>
                  <a:gd name="GluePoint7Y" fmla="*/ 55 h 77"/>
                  <a:gd name="GluePoint8X" fmla="*/ 51 w 94"/>
                  <a:gd name="GluePoint8Y" fmla="*/ 61 h 77"/>
                  <a:gd name="GluePoint9X" fmla="*/ 57 w 94"/>
                  <a:gd name="GluePoint9Y" fmla="*/ 58 h 77"/>
                  <a:gd name="GluePoint10X" fmla="*/ 56 w 94"/>
                  <a:gd name="GluePoint10Y" fmla="*/ 55 h 77"/>
                  <a:gd name="GluePoint11X" fmla="*/ 48 w 94"/>
                  <a:gd name="GluePoint11Y" fmla="*/ 56 h 77"/>
                  <a:gd name="GluePoint12X" fmla="*/ 37 w 94"/>
                  <a:gd name="GluePoint12Y" fmla="*/ 50 h 77"/>
                  <a:gd name="GluePoint13X" fmla="*/ 32 w 94"/>
                  <a:gd name="GluePoint13Y" fmla="*/ 52 h 77"/>
                  <a:gd name="GluePoint14X" fmla="*/ 30 w 94"/>
                  <a:gd name="GluePoint14Y" fmla="*/ 55 h 77"/>
                  <a:gd name="GluePoint15X" fmla="*/ 14 w 94"/>
                  <a:gd name="GluePoint15Y" fmla="*/ 55 h 77"/>
                  <a:gd name="GluePoint16X" fmla="*/ 3 w 94"/>
                  <a:gd name="GluePoint16Y" fmla="*/ 36 h 77"/>
                  <a:gd name="GluePoint17X" fmla="*/ 0 w 94"/>
                  <a:gd name="GluePoint17Y" fmla="*/ 37 h 77"/>
                  <a:gd name="GluePoint18X" fmla="*/ 0 w 94"/>
                  <a:gd name="GluePoint18Y" fmla="*/ 34 h 77"/>
                  <a:gd name="GluePoint19X" fmla="*/ 5 w 94"/>
                  <a:gd name="GluePoint19Y" fmla="*/ 32 h 77"/>
                  <a:gd name="GluePoint20X" fmla="*/ 10 w 94"/>
                  <a:gd name="GluePoint20Y" fmla="*/ 28 h 77"/>
                  <a:gd name="GluePoint21X" fmla="*/ 14 w 94"/>
                  <a:gd name="GluePoint21Y" fmla="*/ 18 h 77"/>
                  <a:gd name="GluePoint22X" fmla="*/ 16 w 94"/>
                  <a:gd name="GluePoint22Y" fmla="*/ 10 h 77"/>
                  <a:gd name="GluePoint23X" fmla="*/ 19 w 94"/>
                  <a:gd name="GluePoint23Y" fmla="*/ 3 h 77"/>
                  <a:gd name="GluePoint24X" fmla="*/ 29 w 94"/>
                  <a:gd name="GluePoint24Y" fmla="*/ 3 h 77"/>
                  <a:gd name="GluePoint25X" fmla="*/ 37 w 94"/>
                  <a:gd name="GluePoint25Y" fmla="*/ 0 h 77"/>
                  <a:gd name="GluePoint26X" fmla="*/ 48 w 94"/>
                  <a:gd name="GluePoint26Y" fmla="*/ 0 h 77"/>
                  <a:gd name="GluePoint27X" fmla="*/ 56 w 94"/>
                  <a:gd name="GluePoint27Y" fmla="*/ 10 h 77"/>
                  <a:gd name="GluePoint28X" fmla="*/ 62 w 94"/>
                  <a:gd name="GluePoint28Y" fmla="*/ 10 h 77"/>
                  <a:gd name="GluePoint29X" fmla="*/ 65 w 94"/>
                  <a:gd name="GluePoint29Y" fmla="*/ 18 h 77"/>
                  <a:gd name="GluePoint30X" fmla="*/ 70 w 94"/>
                  <a:gd name="GluePoint30Y" fmla="*/ 21 h 77"/>
                  <a:gd name="GluePoint31X" fmla="*/ 72 w 94"/>
                  <a:gd name="GluePoint31Y" fmla="*/ 24 h 77"/>
                  <a:gd name="GluePoint32X" fmla="*/ 70 w 94"/>
                  <a:gd name="GluePoint32Y" fmla="*/ 26 h 77"/>
                  <a:gd name="GluePoint33X" fmla="*/ 81 w 94"/>
                  <a:gd name="GluePoint33Y" fmla="*/ 34 h 77"/>
                  <a:gd name="GluePoint34X" fmla="*/ 81 w 94"/>
                  <a:gd name="GluePoint34Y" fmla="*/ 40 h 77"/>
                  <a:gd name="GluePoint35X" fmla="*/ 84 w 94"/>
                  <a:gd name="GluePoint35Y" fmla="*/ 44 h 77"/>
                  <a:gd name="GluePoint36X" fmla="*/ 86 w 94"/>
                  <a:gd name="GluePoint36Y" fmla="*/ 48 h 77"/>
                  <a:gd name="GluePoint37X" fmla="*/ 84 w 94"/>
                  <a:gd name="GluePoint37Y" fmla="*/ 53 h 77"/>
                  <a:gd name="GluePoint38X" fmla="*/ 86 w 94"/>
                  <a:gd name="GluePoint38Y" fmla="*/ 58 h 77"/>
                  <a:gd name="GluePoint39X" fmla="*/ 91 w 94"/>
                  <a:gd name="GluePoint39Y" fmla="*/ 58 h 77"/>
                  <a:gd name="GluePoint40X" fmla="*/ 94 w 94"/>
                  <a:gd name="GluePoint40Y" fmla="*/ 66 h 77"/>
                  <a:gd name="GluePoint41X" fmla="*/ 94 w 94"/>
                  <a:gd name="GluePoint41Y" fmla="*/ 76 h 77"/>
                  <a:gd name="GluePoint42X" fmla="*/ 78 w 94"/>
                  <a:gd name="GluePoint42Y" fmla="*/ 77 h 77"/>
                  <a:gd name="GluePoint43X" fmla="*/ 70 w 94"/>
                  <a:gd name="GluePoint43Y" fmla="*/ 74 h 77"/>
                  <a:gd name="GluePoint44X" fmla="*/ 68 w 94"/>
                  <a:gd name="GluePoint44Y" fmla="*/ 74 h 77"/>
                  <a:gd name="GluePoint45X" fmla="*/ 67 w 94"/>
                  <a:gd name="GluePoint45Y" fmla="*/ 71 h 77"/>
                  <a:gd name="GluePoint46X" fmla="*/ 57 w 94"/>
                  <a:gd name="GluePoint46Y" fmla="*/ 71 h 77"/>
                  <a:gd name="GluePoint47X" fmla="*/ 37 w 94"/>
                  <a:gd name="GluePoint47Y" fmla="*/ 71 h 77"/>
                  <a:gd name="GluePoint48X" fmla="*/ 27 w 94"/>
                  <a:gd name="GluePoint48Y" fmla="*/ 74 h 77"/>
                  <a:gd name="GluePoint49X" fmla="*/ 19 w 94"/>
                  <a:gd name="GluePoint49Y" fmla="*/ 74 h 77"/>
                  <a:gd name="GluePoint50X" fmla="*/ 14 w 94"/>
                  <a:gd name="GluePoint50Y" fmla="*/ 77 h 77"/>
                  <a:gd name="GluePoint51X" fmla="*/ 11 w 94"/>
                  <a:gd name="GluePoint51Y" fmla="*/ 76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4" h="77">
                    <a:moveTo>
                      <a:pt x="11" y="76"/>
                    </a:moveTo>
                    <a:lnTo>
                      <a:pt x="11" y="65"/>
                    </a:lnTo>
                    <a:lnTo>
                      <a:pt x="13" y="63"/>
                    </a:lnTo>
                    <a:lnTo>
                      <a:pt x="25" y="61"/>
                    </a:lnTo>
                    <a:lnTo>
                      <a:pt x="27" y="58"/>
                    </a:lnTo>
                    <a:lnTo>
                      <a:pt x="32" y="58"/>
                    </a:lnTo>
                    <a:lnTo>
                      <a:pt x="37" y="55"/>
                    </a:lnTo>
                    <a:lnTo>
                      <a:pt x="51" y="61"/>
                    </a:lnTo>
                    <a:lnTo>
                      <a:pt x="57" y="58"/>
                    </a:lnTo>
                    <a:lnTo>
                      <a:pt x="56" y="55"/>
                    </a:lnTo>
                    <a:lnTo>
                      <a:pt x="48" y="56"/>
                    </a:lnTo>
                    <a:lnTo>
                      <a:pt x="37" y="50"/>
                    </a:lnTo>
                    <a:lnTo>
                      <a:pt x="32" y="52"/>
                    </a:lnTo>
                    <a:lnTo>
                      <a:pt x="30" y="55"/>
                    </a:lnTo>
                    <a:lnTo>
                      <a:pt x="14" y="55"/>
                    </a:lnTo>
                    <a:lnTo>
                      <a:pt x="3" y="36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5" y="32"/>
                    </a:lnTo>
                    <a:lnTo>
                      <a:pt x="10" y="28"/>
                    </a:lnTo>
                    <a:lnTo>
                      <a:pt x="14" y="18"/>
                    </a:lnTo>
                    <a:lnTo>
                      <a:pt x="16" y="10"/>
                    </a:lnTo>
                    <a:lnTo>
                      <a:pt x="19" y="3"/>
                    </a:lnTo>
                    <a:lnTo>
                      <a:pt x="29" y="3"/>
                    </a:lnTo>
                    <a:lnTo>
                      <a:pt x="37" y="0"/>
                    </a:lnTo>
                    <a:lnTo>
                      <a:pt x="48" y="0"/>
                    </a:lnTo>
                    <a:lnTo>
                      <a:pt x="56" y="10"/>
                    </a:lnTo>
                    <a:lnTo>
                      <a:pt x="62" y="10"/>
                    </a:lnTo>
                    <a:lnTo>
                      <a:pt x="65" y="18"/>
                    </a:lnTo>
                    <a:lnTo>
                      <a:pt x="70" y="21"/>
                    </a:lnTo>
                    <a:lnTo>
                      <a:pt x="72" y="24"/>
                    </a:lnTo>
                    <a:lnTo>
                      <a:pt x="70" y="26"/>
                    </a:lnTo>
                    <a:lnTo>
                      <a:pt x="81" y="34"/>
                    </a:lnTo>
                    <a:lnTo>
                      <a:pt x="81" y="40"/>
                    </a:lnTo>
                    <a:lnTo>
                      <a:pt x="84" y="44"/>
                    </a:lnTo>
                    <a:lnTo>
                      <a:pt x="86" y="48"/>
                    </a:lnTo>
                    <a:lnTo>
                      <a:pt x="84" y="53"/>
                    </a:lnTo>
                    <a:lnTo>
                      <a:pt x="86" y="58"/>
                    </a:lnTo>
                    <a:lnTo>
                      <a:pt x="91" y="58"/>
                    </a:lnTo>
                    <a:lnTo>
                      <a:pt x="94" y="66"/>
                    </a:lnTo>
                    <a:lnTo>
                      <a:pt x="94" y="76"/>
                    </a:lnTo>
                    <a:lnTo>
                      <a:pt x="78" y="77"/>
                    </a:lnTo>
                    <a:lnTo>
                      <a:pt x="70" y="74"/>
                    </a:lnTo>
                    <a:lnTo>
                      <a:pt x="68" y="74"/>
                    </a:lnTo>
                    <a:lnTo>
                      <a:pt x="67" y="71"/>
                    </a:lnTo>
                    <a:lnTo>
                      <a:pt x="57" y="71"/>
                    </a:lnTo>
                    <a:lnTo>
                      <a:pt x="37" y="71"/>
                    </a:lnTo>
                    <a:lnTo>
                      <a:pt x="27" y="74"/>
                    </a:lnTo>
                    <a:lnTo>
                      <a:pt x="19" y="74"/>
                    </a:lnTo>
                    <a:lnTo>
                      <a:pt x="14" y="77"/>
                    </a:lnTo>
                    <a:lnTo>
                      <a:pt x="11" y="7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8" name="Freeform 186"/>
              <p:cNvSpPr/>
              <p:nvPr/>
            </p:nvSpPr>
            <p:spPr>
              <a:xfrm>
                <a:off x="3855960" y="1514520"/>
                <a:ext cx="87120" cy="9972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99720"/>
                  <a:gd name="textAreaBottom" fmla="*/ 100080 h 99720"/>
                  <a:gd name="GluePoint1X" fmla="*/ 55 w 55"/>
                  <a:gd name="GluePoint1Y" fmla="*/ 21 h 63"/>
                  <a:gd name="GluePoint2X" fmla="*/ 54 w 55"/>
                  <a:gd name="GluePoint2Y" fmla="*/ 16 h 63"/>
                  <a:gd name="GluePoint3X" fmla="*/ 51 w 55"/>
                  <a:gd name="GluePoint3Y" fmla="*/ 13 h 63"/>
                  <a:gd name="GluePoint4X" fmla="*/ 43 w 55"/>
                  <a:gd name="GluePoint4Y" fmla="*/ 15 h 63"/>
                  <a:gd name="GluePoint5X" fmla="*/ 40 w 55"/>
                  <a:gd name="GluePoint5Y" fmla="*/ 18 h 63"/>
                  <a:gd name="GluePoint6X" fmla="*/ 36 w 55"/>
                  <a:gd name="GluePoint6Y" fmla="*/ 18 h 63"/>
                  <a:gd name="GluePoint7X" fmla="*/ 35 w 55"/>
                  <a:gd name="GluePoint7Y" fmla="*/ 15 h 63"/>
                  <a:gd name="GluePoint8X" fmla="*/ 32 w 55"/>
                  <a:gd name="GluePoint8Y" fmla="*/ 13 h 63"/>
                  <a:gd name="GluePoint9X" fmla="*/ 33 w 55"/>
                  <a:gd name="GluePoint9Y" fmla="*/ 11 h 63"/>
                  <a:gd name="GluePoint10X" fmla="*/ 33 w 55"/>
                  <a:gd name="GluePoint10Y" fmla="*/ 8 h 63"/>
                  <a:gd name="GluePoint11X" fmla="*/ 36 w 55"/>
                  <a:gd name="GluePoint11Y" fmla="*/ 8 h 63"/>
                  <a:gd name="GluePoint12X" fmla="*/ 38 w 55"/>
                  <a:gd name="GluePoint12Y" fmla="*/ 5 h 63"/>
                  <a:gd name="GluePoint13X" fmla="*/ 38 w 55"/>
                  <a:gd name="GluePoint13Y" fmla="*/ 0 h 63"/>
                  <a:gd name="GluePoint14X" fmla="*/ 32 w 55"/>
                  <a:gd name="GluePoint14Y" fmla="*/ 2 h 63"/>
                  <a:gd name="GluePoint15X" fmla="*/ 22 w 55"/>
                  <a:gd name="GluePoint15Y" fmla="*/ 8 h 63"/>
                  <a:gd name="GluePoint16X" fmla="*/ 30 w 55"/>
                  <a:gd name="GluePoint16Y" fmla="*/ 10 h 63"/>
                  <a:gd name="GluePoint17X" fmla="*/ 28 w 55"/>
                  <a:gd name="GluePoint17Y" fmla="*/ 13 h 63"/>
                  <a:gd name="GluePoint18X" fmla="*/ 25 w 55"/>
                  <a:gd name="GluePoint18Y" fmla="*/ 15 h 63"/>
                  <a:gd name="GluePoint19X" fmla="*/ 25 w 55"/>
                  <a:gd name="GluePoint19Y" fmla="*/ 16 h 63"/>
                  <a:gd name="GluePoint20X" fmla="*/ 11 w 55"/>
                  <a:gd name="GluePoint20Y" fmla="*/ 15 h 63"/>
                  <a:gd name="GluePoint21X" fmla="*/ 8 w 55"/>
                  <a:gd name="GluePoint21Y" fmla="*/ 18 h 63"/>
                  <a:gd name="GluePoint22X" fmla="*/ 8 w 55"/>
                  <a:gd name="GluePoint22Y" fmla="*/ 21 h 63"/>
                  <a:gd name="GluePoint23X" fmla="*/ 5 w 55"/>
                  <a:gd name="GluePoint23Y" fmla="*/ 21 h 63"/>
                  <a:gd name="GluePoint24X" fmla="*/ 11 w 55"/>
                  <a:gd name="GluePoint24Y" fmla="*/ 24 h 63"/>
                  <a:gd name="GluePoint25X" fmla="*/ 5 w 55"/>
                  <a:gd name="GluePoint25Y" fmla="*/ 28 h 63"/>
                  <a:gd name="GluePoint26X" fmla="*/ 8 w 55"/>
                  <a:gd name="GluePoint26Y" fmla="*/ 32 h 63"/>
                  <a:gd name="GluePoint27X" fmla="*/ 19 w 55"/>
                  <a:gd name="GluePoint27Y" fmla="*/ 34 h 63"/>
                  <a:gd name="GluePoint28X" fmla="*/ 13 w 55"/>
                  <a:gd name="GluePoint28Y" fmla="*/ 37 h 63"/>
                  <a:gd name="GluePoint29X" fmla="*/ 11 w 55"/>
                  <a:gd name="GluePoint29Y" fmla="*/ 42 h 63"/>
                  <a:gd name="GluePoint30X" fmla="*/ 8 w 55"/>
                  <a:gd name="GluePoint30Y" fmla="*/ 44 h 63"/>
                  <a:gd name="GluePoint31X" fmla="*/ 16 w 55"/>
                  <a:gd name="GluePoint31Y" fmla="*/ 44 h 63"/>
                  <a:gd name="GluePoint32X" fmla="*/ 19 w 55"/>
                  <a:gd name="GluePoint32Y" fmla="*/ 40 h 63"/>
                  <a:gd name="GluePoint33X" fmla="*/ 19 w 55"/>
                  <a:gd name="GluePoint33Y" fmla="*/ 42 h 63"/>
                  <a:gd name="GluePoint34X" fmla="*/ 22 w 55"/>
                  <a:gd name="GluePoint34Y" fmla="*/ 44 h 63"/>
                  <a:gd name="GluePoint35X" fmla="*/ 9 w 55"/>
                  <a:gd name="GluePoint35Y" fmla="*/ 45 h 63"/>
                  <a:gd name="GluePoint36X" fmla="*/ 6 w 55"/>
                  <a:gd name="GluePoint36Y" fmla="*/ 50 h 63"/>
                  <a:gd name="GluePoint37X" fmla="*/ 0 w 55"/>
                  <a:gd name="GluePoint37Y" fmla="*/ 52 h 63"/>
                  <a:gd name="GluePoint38X" fmla="*/ 0 w 55"/>
                  <a:gd name="GluePoint38Y" fmla="*/ 53 h 63"/>
                  <a:gd name="GluePoint39X" fmla="*/ 6 w 55"/>
                  <a:gd name="GluePoint39Y" fmla="*/ 53 h 63"/>
                  <a:gd name="GluePoint40X" fmla="*/ 0 w 55"/>
                  <a:gd name="GluePoint40Y" fmla="*/ 56 h 63"/>
                  <a:gd name="GluePoint41X" fmla="*/ 8 w 55"/>
                  <a:gd name="GluePoint41Y" fmla="*/ 56 h 63"/>
                  <a:gd name="GluePoint42X" fmla="*/ 3 w 55"/>
                  <a:gd name="GluePoint42Y" fmla="*/ 61 h 63"/>
                  <a:gd name="GluePoint43X" fmla="*/ 9 w 55"/>
                  <a:gd name="GluePoint43Y" fmla="*/ 60 h 63"/>
                  <a:gd name="GluePoint44X" fmla="*/ 9 w 55"/>
                  <a:gd name="GluePoint44Y" fmla="*/ 61 h 63"/>
                  <a:gd name="GluePoint45X" fmla="*/ 6 w 55"/>
                  <a:gd name="GluePoint45Y" fmla="*/ 61 h 63"/>
                  <a:gd name="GluePoint46X" fmla="*/ 8 w 55"/>
                  <a:gd name="GluePoint46Y" fmla="*/ 63 h 63"/>
                  <a:gd name="GluePoint47X" fmla="*/ 13 w 55"/>
                  <a:gd name="GluePoint47Y" fmla="*/ 63 h 63"/>
                  <a:gd name="GluePoint48X" fmla="*/ 24 w 55"/>
                  <a:gd name="GluePoint48Y" fmla="*/ 60 h 63"/>
                  <a:gd name="GluePoint49X" fmla="*/ 25 w 55"/>
                  <a:gd name="GluePoint49Y" fmla="*/ 58 h 63"/>
                  <a:gd name="GluePoint50X" fmla="*/ 25 w 55"/>
                  <a:gd name="GluePoint50Y" fmla="*/ 56 h 63"/>
                  <a:gd name="GluePoint51X" fmla="*/ 27 w 55"/>
                  <a:gd name="GluePoint51Y" fmla="*/ 58 h 63"/>
                  <a:gd name="GluePoint52X" fmla="*/ 33 w 55"/>
                  <a:gd name="GluePoint52Y" fmla="*/ 55 h 63"/>
                  <a:gd name="GluePoint53X" fmla="*/ 36 w 55"/>
                  <a:gd name="GluePoint53Y" fmla="*/ 52 h 63"/>
                  <a:gd name="GluePoint54X" fmla="*/ 51 w 55"/>
                  <a:gd name="GluePoint54Y" fmla="*/ 52 h 63"/>
                  <a:gd name="GluePoint55X" fmla="*/ 51 w 55"/>
                  <a:gd name="GluePoint55Y" fmla="*/ 48 h 63"/>
                  <a:gd name="GluePoint56X" fmla="*/ 55 w 55"/>
                  <a:gd name="GluePoint56Y" fmla="*/ 39 h 63"/>
                  <a:gd name="GluePoint57X" fmla="*/ 54 w 55"/>
                  <a:gd name="GluePoint57Y" fmla="*/ 31 h 63"/>
                  <a:gd name="GluePoint58X" fmla="*/ 55 w 55"/>
                  <a:gd name="GluePoint58Y" fmla="*/ 28 h 63"/>
                  <a:gd name="GluePoint59X" fmla="*/ 52 w 55"/>
                  <a:gd name="GluePoint59Y" fmla="*/ 23 h 63"/>
                  <a:gd name="GluePoint60X" fmla="*/ 55 w 55"/>
                  <a:gd name="GluePoint60Y" fmla="*/ 21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55" h="63">
                    <a:moveTo>
                      <a:pt x="55" y="21"/>
                    </a:moveTo>
                    <a:lnTo>
                      <a:pt x="54" y="16"/>
                    </a:lnTo>
                    <a:lnTo>
                      <a:pt x="51" y="13"/>
                    </a:lnTo>
                    <a:lnTo>
                      <a:pt x="43" y="15"/>
                    </a:lnTo>
                    <a:lnTo>
                      <a:pt x="40" y="18"/>
                    </a:lnTo>
                    <a:lnTo>
                      <a:pt x="36" y="18"/>
                    </a:lnTo>
                    <a:lnTo>
                      <a:pt x="35" y="15"/>
                    </a:lnTo>
                    <a:lnTo>
                      <a:pt x="32" y="13"/>
                    </a:lnTo>
                    <a:lnTo>
                      <a:pt x="33" y="11"/>
                    </a:lnTo>
                    <a:lnTo>
                      <a:pt x="33" y="8"/>
                    </a:lnTo>
                    <a:lnTo>
                      <a:pt x="36" y="8"/>
                    </a:lnTo>
                    <a:lnTo>
                      <a:pt x="38" y="5"/>
                    </a:lnTo>
                    <a:lnTo>
                      <a:pt x="38" y="0"/>
                    </a:lnTo>
                    <a:lnTo>
                      <a:pt x="32" y="2"/>
                    </a:lnTo>
                    <a:lnTo>
                      <a:pt x="22" y="8"/>
                    </a:lnTo>
                    <a:lnTo>
                      <a:pt x="30" y="10"/>
                    </a:lnTo>
                    <a:lnTo>
                      <a:pt x="28" y="13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11" y="15"/>
                    </a:lnTo>
                    <a:lnTo>
                      <a:pt x="8" y="18"/>
                    </a:lnTo>
                    <a:lnTo>
                      <a:pt x="8" y="21"/>
                    </a:lnTo>
                    <a:lnTo>
                      <a:pt x="5" y="21"/>
                    </a:lnTo>
                    <a:lnTo>
                      <a:pt x="11" y="24"/>
                    </a:lnTo>
                    <a:lnTo>
                      <a:pt x="5" y="28"/>
                    </a:lnTo>
                    <a:lnTo>
                      <a:pt x="8" y="32"/>
                    </a:lnTo>
                    <a:lnTo>
                      <a:pt x="19" y="34"/>
                    </a:lnTo>
                    <a:lnTo>
                      <a:pt x="13" y="37"/>
                    </a:lnTo>
                    <a:lnTo>
                      <a:pt x="11" y="42"/>
                    </a:lnTo>
                    <a:lnTo>
                      <a:pt x="8" y="44"/>
                    </a:lnTo>
                    <a:lnTo>
                      <a:pt x="16" y="44"/>
                    </a:lnTo>
                    <a:lnTo>
                      <a:pt x="19" y="40"/>
                    </a:lnTo>
                    <a:lnTo>
                      <a:pt x="19" y="42"/>
                    </a:lnTo>
                    <a:lnTo>
                      <a:pt x="22" y="44"/>
                    </a:lnTo>
                    <a:lnTo>
                      <a:pt x="9" y="45"/>
                    </a:lnTo>
                    <a:lnTo>
                      <a:pt x="6" y="50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6" y="53"/>
                    </a:lnTo>
                    <a:lnTo>
                      <a:pt x="0" y="56"/>
                    </a:lnTo>
                    <a:lnTo>
                      <a:pt x="8" y="56"/>
                    </a:lnTo>
                    <a:lnTo>
                      <a:pt x="3" y="61"/>
                    </a:lnTo>
                    <a:lnTo>
                      <a:pt x="9" y="60"/>
                    </a:lnTo>
                    <a:lnTo>
                      <a:pt x="9" y="61"/>
                    </a:lnTo>
                    <a:lnTo>
                      <a:pt x="6" y="61"/>
                    </a:lnTo>
                    <a:lnTo>
                      <a:pt x="8" y="63"/>
                    </a:lnTo>
                    <a:lnTo>
                      <a:pt x="13" y="63"/>
                    </a:lnTo>
                    <a:lnTo>
                      <a:pt x="24" y="60"/>
                    </a:lnTo>
                    <a:lnTo>
                      <a:pt x="25" y="58"/>
                    </a:lnTo>
                    <a:lnTo>
                      <a:pt x="25" y="56"/>
                    </a:lnTo>
                    <a:lnTo>
                      <a:pt x="27" y="58"/>
                    </a:lnTo>
                    <a:lnTo>
                      <a:pt x="33" y="55"/>
                    </a:lnTo>
                    <a:lnTo>
                      <a:pt x="36" y="52"/>
                    </a:lnTo>
                    <a:lnTo>
                      <a:pt x="51" y="52"/>
                    </a:lnTo>
                    <a:lnTo>
                      <a:pt x="51" y="48"/>
                    </a:lnTo>
                    <a:lnTo>
                      <a:pt x="55" y="39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2" y="23"/>
                    </a:lnTo>
                    <a:lnTo>
                      <a:pt x="55" y="2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9" name="Freeform 187"/>
              <p:cNvSpPr/>
              <p:nvPr/>
            </p:nvSpPr>
            <p:spPr>
              <a:xfrm>
                <a:off x="2282760" y="2487600"/>
                <a:ext cx="69480" cy="5364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53640"/>
                  <a:gd name="textAreaBottom" fmla="*/ 54000 h 53640"/>
                  <a:gd name="GluePoint1X" fmla="*/ 40 w 44"/>
                  <a:gd name="GluePoint1Y" fmla="*/ 34 h 34"/>
                  <a:gd name="GluePoint2X" fmla="*/ 41 w 44"/>
                  <a:gd name="GluePoint2Y" fmla="*/ 29 h 34"/>
                  <a:gd name="GluePoint3X" fmla="*/ 40 w 44"/>
                  <a:gd name="GluePoint3Y" fmla="*/ 24 h 34"/>
                  <a:gd name="GluePoint4X" fmla="*/ 43 w 44"/>
                  <a:gd name="GluePoint4Y" fmla="*/ 21 h 34"/>
                  <a:gd name="GluePoint5X" fmla="*/ 44 w 44"/>
                  <a:gd name="GluePoint5Y" fmla="*/ 13 h 34"/>
                  <a:gd name="GluePoint6X" fmla="*/ 43 w 44"/>
                  <a:gd name="GluePoint6Y" fmla="*/ 2 h 34"/>
                  <a:gd name="GluePoint7X" fmla="*/ 33 w 44"/>
                  <a:gd name="GluePoint7Y" fmla="*/ 3 h 34"/>
                  <a:gd name="GluePoint8X" fmla="*/ 25 w 44"/>
                  <a:gd name="GluePoint8Y" fmla="*/ 0 h 34"/>
                  <a:gd name="GluePoint9X" fmla="*/ 17 w 44"/>
                  <a:gd name="GluePoint9Y" fmla="*/ 3 h 34"/>
                  <a:gd name="GluePoint10X" fmla="*/ 19 w 44"/>
                  <a:gd name="GluePoint10Y" fmla="*/ 6 h 34"/>
                  <a:gd name="GluePoint11X" fmla="*/ 27 w 44"/>
                  <a:gd name="GluePoint11Y" fmla="*/ 6 h 34"/>
                  <a:gd name="GluePoint12X" fmla="*/ 25 w 44"/>
                  <a:gd name="GluePoint12Y" fmla="*/ 18 h 34"/>
                  <a:gd name="GluePoint13X" fmla="*/ 32 w 44"/>
                  <a:gd name="GluePoint13Y" fmla="*/ 22 h 34"/>
                  <a:gd name="GluePoint14X" fmla="*/ 30 w 44"/>
                  <a:gd name="GluePoint14Y" fmla="*/ 24 h 34"/>
                  <a:gd name="GluePoint15X" fmla="*/ 19 w 44"/>
                  <a:gd name="GluePoint15Y" fmla="*/ 26 h 34"/>
                  <a:gd name="GluePoint16X" fmla="*/ 1 w 44"/>
                  <a:gd name="GluePoint16Y" fmla="*/ 24 h 34"/>
                  <a:gd name="GluePoint17X" fmla="*/ 0 w 44"/>
                  <a:gd name="GluePoint17Y" fmla="*/ 26 h 34"/>
                  <a:gd name="GluePoint18X" fmla="*/ 8 w 44"/>
                  <a:gd name="GluePoint18Y" fmla="*/ 34 h 34"/>
                  <a:gd name="GluePoint19X" fmla="*/ 13 w 44"/>
                  <a:gd name="GluePoint19Y" fmla="*/ 29 h 34"/>
                  <a:gd name="GluePoint20X" fmla="*/ 24 w 44"/>
                  <a:gd name="GluePoint20Y" fmla="*/ 32 h 34"/>
                  <a:gd name="GluePoint21X" fmla="*/ 33 w 44"/>
                  <a:gd name="GluePoint21Y" fmla="*/ 30 h 34"/>
                  <a:gd name="GluePoint22X" fmla="*/ 40 w 44"/>
                  <a:gd name="GluePoint22Y" fmla="*/ 3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44" h="34">
                    <a:moveTo>
                      <a:pt x="40" y="34"/>
                    </a:moveTo>
                    <a:lnTo>
                      <a:pt x="41" y="29"/>
                    </a:lnTo>
                    <a:lnTo>
                      <a:pt x="40" y="24"/>
                    </a:lnTo>
                    <a:lnTo>
                      <a:pt x="43" y="21"/>
                    </a:lnTo>
                    <a:lnTo>
                      <a:pt x="44" y="13"/>
                    </a:lnTo>
                    <a:lnTo>
                      <a:pt x="43" y="2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7" y="3"/>
                    </a:lnTo>
                    <a:lnTo>
                      <a:pt x="19" y="6"/>
                    </a:lnTo>
                    <a:lnTo>
                      <a:pt x="27" y="6"/>
                    </a:lnTo>
                    <a:lnTo>
                      <a:pt x="25" y="18"/>
                    </a:lnTo>
                    <a:lnTo>
                      <a:pt x="32" y="22"/>
                    </a:lnTo>
                    <a:lnTo>
                      <a:pt x="30" y="24"/>
                    </a:lnTo>
                    <a:lnTo>
                      <a:pt x="19" y="26"/>
                    </a:lnTo>
                    <a:lnTo>
                      <a:pt x="1" y="24"/>
                    </a:lnTo>
                    <a:lnTo>
                      <a:pt x="0" y="26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24" y="32"/>
                    </a:lnTo>
                    <a:lnTo>
                      <a:pt x="33" y="30"/>
                    </a:lnTo>
                    <a:lnTo>
                      <a:pt x="40" y="3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0" name="Freeform 188"/>
              <p:cNvSpPr/>
              <p:nvPr/>
            </p:nvSpPr>
            <p:spPr>
              <a:xfrm>
                <a:off x="2346480" y="2487600"/>
                <a:ext cx="82080" cy="63000"/>
              </a:xfrm>
              <a:custGeom>
                <a:avLst/>
                <a:gdLst>
                  <a:gd name="textAreaLeft" fmla="*/ 0 w 82080"/>
                  <a:gd name="textAreaRight" fmla="*/ 82440 w 82080"/>
                  <a:gd name="textAreaTop" fmla="*/ 0 h 63000"/>
                  <a:gd name="textAreaBottom" fmla="*/ 63360 h 63000"/>
                  <a:gd name="GluePoint1X" fmla="*/ 0 w 52"/>
                  <a:gd name="GluePoint1Y" fmla="*/ 34 h 40"/>
                  <a:gd name="GluePoint2X" fmla="*/ 0 w 52"/>
                  <a:gd name="GluePoint2Y" fmla="*/ 38 h 40"/>
                  <a:gd name="GluePoint3X" fmla="*/ 3 w 52"/>
                  <a:gd name="GluePoint3Y" fmla="*/ 40 h 40"/>
                  <a:gd name="GluePoint4X" fmla="*/ 14 w 52"/>
                  <a:gd name="GluePoint4Y" fmla="*/ 27 h 40"/>
                  <a:gd name="GluePoint5X" fmla="*/ 17 w 52"/>
                  <a:gd name="GluePoint5Y" fmla="*/ 27 h 40"/>
                  <a:gd name="GluePoint6X" fmla="*/ 19 w 52"/>
                  <a:gd name="GluePoint6Y" fmla="*/ 32 h 40"/>
                  <a:gd name="GluePoint7X" fmla="*/ 27 w 52"/>
                  <a:gd name="GluePoint7Y" fmla="*/ 27 h 40"/>
                  <a:gd name="GluePoint8X" fmla="*/ 33 w 52"/>
                  <a:gd name="GluePoint8Y" fmla="*/ 26 h 40"/>
                  <a:gd name="GluePoint9X" fmla="*/ 47 w 52"/>
                  <a:gd name="GluePoint9Y" fmla="*/ 29 h 40"/>
                  <a:gd name="GluePoint10X" fmla="*/ 52 w 52"/>
                  <a:gd name="GluePoint10Y" fmla="*/ 22 h 40"/>
                  <a:gd name="GluePoint11X" fmla="*/ 46 w 52"/>
                  <a:gd name="GluePoint11Y" fmla="*/ 16 h 40"/>
                  <a:gd name="GluePoint12X" fmla="*/ 34 w 52"/>
                  <a:gd name="GluePoint12Y" fmla="*/ 14 h 40"/>
                  <a:gd name="GluePoint13X" fmla="*/ 41 w 52"/>
                  <a:gd name="GluePoint13Y" fmla="*/ 13 h 40"/>
                  <a:gd name="GluePoint14X" fmla="*/ 41 w 52"/>
                  <a:gd name="GluePoint14Y" fmla="*/ 11 h 40"/>
                  <a:gd name="GluePoint15X" fmla="*/ 31 w 52"/>
                  <a:gd name="GluePoint15Y" fmla="*/ 10 h 40"/>
                  <a:gd name="GluePoint16X" fmla="*/ 30 w 52"/>
                  <a:gd name="GluePoint16Y" fmla="*/ 5 h 40"/>
                  <a:gd name="GluePoint17X" fmla="*/ 19 w 52"/>
                  <a:gd name="GluePoint17Y" fmla="*/ 0 h 40"/>
                  <a:gd name="GluePoint18X" fmla="*/ 4 w 52"/>
                  <a:gd name="GluePoint18Y" fmla="*/ 0 h 40"/>
                  <a:gd name="GluePoint19X" fmla="*/ 3 w 52"/>
                  <a:gd name="GluePoint19Y" fmla="*/ 2 h 40"/>
                  <a:gd name="GluePoint20X" fmla="*/ 4 w 52"/>
                  <a:gd name="GluePoint20Y" fmla="*/ 13 h 40"/>
                  <a:gd name="GluePoint21X" fmla="*/ 3 w 52"/>
                  <a:gd name="GluePoint21Y" fmla="*/ 21 h 40"/>
                  <a:gd name="GluePoint22X" fmla="*/ 0 w 52"/>
                  <a:gd name="GluePoint22Y" fmla="*/ 24 h 40"/>
                  <a:gd name="GluePoint23X" fmla="*/ 1 w 52"/>
                  <a:gd name="GluePoint23Y" fmla="*/ 29 h 40"/>
                  <a:gd name="GluePoint24X" fmla="*/ 0 w 52"/>
                  <a:gd name="GluePoint24Y" fmla="*/ 34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52" h="40">
                    <a:moveTo>
                      <a:pt x="0" y="34"/>
                    </a:moveTo>
                    <a:lnTo>
                      <a:pt x="0" y="38"/>
                    </a:lnTo>
                    <a:lnTo>
                      <a:pt x="3" y="40"/>
                    </a:lnTo>
                    <a:lnTo>
                      <a:pt x="14" y="27"/>
                    </a:lnTo>
                    <a:lnTo>
                      <a:pt x="17" y="27"/>
                    </a:lnTo>
                    <a:lnTo>
                      <a:pt x="19" y="32"/>
                    </a:lnTo>
                    <a:lnTo>
                      <a:pt x="27" y="27"/>
                    </a:lnTo>
                    <a:lnTo>
                      <a:pt x="33" y="26"/>
                    </a:lnTo>
                    <a:lnTo>
                      <a:pt x="47" y="29"/>
                    </a:lnTo>
                    <a:lnTo>
                      <a:pt x="52" y="22"/>
                    </a:lnTo>
                    <a:lnTo>
                      <a:pt x="46" y="16"/>
                    </a:lnTo>
                    <a:lnTo>
                      <a:pt x="34" y="14"/>
                    </a:lnTo>
                    <a:lnTo>
                      <a:pt x="41" y="13"/>
                    </a:lnTo>
                    <a:lnTo>
                      <a:pt x="41" y="11"/>
                    </a:lnTo>
                    <a:lnTo>
                      <a:pt x="31" y="10"/>
                    </a:lnTo>
                    <a:lnTo>
                      <a:pt x="30" y="5"/>
                    </a:lnTo>
                    <a:lnTo>
                      <a:pt x="19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4" y="13"/>
                    </a:lnTo>
                    <a:lnTo>
                      <a:pt x="3" y="21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1" name="Freeform 189"/>
              <p:cNvSpPr/>
              <p:nvPr/>
            </p:nvSpPr>
            <p:spPr>
              <a:xfrm>
                <a:off x="2052720" y="2776680"/>
                <a:ext cx="140760" cy="6480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64800"/>
                  <a:gd name="textAreaBottom" fmla="*/ 65160 h 64800"/>
                  <a:gd name="GluePoint1X" fmla="*/ 77 w 89"/>
                  <a:gd name="GluePoint1Y" fmla="*/ 40 h 41"/>
                  <a:gd name="GluePoint2X" fmla="*/ 80 w 89"/>
                  <a:gd name="GluePoint2Y" fmla="*/ 33 h 41"/>
                  <a:gd name="GluePoint3X" fmla="*/ 83 w 89"/>
                  <a:gd name="GluePoint3Y" fmla="*/ 35 h 41"/>
                  <a:gd name="GluePoint4X" fmla="*/ 89 w 89"/>
                  <a:gd name="GluePoint4Y" fmla="*/ 29 h 41"/>
                  <a:gd name="GluePoint5X" fmla="*/ 84 w 89"/>
                  <a:gd name="GluePoint5Y" fmla="*/ 21 h 41"/>
                  <a:gd name="GluePoint6X" fmla="*/ 86 w 89"/>
                  <a:gd name="GluePoint6Y" fmla="*/ 17 h 41"/>
                  <a:gd name="GluePoint7X" fmla="*/ 75 w 89"/>
                  <a:gd name="GluePoint7Y" fmla="*/ 6 h 41"/>
                  <a:gd name="GluePoint8X" fmla="*/ 59 w 89"/>
                  <a:gd name="GluePoint8Y" fmla="*/ 0 h 41"/>
                  <a:gd name="GluePoint9X" fmla="*/ 51 w 89"/>
                  <a:gd name="GluePoint9Y" fmla="*/ 1 h 41"/>
                  <a:gd name="GluePoint10X" fmla="*/ 50 w 89"/>
                  <a:gd name="GluePoint10Y" fmla="*/ 8 h 41"/>
                  <a:gd name="GluePoint11X" fmla="*/ 48 w 89"/>
                  <a:gd name="GluePoint11Y" fmla="*/ 9 h 41"/>
                  <a:gd name="GluePoint12X" fmla="*/ 46 w 89"/>
                  <a:gd name="GluePoint12Y" fmla="*/ 6 h 41"/>
                  <a:gd name="GluePoint13X" fmla="*/ 45 w 89"/>
                  <a:gd name="GluePoint13Y" fmla="*/ 6 h 41"/>
                  <a:gd name="GluePoint14X" fmla="*/ 29 w 89"/>
                  <a:gd name="GluePoint14Y" fmla="*/ 14 h 41"/>
                  <a:gd name="GluePoint15X" fmla="*/ 21 w 89"/>
                  <a:gd name="GluePoint15Y" fmla="*/ 11 h 41"/>
                  <a:gd name="GluePoint16X" fmla="*/ 15 w 89"/>
                  <a:gd name="GluePoint16Y" fmla="*/ 11 h 41"/>
                  <a:gd name="GluePoint17X" fmla="*/ 11 w 89"/>
                  <a:gd name="GluePoint17Y" fmla="*/ 3 h 41"/>
                  <a:gd name="GluePoint18X" fmla="*/ 8 w 89"/>
                  <a:gd name="GluePoint18Y" fmla="*/ 0 h 41"/>
                  <a:gd name="GluePoint19X" fmla="*/ 5 w 89"/>
                  <a:gd name="GluePoint19Y" fmla="*/ 0 h 41"/>
                  <a:gd name="GluePoint20X" fmla="*/ 3 w 89"/>
                  <a:gd name="GluePoint20Y" fmla="*/ 3 h 41"/>
                  <a:gd name="GluePoint21X" fmla="*/ 2 w 89"/>
                  <a:gd name="GluePoint21Y" fmla="*/ 8 h 41"/>
                  <a:gd name="GluePoint22X" fmla="*/ 5 w 89"/>
                  <a:gd name="GluePoint22Y" fmla="*/ 9 h 41"/>
                  <a:gd name="GluePoint23X" fmla="*/ 2 w 89"/>
                  <a:gd name="GluePoint23Y" fmla="*/ 19 h 41"/>
                  <a:gd name="GluePoint24X" fmla="*/ 0 w 89"/>
                  <a:gd name="GluePoint24Y" fmla="*/ 22 h 41"/>
                  <a:gd name="GluePoint25X" fmla="*/ 2 w 89"/>
                  <a:gd name="GluePoint25Y" fmla="*/ 25 h 41"/>
                  <a:gd name="GluePoint26X" fmla="*/ 3 w 89"/>
                  <a:gd name="GluePoint26Y" fmla="*/ 22 h 41"/>
                  <a:gd name="GluePoint27X" fmla="*/ 19 w 89"/>
                  <a:gd name="GluePoint27Y" fmla="*/ 25 h 41"/>
                  <a:gd name="GluePoint28X" fmla="*/ 26 w 89"/>
                  <a:gd name="GluePoint28Y" fmla="*/ 35 h 41"/>
                  <a:gd name="GluePoint29X" fmla="*/ 30 w 89"/>
                  <a:gd name="GluePoint29Y" fmla="*/ 32 h 41"/>
                  <a:gd name="GluePoint30X" fmla="*/ 32 w 89"/>
                  <a:gd name="GluePoint30Y" fmla="*/ 41 h 41"/>
                  <a:gd name="GluePoint31X" fmla="*/ 37 w 89"/>
                  <a:gd name="GluePoint31Y" fmla="*/ 41 h 41"/>
                  <a:gd name="GluePoint32X" fmla="*/ 43 w 89"/>
                  <a:gd name="GluePoint32Y" fmla="*/ 37 h 41"/>
                  <a:gd name="GluePoint33X" fmla="*/ 38 w 89"/>
                  <a:gd name="GluePoint33Y" fmla="*/ 30 h 41"/>
                  <a:gd name="GluePoint34X" fmla="*/ 38 w 89"/>
                  <a:gd name="GluePoint34Y" fmla="*/ 25 h 41"/>
                  <a:gd name="GluePoint35X" fmla="*/ 46 w 89"/>
                  <a:gd name="GluePoint35Y" fmla="*/ 21 h 41"/>
                  <a:gd name="GluePoint36X" fmla="*/ 54 w 89"/>
                  <a:gd name="GluePoint36Y" fmla="*/ 12 h 41"/>
                  <a:gd name="GluePoint37X" fmla="*/ 57 w 89"/>
                  <a:gd name="GluePoint37Y" fmla="*/ 11 h 41"/>
                  <a:gd name="GluePoint38X" fmla="*/ 67 w 89"/>
                  <a:gd name="GluePoint38Y" fmla="*/ 17 h 41"/>
                  <a:gd name="GluePoint39X" fmla="*/ 70 w 89"/>
                  <a:gd name="GluePoint39Y" fmla="*/ 21 h 41"/>
                  <a:gd name="GluePoint40X" fmla="*/ 75 w 89"/>
                  <a:gd name="GluePoint40Y" fmla="*/ 19 h 41"/>
                  <a:gd name="GluePoint41X" fmla="*/ 77 w 89"/>
                  <a:gd name="GluePoint41Y" fmla="*/ 21 h 41"/>
                  <a:gd name="GluePoint42X" fmla="*/ 72 w 89"/>
                  <a:gd name="GluePoint42Y" fmla="*/ 25 h 41"/>
                  <a:gd name="GluePoint43X" fmla="*/ 72 w 89"/>
                  <a:gd name="GluePoint43Y" fmla="*/ 29 h 41"/>
                  <a:gd name="GluePoint44X" fmla="*/ 72 w 89"/>
                  <a:gd name="GluePoint44Y" fmla="*/ 35 h 41"/>
                  <a:gd name="GluePoint45X" fmla="*/ 77 w 89"/>
                  <a:gd name="GluePoint45Y" fmla="*/ 4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9" h="41">
                    <a:moveTo>
                      <a:pt x="77" y="40"/>
                    </a:moveTo>
                    <a:lnTo>
                      <a:pt x="80" y="33"/>
                    </a:lnTo>
                    <a:lnTo>
                      <a:pt x="83" y="35"/>
                    </a:lnTo>
                    <a:lnTo>
                      <a:pt x="89" y="29"/>
                    </a:lnTo>
                    <a:lnTo>
                      <a:pt x="84" y="21"/>
                    </a:lnTo>
                    <a:lnTo>
                      <a:pt x="86" y="17"/>
                    </a:lnTo>
                    <a:lnTo>
                      <a:pt x="75" y="6"/>
                    </a:lnTo>
                    <a:lnTo>
                      <a:pt x="59" y="0"/>
                    </a:lnTo>
                    <a:lnTo>
                      <a:pt x="51" y="1"/>
                    </a:lnTo>
                    <a:lnTo>
                      <a:pt x="50" y="8"/>
                    </a:lnTo>
                    <a:lnTo>
                      <a:pt x="48" y="9"/>
                    </a:lnTo>
                    <a:lnTo>
                      <a:pt x="46" y="6"/>
                    </a:lnTo>
                    <a:lnTo>
                      <a:pt x="45" y="6"/>
                    </a:lnTo>
                    <a:lnTo>
                      <a:pt x="29" y="14"/>
                    </a:lnTo>
                    <a:lnTo>
                      <a:pt x="21" y="11"/>
                    </a:lnTo>
                    <a:lnTo>
                      <a:pt x="15" y="11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2" y="19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3" y="22"/>
                    </a:lnTo>
                    <a:lnTo>
                      <a:pt x="19" y="25"/>
                    </a:lnTo>
                    <a:lnTo>
                      <a:pt x="26" y="35"/>
                    </a:lnTo>
                    <a:lnTo>
                      <a:pt x="30" y="32"/>
                    </a:lnTo>
                    <a:lnTo>
                      <a:pt x="32" y="41"/>
                    </a:lnTo>
                    <a:lnTo>
                      <a:pt x="37" y="41"/>
                    </a:lnTo>
                    <a:lnTo>
                      <a:pt x="43" y="37"/>
                    </a:lnTo>
                    <a:lnTo>
                      <a:pt x="38" y="30"/>
                    </a:lnTo>
                    <a:lnTo>
                      <a:pt x="38" y="25"/>
                    </a:lnTo>
                    <a:lnTo>
                      <a:pt x="46" y="21"/>
                    </a:lnTo>
                    <a:lnTo>
                      <a:pt x="54" y="12"/>
                    </a:lnTo>
                    <a:lnTo>
                      <a:pt x="57" y="11"/>
                    </a:lnTo>
                    <a:lnTo>
                      <a:pt x="67" y="17"/>
                    </a:lnTo>
                    <a:lnTo>
                      <a:pt x="70" y="21"/>
                    </a:lnTo>
                    <a:lnTo>
                      <a:pt x="75" y="19"/>
                    </a:lnTo>
                    <a:lnTo>
                      <a:pt x="77" y="21"/>
                    </a:lnTo>
                    <a:lnTo>
                      <a:pt x="72" y="25"/>
                    </a:lnTo>
                    <a:lnTo>
                      <a:pt x="72" y="29"/>
                    </a:lnTo>
                    <a:lnTo>
                      <a:pt x="72" y="35"/>
                    </a:lnTo>
                    <a:lnTo>
                      <a:pt x="77" y="4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2" name="Freeform 190"/>
              <p:cNvSpPr/>
              <p:nvPr/>
            </p:nvSpPr>
            <p:spPr>
              <a:xfrm>
                <a:off x="1892160" y="2639880"/>
                <a:ext cx="55080" cy="360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36000"/>
                  <a:gd name="textAreaBottom" fmla="*/ 36360 h 36000"/>
                  <a:gd name="GluePoint1X" fmla="*/ 0 w 35"/>
                  <a:gd name="GluePoint1Y" fmla="*/ 13 h 23"/>
                  <a:gd name="GluePoint2X" fmla="*/ 3 w 35"/>
                  <a:gd name="GluePoint2Y" fmla="*/ 8 h 23"/>
                  <a:gd name="GluePoint3X" fmla="*/ 8 w 35"/>
                  <a:gd name="GluePoint3Y" fmla="*/ 5 h 23"/>
                  <a:gd name="GluePoint4X" fmla="*/ 11 w 35"/>
                  <a:gd name="GluePoint4Y" fmla="*/ 0 h 23"/>
                  <a:gd name="GluePoint5X" fmla="*/ 15 w 35"/>
                  <a:gd name="GluePoint5Y" fmla="*/ 2 h 23"/>
                  <a:gd name="GluePoint6X" fmla="*/ 25 w 35"/>
                  <a:gd name="GluePoint6Y" fmla="*/ 10 h 23"/>
                  <a:gd name="GluePoint7X" fmla="*/ 30 w 35"/>
                  <a:gd name="GluePoint7Y" fmla="*/ 8 h 23"/>
                  <a:gd name="GluePoint8X" fmla="*/ 33 w 35"/>
                  <a:gd name="GluePoint8Y" fmla="*/ 10 h 23"/>
                  <a:gd name="GluePoint9X" fmla="*/ 35 w 35"/>
                  <a:gd name="GluePoint9Y" fmla="*/ 13 h 23"/>
                  <a:gd name="GluePoint10X" fmla="*/ 35 w 35"/>
                  <a:gd name="GluePoint10Y" fmla="*/ 20 h 23"/>
                  <a:gd name="GluePoint11X" fmla="*/ 28 w 35"/>
                  <a:gd name="GluePoint11Y" fmla="*/ 23 h 23"/>
                  <a:gd name="GluePoint12X" fmla="*/ 20 w 35"/>
                  <a:gd name="GluePoint12Y" fmla="*/ 23 h 23"/>
                  <a:gd name="GluePoint13X" fmla="*/ 6 w 35"/>
                  <a:gd name="GluePoint13Y" fmla="*/ 16 h 23"/>
                  <a:gd name="GluePoint14X" fmla="*/ 0 w 35"/>
                  <a:gd name="GluePoint14Y" fmla="*/ 13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5" h="23">
                    <a:moveTo>
                      <a:pt x="0" y="13"/>
                    </a:moveTo>
                    <a:lnTo>
                      <a:pt x="3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5" y="2"/>
                    </a:lnTo>
                    <a:lnTo>
                      <a:pt x="25" y="10"/>
                    </a:lnTo>
                    <a:lnTo>
                      <a:pt x="30" y="8"/>
                    </a:lnTo>
                    <a:lnTo>
                      <a:pt x="33" y="10"/>
                    </a:lnTo>
                    <a:lnTo>
                      <a:pt x="35" y="13"/>
                    </a:lnTo>
                    <a:lnTo>
                      <a:pt x="35" y="20"/>
                    </a:lnTo>
                    <a:lnTo>
                      <a:pt x="28" y="23"/>
                    </a:lnTo>
                    <a:lnTo>
                      <a:pt x="20" y="23"/>
                    </a:lnTo>
                    <a:lnTo>
                      <a:pt x="6" y="1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3" name="Freeform 191"/>
              <p:cNvSpPr/>
              <p:nvPr/>
            </p:nvSpPr>
            <p:spPr>
              <a:xfrm>
                <a:off x="1952640" y="2625840"/>
                <a:ext cx="107640" cy="1170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17000"/>
                  <a:gd name="textAreaBottom" fmla="*/ 117360 h 117000"/>
                  <a:gd name="GluePoint1X" fmla="*/ 24 w 68"/>
                  <a:gd name="GluePoint1Y" fmla="*/ 69 h 74"/>
                  <a:gd name="GluePoint2X" fmla="*/ 27 w 68"/>
                  <a:gd name="GluePoint2Y" fmla="*/ 67 h 74"/>
                  <a:gd name="GluePoint3X" fmla="*/ 36 w 68"/>
                  <a:gd name="GluePoint3Y" fmla="*/ 70 h 74"/>
                  <a:gd name="GluePoint4X" fmla="*/ 43 w 68"/>
                  <a:gd name="GluePoint4Y" fmla="*/ 70 h 74"/>
                  <a:gd name="GluePoint5X" fmla="*/ 49 w 68"/>
                  <a:gd name="GluePoint5Y" fmla="*/ 74 h 74"/>
                  <a:gd name="GluePoint6X" fmla="*/ 55 w 68"/>
                  <a:gd name="GluePoint6Y" fmla="*/ 72 h 74"/>
                  <a:gd name="GluePoint7X" fmla="*/ 54 w 68"/>
                  <a:gd name="GluePoint7Y" fmla="*/ 62 h 74"/>
                  <a:gd name="GluePoint8X" fmla="*/ 57 w 68"/>
                  <a:gd name="GluePoint8Y" fmla="*/ 56 h 74"/>
                  <a:gd name="GluePoint9X" fmla="*/ 60 w 68"/>
                  <a:gd name="GluePoint9Y" fmla="*/ 25 h 74"/>
                  <a:gd name="GluePoint10X" fmla="*/ 65 w 68"/>
                  <a:gd name="GluePoint10Y" fmla="*/ 13 h 74"/>
                  <a:gd name="GluePoint11X" fmla="*/ 68 w 68"/>
                  <a:gd name="GluePoint11Y" fmla="*/ 0 h 74"/>
                  <a:gd name="GluePoint12X" fmla="*/ 63 w 68"/>
                  <a:gd name="GluePoint12Y" fmla="*/ 0 h 74"/>
                  <a:gd name="GluePoint13X" fmla="*/ 52 w 68"/>
                  <a:gd name="GluePoint13Y" fmla="*/ 6 h 74"/>
                  <a:gd name="GluePoint14X" fmla="*/ 47 w 68"/>
                  <a:gd name="GluePoint14Y" fmla="*/ 6 h 74"/>
                  <a:gd name="GluePoint15X" fmla="*/ 44 w 68"/>
                  <a:gd name="GluePoint15Y" fmla="*/ 3 h 74"/>
                  <a:gd name="GluePoint16X" fmla="*/ 38 w 68"/>
                  <a:gd name="GluePoint16Y" fmla="*/ 13 h 74"/>
                  <a:gd name="GluePoint17X" fmla="*/ 35 w 68"/>
                  <a:gd name="GluePoint17Y" fmla="*/ 13 h 74"/>
                  <a:gd name="GluePoint18X" fmla="*/ 28 w 68"/>
                  <a:gd name="GluePoint18Y" fmla="*/ 19 h 74"/>
                  <a:gd name="GluePoint19X" fmla="*/ 22 w 68"/>
                  <a:gd name="GluePoint19Y" fmla="*/ 16 h 74"/>
                  <a:gd name="GluePoint20X" fmla="*/ 19 w 68"/>
                  <a:gd name="GluePoint20Y" fmla="*/ 22 h 74"/>
                  <a:gd name="GluePoint21X" fmla="*/ 12 w 68"/>
                  <a:gd name="GluePoint21Y" fmla="*/ 22 h 74"/>
                  <a:gd name="GluePoint22X" fmla="*/ 12 w 68"/>
                  <a:gd name="GluePoint22Y" fmla="*/ 29 h 74"/>
                  <a:gd name="GluePoint23X" fmla="*/ 8 w 68"/>
                  <a:gd name="GluePoint23Y" fmla="*/ 34 h 74"/>
                  <a:gd name="GluePoint24X" fmla="*/ 3 w 68"/>
                  <a:gd name="GluePoint24Y" fmla="*/ 35 h 74"/>
                  <a:gd name="GluePoint25X" fmla="*/ 0 w 68"/>
                  <a:gd name="GluePoint25Y" fmla="*/ 35 h 74"/>
                  <a:gd name="GluePoint26X" fmla="*/ 0 w 68"/>
                  <a:gd name="GluePoint26Y" fmla="*/ 37 h 74"/>
                  <a:gd name="GluePoint27X" fmla="*/ 24 w 68"/>
                  <a:gd name="GluePoint27Y" fmla="*/ 69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8" h="74">
                    <a:moveTo>
                      <a:pt x="24" y="69"/>
                    </a:moveTo>
                    <a:lnTo>
                      <a:pt x="27" y="67"/>
                    </a:lnTo>
                    <a:lnTo>
                      <a:pt x="36" y="70"/>
                    </a:lnTo>
                    <a:lnTo>
                      <a:pt x="43" y="70"/>
                    </a:lnTo>
                    <a:lnTo>
                      <a:pt x="49" y="74"/>
                    </a:lnTo>
                    <a:lnTo>
                      <a:pt x="55" y="72"/>
                    </a:lnTo>
                    <a:lnTo>
                      <a:pt x="54" y="62"/>
                    </a:lnTo>
                    <a:lnTo>
                      <a:pt x="57" y="56"/>
                    </a:lnTo>
                    <a:lnTo>
                      <a:pt x="60" y="25"/>
                    </a:lnTo>
                    <a:lnTo>
                      <a:pt x="65" y="13"/>
                    </a:lnTo>
                    <a:lnTo>
                      <a:pt x="68" y="0"/>
                    </a:lnTo>
                    <a:lnTo>
                      <a:pt x="63" y="0"/>
                    </a:lnTo>
                    <a:lnTo>
                      <a:pt x="52" y="6"/>
                    </a:lnTo>
                    <a:lnTo>
                      <a:pt x="47" y="6"/>
                    </a:lnTo>
                    <a:lnTo>
                      <a:pt x="44" y="3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28" y="19"/>
                    </a:lnTo>
                    <a:lnTo>
                      <a:pt x="22" y="16"/>
                    </a:lnTo>
                    <a:lnTo>
                      <a:pt x="19" y="22"/>
                    </a:lnTo>
                    <a:lnTo>
                      <a:pt x="12" y="22"/>
                    </a:lnTo>
                    <a:lnTo>
                      <a:pt x="12" y="29"/>
                    </a:lnTo>
                    <a:lnTo>
                      <a:pt x="8" y="34"/>
                    </a:lnTo>
                    <a:lnTo>
                      <a:pt x="3" y="35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24" y="6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4" name="Freeform 192"/>
              <p:cNvSpPr/>
              <p:nvPr/>
            </p:nvSpPr>
            <p:spPr>
              <a:xfrm>
                <a:off x="1909800" y="2597040"/>
                <a:ext cx="150480" cy="838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83880"/>
                  <a:gd name="textAreaBottom" fmla="*/ 84240 h 83880"/>
                  <a:gd name="GluePoint1X" fmla="*/ 95 w 95"/>
                  <a:gd name="GluePoint1Y" fmla="*/ 18 h 53"/>
                  <a:gd name="GluePoint2X" fmla="*/ 90 w 95"/>
                  <a:gd name="GluePoint2Y" fmla="*/ 18 h 53"/>
                  <a:gd name="GluePoint3X" fmla="*/ 79 w 95"/>
                  <a:gd name="GluePoint3Y" fmla="*/ 24 h 53"/>
                  <a:gd name="GluePoint4X" fmla="*/ 74 w 95"/>
                  <a:gd name="GluePoint4Y" fmla="*/ 24 h 53"/>
                  <a:gd name="GluePoint5X" fmla="*/ 71 w 95"/>
                  <a:gd name="GluePoint5Y" fmla="*/ 21 h 53"/>
                  <a:gd name="GluePoint6X" fmla="*/ 65 w 95"/>
                  <a:gd name="GluePoint6Y" fmla="*/ 31 h 53"/>
                  <a:gd name="GluePoint7X" fmla="*/ 62 w 95"/>
                  <a:gd name="GluePoint7Y" fmla="*/ 31 h 53"/>
                  <a:gd name="GluePoint8X" fmla="*/ 55 w 95"/>
                  <a:gd name="GluePoint8Y" fmla="*/ 37 h 53"/>
                  <a:gd name="GluePoint9X" fmla="*/ 49 w 95"/>
                  <a:gd name="GluePoint9Y" fmla="*/ 34 h 53"/>
                  <a:gd name="GluePoint10X" fmla="*/ 46 w 95"/>
                  <a:gd name="GluePoint10Y" fmla="*/ 40 h 53"/>
                  <a:gd name="GluePoint11X" fmla="*/ 39 w 95"/>
                  <a:gd name="GluePoint11Y" fmla="*/ 40 h 53"/>
                  <a:gd name="GluePoint12X" fmla="*/ 39 w 95"/>
                  <a:gd name="GluePoint12Y" fmla="*/ 47 h 53"/>
                  <a:gd name="GluePoint13X" fmla="*/ 35 w 95"/>
                  <a:gd name="GluePoint13Y" fmla="*/ 52 h 53"/>
                  <a:gd name="GluePoint14X" fmla="*/ 30 w 95"/>
                  <a:gd name="GluePoint14Y" fmla="*/ 53 h 53"/>
                  <a:gd name="GluePoint15X" fmla="*/ 27 w 95"/>
                  <a:gd name="GluePoint15Y" fmla="*/ 47 h 53"/>
                  <a:gd name="GluePoint16X" fmla="*/ 24 w 95"/>
                  <a:gd name="GluePoint16Y" fmla="*/ 47 h 53"/>
                  <a:gd name="GluePoint17X" fmla="*/ 24 w 95"/>
                  <a:gd name="GluePoint17Y" fmla="*/ 40 h 53"/>
                  <a:gd name="GluePoint18X" fmla="*/ 22 w 95"/>
                  <a:gd name="GluePoint18Y" fmla="*/ 37 h 53"/>
                  <a:gd name="GluePoint19X" fmla="*/ 19 w 95"/>
                  <a:gd name="GluePoint19Y" fmla="*/ 35 h 53"/>
                  <a:gd name="GluePoint20X" fmla="*/ 14 w 95"/>
                  <a:gd name="GluePoint20Y" fmla="*/ 37 h 53"/>
                  <a:gd name="GluePoint21X" fmla="*/ 4 w 95"/>
                  <a:gd name="GluePoint21Y" fmla="*/ 29 h 53"/>
                  <a:gd name="GluePoint22X" fmla="*/ 0 w 95"/>
                  <a:gd name="GluePoint22Y" fmla="*/ 27 h 53"/>
                  <a:gd name="GluePoint23X" fmla="*/ 3 w 95"/>
                  <a:gd name="GluePoint23Y" fmla="*/ 24 h 53"/>
                  <a:gd name="GluePoint24X" fmla="*/ 4 w 95"/>
                  <a:gd name="GluePoint24Y" fmla="*/ 18 h 53"/>
                  <a:gd name="GluePoint25X" fmla="*/ 17 w 95"/>
                  <a:gd name="GluePoint25Y" fmla="*/ 8 h 53"/>
                  <a:gd name="GluePoint26X" fmla="*/ 19 w 95"/>
                  <a:gd name="GluePoint26Y" fmla="*/ 5 h 53"/>
                  <a:gd name="GluePoint27X" fmla="*/ 28 w 95"/>
                  <a:gd name="GluePoint27Y" fmla="*/ 3 h 53"/>
                  <a:gd name="GluePoint28X" fmla="*/ 43 w 95"/>
                  <a:gd name="GluePoint28Y" fmla="*/ 5 h 53"/>
                  <a:gd name="GluePoint29X" fmla="*/ 57 w 95"/>
                  <a:gd name="GluePoint29Y" fmla="*/ 0 h 53"/>
                  <a:gd name="GluePoint30X" fmla="*/ 60 w 95"/>
                  <a:gd name="GluePoint30Y" fmla="*/ 2 h 53"/>
                  <a:gd name="GluePoint31X" fmla="*/ 70 w 95"/>
                  <a:gd name="GluePoint31Y" fmla="*/ 2 h 53"/>
                  <a:gd name="GluePoint32X" fmla="*/ 82 w 95"/>
                  <a:gd name="GluePoint32Y" fmla="*/ 6 h 53"/>
                  <a:gd name="GluePoint33X" fmla="*/ 92 w 95"/>
                  <a:gd name="GluePoint33Y" fmla="*/ 13 h 53"/>
                  <a:gd name="GluePoint34X" fmla="*/ 95 w 95"/>
                  <a:gd name="GluePoint34Y" fmla="*/ 18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95" h="53">
                    <a:moveTo>
                      <a:pt x="95" y="18"/>
                    </a:moveTo>
                    <a:lnTo>
                      <a:pt x="90" y="18"/>
                    </a:lnTo>
                    <a:lnTo>
                      <a:pt x="79" y="24"/>
                    </a:lnTo>
                    <a:lnTo>
                      <a:pt x="74" y="24"/>
                    </a:lnTo>
                    <a:lnTo>
                      <a:pt x="71" y="21"/>
                    </a:lnTo>
                    <a:lnTo>
                      <a:pt x="65" y="31"/>
                    </a:lnTo>
                    <a:lnTo>
                      <a:pt x="62" y="31"/>
                    </a:lnTo>
                    <a:lnTo>
                      <a:pt x="55" y="37"/>
                    </a:lnTo>
                    <a:lnTo>
                      <a:pt x="49" y="34"/>
                    </a:lnTo>
                    <a:lnTo>
                      <a:pt x="46" y="40"/>
                    </a:lnTo>
                    <a:lnTo>
                      <a:pt x="39" y="40"/>
                    </a:lnTo>
                    <a:lnTo>
                      <a:pt x="39" y="47"/>
                    </a:lnTo>
                    <a:lnTo>
                      <a:pt x="35" y="52"/>
                    </a:lnTo>
                    <a:lnTo>
                      <a:pt x="30" y="53"/>
                    </a:lnTo>
                    <a:lnTo>
                      <a:pt x="27" y="47"/>
                    </a:lnTo>
                    <a:lnTo>
                      <a:pt x="24" y="47"/>
                    </a:lnTo>
                    <a:lnTo>
                      <a:pt x="24" y="40"/>
                    </a:lnTo>
                    <a:lnTo>
                      <a:pt x="22" y="37"/>
                    </a:lnTo>
                    <a:lnTo>
                      <a:pt x="19" y="35"/>
                    </a:lnTo>
                    <a:lnTo>
                      <a:pt x="14" y="37"/>
                    </a:lnTo>
                    <a:lnTo>
                      <a:pt x="4" y="29"/>
                    </a:lnTo>
                    <a:lnTo>
                      <a:pt x="0" y="27"/>
                    </a:lnTo>
                    <a:lnTo>
                      <a:pt x="3" y="24"/>
                    </a:lnTo>
                    <a:lnTo>
                      <a:pt x="4" y="18"/>
                    </a:lnTo>
                    <a:lnTo>
                      <a:pt x="17" y="8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43" y="5"/>
                    </a:lnTo>
                    <a:lnTo>
                      <a:pt x="57" y="0"/>
                    </a:lnTo>
                    <a:lnTo>
                      <a:pt x="60" y="2"/>
                    </a:lnTo>
                    <a:lnTo>
                      <a:pt x="70" y="2"/>
                    </a:lnTo>
                    <a:lnTo>
                      <a:pt x="82" y="6"/>
                    </a:lnTo>
                    <a:lnTo>
                      <a:pt x="92" y="13"/>
                    </a:lnTo>
                    <a:lnTo>
                      <a:pt x="95" y="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5" name="Freeform 193"/>
              <p:cNvSpPr/>
              <p:nvPr/>
            </p:nvSpPr>
            <p:spPr>
              <a:xfrm>
                <a:off x="1987560" y="2732040"/>
                <a:ext cx="77400" cy="7884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78840"/>
                  <a:gd name="textAreaBottom" fmla="*/ 79200 h 78840"/>
                  <a:gd name="GluePoint1X" fmla="*/ 41 w 49"/>
                  <a:gd name="GluePoint1Y" fmla="*/ 50 h 50"/>
                  <a:gd name="GluePoint2X" fmla="*/ 43 w 49"/>
                  <a:gd name="GluePoint2Y" fmla="*/ 47 h 50"/>
                  <a:gd name="GluePoint3X" fmla="*/ 46 w 49"/>
                  <a:gd name="GluePoint3Y" fmla="*/ 37 h 50"/>
                  <a:gd name="GluePoint4X" fmla="*/ 43 w 49"/>
                  <a:gd name="GluePoint4Y" fmla="*/ 36 h 50"/>
                  <a:gd name="GluePoint5X" fmla="*/ 44 w 49"/>
                  <a:gd name="GluePoint5Y" fmla="*/ 31 h 50"/>
                  <a:gd name="GluePoint6X" fmla="*/ 46 w 49"/>
                  <a:gd name="GluePoint6Y" fmla="*/ 28 h 50"/>
                  <a:gd name="GluePoint7X" fmla="*/ 49 w 49"/>
                  <a:gd name="GluePoint7Y" fmla="*/ 28 h 50"/>
                  <a:gd name="GluePoint8X" fmla="*/ 38 w 49"/>
                  <a:gd name="GluePoint8Y" fmla="*/ 18 h 50"/>
                  <a:gd name="GluePoint9X" fmla="*/ 33 w 49"/>
                  <a:gd name="GluePoint9Y" fmla="*/ 5 h 50"/>
                  <a:gd name="GluePoint10X" fmla="*/ 27 w 49"/>
                  <a:gd name="GluePoint10Y" fmla="*/ 7 h 50"/>
                  <a:gd name="GluePoint11X" fmla="*/ 21 w 49"/>
                  <a:gd name="GluePoint11Y" fmla="*/ 3 h 50"/>
                  <a:gd name="GluePoint12X" fmla="*/ 14 w 49"/>
                  <a:gd name="GluePoint12Y" fmla="*/ 3 h 50"/>
                  <a:gd name="GluePoint13X" fmla="*/ 5 w 49"/>
                  <a:gd name="GluePoint13Y" fmla="*/ 0 h 50"/>
                  <a:gd name="GluePoint14X" fmla="*/ 2 w 49"/>
                  <a:gd name="GluePoint14Y" fmla="*/ 2 h 50"/>
                  <a:gd name="GluePoint15X" fmla="*/ 0 w 49"/>
                  <a:gd name="GluePoint15Y" fmla="*/ 13 h 50"/>
                  <a:gd name="GluePoint16X" fmla="*/ 2 w 49"/>
                  <a:gd name="GluePoint16Y" fmla="*/ 21 h 50"/>
                  <a:gd name="GluePoint17X" fmla="*/ 11 w 49"/>
                  <a:gd name="GluePoint17Y" fmla="*/ 28 h 50"/>
                  <a:gd name="GluePoint18X" fmla="*/ 13 w 49"/>
                  <a:gd name="GluePoint18Y" fmla="*/ 23 h 50"/>
                  <a:gd name="GluePoint19X" fmla="*/ 9 w 49"/>
                  <a:gd name="GluePoint19Y" fmla="*/ 20 h 50"/>
                  <a:gd name="GluePoint20X" fmla="*/ 13 w 49"/>
                  <a:gd name="GluePoint20Y" fmla="*/ 20 h 50"/>
                  <a:gd name="GluePoint21X" fmla="*/ 19 w 49"/>
                  <a:gd name="GluePoint21Y" fmla="*/ 29 h 50"/>
                  <a:gd name="GluePoint22X" fmla="*/ 32 w 49"/>
                  <a:gd name="GluePoint22Y" fmla="*/ 37 h 50"/>
                  <a:gd name="GluePoint23X" fmla="*/ 32 w 49"/>
                  <a:gd name="GluePoint23Y" fmla="*/ 45 h 50"/>
                  <a:gd name="GluePoint24X" fmla="*/ 37 w 49"/>
                  <a:gd name="GluePoint24Y" fmla="*/ 49 h 50"/>
                  <a:gd name="GluePoint25X" fmla="*/ 35 w 49"/>
                  <a:gd name="GluePoint25Y" fmla="*/ 44 h 50"/>
                  <a:gd name="GluePoint26X" fmla="*/ 37 w 49"/>
                  <a:gd name="GluePoint26Y" fmla="*/ 44 h 50"/>
                  <a:gd name="GluePoint27X" fmla="*/ 41 w 49"/>
                  <a:gd name="GluePoint27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9" h="50">
                    <a:moveTo>
                      <a:pt x="41" y="50"/>
                    </a:moveTo>
                    <a:lnTo>
                      <a:pt x="43" y="47"/>
                    </a:lnTo>
                    <a:lnTo>
                      <a:pt x="46" y="37"/>
                    </a:lnTo>
                    <a:lnTo>
                      <a:pt x="43" y="36"/>
                    </a:lnTo>
                    <a:lnTo>
                      <a:pt x="44" y="31"/>
                    </a:lnTo>
                    <a:lnTo>
                      <a:pt x="46" y="28"/>
                    </a:lnTo>
                    <a:lnTo>
                      <a:pt x="49" y="28"/>
                    </a:lnTo>
                    <a:lnTo>
                      <a:pt x="38" y="18"/>
                    </a:lnTo>
                    <a:lnTo>
                      <a:pt x="33" y="5"/>
                    </a:lnTo>
                    <a:lnTo>
                      <a:pt x="27" y="7"/>
                    </a:lnTo>
                    <a:lnTo>
                      <a:pt x="21" y="3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13"/>
                    </a:lnTo>
                    <a:lnTo>
                      <a:pt x="2" y="21"/>
                    </a:lnTo>
                    <a:lnTo>
                      <a:pt x="11" y="28"/>
                    </a:lnTo>
                    <a:lnTo>
                      <a:pt x="13" y="23"/>
                    </a:lnTo>
                    <a:lnTo>
                      <a:pt x="9" y="20"/>
                    </a:lnTo>
                    <a:lnTo>
                      <a:pt x="13" y="20"/>
                    </a:lnTo>
                    <a:lnTo>
                      <a:pt x="19" y="29"/>
                    </a:lnTo>
                    <a:lnTo>
                      <a:pt x="32" y="37"/>
                    </a:lnTo>
                    <a:lnTo>
                      <a:pt x="32" y="45"/>
                    </a:lnTo>
                    <a:lnTo>
                      <a:pt x="37" y="49"/>
                    </a:lnTo>
                    <a:lnTo>
                      <a:pt x="35" y="44"/>
                    </a:lnTo>
                    <a:lnTo>
                      <a:pt x="37" y="44"/>
                    </a:lnTo>
                    <a:lnTo>
                      <a:pt x="41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6" name="Freeform 194"/>
              <p:cNvSpPr/>
              <p:nvPr/>
            </p:nvSpPr>
            <p:spPr>
              <a:xfrm>
                <a:off x="1919160" y="2529000"/>
                <a:ext cx="33120" cy="709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70920"/>
                  <a:gd name="textAreaBottom" fmla="*/ 71280 h 70920"/>
                  <a:gd name="GluePoint1X" fmla="*/ 5 w 21"/>
                  <a:gd name="GluePoint1Y" fmla="*/ 45 h 45"/>
                  <a:gd name="GluePoint2X" fmla="*/ 0 w 21"/>
                  <a:gd name="GluePoint2Y" fmla="*/ 43 h 45"/>
                  <a:gd name="GluePoint3X" fmla="*/ 5 w 21"/>
                  <a:gd name="GluePoint3Y" fmla="*/ 9 h 45"/>
                  <a:gd name="GluePoint4X" fmla="*/ 10 w 21"/>
                  <a:gd name="GluePoint4Y" fmla="*/ 9 h 45"/>
                  <a:gd name="GluePoint5X" fmla="*/ 14 w 21"/>
                  <a:gd name="GluePoint5Y" fmla="*/ 1 h 45"/>
                  <a:gd name="GluePoint6X" fmla="*/ 18 w 21"/>
                  <a:gd name="GluePoint6Y" fmla="*/ 0 h 45"/>
                  <a:gd name="GluePoint7X" fmla="*/ 21 w 21"/>
                  <a:gd name="GluePoint7Y" fmla="*/ 3 h 45"/>
                  <a:gd name="GluePoint8X" fmla="*/ 18 w 21"/>
                  <a:gd name="GluePoint8Y" fmla="*/ 12 h 45"/>
                  <a:gd name="GluePoint9X" fmla="*/ 16 w 21"/>
                  <a:gd name="GluePoint9Y" fmla="*/ 27 h 45"/>
                  <a:gd name="GluePoint10X" fmla="*/ 13 w 21"/>
                  <a:gd name="GluePoint10Y" fmla="*/ 33 h 45"/>
                  <a:gd name="GluePoint11X" fmla="*/ 6 w 21"/>
                  <a:gd name="GluePoint11Y" fmla="*/ 40 h 45"/>
                  <a:gd name="GluePoint12X" fmla="*/ 5 w 21"/>
                  <a:gd name="GluePoint12Y" fmla="*/ 45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1" h="45">
                    <a:moveTo>
                      <a:pt x="5" y="45"/>
                    </a:moveTo>
                    <a:lnTo>
                      <a:pt x="0" y="43"/>
                    </a:lnTo>
                    <a:lnTo>
                      <a:pt x="5" y="9"/>
                    </a:lnTo>
                    <a:lnTo>
                      <a:pt x="10" y="9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18" y="12"/>
                    </a:lnTo>
                    <a:lnTo>
                      <a:pt x="16" y="27"/>
                    </a:lnTo>
                    <a:lnTo>
                      <a:pt x="13" y="33"/>
                    </a:lnTo>
                    <a:lnTo>
                      <a:pt x="6" y="4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7" name="Freeform 195"/>
              <p:cNvSpPr/>
              <p:nvPr/>
            </p:nvSpPr>
            <p:spPr>
              <a:xfrm>
                <a:off x="2290680" y="2705040"/>
                <a:ext cx="326520" cy="318600"/>
              </a:xfrm>
              <a:custGeom>
                <a:avLst/>
                <a:gdLst>
                  <a:gd name="textAreaLeft" fmla="*/ 0 w 326520"/>
                  <a:gd name="textAreaRight" fmla="*/ 326880 w 326520"/>
                  <a:gd name="textAreaTop" fmla="*/ 0 h 318600"/>
                  <a:gd name="textAreaBottom" fmla="*/ 318960 h 318600"/>
                  <a:gd name="GluePoint1X" fmla="*/ 23 w 206"/>
                  <a:gd name="GluePoint1Y" fmla="*/ 11 h 201"/>
                  <a:gd name="GluePoint2X" fmla="*/ 27 w 206"/>
                  <a:gd name="GluePoint2Y" fmla="*/ 29 h 201"/>
                  <a:gd name="GluePoint3X" fmla="*/ 20 w 206"/>
                  <a:gd name="GluePoint3Y" fmla="*/ 43 h 201"/>
                  <a:gd name="GluePoint4X" fmla="*/ 27 w 206"/>
                  <a:gd name="GluePoint4Y" fmla="*/ 54 h 201"/>
                  <a:gd name="GluePoint5X" fmla="*/ 35 w 206"/>
                  <a:gd name="GluePoint5Y" fmla="*/ 49 h 201"/>
                  <a:gd name="GluePoint6X" fmla="*/ 28 w 206"/>
                  <a:gd name="GluePoint6Y" fmla="*/ 32 h 201"/>
                  <a:gd name="GluePoint7X" fmla="*/ 39 w 206"/>
                  <a:gd name="GluePoint7Y" fmla="*/ 16 h 201"/>
                  <a:gd name="GluePoint8X" fmla="*/ 55 w 206"/>
                  <a:gd name="GluePoint8Y" fmla="*/ 9 h 201"/>
                  <a:gd name="GluePoint9X" fmla="*/ 50 w 206"/>
                  <a:gd name="GluePoint9Y" fmla="*/ 1 h 201"/>
                  <a:gd name="GluePoint10X" fmla="*/ 55 w 206"/>
                  <a:gd name="GluePoint10Y" fmla="*/ 0 h 201"/>
                  <a:gd name="GluePoint11X" fmla="*/ 76 w 206"/>
                  <a:gd name="GluePoint11Y" fmla="*/ 16 h 201"/>
                  <a:gd name="GluePoint12X" fmla="*/ 82 w 206"/>
                  <a:gd name="GluePoint12Y" fmla="*/ 29 h 201"/>
                  <a:gd name="GluePoint13X" fmla="*/ 117 w 206"/>
                  <a:gd name="GluePoint13Y" fmla="*/ 35 h 201"/>
                  <a:gd name="GluePoint14X" fmla="*/ 133 w 206"/>
                  <a:gd name="GluePoint14Y" fmla="*/ 33 h 201"/>
                  <a:gd name="GluePoint15X" fmla="*/ 146 w 206"/>
                  <a:gd name="GluePoint15Y" fmla="*/ 30 h 201"/>
                  <a:gd name="GluePoint16X" fmla="*/ 139 w 206"/>
                  <a:gd name="GluePoint16Y" fmla="*/ 27 h 201"/>
                  <a:gd name="GluePoint17X" fmla="*/ 173 w 206"/>
                  <a:gd name="GluePoint17Y" fmla="*/ 27 h 201"/>
                  <a:gd name="GluePoint18X" fmla="*/ 160 w 206"/>
                  <a:gd name="GluePoint18Y" fmla="*/ 29 h 201"/>
                  <a:gd name="GluePoint19X" fmla="*/ 165 w 206"/>
                  <a:gd name="GluePoint19Y" fmla="*/ 35 h 201"/>
                  <a:gd name="GluePoint20X" fmla="*/ 177 w 206"/>
                  <a:gd name="GluePoint20Y" fmla="*/ 41 h 201"/>
                  <a:gd name="GluePoint21X" fmla="*/ 190 w 206"/>
                  <a:gd name="GluePoint21Y" fmla="*/ 61 h 201"/>
                  <a:gd name="GluePoint22X" fmla="*/ 187 w 206"/>
                  <a:gd name="GluePoint22Y" fmla="*/ 66 h 201"/>
                  <a:gd name="GluePoint23X" fmla="*/ 200 w 206"/>
                  <a:gd name="GluePoint23Y" fmla="*/ 62 h 201"/>
                  <a:gd name="GluePoint24X" fmla="*/ 204 w 206"/>
                  <a:gd name="GluePoint24Y" fmla="*/ 72 h 201"/>
                  <a:gd name="GluePoint25X" fmla="*/ 190 w 206"/>
                  <a:gd name="GluePoint25Y" fmla="*/ 88 h 201"/>
                  <a:gd name="GluePoint26X" fmla="*/ 185 w 206"/>
                  <a:gd name="GluePoint26Y" fmla="*/ 96 h 201"/>
                  <a:gd name="GluePoint27X" fmla="*/ 182 w 206"/>
                  <a:gd name="GluePoint27Y" fmla="*/ 106 h 201"/>
                  <a:gd name="GluePoint28X" fmla="*/ 192 w 206"/>
                  <a:gd name="GluePoint28Y" fmla="*/ 123 h 201"/>
                  <a:gd name="GluePoint29X" fmla="*/ 185 w 206"/>
                  <a:gd name="GluePoint29Y" fmla="*/ 133 h 201"/>
                  <a:gd name="GluePoint30X" fmla="*/ 173 w 206"/>
                  <a:gd name="GluePoint30Y" fmla="*/ 139 h 201"/>
                  <a:gd name="GluePoint31X" fmla="*/ 154 w 206"/>
                  <a:gd name="GluePoint31Y" fmla="*/ 146 h 201"/>
                  <a:gd name="GluePoint32X" fmla="*/ 136 w 206"/>
                  <a:gd name="GluePoint32Y" fmla="*/ 139 h 201"/>
                  <a:gd name="GluePoint33X" fmla="*/ 128 w 206"/>
                  <a:gd name="GluePoint33Y" fmla="*/ 144 h 201"/>
                  <a:gd name="GluePoint34X" fmla="*/ 133 w 206"/>
                  <a:gd name="GluePoint34Y" fmla="*/ 159 h 201"/>
                  <a:gd name="GluePoint35X" fmla="*/ 147 w 206"/>
                  <a:gd name="GluePoint35Y" fmla="*/ 172 h 201"/>
                  <a:gd name="GluePoint36X" fmla="*/ 138 w 206"/>
                  <a:gd name="GluePoint36Y" fmla="*/ 180 h 201"/>
                  <a:gd name="GluePoint37X" fmla="*/ 117 w 206"/>
                  <a:gd name="GluePoint37Y" fmla="*/ 196 h 201"/>
                  <a:gd name="GluePoint38X" fmla="*/ 101 w 206"/>
                  <a:gd name="GluePoint38Y" fmla="*/ 201 h 201"/>
                  <a:gd name="GluePoint39X" fmla="*/ 87 w 206"/>
                  <a:gd name="GluePoint39Y" fmla="*/ 173 h 201"/>
                  <a:gd name="GluePoint40X" fmla="*/ 89 w 206"/>
                  <a:gd name="GluePoint40Y" fmla="*/ 156 h 201"/>
                  <a:gd name="GluePoint41X" fmla="*/ 81 w 206"/>
                  <a:gd name="GluePoint41Y" fmla="*/ 143 h 201"/>
                  <a:gd name="GluePoint42X" fmla="*/ 82 w 206"/>
                  <a:gd name="GluePoint42Y" fmla="*/ 120 h 201"/>
                  <a:gd name="GluePoint43X" fmla="*/ 87 w 206"/>
                  <a:gd name="GluePoint43Y" fmla="*/ 104 h 201"/>
                  <a:gd name="GluePoint44X" fmla="*/ 73 w 206"/>
                  <a:gd name="GluePoint44Y" fmla="*/ 107 h 201"/>
                  <a:gd name="GluePoint45X" fmla="*/ 57 w 206"/>
                  <a:gd name="GluePoint45Y" fmla="*/ 107 h 201"/>
                  <a:gd name="GluePoint46X" fmla="*/ 39 w 206"/>
                  <a:gd name="GluePoint46Y" fmla="*/ 88 h 201"/>
                  <a:gd name="GluePoint47X" fmla="*/ 19 w 206"/>
                  <a:gd name="GluePoint47Y" fmla="*/ 88 h 201"/>
                  <a:gd name="GluePoint48X" fmla="*/ 12 w 206"/>
                  <a:gd name="GluePoint48Y" fmla="*/ 69 h 201"/>
                  <a:gd name="GluePoint49X" fmla="*/ 6 w 206"/>
                  <a:gd name="GluePoint49Y" fmla="*/ 53 h 201"/>
                  <a:gd name="GluePoint50X" fmla="*/ 3 w 206"/>
                  <a:gd name="GluePoint50Y" fmla="*/ 43 h 201"/>
                  <a:gd name="GluePoint51X" fmla="*/ 12 w 206"/>
                  <a:gd name="GluePoint51Y" fmla="*/ 22 h 201"/>
                  <a:gd name="GluePoint52X" fmla="*/ 31 w 206"/>
                  <a:gd name="GluePoint52Y" fmla="*/ 6 h 2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206" h="201">
                    <a:moveTo>
                      <a:pt x="31" y="6"/>
                    </a:moveTo>
                    <a:lnTo>
                      <a:pt x="23" y="11"/>
                    </a:lnTo>
                    <a:lnTo>
                      <a:pt x="27" y="25"/>
                    </a:lnTo>
                    <a:lnTo>
                      <a:pt x="27" y="29"/>
                    </a:lnTo>
                    <a:lnTo>
                      <a:pt x="20" y="37"/>
                    </a:lnTo>
                    <a:lnTo>
                      <a:pt x="20" y="43"/>
                    </a:lnTo>
                    <a:lnTo>
                      <a:pt x="23" y="48"/>
                    </a:lnTo>
                    <a:lnTo>
                      <a:pt x="27" y="54"/>
                    </a:lnTo>
                    <a:lnTo>
                      <a:pt x="30" y="54"/>
                    </a:lnTo>
                    <a:lnTo>
                      <a:pt x="35" y="49"/>
                    </a:lnTo>
                    <a:lnTo>
                      <a:pt x="35" y="41"/>
                    </a:lnTo>
                    <a:lnTo>
                      <a:pt x="28" y="32"/>
                    </a:lnTo>
                    <a:lnTo>
                      <a:pt x="30" y="24"/>
                    </a:lnTo>
                    <a:lnTo>
                      <a:pt x="39" y="16"/>
                    </a:lnTo>
                    <a:lnTo>
                      <a:pt x="55" y="12"/>
                    </a:lnTo>
                    <a:lnTo>
                      <a:pt x="55" y="9"/>
                    </a:lnTo>
                    <a:lnTo>
                      <a:pt x="49" y="8"/>
                    </a:lnTo>
                    <a:lnTo>
                      <a:pt x="50" y="1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8" y="12"/>
                    </a:lnTo>
                    <a:lnTo>
                      <a:pt x="76" y="16"/>
                    </a:lnTo>
                    <a:lnTo>
                      <a:pt x="79" y="27"/>
                    </a:lnTo>
                    <a:lnTo>
                      <a:pt x="82" y="29"/>
                    </a:lnTo>
                    <a:lnTo>
                      <a:pt x="111" y="27"/>
                    </a:lnTo>
                    <a:lnTo>
                      <a:pt x="117" y="35"/>
                    </a:lnTo>
                    <a:lnTo>
                      <a:pt x="125" y="35"/>
                    </a:lnTo>
                    <a:lnTo>
                      <a:pt x="133" y="33"/>
                    </a:lnTo>
                    <a:lnTo>
                      <a:pt x="138" y="30"/>
                    </a:lnTo>
                    <a:lnTo>
                      <a:pt x="146" y="30"/>
                    </a:lnTo>
                    <a:lnTo>
                      <a:pt x="147" y="29"/>
                    </a:lnTo>
                    <a:lnTo>
                      <a:pt x="139" y="27"/>
                    </a:lnTo>
                    <a:lnTo>
                      <a:pt x="141" y="25"/>
                    </a:lnTo>
                    <a:lnTo>
                      <a:pt x="173" y="27"/>
                    </a:lnTo>
                    <a:lnTo>
                      <a:pt x="168" y="29"/>
                    </a:lnTo>
                    <a:lnTo>
                      <a:pt x="160" y="29"/>
                    </a:lnTo>
                    <a:lnTo>
                      <a:pt x="158" y="32"/>
                    </a:lnTo>
                    <a:lnTo>
                      <a:pt x="165" y="35"/>
                    </a:lnTo>
                    <a:lnTo>
                      <a:pt x="168" y="41"/>
                    </a:lnTo>
                    <a:lnTo>
                      <a:pt x="177" y="41"/>
                    </a:lnTo>
                    <a:lnTo>
                      <a:pt x="189" y="49"/>
                    </a:lnTo>
                    <a:lnTo>
                      <a:pt x="190" y="61"/>
                    </a:lnTo>
                    <a:lnTo>
                      <a:pt x="187" y="64"/>
                    </a:lnTo>
                    <a:lnTo>
                      <a:pt x="187" y="66"/>
                    </a:lnTo>
                    <a:lnTo>
                      <a:pt x="193" y="66"/>
                    </a:lnTo>
                    <a:lnTo>
                      <a:pt x="200" y="62"/>
                    </a:lnTo>
                    <a:lnTo>
                      <a:pt x="206" y="67"/>
                    </a:lnTo>
                    <a:lnTo>
                      <a:pt x="204" y="72"/>
                    </a:lnTo>
                    <a:lnTo>
                      <a:pt x="190" y="80"/>
                    </a:lnTo>
                    <a:lnTo>
                      <a:pt x="190" y="88"/>
                    </a:lnTo>
                    <a:lnTo>
                      <a:pt x="195" y="90"/>
                    </a:lnTo>
                    <a:lnTo>
                      <a:pt x="185" y="96"/>
                    </a:lnTo>
                    <a:lnTo>
                      <a:pt x="185" y="101"/>
                    </a:lnTo>
                    <a:lnTo>
                      <a:pt x="182" y="106"/>
                    </a:lnTo>
                    <a:lnTo>
                      <a:pt x="182" y="109"/>
                    </a:lnTo>
                    <a:lnTo>
                      <a:pt x="192" y="123"/>
                    </a:lnTo>
                    <a:lnTo>
                      <a:pt x="192" y="127"/>
                    </a:lnTo>
                    <a:lnTo>
                      <a:pt x="185" y="133"/>
                    </a:lnTo>
                    <a:lnTo>
                      <a:pt x="181" y="135"/>
                    </a:lnTo>
                    <a:lnTo>
                      <a:pt x="173" y="139"/>
                    </a:lnTo>
                    <a:lnTo>
                      <a:pt x="160" y="143"/>
                    </a:lnTo>
                    <a:lnTo>
                      <a:pt x="154" y="146"/>
                    </a:lnTo>
                    <a:lnTo>
                      <a:pt x="147" y="146"/>
                    </a:lnTo>
                    <a:lnTo>
                      <a:pt x="136" y="139"/>
                    </a:lnTo>
                    <a:lnTo>
                      <a:pt x="127" y="138"/>
                    </a:lnTo>
                    <a:lnTo>
                      <a:pt x="128" y="144"/>
                    </a:lnTo>
                    <a:lnTo>
                      <a:pt x="135" y="149"/>
                    </a:lnTo>
                    <a:lnTo>
                      <a:pt x="133" y="159"/>
                    </a:lnTo>
                    <a:lnTo>
                      <a:pt x="136" y="172"/>
                    </a:lnTo>
                    <a:lnTo>
                      <a:pt x="147" y="172"/>
                    </a:lnTo>
                    <a:lnTo>
                      <a:pt x="147" y="175"/>
                    </a:lnTo>
                    <a:lnTo>
                      <a:pt x="138" y="180"/>
                    </a:lnTo>
                    <a:lnTo>
                      <a:pt x="133" y="188"/>
                    </a:lnTo>
                    <a:lnTo>
                      <a:pt x="117" y="196"/>
                    </a:lnTo>
                    <a:lnTo>
                      <a:pt x="112" y="199"/>
                    </a:lnTo>
                    <a:lnTo>
                      <a:pt x="101" y="201"/>
                    </a:lnTo>
                    <a:lnTo>
                      <a:pt x="93" y="191"/>
                    </a:lnTo>
                    <a:lnTo>
                      <a:pt x="87" y="173"/>
                    </a:lnTo>
                    <a:lnTo>
                      <a:pt x="81" y="165"/>
                    </a:lnTo>
                    <a:lnTo>
                      <a:pt x="89" y="156"/>
                    </a:lnTo>
                    <a:lnTo>
                      <a:pt x="85" y="148"/>
                    </a:lnTo>
                    <a:lnTo>
                      <a:pt x="81" y="143"/>
                    </a:lnTo>
                    <a:lnTo>
                      <a:pt x="79" y="133"/>
                    </a:lnTo>
                    <a:lnTo>
                      <a:pt x="82" y="120"/>
                    </a:lnTo>
                    <a:lnTo>
                      <a:pt x="87" y="109"/>
                    </a:lnTo>
                    <a:lnTo>
                      <a:pt x="87" y="104"/>
                    </a:lnTo>
                    <a:lnTo>
                      <a:pt x="82" y="104"/>
                    </a:lnTo>
                    <a:lnTo>
                      <a:pt x="73" y="107"/>
                    </a:lnTo>
                    <a:lnTo>
                      <a:pt x="65" y="106"/>
                    </a:lnTo>
                    <a:lnTo>
                      <a:pt x="57" y="107"/>
                    </a:lnTo>
                    <a:lnTo>
                      <a:pt x="47" y="91"/>
                    </a:lnTo>
                    <a:lnTo>
                      <a:pt x="39" y="88"/>
                    </a:lnTo>
                    <a:lnTo>
                      <a:pt x="27" y="91"/>
                    </a:lnTo>
                    <a:lnTo>
                      <a:pt x="19" y="88"/>
                    </a:lnTo>
                    <a:lnTo>
                      <a:pt x="12" y="83"/>
                    </a:lnTo>
                    <a:lnTo>
                      <a:pt x="12" y="69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3" y="43"/>
                    </a:lnTo>
                    <a:lnTo>
                      <a:pt x="8" y="29"/>
                    </a:lnTo>
                    <a:lnTo>
                      <a:pt x="12" y="22"/>
                    </a:lnTo>
                    <a:lnTo>
                      <a:pt x="23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8" name="Freeform 196"/>
              <p:cNvSpPr/>
              <p:nvPr/>
            </p:nvSpPr>
            <p:spPr>
              <a:xfrm>
                <a:off x="2655720" y="2878200"/>
                <a:ext cx="99720" cy="1141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114120"/>
                  <a:gd name="textAreaBottom" fmla="*/ 114480 h 114120"/>
                  <a:gd name="GluePoint1X" fmla="*/ 55 w 63"/>
                  <a:gd name="GluePoint1Y" fmla="*/ 64 h 72"/>
                  <a:gd name="GluePoint2X" fmla="*/ 48 w 63"/>
                  <a:gd name="GluePoint2Y" fmla="*/ 61 h 72"/>
                  <a:gd name="GluePoint3X" fmla="*/ 41 w 63"/>
                  <a:gd name="GluePoint3Y" fmla="*/ 63 h 72"/>
                  <a:gd name="GluePoint4X" fmla="*/ 35 w 63"/>
                  <a:gd name="GluePoint4Y" fmla="*/ 63 h 72"/>
                  <a:gd name="GluePoint5X" fmla="*/ 33 w 63"/>
                  <a:gd name="GluePoint5Y" fmla="*/ 63 h 72"/>
                  <a:gd name="GluePoint6X" fmla="*/ 33 w 63"/>
                  <a:gd name="GluePoint6Y" fmla="*/ 72 h 72"/>
                  <a:gd name="GluePoint7X" fmla="*/ 24 w 63"/>
                  <a:gd name="GluePoint7Y" fmla="*/ 71 h 72"/>
                  <a:gd name="GluePoint8X" fmla="*/ 17 w 63"/>
                  <a:gd name="GluePoint8Y" fmla="*/ 61 h 72"/>
                  <a:gd name="GluePoint9X" fmla="*/ 13 w 63"/>
                  <a:gd name="GluePoint9Y" fmla="*/ 47 h 72"/>
                  <a:gd name="GluePoint10X" fmla="*/ 8 w 63"/>
                  <a:gd name="GluePoint10Y" fmla="*/ 45 h 72"/>
                  <a:gd name="GluePoint11X" fmla="*/ 0 w 63"/>
                  <a:gd name="GluePoint11Y" fmla="*/ 34 h 72"/>
                  <a:gd name="GluePoint12X" fmla="*/ 3 w 63"/>
                  <a:gd name="GluePoint12Y" fmla="*/ 19 h 72"/>
                  <a:gd name="GluePoint13X" fmla="*/ 11 w 63"/>
                  <a:gd name="GluePoint13Y" fmla="*/ 16 h 72"/>
                  <a:gd name="GluePoint14X" fmla="*/ 13 w 63"/>
                  <a:gd name="GluePoint14Y" fmla="*/ 13 h 72"/>
                  <a:gd name="GluePoint15X" fmla="*/ 13 w 63"/>
                  <a:gd name="GluePoint15Y" fmla="*/ 10 h 72"/>
                  <a:gd name="GluePoint16X" fmla="*/ 16 w 63"/>
                  <a:gd name="GluePoint16Y" fmla="*/ 3 h 72"/>
                  <a:gd name="GluePoint17X" fmla="*/ 19 w 63"/>
                  <a:gd name="GluePoint17Y" fmla="*/ 0 h 72"/>
                  <a:gd name="GluePoint18X" fmla="*/ 27 w 63"/>
                  <a:gd name="GluePoint18Y" fmla="*/ 3 h 72"/>
                  <a:gd name="GluePoint19X" fmla="*/ 49 w 63"/>
                  <a:gd name="GluePoint19Y" fmla="*/ 0 h 72"/>
                  <a:gd name="GluePoint20X" fmla="*/ 63 w 63"/>
                  <a:gd name="GluePoint20Y" fmla="*/ 5 h 72"/>
                  <a:gd name="GluePoint21X" fmla="*/ 63 w 63"/>
                  <a:gd name="GluePoint21Y" fmla="*/ 8 h 72"/>
                  <a:gd name="GluePoint22X" fmla="*/ 57 w 63"/>
                  <a:gd name="GluePoint22Y" fmla="*/ 16 h 72"/>
                  <a:gd name="GluePoint23X" fmla="*/ 57 w 63"/>
                  <a:gd name="GluePoint23Y" fmla="*/ 30 h 72"/>
                  <a:gd name="GluePoint24X" fmla="*/ 63 w 63"/>
                  <a:gd name="GluePoint24Y" fmla="*/ 42 h 72"/>
                  <a:gd name="GluePoint25X" fmla="*/ 60 w 63"/>
                  <a:gd name="GluePoint25Y" fmla="*/ 59 h 72"/>
                  <a:gd name="GluePoint26X" fmla="*/ 55 w 63"/>
                  <a:gd name="GluePoint26Y" fmla="*/ 64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3" h="72">
                    <a:moveTo>
                      <a:pt x="55" y="64"/>
                    </a:moveTo>
                    <a:lnTo>
                      <a:pt x="48" y="61"/>
                    </a:lnTo>
                    <a:lnTo>
                      <a:pt x="41" y="63"/>
                    </a:lnTo>
                    <a:lnTo>
                      <a:pt x="35" y="63"/>
                    </a:lnTo>
                    <a:lnTo>
                      <a:pt x="33" y="63"/>
                    </a:lnTo>
                    <a:lnTo>
                      <a:pt x="33" y="72"/>
                    </a:lnTo>
                    <a:lnTo>
                      <a:pt x="24" y="71"/>
                    </a:lnTo>
                    <a:lnTo>
                      <a:pt x="17" y="61"/>
                    </a:lnTo>
                    <a:lnTo>
                      <a:pt x="13" y="47"/>
                    </a:lnTo>
                    <a:lnTo>
                      <a:pt x="8" y="45"/>
                    </a:lnTo>
                    <a:lnTo>
                      <a:pt x="0" y="34"/>
                    </a:lnTo>
                    <a:lnTo>
                      <a:pt x="3" y="19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6" y="3"/>
                    </a:lnTo>
                    <a:lnTo>
                      <a:pt x="19" y="0"/>
                    </a:lnTo>
                    <a:lnTo>
                      <a:pt x="27" y="3"/>
                    </a:lnTo>
                    <a:lnTo>
                      <a:pt x="49" y="0"/>
                    </a:lnTo>
                    <a:lnTo>
                      <a:pt x="63" y="5"/>
                    </a:lnTo>
                    <a:lnTo>
                      <a:pt x="63" y="8"/>
                    </a:lnTo>
                    <a:lnTo>
                      <a:pt x="57" y="16"/>
                    </a:lnTo>
                    <a:lnTo>
                      <a:pt x="57" y="30"/>
                    </a:lnTo>
                    <a:lnTo>
                      <a:pt x="63" y="42"/>
                    </a:lnTo>
                    <a:lnTo>
                      <a:pt x="60" y="59"/>
                    </a:lnTo>
                    <a:lnTo>
                      <a:pt x="55" y="6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9" name="Freeform 197"/>
              <p:cNvSpPr/>
              <p:nvPr/>
            </p:nvSpPr>
            <p:spPr>
              <a:xfrm>
                <a:off x="2579760" y="2811600"/>
                <a:ext cx="114120" cy="196560"/>
              </a:xfrm>
              <a:custGeom>
                <a:avLst/>
                <a:gdLst>
                  <a:gd name="textAreaLeft" fmla="*/ 0 w 114120"/>
                  <a:gd name="textAreaRight" fmla="*/ 114480 w 114120"/>
                  <a:gd name="textAreaTop" fmla="*/ 0 h 196560"/>
                  <a:gd name="textAreaBottom" fmla="*/ 196920 h 196560"/>
                  <a:gd name="GluePoint1X" fmla="*/ 72 w 72"/>
                  <a:gd name="GluePoint1Y" fmla="*/ 113 h 124"/>
                  <a:gd name="GluePoint2X" fmla="*/ 65 w 72"/>
                  <a:gd name="GluePoint2Y" fmla="*/ 113 h 124"/>
                  <a:gd name="GluePoint3X" fmla="*/ 61 w 72"/>
                  <a:gd name="GluePoint3Y" fmla="*/ 111 h 124"/>
                  <a:gd name="GluePoint4X" fmla="*/ 56 w 72"/>
                  <a:gd name="GluePoint4Y" fmla="*/ 118 h 124"/>
                  <a:gd name="GluePoint5X" fmla="*/ 42 w 72"/>
                  <a:gd name="GluePoint5Y" fmla="*/ 121 h 124"/>
                  <a:gd name="GluePoint6X" fmla="*/ 38 w 72"/>
                  <a:gd name="GluePoint6Y" fmla="*/ 124 h 124"/>
                  <a:gd name="GluePoint7X" fmla="*/ 32 w 72"/>
                  <a:gd name="GluePoint7Y" fmla="*/ 124 h 124"/>
                  <a:gd name="GluePoint8X" fmla="*/ 29 w 72"/>
                  <a:gd name="GluePoint8Y" fmla="*/ 121 h 124"/>
                  <a:gd name="GluePoint9X" fmla="*/ 24 w 72"/>
                  <a:gd name="GluePoint9Y" fmla="*/ 114 h 124"/>
                  <a:gd name="GluePoint10X" fmla="*/ 22 w 72"/>
                  <a:gd name="GluePoint10Y" fmla="*/ 108 h 124"/>
                  <a:gd name="GluePoint11X" fmla="*/ 19 w 72"/>
                  <a:gd name="GluePoint11Y" fmla="*/ 103 h 124"/>
                  <a:gd name="GluePoint12X" fmla="*/ 22 w 72"/>
                  <a:gd name="GluePoint12Y" fmla="*/ 82 h 124"/>
                  <a:gd name="GluePoint13X" fmla="*/ 26 w 72"/>
                  <a:gd name="GluePoint13Y" fmla="*/ 77 h 124"/>
                  <a:gd name="GluePoint14X" fmla="*/ 24 w 72"/>
                  <a:gd name="GluePoint14Y" fmla="*/ 69 h 124"/>
                  <a:gd name="GluePoint15X" fmla="*/ 18 w 72"/>
                  <a:gd name="GluePoint15Y" fmla="*/ 66 h 124"/>
                  <a:gd name="GluePoint16X" fmla="*/ 19 w 72"/>
                  <a:gd name="GluePoint16Y" fmla="*/ 60 h 124"/>
                  <a:gd name="GluePoint17X" fmla="*/ 18 w 72"/>
                  <a:gd name="GluePoint17Y" fmla="*/ 55 h 124"/>
                  <a:gd name="GluePoint18X" fmla="*/ 10 w 72"/>
                  <a:gd name="GluePoint18Y" fmla="*/ 56 h 124"/>
                  <a:gd name="GluePoint19X" fmla="*/ 0 w 72"/>
                  <a:gd name="GluePoint19Y" fmla="*/ 42 h 124"/>
                  <a:gd name="GluePoint20X" fmla="*/ 0 w 72"/>
                  <a:gd name="GluePoint20Y" fmla="*/ 39 h 124"/>
                  <a:gd name="GluePoint21X" fmla="*/ 3 w 72"/>
                  <a:gd name="GluePoint21Y" fmla="*/ 34 h 124"/>
                  <a:gd name="GluePoint22X" fmla="*/ 3 w 72"/>
                  <a:gd name="GluePoint22Y" fmla="*/ 29 h 124"/>
                  <a:gd name="GluePoint23X" fmla="*/ 13 w 72"/>
                  <a:gd name="GluePoint23Y" fmla="*/ 23 h 124"/>
                  <a:gd name="GluePoint24X" fmla="*/ 8 w 72"/>
                  <a:gd name="GluePoint24Y" fmla="*/ 21 h 124"/>
                  <a:gd name="GluePoint25X" fmla="*/ 8 w 72"/>
                  <a:gd name="GluePoint25Y" fmla="*/ 13 h 124"/>
                  <a:gd name="GluePoint26X" fmla="*/ 22 w 72"/>
                  <a:gd name="GluePoint26Y" fmla="*/ 5 h 124"/>
                  <a:gd name="GluePoint27X" fmla="*/ 24 w 72"/>
                  <a:gd name="GluePoint27Y" fmla="*/ 0 h 124"/>
                  <a:gd name="GluePoint28X" fmla="*/ 27 w 72"/>
                  <a:gd name="GluePoint28Y" fmla="*/ 0 h 124"/>
                  <a:gd name="GluePoint29X" fmla="*/ 40 w 72"/>
                  <a:gd name="GluePoint29Y" fmla="*/ 13 h 124"/>
                  <a:gd name="GluePoint30X" fmla="*/ 42 w 72"/>
                  <a:gd name="GluePoint30Y" fmla="*/ 18 h 124"/>
                  <a:gd name="GluePoint31X" fmla="*/ 42 w 72"/>
                  <a:gd name="GluePoint31Y" fmla="*/ 27 h 124"/>
                  <a:gd name="GluePoint32X" fmla="*/ 43 w 72"/>
                  <a:gd name="GluePoint32Y" fmla="*/ 27 h 124"/>
                  <a:gd name="GluePoint33X" fmla="*/ 49 w 72"/>
                  <a:gd name="GluePoint33Y" fmla="*/ 27 h 124"/>
                  <a:gd name="GluePoint34X" fmla="*/ 54 w 72"/>
                  <a:gd name="GluePoint34Y" fmla="*/ 31 h 124"/>
                  <a:gd name="GluePoint35X" fmla="*/ 62 w 72"/>
                  <a:gd name="GluePoint35Y" fmla="*/ 39 h 124"/>
                  <a:gd name="GluePoint36X" fmla="*/ 64 w 72"/>
                  <a:gd name="GluePoint36Y" fmla="*/ 45 h 124"/>
                  <a:gd name="GluePoint37X" fmla="*/ 61 w 72"/>
                  <a:gd name="GluePoint37Y" fmla="*/ 52 h 124"/>
                  <a:gd name="GluePoint38X" fmla="*/ 61 w 72"/>
                  <a:gd name="GluePoint38Y" fmla="*/ 55 h 124"/>
                  <a:gd name="GluePoint39X" fmla="*/ 59 w 72"/>
                  <a:gd name="GluePoint39Y" fmla="*/ 58 h 124"/>
                  <a:gd name="GluePoint40X" fmla="*/ 51 w 72"/>
                  <a:gd name="GluePoint40Y" fmla="*/ 61 h 124"/>
                  <a:gd name="GluePoint41X" fmla="*/ 48 w 72"/>
                  <a:gd name="GluePoint41Y" fmla="*/ 76 h 124"/>
                  <a:gd name="GluePoint42X" fmla="*/ 56 w 72"/>
                  <a:gd name="GluePoint42Y" fmla="*/ 87 h 124"/>
                  <a:gd name="GluePoint43X" fmla="*/ 61 w 72"/>
                  <a:gd name="GluePoint43Y" fmla="*/ 89 h 124"/>
                  <a:gd name="GluePoint44X" fmla="*/ 65 w 72"/>
                  <a:gd name="GluePoint44Y" fmla="*/ 103 h 124"/>
                  <a:gd name="GluePoint45X" fmla="*/ 72 w 72"/>
                  <a:gd name="GluePoint45Y" fmla="*/ 113 h 1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72" h="124">
                    <a:moveTo>
                      <a:pt x="72" y="113"/>
                    </a:moveTo>
                    <a:lnTo>
                      <a:pt x="65" y="113"/>
                    </a:lnTo>
                    <a:lnTo>
                      <a:pt x="61" y="111"/>
                    </a:lnTo>
                    <a:lnTo>
                      <a:pt x="56" y="118"/>
                    </a:lnTo>
                    <a:lnTo>
                      <a:pt x="42" y="121"/>
                    </a:lnTo>
                    <a:lnTo>
                      <a:pt x="38" y="124"/>
                    </a:lnTo>
                    <a:lnTo>
                      <a:pt x="32" y="124"/>
                    </a:lnTo>
                    <a:lnTo>
                      <a:pt x="29" y="121"/>
                    </a:lnTo>
                    <a:lnTo>
                      <a:pt x="24" y="114"/>
                    </a:lnTo>
                    <a:lnTo>
                      <a:pt x="22" y="108"/>
                    </a:lnTo>
                    <a:lnTo>
                      <a:pt x="19" y="103"/>
                    </a:lnTo>
                    <a:lnTo>
                      <a:pt x="22" y="82"/>
                    </a:lnTo>
                    <a:lnTo>
                      <a:pt x="26" y="77"/>
                    </a:lnTo>
                    <a:lnTo>
                      <a:pt x="24" y="69"/>
                    </a:lnTo>
                    <a:lnTo>
                      <a:pt x="18" y="66"/>
                    </a:lnTo>
                    <a:lnTo>
                      <a:pt x="19" y="60"/>
                    </a:lnTo>
                    <a:lnTo>
                      <a:pt x="18" y="55"/>
                    </a:lnTo>
                    <a:lnTo>
                      <a:pt x="10" y="56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3" y="34"/>
                    </a:lnTo>
                    <a:lnTo>
                      <a:pt x="3" y="29"/>
                    </a:lnTo>
                    <a:lnTo>
                      <a:pt x="13" y="23"/>
                    </a:lnTo>
                    <a:lnTo>
                      <a:pt x="8" y="21"/>
                    </a:lnTo>
                    <a:lnTo>
                      <a:pt x="8" y="13"/>
                    </a:lnTo>
                    <a:lnTo>
                      <a:pt x="22" y="5"/>
                    </a:lnTo>
                    <a:lnTo>
                      <a:pt x="24" y="0"/>
                    </a:lnTo>
                    <a:lnTo>
                      <a:pt x="27" y="0"/>
                    </a:lnTo>
                    <a:lnTo>
                      <a:pt x="40" y="13"/>
                    </a:lnTo>
                    <a:lnTo>
                      <a:pt x="42" y="18"/>
                    </a:lnTo>
                    <a:lnTo>
                      <a:pt x="42" y="27"/>
                    </a:lnTo>
                    <a:lnTo>
                      <a:pt x="43" y="27"/>
                    </a:lnTo>
                    <a:lnTo>
                      <a:pt x="49" y="27"/>
                    </a:lnTo>
                    <a:lnTo>
                      <a:pt x="54" y="31"/>
                    </a:lnTo>
                    <a:lnTo>
                      <a:pt x="62" y="39"/>
                    </a:lnTo>
                    <a:lnTo>
                      <a:pt x="64" y="45"/>
                    </a:lnTo>
                    <a:lnTo>
                      <a:pt x="61" y="52"/>
                    </a:lnTo>
                    <a:lnTo>
                      <a:pt x="61" y="55"/>
                    </a:lnTo>
                    <a:lnTo>
                      <a:pt x="59" y="58"/>
                    </a:lnTo>
                    <a:lnTo>
                      <a:pt x="51" y="61"/>
                    </a:lnTo>
                    <a:lnTo>
                      <a:pt x="48" y="76"/>
                    </a:lnTo>
                    <a:lnTo>
                      <a:pt x="56" y="87"/>
                    </a:lnTo>
                    <a:lnTo>
                      <a:pt x="61" y="89"/>
                    </a:lnTo>
                    <a:lnTo>
                      <a:pt x="65" y="103"/>
                    </a:lnTo>
                    <a:lnTo>
                      <a:pt x="72" y="11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0" name="Freeform 198"/>
              <p:cNvSpPr/>
              <p:nvPr/>
            </p:nvSpPr>
            <p:spPr>
              <a:xfrm>
                <a:off x="2090880" y="3046320"/>
                <a:ext cx="315720" cy="504360"/>
              </a:xfrm>
              <a:custGeom>
                <a:avLst/>
                <a:gdLst>
                  <a:gd name="textAreaLeft" fmla="*/ 0 w 315720"/>
                  <a:gd name="textAreaRight" fmla="*/ 316080 w 315720"/>
                  <a:gd name="textAreaTop" fmla="*/ 0 h 504360"/>
                  <a:gd name="textAreaBottom" fmla="*/ 504720 h 504360"/>
                  <a:gd name="GluePoint1X" fmla="*/ 183 w 199"/>
                  <a:gd name="GluePoint1Y" fmla="*/ 317 h 318"/>
                  <a:gd name="GluePoint2X" fmla="*/ 192 w 199"/>
                  <a:gd name="GluePoint2Y" fmla="*/ 307 h 318"/>
                  <a:gd name="GluePoint3X" fmla="*/ 199 w 199"/>
                  <a:gd name="GluePoint3Y" fmla="*/ 290 h 318"/>
                  <a:gd name="GluePoint4X" fmla="*/ 192 w 199"/>
                  <a:gd name="GluePoint4Y" fmla="*/ 278 h 318"/>
                  <a:gd name="GluePoint5X" fmla="*/ 195 w 199"/>
                  <a:gd name="GluePoint5Y" fmla="*/ 265 h 318"/>
                  <a:gd name="GluePoint6X" fmla="*/ 195 w 199"/>
                  <a:gd name="GluePoint6Y" fmla="*/ 253 h 318"/>
                  <a:gd name="GluePoint7X" fmla="*/ 197 w 199"/>
                  <a:gd name="GluePoint7Y" fmla="*/ 217 h 318"/>
                  <a:gd name="GluePoint8X" fmla="*/ 173 w 199"/>
                  <a:gd name="GluePoint8Y" fmla="*/ 193 h 318"/>
                  <a:gd name="GluePoint9X" fmla="*/ 168 w 199"/>
                  <a:gd name="GluePoint9Y" fmla="*/ 162 h 318"/>
                  <a:gd name="GluePoint10X" fmla="*/ 151 w 199"/>
                  <a:gd name="GluePoint10Y" fmla="*/ 174 h 318"/>
                  <a:gd name="GluePoint11X" fmla="*/ 140 w 199"/>
                  <a:gd name="GluePoint11Y" fmla="*/ 166 h 318"/>
                  <a:gd name="GluePoint12X" fmla="*/ 130 w 199"/>
                  <a:gd name="GluePoint12Y" fmla="*/ 156 h 318"/>
                  <a:gd name="GluePoint13X" fmla="*/ 116 w 199"/>
                  <a:gd name="GluePoint13Y" fmla="*/ 132 h 318"/>
                  <a:gd name="GluePoint14X" fmla="*/ 127 w 199"/>
                  <a:gd name="GluePoint14Y" fmla="*/ 114 h 318"/>
                  <a:gd name="GluePoint15X" fmla="*/ 135 w 199"/>
                  <a:gd name="GluePoint15Y" fmla="*/ 89 h 318"/>
                  <a:gd name="GluePoint16X" fmla="*/ 165 w 199"/>
                  <a:gd name="GluePoint16Y" fmla="*/ 74 h 318"/>
                  <a:gd name="GluePoint17X" fmla="*/ 173 w 199"/>
                  <a:gd name="GluePoint17Y" fmla="*/ 72 h 318"/>
                  <a:gd name="GluePoint18X" fmla="*/ 164 w 199"/>
                  <a:gd name="GluePoint18Y" fmla="*/ 66 h 318"/>
                  <a:gd name="GluePoint19X" fmla="*/ 170 w 199"/>
                  <a:gd name="GluePoint19Y" fmla="*/ 50 h 318"/>
                  <a:gd name="GluePoint20X" fmla="*/ 156 w 199"/>
                  <a:gd name="GluePoint20Y" fmla="*/ 39 h 318"/>
                  <a:gd name="GluePoint21X" fmla="*/ 143 w 199"/>
                  <a:gd name="GluePoint21Y" fmla="*/ 39 h 318"/>
                  <a:gd name="GluePoint22X" fmla="*/ 126 w 199"/>
                  <a:gd name="GluePoint22Y" fmla="*/ 42 h 318"/>
                  <a:gd name="GluePoint23X" fmla="*/ 122 w 199"/>
                  <a:gd name="GluePoint23Y" fmla="*/ 32 h 318"/>
                  <a:gd name="GluePoint24X" fmla="*/ 114 w 199"/>
                  <a:gd name="GluePoint24Y" fmla="*/ 21 h 318"/>
                  <a:gd name="GluePoint25X" fmla="*/ 103 w 199"/>
                  <a:gd name="GluePoint25Y" fmla="*/ 8 h 318"/>
                  <a:gd name="GluePoint26X" fmla="*/ 91 w 199"/>
                  <a:gd name="GluePoint26Y" fmla="*/ 0 h 318"/>
                  <a:gd name="GluePoint27X" fmla="*/ 86 w 199"/>
                  <a:gd name="GluePoint27Y" fmla="*/ 3 h 318"/>
                  <a:gd name="GluePoint28X" fmla="*/ 89 w 199"/>
                  <a:gd name="GluePoint28Y" fmla="*/ 16 h 318"/>
                  <a:gd name="GluePoint29X" fmla="*/ 70 w 199"/>
                  <a:gd name="GluePoint29Y" fmla="*/ 45 h 318"/>
                  <a:gd name="GluePoint30X" fmla="*/ 46 w 199"/>
                  <a:gd name="GluePoint30Y" fmla="*/ 61 h 318"/>
                  <a:gd name="GluePoint31X" fmla="*/ 40 w 199"/>
                  <a:gd name="GluePoint31Y" fmla="*/ 68 h 318"/>
                  <a:gd name="GluePoint32X" fmla="*/ 33 w 199"/>
                  <a:gd name="GluePoint32Y" fmla="*/ 85 h 318"/>
                  <a:gd name="GluePoint33X" fmla="*/ 26 w 199"/>
                  <a:gd name="GluePoint33Y" fmla="*/ 79 h 318"/>
                  <a:gd name="GluePoint34X" fmla="*/ 18 w 199"/>
                  <a:gd name="GluePoint34Y" fmla="*/ 77 h 318"/>
                  <a:gd name="GluePoint35X" fmla="*/ 10 w 199"/>
                  <a:gd name="GluePoint35Y" fmla="*/ 71 h 318"/>
                  <a:gd name="GluePoint36X" fmla="*/ 13 w 199"/>
                  <a:gd name="GluePoint36Y" fmla="*/ 60 h 318"/>
                  <a:gd name="GluePoint37X" fmla="*/ 3 w 199"/>
                  <a:gd name="GluePoint37Y" fmla="*/ 92 h 318"/>
                  <a:gd name="GluePoint38X" fmla="*/ 3 w 199"/>
                  <a:gd name="GluePoint38Y" fmla="*/ 103 h 318"/>
                  <a:gd name="GluePoint39X" fmla="*/ 26 w 199"/>
                  <a:gd name="GluePoint39Y" fmla="*/ 126 h 318"/>
                  <a:gd name="GluePoint40X" fmla="*/ 40 w 199"/>
                  <a:gd name="GluePoint40Y" fmla="*/ 145 h 318"/>
                  <a:gd name="GluePoint41X" fmla="*/ 57 w 199"/>
                  <a:gd name="GluePoint41Y" fmla="*/ 187 h 318"/>
                  <a:gd name="GluePoint42X" fmla="*/ 67 w 199"/>
                  <a:gd name="GluePoint42Y" fmla="*/ 204 h 318"/>
                  <a:gd name="GluePoint43X" fmla="*/ 83 w 199"/>
                  <a:gd name="GluePoint43Y" fmla="*/ 233 h 318"/>
                  <a:gd name="GluePoint44X" fmla="*/ 83 w 199"/>
                  <a:gd name="GluePoint44Y" fmla="*/ 245 h 318"/>
                  <a:gd name="GluePoint45X" fmla="*/ 103 w 199"/>
                  <a:gd name="GluePoint45Y" fmla="*/ 269 h 318"/>
                  <a:gd name="GluePoint46X" fmla="*/ 149 w 199"/>
                  <a:gd name="GluePoint46Y" fmla="*/ 294 h 318"/>
                  <a:gd name="GluePoint47X" fmla="*/ 170 w 199"/>
                  <a:gd name="GluePoint47Y" fmla="*/ 314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99" h="318">
                    <a:moveTo>
                      <a:pt x="180" y="318"/>
                    </a:moveTo>
                    <a:lnTo>
                      <a:pt x="183" y="317"/>
                    </a:lnTo>
                    <a:lnTo>
                      <a:pt x="189" y="315"/>
                    </a:lnTo>
                    <a:lnTo>
                      <a:pt x="192" y="307"/>
                    </a:lnTo>
                    <a:lnTo>
                      <a:pt x="191" y="304"/>
                    </a:lnTo>
                    <a:lnTo>
                      <a:pt x="199" y="290"/>
                    </a:lnTo>
                    <a:lnTo>
                      <a:pt x="199" y="285"/>
                    </a:lnTo>
                    <a:lnTo>
                      <a:pt x="192" y="278"/>
                    </a:lnTo>
                    <a:lnTo>
                      <a:pt x="192" y="272"/>
                    </a:lnTo>
                    <a:lnTo>
                      <a:pt x="195" y="265"/>
                    </a:lnTo>
                    <a:lnTo>
                      <a:pt x="191" y="257"/>
                    </a:lnTo>
                    <a:lnTo>
                      <a:pt x="195" y="253"/>
                    </a:lnTo>
                    <a:lnTo>
                      <a:pt x="194" y="224"/>
                    </a:lnTo>
                    <a:lnTo>
                      <a:pt x="197" y="217"/>
                    </a:lnTo>
                    <a:lnTo>
                      <a:pt x="183" y="190"/>
                    </a:lnTo>
                    <a:lnTo>
                      <a:pt x="173" y="193"/>
                    </a:lnTo>
                    <a:lnTo>
                      <a:pt x="170" y="190"/>
                    </a:lnTo>
                    <a:lnTo>
                      <a:pt x="168" y="162"/>
                    </a:lnTo>
                    <a:lnTo>
                      <a:pt x="159" y="171"/>
                    </a:lnTo>
                    <a:lnTo>
                      <a:pt x="151" y="174"/>
                    </a:lnTo>
                    <a:lnTo>
                      <a:pt x="143" y="172"/>
                    </a:lnTo>
                    <a:lnTo>
                      <a:pt x="140" y="166"/>
                    </a:lnTo>
                    <a:lnTo>
                      <a:pt x="130" y="164"/>
                    </a:lnTo>
                    <a:lnTo>
                      <a:pt x="130" y="156"/>
                    </a:lnTo>
                    <a:lnTo>
                      <a:pt x="121" y="145"/>
                    </a:lnTo>
                    <a:lnTo>
                      <a:pt x="116" y="132"/>
                    </a:lnTo>
                    <a:lnTo>
                      <a:pt x="121" y="117"/>
                    </a:lnTo>
                    <a:lnTo>
                      <a:pt x="127" y="114"/>
                    </a:lnTo>
                    <a:lnTo>
                      <a:pt x="127" y="103"/>
                    </a:lnTo>
                    <a:lnTo>
                      <a:pt x="135" y="89"/>
                    </a:lnTo>
                    <a:lnTo>
                      <a:pt x="148" y="80"/>
                    </a:lnTo>
                    <a:lnTo>
                      <a:pt x="165" y="74"/>
                    </a:lnTo>
                    <a:lnTo>
                      <a:pt x="172" y="74"/>
                    </a:lnTo>
                    <a:lnTo>
                      <a:pt x="173" y="72"/>
                    </a:lnTo>
                    <a:lnTo>
                      <a:pt x="167" y="68"/>
                    </a:lnTo>
                    <a:lnTo>
                      <a:pt x="164" y="66"/>
                    </a:lnTo>
                    <a:lnTo>
                      <a:pt x="164" y="63"/>
                    </a:lnTo>
                    <a:lnTo>
                      <a:pt x="170" y="50"/>
                    </a:lnTo>
                    <a:lnTo>
                      <a:pt x="168" y="45"/>
                    </a:lnTo>
                    <a:lnTo>
                      <a:pt x="156" y="39"/>
                    </a:lnTo>
                    <a:lnTo>
                      <a:pt x="151" y="42"/>
                    </a:lnTo>
                    <a:lnTo>
                      <a:pt x="143" y="39"/>
                    </a:lnTo>
                    <a:lnTo>
                      <a:pt x="137" y="43"/>
                    </a:lnTo>
                    <a:lnTo>
                      <a:pt x="126" y="42"/>
                    </a:lnTo>
                    <a:lnTo>
                      <a:pt x="122" y="39"/>
                    </a:lnTo>
                    <a:lnTo>
                      <a:pt x="122" y="32"/>
                    </a:lnTo>
                    <a:lnTo>
                      <a:pt x="118" y="31"/>
                    </a:lnTo>
                    <a:lnTo>
                      <a:pt x="114" y="21"/>
                    </a:lnTo>
                    <a:lnTo>
                      <a:pt x="108" y="18"/>
                    </a:lnTo>
                    <a:lnTo>
                      <a:pt x="103" y="8"/>
                    </a:lnTo>
                    <a:lnTo>
                      <a:pt x="99" y="3"/>
                    </a:lnTo>
                    <a:lnTo>
                      <a:pt x="91" y="0"/>
                    </a:lnTo>
                    <a:lnTo>
                      <a:pt x="86" y="2"/>
                    </a:lnTo>
                    <a:lnTo>
                      <a:pt x="86" y="3"/>
                    </a:lnTo>
                    <a:lnTo>
                      <a:pt x="92" y="16"/>
                    </a:lnTo>
                    <a:lnTo>
                      <a:pt x="89" y="16"/>
                    </a:lnTo>
                    <a:lnTo>
                      <a:pt x="84" y="29"/>
                    </a:lnTo>
                    <a:lnTo>
                      <a:pt x="70" y="45"/>
                    </a:lnTo>
                    <a:lnTo>
                      <a:pt x="49" y="55"/>
                    </a:lnTo>
                    <a:lnTo>
                      <a:pt x="46" y="61"/>
                    </a:lnTo>
                    <a:lnTo>
                      <a:pt x="43" y="61"/>
                    </a:lnTo>
                    <a:lnTo>
                      <a:pt x="40" y="68"/>
                    </a:lnTo>
                    <a:lnTo>
                      <a:pt x="38" y="82"/>
                    </a:lnTo>
                    <a:lnTo>
                      <a:pt x="33" y="85"/>
                    </a:lnTo>
                    <a:lnTo>
                      <a:pt x="29" y="87"/>
                    </a:lnTo>
                    <a:lnTo>
                      <a:pt x="26" y="79"/>
                    </a:lnTo>
                    <a:lnTo>
                      <a:pt x="21" y="79"/>
                    </a:lnTo>
                    <a:lnTo>
                      <a:pt x="18" y="77"/>
                    </a:lnTo>
                    <a:lnTo>
                      <a:pt x="13" y="79"/>
                    </a:lnTo>
                    <a:lnTo>
                      <a:pt x="10" y="71"/>
                    </a:lnTo>
                    <a:lnTo>
                      <a:pt x="16" y="68"/>
                    </a:lnTo>
                    <a:lnTo>
                      <a:pt x="13" y="60"/>
                    </a:lnTo>
                    <a:lnTo>
                      <a:pt x="0" y="76"/>
                    </a:lnTo>
                    <a:lnTo>
                      <a:pt x="3" y="92"/>
                    </a:lnTo>
                    <a:lnTo>
                      <a:pt x="6" y="97"/>
                    </a:lnTo>
                    <a:lnTo>
                      <a:pt x="3" y="103"/>
                    </a:lnTo>
                    <a:lnTo>
                      <a:pt x="21" y="119"/>
                    </a:lnTo>
                    <a:lnTo>
                      <a:pt x="26" y="126"/>
                    </a:lnTo>
                    <a:lnTo>
                      <a:pt x="30" y="137"/>
                    </a:lnTo>
                    <a:lnTo>
                      <a:pt x="40" y="145"/>
                    </a:lnTo>
                    <a:lnTo>
                      <a:pt x="51" y="177"/>
                    </a:lnTo>
                    <a:lnTo>
                      <a:pt x="57" y="187"/>
                    </a:lnTo>
                    <a:lnTo>
                      <a:pt x="60" y="201"/>
                    </a:lnTo>
                    <a:lnTo>
                      <a:pt x="67" y="204"/>
                    </a:lnTo>
                    <a:lnTo>
                      <a:pt x="78" y="228"/>
                    </a:lnTo>
                    <a:lnTo>
                      <a:pt x="83" y="233"/>
                    </a:lnTo>
                    <a:lnTo>
                      <a:pt x="86" y="241"/>
                    </a:lnTo>
                    <a:lnTo>
                      <a:pt x="83" y="245"/>
                    </a:lnTo>
                    <a:lnTo>
                      <a:pt x="84" y="249"/>
                    </a:lnTo>
                    <a:lnTo>
                      <a:pt x="103" y="269"/>
                    </a:lnTo>
                    <a:lnTo>
                      <a:pt x="127" y="283"/>
                    </a:lnTo>
                    <a:lnTo>
                      <a:pt x="149" y="294"/>
                    </a:lnTo>
                    <a:lnTo>
                      <a:pt x="159" y="301"/>
                    </a:lnTo>
                    <a:lnTo>
                      <a:pt x="170" y="314"/>
                    </a:lnTo>
                    <a:lnTo>
                      <a:pt x="180" y="3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1" name="Freeform 199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0 w 129"/>
                  <a:gd name="GluePoint1Y" fmla="*/ 53 h 145"/>
                  <a:gd name="GluePoint2X" fmla="*/ 3 w 129"/>
                  <a:gd name="GluePoint2Y" fmla="*/ 37 h 145"/>
                  <a:gd name="GluePoint3X" fmla="*/ 2 w 129"/>
                  <a:gd name="GluePoint3Y" fmla="*/ 26 h 145"/>
                  <a:gd name="GluePoint4X" fmla="*/ 6 w 129"/>
                  <a:gd name="GluePoint4Y" fmla="*/ 14 h 145"/>
                  <a:gd name="GluePoint5X" fmla="*/ 8 w 129"/>
                  <a:gd name="GluePoint5Y" fmla="*/ 8 h 145"/>
                  <a:gd name="GluePoint6X" fmla="*/ 37 w 129"/>
                  <a:gd name="GluePoint6Y" fmla="*/ 0 h 145"/>
                  <a:gd name="GluePoint7X" fmla="*/ 49 w 129"/>
                  <a:gd name="GluePoint7Y" fmla="*/ 0 h 145"/>
                  <a:gd name="GluePoint8X" fmla="*/ 56 w 129"/>
                  <a:gd name="GluePoint8Y" fmla="*/ 3 h 145"/>
                  <a:gd name="GluePoint9X" fmla="*/ 65 w 129"/>
                  <a:gd name="GluePoint9Y" fmla="*/ 14 h 145"/>
                  <a:gd name="GluePoint10X" fmla="*/ 65 w 129"/>
                  <a:gd name="GluePoint10Y" fmla="*/ 16 h 145"/>
                  <a:gd name="GluePoint11X" fmla="*/ 68 w 129"/>
                  <a:gd name="GluePoint11Y" fmla="*/ 21 h 145"/>
                  <a:gd name="GluePoint12X" fmla="*/ 70 w 129"/>
                  <a:gd name="GluePoint12Y" fmla="*/ 46 h 145"/>
                  <a:gd name="GluePoint13X" fmla="*/ 72 w 129"/>
                  <a:gd name="GluePoint13Y" fmla="*/ 48 h 145"/>
                  <a:gd name="GluePoint14X" fmla="*/ 84 w 129"/>
                  <a:gd name="GluePoint14Y" fmla="*/ 53 h 145"/>
                  <a:gd name="GluePoint15X" fmla="*/ 94 w 129"/>
                  <a:gd name="GluePoint15Y" fmla="*/ 50 h 145"/>
                  <a:gd name="GluePoint16X" fmla="*/ 103 w 129"/>
                  <a:gd name="GluePoint16Y" fmla="*/ 53 h 145"/>
                  <a:gd name="GluePoint17X" fmla="*/ 105 w 129"/>
                  <a:gd name="GluePoint17Y" fmla="*/ 58 h 145"/>
                  <a:gd name="GluePoint18X" fmla="*/ 108 w 129"/>
                  <a:gd name="GluePoint18Y" fmla="*/ 75 h 145"/>
                  <a:gd name="GluePoint19X" fmla="*/ 111 w 129"/>
                  <a:gd name="GluePoint19Y" fmla="*/ 80 h 145"/>
                  <a:gd name="GluePoint20X" fmla="*/ 114 w 129"/>
                  <a:gd name="GluePoint20Y" fmla="*/ 82 h 145"/>
                  <a:gd name="GluePoint21X" fmla="*/ 126 w 129"/>
                  <a:gd name="GluePoint21Y" fmla="*/ 80 h 145"/>
                  <a:gd name="GluePoint22X" fmla="*/ 126 w 129"/>
                  <a:gd name="GluePoint22Y" fmla="*/ 82 h 145"/>
                  <a:gd name="GluePoint23X" fmla="*/ 129 w 129"/>
                  <a:gd name="GluePoint23Y" fmla="*/ 91 h 145"/>
                  <a:gd name="GluePoint24X" fmla="*/ 129 w 129"/>
                  <a:gd name="GluePoint24Y" fmla="*/ 111 h 145"/>
                  <a:gd name="GluePoint25X" fmla="*/ 127 w 129"/>
                  <a:gd name="GluePoint25Y" fmla="*/ 127 h 145"/>
                  <a:gd name="GluePoint26X" fmla="*/ 114 w 129"/>
                  <a:gd name="GluePoint26Y" fmla="*/ 141 h 145"/>
                  <a:gd name="GluePoint27X" fmla="*/ 97 w 129"/>
                  <a:gd name="GluePoint27Y" fmla="*/ 145 h 145"/>
                  <a:gd name="GluePoint28X" fmla="*/ 87 w 129"/>
                  <a:gd name="GluePoint28Y" fmla="*/ 140 h 145"/>
                  <a:gd name="GluePoint29X" fmla="*/ 73 w 129"/>
                  <a:gd name="GluePoint29Y" fmla="*/ 138 h 145"/>
                  <a:gd name="GluePoint30X" fmla="*/ 73 w 129"/>
                  <a:gd name="GluePoint30Y" fmla="*/ 133 h 145"/>
                  <a:gd name="GluePoint31X" fmla="*/ 73 w 129"/>
                  <a:gd name="GluePoint31Y" fmla="*/ 130 h 145"/>
                  <a:gd name="GluePoint32X" fmla="*/ 79 w 129"/>
                  <a:gd name="GluePoint32Y" fmla="*/ 112 h 145"/>
                  <a:gd name="GluePoint33X" fmla="*/ 78 w 129"/>
                  <a:gd name="GluePoint33Y" fmla="*/ 106 h 145"/>
                  <a:gd name="GluePoint34X" fmla="*/ 67 w 129"/>
                  <a:gd name="GluePoint34Y" fmla="*/ 96 h 145"/>
                  <a:gd name="GluePoint35X" fmla="*/ 48 w 129"/>
                  <a:gd name="GluePoint35Y" fmla="*/ 87 h 145"/>
                  <a:gd name="GluePoint36X" fmla="*/ 30 w 129"/>
                  <a:gd name="GluePoint36Y" fmla="*/ 82 h 145"/>
                  <a:gd name="GluePoint37X" fmla="*/ 25 w 129"/>
                  <a:gd name="GluePoint37Y" fmla="*/ 77 h 145"/>
                  <a:gd name="GluePoint38X" fmla="*/ 14 w 129"/>
                  <a:gd name="GluePoint38Y" fmla="*/ 67 h 145"/>
                  <a:gd name="GluePoint39X" fmla="*/ 5 w 129"/>
                  <a:gd name="GluePoint39Y" fmla="*/ 54 h 145"/>
                  <a:gd name="GluePoint40X" fmla="*/ 0 w 129"/>
                  <a:gd name="GluePoint40Y" fmla="*/ 5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0" y="53"/>
                    </a:move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2" name="Freeform 200"/>
              <p:cNvSpPr/>
              <p:nvPr/>
            </p:nvSpPr>
            <p:spPr>
              <a:xfrm>
                <a:off x="2743200" y="2887560"/>
                <a:ext cx="70920" cy="10296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102960"/>
                  <a:gd name="textAreaBottom" fmla="*/ 103320 h 102960"/>
                  <a:gd name="GluePoint1X" fmla="*/ 45 w 45"/>
                  <a:gd name="GluePoint1Y" fmla="*/ 28 h 65"/>
                  <a:gd name="GluePoint2X" fmla="*/ 45 w 45"/>
                  <a:gd name="GluePoint2Y" fmla="*/ 24 h 65"/>
                  <a:gd name="GluePoint3X" fmla="*/ 42 w 45"/>
                  <a:gd name="GluePoint3Y" fmla="*/ 21 h 65"/>
                  <a:gd name="GluePoint4X" fmla="*/ 29 w 45"/>
                  <a:gd name="GluePoint4Y" fmla="*/ 8 h 65"/>
                  <a:gd name="GluePoint5X" fmla="*/ 12 w 45"/>
                  <a:gd name="GluePoint5Y" fmla="*/ 0 h 65"/>
                  <a:gd name="GluePoint6X" fmla="*/ 8 w 45"/>
                  <a:gd name="GluePoint6Y" fmla="*/ 2 h 65"/>
                  <a:gd name="GluePoint7X" fmla="*/ 2 w 45"/>
                  <a:gd name="GluePoint7Y" fmla="*/ 10 h 65"/>
                  <a:gd name="GluePoint8X" fmla="*/ 2 w 45"/>
                  <a:gd name="GluePoint8Y" fmla="*/ 24 h 65"/>
                  <a:gd name="GluePoint9X" fmla="*/ 8 w 45"/>
                  <a:gd name="GluePoint9Y" fmla="*/ 36 h 65"/>
                  <a:gd name="GluePoint10X" fmla="*/ 5 w 45"/>
                  <a:gd name="GluePoint10Y" fmla="*/ 53 h 65"/>
                  <a:gd name="GluePoint11X" fmla="*/ 0 w 45"/>
                  <a:gd name="GluePoint11Y" fmla="*/ 58 h 65"/>
                  <a:gd name="GluePoint12X" fmla="*/ 7 w 45"/>
                  <a:gd name="GluePoint12Y" fmla="*/ 65 h 65"/>
                  <a:gd name="GluePoint13X" fmla="*/ 13 w 45"/>
                  <a:gd name="GluePoint13Y" fmla="*/ 61 h 65"/>
                  <a:gd name="GluePoint14X" fmla="*/ 23 w 45"/>
                  <a:gd name="GluePoint14Y" fmla="*/ 61 h 65"/>
                  <a:gd name="GluePoint15X" fmla="*/ 31 w 45"/>
                  <a:gd name="GluePoint15Y" fmla="*/ 53 h 65"/>
                  <a:gd name="GluePoint16X" fmla="*/ 34 w 45"/>
                  <a:gd name="GluePoint16Y" fmla="*/ 44 h 65"/>
                  <a:gd name="GluePoint17X" fmla="*/ 45 w 45"/>
                  <a:gd name="GluePoint17Y" fmla="*/ 28 h 6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5" h="65">
                    <a:moveTo>
                      <a:pt x="45" y="28"/>
                    </a:moveTo>
                    <a:lnTo>
                      <a:pt x="45" y="24"/>
                    </a:lnTo>
                    <a:lnTo>
                      <a:pt x="42" y="21"/>
                    </a:lnTo>
                    <a:lnTo>
                      <a:pt x="29" y="8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2" y="10"/>
                    </a:lnTo>
                    <a:lnTo>
                      <a:pt x="2" y="24"/>
                    </a:lnTo>
                    <a:lnTo>
                      <a:pt x="8" y="36"/>
                    </a:lnTo>
                    <a:lnTo>
                      <a:pt x="5" y="53"/>
                    </a:lnTo>
                    <a:lnTo>
                      <a:pt x="0" y="58"/>
                    </a:lnTo>
                    <a:lnTo>
                      <a:pt x="7" y="65"/>
                    </a:lnTo>
                    <a:lnTo>
                      <a:pt x="13" y="61"/>
                    </a:lnTo>
                    <a:lnTo>
                      <a:pt x="23" y="61"/>
                    </a:lnTo>
                    <a:lnTo>
                      <a:pt x="31" y="53"/>
                    </a:lnTo>
                    <a:lnTo>
                      <a:pt x="34" y="44"/>
                    </a:lnTo>
                    <a:lnTo>
                      <a:pt x="45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3" name="Freeform 201"/>
              <p:cNvSpPr/>
              <p:nvPr/>
            </p:nvSpPr>
            <p:spPr>
              <a:xfrm>
                <a:off x="2716200" y="3884760"/>
                <a:ext cx="120240" cy="1346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134640"/>
                  <a:gd name="textAreaBottom" fmla="*/ 135000 h 134640"/>
                  <a:gd name="GluePoint1X" fmla="*/ 3 w 76"/>
                  <a:gd name="GluePoint1Y" fmla="*/ 3 h 85"/>
                  <a:gd name="GluePoint2X" fmla="*/ 0 w 76"/>
                  <a:gd name="GluePoint2Y" fmla="*/ 8 h 85"/>
                  <a:gd name="GluePoint3X" fmla="*/ 3 w 76"/>
                  <a:gd name="GluePoint3Y" fmla="*/ 24 h 85"/>
                  <a:gd name="GluePoint4X" fmla="*/ 2 w 76"/>
                  <a:gd name="GluePoint4Y" fmla="*/ 33 h 85"/>
                  <a:gd name="GluePoint5X" fmla="*/ 3 w 76"/>
                  <a:gd name="GluePoint5Y" fmla="*/ 49 h 85"/>
                  <a:gd name="GluePoint6X" fmla="*/ 2 w 76"/>
                  <a:gd name="GluePoint6Y" fmla="*/ 57 h 85"/>
                  <a:gd name="GluePoint7X" fmla="*/ 3 w 76"/>
                  <a:gd name="GluePoint7Y" fmla="*/ 69 h 85"/>
                  <a:gd name="GluePoint8X" fmla="*/ 5 w 76"/>
                  <a:gd name="GluePoint8Y" fmla="*/ 69 h 85"/>
                  <a:gd name="GluePoint9X" fmla="*/ 11 w 76"/>
                  <a:gd name="GluePoint9Y" fmla="*/ 77 h 85"/>
                  <a:gd name="GluePoint10X" fmla="*/ 22 w 76"/>
                  <a:gd name="GluePoint10Y" fmla="*/ 77 h 85"/>
                  <a:gd name="GluePoint11X" fmla="*/ 38 w 76"/>
                  <a:gd name="GluePoint11Y" fmla="*/ 83 h 85"/>
                  <a:gd name="GluePoint12X" fmla="*/ 48 w 76"/>
                  <a:gd name="GluePoint12Y" fmla="*/ 83 h 85"/>
                  <a:gd name="GluePoint13X" fmla="*/ 57 w 76"/>
                  <a:gd name="GluePoint13Y" fmla="*/ 85 h 85"/>
                  <a:gd name="GluePoint14X" fmla="*/ 67 w 76"/>
                  <a:gd name="GluePoint14Y" fmla="*/ 80 h 85"/>
                  <a:gd name="GluePoint15X" fmla="*/ 75 w 76"/>
                  <a:gd name="GluePoint15Y" fmla="*/ 64 h 85"/>
                  <a:gd name="GluePoint16X" fmla="*/ 73 w 76"/>
                  <a:gd name="GluePoint16Y" fmla="*/ 62 h 85"/>
                  <a:gd name="GluePoint17X" fmla="*/ 73 w 76"/>
                  <a:gd name="GluePoint17Y" fmla="*/ 54 h 85"/>
                  <a:gd name="GluePoint18X" fmla="*/ 76 w 76"/>
                  <a:gd name="GluePoint18Y" fmla="*/ 46 h 85"/>
                  <a:gd name="GluePoint19X" fmla="*/ 68 w 76"/>
                  <a:gd name="GluePoint19Y" fmla="*/ 41 h 85"/>
                  <a:gd name="GluePoint20X" fmla="*/ 64 w 76"/>
                  <a:gd name="GluePoint20Y" fmla="*/ 33 h 85"/>
                  <a:gd name="GluePoint21X" fmla="*/ 56 w 76"/>
                  <a:gd name="GluePoint21Y" fmla="*/ 30 h 85"/>
                  <a:gd name="GluePoint22X" fmla="*/ 51 w 76"/>
                  <a:gd name="GluePoint22Y" fmla="*/ 24 h 85"/>
                  <a:gd name="GluePoint23X" fmla="*/ 43 w 76"/>
                  <a:gd name="GluePoint23Y" fmla="*/ 20 h 85"/>
                  <a:gd name="GluePoint24X" fmla="*/ 35 w 76"/>
                  <a:gd name="GluePoint24Y" fmla="*/ 12 h 85"/>
                  <a:gd name="GluePoint25X" fmla="*/ 32 w 76"/>
                  <a:gd name="GluePoint25Y" fmla="*/ 16 h 85"/>
                  <a:gd name="GluePoint26X" fmla="*/ 29 w 76"/>
                  <a:gd name="GluePoint26Y" fmla="*/ 16 h 85"/>
                  <a:gd name="GluePoint27X" fmla="*/ 25 w 76"/>
                  <a:gd name="GluePoint27Y" fmla="*/ 9 h 85"/>
                  <a:gd name="GluePoint28X" fmla="*/ 14 w 76"/>
                  <a:gd name="GluePoint28Y" fmla="*/ 1 h 85"/>
                  <a:gd name="GluePoint29X" fmla="*/ 11 w 76"/>
                  <a:gd name="GluePoint29Y" fmla="*/ 0 h 85"/>
                  <a:gd name="GluePoint30X" fmla="*/ 8 w 76"/>
                  <a:gd name="GluePoint30Y" fmla="*/ 3 h 85"/>
                  <a:gd name="GluePoint31X" fmla="*/ 3 w 76"/>
                  <a:gd name="GluePoint31Y" fmla="*/ 3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76" h="85">
                    <a:moveTo>
                      <a:pt x="3" y="3"/>
                    </a:moveTo>
                    <a:lnTo>
                      <a:pt x="0" y="8"/>
                    </a:lnTo>
                    <a:lnTo>
                      <a:pt x="3" y="24"/>
                    </a:lnTo>
                    <a:lnTo>
                      <a:pt x="2" y="33"/>
                    </a:lnTo>
                    <a:lnTo>
                      <a:pt x="3" y="49"/>
                    </a:lnTo>
                    <a:lnTo>
                      <a:pt x="2" y="57"/>
                    </a:lnTo>
                    <a:lnTo>
                      <a:pt x="3" y="69"/>
                    </a:lnTo>
                    <a:lnTo>
                      <a:pt x="5" y="69"/>
                    </a:lnTo>
                    <a:lnTo>
                      <a:pt x="11" y="77"/>
                    </a:lnTo>
                    <a:lnTo>
                      <a:pt x="22" y="77"/>
                    </a:lnTo>
                    <a:lnTo>
                      <a:pt x="38" y="83"/>
                    </a:lnTo>
                    <a:lnTo>
                      <a:pt x="48" y="83"/>
                    </a:lnTo>
                    <a:lnTo>
                      <a:pt x="57" y="85"/>
                    </a:lnTo>
                    <a:lnTo>
                      <a:pt x="67" y="80"/>
                    </a:lnTo>
                    <a:lnTo>
                      <a:pt x="75" y="64"/>
                    </a:lnTo>
                    <a:lnTo>
                      <a:pt x="73" y="62"/>
                    </a:lnTo>
                    <a:lnTo>
                      <a:pt x="73" y="54"/>
                    </a:lnTo>
                    <a:lnTo>
                      <a:pt x="76" y="46"/>
                    </a:lnTo>
                    <a:lnTo>
                      <a:pt x="68" y="41"/>
                    </a:lnTo>
                    <a:lnTo>
                      <a:pt x="64" y="33"/>
                    </a:lnTo>
                    <a:lnTo>
                      <a:pt x="56" y="30"/>
                    </a:lnTo>
                    <a:lnTo>
                      <a:pt x="51" y="24"/>
                    </a:lnTo>
                    <a:lnTo>
                      <a:pt x="43" y="20"/>
                    </a:lnTo>
                    <a:lnTo>
                      <a:pt x="35" y="12"/>
                    </a:lnTo>
                    <a:lnTo>
                      <a:pt x="32" y="16"/>
                    </a:lnTo>
                    <a:lnTo>
                      <a:pt x="29" y="16"/>
                    </a:lnTo>
                    <a:lnTo>
                      <a:pt x="25" y="9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4" name="Freeform 202"/>
              <p:cNvSpPr/>
              <p:nvPr/>
            </p:nvSpPr>
            <p:spPr>
              <a:xfrm>
                <a:off x="2381400" y="3314880"/>
                <a:ext cx="304560" cy="36936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69360"/>
                  <a:gd name="textAreaBottom" fmla="*/ 369720 h 369360"/>
                  <a:gd name="GluePoint1X" fmla="*/ 19 w 192"/>
                  <a:gd name="GluePoint1Y" fmla="*/ 24 h 233"/>
                  <a:gd name="GluePoint2X" fmla="*/ 44 w 192"/>
                  <a:gd name="GluePoint2Y" fmla="*/ 2 h 233"/>
                  <a:gd name="GluePoint3X" fmla="*/ 65 w 192"/>
                  <a:gd name="GluePoint3Y" fmla="*/ 3 h 233"/>
                  <a:gd name="GluePoint4X" fmla="*/ 66 w 192"/>
                  <a:gd name="GluePoint4Y" fmla="*/ 19 h 233"/>
                  <a:gd name="GluePoint5X" fmla="*/ 70 w 192"/>
                  <a:gd name="GluePoint5Y" fmla="*/ 39 h 233"/>
                  <a:gd name="GluePoint6X" fmla="*/ 98 w 192"/>
                  <a:gd name="GluePoint6Y" fmla="*/ 50 h 233"/>
                  <a:gd name="GluePoint7X" fmla="*/ 116 w 192"/>
                  <a:gd name="GluePoint7Y" fmla="*/ 61 h 233"/>
                  <a:gd name="GluePoint8X" fmla="*/ 132 w 192"/>
                  <a:gd name="GluePoint8Y" fmla="*/ 66 h 233"/>
                  <a:gd name="GluePoint9X" fmla="*/ 141 w 192"/>
                  <a:gd name="GluePoint9Y" fmla="*/ 74 h 233"/>
                  <a:gd name="GluePoint10X" fmla="*/ 146 w 192"/>
                  <a:gd name="GluePoint10Y" fmla="*/ 96 h 233"/>
                  <a:gd name="GluePoint11X" fmla="*/ 151 w 192"/>
                  <a:gd name="GluePoint11Y" fmla="*/ 116 h 233"/>
                  <a:gd name="GluePoint12X" fmla="*/ 178 w 192"/>
                  <a:gd name="GluePoint12Y" fmla="*/ 127 h 233"/>
                  <a:gd name="GluePoint13X" fmla="*/ 184 w 192"/>
                  <a:gd name="GluePoint13Y" fmla="*/ 135 h 233"/>
                  <a:gd name="GluePoint14X" fmla="*/ 192 w 192"/>
                  <a:gd name="GluePoint14Y" fmla="*/ 166 h 233"/>
                  <a:gd name="GluePoint15X" fmla="*/ 190 w 192"/>
                  <a:gd name="GluePoint15Y" fmla="*/ 182 h 233"/>
                  <a:gd name="GluePoint16X" fmla="*/ 178 w 192"/>
                  <a:gd name="GluePoint16Y" fmla="*/ 172 h 233"/>
                  <a:gd name="GluePoint17X" fmla="*/ 159 w 192"/>
                  <a:gd name="GluePoint17Y" fmla="*/ 169 h 233"/>
                  <a:gd name="GluePoint18X" fmla="*/ 128 w 192"/>
                  <a:gd name="GluePoint18Y" fmla="*/ 183 h 233"/>
                  <a:gd name="GluePoint19X" fmla="*/ 125 w 192"/>
                  <a:gd name="GluePoint19Y" fmla="*/ 206 h 233"/>
                  <a:gd name="GluePoint20X" fmla="*/ 114 w 192"/>
                  <a:gd name="GluePoint20Y" fmla="*/ 219 h 233"/>
                  <a:gd name="GluePoint21X" fmla="*/ 97 w 192"/>
                  <a:gd name="GluePoint21Y" fmla="*/ 228 h 233"/>
                  <a:gd name="GluePoint22X" fmla="*/ 74 w 192"/>
                  <a:gd name="GluePoint22Y" fmla="*/ 219 h 233"/>
                  <a:gd name="GluePoint23X" fmla="*/ 55 w 192"/>
                  <a:gd name="GluePoint23Y" fmla="*/ 231 h 233"/>
                  <a:gd name="GluePoint24X" fmla="*/ 43 w 192"/>
                  <a:gd name="GluePoint24Y" fmla="*/ 231 h 233"/>
                  <a:gd name="GluePoint25X" fmla="*/ 30 w 192"/>
                  <a:gd name="GluePoint25Y" fmla="*/ 193 h 233"/>
                  <a:gd name="GluePoint26X" fmla="*/ 25 w 192"/>
                  <a:gd name="GluePoint26Y" fmla="*/ 185 h 233"/>
                  <a:gd name="GluePoint27X" fmla="*/ 28 w 192"/>
                  <a:gd name="GluePoint27Y" fmla="*/ 178 h 233"/>
                  <a:gd name="GluePoint28X" fmla="*/ 20 w 192"/>
                  <a:gd name="GluePoint28Y" fmla="*/ 162 h 233"/>
                  <a:gd name="GluePoint29X" fmla="*/ 9 w 192"/>
                  <a:gd name="GluePoint29Y" fmla="*/ 138 h 233"/>
                  <a:gd name="GluePoint30X" fmla="*/ 16 w 192"/>
                  <a:gd name="GluePoint30Y" fmla="*/ 121 h 233"/>
                  <a:gd name="GluePoint31X" fmla="*/ 9 w 192"/>
                  <a:gd name="GluePoint31Y" fmla="*/ 109 h 233"/>
                  <a:gd name="GluePoint32X" fmla="*/ 12 w 192"/>
                  <a:gd name="GluePoint32Y" fmla="*/ 96 h 233"/>
                  <a:gd name="GluePoint33X" fmla="*/ 12 w 192"/>
                  <a:gd name="GluePoint33Y" fmla="*/ 84 h 233"/>
                  <a:gd name="GluePoint34X" fmla="*/ 14 w 192"/>
                  <a:gd name="GluePoint34Y" fmla="*/ 48 h 2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92" h="233">
                    <a:moveTo>
                      <a:pt x="0" y="21"/>
                    </a:moveTo>
                    <a:lnTo>
                      <a:pt x="19" y="24"/>
                    </a:lnTo>
                    <a:lnTo>
                      <a:pt x="32" y="18"/>
                    </a:lnTo>
                    <a:lnTo>
                      <a:pt x="44" y="2"/>
                    </a:lnTo>
                    <a:lnTo>
                      <a:pt x="62" y="0"/>
                    </a:lnTo>
                    <a:lnTo>
                      <a:pt x="65" y="3"/>
                    </a:lnTo>
                    <a:lnTo>
                      <a:pt x="66" y="8"/>
                    </a:lnTo>
                    <a:lnTo>
                      <a:pt x="66" y="19"/>
                    </a:lnTo>
                    <a:lnTo>
                      <a:pt x="65" y="27"/>
                    </a:lnTo>
                    <a:lnTo>
                      <a:pt x="70" y="39"/>
                    </a:lnTo>
                    <a:lnTo>
                      <a:pt x="79" y="48"/>
                    </a:lnTo>
                    <a:lnTo>
                      <a:pt x="98" y="50"/>
                    </a:lnTo>
                    <a:lnTo>
                      <a:pt x="103" y="56"/>
                    </a:lnTo>
                    <a:lnTo>
                      <a:pt x="116" y="61"/>
                    </a:lnTo>
                    <a:lnTo>
                      <a:pt x="122" y="66"/>
                    </a:lnTo>
                    <a:lnTo>
                      <a:pt x="132" y="66"/>
                    </a:lnTo>
                    <a:lnTo>
                      <a:pt x="138" y="69"/>
                    </a:lnTo>
                    <a:lnTo>
                      <a:pt x="141" y="74"/>
                    </a:lnTo>
                    <a:lnTo>
                      <a:pt x="146" y="88"/>
                    </a:lnTo>
                    <a:lnTo>
                      <a:pt x="146" y="96"/>
                    </a:lnTo>
                    <a:lnTo>
                      <a:pt x="144" y="98"/>
                    </a:lnTo>
                    <a:lnTo>
                      <a:pt x="151" y="116"/>
                    </a:lnTo>
                    <a:lnTo>
                      <a:pt x="178" y="117"/>
                    </a:lnTo>
                    <a:lnTo>
                      <a:pt x="178" y="127"/>
                    </a:lnTo>
                    <a:lnTo>
                      <a:pt x="179" y="132"/>
                    </a:lnTo>
                    <a:lnTo>
                      <a:pt x="184" y="135"/>
                    </a:lnTo>
                    <a:lnTo>
                      <a:pt x="190" y="148"/>
                    </a:lnTo>
                    <a:lnTo>
                      <a:pt x="192" y="166"/>
                    </a:lnTo>
                    <a:lnTo>
                      <a:pt x="189" y="175"/>
                    </a:lnTo>
                    <a:lnTo>
                      <a:pt x="190" y="182"/>
                    </a:lnTo>
                    <a:lnTo>
                      <a:pt x="187" y="183"/>
                    </a:lnTo>
                    <a:lnTo>
                      <a:pt x="178" y="172"/>
                    </a:lnTo>
                    <a:lnTo>
                      <a:pt x="171" y="169"/>
                    </a:lnTo>
                    <a:lnTo>
                      <a:pt x="159" y="169"/>
                    </a:lnTo>
                    <a:lnTo>
                      <a:pt x="130" y="177"/>
                    </a:lnTo>
                    <a:lnTo>
                      <a:pt x="128" y="183"/>
                    </a:lnTo>
                    <a:lnTo>
                      <a:pt x="124" y="195"/>
                    </a:lnTo>
                    <a:lnTo>
                      <a:pt x="125" y="206"/>
                    </a:lnTo>
                    <a:lnTo>
                      <a:pt x="122" y="222"/>
                    </a:lnTo>
                    <a:lnTo>
                      <a:pt x="114" y="219"/>
                    </a:lnTo>
                    <a:lnTo>
                      <a:pt x="100" y="217"/>
                    </a:lnTo>
                    <a:lnTo>
                      <a:pt x="97" y="228"/>
                    </a:lnTo>
                    <a:lnTo>
                      <a:pt x="90" y="220"/>
                    </a:lnTo>
                    <a:lnTo>
                      <a:pt x="74" y="219"/>
                    </a:lnTo>
                    <a:lnTo>
                      <a:pt x="68" y="212"/>
                    </a:lnTo>
                    <a:lnTo>
                      <a:pt x="55" y="231"/>
                    </a:lnTo>
                    <a:lnTo>
                      <a:pt x="47" y="233"/>
                    </a:lnTo>
                    <a:lnTo>
                      <a:pt x="43" y="231"/>
                    </a:lnTo>
                    <a:lnTo>
                      <a:pt x="35" y="198"/>
                    </a:lnTo>
                    <a:lnTo>
                      <a:pt x="30" y="193"/>
                    </a:lnTo>
                    <a:lnTo>
                      <a:pt x="28" y="188"/>
                    </a:lnTo>
                    <a:lnTo>
                      <a:pt x="25" y="185"/>
                    </a:lnTo>
                    <a:lnTo>
                      <a:pt x="25" y="180"/>
                    </a:lnTo>
                    <a:lnTo>
                      <a:pt x="28" y="178"/>
                    </a:lnTo>
                    <a:lnTo>
                      <a:pt x="28" y="169"/>
                    </a:lnTo>
                    <a:lnTo>
                      <a:pt x="20" y="162"/>
                    </a:lnTo>
                    <a:lnTo>
                      <a:pt x="17" y="146"/>
                    </a:lnTo>
                    <a:lnTo>
                      <a:pt x="9" y="138"/>
                    </a:lnTo>
                    <a:lnTo>
                      <a:pt x="8" y="135"/>
                    </a:lnTo>
                    <a:lnTo>
                      <a:pt x="16" y="121"/>
                    </a:lnTo>
                    <a:lnTo>
                      <a:pt x="16" y="116"/>
                    </a:lnTo>
                    <a:lnTo>
                      <a:pt x="9" y="109"/>
                    </a:lnTo>
                    <a:lnTo>
                      <a:pt x="9" y="103"/>
                    </a:lnTo>
                    <a:lnTo>
                      <a:pt x="12" y="96"/>
                    </a:lnTo>
                    <a:lnTo>
                      <a:pt x="8" y="88"/>
                    </a:lnTo>
                    <a:lnTo>
                      <a:pt x="12" y="84"/>
                    </a:lnTo>
                    <a:lnTo>
                      <a:pt x="11" y="55"/>
                    </a:lnTo>
                    <a:lnTo>
                      <a:pt x="14" y="48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5" name="Freeform 203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65 w 129"/>
                  <a:gd name="GluePoint1Y" fmla="*/ 14 h 145"/>
                  <a:gd name="GluePoint2X" fmla="*/ 65 w 129"/>
                  <a:gd name="GluePoint2Y" fmla="*/ 16 h 145"/>
                  <a:gd name="GluePoint3X" fmla="*/ 68 w 129"/>
                  <a:gd name="GluePoint3Y" fmla="*/ 21 h 145"/>
                  <a:gd name="GluePoint4X" fmla="*/ 70 w 129"/>
                  <a:gd name="GluePoint4Y" fmla="*/ 46 h 145"/>
                  <a:gd name="GluePoint5X" fmla="*/ 72 w 129"/>
                  <a:gd name="GluePoint5Y" fmla="*/ 48 h 145"/>
                  <a:gd name="GluePoint6X" fmla="*/ 84 w 129"/>
                  <a:gd name="GluePoint6Y" fmla="*/ 53 h 145"/>
                  <a:gd name="GluePoint7X" fmla="*/ 94 w 129"/>
                  <a:gd name="GluePoint7Y" fmla="*/ 50 h 145"/>
                  <a:gd name="GluePoint8X" fmla="*/ 103 w 129"/>
                  <a:gd name="GluePoint8Y" fmla="*/ 53 h 145"/>
                  <a:gd name="GluePoint9X" fmla="*/ 105 w 129"/>
                  <a:gd name="GluePoint9Y" fmla="*/ 58 h 145"/>
                  <a:gd name="GluePoint10X" fmla="*/ 108 w 129"/>
                  <a:gd name="GluePoint10Y" fmla="*/ 75 h 145"/>
                  <a:gd name="GluePoint11X" fmla="*/ 111 w 129"/>
                  <a:gd name="GluePoint11Y" fmla="*/ 80 h 145"/>
                  <a:gd name="GluePoint12X" fmla="*/ 114 w 129"/>
                  <a:gd name="GluePoint12Y" fmla="*/ 82 h 145"/>
                  <a:gd name="GluePoint13X" fmla="*/ 126 w 129"/>
                  <a:gd name="GluePoint13Y" fmla="*/ 80 h 145"/>
                  <a:gd name="GluePoint14X" fmla="*/ 126 w 129"/>
                  <a:gd name="GluePoint14Y" fmla="*/ 82 h 145"/>
                  <a:gd name="GluePoint15X" fmla="*/ 129 w 129"/>
                  <a:gd name="GluePoint15Y" fmla="*/ 91 h 145"/>
                  <a:gd name="GluePoint16X" fmla="*/ 129 w 129"/>
                  <a:gd name="GluePoint16Y" fmla="*/ 111 h 145"/>
                  <a:gd name="GluePoint17X" fmla="*/ 127 w 129"/>
                  <a:gd name="GluePoint17Y" fmla="*/ 127 h 145"/>
                  <a:gd name="GluePoint18X" fmla="*/ 114 w 129"/>
                  <a:gd name="GluePoint18Y" fmla="*/ 141 h 145"/>
                  <a:gd name="GluePoint19X" fmla="*/ 97 w 129"/>
                  <a:gd name="GluePoint19Y" fmla="*/ 145 h 145"/>
                  <a:gd name="GluePoint20X" fmla="*/ 87 w 129"/>
                  <a:gd name="GluePoint20Y" fmla="*/ 140 h 145"/>
                  <a:gd name="GluePoint21X" fmla="*/ 73 w 129"/>
                  <a:gd name="GluePoint21Y" fmla="*/ 138 h 145"/>
                  <a:gd name="GluePoint22X" fmla="*/ 73 w 129"/>
                  <a:gd name="GluePoint22Y" fmla="*/ 133 h 145"/>
                  <a:gd name="GluePoint23X" fmla="*/ 73 w 129"/>
                  <a:gd name="GluePoint23Y" fmla="*/ 130 h 145"/>
                  <a:gd name="GluePoint24X" fmla="*/ 79 w 129"/>
                  <a:gd name="GluePoint24Y" fmla="*/ 112 h 145"/>
                  <a:gd name="GluePoint25X" fmla="*/ 78 w 129"/>
                  <a:gd name="GluePoint25Y" fmla="*/ 106 h 145"/>
                  <a:gd name="GluePoint26X" fmla="*/ 67 w 129"/>
                  <a:gd name="GluePoint26Y" fmla="*/ 96 h 145"/>
                  <a:gd name="GluePoint27X" fmla="*/ 48 w 129"/>
                  <a:gd name="GluePoint27Y" fmla="*/ 87 h 145"/>
                  <a:gd name="GluePoint28X" fmla="*/ 30 w 129"/>
                  <a:gd name="GluePoint28Y" fmla="*/ 82 h 145"/>
                  <a:gd name="GluePoint29X" fmla="*/ 25 w 129"/>
                  <a:gd name="GluePoint29Y" fmla="*/ 77 h 145"/>
                  <a:gd name="GluePoint30X" fmla="*/ 14 w 129"/>
                  <a:gd name="GluePoint30Y" fmla="*/ 67 h 145"/>
                  <a:gd name="GluePoint31X" fmla="*/ 5 w 129"/>
                  <a:gd name="GluePoint31Y" fmla="*/ 54 h 145"/>
                  <a:gd name="GluePoint32X" fmla="*/ 0 w 129"/>
                  <a:gd name="GluePoint32Y" fmla="*/ 53 h 145"/>
                  <a:gd name="GluePoint33X" fmla="*/ 3 w 129"/>
                  <a:gd name="GluePoint33Y" fmla="*/ 37 h 145"/>
                  <a:gd name="GluePoint34X" fmla="*/ 2 w 129"/>
                  <a:gd name="GluePoint34Y" fmla="*/ 26 h 145"/>
                  <a:gd name="GluePoint35X" fmla="*/ 6 w 129"/>
                  <a:gd name="GluePoint35Y" fmla="*/ 14 h 145"/>
                  <a:gd name="GluePoint36X" fmla="*/ 8 w 129"/>
                  <a:gd name="GluePoint36Y" fmla="*/ 8 h 145"/>
                  <a:gd name="GluePoint37X" fmla="*/ 37 w 129"/>
                  <a:gd name="GluePoint37Y" fmla="*/ 0 h 145"/>
                  <a:gd name="GluePoint38X" fmla="*/ 49 w 129"/>
                  <a:gd name="GluePoint38Y" fmla="*/ 0 h 145"/>
                  <a:gd name="GluePoint39X" fmla="*/ 56 w 129"/>
                  <a:gd name="GluePoint39Y" fmla="*/ 3 h 145"/>
                  <a:gd name="GluePoint40X" fmla="*/ 65 w 129"/>
                  <a:gd name="GluePoint40Y" fmla="*/ 14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65" y="14"/>
                    </a:move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6" name="Freeform 204"/>
              <p:cNvSpPr/>
              <p:nvPr/>
            </p:nvSpPr>
            <p:spPr>
              <a:xfrm>
                <a:off x="2646360" y="4506840"/>
                <a:ext cx="95040" cy="6300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63000"/>
                  <a:gd name="textAreaBottom" fmla="*/ 63360 h 63000"/>
                  <a:gd name="GluePoint1X" fmla="*/ 17 w 60"/>
                  <a:gd name="GluePoint1Y" fmla="*/ 37 h 40"/>
                  <a:gd name="GluePoint2X" fmla="*/ 0 w 60"/>
                  <a:gd name="GluePoint2Y" fmla="*/ 0 h 40"/>
                  <a:gd name="GluePoint3X" fmla="*/ 9 w 60"/>
                  <a:gd name="GluePoint3Y" fmla="*/ 8 h 40"/>
                  <a:gd name="GluePoint4X" fmla="*/ 6 w 60"/>
                  <a:gd name="GluePoint4Y" fmla="*/ 6 h 40"/>
                  <a:gd name="GluePoint5X" fmla="*/ 6 w 60"/>
                  <a:gd name="GluePoint5Y" fmla="*/ 8 h 40"/>
                  <a:gd name="GluePoint6X" fmla="*/ 17 w 60"/>
                  <a:gd name="GluePoint6Y" fmla="*/ 18 h 40"/>
                  <a:gd name="GluePoint7X" fmla="*/ 46 w 60"/>
                  <a:gd name="GluePoint7Y" fmla="*/ 32 h 40"/>
                  <a:gd name="GluePoint8X" fmla="*/ 60 w 60"/>
                  <a:gd name="GluePoint8Y" fmla="*/ 35 h 40"/>
                  <a:gd name="GluePoint9X" fmla="*/ 60 w 60"/>
                  <a:gd name="GluePoint9Y" fmla="*/ 37 h 40"/>
                  <a:gd name="GluePoint10X" fmla="*/ 57 w 60"/>
                  <a:gd name="GluePoint10Y" fmla="*/ 39 h 40"/>
                  <a:gd name="GluePoint11X" fmla="*/ 52 w 60"/>
                  <a:gd name="GluePoint11Y" fmla="*/ 37 h 40"/>
                  <a:gd name="GluePoint12X" fmla="*/ 46 w 60"/>
                  <a:gd name="GluePoint12Y" fmla="*/ 40 h 40"/>
                  <a:gd name="GluePoint13X" fmla="*/ 22 w 60"/>
                  <a:gd name="GluePoint13Y" fmla="*/ 35 h 40"/>
                  <a:gd name="GluePoint14X" fmla="*/ 17 w 60"/>
                  <a:gd name="GluePoint14Y" fmla="*/ 37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60" h="40">
                    <a:moveTo>
                      <a:pt x="17" y="37"/>
                    </a:moveTo>
                    <a:lnTo>
                      <a:pt x="0" y="0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17" y="18"/>
                    </a:lnTo>
                    <a:lnTo>
                      <a:pt x="46" y="32"/>
                    </a:lnTo>
                    <a:lnTo>
                      <a:pt x="60" y="35"/>
                    </a:lnTo>
                    <a:lnTo>
                      <a:pt x="60" y="37"/>
                    </a:lnTo>
                    <a:lnTo>
                      <a:pt x="57" y="39"/>
                    </a:lnTo>
                    <a:lnTo>
                      <a:pt x="52" y="37"/>
                    </a:lnTo>
                    <a:lnTo>
                      <a:pt x="46" y="40"/>
                    </a:lnTo>
                    <a:lnTo>
                      <a:pt x="22" y="35"/>
                    </a:lnTo>
                    <a:lnTo>
                      <a:pt x="17" y="3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337" name="Group 406"/>
            <p:cNvGrpSpPr/>
            <p:nvPr/>
          </p:nvGrpSpPr>
          <p:grpSpPr>
            <a:xfrm>
              <a:off x="2376360" y="896760"/>
              <a:ext cx="6022800" cy="3671640"/>
              <a:chOff x="2376360" y="896760"/>
              <a:chExt cx="6022800" cy="3671640"/>
            </a:xfrm>
          </p:grpSpPr>
          <p:sp>
            <p:nvSpPr>
              <p:cNvPr id="338" name="Freeform 206"/>
              <p:cNvSpPr/>
              <p:nvPr/>
            </p:nvSpPr>
            <p:spPr>
              <a:xfrm>
                <a:off x="2376360" y="3533760"/>
                <a:ext cx="271080" cy="1002960"/>
              </a:xfrm>
              <a:custGeom>
                <a:avLst/>
                <a:gdLst>
                  <a:gd name="textAreaLeft" fmla="*/ 0 w 271080"/>
                  <a:gd name="textAreaRight" fmla="*/ 271440 w 271080"/>
                  <a:gd name="textAreaTop" fmla="*/ 0 h 1002960"/>
                  <a:gd name="textAreaBottom" fmla="*/ 1003320 h 1002960"/>
                  <a:gd name="GluePoint1X" fmla="*/ 31 w 171"/>
                  <a:gd name="GluePoint1Y" fmla="*/ 31 h 632"/>
                  <a:gd name="GluePoint2X" fmla="*/ 31 w 171"/>
                  <a:gd name="GluePoint2Y" fmla="*/ 50 h 632"/>
                  <a:gd name="GluePoint3X" fmla="*/ 50 w 171"/>
                  <a:gd name="GluePoint3Y" fmla="*/ 95 h 632"/>
                  <a:gd name="GluePoint4X" fmla="*/ 42 w 171"/>
                  <a:gd name="GluePoint4Y" fmla="*/ 122 h 632"/>
                  <a:gd name="GluePoint5X" fmla="*/ 50 w 171"/>
                  <a:gd name="GluePoint5Y" fmla="*/ 164 h 632"/>
                  <a:gd name="GluePoint6X" fmla="*/ 33 w 171"/>
                  <a:gd name="GluePoint6Y" fmla="*/ 208 h 632"/>
                  <a:gd name="GluePoint7X" fmla="*/ 35 w 171"/>
                  <a:gd name="GluePoint7Y" fmla="*/ 253 h 632"/>
                  <a:gd name="GluePoint8X" fmla="*/ 47 w 171"/>
                  <a:gd name="GluePoint8Y" fmla="*/ 278 h 632"/>
                  <a:gd name="GluePoint9X" fmla="*/ 46 w 171"/>
                  <a:gd name="GluePoint9Y" fmla="*/ 312 h 632"/>
                  <a:gd name="GluePoint10X" fmla="*/ 49 w 171"/>
                  <a:gd name="GluePoint10Y" fmla="*/ 357 h 632"/>
                  <a:gd name="GluePoint11X" fmla="*/ 55 w 171"/>
                  <a:gd name="GluePoint11Y" fmla="*/ 418 h 632"/>
                  <a:gd name="GluePoint12X" fmla="*/ 63 w 171"/>
                  <a:gd name="GluePoint12Y" fmla="*/ 447 h 632"/>
                  <a:gd name="GluePoint13X" fmla="*/ 74 w 171"/>
                  <a:gd name="GluePoint13Y" fmla="*/ 471 h 632"/>
                  <a:gd name="GluePoint14X" fmla="*/ 74 w 171"/>
                  <a:gd name="GluePoint14Y" fmla="*/ 478 h 632"/>
                  <a:gd name="GluePoint15X" fmla="*/ 90 w 171"/>
                  <a:gd name="GluePoint15Y" fmla="*/ 510 h 632"/>
                  <a:gd name="GluePoint16X" fmla="*/ 92 w 171"/>
                  <a:gd name="GluePoint16Y" fmla="*/ 549 h 632"/>
                  <a:gd name="GluePoint17X" fmla="*/ 100 w 171"/>
                  <a:gd name="GluePoint17Y" fmla="*/ 579 h 632"/>
                  <a:gd name="GluePoint18X" fmla="*/ 150 w 171"/>
                  <a:gd name="GluePoint18Y" fmla="*/ 603 h 632"/>
                  <a:gd name="GluePoint19X" fmla="*/ 157 w 171"/>
                  <a:gd name="GluePoint19Y" fmla="*/ 606 h 632"/>
                  <a:gd name="GluePoint20X" fmla="*/ 138 w 171"/>
                  <a:gd name="GluePoint20Y" fmla="*/ 632 h 632"/>
                  <a:gd name="GluePoint21X" fmla="*/ 130 w 171"/>
                  <a:gd name="GluePoint21Y" fmla="*/ 626 h 632"/>
                  <a:gd name="GluePoint22X" fmla="*/ 123 w 171"/>
                  <a:gd name="GluePoint22Y" fmla="*/ 611 h 632"/>
                  <a:gd name="GluePoint23X" fmla="*/ 117 w 171"/>
                  <a:gd name="GluePoint23Y" fmla="*/ 606 h 632"/>
                  <a:gd name="GluePoint24X" fmla="*/ 111 w 171"/>
                  <a:gd name="GluePoint24Y" fmla="*/ 597 h 632"/>
                  <a:gd name="GluePoint25X" fmla="*/ 106 w 171"/>
                  <a:gd name="GluePoint25Y" fmla="*/ 602 h 632"/>
                  <a:gd name="GluePoint26X" fmla="*/ 98 w 171"/>
                  <a:gd name="GluePoint26Y" fmla="*/ 595 h 632"/>
                  <a:gd name="GluePoint27X" fmla="*/ 90 w 171"/>
                  <a:gd name="GluePoint27Y" fmla="*/ 582 h 632"/>
                  <a:gd name="GluePoint28X" fmla="*/ 85 w 171"/>
                  <a:gd name="GluePoint28Y" fmla="*/ 576 h 632"/>
                  <a:gd name="GluePoint29X" fmla="*/ 76 w 171"/>
                  <a:gd name="GluePoint29Y" fmla="*/ 563 h 632"/>
                  <a:gd name="GluePoint30X" fmla="*/ 74 w 171"/>
                  <a:gd name="GluePoint30Y" fmla="*/ 555 h 632"/>
                  <a:gd name="GluePoint31X" fmla="*/ 69 w 171"/>
                  <a:gd name="GluePoint31Y" fmla="*/ 547 h 632"/>
                  <a:gd name="GluePoint32X" fmla="*/ 71 w 171"/>
                  <a:gd name="GluePoint32Y" fmla="*/ 541 h 632"/>
                  <a:gd name="GluePoint33X" fmla="*/ 66 w 171"/>
                  <a:gd name="GluePoint33Y" fmla="*/ 537 h 632"/>
                  <a:gd name="GluePoint34X" fmla="*/ 68 w 171"/>
                  <a:gd name="GluePoint34Y" fmla="*/ 529 h 632"/>
                  <a:gd name="GluePoint35X" fmla="*/ 57 w 171"/>
                  <a:gd name="GluePoint35Y" fmla="*/ 524 h 632"/>
                  <a:gd name="GluePoint36X" fmla="*/ 57 w 171"/>
                  <a:gd name="GluePoint36Y" fmla="*/ 513 h 632"/>
                  <a:gd name="GluePoint37X" fmla="*/ 39 w 171"/>
                  <a:gd name="GluePoint37Y" fmla="*/ 512 h 632"/>
                  <a:gd name="GluePoint38X" fmla="*/ 38 w 171"/>
                  <a:gd name="GluePoint38Y" fmla="*/ 513 h 632"/>
                  <a:gd name="GluePoint39X" fmla="*/ 41 w 171"/>
                  <a:gd name="GluePoint39Y" fmla="*/ 500 h 632"/>
                  <a:gd name="GluePoint40X" fmla="*/ 54 w 171"/>
                  <a:gd name="GluePoint40Y" fmla="*/ 505 h 632"/>
                  <a:gd name="GluePoint41X" fmla="*/ 65 w 171"/>
                  <a:gd name="GluePoint41Y" fmla="*/ 504 h 632"/>
                  <a:gd name="GluePoint42X" fmla="*/ 62 w 171"/>
                  <a:gd name="GluePoint42Y" fmla="*/ 494 h 632"/>
                  <a:gd name="GluePoint43X" fmla="*/ 60 w 171"/>
                  <a:gd name="GluePoint43Y" fmla="*/ 487 h 632"/>
                  <a:gd name="GluePoint44X" fmla="*/ 66 w 171"/>
                  <a:gd name="GluePoint44Y" fmla="*/ 489 h 632"/>
                  <a:gd name="GluePoint45X" fmla="*/ 65 w 171"/>
                  <a:gd name="GluePoint45Y" fmla="*/ 478 h 632"/>
                  <a:gd name="GluePoint46X" fmla="*/ 52 w 171"/>
                  <a:gd name="GluePoint46Y" fmla="*/ 455 h 632"/>
                  <a:gd name="GluePoint47X" fmla="*/ 54 w 171"/>
                  <a:gd name="GluePoint47Y" fmla="*/ 441 h 632"/>
                  <a:gd name="GluePoint48X" fmla="*/ 55 w 171"/>
                  <a:gd name="GluePoint48Y" fmla="*/ 438 h 632"/>
                  <a:gd name="GluePoint49X" fmla="*/ 52 w 171"/>
                  <a:gd name="GluePoint49Y" fmla="*/ 423 h 632"/>
                  <a:gd name="GluePoint50X" fmla="*/ 38 w 171"/>
                  <a:gd name="GluePoint50Y" fmla="*/ 426 h 632"/>
                  <a:gd name="GluePoint51X" fmla="*/ 25 w 171"/>
                  <a:gd name="GluePoint51Y" fmla="*/ 393 h 632"/>
                  <a:gd name="GluePoint52X" fmla="*/ 17 w 171"/>
                  <a:gd name="GluePoint52Y" fmla="*/ 364 h 632"/>
                  <a:gd name="GluePoint53X" fmla="*/ 17 w 171"/>
                  <a:gd name="GluePoint53Y" fmla="*/ 346 h 632"/>
                  <a:gd name="GluePoint54X" fmla="*/ 22 w 171"/>
                  <a:gd name="GluePoint54Y" fmla="*/ 309 h 632"/>
                  <a:gd name="GluePoint55X" fmla="*/ 22 w 171"/>
                  <a:gd name="GluePoint55Y" fmla="*/ 270 h 632"/>
                  <a:gd name="GluePoint56X" fmla="*/ 14 w 171"/>
                  <a:gd name="GluePoint56Y" fmla="*/ 222 h 632"/>
                  <a:gd name="GluePoint57X" fmla="*/ 11 w 171"/>
                  <a:gd name="GluePoint57Y" fmla="*/ 196 h 632"/>
                  <a:gd name="GluePoint58X" fmla="*/ 14 w 171"/>
                  <a:gd name="GluePoint58Y" fmla="*/ 164 h 632"/>
                  <a:gd name="GluePoint59X" fmla="*/ 8 w 171"/>
                  <a:gd name="GluePoint59Y" fmla="*/ 102 h 632"/>
                  <a:gd name="GluePoint60X" fmla="*/ 8 w 171"/>
                  <a:gd name="GluePoint60Y" fmla="*/ 44 h 632"/>
                  <a:gd name="GluePoint61X" fmla="*/ 12 w 171"/>
                  <a:gd name="GluePoint61Y" fmla="*/ 0 h 6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</a:cxnLst>
                <a:rect l="textAreaLeft" t="textAreaTop" r="textAreaRight" b="textAreaBottom"/>
                <a:pathLst>
                  <a:path w="171" h="632">
                    <a:moveTo>
                      <a:pt x="12" y="0"/>
                    </a:moveTo>
                    <a:lnTo>
                      <a:pt x="20" y="8"/>
                    </a:lnTo>
                    <a:lnTo>
                      <a:pt x="23" y="24"/>
                    </a:lnTo>
                    <a:lnTo>
                      <a:pt x="31" y="31"/>
                    </a:lnTo>
                    <a:lnTo>
                      <a:pt x="31" y="40"/>
                    </a:lnTo>
                    <a:lnTo>
                      <a:pt x="28" y="42"/>
                    </a:lnTo>
                    <a:lnTo>
                      <a:pt x="28" y="47"/>
                    </a:lnTo>
                    <a:lnTo>
                      <a:pt x="31" y="50"/>
                    </a:lnTo>
                    <a:lnTo>
                      <a:pt x="33" y="55"/>
                    </a:lnTo>
                    <a:lnTo>
                      <a:pt x="38" y="60"/>
                    </a:lnTo>
                    <a:lnTo>
                      <a:pt x="46" y="93"/>
                    </a:lnTo>
                    <a:lnTo>
                      <a:pt x="50" y="95"/>
                    </a:lnTo>
                    <a:lnTo>
                      <a:pt x="58" y="93"/>
                    </a:lnTo>
                    <a:lnTo>
                      <a:pt x="60" y="100"/>
                    </a:lnTo>
                    <a:lnTo>
                      <a:pt x="60" y="114"/>
                    </a:lnTo>
                    <a:lnTo>
                      <a:pt x="42" y="122"/>
                    </a:lnTo>
                    <a:lnTo>
                      <a:pt x="44" y="132"/>
                    </a:lnTo>
                    <a:lnTo>
                      <a:pt x="42" y="135"/>
                    </a:lnTo>
                    <a:lnTo>
                      <a:pt x="42" y="140"/>
                    </a:lnTo>
                    <a:lnTo>
                      <a:pt x="50" y="164"/>
                    </a:lnTo>
                    <a:lnTo>
                      <a:pt x="42" y="171"/>
                    </a:lnTo>
                    <a:lnTo>
                      <a:pt x="41" y="179"/>
                    </a:lnTo>
                    <a:lnTo>
                      <a:pt x="36" y="187"/>
                    </a:lnTo>
                    <a:lnTo>
                      <a:pt x="33" y="208"/>
                    </a:lnTo>
                    <a:lnTo>
                      <a:pt x="36" y="224"/>
                    </a:lnTo>
                    <a:lnTo>
                      <a:pt x="31" y="241"/>
                    </a:lnTo>
                    <a:lnTo>
                      <a:pt x="33" y="249"/>
                    </a:lnTo>
                    <a:lnTo>
                      <a:pt x="35" y="253"/>
                    </a:lnTo>
                    <a:lnTo>
                      <a:pt x="36" y="261"/>
                    </a:lnTo>
                    <a:lnTo>
                      <a:pt x="42" y="269"/>
                    </a:lnTo>
                    <a:lnTo>
                      <a:pt x="44" y="275"/>
                    </a:lnTo>
                    <a:lnTo>
                      <a:pt x="47" y="278"/>
                    </a:lnTo>
                    <a:lnTo>
                      <a:pt x="52" y="293"/>
                    </a:lnTo>
                    <a:lnTo>
                      <a:pt x="49" y="301"/>
                    </a:lnTo>
                    <a:lnTo>
                      <a:pt x="49" y="309"/>
                    </a:lnTo>
                    <a:lnTo>
                      <a:pt x="46" y="312"/>
                    </a:lnTo>
                    <a:lnTo>
                      <a:pt x="50" y="327"/>
                    </a:lnTo>
                    <a:lnTo>
                      <a:pt x="44" y="335"/>
                    </a:lnTo>
                    <a:lnTo>
                      <a:pt x="44" y="338"/>
                    </a:lnTo>
                    <a:lnTo>
                      <a:pt x="49" y="357"/>
                    </a:lnTo>
                    <a:lnTo>
                      <a:pt x="54" y="370"/>
                    </a:lnTo>
                    <a:lnTo>
                      <a:pt x="50" y="378"/>
                    </a:lnTo>
                    <a:lnTo>
                      <a:pt x="52" y="396"/>
                    </a:lnTo>
                    <a:lnTo>
                      <a:pt x="55" y="418"/>
                    </a:lnTo>
                    <a:lnTo>
                      <a:pt x="60" y="425"/>
                    </a:lnTo>
                    <a:lnTo>
                      <a:pt x="62" y="428"/>
                    </a:lnTo>
                    <a:lnTo>
                      <a:pt x="60" y="439"/>
                    </a:lnTo>
                    <a:lnTo>
                      <a:pt x="63" y="447"/>
                    </a:lnTo>
                    <a:lnTo>
                      <a:pt x="65" y="449"/>
                    </a:lnTo>
                    <a:lnTo>
                      <a:pt x="68" y="459"/>
                    </a:lnTo>
                    <a:lnTo>
                      <a:pt x="73" y="463"/>
                    </a:lnTo>
                    <a:lnTo>
                      <a:pt x="74" y="471"/>
                    </a:lnTo>
                    <a:lnTo>
                      <a:pt x="79" y="473"/>
                    </a:lnTo>
                    <a:lnTo>
                      <a:pt x="82" y="476"/>
                    </a:lnTo>
                    <a:lnTo>
                      <a:pt x="84" y="478"/>
                    </a:lnTo>
                    <a:lnTo>
                      <a:pt x="74" y="478"/>
                    </a:lnTo>
                    <a:lnTo>
                      <a:pt x="76" y="481"/>
                    </a:lnTo>
                    <a:lnTo>
                      <a:pt x="84" y="484"/>
                    </a:lnTo>
                    <a:lnTo>
                      <a:pt x="84" y="491"/>
                    </a:lnTo>
                    <a:lnTo>
                      <a:pt x="90" y="510"/>
                    </a:lnTo>
                    <a:lnTo>
                      <a:pt x="90" y="520"/>
                    </a:lnTo>
                    <a:lnTo>
                      <a:pt x="87" y="529"/>
                    </a:lnTo>
                    <a:lnTo>
                      <a:pt x="92" y="541"/>
                    </a:lnTo>
                    <a:lnTo>
                      <a:pt x="92" y="549"/>
                    </a:lnTo>
                    <a:lnTo>
                      <a:pt x="89" y="561"/>
                    </a:lnTo>
                    <a:lnTo>
                      <a:pt x="90" y="571"/>
                    </a:lnTo>
                    <a:lnTo>
                      <a:pt x="96" y="582"/>
                    </a:lnTo>
                    <a:lnTo>
                      <a:pt x="100" y="579"/>
                    </a:lnTo>
                    <a:lnTo>
                      <a:pt x="108" y="579"/>
                    </a:lnTo>
                    <a:lnTo>
                      <a:pt x="116" y="597"/>
                    </a:lnTo>
                    <a:lnTo>
                      <a:pt x="120" y="602"/>
                    </a:lnTo>
                    <a:lnTo>
                      <a:pt x="150" y="603"/>
                    </a:lnTo>
                    <a:lnTo>
                      <a:pt x="171" y="606"/>
                    </a:lnTo>
                    <a:lnTo>
                      <a:pt x="170" y="608"/>
                    </a:lnTo>
                    <a:lnTo>
                      <a:pt x="160" y="608"/>
                    </a:lnTo>
                    <a:lnTo>
                      <a:pt x="157" y="606"/>
                    </a:lnTo>
                    <a:lnTo>
                      <a:pt x="155" y="610"/>
                    </a:lnTo>
                    <a:lnTo>
                      <a:pt x="141" y="615"/>
                    </a:lnTo>
                    <a:lnTo>
                      <a:pt x="146" y="632"/>
                    </a:lnTo>
                    <a:lnTo>
                      <a:pt x="138" y="632"/>
                    </a:lnTo>
                    <a:lnTo>
                      <a:pt x="130" y="627"/>
                    </a:lnTo>
                    <a:lnTo>
                      <a:pt x="127" y="624"/>
                    </a:lnTo>
                    <a:lnTo>
                      <a:pt x="128" y="624"/>
                    </a:lnTo>
                    <a:lnTo>
                      <a:pt x="130" y="626"/>
                    </a:lnTo>
                    <a:lnTo>
                      <a:pt x="138" y="621"/>
                    </a:lnTo>
                    <a:lnTo>
                      <a:pt x="139" y="616"/>
                    </a:lnTo>
                    <a:lnTo>
                      <a:pt x="131" y="611"/>
                    </a:lnTo>
                    <a:lnTo>
                      <a:pt x="123" y="611"/>
                    </a:lnTo>
                    <a:lnTo>
                      <a:pt x="120" y="613"/>
                    </a:lnTo>
                    <a:lnTo>
                      <a:pt x="119" y="611"/>
                    </a:lnTo>
                    <a:lnTo>
                      <a:pt x="116" y="611"/>
                    </a:lnTo>
                    <a:lnTo>
                      <a:pt x="117" y="606"/>
                    </a:lnTo>
                    <a:lnTo>
                      <a:pt x="112" y="602"/>
                    </a:lnTo>
                    <a:lnTo>
                      <a:pt x="114" y="602"/>
                    </a:lnTo>
                    <a:lnTo>
                      <a:pt x="112" y="598"/>
                    </a:lnTo>
                    <a:lnTo>
                      <a:pt x="111" y="597"/>
                    </a:lnTo>
                    <a:lnTo>
                      <a:pt x="111" y="598"/>
                    </a:lnTo>
                    <a:lnTo>
                      <a:pt x="104" y="597"/>
                    </a:lnTo>
                    <a:lnTo>
                      <a:pt x="108" y="600"/>
                    </a:lnTo>
                    <a:lnTo>
                      <a:pt x="106" y="602"/>
                    </a:lnTo>
                    <a:lnTo>
                      <a:pt x="100" y="595"/>
                    </a:lnTo>
                    <a:lnTo>
                      <a:pt x="104" y="603"/>
                    </a:lnTo>
                    <a:lnTo>
                      <a:pt x="101" y="602"/>
                    </a:lnTo>
                    <a:lnTo>
                      <a:pt x="98" y="595"/>
                    </a:lnTo>
                    <a:lnTo>
                      <a:pt x="95" y="592"/>
                    </a:lnTo>
                    <a:lnTo>
                      <a:pt x="87" y="587"/>
                    </a:lnTo>
                    <a:lnTo>
                      <a:pt x="85" y="582"/>
                    </a:lnTo>
                    <a:lnTo>
                      <a:pt x="90" y="582"/>
                    </a:lnTo>
                    <a:lnTo>
                      <a:pt x="89" y="581"/>
                    </a:lnTo>
                    <a:lnTo>
                      <a:pt x="85" y="579"/>
                    </a:lnTo>
                    <a:lnTo>
                      <a:pt x="82" y="578"/>
                    </a:lnTo>
                    <a:lnTo>
                      <a:pt x="85" y="576"/>
                    </a:lnTo>
                    <a:lnTo>
                      <a:pt x="79" y="574"/>
                    </a:lnTo>
                    <a:lnTo>
                      <a:pt x="74" y="571"/>
                    </a:lnTo>
                    <a:lnTo>
                      <a:pt x="76" y="568"/>
                    </a:lnTo>
                    <a:lnTo>
                      <a:pt x="76" y="563"/>
                    </a:lnTo>
                    <a:lnTo>
                      <a:pt x="81" y="561"/>
                    </a:lnTo>
                    <a:lnTo>
                      <a:pt x="77" y="558"/>
                    </a:lnTo>
                    <a:lnTo>
                      <a:pt x="77" y="553"/>
                    </a:lnTo>
                    <a:lnTo>
                      <a:pt x="74" y="555"/>
                    </a:lnTo>
                    <a:lnTo>
                      <a:pt x="74" y="558"/>
                    </a:lnTo>
                    <a:lnTo>
                      <a:pt x="73" y="558"/>
                    </a:lnTo>
                    <a:lnTo>
                      <a:pt x="68" y="547"/>
                    </a:lnTo>
                    <a:lnTo>
                      <a:pt x="69" y="547"/>
                    </a:lnTo>
                    <a:lnTo>
                      <a:pt x="68" y="545"/>
                    </a:lnTo>
                    <a:lnTo>
                      <a:pt x="68" y="542"/>
                    </a:lnTo>
                    <a:lnTo>
                      <a:pt x="74" y="544"/>
                    </a:lnTo>
                    <a:lnTo>
                      <a:pt x="71" y="541"/>
                    </a:lnTo>
                    <a:lnTo>
                      <a:pt x="65" y="541"/>
                    </a:lnTo>
                    <a:lnTo>
                      <a:pt x="60" y="533"/>
                    </a:lnTo>
                    <a:lnTo>
                      <a:pt x="63" y="534"/>
                    </a:lnTo>
                    <a:lnTo>
                      <a:pt x="66" y="537"/>
                    </a:lnTo>
                    <a:lnTo>
                      <a:pt x="65" y="534"/>
                    </a:lnTo>
                    <a:lnTo>
                      <a:pt x="74" y="536"/>
                    </a:lnTo>
                    <a:lnTo>
                      <a:pt x="69" y="531"/>
                    </a:lnTo>
                    <a:lnTo>
                      <a:pt x="68" y="529"/>
                    </a:lnTo>
                    <a:lnTo>
                      <a:pt x="65" y="529"/>
                    </a:lnTo>
                    <a:lnTo>
                      <a:pt x="63" y="528"/>
                    </a:lnTo>
                    <a:lnTo>
                      <a:pt x="65" y="526"/>
                    </a:lnTo>
                    <a:lnTo>
                      <a:pt x="57" y="524"/>
                    </a:lnTo>
                    <a:lnTo>
                      <a:pt x="62" y="520"/>
                    </a:lnTo>
                    <a:lnTo>
                      <a:pt x="60" y="518"/>
                    </a:lnTo>
                    <a:lnTo>
                      <a:pt x="62" y="516"/>
                    </a:lnTo>
                    <a:lnTo>
                      <a:pt x="57" y="513"/>
                    </a:lnTo>
                    <a:lnTo>
                      <a:pt x="52" y="512"/>
                    </a:lnTo>
                    <a:lnTo>
                      <a:pt x="50" y="513"/>
                    </a:lnTo>
                    <a:lnTo>
                      <a:pt x="42" y="510"/>
                    </a:lnTo>
                    <a:lnTo>
                      <a:pt x="39" y="512"/>
                    </a:lnTo>
                    <a:lnTo>
                      <a:pt x="42" y="513"/>
                    </a:lnTo>
                    <a:lnTo>
                      <a:pt x="42" y="516"/>
                    </a:lnTo>
                    <a:lnTo>
                      <a:pt x="39" y="515"/>
                    </a:lnTo>
                    <a:lnTo>
                      <a:pt x="38" y="513"/>
                    </a:lnTo>
                    <a:lnTo>
                      <a:pt x="38" y="508"/>
                    </a:lnTo>
                    <a:lnTo>
                      <a:pt x="46" y="504"/>
                    </a:lnTo>
                    <a:lnTo>
                      <a:pt x="46" y="502"/>
                    </a:lnTo>
                    <a:lnTo>
                      <a:pt x="41" y="500"/>
                    </a:lnTo>
                    <a:lnTo>
                      <a:pt x="39" y="497"/>
                    </a:lnTo>
                    <a:lnTo>
                      <a:pt x="50" y="499"/>
                    </a:lnTo>
                    <a:lnTo>
                      <a:pt x="55" y="502"/>
                    </a:lnTo>
                    <a:lnTo>
                      <a:pt x="54" y="505"/>
                    </a:lnTo>
                    <a:lnTo>
                      <a:pt x="57" y="507"/>
                    </a:lnTo>
                    <a:lnTo>
                      <a:pt x="58" y="504"/>
                    </a:lnTo>
                    <a:lnTo>
                      <a:pt x="60" y="508"/>
                    </a:lnTo>
                    <a:lnTo>
                      <a:pt x="65" y="504"/>
                    </a:lnTo>
                    <a:lnTo>
                      <a:pt x="62" y="504"/>
                    </a:lnTo>
                    <a:lnTo>
                      <a:pt x="60" y="497"/>
                    </a:lnTo>
                    <a:lnTo>
                      <a:pt x="63" y="496"/>
                    </a:lnTo>
                    <a:lnTo>
                      <a:pt x="62" y="494"/>
                    </a:lnTo>
                    <a:lnTo>
                      <a:pt x="63" y="492"/>
                    </a:lnTo>
                    <a:lnTo>
                      <a:pt x="58" y="492"/>
                    </a:lnTo>
                    <a:lnTo>
                      <a:pt x="58" y="491"/>
                    </a:lnTo>
                    <a:lnTo>
                      <a:pt x="60" y="487"/>
                    </a:lnTo>
                    <a:lnTo>
                      <a:pt x="63" y="489"/>
                    </a:lnTo>
                    <a:lnTo>
                      <a:pt x="66" y="491"/>
                    </a:lnTo>
                    <a:lnTo>
                      <a:pt x="68" y="491"/>
                    </a:lnTo>
                    <a:lnTo>
                      <a:pt x="66" y="489"/>
                    </a:lnTo>
                    <a:lnTo>
                      <a:pt x="58" y="487"/>
                    </a:lnTo>
                    <a:lnTo>
                      <a:pt x="58" y="483"/>
                    </a:lnTo>
                    <a:lnTo>
                      <a:pt x="63" y="483"/>
                    </a:lnTo>
                    <a:lnTo>
                      <a:pt x="65" y="478"/>
                    </a:lnTo>
                    <a:lnTo>
                      <a:pt x="62" y="473"/>
                    </a:lnTo>
                    <a:lnTo>
                      <a:pt x="54" y="468"/>
                    </a:lnTo>
                    <a:lnTo>
                      <a:pt x="57" y="460"/>
                    </a:lnTo>
                    <a:lnTo>
                      <a:pt x="52" y="455"/>
                    </a:lnTo>
                    <a:lnTo>
                      <a:pt x="54" y="447"/>
                    </a:lnTo>
                    <a:lnTo>
                      <a:pt x="50" y="442"/>
                    </a:lnTo>
                    <a:lnTo>
                      <a:pt x="52" y="441"/>
                    </a:lnTo>
                    <a:lnTo>
                      <a:pt x="54" y="441"/>
                    </a:lnTo>
                    <a:lnTo>
                      <a:pt x="50" y="438"/>
                    </a:lnTo>
                    <a:lnTo>
                      <a:pt x="50" y="434"/>
                    </a:lnTo>
                    <a:lnTo>
                      <a:pt x="52" y="434"/>
                    </a:lnTo>
                    <a:lnTo>
                      <a:pt x="55" y="438"/>
                    </a:lnTo>
                    <a:lnTo>
                      <a:pt x="52" y="431"/>
                    </a:lnTo>
                    <a:lnTo>
                      <a:pt x="47" y="430"/>
                    </a:lnTo>
                    <a:lnTo>
                      <a:pt x="47" y="428"/>
                    </a:lnTo>
                    <a:lnTo>
                      <a:pt x="52" y="423"/>
                    </a:lnTo>
                    <a:lnTo>
                      <a:pt x="49" y="425"/>
                    </a:lnTo>
                    <a:lnTo>
                      <a:pt x="42" y="422"/>
                    </a:lnTo>
                    <a:lnTo>
                      <a:pt x="41" y="425"/>
                    </a:lnTo>
                    <a:lnTo>
                      <a:pt x="38" y="426"/>
                    </a:lnTo>
                    <a:lnTo>
                      <a:pt x="33" y="425"/>
                    </a:lnTo>
                    <a:lnTo>
                      <a:pt x="30" y="420"/>
                    </a:lnTo>
                    <a:lnTo>
                      <a:pt x="23" y="393"/>
                    </a:lnTo>
                    <a:lnTo>
                      <a:pt x="25" y="393"/>
                    </a:lnTo>
                    <a:lnTo>
                      <a:pt x="27" y="386"/>
                    </a:lnTo>
                    <a:lnTo>
                      <a:pt x="23" y="380"/>
                    </a:lnTo>
                    <a:lnTo>
                      <a:pt x="19" y="370"/>
                    </a:lnTo>
                    <a:lnTo>
                      <a:pt x="17" y="364"/>
                    </a:lnTo>
                    <a:lnTo>
                      <a:pt x="14" y="357"/>
                    </a:lnTo>
                    <a:lnTo>
                      <a:pt x="11" y="348"/>
                    </a:lnTo>
                    <a:lnTo>
                      <a:pt x="12" y="346"/>
                    </a:lnTo>
                    <a:lnTo>
                      <a:pt x="17" y="346"/>
                    </a:lnTo>
                    <a:lnTo>
                      <a:pt x="14" y="336"/>
                    </a:lnTo>
                    <a:lnTo>
                      <a:pt x="17" y="336"/>
                    </a:lnTo>
                    <a:lnTo>
                      <a:pt x="19" y="317"/>
                    </a:lnTo>
                    <a:lnTo>
                      <a:pt x="22" y="309"/>
                    </a:lnTo>
                    <a:lnTo>
                      <a:pt x="22" y="288"/>
                    </a:lnTo>
                    <a:lnTo>
                      <a:pt x="23" y="285"/>
                    </a:lnTo>
                    <a:lnTo>
                      <a:pt x="20" y="275"/>
                    </a:lnTo>
                    <a:lnTo>
                      <a:pt x="22" y="270"/>
                    </a:lnTo>
                    <a:lnTo>
                      <a:pt x="20" y="262"/>
                    </a:lnTo>
                    <a:lnTo>
                      <a:pt x="11" y="232"/>
                    </a:lnTo>
                    <a:lnTo>
                      <a:pt x="11" y="225"/>
                    </a:lnTo>
                    <a:lnTo>
                      <a:pt x="14" y="222"/>
                    </a:lnTo>
                    <a:lnTo>
                      <a:pt x="14" y="217"/>
                    </a:lnTo>
                    <a:lnTo>
                      <a:pt x="9" y="206"/>
                    </a:lnTo>
                    <a:lnTo>
                      <a:pt x="9" y="201"/>
                    </a:lnTo>
                    <a:lnTo>
                      <a:pt x="11" y="196"/>
                    </a:lnTo>
                    <a:lnTo>
                      <a:pt x="11" y="180"/>
                    </a:lnTo>
                    <a:lnTo>
                      <a:pt x="12" y="176"/>
                    </a:lnTo>
                    <a:lnTo>
                      <a:pt x="11" y="171"/>
                    </a:lnTo>
                    <a:lnTo>
                      <a:pt x="14" y="164"/>
                    </a:lnTo>
                    <a:lnTo>
                      <a:pt x="11" y="145"/>
                    </a:lnTo>
                    <a:lnTo>
                      <a:pt x="14" y="135"/>
                    </a:lnTo>
                    <a:lnTo>
                      <a:pt x="11" y="106"/>
                    </a:lnTo>
                    <a:lnTo>
                      <a:pt x="8" y="102"/>
                    </a:lnTo>
                    <a:lnTo>
                      <a:pt x="11" y="93"/>
                    </a:lnTo>
                    <a:lnTo>
                      <a:pt x="11" y="71"/>
                    </a:lnTo>
                    <a:lnTo>
                      <a:pt x="9" y="60"/>
                    </a:lnTo>
                    <a:lnTo>
                      <a:pt x="8" y="44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9" y="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9" name="Freeform 207"/>
              <p:cNvSpPr/>
              <p:nvPr/>
            </p:nvSpPr>
            <p:spPr>
              <a:xfrm>
                <a:off x="2610000" y="4502160"/>
                <a:ext cx="63000" cy="66240"/>
              </a:xfrm>
              <a:custGeom>
                <a:avLst/>
                <a:gdLst>
                  <a:gd name="textAreaLeft" fmla="*/ 0 w 63000"/>
                  <a:gd name="textAreaRight" fmla="*/ 63360 w 63000"/>
                  <a:gd name="textAreaTop" fmla="*/ 0 h 66240"/>
                  <a:gd name="textAreaBottom" fmla="*/ 66600 h 66240"/>
                  <a:gd name="GluePoint1X" fmla="*/ 40 w 40"/>
                  <a:gd name="GluePoint1Y" fmla="*/ 40 h 42"/>
                  <a:gd name="GluePoint2X" fmla="*/ 34 w 40"/>
                  <a:gd name="GluePoint2Y" fmla="*/ 42 h 42"/>
                  <a:gd name="GluePoint3X" fmla="*/ 27 w 40"/>
                  <a:gd name="GluePoint3Y" fmla="*/ 40 h 42"/>
                  <a:gd name="GluePoint4X" fmla="*/ 10 w 40"/>
                  <a:gd name="GluePoint4Y" fmla="*/ 38 h 42"/>
                  <a:gd name="GluePoint5X" fmla="*/ 8 w 40"/>
                  <a:gd name="GluePoint5Y" fmla="*/ 38 h 42"/>
                  <a:gd name="GluePoint6X" fmla="*/ 10 w 40"/>
                  <a:gd name="GluePoint6Y" fmla="*/ 37 h 42"/>
                  <a:gd name="GluePoint7X" fmla="*/ 2 w 40"/>
                  <a:gd name="GluePoint7Y" fmla="*/ 37 h 42"/>
                  <a:gd name="GluePoint8X" fmla="*/ 0 w 40"/>
                  <a:gd name="GluePoint8Y" fmla="*/ 33 h 42"/>
                  <a:gd name="GluePoint9X" fmla="*/ 8 w 40"/>
                  <a:gd name="GluePoint9Y" fmla="*/ 32 h 42"/>
                  <a:gd name="GluePoint10X" fmla="*/ 3 w 40"/>
                  <a:gd name="GluePoint10Y" fmla="*/ 27 h 42"/>
                  <a:gd name="GluePoint11X" fmla="*/ 16 w 40"/>
                  <a:gd name="GluePoint11Y" fmla="*/ 33 h 42"/>
                  <a:gd name="GluePoint12X" fmla="*/ 18 w 40"/>
                  <a:gd name="GluePoint12Y" fmla="*/ 32 h 42"/>
                  <a:gd name="GluePoint13X" fmla="*/ 15 w 40"/>
                  <a:gd name="GluePoint13Y" fmla="*/ 30 h 42"/>
                  <a:gd name="GluePoint14X" fmla="*/ 15 w 40"/>
                  <a:gd name="GluePoint14Y" fmla="*/ 29 h 42"/>
                  <a:gd name="GluePoint15X" fmla="*/ 19 w 40"/>
                  <a:gd name="GluePoint15Y" fmla="*/ 32 h 42"/>
                  <a:gd name="GluePoint16X" fmla="*/ 18 w 40"/>
                  <a:gd name="GluePoint16Y" fmla="*/ 30 h 42"/>
                  <a:gd name="GluePoint17X" fmla="*/ 23 w 40"/>
                  <a:gd name="GluePoint17Y" fmla="*/ 32 h 42"/>
                  <a:gd name="GluePoint18X" fmla="*/ 26 w 40"/>
                  <a:gd name="GluePoint18Y" fmla="*/ 32 h 42"/>
                  <a:gd name="GluePoint19X" fmla="*/ 16 w 40"/>
                  <a:gd name="GluePoint19Y" fmla="*/ 27 h 42"/>
                  <a:gd name="GluePoint20X" fmla="*/ 11 w 40"/>
                  <a:gd name="GluePoint20Y" fmla="*/ 21 h 42"/>
                  <a:gd name="GluePoint21X" fmla="*/ 19 w 40"/>
                  <a:gd name="GluePoint21Y" fmla="*/ 17 h 42"/>
                  <a:gd name="GluePoint22X" fmla="*/ 19 w 40"/>
                  <a:gd name="GluePoint22Y" fmla="*/ 16 h 42"/>
                  <a:gd name="GluePoint23X" fmla="*/ 15 w 40"/>
                  <a:gd name="GluePoint23Y" fmla="*/ 14 h 42"/>
                  <a:gd name="GluePoint24X" fmla="*/ 8 w 40"/>
                  <a:gd name="GluePoint24Y" fmla="*/ 16 h 42"/>
                  <a:gd name="GluePoint25X" fmla="*/ 3 w 40"/>
                  <a:gd name="GluePoint25Y" fmla="*/ 14 h 42"/>
                  <a:gd name="GluePoint26X" fmla="*/ 2 w 40"/>
                  <a:gd name="GluePoint26Y" fmla="*/ 8 h 42"/>
                  <a:gd name="GluePoint27X" fmla="*/ 5 w 40"/>
                  <a:gd name="GluePoint27Y" fmla="*/ 9 h 42"/>
                  <a:gd name="GluePoint28X" fmla="*/ 5 w 40"/>
                  <a:gd name="GluePoint28Y" fmla="*/ 8 h 42"/>
                  <a:gd name="GluePoint29X" fmla="*/ 3 w 40"/>
                  <a:gd name="GluePoint29Y" fmla="*/ 6 h 42"/>
                  <a:gd name="GluePoint30X" fmla="*/ 0 w 40"/>
                  <a:gd name="GluePoint30Y" fmla="*/ 5 h 42"/>
                  <a:gd name="GluePoint31X" fmla="*/ 8 w 40"/>
                  <a:gd name="GluePoint31Y" fmla="*/ 5 h 42"/>
                  <a:gd name="GluePoint32X" fmla="*/ 8 w 40"/>
                  <a:gd name="GluePoint32Y" fmla="*/ 0 h 42"/>
                  <a:gd name="GluePoint33X" fmla="*/ 11 w 40"/>
                  <a:gd name="GluePoint33Y" fmla="*/ 0 h 42"/>
                  <a:gd name="GluePoint34X" fmla="*/ 15 w 40"/>
                  <a:gd name="GluePoint34Y" fmla="*/ 3 h 42"/>
                  <a:gd name="GluePoint35X" fmla="*/ 21 w 40"/>
                  <a:gd name="GluePoint35Y" fmla="*/ 1 h 42"/>
                  <a:gd name="GluePoint36X" fmla="*/ 23 w 40"/>
                  <a:gd name="GluePoint36Y" fmla="*/ 3 h 42"/>
                  <a:gd name="GluePoint37X" fmla="*/ 40 w 40"/>
                  <a:gd name="GluePoint37Y" fmla="*/ 4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40" h="42">
                    <a:moveTo>
                      <a:pt x="40" y="40"/>
                    </a:moveTo>
                    <a:lnTo>
                      <a:pt x="34" y="42"/>
                    </a:lnTo>
                    <a:lnTo>
                      <a:pt x="27" y="40"/>
                    </a:lnTo>
                    <a:lnTo>
                      <a:pt x="10" y="38"/>
                    </a:lnTo>
                    <a:lnTo>
                      <a:pt x="8" y="38"/>
                    </a:lnTo>
                    <a:lnTo>
                      <a:pt x="10" y="37"/>
                    </a:lnTo>
                    <a:lnTo>
                      <a:pt x="2" y="37"/>
                    </a:lnTo>
                    <a:lnTo>
                      <a:pt x="0" y="33"/>
                    </a:lnTo>
                    <a:lnTo>
                      <a:pt x="8" y="32"/>
                    </a:lnTo>
                    <a:lnTo>
                      <a:pt x="3" y="27"/>
                    </a:lnTo>
                    <a:lnTo>
                      <a:pt x="16" y="33"/>
                    </a:lnTo>
                    <a:lnTo>
                      <a:pt x="18" y="32"/>
                    </a:lnTo>
                    <a:lnTo>
                      <a:pt x="15" y="30"/>
                    </a:lnTo>
                    <a:lnTo>
                      <a:pt x="15" y="29"/>
                    </a:lnTo>
                    <a:lnTo>
                      <a:pt x="19" y="32"/>
                    </a:lnTo>
                    <a:lnTo>
                      <a:pt x="18" y="30"/>
                    </a:lnTo>
                    <a:lnTo>
                      <a:pt x="23" y="32"/>
                    </a:lnTo>
                    <a:lnTo>
                      <a:pt x="26" y="32"/>
                    </a:lnTo>
                    <a:lnTo>
                      <a:pt x="16" y="27"/>
                    </a:lnTo>
                    <a:lnTo>
                      <a:pt x="11" y="21"/>
                    </a:lnTo>
                    <a:lnTo>
                      <a:pt x="19" y="17"/>
                    </a:lnTo>
                    <a:lnTo>
                      <a:pt x="19" y="16"/>
                    </a:lnTo>
                    <a:lnTo>
                      <a:pt x="15" y="14"/>
                    </a:lnTo>
                    <a:lnTo>
                      <a:pt x="8" y="16"/>
                    </a:lnTo>
                    <a:lnTo>
                      <a:pt x="3" y="14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5" y="3"/>
                    </a:lnTo>
                    <a:lnTo>
                      <a:pt x="21" y="1"/>
                    </a:lnTo>
                    <a:lnTo>
                      <a:pt x="23" y="3"/>
                    </a:lnTo>
                    <a:lnTo>
                      <a:pt x="40" y="4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0" name="Freeform 208"/>
              <p:cNvSpPr/>
              <p:nvPr/>
            </p:nvSpPr>
            <p:spPr>
              <a:xfrm>
                <a:off x="4635360" y="1693800"/>
                <a:ext cx="78840" cy="7884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78840"/>
                  <a:gd name="textAreaBottom" fmla="*/ 79200 h 78840"/>
                  <a:gd name="GluePoint1X" fmla="*/ 27 w 50"/>
                  <a:gd name="GluePoint1Y" fmla="*/ 43 h 50"/>
                  <a:gd name="GluePoint2X" fmla="*/ 28 w 50"/>
                  <a:gd name="GluePoint2Y" fmla="*/ 50 h 50"/>
                  <a:gd name="GluePoint3X" fmla="*/ 31 w 50"/>
                  <a:gd name="GluePoint3Y" fmla="*/ 50 h 50"/>
                  <a:gd name="GluePoint4X" fmla="*/ 33 w 50"/>
                  <a:gd name="GluePoint4Y" fmla="*/ 46 h 50"/>
                  <a:gd name="GluePoint5X" fmla="*/ 38 w 50"/>
                  <a:gd name="GluePoint5Y" fmla="*/ 42 h 50"/>
                  <a:gd name="GluePoint6X" fmla="*/ 38 w 50"/>
                  <a:gd name="GluePoint6Y" fmla="*/ 34 h 50"/>
                  <a:gd name="GluePoint7X" fmla="*/ 50 w 50"/>
                  <a:gd name="GluePoint7Y" fmla="*/ 35 h 50"/>
                  <a:gd name="GluePoint8X" fmla="*/ 49 w 50"/>
                  <a:gd name="GluePoint8Y" fmla="*/ 27 h 50"/>
                  <a:gd name="GluePoint9X" fmla="*/ 44 w 50"/>
                  <a:gd name="GluePoint9Y" fmla="*/ 24 h 50"/>
                  <a:gd name="GluePoint10X" fmla="*/ 41 w 50"/>
                  <a:gd name="GluePoint10Y" fmla="*/ 17 h 50"/>
                  <a:gd name="GluePoint11X" fmla="*/ 36 w 50"/>
                  <a:gd name="GluePoint11Y" fmla="*/ 16 h 50"/>
                  <a:gd name="GluePoint12X" fmla="*/ 36 w 50"/>
                  <a:gd name="GluePoint12Y" fmla="*/ 8 h 50"/>
                  <a:gd name="GluePoint13X" fmla="*/ 35 w 50"/>
                  <a:gd name="GluePoint13Y" fmla="*/ 6 h 50"/>
                  <a:gd name="GluePoint14X" fmla="*/ 22 w 50"/>
                  <a:gd name="GluePoint14Y" fmla="*/ 5 h 50"/>
                  <a:gd name="GluePoint15X" fmla="*/ 11 w 50"/>
                  <a:gd name="GluePoint15Y" fmla="*/ 0 h 50"/>
                  <a:gd name="GluePoint16X" fmla="*/ 3 w 50"/>
                  <a:gd name="GluePoint16Y" fmla="*/ 0 h 50"/>
                  <a:gd name="GluePoint17X" fmla="*/ 0 w 50"/>
                  <a:gd name="GluePoint17Y" fmla="*/ 5 h 50"/>
                  <a:gd name="GluePoint18X" fmla="*/ 3 w 50"/>
                  <a:gd name="GluePoint18Y" fmla="*/ 5 h 50"/>
                  <a:gd name="GluePoint19X" fmla="*/ 12 w 50"/>
                  <a:gd name="GluePoint19Y" fmla="*/ 11 h 50"/>
                  <a:gd name="GluePoint20X" fmla="*/ 14 w 50"/>
                  <a:gd name="GluePoint20Y" fmla="*/ 16 h 50"/>
                  <a:gd name="GluePoint21X" fmla="*/ 25 w 50"/>
                  <a:gd name="GluePoint21Y" fmla="*/ 29 h 50"/>
                  <a:gd name="GluePoint22X" fmla="*/ 27 w 50"/>
                  <a:gd name="GluePoint22Y" fmla="*/ 43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50" h="50">
                    <a:moveTo>
                      <a:pt x="27" y="43"/>
                    </a:moveTo>
                    <a:lnTo>
                      <a:pt x="28" y="50"/>
                    </a:lnTo>
                    <a:lnTo>
                      <a:pt x="31" y="50"/>
                    </a:lnTo>
                    <a:lnTo>
                      <a:pt x="33" y="46"/>
                    </a:lnTo>
                    <a:lnTo>
                      <a:pt x="38" y="42"/>
                    </a:lnTo>
                    <a:lnTo>
                      <a:pt x="38" y="34"/>
                    </a:lnTo>
                    <a:lnTo>
                      <a:pt x="50" y="35"/>
                    </a:lnTo>
                    <a:lnTo>
                      <a:pt x="49" y="27"/>
                    </a:lnTo>
                    <a:lnTo>
                      <a:pt x="44" y="24"/>
                    </a:lnTo>
                    <a:lnTo>
                      <a:pt x="41" y="17"/>
                    </a:lnTo>
                    <a:lnTo>
                      <a:pt x="36" y="16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22" y="5"/>
                    </a:lnTo>
                    <a:lnTo>
                      <a:pt x="11" y="0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2" y="11"/>
                    </a:lnTo>
                    <a:lnTo>
                      <a:pt x="14" y="16"/>
                    </a:lnTo>
                    <a:lnTo>
                      <a:pt x="25" y="29"/>
                    </a:lnTo>
                    <a:lnTo>
                      <a:pt x="27" y="4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1" name="Freeform 209"/>
              <p:cNvSpPr/>
              <p:nvPr/>
            </p:nvSpPr>
            <p:spPr>
              <a:xfrm>
                <a:off x="4506840" y="1701720"/>
                <a:ext cx="207720" cy="123480"/>
              </a:xfrm>
              <a:custGeom>
                <a:avLst/>
                <a:gdLst>
                  <a:gd name="textAreaLeft" fmla="*/ 0 w 207720"/>
                  <a:gd name="textAreaRight" fmla="*/ 208080 w 207720"/>
                  <a:gd name="textAreaTop" fmla="*/ 0 h 123480"/>
                  <a:gd name="textAreaBottom" fmla="*/ 123840 h 123480"/>
                  <a:gd name="GluePoint1X" fmla="*/ 106 w 131"/>
                  <a:gd name="GluePoint1Y" fmla="*/ 24 h 78"/>
                  <a:gd name="GluePoint2X" fmla="*/ 95 w 131"/>
                  <a:gd name="GluePoint2Y" fmla="*/ 11 h 78"/>
                  <a:gd name="GluePoint3X" fmla="*/ 93 w 131"/>
                  <a:gd name="GluePoint3Y" fmla="*/ 6 h 78"/>
                  <a:gd name="GluePoint4X" fmla="*/ 84 w 131"/>
                  <a:gd name="GluePoint4Y" fmla="*/ 0 h 78"/>
                  <a:gd name="GluePoint5X" fmla="*/ 81 w 131"/>
                  <a:gd name="GluePoint5Y" fmla="*/ 0 h 78"/>
                  <a:gd name="GluePoint6X" fmla="*/ 60 w 131"/>
                  <a:gd name="GluePoint6Y" fmla="*/ 6 h 78"/>
                  <a:gd name="GluePoint7X" fmla="*/ 55 w 131"/>
                  <a:gd name="GluePoint7Y" fmla="*/ 3 h 78"/>
                  <a:gd name="GluePoint8X" fmla="*/ 31 w 131"/>
                  <a:gd name="GluePoint8Y" fmla="*/ 4 h 78"/>
                  <a:gd name="GluePoint9X" fmla="*/ 22 w 131"/>
                  <a:gd name="GluePoint9Y" fmla="*/ 11 h 78"/>
                  <a:gd name="GluePoint10X" fmla="*/ 20 w 131"/>
                  <a:gd name="GluePoint10Y" fmla="*/ 17 h 78"/>
                  <a:gd name="GluePoint11X" fmla="*/ 11 w 131"/>
                  <a:gd name="GluePoint11Y" fmla="*/ 32 h 78"/>
                  <a:gd name="GluePoint12X" fmla="*/ 0 w 131"/>
                  <a:gd name="GluePoint12Y" fmla="*/ 35 h 78"/>
                  <a:gd name="GluePoint13X" fmla="*/ 8 w 131"/>
                  <a:gd name="GluePoint13Y" fmla="*/ 40 h 78"/>
                  <a:gd name="GluePoint14X" fmla="*/ 12 w 131"/>
                  <a:gd name="GluePoint14Y" fmla="*/ 49 h 78"/>
                  <a:gd name="GluePoint15X" fmla="*/ 17 w 131"/>
                  <a:gd name="GluePoint15Y" fmla="*/ 51 h 78"/>
                  <a:gd name="GluePoint16X" fmla="*/ 19 w 131"/>
                  <a:gd name="GluePoint16Y" fmla="*/ 57 h 78"/>
                  <a:gd name="GluePoint17X" fmla="*/ 31 w 131"/>
                  <a:gd name="GluePoint17Y" fmla="*/ 62 h 78"/>
                  <a:gd name="GluePoint18X" fmla="*/ 33 w 131"/>
                  <a:gd name="GluePoint18Y" fmla="*/ 61 h 78"/>
                  <a:gd name="GluePoint19X" fmla="*/ 36 w 131"/>
                  <a:gd name="GluePoint19Y" fmla="*/ 62 h 78"/>
                  <a:gd name="GluePoint20X" fmla="*/ 33 w 131"/>
                  <a:gd name="GluePoint20Y" fmla="*/ 66 h 78"/>
                  <a:gd name="GluePoint21X" fmla="*/ 36 w 131"/>
                  <a:gd name="GluePoint21Y" fmla="*/ 69 h 78"/>
                  <a:gd name="GluePoint22X" fmla="*/ 38 w 131"/>
                  <a:gd name="GluePoint22Y" fmla="*/ 69 h 78"/>
                  <a:gd name="GluePoint23X" fmla="*/ 41 w 131"/>
                  <a:gd name="GluePoint23Y" fmla="*/ 70 h 78"/>
                  <a:gd name="GluePoint24X" fmla="*/ 39 w 131"/>
                  <a:gd name="GluePoint24Y" fmla="*/ 74 h 78"/>
                  <a:gd name="GluePoint25X" fmla="*/ 43 w 131"/>
                  <a:gd name="GluePoint25Y" fmla="*/ 75 h 78"/>
                  <a:gd name="GluePoint26X" fmla="*/ 77 w 131"/>
                  <a:gd name="GluePoint26Y" fmla="*/ 78 h 78"/>
                  <a:gd name="GluePoint27X" fmla="*/ 97 w 131"/>
                  <a:gd name="GluePoint27Y" fmla="*/ 70 h 78"/>
                  <a:gd name="GluePoint28X" fmla="*/ 101 w 131"/>
                  <a:gd name="GluePoint28Y" fmla="*/ 70 h 78"/>
                  <a:gd name="GluePoint29X" fmla="*/ 111 w 131"/>
                  <a:gd name="GluePoint29Y" fmla="*/ 74 h 78"/>
                  <a:gd name="GluePoint30X" fmla="*/ 117 w 131"/>
                  <a:gd name="GluePoint30Y" fmla="*/ 77 h 78"/>
                  <a:gd name="GluePoint31X" fmla="*/ 120 w 131"/>
                  <a:gd name="GluePoint31Y" fmla="*/ 77 h 78"/>
                  <a:gd name="GluePoint32X" fmla="*/ 120 w 131"/>
                  <a:gd name="GluePoint32Y" fmla="*/ 67 h 78"/>
                  <a:gd name="GluePoint33X" fmla="*/ 122 w 131"/>
                  <a:gd name="GluePoint33Y" fmla="*/ 56 h 78"/>
                  <a:gd name="GluePoint34X" fmla="*/ 124 w 131"/>
                  <a:gd name="GluePoint34Y" fmla="*/ 56 h 78"/>
                  <a:gd name="GluePoint35X" fmla="*/ 124 w 131"/>
                  <a:gd name="GluePoint35Y" fmla="*/ 59 h 78"/>
                  <a:gd name="GluePoint36X" fmla="*/ 122 w 131"/>
                  <a:gd name="GluePoint36Y" fmla="*/ 62 h 78"/>
                  <a:gd name="GluePoint37X" fmla="*/ 122 w 131"/>
                  <a:gd name="GluePoint37Y" fmla="*/ 64 h 78"/>
                  <a:gd name="GluePoint38X" fmla="*/ 130 w 131"/>
                  <a:gd name="GluePoint38Y" fmla="*/ 59 h 78"/>
                  <a:gd name="GluePoint39X" fmla="*/ 131 w 131"/>
                  <a:gd name="GluePoint39Y" fmla="*/ 57 h 78"/>
                  <a:gd name="GluePoint40X" fmla="*/ 131 w 131"/>
                  <a:gd name="GluePoint40Y" fmla="*/ 54 h 78"/>
                  <a:gd name="GluePoint41X" fmla="*/ 130 w 131"/>
                  <a:gd name="GluePoint41Y" fmla="*/ 48 h 78"/>
                  <a:gd name="GluePoint42X" fmla="*/ 127 w 131"/>
                  <a:gd name="GluePoint42Y" fmla="*/ 48 h 78"/>
                  <a:gd name="GluePoint43X" fmla="*/ 116 w 131"/>
                  <a:gd name="GluePoint43Y" fmla="*/ 51 h 78"/>
                  <a:gd name="GluePoint44X" fmla="*/ 112 w 131"/>
                  <a:gd name="GluePoint44Y" fmla="*/ 46 h 78"/>
                  <a:gd name="GluePoint45X" fmla="*/ 111 w 131"/>
                  <a:gd name="GluePoint45Y" fmla="*/ 48 h 78"/>
                  <a:gd name="GluePoint46X" fmla="*/ 109 w 131"/>
                  <a:gd name="GluePoint46Y" fmla="*/ 45 h 78"/>
                  <a:gd name="GluePoint47X" fmla="*/ 108 w 131"/>
                  <a:gd name="GluePoint47Y" fmla="*/ 38 h 78"/>
                  <a:gd name="GluePoint48X" fmla="*/ 106 w 131"/>
                  <a:gd name="GluePoint48Y" fmla="*/ 24 h 7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1" h="78">
                    <a:moveTo>
                      <a:pt x="106" y="24"/>
                    </a:moveTo>
                    <a:lnTo>
                      <a:pt x="95" y="11"/>
                    </a:lnTo>
                    <a:lnTo>
                      <a:pt x="93" y="6"/>
                    </a:lnTo>
                    <a:lnTo>
                      <a:pt x="84" y="0"/>
                    </a:lnTo>
                    <a:lnTo>
                      <a:pt x="81" y="0"/>
                    </a:lnTo>
                    <a:lnTo>
                      <a:pt x="60" y="6"/>
                    </a:lnTo>
                    <a:lnTo>
                      <a:pt x="55" y="3"/>
                    </a:lnTo>
                    <a:lnTo>
                      <a:pt x="31" y="4"/>
                    </a:lnTo>
                    <a:lnTo>
                      <a:pt x="22" y="11"/>
                    </a:lnTo>
                    <a:lnTo>
                      <a:pt x="20" y="17"/>
                    </a:lnTo>
                    <a:lnTo>
                      <a:pt x="11" y="32"/>
                    </a:lnTo>
                    <a:lnTo>
                      <a:pt x="0" y="35"/>
                    </a:lnTo>
                    <a:lnTo>
                      <a:pt x="8" y="40"/>
                    </a:lnTo>
                    <a:lnTo>
                      <a:pt x="12" y="49"/>
                    </a:lnTo>
                    <a:lnTo>
                      <a:pt x="17" y="51"/>
                    </a:lnTo>
                    <a:lnTo>
                      <a:pt x="19" y="57"/>
                    </a:lnTo>
                    <a:lnTo>
                      <a:pt x="31" y="62"/>
                    </a:lnTo>
                    <a:lnTo>
                      <a:pt x="33" y="61"/>
                    </a:lnTo>
                    <a:lnTo>
                      <a:pt x="36" y="62"/>
                    </a:lnTo>
                    <a:lnTo>
                      <a:pt x="33" y="66"/>
                    </a:lnTo>
                    <a:lnTo>
                      <a:pt x="36" y="69"/>
                    </a:lnTo>
                    <a:lnTo>
                      <a:pt x="38" y="69"/>
                    </a:lnTo>
                    <a:lnTo>
                      <a:pt x="41" y="70"/>
                    </a:lnTo>
                    <a:lnTo>
                      <a:pt x="39" y="74"/>
                    </a:lnTo>
                    <a:lnTo>
                      <a:pt x="43" y="75"/>
                    </a:lnTo>
                    <a:lnTo>
                      <a:pt x="77" y="78"/>
                    </a:lnTo>
                    <a:lnTo>
                      <a:pt x="97" y="70"/>
                    </a:lnTo>
                    <a:lnTo>
                      <a:pt x="101" y="70"/>
                    </a:lnTo>
                    <a:lnTo>
                      <a:pt x="111" y="74"/>
                    </a:lnTo>
                    <a:lnTo>
                      <a:pt x="117" y="77"/>
                    </a:lnTo>
                    <a:lnTo>
                      <a:pt x="120" y="77"/>
                    </a:lnTo>
                    <a:lnTo>
                      <a:pt x="120" y="67"/>
                    </a:lnTo>
                    <a:lnTo>
                      <a:pt x="122" y="56"/>
                    </a:lnTo>
                    <a:lnTo>
                      <a:pt x="124" y="56"/>
                    </a:lnTo>
                    <a:lnTo>
                      <a:pt x="124" y="59"/>
                    </a:lnTo>
                    <a:lnTo>
                      <a:pt x="122" y="62"/>
                    </a:lnTo>
                    <a:lnTo>
                      <a:pt x="122" y="64"/>
                    </a:lnTo>
                    <a:lnTo>
                      <a:pt x="130" y="59"/>
                    </a:lnTo>
                    <a:lnTo>
                      <a:pt x="131" y="57"/>
                    </a:lnTo>
                    <a:lnTo>
                      <a:pt x="131" y="54"/>
                    </a:lnTo>
                    <a:lnTo>
                      <a:pt x="130" y="48"/>
                    </a:lnTo>
                    <a:lnTo>
                      <a:pt x="127" y="48"/>
                    </a:lnTo>
                    <a:lnTo>
                      <a:pt x="116" y="51"/>
                    </a:lnTo>
                    <a:lnTo>
                      <a:pt x="112" y="46"/>
                    </a:lnTo>
                    <a:lnTo>
                      <a:pt x="111" y="48"/>
                    </a:lnTo>
                    <a:lnTo>
                      <a:pt x="109" y="45"/>
                    </a:lnTo>
                    <a:lnTo>
                      <a:pt x="108" y="38"/>
                    </a:lnTo>
                    <a:lnTo>
                      <a:pt x="106" y="2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2" name="Freeform 210"/>
              <p:cNvSpPr/>
              <p:nvPr/>
            </p:nvSpPr>
            <p:spPr>
              <a:xfrm>
                <a:off x="3906720" y="1512720"/>
                <a:ext cx="48960" cy="34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34560"/>
                  <a:gd name="textAreaBottom" fmla="*/ 34920 h 34560"/>
                  <a:gd name="GluePoint1X" fmla="*/ 23 w 31"/>
                  <a:gd name="GluePoint1Y" fmla="*/ 22 h 22"/>
                  <a:gd name="GluePoint2X" fmla="*/ 27 w 31"/>
                  <a:gd name="GluePoint2Y" fmla="*/ 20 h 22"/>
                  <a:gd name="GluePoint3X" fmla="*/ 27 w 31"/>
                  <a:gd name="GluePoint3Y" fmla="*/ 17 h 22"/>
                  <a:gd name="GluePoint4X" fmla="*/ 30 w 31"/>
                  <a:gd name="GluePoint4Y" fmla="*/ 17 h 22"/>
                  <a:gd name="GluePoint5X" fmla="*/ 31 w 31"/>
                  <a:gd name="GluePoint5Y" fmla="*/ 16 h 22"/>
                  <a:gd name="GluePoint6X" fmla="*/ 30 w 31"/>
                  <a:gd name="GluePoint6Y" fmla="*/ 12 h 22"/>
                  <a:gd name="GluePoint7X" fmla="*/ 31 w 31"/>
                  <a:gd name="GluePoint7Y" fmla="*/ 16 h 22"/>
                  <a:gd name="GluePoint8X" fmla="*/ 31 w 31"/>
                  <a:gd name="GluePoint8Y" fmla="*/ 12 h 22"/>
                  <a:gd name="GluePoint9X" fmla="*/ 30 w 31"/>
                  <a:gd name="GluePoint9Y" fmla="*/ 11 h 22"/>
                  <a:gd name="GluePoint10X" fmla="*/ 27 w 31"/>
                  <a:gd name="GluePoint10Y" fmla="*/ 11 h 22"/>
                  <a:gd name="GluePoint11X" fmla="*/ 28 w 31"/>
                  <a:gd name="GluePoint11Y" fmla="*/ 9 h 22"/>
                  <a:gd name="GluePoint12X" fmla="*/ 28 w 31"/>
                  <a:gd name="GluePoint12Y" fmla="*/ 6 h 22"/>
                  <a:gd name="GluePoint13X" fmla="*/ 25 w 31"/>
                  <a:gd name="GluePoint13Y" fmla="*/ 1 h 22"/>
                  <a:gd name="GluePoint14X" fmla="*/ 20 w 31"/>
                  <a:gd name="GluePoint14Y" fmla="*/ 1 h 22"/>
                  <a:gd name="GluePoint15X" fmla="*/ 11 w 31"/>
                  <a:gd name="GluePoint15Y" fmla="*/ 4 h 22"/>
                  <a:gd name="GluePoint16X" fmla="*/ 11 w 31"/>
                  <a:gd name="GluePoint16Y" fmla="*/ 3 h 22"/>
                  <a:gd name="GluePoint17X" fmla="*/ 14 w 31"/>
                  <a:gd name="GluePoint17Y" fmla="*/ 1 h 22"/>
                  <a:gd name="GluePoint18X" fmla="*/ 11 w 31"/>
                  <a:gd name="GluePoint18Y" fmla="*/ 0 h 22"/>
                  <a:gd name="GluePoint19X" fmla="*/ 9 w 31"/>
                  <a:gd name="GluePoint19Y" fmla="*/ 0 h 22"/>
                  <a:gd name="GluePoint20X" fmla="*/ 8 w 31"/>
                  <a:gd name="GluePoint20Y" fmla="*/ 1 h 22"/>
                  <a:gd name="GluePoint21X" fmla="*/ 8 w 31"/>
                  <a:gd name="GluePoint21Y" fmla="*/ 4 h 22"/>
                  <a:gd name="GluePoint22X" fmla="*/ 6 w 31"/>
                  <a:gd name="GluePoint22Y" fmla="*/ 6 h 22"/>
                  <a:gd name="GluePoint23X" fmla="*/ 4 w 31"/>
                  <a:gd name="GluePoint23Y" fmla="*/ 9 h 22"/>
                  <a:gd name="GluePoint24X" fmla="*/ 1 w 31"/>
                  <a:gd name="GluePoint24Y" fmla="*/ 9 h 22"/>
                  <a:gd name="GluePoint25X" fmla="*/ 1 w 31"/>
                  <a:gd name="GluePoint25Y" fmla="*/ 12 h 22"/>
                  <a:gd name="GluePoint26X" fmla="*/ 0 w 31"/>
                  <a:gd name="GluePoint26Y" fmla="*/ 14 h 22"/>
                  <a:gd name="GluePoint27X" fmla="*/ 3 w 31"/>
                  <a:gd name="GluePoint27Y" fmla="*/ 16 h 22"/>
                  <a:gd name="GluePoint28X" fmla="*/ 4 w 31"/>
                  <a:gd name="GluePoint28Y" fmla="*/ 19 h 22"/>
                  <a:gd name="GluePoint29X" fmla="*/ 8 w 31"/>
                  <a:gd name="GluePoint29Y" fmla="*/ 19 h 22"/>
                  <a:gd name="GluePoint30X" fmla="*/ 11 w 31"/>
                  <a:gd name="GluePoint30Y" fmla="*/ 16 h 22"/>
                  <a:gd name="GluePoint31X" fmla="*/ 19 w 31"/>
                  <a:gd name="GluePoint31Y" fmla="*/ 14 h 22"/>
                  <a:gd name="GluePoint32X" fmla="*/ 22 w 31"/>
                  <a:gd name="GluePoint32Y" fmla="*/ 17 h 22"/>
                  <a:gd name="GluePoint33X" fmla="*/ 23 w 31"/>
                  <a:gd name="GluePoint33Y" fmla="*/ 22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1" h="22">
                    <a:moveTo>
                      <a:pt x="23" y="22"/>
                    </a:moveTo>
                    <a:lnTo>
                      <a:pt x="27" y="20"/>
                    </a:lnTo>
                    <a:lnTo>
                      <a:pt x="27" y="17"/>
                    </a:lnTo>
                    <a:lnTo>
                      <a:pt x="30" y="17"/>
                    </a:lnTo>
                    <a:lnTo>
                      <a:pt x="31" y="16"/>
                    </a:lnTo>
                    <a:lnTo>
                      <a:pt x="30" y="12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0" y="11"/>
                    </a:lnTo>
                    <a:lnTo>
                      <a:pt x="27" y="11"/>
                    </a:lnTo>
                    <a:lnTo>
                      <a:pt x="28" y="9"/>
                    </a:lnTo>
                    <a:lnTo>
                      <a:pt x="28" y="6"/>
                    </a:lnTo>
                    <a:lnTo>
                      <a:pt x="25" y="1"/>
                    </a:lnTo>
                    <a:lnTo>
                      <a:pt x="20" y="1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8" y="19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2" y="17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3" name="Freeform 211"/>
              <p:cNvSpPr/>
              <p:nvPr/>
            </p:nvSpPr>
            <p:spPr>
              <a:xfrm>
                <a:off x="4281480" y="2117880"/>
                <a:ext cx="385560" cy="382320"/>
              </a:xfrm>
              <a:custGeom>
                <a:avLst/>
                <a:gdLst>
                  <a:gd name="textAreaLeft" fmla="*/ 0 w 385560"/>
                  <a:gd name="textAreaRight" fmla="*/ 385920 w 385560"/>
                  <a:gd name="textAreaTop" fmla="*/ 0 h 382320"/>
                  <a:gd name="textAreaBottom" fmla="*/ 382680 h 382320"/>
                  <a:gd name="GluePoint1X" fmla="*/ 213 w 243"/>
                  <a:gd name="GluePoint1Y" fmla="*/ 231 h 241"/>
                  <a:gd name="GluePoint2X" fmla="*/ 183 w 243"/>
                  <a:gd name="GluePoint2Y" fmla="*/ 215 h 241"/>
                  <a:gd name="GluePoint3X" fmla="*/ 151 w 243"/>
                  <a:gd name="GluePoint3Y" fmla="*/ 198 h 241"/>
                  <a:gd name="GluePoint4X" fmla="*/ 121 w 243"/>
                  <a:gd name="GluePoint4Y" fmla="*/ 181 h 241"/>
                  <a:gd name="GluePoint5X" fmla="*/ 91 w 243"/>
                  <a:gd name="GluePoint5Y" fmla="*/ 178 h 241"/>
                  <a:gd name="GluePoint6X" fmla="*/ 83 w 243"/>
                  <a:gd name="GluePoint6Y" fmla="*/ 175 h 241"/>
                  <a:gd name="GluePoint7X" fmla="*/ 42 w 243"/>
                  <a:gd name="GluePoint7Y" fmla="*/ 170 h 241"/>
                  <a:gd name="GluePoint8X" fmla="*/ 26 w 243"/>
                  <a:gd name="GluePoint8Y" fmla="*/ 151 h 241"/>
                  <a:gd name="GluePoint9X" fmla="*/ 15 w 243"/>
                  <a:gd name="GluePoint9Y" fmla="*/ 146 h 241"/>
                  <a:gd name="GluePoint10X" fmla="*/ 3 w 243"/>
                  <a:gd name="GluePoint10Y" fmla="*/ 122 h 241"/>
                  <a:gd name="GluePoint11X" fmla="*/ 10 w 243"/>
                  <a:gd name="GluePoint11Y" fmla="*/ 117 h 241"/>
                  <a:gd name="GluePoint12X" fmla="*/ 7 w 243"/>
                  <a:gd name="GluePoint12Y" fmla="*/ 67 h 241"/>
                  <a:gd name="GluePoint13X" fmla="*/ 0 w 243"/>
                  <a:gd name="GluePoint13Y" fmla="*/ 53 h 241"/>
                  <a:gd name="GluePoint14X" fmla="*/ 10 w 243"/>
                  <a:gd name="GluePoint14Y" fmla="*/ 48 h 241"/>
                  <a:gd name="GluePoint15X" fmla="*/ 13 w 243"/>
                  <a:gd name="GluePoint15Y" fmla="*/ 32 h 241"/>
                  <a:gd name="GluePoint16X" fmla="*/ 30 w 243"/>
                  <a:gd name="GluePoint16Y" fmla="*/ 14 h 241"/>
                  <a:gd name="GluePoint17X" fmla="*/ 30 w 243"/>
                  <a:gd name="GluePoint17Y" fmla="*/ 0 h 241"/>
                  <a:gd name="GluePoint18X" fmla="*/ 56 w 243"/>
                  <a:gd name="GluePoint18Y" fmla="*/ 5 h 241"/>
                  <a:gd name="GluePoint19X" fmla="*/ 86 w 243"/>
                  <a:gd name="GluePoint19Y" fmla="*/ 14 h 241"/>
                  <a:gd name="GluePoint20X" fmla="*/ 89 w 243"/>
                  <a:gd name="GluePoint20Y" fmla="*/ 24 h 241"/>
                  <a:gd name="GluePoint21X" fmla="*/ 100 w 243"/>
                  <a:gd name="GluePoint21Y" fmla="*/ 33 h 241"/>
                  <a:gd name="GluePoint22X" fmla="*/ 132 w 243"/>
                  <a:gd name="GluePoint22Y" fmla="*/ 43 h 241"/>
                  <a:gd name="GluePoint23X" fmla="*/ 143 w 243"/>
                  <a:gd name="GluePoint23Y" fmla="*/ 51 h 241"/>
                  <a:gd name="GluePoint24X" fmla="*/ 156 w 243"/>
                  <a:gd name="GluePoint24Y" fmla="*/ 45 h 241"/>
                  <a:gd name="GluePoint25X" fmla="*/ 156 w 243"/>
                  <a:gd name="GluePoint25Y" fmla="*/ 27 h 241"/>
                  <a:gd name="GluePoint26X" fmla="*/ 170 w 243"/>
                  <a:gd name="GluePoint26Y" fmla="*/ 8 h 241"/>
                  <a:gd name="GluePoint27X" fmla="*/ 197 w 243"/>
                  <a:gd name="GluePoint27Y" fmla="*/ 9 h 241"/>
                  <a:gd name="GluePoint28X" fmla="*/ 200 w 243"/>
                  <a:gd name="GluePoint28Y" fmla="*/ 16 h 241"/>
                  <a:gd name="GluePoint29X" fmla="*/ 213 w 243"/>
                  <a:gd name="GluePoint29Y" fmla="*/ 19 h 241"/>
                  <a:gd name="GluePoint30X" fmla="*/ 232 w 243"/>
                  <a:gd name="GluePoint30Y" fmla="*/ 27 h 241"/>
                  <a:gd name="GluePoint31X" fmla="*/ 227 w 243"/>
                  <a:gd name="GluePoint31Y" fmla="*/ 32 h 241"/>
                  <a:gd name="GluePoint32X" fmla="*/ 227 w 243"/>
                  <a:gd name="GluePoint32Y" fmla="*/ 54 h 241"/>
                  <a:gd name="GluePoint33X" fmla="*/ 231 w 243"/>
                  <a:gd name="GluePoint33Y" fmla="*/ 64 h 241"/>
                  <a:gd name="GluePoint34X" fmla="*/ 235 w 243"/>
                  <a:gd name="GluePoint34Y" fmla="*/ 72 h 241"/>
                  <a:gd name="GluePoint35X" fmla="*/ 237 w 243"/>
                  <a:gd name="GluePoint35Y" fmla="*/ 104 h 241"/>
                  <a:gd name="GluePoint36X" fmla="*/ 239 w 243"/>
                  <a:gd name="GluePoint36Y" fmla="*/ 135 h 241"/>
                  <a:gd name="GluePoint37X" fmla="*/ 240 w 243"/>
                  <a:gd name="GluePoint37Y" fmla="*/ 165 h 241"/>
                  <a:gd name="GluePoint38X" fmla="*/ 242 w 243"/>
                  <a:gd name="GluePoint38Y" fmla="*/ 196 h 241"/>
                  <a:gd name="GluePoint39X" fmla="*/ 243 w 243"/>
                  <a:gd name="GluePoint39Y" fmla="*/ 230 h 241"/>
                  <a:gd name="GluePoint40X" fmla="*/ 229 w 243"/>
                  <a:gd name="GluePoint40Y" fmla="*/ 241 h 2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43" h="241">
                    <a:moveTo>
                      <a:pt x="229" y="241"/>
                    </a:moveTo>
                    <a:lnTo>
                      <a:pt x="213" y="231"/>
                    </a:lnTo>
                    <a:lnTo>
                      <a:pt x="197" y="223"/>
                    </a:lnTo>
                    <a:lnTo>
                      <a:pt x="183" y="215"/>
                    </a:lnTo>
                    <a:lnTo>
                      <a:pt x="167" y="207"/>
                    </a:lnTo>
                    <a:lnTo>
                      <a:pt x="151" y="198"/>
                    </a:lnTo>
                    <a:lnTo>
                      <a:pt x="137" y="189"/>
                    </a:lnTo>
                    <a:lnTo>
                      <a:pt x="121" y="181"/>
                    </a:lnTo>
                    <a:lnTo>
                      <a:pt x="107" y="172"/>
                    </a:lnTo>
                    <a:lnTo>
                      <a:pt x="91" y="178"/>
                    </a:lnTo>
                    <a:lnTo>
                      <a:pt x="86" y="180"/>
                    </a:lnTo>
                    <a:lnTo>
                      <a:pt x="83" y="175"/>
                    </a:lnTo>
                    <a:lnTo>
                      <a:pt x="75" y="170"/>
                    </a:lnTo>
                    <a:lnTo>
                      <a:pt x="42" y="170"/>
                    </a:lnTo>
                    <a:lnTo>
                      <a:pt x="34" y="156"/>
                    </a:lnTo>
                    <a:lnTo>
                      <a:pt x="26" y="151"/>
                    </a:lnTo>
                    <a:lnTo>
                      <a:pt x="18" y="151"/>
                    </a:lnTo>
                    <a:lnTo>
                      <a:pt x="15" y="146"/>
                    </a:lnTo>
                    <a:lnTo>
                      <a:pt x="13" y="138"/>
                    </a:lnTo>
                    <a:lnTo>
                      <a:pt x="3" y="122"/>
                    </a:lnTo>
                    <a:lnTo>
                      <a:pt x="3" y="120"/>
                    </a:lnTo>
                    <a:lnTo>
                      <a:pt x="10" y="117"/>
                    </a:lnTo>
                    <a:lnTo>
                      <a:pt x="10" y="95"/>
                    </a:lnTo>
                    <a:lnTo>
                      <a:pt x="7" y="67"/>
                    </a:lnTo>
                    <a:lnTo>
                      <a:pt x="0" y="58"/>
                    </a:lnTo>
                    <a:lnTo>
                      <a:pt x="0" y="53"/>
                    </a:lnTo>
                    <a:lnTo>
                      <a:pt x="3" y="50"/>
                    </a:lnTo>
                    <a:lnTo>
                      <a:pt x="10" y="48"/>
                    </a:lnTo>
                    <a:lnTo>
                      <a:pt x="15" y="43"/>
                    </a:lnTo>
                    <a:lnTo>
                      <a:pt x="13" y="32"/>
                    </a:lnTo>
                    <a:lnTo>
                      <a:pt x="15" y="27"/>
                    </a:lnTo>
                    <a:lnTo>
                      <a:pt x="30" y="14"/>
                    </a:lnTo>
                    <a:lnTo>
                      <a:pt x="32" y="11"/>
                    </a:lnTo>
                    <a:lnTo>
                      <a:pt x="30" y="0"/>
                    </a:lnTo>
                    <a:lnTo>
                      <a:pt x="45" y="6"/>
                    </a:lnTo>
                    <a:lnTo>
                      <a:pt x="56" y="5"/>
                    </a:lnTo>
                    <a:lnTo>
                      <a:pt x="65" y="8"/>
                    </a:lnTo>
                    <a:lnTo>
                      <a:pt x="86" y="14"/>
                    </a:lnTo>
                    <a:lnTo>
                      <a:pt x="88" y="16"/>
                    </a:lnTo>
                    <a:lnTo>
                      <a:pt x="89" y="24"/>
                    </a:lnTo>
                    <a:lnTo>
                      <a:pt x="96" y="32"/>
                    </a:lnTo>
                    <a:lnTo>
                      <a:pt x="100" y="33"/>
                    </a:lnTo>
                    <a:lnTo>
                      <a:pt x="123" y="38"/>
                    </a:lnTo>
                    <a:lnTo>
                      <a:pt x="132" y="43"/>
                    </a:lnTo>
                    <a:lnTo>
                      <a:pt x="138" y="50"/>
                    </a:lnTo>
                    <a:lnTo>
                      <a:pt x="143" y="51"/>
                    </a:lnTo>
                    <a:lnTo>
                      <a:pt x="151" y="50"/>
                    </a:lnTo>
                    <a:lnTo>
                      <a:pt x="156" y="45"/>
                    </a:lnTo>
                    <a:lnTo>
                      <a:pt x="159" y="37"/>
                    </a:lnTo>
                    <a:lnTo>
                      <a:pt x="156" y="27"/>
                    </a:lnTo>
                    <a:lnTo>
                      <a:pt x="156" y="19"/>
                    </a:lnTo>
                    <a:lnTo>
                      <a:pt x="170" y="8"/>
                    </a:lnTo>
                    <a:lnTo>
                      <a:pt x="186" y="5"/>
                    </a:lnTo>
                    <a:lnTo>
                      <a:pt x="197" y="9"/>
                    </a:lnTo>
                    <a:lnTo>
                      <a:pt x="200" y="11"/>
                    </a:lnTo>
                    <a:lnTo>
                      <a:pt x="200" y="16"/>
                    </a:lnTo>
                    <a:lnTo>
                      <a:pt x="204" y="17"/>
                    </a:lnTo>
                    <a:lnTo>
                      <a:pt x="213" y="19"/>
                    </a:lnTo>
                    <a:lnTo>
                      <a:pt x="229" y="22"/>
                    </a:lnTo>
                    <a:lnTo>
                      <a:pt x="232" y="27"/>
                    </a:lnTo>
                    <a:lnTo>
                      <a:pt x="231" y="27"/>
                    </a:lnTo>
                    <a:lnTo>
                      <a:pt x="227" y="32"/>
                    </a:lnTo>
                    <a:lnTo>
                      <a:pt x="231" y="50"/>
                    </a:lnTo>
                    <a:lnTo>
                      <a:pt x="227" y="54"/>
                    </a:lnTo>
                    <a:lnTo>
                      <a:pt x="229" y="61"/>
                    </a:lnTo>
                    <a:lnTo>
                      <a:pt x="231" y="64"/>
                    </a:lnTo>
                    <a:lnTo>
                      <a:pt x="231" y="67"/>
                    </a:lnTo>
                    <a:lnTo>
                      <a:pt x="235" y="72"/>
                    </a:lnTo>
                    <a:lnTo>
                      <a:pt x="237" y="88"/>
                    </a:lnTo>
                    <a:lnTo>
                      <a:pt x="237" y="104"/>
                    </a:lnTo>
                    <a:lnTo>
                      <a:pt x="239" y="119"/>
                    </a:lnTo>
                    <a:lnTo>
                      <a:pt x="239" y="135"/>
                    </a:lnTo>
                    <a:lnTo>
                      <a:pt x="240" y="149"/>
                    </a:lnTo>
                    <a:lnTo>
                      <a:pt x="240" y="165"/>
                    </a:lnTo>
                    <a:lnTo>
                      <a:pt x="242" y="181"/>
                    </a:lnTo>
                    <a:lnTo>
                      <a:pt x="242" y="196"/>
                    </a:lnTo>
                    <a:lnTo>
                      <a:pt x="242" y="214"/>
                    </a:lnTo>
                    <a:lnTo>
                      <a:pt x="243" y="230"/>
                    </a:lnTo>
                    <a:lnTo>
                      <a:pt x="227" y="230"/>
                    </a:lnTo>
                    <a:lnTo>
                      <a:pt x="229" y="24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4" name="Freeform 212"/>
              <p:cNvSpPr/>
              <p:nvPr/>
            </p:nvSpPr>
            <p:spPr>
              <a:xfrm>
                <a:off x="4390920" y="2390760"/>
                <a:ext cx="256680" cy="445680"/>
              </a:xfrm>
              <a:custGeom>
                <a:avLst/>
                <a:gdLst>
                  <a:gd name="textAreaLeft" fmla="*/ 0 w 256680"/>
                  <a:gd name="textAreaRight" fmla="*/ 257040 w 256680"/>
                  <a:gd name="textAreaTop" fmla="*/ 0 h 445680"/>
                  <a:gd name="textAreaBottom" fmla="*/ 446040 h 445680"/>
                  <a:gd name="GluePoint1X" fmla="*/ 160 w 162"/>
                  <a:gd name="GluePoint1Y" fmla="*/ 85 h 281"/>
                  <a:gd name="GluePoint2X" fmla="*/ 162 w 162"/>
                  <a:gd name="GluePoint2Y" fmla="*/ 117 h 281"/>
                  <a:gd name="GluePoint3X" fmla="*/ 146 w 162"/>
                  <a:gd name="GluePoint3Y" fmla="*/ 136 h 281"/>
                  <a:gd name="GluePoint4X" fmla="*/ 136 w 162"/>
                  <a:gd name="GluePoint4Y" fmla="*/ 156 h 281"/>
                  <a:gd name="GluePoint5X" fmla="*/ 133 w 162"/>
                  <a:gd name="GluePoint5Y" fmla="*/ 167 h 281"/>
                  <a:gd name="GluePoint6X" fmla="*/ 130 w 162"/>
                  <a:gd name="GluePoint6Y" fmla="*/ 183 h 281"/>
                  <a:gd name="GluePoint7X" fmla="*/ 138 w 162"/>
                  <a:gd name="GluePoint7Y" fmla="*/ 186 h 281"/>
                  <a:gd name="GluePoint8X" fmla="*/ 146 w 162"/>
                  <a:gd name="GluePoint8Y" fmla="*/ 214 h 281"/>
                  <a:gd name="GluePoint9X" fmla="*/ 144 w 162"/>
                  <a:gd name="GluePoint9Y" fmla="*/ 217 h 281"/>
                  <a:gd name="GluePoint10X" fmla="*/ 128 w 162"/>
                  <a:gd name="GluePoint10Y" fmla="*/ 225 h 281"/>
                  <a:gd name="GluePoint11X" fmla="*/ 119 w 162"/>
                  <a:gd name="GluePoint11Y" fmla="*/ 241 h 281"/>
                  <a:gd name="GluePoint12X" fmla="*/ 112 w 162"/>
                  <a:gd name="GluePoint12Y" fmla="*/ 247 h 281"/>
                  <a:gd name="GluePoint13X" fmla="*/ 87 w 162"/>
                  <a:gd name="GluePoint13Y" fmla="*/ 254 h 281"/>
                  <a:gd name="GluePoint14X" fmla="*/ 89 w 162"/>
                  <a:gd name="GluePoint14Y" fmla="*/ 260 h 281"/>
                  <a:gd name="GluePoint15X" fmla="*/ 69 w 162"/>
                  <a:gd name="GluePoint15Y" fmla="*/ 270 h 281"/>
                  <a:gd name="GluePoint16X" fmla="*/ 50 w 162"/>
                  <a:gd name="GluePoint16Y" fmla="*/ 273 h 281"/>
                  <a:gd name="GluePoint17X" fmla="*/ 41 w 162"/>
                  <a:gd name="GluePoint17Y" fmla="*/ 280 h 281"/>
                  <a:gd name="GluePoint18X" fmla="*/ 25 w 162"/>
                  <a:gd name="GluePoint18Y" fmla="*/ 259 h 281"/>
                  <a:gd name="GluePoint19X" fmla="*/ 15 w 162"/>
                  <a:gd name="GluePoint19Y" fmla="*/ 252 h 281"/>
                  <a:gd name="GluePoint20X" fmla="*/ 12 w 162"/>
                  <a:gd name="GluePoint20Y" fmla="*/ 238 h 281"/>
                  <a:gd name="GluePoint21X" fmla="*/ 28 w 162"/>
                  <a:gd name="GluePoint21Y" fmla="*/ 236 h 281"/>
                  <a:gd name="GluePoint22X" fmla="*/ 30 w 162"/>
                  <a:gd name="GluePoint22Y" fmla="*/ 230 h 281"/>
                  <a:gd name="GluePoint23X" fmla="*/ 23 w 162"/>
                  <a:gd name="GluePoint23Y" fmla="*/ 201 h 281"/>
                  <a:gd name="GluePoint24X" fmla="*/ 15 w 162"/>
                  <a:gd name="GluePoint24Y" fmla="*/ 183 h 281"/>
                  <a:gd name="GluePoint25X" fmla="*/ 11 w 162"/>
                  <a:gd name="GluePoint25Y" fmla="*/ 180 h 281"/>
                  <a:gd name="GluePoint26X" fmla="*/ 0 w 162"/>
                  <a:gd name="GluePoint26Y" fmla="*/ 159 h 281"/>
                  <a:gd name="GluePoint27X" fmla="*/ 3 w 162"/>
                  <a:gd name="GluePoint27Y" fmla="*/ 153 h 281"/>
                  <a:gd name="GluePoint28X" fmla="*/ 30 w 162"/>
                  <a:gd name="GluePoint28Y" fmla="*/ 114 h 281"/>
                  <a:gd name="GluePoint29X" fmla="*/ 35 w 162"/>
                  <a:gd name="GluePoint29Y" fmla="*/ 59 h 281"/>
                  <a:gd name="GluePoint30X" fmla="*/ 28 w 162"/>
                  <a:gd name="GluePoint30Y" fmla="*/ 45 h 281"/>
                  <a:gd name="GluePoint31X" fmla="*/ 22 w 162"/>
                  <a:gd name="GluePoint31Y" fmla="*/ 6 h 281"/>
                  <a:gd name="GluePoint32X" fmla="*/ 52 w 162"/>
                  <a:gd name="GluePoint32Y" fmla="*/ 9 h 281"/>
                  <a:gd name="GluePoint33X" fmla="*/ 82 w 162"/>
                  <a:gd name="GluePoint33Y" fmla="*/ 26 h 281"/>
                  <a:gd name="GluePoint34X" fmla="*/ 114 w 162"/>
                  <a:gd name="GluePoint34Y" fmla="*/ 43 h 281"/>
                  <a:gd name="GluePoint35X" fmla="*/ 144 w 162"/>
                  <a:gd name="GluePoint35Y" fmla="*/ 59 h 2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62" h="281">
                    <a:moveTo>
                      <a:pt x="160" y="69"/>
                    </a:moveTo>
                    <a:lnTo>
                      <a:pt x="160" y="85"/>
                    </a:lnTo>
                    <a:lnTo>
                      <a:pt x="160" y="101"/>
                    </a:lnTo>
                    <a:lnTo>
                      <a:pt x="162" y="117"/>
                    </a:lnTo>
                    <a:lnTo>
                      <a:pt x="162" y="133"/>
                    </a:lnTo>
                    <a:lnTo>
                      <a:pt x="146" y="136"/>
                    </a:lnTo>
                    <a:lnTo>
                      <a:pt x="144" y="145"/>
                    </a:lnTo>
                    <a:lnTo>
                      <a:pt x="136" y="156"/>
                    </a:lnTo>
                    <a:lnTo>
                      <a:pt x="136" y="164"/>
                    </a:lnTo>
                    <a:lnTo>
                      <a:pt x="133" y="167"/>
                    </a:lnTo>
                    <a:lnTo>
                      <a:pt x="133" y="175"/>
                    </a:lnTo>
                    <a:lnTo>
                      <a:pt x="130" y="183"/>
                    </a:lnTo>
                    <a:lnTo>
                      <a:pt x="130" y="188"/>
                    </a:lnTo>
                    <a:lnTo>
                      <a:pt x="138" y="186"/>
                    </a:lnTo>
                    <a:lnTo>
                      <a:pt x="138" y="196"/>
                    </a:lnTo>
                    <a:lnTo>
                      <a:pt x="146" y="214"/>
                    </a:lnTo>
                    <a:lnTo>
                      <a:pt x="146" y="215"/>
                    </a:lnTo>
                    <a:lnTo>
                      <a:pt x="144" y="217"/>
                    </a:lnTo>
                    <a:lnTo>
                      <a:pt x="131" y="220"/>
                    </a:lnTo>
                    <a:lnTo>
                      <a:pt x="128" y="225"/>
                    </a:lnTo>
                    <a:lnTo>
                      <a:pt x="130" y="230"/>
                    </a:lnTo>
                    <a:lnTo>
                      <a:pt x="119" y="241"/>
                    </a:lnTo>
                    <a:lnTo>
                      <a:pt x="117" y="244"/>
                    </a:lnTo>
                    <a:lnTo>
                      <a:pt x="112" y="247"/>
                    </a:lnTo>
                    <a:lnTo>
                      <a:pt x="109" y="251"/>
                    </a:lnTo>
                    <a:lnTo>
                      <a:pt x="87" y="254"/>
                    </a:lnTo>
                    <a:lnTo>
                      <a:pt x="87" y="257"/>
                    </a:lnTo>
                    <a:lnTo>
                      <a:pt x="89" y="260"/>
                    </a:lnTo>
                    <a:lnTo>
                      <a:pt x="82" y="270"/>
                    </a:lnTo>
                    <a:lnTo>
                      <a:pt x="69" y="270"/>
                    </a:lnTo>
                    <a:lnTo>
                      <a:pt x="55" y="278"/>
                    </a:lnTo>
                    <a:lnTo>
                      <a:pt x="50" y="273"/>
                    </a:lnTo>
                    <a:lnTo>
                      <a:pt x="47" y="276"/>
                    </a:lnTo>
                    <a:lnTo>
                      <a:pt x="41" y="280"/>
                    </a:lnTo>
                    <a:lnTo>
                      <a:pt x="31" y="281"/>
                    </a:lnTo>
                    <a:lnTo>
                      <a:pt x="25" y="259"/>
                    </a:lnTo>
                    <a:lnTo>
                      <a:pt x="23" y="255"/>
                    </a:lnTo>
                    <a:lnTo>
                      <a:pt x="15" y="252"/>
                    </a:lnTo>
                    <a:lnTo>
                      <a:pt x="11" y="243"/>
                    </a:lnTo>
                    <a:lnTo>
                      <a:pt x="12" y="238"/>
                    </a:lnTo>
                    <a:lnTo>
                      <a:pt x="14" y="236"/>
                    </a:lnTo>
                    <a:lnTo>
                      <a:pt x="28" y="236"/>
                    </a:lnTo>
                    <a:lnTo>
                      <a:pt x="30" y="235"/>
                    </a:lnTo>
                    <a:lnTo>
                      <a:pt x="30" y="230"/>
                    </a:lnTo>
                    <a:lnTo>
                      <a:pt x="22" y="217"/>
                    </a:lnTo>
                    <a:lnTo>
                      <a:pt x="23" y="201"/>
                    </a:lnTo>
                    <a:lnTo>
                      <a:pt x="19" y="186"/>
                    </a:lnTo>
                    <a:lnTo>
                      <a:pt x="15" y="183"/>
                    </a:lnTo>
                    <a:lnTo>
                      <a:pt x="15" y="180"/>
                    </a:lnTo>
                    <a:lnTo>
                      <a:pt x="11" y="180"/>
                    </a:lnTo>
                    <a:lnTo>
                      <a:pt x="3" y="169"/>
                    </a:lnTo>
                    <a:lnTo>
                      <a:pt x="0" y="159"/>
                    </a:lnTo>
                    <a:lnTo>
                      <a:pt x="0" y="156"/>
                    </a:lnTo>
                    <a:lnTo>
                      <a:pt x="3" y="153"/>
                    </a:lnTo>
                    <a:lnTo>
                      <a:pt x="4" y="146"/>
                    </a:lnTo>
                    <a:lnTo>
                      <a:pt x="30" y="114"/>
                    </a:lnTo>
                    <a:lnTo>
                      <a:pt x="30" y="83"/>
                    </a:lnTo>
                    <a:lnTo>
                      <a:pt x="35" y="59"/>
                    </a:lnTo>
                    <a:lnTo>
                      <a:pt x="38" y="51"/>
                    </a:lnTo>
                    <a:lnTo>
                      <a:pt x="28" y="45"/>
                    </a:lnTo>
                    <a:lnTo>
                      <a:pt x="23" y="34"/>
                    </a:lnTo>
                    <a:lnTo>
                      <a:pt x="22" y="6"/>
                    </a:lnTo>
                    <a:lnTo>
                      <a:pt x="38" y="0"/>
                    </a:lnTo>
                    <a:lnTo>
                      <a:pt x="52" y="9"/>
                    </a:lnTo>
                    <a:lnTo>
                      <a:pt x="68" y="17"/>
                    </a:lnTo>
                    <a:lnTo>
                      <a:pt x="82" y="26"/>
                    </a:lnTo>
                    <a:lnTo>
                      <a:pt x="98" y="35"/>
                    </a:lnTo>
                    <a:lnTo>
                      <a:pt x="114" y="43"/>
                    </a:lnTo>
                    <a:lnTo>
                      <a:pt x="128" y="51"/>
                    </a:lnTo>
                    <a:lnTo>
                      <a:pt x="144" y="59"/>
                    </a:lnTo>
                    <a:lnTo>
                      <a:pt x="160" y="6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5" name="Freeform 213"/>
              <p:cNvSpPr/>
              <p:nvPr/>
            </p:nvSpPr>
            <p:spPr>
              <a:xfrm>
                <a:off x="3765600" y="2039760"/>
                <a:ext cx="279000" cy="229680"/>
              </a:xfrm>
              <a:custGeom>
                <a:avLst/>
                <a:gdLst>
                  <a:gd name="textAreaLeft" fmla="*/ 0 w 279000"/>
                  <a:gd name="textAreaRight" fmla="*/ 279360 w 279000"/>
                  <a:gd name="textAreaTop" fmla="*/ 0 h 229680"/>
                  <a:gd name="textAreaBottom" fmla="*/ 230040 h 229680"/>
                  <a:gd name="GluePoint1X" fmla="*/ 63 w 176"/>
                  <a:gd name="GluePoint1Y" fmla="*/ 145 h 145"/>
                  <a:gd name="GluePoint2X" fmla="*/ 47 w 176"/>
                  <a:gd name="GluePoint2Y" fmla="*/ 145 h 145"/>
                  <a:gd name="GluePoint3X" fmla="*/ 31 w 176"/>
                  <a:gd name="GluePoint3Y" fmla="*/ 145 h 145"/>
                  <a:gd name="GluePoint4X" fmla="*/ 16 w 176"/>
                  <a:gd name="GluePoint4Y" fmla="*/ 145 h 145"/>
                  <a:gd name="GluePoint5X" fmla="*/ 0 w 176"/>
                  <a:gd name="GluePoint5Y" fmla="*/ 145 h 145"/>
                  <a:gd name="GluePoint6X" fmla="*/ 0 w 176"/>
                  <a:gd name="GluePoint6Y" fmla="*/ 142 h 145"/>
                  <a:gd name="GluePoint7X" fmla="*/ 20 w 176"/>
                  <a:gd name="GluePoint7Y" fmla="*/ 136 h 145"/>
                  <a:gd name="GluePoint8X" fmla="*/ 27 w 176"/>
                  <a:gd name="GluePoint8Y" fmla="*/ 129 h 145"/>
                  <a:gd name="GluePoint9X" fmla="*/ 39 w 176"/>
                  <a:gd name="GluePoint9Y" fmla="*/ 119 h 145"/>
                  <a:gd name="GluePoint10X" fmla="*/ 44 w 176"/>
                  <a:gd name="GluePoint10Y" fmla="*/ 111 h 145"/>
                  <a:gd name="GluePoint11X" fmla="*/ 49 w 176"/>
                  <a:gd name="GluePoint11Y" fmla="*/ 103 h 145"/>
                  <a:gd name="GluePoint12X" fmla="*/ 49 w 176"/>
                  <a:gd name="GluePoint12Y" fmla="*/ 99 h 145"/>
                  <a:gd name="GluePoint13X" fmla="*/ 47 w 176"/>
                  <a:gd name="GluePoint13Y" fmla="*/ 94 h 145"/>
                  <a:gd name="GluePoint14X" fmla="*/ 49 w 176"/>
                  <a:gd name="GluePoint14Y" fmla="*/ 81 h 145"/>
                  <a:gd name="GluePoint15X" fmla="*/ 54 w 176"/>
                  <a:gd name="GluePoint15Y" fmla="*/ 71 h 145"/>
                  <a:gd name="GluePoint16X" fmla="*/ 57 w 176"/>
                  <a:gd name="GluePoint16Y" fmla="*/ 70 h 145"/>
                  <a:gd name="GluePoint17X" fmla="*/ 58 w 176"/>
                  <a:gd name="GluePoint17Y" fmla="*/ 60 h 145"/>
                  <a:gd name="GluePoint18X" fmla="*/ 70 w 176"/>
                  <a:gd name="GluePoint18Y" fmla="*/ 47 h 145"/>
                  <a:gd name="GluePoint19X" fmla="*/ 85 w 176"/>
                  <a:gd name="GluePoint19Y" fmla="*/ 39 h 145"/>
                  <a:gd name="GluePoint20X" fmla="*/ 95 w 176"/>
                  <a:gd name="GluePoint20Y" fmla="*/ 33 h 145"/>
                  <a:gd name="GluePoint21X" fmla="*/ 100 w 176"/>
                  <a:gd name="GluePoint21Y" fmla="*/ 25 h 145"/>
                  <a:gd name="GluePoint22X" fmla="*/ 108 w 176"/>
                  <a:gd name="GluePoint22Y" fmla="*/ 4 h 145"/>
                  <a:gd name="GluePoint23X" fmla="*/ 114 w 176"/>
                  <a:gd name="GluePoint23Y" fmla="*/ 0 h 145"/>
                  <a:gd name="GluePoint24X" fmla="*/ 120 w 176"/>
                  <a:gd name="GluePoint24Y" fmla="*/ 10 h 145"/>
                  <a:gd name="GluePoint25X" fmla="*/ 128 w 176"/>
                  <a:gd name="GluePoint25Y" fmla="*/ 13 h 145"/>
                  <a:gd name="GluePoint26X" fmla="*/ 149 w 176"/>
                  <a:gd name="GluePoint26Y" fmla="*/ 12 h 145"/>
                  <a:gd name="GluePoint27X" fmla="*/ 155 w 176"/>
                  <a:gd name="GluePoint27Y" fmla="*/ 15 h 145"/>
                  <a:gd name="GluePoint28X" fmla="*/ 157 w 176"/>
                  <a:gd name="GluePoint28Y" fmla="*/ 15 h 145"/>
                  <a:gd name="GluePoint29X" fmla="*/ 163 w 176"/>
                  <a:gd name="GluePoint29Y" fmla="*/ 15 h 145"/>
                  <a:gd name="GluePoint30X" fmla="*/ 162 w 176"/>
                  <a:gd name="GluePoint30Y" fmla="*/ 17 h 145"/>
                  <a:gd name="GluePoint31X" fmla="*/ 162 w 176"/>
                  <a:gd name="GluePoint31Y" fmla="*/ 18 h 145"/>
                  <a:gd name="GluePoint32X" fmla="*/ 166 w 176"/>
                  <a:gd name="GluePoint32Y" fmla="*/ 21 h 145"/>
                  <a:gd name="GluePoint33X" fmla="*/ 165 w 176"/>
                  <a:gd name="GluePoint33Y" fmla="*/ 21 h 145"/>
                  <a:gd name="GluePoint34X" fmla="*/ 166 w 176"/>
                  <a:gd name="GluePoint34Y" fmla="*/ 25 h 145"/>
                  <a:gd name="GluePoint35X" fmla="*/ 165 w 176"/>
                  <a:gd name="GluePoint35Y" fmla="*/ 26 h 145"/>
                  <a:gd name="GluePoint36X" fmla="*/ 166 w 176"/>
                  <a:gd name="GluePoint36Y" fmla="*/ 31 h 145"/>
                  <a:gd name="GluePoint37X" fmla="*/ 166 w 176"/>
                  <a:gd name="GluePoint37Y" fmla="*/ 37 h 145"/>
                  <a:gd name="GluePoint38X" fmla="*/ 168 w 176"/>
                  <a:gd name="GluePoint38Y" fmla="*/ 41 h 145"/>
                  <a:gd name="GluePoint39X" fmla="*/ 168 w 176"/>
                  <a:gd name="GluePoint39Y" fmla="*/ 45 h 145"/>
                  <a:gd name="GluePoint40X" fmla="*/ 170 w 176"/>
                  <a:gd name="GluePoint40Y" fmla="*/ 52 h 145"/>
                  <a:gd name="GluePoint41X" fmla="*/ 171 w 176"/>
                  <a:gd name="GluePoint41Y" fmla="*/ 55 h 145"/>
                  <a:gd name="GluePoint42X" fmla="*/ 176 w 176"/>
                  <a:gd name="GluePoint42Y" fmla="*/ 60 h 145"/>
                  <a:gd name="GluePoint43X" fmla="*/ 173 w 176"/>
                  <a:gd name="GluePoint43Y" fmla="*/ 63 h 145"/>
                  <a:gd name="GluePoint44X" fmla="*/ 174 w 176"/>
                  <a:gd name="GluePoint44Y" fmla="*/ 66 h 145"/>
                  <a:gd name="GluePoint45X" fmla="*/ 149 w 176"/>
                  <a:gd name="GluePoint45Y" fmla="*/ 66 h 145"/>
                  <a:gd name="GluePoint46X" fmla="*/ 147 w 176"/>
                  <a:gd name="GluePoint46Y" fmla="*/ 71 h 145"/>
                  <a:gd name="GluePoint47X" fmla="*/ 136 w 176"/>
                  <a:gd name="GluePoint47Y" fmla="*/ 74 h 145"/>
                  <a:gd name="GluePoint48X" fmla="*/ 135 w 176"/>
                  <a:gd name="GluePoint48Y" fmla="*/ 78 h 145"/>
                  <a:gd name="GluePoint49X" fmla="*/ 136 w 176"/>
                  <a:gd name="GluePoint49Y" fmla="*/ 79 h 145"/>
                  <a:gd name="GluePoint50X" fmla="*/ 135 w 176"/>
                  <a:gd name="GluePoint50Y" fmla="*/ 84 h 145"/>
                  <a:gd name="GluePoint51X" fmla="*/ 138 w 176"/>
                  <a:gd name="GluePoint51Y" fmla="*/ 86 h 145"/>
                  <a:gd name="GluePoint52X" fmla="*/ 138 w 176"/>
                  <a:gd name="GluePoint52Y" fmla="*/ 87 h 145"/>
                  <a:gd name="GluePoint53X" fmla="*/ 120 w 176"/>
                  <a:gd name="GluePoint53Y" fmla="*/ 94 h 145"/>
                  <a:gd name="GluePoint54X" fmla="*/ 114 w 176"/>
                  <a:gd name="GluePoint54Y" fmla="*/ 102 h 145"/>
                  <a:gd name="GluePoint55X" fmla="*/ 109 w 176"/>
                  <a:gd name="GluePoint55Y" fmla="*/ 105 h 145"/>
                  <a:gd name="GluePoint56X" fmla="*/ 95 w 176"/>
                  <a:gd name="GluePoint56Y" fmla="*/ 107 h 145"/>
                  <a:gd name="GluePoint57X" fmla="*/ 93 w 176"/>
                  <a:gd name="GluePoint57Y" fmla="*/ 111 h 145"/>
                  <a:gd name="GluePoint58X" fmla="*/ 87 w 176"/>
                  <a:gd name="GluePoint58Y" fmla="*/ 110 h 145"/>
                  <a:gd name="GluePoint59X" fmla="*/ 81 w 176"/>
                  <a:gd name="GluePoint59Y" fmla="*/ 115 h 145"/>
                  <a:gd name="GluePoint60X" fmla="*/ 78 w 176"/>
                  <a:gd name="GluePoint60Y" fmla="*/ 116 h 145"/>
                  <a:gd name="GluePoint61X" fmla="*/ 71 w 176"/>
                  <a:gd name="GluePoint61Y" fmla="*/ 119 h 145"/>
                  <a:gd name="GluePoint62X" fmla="*/ 65 w 176"/>
                  <a:gd name="GluePoint62Y" fmla="*/ 124 h 145"/>
                  <a:gd name="GluePoint63X" fmla="*/ 63 w 176"/>
                  <a:gd name="GluePoint63Y" fmla="*/ 145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76" h="145">
                    <a:moveTo>
                      <a:pt x="63" y="145"/>
                    </a:moveTo>
                    <a:lnTo>
                      <a:pt x="47" y="145"/>
                    </a:lnTo>
                    <a:lnTo>
                      <a:pt x="31" y="145"/>
                    </a:lnTo>
                    <a:lnTo>
                      <a:pt x="16" y="145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20" y="136"/>
                    </a:lnTo>
                    <a:lnTo>
                      <a:pt x="27" y="129"/>
                    </a:lnTo>
                    <a:lnTo>
                      <a:pt x="39" y="119"/>
                    </a:lnTo>
                    <a:lnTo>
                      <a:pt x="44" y="111"/>
                    </a:lnTo>
                    <a:lnTo>
                      <a:pt x="49" y="103"/>
                    </a:lnTo>
                    <a:lnTo>
                      <a:pt x="49" y="99"/>
                    </a:lnTo>
                    <a:lnTo>
                      <a:pt x="47" y="94"/>
                    </a:lnTo>
                    <a:lnTo>
                      <a:pt x="49" y="81"/>
                    </a:lnTo>
                    <a:lnTo>
                      <a:pt x="54" y="71"/>
                    </a:lnTo>
                    <a:lnTo>
                      <a:pt x="57" y="70"/>
                    </a:lnTo>
                    <a:lnTo>
                      <a:pt x="58" y="60"/>
                    </a:lnTo>
                    <a:lnTo>
                      <a:pt x="70" y="47"/>
                    </a:lnTo>
                    <a:lnTo>
                      <a:pt x="85" y="39"/>
                    </a:lnTo>
                    <a:lnTo>
                      <a:pt x="95" y="33"/>
                    </a:lnTo>
                    <a:lnTo>
                      <a:pt x="100" y="25"/>
                    </a:lnTo>
                    <a:lnTo>
                      <a:pt x="108" y="4"/>
                    </a:lnTo>
                    <a:lnTo>
                      <a:pt x="114" y="0"/>
                    </a:lnTo>
                    <a:lnTo>
                      <a:pt x="120" y="10"/>
                    </a:lnTo>
                    <a:lnTo>
                      <a:pt x="128" y="13"/>
                    </a:lnTo>
                    <a:lnTo>
                      <a:pt x="149" y="12"/>
                    </a:lnTo>
                    <a:lnTo>
                      <a:pt x="155" y="15"/>
                    </a:lnTo>
                    <a:lnTo>
                      <a:pt x="157" y="15"/>
                    </a:lnTo>
                    <a:lnTo>
                      <a:pt x="163" y="15"/>
                    </a:lnTo>
                    <a:lnTo>
                      <a:pt x="162" y="17"/>
                    </a:lnTo>
                    <a:lnTo>
                      <a:pt x="162" y="18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6" y="25"/>
                    </a:lnTo>
                    <a:lnTo>
                      <a:pt x="165" y="26"/>
                    </a:lnTo>
                    <a:lnTo>
                      <a:pt x="166" y="31"/>
                    </a:lnTo>
                    <a:lnTo>
                      <a:pt x="166" y="37"/>
                    </a:lnTo>
                    <a:lnTo>
                      <a:pt x="168" y="41"/>
                    </a:lnTo>
                    <a:lnTo>
                      <a:pt x="168" y="45"/>
                    </a:lnTo>
                    <a:lnTo>
                      <a:pt x="170" y="52"/>
                    </a:lnTo>
                    <a:lnTo>
                      <a:pt x="171" y="55"/>
                    </a:lnTo>
                    <a:lnTo>
                      <a:pt x="176" y="60"/>
                    </a:lnTo>
                    <a:lnTo>
                      <a:pt x="173" y="63"/>
                    </a:lnTo>
                    <a:lnTo>
                      <a:pt x="174" y="66"/>
                    </a:lnTo>
                    <a:lnTo>
                      <a:pt x="149" y="66"/>
                    </a:lnTo>
                    <a:lnTo>
                      <a:pt x="147" y="71"/>
                    </a:lnTo>
                    <a:lnTo>
                      <a:pt x="136" y="74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5" y="84"/>
                    </a:lnTo>
                    <a:lnTo>
                      <a:pt x="138" y="86"/>
                    </a:lnTo>
                    <a:lnTo>
                      <a:pt x="138" y="87"/>
                    </a:lnTo>
                    <a:lnTo>
                      <a:pt x="120" y="94"/>
                    </a:lnTo>
                    <a:lnTo>
                      <a:pt x="114" y="102"/>
                    </a:lnTo>
                    <a:lnTo>
                      <a:pt x="109" y="105"/>
                    </a:lnTo>
                    <a:lnTo>
                      <a:pt x="95" y="107"/>
                    </a:lnTo>
                    <a:lnTo>
                      <a:pt x="93" y="111"/>
                    </a:lnTo>
                    <a:lnTo>
                      <a:pt x="87" y="110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1" y="119"/>
                    </a:lnTo>
                    <a:lnTo>
                      <a:pt x="65" y="124"/>
                    </a:lnTo>
                    <a:lnTo>
                      <a:pt x="63" y="14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6" name="Freeform 214"/>
              <p:cNvSpPr/>
              <p:nvPr/>
            </p:nvSpPr>
            <p:spPr>
              <a:xfrm>
                <a:off x="3664080" y="2282760"/>
                <a:ext cx="290160" cy="347400"/>
              </a:xfrm>
              <a:custGeom>
                <a:avLst/>
                <a:gdLst>
                  <a:gd name="textAreaLeft" fmla="*/ 0 w 290160"/>
                  <a:gd name="textAreaRight" fmla="*/ 290520 w 290160"/>
                  <a:gd name="textAreaTop" fmla="*/ 0 h 347400"/>
                  <a:gd name="textAreaBottom" fmla="*/ 347760 h 347400"/>
                  <a:gd name="GluePoint1X" fmla="*/ 119 w 183"/>
                  <a:gd name="GluePoint1Y" fmla="*/ 206 h 219"/>
                  <a:gd name="GluePoint2X" fmla="*/ 154 w 183"/>
                  <a:gd name="GluePoint2Y" fmla="*/ 206 h 219"/>
                  <a:gd name="GluePoint3X" fmla="*/ 175 w 183"/>
                  <a:gd name="GluePoint3Y" fmla="*/ 193 h 219"/>
                  <a:gd name="GluePoint4X" fmla="*/ 167 w 183"/>
                  <a:gd name="GluePoint4Y" fmla="*/ 171 h 219"/>
                  <a:gd name="GluePoint5X" fmla="*/ 164 w 183"/>
                  <a:gd name="GluePoint5Y" fmla="*/ 134 h 219"/>
                  <a:gd name="GluePoint6X" fmla="*/ 161 w 183"/>
                  <a:gd name="GluePoint6Y" fmla="*/ 97 h 219"/>
                  <a:gd name="GluePoint7X" fmla="*/ 157 w 183"/>
                  <a:gd name="GluePoint7Y" fmla="*/ 58 h 219"/>
                  <a:gd name="GluePoint8X" fmla="*/ 169 w 183"/>
                  <a:gd name="GluePoint8Y" fmla="*/ 39 h 219"/>
                  <a:gd name="GluePoint9X" fmla="*/ 169 w 183"/>
                  <a:gd name="GluePoint9Y" fmla="*/ 29 h 219"/>
                  <a:gd name="GluePoint10X" fmla="*/ 142 w 183"/>
                  <a:gd name="GluePoint10Y" fmla="*/ 10 h 219"/>
                  <a:gd name="GluePoint11X" fmla="*/ 127 w 183"/>
                  <a:gd name="GluePoint11Y" fmla="*/ 21 h 219"/>
                  <a:gd name="GluePoint12X" fmla="*/ 103 w 183"/>
                  <a:gd name="GluePoint12Y" fmla="*/ 21 h 219"/>
                  <a:gd name="GluePoint13X" fmla="*/ 80 w 183"/>
                  <a:gd name="GluePoint13Y" fmla="*/ 21 h 219"/>
                  <a:gd name="GluePoint14X" fmla="*/ 78 w 183"/>
                  <a:gd name="GluePoint14Y" fmla="*/ 50 h 219"/>
                  <a:gd name="GluePoint15X" fmla="*/ 64 w 183"/>
                  <a:gd name="GluePoint15Y" fmla="*/ 69 h 219"/>
                  <a:gd name="GluePoint16X" fmla="*/ 61 w 183"/>
                  <a:gd name="GluePoint16Y" fmla="*/ 87 h 219"/>
                  <a:gd name="GluePoint17X" fmla="*/ 48 w 183"/>
                  <a:gd name="GluePoint17Y" fmla="*/ 102 h 219"/>
                  <a:gd name="GluePoint18X" fmla="*/ 19 w 183"/>
                  <a:gd name="GluePoint18Y" fmla="*/ 103 h 219"/>
                  <a:gd name="GluePoint19X" fmla="*/ 0 w 183"/>
                  <a:gd name="GluePoint19Y" fmla="*/ 110 h 219"/>
                  <a:gd name="GluePoint20X" fmla="*/ 7 w 183"/>
                  <a:gd name="GluePoint20Y" fmla="*/ 116 h 219"/>
                  <a:gd name="GluePoint21X" fmla="*/ 11 w 183"/>
                  <a:gd name="GluePoint21Y" fmla="*/ 121 h 219"/>
                  <a:gd name="GluePoint22X" fmla="*/ 11 w 183"/>
                  <a:gd name="GluePoint22Y" fmla="*/ 131 h 219"/>
                  <a:gd name="GluePoint23X" fmla="*/ 11 w 183"/>
                  <a:gd name="GluePoint23Y" fmla="*/ 145 h 219"/>
                  <a:gd name="GluePoint24X" fmla="*/ 13 w 183"/>
                  <a:gd name="GluePoint24Y" fmla="*/ 167 h 219"/>
                  <a:gd name="GluePoint25X" fmla="*/ 8 w 183"/>
                  <a:gd name="GluePoint25Y" fmla="*/ 188 h 219"/>
                  <a:gd name="GluePoint26X" fmla="*/ 26 w 183"/>
                  <a:gd name="GluePoint26Y" fmla="*/ 185 h 219"/>
                  <a:gd name="GluePoint27X" fmla="*/ 45 w 183"/>
                  <a:gd name="GluePoint27Y" fmla="*/ 195 h 219"/>
                  <a:gd name="GluePoint28X" fmla="*/ 54 w 183"/>
                  <a:gd name="GluePoint28Y" fmla="*/ 203 h 219"/>
                  <a:gd name="GluePoint29X" fmla="*/ 61 w 183"/>
                  <a:gd name="GluePoint29Y" fmla="*/ 209 h 219"/>
                  <a:gd name="GluePoint30X" fmla="*/ 70 w 183"/>
                  <a:gd name="GluePoint30Y" fmla="*/ 219 h 219"/>
                  <a:gd name="GluePoint31X" fmla="*/ 83 w 183"/>
                  <a:gd name="GluePoint31Y" fmla="*/ 200 h 219"/>
                  <a:gd name="GluePoint32X" fmla="*/ 89 w 183"/>
                  <a:gd name="GluePoint32Y" fmla="*/ 211 h 219"/>
                  <a:gd name="GluePoint33X" fmla="*/ 102 w 183"/>
                  <a:gd name="GluePoint33Y" fmla="*/ 206 h 2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83" h="219">
                    <a:moveTo>
                      <a:pt x="102" y="206"/>
                    </a:moveTo>
                    <a:lnTo>
                      <a:pt x="119" y="206"/>
                    </a:lnTo>
                    <a:lnTo>
                      <a:pt x="137" y="206"/>
                    </a:lnTo>
                    <a:lnTo>
                      <a:pt x="154" y="206"/>
                    </a:lnTo>
                    <a:lnTo>
                      <a:pt x="172" y="208"/>
                    </a:lnTo>
                    <a:lnTo>
                      <a:pt x="175" y="193"/>
                    </a:lnTo>
                    <a:lnTo>
                      <a:pt x="169" y="190"/>
                    </a:lnTo>
                    <a:lnTo>
                      <a:pt x="167" y="171"/>
                    </a:lnTo>
                    <a:lnTo>
                      <a:pt x="165" y="153"/>
                    </a:lnTo>
                    <a:lnTo>
                      <a:pt x="164" y="134"/>
                    </a:lnTo>
                    <a:lnTo>
                      <a:pt x="162" y="114"/>
                    </a:lnTo>
                    <a:lnTo>
                      <a:pt x="161" y="97"/>
                    </a:lnTo>
                    <a:lnTo>
                      <a:pt x="159" y="77"/>
                    </a:lnTo>
                    <a:lnTo>
                      <a:pt x="157" y="58"/>
                    </a:lnTo>
                    <a:lnTo>
                      <a:pt x="156" y="39"/>
                    </a:lnTo>
                    <a:lnTo>
                      <a:pt x="169" y="39"/>
                    </a:lnTo>
                    <a:lnTo>
                      <a:pt x="183" y="40"/>
                    </a:lnTo>
                    <a:lnTo>
                      <a:pt x="169" y="29"/>
                    </a:lnTo>
                    <a:lnTo>
                      <a:pt x="154" y="20"/>
                    </a:lnTo>
                    <a:lnTo>
                      <a:pt x="142" y="10"/>
                    </a:lnTo>
                    <a:lnTo>
                      <a:pt x="127" y="0"/>
                    </a:lnTo>
                    <a:lnTo>
                      <a:pt x="127" y="21"/>
                    </a:lnTo>
                    <a:lnTo>
                      <a:pt x="115" y="21"/>
                    </a:lnTo>
                    <a:lnTo>
                      <a:pt x="103" y="21"/>
                    </a:lnTo>
                    <a:lnTo>
                      <a:pt x="91" y="21"/>
                    </a:lnTo>
                    <a:lnTo>
                      <a:pt x="80" y="21"/>
                    </a:lnTo>
                    <a:lnTo>
                      <a:pt x="80" y="34"/>
                    </a:lnTo>
                    <a:lnTo>
                      <a:pt x="78" y="50"/>
                    </a:lnTo>
                    <a:lnTo>
                      <a:pt x="78" y="66"/>
                    </a:lnTo>
                    <a:lnTo>
                      <a:pt x="64" y="69"/>
                    </a:lnTo>
                    <a:lnTo>
                      <a:pt x="61" y="76"/>
                    </a:lnTo>
                    <a:lnTo>
                      <a:pt x="61" y="87"/>
                    </a:lnTo>
                    <a:lnTo>
                      <a:pt x="61" y="102"/>
                    </a:lnTo>
                    <a:lnTo>
                      <a:pt x="48" y="102"/>
                    </a:lnTo>
                    <a:lnTo>
                      <a:pt x="34" y="103"/>
                    </a:lnTo>
                    <a:lnTo>
                      <a:pt x="19" y="103"/>
                    </a:lnTo>
                    <a:lnTo>
                      <a:pt x="5" y="103"/>
                    </a:lnTo>
                    <a:lnTo>
                      <a:pt x="0" y="110"/>
                    </a:lnTo>
                    <a:lnTo>
                      <a:pt x="3" y="108"/>
                    </a:lnTo>
                    <a:lnTo>
                      <a:pt x="7" y="116"/>
                    </a:lnTo>
                    <a:lnTo>
                      <a:pt x="8" y="116"/>
                    </a:lnTo>
                    <a:lnTo>
                      <a:pt x="11" y="121"/>
                    </a:lnTo>
                    <a:lnTo>
                      <a:pt x="11" y="127"/>
                    </a:lnTo>
                    <a:lnTo>
                      <a:pt x="11" y="131"/>
                    </a:lnTo>
                    <a:lnTo>
                      <a:pt x="7" y="139"/>
                    </a:lnTo>
                    <a:lnTo>
                      <a:pt x="11" y="145"/>
                    </a:lnTo>
                    <a:lnTo>
                      <a:pt x="13" y="153"/>
                    </a:lnTo>
                    <a:lnTo>
                      <a:pt x="13" y="167"/>
                    </a:lnTo>
                    <a:lnTo>
                      <a:pt x="5" y="195"/>
                    </a:lnTo>
                    <a:lnTo>
                      <a:pt x="8" y="188"/>
                    </a:lnTo>
                    <a:lnTo>
                      <a:pt x="18" y="188"/>
                    </a:lnTo>
                    <a:lnTo>
                      <a:pt x="26" y="185"/>
                    </a:lnTo>
                    <a:lnTo>
                      <a:pt x="37" y="185"/>
                    </a:lnTo>
                    <a:lnTo>
                      <a:pt x="45" y="195"/>
                    </a:lnTo>
                    <a:lnTo>
                      <a:pt x="51" y="195"/>
                    </a:lnTo>
                    <a:lnTo>
                      <a:pt x="54" y="203"/>
                    </a:lnTo>
                    <a:lnTo>
                      <a:pt x="59" y="206"/>
                    </a:lnTo>
                    <a:lnTo>
                      <a:pt x="61" y="209"/>
                    </a:lnTo>
                    <a:lnTo>
                      <a:pt x="59" y="211"/>
                    </a:lnTo>
                    <a:lnTo>
                      <a:pt x="70" y="219"/>
                    </a:lnTo>
                    <a:lnTo>
                      <a:pt x="76" y="213"/>
                    </a:lnTo>
                    <a:lnTo>
                      <a:pt x="83" y="200"/>
                    </a:lnTo>
                    <a:lnTo>
                      <a:pt x="86" y="201"/>
                    </a:lnTo>
                    <a:lnTo>
                      <a:pt x="89" y="211"/>
                    </a:lnTo>
                    <a:lnTo>
                      <a:pt x="94" y="213"/>
                    </a:lnTo>
                    <a:lnTo>
                      <a:pt x="102" y="20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7" name="Freeform 215"/>
              <p:cNvSpPr/>
              <p:nvPr/>
            </p:nvSpPr>
            <p:spPr>
              <a:xfrm>
                <a:off x="3664080" y="2270160"/>
                <a:ext cx="201240" cy="186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186840"/>
                  <a:gd name="textAreaBottom" fmla="*/ 187200 h 186840"/>
                  <a:gd name="GluePoint1X" fmla="*/ 127 w 127"/>
                  <a:gd name="GluePoint1Y" fmla="*/ 29 h 118"/>
                  <a:gd name="GluePoint2X" fmla="*/ 115 w 127"/>
                  <a:gd name="GluePoint2Y" fmla="*/ 29 h 118"/>
                  <a:gd name="GluePoint3X" fmla="*/ 103 w 127"/>
                  <a:gd name="GluePoint3Y" fmla="*/ 29 h 118"/>
                  <a:gd name="GluePoint4X" fmla="*/ 91 w 127"/>
                  <a:gd name="GluePoint4Y" fmla="*/ 29 h 118"/>
                  <a:gd name="GluePoint5X" fmla="*/ 80 w 127"/>
                  <a:gd name="GluePoint5Y" fmla="*/ 29 h 118"/>
                  <a:gd name="GluePoint6X" fmla="*/ 80 w 127"/>
                  <a:gd name="GluePoint6Y" fmla="*/ 42 h 118"/>
                  <a:gd name="GluePoint7X" fmla="*/ 78 w 127"/>
                  <a:gd name="GluePoint7Y" fmla="*/ 58 h 118"/>
                  <a:gd name="GluePoint8X" fmla="*/ 78 w 127"/>
                  <a:gd name="GluePoint8Y" fmla="*/ 74 h 118"/>
                  <a:gd name="GluePoint9X" fmla="*/ 64 w 127"/>
                  <a:gd name="GluePoint9Y" fmla="*/ 77 h 118"/>
                  <a:gd name="GluePoint10X" fmla="*/ 61 w 127"/>
                  <a:gd name="GluePoint10Y" fmla="*/ 84 h 118"/>
                  <a:gd name="GluePoint11X" fmla="*/ 61 w 127"/>
                  <a:gd name="GluePoint11Y" fmla="*/ 95 h 118"/>
                  <a:gd name="GluePoint12X" fmla="*/ 61 w 127"/>
                  <a:gd name="GluePoint12Y" fmla="*/ 110 h 118"/>
                  <a:gd name="GluePoint13X" fmla="*/ 48 w 127"/>
                  <a:gd name="GluePoint13Y" fmla="*/ 110 h 118"/>
                  <a:gd name="GluePoint14X" fmla="*/ 34 w 127"/>
                  <a:gd name="GluePoint14Y" fmla="*/ 111 h 118"/>
                  <a:gd name="GluePoint15X" fmla="*/ 19 w 127"/>
                  <a:gd name="GluePoint15Y" fmla="*/ 111 h 118"/>
                  <a:gd name="GluePoint16X" fmla="*/ 5 w 127"/>
                  <a:gd name="GluePoint16Y" fmla="*/ 111 h 118"/>
                  <a:gd name="GluePoint17X" fmla="*/ 0 w 127"/>
                  <a:gd name="GluePoint17Y" fmla="*/ 118 h 118"/>
                  <a:gd name="GluePoint18X" fmla="*/ 2 w 127"/>
                  <a:gd name="GluePoint18Y" fmla="*/ 103 h 118"/>
                  <a:gd name="GluePoint19X" fmla="*/ 5 w 127"/>
                  <a:gd name="GluePoint19Y" fmla="*/ 97 h 118"/>
                  <a:gd name="GluePoint20X" fmla="*/ 8 w 127"/>
                  <a:gd name="GluePoint20Y" fmla="*/ 93 h 118"/>
                  <a:gd name="GluePoint21X" fmla="*/ 14 w 127"/>
                  <a:gd name="GluePoint21Y" fmla="*/ 82 h 118"/>
                  <a:gd name="GluePoint22X" fmla="*/ 14 w 127"/>
                  <a:gd name="GluePoint22Y" fmla="*/ 79 h 118"/>
                  <a:gd name="GluePoint23X" fmla="*/ 21 w 127"/>
                  <a:gd name="GluePoint23Y" fmla="*/ 66 h 118"/>
                  <a:gd name="GluePoint24X" fmla="*/ 35 w 127"/>
                  <a:gd name="GluePoint24Y" fmla="*/ 47 h 118"/>
                  <a:gd name="GluePoint25X" fmla="*/ 40 w 127"/>
                  <a:gd name="GluePoint25Y" fmla="*/ 29 h 118"/>
                  <a:gd name="GluePoint26X" fmla="*/ 45 w 127"/>
                  <a:gd name="GluePoint26Y" fmla="*/ 23 h 118"/>
                  <a:gd name="GluePoint27X" fmla="*/ 56 w 127"/>
                  <a:gd name="GluePoint27Y" fmla="*/ 16 h 118"/>
                  <a:gd name="GluePoint28X" fmla="*/ 57 w 127"/>
                  <a:gd name="GluePoint28Y" fmla="*/ 10 h 118"/>
                  <a:gd name="GluePoint29X" fmla="*/ 64 w 127"/>
                  <a:gd name="GluePoint29Y" fmla="*/ 0 h 118"/>
                  <a:gd name="GluePoint30X" fmla="*/ 80 w 127"/>
                  <a:gd name="GluePoint30Y" fmla="*/ 0 h 118"/>
                  <a:gd name="GluePoint31X" fmla="*/ 95 w 127"/>
                  <a:gd name="GluePoint31Y" fmla="*/ 0 h 118"/>
                  <a:gd name="GluePoint32X" fmla="*/ 111 w 127"/>
                  <a:gd name="GluePoint32Y" fmla="*/ 0 h 118"/>
                  <a:gd name="GluePoint33X" fmla="*/ 127 w 127"/>
                  <a:gd name="GluePoint33Y" fmla="*/ 0 h 118"/>
                  <a:gd name="GluePoint34X" fmla="*/ 127 w 127"/>
                  <a:gd name="GluePoint34Y" fmla="*/ 8 h 118"/>
                  <a:gd name="GluePoint35X" fmla="*/ 127 w 127"/>
                  <a:gd name="GluePoint35Y" fmla="*/ 29 h 1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27" h="118">
                    <a:moveTo>
                      <a:pt x="127" y="29"/>
                    </a:moveTo>
                    <a:lnTo>
                      <a:pt x="115" y="29"/>
                    </a:lnTo>
                    <a:lnTo>
                      <a:pt x="103" y="29"/>
                    </a:lnTo>
                    <a:lnTo>
                      <a:pt x="91" y="29"/>
                    </a:lnTo>
                    <a:lnTo>
                      <a:pt x="80" y="29"/>
                    </a:lnTo>
                    <a:lnTo>
                      <a:pt x="80" y="42"/>
                    </a:lnTo>
                    <a:lnTo>
                      <a:pt x="78" y="58"/>
                    </a:lnTo>
                    <a:lnTo>
                      <a:pt x="78" y="74"/>
                    </a:lnTo>
                    <a:lnTo>
                      <a:pt x="64" y="77"/>
                    </a:lnTo>
                    <a:lnTo>
                      <a:pt x="61" y="84"/>
                    </a:lnTo>
                    <a:lnTo>
                      <a:pt x="61" y="95"/>
                    </a:lnTo>
                    <a:lnTo>
                      <a:pt x="61" y="110"/>
                    </a:lnTo>
                    <a:lnTo>
                      <a:pt x="48" y="110"/>
                    </a:lnTo>
                    <a:lnTo>
                      <a:pt x="34" y="111"/>
                    </a:lnTo>
                    <a:lnTo>
                      <a:pt x="19" y="111"/>
                    </a:lnTo>
                    <a:lnTo>
                      <a:pt x="5" y="111"/>
                    </a:lnTo>
                    <a:lnTo>
                      <a:pt x="0" y="118"/>
                    </a:lnTo>
                    <a:lnTo>
                      <a:pt x="2" y="103"/>
                    </a:lnTo>
                    <a:lnTo>
                      <a:pt x="5" y="97"/>
                    </a:lnTo>
                    <a:lnTo>
                      <a:pt x="8" y="93"/>
                    </a:lnTo>
                    <a:lnTo>
                      <a:pt x="14" y="82"/>
                    </a:lnTo>
                    <a:lnTo>
                      <a:pt x="14" y="79"/>
                    </a:lnTo>
                    <a:lnTo>
                      <a:pt x="21" y="66"/>
                    </a:lnTo>
                    <a:lnTo>
                      <a:pt x="35" y="47"/>
                    </a:lnTo>
                    <a:lnTo>
                      <a:pt x="40" y="29"/>
                    </a:lnTo>
                    <a:lnTo>
                      <a:pt x="45" y="23"/>
                    </a:lnTo>
                    <a:lnTo>
                      <a:pt x="56" y="16"/>
                    </a:lnTo>
                    <a:lnTo>
                      <a:pt x="57" y="10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95" y="0"/>
                    </a:lnTo>
                    <a:lnTo>
                      <a:pt x="111" y="0"/>
                    </a:lnTo>
                    <a:lnTo>
                      <a:pt x="127" y="0"/>
                    </a:lnTo>
                    <a:lnTo>
                      <a:pt x="127" y="8"/>
                    </a:lnTo>
                    <a:lnTo>
                      <a:pt x="127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8" name="Freeform 216"/>
              <p:cNvSpPr/>
              <p:nvPr/>
            </p:nvSpPr>
            <p:spPr>
              <a:xfrm>
                <a:off x="3865680" y="2008080"/>
                <a:ext cx="482400" cy="504360"/>
              </a:xfrm>
              <a:custGeom>
                <a:avLst/>
                <a:gdLst>
                  <a:gd name="textAreaLeft" fmla="*/ 0 w 482400"/>
                  <a:gd name="textAreaRight" fmla="*/ 482760 w 482400"/>
                  <a:gd name="textAreaTop" fmla="*/ 0 h 504360"/>
                  <a:gd name="textAreaBottom" fmla="*/ 504720 h 504360"/>
                  <a:gd name="GluePoint1X" fmla="*/ 15 w 304"/>
                  <a:gd name="GluePoint1Y" fmla="*/ 183 h 318"/>
                  <a:gd name="GluePoint2X" fmla="*/ 42 w 304"/>
                  <a:gd name="GluePoint2Y" fmla="*/ 202 h 318"/>
                  <a:gd name="GluePoint3X" fmla="*/ 67 w 304"/>
                  <a:gd name="GluePoint3Y" fmla="*/ 221 h 318"/>
                  <a:gd name="GluePoint4X" fmla="*/ 88 w 304"/>
                  <a:gd name="GluePoint4Y" fmla="*/ 238 h 318"/>
                  <a:gd name="GluePoint5X" fmla="*/ 110 w 304"/>
                  <a:gd name="GluePoint5Y" fmla="*/ 254 h 318"/>
                  <a:gd name="GluePoint6X" fmla="*/ 132 w 304"/>
                  <a:gd name="GluePoint6Y" fmla="*/ 271 h 318"/>
                  <a:gd name="GluePoint7X" fmla="*/ 145 w 304"/>
                  <a:gd name="GluePoint7Y" fmla="*/ 286 h 318"/>
                  <a:gd name="GluePoint8X" fmla="*/ 156 w 304"/>
                  <a:gd name="GluePoint8Y" fmla="*/ 294 h 318"/>
                  <a:gd name="GluePoint9X" fmla="*/ 164 w 304"/>
                  <a:gd name="GluePoint9Y" fmla="*/ 299 h 318"/>
                  <a:gd name="GluePoint10X" fmla="*/ 177 w 304"/>
                  <a:gd name="GluePoint10Y" fmla="*/ 310 h 318"/>
                  <a:gd name="GluePoint11X" fmla="*/ 178 w 304"/>
                  <a:gd name="GluePoint11Y" fmla="*/ 318 h 318"/>
                  <a:gd name="GluePoint12X" fmla="*/ 202 w 304"/>
                  <a:gd name="GluePoint12Y" fmla="*/ 312 h 318"/>
                  <a:gd name="GluePoint13X" fmla="*/ 221 w 304"/>
                  <a:gd name="GluePoint13Y" fmla="*/ 302 h 318"/>
                  <a:gd name="GluePoint14X" fmla="*/ 238 w 304"/>
                  <a:gd name="GluePoint14Y" fmla="*/ 287 h 318"/>
                  <a:gd name="GluePoint15X" fmla="*/ 254 w 304"/>
                  <a:gd name="GluePoint15Y" fmla="*/ 275 h 318"/>
                  <a:gd name="GluePoint16X" fmla="*/ 269 w 304"/>
                  <a:gd name="GluePoint16Y" fmla="*/ 265 h 318"/>
                  <a:gd name="GluePoint17X" fmla="*/ 281 w 304"/>
                  <a:gd name="GluePoint17Y" fmla="*/ 255 h 318"/>
                  <a:gd name="GluePoint18X" fmla="*/ 296 w 304"/>
                  <a:gd name="GluePoint18Y" fmla="*/ 244 h 318"/>
                  <a:gd name="GluePoint19X" fmla="*/ 296 w 304"/>
                  <a:gd name="GluePoint19Y" fmla="*/ 225 h 318"/>
                  <a:gd name="GluePoint20X" fmla="*/ 280 w 304"/>
                  <a:gd name="GluePoint20Y" fmla="*/ 220 h 318"/>
                  <a:gd name="GluePoint21X" fmla="*/ 275 w 304"/>
                  <a:gd name="GluePoint21Y" fmla="*/ 207 h 318"/>
                  <a:gd name="GluePoint22X" fmla="*/ 265 w 304"/>
                  <a:gd name="GluePoint22Y" fmla="*/ 189 h 318"/>
                  <a:gd name="GluePoint23X" fmla="*/ 272 w 304"/>
                  <a:gd name="GluePoint23Y" fmla="*/ 164 h 318"/>
                  <a:gd name="GluePoint24X" fmla="*/ 262 w 304"/>
                  <a:gd name="GluePoint24Y" fmla="*/ 127 h 318"/>
                  <a:gd name="GluePoint25X" fmla="*/ 265 w 304"/>
                  <a:gd name="GluePoint25Y" fmla="*/ 119 h 318"/>
                  <a:gd name="GluePoint26X" fmla="*/ 248 w 304"/>
                  <a:gd name="GluePoint26Y" fmla="*/ 82 h 318"/>
                  <a:gd name="GluePoint27X" fmla="*/ 245 w 304"/>
                  <a:gd name="GluePoint27Y" fmla="*/ 70 h 318"/>
                  <a:gd name="GluePoint28X" fmla="*/ 235 w 304"/>
                  <a:gd name="GluePoint28Y" fmla="*/ 56 h 318"/>
                  <a:gd name="GluePoint29X" fmla="*/ 250 w 304"/>
                  <a:gd name="GluePoint29Y" fmla="*/ 33 h 318"/>
                  <a:gd name="GluePoint30X" fmla="*/ 250 w 304"/>
                  <a:gd name="GluePoint30Y" fmla="*/ 11 h 318"/>
                  <a:gd name="GluePoint31X" fmla="*/ 253 w 304"/>
                  <a:gd name="GluePoint31Y" fmla="*/ 3 h 318"/>
                  <a:gd name="GluePoint32X" fmla="*/ 232 w 304"/>
                  <a:gd name="GluePoint32Y" fmla="*/ 0 h 318"/>
                  <a:gd name="GluePoint33X" fmla="*/ 219 w 304"/>
                  <a:gd name="GluePoint33Y" fmla="*/ 0 h 318"/>
                  <a:gd name="GluePoint34X" fmla="*/ 205 w 304"/>
                  <a:gd name="GluePoint34Y" fmla="*/ 6 h 318"/>
                  <a:gd name="GluePoint35X" fmla="*/ 184 w 304"/>
                  <a:gd name="GluePoint35Y" fmla="*/ 3 h 318"/>
                  <a:gd name="GluePoint36X" fmla="*/ 172 w 304"/>
                  <a:gd name="GluePoint36Y" fmla="*/ 4 h 318"/>
                  <a:gd name="GluePoint37X" fmla="*/ 146 w 304"/>
                  <a:gd name="GluePoint37Y" fmla="*/ 11 h 318"/>
                  <a:gd name="GluePoint38X" fmla="*/ 132 w 304"/>
                  <a:gd name="GluePoint38Y" fmla="*/ 19 h 318"/>
                  <a:gd name="GluePoint39X" fmla="*/ 116 w 304"/>
                  <a:gd name="GluePoint39Y" fmla="*/ 24 h 318"/>
                  <a:gd name="GluePoint40X" fmla="*/ 100 w 304"/>
                  <a:gd name="GluePoint40Y" fmla="*/ 35 h 318"/>
                  <a:gd name="GluePoint41X" fmla="*/ 99 w 304"/>
                  <a:gd name="GluePoint41Y" fmla="*/ 38 h 318"/>
                  <a:gd name="GluePoint42X" fmla="*/ 102 w 304"/>
                  <a:gd name="GluePoint42Y" fmla="*/ 41 h 318"/>
                  <a:gd name="GluePoint43X" fmla="*/ 102 w 304"/>
                  <a:gd name="GluePoint43Y" fmla="*/ 46 h 318"/>
                  <a:gd name="GluePoint44X" fmla="*/ 103 w 304"/>
                  <a:gd name="GluePoint44Y" fmla="*/ 57 h 318"/>
                  <a:gd name="GluePoint45X" fmla="*/ 105 w 304"/>
                  <a:gd name="GluePoint45Y" fmla="*/ 65 h 318"/>
                  <a:gd name="GluePoint46X" fmla="*/ 108 w 304"/>
                  <a:gd name="GluePoint46Y" fmla="*/ 75 h 318"/>
                  <a:gd name="GluePoint47X" fmla="*/ 110 w 304"/>
                  <a:gd name="GluePoint47Y" fmla="*/ 83 h 318"/>
                  <a:gd name="GluePoint48X" fmla="*/ 86 w 304"/>
                  <a:gd name="GluePoint48Y" fmla="*/ 86 h 318"/>
                  <a:gd name="GluePoint49X" fmla="*/ 73 w 304"/>
                  <a:gd name="GluePoint49Y" fmla="*/ 94 h 318"/>
                  <a:gd name="GluePoint50X" fmla="*/ 73 w 304"/>
                  <a:gd name="GluePoint50Y" fmla="*/ 99 h 318"/>
                  <a:gd name="GluePoint51X" fmla="*/ 75 w 304"/>
                  <a:gd name="GluePoint51Y" fmla="*/ 106 h 318"/>
                  <a:gd name="GluePoint52X" fmla="*/ 57 w 304"/>
                  <a:gd name="GluePoint52Y" fmla="*/ 114 h 318"/>
                  <a:gd name="GluePoint53X" fmla="*/ 46 w 304"/>
                  <a:gd name="GluePoint53Y" fmla="*/ 125 h 318"/>
                  <a:gd name="GluePoint54X" fmla="*/ 30 w 304"/>
                  <a:gd name="GluePoint54Y" fmla="*/ 131 h 318"/>
                  <a:gd name="GluePoint55X" fmla="*/ 18 w 304"/>
                  <a:gd name="GluePoint55Y" fmla="*/ 135 h 318"/>
                  <a:gd name="GluePoint56X" fmla="*/ 8 w 304"/>
                  <a:gd name="GluePoint56Y" fmla="*/ 139 h 318"/>
                  <a:gd name="GluePoint57X" fmla="*/ 0 w 304"/>
                  <a:gd name="GluePoint57Y" fmla="*/ 16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304" h="318">
                    <a:moveTo>
                      <a:pt x="0" y="173"/>
                    </a:moveTo>
                    <a:lnTo>
                      <a:pt x="15" y="183"/>
                    </a:lnTo>
                    <a:lnTo>
                      <a:pt x="27" y="193"/>
                    </a:lnTo>
                    <a:lnTo>
                      <a:pt x="42" y="202"/>
                    </a:lnTo>
                    <a:lnTo>
                      <a:pt x="56" y="213"/>
                    </a:lnTo>
                    <a:lnTo>
                      <a:pt x="67" y="221"/>
                    </a:lnTo>
                    <a:lnTo>
                      <a:pt x="78" y="230"/>
                    </a:lnTo>
                    <a:lnTo>
                      <a:pt x="88" y="238"/>
                    </a:lnTo>
                    <a:lnTo>
                      <a:pt x="99" y="246"/>
                    </a:lnTo>
                    <a:lnTo>
                      <a:pt x="110" y="254"/>
                    </a:lnTo>
                    <a:lnTo>
                      <a:pt x="121" y="263"/>
                    </a:lnTo>
                    <a:lnTo>
                      <a:pt x="132" y="271"/>
                    </a:lnTo>
                    <a:lnTo>
                      <a:pt x="143" y="279"/>
                    </a:lnTo>
                    <a:lnTo>
                      <a:pt x="145" y="286"/>
                    </a:lnTo>
                    <a:lnTo>
                      <a:pt x="151" y="289"/>
                    </a:lnTo>
                    <a:lnTo>
                      <a:pt x="156" y="294"/>
                    </a:lnTo>
                    <a:lnTo>
                      <a:pt x="162" y="295"/>
                    </a:lnTo>
                    <a:lnTo>
                      <a:pt x="164" y="299"/>
                    </a:lnTo>
                    <a:lnTo>
                      <a:pt x="175" y="304"/>
                    </a:lnTo>
                    <a:lnTo>
                      <a:pt x="177" y="310"/>
                    </a:lnTo>
                    <a:lnTo>
                      <a:pt x="175" y="316"/>
                    </a:lnTo>
                    <a:lnTo>
                      <a:pt x="178" y="318"/>
                    </a:lnTo>
                    <a:lnTo>
                      <a:pt x="189" y="315"/>
                    </a:lnTo>
                    <a:lnTo>
                      <a:pt x="202" y="312"/>
                    </a:lnTo>
                    <a:lnTo>
                      <a:pt x="213" y="308"/>
                    </a:lnTo>
                    <a:lnTo>
                      <a:pt x="221" y="302"/>
                    </a:lnTo>
                    <a:lnTo>
                      <a:pt x="231" y="294"/>
                    </a:lnTo>
                    <a:lnTo>
                      <a:pt x="238" y="287"/>
                    </a:lnTo>
                    <a:lnTo>
                      <a:pt x="246" y="281"/>
                    </a:lnTo>
                    <a:lnTo>
                      <a:pt x="254" y="275"/>
                    </a:lnTo>
                    <a:lnTo>
                      <a:pt x="261" y="270"/>
                    </a:lnTo>
                    <a:lnTo>
                      <a:pt x="269" y="265"/>
                    </a:lnTo>
                    <a:lnTo>
                      <a:pt x="275" y="260"/>
                    </a:lnTo>
                    <a:lnTo>
                      <a:pt x="281" y="255"/>
                    </a:lnTo>
                    <a:lnTo>
                      <a:pt x="289" y="249"/>
                    </a:lnTo>
                    <a:lnTo>
                      <a:pt x="296" y="244"/>
                    </a:lnTo>
                    <a:lnTo>
                      <a:pt x="304" y="239"/>
                    </a:lnTo>
                    <a:lnTo>
                      <a:pt x="296" y="225"/>
                    </a:lnTo>
                    <a:lnTo>
                      <a:pt x="288" y="220"/>
                    </a:lnTo>
                    <a:lnTo>
                      <a:pt x="280" y="220"/>
                    </a:lnTo>
                    <a:lnTo>
                      <a:pt x="277" y="215"/>
                    </a:lnTo>
                    <a:lnTo>
                      <a:pt x="275" y="207"/>
                    </a:lnTo>
                    <a:lnTo>
                      <a:pt x="265" y="191"/>
                    </a:lnTo>
                    <a:lnTo>
                      <a:pt x="265" y="189"/>
                    </a:lnTo>
                    <a:lnTo>
                      <a:pt x="272" y="186"/>
                    </a:lnTo>
                    <a:lnTo>
                      <a:pt x="272" y="164"/>
                    </a:lnTo>
                    <a:lnTo>
                      <a:pt x="269" y="136"/>
                    </a:lnTo>
                    <a:lnTo>
                      <a:pt x="262" y="127"/>
                    </a:lnTo>
                    <a:lnTo>
                      <a:pt x="262" y="122"/>
                    </a:lnTo>
                    <a:lnTo>
                      <a:pt x="265" y="119"/>
                    </a:lnTo>
                    <a:lnTo>
                      <a:pt x="259" y="88"/>
                    </a:lnTo>
                    <a:lnTo>
                      <a:pt x="248" y="82"/>
                    </a:lnTo>
                    <a:lnTo>
                      <a:pt x="248" y="77"/>
                    </a:lnTo>
                    <a:lnTo>
                      <a:pt x="245" y="70"/>
                    </a:lnTo>
                    <a:lnTo>
                      <a:pt x="238" y="67"/>
                    </a:lnTo>
                    <a:lnTo>
                      <a:pt x="235" y="56"/>
                    </a:lnTo>
                    <a:lnTo>
                      <a:pt x="248" y="45"/>
                    </a:lnTo>
                    <a:lnTo>
                      <a:pt x="250" y="33"/>
                    </a:lnTo>
                    <a:lnTo>
                      <a:pt x="248" y="22"/>
                    </a:lnTo>
                    <a:lnTo>
                      <a:pt x="250" y="11"/>
                    </a:lnTo>
                    <a:lnTo>
                      <a:pt x="246" y="9"/>
                    </a:lnTo>
                    <a:lnTo>
                      <a:pt x="253" y="3"/>
                    </a:lnTo>
                    <a:lnTo>
                      <a:pt x="240" y="4"/>
                    </a:lnTo>
                    <a:lnTo>
                      <a:pt x="232" y="0"/>
                    </a:lnTo>
                    <a:lnTo>
                      <a:pt x="229" y="3"/>
                    </a:lnTo>
                    <a:lnTo>
                      <a:pt x="219" y="0"/>
                    </a:lnTo>
                    <a:lnTo>
                      <a:pt x="218" y="3"/>
                    </a:lnTo>
                    <a:lnTo>
                      <a:pt x="205" y="6"/>
                    </a:lnTo>
                    <a:lnTo>
                      <a:pt x="200" y="4"/>
                    </a:lnTo>
                    <a:lnTo>
                      <a:pt x="184" y="3"/>
                    </a:lnTo>
                    <a:lnTo>
                      <a:pt x="178" y="6"/>
                    </a:lnTo>
                    <a:lnTo>
                      <a:pt x="172" y="4"/>
                    </a:lnTo>
                    <a:lnTo>
                      <a:pt x="167" y="8"/>
                    </a:lnTo>
                    <a:lnTo>
                      <a:pt x="146" y="11"/>
                    </a:lnTo>
                    <a:lnTo>
                      <a:pt x="134" y="16"/>
                    </a:lnTo>
                    <a:lnTo>
                      <a:pt x="132" y="19"/>
                    </a:lnTo>
                    <a:lnTo>
                      <a:pt x="130" y="20"/>
                    </a:lnTo>
                    <a:lnTo>
                      <a:pt x="116" y="24"/>
                    </a:lnTo>
                    <a:lnTo>
                      <a:pt x="110" y="32"/>
                    </a:lnTo>
                    <a:lnTo>
                      <a:pt x="100" y="35"/>
                    </a:lnTo>
                    <a:lnTo>
                      <a:pt x="99" y="37"/>
                    </a:lnTo>
                    <a:lnTo>
                      <a:pt x="99" y="38"/>
                    </a:lnTo>
                    <a:lnTo>
                      <a:pt x="103" y="41"/>
                    </a:lnTo>
                    <a:lnTo>
                      <a:pt x="102" y="41"/>
                    </a:lnTo>
                    <a:lnTo>
                      <a:pt x="103" y="45"/>
                    </a:lnTo>
                    <a:lnTo>
                      <a:pt x="102" y="46"/>
                    </a:lnTo>
                    <a:lnTo>
                      <a:pt x="103" y="51"/>
                    </a:lnTo>
                    <a:lnTo>
                      <a:pt x="103" y="57"/>
                    </a:lnTo>
                    <a:lnTo>
                      <a:pt x="105" y="61"/>
                    </a:lnTo>
                    <a:lnTo>
                      <a:pt x="105" y="65"/>
                    </a:lnTo>
                    <a:lnTo>
                      <a:pt x="107" y="72"/>
                    </a:lnTo>
                    <a:lnTo>
                      <a:pt x="108" y="75"/>
                    </a:lnTo>
                    <a:lnTo>
                      <a:pt x="113" y="80"/>
                    </a:lnTo>
                    <a:lnTo>
                      <a:pt x="110" y="83"/>
                    </a:lnTo>
                    <a:lnTo>
                      <a:pt x="111" y="86"/>
                    </a:lnTo>
                    <a:lnTo>
                      <a:pt x="86" y="86"/>
                    </a:lnTo>
                    <a:lnTo>
                      <a:pt x="84" y="91"/>
                    </a:lnTo>
                    <a:lnTo>
                      <a:pt x="73" y="94"/>
                    </a:lnTo>
                    <a:lnTo>
                      <a:pt x="72" y="98"/>
                    </a:lnTo>
                    <a:lnTo>
                      <a:pt x="73" y="99"/>
                    </a:lnTo>
                    <a:lnTo>
                      <a:pt x="72" y="104"/>
                    </a:lnTo>
                    <a:lnTo>
                      <a:pt x="75" y="106"/>
                    </a:lnTo>
                    <a:lnTo>
                      <a:pt x="75" y="107"/>
                    </a:lnTo>
                    <a:lnTo>
                      <a:pt x="57" y="114"/>
                    </a:lnTo>
                    <a:lnTo>
                      <a:pt x="51" y="122"/>
                    </a:lnTo>
                    <a:lnTo>
                      <a:pt x="46" y="125"/>
                    </a:lnTo>
                    <a:lnTo>
                      <a:pt x="32" y="127"/>
                    </a:lnTo>
                    <a:lnTo>
                      <a:pt x="30" y="131"/>
                    </a:lnTo>
                    <a:lnTo>
                      <a:pt x="24" y="130"/>
                    </a:lnTo>
                    <a:lnTo>
                      <a:pt x="18" y="135"/>
                    </a:lnTo>
                    <a:lnTo>
                      <a:pt x="15" y="136"/>
                    </a:lnTo>
                    <a:lnTo>
                      <a:pt x="8" y="139"/>
                    </a:lnTo>
                    <a:lnTo>
                      <a:pt x="2" y="144"/>
                    </a:lnTo>
                    <a:lnTo>
                      <a:pt x="0" y="165"/>
                    </a:lnTo>
                    <a:lnTo>
                      <a:pt x="0" y="17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9" name="Freeform 217"/>
              <p:cNvSpPr/>
              <p:nvPr/>
            </p:nvSpPr>
            <p:spPr>
              <a:xfrm>
                <a:off x="3774960" y="2344680"/>
                <a:ext cx="393480" cy="41544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415440"/>
                  <a:gd name="textAreaBottom" fmla="*/ 415800 h 415440"/>
                  <a:gd name="GluePoint1X" fmla="*/ 49 w 248"/>
                  <a:gd name="GluePoint1Y" fmla="*/ 167 h 262"/>
                  <a:gd name="GluePoint2X" fmla="*/ 84 w 248"/>
                  <a:gd name="GluePoint2Y" fmla="*/ 167 h 262"/>
                  <a:gd name="GluePoint3X" fmla="*/ 105 w 248"/>
                  <a:gd name="GluePoint3Y" fmla="*/ 154 h 262"/>
                  <a:gd name="GluePoint4X" fmla="*/ 97 w 248"/>
                  <a:gd name="GluePoint4Y" fmla="*/ 132 h 262"/>
                  <a:gd name="GluePoint5X" fmla="*/ 94 w 248"/>
                  <a:gd name="GluePoint5Y" fmla="*/ 95 h 262"/>
                  <a:gd name="GluePoint6X" fmla="*/ 91 w 248"/>
                  <a:gd name="GluePoint6Y" fmla="*/ 58 h 262"/>
                  <a:gd name="GluePoint7X" fmla="*/ 87 w 248"/>
                  <a:gd name="GluePoint7Y" fmla="*/ 19 h 262"/>
                  <a:gd name="GluePoint8X" fmla="*/ 99 w 248"/>
                  <a:gd name="GluePoint8Y" fmla="*/ 0 h 262"/>
                  <a:gd name="GluePoint9X" fmla="*/ 124 w 248"/>
                  <a:gd name="GluePoint9Y" fmla="*/ 9 h 262"/>
                  <a:gd name="GluePoint10X" fmla="*/ 145 w 248"/>
                  <a:gd name="GluePoint10Y" fmla="*/ 26 h 262"/>
                  <a:gd name="GluePoint11X" fmla="*/ 167 w 248"/>
                  <a:gd name="GluePoint11Y" fmla="*/ 42 h 262"/>
                  <a:gd name="GluePoint12X" fmla="*/ 189 w 248"/>
                  <a:gd name="GluePoint12Y" fmla="*/ 59 h 262"/>
                  <a:gd name="GluePoint13X" fmla="*/ 202 w 248"/>
                  <a:gd name="GluePoint13Y" fmla="*/ 74 h 262"/>
                  <a:gd name="GluePoint14X" fmla="*/ 213 w 248"/>
                  <a:gd name="GluePoint14Y" fmla="*/ 82 h 262"/>
                  <a:gd name="GluePoint15X" fmla="*/ 221 w 248"/>
                  <a:gd name="GluePoint15Y" fmla="*/ 87 h 262"/>
                  <a:gd name="GluePoint16X" fmla="*/ 234 w 248"/>
                  <a:gd name="GluePoint16Y" fmla="*/ 98 h 262"/>
                  <a:gd name="GluePoint17X" fmla="*/ 235 w 248"/>
                  <a:gd name="GluePoint17Y" fmla="*/ 106 h 262"/>
                  <a:gd name="GluePoint18X" fmla="*/ 248 w 248"/>
                  <a:gd name="GluePoint18Y" fmla="*/ 117 h 262"/>
                  <a:gd name="GluePoint19X" fmla="*/ 248 w 248"/>
                  <a:gd name="GluePoint19Y" fmla="*/ 145 h 262"/>
                  <a:gd name="GluePoint20X" fmla="*/ 243 w 248"/>
                  <a:gd name="GluePoint20Y" fmla="*/ 161 h 262"/>
                  <a:gd name="GluePoint21X" fmla="*/ 221 w 248"/>
                  <a:gd name="GluePoint21Y" fmla="*/ 170 h 262"/>
                  <a:gd name="GluePoint22X" fmla="*/ 197 w 248"/>
                  <a:gd name="GluePoint22Y" fmla="*/ 177 h 262"/>
                  <a:gd name="GluePoint23X" fmla="*/ 173 w 248"/>
                  <a:gd name="GluePoint23Y" fmla="*/ 178 h 262"/>
                  <a:gd name="GluePoint24X" fmla="*/ 126 w 248"/>
                  <a:gd name="GluePoint24Y" fmla="*/ 209 h 262"/>
                  <a:gd name="GluePoint25X" fmla="*/ 108 w 248"/>
                  <a:gd name="GluePoint25Y" fmla="*/ 238 h 262"/>
                  <a:gd name="GluePoint26X" fmla="*/ 105 w 248"/>
                  <a:gd name="GluePoint26Y" fmla="*/ 259 h 262"/>
                  <a:gd name="GluePoint27X" fmla="*/ 100 w 248"/>
                  <a:gd name="GluePoint27Y" fmla="*/ 256 h 262"/>
                  <a:gd name="GluePoint28X" fmla="*/ 94 w 248"/>
                  <a:gd name="GluePoint28Y" fmla="*/ 260 h 262"/>
                  <a:gd name="GluePoint29X" fmla="*/ 89 w 248"/>
                  <a:gd name="GluePoint29Y" fmla="*/ 251 h 262"/>
                  <a:gd name="GluePoint30X" fmla="*/ 86 w 248"/>
                  <a:gd name="GluePoint30Y" fmla="*/ 254 h 262"/>
                  <a:gd name="GluePoint31X" fmla="*/ 83 w 248"/>
                  <a:gd name="GluePoint31Y" fmla="*/ 257 h 262"/>
                  <a:gd name="GluePoint32X" fmla="*/ 78 w 248"/>
                  <a:gd name="GluePoint32Y" fmla="*/ 262 h 262"/>
                  <a:gd name="GluePoint33X" fmla="*/ 73 w 248"/>
                  <a:gd name="GluePoint33Y" fmla="*/ 260 h 262"/>
                  <a:gd name="GluePoint34X" fmla="*/ 64 w 248"/>
                  <a:gd name="GluePoint34Y" fmla="*/ 260 h 262"/>
                  <a:gd name="GluePoint35X" fmla="*/ 57 w 248"/>
                  <a:gd name="GluePoint35Y" fmla="*/ 246 h 262"/>
                  <a:gd name="GluePoint36X" fmla="*/ 52 w 248"/>
                  <a:gd name="GluePoint36Y" fmla="*/ 247 h 262"/>
                  <a:gd name="GluePoint37X" fmla="*/ 57 w 248"/>
                  <a:gd name="GluePoint37Y" fmla="*/ 241 h 262"/>
                  <a:gd name="GluePoint38X" fmla="*/ 54 w 248"/>
                  <a:gd name="GluePoint38Y" fmla="*/ 238 h 262"/>
                  <a:gd name="GluePoint39X" fmla="*/ 51 w 248"/>
                  <a:gd name="GluePoint39Y" fmla="*/ 235 h 262"/>
                  <a:gd name="GluePoint40X" fmla="*/ 49 w 248"/>
                  <a:gd name="GluePoint40Y" fmla="*/ 225 h 262"/>
                  <a:gd name="GluePoint41X" fmla="*/ 48 w 248"/>
                  <a:gd name="GluePoint41Y" fmla="*/ 220 h 262"/>
                  <a:gd name="GluePoint42X" fmla="*/ 43 w 248"/>
                  <a:gd name="GluePoint42Y" fmla="*/ 223 h 262"/>
                  <a:gd name="GluePoint43X" fmla="*/ 37 w 248"/>
                  <a:gd name="GluePoint43Y" fmla="*/ 228 h 262"/>
                  <a:gd name="GluePoint44X" fmla="*/ 24 w 248"/>
                  <a:gd name="GluePoint44Y" fmla="*/ 230 h 262"/>
                  <a:gd name="GluePoint45X" fmla="*/ 14 w 248"/>
                  <a:gd name="GluePoint45Y" fmla="*/ 228 h 262"/>
                  <a:gd name="GluePoint46X" fmla="*/ 11 w 248"/>
                  <a:gd name="GluePoint46Y" fmla="*/ 227 h 262"/>
                  <a:gd name="GluePoint47X" fmla="*/ 13 w 248"/>
                  <a:gd name="GluePoint47Y" fmla="*/ 212 h 262"/>
                  <a:gd name="GluePoint48X" fmla="*/ 5 w 248"/>
                  <a:gd name="GluePoint48Y" fmla="*/ 204 h 262"/>
                  <a:gd name="GluePoint49X" fmla="*/ 5 w 248"/>
                  <a:gd name="GluePoint49Y" fmla="*/ 194 h 262"/>
                  <a:gd name="GluePoint50X" fmla="*/ 0 w 248"/>
                  <a:gd name="GluePoint50Y" fmla="*/ 186 h 262"/>
                  <a:gd name="GluePoint51X" fmla="*/ 6 w 248"/>
                  <a:gd name="GluePoint51Y" fmla="*/ 174 h 262"/>
                  <a:gd name="GluePoint52X" fmla="*/ 16 w 248"/>
                  <a:gd name="GluePoint52Y" fmla="*/ 162 h 262"/>
                  <a:gd name="GluePoint53X" fmla="*/ 24 w 248"/>
                  <a:gd name="GluePoint53Y" fmla="*/ 174 h 2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262">
                    <a:moveTo>
                      <a:pt x="32" y="167"/>
                    </a:moveTo>
                    <a:lnTo>
                      <a:pt x="49" y="167"/>
                    </a:lnTo>
                    <a:lnTo>
                      <a:pt x="67" y="167"/>
                    </a:lnTo>
                    <a:lnTo>
                      <a:pt x="84" y="167"/>
                    </a:lnTo>
                    <a:lnTo>
                      <a:pt x="102" y="169"/>
                    </a:lnTo>
                    <a:lnTo>
                      <a:pt x="105" y="154"/>
                    </a:lnTo>
                    <a:lnTo>
                      <a:pt x="99" y="151"/>
                    </a:lnTo>
                    <a:lnTo>
                      <a:pt x="97" y="132"/>
                    </a:lnTo>
                    <a:lnTo>
                      <a:pt x="95" y="114"/>
                    </a:lnTo>
                    <a:lnTo>
                      <a:pt x="94" y="95"/>
                    </a:lnTo>
                    <a:lnTo>
                      <a:pt x="92" y="75"/>
                    </a:lnTo>
                    <a:lnTo>
                      <a:pt x="91" y="58"/>
                    </a:lnTo>
                    <a:lnTo>
                      <a:pt x="89" y="38"/>
                    </a:lnTo>
                    <a:lnTo>
                      <a:pt x="87" y="19"/>
                    </a:lnTo>
                    <a:lnTo>
                      <a:pt x="86" y="0"/>
                    </a:lnTo>
                    <a:lnTo>
                      <a:pt x="99" y="0"/>
                    </a:lnTo>
                    <a:lnTo>
                      <a:pt x="113" y="1"/>
                    </a:lnTo>
                    <a:lnTo>
                      <a:pt x="124" y="9"/>
                    </a:lnTo>
                    <a:lnTo>
                      <a:pt x="135" y="18"/>
                    </a:lnTo>
                    <a:lnTo>
                      <a:pt x="145" y="26"/>
                    </a:lnTo>
                    <a:lnTo>
                      <a:pt x="156" y="34"/>
                    </a:lnTo>
                    <a:lnTo>
                      <a:pt x="167" y="42"/>
                    </a:lnTo>
                    <a:lnTo>
                      <a:pt x="178" y="51"/>
                    </a:lnTo>
                    <a:lnTo>
                      <a:pt x="189" y="59"/>
                    </a:lnTo>
                    <a:lnTo>
                      <a:pt x="200" y="67"/>
                    </a:lnTo>
                    <a:lnTo>
                      <a:pt x="202" y="74"/>
                    </a:lnTo>
                    <a:lnTo>
                      <a:pt x="208" y="77"/>
                    </a:lnTo>
                    <a:lnTo>
                      <a:pt x="213" y="82"/>
                    </a:lnTo>
                    <a:lnTo>
                      <a:pt x="219" y="83"/>
                    </a:lnTo>
                    <a:lnTo>
                      <a:pt x="221" y="87"/>
                    </a:lnTo>
                    <a:lnTo>
                      <a:pt x="232" y="92"/>
                    </a:lnTo>
                    <a:lnTo>
                      <a:pt x="234" y="98"/>
                    </a:lnTo>
                    <a:lnTo>
                      <a:pt x="232" y="104"/>
                    </a:lnTo>
                    <a:lnTo>
                      <a:pt x="235" y="106"/>
                    </a:lnTo>
                    <a:lnTo>
                      <a:pt x="246" y="103"/>
                    </a:lnTo>
                    <a:lnTo>
                      <a:pt x="248" y="117"/>
                    </a:lnTo>
                    <a:lnTo>
                      <a:pt x="248" y="130"/>
                    </a:lnTo>
                    <a:lnTo>
                      <a:pt x="248" y="145"/>
                    </a:lnTo>
                    <a:lnTo>
                      <a:pt x="248" y="157"/>
                    </a:lnTo>
                    <a:lnTo>
                      <a:pt x="243" y="161"/>
                    </a:lnTo>
                    <a:lnTo>
                      <a:pt x="237" y="170"/>
                    </a:lnTo>
                    <a:lnTo>
                      <a:pt x="221" y="170"/>
                    </a:lnTo>
                    <a:lnTo>
                      <a:pt x="205" y="170"/>
                    </a:lnTo>
                    <a:lnTo>
                      <a:pt x="197" y="177"/>
                    </a:lnTo>
                    <a:lnTo>
                      <a:pt x="187" y="177"/>
                    </a:lnTo>
                    <a:lnTo>
                      <a:pt x="173" y="178"/>
                    </a:lnTo>
                    <a:lnTo>
                      <a:pt x="148" y="201"/>
                    </a:lnTo>
                    <a:lnTo>
                      <a:pt x="126" y="209"/>
                    </a:lnTo>
                    <a:lnTo>
                      <a:pt x="121" y="225"/>
                    </a:lnTo>
                    <a:lnTo>
                      <a:pt x="108" y="238"/>
                    </a:lnTo>
                    <a:lnTo>
                      <a:pt x="106" y="247"/>
                    </a:lnTo>
                    <a:lnTo>
                      <a:pt x="105" y="259"/>
                    </a:lnTo>
                    <a:lnTo>
                      <a:pt x="102" y="259"/>
                    </a:lnTo>
                    <a:lnTo>
                      <a:pt x="100" y="256"/>
                    </a:lnTo>
                    <a:lnTo>
                      <a:pt x="97" y="256"/>
                    </a:lnTo>
                    <a:lnTo>
                      <a:pt x="94" y="260"/>
                    </a:lnTo>
                    <a:lnTo>
                      <a:pt x="91" y="260"/>
                    </a:lnTo>
                    <a:lnTo>
                      <a:pt x="89" y="251"/>
                    </a:lnTo>
                    <a:lnTo>
                      <a:pt x="87" y="252"/>
                    </a:lnTo>
                    <a:lnTo>
                      <a:pt x="86" y="254"/>
                    </a:lnTo>
                    <a:lnTo>
                      <a:pt x="84" y="252"/>
                    </a:lnTo>
                    <a:lnTo>
                      <a:pt x="83" y="257"/>
                    </a:lnTo>
                    <a:lnTo>
                      <a:pt x="78" y="259"/>
                    </a:lnTo>
                    <a:lnTo>
                      <a:pt x="78" y="262"/>
                    </a:lnTo>
                    <a:lnTo>
                      <a:pt x="75" y="259"/>
                    </a:lnTo>
                    <a:lnTo>
                      <a:pt x="73" y="260"/>
                    </a:lnTo>
                    <a:lnTo>
                      <a:pt x="70" y="256"/>
                    </a:lnTo>
                    <a:lnTo>
                      <a:pt x="64" y="260"/>
                    </a:lnTo>
                    <a:lnTo>
                      <a:pt x="59" y="254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7" y="241"/>
                    </a:lnTo>
                    <a:lnTo>
                      <a:pt x="57" y="239"/>
                    </a:lnTo>
                    <a:lnTo>
                      <a:pt x="54" y="238"/>
                    </a:lnTo>
                    <a:lnTo>
                      <a:pt x="52" y="235"/>
                    </a:lnTo>
                    <a:lnTo>
                      <a:pt x="51" y="235"/>
                    </a:lnTo>
                    <a:lnTo>
                      <a:pt x="51" y="230"/>
                    </a:lnTo>
                    <a:lnTo>
                      <a:pt x="49" y="225"/>
                    </a:lnTo>
                    <a:lnTo>
                      <a:pt x="48" y="225"/>
                    </a:lnTo>
                    <a:lnTo>
                      <a:pt x="48" y="220"/>
                    </a:lnTo>
                    <a:lnTo>
                      <a:pt x="43" y="220"/>
                    </a:lnTo>
                    <a:lnTo>
                      <a:pt x="43" y="223"/>
                    </a:lnTo>
                    <a:lnTo>
                      <a:pt x="38" y="225"/>
                    </a:lnTo>
                    <a:lnTo>
                      <a:pt x="37" y="228"/>
                    </a:lnTo>
                    <a:lnTo>
                      <a:pt x="29" y="225"/>
                    </a:lnTo>
                    <a:lnTo>
                      <a:pt x="24" y="230"/>
                    </a:lnTo>
                    <a:lnTo>
                      <a:pt x="19" y="225"/>
                    </a:lnTo>
                    <a:lnTo>
                      <a:pt x="14" y="228"/>
                    </a:lnTo>
                    <a:lnTo>
                      <a:pt x="11" y="228"/>
                    </a:lnTo>
                    <a:lnTo>
                      <a:pt x="11" y="227"/>
                    </a:lnTo>
                    <a:lnTo>
                      <a:pt x="13" y="222"/>
                    </a:lnTo>
                    <a:lnTo>
                      <a:pt x="13" y="212"/>
                    </a:lnTo>
                    <a:lnTo>
                      <a:pt x="10" y="204"/>
                    </a:lnTo>
                    <a:lnTo>
                      <a:pt x="5" y="204"/>
                    </a:lnTo>
                    <a:lnTo>
                      <a:pt x="3" y="199"/>
                    </a:lnTo>
                    <a:lnTo>
                      <a:pt x="5" y="194"/>
                    </a:lnTo>
                    <a:lnTo>
                      <a:pt x="3" y="190"/>
                    </a:lnTo>
                    <a:lnTo>
                      <a:pt x="0" y="186"/>
                    </a:lnTo>
                    <a:lnTo>
                      <a:pt x="0" y="180"/>
                    </a:lnTo>
                    <a:lnTo>
                      <a:pt x="6" y="174"/>
                    </a:lnTo>
                    <a:lnTo>
                      <a:pt x="13" y="161"/>
                    </a:lnTo>
                    <a:lnTo>
                      <a:pt x="16" y="162"/>
                    </a:lnTo>
                    <a:lnTo>
                      <a:pt x="19" y="172"/>
                    </a:lnTo>
                    <a:lnTo>
                      <a:pt x="24" y="174"/>
                    </a:lnTo>
                    <a:lnTo>
                      <a:pt x="32" y="16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0" name="Freeform 218"/>
              <p:cNvSpPr/>
              <p:nvPr/>
            </p:nvSpPr>
            <p:spPr>
              <a:xfrm>
                <a:off x="3941640" y="2625840"/>
                <a:ext cx="183960" cy="1519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151920"/>
                  <a:gd name="textAreaBottom" fmla="*/ 152280 h 151920"/>
                  <a:gd name="GluePoint1X" fmla="*/ 40 w 116"/>
                  <a:gd name="GluePoint1Y" fmla="*/ 96 h 96"/>
                  <a:gd name="GluePoint2X" fmla="*/ 38 w 116"/>
                  <a:gd name="GluePoint2Y" fmla="*/ 82 h 96"/>
                  <a:gd name="GluePoint3X" fmla="*/ 35 w 116"/>
                  <a:gd name="GluePoint3Y" fmla="*/ 75 h 96"/>
                  <a:gd name="GluePoint4X" fmla="*/ 36 w 116"/>
                  <a:gd name="GluePoint4Y" fmla="*/ 70 h 96"/>
                  <a:gd name="GluePoint5X" fmla="*/ 68 w 116"/>
                  <a:gd name="GluePoint5Y" fmla="*/ 70 h 96"/>
                  <a:gd name="GluePoint6X" fmla="*/ 78 w 116"/>
                  <a:gd name="GluePoint6Y" fmla="*/ 70 h 96"/>
                  <a:gd name="GluePoint7X" fmla="*/ 84 w 116"/>
                  <a:gd name="GluePoint7Y" fmla="*/ 70 h 96"/>
                  <a:gd name="GluePoint8X" fmla="*/ 87 w 116"/>
                  <a:gd name="GluePoint8Y" fmla="*/ 70 h 96"/>
                  <a:gd name="GluePoint9X" fmla="*/ 94 w 116"/>
                  <a:gd name="GluePoint9Y" fmla="*/ 70 h 96"/>
                  <a:gd name="GluePoint10X" fmla="*/ 102 w 116"/>
                  <a:gd name="GluePoint10Y" fmla="*/ 61 h 96"/>
                  <a:gd name="GluePoint11X" fmla="*/ 111 w 116"/>
                  <a:gd name="GluePoint11Y" fmla="*/ 61 h 96"/>
                  <a:gd name="GluePoint12X" fmla="*/ 116 w 116"/>
                  <a:gd name="GluePoint12Y" fmla="*/ 53 h 96"/>
                  <a:gd name="GluePoint13X" fmla="*/ 111 w 116"/>
                  <a:gd name="GluePoint13Y" fmla="*/ 48 h 96"/>
                  <a:gd name="GluePoint14X" fmla="*/ 111 w 116"/>
                  <a:gd name="GluePoint14Y" fmla="*/ 45 h 96"/>
                  <a:gd name="GluePoint15X" fmla="*/ 114 w 116"/>
                  <a:gd name="GluePoint15Y" fmla="*/ 45 h 96"/>
                  <a:gd name="GluePoint16X" fmla="*/ 113 w 116"/>
                  <a:gd name="GluePoint16Y" fmla="*/ 40 h 96"/>
                  <a:gd name="GluePoint17X" fmla="*/ 109 w 116"/>
                  <a:gd name="GluePoint17Y" fmla="*/ 40 h 96"/>
                  <a:gd name="GluePoint18X" fmla="*/ 105 w 116"/>
                  <a:gd name="GluePoint18Y" fmla="*/ 42 h 96"/>
                  <a:gd name="GluePoint19X" fmla="*/ 100 w 116"/>
                  <a:gd name="GluePoint19Y" fmla="*/ 40 h 96"/>
                  <a:gd name="GluePoint20X" fmla="*/ 94 w 116"/>
                  <a:gd name="GluePoint20Y" fmla="*/ 25 h 96"/>
                  <a:gd name="GluePoint21X" fmla="*/ 86 w 116"/>
                  <a:gd name="GluePoint21Y" fmla="*/ 17 h 96"/>
                  <a:gd name="GluePoint22X" fmla="*/ 84 w 116"/>
                  <a:gd name="GluePoint22Y" fmla="*/ 11 h 96"/>
                  <a:gd name="GluePoint23X" fmla="*/ 81 w 116"/>
                  <a:gd name="GluePoint23Y" fmla="*/ 8 h 96"/>
                  <a:gd name="GluePoint24X" fmla="*/ 82 w 116"/>
                  <a:gd name="GluePoint24Y" fmla="*/ 0 h 96"/>
                  <a:gd name="GluePoint25X" fmla="*/ 68 w 116"/>
                  <a:gd name="GluePoint25Y" fmla="*/ 1 h 96"/>
                  <a:gd name="GluePoint26X" fmla="*/ 43 w 116"/>
                  <a:gd name="GluePoint26Y" fmla="*/ 24 h 96"/>
                  <a:gd name="GluePoint27X" fmla="*/ 21 w 116"/>
                  <a:gd name="GluePoint27Y" fmla="*/ 32 h 96"/>
                  <a:gd name="GluePoint28X" fmla="*/ 16 w 116"/>
                  <a:gd name="GluePoint28Y" fmla="*/ 48 h 96"/>
                  <a:gd name="GluePoint29X" fmla="*/ 3 w 116"/>
                  <a:gd name="GluePoint29Y" fmla="*/ 61 h 96"/>
                  <a:gd name="GluePoint30X" fmla="*/ 1 w 116"/>
                  <a:gd name="GluePoint30Y" fmla="*/ 70 h 96"/>
                  <a:gd name="GluePoint31X" fmla="*/ 0 w 116"/>
                  <a:gd name="GluePoint31Y" fmla="*/ 82 h 96"/>
                  <a:gd name="GluePoint32X" fmla="*/ 5 w 116"/>
                  <a:gd name="GluePoint32Y" fmla="*/ 88 h 96"/>
                  <a:gd name="GluePoint33X" fmla="*/ 8 w 116"/>
                  <a:gd name="GluePoint33Y" fmla="*/ 93 h 96"/>
                  <a:gd name="GluePoint34X" fmla="*/ 11 w 116"/>
                  <a:gd name="GluePoint34Y" fmla="*/ 91 h 96"/>
                  <a:gd name="GluePoint35X" fmla="*/ 13 w 116"/>
                  <a:gd name="GluePoint35Y" fmla="*/ 93 h 96"/>
                  <a:gd name="GluePoint36X" fmla="*/ 14 w 116"/>
                  <a:gd name="GluePoint36Y" fmla="*/ 91 h 96"/>
                  <a:gd name="GluePoint37X" fmla="*/ 25 w 116"/>
                  <a:gd name="GluePoint37Y" fmla="*/ 88 h 96"/>
                  <a:gd name="GluePoint38X" fmla="*/ 30 w 116"/>
                  <a:gd name="GluePoint38Y" fmla="*/ 90 h 96"/>
                  <a:gd name="GluePoint39X" fmla="*/ 32 w 116"/>
                  <a:gd name="GluePoint39Y" fmla="*/ 88 h 96"/>
                  <a:gd name="GluePoint40X" fmla="*/ 36 w 116"/>
                  <a:gd name="GluePoint40Y" fmla="*/ 96 h 96"/>
                  <a:gd name="GluePoint41X" fmla="*/ 40 w 116"/>
                  <a:gd name="GluePoint41Y" fmla="*/ 96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16" h="96">
                    <a:moveTo>
                      <a:pt x="40" y="96"/>
                    </a:moveTo>
                    <a:lnTo>
                      <a:pt x="38" y="82"/>
                    </a:lnTo>
                    <a:lnTo>
                      <a:pt x="35" y="75"/>
                    </a:lnTo>
                    <a:lnTo>
                      <a:pt x="36" y="70"/>
                    </a:lnTo>
                    <a:lnTo>
                      <a:pt x="68" y="70"/>
                    </a:lnTo>
                    <a:lnTo>
                      <a:pt x="78" y="70"/>
                    </a:lnTo>
                    <a:lnTo>
                      <a:pt x="84" y="70"/>
                    </a:lnTo>
                    <a:lnTo>
                      <a:pt x="87" y="70"/>
                    </a:lnTo>
                    <a:lnTo>
                      <a:pt x="94" y="70"/>
                    </a:lnTo>
                    <a:lnTo>
                      <a:pt x="102" y="61"/>
                    </a:lnTo>
                    <a:lnTo>
                      <a:pt x="111" y="61"/>
                    </a:lnTo>
                    <a:lnTo>
                      <a:pt x="116" y="53"/>
                    </a:lnTo>
                    <a:lnTo>
                      <a:pt x="111" y="48"/>
                    </a:lnTo>
                    <a:lnTo>
                      <a:pt x="111" y="45"/>
                    </a:lnTo>
                    <a:lnTo>
                      <a:pt x="114" y="45"/>
                    </a:lnTo>
                    <a:lnTo>
                      <a:pt x="113" y="40"/>
                    </a:lnTo>
                    <a:lnTo>
                      <a:pt x="109" y="40"/>
                    </a:lnTo>
                    <a:lnTo>
                      <a:pt x="105" y="42"/>
                    </a:lnTo>
                    <a:lnTo>
                      <a:pt x="100" y="40"/>
                    </a:lnTo>
                    <a:lnTo>
                      <a:pt x="94" y="25"/>
                    </a:lnTo>
                    <a:lnTo>
                      <a:pt x="86" y="17"/>
                    </a:lnTo>
                    <a:lnTo>
                      <a:pt x="84" y="11"/>
                    </a:lnTo>
                    <a:lnTo>
                      <a:pt x="81" y="8"/>
                    </a:lnTo>
                    <a:lnTo>
                      <a:pt x="82" y="0"/>
                    </a:lnTo>
                    <a:lnTo>
                      <a:pt x="68" y="1"/>
                    </a:lnTo>
                    <a:lnTo>
                      <a:pt x="43" y="24"/>
                    </a:lnTo>
                    <a:lnTo>
                      <a:pt x="21" y="32"/>
                    </a:lnTo>
                    <a:lnTo>
                      <a:pt x="16" y="48"/>
                    </a:lnTo>
                    <a:lnTo>
                      <a:pt x="3" y="61"/>
                    </a:lnTo>
                    <a:lnTo>
                      <a:pt x="1" y="70"/>
                    </a:lnTo>
                    <a:lnTo>
                      <a:pt x="0" y="82"/>
                    </a:lnTo>
                    <a:lnTo>
                      <a:pt x="5" y="88"/>
                    </a:lnTo>
                    <a:lnTo>
                      <a:pt x="8" y="93"/>
                    </a:lnTo>
                    <a:lnTo>
                      <a:pt x="11" y="91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25" y="88"/>
                    </a:lnTo>
                    <a:lnTo>
                      <a:pt x="30" y="90"/>
                    </a:lnTo>
                    <a:lnTo>
                      <a:pt x="32" y="88"/>
                    </a:lnTo>
                    <a:lnTo>
                      <a:pt x="36" y="96"/>
                    </a:lnTo>
                    <a:lnTo>
                      <a:pt x="40" y="9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1" name="Freeform 219"/>
              <p:cNvSpPr/>
              <p:nvPr/>
            </p:nvSpPr>
            <p:spPr>
              <a:xfrm>
                <a:off x="4794120" y="2928960"/>
                <a:ext cx="128160" cy="1537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3720"/>
                  <a:gd name="textAreaBottom" fmla="*/ 154080 h 153720"/>
                  <a:gd name="GluePoint1X" fmla="*/ 12 w 81"/>
                  <a:gd name="GluePoint1Y" fmla="*/ 50 h 97"/>
                  <a:gd name="GluePoint2X" fmla="*/ 12 w 81"/>
                  <a:gd name="GluePoint2Y" fmla="*/ 53 h 97"/>
                  <a:gd name="GluePoint3X" fmla="*/ 14 w 81"/>
                  <a:gd name="GluePoint3Y" fmla="*/ 53 h 97"/>
                  <a:gd name="GluePoint4X" fmla="*/ 19 w 81"/>
                  <a:gd name="GluePoint4Y" fmla="*/ 45 h 97"/>
                  <a:gd name="GluePoint5X" fmla="*/ 24 w 81"/>
                  <a:gd name="GluePoint5Y" fmla="*/ 44 h 97"/>
                  <a:gd name="GluePoint6X" fmla="*/ 25 w 81"/>
                  <a:gd name="GluePoint6Y" fmla="*/ 39 h 97"/>
                  <a:gd name="GluePoint7X" fmla="*/ 25 w 81"/>
                  <a:gd name="GluePoint7Y" fmla="*/ 34 h 97"/>
                  <a:gd name="GluePoint8X" fmla="*/ 24 w 81"/>
                  <a:gd name="GluePoint8Y" fmla="*/ 34 h 97"/>
                  <a:gd name="GluePoint9X" fmla="*/ 19 w 81"/>
                  <a:gd name="GluePoint9Y" fmla="*/ 29 h 97"/>
                  <a:gd name="GluePoint10X" fmla="*/ 16 w 81"/>
                  <a:gd name="GluePoint10Y" fmla="*/ 26 h 97"/>
                  <a:gd name="GluePoint11X" fmla="*/ 17 w 81"/>
                  <a:gd name="GluePoint11Y" fmla="*/ 8 h 97"/>
                  <a:gd name="GluePoint12X" fmla="*/ 19 w 81"/>
                  <a:gd name="GluePoint12Y" fmla="*/ 7 h 97"/>
                  <a:gd name="GluePoint13X" fmla="*/ 33 w 81"/>
                  <a:gd name="GluePoint13Y" fmla="*/ 7 h 97"/>
                  <a:gd name="GluePoint14X" fmla="*/ 35 w 81"/>
                  <a:gd name="GluePoint14Y" fmla="*/ 10 h 97"/>
                  <a:gd name="GluePoint15X" fmla="*/ 47 w 81"/>
                  <a:gd name="GluePoint15Y" fmla="*/ 5 h 97"/>
                  <a:gd name="GluePoint16X" fmla="*/ 57 w 81"/>
                  <a:gd name="GluePoint16Y" fmla="*/ 7 h 97"/>
                  <a:gd name="GluePoint17X" fmla="*/ 63 w 81"/>
                  <a:gd name="GluePoint17Y" fmla="*/ 0 h 97"/>
                  <a:gd name="GluePoint18X" fmla="*/ 70 w 81"/>
                  <a:gd name="GluePoint18Y" fmla="*/ 3 h 97"/>
                  <a:gd name="GluePoint19X" fmla="*/ 73 w 81"/>
                  <a:gd name="GluePoint19Y" fmla="*/ 18 h 97"/>
                  <a:gd name="GluePoint20X" fmla="*/ 79 w 81"/>
                  <a:gd name="GluePoint20Y" fmla="*/ 24 h 97"/>
                  <a:gd name="GluePoint21X" fmla="*/ 81 w 81"/>
                  <a:gd name="GluePoint21Y" fmla="*/ 35 h 97"/>
                  <a:gd name="GluePoint22X" fmla="*/ 79 w 81"/>
                  <a:gd name="GluePoint22Y" fmla="*/ 45 h 97"/>
                  <a:gd name="GluePoint23X" fmla="*/ 65 w 81"/>
                  <a:gd name="GluePoint23Y" fmla="*/ 69 h 97"/>
                  <a:gd name="GluePoint24X" fmla="*/ 65 w 81"/>
                  <a:gd name="GluePoint24Y" fmla="*/ 69 h 97"/>
                  <a:gd name="GluePoint25X" fmla="*/ 65 w 81"/>
                  <a:gd name="GluePoint25Y" fmla="*/ 69 h 97"/>
                  <a:gd name="GluePoint26X" fmla="*/ 62 w 81"/>
                  <a:gd name="GluePoint26Y" fmla="*/ 68 h 97"/>
                  <a:gd name="GluePoint27X" fmla="*/ 60 w 81"/>
                  <a:gd name="GluePoint27Y" fmla="*/ 69 h 97"/>
                  <a:gd name="GluePoint28X" fmla="*/ 55 w 81"/>
                  <a:gd name="GluePoint28Y" fmla="*/ 68 h 97"/>
                  <a:gd name="GluePoint29X" fmla="*/ 54 w 81"/>
                  <a:gd name="GluePoint29Y" fmla="*/ 66 h 97"/>
                  <a:gd name="GluePoint30X" fmla="*/ 51 w 81"/>
                  <a:gd name="GluePoint30Y" fmla="*/ 71 h 97"/>
                  <a:gd name="GluePoint31X" fmla="*/ 49 w 81"/>
                  <a:gd name="GluePoint31Y" fmla="*/ 71 h 97"/>
                  <a:gd name="GluePoint32X" fmla="*/ 46 w 81"/>
                  <a:gd name="GluePoint32Y" fmla="*/ 69 h 97"/>
                  <a:gd name="GluePoint33X" fmla="*/ 44 w 81"/>
                  <a:gd name="GluePoint33Y" fmla="*/ 69 h 97"/>
                  <a:gd name="GluePoint34X" fmla="*/ 43 w 81"/>
                  <a:gd name="GluePoint34Y" fmla="*/ 71 h 97"/>
                  <a:gd name="GluePoint35X" fmla="*/ 43 w 81"/>
                  <a:gd name="GluePoint35Y" fmla="*/ 71 h 97"/>
                  <a:gd name="GluePoint36X" fmla="*/ 41 w 81"/>
                  <a:gd name="GluePoint36Y" fmla="*/ 71 h 97"/>
                  <a:gd name="GluePoint37X" fmla="*/ 39 w 81"/>
                  <a:gd name="GluePoint37Y" fmla="*/ 72 h 97"/>
                  <a:gd name="GluePoint38X" fmla="*/ 36 w 81"/>
                  <a:gd name="GluePoint38Y" fmla="*/ 74 h 97"/>
                  <a:gd name="GluePoint39X" fmla="*/ 33 w 81"/>
                  <a:gd name="GluePoint39Y" fmla="*/ 76 h 97"/>
                  <a:gd name="GluePoint40X" fmla="*/ 33 w 81"/>
                  <a:gd name="GluePoint40Y" fmla="*/ 77 h 97"/>
                  <a:gd name="GluePoint41X" fmla="*/ 33 w 81"/>
                  <a:gd name="GluePoint41Y" fmla="*/ 79 h 97"/>
                  <a:gd name="GluePoint42X" fmla="*/ 30 w 81"/>
                  <a:gd name="GluePoint42Y" fmla="*/ 87 h 97"/>
                  <a:gd name="GluePoint43X" fmla="*/ 31 w 81"/>
                  <a:gd name="GluePoint43Y" fmla="*/ 90 h 97"/>
                  <a:gd name="GluePoint44X" fmla="*/ 11 w 81"/>
                  <a:gd name="GluePoint44Y" fmla="*/ 90 h 97"/>
                  <a:gd name="GluePoint45X" fmla="*/ 8 w 81"/>
                  <a:gd name="GluePoint45Y" fmla="*/ 92 h 97"/>
                  <a:gd name="GluePoint46X" fmla="*/ 4 w 81"/>
                  <a:gd name="GluePoint46Y" fmla="*/ 97 h 97"/>
                  <a:gd name="GluePoint47X" fmla="*/ 0 w 81"/>
                  <a:gd name="GluePoint47Y" fmla="*/ 95 h 97"/>
                  <a:gd name="GluePoint48X" fmla="*/ 0 w 81"/>
                  <a:gd name="GluePoint48Y" fmla="*/ 79 h 97"/>
                  <a:gd name="GluePoint49X" fmla="*/ 0 w 81"/>
                  <a:gd name="GluePoint49Y" fmla="*/ 74 h 97"/>
                  <a:gd name="GluePoint50X" fmla="*/ 3 w 81"/>
                  <a:gd name="GluePoint50Y" fmla="*/ 64 h 97"/>
                  <a:gd name="GluePoint51X" fmla="*/ 12 w 81"/>
                  <a:gd name="GluePoint51Y" fmla="*/ 50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97">
                    <a:moveTo>
                      <a:pt x="12" y="50"/>
                    </a:moveTo>
                    <a:lnTo>
                      <a:pt x="12" y="53"/>
                    </a:lnTo>
                    <a:lnTo>
                      <a:pt x="14" y="53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5" y="39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19" y="29"/>
                    </a:lnTo>
                    <a:lnTo>
                      <a:pt x="16" y="26"/>
                    </a:lnTo>
                    <a:lnTo>
                      <a:pt x="17" y="8"/>
                    </a:lnTo>
                    <a:lnTo>
                      <a:pt x="19" y="7"/>
                    </a:lnTo>
                    <a:lnTo>
                      <a:pt x="33" y="7"/>
                    </a:lnTo>
                    <a:lnTo>
                      <a:pt x="35" y="10"/>
                    </a:lnTo>
                    <a:lnTo>
                      <a:pt x="47" y="5"/>
                    </a:lnTo>
                    <a:lnTo>
                      <a:pt x="57" y="7"/>
                    </a:lnTo>
                    <a:lnTo>
                      <a:pt x="63" y="0"/>
                    </a:lnTo>
                    <a:lnTo>
                      <a:pt x="70" y="3"/>
                    </a:lnTo>
                    <a:lnTo>
                      <a:pt x="73" y="18"/>
                    </a:lnTo>
                    <a:lnTo>
                      <a:pt x="79" y="24"/>
                    </a:lnTo>
                    <a:lnTo>
                      <a:pt x="81" y="35"/>
                    </a:lnTo>
                    <a:lnTo>
                      <a:pt x="79" y="45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8"/>
                    </a:lnTo>
                    <a:lnTo>
                      <a:pt x="60" y="69"/>
                    </a:lnTo>
                    <a:lnTo>
                      <a:pt x="55" y="68"/>
                    </a:lnTo>
                    <a:lnTo>
                      <a:pt x="54" y="66"/>
                    </a:lnTo>
                    <a:lnTo>
                      <a:pt x="51" y="71"/>
                    </a:lnTo>
                    <a:lnTo>
                      <a:pt x="49" y="71"/>
                    </a:lnTo>
                    <a:lnTo>
                      <a:pt x="46" y="69"/>
                    </a:lnTo>
                    <a:lnTo>
                      <a:pt x="44" y="69"/>
                    </a:lnTo>
                    <a:lnTo>
                      <a:pt x="43" y="71"/>
                    </a:lnTo>
                    <a:lnTo>
                      <a:pt x="43" y="71"/>
                    </a:lnTo>
                    <a:lnTo>
                      <a:pt x="41" y="71"/>
                    </a:lnTo>
                    <a:lnTo>
                      <a:pt x="39" y="72"/>
                    </a:lnTo>
                    <a:lnTo>
                      <a:pt x="36" y="74"/>
                    </a:lnTo>
                    <a:lnTo>
                      <a:pt x="33" y="76"/>
                    </a:lnTo>
                    <a:lnTo>
                      <a:pt x="33" y="77"/>
                    </a:lnTo>
                    <a:lnTo>
                      <a:pt x="33" y="79"/>
                    </a:lnTo>
                    <a:lnTo>
                      <a:pt x="30" y="87"/>
                    </a:lnTo>
                    <a:lnTo>
                      <a:pt x="31" y="90"/>
                    </a:lnTo>
                    <a:lnTo>
                      <a:pt x="11" y="90"/>
                    </a:lnTo>
                    <a:lnTo>
                      <a:pt x="8" y="92"/>
                    </a:lnTo>
                    <a:lnTo>
                      <a:pt x="4" y="97"/>
                    </a:lnTo>
                    <a:lnTo>
                      <a:pt x="0" y="95"/>
                    </a:lnTo>
                    <a:lnTo>
                      <a:pt x="0" y="79"/>
                    </a:lnTo>
                    <a:lnTo>
                      <a:pt x="0" y="74"/>
                    </a:lnTo>
                    <a:lnTo>
                      <a:pt x="3" y="64"/>
                    </a:lnTo>
                    <a:lnTo>
                      <a:pt x="12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2" name="Freeform 220"/>
              <p:cNvSpPr/>
              <p:nvPr/>
            </p:nvSpPr>
            <p:spPr>
              <a:xfrm>
                <a:off x="4597560" y="2398680"/>
                <a:ext cx="393480" cy="54576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545760"/>
                  <a:gd name="textAreaBottom" fmla="*/ 546120 h 545760"/>
                  <a:gd name="GluePoint1X" fmla="*/ 30 w 248"/>
                  <a:gd name="GluePoint1Y" fmla="*/ 80 h 344"/>
                  <a:gd name="GluePoint2X" fmla="*/ 32 w 248"/>
                  <a:gd name="GluePoint2Y" fmla="*/ 112 h 344"/>
                  <a:gd name="GluePoint3X" fmla="*/ 16 w 248"/>
                  <a:gd name="GluePoint3Y" fmla="*/ 131 h 344"/>
                  <a:gd name="GluePoint4X" fmla="*/ 6 w 248"/>
                  <a:gd name="GluePoint4Y" fmla="*/ 151 h 344"/>
                  <a:gd name="GluePoint5X" fmla="*/ 3 w 248"/>
                  <a:gd name="GluePoint5Y" fmla="*/ 162 h 344"/>
                  <a:gd name="GluePoint6X" fmla="*/ 0 w 248"/>
                  <a:gd name="GluePoint6Y" fmla="*/ 178 h 344"/>
                  <a:gd name="GluePoint7X" fmla="*/ 8 w 248"/>
                  <a:gd name="GluePoint7Y" fmla="*/ 181 h 344"/>
                  <a:gd name="GluePoint8X" fmla="*/ 16 w 248"/>
                  <a:gd name="GluePoint8Y" fmla="*/ 209 h 344"/>
                  <a:gd name="GluePoint9X" fmla="*/ 14 w 248"/>
                  <a:gd name="GluePoint9Y" fmla="*/ 212 h 344"/>
                  <a:gd name="GluePoint10X" fmla="*/ 27 w 248"/>
                  <a:gd name="GluePoint10Y" fmla="*/ 234 h 344"/>
                  <a:gd name="GluePoint11X" fmla="*/ 28 w 248"/>
                  <a:gd name="GluePoint11Y" fmla="*/ 252 h 344"/>
                  <a:gd name="GluePoint12X" fmla="*/ 38 w 248"/>
                  <a:gd name="GluePoint12Y" fmla="*/ 259 h 344"/>
                  <a:gd name="GluePoint13X" fmla="*/ 52 w 248"/>
                  <a:gd name="GluePoint13Y" fmla="*/ 265 h 344"/>
                  <a:gd name="GluePoint14X" fmla="*/ 70 w 248"/>
                  <a:gd name="GluePoint14Y" fmla="*/ 286 h 344"/>
                  <a:gd name="GluePoint15X" fmla="*/ 86 w 248"/>
                  <a:gd name="GluePoint15Y" fmla="*/ 307 h 344"/>
                  <a:gd name="GluePoint16X" fmla="*/ 98 w 248"/>
                  <a:gd name="GluePoint16Y" fmla="*/ 328 h 344"/>
                  <a:gd name="GluePoint17X" fmla="*/ 108 w 248"/>
                  <a:gd name="GluePoint17Y" fmla="*/ 326 h 344"/>
                  <a:gd name="GluePoint18X" fmla="*/ 122 w 248"/>
                  <a:gd name="GluePoint18Y" fmla="*/ 324 h 344"/>
                  <a:gd name="GluePoint19X" fmla="*/ 141 w 248"/>
                  <a:gd name="GluePoint19Y" fmla="*/ 342 h 344"/>
                  <a:gd name="GluePoint20X" fmla="*/ 157 w 248"/>
                  <a:gd name="GluePoint20Y" fmla="*/ 341 h 344"/>
                  <a:gd name="GluePoint21X" fmla="*/ 171 w 248"/>
                  <a:gd name="GluePoint21Y" fmla="*/ 339 h 344"/>
                  <a:gd name="GluePoint22X" fmla="*/ 187 w 248"/>
                  <a:gd name="GluePoint22Y" fmla="*/ 334 h 344"/>
                  <a:gd name="GluePoint23X" fmla="*/ 216 w 248"/>
                  <a:gd name="GluePoint23Y" fmla="*/ 326 h 344"/>
                  <a:gd name="GluePoint24X" fmla="*/ 206 w 248"/>
                  <a:gd name="GluePoint24Y" fmla="*/ 308 h 344"/>
                  <a:gd name="GluePoint25X" fmla="*/ 190 w 248"/>
                  <a:gd name="GluePoint25Y" fmla="*/ 283 h 344"/>
                  <a:gd name="GluePoint26X" fmla="*/ 171 w 248"/>
                  <a:gd name="GluePoint26Y" fmla="*/ 268 h 344"/>
                  <a:gd name="GluePoint27X" fmla="*/ 175 w 248"/>
                  <a:gd name="GluePoint27Y" fmla="*/ 259 h 344"/>
                  <a:gd name="GluePoint28X" fmla="*/ 189 w 248"/>
                  <a:gd name="GluePoint28Y" fmla="*/ 255 h 344"/>
                  <a:gd name="GluePoint29X" fmla="*/ 190 w 248"/>
                  <a:gd name="GluePoint29Y" fmla="*/ 223 h 344"/>
                  <a:gd name="GluePoint30X" fmla="*/ 200 w 248"/>
                  <a:gd name="GluePoint30Y" fmla="*/ 213 h 344"/>
                  <a:gd name="GluePoint31X" fmla="*/ 211 w 248"/>
                  <a:gd name="GluePoint31Y" fmla="*/ 185 h 344"/>
                  <a:gd name="GluePoint32X" fmla="*/ 222 w 248"/>
                  <a:gd name="GluePoint32Y" fmla="*/ 160 h 344"/>
                  <a:gd name="GluePoint33X" fmla="*/ 221 w 248"/>
                  <a:gd name="GluePoint33Y" fmla="*/ 144 h 344"/>
                  <a:gd name="GluePoint34X" fmla="*/ 232 w 248"/>
                  <a:gd name="GluePoint34Y" fmla="*/ 106 h 344"/>
                  <a:gd name="GluePoint35X" fmla="*/ 246 w 248"/>
                  <a:gd name="GluePoint35Y" fmla="*/ 96 h 344"/>
                  <a:gd name="GluePoint36X" fmla="*/ 248 w 248"/>
                  <a:gd name="GluePoint36Y" fmla="*/ 85 h 344"/>
                  <a:gd name="GluePoint37X" fmla="*/ 240 w 248"/>
                  <a:gd name="GluePoint37Y" fmla="*/ 80 h 344"/>
                  <a:gd name="GluePoint38X" fmla="*/ 230 w 248"/>
                  <a:gd name="GluePoint38Y" fmla="*/ 74 h 344"/>
                  <a:gd name="GluePoint39X" fmla="*/ 227 w 248"/>
                  <a:gd name="GluePoint39Y" fmla="*/ 35 h 344"/>
                  <a:gd name="GluePoint40X" fmla="*/ 221 w 248"/>
                  <a:gd name="GluePoint40Y" fmla="*/ 19 h 344"/>
                  <a:gd name="GluePoint41X" fmla="*/ 203 w 248"/>
                  <a:gd name="GluePoint41Y" fmla="*/ 6 h 344"/>
                  <a:gd name="GluePoint42X" fmla="*/ 194 w 248"/>
                  <a:gd name="GluePoint42Y" fmla="*/ 6 h 344"/>
                  <a:gd name="GluePoint43X" fmla="*/ 187 w 248"/>
                  <a:gd name="GluePoint43Y" fmla="*/ 14 h 344"/>
                  <a:gd name="GluePoint44X" fmla="*/ 178 w 248"/>
                  <a:gd name="GluePoint44Y" fmla="*/ 24 h 344"/>
                  <a:gd name="GluePoint45X" fmla="*/ 165 w 248"/>
                  <a:gd name="GluePoint45Y" fmla="*/ 21 h 344"/>
                  <a:gd name="GluePoint46X" fmla="*/ 140 w 248"/>
                  <a:gd name="GluePoint46Y" fmla="*/ 19 h 344"/>
                  <a:gd name="GluePoint47X" fmla="*/ 138 w 248"/>
                  <a:gd name="GluePoint47Y" fmla="*/ 16 h 344"/>
                  <a:gd name="GluePoint48X" fmla="*/ 124 w 248"/>
                  <a:gd name="GluePoint48Y" fmla="*/ 19 h 344"/>
                  <a:gd name="GluePoint49X" fmla="*/ 101 w 248"/>
                  <a:gd name="GluePoint49Y" fmla="*/ 19 h 344"/>
                  <a:gd name="GluePoint50X" fmla="*/ 78 w 248"/>
                  <a:gd name="GluePoint50Y" fmla="*/ 19 h 344"/>
                  <a:gd name="GluePoint51X" fmla="*/ 54 w 248"/>
                  <a:gd name="GluePoint51Y" fmla="*/ 19 h 344"/>
                  <a:gd name="GluePoint52X" fmla="*/ 43 w 248"/>
                  <a:gd name="GluePoint52Y" fmla="*/ 37 h 344"/>
                  <a:gd name="GluePoint53X" fmla="*/ 28 w 248"/>
                  <a:gd name="GluePoint53Y" fmla="*/ 53 h 3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344">
                    <a:moveTo>
                      <a:pt x="30" y="64"/>
                    </a:moveTo>
                    <a:lnTo>
                      <a:pt x="30" y="80"/>
                    </a:lnTo>
                    <a:lnTo>
                      <a:pt x="30" y="96"/>
                    </a:lnTo>
                    <a:lnTo>
                      <a:pt x="32" y="112"/>
                    </a:lnTo>
                    <a:lnTo>
                      <a:pt x="32" y="128"/>
                    </a:lnTo>
                    <a:lnTo>
                      <a:pt x="16" y="131"/>
                    </a:lnTo>
                    <a:lnTo>
                      <a:pt x="14" y="140"/>
                    </a:lnTo>
                    <a:lnTo>
                      <a:pt x="6" y="151"/>
                    </a:lnTo>
                    <a:lnTo>
                      <a:pt x="6" y="159"/>
                    </a:lnTo>
                    <a:lnTo>
                      <a:pt x="3" y="162"/>
                    </a:lnTo>
                    <a:lnTo>
                      <a:pt x="3" y="170"/>
                    </a:lnTo>
                    <a:lnTo>
                      <a:pt x="0" y="178"/>
                    </a:lnTo>
                    <a:lnTo>
                      <a:pt x="0" y="183"/>
                    </a:lnTo>
                    <a:lnTo>
                      <a:pt x="8" y="181"/>
                    </a:lnTo>
                    <a:lnTo>
                      <a:pt x="8" y="191"/>
                    </a:lnTo>
                    <a:lnTo>
                      <a:pt x="16" y="209"/>
                    </a:lnTo>
                    <a:lnTo>
                      <a:pt x="16" y="210"/>
                    </a:lnTo>
                    <a:lnTo>
                      <a:pt x="14" y="212"/>
                    </a:lnTo>
                    <a:lnTo>
                      <a:pt x="25" y="230"/>
                    </a:lnTo>
                    <a:lnTo>
                      <a:pt x="27" y="234"/>
                    </a:lnTo>
                    <a:lnTo>
                      <a:pt x="27" y="250"/>
                    </a:lnTo>
                    <a:lnTo>
                      <a:pt x="28" y="252"/>
                    </a:lnTo>
                    <a:lnTo>
                      <a:pt x="36" y="254"/>
                    </a:lnTo>
                    <a:lnTo>
                      <a:pt x="38" y="259"/>
                    </a:lnTo>
                    <a:lnTo>
                      <a:pt x="47" y="260"/>
                    </a:lnTo>
                    <a:lnTo>
                      <a:pt x="52" y="265"/>
                    </a:lnTo>
                    <a:lnTo>
                      <a:pt x="54" y="273"/>
                    </a:lnTo>
                    <a:lnTo>
                      <a:pt x="70" y="286"/>
                    </a:lnTo>
                    <a:lnTo>
                      <a:pt x="74" y="299"/>
                    </a:lnTo>
                    <a:lnTo>
                      <a:pt x="86" y="307"/>
                    </a:lnTo>
                    <a:lnTo>
                      <a:pt x="89" y="315"/>
                    </a:lnTo>
                    <a:lnTo>
                      <a:pt x="98" y="328"/>
                    </a:lnTo>
                    <a:lnTo>
                      <a:pt x="105" y="331"/>
                    </a:lnTo>
                    <a:lnTo>
                      <a:pt x="108" y="326"/>
                    </a:lnTo>
                    <a:lnTo>
                      <a:pt x="117" y="328"/>
                    </a:lnTo>
                    <a:lnTo>
                      <a:pt x="122" y="324"/>
                    </a:lnTo>
                    <a:lnTo>
                      <a:pt x="140" y="342"/>
                    </a:lnTo>
                    <a:lnTo>
                      <a:pt x="141" y="342"/>
                    </a:lnTo>
                    <a:lnTo>
                      <a:pt x="143" y="341"/>
                    </a:lnTo>
                    <a:lnTo>
                      <a:pt x="157" y="341"/>
                    </a:lnTo>
                    <a:lnTo>
                      <a:pt x="159" y="344"/>
                    </a:lnTo>
                    <a:lnTo>
                      <a:pt x="171" y="339"/>
                    </a:lnTo>
                    <a:lnTo>
                      <a:pt x="181" y="341"/>
                    </a:lnTo>
                    <a:lnTo>
                      <a:pt x="187" y="334"/>
                    </a:lnTo>
                    <a:lnTo>
                      <a:pt x="195" y="326"/>
                    </a:lnTo>
                    <a:lnTo>
                      <a:pt x="216" y="326"/>
                    </a:lnTo>
                    <a:lnTo>
                      <a:pt x="216" y="313"/>
                    </a:lnTo>
                    <a:lnTo>
                      <a:pt x="206" y="308"/>
                    </a:lnTo>
                    <a:lnTo>
                      <a:pt x="198" y="289"/>
                    </a:lnTo>
                    <a:lnTo>
                      <a:pt x="190" y="283"/>
                    </a:lnTo>
                    <a:lnTo>
                      <a:pt x="186" y="273"/>
                    </a:lnTo>
                    <a:lnTo>
                      <a:pt x="171" y="268"/>
                    </a:lnTo>
                    <a:lnTo>
                      <a:pt x="175" y="263"/>
                    </a:lnTo>
                    <a:lnTo>
                      <a:pt x="175" y="259"/>
                    </a:lnTo>
                    <a:lnTo>
                      <a:pt x="184" y="259"/>
                    </a:lnTo>
                    <a:lnTo>
                      <a:pt x="189" y="255"/>
                    </a:lnTo>
                    <a:lnTo>
                      <a:pt x="190" y="222"/>
                    </a:lnTo>
                    <a:lnTo>
                      <a:pt x="190" y="223"/>
                    </a:lnTo>
                    <a:lnTo>
                      <a:pt x="194" y="217"/>
                    </a:lnTo>
                    <a:lnTo>
                      <a:pt x="200" y="213"/>
                    </a:lnTo>
                    <a:lnTo>
                      <a:pt x="202" y="201"/>
                    </a:lnTo>
                    <a:lnTo>
                      <a:pt x="211" y="185"/>
                    </a:lnTo>
                    <a:lnTo>
                      <a:pt x="217" y="178"/>
                    </a:lnTo>
                    <a:lnTo>
                      <a:pt x="222" y="160"/>
                    </a:lnTo>
                    <a:lnTo>
                      <a:pt x="222" y="156"/>
                    </a:lnTo>
                    <a:lnTo>
                      <a:pt x="221" y="144"/>
                    </a:lnTo>
                    <a:lnTo>
                      <a:pt x="227" y="106"/>
                    </a:lnTo>
                    <a:lnTo>
                      <a:pt x="232" y="106"/>
                    </a:lnTo>
                    <a:lnTo>
                      <a:pt x="235" y="101"/>
                    </a:lnTo>
                    <a:lnTo>
                      <a:pt x="246" y="96"/>
                    </a:lnTo>
                    <a:lnTo>
                      <a:pt x="248" y="88"/>
                    </a:lnTo>
                    <a:lnTo>
                      <a:pt x="248" y="85"/>
                    </a:lnTo>
                    <a:lnTo>
                      <a:pt x="244" y="85"/>
                    </a:lnTo>
                    <a:lnTo>
                      <a:pt x="240" y="80"/>
                    </a:lnTo>
                    <a:lnTo>
                      <a:pt x="235" y="77"/>
                    </a:lnTo>
                    <a:lnTo>
                      <a:pt x="230" y="74"/>
                    </a:lnTo>
                    <a:lnTo>
                      <a:pt x="227" y="58"/>
                    </a:lnTo>
                    <a:lnTo>
                      <a:pt x="227" y="35"/>
                    </a:lnTo>
                    <a:lnTo>
                      <a:pt x="222" y="29"/>
                    </a:lnTo>
                    <a:lnTo>
                      <a:pt x="221" y="19"/>
                    </a:lnTo>
                    <a:lnTo>
                      <a:pt x="211" y="9"/>
                    </a:lnTo>
                    <a:lnTo>
                      <a:pt x="203" y="6"/>
                    </a:lnTo>
                    <a:lnTo>
                      <a:pt x="200" y="0"/>
                    </a:lnTo>
                    <a:lnTo>
                      <a:pt x="194" y="6"/>
                    </a:lnTo>
                    <a:lnTo>
                      <a:pt x="190" y="4"/>
                    </a:lnTo>
                    <a:lnTo>
                      <a:pt x="187" y="14"/>
                    </a:lnTo>
                    <a:lnTo>
                      <a:pt x="179" y="16"/>
                    </a:lnTo>
                    <a:lnTo>
                      <a:pt x="178" y="24"/>
                    </a:lnTo>
                    <a:lnTo>
                      <a:pt x="171" y="24"/>
                    </a:lnTo>
                    <a:lnTo>
                      <a:pt x="165" y="21"/>
                    </a:lnTo>
                    <a:lnTo>
                      <a:pt x="152" y="19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38" y="16"/>
                    </a:lnTo>
                    <a:lnTo>
                      <a:pt x="136" y="19"/>
                    </a:lnTo>
                    <a:lnTo>
                      <a:pt x="124" y="19"/>
                    </a:lnTo>
                    <a:lnTo>
                      <a:pt x="113" y="19"/>
                    </a:lnTo>
                    <a:lnTo>
                      <a:pt x="101" y="19"/>
                    </a:lnTo>
                    <a:lnTo>
                      <a:pt x="89" y="19"/>
                    </a:lnTo>
                    <a:lnTo>
                      <a:pt x="78" y="19"/>
                    </a:lnTo>
                    <a:lnTo>
                      <a:pt x="67" y="19"/>
                    </a:lnTo>
                    <a:lnTo>
                      <a:pt x="54" y="19"/>
                    </a:lnTo>
                    <a:lnTo>
                      <a:pt x="43" y="19"/>
                    </a:lnTo>
                    <a:lnTo>
                      <a:pt x="43" y="37"/>
                    </a:lnTo>
                    <a:lnTo>
                      <a:pt x="44" y="53"/>
                    </a:lnTo>
                    <a:lnTo>
                      <a:pt x="28" y="53"/>
                    </a:lnTo>
                    <a:lnTo>
                      <a:pt x="30" y="6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3" name="Freeform 221"/>
              <p:cNvSpPr/>
              <p:nvPr/>
            </p:nvSpPr>
            <p:spPr>
              <a:xfrm>
                <a:off x="5068800" y="2711520"/>
                <a:ext cx="240840" cy="377640"/>
              </a:xfrm>
              <a:custGeom>
                <a:avLst/>
                <a:gdLst>
                  <a:gd name="textAreaLeft" fmla="*/ 0 w 240840"/>
                  <a:gd name="textAreaRight" fmla="*/ 241200 w 240840"/>
                  <a:gd name="textAreaTop" fmla="*/ 0 h 377640"/>
                  <a:gd name="textAreaBottom" fmla="*/ 378000 h 377640"/>
                  <a:gd name="GluePoint1X" fmla="*/ 92 w 152"/>
                  <a:gd name="GluePoint1Y" fmla="*/ 86 h 238"/>
                  <a:gd name="GluePoint2X" fmla="*/ 71 w 152"/>
                  <a:gd name="GluePoint2Y" fmla="*/ 110 h 238"/>
                  <a:gd name="GluePoint3X" fmla="*/ 43 w 152"/>
                  <a:gd name="GluePoint3Y" fmla="*/ 123 h 238"/>
                  <a:gd name="GluePoint4X" fmla="*/ 27 w 152"/>
                  <a:gd name="GluePoint4Y" fmla="*/ 132 h 238"/>
                  <a:gd name="GluePoint5X" fmla="*/ 17 w 152"/>
                  <a:gd name="GluePoint5Y" fmla="*/ 137 h 238"/>
                  <a:gd name="GluePoint6X" fmla="*/ 6 w 152"/>
                  <a:gd name="GluePoint6Y" fmla="*/ 152 h 238"/>
                  <a:gd name="GluePoint7X" fmla="*/ 0 w 152"/>
                  <a:gd name="GluePoint7Y" fmla="*/ 176 h 238"/>
                  <a:gd name="GluePoint8X" fmla="*/ 0 w 152"/>
                  <a:gd name="GluePoint8Y" fmla="*/ 209 h 238"/>
                  <a:gd name="GluePoint9X" fmla="*/ 8 w 152"/>
                  <a:gd name="GluePoint9Y" fmla="*/ 238 h 238"/>
                  <a:gd name="GluePoint10X" fmla="*/ 24 w 152"/>
                  <a:gd name="GluePoint10Y" fmla="*/ 213 h 238"/>
                  <a:gd name="GluePoint11X" fmla="*/ 38 w 152"/>
                  <a:gd name="GluePoint11Y" fmla="*/ 200 h 238"/>
                  <a:gd name="GluePoint12X" fmla="*/ 73 w 152"/>
                  <a:gd name="GluePoint12Y" fmla="*/ 171 h 238"/>
                  <a:gd name="GluePoint13X" fmla="*/ 100 w 152"/>
                  <a:gd name="GluePoint13Y" fmla="*/ 139 h 238"/>
                  <a:gd name="GluePoint14X" fmla="*/ 119 w 152"/>
                  <a:gd name="GluePoint14Y" fmla="*/ 110 h 238"/>
                  <a:gd name="GluePoint15X" fmla="*/ 132 w 152"/>
                  <a:gd name="GluePoint15Y" fmla="*/ 76 h 238"/>
                  <a:gd name="GluePoint16X" fmla="*/ 136 w 152"/>
                  <a:gd name="GluePoint16Y" fmla="*/ 66 h 238"/>
                  <a:gd name="GluePoint17X" fmla="*/ 146 w 152"/>
                  <a:gd name="GluePoint17Y" fmla="*/ 29 h 238"/>
                  <a:gd name="GluePoint18X" fmla="*/ 151 w 152"/>
                  <a:gd name="GluePoint18Y" fmla="*/ 26 h 238"/>
                  <a:gd name="GluePoint19X" fmla="*/ 151 w 152"/>
                  <a:gd name="GluePoint19Y" fmla="*/ 25 h 238"/>
                  <a:gd name="GluePoint20X" fmla="*/ 148 w 152"/>
                  <a:gd name="GluePoint20Y" fmla="*/ 12 h 238"/>
                  <a:gd name="GluePoint21X" fmla="*/ 141 w 152"/>
                  <a:gd name="GluePoint21Y" fmla="*/ 0 h 238"/>
                  <a:gd name="GluePoint22X" fmla="*/ 121 w 152"/>
                  <a:gd name="GluePoint22Y" fmla="*/ 10 h 238"/>
                  <a:gd name="GluePoint23X" fmla="*/ 111 w 152"/>
                  <a:gd name="GluePoint23Y" fmla="*/ 12 h 238"/>
                  <a:gd name="GluePoint24X" fmla="*/ 92 w 152"/>
                  <a:gd name="GluePoint24Y" fmla="*/ 15 h 238"/>
                  <a:gd name="GluePoint25X" fmla="*/ 68 w 152"/>
                  <a:gd name="GluePoint25Y" fmla="*/ 20 h 238"/>
                  <a:gd name="GluePoint26X" fmla="*/ 47 w 152"/>
                  <a:gd name="GluePoint26Y" fmla="*/ 28 h 238"/>
                  <a:gd name="GluePoint27X" fmla="*/ 30 w 152"/>
                  <a:gd name="GluePoint27Y" fmla="*/ 8 h 238"/>
                  <a:gd name="GluePoint28X" fmla="*/ 24 w 152"/>
                  <a:gd name="GluePoint28Y" fmla="*/ 21 h 238"/>
                  <a:gd name="GluePoint29X" fmla="*/ 36 w 152"/>
                  <a:gd name="GluePoint29Y" fmla="*/ 42 h 238"/>
                  <a:gd name="GluePoint30X" fmla="*/ 55 w 152"/>
                  <a:gd name="GluePoint30Y" fmla="*/ 55 h 238"/>
                  <a:gd name="GluePoint31X" fmla="*/ 78 w 152"/>
                  <a:gd name="GluePoint31Y" fmla="*/ 63 h 238"/>
                  <a:gd name="GluePoint32X" fmla="*/ 105 w 152"/>
                  <a:gd name="GluePoint32Y" fmla="*/ 68 h 2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52" h="238">
                    <a:moveTo>
                      <a:pt x="101" y="73"/>
                    </a:moveTo>
                    <a:lnTo>
                      <a:pt x="92" y="86"/>
                    </a:lnTo>
                    <a:lnTo>
                      <a:pt x="81" y="97"/>
                    </a:lnTo>
                    <a:lnTo>
                      <a:pt x="71" y="110"/>
                    </a:lnTo>
                    <a:lnTo>
                      <a:pt x="60" y="121"/>
                    </a:lnTo>
                    <a:lnTo>
                      <a:pt x="43" y="123"/>
                    </a:lnTo>
                    <a:lnTo>
                      <a:pt x="35" y="126"/>
                    </a:lnTo>
                    <a:lnTo>
                      <a:pt x="27" y="132"/>
                    </a:lnTo>
                    <a:lnTo>
                      <a:pt x="17" y="135"/>
                    </a:lnTo>
                    <a:lnTo>
                      <a:pt x="17" y="137"/>
                    </a:lnTo>
                    <a:lnTo>
                      <a:pt x="13" y="140"/>
                    </a:lnTo>
                    <a:lnTo>
                      <a:pt x="6" y="152"/>
                    </a:lnTo>
                    <a:lnTo>
                      <a:pt x="0" y="160"/>
                    </a:lnTo>
                    <a:lnTo>
                      <a:pt x="0" y="176"/>
                    </a:lnTo>
                    <a:lnTo>
                      <a:pt x="0" y="192"/>
                    </a:lnTo>
                    <a:lnTo>
                      <a:pt x="0" y="209"/>
                    </a:lnTo>
                    <a:lnTo>
                      <a:pt x="0" y="226"/>
                    </a:lnTo>
                    <a:lnTo>
                      <a:pt x="8" y="238"/>
                    </a:lnTo>
                    <a:lnTo>
                      <a:pt x="22" y="219"/>
                    </a:lnTo>
                    <a:lnTo>
                      <a:pt x="24" y="213"/>
                    </a:lnTo>
                    <a:lnTo>
                      <a:pt x="28" y="213"/>
                    </a:lnTo>
                    <a:lnTo>
                      <a:pt x="38" y="200"/>
                    </a:lnTo>
                    <a:lnTo>
                      <a:pt x="60" y="177"/>
                    </a:lnTo>
                    <a:lnTo>
                      <a:pt x="73" y="171"/>
                    </a:lnTo>
                    <a:lnTo>
                      <a:pt x="82" y="158"/>
                    </a:lnTo>
                    <a:lnTo>
                      <a:pt x="100" y="139"/>
                    </a:lnTo>
                    <a:lnTo>
                      <a:pt x="109" y="121"/>
                    </a:lnTo>
                    <a:lnTo>
                      <a:pt x="119" y="110"/>
                    </a:lnTo>
                    <a:lnTo>
                      <a:pt x="122" y="95"/>
                    </a:lnTo>
                    <a:lnTo>
                      <a:pt x="132" y="76"/>
                    </a:lnTo>
                    <a:lnTo>
                      <a:pt x="132" y="70"/>
                    </a:lnTo>
                    <a:lnTo>
                      <a:pt x="136" y="66"/>
                    </a:lnTo>
                    <a:lnTo>
                      <a:pt x="144" y="50"/>
                    </a:lnTo>
                    <a:lnTo>
                      <a:pt x="146" y="29"/>
                    </a:lnTo>
                    <a:lnTo>
                      <a:pt x="152" y="29"/>
                    </a:lnTo>
                    <a:lnTo>
                      <a:pt x="151" y="26"/>
                    </a:lnTo>
                    <a:lnTo>
                      <a:pt x="148" y="28"/>
                    </a:lnTo>
                    <a:lnTo>
                      <a:pt x="151" y="25"/>
                    </a:lnTo>
                    <a:lnTo>
                      <a:pt x="151" y="15"/>
                    </a:lnTo>
                    <a:lnTo>
                      <a:pt x="148" y="12"/>
                    </a:lnTo>
                    <a:lnTo>
                      <a:pt x="151" y="4"/>
                    </a:lnTo>
                    <a:lnTo>
                      <a:pt x="141" y="0"/>
                    </a:lnTo>
                    <a:lnTo>
                      <a:pt x="133" y="7"/>
                    </a:lnTo>
                    <a:lnTo>
                      <a:pt x="121" y="10"/>
                    </a:lnTo>
                    <a:lnTo>
                      <a:pt x="116" y="12"/>
                    </a:lnTo>
                    <a:lnTo>
                      <a:pt x="111" y="12"/>
                    </a:lnTo>
                    <a:lnTo>
                      <a:pt x="105" y="15"/>
                    </a:lnTo>
                    <a:lnTo>
                      <a:pt x="92" y="15"/>
                    </a:lnTo>
                    <a:lnTo>
                      <a:pt x="81" y="21"/>
                    </a:lnTo>
                    <a:lnTo>
                      <a:pt x="68" y="20"/>
                    </a:lnTo>
                    <a:lnTo>
                      <a:pt x="57" y="28"/>
                    </a:lnTo>
                    <a:lnTo>
                      <a:pt x="47" y="28"/>
                    </a:lnTo>
                    <a:lnTo>
                      <a:pt x="43" y="25"/>
                    </a:lnTo>
                    <a:lnTo>
                      <a:pt x="30" y="8"/>
                    </a:lnTo>
                    <a:lnTo>
                      <a:pt x="25" y="18"/>
                    </a:lnTo>
                    <a:lnTo>
                      <a:pt x="24" y="21"/>
                    </a:lnTo>
                    <a:lnTo>
                      <a:pt x="25" y="28"/>
                    </a:lnTo>
                    <a:lnTo>
                      <a:pt x="36" y="42"/>
                    </a:lnTo>
                    <a:lnTo>
                      <a:pt x="43" y="50"/>
                    </a:lnTo>
                    <a:lnTo>
                      <a:pt x="55" y="55"/>
                    </a:lnTo>
                    <a:lnTo>
                      <a:pt x="67" y="60"/>
                    </a:lnTo>
                    <a:lnTo>
                      <a:pt x="78" y="63"/>
                    </a:lnTo>
                    <a:lnTo>
                      <a:pt x="90" y="68"/>
                    </a:lnTo>
                    <a:lnTo>
                      <a:pt x="105" y="68"/>
                    </a:lnTo>
                    <a:lnTo>
                      <a:pt x="101" y="7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4" name="Freeform 222"/>
              <p:cNvSpPr/>
              <p:nvPr/>
            </p:nvSpPr>
            <p:spPr>
              <a:xfrm>
                <a:off x="4869000" y="2630520"/>
                <a:ext cx="366480" cy="315720"/>
              </a:xfrm>
              <a:custGeom>
                <a:avLst/>
                <a:gdLst>
                  <a:gd name="textAreaLeft" fmla="*/ 0 w 366480"/>
                  <a:gd name="textAreaRight" fmla="*/ 366840 w 366480"/>
                  <a:gd name="textAreaTop" fmla="*/ 0 h 315720"/>
                  <a:gd name="textAreaBottom" fmla="*/ 316080 h 315720"/>
                  <a:gd name="GluePoint1X" fmla="*/ 218 w 231"/>
                  <a:gd name="GluePoint1Y" fmla="*/ 137 h 199"/>
                  <a:gd name="GluePoint2X" fmla="*/ 197 w 231"/>
                  <a:gd name="GluePoint2Y" fmla="*/ 161 h 199"/>
                  <a:gd name="GluePoint3X" fmla="*/ 169 w 231"/>
                  <a:gd name="GluePoint3Y" fmla="*/ 174 h 199"/>
                  <a:gd name="GluePoint4X" fmla="*/ 153 w 231"/>
                  <a:gd name="GluePoint4Y" fmla="*/ 183 h 199"/>
                  <a:gd name="GluePoint5X" fmla="*/ 143 w 231"/>
                  <a:gd name="GluePoint5Y" fmla="*/ 188 h 199"/>
                  <a:gd name="GluePoint6X" fmla="*/ 131 w 231"/>
                  <a:gd name="GluePoint6Y" fmla="*/ 191 h 199"/>
                  <a:gd name="GluePoint7X" fmla="*/ 110 w 231"/>
                  <a:gd name="GluePoint7Y" fmla="*/ 190 h 199"/>
                  <a:gd name="GluePoint8X" fmla="*/ 100 w 231"/>
                  <a:gd name="GluePoint8Y" fmla="*/ 199 h 199"/>
                  <a:gd name="GluePoint9X" fmla="*/ 77 w 231"/>
                  <a:gd name="GluePoint9Y" fmla="*/ 195 h 199"/>
                  <a:gd name="GluePoint10X" fmla="*/ 45 w 231"/>
                  <a:gd name="GluePoint10Y" fmla="*/ 180 h 199"/>
                  <a:gd name="GluePoint11X" fmla="*/ 35 w 231"/>
                  <a:gd name="GluePoint11Y" fmla="*/ 162 h 199"/>
                  <a:gd name="GluePoint12X" fmla="*/ 19 w 231"/>
                  <a:gd name="GluePoint12Y" fmla="*/ 137 h 199"/>
                  <a:gd name="GluePoint13X" fmla="*/ 0 w 231"/>
                  <a:gd name="GluePoint13Y" fmla="*/ 122 h 199"/>
                  <a:gd name="GluePoint14X" fmla="*/ 4 w 231"/>
                  <a:gd name="GluePoint14Y" fmla="*/ 113 h 199"/>
                  <a:gd name="GluePoint15X" fmla="*/ 18 w 231"/>
                  <a:gd name="GluePoint15Y" fmla="*/ 109 h 199"/>
                  <a:gd name="GluePoint16X" fmla="*/ 19 w 231"/>
                  <a:gd name="GluePoint16Y" fmla="*/ 77 h 199"/>
                  <a:gd name="GluePoint17X" fmla="*/ 29 w 231"/>
                  <a:gd name="GluePoint17Y" fmla="*/ 67 h 199"/>
                  <a:gd name="GluePoint18X" fmla="*/ 40 w 231"/>
                  <a:gd name="GluePoint18Y" fmla="*/ 39 h 199"/>
                  <a:gd name="GluePoint19X" fmla="*/ 51 w 231"/>
                  <a:gd name="GluePoint19Y" fmla="*/ 14 h 199"/>
                  <a:gd name="GluePoint20X" fmla="*/ 58 w 231"/>
                  <a:gd name="GluePoint20Y" fmla="*/ 11 h 199"/>
                  <a:gd name="GluePoint21X" fmla="*/ 62 w 231"/>
                  <a:gd name="GluePoint21Y" fmla="*/ 8 h 199"/>
                  <a:gd name="GluePoint22X" fmla="*/ 70 w 231"/>
                  <a:gd name="GluePoint22Y" fmla="*/ 0 h 199"/>
                  <a:gd name="GluePoint23X" fmla="*/ 78 w 231"/>
                  <a:gd name="GluePoint23Y" fmla="*/ 8 h 199"/>
                  <a:gd name="GluePoint24X" fmla="*/ 88 w 231"/>
                  <a:gd name="GluePoint24Y" fmla="*/ 3 h 199"/>
                  <a:gd name="GluePoint25X" fmla="*/ 96 w 231"/>
                  <a:gd name="GluePoint25Y" fmla="*/ 5 h 199"/>
                  <a:gd name="GluePoint26X" fmla="*/ 105 w 231"/>
                  <a:gd name="GluePoint26Y" fmla="*/ 6 h 199"/>
                  <a:gd name="GluePoint27X" fmla="*/ 121 w 231"/>
                  <a:gd name="GluePoint27Y" fmla="*/ 22 h 199"/>
                  <a:gd name="GluePoint28X" fmla="*/ 134 w 231"/>
                  <a:gd name="GluePoint28Y" fmla="*/ 35 h 199"/>
                  <a:gd name="GluePoint29X" fmla="*/ 140 w 231"/>
                  <a:gd name="GluePoint29Y" fmla="*/ 45 h 199"/>
                  <a:gd name="GluePoint30X" fmla="*/ 134 w 231"/>
                  <a:gd name="GluePoint30Y" fmla="*/ 63 h 199"/>
                  <a:gd name="GluePoint31X" fmla="*/ 143 w 231"/>
                  <a:gd name="GluePoint31Y" fmla="*/ 69 h 199"/>
                  <a:gd name="GluePoint32X" fmla="*/ 151 w 231"/>
                  <a:gd name="GluePoint32Y" fmla="*/ 69 h 199"/>
                  <a:gd name="GluePoint33X" fmla="*/ 151 w 231"/>
                  <a:gd name="GluePoint33Y" fmla="*/ 79 h 199"/>
                  <a:gd name="GluePoint34X" fmla="*/ 169 w 231"/>
                  <a:gd name="GluePoint34Y" fmla="*/ 101 h 199"/>
                  <a:gd name="GluePoint35X" fmla="*/ 193 w 231"/>
                  <a:gd name="GluePoint35Y" fmla="*/ 111 h 199"/>
                  <a:gd name="GluePoint36X" fmla="*/ 216 w 231"/>
                  <a:gd name="GluePoint36Y" fmla="*/ 119 h 199"/>
                  <a:gd name="GluePoint37X" fmla="*/ 227 w 231"/>
                  <a:gd name="GluePoint37Y" fmla="*/ 124 h 19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31" h="199">
                    <a:moveTo>
                      <a:pt x="227" y="124"/>
                    </a:moveTo>
                    <a:lnTo>
                      <a:pt x="218" y="137"/>
                    </a:lnTo>
                    <a:lnTo>
                      <a:pt x="207" y="148"/>
                    </a:lnTo>
                    <a:lnTo>
                      <a:pt x="197" y="161"/>
                    </a:lnTo>
                    <a:lnTo>
                      <a:pt x="186" y="172"/>
                    </a:lnTo>
                    <a:lnTo>
                      <a:pt x="169" y="174"/>
                    </a:lnTo>
                    <a:lnTo>
                      <a:pt x="161" y="177"/>
                    </a:lnTo>
                    <a:lnTo>
                      <a:pt x="153" y="183"/>
                    </a:lnTo>
                    <a:lnTo>
                      <a:pt x="143" y="186"/>
                    </a:lnTo>
                    <a:lnTo>
                      <a:pt x="143" y="188"/>
                    </a:lnTo>
                    <a:lnTo>
                      <a:pt x="139" y="191"/>
                    </a:lnTo>
                    <a:lnTo>
                      <a:pt x="131" y="191"/>
                    </a:lnTo>
                    <a:lnTo>
                      <a:pt x="121" y="186"/>
                    </a:lnTo>
                    <a:lnTo>
                      <a:pt x="110" y="190"/>
                    </a:lnTo>
                    <a:lnTo>
                      <a:pt x="107" y="195"/>
                    </a:lnTo>
                    <a:lnTo>
                      <a:pt x="100" y="199"/>
                    </a:lnTo>
                    <a:lnTo>
                      <a:pt x="92" y="199"/>
                    </a:lnTo>
                    <a:lnTo>
                      <a:pt x="77" y="195"/>
                    </a:lnTo>
                    <a:lnTo>
                      <a:pt x="58" y="180"/>
                    </a:lnTo>
                    <a:lnTo>
                      <a:pt x="45" y="180"/>
                    </a:lnTo>
                    <a:lnTo>
                      <a:pt x="45" y="167"/>
                    </a:lnTo>
                    <a:lnTo>
                      <a:pt x="35" y="162"/>
                    </a:lnTo>
                    <a:lnTo>
                      <a:pt x="27" y="143"/>
                    </a:lnTo>
                    <a:lnTo>
                      <a:pt x="19" y="137"/>
                    </a:lnTo>
                    <a:lnTo>
                      <a:pt x="15" y="127"/>
                    </a:lnTo>
                    <a:lnTo>
                      <a:pt x="0" y="122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13" y="113"/>
                    </a:lnTo>
                    <a:lnTo>
                      <a:pt x="18" y="109"/>
                    </a:lnTo>
                    <a:lnTo>
                      <a:pt x="19" y="76"/>
                    </a:lnTo>
                    <a:lnTo>
                      <a:pt x="19" y="77"/>
                    </a:lnTo>
                    <a:lnTo>
                      <a:pt x="23" y="71"/>
                    </a:lnTo>
                    <a:lnTo>
                      <a:pt x="29" y="67"/>
                    </a:lnTo>
                    <a:lnTo>
                      <a:pt x="31" y="55"/>
                    </a:lnTo>
                    <a:lnTo>
                      <a:pt x="40" y="39"/>
                    </a:lnTo>
                    <a:lnTo>
                      <a:pt x="46" y="32"/>
                    </a:lnTo>
                    <a:lnTo>
                      <a:pt x="51" y="14"/>
                    </a:lnTo>
                    <a:lnTo>
                      <a:pt x="51" y="10"/>
                    </a:lnTo>
                    <a:lnTo>
                      <a:pt x="58" y="11"/>
                    </a:lnTo>
                    <a:lnTo>
                      <a:pt x="59" y="8"/>
                    </a:lnTo>
                    <a:lnTo>
                      <a:pt x="62" y="8"/>
                    </a:lnTo>
                    <a:lnTo>
                      <a:pt x="65" y="13"/>
                    </a:lnTo>
                    <a:lnTo>
                      <a:pt x="70" y="0"/>
                    </a:lnTo>
                    <a:lnTo>
                      <a:pt x="77" y="3"/>
                    </a:lnTo>
                    <a:lnTo>
                      <a:pt x="78" y="8"/>
                    </a:lnTo>
                    <a:lnTo>
                      <a:pt x="86" y="6"/>
                    </a:lnTo>
                    <a:lnTo>
                      <a:pt x="88" y="3"/>
                    </a:lnTo>
                    <a:lnTo>
                      <a:pt x="91" y="6"/>
                    </a:lnTo>
                    <a:lnTo>
                      <a:pt x="96" y="5"/>
                    </a:lnTo>
                    <a:lnTo>
                      <a:pt x="100" y="8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1" y="22"/>
                    </a:lnTo>
                    <a:lnTo>
                      <a:pt x="131" y="29"/>
                    </a:lnTo>
                    <a:lnTo>
                      <a:pt x="134" y="35"/>
                    </a:lnTo>
                    <a:lnTo>
                      <a:pt x="142" y="43"/>
                    </a:lnTo>
                    <a:lnTo>
                      <a:pt x="140" y="45"/>
                    </a:lnTo>
                    <a:lnTo>
                      <a:pt x="139" y="55"/>
                    </a:lnTo>
                    <a:lnTo>
                      <a:pt x="134" y="63"/>
                    </a:lnTo>
                    <a:lnTo>
                      <a:pt x="137" y="67"/>
                    </a:lnTo>
                    <a:lnTo>
                      <a:pt x="143" y="69"/>
                    </a:lnTo>
                    <a:lnTo>
                      <a:pt x="146" y="66"/>
                    </a:lnTo>
                    <a:lnTo>
                      <a:pt x="151" y="69"/>
                    </a:lnTo>
                    <a:lnTo>
                      <a:pt x="150" y="72"/>
                    </a:lnTo>
                    <a:lnTo>
                      <a:pt x="151" y="79"/>
                    </a:lnTo>
                    <a:lnTo>
                      <a:pt x="162" y="93"/>
                    </a:lnTo>
                    <a:lnTo>
                      <a:pt x="169" y="101"/>
                    </a:lnTo>
                    <a:lnTo>
                      <a:pt x="181" y="106"/>
                    </a:lnTo>
                    <a:lnTo>
                      <a:pt x="193" y="111"/>
                    </a:lnTo>
                    <a:lnTo>
                      <a:pt x="204" y="114"/>
                    </a:lnTo>
                    <a:lnTo>
                      <a:pt x="216" y="119"/>
                    </a:lnTo>
                    <a:lnTo>
                      <a:pt x="231" y="119"/>
                    </a:lnTo>
                    <a:lnTo>
                      <a:pt x="227" y="12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5" name="Freeform 223"/>
              <p:cNvSpPr/>
              <p:nvPr/>
            </p:nvSpPr>
            <p:spPr>
              <a:xfrm>
                <a:off x="4881600" y="2144880"/>
                <a:ext cx="514080" cy="464760"/>
              </a:xfrm>
              <a:custGeom>
                <a:avLst/>
                <a:gdLst>
                  <a:gd name="textAreaLeft" fmla="*/ 0 w 514080"/>
                  <a:gd name="textAreaRight" fmla="*/ 514440 w 514080"/>
                  <a:gd name="textAreaTop" fmla="*/ 0 h 464760"/>
                  <a:gd name="textAreaBottom" fmla="*/ 465120 h 464760"/>
                  <a:gd name="GluePoint1X" fmla="*/ 302 w 324"/>
                  <a:gd name="GluePoint1Y" fmla="*/ 169 h 293"/>
                  <a:gd name="GluePoint2X" fmla="*/ 278 w 324"/>
                  <a:gd name="GluePoint2Y" fmla="*/ 164 h 293"/>
                  <a:gd name="GluePoint3X" fmla="*/ 261 w 324"/>
                  <a:gd name="GluePoint3Y" fmla="*/ 148 h 293"/>
                  <a:gd name="GluePoint4X" fmla="*/ 250 w 324"/>
                  <a:gd name="GluePoint4Y" fmla="*/ 135 h 293"/>
                  <a:gd name="GluePoint5X" fmla="*/ 242 w 324"/>
                  <a:gd name="GluePoint5Y" fmla="*/ 126 h 293"/>
                  <a:gd name="GluePoint6X" fmla="*/ 234 w 324"/>
                  <a:gd name="GluePoint6Y" fmla="*/ 111 h 293"/>
                  <a:gd name="GluePoint7X" fmla="*/ 232 w 324"/>
                  <a:gd name="GluePoint7Y" fmla="*/ 100 h 293"/>
                  <a:gd name="GluePoint8X" fmla="*/ 219 w 324"/>
                  <a:gd name="GluePoint8Y" fmla="*/ 89 h 293"/>
                  <a:gd name="GluePoint9X" fmla="*/ 210 w 324"/>
                  <a:gd name="GluePoint9Y" fmla="*/ 76 h 293"/>
                  <a:gd name="GluePoint10X" fmla="*/ 194 w 324"/>
                  <a:gd name="GluePoint10Y" fmla="*/ 65 h 293"/>
                  <a:gd name="GluePoint11X" fmla="*/ 175 w 324"/>
                  <a:gd name="GluePoint11Y" fmla="*/ 53 h 293"/>
                  <a:gd name="GluePoint12X" fmla="*/ 132 w 324"/>
                  <a:gd name="GluePoint12Y" fmla="*/ 44 h 293"/>
                  <a:gd name="GluePoint13X" fmla="*/ 121 w 324"/>
                  <a:gd name="GluePoint13Y" fmla="*/ 31 h 293"/>
                  <a:gd name="GluePoint14X" fmla="*/ 100 w 324"/>
                  <a:gd name="GluePoint14Y" fmla="*/ 20 h 293"/>
                  <a:gd name="GluePoint15X" fmla="*/ 61 w 324"/>
                  <a:gd name="GluePoint15Y" fmla="*/ 0 h 293"/>
                  <a:gd name="GluePoint16X" fmla="*/ 29 w 324"/>
                  <a:gd name="GluePoint16Y" fmla="*/ 12 h 293"/>
                  <a:gd name="GluePoint17X" fmla="*/ 40 w 324"/>
                  <a:gd name="GluePoint17Y" fmla="*/ 33 h 293"/>
                  <a:gd name="GluePoint18X" fmla="*/ 27 w 324"/>
                  <a:gd name="GluePoint18Y" fmla="*/ 41 h 293"/>
                  <a:gd name="GluePoint19X" fmla="*/ 21 w 324"/>
                  <a:gd name="GluePoint19Y" fmla="*/ 53 h 293"/>
                  <a:gd name="GluePoint20X" fmla="*/ 3 w 324"/>
                  <a:gd name="GluePoint20Y" fmla="*/ 49 h 293"/>
                  <a:gd name="GluePoint21X" fmla="*/ 0 w 324"/>
                  <a:gd name="GluePoint21Y" fmla="*/ 73 h 293"/>
                  <a:gd name="GluePoint22X" fmla="*/ 8 w 324"/>
                  <a:gd name="GluePoint22Y" fmla="*/ 73 h 293"/>
                  <a:gd name="GluePoint23X" fmla="*/ 26 w 324"/>
                  <a:gd name="GluePoint23Y" fmla="*/ 98 h 293"/>
                  <a:gd name="GluePoint24X" fmla="*/ 40 w 324"/>
                  <a:gd name="GluePoint24Y" fmla="*/ 119 h 293"/>
                  <a:gd name="GluePoint25X" fmla="*/ 46 w 324"/>
                  <a:gd name="GluePoint25Y" fmla="*/ 139 h 293"/>
                  <a:gd name="GluePoint26X" fmla="*/ 62 w 324"/>
                  <a:gd name="GluePoint26Y" fmla="*/ 148 h 293"/>
                  <a:gd name="GluePoint27X" fmla="*/ 73 w 324"/>
                  <a:gd name="GluePoint27Y" fmla="*/ 181 h 293"/>
                  <a:gd name="GluePoint28X" fmla="*/ 96 w 324"/>
                  <a:gd name="GluePoint28Y" fmla="*/ 213 h 293"/>
                  <a:gd name="GluePoint29X" fmla="*/ 108 w 324"/>
                  <a:gd name="GluePoint29Y" fmla="*/ 237 h 293"/>
                  <a:gd name="GluePoint30X" fmla="*/ 127 w 324"/>
                  <a:gd name="GluePoint30Y" fmla="*/ 258 h 293"/>
                  <a:gd name="GluePoint31X" fmla="*/ 134 w 324"/>
                  <a:gd name="GluePoint31Y" fmla="*/ 274 h 293"/>
                  <a:gd name="GluePoint32X" fmla="*/ 138 w 324"/>
                  <a:gd name="GluePoint32Y" fmla="*/ 277 h 293"/>
                  <a:gd name="GluePoint33X" fmla="*/ 146 w 324"/>
                  <a:gd name="GluePoint33Y" fmla="*/ 267 h 293"/>
                  <a:gd name="GluePoint34X" fmla="*/ 175 w 324"/>
                  <a:gd name="GluePoint34Y" fmla="*/ 267 h 293"/>
                  <a:gd name="GluePoint35X" fmla="*/ 191 w 324"/>
                  <a:gd name="GluePoint35Y" fmla="*/ 293 h 293"/>
                  <a:gd name="GluePoint36X" fmla="*/ 208 w 324"/>
                  <a:gd name="GluePoint36Y" fmla="*/ 269 h 293"/>
                  <a:gd name="GluePoint37X" fmla="*/ 226 w 324"/>
                  <a:gd name="GluePoint37Y" fmla="*/ 245 h 293"/>
                  <a:gd name="GluePoint38X" fmla="*/ 250 w 324"/>
                  <a:gd name="GluePoint38Y" fmla="*/ 238 h 293"/>
                  <a:gd name="GluePoint39X" fmla="*/ 273 w 324"/>
                  <a:gd name="GluePoint39Y" fmla="*/ 232 h 293"/>
                  <a:gd name="GluePoint40X" fmla="*/ 294 w 324"/>
                  <a:gd name="GluePoint40Y" fmla="*/ 224 h 293"/>
                  <a:gd name="GluePoint41X" fmla="*/ 316 w 324"/>
                  <a:gd name="GluePoint41Y" fmla="*/ 214 h 293"/>
                  <a:gd name="GluePoint42X" fmla="*/ 321 w 324"/>
                  <a:gd name="GluePoint42Y" fmla="*/ 197 h 293"/>
                  <a:gd name="GluePoint43X" fmla="*/ 324 w 324"/>
                  <a:gd name="GluePoint43Y" fmla="*/ 181 h 293"/>
                  <a:gd name="GluePoint44X" fmla="*/ 313 w 324"/>
                  <a:gd name="GluePoint44Y" fmla="*/ 171 h 29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324" h="293">
                    <a:moveTo>
                      <a:pt x="313" y="171"/>
                    </a:moveTo>
                    <a:lnTo>
                      <a:pt x="302" y="169"/>
                    </a:lnTo>
                    <a:lnTo>
                      <a:pt x="289" y="166"/>
                    </a:lnTo>
                    <a:lnTo>
                      <a:pt x="278" y="164"/>
                    </a:lnTo>
                    <a:lnTo>
                      <a:pt x="267" y="163"/>
                    </a:lnTo>
                    <a:lnTo>
                      <a:pt x="261" y="148"/>
                    </a:lnTo>
                    <a:lnTo>
                      <a:pt x="251" y="139"/>
                    </a:lnTo>
                    <a:lnTo>
                      <a:pt x="250" y="135"/>
                    </a:lnTo>
                    <a:lnTo>
                      <a:pt x="246" y="131"/>
                    </a:lnTo>
                    <a:lnTo>
                      <a:pt x="242" y="126"/>
                    </a:lnTo>
                    <a:lnTo>
                      <a:pt x="240" y="119"/>
                    </a:lnTo>
                    <a:lnTo>
                      <a:pt x="234" y="111"/>
                    </a:lnTo>
                    <a:lnTo>
                      <a:pt x="235" y="105"/>
                    </a:lnTo>
                    <a:lnTo>
                      <a:pt x="232" y="100"/>
                    </a:lnTo>
                    <a:lnTo>
                      <a:pt x="232" y="97"/>
                    </a:lnTo>
                    <a:lnTo>
                      <a:pt x="219" y="89"/>
                    </a:lnTo>
                    <a:lnTo>
                      <a:pt x="219" y="84"/>
                    </a:lnTo>
                    <a:lnTo>
                      <a:pt x="210" y="76"/>
                    </a:lnTo>
                    <a:lnTo>
                      <a:pt x="204" y="65"/>
                    </a:lnTo>
                    <a:lnTo>
                      <a:pt x="194" y="65"/>
                    </a:lnTo>
                    <a:lnTo>
                      <a:pt x="189" y="58"/>
                    </a:lnTo>
                    <a:lnTo>
                      <a:pt x="175" y="53"/>
                    </a:lnTo>
                    <a:lnTo>
                      <a:pt x="150" y="52"/>
                    </a:lnTo>
                    <a:lnTo>
                      <a:pt x="132" y="44"/>
                    </a:lnTo>
                    <a:lnTo>
                      <a:pt x="129" y="33"/>
                    </a:lnTo>
                    <a:lnTo>
                      <a:pt x="121" y="31"/>
                    </a:lnTo>
                    <a:lnTo>
                      <a:pt x="116" y="25"/>
                    </a:lnTo>
                    <a:lnTo>
                      <a:pt x="100" y="20"/>
                    </a:lnTo>
                    <a:lnTo>
                      <a:pt x="83" y="7"/>
                    </a:lnTo>
                    <a:lnTo>
                      <a:pt x="61" y="0"/>
                    </a:lnTo>
                    <a:lnTo>
                      <a:pt x="56" y="5"/>
                    </a:lnTo>
                    <a:lnTo>
                      <a:pt x="29" y="12"/>
                    </a:lnTo>
                    <a:lnTo>
                      <a:pt x="46" y="28"/>
                    </a:lnTo>
                    <a:lnTo>
                      <a:pt x="40" y="33"/>
                    </a:lnTo>
                    <a:lnTo>
                      <a:pt x="38" y="39"/>
                    </a:lnTo>
                    <a:lnTo>
                      <a:pt x="27" y="41"/>
                    </a:lnTo>
                    <a:lnTo>
                      <a:pt x="24" y="49"/>
                    </a:lnTo>
                    <a:lnTo>
                      <a:pt x="21" y="53"/>
                    </a:lnTo>
                    <a:lnTo>
                      <a:pt x="3" y="52"/>
                    </a:lnTo>
                    <a:lnTo>
                      <a:pt x="3" y="49"/>
                    </a:lnTo>
                    <a:lnTo>
                      <a:pt x="2" y="65"/>
                    </a:lnTo>
                    <a:lnTo>
                      <a:pt x="0" y="73"/>
                    </a:lnTo>
                    <a:lnTo>
                      <a:pt x="2" y="71"/>
                    </a:lnTo>
                    <a:lnTo>
                      <a:pt x="8" y="73"/>
                    </a:lnTo>
                    <a:lnTo>
                      <a:pt x="18" y="89"/>
                    </a:lnTo>
                    <a:lnTo>
                      <a:pt x="26" y="98"/>
                    </a:lnTo>
                    <a:lnTo>
                      <a:pt x="32" y="111"/>
                    </a:lnTo>
                    <a:lnTo>
                      <a:pt x="40" y="119"/>
                    </a:lnTo>
                    <a:lnTo>
                      <a:pt x="43" y="132"/>
                    </a:lnTo>
                    <a:lnTo>
                      <a:pt x="46" y="139"/>
                    </a:lnTo>
                    <a:lnTo>
                      <a:pt x="53" y="140"/>
                    </a:lnTo>
                    <a:lnTo>
                      <a:pt x="62" y="148"/>
                    </a:lnTo>
                    <a:lnTo>
                      <a:pt x="73" y="172"/>
                    </a:lnTo>
                    <a:lnTo>
                      <a:pt x="73" y="181"/>
                    </a:lnTo>
                    <a:lnTo>
                      <a:pt x="80" y="203"/>
                    </a:lnTo>
                    <a:lnTo>
                      <a:pt x="96" y="213"/>
                    </a:lnTo>
                    <a:lnTo>
                      <a:pt x="105" y="224"/>
                    </a:lnTo>
                    <a:lnTo>
                      <a:pt x="108" y="237"/>
                    </a:lnTo>
                    <a:lnTo>
                      <a:pt x="118" y="250"/>
                    </a:lnTo>
                    <a:lnTo>
                      <a:pt x="127" y="258"/>
                    </a:lnTo>
                    <a:lnTo>
                      <a:pt x="127" y="264"/>
                    </a:lnTo>
                    <a:lnTo>
                      <a:pt x="134" y="274"/>
                    </a:lnTo>
                    <a:lnTo>
                      <a:pt x="135" y="279"/>
                    </a:lnTo>
                    <a:lnTo>
                      <a:pt x="138" y="277"/>
                    </a:lnTo>
                    <a:lnTo>
                      <a:pt x="140" y="272"/>
                    </a:lnTo>
                    <a:lnTo>
                      <a:pt x="146" y="267"/>
                    </a:lnTo>
                    <a:lnTo>
                      <a:pt x="161" y="263"/>
                    </a:lnTo>
                    <a:lnTo>
                      <a:pt x="175" y="267"/>
                    </a:lnTo>
                    <a:lnTo>
                      <a:pt x="189" y="274"/>
                    </a:lnTo>
                    <a:lnTo>
                      <a:pt x="191" y="293"/>
                    </a:lnTo>
                    <a:lnTo>
                      <a:pt x="199" y="280"/>
                    </a:lnTo>
                    <a:lnTo>
                      <a:pt x="208" y="269"/>
                    </a:lnTo>
                    <a:lnTo>
                      <a:pt x="216" y="256"/>
                    </a:lnTo>
                    <a:lnTo>
                      <a:pt x="226" y="245"/>
                    </a:lnTo>
                    <a:lnTo>
                      <a:pt x="237" y="242"/>
                    </a:lnTo>
                    <a:lnTo>
                      <a:pt x="250" y="238"/>
                    </a:lnTo>
                    <a:lnTo>
                      <a:pt x="261" y="235"/>
                    </a:lnTo>
                    <a:lnTo>
                      <a:pt x="273" y="232"/>
                    </a:lnTo>
                    <a:lnTo>
                      <a:pt x="283" y="229"/>
                    </a:lnTo>
                    <a:lnTo>
                      <a:pt x="294" y="224"/>
                    </a:lnTo>
                    <a:lnTo>
                      <a:pt x="305" y="219"/>
                    </a:lnTo>
                    <a:lnTo>
                      <a:pt x="316" y="214"/>
                    </a:lnTo>
                    <a:lnTo>
                      <a:pt x="318" y="206"/>
                    </a:lnTo>
                    <a:lnTo>
                      <a:pt x="321" y="197"/>
                    </a:lnTo>
                    <a:lnTo>
                      <a:pt x="323" y="189"/>
                    </a:lnTo>
                    <a:lnTo>
                      <a:pt x="324" y="181"/>
                    </a:lnTo>
                    <a:lnTo>
                      <a:pt x="316" y="168"/>
                    </a:lnTo>
                    <a:lnTo>
                      <a:pt x="313" y="17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6" name="Freeform 224"/>
              <p:cNvSpPr/>
              <p:nvPr/>
            </p:nvSpPr>
            <p:spPr>
              <a:xfrm>
                <a:off x="5291280" y="1770120"/>
                <a:ext cx="409320" cy="231480"/>
              </a:xfrm>
              <a:custGeom>
                <a:avLst/>
                <a:gdLst>
                  <a:gd name="textAreaLeft" fmla="*/ 0 w 409320"/>
                  <a:gd name="textAreaRight" fmla="*/ 409680 w 409320"/>
                  <a:gd name="textAreaTop" fmla="*/ 0 h 231480"/>
                  <a:gd name="textAreaBottom" fmla="*/ 231840 h 231480"/>
                  <a:gd name="GluePoint1X" fmla="*/ 119 w 258"/>
                  <a:gd name="GluePoint1Y" fmla="*/ 34 h 146"/>
                  <a:gd name="GluePoint2X" fmla="*/ 100 w 258"/>
                  <a:gd name="GluePoint2Y" fmla="*/ 35 h 146"/>
                  <a:gd name="GluePoint3X" fmla="*/ 81 w 258"/>
                  <a:gd name="GluePoint3Y" fmla="*/ 31 h 146"/>
                  <a:gd name="GluePoint4X" fmla="*/ 63 w 258"/>
                  <a:gd name="GluePoint4Y" fmla="*/ 18 h 146"/>
                  <a:gd name="GluePoint5X" fmla="*/ 39 w 258"/>
                  <a:gd name="GluePoint5Y" fmla="*/ 3 h 146"/>
                  <a:gd name="GluePoint6X" fmla="*/ 23 w 258"/>
                  <a:gd name="GluePoint6Y" fmla="*/ 3 h 146"/>
                  <a:gd name="GluePoint7X" fmla="*/ 8 w 258"/>
                  <a:gd name="GluePoint7Y" fmla="*/ 10 h 146"/>
                  <a:gd name="GluePoint8X" fmla="*/ 3 w 258"/>
                  <a:gd name="GluePoint8Y" fmla="*/ 27 h 146"/>
                  <a:gd name="GluePoint9X" fmla="*/ 12 w 258"/>
                  <a:gd name="GluePoint9Y" fmla="*/ 58 h 146"/>
                  <a:gd name="GluePoint10X" fmla="*/ 30 w 258"/>
                  <a:gd name="GluePoint10Y" fmla="*/ 76 h 146"/>
                  <a:gd name="GluePoint11X" fmla="*/ 27 w 258"/>
                  <a:gd name="GluePoint11Y" fmla="*/ 66 h 146"/>
                  <a:gd name="GluePoint12X" fmla="*/ 30 w 258"/>
                  <a:gd name="GluePoint12Y" fmla="*/ 60 h 146"/>
                  <a:gd name="GluePoint13X" fmla="*/ 38 w 258"/>
                  <a:gd name="GluePoint13Y" fmla="*/ 55 h 146"/>
                  <a:gd name="GluePoint14X" fmla="*/ 46 w 258"/>
                  <a:gd name="GluePoint14Y" fmla="*/ 56 h 146"/>
                  <a:gd name="GluePoint15X" fmla="*/ 44 w 258"/>
                  <a:gd name="GluePoint15Y" fmla="*/ 51 h 146"/>
                  <a:gd name="GluePoint16X" fmla="*/ 58 w 258"/>
                  <a:gd name="GluePoint16Y" fmla="*/ 58 h 146"/>
                  <a:gd name="GluePoint17X" fmla="*/ 68 w 258"/>
                  <a:gd name="GluePoint17Y" fmla="*/ 64 h 146"/>
                  <a:gd name="GluePoint18X" fmla="*/ 71 w 258"/>
                  <a:gd name="GluePoint18Y" fmla="*/ 68 h 146"/>
                  <a:gd name="GluePoint19X" fmla="*/ 73 w 258"/>
                  <a:gd name="GluePoint19Y" fmla="*/ 74 h 146"/>
                  <a:gd name="GluePoint20X" fmla="*/ 93 w 258"/>
                  <a:gd name="GluePoint20Y" fmla="*/ 74 h 146"/>
                  <a:gd name="GluePoint21X" fmla="*/ 104 w 258"/>
                  <a:gd name="GluePoint21Y" fmla="*/ 85 h 146"/>
                  <a:gd name="GluePoint22X" fmla="*/ 111 w 258"/>
                  <a:gd name="GluePoint22Y" fmla="*/ 95 h 146"/>
                  <a:gd name="GluePoint23X" fmla="*/ 130 w 258"/>
                  <a:gd name="GluePoint23Y" fmla="*/ 108 h 146"/>
                  <a:gd name="GluePoint24X" fmla="*/ 147 w 258"/>
                  <a:gd name="GluePoint24Y" fmla="*/ 117 h 146"/>
                  <a:gd name="GluePoint25X" fmla="*/ 168 w 258"/>
                  <a:gd name="GluePoint25Y" fmla="*/ 127 h 146"/>
                  <a:gd name="GluePoint26X" fmla="*/ 181 w 258"/>
                  <a:gd name="GluePoint26Y" fmla="*/ 133 h 146"/>
                  <a:gd name="GluePoint27X" fmla="*/ 182 w 258"/>
                  <a:gd name="GluePoint27Y" fmla="*/ 145 h 146"/>
                  <a:gd name="GluePoint28X" fmla="*/ 200 w 258"/>
                  <a:gd name="GluePoint28Y" fmla="*/ 145 h 146"/>
                  <a:gd name="GluePoint29X" fmla="*/ 200 w 258"/>
                  <a:gd name="GluePoint29Y" fmla="*/ 138 h 146"/>
                  <a:gd name="GluePoint30X" fmla="*/ 198 w 258"/>
                  <a:gd name="GluePoint30Y" fmla="*/ 121 h 146"/>
                  <a:gd name="GluePoint31X" fmla="*/ 190 w 258"/>
                  <a:gd name="GluePoint31Y" fmla="*/ 114 h 146"/>
                  <a:gd name="GluePoint32X" fmla="*/ 187 w 258"/>
                  <a:gd name="GluePoint32Y" fmla="*/ 109 h 146"/>
                  <a:gd name="GluePoint33X" fmla="*/ 200 w 258"/>
                  <a:gd name="GluePoint33Y" fmla="*/ 105 h 146"/>
                  <a:gd name="GluePoint34X" fmla="*/ 208 w 258"/>
                  <a:gd name="GluePoint34Y" fmla="*/ 95 h 146"/>
                  <a:gd name="GluePoint35X" fmla="*/ 206 w 258"/>
                  <a:gd name="GluePoint35Y" fmla="*/ 85 h 146"/>
                  <a:gd name="GluePoint36X" fmla="*/ 220 w 258"/>
                  <a:gd name="GluePoint36Y" fmla="*/ 79 h 146"/>
                  <a:gd name="GluePoint37X" fmla="*/ 225 w 258"/>
                  <a:gd name="GluePoint37Y" fmla="*/ 85 h 146"/>
                  <a:gd name="GluePoint38X" fmla="*/ 225 w 258"/>
                  <a:gd name="GluePoint38Y" fmla="*/ 92 h 146"/>
                  <a:gd name="GluePoint39X" fmla="*/ 230 w 258"/>
                  <a:gd name="GluePoint39Y" fmla="*/ 93 h 146"/>
                  <a:gd name="GluePoint40X" fmla="*/ 247 w 258"/>
                  <a:gd name="GluePoint40Y" fmla="*/ 90 h 146"/>
                  <a:gd name="GluePoint41X" fmla="*/ 258 w 258"/>
                  <a:gd name="GluePoint41Y" fmla="*/ 84 h 146"/>
                  <a:gd name="GluePoint42X" fmla="*/ 238 w 258"/>
                  <a:gd name="GluePoint42Y" fmla="*/ 76 h 146"/>
                  <a:gd name="GluePoint43X" fmla="*/ 235 w 258"/>
                  <a:gd name="GluePoint43Y" fmla="*/ 71 h 146"/>
                  <a:gd name="GluePoint44X" fmla="*/ 224 w 258"/>
                  <a:gd name="GluePoint44Y" fmla="*/ 76 h 146"/>
                  <a:gd name="GluePoint45X" fmla="*/ 214 w 258"/>
                  <a:gd name="GluePoint45Y" fmla="*/ 71 h 146"/>
                  <a:gd name="GluePoint46X" fmla="*/ 225 w 258"/>
                  <a:gd name="GluePoint46Y" fmla="*/ 60 h 146"/>
                  <a:gd name="GluePoint47X" fmla="*/ 219 w 258"/>
                  <a:gd name="GluePoint47Y" fmla="*/ 56 h 146"/>
                  <a:gd name="GluePoint48X" fmla="*/ 212 w 258"/>
                  <a:gd name="GluePoint48Y" fmla="*/ 61 h 146"/>
                  <a:gd name="GluePoint49X" fmla="*/ 203 w 258"/>
                  <a:gd name="GluePoint49Y" fmla="*/ 71 h 146"/>
                  <a:gd name="GluePoint50X" fmla="*/ 182 w 258"/>
                  <a:gd name="GluePoint50Y" fmla="*/ 76 h 146"/>
                  <a:gd name="GluePoint51X" fmla="*/ 163 w 258"/>
                  <a:gd name="GluePoint51Y" fmla="*/ 66 h 146"/>
                  <a:gd name="GluePoint52X" fmla="*/ 152 w 258"/>
                  <a:gd name="GluePoint52Y" fmla="*/ 58 h 146"/>
                  <a:gd name="GluePoint53X" fmla="*/ 150 w 258"/>
                  <a:gd name="GluePoint53Y" fmla="*/ 47 h 146"/>
                  <a:gd name="GluePoint54X" fmla="*/ 141 w 258"/>
                  <a:gd name="GluePoint54Y" fmla="*/ 40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258" h="146">
                    <a:moveTo>
                      <a:pt x="130" y="32"/>
                    </a:moveTo>
                    <a:lnTo>
                      <a:pt x="119" y="34"/>
                    </a:lnTo>
                    <a:lnTo>
                      <a:pt x="109" y="35"/>
                    </a:lnTo>
                    <a:lnTo>
                      <a:pt x="100" y="35"/>
                    </a:lnTo>
                    <a:lnTo>
                      <a:pt x="90" y="37"/>
                    </a:lnTo>
                    <a:lnTo>
                      <a:pt x="81" y="31"/>
                    </a:lnTo>
                    <a:lnTo>
                      <a:pt x="73" y="24"/>
                    </a:lnTo>
                    <a:lnTo>
                      <a:pt x="63" y="18"/>
                    </a:lnTo>
                    <a:lnTo>
                      <a:pt x="55" y="11"/>
                    </a:lnTo>
                    <a:lnTo>
                      <a:pt x="39" y="3"/>
                    </a:lnTo>
                    <a:lnTo>
                      <a:pt x="31" y="0"/>
                    </a:lnTo>
                    <a:lnTo>
                      <a:pt x="23" y="3"/>
                    </a:lnTo>
                    <a:lnTo>
                      <a:pt x="15" y="6"/>
                    </a:lnTo>
                    <a:lnTo>
                      <a:pt x="8" y="10"/>
                    </a:lnTo>
                    <a:lnTo>
                      <a:pt x="0" y="11"/>
                    </a:lnTo>
                    <a:lnTo>
                      <a:pt x="3" y="27"/>
                    </a:lnTo>
                    <a:lnTo>
                      <a:pt x="8" y="43"/>
                    </a:lnTo>
                    <a:lnTo>
                      <a:pt x="12" y="58"/>
                    </a:lnTo>
                    <a:lnTo>
                      <a:pt x="15" y="74"/>
                    </a:lnTo>
                    <a:lnTo>
                      <a:pt x="30" y="76"/>
                    </a:lnTo>
                    <a:lnTo>
                      <a:pt x="31" y="76"/>
                    </a:lnTo>
                    <a:lnTo>
                      <a:pt x="27" y="66"/>
                    </a:lnTo>
                    <a:lnTo>
                      <a:pt x="27" y="64"/>
                    </a:lnTo>
                    <a:lnTo>
                      <a:pt x="30" y="60"/>
                    </a:lnTo>
                    <a:lnTo>
                      <a:pt x="38" y="60"/>
                    </a:lnTo>
                    <a:lnTo>
                      <a:pt x="38" y="55"/>
                    </a:lnTo>
                    <a:lnTo>
                      <a:pt x="39" y="55"/>
                    </a:lnTo>
                    <a:lnTo>
                      <a:pt x="46" y="56"/>
                    </a:lnTo>
                    <a:lnTo>
                      <a:pt x="41" y="53"/>
                    </a:lnTo>
                    <a:lnTo>
                      <a:pt x="44" y="51"/>
                    </a:lnTo>
                    <a:lnTo>
                      <a:pt x="46" y="50"/>
                    </a:lnTo>
                    <a:lnTo>
                      <a:pt x="58" y="58"/>
                    </a:lnTo>
                    <a:lnTo>
                      <a:pt x="66" y="58"/>
                    </a:lnTo>
                    <a:lnTo>
                      <a:pt x="68" y="64"/>
                    </a:lnTo>
                    <a:lnTo>
                      <a:pt x="73" y="66"/>
                    </a:lnTo>
                    <a:lnTo>
                      <a:pt x="71" y="68"/>
                    </a:lnTo>
                    <a:lnTo>
                      <a:pt x="71" y="72"/>
                    </a:lnTo>
                    <a:lnTo>
                      <a:pt x="73" y="74"/>
                    </a:lnTo>
                    <a:lnTo>
                      <a:pt x="90" y="77"/>
                    </a:lnTo>
                    <a:lnTo>
                      <a:pt x="93" y="74"/>
                    </a:lnTo>
                    <a:lnTo>
                      <a:pt x="100" y="77"/>
                    </a:lnTo>
                    <a:lnTo>
                      <a:pt x="104" y="85"/>
                    </a:lnTo>
                    <a:lnTo>
                      <a:pt x="109" y="90"/>
                    </a:lnTo>
                    <a:lnTo>
                      <a:pt x="111" y="95"/>
                    </a:lnTo>
                    <a:lnTo>
                      <a:pt x="116" y="100"/>
                    </a:lnTo>
                    <a:lnTo>
                      <a:pt x="130" y="108"/>
                    </a:lnTo>
                    <a:lnTo>
                      <a:pt x="139" y="114"/>
                    </a:lnTo>
                    <a:lnTo>
                      <a:pt x="147" y="117"/>
                    </a:lnTo>
                    <a:lnTo>
                      <a:pt x="163" y="129"/>
                    </a:lnTo>
                    <a:lnTo>
                      <a:pt x="168" y="127"/>
                    </a:lnTo>
                    <a:lnTo>
                      <a:pt x="179" y="132"/>
                    </a:lnTo>
                    <a:lnTo>
                      <a:pt x="181" y="133"/>
                    </a:lnTo>
                    <a:lnTo>
                      <a:pt x="179" y="137"/>
                    </a:lnTo>
                    <a:lnTo>
                      <a:pt x="182" y="145"/>
                    </a:lnTo>
                    <a:lnTo>
                      <a:pt x="200" y="146"/>
                    </a:lnTo>
                    <a:lnTo>
                      <a:pt x="200" y="145"/>
                    </a:lnTo>
                    <a:lnTo>
                      <a:pt x="198" y="142"/>
                    </a:lnTo>
                    <a:lnTo>
                      <a:pt x="200" y="138"/>
                    </a:lnTo>
                    <a:lnTo>
                      <a:pt x="204" y="130"/>
                    </a:lnTo>
                    <a:lnTo>
                      <a:pt x="198" y="121"/>
                    </a:lnTo>
                    <a:lnTo>
                      <a:pt x="197" y="116"/>
                    </a:lnTo>
                    <a:lnTo>
                      <a:pt x="190" y="114"/>
                    </a:lnTo>
                    <a:lnTo>
                      <a:pt x="185" y="109"/>
                    </a:lnTo>
                    <a:lnTo>
                      <a:pt x="187" y="109"/>
                    </a:lnTo>
                    <a:lnTo>
                      <a:pt x="187" y="105"/>
                    </a:lnTo>
                    <a:lnTo>
                      <a:pt x="200" y="105"/>
                    </a:lnTo>
                    <a:lnTo>
                      <a:pt x="201" y="96"/>
                    </a:lnTo>
                    <a:lnTo>
                      <a:pt x="208" y="95"/>
                    </a:lnTo>
                    <a:lnTo>
                      <a:pt x="206" y="88"/>
                    </a:lnTo>
                    <a:lnTo>
                      <a:pt x="206" y="85"/>
                    </a:lnTo>
                    <a:lnTo>
                      <a:pt x="212" y="85"/>
                    </a:lnTo>
                    <a:lnTo>
                      <a:pt x="220" y="79"/>
                    </a:lnTo>
                    <a:lnTo>
                      <a:pt x="222" y="79"/>
                    </a:lnTo>
                    <a:lnTo>
                      <a:pt x="225" y="85"/>
                    </a:lnTo>
                    <a:lnTo>
                      <a:pt x="222" y="88"/>
                    </a:lnTo>
                    <a:lnTo>
                      <a:pt x="225" y="92"/>
                    </a:lnTo>
                    <a:lnTo>
                      <a:pt x="227" y="93"/>
                    </a:lnTo>
                    <a:lnTo>
                      <a:pt x="230" y="93"/>
                    </a:lnTo>
                    <a:lnTo>
                      <a:pt x="244" y="93"/>
                    </a:lnTo>
                    <a:lnTo>
                      <a:pt x="247" y="90"/>
                    </a:lnTo>
                    <a:lnTo>
                      <a:pt x="252" y="88"/>
                    </a:lnTo>
                    <a:lnTo>
                      <a:pt x="258" y="84"/>
                    </a:lnTo>
                    <a:lnTo>
                      <a:pt x="244" y="79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5" y="71"/>
                    </a:lnTo>
                    <a:lnTo>
                      <a:pt x="231" y="79"/>
                    </a:lnTo>
                    <a:lnTo>
                      <a:pt x="224" y="76"/>
                    </a:lnTo>
                    <a:lnTo>
                      <a:pt x="220" y="72"/>
                    </a:lnTo>
                    <a:lnTo>
                      <a:pt x="214" y="71"/>
                    </a:lnTo>
                    <a:lnTo>
                      <a:pt x="214" y="69"/>
                    </a:lnTo>
                    <a:lnTo>
                      <a:pt x="225" y="60"/>
                    </a:lnTo>
                    <a:lnTo>
                      <a:pt x="224" y="58"/>
                    </a:lnTo>
                    <a:lnTo>
                      <a:pt x="219" y="56"/>
                    </a:lnTo>
                    <a:lnTo>
                      <a:pt x="217" y="61"/>
                    </a:lnTo>
                    <a:lnTo>
                      <a:pt x="212" y="61"/>
                    </a:lnTo>
                    <a:lnTo>
                      <a:pt x="211" y="66"/>
                    </a:lnTo>
                    <a:lnTo>
                      <a:pt x="203" y="71"/>
                    </a:lnTo>
                    <a:lnTo>
                      <a:pt x="195" y="79"/>
                    </a:lnTo>
                    <a:lnTo>
                      <a:pt x="182" y="76"/>
                    </a:lnTo>
                    <a:lnTo>
                      <a:pt x="170" y="77"/>
                    </a:lnTo>
                    <a:lnTo>
                      <a:pt x="163" y="66"/>
                    </a:lnTo>
                    <a:lnTo>
                      <a:pt x="154" y="64"/>
                    </a:lnTo>
                    <a:lnTo>
                      <a:pt x="152" y="58"/>
                    </a:lnTo>
                    <a:lnTo>
                      <a:pt x="154" y="56"/>
                    </a:lnTo>
                    <a:lnTo>
                      <a:pt x="150" y="47"/>
                    </a:lnTo>
                    <a:lnTo>
                      <a:pt x="147" y="47"/>
                    </a:lnTo>
                    <a:lnTo>
                      <a:pt x="141" y="40"/>
                    </a:lnTo>
                    <a:lnTo>
                      <a:pt x="130" y="3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7" name="Freeform 225"/>
              <p:cNvSpPr/>
              <p:nvPr/>
            </p:nvSpPr>
            <p:spPr>
              <a:xfrm>
                <a:off x="7213680" y="3362400"/>
                <a:ext cx="12240" cy="1404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4040"/>
                  <a:gd name="textAreaBottom" fmla="*/ 14400 h 14040"/>
                  <a:gd name="GluePoint1X" fmla="*/ 2 w 8"/>
                  <a:gd name="GluePoint1Y" fmla="*/ 9 h 9"/>
                  <a:gd name="GluePoint2X" fmla="*/ 0 w 8"/>
                  <a:gd name="GluePoint2Y" fmla="*/ 5 h 9"/>
                  <a:gd name="GluePoint3X" fmla="*/ 5 w 8"/>
                  <a:gd name="GluePoint3Y" fmla="*/ 0 h 9"/>
                  <a:gd name="GluePoint4X" fmla="*/ 8 w 8"/>
                  <a:gd name="GluePoint4Y" fmla="*/ 9 h 9"/>
                  <a:gd name="GluePoint5X" fmla="*/ 2 w 8"/>
                  <a:gd name="GluePoint5Y" fmla="*/ 9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9">
                    <a:moveTo>
                      <a:pt x="2" y="9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8" y="9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8" name="Freeform 226"/>
              <p:cNvSpPr/>
              <p:nvPr/>
            </p:nvSpPr>
            <p:spPr>
              <a:xfrm>
                <a:off x="7224840" y="3357720"/>
                <a:ext cx="25200" cy="1872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8720"/>
                  <a:gd name="textAreaBottom" fmla="*/ 19080 h 18720"/>
                  <a:gd name="GluePoint1X" fmla="*/ 0 w 16"/>
                  <a:gd name="GluePoint1Y" fmla="*/ 0 h 12"/>
                  <a:gd name="GluePoint2X" fmla="*/ 5 w 16"/>
                  <a:gd name="GluePoint2Y" fmla="*/ 5 h 12"/>
                  <a:gd name="GluePoint3X" fmla="*/ 9 w 16"/>
                  <a:gd name="GluePoint3Y" fmla="*/ 3 h 12"/>
                  <a:gd name="GluePoint4X" fmla="*/ 13 w 16"/>
                  <a:gd name="GluePoint4Y" fmla="*/ 0 h 12"/>
                  <a:gd name="GluePoint5X" fmla="*/ 16 w 16"/>
                  <a:gd name="GluePoint5Y" fmla="*/ 3 h 12"/>
                  <a:gd name="GluePoint6X" fmla="*/ 16 w 16"/>
                  <a:gd name="GluePoint6Y" fmla="*/ 7 h 12"/>
                  <a:gd name="GluePoint7X" fmla="*/ 13 w 16"/>
                  <a:gd name="GluePoint7Y" fmla="*/ 10 h 12"/>
                  <a:gd name="GluePoint8X" fmla="*/ 6 w 16"/>
                  <a:gd name="GluePoint8Y" fmla="*/ 12 h 12"/>
                  <a:gd name="GluePoint9X" fmla="*/ 1 w 16"/>
                  <a:gd name="GluePoint9Y" fmla="*/ 7 h 12"/>
                  <a:gd name="GluePoint10X" fmla="*/ 0 w 16"/>
                  <a:gd name="GluePoint10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2">
                    <a:moveTo>
                      <a:pt x="0" y="0"/>
                    </a:moveTo>
                    <a:lnTo>
                      <a:pt x="5" y="5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6" y="12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9" name="Freeform 227"/>
              <p:cNvSpPr/>
              <p:nvPr/>
            </p:nvSpPr>
            <p:spPr>
              <a:xfrm>
                <a:off x="7373880" y="335592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6 h 6"/>
                  <a:gd name="GluePoint2X" fmla="*/ 0 w 3"/>
                  <a:gd name="GluePoint2Y" fmla="*/ 3 h 6"/>
                  <a:gd name="GluePoint3X" fmla="*/ 3 w 3"/>
                  <a:gd name="GluePoint3Y" fmla="*/ 0 h 6"/>
                  <a:gd name="GluePoint4X" fmla="*/ 0 w 3"/>
                  <a:gd name="GluePoint4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6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0" name="Freeform 228"/>
              <p:cNvSpPr/>
              <p:nvPr/>
            </p:nvSpPr>
            <p:spPr>
              <a:xfrm>
                <a:off x="7361280" y="342756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1 w 8"/>
                  <a:gd name="GluePoint1Y" fmla="*/ 1 h 11"/>
                  <a:gd name="GluePoint2X" fmla="*/ 3 w 8"/>
                  <a:gd name="GluePoint2Y" fmla="*/ 3 h 11"/>
                  <a:gd name="GluePoint3X" fmla="*/ 4 w 8"/>
                  <a:gd name="GluePoint3Y" fmla="*/ 0 h 11"/>
                  <a:gd name="GluePoint4X" fmla="*/ 4 w 8"/>
                  <a:gd name="GluePoint4Y" fmla="*/ 3 h 11"/>
                  <a:gd name="GluePoint5X" fmla="*/ 6 w 8"/>
                  <a:gd name="GluePoint5Y" fmla="*/ 1 h 11"/>
                  <a:gd name="GluePoint6X" fmla="*/ 8 w 8"/>
                  <a:gd name="GluePoint6Y" fmla="*/ 9 h 11"/>
                  <a:gd name="GluePoint7X" fmla="*/ 1 w 8"/>
                  <a:gd name="GluePoint7Y" fmla="*/ 11 h 11"/>
                  <a:gd name="GluePoint8X" fmla="*/ 0 w 8"/>
                  <a:gd name="GluePoint8Y" fmla="*/ 8 h 11"/>
                  <a:gd name="GluePoint9X" fmla="*/ 1 w 8"/>
                  <a:gd name="GluePoint9Y" fmla="*/ 1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1" y="1"/>
                    </a:moveTo>
                    <a:lnTo>
                      <a:pt x="3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9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1" name="Freeform 229"/>
              <p:cNvSpPr/>
              <p:nvPr/>
            </p:nvSpPr>
            <p:spPr>
              <a:xfrm>
                <a:off x="7418520" y="35035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6 w 8"/>
                  <a:gd name="GluePoint1Y" fmla="*/ 0 h 6"/>
                  <a:gd name="GluePoint2X" fmla="*/ 8 w 8"/>
                  <a:gd name="GluePoint2Y" fmla="*/ 2 h 6"/>
                  <a:gd name="GluePoint3X" fmla="*/ 0 w 8"/>
                  <a:gd name="GluePoint3Y" fmla="*/ 6 h 6"/>
                  <a:gd name="GluePoint4X" fmla="*/ 0 w 8"/>
                  <a:gd name="GluePoint4Y" fmla="*/ 3 h 6"/>
                  <a:gd name="GluePoint5X" fmla="*/ 6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6" y="0"/>
                    </a:moveTo>
                    <a:lnTo>
                      <a:pt x="8" y="2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2" name="Freeform 230"/>
              <p:cNvSpPr/>
              <p:nvPr/>
            </p:nvSpPr>
            <p:spPr>
              <a:xfrm>
                <a:off x="7691400" y="37353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4 w 6"/>
                  <a:gd name="GluePoint1Y" fmla="*/ 0 h 16"/>
                  <a:gd name="GluePoint2X" fmla="*/ 6 w 6"/>
                  <a:gd name="GluePoint2Y" fmla="*/ 3 h 16"/>
                  <a:gd name="GluePoint3X" fmla="*/ 6 w 6"/>
                  <a:gd name="GluePoint3Y" fmla="*/ 8 h 16"/>
                  <a:gd name="GluePoint4X" fmla="*/ 0 w 6"/>
                  <a:gd name="GluePoint4Y" fmla="*/ 16 h 16"/>
                  <a:gd name="GluePoint5X" fmla="*/ 1 w 6"/>
                  <a:gd name="GluePoint5Y" fmla="*/ 8 h 16"/>
                  <a:gd name="GluePoint6X" fmla="*/ 4 w 6"/>
                  <a:gd name="GluePoint6Y" fmla="*/ 3 h 16"/>
                  <a:gd name="GluePoint7X" fmla="*/ 4 w 6"/>
                  <a:gd name="GluePoint7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4" y="0"/>
                    </a:moveTo>
                    <a:lnTo>
                      <a:pt x="6" y="3"/>
                    </a:lnTo>
                    <a:lnTo>
                      <a:pt x="6" y="8"/>
                    </a:lnTo>
                    <a:lnTo>
                      <a:pt x="0" y="16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3" name="Freeform 231"/>
              <p:cNvSpPr/>
              <p:nvPr/>
            </p:nvSpPr>
            <p:spPr>
              <a:xfrm>
                <a:off x="7683480" y="380700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1 w 1"/>
                  <a:gd name="GluePoint2Y" fmla="*/ 2 h 5"/>
                  <a:gd name="GluePoint3X" fmla="*/ 0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4" name="Freeform 232"/>
              <p:cNvSpPr/>
              <p:nvPr/>
            </p:nvSpPr>
            <p:spPr>
              <a:xfrm>
                <a:off x="7194600" y="4037040"/>
                <a:ext cx="31320" cy="1548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5480"/>
                  <a:gd name="textAreaBottom" fmla="*/ 15840 h 15480"/>
                  <a:gd name="GluePoint1X" fmla="*/ 0 w 20"/>
                  <a:gd name="GluePoint1Y" fmla="*/ 5 h 10"/>
                  <a:gd name="GluePoint2X" fmla="*/ 12 w 20"/>
                  <a:gd name="GluePoint2Y" fmla="*/ 0 h 10"/>
                  <a:gd name="GluePoint3X" fmla="*/ 20 w 20"/>
                  <a:gd name="GluePoint3Y" fmla="*/ 6 h 10"/>
                  <a:gd name="GluePoint4X" fmla="*/ 14 w 20"/>
                  <a:gd name="GluePoint4Y" fmla="*/ 6 h 10"/>
                  <a:gd name="GluePoint5X" fmla="*/ 11 w 20"/>
                  <a:gd name="GluePoint5Y" fmla="*/ 10 h 10"/>
                  <a:gd name="GluePoint6X" fmla="*/ 3 w 20"/>
                  <a:gd name="GluePoint6Y" fmla="*/ 8 h 10"/>
                  <a:gd name="GluePoint7X" fmla="*/ 0 w 20"/>
                  <a:gd name="GluePoint7Y" fmla="*/ 8 h 10"/>
                  <a:gd name="GluePoint8X" fmla="*/ 0 w 20"/>
                  <a:gd name="GluePoint8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0">
                    <a:moveTo>
                      <a:pt x="0" y="5"/>
                    </a:moveTo>
                    <a:lnTo>
                      <a:pt x="12" y="0"/>
                    </a:lnTo>
                    <a:lnTo>
                      <a:pt x="20" y="6"/>
                    </a:lnTo>
                    <a:lnTo>
                      <a:pt x="14" y="6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5" name="Freeform 233"/>
              <p:cNvSpPr/>
              <p:nvPr/>
            </p:nvSpPr>
            <p:spPr>
              <a:xfrm>
                <a:off x="7388280" y="4154400"/>
                <a:ext cx="9000" cy="154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5480"/>
                  <a:gd name="textAreaBottom" fmla="*/ 15840 h 15480"/>
                  <a:gd name="GluePoint1X" fmla="*/ 3 w 6"/>
                  <a:gd name="GluePoint1Y" fmla="*/ 0 h 10"/>
                  <a:gd name="GluePoint2X" fmla="*/ 5 w 6"/>
                  <a:gd name="GluePoint2Y" fmla="*/ 0 h 10"/>
                  <a:gd name="GluePoint3X" fmla="*/ 6 w 6"/>
                  <a:gd name="GluePoint3Y" fmla="*/ 3 h 10"/>
                  <a:gd name="GluePoint4X" fmla="*/ 5 w 6"/>
                  <a:gd name="GluePoint4Y" fmla="*/ 8 h 10"/>
                  <a:gd name="GluePoint5X" fmla="*/ 0 w 6"/>
                  <a:gd name="GluePoint5Y" fmla="*/ 10 h 10"/>
                  <a:gd name="GluePoint6X" fmla="*/ 2 w 6"/>
                  <a:gd name="GluePoint6Y" fmla="*/ 2 h 10"/>
                  <a:gd name="GluePoint7X" fmla="*/ 3 w 6"/>
                  <a:gd name="GluePoint7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0">
                    <a:moveTo>
                      <a:pt x="3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0" y="10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6" name="Freeform 234"/>
              <p:cNvSpPr/>
              <p:nvPr/>
            </p:nvSpPr>
            <p:spPr>
              <a:xfrm>
                <a:off x="7388280" y="4170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0 w 5"/>
                  <a:gd name="GluePoint1Y" fmla="*/ 1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0 w 5"/>
                  <a:gd name="GluePoint4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0" y="1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7" name="Freeform 235"/>
              <p:cNvSpPr/>
              <p:nvPr/>
            </p:nvSpPr>
            <p:spPr>
              <a:xfrm>
                <a:off x="7288200" y="4179960"/>
                <a:ext cx="91800" cy="78840"/>
              </a:xfrm>
              <a:custGeom>
                <a:avLst/>
                <a:gdLst>
                  <a:gd name="textAreaLeft" fmla="*/ 0 w 91800"/>
                  <a:gd name="textAreaRight" fmla="*/ 92160 w 91800"/>
                  <a:gd name="textAreaTop" fmla="*/ 0 h 78840"/>
                  <a:gd name="textAreaBottom" fmla="*/ 79200 h 78840"/>
                  <a:gd name="GluePoint1X" fmla="*/ 12 w 58"/>
                  <a:gd name="GluePoint1Y" fmla="*/ 0 h 50"/>
                  <a:gd name="GluePoint2X" fmla="*/ 15 w 58"/>
                  <a:gd name="GluePoint2Y" fmla="*/ 2 h 50"/>
                  <a:gd name="GluePoint3X" fmla="*/ 22 w 58"/>
                  <a:gd name="GluePoint3Y" fmla="*/ 3 h 50"/>
                  <a:gd name="GluePoint4X" fmla="*/ 25 w 58"/>
                  <a:gd name="GluePoint4Y" fmla="*/ 7 h 50"/>
                  <a:gd name="GluePoint5X" fmla="*/ 33 w 58"/>
                  <a:gd name="GluePoint5Y" fmla="*/ 8 h 50"/>
                  <a:gd name="GluePoint6X" fmla="*/ 47 w 58"/>
                  <a:gd name="GluePoint6Y" fmla="*/ 5 h 50"/>
                  <a:gd name="GluePoint7X" fmla="*/ 52 w 58"/>
                  <a:gd name="GluePoint7Y" fmla="*/ 2 h 50"/>
                  <a:gd name="GluePoint8X" fmla="*/ 54 w 58"/>
                  <a:gd name="GluePoint8Y" fmla="*/ 3 h 50"/>
                  <a:gd name="GluePoint9X" fmla="*/ 57 w 58"/>
                  <a:gd name="GluePoint9Y" fmla="*/ 2 h 50"/>
                  <a:gd name="GluePoint10X" fmla="*/ 58 w 58"/>
                  <a:gd name="GluePoint10Y" fmla="*/ 2 h 50"/>
                  <a:gd name="GluePoint11X" fmla="*/ 58 w 58"/>
                  <a:gd name="GluePoint11Y" fmla="*/ 5 h 50"/>
                  <a:gd name="GluePoint12X" fmla="*/ 57 w 58"/>
                  <a:gd name="GluePoint12Y" fmla="*/ 10 h 50"/>
                  <a:gd name="GluePoint13X" fmla="*/ 44 w 58"/>
                  <a:gd name="GluePoint13Y" fmla="*/ 29 h 50"/>
                  <a:gd name="GluePoint14X" fmla="*/ 47 w 58"/>
                  <a:gd name="GluePoint14Y" fmla="*/ 23 h 50"/>
                  <a:gd name="GluePoint15X" fmla="*/ 41 w 58"/>
                  <a:gd name="GluePoint15Y" fmla="*/ 27 h 50"/>
                  <a:gd name="GluePoint16X" fmla="*/ 34 w 58"/>
                  <a:gd name="GluePoint16Y" fmla="*/ 35 h 50"/>
                  <a:gd name="GluePoint17X" fmla="*/ 28 w 58"/>
                  <a:gd name="GluePoint17Y" fmla="*/ 37 h 50"/>
                  <a:gd name="GluePoint18X" fmla="*/ 19 w 58"/>
                  <a:gd name="GluePoint18Y" fmla="*/ 45 h 50"/>
                  <a:gd name="GluePoint19X" fmla="*/ 19 w 58"/>
                  <a:gd name="GluePoint19Y" fmla="*/ 42 h 50"/>
                  <a:gd name="GluePoint20X" fmla="*/ 15 w 58"/>
                  <a:gd name="GluePoint20Y" fmla="*/ 44 h 50"/>
                  <a:gd name="GluePoint21X" fmla="*/ 12 w 58"/>
                  <a:gd name="GluePoint21Y" fmla="*/ 48 h 50"/>
                  <a:gd name="GluePoint22X" fmla="*/ 9 w 58"/>
                  <a:gd name="GluePoint22Y" fmla="*/ 50 h 50"/>
                  <a:gd name="GluePoint23X" fmla="*/ 0 w 58"/>
                  <a:gd name="GluePoint23Y" fmla="*/ 48 h 50"/>
                  <a:gd name="GluePoint24X" fmla="*/ 0 w 58"/>
                  <a:gd name="GluePoint24Y" fmla="*/ 47 h 50"/>
                  <a:gd name="GluePoint25X" fmla="*/ 3 w 58"/>
                  <a:gd name="GluePoint25Y" fmla="*/ 45 h 50"/>
                  <a:gd name="GluePoint26X" fmla="*/ 0 w 58"/>
                  <a:gd name="GluePoint26Y" fmla="*/ 44 h 50"/>
                  <a:gd name="GluePoint27X" fmla="*/ 0 w 58"/>
                  <a:gd name="GluePoint27Y" fmla="*/ 35 h 50"/>
                  <a:gd name="GluePoint28X" fmla="*/ 3 w 58"/>
                  <a:gd name="GluePoint28Y" fmla="*/ 26 h 50"/>
                  <a:gd name="GluePoint29X" fmla="*/ 3 w 58"/>
                  <a:gd name="GluePoint29Y" fmla="*/ 31 h 50"/>
                  <a:gd name="GluePoint30X" fmla="*/ 6 w 58"/>
                  <a:gd name="GluePoint30Y" fmla="*/ 27 h 50"/>
                  <a:gd name="GluePoint31X" fmla="*/ 4 w 58"/>
                  <a:gd name="GluePoint31Y" fmla="*/ 21 h 50"/>
                  <a:gd name="GluePoint32X" fmla="*/ 6 w 58"/>
                  <a:gd name="GluePoint32Y" fmla="*/ 10 h 50"/>
                  <a:gd name="GluePoint33X" fmla="*/ 12 w 58"/>
                  <a:gd name="GluePoint33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58" h="50">
                    <a:moveTo>
                      <a:pt x="12" y="0"/>
                    </a:moveTo>
                    <a:lnTo>
                      <a:pt x="15" y="2"/>
                    </a:lnTo>
                    <a:lnTo>
                      <a:pt x="22" y="3"/>
                    </a:lnTo>
                    <a:lnTo>
                      <a:pt x="25" y="7"/>
                    </a:lnTo>
                    <a:lnTo>
                      <a:pt x="33" y="8"/>
                    </a:lnTo>
                    <a:lnTo>
                      <a:pt x="47" y="5"/>
                    </a:lnTo>
                    <a:lnTo>
                      <a:pt x="52" y="2"/>
                    </a:lnTo>
                    <a:lnTo>
                      <a:pt x="54" y="3"/>
                    </a:lnTo>
                    <a:lnTo>
                      <a:pt x="57" y="2"/>
                    </a:lnTo>
                    <a:lnTo>
                      <a:pt x="58" y="2"/>
                    </a:lnTo>
                    <a:lnTo>
                      <a:pt x="58" y="5"/>
                    </a:lnTo>
                    <a:lnTo>
                      <a:pt x="57" y="10"/>
                    </a:lnTo>
                    <a:lnTo>
                      <a:pt x="44" y="29"/>
                    </a:lnTo>
                    <a:lnTo>
                      <a:pt x="47" y="23"/>
                    </a:lnTo>
                    <a:lnTo>
                      <a:pt x="41" y="27"/>
                    </a:lnTo>
                    <a:lnTo>
                      <a:pt x="34" y="35"/>
                    </a:lnTo>
                    <a:lnTo>
                      <a:pt x="28" y="37"/>
                    </a:lnTo>
                    <a:lnTo>
                      <a:pt x="19" y="45"/>
                    </a:lnTo>
                    <a:lnTo>
                      <a:pt x="19" y="42"/>
                    </a:lnTo>
                    <a:lnTo>
                      <a:pt x="15" y="44"/>
                    </a:lnTo>
                    <a:lnTo>
                      <a:pt x="12" y="48"/>
                    </a:lnTo>
                    <a:lnTo>
                      <a:pt x="9" y="50"/>
                    </a:lnTo>
                    <a:lnTo>
                      <a:pt x="0" y="48"/>
                    </a:lnTo>
                    <a:lnTo>
                      <a:pt x="0" y="47"/>
                    </a:lnTo>
                    <a:lnTo>
                      <a:pt x="3" y="45"/>
                    </a:lnTo>
                    <a:lnTo>
                      <a:pt x="0" y="44"/>
                    </a:lnTo>
                    <a:lnTo>
                      <a:pt x="0" y="35"/>
                    </a:lnTo>
                    <a:lnTo>
                      <a:pt x="3" y="26"/>
                    </a:lnTo>
                    <a:lnTo>
                      <a:pt x="3" y="31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8" name="Freeform 236"/>
              <p:cNvSpPr/>
              <p:nvPr/>
            </p:nvSpPr>
            <p:spPr>
              <a:xfrm>
                <a:off x="7988400" y="3610080"/>
                <a:ext cx="55080" cy="6156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1560"/>
                  <a:gd name="textAreaBottom" fmla="*/ 61920 h 61560"/>
                  <a:gd name="GluePoint1X" fmla="*/ 11 w 35"/>
                  <a:gd name="GluePoint1Y" fmla="*/ 21 h 39"/>
                  <a:gd name="GluePoint2X" fmla="*/ 6 w 35"/>
                  <a:gd name="GluePoint2Y" fmla="*/ 18 h 39"/>
                  <a:gd name="GluePoint3X" fmla="*/ 2 w 35"/>
                  <a:gd name="GluePoint3Y" fmla="*/ 4 h 39"/>
                  <a:gd name="GluePoint4X" fmla="*/ 0 w 35"/>
                  <a:gd name="GluePoint4Y" fmla="*/ 0 h 39"/>
                  <a:gd name="GluePoint5X" fmla="*/ 6 w 35"/>
                  <a:gd name="GluePoint5Y" fmla="*/ 0 h 39"/>
                  <a:gd name="GluePoint6X" fmla="*/ 11 w 35"/>
                  <a:gd name="GluePoint6Y" fmla="*/ 4 h 39"/>
                  <a:gd name="GluePoint7X" fmla="*/ 11 w 35"/>
                  <a:gd name="GluePoint7Y" fmla="*/ 7 h 39"/>
                  <a:gd name="GluePoint8X" fmla="*/ 14 w 35"/>
                  <a:gd name="GluePoint8Y" fmla="*/ 9 h 39"/>
                  <a:gd name="GluePoint9X" fmla="*/ 18 w 35"/>
                  <a:gd name="GluePoint9Y" fmla="*/ 17 h 39"/>
                  <a:gd name="GluePoint10X" fmla="*/ 22 w 35"/>
                  <a:gd name="GluePoint10Y" fmla="*/ 23 h 39"/>
                  <a:gd name="GluePoint11X" fmla="*/ 27 w 35"/>
                  <a:gd name="GluePoint11Y" fmla="*/ 25 h 39"/>
                  <a:gd name="GluePoint12X" fmla="*/ 32 w 35"/>
                  <a:gd name="GluePoint12Y" fmla="*/ 33 h 39"/>
                  <a:gd name="GluePoint13X" fmla="*/ 35 w 35"/>
                  <a:gd name="GluePoint13Y" fmla="*/ 34 h 39"/>
                  <a:gd name="GluePoint14X" fmla="*/ 35 w 35"/>
                  <a:gd name="GluePoint14Y" fmla="*/ 36 h 39"/>
                  <a:gd name="GluePoint15X" fmla="*/ 32 w 35"/>
                  <a:gd name="GluePoint15Y" fmla="*/ 39 h 39"/>
                  <a:gd name="GluePoint16X" fmla="*/ 29 w 35"/>
                  <a:gd name="GluePoint16Y" fmla="*/ 36 h 39"/>
                  <a:gd name="GluePoint17X" fmla="*/ 24 w 35"/>
                  <a:gd name="GluePoint17Y" fmla="*/ 34 h 39"/>
                  <a:gd name="GluePoint18X" fmla="*/ 24 w 35"/>
                  <a:gd name="GluePoint18Y" fmla="*/ 31 h 39"/>
                  <a:gd name="GluePoint19X" fmla="*/ 13 w 35"/>
                  <a:gd name="GluePoint19Y" fmla="*/ 25 h 39"/>
                  <a:gd name="GluePoint20X" fmla="*/ 11 w 35"/>
                  <a:gd name="GluePoint20Y" fmla="*/ 21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5" h="39">
                    <a:moveTo>
                      <a:pt x="11" y="21"/>
                    </a:moveTo>
                    <a:lnTo>
                      <a:pt x="6" y="18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8" y="17"/>
                    </a:lnTo>
                    <a:lnTo>
                      <a:pt x="22" y="23"/>
                    </a:lnTo>
                    <a:lnTo>
                      <a:pt x="27" y="25"/>
                    </a:lnTo>
                    <a:lnTo>
                      <a:pt x="32" y="33"/>
                    </a:lnTo>
                    <a:lnTo>
                      <a:pt x="35" y="34"/>
                    </a:lnTo>
                    <a:lnTo>
                      <a:pt x="35" y="36"/>
                    </a:lnTo>
                    <a:lnTo>
                      <a:pt x="32" y="39"/>
                    </a:lnTo>
                    <a:lnTo>
                      <a:pt x="29" y="36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13" y="25"/>
                    </a:lnTo>
                    <a:lnTo>
                      <a:pt x="11" y="2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9" name="Freeform 237"/>
              <p:cNvSpPr/>
              <p:nvPr/>
            </p:nvSpPr>
            <p:spPr>
              <a:xfrm>
                <a:off x="8083440" y="3454560"/>
                <a:ext cx="10800" cy="252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5200"/>
                  <a:gd name="textAreaBottom" fmla="*/ 25560 h 25200"/>
                  <a:gd name="GluePoint1X" fmla="*/ 0 w 7"/>
                  <a:gd name="GluePoint1Y" fmla="*/ 0 h 16"/>
                  <a:gd name="GluePoint2X" fmla="*/ 2 w 7"/>
                  <a:gd name="GluePoint2Y" fmla="*/ 8 h 16"/>
                  <a:gd name="GluePoint3X" fmla="*/ 7 w 7"/>
                  <a:gd name="GluePoint3Y" fmla="*/ 5 h 16"/>
                  <a:gd name="GluePoint4X" fmla="*/ 7 w 7"/>
                  <a:gd name="GluePoint4Y" fmla="*/ 15 h 16"/>
                  <a:gd name="GluePoint5X" fmla="*/ 0 w 7"/>
                  <a:gd name="GluePoint5Y" fmla="*/ 16 h 16"/>
                  <a:gd name="GluePoint6X" fmla="*/ 0 w 7"/>
                  <a:gd name="GluePoint6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6">
                    <a:moveTo>
                      <a:pt x="0" y="0"/>
                    </a:moveTo>
                    <a:lnTo>
                      <a:pt x="2" y="8"/>
                    </a:lnTo>
                    <a:lnTo>
                      <a:pt x="7" y="5"/>
                    </a:lnTo>
                    <a:lnTo>
                      <a:pt x="7" y="15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0" name="Freeform 238"/>
              <p:cNvSpPr/>
              <p:nvPr/>
            </p:nvSpPr>
            <p:spPr>
              <a:xfrm>
                <a:off x="8091360" y="34876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0 w 7"/>
                  <a:gd name="GluePoint1Y" fmla="*/ 0 h 12"/>
                  <a:gd name="GluePoint2X" fmla="*/ 7 w 7"/>
                  <a:gd name="GluePoint2Y" fmla="*/ 7 h 12"/>
                  <a:gd name="GluePoint3X" fmla="*/ 7 w 7"/>
                  <a:gd name="GluePoint3Y" fmla="*/ 10 h 12"/>
                  <a:gd name="GluePoint4X" fmla="*/ 2 w 7"/>
                  <a:gd name="GluePoint4Y" fmla="*/ 12 h 12"/>
                  <a:gd name="GluePoint5X" fmla="*/ 3 w 7"/>
                  <a:gd name="GluePoint5Y" fmla="*/ 3 h 12"/>
                  <a:gd name="GluePoint6X" fmla="*/ 0 w 7"/>
                  <a:gd name="GluePoint6Y" fmla="*/ 2 h 12"/>
                  <a:gd name="GluePoint7X" fmla="*/ 0 w 7"/>
                  <a:gd name="GluePoint7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0" y="0"/>
                    </a:moveTo>
                    <a:lnTo>
                      <a:pt x="7" y="7"/>
                    </a:lnTo>
                    <a:lnTo>
                      <a:pt x="7" y="10"/>
                    </a:lnTo>
                    <a:lnTo>
                      <a:pt x="2" y="1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1" name="Freeform 239"/>
              <p:cNvSpPr/>
              <p:nvPr/>
            </p:nvSpPr>
            <p:spPr>
              <a:xfrm>
                <a:off x="8116920" y="347508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2 w 2"/>
                  <a:gd name="GluePoint1Y" fmla="*/ 0 h 8"/>
                  <a:gd name="GluePoint2X" fmla="*/ 0 w 2"/>
                  <a:gd name="GluePoint2Y" fmla="*/ 8 h 8"/>
                  <a:gd name="GluePoint3X" fmla="*/ 2 w 2"/>
                  <a:gd name="GluePoint3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2" y="0"/>
                    </a:moveTo>
                    <a:lnTo>
                      <a:pt x="0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2" name="Freeform 240"/>
              <p:cNvSpPr/>
              <p:nvPr/>
            </p:nvSpPr>
            <p:spPr>
              <a:xfrm>
                <a:off x="8109000" y="3492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5 h 5"/>
                  <a:gd name="GluePoint3X" fmla="*/ 2 w 5"/>
                  <a:gd name="GluePoint3Y" fmla="*/ 5 h 5"/>
                  <a:gd name="GluePoint4X" fmla="*/ 0 w 5"/>
                  <a:gd name="GluePoint4Y" fmla="*/ 4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3" name="Freeform 241"/>
              <p:cNvSpPr/>
              <p:nvPr/>
            </p:nvSpPr>
            <p:spPr>
              <a:xfrm>
                <a:off x="8107200" y="353376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3 w 4"/>
                  <a:gd name="GluePoint1Y" fmla="*/ 0 h 5"/>
                  <a:gd name="GluePoint2X" fmla="*/ 4 w 4"/>
                  <a:gd name="GluePoint2Y" fmla="*/ 3 h 5"/>
                  <a:gd name="GluePoint3X" fmla="*/ 0 w 4"/>
                  <a:gd name="GluePoint3Y" fmla="*/ 5 h 5"/>
                  <a:gd name="GluePoint4X" fmla="*/ 0 w 4"/>
                  <a:gd name="GluePoint4Y" fmla="*/ 2 h 5"/>
                  <a:gd name="GluePoint5X" fmla="*/ 3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3" y="0"/>
                    </a:moveTo>
                    <a:lnTo>
                      <a:pt x="4" y="3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4" name="Freeform 242"/>
              <p:cNvSpPr/>
              <p:nvPr/>
            </p:nvSpPr>
            <p:spPr>
              <a:xfrm>
                <a:off x="8116920" y="356544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2 w 2"/>
                  <a:gd name="GluePoint2Y" fmla="*/ 0 h 4"/>
                  <a:gd name="GluePoint3X" fmla="*/ 2 w 2"/>
                  <a:gd name="GluePoint3Y" fmla="*/ 4 h 4"/>
                  <a:gd name="GluePoint4X" fmla="*/ 0 w 2"/>
                  <a:gd name="GluePoint4Y" fmla="*/ 3 h 4"/>
                  <a:gd name="GluePoint5X" fmla="*/ 0 w 2"/>
                  <a:gd name="GluePoint5Y" fmla="*/ 0 h 4"/>
                  <a:gd name="GluePoint6X" fmla="*/ 0 w 2"/>
                  <a:gd name="GluePoint6Y" fmla="*/ 3 h 4"/>
                  <a:gd name="GluePoint7X" fmla="*/ 0 w 2"/>
                  <a:gd name="GluePoint7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5" name="Freeform 243"/>
              <p:cNvSpPr/>
              <p:nvPr/>
            </p:nvSpPr>
            <p:spPr>
              <a:xfrm>
                <a:off x="8116920" y="35845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2 h 5"/>
                  <a:gd name="GluePoint3X" fmla="*/ 2 w 3"/>
                  <a:gd name="GluePoint3Y" fmla="*/ 5 h 5"/>
                  <a:gd name="GluePoint4X" fmla="*/ 0 w 3"/>
                  <a:gd name="GluePoint4Y" fmla="*/ 2 h 5"/>
                  <a:gd name="GluePoint5X" fmla="*/ 2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2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6" name="Freeform 244"/>
              <p:cNvSpPr/>
              <p:nvPr/>
            </p:nvSpPr>
            <p:spPr>
              <a:xfrm>
                <a:off x="8056440" y="362592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2 w 5"/>
                  <a:gd name="GluePoint1Y" fmla="*/ 0 h 7"/>
                  <a:gd name="GluePoint2X" fmla="*/ 3 w 5"/>
                  <a:gd name="GluePoint2Y" fmla="*/ 0 h 7"/>
                  <a:gd name="GluePoint3X" fmla="*/ 5 w 5"/>
                  <a:gd name="GluePoint3Y" fmla="*/ 7 h 7"/>
                  <a:gd name="GluePoint4X" fmla="*/ 0 w 5"/>
                  <a:gd name="GluePoint4Y" fmla="*/ 3 h 7"/>
                  <a:gd name="GluePoint5X" fmla="*/ 2 w 5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2" y="0"/>
                    </a:moveTo>
                    <a:lnTo>
                      <a:pt x="3" y="0"/>
                    </a:lnTo>
                    <a:lnTo>
                      <a:pt x="5" y="7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7" name="Freeform 245"/>
              <p:cNvSpPr/>
              <p:nvPr/>
            </p:nvSpPr>
            <p:spPr>
              <a:xfrm>
                <a:off x="8070840" y="364320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0 h 4"/>
                  <a:gd name="GluePoint3X" fmla="*/ 2 w 4"/>
                  <a:gd name="GluePoint3Y" fmla="*/ 4 h 4"/>
                  <a:gd name="GluePoint4X" fmla="*/ 0 w 4"/>
                  <a:gd name="GluePoint4Y" fmla="*/ 4 h 4"/>
                  <a:gd name="GluePoint5X" fmla="*/ 0 w 4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8" name="Freeform 246"/>
              <p:cNvSpPr/>
              <p:nvPr/>
            </p:nvSpPr>
            <p:spPr>
              <a:xfrm>
                <a:off x="8321760" y="3529080"/>
                <a:ext cx="29880" cy="252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5200"/>
                  <a:gd name="textAreaBottom" fmla="*/ 25560 h 25200"/>
                  <a:gd name="GluePoint1X" fmla="*/ 12 w 19"/>
                  <a:gd name="GluePoint1Y" fmla="*/ 2 h 16"/>
                  <a:gd name="GluePoint2X" fmla="*/ 16 w 19"/>
                  <a:gd name="GluePoint2Y" fmla="*/ 0 h 16"/>
                  <a:gd name="GluePoint3X" fmla="*/ 19 w 19"/>
                  <a:gd name="GluePoint3Y" fmla="*/ 3 h 16"/>
                  <a:gd name="GluePoint4X" fmla="*/ 19 w 19"/>
                  <a:gd name="GluePoint4Y" fmla="*/ 13 h 16"/>
                  <a:gd name="GluePoint5X" fmla="*/ 9 w 19"/>
                  <a:gd name="GluePoint5Y" fmla="*/ 16 h 16"/>
                  <a:gd name="GluePoint6X" fmla="*/ 0 w 19"/>
                  <a:gd name="GluePoint6Y" fmla="*/ 11 h 16"/>
                  <a:gd name="GluePoint7X" fmla="*/ 3 w 19"/>
                  <a:gd name="GluePoint7Y" fmla="*/ 5 h 16"/>
                  <a:gd name="GluePoint8X" fmla="*/ 8 w 19"/>
                  <a:gd name="GluePoint8Y" fmla="*/ 2 h 16"/>
                  <a:gd name="GluePoint9X" fmla="*/ 12 w 19"/>
                  <a:gd name="GluePoint9Y" fmla="*/ 2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16">
                    <a:moveTo>
                      <a:pt x="12" y="2"/>
                    </a:moveTo>
                    <a:lnTo>
                      <a:pt x="16" y="0"/>
                    </a:lnTo>
                    <a:lnTo>
                      <a:pt x="19" y="3"/>
                    </a:lnTo>
                    <a:lnTo>
                      <a:pt x="19" y="13"/>
                    </a:lnTo>
                    <a:lnTo>
                      <a:pt x="9" y="16"/>
                    </a:lnTo>
                    <a:lnTo>
                      <a:pt x="0" y="11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9" name="Freeform 247"/>
              <p:cNvSpPr/>
              <p:nvPr/>
            </p:nvSpPr>
            <p:spPr>
              <a:xfrm>
                <a:off x="8359920" y="3495600"/>
                <a:ext cx="39240" cy="2340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23400"/>
                  <a:gd name="textAreaBottom" fmla="*/ 23760 h 23400"/>
                  <a:gd name="GluePoint1X" fmla="*/ 7 w 25"/>
                  <a:gd name="GluePoint1Y" fmla="*/ 5 h 15"/>
                  <a:gd name="GluePoint2X" fmla="*/ 7 w 25"/>
                  <a:gd name="GluePoint2Y" fmla="*/ 7 h 15"/>
                  <a:gd name="GluePoint3X" fmla="*/ 19 w 25"/>
                  <a:gd name="GluePoint3Y" fmla="*/ 2 h 15"/>
                  <a:gd name="GluePoint4X" fmla="*/ 25 w 25"/>
                  <a:gd name="GluePoint4Y" fmla="*/ 0 h 15"/>
                  <a:gd name="GluePoint5X" fmla="*/ 22 w 25"/>
                  <a:gd name="GluePoint5Y" fmla="*/ 5 h 15"/>
                  <a:gd name="GluePoint6X" fmla="*/ 20 w 25"/>
                  <a:gd name="GluePoint6Y" fmla="*/ 10 h 15"/>
                  <a:gd name="GluePoint7X" fmla="*/ 12 w 25"/>
                  <a:gd name="GluePoint7Y" fmla="*/ 11 h 15"/>
                  <a:gd name="GluePoint8X" fmla="*/ 11 w 25"/>
                  <a:gd name="GluePoint8Y" fmla="*/ 8 h 15"/>
                  <a:gd name="GluePoint9X" fmla="*/ 7 w 25"/>
                  <a:gd name="GluePoint9Y" fmla="*/ 13 h 15"/>
                  <a:gd name="GluePoint10X" fmla="*/ 3 w 25"/>
                  <a:gd name="GluePoint10Y" fmla="*/ 15 h 15"/>
                  <a:gd name="GluePoint11X" fmla="*/ 0 w 25"/>
                  <a:gd name="GluePoint11Y" fmla="*/ 11 h 15"/>
                  <a:gd name="GluePoint12X" fmla="*/ 0 w 25"/>
                  <a:gd name="GluePoint12Y" fmla="*/ 8 h 15"/>
                  <a:gd name="GluePoint13X" fmla="*/ 7 w 25"/>
                  <a:gd name="GluePoint13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5" h="15">
                    <a:moveTo>
                      <a:pt x="7" y="5"/>
                    </a:moveTo>
                    <a:lnTo>
                      <a:pt x="7" y="7"/>
                    </a:lnTo>
                    <a:lnTo>
                      <a:pt x="19" y="2"/>
                    </a:lnTo>
                    <a:lnTo>
                      <a:pt x="25" y="0"/>
                    </a:lnTo>
                    <a:lnTo>
                      <a:pt x="22" y="5"/>
                    </a:lnTo>
                    <a:lnTo>
                      <a:pt x="20" y="10"/>
                    </a:lnTo>
                    <a:lnTo>
                      <a:pt x="12" y="11"/>
                    </a:lnTo>
                    <a:lnTo>
                      <a:pt x="11" y="8"/>
                    </a:lnTo>
                    <a:lnTo>
                      <a:pt x="7" y="13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0" name="Freeform 248"/>
              <p:cNvSpPr/>
              <p:nvPr/>
            </p:nvSpPr>
            <p:spPr>
              <a:xfrm>
                <a:off x="7554960" y="445140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8 w 8"/>
                  <a:gd name="GluePoint1Y" fmla="*/ 0 h 6"/>
                  <a:gd name="GluePoint2X" fmla="*/ 5 w 8"/>
                  <a:gd name="GluePoint2Y" fmla="*/ 4 h 6"/>
                  <a:gd name="GluePoint3X" fmla="*/ 0 w 8"/>
                  <a:gd name="GluePoint3Y" fmla="*/ 6 h 6"/>
                  <a:gd name="GluePoint4X" fmla="*/ 1 w 8"/>
                  <a:gd name="GluePoint4Y" fmla="*/ 3 h 6"/>
                  <a:gd name="GluePoint5X" fmla="*/ 8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8" y="0"/>
                    </a:moveTo>
                    <a:lnTo>
                      <a:pt x="5" y="4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1" name="Freeform 249"/>
              <p:cNvSpPr/>
              <p:nvPr/>
            </p:nvSpPr>
            <p:spPr>
              <a:xfrm>
                <a:off x="7674120" y="4346640"/>
                <a:ext cx="21960" cy="1404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4040"/>
                  <a:gd name="textAreaBottom" fmla="*/ 14400 h 14040"/>
                  <a:gd name="GluePoint1X" fmla="*/ 14 w 14"/>
                  <a:gd name="GluePoint1Y" fmla="*/ 0 h 9"/>
                  <a:gd name="GluePoint2X" fmla="*/ 14 w 14"/>
                  <a:gd name="GluePoint2Y" fmla="*/ 3 h 9"/>
                  <a:gd name="GluePoint3X" fmla="*/ 11 w 14"/>
                  <a:gd name="GluePoint3Y" fmla="*/ 3 h 9"/>
                  <a:gd name="GluePoint4X" fmla="*/ 11 w 14"/>
                  <a:gd name="GluePoint4Y" fmla="*/ 6 h 9"/>
                  <a:gd name="GluePoint5X" fmla="*/ 0 w 14"/>
                  <a:gd name="GluePoint5Y" fmla="*/ 9 h 9"/>
                  <a:gd name="GluePoint6X" fmla="*/ 11 w 14"/>
                  <a:gd name="GluePoint6Y" fmla="*/ 0 h 9"/>
                  <a:gd name="GluePoint7X" fmla="*/ 14 w 14"/>
                  <a:gd name="GluePoint7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9">
                    <a:moveTo>
                      <a:pt x="14" y="0"/>
                    </a:moveTo>
                    <a:lnTo>
                      <a:pt x="14" y="3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0" y="9"/>
                    </a:lnTo>
                    <a:lnTo>
                      <a:pt x="11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2" name="Freeform 250"/>
              <p:cNvSpPr/>
              <p:nvPr/>
            </p:nvSpPr>
            <p:spPr>
              <a:xfrm>
                <a:off x="7680240" y="4176720"/>
                <a:ext cx="274320" cy="169560"/>
              </a:xfrm>
              <a:custGeom>
                <a:avLst/>
                <a:gdLst>
                  <a:gd name="textAreaLeft" fmla="*/ 0 w 274320"/>
                  <a:gd name="textAreaRight" fmla="*/ 274680 w 274320"/>
                  <a:gd name="textAreaTop" fmla="*/ 0 h 169560"/>
                  <a:gd name="textAreaBottom" fmla="*/ 169920 h 169560"/>
                  <a:gd name="GluePoint1X" fmla="*/ 148 w 173"/>
                  <a:gd name="GluePoint1Y" fmla="*/ 5 h 107"/>
                  <a:gd name="GluePoint2X" fmla="*/ 156 w 173"/>
                  <a:gd name="GluePoint2Y" fmla="*/ 4 h 107"/>
                  <a:gd name="GluePoint3X" fmla="*/ 156 w 173"/>
                  <a:gd name="GluePoint3Y" fmla="*/ 10 h 107"/>
                  <a:gd name="GluePoint4X" fmla="*/ 170 w 173"/>
                  <a:gd name="GluePoint4Y" fmla="*/ 7 h 107"/>
                  <a:gd name="GluePoint5X" fmla="*/ 169 w 173"/>
                  <a:gd name="GluePoint5Y" fmla="*/ 9 h 107"/>
                  <a:gd name="GluePoint6X" fmla="*/ 169 w 173"/>
                  <a:gd name="GluePoint6Y" fmla="*/ 12 h 107"/>
                  <a:gd name="GluePoint7X" fmla="*/ 173 w 173"/>
                  <a:gd name="GluePoint7Y" fmla="*/ 10 h 107"/>
                  <a:gd name="GluePoint8X" fmla="*/ 170 w 173"/>
                  <a:gd name="GluePoint8Y" fmla="*/ 13 h 107"/>
                  <a:gd name="GluePoint9X" fmla="*/ 164 w 173"/>
                  <a:gd name="GluePoint9Y" fmla="*/ 23 h 107"/>
                  <a:gd name="GluePoint10X" fmla="*/ 127 w 173"/>
                  <a:gd name="GluePoint10Y" fmla="*/ 46 h 107"/>
                  <a:gd name="GluePoint11X" fmla="*/ 121 w 173"/>
                  <a:gd name="GluePoint11Y" fmla="*/ 55 h 107"/>
                  <a:gd name="GluePoint12X" fmla="*/ 113 w 173"/>
                  <a:gd name="GluePoint12Y" fmla="*/ 55 h 107"/>
                  <a:gd name="GluePoint13X" fmla="*/ 108 w 173"/>
                  <a:gd name="GluePoint13Y" fmla="*/ 57 h 107"/>
                  <a:gd name="GluePoint14X" fmla="*/ 97 w 173"/>
                  <a:gd name="GluePoint14Y" fmla="*/ 60 h 107"/>
                  <a:gd name="GluePoint15X" fmla="*/ 61 w 173"/>
                  <a:gd name="GluePoint15Y" fmla="*/ 91 h 107"/>
                  <a:gd name="GluePoint16X" fmla="*/ 53 w 173"/>
                  <a:gd name="GluePoint16Y" fmla="*/ 95 h 107"/>
                  <a:gd name="GluePoint17X" fmla="*/ 35 w 173"/>
                  <a:gd name="GluePoint17Y" fmla="*/ 103 h 107"/>
                  <a:gd name="GluePoint18X" fmla="*/ 24 w 173"/>
                  <a:gd name="GluePoint18Y" fmla="*/ 103 h 107"/>
                  <a:gd name="GluePoint19X" fmla="*/ 19 w 173"/>
                  <a:gd name="GluePoint19Y" fmla="*/ 102 h 107"/>
                  <a:gd name="GluePoint20X" fmla="*/ 13 w 173"/>
                  <a:gd name="GluePoint20Y" fmla="*/ 97 h 107"/>
                  <a:gd name="GluePoint21X" fmla="*/ 0 w 173"/>
                  <a:gd name="GluePoint21Y" fmla="*/ 97 h 107"/>
                  <a:gd name="GluePoint22X" fmla="*/ 2 w 173"/>
                  <a:gd name="GluePoint22Y" fmla="*/ 95 h 107"/>
                  <a:gd name="GluePoint23X" fmla="*/ 0 w 173"/>
                  <a:gd name="GluePoint23Y" fmla="*/ 94 h 107"/>
                  <a:gd name="GluePoint24X" fmla="*/ 10 w 173"/>
                  <a:gd name="GluePoint24Y" fmla="*/ 89 h 107"/>
                  <a:gd name="GluePoint25X" fmla="*/ 13 w 173"/>
                  <a:gd name="GluePoint25Y" fmla="*/ 86 h 107"/>
                  <a:gd name="GluePoint26X" fmla="*/ 15 w 173"/>
                  <a:gd name="GluePoint26Y" fmla="*/ 84 h 107"/>
                  <a:gd name="GluePoint27X" fmla="*/ 19 w 173"/>
                  <a:gd name="GluePoint27Y" fmla="*/ 82 h 107"/>
                  <a:gd name="GluePoint28X" fmla="*/ 23 w 173"/>
                  <a:gd name="GluePoint28Y" fmla="*/ 76 h 107"/>
                  <a:gd name="GluePoint29X" fmla="*/ 27 w 173"/>
                  <a:gd name="GluePoint29Y" fmla="*/ 78 h 107"/>
                  <a:gd name="GluePoint30X" fmla="*/ 38 w 173"/>
                  <a:gd name="GluePoint30Y" fmla="*/ 70 h 107"/>
                  <a:gd name="GluePoint31X" fmla="*/ 65 w 173"/>
                  <a:gd name="GluePoint31Y" fmla="*/ 58 h 107"/>
                  <a:gd name="GluePoint32X" fmla="*/ 111 w 173"/>
                  <a:gd name="GluePoint32Y" fmla="*/ 34 h 107"/>
                  <a:gd name="GluePoint33X" fmla="*/ 135 w 173"/>
                  <a:gd name="GluePoint33Y" fmla="*/ 17 h 10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73" h="107">
                    <a:moveTo>
                      <a:pt x="145" y="9"/>
                    </a:moveTo>
                    <a:lnTo>
                      <a:pt x="148" y="5"/>
                    </a:lnTo>
                    <a:lnTo>
                      <a:pt x="159" y="0"/>
                    </a:lnTo>
                    <a:lnTo>
                      <a:pt x="156" y="4"/>
                    </a:lnTo>
                    <a:lnTo>
                      <a:pt x="159" y="5"/>
                    </a:lnTo>
                    <a:lnTo>
                      <a:pt x="156" y="10"/>
                    </a:lnTo>
                    <a:lnTo>
                      <a:pt x="158" y="13"/>
                    </a:lnTo>
                    <a:lnTo>
                      <a:pt x="170" y="7"/>
                    </a:lnTo>
                    <a:lnTo>
                      <a:pt x="172" y="7"/>
                    </a:lnTo>
                    <a:lnTo>
                      <a:pt x="169" y="9"/>
                    </a:lnTo>
                    <a:lnTo>
                      <a:pt x="165" y="13"/>
                    </a:lnTo>
                    <a:lnTo>
                      <a:pt x="169" y="12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69" y="12"/>
                    </a:lnTo>
                    <a:lnTo>
                      <a:pt x="170" y="13"/>
                    </a:lnTo>
                    <a:lnTo>
                      <a:pt x="167" y="17"/>
                    </a:lnTo>
                    <a:lnTo>
                      <a:pt x="164" y="23"/>
                    </a:lnTo>
                    <a:lnTo>
                      <a:pt x="138" y="41"/>
                    </a:lnTo>
                    <a:lnTo>
                      <a:pt x="127" y="46"/>
                    </a:lnTo>
                    <a:lnTo>
                      <a:pt x="119" y="54"/>
                    </a:lnTo>
                    <a:lnTo>
                      <a:pt x="121" y="55"/>
                    </a:lnTo>
                    <a:lnTo>
                      <a:pt x="119" y="58"/>
                    </a:lnTo>
                    <a:lnTo>
                      <a:pt x="113" y="55"/>
                    </a:lnTo>
                    <a:lnTo>
                      <a:pt x="110" y="58"/>
                    </a:lnTo>
                    <a:lnTo>
                      <a:pt x="108" y="57"/>
                    </a:lnTo>
                    <a:lnTo>
                      <a:pt x="99" y="62"/>
                    </a:lnTo>
                    <a:lnTo>
                      <a:pt x="97" y="60"/>
                    </a:lnTo>
                    <a:lnTo>
                      <a:pt x="78" y="78"/>
                    </a:lnTo>
                    <a:lnTo>
                      <a:pt x="61" y="91"/>
                    </a:lnTo>
                    <a:lnTo>
                      <a:pt x="57" y="94"/>
                    </a:lnTo>
                    <a:lnTo>
                      <a:pt x="53" y="95"/>
                    </a:lnTo>
                    <a:lnTo>
                      <a:pt x="42" y="100"/>
                    </a:lnTo>
                    <a:lnTo>
                      <a:pt x="35" y="103"/>
                    </a:lnTo>
                    <a:lnTo>
                      <a:pt x="24" y="107"/>
                    </a:lnTo>
                    <a:lnTo>
                      <a:pt x="24" y="103"/>
                    </a:lnTo>
                    <a:lnTo>
                      <a:pt x="18" y="105"/>
                    </a:lnTo>
                    <a:lnTo>
                      <a:pt x="19" y="102"/>
                    </a:lnTo>
                    <a:lnTo>
                      <a:pt x="13" y="102"/>
                    </a:lnTo>
                    <a:lnTo>
                      <a:pt x="13" y="97"/>
                    </a:lnTo>
                    <a:lnTo>
                      <a:pt x="5" y="99"/>
                    </a:lnTo>
                    <a:lnTo>
                      <a:pt x="0" y="97"/>
                    </a:lnTo>
                    <a:lnTo>
                      <a:pt x="7" y="92"/>
                    </a:lnTo>
                    <a:lnTo>
                      <a:pt x="2" y="95"/>
                    </a:lnTo>
                    <a:lnTo>
                      <a:pt x="5" y="92"/>
                    </a:lnTo>
                    <a:lnTo>
                      <a:pt x="0" y="94"/>
                    </a:lnTo>
                    <a:lnTo>
                      <a:pt x="2" y="92"/>
                    </a:lnTo>
                    <a:lnTo>
                      <a:pt x="10" y="89"/>
                    </a:lnTo>
                    <a:lnTo>
                      <a:pt x="10" y="89"/>
                    </a:lnTo>
                    <a:lnTo>
                      <a:pt x="13" y="86"/>
                    </a:lnTo>
                    <a:lnTo>
                      <a:pt x="11" y="84"/>
                    </a:lnTo>
                    <a:lnTo>
                      <a:pt x="15" y="84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81"/>
                    </a:lnTo>
                    <a:lnTo>
                      <a:pt x="23" y="76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30" y="73"/>
                    </a:lnTo>
                    <a:lnTo>
                      <a:pt x="38" y="70"/>
                    </a:lnTo>
                    <a:lnTo>
                      <a:pt x="50" y="62"/>
                    </a:lnTo>
                    <a:lnTo>
                      <a:pt x="65" y="58"/>
                    </a:lnTo>
                    <a:lnTo>
                      <a:pt x="105" y="39"/>
                    </a:lnTo>
                    <a:lnTo>
                      <a:pt x="111" y="34"/>
                    </a:lnTo>
                    <a:lnTo>
                      <a:pt x="126" y="23"/>
                    </a:lnTo>
                    <a:lnTo>
                      <a:pt x="135" y="17"/>
                    </a:lnTo>
                    <a:lnTo>
                      <a:pt x="145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3" name="Freeform 251"/>
              <p:cNvSpPr/>
              <p:nvPr/>
            </p:nvSpPr>
            <p:spPr>
              <a:xfrm>
                <a:off x="7962840" y="4006800"/>
                <a:ext cx="153720" cy="19800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198000"/>
                  <a:gd name="textAreaBottom" fmla="*/ 198360 h 198000"/>
                  <a:gd name="GluePoint1X" fmla="*/ 54 w 97"/>
                  <a:gd name="GluePoint1Y" fmla="*/ 0 h 125"/>
                  <a:gd name="GluePoint2X" fmla="*/ 56 w 97"/>
                  <a:gd name="GluePoint2Y" fmla="*/ 6 h 125"/>
                  <a:gd name="GluePoint3X" fmla="*/ 61 w 97"/>
                  <a:gd name="GluePoint3Y" fmla="*/ 9 h 125"/>
                  <a:gd name="GluePoint4X" fmla="*/ 61 w 97"/>
                  <a:gd name="GluePoint4Y" fmla="*/ 13 h 125"/>
                  <a:gd name="GluePoint5X" fmla="*/ 62 w 97"/>
                  <a:gd name="GluePoint5Y" fmla="*/ 25 h 125"/>
                  <a:gd name="GluePoint6X" fmla="*/ 57 w 97"/>
                  <a:gd name="GluePoint6Y" fmla="*/ 25 h 125"/>
                  <a:gd name="GluePoint7X" fmla="*/ 53 w 97"/>
                  <a:gd name="GluePoint7Y" fmla="*/ 43 h 125"/>
                  <a:gd name="GluePoint8X" fmla="*/ 57 w 97"/>
                  <a:gd name="GluePoint8Y" fmla="*/ 48 h 125"/>
                  <a:gd name="GluePoint9X" fmla="*/ 65 w 97"/>
                  <a:gd name="GluePoint9Y" fmla="*/ 40 h 125"/>
                  <a:gd name="GluePoint10X" fmla="*/ 67 w 97"/>
                  <a:gd name="GluePoint10Y" fmla="*/ 37 h 125"/>
                  <a:gd name="GluePoint11X" fmla="*/ 64 w 97"/>
                  <a:gd name="GluePoint11Y" fmla="*/ 54 h 125"/>
                  <a:gd name="GluePoint12X" fmla="*/ 76 w 97"/>
                  <a:gd name="GluePoint12Y" fmla="*/ 62 h 125"/>
                  <a:gd name="GluePoint13X" fmla="*/ 97 w 97"/>
                  <a:gd name="GluePoint13Y" fmla="*/ 56 h 125"/>
                  <a:gd name="GluePoint14X" fmla="*/ 78 w 97"/>
                  <a:gd name="GluePoint14Y" fmla="*/ 74 h 125"/>
                  <a:gd name="GluePoint15X" fmla="*/ 70 w 97"/>
                  <a:gd name="GluePoint15Y" fmla="*/ 83 h 125"/>
                  <a:gd name="GluePoint16X" fmla="*/ 70 w 97"/>
                  <a:gd name="GluePoint16Y" fmla="*/ 80 h 125"/>
                  <a:gd name="GluePoint17X" fmla="*/ 53 w 97"/>
                  <a:gd name="GluePoint17Y" fmla="*/ 88 h 125"/>
                  <a:gd name="GluePoint18X" fmla="*/ 51 w 97"/>
                  <a:gd name="GluePoint18Y" fmla="*/ 95 h 125"/>
                  <a:gd name="GluePoint19X" fmla="*/ 14 w 97"/>
                  <a:gd name="GluePoint19Y" fmla="*/ 120 h 125"/>
                  <a:gd name="GluePoint20X" fmla="*/ 5 w 97"/>
                  <a:gd name="GluePoint20Y" fmla="*/ 125 h 125"/>
                  <a:gd name="GluePoint21X" fmla="*/ 0 w 97"/>
                  <a:gd name="GluePoint21Y" fmla="*/ 122 h 125"/>
                  <a:gd name="GluePoint22X" fmla="*/ 2 w 97"/>
                  <a:gd name="GluePoint22Y" fmla="*/ 117 h 125"/>
                  <a:gd name="GluePoint23X" fmla="*/ 19 w 97"/>
                  <a:gd name="GluePoint23Y" fmla="*/ 103 h 125"/>
                  <a:gd name="GluePoint24X" fmla="*/ 21 w 97"/>
                  <a:gd name="GluePoint24Y" fmla="*/ 96 h 125"/>
                  <a:gd name="GluePoint25X" fmla="*/ 11 w 97"/>
                  <a:gd name="GluePoint25Y" fmla="*/ 87 h 125"/>
                  <a:gd name="GluePoint26X" fmla="*/ 18 w 97"/>
                  <a:gd name="GluePoint26Y" fmla="*/ 80 h 125"/>
                  <a:gd name="GluePoint27X" fmla="*/ 38 w 97"/>
                  <a:gd name="GluePoint27Y" fmla="*/ 64 h 125"/>
                  <a:gd name="GluePoint28X" fmla="*/ 49 w 97"/>
                  <a:gd name="GluePoint28Y" fmla="*/ 51 h 125"/>
                  <a:gd name="GluePoint29X" fmla="*/ 53 w 97"/>
                  <a:gd name="GluePoint29Y" fmla="*/ 45 h 125"/>
                  <a:gd name="GluePoint30X" fmla="*/ 49 w 97"/>
                  <a:gd name="GluePoint30Y" fmla="*/ 38 h 125"/>
                  <a:gd name="GluePoint31X" fmla="*/ 49 w 97"/>
                  <a:gd name="GluePoint31Y" fmla="*/ 38 h 125"/>
                  <a:gd name="GluePoint32X" fmla="*/ 53 w 97"/>
                  <a:gd name="GluePoint32Y" fmla="*/ 33 h 125"/>
                  <a:gd name="GluePoint33X" fmla="*/ 51 w 97"/>
                  <a:gd name="GluePoint33Y" fmla="*/ 30 h 125"/>
                  <a:gd name="GluePoint34X" fmla="*/ 48 w 97"/>
                  <a:gd name="GluePoint34Y" fmla="*/ 22 h 125"/>
                  <a:gd name="GluePoint35X" fmla="*/ 53 w 97"/>
                  <a:gd name="GluePoint35Y" fmla="*/ 16 h 125"/>
                  <a:gd name="GluePoint36X" fmla="*/ 48 w 97"/>
                  <a:gd name="GluePoint36Y" fmla="*/ 16 h 125"/>
                  <a:gd name="GluePoint37X" fmla="*/ 49 w 97"/>
                  <a:gd name="GluePoint37Y" fmla="*/ 0 h 1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97" h="125">
                    <a:moveTo>
                      <a:pt x="53" y="0"/>
                    </a:moveTo>
                    <a:lnTo>
                      <a:pt x="54" y="0"/>
                    </a:lnTo>
                    <a:lnTo>
                      <a:pt x="51" y="9"/>
                    </a:lnTo>
                    <a:lnTo>
                      <a:pt x="56" y="6"/>
                    </a:lnTo>
                    <a:lnTo>
                      <a:pt x="54" y="9"/>
                    </a:lnTo>
                    <a:lnTo>
                      <a:pt x="61" y="9"/>
                    </a:lnTo>
                    <a:lnTo>
                      <a:pt x="62" y="13"/>
                    </a:lnTo>
                    <a:lnTo>
                      <a:pt x="61" y="13"/>
                    </a:lnTo>
                    <a:lnTo>
                      <a:pt x="64" y="16"/>
                    </a:lnTo>
                    <a:lnTo>
                      <a:pt x="62" y="25"/>
                    </a:lnTo>
                    <a:lnTo>
                      <a:pt x="59" y="24"/>
                    </a:lnTo>
                    <a:lnTo>
                      <a:pt x="57" y="25"/>
                    </a:lnTo>
                    <a:lnTo>
                      <a:pt x="61" y="35"/>
                    </a:lnTo>
                    <a:lnTo>
                      <a:pt x="53" y="43"/>
                    </a:lnTo>
                    <a:lnTo>
                      <a:pt x="59" y="43"/>
                    </a:lnTo>
                    <a:lnTo>
                      <a:pt x="57" y="48"/>
                    </a:lnTo>
                    <a:lnTo>
                      <a:pt x="59" y="48"/>
                    </a:lnTo>
                    <a:lnTo>
                      <a:pt x="65" y="40"/>
                    </a:lnTo>
                    <a:lnTo>
                      <a:pt x="65" y="37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64" y="54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94" y="54"/>
                    </a:lnTo>
                    <a:lnTo>
                      <a:pt x="97" y="56"/>
                    </a:lnTo>
                    <a:lnTo>
                      <a:pt x="84" y="72"/>
                    </a:lnTo>
                    <a:lnTo>
                      <a:pt x="78" y="74"/>
                    </a:lnTo>
                    <a:lnTo>
                      <a:pt x="73" y="82"/>
                    </a:lnTo>
                    <a:lnTo>
                      <a:pt x="70" y="83"/>
                    </a:lnTo>
                    <a:lnTo>
                      <a:pt x="72" y="82"/>
                    </a:lnTo>
                    <a:lnTo>
                      <a:pt x="70" y="80"/>
                    </a:lnTo>
                    <a:lnTo>
                      <a:pt x="61" y="83"/>
                    </a:lnTo>
                    <a:lnTo>
                      <a:pt x="53" y="88"/>
                    </a:lnTo>
                    <a:lnTo>
                      <a:pt x="53" y="91"/>
                    </a:lnTo>
                    <a:lnTo>
                      <a:pt x="51" y="95"/>
                    </a:lnTo>
                    <a:lnTo>
                      <a:pt x="38" y="104"/>
                    </a:lnTo>
                    <a:lnTo>
                      <a:pt x="14" y="120"/>
                    </a:lnTo>
                    <a:lnTo>
                      <a:pt x="8" y="124"/>
                    </a:lnTo>
                    <a:lnTo>
                      <a:pt x="5" y="125"/>
                    </a:lnTo>
                    <a:lnTo>
                      <a:pt x="5" y="122"/>
                    </a:lnTo>
                    <a:lnTo>
                      <a:pt x="0" y="122"/>
                    </a:lnTo>
                    <a:lnTo>
                      <a:pt x="0" y="119"/>
                    </a:lnTo>
                    <a:lnTo>
                      <a:pt x="2" y="117"/>
                    </a:lnTo>
                    <a:lnTo>
                      <a:pt x="14" y="109"/>
                    </a:lnTo>
                    <a:lnTo>
                      <a:pt x="19" y="103"/>
                    </a:lnTo>
                    <a:lnTo>
                      <a:pt x="21" y="99"/>
                    </a:lnTo>
                    <a:lnTo>
                      <a:pt x="21" y="96"/>
                    </a:lnTo>
                    <a:lnTo>
                      <a:pt x="16" y="93"/>
                    </a:lnTo>
                    <a:lnTo>
                      <a:pt x="11" y="87"/>
                    </a:lnTo>
                    <a:lnTo>
                      <a:pt x="13" y="83"/>
                    </a:lnTo>
                    <a:lnTo>
                      <a:pt x="18" y="80"/>
                    </a:lnTo>
                    <a:lnTo>
                      <a:pt x="29" y="77"/>
                    </a:lnTo>
                    <a:lnTo>
                      <a:pt x="38" y="64"/>
                    </a:lnTo>
                    <a:lnTo>
                      <a:pt x="41" y="64"/>
                    </a:lnTo>
                    <a:lnTo>
                      <a:pt x="49" y="51"/>
                    </a:lnTo>
                    <a:lnTo>
                      <a:pt x="48" y="48"/>
                    </a:lnTo>
                    <a:lnTo>
                      <a:pt x="53" y="45"/>
                    </a:lnTo>
                    <a:lnTo>
                      <a:pt x="49" y="45"/>
                    </a:lnTo>
                    <a:lnTo>
                      <a:pt x="49" y="38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54" y="35"/>
                    </a:lnTo>
                    <a:lnTo>
                      <a:pt x="53" y="33"/>
                    </a:lnTo>
                    <a:lnTo>
                      <a:pt x="54" y="30"/>
                    </a:lnTo>
                    <a:lnTo>
                      <a:pt x="51" y="30"/>
                    </a:lnTo>
                    <a:lnTo>
                      <a:pt x="49" y="33"/>
                    </a:lnTo>
                    <a:lnTo>
                      <a:pt x="48" y="22"/>
                    </a:lnTo>
                    <a:lnTo>
                      <a:pt x="49" y="19"/>
                    </a:lnTo>
                    <a:lnTo>
                      <a:pt x="53" y="16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51" y="9"/>
                    </a:lnTo>
                    <a:lnTo>
                      <a:pt x="49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4" name="Freeform 252"/>
              <p:cNvSpPr/>
              <p:nvPr/>
            </p:nvSpPr>
            <p:spPr>
              <a:xfrm>
                <a:off x="6719760" y="3343320"/>
                <a:ext cx="971280" cy="793440"/>
              </a:xfrm>
              <a:custGeom>
                <a:avLst/>
                <a:gdLst>
                  <a:gd name="textAreaLeft" fmla="*/ 0 w 971280"/>
                  <a:gd name="textAreaRight" fmla="*/ 971640 w 971280"/>
                  <a:gd name="textAreaTop" fmla="*/ 0 h 793440"/>
                  <a:gd name="textAreaBottom" fmla="*/ 793800 h 793440"/>
                  <a:gd name="GluePoint1X" fmla="*/ 29 w 612"/>
                  <a:gd name="GluePoint1Y" fmla="*/ 427 h 500"/>
                  <a:gd name="GluePoint2X" fmla="*/ 62 w 612"/>
                  <a:gd name="GluePoint2Y" fmla="*/ 416 h 500"/>
                  <a:gd name="GluePoint3X" fmla="*/ 140 w 612"/>
                  <a:gd name="GluePoint3Y" fmla="*/ 392 h 500"/>
                  <a:gd name="GluePoint4X" fmla="*/ 259 w 612"/>
                  <a:gd name="GluePoint4Y" fmla="*/ 368 h 500"/>
                  <a:gd name="GluePoint5X" fmla="*/ 291 w 612"/>
                  <a:gd name="GluePoint5Y" fmla="*/ 384 h 500"/>
                  <a:gd name="GluePoint6X" fmla="*/ 289 w 612"/>
                  <a:gd name="GluePoint6Y" fmla="*/ 418 h 500"/>
                  <a:gd name="GluePoint7X" fmla="*/ 307 w 612"/>
                  <a:gd name="GluePoint7Y" fmla="*/ 415 h 500"/>
                  <a:gd name="GluePoint8X" fmla="*/ 342 w 612"/>
                  <a:gd name="GluePoint8Y" fmla="*/ 384 h 500"/>
                  <a:gd name="GluePoint9X" fmla="*/ 311 w 612"/>
                  <a:gd name="GluePoint9Y" fmla="*/ 426 h 500"/>
                  <a:gd name="GluePoint10X" fmla="*/ 335 w 612"/>
                  <a:gd name="GluePoint10Y" fmla="*/ 423 h 500"/>
                  <a:gd name="GluePoint11X" fmla="*/ 340 w 612"/>
                  <a:gd name="GluePoint11Y" fmla="*/ 448 h 500"/>
                  <a:gd name="GluePoint12X" fmla="*/ 346 w 612"/>
                  <a:gd name="GluePoint12Y" fmla="*/ 487 h 500"/>
                  <a:gd name="GluePoint13X" fmla="*/ 394 w 612"/>
                  <a:gd name="GluePoint13Y" fmla="*/ 484 h 500"/>
                  <a:gd name="GluePoint14X" fmla="*/ 394 w 612"/>
                  <a:gd name="GluePoint14Y" fmla="*/ 485 h 500"/>
                  <a:gd name="GluePoint15X" fmla="*/ 408 w 612"/>
                  <a:gd name="GluePoint15Y" fmla="*/ 495 h 500"/>
                  <a:gd name="GluePoint16X" fmla="*/ 439 w 612"/>
                  <a:gd name="GluePoint16Y" fmla="*/ 480 h 500"/>
                  <a:gd name="GluePoint17X" fmla="*/ 477 w 612"/>
                  <a:gd name="GluePoint17Y" fmla="*/ 471 h 500"/>
                  <a:gd name="GluePoint18X" fmla="*/ 520 w 612"/>
                  <a:gd name="GluePoint18Y" fmla="*/ 416 h 500"/>
                  <a:gd name="GluePoint19X" fmla="*/ 550 w 612"/>
                  <a:gd name="GluePoint19Y" fmla="*/ 387 h 500"/>
                  <a:gd name="GluePoint20X" fmla="*/ 586 w 612"/>
                  <a:gd name="GluePoint20Y" fmla="*/ 344 h 500"/>
                  <a:gd name="GluePoint21X" fmla="*/ 608 w 612"/>
                  <a:gd name="GluePoint21Y" fmla="*/ 275 h 500"/>
                  <a:gd name="GluePoint22X" fmla="*/ 608 w 612"/>
                  <a:gd name="GluePoint22Y" fmla="*/ 252 h 500"/>
                  <a:gd name="GluePoint23X" fmla="*/ 591 w 612"/>
                  <a:gd name="GluePoint23Y" fmla="*/ 205 h 500"/>
                  <a:gd name="GluePoint24X" fmla="*/ 580 w 612"/>
                  <a:gd name="GluePoint24Y" fmla="*/ 207 h 500"/>
                  <a:gd name="GluePoint25X" fmla="*/ 569 w 612"/>
                  <a:gd name="GluePoint25Y" fmla="*/ 177 h 500"/>
                  <a:gd name="GluePoint26X" fmla="*/ 564 w 612"/>
                  <a:gd name="GluePoint26Y" fmla="*/ 162 h 500"/>
                  <a:gd name="GluePoint27X" fmla="*/ 540 w 612"/>
                  <a:gd name="GluePoint27Y" fmla="*/ 148 h 500"/>
                  <a:gd name="GluePoint28X" fmla="*/ 540 w 612"/>
                  <a:gd name="GluePoint28Y" fmla="*/ 109 h 500"/>
                  <a:gd name="GluePoint29X" fmla="*/ 527 w 612"/>
                  <a:gd name="GluePoint29Y" fmla="*/ 62 h 500"/>
                  <a:gd name="GluePoint30X" fmla="*/ 510 w 612"/>
                  <a:gd name="GluePoint30Y" fmla="*/ 22 h 500"/>
                  <a:gd name="GluePoint31X" fmla="*/ 500 w 612"/>
                  <a:gd name="GluePoint31Y" fmla="*/ 4 h 500"/>
                  <a:gd name="GluePoint32X" fmla="*/ 486 w 612"/>
                  <a:gd name="GluePoint32Y" fmla="*/ 33 h 500"/>
                  <a:gd name="GluePoint33X" fmla="*/ 470 w 612"/>
                  <a:gd name="GluePoint33Y" fmla="*/ 104 h 500"/>
                  <a:gd name="GluePoint34X" fmla="*/ 412 w 612"/>
                  <a:gd name="GluePoint34Y" fmla="*/ 93 h 500"/>
                  <a:gd name="GluePoint35X" fmla="*/ 389 w 612"/>
                  <a:gd name="GluePoint35Y" fmla="*/ 77 h 500"/>
                  <a:gd name="GluePoint36X" fmla="*/ 404 w 612"/>
                  <a:gd name="GluePoint36Y" fmla="*/ 43 h 500"/>
                  <a:gd name="GluePoint37X" fmla="*/ 415 w 612"/>
                  <a:gd name="GluePoint37Y" fmla="*/ 29 h 500"/>
                  <a:gd name="GluePoint38X" fmla="*/ 400 w 612"/>
                  <a:gd name="GluePoint38Y" fmla="*/ 33 h 500"/>
                  <a:gd name="GluePoint39X" fmla="*/ 389 w 612"/>
                  <a:gd name="GluePoint39Y" fmla="*/ 29 h 500"/>
                  <a:gd name="GluePoint40X" fmla="*/ 358 w 612"/>
                  <a:gd name="GluePoint40Y" fmla="*/ 19 h 500"/>
                  <a:gd name="GluePoint41X" fmla="*/ 342 w 612"/>
                  <a:gd name="GluePoint41Y" fmla="*/ 11 h 500"/>
                  <a:gd name="GluePoint42X" fmla="*/ 350 w 612"/>
                  <a:gd name="GluePoint42Y" fmla="*/ 25 h 500"/>
                  <a:gd name="GluePoint43X" fmla="*/ 324 w 612"/>
                  <a:gd name="GluePoint43Y" fmla="*/ 37 h 500"/>
                  <a:gd name="GluePoint44X" fmla="*/ 311 w 612"/>
                  <a:gd name="GluePoint44Y" fmla="*/ 48 h 500"/>
                  <a:gd name="GluePoint45X" fmla="*/ 300 w 612"/>
                  <a:gd name="GluePoint45Y" fmla="*/ 74 h 500"/>
                  <a:gd name="GluePoint46X" fmla="*/ 277 w 612"/>
                  <a:gd name="GluePoint46Y" fmla="*/ 77 h 500"/>
                  <a:gd name="GluePoint47X" fmla="*/ 257 w 612"/>
                  <a:gd name="GluePoint47Y" fmla="*/ 56 h 500"/>
                  <a:gd name="GluePoint48X" fmla="*/ 245 w 612"/>
                  <a:gd name="GluePoint48Y" fmla="*/ 59 h 500"/>
                  <a:gd name="GluePoint49X" fmla="*/ 232 w 612"/>
                  <a:gd name="GluePoint49Y" fmla="*/ 78 h 500"/>
                  <a:gd name="GluePoint50X" fmla="*/ 219 w 612"/>
                  <a:gd name="GluePoint50Y" fmla="*/ 90 h 500"/>
                  <a:gd name="GluePoint51X" fmla="*/ 208 w 612"/>
                  <a:gd name="GluePoint51Y" fmla="*/ 96 h 500"/>
                  <a:gd name="GluePoint52X" fmla="*/ 200 w 612"/>
                  <a:gd name="GluePoint52Y" fmla="*/ 112 h 500"/>
                  <a:gd name="GluePoint53X" fmla="*/ 180 w 612"/>
                  <a:gd name="GluePoint53Y" fmla="*/ 128 h 500"/>
                  <a:gd name="GluePoint54X" fmla="*/ 124 w 612"/>
                  <a:gd name="GluePoint54Y" fmla="*/ 162 h 500"/>
                  <a:gd name="GluePoint55X" fmla="*/ 64 w 612"/>
                  <a:gd name="GluePoint55Y" fmla="*/ 191 h 500"/>
                  <a:gd name="GluePoint56X" fmla="*/ 43 w 612"/>
                  <a:gd name="GluePoint56Y" fmla="*/ 194 h 500"/>
                  <a:gd name="GluePoint57X" fmla="*/ 26 w 612"/>
                  <a:gd name="GluePoint57Y" fmla="*/ 233 h 500"/>
                  <a:gd name="GluePoint58X" fmla="*/ 26 w 612"/>
                  <a:gd name="GluePoint58Y" fmla="*/ 276 h 500"/>
                  <a:gd name="GluePoint59X" fmla="*/ 22 w 612"/>
                  <a:gd name="GluePoint59Y" fmla="*/ 278 h 500"/>
                  <a:gd name="GluePoint60X" fmla="*/ 14 w 612"/>
                  <a:gd name="GluePoint60Y" fmla="*/ 273 h 500"/>
                  <a:gd name="GluePoint61X" fmla="*/ 22 w 612"/>
                  <a:gd name="GluePoint61Y" fmla="*/ 345 h 500"/>
                  <a:gd name="GluePoint62X" fmla="*/ 5 w 612"/>
                  <a:gd name="GluePoint62Y" fmla="*/ 402 h 5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12" h="500">
                    <a:moveTo>
                      <a:pt x="5" y="402"/>
                    </a:moveTo>
                    <a:lnTo>
                      <a:pt x="0" y="413"/>
                    </a:lnTo>
                    <a:lnTo>
                      <a:pt x="5" y="415"/>
                    </a:lnTo>
                    <a:lnTo>
                      <a:pt x="11" y="424"/>
                    </a:lnTo>
                    <a:lnTo>
                      <a:pt x="16" y="427"/>
                    </a:lnTo>
                    <a:lnTo>
                      <a:pt x="29" y="427"/>
                    </a:lnTo>
                    <a:lnTo>
                      <a:pt x="30" y="429"/>
                    </a:lnTo>
                    <a:lnTo>
                      <a:pt x="35" y="429"/>
                    </a:lnTo>
                    <a:lnTo>
                      <a:pt x="37" y="426"/>
                    </a:lnTo>
                    <a:lnTo>
                      <a:pt x="40" y="426"/>
                    </a:lnTo>
                    <a:lnTo>
                      <a:pt x="54" y="418"/>
                    </a:lnTo>
                    <a:lnTo>
                      <a:pt x="62" y="416"/>
                    </a:lnTo>
                    <a:lnTo>
                      <a:pt x="67" y="411"/>
                    </a:lnTo>
                    <a:lnTo>
                      <a:pt x="73" y="408"/>
                    </a:lnTo>
                    <a:lnTo>
                      <a:pt x="103" y="406"/>
                    </a:lnTo>
                    <a:lnTo>
                      <a:pt x="105" y="408"/>
                    </a:lnTo>
                    <a:lnTo>
                      <a:pt x="127" y="406"/>
                    </a:lnTo>
                    <a:lnTo>
                      <a:pt x="140" y="392"/>
                    </a:lnTo>
                    <a:lnTo>
                      <a:pt x="173" y="378"/>
                    </a:lnTo>
                    <a:lnTo>
                      <a:pt x="186" y="379"/>
                    </a:lnTo>
                    <a:lnTo>
                      <a:pt x="203" y="376"/>
                    </a:lnTo>
                    <a:lnTo>
                      <a:pt x="223" y="366"/>
                    </a:lnTo>
                    <a:lnTo>
                      <a:pt x="248" y="366"/>
                    </a:lnTo>
                    <a:lnTo>
                      <a:pt x="259" y="368"/>
                    </a:lnTo>
                    <a:lnTo>
                      <a:pt x="265" y="376"/>
                    </a:lnTo>
                    <a:lnTo>
                      <a:pt x="272" y="373"/>
                    </a:lnTo>
                    <a:lnTo>
                      <a:pt x="280" y="379"/>
                    </a:lnTo>
                    <a:lnTo>
                      <a:pt x="280" y="376"/>
                    </a:lnTo>
                    <a:lnTo>
                      <a:pt x="284" y="382"/>
                    </a:lnTo>
                    <a:lnTo>
                      <a:pt x="291" y="384"/>
                    </a:lnTo>
                    <a:lnTo>
                      <a:pt x="286" y="390"/>
                    </a:lnTo>
                    <a:lnTo>
                      <a:pt x="288" y="395"/>
                    </a:lnTo>
                    <a:lnTo>
                      <a:pt x="292" y="395"/>
                    </a:lnTo>
                    <a:lnTo>
                      <a:pt x="294" y="415"/>
                    </a:lnTo>
                    <a:lnTo>
                      <a:pt x="291" y="421"/>
                    </a:lnTo>
                    <a:lnTo>
                      <a:pt x="289" y="418"/>
                    </a:lnTo>
                    <a:lnTo>
                      <a:pt x="288" y="421"/>
                    </a:lnTo>
                    <a:lnTo>
                      <a:pt x="296" y="427"/>
                    </a:lnTo>
                    <a:lnTo>
                      <a:pt x="299" y="423"/>
                    </a:lnTo>
                    <a:lnTo>
                      <a:pt x="297" y="424"/>
                    </a:lnTo>
                    <a:lnTo>
                      <a:pt x="299" y="421"/>
                    </a:lnTo>
                    <a:lnTo>
                      <a:pt x="307" y="415"/>
                    </a:lnTo>
                    <a:lnTo>
                      <a:pt x="310" y="411"/>
                    </a:lnTo>
                    <a:lnTo>
                      <a:pt x="319" y="405"/>
                    </a:lnTo>
                    <a:lnTo>
                      <a:pt x="324" y="405"/>
                    </a:lnTo>
                    <a:lnTo>
                      <a:pt x="334" y="395"/>
                    </a:lnTo>
                    <a:lnTo>
                      <a:pt x="338" y="392"/>
                    </a:lnTo>
                    <a:lnTo>
                      <a:pt x="342" y="384"/>
                    </a:lnTo>
                    <a:lnTo>
                      <a:pt x="340" y="395"/>
                    </a:lnTo>
                    <a:lnTo>
                      <a:pt x="340" y="395"/>
                    </a:lnTo>
                    <a:lnTo>
                      <a:pt x="337" y="402"/>
                    </a:lnTo>
                    <a:lnTo>
                      <a:pt x="326" y="413"/>
                    </a:lnTo>
                    <a:lnTo>
                      <a:pt x="319" y="424"/>
                    </a:lnTo>
                    <a:lnTo>
                      <a:pt x="311" y="426"/>
                    </a:lnTo>
                    <a:lnTo>
                      <a:pt x="308" y="431"/>
                    </a:lnTo>
                    <a:lnTo>
                      <a:pt x="308" y="432"/>
                    </a:lnTo>
                    <a:lnTo>
                      <a:pt x="321" y="431"/>
                    </a:lnTo>
                    <a:lnTo>
                      <a:pt x="327" y="419"/>
                    </a:lnTo>
                    <a:lnTo>
                      <a:pt x="334" y="413"/>
                    </a:lnTo>
                    <a:lnTo>
                      <a:pt x="335" y="423"/>
                    </a:lnTo>
                    <a:lnTo>
                      <a:pt x="331" y="432"/>
                    </a:lnTo>
                    <a:lnTo>
                      <a:pt x="323" y="439"/>
                    </a:lnTo>
                    <a:lnTo>
                      <a:pt x="327" y="439"/>
                    </a:lnTo>
                    <a:lnTo>
                      <a:pt x="342" y="435"/>
                    </a:lnTo>
                    <a:lnTo>
                      <a:pt x="338" y="440"/>
                    </a:lnTo>
                    <a:lnTo>
                      <a:pt x="340" y="448"/>
                    </a:lnTo>
                    <a:lnTo>
                      <a:pt x="338" y="455"/>
                    </a:lnTo>
                    <a:lnTo>
                      <a:pt x="334" y="463"/>
                    </a:lnTo>
                    <a:lnTo>
                      <a:pt x="334" y="471"/>
                    </a:lnTo>
                    <a:lnTo>
                      <a:pt x="335" y="479"/>
                    </a:lnTo>
                    <a:lnTo>
                      <a:pt x="343" y="480"/>
                    </a:lnTo>
                    <a:lnTo>
                      <a:pt x="346" y="487"/>
                    </a:lnTo>
                    <a:lnTo>
                      <a:pt x="353" y="485"/>
                    </a:lnTo>
                    <a:lnTo>
                      <a:pt x="361" y="487"/>
                    </a:lnTo>
                    <a:lnTo>
                      <a:pt x="369" y="495"/>
                    </a:lnTo>
                    <a:lnTo>
                      <a:pt x="380" y="492"/>
                    </a:lnTo>
                    <a:lnTo>
                      <a:pt x="388" y="485"/>
                    </a:lnTo>
                    <a:lnTo>
                      <a:pt x="394" y="484"/>
                    </a:lnTo>
                    <a:lnTo>
                      <a:pt x="391" y="480"/>
                    </a:lnTo>
                    <a:lnTo>
                      <a:pt x="400" y="477"/>
                    </a:lnTo>
                    <a:lnTo>
                      <a:pt x="402" y="479"/>
                    </a:lnTo>
                    <a:lnTo>
                      <a:pt x="400" y="482"/>
                    </a:lnTo>
                    <a:lnTo>
                      <a:pt x="397" y="485"/>
                    </a:lnTo>
                    <a:lnTo>
                      <a:pt x="394" y="485"/>
                    </a:lnTo>
                    <a:lnTo>
                      <a:pt x="394" y="487"/>
                    </a:lnTo>
                    <a:lnTo>
                      <a:pt x="397" y="487"/>
                    </a:lnTo>
                    <a:lnTo>
                      <a:pt x="405" y="484"/>
                    </a:lnTo>
                    <a:lnTo>
                      <a:pt x="405" y="485"/>
                    </a:lnTo>
                    <a:lnTo>
                      <a:pt x="402" y="490"/>
                    </a:lnTo>
                    <a:lnTo>
                      <a:pt x="408" y="495"/>
                    </a:lnTo>
                    <a:lnTo>
                      <a:pt x="410" y="500"/>
                    </a:lnTo>
                    <a:lnTo>
                      <a:pt x="416" y="493"/>
                    </a:lnTo>
                    <a:lnTo>
                      <a:pt x="410" y="497"/>
                    </a:lnTo>
                    <a:lnTo>
                      <a:pt x="412" y="492"/>
                    </a:lnTo>
                    <a:lnTo>
                      <a:pt x="419" y="492"/>
                    </a:lnTo>
                    <a:lnTo>
                      <a:pt x="439" y="480"/>
                    </a:lnTo>
                    <a:lnTo>
                      <a:pt x="446" y="479"/>
                    </a:lnTo>
                    <a:lnTo>
                      <a:pt x="464" y="477"/>
                    </a:lnTo>
                    <a:lnTo>
                      <a:pt x="470" y="476"/>
                    </a:lnTo>
                    <a:lnTo>
                      <a:pt x="473" y="472"/>
                    </a:lnTo>
                    <a:lnTo>
                      <a:pt x="475" y="472"/>
                    </a:lnTo>
                    <a:lnTo>
                      <a:pt x="477" y="471"/>
                    </a:lnTo>
                    <a:lnTo>
                      <a:pt x="481" y="463"/>
                    </a:lnTo>
                    <a:lnTo>
                      <a:pt x="489" y="451"/>
                    </a:lnTo>
                    <a:lnTo>
                      <a:pt x="496" y="442"/>
                    </a:lnTo>
                    <a:lnTo>
                      <a:pt x="508" y="429"/>
                    </a:lnTo>
                    <a:lnTo>
                      <a:pt x="508" y="432"/>
                    </a:lnTo>
                    <a:lnTo>
                      <a:pt x="520" y="416"/>
                    </a:lnTo>
                    <a:lnTo>
                      <a:pt x="529" y="408"/>
                    </a:lnTo>
                    <a:lnTo>
                      <a:pt x="531" y="403"/>
                    </a:lnTo>
                    <a:lnTo>
                      <a:pt x="537" y="398"/>
                    </a:lnTo>
                    <a:lnTo>
                      <a:pt x="545" y="390"/>
                    </a:lnTo>
                    <a:lnTo>
                      <a:pt x="550" y="389"/>
                    </a:lnTo>
                    <a:lnTo>
                      <a:pt x="550" y="387"/>
                    </a:lnTo>
                    <a:lnTo>
                      <a:pt x="558" y="382"/>
                    </a:lnTo>
                    <a:lnTo>
                      <a:pt x="559" y="379"/>
                    </a:lnTo>
                    <a:lnTo>
                      <a:pt x="566" y="373"/>
                    </a:lnTo>
                    <a:lnTo>
                      <a:pt x="574" y="363"/>
                    </a:lnTo>
                    <a:lnTo>
                      <a:pt x="580" y="349"/>
                    </a:lnTo>
                    <a:lnTo>
                      <a:pt x="586" y="344"/>
                    </a:lnTo>
                    <a:lnTo>
                      <a:pt x="601" y="318"/>
                    </a:lnTo>
                    <a:lnTo>
                      <a:pt x="604" y="310"/>
                    </a:lnTo>
                    <a:lnTo>
                      <a:pt x="604" y="289"/>
                    </a:lnTo>
                    <a:lnTo>
                      <a:pt x="605" y="287"/>
                    </a:lnTo>
                    <a:lnTo>
                      <a:pt x="605" y="287"/>
                    </a:lnTo>
                    <a:lnTo>
                      <a:pt x="608" y="275"/>
                    </a:lnTo>
                    <a:lnTo>
                      <a:pt x="612" y="267"/>
                    </a:lnTo>
                    <a:lnTo>
                      <a:pt x="610" y="268"/>
                    </a:lnTo>
                    <a:lnTo>
                      <a:pt x="608" y="267"/>
                    </a:lnTo>
                    <a:lnTo>
                      <a:pt x="610" y="255"/>
                    </a:lnTo>
                    <a:lnTo>
                      <a:pt x="607" y="254"/>
                    </a:lnTo>
                    <a:lnTo>
                      <a:pt x="608" y="252"/>
                    </a:lnTo>
                    <a:lnTo>
                      <a:pt x="607" y="246"/>
                    </a:lnTo>
                    <a:lnTo>
                      <a:pt x="602" y="242"/>
                    </a:lnTo>
                    <a:lnTo>
                      <a:pt x="601" y="236"/>
                    </a:lnTo>
                    <a:lnTo>
                      <a:pt x="594" y="234"/>
                    </a:lnTo>
                    <a:lnTo>
                      <a:pt x="589" y="226"/>
                    </a:lnTo>
                    <a:lnTo>
                      <a:pt x="591" y="205"/>
                    </a:lnTo>
                    <a:lnTo>
                      <a:pt x="589" y="204"/>
                    </a:lnTo>
                    <a:lnTo>
                      <a:pt x="588" y="209"/>
                    </a:lnTo>
                    <a:lnTo>
                      <a:pt x="583" y="204"/>
                    </a:lnTo>
                    <a:lnTo>
                      <a:pt x="583" y="201"/>
                    </a:lnTo>
                    <a:lnTo>
                      <a:pt x="580" y="202"/>
                    </a:lnTo>
                    <a:lnTo>
                      <a:pt x="580" y="207"/>
                    </a:lnTo>
                    <a:lnTo>
                      <a:pt x="577" y="207"/>
                    </a:lnTo>
                    <a:lnTo>
                      <a:pt x="575" y="199"/>
                    </a:lnTo>
                    <a:lnTo>
                      <a:pt x="577" y="189"/>
                    </a:lnTo>
                    <a:lnTo>
                      <a:pt x="575" y="189"/>
                    </a:lnTo>
                    <a:lnTo>
                      <a:pt x="574" y="178"/>
                    </a:lnTo>
                    <a:lnTo>
                      <a:pt x="569" y="177"/>
                    </a:lnTo>
                    <a:lnTo>
                      <a:pt x="570" y="172"/>
                    </a:lnTo>
                    <a:lnTo>
                      <a:pt x="572" y="173"/>
                    </a:lnTo>
                    <a:lnTo>
                      <a:pt x="572" y="170"/>
                    </a:lnTo>
                    <a:lnTo>
                      <a:pt x="567" y="165"/>
                    </a:lnTo>
                    <a:lnTo>
                      <a:pt x="566" y="165"/>
                    </a:lnTo>
                    <a:lnTo>
                      <a:pt x="564" y="162"/>
                    </a:lnTo>
                    <a:lnTo>
                      <a:pt x="559" y="159"/>
                    </a:lnTo>
                    <a:lnTo>
                      <a:pt x="556" y="160"/>
                    </a:lnTo>
                    <a:lnTo>
                      <a:pt x="554" y="151"/>
                    </a:lnTo>
                    <a:lnTo>
                      <a:pt x="551" y="152"/>
                    </a:lnTo>
                    <a:lnTo>
                      <a:pt x="547" y="151"/>
                    </a:lnTo>
                    <a:lnTo>
                      <a:pt x="540" y="148"/>
                    </a:lnTo>
                    <a:lnTo>
                      <a:pt x="542" y="140"/>
                    </a:lnTo>
                    <a:lnTo>
                      <a:pt x="540" y="140"/>
                    </a:lnTo>
                    <a:lnTo>
                      <a:pt x="540" y="138"/>
                    </a:lnTo>
                    <a:lnTo>
                      <a:pt x="539" y="136"/>
                    </a:lnTo>
                    <a:lnTo>
                      <a:pt x="540" y="123"/>
                    </a:lnTo>
                    <a:lnTo>
                      <a:pt x="540" y="109"/>
                    </a:lnTo>
                    <a:lnTo>
                      <a:pt x="537" y="109"/>
                    </a:lnTo>
                    <a:lnTo>
                      <a:pt x="535" y="104"/>
                    </a:lnTo>
                    <a:lnTo>
                      <a:pt x="535" y="86"/>
                    </a:lnTo>
                    <a:lnTo>
                      <a:pt x="537" y="77"/>
                    </a:lnTo>
                    <a:lnTo>
                      <a:pt x="529" y="67"/>
                    </a:lnTo>
                    <a:lnTo>
                      <a:pt x="527" y="62"/>
                    </a:lnTo>
                    <a:lnTo>
                      <a:pt x="526" y="62"/>
                    </a:lnTo>
                    <a:lnTo>
                      <a:pt x="520" y="67"/>
                    </a:lnTo>
                    <a:lnTo>
                      <a:pt x="515" y="62"/>
                    </a:lnTo>
                    <a:lnTo>
                      <a:pt x="513" y="33"/>
                    </a:lnTo>
                    <a:lnTo>
                      <a:pt x="510" y="29"/>
                    </a:lnTo>
                    <a:lnTo>
                      <a:pt x="510" y="22"/>
                    </a:lnTo>
                    <a:lnTo>
                      <a:pt x="508" y="22"/>
                    </a:lnTo>
                    <a:lnTo>
                      <a:pt x="507" y="19"/>
                    </a:lnTo>
                    <a:lnTo>
                      <a:pt x="508" y="6"/>
                    </a:lnTo>
                    <a:lnTo>
                      <a:pt x="508" y="1"/>
                    </a:lnTo>
                    <a:lnTo>
                      <a:pt x="507" y="0"/>
                    </a:lnTo>
                    <a:lnTo>
                      <a:pt x="500" y="4"/>
                    </a:lnTo>
                    <a:lnTo>
                      <a:pt x="500" y="9"/>
                    </a:lnTo>
                    <a:lnTo>
                      <a:pt x="496" y="14"/>
                    </a:lnTo>
                    <a:lnTo>
                      <a:pt x="493" y="24"/>
                    </a:lnTo>
                    <a:lnTo>
                      <a:pt x="489" y="24"/>
                    </a:lnTo>
                    <a:lnTo>
                      <a:pt x="488" y="30"/>
                    </a:lnTo>
                    <a:lnTo>
                      <a:pt x="486" y="33"/>
                    </a:lnTo>
                    <a:lnTo>
                      <a:pt x="489" y="35"/>
                    </a:lnTo>
                    <a:lnTo>
                      <a:pt x="486" y="46"/>
                    </a:lnTo>
                    <a:lnTo>
                      <a:pt x="483" y="51"/>
                    </a:lnTo>
                    <a:lnTo>
                      <a:pt x="480" y="67"/>
                    </a:lnTo>
                    <a:lnTo>
                      <a:pt x="480" y="77"/>
                    </a:lnTo>
                    <a:lnTo>
                      <a:pt x="470" y="104"/>
                    </a:lnTo>
                    <a:lnTo>
                      <a:pt x="461" y="120"/>
                    </a:lnTo>
                    <a:lnTo>
                      <a:pt x="448" y="125"/>
                    </a:lnTo>
                    <a:lnTo>
                      <a:pt x="437" y="117"/>
                    </a:lnTo>
                    <a:lnTo>
                      <a:pt x="434" y="109"/>
                    </a:lnTo>
                    <a:lnTo>
                      <a:pt x="423" y="104"/>
                    </a:lnTo>
                    <a:lnTo>
                      <a:pt x="412" y="93"/>
                    </a:lnTo>
                    <a:lnTo>
                      <a:pt x="402" y="91"/>
                    </a:lnTo>
                    <a:lnTo>
                      <a:pt x="399" y="93"/>
                    </a:lnTo>
                    <a:lnTo>
                      <a:pt x="399" y="83"/>
                    </a:lnTo>
                    <a:lnTo>
                      <a:pt x="392" y="78"/>
                    </a:lnTo>
                    <a:lnTo>
                      <a:pt x="391" y="80"/>
                    </a:lnTo>
                    <a:lnTo>
                      <a:pt x="389" y="77"/>
                    </a:lnTo>
                    <a:lnTo>
                      <a:pt x="399" y="53"/>
                    </a:lnTo>
                    <a:lnTo>
                      <a:pt x="396" y="54"/>
                    </a:lnTo>
                    <a:lnTo>
                      <a:pt x="399" y="46"/>
                    </a:lnTo>
                    <a:lnTo>
                      <a:pt x="402" y="49"/>
                    </a:lnTo>
                    <a:lnTo>
                      <a:pt x="402" y="45"/>
                    </a:lnTo>
                    <a:lnTo>
                      <a:pt x="404" y="43"/>
                    </a:lnTo>
                    <a:lnTo>
                      <a:pt x="404" y="45"/>
                    </a:lnTo>
                    <a:lnTo>
                      <a:pt x="407" y="45"/>
                    </a:lnTo>
                    <a:lnTo>
                      <a:pt x="410" y="41"/>
                    </a:lnTo>
                    <a:lnTo>
                      <a:pt x="408" y="38"/>
                    </a:lnTo>
                    <a:lnTo>
                      <a:pt x="412" y="37"/>
                    </a:lnTo>
                    <a:lnTo>
                      <a:pt x="415" y="29"/>
                    </a:lnTo>
                    <a:lnTo>
                      <a:pt x="415" y="27"/>
                    </a:lnTo>
                    <a:lnTo>
                      <a:pt x="410" y="30"/>
                    </a:lnTo>
                    <a:lnTo>
                      <a:pt x="408" y="22"/>
                    </a:lnTo>
                    <a:lnTo>
                      <a:pt x="405" y="25"/>
                    </a:lnTo>
                    <a:lnTo>
                      <a:pt x="404" y="32"/>
                    </a:lnTo>
                    <a:lnTo>
                      <a:pt x="400" y="33"/>
                    </a:lnTo>
                    <a:lnTo>
                      <a:pt x="402" y="25"/>
                    </a:lnTo>
                    <a:lnTo>
                      <a:pt x="400" y="27"/>
                    </a:lnTo>
                    <a:lnTo>
                      <a:pt x="399" y="25"/>
                    </a:lnTo>
                    <a:lnTo>
                      <a:pt x="400" y="22"/>
                    </a:lnTo>
                    <a:lnTo>
                      <a:pt x="394" y="24"/>
                    </a:lnTo>
                    <a:lnTo>
                      <a:pt x="389" y="29"/>
                    </a:lnTo>
                    <a:lnTo>
                      <a:pt x="383" y="24"/>
                    </a:lnTo>
                    <a:lnTo>
                      <a:pt x="375" y="24"/>
                    </a:lnTo>
                    <a:lnTo>
                      <a:pt x="369" y="21"/>
                    </a:lnTo>
                    <a:lnTo>
                      <a:pt x="369" y="19"/>
                    </a:lnTo>
                    <a:lnTo>
                      <a:pt x="365" y="21"/>
                    </a:lnTo>
                    <a:lnTo>
                      <a:pt x="358" y="19"/>
                    </a:lnTo>
                    <a:lnTo>
                      <a:pt x="354" y="12"/>
                    </a:lnTo>
                    <a:lnTo>
                      <a:pt x="353" y="16"/>
                    </a:lnTo>
                    <a:lnTo>
                      <a:pt x="346" y="9"/>
                    </a:lnTo>
                    <a:lnTo>
                      <a:pt x="343" y="14"/>
                    </a:lnTo>
                    <a:lnTo>
                      <a:pt x="343" y="9"/>
                    </a:lnTo>
                    <a:lnTo>
                      <a:pt x="342" y="11"/>
                    </a:lnTo>
                    <a:lnTo>
                      <a:pt x="338" y="11"/>
                    </a:lnTo>
                    <a:lnTo>
                      <a:pt x="342" y="12"/>
                    </a:lnTo>
                    <a:lnTo>
                      <a:pt x="345" y="16"/>
                    </a:lnTo>
                    <a:lnTo>
                      <a:pt x="350" y="16"/>
                    </a:lnTo>
                    <a:lnTo>
                      <a:pt x="351" y="17"/>
                    </a:lnTo>
                    <a:lnTo>
                      <a:pt x="350" y="25"/>
                    </a:lnTo>
                    <a:lnTo>
                      <a:pt x="342" y="29"/>
                    </a:lnTo>
                    <a:lnTo>
                      <a:pt x="331" y="27"/>
                    </a:lnTo>
                    <a:lnTo>
                      <a:pt x="329" y="30"/>
                    </a:lnTo>
                    <a:lnTo>
                      <a:pt x="326" y="29"/>
                    </a:lnTo>
                    <a:lnTo>
                      <a:pt x="323" y="32"/>
                    </a:lnTo>
                    <a:lnTo>
                      <a:pt x="324" y="37"/>
                    </a:lnTo>
                    <a:lnTo>
                      <a:pt x="319" y="32"/>
                    </a:lnTo>
                    <a:lnTo>
                      <a:pt x="318" y="35"/>
                    </a:lnTo>
                    <a:lnTo>
                      <a:pt x="313" y="37"/>
                    </a:lnTo>
                    <a:lnTo>
                      <a:pt x="310" y="45"/>
                    </a:lnTo>
                    <a:lnTo>
                      <a:pt x="313" y="45"/>
                    </a:lnTo>
                    <a:lnTo>
                      <a:pt x="311" y="48"/>
                    </a:lnTo>
                    <a:lnTo>
                      <a:pt x="310" y="51"/>
                    </a:lnTo>
                    <a:lnTo>
                      <a:pt x="305" y="49"/>
                    </a:lnTo>
                    <a:lnTo>
                      <a:pt x="300" y="59"/>
                    </a:lnTo>
                    <a:lnTo>
                      <a:pt x="297" y="59"/>
                    </a:lnTo>
                    <a:lnTo>
                      <a:pt x="296" y="64"/>
                    </a:lnTo>
                    <a:lnTo>
                      <a:pt x="300" y="74"/>
                    </a:lnTo>
                    <a:lnTo>
                      <a:pt x="297" y="75"/>
                    </a:lnTo>
                    <a:lnTo>
                      <a:pt x="299" y="80"/>
                    </a:lnTo>
                    <a:lnTo>
                      <a:pt x="291" y="74"/>
                    </a:lnTo>
                    <a:lnTo>
                      <a:pt x="281" y="72"/>
                    </a:lnTo>
                    <a:lnTo>
                      <a:pt x="280" y="75"/>
                    </a:lnTo>
                    <a:lnTo>
                      <a:pt x="277" y="77"/>
                    </a:lnTo>
                    <a:lnTo>
                      <a:pt x="270" y="86"/>
                    </a:lnTo>
                    <a:lnTo>
                      <a:pt x="273" y="83"/>
                    </a:lnTo>
                    <a:lnTo>
                      <a:pt x="277" y="70"/>
                    </a:lnTo>
                    <a:lnTo>
                      <a:pt x="269" y="61"/>
                    </a:lnTo>
                    <a:lnTo>
                      <a:pt x="259" y="54"/>
                    </a:lnTo>
                    <a:lnTo>
                      <a:pt x="257" y="56"/>
                    </a:lnTo>
                    <a:lnTo>
                      <a:pt x="256" y="59"/>
                    </a:lnTo>
                    <a:lnTo>
                      <a:pt x="251" y="61"/>
                    </a:lnTo>
                    <a:lnTo>
                      <a:pt x="250" y="59"/>
                    </a:lnTo>
                    <a:lnTo>
                      <a:pt x="246" y="62"/>
                    </a:lnTo>
                    <a:lnTo>
                      <a:pt x="246" y="58"/>
                    </a:lnTo>
                    <a:lnTo>
                      <a:pt x="245" y="59"/>
                    </a:lnTo>
                    <a:lnTo>
                      <a:pt x="245" y="64"/>
                    </a:lnTo>
                    <a:lnTo>
                      <a:pt x="243" y="67"/>
                    </a:lnTo>
                    <a:lnTo>
                      <a:pt x="240" y="70"/>
                    </a:lnTo>
                    <a:lnTo>
                      <a:pt x="240" y="67"/>
                    </a:lnTo>
                    <a:lnTo>
                      <a:pt x="232" y="70"/>
                    </a:lnTo>
                    <a:lnTo>
                      <a:pt x="232" y="78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27" y="83"/>
                    </a:lnTo>
                    <a:lnTo>
                      <a:pt x="223" y="82"/>
                    </a:lnTo>
                    <a:lnTo>
                      <a:pt x="219" y="85"/>
                    </a:lnTo>
                    <a:lnTo>
                      <a:pt x="219" y="90"/>
                    </a:lnTo>
                    <a:lnTo>
                      <a:pt x="215" y="96"/>
                    </a:lnTo>
                    <a:lnTo>
                      <a:pt x="215" y="99"/>
                    </a:lnTo>
                    <a:lnTo>
                      <a:pt x="216" y="101"/>
                    </a:lnTo>
                    <a:lnTo>
                      <a:pt x="216" y="103"/>
                    </a:lnTo>
                    <a:lnTo>
                      <a:pt x="211" y="103"/>
                    </a:lnTo>
                    <a:lnTo>
                      <a:pt x="208" y="96"/>
                    </a:lnTo>
                    <a:lnTo>
                      <a:pt x="203" y="96"/>
                    </a:lnTo>
                    <a:lnTo>
                      <a:pt x="202" y="98"/>
                    </a:lnTo>
                    <a:lnTo>
                      <a:pt x="200" y="104"/>
                    </a:lnTo>
                    <a:lnTo>
                      <a:pt x="203" y="109"/>
                    </a:lnTo>
                    <a:lnTo>
                      <a:pt x="203" y="112"/>
                    </a:lnTo>
                    <a:lnTo>
                      <a:pt x="200" y="112"/>
                    </a:lnTo>
                    <a:lnTo>
                      <a:pt x="197" y="120"/>
                    </a:lnTo>
                    <a:lnTo>
                      <a:pt x="192" y="101"/>
                    </a:lnTo>
                    <a:lnTo>
                      <a:pt x="189" y="106"/>
                    </a:lnTo>
                    <a:lnTo>
                      <a:pt x="181" y="112"/>
                    </a:lnTo>
                    <a:lnTo>
                      <a:pt x="178" y="119"/>
                    </a:lnTo>
                    <a:lnTo>
                      <a:pt x="180" y="128"/>
                    </a:lnTo>
                    <a:lnTo>
                      <a:pt x="170" y="138"/>
                    </a:lnTo>
                    <a:lnTo>
                      <a:pt x="169" y="136"/>
                    </a:lnTo>
                    <a:lnTo>
                      <a:pt x="162" y="149"/>
                    </a:lnTo>
                    <a:lnTo>
                      <a:pt x="153" y="157"/>
                    </a:lnTo>
                    <a:lnTo>
                      <a:pt x="130" y="164"/>
                    </a:lnTo>
                    <a:lnTo>
                      <a:pt x="124" y="162"/>
                    </a:lnTo>
                    <a:lnTo>
                      <a:pt x="116" y="168"/>
                    </a:lnTo>
                    <a:lnTo>
                      <a:pt x="108" y="170"/>
                    </a:lnTo>
                    <a:lnTo>
                      <a:pt x="99" y="175"/>
                    </a:lnTo>
                    <a:lnTo>
                      <a:pt x="86" y="173"/>
                    </a:lnTo>
                    <a:lnTo>
                      <a:pt x="72" y="181"/>
                    </a:lnTo>
                    <a:lnTo>
                      <a:pt x="64" y="191"/>
                    </a:lnTo>
                    <a:lnTo>
                      <a:pt x="57" y="193"/>
                    </a:lnTo>
                    <a:lnTo>
                      <a:pt x="49" y="197"/>
                    </a:lnTo>
                    <a:lnTo>
                      <a:pt x="41" y="207"/>
                    </a:lnTo>
                    <a:lnTo>
                      <a:pt x="40" y="207"/>
                    </a:lnTo>
                    <a:lnTo>
                      <a:pt x="40" y="202"/>
                    </a:lnTo>
                    <a:lnTo>
                      <a:pt x="43" y="194"/>
                    </a:lnTo>
                    <a:lnTo>
                      <a:pt x="41" y="196"/>
                    </a:lnTo>
                    <a:lnTo>
                      <a:pt x="35" y="204"/>
                    </a:lnTo>
                    <a:lnTo>
                      <a:pt x="34" y="210"/>
                    </a:lnTo>
                    <a:lnTo>
                      <a:pt x="34" y="215"/>
                    </a:lnTo>
                    <a:lnTo>
                      <a:pt x="32" y="223"/>
                    </a:lnTo>
                    <a:lnTo>
                      <a:pt x="26" y="233"/>
                    </a:lnTo>
                    <a:lnTo>
                      <a:pt x="24" y="242"/>
                    </a:lnTo>
                    <a:lnTo>
                      <a:pt x="27" y="259"/>
                    </a:lnTo>
                    <a:lnTo>
                      <a:pt x="27" y="260"/>
                    </a:lnTo>
                    <a:lnTo>
                      <a:pt x="30" y="265"/>
                    </a:lnTo>
                    <a:lnTo>
                      <a:pt x="29" y="270"/>
                    </a:lnTo>
                    <a:lnTo>
                      <a:pt x="26" y="276"/>
                    </a:lnTo>
                    <a:lnTo>
                      <a:pt x="24" y="276"/>
                    </a:lnTo>
                    <a:lnTo>
                      <a:pt x="24" y="270"/>
                    </a:lnTo>
                    <a:lnTo>
                      <a:pt x="22" y="271"/>
                    </a:lnTo>
                    <a:lnTo>
                      <a:pt x="21" y="262"/>
                    </a:lnTo>
                    <a:lnTo>
                      <a:pt x="19" y="262"/>
                    </a:lnTo>
                    <a:lnTo>
                      <a:pt x="22" y="278"/>
                    </a:lnTo>
                    <a:lnTo>
                      <a:pt x="19" y="279"/>
                    </a:lnTo>
                    <a:lnTo>
                      <a:pt x="19" y="278"/>
                    </a:lnTo>
                    <a:lnTo>
                      <a:pt x="18" y="278"/>
                    </a:lnTo>
                    <a:lnTo>
                      <a:pt x="18" y="273"/>
                    </a:lnTo>
                    <a:lnTo>
                      <a:pt x="14" y="271"/>
                    </a:lnTo>
                    <a:lnTo>
                      <a:pt x="14" y="273"/>
                    </a:lnTo>
                    <a:lnTo>
                      <a:pt x="18" y="283"/>
                    </a:lnTo>
                    <a:lnTo>
                      <a:pt x="21" y="287"/>
                    </a:lnTo>
                    <a:lnTo>
                      <a:pt x="22" y="297"/>
                    </a:lnTo>
                    <a:lnTo>
                      <a:pt x="21" y="304"/>
                    </a:lnTo>
                    <a:lnTo>
                      <a:pt x="26" y="326"/>
                    </a:lnTo>
                    <a:lnTo>
                      <a:pt x="22" y="345"/>
                    </a:lnTo>
                    <a:lnTo>
                      <a:pt x="26" y="368"/>
                    </a:lnTo>
                    <a:lnTo>
                      <a:pt x="21" y="382"/>
                    </a:lnTo>
                    <a:lnTo>
                      <a:pt x="18" y="389"/>
                    </a:lnTo>
                    <a:lnTo>
                      <a:pt x="16" y="394"/>
                    </a:lnTo>
                    <a:lnTo>
                      <a:pt x="10" y="402"/>
                    </a:lnTo>
                    <a:lnTo>
                      <a:pt x="5" y="40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5" name="Freeform 253"/>
              <p:cNvSpPr/>
              <p:nvPr/>
            </p:nvSpPr>
            <p:spPr>
              <a:xfrm>
                <a:off x="7940520" y="33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4 h 4"/>
                  <a:gd name="GluePoint2X" fmla="*/ 0 w 5"/>
                  <a:gd name="GluePoint2Y" fmla="*/ 2 h 4"/>
                  <a:gd name="GluePoint3X" fmla="*/ 1 w 5"/>
                  <a:gd name="GluePoint3Y" fmla="*/ 0 h 4"/>
                  <a:gd name="GluePoint4X" fmla="*/ 5 w 5"/>
                  <a:gd name="GluePoint4Y" fmla="*/ 4 h 4"/>
                  <a:gd name="GluePoint5X" fmla="*/ 0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4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5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6" name="Freeform 254"/>
              <p:cNvSpPr/>
              <p:nvPr/>
            </p:nvSpPr>
            <p:spPr>
              <a:xfrm>
                <a:off x="7875720" y="3227400"/>
                <a:ext cx="21960" cy="201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20160"/>
                  <a:gd name="textAreaBottom" fmla="*/ 20520 h 20160"/>
                  <a:gd name="GluePoint1X" fmla="*/ 0 w 14"/>
                  <a:gd name="GluePoint1Y" fmla="*/ 0 h 13"/>
                  <a:gd name="GluePoint2X" fmla="*/ 6 w 14"/>
                  <a:gd name="GluePoint2Y" fmla="*/ 3 h 13"/>
                  <a:gd name="GluePoint3X" fmla="*/ 14 w 14"/>
                  <a:gd name="GluePoint3Y" fmla="*/ 13 h 13"/>
                  <a:gd name="GluePoint4X" fmla="*/ 6 w 14"/>
                  <a:gd name="GluePoint4Y" fmla="*/ 10 h 13"/>
                  <a:gd name="GluePoint5X" fmla="*/ 0 w 14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13">
                    <a:moveTo>
                      <a:pt x="0" y="0"/>
                    </a:moveTo>
                    <a:lnTo>
                      <a:pt x="6" y="3"/>
                    </a:lnTo>
                    <a:lnTo>
                      <a:pt x="14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7" name="Freeform 255"/>
              <p:cNvSpPr/>
              <p:nvPr/>
            </p:nvSpPr>
            <p:spPr>
              <a:xfrm>
                <a:off x="7875720" y="325296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3 w 3"/>
                  <a:gd name="GluePoint2Y" fmla="*/ 4 h 7"/>
                  <a:gd name="GluePoint3X" fmla="*/ 1 w 3"/>
                  <a:gd name="GluePoint3Y" fmla="*/ 7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3" y="4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8" name="Freeform 256"/>
              <p:cNvSpPr/>
              <p:nvPr/>
            </p:nvSpPr>
            <p:spPr>
              <a:xfrm>
                <a:off x="7885080" y="3260880"/>
                <a:ext cx="2880" cy="1080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0800"/>
                  <a:gd name="textAreaBottom" fmla="*/ 11160 h 10800"/>
                  <a:gd name="GluePoint1X" fmla="*/ 2 w 2"/>
                  <a:gd name="GluePoint1Y" fmla="*/ 2 h 7"/>
                  <a:gd name="GluePoint2X" fmla="*/ 2 w 2"/>
                  <a:gd name="GluePoint2Y" fmla="*/ 5 h 7"/>
                  <a:gd name="GluePoint3X" fmla="*/ 0 w 2"/>
                  <a:gd name="GluePoint3Y" fmla="*/ 7 h 7"/>
                  <a:gd name="GluePoint4X" fmla="*/ 0 w 2"/>
                  <a:gd name="GluePoint4Y" fmla="*/ 0 h 7"/>
                  <a:gd name="GluePoint5X" fmla="*/ 2 w 2"/>
                  <a:gd name="GluePoint5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7">
                    <a:moveTo>
                      <a:pt x="2" y="2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9" name="Freeform 257"/>
              <p:cNvSpPr/>
              <p:nvPr/>
            </p:nvSpPr>
            <p:spPr>
              <a:xfrm>
                <a:off x="7889760" y="3265560"/>
                <a:ext cx="12240" cy="154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5480"/>
                  <a:gd name="textAreaBottom" fmla="*/ 15840 h 15480"/>
                  <a:gd name="GluePoint1X" fmla="*/ 0 w 8"/>
                  <a:gd name="GluePoint1Y" fmla="*/ 5 h 10"/>
                  <a:gd name="GluePoint2X" fmla="*/ 0 w 8"/>
                  <a:gd name="GluePoint2Y" fmla="*/ 2 h 10"/>
                  <a:gd name="GluePoint3X" fmla="*/ 3 w 8"/>
                  <a:gd name="GluePoint3Y" fmla="*/ 0 h 10"/>
                  <a:gd name="GluePoint4X" fmla="*/ 8 w 8"/>
                  <a:gd name="GluePoint4Y" fmla="*/ 5 h 10"/>
                  <a:gd name="GluePoint5X" fmla="*/ 8 w 8"/>
                  <a:gd name="GluePoint5Y" fmla="*/ 10 h 10"/>
                  <a:gd name="GluePoint6X" fmla="*/ 0 w 8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10">
                    <a:moveTo>
                      <a:pt x="0" y="5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8" y="5"/>
                    </a:lnTo>
                    <a:lnTo>
                      <a:pt x="8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0" name="Freeform 258"/>
              <p:cNvSpPr/>
              <p:nvPr/>
            </p:nvSpPr>
            <p:spPr>
              <a:xfrm>
                <a:off x="7889760" y="32781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4 h 4"/>
                  <a:gd name="GluePoint2X" fmla="*/ 0 w 0"/>
                  <a:gd name="GluePoint2Y" fmla="*/ 0 h 4"/>
                  <a:gd name="GluePoint3X" fmla="*/ 0 w 0"/>
                  <a:gd name="GluePoint3Y" fmla="*/ 4 h 4"/>
                  <a:gd name="GluePoint4X" fmla="*/ 0 w 0"/>
                  <a:gd name="GluePoint4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1" name="Freeform 259"/>
              <p:cNvSpPr/>
              <p:nvPr/>
            </p:nvSpPr>
            <p:spPr>
              <a:xfrm>
                <a:off x="7905600" y="328140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0 h 3"/>
                  <a:gd name="GluePoint3X" fmla="*/ 1 w 1"/>
                  <a:gd name="GluePoint3Y" fmla="*/ 3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2" name="Freeform 260"/>
              <p:cNvSpPr/>
              <p:nvPr/>
            </p:nvSpPr>
            <p:spPr>
              <a:xfrm>
                <a:off x="7923240" y="3252960"/>
                <a:ext cx="26640" cy="28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8080"/>
                  <a:gd name="textAreaBottom" fmla="*/ 28440 h 28080"/>
                  <a:gd name="GluePoint1X" fmla="*/ 0 w 17"/>
                  <a:gd name="GluePoint1Y" fmla="*/ 0 h 18"/>
                  <a:gd name="GluePoint2X" fmla="*/ 16 w 17"/>
                  <a:gd name="GluePoint2Y" fmla="*/ 12 h 18"/>
                  <a:gd name="GluePoint3X" fmla="*/ 17 w 17"/>
                  <a:gd name="GluePoint3Y" fmla="*/ 18 h 18"/>
                  <a:gd name="GluePoint4X" fmla="*/ 3 w 17"/>
                  <a:gd name="GluePoint4Y" fmla="*/ 7 h 18"/>
                  <a:gd name="GluePoint5X" fmla="*/ 0 w 17"/>
                  <a:gd name="GluePoint5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8">
                    <a:moveTo>
                      <a:pt x="0" y="0"/>
                    </a:moveTo>
                    <a:lnTo>
                      <a:pt x="16" y="12"/>
                    </a:lnTo>
                    <a:lnTo>
                      <a:pt x="17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3" name="Freeform 261"/>
              <p:cNvSpPr/>
              <p:nvPr/>
            </p:nvSpPr>
            <p:spPr>
              <a:xfrm>
                <a:off x="7974000" y="3276720"/>
                <a:ext cx="17280" cy="34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34560"/>
                  <a:gd name="textAreaBottom" fmla="*/ 34920 h 34560"/>
                  <a:gd name="GluePoint1X" fmla="*/ 0 w 11"/>
                  <a:gd name="GluePoint1Y" fmla="*/ 1 h 22"/>
                  <a:gd name="GluePoint2X" fmla="*/ 0 w 11"/>
                  <a:gd name="GluePoint2Y" fmla="*/ 0 h 22"/>
                  <a:gd name="GluePoint3X" fmla="*/ 1 w 11"/>
                  <a:gd name="GluePoint3Y" fmla="*/ 1 h 22"/>
                  <a:gd name="GluePoint4X" fmla="*/ 3 w 11"/>
                  <a:gd name="GluePoint4Y" fmla="*/ 8 h 22"/>
                  <a:gd name="GluePoint5X" fmla="*/ 7 w 11"/>
                  <a:gd name="GluePoint5Y" fmla="*/ 14 h 22"/>
                  <a:gd name="GluePoint6X" fmla="*/ 6 w 11"/>
                  <a:gd name="GluePoint6Y" fmla="*/ 17 h 22"/>
                  <a:gd name="GluePoint7X" fmla="*/ 9 w 11"/>
                  <a:gd name="GluePoint7Y" fmla="*/ 17 h 22"/>
                  <a:gd name="GluePoint8X" fmla="*/ 11 w 11"/>
                  <a:gd name="GluePoint8Y" fmla="*/ 22 h 22"/>
                  <a:gd name="GluePoint9X" fmla="*/ 3 w 11"/>
                  <a:gd name="GluePoint9Y" fmla="*/ 16 h 22"/>
                  <a:gd name="GluePoint10X" fmla="*/ 0 w 11"/>
                  <a:gd name="GluePoint10Y" fmla="*/ 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8"/>
                    </a:lnTo>
                    <a:lnTo>
                      <a:pt x="7" y="14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1" y="22"/>
                    </a:lnTo>
                    <a:lnTo>
                      <a:pt x="3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4" name="Freeform 262"/>
              <p:cNvSpPr/>
              <p:nvPr/>
            </p:nvSpPr>
            <p:spPr>
              <a:xfrm>
                <a:off x="7958160" y="329400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5" name="Freeform 263"/>
              <p:cNvSpPr/>
              <p:nvPr/>
            </p:nvSpPr>
            <p:spPr>
              <a:xfrm>
                <a:off x="7942320" y="3303720"/>
                <a:ext cx="31320" cy="1872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8720"/>
                  <a:gd name="textAreaBottom" fmla="*/ 19080 h 18720"/>
                  <a:gd name="GluePoint1X" fmla="*/ 0 w 20"/>
                  <a:gd name="GluePoint1Y" fmla="*/ 0 h 12"/>
                  <a:gd name="GluePoint2X" fmla="*/ 12 w 20"/>
                  <a:gd name="GluePoint2Y" fmla="*/ 2 h 12"/>
                  <a:gd name="GluePoint3X" fmla="*/ 20 w 20"/>
                  <a:gd name="GluePoint3Y" fmla="*/ 7 h 12"/>
                  <a:gd name="GluePoint4X" fmla="*/ 20 w 20"/>
                  <a:gd name="GluePoint4Y" fmla="*/ 10 h 12"/>
                  <a:gd name="GluePoint5X" fmla="*/ 18 w 20"/>
                  <a:gd name="GluePoint5Y" fmla="*/ 12 h 12"/>
                  <a:gd name="GluePoint6X" fmla="*/ 5 w 20"/>
                  <a:gd name="GluePoint6Y" fmla="*/ 10 h 12"/>
                  <a:gd name="GluePoint7X" fmla="*/ 0 w 20"/>
                  <a:gd name="GluePoint7Y" fmla="*/ 4 h 12"/>
                  <a:gd name="GluePoint8X" fmla="*/ 0 w 20"/>
                  <a:gd name="GluePoint8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2">
                    <a:moveTo>
                      <a:pt x="0" y="0"/>
                    </a:moveTo>
                    <a:lnTo>
                      <a:pt x="12" y="2"/>
                    </a:lnTo>
                    <a:lnTo>
                      <a:pt x="20" y="7"/>
                    </a:lnTo>
                    <a:lnTo>
                      <a:pt x="20" y="10"/>
                    </a:lnTo>
                    <a:lnTo>
                      <a:pt x="18" y="12"/>
                    </a:lnTo>
                    <a:lnTo>
                      <a:pt x="5" y="10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6" name="Freeform 264"/>
              <p:cNvSpPr/>
              <p:nvPr/>
            </p:nvSpPr>
            <p:spPr>
              <a:xfrm>
                <a:off x="7983360" y="33274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9 w 13"/>
                  <a:gd name="GluePoint2Y" fmla="*/ 5 h 13"/>
                  <a:gd name="GluePoint3X" fmla="*/ 13 w 13"/>
                  <a:gd name="GluePoint3Y" fmla="*/ 11 h 13"/>
                  <a:gd name="GluePoint4X" fmla="*/ 13 w 13"/>
                  <a:gd name="GluePoint4Y" fmla="*/ 13 h 13"/>
                  <a:gd name="GluePoint5X" fmla="*/ 6 w 13"/>
                  <a:gd name="GluePoint5Y" fmla="*/ 10 h 13"/>
                  <a:gd name="GluePoint6X" fmla="*/ 0 w 13"/>
                  <a:gd name="GluePoint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9" y="5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7" name="Freeform 265"/>
              <p:cNvSpPr/>
              <p:nvPr/>
            </p:nvSpPr>
            <p:spPr>
              <a:xfrm>
                <a:off x="7832880" y="318132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0"/>
                  <a:gd name="GluePoint1Y" fmla="*/ 0 h 7"/>
                  <a:gd name="GluePoint2X" fmla="*/ 0 w 0"/>
                  <a:gd name="GluePoint2Y" fmla="*/ 7 h 7"/>
                  <a:gd name="GluePoint3X" fmla="*/ 0 w 0"/>
                  <a:gd name="GluePoint3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7">
                    <a:moveTo>
                      <a:pt x="0" y="0"/>
                    </a:move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8" name="Freeform 266"/>
              <p:cNvSpPr/>
              <p:nvPr/>
            </p:nvSpPr>
            <p:spPr>
              <a:xfrm>
                <a:off x="7834320" y="3193920"/>
                <a:ext cx="25200" cy="4104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1040"/>
                  <a:gd name="textAreaBottom" fmla="*/ 41400 h 41040"/>
                  <a:gd name="GluePoint1X" fmla="*/ 0 w 16"/>
                  <a:gd name="GluePoint1Y" fmla="*/ 0 h 26"/>
                  <a:gd name="GluePoint2X" fmla="*/ 3 w 16"/>
                  <a:gd name="GluePoint2Y" fmla="*/ 2 h 26"/>
                  <a:gd name="GluePoint3X" fmla="*/ 16 w 16"/>
                  <a:gd name="GluePoint3Y" fmla="*/ 18 h 26"/>
                  <a:gd name="GluePoint4X" fmla="*/ 16 w 16"/>
                  <a:gd name="GluePoint4Y" fmla="*/ 24 h 26"/>
                  <a:gd name="GluePoint5X" fmla="*/ 13 w 16"/>
                  <a:gd name="GluePoint5Y" fmla="*/ 26 h 26"/>
                  <a:gd name="GluePoint6X" fmla="*/ 7 w 16"/>
                  <a:gd name="GluePoint6Y" fmla="*/ 23 h 26"/>
                  <a:gd name="GluePoint7X" fmla="*/ 7 w 16"/>
                  <a:gd name="GluePoint7Y" fmla="*/ 15 h 26"/>
                  <a:gd name="GluePoint8X" fmla="*/ 0 w 16"/>
                  <a:gd name="GluePoint8Y" fmla="*/ 7 h 26"/>
                  <a:gd name="GluePoint9X" fmla="*/ 0 w 16"/>
                  <a:gd name="GluePoint9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6" h="26">
                    <a:moveTo>
                      <a:pt x="0" y="0"/>
                    </a:moveTo>
                    <a:lnTo>
                      <a:pt x="3" y="2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3" y="26"/>
                    </a:lnTo>
                    <a:lnTo>
                      <a:pt x="7" y="23"/>
                    </a:lnTo>
                    <a:lnTo>
                      <a:pt x="7" y="15"/>
                    </a:ln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9" name="Freeform 267"/>
              <p:cNvSpPr/>
              <p:nvPr/>
            </p:nvSpPr>
            <p:spPr>
              <a:xfrm>
                <a:off x="7496280" y="3114720"/>
                <a:ext cx="231480" cy="22824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228240"/>
                  <a:gd name="textAreaBottom" fmla="*/ 228600 h 228240"/>
                  <a:gd name="GluePoint1X" fmla="*/ 5 w 146"/>
                  <a:gd name="GluePoint1Y" fmla="*/ 0 h 144"/>
                  <a:gd name="GluePoint2X" fmla="*/ 4 w 146"/>
                  <a:gd name="GluePoint2Y" fmla="*/ 44 h 144"/>
                  <a:gd name="GluePoint3X" fmla="*/ 4 w 146"/>
                  <a:gd name="GluePoint3Y" fmla="*/ 68 h 144"/>
                  <a:gd name="GluePoint4X" fmla="*/ 0 w 146"/>
                  <a:gd name="GluePoint4Y" fmla="*/ 74 h 144"/>
                  <a:gd name="GluePoint5X" fmla="*/ 2 w 146"/>
                  <a:gd name="GluePoint5Y" fmla="*/ 81 h 144"/>
                  <a:gd name="GluePoint6X" fmla="*/ 2 w 146"/>
                  <a:gd name="GluePoint6Y" fmla="*/ 116 h 144"/>
                  <a:gd name="GluePoint7X" fmla="*/ 26 w 146"/>
                  <a:gd name="GluePoint7Y" fmla="*/ 118 h 144"/>
                  <a:gd name="GluePoint8X" fmla="*/ 34 w 146"/>
                  <a:gd name="GluePoint8Y" fmla="*/ 111 h 144"/>
                  <a:gd name="GluePoint9X" fmla="*/ 31 w 146"/>
                  <a:gd name="GluePoint9Y" fmla="*/ 103 h 144"/>
                  <a:gd name="GluePoint10X" fmla="*/ 37 w 146"/>
                  <a:gd name="GluePoint10Y" fmla="*/ 100 h 144"/>
                  <a:gd name="GluePoint11X" fmla="*/ 38 w 146"/>
                  <a:gd name="GluePoint11Y" fmla="*/ 97 h 144"/>
                  <a:gd name="GluePoint12X" fmla="*/ 43 w 146"/>
                  <a:gd name="GluePoint12Y" fmla="*/ 95 h 144"/>
                  <a:gd name="GluePoint13X" fmla="*/ 43 w 146"/>
                  <a:gd name="GluePoint13Y" fmla="*/ 89 h 144"/>
                  <a:gd name="GluePoint14X" fmla="*/ 48 w 146"/>
                  <a:gd name="GluePoint14Y" fmla="*/ 91 h 144"/>
                  <a:gd name="GluePoint15X" fmla="*/ 53 w 146"/>
                  <a:gd name="GluePoint15Y" fmla="*/ 87 h 144"/>
                  <a:gd name="GluePoint16X" fmla="*/ 80 w 146"/>
                  <a:gd name="GluePoint16Y" fmla="*/ 100 h 144"/>
                  <a:gd name="GluePoint17X" fmla="*/ 85 w 146"/>
                  <a:gd name="GluePoint17Y" fmla="*/ 115 h 144"/>
                  <a:gd name="GluePoint18X" fmla="*/ 89 w 146"/>
                  <a:gd name="GluePoint18Y" fmla="*/ 115 h 144"/>
                  <a:gd name="GluePoint19X" fmla="*/ 89 w 146"/>
                  <a:gd name="GluePoint19Y" fmla="*/ 119 h 144"/>
                  <a:gd name="GluePoint20X" fmla="*/ 100 w 146"/>
                  <a:gd name="GluePoint20Y" fmla="*/ 132 h 144"/>
                  <a:gd name="GluePoint21X" fmla="*/ 132 w 146"/>
                  <a:gd name="GluePoint21Y" fmla="*/ 139 h 144"/>
                  <a:gd name="GluePoint22X" fmla="*/ 134 w 146"/>
                  <a:gd name="GluePoint22Y" fmla="*/ 142 h 144"/>
                  <a:gd name="GluePoint23X" fmla="*/ 137 w 146"/>
                  <a:gd name="GluePoint23Y" fmla="*/ 144 h 144"/>
                  <a:gd name="GluePoint24X" fmla="*/ 143 w 146"/>
                  <a:gd name="GluePoint24Y" fmla="*/ 140 h 144"/>
                  <a:gd name="GluePoint25X" fmla="*/ 139 w 146"/>
                  <a:gd name="GluePoint25Y" fmla="*/ 137 h 144"/>
                  <a:gd name="GluePoint26X" fmla="*/ 143 w 146"/>
                  <a:gd name="GluePoint26Y" fmla="*/ 139 h 144"/>
                  <a:gd name="GluePoint27X" fmla="*/ 146 w 146"/>
                  <a:gd name="GluePoint27Y" fmla="*/ 137 h 144"/>
                  <a:gd name="GluePoint28X" fmla="*/ 146 w 146"/>
                  <a:gd name="GluePoint28Y" fmla="*/ 136 h 144"/>
                  <a:gd name="GluePoint29X" fmla="*/ 140 w 146"/>
                  <a:gd name="GluePoint29Y" fmla="*/ 134 h 144"/>
                  <a:gd name="GluePoint30X" fmla="*/ 132 w 146"/>
                  <a:gd name="GluePoint30Y" fmla="*/ 129 h 144"/>
                  <a:gd name="GluePoint31X" fmla="*/ 135 w 146"/>
                  <a:gd name="GluePoint31Y" fmla="*/ 126 h 144"/>
                  <a:gd name="GluePoint32X" fmla="*/ 123 w 146"/>
                  <a:gd name="GluePoint32Y" fmla="*/ 121 h 144"/>
                  <a:gd name="GluePoint33X" fmla="*/ 124 w 146"/>
                  <a:gd name="GluePoint33Y" fmla="*/ 116 h 144"/>
                  <a:gd name="GluePoint34X" fmla="*/ 123 w 146"/>
                  <a:gd name="GluePoint34Y" fmla="*/ 115 h 144"/>
                  <a:gd name="GluePoint35X" fmla="*/ 116 w 146"/>
                  <a:gd name="GluePoint35Y" fmla="*/ 115 h 144"/>
                  <a:gd name="GluePoint36X" fmla="*/ 115 w 146"/>
                  <a:gd name="GluePoint36Y" fmla="*/ 113 h 144"/>
                  <a:gd name="GluePoint37X" fmla="*/ 110 w 146"/>
                  <a:gd name="GluePoint37Y" fmla="*/ 105 h 144"/>
                  <a:gd name="GluePoint38X" fmla="*/ 110 w 146"/>
                  <a:gd name="GluePoint38Y" fmla="*/ 99 h 144"/>
                  <a:gd name="GluePoint39X" fmla="*/ 107 w 146"/>
                  <a:gd name="GluePoint39Y" fmla="*/ 97 h 144"/>
                  <a:gd name="GluePoint40X" fmla="*/ 97 w 146"/>
                  <a:gd name="GluePoint40Y" fmla="*/ 87 h 144"/>
                  <a:gd name="GluePoint41X" fmla="*/ 94 w 146"/>
                  <a:gd name="GluePoint41Y" fmla="*/ 78 h 144"/>
                  <a:gd name="GluePoint42X" fmla="*/ 96 w 146"/>
                  <a:gd name="GluePoint42Y" fmla="*/ 76 h 144"/>
                  <a:gd name="GluePoint43X" fmla="*/ 107 w 146"/>
                  <a:gd name="GluePoint43Y" fmla="*/ 74 h 144"/>
                  <a:gd name="GluePoint44X" fmla="*/ 107 w 146"/>
                  <a:gd name="GluePoint44Y" fmla="*/ 70 h 144"/>
                  <a:gd name="GluePoint45X" fmla="*/ 104 w 146"/>
                  <a:gd name="GluePoint45Y" fmla="*/ 63 h 144"/>
                  <a:gd name="GluePoint46X" fmla="*/ 78 w 146"/>
                  <a:gd name="GluePoint46Y" fmla="*/ 52 h 144"/>
                  <a:gd name="GluePoint47X" fmla="*/ 78 w 146"/>
                  <a:gd name="GluePoint47Y" fmla="*/ 46 h 144"/>
                  <a:gd name="GluePoint48X" fmla="*/ 73 w 146"/>
                  <a:gd name="GluePoint48Y" fmla="*/ 37 h 144"/>
                  <a:gd name="GluePoint49X" fmla="*/ 61 w 146"/>
                  <a:gd name="GluePoint49Y" fmla="*/ 28 h 144"/>
                  <a:gd name="GluePoint50X" fmla="*/ 56 w 146"/>
                  <a:gd name="GluePoint50Y" fmla="*/ 21 h 144"/>
                  <a:gd name="GluePoint51X" fmla="*/ 27 w 146"/>
                  <a:gd name="GluePoint51Y" fmla="*/ 12 h 144"/>
                  <a:gd name="GluePoint52X" fmla="*/ 5 w 146"/>
                  <a:gd name="GluePoint52Y" fmla="*/ 0 h 1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46" h="144">
                    <a:moveTo>
                      <a:pt x="5" y="0"/>
                    </a:moveTo>
                    <a:lnTo>
                      <a:pt x="4" y="44"/>
                    </a:lnTo>
                    <a:lnTo>
                      <a:pt x="4" y="68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2" y="116"/>
                    </a:lnTo>
                    <a:lnTo>
                      <a:pt x="26" y="118"/>
                    </a:lnTo>
                    <a:lnTo>
                      <a:pt x="34" y="111"/>
                    </a:lnTo>
                    <a:lnTo>
                      <a:pt x="31" y="103"/>
                    </a:lnTo>
                    <a:lnTo>
                      <a:pt x="37" y="100"/>
                    </a:lnTo>
                    <a:lnTo>
                      <a:pt x="38" y="97"/>
                    </a:lnTo>
                    <a:lnTo>
                      <a:pt x="43" y="95"/>
                    </a:lnTo>
                    <a:lnTo>
                      <a:pt x="43" y="89"/>
                    </a:lnTo>
                    <a:lnTo>
                      <a:pt x="48" y="91"/>
                    </a:lnTo>
                    <a:lnTo>
                      <a:pt x="53" y="87"/>
                    </a:lnTo>
                    <a:lnTo>
                      <a:pt x="80" y="100"/>
                    </a:lnTo>
                    <a:lnTo>
                      <a:pt x="85" y="115"/>
                    </a:lnTo>
                    <a:lnTo>
                      <a:pt x="89" y="115"/>
                    </a:lnTo>
                    <a:lnTo>
                      <a:pt x="89" y="119"/>
                    </a:lnTo>
                    <a:lnTo>
                      <a:pt x="100" y="132"/>
                    </a:lnTo>
                    <a:lnTo>
                      <a:pt x="132" y="139"/>
                    </a:lnTo>
                    <a:lnTo>
                      <a:pt x="134" y="142"/>
                    </a:lnTo>
                    <a:lnTo>
                      <a:pt x="137" y="144"/>
                    </a:lnTo>
                    <a:lnTo>
                      <a:pt x="143" y="140"/>
                    </a:lnTo>
                    <a:lnTo>
                      <a:pt x="139" y="137"/>
                    </a:lnTo>
                    <a:lnTo>
                      <a:pt x="143" y="139"/>
                    </a:lnTo>
                    <a:lnTo>
                      <a:pt x="146" y="137"/>
                    </a:lnTo>
                    <a:lnTo>
                      <a:pt x="146" y="136"/>
                    </a:lnTo>
                    <a:lnTo>
                      <a:pt x="140" y="134"/>
                    </a:lnTo>
                    <a:lnTo>
                      <a:pt x="132" y="129"/>
                    </a:lnTo>
                    <a:lnTo>
                      <a:pt x="135" y="126"/>
                    </a:lnTo>
                    <a:lnTo>
                      <a:pt x="123" y="121"/>
                    </a:lnTo>
                    <a:lnTo>
                      <a:pt x="124" y="116"/>
                    </a:lnTo>
                    <a:lnTo>
                      <a:pt x="123" y="115"/>
                    </a:lnTo>
                    <a:lnTo>
                      <a:pt x="116" y="115"/>
                    </a:lnTo>
                    <a:lnTo>
                      <a:pt x="115" y="113"/>
                    </a:lnTo>
                    <a:lnTo>
                      <a:pt x="110" y="105"/>
                    </a:lnTo>
                    <a:lnTo>
                      <a:pt x="110" y="99"/>
                    </a:lnTo>
                    <a:lnTo>
                      <a:pt x="107" y="97"/>
                    </a:lnTo>
                    <a:lnTo>
                      <a:pt x="97" y="87"/>
                    </a:lnTo>
                    <a:lnTo>
                      <a:pt x="94" y="78"/>
                    </a:lnTo>
                    <a:lnTo>
                      <a:pt x="96" y="76"/>
                    </a:lnTo>
                    <a:lnTo>
                      <a:pt x="107" y="74"/>
                    </a:lnTo>
                    <a:lnTo>
                      <a:pt x="107" y="70"/>
                    </a:lnTo>
                    <a:lnTo>
                      <a:pt x="104" y="63"/>
                    </a:lnTo>
                    <a:lnTo>
                      <a:pt x="78" y="52"/>
                    </a:lnTo>
                    <a:lnTo>
                      <a:pt x="78" y="46"/>
                    </a:lnTo>
                    <a:lnTo>
                      <a:pt x="73" y="37"/>
                    </a:lnTo>
                    <a:lnTo>
                      <a:pt x="61" y="28"/>
                    </a:lnTo>
                    <a:lnTo>
                      <a:pt x="56" y="21"/>
                    </a:lnTo>
                    <a:lnTo>
                      <a:pt x="27" y="1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0" name="Freeform 268"/>
              <p:cNvSpPr/>
              <p:nvPr/>
            </p:nvSpPr>
            <p:spPr>
              <a:xfrm>
                <a:off x="7640640" y="310032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0 h 5"/>
                  <a:gd name="GluePoint2X" fmla="*/ 8 w 8"/>
                  <a:gd name="GluePoint2Y" fmla="*/ 0 h 5"/>
                  <a:gd name="GluePoint3X" fmla="*/ 6 w 8"/>
                  <a:gd name="GluePoint3Y" fmla="*/ 3 h 5"/>
                  <a:gd name="GluePoint4X" fmla="*/ 5 w 8"/>
                  <a:gd name="GluePoint4Y" fmla="*/ 3 h 5"/>
                  <a:gd name="GluePoint5X" fmla="*/ 1 w 8"/>
                  <a:gd name="GluePoint5Y" fmla="*/ 5 h 5"/>
                  <a:gd name="GluePoint6X" fmla="*/ 0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0"/>
                    </a:moveTo>
                    <a:lnTo>
                      <a:pt x="8" y="0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1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1" name="Freeform 269"/>
              <p:cNvSpPr/>
              <p:nvPr/>
            </p:nvSpPr>
            <p:spPr>
              <a:xfrm>
                <a:off x="7713720" y="3083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3 h 3"/>
                  <a:gd name="GluePoint3X" fmla="*/ 2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2" name="Freeform 270"/>
              <p:cNvSpPr/>
              <p:nvPr/>
            </p:nvSpPr>
            <p:spPr>
              <a:xfrm>
                <a:off x="7723080" y="3112920"/>
                <a:ext cx="10800" cy="75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7560"/>
                  <a:gd name="textAreaBottom" fmla="*/ 7920 h 7560"/>
                  <a:gd name="GluePoint1X" fmla="*/ 0 w 7"/>
                  <a:gd name="GluePoint1Y" fmla="*/ 0 h 5"/>
                  <a:gd name="GluePoint2X" fmla="*/ 7 w 7"/>
                  <a:gd name="GluePoint2Y" fmla="*/ 0 h 5"/>
                  <a:gd name="GluePoint3X" fmla="*/ 7 w 7"/>
                  <a:gd name="GluePoint3Y" fmla="*/ 3 h 5"/>
                  <a:gd name="GluePoint4X" fmla="*/ 3 w 7"/>
                  <a:gd name="GluePoint4Y" fmla="*/ 5 h 5"/>
                  <a:gd name="GluePoint5X" fmla="*/ 0 w 7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5">
                    <a:moveTo>
                      <a:pt x="0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3" name="Freeform 271"/>
              <p:cNvSpPr/>
              <p:nvPr/>
            </p:nvSpPr>
            <p:spPr>
              <a:xfrm>
                <a:off x="7743960" y="3117960"/>
                <a:ext cx="55080" cy="583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8320"/>
                  <a:gd name="textAreaBottom" fmla="*/ 58680 h 58320"/>
                  <a:gd name="GluePoint1X" fmla="*/ 0 w 35"/>
                  <a:gd name="GluePoint1Y" fmla="*/ 0 h 37"/>
                  <a:gd name="GluePoint2X" fmla="*/ 14 w 35"/>
                  <a:gd name="GluePoint2Y" fmla="*/ 10 h 37"/>
                  <a:gd name="GluePoint3X" fmla="*/ 17 w 35"/>
                  <a:gd name="GluePoint3Y" fmla="*/ 11 h 37"/>
                  <a:gd name="GluePoint4X" fmla="*/ 29 w 35"/>
                  <a:gd name="GluePoint4Y" fmla="*/ 23 h 37"/>
                  <a:gd name="GluePoint5X" fmla="*/ 32 w 35"/>
                  <a:gd name="GluePoint5Y" fmla="*/ 23 h 37"/>
                  <a:gd name="GluePoint6X" fmla="*/ 35 w 35"/>
                  <a:gd name="GluePoint6Y" fmla="*/ 29 h 37"/>
                  <a:gd name="GluePoint7X" fmla="*/ 32 w 35"/>
                  <a:gd name="GluePoint7Y" fmla="*/ 37 h 37"/>
                  <a:gd name="GluePoint8X" fmla="*/ 29 w 35"/>
                  <a:gd name="GluePoint8Y" fmla="*/ 37 h 37"/>
                  <a:gd name="GluePoint9X" fmla="*/ 25 w 35"/>
                  <a:gd name="GluePoint9Y" fmla="*/ 23 h 37"/>
                  <a:gd name="GluePoint10X" fmla="*/ 24 w 35"/>
                  <a:gd name="GluePoint10Y" fmla="*/ 16 h 37"/>
                  <a:gd name="GluePoint11X" fmla="*/ 0 w 35"/>
                  <a:gd name="GluePoint11Y" fmla="*/ 2 h 37"/>
                  <a:gd name="GluePoint12X" fmla="*/ 0 w 35"/>
                  <a:gd name="GluePoint12Y" fmla="*/ 0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35" h="37">
                    <a:moveTo>
                      <a:pt x="0" y="0"/>
                    </a:moveTo>
                    <a:lnTo>
                      <a:pt x="14" y="10"/>
                    </a:lnTo>
                    <a:lnTo>
                      <a:pt x="17" y="1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5" y="29"/>
                    </a:lnTo>
                    <a:lnTo>
                      <a:pt x="32" y="37"/>
                    </a:lnTo>
                    <a:lnTo>
                      <a:pt x="29" y="37"/>
                    </a:lnTo>
                    <a:lnTo>
                      <a:pt x="25" y="23"/>
                    </a:lnTo>
                    <a:lnTo>
                      <a:pt x="24" y="1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4" name="Freeform 272"/>
              <p:cNvSpPr/>
              <p:nvPr/>
            </p:nvSpPr>
            <p:spPr>
              <a:xfrm>
                <a:off x="7648560" y="3192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1 h 3"/>
                  <a:gd name="GluePoint3X" fmla="*/ 1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5" name="Freeform 273"/>
              <p:cNvSpPr/>
              <p:nvPr/>
            </p:nvSpPr>
            <p:spPr>
              <a:xfrm>
                <a:off x="7666200" y="32004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0 h 4"/>
                  <a:gd name="GluePoint2X" fmla="*/ 5 w 5"/>
                  <a:gd name="GluePoint2Y" fmla="*/ 1 h 4"/>
                  <a:gd name="GluePoint3X" fmla="*/ 5 w 5"/>
                  <a:gd name="GluePoint3Y" fmla="*/ 4 h 4"/>
                  <a:gd name="GluePoint4X" fmla="*/ 3 w 5"/>
                  <a:gd name="GluePoint4Y" fmla="*/ 4 h 4"/>
                  <a:gd name="GluePoint5X" fmla="*/ 0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0"/>
                    </a:moveTo>
                    <a:lnTo>
                      <a:pt x="5" y="1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6" name="Freeform 274"/>
              <p:cNvSpPr/>
              <p:nvPr/>
            </p:nvSpPr>
            <p:spPr>
              <a:xfrm>
                <a:off x="7678800" y="3160800"/>
                <a:ext cx="99720" cy="583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58320"/>
                  <a:gd name="textAreaBottom" fmla="*/ 58680 h 58320"/>
                  <a:gd name="GluePoint1X" fmla="*/ 0 w 63"/>
                  <a:gd name="GluePoint1Y" fmla="*/ 23 h 37"/>
                  <a:gd name="GluePoint2X" fmla="*/ 1 w 63"/>
                  <a:gd name="GluePoint2Y" fmla="*/ 23 h 37"/>
                  <a:gd name="GluePoint3X" fmla="*/ 14 w 63"/>
                  <a:gd name="GluePoint3Y" fmla="*/ 25 h 37"/>
                  <a:gd name="GluePoint4X" fmla="*/ 22 w 63"/>
                  <a:gd name="GluePoint4Y" fmla="*/ 23 h 37"/>
                  <a:gd name="GluePoint5X" fmla="*/ 25 w 63"/>
                  <a:gd name="GluePoint5Y" fmla="*/ 23 h 37"/>
                  <a:gd name="GluePoint6X" fmla="*/ 28 w 63"/>
                  <a:gd name="GluePoint6Y" fmla="*/ 15 h 37"/>
                  <a:gd name="GluePoint7X" fmla="*/ 27 w 63"/>
                  <a:gd name="GluePoint7Y" fmla="*/ 21 h 37"/>
                  <a:gd name="GluePoint8X" fmla="*/ 38 w 63"/>
                  <a:gd name="GluePoint8Y" fmla="*/ 23 h 37"/>
                  <a:gd name="GluePoint9X" fmla="*/ 46 w 63"/>
                  <a:gd name="GluePoint9Y" fmla="*/ 15 h 37"/>
                  <a:gd name="GluePoint10X" fmla="*/ 52 w 63"/>
                  <a:gd name="GluePoint10Y" fmla="*/ 12 h 37"/>
                  <a:gd name="GluePoint11X" fmla="*/ 52 w 63"/>
                  <a:gd name="GluePoint11Y" fmla="*/ 2 h 37"/>
                  <a:gd name="GluePoint12X" fmla="*/ 60 w 63"/>
                  <a:gd name="GluePoint12Y" fmla="*/ 0 h 37"/>
                  <a:gd name="GluePoint13X" fmla="*/ 63 w 63"/>
                  <a:gd name="GluePoint13Y" fmla="*/ 5 h 37"/>
                  <a:gd name="GluePoint14X" fmla="*/ 63 w 63"/>
                  <a:gd name="GluePoint14Y" fmla="*/ 12 h 37"/>
                  <a:gd name="GluePoint15X" fmla="*/ 58 w 63"/>
                  <a:gd name="GluePoint15Y" fmla="*/ 15 h 37"/>
                  <a:gd name="GluePoint16X" fmla="*/ 58 w 63"/>
                  <a:gd name="GluePoint16Y" fmla="*/ 20 h 37"/>
                  <a:gd name="GluePoint17X" fmla="*/ 57 w 63"/>
                  <a:gd name="GluePoint17Y" fmla="*/ 25 h 37"/>
                  <a:gd name="GluePoint18X" fmla="*/ 51 w 63"/>
                  <a:gd name="GluePoint18Y" fmla="*/ 25 h 37"/>
                  <a:gd name="GluePoint19X" fmla="*/ 46 w 63"/>
                  <a:gd name="GluePoint19Y" fmla="*/ 31 h 37"/>
                  <a:gd name="GluePoint20X" fmla="*/ 36 w 63"/>
                  <a:gd name="GluePoint20Y" fmla="*/ 36 h 37"/>
                  <a:gd name="GluePoint21X" fmla="*/ 20 w 63"/>
                  <a:gd name="GluePoint21Y" fmla="*/ 37 h 37"/>
                  <a:gd name="GluePoint22X" fmla="*/ 17 w 63"/>
                  <a:gd name="GluePoint22Y" fmla="*/ 34 h 37"/>
                  <a:gd name="GluePoint23X" fmla="*/ 12 w 63"/>
                  <a:gd name="GluePoint23Y" fmla="*/ 36 h 37"/>
                  <a:gd name="GluePoint24X" fmla="*/ 3 w 63"/>
                  <a:gd name="GluePoint24Y" fmla="*/ 29 h 37"/>
                  <a:gd name="GluePoint25X" fmla="*/ 0 w 63"/>
                  <a:gd name="GluePoint25Y" fmla="*/ 23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63" h="37">
                    <a:moveTo>
                      <a:pt x="0" y="23"/>
                    </a:moveTo>
                    <a:lnTo>
                      <a:pt x="1" y="23"/>
                    </a:lnTo>
                    <a:lnTo>
                      <a:pt x="14" y="25"/>
                    </a:lnTo>
                    <a:lnTo>
                      <a:pt x="22" y="23"/>
                    </a:lnTo>
                    <a:lnTo>
                      <a:pt x="25" y="23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38" y="23"/>
                    </a:lnTo>
                    <a:lnTo>
                      <a:pt x="46" y="15"/>
                    </a:lnTo>
                    <a:lnTo>
                      <a:pt x="52" y="12"/>
                    </a:lnTo>
                    <a:lnTo>
                      <a:pt x="52" y="2"/>
                    </a:lnTo>
                    <a:lnTo>
                      <a:pt x="60" y="0"/>
                    </a:lnTo>
                    <a:lnTo>
                      <a:pt x="63" y="5"/>
                    </a:lnTo>
                    <a:lnTo>
                      <a:pt x="63" y="12"/>
                    </a:lnTo>
                    <a:lnTo>
                      <a:pt x="58" y="15"/>
                    </a:lnTo>
                    <a:lnTo>
                      <a:pt x="58" y="20"/>
                    </a:lnTo>
                    <a:lnTo>
                      <a:pt x="57" y="25"/>
                    </a:lnTo>
                    <a:lnTo>
                      <a:pt x="51" y="25"/>
                    </a:lnTo>
                    <a:lnTo>
                      <a:pt x="46" y="31"/>
                    </a:lnTo>
                    <a:lnTo>
                      <a:pt x="36" y="36"/>
                    </a:lnTo>
                    <a:lnTo>
                      <a:pt x="20" y="37"/>
                    </a:lnTo>
                    <a:lnTo>
                      <a:pt x="17" y="34"/>
                    </a:lnTo>
                    <a:lnTo>
                      <a:pt x="12" y="36"/>
                    </a:lnTo>
                    <a:lnTo>
                      <a:pt x="3" y="2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7" name="Freeform 275"/>
              <p:cNvSpPr/>
              <p:nvPr/>
            </p:nvSpPr>
            <p:spPr>
              <a:xfrm>
                <a:off x="7773840" y="329400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5 w 5"/>
                  <a:gd name="GluePoint2Y" fmla="*/ 3 h 6"/>
                  <a:gd name="GluePoint3X" fmla="*/ 5 w 5"/>
                  <a:gd name="GluePoint3Y" fmla="*/ 6 h 6"/>
                  <a:gd name="GluePoint4X" fmla="*/ 3 w 5"/>
                  <a:gd name="GluePoint4Y" fmla="*/ 6 h 6"/>
                  <a:gd name="GluePoint5X" fmla="*/ 0 w 5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5" y="3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8" name="Freeform 276"/>
              <p:cNvSpPr/>
              <p:nvPr/>
            </p:nvSpPr>
            <p:spPr>
              <a:xfrm>
                <a:off x="7723080" y="3303720"/>
                <a:ext cx="10800" cy="108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0800"/>
                  <a:gd name="textAreaBottom" fmla="*/ 11160 h 10800"/>
                  <a:gd name="GluePoint1X" fmla="*/ 0 w 7"/>
                  <a:gd name="GluePoint1Y" fmla="*/ 0 h 7"/>
                  <a:gd name="GluePoint2X" fmla="*/ 5 w 7"/>
                  <a:gd name="GluePoint2Y" fmla="*/ 4 h 7"/>
                  <a:gd name="GluePoint3X" fmla="*/ 7 w 7"/>
                  <a:gd name="GluePoint3Y" fmla="*/ 7 h 7"/>
                  <a:gd name="GluePoint4X" fmla="*/ 0 w 7"/>
                  <a:gd name="GluePoint4Y" fmla="*/ 5 h 7"/>
                  <a:gd name="GluePoint5X" fmla="*/ 0 w 7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7">
                    <a:moveTo>
                      <a:pt x="0" y="0"/>
                    </a:moveTo>
                    <a:lnTo>
                      <a:pt x="5" y="4"/>
                    </a:lnTo>
                    <a:lnTo>
                      <a:pt x="7" y="7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9" name="Freeform 277"/>
              <p:cNvSpPr/>
              <p:nvPr/>
            </p:nvSpPr>
            <p:spPr>
              <a:xfrm>
                <a:off x="7728120" y="3317760"/>
                <a:ext cx="10800" cy="90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9000"/>
                  <a:gd name="textAreaBottom" fmla="*/ 9360 h 9000"/>
                  <a:gd name="GluePoint1X" fmla="*/ 0 w 7"/>
                  <a:gd name="GluePoint1Y" fmla="*/ 0 h 6"/>
                  <a:gd name="GluePoint2X" fmla="*/ 4 w 7"/>
                  <a:gd name="GluePoint2Y" fmla="*/ 3 h 6"/>
                  <a:gd name="GluePoint3X" fmla="*/ 7 w 7"/>
                  <a:gd name="GluePoint3Y" fmla="*/ 3 h 6"/>
                  <a:gd name="GluePoint4X" fmla="*/ 7 w 7"/>
                  <a:gd name="GluePoint4Y" fmla="*/ 6 h 6"/>
                  <a:gd name="GluePoint5X" fmla="*/ 5 w 7"/>
                  <a:gd name="GluePoint5Y" fmla="*/ 6 h 6"/>
                  <a:gd name="GluePoint6X" fmla="*/ 0 w 7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6">
                    <a:moveTo>
                      <a:pt x="0" y="0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0" name="Freeform 278"/>
              <p:cNvSpPr/>
              <p:nvPr/>
            </p:nvSpPr>
            <p:spPr>
              <a:xfrm>
                <a:off x="6913440" y="2727360"/>
                <a:ext cx="53640" cy="82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82080"/>
                  <a:gd name="textAreaBottom" fmla="*/ 82440 h 82080"/>
                  <a:gd name="GluePoint1X" fmla="*/ 31 w 34"/>
                  <a:gd name="GluePoint1Y" fmla="*/ 0 h 52"/>
                  <a:gd name="GluePoint2X" fmla="*/ 31 w 34"/>
                  <a:gd name="GluePoint2Y" fmla="*/ 0 h 52"/>
                  <a:gd name="GluePoint3X" fmla="*/ 32 w 34"/>
                  <a:gd name="GluePoint3Y" fmla="*/ 5 h 52"/>
                  <a:gd name="GluePoint4X" fmla="*/ 34 w 34"/>
                  <a:gd name="GluePoint4Y" fmla="*/ 16 h 52"/>
                  <a:gd name="GluePoint5X" fmla="*/ 23 w 34"/>
                  <a:gd name="GluePoint5Y" fmla="*/ 26 h 52"/>
                  <a:gd name="GluePoint6X" fmla="*/ 23 w 34"/>
                  <a:gd name="GluePoint6Y" fmla="*/ 31 h 52"/>
                  <a:gd name="GluePoint7X" fmla="*/ 12 w 34"/>
                  <a:gd name="GluePoint7Y" fmla="*/ 45 h 52"/>
                  <a:gd name="GluePoint8X" fmla="*/ 4 w 34"/>
                  <a:gd name="GluePoint8Y" fmla="*/ 52 h 52"/>
                  <a:gd name="GluePoint9X" fmla="*/ 0 w 34"/>
                  <a:gd name="GluePoint9Y" fmla="*/ 52 h 52"/>
                  <a:gd name="GluePoint10X" fmla="*/ 4 w 34"/>
                  <a:gd name="GluePoint10Y" fmla="*/ 43 h 52"/>
                  <a:gd name="GluePoint11X" fmla="*/ 10 w 34"/>
                  <a:gd name="GluePoint11Y" fmla="*/ 37 h 52"/>
                  <a:gd name="GluePoint12X" fmla="*/ 23 w 34"/>
                  <a:gd name="GluePoint12Y" fmla="*/ 19 h 52"/>
                  <a:gd name="GluePoint13X" fmla="*/ 27 w 34"/>
                  <a:gd name="GluePoint13Y" fmla="*/ 16 h 52"/>
                  <a:gd name="GluePoint14X" fmla="*/ 29 w 34"/>
                  <a:gd name="GluePoint14Y" fmla="*/ 8 h 52"/>
                  <a:gd name="GluePoint15X" fmla="*/ 29 w 34"/>
                  <a:gd name="GluePoint15Y" fmla="*/ 10 h 52"/>
                  <a:gd name="GluePoint16X" fmla="*/ 31 w 34"/>
                  <a:gd name="GluePoint16Y" fmla="*/ 10 h 52"/>
                  <a:gd name="GluePoint17X" fmla="*/ 29 w 34"/>
                  <a:gd name="GluePoint17Y" fmla="*/ 6 h 52"/>
                  <a:gd name="GluePoint18X" fmla="*/ 31 w 34"/>
                  <a:gd name="GluePoint18Y" fmla="*/ 0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4" h="52">
                    <a:moveTo>
                      <a:pt x="31" y="0"/>
                    </a:moveTo>
                    <a:lnTo>
                      <a:pt x="31" y="0"/>
                    </a:lnTo>
                    <a:lnTo>
                      <a:pt x="32" y="5"/>
                    </a:lnTo>
                    <a:lnTo>
                      <a:pt x="34" y="16"/>
                    </a:lnTo>
                    <a:lnTo>
                      <a:pt x="23" y="26"/>
                    </a:lnTo>
                    <a:lnTo>
                      <a:pt x="23" y="31"/>
                    </a:lnTo>
                    <a:lnTo>
                      <a:pt x="12" y="45"/>
                    </a:lnTo>
                    <a:lnTo>
                      <a:pt x="4" y="52"/>
                    </a:lnTo>
                    <a:lnTo>
                      <a:pt x="0" y="52"/>
                    </a:lnTo>
                    <a:lnTo>
                      <a:pt x="4" y="43"/>
                    </a:lnTo>
                    <a:lnTo>
                      <a:pt x="10" y="37"/>
                    </a:lnTo>
                    <a:lnTo>
                      <a:pt x="23" y="19"/>
                    </a:lnTo>
                    <a:lnTo>
                      <a:pt x="27" y="16"/>
                    </a:lnTo>
                    <a:lnTo>
                      <a:pt x="29" y="8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29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1" name="Freeform 279"/>
              <p:cNvSpPr/>
              <p:nvPr/>
            </p:nvSpPr>
            <p:spPr>
              <a:xfrm>
                <a:off x="6969240" y="271152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2 h 4"/>
                  <a:gd name="GluePoint3X" fmla="*/ 4 w 4"/>
                  <a:gd name="GluePoint3Y" fmla="*/ 4 h 4"/>
                  <a:gd name="GluePoint4X" fmla="*/ 0 w 4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2" name="Freeform 280"/>
              <p:cNvSpPr/>
              <p:nvPr/>
            </p:nvSpPr>
            <p:spPr>
              <a:xfrm>
                <a:off x="6969240" y="270180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0 h 3"/>
                  <a:gd name="GluePoint2X" fmla="*/ 7 w 7"/>
                  <a:gd name="GluePoint2Y" fmla="*/ 3 h 3"/>
                  <a:gd name="GluePoint3X" fmla="*/ 2 w 7"/>
                  <a:gd name="GluePoint3Y" fmla="*/ 3 h 3"/>
                  <a:gd name="GluePoint4X" fmla="*/ 0 w 7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0"/>
                    </a:moveTo>
                    <a:lnTo>
                      <a:pt x="7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3" name="Freeform 281"/>
              <p:cNvSpPr/>
              <p:nvPr/>
            </p:nvSpPr>
            <p:spPr>
              <a:xfrm>
                <a:off x="6977160" y="2668680"/>
                <a:ext cx="29880" cy="360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6000"/>
                  <a:gd name="textAreaBottom" fmla="*/ 36360 h 36000"/>
                  <a:gd name="GluePoint1X" fmla="*/ 0 w 19"/>
                  <a:gd name="GluePoint1Y" fmla="*/ 0 h 23"/>
                  <a:gd name="GluePoint2X" fmla="*/ 10 w 19"/>
                  <a:gd name="GluePoint2Y" fmla="*/ 0 h 23"/>
                  <a:gd name="GluePoint3X" fmla="*/ 18 w 19"/>
                  <a:gd name="GluePoint3Y" fmla="*/ 5 h 23"/>
                  <a:gd name="GluePoint4X" fmla="*/ 19 w 19"/>
                  <a:gd name="GluePoint4Y" fmla="*/ 16 h 23"/>
                  <a:gd name="GluePoint5X" fmla="*/ 19 w 19"/>
                  <a:gd name="GluePoint5Y" fmla="*/ 19 h 23"/>
                  <a:gd name="GluePoint6X" fmla="*/ 16 w 19"/>
                  <a:gd name="GluePoint6Y" fmla="*/ 23 h 23"/>
                  <a:gd name="GluePoint7X" fmla="*/ 11 w 19"/>
                  <a:gd name="GluePoint7Y" fmla="*/ 18 h 23"/>
                  <a:gd name="GluePoint8X" fmla="*/ 5 w 19"/>
                  <a:gd name="GluePoint8Y" fmla="*/ 5 h 23"/>
                  <a:gd name="GluePoint9X" fmla="*/ 0 w 19"/>
                  <a:gd name="GluePoint9Y" fmla="*/ 0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23">
                    <a:moveTo>
                      <a:pt x="0" y="0"/>
                    </a:moveTo>
                    <a:lnTo>
                      <a:pt x="10" y="0"/>
                    </a:lnTo>
                    <a:lnTo>
                      <a:pt x="18" y="5"/>
                    </a:lnTo>
                    <a:lnTo>
                      <a:pt x="19" y="16"/>
                    </a:lnTo>
                    <a:lnTo>
                      <a:pt x="19" y="19"/>
                    </a:lnTo>
                    <a:lnTo>
                      <a:pt x="16" y="23"/>
                    </a:lnTo>
                    <a:lnTo>
                      <a:pt x="11" y="18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4" name="Freeform 282"/>
              <p:cNvSpPr/>
              <p:nvPr/>
            </p:nvSpPr>
            <p:spPr>
              <a:xfrm>
                <a:off x="6951600" y="2525760"/>
                <a:ext cx="115560" cy="1677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67760"/>
                  <a:gd name="textAreaBottom" fmla="*/ 168120 h 167760"/>
                  <a:gd name="GluePoint1X" fmla="*/ 32 w 73"/>
                  <a:gd name="GluePoint1Y" fmla="*/ 3 h 106"/>
                  <a:gd name="GluePoint2X" fmla="*/ 34 w 73"/>
                  <a:gd name="GluePoint2Y" fmla="*/ 5 h 106"/>
                  <a:gd name="GluePoint3X" fmla="*/ 32 w 73"/>
                  <a:gd name="GluePoint3Y" fmla="*/ 10 h 106"/>
                  <a:gd name="GluePoint4X" fmla="*/ 34 w 73"/>
                  <a:gd name="GluePoint4Y" fmla="*/ 19 h 106"/>
                  <a:gd name="GluePoint5X" fmla="*/ 38 w 73"/>
                  <a:gd name="GluePoint5Y" fmla="*/ 26 h 106"/>
                  <a:gd name="GluePoint6X" fmla="*/ 40 w 73"/>
                  <a:gd name="GluePoint6Y" fmla="*/ 29 h 106"/>
                  <a:gd name="GluePoint7X" fmla="*/ 37 w 73"/>
                  <a:gd name="GluePoint7Y" fmla="*/ 43 h 106"/>
                  <a:gd name="GluePoint8X" fmla="*/ 30 w 73"/>
                  <a:gd name="GluePoint8Y" fmla="*/ 47 h 106"/>
                  <a:gd name="GluePoint9X" fmla="*/ 29 w 73"/>
                  <a:gd name="GluePoint9Y" fmla="*/ 56 h 106"/>
                  <a:gd name="GluePoint10X" fmla="*/ 27 w 73"/>
                  <a:gd name="GluePoint10Y" fmla="*/ 58 h 106"/>
                  <a:gd name="GluePoint11X" fmla="*/ 34 w 73"/>
                  <a:gd name="GluePoint11Y" fmla="*/ 68 h 106"/>
                  <a:gd name="GluePoint12X" fmla="*/ 34 w 73"/>
                  <a:gd name="GluePoint12Y" fmla="*/ 72 h 106"/>
                  <a:gd name="GluePoint13X" fmla="*/ 35 w 73"/>
                  <a:gd name="GluePoint13Y" fmla="*/ 79 h 106"/>
                  <a:gd name="GluePoint14X" fmla="*/ 40 w 73"/>
                  <a:gd name="GluePoint14Y" fmla="*/ 82 h 106"/>
                  <a:gd name="GluePoint15X" fmla="*/ 43 w 73"/>
                  <a:gd name="GluePoint15Y" fmla="*/ 82 h 106"/>
                  <a:gd name="GluePoint16X" fmla="*/ 43 w 73"/>
                  <a:gd name="GluePoint16Y" fmla="*/ 77 h 106"/>
                  <a:gd name="GluePoint17X" fmla="*/ 50 w 73"/>
                  <a:gd name="GluePoint17Y" fmla="*/ 74 h 106"/>
                  <a:gd name="GluePoint18X" fmla="*/ 54 w 73"/>
                  <a:gd name="GluePoint18Y" fmla="*/ 77 h 106"/>
                  <a:gd name="GluePoint19X" fmla="*/ 57 w 73"/>
                  <a:gd name="GluePoint19Y" fmla="*/ 85 h 106"/>
                  <a:gd name="GluePoint20X" fmla="*/ 59 w 73"/>
                  <a:gd name="GluePoint20Y" fmla="*/ 84 h 106"/>
                  <a:gd name="GluePoint21X" fmla="*/ 59 w 73"/>
                  <a:gd name="GluePoint21Y" fmla="*/ 80 h 106"/>
                  <a:gd name="GluePoint22X" fmla="*/ 69 w 73"/>
                  <a:gd name="GluePoint22Y" fmla="*/ 84 h 106"/>
                  <a:gd name="GluePoint23X" fmla="*/ 69 w 73"/>
                  <a:gd name="GluePoint23Y" fmla="*/ 85 h 106"/>
                  <a:gd name="GluePoint24X" fmla="*/ 65 w 73"/>
                  <a:gd name="GluePoint24Y" fmla="*/ 88 h 106"/>
                  <a:gd name="GluePoint25X" fmla="*/ 65 w 73"/>
                  <a:gd name="GluePoint25Y" fmla="*/ 90 h 106"/>
                  <a:gd name="GluePoint26X" fmla="*/ 70 w 73"/>
                  <a:gd name="GluePoint26Y" fmla="*/ 93 h 106"/>
                  <a:gd name="GluePoint27X" fmla="*/ 69 w 73"/>
                  <a:gd name="GluePoint27Y" fmla="*/ 97 h 106"/>
                  <a:gd name="GluePoint28X" fmla="*/ 73 w 73"/>
                  <a:gd name="GluePoint28Y" fmla="*/ 100 h 106"/>
                  <a:gd name="GluePoint29X" fmla="*/ 73 w 73"/>
                  <a:gd name="GluePoint29Y" fmla="*/ 106 h 106"/>
                  <a:gd name="GluePoint30X" fmla="*/ 70 w 73"/>
                  <a:gd name="GluePoint30Y" fmla="*/ 101 h 106"/>
                  <a:gd name="GluePoint31X" fmla="*/ 72 w 73"/>
                  <a:gd name="GluePoint31Y" fmla="*/ 100 h 106"/>
                  <a:gd name="GluePoint32X" fmla="*/ 67 w 73"/>
                  <a:gd name="GluePoint32Y" fmla="*/ 100 h 106"/>
                  <a:gd name="GluePoint33X" fmla="*/ 62 w 73"/>
                  <a:gd name="GluePoint33Y" fmla="*/ 97 h 106"/>
                  <a:gd name="GluePoint34X" fmla="*/ 59 w 73"/>
                  <a:gd name="GluePoint34Y" fmla="*/ 90 h 106"/>
                  <a:gd name="GluePoint35X" fmla="*/ 50 w 73"/>
                  <a:gd name="GluePoint35Y" fmla="*/ 84 h 106"/>
                  <a:gd name="GluePoint36X" fmla="*/ 48 w 73"/>
                  <a:gd name="GluePoint36Y" fmla="*/ 82 h 106"/>
                  <a:gd name="GluePoint37X" fmla="*/ 53 w 73"/>
                  <a:gd name="GluePoint37Y" fmla="*/ 95 h 106"/>
                  <a:gd name="GluePoint38X" fmla="*/ 38 w 73"/>
                  <a:gd name="GluePoint38Y" fmla="*/ 82 h 106"/>
                  <a:gd name="GluePoint39X" fmla="*/ 34 w 73"/>
                  <a:gd name="GluePoint39Y" fmla="*/ 82 h 106"/>
                  <a:gd name="GluePoint40X" fmla="*/ 30 w 73"/>
                  <a:gd name="GluePoint40Y" fmla="*/ 87 h 106"/>
                  <a:gd name="GluePoint41X" fmla="*/ 27 w 73"/>
                  <a:gd name="GluePoint41Y" fmla="*/ 87 h 106"/>
                  <a:gd name="GluePoint42X" fmla="*/ 23 w 73"/>
                  <a:gd name="GluePoint42Y" fmla="*/ 84 h 106"/>
                  <a:gd name="GluePoint43X" fmla="*/ 21 w 73"/>
                  <a:gd name="GluePoint43Y" fmla="*/ 84 h 106"/>
                  <a:gd name="GluePoint44X" fmla="*/ 19 w 73"/>
                  <a:gd name="GluePoint44Y" fmla="*/ 79 h 106"/>
                  <a:gd name="GluePoint45X" fmla="*/ 21 w 73"/>
                  <a:gd name="GluePoint45Y" fmla="*/ 69 h 106"/>
                  <a:gd name="GluePoint46X" fmla="*/ 18 w 73"/>
                  <a:gd name="GluePoint46Y" fmla="*/ 68 h 106"/>
                  <a:gd name="GluePoint47X" fmla="*/ 16 w 73"/>
                  <a:gd name="GluePoint47Y" fmla="*/ 74 h 106"/>
                  <a:gd name="GluePoint48X" fmla="*/ 13 w 73"/>
                  <a:gd name="GluePoint48Y" fmla="*/ 68 h 106"/>
                  <a:gd name="GluePoint49X" fmla="*/ 10 w 73"/>
                  <a:gd name="GluePoint49Y" fmla="*/ 68 h 106"/>
                  <a:gd name="GluePoint50X" fmla="*/ 8 w 73"/>
                  <a:gd name="GluePoint50Y" fmla="*/ 61 h 106"/>
                  <a:gd name="GluePoint51X" fmla="*/ 0 w 73"/>
                  <a:gd name="GluePoint51Y" fmla="*/ 42 h 106"/>
                  <a:gd name="GluePoint52X" fmla="*/ 3 w 73"/>
                  <a:gd name="GluePoint52Y" fmla="*/ 42 h 106"/>
                  <a:gd name="GluePoint53X" fmla="*/ 7 w 73"/>
                  <a:gd name="GluePoint53Y" fmla="*/ 45 h 106"/>
                  <a:gd name="GluePoint54X" fmla="*/ 10 w 73"/>
                  <a:gd name="GluePoint54Y" fmla="*/ 43 h 106"/>
                  <a:gd name="GluePoint55X" fmla="*/ 5 w 73"/>
                  <a:gd name="GluePoint55Y" fmla="*/ 11 h 106"/>
                  <a:gd name="GluePoint56X" fmla="*/ 7 w 73"/>
                  <a:gd name="GluePoint56Y" fmla="*/ 2 h 106"/>
                  <a:gd name="GluePoint57X" fmla="*/ 8 w 73"/>
                  <a:gd name="GluePoint57Y" fmla="*/ 0 h 106"/>
                  <a:gd name="GluePoint58X" fmla="*/ 16 w 73"/>
                  <a:gd name="GluePoint58Y" fmla="*/ 0 h 106"/>
                  <a:gd name="GluePoint59X" fmla="*/ 23 w 73"/>
                  <a:gd name="GluePoint59Y" fmla="*/ 5 h 106"/>
                  <a:gd name="GluePoint60X" fmla="*/ 29 w 73"/>
                  <a:gd name="GluePoint60Y" fmla="*/ 5 h 106"/>
                  <a:gd name="GluePoint61X" fmla="*/ 29 w 73"/>
                  <a:gd name="GluePoint61Y" fmla="*/ 0 h 106"/>
                  <a:gd name="GluePoint62X" fmla="*/ 30 w 73"/>
                  <a:gd name="GluePoint62Y" fmla="*/ 0 h 106"/>
                  <a:gd name="GluePoint63X" fmla="*/ 32 w 73"/>
                  <a:gd name="GluePoint63Y" fmla="*/ 3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3" h="106">
                    <a:moveTo>
                      <a:pt x="32" y="3"/>
                    </a:moveTo>
                    <a:lnTo>
                      <a:pt x="34" y="5"/>
                    </a:lnTo>
                    <a:lnTo>
                      <a:pt x="32" y="10"/>
                    </a:lnTo>
                    <a:lnTo>
                      <a:pt x="34" y="19"/>
                    </a:lnTo>
                    <a:lnTo>
                      <a:pt x="38" y="26"/>
                    </a:lnTo>
                    <a:lnTo>
                      <a:pt x="40" y="29"/>
                    </a:lnTo>
                    <a:lnTo>
                      <a:pt x="37" y="43"/>
                    </a:lnTo>
                    <a:lnTo>
                      <a:pt x="30" y="47"/>
                    </a:lnTo>
                    <a:lnTo>
                      <a:pt x="29" y="56"/>
                    </a:lnTo>
                    <a:lnTo>
                      <a:pt x="27" y="58"/>
                    </a:lnTo>
                    <a:lnTo>
                      <a:pt x="34" y="68"/>
                    </a:lnTo>
                    <a:lnTo>
                      <a:pt x="34" y="72"/>
                    </a:lnTo>
                    <a:lnTo>
                      <a:pt x="35" y="79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77"/>
                    </a:lnTo>
                    <a:lnTo>
                      <a:pt x="50" y="74"/>
                    </a:lnTo>
                    <a:lnTo>
                      <a:pt x="54" y="77"/>
                    </a:lnTo>
                    <a:lnTo>
                      <a:pt x="57" y="85"/>
                    </a:lnTo>
                    <a:lnTo>
                      <a:pt x="59" y="84"/>
                    </a:lnTo>
                    <a:lnTo>
                      <a:pt x="59" y="80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5" y="88"/>
                    </a:lnTo>
                    <a:lnTo>
                      <a:pt x="65" y="90"/>
                    </a:lnTo>
                    <a:lnTo>
                      <a:pt x="70" y="93"/>
                    </a:lnTo>
                    <a:lnTo>
                      <a:pt x="69" y="97"/>
                    </a:lnTo>
                    <a:lnTo>
                      <a:pt x="73" y="100"/>
                    </a:lnTo>
                    <a:lnTo>
                      <a:pt x="73" y="106"/>
                    </a:lnTo>
                    <a:lnTo>
                      <a:pt x="70" y="101"/>
                    </a:lnTo>
                    <a:lnTo>
                      <a:pt x="72" y="100"/>
                    </a:lnTo>
                    <a:lnTo>
                      <a:pt x="67" y="100"/>
                    </a:lnTo>
                    <a:lnTo>
                      <a:pt x="62" y="97"/>
                    </a:lnTo>
                    <a:lnTo>
                      <a:pt x="59" y="90"/>
                    </a:lnTo>
                    <a:lnTo>
                      <a:pt x="50" y="84"/>
                    </a:lnTo>
                    <a:lnTo>
                      <a:pt x="48" y="82"/>
                    </a:lnTo>
                    <a:lnTo>
                      <a:pt x="53" y="95"/>
                    </a:lnTo>
                    <a:lnTo>
                      <a:pt x="38" y="82"/>
                    </a:lnTo>
                    <a:lnTo>
                      <a:pt x="34" y="82"/>
                    </a:lnTo>
                    <a:lnTo>
                      <a:pt x="30" y="87"/>
                    </a:lnTo>
                    <a:lnTo>
                      <a:pt x="27" y="87"/>
                    </a:lnTo>
                    <a:lnTo>
                      <a:pt x="23" y="84"/>
                    </a:lnTo>
                    <a:lnTo>
                      <a:pt x="21" y="84"/>
                    </a:lnTo>
                    <a:lnTo>
                      <a:pt x="19" y="79"/>
                    </a:lnTo>
                    <a:lnTo>
                      <a:pt x="21" y="69"/>
                    </a:lnTo>
                    <a:lnTo>
                      <a:pt x="18" y="68"/>
                    </a:lnTo>
                    <a:lnTo>
                      <a:pt x="16" y="74"/>
                    </a:lnTo>
                    <a:lnTo>
                      <a:pt x="13" y="68"/>
                    </a:lnTo>
                    <a:lnTo>
                      <a:pt x="10" y="68"/>
                    </a:lnTo>
                    <a:lnTo>
                      <a:pt x="8" y="61"/>
                    </a:lnTo>
                    <a:lnTo>
                      <a:pt x="0" y="42"/>
                    </a:lnTo>
                    <a:lnTo>
                      <a:pt x="3" y="42"/>
                    </a:lnTo>
                    <a:lnTo>
                      <a:pt x="7" y="45"/>
                    </a:lnTo>
                    <a:lnTo>
                      <a:pt x="10" y="43"/>
                    </a:lnTo>
                    <a:lnTo>
                      <a:pt x="5" y="11"/>
                    </a:lnTo>
                    <a:lnTo>
                      <a:pt x="7" y="2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3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5" name="Freeform 283"/>
              <p:cNvSpPr/>
              <p:nvPr/>
            </p:nvSpPr>
            <p:spPr>
              <a:xfrm>
                <a:off x="7007400" y="262584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0 h 6"/>
                  <a:gd name="GluePoint2X" fmla="*/ 2 w 3"/>
                  <a:gd name="GluePoint2Y" fmla="*/ 0 h 6"/>
                  <a:gd name="GluePoint3X" fmla="*/ 3 w 3"/>
                  <a:gd name="GluePoint3Y" fmla="*/ 5 h 6"/>
                  <a:gd name="GluePoint4X" fmla="*/ 2 w 3"/>
                  <a:gd name="GluePoint4Y" fmla="*/ 6 h 6"/>
                  <a:gd name="GluePoint5X" fmla="*/ 0 w 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0"/>
                    </a:moveTo>
                    <a:lnTo>
                      <a:pt x="2" y="0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6" name="Freeform 284"/>
              <p:cNvSpPr/>
              <p:nvPr/>
            </p:nvSpPr>
            <p:spPr>
              <a:xfrm>
                <a:off x="7012080" y="266544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0 w 5"/>
                  <a:gd name="GluePoint1Y" fmla="*/ 4 h 7"/>
                  <a:gd name="GluePoint2X" fmla="*/ 0 w 5"/>
                  <a:gd name="GluePoint2Y" fmla="*/ 0 h 7"/>
                  <a:gd name="GluePoint3X" fmla="*/ 4 w 5"/>
                  <a:gd name="GluePoint3Y" fmla="*/ 2 h 7"/>
                  <a:gd name="GluePoint4X" fmla="*/ 5 w 5"/>
                  <a:gd name="GluePoint4Y" fmla="*/ 7 h 7"/>
                  <a:gd name="GluePoint5X" fmla="*/ 0 w 5"/>
                  <a:gd name="GluePoint5Y" fmla="*/ 4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0" y="4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5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7" name="Freeform 285"/>
              <p:cNvSpPr/>
              <p:nvPr/>
            </p:nvSpPr>
            <p:spPr>
              <a:xfrm>
                <a:off x="7020000" y="26924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3 h 8"/>
                  <a:gd name="GluePoint2X" fmla="*/ 0 w 2"/>
                  <a:gd name="GluePoint2Y" fmla="*/ 0 h 8"/>
                  <a:gd name="GluePoint3X" fmla="*/ 2 w 2"/>
                  <a:gd name="GluePoint3Y" fmla="*/ 0 h 8"/>
                  <a:gd name="GluePoint4X" fmla="*/ 0 w 2"/>
                  <a:gd name="GluePoint4Y" fmla="*/ 8 h 8"/>
                  <a:gd name="GluePoint5X" fmla="*/ 0 w 2"/>
                  <a:gd name="GluePoint5Y" fmla="*/ 3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3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8" name="Freeform 286"/>
              <p:cNvSpPr/>
              <p:nvPr/>
            </p:nvSpPr>
            <p:spPr>
              <a:xfrm>
                <a:off x="7031160" y="26971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1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9" name="Freeform 287"/>
              <p:cNvSpPr/>
              <p:nvPr/>
            </p:nvSpPr>
            <p:spPr>
              <a:xfrm>
                <a:off x="7050240" y="26938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11 w 13"/>
                  <a:gd name="GluePoint2Y" fmla="*/ 8 h 13"/>
                  <a:gd name="GluePoint3X" fmla="*/ 13 w 13"/>
                  <a:gd name="GluePoint3Y" fmla="*/ 13 h 13"/>
                  <a:gd name="GluePoint4X" fmla="*/ 8 w 13"/>
                  <a:gd name="GluePoint4Y" fmla="*/ 11 h 13"/>
                  <a:gd name="GluePoint5X" fmla="*/ 5 w 13"/>
                  <a:gd name="GluePoint5Y" fmla="*/ 7 h 13"/>
                  <a:gd name="GluePoint6X" fmla="*/ 0 w 13"/>
                  <a:gd name="GluePoint6Y" fmla="*/ 10 h 13"/>
                  <a:gd name="GluePoint7X" fmla="*/ 0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11" y="8"/>
                    </a:lnTo>
                    <a:lnTo>
                      <a:pt x="13" y="13"/>
                    </a:lnTo>
                    <a:lnTo>
                      <a:pt x="8" y="11"/>
                    </a:lnTo>
                    <a:lnTo>
                      <a:pt x="5" y="7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0" name="Freeform 288"/>
              <p:cNvSpPr/>
              <p:nvPr/>
            </p:nvSpPr>
            <p:spPr>
              <a:xfrm>
                <a:off x="7075440" y="2692440"/>
                <a:ext cx="37800" cy="424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2480"/>
                  <a:gd name="textAreaBottom" fmla="*/ 42840 h 42480"/>
                  <a:gd name="GluePoint1X" fmla="*/ 0 w 24"/>
                  <a:gd name="GluePoint1Y" fmla="*/ 1 h 27"/>
                  <a:gd name="GluePoint2X" fmla="*/ 10 w 24"/>
                  <a:gd name="GluePoint2Y" fmla="*/ 0 h 27"/>
                  <a:gd name="GluePoint3X" fmla="*/ 14 w 24"/>
                  <a:gd name="GluePoint3Y" fmla="*/ 3 h 27"/>
                  <a:gd name="GluePoint4X" fmla="*/ 19 w 24"/>
                  <a:gd name="GluePoint4Y" fmla="*/ 6 h 27"/>
                  <a:gd name="GluePoint5X" fmla="*/ 19 w 24"/>
                  <a:gd name="GluePoint5Y" fmla="*/ 19 h 27"/>
                  <a:gd name="GluePoint6X" fmla="*/ 24 w 24"/>
                  <a:gd name="GluePoint6Y" fmla="*/ 27 h 27"/>
                  <a:gd name="GluePoint7X" fmla="*/ 18 w 24"/>
                  <a:gd name="GluePoint7Y" fmla="*/ 27 h 27"/>
                  <a:gd name="GluePoint8X" fmla="*/ 11 w 24"/>
                  <a:gd name="GluePoint8Y" fmla="*/ 20 h 27"/>
                  <a:gd name="GluePoint9X" fmla="*/ 11 w 24"/>
                  <a:gd name="GluePoint9Y" fmla="*/ 16 h 27"/>
                  <a:gd name="GluePoint10X" fmla="*/ 5 w 24"/>
                  <a:gd name="GluePoint10Y" fmla="*/ 9 h 27"/>
                  <a:gd name="GluePoint11X" fmla="*/ 0 w 24"/>
                  <a:gd name="GluePoint11Y" fmla="*/ 1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4" h="27">
                    <a:moveTo>
                      <a:pt x="0" y="1"/>
                    </a:moveTo>
                    <a:lnTo>
                      <a:pt x="10" y="0"/>
                    </a:lnTo>
                    <a:lnTo>
                      <a:pt x="14" y="3"/>
                    </a:lnTo>
                    <a:lnTo>
                      <a:pt x="19" y="6"/>
                    </a:lnTo>
                    <a:lnTo>
                      <a:pt x="19" y="19"/>
                    </a:lnTo>
                    <a:lnTo>
                      <a:pt x="24" y="27"/>
                    </a:lnTo>
                    <a:lnTo>
                      <a:pt x="18" y="27"/>
                    </a:lnTo>
                    <a:lnTo>
                      <a:pt x="11" y="20"/>
                    </a:lnTo>
                    <a:lnTo>
                      <a:pt x="11" y="16"/>
                    </a:lnTo>
                    <a:lnTo>
                      <a:pt x="5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1" name="Freeform 289"/>
              <p:cNvSpPr/>
              <p:nvPr/>
            </p:nvSpPr>
            <p:spPr>
              <a:xfrm>
                <a:off x="7020000" y="2711520"/>
                <a:ext cx="29880" cy="4104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41040"/>
                  <a:gd name="textAreaBottom" fmla="*/ 41400 h 41040"/>
                  <a:gd name="GluePoint1X" fmla="*/ 0 w 19"/>
                  <a:gd name="GluePoint1Y" fmla="*/ 0 h 26"/>
                  <a:gd name="GluePoint2X" fmla="*/ 3 w 19"/>
                  <a:gd name="GluePoint2Y" fmla="*/ 2 h 26"/>
                  <a:gd name="GluePoint3X" fmla="*/ 8 w 19"/>
                  <a:gd name="GluePoint3Y" fmla="*/ 5 h 26"/>
                  <a:gd name="GluePoint4X" fmla="*/ 19 w 19"/>
                  <a:gd name="GluePoint4Y" fmla="*/ 7 h 26"/>
                  <a:gd name="GluePoint5X" fmla="*/ 18 w 19"/>
                  <a:gd name="GluePoint5Y" fmla="*/ 15 h 26"/>
                  <a:gd name="GluePoint6X" fmla="*/ 13 w 19"/>
                  <a:gd name="GluePoint6Y" fmla="*/ 21 h 26"/>
                  <a:gd name="GluePoint7X" fmla="*/ 5 w 19"/>
                  <a:gd name="GluePoint7Y" fmla="*/ 25 h 26"/>
                  <a:gd name="GluePoint8X" fmla="*/ 3 w 19"/>
                  <a:gd name="GluePoint8Y" fmla="*/ 26 h 26"/>
                  <a:gd name="GluePoint9X" fmla="*/ 2 w 19"/>
                  <a:gd name="GluePoint9Y" fmla="*/ 20 h 26"/>
                  <a:gd name="GluePoint10X" fmla="*/ 2 w 19"/>
                  <a:gd name="GluePoint10Y" fmla="*/ 7 h 26"/>
                  <a:gd name="GluePoint11X" fmla="*/ 0 w 19"/>
                  <a:gd name="GluePoint11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9" h="26">
                    <a:moveTo>
                      <a:pt x="0" y="0"/>
                    </a:moveTo>
                    <a:lnTo>
                      <a:pt x="3" y="2"/>
                    </a:lnTo>
                    <a:lnTo>
                      <a:pt x="8" y="5"/>
                    </a:lnTo>
                    <a:lnTo>
                      <a:pt x="19" y="7"/>
                    </a:lnTo>
                    <a:lnTo>
                      <a:pt x="18" y="15"/>
                    </a:lnTo>
                    <a:lnTo>
                      <a:pt x="13" y="21"/>
                    </a:lnTo>
                    <a:lnTo>
                      <a:pt x="5" y="25"/>
                    </a:lnTo>
                    <a:lnTo>
                      <a:pt x="3" y="26"/>
                    </a:lnTo>
                    <a:lnTo>
                      <a:pt x="2" y="20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2" name="Freeform 290"/>
              <p:cNvSpPr/>
              <p:nvPr/>
            </p:nvSpPr>
            <p:spPr>
              <a:xfrm>
                <a:off x="7037280" y="2736720"/>
                <a:ext cx="23400" cy="53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53640"/>
                  <a:gd name="textAreaBottom" fmla="*/ 54000 h 53640"/>
                  <a:gd name="GluePoint1X" fmla="*/ 7 w 15"/>
                  <a:gd name="GluePoint1Y" fmla="*/ 4 h 34"/>
                  <a:gd name="GluePoint2X" fmla="*/ 10 w 15"/>
                  <a:gd name="GluePoint2Y" fmla="*/ 0 h 34"/>
                  <a:gd name="GluePoint3X" fmla="*/ 15 w 15"/>
                  <a:gd name="GluePoint3Y" fmla="*/ 2 h 34"/>
                  <a:gd name="GluePoint4X" fmla="*/ 15 w 15"/>
                  <a:gd name="GluePoint4Y" fmla="*/ 5 h 34"/>
                  <a:gd name="GluePoint5X" fmla="*/ 11 w 15"/>
                  <a:gd name="GluePoint5Y" fmla="*/ 20 h 34"/>
                  <a:gd name="GluePoint6X" fmla="*/ 13 w 15"/>
                  <a:gd name="GluePoint6Y" fmla="*/ 33 h 34"/>
                  <a:gd name="GluePoint7X" fmla="*/ 11 w 15"/>
                  <a:gd name="GluePoint7Y" fmla="*/ 34 h 34"/>
                  <a:gd name="GluePoint8X" fmla="*/ 0 w 15"/>
                  <a:gd name="GluePoint8Y" fmla="*/ 23 h 34"/>
                  <a:gd name="GluePoint9X" fmla="*/ 0 w 15"/>
                  <a:gd name="GluePoint9Y" fmla="*/ 18 h 34"/>
                  <a:gd name="GluePoint10X" fmla="*/ 5 w 15"/>
                  <a:gd name="GluePoint10Y" fmla="*/ 17 h 34"/>
                  <a:gd name="GluePoint11X" fmla="*/ 7 w 15"/>
                  <a:gd name="GluePoint11Y" fmla="*/ 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5" h="34">
                    <a:moveTo>
                      <a:pt x="7" y="4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1" y="20"/>
                    </a:lnTo>
                    <a:lnTo>
                      <a:pt x="13" y="33"/>
                    </a:lnTo>
                    <a:lnTo>
                      <a:pt x="11" y="34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5" y="1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3" name="Freeform 291"/>
              <p:cNvSpPr/>
              <p:nvPr/>
            </p:nvSpPr>
            <p:spPr>
              <a:xfrm>
                <a:off x="7078680" y="2722680"/>
                <a:ext cx="26640" cy="4104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41040"/>
                  <a:gd name="textAreaBottom" fmla="*/ 41400 h 41040"/>
                  <a:gd name="GluePoint1X" fmla="*/ 0 w 17"/>
                  <a:gd name="GluePoint1Y" fmla="*/ 0 h 26"/>
                  <a:gd name="GluePoint2X" fmla="*/ 3 w 17"/>
                  <a:gd name="GluePoint2Y" fmla="*/ 3 h 26"/>
                  <a:gd name="GluePoint3X" fmla="*/ 9 w 17"/>
                  <a:gd name="GluePoint3Y" fmla="*/ 3 h 26"/>
                  <a:gd name="GluePoint4X" fmla="*/ 11 w 17"/>
                  <a:gd name="GluePoint4Y" fmla="*/ 6 h 26"/>
                  <a:gd name="GluePoint5X" fmla="*/ 12 w 17"/>
                  <a:gd name="GluePoint5Y" fmla="*/ 14 h 26"/>
                  <a:gd name="GluePoint6X" fmla="*/ 17 w 17"/>
                  <a:gd name="GluePoint6Y" fmla="*/ 22 h 26"/>
                  <a:gd name="GluePoint7X" fmla="*/ 12 w 17"/>
                  <a:gd name="GluePoint7Y" fmla="*/ 22 h 26"/>
                  <a:gd name="GluePoint8X" fmla="*/ 12 w 17"/>
                  <a:gd name="GluePoint8Y" fmla="*/ 26 h 26"/>
                  <a:gd name="GluePoint9X" fmla="*/ 9 w 17"/>
                  <a:gd name="GluePoint9Y" fmla="*/ 22 h 26"/>
                  <a:gd name="GluePoint10X" fmla="*/ 6 w 17"/>
                  <a:gd name="GluePoint10Y" fmla="*/ 11 h 26"/>
                  <a:gd name="GluePoint11X" fmla="*/ 3 w 17"/>
                  <a:gd name="GluePoint11Y" fmla="*/ 11 h 26"/>
                  <a:gd name="GluePoint12X" fmla="*/ 0 w 17"/>
                  <a:gd name="GluePoint12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7" h="26">
                    <a:moveTo>
                      <a:pt x="0" y="0"/>
                    </a:moveTo>
                    <a:lnTo>
                      <a:pt x="3" y="3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12" y="14"/>
                    </a:lnTo>
                    <a:lnTo>
                      <a:pt x="17" y="22"/>
                    </a:lnTo>
                    <a:lnTo>
                      <a:pt x="12" y="22"/>
                    </a:lnTo>
                    <a:lnTo>
                      <a:pt x="12" y="26"/>
                    </a:lnTo>
                    <a:lnTo>
                      <a:pt x="9" y="22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4" name="Freeform 292"/>
              <p:cNvSpPr/>
              <p:nvPr/>
            </p:nvSpPr>
            <p:spPr>
              <a:xfrm>
                <a:off x="7061040" y="2730600"/>
                <a:ext cx="14040" cy="504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50400"/>
                  <a:gd name="textAreaBottom" fmla="*/ 50760 h 50400"/>
                  <a:gd name="GluePoint1X" fmla="*/ 8 w 9"/>
                  <a:gd name="GluePoint1Y" fmla="*/ 0 h 32"/>
                  <a:gd name="GluePoint2X" fmla="*/ 9 w 9"/>
                  <a:gd name="GluePoint2Y" fmla="*/ 14 h 32"/>
                  <a:gd name="GluePoint3X" fmla="*/ 6 w 9"/>
                  <a:gd name="GluePoint3Y" fmla="*/ 17 h 32"/>
                  <a:gd name="GluePoint4X" fmla="*/ 1 w 9"/>
                  <a:gd name="GluePoint4Y" fmla="*/ 32 h 32"/>
                  <a:gd name="GluePoint5X" fmla="*/ 0 w 9"/>
                  <a:gd name="GluePoint5Y" fmla="*/ 24 h 32"/>
                  <a:gd name="GluePoint6X" fmla="*/ 8 w 9"/>
                  <a:gd name="GluePoint6Y" fmla="*/ 0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9" h="32">
                    <a:moveTo>
                      <a:pt x="8" y="0"/>
                    </a:moveTo>
                    <a:lnTo>
                      <a:pt x="9" y="14"/>
                    </a:lnTo>
                    <a:lnTo>
                      <a:pt x="6" y="17"/>
                    </a:lnTo>
                    <a:lnTo>
                      <a:pt x="1" y="32"/>
                    </a:lnTo>
                    <a:lnTo>
                      <a:pt x="0" y="2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5" name="Freeform 293"/>
              <p:cNvSpPr/>
              <p:nvPr/>
            </p:nvSpPr>
            <p:spPr>
              <a:xfrm>
                <a:off x="7070760" y="276084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0 w 11"/>
                  <a:gd name="GluePoint1Y" fmla="*/ 5 h 10"/>
                  <a:gd name="GluePoint2X" fmla="*/ 6 w 11"/>
                  <a:gd name="GluePoint2Y" fmla="*/ 0 h 10"/>
                  <a:gd name="GluePoint3X" fmla="*/ 11 w 11"/>
                  <a:gd name="GluePoint3Y" fmla="*/ 0 h 10"/>
                  <a:gd name="GluePoint4X" fmla="*/ 11 w 11"/>
                  <a:gd name="GluePoint4Y" fmla="*/ 8 h 10"/>
                  <a:gd name="GluePoint5X" fmla="*/ 3 w 11"/>
                  <a:gd name="GluePoint5Y" fmla="*/ 10 h 10"/>
                  <a:gd name="GluePoint6X" fmla="*/ 0 w 11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0" y="5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11" y="8"/>
                    </a:lnTo>
                    <a:lnTo>
                      <a:pt x="3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6" name="Freeform 294"/>
              <p:cNvSpPr/>
              <p:nvPr/>
            </p:nvSpPr>
            <p:spPr>
              <a:xfrm>
                <a:off x="7032600" y="2773440"/>
                <a:ext cx="110880" cy="11412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14120"/>
                  <a:gd name="textAreaBottom" fmla="*/ 114480 h 114120"/>
                  <a:gd name="GluePoint1X" fmla="*/ 49 w 70"/>
                  <a:gd name="GluePoint1Y" fmla="*/ 0 h 72"/>
                  <a:gd name="GluePoint2X" fmla="*/ 53 w 70"/>
                  <a:gd name="GluePoint2Y" fmla="*/ 0 h 72"/>
                  <a:gd name="GluePoint3X" fmla="*/ 62 w 70"/>
                  <a:gd name="GluePoint3Y" fmla="*/ 10 h 72"/>
                  <a:gd name="GluePoint4X" fmla="*/ 64 w 70"/>
                  <a:gd name="GluePoint4Y" fmla="*/ 16 h 72"/>
                  <a:gd name="GluePoint5X" fmla="*/ 62 w 70"/>
                  <a:gd name="GluePoint5Y" fmla="*/ 19 h 72"/>
                  <a:gd name="GluePoint6X" fmla="*/ 65 w 70"/>
                  <a:gd name="GluePoint6Y" fmla="*/ 21 h 72"/>
                  <a:gd name="GluePoint7X" fmla="*/ 70 w 70"/>
                  <a:gd name="GluePoint7Y" fmla="*/ 39 h 72"/>
                  <a:gd name="GluePoint8X" fmla="*/ 70 w 70"/>
                  <a:gd name="GluePoint8Y" fmla="*/ 45 h 72"/>
                  <a:gd name="GluePoint9X" fmla="*/ 67 w 70"/>
                  <a:gd name="GluePoint9Y" fmla="*/ 51 h 72"/>
                  <a:gd name="GluePoint10X" fmla="*/ 67 w 70"/>
                  <a:gd name="GluePoint10Y" fmla="*/ 58 h 72"/>
                  <a:gd name="GluePoint11X" fmla="*/ 65 w 70"/>
                  <a:gd name="GluePoint11Y" fmla="*/ 56 h 72"/>
                  <a:gd name="GluePoint12X" fmla="*/ 62 w 70"/>
                  <a:gd name="GluePoint12Y" fmla="*/ 48 h 72"/>
                  <a:gd name="GluePoint13X" fmla="*/ 60 w 70"/>
                  <a:gd name="GluePoint13Y" fmla="*/ 42 h 72"/>
                  <a:gd name="GluePoint14X" fmla="*/ 57 w 70"/>
                  <a:gd name="GluePoint14Y" fmla="*/ 43 h 72"/>
                  <a:gd name="GluePoint15X" fmla="*/ 54 w 70"/>
                  <a:gd name="GluePoint15Y" fmla="*/ 50 h 72"/>
                  <a:gd name="GluePoint16X" fmla="*/ 53 w 70"/>
                  <a:gd name="GluePoint16Y" fmla="*/ 55 h 72"/>
                  <a:gd name="GluePoint17X" fmla="*/ 59 w 70"/>
                  <a:gd name="GluePoint17Y" fmla="*/ 64 h 72"/>
                  <a:gd name="GluePoint18X" fmla="*/ 56 w 70"/>
                  <a:gd name="GluePoint18Y" fmla="*/ 72 h 72"/>
                  <a:gd name="GluePoint19X" fmla="*/ 53 w 70"/>
                  <a:gd name="GluePoint19Y" fmla="*/ 71 h 72"/>
                  <a:gd name="GluePoint20X" fmla="*/ 51 w 70"/>
                  <a:gd name="GluePoint20Y" fmla="*/ 64 h 72"/>
                  <a:gd name="GluePoint21X" fmla="*/ 46 w 70"/>
                  <a:gd name="GluePoint21Y" fmla="*/ 68 h 72"/>
                  <a:gd name="GluePoint22X" fmla="*/ 38 w 70"/>
                  <a:gd name="GluePoint22Y" fmla="*/ 63 h 72"/>
                  <a:gd name="GluePoint23X" fmla="*/ 35 w 70"/>
                  <a:gd name="GluePoint23Y" fmla="*/ 60 h 72"/>
                  <a:gd name="GluePoint24X" fmla="*/ 32 w 70"/>
                  <a:gd name="GluePoint24Y" fmla="*/ 47 h 72"/>
                  <a:gd name="GluePoint25X" fmla="*/ 33 w 70"/>
                  <a:gd name="GluePoint25Y" fmla="*/ 40 h 72"/>
                  <a:gd name="GluePoint26X" fmla="*/ 26 w 70"/>
                  <a:gd name="GluePoint26Y" fmla="*/ 32 h 72"/>
                  <a:gd name="GluePoint27X" fmla="*/ 24 w 70"/>
                  <a:gd name="GluePoint27Y" fmla="*/ 32 h 72"/>
                  <a:gd name="GluePoint28X" fmla="*/ 21 w 70"/>
                  <a:gd name="GluePoint28Y" fmla="*/ 39 h 72"/>
                  <a:gd name="GluePoint29X" fmla="*/ 18 w 70"/>
                  <a:gd name="GluePoint29Y" fmla="*/ 39 h 72"/>
                  <a:gd name="GluePoint30X" fmla="*/ 18 w 70"/>
                  <a:gd name="GluePoint30Y" fmla="*/ 35 h 72"/>
                  <a:gd name="GluePoint31X" fmla="*/ 14 w 70"/>
                  <a:gd name="GluePoint31Y" fmla="*/ 42 h 72"/>
                  <a:gd name="GluePoint32X" fmla="*/ 11 w 70"/>
                  <a:gd name="GluePoint32Y" fmla="*/ 35 h 72"/>
                  <a:gd name="GluePoint33X" fmla="*/ 10 w 70"/>
                  <a:gd name="GluePoint33Y" fmla="*/ 35 h 72"/>
                  <a:gd name="GluePoint34X" fmla="*/ 6 w 70"/>
                  <a:gd name="GluePoint34Y" fmla="*/ 39 h 72"/>
                  <a:gd name="GluePoint35X" fmla="*/ 3 w 70"/>
                  <a:gd name="GluePoint35Y" fmla="*/ 48 h 72"/>
                  <a:gd name="GluePoint36X" fmla="*/ 0 w 70"/>
                  <a:gd name="GluePoint36Y" fmla="*/ 48 h 72"/>
                  <a:gd name="GluePoint37X" fmla="*/ 0 w 70"/>
                  <a:gd name="GluePoint37Y" fmla="*/ 45 h 72"/>
                  <a:gd name="GluePoint38X" fmla="*/ 2 w 70"/>
                  <a:gd name="GluePoint38Y" fmla="*/ 32 h 72"/>
                  <a:gd name="GluePoint39X" fmla="*/ 5 w 70"/>
                  <a:gd name="GluePoint39Y" fmla="*/ 29 h 72"/>
                  <a:gd name="GluePoint40X" fmla="*/ 13 w 70"/>
                  <a:gd name="GluePoint40Y" fmla="*/ 26 h 72"/>
                  <a:gd name="GluePoint41X" fmla="*/ 13 w 70"/>
                  <a:gd name="GluePoint41Y" fmla="*/ 24 h 72"/>
                  <a:gd name="GluePoint42X" fmla="*/ 19 w 70"/>
                  <a:gd name="GluePoint42Y" fmla="*/ 18 h 72"/>
                  <a:gd name="GluePoint43X" fmla="*/ 26 w 70"/>
                  <a:gd name="GluePoint43Y" fmla="*/ 19 h 72"/>
                  <a:gd name="GluePoint44X" fmla="*/ 27 w 70"/>
                  <a:gd name="GluePoint44Y" fmla="*/ 24 h 72"/>
                  <a:gd name="GluePoint45X" fmla="*/ 26 w 70"/>
                  <a:gd name="GluePoint45Y" fmla="*/ 29 h 72"/>
                  <a:gd name="GluePoint46X" fmla="*/ 32 w 70"/>
                  <a:gd name="GluePoint46Y" fmla="*/ 26 h 72"/>
                  <a:gd name="GluePoint47X" fmla="*/ 33 w 70"/>
                  <a:gd name="GluePoint47Y" fmla="*/ 21 h 72"/>
                  <a:gd name="GluePoint48X" fmla="*/ 37 w 70"/>
                  <a:gd name="GluePoint48Y" fmla="*/ 19 h 72"/>
                  <a:gd name="GluePoint49X" fmla="*/ 38 w 70"/>
                  <a:gd name="GluePoint49Y" fmla="*/ 21 h 72"/>
                  <a:gd name="GluePoint50X" fmla="*/ 41 w 70"/>
                  <a:gd name="GluePoint50Y" fmla="*/ 13 h 72"/>
                  <a:gd name="GluePoint51X" fmla="*/ 45 w 70"/>
                  <a:gd name="GluePoint51Y" fmla="*/ 14 h 72"/>
                  <a:gd name="GluePoint52X" fmla="*/ 51 w 70"/>
                  <a:gd name="GluePoint52Y" fmla="*/ 11 h 72"/>
                  <a:gd name="GluePoint53X" fmla="*/ 49 w 70"/>
                  <a:gd name="GluePoint53Y" fmla="*/ 0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70" h="72">
                    <a:moveTo>
                      <a:pt x="49" y="0"/>
                    </a:moveTo>
                    <a:lnTo>
                      <a:pt x="53" y="0"/>
                    </a:lnTo>
                    <a:lnTo>
                      <a:pt x="62" y="10"/>
                    </a:lnTo>
                    <a:lnTo>
                      <a:pt x="64" y="16"/>
                    </a:lnTo>
                    <a:lnTo>
                      <a:pt x="62" y="19"/>
                    </a:lnTo>
                    <a:lnTo>
                      <a:pt x="65" y="21"/>
                    </a:lnTo>
                    <a:lnTo>
                      <a:pt x="70" y="39"/>
                    </a:lnTo>
                    <a:lnTo>
                      <a:pt x="70" y="45"/>
                    </a:lnTo>
                    <a:lnTo>
                      <a:pt x="67" y="51"/>
                    </a:lnTo>
                    <a:lnTo>
                      <a:pt x="67" y="58"/>
                    </a:lnTo>
                    <a:lnTo>
                      <a:pt x="65" y="56"/>
                    </a:lnTo>
                    <a:lnTo>
                      <a:pt x="62" y="48"/>
                    </a:lnTo>
                    <a:lnTo>
                      <a:pt x="60" y="42"/>
                    </a:lnTo>
                    <a:lnTo>
                      <a:pt x="57" y="43"/>
                    </a:lnTo>
                    <a:lnTo>
                      <a:pt x="54" y="50"/>
                    </a:lnTo>
                    <a:lnTo>
                      <a:pt x="53" y="55"/>
                    </a:lnTo>
                    <a:lnTo>
                      <a:pt x="59" y="64"/>
                    </a:lnTo>
                    <a:lnTo>
                      <a:pt x="56" y="72"/>
                    </a:lnTo>
                    <a:lnTo>
                      <a:pt x="53" y="71"/>
                    </a:lnTo>
                    <a:lnTo>
                      <a:pt x="51" y="64"/>
                    </a:lnTo>
                    <a:lnTo>
                      <a:pt x="46" y="68"/>
                    </a:lnTo>
                    <a:lnTo>
                      <a:pt x="38" y="63"/>
                    </a:lnTo>
                    <a:lnTo>
                      <a:pt x="35" y="60"/>
                    </a:lnTo>
                    <a:lnTo>
                      <a:pt x="32" y="47"/>
                    </a:lnTo>
                    <a:lnTo>
                      <a:pt x="33" y="40"/>
                    </a:lnTo>
                    <a:lnTo>
                      <a:pt x="26" y="32"/>
                    </a:lnTo>
                    <a:lnTo>
                      <a:pt x="24" y="32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8" y="35"/>
                    </a:lnTo>
                    <a:lnTo>
                      <a:pt x="14" y="42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6" y="39"/>
                    </a:lnTo>
                    <a:lnTo>
                      <a:pt x="3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9" y="18"/>
                    </a:lnTo>
                    <a:lnTo>
                      <a:pt x="26" y="19"/>
                    </a:lnTo>
                    <a:lnTo>
                      <a:pt x="27" y="24"/>
                    </a:lnTo>
                    <a:lnTo>
                      <a:pt x="26" y="29"/>
                    </a:lnTo>
                    <a:lnTo>
                      <a:pt x="32" y="26"/>
                    </a:lnTo>
                    <a:lnTo>
                      <a:pt x="33" y="21"/>
                    </a:lnTo>
                    <a:lnTo>
                      <a:pt x="37" y="19"/>
                    </a:lnTo>
                    <a:lnTo>
                      <a:pt x="38" y="21"/>
                    </a:lnTo>
                    <a:lnTo>
                      <a:pt x="41" y="13"/>
                    </a:lnTo>
                    <a:lnTo>
                      <a:pt x="45" y="14"/>
                    </a:lnTo>
                    <a:lnTo>
                      <a:pt x="51" y="1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7" name="Freeform 295"/>
              <p:cNvSpPr/>
              <p:nvPr/>
            </p:nvSpPr>
            <p:spPr>
              <a:xfrm>
                <a:off x="7031160" y="285768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2 h 5"/>
                  <a:gd name="GluePoint2X" fmla="*/ 3 w 6"/>
                  <a:gd name="GluePoint2Y" fmla="*/ 0 h 5"/>
                  <a:gd name="GluePoint3X" fmla="*/ 6 w 6"/>
                  <a:gd name="GluePoint3Y" fmla="*/ 2 h 5"/>
                  <a:gd name="GluePoint4X" fmla="*/ 3 w 6"/>
                  <a:gd name="GluePoint4Y" fmla="*/ 5 h 5"/>
                  <a:gd name="GluePoint5X" fmla="*/ 0 w 6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2"/>
                    </a:moveTo>
                    <a:lnTo>
                      <a:pt x="3" y="0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8" name="Freeform 296"/>
              <p:cNvSpPr/>
              <p:nvPr/>
            </p:nvSpPr>
            <p:spPr>
              <a:xfrm>
                <a:off x="7010280" y="2874960"/>
                <a:ext cx="9000" cy="61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6120"/>
                  <a:gd name="textAreaBottom" fmla="*/ 6480 h 6120"/>
                  <a:gd name="GluePoint1X" fmla="*/ 0 w 6"/>
                  <a:gd name="GluePoint1Y" fmla="*/ 4 h 4"/>
                  <a:gd name="GluePoint2X" fmla="*/ 1 w 6"/>
                  <a:gd name="GluePoint2Y" fmla="*/ 0 h 4"/>
                  <a:gd name="GluePoint3X" fmla="*/ 6 w 6"/>
                  <a:gd name="GluePoint3Y" fmla="*/ 2 h 4"/>
                  <a:gd name="GluePoint4X" fmla="*/ 6 w 6"/>
                  <a:gd name="GluePoint4Y" fmla="*/ 4 h 4"/>
                  <a:gd name="GluePoint5X" fmla="*/ 0 w 6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4">
                    <a:moveTo>
                      <a:pt x="0" y="4"/>
                    </a:moveTo>
                    <a:lnTo>
                      <a:pt x="1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9" name="Freeform 297"/>
              <p:cNvSpPr/>
              <p:nvPr/>
            </p:nvSpPr>
            <p:spPr>
              <a:xfrm>
                <a:off x="6985080" y="289872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5 h 5"/>
                  <a:gd name="GluePoint2X" fmla="*/ 2 w 6"/>
                  <a:gd name="GluePoint2Y" fmla="*/ 0 h 5"/>
                  <a:gd name="GluePoint3X" fmla="*/ 5 w 6"/>
                  <a:gd name="GluePoint3Y" fmla="*/ 0 h 5"/>
                  <a:gd name="GluePoint4X" fmla="*/ 6 w 6"/>
                  <a:gd name="GluePoint4Y" fmla="*/ 1 h 5"/>
                  <a:gd name="GluePoint5X" fmla="*/ 0 w 6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5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0" name="Freeform 298"/>
              <p:cNvSpPr/>
              <p:nvPr/>
            </p:nvSpPr>
            <p:spPr>
              <a:xfrm>
                <a:off x="8083440" y="334332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1 h 3"/>
                  <a:gd name="GluePoint2X" fmla="*/ 2 w 7"/>
                  <a:gd name="GluePoint2Y" fmla="*/ 0 h 3"/>
                  <a:gd name="GluePoint3X" fmla="*/ 7 w 7"/>
                  <a:gd name="GluePoint3Y" fmla="*/ 0 h 3"/>
                  <a:gd name="GluePoint4X" fmla="*/ 5 w 7"/>
                  <a:gd name="GluePoint4Y" fmla="*/ 1 h 3"/>
                  <a:gd name="GluePoint5X" fmla="*/ 2 w 7"/>
                  <a:gd name="GluePoint5Y" fmla="*/ 3 h 3"/>
                  <a:gd name="GluePoint6X" fmla="*/ 0 w 7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1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1" name="Freeform 299"/>
              <p:cNvSpPr/>
              <p:nvPr/>
            </p:nvSpPr>
            <p:spPr>
              <a:xfrm>
                <a:off x="6595920" y="300024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2 h 3"/>
                  <a:gd name="GluePoint2X" fmla="*/ 2 w 4"/>
                  <a:gd name="GluePoint2Y" fmla="*/ 0 h 3"/>
                  <a:gd name="GluePoint3X" fmla="*/ 0 w 4"/>
                  <a:gd name="GluePoint3Y" fmla="*/ 2 h 3"/>
                  <a:gd name="GluePoint4X" fmla="*/ 0 w 4"/>
                  <a:gd name="GluePoint4Y" fmla="*/ 3 h 3"/>
                  <a:gd name="GluePoint5X" fmla="*/ 4 w 4"/>
                  <a:gd name="GluePoint5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2" name="Freeform 300"/>
              <p:cNvSpPr/>
              <p:nvPr/>
            </p:nvSpPr>
            <p:spPr>
              <a:xfrm>
                <a:off x="6458040" y="281628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0 w 2"/>
                  <a:gd name="GluePoint1Y" fmla="*/ 0 h 5"/>
                  <a:gd name="GluePoint2X" fmla="*/ 0 w 2"/>
                  <a:gd name="GluePoint2Y" fmla="*/ 5 h 5"/>
                  <a:gd name="GluePoint3X" fmla="*/ 2 w 2"/>
                  <a:gd name="GluePoint3Y" fmla="*/ 2 h 5"/>
                  <a:gd name="GluePoint4X" fmla="*/ 0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3" name="Freeform 301"/>
              <p:cNvSpPr/>
              <p:nvPr/>
            </p:nvSpPr>
            <p:spPr>
              <a:xfrm>
                <a:off x="6450120" y="2714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2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3 h 3"/>
                  <a:gd name="GluePoint4X" fmla="*/ 2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2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4" name="Freeform 302"/>
              <p:cNvSpPr/>
              <p:nvPr/>
            </p:nvSpPr>
            <p:spPr>
              <a:xfrm>
                <a:off x="6448320" y="271476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5" name="Freeform 303"/>
              <p:cNvSpPr/>
              <p:nvPr/>
            </p:nvSpPr>
            <p:spPr>
              <a:xfrm>
                <a:off x="6448320" y="26924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0 w 1"/>
                  <a:gd name="GluePoint2Y" fmla="*/ 4 h 4"/>
                  <a:gd name="GluePoint3X" fmla="*/ 1 w 1"/>
                  <a:gd name="GluePoint3Y" fmla="*/ 3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0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6" name="Freeform 304"/>
              <p:cNvSpPr/>
              <p:nvPr/>
            </p:nvSpPr>
            <p:spPr>
              <a:xfrm>
                <a:off x="5726160" y="1560600"/>
                <a:ext cx="1245960" cy="915480"/>
              </a:xfrm>
              <a:custGeom>
                <a:avLst/>
                <a:gdLst>
                  <a:gd name="textAreaLeft" fmla="*/ 0 w 1245960"/>
                  <a:gd name="textAreaRight" fmla="*/ 1246320 w 1245960"/>
                  <a:gd name="textAreaTop" fmla="*/ 0 h 915480"/>
                  <a:gd name="textAreaBottom" fmla="*/ 915840 h 915480"/>
                  <a:gd name="GluePoint1X" fmla="*/ 658 w 785"/>
                  <a:gd name="GluePoint1Y" fmla="*/ 532 h 577"/>
                  <a:gd name="GluePoint2X" fmla="*/ 634 w 785"/>
                  <a:gd name="GluePoint2Y" fmla="*/ 555 h 577"/>
                  <a:gd name="GluePoint3X" fmla="*/ 615 w 785"/>
                  <a:gd name="GluePoint3Y" fmla="*/ 577 h 577"/>
                  <a:gd name="GluePoint4X" fmla="*/ 588 w 785"/>
                  <a:gd name="GluePoint4Y" fmla="*/ 553 h 577"/>
                  <a:gd name="GluePoint5X" fmla="*/ 555 w 785"/>
                  <a:gd name="GluePoint5Y" fmla="*/ 542 h 577"/>
                  <a:gd name="GluePoint6X" fmla="*/ 513 w 785"/>
                  <a:gd name="GluePoint6Y" fmla="*/ 537 h 577"/>
                  <a:gd name="GluePoint7X" fmla="*/ 483 w 785"/>
                  <a:gd name="GluePoint7Y" fmla="*/ 539 h 577"/>
                  <a:gd name="GluePoint8X" fmla="*/ 475 w 785"/>
                  <a:gd name="GluePoint8Y" fmla="*/ 552 h 577"/>
                  <a:gd name="GluePoint9X" fmla="*/ 448 w 785"/>
                  <a:gd name="GluePoint9Y" fmla="*/ 531 h 577"/>
                  <a:gd name="GluePoint10X" fmla="*/ 417 w 785"/>
                  <a:gd name="GluePoint10Y" fmla="*/ 503 h 577"/>
                  <a:gd name="GluePoint11X" fmla="*/ 410 w 785"/>
                  <a:gd name="GluePoint11Y" fmla="*/ 442 h 577"/>
                  <a:gd name="GluePoint12X" fmla="*/ 382 w 785"/>
                  <a:gd name="GluePoint12Y" fmla="*/ 426 h 577"/>
                  <a:gd name="GluePoint13X" fmla="*/ 316 w 785"/>
                  <a:gd name="GluePoint13Y" fmla="*/ 446 h 577"/>
                  <a:gd name="GluePoint14X" fmla="*/ 277 w 785"/>
                  <a:gd name="GluePoint14Y" fmla="*/ 454 h 577"/>
                  <a:gd name="GluePoint15X" fmla="*/ 251 w 785"/>
                  <a:gd name="GluePoint15Y" fmla="*/ 446 h 577"/>
                  <a:gd name="GluePoint16X" fmla="*/ 216 w 785"/>
                  <a:gd name="GluePoint16Y" fmla="*/ 436 h 577"/>
                  <a:gd name="GluePoint17X" fmla="*/ 194 w 785"/>
                  <a:gd name="GluePoint17Y" fmla="*/ 420 h 577"/>
                  <a:gd name="GluePoint18X" fmla="*/ 150 w 785"/>
                  <a:gd name="GluePoint18Y" fmla="*/ 404 h 577"/>
                  <a:gd name="GluePoint19X" fmla="*/ 110 w 785"/>
                  <a:gd name="GluePoint19Y" fmla="*/ 381 h 577"/>
                  <a:gd name="GluePoint20X" fmla="*/ 113 w 785"/>
                  <a:gd name="GluePoint20Y" fmla="*/ 362 h 577"/>
                  <a:gd name="GluePoint21X" fmla="*/ 105 w 785"/>
                  <a:gd name="GluePoint21Y" fmla="*/ 341 h 577"/>
                  <a:gd name="GluePoint22X" fmla="*/ 115 w 785"/>
                  <a:gd name="GluePoint22Y" fmla="*/ 323 h 577"/>
                  <a:gd name="GluePoint23X" fmla="*/ 104 w 785"/>
                  <a:gd name="GluePoint23Y" fmla="*/ 304 h 577"/>
                  <a:gd name="GluePoint24X" fmla="*/ 59 w 785"/>
                  <a:gd name="GluePoint24Y" fmla="*/ 302 h 577"/>
                  <a:gd name="GluePoint25X" fmla="*/ 40 w 785"/>
                  <a:gd name="GluePoint25Y" fmla="*/ 290 h 577"/>
                  <a:gd name="GluePoint26X" fmla="*/ 23 w 785"/>
                  <a:gd name="GluePoint26Y" fmla="*/ 264 h 577"/>
                  <a:gd name="GluePoint27X" fmla="*/ 0 w 785"/>
                  <a:gd name="GluePoint27Y" fmla="*/ 235 h 577"/>
                  <a:gd name="GluePoint28X" fmla="*/ 34 w 785"/>
                  <a:gd name="GluePoint28Y" fmla="*/ 225 h 577"/>
                  <a:gd name="GluePoint29X" fmla="*/ 75 w 785"/>
                  <a:gd name="GluePoint29Y" fmla="*/ 179 h 577"/>
                  <a:gd name="GluePoint30X" fmla="*/ 72 w 785"/>
                  <a:gd name="GluePoint30Y" fmla="*/ 142 h 577"/>
                  <a:gd name="GluePoint31X" fmla="*/ 96 w 785"/>
                  <a:gd name="GluePoint31Y" fmla="*/ 109 h 577"/>
                  <a:gd name="GluePoint32X" fmla="*/ 123 w 785"/>
                  <a:gd name="GluePoint32Y" fmla="*/ 77 h 577"/>
                  <a:gd name="GluePoint33X" fmla="*/ 161 w 785"/>
                  <a:gd name="GluePoint33Y" fmla="*/ 93 h 577"/>
                  <a:gd name="GluePoint34X" fmla="*/ 234 w 785"/>
                  <a:gd name="GluePoint34Y" fmla="*/ 143 h 577"/>
                  <a:gd name="GluePoint35X" fmla="*/ 388 w 785"/>
                  <a:gd name="GluePoint35Y" fmla="*/ 193 h 577"/>
                  <a:gd name="GluePoint36X" fmla="*/ 469 w 785"/>
                  <a:gd name="GluePoint36Y" fmla="*/ 188 h 577"/>
                  <a:gd name="GluePoint37X" fmla="*/ 501 w 785"/>
                  <a:gd name="GluePoint37Y" fmla="*/ 143 h 577"/>
                  <a:gd name="GluePoint38X" fmla="*/ 547 w 785"/>
                  <a:gd name="GluePoint38Y" fmla="*/ 116 h 577"/>
                  <a:gd name="GluePoint39X" fmla="*/ 559 w 785"/>
                  <a:gd name="GluePoint39Y" fmla="*/ 97 h 577"/>
                  <a:gd name="GluePoint40X" fmla="*/ 509 w 785"/>
                  <a:gd name="GluePoint40Y" fmla="*/ 79 h 577"/>
                  <a:gd name="GluePoint41X" fmla="*/ 534 w 785"/>
                  <a:gd name="GluePoint41Y" fmla="*/ 18 h 577"/>
                  <a:gd name="GluePoint42X" fmla="*/ 593 w 785"/>
                  <a:gd name="GluePoint42Y" fmla="*/ 8 h 577"/>
                  <a:gd name="GluePoint43X" fmla="*/ 707 w 785"/>
                  <a:gd name="GluePoint43Y" fmla="*/ 77 h 577"/>
                  <a:gd name="GluePoint44X" fmla="*/ 783 w 785"/>
                  <a:gd name="GluePoint44Y" fmla="*/ 126 h 577"/>
                  <a:gd name="GluePoint45X" fmla="*/ 779 w 785"/>
                  <a:gd name="GluePoint45Y" fmla="*/ 172 h 577"/>
                  <a:gd name="GluePoint46X" fmla="*/ 761 w 785"/>
                  <a:gd name="GluePoint46Y" fmla="*/ 196 h 577"/>
                  <a:gd name="GluePoint47X" fmla="*/ 718 w 785"/>
                  <a:gd name="GluePoint47Y" fmla="*/ 224 h 577"/>
                  <a:gd name="GluePoint48X" fmla="*/ 680 w 785"/>
                  <a:gd name="GluePoint48Y" fmla="*/ 253 h 577"/>
                  <a:gd name="GluePoint49X" fmla="*/ 682 w 785"/>
                  <a:gd name="GluePoint49Y" fmla="*/ 224 h 577"/>
                  <a:gd name="GluePoint50X" fmla="*/ 640 w 785"/>
                  <a:gd name="GluePoint50Y" fmla="*/ 248 h 577"/>
                  <a:gd name="GluePoint51X" fmla="*/ 663 w 785"/>
                  <a:gd name="GluePoint51Y" fmla="*/ 280 h 577"/>
                  <a:gd name="GluePoint52X" fmla="*/ 712 w 785"/>
                  <a:gd name="GluePoint52Y" fmla="*/ 278 h 577"/>
                  <a:gd name="GluePoint53X" fmla="*/ 696 w 785"/>
                  <a:gd name="GluePoint53Y" fmla="*/ 294 h 577"/>
                  <a:gd name="GluePoint54X" fmla="*/ 688 w 785"/>
                  <a:gd name="GluePoint54Y" fmla="*/ 306 h 577"/>
                  <a:gd name="GluePoint55X" fmla="*/ 729 w 785"/>
                  <a:gd name="GluePoint55Y" fmla="*/ 365 h 577"/>
                  <a:gd name="GluePoint56X" fmla="*/ 725 w 785"/>
                  <a:gd name="GluePoint56Y" fmla="*/ 376 h 577"/>
                  <a:gd name="GluePoint57X" fmla="*/ 728 w 785"/>
                  <a:gd name="GluePoint57Y" fmla="*/ 402 h 577"/>
                  <a:gd name="GluePoint58X" fmla="*/ 755 w 785"/>
                  <a:gd name="GluePoint58Y" fmla="*/ 418 h 577"/>
                  <a:gd name="GluePoint59X" fmla="*/ 747 w 785"/>
                  <a:gd name="GluePoint59Y" fmla="*/ 444 h 577"/>
                  <a:gd name="GluePoint60X" fmla="*/ 736 w 785"/>
                  <a:gd name="GluePoint60Y" fmla="*/ 483 h 577"/>
                  <a:gd name="GluePoint61X" fmla="*/ 720 w 785"/>
                  <a:gd name="GluePoint61Y" fmla="*/ 503 h 577"/>
                  <a:gd name="GluePoint62X" fmla="*/ 707 w 785"/>
                  <a:gd name="GluePoint62Y" fmla="*/ 520 h 577"/>
                  <a:gd name="GluePoint63X" fmla="*/ 677 w 785"/>
                  <a:gd name="GluePoint63Y" fmla="*/ 534 h 5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85" h="577">
                    <a:moveTo>
                      <a:pt x="674" y="540"/>
                    </a:moveTo>
                    <a:lnTo>
                      <a:pt x="672" y="537"/>
                    </a:lnTo>
                    <a:lnTo>
                      <a:pt x="671" y="537"/>
                    </a:lnTo>
                    <a:lnTo>
                      <a:pt x="671" y="540"/>
                    </a:lnTo>
                    <a:lnTo>
                      <a:pt x="666" y="542"/>
                    </a:lnTo>
                    <a:lnTo>
                      <a:pt x="666" y="537"/>
                    </a:lnTo>
                    <a:lnTo>
                      <a:pt x="658" y="532"/>
                    </a:lnTo>
                    <a:lnTo>
                      <a:pt x="660" y="542"/>
                    </a:lnTo>
                    <a:lnTo>
                      <a:pt x="658" y="544"/>
                    </a:lnTo>
                    <a:lnTo>
                      <a:pt x="652" y="537"/>
                    </a:lnTo>
                    <a:lnTo>
                      <a:pt x="652" y="549"/>
                    </a:lnTo>
                    <a:lnTo>
                      <a:pt x="642" y="552"/>
                    </a:lnTo>
                    <a:lnTo>
                      <a:pt x="636" y="552"/>
                    </a:lnTo>
                    <a:lnTo>
                      <a:pt x="634" y="555"/>
                    </a:lnTo>
                    <a:lnTo>
                      <a:pt x="625" y="557"/>
                    </a:lnTo>
                    <a:lnTo>
                      <a:pt x="618" y="560"/>
                    </a:lnTo>
                    <a:lnTo>
                      <a:pt x="615" y="558"/>
                    </a:lnTo>
                    <a:lnTo>
                      <a:pt x="613" y="566"/>
                    </a:lnTo>
                    <a:lnTo>
                      <a:pt x="618" y="573"/>
                    </a:lnTo>
                    <a:lnTo>
                      <a:pt x="618" y="576"/>
                    </a:lnTo>
                    <a:lnTo>
                      <a:pt x="615" y="577"/>
                    </a:lnTo>
                    <a:lnTo>
                      <a:pt x="612" y="576"/>
                    </a:lnTo>
                    <a:lnTo>
                      <a:pt x="606" y="566"/>
                    </a:lnTo>
                    <a:lnTo>
                      <a:pt x="606" y="557"/>
                    </a:lnTo>
                    <a:lnTo>
                      <a:pt x="604" y="555"/>
                    </a:lnTo>
                    <a:lnTo>
                      <a:pt x="598" y="558"/>
                    </a:lnTo>
                    <a:lnTo>
                      <a:pt x="594" y="555"/>
                    </a:lnTo>
                    <a:lnTo>
                      <a:pt x="588" y="553"/>
                    </a:lnTo>
                    <a:lnTo>
                      <a:pt x="583" y="557"/>
                    </a:lnTo>
                    <a:lnTo>
                      <a:pt x="583" y="558"/>
                    </a:lnTo>
                    <a:lnTo>
                      <a:pt x="582" y="555"/>
                    </a:lnTo>
                    <a:lnTo>
                      <a:pt x="579" y="557"/>
                    </a:lnTo>
                    <a:lnTo>
                      <a:pt x="569" y="555"/>
                    </a:lnTo>
                    <a:lnTo>
                      <a:pt x="559" y="550"/>
                    </a:lnTo>
                    <a:lnTo>
                      <a:pt x="555" y="542"/>
                    </a:lnTo>
                    <a:lnTo>
                      <a:pt x="556" y="537"/>
                    </a:lnTo>
                    <a:lnTo>
                      <a:pt x="555" y="534"/>
                    </a:lnTo>
                    <a:lnTo>
                      <a:pt x="545" y="532"/>
                    </a:lnTo>
                    <a:lnTo>
                      <a:pt x="532" y="526"/>
                    </a:lnTo>
                    <a:lnTo>
                      <a:pt x="523" y="534"/>
                    </a:lnTo>
                    <a:lnTo>
                      <a:pt x="518" y="534"/>
                    </a:lnTo>
                    <a:lnTo>
                      <a:pt x="513" y="537"/>
                    </a:lnTo>
                    <a:lnTo>
                      <a:pt x="512" y="536"/>
                    </a:lnTo>
                    <a:lnTo>
                      <a:pt x="509" y="537"/>
                    </a:lnTo>
                    <a:lnTo>
                      <a:pt x="507" y="536"/>
                    </a:lnTo>
                    <a:lnTo>
                      <a:pt x="502" y="539"/>
                    </a:lnTo>
                    <a:lnTo>
                      <a:pt x="493" y="536"/>
                    </a:lnTo>
                    <a:lnTo>
                      <a:pt x="491" y="540"/>
                    </a:lnTo>
                    <a:lnTo>
                      <a:pt x="483" y="539"/>
                    </a:lnTo>
                    <a:lnTo>
                      <a:pt x="482" y="540"/>
                    </a:lnTo>
                    <a:lnTo>
                      <a:pt x="483" y="550"/>
                    </a:lnTo>
                    <a:lnTo>
                      <a:pt x="485" y="555"/>
                    </a:lnTo>
                    <a:lnTo>
                      <a:pt x="485" y="560"/>
                    </a:lnTo>
                    <a:lnTo>
                      <a:pt x="478" y="561"/>
                    </a:lnTo>
                    <a:lnTo>
                      <a:pt x="477" y="553"/>
                    </a:lnTo>
                    <a:lnTo>
                      <a:pt x="475" y="552"/>
                    </a:lnTo>
                    <a:lnTo>
                      <a:pt x="472" y="552"/>
                    </a:lnTo>
                    <a:lnTo>
                      <a:pt x="469" y="555"/>
                    </a:lnTo>
                    <a:lnTo>
                      <a:pt x="464" y="555"/>
                    </a:lnTo>
                    <a:lnTo>
                      <a:pt x="458" y="550"/>
                    </a:lnTo>
                    <a:lnTo>
                      <a:pt x="456" y="547"/>
                    </a:lnTo>
                    <a:lnTo>
                      <a:pt x="447" y="544"/>
                    </a:lnTo>
                    <a:lnTo>
                      <a:pt x="448" y="531"/>
                    </a:lnTo>
                    <a:lnTo>
                      <a:pt x="439" y="524"/>
                    </a:lnTo>
                    <a:lnTo>
                      <a:pt x="434" y="512"/>
                    </a:lnTo>
                    <a:lnTo>
                      <a:pt x="428" y="510"/>
                    </a:lnTo>
                    <a:lnTo>
                      <a:pt x="418" y="518"/>
                    </a:lnTo>
                    <a:lnTo>
                      <a:pt x="417" y="516"/>
                    </a:lnTo>
                    <a:lnTo>
                      <a:pt x="418" y="512"/>
                    </a:lnTo>
                    <a:lnTo>
                      <a:pt x="417" y="503"/>
                    </a:lnTo>
                    <a:lnTo>
                      <a:pt x="418" y="494"/>
                    </a:lnTo>
                    <a:lnTo>
                      <a:pt x="424" y="484"/>
                    </a:lnTo>
                    <a:lnTo>
                      <a:pt x="426" y="476"/>
                    </a:lnTo>
                    <a:lnTo>
                      <a:pt x="424" y="465"/>
                    </a:lnTo>
                    <a:lnTo>
                      <a:pt x="418" y="450"/>
                    </a:lnTo>
                    <a:lnTo>
                      <a:pt x="415" y="450"/>
                    </a:lnTo>
                    <a:lnTo>
                      <a:pt x="410" y="442"/>
                    </a:lnTo>
                    <a:lnTo>
                      <a:pt x="405" y="439"/>
                    </a:lnTo>
                    <a:lnTo>
                      <a:pt x="401" y="438"/>
                    </a:lnTo>
                    <a:lnTo>
                      <a:pt x="399" y="439"/>
                    </a:lnTo>
                    <a:lnTo>
                      <a:pt x="396" y="436"/>
                    </a:lnTo>
                    <a:lnTo>
                      <a:pt x="394" y="436"/>
                    </a:lnTo>
                    <a:lnTo>
                      <a:pt x="382" y="434"/>
                    </a:lnTo>
                    <a:lnTo>
                      <a:pt x="382" y="426"/>
                    </a:lnTo>
                    <a:lnTo>
                      <a:pt x="377" y="425"/>
                    </a:lnTo>
                    <a:lnTo>
                      <a:pt x="377" y="420"/>
                    </a:lnTo>
                    <a:lnTo>
                      <a:pt x="372" y="417"/>
                    </a:lnTo>
                    <a:lnTo>
                      <a:pt x="363" y="421"/>
                    </a:lnTo>
                    <a:lnTo>
                      <a:pt x="351" y="420"/>
                    </a:lnTo>
                    <a:lnTo>
                      <a:pt x="334" y="438"/>
                    </a:lnTo>
                    <a:lnTo>
                      <a:pt x="316" y="446"/>
                    </a:lnTo>
                    <a:lnTo>
                      <a:pt x="310" y="442"/>
                    </a:lnTo>
                    <a:lnTo>
                      <a:pt x="305" y="442"/>
                    </a:lnTo>
                    <a:lnTo>
                      <a:pt x="297" y="441"/>
                    </a:lnTo>
                    <a:lnTo>
                      <a:pt x="293" y="438"/>
                    </a:lnTo>
                    <a:lnTo>
                      <a:pt x="288" y="438"/>
                    </a:lnTo>
                    <a:lnTo>
                      <a:pt x="283" y="442"/>
                    </a:lnTo>
                    <a:lnTo>
                      <a:pt x="277" y="454"/>
                    </a:lnTo>
                    <a:lnTo>
                      <a:pt x="274" y="452"/>
                    </a:lnTo>
                    <a:lnTo>
                      <a:pt x="272" y="446"/>
                    </a:lnTo>
                    <a:lnTo>
                      <a:pt x="270" y="441"/>
                    </a:lnTo>
                    <a:lnTo>
                      <a:pt x="262" y="444"/>
                    </a:lnTo>
                    <a:lnTo>
                      <a:pt x="258" y="444"/>
                    </a:lnTo>
                    <a:lnTo>
                      <a:pt x="258" y="447"/>
                    </a:lnTo>
                    <a:lnTo>
                      <a:pt x="251" y="446"/>
                    </a:lnTo>
                    <a:lnTo>
                      <a:pt x="240" y="442"/>
                    </a:lnTo>
                    <a:lnTo>
                      <a:pt x="239" y="444"/>
                    </a:lnTo>
                    <a:lnTo>
                      <a:pt x="232" y="442"/>
                    </a:lnTo>
                    <a:lnTo>
                      <a:pt x="231" y="444"/>
                    </a:lnTo>
                    <a:lnTo>
                      <a:pt x="224" y="439"/>
                    </a:lnTo>
                    <a:lnTo>
                      <a:pt x="221" y="439"/>
                    </a:lnTo>
                    <a:lnTo>
                      <a:pt x="216" y="436"/>
                    </a:lnTo>
                    <a:lnTo>
                      <a:pt x="216" y="431"/>
                    </a:lnTo>
                    <a:lnTo>
                      <a:pt x="210" y="431"/>
                    </a:lnTo>
                    <a:lnTo>
                      <a:pt x="204" y="430"/>
                    </a:lnTo>
                    <a:lnTo>
                      <a:pt x="202" y="428"/>
                    </a:lnTo>
                    <a:lnTo>
                      <a:pt x="201" y="428"/>
                    </a:lnTo>
                    <a:lnTo>
                      <a:pt x="199" y="420"/>
                    </a:lnTo>
                    <a:lnTo>
                      <a:pt x="194" y="420"/>
                    </a:lnTo>
                    <a:lnTo>
                      <a:pt x="191" y="423"/>
                    </a:lnTo>
                    <a:lnTo>
                      <a:pt x="188" y="421"/>
                    </a:lnTo>
                    <a:lnTo>
                      <a:pt x="185" y="415"/>
                    </a:lnTo>
                    <a:lnTo>
                      <a:pt x="170" y="405"/>
                    </a:lnTo>
                    <a:lnTo>
                      <a:pt x="154" y="402"/>
                    </a:lnTo>
                    <a:lnTo>
                      <a:pt x="153" y="407"/>
                    </a:lnTo>
                    <a:lnTo>
                      <a:pt x="150" y="404"/>
                    </a:lnTo>
                    <a:lnTo>
                      <a:pt x="132" y="396"/>
                    </a:lnTo>
                    <a:lnTo>
                      <a:pt x="131" y="393"/>
                    </a:lnTo>
                    <a:lnTo>
                      <a:pt x="126" y="391"/>
                    </a:lnTo>
                    <a:lnTo>
                      <a:pt x="123" y="389"/>
                    </a:lnTo>
                    <a:lnTo>
                      <a:pt x="116" y="389"/>
                    </a:lnTo>
                    <a:lnTo>
                      <a:pt x="115" y="386"/>
                    </a:lnTo>
                    <a:lnTo>
                      <a:pt x="110" y="381"/>
                    </a:lnTo>
                    <a:lnTo>
                      <a:pt x="108" y="372"/>
                    </a:lnTo>
                    <a:lnTo>
                      <a:pt x="104" y="368"/>
                    </a:lnTo>
                    <a:lnTo>
                      <a:pt x="102" y="364"/>
                    </a:lnTo>
                    <a:lnTo>
                      <a:pt x="105" y="360"/>
                    </a:lnTo>
                    <a:lnTo>
                      <a:pt x="110" y="365"/>
                    </a:lnTo>
                    <a:lnTo>
                      <a:pt x="112" y="365"/>
                    </a:lnTo>
                    <a:lnTo>
                      <a:pt x="113" y="362"/>
                    </a:lnTo>
                    <a:lnTo>
                      <a:pt x="116" y="362"/>
                    </a:lnTo>
                    <a:lnTo>
                      <a:pt x="118" y="359"/>
                    </a:lnTo>
                    <a:lnTo>
                      <a:pt x="113" y="356"/>
                    </a:lnTo>
                    <a:lnTo>
                      <a:pt x="113" y="352"/>
                    </a:lnTo>
                    <a:lnTo>
                      <a:pt x="108" y="351"/>
                    </a:lnTo>
                    <a:lnTo>
                      <a:pt x="105" y="347"/>
                    </a:lnTo>
                    <a:lnTo>
                      <a:pt x="105" y="341"/>
                    </a:lnTo>
                    <a:lnTo>
                      <a:pt x="102" y="338"/>
                    </a:lnTo>
                    <a:lnTo>
                      <a:pt x="108" y="336"/>
                    </a:lnTo>
                    <a:lnTo>
                      <a:pt x="110" y="335"/>
                    </a:lnTo>
                    <a:lnTo>
                      <a:pt x="110" y="330"/>
                    </a:lnTo>
                    <a:lnTo>
                      <a:pt x="113" y="330"/>
                    </a:lnTo>
                    <a:lnTo>
                      <a:pt x="112" y="327"/>
                    </a:lnTo>
                    <a:lnTo>
                      <a:pt x="115" y="323"/>
                    </a:lnTo>
                    <a:lnTo>
                      <a:pt x="116" y="311"/>
                    </a:lnTo>
                    <a:lnTo>
                      <a:pt x="115" y="309"/>
                    </a:lnTo>
                    <a:lnTo>
                      <a:pt x="112" y="312"/>
                    </a:lnTo>
                    <a:lnTo>
                      <a:pt x="110" y="307"/>
                    </a:lnTo>
                    <a:lnTo>
                      <a:pt x="108" y="309"/>
                    </a:lnTo>
                    <a:lnTo>
                      <a:pt x="105" y="307"/>
                    </a:lnTo>
                    <a:lnTo>
                      <a:pt x="104" y="304"/>
                    </a:lnTo>
                    <a:lnTo>
                      <a:pt x="97" y="302"/>
                    </a:lnTo>
                    <a:lnTo>
                      <a:pt x="91" y="304"/>
                    </a:lnTo>
                    <a:lnTo>
                      <a:pt x="81" y="311"/>
                    </a:lnTo>
                    <a:lnTo>
                      <a:pt x="77" y="311"/>
                    </a:lnTo>
                    <a:lnTo>
                      <a:pt x="62" y="307"/>
                    </a:lnTo>
                    <a:lnTo>
                      <a:pt x="61" y="306"/>
                    </a:lnTo>
                    <a:lnTo>
                      <a:pt x="59" y="302"/>
                    </a:lnTo>
                    <a:lnTo>
                      <a:pt x="54" y="304"/>
                    </a:lnTo>
                    <a:lnTo>
                      <a:pt x="50" y="299"/>
                    </a:lnTo>
                    <a:lnTo>
                      <a:pt x="50" y="298"/>
                    </a:lnTo>
                    <a:lnTo>
                      <a:pt x="48" y="293"/>
                    </a:lnTo>
                    <a:lnTo>
                      <a:pt x="45" y="290"/>
                    </a:lnTo>
                    <a:lnTo>
                      <a:pt x="42" y="288"/>
                    </a:lnTo>
                    <a:lnTo>
                      <a:pt x="40" y="290"/>
                    </a:lnTo>
                    <a:lnTo>
                      <a:pt x="37" y="285"/>
                    </a:lnTo>
                    <a:lnTo>
                      <a:pt x="26" y="283"/>
                    </a:lnTo>
                    <a:lnTo>
                      <a:pt x="23" y="282"/>
                    </a:lnTo>
                    <a:lnTo>
                      <a:pt x="27" y="278"/>
                    </a:lnTo>
                    <a:lnTo>
                      <a:pt x="31" y="280"/>
                    </a:lnTo>
                    <a:lnTo>
                      <a:pt x="27" y="270"/>
                    </a:lnTo>
                    <a:lnTo>
                      <a:pt x="23" y="264"/>
                    </a:lnTo>
                    <a:lnTo>
                      <a:pt x="21" y="259"/>
                    </a:lnTo>
                    <a:lnTo>
                      <a:pt x="19" y="256"/>
                    </a:lnTo>
                    <a:lnTo>
                      <a:pt x="10" y="257"/>
                    </a:lnTo>
                    <a:lnTo>
                      <a:pt x="7" y="256"/>
                    </a:lnTo>
                    <a:lnTo>
                      <a:pt x="4" y="251"/>
                    </a:lnTo>
                    <a:lnTo>
                      <a:pt x="2" y="238"/>
                    </a:lnTo>
                    <a:lnTo>
                      <a:pt x="0" y="235"/>
                    </a:lnTo>
                    <a:lnTo>
                      <a:pt x="2" y="230"/>
                    </a:lnTo>
                    <a:lnTo>
                      <a:pt x="11" y="225"/>
                    </a:lnTo>
                    <a:lnTo>
                      <a:pt x="13" y="222"/>
                    </a:lnTo>
                    <a:lnTo>
                      <a:pt x="18" y="222"/>
                    </a:lnTo>
                    <a:lnTo>
                      <a:pt x="21" y="222"/>
                    </a:lnTo>
                    <a:lnTo>
                      <a:pt x="24" y="225"/>
                    </a:lnTo>
                    <a:lnTo>
                      <a:pt x="34" y="225"/>
                    </a:lnTo>
                    <a:lnTo>
                      <a:pt x="37" y="222"/>
                    </a:lnTo>
                    <a:lnTo>
                      <a:pt x="38" y="216"/>
                    </a:lnTo>
                    <a:lnTo>
                      <a:pt x="56" y="212"/>
                    </a:lnTo>
                    <a:lnTo>
                      <a:pt x="59" y="206"/>
                    </a:lnTo>
                    <a:lnTo>
                      <a:pt x="78" y="196"/>
                    </a:lnTo>
                    <a:lnTo>
                      <a:pt x="77" y="190"/>
                    </a:lnTo>
                    <a:lnTo>
                      <a:pt x="75" y="179"/>
                    </a:lnTo>
                    <a:lnTo>
                      <a:pt x="78" y="177"/>
                    </a:lnTo>
                    <a:lnTo>
                      <a:pt x="77" y="172"/>
                    </a:lnTo>
                    <a:lnTo>
                      <a:pt x="67" y="161"/>
                    </a:lnTo>
                    <a:lnTo>
                      <a:pt x="62" y="151"/>
                    </a:lnTo>
                    <a:lnTo>
                      <a:pt x="56" y="146"/>
                    </a:lnTo>
                    <a:lnTo>
                      <a:pt x="66" y="143"/>
                    </a:lnTo>
                    <a:lnTo>
                      <a:pt x="72" y="142"/>
                    </a:lnTo>
                    <a:lnTo>
                      <a:pt x="86" y="140"/>
                    </a:lnTo>
                    <a:lnTo>
                      <a:pt x="81" y="132"/>
                    </a:lnTo>
                    <a:lnTo>
                      <a:pt x="81" y="127"/>
                    </a:lnTo>
                    <a:lnTo>
                      <a:pt x="81" y="116"/>
                    </a:lnTo>
                    <a:lnTo>
                      <a:pt x="81" y="106"/>
                    </a:lnTo>
                    <a:lnTo>
                      <a:pt x="88" y="106"/>
                    </a:lnTo>
                    <a:lnTo>
                      <a:pt x="96" y="109"/>
                    </a:lnTo>
                    <a:lnTo>
                      <a:pt x="104" y="109"/>
                    </a:lnTo>
                    <a:lnTo>
                      <a:pt x="110" y="113"/>
                    </a:lnTo>
                    <a:lnTo>
                      <a:pt x="118" y="108"/>
                    </a:lnTo>
                    <a:lnTo>
                      <a:pt x="112" y="95"/>
                    </a:lnTo>
                    <a:lnTo>
                      <a:pt x="112" y="85"/>
                    </a:lnTo>
                    <a:lnTo>
                      <a:pt x="120" y="85"/>
                    </a:lnTo>
                    <a:lnTo>
                      <a:pt x="123" y="77"/>
                    </a:lnTo>
                    <a:lnTo>
                      <a:pt x="129" y="79"/>
                    </a:lnTo>
                    <a:lnTo>
                      <a:pt x="134" y="76"/>
                    </a:lnTo>
                    <a:lnTo>
                      <a:pt x="140" y="84"/>
                    </a:lnTo>
                    <a:lnTo>
                      <a:pt x="150" y="89"/>
                    </a:lnTo>
                    <a:lnTo>
                      <a:pt x="154" y="93"/>
                    </a:lnTo>
                    <a:lnTo>
                      <a:pt x="159" y="95"/>
                    </a:lnTo>
                    <a:lnTo>
                      <a:pt x="161" y="93"/>
                    </a:lnTo>
                    <a:lnTo>
                      <a:pt x="174" y="97"/>
                    </a:lnTo>
                    <a:lnTo>
                      <a:pt x="177" y="100"/>
                    </a:lnTo>
                    <a:lnTo>
                      <a:pt x="193" y="118"/>
                    </a:lnTo>
                    <a:lnTo>
                      <a:pt x="199" y="132"/>
                    </a:lnTo>
                    <a:lnTo>
                      <a:pt x="201" y="138"/>
                    </a:lnTo>
                    <a:lnTo>
                      <a:pt x="224" y="145"/>
                    </a:lnTo>
                    <a:lnTo>
                      <a:pt x="234" y="143"/>
                    </a:lnTo>
                    <a:lnTo>
                      <a:pt x="272" y="156"/>
                    </a:lnTo>
                    <a:lnTo>
                      <a:pt x="289" y="172"/>
                    </a:lnTo>
                    <a:lnTo>
                      <a:pt x="304" y="182"/>
                    </a:lnTo>
                    <a:lnTo>
                      <a:pt x="309" y="183"/>
                    </a:lnTo>
                    <a:lnTo>
                      <a:pt x="359" y="182"/>
                    </a:lnTo>
                    <a:lnTo>
                      <a:pt x="372" y="185"/>
                    </a:lnTo>
                    <a:lnTo>
                      <a:pt x="388" y="193"/>
                    </a:lnTo>
                    <a:lnTo>
                      <a:pt x="410" y="200"/>
                    </a:lnTo>
                    <a:lnTo>
                      <a:pt x="417" y="200"/>
                    </a:lnTo>
                    <a:lnTo>
                      <a:pt x="426" y="203"/>
                    </a:lnTo>
                    <a:lnTo>
                      <a:pt x="444" y="195"/>
                    </a:lnTo>
                    <a:lnTo>
                      <a:pt x="444" y="193"/>
                    </a:lnTo>
                    <a:lnTo>
                      <a:pt x="459" y="188"/>
                    </a:lnTo>
                    <a:lnTo>
                      <a:pt x="469" y="188"/>
                    </a:lnTo>
                    <a:lnTo>
                      <a:pt x="477" y="190"/>
                    </a:lnTo>
                    <a:lnTo>
                      <a:pt x="491" y="187"/>
                    </a:lnTo>
                    <a:lnTo>
                      <a:pt x="507" y="166"/>
                    </a:lnTo>
                    <a:lnTo>
                      <a:pt x="504" y="163"/>
                    </a:lnTo>
                    <a:lnTo>
                      <a:pt x="496" y="156"/>
                    </a:lnTo>
                    <a:lnTo>
                      <a:pt x="496" y="145"/>
                    </a:lnTo>
                    <a:lnTo>
                      <a:pt x="501" y="143"/>
                    </a:lnTo>
                    <a:lnTo>
                      <a:pt x="509" y="146"/>
                    </a:lnTo>
                    <a:lnTo>
                      <a:pt x="520" y="148"/>
                    </a:lnTo>
                    <a:lnTo>
                      <a:pt x="525" y="145"/>
                    </a:lnTo>
                    <a:lnTo>
                      <a:pt x="529" y="135"/>
                    </a:lnTo>
                    <a:lnTo>
                      <a:pt x="534" y="135"/>
                    </a:lnTo>
                    <a:lnTo>
                      <a:pt x="539" y="132"/>
                    </a:lnTo>
                    <a:lnTo>
                      <a:pt x="547" y="116"/>
                    </a:lnTo>
                    <a:lnTo>
                      <a:pt x="564" y="116"/>
                    </a:lnTo>
                    <a:lnTo>
                      <a:pt x="582" y="114"/>
                    </a:lnTo>
                    <a:lnTo>
                      <a:pt x="579" y="111"/>
                    </a:lnTo>
                    <a:lnTo>
                      <a:pt x="575" y="109"/>
                    </a:lnTo>
                    <a:lnTo>
                      <a:pt x="572" y="105"/>
                    </a:lnTo>
                    <a:lnTo>
                      <a:pt x="569" y="103"/>
                    </a:lnTo>
                    <a:lnTo>
                      <a:pt x="559" y="97"/>
                    </a:lnTo>
                    <a:lnTo>
                      <a:pt x="550" y="92"/>
                    </a:lnTo>
                    <a:lnTo>
                      <a:pt x="544" y="98"/>
                    </a:lnTo>
                    <a:lnTo>
                      <a:pt x="539" y="100"/>
                    </a:lnTo>
                    <a:lnTo>
                      <a:pt x="521" y="98"/>
                    </a:lnTo>
                    <a:lnTo>
                      <a:pt x="513" y="92"/>
                    </a:lnTo>
                    <a:lnTo>
                      <a:pt x="510" y="87"/>
                    </a:lnTo>
                    <a:lnTo>
                      <a:pt x="509" y="79"/>
                    </a:lnTo>
                    <a:lnTo>
                      <a:pt x="504" y="73"/>
                    </a:lnTo>
                    <a:lnTo>
                      <a:pt x="505" y="60"/>
                    </a:lnTo>
                    <a:lnTo>
                      <a:pt x="529" y="66"/>
                    </a:lnTo>
                    <a:lnTo>
                      <a:pt x="542" y="56"/>
                    </a:lnTo>
                    <a:lnTo>
                      <a:pt x="536" y="32"/>
                    </a:lnTo>
                    <a:lnTo>
                      <a:pt x="540" y="26"/>
                    </a:lnTo>
                    <a:lnTo>
                      <a:pt x="534" y="18"/>
                    </a:lnTo>
                    <a:lnTo>
                      <a:pt x="526" y="18"/>
                    </a:lnTo>
                    <a:lnTo>
                      <a:pt x="523" y="15"/>
                    </a:lnTo>
                    <a:lnTo>
                      <a:pt x="528" y="5"/>
                    </a:lnTo>
                    <a:lnTo>
                      <a:pt x="536" y="3"/>
                    </a:lnTo>
                    <a:lnTo>
                      <a:pt x="559" y="0"/>
                    </a:lnTo>
                    <a:lnTo>
                      <a:pt x="575" y="7"/>
                    </a:lnTo>
                    <a:lnTo>
                      <a:pt x="593" y="8"/>
                    </a:lnTo>
                    <a:lnTo>
                      <a:pt x="610" y="19"/>
                    </a:lnTo>
                    <a:lnTo>
                      <a:pt x="639" y="44"/>
                    </a:lnTo>
                    <a:lnTo>
                      <a:pt x="655" y="61"/>
                    </a:lnTo>
                    <a:lnTo>
                      <a:pt x="658" y="64"/>
                    </a:lnTo>
                    <a:lnTo>
                      <a:pt x="682" y="68"/>
                    </a:lnTo>
                    <a:lnTo>
                      <a:pt x="688" y="69"/>
                    </a:lnTo>
                    <a:lnTo>
                      <a:pt x="707" y="77"/>
                    </a:lnTo>
                    <a:lnTo>
                      <a:pt x="729" y="98"/>
                    </a:lnTo>
                    <a:lnTo>
                      <a:pt x="742" y="98"/>
                    </a:lnTo>
                    <a:lnTo>
                      <a:pt x="747" y="97"/>
                    </a:lnTo>
                    <a:lnTo>
                      <a:pt x="771" y="85"/>
                    </a:lnTo>
                    <a:lnTo>
                      <a:pt x="779" y="100"/>
                    </a:lnTo>
                    <a:lnTo>
                      <a:pt x="777" y="105"/>
                    </a:lnTo>
                    <a:lnTo>
                      <a:pt x="783" y="126"/>
                    </a:lnTo>
                    <a:lnTo>
                      <a:pt x="785" y="142"/>
                    </a:lnTo>
                    <a:lnTo>
                      <a:pt x="783" y="145"/>
                    </a:lnTo>
                    <a:lnTo>
                      <a:pt x="782" y="143"/>
                    </a:lnTo>
                    <a:lnTo>
                      <a:pt x="768" y="140"/>
                    </a:lnTo>
                    <a:lnTo>
                      <a:pt x="761" y="150"/>
                    </a:lnTo>
                    <a:lnTo>
                      <a:pt x="771" y="159"/>
                    </a:lnTo>
                    <a:lnTo>
                      <a:pt x="779" y="172"/>
                    </a:lnTo>
                    <a:lnTo>
                      <a:pt x="775" y="182"/>
                    </a:lnTo>
                    <a:lnTo>
                      <a:pt x="779" y="187"/>
                    </a:lnTo>
                    <a:lnTo>
                      <a:pt x="775" y="187"/>
                    </a:lnTo>
                    <a:lnTo>
                      <a:pt x="768" y="180"/>
                    </a:lnTo>
                    <a:lnTo>
                      <a:pt x="766" y="182"/>
                    </a:lnTo>
                    <a:lnTo>
                      <a:pt x="766" y="192"/>
                    </a:lnTo>
                    <a:lnTo>
                      <a:pt x="761" y="196"/>
                    </a:lnTo>
                    <a:lnTo>
                      <a:pt x="752" y="198"/>
                    </a:lnTo>
                    <a:lnTo>
                      <a:pt x="752" y="200"/>
                    </a:lnTo>
                    <a:lnTo>
                      <a:pt x="756" y="208"/>
                    </a:lnTo>
                    <a:lnTo>
                      <a:pt x="747" y="208"/>
                    </a:lnTo>
                    <a:lnTo>
                      <a:pt x="736" y="204"/>
                    </a:lnTo>
                    <a:lnTo>
                      <a:pt x="729" y="217"/>
                    </a:lnTo>
                    <a:lnTo>
                      <a:pt x="718" y="224"/>
                    </a:lnTo>
                    <a:lnTo>
                      <a:pt x="717" y="233"/>
                    </a:lnTo>
                    <a:lnTo>
                      <a:pt x="706" y="237"/>
                    </a:lnTo>
                    <a:lnTo>
                      <a:pt x="702" y="235"/>
                    </a:lnTo>
                    <a:lnTo>
                      <a:pt x="693" y="243"/>
                    </a:lnTo>
                    <a:lnTo>
                      <a:pt x="690" y="251"/>
                    </a:lnTo>
                    <a:lnTo>
                      <a:pt x="682" y="254"/>
                    </a:lnTo>
                    <a:lnTo>
                      <a:pt x="680" y="253"/>
                    </a:lnTo>
                    <a:lnTo>
                      <a:pt x="682" y="249"/>
                    </a:lnTo>
                    <a:lnTo>
                      <a:pt x="685" y="249"/>
                    </a:lnTo>
                    <a:lnTo>
                      <a:pt x="683" y="243"/>
                    </a:lnTo>
                    <a:lnTo>
                      <a:pt x="677" y="240"/>
                    </a:lnTo>
                    <a:lnTo>
                      <a:pt x="679" y="240"/>
                    </a:lnTo>
                    <a:lnTo>
                      <a:pt x="677" y="237"/>
                    </a:lnTo>
                    <a:lnTo>
                      <a:pt x="682" y="224"/>
                    </a:lnTo>
                    <a:lnTo>
                      <a:pt x="671" y="214"/>
                    </a:lnTo>
                    <a:lnTo>
                      <a:pt x="671" y="216"/>
                    </a:lnTo>
                    <a:lnTo>
                      <a:pt x="663" y="217"/>
                    </a:lnTo>
                    <a:lnTo>
                      <a:pt x="658" y="228"/>
                    </a:lnTo>
                    <a:lnTo>
                      <a:pt x="648" y="237"/>
                    </a:lnTo>
                    <a:lnTo>
                      <a:pt x="648" y="245"/>
                    </a:lnTo>
                    <a:lnTo>
                      <a:pt x="640" y="248"/>
                    </a:lnTo>
                    <a:lnTo>
                      <a:pt x="633" y="246"/>
                    </a:lnTo>
                    <a:lnTo>
                      <a:pt x="631" y="249"/>
                    </a:lnTo>
                    <a:lnTo>
                      <a:pt x="631" y="254"/>
                    </a:lnTo>
                    <a:lnTo>
                      <a:pt x="633" y="257"/>
                    </a:lnTo>
                    <a:lnTo>
                      <a:pt x="640" y="265"/>
                    </a:lnTo>
                    <a:lnTo>
                      <a:pt x="653" y="270"/>
                    </a:lnTo>
                    <a:lnTo>
                      <a:pt x="663" y="280"/>
                    </a:lnTo>
                    <a:lnTo>
                      <a:pt x="671" y="283"/>
                    </a:lnTo>
                    <a:lnTo>
                      <a:pt x="674" y="283"/>
                    </a:lnTo>
                    <a:lnTo>
                      <a:pt x="679" y="274"/>
                    </a:lnTo>
                    <a:lnTo>
                      <a:pt x="685" y="270"/>
                    </a:lnTo>
                    <a:lnTo>
                      <a:pt x="698" y="277"/>
                    </a:lnTo>
                    <a:lnTo>
                      <a:pt x="704" y="275"/>
                    </a:lnTo>
                    <a:lnTo>
                      <a:pt x="712" y="278"/>
                    </a:lnTo>
                    <a:lnTo>
                      <a:pt x="714" y="285"/>
                    </a:lnTo>
                    <a:lnTo>
                      <a:pt x="712" y="288"/>
                    </a:lnTo>
                    <a:lnTo>
                      <a:pt x="709" y="285"/>
                    </a:lnTo>
                    <a:lnTo>
                      <a:pt x="706" y="285"/>
                    </a:lnTo>
                    <a:lnTo>
                      <a:pt x="704" y="290"/>
                    </a:lnTo>
                    <a:lnTo>
                      <a:pt x="693" y="291"/>
                    </a:lnTo>
                    <a:lnTo>
                      <a:pt x="696" y="294"/>
                    </a:lnTo>
                    <a:lnTo>
                      <a:pt x="694" y="301"/>
                    </a:lnTo>
                    <a:lnTo>
                      <a:pt x="691" y="301"/>
                    </a:lnTo>
                    <a:lnTo>
                      <a:pt x="690" y="298"/>
                    </a:lnTo>
                    <a:lnTo>
                      <a:pt x="687" y="298"/>
                    </a:lnTo>
                    <a:lnTo>
                      <a:pt x="687" y="301"/>
                    </a:lnTo>
                    <a:lnTo>
                      <a:pt x="688" y="302"/>
                    </a:lnTo>
                    <a:lnTo>
                      <a:pt x="688" y="306"/>
                    </a:lnTo>
                    <a:lnTo>
                      <a:pt x="685" y="311"/>
                    </a:lnTo>
                    <a:lnTo>
                      <a:pt x="682" y="322"/>
                    </a:lnTo>
                    <a:lnTo>
                      <a:pt x="683" y="325"/>
                    </a:lnTo>
                    <a:lnTo>
                      <a:pt x="701" y="331"/>
                    </a:lnTo>
                    <a:lnTo>
                      <a:pt x="709" y="341"/>
                    </a:lnTo>
                    <a:lnTo>
                      <a:pt x="721" y="360"/>
                    </a:lnTo>
                    <a:lnTo>
                      <a:pt x="729" y="365"/>
                    </a:lnTo>
                    <a:lnTo>
                      <a:pt x="731" y="368"/>
                    </a:lnTo>
                    <a:lnTo>
                      <a:pt x="742" y="378"/>
                    </a:lnTo>
                    <a:lnTo>
                      <a:pt x="721" y="372"/>
                    </a:lnTo>
                    <a:lnTo>
                      <a:pt x="715" y="373"/>
                    </a:lnTo>
                    <a:lnTo>
                      <a:pt x="715" y="375"/>
                    </a:lnTo>
                    <a:lnTo>
                      <a:pt x="721" y="373"/>
                    </a:lnTo>
                    <a:lnTo>
                      <a:pt x="725" y="376"/>
                    </a:lnTo>
                    <a:lnTo>
                      <a:pt x="733" y="380"/>
                    </a:lnTo>
                    <a:lnTo>
                      <a:pt x="739" y="383"/>
                    </a:lnTo>
                    <a:lnTo>
                      <a:pt x="741" y="384"/>
                    </a:lnTo>
                    <a:lnTo>
                      <a:pt x="747" y="391"/>
                    </a:lnTo>
                    <a:lnTo>
                      <a:pt x="734" y="401"/>
                    </a:lnTo>
                    <a:lnTo>
                      <a:pt x="728" y="402"/>
                    </a:lnTo>
                    <a:lnTo>
                      <a:pt x="728" y="402"/>
                    </a:lnTo>
                    <a:lnTo>
                      <a:pt x="736" y="405"/>
                    </a:lnTo>
                    <a:lnTo>
                      <a:pt x="741" y="402"/>
                    </a:lnTo>
                    <a:lnTo>
                      <a:pt x="748" y="409"/>
                    </a:lnTo>
                    <a:lnTo>
                      <a:pt x="755" y="410"/>
                    </a:lnTo>
                    <a:lnTo>
                      <a:pt x="748" y="417"/>
                    </a:lnTo>
                    <a:lnTo>
                      <a:pt x="753" y="415"/>
                    </a:lnTo>
                    <a:lnTo>
                      <a:pt x="755" y="418"/>
                    </a:lnTo>
                    <a:lnTo>
                      <a:pt x="755" y="421"/>
                    </a:lnTo>
                    <a:lnTo>
                      <a:pt x="750" y="421"/>
                    </a:lnTo>
                    <a:lnTo>
                      <a:pt x="753" y="426"/>
                    </a:lnTo>
                    <a:lnTo>
                      <a:pt x="753" y="439"/>
                    </a:lnTo>
                    <a:lnTo>
                      <a:pt x="750" y="438"/>
                    </a:lnTo>
                    <a:lnTo>
                      <a:pt x="748" y="438"/>
                    </a:lnTo>
                    <a:lnTo>
                      <a:pt x="747" y="444"/>
                    </a:lnTo>
                    <a:lnTo>
                      <a:pt x="745" y="452"/>
                    </a:lnTo>
                    <a:lnTo>
                      <a:pt x="742" y="460"/>
                    </a:lnTo>
                    <a:lnTo>
                      <a:pt x="741" y="468"/>
                    </a:lnTo>
                    <a:lnTo>
                      <a:pt x="737" y="463"/>
                    </a:lnTo>
                    <a:lnTo>
                      <a:pt x="734" y="466"/>
                    </a:lnTo>
                    <a:lnTo>
                      <a:pt x="737" y="471"/>
                    </a:lnTo>
                    <a:lnTo>
                      <a:pt x="736" y="483"/>
                    </a:lnTo>
                    <a:lnTo>
                      <a:pt x="737" y="487"/>
                    </a:lnTo>
                    <a:lnTo>
                      <a:pt x="734" y="487"/>
                    </a:lnTo>
                    <a:lnTo>
                      <a:pt x="734" y="491"/>
                    </a:lnTo>
                    <a:lnTo>
                      <a:pt x="731" y="492"/>
                    </a:lnTo>
                    <a:lnTo>
                      <a:pt x="728" y="502"/>
                    </a:lnTo>
                    <a:lnTo>
                      <a:pt x="721" y="502"/>
                    </a:lnTo>
                    <a:lnTo>
                      <a:pt x="720" y="503"/>
                    </a:lnTo>
                    <a:lnTo>
                      <a:pt x="721" y="507"/>
                    </a:lnTo>
                    <a:lnTo>
                      <a:pt x="721" y="510"/>
                    </a:lnTo>
                    <a:lnTo>
                      <a:pt x="717" y="513"/>
                    </a:lnTo>
                    <a:lnTo>
                      <a:pt x="717" y="516"/>
                    </a:lnTo>
                    <a:lnTo>
                      <a:pt x="715" y="515"/>
                    </a:lnTo>
                    <a:lnTo>
                      <a:pt x="714" y="518"/>
                    </a:lnTo>
                    <a:lnTo>
                      <a:pt x="707" y="520"/>
                    </a:lnTo>
                    <a:lnTo>
                      <a:pt x="701" y="531"/>
                    </a:lnTo>
                    <a:lnTo>
                      <a:pt x="694" y="534"/>
                    </a:lnTo>
                    <a:lnTo>
                      <a:pt x="690" y="532"/>
                    </a:lnTo>
                    <a:lnTo>
                      <a:pt x="687" y="536"/>
                    </a:lnTo>
                    <a:lnTo>
                      <a:pt x="683" y="532"/>
                    </a:lnTo>
                    <a:lnTo>
                      <a:pt x="679" y="537"/>
                    </a:lnTo>
                    <a:lnTo>
                      <a:pt x="677" y="534"/>
                    </a:lnTo>
                    <a:lnTo>
                      <a:pt x="674" y="536"/>
                    </a:lnTo>
                    <a:lnTo>
                      <a:pt x="675" y="537"/>
                    </a:lnTo>
                    <a:lnTo>
                      <a:pt x="674" y="54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7" name="Freeform 305"/>
              <p:cNvSpPr/>
              <p:nvPr/>
            </p:nvSpPr>
            <p:spPr>
              <a:xfrm>
                <a:off x="6672240" y="2482920"/>
                <a:ext cx="52200" cy="522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52200"/>
                  <a:gd name="textAreaBottom" fmla="*/ 52560 h 52200"/>
                  <a:gd name="GluePoint1X" fmla="*/ 25 w 33"/>
                  <a:gd name="GluePoint1Y" fmla="*/ 1 h 33"/>
                  <a:gd name="GluePoint2X" fmla="*/ 25 w 33"/>
                  <a:gd name="GluePoint2Y" fmla="*/ 0 h 33"/>
                  <a:gd name="GluePoint3X" fmla="*/ 32 w 33"/>
                  <a:gd name="GluePoint3Y" fmla="*/ 1 h 33"/>
                  <a:gd name="GluePoint4X" fmla="*/ 33 w 33"/>
                  <a:gd name="GluePoint4Y" fmla="*/ 8 h 33"/>
                  <a:gd name="GluePoint5X" fmla="*/ 32 w 33"/>
                  <a:gd name="GluePoint5Y" fmla="*/ 11 h 33"/>
                  <a:gd name="GluePoint6X" fmla="*/ 29 w 33"/>
                  <a:gd name="GluePoint6Y" fmla="*/ 22 h 33"/>
                  <a:gd name="GluePoint7X" fmla="*/ 24 w 33"/>
                  <a:gd name="GluePoint7Y" fmla="*/ 29 h 33"/>
                  <a:gd name="GluePoint8X" fmla="*/ 21 w 33"/>
                  <a:gd name="GluePoint8Y" fmla="*/ 30 h 33"/>
                  <a:gd name="GluePoint9X" fmla="*/ 19 w 33"/>
                  <a:gd name="GluePoint9Y" fmla="*/ 33 h 33"/>
                  <a:gd name="GluePoint10X" fmla="*/ 5 w 33"/>
                  <a:gd name="GluePoint10Y" fmla="*/ 29 h 33"/>
                  <a:gd name="GluePoint11X" fmla="*/ 2 w 33"/>
                  <a:gd name="GluePoint11Y" fmla="*/ 25 h 33"/>
                  <a:gd name="GluePoint12X" fmla="*/ 0 w 33"/>
                  <a:gd name="GluePoint12Y" fmla="*/ 14 h 33"/>
                  <a:gd name="GluePoint13X" fmla="*/ 11 w 33"/>
                  <a:gd name="GluePoint13Y" fmla="*/ 3 h 33"/>
                  <a:gd name="GluePoint14X" fmla="*/ 25 w 33"/>
                  <a:gd name="GluePoint14Y" fmla="*/ 1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3" h="33">
                    <a:moveTo>
                      <a:pt x="25" y="1"/>
                    </a:moveTo>
                    <a:lnTo>
                      <a:pt x="25" y="0"/>
                    </a:lnTo>
                    <a:lnTo>
                      <a:pt x="32" y="1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29" y="22"/>
                    </a:lnTo>
                    <a:lnTo>
                      <a:pt x="24" y="29"/>
                    </a:lnTo>
                    <a:lnTo>
                      <a:pt x="21" y="30"/>
                    </a:lnTo>
                    <a:lnTo>
                      <a:pt x="19" y="33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14"/>
                    </a:lnTo>
                    <a:lnTo>
                      <a:pt x="11" y="3"/>
                    </a:lnTo>
                    <a:lnTo>
                      <a:pt x="25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8" name="Freeform 306"/>
              <p:cNvSpPr/>
              <p:nvPr/>
            </p:nvSpPr>
            <p:spPr>
              <a:xfrm>
                <a:off x="6226200" y="241128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1 w 5"/>
                  <a:gd name="GluePoint2Y" fmla="*/ 6 h 6"/>
                  <a:gd name="GluePoint3X" fmla="*/ 3 w 5"/>
                  <a:gd name="GluePoint3Y" fmla="*/ 6 h 6"/>
                  <a:gd name="GluePoint4X" fmla="*/ 5 w 5"/>
                  <a:gd name="GluePoint4Y" fmla="*/ 3 h 6"/>
                  <a:gd name="GluePoint5X" fmla="*/ 1 w 5"/>
                  <a:gd name="GluePoint5Y" fmla="*/ 0 h 6"/>
                  <a:gd name="GluePoint6X" fmla="*/ 0 w 5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1" y="6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9" name="Freeform 307"/>
              <p:cNvSpPr/>
              <p:nvPr/>
            </p:nvSpPr>
            <p:spPr>
              <a:xfrm>
                <a:off x="5686560" y="2039760"/>
                <a:ext cx="672840" cy="775800"/>
              </a:xfrm>
              <a:custGeom>
                <a:avLst/>
                <a:gdLst>
                  <a:gd name="textAreaLeft" fmla="*/ 0 w 672840"/>
                  <a:gd name="textAreaRight" fmla="*/ 673200 w 672840"/>
                  <a:gd name="textAreaTop" fmla="*/ 0 h 775800"/>
                  <a:gd name="textAreaBottom" fmla="*/ 776160 h 775800"/>
                  <a:gd name="GluePoint1X" fmla="*/ 25 w 424"/>
                  <a:gd name="GluePoint1Y" fmla="*/ 230 h 489"/>
                  <a:gd name="GluePoint2X" fmla="*/ 29 w 424"/>
                  <a:gd name="GluePoint2Y" fmla="*/ 238 h 489"/>
                  <a:gd name="GluePoint3X" fmla="*/ 40 w 424"/>
                  <a:gd name="GluePoint3Y" fmla="*/ 266 h 489"/>
                  <a:gd name="GluePoint4X" fmla="*/ 65 w 424"/>
                  <a:gd name="GluePoint4Y" fmla="*/ 240 h 489"/>
                  <a:gd name="GluePoint5X" fmla="*/ 70 w 424"/>
                  <a:gd name="GluePoint5Y" fmla="*/ 250 h 489"/>
                  <a:gd name="GluePoint6X" fmla="*/ 76 w 424"/>
                  <a:gd name="GluePoint6Y" fmla="*/ 287 h 489"/>
                  <a:gd name="GluePoint7X" fmla="*/ 87 w 424"/>
                  <a:gd name="GluePoint7Y" fmla="*/ 329 h 489"/>
                  <a:gd name="GluePoint8X" fmla="*/ 102 w 424"/>
                  <a:gd name="GluePoint8Y" fmla="*/ 364 h 489"/>
                  <a:gd name="GluePoint9X" fmla="*/ 124 w 424"/>
                  <a:gd name="GluePoint9Y" fmla="*/ 417 h 489"/>
                  <a:gd name="GluePoint10X" fmla="*/ 175 w 424"/>
                  <a:gd name="GluePoint10Y" fmla="*/ 483 h 489"/>
                  <a:gd name="GluePoint11X" fmla="*/ 199 w 424"/>
                  <a:gd name="GluePoint11Y" fmla="*/ 452 h 489"/>
                  <a:gd name="GluePoint12X" fmla="*/ 202 w 424"/>
                  <a:gd name="GluePoint12Y" fmla="*/ 393 h 489"/>
                  <a:gd name="GluePoint13X" fmla="*/ 205 w 424"/>
                  <a:gd name="GluePoint13Y" fmla="*/ 354 h 489"/>
                  <a:gd name="GluePoint14X" fmla="*/ 219 w 424"/>
                  <a:gd name="GluePoint14Y" fmla="*/ 346 h 489"/>
                  <a:gd name="GluePoint15X" fmla="*/ 273 w 424"/>
                  <a:gd name="GluePoint15Y" fmla="*/ 285 h 489"/>
                  <a:gd name="GluePoint16X" fmla="*/ 300 w 424"/>
                  <a:gd name="GluePoint16Y" fmla="*/ 250 h 489"/>
                  <a:gd name="GluePoint17X" fmla="*/ 313 w 424"/>
                  <a:gd name="GluePoint17Y" fmla="*/ 250 h 489"/>
                  <a:gd name="GluePoint18X" fmla="*/ 308 w 424"/>
                  <a:gd name="GluePoint18Y" fmla="*/ 224 h 489"/>
                  <a:gd name="GluePoint19X" fmla="*/ 297 w 424"/>
                  <a:gd name="GluePoint19Y" fmla="*/ 190 h 489"/>
                  <a:gd name="GluePoint20X" fmla="*/ 292 w 424"/>
                  <a:gd name="GluePoint20Y" fmla="*/ 177 h 489"/>
                  <a:gd name="GluePoint21X" fmla="*/ 308 w 424"/>
                  <a:gd name="GluePoint21Y" fmla="*/ 176 h 489"/>
                  <a:gd name="GluePoint22X" fmla="*/ 324 w 424"/>
                  <a:gd name="GluePoint22Y" fmla="*/ 189 h 489"/>
                  <a:gd name="GluePoint23X" fmla="*/ 343 w 424"/>
                  <a:gd name="GluePoint23Y" fmla="*/ 213 h 489"/>
                  <a:gd name="GluePoint24X" fmla="*/ 357 w 424"/>
                  <a:gd name="GluePoint24Y" fmla="*/ 214 h 489"/>
                  <a:gd name="GluePoint25X" fmla="*/ 376 w 424"/>
                  <a:gd name="GluePoint25Y" fmla="*/ 234 h 489"/>
                  <a:gd name="GluePoint26X" fmla="*/ 389 w 424"/>
                  <a:gd name="GluePoint26Y" fmla="*/ 213 h 489"/>
                  <a:gd name="GluePoint27X" fmla="*/ 397 w 424"/>
                  <a:gd name="GluePoint27Y" fmla="*/ 171 h 489"/>
                  <a:gd name="GluePoint28X" fmla="*/ 421 w 424"/>
                  <a:gd name="GluePoint28Y" fmla="*/ 155 h 489"/>
                  <a:gd name="GluePoint29X" fmla="*/ 419 w 424"/>
                  <a:gd name="GluePoint29Y" fmla="*/ 134 h 489"/>
                  <a:gd name="GluePoint30X" fmla="*/ 397 w 424"/>
                  <a:gd name="GluePoint30Y" fmla="*/ 115 h 489"/>
                  <a:gd name="GluePoint31X" fmla="*/ 341 w 424"/>
                  <a:gd name="GluePoint31Y" fmla="*/ 148 h 489"/>
                  <a:gd name="GluePoint32X" fmla="*/ 302 w 424"/>
                  <a:gd name="GluePoint32Y" fmla="*/ 161 h 489"/>
                  <a:gd name="GluePoint33X" fmla="*/ 295 w 424"/>
                  <a:gd name="GluePoint33Y" fmla="*/ 139 h 489"/>
                  <a:gd name="GluePoint34X" fmla="*/ 291 w 424"/>
                  <a:gd name="GluePoint34Y" fmla="*/ 163 h 489"/>
                  <a:gd name="GluePoint35X" fmla="*/ 210 w 424"/>
                  <a:gd name="GluePoint35Y" fmla="*/ 152 h 489"/>
                  <a:gd name="GluePoint36X" fmla="*/ 172 w 424"/>
                  <a:gd name="GluePoint36Y" fmla="*/ 132 h 489"/>
                  <a:gd name="GluePoint37X" fmla="*/ 165 w 424"/>
                  <a:gd name="GluePoint37Y" fmla="*/ 110 h 489"/>
                  <a:gd name="GluePoint38X" fmla="*/ 151 w 424"/>
                  <a:gd name="GluePoint38Y" fmla="*/ 89 h 489"/>
                  <a:gd name="GluePoint39X" fmla="*/ 133 w 424"/>
                  <a:gd name="GluePoint39Y" fmla="*/ 70 h 489"/>
                  <a:gd name="GluePoint40X" fmla="*/ 137 w 424"/>
                  <a:gd name="GluePoint40Y" fmla="*/ 63 h 489"/>
                  <a:gd name="GluePoint41X" fmla="*/ 138 w 424"/>
                  <a:gd name="GluePoint41Y" fmla="*/ 50 h 489"/>
                  <a:gd name="GluePoint42X" fmla="*/ 133 w 424"/>
                  <a:gd name="GluePoint42Y" fmla="*/ 34 h 489"/>
                  <a:gd name="GluePoint43X" fmla="*/ 140 w 424"/>
                  <a:gd name="GluePoint43Y" fmla="*/ 21 h 489"/>
                  <a:gd name="GluePoint44X" fmla="*/ 133 w 424"/>
                  <a:gd name="GluePoint44Y" fmla="*/ 7 h 489"/>
                  <a:gd name="GluePoint45X" fmla="*/ 106 w 424"/>
                  <a:gd name="GluePoint45Y" fmla="*/ 9 h 489"/>
                  <a:gd name="GluePoint46X" fmla="*/ 84 w 424"/>
                  <a:gd name="GluePoint46Y" fmla="*/ 23 h 489"/>
                  <a:gd name="GluePoint47X" fmla="*/ 51 w 424"/>
                  <a:gd name="GluePoint47Y" fmla="*/ 28 h 489"/>
                  <a:gd name="GluePoint48X" fmla="*/ 60 w 424"/>
                  <a:gd name="GluePoint48Y" fmla="*/ 44 h 489"/>
                  <a:gd name="GluePoint49X" fmla="*/ 73 w 424"/>
                  <a:gd name="GluePoint49Y" fmla="*/ 62 h 489"/>
                  <a:gd name="GluePoint50X" fmla="*/ 73 w 424"/>
                  <a:gd name="GluePoint50Y" fmla="*/ 76 h 489"/>
                  <a:gd name="GluePoint51X" fmla="*/ 73 w 424"/>
                  <a:gd name="GluePoint51Y" fmla="*/ 91 h 489"/>
                  <a:gd name="GluePoint52X" fmla="*/ 51 w 424"/>
                  <a:gd name="GluePoint52Y" fmla="*/ 129 h 489"/>
                  <a:gd name="GluePoint53X" fmla="*/ 14 w 424"/>
                  <a:gd name="GluePoint53Y" fmla="*/ 156 h 489"/>
                  <a:gd name="GluePoint54X" fmla="*/ 33 w 424"/>
                  <a:gd name="GluePoint54Y" fmla="*/ 182 h 489"/>
                  <a:gd name="GluePoint55X" fmla="*/ 38 w 424"/>
                  <a:gd name="GluePoint55Y" fmla="*/ 206 h 489"/>
                  <a:gd name="GluePoint56X" fmla="*/ 11 w 424"/>
                  <a:gd name="GluePoint56Y" fmla="*/ 206 h 489"/>
                  <a:gd name="GluePoint57X" fmla="*/ 0 w 424"/>
                  <a:gd name="GluePoint57Y" fmla="*/ 218 h 48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424" h="489">
                    <a:moveTo>
                      <a:pt x="0" y="218"/>
                    </a:moveTo>
                    <a:lnTo>
                      <a:pt x="3" y="218"/>
                    </a:lnTo>
                    <a:lnTo>
                      <a:pt x="8" y="226"/>
                    </a:lnTo>
                    <a:lnTo>
                      <a:pt x="14" y="230"/>
                    </a:lnTo>
                    <a:lnTo>
                      <a:pt x="25" y="230"/>
                    </a:lnTo>
                    <a:lnTo>
                      <a:pt x="32" y="229"/>
                    </a:lnTo>
                    <a:lnTo>
                      <a:pt x="35" y="226"/>
                    </a:lnTo>
                    <a:lnTo>
                      <a:pt x="35" y="227"/>
                    </a:lnTo>
                    <a:lnTo>
                      <a:pt x="33" y="234"/>
                    </a:lnTo>
                    <a:lnTo>
                      <a:pt x="29" y="238"/>
                    </a:lnTo>
                    <a:lnTo>
                      <a:pt x="19" y="240"/>
                    </a:lnTo>
                    <a:lnTo>
                      <a:pt x="16" y="238"/>
                    </a:lnTo>
                    <a:lnTo>
                      <a:pt x="16" y="240"/>
                    </a:lnTo>
                    <a:lnTo>
                      <a:pt x="16" y="245"/>
                    </a:lnTo>
                    <a:lnTo>
                      <a:pt x="40" y="266"/>
                    </a:lnTo>
                    <a:lnTo>
                      <a:pt x="51" y="266"/>
                    </a:lnTo>
                    <a:lnTo>
                      <a:pt x="62" y="261"/>
                    </a:lnTo>
                    <a:lnTo>
                      <a:pt x="63" y="255"/>
                    </a:lnTo>
                    <a:lnTo>
                      <a:pt x="63" y="238"/>
                    </a:lnTo>
                    <a:lnTo>
                      <a:pt x="65" y="240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0" y="243"/>
                    </a:lnTo>
                    <a:lnTo>
                      <a:pt x="68" y="247"/>
                    </a:lnTo>
                    <a:lnTo>
                      <a:pt x="70" y="250"/>
                    </a:lnTo>
                    <a:lnTo>
                      <a:pt x="71" y="253"/>
                    </a:lnTo>
                    <a:lnTo>
                      <a:pt x="71" y="259"/>
                    </a:lnTo>
                    <a:lnTo>
                      <a:pt x="73" y="261"/>
                    </a:lnTo>
                    <a:lnTo>
                      <a:pt x="76" y="272"/>
                    </a:lnTo>
                    <a:lnTo>
                      <a:pt x="76" y="287"/>
                    </a:lnTo>
                    <a:lnTo>
                      <a:pt x="78" y="298"/>
                    </a:lnTo>
                    <a:lnTo>
                      <a:pt x="79" y="296"/>
                    </a:lnTo>
                    <a:lnTo>
                      <a:pt x="81" y="296"/>
                    </a:lnTo>
                    <a:lnTo>
                      <a:pt x="81" y="309"/>
                    </a:lnTo>
                    <a:lnTo>
                      <a:pt x="87" y="329"/>
                    </a:lnTo>
                    <a:lnTo>
                      <a:pt x="91" y="343"/>
                    </a:lnTo>
                    <a:lnTo>
                      <a:pt x="98" y="356"/>
                    </a:lnTo>
                    <a:lnTo>
                      <a:pt x="100" y="361"/>
                    </a:lnTo>
                    <a:lnTo>
                      <a:pt x="103" y="361"/>
                    </a:lnTo>
                    <a:lnTo>
                      <a:pt x="102" y="364"/>
                    </a:lnTo>
                    <a:lnTo>
                      <a:pt x="105" y="370"/>
                    </a:lnTo>
                    <a:lnTo>
                      <a:pt x="105" y="370"/>
                    </a:lnTo>
                    <a:lnTo>
                      <a:pt x="110" y="375"/>
                    </a:lnTo>
                    <a:lnTo>
                      <a:pt x="118" y="393"/>
                    </a:lnTo>
                    <a:lnTo>
                      <a:pt x="124" y="417"/>
                    </a:lnTo>
                    <a:lnTo>
                      <a:pt x="135" y="430"/>
                    </a:lnTo>
                    <a:lnTo>
                      <a:pt x="152" y="475"/>
                    </a:lnTo>
                    <a:lnTo>
                      <a:pt x="164" y="489"/>
                    </a:lnTo>
                    <a:lnTo>
                      <a:pt x="168" y="489"/>
                    </a:lnTo>
                    <a:lnTo>
                      <a:pt x="175" y="483"/>
                    </a:lnTo>
                    <a:lnTo>
                      <a:pt x="176" y="473"/>
                    </a:lnTo>
                    <a:lnTo>
                      <a:pt x="187" y="470"/>
                    </a:lnTo>
                    <a:lnTo>
                      <a:pt x="186" y="464"/>
                    </a:lnTo>
                    <a:lnTo>
                      <a:pt x="192" y="452"/>
                    </a:lnTo>
                    <a:lnTo>
                      <a:pt x="199" y="452"/>
                    </a:lnTo>
                    <a:lnTo>
                      <a:pt x="197" y="428"/>
                    </a:lnTo>
                    <a:lnTo>
                      <a:pt x="203" y="401"/>
                    </a:lnTo>
                    <a:lnTo>
                      <a:pt x="202" y="396"/>
                    </a:lnTo>
                    <a:lnTo>
                      <a:pt x="199" y="393"/>
                    </a:lnTo>
                    <a:lnTo>
                      <a:pt x="202" y="393"/>
                    </a:lnTo>
                    <a:lnTo>
                      <a:pt x="199" y="383"/>
                    </a:lnTo>
                    <a:lnTo>
                      <a:pt x="199" y="377"/>
                    </a:lnTo>
                    <a:lnTo>
                      <a:pt x="195" y="364"/>
                    </a:lnTo>
                    <a:lnTo>
                      <a:pt x="199" y="356"/>
                    </a:lnTo>
                    <a:lnTo>
                      <a:pt x="205" y="354"/>
                    </a:lnTo>
                    <a:lnTo>
                      <a:pt x="206" y="356"/>
                    </a:lnTo>
                    <a:lnTo>
                      <a:pt x="210" y="354"/>
                    </a:lnTo>
                    <a:lnTo>
                      <a:pt x="211" y="351"/>
                    </a:lnTo>
                    <a:lnTo>
                      <a:pt x="213" y="346"/>
                    </a:lnTo>
                    <a:lnTo>
                      <a:pt x="219" y="346"/>
                    </a:lnTo>
                    <a:lnTo>
                      <a:pt x="226" y="343"/>
                    </a:lnTo>
                    <a:lnTo>
                      <a:pt x="229" y="333"/>
                    </a:lnTo>
                    <a:lnTo>
                      <a:pt x="253" y="309"/>
                    </a:lnTo>
                    <a:lnTo>
                      <a:pt x="262" y="293"/>
                    </a:lnTo>
                    <a:lnTo>
                      <a:pt x="273" y="285"/>
                    </a:lnTo>
                    <a:lnTo>
                      <a:pt x="281" y="282"/>
                    </a:lnTo>
                    <a:lnTo>
                      <a:pt x="291" y="269"/>
                    </a:lnTo>
                    <a:lnTo>
                      <a:pt x="287" y="261"/>
                    </a:lnTo>
                    <a:lnTo>
                      <a:pt x="289" y="256"/>
                    </a:lnTo>
                    <a:lnTo>
                      <a:pt x="300" y="250"/>
                    </a:lnTo>
                    <a:lnTo>
                      <a:pt x="303" y="243"/>
                    </a:lnTo>
                    <a:lnTo>
                      <a:pt x="305" y="251"/>
                    </a:lnTo>
                    <a:lnTo>
                      <a:pt x="308" y="255"/>
                    </a:lnTo>
                    <a:lnTo>
                      <a:pt x="313" y="253"/>
                    </a:lnTo>
                    <a:lnTo>
                      <a:pt x="313" y="250"/>
                    </a:lnTo>
                    <a:lnTo>
                      <a:pt x="314" y="253"/>
                    </a:lnTo>
                    <a:lnTo>
                      <a:pt x="316" y="253"/>
                    </a:lnTo>
                    <a:lnTo>
                      <a:pt x="311" y="237"/>
                    </a:lnTo>
                    <a:lnTo>
                      <a:pt x="310" y="232"/>
                    </a:lnTo>
                    <a:lnTo>
                      <a:pt x="308" y="224"/>
                    </a:lnTo>
                    <a:lnTo>
                      <a:pt x="305" y="216"/>
                    </a:lnTo>
                    <a:lnTo>
                      <a:pt x="303" y="205"/>
                    </a:lnTo>
                    <a:lnTo>
                      <a:pt x="292" y="197"/>
                    </a:lnTo>
                    <a:lnTo>
                      <a:pt x="294" y="192"/>
                    </a:lnTo>
                    <a:lnTo>
                      <a:pt x="297" y="190"/>
                    </a:lnTo>
                    <a:lnTo>
                      <a:pt x="297" y="189"/>
                    </a:lnTo>
                    <a:lnTo>
                      <a:pt x="303" y="189"/>
                    </a:lnTo>
                    <a:lnTo>
                      <a:pt x="302" y="184"/>
                    </a:lnTo>
                    <a:lnTo>
                      <a:pt x="295" y="182"/>
                    </a:lnTo>
                    <a:lnTo>
                      <a:pt x="292" y="177"/>
                    </a:lnTo>
                    <a:lnTo>
                      <a:pt x="297" y="166"/>
                    </a:lnTo>
                    <a:lnTo>
                      <a:pt x="302" y="173"/>
                    </a:lnTo>
                    <a:lnTo>
                      <a:pt x="302" y="168"/>
                    </a:lnTo>
                    <a:lnTo>
                      <a:pt x="303" y="168"/>
                    </a:lnTo>
                    <a:lnTo>
                      <a:pt x="308" y="176"/>
                    </a:lnTo>
                    <a:lnTo>
                      <a:pt x="310" y="174"/>
                    </a:lnTo>
                    <a:lnTo>
                      <a:pt x="311" y="176"/>
                    </a:lnTo>
                    <a:lnTo>
                      <a:pt x="313" y="171"/>
                    </a:lnTo>
                    <a:lnTo>
                      <a:pt x="318" y="184"/>
                    </a:lnTo>
                    <a:lnTo>
                      <a:pt x="324" y="189"/>
                    </a:lnTo>
                    <a:lnTo>
                      <a:pt x="346" y="189"/>
                    </a:lnTo>
                    <a:lnTo>
                      <a:pt x="357" y="192"/>
                    </a:lnTo>
                    <a:lnTo>
                      <a:pt x="353" y="203"/>
                    </a:lnTo>
                    <a:lnTo>
                      <a:pt x="343" y="210"/>
                    </a:lnTo>
                    <a:lnTo>
                      <a:pt x="343" y="213"/>
                    </a:lnTo>
                    <a:lnTo>
                      <a:pt x="346" y="222"/>
                    </a:lnTo>
                    <a:lnTo>
                      <a:pt x="349" y="222"/>
                    </a:lnTo>
                    <a:lnTo>
                      <a:pt x="354" y="227"/>
                    </a:lnTo>
                    <a:lnTo>
                      <a:pt x="356" y="219"/>
                    </a:lnTo>
                    <a:lnTo>
                      <a:pt x="357" y="214"/>
                    </a:lnTo>
                    <a:lnTo>
                      <a:pt x="359" y="214"/>
                    </a:lnTo>
                    <a:lnTo>
                      <a:pt x="367" y="229"/>
                    </a:lnTo>
                    <a:lnTo>
                      <a:pt x="372" y="248"/>
                    </a:lnTo>
                    <a:lnTo>
                      <a:pt x="380" y="243"/>
                    </a:lnTo>
                    <a:lnTo>
                      <a:pt x="376" y="234"/>
                    </a:lnTo>
                    <a:lnTo>
                      <a:pt x="376" y="230"/>
                    </a:lnTo>
                    <a:lnTo>
                      <a:pt x="380" y="229"/>
                    </a:lnTo>
                    <a:lnTo>
                      <a:pt x="378" y="216"/>
                    </a:lnTo>
                    <a:lnTo>
                      <a:pt x="380" y="213"/>
                    </a:lnTo>
                    <a:lnTo>
                      <a:pt x="389" y="213"/>
                    </a:lnTo>
                    <a:lnTo>
                      <a:pt x="391" y="211"/>
                    </a:lnTo>
                    <a:lnTo>
                      <a:pt x="394" y="195"/>
                    </a:lnTo>
                    <a:lnTo>
                      <a:pt x="394" y="189"/>
                    </a:lnTo>
                    <a:lnTo>
                      <a:pt x="400" y="179"/>
                    </a:lnTo>
                    <a:lnTo>
                      <a:pt x="397" y="171"/>
                    </a:lnTo>
                    <a:lnTo>
                      <a:pt x="399" y="166"/>
                    </a:lnTo>
                    <a:lnTo>
                      <a:pt x="405" y="161"/>
                    </a:lnTo>
                    <a:lnTo>
                      <a:pt x="408" y="155"/>
                    </a:lnTo>
                    <a:lnTo>
                      <a:pt x="416" y="153"/>
                    </a:lnTo>
                    <a:lnTo>
                      <a:pt x="421" y="155"/>
                    </a:lnTo>
                    <a:lnTo>
                      <a:pt x="421" y="145"/>
                    </a:lnTo>
                    <a:lnTo>
                      <a:pt x="424" y="142"/>
                    </a:lnTo>
                    <a:lnTo>
                      <a:pt x="424" y="137"/>
                    </a:lnTo>
                    <a:lnTo>
                      <a:pt x="421" y="134"/>
                    </a:lnTo>
                    <a:lnTo>
                      <a:pt x="419" y="134"/>
                    </a:lnTo>
                    <a:lnTo>
                      <a:pt x="407" y="132"/>
                    </a:lnTo>
                    <a:lnTo>
                      <a:pt x="407" y="124"/>
                    </a:lnTo>
                    <a:lnTo>
                      <a:pt x="402" y="123"/>
                    </a:lnTo>
                    <a:lnTo>
                      <a:pt x="402" y="118"/>
                    </a:lnTo>
                    <a:lnTo>
                      <a:pt x="397" y="115"/>
                    </a:lnTo>
                    <a:lnTo>
                      <a:pt x="388" y="119"/>
                    </a:lnTo>
                    <a:lnTo>
                      <a:pt x="376" y="118"/>
                    </a:lnTo>
                    <a:lnTo>
                      <a:pt x="359" y="136"/>
                    </a:lnTo>
                    <a:lnTo>
                      <a:pt x="341" y="144"/>
                    </a:lnTo>
                    <a:lnTo>
                      <a:pt x="341" y="148"/>
                    </a:lnTo>
                    <a:lnTo>
                      <a:pt x="349" y="152"/>
                    </a:lnTo>
                    <a:lnTo>
                      <a:pt x="349" y="158"/>
                    </a:lnTo>
                    <a:lnTo>
                      <a:pt x="348" y="160"/>
                    </a:lnTo>
                    <a:lnTo>
                      <a:pt x="314" y="163"/>
                    </a:lnTo>
                    <a:lnTo>
                      <a:pt x="302" y="161"/>
                    </a:lnTo>
                    <a:lnTo>
                      <a:pt x="299" y="155"/>
                    </a:lnTo>
                    <a:lnTo>
                      <a:pt x="302" y="152"/>
                    </a:lnTo>
                    <a:lnTo>
                      <a:pt x="299" y="150"/>
                    </a:lnTo>
                    <a:lnTo>
                      <a:pt x="297" y="144"/>
                    </a:lnTo>
                    <a:lnTo>
                      <a:pt x="295" y="139"/>
                    </a:lnTo>
                    <a:lnTo>
                      <a:pt x="287" y="142"/>
                    </a:lnTo>
                    <a:lnTo>
                      <a:pt x="286" y="148"/>
                    </a:lnTo>
                    <a:lnTo>
                      <a:pt x="287" y="156"/>
                    </a:lnTo>
                    <a:lnTo>
                      <a:pt x="287" y="158"/>
                    </a:lnTo>
                    <a:lnTo>
                      <a:pt x="291" y="163"/>
                    </a:lnTo>
                    <a:lnTo>
                      <a:pt x="291" y="168"/>
                    </a:lnTo>
                    <a:lnTo>
                      <a:pt x="278" y="169"/>
                    </a:lnTo>
                    <a:lnTo>
                      <a:pt x="245" y="161"/>
                    </a:lnTo>
                    <a:lnTo>
                      <a:pt x="232" y="153"/>
                    </a:lnTo>
                    <a:lnTo>
                      <a:pt x="210" y="152"/>
                    </a:lnTo>
                    <a:lnTo>
                      <a:pt x="205" y="147"/>
                    </a:lnTo>
                    <a:lnTo>
                      <a:pt x="191" y="142"/>
                    </a:lnTo>
                    <a:lnTo>
                      <a:pt x="178" y="132"/>
                    </a:lnTo>
                    <a:lnTo>
                      <a:pt x="173" y="131"/>
                    </a:lnTo>
                    <a:lnTo>
                      <a:pt x="172" y="132"/>
                    </a:lnTo>
                    <a:lnTo>
                      <a:pt x="168" y="128"/>
                    </a:lnTo>
                    <a:lnTo>
                      <a:pt x="165" y="128"/>
                    </a:lnTo>
                    <a:lnTo>
                      <a:pt x="165" y="124"/>
                    </a:lnTo>
                    <a:lnTo>
                      <a:pt x="167" y="118"/>
                    </a:lnTo>
                    <a:lnTo>
                      <a:pt x="165" y="110"/>
                    </a:lnTo>
                    <a:lnTo>
                      <a:pt x="172" y="102"/>
                    </a:lnTo>
                    <a:lnTo>
                      <a:pt x="175" y="102"/>
                    </a:lnTo>
                    <a:lnTo>
                      <a:pt x="157" y="94"/>
                    </a:lnTo>
                    <a:lnTo>
                      <a:pt x="156" y="91"/>
                    </a:lnTo>
                    <a:lnTo>
                      <a:pt x="151" y="89"/>
                    </a:lnTo>
                    <a:lnTo>
                      <a:pt x="148" y="87"/>
                    </a:lnTo>
                    <a:lnTo>
                      <a:pt x="141" y="87"/>
                    </a:lnTo>
                    <a:lnTo>
                      <a:pt x="140" y="84"/>
                    </a:lnTo>
                    <a:lnTo>
                      <a:pt x="135" y="79"/>
                    </a:lnTo>
                    <a:lnTo>
                      <a:pt x="133" y="70"/>
                    </a:lnTo>
                    <a:lnTo>
                      <a:pt x="129" y="66"/>
                    </a:lnTo>
                    <a:lnTo>
                      <a:pt x="127" y="62"/>
                    </a:lnTo>
                    <a:lnTo>
                      <a:pt x="130" y="58"/>
                    </a:lnTo>
                    <a:lnTo>
                      <a:pt x="135" y="63"/>
                    </a:lnTo>
                    <a:lnTo>
                      <a:pt x="137" y="63"/>
                    </a:lnTo>
                    <a:lnTo>
                      <a:pt x="138" y="60"/>
                    </a:lnTo>
                    <a:lnTo>
                      <a:pt x="141" y="60"/>
                    </a:lnTo>
                    <a:lnTo>
                      <a:pt x="143" y="57"/>
                    </a:lnTo>
                    <a:lnTo>
                      <a:pt x="138" y="54"/>
                    </a:lnTo>
                    <a:lnTo>
                      <a:pt x="138" y="50"/>
                    </a:lnTo>
                    <a:lnTo>
                      <a:pt x="133" y="49"/>
                    </a:lnTo>
                    <a:lnTo>
                      <a:pt x="130" y="45"/>
                    </a:lnTo>
                    <a:lnTo>
                      <a:pt x="130" y="39"/>
                    </a:lnTo>
                    <a:lnTo>
                      <a:pt x="127" y="36"/>
                    </a:lnTo>
                    <a:lnTo>
                      <a:pt x="133" y="34"/>
                    </a:lnTo>
                    <a:lnTo>
                      <a:pt x="135" y="33"/>
                    </a:lnTo>
                    <a:lnTo>
                      <a:pt x="135" y="28"/>
                    </a:lnTo>
                    <a:lnTo>
                      <a:pt x="138" y="28"/>
                    </a:lnTo>
                    <a:lnTo>
                      <a:pt x="137" y="25"/>
                    </a:lnTo>
                    <a:lnTo>
                      <a:pt x="140" y="21"/>
                    </a:lnTo>
                    <a:lnTo>
                      <a:pt x="141" y="9"/>
                    </a:lnTo>
                    <a:lnTo>
                      <a:pt x="140" y="7"/>
                    </a:lnTo>
                    <a:lnTo>
                      <a:pt x="137" y="10"/>
                    </a:lnTo>
                    <a:lnTo>
                      <a:pt x="135" y="5"/>
                    </a:lnTo>
                    <a:lnTo>
                      <a:pt x="133" y="7"/>
                    </a:lnTo>
                    <a:lnTo>
                      <a:pt x="130" y="5"/>
                    </a:lnTo>
                    <a:lnTo>
                      <a:pt x="129" y="2"/>
                    </a:lnTo>
                    <a:lnTo>
                      <a:pt x="122" y="0"/>
                    </a:lnTo>
                    <a:lnTo>
                      <a:pt x="116" y="2"/>
                    </a:lnTo>
                    <a:lnTo>
                      <a:pt x="106" y="9"/>
                    </a:lnTo>
                    <a:lnTo>
                      <a:pt x="102" y="9"/>
                    </a:lnTo>
                    <a:lnTo>
                      <a:pt x="95" y="15"/>
                    </a:lnTo>
                    <a:lnTo>
                      <a:pt x="94" y="21"/>
                    </a:lnTo>
                    <a:lnTo>
                      <a:pt x="87" y="21"/>
                    </a:lnTo>
                    <a:lnTo>
                      <a:pt x="84" y="23"/>
                    </a:lnTo>
                    <a:lnTo>
                      <a:pt x="81" y="23"/>
                    </a:lnTo>
                    <a:lnTo>
                      <a:pt x="76" y="25"/>
                    </a:lnTo>
                    <a:lnTo>
                      <a:pt x="56" y="18"/>
                    </a:lnTo>
                    <a:lnTo>
                      <a:pt x="51" y="21"/>
                    </a:lnTo>
                    <a:lnTo>
                      <a:pt x="51" y="28"/>
                    </a:lnTo>
                    <a:lnTo>
                      <a:pt x="54" y="29"/>
                    </a:lnTo>
                    <a:lnTo>
                      <a:pt x="52" y="33"/>
                    </a:lnTo>
                    <a:lnTo>
                      <a:pt x="59" y="34"/>
                    </a:lnTo>
                    <a:lnTo>
                      <a:pt x="56" y="39"/>
                    </a:lnTo>
                    <a:lnTo>
                      <a:pt x="60" y="44"/>
                    </a:lnTo>
                    <a:lnTo>
                      <a:pt x="57" y="47"/>
                    </a:lnTo>
                    <a:lnTo>
                      <a:pt x="65" y="52"/>
                    </a:lnTo>
                    <a:lnTo>
                      <a:pt x="65" y="55"/>
                    </a:lnTo>
                    <a:lnTo>
                      <a:pt x="70" y="55"/>
                    </a:lnTo>
                    <a:lnTo>
                      <a:pt x="73" y="62"/>
                    </a:lnTo>
                    <a:lnTo>
                      <a:pt x="81" y="62"/>
                    </a:lnTo>
                    <a:lnTo>
                      <a:pt x="83" y="66"/>
                    </a:lnTo>
                    <a:lnTo>
                      <a:pt x="83" y="70"/>
                    </a:lnTo>
                    <a:lnTo>
                      <a:pt x="73" y="71"/>
                    </a:lnTo>
                    <a:lnTo>
                      <a:pt x="73" y="76"/>
                    </a:lnTo>
                    <a:lnTo>
                      <a:pt x="76" y="81"/>
                    </a:lnTo>
                    <a:lnTo>
                      <a:pt x="75" y="84"/>
                    </a:lnTo>
                    <a:lnTo>
                      <a:pt x="79" y="87"/>
                    </a:lnTo>
                    <a:lnTo>
                      <a:pt x="76" y="87"/>
                    </a:lnTo>
                    <a:lnTo>
                      <a:pt x="73" y="91"/>
                    </a:lnTo>
                    <a:lnTo>
                      <a:pt x="68" y="100"/>
                    </a:lnTo>
                    <a:lnTo>
                      <a:pt x="68" y="105"/>
                    </a:lnTo>
                    <a:lnTo>
                      <a:pt x="62" y="107"/>
                    </a:lnTo>
                    <a:lnTo>
                      <a:pt x="57" y="123"/>
                    </a:lnTo>
                    <a:lnTo>
                      <a:pt x="51" y="129"/>
                    </a:lnTo>
                    <a:lnTo>
                      <a:pt x="44" y="142"/>
                    </a:lnTo>
                    <a:lnTo>
                      <a:pt x="35" y="144"/>
                    </a:lnTo>
                    <a:lnTo>
                      <a:pt x="32" y="145"/>
                    </a:lnTo>
                    <a:lnTo>
                      <a:pt x="25" y="140"/>
                    </a:lnTo>
                    <a:lnTo>
                      <a:pt x="14" y="156"/>
                    </a:lnTo>
                    <a:lnTo>
                      <a:pt x="16" y="164"/>
                    </a:lnTo>
                    <a:lnTo>
                      <a:pt x="25" y="168"/>
                    </a:lnTo>
                    <a:lnTo>
                      <a:pt x="25" y="177"/>
                    </a:lnTo>
                    <a:lnTo>
                      <a:pt x="29" y="181"/>
                    </a:lnTo>
                    <a:lnTo>
                      <a:pt x="33" y="182"/>
                    </a:lnTo>
                    <a:lnTo>
                      <a:pt x="35" y="187"/>
                    </a:lnTo>
                    <a:lnTo>
                      <a:pt x="43" y="197"/>
                    </a:lnTo>
                    <a:lnTo>
                      <a:pt x="41" y="203"/>
                    </a:lnTo>
                    <a:lnTo>
                      <a:pt x="44" y="205"/>
                    </a:lnTo>
                    <a:lnTo>
                      <a:pt x="38" y="206"/>
                    </a:lnTo>
                    <a:lnTo>
                      <a:pt x="35" y="203"/>
                    </a:lnTo>
                    <a:lnTo>
                      <a:pt x="29" y="208"/>
                    </a:lnTo>
                    <a:lnTo>
                      <a:pt x="24" y="208"/>
                    </a:lnTo>
                    <a:lnTo>
                      <a:pt x="22" y="205"/>
                    </a:lnTo>
                    <a:lnTo>
                      <a:pt x="11" y="206"/>
                    </a:lnTo>
                    <a:lnTo>
                      <a:pt x="9" y="205"/>
                    </a:lnTo>
                    <a:lnTo>
                      <a:pt x="9" y="211"/>
                    </a:lnTo>
                    <a:lnTo>
                      <a:pt x="2" y="211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0" name="Freeform 308"/>
              <p:cNvSpPr/>
              <p:nvPr/>
            </p:nvSpPr>
            <p:spPr>
              <a:xfrm>
                <a:off x="6345360" y="284004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3 w 3"/>
                  <a:gd name="GluePoint1Y" fmla="*/ 0 h 8"/>
                  <a:gd name="GluePoint2X" fmla="*/ 0 w 3"/>
                  <a:gd name="GluePoint2Y" fmla="*/ 1 h 8"/>
                  <a:gd name="GluePoint3X" fmla="*/ 1 w 3"/>
                  <a:gd name="GluePoint3Y" fmla="*/ 8 h 8"/>
                  <a:gd name="GluePoint4X" fmla="*/ 3 w 3"/>
                  <a:gd name="GluePoint4Y" fmla="*/ 6 h 8"/>
                  <a:gd name="GluePoint5X" fmla="*/ 3 w 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3" y="0"/>
                    </a:moveTo>
                    <a:lnTo>
                      <a:pt x="0" y="1"/>
                    </a:lnTo>
                    <a:lnTo>
                      <a:pt x="1" y="8"/>
                    </a:lnTo>
                    <a:lnTo>
                      <a:pt x="3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1" name="Freeform 309"/>
              <p:cNvSpPr/>
              <p:nvPr/>
            </p:nvSpPr>
            <p:spPr>
              <a:xfrm>
                <a:off x="6308640" y="2665440"/>
                <a:ext cx="7560" cy="56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56880"/>
                  <a:gd name="textAreaBottom" fmla="*/ 57240 h 56880"/>
                  <a:gd name="GluePoint1X" fmla="*/ 3 w 5"/>
                  <a:gd name="GluePoint1Y" fmla="*/ 0 h 36"/>
                  <a:gd name="GluePoint2X" fmla="*/ 2 w 5"/>
                  <a:gd name="GluePoint2Y" fmla="*/ 23 h 36"/>
                  <a:gd name="GluePoint3X" fmla="*/ 0 w 5"/>
                  <a:gd name="GluePoint3Y" fmla="*/ 29 h 36"/>
                  <a:gd name="GluePoint4X" fmla="*/ 2 w 5"/>
                  <a:gd name="GluePoint4Y" fmla="*/ 36 h 36"/>
                  <a:gd name="GluePoint5X" fmla="*/ 3 w 5"/>
                  <a:gd name="GluePoint5Y" fmla="*/ 36 h 36"/>
                  <a:gd name="GluePoint6X" fmla="*/ 3 w 5"/>
                  <a:gd name="GluePoint6Y" fmla="*/ 10 h 36"/>
                  <a:gd name="GluePoint7X" fmla="*/ 5 w 5"/>
                  <a:gd name="GluePoint7Y" fmla="*/ 9 h 36"/>
                  <a:gd name="GluePoint8X" fmla="*/ 5 w 5"/>
                  <a:gd name="GluePoint8Y" fmla="*/ 0 h 36"/>
                  <a:gd name="GluePoint9X" fmla="*/ 3 w 5"/>
                  <a:gd name="GluePoint9Y" fmla="*/ 0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36">
                    <a:moveTo>
                      <a:pt x="3" y="0"/>
                    </a:moveTo>
                    <a:lnTo>
                      <a:pt x="2" y="23"/>
                    </a:lnTo>
                    <a:lnTo>
                      <a:pt x="0" y="29"/>
                    </a:lnTo>
                    <a:lnTo>
                      <a:pt x="2" y="36"/>
                    </a:lnTo>
                    <a:lnTo>
                      <a:pt x="3" y="36"/>
                    </a:lnTo>
                    <a:lnTo>
                      <a:pt x="3" y="10"/>
                    </a:lnTo>
                    <a:lnTo>
                      <a:pt x="5" y="9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2" name="Freeform 310"/>
              <p:cNvSpPr/>
              <p:nvPr/>
            </p:nvSpPr>
            <p:spPr>
              <a:xfrm>
                <a:off x="6004080" y="2770200"/>
                <a:ext cx="52200" cy="10764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107640"/>
                  <a:gd name="textAreaBottom" fmla="*/ 108000 h 107640"/>
                  <a:gd name="GluePoint1X" fmla="*/ 3 w 33"/>
                  <a:gd name="GluePoint1Y" fmla="*/ 0 h 68"/>
                  <a:gd name="GluePoint2X" fmla="*/ 2 w 33"/>
                  <a:gd name="GluePoint2Y" fmla="*/ 0 h 68"/>
                  <a:gd name="GluePoint3X" fmla="*/ 8 w 33"/>
                  <a:gd name="GluePoint3Y" fmla="*/ 7 h 68"/>
                  <a:gd name="GluePoint4X" fmla="*/ 5 w 33"/>
                  <a:gd name="GluePoint4Y" fmla="*/ 8 h 68"/>
                  <a:gd name="GluePoint5X" fmla="*/ 2 w 33"/>
                  <a:gd name="GluePoint5Y" fmla="*/ 31 h 68"/>
                  <a:gd name="GluePoint6X" fmla="*/ 0 w 33"/>
                  <a:gd name="GluePoint6Y" fmla="*/ 31 h 68"/>
                  <a:gd name="GluePoint7X" fmla="*/ 3 w 33"/>
                  <a:gd name="GluePoint7Y" fmla="*/ 53 h 68"/>
                  <a:gd name="GluePoint8X" fmla="*/ 10 w 33"/>
                  <a:gd name="GluePoint8Y" fmla="*/ 66 h 68"/>
                  <a:gd name="GluePoint9X" fmla="*/ 18 w 33"/>
                  <a:gd name="GluePoint9Y" fmla="*/ 68 h 68"/>
                  <a:gd name="GluePoint10X" fmla="*/ 29 w 33"/>
                  <a:gd name="GluePoint10Y" fmla="*/ 60 h 68"/>
                  <a:gd name="GluePoint11X" fmla="*/ 32 w 33"/>
                  <a:gd name="GluePoint11Y" fmla="*/ 55 h 68"/>
                  <a:gd name="GluePoint12X" fmla="*/ 33 w 33"/>
                  <a:gd name="GluePoint12Y" fmla="*/ 41 h 68"/>
                  <a:gd name="GluePoint13X" fmla="*/ 26 w 33"/>
                  <a:gd name="GluePoint13Y" fmla="*/ 25 h 68"/>
                  <a:gd name="GluePoint14X" fmla="*/ 16 w 33"/>
                  <a:gd name="GluePoint14Y" fmla="*/ 12 h 68"/>
                  <a:gd name="GluePoint15X" fmla="*/ 8 w 33"/>
                  <a:gd name="GluePoint15Y" fmla="*/ 2 h 68"/>
                  <a:gd name="GluePoint16X" fmla="*/ 3 w 33"/>
                  <a:gd name="GluePoint16Y" fmla="*/ 0 h 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3" h="68">
                    <a:moveTo>
                      <a:pt x="3" y="0"/>
                    </a:moveTo>
                    <a:lnTo>
                      <a:pt x="2" y="0"/>
                    </a:lnTo>
                    <a:lnTo>
                      <a:pt x="8" y="7"/>
                    </a:lnTo>
                    <a:lnTo>
                      <a:pt x="5" y="8"/>
                    </a:lnTo>
                    <a:lnTo>
                      <a:pt x="2" y="31"/>
                    </a:lnTo>
                    <a:lnTo>
                      <a:pt x="0" y="31"/>
                    </a:lnTo>
                    <a:lnTo>
                      <a:pt x="3" y="53"/>
                    </a:lnTo>
                    <a:lnTo>
                      <a:pt x="10" y="66"/>
                    </a:lnTo>
                    <a:lnTo>
                      <a:pt x="18" y="68"/>
                    </a:lnTo>
                    <a:lnTo>
                      <a:pt x="29" y="60"/>
                    </a:lnTo>
                    <a:lnTo>
                      <a:pt x="32" y="55"/>
                    </a:lnTo>
                    <a:lnTo>
                      <a:pt x="33" y="41"/>
                    </a:lnTo>
                    <a:lnTo>
                      <a:pt x="26" y="25"/>
                    </a:lnTo>
                    <a:lnTo>
                      <a:pt x="16" y="12"/>
                    </a:lnTo>
                    <a:lnTo>
                      <a:pt x="8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3" name="Freeform 311"/>
              <p:cNvSpPr/>
              <p:nvPr/>
            </p:nvSpPr>
            <p:spPr>
              <a:xfrm>
                <a:off x="6939000" y="196848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2 w 61"/>
                  <a:gd name="GluePoint1Y" fmla="*/ 15 h 74"/>
                  <a:gd name="GluePoint2X" fmla="*/ 0 w 61"/>
                  <a:gd name="GluePoint2Y" fmla="*/ 15 h 74"/>
                  <a:gd name="GluePoint3X" fmla="*/ 5 w 61"/>
                  <a:gd name="GluePoint3Y" fmla="*/ 20 h 74"/>
                  <a:gd name="GluePoint4X" fmla="*/ 8 w 61"/>
                  <a:gd name="GluePoint4Y" fmla="*/ 23 h 74"/>
                  <a:gd name="GluePoint5X" fmla="*/ 8 w 61"/>
                  <a:gd name="GluePoint5Y" fmla="*/ 25 h 74"/>
                  <a:gd name="GluePoint6X" fmla="*/ 15 w 61"/>
                  <a:gd name="GluePoint6Y" fmla="*/ 31 h 74"/>
                  <a:gd name="GluePoint7X" fmla="*/ 10 w 61"/>
                  <a:gd name="GluePoint7Y" fmla="*/ 28 h 74"/>
                  <a:gd name="GluePoint8X" fmla="*/ 4 w 61"/>
                  <a:gd name="GluePoint8Y" fmla="*/ 31 h 74"/>
                  <a:gd name="GluePoint9X" fmla="*/ 5 w 61"/>
                  <a:gd name="GluePoint9Y" fmla="*/ 34 h 74"/>
                  <a:gd name="GluePoint10X" fmla="*/ 8 w 61"/>
                  <a:gd name="GluePoint10Y" fmla="*/ 36 h 74"/>
                  <a:gd name="GluePoint11X" fmla="*/ 10 w 61"/>
                  <a:gd name="GluePoint11Y" fmla="*/ 36 h 74"/>
                  <a:gd name="GluePoint12X" fmla="*/ 7 w 61"/>
                  <a:gd name="GluePoint12Y" fmla="*/ 33 h 74"/>
                  <a:gd name="GluePoint13X" fmla="*/ 10 w 61"/>
                  <a:gd name="GluePoint13Y" fmla="*/ 33 h 74"/>
                  <a:gd name="GluePoint14X" fmla="*/ 15 w 61"/>
                  <a:gd name="GluePoint14Y" fmla="*/ 42 h 74"/>
                  <a:gd name="GluePoint15X" fmla="*/ 19 w 61"/>
                  <a:gd name="GluePoint15Y" fmla="*/ 47 h 74"/>
                  <a:gd name="GluePoint16X" fmla="*/ 18 w 61"/>
                  <a:gd name="GluePoint16Y" fmla="*/ 52 h 74"/>
                  <a:gd name="GluePoint17X" fmla="*/ 19 w 61"/>
                  <a:gd name="GluePoint17Y" fmla="*/ 52 h 74"/>
                  <a:gd name="GluePoint18X" fmla="*/ 21 w 61"/>
                  <a:gd name="GluePoint18Y" fmla="*/ 65 h 74"/>
                  <a:gd name="GluePoint19X" fmla="*/ 23 w 61"/>
                  <a:gd name="GluePoint19Y" fmla="*/ 66 h 74"/>
                  <a:gd name="GluePoint20X" fmla="*/ 23 w 61"/>
                  <a:gd name="GluePoint20Y" fmla="*/ 65 h 74"/>
                  <a:gd name="GluePoint21X" fmla="*/ 24 w 61"/>
                  <a:gd name="GluePoint21Y" fmla="*/ 65 h 74"/>
                  <a:gd name="GluePoint22X" fmla="*/ 26 w 61"/>
                  <a:gd name="GluePoint22Y" fmla="*/ 70 h 74"/>
                  <a:gd name="GluePoint23X" fmla="*/ 23 w 61"/>
                  <a:gd name="GluePoint23Y" fmla="*/ 68 h 74"/>
                  <a:gd name="GluePoint24X" fmla="*/ 23 w 61"/>
                  <a:gd name="GluePoint24Y" fmla="*/ 73 h 74"/>
                  <a:gd name="GluePoint25X" fmla="*/ 24 w 61"/>
                  <a:gd name="GluePoint25Y" fmla="*/ 74 h 74"/>
                  <a:gd name="GluePoint26X" fmla="*/ 26 w 61"/>
                  <a:gd name="GluePoint26Y" fmla="*/ 71 h 74"/>
                  <a:gd name="GluePoint27X" fmla="*/ 27 w 61"/>
                  <a:gd name="GluePoint27Y" fmla="*/ 73 h 74"/>
                  <a:gd name="GluePoint28X" fmla="*/ 29 w 61"/>
                  <a:gd name="GluePoint28Y" fmla="*/ 70 h 74"/>
                  <a:gd name="GluePoint29X" fmla="*/ 32 w 61"/>
                  <a:gd name="GluePoint29Y" fmla="*/ 71 h 74"/>
                  <a:gd name="GluePoint30X" fmla="*/ 35 w 61"/>
                  <a:gd name="GluePoint30Y" fmla="*/ 66 h 74"/>
                  <a:gd name="GluePoint31X" fmla="*/ 35 w 61"/>
                  <a:gd name="GluePoint31Y" fmla="*/ 70 h 74"/>
                  <a:gd name="GluePoint32X" fmla="*/ 38 w 61"/>
                  <a:gd name="GluePoint32Y" fmla="*/ 71 h 74"/>
                  <a:gd name="GluePoint33X" fmla="*/ 38 w 61"/>
                  <a:gd name="GluePoint33Y" fmla="*/ 70 h 74"/>
                  <a:gd name="GluePoint34X" fmla="*/ 37 w 61"/>
                  <a:gd name="GluePoint34Y" fmla="*/ 65 h 74"/>
                  <a:gd name="GluePoint35X" fmla="*/ 40 w 61"/>
                  <a:gd name="GluePoint35Y" fmla="*/ 68 h 74"/>
                  <a:gd name="GluePoint36X" fmla="*/ 42 w 61"/>
                  <a:gd name="GluePoint36Y" fmla="*/ 65 h 74"/>
                  <a:gd name="GluePoint37X" fmla="*/ 40 w 61"/>
                  <a:gd name="GluePoint37Y" fmla="*/ 63 h 74"/>
                  <a:gd name="GluePoint38X" fmla="*/ 42 w 61"/>
                  <a:gd name="GluePoint38Y" fmla="*/ 62 h 74"/>
                  <a:gd name="GluePoint39X" fmla="*/ 48 w 61"/>
                  <a:gd name="GluePoint39Y" fmla="*/ 63 h 74"/>
                  <a:gd name="GluePoint40X" fmla="*/ 50 w 61"/>
                  <a:gd name="GluePoint40Y" fmla="*/ 65 h 74"/>
                  <a:gd name="GluePoint41X" fmla="*/ 51 w 61"/>
                  <a:gd name="GluePoint41Y" fmla="*/ 60 h 74"/>
                  <a:gd name="GluePoint42X" fmla="*/ 56 w 61"/>
                  <a:gd name="GluePoint42Y" fmla="*/ 60 h 74"/>
                  <a:gd name="GluePoint43X" fmla="*/ 61 w 61"/>
                  <a:gd name="GluePoint43Y" fmla="*/ 55 h 74"/>
                  <a:gd name="GluePoint44X" fmla="*/ 59 w 61"/>
                  <a:gd name="GluePoint44Y" fmla="*/ 44 h 74"/>
                  <a:gd name="GluePoint45X" fmla="*/ 58 w 61"/>
                  <a:gd name="GluePoint45Y" fmla="*/ 44 h 74"/>
                  <a:gd name="GluePoint46X" fmla="*/ 50 w 61"/>
                  <a:gd name="GluePoint46Y" fmla="*/ 29 h 74"/>
                  <a:gd name="GluePoint47X" fmla="*/ 43 w 61"/>
                  <a:gd name="GluePoint47Y" fmla="*/ 18 h 74"/>
                  <a:gd name="GluePoint48X" fmla="*/ 21 w 61"/>
                  <a:gd name="GluePoint48Y" fmla="*/ 0 h 74"/>
                  <a:gd name="GluePoint49X" fmla="*/ 16 w 61"/>
                  <a:gd name="GluePoint49Y" fmla="*/ 5 h 74"/>
                  <a:gd name="GluePoint50X" fmla="*/ 7 w 61"/>
                  <a:gd name="GluePoint50Y" fmla="*/ 7 h 74"/>
                  <a:gd name="GluePoint51X" fmla="*/ 2 w 61"/>
                  <a:gd name="GluePoint51Y" fmla="*/ 15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2" y="15"/>
                    </a:moveTo>
                    <a:lnTo>
                      <a:pt x="0" y="15"/>
                    </a:lnTo>
                    <a:lnTo>
                      <a:pt x="5" y="20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15" y="31"/>
                    </a:lnTo>
                    <a:lnTo>
                      <a:pt x="10" y="28"/>
                    </a:lnTo>
                    <a:lnTo>
                      <a:pt x="4" y="31"/>
                    </a:lnTo>
                    <a:lnTo>
                      <a:pt x="5" y="34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7" y="33"/>
                    </a:lnTo>
                    <a:lnTo>
                      <a:pt x="10" y="33"/>
                    </a:lnTo>
                    <a:lnTo>
                      <a:pt x="15" y="42"/>
                    </a:lnTo>
                    <a:lnTo>
                      <a:pt x="19" y="47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1" y="65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6" y="70"/>
                    </a:lnTo>
                    <a:lnTo>
                      <a:pt x="23" y="68"/>
                    </a:lnTo>
                    <a:lnTo>
                      <a:pt x="23" y="73"/>
                    </a:lnTo>
                    <a:lnTo>
                      <a:pt x="24" y="74"/>
                    </a:lnTo>
                    <a:lnTo>
                      <a:pt x="26" y="71"/>
                    </a:lnTo>
                    <a:lnTo>
                      <a:pt x="27" y="73"/>
                    </a:lnTo>
                    <a:lnTo>
                      <a:pt x="29" y="70"/>
                    </a:lnTo>
                    <a:lnTo>
                      <a:pt x="32" y="71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8" y="71"/>
                    </a:lnTo>
                    <a:lnTo>
                      <a:pt x="38" y="70"/>
                    </a:lnTo>
                    <a:lnTo>
                      <a:pt x="37" y="65"/>
                    </a:lnTo>
                    <a:lnTo>
                      <a:pt x="40" y="68"/>
                    </a:lnTo>
                    <a:lnTo>
                      <a:pt x="42" y="65"/>
                    </a:lnTo>
                    <a:lnTo>
                      <a:pt x="40" y="63"/>
                    </a:lnTo>
                    <a:lnTo>
                      <a:pt x="42" y="62"/>
                    </a:lnTo>
                    <a:lnTo>
                      <a:pt x="48" y="63"/>
                    </a:lnTo>
                    <a:lnTo>
                      <a:pt x="50" y="65"/>
                    </a:lnTo>
                    <a:lnTo>
                      <a:pt x="51" y="60"/>
                    </a:lnTo>
                    <a:lnTo>
                      <a:pt x="56" y="60"/>
                    </a:lnTo>
                    <a:lnTo>
                      <a:pt x="61" y="55"/>
                    </a:lnTo>
                    <a:lnTo>
                      <a:pt x="59" y="44"/>
                    </a:lnTo>
                    <a:lnTo>
                      <a:pt x="58" y="44"/>
                    </a:lnTo>
                    <a:lnTo>
                      <a:pt x="50" y="29"/>
                    </a:lnTo>
                    <a:lnTo>
                      <a:pt x="43" y="18"/>
                    </a:lnTo>
                    <a:lnTo>
                      <a:pt x="21" y="0"/>
                    </a:lnTo>
                    <a:lnTo>
                      <a:pt x="16" y="5"/>
                    </a:lnTo>
                    <a:lnTo>
                      <a:pt x="7" y="7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4" name="Freeform 312"/>
              <p:cNvSpPr/>
              <p:nvPr/>
            </p:nvSpPr>
            <p:spPr>
              <a:xfrm>
                <a:off x="6988320" y="210996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0 w 9"/>
                  <a:gd name="GluePoint2Y" fmla="*/ 5 h 6"/>
                  <a:gd name="GluePoint3X" fmla="*/ 3 w 9"/>
                  <a:gd name="GluePoint3Y" fmla="*/ 6 h 6"/>
                  <a:gd name="GluePoint4X" fmla="*/ 7 w 9"/>
                  <a:gd name="GluePoint4Y" fmla="*/ 5 h 6"/>
                  <a:gd name="GluePoint5X" fmla="*/ 9 w 9"/>
                  <a:gd name="GluePoint5Y" fmla="*/ 1 h 6"/>
                  <a:gd name="GluePoint6X" fmla="*/ 7 w 9"/>
                  <a:gd name="GluePoint6Y" fmla="*/ 0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0" y="5"/>
                    </a:lnTo>
                    <a:lnTo>
                      <a:pt x="3" y="6"/>
                    </a:lnTo>
                    <a:lnTo>
                      <a:pt x="7" y="5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5" name="Freeform 313"/>
              <p:cNvSpPr/>
              <p:nvPr/>
            </p:nvSpPr>
            <p:spPr>
              <a:xfrm>
                <a:off x="6921360" y="2340000"/>
                <a:ext cx="34560" cy="918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1800"/>
                  <a:gd name="textAreaBottom" fmla="*/ 92160 h 91800"/>
                  <a:gd name="GluePoint1X" fmla="*/ 15 w 22"/>
                  <a:gd name="GluePoint1Y" fmla="*/ 0 h 58"/>
                  <a:gd name="GluePoint2X" fmla="*/ 22 w 22"/>
                  <a:gd name="GluePoint2Y" fmla="*/ 3 h 58"/>
                  <a:gd name="GluePoint3X" fmla="*/ 22 w 22"/>
                  <a:gd name="GluePoint3Y" fmla="*/ 11 h 58"/>
                  <a:gd name="GluePoint4X" fmla="*/ 22 w 22"/>
                  <a:gd name="GluePoint4Y" fmla="*/ 32 h 58"/>
                  <a:gd name="GluePoint5X" fmla="*/ 18 w 22"/>
                  <a:gd name="GluePoint5Y" fmla="*/ 48 h 58"/>
                  <a:gd name="GluePoint6X" fmla="*/ 18 w 22"/>
                  <a:gd name="GluePoint6Y" fmla="*/ 58 h 58"/>
                  <a:gd name="GluePoint7X" fmla="*/ 11 w 22"/>
                  <a:gd name="GluePoint7Y" fmla="*/ 49 h 58"/>
                  <a:gd name="GluePoint8X" fmla="*/ 5 w 22"/>
                  <a:gd name="GluePoint8Y" fmla="*/ 43 h 58"/>
                  <a:gd name="GluePoint9X" fmla="*/ 0 w 22"/>
                  <a:gd name="GluePoint9Y" fmla="*/ 29 h 58"/>
                  <a:gd name="GluePoint10X" fmla="*/ 2 w 22"/>
                  <a:gd name="GluePoint10Y" fmla="*/ 21 h 58"/>
                  <a:gd name="GluePoint11X" fmla="*/ 8 w 22"/>
                  <a:gd name="GluePoint11Y" fmla="*/ 4 h 58"/>
                  <a:gd name="GluePoint12X" fmla="*/ 15 w 22"/>
                  <a:gd name="GluePoint12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58">
                    <a:moveTo>
                      <a:pt x="15" y="0"/>
                    </a:moveTo>
                    <a:lnTo>
                      <a:pt x="22" y="3"/>
                    </a:lnTo>
                    <a:lnTo>
                      <a:pt x="22" y="11"/>
                    </a:lnTo>
                    <a:lnTo>
                      <a:pt x="22" y="32"/>
                    </a:lnTo>
                    <a:lnTo>
                      <a:pt x="18" y="48"/>
                    </a:lnTo>
                    <a:lnTo>
                      <a:pt x="18" y="58"/>
                    </a:lnTo>
                    <a:lnTo>
                      <a:pt x="11" y="49"/>
                    </a:lnTo>
                    <a:lnTo>
                      <a:pt x="5" y="43"/>
                    </a:lnTo>
                    <a:lnTo>
                      <a:pt x="0" y="29"/>
                    </a:lnTo>
                    <a:lnTo>
                      <a:pt x="2" y="21"/>
                    </a:lnTo>
                    <a:lnTo>
                      <a:pt x="8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6" name="Freeform 314"/>
              <p:cNvSpPr/>
              <p:nvPr/>
            </p:nvSpPr>
            <p:spPr>
              <a:xfrm>
                <a:off x="7156440" y="1778040"/>
                <a:ext cx="128160" cy="1123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2320"/>
                  <a:gd name="textAreaBottom" fmla="*/ 112680 h 112320"/>
                  <a:gd name="GluePoint1X" fmla="*/ 62 w 81"/>
                  <a:gd name="GluePoint1Y" fmla="*/ 24 h 71"/>
                  <a:gd name="GluePoint2X" fmla="*/ 63 w 81"/>
                  <a:gd name="GluePoint2Y" fmla="*/ 21 h 71"/>
                  <a:gd name="GluePoint3X" fmla="*/ 65 w 81"/>
                  <a:gd name="GluePoint3Y" fmla="*/ 21 h 71"/>
                  <a:gd name="GluePoint4X" fmla="*/ 67 w 81"/>
                  <a:gd name="GluePoint4Y" fmla="*/ 29 h 71"/>
                  <a:gd name="GluePoint5X" fmla="*/ 73 w 81"/>
                  <a:gd name="GluePoint5Y" fmla="*/ 32 h 71"/>
                  <a:gd name="GluePoint6X" fmla="*/ 75 w 81"/>
                  <a:gd name="GluePoint6Y" fmla="*/ 37 h 71"/>
                  <a:gd name="GluePoint7X" fmla="*/ 81 w 81"/>
                  <a:gd name="GluePoint7Y" fmla="*/ 35 h 71"/>
                  <a:gd name="GluePoint8X" fmla="*/ 81 w 81"/>
                  <a:gd name="GluePoint8Y" fmla="*/ 38 h 71"/>
                  <a:gd name="GluePoint9X" fmla="*/ 76 w 81"/>
                  <a:gd name="GluePoint9Y" fmla="*/ 42 h 71"/>
                  <a:gd name="GluePoint10X" fmla="*/ 71 w 81"/>
                  <a:gd name="GluePoint10Y" fmla="*/ 42 h 71"/>
                  <a:gd name="GluePoint11X" fmla="*/ 71 w 81"/>
                  <a:gd name="GluePoint11Y" fmla="*/ 43 h 71"/>
                  <a:gd name="GluePoint12X" fmla="*/ 63 w 81"/>
                  <a:gd name="GluePoint12Y" fmla="*/ 43 h 71"/>
                  <a:gd name="GluePoint13X" fmla="*/ 60 w 81"/>
                  <a:gd name="GluePoint13Y" fmla="*/ 45 h 71"/>
                  <a:gd name="GluePoint14X" fmla="*/ 60 w 81"/>
                  <a:gd name="GluePoint14Y" fmla="*/ 48 h 71"/>
                  <a:gd name="GluePoint15X" fmla="*/ 62 w 81"/>
                  <a:gd name="GluePoint15Y" fmla="*/ 61 h 71"/>
                  <a:gd name="GluePoint16X" fmla="*/ 36 w 81"/>
                  <a:gd name="GluePoint16Y" fmla="*/ 50 h 71"/>
                  <a:gd name="GluePoint17X" fmla="*/ 32 w 81"/>
                  <a:gd name="GluePoint17Y" fmla="*/ 50 h 71"/>
                  <a:gd name="GluePoint18X" fmla="*/ 27 w 81"/>
                  <a:gd name="GluePoint18Y" fmla="*/ 53 h 71"/>
                  <a:gd name="GluePoint19X" fmla="*/ 16 w 81"/>
                  <a:gd name="GluePoint19Y" fmla="*/ 51 h 71"/>
                  <a:gd name="GluePoint20X" fmla="*/ 16 w 81"/>
                  <a:gd name="GluePoint20Y" fmla="*/ 55 h 71"/>
                  <a:gd name="GluePoint21X" fmla="*/ 19 w 81"/>
                  <a:gd name="GluePoint21Y" fmla="*/ 56 h 71"/>
                  <a:gd name="GluePoint22X" fmla="*/ 33 w 81"/>
                  <a:gd name="GluePoint22Y" fmla="*/ 63 h 71"/>
                  <a:gd name="GluePoint23X" fmla="*/ 33 w 81"/>
                  <a:gd name="GluePoint23Y" fmla="*/ 64 h 71"/>
                  <a:gd name="GluePoint24X" fmla="*/ 29 w 81"/>
                  <a:gd name="GluePoint24Y" fmla="*/ 64 h 71"/>
                  <a:gd name="GluePoint25X" fmla="*/ 24 w 81"/>
                  <a:gd name="GluePoint25Y" fmla="*/ 71 h 71"/>
                  <a:gd name="GluePoint26X" fmla="*/ 22 w 81"/>
                  <a:gd name="GluePoint26Y" fmla="*/ 69 h 71"/>
                  <a:gd name="GluePoint27X" fmla="*/ 21 w 81"/>
                  <a:gd name="GluePoint27Y" fmla="*/ 67 h 71"/>
                  <a:gd name="GluePoint28X" fmla="*/ 17 w 81"/>
                  <a:gd name="GluePoint28Y" fmla="*/ 59 h 71"/>
                  <a:gd name="GluePoint29X" fmla="*/ 9 w 81"/>
                  <a:gd name="GluePoint29Y" fmla="*/ 56 h 71"/>
                  <a:gd name="GluePoint30X" fmla="*/ 8 w 81"/>
                  <a:gd name="GluePoint30Y" fmla="*/ 50 h 71"/>
                  <a:gd name="GluePoint31X" fmla="*/ 11 w 81"/>
                  <a:gd name="GluePoint31Y" fmla="*/ 43 h 71"/>
                  <a:gd name="GluePoint32X" fmla="*/ 8 w 81"/>
                  <a:gd name="GluePoint32Y" fmla="*/ 37 h 71"/>
                  <a:gd name="GluePoint33X" fmla="*/ 21 w 81"/>
                  <a:gd name="GluePoint33Y" fmla="*/ 38 h 71"/>
                  <a:gd name="GluePoint34X" fmla="*/ 19 w 81"/>
                  <a:gd name="GluePoint34Y" fmla="*/ 35 h 71"/>
                  <a:gd name="GluePoint35X" fmla="*/ 16 w 81"/>
                  <a:gd name="GluePoint35Y" fmla="*/ 30 h 71"/>
                  <a:gd name="GluePoint36X" fmla="*/ 16 w 81"/>
                  <a:gd name="GluePoint36Y" fmla="*/ 24 h 71"/>
                  <a:gd name="GluePoint37X" fmla="*/ 9 w 81"/>
                  <a:gd name="GluePoint37Y" fmla="*/ 13 h 71"/>
                  <a:gd name="GluePoint38X" fmla="*/ 5 w 81"/>
                  <a:gd name="GluePoint38Y" fmla="*/ 8 h 71"/>
                  <a:gd name="GluePoint39X" fmla="*/ 0 w 81"/>
                  <a:gd name="GluePoint39Y" fmla="*/ 3 h 71"/>
                  <a:gd name="GluePoint40X" fmla="*/ 2 w 81"/>
                  <a:gd name="GluePoint40Y" fmla="*/ 0 h 71"/>
                  <a:gd name="GluePoint41X" fmla="*/ 5 w 81"/>
                  <a:gd name="GluePoint41Y" fmla="*/ 1 h 71"/>
                  <a:gd name="GluePoint42X" fmla="*/ 21 w 81"/>
                  <a:gd name="GluePoint42Y" fmla="*/ 11 h 71"/>
                  <a:gd name="GluePoint43X" fmla="*/ 36 w 81"/>
                  <a:gd name="GluePoint43Y" fmla="*/ 19 h 71"/>
                  <a:gd name="GluePoint44X" fmla="*/ 57 w 81"/>
                  <a:gd name="GluePoint44Y" fmla="*/ 26 h 71"/>
                  <a:gd name="GluePoint45X" fmla="*/ 62 w 81"/>
                  <a:gd name="GluePoint45Y" fmla="*/ 24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1" h="71">
                    <a:moveTo>
                      <a:pt x="62" y="24"/>
                    </a:moveTo>
                    <a:lnTo>
                      <a:pt x="63" y="21"/>
                    </a:lnTo>
                    <a:lnTo>
                      <a:pt x="65" y="21"/>
                    </a:lnTo>
                    <a:lnTo>
                      <a:pt x="67" y="29"/>
                    </a:lnTo>
                    <a:lnTo>
                      <a:pt x="73" y="32"/>
                    </a:lnTo>
                    <a:lnTo>
                      <a:pt x="75" y="37"/>
                    </a:lnTo>
                    <a:lnTo>
                      <a:pt x="81" y="35"/>
                    </a:lnTo>
                    <a:lnTo>
                      <a:pt x="81" y="38"/>
                    </a:lnTo>
                    <a:lnTo>
                      <a:pt x="76" y="42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63" y="43"/>
                    </a:lnTo>
                    <a:lnTo>
                      <a:pt x="60" y="45"/>
                    </a:lnTo>
                    <a:lnTo>
                      <a:pt x="60" y="48"/>
                    </a:lnTo>
                    <a:lnTo>
                      <a:pt x="62" y="61"/>
                    </a:lnTo>
                    <a:lnTo>
                      <a:pt x="36" y="50"/>
                    </a:lnTo>
                    <a:lnTo>
                      <a:pt x="32" y="50"/>
                    </a:lnTo>
                    <a:lnTo>
                      <a:pt x="27" y="53"/>
                    </a:lnTo>
                    <a:lnTo>
                      <a:pt x="16" y="51"/>
                    </a:lnTo>
                    <a:lnTo>
                      <a:pt x="16" y="55"/>
                    </a:lnTo>
                    <a:lnTo>
                      <a:pt x="19" y="56"/>
                    </a:lnTo>
                    <a:lnTo>
                      <a:pt x="33" y="63"/>
                    </a:lnTo>
                    <a:lnTo>
                      <a:pt x="33" y="64"/>
                    </a:lnTo>
                    <a:lnTo>
                      <a:pt x="29" y="64"/>
                    </a:lnTo>
                    <a:lnTo>
                      <a:pt x="24" y="71"/>
                    </a:lnTo>
                    <a:lnTo>
                      <a:pt x="22" y="69"/>
                    </a:lnTo>
                    <a:lnTo>
                      <a:pt x="21" y="67"/>
                    </a:lnTo>
                    <a:lnTo>
                      <a:pt x="17" y="59"/>
                    </a:lnTo>
                    <a:lnTo>
                      <a:pt x="9" y="56"/>
                    </a:lnTo>
                    <a:lnTo>
                      <a:pt x="8" y="50"/>
                    </a:lnTo>
                    <a:lnTo>
                      <a:pt x="11" y="43"/>
                    </a:lnTo>
                    <a:lnTo>
                      <a:pt x="8" y="37"/>
                    </a:lnTo>
                    <a:lnTo>
                      <a:pt x="21" y="38"/>
                    </a:lnTo>
                    <a:lnTo>
                      <a:pt x="19" y="35"/>
                    </a:lnTo>
                    <a:lnTo>
                      <a:pt x="16" y="30"/>
                    </a:lnTo>
                    <a:lnTo>
                      <a:pt x="16" y="24"/>
                    </a:lnTo>
                    <a:lnTo>
                      <a:pt x="9" y="13"/>
                    </a:lnTo>
                    <a:lnTo>
                      <a:pt x="5" y="8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21" y="11"/>
                    </a:lnTo>
                    <a:lnTo>
                      <a:pt x="36" y="19"/>
                    </a:lnTo>
                    <a:lnTo>
                      <a:pt x="57" y="26"/>
                    </a:lnTo>
                    <a:lnTo>
                      <a:pt x="62" y="2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7" name="Freeform 315"/>
              <p:cNvSpPr/>
              <p:nvPr/>
            </p:nvSpPr>
            <p:spPr>
              <a:xfrm>
                <a:off x="7085160" y="1887480"/>
                <a:ext cx="209160" cy="22176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221760"/>
                  <a:gd name="textAreaBottom" fmla="*/ 222120 h 221760"/>
                  <a:gd name="GluePoint1X" fmla="*/ 86 w 132"/>
                  <a:gd name="GluePoint1Y" fmla="*/ 2 h 140"/>
                  <a:gd name="GluePoint2X" fmla="*/ 105 w 132"/>
                  <a:gd name="GluePoint2Y" fmla="*/ 22 h 140"/>
                  <a:gd name="GluePoint3X" fmla="*/ 118 w 132"/>
                  <a:gd name="GluePoint3Y" fmla="*/ 42 h 140"/>
                  <a:gd name="GluePoint4X" fmla="*/ 120 w 132"/>
                  <a:gd name="GluePoint4Y" fmla="*/ 55 h 140"/>
                  <a:gd name="GluePoint5X" fmla="*/ 113 w 132"/>
                  <a:gd name="GluePoint5Y" fmla="*/ 56 h 140"/>
                  <a:gd name="GluePoint6X" fmla="*/ 124 w 132"/>
                  <a:gd name="GluePoint6Y" fmla="*/ 79 h 140"/>
                  <a:gd name="GluePoint7X" fmla="*/ 126 w 132"/>
                  <a:gd name="GluePoint7Y" fmla="*/ 92 h 140"/>
                  <a:gd name="GluePoint8X" fmla="*/ 132 w 132"/>
                  <a:gd name="GluePoint8Y" fmla="*/ 101 h 140"/>
                  <a:gd name="GluePoint9X" fmla="*/ 126 w 132"/>
                  <a:gd name="GluePoint9Y" fmla="*/ 116 h 140"/>
                  <a:gd name="GluePoint10X" fmla="*/ 123 w 132"/>
                  <a:gd name="GluePoint10Y" fmla="*/ 101 h 140"/>
                  <a:gd name="GluePoint11X" fmla="*/ 121 w 132"/>
                  <a:gd name="GluePoint11Y" fmla="*/ 111 h 140"/>
                  <a:gd name="GluePoint12X" fmla="*/ 115 w 132"/>
                  <a:gd name="GluePoint12Y" fmla="*/ 119 h 140"/>
                  <a:gd name="GluePoint13X" fmla="*/ 110 w 132"/>
                  <a:gd name="GluePoint13Y" fmla="*/ 113 h 140"/>
                  <a:gd name="GluePoint14X" fmla="*/ 104 w 132"/>
                  <a:gd name="GluePoint14Y" fmla="*/ 121 h 140"/>
                  <a:gd name="GluePoint15X" fmla="*/ 89 w 132"/>
                  <a:gd name="GluePoint15Y" fmla="*/ 117 h 140"/>
                  <a:gd name="GluePoint16X" fmla="*/ 85 w 132"/>
                  <a:gd name="GluePoint16Y" fmla="*/ 117 h 140"/>
                  <a:gd name="GluePoint17X" fmla="*/ 80 w 132"/>
                  <a:gd name="GluePoint17Y" fmla="*/ 113 h 140"/>
                  <a:gd name="GluePoint18X" fmla="*/ 86 w 132"/>
                  <a:gd name="GluePoint18Y" fmla="*/ 124 h 140"/>
                  <a:gd name="GluePoint19X" fmla="*/ 85 w 132"/>
                  <a:gd name="GluePoint19Y" fmla="*/ 125 h 140"/>
                  <a:gd name="GluePoint20X" fmla="*/ 80 w 132"/>
                  <a:gd name="GluePoint20Y" fmla="*/ 138 h 140"/>
                  <a:gd name="GluePoint21X" fmla="*/ 72 w 132"/>
                  <a:gd name="GluePoint21Y" fmla="*/ 138 h 140"/>
                  <a:gd name="GluePoint22X" fmla="*/ 62 w 132"/>
                  <a:gd name="GluePoint22Y" fmla="*/ 125 h 140"/>
                  <a:gd name="GluePoint23X" fmla="*/ 62 w 132"/>
                  <a:gd name="GluePoint23Y" fmla="*/ 119 h 140"/>
                  <a:gd name="GluePoint24X" fmla="*/ 48 w 132"/>
                  <a:gd name="GluePoint24Y" fmla="*/ 117 h 140"/>
                  <a:gd name="GluePoint25X" fmla="*/ 40 w 132"/>
                  <a:gd name="GluePoint25Y" fmla="*/ 122 h 140"/>
                  <a:gd name="GluePoint26X" fmla="*/ 23 w 132"/>
                  <a:gd name="GluePoint26Y" fmla="*/ 125 h 140"/>
                  <a:gd name="GluePoint27X" fmla="*/ 13 w 132"/>
                  <a:gd name="GluePoint27Y" fmla="*/ 130 h 140"/>
                  <a:gd name="GluePoint28X" fmla="*/ 2 w 132"/>
                  <a:gd name="GluePoint28Y" fmla="*/ 130 h 140"/>
                  <a:gd name="GluePoint29X" fmla="*/ 7 w 132"/>
                  <a:gd name="GluePoint29Y" fmla="*/ 124 h 140"/>
                  <a:gd name="GluePoint30X" fmla="*/ 35 w 132"/>
                  <a:gd name="GluePoint30Y" fmla="*/ 105 h 140"/>
                  <a:gd name="GluePoint31X" fmla="*/ 53 w 132"/>
                  <a:gd name="GluePoint31Y" fmla="*/ 103 h 140"/>
                  <a:gd name="GluePoint32X" fmla="*/ 64 w 132"/>
                  <a:gd name="GluePoint32Y" fmla="*/ 101 h 140"/>
                  <a:gd name="GluePoint33X" fmla="*/ 64 w 132"/>
                  <a:gd name="GluePoint33Y" fmla="*/ 84 h 140"/>
                  <a:gd name="GluePoint34X" fmla="*/ 64 w 132"/>
                  <a:gd name="GluePoint34Y" fmla="*/ 69 h 140"/>
                  <a:gd name="GluePoint35X" fmla="*/ 67 w 132"/>
                  <a:gd name="GluePoint35Y" fmla="*/ 72 h 140"/>
                  <a:gd name="GluePoint36X" fmla="*/ 69 w 132"/>
                  <a:gd name="GluePoint36Y" fmla="*/ 82 h 140"/>
                  <a:gd name="GluePoint37X" fmla="*/ 83 w 132"/>
                  <a:gd name="GluePoint37Y" fmla="*/ 72 h 140"/>
                  <a:gd name="GluePoint38X" fmla="*/ 89 w 132"/>
                  <a:gd name="GluePoint38Y" fmla="*/ 61 h 140"/>
                  <a:gd name="GluePoint39X" fmla="*/ 86 w 132"/>
                  <a:gd name="GluePoint39Y" fmla="*/ 34 h 140"/>
                  <a:gd name="GluePoint40X" fmla="*/ 78 w 132"/>
                  <a:gd name="GluePoint40Y" fmla="*/ 27 h 140"/>
                  <a:gd name="GluePoint41X" fmla="*/ 75 w 132"/>
                  <a:gd name="GluePoint41Y" fmla="*/ 14 h 140"/>
                  <a:gd name="GluePoint42X" fmla="*/ 74 w 132"/>
                  <a:gd name="GluePoint42Y" fmla="*/ 8 h 140"/>
                  <a:gd name="GluePoint43X" fmla="*/ 83 w 132"/>
                  <a:gd name="GluePoint43Y" fmla="*/ 11 h 140"/>
                  <a:gd name="GluePoint44X" fmla="*/ 88 w 132"/>
                  <a:gd name="GluePoint44Y" fmla="*/ 10 h 140"/>
                  <a:gd name="GluePoint45X" fmla="*/ 81 w 132"/>
                  <a:gd name="GluePoint45Y" fmla="*/ 6 h 140"/>
                  <a:gd name="GluePoint46X" fmla="*/ 78 w 132"/>
                  <a:gd name="GluePoint46Y" fmla="*/ 0 h 1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32" h="140">
                    <a:moveTo>
                      <a:pt x="83" y="2"/>
                    </a:moveTo>
                    <a:lnTo>
                      <a:pt x="86" y="2"/>
                    </a:lnTo>
                    <a:lnTo>
                      <a:pt x="94" y="13"/>
                    </a:lnTo>
                    <a:lnTo>
                      <a:pt x="105" y="22"/>
                    </a:lnTo>
                    <a:lnTo>
                      <a:pt x="115" y="35"/>
                    </a:lnTo>
                    <a:lnTo>
                      <a:pt x="118" y="42"/>
                    </a:lnTo>
                    <a:lnTo>
                      <a:pt x="116" y="43"/>
                    </a:lnTo>
                    <a:lnTo>
                      <a:pt x="120" y="55"/>
                    </a:lnTo>
                    <a:lnTo>
                      <a:pt x="116" y="55"/>
                    </a:lnTo>
                    <a:lnTo>
                      <a:pt x="113" y="56"/>
                    </a:lnTo>
                    <a:lnTo>
                      <a:pt x="115" y="61"/>
                    </a:lnTo>
                    <a:lnTo>
                      <a:pt x="124" y="79"/>
                    </a:lnTo>
                    <a:lnTo>
                      <a:pt x="124" y="80"/>
                    </a:lnTo>
                    <a:lnTo>
                      <a:pt x="126" y="92"/>
                    </a:lnTo>
                    <a:lnTo>
                      <a:pt x="128" y="96"/>
                    </a:lnTo>
                    <a:lnTo>
                      <a:pt x="132" y="101"/>
                    </a:lnTo>
                    <a:lnTo>
                      <a:pt x="131" y="109"/>
                    </a:lnTo>
                    <a:lnTo>
                      <a:pt x="126" y="116"/>
                    </a:lnTo>
                    <a:lnTo>
                      <a:pt x="123" y="106"/>
                    </a:lnTo>
                    <a:lnTo>
                      <a:pt x="123" y="101"/>
                    </a:lnTo>
                    <a:lnTo>
                      <a:pt x="120" y="101"/>
                    </a:lnTo>
                    <a:lnTo>
                      <a:pt x="121" y="111"/>
                    </a:lnTo>
                    <a:lnTo>
                      <a:pt x="115" y="108"/>
                    </a:lnTo>
                    <a:lnTo>
                      <a:pt x="115" y="119"/>
                    </a:lnTo>
                    <a:lnTo>
                      <a:pt x="113" y="119"/>
                    </a:lnTo>
                    <a:lnTo>
                      <a:pt x="110" y="113"/>
                    </a:lnTo>
                    <a:lnTo>
                      <a:pt x="107" y="113"/>
                    </a:lnTo>
                    <a:lnTo>
                      <a:pt x="104" y="121"/>
                    </a:lnTo>
                    <a:lnTo>
                      <a:pt x="88" y="121"/>
                    </a:lnTo>
                    <a:lnTo>
                      <a:pt x="89" y="117"/>
                    </a:lnTo>
                    <a:lnTo>
                      <a:pt x="85" y="116"/>
                    </a:lnTo>
                    <a:lnTo>
                      <a:pt x="85" y="117"/>
                    </a:lnTo>
                    <a:lnTo>
                      <a:pt x="83" y="116"/>
                    </a:lnTo>
                    <a:lnTo>
                      <a:pt x="80" y="113"/>
                    </a:lnTo>
                    <a:lnTo>
                      <a:pt x="80" y="119"/>
                    </a:lnTo>
                    <a:lnTo>
                      <a:pt x="86" y="124"/>
                    </a:lnTo>
                    <a:lnTo>
                      <a:pt x="88" y="127"/>
                    </a:lnTo>
                    <a:lnTo>
                      <a:pt x="85" y="125"/>
                    </a:lnTo>
                    <a:lnTo>
                      <a:pt x="81" y="129"/>
                    </a:lnTo>
                    <a:lnTo>
                      <a:pt x="80" y="138"/>
                    </a:lnTo>
                    <a:lnTo>
                      <a:pt x="77" y="140"/>
                    </a:lnTo>
                    <a:lnTo>
                      <a:pt x="72" y="138"/>
                    </a:lnTo>
                    <a:lnTo>
                      <a:pt x="64" y="130"/>
                    </a:lnTo>
                    <a:lnTo>
                      <a:pt x="62" y="125"/>
                    </a:lnTo>
                    <a:lnTo>
                      <a:pt x="64" y="121"/>
                    </a:lnTo>
                    <a:lnTo>
                      <a:pt x="62" y="119"/>
                    </a:lnTo>
                    <a:lnTo>
                      <a:pt x="58" y="121"/>
                    </a:lnTo>
                    <a:lnTo>
                      <a:pt x="48" y="117"/>
                    </a:lnTo>
                    <a:lnTo>
                      <a:pt x="42" y="124"/>
                    </a:lnTo>
                    <a:lnTo>
                      <a:pt x="40" y="122"/>
                    </a:lnTo>
                    <a:lnTo>
                      <a:pt x="26" y="127"/>
                    </a:lnTo>
                    <a:lnTo>
                      <a:pt x="23" y="125"/>
                    </a:lnTo>
                    <a:lnTo>
                      <a:pt x="21" y="133"/>
                    </a:lnTo>
                    <a:lnTo>
                      <a:pt x="13" y="130"/>
                    </a:lnTo>
                    <a:lnTo>
                      <a:pt x="8" y="132"/>
                    </a:lnTo>
                    <a:lnTo>
                      <a:pt x="2" y="130"/>
                    </a:lnTo>
                    <a:lnTo>
                      <a:pt x="0" y="125"/>
                    </a:lnTo>
                    <a:lnTo>
                      <a:pt x="7" y="124"/>
                    </a:lnTo>
                    <a:lnTo>
                      <a:pt x="20" y="105"/>
                    </a:lnTo>
                    <a:lnTo>
                      <a:pt x="35" y="105"/>
                    </a:lnTo>
                    <a:lnTo>
                      <a:pt x="51" y="101"/>
                    </a:lnTo>
                    <a:lnTo>
                      <a:pt x="53" y="103"/>
                    </a:lnTo>
                    <a:lnTo>
                      <a:pt x="61" y="105"/>
                    </a:lnTo>
                    <a:lnTo>
                      <a:pt x="64" y="101"/>
                    </a:lnTo>
                    <a:lnTo>
                      <a:pt x="59" y="92"/>
                    </a:lnTo>
                    <a:lnTo>
                      <a:pt x="64" y="84"/>
                    </a:lnTo>
                    <a:lnTo>
                      <a:pt x="61" y="72"/>
                    </a:lnTo>
                    <a:lnTo>
                      <a:pt x="64" y="69"/>
                    </a:lnTo>
                    <a:lnTo>
                      <a:pt x="67" y="71"/>
                    </a:lnTo>
                    <a:lnTo>
                      <a:pt x="67" y="72"/>
                    </a:lnTo>
                    <a:lnTo>
                      <a:pt x="64" y="77"/>
                    </a:lnTo>
                    <a:lnTo>
                      <a:pt x="69" y="82"/>
                    </a:lnTo>
                    <a:lnTo>
                      <a:pt x="74" y="82"/>
                    </a:lnTo>
                    <a:lnTo>
                      <a:pt x="83" y="72"/>
                    </a:lnTo>
                    <a:lnTo>
                      <a:pt x="86" y="63"/>
                    </a:lnTo>
                    <a:lnTo>
                      <a:pt x="89" y="61"/>
                    </a:lnTo>
                    <a:lnTo>
                      <a:pt x="89" y="45"/>
                    </a:lnTo>
                    <a:lnTo>
                      <a:pt x="86" y="34"/>
                    </a:lnTo>
                    <a:lnTo>
                      <a:pt x="85" y="29"/>
                    </a:lnTo>
                    <a:lnTo>
                      <a:pt x="78" y="27"/>
                    </a:lnTo>
                    <a:lnTo>
                      <a:pt x="80" y="22"/>
                    </a:lnTo>
                    <a:lnTo>
                      <a:pt x="75" y="14"/>
                    </a:lnTo>
                    <a:lnTo>
                      <a:pt x="77" y="11"/>
                    </a:lnTo>
                    <a:lnTo>
                      <a:pt x="74" y="8"/>
                    </a:lnTo>
                    <a:lnTo>
                      <a:pt x="75" y="5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86" y="3"/>
                    </a:lnTo>
                    <a:lnTo>
                      <a:pt x="81" y="6"/>
                    </a:lnTo>
                    <a:lnTo>
                      <a:pt x="80" y="3"/>
                    </a:lnTo>
                    <a:lnTo>
                      <a:pt x="78" y="0"/>
                    </a:lnTo>
                    <a:lnTo>
                      <a:pt x="83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8" name="Freeform 316"/>
              <p:cNvSpPr/>
              <p:nvPr/>
            </p:nvSpPr>
            <p:spPr>
              <a:xfrm>
                <a:off x="7122960" y="2085840"/>
                <a:ext cx="55080" cy="457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45720"/>
                  <a:gd name="textAreaBottom" fmla="*/ 46080 h 45720"/>
                  <a:gd name="GluePoint1X" fmla="*/ 32 w 35"/>
                  <a:gd name="GluePoint1Y" fmla="*/ 18 h 29"/>
                  <a:gd name="GluePoint2X" fmla="*/ 24 w 35"/>
                  <a:gd name="GluePoint2Y" fmla="*/ 15 h 29"/>
                  <a:gd name="GluePoint3X" fmla="*/ 21 w 35"/>
                  <a:gd name="GluePoint3Y" fmla="*/ 16 h 29"/>
                  <a:gd name="GluePoint4X" fmla="*/ 19 w 35"/>
                  <a:gd name="GluePoint4Y" fmla="*/ 18 h 29"/>
                  <a:gd name="GluePoint5X" fmla="*/ 18 w 35"/>
                  <a:gd name="GluePoint5Y" fmla="*/ 28 h 29"/>
                  <a:gd name="GluePoint6X" fmla="*/ 16 w 35"/>
                  <a:gd name="GluePoint6Y" fmla="*/ 29 h 29"/>
                  <a:gd name="GluePoint7X" fmla="*/ 11 w 35"/>
                  <a:gd name="GluePoint7Y" fmla="*/ 25 h 29"/>
                  <a:gd name="GluePoint8X" fmla="*/ 7 w 35"/>
                  <a:gd name="GluePoint8Y" fmla="*/ 18 h 29"/>
                  <a:gd name="GluePoint9X" fmla="*/ 0 w 35"/>
                  <a:gd name="GluePoint9Y" fmla="*/ 16 h 29"/>
                  <a:gd name="GluePoint10X" fmla="*/ 7 w 35"/>
                  <a:gd name="GluePoint10Y" fmla="*/ 5 h 29"/>
                  <a:gd name="GluePoint11X" fmla="*/ 15 w 35"/>
                  <a:gd name="GluePoint11Y" fmla="*/ 7 h 29"/>
                  <a:gd name="GluePoint12X" fmla="*/ 21 w 35"/>
                  <a:gd name="GluePoint12Y" fmla="*/ 0 h 29"/>
                  <a:gd name="GluePoint13X" fmla="*/ 30 w 35"/>
                  <a:gd name="GluePoint13Y" fmla="*/ 2 h 29"/>
                  <a:gd name="GluePoint14X" fmla="*/ 35 w 35"/>
                  <a:gd name="GluePoint14Y" fmla="*/ 8 h 29"/>
                  <a:gd name="GluePoint15X" fmla="*/ 32 w 35"/>
                  <a:gd name="GluePoint15Y" fmla="*/ 18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35" h="29">
                    <a:moveTo>
                      <a:pt x="32" y="18"/>
                    </a:moveTo>
                    <a:lnTo>
                      <a:pt x="24" y="15"/>
                    </a:lnTo>
                    <a:lnTo>
                      <a:pt x="21" y="16"/>
                    </a:lnTo>
                    <a:lnTo>
                      <a:pt x="19" y="18"/>
                    </a:lnTo>
                    <a:lnTo>
                      <a:pt x="18" y="28"/>
                    </a:lnTo>
                    <a:lnTo>
                      <a:pt x="16" y="29"/>
                    </a:lnTo>
                    <a:lnTo>
                      <a:pt x="11" y="25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7" y="5"/>
                    </a:lnTo>
                    <a:lnTo>
                      <a:pt x="15" y="7"/>
                    </a:lnTo>
                    <a:lnTo>
                      <a:pt x="21" y="0"/>
                    </a:lnTo>
                    <a:lnTo>
                      <a:pt x="30" y="2"/>
                    </a:lnTo>
                    <a:lnTo>
                      <a:pt x="35" y="8"/>
                    </a:lnTo>
                    <a:lnTo>
                      <a:pt x="32" y="1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9" name="Freeform 317"/>
              <p:cNvSpPr/>
              <p:nvPr/>
            </p:nvSpPr>
            <p:spPr>
              <a:xfrm>
                <a:off x="7067520" y="2098800"/>
                <a:ext cx="58320" cy="7884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78840"/>
                  <a:gd name="textAreaBottom" fmla="*/ 79200 h 78840"/>
                  <a:gd name="GluePoint1X" fmla="*/ 13 w 37"/>
                  <a:gd name="GluePoint1Y" fmla="*/ 0 h 50"/>
                  <a:gd name="GluePoint2X" fmla="*/ 10 w 37"/>
                  <a:gd name="GluePoint2Y" fmla="*/ 0 h 50"/>
                  <a:gd name="GluePoint3X" fmla="*/ 8 w 37"/>
                  <a:gd name="GluePoint3Y" fmla="*/ 5 h 50"/>
                  <a:gd name="GluePoint4X" fmla="*/ 2 w 37"/>
                  <a:gd name="GluePoint4Y" fmla="*/ 7 h 50"/>
                  <a:gd name="GluePoint5X" fmla="*/ 0 w 37"/>
                  <a:gd name="GluePoint5Y" fmla="*/ 12 h 50"/>
                  <a:gd name="GluePoint6X" fmla="*/ 7 w 37"/>
                  <a:gd name="GluePoint6Y" fmla="*/ 17 h 50"/>
                  <a:gd name="GluePoint7X" fmla="*/ 7 w 37"/>
                  <a:gd name="GluePoint7Y" fmla="*/ 18 h 50"/>
                  <a:gd name="GluePoint8X" fmla="*/ 4 w 37"/>
                  <a:gd name="GluePoint8Y" fmla="*/ 15 h 50"/>
                  <a:gd name="GluePoint9X" fmla="*/ 7 w 37"/>
                  <a:gd name="GluePoint9Y" fmla="*/ 23 h 50"/>
                  <a:gd name="GluePoint10X" fmla="*/ 10 w 37"/>
                  <a:gd name="GluePoint10Y" fmla="*/ 20 h 50"/>
                  <a:gd name="GluePoint11X" fmla="*/ 13 w 37"/>
                  <a:gd name="GluePoint11Y" fmla="*/ 21 h 50"/>
                  <a:gd name="GluePoint12X" fmla="*/ 15 w 37"/>
                  <a:gd name="GluePoint12Y" fmla="*/ 20 h 50"/>
                  <a:gd name="GluePoint13X" fmla="*/ 10 w 37"/>
                  <a:gd name="GluePoint13Y" fmla="*/ 17 h 50"/>
                  <a:gd name="GluePoint14X" fmla="*/ 10 w 37"/>
                  <a:gd name="GluePoint14Y" fmla="*/ 13 h 50"/>
                  <a:gd name="GluePoint15X" fmla="*/ 10 w 37"/>
                  <a:gd name="GluePoint15Y" fmla="*/ 13 h 50"/>
                  <a:gd name="GluePoint16X" fmla="*/ 16 w 37"/>
                  <a:gd name="GluePoint16Y" fmla="*/ 20 h 50"/>
                  <a:gd name="GluePoint17X" fmla="*/ 19 w 37"/>
                  <a:gd name="GluePoint17Y" fmla="*/ 26 h 50"/>
                  <a:gd name="GluePoint18X" fmla="*/ 18 w 37"/>
                  <a:gd name="GluePoint18Y" fmla="*/ 34 h 50"/>
                  <a:gd name="GluePoint19X" fmla="*/ 23 w 37"/>
                  <a:gd name="GluePoint19Y" fmla="*/ 45 h 50"/>
                  <a:gd name="GluePoint20X" fmla="*/ 29 w 37"/>
                  <a:gd name="GluePoint20Y" fmla="*/ 49 h 50"/>
                  <a:gd name="GluePoint21X" fmla="*/ 26 w 37"/>
                  <a:gd name="GluePoint21Y" fmla="*/ 39 h 50"/>
                  <a:gd name="GluePoint22X" fmla="*/ 29 w 37"/>
                  <a:gd name="GluePoint22Y" fmla="*/ 39 h 50"/>
                  <a:gd name="GluePoint23X" fmla="*/ 27 w 37"/>
                  <a:gd name="GluePoint23Y" fmla="*/ 42 h 50"/>
                  <a:gd name="GluePoint24X" fmla="*/ 32 w 37"/>
                  <a:gd name="GluePoint24Y" fmla="*/ 50 h 50"/>
                  <a:gd name="GluePoint25X" fmla="*/ 35 w 37"/>
                  <a:gd name="GluePoint25Y" fmla="*/ 47 h 50"/>
                  <a:gd name="GluePoint26X" fmla="*/ 35 w 37"/>
                  <a:gd name="GluePoint26Y" fmla="*/ 42 h 50"/>
                  <a:gd name="GluePoint27X" fmla="*/ 37 w 37"/>
                  <a:gd name="GluePoint27Y" fmla="*/ 44 h 50"/>
                  <a:gd name="GluePoint28X" fmla="*/ 35 w 37"/>
                  <a:gd name="GluePoint28Y" fmla="*/ 26 h 50"/>
                  <a:gd name="GluePoint29X" fmla="*/ 37 w 37"/>
                  <a:gd name="GluePoint29Y" fmla="*/ 18 h 50"/>
                  <a:gd name="GluePoint30X" fmla="*/ 34 w 37"/>
                  <a:gd name="GluePoint30Y" fmla="*/ 12 h 50"/>
                  <a:gd name="GluePoint31X" fmla="*/ 29 w 37"/>
                  <a:gd name="GluePoint31Y" fmla="*/ 12 h 50"/>
                  <a:gd name="GluePoint32X" fmla="*/ 26 w 37"/>
                  <a:gd name="GluePoint32Y" fmla="*/ 4 h 50"/>
                  <a:gd name="GluePoint33X" fmla="*/ 21 w 37"/>
                  <a:gd name="GluePoint33Y" fmla="*/ 5 h 50"/>
                  <a:gd name="GluePoint34X" fmla="*/ 15 w 37"/>
                  <a:gd name="GluePoint34Y" fmla="*/ 0 h 50"/>
                  <a:gd name="GluePoint35X" fmla="*/ 13 w 37"/>
                  <a:gd name="GluePoint35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37" h="50">
                    <a:moveTo>
                      <a:pt x="13" y="0"/>
                    </a:moveTo>
                    <a:lnTo>
                      <a:pt x="10" y="0"/>
                    </a:lnTo>
                    <a:lnTo>
                      <a:pt x="8" y="5"/>
                    </a:lnTo>
                    <a:lnTo>
                      <a:pt x="2" y="7"/>
                    </a:lnTo>
                    <a:lnTo>
                      <a:pt x="0" y="12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4" y="15"/>
                    </a:lnTo>
                    <a:lnTo>
                      <a:pt x="7" y="23"/>
                    </a:lnTo>
                    <a:lnTo>
                      <a:pt x="10" y="20"/>
                    </a:lnTo>
                    <a:lnTo>
                      <a:pt x="13" y="21"/>
                    </a:lnTo>
                    <a:lnTo>
                      <a:pt x="15" y="20"/>
                    </a:lnTo>
                    <a:lnTo>
                      <a:pt x="10" y="17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6" y="20"/>
                    </a:lnTo>
                    <a:lnTo>
                      <a:pt x="19" y="26"/>
                    </a:lnTo>
                    <a:lnTo>
                      <a:pt x="18" y="34"/>
                    </a:lnTo>
                    <a:lnTo>
                      <a:pt x="23" y="45"/>
                    </a:lnTo>
                    <a:lnTo>
                      <a:pt x="29" y="49"/>
                    </a:lnTo>
                    <a:lnTo>
                      <a:pt x="26" y="39"/>
                    </a:lnTo>
                    <a:lnTo>
                      <a:pt x="29" y="39"/>
                    </a:lnTo>
                    <a:lnTo>
                      <a:pt x="27" y="42"/>
                    </a:lnTo>
                    <a:lnTo>
                      <a:pt x="32" y="50"/>
                    </a:lnTo>
                    <a:lnTo>
                      <a:pt x="35" y="47"/>
                    </a:lnTo>
                    <a:lnTo>
                      <a:pt x="35" y="42"/>
                    </a:lnTo>
                    <a:lnTo>
                      <a:pt x="37" y="44"/>
                    </a:lnTo>
                    <a:lnTo>
                      <a:pt x="35" y="26"/>
                    </a:lnTo>
                    <a:lnTo>
                      <a:pt x="37" y="18"/>
                    </a:lnTo>
                    <a:lnTo>
                      <a:pt x="34" y="12"/>
                    </a:lnTo>
                    <a:lnTo>
                      <a:pt x="29" y="12"/>
                    </a:lnTo>
                    <a:lnTo>
                      <a:pt x="26" y="4"/>
                    </a:lnTo>
                    <a:lnTo>
                      <a:pt x="21" y="5"/>
                    </a:lnTo>
                    <a:lnTo>
                      <a:pt x="15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0" name="Freeform 318"/>
              <p:cNvSpPr/>
              <p:nvPr/>
            </p:nvSpPr>
            <p:spPr>
              <a:xfrm>
                <a:off x="7085160" y="21384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0 w 4"/>
                  <a:gd name="GluePoint1Y" fmla="*/ 0 h 6"/>
                  <a:gd name="GluePoint2X" fmla="*/ 4 w 4"/>
                  <a:gd name="GluePoint2Y" fmla="*/ 6 h 6"/>
                  <a:gd name="GluePoint3X" fmla="*/ 4 w 4"/>
                  <a:gd name="GluePoint3Y" fmla="*/ 0 h 6"/>
                  <a:gd name="GluePoint4X" fmla="*/ 0 w 4"/>
                  <a:gd name="GluePoint4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0" y="0"/>
                    </a:moveTo>
                    <a:lnTo>
                      <a:pt x="4" y="6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1" name="Freeform 319"/>
              <p:cNvSpPr/>
              <p:nvPr/>
            </p:nvSpPr>
            <p:spPr>
              <a:xfrm>
                <a:off x="4232160" y="927000"/>
                <a:ext cx="167760" cy="7092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70920"/>
                  <a:gd name="textAreaBottom" fmla="*/ 71280 h 70920"/>
                  <a:gd name="GluePoint1X" fmla="*/ 44 w 106"/>
                  <a:gd name="GluePoint1Y" fmla="*/ 7 h 45"/>
                  <a:gd name="GluePoint2X" fmla="*/ 46 w 106"/>
                  <a:gd name="GluePoint2Y" fmla="*/ 12 h 45"/>
                  <a:gd name="GluePoint3X" fmla="*/ 55 w 106"/>
                  <a:gd name="GluePoint3Y" fmla="*/ 15 h 45"/>
                  <a:gd name="GluePoint4X" fmla="*/ 52 w 106"/>
                  <a:gd name="GluePoint4Y" fmla="*/ 12 h 45"/>
                  <a:gd name="GluePoint5X" fmla="*/ 47 w 106"/>
                  <a:gd name="GluePoint5Y" fmla="*/ 4 h 45"/>
                  <a:gd name="GluePoint6X" fmla="*/ 49 w 106"/>
                  <a:gd name="GluePoint6Y" fmla="*/ 2 h 45"/>
                  <a:gd name="GluePoint7X" fmla="*/ 52 w 106"/>
                  <a:gd name="GluePoint7Y" fmla="*/ 0 h 45"/>
                  <a:gd name="GluePoint8X" fmla="*/ 55 w 106"/>
                  <a:gd name="GluePoint8Y" fmla="*/ 2 h 45"/>
                  <a:gd name="GluePoint9X" fmla="*/ 68 w 106"/>
                  <a:gd name="GluePoint9Y" fmla="*/ 5 h 45"/>
                  <a:gd name="GluePoint10X" fmla="*/ 68 w 106"/>
                  <a:gd name="GluePoint10Y" fmla="*/ 8 h 45"/>
                  <a:gd name="GluePoint11X" fmla="*/ 71 w 106"/>
                  <a:gd name="GluePoint11Y" fmla="*/ 8 h 45"/>
                  <a:gd name="GluePoint12X" fmla="*/ 71 w 106"/>
                  <a:gd name="GluePoint12Y" fmla="*/ 7 h 45"/>
                  <a:gd name="GluePoint13X" fmla="*/ 79 w 106"/>
                  <a:gd name="GluePoint13Y" fmla="*/ 8 h 45"/>
                  <a:gd name="GluePoint14X" fmla="*/ 87 w 106"/>
                  <a:gd name="GluePoint14Y" fmla="*/ 12 h 45"/>
                  <a:gd name="GluePoint15X" fmla="*/ 104 w 106"/>
                  <a:gd name="GluePoint15Y" fmla="*/ 15 h 45"/>
                  <a:gd name="GluePoint16X" fmla="*/ 104 w 106"/>
                  <a:gd name="GluePoint16Y" fmla="*/ 18 h 45"/>
                  <a:gd name="GluePoint17X" fmla="*/ 88 w 106"/>
                  <a:gd name="GluePoint17Y" fmla="*/ 20 h 45"/>
                  <a:gd name="GluePoint18X" fmla="*/ 84 w 106"/>
                  <a:gd name="GluePoint18Y" fmla="*/ 21 h 45"/>
                  <a:gd name="GluePoint19X" fmla="*/ 84 w 106"/>
                  <a:gd name="GluePoint19Y" fmla="*/ 26 h 45"/>
                  <a:gd name="GluePoint20X" fmla="*/ 81 w 106"/>
                  <a:gd name="GluePoint20Y" fmla="*/ 29 h 45"/>
                  <a:gd name="GluePoint21X" fmla="*/ 73 w 106"/>
                  <a:gd name="GluePoint21Y" fmla="*/ 34 h 45"/>
                  <a:gd name="GluePoint22X" fmla="*/ 71 w 106"/>
                  <a:gd name="GluePoint22Y" fmla="*/ 36 h 45"/>
                  <a:gd name="GluePoint23X" fmla="*/ 71 w 106"/>
                  <a:gd name="GluePoint23Y" fmla="*/ 41 h 45"/>
                  <a:gd name="GluePoint24X" fmla="*/ 69 w 106"/>
                  <a:gd name="GluePoint24Y" fmla="*/ 44 h 45"/>
                  <a:gd name="GluePoint25X" fmla="*/ 61 w 106"/>
                  <a:gd name="GluePoint25Y" fmla="*/ 45 h 45"/>
                  <a:gd name="GluePoint26X" fmla="*/ 54 w 106"/>
                  <a:gd name="GluePoint26Y" fmla="*/ 41 h 45"/>
                  <a:gd name="GluePoint27X" fmla="*/ 61 w 106"/>
                  <a:gd name="GluePoint27Y" fmla="*/ 39 h 45"/>
                  <a:gd name="GluePoint28X" fmla="*/ 41 w 106"/>
                  <a:gd name="GluePoint28Y" fmla="*/ 37 h 45"/>
                  <a:gd name="GluePoint29X" fmla="*/ 38 w 106"/>
                  <a:gd name="GluePoint29Y" fmla="*/ 34 h 45"/>
                  <a:gd name="GluePoint30X" fmla="*/ 44 w 106"/>
                  <a:gd name="GluePoint30Y" fmla="*/ 31 h 45"/>
                  <a:gd name="GluePoint31X" fmla="*/ 65 w 106"/>
                  <a:gd name="GluePoint31Y" fmla="*/ 29 h 45"/>
                  <a:gd name="GluePoint32X" fmla="*/ 63 w 106"/>
                  <a:gd name="GluePoint32Y" fmla="*/ 28 h 45"/>
                  <a:gd name="GluePoint33X" fmla="*/ 33 w 106"/>
                  <a:gd name="GluePoint33Y" fmla="*/ 29 h 45"/>
                  <a:gd name="GluePoint34X" fmla="*/ 38 w 106"/>
                  <a:gd name="GluePoint34Y" fmla="*/ 28 h 45"/>
                  <a:gd name="GluePoint35X" fmla="*/ 46 w 106"/>
                  <a:gd name="GluePoint35Y" fmla="*/ 26 h 45"/>
                  <a:gd name="GluePoint36X" fmla="*/ 58 w 106"/>
                  <a:gd name="GluePoint36Y" fmla="*/ 21 h 45"/>
                  <a:gd name="GluePoint37X" fmla="*/ 60 w 106"/>
                  <a:gd name="GluePoint37Y" fmla="*/ 18 h 45"/>
                  <a:gd name="GluePoint38X" fmla="*/ 57 w 106"/>
                  <a:gd name="GluePoint38Y" fmla="*/ 20 h 45"/>
                  <a:gd name="GluePoint39X" fmla="*/ 46 w 106"/>
                  <a:gd name="GluePoint39Y" fmla="*/ 20 h 45"/>
                  <a:gd name="GluePoint40X" fmla="*/ 47 w 106"/>
                  <a:gd name="GluePoint40Y" fmla="*/ 16 h 45"/>
                  <a:gd name="GluePoint41X" fmla="*/ 42 w 106"/>
                  <a:gd name="GluePoint41Y" fmla="*/ 18 h 45"/>
                  <a:gd name="GluePoint42X" fmla="*/ 39 w 106"/>
                  <a:gd name="GluePoint42Y" fmla="*/ 18 h 45"/>
                  <a:gd name="GluePoint43X" fmla="*/ 41 w 106"/>
                  <a:gd name="GluePoint43Y" fmla="*/ 21 h 45"/>
                  <a:gd name="GluePoint44X" fmla="*/ 36 w 106"/>
                  <a:gd name="GluePoint44Y" fmla="*/ 23 h 45"/>
                  <a:gd name="GluePoint45X" fmla="*/ 25 w 106"/>
                  <a:gd name="GluePoint45Y" fmla="*/ 24 h 45"/>
                  <a:gd name="GluePoint46X" fmla="*/ 25 w 106"/>
                  <a:gd name="GluePoint46Y" fmla="*/ 23 h 45"/>
                  <a:gd name="GluePoint47X" fmla="*/ 19 w 106"/>
                  <a:gd name="GluePoint47Y" fmla="*/ 21 h 45"/>
                  <a:gd name="GluePoint48X" fmla="*/ 14 w 106"/>
                  <a:gd name="GluePoint48Y" fmla="*/ 18 h 45"/>
                  <a:gd name="GluePoint49X" fmla="*/ 7 w 106"/>
                  <a:gd name="GluePoint49Y" fmla="*/ 15 h 45"/>
                  <a:gd name="GluePoint50X" fmla="*/ 17 w 106"/>
                  <a:gd name="GluePoint50Y" fmla="*/ 15 h 45"/>
                  <a:gd name="GluePoint51X" fmla="*/ 12 w 106"/>
                  <a:gd name="GluePoint51Y" fmla="*/ 10 h 45"/>
                  <a:gd name="GluePoint52X" fmla="*/ 9 w 106"/>
                  <a:gd name="GluePoint52Y" fmla="*/ 12 h 45"/>
                  <a:gd name="GluePoint53X" fmla="*/ 1 w 106"/>
                  <a:gd name="GluePoint53Y" fmla="*/ 10 h 45"/>
                  <a:gd name="GluePoint54X" fmla="*/ 3 w 106"/>
                  <a:gd name="GluePoint54Y" fmla="*/ 7 h 45"/>
                  <a:gd name="GluePoint55X" fmla="*/ 4 w 106"/>
                  <a:gd name="GluePoint55Y" fmla="*/ 7 h 45"/>
                  <a:gd name="GluePoint56X" fmla="*/ 7 w 106"/>
                  <a:gd name="GluePoint56Y" fmla="*/ 4 h 45"/>
                  <a:gd name="GluePoint57X" fmla="*/ 12 w 106"/>
                  <a:gd name="GluePoint57Y" fmla="*/ 4 h 45"/>
                  <a:gd name="GluePoint58X" fmla="*/ 28 w 106"/>
                  <a:gd name="GluePoint58Y" fmla="*/ 4 h 45"/>
                  <a:gd name="GluePoint59X" fmla="*/ 28 w 106"/>
                  <a:gd name="GluePoint59Y" fmla="*/ 5 h 45"/>
                  <a:gd name="GluePoint60X" fmla="*/ 23 w 106"/>
                  <a:gd name="GluePoint60Y" fmla="*/ 7 h 45"/>
                  <a:gd name="GluePoint61X" fmla="*/ 27 w 106"/>
                  <a:gd name="GluePoint61Y" fmla="*/ 8 h 45"/>
                  <a:gd name="GluePoint62X" fmla="*/ 30 w 106"/>
                  <a:gd name="GluePoint62Y" fmla="*/ 7 h 45"/>
                  <a:gd name="GluePoint63X" fmla="*/ 38 w 106"/>
                  <a:gd name="GluePoint63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6" h="45">
                    <a:moveTo>
                      <a:pt x="38" y="4"/>
                    </a:moveTo>
                    <a:lnTo>
                      <a:pt x="44" y="7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49" y="12"/>
                    </a:lnTo>
                    <a:lnTo>
                      <a:pt x="55" y="15"/>
                    </a:lnTo>
                    <a:lnTo>
                      <a:pt x="57" y="15"/>
                    </a:lnTo>
                    <a:lnTo>
                      <a:pt x="52" y="12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60" y="2"/>
                    </a:lnTo>
                    <a:lnTo>
                      <a:pt x="68" y="5"/>
                    </a:lnTo>
                    <a:lnTo>
                      <a:pt x="65" y="7"/>
                    </a:lnTo>
                    <a:lnTo>
                      <a:pt x="68" y="8"/>
                    </a:lnTo>
                    <a:lnTo>
                      <a:pt x="66" y="10"/>
                    </a:lnTo>
                    <a:lnTo>
                      <a:pt x="71" y="8"/>
                    </a:lnTo>
                    <a:lnTo>
                      <a:pt x="69" y="7"/>
                    </a:lnTo>
                    <a:lnTo>
                      <a:pt x="71" y="7"/>
                    </a:lnTo>
                    <a:lnTo>
                      <a:pt x="74" y="7"/>
                    </a:lnTo>
                    <a:lnTo>
                      <a:pt x="79" y="8"/>
                    </a:lnTo>
                    <a:lnTo>
                      <a:pt x="79" y="12"/>
                    </a:lnTo>
                    <a:lnTo>
                      <a:pt x="87" y="12"/>
                    </a:lnTo>
                    <a:lnTo>
                      <a:pt x="95" y="15"/>
                    </a:lnTo>
                    <a:lnTo>
                      <a:pt x="104" y="15"/>
                    </a:lnTo>
                    <a:lnTo>
                      <a:pt x="106" y="16"/>
                    </a:lnTo>
                    <a:lnTo>
                      <a:pt x="104" y="18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8" y="21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6"/>
                    </a:lnTo>
                    <a:lnTo>
                      <a:pt x="79" y="26"/>
                    </a:lnTo>
                    <a:lnTo>
                      <a:pt x="81" y="29"/>
                    </a:lnTo>
                    <a:lnTo>
                      <a:pt x="79" y="32"/>
                    </a:lnTo>
                    <a:lnTo>
                      <a:pt x="73" y="34"/>
                    </a:lnTo>
                    <a:lnTo>
                      <a:pt x="74" y="34"/>
                    </a:lnTo>
                    <a:lnTo>
                      <a:pt x="71" y="36"/>
                    </a:lnTo>
                    <a:lnTo>
                      <a:pt x="71" y="39"/>
                    </a:lnTo>
                    <a:lnTo>
                      <a:pt x="71" y="41"/>
                    </a:lnTo>
                    <a:lnTo>
                      <a:pt x="68" y="42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54" y="41"/>
                    </a:lnTo>
                    <a:lnTo>
                      <a:pt x="60" y="41"/>
                    </a:lnTo>
                    <a:lnTo>
                      <a:pt x="61" y="39"/>
                    </a:lnTo>
                    <a:lnTo>
                      <a:pt x="50" y="39"/>
                    </a:lnTo>
                    <a:lnTo>
                      <a:pt x="41" y="37"/>
                    </a:lnTo>
                    <a:lnTo>
                      <a:pt x="36" y="34"/>
                    </a:lnTo>
                    <a:lnTo>
                      <a:pt x="38" y="34"/>
                    </a:lnTo>
                    <a:lnTo>
                      <a:pt x="36" y="32"/>
                    </a:lnTo>
                    <a:lnTo>
                      <a:pt x="44" y="31"/>
                    </a:lnTo>
                    <a:lnTo>
                      <a:pt x="63" y="29"/>
                    </a:lnTo>
                    <a:lnTo>
                      <a:pt x="65" y="29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34" y="31"/>
                    </a:lnTo>
                    <a:lnTo>
                      <a:pt x="33" y="29"/>
                    </a:lnTo>
                    <a:lnTo>
                      <a:pt x="31" y="26"/>
                    </a:lnTo>
                    <a:lnTo>
                      <a:pt x="38" y="28"/>
                    </a:lnTo>
                    <a:lnTo>
                      <a:pt x="36" y="26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8" y="21"/>
                    </a:lnTo>
                    <a:lnTo>
                      <a:pt x="58" y="20"/>
                    </a:lnTo>
                    <a:lnTo>
                      <a:pt x="60" y="18"/>
                    </a:lnTo>
                    <a:lnTo>
                      <a:pt x="58" y="16"/>
                    </a:lnTo>
                    <a:lnTo>
                      <a:pt x="57" y="20"/>
                    </a:lnTo>
                    <a:lnTo>
                      <a:pt x="50" y="21"/>
                    </a:lnTo>
                    <a:lnTo>
                      <a:pt x="46" y="20"/>
                    </a:lnTo>
                    <a:lnTo>
                      <a:pt x="49" y="16"/>
                    </a:lnTo>
                    <a:lnTo>
                      <a:pt x="47" y="16"/>
                    </a:lnTo>
                    <a:lnTo>
                      <a:pt x="44" y="18"/>
                    </a:lnTo>
                    <a:lnTo>
                      <a:pt x="42" y="18"/>
                    </a:lnTo>
                    <a:lnTo>
                      <a:pt x="42" y="16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41" y="21"/>
                    </a:lnTo>
                    <a:lnTo>
                      <a:pt x="36" y="21"/>
                    </a:lnTo>
                    <a:lnTo>
                      <a:pt x="36" y="23"/>
                    </a:lnTo>
                    <a:lnTo>
                      <a:pt x="33" y="24"/>
                    </a:lnTo>
                    <a:lnTo>
                      <a:pt x="25" y="24"/>
                    </a:lnTo>
                    <a:lnTo>
                      <a:pt x="23" y="23"/>
                    </a:lnTo>
                    <a:lnTo>
                      <a:pt x="25" y="23"/>
                    </a:lnTo>
                    <a:lnTo>
                      <a:pt x="25" y="21"/>
                    </a:lnTo>
                    <a:lnTo>
                      <a:pt x="19" y="21"/>
                    </a:lnTo>
                    <a:lnTo>
                      <a:pt x="27" y="20"/>
                    </a:lnTo>
                    <a:lnTo>
                      <a:pt x="14" y="18"/>
                    </a:lnTo>
                    <a:lnTo>
                      <a:pt x="11" y="16"/>
                    </a:lnTo>
                    <a:lnTo>
                      <a:pt x="7" y="15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6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7" y="4"/>
                    </a:lnTo>
                    <a:lnTo>
                      <a:pt x="14" y="5"/>
                    </a:lnTo>
                    <a:lnTo>
                      <a:pt x="12" y="4"/>
                    </a:lnTo>
                    <a:lnTo>
                      <a:pt x="17" y="5"/>
                    </a:lnTo>
                    <a:lnTo>
                      <a:pt x="28" y="4"/>
                    </a:lnTo>
                    <a:lnTo>
                      <a:pt x="30" y="4"/>
                    </a:lnTo>
                    <a:lnTo>
                      <a:pt x="28" y="5"/>
                    </a:lnTo>
                    <a:lnTo>
                      <a:pt x="27" y="7"/>
                    </a:lnTo>
                    <a:lnTo>
                      <a:pt x="23" y="7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34" y="12"/>
                    </a:lnTo>
                    <a:lnTo>
                      <a:pt x="30" y="7"/>
                    </a:lnTo>
                    <a:lnTo>
                      <a:pt x="34" y="4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2" name="Freeform 320"/>
              <p:cNvSpPr/>
              <p:nvPr/>
            </p:nvSpPr>
            <p:spPr>
              <a:xfrm>
                <a:off x="4232160" y="950760"/>
                <a:ext cx="23400" cy="140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4040"/>
                  <a:gd name="textAreaBottom" fmla="*/ 14400 h 14040"/>
                  <a:gd name="GluePoint1X" fmla="*/ 0 w 15"/>
                  <a:gd name="GluePoint1Y" fmla="*/ 0 h 9"/>
                  <a:gd name="GluePoint2X" fmla="*/ 6 w 15"/>
                  <a:gd name="GluePoint2Y" fmla="*/ 1 h 9"/>
                  <a:gd name="GluePoint3X" fmla="*/ 7 w 15"/>
                  <a:gd name="GluePoint3Y" fmla="*/ 5 h 9"/>
                  <a:gd name="GluePoint4X" fmla="*/ 12 w 15"/>
                  <a:gd name="GluePoint4Y" fmla="*/ 6 h 9"/>
                  <a:gd name="GluePoint5X" fmla="*/ 15 w 15"/>
                  <a:gd name="GluePoint5Y" fmla="*/ 9 h 9"/>
                  <a:gd name="GluePoint6X" fmla="*/ 4 w 15"/>
                  <a:gd name="GluePoint6Y" fmla="*/ 5 h 9"/>
                  <a:gd name="GluePoint7X" fmla="*/ 0 w 15"/>
                  <a:gd name="GluePoint7Y" fmla="*/ 1 h 9"/>
                  <a:gd name="GluePoint8X" fmla="*/ 0 w 15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9">
                    <a:moveTo>
                      <a:pt x="0" y="0"/>
                    </a:moveTo>
                    <a:lnTo>
                      <a:pt x="6" y="1"/>
                    </a:lnTo>
                    <a:lnTo>
                      <a:pt x="7" y="5"/>
                    </a:lnTo>
                    <a:lnTo>
                      <a:pt x="12" y="6"/>
                    </a:lnTo>
                    <a:lnTo>
                      <a:pt x="15" y="9"/>
                    </a:lnTo>
                    <a:lnTo>
                      <a:pt x="4" y="5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3" name="Freeform 321"/>
              <p:cNvSpPr/>
              <p:nvPr/>
            </p:nvSpPr>
            <p:spPr>
              <a:xfrm>
                <a:off x="4383000" y="95580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1 w 22"/>
                  <a:gd name="GluePoint1Y" fmla="*/ 0 h 6"/>
                  <a:gd name="GluePoint2X" fmla="*/ 22 w 22"/>
                  <a:gd name="GluePoint2Y" fmla="*/ 2 h 6"/>
                  <a:gd name="GluePoint3X" fmla="*/ 19 w 22"/>
                  <a:gd name="GluePoint3Y" fmla="*/ 3 h 6"/>
                  <a:gd name="GluePoint4X" fmla="*/ 19 w 22"/>
                  <a:gd name="GluePoint4Y" fmla="*/ 5 h 6"/>
                  <a:gd name="GluePoint5X" fmla="*/ 8 w 22"/>
                  <a:gd name="GluePoint5Y" fmla="*/ 6 h 6"/>
                  <a:gd name="GluePoint6X" fmla="*/ 5 w 22"/>
                  <a:gd name="GluePoint6Y" fmla="*/ 5 h 6"/>
                  <a:gd name="GluePoint7X" fmla="*/ 5 w 22"/>
                  <a:gd name="GluePoint7Y" fmla="*/ 3 h 6"/>
                  <a:gd name="GluePoint8X" fmla="*/ 0 w 22"/>
                  <a:gd name="GluePoint8Y" fmla="*/ 2 h 6"/>
                  <a:gd name="GluePoint9X" fmla="*/ 11 w 22"/>
                  <a:gd name="GluePoint9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1" y="0"/>
                    </a:moveTo>
                    <a:lnTo>
                      <a:pt x="22" y="2"/>
                    </a:lnTo>
                    <a:lnTo>
                      <a:pt x="19" y="3"/>
                    </a:lnTo>
                    <a:lnTo>
                      <a:pt x="19" y="5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0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4" name="Freeform 322"/>
              <p:cNvSpPr/>
              <p:nvPr/>
            </p:nvSpPr>
            <p:spPr>
              <a:xfrm>
                <a:off x="4395960" y="963720"/>
                <a:ext cx="64800" cy="2016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20160"/>
                  <a:gd name="textAreaBottom" fmla="*/ 20520 h 20160"/>
                  <a:gd name="GluePoint1X" fmla="*/ 19 w 41"/>
                  <a:gd name="GluePoint1Y" fmla="*/ 0 h 13"/>
                  <a:gd name="GluePoint2X" fmla="*/ 24 w 41"/>
                  <a:gd name="GluePoint2Y" fmla="*/ 1 h 13"/>
                  <a:gd name="GluePoint3X" fmla="*/ 20 w 41"/>
                  <a:gd name="GluePoint3Y" fmla="*/ 3 h 13"/>
                  <a:gd name="GluePoint4X" fmla="*/ 22 w 41"/>
                  <a:gd name="GluePoint4Y" fmla="*/ 5 h 13"/>
                  <a:gd name="GluePoint5X" fmla="*/ 30 w 41"/>
                  <a:gd name="GluePoint5Y" fmla="*/ 6 h 13"/>
                  <a:gd name="GluePoint6X" fmla="*/ 33 w 41"/>
                  <a:gd name="GluePoint6Y" fmla="*/ 5 h 13"/>
                  <a:gd name="GluePoint7X" fmla="*/ 41 w 41"/>
                  <a:gd name="GluePoint7Y" fmla="*/ 8 h 13"/>
                  <a:gd name="GluePoint8X" fmla="*/ 33 w 41"/>
                  <a:gd name="GluePoint8Y" fmla="*/ 8 h 13"/>
                  <a:gd name="GluePoint9X" fmla="*/ 28 w 41"/>
                  <a:gd name="GluePoint9Y" fmla="*/ 11 h 13"/>
                  <a:gd name="GluePoint10X" fmla="*/ 20 w 41"/>
                  <a:gd name="GluePoint10Y" fmla="*/ 13 h 13"/>
                  <a:gd name="GluePoint11X" fmla="*/ 17 w 41"/>
                  <a:gd name="GluePoint11Y" fmla="*/ 13 h 13"/>
                  <a:gd name="GluePoint12X" fmla="*/ 20 w 41"/>
                  <a:gd name="GluePoint12Y" fmla="*/ 9 h 13"/>
                  <a:gd name="GluePoint13X" fmla="*/ 1 w 41"/>
                  <a:gd name="GluePoint13Y" fmla="*/ 11 h 13"/>
                  <a:gd name="GluePoint14X" fmla="*/ 6 w 41"/>
                  <a:gd name="GluePoint14Y" fmla="*/ 5 h 13"/>
                  <a:gd name="GluePoint15X" fmla="*/ 0 w 41"/>
                  <a:gd name="GluePoint15Y" fmla="*/ 1 h 13"/>
                  <a:gd name="GluePoint16X" fmla="*/ 19 w 41"/>
                  <a:gd name="GluePoint1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13">
                    <a:moveTo>
                      <a:pt x="19" y="0"/>
                    </a:moveTo>
                    <a:lnTo>
                      <a:pt x="24" y="1"/>
                    </a:lnTo>
                    <a:lnTo>
                      <a:pt x="20" y="3"/>
                    </a:lnTo>
                    <a:lnTo>
                      <a:pt x="22" y="5"/>
                    </a:lnTo>
                    <a:lnTo>
                      <a:pt x="30" y="6"/>
                    </a:lnTo>
                    <a:lnTo>
                      <a:pt x="33" y="5"/>
                    </a:lnTo>
                    <a:lnTo>
                      <a:pt x="41" y="8"/>
                    </a:lnTo>
                    <a:lnTo>
                      <a:pt x="33" y="8"/>
                    </a:lnTo>
                    <a:lnTo>
                      <a:pt x="28" y="11"/>
                    </a:lnTo>
                    <a:lnTo>
                      <a:pt x="20" y="13"/>
                    </a:lnTo>
                    <a:lnTo>
                      <a:pt x="17" y="13"/>
                    </a:lnTo>
                    <a:lnTo>
                      <a:pt x="20" y="9"/>
                    </a:lnTo>
                    <a:lnTo>
                      <a:pt x="1" y="11"/>
                    </a:lnTo>
                    <a:lnTo>
                      <a:pt x="6" y="5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5" name="Freeform 323"/>
              <p:cNvSpPr/>
              <p:nvPr/>
            </p:nvSpPr>
            <p:spPr>
              <a:xfrm>
                <a:off x="4332240" y="920880"/>
                <a:ext cx="149040" cy="2520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25200"/>
                  <a:gd name="textAreaBottom" fmla="*/ 25560 h 25200"/>
                  <a:gd name="GluePoint1X" fmla="*/ 54 w 94"/>
                  <a:gd name="GluePoint1Y" fmla="*/ 0 h 16"/>
                  <a:gd name="GluePoint2X" fmla="*/ 54 w 94"/>
                  <a:gd name="GluePoint2Y" fmla="*/ 1 h 16"/>
                  <a:gd name="GluePoint3X" fmla="*/ 52 w 94"/>
                  <a:gd name="GluePoint3Y" fmla="*/ 4 h 16"/>
                  <a:gd name="GluePoint4X" fmla="*/ 60 w 94"/>
                  <a:gd name="GluePoint4Y" fmla="*/ 3 h 16"/>
                  <a:gd name="GluePoint5X" fmla="*/ 59 w 94"/>
                  <a:gd name="GluePoint5Y" fmla="*/ 3 h 16"/>
                  <a:gd name="GluePoint6X" fmla="*/ 70 w 94"/>
                  <a:gd name="GluePoint6Y" fmla="*/ 1 h 16"/>
                  <a:gd name="GluePoint7X" fmla="*/ 75 w 94"/>
                  <a:gd name="GluePoint7Y" fmla="*/ 3 h 16"/>
                  <a:gd name="GluePoint8X" fmla="*/ 75 w 94"/>
                  <a:gd name="GluePoint8Y" fmla="*/ 3 h 16"/>
                  <a:gd name="GluePoint9X" fmla="*/ 92 w 94"/>
                  <a:gd name="GluePoint9Y" fmla="*/ 6 h 16"/>
                  <a:gd name="GluePoint10X" fmla="*/ 92 w 94"/>
                  <a:gd name="GluePoint10Y" fmla="*/ 8 h 16"/>
                  <a:gd name="GluePoint11X" fmla="*/ 83 w 94"/>
                  <a:gd name="GluePoint11Y" fmla="*/ 11 h 16"/>
                  <a:gd name="GluePoint12X" fmla="*/ 68 w 94"/>
                  <a:gd name="GluePoint12Y" fmla="*/ 14 h 16"/>
                  <a:gd name="GluePoint13X" fmla="*/ 56 w 94"/>
                  <a:gd name="GluePoint13Y" fmla="*/ 16 h 16"/>
                  <a:gd name="GluePoint14X" fmla="*/ 52 w 94"/>
                  <a:gd name="GluePoint14Y" fmla="*/ 12 h 16"/>
                  <a:gd name="GluePoint15X" fmla="*/ 24 w 94"/>
                  <a:gd name="GluePoint15Y" fmla="*/ 11 h 16"/>
                  <a:gd name="GluePoint16X" fmla="*/ 32 w 94"/>
                  <a:gd name="GluePoint16Y" fmla="*/ 9 h 16"/>
                  <a:gd name="GluePoint17X" fmla="*/ 45 w 94"/>
                  <a:gd name="GluePoint17Y" fmla="*/ 9 h 16"/>
                  <a:gd name="GluePoint18X" fmla="*/ 43 w 94"/>
                  <a:gd name="GluePoint18Y" fmla="*/ 8 h 16"/>
                  <a:gd name="GluePoint19X" fmla="*/ 8 w 94"/>
                  <a:gd name="GluePoint19Y" fmla="*/ 6 h 16"/>
                  <a:gd name="GluePoint20X" fmla="*/ 0 w 94"/>
                  <a:gd name="GluePoint20Y" fmla="*/ 4 h 16"/>
                  <a:gd name="GluePoint21X" fmla="*/ 19 w 94"/>
                  <a:gd name="GluePoint21Y" fmla="*/ 4 h 16"/>
                  <a:gd name="GluePoint22X" fmla="*/ 19 w 94"/>
                  <a:gd name="GluePoint22Y" fmla="*/ 4 h 16"/>
                  <a:gd name="GluePoint23X" fmla="*/ 16 w 94"/>
                  <a:gd name="GluePoint23Y" fmla="*/ 3 h 16"/>
                  <a:gd name="GluePoint24X" fmla="*/ 14 w 94"/>
                  <a:gd name="GluePoint24Y" fmla="*/ 1 h 16"/>
                  <a:gd name="GluePoint25X" fmla="*/ 21 w 94"/>
                  <a:gd name="GluePoint25Y" fmla="*/ 3 h 16"/>
                  <a:gd name="GluePoint26X" fmla="*/ 21 w 94"/>
                  <a:gd name="GluePoint26Y" fmla="*/ 1 h 16"/>
                  <a:gd name="GluePoint27X" fmla="*/ 18 w 94"/>
                  <a:gd name="GluePoint27Y" fmla="*/ 1 h 16"/>
                  <a:gd name="GluePoint28X" fmla="*/ 32 w 94"/>
                  <a:gd name="GluePoint28Y" fmla="*/ 3 h 16"/>
                  <a:gd name="GluePoint29X" fmla="*/ 41 w 94"/>
                  <a:gd name="GluePoint29Y" fmla="*/ 3 h 16"/>
                  <a:gd name="GluePoint30X" fmla="*/ 46 w 94"/>
                  <a:gd name="GluePoint30Y" fmla="*/ 6 h 16"/>
                  <a:gd name="GluePoint31X" fmla="*/ 46 w 94"/>
                  <a:gd name="GluePoint31Y" fmla="*/ 4 h 16"/>
                  <a:gd name="GluePoint32X" fmla="*/ 46 w 94"/>
                  <a:gd name="GluePoint32Y" fmla="*/ 1 h 16"/>
                  <a:gd name="GluePoint33X" fmla="*/ 49 w 94"/>
                  <a:gd name="GluePoint33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94" h="16">
                    <a:moveTo>
                      <a:pt x="49" y="0"/>
                    </a:moveTo>
                    <a:lnTo>
                      <a:pt x="54" y="0"/>
                    </a:lnTo>
                    <a:lnTo>
                      <a:pt x="52" y="1"/>
                    </a:lnTo>
                    <a:lnTo>
                      <a:pt x="54" y="1"/>
                    </a:lnTo>
                    <a:lnTo>
                      <a:pt x="52" y="3"/>
                    </a:lnTo>
                    <a:lnTo>
                      <a:pt x="52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67" y="3"/>
                    </a:lnTo>
                    <a:lnTo>
                      <a:pt x="70" y="1"/>
                    </a:lnTo>
                    <a:lnTo>
                      <a:pt x="70" y="3"/>
                    </a:lnTo>
                    <a:lnTo>
                      <a:pt x="75" y="3"/>
                    </a:lnTo>
                    <a:lnTo>
                      <a:pt x="73" y="3"/>
                    </a:lnTo>
                    <a:lnTo>
                      <a:pt x="75" y="3"/>
                    </a:lnTo>
                    <a:lnTo>
                      <a:pt x="92" y="4"/>
                    </a:lnTo>
                    <a:lnTo>
                      <a:pt x="92" y="6"/>
                    </a:lnTo>
                    <a:lnTo>
                      <a:pt x="94" y="6"/>
                    </a:lnTo>
                    <a:lnTo>
                      <a:pt x="92" y="8"/>
                    </a:lnTo>
                    <a:lnTo>
                      <a:pt x="81" y="11"/>
                    </a:lnTo>
                    <a:lnTo>
                      <a:pt x="83" y="11"/>
                    </a:lnTo>
                    <a:lnTo>
                      <a:pt x="81" y="12"/>
                    </a:lnTo>
                    <a:lnTo>
                      <a:pt x="68" y="14"/>
                    </a:lnTo>
                    <a:lnTo>
                      <a:pt x="65" y="16"/>
                    </a:lnTo>
                    <a:lnTo>
                      <a:pt x="56" y="16"/>
                    </a:lnTo>
                    <a:lnTo>
                      <a:pt x="52" y="14"/>
                    </a:lnTo>
                    <a:lnTo>
                      <a:pt x="52" y="12"/>
                    </a:lnTo>
                    <a:lnTo>
                      <a:pt x="35" y="14"/>
                    </a:lnTo>
                    <a:lnTo>
                      <a:pt x="24" y="11"/>
                    </a:lnTo>
                    <a:lnTo>
                      <a:pt x="37" y="11"/>
                    </a:lnTo>
                    <a:lnTo>
                      <a:pt x="32" y="9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14" y="9"/>
                    </a:lnTo>
                    <a:lnTo>
                      <a:pt x="8" y="6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11" y="3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22" y="1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18" y="1"/>
                    </a:lnTo>
                    <a:lnTo>
                      <a:pt x="21" y="0"/>
                    </a:lnTo>
                    <a:lnTo>
                      <a:pt x="32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6" y="6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6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6" name="Freeform 324"/>
              <p:cNvSpPr/>
              <p:nvPr/>
            </p:nvSpPr>
            <p:spPr>
              <a:xfrm>
                <a:off x="4575240" y="976320"/>
                <a:ext cx="2979360" cy="915480"/>
              </a:xfrm>
              <a:custGeom>
                <a:avLst/>
                <a:gdLst>
                  <a:gd name="textAreaLeft" fmla="*/ 0 w 2979360"/>
                  <a:gd name="textAreaRight" fmla="*/ 2979720 w 2979360"/>
                  <a:gd name="textAreaTop" fmla="*/ 0 h 915480"/>
                  <a:gd name="textAreaBottom" fmla="*/ 915840 h 915480"/>
                  <a:gd name="GluePoint1X" fmla="*/ 1116 w 1182"/>
                  <a:gd name="GluePoint1Y" fmla="*/ 145 h 359"/>
                  <a:gd name="GluePoint2X" fmla="*/ 1069 w 1182"/>
                  <a:gd name="GluePoint2Y" fmla="*/ 162 h 359"/>
                  <a:gd name="GluePoint3X" fmla="*/ 1103 w 1182"/>
                  <a:gd name="GluePoint3Y" fmla="*/ 203 h 359"/>
                  <a:gd name="GluePoint4X" fmla="*/ 1107 w 1182"/>
                  <a:gd name="GluePoint4Y" fmla="*/ 232 h 359"/>
                  <a:gd name="GluePoint5X" fmla="*/ 1043 w 1182"/>
                  <a:gd name="GluePoint5Y" fmla="*/ 167 h 359"/>
                  <a:gd name="GluePoint6X" fmla="*/ 1035 w 1182"/>
                  <a:gd name="GluePoint6Y" fmla="*/ 145 h 359"/>
                  <a:gd name="GluePoint7X" fmla="*/ 995 w 1182"/>
                  <a:gd name="GluePoint7Y" fmla="*/ 167 h 359"/>
                  <a:gd name="GluePoint8X" fmla="*/ 953 w 1182"/>
                  <a:gd name="GluePoint8Y" fmla="*/ 166 h 359"/>
                  <a:gd name="GluePoint9X" fmla="*/ 905 w 1182"/>
                  <a:gd name="GluePoint9Y" fmla="*/ 185 h 359"/>
                  <a:gd name="GluePoint10X" fmla="*/ 920 w 1182"/>
                  <a:gd name="GluePoint10Y" fmla="*/ 228 h 359"/>
                  <a:gd name="GluePoint11X" fmla="*/ 962 w 1182"/>
                  <a:gd name="GluePoint11Y" fmla="*/ 240 h 359"/>
                  <a:gd name="GluePoint12X" fmla="*/ 952 w 1182"/>
                  <a:gd name="GluePoint12Y" fmla="*/ 336 h 359"/>
                  <a:gd name="GluePoint13X" fmla="*/ 951 w 1182"/>
                  <a:gd name="GluePoint13Y" fmla="*/ 317 h 359"/>
                  <a:gd name="GluePoint14X" fmla="*/ 859 w 1182"/>
                  <a:gd name="GluePoint14Y" fmla="*/ 256 h 359"/>
                  <a:gd name="GluePoint15X" fmla="*/ 790 w 1182"/>
                  <a:gd name="GluePoint15Y" fmla="*/ 270 h 359"/>
                  <a:gd name="GluePoint16X" fmla="*/ 645 w 1182"/>
                  <a:gd name="GluePoint16Y" fmla="*/ 249 h 359"/>
                  <a:gd name="GluePoint17X" fmla="*/ 534 w 1182"/>
                  <a:gd name="GluePoint17Y" fmla="*/ 277 h 359"/>
                  <a:gd name="GluePoint18X" fmla="*/ 420 w 1182"/>
                  <a:gd name="GluePoint18Y" fmla="*/ 221 h 359"/>
                  <a:gd name="GluePoint19X" fmla="*/ 388 w 1182"/>
                  <a:gd name="GluePoint19Y" fmla="*/ 223 h 359"/>
                  <a:gd name="GluePoint20X" fmla="*/ 324 w 1182"/>
                  <a:gd name="GluePoint20Y" fmla="*/ 218 h 359"/>
                  <a:gd name="GluePoint21X" fmla="*/ 301 w 1182"/>
                  <a:gd name="GluePoint21Y" fmla="*/ 239 h 359"/>
                  <a:gd name="GluePoint22X" fmla="*/ 279 w 1182"/>
                  <a:gd name="GluePoint22Y" fmla="*/ 254 h 359"/>
                  <a:gd name="GluePoint23X" fmla="*/ 228 w 1182"/>
                  <a:gd name="GluePoint23Y" fmla="*/ 249 h 359"/>
                  <a:gd name="GluePoint24X" fmla="*/ 196 w 1182"/>
                  <a:gd name="GluePoint24Y" fmla="*/ 274 h 359"/>
                  <a:gd name="GluePoint25X" fmla="*/ 211 w 1182"/>
                  <a:gd name="GluePoint25Y" fmla="*/ 304 h 359"/>
                  <a:gd name="GluePoint26X" fmla="*/ 215 w 1182"/>
                  <a:gd name="GluePoint26Y" fmla="*/ 355 h 359"/>
                  <a:gd name="GluePoint27X" fmla="*/ 118 w 1182"/>
                  <a:gd name="GluePoint27Y" fmla="*/ 314 h 359"/>
                  <a:gd name="GluePoint28X" fmla="*/ 137 w 1182"/>
                  <a:gd name="GluePoint28Y" fmla="*/ 287 h 359"/>
                  <a:gd name="GluePoint29X" fmla="*/ 97 w 1182"/>
                  <a:gd name="GluePoint29Y" fmla="*/ 259 h 359"/>
                  <a:gd name="GluePoint30X" fmla="*/ 59 w 1182"/>
                  <a:gd name="GluePoint30Y" fmla="*/ 225 h 359"/>
                  <a:gd name="GluePoint31X" fmla="*/ 16 w 1182"/>
                  <a:gd name="GluePoint31Y" fmla="*/ 186 h 359"/>
                  <a:gd name="GluePoint32X" fmla="*/ 11 w 1182"/>
                  <a:gd name="GluePoint32Y" fmla="*/ 156 h 359"/>
                  <a:gd name="GluePoint33X" fmla="*/ 13 w 1182"/>
                  <a:gd name="GluePoint33Y" fmla="*/ 87 h 359"/>
                  <a:gd name="GluePoint34X" fmla="*/ 30 w 1182"/>
                  <a:gd name="GluePoint34Y" fmla="*/ 69 h 359"/>
                  <a:gd name="GluePoint35X" fmla="*/ 49 w 1182"/>
                  <a:gd name="GluePoint35Y" fmla="*/ 98 h 359"/>
                  <a:gd name="GluePoint36X" fmla="*/ 79 w 1182"/>
                  <a:gd name="GluePoint36Y" fmla="*/ 118 h 359"/>
                  <a:gd name="GluePoint37X" fmla="*/ 121 w 1182"/>
                  <a:gd name="GluePoint37Y" fmla="*/ 105 h 359"/>
                  <a:gd name="GluePoint38X" fmla="*/ 136 w 1182"/>
                  <a:gd name="GluePoint38Y" fmla="*/ 97 h 359"/>
                  <a:gd name="GluePoint39X" fmla="*/ 180 w 1182"/>
                  <a:gd name="GluePoint39Y" fmla="*/ 79 h 359"/>
                  <a:gd name="GluePoint40X" fmla="*/ 222 w 1182"/>
                  <a:gd name="GluePoint40Y" fmla="*/ 78 h 359"/>
                  <a:gd name="GluePoint41X" fmla="*/ 266 w 1182"/>
                  <a:gd name="GluePoint41Y" fmla="*/ 65 h 359"/>
                  <a:gd name="GluePoint42X" fmla="*/ 288 w 1182"/>
                  <a:gd name="GluePoint42Y" fmla="*/ 53 h 359"/>
                  <a:gd name="GluePoint43X" fmla="*/ 302 w 1182"/>
                  <a:gd name="GluePoint43Y" fmla="*/ 96 h 359"/>
                  <a:gd name="GluePoint44X" fmla="*/ 346 w 1182"/>
                  <a:gd name="GluePoint44Y" fmla="*/ 82 h 359"/>
                  <a:gd name="GluePoint45X" fmla="*/ 312 w 1182"/>
                  <a:gd name="GluePoint45Y" fmla="*/ 68 h 359"/>
                  <a:gd name="GluePoint46X" fmla="*/ 334 w 1182"/>
                  <a:gd name="GluePoint46Y" fmla="*/ 55 h 359"/>
                  <a:gd name="GluePoint47X" fmla="*/ 363 w 1182"/>
                  <a:gd name="GluePoint47Y" fmla="*/ 55 h 359"/>
                  <a:gd name="GluePoint48X" fmla="*/ 357 w 1182"/>
                  <a:gd name="GluePoint48Y" fmla="*/ 47 h 359"/>
                  <a:gd name="GluePoint49X" fmla="*/ 369 w 1182"/>
                  <a:gd name="GluePoint49Y" fmla="*/ 29 h 359"/>
                  <a:gd name="GluePoint50X" fmla="*/ 414 w 1182"/>
                  <a:gd name="GluePoint50Y" fmla="*/ 13 h 359"/>
                  <a:gd name="GluePoint51X" fmla="*/ 443 w 1182"/>
                  <a:gd name="GluePoint51Y" fmla="*/ 0 h 359"/>
                  <a:gd name="GluePoint52X" fmla="*/ 518 w 1182"/>
                  <a:gd name="GluePoint52Y" fmla="*/ 11 h 359"/>
                  <a:gd name="GluePoint53X" fmla="*/ 506 w 1182"/>
                  <a:gd name="GluePoint53Y" fmla="*/ 41 h 359"/>
                  <a:gd name="GluePoint54X" fmla="*/ 534 w 1182"/>
                  <a:gd name="GluePoint54Y" fmla="*/ 30 h 359"/>
                  <a:gd name="GluePoint55X" fmla="*/ 602 w 1182"/>
                  <a:gd name="GluePoint55Y" fmla="*/ 40 h 359"/>
                  <a:gd name="GluePoint56X" fmla="*/ 672 w 1182"/>
                  <a:gd name="GluePoint56Y" fmla="*/ 49 h 359"/>
                  <a:gd name="GluePoint57X" fmla="*/ 749 w 1182"/>
                  <a:gd name="GluePoint57Y" fmla="*/ 50 h 359"/>
                  <a:gd name="GluePoint58X" fmla="*/ 842 w 1182"/>
                  <a:gd name="GluePoint58Y" fmla="*/ 56 h 359"/>
                  <a:gd name="GluePoint59X" fmla="*/ 967 w 1182"/>
                  <a:gd name="GluePoint59Y" fmla="*/ 68 h 359"/>
                  <a:gd name="GluePoint60X" fmla="*/ 1092 w 1182"/>
                  <a:gd name="GluePoint60Y" fmla="*/ 83 h 3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1182" h="359">
                    <a:moveTo>
                      <a:pt x="1122" y="122"/>
                    </a:moveTo>
                    <a:cubicBezTo>
                      <a:pt x="1125" y="123"/>
                      <a:pt x="1125" y="123"/>
                      <a:pt x="1125" y="123"/>
                    </a:cubicBezTo>
                    <a:cubicBezTo>
                      <a:pt x="1134" y="128"/>
                      <a:pt x="1134" y="128"/>
                      <a:pt x="1134" y="128"/>
                    </a:cubicBezTo>
                    <a:cubicBezTo>
                      <a:pt x="1143" y="132"/>
                      <a:pt x="1143" y="132"/>
                      <a:pt x="1143" y="132"/>
                    </a:cubicBezTo>
                    <a:cubicBezTo>
                      <a:pt x="1140" y="132"/>
                      <a:pt x="1140" y="132"/>
                      <a:pt x="1140" y="132"/>
                    </a:cubicBezTo>
                    <a:cubicBezTo>
                      <a:pt x="1148" y="135"/>
                      <a:pt x="1148" y="135"/>
                      <a:pt x="1148" y="135"/>
                    </a:cubicBezTo>
                    <a:cubicBezTo>
                      <a:pt x="1150" y="139"/>
                      <a:pt x="1150" y="139"/>
                      <a:pt x="1150" y="139"/>
                    </a:cubicBezTo>
                    <a:cubicBezTo>
                      <a:pt x="1134" y="137"/>
                      <a:pt x="1134" y="137"/>
                      <a:pt x="1134" y="137"/>
                    </a:cubicBezTo>
                    <a:cubicBezTo>
                      <a:pt x="1133" y="137"/>
                      <a:pt x="1133" y="137"/>
                      <a:pt x="1133" y="137"/>
                    </a:cubicBezTo>
                    <a:cubicBezTo>
                      <a:pt x="1122" y="141"/>
                      <a:pt x="1122" y="141"/>
                      <a:pt x="1122" y="141"/>
                    </a:cubicBezTo>
                    <a:cubicBezTo>
                      <a:pt x="1124" y="143"/>
                      <a:pt x="1124" y="143"/>
                      <a:pt x="1124" y="143"/>
                    </a:cubicBezTo>
                    <a:cubicBezTo>
                      <a:pt x="1119" y="146"/>
                      <a:pt x="1119" y="146"/>
                      <a:pt x="1119" y="146"/>
                    </a:cubicBezTo>
                    <a:cubicBezTo>
                      <a:pt x="1116" y="145"/>
                      <a:pt x="1116" y="145"/>
                      <a:pt x="1116" y="145"/>
                    </a:cubicBezTo>
                    <a:cubicBezTo>
                      <a:pt x="1117" y="148"/>
                      <a:pt x="1117" y="148"/>
                      <a:pt x="1117" y="148"/>
                    </a:cubicBezTo>
                    <a:cubicBezTo>
                      <a:pt x="1114" y="150"/>
                      <a:pt x="1114" y="150"/>
                      <a:pt x="1114" y="150"/>
                    </a:cubicBezTo>
                    <a:cubicBezTo>
                      <a:pt x="1116" y="152"/>
                      <a:pt x="1116" y="152"/>
                      <a:pt x="1116" y="152"/>
                    </a:cubicBezTo>
                    <a:cubicBezTo>
                      <a:pt x="1110" y="158"/>
                      <a:pt x="1110" y="158"/>
                      <a:pt x="1110" y="158"/>
                    </a:cubicBezTo>
                    <a:cubicBezTo>
                      <a:pt x="1114" y="163"/>
                      <a:pt x="1114" y="163"/>
                      <a:pt x="1114" y="163"/>
                    </a:cubicBezTo>
                    <a:cubicBezTo>
                      <a:pt x="1100" y="157"/>
                      <a:pt x="1100" y="157"/>
                      <a:pt x="1100" y="157"/>
                    </a:cubicBezTo>
                    <a:cubicBezTo>
                      <a:pt x="1089" y="156"/>
                      <a:pt x="1089" y="156"/>
                      <a:pt x="1089" y="156"/>
                    </a:cubicBezTo>
                    <a:cubicBezTo>
                      <a:pt x="1083" y="158"/>
                      <a:pt x="1083" y="158"/>
                      <a:pt x="1083" y="158"/>
                    </a:cubicBezTo>
                    <a:cubicBezTo>
                      <a:pt x="1084" y="164"/>
                      <a:pt x="1084" y="164"/>
                      <a:pt x="1084" y="164"/>
                    </a:cubicBezTo>
                    <a:cubicBezTo>
                      <a:pt x="1075" y="157"/>
                      <a:pt x="1075" y="157"/>
                      <a:pt x="1075" y="157"/>
                    </a:cubicBezTo>
                    <a:cubicBezTo>
                      <a:pt x="1072" y="161"/>
                      <a:pt x="1072" y="161"/>
                      <a:pt x="1072" y="161"/>
                    </a:cubicBezTo>
                    <a:cubicBezTo>
                      <a:pt x="1075" y="164"/>
                      <a:pt x="1075" y="164"/>
                      <a:pt x="1075" y="164"/>
                    </a:cubicBezTo>
                    <a:cubicBezTo>
                      <a:pt x="1069" y="162"/>
                      <a:pt x="1069" y="162"/>
                      <a:pt x="1069" y="162"/>
                    </a:cubicBezTo>
                    <a:cubicBezTo>
                      <a:pt x="1063" y="164"/>
                      <a:pt x="1063" y="164"/>
                      <a:pt x="1063" y="164"/>
                    </a:cubicBezTo>
                    <a:cubicBezTo>
                      <a:pt x="1069" y="171"/>
                      <a:pt x="1069" y="171"/>
                      <a:pt x="1069" y="171"/>
                    </a:cubicBezTo>
                    <a:cubicBezTo>
                      <a:pt x="1067" y="171"/>
                      <a:pt x="1067" y="171"/>
                      <a:pt x="1067" y="171"/>
                    </a:cubicBezTo>
                    <a:cubicBezTo>
                      <a:pt x="1069" y="177"/>
                      <a:pt x="1069" y="177"/>
                      <a:pt x="1069" y="177"/>
                    </a:cubicBezTo>
                    <a:cubicBezTo>
                      <a:pt x="1074" y="183"/>
                      <a:pt x="1074" y="183"/>
                      <a:pt x="1074" y="183"/>
                    </a:cubicBezTo>
                    <a:cubicBezTo>
                      <a:pt x="1078" y="185"/>
                      <a:pt x="1078" y="185"/>
                      <a:pt x="1078" y="185"/>
                    </a:cubicBezTo>
                    <a:cubicBezTo>
                      <a:pt x="1079" y="183"/>
                      <a:pt x="1079" y="183"/>
                      <a:pt x="1079" y="183"/>
                    </a:cubicBezTo>
                    <a:cubicBezTo>
                      <a:pt x="1085" y="185"/>
                      <a:pt x="1085" y="185"/>
                      <a:pt x="1085" y="185"/>
                    </a:cubicBezTo>
                    <a:cubicBezTo>
                      <a:pt x="1088" y="191"/>
                      <a:pt x="1088" y="191"/>
                      <a:pt x="1088" y="191"/>
                    </a:cubicBezTo>
                    <a:cubicBezTo>
                      <a:pt x="1093" y="195"/>
                      <a:pt x="1093" y="195"/>
                      <a:pt x="1093" y="195"/>
                    </a:cubicBezTo>
                    <a:cubicBezTo>
                      <a:pt x="1098" y="196"/>
                      <a:pt x="1098" y="196"/>
                      <a:pt x="1098" y="196"/>
                    </a:cubicBezTo>
                    <a:cubicBezTo>
                      <a:pt x="1103" y="200"/>
                      <a:pt x="1103" y="200"/>
                      <a:pt x="1103" y="200"/>
                    </a:cubicBezTo>
                    <a:cubicBezTo>
                      <a:pt x="1103" y="203"/>
                      <a:pt x="1103" y="203"/>
                      <a:pt x="1103" y="203"/>
                    </a:cubicBezTo>
                    <a:cubicBezTo>
                      <a:pt x="1098" y="200"/>
                      <a:pt x="1098" y="200"/>
                      <a:pt x="1098" y="200"/>
                    </a:cubicBezTo>
                    <a:cubicBezTo>
                      <a:pt x="1097" y="197"/>
                      <a:pt x="1097" y="197"/>
                      <a:pt x="1097" y="197"/>
                    </a:cubicBezTo>
                    <a:cubicBezTo>
                      <a:pt x="1093" y="199"/>
                      <a:pt x="1093" y="199"/>
                      <a:pt x="1093" y="199"/>
                    </a:cubicBezTo>
                    <a:cubicBezTo>
                      <a:pt x="1095" y="200"/>
                      <a:pt x="1095" y="200"/>
                      <a:pt x="1095" y="200"/>
                    </a:cubicBezTo>
                    <a:cubicBezTo>
                      <a:pt x="1096" y="201"/>
                      <a:pt x="1096" y="201"/>
                      <a:pt x="1096" y="201"/>
                    </a:cubicBezTo>
                    <a:cubicBezTo>
                      <a:pt x="1095" y="203"/>
                      <a:pt x="1095" y="203"/>
                      <a:pt x="1095" y="203"/>
                    </a:cubicBezTo>
                    <a:cubicBezTo>
                      <a:pt x="1098" y="208"/>
                      <a:pt x="1098" y="208"/>
                      <a:pt x="1098" y="208"/>
                    </a:cubicBezTo>
                    <a:cubicBezTo>
                      <a:pt x="1110" y="216"/>
                      <a:pt x="1110" y="216"/>
                      <a:pt x="1110" y="216"/>
                    </a:cubicBezTo>
                    <a:cubicBezTo>
                      <a:pt x="1108" y="218"/>
                      <a:pt x="1108" y="218"/>
                      <a:pt x="1108" y="218"/>
                    </a:cubicBezTo>
                    <a:cubicBezTo>
                      <a:pt x="1103" y="218"/>
                      <a:pt x="1103" y="218"/>
                      <a:pt x="1103" y="218"/>
                    </a:cubicBezTo>
                    <a:cubicBezTo>
                      <a:pt x="1100" y="223"/>
                      <a:pt x="1100" y="223"/>
                      <a:pt x="1100" y="223"/>
                    </a:cubicBezTo>
                    <a:cubicBezTo>
                      <a:pt x="1110" y="232"/>
                      <a:pt x="1110" y="232"/>
                      <a:pt x="1110" y="232"/>
                    </a:cubicBezTo>
                    <a:cubicBezTo>
                      <a:pt x="1107" y="232"/>
                      <a:pt x="1107" y="232"/>
                      <a:pt x="1107" y="232"/>
                    </a:cubicBezTo>
                    <a:cubicBezTo>
                      <a:pt x="1103" y="235"/>
                      <a:pt x="1103" y="235"/>
                      <a:pt x="1103" y="235"/>
                    </a:cubicBezTo>
                    <a:cubicBezTo>
                      <a:pt x="1103" y="238"/>
                      <a:pt x="1103" y="238"/>
                      <a:pt x="1103" y="238"/>
                    </a:cubicBezTo>
                    <a:cubicBezTo>
                      <a:pt x="1108" y="246"/>
                      <a:pt x="1108" y="246"/>
                      <a:pt x="1108" y="246"/>
                    </a:cubicBezTo>
                    <a:cubicBezTo>
                      <a:pt x="1106" y="256"/>
                      <a:pt x="1106" y="256"/>
                      <a:pt x="1106" y="256"/>
                    </a:cubicBezTo>
                    <a:cubicBezTo>
                      <a:pt x="1059" y="217"/>
                      <a:pt x="1059" y="217"/>
                      <a:pt x="1059" y="217"/>
                    </a:cubicBezTo>
                    <a:cubicBezTo>
                      <a:pt x="1045" y="203"/>
                      <a:pt x="1045" y="203"/>
                      <a:pt x="1045" y="203"/>
                    </a:cubicBezTo>
                    <a:cubicBezTo>
                      <a:pt x="1040" y="196"/>
                      <a:pt x="1040" y="196"/>
                      <a:pt x="1040" y="196"/>
                    </a:cubicBezTo>
                    <a:cubicBezTo>
                      <a:pt x="1042" y="192"/>
                      <a:pt x="1042" y="192"/>
                      <a:pt x="1042" y="192"/>
                    </a:cubicBezTo>
                    <a:cubicBezTo>
                      <a:pt x="1039" y="187"/>
                      <a:pt x="1039" y="187"/>
                      <a:pt x="1039" y="187"/>
                    </a:cubicBezTo>
                    <a:cubicBezTo>
                      <a:pt x="1035" y="184"/>
                      <a:pt x="1035" y="184"/>
                      <a:pt x="1035" y="184"/>
                    </a:cubicBezTo>
                    <a:cubicBezTo>
                      <a:pt x="1040" y="185"/>
                      <a:pt x="1040" y="185"/>
                      <a:pt x="1040" y="185"/>
                    </a:cubicBezTo>
                    <a:cubicBezTo>
                      <a:pt x="1044" y="182"/>
                      <a:pt x="1044" y="182"/>
                      <a:pt x="1044" y="182"/>
                    </a:cubicBezTo>
                    <a:cubicBezTo>
                      <a:pt x="1043" y="167"/>
                      <a:pt x="1043" y="167"/>
                      <a:pt x="1043" y="167"/>
                    </a:cubicBezTo>
                    <a:cubicBezTo>
                      <a:pt x="1046" y="160"/>
                      <a:pt x="1046" y="160"/>
                      <a:pt x="1046" y="160"/>
                    </a:cubicBezTo>
                    <a:cubicBezTo>
                      <a:pt x="1044" y="158"/>
                      <a:pt x="1044" y="158"/>
                      <a:pt x="1044" y="158"/>
                    </a:cubicBezTo>
                    <a:cubicBezTo>
                      <a:pt x="1052" y="153"/>
                      <a:pt x="1052" y="153"/>
                      <a:pt x="1052" y="153"/>
                    </a:cubicBezTo>
                    <a:cubicBezTo>
                      <a:pt x="1048" y="151"/>
                      <a:pt x="1048" y="151"/>
                      <a:pt x="1048" y="151"/>
                    </a:cubicBezTo>
                    <a:cubicBezTo>
                      <a:pt x="1049" y="150"/>
                      <a:pt x="1049" y="150"/>
                      <a:pt x="1049" y="150"/>
                    </a:cubicBezTo>
                    <a:cubicBezTo>
                      <a:pt x="1039" y="140"/>
                      <a:pt x="1039" y="140"/>
                      <a:pt x="1039" y="140"/>
                    </a:cubicBezTo>
                    <a:cubicBezTo>
                      <a:pt x="1042" y="137"/>
                      <a:pt x="1042" y="137"/>
                      <a:pt x="1042" y="137"/>
                    </a:cubicBezTo>
                    <a:cubicBezTo>
                      <a:pt x="1035" y="136"/>
                      <a:pt x="1035" y="136"/>
                      <a:pt x="1035" y="136"/>
                    </a:cubicBezTo>
                    <a:cubicBezTo>
                      <a:pt x="1030" y="138"/>
                      <a:pt x="1030" y="138"/>
                      <a:pt x="1030" y="138"/>
                    </a:cubicBezTo>
                    <a:cubicBezTo>
                      <a:pt x="1036" y="144"/>
                      <a:pt x="1036" y="144"/>
                      <a:pt x="1036" y="144"/>
                    </a:cubicBezTo>
                    <a:cubicBezTo>
                      <a:pt x="1039" y="145"/>
                      <a:pt x="1039" y="145"/>
                      <a:pt x="1039" y="145"/>
                    </a:cubicBezTo>
                    <a:cubicBezTo>
                      <a:pt x="1039" y="147"/>
                      <a:pt x="1039" y="147"/>
                      <a:pt x="1039" y="147"/>
                    </a:cubicBezTo>
                    <a:cubicBezTo>
                      <a:pt x="1035" y="145"/>
                      <a:pt x="1035" y="145"/>
                      <a:pt x="1035" y="145"/>
                    </a:cubicBezTo>
                    <a:cubicBezTo>
                      <a:pt x="1033" y="146"/>
                      <a:pt x="1033" y="146"/>
                      <a:pt x="1033" y="146"/>
                    </a:cubicBezTo>
                    <a:cubicBezTo>
                      <a:pt x="1029" y="156"/>
                      <a:pt x="1029" y="156"/>
                      <a:pt x="1029" y="156"/>
                    </a:cubicBezTo>
                    <a:cubicBezTo>
                      <a:pt x="1025" y="152"/>
                      <a:pt x="1025" y="152"/>
                      <a:pt x="1025" y="152"/>
                    </a:cubicBezTo>
                    <a:cubicBezTo>
                      <a:pt x="1022" y="152"/>
                      <a:pt x="1022" y="152"/>
                      <a:pt x="1022" y="152"/>
                    </a:cubicBezTo>
                    <a:cubicBezTo>
                      <a:pt x="1021" y="151"/>
                      <a:pt x="1021" y="151"/>
                      <a:pt x="1021" y="151"/>
                    </a:cubicBezTo>
                    <a:cubicBezTo>
                      <a:pt x="1018" y="149"/>
                      <a:pt x="1018" y="149"/>
                      <a:pt x="1018" y="149"/>
                    </a:cubicBezTo>
                    <a:cubicBezTo>
                      <a:pt x="1014" y="143"/>
                      <a:pt x="1014" y="143"/>
                      <a:pt x="1014" y="143"/>
                    </a:cubicBezTo>
                    <a:cubicBezTo>
                      <a:pt x="1013" y="145"/>
                      <a:pt x="1013" y="145"/>
                      <a:pt x="1013" y="145"/>
                    </a:cubicBezTo>
                    <a:cubicBezTo>
                      <a:pt x="1004" y="143"/>
                      <a:pt x="1004" y="143"/>
                      <a:pt x="1004" y="143"/>
                    </a:cubicBezTo>
                    <a:cubicBezTo>
                      <a:pt x="993" y="145"/>
                      <a:pt x="993" y="145"/>
                      <a:pt x="993" y="145"/>
                    </a:cubicBezTo>
                    <a:cubicBezTo>
                      <a:pt x="991" y="164"/>
                      <a:pt x="991" y="164"/>
                      <a:pt x="991" y="164"/>
                    </a:cubicBezTo>
                    <a:cubicBezTo>
                      <a:pt x="995" y="166"/>
                      <a:pt x="995" y="166"/>
                      <a:pt x="995" y="166"/>
                    </a:cubicBezTo>
                    <a:cubicBezTo>
                      <a:pt x="995" y="167"/>
                      <a:pt x="995" y="167"/>
                      <a:pt x="995" y="167"/>
                    </a:cubicBezTo>
                    <a:cubicBezTo>
                      <a:pt x="1004" y="169"/>
                      <a:pt x="1004" y="169"/>
                      <a:pt x="1004" y="169"/>
                    </a:cubicBezTo>
                    <a:cubicBezTo>
                      <a:pt x="1006" y="171"/>
                      <a:pt x="1006" y="171"/>
                      <a:pt x="1006" y="171"/>
                    </a:cubicBezTo>
                    <a:cubicBezTo>
                      <a:pt x="1005" y="171"/>
                      <a:pt x="1005" y="171"/>
                      <a:pt x="1005" y="171"/>
                    </a:cubicBezTo>
                    <a:cubicBezTo>
                      <a:pt x="994" y="170"/>
                      <a:pt x="994" y="170"/>
                      <a:pt x="994" y="170"/>
                    </a:cubicBezTo>
                    <a:cubicBezTo>
                      <a:pt x="991" y="173"/>
                      <a:pt x="991" y="173"/>
                      <a:pt x="991" y="173"/>
                    </a:cubicBezTo>
                    <a:cubicBezTo>
                      <a:pt x="987" y="172"/>
                      <a:pt x="987" y="172"/>
                      <a:pt x="987" y="172"/>
                    </a:cubicBezTo>
                    <a:cubicBezTo>
                      <a:pt x="981" y="174"/>
                      <a:pt x="981" y="174"/>
                      <a:pt x="981" y="174"/>
                    </a:cubicBezTo>
                    <a:cubicBezTo>
                      <a:pt x="976" y="171"/>
                      <a:pt x="976" y="171"/>
                      <a:pt x="976" y="171"/>
                    </a:cubicBezTo>
                    <a:cubicBezTo>
                      <a:pt x="982" y="170"/>
                      <a:pt x="982" y="170"/>
                      <a:pt x="982" y="170"/>
                    </a:cubicBezTo>
                    <a:cubicBezTo>
                      <a:pt x="973" y="167"/>
                      <a:pt x="973" y="167"/>
                      <a:pt x="973" y="167"/>
                    </a:cubicBezTo>
                    <a:cubicBezTo>
                      <a:pt x="970" y="168"/>
                      <a:pt x="970" y="168"/>
                      <a:pt x="970" y="168"/>
                    </a:cubicBezTo>
                    <a:cubicBezTo>
                      <a:pt x="954" y="165"/>
                      <a:pt x="954" y="165"/>
                      <a:pt x="954" y="165"/>
                    </a:cubicBezTo>
                    <a:cubicBezTo>
                      <a:pt x="953" y="166"/>
                      <a:pt x="953" y="166"/>
                      <a:pt x="953" y="166"/>
                    </a:cubicBezTo>
                    <a:cubicBezTo>
                      <a:pt x="956" y="168"/>
                      <a:pt x="956" y="168"/>
                      <a:pt x="956" y="168"/>
                    </a:cubicBezTo>
                    <a:cubicBezTo>
                      <a:pt x="954" y="168"/>
                      <a:pt x="954" y="168"/>
                      <a:pt x="954" y="168"/>
                    </a:cubicBezTo>
                    <a:cubicBezTo>
                      <a:pt x="957" y="170"/>
                      <a:pt x="957" y="170"/>
                      <a:pt x="957" y="170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1" y="168"/>
                      <a:pt x="951" y="168"/>
                      <a:pt x="951" y="168"/>
                    </a:cubicBezTo>
                    <a:cubicBezTo>
                      <a:pt x="946" y="170"/>
                      <a:pt x="946" y="170"/>
                      <a:pt x="946" y="170"/>
                    </a:cubicBezTo>
                    <a:cubicBezTo>
                      <a:pt x="936" y="168"/>
                      <a:pt x="936" y="168"/>
                      <a:pt x="936" y="168"/>
                    </a:cubicBezTo>
                    <a:cubicBezTo>
                      <a:pt x="936" y="171"/>
                      <a:pt x="936" y="171"/>
                      <a:pt x="936" y="171"/>
                    </a:cubicBezTo>
                    <a:cubicBezTo>
                      <a:pt x="929" y="168"/>
                      <a:pt x="929" y="168"/>
                      <a:pt x="929" y="168"/>
                    </a:cubicBezTo>
                    <a:cubicBezTo>
                      <a:pt x="911" y="169"/>
                      <a:pt x="911" y="169"/>
                      <a:pt x="911" y="169"/>
                    </a:cubicBezTo>
                    <a:cubicBezTo>
                      <a:pt x="907" y="171"/>
                      <a:pt x="907" y="171"/>
                      <a:pt x="907" y="171"/>
                    </a:cubicBezTo>
                    <a:cubicBezTo>
                      <a:pt x="904" y="180"/>
                      <a:pt x="904" y="180"/>
                      <a:pt x="904" y="180"/>
                    </a:cubicBezTo>
                    <a:cubicBezTo>
                      <a:pt x="905" y="185"/>
                      <a:pt x="905" y="185"/>
                      <a:pt x="905" y="185"/>
                    </a:cubicBezTo>
                    <a:cubicBezTo>
                      <a:pt x="899" y="195"/>
                      <a:pt x="899" y="195"/>
                      <a:pt x="899" y="195"/>
                    </a:cubicBezTo>
                    <a:cubicBezTo>
                      <a:pt x="900" y="201"/>
                      <a:pt x="900" y="201"/>
                      <a:pt x="900" y="201"/>
                    </a:cubicBezTo>
                    <a:cubicBezTo>
                      <a:pt x="892" y="214"/>
                      <a:pt x="892" y="214"/>
                      <a:pt x="892" y="214"/>
                    </a:cubicBezTo>
                    <a:cubicBezTo>
                      <a:pt x="893" y="216"/>
                      <a:pt x="893" y="216"/>
                      <a:pt x="893" y="216"/>
                    </a:cubicBezTo>
                    <a:cubicBezTo>
                      <a:pt x="899" y="218"/>
                      <a:pt x="899" y="218"/>
                      <a:pt x="899" y="218"/>
                    </a:cubicBezTo>
                    <a:cubicBezTo>
                      <a:pt x="907" y="217"/>
                      <a:pt x="907" y="217"/>
                      <a:pt x="907" y="217"/>
                    </a:cubicBezTo>
                    <a:cubicBezTo>
                      <a:pt x="915" y="226"/>
                      <a:pt x="915" y="226"/>
                      <a:pt x="915" y="226"/>
                    </a:cubicBezTo>
                    <a:cubicBezTo>
                      <a:pt x="916" y="224"/>
                      <a:pt x="916" y="224"/>
                      <a:pt x="916" y="224"/>
                    </a:cubicBezTo>
                    <a:cubicBezTo>
                      <a:pt x="914" y="221"/>
                      <a:pt x="914" y="221"/>
                      <a:pt x="914" y="221"/>
                    </a:cubicBezTo>
                    <a:cubicBezTo>
                      <a:pt x="917" y="220"/>
                      <a:pt x="917" y="220"/>
                      <a:pt x="917" y="220"/>
                    </a:cubicBezTo>
                    <a:cubicBezTo>
                      <a:pt x="916" y="222"/>
                      <a:pt x="916" y="222"/>
                      <a:pt x="916" y="222"/>
                    </a:cubicBezTo>
                    <a:cubicBezTo>
                      <a:pt x="921" y="225"/>
                      <a:pt x="921" y="225"/>
                      <a:pt x="921" y="225"/>
                    </a:cubicBezTo>
                    <a:cubicBezTo>
                      <a:pt x="920" y="228"/>
                      <a:pt x="920" y="228"/>
                      <a:pt x="920" y="228"/>
                    </a:cubicBezTo>
                    <a:cubicBezTo>
                      <a:pt x="926" y="227"/>
                      <a:pt x="926" y="227"/>
                      <a:pt x="926" y="227"/>
                    </a:cubicBezTo>
                    <a:cubicBezTo>
                      <a:pt x="927" y="224"/>
                      <a:pt x="927" y="224"/>
                      <a:pt x="927" y="224"/>
                    </a:cubicBezTo>
                    <a:cubicBezTo>
                      <a:pt x="930" y="229"/>
                      <a:pt x="930" y="229"/>
                      <a:pt x="930" y="229"/>
                    </a:cubicBezTo>
                    <a:cubicBezTo>
                      <a:pt x="930" y="226"/>
                      <a:pt x="930" y="226"/>
                      <a:pt x="930" y="226"/>
                    </a:cubicBezTo>
                    <a:cubicBezTo>
                      <a:pt x="925" y="220"/>
                      <a:pt x="925" y="220"/>
                      <a:pt x="925" y="220"/>
                    </a:cubicBezTo>
                    <a:cubicBezTo>
                      <a:pt x="934" y="221"/>
                      <a:pt x="934" y="221"/>
                      <a:pt x="934" y="221"/>
                    </a:cubicBezTo>
                    <a:cubicBezTo>
                      <a:pt x="944" y="226"/>
                      <a:pt x="944" y="226"/>
                      <a:pt x="944" y="226"/>
                    </a:cubicBezTo>
                    <a:cubicBezTo>
                      <a:pt x="956" y="231"/>
                      <a:pt x="956" y="231"/>
                      <a:pt x="956" y="231"/>
                    </a:cubicBezTo>
                    <a:cubicBezTo>
                      <a:pt x="957" y="234"/>
                      <a:pt x="957" y="234"/>
                      <a:pt x="957" y="234"/>
                    </a:cubicBezTo>
                    <a:cubicBezTo>
                      <a:pt x="945" y="232"/>
                      <a:pt x="945" y="232"/>
                      <a:pt x="945" y="232"/>
                    </a:cubicBezTo>
                    <a:cubicBezTo>
                      <a:pt x="958" y="235"/>
                      <a:pt x="958" y="235"/>
                      <a:pt x="958" y="235"/>
                    </a:cubicBezTo>
                    <a:cubicBezTo>
                      <a:pt x="961" y="238"/>
                      <a:pt x="961" y="238"/>
                      <a:pt x="961" y="238"/>
                    </a:cubicBezTo>
                    <a:cubicBezTo>
                      <a:pt x="962" y="240"/>
                      <a:pt x="962" y="240"/>
                      <a:pt x="962" y="240"/>
                    </a:cubicBezTo>
                    <a:cubicBezTo>
                      <a:pt x="967" y="242"/>
                      <a:pt x="967" y="242"/>
                      <a:pt x="967" y="242"/>
                    </a:cubicBezTo>
                    <a:cubicBezTo>
                      <a:pt x="968" y="250"/>
                      <a:pt x="968" y="250"/>
                      <a:pt x="968" y="250"/>
                    </a:cubicBezTo>
                    <a:cubicBezTo>
                      <a:pt x="971" y="258"/>
                      <a:pt x="971" y="258"/>
                      <a:pt x="971" y="258"/>
                    </a:cubicBezTo>
                    <a:cubicBezTo>
                      <a:pt x="979" y="265"/>
                      <a:pt x="979" y="265"/>
                      <a:pt x="979" y="265"/>
                    </a:cubicBezTo>
                    <a:cubicBezTo>
                      <a:pt x="988" y="282"/>
                      <a:pt x="988" y="282"/>
                      <a:pt x="988" y="282"/>
                    </a:cubicBezTo>
                    <a:cubicBezTo>
                      <a:pt x="985" y="298"/>
                      <a:pt x="985" y="298"/>
                      <a:pt x="985" y="298"/>
                    </a:cubicBezTo>
                    <a:cubicBezTo>
                      <a:pt x="987" y="310"/>
                      <a:pt x="987" y="310"/>
                      <a:pt x="987" y="310"/>
                    </a:cubicBezTo>
                    <a:cubicBezTo>
                      <a:pt x="980" y="336"/>
                      <a:pt x="980" y="336"/>
                      <a:pt x="980" y="336"/>
                    </a:cubicBezTo>
                    <a:cubicBezTo>
                      <a:pt x="970" y="344"/>
                      <a:pt x="970" y="344"/>
                      <a:pt x="970" y="344"/>
                    </a:cubicBezTo>
                    <a:cubicBezTo>
                      <a:pt x="961" y="342"/>
                      <a:pt x="961" y="342"/>
                      <a:pt x="961" y="342"/>
                    </a:cubicBezTo>
                    <a:cubicBezTo>
                      <a:pt x="958" y="338"/>
                      <a:pt x="958" y="338"/>
                      <a:pt x="958" y="338"/>
                    </a:cubicBezTo>
                    <a:cubicBezTo>
                      <a:pt x="956" y="339"/>
                      <a:pt x="956" y="339"/>
                      <a:pt x="956" y="339"/>
                    </a:cubicBezTo>
                    <a:cubicBezTo>
                      <a:pt x="952" y="336"/>
                      <a:pt x="952" y="336"/>
                      <a:pt x="952" y="336"/>
                    </a:cubicBezTo>
                    <a:cubicBezTo>
                      <a:pt x="952" y="344"/>
                      <a:pt x="952" y="344"/>
                      <a:pt x="952" y="344"/>
                    </a:cubicBezTo>
                    <a:cubicBezTo>
                      <a:pt x="948" y="345"/>
                      <a:pt x="948" y="345"/>
                      <a:pt x="948" y="345"/>
                    </a:cubicBezTo>
                    <a:cubicBezTo>
                      <a:pt x="950" y="346"/>
                      <a:pt x="950" y="346"/>
                      <a:pt x="950" y="346"/>
                    </a:cubicBezTo>
                    <a:cubicBezTo>
                      <a:pt x="949" y="347"/>
                      <a:pt x="949" y="347"/>
                      <a:pt x="949" y="347"/>
                    </a:cubicBezTo>
                    <a:cubicBezTo>
                      <a:pt x="947" y="345"/>
                      <a:pt x="947" y="345"/>
                      <a:pt x="947" y="345"/>
                    </a:cubicBezTo>
                    <a:cubicBezTo>
                      <a:pt x="945" y="342"/>
                      <a:pt x="945" y="342"/>
                      <a:pt x="945" y="342"/>
                    </a:cubicBezTo>
                    <a:cubicBezTo>
                      <a:pt x="947" y="336"/>
                      <a:pt x="947" y="336"/>
                      <a:pt x="947" y="336"/>
                    </a:cubicBezTo>
                    <a:cubicBezTo>
                      <a:pt x="942" y="328"/>
                      <a:pt x="942" y="328"/>
                      <a:pt x="942" y="328"/>
                    </a:cubicBezTo>
                    <a:cubicBezTo>
                      <a:pt x="936" y="322"/>
                      <a:pt x="936" y="322"/>
                      <a:pt x="936" y="322"/>
                    </a:cubicBezTo>
                    <a:cubicBezTo>
                      <a:pt x="940" y="316"/>
                      <a:pt x="940" y="316"/>
                      <a:pt x="940" y="316"/>
                    </a:cubicBezTo>
                    <a:cubicBezTo>
                      <a:pt x="949" y="318"/>
                      <a:pt x="949" y="318"/>
                      <a:pt x="949" y="318"/>
                    </a:cubicBezTo>
                    <a:cubicBezTo>
                      <a:pt x="950" y="319"/>
                      <a:pt x="950" y="319"/>
                      <a:pt x="950" y="319"/>
                    </a:cubicBezTo>
                    <a:cubicBezTo>
                      <a:pt x="951" y="317"/>
                      <a:pt x="951" y="317"/>
                      <a:pt x="951" y="317"/>
                    </a:cubicBezTo>
                    <a:cubicBezTo>
                      <a:pt x="950" y="307"/>
                      <a:pt x="950" y="307"/>
                      <a:pt x="950" y="307"/>
                    </a:cubicBezTo>
                    <a:cubicBezTo>
                      <a:pt x="946" y="294"/>
                      <a:pt x="946" y="294"/>
                      <a:pt x="946" y="294"/>
                    </a:cubicBezTo>
                    <a:cubicBezTo>
                      <a:pt x="947" y="291"/>
                      <a:pt x="947" y="291"/>
                      <a:pt x="947" y="291"/>
                    </a:cubicBezTo>
                    <a:cubicBezTo>
                      <a:pt x="942" y="282"/>
                      <a:pt x="942" y="282"/>
                      <a:pt x="942" y="282"/>
                    </a:cubicBezTo>
                    <a:cubicBezTo>
                      <a:pt x="927" y="289"/>
                      <a:pt x="927" y="289"/>
                      <a:pt x="927" y="289"/>
                    </a:cubicBezTo>
                    <a:cubicBezTo>
                      <a:pt x="924" y="290"/>
                      <a:pt x="924" y="290"/>
                      <a:pt x="924" y="290"/>
                    </a:cubicBezTo>
                    <a:cubicBezTo>
                      <a:pt x="916" y="290"/>
                      <a:pt x="916" y="290"/>
                      <a:pt x="916" y="290"/>
                    </a:cubicBezTo>
                    <a:cubicBezTo>
                      <a:pt x="902" y="277"/>
                      <a:pt x="902" y="277"/>
                      <a:pt x="902" y="277"/>
                    </a:cubicBezTo>
                    <a:cubicBezTo>
                      <a:pt x="890" y="272"/>
                      <a:pt x="890" y="272"/>
                      <a:pt x="890" y="272"/>
                    </a:cubicBezTo>
                    <a:cubicBezTo>
                      <a:pt x="886" y="271"/>
                      <a:pt x="886" y="271"/>
                      <a:pt x="886" y="271"/>
                    </a:cubicBezTo>
                    <a:cubicBezTo>
                      <a:pt x="871" y="269"/>
                      <a:pt x="871" y="269"/>
                      <a:pt x="871" y="269"/>
                    </a:cubicBezTo>
                    <a:cubicBezTo>
                      <a:pt x="869" y="267"/>
                      <a:pt x="869" y="267"/>
                      <a:pt x="869" y="267"/>
                    </a:cubicBezTo>
                    <a:cubicBezTo>
                      <a:pt x="859" y="256"/>
                      <a:pt x="859" y="256"/>
                      <a:pt x="859" y="256"/>
                    </a:cubicBezTo>
                    <a:cubicBezTo>
                      <a:pt x="841" y="241"/>
                      <a:pt x="841" y="241"/>
                      <a:pt x="841" y="241"/>
                    </a:cubicBezTo>
                    <a:cubicBezTo>
                      <a:pt x="830" y="234"/>
                      <a:pt x="830" y="234"/>
                      <a:pt x="830" y="234"/>
                    </a:cubicBezTo>
                    <a:cubicBezTo>
                      <a:pt x="819" y="233"/>
                      <a:pt x="819" y="233"/>
                      <a:pt x="819" y="233"/>
                    </a:cubicBezTo>
                    <a:cubicBezTo>
                      <a:pt x="809" y="229"/>
                      <a:pt x="809" y="229"/>
                      <a:pt x="809" y="229"/>
                    </a:cubicBezTo>
                    <a:cubicBezTo>
                      <a:pt x="794" y="231"/>
                      <a:pt x="794" y="231"/>
                      <a:pt x="794" y="231"/>
                    </a:cubicBezTo>
                    <a:cubicBezTo>
                      <a:pt x="789" y="232"/>
                      <a:pt x="789" y="232"/>
                      <a:pt x="789" y="232"/>
                    </a:cubicBezTo>
                    <a:cubicBezTo>
                      <a:pt x="786" y="238"/>
                      <a:pt x="786" y="238"/>
                      <a:pt x="786" y="238"/>
                    </a:cubicBezTo>
                    <a:cubicBezTo>
                      <a:pt x="788" y="240"/>
                      <a:pt x="788" y="240"/>
                      <a:pt x="788" y="240"/>
                    </a:cubicBezTo>
                    <a:cubicBezTo>
                      <a:pt x="793" y="240"/>
                      <a:pt x="793" y="240"/>
                      <a:pt x="793" y="240"/>
                    </a:cubicBezTo>
                    <a:cubicBezTo>
                      <a:pt x="797" y="245"/>
                      <a:pt x="797" y="245"/>
                      <a:pt x="797" y="245"/>
                    </a:cubicBezTo>
                    <a:cubicBezTo>
                      <a:pt x="794" y="249"/>
                      <a:pt x="794" y="249"/>
                      <a:pt x="794" y="249"/>
                    </a:cubicBezTo>
                    <a:cubicBezTo>
                      <a:pt x="798" y="264"/>
                      <a:pt x="798" y="264"/>
                      <a:pt x="798" y="264"/>
                    </a:cubicBezTo>
                    <a:cubicBezTo>
                      <a:pt x="790" y="270"/>
                      <a:pt x="790" y="270"/>
                      <a:pt x="790" y="270"/>
                    </a:cubicBezTo>
                    <a:cubicBezTo>
                      <a:pt x="775" y="266"/>
                      <a:pt x="775" y="266"/>
                      <a:pt x="775" y="266"/>
                    </a:cubicBezTo>
                    <a:cubicBezTo>
                      <a:pt x="770" y="267"/>
                      <a:pt x="770" y="267"/>
                      <a:pt x="770" y="267"/>
                    </a:cubicBezTo>
                    <a:cubicBezTo>
                      <a:pt x="758" y="263"/>
                      <a:pt x="758" y="263"/>
                      <a:pt x="758" y="263"/>
                    </a:cubicBezTo>
                    <a:cubicBezTo>
                      <a:pt x="749" y="270"/>
                      <a:pt x="749" y="270"/>
                      <a:pt x="749" y="270"/>
                    </a:cubicBezTo>
                    <a:cubicBezTo>
                      <a:pt x="734" y="274"/>
                      <a:pt x="734" y="274"/>
                      <a:pt x="734" y="274"/>
                    </a:cubicBezTo>
                    <a:cubicBezTo>
                      <a:pt x="714" y="271"/>
                      <a:pt x="714" y="271"/>
                      <a:pt x="714" y="271"/>
                    </a:cubicBezTo>
                    <a:cubicBezTo>
                      <a:pt x="706" y="267"/>
                      <a:pt x="706" y="267"/>
                      <a:pt x="706" y="267"/>
                    </a:cubicBezTo>
                    <a:cubicBezTo>
                      <a:pt x="681" y="259"/>
                      <a:pt x="681" y="259"/>
                      <a:pt x="681" y="259"/>
                    </a:cubicBezTo>
                    <a:cubicBezTo>
                      <a:pt x="676" y="258"/>
                      <a:pt x="676" y="258"/>
                      <a:pt x="676" y="258"/>
                    </a:cubicBezTo>
                    <a:cubicBezTo>
                      <a:pt x="666" y="262"/>
                      <a:pt x="666" y="262"/>
                      <a:pt x="666" y="262"/>
                    </a:cubicBezTo>
                    <a:cubicBezTo>
                      <a:pt x="660" y="261"/>
                      <a:pt x="660" y="261"/>
                      <a:pt x="660" y="261"/>
                    </a:cubicBezTo>
                    <a:cubicBezTo>
                      <a:pt x="652" y="257"/>
                      <a:pt x="652" y="257"/>
                      <a:pt x="652" y="257"/>
                    </a:cubicBezTo>
                    <a:cubicBezTo>
                      <a:pt x="645" y="249"/>
                      <a:pt x="645" y="249"/>
                      <a:pt x="645" y="249"/>
                    </a:cubicBezTo>
                    <a:cubicBezTo>
                      <a:pt x="618" y="242"/>
                      <a:pt x="618" y="242"/>
                      <a:pt x="618" y="242"/>
                    </a:cubicBezTo>
                    <a:cubicBezTo>
                      <a:pt x="612" y="250"/>
                      <a:pt x="612" y="250"/>
                      <a:pt x="612" y="250"/>
                    </a:cubicBezTo>
                    <a:cubicBezTo>
                      <a:pt x="618" y="258"/>
                      <a:pt x="618" y="258"/>
                      <a:pt x="618" y="258"/>
                    </a:cubicBezTo>
                    <a:cubicBezTo>
                      <a:pt x="618" y="260"/>
                      <a:pt x="618" y="260"/>
                      <a:pt x="618" y="260"/>
                    </a:cubicBezTo>
                    <a:cubicBezTo>
                      <a:pt x="620" y="264"/>
                      <a:pt x="620" y="264"/>
                      <a:pt x="620" y="264"/>
                    </a:cubicBezTo>
                    <a:cubicBezTo>
                      <a:pt x="619" y="265"/>
                      <a:pt x="619" y="265"/>
                      <a:pt x="619" y="265"/>
                    </a:cubicBezTo>
                    <a:cubicBezTo>
                      <a:pt x="595" y="265"/>
                      <a:pt x="595" y="265"/>
                      <a:pt x="595" y="265"/>
                    </a:cubicBezTo>
                    <a:cubicBezTo>
                      <a:pt x="587" y="261"/>
                      <a:pt x="587" y="261"/>
                      <a:pt x="587" y="261"/>
                    </a:cubicBezTo>
                    <a:cubicBezTo>
                      <a:pt x="566" y="259"/>
                      <a:pt x="566" y="259"/>
                      <a:pt x="566" y="259"/>
                    </a:cubicBezTo>
                    <a:cubicBezTo>
                      <a:pt x="543" y="271"/>
                      <a:pt x="543" y="271"/>
                      <a:pt x="543" y="271"/>
                    </a:cubicBezTo>
                    <a:cubicBezTo>
                      <a:pt x="541" y="276"/>
                      <a:pt x="541" y="276"/>
                      <a:pt x="541" y="276"/>
                    </a:cubicBezTo>
                    <a:cubicBezTo>
                      <a:pt x="539" y="278"/>
                      <a:pt x="539" y="278"/>
                      <a:pt x="539" y="278"/>
                    </a:cubicBezTo>
                    <a:cubicBezTo>
                      <a:pt x="534" y="277"/>
                      <a:pt x="534" y="277"/>
                      <a:pt x="534" y="277"/>
                    </a:cubicBezTo>
                    <a:cubicBezTo>
                      <a:pt x="534" y="273"/>
                      <a:pt x="534" y="273"/>
                      <a:pt x="534" y="273"/>
                    </a:cubicBezTo>
                    <a:cubicBezTo>
                      <a:pt x="527" y="268"/>
                      <a:pt x="527" y="268"/>
                      <a:pt x="527" y="268"/>
                    </a:cubicBezTo>
                    <a:cubicBezTo>
                      <a:pt x="524" y="270"/>
                      <a:pt x="524" y="270"/>
                      <a:pt x="524" y="270"/>
                    </a:cubicBezTo>
                    <a:cubicBezTo>
                      <a:pt x="515" y="268"/>
                      <a:pt x="515" y="268"/>
                      <a:pt x="515" y="268"/>
                    </a:cubicBezTo>
                    <a:cubicBezTo>
                      <a:pt x="494" y="254"/>
                      <a:pt x="494" y="254"/>
                      <a:pt x="494" y="254"/>
                    </a:cubicBezTo>
                    <a:cubicBezTo>
                      <a:pt x="488" y="257"/>
                      <a:pt x="488" y="257"/>
                      <a:pt x="488" y="257"/>
                    </a:cubicBezTo>
                    <a:cubicBezTo>
                      <a:pt x="478" y="257"/>
                      <a:pt x="478" y="257"/>
                      <a:pt x="478" y="257"/>
                    </a:cubicBezTo>
                    <a:cubicBezTo>
                      <a:pt x="475" y="253"/>
                      <a:pt x="475" y="253"/>
                      <a:pt x="475" y="253"/>
                    </a:cubicBezTo>
                    <a:cubicBezTo>
                      <a:pt x="470" y="251"/>
                      <a:pt x="470" y="251"/>
                      <a:pt x="470" y="251"/>
                    </a:cubicBezTo>
                    <a:cubicBezTo>
                      <a:pt x="467" y="256"/>
                      <a:pt x="467" y="256"/>
                      <a:pt x="467" y="256"/>
                    </a:cubicBezTo>
                    <a:cubicBezTo>
                      <a:pt x="436" y="230"/>
                      <a:pt x="436" y="230"/>
                      <a:pt x="436" y="230"/>
                    </a:cubicBezTo>
                    <a:cubicBezTo>
                      <a:pt x="421" y="223"/>
                      <a:pt x="421" y="223"/>
                      <a:pt x="421" y="223"/>
                    </a:cubicBezTo>
                    <a:cubicBezTo>
                      <a:pt x="420" y="221"/>
                      <a:pt x="420" y="221"/>
                      <a:pt x="420" y="221"/>
                    </a:cubicBezTo>
                    <a:cubicBezTo>
                      <a:pt x="422" y="220"/>
                      <a:pt x="422" y="220"/>
                      <a:pt x="422" y="220"/>
                    </a:cubicBezTo>
                    <a:cubicBezTo>
                      <a:pt x="421" y="218"/>
                      <a:pt x="421" y="218"/>
                      <a:pt x="421" y="218"/>
                    </a:cubicBezTo>
                    <a:cubicBezTo>
                      <a:pt x="413" y="221"/>
                      <a:pt x="413" y="221"/>
                      <a:pt x="413" y="221"/>
                    </a:cubicBezTo>
                    <a:cubicBezTo>
                      <a:pt x="407" y="228"/>
                      <a:pt x="407" y="228"/>
                      <a:pt x="407" y="228"/>
                    </a:cubicBezTo>
                    <a:cubicBezTo>
                      <a:pt x="398" y="228"/>
                      <a:pt x="398" y="228"/>
                      <a:pt x="398" y="228"/>
                    </a:cubicBezTo>
                    <a:cubicBezTo>
                      <a:pt x="397" y="226"/>
                      <a:pt x="397" y="226"/>
                      <a:pt x="397" y="226"/>
                    </a:cubicBezTo>
                    <a:cubicBezTo>
                      <a:pt x="399" y="224"/>
                      <a:pt x="399" y="224"/>
                      <a:pt x="399" y="224"/>
                    </a:cubicBezTo>
                    <a:cubicBezTo>
                      <a:pt x="398" y="222"/>
                      <a:pt x="398" y="222"/>
                      <a:pt x="398" y="222"/>
                    </a:cubicBezTo>
                    <a:cubicBezTo>
                      <a:pt x="395" y="223"/>
                      <a:pt x="395" y="223"/>
                      <a:pt x="395" y="223"/>
                    </a:cubicBezTo>
                    <a:cubicBezTo>
                      <a:pt x="389" y="221"/>
                      <a:pt x="389" y="221"/>
                      <a:pt x="389" y="221"/>
                    </a:cubicBezTo>
                    <a:cubicBezTo>
                      <a:pt x="388" y="222"/>
                      <a:pt x="388" y="222"/>
                      <a:pt x="388" y="222"/>
                    </a:cubicBezTo>
                    <a:cubicBezTo>
                      <a:pt x="390" y="223"/>
                      <a:pt x="390" y="223"/>
                      <a:pt x="390" y="223"/>
                    </a:cubicBezTo>
                    <a:cubicBezTo>
                      <a:pt x="388" y="223"/>
                      <a:pt x="388" y="223"/>
                      <a:pt x="388" y="223"/>
                    </a:cubicBezTo>
                    <a:cubicBezTo>
                      <a:pt x="387" y="221"/>
                      <a:pt x="387" y="221"/>
                      <a:pt x="387" y="221"/>
                    </a:cubicBezTo>
                    <a:cubicBezTo>
                      <a:pt x="383" y="219"/>
                      <a:pt x="383" y="219"/>
                      <a:pt x="383" y="219"/>
                    </a:cubicBezTo>
                    <a:cubicBezTo>
                      <a:pt x="384" y="221"/>
                      <a:pt x="384" y="221"/>
                      <a:pt x="384" y="221"/>
                    </a:cubicBezTo>
                    <a:cubicBezTo>
                      <a:pt x="377" y="221"/>
                      <a:pt x="377" y="221"/>
                      <a:pt x="377" y="221"/>
                    </a:cubicBezTo>
                    <a:cubicBezTo>
                      <a:pt x="375" y="220"/>
                      <a:pt x="375" y="220"/>
                      <a:pt x="375" y="220"/>
                    </a:cubicBezTo>
                    <a:cubicBezTo>
                      <a:pt x="375" y="216"/>
                      <a:pt x="375" y="216"/>
                      <a:pt x="375" y="216"/>
                    </a:cubicBezTo>
                    <a:cubicBezTo>
                      <a:pt x="373" y="214"/>
                      <a:pt x="373" y="214"/>
                      <a:pt x="373" y="214"/>
                    </a:cubicBezTo>
                    <a:cubicBezTo>
                      <a:pt x="370" y="210"/>
                      <a:pt x="370" y="210"/>
                      <a:pt x="370" y="210"/>
                    </a:cubicBezTo>
                    <a:cubicBezTo>
                      <a:pt x="354" y="208"/>
                      <a:pt x="354" y="208"/>
                      <a:pt x="354" y="208"/>
                    </a:cubicBezTo>
                    <a:cubicBezTo>
                      <a:pt x="349" y="210"/>
                      <a:pt x="349" y="210"/>
                      <a:pt x="349" y="210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28" y="216"/>
                      <a:pt x="328" y="216"/>
                      <a:pt x="328" y="216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19" y="221"/>
                      <a:pt x="319" y="221"/>
                      <a:pt x="319" y="221"/>
                    </a:cubicBezTo>
                    <a:cubicBezTo>
                      <a:pt x="316" y="220"/>
                      <a:pt x="316" y="220"/>
                      <a:pt x="316" y="220"/>
                    </a:cubicBezTo>
                    <a:cubicBezTo>
                      <a:pt x="308" y="224"/>
                      <a:pt x="308" y="224"/>
                      <a:pt x="308" y="224"/>
                    </a:cubicBezTo>
                    <a:cubicBezTo>
                      <a:pt x="295" y="223"/>
                      <a:pt x="295" y="223"/>
                      <a:pt x="295" y="223"/>
                    </a:cubicBezTo>
                    <a:cubicBezTo>
                      <a:pt x="297" y="224"/>
                      <a:pt x="297" y="224"/>
                      <a:pt x="297" y="224"/>
                    </a:cubicBezTo>
                    <a:cubicBezTo>
                      <a:pt x="297" y="227"/>
                      <a:pt x="297" y="227"/>
                      <a:pt x="297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299" y="228"/>
                      <a:pt x="299" y="228"/>
                      <a:pt x="299" y="228"/>
                    </a:cubicBezTo>
                    <a:cubicBezTo>
                      <a:pt x="300" y="230"/>
                      <a:pt x="300" y="230"/>
                      <a:pt x="300" y="230"/>
                    </a:cubicBezTo>
                    <a:cubicBezTo>
                      <a:pt x="308" y="232"/>
                      <a:pt x="308" y="232"/>
                      <a:pt x="308" y="232"/>
                    </a:cubicBezTo>
                    <a:cubicBezTo>
                      <a:pt x="300" y="233"/>
                      <a:pt x="300" y="233"/>
                      <a:pt x="300" y="233"/>
                    </a:cubicBezTo>
                    <a:cubicBezTo>
                      <a:pt x="298" y="236"/>
                      <a:pt x="298" y="236"/>
                      <a:pt x="298" y="236"/>
                    </a:cubicBezTo>
                    <a:cubicBezTo>
                      <a:pt x="301" y="239"/>
                      <a:pt x="301" y="239"/>
                      <a:pt x="301" y="239"/>
                    </a:cubicBezTo>
                    <a:cubicBezTo>
                      <a:pt x="301" y="241"/>
                      <a:pt x="301" y="241"/>
                      <a:pt x="301" y="241"/>
                    </a:cubicBezTo>
                    <a:cubicBezTo>
                      <a:pt x="295" y="244"/>
                      <a:pt x="295" y="244"/>
                      <a:pt x="295" y="244"/>
                    </a:cubicBezTo>
                    <a:cubicBezTo>
                      <a:pt x="299" y="247"/>
                      <a:pt x="299" y="247"/>
                      <a:pt x="299" y="247"/>
                    </a:cubicBezTo>
                    <a:cubicBezTo>
                      <a:pt x="306" y="250"/>
                      <a:pt x="306" y="250"/>
                      <a:pt x="306" y="250"/>
                    </a:cubicBezTo>
                    <a:cubicBezTo>
                      <a:pt x="310" y="250"/>
                      <a:pt x="310" y="250"/>
                      <a:pt x="310" y="250"/>
                    </a:cubicBezTo>
                    <a:cubicBezTo>
                      <a:pt x="311" y="251"/>
                      <a:pt x="311" y="251"/>
                      <a:pt x="311" y="251"/>
                    </a:cubicBezTo>
                    <a:cubicBezTo>
                      <a:pt x="311" y="256"/>
                      <a:pt x="311" y="256"/>
                      <a:pt x="311" y="256"/>
                    </a:cubicBezTo>
                    <a:cubicBezTo>
                      <a:pt x="308" y="257"/>
                      <a:pt x="308" y="257"/>
                      <a:pt x="308" y="257"/>
                    </a:cubicBezTo>
                    <a:cubicBezTo>
                      <a:pt x="300" y="256"/>
                      <a:pt x="300" y="256"/>
                      <a:pt x="300" y="256"/>
                    </a:cubicBezTo>
                    <a:cubicBezTo>
                      <a:pt x="295" y="259"/>
                      <a:pt x="295" y="259"/>
                      <a:pt x="295" y="259"/>
                    </a:cubicBezTo>
                    <a:cubicBezTo>
                      <a:pt x="290" y="258"/>
                      <a:pt x="290" y="258"/>
                      <a:pt x="290" y="258"/>
                    </a:cubicBezTo>
                    <a:cubicBezTo>
                      <a:pt x="283" y="253"/>
                      <a:pt x="283" y="253"/>
                      <a:pt x="283" y="253"/>
                    </a:cubicBezTo>
                    <a:cubicBezTo>
                      <a:pt x="279" y="254"/>
                      <a:pt x="279" y="254"/>
                      <a:pt x="279" y="254"/>
                    </a:cubicBezTo>
                    <a:cubicBezTo>
                      <a:pt x="278" y="255"/>
                      <a:pt x="278" y="255"/>
                      <a:pt x="278" y="255"/>
                    </a:cubicBezTo>
                    <a:cubicBezTo>
                      <a:pt x="271" y="253"/>
                      <a:pt x="271" y="253"/>
                      <a:pt x="271" y="253"/>
                    </a:cubicBezTo>
                    <a:cubicBezTo>
                      <a:pt x="264" y="258"/>
                      <a:pt x="264" y="258"/>
                      <a:pt x="264" y="258"/>
                    </a:cubicBezTo>
                    <a:cubicBezTo>
                      <a:pt x="255" y="254"/>
                      <a:pt x="255" y="254"/>
                      <a:pt x="255" y="254"/>
                    </a:cubicBezTo>
                    <a:cubicBezTo>
                      <a:pt x="254" y="254"/>
                      <a:pt x="254" y="254"/>
                      <a:pt x="254" y="254"/>
                    </a:cubicBezTo>
                    <a:cubicBezTo>
                      <a:pt x="255" y="258"/>
                      <a:pt x="255" y="258"/>
                      <a:pt x="255" y="258"/>
                    </a:cubicBezTo>
                    <a:cubicBezTo>
                      <a:pt x="254" y="258"/>
                      <a:pt x="254" y="258"/>
                      <a:pt x="254" y="258"/>
                    </a:cubicBezTo>
                    <a:cubicBezTo>
                      <a:pt x="250" y="253"/>
                      <a:pt x="250" y="253"/>
                      <a:pt x="250" y="253"/>
                    </a:cubicBezTo>
                    <a:cubicBezTo>
                      <a:pt x="243" y="249"/>
                      <a:pt x="243" y="249"/>
                      <a:pt x="243" y="249"/>
                    </a:cubicBezTo>
                    <a:cubicBezTo>
                      <a:pt x="235" y="248"/>
                      <a:pt x="235" y="248"/>
                      <a:pt x="235" y="248"/>
                    </a:cubicBezTo>
                    <a:cubicBezTo>
                      <a:pt x="232" y="246"/>
                      <a:pt x="232" y="246"/>
                      <a:pt x="232" y="246"/>
                    </a:cubicBezTo>
                    <a:cubicBezTo>
                      <a:pt x="229" y="246"/>
                      <a:pt x="229" y="246"/>
                      <a:pt x="229" y="246"/>
                    </a:cubicBezTo>
                    <a:cubicBezTo>
                      <a:pt x="228" y="249"/>
                      <a:pt x="228" y="249"/>
                      <a:pt x="228" y="249"/>
                    </a:cubicBezTo>
                    <a:cubicBezTo>
                      <a:pt x="223" y="247"/>
                      <a:pt x="223" y="247"/>
                      <a:pt x="223" y="247"/>
                    </a:cubicBezTo>
                    <a:cubicBezTo>
                      <a:pt x="219" y="247"/>
                      <a:pt x="219" y="247"/>
                      <a:pt x="219" y="247"/>
                    </a:cubicBezTo>
                    <a:cubicBezTo>
                      <a:pt x="216" y="251"/>
                      <a:pt x="216" y="251"/>
                      <a:pt x="216" y="251"/>
                    </a:cubicBezTo>
                    <a:cubicBezTo>
                      <a:pt x="210" y="253"/>
                      <a:pt x="210" y="253"/>
                      <a:pt x="210" y="253"/>
                    </a:cubicBezTo>
                    <a:cubicBezTo>
                      <a:pt x="210" y="255"/>
                      <a:pt x="210" y="255"/>
                      <a:pt x="210" y="255"/>
                    </a:cubicBezTo>
                    <a:cubicBezTo>
                      <a:pt x="204" y="258"/>
                      <a:pt x="204" y="258"/>
                      <a:pt x="204" y="258"/>
                    </a:cubicBezTo>
                    <a:cubicBezTo>
                      <a:pt x="209" y="264"/>
                      <a:pt x="209" y="264"/>
                      <a:pt x="209" y="264"/>
                    </a:cubicBezTo>
                    <a:cubicBezTo>
                      <a:pt x="205" y="267"/>
                      <a:pt x="205" y="267"/>
                      <a:pt x="205" y="267"/>
                    </a:cubicBezTo>
                    <a:cubicBezTo>
                      <a:pt x="196" y="259"/>
                      <a:pt x="196" y="259"/>
                      <a:pt x="196" y="259"/>
                    </a:cubicBezTo>
                    <a:cubicBezTo>
                      <a:pt x="196" y="264"/>
                      <a:pt x="196" y="264"/>
                      <a:pt x="196" y="264"/>
                    </a:cubicBezTo>
                    <a:cubicBezTo>
                      <a:pt x="193" y="266"/>
                      <a:pt x="193" y="266"/>
                      <a:pt x="193" y="266"/>
                    </a:cubicBezTo>
                    <a:cubicBezTo>
                      <a:pt x="193" y="271"/>
                      <a:pt x="193" y="271"/>
                      <a:pt x="193" y="271"/>
                    </a:cubicBezTo>
                    <a:cubicBezTo>
                      <a:pt x="196" y="274"/>
                      <a:pt x="196" y="274"/>
                      <a:pt x="196" y="274"/>
                    </a:cubicBezTo>
                    <a:cubicBezTo>
                      <a:pt x="194" y="276"/>
                      <a:pt x="194" y="276"/>
                      <a:pt x="194" y="276"/>
                    </a:cubicBezTo>
                    <a:cubicBezTo>
                      <a:pt x="193" y="281"/>
                      <a:pt x="193" y="281"/>
                      <a:pt x="193" y="281"/>
                    </a:cubicBezTo>
                    <a:cubicBezTo>
                      <a:pt x="198" y="282"/>
                      <a:pt x="198" y="282"/>
                      <a:pt x="198" y="282"/>
                    </a:cubicBezTo>
                    <a:cubicBezTo>
                      <a:pt x="202" y="289"/>
                      <a:pt x="202" y="289"/>
                      <a:pt x="202" y="289"/>
                    </a:cubicBezTo>
                    <a:cubicBezTo>
                      <a:pt x="208" y="288"/>
                      <a:pt x="208" y="288"/>
                      <a:pt x="208" y="288"/>
                    </a:cubicBezTo>
                    <a:cubicBezTo>
                      <a:pt x="213" y="292"/>
                      <a:pt x="213" y="292"/>
                      <a:pt x="213" y="292"/>
                    </a:cubicBezTo>
                    <a:cubicBezTo>
                      <a:pt x="216" y="299"/>
                      <a:pt x="216" y="299"/>
                      <a:pt x="216" y="299"/>
                    </a:cubicBezTo>
                    <a:cubicBezTo>
                      <a:pt x="212" y="299"/>
                      <a:pt x="212" y="299"/>
                      <a:pt x="212" y="299"/>
                    </a:cubicBezTo>
                    <a:cubicBezTo>
                      <a:pt x="211" y="301"/>
                      <a:pt x="211" y="301"/>
                      <a:pt x="211" y="301"/>
                    </a:cubicBezTo>
                    <a:cubicBezTo>
                      <a:pt x="218" y="304"/>
                      <a:pt x="218" y="304"/>
                      <a:pt x="218" y="304"/>
                    </a:cubicBezTo>
                    <a:cubicBezTo>
                      <a:pt x="216" y="309"/>
                      <a:pt x="216" y="309"/>
                      <a:pt x="216" y="309"/>
                    </a:cubicBezTo>
                    <a:cubicBezTo>
                      <a:pt x="213" y="309"/>
                      <a:pt x="213" y="309"/>
                      <a:pt x="213" y="309"/>
                    </a:cubicBezTo>
                    <a:cubicBezTo>
                      <a:pt x="211" y="304"/>
                      <a:pt x="211" y="304"/>
                      <a:pt x="211" y="304"/>
                    </a:cubicBezTo>
                    <a:cubicBezTo>
                      <a:pt x="207" y="304"/>
                      <a:pt x="207" y="304"/>
                      <a:pt x="207" y="304"/>
                    </a:cubicBezTo>
                    <a:cubicBezTo>
                      <a:pt x="209" y="306"/>
                      <a:pt x="209" y="306"/>
                      <a:pt x="209" y="306"/>
                    </a:cubicBezTo>
                    <a:cubicBezTo>
                      <a:pt x="209" y="310"/>
                      <a:pt x="209" y="310"/>
                      <a:pt x="209" y="310"/>
                    </a:cubicBezTo>
                    <a:cubicBezTo>
                      <a:pt x="208" y="310"/>
                      <a:pt x="208" y="310"/>
                      <a:pt x="208" y="310"/>
                    </a:cubicBezTo>
                    <a:cubicBezTo>
                      <a:pt x="208" y="315"/>
                      <a:pt x="208" y="315"/>
                      <a:pt x="208" y="315"/>
                    </a:cubicBezTo>
                    <a:cubicBezTo>
                      <a:pt x="204" y="323"/>
                      <a:pt x="204" y="323"/>
                      <a:pt x="204" y="323"/>
                    </a:cubicBezTo>
                    <a:cubicBezTo>
                      <a:pt x="213" y="333"/>
                      <a:pt x="213" y="333"/>
                      <a:pt x="213" y="333"/>
                    </a:cubicBezTo>
                    <a:cubicBezTo>
                      <a:pt x="214" y="330"/>
                      <a:pt x="214" y="330"/>
                      <a:pt x="214" y="330"/>
                    </a:cubicBezTo>
                    <a:cubicBezTo>
                      <a:pt x="215" y="339"/>
                      <a:pt x="215" y="339"/>
                      <a:pt x="215" y="339"/>
                    </a:cubicBezTo>
                    <a:cubicBezTo>
                      <a:pt x="226" y="352"/>
                      <a:pt x="226" y="352"/>
                      <a:pt x="226" y="352"/>
                    </a:cubicBezTo>
                    <a:cubicBezTo>
                      <a:pt x="221" y="359"/>
                      <a:pt x="221" y="359"/>
                      <a:pt x="221" y="359"/>
                    </a:cubicBezTo>
                    <a:cubicBezTo>
                      <a:pt x="217" y="358"/>
                      <a:pt x="217" y="358"/>
                      <a:pt x="217" y="358"/>
                    </a:cubicBezTo>
                    <a:cubicBezTo>
                      <a:pt x="215" y="355"/>
                      <a:pt x="215" y="355"/>
                      <a:pt x="215" y="355"/>
                    </a:cubicBezTo>
                    <a:cubicBezTo>
                      <a:pt x="208" y="351"/>
                      <a:pt x="208" y="351"/>
                      <a:pt x="208" y="351"/>
                    </a:cubicBezTo>
                    <a:cubicBezTo>
                      <a:pt x="201" y="348"/>
                      <a:pt x="201" y="348"/>
                      <a:pt x="201" y="348"/>
                    </a:cubicBezTo>
                    <a:cubicBezTo>
                      <a:pt x="200" y="344"/>
                      <a:pt x="200" y="344"/>
                      <a:pt x="200" y="344"/>
                    </a:cubicBezTo>
                    <a:cubicBezTo>
                      <a:pt x="196" y="342"/>
                      <a:pt x="196" y="342"/>
                      <a:pt x="196" y="342"/>
                    </a:cubicBezTo>
                    <a:cubicBezTo>
                      <a:pt x="185" y="344"/>
                      <a:pt x="185" y="344"/>
                      <a:pt x="185" y="344"/>
                    </a:cubicBezTo>
                    <a:cubicBezTo>
                      <a:pt x="174" y="337"/>
                      <a:pt x="174" y="337"/>
                      <a:pt x="174" y="337"/>
                    </a:cubicBezTo>
                    <a:cubicBezTo>
                      <a:pt x="164" y="337"/>
                      <a:pt x="164" y="337"/>
                      <a:pt x="164" y="337"/>
                    </a:cubicBezTo>
                    <a:cubicBezTo>
                      <a:pt x="154" y="333"/>
                      <a:pt x="154" y="333"/>
                      <a:pt x="154" y="333"/>
                    </a:cubicBezTo>
                    <a:cubicBezTo>
                      <a:pt x="147" y="334"/>
                      <a:pt x="147" y="334"/>
                      <a:pt x="147" y="334"/>
                    </a:cubicBezTo>
                    <a:cubicBezTo>
                      <a:pt x="137" y="327"/>
                      <a:pt x="137" y="327"/>
                      <a:pt x="137" y="327"/>
                    </a:cubicBezTo>
                    <a:cubicBezTo>
                      <a:pt x="124" y="322"/>
                      <a:pt x="124" y="322"/>
                      <a:pt x="124" y="322"/>
                    </a:cubicBezTo>
                    <a:cubicBezTo>
                      <a:pt x="116" y="316"/>
                      <a:pt x="116" y="316"/>
                      <a:pt x="116" y="316"/>
                    </a:cubicBezTo>
                    <a:cubicBezTo>
                      <a:pt x="118" y="314"/>
                      <a:pt x="118" y="314"/>
                      <a:pt x="118" y="314"/>
                    </a:cubicBezTo>
                    <a:cubicBezTo>
                      <a:pt x="123" y="314"/>
                      <a:pt x="123" y="314"/>
                      <a:pt x="123" y="314"/>
                    </a:cubicBezTo>
                    <a:cubicBezTo>
                      <a:pt x="126" y="307"/>
                      <a:pt x="126" y="307"/>
                      <a:pt x="126" y="307"/>
                    </a:cubicBezTo>
                    <a:cubicBezTo>
                      <a:pt x="131" y="306"/>
                      <a:pt x="131" y="306"/>
                      <a:pt x="131" y="306"/>
                    </a:cubicBezTo>
                    <a:cubicBezTo>
                      <a:pt x="123" y="302"/>
                      <a:pt x="123" y="302"/>
                      <a:pt x="123" y="302"/>
                    </a:cubicBezTo>
                    <a:cubicBezTo>
                      <a:pt x="123" y="300"/>
                      <a:pt x="123" y="300"/>
                      <a:pt x="123" y="300"/>
                    </a:cubicBezTo>
                    <a:cubicBezTo>
                      <a:pt x="130" y="300"/>
                      <a:pt x="130" y="300"/>
                      <a:pt x="130" y="300"/>
                    </a:cubicBezTo>
                    <a:cubicBezTo>
                      <a:pt x="129" y="298"/>
                      <a:pt x="129" y="298"/>
                      <a:pt x="129" y="298"/>
                    </a:cubicBezTo>
                    <a:cubicBezTo>
                      <a:pt x="136" y="296"/>
                      <a:pt x="136" y="296"/>
                      <a:pt x="136" y="296"/>
                    </a:cubicBezTo>
                    <a:cubicBezTo>
                      <a:pt x="134" y="294"/>
                      <a:pt x="134" y="294"/>
                      <a:pt x="134" y="294"/>
                    </a:cubicBezTo>
                    <a:cubicBezTo>
                      <a:pt x="126" y="295"/>
                      <a:pt x="126" y="295"/>
                      <a:pt x="126" y="295"/>
                    </a:cubicBezTo>
                    <a:cubicBezTo>
                      <a:pt x="125" y="292"/>
                      <a:pt x="125" y="292"/>
                      <a:pt x="125" y="292"/>
                    </a:cubicBezTo>
                    <a:cubicBezTo>
                      <a:pt x="130" y="287"/>
                      <a:pt x="130" y="287"/>
                      <a:pt x="130" y="287"/>
                    </a:cubicBezTo>
                    <a:cubicBezTo>
                      <a:pt x="137" y="287"/>
                      <a:pt x="137" y="287"/>
                      <a:pt x="137" y="287"/>
                    </a:cubicBezTo>
                    <a:cubicBezTo>
                      <a:pt x="138" y="282"/>
                      <a:pt x="138" y="282"/>
                      <a:pt x="138" y="282"/>
                    </a:cubicBezTo>
                    <a:cubicBezTo>
                      <a:pt x="136" y="280"/>
                      <a:pt x="136" y="280"/>
                      <a:pt x="136" y="280"/>
                    </a:cubicBezTo>
                    <a:cubicBezTo>
                      <a:pt x="135" y="278"/>
                      <a:pt x="135" y="278"/>
                      <a:pt x="135" y="278"/>
                    </a:cubicBezTo>
                    <a:cubicBezTo>
                      <a:pt x="138" y="276"/>
                      <a:pt x="138" y="276"/>
                      <a:pt x="138" y="276"/>
                    </a:cubicBezTo>
                    <a:cubicBezTo>
                      <a:pt x="134" y="275"/>
                      <a:pt x="134" y="275"/>
                      <a:pt x="134" y="275"/>
                    </a:cubicBezTo>
                    <a:cubicBezTo>
                      <a:pt x="138" y="272"/>
                      <a:pt x="138" y="272"/>
                      <a:pt x="138" y="272"/>
                    </a:cubicBezTo>
                    <a:cubicBezTo>
                      <a:pt x="136" y="269"/>
                      <a:pt x="136" y="269"/>
                      <a:pt x="136" y="269"/>
                    </a:cubicBezTo>
                    <a:cubicBezTo>
                      <a:pt x="137" y="269"/>
                      <a:pt x="137" y="269"/>
                      <a:pt x="137" y="269"/>
                    </a:cubicBezTo>
                    <a:cubicBezTo>
                      <a:pt x="120" y="264"/>
                      <a:pt x="120" y="264"/>
                      <a:pt x="120" y="264"/>
                    </a:cubicBezTo>
                    <a:cubicBezTo>
                      <a:pt x="118" y="265"/>
                      <a:pt x="118" y="265"/>
                      <a:pt x="118" y="265"/>
                    </a:cubicBezTo>
                    <a:cubicBezTo>
                      <a:pt x="111" y="259"/>
                      <a:pt x="111" y="259"/>
                      <a:pt x="111" y="259"/>
                    </a:cubicBezTo>
                    <a:cubicBezTo>
                      <a:pt x="106" y="261"/>
                      <a:pt x="106" y="261"/>
                      <a:pt x="106" y="261"/>
                    </a:cubicBezTo>
                    <a:cubicBezTo>
                      <a:pt x="97" y="259"/>
                      <a:pt x="97" y="259"/>
                      <a:pt x="97" y="259"/>
                    </a:cubicBezTo>
                    <a:cubicBezTo>
                      <a:pt x="91" y="251"/>
                      <a:pt x="91" y="251"/>
                      <a:pt x="91" y="251"/>
                    </a:cubicBezTo>
                    <a:cubicBezTo>
                      <a:pt x="84" y="250"/>
                      <a:pt x="84" y="250"/>
                      <a:pt x="84" y="250"/>
                    </a:cubicBezTo>
                    <a:cubicBezTo>
                      <a:pt x="82" y="246"/>
                      <a:pt x="82" y="246"/>
                      <a:pt x="82" y="246"/>
                    </a:cubicBezTo>
                    <a:cubicBezTo>
                      <a:pt x="84" y="245"/>
                      <a:pt x="84" y="245"/>
                      <a:pt x="84" y="245"/>
                    </a:cubicBezTo>
                    <a:cubicBezTo>
                      <a:pt x="78" y="240"/>
                      <a:pt x="78" y="240"/>
                      <a:pt x="78" y="240"/>
                    </a:cubicBezTo>
                    <a:cubicBezTo>
                      <a:pt x="62" y="242"/>
                      <a:pt x="62" y="242"/>
                      <a:pt x="62" y="242"/>
                    </a:cubicBezTo>
                    <a:cubicBezTo>
                      <a:pt x="55" y="231"/>
                      <a:pt x="55" y="231"/>
                      <a:pt x="55" y="231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63" y="231"/>
                      <a:pt x="63" y="231"/>
                      <a:pt x="63" y="231"/>
                    </a:cubicBezTo>
                    <a:cubicBezTo>
                      <a:pt x="67" y="228"/>
                      <a:pt x="67" y="228"/>
                      <a:pt x="67" y="228"/>
                    </a:cubicBezTo>
                    <a:cubicBezTo>
                      <a:pt x="67" y="227"/>
                      <a:pt x="67" y="227"/>
                      <a:pt x="67" y="227"/>
                    </a:cubicBezTo>
                    <a:cubicBezTo>
                      <a:pt x="62" y="224"/>
                      <a:pt x="62" y="224"/>
                      <a:pt x="62" y="224"/>
                    </a:cubicBezTo>
                    <a:cubicBezTo>
                      <a:pt x="59" y="225"/>
                      <a:pt x="59" y="225"/>
                      <a:pt x="59" y="225"/>
                    </a:cubicBezTo>
                    <a:cubicBezTo>
                      <a:pt x="58" y="222"/>
                      <a:pt x="58" y="222"/>
                      <a:pt x="58" y="222"/>
                    </a:cubicBezTo>
                    <a:cubicBezTo>
                      <a:pt x="49" y="214"/>
                      <a:pt x="49" y="214"/>
                      <a:pt x="49" y="214"/>
                    </a:cubicBezTo>
                    <a:cubicBezTo>
                      <a:pt x="49" y="210"/>
                      <a:pt x="49" y="210"/>
                      <a:pt x="49" y="210"/>
                    </a:cubicBezTo>
                    <a:cubicBezTo>
                      <a:pt x="47" y="206"/>
                      <a:pt x="47" y="206"/>
                      <a:pt x="47" y="206"/>
                    </a:cubicBezTo>
                    <a:cubicBezTo>
                      <a:pt x="43" y="203"/>
                      <a:pt x="43" y="203"/>
                      <a:pt x="43" y="203"/>
                    </a:cubicBezTo>
                    <a:cubicBezTo>
                      <a:pt x="35" y="205"/>
                      <a:pt x="35" y="205"/>
                      <a:pt x="35" y="205"/>
                    </a:cubicBezTo>
                    <a:cubicBezTo>
                      <a:pt x="35" y="203"/>
                      <a:pt x="35" y="203"/>
                      <a:pt x="35" y="203"/>
                    </a:cubicBezTo>
                    <a:cubicBezTo>
                      <a:pt x="33" y="202"/>
                      <a:pt x="33" y="202"/>
                      <a:pt x="33" y="202"/>
                    </a:cubicBezTo>
                    <a:cubicBezTo>
                      <a:pt x="25" y="200"/>
                      <a:pt x="25" y="200"/>
                      <a:pt x="25" y="200"/>
                    </a:cubicBezTo>
                    <a:cubicBezTo>
                      <a:pt x="23" y="196"/>
                      <a:pt x="23" y="196"/>
                      <a:pt x="23" y="196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19" y="188"/>
                      <a:pt x="19" y="188"/>
                      <a:pt x="19" y="188"/>
                    </a:cubicBezTo>
                    <a:cubicBezTo>
                      <a:pt x="16" y="186"/>
                      <a:pt x="16" y="186"/>
                      <a:pt x="16" y="186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10" y="172"/>
                      <a:pt x="10" y="172"/>
                      <a:pt x="10" y="172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18" y="168"/>
                      <a:pt x="18" y="168"/>
                      <a:pt x="18" y="168"/>
                    </a:cubicBezTo>
                    <a:cubicBezTo>
                      <a:pt x="16" y="166"/>
                      <a:pt x="16" y="166"/>
                      <a:pt x="16" y="166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19" y="159"/>
                      <a:pt x="19" y="159"/>
                      <a:pt x="19" y="159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18" y="155"/>
                      <a:pt x="18" y="155"/>
                      <a:pt x="18" y="155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35" y="135"/>
                      <a:pt x="35" y="135"/>
                      <a:pt x="35" y="135"/>
                    </a:cubicBezTo>
                    <a:cubicBezTo>
                      <a:pt x="35" y="132"/>
                      <a:pt x="35" y="132"/>
                      <a:pt x="35" y="132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6" y="120"/>
                      <a:pt x="26" y="120"/>
                      <a:pt x="26" y="120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0" y="115"/>
                      <a:pt x="20" y="115"/>
                      <a:pt x="20" y="115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8" y="84"/>
                      <a:pt x="8" y="84"/>
                      <a:pt x="8" y="84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0" y="73"/>
                      <a:pt x="30" y="73"/>
                      <a:pt x="30" y="73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92" y="88"/>
                      <a:pt x="92" y="88"/>
                      <a:pt x="92" y="88"/>
                    </a:cubicBezTo>
                    <a:cubicBezTo>
                      <a:pt x="94" y="92"/>
                      <a:pt x="94" y="92"/>
                      <a:pt x="94" y="92"/>
                    </a:cubicBezTo>
                    <a:cubicBezTo>
                      <a:pt x="96" y="93"/>
                      <a:pt x="96" y="93"/>
                      <a:pt x="96" y="93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0" y="101"/>
                      <a:pt x="90" y="101"/>
                      <a:pt x="90" y="101"/>
                    </a:cubicBezTo>
                    <a:cubicBezTo>
                      <a:pt x="81" y="103"/>
                      <a:pt x="81" y="103"/>
                      <a:pt x="81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32" y="93"/>
                      <a:pt x="32" y="93"/>
                      <a:pt x="32" y="93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52" y="105"/>
                      <a:pt x="52" y="105"/>
                      <a:pt x="52" y="105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6" y="114"/>
                      <a:pt x="56" y="114"/>
                      <a:pt x="56" y="114"/>
                    </a:cubicBezTo>
                    <a:cubicBezTo>
                      <a:pt x="57" y="118"/>
                      <a:pt x="57" y="118"/>
                      <a:pt x="57" y="118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84" y="124"/>
                      <a:pt x="84" y="124"/>
                      <a:pt x="84" y="124"/>
                    </a:cubicBezTo>
                    <a:cubicBezTo>
                      <a:pt x="79" y="118"/>
                      <a:pt x="79" y="118"/>
                      <a:pt x="79" y="118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0" y="116"/>
                      <a:pt x="70" y="116"/>
                      <a:pt x="70" y="116"/>
                    </a:cubicBezTo>
                    <a:cubicBezTo>
                      <a:pt x="68" y="114"/>
                      <a:pt x="68" y="114"/>
                      <a:pt x="68" y="114"/>
                    </a:cubicBezTo>
                    <a:cubicBezTo>
                      <a:pt x="70" y="111"/>
                      <a:pt x="70" y="111"/>
                      <a:pt x="70" y="111"/>
                    </a:cubicBezTo>
                    <a:cubicBezTo>
                      <a:pt x="101" y="118"/>
                      <a:pt x="101" y="118"/>
                      <a:pt x="101" y="118"/>
                    </a:cubicBezTo>
                    <a:cubicBezTo>
                      <a:pt x="91" y="110"/>
                      <a:pt x="91" y="110"/>
                      <a:pt x="91" y="110"/>
                    </a:cubicBezTo>
                    <a:cubicBezTo>
                      <a:pt x="90" y="107"/>
                      <a:pt x="90" y="107"/>
                      <a:pt x="90" y="107"/>
                    </a:cubicBezTo>
                    <a:cubicBezTo>
                      <a:pt x="100" y="103"/>
                      <a:pt x="100" y="103"/>
                      <a:pt x="100" y="103"/>
                    </a:cubicBezTo>
                    <a:cubicBezTo>
                      <a:pt x="105" y="98"/>
                      <a:pt x="105" y="98"/>
                      <a:pt x="105" y="98"/>
                    </a:cubicBezTo>
                    <a:cubicBezTo>
                      <a:pt x="115" y="101"/>
                      <a:pt x="115" y="101"/>
                      <a:pt x="115" y="101"/>
                    </a:cubicBezTo>
                    <a:cubicBezTo>
                      <a:pt x="115" y="103"/>
                      <a:pt x="115" y="103"/>
                      <a:pt x="115" y="103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21" y="105"/>
                      <a:pt x="121" y="105"/>
                      <a:pt x="121" y="105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20" y="94"/>
                      <a:pt x="120" y="94"/>
                      <a:pt x="120" y="94"/>
                    </a:cubicBezTo>
                    <a:cubicBezTo>
                      <a:pt x="113" y="91"/>
                      <a:pt x="113" y="91"/>
                      <a:pt x="113" y="91"/>
                    </a:cubicBezTo>
                    <a:cubicBezTo>
                      <a:pt x="114" y="87"/>
                      <a:pt x="114" y="87"/>
                      <a:pt x="114" y="87"/>
                    </a:cubicBezTo>
                    <a:cubicBezTo>
                      <a:pt x="112" y="82"/>
                      <a:pt x="112" y="82"/>
                      <a:pt x="112" y="82"/>
                    </a:cubicBezTo>
                    <a:cubicBezTo>
                      <a:pt x="105" y="78"/>
                      <a:pt x="105" y="78"/>
                      <a:pt x="105" y="78"/>
                    </a:cubicBezTo>
                    <a:cubicBezTo>
                      <a:pt x="123" y="80"/>
                      <a:pt x="123" y="80"/>
                      <a:pt x="123" y="80"/>
                    </a:cubicBezTo>
                    <a:cubicBezTo>
                      <a:pt x="129" y="83"/>
                      <a:pt x="129" y="83"/>
                      <a:pt x="129" y="83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95"/>
                      <a:pt x="130" y="95"/>
                      <a:pt x="130" y="95"/>
                    </a:cubicBezTo>
                    <a:cubicBezTo>
                      <a:pt x="134" y="95"/>
                      <a:pt x="134" y="95"/>
                      <a:pt x="134" y="95"/>
                    </a:cubicBezTo>
                    <a:cubicBezTo>
                      <a:pt x="136" y="97"/>
                      <a:pt x="136" y="97"/>
                      <a:pt x="136" y="97"/>
                    </a:cubicBezTo>
                    <a:cubicBezTo>
                      <a:pt x="142" y="94"/>
                      <a:pt x="142" y="94"/>
                      <a:pt x="142" y="94"/>
                    </a:cubicBezTo>
                    <a:cubicBezTo>
                      <a:pt x="142" y="89"/>
                      <a:pt x="142" y="89"/>
                      <a:pt x="142" y="89"/>
                    </a:cubicBezTo>
                    <a:cubicBezTo>
                      <a:pt x="164" y="80"/>
                      <a:pt x="164" y="80"/>
                      <a:pt x="164" y="80"/>
                    </a:cubicBezTo>
                    <a:cubicBezTo>
                      <a:pt x="171" y="81"/>
                      <a:pt x="171" y="81"/>
                      <a:pt x="171" y="81"/>
                    </a:cubicBezTo>
                    <a:cubicBezTo>
                      <a:pt x="171" y="80"/>
                      <a:pt x="171" y="80"/>
                      <a:pt x="171" y="80"/>
                    </a:cubicBezTo>
                    <a:cubicBezTo>
                      <a:pt x="169" y="79"/>
                      <a:pt x="169" y="79"/>
                      <a:pt x="169" y="79"/>
                    </a:cubicBezTo>
                    <a:cubicBezTo>
                      <a:pt x="171" y="78"/>
                      <a:pt x="171" y="78"/>
                      <a:pt x="171" y="78"/>
                    </a:cubicBezTo>
                    <a:cubicBezTo>
                      <a:pt x="175" y="79"/>
                      <a:pt x="175" y="79"/>
                      <a:pt x="175" y="79"/>
                    </a:cubicBezTo>
                    <a:cubicBezTo>
                      <a:pt x="174" y="77"/>
                      <a:pt x="174" y="77"/>
                      <a:pt x="174" y="77"/>
                    </a:cubicBezTo>
                    <a:cubicBezTo>
                      <a:pt x="175" y="77"/>
                      <a:pt x="175" y="77"/>
                      <a:pt x="175" y="77"/>
                    </a:cubicBezTo>
                    <a:cubicBezTo>
                      <a:pt x="182" y="76"/>
                      <a:pt x="182" y="76"/>
                      <a:pt x="182" y="76"/>
                    </a:cubicBezTo>
                    <a:cubicBezTo>
                      <a:pt x="180" y="77"/>
                      <a:pt x="180" y="77"/>
                      <a:pt x="180" y="77"/>
                    </a:cubicBezTo>
                    <a:cubicBezTo>
                      <a:pt x="180" y="79"/>
                      <a:pt x="180" y="79"/>
                      <a:pt x="180" y="79"/>
                    </a:cubicBezTo>
                    <a:cubicBezTo>
                      <a:pt x="182" y="82"/>
                      <a:pt x="182" y="82"/>
                      <a:pt x="182" y="82"/>
                    </a:cubicBezTo>
                    <a:cubicBezTo>
                      <a:pt x="184" y="83"/>
                      <a:pt x="184" y="83"/>
                      <a:pt x="184" y="83"/>
                    </a:cubicBezTo>
                    <a:cubicBezTo>
                      <a:pt x="189" y="83"/>
                      <a:pt x="189" y="83"/>
                      <a:pt x="189" y="83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204" y="80"/>
                      <a:pt x="204" y="80"/>
                      <a:pt x="204" y="80"/>
                    </a:cubicBezTo>
                    <a:cubicBezTo>
                      <a:pt x="209" y="76"/>
                      <a:pt x="209" y="76"/>
                      <a:pt x="209" y="76"/>
                    </a:cubicBezTo>
                    <a:cubicBezTo>
                      <a:pt x="214" y="75"/>
                      <a:pt x="214" y="75"/>
                      <a:pt x="214" y="75"/>
                    </a:cubicBezTo>
                    <a:cubicBezTo>
                      <a:pt x="218" y="78"/>
                      <a:pt x="218" y="78"/>
                      <a:pt x="218" y="78"/>
                    </a:cubicBezTo>
                    <a:cubicBezTo>
                      <a:pt x="217" y="80"/>
                      <a:pt x="217" y="80"/>
                      <a:pt x="217" y="80"/>
                    </a:cubicBezTo>
                    <a:cubicBezTo>
                      <a:pt x="221" y="82"/>
                      <a:pt x="221" y="82"/>
                      <a:pt x="221" y="82"/>
                    </a:cubicBezTo>
                    <a:cubicBezTo>
                      <a:pt x="223" y="80"/>
                      <a:pt x="223" y="80"/>
                      <a:pt x="223" y="80"/>
                    </a:cubicBezTo>
                    <a:cubicBezTo>
                      <a:pt x="222" y="78"/>
                      <a:pt x="222" y="78"/>
                      <a:pt x="222" y="78"/>
                    </a:cubicBezTo>
                    <a:cubicBezTo>
                      <a:pt x="227" y="76"/>
                      <a:pt x="227" y="76"/>
                      <a:pt x="227" y="76"/>
                    </a:cubicBezTo>
                    <a:cubicBezTo>
                      <a:pt x="226" y="75"/>
                      <a:pt x="226" y="75"/>
                      <a:pt x="226" y="75"/>
                    </a:cubicBezTo>
                    <a:cubicBezTo>
                      <a:pt x="220" y="70"/>
                      <a:pt x="220" y="70"/>
                      <a:pt x="220" y="70"/>
                    </a:cubicBezTo>
                    <a:cubicBezTo>
                      <a:pt x="222" y="68"/>
                      <a:pt x="222" y="68"/>
                      <a:pt x="222" y="68"/>
                    </a:cubicBezTo>
                    <a:cubicBezTo>
                      <a:pt x="247" y="71"/>
                      <a:pt x="247" y="71"/>
                      <a:pt x="247" y="71"/>
                    </a:cubicBezTo>
                    <a:cubicBezTo>
                      <a:pt x="272" y="77"/>
                      <a:pt x="272" y="77"/>
                      <a:pt x="272" y="77"/>
                    </a:cubicBezTo>
                    <a:cubicBezTo>
                      <a:pt x="283" y="83"/>
                      <a:pt x="283" y="83"/>
                      <a:pt x="283" y="83"/>
                    </a:cubicBezTo>
                    <a:cubicBezTo>
                      <a:pt x="286" y="77"/>
                      <a:pt x="286" y="77"/>
                      <a:pt x="286" y="77"/>
                    </a:cubicBezTo>
                    <a:cubicBezTo>
                      <a:pt x="281" y="75"/>
                      <a:pt x="281" y="75"/>
                      <a:pt x="281" y="75"/>
                    </a:cubicBezTo>
                    <a:cubicBezTo>
                      <a:pt x="275" y="71"/>
                      <a:pt x="275" y="71"/>
                      <a:pt x="275" y="71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6" y="65"/>
                      <a:pt x="266" y="65"/>
                      <a:pt x="266" y="65"/>
                    </a:cubicBezTo>
                    <a:cubicBezTo>
                      <a:pt x="264" y="63"/>
                      <a:pt x="264" y="63"/>
                      <a:pt x="264" y="63"/>
                    </a:cubicBezTo>
                    <a:cubicBezTo>
                      <a:pt x="264" y="60"/>
                      <a:pt x="264" y="60"/>
                      <a:pt x="264" y="60"/>
                    </a:cubicBezTo>
                    <a:cubicBezTo>
                      <a:pt x="257" y="59"/>
                      <a:pt x="257" y="59"/>
                      <a:pt x="257" y="59"/>
                    </a:cubicBezTo>
                    <a:cubicBezTo>
                      <a:pt x="259" y="57"/>
                      <a:pt x="259" y="57"/>
                      <a:pt x="259" y="57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64" y="50"/>
                      <a:pt x="264" y="50"/>
                      <a:pt x="264" y="50"/>
                    </a:cubicBezTo>
                    <a:cubicBezTo>
                      <a:pt x="262" y="43"/>
                      <a:pt x="262" y="43"/>
                      <a:pt x="262" y="43"/>
                    </a:cubicBezTo>
                    <a:cubicBezTo>
                      <a:pt x="263" y="40"/>
                      <a:pt x="263" y="40"/>
                      <a:pt x="263" y="40"/>
                    </a:cubicBezTo>
                    <a:cubicBezTo>
                      <a:pt x="278" y="40"/>
                      <a:pt x="278" y="40"/>
                      <a:pt x="278" y="40"/>
                    </a:cubicBezTo>
                    <a:cubicBezTo>
                      <a:pt x="286" y="42"/>
                      <a:pt x="286" y="42"/>
                      <a:pt x="286" y="42"/>
                    </a:cubicBezTo>
                    <a:cubicBezTo>
                      <a:pt x="290" y="46"/>
                      <a:pt x="290" y="46"/>
                      <a:pt x="290" y="46"/>
                    </a:cubicBezTo>
                    <a:cubicBezTo>
                      <a:pt x="288" y="53"/>
                      <a:pt x="288" y="53"/>
                      <a:pt x="288" y="53"/>
                    </a:cubicBezTo>
                    <a:cubicBezTo>
                      <a:pt x="296" y="55"/>
                      <a:pt x="296" y="55"/>
                      <a:pt x="296" y="55"/>
                    </a:cubicBezTo>
                    <a:cubicBezTo>
                      <a:pt x="299" y="58"/>
                      <a:pt x="299" y="58"/>
                      <a:pt x="299" y="58"/>
                    </a:cubicBezTo>
                    <a:cubicBezTo>
                      <a:pt x="302" y="62"/>
                      <a:pt x="302" y="62"/>
                      <a:pt x="302" y="62"/>
                    </a:cubicBezTo>
                    <a:cubicBezTo>
                      <a:pt x="300" y="64"/>
                      <a:pt x="300" y="64"/>
                      <a:pt x="300" y="64"/>
                    </a:cubicBezTo>
                    <a:cubicBezTo>
                      <a:pt x="305" y="67"/>
                      <a:pt x="305" y="67"/>
                      <a:pt x="305" y="67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17" y="79"/>
                      <a:pt x="317" y="79"/>
                      <a:pt x="317" y="79"/>
                    </a:cubicBezTo>
                    <a:cubicBezTo>
                      <a:pt x="319" y="81"/>
                      <a:pt x="319" y="81"/>
                      <a:pt x="319" y="81"/>
                    </a:cubicBezTo>
                    <a:cubicBezTo>
                      <a:pt x="318" y="83"/>
                      <a:pt x="318" y="83"/>
                      <a:pt x="318" y="83"/>
                    </a:cubicBezTo>
                    <a:cubicBezTo>
                      <a:pt x="320" y="87"/>
                      <a:pt x="320" y="87"/>
                      <a:pt x="320" y="87"/>
                    </a:cubicBezTo>
                    <a:cubicBezTo>
                      <a:pt x="318" y="89"/>
                      <a:pt x="318" y="89"/>
                      <a:pt x="318" y="89"/>
                    </a:cubicBezTo>
                    <a:cubicBezTo>
                      <a:pt x="316" y="94"/>
                      <a:pt x="316" y="94"/>
                      <a:pt x="316" y="94"/>
                    </a:cubicBezTo>
                    <a:cubicBezTo>
                      <a:pt x="302" y="96"/>
                      <a:pt x="302" y="96"/>
                      <a:pt x="302" y="96"/>
                    </a:cubicBezTo>
                    <a:cubicBezTo>
                      <a:pt x="306" y="100"/>
                      <a:pt x="306" y="100"/>
                      <a:pt x="306" y="100"/>
                    </a:cubicBezTo>
                    <a:cubicBezTo>
                      <a:pt x="321" y="101"/>
                      <a:pt x="321" y="101"/>
                      <a:pt x="321" y="101"/>
                    </a:cubicBezTo>
                    <a:cubicBezTo>
                      <a:pt x="323" y="101"/>
                      <a:pt x="323" y="101"/>
                      <a:pt x="323" y="101"/>
                    </a:cubicBezTo>
                    <a:cubicBezTo>
                      <a:pt x="322" y="98"/>
                      <a:pt x="322" y="98"/>
                      <a:pt x="322" y="98"/>
                    </a:cubicBezTo>
                    <a:cubicBezTo>
                      <a:pt x="328" y="95"/>
                      <a:pt x="328" y="95"/>
                      <a:pt x="328" y="95"/>
                    </a:cubicBezTo>
                    <a:cubicBezTo>
                      <a:pt x="328" y="91"/>
                      <a:pt x="328" y="91"/>
                      <a:pt x="328" y="91"/>
                    </a:cubicBezTo>
                    <a:cubicBezTo>
                      <a:pt x="332" y="88"/>
                      <a:pt x="332" y="88"/>
                      <a:pt x="332" y="88"/>
                    </a:cubicBezTo>
                    <a:cubicBezTo>
                      <a:pt x="330" y="85"/>
                      <a:pt x="330" y="85"/>
                      <a:pt x="330" y="85"/>
                    </a:cubicBezTo>
                    <a:cubicBezTo>
                      <a:pt x="325" y="81"/>
                      <a:pt x="325" y="81"/>
                      <a:pt x="325" y="81"/>
                    </a:cubicBezTo>
                    <a:cubicBezTo>
                      <a:pt x="325" y="78"/>
                      <a:pt x="325" y="78"/>
                      <a:pt x="325" y="78"/>
                    </a:cubicBezTo>
                    <a:cubicBezTo>
                      <a:pt x="338" y="76"/>
                      <a:pt x="338" y="76"/>
                      <a:pt x="338" y="76"/>
                    </a:cubicBezTo>
                    <a:cubicBezTo>
                      <a:pt x="346" y="80"/>
                      <a:pt x="346" y="80"/>
                      <a:pt x="346" y="80"/>
                    </a:cubicBezTo>
                    <a:cubicBezTo>
                      <a:pt x="346" y="82"/>
                      <a:pt x="346" y="82"/>
                      <a:pt x="346" y="82"/>
                    </a:cubicBezTo>
                    <a:cubicBezTo>
                      <a:pt x="348" y="83"/>
                      <a:pt x="348" y="83"/>
                      <a:pt x="348" y="83"/>
                    </a:cubicBezTo>
                    <a:cubicBezTo>
                      <a:pt x="350" y="87"/>
                      <a:pt x="350" y="87"/>
                      <a:pt x="350" y="87"/>
                    </a:cubicBezTo>
                    <a:cubicBezTo>
                      <a:pt x="354" y="89"/>
                      <a:pt x="354" y="89"/>
                      <a:pt x="354" y="89"/>
                    </a:cubicBezTo>
                    <a:cubicBezTo>
                      <a:pt x="362" y="89"/>
                      <a:pt x="362" y="89"/>
                      <a:pt x="362" y="89"/>
                    </a:cubicBezTo>
                    <a:cubicBezTo>
                      <a:pt x="352" y="87"/>
                      <a:pt x="352" y="87"/>
                      <a:pt x="352" y="87"/>
                    </a:cubicBezTo>
                    <a:cubicBezTo>
                      <a:pt x="350" y="83"/>
                      <a:pt x="350" y="83"/>
                      <a:pt x="350" y="83"/>
                    </a:cubicBezTo>
                    <a:cubicBezTo>
                      <a:pt x="353" y="82"/>
                      <a:pt x="353" y="82"/>
                      <a:pt x="353" y="82"/>
                    </a:cubicBezTo>
                    <a:cubicBezTo>
                      <a:pt x="346" y="77"/>
                      <a:pt x="346" y="77"/>
                      <a:pt x="346" y="77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27" y="75"/>
                      <a:pt x="327" y="75"/>
                      <a:pt x="327" y="75"/>
                    </a:cubicBezTo>
                    <a:cubicBezTo>
                      <a:pt x="316" y="73"/>
                      <a:pt x="316" y="73"/>
                      <a:pt x="316" y="73"/>
                    </a:cubicBezTo>
                    <a:cubicBezTo>
                      <a:pt x="316" y="71"/>
                      <a:pt x="316" y="71"/>
                      <a:pt x="316" y="71"/>
                    </a:cubicBezTo>
                    <a:cubicBezTo>
                      <a:pt x="312" y="68"/>
                      <a:pt x="312" y="68"/>
                      <a:pt x="312" y="68"/>
                    </a:cubicBezTo>
                    <a:cubicBezTo>
                      <a:pt x="311" y="60"/>
                      <a:pt x="311" y="60"/>
                      <a:pt x="311" y="60"/>
                    </a:cubicBezTo>
                    <a:cubicBezTo>
                      <a:pt x="297" y="52"/>
                      <a:pt x="297" y="52"/>
                      <a:pt x="297" y="52"/>
                    </a:cubicBezTo>
                    <a:cubicBezTo>
                      <a:pt x="297" y="50"/>
                      <a:pt x="297" y="50"/>
                      <a:pt x="297" y="50"/>
                    </a:cubicBezTo>
                    <a:cubicBezTo>
                      <a:pt x="305" y="46"/>
                      <a:pt x="305" y="46"/>
                      <a:pt x="305" y="46"/>
                    </a:cubicBezTo>
                    <a:cubicBezTo>
                      <a:pt x="300" y="41"/>
                      <a:pt x="300" y="41"/>
                      <a:pt x="300" y="41"/>
                    </a:cubicBezTo>
                    <a:cubicBezTo>
                      <a:pt x="308" y="43"/>
                      <a:pt x="308" y="43"/>
                      <a:pt x="308" y="43"/>
                    </a:cubicBezTo>
                    <a:cubicBezTo>
                      <a:pt x="310" y="46"/>
                      <a:pt x="310" y="46"/>
                      <a:pt x="310" y="46"/>
                    </a:cubicBezTo>
                    <a:cubicBezTo>
                      <a:pt x="309" y="48"/>
                      <a:pt x="309" y="48"/>
                      <a:pt x="309" y="48"/>
                    </a:cubicBezTo>
                    <a:cubicBezTo>
                      <a:pt x="313" y="52"/>
                      <a:pt x="313" y="52"/>
                      <a:pt x="313" y="52"/>
                    </a:cubicBezTo>
                    <a:cubicBezTo>
                      <a:pt x="312" y="53"/>
                      <a:pt x="312" y="53"/>
                      <a:pt x="312" y="53"/>
                    </a:cubicBezTo>
                    <a:cubicBezTo>
                      <a:pt x="314" y="54"/>
                      <a:pt x="314" y="54"/>
                      <a:pt x="314" y="54"/>
                    </a:cubicBezTo>
                    <a:cubicBezTo>
                      <a:pt x="335" y="56"/>
                      <a:pt x="335" y="56"/>
                      <a:pt x="335" y="56"/>
                    </a:cubicBezTo>
                    <a:cubicBezTo>
                      <a:pt x="334" y="55"/>
                      <a:pt x="334" y="55"/>
                      <a:pt x="334" y="55"/>
                    </a:cubicBezTo>
                    <a:cubicBezTo>
                      <a:pt x="319" y="52"/>
                      <a:pt x="319" y="52"/>
                      <a:pt x="319" y="52"/>
                    </a:cubicBezTo>
                    <a:cubicBezTo>
                      <a:pt x="315" y="49"/>
                      <a:pt x="315" y="49"/>
                      <a:pt x="315" y="49"/>
                    </a:cubicBezTo>
                    <a:cubicBezTo>
                      <a:pt x="317" y="48"/>
                      <a:pt x="317" y="48"/>
                      <a:pt x="317" y="48"/>
                    </a:cubicBezTo>
                    <a:cubicBezTo>
                      <a:pt x="322" y="51"/>
                      <a:pt x="322" y="51"/>
                      <a:pt x="322" y="51"/>
                    </a:cubicBezTo>
                    <a:cubicBezTo>
                      <a:pt x="328" y="50"/>
                      <a:pt x="328" y="50"/>
                      <a:pt x="328" y="50"/>
                    </a:cubicBezTo>
                    <a:cubicBezTo>
                      <a:pt x="328" y="48"/>
                      <a:pt x="328" y="48"/>
                      <a:pt x="328" y="48"/>
                    </a:cubicBezTo>
                    <a:cubicBezTo>
                      <a:pt x="323" y="48"/>
                      <a:pt x="323" y="48"/>
                      <a:pt x="323" y="48"/>
                    </a:cubicBezTo>
                    <a:cubicBezTo>
                      <a:pt x="326" y="45"/>
                      <a:pt x="326" y="45"/>
                      <a:pt x="326" y="45"/>
                    </a:cubicBezTo>
                    <a:cubicBezTo>
                      <a:pt x="334" y="45"/>
                      <a:pt x="334" y="45"/>
                      <a:pt x="334" y="45"/>
                    </a:cubicBezTo>
                    <a:cubicBezTo>
                      <a:pt x="354" y="51"/>
                      <a:pt x="354" y="51"/>
                      <a:pt x="354" y="51"/>
                    </a:cubicBezTo>
                    <a:cubicBezTo>
                      <a:pt x="366" y="51"/>
                      <a:pt x="366" y="51"/>
                      <a:pt x="366" y="51"/>
                    </a:cubicBezTo>
                    <a:cubicBezTo>
                      <a:pt x="366" y="54"/>
                      <a:pt x="366" y="54"/>
                      <a:pt x="366" y="54"/>
                    </a:cubicBezTo>
                    <a:cubicBezTo>
                      <a:pt x="363" y="55"/>
                      <a:pt x="363" y="55"/>
                      <a:pt x="363" y="55"/>
                    </a:cubicBezTo>
                    <a:cubicBezTo>
                      <a:pt x="366" y="60"/>
                      <a:pt x="366" y="60"/>
                      <a:pt x="366" y="60"/>
                    </a:cubicBezTo>
                    <a:cubicBezTo>
                      <a:pt x="367" y="61"/>
                      <a:pt x="367" y="61"/>
                      <a:pt x="367" y="61"/>
                    </a:cubicBezTo>
                    <a:cubicBezTo>
                      <a:pt x="369" y="64"/>
                      <a:pt x="369" y="64"/>
                      <a:pt x="369" y="64"/>
                    </a:cubicBezTo>
                    <a:cubicBezTo>
                      <a:pt x="371" y="65"/>
                      <a:pt x="371" y="65"/>
                      <a:pt x="371" y="65"/>
                    </a:cubicBezTo>
                    <a:cubicBezTo>
                      <a:pt x="377" y="66"/>
                      <a:pt x="377" y="66"/>
                      <a:pt x="377" y="66"/>
                    </a:cubicBezTo>
                    <a:cubicBezTo>
                      <a:pt x="375" y="64"/>
                      <a:pt x="375" y="64"/>
                      <a:pt x="375" y="64"/>
                    </a:cubicBezTo>
                    <a:cubicBezTo>
                      <a:pt x="378" y="63"/>
                      <a:pt x="378" y="63"/>
                      <a:pt x="378" y="63"/>
                    </a:cubicBezTo>
                    <a:cubicBezTo>
                      <a:pt x="376" y="60"/>
                      <a:pt x="376" y="60"/>
                      <a:pt x="376" y="60"/>
                    </a:cubicBezTo>
                    <a:cubicBezTo>
                      <a:pt x="369" y="55"/>
                      <a:pt x="369" y="55"/>
                      <a:pt x="369" y="55"/>
                    </a:cubicBezTo>
                    <a:cubicBezTo>
                      <a:pt x="369" y="52"/>
                      <a:pt x="369" y="52"/>
                      <a:pt x="369" y="52"/>
                    </a:cubicBezTo>
                    <a:cubicBezTo>
                      <a:pt x="366" y="50"/>
                      <a:pt x="366" y="50"/>
                      <a:pt x="366" y="50"/>
                    </a:cubicBezTo>
                    <a:cubicBezTo>
                      <a:pt x="356" y="48"/>
                      <a:pt x="356" y="48"/>
                      <a:pt x="356" y="48"/>
                    </a:cubicBezTo>
                    <a:cubicBezTo>
                      <a:pt x="357" y="47"/>
                      <a:pt x="357" y="47"/>
                      <a:pt x="357" y="47"/>
                    </a:cubicBezTo>
                    <a:cubicBezTo>
                      <a:pt x="355" y="46"/>
                      <a:pt x="355" y="46"/>
                      <a:pt x="355" y="46"/>
                    </a:cubicBezTo>
                    <a:cubicBezTo>
                      <a:pt x="345" y="44"/>
                      <a:pt x="345" y="44"/>
                      <a:pt x="345" y="44"/>
                    </a:cubicBezTo>
                    <a:cubicBezTo>
                      <a:pt x="342" y="42"/>
                      <a:pt x="342" y="42"/>
                      <a:pt x="342" y="42"/>
                    </a:cubicBezTo>
                    <a:cubicBezTo>
                      <a:pt x="342" y="40"/>
                      <a:pt x="342" y="40"/>
                      <a:pt x="342" y="40"/>
                    </a:cubicBezTo>
                    <a:cubicBezTo>
                      <a:pt x="335" y="38"/>
                      <a:pt x="335" y="38"/>
                      <a:pt x="335" y="38"/>
                    </a:cubicBezTo>
                    <a:cubicBezTo>
                      <a:pt x="336" y="37"/>
                      <a:pt x="336" y="37"/>
                      <a:pt x="336" y="37"/>
                    </a:cubicBezTo>
                    <a:cubicBezTo>
                      <a:pt x="334" y="36"/>
                      <a:pt x="334" y="36"/>
                      <a:pt x="334" y="36"/>
                    </a:cubicBezTo>
                    <a:cubicBezTo>
                      <a:pt x="336" y="35"/>
                      <a:pt x="336" y="35"/>
                      <a:pt x="336" y="35"/>
                    </a:cubicBezTo>
                    <a:cubicBezTo>
                      <a:pt x="334" y="35"/>
                      <a:pt x="334" y="35"/>
                      <a:pt x="334" y="35"/>
                    </a:cubicBezTo>
                    <a:cubicBezTo>
                      <a:pt x="372" y="31"/>
                      <a:pt x="372" y="31"/>
                      <a:pt x="372" y="31"/>
                    </a:cubicBezTo>
                    <a:cubicBezTo>
                      <a:pt x="370" y="30"/>
                      <a:pt x="370" y="30"/>
                      <a:pt x="370" y="30"/>
                    </a:cubicBezTo>
                    <a:cubicBezTo>
                      <a:pt x="372" y="30"/>
                      <a:pt x="372" y="30"/>
                      <a:pt x="372" y="30"/>
                    </a:cubicBezTo>
                    <a:cubicBezTo>
                      <a:pt x="369" y="29"/>
                      <a:pt x="369" y="29"/>
                      <a:pt x="369" y="29"/>
                    </a:cubicBezTo>
                    <a:cubicBezTo>
                      <a:pt x="363" y="27"/>
                      <a:pt x="363" y="27"/>
                      <a:pt x="363" y="27"/>
                    </a:cubicBezTo>
                    <a:cubicBezTo>
                      <a:pt x="366" y="26"/>
                      <a:pt x="366" y="26"/>
                      <a:pt x="366" y="26"/>
                    </a:cubicBezTo>
                    <a:cubicBezTo>
                      <a:pt x="359" y="25"/>
                      <a:pt x="359" y="25"/>
                      <a:pt x="359" y="25"/>
                    </a:cubicBezTo>
                    <a:cubicBezTo>
                      <a:pt x="359" y="23"/>
                      <a:pt x="359" y="23"/>
                      <a:pt x="359" y="23"/>
                    </a:cubicBezTo>
                    <a:cubicBezTo>
                      <a:pt x="367" y="25"/>
                      <a:pt x="367" y="25"/>
                      <a:pt x="367" y="25"/>
                    </a:cubicBezTo>
                    <a:cubicBezTo>
                      <a:pt x="366" y="22"/>
                      <a:pt x="366" y="22"/>
                      <a:pt x="366" y="22"/>
                    </a:cubicBezTo>
                    <a:cubicBezTo>
                      <a:pt x="364" y="21"/>
                      <a:pt x="364" y="21"/>
                      <a:pt x="364" y="21"/>
                    </a:cubicBezTo>
                    <a:cubicBezTo>
                      <a:pt x="371" y="21"/>
                      <a:pt x="371" y="21"/>
                      <a:pt x="371" y="21"/>
                    </a:cubicBezTo>
                    <a:cubicBezTo>
                      <a:pt x="375" y="18"/>
                      <a:pt x="375" y="18"/>
                      <a:pt x="375" y="18"/>
                    </a:cubicBezTo>
                    <a:cubicBezTo>
                      <a:pt x="399" y="15"/>
                      <a:pt x="399" y="15"/>
                      <a:pt x="399" y="15"/>
                    </a:cubicBezTo>
                    <a:cubicBezTo>
                      <a:pt x="394" y="13"/>
                      <a:pt x="394" y="13"/>
                      <a:pt x="394" y="13"/>
                    </a:cubicBezTo>
                    <a:cubicBezTo>
                      <a:pt x="412" y="12"/>
                      <a:pt x="412" y="12"/>
                      <a:pt x="412" y="12"/>
                    </a:cubicBezTo>
                    <a:cubicBezTo>
                      <a:pt x="414" y="13"/>
                      <a:pt x="414" y="13"/>
                      <a:pt x="414" y="13"/>
                    </a:cubicBezTo>
                    <a:cubicBezTo>
                      <a:pt x="414" y="15"/>
                      <a:pt x="414" y="15"/>
                      <a:pt x="414" y="15"/>
                    </a:cubicBezTo>
                    <a:cubicBezTo>
                      <a:pt x="417" y="14"/>
                      <a:pt x="417" y="14"/>
                      <a:pt x="417" y="14"/>
                    </a:cubicBezTo>
                    <a:cubicBezTo>
                      <a:pt x="419" y="14"/>
                      <a:pt x="419" y="14"/>
                      <a:pt x="419" y="14"/>
                    </a:cubicBezTo>
                    <a:cubicBezTo>
                      <a:pt x="419" y="15"/>
                      <a:pt x="419" y="15"/>
                      <a:pt x="419" y="15"/>
                    </a:cubicBezTo>
                    <a:cubicBezTo>
                      <a:pt x="429" y="11"/>
                      <a:pt x="429" y="11"/>
                      <a:pt x="429" y="11"/>
                    </a:cubicBezTo>
                    <a:cubicBezTo>
                      <a:pt x="438" y="13"/>
                      <a:pt x="438" y="13"/>
                      <a:pt x="438" y="13"/>
                    </a:cubicBezTo>
                    <a:cubicBezTo>
                      <a:pt x="437" y="12"/>
                      <a:pt x="437" y="12"/>
                      <a:pt x="437" y="12"/>
                    </a:cubicBezTo>
                    <a:cubicBezTo>
                      <a:pt x="428" y="10"/>
                      <a:pt x="428" y="10"/>
                      <a:pt x="428" y="10"/>
                    </a:cubicBezTo>
                    <a:cubicBezTo>
                      <a:pt x="442" y="9"/>
                      <a:pt x="442" y="9"/>
                      <a:pt x="442" y="9"/>
                    </a:cubicBezTo>
                    <a:cubicBezTo>
                      <a:pt x="443" y="8"/>
                      <a:pt x="443" y="8"/>
                      <a:pt x="443" y="8"/>
                    </a:cubicBezTo>
                    <a:cubicBezTo>
                      <a:pt x="438" y="7"/>
                      <a:pt x="438" y="7"/>
                      <a:pt x="438" y="7"/>
                    </a:cubicBezTo>
                    <a:cubicBezTo>
                      <a:pt x="438" y="5"/>
                      <a:pt x="438" y="5"/>
                      <a:pt x="438" y="5"/>
                    </a:cubicBezTo>
                    <a:cubicBezTo>
                      <a:pt x="443" y="0"/>
                      <a:pt x="443" y="0"/>
                      <a:pt x="443" y="0"/>
                    </a:cubicBezTo>
                    <a:cubicBezTo>
                      <a:pt x="449" y="0"/>
                      <a:pt x="449" y="0"/>
                      <a:pt x="449" y="0"/>
                    </a:cubicBezTo>
                    <a:cubicBezTo>
                      <a:pt x="461" y="1"/>
                      <a:pt x="461" y="1"/>
                      <a:pt x="461" y="1"/>
                    </a:cubicBezTo>
                    <a:cubicBezTo>
                      <a:pt x="465" y="3"/>
                      <a:pt x="465" y="3"/>
                      <a:pt x="465" y="3"/>
                    </a:cubicBezTo>
                    <a:cubicBezTo>
                      <a:pt x="458" y="6"/>
                      <a:pt x="458" y="6"/>
                      <a:pt x="458" y="6"/>
                    </a:cubicBezTo>
                    <a:cubicBezTo>
                      <a:pt x="465" y="4"/>
                      <a:pt x="465" y="4"/>
                      <a:pt x="465" y="4"/>
                    </a:cubicBezTo>
                    <a:cubicBezTo>
                      <a:pt x="466" y="5"/>
                      <a:pt x="466" y="5"/>
                      <a:pt x="466" y="5"/>
                    </a:cubicBezTo>
                    <a:cubicBezTo>
                      <a:pt x="476" y="6"/>
                      <a:pt x="476" y="6"/>
                      <a:pt x="476" y="6"/>
                    </a:cubicBezTo>
                    <a:cubicBezTo>
                      <a:pt x="478" y="7"/>
                      <a:pt x="478" y="7"/>
                      <a:pt x="478" y="7"/>
                    </a:cubicBezTo>
                    <a:cubicBezTo>
                      <a:pt x="475" y="10"/>
                      <a:pt x="475" y="10"/>
                      <a:pt x="475" y="10"/>
                    </a:cubicBezTo>
                    <a:cubicBezTo>
                      <a:pt x="482" y="10"/>
                      <a:pt x="482" y="10"/>
                      <a:pt x="482" y="10"/>
                    </a:cubicBezTo>
                    <a:cubicBezTo>
                      <a:pt x="485" y="7"/>
                      <a:pt x="485" y="7"/>
                      <a:pt x="485" y="7"/>
                    </a:cubicBezTo>
                    <a:cubicBezTo>
                      <a:pt x="504" y="8"/>
                      <a:pt x="504" y="8"/>
                      <a:pt x="504" y="8"/>
                    </a:cubicBezTo>
                    <a:cubicBezTo>
                      <a:pt x="518" y="11"/>
                      <a:pt x="518" y="11"/>
                      <a:pt x="518" y="11"/>
                    </a:cubicBezTo>
                    <a:cubicBezTo>
                      <a:pt x="518" y="12"/>
                      <a:pt x="518" y="12"/>
                      <a:pt x="518" y="12"/>
                    </a:cubicBezTo>
                    <a:cubicBezTo>
                      <a:pt x="522" y="13"/>
                      <a:pt x="522" y="13"/>
                      <a:pt x="522" y="13"/>
                    </a:cubicBezTo>
                    <a:cubicBezTo>
                      <a:pt x="522" y="12"/>
                      <a:pt x="522" y="12"/>
                      <a:pt x="522" y="12"/>
                    </a:cubicBezTo>
                    <a:cubicBezTo>
                      <a:pt x="531" y="15"/>
                      <a:pt x="531" y="15"/>
                      <a:pt x="531" y="15"/>
                    </a:cubicBezTo>
                    <a:cubicBezTo>
                      <a:pt x="531" y="16"/>
                      <a:pt x="531" y="16"/>
                      <a:pt x="531" y="16"/>
                    </a:cubicBezTo>
                    <a:cubicBezTo>
                      <a:pt x="533" y="18"/>
                      <a:pt x="533" y="18"/>
                      <a:pt x="533" y="18"/>
                    </a:cubicBezTo>
                    <a:cubicBezTo>
                      <a:pt x="536" y="19"/>
                      <a:pt x="536" y="19"/>
                      <a:pt x="536" y="19"/>
                    </a:cubicBezTo>
                    <a:cubicBezTo>
                      <a:pt x="535" y="22"/>
                      <a:pt x="535" y="22"/>
                      <a:pt x="535" y="22"/>
                    </a:cubicBezTo>
                    <a:cubicBezTo>
                      <a:pt x="523" y="26"/>
                      <a:pt x="523" y="26"/>
                      <a:pt x="523" y="26"/>
                    </a:cubicBezTo>
                    <a:cubicBezTo>
                      <a:pt x="517" y="34"/>
                      <a:pt x="517" y="34"/>
                      <a:pt x="517" y="34"/>
                    </a:cubicBezTo>
                    <a:cubicBezTo>
                      <a:pt x="510" y="34"/>
                      <a:pt x="510" y="34"/>
                      <a:pt x="510" y="34"/>
                    </a:cubicBezTo>
                    <a:cubicBezTo>
                      <a:pt x="506" y="37"/>
                      <a:pt x="506" y="37"/>
                      <a:pt x="506" y="37"/>
                    </a:cubicBezTo>
                    <a:cubicBezTo>
                      <a:pt x="506" y="41"/>
                      <a:pt x="506" y="41"/>
                      <a:pt x="506" y="41"/>
                    </a:cubicBezTo>
                    <a:cubicBezTo>
                      <a:pt x="510" y="40"/>
                      <a:pt x="510" y="40"/>
                      <a:pt x="510" y="40"/>
                    </a:cubicBezTo>
                    <a:cubicBezTo>
                      <a:pt x="508" y="38"/>
                      <a:pt x="508" y="38"/>
                      <a:pt x="508" y="38"/>
                    </a:cubicBezTo>
                    <a:cubicBezTo>
                      <a:pt x="509" y="38"/>
                      <a:pt x="509" y="38"/>
                      <a:pt x="509" y="38"/>
                    </a:cubicBezTo>
                    <a:cubicBezTo>
                      <a:pt x="517" y="38"/>
                      <a:pt x="517" y="38"/>
                      <a:pt x="517" y="38"/>
                    </a:cubicBezTo>
                    <a:cubicBezTo>
                      <a:pt x="526" y="36"/>
                      <a:pt x="526" y="36"/>
                      <a:pt x="526" y="36"/>
                    </a:cubicBezTo>
                    <a:cubicBezTo>
                      <a:pt x="524" y="35"/>
                      <a:pt x="524" y="35"/>
                      <a:pt x="524" y="35"/>
                    </a:cubicBezTo>
                    <a:cubicBezTo>
                      <a:pt x="528" y="36"/>
                      <a:pt x="528" y="36"/>
                      <a:pt x="528" y="36"/>
                    </a:cubicBezTo>
                    <a:cubicBezTo>
                      <a:pt x="534" y="33"/>
                      <a:pt x="534" y="33"/>
                      <a:pt x="534" y="33"/>
                    </a:cubicBezTo>
                    <a:cubicBezTo>
                      <a:pt x="527" y="34"/>
                      <a:pt x="527" y="34"/>
                      <a:pt x="527" y="34"/>
                    </a:cubicBezTo>
                    <a:cubicBezTo>
                      <a:pt x="523" y="32"/>
                      <a:pt x="523" y="32"/>
                      <a:pt x="523" y="32"/>
                    </a:cubicBezTo>
                    <a:cubicBezTo>
                      <a:pt x="525" y="30"/>
                      <a:pt x="525" y="30"/>
                      <a:pt x="525" y="30"/>
                    </a:cubicBezTo>
                    <a:cubicBezTo>
                      <a:pt x="531" y="31"/>
                      <a:pt x="531" y="31"/>
                      <a:pt x="531" y="31"/>
                    </a:cubicBezTo>
                    <a:cubicBezTo>
                      <a:pt x="534" y="30"/>
                      <a:pt x="534" y="30"/>
                      <a:pt x="534" y="30"/>
                    </a:cubicBezTo>
                    <a:cubicBezTo>
                      <a:pt x="535" y="32"/>
                      <a:pt x="535" y="32"/>
                      <a:pt x="535" y="32"/>
                    </a:cubicBezTo>
                    <a:cubicBezTo>
                      <a:pt x="544" y="33"/>
                      <a:pt x="544" y="33"/>
                      <a:pt x="544" y="33"/>
                    </a:cubicBezTo>
                    <a:cubicBezTo>
                      <a:pt x="546" y="32"/>
                      <a:pt x="546" y="32"/>
                      <a:pt x="546" y="32"/>
                    </a:cubicBezTo>
                    <a:cubicBezTo>
                      <a:pt x="543" y="30"/>
                      <a:pt x="543" y="30"/>
                      <a:pt x="543" y="30"/>
                    </a:cubicBezTo>
                    <a:cubicBezTo>
                      <a:pt x="551" y="34"/>
                      <a:pt x="551" y="34"/>
                      <a:pt x="551" y="34"/>
                    </a:cubicBezTo>
                    <a:cubicBezTo>
                      <a:pt x="552" y="36"/>
                      <a:pt x="552" y="36"/>
                      <a:pt x="552" y="36"/>
                    </a:cubicBezTo>
                    <a:cubicBezTo>
                      <a:pt x="557" y="37"/>
                      <a:pt x="557" y="37"/>
                      <a:pt x="557" y="37"/>
                    </a:cubicBezTo>
                    <a:cubicBezTo>
                      <a:pt x="564" y="38"/>
                      <a:pt x="564" y="38"/>
                      <a:pt x="564" y="38"/>
                    </a:cubicBezTo>
                    <a:cubicBezTo>
                      <a:pt x="553" y="35"/>
                      <a:pt x="553" y="35"/>
                      <a:pt x="553" y="35"/>
                    </a:cubicBezTo>
                    <a:cubicBezTo>
                      <a:pt x="565" y="33"/>
                      <a:pt x="565" y="33"/>
                      <a:pt x="565" y="33"/>
                    </a:cubicBezTo>
                    <a:cubicBezTo>
                      <a:pt x="589" y="35"/>
                      <a:pt x="589" y="35"/>
                      <a:pt x="589" y="35"/>
                    </a:cubicBezTo>
                    <a:cubicBezTo>
                      <a:pt x="590" y="38"/>
                      <a:pt x="590" y="38"/>
                      <a:pt x="590" y="38"/>
                    </a:cubicBezTo>
                    <a:cubicBezTo>
                      <a:pt x="602" y="40"/>
                      <a:pt x="602" y="40"/>
                      <a:pt x="602" y="40"/>
                    </a:cubicBezTo>
                    <a:cubicBezTo>
                      <a:pt x="623" y="39"/>
                      <a:pt x="623" y="39"/>
                      <a:pt x="623" y="39"/>
                    </a:cubicBezTo>
                    <a:cubicBezTo>
                      <a:pt x="623" y="38"/>
                      <a:pt x="623" y="38"/>
                      <a:pt x="623" y="38"/>
                    </a:cubicBezTo>
                    <a:cubicBezTo>
                      <a:pt x="618" y="35"/>
                      <a:pt x="618" y="35"/>
                      <a:pt x="618" y="35"/>
                    </a:cubicBezTo>
                    <a:cubicBezTo>
                      <a:pt x="615" y="33"/>
                      <a:pt x="615" y="33"/>
                      <a:pt x="615" y="33"/>
                    </a:cubicBezTo>
                    <a:cubicBezTo>
                      <a:pt x="619" y="33"/>
                      <a:pt x="619" y="33"/>
                      <a:pt x="619" y="33"/>
                    </a:cubicBezTo>
                    <a:cubicBezTo>
                      <a:pt x="618" y="32"/>
                      <a:pt x="618" y="32"/>
                      <a:pt x="618" y="32"/>
                    </a:cubicBezTo>
                    <a:cubicBezTo>
                      <a:pt x="641" y="36"/>
                      <a:pt x="641" y="36"/>
                      <a:pt x="641" y="36"/>
                    </a:cubicBezTo>
                    <a:cubicBezTo>
                      <a:pt x="651" y="35"/>
                      <a:pt x="651" y="35"/>
                      <a:pt x="651" y="35"/>
                    </a:cubicBezTo>
                    <a:cubicBezTo>
                      <a:pt x="665" y="39"/>
                      <a:pt x="665" y="39"/>
                      <a:pt x="665" y="39"/>
                    </a:cubicBezTo>
                    <a:cubicBezTo>
                      <a:pt x="668" y="43"/>
                      <a:pt x="668" y="43"/>
                      <a:pt x="668" y="43"/>
                    </a:cubicBezTo>
                    <a:cubicBezTo>
                      <a:pt x="673" y="45"/>
                      <a:pt x="673" y="45"/>
                      <a:pt x="673" y="45"/>
                    </a:cubicBezTo>
                    <a:cubicBezTo>
                      <a:pt x="675" y="47"/>
                      <a:pt x="675" y="47"/>
                      <a:pt x="675" y="47"/>
                    </a:cubicBezTo>
                    <a:cubicBezTo>
                      <a:pt x="672" y="49"/>
                      <a:pt x="672" y="49"/>
                      <a:pt x="672" y="49"/>
                    </a:cubicBezTo>
                    <a:cubicBezTo>
                      <a:pt x="676" y="51"/>
                      <a:pt x="676" y="51"/>
                      <a:pt x="676" y="51"/>
                    </a:cubicBezTo>
                    <a:cubicBezTo>
                      <a:pt x="678" y="51"/>
                      <a:pt x="678" y="51"/>
                      <a:pt x="678" y="51"/>
                    </a:cubicBezTo>
                    <a:cubicBezTo>
                      <a:pt x="690" y="57"/>
                      <a:pt x="690" y="57"/>
                      <a:pt x="690" y="57"/>
                    </a:cubicBezTo>
                    <a:cubicBezTo>
                      <a:pt x="698" y="58"/>
                      <a:pt x="698" y="58"/>
                      <a:pt x="698" y="58"/>
                    </a:cubicBezTo>
                    <a:cubicBezTo>
                      <a:pt x="704" y="60"/>
                      <a:pt x="704" y="60"/>
                      <a:pt x="704" y="60"/>
                    </a:cubicBezTo>
                    <a:cubicBezTo>
                      <a:pt x="699" y="48"/>
                      <a:pt x="699" y="48"/>
                      <a:pt x="699" y="48"/>
                    </a:cubicBezTo>
                    <a:cubicBezTo>
                      <a:pt x="711" y="53"/>
                      <a:pt x="711" y="53"/>
                      <a:pt x="711" y="53"/>
                    </a:cubicBezTo>
                    <a:cubicBezTo>
                      <a:pt x="722" y="51"/>
                      <a:pt x="722" y="51"/>
                      <a:pt x="722" y="51"/>
                    </a:cubicBezTo>
                    <a:cubicBezTo>
                      <a:pt x="729" y="52"/>
                      <a:pt x="729" y="52"/>
                      <a:pt x="729" y="52"/>
                    </a:cubicBezTo>
                    <a:cubicBezTo>
                      <a:pt x="744" y="56"/>
                      <a:pt x="744" y="56"/>
                      <a:pt x="744" y="56"/>
                    </a:cubicBezTo>
                    <a:cubicBezTo>
                      <a:pt x="750" y="52"/>
                      <a:pt x="750" y="52"/>
                      <a:pt x="750" y="52"/>
                    </a:cubicBezTo>
                    <a:cubicBezTo>
                      <a:pt x="754" y="53"/>
                      <a:pt x="754" y="53"/>
                      <a:pt x="754" y="53"/>
                    </a:cubicBezTo>
                    <a:cubicBezTo>
                      <a:pt x="749" y="50"/>
                      <a:pt x="749" y="50"/>
                      <a:pt x="749" y="50"/>
                    </a:cubicBezTo>
                    <a:cubicBezTo>
                      <a:pt x="748" y="49"/>
                      <a:pt x="748" y="49"/>
                      <a:pt x="748" y="49"/>
                    </a:cubicBezTo>
                    <a:cubicBezTo>
                      <a:pt x="746" y="48"/>
                      <a:pt x="746" y="48"/>
                      <a:pt x="746" y="48"/>
                    </a:cubicBezTo>
                    <a:cubicBezTo>
                      <a:pt x="748" y="43"/>
                      <a:pt x="748" y="43"/>
                      <a:pt x="748" y="43"/>
                    </a:cubicBezTo>
                    <a:cubicBezTo>
                      <a:pt x="744" y="41"/>
                      <a:pt x="744" y="41"/>
                      <a:pt x="744" y="41"/>
                    </a:cubicBezTo>
                    <a:cubicBezTo>
                      <a:pt x="745" y="41"/>
                      <a:pt x="745" y="41"/>
                      <a:pt x="745" y="41"/>
                    </a:cubicBezTo>
                    <a:cubicBezTo>
                      <a:pt x="812" y="47"/>
                      <a:pt x="812" y="47"/>
                      <a:pt x="812" y="47"/>
                    </a:cubicBezTo>
                    <a:cubicBezTo>
                      <a:pt x="818" y="49"/>
                      <a:pt x="818" y="49"/>
                      <a:pt x="818" y="49"/>
                    </a:cubicBezTo>
                    <a:cubicBezTo>
                      <a:pt x="813" y="49"/>
                      <a:pt x="813" y="49"/>
                      <a:pt x="813" y="49"/>
                    </a:cubicBezTo>
                    <a:cubicBezTo>
                      <a:pt x="813" y="51"/>
                      <a:pt x="813" y="51"/>
                      <a:pt x="813" y="51"/>
                    </a:cubicBezTo>
                    <a:cubicBezTo>
                      <a:pt x="822" y="51"/>
                      <a:pt x="822" y="51"/>
                      <a:pt x="822" y="51"/>
                    </a:cubicBezTo>
                    <a:cubicBezTo>
                      <a:pt x="828" y="54"/>
                      <a:pt x="828" y="54"/>
                      <a:pt x="828" y="54"/>
                    </a:cubicBezTo>
                    <a:cubicBezTo>
                      <a:pt x="834" y="53"/>
                      <a:pt x="834" y="53"/>
                      <a:pt x="834" y="53"/>
                    </a:cubicBezTo>
                    <a:cubicBezTo>
                      <a:pt x="842" y="56"/>
                      <a:pt x="842" y="56"/>
                      <a:pt x="842" y="56"/>
                    </a:cubicBezTo>
                    <a:cubicBezTo>
                      <a:pt x="841" y="57"/>
                      <a:pt x="841" y="57"/>
                      <a:pt x="841" y="57"/>
                    </a:cubicBezTo>
                    <a:cubicBezTo>
                      <a:pt x="849" y="59"/>
                      <a:pt x="849" y="59"/>
                      <a:pt x="849" y="59"/>
                    </a:cubicBezTo>
                    <a:cubicBezTo>
                      <a:pt x="861" y="57"/>
                      <a:pt x="861" y="57"/>
                      <a:pt x="861" y="57"/>
                    </a:cubicBezTo>
                    <a:cubicBezTo>
                      <a:pt x="890" y="58"/>
                      <a:pt x="890" y="58"/>
                      <a:pt x="890" y="58"/>
                    </a:cubicBezTo>
                    <a:cubicBezTo>
                      <a:pt x="905" y="62"/>
                      <a:pt x="905" y="62"/>
                      <a:pt x="905" y="62"/>
                    </a:cubicBezTo>
                    <a:cubicBezTo>
                      <a:pt x="911" y="68"/>
                      <a:pt x="911" y="68"/>
                      <a:pt x="911" y="68"/>
                    </a:cubicBezTo>
                    <a:cubicBezTo>
                      <a:pt x="916" y="69"/>
                      <a:pt x="916" y="69"/>
                      <a:pt x="916" y="69"/>
                    </a:cubicBezTo>
                    <a:cubicBezTo>
                      <a:pt x="925" y="70"/>
                      <a:pt x="925" y="70"/>
                      <a:pt x="925" y="70"/>
                    </a:cubicBezTo>
                    <a:cubicBezTo>
                      <a:pt x="927" y="72"/>
                      <a:pt x="927" y="72"/>
                      <a:pt x="927" y="72"/>
                    </a:cubicBezTo>
                    <a:cubicBezTo>
                      <a:pt x="941" y="68"/>
                      <a:pt x="941" y="68"/>
                      <a:pt x="941" y="68"/>
                    </a:cubicBezTo>
                    <a:cubicBezTo>
                      <a:pt x="945" y="70"/>
                      <a:pt x="945" y="70"/>
                      <a:pt x="945" y="70"/>
                    </a:cubicBezTo>
                    <a:cubicBezTo>
                      <a:pt x="965" y="71"/>
                      <a:pt x="965" y="71"/>
                      <a:pt x="965" y="71"/>
                    </a:cubicBezTo>
                    <a:cubicBezTo>
                      <a:pt x="967" y="68"/>
                      <a:pt x="967" y="68"/>
                      <a:pt x="967" y="68"/>
                    </a:cubicBezTo>
                    <a:cubicBezTo>
                      <a:pt x="973" y="70"/>
                      <a:pt x="973" y="70"/>
                      <a:pt x="973" y="70"/>
                    </a:cubicBezTo>
                    <a:cubicBezTo>
                      <a:pt x="978" y="73"/>
                      <a:pt x="978" y="73"/>
                      <a:pt x="978" y="73"/>
                    </a:cubicBezTo>
                    <a:cubicBezTo>
                      <a:pt x="997" y="77"/>
                      <a:pt x="997" y="77"/>
                      <a:pt x="997" y="77"/>
                    </a:cubicBezTo>
                    <a:cubicBezTo>
                      <a:pt x="999" y="74"/>
                      <a:pt x="999" y="74"/>
                      <a:pt x="999" y="74"/>
                    </a:cubicBezTo>
                    <a:cubicBezTo>
                      <a:pt x="990" y="70"/>
                      <a:pt x="990" y="70"/>
                      <a:pt x="990" y="70"/>
                    </a:cubicBezTo>
                    <a:cubicBezTo>
                      <a:pt x="985" y="70"/>
                      <a:pt x="985" y="70"/>
                      <a:pt x="985" y="70"/>
                    </a:cubicBezTo>
                    <a:cubicBezTo>
                      <a:pt x="987" y="69"/>
                      <a:pt x="987" y="69"/>
                      <a:pt x="987" y="69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1022" y="67"/>
                      <a:pt x="1022" y="67"/>
                      <a:pt x="1022" y="67"/>
                    </a:cubicBezTo>
                    <a:cubicBezTo>
                      <a:pt x="1046" y="71"/>
                      <a:pt x="1046" y="71"/>
                      <a:pt x="1046" y="71"/>
                    </a:cubicBezTo>
                    <a:cubicBezTo>
                      <a:pt x="1064" y="76"/>
                      <a:pt x="1064" y="76"/>
                      <a:pt x="1064" y="76"/>
                    </a:cubicBezTo>
                    <a:cubicBezTo>
                      <a:pt x="1074" y="81"/>
                      <a:pt x="1087" y="82"/>
                      <a:pt x="1092" y="83"/>
                    </a:cubicBezTo>
                    <a:cubicBezTo>
                      <a:pt x="1097" y="84"/>
                      <a:pt x="1113" y="83"/>
                      <a:pt x="1121" y="87"/>
                    </a:cubicBezTo>
                    <a:cubicBezTo>
                      <a:pt x="1128" y="91"/>
                      <a:pt x="1137" y="98"/>
                      <a:pt x="1143" y="98"/>
                    </a:cubicBezTo>
                    <a:cubicBezTo>
                      <a:pt x="1148" y="98"/>
                      <a:pt x="1153" y="93"/>
                      <a:pt x="1158" y="93"/>
                    </a:cubicBezTo>
                    <a:cubicBezTo>
                      <a:pt x="1164" y="93"/>
                      <a:pt x="1182" y="110"/>
                      <a:pt x="1182" y="110"/>
                    </a:cubicBezTo>
                    <a:cubicBezTo>
                      <a:pt x="1182" y="110"/>
                      <a:pt x="1174" y="117"/>
                      <a:pt x="1167" y="114"/>
                    </a:cubicBezTo>
                    <a:cubicBezTo>
                      <a:pt x="1160" y="111"/>
                      <a:pt x="1153" y="105"/>
                      <a:pt x="1148" y="105"/>
                    </a:cubicBezTo>
                    <a:cubicBezTo>
                      <a:pt x="1143" y="105"/>
                      <a:pt x="1137" y="101"/>
                      <a:pt x="1131" y="101"/>
                    </a:cubicBezTo>
                    <a:cubicBezTo>
                      <a:pt x="1125" y="101"/>
                      <a:pt x="1117" y="99"/>
                      <a:pt x="1117" y="104"/>
                    </a:cubicBezTo>
                    <a:cubicBezTo>
                      <a:pt x="1117" y="108"/>
                      <a:pt x="1124" y="111"/>
                      <a:pt x="1116" y="111"/>
                    </a:cubicBezTo>
                    <a:cubicBezTo>
                      <a:pt x="1109" y="111"/>
                      <a:pt x="1108" y="111"/>
                      <a:pt x="1112" y="115"/>
                    </a:cubicBezTo>
                    <a:cubicBezTo>
                      <a:pt x="1116" y="120"/>
                      <a:pt x="1122" y="122"/>
                      <a:pt x="1122" y="122"/>
                    </a:cubicBez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720" r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7" name="Freeform 325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8 w 18"/>
                  <a:gd name="GluePoint1Y" fmla="*/ 8 h 11"/>
                  <a:gd name="GluePoint2X" fmla="*/ 8 w 18"/>
                  <a:gd name="GluePoint2Y" fmla="*/ 11 h 11"/>
                  <a:gd name="GluePoint3X" fmla="*/ 0 w 18"/>
                  <a:gd name="GluePoint3Y" fmla="*/ 8 h 11"/>
                  <a:gd name="GluePoint4X" fmla="*/ 0 w 18"/>
                  <a:gd name="GluePoint4Y" fmla="*/ 3 h 11"/>
                  <a:gd name="GluePoint5X" fmla="*/ 5 w 18"/>
                  <a:gd name="GluePoint5Y" fmla="*/ 0 h 11"/>
                  <a:gd name="GluePoint6X" fmla="*/ 18 w 18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8" h="11">
                    <a:moveTo>
                      <a:pt x="18" y="8"/>
                    </a:moveTo>
                    <a:lnTo>
                      <a:pt x="8" y="11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8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8" name="Freeform 326"/>
              <p:cNvSpPr/>
              <p:nvPr/>
            </p:nvSpPr>
            <p:spPr>
              <a:xfrm>
                <a:off x="6981840" y="1538280"/>
                <a:ext cx="199800" cy="22356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223560"/>
                  <a:gd name="textAreaBottom" fmla="*/ 223920 h 223560"/>
                  <a:gd name="GluePoint1X" fmla="*/ 2 w 126"/>
                  <a:gd name="GluePoint1Y" fmla="*/ 0 h 141"/>
                  <a:gd name="GluePoint2X" fmla="*/ 5 w 126"/>
                  <a:gd name="GluePoint2Y" fmla="*/ 0 h 141"/>
                  <a:gd name="GluePoint3X" fmla="*/ 10 w 126"/>
                  <a:gd name="GluePoint3Y" fmla="*/ 3 h 141"/>
                  <a:gd name="GluePoint4X" fmla="*/ 16 w 126"/>
                  <a:gd name="GluePoint4Y" fmla="*/ 9 h 141"/>
                  <a:gd name="GluePoint5X" fmla="*/ 35 w 126"/>
                  <a:gd name="GluePoint5Y" fmla="*/ 25 h 141"/>
                  <a:gd name="GluePoint6X" fmla="*/ 42 w 126"/>
                  <a:gd name="GluePoint6Y" fmla="*/ 33 h 141"/>
                  <a:gd name="GluePoint7X" fmla="*/ 40 w 126"/>
                  <a:gd name="GluePoint7Y" fmla="*/ 33 h 141"/>
                  <a:gd name="GluePoint8X" fmla="*/ 53 w 126"/>
                  <a:gd name="GluePoint8Y" fmla="*/ 46 h 141"/>
                  <a:gd name="GluePoint9X" fmla="*/ 58 w 126"/>
                  <a:gd name="GluePoint9Y" fmla="*/ 50 h 141"/>
                  <a:gd name="GluePoint10X" fmla="*/ 69 w 126"/>
                  <a:gd name="GluePoint10Y" fmla="*/ 59 h 141"/>
                  <a:gd name="GluePoint11X" fmla="*/ 81 w 126"/>
                  <a:gd name="GluePoint11Y" fmla="*/ 70 h 141"/>
                  <a:gd name="GluePoint12X" fmla="*/ 96 w 126"/>
                  <a:gd name="GluePoint12Y" fmla="*/ 83 h 141"/>
                  <a:gd name="GluePoint13X" fmla="*/ 110 w 126"/>
                  <a:gd name="GluePoint13Y" fmla="*/ 95 h 141"/>
                  <a:gd name="GluePoint14X" fmla="*/ 100 w 126"/>
                  <a:gd name="GluePoint14Y" fmla="*/ 88 h 141"/>
                  <a:gd name="GluePoint15X" fmla="*/ 89 w 126"/>
                  <a:gd name="GluePoint15Y" fmla="*/ 85 h 141"/>
                  <a:gd name="GluePoint16X" fmla="*/ 83 w 126"/>
                  <a:gd name="GluePoint16Y" fmla="*/ 83 h 141"/>
                  <a:gd name="GluePoint17X" fmla="*/ 81 w 126"/>
                  <a:gd name="GluePoint17Y" fmla="*/ 87 h 141"/>
                  <a:gd name="GluePoint18X" fmla="*/ 89 w 126"/>
                  <a:gd name="GluePoint18Y" fmla="*/ 106 h 141"/>
                  <a:gd name="GluePoint19X" fmla="*/ 94 w 126"/>
                  <a:gd name="GluePoint19Y" fmla="*/ 112 h 141"/>
                  <a:gd name="GluePoint20X" fmla="*/ 107 w 126"/>
                  <a:gd name="GluePoint20Y" fmla="*/ 120 h 141"/>
                  <a:gd name="GluePoint21X" fmla="*/ 112 w 126"/>
                  <a:gd name="GluePoint21Y" fmla="*/ 125 h 141"/>
                  <a:gd name="GluePoint22X" fmla="*/ 118 w 126"/>
                  <a:gd name="GluePoint22Y" fmla="*/ 128 h 141"/>
                  <a:gd name="GluePoint23X" fmla="*/ 126 w 126"/>
                  <a:gd name="GluePoint23Y" fmla="*/ 138 h 141"/>
                  <a:gd name="GluePoint24X" fmla="*/ 126 w 126"/>
                  <a:gd name="GluePoint24Y" fmla="*/ 140 h 141"/>
                  <a:gd name="GluePoint25X" fmla="*/ 119 w 126"/>
                  <a:gd name="GluePoint25Y" fmla="*/ 132 h 141"/>
                  <a:gd name="GluePoint26X" fmla="*/ 107 w 126"/>
                  <a:gd name="GluePoint26Y" fmla="*/ 128 h 141"/>
                  <a:gd name="GluePoint27X" fmla="*/ 107 w 126"/>
                  <a:gd name="GluePoint27Y" fmla="*/ 132 h 141"/>
                  <a:gd name="GluePoint28X" fmla="*/ 110 w 126"/>
                  <a:gd name="GluePoint28Y" fmla="*/ 141 h 141"/>
                  <a:gd name="GluePoint29X" fmla="*/ 105 w 126"/>
                  <a:gd name="GluePoint29Y" fmla="*/ 140 h 141"/>
                  <a:gd name="GluePoint30X" fmla="*/ 97 w 126"/>
                  <a:gd name="GluePoint30Y" fmla="*/ 130 h 141"/>
                  <a:gd name="GluePoint31X" fmla="*/ 85 w 126"/>
                  <a:gd name="GluePoint31Y" fmla="*/ 109 h 141"/>
                  <a:gd name="GluePoint32X" fmla="*/ 85 w 126"/>
                  <a:gd name="GluePoint32Y" fmla="*/ 106 h 141"/>
                  <a:gd name="GluePoint33X" fmla="*/ 73 w 126"/>
                  <a:gd name="GluePoint33Y" fmla="*/ 95 h 141"/>
                  <a:gd name="GluePoint34X" fmla="*/ 61 w 126"/>
                  <a:gd name="GluePoint34Y" fmla="*/ 74 h 141"/>
                  <a:gd name="GluePoint35X" fmla="*/ 48 w 126"/>
                  <a:gd name="GluePoint35Y" fmla="*/ 61 h 141"/>
                  <a:gd name="GluePoint36X" fmla="*/ 43 w 126"/>
                  <a:gd name="GluePoint36Y" fmla="*/ 51 h 141"/>
                  <a:gd name="GluePoint37X" fmla="*/ 37 w 126"/>
                  <a:gd name="GluePoint37Y" fmla="*/ 48 h 141"/>
                  <a:gd name="GluePoint38X" fmla="*/ 31 w 126"/>
                  <a:gd name="GluePoint38Y" fmla="*/ 45 h 141"/>
                  <a:gd name="GluePoint39X" fmla="*/ 19 w 126"/>
                  <a:gd name="GluePoint39Y" fmla="*/ 33 h 141"/>
                  <a:gd name="GluePoint40X" fmla="*/ 18 w 126"/>
                  <a:gd name="GluePoint40Y" fmla="*/ 29 h 141"/>
                  <a:gd name="GluePoint41X" fmla="*/ 8 w 126"/>
                  <a:gd name="GluePoint41Y" fmla="*/ 16 h 141"/>
                  <a:gd name="GluePoint42X" fmla="*/ 7 w 126"/>
                  <a:gd name="GluePoint42Y" fmla="*/ 14 h 141"/>
                  <a:gd name="GluePoint43X" fmla="*/ 15 w 126"/>
                  <a:gd name="GluePoint43Y" fmla="*/ 14 h 141"/>
                  <a:gd name="GluePoint44X" fmla="*/ 13 w 126"/>
                  <a:gd name="GluePoint44Y" fmla="*/ 11 h 141"/>
                  <a:gd name="GluePoint45X" fmla="*/ 15 w 126"/>
                  <a:gd name="GluePoint45Y" fmla="*/ 11 h 141"/>
                  <a:gd name="GluePoint46X" fmla="*/ 0 w 126"/>
                  <a:gd name="GluePoint46Y" fmla="*/ 1 h 141"/>
                  <a:gd name="GluePoint47X" fmla="*/ 2 w 126"/>
                  <a:gd name="GluePoint47Y" fmla="*/ 0 h 1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26" h="141">
                    <a:moveTo>
                      <a:pt x="2" y="0"/>
                    </a:moveTo>
                    <a:lnTo>
                      <a:pt x="5" y="0"/>
                    </a:lnTo>
                    <a:lnTo>
                      <a:pt x="10" y="3"/>
                    </a:lnTo>
                    <a:lnTo>
                      <a:pt x="16" y="9"/>
                    </a:lnTo>
                    <a:lnTo>
                      <a:pt x="35" y="25"/>
                    </a:lnTo>
                    <a:lnTo>
                      <a:pt x="42" y="33"/>
                    </a:lnTo>
                    <a:lnTo>
                      <a:pt x="40" y="33"/>
                    </a:lnTo>
                    <a:lnTo>
                      <a:pt x="53" y="46"/>
                    </a:lnTo>
                    <a:lnTo>
                      <a:pt x="58" y="50"/>
                    </a:lnTo>
                    <a:lnTo>
                      <a:pt x="69" y="59"/>
                    </a:lnTo>
                    <a:lnTo>
                      <a:pt x="81" y="70"/>
                    </a:lnTo>
                    <a:lnTo>
                      <a:pt x="96" y="83"/>
                    </a:lnTo>
                    <a:lnTo>
                      <a:pt x="110" y="95"/>
                    </a:lnTo>
                    <a:lnTo>
                      <a:pt x="100" y="88"/>
                    </a:lnTo>
                    <a:lnTo>
                      <a:pt x="89" y="85"/>
                    </a:lnTo>
                    <a:lnTo>
                      <a:pt x="83" y="83"/>
                    </a:lnTo>
                    <a:lnTo>
                      <a:pt x="81" y="87"/>
                    </a:lnTo>
                    <a:lnTo>
                      <a:pt x="89" y="106"/>
                    </a:lnTo>
                    <a:lnTo>
                      <a:pt x="94" y="112"/>
                    </a:lnTo>
                    <a:lnTo>
                      <a:pt x="107" y="120"/>
                    </a:lnTo>
                    <a:lnTo>
                      <a:pt x="112" y="125"/>
                    </a:lnTo>
                    <a:lnTo>
                      <a:pt x="118" y="128"/>
                    </a:lnTo>
                    <a:lnTo>
                      <a:pt x="126" y="138"/>
                    </a:lnTo>
                    <a:lnTo>
                      <a:pt x="126" y="140"/>
                    </a:lnTo>
                    <a:lnTo>
                      <a:pt x="119" y="132"/>
                    </a:lnTo>
                    <a:lnTo>
                      <a:pt x="107" y="128"/>
                    </a:lnTo>
                    <a:lnTo>
                      <a:pt x="107" y="132"/>
                    </a:lnTo>
                    <a:lnTo>
                      <a:pt x="110" y="141"/>
                    </a:lnTo>
                    <a:lnTo>
                      <a:pt x="105" y="140"/>
                    </a:lnTo>
                    <a:lnTo>
                      <a:pt x="97" y="130"/>
                    </a:lnTo>
                    <a:lnTo>
                      <a:pt x="85" y="109"/>
                    </a:lnTo>
                    <a:lnTo>
                      <a:pt x="85" y="106"/>
                    </a:lnTo>
                    <a:lnTo>
                      <a:pt x="73" y="95"/>
                    </a:lnTo>
                    <a:lnTo>
                      <a:pt x="61" y="74"/>
                    </a:lnTo>
                    <a:lnTo>
                      <a:pt x="48" y="61"/>
                    </a:lnTo>
                    <a:lnTo>
                      <a:pt x="43" y="51"/>
                    </a:lnTo>
                    <a:lnTo>
                      <a:pt x="37" y="48"/>
                    </a:lnTo>
                    <a:lnTo>
                      <a:pt x="31" y="45"/>
                    </a:lnTo>
                    <a:lnTo>
                      <a:pt x="19" y="33"/>
                    </a:lnTo>
                    <a:lnTo>
                      <a:pt x="18" y="29"/>
                    </a:lnTo>
                    <a:lnTo>
                      <a:pt x="8" y="16"/>
                    </a:lnTo>
                    <a:lnTo>
                      <a:pt x="7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9" name="Freeform 327"/>
              <p:cNvSpPr/>
              <p:nvPr/>
            </p:nvSpPr>
            <p:spPr>
              <a:xfrm>
                <a:off x="7358040" y="163188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0" name="Freeform 328"/>
              <p:cNvSpPr/>
              <p:nvPr/>
            </p:nvSpPr>
            <p:spPr>
              <a:xfrm>
                <a:off x="7348680" y="16351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3 w 8"/>
                  <a:gd name="GluePoint1Y" fmla="*/ 0 h 11"/>
                  <a:gd name="GluePoint2X" fmla="*/ 3 w 8"/>
                  <a:gd name="GluePoint2Y" fmla="*/ 5 h 11"/>
                  <a:gd name="GluePoint3X" fmla="*/ 0 w 8"/>
                  <a:gd name="GluePoint3Y" fmla="*/ 6 h 11"/>
                  <a:gd name="GluePoint4X" fmla="*/ 1 w 8"/>
                  <a:gd name="GluePoint4Y" fmla="*/ 11 h 11"/>
                  <a:gd name="GluePoint5X" fmla="*/ 8 w 8"/>
                  <a:gd name="GluePoint5Y" fmla="*/ 6 h 11"/>
                  <a:gd name="GluePoint6X" fmla="*/ 6 w 8"/>
                  <a:gd name="GluePoint6Y" fmla="*/ 3 h 11"/>
                  <a:gd name="GluePoint7X" fmla="*/ 3 w 8"/>
                  <a:gd name="GluePoint7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3" y="0"/>
                    </a:moveTo>
                    <a:lnTo>
                      <a:pt x="3" y="5"/>
                    </a:lnTo>
                    <a:lnTo>
                      <a:pt x="0" y="6"/>
                    </a:lnTo>
                    <a:lnTo>
                      <a:pt x="1" y="11"/>
                    </a:lnTo>
                    <a:lnTo>
                      <a:pt x="8" y="6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1" name="Freeform 329"/>
              <p:cNvSpPr/>
              <p:nvPr/>
            </p:nvSpPr>
            <p:spPr>
              <a:xfrm>
                <a:off x="7350120" y="166212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2 w 3"/>
                  <a:gd name="GluePoint2Y" fmla="*/ 7 h 7"/>
                  <a:gd name="GluePoint3X" fmla="*/ 3 w 3"/>
                  <a:gd name="GluePoint3Y" fmla="*/ 5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2" y="7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2" name="Freeform 330"/>
              <p:cNvSpPr/>
              <p:nvPr/>
            </p:nvSpPr>
            <p:spPr>
              <a:xfrm>
                <a:off x="7353360" y="16826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1 w 1"/>
                  <a:gd name="GluePoint2Y" fmla="*/ 4 h 4"/>
                  <a:gd name="GluePoint3X" fmla="*/ 1 w 1"/>
                  <a:gd name="GluePoint3Y" fmla="*/ 2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3" name="Freeform 331"/>
              <p:cNvSpPr/>
              <p:nvPr/>
            </p:nvSpPr>
            <p:spPr>
              <a:xfrm>
                <a:off x="7345440" y="173196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5 h 5"/>
                  <a:gd name="GluePoint3X" fmla="*/ 0 w 3"/>
                  <a:gd name="GluePoint3Y" fmla="*/ 5 h 5"/>
                  <a:gd name="GluePoint4X" fmla="*/ 3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4" name="Freeform 332"/>
              <p:cNvSpPr/>
              <p:nvPr/>
            </p:nvSpPr>
            <p:spPr>
              <a:xfrm>
                <a:off x="7323120" y="1754280"/>
                <a:ext cx="9000" cy="187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8720"/>
                  <a:gd name="textAreaBottom" fmla="*/ 19080 h 18720"/>
                  <a:gd name="GluePoint1X" fmla="*/ 6 w 6"/>
                  <a:gd name="GluePoint1Y" fmla="*/ 2 h 12"/>
                  <a:gd name="GluePoint2X" fmla="*/ 5 w 6"/>
                  <a:gd name="GluePoint2Y" fmla="*/ 10 h 12"/>
                  <a:gd name="GluePoint3X" fmla="*/ 1 w 6"/>
                  <a:gd name="GluePoint3Y" fmla="*/ 12 h 12"/>
                  <a:gd name="GluePoint4X" fmla="*/ 0 w 6"/>
                  <a:gd name="GluePoint4Y" fmla="*/ 10 h 12"/>
                  <a:gd name="GluePoint5X" fmla="*/ 1 w 6"/>
                  <a:gd name="GluePoint5Y" fmla="*/ 5 h 12"/>
                  <a:gd name="GluePoint6X" fmla="*/ 3 w 6"/>
                  <a:gd name="GluePoint6Y" fmla="*/ 0 h 12"/>
                  <a:gd name="GluePoint7X" fmla="*/ 6 w 6"/>
                  <a:gd name="GluePoint7Y" fmla="*/ 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2">
                    <a:moveTo>
                      <a:pt x="6" y="2"/>
                    </a:moveTo>
                    <a:lnTo>
                      <a:pt x="5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5" name="Freeform 333"/>
              <p:cNvSpPr/>
              <p:nvPr/>
            </p:nvSpPr>
            <p:spPr>
              <a:xfrm>
                <a:off x="7288200" y="1774800"/>
                <a:ext cx="23400" cy="313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1320"/>
                  <a:gd name="textAreaBottom" fmla="*/ 31680 h 31320"/>
                  <a:gd name="GluePoint1X" fmla="*/ 15 w 15"/>
                  <a:gd name="GluePoint1Y" fmla="*/ 2 h 20"/>
                  <a:gd name="GluePoint2X" fmla="*/ 7 w 15"/>
                  <a:gd name="GluePoint2Y" fmla="*/ 10 h 20"/>
                  <a:gd name="GluePoint3X" fmla="*/ 3 w 15"/>
                  <a:gd name="GluePoint3Y" fmla="*/ 20 h 20"/>
                  <a:gd name="GluePoint4X" fmla="*/ 1 w 15"/>
                  <a:gd name="GluePoint4Y" fmla="*/ 20 h 20"/>
                  <a:gd name="GluePoint5X" fmla="*/ 0 w 15"/>
                  <a:gd name="GluePoint5Y" fmla="*/ 13 h 20"/>
                  <a:gd name="GluePoint6X" fmla="*/ 3 w 15"/>
                  <a:gd name="GluePoint6Y" fmla="*/ 5 h 20"/>
                  <a:gd name="GluePoint7X" fmla="*/ 9 w 15"/>
                  <a:gd name="GluePoint7Y" fmla="*/ 5 h 20"/>
                  <a:gd name="GluePoint8X" fmla="*/ 12 w 15"/>
                  <a:gd name="GluePoint8Y" fmla="*/ 0 h 20"/>
                  <a:gd name="GluePoint9X" fmla="*/ 15 w 15"/>
                  <a:gd name="GluePoint9Y" fmla="*/ 2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20">
                    <a:moveTo>
                      <a:pt x="15" y="2"/>
                    </a:moveTo>
                    <a:lnTo>
                      <a:pt x="7" y="10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6" name="Freeform 334"/>
              <p:cNvSpPr/>
              <p:nvPr/>
            </p:nvSpPr>
            <p:spPr>
              <a:xfrm>
                <a:off x="7294680" y="18208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3 w 3"/>
                  <a:gd name="GluePoint2Y" fmla="*/ 0 h 2"/>
                  <a:gd name="GluePoint3X" fmla="*/ 3 w 3"/>
                  <a:gd name="GluePoint3Y" fmla="*/ 2 h 2"/>
                  <a:gd name="GluePoint4X" fmla="*/ 0 w 3"/>
                  <a:gd name="GluePoint4Y" fmla="*/ 2 h 2"/>
                  <a:gd name="GluePoint5X" fmla="*/ 3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7" name="Freeform 335"/>
              <p:cNvSpPr/>
              <p:nvPr/>
            </p:nvSpPr>
            <p:spPr>
              <a:xfrm>
                <a:off x="7269120" y="18064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2 w 7"/>
                  <a:gd name="GluePoint1Y" fmla="*/ 0 h 12"/>
                  <a:gd name="GluePoint2X" fmla="*/ 7 w 7"/>
                  <a:gd name="GluePoint2Y" fmla="*/ 1 h 12"/>
                  <a:gd name="GluePoint3X" fmla="*/ 2 w 7"/>
                  <a:gd name="GluePoint3Y" fmla="*/ 12 h 12"/>
                  <a:gd name="GluePoint4X" fmla="*/ 0 w 7"/>
                  <a:gd name="GluePoint4Y" fmla="*/ 11 h 12"/>
                  <a:gd name="GluePoint5X" fmla="*/ 2 w 7"/>
                  <a:gd name="GluePoint5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2" y="0"/>
                    </a:moveTo>
                    <a:lnTo>
                      <a:pt x="7" y="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8" name="Freeform 336"/>
              <p:cNvSpPr/>
              <p:nvPr/>
            </p:nvSpPr>
            <p:spPr>
              <a:xfrm>
                <a:off x="5257800" y="91296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3 w 13"/>
                  <a:gd name="GluePoint1Y" fmla="*/ 0 h 1"/>
                  <a:gd name="GluePoint2X" fmla="*/ 13 w 13"/>
                  <a:gd name="GluePoint2Y" fmla="*/ 1 h 1"/>
                  <a:gd name="GluePoint3X" fmla="*/ 3 w 13"/>
                  <a:gd name="GluePoint3Y" fmla="*/ 1 h 1"/>
                  <a:gd name="GluePoint4X" fmla="*/ 0 w 13"/>
                  <a:gd name="GluePoint4Y" fmla="*/ 1 h 1"/>
                  <a:gd name="GluePoint5X" fmla="*/ 3 w 1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3" y="0"/>
                    </a:move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9" name="Freeform 337"/>
              <p:cNvSpPr/>
              <p:nvPr/>
            </p:nvSpPr>
            <p:spPr>
              <a:xfrm>
                <a:off x="5443560" y="927000"/>
                <a:ext cx="45720" cy="756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7560"/>
                  <a:gd name="textAreaBottom" fmla="*/ 7920 h 7560"/>
                  <a:gd name="GluePoint1X" fmla="*/ 4 w 29"/>
                  <a:gd name="GluePoint1Y" fmla="*/ 0 h 5"/>
                  <a:gd name="GluePoint2X" fmla="*/ 0 w 29"/>
                  <a:gd name="GluePoint2Y" fmla="*/ 0 h 5"/>
                  <a:gd name="GluePoint3X" fmla="*/ 8 w 29"/>
                  <a:gd name="GluePoint3Y" fmla="*/ 0 h 5"/>
                  <a:gd name="GluePoint4X" fmla="*/ 29 w 29"/>
                  <a:gd name="GluePoint4Y" fmla="*/ 2 h 5"/>
                  <a:gd name="GluePoint5X" fmla="*/ 24 w 29"/>
                  <a:gd name="GluePoint5Y" fmla="*/ 5 h 5"/>
                  <a:gd name="GluePoint6X" fmla="*/ 15 w 29"/>
                  <a:gd name="GluePoint6Y" fmla="*/ 5 h 5"/>
                  <a:gd name="GluePoint7X" fmla="*/ 8 w 29"/>
                  <a:gd name="GluePoint7Y" fmla="*/ 5 h 5"/>
                  <a:gd name="GluePoint8X" fmla="*/ 18 w 29"/>
                  <a:gd name="GluePoint8Y" fmla="*/ 5 h 5"/>
                  <a:gd name="GluePoint9X" fmla="*/ 7 w 29"/>
                  <a:gd name="GluePoint9Y" fmla="*/ 4 h 5"/>
                  <a:gd name="GluePoint10X" fmla="*/ 8 w 29"/>
                  <a:gd name="GluePoint10Y" fmla="*/ 4 h 5"/>
                  <a:gd name="GluePoint11X" fmla="*/ 7 w 29"/>
                  <a:gd name="GluePoint11Y" fmla="*/ 2 h 5"/>
                  <a:gd name="GluePoint12X" fmla="*/ 4 w 29"/>
                  <a:gd name="GluePoint12Y" fmla="*/ 2 h 5"/>
                  <a:gd name="GluePoint13X" fmla="*/ 4 w 29"/>
                  <a:gd name="GluePoint1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9" h="5">
                    <a:moveTo>
                      <a:pt x="4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29" y="2"/>
                    </a:lnTo>
                    <a:lnTo>
                      <a:pt x="24" y="5"/>
                    </a:lnTo>
                    <a:lnTo>
                      <a:pt x="15" y="5"/>
                    </a:lnTo>
                    <a:lnTo>
                      <a:pt x="8" y="5"/>
                    </a:lnTo>
                    <a:lnTo>
                      <a:pt x="18" y="5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0" name="Freeform 338"/>
              <p:cNvSpPr/>
              <p:nvPr/>
            </p:nvSpPr>
            <p:spPr>
              <a:xfrm>
                <a:off x="5403960" y="90648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16 w 16"/>
                  <a:gd name="GluePoint2Y" fmla="*/ 0 h 2"/>
                  <a:gd name="GluePoint3X" fmla="*/ 14 w 16"/>
                  <a:gd name="GluePoint3Y" fmla="*/ 2 h 2"/>
                  <a:gd name="GluePoint4X" fmla="*/ 0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16" y="0"/>
                    </a:lnTo>
                    <a:lnTo>
                      <a:pt x="14" y="2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1" name="Freeform 339"/>
              <p:cNvSpPr/>
              <p:nvPr/>
            </p:nvSpPr>
            <p:spPr>
              <a:xfrm>
                <a:off x="5446800" y="906480"/>
                <a:ext cx="88560" cy="234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3400"/>
                  <a:gd name="textAreaBottom" fmla="*/ 23760 h 23400"/>
                  <a:gd name="GluePoint1X" fmla="*/ 21 w 56"/>
                  <a:gd name="GluePoint1Y" fmla="*/ 2 h 15"/>
                  <a:gd name="GluePoint2X" fmla="*/ 22 w 56"/>
                  <a:gd name="GluePoint2Y" fmla="*/ 0 h 15"/>
                  <a:gd name="GluePoint3X" fmla="*/ 21 w 56"/>
                  <a:gd name="GluePoint3Y" fmla="*/ 0 h 15"/>
                  <a:gd name="GluePoint4X" fmla="*/ 24 w 56"/>
                  <a:gd name="GluePoint4Y" fmla="*/ 0 h 15"/>
                  <a:gd name="GluePoint5X" fmla="*/ 40 w 56"/>
                  <a:gd name="GluePoint5Y" fmla="*/ 4 h 15"/>
                  <a:gd name="GluePoint6X" fmla="*/ 54 w 56"/>
                  <a:gd name="GluePoint6Y" fmla="*/ 7 h 15"/>
                  <a:gd name="GluePoint7X" fmla="*/ 49 w 56"/>
                  <a:gd name="GluePoint7Y" fmla="*/ 7 h 15"/>
                  <a:gd name="GluePoint8X" fmla="*/ 51 w 56"/>
                  <a:gd name="GluePoint8Y" fmla="*/ 10 h 15"/>
                  <a:gd name="GluePoint9X" fmla="*/ 52 w 56"/>
                  <a:gd name="GluePoint9Y" fmla="*/ 9 h 15"/>
                  <a:gd name="GluePoint10X" fmla="*/ 54 w 56"/>
                  <a:gd name="GluePoint10Y" fmla="*/ 10 h 15"/>
                  <a:gd name="GluePoint11X" fmla="*/ 56 w 56"/>
                  <a:gd name="GluePoint11Y" fmla="*/ 10 h 15"/>
                  <a:gd name="GluePoint12X" fmla="*/ 27 w 56"/>
                  <a:gd name="GluePoint12Y" fmla="*/ 15 h 15"/>
                  <a:gd name="GluePoint13X" fmla="*/ 6 w 56"/>
                  <a:gd name="GluePoint13Y" fmla="*/ 12 h 15"/>
                  <a:gd name="GluePoint14X" fmla="*/ 8 w 56"/>
                  <a:gd name="GluePoint14Y" fmla="*/ 12 h 15"/>
                  <a:gd name="GluePoint15X" fmla="*/ 0 w 56"/>
                  <a:gd name="GluePoint15Y" fmla="*/ 12 h 15"/>
                  <a:gd name="GluePoint16X" fmla="*/ 3 w 56"/>
                  <a:gd name="GluePoint16Y" fmla="*/ 10 h 15"/>
                  <a:gd name="GluePoint17X" fmla="*/ 0 w 56"/>
                  <a:gd name="GluePoint17Y" fmla="*/ 9 h 15"/>
                  <a:gd name="GluePoint18X" fmla="*/ 8 w 56"/>
                  <a:gd name="GluePoint18Y" fmla="*/ 9 h 15"/>
                  <a:gd name="GluePoint19X" fmla="*/ 8 w 56"/>
                  <a:gd name="GluePoint19Y" fmla="*/ 7 h 15"/>
                  <a:gd name="GluePoint20X" fmla="*/ 3 w 56"/>
                  <a:gd name="GluePoint20Y" fmla="*/ 5 h 15"/>
                  <a:gd name="GluePoint21X" fmla="*/ 6 w 56"/>
                  <a:gd name="GluePoint21Y" fmla="*/ 4 h 15"/>
                  <a:gd name="GluePoint22X" fmla="*/ 21 w 56"/>
                  <a:gd name="GluePoint22Y" fmla="*/ 2 h 15"/>
                  <a:gd name="GluePoint23X" fmla="*/ 21 w 56"/>
                  <a:gd name="GluePoint23Y" fmla="*/ 2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56" h="15">
                    <a:moveTo>
                      <a:pt x="21" y="2"/>
                    </a:moveTo>
                    <a:lnTo>
                      <a:pt x="22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40" y="4"/>
                    </a:lnTo>
                    <a:lnTo>
                      <a:pt x="54" y="7"/>
                    </a:lnTo>
                    <a:lnTo>
                      <a:pt x="49" y="7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4" y="10"/>
                    </a:lnTo>
                    <a:lnTo>
                      <a:pt x="56" y="10"/>
                    </a:lnTo>
                    <a:lnTo>
                      <a:pt x="27" y="15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3" y="5"/>
                    </a:lnTo>
                    <a:lnTo>
                      <a:pt x="6" y="4"/>
                    </a:lnTo>
                    <a:lnTo>
                      <a:pt x="21" y="2"/>
                    </a:lnTo>
                    <a:lnTo>
                      <a:pt x="21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2" name="Freeform 340"/>
              <p:cNvSpPr/>
              <p:nvPr/>
            </p:nvSpPr>
            <p:spPr>
              <a:xfrm>
                <a:off x="5484960" y="925560"/>
                <a:ext cx="123480" cy="2664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26640"/>
                  <a:gd name="textAreaBottom" fmla="*/ 27000 h 26640"/>
                  <a:gd name="GluePoint1X" fmla="*/ 13 w 78"/>
                  <a:gd name="GluePoint1Y" fmla="*/ 1 h 17"/>
                  <a:gd name="GluePoint2X" fmla="*/ 35 w 78"/>
                  <a:gd name="GluePoint2Y" fmla="*/ 0 h 17"/>
                  <a:gd name="GluePoint3X" fmla="*/ 43 w 78"/>
                  <a:gd name="GluePoint3Y" fmla="*/ 1 h 17"/>
                  <a:gd name="GluePoint4X" fmla="*/ 44 w 78"/>
                  <a:gd name="GluePoint4Y" fmla="*/ 3 h 17"/>
                  <a:gd name="GluePoint5X" fmla="*/ 48 w 78"/>
                  <a:gd name="GluePoint5Y" fmla="*/ 3 h 17"/>
                  <a:gd name="GluePoint6X" fmla="*/ 46 w 78"/>
                  <a:gd name="GluePoint6Y" fmla="*/ 3 h 17"/>
                  <a:gd name="GluePoint7X" fmla="*/ 44 w 78"/>
                  <a:gd name="GluePoint7Y" fmla="*/ 1 h 17"/>
                  <a:gd name="GluePoint8X" fmla="*/ 46 w 78"/>
                  <a:gd name="GluePoint8Y" fmla="*/ 1 h 17"/>
                  <a:gd name="GluePoint9X" fmla="*/ 57 w 78"/>
                  <a:gd name="GluePoint9Y" fmla="*/ 3 h 17"/>
                  <a:gd name="GluePoint10X" fmla="*/ 65 w 78"/>
                  <a:gd name="GluePoint10Y" fmla="*/ 5 h 17"/>
                  <a:gd name="GluePoint11X" fmla="*/ 65 w 78"/>
                  <a:gd name="GluePoint11Y" fmla="*/ 6 h 17"/>
                  <a:gd name="GluePoint12X" fmla="*/ 70 w 78"/>
                  <a:gd name="GluePoint12Y" fmla="*/ 6 h 17"/>
                  <a:gd name="GluePoint13X" fmla="*/ 67 w 78"/>
                  <a:gd name="GluePoint13Y" fmla="*/ 8 h 17"/>
                  <a:gd name="GluePoint14X" fmla="*/ 70 w 78"/>
                  <a:gd name="GluePoint14Y" fmla="*/ 11 h 17"/>
                  <a:gd name="GluePoint15X" fmla="*/ 63 w 78"/>
                  <a:gd name="GluePoint15Y" fmla="*/ 11 h 17"/>
                  <a:gd name="GluePoint16X" fmla="*/ 75 w 78"/>
                  <a:gd name="GluePoint16Y" fmla="*/ 14 h 17"/>
                  <a:gd name="GluePoint17X" fmla="*/ 78 w 78"/>
                  <a:gd name="GluePoint17Y" fmla="*/ 16 h 17"/>
                  <a:gd name="GluePoint18X" fmla="*/ 70 w 78"/>
                  <a:gd name="GluePoint18Y" fmla="*/ 17 h 17"/>
                  <a:gd name="GluePoint19X" fmla="*/ 59 w 78"/>
                  <a:gd name="GluePoint19Y" fmla="*/ 17 h 17"/>
                  <a:gd name="GluePoint20X" fmla="*/ 38 w 78"/>
                  <a:gd name="GluePoint20Y" fmla="*/ 14 h 17"/>
                  <a:gd name="GluePoint21X" fmla="*/ 33 w 78"/>
                  <a:gd name="GluePoint21Y" fmla="*/ 13 h 17"/>
                  <a:gd name="GluePoint22X" fmla="*/ 30 w 78"/>
                  <a:gd name="GluePoint22Y" fmla="*/ 14 h 17"/>
                  <a:gd name="GluePoint23X" fmla="*/ 19 w 78"/>
                  <a:gd name="GluePoint23Y" fmla="*/ 11 h 17"/>
                  <a:gd name="GluePoint24X" fmla="*/ 14 w 78"/>
                  <a:gd name="GluePoint24Y" fmla="*/ 9 h 17"/>
                  <a:gd name="GluePoint25X" fmla="*/ 5 w 78"/>
                  <a:gd name="GluePoint25Y" fmla="*/ 8 h 17"/>
                  <a:gd name="GluePoint26X" fmla="*/ 5 w 78"/>
                  <a:gd name="GluePoint26Y" fmla="*/ 9 h 17"/>
                  <a:gd name="GluePoint27X" fmla="*/ 0 w 78"/>
                  <a:gd name="GluePoint27Y" fmla="*/ 8 h 17"/>
                  <a:gd name="GluePoint28X" fmla="*/ 11 w 78"/>
                  <a:gd name="GluePoint28Y" fmla="*/ 5 h 17"/>
                  <a:gd name="GluePoint29X" fmla="*/ 8 w 78"/>
                  <a:gd name="GluePoint29Y" fmla="*/ 3 h 17"/>
                  <a:gd name="GluePoint30X" fmla="*/ 13 w 78"/>
                  <a:gd name="GluePoint30Y" fmla="*/ 1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8" h="17">
                    <a:moveTo>
                      <a:pt x="13" y="1"/>
                    </a:moveTo>
                    <a:lnTo>
                      <a:pt x="35" y="0"/>
                    </a:lnTo>
                    <a:lnTo>
                      <a:pt x="43" y="1"/>
                    </a:lnTo>
                    <a:lnTo>
                      <a:pt x="44" y="3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4" y="1"/>
                    </a:lnTo>
                    <a:lnTo>
                      <a:pt x="46" y="1"/>
                    </a:lnTo>
                    <a:lnTo>
                      <a:pt x="57" y="3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70" y="6"/>
                    </a:lnTo>
                    <a:lnTo>
                      <a:pt x="67" y="8"/>
                    </a:lnTo>
                    <a:lnTo>
                      <a:pt x="70" y="11"/>
                    </a:lnTo>
                    <a:lnTo>
                      <a:pt x="63" y="11"/>
                    </a:lnTo>
                    <a:lnTo>
                      <a:pt x="75" y="14"/>
                    </a:lnTo>
                    <a:lnTo>
                      <a:pt x="78" y="16"/>
                    </a:lnTo>
                    <a:lnTo>
                      <a:pt x="70" y="17"/>
                    </a:lnTo>
                    <a:lnTo>
                      <a:pt x="59" y="17"/>
                    </a:lnTo>
                    <a:lnTo>
                      <a:pt x="38" y="14"/>
                    </a:lnTo>
                    <a:lnTo>
                      <a:pt x="33" y="13"/>
                    </a:lnTo>
                    <a:lnTo>
                      <a:pt x="30" y="14"/>
                    </a:lnTo>
                    <a:lnTo>
                      <a:pt x="19" y="11"/>
                    </a:lnTo>
                    <a:lnTo>
                      <a:pt x="14" y="9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0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3" name="Freeform 341"/>
              <p:cNvSpPr/>
              <p:nvPr/>
            </p:nvSpPr>
            <p:spPr>
              <a:xfrm>
                <a:off x="5621400" y="939960"/>
                <a:ext cx="85320" cy="31320"/>
              </a:xfrm>
              <a:custGeom>
                <a:avLst/>
                <a:gdLst>
                  <a:gd name="textAreaLeft" fmla="*/ 0 w 85320"/>
                  <a:gd name="textAreaRight" fmla="*/ 85680 w 85320"/>
                  <a:gd name="textAreaTop" fmla="*/ 0 h 31320"/>
                  <a:gd name="textAreaBottom" fmla="*/ 31680 h 31320"/>
                  <a:gd name="GluePoint1X" fmla="*/ 1 w 54"/>
                  <a:gd name="GluePoint1Y" fmla="*/ 13 h 20"/>
                  <a:gd name="GluePoint2X" fmla="*/ 1 w 54"/>
                  <a:gd name="GluePoint2Y" fmla="*/ 8 h 20"/>
                  <a:gd name="GluePoint3X" fmla="*/ 3 w 54"/>
                  <a:gd name="GluePoint3Y" fmla="*/ 8 h 20"/>
                  <a:gd name="GluePoint4X" fmla="*/ 0 w 54"/>
                  <a:gd name="GluePoint4Y" fmla="*/ 5 h 20"/>
                  <a:gd name="GluePoint5X" fmla="*/ 3 w 54"/>
                  <a:gd name="GluePoint5Y" fmla="*/ 5 h 20"/>
                  <a:gd name="GluePoint6X" fmla="*/ 1 w 54"/>
                  <a:gd name="GluePoint6Y" fmla="*/ 5 h 20"/>
                  <a:gd name="GluePoint7X" fmla="*/ 3 w 54"/>
                  <a:gd name="GluePoint7Y" fmla="*/ 4 h 20"/>
                  <a:gd name="GluePoint8X" fmla="*/ 1 w 54"/>
                  <a:gd name="GluePoint8Y" fmla="*/ 4 h 20"/>
                  <a:gd name="GluePoint9X" fmla="*/ 3 w 54"/>
                  <a:gd name="GluePoint9Y" fmla="*/ 2 h 20"/>
                  <a:gd name="GluePoint10X" fmla="*/ 1 w 54"/>
                  <a:gd name="GluePoint10Y" fmla="*/ 2 h 20"/>
                  <a:gd name="GluePoint11X" fmla="*/ 9 w 54"/>
                  <a:gd name="GluePoint11Y" fmla="*/ 4 h 20"/>
                  <a:gd name="GluePoint12X" fmla="*/ 6 w 54"/>
                  <a:gd name="GluePoint12Y" fmla="*/ 0 h 20"/>
                  <a:gd name="GluePoint13X" fmla="*/ 8 w 54"/>
                  <a:gd name="GluePoint13Y" fmla="*/ 0 h 20"/>
                  <a:gd name="GluePoint14X" fmla="*/ 17 w 54"/>
                  <a:gd name="GluePoint14Y" fmla="*/ 2 h 20"/>
                  <a:gd name="GluePoint15X" fmla="*/ 17 w 54"/>
                  <a:gd name="GluePoint15Y" fmla="*/ 4 h 20"/>
                  <a:gd name="GluePoint16X" fmla="*/ 20 w 54"/>
                  <a:gd name="GluePoint16Y" fmla="*/ 5 h 20"/>
                  <a:gd name="GluePoint17X" fmla="*/ 20 w 54"/>
                  <a:gd name="GluePoint17Y" fmla="*/ 4 h 20"/>
                  <a:gd name="GluePoint18X" fmla="*/ 27 w 54"/>
                  <a:gd name="GluePoint18Y" fmla="*/ 5 h 20"/>
                  <a:gd name="GluePoint19X" fmla="*/ 28 w 54"/>
                  <a:gd name="GluePoint19Y" fmla="*/ 4 h 20"/>
                  <a:gd name="GluePoint20X" fmla="*/ 33 w 54"/>
                  <a:gd name="GluePoint20Y" fmla="*/ 5 h 20"/>
                  <a:gd name="GluePoint21X" fmla="*/ 35 w 54"/>
                  <a:gd name="GluePoint21Y" fmla="*/ 5 h 20"/>
                  <a:gd name="GluePoint22X" fmla="*/ 39 w 54"/>
                  <a:gd name="GluePoint22Y" fmla="*/ 7 h 20"/>
                  <a:gd name="GluePoint23X" fmla="*/ 50 w 54"/>
                  <a:gd name="GluePoint23Y" fmla="*/ 10 h 20"/>
                  <a:gd name="GluePoint24X" fmla="*/ 54 w 54"/>
                  <a:gd name="GluePoint24Y" fmla="*/ 13 h 20"/>
                  <a:gd name="GluePoint25X" fmla="*/ 52 w 54"/>
                  <a:gd name="GluePoint25Y" fmla="*/ 15 h 20"/>
                  <a:gd name="GluePoint26X" fmla="*/ 33 w 54"/>
                  <a:gd name="GluePoint26Y" fmla="*/ 16 h 20"/>
                  <a:gd name="GluePoint27X" fmla="*/ 16 w 54"/>
                  <a:gd name="GluePoint27Y" fmla="*/ 16 h 20"/>
                  <a:gd name="GluePoint28X" fmla="*/ 9 w 54"/>
                  <a:gd name="GluePoint28Y" fmla="*/ 20 h 20"/>
                  <a:gd name="GluePoint29X" fmla="*/ 1 w 54"/>
                  <a:gd name="GluePoint29Y" fmla="*/ 18 h 20"/>
                  <a:gd name="GluePoint30X" fmla="*/ 3 w 54"/>
                  <a:gd name="GluePoint30Y" fmla="*/ 13 h 20"/>
                  <a:gd name="GluePoint31X" fmla="*/ 1 w 54"/>
                  <a:gd name="GluePoint31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54" h="20">
                    <a:moveTo>
                      <a:pt x="1" y="13"/>
                    </a:moveTo>
                    <a:lnTo>
                      <a:pt x="1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33" y="5"/>
                    </a:lnTo>
                    <a:lnTo>
                      <a:pt x="35" y="5"/>
                    </a:lnTo>
                    <a:lnTo>
                      <a:pt x="39" y="7"/>
                    </a:lnTo>
                    <a:lnTo>
                      <a:pt x="50" y="10"/>
                    </a:lnTo>
                    <a:lnTo>
                      <a:pt x="54" y="13"/>
                    </a:lnTo>
                    <a:lnTo>
                      <a:pt x="52" y="15"/>
                    </a:lnTo>
                    <a:lnTo>
                      <a:pt x="33" y="16"/>
                    </a:lnTo>
                    <a:lnTo>
                      <a:pt x="16" y="16"/>
                    </a:lnTo>
                    <a:lnTo>
                      <a:pt x="9" y="20"/>
                    </a:lnTo>
                    <a:lnTo>
                      <a:pt x="1" y="18"/>
                    </a:lnTo>
                    <a:lnTo>
                      <a:pt x="3" y="13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4" name="Freeform 342"/>
              <p:cNvSpPr/>
              <p:nvPr/>
            </p:nvSpPr>
            <p:spPr>
              <a:xfrm>
                <a:off x="5734080" y="96516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3 w 13"/>
                  <a:gd name="GluePoint1Y" fmla="*/ 0 h 2"/>
                  <a:gd name="GluePoint2X" fmla="*/ 13 w 13"/>
                  <a:gd name="GluePoint2Y" fmla="*/ 0 h 2"/>
                  <a:gd name="GluePoint3X" fmla="*/ 11 w 13"/>
                  <a:gd name="GluePoint3Y" fmla="*/ 2 h 2"/>
                  <a:gd name="GluePoint4X" fmla="*/ 0 w 13"/>
                  <a:gd name="GluePoint4Y" fmla="*/ 0 h 2"/>
                  <a:gd name="GluePoint5X" fmla="*/ 3 w 1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3" y="0"/>
                    </a:moveTo>
                    <a:lnTo>
                      <a:pt x="13" y="0"/>
                    </a:lnTo>
                    <a:lnTo>
                      <a:pt x="1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5" name="Freeform 343"/>
              <p:cNvSpPr/>
              <p:nvPr/>
            </p:nvSpPr>
            <p:spPr>
              <a:xfrm>
                <a:off x="5481720" y="984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2 w 5"/>
                  <a:gd name="GluePoint1Y" fmla="*/ 0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5 w 5"/>
                  <a:gd name="GluePoint4Y" fmla="*/ 1 h 1"/>
                  <a:gd name="GluePoint5X" fmla="*/ 0 w 5"/>
                  <a:gd name="GluePoint5Y" fmla="*/ 1 h 1"/>
                  <a:gd name="GluePoint6X" fmla="*/ 2 w 5"/>
                  <a:gd name="GluePoint6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2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6" name="Freeform 344"/>
              <p:cNvSpPr/>
              <p:nvPr/>
            </p:nvSpPr>
            <p:spPr>
              <a:xfrm>
                <a:off x="5603760" y="1004760"/>
                <a:ext cx="21960" cy="10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"/>
                  <a:gd name="textAreaBottom" fmla="*/ 1440 h 1080"/>
                  <a:gd name="GluePoint1X" fmla="*/ 11 w 14"/>
                  <a:gd name="GluePoint1Y" fmla="*/ 1 h 1"/>
                  <a:gd name="GluePoint2X" fmla="*/ 0 w 14"/>
                  <a:gd name="GluePoint2Y" fmla="*/ 0 h 1"/>
                  <a:gd name="GluePoint3X" fmla="*/ 11 w 14"/>
                  <a:gd name="GluePoint3Y" fmla="*/ 0 h 1"/>
                  <a:gd name="GluePoint4X" fmla="*/ 12 w 14"/>
                  <a:gd name="GluePoint4Y" fmla="*/ 1 h 1"/>
                  <a:gd name="GluePoint5X" fmla="*/ 14 w 14"/>
                  <a:gd name="GluePoint5Y" fmla="*/ 1 h 1"/>
                  <a:gd name="GluePoint6X" fmla="*/ 11 w 14"/>
                  <a:gd name="GluePoint6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4" h="1">
                    <a:moveTo>
                      <a:pt x="11" y="1"/>
                    </a:moveTo>
                    <a:lnTo>
                      <a:pt x="0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7" name="Freeform 345"/>
              <p:cNvSpPr/>
              <p:nvPr/>
            </p:nvSpPr>
            <p:spPr>
              <a:xfrm>
                <a:off x="5584680" y="985680"/>
                <a:ext cx="15480" cy="612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6120"/>
                  <a:gd name="textAreaBottom" fmla="*/ 6480 h 6120"/>
                  <a:gd name="GluePoint1X" fmla="*/ 10 w 10"/>
                  <a:gd name="GluePoint1Y" fmla="*/ 2 h 4"/>
                  <a:gd name="GluePoint2X" fmla="*/ 7 w 10"/>
                  <a:gd name="GluePoint2Y" fmla="*/ 4 h 4"/>
                  <a:gd name="GluePoint3X" fmla="*/ 7 w 10"/>
                  <a:gd name="GluePoint3Y" fmla="*/ 4 h 4"/>
                  <a:gd name="GluePoint4X" fmla="*/ 0 w 10"/>
                  <a:gd name="GluePoint4Y" fmla="*/ 4 h 4"/>
                  <a:gd name="GluePoint5X" fmla="*/ 8 w 10"/>
                  <a:gd name="GluePoint5Y" fmla="*/ 0 h 4"/>
                  <a:gd name="GluePoint6X" fmla="*/ 10 w 10"/>
                  <a:gd name="GluePoint6Y" fmla="*/ 2 h 4"/>
                  <a:gd name="GluePoint7X" fmla="*/ 10 w 10"/>
                  <a:gd name="GluePoint7Y" fmla="*/ 2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0" h="4">
                    <a:moveTo>
                      <a:pt x="10" y="2"/>
                    </a:moveTo>
                    <a:lnTo>
                      <a:pt x="7" y="4"/>
                    </a:lnTo>
                    <a:lnTo>
                      <a:pt x="7" y="4"/>
                    </a:lnTo>
                    <a:lnTo>
                      <a:pt x="0" y="4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8" name="Freeform 346"/>
              <p:cNvSpPr/>
              <p:nvPr/>
            </p:nvSpPr>
            <p:spPr>
              <a:xfrm>
                <a:off x="5913360" y="104292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17 w 21"/>
                  <a:gd name="GluePoint2Y" fmla="*/ 0 h 6"/>
                  <a:gd name="GluePoint3X" fmla="*/ 21 w 21"/>
                  <a:gd name="GluePoint3Y" fmla="*/ 3 h 6"/>
                  <a:gd name="GluePoint4X" fmla="*/ 17 w 21"/>
                  <a:gd name="GluePoint4Y" fmla="*/ 6 h 6"/>
                  <a:gd name="GluePoint5X" fmla="*/ 0 w 21"/>
                  <a:gd name="GluePoint5Y" fmla="*/ 3 h 6"/>
                  <a:gd name="GluePoint6X" fmla="*/ 5 w 21"/>
                  <a:gd name="GluePoint6Y" fmla="*/ 1 h 6"/>
                  <a:gd name="GluePoint7X" fmla="*/ 3 w 21"/>
                  <a:gd name="GluePoint7Y" fmla="*/ 0 h 6"/>
                  <a:gd name="GluePoint8X" fmla="*/ 14 w 21"/>
                  <a:gd name="GluePoint8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17" y="0"/>
                    </a:lnTo>
                    <a:lnTo>
                      <a:pt x="21" y="3"/>
                    </a:lnTo>
                    <a:lnTo>
                      <a:pt x="17" y="6"/>
                    </a:lnTo>
                    <a:lnTo>
                      <a:pt x="0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9" name="Freeform 347"/>
              <p:cNvSpPr/>
              <p:nvPr/>
            </p:nvSpPr>
            <p:spPr>
              <a:xfrm>
                <a:off x="6313320" y="1047600"/>
                <a:ext cx="23400" cy="90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9000"/>
                  <a:gd name="textAreaBottom" fmla="*/ 9360 h 9000"/>
                  <a:gd name="GluePoint1X" fmla="*/ 10 w 15"/>
                  <a:gd name="GluePoint1Y" fmla="*/ 3 h 6"/>
                  <a:gd name="GluePoint2X" fmla="*/ 15 w 15"/>
                  <a:gd name="GluePoint2Y" fmla="*/ 5 h 6"/>
                  <a:gd name="GluePoint3X" fmla="*/ 13 w 15"/>
                  <a:gd name="GluePoint3Y" fmla="*/ 6 h 6"/>
                  <a:gd name="GluePoint4X" fmla="*/ 0 w 15"/>
                  <a:gd name="GluePoint4Y" fmla="*/ 0 h 6"/>
                  <a:gd name="GluePoint5X" fmla="*/ 10 w 15"/>
                  <a:gd name="GluePoint5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5" h="6">
                    <a:moveTo>
                      <a:pt x="10" y="3"/>
                    </a:moveTo>
                    <a:lnTo>
                      <a:pt x="15" y="5"/>
                    </a:lnTo>
                    <a:lnTo>
                      <a:pt x="13" y="6"/>
                    </a:lnTo>
                    <a:lnTo>
                      <a:pt x="0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0" name="Freeform 348"/>
              <p:cNvSpPr/>
              <p:nvPr/>
            </p:nvSpPr>
            <p:spPr>
              <a:xfrm>
                <a:off x="6264360" y="1014480"/>
                <a:ext cx="18720" cy="900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9000"/>
                  <a:gd name="textAreaBottom" fmla="*/ 9360 h 9000"/>
                  <a:gd name="GluePoint1X" fmla="*/ 9 w 12"/>
                  <a:gd name="GluePoint1Y" fmla="*/ 3 h 6"/>
                  <a:gd name="GluePoint2X" fmla="*/ 12 w 12"/>
                  <a:gd name="GluePoint2Y" fmla="*/ 6 h 6"/>
                  <a:gd name="GluePoint3X" fmla="*/ 8 w 12"/>
                  <a:gd name="GluePoint3Y" fmla="*/ 5 h 6"/>
                  <a:gd name="GluePoint4X" fmla="*/ 0 w 12"/>
                  <a:gd name="GluePoint4Y" fmla="*/ 0 h 6"/>
                  <a:gd name="GluePoint5X" fmla="*/ 9 w 12"/>
                  <a:gd name="GluePoint5Y" fmla="*/ 3 h 6"/>
                  <a:gd name="GluePoint6X" fmla="*/ 9 w 12"/>
                  <a:gd name="GluePoint6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6">
                    <a:moveTo>
                      <a:pt x="9" y="3"/>
                    </a:moveTo>
                    <a:lnTo>
                      <a:pt x="12" y="6"/>
                    </a:lnTo>
                    <a:lnTo>
                      <a:pt x="8" y="5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1" name="Freeform 349"/>
              <p:cNvSpPr/>
              <p:nvPr/>
            </p:nvSpPr>
            <p:spPr>
              <a:xfrm>
                <a:off x="6286680" y="1006560"/>
                <a:ext cx="132840" cy="298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29880"/>
                  <a:gd name="textAreaBottom" fmla="*/ 30240 h 29880"/>
                  <a:gd name="GluePoint1X" fmla="*/ 30 w 84"/>
                  <a:gd name="GluePoint1Y" fmla="*/ 5 h 19"/>
                  <a:gd name="GluePoint2X" fmla="*/ 35 w 84"/>
                  <a:gd name="GluePoint2Y" fmla="*/ 5 h 19"/>
                  <a:gd name="GluePoint3X" fmla="*/ 37 w 84"/>
                  <a:gd name="GluePoint3Y" fmla="*/ 7 h 19"/>
                  <a:gd name="GluePoint4X" fmla="*/ 38 w 84"/>
                  <a:gd name="GluePoint4Y" fmla="*/ 8 h 19"/>
                  <a:gd name="GluePoint5X" fmla="*/ 44 w 84"/>
                  <a:gd name="GluePoint5Y" fmla="*/ 8 h 19"/>
                  <a:gd name="GluePoint6X" fmla="*/ 43 w 84"/>
                  <a:gd name="GluePoint6Y" fmla="*/ 7 h 19"/>
                  <a:gd name="GluePoint7X" fmla="*/ 40 w 84"/>
                  <a:gd name="GluePoint7Y" fmla="*/ 5 h 19"/>
                  <a:gd name="GluePoint8X" fmla="*/ 35 w 84"/>
                  <a:gd name="GluePoint8Y" fmla="*/ 2 h 19"/>
                  <a:gd name="GluePoint9X" fmla="*/ 37 w 84"/>
                  <a:gd name="GluePoint9Y" fmla="*/ 2 h 19"/>
                  <a:gd name="GluePoint10X" fmla="*/ 43 w 84"/>
                  <a:gd name="GluePoint10Y" fmla="*/ 2 h 19"/>
                  <a:gd name="GluePoint11X" fmla="*/ 56 w 84"/>
                  <a:gd name="GluePoint11Y" fmla="*/ 7 h 19"/>
                  <a:gd name="GluePoint12X" fmla="*/ 59 w 84"/>
                  <a:gd name="GluePoint12Y" fmla="*/ 7 h 19"/>
                  <a:gd name="GluePoint13X" fmla="*/ 62 w 84"/>
                  <a:gd name="GluePoint13Y" fmla="*/ 10 h 19"/>
                  <a:gd name="GluePoint14X" fmla="*/ 70 w 84"/>
                  <a:gd name="GluePoint14Y" fmla="*/ 15 h 19"/>
                  <a:gd name="GluePoint15X" fmla="*/ 84 w 84"/>
                  <a:gd name="GluePoint15Y" fmla="*/ 16 h 19"/>
                  <a:gd name="GluePoint16X" fmla="*/ 76 w 84"/>
                  <a:gd name="GluePoint16Y" fmla="*/ 16 h 19"/>
                  <a:gd name="GluePoint17X" fmla="*/ 75 w 84"/>
                  <a:gd name="GluePoint17Y" fmla="*/ 18 h 19"/>
                  <a:gd name="GluePoint18X" fmla="*/ 65 w 84"/>
                  <a:gd name="GluePoint18Y" fmla="*/ 15 h 19"/>
                  <a:gd name="GluePoint19X" fmla="*/ 52 w 84"/>
                  <a:gd name="GluePoint19Y" fmla="*/ 19 h 19"/>
                  <a:gd name="GluePoint20X" fmla="*/ 49 w 84"/>
                  <a:gd name="GluePoint20Y" fmla="*/ 18 h 19"/>
                  <a:gd name="GluePoint21X" fmla="*/ 51 w 84"/>
                  <a:gd name="GluePoint21Y" fmla="*/ 18 h 19"/>
                  <a:gd name="GluePoint22X" fmla="*/ 46 w 84"/>
                  <a:gd name="GluePoint22Y" fmla="*/ 16 h 19"/>
                  <a:gd name="GluePoint23X" fmla="*/ 44 w 84"/>
                  <a:gd name="GluePoint23Y" fmla="*/ 15 h 19"/>
                  <a:gd name="GluePoint24X" fmla="*/ 43 w 84"/>
                  <a:gd name="GluePoint24Y" fmla="*/ 16 h 19"/>
                  <a:gd name="GluePoint25X" fmla="*/ 44 w 84"/>
                  <a:gd name="GluePoint25Y" fmla="*/ 18 h 19"/>
                  <a:gd name="GluePoint26X" fmla="*/ 46 w 84"/>
                  <a:gd name="GluePoint26Y" fmla="*/ 18 h 19"/>
                  <a:gd name="GluePoint27X" fmla="*/ 48 w 84"/>
                  <a:gd name="GluePoint27Y" fmla="*/ 19 h 19"/>
                  <a:gd name="GluePoint28X" fmla="*/ 32 w 84"/>
                  <a:gd name="GluePoint28Y" fmla="*/ 18 h 19"/>
                  <a:gd name="GluePoint29X" fmla="*/ 24 w 84"/>
                  <a:gd name="GluePoint29Y" fmla="*/ 16 h 19"/>
                  <a:gd name="GluePoint30X" fmla="*/ 14 w 84"/>
                  <a:gd name="GluePoint30Y" fmla="*/ 15 h 19"/>
                  <a:gd name="GluePoint31X" fmla="*/ 8 w 84"/>
                  <a:gd name="GluePoint31Y" fmla="*/ 11 h 19"/>
                  <a:gd name="GluePoint32X" fmla="*/ 10 w 84"/>
                  <a:gd name="GluePoint32Y" fmla="*/ 10 h 19"/>
                  <a:gd name="GluePoint33X" fmla="*/ 10 w 84"/>
                  <a:gd name="GluePoint33Y" fmla="*/ 10 h 19"/>
                  <a:gd name="GluePoint34X" fmla="*/ 6 w 84"/>
                  <a:gd name="GluePoint34Y" fmla="*/ 8 h 19"/>
                  <a:gd name="GluePoint35X" fmla="*/ 6 w 84"/>
                  <a:gd name="GluePoint35Y" fmla="*/ 8 h 19"/>
                  <a:gd name="GluePoint36X" fmla="*/ 3 w 84"/>
                  <a:gd name="GluePoint36Y" fmla="*/ 7 h 19"/>
                  <a:gd name="GluePoint37X" fmla="*/ 6 w 84"/>
                  <a:gd name="GluePoint37Y" fmla="*/ 5 h 19"/>
                  <a:gd name="GluePoint38X" fmla="*/ 0 w 84"/>
                  <a:gd name="GluePoint38Y" fmla="*/ 3 h 19"/>
                  <a:gd name="GluePoint39X" fmla="*/ 11 w 84"/>
                  <a:gd name="GluePoint39Y" fmla="*/ 0 h 19"/>
                  <a:gd name="GluePoint40X" fmla="*/ 14 w 84"/>
                  <a:gd name="GluePoint40Y" fmla="*/ 2 h 19"/>
                  <a:gd name="GluePoint41X" fmla="*/ 30 w 84"/>
                  <a:gd name="GluePoint41Y" fmla="*/ 5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4" h="19">
                    <a:moveTo>
                      <a:pt x="30" y="5"/>
                    </a:moveTo>
                    <a:lnTo>
                      <a:pt x="35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44" y="8"/>
                    </a:lnTo>
                    <a:lnTo>
                      <a:pt x="43" y="7"/>
                    </a:lnTo>
                    <a:lnTo>
                      <a:pt x="40" y="5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43" y="2"/>
                    </a:lnTo>
                    <a:lnTo>
                      <a:pt x="56" y="7"/>
                    </a:lnTo>
                    <a:lnTo>
                      <a:pt x="59" y="7"/>
                    </a:lnTo>
                    <a:lnTo>
                      <a:pt x="62" y="10"/>
                    </a:lnTo>
                    <a:lnTo>
                      <a:pt x="70" y="15"/>
                    </a:lnTo>
                    <a:lnTo>
                      <a:pt x="84" y="16"/>
                    </a:lnTo>
                    <a:lnTo>
                      <a:pt x="76" y="16"/>
                    </a:lnTo>
                    <a:lnTo>
                      <a:pt x="75" y="18"/>
                    </a:lnTo>
                    <a:lnTo>
                      <a:pt x="65" y="15"/>
                    </a:lnTo>
                    <a:lnTo>
                      <a:pt x="52" y="19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46" y="16"/>
                    </a:lnTo>
                    <a:lnTo>
                      <a:pt x="44" y="15"/>
                    </a:lnTo>
                    <a:lnTo>
                      <a:pt x="43" y="16"/>
                    </a:lnTo>
                    <a:lnTo>
                      <a:pt x="44" y="18"/>
                    </a:lnTo>
                    <a:lnTo>
                      <a:pt x="46" y="18"/>
                    </a:lnTo>
                    <a:lnTo>
                      <a:pt x="48" y="19"/>
                    </a:lnTo>
                    <a:lnTo>
                      <a:pt x="32" y="18"/>
                    </a:lnTo>
                    <a:lnTo>
                      <a:pt x="24" y="16"/>
                    </a:lnTo>
                    <a:lnTo>
                      <a:pt x="14" y="15"/>
                    </a:lnTo>
                    <a:lnTo>
                      <a:pt x="8" y="11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3" y="7"/>
                    </a:lnTo>
                    <a:lnTo>
                      <a:pt x="6" y="5"/>
                    </a:lnTo>
                    <a:lnTo>
                      <a:pt x="0" y="3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2" name="Freeform 350"/>
              <p:cNvSpPr/>
              <p:nvPr/>
            </p:nvSpPr>
            <p:spPr>
              <a:xfrm>
                <a:off x="6346800" y="1006560"/>
                <a:ext cx="88560" cy="252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5200"/>
                  <a:gd name="textAreaBottom" fmla="*/ 25560 h 25200"/>
                  <a:gd name="GluePoint1X" fmla="*/ 0 w 56"/>
                  <a:gd name="GluePoint1Y" fmla="*/ 0 h 16"/>
                  <a:gd name="GluePoint2X" fmla="*/ 32 w 56"/>
                  <a:gd name="GluePoint2Y" fmla="*/ 5 h 16"/>
                  <a:gd name="GluePoint3X" fmla="*/ 56 w 56"/>
                  <a:gd name="GluePoint3Y" fmla="*/ 10 h 16"/>
                  <a:gd name="GluePoint4X" fmla="*/ 49 w 56"/>
                  <a:gd name="GluePoint4Y" fmla="*/ 10 h 16"/>
                  <a:gd name="GluePoint5X" fmla="*/ 54 w 56"/>
                  <a:gd name="GluePoint5Y" fmla="*/ 13 h 16"/>
                  <a:gd name="GluePoint6X" fmla="*/ 54 w 56"/>
                  <a:gd name="GluePoint6Y" fmla="*/ 15 h 16"/>
                  <a:gd name="GluePoint7X" fmla="*/ 51 w 56"/>
                  <a:gd name="GluePoint7Y" fmla="*/ 16 h 16"/>
                  <a:gd name="GluePoint8X" fmla="*/ 40 w 56"/>
                  <a:gd name="GluePoint8Y" fmla="*/ 15 h 16"/>
                  <a:gd name="GluePoint9X" fmla="*/ 27 w 56"/>
                  <a:gd name="GluePoint9Y" fmla="*/ 10 h 16"/>
                  <a:gd name="GluePoint10X" fmla="*/ 22 w 56"/>
                  <a:gd name="GluePoint10Y" fmla="*/ 5 h 16"/>
                  <a:gd name="GluePoint11X" fmla="*/ 0 w 56"/>
                  <a:gd name="GluePoint11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56" h="16">
                    <a:moveTo>
                      <a:pt x="0" y="0"/>
                    </a:moveTo>
                    <a:lnTo>
                      <a:pt x="32" y="5"/>
                    </a:lnTo>
                    <a:lnTo>
                      <a:pt x="56" y="10"/>
                    </a:lnTo>
                    <a:lnTo>
                      <a:pt x="49" y="10"/>
                    </a:lnTo>
                    <a:lnTo>
                      <a:pt x="54" y="13"/>
                    </a:lnTo>
                    <a:lnTo>
                      <a:pt x="54" y="15"/>
                    </a:lnTo>
                    <a:lnTo>
                      <a:pt x="51" y="16"/>
                    </a:lnTo>
                    <a:lnTo>
                      <a:pt x="40" y="15"/>
                    </a:lnTo>
                    <a:lnTo>
                      <a:pt x="27" y="10"/>
                    </a:lnTo>
                    <a:lnTo>
                      <a:pt x="2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3" name="Freeform 351"/>
              <p:cNvSpPr/>
              <p:nvPr/>
            </p:nvSpPr>
            <p:spPr>
              <a:xfrm>
                <a:off x="6448320" y="1019160"/>
                <a:ext cx="97920" cy="1728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7280"/>
                  <a:gd name="textAreaBottom" fmla="*/ 17640 h 17280"/>
                  <a:gd name="GluePoint1X" fmla="*/ 0 w 62"/>
                  <a:gd name="GluePoint1Y" fmla="*/ 0 h 11"/>
                  <a:gd name="GluePoint2X" fmla="*/ 9 w 62"/>
                  <a:gd name="GluePoint2Y" fmla="*/ 2 h 11"/>
                  <a:gd name="GluePoint3X" fmla="*/ 27 w 62"/>
                  <a:gd name="GluePoint3Y" fmla="*/ 3 h 11"/>
                  <a:gd name="GluePoint4X" fmla="*/ 27 w 62"/>
                  <a:gd name="GluePoint4Y" fmla="*/ 5 h 11"/>
                  <a:gd name="GluePoint5X" fmla="*/ 38 w 62"/>
                  <a:gd name="GluePoint5Y" fmla="*/ 5 h 11"/>
                  <a:gd name="GluePoint6X" fmla="*/ 60 w 62"/>
                  <a:gd name="GluePoint6Y" fmla="*/ 7 h 11"/>
                  <a:gd name="GluePoint7X" fmla="*/ 62 w 62"/>
                  <a:gd name="GluePoint7Y" fmla="*/ 10 h 11"/>
                  <a:gd name="GluePoint8X" fmla="*/ 47 w 62"/>
                  <a:gd name="GluePoint8Y" fmla="*/ 11 h 11"/>
                  <a:gd name="GluePoint9X" fmla="*/ 19 w 62"/>
                  <a:gd name="GluePoint9Y" fmla="*/ 7 h 11"/>
                  <a:gd name="GluePoint10X" fmla="*/ 16 w 62"/>
                  <a:gd name="GluePoint10Y" fmla="*/ 5 h 11"/>
                  <a:gd name="GluePoint11X" fmla="*/ 3 w 62"/>
                  <a:gd name="GluePoint11Y" fmla="*/ 2 h 11"/>
                  <a:gd name="GluePoint12X" fmla="*/ 0 w 6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62" h="11">
                    <a:moveTo>
                      <a:pt x="0" y="0"/>
                    </a:moveTo>
                    <a:lnTo>
                      <a:pt x="9" y="2"/>
                    </a:lnTo>
                    <a:lnTo>
                      <a:pt x="27" y="3"/>
                    </a:lnTo>
                    <a:lnTo>
                      <a:pt x="27" y="5"/>
                    </a:lnTo>
                    <a:lnTo>
                      <a:pt x="38" y="5"/>
                    </a:lnTo>
                    <a:lnTo>
                      <a:pt x="60" y="7"/>
                    </a:lnTo>
                    <a:lnTo>
                      <a:pt x="62" y="10"/>
                    </a:lnTo>
                    <a:lnTo>
                      <a:pt x="47" y="11"/>
                    </a:lnTo>
                    <a:lnTo>
                      <a:pt x="19" y="7"/>
                    </a:lnTo>
                    <a:lnTo>
                      <a:pt x="16" y="5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4" name="Freeform 352"/>
              <p:cNvSpPr/>
              <p:nvPr/>
            </p:nvSpPr>
            <p:spPr>
              <a:xfrm>
                <a:off x="6392880" y="104760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9 w 12"/>
                  <a:gd name="GluePoint1Y" fmla="*/ 2 h 5"/>
                  <a:gd name="GluePoint2X" fmla="*/ 8 w 12"/>
                  <a:gd name="GluePoint2Y" fmla="*/ 2 h 5"/>
                  <a:gd name="GluePoint3X" fmla="*/ 1 w 12"/>
                  <a:gd name="GluePoint3Y" fmla="*/ 0 h 5"/>
                  <a:gd name="GluePoint4X" fmla="*/ 0 w 12"/>
                  <a:gd name="GluePoint4Y" fmla="*/ 2 h 5"/>
                  <a:gd name="GluePoint5X" fmla="*/ 4 w 12"/>
                  <a:gd name="GluePoint5Y" fmla="*/ 5 h 5"/>
                  <a:gd name="GluePoint6X" fmla="*/ 9 w 12"/>
                  <a:gd name="GluePoint6Y" fmla="*/ 5 h 5"/>
                  <a:gd name="GluePoint7X" fmla="*/ 8 w 12"/>
                  <a:gd name="GluePoint7Y" fmla="*/ 5 h 5"/>
                  <a:gd name="GluePoint8X" fmla="*/ 12 w 12"/>
                  <a:gd name="GluePoint8Y" fmla="*/ 3 h 5"/>
                  <a:gd name="GluePoint9X" fmla="*/ 9 w 12"/>
                  <a:gd name="GluePoint9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9" y="2"/>
                    </a:moveTo>
                    <a:lnTo>
                      <a:pt x="8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12" y="3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5" name="Freeform 353"/>
              <p:cNvSpPr/>
              <p:nvPr/>
            </p:nvSpPr>
            <p:spPr>
              <a:xfrm>
                <a:off x="6407280" y="1055520"/>
                <a:ext cx="72720" cy="1404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4040"/>
                  <a:gd name="textAreaBottom" fmla="*/ 14400 h 14040"/>
                  <a:gd name="GluePoint1X" fmla="*/ 10 w 46"/>
                  <a:gd name="GluePoint1Y" fmla="*/ 0 h 9"/>
                  <a:gd name="GluePoint2X" fmla="*/ 22 w 46"/>
                  <a:gd name="GluePoint2Y" fmla="*/ 1 h 9"/>
                  <a:gd name="GluePoint3X" fmla="*/ 38 w 46"/>
                  <a:gd name="GluePoint3Y" fmla="*/ 6 h 9"/>
                  <a:gd name="GluePoint4X" fmla="*/ 46 w 46"/>
                  <a:gd name="GluePoint4Y" fmla="*/ 9 h 9"/>
                  <a:gd name="GluePoint5X" fmla="*/ 10 w 46"/>
                  <a:gd name="GluePoint5Y" fmla="*/ 6 h 9"/>
                  <a:gd name="GluePoint6X" fmla="*/ 5 w 46"/>
                  <a:gd name="GluePoint6Y" fmla="*/ 8 h 9"/>
                  <a:gd name="GluePoint7X" fmla="*/ 0 w 46"/>
                  <a:gd name="GluePoint7Y" fmla="*/ 6 h 9"/>
                  <a:gd name="GluePoint8X" fmla="*/ 7 w 46"/>
                  <a:gd name="GluePoint8Y" fmla="*/ 6 h 9"/>
                  <a:gd name="GluePoint9X" fmla="*/ 5 w 46"/>
                  <a:gd name="GluePoint9Y" fmla="*/ 1 h 9"/>
                  <a:gd name="GluePoint10X" fmla="*/ 10 w 46"/>
                  <a:gd name="GluePoint10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46" h="9">
                    <a:moveTo>
                      <a:pt x="10" y="0"/>
                    </a:moveTo>
                    <a:lnTo>
                      <a:pt x="22" y="1"/>
                    </a:lnTo>
                    <a:lnTo>
                      <a:pt x="38" y="6"/>
                    </a:lnTo>
                    <a:lnTo>
                      <a:pt x="46" y="9"/>
                    </a:lnTo>
                    <a:lnTo>
                      <a:pt x="10" y="6"/>
                    </a:lnTo>
                    <a:lnTo>
                      <a:pt x="5" y="8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5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6" name="Freeform 354"/>
              <p:cNvSpPr/>
              <p:nvPr/>
            </p:nvSpPr>
            <p:spPr>
              <a:xfrm>
                <a:off x="6440400" y="110664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0 w 11"/>
                  <a:gd name="GluePoint1Y" fmla="*/ 2 h 5"/>
                  <a:gd name="GluePoint2X" fmla="*/ 3 w 11"/>
                  <a:gd name="GluePoint2Y" fmla="*/ 0 h 5"/>
                  <a:gd name="GluePoint3X" fmla="*/ 11 w 11"/>
                  <a:gd name="GluePoint3Y" fmla="*/ 3 h 5"/>
                  <a:gd name="GluePoint4X" fmla="*/ 9 w 11"/>
                  <a:gd name="GluePoint4Y" fmla="*/ 5 h 5"/>
                  <a:gd name="GluePoint5X" fmla="*/ 5 w 11"/>
                  <a:gd name="GluePoint5Y" fmla="*/ 5 h 5"/>
                  <a:gd name="GluePoint6X" fmla="*/ 1 w 11"/>
                  <a:gd name="GluePoint6Y" fmla="*/ 5 h 5"/>
                  <a:gd name="GluePoint7X" fmla="*/ 0 w 11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0" y="2"/>
                    </a:moveTo>
                    <a:lnTo>
                      <a:pt x="3" y="0"/>
                    </a:lnTo>
                    <a:lnTo>
                      <a:pt x="11" y="3"/>
                    </a:lnTo>
                    <a:lnTo>
                      <a:pt x="9" y="5"/>
                    </a:lnTo>
                    <a:lnTo>
                      <a:pt x="5" y="5"/>
                    </a:lnTo>
                    <a:lnTo>
                      <a:pt x="1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7" name="Freeform 355"/>
              <p:cNvSpPr/>
              <p:nvPr/>
            </p:nvSpPr>
            <p:spPr>
              <a:xfrm>
                <a:off x="643248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5 w 13"/>
                  <a:gd name="GluePoint1Y" fmla="*/ 0 h 5"/>
                  <a:gd name="GluePoint2X" fmla="*/ 13 w 13"/>
                  <a:gd name="GluePoint2Y" fmla="*/ 0 h 5"/>
                  <a:gd name="GluePoint3X" fmla="*/ 13 w 13"/>
                  <a:gd name="GluePoint3Y" fmla="*/ 3 h 5"/>
                  <a:gd name="GluePoint4X" fmla="*/ 10 w 13"/>
                  <a:gd name="GluePoint4Y" fmla="*/ 3 h 5"/>
                  <a:gd name="GluePoint5X" fmla="*/ 5 w 13"/>
                  <a:gd name="GluePoint5Y" fmla="*/ 5 h 5"/>
                  <a:gd name="GluePoint6X" fmla="*/ 2 w 13"/>
                  <a:gd name="GluePoint6Y" fmla="*/ 3 h 5"/>
                  <a:gd name="GluePoint7X" fmla="*/ 2 w 13"/>
                  <a:gd name="GluePoint7Y" fmla="*/ 2 h 5"/>
                  <a:gd name="GluePoint8X" fmla="*/ 0 w 13"/>
                  <a:gd name="GluePoint8Y" fmla="*/ 0 h 5"/>
                  <a:gd name="GluePoint9X" fmla="*/ 5 w 13"/>
                  <a:gd name="GluePoint9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5" y="0"/>
                    </a:moveTo>
                    <a:lnTo>
                      <a:pt x="13" y="0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8" name="Freeform 356"/>
              <p:cNvSpPr/>
              <p:nvPr/>
            </p:nvSpPr>
            <p:spPr>
              <a:xfrm>
                <a:off x="7010280" y="114444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 w 22"/>
                  <a:gd name="GluePoint1Y" fmla="*/ 0 h 6"/>
                  <a:gd name="GluePoint2X" fmla="*/ 5 w 22"/>
                  <a:gd name="GluePoint2Y" fmla="*/ 0 h 6"/>
                  <a:gd name="GluePoint3X" fmla="*/ 19 w 22"/>
                  <a:gd name="GluePoint3Y" fmla="*/ 3 h 6"/>
                  <a:gd name="GluePoint4X" fmla="*/ 22 w 22"/>
                  <a:gd name="GluePoint4Y" fmla="*/ 6 h 6"/>
                  <a:gd name="GluePoint5X" fmla="*/ 14 w 22"/>
                  <a:gd name="GluePoint5Y" fmla="*/ 6 h 6"/>
                  <a:gd name="GluePoint6X" fmla="*/ 0 w 22"/>
                  <a:gd name="GluePoint6Y" fmla="*/ 2 h 6"/>
                  <a:gd name="GluePoint7X" fmla="*/ 1 w 22"/>
                  <a:gd name="GluePoint7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" y="0"/>
                    </a:moveTo>
                    <a:lnTo>
                      <a:pt x="5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9" name="Freeform 357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1 w 11"/>
                  <a:gd name="GluePoint1Y" fmla="*/ 5 h 7"/>
                  <a:gd name="GluePoint2X" fmla="*/ 5 w 11"/>
                  <a:gd name="GluePoint2Y" fmla="*/ 7 h 7"/>
                  <a:gd name="GluePoint3X" fmla="*/ 0 w 11"/>
                  <a:gd name="GluePoint3Y" fmla="*/ 5 h 7"/>
                  <a:gd name="GluePoint4X" fmla="*/ 0 w 11"/>
                  <a:gd name="GluePoint4Y" fmla="*/ 2 h 7"/>
                  <a:gd name="GluePoint5X" fmla="*/ 11 w 11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1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0"/>
                      <a:pt x="11" y="5"/>
                    </a:cubicBez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0" name="Freeform 358"/>
              <p:cNvSpPr/>
              <p:nvPr/>
            </p:nvSpPr>
            <p:spPr>
              <a:xfrm>
                <a:off x="4730760" y="912960"/>
                <a:ext cx="69480" cy="900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9000"/>
                  <a:gd name="textAreaBottom" fmla="*/ 9360 h 9000"/>
                  <a:gd name="GluePoint1X" fmla="*/ 21 w 44"/>
                  <a:gd name="GluePoint1Y" fmla="*/ 0 h 6"/>
                  <a:gd name="GluePoint2X" fmla="*/ 2 w 44"/>
                  <a:gd name="GluePoint2Y" fmla="*/ 3 h 6"/>
                  <a:gd name="GluePoint3X" fmla="*/ 0 w 44"/>
                  <a:gd name="GluePoint3Y" fmla="*/ 3 h 6"/>
                  <a:gd name="GluePoint4X" fmla="*/ 2 w 44"/>
                  <a:gd name="GluePoint4Y" fmla="*/ 5 h 6"/>
                  <a:gd name="GluePoint5X" fmla="*/ 16 w 44"/>
                  <a:gd name="GluePoint5Y" fmla="*/ 5 h 6"/>
                  <a:gd name="GluePoint6X" fmla="*/ 19 w 44"/>
                  <a:gd name="GluePoint6Y" fmla="*/ 6 h 6"/>
                  <a:gd name="GluePoint7X" fmla="*/ 21 w 44"/>
                  <a:gd name="GluePoint7Y" fmla="*/ 5 h 6"/>
                  <a:gd name="GluePoint8X" fmla="*/ 19 w 44"/>
                  <a:gd name="GluePoint8Y" fmla="*/ 5 h 6"/>
                  <a:gd name="GluePoint9X" fmla="*/ 16 w 44"/>
                  <a:gd name="GluePoint9Y" fmla="*/ 3 h 6"/>
                  <a:gd name="GluePoint10X" fmla="*/ 16 w 44"/>
                  <a:gd name="GluePoint10Y" fmla="*/ 3 h 6"/>
                  <a:gd name="GluePoint11X" fmla="*/ 21 w 44"/>
                  <a:gd name="GluePoint11Y" fmla="*/ 1 h 6"/>
                  <a:gd name="GluePoint12X" fmla="*/ 44 w 44"/>
                  <a:gd name="GluePoint12Y" fmla="*/ 3 h 6"/>
                  <a:gd name="GluePoint13X" fmla="*/ 21 w 44"/>
                  <a:gd name="GluePoint13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6">
                    <a:moveTo>
                      <a:pt x="21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16" y="5"/>
                    </a:lnTo>
                    <a:lnTo>
                      <a:pt x="19" y="6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21" y="1"/>
                    </a:lnTo>
                    <a:lnTo>
                      <a:pt x="44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1" name="Freeform 359"/>
              <p:cNvSpPr/>
              <p:nvPr/>
            </p:nvSpPr>
            <p:spPr>
              <a:xfrm>
                <a:off x="4765680" y="912960"/>
                <a:ext cx="75960" cy="1728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7280"/>
                  <a:gd name="textAreaBottom" fmla="*/ 17640 h 17280"/>
                  <a:gd name="GluePoint1X" fmla="*/ 38 w 48"/>
                  <a:gd name="GluePoint1Y" fmla="*/ 0 h 11"/>
                  <a:gd name="GluePoint2X" fmla="*/ 27 w 48"/>
                  <a:gd name="GluePoint2Y" fmla="*/ 0 h 11"/>
                  <a:gd name="GluePoint3X" fmla="*/ 32 w 48"/>
                  <a:gd name="GluePoint3Y" fmla="*/ 1 h 11"/>
                  <a:gd name="GluePoint4X" fmla="*/ 22 w 48"/>
                  <a:gd name="GluePoint4Y" fmla="*/ 3 h 11"/>
                  <a:gd name="GluePoint5X" fmla="*/ 3 w 48"/>
                  <a:gd name="GluePoint5Y" fmla="*/ 3 h 11"/>
                  <a:gd name="GluePoint6X" fmla="*/ 0 w 48"/>
                  <a:gd name="GluePoint6Y" fmla="*/ 5 h 11"/>
                  <a:gd name="GluePoint7X" fmla="*/ 11 w 48"/>
                  <a:gd name="GluePoint7Y" fmla="*/ 5 h 11"/>
                  <a:gd name="GluePoint8X" fmla="*/ 13 w 48"/>
                  <a:gd name="GluePoint8Y" fmla="*/ 6 h 11"/>
                  <a:gd name="GluePoint9X" fmla="*/ 7 w 48"/>
                  <a:gd name="GluePoint9Y" fmla="*/ 6 h 11"/>
                  <a:gd name="GluePoint10X" fmla="*/ 3 w 48"/>
                  <a:gd name="GluePoint10Y" fmla="*/ 8 h 11"/>
                  <a:gd name="GluePoint11X" fmla="*/ 8 w 48"/>
                  <a:gd name="GluePoint11Y" fmla="*/ 9 h 11"/>
                  <a:gd name="GluePoint12X" fmla="*/ 15 w 48"/>
                  <a:gd name="GluePoint12Y" fmla="*/ 8 h 11"/>
                  <a:gd name="GluePoint13X" fmla="*/ 16 w 48"/>
                  <a:gd name="GluePoint13Y" fmla="*/ 9 h 11"/>
                  <a:gd name="GluePoint14X" fmla="*/ 15 w 48"/>
                  <a:gd name="GluePoint14Y" fmla="*/ 9 h 11"/>
                  <a:gd name="GluePoint15X" fmla="*/ 16 w 48"/>
                  <a:gd name="GluePoint15Y" fmla="*/ 11 h 11"/>
                  <a:gd name="GluePoint16X" fmla="*/ 21 w 48"/>
                  <a:gd name="GluePoint16Y" fmla="*/ 9 h 11"/>
                  <a:gd name="GluePoint17X" fmla="*/ 21 w 48"/>
                  <a:gd name="GluePoint17Y" fmla="*/ 9 h 11"/>
                  <a:gd name="GluePoint18X" fmla="*/ 27 w 48"/>
                  <a:gd name="GluePoint18Y" fmla="*/ 8 h 11"/>
                  <a:gd name="GluePoint19X" fmla="*/ 26 w 48"/>
                  <a:gd name="GluePoint19Y" fmla="*/ 8 h 11"/>
                  <a:gd name="GluePoint20X" fmla="*/ 22 w 48"/>
                  <a:gd name="GluePoint20Y" fmla="*/ 6 h 11"/>
                  <a:gd name="GluePoint21X" fmla="*/ 35 w 48"/>
                  <a:gd name="GluePoint21Y" fmla="*/ 6 h 11"/>
                  <a:gd name="GluePoint22X" fmla="*/ 37 w 48"/>
                  <a:gd name="GluePoint22Y" fmla="*/ 5 h 11"/>
                  <a:gd name="GluePoint23X" fmla="*/ 34 w 48"/>
                  <a:gd name="GluePoint23Y" fmla="*/ 5 h 11"/>
                  <a:gd name="GluePoint24X" fmla="*/ 46 w 48"/>
                  <a:gd name="GluePoint24Y" fmla="*/ 5 h 11"/>
                  <a:gd name="GluePoint25X" fmla="*/ 48 w 48"/>
                  <a:gd name="GluePoint25Y" fmla="*/ 3 h 11"/>
                  <a:gd name="GluePoint26X" fmla="*/ 45 w 48"/>
                  <a:gd name="GluePoint26Y" fmla="*/ 1 h 11"/>
                  <a:gd name="GluePoint27X" fmla="*/ 40 w 48"/>
                  <a:gd name="GluePoint27Y" fmla="*/ 1 h 11"/>
                  <a:gd name="GluePoint28X" fmla="*/ 40 w 48"/>
                  <a:gd name="GluePoint28Y" fmla="*/ 0 h 11"/>
                  <a:gd name="GluePoint29X" fmla="*/ 38 w 48"/>
                  <a:gd name="GluePoint2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8" h="11">
                    <a:moveTo>
                      <a:pt x="38" y="0"/>
                    </a:moveTo>
                    <a:lnTo>
                      <a:pt x="27" y="0"/>
                    </a:lnTo>
                    <a:lnTo>
                      <a:pt x="32" y="1"/>
                    </a:lnTo>
                    <a:lnTo>
                      <a:pt x="22" y="3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11" y="5"/>
                    </a:lnTo>
                    <a:lnTo>
                      <a:pt x="13" y="6"/>
                    </a:lnTo>
                    <a:lnTo>
                      <a:pt x="7" y="6"/>
                    </a:lnTo>
                    <a:lnTo>
                      <a:pt x="3" y="8"/>
                    </a:lnTo>
                    <a:lnTo>
                      <a:pt x="8" y="9"/>
                    </a:lnTo>
                    <a:lnTo>
                      <a:pt x="15" y="8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6" y="11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2" y="6"/>
                    </a:lnTo>
                    <a:lnTo>
                      <a:pt x="35" y="6"/>
                    </a:lnTo>
                    <a:lnTo>
                      <a:pt x="37" y="5"/>
                    </a:lnTo>
                    <a:lnTo>
                      <a:pt x="34" y="5"/>
                    </a:lnTo>
                    <a:lnTo>
                      <a:pt x="46" y="5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2" name="Freeform 360"/>
              <p:cNvSpPr/>
              <p:nvPr/>
            </p:nvSpPr>
            <p:spPr>
              <a:xfrm>
                <a:off x="4859280" y="92232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5 w 13"/>
                  <a:gd name="GluePoint1Y" fmla="*/ 0 h 3"/>
                  <a:gd name="GluePoint2X" fmla="*/ 13 w 13"/>
                  <a:gd name="GluePoint2Y" fmla="*/ 2 h 3"/>
                  <a:gd name="GluePoint3X" fmla="*/ 10 w 13"/>
                  <a:gd name="GluePoint3Y" fmla="*/ 2 h 3"/>
                  <a:gd name="GluePoint4X" fmla="*/ 11 w 13"/>
                  <a:gd name="GluePoint4Y" fmla="*/ 3 h 3"/>
                  <a:gd name="GluePoint5X" fmla="*/ 0 w 13"/>
                  <a:gd name="GluePoint5Y" fmla="*/ 2 h 3"/>
                  <a:gd name="GluePoint6X" fmla="*/ 5 w 13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5" y="0"/>
                    </a:moveTo>
                    <a:lnTo>
                      <a:pt x="13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3" name="Freeform 361"/>
              <p:cNvSpPr/>
              <p:nvPr/>
            </p:nvSpPr>
            <p:spPr>
              <a:xfrm>
                <a:off x="4910040" y="922320"/>
                <a:ext cx="18720" cy="432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4320"/>
                  <a:gd name="textAreaBottom" fmla="*/ 4680 h 4320"/>
                  <a:gd name="GluePoint1X" fmla="*/ 8 w 12"/>
                  <a:gd name="GluePoint1Y" fmla="*/ 0 h 3"/>
                  <a:gd name="GluePoint2X" fmla="*/ 0 w 12"/>
                  <a:gd name="GluePoint2Y" fmla="*/ 0 h 3"/>
                  <a:gd name="GluePoint3X" fmla="*/ 1 w 12"/>
                  <a:gd name="GluePoint3Y" fmla="*/ 2 h 3"/>
                  <a:gd name="GluePoint4X" fmla="*/ 1 w 12"/>
                  <a:gd name="GluePoint4Y" fmla="*/ 3 h 3"/>
                  <a:gd name="GluePoint5X" fmla="*/ 12 w 12"/>
                  <a:gd name="GluePoint5Y" fmla="*/ 3 h 3"/>
                  <a:gd name="GluePoint6X" fmla="*/ 11 w 12"/>
                  <a:gd name="GluePoint6Y" fmla="*/ 3 h 3"/>
                  <a:gd name="GluePoint7X" fmla="*/ 12 w 12"/>
                  <a:gd name="GluePoint7Y" fmla="*/ 0 h 3"/>
                  <a:gd name="GluePoint8X" fmla="*/ 8 w 12"/>
                  <a:gd name="GluePoint8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2" h="3">
                    <a:moveTo>
                      <a:pt x="8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1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4" name="Freeform 362"/>
              <p:cNvSpPr/>
              <p:nvPr/>
            </p:nvSpPr>
            <p:spPr>
              <a:xfrm>
                <a:off x="4927680" y="920880"/>
                <a:ext cx="29880" cy="61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6120"/>
                  <a:gd name="textAreaBottom" fmla="*/ 6480 h 6120"/>
                  <a:gd name="GluePoint1X" fmla="*/ 9 w 19"/>
                  <a:gd name="GluePoint1Y" fmla="*/ 0 h 4"/>
                  <a:gd name="GluePoint2X" fmla="*/ 0 w 19"/>
                  <a:gd name="GluePoint2Y" fmla="*/ 0 h 4"/>
                  <a:gd name="GluePoint3X" fmla="*/ 3 w 19"/>
                  <a:gd name="GluePoint3Y" fmla="*/ 1 h 4"/>
                  <a:gd name="GluePoint4X" fmla="*/ 1 w 19"/>
                  <a:gd name="GluePoint4Y" fmla="*/ 3 h 4"/>
                  <a:gd name="GluePoint5X" fmla="*/ 9 w 19"/>
                  <a:gd name="GluePoint5Y" fmla="*/ 4 h 4"/>
                  <a:gd name="GluePoint6X" fmla="*/ 6 w 19"/>
                  <a:gd name="GluePoint6Y" fmla="*/ 3 h 4"/>
                  <a:gd name="GluePoint7X" fmla="*/ 19 w 19"/>
                  <a:gd name="GluePoint7Y" fmla="*/ 1 h 4"/>
                  <a:gd name="GluePoint8X" fmla="*/ 9 w 19"/>
                  <a:gd name="GluePoint8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4">
                    <a:moveTo>
                      <a:pt x="9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9" y="4"/>
                    </a:lnTo>
                    <a:lnTo>
                      <a:pt x="6" y="3"/>
                    </a:lnTo>
                    <a:lnTo>
                      <a:pt x="19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5" name="Freeform 363"/>
              <p:cNvSpPr/>
              <p:nvPr/>
            </p:nvSpPr>
            <p:spPr>
              <a:xfrm>
                <a:off x="4954680" y="927000"/>
                <a:ext cx="17280" cy="61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6120"/>
                  <a:gd name="textAreaBottom" fmla="*/ 6480 h 6120"/>
                  <a:gd name="GluePoint1X" fmla="*/ 7 w 11"/>
                  <a:gd name="GluePoint1Y" fmla="*/ 0 h 4"/>
                  <a:gd name="GluePoint2X" fmla="*/ 0 w 11"/>
                  <a:gd name="GluePoint2Y" fmla="*/ 2 h 4"/>
                  <a:gd name="GluePoint3X" fmla="*/ 7 w 11"/>
                  <a:gd name="GluePoint3Y" fmla="*/ 4 h 4"/>
                  <a:gd name="GluePoint4X" fmla="*/ 11 w 11"/>
                  <a:gd name="GluePoint4Y" fmla="*/ 2 h 4"/>
                  <a:gd name="GluePoint5X" fmla="*/ 10 w 11"/>
                  <a:gd name="GluePoint5Y" fmla="*/ 0 h 4"/>
                  <a:gd name="GluePoint6X" fmla="*/ 7 w 11"/>
                  <a:gd name="GluePoint6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4">
                    <a:moveTo>
                      <a:pt x="7" y="0"/>
                    </a:moveTo>
                    <a:lnTo>
                      <a:pt x="0" y="2"/>
                    </a:lnTo>
                    <a:lnTo>
                      <a:pt x="7" y="4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6" name="Freeform 364"/>
              <p:cNvSpPr/>
              <p:nvPr/>
            </p:nvSpPr>
            <p:spPr>
              <a:xfrm>
                <a:off x="4957920" y="91296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9 w 27"/>
                  <a:gd name="GluePoint1Y" fmla="*/ 1 h 6"/>
                  <a:gd name="GluePoint2X" fmla="*/ 2 w 27"/>
                  <a:gd name="GluePoint2Y" fmla="*/ 1 h 6"/>
                  <a:gd name="GluePoint3X" fmla="*/ 0 w 27"/>
                  <a:gd name="GluePoint3Y" fmla="*/ 5 h 6"/>
                  <a:gd name="GluePoint4X" fmla="*/ 5 w 27"/>
                  <a:gd name="GluePoint4Y" fmla="*/ 6 h 6"/>
                  <a:gd name="GluePoint5X" fmla="*/ 24 w 27"/>
                  <a:gd name="GluePoint5Y" fmla="*/ 6 h 6"/>
                  <a:gd name="GluePoint6X" fmla="*/ 17 w 27"/>
                  <a:gd name="GluePoint6Y" fmla="*/ 3 h 6"/>
                  <a:gd name="GluePoint7X" fmla="*/ 27 w 27"/>
                  <a:gd name="GluePoint7Y" fmla="*/ 3 h 6"/>
                  <a:gd name="GluePoint8X" fmla="*/ 22 w 27"/>
                  <a:gd name="GluePoint8Y" fmla="*/ 0 h 6"/>
                  <a:gd name="GluePoint9X" fmla="*/ 9 w 27"/>
                  <a:gd name="GluePoint9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9" y="1"/>
                    </a:moveTo>
                    <a:lnTo>
                      <a:pt x="2" y="1"/>
                    </a:lnTo>
                    <a:lnTo>
                      <a:pt x="0" y="5"/>
                    </a:lnTo>
                    <a:lnTo>
                      <a:pt x="5" y="6"/>
                    </a:lnTo>
                    <a:lnTo>
                      <a:pt x="24" y="6"/>
                    </a:lnTo>
                    <a:lnTo>
                      <a:pt x="17" y="3"/>
                    </a:lnTo>
                    <a:lnTo>
                      <a:pt x="27" y="3"/>
                    </a:lnTo>
                    <a:lnTo>
                      <a:pt x="22" y="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7" name="Freeform 365"/>
              <p:cNvSpPr/>
              <p:nvPr/>
            </p:nvSpPr>
            <p:spPr>
              <a:xfrm>
                <a:off x="4965840" y="909720"/>
                <a:ext cx="18720" cy="28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2880"/>
                  <a:gd name="textAreaBottom" fmla="*/ 3240 h 2880"/>
                  <a:gd name="GluePoint1X" fmla="*/ 6 w 12"/>
                  <a:gd name="GluePoint1Y" fmla="*/ 0 h 2"/>
                  <a:gd name="GluePoint2X" fmla="*/ 0 w 12"/>
                  <a:gd name="GluePoint2Y" fmla="*/ 2 h 2"/>
                  <a:gd name="GluePoint3X" fmla="*/ 11 w 12"/>
                  <a:gd name="GluePoint3Y" fmla="*/ 2 h 2"/>
                  <a:gd name="GluePoint4X" fmla="*/ 12 w 12"/>
                  <a:gd name="GluePoint4Y" fmla="*/ 2 h 2"/>
                  <a:gd name="GluePoint5X" fmla="*/ 11 w 12"/>
                  <a:gd name="GluePoint5Y" fmla="*/ 2 h 2"/>
                  <a:gd name="GluePoint6X" fmla="*/ 11 w 12"/>
                  <a:gd name="GluePoint6Y" fmla="*/ 0 h 2"/>
                  <a:gd name="GluePoint7X" fmla="*/ 6 w 12"/>
                  <a:gd name="GluePoint7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2" h="2">
                    <a:moveTo>
                      <a:pt x="6" y="0"/>
                    </a:moveTo>
                    <a:lnTo>
                      <a:pt x="0" y="2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8" name="Freeform 366"/>
              <p:cNvSpPr/>
              <p:nvPr/>
            </p:nvSpPr>
            <p:spPr>
              <a:xfrm>
                <a:off x="5000760" y="90504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6 w 27"/>
                  <a:gd name="GluePoint1Y" fmla="*/ 0 h 6"/>
                  <a:gd name="GluePoint2X" fmla="*/ 0 w 27"/>
                  <a:gd name="GluePoint2Y" fmla="*/ 3 h 6"/>
                  <a:gd name="GluePoint3X" fmla="*/ 2 w 27"/>
                  <a:gd name="GluePoint3Y" fmla="*/ 3 h 6"/>
                  <a:gd name="GluePoint4X" fmla="*/ 0 w 27"/>
                  <a:gd name="GluePoint4Y" fmla="*/ 5 h 6"/>
                  <a:gd name="GluePoint5X" fmla="*/ 9 w 27"/>
                  <a:gd name="GluePoint5Y" fmla="*/ 6 h 6"/>
                  <a:gd name="GluePoint6X" fmla="*/ 16 w 27"/>
                  <a:gd name="GluePoint6Y" fmla="*/ 5 h 6"/>
                  <a:gd name="GluePoint7X" fmla="*/ 27 w 27"/>
                  <a:gd name="GluePoint7Y" fmla="*/ 5 h 6"/>
                  <a:gd name="GluePoint8X" fmla="*/ 19 w 27"/>
                  <a:gd name="GluePoint8Y" fmla="*/ 1 h 6"/>
                  <a:gd name="GluePoint9X" fmla="*/ 19 w 27"/>
                  <a:gd name="GluePoint9Y" fmla="*/ 1 h 6"/>
                  <a:gd name="GluePoint10X" fmla="*/ 19 w 27"/>
                  <a:gd name="GluePoint10Y" fmla="*/ 0 h 6"/>
                  <a:gd name="GluePoint11X" fmla="*/ 17 w 27"/>
                  <a:gd name="GluePoint11Y" fmla="*/ 0 h 6"/>
                  <a:gd name="GluePoint12X" fmla="*/ 6 w 27"/>
                  <a:gd name="GluePoint12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6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9" y="6"/>
                    </a:lnTo>
                    <a:lnTo>
                      <a:pt x="16" y="5"/>
                    </a:lnTo>
                    <a:lnTo>
                      <a:pt x="27" y="5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9" name="Freeform 367"/>
              <p:cNvSpPr/>
              <p:nvPr/>
            </p:nvSpPr>
            <p:spPr>
              <a:xfrm>
                <a:off x="4987800" y="9000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0 w 11"/>
                  <a:gd name="GluePoint1Y" fmla="*/ 0 h 0"/>
                  <a:gd name="GluePoint2X" fmla="*/ 11 w 11"/>
                  <a:gd name="GluePoint2Y" fmla="*/ 0 h 0"/>
                  <a:gd name="GluePoint3X" fmla="*/ 8 w 11"/>
                  <a:gd name="GluePoint3Y" fmla="*/ 0 h 0"/>
                  <a:gd name="GluePoint4X" fmla="*/ 0 w 11"/>
                  <a:gd name="GluePoint4Y" fmla="*/ 0 h 0"/>
                  <a:gd name="GluePoint5X" fmla="*/ 10 w 11"/>
                  <a:gd name="GluePoint5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0">
                    <a:moveTo>
                      <a:pt x="10" y="0"/>
                    </a:move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0" name="Freeform 368"/>
              <p:cNvSpPr/>
              <p:nvPr/>
            </p:nvSpPr>
            <p:spPr>
              <a:xfrm>
                <a:off x="4919760" y="896760"/>
                <a:ext cx="15480" cy="28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880"/>
                  <a:gd name="textAreaBottom" fmla="*/ 3240 h 2880"/>
                  <a:gd name="GluePoint1X" fmla="*/ 5 w 10"/>
                  <a:gd name="GluePoint1Y" fmla="*/ 0 h 2"/>
                  <a:gd name="GluePoint2X" fmla="*/ 0 w 10"/>
                  <a:gd name="GluePoint2Y" fmla="*/ 0 h 2"/>
                  <a:gd name="GluePoint3X" fmla="*/ 0 w 10"/>
                  <a:gd name="GluePoint3Y" fmla="*/ 2 h 2"/>
                  <a:gd name="GluePoint4X" fmla="*/ 3 w 10"/>
                  <a:gd name="GluePoint4Y" fmla="*/ 2 h 2"/>
                  <a:gd name="GluePoint5X" fmla="*/ 10 w 10"/>
                  <a:gd name="GluePoint5Y" fmla="*/ 0 h 2"/>
                  <a:gd name="GluePoint6X" fmla="*/ 5 w 10"/>
                  <a:gd name="GluePoint6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2">
                    <a:moveTo>
                      <a:pt x="5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1" name="Freeform 369"/>
              <p:cNvSpPr/>
              <p:nvPr/>
            </p:nvSpPr>
            <p:spPr>
              <a:xfrm>
                <a:off x="4906800" y="9018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0 w 16"/>
                  <a:gd name="GluePoint2Y" fmla="*/ 2 h 2"/>
                  <a:gd name="GluePoint3X" fmla="*/ 14 w 16"/>
                  <a:gd name="GluePoint3Y" fmla="*/ 2 h 2"/>
                  <a:gd name="GluePoint4X" fmla="*/ 16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0" y="2"/>
                    </a:lnTo>
                    <a:lnTo>
                      <a:pt x="14" y="2"/>
                    </a:lnTo>
                    <a:lnTo>
                      <a:pt x="1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2" name="Freeform 370"/>
              <p:cNvSpPr/>
              <p:nvPr/>
            </p:nvSpPr>
            <p:spPr>
              <a:xfrm>
                <a:off x="4889520" y="905040"/>
                <a:ext cx="34560" cy="1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080"/>
                  <a:gd name="textAreaBottom" fmla="*/ 1440 h 1080"/>
                  <a:gd name="GluePoint1X" fmla="*/ 10 w 22"/>
                  <a:gd name="GluePoint1Y" fmla="*/ 0 h 1"/>
                  <a:gd name="GluePoint2X" fmla="*/ 8 w 22"/>
                  <a:gd name="GluePoint2Y" fmla="*/ 0 h 1"/>
                  <a:gd name="GluePoint3X" fmla="*/ 11 w 22"/>
                  <a:gd name="GluePoint3Y" fmla="*/ 0 h 1"/>
                  <a:gd name="GluePoint4X" fmla="*/ 10 w 22"/>
                  <a:gd name="GluePoint4Y" fmla="*/ 1 h 1"/>
                  <a:gd name="GluePoint5X" fmla="*/ 0 w 22"/>
                  <a:gd name="GluePoint5Y" fmla="*/ 1 h 1"/>
                  <a:gd name="GluePoint6X" fmla="*/ 5 w 22"/>
                  <a:gd name="GluePoint6Y" fmla="*/ 1 h 1"/>
                  <a:gd name="GluePoint7X" fmla="*/ 22 w 22"/>
                  <a:gd name="GluePoint7Y" fmla="*/ 1 h 1"/>
                  <a:gd name="GluePoint8X" fmla="*/ 10 w 22"/>
                  <a:gd name="GluePoint8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1">
                    <a:moveTo>
                      <a:pt x="10" y="0"/>
                    </a:moveTo>
                    <a:lnTo>
                      <a:pt x="8" y="0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22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3" name="Freeform 371"/>
              <p:cNvSpPr/>
              <p:nvPr/>
            </p:nvSpPr>
            <p:spPr>
              <a:xfrm>
                <a:off x="4932360" y="912960"/>
                <a:ext cx="15480" cy="10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080"/>
                  <a:gd name="textAreaBottom" fmla="*/ 1440 h 1080"/>
                  <a:gd name="GluePoint1X" fmla="*/ 8 w 10"/>
                  <a:gd name="GluePoint1Y" fmla="*/ 0 h 1"/>
                  <a:gd name="GluePoint2X" fmla="*/ 10 w 10"/>
                  <a:gd name="GluePoint2Y" fmla="*/ 1 h 1"/>
                  <a:gd name="GluePoint3X" fmla="*/ 6 w 10"/>
                  <a:gd name="GluePoint3Y" fmla="*/ 1 h 1"/>
                  <a:gd name="GluePoint4X" fmla="*/ 0 w 10"/>
                  <a:gd name="GluePoint4Y" fmla="*/ 1 h 1"/>
                  <a:gd name="GluePoint5X" fmla="*/ 8 w 10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1">
                    <a:moveTo>
                      <a:pt x="8" y="0"/>
                    </a:moveTo>
                    <a:lnTo>
                      <a:pt x="10" y="1"/>
                    </a:lnTo>
                    <a:lnTo>
                      <a:pt x="6" y="1"/>
                    </a:lnTo>
                    <a:lnTo>
                      <a:pt x="0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4" name="Freeform 372"/>
              <p:cNvSpPr/>
              <p:nvPr/>
            </p:nvSpPr>
            <p:spPr>
              <a:xfrm>
                <a:off x="4897440" y="9144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6 w 16"/>
                  <a:gd name="GluePoint1Y" fmla="*/ 0 h 2"/>
                  <a:gd name="GluePoint2X" fmla="*/ 0 w 16"/>
                  <a:gd name="GluePoint2Y" fmla="*/ 2 h 2"/>
                  <a:gd name="GluePoint3X" fmla="*/ 3 w 16"/>
                  <a:gd name="GluePoint3Y" fmla="*/ 2 h 2"/>
                  <a:gd name="GluePoint4X" fmla="*/ 16 w 16"/>
                  <a:gd name="GluePoint4Y" fmla="*/ 2 h 2"/>
                  <a:gd name="GluePoint5X" fmla="*/ 6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6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16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5" name="Freeform 373"/>
              <p:cNvSpPr/>
              <p:nvPr/>
            </p:nvSpPr>
            <p:spPr>
              <a:xfrm>
                <a:off x="4875120" y="912960"/>
                <a:ext cx="26640" cy="1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080"/>
                  <a:gd name="textAreaBottom" fmla="*/ 1440 h 1080"/>
                  <a:gd name="GluePoint1X" fmla="*/ 6 w 17"/>
                  <a:gd name="GluePoint1Y" fmla="*/ 0 h 1"/>
                  <a:gd name="GluePoint2X" fmla="*/ 0 w 17"/>
                  <a:gd name="GluePoint2Y" fmla="*/ 0 h 1"/>
                  <a:gd name="GluePoint3X" fmla="*/ 6 w 17"/>
                  <a:gd name="GluePoint3Y" fmla="*/ 1 h 1"/>
                  <a:gd name="GluePoint4X" fmla="*/ 17 w 17"/>
                  <a:gd name="GluePoint4Y" fmla="*/ 1 h 1"/>
                  <a:gd name="GluePoint5X" fmla="*/ 6 w 17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">
                    <a:moveTo>
                      <a:pt x="6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6" name="Freeform 374"/>
              <p:cNvSpPr/>
              <p:nvPr/>
            </p:nvSpPr>
            <p:spPr>
              <a:xfrm>
                <a:off x="4879800" y="909720"/>
                <a:ext cx="48960" cy="7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7560"/>
                  <a:gd name="textAreaBottom" fmla="*/ 7920 h 7560"/>
                  <a:gd name="GluePoint1X" fmla="*/ 12 w 31"/>
                  <a:gd name="GluePoint1Y" fmla="*/ 2 h 5"/>
                  <a:gd name="GluePoint2X" fmla="*/ 1 w 31"/>
                  <a:gd name="GluePoint2Y" fmla="*/ 0 h 5"/>
                  <a:gd name="GluePoint3X" fmla="*/ 0 w 31"/>
                  <a:gd name="GluePoint3Y" fmla="*/ 2 h 5"/>
                  <a:gd name="GluePoint4X" fmla="*/ 3 w 31"/>
                  <a:gd name="GluePoint4Y" fmla="*/ 2 h 5"/>
                  <a:gd name="GluePoint5X" fmla="*/ 22 w 31"/>
                  <a:gd name="GluePoint5Y" fmla="*/ 3 h 5"/>
                  <a:gd name="GluePoint6X" fmla="*/ 27 w 31"/>
                  <a:gd name="GluePoint6Y" fmla="*/ 5 h 5"/>
                  <a:gd name="GluePoint7X" fmla="*/ 31 w 31"/>
                  <a:gd name="GluePoint7Y" fmla="*/ 3 h 5"/>
                  <a:gd name="GluePoint8X" fmla="*/ 12 w 31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31" h="5">
                    <a:moveTo>
                      <a:pt x="12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22" y="3"/>
                    </a:lnTo>
                    <a:lnTo>
                      <a:pt x="27" y="5"/>
                    </a:lnTo>
                    <a:lnTo>
                      <a:pt x="31" y="3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7" name="Freeform 375"/>
              <p:cNvSpPr/>
              <p:nvPr/>
            </p:nvSpPr>
            <p:spPr>
              <a:xfrm>
                <a:off x="4902120" y="909720"/>
                <a:ext cx="33120" cy="43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4320"/>
                  <a:gd name="textAreaBottom" fmla="*/ 4680 h 4320"/>
                  <a:gd name="GluePoint1X" fmla="*/ 8 w 21"/>
                  <a:gd name="GluePoint1Y" fmla="*/ 0 h 3"/>
                  <a:gd name="GluePoint2X" fmla="*/ 0 w 21"/>
                  <a:gd name="GluePoint2Y" fmla="*/ 0 h 3"/>
                  <a:gd name="GluePoint3X" fmla="*/ 14 w 21"/>
                  <a:gd name="GluePoint3Y" fmla="*/ 3 h 3"/>
                  <a:gd name="GluePoint4X" fmla="*/ 21 w 21"/>
                  <a:gd name="GluePoint4Y" fmla="*/ 2 h 3"/>
                  <a:gd name="GluePoint5X" fmla="*/ 8 w 21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1" h="3">
                    <a:moveTo>
                      <a:pt x="8" y="0"/>
                    </a:moveTo>
                    <a:lnTo>
                      <a:pt x="0" y="0"/>
                    </a:lnTo>
                    <a:lnTo>
                      <a:pt x="14" y="3"/>
                    </a:lnTo>
                    <a:lnTo>
                      <a:pt x="2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8" name="Freeform 376"/>
              <p:cNvSpPr/>
              <p:nvPr/>
            </p:nvSpPr>
            <p:spPr>
              <a:xfrm>
                <a:off x="4923000" y="1157400"/>
                <a:ext cx="37800" cy="172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17280"/>
                  <a:gd name="textAreaBottom" fmla="*/ 17640 h 17280"/>
                  <a:gd name="GluePoint1X" fmla="*/ 1 w 24"/>
                  <a:gd name="GluePoint1Y" fmla="*/ 0 h 11"/>
                  <a:gd name="GluePoint2X" fmla="*/ 8 w 24"/>
                  <a:gd name="GluePoint2Y" fmla="*/ 0 h 11"/>
                  <a:gd name="GluePoint3X" fmla="*/ 19 w 24"/>
                  <a:gd name="GluePoint3Y" fmla="*/ 5 h 11"/>
                  <a:gd name="GluePoint4X" fmla="*/ 19 w 24"/>
                  <a:gd name="GluePoint4Y" fmla="*/ 3 h 11"/>
                  <a:gd name="GluePoint5X" fmla="*/ 22 w 24"/>
                  <a:gd name="GluePoint5Y" fmla="*/ 5 h 11"/>
                  <a:gd name="GluePoint6X" fmla="*/ 24 w 24"/>
                  <a:gd name="GluePoint6Y" fmla="*/ 6 h 11"/>
                  <a:gd name="GluePoint7X" fmla="*/ 20 w 24"/>
                  <a:gd name="GluePoint7Y" fmla="*/ 5 h 11"/>
                  <a:gd name="GluePoint8X" fmla="*/ 16 w 24"/>
                  <a:gd name="GluePoint8Y" fmla="*/ 10 h 11"/>
                  <a:gd name="GluePoint9X" fmla="*/ 11 w 24"/>
                  <a:gd name="GluePoint9Y" fmla="*/ 11 h 11"/>
                  <a:gd name="GluePoint10X" fmla="*/ 8 w 24"/>
                  <a:gd name="GluePoint10Y" fmla="*/ 11 h 11"/>
                  <a:gd name="GluePoint11X" fmla="*/ 1 w 24"/>
                  <a:gd name="GluePoint11Y" fmla="*/ 10 h 11"/>
                  <a:gd name="GluePoint12X" fmla="*/ 3 w 24"/>
                  <a:gd name="GluePoint12Y" fmla="*/ 11 h 11"/>
                  <a:gd name="GluePoint13X" fmla="*/ 0 w 24"/>
                  <a:gd name="GluePoint13Y" fmla="*/ 10 h 11"/>
                  <a:gd name="GluePoint14X" fmla="*/ 0 w 24"/>
                  <a:gd name="GluePoint14Y" fmla="*/ 5 h 11"/>
                  <a:gd name="GluePoint15X" fmla="*/ 1 w 24"/>
                  <a:gd name="GluePoint15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24" h="11">
                    <a:moveTo>
                      <a:pt x="1" y="0"/>
                    </a:moveTo>
                    <a:lnTo>
                      <a:pt x="8" y="0"/>
                    </a:lnTo>
                    <a:lnTo>
                      <a:pt x="19" y="5"/>
                    </a:lnTo>
                    <a:lnTo>
                      <a:pt x="19" y="3"/>
                    </a:lnTo>
                    <a:lnTo>
                      <a:pt x="22" y="5"/>
                    </a:lnTo>
                    <a:lnTo>
                      <a:pt x="24" y="6"/>
                    </a:lnTo>
                    <a:lnTo>
                      <a:pt x="20" y="5"/>
                    </a:lnTo>
                    <a:lnTo>
                      <a:pt x="16" y="10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1" y="10"/>
                    </a:lnTo>
                    <a:lnTo>
                      <a:pt x="3" y="11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9" name="Freeform 377"/>
              <p:cNvSpPr/>
              <p:nvPr/>
            </p:nvSpPr>
            <p:spPr>
              <a:xfrm>
                <a:off x="4950000" y="1068480"/>
                <a:ext cx="118800" cy="6624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6240"/>
                  <a:gd name="textAreaBottom" fmla="*/ 66600 h 66240"/>
                  <a:gd name="GluePoint1X" fmla="*/ 13 w 75"/>
                  <a:gd name="GluePoint1Y" fmla="*/ 1 h 42"/>
                  <a:gd name="GluePoint2X" fmla="*/ 27 w 75"/>
                  <a:gd name="GluePoint2Y" fmla="*/ 0 h 42"/>
                  <a:gd name="GluePoint3X" fmla="*/ 43 w 75"/>
                  <a:gd name="GluePoint3Y" fmla="*/ 3 h 42"/>
                  <a:gd name="GluePoint4X" fmla="*/ 38 w 75"/>
                  <a:gd name="GluePoint4Y" fmla="*/ 5 h 42"/>
                  <a:gd name="GluePoint5X" fmla="*/ 43 w 75"/>
                  <a:gd name="GluePoint5Y" fmla="*/ 5 h 42"/>
                  <a:gd name="GluePoint6X" fmla="*/ 43 w 75"/>
                  <a:gd name="GluePoint6Y" fmla="*/ 6 h 42"/>
                  <a:gd name="GluePoint7X" fmla="*/ 43 w 75"/>
                  <a:gd name="GluePoint7Y" fmla="*/ 8 h 42"/>
                  <a:gd name="GluePoint8X" fmla="*/ 37 w 75"/>
                  <a:gd name="GluePoint8Y" fmla="*/ 9 h 42"/>
                  <a:gd name="GluePoint9X" fmla="*/ 41 w 75"/>
                  <a:gd name="GluePoint9Y" fmla="*/ 9 h 42"/>
                  <a:gd name="GluePoint10X" fmla="*/ 38 w 75"/>
                  <a:gd name="GluePoint10Y" fmla="*/ 13 h 42"/>
                  <a:gd name="GluePoint11X" fmla="*/ 41 w 75"/>
                  <a:gd name="GluePoint11Y" fmla="*/ 17 h 42"/>
                  <a:gd name="GluePoint12X" fmla="*/ 41 w 75"/>
                  <a:gd name="GluePoint12Y" fmla="*/ 21 h 42"/>
                  <a:gd name="GluePoint13X" fmla="*/ 46 w 75"/>
                  <a:gd name="GluePoint13Y" fmla="*/ 26 h 42"/>
                  <a:gd name="GluePoint14X" fmla="*/ 54 w 75"/>
                  <a:gd name="GluePoint14Y" fmla="*/ 30 h 42"/>
                  <a:gd name="GluePoint15X" fmla="*/ 75 w 75"/>
                  <a:gd name="GluePoint15Y" fmla="*/ 38 h 42"/>
                  <a:gd name="GluePoint16X" fmla="*/ 72 w 75"/>
                  <a:gd name="GluePoint16Y" fmla="*/ 40 h 42"/>
                  <a:gd name="GluePoint17X" fmla="*/ 70 w 75"/>
                  <a:gd name="GluePoint17Y" fmla="*/ 42 h 42"/>
                  <a:gd name="GluePoint18X" fmla="*/ 64 w 75"/>
                  <a:gd name="GluePoint18Y" fmla="*/ 38 h 42"/>
                  <a:gd name="GluePoint19X" fmla="*/ 64 w 75"/>
                  <a:gd name="GluePoint19Y" fmla="*/ 37 h 42"/>
                  <a:gd name="GluePoint20X" fmla="*/ 61 w 75"/>
                  <a:gd name="GluePoint20Y" fmla="*/ 38 h 42"/>
                  <a:gd name="GluePoint21X" fmla="*/ 64 w 75"/>
                  <a:gd name="GluePoint21Y" fmla="*/ 40 h 42"/>
                  <a:gd name="GluePoint22X" fmla="*/ 51 w 75"/>
                  <a:gd name="GluePoint22Y" fmla="*/ 38 h 42"/>
                  <a:gd name="GluePoint23X" fmla="*/ 49 w 75"/>
                  <a:gd name="GluePoint23Y" fmla="*/ 40 h 42"/>
                  <a:gd name="GluePoint24X" fmla="*/ 43 w 75"/>
                  <a:gd name="GluePoint24Y" fmla="*/ 38 h 42"/>
                  <a:gd name="GluePoint25X" fmla="*/ 32 w 75"/>
                  <a:gd name="GluePoint25Y" fmla="*/ 37 h 42"/>
                  <a:gd name="GluePoint26X" fmla="*/ 29 w 75"/>
                  <a:gd name="GluePoint26Y" fmla="*/ 34 h 42"/>
                  <a:gd name="GluePoint27X" fmla="*/ 37 w 75"/>
                  <a:gd name="GluePoint27Y" fmla="*/ 32 h 42"/>
                  <a:gd name="GluePoint28X" fmla="*/ 27 w 75"/>
                  <a:gd name="GluePoint28Y" fmla="*/ 30 h 42"/>
                  <a:gd name="GluePoint29X" fmla="*/ 30 w 75"/>
                  <a:gd name="GluePoint29Y" fmla="*/ 27 h 42"/>
                  <a:gd name="GluePoint30X" fmla="*/ 26 w 75"/>
                  <a:gd name="GluePoint30Y" fmla="*/ 30 h 42"/>
                  <a:gd name="GluePoint31X" fmla="*/ 24 w 75"/>
                  <a:gd name="GluePoint31Y" fmla="*/ 26 h 42"/>
                  <a:gd name="GluePoint32X" fmla="*/ 18 w 75"/>
                  <a:gd name="GluePoint32Y" fmla="*/ 27 h 42"/>
                  <a:gd name="GluePoint33X" fmla="*/ 16 w 75"/>
                  <a:gd name="GluePoint33Y" fmla="*/ 26 h 42"/>
                  <a:gd name="GluePoint34X" fmla="*/ 14 w 75"/>
                  <a:gd name="GluePoint34Y" fmla="*/ 24 h 42"/>
                  <a:gd name="GluePoint35X" fmla="*/ 13 w 75"/>
                  <a:gd name="GluePoint35Y" fmla="*/ 27 h 42"/>
                  <a:gd name="GluePoint36X" fmla="*/ 11 w 75"/>
                  <a:gd name="GluePoint36Y" fmla="*/ 26 h 42"/>
                  <a:gd name="GluePoint37X" fmla="*/ 8 w 75"/>
                  <a:gd name="GluePoint37Y" fmla="*/ 27 h 42"/>
                  <a:gd name="GluePoint38X" fmla="*/ 3 w 75"/>
                  <a:gd name="GluePoint38Y" fmla="*/ 26 h 42"/>
                  <a:gd name="GluePoint39X" fmla="*/ 0 w 75"/>
                  <a:gd name="GluePoint39Y" fmla="*/ 22 h 42"/>
                  <a:gd name="GluePoint40X" fmla="*/ 0 w 75"/>
                  <a:gd name="GluePoint40Y" fmla="*/ 19 h 42"/>
                  <a:gd name="GluePoint41X" fmla="*/ 7 w 75"/>
                  <a:gd name="GluePoint41Y" fmla="*/ 17 h 42"/>
                  <a:gd name="GluePoint42X" fmla="*/ 8 w 75"/>
                  <a:gd name="GluePoint42Y" fmla="*/ 19 h 42"/>
                  <a:gd name="GluePoint43X" fmla="*/ 8 w 75"/>
                  <a:gd name="GluePoint43Y" fmla="*/ 16 h 42"/>
                  <a:gd name="GluePoint44X" fmla="*/ 10 w 75"/>
                  <a:gd name="GluePoint44Y" fmla="*/ 16 h 42"/>
                  <a:gd name="GluePoint45X" fmla="*/ 8 w 75"/>
                  <a:gd name="GluePoint45Y" fmla="*/ 14 h 42"/>
                  <a:gd name="GluePoint46X" fmla="*/ 11 w 75"/>
                  <a:gd name="GluePoint46Y" fmla="*/ 11 h 42"/>
                  <a:gd name="GluePoint47X" fmla="*/ 10 w 75"/>
                  <a:gd name="GluePoint47Y" fmla="*/ 11 h 42"/>
                  <a:gd name="GluePoint48X" fmla="*/ 8 w 75"/>
                  <a:gd name="GluePoint48Y" fmla="*/ 11 h 42"/>
                  <a:gd name="GluePoint49X" fmla="*/ 8 w 75"/>
                  <a:gd name="GluePoint49Y" fmla="*/ 11 h 42"/>
                  <a:gd name="GluePoint50X" fmla="*/ 3 w 75"/>
                  <a:gd name="GluePoint50Y" fmla="*/ 9 h 42"/>
                  <a:gd name="GluePoint51X" fmla="*/ 3 w 75"/>
                  <a:gd name="GluePoint51Y" fmla="*/ 8 h 42"/>
                  <a:gd name="GluePoint52X" fmla="*/ 11 w 75"/>
                  <a:gd name="GluePoint52Y" fmla="*/ 6 h 42"/>
                  <a:gd name="GluePoint53X" fmla="*/ 10 w 75"/>
                  <a:gd name="GluePoint53Y" fmla="*/ 6 h 42"/>
                  <a:gd name="GluePoint54X" fmla="*/ 11 w 75"/>
                  <a:gd name="GluePoint54Y" fmla="*/ 5 h 42"/>
                  <a:gd name="GluePoint55X" fmla="*/ 8 w 75"/>
                  <a:gd name="GluePoint55Y" fmla="*/ 3 h 42"/>
                  <a:gd name="GluePoint56X" fmla="*/ 13 w 75"/>
                  <a:gd name="GluePoint56Y" fmla="*/ 1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75" h="42">
                    <a:moveTo>
                      <a:pt x="13" y="1"/>
                    </a:moveTo>
                    <a:lnTo>
                      <a:pt x="27" y="0"/>
                    </a:lnTo>
                    <a:lnTo>
                      <a:pt x="43" y="3"/>
                    </a:lnTo>
                    <a:lnTo>
                      <a:pt x="38" y="5"/>
                    </a:lnTo>
                    <a:lnTo>
                      <a:pt x="43" y="5"/>
                    </a:lnTo>
                    <a:lnTo>
                      <a:pt x="43" y="6"/>
                    </a:lnTo>
                    <a:lnTo>
                      <a:pt x="43" y="8"/>
                    </a:lnTo>
                    <a:lnTo>
                      <a:pt x="37" y="9"/>
                    </a:lnTo>
                    <a:lnTo>
                      <a:pt x="41" y="9"/>
                    </a:lnTo>
                    <a:lnTo>
                      <a:pt x="38" y="13"/>
                    </a:lnTo>
                    <a:lnTo>
                      <a:pt x="41" y="17"/>
                    </a:lnTo>
                    <a:lnTo>
                      <a:pt x="41" y="21"/>
                    </a:lnTo>
                    <a:lnTo>
                      <a:pt x="46" y="26"/>
                    </a:lnTo>
                    <a:lnTo>
                      <a:pt x="54" y="30"/>
                    </a:lnTo>
                    <a:lnTo>
                      <a:pt x="75" y="38"/>
                    </a:lnTo>
                    <a:lnTo>
                      <a:pt x="72" y="40"/>
                    </a:lnTo>
                    <a:lnTo>
                      <a:pt x="70" y="42"/>
                    </a:lnTo>
                    <a:lnTo>
                      <a:pt x="64" y="38"/>
                    </a:lnTo>
                    <a:lnTo>
                      <a:pt x="64" y="37"/>
                    </a:lnTo>
                    <a:lnTo>
                      <a:pt x="61" y="38"/>
                    </a:lnTo>
                    <a:lnTo>
                      <a:pt x="64" y="40"/>
                    </a:lnTo>
                    <a:lnTo>
                      <a:pt x="51" y="38"/>
                    </a:lnTo>
                    <a:lnTo>
                      <a:pt x="49" y="40"/>
                    </a:lnTo>
                    <a:lnTo>
                      <a:pt x="43" y="38"/>
                    </a:lnTo>
                    <a:lnTo>
                      <a:pt x="32" y="37"/>
                    </a:lnTo>
                    <a:lnTo>
                      <a:pt x="29" y="34"/>
                    </a:lnTo>
                    <a:lnTo>
                      <a:pt x="37" y="32"/>
                    </a:lnTo>
                    <a:lnTo>
                      <a:pt x="27" y="30"/>
                    </a:lnTo>
                    <a:lnTo>
                      <a:pt x="30" y="27"/>
                    </a:lnTo>
                    <a:lnTo>
                      <a:pt x="26" y="30"/>
                    </a:lnTo>
                    <a:lnTo>
                      <a:pt x="24" y="26"/>
                    </a:lnTo>
                    <a:lnTo>
                      <a:pt x="18" y="27"/>
                    </a:lnTo>
                    <a:lnTo>
                      <a:pt x="16" y="26"/>
                    </a:lnTo>
                    <a:lnTo>
                      <a:pt x="14" y="24"/>
                    </a:lnTo>
                    <a:lnTo>
                      <a:pt x="13" y="27"/>
                    </a:lnTo>
                    <a:lnTo>
                      <a:pt x="11" y="26"/>
                    </a:lnTo>
                    <a:lnTo>
                      <a:pt x="8" y="27"/>
                    </a:lnTo>
                    <a:lnTo>
                      <a:pt x="3" y="26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8" y="14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0" name="Freeform 378"/>
              <p:cNvSpPr/>
              <p:nvPr/>
            </p:nvSpPr>
            <p:spPr>
              <a:xfrm>
                <a:off x="4962600" y="992160"/>
                <a:ext cx="213840" cy="77400"/>
              </a:xfrm>
              <a:custGeom>
                <a:avLst/>
                <a:gdLst>
                  <a:gd name="textAreaLeft" fmla="*/ 0 w 213840"/>
                  <a:gd name="textAreaRight" fmla="*/ 214200 w 213840"/>
                  <a:gd name="textAreaTop" fmla="*/ 0 h 77400"/>
                  <a:gd name="textAreaBottom" fmla="*/ 77760 h 77400"/>
                  <a:gd name="GluePoint1X" fmla="*/ 11 w 135"/>
                  <a:gd name="GluePoint1Y" fmla="*/ 40 h 49"/>
                  <a:gd name="GluePoint2X" fmla="*/ 10 w 135"/>
                  <a:gd name="GluePoint2Y" fmla="*/ 38 h 49"/>
                  <a:gd name="GluePoint3X" fmla="*/ 13 w 135"/>
                  <a:gd name="GluePoint3Y" fmla="*/ 37 h 49"/>
                  <a:gd name="GluePoint4X" fmla="*/ 13 w 135"/>
                  <a:gd name="GluePoint4Y" fmla="*/ 33 h 49"/>
                  <a:gd name="GluePoint5X" fmla="*/ 14 w 135"/>
                  <a:gd name="GluePoint5Y" fmla="*/ 32 h 49"/>
                  <a:gd name="GluePoint6X" fmla="*/ 14 w 135"/>
                  <a:gd name="GluePoint6Y" fmla="*/ 28 h 49"/>
                  <a:gd name="GluePoint7X" fmla="*/ 11 w 135"/>
                  <a:gd name="GluePoint7Y" fmla="*/ 27 h 49"/>
                  <a:gd name="GluePoint8X" fmla="*/ 10 w 135"/>
                  <a:gd name="GluePoint8Y" fmla="*/ 24 h 49"/>
                  <a:gd name="GluePoint9X" fmla="*/ 19 w 135"/>
                  <a:gd name="GluePoint9Y" fmla="*/ 24 h 49"/>
                  <a:gd name="GluePoint10X" fmla="*/ 29 w 135"/>
                  <a:gd name="GluePoint10Y" fmla="*/ 22 h 49"/>
                  <a:gd name="GluePoint11X" fmla="*/ 30 w 135"/>
                  <a:gd name="GluePoint11Y" fmla="*/ 19 h 49"/>
                  <a:gd name="GluePoint12X" fmla="*/ 37 w 135"/>
                  <a:gd name="GluePoint12Y" fmla="*/ 17 h 49"/>
                  <a:gd name="GluePoint13X" fmla="*/ 51 w 135"/>
                  <a:gd name="GluePoint13Y" fmla="*/ 11 h 49"/>
                  <a:gd name="GluePoint14X" fmla="*/ 53 w 135"/>
                  <a:gd name="GluePoint14Y" fmla="*/ 12 h 49"/>
                  <a:gd name="GluePoint15X" fmla="*/ 59 w 135"/>
                  <a:gd name="GluePoint15Y" fmla="*/ 11 h 49"/>
                  <a:gd name="GluePoint16X" fmla="*/ 56 w 135"/>
                  <a:gd name="GluePoint16Y" fmla="*/ 8 h 49"/>
                  <a:gd name="GluePoint17X" fmla="*/ 68 w 135"/>
                  <a:gd name="GluePoint17Y" fmla="*/ 8 h 49"/>
                  <a:gd name="GluePoint18X" fmla="*/ 72 w 135"/>
                  <a:gd name="GluePoint18Y" fmla="*/ 9 h 49"/>
                  <a:gd name="GluePoint19X" fmla="*/ 100 w 135"/>
                  <a:gd name="GluePoint19Y" fmla="*/ 4 h 49"/>
                  <a:gd name="GluePoint20X" fmla="*/ 100 w 135"/>
                  <a:gd name="GluePoint20Y" fmla="*/ 3 h 49"/>
                  <a:gd name="GluePoint21X" fmla="*/ 113 w 135"/>
                  <a:gd name="GluePoint21Y" fmla="*/ 0 h 49"/>
                  <a:gd name="GluePoint22X" fmla="*/ 129 w 135"/>
                  <a:gd name="GluePoint22Y" fmla="*/ 1 h 49"/>
                  <a:gd name="GluePoint23X" fmla="*/ 132 w 135"/>
                  <a:gd name="GluePoint23Y" fmla="*/ 6 h 49"/>
                  <a:gd name="GluePoint24X" fmla="*/ 129 w 135"/>
                  <a:gd name="GluePoint24Y" fmla="*/ 9 h 49"/>
                  <a:gd name="GluePoint25X" fmla="*/ 126 w 135"/>
                  <a:gd name="GluePoint25Y" fmla="*/ 9 h 49"/>
                  <a:gd name="GluePoint26X" fmla="*/ 105 w 135"/>
                  <a:gd name="GluePoint26Y" fmla="*/ 12 h 49"/>
                  <a:gd name="GluePoint27X" fmla="*/ 87 w 135"/>
                  <a:gd name="GluePoint27Y" fmla="*/ 16 h 49"/>
                  <a:gd name="GluePoint28X" fmla="*/ 76 w 135"/>
                  <a:gd name="GluePoint28Y" fmla="*/ 20 h 49"/>
                  <a:gd name="GluePoint29X" fmla="*/ 60 w 135"/>
                  <a:gd name="GluePoint29Y" fmla="*/ 24 h 49"/>
                  <a:gd name="GluePoint30X" fmla="*/ 65 w 135"/>
                  <a:gd name="GluePoint30Y" fmla="*/ 27 h 49"/>
                  <a:gd name="GluePoint31X" fmla="*/ 62 w 135"/>
                  <a:gd name="GluePoint31Y" fmla="*/ 30 h 49"/>
                  <a:gd name="GluePoint32X" fmla="*/ 60 w 135"/>
                  <a:gd name="GluePoint32Y" fmla="*/ 32 h 49"/>
                  <a:gd name="GluePoint33X" fmla="*/ 53 w 135"/>
                  <a:gd name="GluePoint33Y" fmla="*/ 32 h 49"/>
                  <a:gd name="GluePoint34X" fmla="*/ 53 w 135"/>
                  <a:gd name="GluePoint34Y" fmla="*/ 33 h 49"/>
                  <a:gd name="GluePoint35X" fmla="*/ 43 w 135"/>
                  <a:gd name="GluePoint35Y" fmla="*/ 32 h 49"/>
                  <a:gd name="GluePoint36X" fmla="*/ 48 w 135"/>
                  <a:gd name="GluePoint36Y" fmla="*/ 37 h 49"/>
                  <a:gd name="GluePoint37X" fmla="*/ 48 w 135"/>
                  <a:gd name="GluePoint37Y" fmla="*/ 38 h 49"/>
                  <a:gd name="GluePoint38X" fmla="*/ 48 w 135"/>
                  <a:gd name="GluePoint38Y" fmla="*/ 40 h 49"/>
                  <a:gd name="GluePoint39X" fmla="*/ 38 w 135"/>
                  <a:gd name="GluePoint39Y" fmla="*/ 37 h 49"/>
                  <a:gd name="GluePoint40X" fmla="*/ 38 w 135"/>
                  <a:gd name="GluePoint40Y" fmla="*/ 38 h 49"/>
                  <a:gd name="GluePoint41X" fmla="*/ 45 w 135"/>
                  <a:gd name="GluePoint41Y" fmla="*/ 40 h 49"/>
                  <a:gd name="GluePoint42X" fmla="*/ 45 w 135"/>
                  <a:gd name="GluePoint42Y" fmla="*/ 43 h 49"/>
                  <a:gd name="GluePoint43X" fmla="*/ 43 w 135"/>
                  <a:gd name="GluePoint43Y" fmla="*/ 45 h 49"/>
                  <a:gd name="GluePoint44X" fmla="*/ 35 w 135"/>
                  <a:gd name="GluePoint44Y" fmla="*/ 45 h 49"/>
                  <a:gd name="GluePoint45X" fmla="*/ 37 w 135"/>
                  <a:gd name="GluePoint45Y" fmla="*/ 49 h 49"/>
                  <a:gd name="GluePoint46X" fmla="*/ 8 w 135"/>
                  <a:gd name="GluePoint46Y" fmla="*/ 48 h 49"/>
                  <a:gd name="GluePoint47X" fmla="*/ 10 w 135"/>
                  <a:gd name="GluePoint47Y" fmla="*/ 46 h 49"/>
                  <a:gd name="GluePoint48X" fmla="*/ 16 w 135"/>
                  <a:gd name="GluePoint48Y" fmla="*/ 43 h 49"/>
                  <a:gd name="GluePoint49X" fmla="*/ 0 w 135"/>
                  <a:gd name="GluePoint49Y" fmla="*/ 43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35" h="49">
                    <a:moveTo>
                      <a:pt x="0" y="43"/>
                    </a:moveTo>
                    <a:lnTo>
                      <a:pt x="11" y="40"/>
                    </a:lnTo>
                    <a:lnTo>
                      <a:pt x="10" y="40"/>
                    </a:lnTo>
                    <a:lnTo>
                      <a:pt x="10" y="38"/>
                    </a:lnTo>
                    <a:lnTo>
                      <a:pt x="13" y="37"/>
                    </a:lnTo>
                    <a:lnTo>
                      <a:pt x="13" y="37"/>
                    </a:lnTo>
                    <a:lnTo>
                      <a:pt x="18" y="35"/>
                    </a:lnTo>
                    <a:lnTo>
                      <a:pt x="13" y="33"/>
                    </a:lnTo>
                    <a:lnTo>
                      <a:pt x="21" y="33"/>
                    </a:lnTo>
                    <a:lnTo>
                      <a:pt x="14" y="32"/>
                    </a:lnTo>
                    <a:lnTo>
                      <a:pt x="13" y="30"/>
                    </a:lnTo>
                    <a:lnTo>
                      <a:pt x="14" y="28"/>
                    </a:lnTo>
                    <a:lnTo>
                      <a:pt x="14" y="27"/>
                    </a:lnTo>
                    <a:lnTo>
                      <a:pt x="11" y="27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6" y="25"/>
                    </a:lnTo>
                    <a:lnTo>
                      <a:pt x="19" y="24"/>
                    </a:lnTo>
                    <a:lnTo>
                      <a:pt x="21" y="22"/>
                    </a:lnTo>
                    <a:lnTo>
                      <a:pt x="29" y="22"/>
                    </a:lnTo>
                    <a:lnTo>
                      <a:pt x="32" y="20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37" y="17"/>
                    </a:lnTo>
                    <a:lnTo>
                      <a:pt x="37" y="14"/>
                    </a:lnTo>
                    <a:lnTo>
                      <a:pt x="51" y="11"/>
                    </a:lnTo>
                    <a:lnTo>
                      <a:pt x="54" y="11"/>
                    </a:lnTo>
                    <a:lnTo>
                      <a:pt x="53" y="12"/>
                    </a:lnTo>
                    <a:lnTo>
                      <a:pt x="57" y="11"/>
                    </a:lnTo>
                    <a:lnTo>
                      <a:pt x="59" y="11"/>
                    </a:lnTo>
                    <a:lnTo>
                      <a:pt x="56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72" y="9"/>
                    </a:lnTo>
                    <a:lnTo>
                      <a:pt x="89" y="8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13" y="0"/>
                    </a:lnTo>
                    <a:lnTo>
                      <a:pt x="124" y="0"/>
                    </a:lnTo>
                    <a:lnTo>
                      <a:pt x="129" y="1"/>
                    </a:lnTo>
                    <a:lnTo>
                      <a:pt x="134" y="3"/>
                    </a:lnTo>
                    <a:lnTo>
                      <a:pt x="132" y="6"/>
                    </a:lnTo>
                    <a:lnTo>
                      <a:pt x="135" y="6"/>
                    </a:lnTo>
                    <a:lnTo>
                      <a:pt x="129" y="9"/>
                    </a:lnTo>
                    <a:lnTo>
                      <a:pt x="132" y="9"/>
                    </a:lnTo>
                    <a:lnTo>
                      <a:pt x="126" y="9"/>
                    </a:lnTo>
                    <a:lnTo>
                      <a:pt x="119" y="11"/>
                    </a:lnTo>
                    <a:lnTo>
                      <a:pt x="105" y="12"/>
                    </a:lnTo>
                    <a:lnTo>
                      <a:pt x="91" y="17"/>
                    </a:lnTo>
                    <a:lnTo>
                      <a:pt x="87" y="16"/>
                    </a:lnTo>
                    <a:lnTo>
                      <a:pt x="86" y="17"/>
                    </a:lnTo>
                    <a:lnTo>
                      <a:pt x="76" y="20"/>
                    </a:lnTo>
                    <a:lnTo>
                      <a:pt x="70" y="24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65" y="27"/>
                    </a:lnTo>
                    <a:lnTo>
                      <a:pt x="62" y="28"/>
                    </a:lnTo>
                    <a:lnTo>
                      <a:pt x="62" y="30"/>
                    </a:lnTo>
                    <a:lnTo>
                      <a:pt x="54" y="28"/>
                    </a:lnTo>
                    <a:lnTo>
                      <a:pt x="60" y="32"/>
                    </a:lnTo>
                    <a:lnTo>
                      <a:pt x="49" y="30"/>
                    </a:lnTo>
                    <a:lnTo>
                      <a:pt x="53" y="32"/>
                    </a:lnTo>
                    <a:lnTo>
                      <a:pt x="51" y="32"/>
                    </a:lnTo>
                    <a:lnTo>
                      <a:pt x="53" y="33"/>
                    </a:lnTo>
                    <a:lnTo>
                      <a:pt x="51" y="33"/>
                    </a:lnTo>
                    <a:lnTo>
                      <a:pt x="43" y="32"/>
                    </a:lnTo>
                    <a:lnTo>
                      <a:pt x="51" y="37"/>
                    </a:lnTo>
                    <a:lnTo>
                      <a:pt x="48" y="37"/>
                    </a:lnTo>
                    <a:lnTo>
                      <a:pt x="49" y="38"/>
                    </a:lnTo>
                    <a:lnTo>
                      <a:pt x="48" y="38"/>
                    </a:lnTo>
                    <a:lnTo>
                      <a:pt x="46" y="38"/>
                    </a:lnTo>
                    <a:lnTo>
                      <a:pt x="48" y="40"/>
                    </a:lnTo>
                    <a:lnTo>
                      <a:pt x="46" y="40"/>
                    </a:lnTo>
                    <a:lnTo>
                      <a:pt x="38" y="37"/>
                    </a:lnTo>
                    <a:lnTo>
                      <a:pt x="38" y="37"/>
                    </a:lnTo>
                    <a:lnTo>
                      <a:pt x="38" y="38"/>
                    </a:lnTo>
                    <a:lnTo>
                      <a:pt x="37" y="38"/>
                    </a:lnTo>
                    <a:lnTo>
                      <a:pt x="45" y="40"/>
                    </a:lnTo>
                    <a:lnTo>
                      <a:pt x="43" y="41"/>
                    </a:lnTo>
                    <a:lnTo>
                      <a:pt x="45" y="43"/>
                    </a:lnTo>
                    <a:lnTo>
                      <a:pt x="38" y="41"/>
                    </a:lnTo>
                    <a:lnTo>
                      <a:pt x="43" y="45"/>
                    </a:lnTo>
                    <a:lnTo>
                      <a:pt x="41" y="46"/>
                    </a:lnTo>
                    <a:lnTo>
                      <a:pt x="35" y="45"/>
                    </a:lnTo>
                    <a:lnTo>
                      <a:pt x="41" y="48"/>
                    </a:lnTo>
                    <a:lnTo>
                      <a:pt x="37" y="49"/>
                    </a:lnTo>
                    <a:lnTo>
                      <a:pt x="19" y="48"/>
                    </a:lnTo>
                    <a:lnTo>
                      <a:pt x="8" y="48"/>
                    </a:lnTo>
                    <a:lnTo>
                      <a:pt x="11" y="48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6" y="43"/>
                    </a:lnTo>
                    <a:lnTo>
                      <a:pt x="5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1" name="Freeform 379"/>
              <p:cNvSpPr/>
              <p:nvPr/>
            </p:nvSpPr>
            <p:spPr>
              <a:xfrm>
                <a:off x="4970520" y="111456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0 w 13"/>
                  <a:gd name="GluePoint1Y" fmla="*/ 0 h 6"/>
                  <a:gd name="GluePoint2X" fmla="*/ 6 w 13"/>
                  <a:gd name="GluePoint2Y" fmla="*/ 0 h 6"/>
                  <a:gd name="GluePoint3X" fmla="*/ 9 w 13"/>
                  <a:gd name="GluePoint3Y" fmla="*/ 1 h 6"/>
                  <a:gd name="GluePoint4X" fmla="*/ 13 w 13"/>
                  <a:gd name="GluePoint4Y" fmla="*/ 6 h 6"/>
                  <a:gd name="GluePoint5X" fmla="*/ 5 w 13"/>
                  <a:gd name="GluePoint5Y" fmla="*/ 1 h 6"/>
                  <a:gd name="GluePoint6X" fmla="*/ 0 w 13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0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13" y="6"/>
                    </a:lnTo>
                    <a:lnTo>
                      <a:pt x="5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2" name="Freeform 380"/>
              <p:cNvSpPr/>
              <p:nvPr/>
            </p:nvSpPr>
            <p:spPr>
              <a:xfrm>
                <a:off x="5091120" y="1135080"/>
                <a:ext cx="41040" cy="1728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17280"/>
                  <a:gd name="textAreaBottom" fmla="*/ 17640 h 17280"/>
                  <a:gd name="GluePoint1X" fmla="*/ 5 w 26"/>
                  <a:gd name="GluePoint1Y" fmla="*/ 6 h 11"/>
                  <a:gd name="GluePoint2X" fmla="*/ 0 w 26"/>
                  <a:gd name="GluePoint2Y" fmla="*/ 3 h 11"/>
                  <a:gd name="GluePoint3X" fmla="*/ 3 w 26"/>
                  <a:gd name="GluePoint3Y" fmla="*/ 3 h 11"/>
                  <a:gd name="GluePoint4X" fmla="*/ 0 w 26"/>
                  <a:gd name="GluePoint4Y" fmla="*/ 3 h 11"/>
                  <a:gd name="GluePoint5X" fmla="*/ 3 w 26"/>
                  <a:gd name="GluePoint5Y" fmla="*/ 0 h 11"/>
                  <a:gd name="GluePoint6X" fmla="*/ 26 w 26"/>
                  <a:gd name="GluePoint6Y" fmla="*/ 9 h 11"/>
                  <a:gd name="GluePoint7X" fmla="*/ 24 w 26"/>
                  <a:gd name="GluePoint7Y" fmla="*/ 11 h 11"/>
                  <a:gd name="GluePoint8X" fmla="*/ 19 w 26"/>
                  <a:gd name="GluePoint8Y" fmla="*/ 11 h 11"/>
                  <a:gd name="GluePoint9X" fmla="*/ 6 w 26"/>
                  <a:gd name="GluePoint9Y" fmla="*/ 8 h 11"/>
                  <a:gd name="GluePoint10X" fmla="*/ 11 w 26"/>
                  <a:gd name="GluePoint10Y" fmla="*/ 11 h 11"/>
                  <a:gd name="GluePoint11X" fmla="*/ 5 w 26"/>
                  <a:gd name="GluePoint11Y" fmla="*/ 6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6" h="11">
                    <a:moveTo>
                      <a:pt x="5" y="6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26" y="9"/>
                    </a:lnTo>
                    <a:lnTo>
                      <a:pt x="24" y="11"/>
                    </a:lnTo>
                    <a:lnTo>
                      <a:pt x="19" y="11"/>
                    </a:lnTo>
                    <a:lnTo>
                      <a:pt x="6" y="8"/>
                    </a:lnTo>
                    <a:lnTo>
                      <a:pt x="11" y="11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3" name="Freeform 381"/>
              <p:cNvSpPr/>
              <p:nvPr/>
            </p:nvSpPr>
            <p:spPr>
              <a:xfrm>
                <a:off x="5248440" y="1065240"/>
                <a:ext cx="23400" cy="108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0800"/>
                  <a:gd name="textAreaBottom" fmla="*/ 11160 h 10800"/>
                  <a:gd name="GluePoint1X" fmla="*/ 3 w 15"/>
                  <a:gd name="GluePoint1Y" fmla="*/ 7 h 7"/>
                  <a:gd name="GluePoint2X" fmla="*/ 1 w 15"/>
                  <a:gd name="GluePoint2Y" fmla="*/ 7 h 7"/>
                  <a:gd name="GluePoint3X" fmla="*/ 1 w 15"/>
                  <a:gd name="GluePoint3Y" fmla="*/ 5 h 7"/>
                  <a:gd name="GluePoint4X" fmla="*/ 0 w 15"/>
                  <a:gd name="GluePoint4Y" fmla="*/ 3 h 7"/>
                  <a:gd name="GluePoint5X" fmla="*/ 1 w 15"/>
                  <a:gd name="GluePoint5Y" fmla="*/ 0 h 7"/>
                  <a:gd name="GluePoint6X" fmla="*/ 8 w 15"/>
                  <a:gd name="GluePoint6Y" fmla="*/ 0 h 7"/>
                  <a:gd name="GluePoint7X" fmla="*/ 9 w 15"/>
                  <a:gd name="GluePoint7Y" fmla="*/ 2 h 7"/>
                  <a:gd name="GluePoint8X" fmla="*/ 9 w 15"/>
                  <a:gd name="GluePoint8Y" fmla="*/ 3 h 7"/>
                  <a:gd name="GluePoint9X" fmla="*/ 15 w 15"/>
                  <a:gd name="GluePoint9Y" fmla="*/ 5 h 7"/>
                  <a:gd name="GluePoint10X" fmla="*/ 4 w 15"/>
                  <a:gd name="GluePoint10Y" fmla="*/ 7 h 7"/>
                  <a:gd name="GluePoint11X" fmla="*/ 4 w 15"/>
                  <a:gd name="GluePoint11Y" fmla="*/ 5 h 7"/>
                  <a:gd name="GluePoint12X" fmla="*/ 3 w 15"/>
                  <a:gd name="GluePoint12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7">
                    <a:moveTo>
                      <a:pt x="3" y="7"/>
                    </a:moveTo>
                    <a:lnTo>
                      <a:pt x="1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15" y="5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4" name="Freeform 382"/>
              <p:cNvSpPr/>
              <p:nvPr/>
            </p:nvSpPr>
            <p:spPr>
              <a:xfrm>
                <a:off x="5398920" y="1076400"/>
                <a:ext cx="14040" cy="612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6120"/>
                  <a:gd name="textAreaBottom" fmla="*/ 6480 h 6120"/>
                  <a:gd name="GluePoint1X" fmla="*/ 3 w 9"/>
                  <a:gd name="GluePoint1Y" fmla="*/ 0 h 4"/>
                  <a:gd name="GluePoint2X" fmla="*/ 8 w 9"/>
                  <a:gd name="GluePoint2Y" fmla="*/ 1 h 4"/>
                  <a:gd name="GluePoint3X" fmla="*/ 9 w 9"/>
                  <a:gd name="GluePoint3Y" fmla="*/ 4 h 4"/>
                  <a:gd name="GluePoint4X" fmla="*/ 0 w 9"/>
                  <a:gd name="GluePoint4Y" fmla="*/ 3 h 4"/>
                  <a:gd name="GluePoint5X" fmla="*/ 3 w 9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9" h="4">
                    <a:moveTo>
                      <a:pt x="3" y="0"/>
                    </a:moveTo>
                    <a:lnTo>
                      <a:pt x="8" y="1"/>
                    </a:lnTo>
                    <a:lnTo>
                      <a:pt x="9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5" name="Freeform 383"/>
              <p:cNvSpPr/>
              <p:nvPr/>
            </p:nvSpPr>
            <p:spPr>
              <a:xfrm>
                <a:off x="537840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2 w 13"/>
                  <a:gd name="GluePoint1Y" fmla="*/ 2 h 5"/>
                  <a:gd name="GluePoint2X" fmla="*/ 3 w 13"/>
                  <a:gd name="GluePoint2Y" fmla="*/ 0 h 5"/>
                  <a:gd name="GluePoint3X" fmla="*/ 13 w 13"/>
                  <a:gd name="GluePoint3Y" fmla="*/ 2 h 5"/>
                  <a:gd name="GluePoint4X" fmla="*/ 10 w 13"/>
                  <a:gd name="GluePoint4Y" fmla="*/ 5 h 5"/>
                  <a:gd name="GluePoint5X" fmla="*/ 0 w 13"/>
                  <a:gd name="GluePoint5Y" fmla="*/ 5 h 5"/>
                  <a:gd name="GluePoint6X" fmla="*/ 0 w 13"/>
                  <a:gd name="GluePoint6Y" fmla="*/ 3 h 5"/>
                  <a:gd name="GluePoint7X" fmla="*/ 0 w 13"/>
                  <a:gd name="GluePoint7Y" fmla="*/ 3 h 5"/>
                  <a:gd name="GluePoint8X" fmla="*/ 2 w 13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2" y="2"/>
                    </a:moveTo>
                    <a:lnTo>
                      <a:pt x="3" y="0"/>
                    </a:lnTo>
                    <a:lnTo>
                      <a:pt x="13" y="2"/>
                    </a:lnTo>
                    <a:lnTo>
                      <a:pt x="1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6" name="Freeform 384"/>
              <p:cNvSpPr/>
              <p:nvPr/>
            </p:nvSpPr>
            <p:spPr>
              <a:xfrm>
                <a:off x="5398920" y="10224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6 w 8"/>
                  <a:gd name="GluePoint1Y" fmla="*/ 0 h 3"/>
                  <a:gd name="GluePoint2X" fmla="*/ 8 w 8"/>
                  <a:gd name="GluePoint2Y" fmla="*/ 1 h 3"/>
                  <a:gd name="GluePoint3X" fmla="*/ 6 w 8"/>
                  <a:gd name="GluePoint3Y" fmla="*/ 1 h 3"/>
                  <a:gd name="GluePoint4X" fmla="*/ 6 w 8"/>
                  <a:gd name="GluePoint4Y" fmla="*/ 3 h 3"/>
                  <a:gd name="GluePoint5X" fmla="*/ 3 w 8"/>
                  <a:gd name="GluePoint5Y" fmla="*/ 1 h 3"/>
                  <a:gd name="GluePoint6X" fmla="*/ 0 w 8"/>
                  <a:gd name="GluePoint6Y" fmla="*/ 1 h 3"/>
                  <a:gd name="GluePoint7X" fmla="*/ 3 w 8"/>
                  <a:gd name="GluePoint7Y" fmla="*/ 3 h 3"/>
                  <a:gd name="GluePoint8X" fmla="*/ 0 w 8"/>
                  <a:gd name="GluePoint8Y" fmla="*/ 1 h 3"/>
                  <a:gd name="GluePoint9X" fmla="*/ 1 w 8"/>
                  <a:gd name="GluePoint9Y" fmla="*/ 0 h 3"/>
                  <a:gd name="GluePoint10X" fmla="*/ 1 w 8"/>
                  <a:gd name="GluePoint10Y" fmla="*/ 0 h 3"/>
                  <a:gd name="GluePoint11X" fmla="*/ 5 w 8"/>
                  <a:gd name="GluePoint11Y" fmla="*/ 0 h 3"/>
                  <a:gd name="GluePoint12X" fmla="*/ 6 w 8"/>
                  <a:gd name="GluePoint12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6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7" name="Freeform 385"/>
              <p:cNvSpPr/>
              <p:nvPr/>
            </p:nvSpPr>
            <p:spPr>
              <a:xfrm>
                <a:off x="5502240" y="11318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2 h 5"/>
                  <a:gd name="GluePoint2X" fmla="*/ 2 w 8"/>
                  <a:gd name="GluePoint2Y" fmla="*/ 0 h 5"/>
                  <a:gd name="GluePoint3X" fmla="*/ 8 w 8"/>
                  <a:gd name="GluePoint3Y" fmla="*/ 5 h 5"/>
                  <a:gd name="GluePoint4X" fmla="*/ 5 w 8"/>
                  <a:gd name="GluePoint4Y" fmla="*/ 5 h 5"/>
                  <a:gd name="GluePoint5X" fmla="*/ 0 w 8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2"/>
                    </a:moveTo>
                    <a:lnTo>
                      <a:pt x="2" y="0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8" name="Freeform 386"/>
              <p:cNvSpPr/>
              <p:nvPr/>
            </p:nvSpPr>
            <p:spPr>
              <a:xfrm>
                <a:off x="6864480" y="151452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1 w 11"/>
                  <a:gd name="GluePoint1Y" fmla="*/ 7 h 10"/>
                  <a:gd name="GluePoint2X" fmla="*/ 3 w 11"/>
                  <a:gd name="GluePoint2Y" fmla="*/ 8 h 10"/>
                  <a:gd name="GluePoint3X" fmla="*/ 4 w 11"/>
                  <a:gd name="GluePoint3Y" fmla="*/ 8 h 10"/>
                  <a:gd name="GluePoint4X" fmla="*/ 9 w 11"/>
                  <a:gd name="GluePoint4Y" fmla="*/ 10 h 10"/>
                  <a:gd name="GluePoint5X" fmla="*/ 11 w 11"/>
                  <a:gd name="GluePoint5Y" fmla="*/ 8 h 10"/>
                  <a:gd name="GluePoint6X" fmla="*/ 9 w 11"/>
                  <a:gd name="GluePoint6Y" fmla="*/ 3 h 10"/>
                  <a:gd name="GluePoint7X" fmla="*/ 8 w 11"/>
                  <a:gd name="GluePoint7Y" fmla="*/ 2 h 10"/>
                  <a:gd name="GluePoint8X" fmla="*/ 1 w 11"/>
                  <a:gd name="GluePoint8Y" fmla="*/ 0 h 10"/>
                  <a:gd name="GluePoint9X" fmla="*/ 0 w 11"/>
                  <a:gd name="GluePoint9Y" fmla="*/ 0 h 10"/>
                  <a:gd name="GluePoint10X" fmla="*/ 1 w 11"/>
                  <a:gd name="GluePoint10Y" fmla="*/ 7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1" y="7"/>
                    </a:moveTo>
                    <a:lnTo>
                      <a:pt x="3" y="8"/>
                    </a:lnTo>
                    <a:lnTo>
                      <a:pt x="4" y="8"/>
                    </a:lnTo>
                    <a:lnTo>
                      <a:pt x="9" y="10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9" name="Freeform 387"/>
              <p:cNvSpPr/>
              <p:nvPr/>
            </p:nvSpPr>
            <p:spPr>
              <a:xfrm>
                <a:off x="7281720" y="140976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0 h 13"/>
                  <a:gd name="GluePoint2X" fmla="*/ 0 w 13"/>
                  <a:gd name="GluePoint2Y" fmla="*/ 5 h 13"/>
                  <a:gd name="GluePoint3X" fmla="*/ 7 w 13"/>
                  <a:gd name="GluePoint3Y" fmla="*/ 13 h 13"/>
                  <a:gd name="GluePoint4X" fmla="*/ 10 w 13"/>
                  <a:gd name="GluePoint4Y" fmla="*/ 13 h 13"/>
                  <a:gd name="GluePoint5X" fmla="*/ 13 w 13"/>
                  <a:gd name="GluePoint5Y" fmla="*/ 5 h 13"/>
                  <a:gd name="GluePoint6X" fmla="*/ 8 w 13"/>
                  <a:gd name="GluePoint6Y" fmla="*/ 0 h 13"/>
                  <a:gd name="GluePoint7X" fmla="*/ 7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0"/>
                    </a:moveTo>
                    <a:lnTo>
                      <a:pt x="0" y="5"/>
                    </a:lnTo>
                    <a:lnTo>
                      <a:pt x="7" y="13"/>
                    </a:lnTo>
                    <a:lnTo>
                      <a:pt x="10" y="13"/>
                    </a:lnTo>
                    <a:lnTo>
                      <a:pt x="13" y="5"/>
                    </a:lnTo>
                    <a:lnTo>
                      <a:pt x="8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0" name="Freeform 388"/>
              <p:cNvSpPr/>
              <p:nvPr/>
            </p:nvSpPr>
            <p:spPr>
              <a:xfrm>
                <a:off x="5373720" y="229392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13 w 13"/>
                  <a:gd name="GluePoint1Y" fmla="*/ 0 h 6"/>
                  <a:gd name="GluePoint2X" fmla="*/ 6 w 13"/>
                  <a:gd name="GluePoint2Y" fmla="*/ 0 h 6"/>
                  <a:gd name="GluePoint3X" fmla="*/ 0 w 13"/>
                  <a:gd name="GluePoint3Y" fmla="*/ 6 h 6"/>
                  <a:gd name="GluePoint4X" fmla="*/ 6 w 13"/>
                  <a:gd name="GluePoint4Y" fmla="*/ 4 h 6"/>
                  <a:gd name="GluePoint5X" fmla="*/ 13 w 1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13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6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1" name="Freeform 389"/>
              <p:cNvSpPr/>
              <p:nvPr/>
            </p:nvSpPr>
            <p:spPr>
              <a:xfrm>
                <a:off x="5468760" y="246708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8 h 8"/>
                  <a:gd name="GluePoint2X" fmla="*/ 4 w 4"/>
                  <a:gd name="GluePoint2Y" fmla="*/ 2 h 8"/>
                  <a:gd name="GluePoint3X" fmla="*/ 4 w 4"/>
                  <a:gd name="GluePoint3Y" fmla="*/ 0 h 8"/>
                  <a:gd name="GluePoint4X" fmla="*/ 0 w 4"/>
                  <a:gd name="GluePoint4Y" fmla="*/ 5 h 8"/>
                  <a:gd name="GluePoint5X" fmla="*/ 0 w 4"/>
                  <a:gd name="GluePoint5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8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2" name="Freeform 390"/>
              <p:cNvSpPr/>
              <p:nvPr/>
            </p:nvSpPr>
            <p:spPr>
              <a:xfrm>
                <a:off x="5340240" y="236520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0 w 5"/>
                  <a:gd name="GluePoint1Y" fmla="*/ 3 h 3"/>
                  <a:gd name="GluePoint2X" fmla="*/ 5 w 5"/>
                  <a:gd name="GluePoint2Y" fmla="*/ 1 h 3"/>
                  <a:gd name="GluePoint3X" fmla="*/ 4 w 5"/>
                  <a:gd name="GluePoint3Y" fmla="*/ 0 h 3"/>
                  <a:gd name="GluePoint4X" fmla="*/ 0 w 5"/>
                  <a:gd name="GluePoint4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0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3" name="Freeform 391"/>
              <p:cNvSpPr/>
              <p:nvPr/>
            </p:nvSpPr>
            <p:spPr>
              <a:xfrm>
                <a:off x="5099040" y="266076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1 w 1"/>
                  <a:gd name="GluePoint1Y" fmla="*/ 0 h 2"/>
                  <a:gd name="GluePoint2X" fmla="*/ 0 w 1"/>
                  <a:gd name="GluePoint2Y" fmla="*/ 2 h 2"/>
                  <a:gd name="GluePoint3X" fmla="*/ 1 w 1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4" name="Freeform 392"/>
              <p:cNvSpPr/>
              <p:nvPr/>
            </p:nvSpPr>
            <p:spPr>
              <a:xfrm>
                <a:off x="5099040" y="26528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2 h 2"/>
                  <a:gd name="GluePoint3X" fmla="*/ 1 w 1"/>
                  <a:gd name="GluePoint3Y" fmla="*/ 0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5" name="Freeform 393"/>
              <p:cNvSpPr/>
              <p:nvPr/>
            </p:nvSpPr>
            <p:spPr>
              <a:xfrm>
                <a:off x="5070600" y="257508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3 h 3"/>
                  <a:gd name="GluePoint2X" fmla="*/ 0 w 4"/>
                  <a:gd name="GluePoint2Y" fmla="*/ 0 h 3"/>
                  <a:gd name="GluePoint3X" fmla="*/ 4 w 4"/>
                  <a:gd name="GluePoint3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3"/>
                    </a:move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6" name="Freeform 394"/>
              <p:cNvSpPr/>
              <p:nvPr/>
            </p:nvSpPr>
            <p:spPr>
              <a:xfrm>
                <a:off x="5073480" y="25718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0 h 3"/>
                  <a:gd name="GluePoint2X" fmla="*/ 2 w 2"/>
                  <a:gd name="GluePoint2Y" fmla="*/ 3 h 3"/>
                  <a:gd name="GluePoint3X" fmla="*/ 0 w 2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7" name="Freeform 395"/>
              <p:cNvSpPr/>
              <p:nvPr/>
            </p:nvSpPr>
            <p:spPr>
              <a:xfrm>
                <a:off x="5078520" y="257652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2 w 2"/>
                  <a:gd name="GluePoint1Y" fmla="*/ 2 h 2"/>
                  <a:gd name="GluePoint2X" fmla="*/ 0 w 2"/>
                  <a:gd name="GluePoint2Y" fmla="*/ 0 h 2"/>
                  <a:gd name="GluePoint3X" fmla="*/ 2 w 2"/>
                  <a:gd name="GluePoint3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8" name="Freeform 396"/>
              <p:cNvSpPr/>
              <p:nvPr/>
            </p:nvSpPr>
            <p:spPr>
              <a:xfrm>
                <a:off x="4653000" y="1943280"/>
                <a:ext cx="17280" cy="1080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0"/>
                  <a:gd name="textAreaBottom" fmla="*/ 11160 h 10800"/>
                  <a:gd name="GluePoint1X" fmla="*/ 9 w 11"/>
                  <a:gd name="GluePoint1Y" fmla="*/ 7 h 7"/>
                  <a:gd name="GluePoint2X" fmla="*/ 11 w 11"/>
                  <a:gd name="GluePoint2Y" fmla="*/ 7 h 7"/>
                  <a:gd name="GluePoint3X" fmla="*/ 6 w 11"/>
                  <a:gd name="GluePoint3Y" fmla="*/ 0 h 7"/>
                  <a:gd name="GluePoint4X" fmla="*/ 0 w 11"/>
                  <a:gd name="GluePoint4Y" fmla="*/ 2 h 7"/>
                  <a:gd name="GluePoint5X" fmla="*/ 0 w 11"/>
                  <a:gd name="GluePoint5Y" fmla="*/ 5 h 7"/>
                  <a:gd name="GluePoint6X" fmla="*/ 5 w 11"/>
                  <a:gd name="GluePoint6Y" fmla="*/ 4 h 7"/>
                  <a:gd name="GluePoint7X" fmla="*/ 3 w 11"/>
                  <a:gd name="GluePoint7Y" fmla="*/ 7 h 7"/>
                  <a:gd name="GluePoint8X" fmla="*/ 9 w 11"/>
                  <a:gd name="GluePoint8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9" y="7"/>
                    </a:moveTo>
                    <a:lnTo>
                      <a:pt x="11" y="7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4"/>
                    </a:lnTo>
                    <a:lnTo>
                      <a:pt x="3" y="7"/>
                    </a:lnTo>
                    <a:lnTo>
                      <a:pt x="9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9" name="Freeform 397"/>
              <p:cNvSpPr/>
              <p:nvPr/>
            </p:nvSpPr>
            <p:spPr>
              <a:xfrm>
                <a:off x="4653000" y="1967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5 h 6"/>
                  <a:gd name="GluePoint3X" fmla="*/ 5 w 5"/>
                  <a:gd name="GluePoint3Y" fmla="*/ 0 h 6"/>
                  <a:gd name="GluePoint4X" fmla="*/ 0 w 5"/>
                  <a:gd name="GluePoint4Y" fmla="*/ 0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5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0" name="Freeform 398"/>
              <p:cNvSpPr/>
              <p:nvPr/>
            </p:nvSpPr>
            <p:spPr>
              <a:xfrm>
                <a:off x="4703760" y="2025720"/>
                <a:ext cx="10800" cy="1404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4040"/>
                  <a:gd name="textAreaBottom" fmla="*/ 14400 h 14040"/>
                  <a:gd name="GluePoint1X" fmla="*/ 4 w 7"/>
                  <a:gd name="GluePoint1Y" fmla="*/ 8 h 9"/>
                  <a:gd name="GluePoint2X" fmla="*/ 7 w 7"/>
                  <a:gd name="GluePoint2Y" fmla="*/ 0 h 9"/>
                  <a:gd name="GluePoint3X" fmla="*/ 0 w 7"/>
                  <a:gd name="GluePoint3Y" fmla="*/ 5 h 9"/>
                  <a:gd name="GluePoint4X" fmla="*/ 0 w 7"/>
                  <a:gd name="GluePoint4Y" fmla="*/ 9 h 9"/>
                  <a:gd name="GluePoint5X" fmla="*/ 4 w 7"/>
                  <a:gd name="GluePoint5Y" fmla="*/ 8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9">
                    <a:moveTo>
                      <a:pt x="4" y="8"/>
                    </a:moveTo>
                    <a:lnTo>
                      <a:pt x="7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1" name="Freeform 399"/>
              <p:cNvSpPr/>
              <p:nvPr/>
            </p:nvSpPr>
            <p:spPr>
              <a:xfrm>
                <a:off x="4811760" y="2046240"/>
                <a:ext cx="50400" cy="3312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33120"/>
                  <a:gd name="textAreaBottom" fmla="*/ 33480 h 33120"/>
                  <a:gd name="GluePoint1X" fmla="*/ 24 w 32"/>
                  <a:gd name="GluePoint1Y" fmla="*/ 5 h 21"/>
                  <a:gd name="GluePoint2X" fmla="*/ 32 w 32"/>
                  <a:gd name="GluePoint2Y" fmla="*/ 0 h 21"/>
                  <a:gd name="GluePoint3X" fmla="*/ 27 w 32"/>
                  <a:gd name="GluePoint3Y" fmla="*/ 6 h 21"/>
                  <a:gd name="GluePoint4X" fmla="*/ 24 w 32"/>
                  <a:gd name="GluePoint4Y" fmla="*/ 14 h 21"/>
                  <a:gd name="GluePoint5X" fmla="*/ 13 w 32"/>
                  <a:gd name="GluePoint5Y" fmla="*/ 21 h 21"/>
                  <a:gd name="GluePoint6X" fmla="*/ 3 w 32"/>
                  <a:gd name="GluePoint6Y" fmla="*/ 17 h 21"/>
                  <a:gd name="GluePoint7X" fmla="*/ 0 w 32"/>
                  <a:gd name="GluePoint7Y" fmla="*/ 13 h 21"/>
                  <a:gd name="GluePoint8X" fmla="*/ 9 w 32"/>
                  <a:gd name="GluePoint8Y" fmla="*/ 9 h 21"/>
                  <a:gd name="GluePoint9X" fmla="*/ 9 w 32"/>
                  <a:gd name="GluePoint9Y" fmla="*/ 6 h 21"/>
                  <a:gd name="GluePoint10X" fmla="*/ 24 w 32"/>
                  <a:gd name="GluePoint10Y" fmla="*/ 5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32" h="21">
                    <a:moveTo>
                      <a:pt x="24" y="5"/>
                    </a:moveTo>
                    <a:lnTo>
                      <a:pt x="32" y="0"/>
                    </a:lnTo>
                    <a:lnTo>
                      <a:pt x="27" y="6"/>
                    </a:lnTo>
                    <a:lnTo>
                      <a:pt x="24" y="14"/>
                    </a:lnTo>
                    <a:lnTo>
                      <a:pt x="13" y="21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9" y="6"/>
                    </a:lnTo>
                    <a:lnTo>
                      <a:pt x="24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2" name="Freeform 400"/>
              <p:cNvSpPr/>
              <p:nvPr/>
            </p:nvSpPr>
            <p:spPr>
              <a:xfrm>
                <a:off x="4618080" y="190512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3 w 4"/>
                  <a:gd name="GluePoint1Y" fmla="*/ 3 h 3"/>
                  <a:gd name="GluePoint2X" fmla="*/ 4 w 4"/>
                  <a:gd name="GluePoint2Y" fmla="*/ 3 h 3"/>
                  <a:gd name="GluePoint3X" fmla="*/ 3 w 4"/>
                  <a:gd name="GluePoint3Y" fmla="*/ 0 h 3"/>
                  <a:gd name="GluePoint4X" fmla="*/ 0 w 4"/>
                  <a:gd name="GluePoint4Y" fmla="*/ 2 h 3"/>
                  <a:gd name="GluePoint5X" fmla="*/ 3 w 4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3" y="3"/>
                    </a:moveTo>
                    <a:lnTo>
                      <a:pt x="4" y="3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3" name="Freeform 401"/>
              <p:cNvSpPr/>
              <p:nvPr/>
            </p:nvSpPr>
            <p:spPr>
              <a:xfrm>
                <a:off x="4629240" y="192888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1 h 3"/>
                  <a:gd name="GluePoint2X" fmla="*/ 5 w 5"/>
                  <a:gd name="GluePoint2Y" fmla="*/ 0 h 3"/>
                  <a:gd name="GluePoint3X" fmla="*/ 2 w 5"/>
                  <a:gd name="GluePoint3Y" fmla="*/ 0 h 3"/>
                  <a:gd name="GluePoint4X" fmla="*/ 0 w 5"/>
                  <a:gd name="GluePoint4Y" fmla="*/ 3 h 3"/>
                  <a:gd name="GluePoint5X" fmla="*/ 5 w 5"/>
                  <a:gd name="GluePoint5Y" fmla="*/ 3 h 3"/>
                  <a:gd name="GluePoint6X" fmla="*/ 5 w 5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4" name="Freeform 402"/>
              <p:cNvSpPr/>
              <p:nvPr/>
            </p:nvSpPr>
            <p:spPr>
              <a:xfrm>
                <a:off x="4610160" y="2050920"/>
                <a:ext cx="61560" cy="17280"/>
              </a:xfrm>
              <a:custGeom>
                <a:avLst/>
                <a:gdLst>
                  <a:gd name="textAreaLeft" fmla="*/ 0 w 61560"/>
                  <a:gd name="textAreaRight" fmla="*/ 61920 w 61560"/>
                  <a:gd name="textAreaTop" fmla="*/ 0 h 17280"/>
                  <a:gd name="textAreaBottom" fmla="*/ 17640 h 17280"/>
                  <a:gd name="GluePoint1X" fmla="*/ 20 w 39"/>
                  <a:gd name="GluePoint1Y" fmla="*/ 3 h 11"/>
                  <a:gd name="GluePoint2X" fmla="*/ 11 w 39"/>
                  <a:gd name="GluePoint2Y" fmla="*/ 5 h 11"/>
                  <a:gd name="GluePoint3X" fmla="*/ 8 w 39"/>
                  <a:gd name="GluePoint3Y" fmla="*/ 3 h 11"/>
                  <a:gd name="GluePoint4X" fmla="*/ 6 w 39"/>
                  <a:gd name="GluePoint4Y" fmla="*/ 0 h 11"/>
                  <a:gd name="GluePoint5X" fmla="*/ 6 w 39"/>
                  <a:gd name="GluePoint5Y" fmla="*/ 2 h 11"/>
                  <a:gd name="GluePoint6X" fmla="*/ 1 w 39"/>
                  <a:gd name="GluePoint6Y" fmla="*/ 0 h 11"/>
                  <a:gd name="GluePoint7X" fmla="*/ 1 w 39"/>
                  <a:gd name="GluePoint7Y" fmla="*/ 2 h 11"/>
                  <a:gd name="GluePoint8X" fmla="*/ 0 w 39"/>
                  <a:gd name="GluePoint8Y" fmla="*/ 2 h 11"/>
                  <a:gd name="GluePoint9X" fmla="*/ 0 w 39"/>
                  <a:gd name="GluePoint9Y" fmla="*/ 6 h 11"/>
                  <a:gd name="GluePoint10X" fmla="*/ 12 w 39"/>
                  <a:gd name="GluePoint10Y" fmla="*/ 8 h 11"/>
                  <a:gd name="GluePoint11X" fmla="*/ 17 w 39"/>
                  <a:gd name="GluePoint11Y" fmla="*/ 11 h 11"/>
                  <a:gd name="GluePoint12X" fmla="*/ 35 w 39"/>
                  <a:gd name="GluePoint12Y" fmla="*/ 10 h 11"/>
                  <a:gd name="GluePoint13X" fmla="*/ 38 w 39"/>
                  <a:gd name="GluePoint13Y" fmla="*/ 11 h 11"/>
                  <a:gd name="GluePoint14X" fmla="*/ 39 w 39"/>
                  <a:gd name="GluePoint14Y" fmla="*/ 5 h 11"/>
                  <a:gd name="GluePoint15X" fmla="*/ 33 w 39"/>
                  <a:gd name="GluePoint15Y" fmla="*/ 8 h 11"/>
                  <a:gd name="GluePoint16X" fmla="*/ 30 w 39"/>
                  <a:gd name="GluePoint16Y" fmla="*/ 5 h 11"/>
                  <a:gd name="GluePoint17X" fmla="*/ 20 w 39"/>
                  <a:gd name="GluePoint17Y" fmla="*/ 3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9" h="11">
                    <a:moveTo>
                      <a:pt x="20" y="3"/>
                    </a:moveTo>
                    <a:lnTo>
                      <a:pt x="11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17" y="11"/>
                    </a:lnTo>
                    <a:lnTo>
                      <a:pt x="35" y="10"/>
                    </a:lnTo>
                    <a:lnTo>
                      <a:pt x="38" y="11"/>
                    </a:lnTo>
                    <a:lnTo>
                      <a:pt x="39" y="5"/>
                    </a:lnTo>
                    <a:lnTo>
                      <a:pt x="33" y="8"/>
                    </a:lnTo>
                    <a:lnTo>
                      <a:pt x="30" y="5"/>
                    </a:lnTo>
                    <a:lnTo>
                      <a:pt x="2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5" name="Freeform 403"/>
              <p:cNvSpPr/>
              <p:nvPr/>
            </p:nvSpPr>
            <p:spPr>
              <a:xfrm>
                <a:off x="4629240" y="198432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5 h 5"/>
                  <a:gd name="GluePoint2X" fmla="*/ 4 w 4"/>
                  <a:gd name="GluePoint2Y" fmla="*/ 2 h 5"/>
                  <a:gd name="GluePoint3X" fmla="*/ 0 w 4"/>
                  <a:gd name="GluePoint3Y" fmla="*/ 0 h 5"/>
                  <a:gd name="GluePoint4X" fmla="*/ 4 w 4"/>
                  <a:gd name="GluePoint4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5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6" name="Freeform 404"/>
              <p:cNvSpPr/>
              <p:nvPr/>
            </p:nvSpPr>
            <p:spPr>
              <a:xfrm>
                <a:off x="4648320" y="20080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3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1 h 3"/>
                  <a:gd name="GluePoint5X" fmla="*/ 0 w 1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7" name="Freeform 405"/>
              <p:cNvSpPr/>
              <p:nvPr/>
            </p:nvSpPr>
            <p:spPr>
              <a:xfrm>
                <a:off x="4546440" y="1974960"/>
                <a:ext cx="55080" cy="522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2200"/>
                  <a:gd name="textAreaBottom" fmla="*/ 52560 h 52200"/>
                  <a:gd name="GluePoint1X" fmla="*/ 13 w 35"/>
                  <a:gd name="GluePoint1Y" fmla="*/ 0 h 33"/>
                  <a:gd name="GluePoint2X" fmla="*/ 6 w 35"/>
                  <a:gd name="GluePoint2Y" fmla="*/ 3 h 33"/>
                  <a:gd name="GluePoint3X" fmla="*/ 3 w 35"/>
                  <a:gd name="GluePoint3Y" fmla="*/ 1 h 33"/>
                  <a:gd name="GluePoint4X" fmla="*/ 0 w 35"/>
                  <a:gd name="GluePoint4Y" fmla="*/ 9 h 33"/>
                  <a:gd name="GluePoint5X" fmla="*/ 10 w 35"/>
                  <a:gd name="GluePoint5Y" fmla="*/ 17 h 33"/>
                  <a:gd name="GluePoint6X" fmla="*/ 10 w 35"/>
                  <a:gd name="GluePoint6Y" fmla="*/ 25 h 33"/>
                  <a:gd name="GluePoint7X" fmla="*/ 13 w 35"/>
                  <a:gd name="GluePoint7Y" fmla="*/ 27 h 33"/>
                  <a:gd name="GluePoint8X" fmla="*/ 14 w 35"/>
                  <a:gd name="GluePoint8Y" fmla="*/ 22 h 33"/>
                  <a:gd name="GluePoint9X" fmla="*/ 18 w 35"/>
                  <a:gd name="GluePoint9Y" fmla="*/ 25 h 33"/>
                  <a:gd name="GluePoint10X" fmla="*/ 21 w 35"/>
                  <a:gd name="GluePoint10Y" fmla="*/ 33 h 33"/>
                  <a:gd name="GluePoint11X" fmla="*/ 22 w 35"/>
                  <a:gd name="GluePoint11Y" fmla="*/ 33 h 33"/>
                  <a:gd name="GluePoint12X" fmla="*/ 22 w 35"/>
                  <a:gd name="GluePoint12Y" fmla="*/ 29 h 33"/>
                  <a:gd name="GluePoint13X" fmla="*/ 24 w 35"/>
                  <a:gd name="GluePoint13Y" fmla="*/ 27 h 33"/>
                  <a:gd name="GluePoint14X" fmla="*/ 30 w 35"/>
                  <a:gd name="GluePoint14Y" fmla="*/ 33 h 33"/>
                  <a:gd name="GluePoint15X" fmla="*/ 27 w 35"/>
                  <a:gd name="GluePoint15Y" fmla="*/ 19 h 33"/>
                  <a:gd name="GluePoint16X" fmla="*/ 24 w 35"/>
                  <a:gd name="GluePoint16Y" fmla="*/ 14 h 33"/>
                  <a:gd name="GluePoint17X" fmla="*/ 30 w 35"/>
                  <a:gd name="GluePoint17Y" fmla="*/ 17 h 33"/>
                  <a:gd name="GluePoint18X" fmla="*/ 35 w 35"/>
                  <a:gd name="GluePoint18Y" fmla="*/ 16 h 33"/>
                  <a:gd name="GluePoint19X" fmla="*/ 33 w 35"/>
                  <a:gd name="GluePoint19Y" fmla="*/ 14 h 33"/>
                  <a:gd name="GluePoint20X" fmla="*/ 30 w 35"/>
                  <a:gd name="GluePoint20Y" fmla="*/ 13 h 33"/>
                  <a:gd name="GluePoint21X" fmla="*/ 29 w 35"/>
                  <a:gd name="GluePoint21Y" fmla="*/ 6 h 33"/>
                  <a:gd name="GluePoint22X" fmla="*/ 25 w 35"/>
                  <a:gd name="GluePoint22Y" fmla="*/ 4 h 33"/>
                  <a:gd name="GluePoint23X" fmla="*/ 13 w 35"/>
                  <a:gd name="GluePoint23Y" fmla="*/ 0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35" h="33">
                    <a:moveTo>
                      <a:pt x="13" y="0"/>
                    </a:moveTo>
                    <a:lnTo>
                      <a:pt x="6" y="3"/>
                    </a:lnTo>
                    <a:lnTo>
                      <a:pt x="3" y="1"/>
                    </a:lnTo>
                    <a:lnTo>
                      <a:pt x="0" y="9"/>
                    </a:lnTo>
                    <a:lnTo>
                      <a:pt x="10" y="17"/>
                    </a:lnTo>
                    <a:lnTo>
                      <a:pt x="10" y="25"/>
                    </a:lnTo>
                    <a:lnTo>
                      <a:pt x="13" y="27"/>
                    </a:lnTo>
                    <a:lnTo>
                      <a:pt x="14" y="22"/>
                    </a:lnTo>
                    <a:lnTo>
                      <a:pt x="18" y="25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2" y="29"/>
                    </a:lnTo>
                    <a:lnTo>
                      <a:pt x="24" y="27"/>
                    </a:lnTo>
                    <a:lnTo>
                      <a:pt x="30" y="33"/>
                    </a:lnTo>
                    <a:lnTo>
                      <a:pt x="27" y="19"/>
                    </a:lnTo>
                    <a:lnTo>
                      <a:pt x="24" y="14"/>
                    </a:lnTo>
                    <a:lnTo>
                      <a:pt x="30" y="17"/>
                    </a:lnTo>
                    <a:lnTo>
                      <a:pt x="35" y="16"/>
                    </a:lnTo>
                    <a:lnTo>
                      <a:pt x="33" y="14"/>
                    </a:lnTo>
                    <a:lnTo>
                      <a:pt x="30" y="13"/>
                    </a:lnTo>
                    <a:lnTo>
                      <a:pt x="29" y="6"/>
                    </a:lnTo>
                    <a:lnTo>
                      <a:pt x="25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538" name="Group 607"/>
            <p:cNvGrpSpPr/>
            <p:nvPr/>
          </p:nvGrpSpPr>
          <p:grpSpPr>
            <a:xfrm>
              <a:off x="1332000" y="866880"/>
              <a:ext cx="6171840" cy="2891880"/>
              <a:chOff x="1332000" y="866880"/>
              <a:chExt cx="6171840" cy="2891880"/>
            </a:xfrm>
          </p:grpSpPr>
          <p:sp>
            <p:nvSpPr>
              <p:cNvPr id="539" name="Freeform 407"/>
              <p:cNvSpPr/>
              <p:nvPr/>
            </p:nvSpPr>
            <p:spPr>
              <a:xfrm>
                <a:off x="4529160" y="1971720"/>
                <a:ext cx="9000" cy="90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9000"/>
                  <a:gd name="textAreaBottom" fmla="*/ 9360 h 9000"/>
                  <a:gd name="GluePoint1X" fmla="*/ 6 w 6"/>
                  <a:gd name="GluePoint1Y" fmla="*/ 6 h 6"/>
                  <a:gd name="GluePoint2X" fmla="*/ 6 w 6"/>
                  <a:gd name="GluePoint2Y" fmla="*/ 3 h 6"/>
                  <a:gd name="GluePoint3X" fmla="*/ 3 w 6"/>
                  <a:gd name="GluePoint3Y" fmla="*/ 0 h 6"/>
                  <a:gd name="GluePoint4X" fmla="*/ 0 w 6"/>
                  <a:gd name="GluePoint4Y" fmla="*/ 3 h 6"/>
                  <a:gd name="GluePoint5X" fmla="*/ 6 w 6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6">
                    <a:moveTo>
                      <a:pt x="6" y="6"/>
                    </a:move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40" name="Freeform 408"/>
              <p:cNvSpPr/>
              <p:nvPr/>
            </p:nvSpPr>
            <p:spPr>
              <a:xfrm>
                <a:off x="4586400" y="1954080"/>
                <a:ext cx="37800" cy="298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29880"/>
                  <a:gd name="textAreaBottom" fmla="*/ 30240 h 29880"/>
                  <a:gd name="GluePoint1X" fmla="*/ 24 w 24"/>
                  <a:gd name="GluePoint1Y" fmla="*/ 17 h 19"/>
                  <a:gd name="GluePoint2X" fmla="*/ 24 w 24"/>
                  <a:gd name="GluePoint2Y" fmla="*/ 16 h 19"/>
                  <a:gd name="GluePoint3X" fmla="*/ 21 w 24"/>
                  <a:gd name="GluePoint3Y" fmla="*/ 14 h 19"/>
                  <a:gd name="GluePoint4X" fmla="*/ 16 w 24"/>
                  <a:gd name="GluePoint4Y" fmla="*/ 8 h 19"/>
                  <a:gd name="GluePoint5X" fmla="*/ 10 w 24"/>
                  <a:gd name="GluePoint5Y" fmla="*/ 5 h 19"/>
                  <a:gd name="GluePoint6X" fmla="*/ 5 w 24"/>
                  <a:gd name="GluePoint6Y" fmla="*/ 0 h 19"/>
                  <a:gd name="GluePoint7X" fmla="*/ 0 w 24"/>
                  <a:gd name="GluePoint7Y" fmla="*/ 3 h 19"/>
                  <a:gd name="GluePoint8X" fmla="*/ 4 w 24"/>
                  <a:gd name="GluePoint8Y" fmla="*/ 3 h 19"/>
                  <a:gd name="GluePoint9X" fmla="*/ 10 w 24"/>
                  <a:gd name="GluePoint9Y" fmla="*/ 9 h 19"/>
                  <a:gd name="GluePoint10X" fmla="*/ 18 w 24"/>
                  <a:gd name="GluePoint10Y" fmla="*/ 14 h 19"/>
                  <a:gd name="GluePoint11X" fmla="*/ 21 w 24"/>
                  <a:gd name="GluePoint11Y" fmla="*/ 19 h 19"/>
                  <a:gd name="GluePoint12X" fmla="*/ 24 w 24"/>
                  <a:gd name="GluePoint12Y" fmla="*/ 19 h 19"/>
                  <a:gd name="GluePoint13X" fmla="*/ 24 w 24"/>
                  <a:gd name="GluePoint13Y" fmla="*/ 17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4" h="19">
                    <a:moveTo>
                      <a:pt x="24" y="17"/>
                    </a:moveTo>
                    <a:lnTo>
                      <a:pt x="24" y="16"/>
                    </a:lnTo>
                    <a:lnTo>
                      <a:pt x="21" y="14"/>
                    </a:lnTo>
                    <a:lnTo>
                      <a:pt x="16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10" y="9"/>
                    </a:lnTo>
                    <a:lnTo>
                      <a:pt x="18" y="14"/>
                    </a:lnTo>
                    <a:lnTo>
                      <a:pt x="21" y="19"/>
                    </a:lnTo>
                    <a:lnTo>
                      <a:pt x="24" y="19"/>
                    </a:lnTo>
                    <a:lnTo>
                      <a:pt x="24" y="1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41" name="Freeform 409"/>
              <p:cNvSpPr/>
              <p:nvPr/>
            </p:nvSpPr>
            <p:spPr>
              <a:xfrm>
                <a:off x="4511520" y="19368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3 w 5"/>
                  <a:gd name="GluePoint2Y" fmla="*/ 0 h 4"/>
                  <a:gd name="GluePoint3X" fmla="*/ 0 w 5"/>
                  <a:gd name="GluePoint3Y" fmla="*/ 0 h 4"/>
                  <a:gd name="GluePoint4X" fmla="*/ 1 w 5"/>
                  <a:gd name="GluePoint4Y" fmla="*/ 3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42" name="Freeform 410"/>
              <p:cNvSpPr/>
              <p:nvPr/>
            </p:nvSpPr>
            <p:spPr>
              <a:xfrm>
                <a:off x="4383000" y="178272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1 w 5"/>
                  <a:gd name="GluePoint1Y" fmla="*/ 0 h 5"/>
                  <a:gd name="GluePoint2X" fmla="*/ 5 w 5"/>
                  <a:gd name="GluePoint2Y" fmla="*/ 5 h 5"/>
                  <a:gd name="GluePoint3X" fmla="*/ 0 w 5"/>
                  <a:gd name="GluePoint3Y" fmla="*/ 3 h 5"/>
                  <a:gd name="GluePoint4X" fmla="*/ 1 w 5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1" y="0"/>
                    </a:moveTo>
                    <a:lnTo>
                      <a:pt x="5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43" name="Freeform 411"/>
              <p:cNvSpPr/>
              <p:nvPr/>
            </p:nvSpPr>
            <p:spPr>
              <a:xfrm>
                <a:off x="4379760" y="178596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3 w 3"/>
                  <a:gd name="GluePoint2Y" fmla="*/ 8 h 8"/>
                  <a:gd name="GluePoint3X" fmla="*/ 0 w 3"/>
                  <a:gd name="GluePoint3Y" fmla="*/ 4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3" y="8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44" name="Freeform 412"/>
              <p:cNvSpPr/>
              <p:nvPr/>
            </p:nvSpPr>
            <p:spPr>
              <a:xfrm>
                <a:off x="4430880" y="183348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0 w 6"/>
                  <a:gd name="GluePoint1Y" fmla="*/ 0 h 2"/>
                  <a:gd name="GluePoint2X" fmla="*/ 6 w 6"/>
                  <a:gd name="GluePoint2Y" fmla="*/ 2 h 2"/>
                  <a:gd name="GluePoint3X" fmla="*/ 5 w 6"/>
                  <a:gd name="GluePoint3Y" fmla="*/ 2 h 2"/>
                  <a:gd name="GluePoint4X" fmla="*/ 0 w 6"/>
                  <a:gd name="GluePoint4Y" fmla="*/ 2 h 2"/>
                  <a:gd name="GluePoint5X" fmla="*/ 0 w 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0" y="0"/>
                    </a:moveTo>
                    <a:lnTo>
                      <a:pt x="6" y="2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45" name="Freeform 413"/>
              <p:cNvSpPr/>
              <p:nvPr/>
            </p:nvSpPr>
            <p:spPr>
              <a:xfrm>
                <a:off x="4352760" y="1974960"/>
                <a:ext cx="69480" cy="457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45720"/>
                  <a:gd name="textAreaBottom" fmla="*/ 46080 h 45720"/>
                  <a:gd name="GluePoint1X" fmla="*/ 44 w 44"/>
                  <a:gd name="GluePoint1Y" fmla="*/ 0 h 29"/>
                  <a:gd name="GluePoint2X" fmla="*/ 36 w 44"/>
                  <a:gd name="GluePoint2Y" fmla="*/ 16 h 29"/>
                  <a:gd name="GluePoint3X" fmla="*/ 39 w 44"/>
                  <a:gd name="GluePoint3Y" fmla="*/ 22 h 29"/>
                  <a:gd name="GluePoint4X" fmla="*/ 38 w 44"/>
                  <a:gd name="GluePoint4Y" fmla="*/ 29 h 29"/>
                  <a:gd name="GluePoint5X" fmla="*/ 32 w 44"/>
                  <a:gd name="GluePoint5Y" fmla="*/ 27 h 29"/>
                  <a:gd name="GluePoint6X" fmla="*/ 25 w 44"/>
                  <a:gd name="GluePoint6Y" fmla="*/ 22 h 29"/>
                  <a:gd name="GluePoint7X" fmla="*/ 1 w 44"/>
                  <a:gd name="GluePoint7Y" fmla="*/ 13 h 29"/>
                  <a:gd name="GluePoint8X" fmla="*/ 0 w 44"/>
                  <a:gd name="GluePoint8Y" fmla="*/ 6 h 29"/>
                  <a:gd name="GluePoint9X" fmla="*/ 1 w 44"/>
                  <a:gd name="GluePoint9Y" fmla="*/ 1 h 29"/>
                  <a:gd name="GluePoint10X" fmla="*/ 5 w 44"/>
                  <a:gd name="GluePoint10Y" fmla="*/ 3 h 29"/>
                  <a:gd name="GluePoint11X" fmla="*/ 9 w 44"/>
                  <a:gd name="GluePoint11Y" fmla="*/ 1 h 29"/>
                  <a:gd name="GluePoint12X" fmla="*/ 16 w 44"/>
                  <a:gd name="GluePoint12Y" fmla="*/ 6 h 29"/>
                  <a:gd name="GluePoint13X" fmla="*/ 44 w 44"/>
                  <a:gd name="GluePoint13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29">
                    <a:moveTo>
                      <a:pt x="44" y="0"/>
                    </a:moveTo>
                    <a:lnTo>
                      <a:pt x="36" y="16"/>
                    </a:lnTo>
                    <a:lnTo>
                      <a:pt x="39" y="22"/>
                    </a:lnTo>
                    <a:lnTo>
                      <a:pt x="38" y="29"/>
                    </a:lnTo>
                    <a:lnTo>
                      <a:pt x="32" y="27"/>
                    </a:lnTo>
                    <a:lnTo>
                      <a:pt x="25" y="22"/>
                    </a:lnTo>
                    <a:lnTo>
                      <a:pt x="1" y="13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5" y="3"/>
                    </a:lnTo>
                    <a:lnTo>
                      <a:pt x="9" y="1"/>
                    </a:lnTo>
                    <a:lnTo>
                      <a:pt x="16" y="6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46" name="Freeform 414"/>
              <p:cNvSpPr/>
              <p:nvPr/>
            </p:nvSpPr>
            <p:spPr>
              <a:xfrm>
                <a:off x="4251240" y="1892160"/>
                <a:ext cx="34560" cy="662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66240"/>
                  <a:gd name="textAreaBottom" fmla="*/ 66600 h 66240"/>
                  <a:gd name="GluePoint1X" fmla="*/ 13 w 22"/>
                  <a:gd name="GluePoint1Y" fmla="*/ 0 h 42"/>
                  <a:gd name="GluePoint2X" fmla="*/ 18 w 22"/>
                  <a:gd name="GluePoint2Y" fmla="*/ 2 h 42"/>
                  <a:gd name="GluePoint3X" fmla="*/ 21 w 22"/>
                  <a:gd name="GluePoint3Y" fmla="*/ 10 h 42"/>
                  <a:gd name="GluePoint4X" fmla="*/ 22 w 22"/>
                  <a:gd name="GluePoint4Y" fmla="*/ 32 h 42"/>
                  <a:gd name="GluePoint5X" fmla="*/ 19 w 22"/>
                  <a:gd name="GluePoint5Y" fmla="*/ 37 h 42"/>
                  <a:gd name="GluePoint6X" fmla="*/ 16 w 22"/>
                  <a:gd name="GluePoint6Y" fmla="*/ 36 h 42"/>
                  <a:gd name="GluePoint7X" fmla="*/ 13 w 22"/>
                  <a:gd name="GluePoint7Y" fmla="*/ 39 h 42"/>
                  <a:gd name="GluePoint8X" fmla="*/ 10 w 22"/>
                  <a:gd name="GluePoint8Y" fmla="*/ 42 h 42"/>
                  <a:gd name="GluePoint9X" fmla="*/ 5 w 22"/>
                  <a:gd name="GluePoint9Y" fmla="*/ 34 h 42"/>
                  <a:gd name="GluePoint10X" fmla="*/ 3 w 22"/>
                  <a:gd name="GluePoint10Y" fmla="*/ 31 h 42"/>
                  <a:gd name="GluePoint11X" fmla="*/ 5 w 22"/>
                  <a:gd name="GluePoint11Y" fmla="*/ 24 h 42"/>
                  <a:gd name="GluePoint12X" fmla="*/ 3 w 22"/>
                  <a:gd name="GluePoint12Y" fmla="*/ 15 h 42"/>
                  <a:gd name="GluePoint13X" fmla="*/ 0 w 22"/>
                  <a:gd name="GluePoint13Y" fmla="*/ 10 h 42"/>
                  <a:gd name="GluePoint14X" fmla="*/ 0 w 22"/>
                  <a:gd name="GluePoint14Y" fmla="*/ 5 h 42"/>
                  <a:gd name="GluePoint15X" fmla="*/ 5 w 22"/>
                  <a:gd name="GluePoint15Y" fmla="*/ 7 h 42"/>
                  <a:gd name="GluePoint16X" fmla="*/ 13 w 22"/>
                  <a:gd name="GluePoint16Y" fmla="*/ 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2" h="42">
                    <a:moveTo>
                      <a:pt x="13" y="0"/>
                    </a:moveTo>
                    <a:lnTo>
                      <a:pt x="18" y="2"/>
                    </a:lnTo>
                    <a:lnTo>
                      <a:pt x="21" y="10"/>
                    </a:lnTo>
                    <a:lnTo>
                      <a:pt x="22" y="32"/>
                    </a:lnTo>
                    <a:lnTo>
                      <a:pt x="19" y="37"/>
                    </a:lnTo>
                    <a:lnTo>
                      <a:pt x="16" y="36"/>
                    </a:lnTo>
                    <a:lnTo>
                      <a:pt x="13" y="39"/>
                    </a:lnTo>
                    <a:lnTo>
                      <a:pt x="10" y="42"/>
                    </a:lnTo>
                    <a:lnTo>
                      <a:pt x="5" y="34"/>
                    </a:lnTo>
                    <a:lnTo>
                      <a:pt x="3" y="31"/>
                    </a:lnTo>
                    <a:lnTo>
                      <a:pt x="5" y="24"/>
                    </a:lnTo>
                    <a:lnTo>
                      <a:pt x="3" y="15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47" name="Freeform 415"/>
              <p:cNvSpPr/>
              <p:nvPr/>
            </p:nvSpPr>
            <p:spPr>
              <a:xfrm>
                <a:off x="4259160" y="1844640"/>
                <a:ext cx="20160" cy="45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5720"/>
                  <a:gd name="textAreaBottom" fmla="*/ 46080 h 45720"/>
                  <a:gd name="GluePoint1X" fmla="*/ 10 w 13"/>
                  <a:gd name="GluePoint1Y" fmla="*/ 0 h 29"/>
                  <a:gd name="GluePoint2X" fmla="*/ 11 w 13"/>
                  <a:gd name="GluePoint2Y" fmla="*/ 0 h 29"/>
                  <a:gd name="GluePoint3X" fmla="*/ 13 w 13"/>
                  <a:gd name="GluePoint3Y" fmla="*/ 13 h 29"/>
                  <a:gd name="GluePoint4X" fmla="*/ 10 w 13"/>
                  <a:gd name="GluePoint4Y" fmla="*/ 29 h 29"/>
                  <a:gd name="GluePoint5X" fmla="*/ 2 w 13"/>
                  <a:gd name="GluePoint5Y" fmla="*/ 21 h 29"/>
                  <a:gd name="GluePoint6X" fmla="*/ 0 w 13"/>
                  <a:gd name="GluePoint6Y" fmla="*/ 9 h 29"/>
                  <a:gd name="GluePoint7X" fmla="*/ 2 w 13"/>
                  <a:gd name="GluePoint7Y" fmla="*/ 6 h 29"/>
                  <a:gd name="GluePoint8X" fmla="*/ 10 w 13"/>
                  <a:gd name="GluePoint8Y" fmla="*/ 4 h 29"/>
                  <a:gd name="GluePoint9X" fmla="*/ 10 w 13"/>
                  <a:gd name="GluePoint9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9">
                    <a:moveTo>
                      <a:pt x="10" y="0"/>
                    </a:moveTo>
                    <a:lnTo>
                      <a:pt x="11" y="0"/>
                    </a:lnTo>
                    <a:lnTo>
                      <a:pt x="13" y="13"/>
                    </a:lnTo>
                    <a:lnTo>
                      <a:pt x="10" y="29"/>
                    </a:lnTo>
                    <a:lnTo>
                      <a:pt x="2" y="2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10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48" name="Freeform 416"/>
              <p:cNvSpPr/>
              <p:nvPr/>
            </p:nvSpPr>
            <p:spPr>
              <a:xfrm>
                <a:off x="4100400" y="1951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3 h 5"/>
                  <a:gd name="GluePoint3X" fmla="*/ 2 w 3"/>
                  <a:gd name="GluePoint3Y" fmla="*/ 5 h 5"/>
                  <a:gd name="GluePoint4X" fmla="*/ 0 w 3"/>
                  <a:gd name="GluePoint4Y" fmla="*/ 3 h 5"/>
                  <a:gd name="GluePoint5X" fmla="*/ 3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49" name="Freeform 417"/>
              <p:cNvSpPr/>
              <p:nvPr/>
            </p:nvSpPr>
            <p:spPr>
              <a:xfrm>
                <a:off x="4125960" y="1928880"/>
                <a:ext cx="21960" cy="172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7280"/>
                  <a:gd name="textAreaBottom" fmla="*/ 17640 h 17280"/>
                  <a:gd name="GluePoint1X" fmla="*/ 11 w 14"/>
                  <a:gd name="GluePoint1Y" fmla="*/ 0 h 11"/>
                  <a:gd name="GluePoint2X" fmla="*/ 9 w 14"/>
                  <a:gd name="GluePoint2Y" fmla="*/ 3 h 11"/>
                  <a:gd name="GluePoint3X" fmla="*/ 14 w 14"/>
                  <a:gd name="GluePoint3Y" fmla="*/ 5 h 11"/>
                  <a:gd name="GluePoint4X" fmla="*/ 9 w 14"/>
                  <a:gd name="GluePoint4Y" fmla="*/ 11 h 11"/>
                  <a:gd name="GluePoint5X" fmla="*/ 5 w 14"/>
                  <a:gd name="GluePoint5Y" fmla="*/ 8 h 11"/>
                  <a:gd name="GluePoint6X" fmla="*/ 1 w 14"/>
                  <a:gd name="GluePoint6Y" fmla="*/ 8 h 11"/>
                  <a:gd name="GluePoint7X" fmla="*/ 0 w 14"/>
                  <a:gd name="GluePoint7Y" fmla="*/ 6 h 11"/>
                  <a:gd name="GluePoint8X" fmla="*/ 1 w 14"/>
                  <a:gd name="GluePoint8Y" fmla="*/ 3 h 11"/>
                  <a:gd name="GluePoint9X" fmla="*/ 11 w 14"/>
                  <a:gd name="GluePoint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4" h="11">
                    <a:moveTo>
                      <a:pt x="11" y="0"/>
                    </a:moveTo>
                    <a:lnTo>
                      <a:pt x="9" y="3"/>
                    </a:lnTo>
                    <a:lnTo>
                      <a:pt x="14" y="5"/>
                    </a:lnTo>
                    <a:lnTo>
                      <a:pt x="9" y="11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50" name="Freeform 418"/>
              <p:cNvSpPr/>
              <p:nvPr/>
            </p:nvSpPr>
            <p:spPr>
              <a:xfrm>
                <a:off x="4157640" y="19256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5 w 5"/>
                  <a:gd name="GluePoint2Y" fmla="*/ 3 h 3"/>
                  <a:gd name="GluePoint3X" fmla="*/ 0 w 5"/>
                  <a:gd name="GluePoint3Y" fmla="*/ 2 h 3"/>
                  <a:gd name="GluePoint4X" fmla="*/ 5 w 5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5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51" name="Freeform 419"/>
              <p:cNvSpPr/>
              <p:nvPr/>
            </p:nvSpPr>
            <p:spPr>
              <a:xfrm>
                <a:off x="4100400" y="1854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3 h 5"/>
                  <a:gd name="GluePoint3X" fmla="*/ 2 w 5"/>
                  <a:gd name="GluePoint3Y" fmla="*/ 5 h 5"/>
                  <a:gd name="GluePoint4X" fmla="*/ 0 w 5"/>
                  <a:gd name="GluePoint4Y" fmla="*/ 2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3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52" name="Freeform 420"/>
              <p:cNvSpPr/>
              <p:nvPr/>
            </p:nvSpPr>
            <p:spPr>
              <a:xfrm>
                <a:off x="4427640" y="1442880"/>
                <a:ext cx="15480" cy="252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5200"/>
                  <a:gd name="textAreaBottom" fmla="*/ 25560 h 25200"/>
                  <a:gd name="GluePoint1X" fmla="*/ 0 w 10"/>
                  <a:gd name="GluePoint1Y" fmla="*/ 16 h 16"/>
                  <a:gd name="GluePoint2X" fmla="*/ 10 w 10"/>
                  <a:gd name="GluePoint2Y" fmla="*/ 8 h 16"/>
                  <a:gd name="GluePoint3X" fmla="*/ 8 w 10"/>
                  <a:gd name="GluePoint3Y" fmla="*/ 3 h 16"/>
                  <a:gd name="GluePoint4X" fmla="*/ 10 w 10"/>
                  <a:gd name="GluePoint4Y" fmla="*/ 0 h 16"/>
                  <a:gd name="GluePoint5X" fmla="*/ 5 w 10"/>
                  <a:gd name="GluePoint5Y" fmla="*/ 0 h 16"/>
                  <a:gd name="GluePoint6X" fmla="*/ 0 w 10"/>
                  <a:gd name="GluePoint6Y" fmla="*/ 7 h 16"/>
                  <a:gd name="GluePoint7X" fmla="*/ 0 w 10"/>
                  <a:gd name="GluePoint7Y" fmla="*/ 11 h 16"/>
                  <a:gd name="GluePoint8X" fmla="*/ 2 w 10"/>
                  <a:gd name="GluePoint8Y" fmla="*/ 13 h 16"/>
                  <a:gd name="GluePoint9X" fmla="*/ 0 w 10"/>
                  <a:gd name="GluePoint9Y" fmla="*/ 1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0" h="16">
                    <a:moveTo>
                      <a:pt x="0" y="16"/>
                    </a:moveTo>
                    <a:lnTo>
                      <a:pt x="10" y="8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53" name="Freeform 421"/>
              <p:cNvSpPr/>
              <p:nvPr/>
            </p:nvSpPr>
            <p:spPr>
              <a:xfrm>
                <a:off x="4498920" y="1425600"/>
                <a:ext cx="26640" cy="154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5480"/>
                  <a:gd name="textAreaBottom" fmla="*/ 15840 h 15480"/>
                  <a:gd name="GluePoint1X" fmla="*/ 14 w 17"/>
                  <a:gd name="GluePoint1Y" fmla="*/ 0 h 10"/>
                  <a:gd name="GluePoint2X" fmla="*/ 0 w 17"/>
                  <a:gd name="GluePoint2Y" fmla="*/ 2 h 10"/>
                  <a:gd name="GluePoint3X" fmla="*/ 0 w 17"/>
                  <a:gd name="GluePoint3Y" fmla="*/ 5 h 10"/>
                  <a:gd name="GluePoint4X" fmla="*/ 3 w 17"/>
                  <a:gd name="GluePoint4Y" fmla="*/ 6 h 10"/>
                  <a:gd name="GluePoint5X" fmla="*/ 3 w 17"/>
                  <a:gd name="GluePoint5Y" fmla="*/ 10 h 10"/>
                  <a:gd name="GluePoint6X" fmla="*/ 3 w 17"/>
                  <a:gd name="GluePoint6Y" fmla="*/ 10 h 10"/>
                  <a:gd name="GluePoint7X" fmla="*/ 6 w 17"/>
                  <a:gd name="GluePoint7Y" fmla="*/ 5 h 10"/>
                  <a:gd name="GluePoint8X" fmla="*/ 9 w 17"/>
                  <a:gd name="GluePoint8Y" fmla="*/ 5 h 10"/>
                  <a:gd name="GluePoint9X" fmla="*/ 17 w 17"/>
                  <a:gd name="GluePoint9Y" fmla="*/ 2 h 10"/>
                  <a:gd name="GluePoint10X" fmla="*/ 14 w 17"/>
                  <a:gd name="GluePoint10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0">
                    <a:moveTo>
                      <a:pt x="14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54" name="Rectangle 422"/>
              <p:cNvSpPr/>
              <p:nvPr/>
            </p:nvSpPr>
            <p:spPr>
              <a:xfrm>
                <a:off x="4311720" y="2098800"/>
                <a:ext cx="6120" cy="2880"/>
              </a:xfrm>
              <a:prstGeom prst="rect">
                <a:avLst/>
              </a:pr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55" name="Freeform 423"/>
              <p:cNvSpPr/>
              <p:nvPr/>
            </p:nvSpPr>
            <p:spPr>
              <a:xfrm>
                <a:off x="5030640" y="25938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0 w 2"/>
                  <a:gd name="GluePoint2Y" fmla="*/ 2 h 4"/>
                  <a:gd name="GluePoint3X" fmla="*/ 2 w 2"/>
                  <a:gd name="GluePoint3Y" fmla="*/ 4 h 4"/>
                  <a:gd name="GluePoint4X" fmla="*/ 0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56" name="Freeform 424"/>
              <p:cNvSpPr/>
              <p:nvPr/>
            </p:nvSpPr>
            <p:spPr>
              <a:xfrm>
                <a:off x="5027760" y="260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5 w 8"/>
                  <a:gd name="GluePoint1Y" fmla="*/ 3 h 5"/>
                  <a:gd name="GluePoint2X" fmla="*/ 4 w 8"/>
                  <a:gd name="GluePoint2Y" fmla="*/ 0 h 5"/>
                  <a:gd name="GluePoint3X" fmla="*/ 0 w 8"/>
                  <a:gd name="GluePoint3Y" fmla="*/ 2 h 5"/>
                  <a:gd name="GluePoint4X" fmla="*/ 2 w 8"/>
                  <a:gd name="GluePoint4Y" fmla="*/ 2 h 5"/>
                  <a:gd name="GluePoint5X" fmla="*/ 4 w 8"/>
                  <a:gd name="GluePoint5Y" fmla="*/ 3 h 5"/>
                  <a:gd name="GluePoint6X" fmla="*/ 2 w 8"/>
                  <a:gd name="GluePoint6Y" fmla="*/ 3 h 5"/>
                  <a:gd name="GluePoint7X" fmla="*/ 2 w 8"/>
                  <a:gd name="GluePoint7Y" fmla="*/ 5 h 5"/>
                  <a:gd name="GluePoint8X" fmla="*/ 8 w 8"/>
                  <a:gd name="GluePoint8Y" fmla="*/ 5 h 5"/>
                  <a:gd name="GluePoint9X" fmla="*/ 5 w 8"/>
                  <a:gd name="GluePoint9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5" y="3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8" y="5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57" name="Freeform 425"/>
              <p:cNvSpPr/>
              <p:nvPr/>
            </p:nvSpPr>
            <p:spPr>
              <a:xfrm>
                <a:off x="5095800" y="3382920"/>
                <a:ext cx="183960" cy="37584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375840"/>
                  <a:gd name="textAreaBottom" fmla="*/ 376200 h 375840"/>
                  <a:gd name="GluePoint1X" fmla="*/ 26 w 116"/>
                  <a:gd name="GluePoint1Y" fmla="*/ 71 h 237"/>
                  <a:gd name="GluePoint2X" fmla="*/ 37 w 116"/>
                  <a:gd name="GluePoint2Y" fmla="*/ 68 h 237"/>
                  <a:gd name="GluePoint3X" fmla="*/ 40 w 116"/>
                  <a:gd name="GluePoint3Y" fmla="*/ 68 h 237"/>
                  <a:gd name="GluePoint4X" fmla="*/ 43 w 116"/>
                  <a:gd name="GluePoint4Y" fmla="*/ 65 h 237"/>
                  <a:gd name="GluePoint5X" fmla="*/ 50 w 116"/>
                  <a:gd name="GluePoint5Y" fmla="*/ 63 h 237"/>
                  <a:gd name="GluePoint6X" fmla="*/ 57 w 116"/>
                  <a:gd name="GluePoint6Y" fmla="*/ 69 h 237"/>
                  <a:gd name="GluePoint7X" fmla="*/ 56 w 116"/>
                  <a:gd name="GluePoint7Y" fmla="*/ 61 h 237"/>
                  <a:gd name="GluePoint8X" fmla="*/ 64 w 116"/>
                  <a:gd name="GluePoint8Y" fmla="*/ 57 h 237"/>
                  <a:gd name="GluePoint9X" fmla="*/ 69 w 116"/>
                  <a:gd name="GluePoint9Y" fmla="*/ 60 h 237"/>
                  <a:gd name="GluePoint10X" fmla="*/ 70 w 116"/>
                  <a:gd name="GluePoint10Y" fmla="*/ 47 h 237"/>
                  <a:gd name="GluePoint11X" fmla="*/ 72 w 116"/>
                  <a:gd name="GluePoint11Y" fmla="*/ 50 h 237"/>
                  <a:gd name="GluePoint12X" fmla="*/ 80 w 116"/>
                  <a:gd name="GluePoint12Y" fmla="*/ 44 h 237"/>
                  <a:gd name="GluePoint13X" fmla="*/ 80 w 116"/>
                  <a:gd name="GluePoint13Y" fmla="*/ 34 h 237"/>
                  <a:gd name="GluePoint14X" fmla="*/ 80 w 116"/>
                  <a:gd name="GluePoint14Y" fmla="*/ 26 h 237"/>
                  <a:gd name="GluePoint15X" fmla="*/ 83 w 116"/>
                  <a:gd name="GluePoint15Y" fmla="*/ 26 h 237"/>
                  <a:gd name="GluePoint16X" fmla="*/ 89 w 116"/>
                  <a:gd name="GluePoint16Y" fmla="*/ 20 h 237"/>
                  <a:gd name="GluePoint17X" fmla="*/ 92 w 116"/>
                  <a:gd name="GluePoint17Y" fmla="*/ 20 h 237"/>
                  <a:gd name="GluePoint18X" fmla="*/ 94 w 116"/>
                  <a:gd name="GluePoint18Y" fmla="*/ 5 h 237"/>
                  <a:gd name="GluePoint19X" fmla="*/ 100 w 116"/>
                  <a:gd name="GluePoint19Y" fmla="*/ 0 h 237"/>
                  <a:gd name="GluePoint20X" fmla="*/ 116 w 116"/>
                  <a:gd name="GluePoint20Y" fmla="*/ 58 h 237"/>
                  <a:gd name="GluePoint21X" fmla="*/ 111 w 116"/>
                  <a:gd name="GluePoint21Y" fmla="*/ 66 h 237"/>
                  <a:gd name="GluePoint22X" fmla="*/ 107 w 116"/>
                  <a:gd name="GluePoint22Y" fmla="*/ 58 h 237"/>
                  <a:gd name="GluePoint23X" fmla="*/ 107 w 116"/>
                  <a:gd name="GluePoint23Y" fmla="*/ 79 h 237"/>
                  <a:gd name="GluePoint24X" fmla="*/ 96 w 116"/>
                  <a:gd name="GluePoint24Y" fmla="*/ 115 h 237"/>
                  <a:gd name="GluePoint25X" fmla="*/ 62 w 116"/>
                  <a:gd name="GluePoint25Y" fmla="*/ 209 h 237"/>
                  <a:gd name="GluePoint26X" fmla="*/ 54 w 116"/>
                  <a:gd name="GluePoint26Y" fmla="*/ 225 h 237"/>
                  <a:gd name="GluePoint27X" fmla="*/ 38 w 116"/>
                  <a:gd name="GluePoint27Y" fmla="*/ 230 h 237"/>
                  <a:gd name="GluePoint28X" fmla="*/ 10 w 116"/>
                  <a:gd name="GluePoint28Y" fmla="*/ 225 h 237"/>
                  <a:gd name="GluePoint29X" fmla="*/ 5 w 116"/>
                  <a:gd name="GluePoint29Y" fmla="*/ 208 h 237"/>
                  <a:gd name="GluePoint30X" fmla="*/ 3 w 116"/>
                  <a:gd name="GluePoint30Y" fmla="*/ 192 h 237"/>
                  <a:gd name="GluePoint31X" fmla="*/ 0 w 116"/>
                  <a:gd name="GluePoint31Y" fmla="*/ 172 h 237"/>
                  <a:gd name="GluePoint32X" fmla="*/ 8 w 116"/>
                  <a:gd name="GluePoint32Y" fmla="*/ 161 h 237"/>
                  <a:gd name="GluePoint33X" fmla="*/ 13 w 116"/>
                  <a:gd name="GluePoint33Y" fmla="*/ 152 h 237"/>
                  <a:gd name="GluePoint34X" fmla="*/ 23 w 116"/>
                  <a:gd name="GluePoint34Y" fmla="*/ 131 h 237"/>
                  <a:gd name="GluePoint35X" fmla="*/ 18 w 116"/>
                  <a:gd name="GluePoint35Y" fmla="*/ 100 h 237"/>
                  <a:gd name="GluePoint36X" fmla="*/ 24 w 116"/>
                  <a:gd name="GluePoint36Y" fmla="*/ 78 h 2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16" h="237">
                    <a:moveTo>
                      <a:pt x="24" y="73"/>
                    </a:moveTo>
                    <a:lnTo>
                      <a:pt x="26" y="71"/>
                    </a:lnTo>
                    <a:lnTo>
                      <a:pt x="32" y="71"/>
                    </a:lnTo>
                    <a:lnTo>
                      <a:pt x="37" y="68"/>
                    </a:lnTo>
                    <a:lnTo>
                      <a:pt x="38" y="69"/>
                    </a:lnTo>
                    <a:lnTo>
                      <a:pt x="40" y="68"/>
                    </a:lnTo>
                    <a:lnTo>
                      <a:pt x="42" y="69"/>
                    </a:lnTo>
                    <a:lnTo>
                      <a:pt x="43" y="65"/>
                    </a:lnTo>
                    <a:lnTo>
                      <a:pt x="48" y="65"/>
                    </a:lnTo>
                    <a:lnTo>
                      <a:pt x="50" y="63"/>
                    </a:lnTo>
                    <a:lnTo>
                      <a:pt x="54" y="69"/>
                    </a:lnTo>
                    <a:lnTo>
                      <a:pt x="57" y="69"/>
                    </a:lnTo>
                    <a:lnTo>
                      <a:pt x="54" y="63"/>
                    </a:lnTo>
                    <a:lnTo>
                      <a:pt x="56" y="61"/>
                    </a:lnTo>
                    <a:lnTo>
                      <a:pt x="62" y="55"/>
                    </a:lnTo>
                    <a:lnTo>
                      <a:pt x="64" y="57"/>
                    </a:lnTo>
                    <a:lnTo>
                      <a:pt x="64" y="60"/>
                    </a:lnTo>
                    <a:lnTo>
                      <a:pt x="69" y="60"/>
                    </a:lnTo>
                    <a:lnTo>
                      <a:pt x="65" y="53"/>
                    </a:lnTo>
                    <a:lnTo>
                      <a:pt x="70" y="47"/>
                    </a:lnTo>
                    <a:lnTo>
                      <a:pt x="72" y="45"/>
                    </a:lnTo>
                    <a:lnTo>
                      <a:pt x="72" y="50"/>
                    </a:lnTo>
                    <a:lnTo>
                      <a:pt x="77" y="45"/>
                    </a:lnTo>
                    <a:lnTo>
                      <a:pt x="80" y="44"/>
                    </a:lnTo>
                    <a:lnTo>
                      <a:pt x="75" y="41"/>
                    </a:lnTo>
                    <a:lnTo>
                      <a:pt x="80" y="34"/>
                    </a:lnTo>
                    <a:lnTo>
                      <a:pt x="80" y="36"/>
                    </a:lnTo>
                    <a:lnTo>
                      <a:pt x="80" y="26"/>
                    </a:lnTo>
                    <a:lnTo>
                      <a:pt x="80" y="24"/>
                    </a:lnTo>
                    <a:lnTo>
                      <a:pt x="83" y="26"/>
                    </a:lnTo>
                    <a:lnTo>
                      <a:pt x="84" y="29"/>
                    </a:lnTo>
                    <a:lnTo>
                      <a:pt x="89" y="20"/>
                    </a:lnTo>
                    <a:lnTo>
                      <a:pt x="91" y="23"/>
                    </a:lnTo>
                    <a:lnTo>
                      <a:pt x="92" y="20"/>
                    </a:lnTo>
                    <a:lnTo>
                      <a:pt x="96" y="8"/>
                    </a:lnTo>
                    <a:lnTo>
                      <a:pt x="94" y="5"/>
                    </a:lnTo>
                    <a:lnTo>
                      <a:pt x="96" y="7"/>
                    </a:lnTo>
                    <a:lnTo>
                      <a:pt x="100" y="0"/>
                    </a:lnTo>
                    <a:lnTo>
                      <a:pt x="110" y="15"/>
                    </a:lnTo>
                    <a:lnTo>
                      <a:pt x="116" y="58"/>
                    </a:lnTo>
                    <a:lnTo>
                      <a:pt x="113" y="66"/>
                    </a:lnTo>
                    <a:lnTo>
                      <a:pt x="111" y="66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5" y="69"/>
                    </a:lnTo>
                    <a:lnTo>
                      <a:pt x="107" y="79"/>
                    </a:lnTo>
                    <a:lnTo>
                      <a:pt x="100" y="89"/>
                    </a:lnTo>
                    <a:lnTo>
                      <a:pt x="96" y="115"/>
                    </a:lnTo>
                    <a:lnTo>
                      <a:pt x="81" y="152"/>
                    </a:lnTo>
                    <a:lnTo>
                      <a:pt x="62" y="209"/>
                    </a:lnTo>
                    <a:lnTo>
                      <a:pt x="57" y="219"/>
                    </a:lnTo>
                    <a:lnTo>
                      <a:pt x="54" y="225"/>
                    </a:lnTo>
                    <a:lnTo>
                      <a:pt x="50" y="229"/>
                    </a:lnTo>
                    <a:lnTo>
                      <a:pt x="38" y="230"/>
                    </a:lnTo>
                    <a:lnTo>
                      <a:pt x="24" y="237"/>
                    </a:lnTo>
                    <a:lnTo>
                      <a:pt x="10" y="225"/>
                    </a:lnTo>
                    <a:lnTo>
                      <a:pt x="7" y="219"/>
                    </a:lnTo>
                    <a:lnTo>
                      <a:pt x="5" y="208"/>
                    </a:lnTo>
                    <a:lnTo>
                      <a:pt x="7" y="201"/>
                    </a:lnTo>
                    <a:lnTo>
                      <a:pt x="3" y="192"/>
                    </a:lnTo>
                    <a:lnTo>
                      <a:pt x="0" y="185"/>
                    </a:lnTo>
                    <a:lnTo>
                      <a:pt x="0" y="172"/>
                    </a:lnTo>
                    <a:lnTo>
                      <a:pt x="5" y="163"/>
                    </a:lnTo>
                    <a:lnTo>
                      <a:pt x="8" y="161"/>
                    </a:lnTo>
                    <a:lnTo>
                      <a:pt x="10" y="160"/>
                    </a:lnTo>
                    <a:lnTo>
                      <a:pt x="13" y="152"/>
                    </a:lnTo>
                    <a:lnTo>
                      <a:pt x="23" y="135"/>
                    </a:lnTo>
                    <a:lnTo>
                      <a:pt x="23" y="131"/>
                    </a:lnTo>
                    <a:lnTo>
                      <a:pt x="19" y="118"/>
                    </a:lnTo>
                    <a:lnTo>
                      <a:pt x="18" y="100"/>
                    </a:lnTo>
                    <a:lnTo>
                      <a:pt x="16" y="95"/>
                    </a:lnTo>
                    <a:lnTo>
                      <a:pt x="24" y="78"/>
                    </a:lnTo>
                    <a:lnTo>
                      <a:pt x="24" y="7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58" name="Freeform 426"/>
              <p:cNvSpPr/>
              <p:nvPr/>
            </p:nvSpPr>
            <p:spPr>
              <a:xfrm>
                <a:off x="3946680" y="1425600"/>
                <a:ext cx="158400" cy="226800"/>
              </a:xfrm>
              <a:custGeom>
                <a:avLst/>
                <a:gdLst>
                  <a:gd name="textAreaLeft" fmla="*/ 0 w 158400"/>
                  <a:gd name="textAreaRight" fmla="*/ 158760 w 158400"/>
                  <a:gd name="textAreaTop" fmla="*/ 0 h 226800"/>
                  <a:gd name="textAreaBottom" fmla="*/ 227160 h 226800"/>
                  <a:gd name="GluePoint1X" fmla="*/ 52 w 100"/>
                  <a:gd name="GluePoint1Y" fmla="*/ 133 h 143"/>
                  <a:gd name="GluePoint2X" fmla="*/ 57 w 100"/>
                  <a:gd name="GluePoint2Y" fmla="*/ 132 h 143"/>
                  <a:gd name="GluePoint3X" fmla="*/ 60 w 100"/>
                  <a:gd name="GluePoint3Y" fmla="*/ 129 h 143"/>
                  <a:gd name="GluePoint4X" fmla="*/ 91 w 100"/>
                  <a:gd name="GluePoint4Y" fmla="*/ 129 h 143"/>
                  <a:gd name="GluePoint5X" fmla="*/ 97 w 100"/>
                  <a:gd name="GluePoint5Y" fmla="*/ 122 h 143"/>
                  <a:gd name="GluePoint6X" fmla="*/ 86 w 100"/>
                  <a:gd name="GluePoint6Y" fmla="*/ 119 h 143"/>
                  <a:gd name="GluePoint7X" fmla="*/ 89 w 100"/>
                  <a:gd name="GluePoint7Y" fmla="*/ 114 h 143"/>
                  <a:gd name="GluePoint8X" fmla="*/ 94 w 100"/>
                  <a:gd name="GluePoint8Y" fmla="*/ 111 h 143"/>
                  <a:gd name="GluePoint9X" fmla="*/ 100 w 100"/>
                  <a:gd name="GluePoint9Y" fmla="*/ 101 h 143"/>
                  <a:gd name="GluePoint10X" fmla="*/ 94 w 100"/>
                  <a:gd name="GluePoint10Y" fmla="*/ 93 h 143"/>
                  <a:gd name="GluePoint11X" fmla="*/ 83 w 100"/>
                  <a:gd name="GluePoint11Y" fmla="*/ 96 h 143"/>
                  <a:gd name="GluePoint12X" fmla="*/ 78 w 100"/>
                  <a:gd name="GluePoint12Y" fmla="*/ 96 h 143"/>
                  <a:gd name="GluePoint13X" fmla="*/ 73 w 100"/>
                  <a:gd name="GluePoint13Y" fmla="*/ 82 h 143"/>
                  <a:gd name="GluePoint14X" fmla="*/ 79 w 100"/>
                  <a:gd name="GluePoint14Y" fmla="*/ 80 h 143"/>
                  <a:gd name="GluePoint15X" fmla="*/ 64 w 100"/>
                  <a:gd name="GluePoint15Y" fmla="*/ 66 h 143"/>
                  <a:gd name="GluePoint16X" fmla="*/ 57 w 100"/>
                  <a:gd name="GluePoint16Y" fmla="*/ 51 h 143"/>
                  <a:gd name="GluePoint17X" fmla="*/ 45 w 100"/>
                  <a:gd name="GluePoint17Y" fmla="*/ 43 h 143"/>
                  <a:gd name="GluePoint18X" fmla="*/ 38 w 100"/>
                  <a:gd name="GluePoint18Y" fmla="*/ 40 h 143"/>
                  <a:gd name="GluePoint19X" fmla="*/ 41 w 100"/>
                  <a:gd name="GluePoint19Y" fmla="*/ 35 h 143"/>
                  <a:gd name="GluePoint20X" fmla="*/ 49 w 100"/>
                  <a:gd name="GluePoint20Y" fmla="*/ 29 h 143"/>
                  <a:gd name="GluePoint21X" fmla="*/ 54 w 100"/>
                  <a:gd name="GluePoint21Y" fmla="*/ 21 h 143"/>
                  <a:gd name="GluePoint22X" fmla="*/ 37 w 100"/>
                  <a:gd name="GluePoint22Y" fmla="*/ 14 h 143"/>
                  <a:gd name="GluePoint23X" fmla="*/ 25 w 100"/>
                  <a:gd name="GluePoint23Y" fmla="*/ 16 h 143"/>
                  <a:gd name="GluePoint24X" fmla="*/ 30 w 100"/>
                  <a:gd name="GluePoint24Y" fmla="*/ 13 h 143"/>
                  <a:gd name="GluePoint25X" fmla="*/ 27 w 100"/>
                  <a:gd name="GluePoint25Y" fmla="*/ 11 h 143"/>
                  <a:gd name="GluePoint26X" fmla="*/ 40 w 100"/>
                  <a:gd name="GluePoint26Y" fmla="*/ 0 h 143"/>
                  <a:gd name="GluePoint27X" fmla="*/ 16 w 100"/>
                  <a:gd name="GluePoint27Y" fmla="*/ 2 h 143"/>
                  <a:gd name="GluePoint28X" fmla="*/ 11 w 100"/>
                  <a:gd name="GluePoint28Y" fmla="*/ 6 h 143"/>
                  <a:gd name="GluePoint29X" fmla="*/ 10 w 100"/>
                  <a:gd name="GluePoint29Y" fmla="*/ 10 h 143"/>
                  <a:gd name="GluePoint30X" fmla="*/ 6 w 100"/>
                  <a:gd name="GluePoint30Y" fmla="*/ 14 h 143"/>
                  <a:gd name="GluePoint31X" fmla="*/ 8 w 100"/>
                  <a:gd name="GluePoint31Y" fmla="*/ 18 h 143"/>
                  <a:gd name="GluePoint32X" fmla="*/ 5 w 100"/>
                  <a:gd name="GluePoint32Y" fmla="*/ 21 h 143"/>
                  <a:gd name="GluePoint33X" fmla="*/ 8 w 100"/>
                  <a:gd name="GluePoint33Y" fmla="*/ 21 h 143"/>
                  <a:gd name="GluePoint34X" fmla="*/ 5 w 100"/>
                  <a:gd name="GluePoint34Y" fmla="*/ 30 h 143"/>
                  <a:gd name="GluePoint35X" fmla="*/ 6 w 100"/>
                  <a:gd name="GluePoint35Y" fmla="*/ 35 h 143"/>
                  <a:gd name="GluePoint36X" fmla="*/ 6 w 100"/>
                  <a:gd name="GluePoint36Y" fmla="*/ 45 h 143"/>
                  <a:gd name="GluePoint37X" fmla="*/ 5 w 100"/>
                  <a:gd name="GluePoint37Y" fmla="*/ 55 h 143"/>
                  <a:gd name="GluePoint38X" fmla="*/ 10 w 100"/>
                  <a:gd name="GluePoint38Y" fmla="*/ 47 h 143"/>
                  <a:gd name="GluePoint39X" fmla="*/ 13 w 100"/>
                  <a:gd name="GluePoint39Y" fmla="*/ 40 h 143"/>
                  <a:gd name="GluePoint40X" fmla="*/ 14 w 100"/>
                  <a:gd name="GluePoint40Y" fmla="*/ 45 h 143"/>
                  <a:gd name="GluePoint41X" fmla="*/ 19 w 100"/>
                  <a:gd name="GluePoint41Y" fmla="*/ 43 h 143"/>
                  <a:gd name="GluePoint42X" fmla="*/ 16 w 100"/>
                  <a:gd name="GluePoint42Y" fmla="*/ 48 h 143"/>
                  <a:gd name="GluePoint43X" fmla="*/ 14 w 100"/>
                  <a:gd name="GluePoint43Y" fmla="*/ 61 h 143"/>
                  <a:gd name="GluePoint44X" fmla="*/ 13 w 100"/>
                  <a:gd name="GluePoint44Y" fmla="*/ 66 h 143"/>
                  <a:gd name="GluePoint45X" fmla="*/ 16 w 100"/>
                  <a:gd name="GluePoint45Y" fmla="*/ 63 h 143"/>
                  <a:gd name="GluePoint46X" fmla="*/ 22 w 100"/>
                  <a:gd name="GluePoint46Y" fmla="*/ 63 h 143"/>
                  <a:gd name="GluePoint47X" fmla="*/ 35 w 100"/>
                  <a:gd name="GluePoint47Y" fmla="*/ 63 h 143"/>
                  <a:gd name="GluePoint48X" fmla="*/ 37 w 100"/>
                  <a:gd name="GluePoint48Y" fmla="*/ 75 h 143"/>
                  <a:gd name="GluePoint49X" fmla="*/ 40 w 100"/>
                  <a:gd name="GluePoint49Y" fmla="*/ 80 h 143"/>
                  <a:gd name="GluePoint50X" fmla="*/ 38 w 100"/>
                  <a:gd name="GluePoint50Y" fmla="*/ 85 h 143"/>
                  <a:gd name="GluePoint51X" fmla="*/ 38 w 100"/>
                  <a:gd name="GluePoint51Y" fmla="*/ 88 h 143"/>
                  <a:gd name="GluePoint52X" fmla="*/ 18 w 100"/>
                  <a:gd name="GluePoint52Y" fmla="*/ 96 h 143"/>
                  <a:gd name="GluePoint53X" fmla="*/ 25 w 100"/>
                  <a:gd name="GluePoint53Y" fmla="*/ 100 h 143"/>
                  <a:gd name="GluePoint54X" fmla="*/ 24 w 100"/>
                  <a:gd name="GluePoint54Y" fmla="*/ 106 h 143"/>
                  <a:gd name="GluePoint55X" fmla="*/ 11 w 100"/>
                  <a:gd name="GluePoint55Y" fmla="*/ 116 h 143"/>
                  <a:gd name="GluePoint56X" fmla="*/ 22 w 100"/>
                  <a:gd name="GluePoint56Y" fmla="*/ 117 h 143"/>
                  <a:gd name="GluePoint57X" fmla="*/ 33 w 100"/>
                  <a:gd name="GluePoint57Y" fmla="*/ 121 h 143"/>
                  <a:gd name="GluePoint58X" fmla="*/ 45 w 100"/>
                  <a:gd name="GluePoint58Y" fmla="*/ 116 h 143"/>
                  <a:gd name="GluePoint59X" fmla="*/ 24 w 100"/>
                  <a:gd name="GluePoint59Y" fmla="*/ 124 h 143"/>
                  <a:gd name="GluePoint60X" fmla="*/ 3 w 100"/>
                  <a:gd name="GluePoint60Y" fmla="*/ 143 h 143"/>
                  <a:gd name="GluePoint61X" fmla="*/ 10 w 100"/>
                  <a:gd name="GluePoint61Y" fmla="*/ 143 h 143"/>
                  <a:gd name="GluePoint62X" fmla="*/ 30 w 100"/>
                  <a:gd name="GluePoint62Y" fmla="*/ 140 h 143"/>
                  <a:gd name="GluePoint63X" fmla="*/ 41 w 100"/>
                  <a:gd name="GluePoint63Y" fmla="*/ 132 h 1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0" h="143">
                    <a:moveTo>
                      <a:pt x="45" y="135"/>
                    </a:moveTo>
                    <a:lnTo>
                      <a:pt x="52" y="133"/>
                    </a:lnTo>
                    <a:lnTo>
                      <a:pt x="51" y="132"/>
                    </a:lnTo>
                    <a:lnTo>
                      <a:pt x="57" y="132"/>
                    </a:lnTo>
                    <a:lnTo>
                      <a:pt x="60" y="130"/>
                    </a:lnTo>
                    <a:lnTo>
                      <a:pt x="60" y="129"/>
                    </a:lnTo>
                    <a:lnTo>
                      <a:pt x="67" y="132"/>
                    </a:lnTo>
                    <a:lnTo>
                      <a:pt x="91" y="129"/>
                    </a:lnTo>
                    <a:lnTo>
                      <a:pt x="97" y="124"/>
                    </a:lnTo>
                    <a:lnTo>
                      <a:pt x="97" y="122"/>
                    </a:lnTo>
                    <a:lnTo>
                      <a:pt x="87" y="121"/>
                    </a:lnTo>
                    <a:lnTo>
                      <a:pt x="86" y="119"/>
                    </a:lnTo>
                    <a:lnTo>
                      <a:pt x="91" y="116"/>
                    </a:lnTo>
                    <a:lnTo>
                      <a:pt x="89" y="114"/>
                    </a:lnTo>
                    <a:lnTo>
                      <a:pt x="94" y="112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0" y="101"/>
                    </a:lnTo>
                    <a:lnTo>
                      <a:pt x="100" y="98"/>
                    </a:lnTo>
                    <a:lnTo>
                      <a:pt x="94" y="93"/>
                    </a:lnTo>
                    <a:lnTo>
                      <a:pt x="86" y="95"/>
                    </a:lnTo>
                    <a:lnTo>
                      <a:pt x="83" y="96"/>
                    </a:lnTo>
                    <a:lnTo>
                      <a:pt x="79" y="96"/>
                    </a:lnTo>
                    <a:lnTo>
                      <a:pt x="78" y="96"/>
                    </a:lnTo>
                    <a:lnTo>
                      <a:pt x="83" y="88"/>
                    </a:lnTo>
                    <a:lnTo>
                      <a:pt x="73" y="82"/>
                    </a:lnTo>
                    <a:lnTo>
                      <a:pt x="79" y="84"/>
                    </a:lnTo>
                    <a:lnTo>
                      <a:pt x="79" y="80"/>
                    </a:lnTo>
                    <a:lnTo>
                      <a:pt x="70" y="67"/>
                    </a:lnTo>
                    <a:lnTo>
                      <a:pt x="64" y="66"/>
                    </a:lnTo>
                    <a:lnTo>
                      <a:pt x="59" y="58"/>
                    </a:lnTo>
                    <a:lnTo>
                      <a:pt x="57" y="51"/>
                    </a:lnTo>
                    <a:lnTo>
                      <a:pt x="51" y="45"/>
                    </a:lnTo>
                    <a:lnTo>
                      <a:pt x="45" y="43"/>
                    </a:lnTo>
                    <a:lnTo>
                      <a:pt x="37" y="43"/>
                    </a:lnTo>
                    <a:lnTo>
                      <a:pt x="38" y="40"/>
                    </a:lnTo>
                    <a:lnTo>
                      <a:pt x="45" y="39"/>
                    </a:lnTo>
                    <a:lnTo>
                      <a:pt x="41" y="35"/>
                    </a:lnTo>
                    <a:lnTo>
                      <a:pt x="45" y="35"/>
                    </a:lnTo>
                    <a:lnTo>
                      <a:pt x="49" y="29"/>
                    </a:lnTo>
                    <a:lnTo>
                      <a:pt x="51" y="22"/>
                    </a:lnTo>
                    <a:lnTo>
                      <a:pt x="54" y="21"/>
                    </a:lnTo>
                    <a:lnTo>
                      <a:pt x="54" y="16"/>
                    </a:lnTo>
                    <a:lnTo>
                      <a:pt x="37" y="14"/>
                    </a:lnTo>
                    <a:lnTo>
                      <a:pt x="25" y="18"/>
                    </a:lnTo>
                    <a:lnTo>
                      <a:pt x="25" y="16"/>
                    </a:lnTo>
                    <a:lnTo>
                      <a:pt x="24" y="16"/>
                    </a:lnTo>
                    <a:lnTo>
                      <a:pt x="30" y="13"/>
                    </a:lnTo>
                    <a:lnTo>
                      <a:pt x="25" y="13"/>
                    </a:lnTo>
                    <a:lnTo>
                      <a:pt x="27" y="11"/>
                    </a:lnTo>
                    <a:lnTo>
                      <a:pt x="38" y="5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16" y="2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13" y="11"/>
                    </a:lnTo>
                    <a:lnTo>
                      <a:pt x="6" y="14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8" y="21"/>
                    </a:lnTo>
                    <a:lnTo>
                      <a:pt x="10" y="22"/>
                    </a:lnTo>
                    <a:lnTo>
                      <a:pt x="5" y="30"/>
                    </a:lnTo>
                    <a:lnTo>
                      <a:pt x="0" y="32"/>
                    </a:lnTo>
                    <a:lnTo>
                      <a:pt x="6" y="35"/>
                    </a:lnTo>
                    <a:lnTo>
                      <a:pt x="11" y="34"/>
                    </a:lnTo>
                    <a:lnTo>
                      <a:pt x="6" y="45"/>
                    </a:lnTo>
                    <a:lnTo>
                      <a:pt x="8" y="47"/>
                    </a:lnTo>
                    <a:lnTo>
                      <a:pt x="5" y="55"/>
                    </a:lnTo>
                    <a:lnTo>
                      <a:pt x="6" y="53"/>
                    </a:lnTo>
                    <a:lnTo>
                      <a:pt x="10" y="47"/>
                    </a:lnTo>
                    <a:lnTo>
                      <a:pt x="10" y="43"/>
                    </a:lnTo>
                    <a:lnTo>
                      <a:pt x="13" y="40"/>
                    </a:lnTo>
                    <a:lnTo>
                      <a:pt x="11" y="45"/>
                    </a:lnTo>
                    <a:lnTo>
                      <a:pt x="14" y="45"/>
                    </a:lnTo>
                    <a:lnTo>
                      <a:pt x="16" y="42"/>
                    </a:lnTo>
                    <a:lnTo>
                      <a:pt x="19" y="43"/>
                    </a:lnTo>
                    <a:lnTo>
                      <a:pt x="18" y="45"/>
                    </a:lnTo>
                    <a:lnTo>
                      <a:pt x="16" y="48"/>
                    </a:lnTo>
                    <a:lnTo>
                      <a:pt x="19" y="51"/>
                    </a:lnTo>
                    <a:lnTo>
                      <a:pt x="14" y="61"/>
                    </a:lnTo>
                    <a:lnTo>
                      <a:pt x="11" y="61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6" y="63"/>
                    </a:lnTo>
                    <a:lnTo>
                      <a:pt x="21" y="64"/>
                    </a:lnTo>
                    <a:lnTo>
                      <a:pt x="22" y="63"/>
                    </a:lnTo>
                    <a:lnTo>
                      <a:pt x="38" y="61"/>
                    </a:lnTo>
                    <a:lnTo>
                      <a:pt x="35" y="63"/>
                    </a:lnTo>
                    <a:lnTo>
                      <a:pt x="32" y="69"/>
                    </a:lnTo>
                    <a:lnTo>
                      <a:pt x="37" y="75"/>
                    </a:lnTo>
                    <a:lnTo>
                      <a:pt x="43" y="72"/>
                    </a:lnTo>
                    <a:lnTo>
                      <a:pt x="40" y="80"/>
                    </a:lnTo>
                    <a:lnTo>
                      <a:pt x="41" y="80"/>
                    </a:lnTo>
                    <a:lnTo>
                      <a:pt x="38" y="85"/>
                    </a:lnTo>
                    <a:lnTo>
                      <a:pt x="40" y="87"/>
                    </a:lnTo>
                    <a:lnTo>
                      <a:pt x="38" y="88"/>
                    </a:lnTo>
                    <a:lnTo>
                      <a:pt x="29" y="88"/>
                    </a:lnTo>
                    <a:lnTo>
                      <a:pt x="18" y="96"/>
                    </a:lnTo>
                    <a:lnTo>
                      <a:pt x="24" y="95"/>
                    </a:lnTo>
                    <a:lnTo>
                      <a:pt x="25" y="100"/>
                    </a:lnTo>
                    <a:lnTo>
                      <a:pt x="27" y="101"/>
                    </a:lnTo>
                    <a:lnTo>
                      <a:pt x="24" y="106"/>
                    </a:lnTo>
                    <a:lnTo>
                      <a:pt x="10" y="112"/>
                    </a:lnTo>
                    <a:lnTo>
                      <a:pt x="11" y="116"/>
                    </a:lnTo>
                    <a:lnTo>
                      <a:pt x="19" y="114"/>
                    </a:lnTo>
                    <a:lnTo>
                      <a:pt x="22" y="117"/>
                    </a:lnTo>
                    <a:lnTo>
                      <a:pt x="27" y="116"/>
                    </a:lnTo>
                    <a:lnTo>
                      <a:pt x="33" y="121"/>
                    </a:lnTo>
                    <a:lnTo>
                      <a:pt x="45" y="114"/>
                    </a:lnTo>
                    <a:lnTo>
                      <a:pt x="45" y="116"/>
                    </a:lnTo>
                    <a:lnTo>
                      <a:pt x="38" y="124"/>
                    </a:lnTo>
                    <a:lnTo>
                      <a:pt x="24" y="124"/>
                    </a:lnTo>
                    <a:lnTo>
                      <a:pt x="5" y="141"/>
                    </a:lnTo>
                    <a:lnTo>
                      <a:pt x="3" y="143"/>
                    </a:lnTo>
                    <a:lnTo>
                      <a:pt x="5" y="141"/>
                    </a:lnTo>
                    <a:lnTo>
                      <a:pt x="10" y="143"/>
                    </a:lnTo>
                    <a:lnTo>
                      <a:pt x="16" y="138"/>
                    </a:lnTo>
                    <a:lnTo>
                      <a:pt x="30" y="140"/>
                    </a:lnTo>
                    <a:lnTo>
                      <a:pt x="33" y="133"/>
                    </a:lnTo>
                    <a:lnTo>
                      <a:pt x="41" y="132"/>
                    </a:lnTo>
                    <a:lnTo>
                      <a:pt x="45" y="13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59" name="Freeform 427"/>
              <p:cNvSpPr/>
              <p:nvPr/>
            </p:nvSpPr>
            <p:spPr>
              <a:xfrm>
                <a:off x="2976480" y="981000"/>
                <a:ext cx="47160" cy="432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4320"/>
                  <a:gd name="textAreaBottom" fmla="*/ 4680 h 4320"/>
                  <a:gd name="GluePoint1X" fmla="*/ 0 w 30"/>
                  <a:gd name="GluePoint1Y" fmla="*/ 2 h 3"/>
                  <a:gd name="GluePoint2X" fmla="*/ 6 w 30"/>
                  <a:gd name="GluePoint2Y" fmla="*/ 0 h 3"/>
                  <a:gd name="GluePoint3X" fmla="*/ 19 w 30"/>
                  <a:gd name="GluePoint3Y" fmla="*/ 0 h 3"/>
                  <a:gd name="GluePoint4X" fmla="*/ 30 w 30"/>
                  <a:gd name="GluePoint4Y" fmla="*/ 2 h 3"/>
                  <a:gd name="GluePoint5X" fmla="*/ 22 w 30"/>
                  <a:gd name="GluePoint5Y" fmla="*/ 3 h 3"/>
                  <a:gd name="GluePoint6X" fmla="*/ 0 w 30"/>
                  <a:gd name="GluePoint6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0" h="3">
                    <a:moveTo>
                      <a:pt x="0" y="2"/>
                    </a:moveTo>
                    <a:lnTo>
                      <a:pt x="6" y="0"/>
                    </a:lnTo>
                    <a:lnTo>
                      <a:pt x="19" y="0"/>
                    </a:lnTo>
                    <a:lnTo>
                      <a:pt x="30" y="2"/>
                    </a:lnTo>
                    <a:lnTo>
                      <a:pt x="2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60" name="Freeform 428"/>
              <p:cNvSpPr/>
              <p:nvPr/>
            </p:nvSpPr>
            <p:spPr>
              <a:xfrm>
                <a:off x="3281400" y="887400"/>
                <a:ext cx="26640" cy="612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6120"/>
                  <a:gd name="textAreaBottom" fmla="*/ 6480 h 6120"/>
                  <a:gd name="GluePoint1X" fmla="*/ 3 w 17"/>
                  <a:gd name="GluePoint1Y" fmla="*/ 0 h 4"/>
                  <a:gd name="GluePoint2X" fmla="*/ 17 w 17"/>
                  <a:gd name="GluePoint2Y" fmla="*/ 4 h 4"/>
                  <a:gd name="GluePoint3X" fmla="*/ 3 w 17"/>
                  <a:gd name="GluePoint3Y" fmla="*/ 3 h 4"/>
                  <a:gd name="GluePoint4X" fmla="*/ 0 w 17"/>
                  <a:gd name="GluePoint4Y" fmla="*/ 1 h 4"/>
                  <a:gd name="GluePoint5X" fmla="*/ 3 w 17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4">
                    <a:moveTo>
                      <a:pt x="3" y="0"/>
                    </a:moveTo>
                    <a:lnTo>
                      <a:pt x="17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61" name="Freeform 429"/>
              <p:cNvSpPr/>
              <p:nvPr/>
            </p:nvSpPr>
            <p:spPr>
              <a:xfrm>
                <a:off x="3367080" y="880920"/>
                <a:ext cx="42480" cy="108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10800"/>
                  <a:gd name="textAreaBottom" fmla="*/ 11160 h 10800"/>
                  <a:gd name="GluePoint1X" fmla="*/ 0 w 27"/>
                  <a:gd name="GluePoint1Y" fmla="*/ 0 h 7"/>
                  <a:gd name="GluePoint2X" fmla="*/ 14 w 27"/>
                  <a:gd name="GluePoint2Y" fmla="*/ 0 h 7"/>
                  <a:gd name="GluePoint3X" fmla="*/ 27 w 27"/>
                  <a:gd name="GluePoint3Y" fmla="*/ 4 h 7"/>
                  <a:gd name="GluePoint4X" fmla="*/ 19 w 27"/>
                  <a:gd name="GluePoint4Y" fmla="*/ 5 h 7"/>
                  <a:gd name="GluePoint5X" fmla="*/ 19 w 27"/>
                  <a:gd name="GluePoint5Y" fmla="*/ 7 h 7"/>
                  <a:gd name="GluePoint6X" fmla="*/ 5 w 27"/>
                  <a:gd name="GluePoint6Y" fmla="*/ 4 h 7"/>
                  <a:gd name="GluePoint7X" fmla="*/ 0 w 27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7" h="7">
                    <a:moveTo>
                      <a:pt x="0" y="0"/>
                    </a:moveTo>
                    <a:lnTo>
                      <a:pt x="14" y="0"/>
                    </a:lnTo>
                    <a:lnTo>
                      <a:pt x="27" y="4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62" name="Freeform 430"/>
              <p:cNvSpPr/>
              <p:nvPr/>
            </p:nvSpPr>
            <p:spPr>
              <a:xfrm>
                <a:off x="3384720" y="87624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5 w 13"/>
                  <a:gd name="GluePoint1Y" fmla="*/ 2 h 2"/>
                  <a:gd name="GluePoint2X" fmla="*/ 0 w 13"/>
                  <a:gd name="GluePoint2Y" fmla="*/ 0 h 2"/>
                  <a:gd name="GluePoint3X" fmla="*/ 6 w 13"/>
                  <a:gd name="GluePoint3Y" fmla="*/ 0 h 2"/>
                  <a:gd name="GluePoint4X" fmla="*/ 13 w 13"/>
                  <a:gd name="GluePoint4Y" fmla="*/ 2 h 2"/>
                  <a:gd name="GluePoint5X" fmla="*/ 5 w 13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5" y="2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3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63" name="Freeform 431"/>
              <p:cNvSpPr/>
              <p:nvPr/>
            </p:nvSpPr>
            <p:spPr>
              <a:xfrm>
                <a:off x="3470400" y="8748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0 w 11"/>
                  <a:gd name="GluePoint1Y" fmla="*/ 0 h 1"/>
                  <a:gd name="GluePoint2X" fmla="*/ 11 w 11"/>
                  <a:gd name="GluePoint2Y" fmla="*/ 1 h 1"/>
                  <a:gd name="GluePoint3X" fmla="*/ 8 w 11"/>
                  <a:gd name="GluePoint3Y" fmla="*/ 1 h 1"/>
                  <a:gd name="GluePoint4X" fmla="*/ 0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0" y="0"/>
                    </a:moveTo>
                    <a:lnTo>
                      <a:pt x="11" y="1"/>
                    </a:lnTo>
                    <a:lnTo>
                      <a:pt x="8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64" name="Freeform 432"/>
              <p:cNvSpPr/>
              <p:nvPr/>
            </p:nvSpPr>
            <p:spPr>
              <a:xfrm>
                <a:off x="3470400" y="87156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1 w 16"/>
                  <a:gd name="GluePoint1Y" fmla="*/ 0 h 2"/>
                  <a:gd name="GluePoint2X" fmla="*/ 16 w 16"/>
                  <a:gd name="GluePoint2Y" fmla="*/ 2 h 2"/>
                  <a:gd name="GluePoint3X" fmla="*/ 0 w 16"/>
                  <a:gd name="GluePoint3Y" fmla="*/ 0 h 2"/>
                  <a:gd name="GluePoint4X" fmla="*/ 0 w 16"/>
                  <a:gd name="GluePoint4Y" fmla="*/ 0 h 2"/>
                  <a:gd name="GluePoint5X" fmla="*/ 1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1" y="0"/>
                    </a:moveTo>
                    <a:lnTo>
                      <a:pt x="1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65" name="Freeform 433"/>
              <p:cNvSpPr/>
              <p:nvPr/>
            </p:nvSpPr>
            <p:spPr>
              <a:xfrm>
                <a:off x="3754440" y="89208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4 w 13"/>
                  <a:gd name="GluePoint1Y" fmla="*/ 0 h 3"/>
                  <a:gd name="GluePoint2X" fmla="*/ 13 w 13"/>
                  <a:gd name="GluePoint2Y" fmla="*/ 3 h 3"/>
                  <a:gd name="GluePoint3X" fmla="*/ 2 w 13"/>
                  <a:gd name="GluePoint3Y" fmla="*/ 0 h 3"/>
                  <a:gd name="GluePoint4X" fmla="*/ 0 w 13"/>
                  <a:gd name="GluePoint4Y" fmla="*/ 0 h 3"/>
                  <a:gd name="GluePoint5X" fmla="*/ 4 w 1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4" y="0"/>
                    </a:moveTo>
                    <a:lnTo>
                      <a:pt x="13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66" name="Freeform 434"/>
              <p:cNvSpPr/>
              <p:nvPr/>
            </p:nvSpPr>
            <p:spPr>
              <a:xfrm>
                <a:off x="3767040" y="925560"/>
                <a:ext cx="12240" cy="10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"/>
                  <a:gd name="textAreaBottom" fmla="*/ 1440 h 1080"/>
                  <a:gd name="GluePoint1X" fmla="*/ 3 w 8"/>
                  <a:gd name="GluePoint1Y" fmla="*/ 0 h 1"/>
                  <a:gd name="GluePoint2X" fmla="*/ 8 w 8"/>
                  <a:gd name="GluePoint2Y" fmla="*/ 0 h 1"/>
                  <a:gd name="GluePoint3X" fmla="*/ 0 w 8"/>
                  <a:gd name="GluePoint3Y" fmla="*/ 1 h 1"/>
                  <a:gd name="GluePoint4X" fmla="*/ 0 w 8"/>
                  <a:gd name="GluePoint4Y" fmla="*/ 0 h 1"/>
                  <a:gd name="GluePoint5X" fmla="*/ 3 w 8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1">
                    <a:moveTo>
                      <a:pt x="3" y="0"/>
                    </a:moveTo>
                    <a:lnTo>
                      <a:pt x="8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67" name="Freeform 435"/>
              <p:cNvSpPr/>
              <p:nvPr/>
            </p:nvSpPr>
            <p:spPr>
              <a:xfrm>
                <a:off x="3792600" y="946080"/>
                <a:ext cx="4320" cy="10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"/>
                  <a:gd name="textAreaBottom" fmla="*/ 1440 h 1080"/>
                  <a:gd name="GluePoint1X" fmla="*/ 2 w 3"/>
                  <a:gd name="GluePoint1Y" fmla="*/ 0 h 1"/>
                  <a:gd name="GluePoint2X" fmla="*/ 3 w 3"/>
                  <a:gd name="GluePoint2Y" fmla="*/ 0 h 1"/>
                  <a:gd name="GluePoint3X" fmla="*/ 0 w 3"/>
                  <a:gd name="GluePoint3Y" fmla="*/ 1 h 1"/>
                  <a:gd name="GluePoint4X" fmla="*/ 0 w 3"/>
                  <a:gd name="GluePoint4Y" fmla="*/ 0 h 1"/>
                  <a:gd name="GluePoint5X" fmla="*/ 2 w 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68" name="Freeform 436"/>
              <p:cNvSpPr/>
              <p:nvPr/>
            </p:nvSpPr>
            <p:spPr>
              <a:xfrm>
                <a:off x="3782880" y="97164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5 w 6"/>
                  <a:gd name="GluePoint1Y" fmla="*/ 0 h 3"/>
                  <a:gd name="GluePoint2X" fmla="*/ 6 w 6"/>
                  <a:gd name="GluePoint2Y" fmla="*/ 0 h 3"/>
                  <a:gd name="GluePoint3X" fmla="*/ 5 w 6"/>
                  <a:gd name="GluePoint3Y" fmla="*/ 3 h 3"/>
                  <a:gd name="GluePoint4X" fmla="*/ 0 w 6"/>
                  <a:gd name="GluePoint4Y" fmla="*/ 3 h 3"/>
                  <a:gd name="GluePoint5X" fmla="*/ 5 w 6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5" y="0"/>
                    </a:moveTo>
                    <a:lnTo>
                      <a:pt x="6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69" name="Freeform 437"/>
              <p:cNvSpPr/>
              <p:nvPr/>
            </p:nvSpPr>
            <p:spPr>
              <a:xfrm>
                <a:off x="3105000" y="1136520"/>
                <a:ext cx="52200" cy="234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3400"/>
                  <a:gd name="textAreaBottom" fmla="*/ 23760 h 23400"/>
                  <a:gd name="GluePoint1X" fmla="*/ 9 w 33"/>
                  <a:gd name="GluePoint1Y" fmla="*/ 0 h 15"/>
                  <a:gd name="GluePoint2X" fmla="*/ 22 w 33"/>
                  <a:gd name="GluePoint2Y" fmla="*/ 2 h 15"/>
                  <a:gd name="GluePoint3X" fmla="*/ 27 w 33"/>
                  <a:gd name="GluePoint3Y" fmla="*/ 8 h 15"/>
                  <a:gd name="GluePoint4X" fmla="*/ 33 w 33"/>
                  <a:gd name="GluePoint4Y" fmla="*/ 10 h 15"/>
                  <a:gd name="GluePoint5X" fmla="*/ 31 w 33"/>
                  <a:gd name="GluePoint5Y" fmla="*/ 11 h 15"/>
                  <a:gd name="GluePoint6X" fmla="*/ 27 w 33"/>
                  <a:gd name="GluePoint6Y" fmla="*/ 13 h 15"/>
                  <a:gd name="GluePoint7X" fmla="*/ 14 w 33"/>
                  <a:gd name="GluePoint7Y" fmla="*/ 15 h 15"/>
                  <a:gd name="GluePoint8X" fmla="*/ 6 w 33"/>
                  <a:gd name="GluePoint8Y" fmla="*/ 15 h 15"/>
                  <a:gd name="GluePoint9X" fmla="*/ 14 w 33"/>
                  <a:gd name="GluePoint9Y" fmla="*/ 13 h 15"/>
                  <a:gd name="GluePoint10X" fmla="*/ 0 w 33"/>
                  <a:gd name="GluePoint10Y" fmla="*/ 11 h 15"/>
                  <a:gd name="GluePoint11X" fmla="*/ 0 w 33"/>
                  <a:gd name="GluePoint11Y" fmla="*/ 10 h 15"/>
                  <a:gd name="GluePoint12X" fmla="*/ 4 w 33"/>
                  <a:gd name="GluePoint12Y" fmla="*/ 10 h 15"/>
                  <a:gd name="GluePoint13X" fmla="*/ 1 w 33"/>
                  <a:gd name="GluePoint13Y" fmla="*/ 8 h 15"/>
                  <a:gd name="GluePoint14X" fmla="*/ 8 w 33"/>
                  <a:gd name="GluePoint14Y" fmla="*/ 7 h 15"/>
                  <a:gd name="GluePoint15X" fmla="*/ 4 w 33"/>
                  <a:gd name="GluePoint15Y" fmla="*/ 3 h 15"/>
                  <a:gd name="GluePoint16X" fmla="*/ 4 w 33"/>
                  <a:gd name="GluePoint16Y" fmla="*/ 2 h 15"/>
                  <a:gd name="GluePoint17X" fmla="*/ 9 w 33"/>
                  <a:gd name="GluePoint17Y" fmla="*/ 0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3" h="15">
                    <a:moveTo>
                      <a:pt x="9" y="0"/>
                    </a:moveTo>
                    <a:lnTo>
                      <a:pt x="22" y="2"/>
                    </a:lnTo>
                    <a:lnTo>
                      <a:pt x="27" y="8"/>
                    </a:lnTo>
                    <a:lnTo>
                      <a:pt x="33" y="10"/>
                    </a:lnTo>
                    <a:lnTo>
                      <a:pt x="31" y="11"/>
                    </a:lnTo>
                    <a:lnTo>
                      <a:pt x="27" y="13"/>
                    </a:lnTo>
                    <a:lnTo>
                      <a:pt x="14" y="15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8" y="7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70" name="Freeform 438"/>
              <p:cNvSpPr/>
              <p:nvPr/>
            </p:nvSpPr>
            <p:spPr>
              <a:xfrm>
                <a:off x="3762360" y="99684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1 h 9"/>
                  <a:gd name="GluePoint2X" fmla="*/ 3 w 3"/>
                  <a:gd name="GluePoint2Y" fmla="*/ 9 h 9"/>
                  <a:gd name="GluePoint3X" fmla="*/ 2 w 3"/>
                  <a:gd name="GluePoint3Y" fmla="*/ 5 h 9"/>
                  <a:gd name="GluePoint4X" fmla="*/ 0 w 3"/>
                  <a:gd name="GluePoint4Y" fmla="*/ 1 h 9"/>
                  <a:gd name="GluePoint5X" fmla="*/ 2 w 3"/>
                  <a:gd name="GluePoint5Y" fmla="*/ 1 h 9"/>
                  <a:gd name="GluePoint6X" fmla="*/ 2 w 3"/>
                  <a:gd name="GluePoint6Y" fmla="*/ 0 h 9"/>
                  <a:gd name="GluePoint7X" fmla="*/ 3 w 3"/>
                  <a:gd name="GluePoint7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1"/>
                    </a:moveTo>
                    <a:lnTo>
                      <a:pt x="3" y="9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71" name="Freeform 439"/>
              <p:cNvSpPr/>
              <p:nvPr/>
            </p:nvSpPr>
            <p:spPr>
              <a:xfrm>
                <a:off x="3757680" y="1023840"/>
                <a:ext cx="25200" cy="1080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0800"/>
                  <a:gd name="textAreaBottom" fmla="*/ 11160 h 10800"/>
                  <a:gd name="GluePoint1X" fmla="*/ 11 w 16"/>
                  <a:gd name="GluePoint1Y" fmla="*/ 0 h 7"/>
                  <a:gd name="GluePoint2X" fmla="*/ 8 w 16"/>
                  <a:gd name="GluePoint2Y" fmla="*/ 2 h 7"/>
                  <a:gd name="GluePoint3X" fmla="*/ 11 w 16"/>
                  <a:gd name="GluePoint3Y" fmla="*/ 4 h 7"/>
                  <a:gd name="GluePoint4X" fmla="*/ 16 w 16"/>
                  <a:gd name="GluePoint4Y" fmla="*/ 4 h 7"/>
                  <a:gd name="GluePoint5X" fmla="*/ 13 w 16"/>
                  <a:gd name="GluePoint5Y" fmla="*/ 7 h 7"/>
                  <a:gd name="GluePoint6X" fmla="*/ 2 w 16"/>
                  <a:gd name="GluePoint6Y" fmla="*/ 5 h 7"/>
                  <a:gd name="GluePoint7X" fmla="*/ 0 w 16"/>
                  <a:gd name="GluePoint7Y" fmla="*/ 4 h 7"/>
                  <a:gd name="GluePoint8X" fmla="*/ 2 w 16"/>
                  <a:gd name="GluePoint8Y" fmla="*/ 0 h 7"/>
                  <a:gd name="GluePoint9X" fmla="*/ 11 w 16"/>
                  <a:gd name="GluePoint9Y" fmla="*/ 0 h 7"/>
                  <a:gd name="GluePoint10X" fmla="*/ 11 w 16"/>
                  <a:gd name="GluePoint10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7">
                    <a:moveTo>
                      <a:pt x="11" y="0"/>
                    </a:moveTo>
                    <a:lnTo>
                      <a:pt x="8" y="2"/>
                    </a:lnTo>
                    <a:lnTo>
                      <a:pt x="11" y="4"/>
                    </a:lnTo>
                    <a:lnTo>
                      <a:pt x="16" y="4"/>
                    </a:lnTo>
                    <a:lnTo>
                      <a:pt x="13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72" name="Freeform 440"/>
              <p:cNvSpPr/>
              <p:nvPr/>
            </p:nvSpPr>
            <p:spPr>
              <a:xfrm>
                <a:off x="3705120" y="1044720"/>
                <a:ext cx="26640" cy="75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7560"/>
                  <a:gd name="textAreaBottom" fmla="*/ 7920 h 7560"/>
                  <a:gd name="GluePoint1X" fmla="*/ 3 w 17"/>
                  <a:gd name="GluePoint1Y" fmla="*/ 0 h 5"/>
                  <a:gd name="GluePoint2X" fmla="*/ 0 w 17"/>
                  <a:gd name="GluePoint2Y" fmla="*/ 4 h 5"/>
                  <a:gd name="GluePoint3X" fmla="*/ 8 w 17"/>
                  <a:gd name="GluePoint3Y" fmla="*/ 5 h 5"/>
                  <a:gd name="GluePoint4X" fmla="*/ 17 w 17"/>
                  <a:gd name="GluePoint4Y" fmla="*/ 4 h 5"/>
                  <a:gd name="GluePoint5X" fmla="*/ 15 w 17"/>
                  <a:gd name="GluePoint5Y" fmla="*/ 2 h 5"/>
                  <a:gd name="GluePoint6X" fmla="*/ 14 w 17"/>
                  <a:gd name="GluePoint6Y" fmla="*/ 0 h 5"/>
                  <a:gd name="GluePoint7X" fmla="*/ 3 w 17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7" h="5">
                    <a:moveTo>
                      <a:pt x="3" y="0"/>
                    </a:moveTo>
                    <a:lnTo>
                      <a:pt x="0" y="4"/>
                    </a:lnTo>
                    <a:lnTo>
                      <a:pt x="8" y="5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73" name="Freeform 441"/>
              <p:cNvSpPr/>
              <p:nvPr/>
            </p:nvSpPr>
            <p:spPr>
              <a:xfrm>
                <a:off x="3637080" y="1068480"/>
                <a:ext cx="43920" cy="75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7560"/>
                  <a:gd name="textAreaBottom" fmla="*/ 7920 h 7560"/>
                  <a:gd name="GluePoint1X" fmla="*/ 0 w 28"/>
                  <a:gd name="GluePoint1Y" fmla="*/ 1 h 5"/>
                  <a:gd name="GluePoint2X" fmla="*/ 0 w 28"/>
                  <a:gd name="GluePoint2Y" fmla="*/ 3 h 5"/>
                  <a:gd name="GluePoint3X" fmla="*/ 14 w 28"/>
                  <a:gd name="GluePoint3Y" fmla="*/ 5 h 5"/>
                  <a:gd name="GluePoint4X" fmla="*/ 28 w 28"/>
                  <a:gd name="GluePoint4Y" fmla="*/ 3 h 5"/>
                  <a:gd name="GluePoint5X" fmla="*/ 25 w 28"/>
                  <a:gd name="GluePoint5Y" fmla="*/ 1 h 5"/>
                  <a:gd name="GluePoint6X" fmla="*/ 8 w 28"/>
                  <a:gd name="GluePoint6Y" fmla="*/ 0 h 5"/>
                  <a:gd name="GluePoint7X" fmla="*/ 0 w 28"/>
                  <a:gd name="GluePoint7Y" fmla="*/ 1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8" h="5">
                    <a:moveTo>
                      <a:pt x="0" y="1"/>
                    </a:moveTo>
                    <a:lnTo>
                      <a:pt x="0" y="3"/>
                    </a:lnTo>
                    <a:lnTo>
                      <a:pt x="14" y="5"/>
                    </a:lnTo>
                    <a:lnTo>
                      <a:pt x="28" y="3"/>
                    </a:lnTo>
                    <a:lnTo>
                      <a:pt x="25" y="1"/>
                    </a:lnTo>
                    <a:lnTo>
                      <a:pt x="8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74" name="Freeform 442"/>
              <p:cNvSpPr/>
              <p:nvPr/>
            </p:nvSpPr>
            <p:spPr>
              <a:xfrm>
                <a:off x="3654360" y="1076400"/>
                <a:ext cx="42480" cy="612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6120"/>
                  <a:gd name="textAreaBottom" fmla="*/ 6480 h 6120"/>
                  <a:gd name="GluePoint1X" fmla="*/ 27 w 27"/>
                  <a:gd name="GluePoint1Y" fmla="*/ 1 h 4"/>
                  <a:gd name="GluePoint2X" fmla="*/ 24 w 27"/>
                  <a:gd name="GluePoint2Y" fmla="*/ 3 h 4"/>
                  <a:gd name="GluePoint3X" fmla="*/ 27 w 27"/>
                  <a:gd name="GluePoint3Y" fmla="*/ 4 h 4"/>
                  <a:gd name="GluePoint4X" fmla="*/ 24 w 27"/>
                  <a:gd name="GluePoint4Y" fmla="*/ 4 h 4"/>
                  <a:gd name="GluePoint5X" fmla="*/ 13 w 27"/>
                  <a:gd name="GluePoint5Y" fmla="*/ 1 h 4"/>
                  <a:gd name="GluePoint6X" fmla="*/ 3 w 27"/>
                  <a:gd name="GluePoint6Y" fmla="*/ 1 h 4"/>
                  <a:gd name="GluePoint7X" fmla="*/ 0 w 27"/>
                  <a:gd name="GluePoint7Y" fmla="*/ 1 h 4"/>
                  <a:gd name="GluePoint8X" fmla="*/ 14 w 27"/>
                  <a:gd name="GluePoint8Y" fmla="*/ 0 h 4"/>
                  <a:gd name="GluePoint9X" fmla="*/ 27 w 27"/>
                  <a:gd name="GluePoint9Y" fmla="*/ 1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4">
                    <a:moveTo>
                      <a:pt x="27" y="1"/>
                    </a:moveTo>
                    <a:lnTo>
                      <a:pt x="24" y="3"/>
                    </a:lnTo>
                    <a:lnTo>
                      <a:pt x="27" y="4"/>
                    </a:lnTo>
                    <a:lnTo>
                      <a:pt x="24" y="4"/>
                    </a:ln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4" y="0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75" name="Freeform 443"/>
              <p:cNvSpPr/>
              <p:nvPr/>
            </p:nvSpPr>
            <p:spPr>
              <a:xfrm>
                <a:off x="3654360" y="1081080"/>
                <a:ext cx="39240" cy="1404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14040"/>
                  <a:gd name="textAreaBottom" fmla="*/ 14400 h 14040"/>
                  <a:gd name="GluePoint1X" fmla="*/ 16 w 25"/>
                  <a:gd name="GluePoint1Y" fmla="*/ 1 h 9"/>
                  <a:gd name="GluePoint2X" fmla="*/ 25 w 25"/>
                  <a:gd name="GluePoint2Y" fmla="*/ 5 h 9"/>
                  <a:gd name="GluePoint3X" fmla="*/ 25 w 25"/>
                  <a:gd name="GluePoint3Y" fmla="*/ 6 h 9"/>
                  <a:gd name="GluePoint4X" fmla="*/ 17 w 25"/>
                  <a:gd name="GluePoint4Y" fmla="*/ 6 h 9"/>
                  <a:gd name="GluePoint5X" fmla="*/ 22 w 25"/>
                  <a:gd name="GluePoint5Y" fmla="*/ 8 h 9"/>
                  <a:gd name="GluePoint6X" fmla="*/ 22 w 25"/>
                  <a:gd name="GluePoint6Y" fmla="*/ 9 h 9"/>
                  <a:gd name="GluePoint7X" fmla="*/ 20 w 25"/>
                  <a:gd name="GluePoint7Y" fmla="*/ 9 h 9"/>
                  <a:gd name="GluePoint8X" fmla="*/ 5 w 25"/>
                  <a:gd name="GluePoint8Y" fmla="*/ 5 h 9"/>
                  <a:gd name="GluePoint9X" fmla="*/ 0 w 25"/>
                  <a:gd name="GluePoint9Y" fmla="*/ 3 h 9"/>
                  <a:gd name="GluePoint10X" fmla="*/ 0 w 25"/>
                  <a:gd name="GluePoint10Y" fmla="*/ 0 h 9"/>
                  <a:gd name="GluePoint11X" fmla="*/ 11 w 25"/>
                  <a:gd name="GluePoint11Y" fmla="*/ 0 h 9"/>
                  <a:gd name="GluePoint12X" fmla="*/ 16 w 25"/>
                  <a:gd name="GluePoint12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5" h="9">
                    <a:moveTo>
                      <a:pt x="16" y="1"/>
                    </a:moveTo>
                    <a:lnTo>
                      <a:pt x="25" y="5"/>
                    </a:lnTo>
                    <a:lnTo>
                      <a:pt x="25" y="6"/>
                    </a:lnTo>
                    <a:lnTo>
                      <a:pt x="17" y="6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76" name="Freeform 444"/>
              <p:cNvSpPr/>
              <p:nvPr/>
            </p:nvSpPr>
            <p:spPr>
              <a:xfrm>
                <a:off x="3581280" y="1122480"/>
                <a:ext cx="43920" cy="1224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12240"/>
                  <a:gd name="textAreaBottom" fmla="*/ 12600 h 12240"/>
                  <a:gd name="GluePoint1X" fmla="*/ 28 w 28"/>
                  <a:gd name="GluePoint1Y" fmla="*/ 1 h 8"/>
                  <a:gd name="GluePoint2X" fmla="*/ 28 w 28"/>
                  <a:gd name="GluePoint2Y" fmla="*/ 4 h 8"/>
                  <a:gd name="GluePoint3X" fmla="*/ 27 w 28"/>
                  <a:gd name="GluePoint3Y" fmla="*/ 6 h 8"/>
                  <a:gd name="GluePoint4X" fmla="*/ 0 w 28"/>
                  <a:gd name="GluePoint4Y" fmla="*/ 8 h 8"/>
                  <a:gd name="GluePoint5X" fmla="*/ 0 w 28"/>
                  <a:gd name="GluePoint5Y" fmla="*/ 4 h 8"/>
                  <a:gd name="GluePoint6X" fmla="*/ 11 w 28"/>
                  <a:gd name="GluePoint6Y" fmla="*/ 1 h 8"/>
                  <a:gd name="GluePoint7X" fmla="*/ 25 w 28"/>
                  <a:gd name="GluePoint7Y" fmla="*/ 0 h 8"/>
                  <a:gd name="GluePoint8X" fmla="*/ 28 w 28"/>
                  <a:gd name="GluePoint8Y" fmla="*/ 1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8" h="8">
                    <a:moveTo>
                      <a:pt x="28" y="1"/>
                    </a:moveTo>
                    <a:lnTo>
                      <a:pt x="28" y="4"/>
                    </a:lnTo>
                    <a:lnTo>
                      <a:pt x="27" y="6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1" y="1"/>
                    </a:lnTo>
                    <a:lnTo>
                      <a:pt x="25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77" name="Freeform 445"/>
              <p:cNvSpPr/>
              <p:nvPr/>
            </p:nvSpPr>
            <p:spPr>
              <a:xfrm>
                <a:off x="3616200" y="1225440"/>
                <a:ext cx="201240" cy="78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78840"/>
                  <a:gd name="textAreaBottom" fmla="*/ 79200 h 78840"/>
                  <a:gd name="GluePoint1X" fmla="*/ 35 w 127"/>
                  <a:gd name="GluePoint1Y" fmla="*/ 42 h 50"/>
                  <a:gd name="GluePoint2X" fmla="*/ 17 w 127"/>
                  <a:gd name="GluePoint2Y" fmla="*/ 39 h 50"/>
                  <a:gd name="GluePoint3X" fmla="*/ 29 w 127"/>
                  <a:gd name="GluePoint3Y" fmla="*/ 37 h 50"/>
                  <a:gd name="GluePoint4X" fmla="*/ 25 w 127"/>
                  <a:gd name="GluePoint4Y" fmla="*/ 36 h 50"/>
                  <a:gd name="GluePoint5X" fmla="*/ 25 w 127"/>
                  <a:gd name="GluePoint5Y" fmla="*/ 33 h 50"/>
                  <a:gd name="GluePoint6X" fmla="*/ 5 w 127"/>
                  <a:gd name="GluePoint6Y" fmla="*/ 28 h 50"/>
                  <a:gd name="GluePoint7X" fmla="*/ 19 w 127"/>
                  <a:gd name="GluePoint7Y" fmla="*/ 23 h 50"/>
                  <a:gd name="GluePoint8X" fmla="*/ 32 w 127"/>
                  <a:gd name="GluePoint8Y" fmla="*/ 21 h 50"/>
                  <a:gd name="GluePoint9X" fmla="*/ 22 w 127"/>
                  <a:gd name="GluePoint9Y" fmla="*/ 21 h 50"/>
                  <a:gd name="GluePoint10X" fmla="*/ 27 w 127"/>
                  <a:gd name="GluePoint10Y" fmla="*/ 17 h 50"/>
                  <a:gd name="GluePoint11X" fmla="*/ 19 w 127"/>
                  <a:gd name="GluePoint11Y" fmla="*/ 15 h 50"/>
                  <a:gd name="GluePoint12X" fmla="*/ 0 w 127"/>
                  <a:gd name="GluePoint12Y" fmla="*/ 18 h 50"/>
                  <a:gd name="GluePoint13X" fmla="*/ 8 w 127"/>
                  <a:gd name="GluePoint13Y" fmla="*/ 15 h 50"/>
                  <a:gd name="GluePoint14X" fmla="*/ 5 w 127"/>
                  <a:gd name="GluePoint14Y" fmla="*/ 12 h 50"/>
                  <a:gd name="GluePoint15X" fmla="*/ 16 w 127"/>
                  <a:gd name="GluePoint15Y" fmla="*/ 15 h 50"/>
                  <a:gd name="GluePoint16X" fmla="*/ 16 w 127"/>
                  <a:gd name="GluePoint16Y" fmla="*/ 12 h 50"/>
                  <a:gd name="GluePoint17X" fmla="*/ 13 w 127"/>
                  <a:gd name="GluePoint17Y" fmla="*/ 10 h 50"/>
                  <a:gd name="GluePoint18X" fmla="*/ 13 w 127"/>
                  <a:gd name="GluePoint18Y" fmla="*/ 9 h 50"/>
                  <a:gd name="GluePoint19X" fmla="*/ 14 w 127"/>
                  <a:gd name="GluePoint19Y" fmla="*/ 9 h 50"/>
                  <a:gd name="GluePoint20X" fmla="*/ 19 w 127"/>
                  <a:gd name="GluePoint20Y" fmla="*/ 7 h 50"/>
                  <a:gd name="GluePoint21X" fmla="*/ 22 w 127"/>
                  <a:gd name="GluePoint21Y" fmla="*/ 9 h 50"/>
                  <a:gd name="GluePoint22X" fmla="*/ 24 w 127"/>
                  <a:gd name="GluePoint22Y" fmla="*/ 10 h 50"/>
                  <a:gd name="GluePoint23X" fmla="*/ 27 w 127"/>
                  <a:gd name="GluePoint23Y" fmla="*/ 10 h 50"/>
                  <a:gd name="GluePoint24X" fmla="*/ 21 w 127"/>
                  <a:gd name="GluePoint24Y" fmla="*/ 5 h 50"/>
                  <a:gd name="GluePoint25X" fmla="*/ 25 w 127"/>
                  <a:gd name="GluePoint25Y" fmla="*/ 5 h 50"/>
                  <a:gd name="GluePoint26X" fmla="*/ 19 w 127"/>
                  <a:gd name="GluePoint26Y" fmla="*/ 4 h 50"/>
                  <a:gd name="GluePoint27X" fmla="*/ 27 w 127"/>
                  <a:gd name="GluePoint27Y" fmla="*/ 2 h 50"/>
                  <a:gd name="GluePoint28X" fmla="*/ 37 w 127"/>
                  <a:gd name="GluePoint28Y" fmla="*/ 10 h 50"/>
                  <a:gd name="GluePoint29X" fmla="*/ 38 w 127"/>
                  <a:gd name="GluePoint29Y" fmla="*/ 12 h 50"/>
                  <a:gd name="GluePoint30X" fmla="*/ 37 w 127"/>
                  <a:gd name="GluePoint30Y" fmla="*/ 15 h 50"/>
                  <a:gd name="GluePoint31X" fmla="*/ 38 w 127"/>
                  <a:gd name="GluePoint31Y" fmla="*/ 15 h 50"/>
                  <a:gd name="GluePoint32X" fmla="*/ 37 w 127"/>
                  <a:gd name="GluePoint32Y" fmla="*/ 18 h 50"/>
                  <a:gd name="GluePoint33X" fmla="*/ 38 w 127"/>
                  <a:gd name="GluePoint33Y" fmla="*/ 21 h 50"/>
                  <a:gd name="GluePoint34X" fmla="*/ 43 w 127"/>
                  <a:gd name="GluePoint34Y" fmla="*/ 18 h 50"/>
                  <a:gd name="GluePoint35X" fmla="*/ 48 w 127"/>
                  <a:gd name="GluePoint35Y" fmla="*/ 17 h 50"/>
                  <a:gd name="GluePoint36X" fmla="*/ 51 w 127"/>
                  <a:gd name="GluePoint36Y" fmla="*/ 12 h 50"/>
                  <a:gd name="GluePoint37X" fmla="*/ 51 w 127"/>
                  <a:gd name="GluePoint37Y" fmla="*/ 7 h 50"/>
                  <a:gd name="GluePoint38X" fmla="*/ 60 w 127"/>
                  <a:gd name="GluePoint38Y" fmla="*/ 10 h 50"/>
                  <a:gd name="GluePoint39X" fmla="*/ 70 w 127"/>
                  <a:gd name="GluePoint39Y" fmla="*/ 7 h 50"/>
                  <a:gd name="GluePoint40X" fmla="*/ 76 w 127"/>
                  <a:gd name="GluePoint40Y" fmla="*/ 12 h 50"/>
                  <a:gd name="GluePoint41X" fmla="*/ 78 w 127"/>
                  <a:gd name="GluePoint41Y" fmla="*/ 7 h 50"/>
                  <a:gd name="GluePoint42X" fmla="*/ 84 w 127"/>
                  <a:gd name="GluePoint42Y" fmla="*/ 9 h 50"/>
                  <a:gd name="GluePoint43X" fmla="*/ 95 w 127"/>
                  <a:gd name="GluePoint43Y" fmla="*/ 7 h 50"/>
                  <a:gd name="GluePoint44X" fmla="*/ 98 w 127"/>
                  <a:gd name="GluePoint44Y" fmla="*/ 0 h 50"/>
                  <a:gd name="GluePoint45X" fmla="*/ 103 w 127"/>
                  <a:gd name="GluePoint45Y" fmla="*/ 5 h 50"/>
                  <a:gd name="GluePoint46X" fmla="*/ 116 w 127"/>
                  <a:gd name="GluePoint46Y" fmla="*/ 4 h 50"/>
                  <a:gd name="GluePoint47X" fmla="*/ 110 w 127"/>
                  <a:gd name="GluePoint47Y" fmla="*/ 7 h 50"/>
                  <a:gd name="GluePoint48X" fmla="*/ 114 w 127"/>
                  <a:gd name="GluePoint48Y" fmla="*/ 9 h 50"/>
                  <a:gd name="GluePoint49X" fmla="*/ 114 w 127"/>
                  <a:gd name="GluePoint49Y" fmla="*/ 13 h 50"/>
                  <a:gd name="GluePoint50X" fmla="*/ 119 w 127"/>
                  <a:gd name="GluePoint50Y" fmla="*/ 15 h 50"/>
                  <a:gd name="GluePoint51X" fmla="*/ 122 w 127"/>
                  <a:gd name="GluePoint51Y" fmla="*/ 13 h 50"/>
                  <a:gd name="GluePoint52X" fmla="*/ 124 w 127"/>
                  <a:gd name="GluePoint52Y" fmla="*/ 20 h 50"/>
                  <a:gd name="GluePoint53X" fmla="*/ 127 w 127"/>
                  <a:gd name="GluePoint53Y" fmla="*/ 21 h 50"/>
                  <a:gd name="GluePoint54X" fmla="*/ 124 w 127"/>
                  <a:gd name="GluePoint54Y" fmla="*/ 26 h 50"/>
                  <a:gd name="GluePoint55X" fmla="*/ 114 w 127"/>
                  <a:gd name="GluePoint55Y" fmla="*/ 31 h 50"/>
                  <a:gd name="GluePoint56X" fmla="*/ 110 w 127"/>
                  <a:gd name="GluePoint56Y" fmla="*/ 36 h 50"/>
                  <a:gd name="GluePoint57X" fmla="*/ 105 w 127"/>
                  <a:gd name="GluePoint57Y" fmla="*/ 36 h 50"/>
                  <a:gd name="GluePoint58X" fmla="*/ 84 w 127"/>
                  <a:gd name="GluePoint58Y" fmla="*/ 41 h 50"/>
                  <a:gd name="GluePoint59X" fmla="*/ 64 w 127"/>
                  <a:gd name="GluePoint59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27" h="50">
                    <a:moveTo>
                      <a:pt x="48" y="47"/>
                    </a:moveTo>
                    <a:lnTo>
                      <a:pt x="35" y="42"/>
                    </a:lnTo>
                    <a:lnTo>
                      <a:pt x="17" y="42"/>
                    </a:lnTo>
                    <a:lnTo>
                      <a:pt x="17" y="39"/>
                    </a:lnTo>
                    <a:lnTo>
                      <a:pt x="21" y="41"/>
                    </a:lnTo>
                    <a:lnTo>
                      <a:pt x="29" y="37"/>
                    </a:lnTo>
                    <a:lnTo>
                      <a:pt x="29" y="34"/>
                    </a:lnTo>
                    <a:lnTo>
                      <a:pt x="25" y="36"/>
                    </a:lnTo>
                    <a:lnTo>
                      <a:pt x="30" y="31"/>
                    </a:lnTo>
                    <a:lnTo>
                      <a:pt x="25" y="33"/>
                    </a:lnTo>
                    <a:lnTo>
                      <a:pt x="21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19" y="23"/>
                    </a:lnTo>
                    <a:lnTo>
                      <a:pt x="29" y="25"/>
                    </a:lnTo>
                    <a:lnTo>
                      <a:pt x="32" y="21"/>
                    </a:lnTo>
                    <a:lnTo>
                      <a:pt x="29" y="23"/>
                    </a:lnTo>
                    <a:lnTo>
                      <a:pt x="22" y="21"/>
                    </a:lnTo>
                    <a:lnTo>
                      <a:pt x="32" y="18"/>
                    </a:lnTo>
                    <a:lnTo>
                      <a:pt x="27" y="17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10" y="18"/>
                    </a:lnTo>
                    <a:lnTo>
                      <a:pt x="0" y="18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2"/>
                    </a:lnTo>
                    <a:lnTo>
                      <a:pt x="11" y="15"/>
                    </a:lnTo>
                    <a:lnTo>
                      <a:pt x="16" y="15"/>
                    </a:lnTo>
                    <a:lnTo>
                      <a:pt x="14" y="13"/>
                    </a:lnTo>
                    <a:lnTo>
                      <a:pt x="16" y="12"/>
                    </a:lnTo>
                    <a:lnTo>
                      <a:pt x="10" y="12"/>
                    </a:lnTo>
                    <a:lnTo>
                      <a:pt x="13" y="10"/>
                    </a:lnTo>
                    <a:lnTo>
                      <a:pt x="10" y="9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3" y="7"/>
                    </a:lnTo>
                    <a:lnTo>
                      <a:pt x="19" y="7"/>
                    </a:lnTo>
                    <a:lnTo>
                      <a:pt x="19" y="10"/>
                    </a:lnTo>
                    <a:lnTo>
                      <a:pt x="22" y="9"/>
                    </a:lnTo>
                    <a:lnTo>
                      <a:pt x="24" y="12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7" y="10"/>
                    </a:lnTo>
                    <a:lnTo>
                      <a:pt x="25" y="9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5" y="5"/>
                    </a:lnTo>
                    <a:lnTo>
                      <a:pt x="24" y="4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27" y="2"/>
                    </a:lnTo>
                    <a:lnTo>
                      <a:pt x="38" y="9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8" y="12"/>
                    </a:lnTo>
                    <a:lnTo>
                      <a:pt x="35" y="13"/>
                    </a:lnTo>
                    <a:lnTo>
                      <a:pt x="37" y="15"/>
                    </a:lnTo>
                    <a:lnTo>
                      <a:pt x="37" y="17"/>
                    </a:lnTo>
                    <a:lnTo>
                      <a:pt x="38" y="15"/>
                    </a:lnTo>
                    <a:lnTo>
                      <a:pt x="38" y="17"/>
                    </a:lnTo>
                    <a:lnTo>
                      <a:pt x="37" y="18"/>
                    </a:lnTo>
                    <a:lnTo>
                      <a:pt x="38" y="18"/>
                    </a:lnTo>
                    <a:lnTo>
                      <a:pt x="38" y="21"/>
                    </a:lnTo>
                    <a:lnTo>
                      <a:pt x="40" y="18"/>
                    </a:lnTo>
                    <a:lnTo>
                      <a:pt x="43" y="18"/>
                    </a:lnTo>
                    <a:lnTo>
                      <a:pt x="44" y="15"/>
                    </a:lnTo>
                    <a:lnTo>
                      <a:pt x="48" y="17"/>
                    </a:lnTo>
                    <a:lnTo>
                      <a:pt x="49" y="15"/>
                    </a:lnTo>
                    <a:lnTo>
                      <a:pt x="51" y="12"/>
                    </a:lnTo>
                    <a:lnTo>
                      <a:pt x="49" y="7"/>
                    </a:lnTo>
                    <a:lnTo>
                      <a:pt x="51" y="7"/>
                    </a:lnTo>
                    <a:lnTo>
                      <a:pt x="59" y="13"/>
                    </a:lnTo>
                    <a:lnTo>
                      <a:pt x="60" y="10"/>
                    </a:lnTo>
                    <a:lnTo>
                      <a:pt x="60" y="9"/>
                    </a:lnTo>
                    <a:lnTo>
                      <a:pt x="70" y="7"/>
                    </a:lnTo>
                    <a:lnTo>
                      <a:pt x="75" y="15"/>
                    </a:lnTo>
                    <a:lnTo>
                      <a:pt x="76" y="12"/>
                    </a:lnTo>
                    <a:lnTo>
                      <a:pt x="75" y="7"/>
                    </a:lnTo>
                    <a:lnTo>
                      <a:pt x="78" y="7"/>
                    </a:lnTo>
                    <a:lnTo>
                      <a:pt x="81" y="9"/>
                    </a:lnTo>
                    <a:lnTo>
                      <a:pt x="84" y="9"/>
                    </a:lnTo>
                    <a:lnTo>
                      <a:pt x="86" y="7"/>
                    </a:lnTo>
                    <a:lnTo>
                      <a:pt x="95" y="7"/>
                    </a:lnTo>
                    <a:lnTo>
                      <a:pt x="95" y="2"/>
                    </a:lnTo>
                    <a:lnTo>
                      <a:pt x="98" y="0"/>
                    </a:lnTo>
                    <a:lnTo>
                      <a:pt x="103" y="4"/>
                    </a:lnTo>
                    <a:lnTo>
                      <a:pt x="103" y="5"/>
                    </a:lnTo>
                    <a:lnTo>
                      <a:pt x="106" y="7"/>
                    </a:lnTo>
                    <a:lnTo>
                      <a:pt x="116" y="4"/>
                    </a:lnTo>
                    <a:lnTo>
                      <a:pt x="118" y="4"/>
                    </a:lnTo>
                    <a:lnTo>
                      <a:pt x="110" y="7"/>
                    </a:lnTo>
                    <a:lnTo>
                      <a:pt x="111" y="9"/>
                    </a:lnTo>
                    <a:lnTo>
                      <a:pt x="114" y="9"/>
                    </a:lnTo>
                    <a:lnTo>
                      <a:pt x="116" y="10"/>
                    </a:lnTo>
                    <a:lnTo>
                      <a:pt x="114" y="13"/>
                    </a:lnTo>
                    <a:lnTo>
                      <a:pt x="119" y="13"/>
                    </a:lnTo>
                    <a:lnTo>
                      <a:pt x="119" y="15"/>
                    </a:lnTo>
                    <a:lnTo>
                      <a:pt x="122" y="15"/>
                    </a:lnTo>
                    <a:lnTo>
                      <a:pt x="122" y="13"/>
                    </a:lnTo>
                    <a:lnTo>
                      <a:pt x="125" y="18"/>
                    </a:lnTo>
                    <a:lnTo>
                      <a:pt x="124" y="20"/>
                    </a:lnTo>
                    <a:lnTo>
                      <a:pt x="125" y="21"/>
                    </a:lnTo>
                    <a:lnTo>
                      <a:pt x="127" y="21"/>
                    </a:lnTo>
                    <a:lnTo>
                      <a:pt x="127" y="23"/>
                    </a:lnTo>
                    <a:lnTo>
                      <a:pt x="124" y="26"/>
                    </a:lnTo>
                    <a:lnTo>
                      <a:pt x="116" y="29"/>
                    </a:lnTo>
                    <a:lnTo>
                      <a:pt x="114" y="31"/>
                    </a:lnTo>
                    <a:lnTo>
                      <a:pt x="119" y="29"/>
                    </a:lnTo>
                    <a:lnTo>
                      <a:pt x="110" y="36"/>
                    </a:lnTo>
                    <a:lnTo>
                      <a:pt x="105" y="33"/>
                    </a:lnTo>
                    <a:lnTo>
                      <a:pt x="105" y="36"/>
                    </a:lnTo>
                    <a:lnTo>
                      <a:pt x="92" y="41"/>
                    </a:lnTo>
                    <a:lnTo>
                      <a:pt x="84" y="41"/>
                    </a:lnTo>
                    <a:lnTo>
                      <a:pt x="71" y="49"/>
                    </a:lnTo>
                    <a:lnTo>
                      <a:pt x="64" y="50"/>
                    </a:lnTo>
                    <a:lnTo>
                      <a:pt x="48" y="4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78" name="Freeform 446"/>
              <p:cNvSpPr/>
              <p:nvPr/>
            </p:nvSpPr>
            <p:spPr>
              <a:xfrm>
                <a:off x="2930400" y="866880"/>
                <a:ext cx="955440" cy="522000"/>
              </a:xfrm>
              <a:custGeom>
                <a:avLst/>
                <a:gdLst>
                  <a:gd name="textAreaLeft" fmla="*/ 0 w 955440"/>
                  <a:gd name="textAreaRight" fmla="*/ 955800 w 955440"/>
                  <a:gd name="textAreaTop" fmla="*/ 0 h 522000"/>
                  <a:gd name="textAreaBottom" fmla="*/ 522360 h 522000"/>
                  <a:gd name="GluePoint1X" fmla="*/ 189 w 602"/>
                  <a:gd name="GluePoint1Y" fmla="*/ 328 h 329"/>
                  <a:gd name="GluePoint2X" fmla="*/ 156 w 602"/>
                  <a:gd name="GluePoint2Y" fmla="*/ 318 h 329"/>
                  <a:gd name="GluePoint3X" fmla="*/ 135 w 602"/>
                  <a:gd name="GluePoint3Y" fmla="*/ 305 h 329"/>
                  <a:gd name="GluePoint4X" fmla="*/ 121 w 602"/>
                  <a:gd name="GluePoint4Y" fmla="*/ 284 h 329"/>
                  <a:gd name="GluePoint5X" fmla="*/ 129 w 602"/>
                  <a:gd name="GluePoint5Y" fmla="*/ 259 h 329"/>
                  <a:gd name="GluePoint6X" fmla="*/ 110 w 602"/>
                  <a:gd name="GluePoint6Y" fmla="*/ 251 h 329"/>
                  <a:gd name="GluePoint7X" fmla="*/ 108 w 602"/>
                  <a:gd name="GluePoint7Y" fmla="*/ 233 h 329"/>
                  <a:gd name="GluePoint8X" fmla="*/ 106 w 602"/>
                  <a:gd name="GluePoint8Y" fmla="*/ 215 h 329"/>
                  <a:gd name="GluePoint9X" fmla="*/ 140 w 602"/>
                  <a:gd name="GluePoint9Y" fmla="*/ 201 h 329"/>
                  <a:gd name="GluePoint10X" fmla="*/ 157 w 602"/>
                  <a:gd name="GluePoint10Y" fmla="*/ 186 h 329"/>
                  <a:gd name="GluePoint11X" fmla="*/ 137 w 602"/>
                  <a:gd name="GluePoint11Y" fmla="*/ 172 h 329"/>
                  <a:gd name="GluePoint12X" fmla="*/ 162 w 602"/>
                  <a:gd name="GluePoint12Y" fmla="*/ 165 h 329"/>
                  <a:gd name="GluePoint13X" fmla="*/ 157 w 602"/>
                  <a:gd name="GluePoint13Y" fmla="*/ 151 h 329"/>
                  <a:gd name="GluePoint14X" fmla="*/ 114 w 602"/>
                  <a:gd name="GluePoint14Y" fmla="*/ 151 h 329"/>
                  <a:gd name="GluePoint15X" fmla="*/ 129 w 602"/>
                  <a:gd name="GluePoint15Y" fmla="*/ 127 h 329"/>
                  <a:gd name="GluePoint16X" fmla="*/ 125 w 602"/>
                  <a:gd name="GluePoint16Y" fmla="*/ 109 h 329"/>
                  <a:gd name="GluePoint17X" fmla="*/ 98 w 602"/>
                  <a:gd name="GluePoint17Y" fmla="*/ 91 h 329"/>
                  <a:gd name="GluePoint18X" fmla="*/ 24 w 602"/>
                  <a:gd name="GluePoint18Y" fmla="*/ 90 h 329"/>
                  <a:gd name="GluePoint19X" fmla="*/ 60 w 602"/>
                  <a:gd name="GluePoint19Y" fmla="*/ 74 h 329"/>
                  <a:gd name="GluePoint20X" fmla="*/ 21 w 602"/>
                  <a:gd name="GluePoint20Y" fmla="*/ 69 h 329"/>
                  <a:gd name="GluePoint21X" fmla="*/ 16 w 602"/>
                  <a:gd name="GluePoint21Y" fmla="*/ 56 h 329"/>
                  <a:gd name="GluePoint22X" fmla="*/ 95 w 602"/>
                  <a:gd name="GluePoint22Y" fmla="*/ 40 h 329"/>
                  <a:gd name="GluePoint23X" fmla="*/ 98 w 602"/>
                  <a:gd name="GluePoint23Y" fmla="*/ 30 h 329"/>
                  <a:gd name="GluePoint24X" fmla="*/ 179 w 602"/>
                  <a:gd name="GluePoint24Y" fmla="*/ 22 h 329"/>
                  <a:gd name="GluePoint25X" fmla="*/ 253 w 602"/>
                  <a:gd name="GluePoint25Y" fmla="*/ 17 h 329"/>
                  <a:gd name="GluePoint26X" fmla="*/ 308 w 602"/>
                  <a:gd name="GluePoint26Y" fmla="*/ 13 h 329"/>
                  <a:gd name="GluePoint27X" fmla="*/ 300 w 602"/>
                  <a:gd name="GluePoint27Y" fmla="*/ 8 h 329"/>
                  <a:gd name="GluePoint28X" fmla="*/ 356 w 602"/>
                  <a:gd name="GluePoint28Y" fmla="*/ 6 h 329"/>
                  <a:gd name="GluePoint29X" fmla="*/ 394 w 602"/>
                  <a:gd name="GluePoint29Y" fmla="*/ 0 h 329"/>
                  <a:gd name="GluePoint30X" fmla="*/ 410 w 602"/>
                  <a:gd name="GluePoint30Y" fmla="*/ 6 h 329"/>
                  <a:gd name="GluePoint31X" fmla="*/ 481 w 602"/>
                  <a:gd name="GluePoint31Y" fmla="*/ 6 h 329"/>
                  <a:gd name="GluePoint32X" fmla="*/ 400 w 602"/>
                  <a:gd name="GluePoint32Y" fmla="*/ 19 h 329"/>
                  <a:gd name="GluePoint33X" fmla="*/ 507 w 602"/>
                  <a:gd name="GluePoint33Y" fmla="*/ 16 h 329"/>
                  <a:gd name="GluePoint34X" fmla="*/ 532 w 602"/>
                  <a:gd name="GluePoint34Y" fmla="*/ 22 h 329"/>
                  <a:gd name="GluePoint35X" fmla="*/ 577 w 602"/>
                  <a:gd name="GluePoint35Y" fmla="*/ 29 h 329"/>
                  <a:gd name="GluePoint36X" fmla="*/ 523 w 602"/>
                  <a:gd name="GluePoint36Y" fmla="*/ 42 h 329"/>
                  <a:gd name="GluePoint37X" fmla="*/ 529 w 602"/>
                  <a:gd name="GluePoint37Y" fmla="*/ 48 h 329"/>
                  <a:gd name="GluePoint38X" fmla="*/ 503 w 602"/>
                  <a:gd name="GluePoint38Y" fmla="*/ 69 h 329"/>
                  <a:gd name="GluePoint39X" fmla="*/ 534 w 602"/>
                  <a:gd name="GluePoint39Y" fmla="*/ 74 h 329"/>
                  <a:gd name="GluePoint40X" fmla="*/ 507 w 602"/>
                  <a:gd name="GluePoint40Y" fmla="*/ 88 h 329"/>
                  <a:gd name="GluePoint41X" fmla="*/ 503 w 602"/>
                  <a:gd name="GluePoint41Y" fmla="*/ 101 h 329"/>
                  <a:gd name="GluePoint42X" fmla="*/ 489 w 602"/>
                  <a:gd name="GluePoint42Y" fmla="*/ 117 h 329"/>
                  <a:gd name="GluePoint43X" fmla="*/ 443 w 602"/>
                  <a:gd name="GluePoint43Y" fmla="*/ 128 h 329"/>
                  <a:gd name="GluePoint44X" fmla="*/ 451 w 602"/>
                  <a:gd name="GluePoint44Y" fmla="*/ 136 h 329"/>
                  <a:gd name="GluePoint45X" fmla="*/ 475 w 602"/>
                  <a:gd name="GluePoint45Y" fmla="*/ 154 h 329"/>
                  <a:gd name="GluePoint46X" fmla="*/ 469 w 602"/>
                  <a:gd name="GluePoint46Y" fmla="*/ 169 h 329"/>
                  <a:gd name="GluePoint47X" fmla="*/ 437 w 602"/>
                  <a:gd name="GluePoint47Y" fmla="*/ 154 h 329"/>
                  <a:gd name="GluePoint48X" fmla="*/ 399 w 602"/>
                  <a:gd name="GluePoint48Y" fmla="*/ 169 h 329"/>
                  <a:gd name="GluePoint49X" fmla="*/ 462 w 602"/>
                  <a:gd name="GluePoint49Y" fmla="*/ 177 h 329"/>
                  <a:gd name="GluePoint50X" fmla="*/ 432 w 602"/>
                  <a:gd name="GluePoint50Y" fmla="*/ 191 h 329"/>
                  <a:gd name="GluePoint51X" fmla="*/ 376 w 602"/>
                  <a:gd name="GluePoint51Y" fmla="*/ 204 h 329"/>
                  <a:gd name="GluePoint52X" fmla="*/ 354 w 602"/>
                  <a:gd name="GluePoint52Y" fmla="*/ 196 h 329"/>
                  <a:gd name="GluePoint53X" fmla="*/ 338 w 602"/>
                  <a:gd name="GluePoint53Y" fmla="*/ 212 h 329"/>
                  <a:gd name="GluePoint54X" fmla="*/ 311 w 602"/>
                  <a:gd name="GluePoint54Y" fmla="*/ 230 h 329"/>
                  <a:gd name="GluePoint55X" fmla="*/ 286 w 602"/>
                  <a:gd name="GluePoint55Y" fmla="*/ 236 h 329"/>
                  <a:gd name="GluePoint56X" fmla="*/ 272 w 602"/>
                  <a:gd name="GluePoint56Y" fmla="*/ 238 h 329"/>
                  <a:gd name="GluePoint57X" fmla="*/ 248 w 602"/>
                  <a:gd name="GluePoint57Y" fmla="*/ 251 h 329"/>
                  <a:gd name="GluePoint58X" fmla="*/ 229 w 602"/>
                  <a:gd name="GluePoint58Y" fmla="*/ 270 h 329"/>
                  <a:gd name="GluePoint59X" fmla="*/ 216 w 602"/>
                  <a:gd name="GluePoint59Y" fmla="*/ 280 h 3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602" h="329">
                    <a:moveTo>
                      <a:pt x="221" y="281"/>
                    </a:moveTo>
                    <a:lnTo>
                      <a:pt x="224" y="281"/>
                    </a:lnTo>
                    <a:lnTo>
                      <a:pt x="222" y="283"/>
                    </a:lnTo>
                    <a:lnTo>
                      <a:pt x="219" y="284"/>
                    </a:lnTo>
                    <a:lnTo>
                      <a:pt x="211" y="284"/>
                    </a:lnTo>
                    <a:lnTo>
                      <a:pt x="206" y="288"/>
                    </a:lnTo>
                    <a:lnTo>
                      <a:pt x="210" y="288"/>
                    </a:lnTo>
                    <a:lnTo>
                      <a:pt x="211" y="291"/>
                    </a:lnTo>
                    <a:lnTo>
                      <a:pt x="210" y="300"/>
                    </a:lnTo>
                    <a:lnTo>
                      <a:pt x="200" y="308"/>
                    </a:lnTo>
                    <a:lnTo>
                      <a:pt x="195" y="320"/>
                    </a:lnTo>
                    <a:lnTo>
                      <a:pt x="189" y="323"/>
                    </a:lnTo>
                    <a:lnTo>
                      <a:pt x="189" y="328"/>
                    </a:lnTo>
                    <a:lnTo>
                      <a:pt x="178" y="328"/>
                    </a:lnTo>
                    <a:lnTo>
                      <a:pt x="178" y="325"/>
                    </a:lnTo>
                    <a:lnTo>
                      <a:pt x="170" y="329"/>
                    </a:lnTo>
                    <a:lnTo>
                      <a:pt x="165" y="326"/>
                    </a:lnTo>
                    <a:lnTo>
                      <a:pt x="170" y="320"/>
                    </a:lnTo>
                    <a:lnTo>
                      <a:pt x="165" y="323"/>
                    </a:lnTo>
                    <a:lnTo>
                      <a:pt x="167" y="318"/>
                    </a:lnTo>
                    <a:lnTo>
                      <a:pt x="165" y="318"/>
                    </a:lnTo>
                    <a:lnTo>
                      <a:pt x="162" y="321"/>
                    </a:lnTo>
                    <a:lnTo>
                      <a:pt x="160" y="318"/>
                    </a:lnTo>
                    <a:lnTo>
                      <a:pt x="165" y="317"/>
                    </a:lnTo>
                    <a:lnTo>
                      <a:pt x="165" y="313"/>
                    </a:lnTo>
                    <a:lnTo>
                      <a:pt x="156" y="318"/>
                    </a:lnTo>
                    <a:lnTo>
                      <a:pt x="156" y="318"/>
                    </a:lnTo>
                    <a:lnTo>
                      <a:pt x="156" y="317"/>
                    </a:lnTo>
                    <a:lnTo>
                      <a:pt x="164" y="313"/>
                    </a:lnTo>
                    <a:lnTo>
                      <a:pt x="159" y="313"/>
                    </a:lnTo>
                    <a:lnTo>
                      <a:pt x="160" y="312"/>
                    </a:lnTo>
                    <a:lnTo>
                      <a:pt x="132" y="317"/>
                    </a:lnTo>
                    <a:lnTo>
                      <a:pt x="140" y="313"/>
                    </a:lnTo>
                    <a:lnTo>
                      <a:pt x="133" y="310"/>
                    </a:lnTo>
                    <a:lnTo>
                      <a:pt x="130" y="310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24" y="307"/>
                    </a:lnTo>
                    <a:lnTo>
                      <a:pt x="135" y="305"/>
                    </a:lnTo>
                    <a:lnTo>
                      <a:pt x="122" y="305"/>
                    </a:lnTo>
                    <a:lnTo>
                      <a:pt x="127" y="302"/>
                    </a:lnTo>
                    <a:lnTo>
                      <a:pt x="122" y="299"/>
                    </a:lnTo>
                    <a:lnTo>
                      <a:pt x="129" y="296"/>
                    </a:lnTo>
                    <a:lnTo>
                      <a:pt x="121" y="297"/>
                    </a:lnTo>
                    <a:lnTo>
                      <a:pt x="121" y="296"/>
                    </a:lnTo>
                    <a:lnTo>
                      <a:pt x="122" y="296"/>
                    </a:lnTo>
                    <a:lnTo>
                      <a:pt x="121" y="294"/>
                    </a:lnTo>
                    <a:lnTo>
                      <a:pt x="124" y="294"/>
                    </a:lnTo>
                    <a:lnTo>
                      <a:pt x="119" y="292"/>
                    </a:lnTo>
                    <a:lnTo>
                      <a:pt x="121" y="291"/>
                    </a:lnTo>
                    <a:lnTo>
                      <a:pt x="118" y="289"/>
                    </a:lnTo>
                    <a:lnTo>
                      <a:pt x="121" y="284"/>
                    </a:lnTo>
                    <a:lnTo>
                      <a:pt x="118" y="286"/>
                    </a:lnTo>
                    <a:lnTo>
                      <a:pt x="118" y="283"/>
                    </a:lnTo>
                    <a:lnTo>
                      <a:pt x="114" y="281"/>
                    </a:lnTo>
                    <a:lnTo>
                      <a:pt x="111" y="278"/>
                    </a:lnTo>
                    <a:lnTo>
                      <a:pt x="111" y="275"/>
                    </a:lnTo>
                    <a:lnTo>
                      <a:pt x="108" y="272"/>
                    </a:lnTo>
                    <a:lnTo>
                      <a:pt x="111" y="270"/>
                    </a:lnTo>
                    <a:lnTo>
                      <a:pt x="110" y="270"/>
                    </a:lnTo>
                    <a:lnTo>
                      <a:pt x="111" y="267"/>
                    </a:lnTo>
                    <a:lnTo>
                      <a:pt x="111" y="265"/>
                    </a:lnTo>
                    <a:lnTo>
                      <a:pt x="118" y="262"/>
                    </a:lnTo>
                    <a:lnTo>
                      <a:pt x="119" y="260"/>
                    </a:lnTo>
                    <a:lnTo>
                      <a:pt x="129" y="259"/>
                    </a:lnTo>
                    <a:lnTo>
                      <a:pt x="122" y="257"/>
                    </a:lnTo>
                    <a:lnTo>
                      <a:pt x="125" y="255"/>
                    </a:lnTo>
                    <a:lnTo>
                      <a:pt x="132" y="257"/>
                    </a:lnTo>
                    <a:lnTo>
                      <a:pt x="130" y="254"/>
                    </a:lnTo>
                    <a:lnTo>
                      <a:pt x="125" y="254"/>
                    </a:lnTo>
                    <a:lnTo>
                      <a:pt x="122" y="255"/>
                    </a:lnTo>
                    <a:lnTo>
                      <a:pt x="118" y="255"/>
                    </a:lnTo>
                    <a:lnTo>
                      <a:pt x="110" y="262"/>
                    </a:lnTo>
                    <a:lnTo>
                      <a:pt x="105" y="262"/>
                    </a:lnTo>
                    <a:lnTo>
                      <a:pt x="108" y="255"/>
                    </a:lnTo>
                    <a:lnTo>
                      <a:pt x="111" y="254"/>
                    </a:lnTo>
                    <a:lnTo>
                      <a:pt x="108" y="254"/>
                    </a:lnTo>
                    <a:lnTo>
                      <a:pt x="110" y="251"/>
                    </a:lnTo>
                    <a:lnTo>
                      <a:pt x="108" y="251"/>
                    </a:lnTo>
                    <a:lnTo>
                      <a:pt x="110" y="247"/>
                    </a:lnTo>
                    <a:lnTo>
                      <a:pt x="110" y="246"/>
                    </a:lnTo>
                    <a:lnTo>
                      <a:pt x="106" y="247"/>
                    </a:lnTo>
                    <a:lnTo>
                      <a:pt x="106" y="246"/>
                    </a:lnTo>
                    <a:lnTo>
                      <a:pt x="111" y="244"/>
                    </a:lnTo>
                    <a:lnTo>
                      <a:pt x="106" y="243"/>
                    </a:lnTo>
                    <a:lnTo>
                      <a:pt x="106" y="239"/>
                    </a:lnTo>
                    <a:lnTo>
                      <a:pt x="102" y="241"/>
                    </a:lnTo>
                    <a:lnTo>
                      <a:pt x="106" y="236"/>
                    </a:lnTo>
                    <a:lnTo>
                      <a:pt x="103" y="238"/>
                    </a:lnTo>
                    <a:lnTo>
                      <a:pt x="102" y="235"/>
                    </a:lnTo>
                    <a:lnTo>
                      <a:pt x="108" y="233"/>
                    </a:lnTo>
                    <a:lnTo>
                      <a:pt x="102" y="233"/>
                    </a:lnTo>
                    <a:lnTo>
                      <a:pt x="103" y="231"/>
                    </a:lnTo>
                    <a:lnTo>
                      <a:pt x="102" y="230"/>
                    </a:lnTo>
                    <a:lnTo>
                      <a:pt x="103" y="226"/>
                    </a:lnTo>
                    <a:lnTo>
                      <a:pt x="108" y="228"/>
                    </a:lnTo>
                    <a:lnTo>
                      <a:pt x="105" y="226"/>
                    </a:lnTo>
                    <a:lnTo>
                      <a:pt x="110" y="223"/>
                    </a:lnTo>
                    <a:lnTo>
                      <a:pt x="111" y="222"/>
                    </a:lnTo>
                    <a:lnTo>
                      <a:pt x="105" y="222"/>
                    </a:lnTo>
                    <a:lnTo>
                      <a:pt x="106" y="220"/>
                    </a:lnTo>
                    <a:lnTo>
                      <a:pt x="103" y="218"/>
                    </a:lnTo>
                    <a:lnTo>
                      <a:pt x="103" y="217"/>
                    </a:lnTo>
                    <a:lnTo>
                      <a:pt x="106" y="215"/>
                    </a:lnTo>
                    <a:lnTo>
                      <a:pt x="106" y="214"/>
                    </a:lnTo>
                    <a:lnTo>
                      <a:pt x="111" y="212"/>
                    </a:lnTo>
                    <a:lnTo>
                      <a:pt x="108" y="212"/>
                    </a:lnTo>
                    <a:lnTo>
                      <a:pt x="111" y="210"/>
                    </a:lnTo>
                    <a:lnTo>
                      <a:pt x="113" y="207"/>
                    </a:lnTo>
                    <a:lnTo>
                      <a:pt x="119" y="206"/>
                    </a:lnTo>
                    <a:lnTo>
                      <a:pt x="116" y="204"/>
                    </a:lnTo>
                    <a:lnTo>
                      <a:pt x="143" y="204"/>
                    </a:lnTo>
                    <a:lnTo>
                      <a:pt x="138" y="201"/>
                    </a:lnTo>
                    <a:lnTo>
                      <a:pt x="141" y="199"/>
                    </a:lnTo>
                    <a:lnTo>
                      <a:pt x="141" y="199"/>
                    </a:lnTo>
                    <a:lnTo>
                      <a:pt x="138" y="198"/>
                    </a:lnTo>
                    <a:lnTo>
                      <a:pt x="140" y="201"/>
                    </a:lnTo>
                    <a:lnTo>
                      <a:pt x="127" y="202"/>
                    </a:lnTo>
                    <a:lnTo>
                      <a:pt x="122" y="201"/>
                    </a:lnTo>
                    <a:lnTo>
                      <a:pt x="122" y="199"/>
                    </a:lnTo>
                    <a:lnTo>
                      <a:pt x="127" y="196"/>
                    </a:lnTo>
                    <a:lnTo>
                      <a:pt x="143" y="196"/>
                    </a:lnTo>
                    <a:lnTo>
                      <a:pt x="146" y="194"/>
                    </a:lnTo>
                    <a:lnTo>
                      <a:pt x="143" y="193"/>
                    </a:lnTo>
                    <a:lnTo>
                      <a:pt x="146" y="193"/>
                    </a:lnTo>
                    <a:lnTo>
                      <a:pt x="146" y="191"/>
                    </a:lnTo>
                    <a:lnTo>
                      <a:pt x="148" y="188"/>
                    </a:lnTo>
                    <a:lnTo>
                      <a:pt x="156" y="189"/>
                    </a:lnTo>
                    <a:lnTo>
                      <a:pt x="154" y="188"/>
                    </a:lnTo>
                    <a:lnTo>
                      <a:pt x="157" y="186"/>
                    </a:lnTo>
                    <a:lnTo>
                      <a:pt x="157" y="185"/>
                    </a:lnTo>
                    <a:lnTo>
                      <a:pt x="152" y="186"/>
                    </a:lnTo>
                    <a:lnTo>
                      <a:pt x="149" y="186"/>
                    </a:lnTo>
                    <a:lnTo>
                      <a:pt x="151" y="183"/>
                    </a:lnTo>
                    <a:lnTo>
                      <a:pt x="154" y="183"/>
                    </a:lnTo>
                    <a:lnTo>
                      <a:pt x="154" y="181"/>
                    </a:lnTo>
                    <a:lnTo>
                      <a:pt x="157" y="180"/>
                    </a:lnTo>
                    <a:lnTo>
                      <a:pt x="157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2" y="175"/>
                    </a:lnTo>
                    <a:lnTo>
                      <a:pt x="140" y="173"/>
                    </a:lnTo>
                    <a:lnTo>
                      <a:pt x="137" y="172"/>
                    </a:lnTo>
                    <a:lnTo>
                      <a:pt x="125" y="170"/>
                    </a:lnTo>
                    <a:lnTo>
                      <a:pt x="121" y="165"/>
                    </a:lnTo>
                    <a:lnTo>
                      <a:pt x="127" y="164"/>
                    </a:lnTo>
                    <a:lnTo>
                      <a:pt x="140" y="164"/>
                    </a:lnTo>
                    <a:lnTo>
                      <a:pt x="149" y="169"/>
                    </a:lnTo>
                    <a:lnTo>
                      <a:pt x="160" y="170"/>
                    </a:lnTo>
                    <a:lnTo>
                      <a:pt x="160" y="169"/>
                    </a:lnTo>
                    <a:lnTo>
                      <a:pt x="157" y="169"/>
                    </a:lnTo>
                    <a:lnTo>
                      <a:pt x="156" y="167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2" y="164"/>
                    </a:lnTo>
                    <a:lnTo>
                      <a:pt x="152" y="161"/>
                    </a:lnTo>
                    <a:lnTo>
                      <a:pt x="157" y="161"/>
                    </a:lnTo>
                    <a:lnTo>
                      <a:pt x="157" y="161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49" y="159"/>
                    </a:lnTo>
                    <a:lnTo>
                      <a:pt x="156" y="156"/>
                    </a:lnTo>
                    <a:lnTo>
                      <a:pt x="146" y="159"/>
                    </a:lnTo>
                    <a:lnTo>
                      <a:pt x="151" y="156"/>
                    </a:lnTo>
                    <a:lnTo>
                      <a:pt x="154" y="154"/>
                    </a:lnTo>
                    <a:lnTo>
                      <a:pt x="143" y="154"/>
                    </a:lnTo>
                    <a:lnTo>
                      <a:pt x="157" y="151"/>
                    </a:lnTo>
                    <a:lnTo>
                      <a:pt x="143" y="151"/>
                    </a:lnTo>
                    <a:lnTo>
                      <a:pt x="146" y="148"/>
                    </a:lnTo>
                    <a:lnTo>
                      <a:pt x="143" y="149"/>
                    </a:lnTo>
                    <a:lnTo>
                      <a:pt x="141" y="146"/>
                    </a:lnTo>
                    <a:lnTo>
                      <a:pt x="140" y="149"/>
                    </a:lnTo>
                    <a:lnTo>
                      <a:pt x="132" y="151"/>
                    </a:lnTo>
                    <a:lnTo>
                      <a:pt x="133" y="153"/>
                    </a:lnTo>
                    <a:lnTo>
                      <a:pt x="132" y="154"/>
                    </a:lnTo>
                    <a:lnTo>
                      <a:pt x="125" y="156"/>
                    </a:lnTo>
                    <a:lnTo>
                      <a:pt x="119" y="154"/>
                    </a:lnTo>
                    <a:lnTo>
                      <a:pt x="118" y="154"/>
                    </a:lnTo>
                    <a:lnTo>
                      <a:pt x="114" y="153"/>
                    </a:lnTo>
                    <a:lnTo>
                      <a:pt x="114" y="151"/>
                    </a:lnTo>
                    <a:lnTo>
                      <a:pt x="118" y="149"/>
                    </a:lnTo>
                    <a:lnTo>
                      <a:pt x="122" y="148"/>
                    </a:lnTo>
                    <a:lnTo>
                      <a:pt x="119" y="146"/>
                    </a:lnTo>
                    <a:lnTo>
                      <a:pt x="130" y="141"/>
                    </a:lnTo>
                    <a:lnTo>
                      <a:pt x="130" y="140"/>
                    </a:lnTo>
                    <a:lnTo>
                      <a:pt x="132" y="140"/>
                    </a:lnTo>
                    <a:lnTo>
                      <a:pt x="133" y="136"/>
                    </a:lnTo>
                    <a:lnTo>
                      <a:pt x="137" y="135"/>
                    </a:lnTo>
                    <a:lnTo>
                      <a:pt x="127" y="132"/>
                    </a:lnTo>
                    <a:lnTo>
                      <a:pt x="132" y="130"/>
                    </a:lnTo>
                    <a:lnTo>
                      <a:pt x="130" y="128"/>
                    </a:lnTo>
                    <a:lnTo>
                      <a:pt x="135" y="127"/>
                    </a:lnTo>
                    <a:lnTo>
                      <a:pt x="129" y="127"/>
                    </a:lnTo>
                    <a:lnTo>
                      <a:pt x="132" y="125"/>
                    </a:lnTo>
                    <a:lnTo>
                      <a:pt x="127" y="124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2" y="120"/>
                    </a:lnTo>
                    <a:lnTo>
                      <a:pt x="129" y="119"/>
                    </a:lnTo>
                    <a:lnTo>
                      <a:pt x="130" y="117"/>
                    </a:lnTo>
                    <a:lnTo>
                      <a:pt x="127" y="117"/>
                    </a:lnTo>
                    <a:lnTo>
                      <a:pt x="130" y="114"/>
                    </a:lnTo>
                    <a:lnTo>
                      <a:pt x="125" y="114"/>
                    </a:lnTo>
                    <a:lnTo>
                      <a:pt x="125" y="112"/>
                    </a:lnTo>
                    <a:lnTo>
                      <a:pt x="132" y="111"/>
                    </a:lnTo>
                    <a:lnTo>
                      <a:pt x="125" y="109"/>
                    </a:lnTo>
                    <a:lnTo>
                      <a:pt x="125" y="107"/>
                    </a:lnTo>
                    <a:lnTo>
                      <a:pt x="127" y="106"/>
                    </a:lnTo>
                    <a:lnTo>
                      <a:pt x="118" y="103"/>
                    </a:lnTo>
                    <a:lnTo>
                      <a:pt x="118" y="99"/>
                    </a:lnTo>
                    <a:lnTo>
                      <a:pt x="114" y="99"/>
                    </a:lnTo>
                    <a:lnTo>
                      <a:pt x="119" y="96"/>
                    </a:lnTo>
                    <a:lnTo>
                      <a:pt x="118" y="95"/>
                    </a:lnTo>
                    <a:lnTo>
                      <a:pt x="114" y="95"/>
                    </a:lnTo>
                    <a:lnTo>
                      <a:pt x="113" y="93"/>
                    </a:lnTo>
                    <a:lnTo>
                      <a:pt x="106" y="93"/>
                    </a:lnTo>
                    <a:lnTo>
                      <a:pt x="108" y="91"/>
                    </a:lnTo>
                    <a:lnTo>
                      <a:pt x="100" y="90"/>
                    </a:lnTo>
                    <a:lnTo>
                      <a:pt x="98" y="91"/>
                    </a:lnTo>
                    <a:lnTo>
                      <a:pt x="97" y="90"/>
                    </a:lnTo>
                    <a:lnTo>
                      <a:pt x="76" y="87"/>
                    </a:lnTo>
                    <a:lnTo>
                      <a:pt x="70" y="90"/>
                    </a:lnTo>
                    <a:lnTo>
                      <a:pt x="68" y="87"/>
                    </a:lnTo>
                    <a:lnTo>
                      <a:pt x="52" y="91"/>
                    </a:lnTo>
                    <a:lnTo>
                      <a:pt x="49" y="90"/>
                    </a:lnTo>
                    <a:lnTo>
                      <a:pt x="52" y="88"/>
                    </a:lnTo>
                    <a:lnTo>
                      <a:pt x="48" y="87"/>
                    </a:lnTo>
                    <a:lnTo>
                      <a:pt x="44" y="90"/>
                    </a:lnTo>
                    <a:lnTo>
                      <a:pt x="38" y="88"/>
                    </a:lnTo>
                    <a:lnTo>
                      <a:pt x="33" y="90"/>
                    </a:lnTo>
                    <a:lnTo>
                      <a:pt x="40" y="93"/>
                    </a:lnTo>
                    <a:lnTo>
                      <a:pt x="24" y="90"/>
                    </a:lnTo>
                    <a:lnTo>
                      <a:pt x="13" y="85"/>
                    </a:lnTo>
                    <a:lnTo>
                      <a:pt x="30" y="82"/>
                    </a:lnTo>
                    <a:lnTo>
                      <a:pt x="13" y="80"/>
                    </a:lnTo>
                    <a:lnTo>
                      <a:pt x="13" y="80"/>
                    </a:lnTo>
                    <a:lnTo>
                      <a:pt x="19" y="77"/>
                    </a:lnTo>
                    <a:lnTo>
                      <a:pt x="17" y="77"/>
                    </a:lnTo>
                    <a:lnTo>
                      <a:pt x="11" y="80"/>
                    </a:lnTo>
                    <a:lnTo>
                      <a:pt x="6" y="80"/>
                    </a:lnTo>
                    <a:lnTo>
                      <a:pt x="0" y="79"/>
                    </a:lnTo>
                    <a:lnTo>
                      <a:pt x="2" y="77"/>
                    </a:lnTo>
                    <a:lnTo>
                      <a:pt x="14" y="74"/>
                    </a:lnTo>
                    <a:lnTo>
                      <a:pt x="52" y="75"/>
                    </a:lnTo>
                    <a:lnTo>
                      <a:pt x="60" y="74"/>
                    </a:lnTo>
                    <a:lnTo>
                      <a:pt x="56" y="72"/>
                    </a:lnTo>
                    <a:lnTo>
                      <a:pt x="62" y="70"/>
                    </a:lnTo>
                    <a:lnTo>
                      <a:pt x="64" y="70"/>
                    </a:lnTo>
                    <a:lnTo>
                      <a:pt x="62" y="69"/>
                    </a:lnTo>
                    <a:lnTo>
                      <a:pt x="56" y="69"/>
                    </a:lnTo>
                    <a:lnTo>
                      <a:pt x="56" y="69"/>
                    </a:lnTo>
                    <a:lnTo>
                      <a:pt x="57" y="67"/>
                    </a:lnTo>
                    <a:lnTo>
                      <a:pt x="44" y="70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0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7" y="67"/>
                    </a:lnTo>
                    <a:lnTo>
                      <a:pt x="17" y="69"/>
                    </a:lnTo>
                    <a:lnTo>
                      <a:pt x="24" y="66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3" y="66"/>
                    </a:lnTo>
                    <a:lnTo>
                      <a:pt x="3" y="66"/>
                    </a:lnTo>
                    <a:lnTo>
                      <a:pt x="5" y="64"/>
                    </a:lnTo>
                    <a:lnTo>
                      <a:pt x="0" y="62"/>
                    </a:lnTo>
                    <a:lnTo>
                      <a:pt x="5" y="61"/>
                    </a:lnTo>
                    <a:lnTo>
                      <a:pt x="3" y="59"/>
                    </a:lnTo>
                    <a:lnTo>
                      <a:pt x="6" y="58"/>
                    </a:lnTo>
                    <a:lnTo>
                      <a:pt x="16" y="56"/>
                    </a:lnTo>
                    <a:lnTo>
                      <a:pt x="24" y="56"/>
                    </a:lnTo>
                    <a:lnTo>
                      <a:pt x="27" y="54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51" y="51"/>
                    </a:lnTo>
                    <a:lnTo>
                      <a:pt x="67" y="50"/>
                    </a:lnTo>
                    <a:lnTo>
                      <a:pt x="78" y="51"/>
                    </a:lnTo>
                    <a:lnTo>
                      <a:pt x="94" y="45"/>
                    </a:lnTo>
                    <a:lnTo>
                      <a:pt x="94" y="43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102" y="42"/>
                    </a:lnTo>
                    <a:lnTo>
                      <a:pt x="95" y="40"/>
                    </a:lnTo>
                    <a:lnTo>
                      <a:pt x="110" y="38"/>
                    </a:lnTo>
                    <a:lnTo>
                      <a:pt x="106" y="37"/>
                    </a:lnTo>
                    <a:lnTo>
                      <a:pt x="102" y="38"/>
                    </a:lnTo>
                    <a:lnTo>
                      <a:pt x="94" y="38"/>
                    </a:lnTo>
                    <a:lnTo>
                      <a:pt x="87" y="40"/>
                    </a:lnTo>
                    <a:lnTo>
                      <a:pt x="84" y="38"/>
                    </a:lnTo>
                    <a:lnTo>
                      <a:pt x="76" y="38"/>
                    </a:lnTo>
                    <a:lnTo>
                      <a:pt x="73" y="37"/>
                    </a:lnTo>
                    <a:lnTo>
                      <a:pt x="75" y="35"/>
                    </a:lnTo>
                    <a:lnTo>
                      <a:pt x="83" y="34"/>
                    </a:lnTo>
                    <a:lnTo>
                      <a:pt x="87" y="32"/>
                    </a:lnTo>
                    <a:lnTo>
                      <a:pt x="98" y="32"/>
                    </a:lnTo>
                    <a:lnTo>
                      <a:pt x="98" y="30"/>
                    </a:lnTo>
                    <a:lnTo>
                      <a:pt x="116" y="25"/>
                    </a:lnTo>
                    <a:lnTo>
                      <a:pt x="124" y="25"/>
                    </a:lnTo>
                    <a:lnTo>
                      <a:pt x="135" y="27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6" y="22"/>
                    </a:lnTo>
                    <a:lnTo>
                      <a:pt x="143" y="19"/>
                    </a:lnTo>
                    <a:lnTo>
                      <a:pt x="156" y="17"/>
                    </a:lnTo>
                    <a:lnTo>
                      <a:pt x="165" y="19"/>
                    </a:lnTo>
                    <a:lnTo>
                      <a:pt x="167" y="21"/>
                    </a:lnTo>
                    <a:lnTo>
                      <a:pt x="179" y="24"/>
                    </a:lnTo>
                    <a:lnTo>
                      <a:pt x="181" y="22"/>
                    </a:lnTo>
                    <a:lnTo>
                      <a:pt x="179" y="22"/>
                    </a:lnTo>
                    <a:lnTo>
                      <a:pt x="162" y="17"/>
                    </a:lnTo>
                    <a:lnTo>
                      <a:pt x="211" y="13"/>
                    </a:lnTo>
                    <a:lnTo>
                      <a:pt x="216" y="16"/>
                    </a:lnTo>
                    <a:lnTo>
                      <a:pt x="218" y="17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22" y="19"/>
                    </a:lnTo>
                    <a:lnTo>
                      <a:pt x="222" y="17"/>
                    </a:lnTo>
                    <a:lnTo>
                      <a:pt x="248" y="21"/>
                    </a:lnTo>
                    <a:lnTo>
                      <a:pt x="240" y="17"/>
                    </a:lnTo>
                    <a:lnTo>
                      <a:pt x="253" y="17"/>
                    </a:lnTo>
                    <a:lnTo>
                      <a:pt x="243" y="14"/>
                    </a:lnTo>
                    <a:lnTo>
                      <a:pt x="245" y="13"/>
                    </a:lnTo>
                    <a:lnTo>
                      <a:pt x="241" y="11"/>
                    </a:lnTo>
                    <a:lnTo>
                      <a:pt x="243" y="11"/>
                    </a:lnTo>
                    <a:lnTo>
                      <a:pt x="260" y="11"/>
                    </a:lnTo>
                    <a:lnTo>
                      <a:pt x="272" y="14"/>
                    </a:lnTo>
                    <a:lnTo>
                      <a:pt x="281" y="16"/>
                    </a:lnTo>
                    <a:lnTo>
                      <a:pt x="295" y="19"/>
                    </a:lnTo>
                    <a:lnTo>
                      <a:pt x="300" y="19"/>
                    </a:lnTo>
                    <a:lnTo>
                      <a:pt x="294" y="17"/>
                    </a:lnTo>
                    <a:lnTo>
                      <a:pt x="300" y="14"/>
                    </a:lnTo>
                    <a:lnTo>
                      <a:pt x="307" y="13"/>
                    </a:lnTo>
                    <a:lnTo>
                      <a:pt x="308" y="13"/>
                    </a:lnTo>
                    <a:lnTo>
                      <a:pt x="294" y="9"/>
                    </a:lnTo>
                    <a:lnTo>
                      <a:pt x="326" y="9"/>
                    </a:lnTo>
                    <a:lnTo>
                      <a:pt x="324" y="13"/>
                    </a:lnTo>
                    <a:lnTo>
                      <a:pt x="326" y="11"/>
                    </a:lnTo>
                    <a:lnTo>
                      <a:pt x="326" y="9"/>
                    </a:lnTo>
                    <a:lnTo>
                      <a:pt x="327" y="9"/>
                    </a:lnTo>
                    <a:lnTo>
                      <a:pt x="341" y="13"/>
                    </a:lnTo>
                    <a:lnTo>
                      <a:pt x="343" y="11"/>
                    </a:lnTo>
                    <a:lnTo>
                      <a:pt x="341" y="11"/>
                    </a:lnTo>
                    <a:lnTo>
                      <a:pt x="343" y="9"/>
                    </a:lnTo>
                    <a:lnTo>
                      <a:pt x="334" y="9"/>
                    </a:lnTo>
                    <a:lnTo>
                      <a:pt x="303" y="8"/>
                    </a:lnTo>
                    <a:lnTo>
                      <a:pt x="300" y="8"/>
                    </a:lnTo>
                    <a:lnTo>
                      <a:pt x="302" y="6"/>
                    </a:lnTo>
                    <a:lnTo>
                      <a:pt x="299" y="6"/>
                    </a:lnTo>
                    <a:lnTo>
                      <a:pt x="295" y="5"/>
                    </a:lnTo>
                    <a:lnTo>
                      <a:pt x="297" y="5"/>
                    </a:lnTo>
                    <a:lnTo>
                      <a:pt x="310" y="5"/>
                    </a:lnTo>
                    <a:lnTo>
                      <a:pt x="321" y="3"/>
                    </a:lnTo>
                    <a:lnTo>
                      <a:pt x="329" y="5"/>
                    </a:lnTo>
                    <a:lnTo>
                      <a:pt x="327" y="6"/>
                    </a:lnTo>
                    <a:lnTo>
                      <a:pt x="349" y="8"/>
                    </a:lnTo>
                    <a:lnTo>
                      <a:pt x="354" y="9"/>
                    </a:lnTo>
                    <a:lnTo>
                      <a:pt x="356" y="8"/>
                    </a:lnTo>
                    <a:lnTo>
                      <a:pt x="351" y="6"/>
                    </a:lnTo>
                    <a:lnTo>
                      <a:pt x="356" y="6"/>
                    </a:lnTo>
                    <a:lnTo>
                      <a:pt x="370" y="5"/>
                    </a:lnTo>
                    <a:lnTo>
                      <a:pt x="356" y="5"/>
                    </a:lnTo>
                    <a:lnTo>
                      <a:pt x="354" y="5"/>
                    </a:lnTo>
                    <a:lnTo>
                      <a:pt x="356" y="3"/>
                    </a:lnTo>
                    <a:lnTo>
                      <a:pt x="356" y="3"/>
                    </a:lnTo>
                    <a:lnTo>
                      <a:pt x="357" y="3"/>
                    </a:lnTo>
                    <a:lnTo>
                      <a:pt x="357" y="1"/>
                    </a:lnTo>
                    <a:lnTo>
                      <a:pt x="364" y="1"/>
                    </a:lnTo>
                    <a:lnTo>
                      <a:pt x="367" y="1"/>
                    </a:lnTo>
                    <a:lnTo>
                      <a:pt x="378" y="3"/>
                    </a:lnTo>
                    <a:lnTo>
                      <a:pt x="373" y="1"/>
                    </a:lnTo>
                    <a:lnTo>
                      <a:pt x="380" y="1"/>
                    </a:lnTo>
                    <a:lnTo>
                      <a:pt x="394" y="0"/>
                    </a:lnTo>
                    <a:lnTo>
                      <a:pt x="400" y="1"/>
                    </a:lnTo>
                    <a:lnTo>
                      <a:pt x="399" y="1"/>
                    </a:lnTo>
                    <a:lnTo>
                      <a:pt x="403" y="0"/>
                    </a:lnTo>
                    <a:lnTo>
                      <a:pt x="430" y="0"/>
                    </a:lnTo>
                    <a:lnTo>
                      <a:pt x="446" y="1"/>
                    </a:lnTo>
                    <a:lnTo>
                      <a:pt x="445" y="1"/>
                    </a:lnTo>
                    <a:lnTo>
                      <a:pt x="446" y="3"/>
                    </a:lnTo>
                    <a:lnTo>
                      <a:pt x="467" y="1"/>
                    </a:lnTo>
                    <a:lnTo>
                      <a:pt x="475" y="3"/>
                    </a:lnTo>
                    <a:lnTo>
                      <a:pt x="470" y="5"/>
                    </a:lnTo>
                    <a:lnTo>
                      <a:pt x="429" y="5"/>
                    </a:lnTo>
                    <a:lnTo>
                      <a:pt x="415" y="6"/>
                    </a:lnTo>
                    <a:lnTo>
                      <a:pt x="410" y="6"/>
                    </a:lnTo>
                    <a:lnTo>
                      <a:pt x="384" y="8"/>
                    </a:lnTo>
                    <a:lnTo>
                      <a:pt x="384" y="8"/>
                    </a:lnTo>
                    <a:lnTo>
                      <a:pt x="391" y="8"/>
                    </a:lnTo>
                    <a:lnTo>
                      <a:pt x="395" y="8"/>
                    </a:lnTo>
                    <a:lnTo>
                      <a:pt x="395" y="8"/>
                    </a:lnTo>
                    <a:lnTo>
                      <a:pt x="402" y="8"/>
                    </a:lnTo>
                    <a:lnTo>
                      <a:pt x="416" y="8"/>
                    </a:lnTo>
                    <a:lnTo>
                      <a:pt x="434" y="5"/>
                    </a:lnTo>
                    <a:lnTo>
                      <a:pt x="448" y="6"/>
                    </a:lnTo>
                    <a:lnTo>
                      <a:pt x="448" y="6"/>
                    </a:lnTo>
                    <a:lnTo>
                      <a:pt x="480" y="5"/>
                    </a:lnTo>
                    <a:lnTo>
                      <a:pt x="483" y="6"/>
                    </a:lnTo>
                    <a:lnTo>
                      <a:pt x="481" y="6"/>
                    </a:lnTo>
                    <a:lnTo>
                      <a:pt x="484" y="6"/>
                    </a:lnTo>
                    <a:lnTo>
                      <a:pt x="483" y="6"/>
                    </a:lnTo>
                    <a:lnTo>
                      <a:pt x="469" y="9"/>
                    </a:lnTo>
                    <a:lnTo>
                      <a:pt x="491" y="8"/>
                    </a:lnTo>
                    <a:lnTo>
                      <a:pt x="491" y="9"/>
                    </a:lnTo>
                    <a:lnTo>
                      <a:pt x="497" y="8"/>
                    </a:lnTo>
                    <a:lnTo>
                      <a:pt x="505" y="8"/>
                    </a:lnTo>
                    <a:lnTo>
                      <a:pt x="516" y="11"/>
                    </a:lnTo>
                    <a:lnTo>
                      <a:pt x="502" y="14"/>
                    </a:lnTo>
                    <a:lnTo>
                      <a:pt x="476" y="16"/>
                    </a:lnTo>
                    <a:lnTo>
                      <a:pt x="427" y="16"/>
                    </a:lnTo>
                    <a:lnTo>
                      <a:pt x="402" y="19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442" y="17"/>
                    </a:lnTo>
                    <a:lnTo>
                      <a:pt x="470" y="17"/>
                    </a:lnTo>
                    <a:lnTo>
                      <a:pt x="475" y="17"/>
                    </a:lnTo>
                    <a:lnTo>
                      <a:pt x="475" y="19"/>
                    </a:lnTo>
                    <a:lnTo>
                      <a:pt x="456" y="22"/>
                    </a:lnTo>
                    <a:lnTo>
                      <a:pt x="454" y="22"/>
                    </a:lnTo>
                    <a:lnTo>
                      <a:pt x="459" y="24"/>
                    </a:lnTo>
                    <a:lnTo>
                      <a:pt x="488" y="21"/>
                    </a:lnTo>
                    <a:lnTo>
                      <a:pt x="489" y="19"/>
                    </a:lnTo>
                    <a:lnTo>
                      <a:pt x="488" y="17"/>
                    </a:lnTo>
                    <a:lnTo>
                      <a:pt x="491" y="17"/>
                    </a:lnTo>
                    <a:lnTo>
                      <a:pt x="507" y="16"/>
                    </a:lnTo>
                    <a:lnTo>
                      <a:pt x="508" y="19"/>
                    </a:lnTo>
                    <a:lnTo>
                      <a:pt x="507" y="22"/>
                    </a:lnTo>
                    <a:lnTo>
                      <a:pt x="502" y="24"/>
                    </a:lnTo>
                    <a:lnTo>
                      <a:pt x="500" y="25"/>
                    </a:lnTo>
                    <a:lnTo>
                      <a:pt x="481" y="34"/>
                    </a:lnTo>
                    <a:lnTo>
                      <a:pt x="491" y="32"/>
                    </a:lnTo>
                    <a:lnTo>
                      <a:pt x="494" y="30"/>
                    </a:lnTo>
                    <a:lnTo>
                      <a:pt x="492" y="29"/>
                    </a:lnTo>
                    <a:lnTo>
                      <a:pt x="499" y="29"/>
                    </a:lnTo>
                    <a:lnTo>
                      <a:pt x="519" y="22"/>
                    </a:lnTo>
                    <a:lnTo>
                      <a:pt x="529" y="21"/>
                    </a:lnTo>
                    <a:lnTo>
                      <a:pt x="526" y="22"/>
                    </a:lnTo>
                    <a:lnTo>
                      <a:pt x="532" y="22"/>
                    </a:lnTo>
                    <a:lnTo>
                      <a:pt x="546" y="22"/>
                    </a:lnTo>
                    <a:lnTo>
                      <a:pt x="546" y="22"/>
                    </a:lnTo>
                    <a:lnTo>
                      <a:pt x="551" y="21"/>
                    </a:lnTo>
                    <a:lnTo>
                      <a:pt x="550" y="19"/>
                    </a:lnTo>
                    <a:lnTo>
                      <a:pt x="553" y="19"/>
                    </a:lnTo>
                    <a:lnTo>
                      <a:pt x="554" y="19"/>
                    </a:lnTo>
                    <a:lnTo>
                      <a:pt x="577" y="17"/>
                    </a:lnTo>
                    <a:lnTo>
                      <a:pt x="597" y="19"/>
                    </a:lnTo>
                    <a:lnTo>
                      <a:pt x="602" y="21"/>
                    </a:lnTo>
                    <a:lnTo>
                      <a:pt x="584" y="27"/>
                    </a:lnTo>
                    <a:lnTo>
                      <a:pt x="575" y="27"/>
                    </a:lnTo>
                    <a:lnTo>
                      <a:pt x="578" y="29"/>
                    </a:lnTo>
                    <a:lnTo>
                      <a:pt x="577" y="29"/>
                    </a:lnTo>
                    <a:lnTo>
                      <a:pt x="562" y="30"/>
                    </a:lnTo>
                    <a:lnTo>
                      <a:pt x="548" y="30"/>
                    </a:lnTo>
                    <a:lnTo>
                      <a:pt x="542" y="32"/>
                    </a:lnTo>
                    <a:lnTo>
                      <a:pt x="527" y="32"/>
                    </a:lnTo>
                    <a:lnTo>
                      <a:pt x="513" y="34"/>
                    </a:lnTo>
                    <a:lnTo>
                      <a:pt x="519" y="34"/>
                    </a:lnTo>
                    <a:lnTo>
                      <a:pt x="527" y="32"/>
                    </a:lnTo>
                    <a:lnTo>
                      <a:pt x="564" y="34"/>
                    </a:lnTo>
                    <a:lnTo>
                      <a:pt x="554" y="37"/>
                    </a:lnTo>
                    <a:lnTo>
                      <a:pt x="527" y="35"/>
                    </a:lnTo>
                    <a:lnTo>
                      <a:pt x="523" y="38"/>
                    </a:lnTo>
                    <a:lnTo>
                      <a:pt x="519" y="42"/>
                    </a:lnTo>
                    <a:lnTo>
                      <a:pt x="523" y="42"/>
                    </a:lnTo>
                    <a:lnTo>
                      <a:pt x="524" y="42"/>
                    </a:lnTo>
                    <a:lnTo>
                      <a:pt x="526" y="40"/>
                    </a:lnTo>
                    <a:lnTo>
                      <a:pt x="532" y="38"/>
                    </a:lnTo>
                    <a:lnTo>
                      <a:pt x="545" y="38"/>
                    </a:lnTo>
                    <a:lnTo>
                      <a:pt x="550" y="38"/>
                    </a:lnTo>
                    <a:lnTo>
                      <a:pt x="543" y="42"/>
                    </a:lnTo>
                    <a:lnTo>
                      <a:pt x="534" y="42"/>
                    </a:lnTo>
                    <a:lnTo>
                      <a:pt x="529" y="43"/>
                    </a:lnTo>
                    <a:lnTo>
                      <a:pt x="524" y="50"/>
                    </a:lnTo>
                    <a:lnTo>
                      <a:pt x="527" y="48"/>
                    </a:lnTo>
                    <a:lnTo>
                      <a:pt x="532" y="48"/>
                    </a:lnTo>
                    <a:lnTo>
                      <a:pt x="530" y="50"/>
                    </a:lnTo>
                    <a:lnTo>
                      <a:pt x="529" y="48"/>
                    </a:lnTo>
                    <a:lnTo>
                      <a:pt x="527" y="50"/>
                    </a:lnTo>
                    <a:lnTo>
                      <a:pt x="524" y="50"/>
                    </a:lnTo>
                    <a:lnTo>
                      <a:pt x="524" y="53"/>
                    </a:lnTo>
                    <a:lnTo>
                      <a:pt x="511" y="54"/>
                    </a:lnTo>
                    <a:lnTo>
                      <a:pt x="511" y="56"/>
                    </a:lnTo>
                    <a:lnTo>
                      <a:pt x="513" y="56"/>
                    </a:lnTo>
                    <a:lnTo>
                      <a:pt x="508" y="59"/>
                    </a:lnTo>
                    <a:lnTo>
                      <a:pt x="507" y="62"/>
                    </a:lnTo>
                    <a:lnTo>
                      <a:pt x="507" y="62"/>
                    </a:lnTo>
                    <a:lnTo>
                      <a:pt x="503" y="66"/>
                    </a:lnTo>
                    <a:lnTo>
                      <a:pt x="502" y="66"/>
                    </a:lnTo>
                    <a:lnTo>
                      <a:pt x="500" y="67"/>
                    </a:lnTo>
                    <a:lnTo>
                      <a:pt x="503" y="69"/>
                    </a:lnTo>
                    <a:lnTo>
                      <a:pt x="511" y="64"/>
                    </a:lnTo>
                    <a:lnTo>
                      <a:pt x="526" y="67"/>
                    </a:lnTo>
                    <a:lnTo>
                      <a:pt x="527" y="69"/>
                    </a:lnTo>
                    <a:lnTo>
                      <a:pt x="526" y="70"/>
                    </a:lnTo>
                    <a:lnTo>
                      <a:pt x="513" y="67"/>
                    </a:lnTo>
                    <a:lnTo>
                      <a:pt x="511" y="69"/>
                    </a:lnTo>
                    <a:lnTo>
                      <a:pt x="516" y="70"/>
                    </a:lnTo>
                    <a:lnTo>
                      <a:pt x="511" y="70"/>
                    </a:lnTo>
                    <a:lnTo>
                      <a:pt x="516" y="72"/>
                    </a:lnTo>
                    <a:lnTo>
                      <a:pt x="519" y="72"/>
                    </a:lnTo>
                    <a:lnTo>
                      <a:pt x="526" y="74"/>
                    </a:lnTo>
                    <a:lnTo>
                      <a:pt x="529" y="72"/>
                    </a:lnTo>
                    <a:lnTo>
                      <a:pt x="534" y="74"/>
                    </a:lnTo>
                    <a:lnTo>
                      <a:pt x="534" y="77"/>
                    </a:lnTo>
                    <a:lnTo>
                      <a:pt x="530" y="80"/>
                    </a:lnTo>
                    <a:lnTo>
                      <a:pt x="508" y="79"/>
                    </a:lnTo>
                    <a:lnTo>
                      <a:pt x="507" y="80"/>
                    </a:lnTo>
                    <a:lnTo>
                      <a:pt x="497" y="82"/>
                    </a:lnTo>
                    <a:lnTo>
                      <a:pt x="494" y="80"/>
                    </a:lnTo>
                    <a:lnTo>
                      <a:pt x="488" y="82"/>
                    </a:lnTo>
                    <a:lnTo>
                      <a:pt x="489" y="83"/>
                    </a:lnTo>
                    <a:lnTo>
                      <a:pt x="492" y="83"/>
                    </a:lnTo>
                    <a:lnTo>
                      <a:pt x="496" y="85"/>
                    </a:lnTo>
                    <a:lnTo>
                      <a:pt x="497" y="85"/>
                    </a:lnTo>
                    <a:lnTo>
                      <a:pt x="497" y="88"/>
                    </a:lnTo>
                    <a:lnTo>
                      <a:pt x="507" y="88"/>
                    </a:lnTo>
                    <a:lnTo>
                      <a:pt x="503" y="87"/>
                    </a:lnTo>
                    <a:lnTo>
                      <a:pt x="515" y="88"/>
                    </a:lnTo>
                    <a:lnTo>
                      <a:pt x="516" y="90"/>
                    </a:lnTo>
                    <a:lnTo>
                      <a:pt x="502" y="91"/>
                    </a:lnTo>
                    <a:lnTo>
                      <a:pt x="511" y="91"/>
                    </a:lnTo>
                    <a:lnTo>
                      <a:pt x="516" y="95"/>
                    </a:lnTo>
                    <a:lnTo>
                      <a:pt x="516" y="101"/>
                    </a:lnTo>
                    <a:lnTo>
                      <a:pt x="515" y="103"/>
                    </a:lnTo>
                    <a:lnTo>
                      <a:pt x="510" y="103"/>
                    </a:lnTo>
                    <a:lnTo>
                      <a:pt x="508" y="99"/>
                    </a:lnTo>
                    <a:lnTo>
                      <a:pt x="496" y="98"/>
                    </a:lnTo>
                    <a:lnTo>
                      <a:pt x="489" y="98"/>
                    </a:lnTo>
                    <a:lnTo>
                      <a:pt x="503" y="101"/>
                    </a:lnTo>
                    <a:lnTo>
                      <a:pt x="503" y="103"/>
                    </a:lnTo>
                    <a:lnTo>
                      <a:pt x="502" y="104"/>
                    </a:lnTo>
                    <a:lnTo>
                      <a:pt x="500" y="109"/>
                    </a:lnTo>
                    <a:lnTo>
                      <a:pt x="515" y="109"/>
                    </a:lnTo>
                    <a:lnTo>
                      <a:pt x="518" y="112"/>
                    </a:lnTo>
                    <a:lnTo>
                      <a:pt x="511" y="116"/>
                    </a:lnTo>
                    <a:lnTo>
                      <a:pt x="507" y="114"/>
                    </a:lnTo>
                    <a:lnTo>
                      <a:pt x="502" y="112"/>
                    </a:lnTo>
                    <a:lnTo>
                      <a:pt x="488" y="111"/>
                    </a:lnTo>
                    <a:lnTo>
                      <a:pt x="488" y="114"/>
                    </a:lnTo>
                    <a:lnTo>
                      <a:pt x="486" y="114"/>
                    </a:lnTo>
                    <a:lnTo>
                      <a:pt x="481" y="117"/>
                    </a:lnTo>
                    <a:lnTo>
                      <a:pt x="489" y="117"/>
                    </a:lnTo>
                    <a:lnTo>
                      <a:pt x="502" y="120"/>
                    </a:lnTo>
                    <a:lnTo>
                      <a:pt x="500" y="122"/>
                    </a:lnTo>
                    <a:lnTo>
                      <a:pt x="500" y="125"/>
                    </a:lnTo>
                    <a:lnTo>
                      <a:pt x="491" y="125"/>
                    </a:lnTo>
                    <a:lnTo>
                      <a:pt x="480" y="128"/>
                    </a:lnTo>
                    <a:lnTo>
                      <a:pt x="467" y="125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59" y="124"/>
                    </a:lnTo>
                    <a:lnTo>
                      <a:pt x="453" y="124"/>
                    </a:lnTo>
                    <a:lnTo>
                      <a:pt x="454" y="125"/>
                    </a:lnTo>
                    <a:lnTo>
                      <a:pt x="451" y="125"/>
                    </a:lnTo>
                    <a:lnTo>
                      <a:pt x="443" y="128"/>
                    </a:lnTo>
                    <a:lnTo>
                      <a:pt x="437" y="128"/>
                    </a:lnTo>
                    <a:lnTo>
                      <a:pt x="430" y="130"/>
                    </a:lnTo>
                    <a:lnTo>
                      <a:pt x="432" y="130"/>
                    </a:lnTo>
                    <a:lnTo>
                      <a:pt x="440" y="130"/>
                    </a:lnTo>
                    <a:lnTo>
                      <a:pt x="443" y="132"/>
                    </a:lnTo>
                    <a:lnTo>
                      <a:pt x="451" y="132"/>
                    </a:lnTo>
                    <a:lnTo>
                      <a:pt x="442" y="135"/>
                    </a:lnTo>
                    <a:lnTo>
                      <a:pt x="432" y="135"/>
                    </a:lnTo>
                    <a:lnTo>
                      <a:pt x="430" y="136"/>
                    </a:lnTo>
                    <a:lnTo>
                      <a:pt x="435" y="136"/>
                    </a:lnTo>
                    <a:lnTo>
                      <a:pt x="435" y="138"/>
                    </a:lnTo>
                    <a:lnTo>
                      <a:pt x="445" y="135"/>
                    </a:lnTo>
                    <a:lnTo>
                      <a:pt x="451" y="136"/>
                    </a:lnTo>
                    <a:lnTo>
                      <a:pt x="451" y="140"/>
                    </a:lnTo>
                    <a:lnTo>
                      <a:pt x="443" y="140"/>
                    </a:lnTo>
                    <a:lnTo>
                      <a:pt x="445" y="141"/>
                    </a:lnTo>
                    <a:lnTo>
                      <a:pt x="442" y="144"/>
                    </a:lnTo>
                    <a:lnTo>
                      <a:pt x="446" y="141"/>
                    </a:lnTo>
                    <a:lnTo>
                      <a:pt x="453" y="140"/>
                    </a:lnTo>
                    <a:lnTo>
                      <a:pt x="461" y="144"/>
                    </a:lnTo>
                    <a:lnTo>
                      <a:pt x="473" y="148"/>
                    </a:lnTo>
                    <a:lnTo>
                      <a:pt x="473" y="149"/>
                    </a:lnTo>
                    <a:lnTo>
                      <a:pt x="478" y="151"/>
                    </a:lnTo>
                    <a:lnTo>
                      <a:pt x="472" y="154"/>
                    </a:lnTo>
                    <a:lnTo>
                      <a:pt x="472" y="157"/>
                    </a:lnTo>
                    <a:lnTo>
                      <a:pt x="475" y="154"/>
                    </a:lnTo>
                    <a:lnTo>
                      <a:pt x="481" y="154"/>
                    </a:lnTo>
                    <a:lnTo>
                      <a:pt x="478" y="159"/>
                    </a:lnTo>
                    <a:lnTo>
                      <a:pt x="476" y="161"/>
                    </a:lnTo>
                    <a:lnTo>
                      <a:pt x="480" y="161"/>
                    </a:lnTo>
                    <a:lnTo>
                      <a:pt x="478" y="162"/>
                    </a:lnTo>
                    <a:lnTo>
                      <a:pt x="478" y="164"/>
                    </a:lnTo>
                    <a:lnTo>
                      <a:pt x="478" y="167"/>
                    </a:lnTo>
                    <a:lnTo>
                      <a:pt x="480" y="167"/>
                    </a:lnTo>
                    <a:lnTo>
                      <a:pt x="480" y="169"/>
                    </a:lnTo>
                    <a:lnTo>
                      <a:pt x="472" y="169"/>
                    </a:lnTo>
                    <a:lnTo>
                      <a:pt x="472" y="164"/>
                    </a:lnTo>
                    <a:lnTo>
                      <a:pt x="470" y="164"/>
                    </a:lnTo>
                    <a:lnTo>
                      <a:pt x="469" y="169"/>
                    </a:lnTo>
                    <a:lnTo>
                      <a:pt x="459" y="169"/>
                    </a:lnTo>
                    <a:lnTo>
                      <a:pt x="453" y="164"/>
                    </a:lnTo>
                    <a:lnTo>
                      <a:pt x="453" y="159"/>
                    </a:lnTo>
                    <a:lnTo>
                      <a:pt x="448" y="156"/>
                    </a:lnTo>
                    <a:lnTo>
                      <a:pt x="445" y="156"/>
                    </a:lnTo>
                    <a:lnTo>
                      <a:pt x="432" y="153"/>
                    </a:lnTo>
                    <a:lnTo>
                      <a:pt x="426" y="153"/>
                    </a:lnTo>
                    <a:lnTo>
                      <a:pt x="418" y="149"/>
                    </a:lnTo>
                    <a:lnTo>
                      <a:pt x="419" y="151"/>
                    </a:lnTo>
                    <a:lnTo>
                      <a:pt x="416" y="151"/>
                    </a:lnTo>
                    <a:lnTo>
                      <a:pt x="421" y="153"/>
                    </a:lnTo>
                    <a:lnTo>
                      <a:pt x="421" y="154"/>
                    </a:lnTo>
                    <a:lnTo>
                      <a:pt x="437" y="154"/>
                    </a:lnTo>
                    <a:lnTo>
                      <a:pt x="438" y="156"/>
                    </a:lnTo>
                    <a:lnTo>
                      <a:pt x="438" y="157"/>
                    </a:lnTo>
                    <a:lnTo>
                      <a:pt x="435" y="157"/>
                    </a:lnTo>
                    <a:lnTo>
                      <a:pt x="437" y="157"/>
                    </a:lnTo>
                    <a:lnTo>
                      <a:pt x="426" y="161"/>
                    </a:lnTo>
                    <a:lnTo>
                      <a:pt x="418" y="162"/>
                    </a:lnTo>
                    <a:lnTo>
                      <a:pt x="415" y="161"/>
                    </a:lnTo>
                    <a:lnTo>
                      <a:pt x="415" y="162"/>
                    </a:lnTo>
                    <a:lnTo>
                      <a:pt x="408" y="162"/>
                    </a:lnTo>
                    <a:lnTo>
                      <a:pt x="408" y="162"/>
                    </a:lnTo>
                    <a:lnTo>
                      <a:pt x="410" y="164"/>
                    </a:lnTo>
                    <a:lnTo>
                      <a:pt x="408" y="165"/>
                    </a:lnTo>
                    <a:lnTo>
                      <a:pt x="399" y="169"/>
                    </a:lnTo>
                    <a:lnTo>
                      <a:pt x="408" y="170"/>
                    </a:lnTo>
                    <a:lnTo>
                      <a:pt x="424" y="169"/>
                    </a:lnTo>
                    <a:lnTo>
                      <a:pt x="426" y="170"/>
                    </a:lnTo>
                    <a:lnTo>
                      <a:pt x="400" y="175"/>
                    </a:lnTo>
                    <a:lnTo>
                      <a:pt x="408" y="175"/>
                    </a:lnTo>
                    <a:lnTo>
                      <a:pt x="415" y="175"/>
                    </a:lnTo>
                    <a:lnTo>
                      <a:pt x="418" y="173"/>
                    </a:lnTo>
                    <a:lnTo>
                      <a:pt x="426" y="172"/>
                    </a:lnTo>
                    <a:lnTo>
                      <a:pt x="437" y="170"/>
                    </a:lnTo>
                    <a:lnTo>
                      <a:pt x="454" y="173"/>
                    </a:lnTo>
                    <a:lnTo>
                      <a:pt x="473" y="173"/>
                    </a:lnTo>
                    <a:lnTo>
                      <a:pt x="470" y="177"/>
                    </a:lnTo>
                    <a:lnTo>
                      <a:pt x="462" y="177"/>
                    </a:lnTo>
                    <a:lnTo>
                      <a:pt x="461" y="177"/>
                    </a:lnTo>
                    <a:lnTo>
                      <a:pt x="459" y="178"/>
                    </a:lnTo>
                    <a:lnTo>
                      <a:pt x="453" y="180"/>
                    </a:lnTo>
                    <a:lnTo>
                      <a:pt x="454" y="180"/>
                    </a:lnTo>
                    <a:lnTo>
                      <a:pt x="453" y="181"/>
                    </a:lnTo>
                    <a:lnTo>
                      <a:pt x="446" y="181"/>
                    </a:lnTo>
                    <a:lnTo>
                      <a:pt x="448" y="185"/>
                    </a:lnTo>
                    <a:lnTo>
                      <a:pt x="446" y="183"/>
                    </a:lnTo>
                    <a:lnTo>
                      <a:pt x="440" y="186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0" y="188"/>
                    </a:lnTo>
                    <a:lnTo>
                      <a:pt x="432" y="191"/>
                    </a:lnTo>
                    <a:lnTo>
                      <a:pt x="422" y="193"/>
                    </a:lnTo>
                    <a:lnTo>
                      <a:pt x="422" y="194"/>
                    </a:lnTo>
                    <a:lnTo>
                      <a:pt x="415" y="194"/>
                    </a:lnTo>
                    <a:lnTo>
                      <a:pt x="413" y="196"/>
                    </a:lnTo>
                    <a:lnTo>
                      <a:pt x="405" y="198"/>
                    </a:lnTo>
                    <a:lnTo>
                      <a:pt x="402" y="196"/>
                    </a:lnTo>
                    <a:lnTo>
                      <a:pt x="384" y="201"/>
                    </a:lnTo>
                    <a:lnTo>
                      <a:pt x="381" y="199"/>
                    </a:lnTo>
                    <a:lnTo>
                      <a:pt x="378" y="201"/>
                    </a:lnTo>
                    <a:lnTo>
                      <a:pt x="380" y="201"/>
                    </a:lnTo>
                    <a:lnTo>
                      <a:pt x="376" y="201"/>
                    </a:lnTo>
                    <a:lnTo>
                      <a:pt x="378" y="202"/>
                    </a:lnTo>
                    <a:lnTo>
                      <a:pt x="376" y="204"/>
                    </a:lnTo>
                    <a:lnTo>
                      <a:pt x="375" y="201"/>
                    </a:lnTo>
                    <a:lnTo>
                      <a:pt x="370" y="201"/>
                    </a:lnTo>
                    <a:lnTo>
                      <a:pt x="373" y="204"/>
                    </a:lnTo>
                    <a:lnTo>
                      <a:pt x="367" y="202"/>
                    </a:lnTo>
                    <a:lnTo>
                      <a:pt x="365" y="202"/>
                    </a:lnTo>
                    <a:lnTo>
                      <a:pt x="367" y="204"/>
                    </a:lnTo>
                    <a:lnTo>
                      <a:pt x="359" y="204"/>
                    </a:lnTo>
                    <a:lnTo>
                      <a:pt x="357" y="202"/>
                    </a:lnTo>
                    <a:lnTo>
                      <a:pt x="361" y="201"/>
                    </a:lnTo>
                    <a:lnTo>
                      <a:pt x="356" y="201"/>
                    </a:lnTo>
                    <a:lnTo>
                      <a:pt x="354" y="198"/>
                    </a:lnTo>
                    <a:lnTo>
                      <a:pt x="353" y="199"/>
                    </a:lnTo>
                    <a:lnTo>
                      <a:pt x="354" y="196"/>
                    </a:lnTo>
                    <a:lnTo>
                      <a:pt x="351" y="196"/>
                    </a:lnTo>
                    <a:lnTo>
                      <a:pt x="353" y="196"/>
                    </a:lnTo>
                    <a:lnTo>
                      <a:pt x="349" y="198"/>
                    </a:lnTo>
                    <a:lnTo>
                      <a:pt x="353" y="201"/>
                    </a:lnTo>
                    <a:lnTo>
                      <a:pt x="351" y="202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7"/>
                    </a:lnTo>
                    <a:lnTo>
                      <a:pt x="349" y="206"/>
                    </a:lnTo>
                    <a:lnTo>
                      <a:pt x="345" y="209"/>
                    </a:lnTo>
                    <a:lnTo>
                      <a:pt x="340" y="209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7" y="215"/>
                    </a:lnTo>
                    <a:lnTo>
                      <a:pt x="335" y="214"/>
                    </a:lnTo>
                    <a:lnTo>
                      <a:pt x="335" y="217"/>
                    </a:lnTo>
                    <a:lnTo>
                      <a:pt x="334" y="218"/>
                    </a:lnTo>
                    <a:lnTo>
                      <a:pt x="329" y="222"/>
                    </a:lnTo>
                    <a:lnTo>
                      <a:pt x="329" y="223"/>
                    </a:lnTo>
                    <a:lnTo>
                      <a:pt x="327" y="222"/>
                    </a:lnTo>
                    <a:lnTo>
                      <a:pt x="324" y="225"/>
                    </a:lnTo>
                    <a:lnTo>
                      <a:pt x="322" y="223"/>
                    </a:lnTo>
                    <a:lnTo>
                      <a:pt x="318" y="230"/>
                    </a:lnTo>
                    <a:lnTo>
                      <a:pt x="314" y="230"/>
                    </a:lnTo>
                    <a:lnTo>
                      <a:pt x="314" y="228"/>
                    </a:lnTo>
                    <a:lnTo>
                      <a:pt x="311" y="230"/>
                    </a:lnTo>
                    <a:lnTo>
                      <a:pt x="313" y="231"/>
                    </a:lnTo>
                    <a:lnTo>
                      <a:pt x="311" y="231"/>
                    </a:lnTo>
                    <a:lnTo>
                      <a:pt x="305" y="228"/>
                    </a:lnTo>
                    <a:lnTo>
                      <a:pt x="305" y="230"/>
                    </a:lnTo>
                    <a:lnTo>
                      <a:pt x="307" y="231"/>
                    </a:lnTo>
                    <a:lnTo>
                      <a:pt x="300" y="236"/>
                    </a:lnTo>
                    <a:lnTo>
                      <a:pt x="297" y="236"/>
                    </a:lnTo>
                    <a:lnTo>
                      <a:pt x="297" y="235"/>
                    </a:lnTo>
                    <a:lnTo>
                      <a:pt x="295" y="235"/>
                    </a:lnTo>
                    <a:lnTo>
                      <a:pt x="294" y="238"/>
                    </a:lnTo>
                    <a:lnTo>
                      <a:pt x="287" y="235"/>
                    </a:lnTo>
                    <a:lnTo>
                      <a:pt x="287" y="236"/>
                    </a:lnTo>
                    <a:lnTo>
                      <a:pt x="286" y="236"/>
                    </a:lnTo>
                    <a:lnTo>
                      <a:pt x="286" y="238"/>
                    </a:lnTo>
                    <a:lnTo>
                      <a:pt x="281" y="235"/>
                    </a:lnTo>
                    <a:lnTo>
                      <a:pt x="289" y="230"/>
                    </a:lnTo>
                    <a:lnTo>
                      <a:pt x="284" y="231"/>
                    </a:lnTo>
                    <a:lnTo>
                      <a:pt x="283" y="228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1" y="231"/>
                    </a:lnTo>
                    <a:lnTo>
                      <a:pt x="276" y="233"/>
                    </a:lnTo>
                    <a:lnTo>
                      <a:pt x="278" y="235"/>
                    </a:lnTo>
                    <a:lnTo>
                      <a:pt x="278" y="236"/>
                    </a:lnTo>
                    <a:lnTo>
                      <a:pt x="273" y="235"/>
                    </a:lnTo>
                    <a:lnTo>
                      <a:pt x="272" y="238"/>
                    </a:lnTo>
                    <a:lnTo>
                      <a:pt x="275" y="238"/>
                    </a:lnTo>
                    <a:lnTo>
                      <a:pt x="273" y="241"/>
                    </a:lnTo>
                    <a:lnTo>
                      <a:pt x="268" y="241"/>
                    </a:lnTo>
                    <a:lnTo>
                      <a:pt x="268" y="241"/>
                    </a:lnTo>
                    <a:lnTo>
                      <a:pt x="264" y="243"/>
                    </a:lnTo>
                    <a:lnTo>
                      <a:pt x="262" y="239"/>
                    </a:lnTo>
                    <a:lnTo>
                      <a:pt x="260" y="243"/>
                    </a:lnTo>
                    <a:lnTo>
                      <a:pt x="257" y="241"/>
                    </a:lnTo>
                    <a:lnTo>
                      <a:pt x="254" y="243"/>
                    </a:lnTo>
                    <a:lnTo>
                      <a:pt x="251" y="243"/>
                    </a:lnTo>
                    <a:lnTo>
                      <a:pt x="253" y="244"/>
                    </a:lnTo>
                    <a:lnTo>
                      <a:pt x="254" y="246"/>
                    </a:lnTo>
                    <a:lnTo>
                      <a:pt x="248" y="251"/>
                    </a:lnTo>
                    <a:lnTo>
                      <a:pt x="238" y="249"/>
                    </a:lnTo>
                    <a:lnTo>
                      <a:pt x="235" y="252"/>
                    </a:lnTo>
                    <a:lnTo>
                      <a:pt x="237" y="252"/>
                    </a:lnTo>
                    <a:lnTo>
                      <a:pt x="241" y="255"/>
                    </a:lnTo>
                    <a:lnTo>
                      <a:pt x="240" y="259"/>
                    </a:lnTo>
                    <a:lnTo>
                      <a:pt x="243" y="260"/>
                    </a:lnTo>
                    <a:lnTo>
                      <a:pt x="229" y="262"/>
                    </a:lnTo>
                    <a:lnTo>
                      <a:pt x="230" y="263"/>
                    </a:lnTo>
                    <a:lnTo>
                      <a:pt x="238" y="263"/>
                    </a:lnTo>
                    <a:lnTo>
                      <a:pt x="238" y="265"/>
                    </a:lnTo>
                    <a:lnTo>
                      <a:pt x="237" y="267"/>
                    </a:lnTo>
                    <a:lnTo>
                      <a:pt x="238" y="270"/>
                    </a:lnTo>
                    <a:lnTo>
                      <a:pt x="229" y="270"/>
                    </a:lnTo>
                    <a:lnTo>
                      <a:pt x="235" y="272"/>
                    </a:lnTo>
                    <a:lnTo>
                      <a:pt x="235" y="273"/>
                    </a:lnTo>
                    <a:lnTo>
                      <a:pt x="232" y="275"/>
                    </a:lnTo>
                    <a:lnTo>
                      <a:pt x="229" y="275"/>
                    </a:lnTo>
                    <a:lnTo>
                      <a:pt x="230" y="276"/>
                    </a:lnTo>
                    <a:lnTo>
                      <a:pt x="227" y="276"/>
                    </a:lnTo>
                    <a:lnTo>
                      <a:pt x="227" y="278"/>
                    </a:lnTo>
                    <a:lnTo>
                      <a:pt x="224" y="276"/>
                    </a:lnTo>
                    <a:lnTo>
                      <a:pt x="224" y="278"/>
                    </a:lnTo>
                    <a:lnTo>
                      <a:pt x="222" y="278"/>
                    </a:lnTo>
                    <a:lnTo>
                      <a:pt x="222" y="280"/>
                    </a:lnTo>
                    <a:lnTo>
                      <a:pt x="224" y="281"/>
                    </a:lnTo>
                    <a:lnTo>
                      <a:pt x="216" y="280"/>
                    </a:lnTo>
                    <a:lnTo>
                      <a:pt x="221" y="28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79" name="Freeform 447"/>
              <p:cNvSpPr/>
              <p:nvPr/>
            </p:nvSpPr>
            <p:spPr>
              <a:xfrm>
                <a:off x="3209760" y="139212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2 w 5"/>
                  <a:gd name="GluePoint1Y" fmla="*/ 0 h 2"/>
                  <a:gd name="GluePoint2X" fmla="*/ 2 w 5"/>
                  <a:gd name="GluePoint2Y" fmla="*/ 0 h 2"/>
                  <a:gd name="GluePoint3X" fmla="*/ 0 w 5"/>
                  <a:gd name="GluePoint3Y" fmla="*/ 2 h 2"/>
                  <a:gd name="GluePoint4X" fmla="*/ 5 w 5"/>
                  <a:gd name="GluePoint4Y" fmla="*/ 0 h 2"/>
                  <a:gd name="GluePoint5X" fmla="*/ 2 w 5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80" name="Freeform 448"/>
              <p:cNvSpPr/>
              <p:nvPr/>
            </p:nvSpPr>
            <p:spPr>
              <a:xfrm>
                <a:off x="3213000" y="138744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1 w 11"/>
                  <a:gd name="GluePoint1Y" fmla="*/ 0 h 1"/>
                  <a:gd name="GluePoint2X" fmla="*/ 0 w 11"/>
                  <a:gd name="GluePoint2Y" fmla="*/ 0 h 1"/>
                  <a:gd name="GluePoint3X" fmla="*/ 3 w 11"/>
                  <a:gd name="GluePoint3Y" fmla="*/ 1 h 1"/>
                  <a:gd name="GluePoint4X" fmla="*/ 11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11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81" name="Freeform 449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82" name="Freeform 450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83" name="Freeform 451"/>
              <p:cNvSpPr/>
              <p:nvPr/>
            </p:nvSpPr>
            <p:spPr>
              <a:xfrm>
                <a:off x="1916280" y="1039680"/>
                <a:ext cx="221760" cy="78840"/>
              </a:xfrm>
              <a:custGeom>
                <a:avLst/>
                <a:gdLst>
                  <a:gd name="textAreaLeft" fmla="*/ 0 w 221760"/>
                  <a:gd name="textAreaRight" fmla="*/ 222120 w 221760"/>
                  <a:gd name="textAreaTop" fmla="*/ 0 h 78840"/>
                  <a:gd name="textAreaBottom" fmla="*/ 79200 h 78840"/>
                  <a:gd name="GluePoint1X" fmla="*/ 54 w 140"/>
                  <a:gd name="GluePoint1Y" fmla="*/ 8 h 50"/>
                  <a:gd name="GluePoint2X" fmla="*/ 56 w 140"/>
                  <a:gd name="GluePoint2Y" fmla="*/ 11 h 50"/>
                  <a:gd name="GluePoint3X" fmla="*/ 48 w 140"/>
                  <a:gd name="GluePoint3Y" fmla="*/ 15 h 50"/>
                  <a:gd name="GluePoint4X" fmla="*/ 31 w 140"/>
                  <a:gd name="GluePoint4Y" fmla="*/ 21 h 50"/>
                  <a:gd name="GluePoint5X" fmla="*/ 32 w 140"/>
                  <a:gd name="GluePoint5Y" fmla="*/ 24 h 50"/>
                  <a:gd name="GluePoint6X" fmla="*/ 26 w 140"/>
                  <a:gd name="GluePoint6Y" fmla="*/ 24 h 50"/>
                  <a:gd name="GluePoint7X" fmla="*/ 23 w 140"/>
                  <a:gd name="GluePoint7Y" fmla="*/ 26 h 50"/>
                  <a:gd name="GluePoint8X" fmla="*/ 20 w 140"/>
                  <a:gd name="GluePoint8Y" fmla="*/ 27 h 50"/>
                  <a:gd name="GluePoint9X" fmla="*/ 21 w 140"/>
                  <a:gd name="GluePoint9Y" fmla="*/ 29 h 50"/>
                  <a:gd name="GluePoint10X" fmla="*/ 18 w 140"/>
                  <a:gd name="GluePoint10Y" fmla="*/ 31 h 50"/>
                  <a:gd name="GluePoint11X" fmla="*/ 13 w 140"/>
                  <a:gd name="GluePoint11Y" fmla="*/ 31 h 50"/>
                  <a:gd name="GluePoint12X" fmla="*/ 10 w 140"/>
                  <a:gd name="GluePoint12Y" fmla="*/ 32 h 50"/>
                  <a:gd name="GluePoint13X" fmla="*/ 12 w 140"/>
                  <a:gd name="GluePoint13Y" fmla="*/ 34 h 50"/>
                  <a:gd name="GluePoint14X" fmla="*/ 7 w 140"/>
                  <a:gd name="GluePoint14Y" fmla="*/ 34 h 50"/>
                  <a:gd name="GluePoint15X" fmla="*/ 7 w 140"/>
                  <a:gd name="GluePoint15Y" fmla="*/ 35 h 50"/>
                  <a:gd name="GluePoint16X" fmla="*/ 5 w 140"/>
                  <a:gd name="GluePoint16Y" fmla="*/ 35 h 50"/>
                  <a:gd name="GluePoint17X" fmla="*/ 5 w 140"/>
                  <a:gd name="GluePoint17Y" fmla="*/ 35 h 50"/>
                  <a:gd name="GluePoint18X" fmla="*/ 0 w 140"/>
                  <a:gd name="GluePoint18Y" fmla="*/ 37 h 50"/>
                  <a:gd name="GluePoint19X" fmla="*/ 7 w 140"/>
                  <a:gd name="GluePoint19Y" fmla="*/ 39 h 50"/>
                  <a:gd name="GluePoint20X" fmla="*/ 10 w 140"/>
                  <a:gd name="GluePoint20Y" fmla="*/ 40 h 50"/>
                  <a:gd name="GluePoint21X" fmla="*/ 13 w 140"/>
                  <a:gd name="GluePoint21Y" fmla="*/ 39 h 50"/>
                  <a:gd name="GluePoint22X" fmla="*/ 16 w 140"/>
                  <a:gd name="GluePoint22Y" fmla="*/ 40 h 50"/>
                  <a:gd name="GluePoint23X" fmla="*/ 15 w 140"/>
                  <a:gd name="GluePoint23Y" fmla="*/ 50 h 50"/>
                  <a:gd name="GluePoint24X" fmla="*/ 37 w 140"/>
                  <a:gd name="GluePoint24Y" fmla="*/ 44 h 50"/>
                  <a:gd name="GluePoint25X" fmla="*/ 40 w 140"/>
                  <a:gd name="GluePoint25Y" fmla="*/ 45 h 50"/>
                  <a:gd name="GluePoint26X" fmla="*/ 50 w 140"/>
                  <a:gd name="GluePoint26Y" fmla="*/ 44 h 50"/>
                  <a:gd name="GluePoint27X" fmla="*/ 56 w 140"/>
                  <a:gd name="GluePoint27Y" fmla="*/ 40 h 50"/>
                  <a:gd name="GluePoint28X" fmla="*/ 58 w 140"/>
                  <a:gd name="GluePoint28Y" fmla="*/ 37 h 50"/>
                  <a:gd name="GluePoint29X" fmla="*/ 67 w 140"/>
                  <a:gd name="GluePoint29Y" fmla="*/ 34 h 50"/>
                  <a:gd name="GluePoint30X" fmla="*/ 78 w 140"/>
                  <a:gd name="GluePoint30Y" fmla="*/ 32 h 50"/>
                  <a:gd name="GluePoint31X" fmla="*/ 85 w 140"/>
                  <a:gd name="GluePoint31Y" fmla="*/ 27 h 50"/>
                  <a:gd name="GluePoint32X" fmla="*/ 86 w 140"/>
                  <a:gd name="GluePoint32Y" fmla="*/ 27 h 50"/>
                  <a:gd name="GluePoint33X" fmla="*/ 139 w 140"/>
                  <a:gd name="GluePoint33Y" fmla="*/ 16 h 50"/>
                  <a:gd name="GluePoint34X" fmla="*/ 140 w 140"/>
                  <a:gd name="GluePoint34Y" fmla="*/ 15 h 50"/>
                  <a:gd name="GluePoint35X" fmla="*/ 129 w 140"/>
                  <a:gd name="GluePoint35Y" fmla="*/ 5 h 50"/>
                  <a:gd name="GluePoint36X" fmla="*/ 115 w 140"/>
                  <a:gd name="GluePoint36Y" fmla="*/ 5 h 50"/>
                  <a:gd name="GluePoint37X" fmla="*/ 112 w 140"/>
                  <a:gd name="GluePoint37Y" fmla="*/ 7 h 50"/>
                  <a:gd name="GluePoint38X" fmla="*/ 113 w 140"/>
                  <a:gd name="GluePoint38Y" fmla="*/ 7 h 50"/>
                  <a:gd name="GluePoint39X" fmla="*/ 110 w 140"/>
                  <a:gd name="GluePoint39Y" fmla="*/ 8 h 50"/>
                  <a:gd name="GluePoint40X" fmla="*/ 107 w 140"/>
                  <a:gd name="GluePoint40Y" fmla="*/ 8 h 50"/>
                  <a:gd name="GluePoint41X" fmla="*/ 112 w 140"/>
                  <a:gd name="GluePoint41Y" fmla="*/ 7 h 50"/>
                  <a:gd name="GluePoint42X" fmla="*/ 109 w 140"/>
                  <a:gd name="GluePoint42Y" fmla="*/ 7 h 50"/>
                  <a:gd name="GluePoint43X" fmla="*/ 102 w 140"/>
                  <a:gd name="GluePoint43Y" fmla="*/ 8 h 50"/>
                  <a:gd name="GluePoint44X" fmla="*/ 104 w 140"/>
                  <a:gd name="GluePoint44Y" fmla="*/ 7 h 50"/>
                  <a:gd name="GluePoint45X" fmla="*/ 105 w 140"/>
                  <a:gd name="GluePoint45Y" fmla="*/ 7 h 50"/>
                  <a:gd name="GluePoint46X" fmla="*/ 93 w 140"/>
                  <a:gd name="GluePoint46Y" fmla="*/ 0 h 50"/>
                  <a:gd name="GluePoint47X" fmla="*/ 75 w 140"/>
                  <a:gd name="GluePoint47Y" fmla="*/ 2 h 50"/>
                  <a:gd name="GluePoint48X" fmla="*/ 74 w 140"/>
                  <a:gd name="GluePoint48Y" fmla="*/ 3 h 50"/>
                  <a:gd name="GluePoint49X" fmla="*/ 74 w 140"/>
                  <a:gd name="GluePoint49Y" fmla="*/ 2 h 50"/>
                  <a:gd name="GluePoint50X" fmla="*/ 56 w 140"/>
                  <a:gd name="GluePoint50Y" fmla="*/ 3 h 50"/>
                  <a:gd name="GluePoint51X" fmla="*/ 58 w 140"/>
                  <a:gd name="GluePoint51Y" fmla="*/ 5 h 50"/>
                  <a:gd name="GluePoint52X" fmla="*/ 54 w 140"/>
                  <a:gd name="GluePoint52Y" fmla="*/ 7 h 50"/>
                  <a:gd name="GluePoint53X" fmla="*/ 54 w 140"/>
                  <a:gd name="GluePoint53Y" fmla="*/ 8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40" h="50">
                    <a:moveTo>
                      <a:pt x="54" y="8"/>
                    </a:moveTo>
                    <a:lnTo>
                      <a:pt x="56" y="11"/>
                    </a:lnTo>
                    <a:lnTo>
                      <a:pt x="48" y="15"/>
                    </a:lnTo>
                    <a:lnTo>
                      <a:pt x="31" y="21"/>
                    </a:lnTo>
                    <a:lnTo>
                      <a:pt x="32" y="24"/>
                    </a:lnTo>
                    <a:lnTo>
                      <a:pt x="26" y="24"/>
                    </a:lnTo>
                    <a:lnTo>
                      <a:pt x="23" y="26"/>
                    </a:lnTo>
                    <a:lnTo>
                      <a:pt x="20" y="27"/>
                    </a:lnTo>
                    <a:lnTo>
                      <a:pt x="21" y="29"/>
                    </a:lnTo>
                    <a:lnTo>
                      <a:pt x="18" y="31"/>
                    </a:lnTo>
                    <a:lnTo>
                      <a:pt x="13" y="31"/>
                    </a:lnTo>
                    <a:lnTo>
                      <a:pt x="10" y="32"/>
                    </a:lnTo>
                    <a:lnTo>
                      <a:pt x="12" y="34"/>
                    </a:lnTo>
                    <a:lnTo>
                      <a:pt x="7" y="34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0" y="37"/>
                    </a:lnTo>
                    <a:lnTo>
                      <a:pt x="7" y="39"/>
                    </a:lnTo>
                    <a:lnTo>
                      <a:pt x="10" y="40"/>
                    </a:lnTo>
                    <a:lnTo>
                      <a:pt x="13" y="39"/>
                    </a:lnTo>
                    <a:lnTo>
                      <a:pt x="16" y="40"/>
                    </a:lnTo>
                    <a:lnTo>
                      <a:pt x="15" y="50"/>
                    </a:lnTo>
                    <a:lnTo>
                      <a:pt x="37" y="44"/>
                    </a:lnTo>
                    <a:lnTo>
                      <a:pt x="40" y="45"/>
                    </a:lnTo>
                    <a:lnTo>
                      <a:pt x="50" y="44"/>
                    </a:lnTo>
                    <a:lnTo>
                      <a:pt x="56" y="40"/>
                    </a:lnTo>
                    <a:lnTo>
                      <a:pt x="58" y="37"/>
                    </a:lnTo>
                    <a:lnTo>
                      <a:pt x="67" y="34"/>
                    </a:lnTo>
                    <a:lnTo>
                      <a:pt x="78" y="32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139" y="16"/>
                    </a:lnTo>
                    <a:lnTo>
                      <a:pt x="140" y="15"/>
                    </a:lnTo>
                    <a:lnTo>
                      <a:pt x="129" y="5"/>
                    </a:lnTo>
                    <a:lnTo>
                      <a:pt x="115" y="5"/>
                    </a:lnTo>
                    <a:lnTo>
                      <a:pt x="112" y="7"/>
                    </a:lnTo>
                    <a:lnTo>
                      <a:pt x="113" y="7"/>
                    </a:lnTo>
                    <a:lnTo>
                      <a:pt x="110" y="8"/>
                    </a:lnTo>
                    <a:lnTo>
                      <a:pt x="107" y="8"/>
                    </a:lnTo>
                    <a:lnTo>
                      <a:pt x="112" y="7"/>
                    </a:lnTo>
                    <a:lnTo>
                      <a:pt x="109" y="7"/>
                    </a:lnTo>
                    <a:lnTo>
                      <a:pt x="102" y="8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93" y="0"/>
                    </a:lnTo>
                    <a:lnTo>
                      <a:pt x="75" y="2"/>
                    </a:lnTo>
                    <a:lnTo>
                      <a:pt x="74" y="3"/>
                    </a:lnTo>
                    <a:lnTo>
                      <a:pt x="74" y="2"/>
                    </a:lnTo>
                    <a:lnTo>
                      <a:pt x="56" y="3"/>
                    </a:lnTo>
                    <a:lnTo>
                      <a:pt x="58" y="5"/>
                    </a:lnTo>
                    <a:lnTo>
                      <a:pt x="54" y="7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84" name="Freeform 452"/>
              <p:cNvSpPr/>
              <p:nvPr/>
            </p:nvSpPr>
            <p:spPr>
              <a:xfrm>
                <a:off x="2013120" y="1068480"/>
                <a:ext cx="291600" cy="112320"/>
              </a:xfrm>
              <a:custGeom>
                <a:avLst/>
                <a:gdLst>
                  <a:gd name="textAreaLeft" fmla="*/ 0 w 291600"/>
                  <a:gd name="textAreaRight" fmla="*/ 291960 w 291600"/>
                  <a:gd name="textAreaTop" fmla="*/ 0 h 112320"/>
                  <a:gd name="textAreaBottom" fmla="*/ 112680 h 112320"/>
                  <a:gd name="GluePoint1X" fmla="*/ 1 w 184"/>
                  <a:gd name="GluePoint1Y" fmla="*/ 56 h 71"/>
                  <a:gd name="GluePoint2X" fmla="*/ 38 w 184"/>
                  <a:gd name="GluePoint2Y" fmla="*/ 43 h 71"/>
                  <a:gd name="GluePoint3X" fmla="*/ 62 w 184"/>
                  <a:gd name="GluePoint3Y" fmla="*/ 42 h 71"/>
                  <a:gd name="GluePoint4X" fmla="*/ 24 w 184"/>
                  <a:gd name="GluePoint4Y" fmla="*/ 38 h 71"/>
                  <a:gd name="GluePoint5X" fmla="*/ 17 w 184"/>
                  <a:gd name="GluePoint5Y" fmla="*/ 30 h 71"/>
                  <a:gd name="GluePoint6X" fmla="*/ 36 w 184"/>
                  <a:gd name="GluePoint6Y" fmla="*/ 27 h 71"/>
                  <a:gd name="GluePoint7X" fmla="*/ 21 w 184"/>
                  <a:gd name="GluePoint7Y" fmla="*/ 26 h 71"/>
                  <a:gd name="GluePoint8X" fmla="*/ 13 w 184"/>
                  <a:gd name="GluePoint8Y" fmla="*/ 21 h 71"/>
                  <a:gd name="GluePoint9X" fmla="*/ 28 w 184"/>
                  <a:gd name="GluePoint9Y" fmla="*/ 14 h 71"/>
                  <a:gd name="GluePoint10X" fmla="*/ 33 w 184"/>
                  <a:gd name="GluePoint10Y" fmla="*/ 11 h 71"/>
                  <a:gd name="GluePoint11X" fmla="*/ 86 w 184"/>
                  <a:gd name="GluePoint11Y" fmla="*/ 1 h 71"/>
                  <a:gd name="GluePoint12X" fmla="*/ 71 w 184"/>
                  <a:gd name="GluePoint12Y" fmla="*/ 9 h 71"/>
                  <a:gd name="GluePoint13X" fmla="*/ 84 w 184"/>
                  <a:gd name="GluePoint13Y" fmla="*/ 8 h 71"/>
                  <a:gd name="GluePoint14X" fmla="*/ 95 w 184"/>
                  <a:gd name="GluePoint14Y" fmla="*/ 5 h 71"/>
                  <a:gd name="GluePoint15X" fmla="*/ 95 w 184"/>
                  <a:gd name="GluePoint15Y" fmla="*/ 14 h 71"/>
                  <a:gd name="GluePoint16X" fmla="*/ 103 w 184"/>
                  <a:gd name="GluePoint16Y" fmla="*/ 14 h 71"/>
                  <a:gd name="GluePoint17X" fmla="*/ 117 w 184"/>
                  <a:gd name="GluePoint17Y" fmla="*/ 11 h 71"/>
                  <a:gd name="GluePoint18X" fmla="*/ 124 w 184"/>
                  <a:gd name="GluePoint18Y" fmla="*/ 9 h 71"/>
                  <a:gd name="GluePoint19X" fmla="*/ 133 w 184"/>
                  <a:gd name="GluePoint19Y" fmla="*/ 11 h 71"/>
                  <a:gd name="GluePoint20X" fmla="*/ 129 w 184"/>
                  <a:gd name="GluePoint20Y" fmla="*/ 21 h 71"/>
                  <a:gd name="GluePoint21X" fmla="*/ 127 w 184"/>
                  <a:gd name="GluePoint21Y" fmla="*/ 24 h 71"/>
                  <a:gd name="GluePoint22X" fmla="*/ 136 w 184"/>
                  <a:gd name="GluePoint22Y" fmla="*/ 19 h 71"/>
                  <a:gd name="GluePoint23X" fmla="*/ 146 w 184"/>
                  <a:gd name="GluePoint23Y" fmla="*/ 5 h 71"/>
                  <a:gd name="GluePoint24X" fmla="*/ 152 w 184"/>
                  <a:gd name="GluePoint24Y" fmla="*/ 1 h 71"/>
                  <a:gd name="GluePoint25X" fmla="*/ 162 w 184"/>
                  <a:gd name="GluePoint25Y" fmla="*/ 3 h 71"/>
                  <a:gd name="GluePoint26X" fmla="*/ 165 w 184"/>
                  <a:gd name="GluePoint26Y" fmla="*/ 1 h 71"/>
                  <a:gd name="GluePoint27X" fmla="*/ 171 w 184"/>
                  <a:gd name="GluePoint27Y" fmla="*/ 11 h 71"/>
                  <a:gd name="GluePoint28X" fmla="*/ 163 w 184"/>
                  <a:gd name="GluePoint28Y" fmla="*/ 27 h 71"/>
                  <a:gd name="GluePoint29X" fmla="*/ 157 w 184"/>
                  <a:gd name="GluePoint29Y" fmla="*/ 32 h 71"/>
                  <a:gd name="GluePoint30X" fmla="*/ 175 w 184"/>
                  <a:gd name="GluePoint30Y" fmla="*/ 43 h 71"/>
                  <a:gd name="GluePoint31X" fmla="*/ 184 w 184"/>
                  <a:gd name="GluePoint31Y" fmla="*/ 46 h 71"/>
                  <a:gd name="GluePoint32X" fmla="*/ 175 w 184"/>
                  <a:gd name="GluePoint32Y" fmla="*/ 53 h 71"/>
                  <a:gd name="GluePoint33X" fmla="*/ 170 w 184"/>
                  <a:gd name="GluePoint33Y" fmla="*/ 53 h 71"/>
                  <a:gd name="GluePoint34X" fmla="*/ 160 w 184"/>
                  <a:gd name="GluePoint34Y" fmla="*/ 51 h 71"/>
                  <a:gd name="GluePoint35X" fmla="*/ 149 w 184"/>
                  <a:gd name="GluePoint35Y" fmla="*/ 59 h 71"/>
                  <a:gd name="GluePoint36X" fmla="*/ 163 w 184"/>
                  <a:gd name="GluePoint36Y" fmla="*/ 56 h 71"/>
                  <a:gd name="GluePoint37X" fmla="*/ 160 w 184"/>
                  <a:gd name="GluePoint37Y" fmla="*/ 59 h 71"/>
                  <a:gd name="GluePoint38X" fmla="*/ 148 w 184"/>
                  <a:gd name="GluePoint38Y" fmla="*/ 64 h 71"/>
                  <a:gd name="GluePoint39X" fmla="*/ 125 w 184"/>
                  <a:gd name="GluePoint39Y" fmla="*/ 61 h 71"/>
                  <a:gd name="GluePoint40X" fmla="*/ 113 w 184"/>
                  <a:gd name="GluePoint40Y" fmla="*/ 54 h 71"/>
                  <a:gd name="GluePoint41X" fmla="*/ 97 w 184"/>
                  <a:gd name="GluePoint41Y" fmla="*/ 62 h 71"/>
                  <a:gd name="GluePoint42X" fmla="*/ 68 w 184"/>
                  <a:gd name="GluePoint42Y" fmla="*/ 69 h 71"/>
                  <a:gd name="GluePoint43X" fmla="*/ 25 w 184"/>
                  <a:gd name="GluePoint43Y" fmla="*/ 67 h 71"/>
                  <a:gd name="GluePoint44X" fmla="*/ 27 w 184"/>
                  <a:gd name="GluePoint44Y" fmla="*/ 59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84" h="71">
                    <a:moveTo>
                      <a:pt x="17" y="59"/>
                    </a:moveTo>
                    <a:lnTo>
                      <a:pt x="6" y="59"/>
                    </a:lnTo>
                    <a:lnTo>
                      <a:pt x="1" y="56"/>
                    </a:lnTo>
                    <a:lnTo>
                      <a:pt x="0" y="54"/>
                    </a:lnTo>
                    <a:lnTo>
                      <a:pt x="0" y="48"/>
                    </a:lnTo>
                    <a:lnTo>
                      <a:pt x="38" y="43"/>
                    </a:lnTo>
                    <a:lnTo>
                      <a:pt x="57" y="45"/>
                    </a:lnTo>
                    <a:lnTo>
                      <a:pt x="60" y="43"/>
                    </a:lnTo>
                    <a:lnTo>
                      <a:pt x="62" y="42"/>
                    </a:lnTo>
                    <a:lnTo>
                      <a:pt x="49" y="38"/>
                    </a:lnTo>
                    <a:lnTo>
                      <a:pt x="30" y="40"/>
                    </a:lnTo>
                    <a:lnTo>
                      <a:pt x="24" y="38"/>
                    </a:lnTo>
                    <a:lnTo>
                      <a:pt x="8" y="38"/>
                    </a:lnTo>
                    <a:lnTo>
                      <a:pt x="6" y="34"/>
                    </a:lnTo>
                    <a:lnTo>
                      <a:pt x="17" y="30"/>
                    </a:lnTo>
                    <a:lnTo>
                      <a:pt x="28" y="30"/>
                    </a:lnTo>
                    <a:lnTo>
                      <a:pt x="38" y="29"/>
                    </a:lnTo>
                    <a:lnTo>
                      <a:pt x="36" y="27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21" y="26"/>
                    </a:lnTo>
                    <a:lnTo>
                      <a:pt x="22" y="24"/>
                    </a:lnTo>
                    <a:lnTo>
                      <a:pt x="9" y="24"/>
                    </a:lnTo>
                    <a:lnTo>
                      <a:pt x="13" y="21"/>
                    </a:lnTo>
                    <a:lnTo>
                      <a:pt x="24" y="16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30" y="11"/>
                    </a:lnTo>
                    <a:lnTo>
                      <a:pt x="33" y="11"/>
                    </a:lnTo>
                    <a:lnTo>
                      <a:pt x="62" y="3"/>
                    </a:lnTo>
                    <a:lnTo>
                      <a:pt x="82" y="0"/>
                    </a:lnTo>
                    <a:lnTo>
                      <a:pt x="86" y="1"/>
                    </a:lnTo>
                    <a:lnTo>
                      <a:pt x="82" y="5"/>
                    </a:lnTo>
                    <a:lnTo>
                      <a:pt x="81" y="8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82" y="9"/>
                    </a:lnTo>
                    <a:lnTo>
                      <a:pt x="84" y="8"/>
                    </a:lnTo>
                    <a:lnTo>
                      <a:pt x="86" y="8"/>
                    </a:lnTo>
                    <a:lnTo>
                      <a:pt x="87" y="6"/>
                    </a:lnTo>
                    <a:lnTo>
                      <a:pt x="95" y="5"/>
                    </a:lnTo>
                    <a:lnTo>
                      <a:pt x="108" y="9"/>
                    </a:lnTo>
                    <a:lnTo>
                      <a:pt x="106" y="11"/>
                    </a:lnTo>
                    <a:lnTo>
                      <a:pt x="95" y="14"/>
                    </a:lnTo>
                    <a:lnTo>
                      <a:pt x="105" y="13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11" y="11"/>
                    </a:lnTo>
                    <a:lnTo>
                      <a:pt x="116" y="13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19" y="9"/>
                    </a:lnTo>
                    <a:lnTo>
                      <a:pt x="124" y="9"/>
                    </a:lnTo>
                    <a:lnTo>
                      <a:pt x="121" y="5"/>
                    </a:lnTo>
                    <a:lnTo>
                      <a:pt x="130" y="6"/>
                    </a:lnTo>
                    <a:lnTo>
                      <a:pt x="133" y="11"/>
                    </a:lnTo>
                    <a:lnTo>
                      <a:pt x="130" y="14"/>
                    </a:lnTo>
                    <a:lnTo>
                      <a:pt x="129" y="19"/>
                    </a:lnTo>
                    <a:lnTo>
                      <a:pt x="129" y="21"/>
                    </a:lnTo>
                    <a:lnTo>
                      <a:pt x="127" y="21"/>
                    </a:lnTo>
                    <a:lnTo>
                      <a:pt x="125" y="22"/>
                    </a:lnTo>
                    <a:lnTo>
                      <a:pt x="127" y="24"/>
                    </a:lnTo>
                    <a:lnTo>
                      <a:pt x="132" y="22"/>
                    </a:lnTo>
                    <a:lnTo>
                      <a:pt x="138" y="21"/>
                    </a:lnTo>
                    <a:lnTo>
                      <a:pt x="136" y="19"/>
                    </a:lnTo>
                    <a:lnTo>
                      <a:pt x="138" y="16"/>
                    </a:lnTo>
                    <a:lnTo>
                      <a:pt x="141" y="13"/>
                    </a:lnTo>
                    <a:lnTo>
                      <a:pt x="146" y="5"/>
                    </a:lnTo>
                    <a:lnTo>
                      <a:pt x="148" y="3"/>
                    </a:lnTo>
                    <a:lnTo>
                      <a:pt x="148" y="3"/>
                    </a:lnTo>
                    <a:lnTo>
                      <a:pt x="152" y="1"/>
                    </a:lnTo>
                    <a:lnTo>
                      <a:pt x="151" y="0"/>
                    </a:lnTo>
                    <a:lnTo>
                      <a:pt x="157" y="1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2" y="1"/>
                    </a:lnTo>
                    <a:lnTo>
                      <a:pt x="165" y="1"/>
                    </a:lnTo>
                    <a:lnTo>
                      <a:pt x="173" y="8"/>
                    </a:lnTo>
                    <a:lnTo>
                      <a:pt x="170" y="9"/>
                    </a:lnTo>
                    <a:lnTo>
                      <a:pt x="171" y="11"/>
                    </a:lnTo>
                    <a:lnTo>
                      <a:pt x="165" y="19"/>
                    </a:lnTo>
                    <a:lnTo>
                      <a:pt x="165" y="26"/>
                    </a:lnTo>
                    <a:lnTo>
                      <a:pt x="163" y="27"/>
                    </a:lnTo>
                    <a:lnTo>
                      <a:pt x="162" y="29"/>
                    </a:lnTo>
                    <a:lnTo>
                      <a:pt x="157" y="32"/>
                    </a:lnTo>
                    <a:lnTo>
                      <a:pt x="157" y="32"/>
                    </a:lnTo>
                    <a:lnTo>
                      <a:pt x="163" y="38"/>
                    </a:lnTo>
                    <a:lnTo>
                      <a:pt x="171" y="38"/>
                    </a:lnTo>
                    <a:lnTo>
                      <a:pt x="175" y="43"/>
                    </a:lnTo>
                    <a:lnTo>
                      <a:pt x="179" y="43"/>
                    </a:lnTo>
                    <a:lnTo>
                      <a:pt x="178" y="46"/>
                    </a:lnTo>
                    <a:lnTo>
                      <a:pt x="184" y="46"/>
                    </a:lnTo>
                    <a:lnTo>
                      <a:pt x="183" y="48"/>
                    </a:lnTo>
                    <a:lnTo>
                      <a:pt x="178" y="53"/>
                    </a:lnTo>
                    <a:lnTo>
                      <a:pt x="175" y="53"/>
                    </a:lnTo>
                    <a:lnTo>
                      <a:pt x="173" y="51"/>
                    </a:lnTo>
                    <a:lnTo>
                      <a:pt x="176" y="50"/>
                    </a:lnTo>
                    <a:lnTo>
                      <a:pt x="170" y="53"/>
                    </a:lnTo>
                    <a:lnTo>
                      <a:pt x="168" y="53"/>
                    </a:lnTo>
                    <a:lnTo>
                      <a:pt x="168" y="50"/>
                    </a:lnTo>
                    <a:lnTo>
                      <a:pt x="160" y="51"/>
                    </a:lnTo>
                    <a:lnTo>
                      <a:pt x="159" y="54"/>
                    </a:lnTo>
                    <a:lnTo>
                      <a:pt x="152" y="54"/>
                    </a:lnTo>
                    <a:lnTo>
                      <a:pt x="149" y="59"/>
                    </a:lnTo>
                    <a:lnTo>
                      <a:pt x="157" y="56"/>
                    </a:lnTo>
                    <a:lnTo>
                      <a:pt x="162" y="56"/>
                    </a:lnTo>
                    <a:lnTo>
                      <a:pt x="163" y="56"/>
                    </a:lnTo>
                    <a:lnTo>
                      <a:pt x="159" y="58"/>
                    </a:lnTo>
                    <a:lnTo>
                      <a:pt x="157" y="59"/>
                    </a:lnTo>
                    <a:lnTo>
                      <a:pt x="160" y="59"/>
                    </a:lnTo>
                    <a:lnTo>
                      <a:pt x="163" y="61"/>
                    </a:lnTo>
                    <a:lnTo>
                      <a:pt x="159" y="62"/>
                    </a:lnTo>
                    <a:lnTo>
                      <a:pt x="148" y="64"/>
                    </a:lnTo>
                    <a:lnTo>
                      <a:pt x="143" y="66"/>
                    </a:lnTo>
                    <a:lnTo>
                      <a:pt x="121" y="64"/>
                    </a:lnTo>
                    <a:lnTo>
                      <a:pt x="125" y="61"/>
                    </a:lnTo>
                    <a:lnTo>
                      <a:pt x="111" y="59"/>
                    </a:lnTo>
                    <a:lnTo>
                      <a:pt x="114" y="56"/>
                    </a:lnTo>
                    <a:lnTo>
                      <a:pt x="113" y="54"/>
                    </a:lnTo>
                    <a:lnTo>
                      <a:pt x="106" y="58"/>
                    </a:lnTo>
                    <a:lnTo>
                      <a:pt x="105" y="59"/>
                    </a:lnTo>
                    <a:lnTo>
                      <a:pt x="97" y="62"/>
                    </a:lnTo>
                    <a:lnTo>
                      <a:pt x="82" y="64"/>
                    </a:lnTo>
                    <a:lnTo>
                      <a:pt x="79" y="66"/>
                    </a:lnTo>
                    <a:lnTo>
                      <a:pt x="68" y="69"/>
                    </a:lnTo>
                    <a:lnTo>
                      <a:pt x="24" y="71"/>
                    </a:lnTo>
                    <a:lnTo>
                      <a:pt x="27" y="69"/>
                    </a:lnTo>
                    <a:lnTo>
                      <a:pt x="25" y="67"/>
                    </a:lnTo>
                    <a:lnTo>
                      <a:pt x="25" y="64"/>
                    </a:lnTo>
                    <a:lnTo>
                      <a:pt x="28" y="61"/>
                    </a:lnTo>
                    <a:lnTo>
                      <a:pt x="27" y="59"/>
                    </a:lnTo>
                    <a:lnTo>
                      <a:pt x="17" y="5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85" name="Freeform 453"/>
              <p:cNvSpPr/>
              <p:nvPr/>
            </p:nvSpPr>
            <p:spPr>
              <a:xfrm>
                <a:off x="2274840" y="1060560"/>
                <a:ext cx="45720" cy="1728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17280"/>
                  <a:gd name="textAreaBottom" fmla="*/ 17640 h 17280"/>
                  <a:gd name="GluePoint1X" fmla="*/ 16 w 29"/>
                  <a:gd name="GluePoint1Y" fmla="*/ 10 h 11"/>
                  <a:gd name="GluePoint2X" fmla="*/ 29 w 29"/>
                  <a:gd name="GluePoint2Y" fmla="*/ 2 h 11"/>
                  <a:gd name="GluePoint3X" fmla="*/ 27 w 29"/>
                  <a:gd name="GluePoint3Y" fmla="*/ 0 h 11"/>
                  <a:gd name="GluePoint4X" fmla="*/ 11 w 29"/>
                  <a:gd name="GluePoint4Y" fmla="*/ 0 h 11"/>
                  <a:gd name="GluePoint5X" fmla="*/ 0 w 29"/>
                  <a:gd name="GluePoint5Y" fmla="*/ 3 h 11"/>
                  <a:gd name="GluePoint6X" fmla="*/ 6 w 29"/>
                  <a:gd name="GluePoint6Y" fmla="*/ 6 h 11"/>
                  <a:gd name="GluePoint7X" fmla="*/ 10 w 29"/>
                  <a:gd name="GluePoint7Y" fmla="*/ 11 h 11"/>
                  <a:gd name="GluePoint8X" fmla="*/ 16 w 29"/>
                  <a:gd name="GluePoint8Y" fmla="*/ 1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9" h="11">
                    <a:moveTo>
                      <a:pt x="16" y="10"/>
                    </a:moveTo>
                    <a:lnTo>
                      <a:pt x="29" y="2"/>
                    </a:lnTo>
                    <a:lnTo>
                      <a:pt x="27" y="0"/>
                    </a:lnTo>
                    <a:lnTo>
                      <a:pt x="11" y="0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10" y="11"/>
                    </a:lnTo>
                    <a:lnTo>
                      <a:pt x="16" y="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86" name="Freeform 454"/>
              <p:cNvSpPr/>
              <p:nvPr/>
            </p:nvSpPr>
            <p:spPr>
              <a:xfrm>
                <a:off x="2333520" y="1057320"/>
                <a:ext cx="115560" cy="5832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58320"/>
                  <a:gd name="textAreaBottom" fmla="*/ 58680 h 58320"/>
                  <a:gd name="GluePoint1X" fmla="*/ 15 w 73"/>
                  <a:gd name="GluePoint1Y" fmla="*/ 28 h 37"/>
                  <a:gd name="GluePoint2X" fmla="*/ 15 w 73"/>
                  <a:gd name="GluePoint2Y" fmla="*/ 24 h 37"/>
                  <a:gd name="GluePoint3X" fmla="*/ 11 w 73"/>
                  <a:gd name="GluePoint3Y" fmla="*/ 24 h 37"/>
                  <a:gd name="GluePoint4X" fmla="*/ 11 w 73"/>
                  <a:gd name="GluePoint4Y" fmla="*/ 23 h 37"/>
                  <a:gd name="GluePoint5X" fmla="*/ 4 w 73"/>
                  <a:gd name="GluePoint5Y" fmla="*/ 24 h 37"/>
                  <a:gd name="GluePoint6X" fmla="*/ 0 w 73"/>
                  <a:gd name="GluePoint6Y" fmla="*/ 18 h 37"/>
                  <a:gd name="GluePoint7X" fmla="*/ 1 w 73"/>
                  <a:gd name="GluePoint7Y" fmla="*/ 16 h 37"/>
                  <a:gd name="GluePoint8X" fmla="*/ 4 w 73"/>
                  <a:gd name="GluePoint8Y" fmla="*/ 13 h 37"/>
                  <a:gd name="GluePoint9X" fmla="*/ 9 w 73"/>
                  <a:gd name="GluePoint9Y" fmla="*/ 13 h 37"/>
                  <a:gd name="GluePoint10X" fmla="*/ 14 w 73"/>
                  <a:gd name="GluePoint10Y" fmla="*/ 15 h 37"/>
                  <a:gd name="GluePoint11X" fmla="*/ 14 w 73"/>
                  <a:gd name="GluePoint11Y" fmla="*/ 18 h 37"/>
                  <a:gd name="GluePoint12X" fmla="*/ 25 w 73"/>
                  <a:gd name="GluePoint12Y" fmla="*/ 16 h 37"/>
                  <a:gd name="GluePoint13X" fmla="*/ 27 w 73"/>
                  <a:gd name="GluePoint13Y" fmla="*/ 13 h 37"/>
                  <a:gd name="GluePoint14X" fmla="*/ 27 w 73"/>
                  <a:gd name="GluePoint14Y" fmla="*/ 15 h 37"/>
                  <a:gd name="GluePoint15X" fmla="*/ 30 w 73"/>
                  <a:gd name="GluePoint15Y" fmla="*/ 13 h 37"/>
                  <a:gd name="GluePoint16X" fmla="*/ 27 w 73"/>
                  <a:gd name="GluePoint16Y" fmla="*/ 12 h 37"/>
                  <a:gd name="GluePoint17X" fmla="*/ 28 w 73"/>
                  <a:gd name="GluePoint17Y" fmla="*/ 10 h 37"/>
                  <a:gd name="GluePoint18X" fmla="*/ 35 w 73"/>
                  <a:gd name="GluePoint18Y" fmla="*/ 10 h 37"/>
                  <a:gd name="GluePoint19X" fmla="*/ 33 w 73"/>
                  <a:gd name="GluePoint19Y" fmla="*/ 8 h 37"/>
                  <a:gd name="GluePoint20X" fmla="*/ 28 w 73"/>
                  <a:gd name="GluePoint20Y" fmla="*/ 8 h 37"/>
                  <a:gd name="GluePoint21X" fmla="*/ 23 w 73"/>
                  <a:gd name="GluePoint21Y" fmla="*/ 8 h 37"/>
                  <a:gd name="GluePoint22X" fmla="*/ 23 w 73"/>
                  <a:gd name="GluePoint22Y" fmla="*/ 5 h 37"/>
                  <a:gd name="GluePoint23X" fmla="*/ 28 w 73"/>
                  <a:gd name="GluePoint23Y" fmla="*/ 5 h 37"/>
                  <a:gd name="GluePoint24X" fmla="*/ 30 w 73"/>
                  <a:gd name="GluePoint24Y" fmla="*/ 7 h 37"/>
                  <a:gd name="GluePoint25X" fmla="*/ 31 w 73"/>
                  <a:gd name="GluePoint25Y" fmla="*/ 5 h 37"/>
                  <a:gd name="GluePoint26X" fmla="*/ 28 w 73"/>
                  <a:gd name="GluePoint26Y" fmla="*/ 4 h 37"/>
                  <a:gd name="GluePoint27X" fmla="*/ 35 w 73"/>
                  <a:gd name="GluePoint27Y" fmla="*/ 0 h 37"/>
                  <a:gd name="GluePoint28X" fmla="*/ 39 w 73"/>
                  <a:gd name="GluePoint28Y" fmla="*/ 2 h 37"/>
                  <a:gd name="GluePoint29X" fmla="*/ 41 w 73"/>
                  <a:gd name="GluePoint29Y" fmla="*/ 2 h 37"/>
                  <a:gd name="GluePoint30X" fmla="*/ 38 w 73"/>
                  <a:gd name="GluePoint30Y" fmla="*/ 0 h 37"/>
                  <a:gd name="GluePoint31X" fmla="*/ 41 w 73"/>
                  <a:gd name="GluePoint31Y" fmla="*/ 0 h 37"/>
                  <a:gd name="GluePoint32X" fmla="*/ 52 w 73"/>
                  <a:gd name="GluePoint32Y" fmla="*/ 2 h 37"/>
                  <a:gd name="GluePoint33X" fmla="*/ 71 w 73"/>
                  <a:gd name="GluePoint33Y" fmla="*/ 0 h 37"/>
                  <a:gd name="GluePoint34X" fmla="*/ 73 w 73"/>
                  <a:gd name="GluePoint34Y" fmla="*/ 2 h 37"/>
                  <a:gd name="GluePoint35X" fmla="*/ 71 w 73"/>
                  <a:gd name="GluePoint35Y" fmla="*/ 4 h 37"/>
                  <a:gd name="GluePoint36X" fmla="*/ 63 w 73"/>
                  <a:gd name="GluePoint36Y" fmla="*/ 5 h 37"/>
                  <a:gd name="GluePoint37X" fmla="*/ 66 w 73"/>
                  <a:gd name="GluePoint37Y" fmla="*/ 5 h 37"/>
                  <a:gd name="GluePoint38X" fmla="*/ 65 w 73"/>
                  <a:gd name="GluePoint38Y" fmla="*/ 7 h 37"/>
                  <a:gd name="GluePoint39X" fmla="*/ 57 w 73"/>
                  <a:gd name="GluePoint39Y" fmla="*/ 8 h 37"/>
                  <a:gd name="GluePoint40X" fmla="*/ 47 w 73"/>
                  <a:gd name="GluePoint40Y" fmla="*/ 12 h 37"/>
                  <a:gd name="GluePoint41X" fmla="*/ 46 w 73"/>
                  <a:gd name="GluePoint41Y" fmla="*/ 13 h 37"/>
                  <a:gd name="GluePoint42X" fmla="*/ 57 w 73"/>
                  <a:gd name="GluePoint42Y" fmla="*/ 12 h 37"/>
                  <a:gd name="GluePoint43X" fmla="*/ 58 w 73"/>
                  <a:gd name="GluePoint43Y" fmla="*/ 16 h 37"/>
                  <a:gd name="GluePoint44X" fmla="*/ 55 w 73"/>
                  <a:gd name="GluePoint44Y" fmla="*/ 18 h 37"/>
                  <a:gd name="GluePoint45X" fmla="*/ 63 w 73"/>
                  <a:gd name="GluePoint45Y" fmla="*/ 16 h 37"/>
                  <a:gd name="GluePoint46X" fmla="*/ 62 w 73"/>
                  <a:gd name="GluePoint46Y" fmla="*/ 20 h 37"/>
                  <a:gd name="GluePoint47X" fmla="*/ 57 w 73"/>
                  <a:gd name="GluePoint47Y" fmla="*/ 21 h 37"/>
                  <a:gd name="GluePoint48X" fmla="*/ 55 w 73"/>
                  <a:gd name="GluePoint48Y" fmla="*/ 24 h 37"/>
                  <a:gd name="GluePoint49X" fmla="*/ 52 w 73"/>
                  <a:gd name="GluePoint49Y" fmla="*/ 26 h 37"/>
                  <a:gd name="GluePoint50X" fmla="*/ 54 w 73"/>
                  <a:gd name="GluePoint50Y" fmla="*/ 26 h 37"/>
                  <a:gd name="GluePoint51X" fmla="*/ 52 w 73"/>
                  <a:gd name="GluePoint51Y" fmla="*/ 29 h 37"/>
                  <a:gd name="GluePoint52X" fmla="*/ 41 w 73"/>
                  <a:gd name="GluePoint52Y" fmla="*/ 33 h 37"/>
                  <a:gd name="GluePoint53X" fmla="*/ 33 w 73"/>
                  <a:gd name="GluePoint53Y" fmla="*/ 33 h 37"/>
                  <a:gd name="GluePoint54X" fmla="*/ 31 w 73"/>
                  <a:gd name="GluePoint54Y" fmla="*/ 34 h 37"/>
                  <a:gd name="GluePoint55X" fmla="*/ 23 w 73"/>
                  <a:gd name="GluePoint55Y" fmla="*/ 37 h 37"/>
                  <a:gd name="GluePoint56X" fmla="*/ 22 w 73"/>
                  <a:gd name="GluePoint56Y" fmla="*/ 36 h 37"/>
                  <a:gd name="GluePoint57X" fmla="*/ 19 w 73"/>
                  <a:gd name="GluePoint57Y" fmla="*/ 36 h 37"/>
                  <a:gd name="GluePoint58X" fmla="*/ 20 w 73"/>
                  <a:gd name="GluePoint58Y" fmla="*/ 31 h 37"/>
                  <a:gd name="GluePoint59X" fmla="*/ 15 w 73"/>
                  <a:gd name="GluePoint59Y" fmla="*/ 28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73" h="37">
                    <a:moveTo>
                      <a:pt x="15" y="28"/>
                    </a:moveTo>
                    <a:lnTo>
                      <a:pt x="15" y="24"/>
                    </a:lnTo>
                    <a:lnTo>
                      <a:pt x="11" y="24"/>
                    </a:lnTo>
                    <a:lnTo>
                      <a:pt x="11" y="23"/>
                    </a:lnTo>
                    <a:lnTo>
                      <a:pt x="4" y="24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4" y="13"/>
                    </a:lnTo>
                    <a:lnTo>
                      <a:pt x="9" y="13"/>
                    </a:lnTo>
                    <a:lnTo>
                      <a:pt x="14" y="15"/>
                    </a:lnTo>
                    <a:lnTo>
                      <a:pt x="14" y="18"/>
                    </a:lnTo>
                    <a:lnTo>
                      <a:pt x="25" y="16"/>
                    </a:lnTo>
                    <a:lnTo>
                      <a:pt x="27" y="13"/>
                    </a:lnTo>
                    <a:lnTo>
                      <a:pt x="27" y="15"/>
                    </a:lnTo>
                    <a:lnTo>
                      <a:pt x="30" y="13"/>
                    </a:lnTo>
                    <a:lnTo>
                      <a:pt x="27" y="12"/>
                    </a:lnTo>
                    <a:lnTo>
                      <a:pt x="28" y="10"/>
                    </a:lnTo>
                    <a:lnTo>
                      <a:pt x="35" y="10"/>
                    </a:lnTo>
                    <a:lnTo>
                      <a:pt x="33" y="8"/>
                    </a:lnTo>
                    <a:lnTo>
                      <a:pt x="28" y="8"/>
                    </a:lnTo>
                    <a:lnTo>
                      <a:pt x="23" y="8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0" y="7"/>
                    </a:lnTo>
                    <a:lnTo>
                      <a:pt x="31" y="5"/>
                    </a:lnTo>
                    <a:lnTo>
                      <a:pt x="28" y="4"/>
                    </a:lnTo>
                    <a:lnTo>
                      <a:pt x="35" y="0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52" y="2"/>
                    </a:lnTo>
                    <a:lnTo>
                      <a:pt x="71" y="0"/>
                    </a:lnTo>
                    <a:lnTo>
                      <a:pt x="73" y="2"/>
                    </a:lnTo>
                    <a:lnTo>
                      <a:pt x="71" y="4"/>
                    </a:lnTo>
                    <a:lnTo>
                      <a:pt x="63" y="5"/>
                    </a:lnTo>
                    <a:lnTo>
                      <a:pt x="66" y="5"/>
                    </a:lnTo>
                    <a:lnTo>
                      <a:pt x="65" y="7"/>
                    </a:lnTo>
                    <a:lnTo>
                      <a:pt x="57" y="8"/>
                    </a:lnTo>
                    <a:lnTo>
                      <a:pt x="47" y="12"/>
                    </a:lnTo>
                    <a:lnTo>
                      <a:pt x="46" y="13"/>
                    </a:lnTo>
                    <a:lnTo>
                      <a:pt x="57" y="12"/>
                    </a:lnTo>
                    <a:lnTo>
                      <a:pt x="58" y="16"/>
                    </a:lnTo>
                    <a:lnTo>
                      <a:pt x="55" y="18"/>
                    </a:lnTo>
                    <a:lnTo>
                      <a:pt x="63" y="16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5" y="24"/>
                    </a:lnTo>
                    <a:lnTo>
                      <a:pt x="52" y="26"/>
                    </a:lnTo>
                    <a:lnTo>
                      <a:pt x="54" y="26"/>
                    </a:lnTo>
                    <a:lnTo>
                      <a:pt x="52" y="29"/>
                    </a:lnTo>
                    <a:lnTo>
                      <a:pt x="41" y="33"/>
                    </a:lnTo>
                    <a:lnTo>
                      <a:pt x="33" y="33"/>
                    </a:lnTo>
                    <a:lnTo>
                      <a:pt x="31" y="34"/>
                    </a:lnTo>
                    <a:lnTo>
                      <a:pt x="23" y="37"/>
                    </a:lnTo>
                    <a:lnTo>
                      <a:pt x="22" y="36"/>
                    </a:lnTo>
                    <a:lnTo>
                      <a:pt x="19" y="36"/>
                    </a:lnTo>
                    <a:lnTo>
                      <a:pt x="20" y="31"/>
                    </a:lnTo>
                    <a:lnTo>
                      <a:pt x="15" y="2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87" name="Freeform 455"/>
              <p:cNvSpPr/>
              <p:nvPr/>
            </p:nvSpPr>
            <p:spPr>
              <a:xfrm>
                <a:off x="2305080" y="1147680"/>
                <a:ext cx="72720" cy="331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3120"/>
                  <a:gd name="textAreaBottom" fmla="*/ 33480 h 33120"/>
                  <a:gd name="GluePoint1X" fmla="*/ 37 w 46"/>
                  <a:gd name="GluePoint1Y" fmla="*/ 4 h 21"/>
                  <a:gd name="GluePoint2X" fmla="*/ 33 w 46"/>
                  <a:gd name="GluePoint2Y" fmla="*/ 3 h 21"/>
                  <a:gd name="GluePoint3X" fmla="*/ 35 w 46"/>
                  <a:gd name="GluePoint3Y" fmla="*/ 1 h 21"/>
                  <a:gd name="GluePoint4X" fmla="*/ 29 w 46"/>
                  <a:gd name="GluePoint4Y" fmla="*/ 0 h 21"/>
                  <a:gd name="GluePoint5X" fmla="*/ 22 w 46"/>
                  <a:gd name="GluePoint5Y" fmla="*/ 4 h 21"/>
                  <a:gd name="GluePoint6X" fmla="*/ 22 w 46"/>
                  <a:gd name="GluePoint6Y" fmla="*/ 4 h 21"/>
                  <a:gd name="GluePoint7X" fmla="*/ 18 w 46"/>
                  <a:gd name="GluePoint7Y" fmla="*/ 6 h 21"/>
                  <a:gd name="GluePoint8X" fmla="*/ 16 w 46"/>
                  <a:gd name="GluePoint8Y" fmla="*/ 8 h 21"/>
                  <a:gd name="GluePoint9X" fmla="*/ 13 w 46"/>
                  <a:gd name="GluePoint9Y" fmla="*/ 11 h 21"/>
                  <a:gd name="GluePoint10X" fmla="*/ 2 w 46"/>
                  <a:gd name="GluePoint10Y" fmla="*/ 11 h 21"/>
                  <a:gd name="GluePoint11X" fmla="*/ 0 w 46"/>
                  <a:gd name="GluePoint11Y" fmla="*/ 14 h 21"/>
                  <a:gd name="GluePoint12X" fmla="*/ 2 w 46"/>
                  <a:gd name="GluePoint12Y" fmla="*/ 16 h 21"/>
                  <a:gd name="GluePoint13X" fmla="*/ 6 w 46"/>
                  <a:gd name="GluePoint13Y" fmla="*/ 14 h 21"/>
                  <a:gd name="GluePoint14X" fmla="*/ 18 w 46"/>
                  <a:gd name="GluePoint14Y" fmla="*/ 19 h 21"/>
                  <a:gd name="GluePoint15X" fmla="*/ 30 w 46"/>
                  <a:gd name="GluePoint15Y" fmla="*/ 21 h 21"/>
                  <a:gd name="GluePoint16X" fmla="*/ 33 w 46"/>
                  <a:gd name="GluePoint16Y" fmla="*/ 19 h 21"/>
                  <a:gd name="GluePoint17X" fmla="*/ 43 w 46"/>
                  <a:gd name="GluePoint17Y" fmla="*/ 17 h 21"/>
                  <a:gd name="GluePoint18X" fmla="*/ 46 w 46"/>
                  <a:gd name="GluePoint18Y" fmla="*/ 16 h 21"/>
                  <a:gd name="GluePoint19X" fmla="*/ 43 w 46"/>
                  <a:gd name="GluePoint19Y" fmla="*/ 16 h 21"/>
                  <a:gd name="GluePoint20X" fmla="*/ 41 w 46"/>
                  <a:gd name="GluePoint20Y" fmla="*/ 11 h 21"/>
                  <a:gd name="GluePoint21X" fmla="*/ 37 w 46"/>
                  <a:gd name="GluePoint21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46" h="21">
                    <a:moveTo>
                      <a:pt x="37" y="4"/>
                    </a:moveTo>
                    <a:lnTo>
                      <a:pt x="33" y="3"/>
                    </a:lnTo>
                    <a:lnTo>
                      <a:pt x="35" y="1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3" y="11"/>
                    </a:lnTo>
                    <a:lnTo>
                      <a:pt x="2" y="11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6" y="14"/>
                    </a:lnTo>
                    <a:lnTo>
                      <a:pt x="18" y="19"/>
                    </a:lnTo>
                    <a:lnTo>
                      <a:pt x="30" y="21"/>
                    </a:lnTo>
                    <a:lnTo>
                      <a:pt x="33" y="19"/>
                    </a:lnTo>
                    <a:lnTo>
                      <a:pt x="43" y="17"/>
                    </a:lnTo>
                    <a:lnTo>
                      <a:pt x="46" y="16"/>
                    </a:lnTo>
                    <a:lnTo>
                      <a:pt x="43" y="16"/>
                    </a:lnTo>
                    <a:lnTo>
                      <a:pt x="41" y="11"/>
                    </a:lnTo>
                    <a:lnTo>
                      <a:pt x="37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88" name="Freeform 456"/>
              <p:cNvSpPr/>
              <p:nvPr/>
            </p:nvSpPr>
            <p:spPr>
              <a:xfrm>
                <a:off x="2398680" y="996840"/>
                <a:ext cx="99720" cy="3456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34560"/>
                  <a:gd name="textAreaBottom" fmla="*/ 34920 h 34560"/>
                  <a:gd name="GluePoint1X" fmla="*/ 57 w 63"/>
                  <a:gd name="GluePoint1Y" fmla="*/ 8 h 22"/>
                  <a:gd name="GluePoint2X" fmla="*/ 55 w 63"/>
                  <a:gd name="GluePoint2Y" fmla="*/ 9 h 22"/>
                  <a:gd name="GluePoint3X" fmla="*/ 52 w 63"/>
                  <a:gd name="GluePoint3Y" fmla="*/ 11 h 22"/>
                  <a:gd name="GluePoint4X" fmla="*/ 55 w 63"/>
                  <a:gd name="GluePoint4Y" fmla="*/ 11 h 22"/>
                  <a:gd name="GluePoint5X" fmla="*/ 51 w 63"/>
                  <a:gd name="GluePoint5Y" fmla="*/ 16 h 22"/>
                  <a:gd name="GluePoint6X" fmla="*/ 51 w 63"/>
                  <a:gd name="GluePoint6Y" fmla="*/ 14 h 22"/>
                  <a:gd name="GluePoint7X" fmla="*/ 49 w 63"/>
                  <a:gd name="GluePoint7Y" fmla="*/ 14 h 22"/>
                  <a:gd name="GluePoint8X" fmla="*/ 48 w 63"/>
                  <a:gd name="GluePoint8Y" fmla="*/ 14 h 22"/>
                  <a:gd name="GluePoint9X" fmla="*/ 46 w 63"/>
                  <a:gd name="GluePoint9Y" fmla="*/ 14 h 22"/>
                  <a:gd name="GluePoint10X" fmla="*/ 46 w 63"/>
                  <a:gd name="GluePoint10Y" fmla="*/ 16 h 22"/>
                  <a:gd name="GluePoint11X" fmla="*/ 41 w 63"/>
                  <a:gd name="GluePoint11Y" fmla="*/ 17 h 22"/>
                  <a:gd name="GluePoint12X" fmla="*/ 43 w 63"/>
                  <a:gd name="GluePoint12Y" fmla="*/ 21 h 22"/>
                  <a:gd name="GluePoint13X" fmla="*/ 40 w 63"/>
                  <a:gd name="GluePoint13Y" fmla="*/ 19 h 22"/>
                  <a:gd name="GluePoint14X" fmla="*/ 38 w 63"/>
                  <a:gd name="GluePoint14Y" fmla="*/ 21 h 22"/>
                  <a:gd name="GluePoint15X" fmla="*/ 24 w 63"/>
                  <a:gd name="GluePoint15Y" fmla="*/ 22 h 22"/>
                  <a:gd name="GluePoint16X" fmla="*/ 25 w 63"/>
                  <a:gd name="GluePoint16Y" fmla="*/ 21 h 22"/>
                  <a:gd name="GluePoint17X" fmla="*/ 21 w 63"/>
                  <a:gd name="GluePoint17Y" fmla="*/ 22 h 22"/>
                  <a:gd name="GluePoint18X" fmla="*/ 16 w 63"/>
                  <a:gd name="GluePoint18Y" fmla="*/ 22 h 22"/>
                  <a:gd name="GluePoint19X" fmla="*/ 14 w 63"/>
                  <a:gd name="GluePoint19Y" fmla="*/ 21 h 22"/>
                  <a:gd name="GluePoint20X" fmla="*/ 16 w 63"/>
                  <a:gd name="GluePoint20Y" fmla="*/ 19 h 22"/>
                  <a:gd name="GluePoint21X" fmla="*/ 17 w 63"/>
                  <a:gd name="GluePoint21Y" fmla="*/ 17 h 22"/>
                  <a:gd name="GluePoint22X" fmla="*/ 17 w 63"/>
                  <a:gd name="GluePoint22Y" fmla="*/ 16 h 22"/>
                  <a:gd name="GluePoint23X" fmla="*/ 24 w 63"/>
                  <a:gd name="GluePoint23Y" fmla="*/ 14 h 22"/>
                  <a:gd name="GluePoint24X" fmla="*/ 32 w 63"/>
                  <a:gd name="GluePoint24Y" fmla="*/ 14 h 22"/>
                  <a:gd name="GluePoint25X" fmla="*/ 32 w 63"/>
                  <a:gd name="GluePoint25Y" fmla="*/ 13 h 22"/>
                  <a:gd name="GluePoint26X" fmla="*/ 1 w 63"/>
                  <a:gd name="GluePoint26Y" fmla="*/ 14 h 22"/>
                  <a:gd name="GluePoint27X" fmla="*/ 0 w 63"/>
                  <a:gd name="GluePoint27Y" fmla="*/ 14 h 22"/>
                  <a:gd name="GluePoint28X" fmla="*/ 3 w 63"/>
                  <a:gd name="GluePoint28Y" fmla="*/ 13 h 22"/>
                  <a:gd name="GluePoint29X" fmla="*/ 8 w 63"/>
                  <a:gd name="GluePoint29Y" fmla="*/ 13 h 22"/>
                  <a:gd name="GluePoint30X" fmla="*/ 6 w 63"/>
                  <a:gd name="GluePoint30Y" fmla="*/ 11 h 22"/>
                  <a:gd name="GluePoint31X" fmla="*/ 11 w 63"/>
                  <a:gd name="GluePoint31Y" fmla="*/ 9 h 22"/>
                  <a:gd name="GluePoint32X" fmla="*/ 16 w 63"/>
                  <a:gd name="GluePoint32Y" fmla="*/ 11 h 22"/>
                  <a:gd name="GluePoint33X" fmla="*/ 17 w 63"/>
                  <a:gd name="GluePoint33Y" fmla="*/ 11 h 22"/>
                  <a:gd name="GluePoint34X" fmla="*/ 16 w 63"/>
                  <a:gd name="GluePoint34Y" fmla="*/ 9 h 22"/>
                  <a:gd name="GluePoint35X" fmla="*/ 21 w 63"/>
                  <a:gd name="GluePoint35Y" fmla="*/ 8 h 22"/>
                  <a:gd name="GluePoint36X" fmla="*/ 16 w 63"/>
                  <a:gd name="GluePoint36Y" fmla="*/ 9 h 22"/>
                  <a:gd name="GluePoint37X" fmla="*/ 16 w 63"/>
                  <a:gd name="GluePoint37Y" fmla="*/ 8 h 22"/>
                  <a:gd name="GluePoint38X" fmla="*/ 17 w 63"/>
                  <a:gd name="GluePoint38Y" fmla="*/ 6 h 22"/>
                  <a:gd name="GluePoint39X" fmla="*/ 14 w 63"/>
                  <a:gd name="GluePoint39Y" fmla="*/ 6 h 22"/>
                  <a:gd name="GluePoint40X" fmla="*/ 16 w 63"/>
                  <a:gd name="GluePoint40Y" fmla="*/ 5 h 22"/>
                  <a:gd name="GluePoint41X" fmla="*/ 22 w 63"/>
                  <a:gd name="GluePoint41Y" fmla="*/ 3 h 22"/>
                  <a:gd name="GluePoint42X" fmla="*/ 27 w 63"/>
                  <a:gd name="GluePoint42Y" fmla="*/ 3 h 22"/>
                  <a:gd name="GluePoint43X" fmla="*/ 28 w 63"/>
                  <a:gd name="GluePoint43Y" fmla="*/ 6 h 22"/>
                  <a:gd name="GluePoint44X" fmla="*/ 30 w 63"/>
                  <a:gd name="GluePoint44Y" fmla="*/ 6 h 22"/>
                  <a:gd name="GluePoint45X" fmla="*/ 28 w 63"/>
                  <a:gd name="GluePoint45Y" fmla="*/ 8 h 22"/>
                  <a:gd name="GluePoint46X" fmla="*/ 36 w 63"/>
                  <a:gd name="GluePoint46Y" fmla="*/ 8 h 22"/>
                  <a:gd name="GluePoint47X" fmla="*/ 35 w 63"/>
                  <a:gd name="GluePoint47Y" fmla="*/ 6 h 22"/>
                  <a:gd name="GluePoint48X" fmla="*/ 38 w 63"/>
                  <a:gd name="GluePoint48Y" fmla="*/ 5 h 22"/>
                  <a:gd name="GluePoint49X" fmla="*/ 38 w 63"/>
                  <a:gd name="GluePoint49Y" fmla="*/ 5 h 22"/>
                  <a:gd name="GluePoint50X" fmla="*/ 30 w 63"/>
                  <a:gd name="GluePoint50Y" fmla="*/ 1 h 22"/>
                  <a:gd name="GluePoint51X" fmla="*/ 40 w 63"/>
                  <a:gd name="GluePoint51Y" fmla="*/ 0 h 22"/>
                  <a:gd name="GluePoint52X" fmla="*/ 46 w 63"/>
                  <a:gd name="GluePoint52Y" fmla="*/ 0 h 22"/>
                  <a:gd name="GluePoint53X" fmla="*/ 51 w 63"/>
                  <a:gd name="GluePoint53Y" fmla="*/ 1 h 22"/>
                  <a:gd name="GluePoint54X" fmla="*/ 51 w 63"/>
                  <a:gd name="GluePoint54Y" fmla="*/ 3 h 22"/>
                  <a:gd name="GluePoint55X" fmla="*/ 54 w 63"/>
                  <a:gd name="GluePoint55Y" fmla="*/ 1 h 22"/>
                  <a:gd name="GluePoint56X" fmla="*/ 55 w 63"/>
                  <a:gd name="GluePoint56Y" fmla="*/ 0 h 22"/>
                  <a:gd name="GluePoint57X" fmla="*/ 57 w 63"/>
                  <a:gd name="GluePoint57Y" fmla="*/ 0 h 22"/>
                  <a:gd name="GluePoint58X" fmla="*/ 60 w 63"/>
                  <a:gd name="GluePoint58Y" fmla="*/ 0 h 22"/>
                  <a:gd name="GluePoint59X" fmla="*/ 63 w 63"/>
                  <a:gd name="GluePoint59Y" fmla="*/ 1 h 22"/>
                  <a:gd name="GluePoint60X" fmla="*/ 60 w 63"/>
                  <a:gd name="GluePoint60Y" fmla="*/ 5 h 22"/>
                  <a:gd name="GluePoint61X" fmla="*/ 60 w 63"/>
                  <a:gd name="GluePoint61Y" fmla="*/ 6 h 22"/>
                  <a:gd name="GluePoint62X" fmla="*/ 57 w 63"/>
                  <a:gd name="GluePoint62Y" fmla="*/ 8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3" h="22">
                    <a:moveTo>
                      <a:pt x="57" y="8"/>
                    </a:moveTo>
                    <a:lnTo>
                      <a:pt x="55" y="9"/>
                    </a:lnTo>
                    <a:lnTo>
                      <a:pt x="52" y="11"/>
                    </a:lnTo>
                    <a:lnTo>
                      <a:pt x="55" y="11"/>
                    </a:lnTo>
                    <a:lnTo>
                      <a:pt x="51" y="16"/>
                    </a:lnTo>
                    <a:lnTo>
                      <a:pt x="51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6" y="14"/>
                    </a:lnTo>
                    <a:lnTo>
                      <a:pt x="46" y="16"/>
                    </a:lnTo>
                    <a:lnTo>
                      <a:pt x="41" y="17"/>
                    </a:lnTo>
                    <a:lnTo>
                      <a:pt x="43" y="21"/>
                    </a:lnTo>
                    <a:lnTo>
                      <a:pt x="40" y="19"/>
                    </a:lnTo>
                    <a:lnTo>
                      <a:pt x="38" y="21"/>
                    </a:lnTo>
                    <a:lnTo>
                      <a:pt x="24" y="22"/>
                    </a:lnTo>
                    <a:lnTo>
                      <a:pt x="25" y="21"/>
                    </a:lnTo>
                    <a:lnTo>
                      <a:pt x="21" y="22"/>
                    </a:lnTo>
                    <a:lnTo>
                      <a:pt x="16" y="22"/>
                    </a:lnTo>
                    <a:lnTo>
                      <a:pt x="14" y="21"/>
                    </a:lnTo>
                    <a:lnTo>
                      <a:pt x="16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24" y="14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3" y="13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11" y="9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6" y="9"/>
                    </a:lnTo>
                    <a:lnTo>
                      <a:pt x="21" y="8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22" y="3"/>
                    </a:lnTo>
                    <a:lnTo>
                      <a:pt x="27" y="3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28" y="8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0" y="1"/>
                    </a:lnTo>
                    <a:lnTo>
                      <a:pt x="40" y="0"/>
                    </a:lnTo>
                    <a:lnTo>
                      <a:pt x="46" y="0"/>
                    </a:lnTo>
                    <a:lnTo>
                      <a:pt x="51" y="1"/>
                    </a:lnTo>
                    <a:lnTo>
                      <a:pt x="51" y="3"/>
                    </a:lnTo>
                    <a:lnTo>
                      <a:pt x="54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60" y="0"/>
                    </a:lnTo>
                    <a:lnTo>
                      <a:pt x="63" y="1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57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89" name="Freeform 457"/>
              <p:cNvSpPr/>
              <p:nvPr/>
            </p:nvSpPr>
            <p:spPr>
              <a:xfrm>
                <a:off x="2540160" y="950760"/>
                <a:ext cx="52200" cy="2196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1960"/>
                  <a:gd name="textAreaBottom" fmla="*/ 22320 h 21960"/>
                  <a:gd name="GluePoint1X" fmla="*/ 24 w 33"/>
                  <a:gd name="GluePoint1Y" fmla="*/ 13 h 14"/>
                  <a:gd name="GluePoint2X" fmla="*/ 11 w 33"/>
                  <a:gd name="GluePoint2Y" fmla="*/ 13 h 14"/>
                  <a:gd name="GluePoint3X" fmla="*/ 5 w 33"/>
                  <a:gd name="GluePoint3Y" fmla="*/ 14 h 14"/>
                  <a:gd name="GluePoint4X" fmla="*/ 1 w 33"/>
                  <a:gd name="GluePoint4Y" fmla="*/ 14 h 14"/>
                  <a:gd name="GluePoint5X" fmla="*/ 5 w 33"/>
                  <a:gd name="GluePoint5Y" fmla="*/ 13 h 14"/>
                  <a:gd name="GluePoint6X" fmla="*/ 0 w 33"/>
                  <a:gd name="GluePoint6Y" fmla="*/ 11 h 14"/>
                  <a:gd name="GluePoint7X" fmla="*/ 8 w 33"/>
                  <a:gd name="GluePoint7Y" fmla="*/ 9 h 14"/>
                  <a:gd name="GluePoint8X" fmla="*/ 11 w 33"/>
                  <a:gd name="GluePoint8Y" fmla="*/ 9 h 14"/>
                  <a:gd name="GluePoint9X" fmla="*/ 11 w 33"/>
                  <a:gd name="GluePoint9Y" fmla="*/ 9 h 14"/>
                  <a:gd name="GluePoint10X" fmla="*/ 1 w 33"/>
                  <a:gd name="GluePoint10Y" fmla="*/ 8 h 14"/>
                  <a:gd name="GluePoint11X" fmla="*/ 3 w 33"/>
                  <a:gd name="GluePoint11Y" fmla="*/ 8 h 14"/>
                  <a:gd name="GluePoint12X" fmla="*/ 1 w 33"/>
                  <a:gd name="GluePoint12Y" fmla="*/ 6 h 14"/>
                  <a:gd name="GluePoint13X" fmla="*/ 3 w 33"/>
                  <a:gd name="GluePoint13Y" fmla="*/ 5 h 14"/>
                  <a:gd name="GluePoint14X" fmla="*/ 1 w 33"/>
                  <a:gd name="GluePoint14Y" fmla="*/ 5 h 14"/>
                  <a:gd name="GluePoint15X" fmla="*/ 6 w 33"/>
                  <a:gd name="GluePoint15Y" fmla="*/ 3 h 14"/>
                  <a:gd name="GluePoint16X" fmla="*/ 5 w 33"/>
                  <a:gd name="GluePoint16Y" fmla="*/ 1 h 14"/>
                  <a:gd name="GluePoint17X" fmla="*/ 8 w 33"/>
                  <a:gd name="GluePoint17Y" fmla="*/ 0 h 14"/>
                  <a:gd name="GluePoint18X" fmla="*/ 11 w 33"/>
                  <a:gd name="GluePoint18Y" fmla="*/ 0 h 14"/>
                  <a:gd name="GluePoint19X" fmla="*/ 27 w 33"/>
                  <a:gd name="GluePoint19Y" fmla="*/ 3 h 14"/>
                  <a:gd name="GluePoint20X" fmla="*/ 27 w 33"/>
                  <a:gd name="GluePoint20Y" fmla="*/ 3 h 14"/>
                  <a:gd name="GluePoint21X" fmla="*/ 24 w 33"/>
                  <a:gd name="GluePoint21Y" fmla="*/ 5 h 14"/>
                  <a:gd name="GluePoint22X" fmla="*/ 28 w 33"/>
                  <a:gd name="GluePoint22Y" fmla="*/ 5 h 14"/>
                  <a:gd name="GluePoint23X" fmla="*/ 33 w 33"/>
                  <a:gd name="GluePoint23Y" fmla="*/ 6 h 14"/>
                  <a:gd name="GluePoint24X" fmla="*/ 30 w 33"/>
                  <a:gd name="GluePoint24Y" fmla="*/ 8 h 14"/>
                  <a:gd name="GluePoint25X" fmla="*/ 28 w 33"/>
                  <a:gd name="GluePoint25Y" fmla="*/ 9 h 14"/>
                  <a:gd name="GluePoint26X" fmla="*/ 28 w 33"/>
                  <a:gd name="GluePoint26Y" fmla="*/ 11 h 14"/>
                  <a:gd name="GluePoint27X" fmla="*/ 24 w 33"/>
                  <a:gd name="GluePoint27Y" fmla="*/ 1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33" h="14">
                    <a:moveTo>
                      <a:pt x="24" y="13"/>
                    </a:moveTo>
                    <a:lnTo>
                      <a:pt x="11" y="13"/>
                    </a:lnTo>
                    <a:lnTo>
                      <a:pt x="5" y="14"/>
                    </a:lnTo>
                    <a:lnTo>
                      <a:pt x="1" y="14"/>
                    </a:lnTo>
                    <a:lnTo>
                      <a:pt x="5" y="13"/>
                    </a:lnTo>
                    <a:lnTo>
                      <a:pt x="0" y="11"/>
                    </a:lnTo>
                    <a:lnTo>
                      <a:pt x="8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4" y="5"/>
                    </a:lnTo>
                    <a:lnTo>
                      <a:pt x="28" y="5"/>
                    </a:lnTo>
                    <a:lnTo>
                      <a:pt x="33" y="6"/>
                    </a:lnTo>
                    <a:lnTo>
                      <a:pt x="30" y="8"/>
                    </a:lnTo>
                    <a:lnTo>
                      <a:pt x="28" y="9"/>
                    </a:lnTo>
                    <a:lnTo>
                      <a:pt x="28" y="11"/>
                    </a:lnTo>
                    <a:lnTo>
                      <a:pt x="24" y="1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90" name="Freeform 458"/>
              <p:cNvSpPr/>
              <p:nvPr/>
            </p:nvSpPr>
            <p:spPr>
              <a:xfrm>
                <a:off x="2436840" y="942840"/>
                <a:ext cx="87120" cy="2988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29880"/>
                  <a:gd name="textAreaBottom" fmla="*/ 30240 h 29880"/>
                  <a:gd name="GluePoint1X" fmla="*/ 54 w 55"/>
                  <a:gd name="GluePoint1Y" fmla="*/ 6 h 19"/>
                  <a:gd name="GluePoint2X" fmla="*/ 55 w 55"/>
                  <a:gd name="GluePoint2Y" fmla="*/ 8 h 19"/>
                  <a:gd name="GluePoint3X" fmla="*/ 49 w 55"/>
                  <a:gd name="GluePoint3Y" fmla="*/ 10 h 19"/>
                  <a:gd name="GluePoint4X" fmla="*/ 47 w 55"/>
                  <a:gd name="GluePoint4Y" fmla="*/ 11 h 19"/>
                  <a:gd name="GluePoint5X" fmla="*/ 52 w 55"/>
                  <a:gd name="GluePoint5Y" fmla="*/ 16 h 19"/>
                  <a:gd name="GluePoint6X" fmla="*/ 47 w 55"/>
                  <a:gd name="GluePoint6Y" fmla="*/ 18 h 19"/>
                  <a:gd name="GluePoint7X" fmla="*/ 38 w 55"/>
                  <a:gd name="GluePoint7Y" fmla="*/ 19 h 19"/>
                  <a:gd name="GluePoint8X" fmla="*/ 33 w 55"/>
                  <a:gd name="GluePoint8Y" fmla="*/ 18 h 19"/>
                  <a:gd name="GluePoint9X" fmla="*/ 35 w 55"/>
                  <a:gd name="GluePoint9Y" fmla="*/ 13 h 19"/>
                  <a:gd name="GluePoint10X" fmla="*/ 20 w 55"/>
                  <a:gd name="GluePoint10Y" fmla="*/ 13 h 19"/>
                  <a:gd name="GluePoint11X" fmla="*/ 20 w 55"/>
                  <a:gd name="GluePoint11Y" fmla="*/ 11 h 19"/>
                  <a:gd name="GluePoint12X" fmla="*/ 8 w 55"/>
                  <a:gd name="GluePoint12Y" fmla="*/ 13 h 19"/>
                  <a:gd name="GluePoint13X" fmla="*/ 0 w 55"/>
                  <a:gd name="GluePoint13Y" fmla="*/ 13 h 19"/>
                  <a:gd name="GluePoint14X" fmla="*/ 0 w 55"/>
                  <a:gd name="GluePoint14Y" fmla="*/ 11 h 19"/>
                  <a:gd name="GluePoint15X" fmla="*/ 1 w 55"/>
                  <a:gd name="GluePoint15Y" fmla="*/ 10 h 19"/>
                  <a:gd name="GluePoint16X" fmla="*/ 14 w 55"/>
                  <a:gd name="GluePoint16Y" fmla="*/ 10 h 19"/>
                  <a:gd name="GluePoint17X" fmla="*/ 17 w 55"/>
                  <a:gd name="GluePoint17Y" fmla="*/ 8 h 19"/>
                  <a:gd name="GluePoint18X" fmla="*/ 12 w 55"/>
                  <a:gd name="GluePoint18Y" fmla="*/ 8 h 19"/>
                  <a:gd name="GluePoint19X" fmla="*/ 20 w 55"/>
                  <a:gd name="GluePoint19Y" fmla="*/ 6 h 19"/>
                  <a:gd name="GluePoint20X" fmla="*/ 12 w 55"/>
                  <a:gd name="GluePoint20Y" fmla="*/ 6 h 19"/>
                  <a:gd name="GluePoint21X" fmla="*/ 17 w 55"/>
                  <a:gd name="GluePoint21Y" fmla="*/ 5 h 19"/>
                  <a:gd name="GluePoint22X" fmla="*/ 16 w 55"/>
                  <a:gd name="GluePoint22Y" fmla="*/ 3 h 19"/>
                  <a:gd name="GluePoint23X" fmla="*/ 6 w 55"/>
                  <a:gd name="GluePoint23Y" fmla="*/ 6 h 19"/>
                  <a:gd name="GluePoint24X" fmla="*/ 6 w 55"/>
                  <a:gd name="GluePoint24Y" fmla="*/ 6 h 19"/>
                  <a:gd name="GluePoint25X" fmla="*/ 11 w 55"/>
                  <a:gd name="GluePoint25Y" fmla="*/ 3 h 19"/>
                  <a:gd name="GluePoint26X" fmla="*/ 3 w 55"/>
                  <a:gd name="GluePoint26Y" fmla="*/ 3 h 19"/>
                  <a:gd name="GluePoint27X" fmla="*/ 4 w 55"/>
                  <a:gd name="GluePoint27Y" fmla="*/ 2 h 19"/>
                  <a:gd name="GluePoint28X" fmla="*/ 9 w 55"/>
                  <a:gd name="GluePoint28Y" fmla="*/ 0 h 19"/>
                  <a:gd name="GluePoint29X" fmla="*/ 25 w 55"/>
                  <a:gd name="GluePoint29Y" fmla="*/ 0 h 19"/>
                  <a:gd name="GluePoint30X" fmla="*/ 30 w 55"/>
                  <a:gd name="GluePoint30Y" fmla="*/ 0 h 19"/>
                  <a:gd name="GluePoint31X" fmla="*/ 25 w 55"/>
                  <a:gd name="GluePoint31Y" fmla="*/ 3 h 19"/>
                  <a:gd name="GluePoint32X" fmla="*/ 27 w 55"/>
                  <a:gd name="GluePoint32Y" fmla="*/ 5 h 19"/>
                  <a:gd name="GluePoint33X" fmla="*/ 31 w 55"/>
                  <a:gd name="GluePoint33Y" fmla="*/ 2 h 19"/>
                  <a:gd name="GluePoint34X" fmla="*/ 36 w 55"/>
                  <a:gd name="GluePoint34Y" fmla="*/ 2 h 19"/>
                  <a:gd name="GluePoint35X" fmla="*/ 44 w 55"/>
                  <a:gd name="GluePoint35Y" fmla="*/ 3 h 19"/>
                  <a:gd name="GluePoint36X" fmla="*/ 41 w 55"/>
                  <a:gd name="GluePoint36Y" fmla="*/ 5 h 19"/>
                  <a:gd name="GluePoint37X" fmla="*/ 41 w 55"/>
                  <a:gd name="GluePoint37Y" fmla="*/ 5 h 19"/>
                  <a:gd name="GluePoint38X" fmla="*/ 47 w 55"/>
                  <a:gd name="GluePoint38Y" fmla="*/ 5 h 19"/>
                  <a:gd name="GluePoint39X" fmla="*/ 54 w 55"/>
                  <a:gd name="GluePoint39Y" fmla="*/ 6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55" h="19">
                    <a:moveTo>
                      <a:pt x="54" y="6"/>
                    </a:moveTo>
                    <a:lnTo>
                      <a:pt x="55" y="8"/>
                    </a:lnTo>
                    <a:lnTo>
                      <a:pt x="49" y="10"/>
                    </a:lnTo>
                    <a:lnTo>
                      <a:pt x="47" y="11"/>
                    </a:lnTo>
                    <a:lnTo>
                      <a:pt x="52" y="16"/>
                    </a:lnTo>
                    <a:lnTo>
                      <a:pt x="47" y="18"/>
                    </a:lnTo>
                    <a:lnTo>
                      <a:pt x="38" y="19"/>
                    </a:lnTo>
                    <a:lnTo>
                      <a:pt x="33" y="18"/>
                    </a:lnTo>
                    <a:lnTo>
                      <a:pt x="35" y="13"/>
                    </a:lnTo>
                    <a:lnTo>
                      <a:pt x="20" y="13"/>
                    </a:lnTo>
                    <a:lnTo>
                      <a:pt x="20" y="11"/>
                    </a:lnTo>
                    <a:lnTo>
                      <a:pt x="8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14" y="10"/>
                    </a:lnTo>
                    <a:lnTo>
                      <a:pt x="17" y="8"/>
                    </a:lnTo>
                    <a:lnTo>
                      <a:pt x="12" y="8"/>
                    </a:lnTo>
                    <a:lnTo>
                      <a:pt x="20" y="6"/>
                    </a:lnTo>
                    <a:lnTo>
                      <a:pt x="12" y="6"/>
                    </a:lnTo>
                    <a:lnTo>
                      <a:pt x="17" y="5"/>
                    </a:lnTo>
                    <a:lnTo>
                      <a:pt x="16" y="3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1" y="3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44" y="3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7" y="5"/>
                    </a:lnTo>
                    <a:lnTo>
                      <a:pt x="54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91" name="Freeform 459"/>
              <p:cNvSpPr/>
              <p:nvPr/>
            </p:nvSpPr>
            <p:spPr>
              <a:xfrm>
                <a:off x="2146320" y="992160"/>
                <a:ext cx="210600" cy="5220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52200"/>
                  <a:gd name="textAreaBottom" fmla="*/ 52560 h 52200"/>
                  <a:gd name="GluePoint1X" fmla="*/ 103 w 133"/>
                  <a:gd name="GluePoint1Y" fmla="*/ 4 h 33"/>
                  <a:gd name="GluePoint2X" fmla="*/ 118 w 133"/>
                  <a:gd name="GluePoint2Y" fmla="*/ 0 h 33"/>
                  <a:gd name="GluePoint3X" fmla="*/ 114 w 133"/>
                  <a:gd name="GluePoint3Y" fmla="*/ 3 h 33"/>
                  <a:gd name="GluePoint4X" fmla="*/ 113 w 133"/>
                  <a:gd name="GluePoint4Y" fmla="*/ 6 h 33"/>
                  <a:gd name="GluePoint5X" fmla="*/ 106 w 133"/>
                  <a:gd name="GluePoint5Y" fmla="*/ 11 h 33"/>
                  <a:gd name="GluePoint6X" fmla="*/ 108 w 133"/>
                  <a:gd name="GluePoint6Y" fmla="*/ 14 h 33"/>
                  <a:gd name="GluePoint7X" fmla="*/ 118 w 133"/>
                  <a:gd name="GluePoint7Y" fmla="*/ 16 h 33"/>
                  <a:gd name="GluePoint8X" fmla="*/ 122 w 133"/>
                  <a:gd name="GluePoint8Y" fmla="*/ 12 h 33"/>
                  <a:gd name="GluePoint9X" fmla="*/ 133 w 133"/>
                  <a:gd name="GluePoint9Y" fmla="*/ 12 h 33"/>
                  <a:gd name="GluePoint10X" fmla="*/ 132 w 133"/>
                  <a:gd name="GluePoint10Y" fmla="*/ 17 h 33"/>
                  <a:gd name="GluePoint11X" fmla="*/ 102 w 133"/>
                  <a:gd name="GluePoint11Y" fmla="*/ 25 h 33"/>
                  <a:gd name="GluePoint12X" fmla="*/ 100 w 133"/>
                  <a:gd name="GluePoint12Y" fmla="*/ 24 h 33"/>
                  <a:gd name="GluePoint13X" fmla="*/ 87 w 133"/>
                  <a:gd name="GluePoint13Y" fmla="*/ 25 h 33"/>
                  <a:gd name="GluePoint14X" fmla="*/ 89 w 133"/>
                  <a:gd name="GluePoint14Y" fmla="*/ 24 h 33"/>
                  <a:gd name="GluePoint15X" fmla="*/ 65 w 133"/>
                  <a:gd name="GluePoint15Y" fmla="*/ 27 h 33"/>
                  <a:gd name="GluePoint16X" fmla="*/ 38 w 133"/>
                  <a:gd name="GluePoint16Y" fmla="*/ 33 h 33"/>
                  <a:gd name="GluePoint17X" fmla="*/ 22 w 133"/>
                  <a:gd name="GluePoint17Y" fmla="*/ 30 h 33"/>
                  <a:gd name="GluePoint18X" fmla="*/ 37 w 133"/>
                  <a:gd name="GluePoint18Y" fmla="*/ 27 h 33"/>
                  <a:gd name="GluePoint19X" fmla="*/ 56 w 133"/>
                  <a:gd name="GluePoint19Y" fmla="*/ 25 h 33"/>
                  <a:gd name="GluePoint20X" fmla="*/ 52 w 133"/>
                  <a:gd name="GluePoint20Y" fmla="*/ 22 h 33"/>
                  <a:gd name="GluePoint21X" fmla="*/ 51 w 133"/>
                  <a:gd name="GluePoint21Y" fmla="*/ 20 h 33"/>
                  <a:gd name="GluePoint22X" fmla="*/ 45 w 133"/>
                  <a:gd name="GluePoint22Y" fmla="*/ 22 h 33"/>
                  <a:gd name="GluePoint23X" fmla="*/ 35 w 133"/>
                  <a:gd name="GluePoint23Y" fmla="*/ 24 h 33"/>
                  <a:gd name="GluePoint24X" fmla="*/ 41 w 133"/>
                  <a:gd name="GluePoint24Y" fmla="*/ 20 h 33"/>
                  <a:gd name="GluePoint25X" fmla="*/ 40 w 133"/>
                  <a:gd name="GluePoint25Y" fmla="*/ 19 h 33"/>
                  <a:gd name="GluePoint26X" fmla="*/ 33 w 133"/>
                  <a:gd name="GluePoint26Y" fmla="*/ 20 h 33"/>
                  <a:gd name="GluePoint27X" fmla="*/ 24 w 133"/>
                  <a:gd name="GluePoint27Y" fmla="*/ 25 h 33"/>
                  <a:gd name="GluePoint28X" fmla="*/ 24 w 133"/>
                  <a:gd name="GluePoint28Y" fmla="*/ 22 h 33"/>
                  <a:gd name="GluePoint29X" fmla="*/ 16 w 133"/>
                  <a:gd name="GluePoint29Y" fmla="*/ 25 h 33"/>
                  <a:gd name="GluePoint30X" fmla="*/ 13 w 133"/>
                  <a:gd name="GluePoint30Y" fmla="*/ 24 h 33"/>
                  <a:gd name="GluePoint31X" fmla="*/ 8 w 133"/>
                  <a:gd name="GluePoint31Y" fmla="*/ 24 h 33"/>
                  <a:gd name="GluePoint32X" fmla="*/ 8 w 133"/>
                  <a:gd name="GluePoint32Y" fmla="*/ 19 h 33"/>
                  <a:gd name="GluePoint33X" fmla="*/ 33 w 133"/>
                  <a:gd name="GluePoint33Y" fmla="*/ 16 h 33"/>
                  <a:gd name="GluePoint34X" fmla="*/ 10 w 133"/>
                  <a:gd name="GluePoint34Y" fmla="*/ 17 h 33"/>
                  <a:gd name="GluePoint35X" fmla="*/ 16 w 133"/>
                  <a:gd name="GluePoint35Y" fmla="*/ 14 h 33"/>
                  <a:gd name="GluePoint36X" fmla="*/ 24 w 133"/>
                  <a:gd name="GluePoint36Y" fmla="*/ 11 h 33"/>
                  <a:gd name="GluePoint37X" fmla="*/ 27 w 133"/>
                  <a:gd name="GluePoint37Y" fmla="*/ 9 h 33"/>
                  <a:gd name="GluePoint38X" fmla="*/ 43 w 133"/>
                  <a:gd name="GluePoint38Y" fmla="*/ 6 h 33"/>
                  <a:gd name="GluePoint39X" fmla="*/ 56 w 133"/>
                  <a:gd name="GluePoint39Y" fmla="*/ 6 h 33"/>
                  <a:gd name="GluePoint40X" fmla="*/ 52 w 133"/>
                  <a:gd name="GluePoint40Y" fmla="*/ 9 h 33"/>
                  <a:gd name="GluePoint41X" fmla="*/ 68 w 133"/>
                  <a:gd name="GluePoint41Y" fmla="*/ 9 h 33"/>
                  <a:gd name="GluePoint42X" fmla="*/ 65 w 133"/>
                  <a:gd name="GluePoint42Y" fmla="*/ 14 h 33"/>
                  <a:gd name="GluePoint43X" fmla="*/ 72 w 133"/>
                  <a:gd name="GluePoint43Y" fmla="*/ 14 h 33"/>
                  <a:gd name="GluePoint44X" fmla="*/ 70 w 133"/>
                  <a:gd name="GluePoint44Y" fmla="*/ 17 h 33"/>
                  <a:gd name="GluePoint45X" fmla="*/ 97 w 133"/>
                  <a:gd name="GluePoint45Y" fmla="*/ 16 h 33"/>
                  <a:gd name="GluePoint46X" fmla="*/ 99 w 133"/>
                  <a:gd name="GluePoint46Y" fmla="*/ 11 h 33"/>
                  <a:gd name="GluePoint47X" fmla="*/ 94 w 133"/>
                  <a:gd name="GluePoint47Y" fmla="*/ 8 h 33"/>
                  <a:gd name="GluePoint48X" fmla="*/ 99 w 133"/>
                  <a:gd name="GluePoint48Y" fmla="*/ 4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3" h="33">
                    <a:moveTo>
                      <a:pt x="99" y="4"/>
                    </a:moveTo>
                    <a:lnTo>
                      <a:pt x="103" y="4"/>
                    </a:lnTo>
                    <a:lnTo>
                      <a:pt x="111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14" y="3"/>
                    </a:lnTo>
                    <a:lnTo>
                      <a:pt x="116" y="4"/>
                    </a:lnTo>
                    <a:lnTo>
                      <a:pt x="113" y="6"/>
                    </a:lnTo>
                    <a:lnTo>
                      <a:pt x="116" y="8"/>
                    </a:lnTo>
                    <a:lnTo>
                      <a:pt x="106" y="11"/>
                    </a:lnTo>
                    <a:lnTo>
                      <a:pt x="116" y="11"/>
                    </a:lnTo>
                    <a:lnTo>
                      <a:pt x="108" y="14"/>
                    </a:lnTo>
                    <a:lnTo>
                      <a:pt x="119" y="12"/>
                    </a:lnTo>
                    <a:lnTo>
                      <a:pt x="118" y="16"/>
                    </a:lnTo>
                    <a:lnTo>
                      <a:pt x="122" y="14"/>
                    </a:lnTo>
                    <a:lnTo>
                      <a:pt x="122" y="12"/>
                    </a:lnTo>
                    <a:lnTo>
                      <a:pt x="126" y="11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2" y="17"/>
                    </a:lnTo>
                    <a:lnTo>
                      <a:pt x="116" y="24"/>
                    </a:lnTo>
                    <a:lnTo>
                      <a:pt x="102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91" y="25"/>
                    </a:lnTo>
                    <a:lnTo>
                      <a:pt x="87" y="25"/>
                    </a:lnTo>
                    <a:lnTo>
                      <a:pt x="89" y="25"/>
                    </a:lnTo>
                    <a:lnTo>
                      <a:pt x="89" y="24"/>
                    </a:lnTo>
                    <a:lnTo>
                      <a:pt x="78" y="27"/>
                    </a:lnTo>
                    <a:lnTo>
                      <a:pt x="65" y="27"/>
                    </a:lnTo>
                    <a:lnTo>
                      <a:pt x="60" y="30"/>
                    </a:lnTo>
                    <a:lnTo>
                      <a:pt x="38" y="33"/>
                    </a:lnTo>
                    <a:lnTo>
                      <a:pt x="25" y="32"/>
                    </a:lnTo>
                    <a:lnTo>
                      <a:pt x="22" y="30"/>
                    </a:lnTo>
                    <a:lnTo>
                      <a:pt x="25" y="28"/>
                    </a:lnTo>
                    <a:lnTo>
                      <a:pt x="37" y="27"/>
                    </a:lnTo>
                    <a:lnTo>
                      <a:pt x="43" y="25"/>
                    </a:lnTo>
                    <a:lnTo>
                      <a:pt x="56" y="25"/>
                    </a:lnTo>
                    <a:lnTo>
                      <a:pt x="68" y="20"/>
                    </a:lnTo>
                    <a:lnTo>
                      <a:pt x="52" y="22"/>
                    </a:lnTo>
                    <a:lnTo>
                      <a:pt x="54" y="22"/>
                    </a:lnTo>
                    <a:lnTo>
                      <a:pt x="51" y="20"/>
                    </a:lnTo>
                    <a:lnTo>
                      <a:pt x="46" y="24"/>
                    </a:lnTo>
                    <a:lnTo>
                      <a:pt x="45" y="22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8" y="19"/>
                    </a:lnTo>
                    <a:lnTo>
                      <a:pt x="40" y="19"/>
                    </a:lnTo>
                    <a:lnTo>
                      <a:pt x="35" y="22"/>
                    </a:lnTo>
                    <a:lnTo>
                      <a:pt x="33" y="20"/>
                    </a:lnTo>
                    <a:lnTo>
                      <a:pt x="30" y="24"/>
                    </a:lnTo>
                    <a:lnTo>
                      <a:pt x="24" y="25"/>
                    </a:lnTo>
                    <a:lnTo>
                      <a:pt x="22" y="25"/>
                    </a:lnTo>
                    <a:lnTo>
                      <a:pt x="24" y="22"/>
                    </a:lnTo>
                    <a:lnTo>
                      <a:pt x="19" y="24"/>
                    </a:lnTo>
                    <a:lnTo>
                      <a:pt x="16" y="25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0" y="22"/>
                    </a:lnTo>
                    <a:lnTo>
                      <a:pt x="8" y="19"/>
                    </a:lnTo>
                    <a:lnTo>
                      <a:pt x="21" y="19"/>
                    </a:lnTo>
                    <a:lnTo>
                      <a:pt x="33" y="16"/>
                    </a:lnTo>
                    <a:lnTo>
                      <a:pt x="16" y="17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7" y="9"/>
                    </a:lnTo>
                    <a:lnTo>
                      <a:pt x="35" y="8"/>
                    </a:lnTo>
                    <a:lnTo>
                      <a:pt x="43" y="6"/>
                    </a:lnTo>
                    <a:lnTo>
                      <a:pt x="49" y="4"/>
                    </a:lnTo>
                    <a:lnTo>
                      <a:pt x="56" y="6"/>
                    </a:lnTo>
                    <a:lnTo>
                      <a:pt x="52" y="8"/>
                    </a:lnTo>
                    <a:lnTo>
                      <a:pt x="52" y="9"/>
                    </a:lnTo>
                    <a:lnTo>
                      <a:pt x="65" y="8"/>
                    </a:lnTo>
                    <a:lnTo>
                      <a:pt x="68" y="9"/>
                    </a:lnTo>
                    <a:lnTo>
                      <a:pt x="72" y="12"/>
                    </a:lnTo>
                    <a:lnTo>
                      <a:pt x="65" y="14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0" y="16"/>
                    </a:lnTo>
                    <a:lnTo>
                      <a:pt x="70" y="17"/>
                    </a:lnTo>
                    <a:lnTo>
                      <a:pt x="94" y="17"/>
                    </a:lnTo>
                    <a:lnTo>
                      <a:pt x="97" y="16"/>
                    </a:lnTo>
                    <a:lnTo>
                      <a:pt x="91" y="12"/>
                    </a:lnTo>
                    <a:lnTo>
                      <a:pt x="99" y="11"/>
                    </a:lnTo>
                    <a:lnTo>
                      <a:pt x="100" y="9"/>
                    </a:lnTo>
                    <a:lnTo>
                      <a:pt x="94" y="8"/>
                    </a:lnTo>
                    <a:lnTo>
                      <a:pt x="94" y="6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92" name="Freeform 460"/>
              <p:cNvSpPr/>
              <p:nvPr/>
            </p:nvSpPr>
            <p:spPr>
              <a:xfrm>
                <a:off x="2085840" y="977760"/>
                <a:ext cx="150480" cy="3600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36000"/>
                  <a:gd name="textAreaBottom" fmla="*/ 36360 h 36000"/>
                  <a:gd name="GluePoint1X" fmla="*/ 44 w 95"/>
                  <a:gd name="GluePoint1Y" fmla="*/ 7 h 23"/>
                  <a:gd name="GluePoint2X" fmla="*/ 63 w 95"/>
                  <a:gd name="GluePoint2Y" fmla="*/ 2 h 23"/>
                  <a:gd name="GluePoint3X" fmla="*/ 73 w 95"/>
                  <a:gd name="GluePoint3Y" fmla="*/ 2 h 23"/>
                  <a:gd name="GluePoint4X" fmla="*/ 70 w 95"/>
                  <a:gd name="GluePoint4Y" fmla="*/ 4 h 23"/>
                  <a:gd name="GluePoint5X" fmla="*/ 75 w 95"/>
                  <a:gd name="GluePoint5Y" fmla="*/ 2 h 23"/>
                  <a:gd name="GluePoint6X" fmla="*/ 81 w 95"/>
                  <a:gd name="GluePoint6Y" fmla="*/ 4 h 23"/>
                  <a:gd name="GluePoint7X" fmla="*/ 84 w 95"/>
                  <a:gd name="GluePoint7Y" fmla="*/ 2 h 23"/>
                  <a:gd name="GluePoint8X" fmla="*/ 81 w 95"/>
                  <a:gd name="GluePoint8Y" fmla="*/ 2 h 23"/>
                  <a:gd name="GluePoint9X" fmla="*/ 89 w 95"/>
                  <a:gd name="GluePoint9Y" fmla="*/ 0 h 23"/>
                  <a:gd name="GluePoint10X" fmla="*/ 95 w 95"/>
                  <a:gd name="GluePoint10Y" fmla="*/ 4 h 23"/>
                  <a:gd name="GluePoint11X" fmla="*/ 84 w 95"/>
                  <a:gd name="GluePoint11Y" fmla="*/ 5 h 23"/>
                  <a:gd name="GluePoint12X" fmla="*/ 84 w 95"/>
                  <a:gd name="GluePoint12Y" fmla="*/ 9 h 23"/>
                  <a:gd name="GluePoint13X" fmla="*/ 79 w 95"/>
                  <a:gd name="GluePoint13Y" fmla="*/ 9 h 23"/>
                  <a:gd name="GluePoint14X" fmla="*/ 79 w 95"/>
                  <a:gd name="GluePoint14Y" fmla="*/ 12 h 23"/>
                  <a:gd name="GluePoint15X" fmla="*/ 67 w 95"/>
                  <a:gd name="GluePoint15Y" fmla="*/ 13 h 23"/>
                  <a:gd name="GluePoint16X" fmla="*/ 62 w 95"/>
                  <a:gd name="GluePoint16Y" fmla="*/ 17 h 23"/>
                  <a:gd name="GluePoint17X" fmla="*/ 56 w 95"/>
                  <a:gd name="GluePoint17Y" fmla="*/ 17 h 23"/>
                  <a:gd name="GluePoint18X" fmla="*/ 56 w 95"/>
                  <a:gd name="GluePoint18Y" fmla="*/ 15 h 23"/>
                  <a:gd name="GluePoint19X" fmla="*/ 63 w 95"/>
                  <a:gd name="GluePoint19Y" fmla="*/ 10 h 23"/>
                  <a:gd name="GluePoint20X" fmla="*/ 57 w 95"/>
                  <a:gd name="GluePoint20Y" fmla="*/ 10 h 23"/>
                  <a:gd name="GluePoint21X" fmla="*/ 54 w 95"/>
                  <a:gd name="GluePoint21Y" fmla="*/ 12 h 23"/>
                  <a:gd name="GluePoint22X" fmla="*/ 52 w 95"/>
                  <a:gd name="GluePoint22Y" fmla="*/ 13 h 23"/>
                  <a:gd name="GluePoint23X" fmla="*/ 46 w 95"/>
                  <a:gd name="GluePoint23Y" fmla="*/ 13 h 23"/>
                  <a:gd name="GluePoint24X" fmla="*/ 48 w 95"/>
                  <a:gd name="GluePoint24Y" fmla="*/ 17 h 23"/>
                  <a:gd name="GluePoint25X" fmla="*/ 43 w 95"/>
                  <a:gd name="GluePoint25Y" fmla="*/ 17 h 23"/>
                  <a:gd name="GluePoint26X" fmla="*/ 40 w 95"/>
                  <a:gd name="GluePoint26Y" fmla="*/ 18 h 23"/>
                  <a:gd name="GluePoint27X" fmla="*/ 38 w 95"/>
                  <a:gd name="GluePoint27Y" fmla="*/ 18 h 23"/>
                  <a:gd name="GluePoint28X" fmla="*/ 38 w 95"/>
                  <a:gd name="GluePoint28Y" fmla="*/ 15 h 23"/>
                  <a:gd name="GluePoint29X" fmla="*/ 36 w 95"/>
                  <a:gd name="GluePoint29Y" fmla="*/ 17 h 23"/>
                  <a:gd name="GluePoint30X" fmla="*/ 35 w 95"/>
                  <a:gd name="GluePoint30Y" fmla="*/ 18 h 23"/>
                  <a:gd name="GluePoint31X" fmla="*/ 33 w 95"/>
                  <a:gd name="GluePoint31Y" fmla="*/ 18 h 23"/>
                  <a:gd name="GluePoint32X" fmla="*/ 30 w 95"/>
                  <a:gd name="GluePoint32Y" fmla="*/ 20 h 23"/>
                  <a:gd name="GluePoint33X" fmla="*/ 32 w 95"/>
                  <a:gd name="GluePoint33Y" fmla="*/ 21 h 23"/>
                  <a:gd name="GluePoint34X" fmla="*/ 25 w 95"/>
                  <a:gd name="GluePoint34Y" fmla="*/ 21 h 23"/>
                  <a:gd name="GluePoint35X" fmla="*/ 24 w 95"/>
                  <a:gd name="GluePoint35Y" fmla="*/ 21 h 23"/>
                  <a:gd name="GluePoint36X" fmla="*/ 21 w 95"/>
                  <a:gd name="GluePoint36Y" fmla="*/ 23 h 23"/>
                  <a:gd name="GluePoint37X" fmla="*/ 22 w 95"/>
                  <a:gd name="GluePoint37Y" fmla="*/ 20 h 23"/>
                  <a:gd name="GluePoint38X" fmla="*/ 21 w 95"/>
                  <a:gd name="GluePoint38Y" fmla="*/ 20 h 23"/>
                  <a:gd name="GluePoint39X" fmla="*/ 24 w 95"/>
                  <a:gd name="GluePoint39Y" fmla="*/ 18 h 23"/>
                  <a:gd name="GluePoint40X" fmla="*/ 21 w 95"/>
                  <a:gd name="GluePoint40Y" fmla="*/ 18 h 23"/>
                  <a:gd name="GluePoint41X" fmla="*/ 14 w 95"/>
                  <a:gd name="GluePoint41Y" fmla="*/ 21 h 23"/>
                  <a:gd name="GluePoint42X" fmla="*/ 9 w 95"/>
                  <a:gd name="GluePoint42Y" fmla="*/ 20 h 23"/>
                  <a:gd name="GluePoint43X" fmla="*/ 11 w 95"/>
                  <a:gd name="GluePoint43Y" fmla="*/ 18 h 23"/>
                  <a:gd name="GluePoint44X" fmla="*/ 0 w 95"/>
                  <a:gd name="GluePoint44Y" fmla="*/ 21 h 23"/>
                  <a:gd name="GluePoint45X" fmla="*/ 0 w 95"/>
                  <a:gd name="GluePoint45Y" fmla="*/ 21 h 23"/>
                  <a:gd name="GluePoint46X" fmla="*/ 5 w 95"/>
                  <a:gd name="GluePoint46Y" fmla="*/ 18 h 23"/>
                  <a:gd name="GluePoint47X" fmla="*/ 0 w 95"/>
                  <a:gd name="GluePoint47Y" fmla="*/ 20 h 23"/>
                  <a:gd name="GluePoint48X" fmla="*/ 2 w 95"/>
                  <a:gd name="GluePoint48Y" fmla="*/ 18 h 23"/>
                  <a:gd name="GluePoint49X" fmla="*/ 11 w 95"/>
                  <a:gd name="GluePoint49Y" fmla="*/ 15 h 23"/>
                  <a:gd name="GluePoint50X" fmla="*/ 19 w 95"/>
                  <a:gd name="GluePoint50Y" fmla="*/ 15 h 23"/>
                  <a:gd name="GluePoint51X" fmla="*/ 25 w 95"/>
                  <a:gd name="GluePoint51Y" fmla="*/ 12 h 23"/>
                  <a:gd name="GluePoint52X" fmla="*/ 27 w 95"/>
                  <a:gd name="GluePoint52Y" fmla="*/ 12 h 23"/>
                  <a:gd name="GluePoint53X" fmla="*/ 40 w 95"/>
                  <a:gd name="GluePoint53Y" fmla="*/ 9 h 23"/>
                  <a:gd name="GluePoint54X" fmla="*/ 44 w 95"/>
                  <a:gd name="GluePoint54Y" fmla="*/ 7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95" h="23">
                    <a:moveTo>
                      <a:pt x="44" y="7"/>
                    </a:moveTo>
                    <a:lnTo>
                      <a:pt x="63" y="2"/>
                    </a:lnTo>
                    <a:lnTo>
                      <a:pt x="73" y="2"/>
                    </a:lnTo>
                    <a:lnTo>
                      <a:pt x="70" y="4"/>
                    </a:lnTo>
                    <a:lnTo>
                      <a:pt x="75" y="2"/>
                    </a:lnTo>
                    <a:lnTo>
                      <a:pt x="81" y="4"/>
                    </a:lnTo>
                    <a:lnTo>
                      <a:pt x="84" y="2"/>
                    </a:lnTo>
                    <a:lnTo>
                      <a:pt x="81" y="2"/>
                    </a:lnTo>
                    <a:lnTo>
                      <a:pt x="89" y="0"/>
                    </a:lnTo>
                    <a:lnTo>
                      <a:pt x="95" y="4"/>
                    </a:lnTo>
                    <a:lnTo>
                      <a:pt x="84" y="5"/>
                    </a:lnTo>
                    <a:lnTo>
                      <a:pt x="84" y="9"/>
                    </a:lnTo>
                    <a:lnTo>
                      <a:pt x="79" y="9"/>
                    </a:lnTo>
                    <a:lnTo>
                      <a:pt x="79" y="12"/>
                    </a:lnTo>
                    <a:lnTo>
                      <a:pt x="67" y="13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56" y="15"/>
                    </a:lnTo>
                    <a:lnTo>
                      <a:pt x="63" y="10"/>
                    </a:lnTo>
                    <a:lnTo>
                      <a:pt x="57" y="10"/>
                    </a:lnTo>
                    <a:lnTo>
                      <a:pt x="54" y="12"/>
                    </a:lnTo>
                    <a:lnTo>
                      <a:pt x="52" y="13"/>
                    </a:lnTo>
                    <a:lnTo>
                      <a:pt x="46" y="13"/>
                    </a:lnTo>
                    <a:lnTo>
                      <a:pt x="48" y="17"/>
                    </a:lnTo>
                    <a:lnTo>
                      <a:pt x="43" y="17"/>
                    </a:lnTo>
                    <a:lnTo>
                      <a:pt x="40" y="18"/>
                    </a:lnTo>
                    <a:lnTo>
                      <a:pt x="38" y="18"/>
                    </a:lnTo>
                    <a:lnTo>
                      <a:pt x="38" y="15"/>
                    </a:lnTo>
                    <a:lnTo>
                      <a:pt x="36" y="17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0" y="20"/>
                    </a:lnTo>
                    <a:lnTo>
                      <a:pt x="32" y="21"/>
                    </a:lnTo>
                    <a:lnTo>
                      <a:pt x="25" y="21"/>
                    </a:lnTo>
                    <a:lnTo>
                      <a:pt x="24" y="21"/>
                    </a:lnTo>
                    <a:lnTo>
                      <a:pt x="21" y="23"/>
                    </a:lnTo>
                    <a:lnTo>
                      <a:pt x="22" y="20"/>
                    </a:lnTo>
                    <a:lnTo>
                      <a:pt x="21" y="20"/>
                    </a:lnTo>
                    <a:lnTo>
                      <a:pt x="24" y="18"/>
                    </a:lnTo>
                    <a:lnTo>
                      <a:pt x="21" y="18"/>
                    </a:lnTo>
                    <a:lnTo>
                      <a:pt x="14" y="21"/>
                    </a:lnTo>
                    <a:lnTo>
                      <a:pt x="9" y="20"/>
                    </a:lnTo>
                    <a:lnTo>
                      <a:pt x="11" y="18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5" y="18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11" y="15"/>
                    </a:lnTo>
                    <a:lnTo>
                      <a:pt x="19" y="15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40" y="9"/>
                    </a:lnTo>
                    <a:lnTo>
                      <a:pt x="44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93" name="Freeform 461"/>
              <p:cNvSpPr/>
              <p:nvPr/>
            </p:nvSpPr>
            <p:spPr>
              <a:xfrm>
                <a:off x="2279520" y="965160"/>
                <a:ext cx="68040" cy="1548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15480"/>
                  <a:gd name="textAreaBottom" fmla="*/ 15840 h 15480"/>
                  <a:gd name="GluePoint1X" fmla="*/ 22 w 43"/>
                  <a:gd name="GluePoint1Y" fmla="*/ 2 h 10"/>
                  <a:gd name="GluePoint2X" fmla="*/ 40 w 43"/>
                  <a:gd name="GluePoint2Y" fmla="*/ 0 h 10"/>
                  <a:gd name="GluePoint3X" fmla="*/ 43 w 43"/>
                  <a:gd name="GluePoint3Y" fmla="*/ 2 h 10"/>
                  <a:gd name="GluePoint4X" fmla="*/ 42 w 43"/>
                  <a:gd name="GluePoint4Y" fmla="*/ 4 h 10"/>
                  <a:gd name="GluePoint5X" fmla="*/ 22 w 43"/>
                  <a:gd name="GluePoint5Y" fmla="*/ 5 h 10"/>
                  <a:gd name="GluePoint6X" fmla="*/ 24 w 43"/>
                  <a:gd name="GluePoint6Y" fmla="*/ 5 h 10"/>
                  <a:gd name="GluePoint7X" fmla="*/ 22 w 43"/>
                  <a:gd name="GluePoint7Y" fmla="*/ 7 h 10"/>
                  <a:gd name="GluePoint8X" fmla="*/ 35 w 43"/>
                  <a:gd name="GluePoint8Y" fmla="*/ 5 h 10"/>
                  <a:gd name="GluePoint9X" fmla="*/ 34 w 43"/>
                  <a:gd name="GluePoint9Y" fmla="*/ 7 h 10"/>
                  <a:gd name="GluePoint10X" fmla="*/ 29 w 43"/>
                  <a:gd name="GluePoint10Y" fmla="*/ 8 h 10"/>
                  <a:gd name="GluePoint11X" fmla="*/ 7 w 43"/>
                  <a:gd name="GluePoint11Y" fmla="*/ 10 h 10"/>
                  <a:gd name="GluePoint12X" fmla="*/ 0 w 43"/>
                  <a:gd name="GluePoint12Y" fmla="*/ 8 h 10"/>
                  <a:gd name="GluePoint13X" fmla="*/ 2 w 43"/>
                  <a:gd name="GluePoint13Y" fmla="*/ 7 h 10"/>
                  <a:gd name="GluePoint14X" fmla="*/ 3 w 43"/>
                  <a:gd name="GluePoint14Y" fmla="*/ 5 h 10"/>
                  <a:gd name="GluePoint15X" fmla="*/ 7 w 43"/>
                  <a:gd name="GluePoint15Y" fmla="*/ 4 h 10"/>
                  <a:gd name="GluePoint16X" fmla="*/ 22 w 43"/>
                  <a:gd name="GluePoint16Y" fmla="*/ 2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3" h="10">
                    <a:moveTo>
                      <a:pt x="22" y="2"/>
                    </a:moveTo>
                    <a:lnTo>
                      <a:pt x="40" y="0"/>
                    </a:lnTo>
                    <a:lnTo>
                      <a:pt x="43" y="2"/>
                    </a:lnTo>
                    <a:lnTo>
                      <a:pt x="42" y="4"/>
                    </a:lnTo>
                    <a:lnTo>
                      <a:pt x="22" y="5"/>
                    </a:lnTo>
                    <a:lnTo>
                      <a:pt x="24" y="5"/>
                    </a:lnTo>
                    <a:lnTo>
                      <a:pt x="22" y="7"/>
                    </a:lnTo>
                    <a:lnTo>
                      <a:pt x="35" y="5"/>
                    </a:lnTo>
                    <a:lnTo>
                      <a:pt x="34" y="7"/>
                    </a:lnTo>
                    <a:lnTo>
                      <a:pt x="29" y="8"/>
                    </a:lnTo>
                    <a:lnTo>
                      <a:pt x="7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7" y="4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94" name="Freeform 462"/>
              <p:cNvSpPr/>
              <p:nvPr/>
            </p:nvSpPr>
            <p:spPr>
              <a:xfrm>
                <a:off x="2610000" y="905040"/>
                <a:ext cx="156960" cy="63000"/>
              </a:xfrm>
              <a:custGeom>
                <a:avLst/>
                <a:gdLst>
                  <a:gd name="textAreaLeft" fmla="*/ 0 w 156960"/>
                  <a:gd name="textAreaRight" fmla="*/ 157320 w 156960"/>
                  <a:gd name="textAreaTop" fmla="*/ 0 h 63000"/>
                  <a:gd name="textAreaBottom" fmla="*/ 63360 h 63000"/>
                  <a:gd name="GluePoint1X" fmla="*/ 34 w 99"/>
                  <a:gd name="GluePoint1Y" fmla="*/ 10 h 40"/>
                  <a:gd name="GluePoint2X" fmla="*/ 26 w 99"/>
                  <a:gd name="GluePoint2Y" fmla="*/ 6 h 40"/>
                  <a:gd name="GluePoint3X" fmla="*/ 27 w 99"/>
                  <a:gd name="GluePoint3Y" fmla="*/ 5 h 40"/>
                  <a:gd name="GluePoint4X" fmla="*/ 32 w 99"/>
                  <a:gd name="GluePoint4Y" fmla="*/ 3 h 40"/>
                  <a:gd name="GluePoint5X" fmla="*/ 38 w 99"/>
                  <a:gd name="GluePoint5Y" fmla="*/ 3 h 40"/>
                  <a:gd name="GluePoint6X" fmla="*/ 37 w 99"/>
                  <a:gd name="GluePoint6Y" fmla="*/ 1 h 40"/>
                  <a:gd name="GluePoint7X" fmla="*/ 37 w 99"/>
                  <a:gd name="GluePoint7Y" fmla="*/ 0 h 40"/>
                  <a:gd name="GluePoint8X" fmla="*/ 62 w 99"/>
                  <a:gd name="GluePoint8Y" fmla="*/ 3 h 40"/>
                  <a:gd name="GluePoint9X" fmla="*/ 64 w 99"/>
                  <a:gd name="GluePoint9Y" fmla="*/ 8 h 40"/>
                  <a:gd name="GluePoint10X" fmla="*/ 64 w 99"/>
                  <a:gd name="GluePoint10Y" fmla="*/ 8 h 40"/>
                  <a:gd name="GluePoint11X" fmla="*/ 77 w 99"/>
                  <a:gd name="GluePoint11Y" fmla="*/ 11 h 40"/>
                  <a:gd name="GluePoint12X" fmla="*/ 75 w 99"/>
                  <a:gd name="GluePoint12Y" fmla="*/ 11 h 40"/>
                  <a:gd name="GluePoint13X" fmla="*/ 75 w 99"/>
                  <a:gd name="GluePoint13Y" fmla="*/ 14 h 40"/>
                  <a:gd name="GluePoint14X" fmla="*/ 78 w 99"/>
                  <a:gd name="GluePoint14Y" fmla="*/ 13 h 40"/>
                  <a:gd name="GluePoint15X" fmla="*/ 89 w 99"/>
                  <a:gd name="GluePoint15Y" fmla="*/ 11 h 40"/>
                  <a:gd name="GluePoint16X" fmla="*/ 81 w 99"/>
                  <a:gd name="GluePoint16Y" fmla="*/ 14 h 40"/>
                  <a:gd name="GluePoint17X" fmla="*/ 88 w 99"/>
                  <a:gd name="GluePoint17Y" fmla="*/ 16 h 40"/>
                  <a:gd name="GluePoint18X" fmla="*/ 78 w 99"/>
                  <a:gd name="GluePoint18Y" fmla="*/ 21 h 40"/>
                  <a:gd name="GluePoint19X" fmla="*/ 91 w 99"/>
                  <a:gd name="GluePoint19Y" fmla="*/ 21 h 40"/>
                  <a:gd name="GluePoint20X" fmla="*/ 94 w 99"/>
                  <a:gd name="GluePoint20Y" fmla="*/ 21 h 40"/>
                  <a:gd name="GluePoint21X" fmla="*/ 97 w 99"/>
                  <a:gd name="GluePoint21Y" fmla="*/ 24 h 40"/>
                  <a:gd name="GluePoint22X" fmla="*/ 77 w 99"/>
                  <a:gd name="GluePoint22Y" fmla="*/ 29 h 40"/>
                  <a:gd name="GluePoint23X" fmla="*/ 73 w 99"/>
                  <a:gd name="GluePoint23Y" fmla="*/ 27 h 40"/>
                  <a:gd name="GluePoint24X" fmla="*/ 62 w 99"/>
                  <a:gd name="GluePoint24Y" fmla="*/ 32 h 40"/>
                  <a:gd name="GluePoint25X" fmla="*/ 64 w 99"/>
                  <a:gd name="GluePoint25Y" fmla="*/ 27 h 40"/>
                  <a:gd name="GluePoint26X" fmla="*/ 56 w 99"/>
                  <a:gd name="GluePoint26Y" fmla="*/ 32 h 40"/>
                  <a:gd name="GluePoint27X" fmla="*/ 56 w 99"/>
                  <a:gd name="GluePoint27Y" fmla="*/ 35 h 40"/>
                  <a:gd name="GluePoint28X" fmla="*/ 50 w 99"/>
                  <a:gd name="GluePoint28Y" fmla="*/ 35 h 40"/>
                  <a:gd name="GluePoint29X" fmla="*/ 45 w 99"/>
                  <a:gd name="GluePoint29Y" fmla="*/ 38 h 40"/>
                  <a:gd name="GluePoint30X" fmla="*/ 35 w 99"/>
                  <a:gd name="GluePoint30Y" fmla="*/ 34 h 40"/>
                  <a:gd name="GluePoint31X" fmla="*/ 34 w 99"/>
                  <a:gd name="GluePoint31Y" fmla="*/ 37 h 40"/>
                  <a:gd name="GluePoint32X" fmla="*/ 32 w 99"/>
                  <a:gd name="GluePoint32Y" fmla="*/ 38 h 40"/>
                  <a:gd name="GluePoint33X" fmla="*/ 13 w 99"/>
                  <a:gd name="GluePoint33Y" fmla="*/ 38 h 40"/>
                  <a:gd name="GluePoint34X" fmla="*/ 15 w 99"/>
                  <a:gd name="GluePoint34Y" fmla="*/ 37 h 40"/>
                  <a:gd name="GluePoint35X" fmla="*/ 10 w 99"/>
                  <a:gd name="GluePoint35Y" fmla="*/ 35 h 40"/>
                  <a:gd name="GluePoint36X" fmla="*/ 10 w 99"/>
                  <a:gd name="GluePoint36Y" fmla="*/ 34 h 40"/>
                  <a:gd name="GluePoint37X" fmla="*/ 10 w 99"/>
                  <a:gd name="GluePoint37Y" fmla="*/ 30 h 40"/>
                  <a:gd name="GluePoint38X" fmla="*/ 19 w 99"/>
                  <a:gd name="GluePoint38Y" fmla="*/ 26 h 40"/>
                  <a:gd name="GluePoint39X" fmla="*/ 27 w 99"/>
                  <a:gd name="GluePoint39Y" fmla="*/ 24 h 40"/>
                  <a:gd name="GluePoint40X" fmla="*/ 30 w 99"/>
                  <a:gd name="GluePoint40Y" fmla="*/ 24 h 40"/>
                  <a:gd name="GluePoint41X" fmla="*/ 23 w 99"/>
                  <a:gd name="GluePoint41Y" fmla="*/ 24 h 40"/>
                  <a:gd name="GluePoint42X" fmla="*/ 24 w 99"/>
                  <a:gd name="GluePoint42Y" fmla="*/ 22 h 40"/>
                  <a:gd name="GluePoint43X" fmla="*/ 13 w 99"/>
                  <a:gd name="GluePoint43Y" fmla="*/ 24 h 40"/>
                  <a:gd name="GluePoint44X" fmla="*/ 13 w 99"/>
                  <a:gd name="GluePoint44Y" fmla="*/ 22 h 40"/>
                  <a:gd name="GluePoint45X" fmla="*/ 5 w 99"/>
                  <a:gd name="GluePoint45Y" fmla="*/ 22 h 40"/>
                  <a:gd name="GluePoint46X" fmla="*/ 3 w 99"/>
                  <a:gd name="GluePoint46Y" fmla="*/ 21 h 40"/>
                  <a:gd name="GluePoint47X" fmla="*/ 19 w 99"/>
                  <a:gd name="GluePoint47Y" fmla="*/ 19 h 40"/>
                  <a:gd name="GluePoint48X" fmla="*/ 3 w 99"/>
                  <a:gd name="GluePoint48Y" fmla="*/ 19 h 40"/>
                  <a:gd name="GluePoint49X" fmla="*/ 2 w 99"/>
                  <a:gd name="GluePoint49Y" fmla="*/ 16 h 40"/>
                  <a:gd name="GluePoint50X" fmla="*/ 3 w 99"/>
                  <a:gd name="GluePoint50Y" fmla="*/ 14 h 40"/>
                  <a:gd name="GluePoint51X" fmla="*/ 21 w 99"/>
                  <a:gd name="GluePoint51Y" fmla="*/ 14 h 40"/>
                  <a:gd name="GluePoint52X" fmla="*/ 24 w 99"/>
                  <a:gd name="GluePoint52Y" fmla="*/ 13 h 40"/>
                  <a:gd name="GluePoint53X" fmla="*/ 13 w 99"/>
                  <a:gd name="GluePoint53Y" fmla="*/ 13 h 40"/>
                  <a:gd name="GluePoint54X" fmla="*/ 7 w 99"/>
                  <a:gd name="GluePoint54Y" fmla="*/ 11 h 40"/>
                  <a:gd name="GluePoint55X" fmla="*/ 19 w 99"/>
                  <a:gd name="GluePoint55Y" fmla="*/ 11 h 40"/>
                  <a:gd name="GluePoint56X" fmla="*/ 13 w 99"/>
                  <a:gd name="GluePoint56Y" fmla="*/ 10 h 40"/>
                  <a:gd name="GluePoint57X" fmla="*/ 19 w 99"/>
                  <a:gd name="GluePoint57Y" fmla="*/ 8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99" h="40">
                    <a:moveTo>
                      <a:pt x="19" y="8"/>
                    </a:moveTo>
                    <a:lnTo>
                      <a:pt x="34" y="10"/>
                    </a:lnTo>
                    <a:lnTo>
                      <a:pt x="29" y="8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32" y="3"/>
                    </a:lnTo>
                    <a:lnTo>
                      <a:pt x="35" y="5"/>
                    </a:lnTo>
                    <a:lnTo>
                      <a:pt x="38" y="3"/>
                    </a:lnTo>
                    <a:lnTo>
                      <a:pt x="51" y="1"/>
                    </a:lnTo>
                    <a:lnTo>
                      <a:pt x="37" y="1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57" y="1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64" y="8"/>
                    </a:lnTo>
                    <a:lnTo>
                      <a:pt x="61" y="10"/>
                    </a:lnTo>
                    <a:lnTo>
                      <a:pt x="64" y="8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5" y="11"/>
                    </a:lnTo>
                    <a:lnTo>
                      <a:pt x="75" y="11"/>
                    </a:lnTo>
                    <a:lnTo>
                      <a:pt x="73" y="13"/>
                    </a:lnTo>
                    <a:lnTo>
                      <a:pt x="75" y="14"/>
                    </a:lnTo>
                    <a:lnTo>
                      <a:pt x="80" y="14"/>
                    </a:lnTo>
                    <a:lnTo>
                      <a:pt x="78" y="13"/>
                    </a:lnTo>
                    <a:lnTo>
                      <a:pt x="81" y="11"/>
                    </a:lnTo>
                    <a:lnTo>
                      <a:pt x="89" y="11"/>
                    </a:lnTo>
                    <a:lnTo>
                      <a:pt x="86" y="13"/>
                    </a:lnTo>
                    <a:lnTo>
                      <a:pt x="81" y="14"/>
                    </a:lnTo>
                    <a:lnTo>
                      <a:pt x="88" y="14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78" y="21"/>
                    </a:lnTo>
                    <a:lnTo>
                      <a:pt x="86" y="19"/>
                    </a:lnTo>
                    <a:lnTo>
                      <a:pt x="91" y="21"/>
                    </a:lnTo>
                    <a:lnTo>
                      <a:pt x="89" y="22"/>
                    </a:lnTo>
                    <a:lnTo>
                      <a:pt x="94" y="21"/>
                    </a:lnTo>
                    <a:lnTo>
                      <a:pt x="99" y="24"/>
                    </a:lnTo>
                    <a:lnTo>
                      <a:pt x="97" y="24"/>
                    </a:lnTo>
                    <a:lnTo>
                      <a:pt x="78" y="27"/>
                    </a:lnTo>
                    <a:lnTo>
                      <a:pt x="77" y="29"/>
                    </a:lnTo>
                    <a:lnTo>
                      <a:pt x="73" y="29"/>
                    </a:lnTo>
                    <a:lnTo>
                      <a:pt x="73" y="27"/>
                    </a:lnTo>
                    <a:lnTo>
                      <a:pt x="72" y="29"/>
                    </a:lnTo>
                    <a:lnTo>
                      <a:pt x="62" y="32"/>
                    </a:lnTo>
                    <a:lnTo>
                      <a:pt x="61" y="30"/>
                    </a:lnTo>
                    <a:lnTo>
                      <a:pt x="64" y="27"/>
                    </a:lnTo>
                    <a:lnTo>
                      <a:pt x="57" y="30"/>
                    </a:lnTo>
                    <a:lnTo>
                      <a:pt x="56" y="32"/>
                    </a:lnTo>
                    <a:lnTo>
                      <a:pt x="57" y="34"/>
                    </a:lnTo>
                    <a:lnTo>
                      <a:pt x="56" y="35"/>
                    </a:lnTo>
                    <a:lnTo>
                      <a:pt x="51" y="32"/>
                    </a:lnTo>
                    <a:lnTo>
                      <a:pt x="50" y="35"/>
                    </a:lnTo>
                    <a:lnTo>
                      <a:pt x="50" y="35"/>
                    </a:lnTo>
                    <a:lnTo>
                      <a:pt x="45" y="38"/>
                    </a:lnTo>
                    <a:lnTo>
                      <a:pt x="38" y="34"/>
                    </a:lnTo>
                    <a:lnTo>
                      <a:pt x="35" y="34"/>
                    </a:lnTo>
                    <a:lnTo>
                      <a:pt x="38" y="38"/>
                    </a:lnTo>
                    <a:lnTo>
                      <a:pt x="34" y="37"/>
                    </a:lnTo>
                    <a:lnTo>
                      <a:pt x="29" y="37"/>
                    </a:lnTo>
                    <a:lnTo>
                      <a:pt x="32" y="38"/>
                    </a:lnTo>
                    <a:lnTo>
                      <a:pt x="30" y="40"/>
                    </a:lnTo>
                    <a:lnTo>
                      <a:pt x="13" y="38"/>
                    </a:lnTo>
                    <a:lnTo>
                      <a:pt x="13" y="37"/>
                    </a:lnTo>
                    <a:lnTo>
                      <a:pt x="15" y="37"/>
                    </a:lnTo>
                    <a:lnTo>
                      <a:pt x="11" y="37"/>
                    </a:lnTo>
                    <a:lnTo>
                      <a:pt x="10" y="35"/>
                    </a:lnTo>
                    <a:lnTo>
                      <a:pt x="23" y="34"/>
                    </a:lnTo>
                    <a:lnTo>
                      <a:pt x="10" y="34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8" y="29"/>
                    </a:lnTo>
                    <a:lnTo>
                      <a:pt x="19" y="26"/>
                    </a:lnTo>
                    <a:lnTo>
                      <a:pt x="30" y="26"/>
                    </a:lnTo>
                    <a:lnTo>
                      <a:pt x="27" y="24"/>
                    </a:lnTo>
                    <a:lnTo>
                      <a:pt x="32" y="24"/>
                    </a:lnTo>
                    <a:lnTo>
                      <a:pt x="30" y="24"/>
                    </a:lnTo>
                    <a:lnTo>
                      <a:pt x="32" y="22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4" y="22"/>
                    </a:lnTo>
                    <a:lnTo>
                      <a:pt x="16" y="24"/>
                    </a:lnTo>
                    <a:lnTo>
                      <a:pt x="13" y="24"/>
                    </a:lnTo>
                    <a:lnTo>
                      <a:pt x="18" y="22"/>
                    </a:lnTo>
                    <a:lnTo>
                      <a:pt x="13" y="22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3" y="21"/>
                    </a:lnTo>
                    <a:lnTo>
                      <a:pt x="13" y="21"/>
                    </a:lnTo>
                    <a:lnTo>
                      <a:pt x="19" y="19"/>
                    </a:lnTo>
                    <a:lnTo>
                      <a:pt x="15" y="21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21" y="16"/>
                    </a:lnTo>
                    <a:lnTo>
                      <a:pt x="21" y="14"/>
                    </a:lnTo>
                    <a:lnTo>
                      <a:pt x="29" y="14"/>
                    </a:lnTo>
                    <a:lnTo>
                      <a:pt x="24" y="13"/>
                    </a:lnTo>
                    <a:lnTo>
                      <a:pt x="16" y="14"/>
                    </a:lnTo>
                    <a:lnTo>
                      <a:pt x="13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8" y="11"/>
                    </a:lnTo>
                    <a:lnTo>
                      <a:pt x="19" y="11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5" y="8"/>
                    </a:lnTo>
                    <a:lnTo>
                      <a:pt x="19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95" name="Freeform 463"/>
              <p:cNvSpPr/>
              <p:nvPr/>
            </p:nvSpPr>
            <p:spPr>
              <a:xfrm>
                <a:off x="2519280" y="988920"/>
                <a:ext cx="248760" cy="5508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55080"/>
                  <a:gd name="textAreaBottom" fmla="*/ 55440 h 55080"/>
                  <a:gd name="GluePoint1X" fmla="*/ 3 w 157"/>
                  <a:gd name="GluePoint1Y" fmla="*/ 2 h 35"/>
                  <a:gd name="GluePoint2X" fmla="*/ 0 w 157"/>
                  <a:gd name="GluePoint2Y" fmla="*/ 3 h 35"/>
                  <a:gd name="GluePoint3X" fmla="*/ 13 w 157"/>
                  <a:gd name="GluePoint3Y" fmla="*/ 10 h 35"/>
                  <a:gd name="GluePoint4X" fmla="*/ 22 w 157"/>
                  <a:gd name="GluePoint4Y" fmla="*/ 11 h 35"/>
                  <a:gd name="GluePoint5X" fmla="*/ 30 w 157"/>
                  <a:gd name="GluePoint5Y" fmla="*/ 14 h 35"/>
                  <a:gd name="GluePoint6X" fmla="*/ 32 w 157"/>
                  <a:gd name="GluePoint6Y" fmla="*/ 19 h 35"/>
                  <a:gd name="GluePoint7X" fmla="*/ 21 w 157"/>
                  <a:gd name="GluePoint7Y" fmla="*/ 24 h 35"/>
                  <a:gd name="GluePoint8X" fmla="*/ 19 w 157"/>
                  <a:gd name="GluePoint8Y" fmla="*/ 30 h 35"/>
                  <a:gd name="GluePoint9X" fmla="*/ 27 w 157"/>
                  <a:gd name="GluePoint9Y" fmla="*/ 32 h 35"/>
                  <a:gd name="GluePoint10X" fmla="*/ 30 w 157"/>
                  <a:gd name="GluePoint10Y" fmla="*/ 30 h 35"/>
                  <a:gd name="GluePoint11X" fmla="*/ 35 w 157"/>
                  <a:gd name="GluePoint11Y" fmla="*/ 32 h 35"/>
                  <a:gd name="GluePoint12X" fmla="*/ 48 w 157"/>
                  <a:gd name="GluePoint12Y" fmla="*/ 32 h 35"/>
                  <a:gd name="GluePoint13X" fmla="*/ 49 w 157"/>
                  <a:gd name="GluePoint13Y" fmla="*/ 29 h 35"/>
                  <a:gd name="GluePoint14X" fmla="*/ 56 w 157"/>
                  <a:gd name="GluePoint14Y" fmla="*/ 30 h 35"/>
                  <a:gd name="GluePoint15X" fmla="*/ 54 w 157"/>
                  <a:gd name="GluePoint15Y" fmla="*/ 35 h 35"/>
                  <a:gd name="GluePoint16X" fmla="*/ 73 w 157"/>
                  <a:gd name="GluePoint16Y" fmla="*/ 34 h 35"/>
                  <a:gd name="GluePoint17X" fmla="*/ 78 w 157"/>
                  <a:gd name="GluePoint17Y" fmla="*/ 34 h 35"/>
                  <a:gd name="GluePoint18X" fmla="*/ 86 w 157"/>
                  <a:gd name="GluePoint18Y" fmla="*/ 32 h 35"/>
                  <a:gd name="GluePoint19X" fmla="*/ 92 w 157"/>
                  <a:gd name="GluePoint19Y" fmla="*/ 32 h 35"/>
                  <a:gd name="GluePoint20X" fmla="*/ 111 w 157"/>
                  <a:gd name="GluePoint20Y" fmla="*/ 30 h 35"/>
                  <a:gd name="GluePoint21X" fmla="*/ 114 w 157"/>
                  <a:gd name="GluePoint21Y" fmla="*/ 30 h 35"/>
                  <a:gd name="GluePoint22X" fmla="*/ 118 w 157"/>
                  <a:gd name="GluePoint22Y" fmla="*/ 34 h 35"/>
                  <a:gd name="GluePoint23X" fmla="*/ 143 w 157"/>
                  <a:gd name="GluePoint23Y" fmla="*/ 30 h 35"/>
                  <a:gd name="GluePoint24X" fmla="*/ 143 w 157"/>
                  <a:gd name="GluePoint24Y" fmla="*/ 27 h 35"/>
                  <a:gd name="GluePoint25X" fmla="*/ 156 w 157"/>
                  <a:gd name="GluePoint25Y" fmla="*/ 19 h 35"/>
                  <a:gd name="GluePoint26X" fmla="*/ 153 w 157"/>
                  <a:gd name="GluePoint26Y" fmla="*/ 19 h 35"/>
                  <a:gd name="GluePoint27X" fmla="*/ 135 w 157"/>
                  <a:gd name="GluePoint27Y" fmla="*/ 16 h 35"/>
                  <a:gd name="GluePoint28X" fmla="*/ 108 w 157"/>
                  <a:gd name="GluePoint28Y" fmla="*/ 19 h 35"/>
                  <a:gd name="GluePoint29X" fmla="*/ 100 w 157"/>
                  <a:gd name="GluePoint29Y" fmla="*/ 21 h 35"/>
                  <a:gd name="GluePoint30X" fmla="*/ 94 w 157"/>
                  <a:gd name="GluePoint30Y" fmla="*/ 22 h 35"/>
                  <a:gd name="GluePoint31X" fmla="*/ 78 w 157"/>
                  <a:gd name="GluePoint31Y" fmla="*/ 19 h 35"/>
                  <a:gd name="GluePoint32X" fmla="*/ 67 w 157"/>
                  <a:gd name="GluePoint32Y" fmla="*/ 21 h 35"/>
                  <a:gd name="GluePoint33X" fmla="*/ 64 w 157"/>
                  <a:gd name="GluePoint33Y" fmla="*/ 19 h 35"/>
                  <a:gd name="GluePoint34X" fmla="*/ 60 w 157"/>
                  <a:gd name="GluePoint34Y" fmla="*/ 21 h 35"/>
                  <a:gd name="GluePoint35X" fmla="*/ 60 w 157"/>
                  <a:gd name="GluePoint35Y" fmla="*/ 16 h 35"/>
                  <a:gd name="GluePoint36X" fmla="*/ 57 w 157"/>
                  <a:gd name="GluePoint36Y" fmla="*/ 14 h 35"/>
                  <a:gd name="GluePoint37X" fmla="*/ 54 w 157"/>
                  <a:gd name="GluePoint37Y" fmla="*/ 14 h 35"/>
                  <a:gd name="GluePoint38X" fmla="*/ 54 w 157"/>
                  <a:gd name="GluePoint38Y" fmla="*/ 13 h 35"/>
                  <a:gd name="GluePoint39X" fmla="*/ 70 w 157"/>
                  <a:gd name="GluePoint39Y" fmla="*/ 10 h 35"/>
                  <a:gd name="GluePoint40X" fmla="*/ 53 w 157"/>
                  <a:gd name="GluePoint40Y" fmla="*/ 5 h 35"/>
                  <a:gd name="GluePoint41X" fmla="*/ 32 w 157"/>
                  <a:gd name="GluePoint41Y" fmla="*/ 6 h 35"/>
                  <a:gd name="GluePoint42X" fmla="*/ 35 w 157"/>
                  <a:gd name="GluePoint42Y" fmla="*/ 2 h 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57" h="35">
                    <a:moveTo>
                      <a:pt x="24" y="0"/>
                    </a:moveTo>
                    <a:lnTo>
                      <a:pt x="10" y="0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13" y="10"/>
                    </a:lnTo>
                    <a:lnTo>
                      <a:pt x="11" y="11"/>
                    </a:lnTo>
                    <a:lnTo>
                      <a:pt x="13" y="10"/>
                    </a:lnTo>
                    <a:lnTo>
                      <a:pt x="22" y="11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0" y="14"/>
                    </a:lnTo>
                    <a:lnTo>
                      <a:pt x="32" y="16"/>
                    </a:lnTo>
                    <a:lnTo>
                      <a:pt x="30" y="19"/>
                    </a:lnTo>
                    <a:lnTo>
                      <a:pt x="32" y="1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1" y="24"/>
                    </a:lnTo>
                    <a:lnTo>
                      <a:pt x="27" y="26"/>
                    </a:lnTo>
                    <a:lnTo>
                      <a:pt x="21" y="27"/>
                    </a:lnTo>
                    <a:lnTo>
                      <a:pt x="19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7" y="32"/>
                    </a:lnTo>
                    <a:lnTo>
                      <a:pt x="27" y="30"/>
                    </a:lnTo>
                    <a:lnTo>
                      <a:pt x="33" y="29"/>
                    </a:lnTo>
                    <a:lnTo>
                      <a:pt x="30" y="30"/>
                    </a:lnTo>
                    <a:lnTo>
                      <a:pt x="32" y="32"/>
                    </a:lnTo>
                    <a:lnTo>
                      <a:pt x="33" y="30"/>
                    </a:lnTo>
                    <a:lnTo>
                      <a:pt x="35" y="32"/>
                    </a:lnTo>
                    <a:lnTo>
                      <a:pt x="33" y="34"/>
                    </a:lnTo>
                    <a:lnTo>
                      <a:pt x="41" y="34"/>
                    </a:lnTo>
                    <a:lnTo>
                      <a:pt x="48" y="32"/>
                    </a:lnTo>
                    <a:lnTo>
                      <a:pt x="46" y="30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51" y="32"/>
                    </a:lnTo>
                    <a:lnTo>
                      <a:pt x="54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3" y="34"/>
                    </a:lnTo>
                    <a:lnTo>
                      <a:pt x="54" y="35"/>
                    </a:lnTo>
                    <a:lnTo>
                      <a:pt x="64" y="35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8" y="34"/>
                    </a:lnTo>
                    <a:lnTo>
                      <a:pt x="78" y="35"/>
                    </a:lnTo>
                    <a:lnTo>
                      <a:pt x="84" y="34"/>
                    </a:lnTo>
                    <a:lnTo>
                      <a:pt x="86" y="32"/>
                    </a:lnTo>
                    <a:lnTo>
                      <a:pt x="87" y="34"/>
                    </a:lnTo>
                    <a:lnTo>
                      <a:pt x="91" y="34"/>
                    </a:lnTo>
                    <a:lnTo>
                      <a:pt x="92" y="32"/>
                    </a:lnTo>
                    <a:lnTo>
                      <a:pt x="91" y="34"/>
                    </a:lnTo>
                    <a:lnTo>
                      <a:pt x="107" y="34"/>
                    </a:lnTo>
                    <a:lnTo>
                      <a:pt x="111" y="30"/>
                    </a:lnTo>
                    <a:lnTo>
                      <a:pt x="107" y="29"/>
                    </a:lnTo>
                    <a:lnTo>
                      <a:pt x="110" y="29"/>
                    </a:lnTo>
                    <a:lnTo>
                      <a:pt x="114" y="30"/>
                    </a:lnTo>
                    <a:lnTo>
                      <a:pt x="111" y="32"/>
                    </a:lnTo>
                    <a:lnTo>
                      <a:pt x="113" y="34"/>
                    </a:lnTo>
                    <a:lnTo>
                      <a:pt x="118" y="34"/>
                    </a:lnTo>
                    <a:lnTo>
                      <a:pt x="122" y="35"/>
                    </a:lnTo>
                    <a:lnTo>
                      <a:pt x="141" y="34"/>
                    </a:lnTo>
                    <a:lnTo>
                      <a:pt x="143" y="30"/>
                    </a:lnTo>
                    <a:lnTo>
                      <a:pt x="143" y="30"/>
                    </a:lnTo>
                    <a:lnTo>
                      <a:pt x="141" y="29"/>
                    </a:lnTo>
                    <a:lnTo>
                      <a:pt x="143" y="27"/>
                    </a:lnTo>
                    <a:lnTo>
                      <a:pt x="156" y="22"/>
                    </a:lnTo>
                    <a:lnTo>
                      <a:pt x="157" y="21"/>
                    </a:lnTo>
                    <a:lnTo>
                      <a:pt x="156" y="19"/>
                    </a:lnTo>
                    <a:lnTo>
                      <a:pt x="149" y="19"/>
                    </a:lnTo>
                    <a:lnTo>
                      <a:pt x="153" y="19"/>
                    </a:lnTo>
                    <a:lnTo>
                      <a:pt x="153" y="19"/>
                    </a:lnTo>
                    <a:lnTo>
                      <a:pt x="145" y="18"/>
                    </a:lnTo>
                    <a:lnTo>
                      <a:pt x="145" y="16"/>
                    </a:lnTo>
                    <a:lnTo>
                      <a:pt x="135" y="16"/>
                    </a:lnTo>
                    <a:lnTo>
                      <a:pt x="126" y="18"/>
                    </a:lnTo>
                    <a:lnTo>
                      <a:pt x="118" y="16"/>
                    </a:lnTo>
                    <a:lnTo>
                      <a:pt x="108" y="19"/>
                    </a:lnTo>
                    <a:lnTo>
                      <a:pt x="103" y="19"/>
                    </a:lnTo>
                    <a:lnTo>
                      <a:pt x="102" y="19"/>
                    </a:lnTo>
                    <a:lnTo>
                      <a:pt x="100" y="21"/>
                    </a:lnTo>
                    <a:lnTo>
                      <a:pt x="99" y="19"/>
                    </a:lnTo>
                    <a:lnTo>
                      <a:pt x="91" y="21"/>
                    </a:lnTo>
                    <a:lnTo>
                      <a:pt x="94" y="22"/>
                    </a:lnTo>
                    <a:lnTo>
                      <a:pt x="83" y="22"/>
                    </a:lnTo>
                    <a:lnTo>
                      <a:pt x="86" y="22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3" y="19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5" y="19"/>
                    </a:lnTo>
                    <a:lnTo>
                      <a:pt x="64" y="19"/>
                    </a:lnTo>
                    <a:lnTo>
                      <a:pt x="62" y="21"/>
                    </a:lnTo>
                    <a:lnTo>
                      <a:pt x="60" y="22"/>
                    </a:lnTo>
                    <a:lnTo>
                      <a:pt x="60" y="21"/>
                    </a:lnTo>
                    <a:lnTo>
                      <a:pt x="59" y="19"/>
                    </a:lnTo>
                    <a:lnTo>
                      <a:pt x="62" y="18"/>
                    </a:lnTo>
                    <a:lnTo>
                      <a:pt x="60" y="16"/>
                    </a:lnTo>
                    <a:lnTo>
                      <a:pt x="56" y="16"/>
                    </a:lnTo>
                    <a:lnTo>
                      <a:pt x="57" y="16"/>
                    </a:lnTo>
                    <a:lnTo>
                      <a:pt x="57" y="14"/>
                    </a:lnTo>
                    <a:lnTo>
                      <a:pt x="41" y="18"/>
                    </a:lnTo>
                    <a:lnTo>
                      <a:pt x="46" y="14"/>
                    </a:lnTo>
                    <a:lnTo>
                      <a:pt x="54" y="14"/>
                    </a:lnTo>
                    <a:lnTo>
                      <a:pt x="45" y="11"/>
                    </a:lnTo>
                    <a:lnTo>
                      <a:pt x="46" y="11"/>
                    </a:lnTo>
                    <a:lnTo>
                      <a:pt x="54" y="13"/>
                    </a:lnTo>
                    <a:lnTo>
                      <a:pt x="64" y="13"/>
                    </a:lnTo>
                    <a:lnTo>
                      <a:pt x="68" y="11"/>
                    </a:lnTo>
                    <a:lnTo>
                      <a:pt x="70" y="10"/>
                    </a:lnTo>
                    <a:lnTo>
                      <a:pt x="60" y="8"/>
                    </a:lnTo>
                    <a:lnTo>
                      <a:pt x="60" y="6"/>
                    </a:lnTo>
                    <a:lnTo>
                      <a:pt x="53" y="5"/>
                    </a:lnTo>
                    <a:lnTo>
                      <a:pt x="37" y="6"/>
                    </a:lnTo>
                    <a:lnTo>
                      <a:pt x="27" y="8"/>
                    </a:lnTo>
                    <a:lnTo>
                      <a:pt x="32" y="6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29" y="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720" bIns="27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96" name="Freeform 464"/>
              <p:cNvSpPr/>
              <p:nvPr/>
            </p:nvSpPr>
            <p:spPr>
              <a:xfrm>
                <a:off x="2489040" y="1017720"/>
                <a:ext cx="50400" cy="2196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21960"/>
                  <a:gd name="textAreaBottom" fmla="*/ 22320 h 21960"/>
                  <a:gd name="GluePoint1X" fmla="*/ 22 w 32"/>
                  <a:gd name="GluePoint1Y" fmla="*/ 0 h 14"/>
                  <a:gd name="GluePoint2X" fmla="*/ 32 w 32"/>
                  <a:gd name="GluePoint2Y" fmla="*/ 6 h 14"/>
                  <a:gd name="GluePoint3X" fmla="*/ 30 w 32"/>
                  <a:gd name="GluePoint3Y" fmla="*/ 6 h 14"/>
                  <a:gd name="GluePoint4X" fmla="*/ 24 w 32"/>
                  <a:gd name="GluePoint4Y" fmla="*/ 12 h 14"/>
                  <a:gd name="GluePoint5X" fmla="*/ 11 w 32"/>
                  <a:gd name="GluePoint5Y" fmla="*/ 14 h 14"/>
                  <a:gd name="GluePoint6X" fmla="*/ 8 w 32"/>
                  <a:gd name="GluePoint6Y" fmla="*/ 11 h 14"/>
                  <a:gd name="GluePoint7X" fmla="*/ 2 w 32"/>
                  <a:gd name="GluePoint7Y" fmla="*/ 11 h 14"/>
                  <a:gd name="GluePoint8X" fmla="*/ 2 w 32"/>
                  <a:gd name="GluePoint8Y" fmla="*/ 9 h 14"/>
                  <a:gd name="GluePoint9X" fmla="*/ 3 w 32"/>
                  <a:gd name="GluePoint9Y" fmla="*/ 9 h 14"/>
                  <a:gd name="GluePoint10X" fmla="*/ 0 w 32"/>
                  <a:gd name="GluePoint10Y" fmla="*/ 9 h 14"/>
                  <a:gd name="GluePoint11X" fmla="*/ 0 w 32"/>
                  <a:gd name="GluePoint11Y" fmla="*/ 9 h 14"/>
                  <a:gd name="GluePoint12X" fmla="*/ 2 w 32"/>
                  <a:gd name="GluePoint12Y" fmla="*/ 6 h 14"/>
                  <a:gd name="GluePoint13X" fmla="*/ 6 w 32"/>
                  <a:gd name="GluePoint13Y" fmla="*/ 4 h 14"/>
                  <a:gd name="GluePoint14X" fmla="*/ 10 w 32"/>
                  <a:gd name="GluePoint14Y" fmla="*/ 4 h 14"/>
                  <a:gd name="GluePoint15X" fmla="*/ 8 w 32"/>
                  <a:gd name="GluePoint15Y" fmla="*/ 4 h 14"/>
                  <a:gd name="GluePoint16X" fmla="*/ 8 w 32"/>
                  <a:gd name="GluePoint16Y" fmla="*/ 3 h 14"/>
                  <a:gd name="GluePoint17X" fmla="*/ 13 w 32"/>
                  <a:gd name="GluePoint17Y" fmla="*/ 3 h 14"/>
                  <a:gd name="GluePoint18X" fmla="*/ 13 w 32"/>
                  <a:gd name="GluePoint18Y" fmla="*/ 1 h 14"/>
                  <a:gd name="GluePoint19X" fmla="*/ 19 w 32"/>
                  <a:gd name="GluePoint19Y" fmla="*/ 0 h 14"/>
                  <a:gd name="GluePoint20X" fmla="*/ 22 w 32"/>
                  <a:gd name="GluePoint20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2" h="14">
                    <a:moveTo>
                      <a:pt x="22" y="0"/>
                    </a:moveTo>
                    <a:lnTo>
                      <a:pt x="32" y="6"/>
                    </a:lnTo>
                    <a:lnTo>
                      <a:pt x="30" y="6"/>
                    </a:lnTo>
                    <a:lnTo>
                      <a:pt x="24" y="12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97" name="Freeform 465"/>
              <p:cNvSpPr/>
              <p:nvPr/>
            </p:nvSpPr>
            <p:spPr>
              <a:xfrm>
                <a:off x="2443320" y="1050840"/>
                <a:ext cx="122040" cy="47160"/>
              </a:xfrm>
              <a:custGeom>
                <a:avLst/>
                <a:gdLst>
                  <a:gd name="textAreaLeft" fmla="*/ 0 w 122040"/>
                  <a:gd name="textAreaRight" fmla="*/ 122400 w 122040"/>
                  <a:gd name="textAreaTop" fmla="*/ 0 h 47160"/>
                  <a:gd name="textAreaBottom" fmla="*/ 47520 h 47160"/>
                  <a:gd name="GluePoint1X" fmla="*/ 29 w 77"/>
                  <a:gd name="GluePoint1Y" fmla="*/ 1 h 30"/>
                  <a:gd name="GluePoint2X" fmla="*/ 47 w 77"/>
                  <a:gd name="GluePoint2Y" fmla="*/ 0 h 30"/>
                  <a:gd name="GluePoint3X" fmla="*/ 56 w 77"/>
                  <a:gd name="GluePoint3Y" fmla="*/ 1 h 30"/>
                  <a:gd name="GluePoint4X" fmla="*/ 56 w 77"/>
                  <a:gd name="GluePoint4Y" fmla="*/ 3 h 30"/>
                  <a:gd name="GluePoint5X" fmla="*/ 64 w 77"/>
                  <a:gd name="GluePoint5Y" fmla="*/ 1 h 30"/>
                  <a:gd name="GluePoint6X" fmla="*/ 77 w 77"/>
                  <a:gd name="GluePoint6Y" fmla="*/ 3 h 30"/>
                  <a:gd name="GluePoint7X" fmla="*/ 67 w 77"/>
                  <a:gd name="GluePoint7Y" fmla="*/ 8 h 30"/>
                  <a:gd name="GluePoint8X" fmla="*/ 64 w 77"/>
                  <a:gd name="GluePoint8Y" fmla="*/ 8 h 30"/>
                  <a:gd name="GluePoint9X" fmla="*/ 64 w 77"/>
                  <a:gd name="GluePoint9Y" fmla="*/ 9 h 30"/>
                  <a:gd name="GluePoint10X" fmla="*/ 59 w 77"/>
                  <a:gd name="GluePoint10Y" fmla="*/ 12 h 30"/>
                  <a:gd name="GluePoint11X" fmla="*/ 54 w 77"/>
                  <a:gd name="GluePoint11Y" fmla="*/ 12 h 30"/>
                  <a:gd name="GluePoint12X" fmla="*/ 56 w 77"/>
                  <a:gd name="GluePoint12Y" fmla="*/ 12 h 30"/>
                  <a:gd name="GluePoint13X" fmla="*/ 53 w 77"/>
                  <a:gd name="GluePoint13Y" fmla="*/ 14 h 30"/>
                  <a:gd name="GluePoint14X" fmla="*/ 42 w 77"/>
                  <a:gd name="GluePoint14Y" fmla="*/ 20 h 30"/>
                  <a:gd name="GluePoint15X" fmla="*/ 31 w 77"/>
                  <a:gd name="GluePoint15Y" fmla="*/ 19 h 30"/>
                  <a:gd name="GluePoint16X" fmla="*/ 18 w 77"/>
                  <a:gd name="GluePoint16Y" fmla="*/ 20 h 30"/>
                  <a:gd name="GluePoint17X" fmla="*/ 23 w 77"/>
                  <a:gd name="GluePoint17Y" fmla="*/ 20 h 30"/>
                  <a:gd name="GluePoint18X" fmla="*/ 24 w 77"/>
                  <a:gd name="GluePoint18Y" fmla="*/ 24 h 30"/>
                  <a:gd name="GluePoint19X" fmla="*/ 12 w 77"/>
                  <a:gd name="GluePoint19Y" fmla="*/ 28 h 30"/>
                  <a:gd name="GluePoint20X" fmla="*/ 2 w 77"/>
                  <a:gd name="GluePoint20Y" fmla="*/ 30 h 30"/>
                  <a:gd name="GluePoint21X" fmla="*/ 0 w 77"/>
                  <a:gd name="GluePoint21Y" fmla="*/ 30 h 30"/>
                  <a:gd name="GluePoint22X" fmla="*/ 4 w 77"/>
                  <a:gd name="GluePoint22Y" fmla="*/ 28 h 30"/>
                  <a:gd name="GluePoint23X" fmla="*/ 2 w 77"/>
                  <a:gd name="GluePoint23Y" fmla="*/ 27 h 30"/>
                  <a:gd name="GluePoint24X" fmla="*/ 5 w 77"/>
                  <a:gd name="GluePoint24Y" fmla="*/ 24 h 30"/>
                  <a:gd name="GluePoint25X" fmla="*/ 10 w 77"/>
                  <a:gd name="GluePoint25Y" fmla="*/ 22 h 30"/>
                  <a:gd name="GluePoint26X" fmla="*/ 7 w 77"/>
                  <a:gd name="GluePoint26Y" fmla="*/ 22 h 30"/>
                  <a:gd name="GluePoint27X" fmla="*/ 5 w 77"/>
                  <a:gd name="GluePoint27Y" fmla="*/ 20 h 30"/>
                  <a:gd name="GluePoint28X" fmla="*/ 7 w 77"/>
                  <a:gd name="GluePoint28Y" fmla="*/ 17 h 30"/>
                  <a:gd name="GluePoint29X" fmla="*/ 10 w 77"/>
                  <a:gd name="GluePoint29Y" fmla="*/ 14 h 30"/>
                  <a:gd name="GluePoint30X" fmla="*/ 18 w 77"/>
                  <a:gd name="GluePoint30Y" fmla="*/ 6 h 30"/>
                  <a:gd name="GluePoint31X" fmla="*/ 21 w 77"/>
                  <a:gd name="GluePoint31Y" fmla="*/ 4 h 30"/>
                  <a:gd name="GluePoint32X" fmla="*/ 23 w 77"/>
                  <a:gd name="GluePoint32Y" fmla="*/ 3 h 30"/>
                  <a:gd name="GluePoint33X" fmla="*/ 24 w 77"/>
                  <a:gd name="GluePoint33Y" fmla="*/ 1 h 30"/>
                  <a:gd name="GluePoint34X" fmla="*/ 29 w 77"/>
                  <a:gd name="GluePoint34Y" fmla="*/ 1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77" h="30">
                    <a:moveTo>
                      <a:pt x="29" y="1"/>
                    </a:moveTo>
                    <a:lnTo>
                      <a:pt x="47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64" y="1"/>
                    </a:lnTo>
                    <a:lnTo>
                      <a:pt x="77" y="3"/>
                    </a:lnTo>
                    <a:lnTo>
                      <a:pt x="67" y="8"/>
                    </a:lnTo>
                    <a:lnTo>
                      <a:pt x="64" y="8"/>
                    </a:lnTo>
                    <a:lnTo>
                      <a:pt x="64" y="9"/>
                    </a:lnTo>
                    <a:lnTo>
                      <a:pt x="59" y="12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3" y="14"/>
                    </a:lnTo>
                    <a:lnTo>
                      <a:pt x="42" y="20"/>
                    </a:lnTo>
                    <a:lnTo>
                      <a:pt x="31" y="19"/>
                    </a:lnTo>
                    <a:lnTo>
                      <a:pt x="18" y="20"/>
                    </a:lnTo>
                    <a:lnTo>
                      <a:pt x="23" y="20"/>
                    </a:lnTo>
                    <a:lnTo>
                      <a:pt x="24" y="24"/>
                    </a:lnTo>
                    <a:lnTo>
                      <a:pt x="12" y="28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4" y="28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10" y="22"/>
                    </a:lnTo>
                    <a:lnTo>
                      <a:pt x="7" y="22"/>
                    </a:lnTo>
                    <a:lnTo>
                      <a:pt x="5" y="20"/>
                    </a:lnTo>
                    <a:lnTo>
                      <a:pt x="7" y="17"/>
                    </a:lnTo>
                    <a:lnTo>
                      <a:pt x="10" y="14"/>
                    </a:lnTo>
                    <a:lnTo>
                      <a:pt x="18" y="6"/>
                    </a:lnTo>
                    <a:lnTo>
                      <a:pt x="21" y="4"/>
                    </a:lnTo>
                    <a:lnTo>
                      <a:pt x="23" y="3"/>
                    </a:lnTo>
                    <a:lnTo>
                      <a:pt x="24" y="1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98" name="Freeform 466"/>
              <p:cNvSpPr/>
              <p:nvPr/>
            </p:nvSpPr>
            <p:spPr>
              <a:xfrm>
                <a:off x="2432160" y="1241280"/>
                <a:ext cx="132840" cy="694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69480"/>
                  <a:gd name="textAreaBottom" fmla="*/ 69840 h 69480"/>
                  <a:gd name="GluePoint1X" fmla="*/ 39 w 84"/>
                  <a:gd name="GluePoint1Y" fmla="*/ 2 h 44"/>
                  <a:gd name="GluePoint2X" fmla="*/ 42 w 84"/>
                  <a:gd name="GluePoint2Y" fmla="*/ 0 h 44"/>
                  <a:gd name="GluePoint3X" fmla="*/ 42 w 84"/>
                  <a:gd name="GluePoint3Y" fmla="*/ 2 h 44"/>
                  <a:gd name="GluePoint4X" fmla="*/ 46 w 84"/>
                  <a:gd name="GluePoint4Y" fmla="*/ 2 h 44"/>
                  <a:gd name="GluePoint5X" fmla="*/ 46 w 84"/>
                  <a:gd name="GluePoint5Y" fmla="*/ 5 h 44"/>
                  <a:gd name="GluePoint6X" fmla="*/ 44 w 84"/>
                  <a:gd name="GluePoint6Y" fmla="*/ 7 h 44"/>
                  <a:gd name="GluePoint7X" fmla="*/ 42 w 84"/>
                  <a:gd name="GluePoint7Y" fmla="*/ 10 h 44"/>
                  <a:gd name="GluePoint8X" fmla="*/ 44 w 84"/>
                  <a:gd name="GluePoint8Y" fmla="*/ 10 h 44"/>
                  <a:gd name="GluePoint9X" fmla="*/ 49 w 84"/>
                  <a:gd name="GluePoint9Y" fmla="*/ 8 h 44"/>
                  <a:gd name="GluePoint10X" fmla="*/ 50 w 84"/>
                  <a:gd name="GluePoint10Y" fmla="*/ 8 h 44"/>
                  <a:gd name="GluePoint11X" fmla="*/ 54 w 84"/>
                  <a:gd name="GluePoint11Y" fmla="*/ 10 h 44"/>
                  <a:gd name="GluePoint12X" fmla="*/ 52 w 84"/>
                  <a:gd name="GluePoint12Y" fmla="*/ 11 h 44"/>
                  <a:gd name="GluePoint13X" fmla="*/ 60 w 84"/>
                  <a:gd name="GluePoint13Y" fmla="*/ 13 h 44"/>
                  <a:gd name="GluePoint14X" fmla="*/ 63 w 84"/>
                  <a:gd name="GluePoint14Y" fmla="*/ 18 h 44"/>
                  <a:gd name="GluePoint15X" fmla="*/ 71 w 84"/>
                  <a:gd name="GluePoint15Y" fmla="*/ 19 h 44"/>
                  <a:gd name="GluePoint16X" fmla="*/ 71 w 84"/>
                  <a:gd name="GluePoint16Y" fmla="*/ 27 h 44"/>
                  <a:gd name="GluePoint17X" fmla="*/ 69 w 84"/>
                  <a:gd name="GluePoint17Y" fmla="*/ 29 h 44"/>
                  <a:gd name="GluePoint18X" fmla="*/ 74 w 84"/>
                  <a:gd name="GluePoint18Y" fmla="*/ 29 h 44"/>
                  <a:gd name="GluePoint19X" fmla="*/ 79 w 84"/>
                  <a:gd name="GluePoint19Y" fmla="*/ 27 h 44"/>
                  <a:gd name="GluePoint20X" fmla="*/ 81 w 84"/>
                  <a:gd name="GluePoint20Y" fmla="*/ 31 h 44"/>
                  <a:gd name="GluePoint21X" fmla="*/ 81 w 84"/>
                  <a:gd name="GluePoint21Y" fmla="*/ 32 h 44"/>
                  <a:gd name="GluePoint22X" fmla="*/ 84 w 84"/>
                  <a:gd name="GluePoint22Y" fmla="*/ 34 h 44"/>
                  <a:gd name="GluePoint23X" fmla="*/ 69 w 84"/>
                  <a:gd name="GluePoint23Y" fmla="*/ 39 h 44"/>
                  <a:gd name="GluePoint24X" fmla="*/ 61 w 84"/>
                  <a:gd name="GluePoint24Y" fmla="*/ 34 h 44"/>
                  <a:gd name="GluePoint25X" fmla="*/ 57 w 84"/>
                  <a:gd name="GluePoint25Y" fmla="*/ 36 h 44"/>
                  <a:gd name="GluePoint26X" fmla="*/ 58 w 84"/>
                  <a:gd name="GluePoint26Y" fmla="*/ 31 h 44"/>
                  <a:gd name="GluePoint27X" fmla="*/ 52 w 84"/>
                  <a:gd name="GluePoint27Y" fmla="*/ 31 h 44"/>
                  <a:gd name="GluePoint28X" fmla="*/ 55 w 84"/>
                  <a:gd name="GluePoint28Y" fmla="*/ 27 h 44"/>
                  <a:gd name="GluePoint29X" fmla="*/ 47 w 84"/>
                  <a:gd name="GluePoint29Y" fmla="*/ 29 h 44"/>
                  <a:gd name="GluePoint30X" fmla="*/ 42 w 84"/>
                  <a:gd name="GluePoint30Y" fmla="*/ 34 h 44"/>
                  <a:gd name="GluePoint31X" fmla="*/ 34 w 84"/>
                  <a:gd name="GluePoint31Y" fmla="*/ 37 h 44"/>
                  <a:gd name="GluePoint32X" fmla="*/ 25 w 84"/>
                  <a:gd name="GluePoint32Y" fmla="*/ 42 h 44"/>
                  <a:gd name="GluePoint33X" fmla="*/ 17 w 84"/>
                  <a:gd name="GluePoint33Y" fmla="*/ 44 h 44"/>
                  <a:gd name="GluePoint34X" fmla="*/ 15 w 84"/>
                  <a:gd name="GluePoint34Y" fmla="*/ 44 h 44"/>
                  <a:gd name="GluePoint35X" fmla="*/ 15 w 84"/>
                  <a:gd name="GluePoint35Y" fmla="*/ 40 h 44"/>
                  <a:gd name="GluePoint36X" fmla="*/ 20 w 84"/>
                  <a:gd name="GluePoint36Y" fmla="*/ 32 h 44"/>
                  <a:gd name="GluePoint37X" fmla="*/ 17 w 84"/>
                  <a:gd name="GluePoint37Y" fmla="*/ 34 h 44"/>
                  <a:gd name="GluePoint38X" fmla="*/ 1 w 84"/>
                  <a:gd name="GluePoint38Y" fmla="*/ 37 h 44"/>
                  <a:gd name="GluePoint39X" fmla="*/ 0 w 84"/>
                  <a:gd name="GluePoint39Y" fmla="*/ 36 h 44"/>
                  <a:gd name="GluePoint40X" fmla="*/ 4 w 84"/>
                  <a:gd name="GluePoint40Y" fmla="*/ 32 h 44"/>
                  <a:gd name="GluePoint41X" fmla="*/ 17 w 84"/>
                  <a:gd name="GluePoint41Y" fmla="*/ 27 h 44"/>
                  <a:gd name="GluePoint42X" fmla="*/ 19 w 84"/>
                  <a:gd name="GluePoint42Y" fmla="*/ 21 h 44"/>
                  <a:gd name="GluePoint43X" fmla="*/ 27 w 84"/>
                  <a:gd name="GluePoint43Y" fmla="*/ 15 h 44"/>
                  <a:gd name="GluePoint44X" fmla="*/ 31 w 84"/>
                  <a:gd name="GluePoint44Y" fmla="*/ 8 h 44"/>
                  <a:gd name="GluePoint45X" fmla="*/ 39 w 84"/>
                  <a:gd name="GluePoint45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4" h="44">
                    <a:moveTo>
                      <a:pt x="39" y="2"/>
                    </a:moveTo>
                    <a:lnTo>
                      <a:pt x="42" y="0"/>
                    </a:lnTo>
                    <a:lnTo>
                      <a:pt x="42" y="2"/>
                    </a:lnTo>
                    <a:lnTo>
                      <a:pt x="46" y="2"/>
                    </a:lnTo>
                    <a:lnTo>
                      <a:pt x="46" y="5"/>
                    </a:lnTo>
                    <a:lnTo>
                      <a:pt x="44" y="7"/>
                    </a:lnTo>
                    <a:lnTo>
                      <a:pt x="42" y="10"/>
                    </a:lnTo>
                    <a:lnTo>
                      <a:pt x="44" y="10"/>
                    </a:lnTo>
                    <a:lnTo>
                      <a:pt x="49" y="8"/>
                    </a:lnTo>
                    <a:lnTo>
                      <a:pt x="50" y="8"/>
                    </a:lnTo>
                    <a:lnTo>
                      <a:pt x="54" y="10"/>
                    </a:lnTo>
                    <a:lnTo>
                      <a:pt x="52" y="11"/>
                    </a:lnTo>
                    <a:lnTo>
                      <a:pt x="60" y="13"/>
                    </a:lnTo>
                    <a:lnTo>
                      <a:pt x="63" y="18"/>
                    </a:lnTo>
                    <a:lnTo>
                      <a:pt x="71" y="19"/>
                    </a:lnTo>
                    <a:lnTo>
                      <a:pt x="71" y="27"/>
                    </a:lnTo>
                    <a:lnTo>
                      <a:pt x="69" y="29"/>
                    </a:lnTo>
                    <a:lnTo>
                      <a:pt x="74" y="29"/>
                    </a:lnTo>
                    <a:lnTo>
                      <a:pt x="79" y="27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4" y="34"/>
                    </a:lnTo>
                    <a:lnTo>
                      <a:pt x="69" y="39"/>
                    </a:lnTo>
                    <a:lnTo>
                      <a:pt x="61" y="34"/>
                    </a:lnTo>
                    <a:lnTo>
                      <a:pt x="57" y="36"/>
                    </a:lnTo>
                    <a:lnTo>
                      <a:pt x="58" y="31"/>
                    </a:lnTo>
                    <a:lnTo>
                      <a:pt x="52" y="31"/>
                    </a:lnTo>
                    <a:lnTo>
                      <a:pt x="55" y="27"/>
                    </a:lnTo>
                    <a:lnTo>
                      <a:pt x="47" y="29"/>
                    </a:lnTo>
                    <a:lnTo>
                      <a:pt x="42" y="34"/>
                    </a:lnTo>
                    <a:lnTo>
                      <a:pt x="34" y="37"/>
                    </a:lnTo>
                    <a:lnTo>
                      <a:pt x="25" y="42"/>
                    </a:lnTo>
                    <a:lnTo>
                      <a:pt x="17" y="44"/>
                    </a:lnTo>
                    <a:lnTo>
                      <a:pt x="15" y="44"/>
                    </a:lnTo>
                    <a:lnTo>
                      <a:pt x="15" y="40"/>
                    </a:lnTo>
                    <a:lnTo>
                      <a:pt x="20" y="32"/>
                    </a:lnTo>
                    <a:lnTo>
                      <a:pt x="17" y="34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4" y="32"/>
                    </a:lnTo>
                    <a:lnTo>
                      <a:pt x="17" y="27"/>
                    </a:lnTo>
                    <a:lnTo>
                      <a:pt x="19" y="21"/>
                    </a:lnTo>
                    <a:lnTo>
                      <a:pt x="27" y="15"/>
                    </a:lnTo>
                    <a:lnTo>
                      <a:pt x="31" y="8"/>
                    </a:ln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99" name="Freeform 467"/>
              <p:cNvSpPr/>
              <p:nvPr/>
            </p:nvSpPr>
            <p:spPr>
              <a:xfrm>
                <a:off x="2630520" y="874800"/>
                <a:ext cx="547200" cy="134640"/>
              </a:xfrm>
              <a:custGeom>
                <a:avLst/>
                <a:gdLst>
                  <a:gd name="textAreaLeft" fmla="*/ 0 w 547200"/>
                  <a:gd name="textAreaRight" fmla="*/ 547560 w 547200"/>
                  <a:gd name="textAreaTop" fmla="*/ 0 h 134640"/>
                  <a:gd name="textAreaBottom" fmla="*/ 135000 h 134640"/>
                  <a:gd name="GluePoint1X" fmla="*/ 48 w 345"/>
                  <a:gd name="GluePoint1Y" fmla="*/ 80 h 85"/>
                  <a:gd name="GluePoint2X" fmla="*/ 65 w 345"/>
                  <a:gd name="GluePoint2Y" fmla="*/ 80 h 85"/>
                  <a:gd name="GluePoint3X" fmla="*/ 76 w 345"/>
                  <a:gd name="GluePoint3Y" fmla="*/ 80 h 85"/>
                  <a:gd name="GluePoint4X" fmla="*/ 108 w 345"/>
                  <a:gd name="GluePoint4Y" fmla="*/ 78 h 85"/>
                  <a:gd name="GluePoint5X" fmla="*/ 108 w 345"/>
                  <a:gd name="GluePoint5Y" fmla="*/ 74 h 85"/>
                  <a:gd name="GluePoint6X" fmla="*/ 103 w 345"/>
                  <a:gd name="GluePoint6Y" fmla="*/ 70 h 85"/>
                  <a:gd name="GluePoint7X" fmla="*/ 92 w 345"/>
                  <a:gd name="GluePoint7Y" fmla="*/ 67 h 85"/>
                  <a:gd name="GluePoint8X" fmla="*/ 132 w 345"/>
                  <a:gd name="GluePoint8Y" fmla="*/ 62 h 85"/>
                  <a:gd name="GluePoint9X" fmla="*/ 168 w 345"/>
                  <a:gd name="GluePoint9Y" fmla="*/ 56 h 85"/>
                  <a:gd name="GluePoint10X" fmla="*/ 164 w 345"/>
                  <a:gd name="GluePoint10Y" fmla="*/ 48 h 85"/>
                  <a:gd name="GluePoint11X" fmla="*/ 151 w 345"/>
                  <a:gd name="GluePoint11Y" fmla="*/ 45 h 85"/>
                  <a:gd name="GluePoint12X" fmla="*/ 184 w 345"/>
                  <a:gd name="GluePoint12Y" fmla="*/ 45 h 85"/>
                  <a:gd name="GluePoint13X" fmla="*/ 181 w 345"/>
                  <a:gd name="GluePoint13Y" fmla="*/ 41 h 85"/>
                  <a:gd name="GluePoint14X" fmla="*/ 202 w 345"/>
                  <a:gd name="GluePoint14Y" fmla="*/ 37 h 85"/>
                  <a:gd name="GluePoint15X" fmla="*/ 230 w 345"/>
                  <a:gd name="GluePoint15Y" fmla="*/ 33 h 85"/>
                  <a:gd name="GluePoint16X" fmla="*/ 235 w 345"/>
                  <a:gd name="GluePoint16Y" fmla="*/ 30 h 85"/>
                  <a:gd name="GluePoint17X" fmla="*/ 294 w 345"/>
                  <a:gd name="GluePoint17Y" fmla="*/ 17 h 85"/>
                  <a:gd name="GluePoint18X" fmla="*/ 264 w 345"/>
                  <a:gd name="GluePoint18Y" fmla="*/ 17 h 85"/>
                  <a:gd name="GluePoint19X" fmla="*/ 343 w 345"/>
                  <a:gd name="GluePoint19Y" fmla="*/ 8 h 85"/>
                  <a:gd name="GluePoint20X" fmla="*/ 326 w 345"/>
                  <a:gd name="GluePoint20Y" fmla="*/ 3 h 85"/>
                  <a:gd name="GluePoint21X" fmla="*/ 305 w 345"/>
                  <a:gd name="GluePoint21Y" fmla="*/ 3 h 85"/>
                  <a:gd name="GluePoint22X" fmla="*/ 245 w 345"/>
                  <a:gd name="GluePoint22Y" fmla="*/ 0 h 85"/>
                  <a:gd name="GluePoint23X" fmla="*/ 211 w 345"/>
                  <a:gd name="GluePoint23Y" fmla="*/ 6 h 85"/>
                  <a:gd name="GluePoint24X" fmla="*/ 167 w 345"/>
                  <a:gd name="GluePoint24Y" fmla="*/ 3 h 85"/>
                  <a:gd name="GluePoint25X" fmla="*/ 151 w 345"/>
                  <a:gd name="GluePoint25Y" fmla="*/ 6 h 85"/>
                  <a:gd name="GluePoint26X" fmla="*/ 135 w 345"/>
                  <a:gd name="GluePoint26Y" fmla="*/ 9 h 85"/>
                  <a:gd name="GluePoint27X" fmla="*/ 113 w 345"/>
                  <a:gd name="GluePoint27Y" fmla="*/ 8 h 85"/>
                  <a:gd name="GluePoint28X" fmla="*/ 118 w 345"/>
                  <a:gd name="GluePoint28Y" fmla="*/ 12 h 85"/>
                  <a:gd name="GluePoint29X" fmla="*/ 98 w 345"/>
                  <a:gd name="GluePoint29Y" fmla="*/ 12 h 85"/>
                  <a:gd name="GluePoint30X" fmla="*/ 76 w 345"/>
                  <a:gd name="GluePoint30Y" fmla="*/ 14 h 85"/>
                  <a:gd name="GluePoint31X" fmla="*/ 75 w 345"/>
                  <a:gd name="GluePoint31Y" fmla="*/ 16 h 85"/>
                  <a:gd name="GluePoint32X" fmla="*/ 76 w 345"/>
                  <a:gd name="GluePoint32Y" fmla="*/ 20 h 85"/>
                  <a:gd name="GluePoint33X" fmla="*/ 67 w 345"/>
                  <a:gd name="GluePoint33Y" fmla="*/ 24 h 85"/>
                  <a:gd name="GluePoint34X" fmla="*/ 89 w 345"/>
                  <a:gd name="GluePoint34Y" fmla="*/ 29 h 85"/>
                  <a:gd name="GluePoint35X" fmla="*/ 111 w 345"/>
                  <a:gd name="GluePoint35Y" fmla="*/ 27 h 85"/>
                  <a:gd name="GluePoint36X" fmla="*/ 132 w 345"/>
                  <a:gd name="GluePoint36Y" fmla="*/ 25 h 85"/>
                  <a:gd name="GluePoint37X" fmla="*/ 156 w 345"/>
                  <a:gd name="GluePoint37Y" fmla="*/ 24 h 85"/>
                  <a:gd name="GluePoint38X" fmla="*/ 167 w 345"/>
                  <a:gd name="GluePoint38Y" fmla="*/ 20 h 85"/>
                  <a:gd name="GluePoint39X" fmla="*/ 149 w 345"/>
                  <a:gd name="GluePoint39Y" fmla="*/ 27 h 85"/>
                  <a:gd name="GluePoint40X" fmla="*/ 138 w 345"/>
                  <a:gd name="GluePoint40Y" fmla="*/ 38 h 85"/>
                  <a:gd name="GluePoint41X" fmla="*/ 84 w 345"/>
                  <a:gd name="GluePoint41Y" fmla="*/ 32 h 85"/>
                  <a:gd name="GluePoint42X" fmla="*/ 87 w 345"/>
                  <a:gd name="GluePoint42Y" fmla="*/ 38 h 85"/>
                  <a:gd name="GluePoint43X" fmla="*/ 83 w 345"/>
                  <a:gd name="GluePoint43Y" fmla="*/ 46 h 85"/>
                  <a:gd name="GluePoint44X" fmla="*/ 100 w 345"/>
                  <a:gd name="GluePoint44Y" fmla="*/ 51 h 85"/>
                  <a:gd name="GluePoint45X" fmla="*/ 56 w 345"/>
                  <a:gd name="GluePoint45Y" fmla="*/ 53 h 85"/>
                  <a:gd name="GluePoint46X" fmla="*/ 56 w 345"/>
                  <a:gd name="GluePoint46Y" fmla="*/ 57 h 85"/>
                  <a:gd name="GluePoint47X" fmla="*/ 76 w 345"/>
                  <a:gd name="GluePoint47Y" fmla="*/ 56 h 85"/>
                  <a:gd name="GluePoint48X" fmla="*/ 59 w 345"/>
                  <a:gd name="GluePoint48Y" fmla="*/ 62 h 85"/>
                  <a:gd name="GluePoint49X" fmla="*/ 75 w 345"/>
                  <a:gd name="GluePoint49Y" fmla="*/ 65 h 85"/>
                  <a:gd name="GluePoint50X" fmla="*/ 64 w 345"/>
                  <a:gd name="GluePoint50Y" fmla="*/ 67 h 85"/>
                  <a:gd name="GluePoint51X" fmla="*/ 29 w 345"/>
                  <a:gd name="GluePoint51Y" fmla="*/ 64 h 85"/>
                  <a:gd name="GluePoint52X" fmla="*/ 33 w 345"/>
                  <a:gd name="GluePoint52Y" fmla="*/ 70 h 85"/>
                  <a:gd name="GluePoint53X" fmla="*/ 8 w 345"/>
                  <a:gd name="GluePoint53Y" fmla="*/ 80 h 85"/>
                  <a:gd name="GluePoint54X" fmla="*/ 16 w 345"/>
                  <a:gd name="GluePoint54Y" fmla="*/ 82 h 85"/>
                  <a:gd name="GluePoint55X" fmla="*/ 27 w 345"/>
                  <a:gd name="GluePoint55Y" fmla="*/ 82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345" h="85">
                    <a:moveTo>
                      <a:pt x="27" y="82"/>
                    </a:moveTo>
                    <a:lnTo>
                      <a:pt x="38" y="83"/>
                    </a:lnTo>
                    <a:lnTo>
                      <a:pt x="48" y="82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8" y="80"/>
                    </a:lnTo>
                    <a:lnTo>
                      <a:pt x="52" y="80"/>
                    </a:lnTo>
                    <a:lnTo>
                      <a:pt x="54" y="77"/>
                    </a:lnTo>
                    <a:lnTo>
                      <a:pt x="59" y="80"/>
                    </a:lnTo>
                    <a:lnTo>
                      <a:pt x="62" y="80"/>
                    </a:lnTo>
                    <a:lnTo>
                      <a:pt x="64" y="78"/>
                    </a:lnTo>
                    <a:lnTo>
                      <a:pt x="65" y="80"/>
                    </a:lnTo>
                    <a:lnTo>
                      <a:pt x="67" y="82"/>
                    </a:lnTo>
                    <a:lnTo>
                      <a:pt x="71" y="80"/>
                    </a:lnTo>
                    <a:lnTo>
                      <a:pt x="75" y="80"/>
                    </a:lnTo>
                    <a:lnTo>
                      <a:pt x="73" y="77"/>
                    </a:lnTo>
                    <a:lnTo>
                      <a:pt x="76" y="78"/>
                    </a:lnTo>
                    <a:lnTo>
                      <a:pt x="76" y="80"/>
                    </a:lnTo>
                    <a:lnTo>
                      <a:pt x="86" y="80"/>
                    </a:lnTo>
                    <a:lnTo>
                      <a:pt x="86" y="82"/>
                    </a:lnTo>
                    <a:lnTo>
                      <a:pt x="81" y="83"/>
                    </a:lnTo>
                    <a:lnTo>
                      <a:pt x="81" y="85"/>
                    </a:lnTo>
                    <a:lnTo>
                      <a:pt x="97" y="82"/>
                    </a:lnTo>
                    <a:lnTo>
                      <a:pt x="108" y="78"/>
                    </a:lnTo>
                    <a:lnTo>
                      <a:pt x="106" y="80"/>
                    </a:lnTo>
                    <a:lnTo>
                      <a:pt x="118" y="78"/>
                    </a:lnTo>
                    <a:lnTo>
                      <a:pt x="121" y="75"/>
                    </a:lnTo>
                    <a:lnTo>
                      <a:pt x="121" y="74"/>
                    </a:lnTo>
                    <a:lnTo>
                      <a:pt x="111" y="75"/>
                    </a:lnTo>
                    <a:lnTo>
                      <a:pt x="108" y="74"/>
                    </a:lnTo>
                    <a:lnTo>
                      <a:pt x="110" y="72"/>
                    </a:lnTo>
                    <a:lnTo>
                      <a:pt x="114" y="72"/>
                    </a:lnTo>
                    <a:lnTo>
                      <a:pt x="111" y="70"/>
                    </a:lnTo>
                    <a:lnTo>
                      <a:pt x="102" y="72"/>
                    </a:lnTo>
                    <a:lnTo>
                      <a:pt x="100" y="72"/>
                    </a:lnTo>
                    <a:lnTo>
                      <a:pt x="103" y="70"/>
                    </a:lnTo>
                    <a:lnTo>
                      <a:pt x="95" y="70"/>
                    </a:lnTo>
                    <a:lnTo>
                      <a:pt x="86" y="72"/>
                    </a:lnTo>
                    <a:lnTo>
                      <a:pt x="86" y="69"/>
                    </a:lnTo>
                    <a:lnTo>
                      <a:pt x="94" y="69"/>
                    </a:lnTo>
                    <a:lnTo>
                      <a:pt x="92" y="69"/>
                    </a:lnTo>
                    <a:lnTo>
                      <a:pt x="92" y="67"/>
                    </a:lnTo>
                    <a:lnTo>
                      <a:pt x="100" y="69"/>
                    </a:lnTo>
                    <a:lnTo>
                      <a:pt x="124" y="69"/>
                    </a:lnTo>
                    <a:lnTo>
                      <a:pt x="130" y="65"/>
                    </a:lnTo>
                    <a:lnTo>
                      <a:pt x="133" y="65"/>
                    </a:lnTo>
                    <a:lnTo>
                      <a:pt x="130" y="64"/>
                    </a:lnTo>
                    <a:lnTo>
                      <a:pt x="132" y="62"/>
                    </a:lnTo>
                    <a:lnTo>
                      <a:pt x="130" y="62"/>
                    </a:lnTo>
                    <a:lnTo>
                      <a:pt x="132" y="61"/>
                    </a:lnTo>
                    <a:lnTo>
                      <a:pt x="154" y="61"/>
                    </a:lnTo>
                    <a:lnTo>
                      <a:pt x="160" y="59"/>
                    </a:lnTo>
                    <a:lnTo>
                      <a:pt x="160" y="57"/>
                    </a:lnTo>
                    <a:lnTo>
                      <a:pt x="168" y="56"/>
                    </a:lnTo>
                    <a:lnTo>
                      <a:pt x="157" y="53"/>
                    </a:lnTo>
                    <a:lnTo>
                      <a:pt x="176" y="53"/>
                    </a:lnTo>
                    <a:lnTo>
                      <a:pt x="175" y="51"/>
                    </a:lnTo>
                    <a:lnTo>
                      <a:pt x="178" y="49"/>
                    </a:lnTo>
                    <a:lnTo>
                      <a:pt x="176" y="48"/>
                    </a:lnTo>
                    <a:lnTo>
                      <a:pt x="164" y="48"/>
                    </a:lnTo>
                    <a:lnTo>
                      <a:pt x="168" y="48"/>
                    </a:lnTo>
                    <a:lnTo>
                      <a:pt x="168" y="46"/>
                    </a:lnTo>
                    <a:lnTo>
                      <a:pt x="149" y="48"/>
                    </a:lnTo>
                    <a:lnTo>
                      <a:pt x="152" y="46"/>
                    </a:lnTo>
                    <a:lnTo>
                      <a:pt x="151" y="46"/>
                    </a:lnTo>
                    <a:lnTo>
                      <a:pt x="151" y="45"/>
                    </a:lnTo>
                    <a:lnTo>
                      <a:pt x="168" y="45"/>
                    </a:lnTo>
                    <a:lnTo>
                      <a:pt x="170" y="46"/>
                    </a:lnTo>
                    <a:lnTo>
                      <a:pt x="181" y="46"/>
                    </a:lnTo>
                    <a:lnTo>
                      <a:pt x="184" y="46"/>
                    </a:lnTo>
                    <a:lnTo>
                      <a:pt x="181" y="45"/>
                    </a:lnTo>
                    <a:lnTo>
                      <a:pt x="184" y="45"/>
                    </a:lnTo>
                    <a:lnTo>
                      <a:pt x="157" y="43"/>
                    </a:lnTo>
                    <a:lnTo>
                      <a:pt x="160" y="43"/>
                    </a:lnTo>
                    <a:lnTo>
                      <a:pt x="160" y="41"/>
                    </a:lnTo>
                    <a:lnTo>
                      <a:pt x="162" y="41"/>
                    </a:lnTo>
                    <a:lnTo>
                      <a:pt x="164" y="40"/>
                    </a:lnTo>
                    <a:lnTo>
                      <a:pt x="181" y="41"/>
                    </a:lnTo>
                    <a:lnTo>
                      <a:pt x="183" y="41"/>
                    </a:lnTo>
                    <a:lnTo>
                      <a:pt x="183" y="41"/>
                    </a:lnTo>
                    <a:lnTo>
                      <a:pt x="197" y="40"/>
                    </a:lnTo>
                    <a:lnTo>
                      <a:pt x="199" y="40"/>
                    </a:lnTo>
                    <a:lnTo>
                      <a:pt x="199" y="38"/>
                    </a:lnTo>
                    <a:lnTo>
                      <a:pt x="202" y="37"/>
                    </a:lnTo>
                    <a:lnTo>
                      <a:pt x="200" y="38"/>
                    </a:lnTo>
                    <a:lnTo>
                      <a:pt x="203" y="38"/>
                    </a:lnTo>
                    <a:lnTo>
                      <a:pt x="213" y="38"/>
                    </a:lnTo>
                    <a:lnTo>
                      <a:pt x="222" y="37"/>
                    </a:lnTo>
                    <a:lnTo>
                      <a:pt x="219" y="37"/>
                    </a:lnTo>
                    <a:lnTo>
                      <a:pt x="230" y="33"/>
                    </a:lnTo>
                    <a:lnTo>
                      <a:pt x="213" y="33"/>
                    </a:lnTo>
                    <a:lnTo>
                      <a:pt x="216" y="33"/>
                    </a:lnTo>
                    <a:lnTo>
                      <a:pt x="237" y="32"/>
                    </a:lnTo>
                    <a:lnTo>
                      <a:pt x="233" y="30"/>
                    </a:lnTo>
                    <a:lnTo>
                      <a:pt x="237" y="30"/>
                    </a:lnTo>
                    <a:lnTo>
                      <a:pt x="235" y="30"/>
                    </a:lnTo>
                    <a:lnTo>
                      <a:pt x="245" y="30"/>
                    </a:lnTo>
                    <a:lnTo>
                      <a:pt x="251" y="29"/>
                    </a:lnTo>
                    <a:lnTo>
                      <a:pt x="259" y="25"/>
                    </a:lnTo>
                    <a:lnTo>
                      <a:pt x="303" y="17"/>
                    </a:lnTo>
                    <a:lnTo>
                      <a:pt x="305" y="17"/>
                    </a:lnTo>
                    <a:lnTo>
                      <a:pt x="294" y="17"/>
                    </a:lnTo>
                    <a:lnTo>
                      <a:pt x="246" y="22"/>
                    </a:lnTo>
                    <a:lnTo>
                      <a:pt x="249" y="22"/>
                    </a:lnTo>
                    <a:lnTo>
                      <a:pt x="248" y="20"/>
                    </a:lnTo>
                    <a:lnTo>
                      <a:pt x="283" y="17"/>
                    </a:lnTo>
                    <a:lnTo>
                      <a:pt x="262" y="17"/>
                    </a:lnTo>
                    <a:lnTo>
                      <a:pt x="264" y="17"/>
                    </a:lnTo>
                    <a:lnTo>
                      <a:pt x="267" y="17"/>
                    </a:lnTo>
                    <a:lnTo>
                      <a:pt x="268" y="17"/>
                    </a:lnTo>
                    <a:lnTo>
                      <a:pt x="313" y="14"/>
                    </a:lnTo>
                    <a:lnTo>
                      <a:pt x="343" y="9"/>
                    </a:lnTo>
                    <a:lnTo>
                      <a:pt x="345" y="8"/>
                    </a:lnTo>
                    <a:lnTo>
                      <a:pt x="343" y="8"/>
                    </a:lnTo>
                    <a:lnTo>
                      <a:pt x="335" y="6"/>
                    </a:lnTo>
                    <a:lnTo>
                      <a:pt x="326" y="8"/>
                    </a:lnTo>
                    <a:lnTo>
                      <a:pt x="329" y="6"/>
                    </a:lnTo>
                    <a:lnTo>
                      <a:pt x="322" y="4"/>
                    </a:lnTo>
                    <a:lnTo>
                      <a:pt x="326" y="4"/>
                    </a:lnTo>
                    <a:lnTo>
                      <a:pt x="326" y="3"/>
                    </a:lnTo>
                    <a:lnTo>
                      <a:pt x="318" y="3"/>
                    </a:lnTo>
                    <a:lnTo>
                      <a:pt x="314" y="3"/>
                    </a:lnTo>
                    <a:lnTo>
                      <a:pt x="308" y="3"/>
                    </a:lnTo>
                    <a:lnTo>
                      <a:pt x="310" y="4"/>
                    </a:lnTo>
                    <a:lnTo>
                      <a:pt x="308" y="4"/>
                    </a:lnTo>
                    <a:lnTo>
                      <a:pt x="305" y="3"/>
                    </a:lnTo>
                    <a:lnTo>
                      <a:pt x="275" y="6"/>
                    </a:lnTo>
                    <a:lnTo>
                      <a:pt x="299" y="1"/>
                    </a:lnTo>
                    <a:lnTo>
                      <a:pt x="273" y="1"/>
                    </a:lnTo>
                    <a:lnTo>
                      <a:pt x="265" y="0"/>
                    </a:lnTo>
                    <a:lnTo>
                      <a:pt x="251" y="1"/>
                    </a:lnTo>
                    <a:lnTo>
                      <a:pt x="245" y="0"/>
                    </a:lnTo>
                    <a:lnTo>
                      <a:pt x="238" y="1"/>
                    </a:lnTo>
                    <a:lnTo>
                      <a:pt x="230" y="3"/>
                    </a:lnTo>
                    <a:lnTo>
                      <a:pt x="233" y="4"/>
                    </a:lnTo>
                    <a:lnTo>
                      <a:pt x="224" y="1"/>
                    </a:lnTo>
                    <a:lnTo>
                      <a:pt x="195" y="1"/>
                    </a:lnTo>
                    <a:lnTo>
                      <a:pt x="211" y="6"/>
                    </a:lnTo>
                    <a:lnTo>
                      <a:pt x="202" y="8"/>
                    </a:lnTo>
                    <a:lnTo>
                      <a:pt x="205" y="6"/>
                    </a:lnTo>
                    <a:lnTo>
                      <a:pt x="205" y="6"/>
                    </a:lnTo>
                    <a:lnTo>
                      <a:pt x="197" y="3"/>
                    </a:lnTo>
                    <a:lnTo>
                      <a:pt x="172" y="1"/>
                    </a:lnTo>
                    <a:lnTo>
                      <a:pt x="167" y="3"/>
                    </a:lnTo>
                    <a:lnTo>
                      <a:pt x="173" y="4"/>
                    </a:lnTo>
                    <a:lnTo>
                      <a:pt x="156" y="4"/>
                    </a:lnTo>
                    <a:lnTo>
                      <a:pt x="162" y="6"/>
                    </a:lnTo>
                    <a:lnTo>
                      <a:pt x="148" y="4"/>
                    </a:lnTo>
                    <a:lnTo>
                      <a:pt x="145" y="6"/>
                    </a:lnTo>
                    <a:lnTo>
                      <a:pt x="151" y="6"/>
                    </a:lnTo>
                    <a:lnTo>
                      <a:pt x="140" y="8"/>
                    </a:lnTo>
                    <a:lnTo>
                      <a:pt x="140" y="9"/>
                    </a:lnTo>
                    <a:lnTo>
                      <a:pt x="156" y="11"/>
                    </a:lnTo>
                    <a:lnTo>
                      <a:pt x="154" y="11"/>
                    </a:lnTo>
                    <a:lnTo>
                      <a:pt x="140" y="9"/>
                    </a:lnTo>
                    <a:lnTo>
                      <a:pt x="135" y="9"/>
                    </a:lnTo>
                    <a:lnTo>
                      <a:pt x="140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2" y="9"/>
                    </a:lnTo>
                    <a:lnTo>
                      <a:pt x="119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02" y="11"/>
                    </a:lnTo>
                    <a:lnTo>
                      <a:pt x="119" y="11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1" y="12"/>
                    </a:lnTo>
                    <a:lnTo>
                      <a:pt x="111" y="12"/>
                    </a:lnTo>
                    <a:lnTo>
                      <a:pt x="106" y="11"/>
                    </a:lnTo>
                    <a:lnTo>
                      <a:pt x="102" y="11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1"/>
                    </a:lnTo>
                    <a:lnTo>
                      <a:pt x="89" y="11"/>
                    </a:lnTo>
                    <a:lnTo>
                      <a:pt x="79" y="12"/>
                    </a:lnTo>
                    <a:lnTo>
                      <a:pt x="81" y="14"/>
                    </a:lnTo>
                    <a:lnTo>
                      <a:pt x="78" y="12"/>
                    </a:lnTo>
                    <a:lnTo>
                      <a:pt x="76" y="14"/>
                    </a:lnTo>
                    <a:lnTo>
                      <a:pt x="73" y="12"/>
                    </a:lnTo>
                    <a:lnTo>
                      <a:pt x="56" y="14"/>
                    </a:lnTo>
                    <a:lnTo>
                      <a:pt x="51" y="16"/>
                    </a:lnTo>
                    <a:lnTo>
                      <a:pt x="56" y="17"/>
                    </a:lnTo>
                    <a:lnTo>
                      <a:pt x="70" y="16"/>
                    </a:lnTo>
                    <a:lnTo>
                      <a:pt x="75" y="16"/>
                    </a:lnTo>
                    <a:lnTo>
                      <a:pt x="62" y="19"/>
                    </a:lnTo>
                    <a:lnTo>
                      <a:pt x="64" y="19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68" y="19"/>
                    </a:lnTo>
                    <a:lnTo>
                      <a:pt x="76" y="20"/>
                    </a:lnTo>
                    <a:lnTo>
                      <a:pt x="65" y="20"/>
                    </a:lnTo>
                    <a:lnTo>
                      <a:pt x="64" y="22"/>
                    </a:lnTo>
                    <a:lnTo>
                      <a:pt x="67" y="22"/>
                    </a:lnTo>
                    <a:lnTo>
                      <a:pt x="87" y="22"/>
                    </a:lnTo>
                    <a:lnTo>
                      <a:pt x="94" y="24"/>
                    </a:lnTo>
                    <a:lnTo>
                      <a:pt x="67" y="24"/>
                    </a:lnTo>
                    <a:lnTo>
                      <a:pt x="84" y="29"/>
                    </a:lnTo>
                    <a:lnTo>
                      <a:pt x="94" y="24"/>
                    </a:lnTo>
                    <a:lnTo>
                      <a:pt x="105" y="22"/>
                    </a:lnTo>
                    <a:lnTo>
                      <a:pt x="103" y="24"/>
                    </a:lnTo>
                    <a:lnTo>
                      <a:pt x="91" y="27"/>
                    </a:lnTo>
                    <a:lnTo>
                      <a:pt x="89" y="29"/>
                    </a:lnTo>
                    <a:lnTo>
                      <a:pt x="94" y="29"/>
                    </a:lnTo>
                    <a:lnTo>
                      <a:pt x="102" y="27"/>
                    </a:lnTo>
                    <a:lnTo>
                      <a:pt x="98" y="29"/>
                    </a:lnTo>
                    <a:lnTo>
                      <a:pt x="108" y="29"/>
                    </a:lnTo>
                    <a:lnTo>
                      <a:pt x="111" y="29"/>
                    </a:lnTo>
                    <a:lnTo>
                      <a:pt x="111" y="27"/>
                    </a:lnTo>
                    <a:lnTo>
                      <a:pt x="118" y="25"/>
                    </a:lnTo>
                    <a:lnTo>
                      <a:pt x="113" y="27"/>
                    </a:lnTo>
                    <a:lnTo>
                      <a:pt x="118" y="27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16" y="29"/>
                    </a:lnTo>
                    <a:lnTo>
                      <a:pt x="118" y="29"/>
                    </a:lnTo>
                    <a:lnTo>
                      <a:pt x="152" y="25"/>
                    </a:lnTo>
                    <a:lnTo>
                      <a:pt x="157" y="24"/>
                    </a:lnTo>
                    <a:lnTo>
                      <a:pt x="156" y="24"/>
                    </a:lnTo>
                    <a:lnTo>
                      <a:pt x="159" y="22"/>
                    </a:lnTo>
                    <a:lnTo>
                      <a:pt x="156" y="20"/>
                    </a:lnTo>
                    <a:lnTo>
                      <a:pt x="160" y="22"/>
                    </a:lnTo>
                    <a:lnTo>
                      <a:pt x="168" y="19"/>
                    </a:lnTo>
                    <a:lnTo>
                      <a:pt x="183" y="17"/>
                    </a:lnTo>
                    <a:lnTo>
                      <a:pt x="167" y="20"/>
                    </a:lnTo>
                    <a:lnTo>
                      <a:pt x="159" y="24"/>
                    </a:lnTo>
                    <a:lnTo>
                      <a:pt x="159" y="24"/>
                    </a:lnTo>
                    <a:lnTo>
                      <a:pt x="186" y="24"/>
                    </a:lnTo>
                    <a:lnTo>
                      <a:pt x="186" y="25"/>
                    </a:lnTo>
                    <a:lnTo>
                      <a:pt x="170" y="25"/>
                    </a:lnTo>
                    <a:lnTo>
                      <a:pt x="149" y="27"/>
                    </a:lnTo>
                    <a:lnTo>
                      <a:pt x="114" y="30"/>
                    </a:lnTo>
                    <a:lnTo>
                      <a:pt x="119" y="35"/>
                    </a:lnTo>
                    <a:lnTo>
                      <a:pt x="125" y="35"/>
                    </a:lnTo>
                    <a:lnTo>
                      <a:pt x="124" y="35"/>
                    </a:lnTo>
                    <a:lnTo>
                      <a:pt x="122" y="38"/>
                    </a:lnTo>
                    <a:lnTo>
                      <a:pt x="138" y="38"/>
                    </a:lnTo>
                    <a:lnTo>
                      <a:pt x="127" y="40"/>
                    </a:lnTo>
                    <a:lnTo>
                      <a:pt x="118" y="40"/>
                    </a:lnTo>
                    <a:lnTo>
                      <a:pt x="118" y="37"/>
                    </a:lnTo>
                    <a:lnTo>
                      <a:pt x="106" y="32"/>
                    </a:lnTo>
                    <a:lnTo>
                      <a:pt x="87" y="30"/>
                    </a:lnTo>
                    <a:lnTo>
                      <a:pt x="84" y="32"/>
                    </a:lnTo>
                    <a:lnTo>
                      <a:pt x="81" y="33"/>
                    </a:lnTo>
                    <a:lnTo>
                      <a:pt x="79" y="33"/>
                    </a:lnTo>
                    <a:lnTo>
                      <a:pt x="81" y="35"/>
                    </a:lnTo>
                    <a:lnTo>
                      <a:pt x="79" y="35"/>
                    </a:lnTo>
                    <a:lnTo>
                      <a:pt x="78" y="37"/>
                    </a:lnTo>
                    <a:lnTo>
                      <a:pt x="87" y="38"/>
                    </a:lnTo>
                    <a:lnTo>
                      <a:pt x="91" y="41"/>
                    </a:lnTo>
                    <a:lnTo>
                      <a:pt x="89" y="45"/>
                    </a:lnTo>
                    <a:lnTo>
                      <a:pt x="94" y="45"/>
                    </a:lnTo>
                    <a:lnTo>
                      <a:pt x="92" y="45"/>
                    </a:lnTo>
                    <a:lnTo>
                      <a:pt x="86" y="45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100" y="49"/>
                    </a:lnTo>
                    <a:lnTo>
                      <a:pt x="113" y="48"/>
                    </a:lnTo>
                    <a:lnTo>
                      <a:pt x="106" y="49"/>
                    </a:lnTo>
                    <a:lnTo>
                      <a:pt x="103" y="51"/>
                    </a:lnTo>
                    <a:lnTo>
                      <a:pt x="100" y="51"/>
                    </a:lnTo>
                    <a:lnTo>
                      <a:pt x="100" y="53"/>
                    </a:lnTo>
                    <a:lnTo>
                      <a:pt x="89" y="49"/>
                    </a:lnTo>
                    <a:lnTo>
                      <a:pt x="78" y="48"/>
                    </a:lnTo>
                    <a:lnTo>
                      <a:pt x="59" y="49"/>
                    </a:lnTo>
                    <a:lnTo>
                      <a:pt x="54" y="53"/>
                    </a:lnTo>
                    <a:lnTo>
                      <a:pt x="56" y="53"/>
                    </a:lnTo>
                    <a:lnTo>
                      <a:pt x="46" y="54"/>
                    </a:lnTo>
                    <a:lnTo>
                      <a:pt x="44" y="57"/>
                    </a:lnTo>
                    <a:lnTo>
                      <a:pt x="44" y="57"/>
                    </a:lnTo>
                    <a:lnTo>
                      <a:pt x="54" y="57"/>
                    </a:lnTo>
                    <a:lnTo>
                      <a:pt x="64" y="54"/>
                    </a:lnTo>
                    <a:lnTo>
                      <a:pt x="56" y="57"/>
                    </a:lnTo>
                    <a:lnTo>
                      <a:pt x="56" y="59"/>
                    </a:lnTo>
                    <a:lnTo>
                      <a:pt x="64" y="59"/>
                    </a:lnTo>
                    <a:lnTo>
                      <a:pt x="68" y="57"/>
                    </a:lnTo>
                    <a:lnTo>
                      <a:pt x="78" y="53"/>
                    </a:lnTo>
                    <a:lnTo>
                      <a:pt x="73" y="54"/>
                    </a:lnTo>
                    <a:lnTo>
                      <a:pt x="76" y="56"/>
                    </a:lnTo>
                    <a:lnTo>
                      <a:pt x="70" y="57"/>
                    </a:lnTo>
                    <a:lnTo>
                      <a:pt x="68" y="57"/>
                    </a:lnTo>
                    <a:lnTo>
                      <a:pt x="65" y="59"/>
                    </a:lnTo>
                    <a:lnTo>
                      <a:pt x="67" y="59"/>
                    </a:lnTo>
                    <a:lnTo>
                      <a:pt x="57" y="61"/>
                    </a:lnTo>
                    <a:lnTo>
                      <a:pt x="59" y="62"/>
                    </a:lnTo>
                    <a:lnTo>
                      <a:pt x="64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2" y="65"/>
                    </a:lnTo>
                    <a:lnTo>
                      <a:pt x="75" y="65"/>
                    </a:lnTo>
                    <a:lnTo>
                      <a:pt x="89" y="59"/>
                    </a:lnTo>
                    <a:lnTo>
                      <a:pt x="92" y="59"/>
                    </a:lnTo>
                    <a:lnTo>
                      <a:pt x="81" y="64"/>
                    </a:lnTo>
                    <a:lnTo>
                      <a:pt x="71" y="67"/>
                    </a:lnTo>
                    <a:lnTo>
                      <a:pt x="73" y="67"/>
                    </a:lnTo>
                    <a:lnTo>
                      <a:pt x="64" y="67"/>
                    </a:lnTo>
                    <a:lnTo>
                      <a:pt x="64" y="69"/>
                    </a:lnTo>
                    <a:lnTo>
                      <a:pt x="51" y="67"/>
                    </a:lnTo>
                    <a:lnTo>
                      <a:pt x="52" y="65"/>
                    </a:lnTo>
                    <a:lnTo>
                      <a:pt x="49" y="62"/>
                    </a:lnTo>
                    <a:lnTo>
                      <a:pt x="30" y="62"/>
                    </a:lnTo>
                    <a:lnTo>
                      <a:pt x="29" y="64"/>
                    </a:lnTo>
                    <a:lnTo>
                      <a:pt x="32" y="65"/>
                    </a:lnTo>
                    <a:lnTo>
                      <a:pt x="30" y="69"/>
                    </a:lnTo>
                    <a:lnTo>
                      <a:pt x="38" y="69"/>
                    </a:lnTo>
                    <a:lnTo>
                      <a:pt x="33" y="69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17" y="72"/>
                    </a:lnTo>
                    <a:lnTo>
                      <a:pt x="5" y="75"/>
                    </a:lnTo>
                    <a:lnTo>
                      <a:pt x="0" y="78"/>
                    </a:lnTo>
                    <a:lnTo>
                      <a:pt x="2" y="80"/>
                    </a:lnTo>
                    <a:lnTo>
                      <a:pt x="8" y="78"/>
                    </a:lnTo>
                    <a:lnTo>
                      <a:pt x="8" y="80"/>
                    </a:lnTo>
                    <a:lnTo>
                      <a:pt x="10" y="78"/>
                    </a:lnTo>
                    <a:lnTo>
                      <a:pt x="11" y="77"/>
                    </a:lnTo>
                    <a:lnTo>
                      <a:pt x="13" y="75"/>
                    </a:lnTo>
                    <a:lnTo>
                      <a:pt x="10" y="80"/>
                    </a:lnTo>
                    <a:lnTo>
                      <a:pt x="13" y="82"/>
                    </a:lnTo>
                    <a:lnTo>
                      <a:pt x="16" y="82"/>
                    </a:lnTo>
                    <a:lnTo>
                      <a:pt x="19" y="78"/>
                    </a:lnTo>
                    <a:lnTo>
                      <a:pt x="24" y="82"/>
                    </a:lnTo>
                    <a:lnTo>
                      <a:pt x="29" y="80"/>
                    </a:lnTo>
                    <a:lnTo>
                      <a:pt x="30" y="78"/>
                    </a:lnTo>
                    <a:lnTo>
                      <a:pt x="30" y="80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00" name="Freeform 468"/>
              <p:cNvSpPr/>
              <p:nvPr/>
            </p:nvSpPr>
            <p:spPr>
              <a:xfrm>
                <a:off x="2708280" y="1060560"/>
                <a:ext cx="72720" cy="2196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21960"/>
                  <a:gd name="textAreaBottom" fmla="*/ 22320 h 21960"/>
                  <a:gd name="GluePoint1X" fmla="*/ 26 w 46"/>
                  <a:gd name="GluePoint1Y" fmla="*/ 2 h 14"/>
                  <a:gd name="GluePoint2X" fmla="*/ 34 w 46"/>
                  <a:gd name="GluePoint2Y" fmla="*/ 2 h 14"/>
                  <a:gd name="GluePoint3X" fmla="*/ 42 w 46"/>
                  <a:gd name="GluePoint3Y" fmla="*/ 3 h 14"/>
                  <a:gd name="GluePoint4X" fmla="*/ 46 w 46"/>
                  <a:gd name="GluePoint4Y" fmla="*/ 11 h 14"/>
                  <a:gd name="GluePoint5X" fmla="*/ 42 w 46"/>
                  <a:gd name="GluePoint5Y" fmla="*/ 13 h 14"/>
                  <a:gd name="GluePoint6X" fmla="*/ 24 w 46"/>
                  <a:gd name="GluePoint6Y" fmla="*/ 11 h 14"/>
                  <a:gd name="GluePoint7X" fmla="*/ 10 w 46"/>
                  <a:gd name="GluePoint7Y" fmla="*/ 14 h 14"/>
                  <a:gd name="GluePoint8X" fmla="*/ 5 w 46"/>
                  <a:gd name="GluePoint8Y" fmla="*/ 13 h 14"/>
                  <a:gd name="GluePoint9X" fmla="*/ 7 w 46"/>
                  <a:gd name="GluePoint9Y" fmla="*/ 8 h 14"/>
                  <a:gd name="GluePoint10X" fmla="*/ 0 w 46"/>
                  <a:gd name="GluePoint10Y" fmla="*/ 5 h 14"/>
                  <a:gd name="GluePoint11X" fmla="*/ 5 w 46"/>
                  <a:gd name="GluePoint11Y" fmla="*/ 2 h 14"/>
                  <a:gd name="GluePoint12X" fmla="*/ 10 w 46"/>
                  <a:gd name="GluePoint12Y" fmla="*/ 0 h 14"/>
                  <a:gd name="GluePoint13X" fmla="*/ 26 w 46"/>
                  <a:gd name="GluePoint13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6" h="14">
                    <a:moveTo>
                      <a:pt x="26" y="2"/>
                    </a:moveTo>
                    <a:lnTo>
                      <a:pt x="34" y="2"/>
                    </a:lnTo>
                    <a:lnTo>
                      <a:pt x="42" y="3"/>
                    </a:lnTo>
                    <a:lnTo>
                      <a:pt x="46" y="11"/>
                    </a:lnTo>
                    <a:lnTo>
                      <a:pt x="42" y="13"/>
                    </a:lnTo>
                    <a:lnTo>
                      <a:pt x="24" y="11"/>
                    </a:lnTo>
                    <a:lnTo>
                      <a:pt x="10" y="14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0" y="5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01" name="Freeform 469"/>
              <p:cNvSpPr/>
              <p:nvPr/>
            </p:nvSpPr>
            <p:spPr>
              <a:xfrm>
                <a:off x="2517840" y="1057320"/>
                <a:ext cx="434520" cy="283680"/>
              </a:xfrm>
              <a:custGeom>
                <a:avLst/>
                <a:gdLst>
                  <a:gd name="textAreaLeft" fmla="*/ 0 w 434520"/>
                  <a:gd name="textAreaRight" fmla="*/ 434880 w 434520"/>
                  <a:gd name="textAreaTop" fmla="*/ 0 h 283680"/>
                  <a:gd name="textAreaBottom" fmla="*/ 284040 h 283680"/>
                  <a:gd name="GluePoint1X" fmla="*/ 28 w 274"/>
                  <a:gd name="GluePoint1Y" fmla="*/ 12 h 179"/>
                  <a:gd name="GluePoint2X" fmla="*/ 11 w 274"/>
                  <a:gd name="GluePoint2Y" fmla="*/ 24 h 179"/>
                  <a:gd name="GluePoint3X" fmla="*/ 1 w 274"/>
                  <a:gd name="GluePoint3Y" fmla="*/ 36 h 179"/>
                  <a:gd name="GluePoint4X" fmla="*/ 4 w 274"/>
                  <a:gd name="GluePoint4Y" fmla="*/ 49 h 179"/>
                  <a:gd name="GluePoint5X" fmla="*/ 28 w 274"/>
                  <a:gd name="GluePoint5Y" fmla="*/ 55 h 179"/>
                  <a:gd name="GluePoint6X" fmla="*/ 76 w 274"/>
                  <a:gd name="GluePoint6Y" fmla="*/ 57 h 179"/>
                  <a:gd name="GluePoint7X" fmla="*/ 95 w 274"/>
                  <a:gd name="GluePoint7Y" fmla="*/ 55 h 179"/>
                  <a:gd name="GluePoint8X" fmla="*/ 115 w 274"/>
                  <a:gd name="GluePoint8Y" fmla="*/ 52 h 179"/>
                  <a:gd name="GluePoint9X" fmla="*/ 133 w 274"/>
                  <a:gd name="GluePoint9Y" fmla="*/ 66 h 179"/>
                  <a:gd name="GluePoint10X" fmla="*/ 133 w 274"/>
                  <a:gd name="GluePoint10Y" fmla="*/ 71 h 179"/>
                  <a:gd name="GluePoint11X" fmla="*/ 146 w 274"/>
                  <a:gd name="GluePoint11Y" fmla="*/ 74 h 179"/>
                  <a:gd name="GluePoint12X" fmla="*/ 152 w 274"/>
                  <a:gd name="GluePoint12Y" fmla="*/ 95 h 179"/>
                  <a:gd name="GluePoint13X" fmla="*/ 123 w 274"/>
                  <a:gd name="GluePoint13Y" fmla="*/ 121 h 179"/>
                  <a:gd name="GluePoint14X" fmla="*/ 100 w 274"/>
                  <a:gd name="GluePoint14Y" fmla="*/ 127 h 179"/>
                  <a:gd name="GluePoint15X" fmla="*/ 65 w 274"/>
                  <a:gd name="GluePoint15Y" fmla="*/ 132 h 179"/>
                  <a:gd name="GluePoint16X" fmla="*/ 90 w 274"/>
                  <a:gd name="GluePoint16Y" fmla="*/ 137 h 179"/>
                  <a:gd name="GluePoint17X" fmla="*/ 100 w 274"/>
                  <a:gd name="GluePoint17Y" fmla="*/ 135 h 179"/>
                  <a:gd name="GluePoint18X" fmla="*/ 111 w 274"/>
                  <a:gd name="GluePoint18Y" fmla="*/ 135 h 179"/>
                  <a:gd name="GluePoint19X" fmla="*/ 123 w 274"/>
                  <a:gd name="GluePoint19Y" fmla="*/ 148 h 179"/>
                  <a:gd name="GluePoint20X" fmla="*/ 123 w 274"/>
                  <a:gd name="GluePoint20Y" fmla="*/ 153 h 179"/>
                  <a:gd name="GluePoint21X" fmla="*/ 144 w 274"/>
                  <a:gd name="GluePoint21Y" fmla="*/ 166 h 179"/>
                  <a:gd name="GluePoint22X" fmla="*/ 154 w 274"/>
                  <a:gd name="GluePoint22Y" fmla="*/ 169 h 179"/>
                  <a:gd name="GluePoint23X" fmla="*/ 177 w 274"/>
                  <a:gd name="GluePoint23Y" fmla="*/ 179 h 179"/>
                  <a:gd name="GluePoint24X" fmla="*/ 169 w 274"/>
                  <a:gd name="GluePoint24Y" fmla="*/ 161 h 179"/>
                  <a:gd name="GluePoint25X" fmla="*/ 174 w 274"/>
                  <a:gd name="GluePoint25Y" fmla="*/ 153 h 179"/>
                  <a:gd name="GluePoint26X" fmla="*/ 192 w 274"/>
                  <a:gd name="GluePoint26Y" fmla="*/ 163 h 179"/>
                  <a:gd name="GluePoint27X" fmla="*/ 203 w 274"/>
                  <a:gd name="GluePoint27Y" fmla="*/ 169 h 179"/>
                  <a:gd name="GluePoint28X" fmla="*/ 206 w 274"/>
                  <a:gd name="GluePoint28Y" fmla="*/ 158 h 179"/>
                  <a:gd name="GluePoint29X" fmla="*/ 209 w 274"/>
                  <a:gd name="GluePoint29Y" fmla="*/ 143 h 179"/>
                  <a:gd name="GluePoint30X" fmla="*/ 212 w 274"/>
                  <a:gd name="GluePoint30Y" fmla="*/ 135 h 179"/>
                  <a:gd name="GluePoint31X" fmla="*/ 198 w 274"/>
                  <a:gd name="GluePoint31Y" fmla="*/ 134 h 179"/>
                  <a:gd name="GluePoint32X" fmla="*/ 196 w 274"/>
                  <a:gd name="GluePoint32Y" fmla="*/ 123 h 179"/>
                  <a:gd name="GluePoint33X" fmla="*/ 195 w 274"/>
                  <a:gd name="GluePoint33Y" fmla="*/ 111 h 179"/>
                  <a:gd name="GluePoint34X" fmla="*/ 203 w 274"/>
                  <a:gd name="GluePoint34Y" fmla="*/ 108 h 179"/>
                  <a:gd name="GluePoint35X" fmla="*/ 217 w 274"/>
                  <a:gd name="GluePoint35Y" fmla="*/ 115 h 179"/>
                  <a:gd name="GluePoint36X" fmla="*/ 227 w 274"/>
                  <a:gd name="GluePoint36Y" fmla="*/ 123 h 179"/>
                  <a:gd name="GluePoint37X" fmla="*/ 233 w 274"/>
                  <a:gd name="GluePoint37Y" fmla="*/ 129 h 179"/>
                  <a:gd name="GluePoint38X" fmla="*/ 252 w 274"/>
                  <a:gd name="GluePoint38Y" fmla="*/ 119 h 179"/>
                  <a:gd name="GluePoint39X" fmla="*/ 260 w 274"/>
                  <a:gd name="GluePoint39Y" fmla="*/ 111 h 179"/>
                  <a:gd name="GluePoint40X" fmla="*/ 254 w 274"/>
                  <a:gd name="GluePoint40Y" fmla="*/ 102 h 179"/>
                  <a:gd name="GluePoint41X" fmla="*/ 241 w 274"/>
                  <a:gd name="GluePoint41Y" fmla="*/ 87 h 179"/>
                  <a:gd name="GluePoint42X" fmla="*/ 223 w 274"/>
                  <a:gd name="GluePoint42Y" fmla="*/ 82 h 179"/>
                  <a:gd name="GluePoint43X" fmla="*/ 214 w 274"/>
                  <a:gd name="GluePoint43Y" fmla="*/ 68 h 179"/>
                  <a:gd name="GluePoint44X" fmla="*/ 233 w 274"/>
                  <a:gd name="GluePoint44Y" fmla="*/ 63 h 179"/>
                  <a:gd name="GluePoint45X" fmla="*/ 233 w 274"/>
                  <a:gd name="GluePoint45Y" fmla="*/ 60 h 179"/>
                  <a:gd name="GluePoint46X" fmla="*/ 225 w 274"/>
                  <a:gd name="GluePoint46Y" fmla="*/ 53 h 179"/>
                  <a:gd name="GluePoint47X" fmla="*/ 223 w 274"/>
                  <a:gd name="GluePoint47Y" fmla="*/ 49 h 179"/>
                  <a:gd name="GluePoint48X" fmla="*/ 201 w 274"/>
                  <a:gd name="GluePoint48Y" fmla="*/ 45 h 179"/>
                  <a:gd name="GluePoint49X" fmla="*/ 204 w 274"/>
                  <a:gd name="GluePoint49Y" fmla="*/ 37 h 179"/>
                  <a:gd name="GluePoint50X" fmla="*/ 177 w 274"/>
                  <a:gd name="GluePoint50Y" fmla="*/ 34 h 179"/>
                  <a:gd name="GluePoint51X" fmla="*/ 169 w 274"/>
                  <a:gd name="GluePoint51Y" fmla="*/ 31 h 179"/>
                  <a:gd name="GluePoint52X" fmla="*/ 173 w 274"/>
                  <a:gd name="GluePoint52Y" fmla="*/ 23 h 179"/>
                  <a:gd name="GluePoint53X" fmla="*/ 135 w 274"/>
                  <a:gd name="GluePoint53Y" fmla="*/ 20 h 179"/>
                  <a:gd name="GluePoint54X" fmla="*/ 115 w 274"/>
                  <a:gd name="GluePoint54Y" fmla="*/ 23 h 179"/>
                  <a:gd name="GluePoint55X" fmla="*/ 120 w 274"/>
                  <a:gd name="GluePoint55Y" fmla="*/ 16 h 179"/>
                  <a:gd name="GluePoint56X" fmla="*/ 119 w 274"/>
                  <a:gd name="GluePoint56Y" fmla="*/ 2 h 179"/>
                  <a:gd name="GluePoint57X" fmla="*/ 90 w 274"/>
                  <a:gd name="GluePoint57Y" fmla="*/ 7 h 179"/>
                  <a:gd name="GluePoint58X" fmla="*/ 76 w 274"/>
                  <a:gd name="GluePoint58Y" fmla="*/ 10 h 179"/>
                  <a:gd name="GluePoint59X" fmla="*/ 61 w 274"/>
                  <a:gd name="GluePoint59Y" fmla="*/ 20 h 179"/>
                  <a:gd name="GluePoint60X" fmla="*/ 55 w 274"/>
                  <a:gd name="GluePoint60Y" fmla="*/ 36 h 179"/>
                  <a:gd name="GluePoint61X" fmla="*/ 33 w 274"/>
                  <a:gd name="GluePoint61Y" fmla="*/ 41 h 179"/>
                  <a:gd name="GluePoint62X" fmla="*/ 46 w 274"/>
                  <a:gd name="GluePoint62Y" fmla="*/ 26 h 179"/>
                  <a:gd name="GluePoint63X" fmla="*/ 82 w 274"/>
                  <a:gd name="GluePoint63Y" fmla="*/ 2 h 1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74" h="179">
                    <a:moveTo>
                      <a:pt x="82" y="2"/>
                    </a:moveTo>
                    <a:lnTo>
                      <a:pt x="69" y="0"/>
                    </a:lnTo>
                    <a:lnTo>
                      <a:pt x="57" y="2"/>
                    </a:lnTo>
                    <a:lnTo>
                      <a:pt x="41" y="7"/>
                    </a:lnTo>
                    <a:lnTo>
                      <a:pt x="30" y="10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3" y="15"/>
                    </a:lnTo>
                    <a:lnTo>
                      <a:pt x="22" y="15"/>
                    </a:lnTo>
                    <a:lnTo>
                      <a:pt x="12" y="21"/>
                    </a:lnTo>
                    <a:lnTo>
                      <a:pt x="11" y="24"/>
                    </a:lnTo>
                    <a:lnTo>
                      <a:pt x="14" y="24"/>
                    </a:lnTo>
                    <a:lnTo>
                      <a:pt x="6" y="26"/>
                    </a:lnTo>
                    <a:lnTo>
                      <a:pt x="6" y="29"/>
                    </a:lnTo>
                    <a:lnTo>
                      <a:pt x="3" y="31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37"/>
                    </a:lnTo>
                    <a:lnTo>
                      <a:pt x="27" y="41"/>
                    </a:lnTo>
                    <a:lnTo>
                      <a:pt x="14" y="42"/>
                    </a:lnTo>
                    <a:lnTo>
                      <a:pt x="3" y="41"/>
                    </a:lnTo>
                    <a:lnTo>
                      <a:pt x="1" y="42"/>
                    </a:lnTo>
                    <a:lnTo>
                      <a:pt x="4" y="49"/>
                    </a:lnTo>
                    <a:lnTo>
                      <a:pt x="7" y="50"/>
                    </a:lnTo>
                    <a:lnTo>
                      <a:pt x="19" y="52"/>
                    </a:lnTo>
                    <a:lnTo>
                      <a:pt x="23" y="50"/>
                    </a:lnTo>
                    <a:lnTo>
                      <a:pt x="27" y="49"/>
                    </a:lnTo>
                    <a:lnTo>
                      <a:pt x="25" y="52"/>
                    </a:lnTo>
                    <a:lnTo>
                      <a:pt x="28" y="55"/>
                    </a:lnTo>
                    <a:lnTo>
                      <a:pt x="34" y="55"/>
                    </a:lnTo>
                    <a:lnTo>
                      <a:pt x="36" y="55"/>
                    </a:lnTo>
                    <a:lnTo>
                      <a:pt x="54" y="57"/>
                    </a:lnTo>
                    <a:lnTo>
                      <a:pt x="60" y="55"/>
                    </a:lnTo>
                    <a:lnTo>
                      <a:pt x="71" y="58"/>
                    </a:lnTo>
                    <a:lnTo>
                      <a:pt x="76" y="57"/>
                    </a:lnTo>
                    <a:lnTo>
                      <a:pt x="79" y="58"/>
                    </a:lnTo>
                    <a:lnTo>
                      <a:pt x="82" y="58"/>
                    </a:lnTo>
                    <a:lnTo>
                      <a:pt x="81" y="58"/>
                    </a:lnTo>
                    <a:lnTo>
                      <a:pt x="76" y="55"/>
                    </a:lnTo>
                    <a:lnTo>
                      <a:pt x="77" y="53"/>
                    </a:lnTo>
                    <a:lnTo>
                      <a:pt x="95" y="55"/>
                    </a:lnTo>
                    <a:lnTo>
                      <a:pt x="95" y="58"/>
                    </a:lnTo>
                    <a:lnTo>
                      <a:pt x="106" y="57"/>
                    </a:lnTo>
                    <a:lnTo>
                      <a:pt x="108" y="57"/>
                    </a:lnTo>
                    <a:lnTo>
                      <a:pt x="108" y="50"/>
                    </a:lnTo>
                    <a:lnTo>
                      <a:pt x="111" y="50"/>
                    </a:lnTo>
                    <a:lnTo>
                      <a:pt x="115" y="52"/>
                    </a:lnTo>
                    <a:lnTo>
                      <a:pt x="122" y="52"/>
                    </a:lnTo>
                    <a:lnTo>
                      <a:pt x="119" y="58"/>
                    </a:lnTo>
                    <a:lnTo>
                      <a:pt x="127" y="58"/>
                    </a:lnTo>
                    <a:lnTo>
                      <a:pt x="125" y="60"/>
                    </a:lnTo>
                    <a:lnTo>
                      <a:pt x="122" y="60"/>
                    </a:lnTo>
                    <a:lnTo>
                      <a:pt x="133" y="66"/>
                    </a:lnTo>
                    <a:lnTo>
                      <a:pt x="133" y="68"/>
                    </a:lnTo>
                    <a:lnTo>
                      <a:pt x="128" y="69"/>
                    </a:lnTo>
                    <a:lnTo>
                      <a:pt x="122" y="69"/>
                    </a:lnTo>
                    <a:lnTo>
                      <a:pt x="120" y="73"/>
                    </a:lnTo>
                    <a:lnTo>
                      <a:pt x="119" y="76"/>
                    </a:lnTo>
                    <a:lnTo>
                      <a:pt x="133" y="7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39" y="73"/>
                    </a:lnTo>
                    <a:lnTo>
                      <a:pt x="144" y="78"/>
                    </a:lnTo>
                    <a:lnTo>
                      <a:pt x="146" y="76"/>
                    </a:lnTo>
                    <a:lnTo>
                      <a:pt x="146" y="74"/>
                    </a:lnTo>
                    <a:lnTo>
                      <a:pt x="149" y="74"/>
                    </a:lnTo>
                    <a:lnTo>
                      <a:pt x="146" y="79"/>
                    </a:lnTo>
                    <a:lnTo>
                      <a:pt x="147" y="81"/>
                    </a:lnTo>
                    <a:lnTo>
                      <a:pt x="152" y="81"/>
                    </a:lnTo>
                    <a:lnTo>
                      <a:pt x="154" y="82"/>
                    </a:lnTo>
                    <a:lnTo>
                      <a:pt x="152" y="95"/>
                    </a:lnTo>
                    <a:lnTo>
                      <a:pt x="154" y="95"/>
                    </a:lnTo>
                    <a:lnTo>
                      <a:pt x="144" y="100"/>
                    </a:lnTo>
                    <a:lnTo>
                      <a:pt x="141" y="105"/>
                    </a:lnTo>
                    <a:lnTo>
                      <a:pt x="136" y="105"/>
                    </a:lnTo>
                    <a:lnTo>
                      <a:pt x="119" y="113"/>
                    </a:lnTo>
                    <a:lnTo>
                      <a:pt x="123" y="121"/>
                    </a:lnTo>
                    <a:lnTo>
                      <a:pt x="122" y="124"/>
                    </a:lnTo>
                    <a:lnTo>
                      <a:pt x="115" y="123"/>
                    </a:lnTo>
                    <a:lnTo>
                      <a:pt x="109" y="124"/>
                    </a:lnTo>
                    <a:lnTo>
                      <a:pt x="104" y="124"/>
                    </a:lnTo>
                    <a:lnTo>
                      <a:pt x="103" y="126"/>
                    </a:lnTo>
                    <a:lnTo>
                      <a:pt x="100" y="127"/>
                    </a:lnTo>
                    <a:lnTo>
                      <a:pt x="79" y="124"/>
                    </a:lnTo>
                    <a:lnTo>
                      <a:pt x="79" y="126"/>
                    </a:lnTo>
                    <a:lnTo>
                      <a:pt x="77" y="126"/>
                    </a:lnTo>
                    <a:lnTo>
                      <a:pt x="76" y="127"/>
                    </a:lnTo>
                    <a:lnTo>
                      <a:pt x="68" y="131"/>
                    </a:lnTo>
                    <a:lnTo>
                      <a:pt x="65" y="132"/>
                    </a:lnTo>
                    <a:lnTo>
                      <a:pt x="61" y="135"/>
                    </a:lnTo>
                    <a:lnTo>
                      <a:pt x="65" y="140"/>
                    </a:lnTo>
                    <a:lnTo>
                      <a:pt x="74" y="143"/>
                    </a:lnTo>
                    <a:lnTo>
                      <a:pt x="87" y="140"/>
                    </a:lnTo>
                    <a:lnTo>
                      <a:pt x="87" y="137"/>
                    </a:lnTo>
                    <a:lnTo>
                      <a:pt x="90" y="137"/>
                    </a:lnTo>
                    <a:lnTo>
                      <a:pt x="93" y="137"/>
                    </a:lnTo>
                    <a:lnTo>
                      <a:pt x="93" y="139"/>
                    </a:lnTo>
                    <a:lnTo>
                      <a:pt x="101" y="140"/>
                    </a:lnTo>
                    <a:lnTo>
                      <a:pt x="101" y="139"/>
                    </a:lnTo>
                    <a:lnTo>
                      <a:pt x="103" y="139"/>
                    </a:lnTo>
                    <a:lnTo>
                      <a:pt x="100" y="135"/>
                    </a:lnTo>
                    <a:lnTo>
                      <a:pt x="101" y="134"/>
                    </a:lnTo>
                    <a:lnTo>
                      <a:pt x="106" y="132"/>
                    </a:lnTo>
                    <a:lnTo>
                      <a:pt x="104" y="135"/>
                    </a:lnTo>
                    <a:lnTo>
                      <a:pt x="106" y="134"/>
                    </a:lnTo>
                    <a:lnTo>
                      <a:pt x="108" y="137"/>
                    </a:lnTo>
                    <a:lnTo>
                      <a:pt x="111" y="135"/>
                    </a:lnTo>
                    <a:lnTo>
                      <a:pt x="112" y="137"/>
                    </a:lnTo>
                    <a:lnTo>
                      <a:pt x="115" y="137"/>
                    </a:lnTo>
                    <a:lnTo>
                      <a:pt x="115" y="142"/>
                    </a:lnTo>
                    <a:lnTo>
                      <a:pt x="117" y="143"/>
                    </a:lnTo>
                    <a:lnTo>
                      <a:pt x="117" y="147"/>
                    </a:lnTo>
                    <a:lnTo>
                      <a:pt x="123" y="148"/>
                    </a:lnTo>
                    <a:lnTo>
                      <a:pt x="125" y="152"/>
                    </a:lnTo>
                    <a:lnTo>
                      <a:pt x="128" y="148"/>
                    </a:lnTo>
                    <a:lnTo>
                      <a:pt x="131" y="152"/>
                    </a:lnTo>
                    <a:lnTo>
                      <a:pt x="133" y="152"/>
                    </a:lnTo>
                    <a:lnTo>
                      <a:pt x="125" y="155"/>
                    </a:lnTo>
                    <a:lnTo>
                      <a:pt x="123" y="153"/>
                    </a:lnTo>
                    <a:lnTo>
                      <a:pt x="125" y="160"/>
                    </a:lnTo>
                    <a:lnTo>
                      <a:pt x="128" y="161"/>
                    </a:lnTo>
                    <a:lnTo>
                      <a:pt x="138" y="166"/>
                    </a:lnTo>
                    <a:lnTo>
                      <a:pt x="144" y="163"/>
                    </a:lnTo>
                    <a:lnTo>
                      <a:pt x="142" y="166"/>
                    </a:lnTo>
                    <a:lnTo>
                      <a:pt x="144" y="166"/>
                    </a:lnTo>
                    <a:lnTo>
                      <a:pt x="149" y="164"/>
                    </a:lnTo>
                    <a:lnTo>
                      <a:pt x="147" y="168"/>
                    </a:lnTo>
                    <a:lnTo>
                      <a:pt x="150" y="168"/>
                    </a:lnTo>
                    <a:lnTo>
                      <a:pt x="150" y="171"/>
                    </a:lnTo>
                    <a:lnTo>
                      <a:pt x="152" y="171"/>
                    </a:lnTo>
                    <a:lnTo>
                      <a:pt x="154" y="169"/>
                    </a:lnTo>
                    <a:lnTo>
                      <a:pt x="154" y="172"/>
                    </a:lnTo>
                    <a:lnTo>
                      <a:pt x="155" y="172"/>
                    </a:lnTo>
                    <a:lnTo>
                      <a:pt x="165" y="174"/>
                    </a:lnTo>
                    <a:lnTo>
                      <a:pt x="168" y="177"/>
                    </a:lnTo>
                    <a:lnTo>
                      <a:pt x="174" y="176"/>
                    </a:lnTo>
                    <a:lnTo>
                      <a:pt x="177" y="179"/>
                    </a:lnTo>
                    <a:lnTo>
                      <a:pt x="182" y="179"/>
                    </a:lnTo>
                    <a:lnTo>
                      <a:pt x="182" y="177"/>
                    </a:lnTo>
                    <a:lnTo>
                      <a:pt x="184" y="172"/>
                    </a:lnTo>
                    <a:lnTo>
                      <a:pt x="171" y="161"/>
                    </a:lnTo>
                    <a:lnTo>
                      <a:pt x="173" y="160"/>
                    </a:lnTo>
                    <a:lnTo>
                      <a:pt x="169" y="161"/>
                    </a:lnTo>
                    <a:lnTo>
                      <a:pt x="165" y="153"/>
                    </a:lnTo>
                    <a:lnTo>
                      <a:pt x="163" y="150"/>
                    </a:lnTo>
                    <a:lnTo>
                      <a:pt x="166" y="150"/>
                    </a:lnTo>
                    <a:lnTo>
                      <a:pt x="171" y="155"/>
                    </a:lnTo>
                    <a:lnTo>
                      <a:pt x="174" y="155"/>
                    </a:lnTo>
                    <a:lnTo>
                      <a:pt x="174" y="153"/>
                    </a:lnTo>
                    <a:lnTo>
                      <a:pt x="176" y="153"/>
                    </a:lnTo>
                    <a:lnTo>
                      <a:pt x="179" y="158"/>
                    </a:lnTo>
                    <a:lnTo>
                      <a:pt x="184" y="158"/>
                    </a:lnTo>
                    <a:lnTo>
                      <a:pt x="184" y="161"/>
                    </a:lnTo>
                    <a:lnTo>
                      <a:pt x="190" y="161"/>
                    </a:lnTo>
                    <a:lnTo>
                      <a:pt x="192" y="163"/>
                    </a:lnTo>
                    <a:lnTo>
                      <a:pt x="198" y="163"/>
                    </a:lnTo>
                    <a:lnTo>
                      <a:pt x="198" y="164"/>
                    </a:lnTo>
                    <a:lnTo>
                      <a:pt x="201" y="164"/>
                    </a:lnTo>
                    <a:lnTo>
                      <a:pt x="198" y="168"/>
                    </a:lnTo>
                    <a:lnTo>
                      <a:pt x="201" y="169"/>
                    </a:lnTo>
                    <a:lnTo>
                      <a:pt x="203" y="169"/>
                    </a:lnTo>
                    <a:lnTo>
                      <a:pt x="203" y="164"/>
                    </a:lnTo>
                    <a:lnTo>
                      <a:pt x="208" y="164"/>
                    </a:lnTo>
                    <a:lnTo>
                      <a:pt x="209" y="163"/>
                    </a:lnTo>
                    <a:lnTo>
                      <a:pt x="208" y="161"/>
                    </a:lnTo>
                    <a:lnTo>
                      <a:pt x="206" y="161"/>
                    </a:lnTo>
                    <a:lnTo>
                      <a:pt x="206" y="158"/>
                    </a:lnTo>
                    <a:lnTo>
                      <a:pt x="208" y="155"/>
                    </a:lnTo>
                    <a:lnTo>
                      <a:pt x="211" y="158"/>
                    </a:lnTo>
                    <a:lnTo>
                      <a:pt x="212" y="155"/>
                    </a:lnTo>
                    <a:lnTo>
                      <a:pt x="216" y="152"/>
                    </a:lnTo>
                    <a:lnTo>
                      <a:pt x="216" y="145"/>
                    </a:lnTo>
                    <a:lnTo>
                      <a:pt x="209" y="143"/>
                    </a:lnTo>
                    <a:lnTo>
                      <a:pt x="211" y="142"/>
                    </a:lnTo>
                    <a:lnTo>
                      <a:pt x="214" y="142"/>
                    </a:lnTo>
                    <a:lnTo>
                      <a:pt x="216" y="139"/>
                    </a:lnTo>
                    <a:lnTo>
                      <a:pt x="216" y="137"/>
                    </a:lnTo>
                    <a:lnTo>
                      <a:pt x="212" y="137"/>
                    </a:lnTo>
                    <a:lnTo>
                      <a:pt x="212" y="135"/>
                    </a:lnTo>
                    <a:lnTo>
                      <a:pt x="209" y="137"/>
                    </a:lnTo>
                    <a:lnTo>
                      <a:pt x="211" y="132"/>
                    </a:lnTo>
                    <a:lnTo>
                      <a:pt x="201" y="134"/>
                    </a:lnTo>
                    <a:lnTo>
                      <a:pt x="206" y="132"/>
                    </a:lnTo>
                    <a:lnTo>
                      <a:pt x="200" y="132"/>
                    </a:lnTo>
                    <a:lnTo>
                      <a:pt x="198" y="134"/>
                    </a:lnTo>
                    <a:lnTo>
                      <a:pt x="198" y="127"/>
                    </a:lnTo>
                    <a:lnTo>
                      <a:pt x="195" y="127"/>
                    </a:lnTo>
                    <a:lnTo>
                      <a:pt x="196" y="126"/>
                    </a:lnTo>
                    <a:lnTo>
                      <a:pt x="196" y="124"/>
                    </a:lnTo>
                    <a:lnTo>
                      <a:pt x="196" y="124"/>
                    </a:lnTo>
                    <a:lnTo>
                      <a:pt x="196" y="123"/>
                    </a:lnTo>
                    <a:lnTo>
                      <a:pt x="198" y="121"/>
                    </a:lnTo>
                    <a:lnTo>
                      <a:pt x="190" y="121"/>
                    </a:lnTo>
                    <a:lnTo>
                      <a:pt x="192" y="118"/>
                    </a:lnTo>
                    <a:lnTo>
                      <a:pt x="201" y="116"/>
                    </a:lnTo>
                    <a:lnTo>
                      <a:pt x="200" y="113"/>
                    </a:lnTo>
                    <a:lnTo>
                      <a:pt x="195" y="111"/>
                    </a:lnTo>
                    <a:lnTo>
                      <a:pt x="193" y="110"/>
                    </a:lnTo>
                    <a:lnTo>
                      <a:pt x="198" y="110"/>
                    </a:lnTo>
                    <a:lnTo>
                      <a:pt x="198" y="108"/>
                    </a:lnTo>
                    <a:lnTo>
                      <a:pt x="200" y="108"/>
                    </a:lnTo>
                    <a:lnTo>
                      <a:pt x="204" y="111"/>
                    </a:lnTo>
                    <a:lnTo>
                      <a:pt x="203" y="108"/>
                    </a:lnTo>
                    <a:lnTo>
                      <a:pt x="206" y="108"/>
                    </a:lnTo>
                    <a:lnTo>
                      <a:pt x="203" y="106"/>
                    </a:lnTo>
                    <a:lnTo>
                      <a:pt x="206" y="106"/>
                    </a:lnTo>
                    <a:lnTo>
                      <a:pt x="209" y="108"/>
                    </a:lnTo>
                    <a:lnTo>
                      <a:pt x="208" y="110"/>
                    </a:lnTo>
                    <a:lnTo>
                      <a:pt x="217" y="115"/>
                    </a:lnTo>
                    <a:lnTo>
                      <a:pt x="217" y="116"/>
                    </a:lnTo>
                    <a:lnTo>
                      <a:pt x="223" y="116"/>
                    </a:lnTo>
                    <a:lnTo>
                      <a:pt x="222" y="118"/>
                    </a:lnTo>
                    <a:lnTo>
                      <a:pt x="220" y="119"/>
                    </a:lnTo>
                    <a:lnTo>
                      <a:pt x="223" y="124"/>
                    </a:lnTo>
                    <a:lnTo>
                      <a:pt x="227" y="123"/>
                    </a:lnTo>
                    <a:lnTo>
                      <a:pt x="227" y="124"/>
                    </a:lnTo>
                    <a:lnTo>
                      <a:pt x="225" y="126"/>
                    </a:lnTo>
                    <a:lnTo>
                      <a:pt x="225" y="127"/>
                    </a:lnTo>
                    <a:lnTo>
                      <a:pt x="230" y="127"/>
                    </a:lnTo>
                    <a:lnTo>
                      <a:pt x="230" y="131"/>
                    </a:lnTo>
                    <a:lnTo>
                      <a:pt x="233" y="129"/>
                    </a:lnTo>
                    <a:lnTo>
                      <a:pt x="235" y="132"/>
                    </a:lnTo>
                    <a:lnTo>
                      <a:pt x="239" y="126"/>
                    </a:lnTo>
                    <a:lnTo>
                      <a:pt x="243" y="126"/>
                    </a:lnTo>
                    <a:lnTo>
                      <a:pt x="243" y="119"/>
                    </a:lnTo>
                    <a:lnTo>
                      <a:pt x="250" y="123"/>
                    </a:lnTo>
                    <a:lnTo>
                      <a:pt x="252" y="119"/>
                    </a:lnTo>
                    <a:lnTo>
                      <a:pt x="255" y="119"/>
                    </a:lnTo>
                    <a:lnTo>
                      <a:pt x="257" y="116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55" y="115"/>
                    </a:lnTo>
                    <a:lnTo>
                      <a:pt x="260" y="111"/>
                    </a:lnTo>
                    <a:lnTo>
                      <a:pt x="266" y="111"/>
                    </a:lnTo>
                    <a:lnTo>
                      <a:pt x="268" y="111"/>
                    </a:lnTo>
                    <a:lnTo>
                      <a:pt x="268" y="110"/>
                    </a:lnTo>
                    <a:lnTo>
                      <a:pt x="274" y="106"/>
                    </a:lnTo>
                    <a:lnTo>
                      <a:pt x="268" y="100"/>
                    </a:lnTo>
                    <a:lnTo>
                      <a:pt x="254" y="102"/>
                    </a:lnTo>
                    <a:lnTo>
                      <a:pt x="260" y="95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50" y="94"/>
                    </a:lnTo>
                    <a:lnTo>
                      <a:pt x="247" y="89"/>
                    </a:lnTo>
                    <a:lnTo>
                      <a:pt x="241" y="87"/>
                    </a:lnTo>
                    <a:lnTo>
                      <a:pt x="244" y="84"/>
                    </a:lnTo>
                    <a:lnTo>
                      <a:pt x="231" y="87"/>
                    </a:lnTo>
                    <a:lnTo>
                      <a:pt x="230" y="86"/>
                    </a:lnTo>
                    <a:lnTo>
                      <a:pt x="233" y="84"/>
                    </a:lnTo>
                    <a:lnTo>
                      <a:pt x="231" y="82"/>
                    </a:lnTo>
                    <a:lnTo>
                      <a:pt x="223" y="82"/>
                    </a:lnTo>
                    <a:lnTo>
                      <a:pt x="228" y="79"/>
                    </a:lnTo>
                    <a:lnTo>
                      <a:pt x="211" y="76"/>
                    </a:lnTo>
                    <a:lnTo>
                      <a:pt x="219" y="74"/>
                    </a:lnTo>
                    <a:lnTo>
                      <a:pt x="216" y="71"/>
                    </a:lnTo>
                    <a:lnTo>
                      <a:pt x="220" y="69"/>
                    </a:lnTo>
                    <a:lnTo>
                      <a:pt x="214" y="68"/>
                    </a:lnTo>
                    <a:lnTo>
                      <a:pt x="220" y="68"/>
                    </a:lnTo>
                    <a:lnTo>
                      <a:pt x="220" y="66"/>
                    </a:lnTo>
                    <a:lnTo>
                      <a:pt x="225" y="68"/>
                    </a:lnTo>
                    <a:lnTo>
                      <a:pt x="235" y="68"/>
                    </a:lnTo>
                    <a:lnTo>
                      <a:pt x="238" y="66"/>
                    </a:lnTo>
                    <a:lnTo>
                      <a:pt x="233" y="63"/>
                    </a:lnTo>
                    <a:lnTo>
                      <a:pt x="222" y="63"/>
                    </a:lnTo>
                    <a:lnTo>
                      <a:pt x="220" y="63"/>
                    </a:lnTo>
                    <a:lnTo>
                      <a:pt x="216" y="61"/>
                    </a:lnTo>
                    <a:lnTo>
                      <a:pt x="214" y="61"/>
                    </a:lnTo>
                    <a:lnTo>
                      <a:pt x="227" y="58"/>
                    </a:lnTo>
                    <a:lnTo>
                      <a:pt x="233" y="60"/>
                    </a:lnTo>
                    <a:lnTo>
                      <a:pt x="236" y="58"/>
                    </a:lnTo>
                    <a:lnTo>
                      <a:pt x="235" y="57"/>
                    </a:lnTo>
                    <a:lnTo>
                      <a:pt x="231" y="52"/>
                    </a:lnTo>
                    <a:lnTo>
                      <a:pt x="228" y="52"/>
                    </a:lnTo>
                    <a:lnTo>
                      <a:pt x="225" y="52"/>
                    </a:lnTo>
                    <a:lnTo>
                      <a:pt x="225" y="53"/>
                    </a:lnTo>
                    <a:lnTo>
                      <a:pt x="219" y="57"/>
                    </a:lnTo>
                    <a:lnTo>
                      <a:pt x="216" y="57"/>
                    </a:lnTo>
                    <a:lnTo>
                      <a:pt x="220" y="53"/>
                    </a:lnTo>
                    <a:lnTo>
                      <a:pt x="211" y="53"/>
                    </a:lnTo>
                    <a:lnTo>
                      <a:pt x="220" y="50"/>
                    </a:lnTo>
                    <a:lnTo>
                      <a:pt x="223" y="49"/>
                    </a:lnTo>
                    <a:lnTo>
                      <a:pt x="225" y="50"/>
                    </a:lnTo>
                    <a:lnTo>
                      <a:pt x="227" y="47"/>
                    </a:lnTo>
                    <a:lnTo>
                      <a:pt x="217" y="44"/>
                    </a:lnTo>
                    <a:lnTo>
                      <a:pt x="204" y="49"/>
                    </a:lnTo>
                    <a:lnTo>
                      <a:pt x="214" y="44"/>
                    </a:lnTo>
                    <a:lnTo>
                      <a:pt x="201" y="45"/>
                    </a:lnTo>
                    <a:lnTo>
                      <a:pt x="208" y="42"/>
                    </a:lnTo>
                    <a:lnTo>
                      <a:pt x="208" y="41"/>
                    </a:lnTo>
                    <a:lnTo>
                      <a:pt x="198" y="42"/>
                    </a:lnTo>
                    <a:lnTo>
                      <a:pt x="192" y="41"/>
                    </a:lnTo>
                    <a:lnTo>
                      <a:pt x="203" y="39"/>
                    </a:lnTo>
                    <a:lnTo>
                      <a:pt x="204" y="37"/>
                    </a:lnTo>
                    <a:lnTo>
                      <a:pt x="203" y="34"/>
                    </a:lnTo>
                    <a:lnTo>
                      <a:pt x="193" y="31"/>
                    </a:lnTo>
                    <a:lnTo>
                      <a:pt x="189" y="33"/>
                    </a:lnTo>
                    <a:lnTo>
                      <a:pt x="182" y="33"/>
                    </a:lnTo>
                    <a:lnTo>
                      <a:pt x="182" y="36"/>
                    </a:lnTo>
                    <a:lnTo>
                      <a:pt x="177" y="34"/>
                    </a:lnTo>
                    <a:lnTo>
                      <a:pt x="181" y="33"/>
                    </a:lnTo>
                    <a:lnTo>
                      <a:pt x="174" y="34"/>
                    </a:lnTo>
                    <a:lnTo>
                      <a:pt x="184" y="29"/>
                    </a:lnTo>
                    <a:lnTo>
                      <a:pt x="174" y="29"/>
                    </a:lnTo>
                    <a:lnTo>
                      <a:pt x="168" y="33"/>
                    </a:lnTo>
                    <a:lnTo>
                      <a:pt x="169" y="31"/>
                    </a:lnTo>
                    <a:lnTo>
                      <a:pt x="174" y="29"/>
                    </a:lnTo>
                    <a:lnTo>
                      <a:pt x="176" y="28"/>
                    </a:lnTo>
                    <a:lnTo>
                      <a:pt x="177" y="26"/>
                    </a:lnTo>
                    <a:lnTo>
                      <a:pt x="168" y="24"/>
                    </a:lnTo>
                    <a:lnTo>
                      <a:pt x="171" y="23"/>
                    </a:lnTo>
                    <a:lnTo>
                      <a:pt x="173" y="23"/>
                    </a:lnTo>
                    <a:lnTo>
                      <a:pt x="169" y="20"/>
                    </a:lnTo>
                    <a:lnTo>
                      <a:pt x="171" y="20"/>
                    </a:lnTo>
                    <a:lnTo>
                      <a:pt x="168" y="18"/>
                    </a:lnTo>
                    <a:lnTo>
                      <a:pt x="149" y="16"/>
                    </a:lnTo>
                    <a:lnTo>
                      <a:pt x="136" y="18"/>
                    </a:lnTo>
                    <a:lnTo>
                      <a:pt x="135" y="20"/>
                    </a:lnTo>
                    <a:lnTo>
                      <a:pt x="138" y="21"/>
                    </a:lnTo>
                    <a:lnTo>
                      <a:pt x="128" y="23"/>
                    </a:lnTo>
                    <a:lnTo>
                      <a:pt x="127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15" y="23"/>
                    </a:lnTo>
                    <a:lnTo>
                      <a:pt x="114" y="23"/>
                    </a:lnTo>
                    <a:lnTo>
                      <a:pt x="104" y="28"/>
                    </a:lnTo>
                    <a:lnTo>
                      <a:pt x="104" y="26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20" y="16"/>
                    </a:lnTo>
                    <a:lnTo>
                      <a:pt x="117" y="13"/>
                    </a:lnTo>
                    <a:lnTo>
                      <a:pt x="120" y="12"/>
                    </a:lnTo>
                    <a:lnTo>
                      <a:pt x="114" y="8"/>
                    </a:lnTo>
                    <a:lnTo>
                      <a:pt x="117" y="7"/>
                    </a:lnTo>
                    <a:lnTo>
                      <a:pt x="120" y="4"/>
                    </a:lnTo>
                    <a:lnTo>
                      <a:pt x="119" y="2"/>
                    </a:lnTo>
                    <a:lnTo>
                      <a:pt x="106" y="2"/>
                    </a:lnTo>
                    <a:lnTo>
                      <a:pt x="95" y="4"/>
                    </a:lnTo>
                    <a:lnTo>
                      <a:pt x="90" y="5"/>
                    </a:lnTo>
                    <a:lnTo>
                      <a:pt x="93" y="7"/>
                    </a:lnTo>
                    <a:lnTo>
                      <a:pt x="90" y="8"/>
                    </a:lnTo>
                    <a:lnTo>
                      <a:pt x="90" y="7"/>
                    </a:lnTo>
                    <a:lnTo>
                      <a:pt x="84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77" y="7"/>
                    </a:lnTo>
                    <a:lnTo>
                      <a:pt x="74" y="8"/>
                    </a:lnTo>
                    <a:lnTo>
                      <a:pt x="76" y="10"/>
                    </a:lnTo>
                    <a:lnTo>
                      <a:pt x="68" y="12"/>
                    </a:lnTo>
                    <a:lnTo>
                      <a:pt x="73" y="13"/>
                    </a:lnTo>
                    <a:lnTo>
                      <a:pt x="65" y="13"/>
                    </a:lnTo>
                    <a:lnTo>
                      <a:pt x="61" y="18"/>
                    </a:lnTo>
                    <a:lnTo>
                      <a:pt x="60" y="18"/>
                    </a:lnTo>
                    <a:lnTo>
                      <a:pt x="61" y="20"/>
                    </a:lnTo>
                    <a:lnTo>
                      <a:pt x="68" y="21"/>
                    </a:lnTo>
                    <a:lnTo>
                      <a:pt x="50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60" y="33"/>
                    </a:lnTo>
                    <a:lnTo>
                      <a:pt x="55" y="36"/>
                    </a:lnTo>
                    <a:lnTo>
                      <a:pt x="52" y="41"/>
                    </a:lnTo>
                    <a:lnTo>
                      <a:pt x="49" y="42"/>
                    </a:lnTo>
                    <a:lnTo>
                      <a:pt x="49" y="41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33" y="41"/>
                    </a:lnTo>
                    <a:lnTo>
                      <a:pt x="42" y="37"/>
                    </a:lnTo>
                    <a:lnTo>
                      <a:pt x="54" y="37"/>
                    </a:lnTo>
                    <a:lnTo>
                      <a:pt x="54" y="34"/>
                    </a:lnTo>
                    <a:lnTo>
                      <a:pt x="50" y="34"/>
                    </a:lnTo>
                    <a:lnTo>
                      <a:pt x="46" y="28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0" y="18"/>
                    </a:lnTo>
                    <a:lnTo>
                      <a:pt x="54" y="15"/>
                    </a:lnTo>
                    <a:lnTo>
                      <a:pt x="60" y="12"/>
                    </a:lnTo>
                    <a:lnTo>
                      <a:pt x="63" y="10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02" name="Line 470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03" name="Line 471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04" name="Freeform 472"/>
              <p:cNvSpPr/>
              <p:nvPr/>
            </p:nvSpPr>
            <p:spPr>
              <a:xfrm>
                <a:off x="2205000" y="2295360"/>
                <a:ext cx="21960" cy="432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4320"/>
                  <a:gd name="textAreaBottom" fmla="*/ 4680 h 4320"/>
                  <a:gd name="GluePoint1X" fmla="*/ 14 w 14"/>
                  <a:gd name="GluePoint1Y" fmla="*/ 0 h 3"/>
                  <a:gd name="GluePoint2X" fmla="*/ 14 w 14"/>
                  <a:gd name="GluePoint2Y" fmla="*/ 3 h 3"/>
                  <a:gd name="GluePoint3X" fmla="*/ 12 w 14"/>
                  <a:gd name="GluePoint3Y" fmla="*/ 2 h 3"/>
                  <a:gd name="GluePoint4X" fmla="*/ 3 w 14"/>
                  <a:gd name="GluePoint4Y" fmla="*/ 3 h 3"/>
                  <a:gd name="GluePoint5X" fmla="*/ 0 w 14"/>
                  <a:gd name="GluePoint5Y" fmla="*/ 3 h 3"/>
                  <a:gd name="GluePoint6X" fmla="*/ 0 w 14"/>
                  <a:gd name="GluePoint6Y" fmla="*/ 2 h 3"/>
                  <a:gd name="GluePoint7X" fmla="*/ 14 w 14"/>
                  <a:gd name="GluePoint7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3">
                    <a:moveTo>
                      <a:pt x="14" y="0"/>
                    </a:moveTo>
                    <a:lnTo>
                      <a:pt x="14" y="3"/>
                    </a:lnTo>
                    <a:lnTo>
                      <a:pt x="12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05" name="Freeform 473"/>
              <p:cNvSpPr/>
              <p:nvPr/>
            </p:nvSpPr>
            <p:spPr>
              <a:xfrm>
                <a:off x="2239920" y="230040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5 w 5"/>
                  <a:gd name="GluePoint1Y" fmla="*/ 5 h 13"/>
                  <a:gd name="GluePoint2X" fmla="*/ 1 w 5"/>
                  <a:gd name="GluePoint2Y" fmla="*/ 13 h 13"/>
                  <a:gd name="GluePoint3X" fmla="*/ 0 w 5"/>
                  <a:gd name="GluePoint3Y" fmla="*/ 10 h 13"/>
                  <a:gd name="GluePoint4X" fmla="*/ 1 w 5"/>
                  <a:gd name="GluePoint4Y" fmla="*/ 5 h 13"/>
                  <a:gd name="GluePoint5X" fmla="*/ 3 w 5"/>
                  <a:gd name="GluePoint5Y" fmla="*/ 0 h 13"/>
                  <a:gd name="GluePoint6X" fmla="*/ 5 w 5"/>
                  <a:gd name="GluePoint6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5" y="5"/>
                    </a:moveTo>
                    <a:lnTo>
                      <a:pt x="1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06" name="Freeform 474"/>
              <p:cNvSpPr/>
              <p:nvPr/>
            </p:nvSpPr>
            <p:spPr>
              <a:xfrm>
                <a:off x="2228760" y="23414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4 w 5"/>
                  <a:gd name="GluePoint1Y" fmla="*/ 2 h 2"/>
                  <a:gd name="GluePoint2X" fmla="*/ 5 w 5"/>
                  <a:gd name="GluePoint2Y" fmla="*/ 0 h 2"/>
                  <a:gd name="GluePoint3X" fmla="*/ 4 w 5"/>
                  <a:gd name="GluePoint3Y" fmla="*/ 0 h 2"/>
                  <a:gd name="GluePoint4X" fmla="*/ 0 w 5"/>
                  <a:gd name="GluePoint4Y" fmla="*/ 2 h 2"/>
                  <a:gd name="GluePoint5X" fmla="*/ 4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4" y="2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07" name="Freeform 475"/>
              <p:cNvSpPr/>
              <p:nvPr/>
            </p:nvSpPr>
            <p:spPr>
              <a:xfrm>
                <a:off x="2209680" y="2340000"/>
                <a:ext cx="12240" cy="252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25200"/>
                  <a:gd name="textAreaBottom" fmla="*/ 25560 h 25200"/>
                  <a:gd name="GluePoint1X" fmla="*/ 5 w 8"/>
                  <a:gd name="GluePoint1Y" fmla="*/ 3 h 16"/>
                  <a:gd name="GluePoint2X" fmla="*/ 8 w 8"/>
                  <a:gd name="GluePoint2Y" fmla="*/ 9 h 16"/>
                  <a:gd name="GluePoint3X" fmla="*/ 6 w 8"/>
                  <a:gd name="GluePoint3Y" fmla="*/ 16 h 16"/>
                  <a:gd name="GluePoint4X" fmla="*/ 3 w 8"/>
                  <a:gd name="GluePoint4Y" fmla="*/ 16 h 16"/>
                  <a:gd name="GluePoint5X" fmla="*/ 0 w 8"/>
                  <a:gd name="GluePoint5Y" fmla="*/ 9 h 16"/>
                  <a:gd name="GluePoint6X" fmla="*/ 3 w 8"/>
                  <a:gd name="GluePoint6Y" fmla="*/ 1 h 16"/>
                  <a:gd name="GluePoint7X" fmla="*/ 5 w 8"/>
                  <a:gd name="GluePoint7Y" fmla="*/ 0 h 16"/>
                  <a:gd name="GluePoint8X" fmla="*/ 5 w 8"/>
                  <a:gd name="GluePoint8Y" fmla="*/ 3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16">
                    <a:moveTo>
                      <a:pt x="5" y="3"/>
                    </a:moveTo>
                    <a:lnTo>
                      <a:pt x="8" y="9"/>
                    </a:lnTo>
                    <a:lnTo>
                      <a:pt x="6" y="16"/>
                    </a:lnTo>
                    <a:lnTo>
                      <a:pt x="3" y="16"/>
                    </a:lnTo>
                    <a:lnTo>
                      <a:pt x="0" y="9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08" name="Freeform 476"/>
              <p:cNvSpPr/>
              <p:nvPr/>
            </p:nvSpPr>
            <p:spPr>
              <a:xfrm>
                <a:off x="2219400" y="2365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0 w 3"/>
                  <a:gd name="GluePoint2Y" fmla="*/ 5 h 5"/>
                  <a:gd name="GluePoint3X" fmla="*/ 3 w 3"/>
                  <a:gd name="GluePoint3Y" fmla="*/ 1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0" y="5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09" name="Freeform 477"/>
              <p:cNvSpPr/>
              <p:nvPr/>
            </p:nvSpPr>
            <p:spPr>
              <a:xfrm>
                <a:off x="2219400" y="236700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5 h 8"/>
                  <a:gd name="GluePoint2X" fmla="*/ 3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7 h 8"/>
                  <a:gd name="GluePoint5X" fmla="*/ 0 w 3"/>
                  <a:gd name="GluePoint5Y" fmla="*/ 5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5"/>
                    </a:moveTo>
                    <a:lnTo>
                      <a:pt x="3" y="0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10" name="Freeform 478"/>
              <p:cNvSpPr/>
              <p:nvPr/>
            </p:nvSpPr>
            <p:spPr>
              <a:xfrm>
                <a:off x="2257560" y="234000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0 h 9"/>
                  <a:gd name="GluePoint2X" fmla="*/ 2 w 3"/>
                  <a:gd name="GluePoint2Y" fmla="*/ 9 h 9"/>
                  <a:gd name="GluePoint3X" fmla="*/ 0 w 3"/>
                  <a:gd name="GluePoint3Y" fmla="*/ 6 h 9"/>
                  <a:gd name="GluePoint4X" fmla="*/ 3 w 3"/>
                  <a:gd name="GluePoint4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0"/>
                    </a:moveTo>
                    <a:lnTo>
                      <a:pt x="2" y="9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11" name="Freeform 479"/>
              <p:cNvSpPr/>
              <p:nvPr/>
            </p:nvSpPr>
            <p:spPr>
              <a:xfrm>
                <a:off x="2270160" y="2352600"/>
                <a:ext cx="9000" cy="172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7280"/>
                  <a:gd name="textAreaBottom" fmla="*/ 17640 h 17280"/>
                  <a:gd name="GluePoint1X" fmla="*/ 5 w 6"/>
                  <a:gd name="GluePoint1Y" fmla="*/ 8 h 11"/>
                  <a:gd name="GluePoint2X" fmla="*/ 6 w 6"/>
                  <a:gd name="GluePoint2Y" fmla="*/ 11 h 11"/>
                  <a:gd name="GluePoint3X" fmla="*/ 3 w 6"/>
                  <a:gd name="GluePoint3Y" fmla="*/ 11 h 11"/>
                  <a:gd name="GluePoint4X" fmla="*/ 5 w 6"/>
                  <a:gd name="GluePoint4Y" fmla="*/ 8 h 11"/>
                  <a:gd name="GluePoint5X" fmla="*/ 0 w 6"/>
                  <a:gd name="GluePoint5Y" fmla="*/ 0 h 11"/>
                  <a:gd name="GluePoint6X" fmla="*/ 5 w 6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6" h="11">
                    <a:moveTo>
                      <a:pt x="5" y="8"/>
                    </a:moveTo>
                    <a:lnTo>
                      <a:pt x="6" y="11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12" name="Freeform 480"/>
              <p:cNvSpPr/>
              <p:nvPr/>
            </p:nvSpPr>
            <p:spPr>
              <a:xfrm>
                <a:off x="2297160" y="23702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0 w 2"/>
                  <a:gd name="GluePoint2Y" fmla="*/ 3 h 3"/>
                  <a:gd name="GluePoint3X" fmla="*/ 2 w 2"/>
                  <a:gd name="GluePoint3Y" fmla="*/ 3 h 3"/>
                  <a:gd name="GluePoint4X" fmla="*/ 2 w 2"/>
                  <a:gd name="GluePoint4Y" fmla="*/ 0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13" name="Freeform 481"/>
              <p:cNvSpPr/>
              <p:nvPr/>
            </p:nvSpPr>
            <p:spPr>
              <a:xfrm>
                <a:off x="2279520" y="238608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0 w 3"/>
                  <a:gd name="GluePoint1Y" fmla="*/ 0 h 11"/>
                  <a:gd name="GluePoint2X" fmla="*/ 3 w 3"/>
                  <a:gd name="GluePoint2Y" fmla="*/ 11 h 11"/>
                  <a:gd name="GluePoint3X" fmla="*/ 0 w 3"/>
                  <a:gd name="GluePoint3Y" fmla="*/ 8 h 11"/>
                  <a:gd name="GluePoint4X" fmla="*/ 0 w 3"/>
                  <a:gd name="GluePoint4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0" y="0"/>
                    </a:moveTo>
                    <a:lnTo>
                      <a:pt x="3" y="11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14" name="Freeform 482"/>
              <p:cNvSpPr/>
              <p:nvPr/>
            </p:nvSpPr>
            <p:spPr>
              <a:xfrm>
                <a:off x="2297160" y="240516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5 w 7"/>
                  <a:gd name="GluePoint1Y" fmla="*/ 4 h 12"/>
                  <a:gd name="GluePoint2X" fmla="*/ 0 w 7"/>
                  <a:gd name="GluePoint2Y" fmla="*/ 0 h 12"/>
                  <a:gd name="GluePoint3X" fmla="*/ 7 w 7"/>
                  <a:gd name="GluePoint3Y" fmla="*/ 4 h 12"/>
                  <a:gd name="GluePoint4X" fmla="*/ 7 w 7"/>
                  <a:gd name="GluePoint4Y" fmla="*/ 7 h 12"/>
                  <a:gd name="GluePoint5X" fmla="*/ 0 w 7"/>
                  <a:gd name="GluePoint5Y" fmla="*/ 12 h 12"/>
                  <a:gd name="GluePoint6X" fmla="*/ 0 w 7"/>
                  <a:gd name="GluePoint6Y" fmla="*/ 10 h 12"/>
                  <a:gd name="GluePoint7X" fmla="*/ 5 w 7"/>
                  <a:gd name="GluePoint7Y" fmla="*/ 5 h 12"/>
                  <a:gd name="GluePoint8X" fmla="*/ 5 w 7"/>
                  <a:gd name="GluePoint8Y" fmla="*/ 4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5" y="4"/>
                    </a:moveTo>
                    <a:lnTo>
                      <a:pt x="0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15" name="Freeform 483"/>
              <p:cNvSpPr/>
              <p:nvPr/>
            </p:nvSpPr>
            <p:spPr>
              <a:xfrm>
                <a:off x="2325600" y="241776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6 w 6"/>
                  <a:gd name="GluePoint1Y" fmla="*/ 2 h 2"/>
                  <a:gd name="GluePoint2X" fmla="*/ 5 w 6"/>
                  <a:gd name="GluePoint2Y" fmla="*/ 0 h 2"/>
                  <a:gd name="GluePoint3X" fmla="*/ 0 w 6"/>
                  <a:gd name="GluePoint3Y" fmla="*/ 0 h 2"/>
                  <a:gd name="GluePoint4X" fmla="*/ 6 w 6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6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16" name="Freeform 484"/>
              <p:cNvSpPr/>
              <p:nvPr/>
            </p:nvSpPr>
            <p:spPr>
              <a:xfrm>
                <a:off x="2343240" y="242892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2 w 11"/>
                  <a:gd name="GluePoint1Y" fmla="*/ 2 h 5"/>
                  <a:gd name="GluePoint2X" fmla="*/ 5 w 11"/>
                  <a:gd name="GluePoint2Y" fmla="*/ 0 h 5"/>
                  <a:gd name="GluePoint3X" fmla="*/ 11 w 11"/>
                  <a:gd name="GluePoint3Y" fmla="*/ 5 h 5"/>
                  <a:gd name="GluePoint4X" fmla="*/ 5 w 11"/>
                  <a:gd name="GluePoint4Y" fmla="*/ 2 h 5"/>
                  <a:gd name="GluePoint5X" fmla="*/ 0 w 11"/>
                  <a:gd name="GluePoint5Y" fmla="*/ 5 h 5"/>
                  <a:gd name="GluePoint6X" fmla="*/ 2 w 11"/>
                  <a:gd name="GluePoint6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2" y="2"/>
                    </a:moveTo>
                    <a:lnTo>
                      <a:pt x="5" y="0"/>
                    </a:lnTo>
                    <a:lnTo>
                      <a:pt x="11" y="5"/>
                    </a:lnTo>
                    <a:lnTo>
                      <a:pt x="5" y="2"/>
                    </a:lnTo>
                    <a:lnTo>
                      <a:pt x="0" y="5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17" name="Freeform 485"/>
              <p:cNvSpPr/>
              <p:nvPr/>
            </p:nvSpPr>
            <p:spPr>
              <a:xfrm>
                <a:off x="2309760" y="244620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10 w 10"/>
                  <a:gd name="GluePoint1Y" fmla="*/ 0 h 8"/>
                  <a:gd name="GluePoint2X" fmla="*/ 8 w 10"/>
                  <a:gd name="GluePoint2Y" fmla="*/ 5 h 8"/>
                  <a:gd name="GluePoint3X" fmla="*/ 0 w 10"/>
                  <a:gd name="GluePoint3Y" fmla="*/ 8 h 8"/>
                  <a:gd name="GluePoint4X" fmla="*/ 0 w 10"/>
                  <a:gd name="GluePoint4Y" fmla="*/ 5 h 8"/>
                  <a:gd name="GluePoint5X" fmla="*/ 5 w 10"/>
                  <a:gd name="GluePoint5Y" fmla="*/ 3 h 8"/>
                  <a:gd name="GluePoint6X" fmla="*/ 10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10" y="0"/>
                    </a:moveTo>
                    <a:lnTo>
                      <a:pt x="8" y="5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18" name="Freeform 486"/>
              <p:cNvSpPr/>
              <p:nvPr/>
            </p:nvSpPr>
            <p:spPr>
              <a:xfrm>
                <a:off x="2043000" y="2398680"/>
                <a:ext cx="248760" cy="9180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91800"/>
                  <a:gd name="textAreaBottom" fmla="*/ 92160 h 91800"/>
                  <a:gd name="GluePoint1X" fmla="*/ 114 w 157"/>
                  <a:gd name="GluePoint1Y" fmla="*/ 25 h 58"/>
                  <a:gd name="GluePoint2X" fmla="*/ 122 w 157"/>
                  <a:gd name="GluePoint2Y" fmla="*/ 32 h 58"/>
                  <a:gd name="GluePoint3X" fmla="*/ 130 w 157"/>
                  <a:gd name="GluePoint3Y" fmla="*/ 35 h 58"/>
                  <a:gd name="GluePoint4X" fmla="*/ 137 w 157"/>
                  <a:gd name="GluePoint4Y" fmla="*/ 35 h 58"/>
                  <a:gd name="GluePoint5X" fmla="*/ 135 w 157"/>
                  <a:gd name="GluePoint5Y" fmla="*/ 41 h 58"/>
                  <a:gd name="GluePoint6X" fmla="*/ 148 w 157"/>
                  <a:gd name="GluePoint6Y" fmla="*/ 41 h 58"/>
                  <a:gd name="GluePoint7X" fmla="*/ 152 w 157"/>
                  <a:gd name="GluePoint7Y" fmla="*/ 48 h 58"/>
                  <a:gd name="GluePoint8X" fmla="*/ 157 w 157"/>
                  <a:gd name="GluePoint8Y" fmla="*/ 49 h 58"/>
                  <a:gd name="GluePoint9X" fmla="*/ 157 w 157"/>
                  <a:gd name="GluePoint9Y" fmla="*/ 51 h 58"/>
                  <a:gd name="GluePoint10X" fmla="*/ 140 w 157"/>
                  <a:gd name="GluePoint10Y" fmla="*/ 58 h 58"/>
                  <a:gd name="GluePoint11X" fmla="*/ 117 w 157"/>
                  <a:gd name="GluePoint11Y" fmla="*/ 56 h 58"/>
                  <a:gd name="GluePoint12X" fmla="*/ 105 w 157"/>
                  <a:gd name="GluePoint12Y" fmla="*/ 58 h 58"/>
                  <a:gd name="GluePoint13X" fmla="*/ 103 w 157"/>
                  <a:gd name="GluePoint13Y" fmla="*/ 56 h 58"/>
                  <a:gd name="GluePoint14X" fmla="*/ 114 w 157"/>
                  <a:gd name="GluePoint14Y" fmla="*/ 48 h 58"/>
                  <a:gd name="GluePoint15X" fmla="*/ 114 w 157"/>
                  <a:gd name="GluePoint15Y" fmla="*/ 46 h 58"/>
                  <a:gd name="GluePoint16X" fmla="*/ 100 w 157"/>
                  <a:gd name="GluePoint16Y" fmla="*/ 43 h 58"/>
                  <a:gd name="GluePoint17X" fmla="*/ 95 w 157"/>
                  <a:gd name="GluePoint17Y" fmla="*/ 37 h 58"/>
                  <a:gd name="GluePoint18X" fmla="*/ 92 w 157"/>
                  <a:gd name="GluePoint18Y" fmla="*/ 29 h 58"/>
                  <a:gd name="GluePoint19X" fmla="*/ 75 w 157"/>
                  <a:gd name="GluePoint19Y" fmla="*/ 25 h 58"/>
                  <a:gd name="GluePoint20X" fmla="*/ 65 w 157"/>
                  <a:gd name="GluePoint20Y" fmla="*/ 19 h 58"/>
                  <a:gd name="GluePoint21X" fmla="*/ 44 w 157"/>
                  <a:gd name="GluePoint21Y" fmla="*/ 17 h 58"/>
                  <a:gd name="GluePoint22X" fmla="*/ 43 w 157"/>
                  <a:gd name="GluePoint22Y" fmla="*/ 14 h 58"/>
                  <a:gd name="GluePoint23X" fmla="*/ 49 w 157"/>
                  <a:gd name="GluePoint23Y" fmla="*/ 11 h 58"/>
                  <a:gd name="GluePoint24X" fmla="*/ 46 w 157"/>
                  <a:gd name="GluePoint24Y" fmla="*/ 9 h 58"/>
                  <a:gd name="GluePoint25X" fmla="*/ 33 w 157"/>
                  <a:gd name="GluePoint25Y" fmla="*/ 8 h 58"/>
                  <a:gd name="GluePoint26X" fmla="*/ 25 w 157"/>
                  <a:gd name="GluePoint26Y" fmla="*/ 14 h 58"/>
                  <a:gd name="GluePoint27X" fmla="*/ 16 w 157"/>
                  <a:gd name="GluePoint27Y" fmla="*/ 17 h 58"/>
                  <a:gd name="GluePoint28X" fmla="*/ 6 w 157"/>
                  <a:gd name="GluePoint28Y" fmla="*/ 24 h 58"/>
                  <a:gd name="GluePoint29X" fmla="*/ 0 w 157"/>
                  <a:gd name="GluePoint29Y" fmla="*/ 22 h 58"/>
                  <a:gd name="GluePoint30X" fmla="*/ 6 w 157"/>
                  <a:gd name="GluePoint30Y" fmla="*/ 19 h 58"/>
                  <a:gd name="GluePoint31X" fmla="*/ 9 w 157"/>
                  <a:gd name="GluePoint31Y" fmla="*/ 11 h 58"/>
                  <a:gd name="GluePoint32X" fmla="*/ 19 w 157"/>
                  <a:gd name="GluePoint32Y" fmla="*/ 6 h 58"/>
                  <a:gd name="GluePoint33X" fmla="*/ 40 w 157"/>
                  <a:gd name="GluePoint33Y" fmla="*/ 0 h 58"/>
                  <a:gd name="GluePoint34X" fmla="*/ 51 w 157"/>
                  <a:gd name="GluePoint34Y" fmla="*/ 0 h 58"/>
                  <a:gd name="GluePoint35X" fmla="*/ 75 w 157"/>
                  <a:gd name="GluePoint35Y" fmla="*/ 3 h 58"/>
                  <a:gd name="GluePoint36X" fmla="*/ 83 w 157"/>
                  <a:gd name="GluePoint36Y" fmla="*/ 11 h 58"/>
                  <a:gd name="GluePoint37X" fmla="*/ 95 w 157"/>
                  <a:gd name="GluePoint37Y" fmla="*/ 12 h 58"/>
                  <a:gd name="GluePoint38X" fmla="*/ 95 w 157"/>
                  <a:gd name="GluePoint38Y" fmla="*/ 16 h 58"/>
                  <a:gd name="GluePoint39X" fmla="*/ 102 w 157"/>
                  <a:gd name="GluePoint39Y" fmla="*/ 17 h 58"/>
                  <a:gd name="GluePoint40X" fmla="*/ 105 w 157"/>
                  <a:gd name="GluePoint40Y" fmla="*/ 21 h 58"/>
                  <a:gd name="GluePoint41X" fmla="*/ 114 w 157"/>
                  <a:gd name="GluePoint41Y" fmla="*/ 25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57" h="58">
                    <a:moveTo>
                      <a:pt x="114" y="25"/>
                    </a:moveTo>
                    <a:lnTo>
                      <a:pt x="122" y="32"/>
                    </a:lnTo>
                    <a:lnTo>
                      <a:pt x="130" y="35"/>
                    </a:lnTo>
                    <a:lnTo>
                      <a:pt x="137" y="35"/>
                    </a:lnTo>
                    <a:lnTo>
                      <a:pt x="135" y="41"/>
                    </a:lnTo>
                    <a:lnTo>
                      <a:pt x="148" y="41"/>
                    </a:lnTo>
                    <a:lnTo>
                      <a:pt x="152" y="48"/>
                    </a:lnTo>
                    <a:lnTo>
                      <a:pt x="157" y="49"/>
                    </a:lnTo>
                    <a:lnTo>
                      <a:pt x="157" y="51"/>
                    </a:lnTo>
                    <a:lnTo>
                      <a:pt x="140" y="58"/>
                    </a:lnTo>
                    <a:lnTo>
                      <a:pt x="117" y="56"/>
                    </a:lnTo>
                    <a:lnTo>
                      <a:pt x="105" y="58"/>
                    </a:lnTo>
                    <a:lnTo>
                      <a:pt x="103" y="56"/>
                    </a:lnTo>
                    <a:lnTo>
                      <a:pt x="114" y="48"/>
                    </a:lnTo>
                    <a:lnTo>
                      <a:pt x="114" y="46"/>
                    </a:lnTo>
                    <a:lnTo>
                      <a:pt x="100" y="43"/>
                    </a:lnTo>
                    <a:lnTo>
                      <a:pt x="95" y="37"/>
                    </a:lnTo>
                    <a:lnTo>
                      <a:pt x="92" y="29"/>
                    </a:lnTo>
                    <a:lnTo>
                      <a:pt x="75" y="25"/>
                    </a:lnTo>
                    <a:lnTo>
                      <a:pt x="65" y="19"/>
                    </a:lnTo>
                    <a:lnTo>
                      <a:pt x="44" y="17"/>
                    </a:lnTo>
                    <a:lnTo>
                      <a:pt x="43" y="14"/>
                    </a:lnTo>
                    <a:lnTo>
                      <a:pt x="49" y="11"/>
                    </a:lnTo>
                    <a:lnTo>
                      <a:pt x="46" y="9"/>
                    </a:lnTo>
                    <a:lnTo>
                      <a:pt x="33" y="8"/>
                    </a:lnTo>
                    <a:lnTo>
                      <a:pt x="25" y="14"/>
                    </a:lnTo>
                    <a:lnTo>
                      <a:pt x="16" y="17"/>
                    </a:lnTo>
                    <a:lnTo>
                      <a:pt x="6" y="24"/>
                    </a:lnTo>
                    <a:lnTo>
                      <a:pt x="0" y="22"/>
                    </a:lnTo>
                    <a:lnTo>
                      <a:pt x="6" y="19"/>
                    </a:lnTo>
                    <a:lnTo>
                      <a:pt x="9" y="11"/>
                    </a:lnTo>
                    <a:lnTo>
                      <a:pt x="19" y="6"/>
                    </a:lnTo>
                    <a:lnTo>
                      <a:pt x="40" y="0"/>
                    </a:lnTo>
                    <a:lnTo>
                      <a:pt x="51" y="0"/>
                    </a:lnTo>
                    <a:lnTo>
                      <a:pt x="75" y="3"/>
                    </a:lnTo>
                    <a:lnTo>
                      <a:pt x="83" y="11"/>
                    </a:lnTo>
                    <a:lnTo>
                      <a:pt x="95" y="12"/>
                    </a:lnTo>
                    <a:lnTo>
                      <a:pt x="95" y="16"/>
                    </a:lnTo>
                    <a:lnTo>
                      <a:pt x="102" y="17"/>
                    </a:lnTo>
                    <a:lnTo>
                      <a:pt x="105" y="21"/>
                    </a:lnTo>
                    <a:lnTo>
                      <a:pt x="114" y="2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19" name="Freeform 487"/>
              <p:cNvSpPr/>
              <p:nvPr/>
            </p:nvSpPr>
            <p:spPr>
              <a:xfrm>
                <a:off x="2082960" y="243360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7 w 8"/>
                  <a:gd name="GluePoint1Y" fmla="*/ 0 h 7"/>
                  <a:gd name="GluePoint2X" fmla="*/ 8 w 8"/>
                  <a:gd name="GluePoint2Y" fmla="*/ 7 h 7"/>
                  <a:gd name="GluePoint3X" fmla="*/ 0 w 8"/>
                  <a:gd name="GluePoint3Y" fmla="*/ 7 h 7"/>
                  <a:gd name="GluePoint4X" fmla="*/ 0 w 8"/>
                  <a:gd name="GluePoint4Y" fmla="*/ 5 h 7"/>
                  <a:gd name="GluePoint5X" fmla="*/ 2 w 8"/>
                  <a:gd name="GluePoint5Y" fmla="*/ 7 h 7"/>
                  <a:gd name="GluePoint6X" fmla="*/ 4 w 8"/>
                  <a:gd name="GluePoint6Y" fmla="*/ 0 h 7"/>
                  <a:gd name="GluePoint7X" fmla="*/ 7 w 8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7" y="0"/>
                    </a:moveTo>
                    <a:lnTo>
                      <a:pt x="8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20" name="Freeform 488"/>
              <p:cNvSpPr/>
              <p:nvPr/>
            </p:nvSpPr>
            <p:spPr>
              <a:xfrm>
                <a:off x="2193840" y="2413080"/>
                <a:ext cx="20160" cy="18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8720"/>
                  <a:gd name="textAreaBottom" fmla="*/ 19080 h 18720"/>
                  <a:gd name="GluePoint1X" fmla="*/ 10 w 13"/>
                  <a:gd name="GluePoint1Y" fmla="*/ 5 h 12"/>
                  <a:gd name="GluePoint2X" fmla="*/ 13 w 13"/>
                  <a:gd name="GluePoint2Y" fmla="*/ 10 h 12"/>
                  <a:gd name="GluePoint3X" fmla="*/ 13 w 13"/>
                  <a:gd name="GluePoint3Y" fmla="*/ 12 h 12"/>
                  <a:gd name="GluePoint4X" fmla="*/ 11 w 13"/>
                  <a:gd name="GluePoint4Y" fmla="*/ 12 h 12"/>
                  <a:gd name="GluePoint5X" fmla="*/ 7 w 13"/>
                  <a:gd name="GluePoint5Y" fmla="*/ 5 h 12"/>
                  <a:gd name="GluePoint6X" fmla="*/ 2 w 13"/>
                  <a:gd name="GluePoint6Y" fmla="*/ 3 h 12"/>
                  <a:gd name="GluePoint7X" fmla="*/ 0 w 13"/>
                  <a:gd name="GluePoint7Y" fmla="*/ 0 h 12"/>
                  <a:gd name="GluePoint8X" fmla="*/ 3 w 13"/>
                  <a:gd name="GluePoint8Y" fmla="*/ 2 h 12"/>
                  <a:gd name="GluePoint9X" fmla="*/ 10 w 13"/>
                  <a:gd name="GluePoint9Y" fmla="*/ 5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12">
                    <a:moveTo>
                      <a:pt x="10" y="5"/>
                    </a:moveTo>
                    <a:lnTo>
                      <a:pt x="13" y="10"/>
                    </a:lnTo>
                    <a:lnTo>
                      <a:pt x="13" y="12"/>
                    </a:lnTo>
                    <a:lnTo>
                      <a:pt x="11" y="12"/>
                    </a:lnTo>
                    <a:lnTo>
                      <a:pt x="7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21" name="Freeform 489"/>
              <p:cNvSpPr/>
              <p:nvPr/>
            </p:nvSpPr>
            <p:spPr>
              <a:xfrm>
                <a:off x="2189160" y="2525760"/>
                <a:ext cx="47160" cy="2196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1960"/>
                  <a:gd name="textAreaBottom" fmla="*/ 22320 h 21960"/>
                  <a:gd name="GluePoint1X" fmla="*/ 18 w 30"/>
                  <a:gd name="GluePoint1Y" fmla="*/ 2 h 14"/>
                  <a:gd name="GluePoint2X" fmla="*/ 22 w 30"/>
                  <a:gd name="GluePoint2Y" fmla="*/ 5 h 14"/>
                  <a:gd name="GluePoint3X" fmla="*/ 29 w 30"/>
                  <a:gd name="GluePoint3Y" fmla="*/ 5 h 14"/>
                  <a:gd name="GluePoint4X" fmla="*/ 30 w 30"/>
                  <a:gd name="GluePoint4Y" fmla="*/ 11 h 14"/>
                  <a:gd name="GluePoint5X" fmla="*/ 24 w 30"/>
                  <a:gd name="GluePoint5Y" fmla="*/ 11 h 14"/>
                  <a:gd name="GluePoint6X" fmla="*/ 18 w 30"/>
                  <a:gd name="GluePoint6Y" fmla="*/ 11 h 14"/>
                  <a:gd name="GluePoint7X" fmla="*/ 16 w 30"/>
                  <a:gd name="GluePoint7Y" fmla="*/ 14 h 14"/>
                  <a:gd name="GluePoint8X" fmla="*/ 8 w 30"/>
                  <a:gd name="GluePoint8Y" fmla="*/ 11 h 14"/>
                  <a:gd name="GluePoint9X" fmla="*/ 0 w 30"/>
                  <a:gd name="GluePoint9Y" fmla="*/ 3 h 14"/>
                  <a:gd name="GluePoint10X" fmla="*/ 6 w 30"/>
                  <a:gd name="GluePoint10Y" fmla="*/ 0 h 14"/>
                  <a:gd name="GluePoint11X" fmla="*/ 18 w 30"/>
                  <a:gd name="GluePoint11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0" h="14">
                    <a:moveTo>
                      <a:pt x="18" y="2"/>
                    </a:moveTo>
                    <a:lnTo>
                      <a:pt x="22" y="5"/>
                    </a:lnTo>
                    <a:lnTo>
                      <a:pt x="29" y="5"/>
                    </a:lnTo>
                    <a:lnTo>
                      <a:pt x="30" y="11"/>
                    </a:lnTo>
                    <a:lnTo>
                      <a:pt x="24" y="11"/>
                    </a:lnTo>
                    <a:lnTo>
                      <a:pt x="18" y="11"/>
                    </a:lnTo>
                    <a:lnTo>
                      <a:pt x="16" y="14"/>
                    </a:lnTo>
                    <a:lnTo>
                      <a:pt x="8" y="11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22" name="Freeform 490"/>
              <p:cNvSpPr/>
              <p:nvPr/>
            </p:nvSpPr>
            <p:spPr>
              <a:xfrm>
                <a:off x="2309760" y="251604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5 w 7"/>
                  <a:gd name="GluePoint1Y" fmla="*/ 0 h 3"/>
                  <a:gd name="GluePoint2X" fmla="*/ 7 w 7"/>
                  <a:gd name="GluePoint2Y" fmla="*/ 0 h 3"/>
                  <a:gd name="GluePoint3X" fmla="*/ 7 w 7"/>
                  <a:gd name="GluePoint3Y" fmla="*/ 3 h 3"/>
                  <a:gd name="GluePoint4X" fmla="*/ 2 w 7"/>
                  <a:gd name="GluePoint4Y" fmla="*/ 1 h 3"/>
                  <a:gd name="GluePoint5X" fmla="*/ 0 w 7"/>
                  <a:gd name="GluePoint5Y" fmla="*/ 0 h 3"/>
                  <a:gd name="GluePoint6X" fmla="*/ 5 w 7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5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23" name="Freeform 491"/>
              <p:cNvSpPr/>
              <p:nvPr/>
            </p:nvSpPr>
            <p:spPr>
              <a:xfrm>
                <a:off x="2325600" y="248292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1"/>
                  <a:gd name="GluePoint2X" fmla="*/ 1 w 1"/>
                  <a:gd name="GluePoint2Y" fmla="*/ 1 h 1"/>
                  <a:gd name="GluePoint3X" fmla="*/ 0 w 1"/>
                  <a:gd name="GluePoint3Y" fmla="*/ 1 h 1"/>
                  <a:gd name="GluePoint4X" fmla="*/ 0 w 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24" name="Freeform 492"/>
              <p:cNvSpPr/>
              <p:nvPr/>
            </p:nvSpPr>
            <p:spPr>
              <a:xfrm>
                <a:off x="2454120" y="2529000"/>
                <a:ext cx="34560" cy="140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4040"/>
                  <a:gd name="textAreaBottom" fmla="*/ 14400 h 14040"/>
                  <a:gd name="GluePoint1X" fmla="*/ 22 w 22"/>
                  <a:gd name="GluePoint1Y" fmla="*/ 0 h 9"/>
                  <a:gd name="GluePoint2X" fmla="*/ 22 w 22"/>
                  <a:gd name="GluePoint2Y" fmla="*/ 4 h 9"/>
                  <a:gd name="GluePoint3X" fmla="*/ 19 w 22"/>
                  <a:gd name="GluePoint3Y" fmla="*/ 8 h 9"/>
                  <a:gd name="GluePoint4X" fmla="*/ 14 w 22"/>
                  <a:gd name="GluePoint4Y" fmla="*/ 9 h 9"/>
                  <a:gd name="GluePoint5X" fmla="*/ 1 w 22"/>
                  <a:gd name="GluePoint5Y" fmla="*/ 9 h 9"/>
                  <a:gd name="GluePoint6X" fmla="*/ 0 w 22"/>
                  <a:gd name="GluePoint6Y" fmla="*/ 3 h 9"/>
                  <a:gd name="GluePoint7X" fmla="*/ 1 w 22"/>
                  <a:gd name="GluePoint7Y" fmla="*/ 0 h 9"/>
                  <a:gd name="GluePoint8X" fmla="*/ 22 w 22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9">
                    <a:moveTo>
                      <a:pt x="22" y="0"/>
                    </a:moveTo>
                    <a:lnTo>
                      <a:pt x="22" y="4"/>
                    </a:lnTo>
                    <a:lnTo>
                      <a:pt x="19" y="8"/>
                    </a:lnTo>
                    <a:lnTo>
                      <a:pt x="14" y="9"/>
                    </a:lnTo>
                    <a:lnTo>
                      <a:pt x="1" y="9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25" name="Freeform 493"/>
              <p:cNvSpPr/>
              <p:nvPr/>
            </p:nvSpPr>
            <p:spPr>
              <a:xfrm>
                <a:off x="2509920" y="25304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26" name="Freeform 494"/>
              <p:cNvSpPr/>
              <p:nvPr/>
            </p:nvSpPr>
            <p:spPr>
              <a:xfrm>
                <a:off x="2511360" y="254808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0 w 2"/>
                  <a:gd name="GluePoint1Y" fmla="*/ 0 h 2"/>
                  <a:gd name="GluePoint2X" fmla="*/ 0 w 2"/>
                  <a:gd name="GluePoint2Y" fmla="*/ 2 h 2"/>
                  <a:gd name="GluePoint3X" fmla="*/ 2 w 2"/>
                  <a:gd name="GluePoint3Y" fmla="*/ 0 h 2"/>
                  <a:gd name="GluePoint4X" fmla="*/ 0 w 2"/>
                  <a:gd name="GluePoint4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27" name="Freeform 495"/>
              <p:cNvSpPr/>
              <p:nvPr/>
            </p:nvSpPr>
            <p:spPr>
              <a:xfrm>
                <a:off x="2509920" y="27320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6 w 8"/>
                  <a:gd name="GluePoint1Y" fmla="*/ 0 h 5"/>
                  <a:gd name="GluePoint2X" fmla="*/ 8 w 8"/>
                  <a:gd name="GluePoint2Y" fmla="*/ 3 h 5"/>
                  <a:gd name="GluePoint3X" fmla="*/ 5 w 8"/>
                  <a:gd name="GluePoint3Y" fmla="*/ 5 h 5"/>
                  <a:gd name="GluePoint4X" fmla="*/ 0 w 8"/>
                  <a:gd name="GluePoint4Y" fmla="*/ 3 h 5"/>
                  <a:gd name="GluePoint5X" fmla="*/ 0 w 8"/>
                  <a:gd name="GluePoint5Y" fmla="*/ 2 h 5"/>
                  <a:gd name="GluePoint6X" fmla="*/ 3 w 8"/>
                  <a:gd name="GluePoint6Y" fmla="*/ 2 h 5"/>
                  <a:gd name="GluePoint7X" fmla="*/ 6 w 8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6" y="0"/>
                    </a:moveTo>
                    <a:lnTo>
                      <a:pt x="8" y="3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28" name="Freeform 496"/>
              <p:cNvSpPr/>
              <p:nvPr/>
            </p:nvSpPr>
            <p:spPr>
              <a:xfrm>
                <a:off x="2575080" y="2705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29" name="Freeform 497"/>
              <p:cNvSpPr/>
              <p:nvPr/>
            </p:nvSpPr>
            <p:spPr>
              <a:xfrm>
                <a:off x="2592360" y="26733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0 h 4"/>
                  <a:gd name="GluePoint2X" fmla="*/ 0 w 0"/>
                  <a:gd name="GluePoint2Y" fmla="*/ 4 h 4"/>
                  <a:gd name="GluePoint3X" fmla="*/ 0 w 0"/>
                  <a:gd name="GluePoint3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30" name="Freeform 498"/>
              <p:cNvSpPr/>
              <p:nvPr/>
            </p:nvSpPr>
            <p:spPr>
              <a:xfrm>
                <a:off x="2595600" y="265284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31" name="Freeform 499"/>
              <p:cNvSpPr/>
              <p:nvPr/>
            </p:nvSpPr>
            <p:spPr>
              <a:xfrm>
                <a:off x="2592360" y="2627280"/>
                <a:ext cx="7560" cy="1224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2240"/>
                  <a:gd name="textAreaBottom" fmla="*/ 12600 h 12240"/>
                  <a:gd name="GluePoint1X" fmla="*/ 0 w 5"/>
                  <a:gd name="GluePoint1Y" fmla="*/ 0 h 8"/>
                  <a:gd name="GluePoint2X" fmla="*/ 3 w 5"/>
                  <a:gd name="GluePoint2Y" fmla="*/ 2 h 8"/>
                  <a:gd name="GluePoint3X" fmla="*/ 5 w 5"/>
                  <a:gd name="GluePoint3Y" fmla="*/ 8 h 8"/>
                  <a:gd name="GluePoint4X" fmla="*/ 2 w 5"/>
                  <a:gd name="GluePoint4Y" fmla="*/ 8 h 8"/>
                  <a:gd name="GluePoint5X" fmla="*/ 0 w 5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8">
                    <a:moveTo>
                      <a:pt x="0" y="0"/>
                    </a:moveTo>
                    <a:lnTo>
                      <a:pt x="3" y="2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32" name="Freeform 500"/>
              <p:cNvSpPr/>
              <p:nvPr/>
            </p:nvSpPr>
            <p:spPr>
              <a:xfrm>
                <a:off x="2590920" y="26067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0 w 1"/>
                  <a:gd name="GluePoint2Y" fmla="*/ 5 h 7"/>
                  <a:gd name="GluePoint3X" fmla="*/ 1 w 1"/>
                  <a:gd name="GluePoint3Y" fmla="*/ 7 h 7"/>
                  <a:gd name="GluePoint4X" fmla="*/ 1 w 1"/>
                  <a:gd name="GluePoint4Y" fmla="*/ 2 h 7"/>
                  <a:gd name="GluePoint5X" fmla="*/ 0 w 1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33" name="Freeform 501"/>
              <p:cNvSpPr/>
              <p:nvPr/>
            </p:nvSpPr>
            <p:spPr>
              <a:xfrm>
                <a:off x="2579760" y="25844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7 w 10"/>
                  <a:gd name="GluePoint1Y" fmla="*/ 0 h 8"/>
                  <a:gd name="GluePoint2X" fmla="*/ 5 w 10"/>
                  <a:gd name="GluePoint2Y" fmla="*/ 2 h 8"/>
                  <a:gd name="GluePoint3X" fmla="*/ 2 w 10"/>
                  <a:gd name="GluePoint3Y" fmla="*/ 2 h 8"/>
                  <a:gd name="GluePoint4X" fmla="*/ 0 w 10"/>
                  <a:gd name="GluePoint4Y" fmla="*/ 8 h 8"/>
                  <a:gd name="GluePoint5X" fmla="*/ 3 w 10"/>
                  <a:gd name="GluePoint5Y" fmla="*/ 8 h 8"/>
                  <a:gd name="GluePoint6X" fmla="*/ 5 w 10"/>
                  <a:gd name="GluePoint6Y" fmla="*/ 5 h 8"/>
                  <a:gd name="GluePoint7X" fmla="*/ 10 w 10"/>
                  <a:gd name="GluePoint7Y" fmla="*/ 3 h 8"/>
                  <a:gd name="GluePoint8X" fmla="*/ 7 w 10"/>
                  <a:gd name="GluePoint8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7" y="0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34" name="Freeform 502"/>
              <p:cNvSpPr/>
              <p:nvPr/>
            </p:nvSpPr>
            <p:spPr>
              <a:xfrm>
                <a:off x="2583000" y="25639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0 h 3"/>
                  <a:gd name="GluePoint2X" fmla="*/ 0 w 1"/>
                  <a:gd name="GluePoint2Y" fmla="*/ 3 h 3"/>
                  <a:gd name="GluePoint3X" fmla="*/ 1 w 1"/>
                  <a:gd name="GluePoint3Y" fmla="*/ 2 h 3"/>
                  <a:gd name="GluePoint4X" fmla="*/ 0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35" name="Freeform 503"/>
              <p:cNvSpPr/>
              <p:nvPr/>
            </p:nvSpPr>
            <p:spPr>
              <a:xfrm>
                <a:off x="2557440" y="25560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2 w 2"/>
                  <a:gd name="GluePoint1Y" fmla="*/ 0 h 4"/>
                  <a:gd name="GluePoint2X" fmla="*/ 0 w 2"/>
                  <a:gd name="GluePoint2Y" fmla="*/ 0 h 4"/>
                  <a:gd name="GluePoint3X" fmla="*/ 2 w 2"/>
                  <a:gd name="GluePoint3Y" fmla="*/ 4 h 4"/>
                  <a:gd name="GluePoint4X" fmla="*/ 2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2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36" name="Freeform 504"/>
              <p:cNvSpPr/>
              <p:nvPr/>
            </p:nvSpPr>
            <p:spPr>
              <a:xfrm>
                <a:off x="2595600" y="272736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37" name="Freeform 505"/>
              <p:cNvSpPr/>
              <p:nvPr/>
            </p:nvSpPr>
            <p:spPr>
              <a:xfrm>
                <a:off x="2567160" y="27432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15 w 15"/>
                  <a:gd name="GluePoint1Y" fmla="*/ 1 h 13"/>
                  <a:gd name="GluePoint2X" fmla="*/ 13 w 15"/>
                  <a:gd name="GluePoint2Y" fmla="*/ 5 h 13"/>
                  <a:gd name="GluePoint3X" fmla="*/ 15 w 15"/>
                  <a:gd name="GluePoint3Y" fmla="*/ 11 h 13"/>
                  <a:gd name="GluePoint4X" fmla="*/ 11 w 15"/>
                  <a:gd name="GluePoint4Y" fmla="*/ 13 h 13"/>
                  <a:gd name="GluePoint5X" fmla="*/ 0 w 15"/>
                  <a:gd name="GluePoint5Y" fmla="*/ 13 h 13"/>
                  <a:gd name="GluePoint6X" fmla="*/ 7 w 15"/>
                  <a:gd name="GluePoint6Y" fmla="*/ 8 h 13"/>
                  <a:gd name="GluePoint7X" fmla="*/ 7 w 15"/>
                  <a:gd name="GluePoint7Y" fmla="*/ 3 h 13"/>
                  <a:gd name="GluePoint8X" fmla="*/ 5 w 15"/>
                  <a:gd name="GluePoint8Y" fmla="*/ 1 h 13"/>
                  <a:gd name="GluePoint9X" fmla="*/ 15 w 15"/>
                  <a:gd name="GluePoint9Y" fmla="*/ 0 h 13"/>
                  <a:gd name="GluePoint10X" fmla="*/ 15 w 15"/>
                  <a:gd name="GluePoint10Y" fmla="*/ 1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15" y="1"/>
                    </a:moveTo>
                    <a:lnTo>
                      <a:pt x="13" y="5"/>
                    </a:lnTo>
                    <a:lnTo>
                      <a:pt x="15" y="11"/>
                    </a:lnTo>
                    <a:lnTo>
                      <a:pt x="11" y="13"/>
                    </a:lnTo>
                    <a:lnTo>
                      <a:pt x="0" y="13"/>
                    </a:lnTo>
                    <a:lnTo>
                      <a:pt x="7" y="8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38" name="Freeform 506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39" name="Freeform 507"/>
              <p:cNvSpPr/>
              <p:nvPr/>
            </p:nvSpPr>
            <p:spPr>
              <a:xfrm>
                <a:off x="2077920" y="282888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2 w 3"/>
                  <a:gd name="GluePoint1Y" fmla="*/ 0 h 7"/>
                  <a:gd name="GluePoint2X" fmla="*/ 0 w 3"/>
                  <a:gd name="GluePoint2Y" fmla="*/ 5 h 7"/>
                  <a:gd name="GluePoint3X" fmla="*/ 3 w 3"/>
                  <a:gd name="GluePoint3Y" fmla="*/ 7 h 7"/>
                  <a:gd name="GluePoint4X" fmla="*/ 3 w 3"/>
                  <a:gd name="GluePoint4Y" fmla="*/ 0 h 7"/>
                  <a:gd name="GluePoint5X" fmla="*/ 2 w 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2" y="0"/>
                    </a:moveTo>
                    <a:lnTo>
                      <a:pt x="0" y="5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40" name="Freeform 508"/>
              <p:cNvSpPr/>
              <p:nvPr/>
            </p:nvSpPr>
            <p:spPr>
              <a:xfrm>
                <a:off x="1987560" y="24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2 w 5"/>
                  <a:gd name="GluePoint2Y" fmla="*/ 0 h 4"/>
                  <a:gd name="GluePoint3X" fmla="*/ 0 w 5"/>
                  <a:gd name="GluePoint3Y" fmla="*/ 4 h 4"/>
                  <a:gd name="GluePoint4X" fmla="*/ 5 w 5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41" name="Freeform 509"/>
              <p:cNvSpPr/>
              <p:nvPr/>
            </p:nvSpPr>
            <p:spPr>
              <a:xfrm>
                <a:off x="2841480" y="303048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2 w 10"/>
                  <a:gd name="GluePoint1Y" fmla="*/ 0 h 8"/>
                  <a:gd name="GluePoint2X" fmla="*/ 0 w 10"/>
                  <a:gd name="GluePoint2Y" fmla="*/ 4 h 8"/>
                  <a:gd name="GluePoint3X" fmla="*/ 2 w 10"/>
                  <a:gd name="GluePoint3Y" fmla="*/ 7 h 8"/>
                  <a:gd name="GluePoint4X" fmla="*/ 8 w 10"/>
                  <a:gd name="GluePoint4Y" fmla="*/ 8 h 8"/>
                  <a:gd name="GluePoint5X" fmla="*/ 10 w 10"/>
                  <a:gd name="GluePoint5Y" fmla="*/ 7 h 8"/>
                  <a:gd name="GluePoint6X" fmla="*/ 2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2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8" y="8"/>
                    </a:lnTo>
                    <a:lnTo>
                      <a:pt x="10" y="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42" name="Freeform 510"/>
              <p:cNvSpPr/>
              <p:nvPr/>
            </p:nvSpPr>
            <p:spPr>
              <a:xfrm>
                <a:off x="2857680" y="304308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0 w 5"/>
                  <a:gd name="GluePoint2Y" fmla="*/ 4 h 4"/>
                  <a:gd name="GluePoint3X" fmla="*/ 3 w 5"/>
                  <a:gd name="GluePoint3Y" fmla="*/ 0 h 4"/>
                  <a:gd name="GluePoint4X" fmla="*/ 5 w 5"/>
                  <a:gd name="GluePoint4Y" fmla="*/ 0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43" name="Freeform 511"/>
              <p:cNvSpPr/>
              <p:nvPr/>
            </p:nvSpPr>
            <p:spPr>
              <a:xfrm>
                <a:off x="2836800" y="3049560"/>
                <a:ext cx="53640" cy="4572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5720"/>
                  <a:gd name="textAreaBottom" fmla="*/ 46080 h 45720"/>
                  <a:gd name="GluePoint1X" fmla="*/ 34 w 34"/>
                  <a:gd name="GluePoint1Y" fmla="*/ 3 h 29"/>
                  <a:gd name="GluePoint2X" fmla="*/ 32 w 34"/>
                  <a:gd name="GluePoint2Y" fmla="*/ 13 h 29"/>
                  <a:gd name="GluePoint3X" fmla="*/ 24 w 34"/>
                  <a:gd name="GluePoint3Y" fmla="*/ 24 h 29"/>
                  <a:gd name="GluePoint4X" fmla="*/ 11 w 34"/>
                  <a:gd name="GluePoint4Y" fmla="*/ 29 h 29"/>
                  <a:gd name="GluePoint5X" fmla="*/ 5 w 34"/>
                  <a:gd name="GluePoint5Y" fmla="*/ 29 h 29"/>
                  <a:gd name="GluePoint6X" fmla="*/ 2 w 34"/>
                  <a:gd name="GluePoint6Y" fmla="*/ 25 h 29"/>
                  <a:gd name="GluePoint7X" fmla="*/ 0 w 34"/>
                  <a:gd name="GluePoint7Y" fmla="*/ 5 h 29"/>
                  <a:gd name="GluePoint8X" fmla="*/ 5 w 34"/>
                  <a:gd name="GluePoint8Y" fmla="*/ 1 h 29"/>
                  <a:gd name="GluePoint9X" fmla="*/ 18 w 34"/>
                  <a:gd name="GluePoint9Y" fmla="*/ 1 h 29"/>
                  <a:gd name="GluePoint10X" fmla="*/ 27 w 34"/>
                  <a:gd name="GluePoint10Y" fmla="*/ 0 h 29"/>
                  <a:gd name="GluePoint11X" fmla="*/ 34 w 34"/>
                  <a:gd name="GluePoint11Y" fmla="*/ 3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29">
                    <a:moveTo>
                      <a:pt x="34" y="3"/>
                    </a:moveTo>
                    <a:lnTo>
                      <a:pt x="32" y="13"/>
                    </a:lnTo>
                    <a:lnTo>
                      <a:pt x="24" y="24"/>
                    </a:lnTo>
                    <a:lnTo>
                      <a:pt x="11" y="29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5"/>
                    </a:lnTo>
                    <a:lnTo>
                      <a:pt x="5" y="1"/>
                    </a:lnTo>
                    <a:lnTo>
                      <a:pt x="18" y="1"/>
                    </a:lnTo>
                    <a:lnTo>
                      <a:pt x="27" y="0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44" name="Freeform 512"/>
              <p:cNvSpPr/>
              <p:nvPr/>
            </p:nvSpPr>
            <p:spPr>
              <a:xfrm>
                <a:off x="2824200" y="30463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8 w 8"/>
                  <a:gd name="GluePoint1Y" fmla="*/ 5 h 11"/>
                  <a:gd name="GluePoint2X" fmla="*/ 3 w 8"/>
                  <a:gd name="GluePoint2Y" fmla="*/ 11 h 11"/>
                  <a:gd name="GluePoint3X" fmla="*/ 2 w 8"/>
                  <a:gd name="GluePoint3Y" fmla="*/ 11 h 11"/>
                  <a:gd name="GluePoint4X" fmla="*/ 0 w 8"/>
                  <a:gd name="GluePoint4Y" fmla="*/ 8 h 11"/>
                  <a:gd name="GluePoint5X" fmla="*/ 3 w 8"/>
                  <a:gd name="GluePoint5Y" fmla="*/ 2 h 11"/>
                  <a:gd name="GluePoint6X" fmla="*/ 8 w 8"/>
                  <a:gd name="GluePoint6Y" fmla="*/ 0 h 11"/>
                  <a:gd name="GluePoint7X" fmla="*/ 5 w 8"/>
                  <a:gd name="GluePoint7Y" fmla="*/ 3 h 11"/>
                  <a:gd name="GluePoint8X" fmla="*/ 8 w 8"/>
                  <a:gd name="GluePoint8Y" fmla="*/ 3 h 11"/>
                  <a:gd name="GluePoint9X" fmla="*/ 8 w 8"/>
                  <a:gd name="GluePoint9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8" y="5"/>
                    </a:move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45" name="Freeform 513"/>
              <p:cNvSpPr/>
              <p:nvPr/>
            </p:nvSpPr>
            <p:spPr>
              <a:xfrm>
                <a:off x="2840040" y="30430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1 w 3"/>
                  <a:gd name="GluePoint1Y" fmla="*/ 0 h 2"/>
                  <a:gd name="GluePoint2X" fmla="*/ 3 w 3"/>
                  <a:gd name="GluePoint2Y" fmla="*/ 2 h 2"/>
                  <a:gd name="GluePoint3X" fmla="*/ 1 w 3"/>
                  <a:gd name="GluePoint3Y" fmla="*/ 2 h 2"/>
                  <a:gd name="GluePoint4X" fmla="*/ 0 w 3"/>
                  <a:gd name="GluePoint4Y" fmla="*/ 0 h 2"/>
                  <a:gd name="GluePoint5X" fmla="*/ 1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46" name="Freeform 514"/>
              <p:cNvSpPr/>
              <p:nvPr/>
            </p:nvSpPr>
            <p:spPr>
              <a:xfrm>
                <a:off x="4446720" y="1841400"/>
                <a:ext cx="29880" cy="1548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5480"/>
                  <a:gd name="textAreaBottom" fmla="*/ 15840 h 15480"/>
                  <a:gd name="GluePoint1X" fmla="*/ 6 w 19"/>
                  <a:gd name="GluePoint1Y" fmla="*/ 3 h 10"/>
                  <a:gd name="GluePoint2X" fmla="*/ 4 w 19"/>
                  <a:gd name="GluePoint2Y" fmla="*/ 3 h 10"/>
                  <a:gd name="GluePoint3X" fmla="*/ 3 w 19"/>
                  <a:gd name="GluePoint3Y" fmla="*/ 2 h 10"/>
                  <a:gd name="GluePoint4X" fmla="*/ 0 w 19"/>
                  <a:gd name="GluePoint4Y" fmla="*/ 0 h 10"/>
                  <a:gd name="GluePoint5X" fmla="*/ 0 w 19"/>
                  <a:gd name="GluePoint5Y" fmla="*/ 2 h 10"/>
                  <a:gd name="GluePoint6X" fmla="*/ 3 w 19"/>
                  <a:gd name="GluePoint6Y" fmla="*/ 2 h 10"/>
                  <a:gd name="GluePoint7X" fmla="*/ 7 w 19"/>
                  <a:gd name="GluePoint7Y" fmla="*/ 5 h 10"/>
                  <a:gd name="GluePoint8X" fmla="*/ 11 w 19"/>
                  <a:gd name="GluePoint8Y" fmla="*/ 5 h 10"/>
                  <a:gd name="GluePoint9X" fmla="*/ 19 w 19"/>
                  <a:gd name="GluePoint9Y" fmla="*/ 10 h 10"/>
                  <a:gd name="GluePoint10X" fmla="*/ 19 w 19"/>
                  <a:gd name="GluePoint10Y" fmla="*/ 10 h 10"/>
                  <a:gd name="GluePoint11X" fmla="*/ 19 w 19"/>
                  <a:gd name="GluePoint11Y" fmla="*/ 8 h 10"/>
                  <a:gd name="GluePoint12X" fmla="*/ 19 w 19"/>
                  <a:gd name="GluePoint12Y" fmla="*/ 8 h 10"/>
                  <a:gd name="GluePoint13X" fmla="*/ 19 w 19"/>
                  <a:gd name="GluePoint13Y" fmla="*/ 8 h 10"/>
                  <a:gd name="GluePoint14X" fmla="*/ 15 w 19"/>
                  <a:gd name="GluePoint14Y" fmla="*/ 6 h 10"/>
                  <a:gd name="GluePoint15X" fmla="*/ 14 w 19"/>
                  <a:gd name="GluePoint15Y" fmla="*/ 5 h 10"/>
                  <a:gd name="GluePoint16X" fmla="*/ 12 w 19"/>
                  <a:gd name="GluePoint16Y" fmla="*/ 5 h 10"/>
                  <a:gd name="GluePoint17X" fmla="*/ 9 w 19"/>
                  <a:gd name="GluePoint17Y" fmla="*/ 3 h 10"/>
                  <a:gd name="GluePoint18X" fmla="*/ 9 w 19"/>
                  <a:gd name="GluePoint18Y" fmla="*/ 2 h 10"/>
                  <a:gd name="GluePoint19X" fmla="*/ 7 w 19"/>
                  <a:gd name="GluePoint19Y" fmla="*/ 2 h 10"/>
                  <a:gd name="GluePoint20X" fmla="*/ 6 w 19"/>
                  <a:gd name="GluePoint20Y" fmla="*/ 3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9" h="10">
                    <a:moveTo>
                      <a:pt x="6" y="3"/>
                    </a:moveTo>
                    <a:lnTo>
                      <a:pt x="4" y="3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5" y="6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47" name="Freeform 515"/>
              <p:cNvSpPr/>
              <p:nvPr/>
            </p:nvSpPr>
            <p:spPr>
              <a:xfrm>
                <a:off x="2413080" y="1895400"/>
                <a:ext cx="48960" cy="1404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4040"/>
                  <a:gd name="textAreaBottom" fmla="*/ 14400 h 14040"/>
                  <a:gd name="GluePoint1X" fmla="*/ 27 w 31"/>
                  <a:gd name="GluePoint1Y" fmla="*/ 0 h 9"/>
                  <a:gd name="GluePoint2X" fmla="*/ 27 w 31"/>
                  <a:gd name="GluePoint2Y" fmla="*/ 0 h 9"/>
                  <a:gd name="GluePoint3X" fmla="*/ 21 w 31"/>
                  <a:gd name="GluePoint3Y" fmla="*/ 3 h 9"/>
                  <a:gd name="GluePoint4X" fmla="*/ 5 w 31"/>
                  <a:gd name="GluePoint4Y" fmla="*/ 5 h 9"/>
                  <a:gd name="GluePoint5X" fmla="*/ 2 w 31"/>
                  <a:gd name="GluePoint5Y" fmla="*/ 8 h 9"/>
                  <a:gd name="GluePoint6X" fmla="*/ 0 w 31"/>
                  <a:gd name="GluePoint6Y" fmla="*/ 9 h 9"/>
                  <a:gd name="GluePoint7X" fmla="*/ 4 w 31"/>
                  <a:gd name="GluePoint7Y" fmla="*/ 9 h 9"/>
                  <a:gd name="GluePoint8X" fmla="*/ 27 w 31"/>
                  <a:gd name="GluePoint8Y" fmla="*/ 3 h 9"/>
                  <a:gd name="GluePoint9X" fmla="*/ 31 w 31"/>
                  <a:gd name="GluePoint9Y" fmla="*/ 1 h 9"/>
                  <a:gd name="GluePoint10X" fmla="*/ 31 w 31"/>
                  <a:gd name="GluePoint10Y" fmla="*/ 1 h 9"/>
                  <a:gd name="GluePoint11X" fmla="*/ 27 w 31"/>
                  <a:gd name="GluePoint11Y" fmla="*/ 1 h 9"/>
                  <a:gd name="GluePoint12X" fmla="*/ 24 w 31"/>
                  <a:gd name="GluePoint12Y" fmla="*/ 3 h 9"/>
                  <a:gd name="GluePoint13X" fmla="*/ 27 w 31"/>
                  <a:gd name="GluePoint13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1" h="9">
                    <a:moveTo>
                      <a:pt x="27" y="0"/>
                    </a:moveTo>
                    <a:lnTo>
                      <a:pt x="27" y="0"/>
                    </a:lnTo>
                    <a:lnTo>
                      <a:pt x="21" y="3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27" y="3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27" y="1"/>
                    </a:lnTo>
                    <a:lnTo>
                      <a:pt x="24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48" name="Freeform 516"/>
              <p:cNvSpPr/>
              <p:nvPr/>
            </p:nvSpPr>
            <p:spPr>
              <a:xfrm>
                <a:off x="2370240" y="1568520"/>
                <a:ext cx="23400" cy="12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2240"/>
                  <a:gd name="textAreaBottom" fmla="*/ 12600 h 12240"/>
                  <a:gd name="GluePoint1X" fmla="*/ 2 w 15"/>
                  <a:gd name="GluePoint1Y" fmla="*/ 2 h 8"/>
                  <a:gd name="GluePoint2X" fmla="*/ 10 w 15"/>
                  <a:gd name="GluePoint2Y" fmla="*/ 0 h 8"/>
                  <a:gd name="GluePoint3X" fmla="*/ 15 w 15"/>
                  <a:gd name="GluePoint3Y" fmla="*/ 2 h 8"/>
                  <a:gd name="GluePoint4X" fmla="*/ 15 w 15"/>
                  <a:gd name="GluePoint4Y" fmla="*/ 8 h 8"/>
                  <a:gd name="GluePoint5X" fmla="*/ 12 w 15"/>
                  <a:gd name="GluePoint5Y" fmla="*/ 8 h 8"/>
                  <a:gd name="GluePoint6X" fmla="*/ 7 w 15"/>
                  <a:gd name="GluePoint6Y" fmla="*/ 5 h 8"/>
                  <a:gd name="GluePoint7X" fmla="*/ 0 w 15"/>
                  <a:gd name="GluePoint7Y" fmla="*/ 3 h 8"/>
                  <a:gd name="GluePoint8X" fmla="*/ 2 w 15"/>
                  <a:gd name="GluePoint8Y" fmla="*/ 2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8">
                    <a:moveTo>
                      <a:pt x="2" y="2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8"/>
                    </a:lnTo>
                    <a:lnTo>
                      <a:pt x="12" y="8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49" name="Freeform 517"/>
              <p:cNvSpPr/>
              <p:nvPr/>
            </p:nvSpPr>
            <p:spPr>
              <a:xfrm>
                <a:off x="2706840" y="1655640"/>
                <a:ext cx="48960" cy="219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21960"/>
                  <a:gd name="textAreaBottom" fmla="*/ 22320 h 21960"/>
                  <a:gd name="GluePoint1X" fmla="*/ 6 w 31"/>
                  <a:gd name="GluePoint1Y" fmla="*/ 0 h 14"/>
                  <a:gd name="GluePoint2X" fmla="*/ 22 w 31"/>
                  <a:gd name="GluePoint2Y" fmla="*/ 4 h 14"/>
                  <a:gd name="GluePoint3X" fmla="*/ 27 w 31"/>
                  <a:gd name="GluePoint3Y" fmla="*/ 8 h 14"/>
                  <a:gd name="GluePoint4X" fmla="*/ 30 w 31"/>
                  <a:gd name="GluePoint4Y" fmla="*/ 9 h 14"/>
                  <a:gd name="GluePoint5X" fmla="*/ 31 w 31"/>
                  <a:gd name="GluePoint5Y" fmla="*/ 13 h 14"/>
                  <a:gd name="GluePoint6X" fmla="*/ 23 w 31"/>
                  <a:gd name="GluePoint6Y" fmla="*/ 14 h 14"/>
                  <a:gd name="GluePoint7X" fmla="*/ 9 w 31"/>
                  <a:gd name="GluePoint7Y" fmla="*/ 9 h 14"/>
                  <a:gd name="GluePoint8X" fmla="*/ 8 w 31"/>
                  <a:gd name="GluePoint8Y" fmla="*/ 6 h 14"/>
                  <a:gd name="GluePoint9X" fmla="*/ 0 w 31"/>
                  <a:gd name="GluePoint9Y" fmla="*/ 1 h 14"/>
                  <a:gd name="GluePoint10X" fmla="*/ 0 w 31"/>
                  <a:gd name="GluePoint10Y" fmla="*/ 0 h 14"/>
                  <a:gd name="GluePoint11X" fmla="*/ 6 w 31"/>
                  <a:gd name="GluePoint11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1" h="14">
                    <a:moveTo>
                      <a:pt x="6" y="0"/>
                    </a:moveTo>
                    <a:lnTo>
                      <a:pt x="22" y="4"/>
                    </a:lnTo>
                    <a:lnTo>
                      <a:pt x="27" y="8"/>
                    </a:lnTo>
                    <a:lnTo>
                      <a:pt x="30" y="9"/>
                    </a:lnTo>
                    <a:lnTo>
                      <a:pt x="31" y="13"/>
                    </a:lnTo>
                    <a:lnTo>
                      <a:pt x="23" y="14"/>
                    </a:lnTo>
                    <a:lnTo>
                      <a:pt x="9" y="9"/>
                    </a:lnTo>
                    <a:lnTo>
                      <a:pt x="8" y="6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50" name="Freeform 518"/>
              <p:cNvSpPr/>
              <p:nvPr/>
            </p:nvSpPr>
            <p:spPr>
              <a:xfrm>
                <a:off x="2678040" y="1731960"/>
                <a:ext cx="47160" cy="2988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9880"/>
                  <a:gd name="textAreaBottom" fmla="*/ 30240 h 29880"/>
                  <a:gd name="GluePoint1X" fmla="*/ 7 w 30"/>
                  <a:gd name="GluePoint1Y" fmla="*/ 3 h 19"/>
                  <a:gd name="GluePoint2X" fmla="*/ 5 w 30"/>
                  <a:gd name="GluePoint2Y" fmla="*/ 5 h 19"/>
                  <a:gd name="GluePoint3X" fmla="*/ 8 w 30"/>
                  <a:gd name="GluePoint3Y" fmla="*/ 10 h 19"/>
                  <a:gd name="GluePoint4X" fmla="*/ 11 w 30"/>
                  <a:gd name="GluePoint4Y" fmla="*/ 10 h 19"/>
                  <a:gd name="GluePoint5X" fmla="*/ 18 w 30"/>
                  <a:gd name="GluePoint5Y" fmla="*/ 11 h 19"/>
                  <a:gd name="GluePoint6X" fmla="*/ 30 w 30"/>
                  <a:gd name="GluePoint6Y" fmla="*/ 11 h 19"/>
                  <a:gd name="GluePoint7X" fmla="*/ 30 w 30"/>
                  <a:gd name="GluePoint7Y" fmla="*/ 13 h 19"/>
                  <a:gd name="GluePoint8X" fmla="*/ 24 w 30"/>
                  <a:gd name="GluePoint8Y" fmla="*/ 14 h 19"/>
                  <a:gd name="GluePoint9X" fmla="*/ 22 w 30"/>
                  <a:gd name="GluePoint9Y" fmla="*/ 18 h 19"/>
                  <a:gd name="GluePoint10X" fmla="*/ 21 w 30"/>
                  <a:gd name="GluePoint10Y" fmla="*/ 19 h 19"/>
                  <a:gd name="GluePoint11X" fmla="*/ 18 w 30"/>
                  <a:gd name="GluePoint11Y" fmla="*/ 18 h 19"/>
                  <a:gd name="GluePoint12X" fmla="*/ 16 w 30"/>
                  <a:gd name="GluePoint12Y" fmla="*/ 14 h 19"/>
                  <a:gd name="GluePoint13X" fmla="*/ 13 w 30"/>
                  <a:gd name="GluePoint13Y" fmla="*/ 16 h 19"/>
                  <a:gd name="GluePoint14X" fmla="*/ 5 w 30"/>
                  <a:gd name="GluePoint14Y" fmla="*/ 11 h 19"/>
                  <a:gd name="GluePoint15X" fmla="*/ 3 w 30"/>
                  <a:gd name="GluePoint15Y" fmla="*/ 10 h 19"/>
                  <a:gd name="GluePoint16X" fmla="*/ 3 w 30"/>
                  <a:gd name="GluePoint16Y" fmla="*/ 8 h 19"/>
                  <a:gd name="GluePoint17X" fmla="*/ 0 w 30"/>
                  <a:gd name="GluePoint17Y" fmla="*/ 6 h 19"/>
                  <a:gd name="GluePoint18X" fmla="*/ 2 w 30"/>
                  <a:gd name="GluePoint18Y" fmla="*/ 5 h 19"/>
                  <a:gd name="GluePoint19X" fmla="*/ 8 w 30"/>
                  <a:gd name="GluePoint19Y" fmla="*/ 0 h 19"/>
                  <a:gd name="GluePoint20X" fmla="*/ 7 w 30"/>
                  <a:gd name="GluePoint20Y" fmla="*/ 3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0" h="19">
                    <a:moveTo>
                      <a:pt x="7" y="3"/>
                    </a:moveTo>
                    <a:lnTo>
                      <a:pt x="5" y="5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8" y="11"/>
                    </a:lnTo>
                    <a:lnTo>
                      <a:pt x="30" y="11"/>
                    </a:lnTo>
                    <a:lnTo>
                      <a:pt x="30" y="13"/>
                    </a:lnTo>
                    <a:lnTo>
                      <a:pt x="24" y="14"/>
                    </a:lnTo>
                    <a:lnTo>
                      <a:pt x="22" y="18"/>
                    </a:lnTo>
                    <a:lnTo>
                      <a:pt x="21" y="19"/>
                    </a:lnTo>
                    <a:lnTo>
                      <a:pt x="18" y="18"/>
                    </a:lnTo>
                    <a:lnTo>
                      <a:pt x="16" y="14"/>
                    </a:lnTo>
                    <a:lnTo>
                      <a:pt x="13" y="16"/>
                    </a:lnTo>
                    <a:lnTo>
                      <a:pt x="5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8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51" name="Freeform 519"/>
              <p:cNvSpPr/>
              <p:nvPr/>
            </p:nvSpPr>
            <p:spPr>
              <a:xfrm>
                <a:off x="2733840" y="1733400"/>
                <a:ext cx="37800" cy="3924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39240"/>
                  <a:gd name="textAreaBottom" fmla="*/ 39600 h 39240"/>
                  <a:gd name="GluePoint1X" fmla="*/ 18 w 24"/>
                  <a:gd name="GluePoint1Y" fmla="*/ 0 h 25"/>
                  <a:gd name="GluePoint2X" fmla="*/ 18 w 24"/>
                  <a:gd name="GluePoint2Y" fmla="*/ 0 h 25"/>
                  <a:gd name="GluePoint3X" fmla="*/ 18 w 24"/>
                  <a:gd name="GluePoint3Y" fmla="*/ 2 h 25"/>
                  <a:gd name="GluePoint4X" fmla="*/ 3 w 24"/>
                  <a:gd name="GluePoint4Y" fmla="*/ 15 h 25"/>
                  <a:gd name="GluePoint5X" fmla="*/ 0 w 24"/>
                  <a:gd name="GluePoint5Y" fmla="*/ 21 h 25"/>
                  <a:gd name="GluePoint6X" fmla="*/ 2 w 24"/>
                  <a:gd name="GluePoint6Y" fmla="*/ 25 h 25"/>
                  <a:gd name="GluePoint7X" fmla="*/ 13 w 24"/>
                  <a:gd name="GluePoint7Y" fmla="*/ 25 h 25"/>
                  <a:gd name="GluePoint8X" fmla="*/ 24 w 24"/>
                  <a:gd name="GluePoint8Y" fmla="*/ 18 h 25"/>
                  <a:gd name="GluePoint9X" fmla="*/ 22 w 24"/>
                  <a:gd name="GluePoint9Y" fmla="*/ 17 h 25"/>
                  <a:gd name="GluePoint10X" fmla="*/ 24 w 24"/>
                  <a:gd name="GluePoint10Y" fmla="*/ 13 h 25"/>
                  <a:gd name="GluePoint11X" fmla="*/ 22 w 24"/>
                  <a:gd name="GluePoint11Y" fmla="*/ 13 h 25"/>
                  <a:gd name="GluePoint12X" fmla="*/ 19 w 24"/>
                  <a:gd name="GluePoint12Y" fmla="*/ 15 h 25"/>
                  <a:gd name="GluePoint13X" fmla="*/ 19 w 24"/>
                  <a:gd name="GluePoint13Y" fmla="*/ 13 h 25"/>
                  <a:gd name="GluePoint14X" fmla="*/ 13 w 24"/>
                  <a:gd name="GluePoint14Y" fmla="*/ 15 h 25"/>
                  <a:gd name="GluePoint15X" fmla="*/ 16 w 24"/>
                  <a:gd name="GluePoint15Y" fmla="*/ 12 h 25"/>
                  <a:gd name="GluePoint16X" fmla="*/ 16 w 24"/>
                  <a:gd name="GluePoint16Y" fmla="*/ 12 h 25"/>
                  <a:gd name="GluePoint17X" fmla="*/ 21 w 24"/>
                  <a:gd name="GluePoint17Y" fmla="*/ 4 h 25"/>
                  <a:gd name="GluePoint18X" fmla="*/ 21 w 24"/>
                  <a:gd name="GluePoint18Y" fmla="*/ 0 h 25"/>
                  <a:gd name="GluePoint19X" fmla="*/ 18 w 24"/>
                  <a:gd name="GluePoint19Y" fmla="*/ 0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24" h="25">
                    <a:moveTo>
                      <a:pt x="18" y="0"/>
                    </a:moveTo>
                    <a:lnTo>
                      <a:pt x="18" y="0"/>
                    </a:lnTo>
                    <a:lnTo>
                      <a:pt x="18" y="2"/>
                    </a:lnTo>
                    <a:lnTo>
                      <a:pt x="3" y="15"/>
                    </a:lnTo>
                    <a:lnTo>
                      <a:pt x="0" y="21"/>
                    </a:lnTo>
                    <a:lnTo>
                      <a:pt x="2" y="25"/>
                    </a:lnTo>
                    <a:lnTo>
                      <a:pt x="13" y="25"/>
                    </a:lnTo>
                    <a:lnTo>
                      <a:pt x="24" y="18"/>
                    </a:lnTo>
                    <a:lnTo>
                      <a:pt x="22" y="17"/>
                    </a:lnTo>
                    <a:lnTo>
                      <a:pt x="24" y="13"/>
                    </a:lnTo>
                    <a:lnTo>
                      <a:pt x="22" y="13"/>
                    </a:lnTo>
                    <a:lnTo>
                      <a:pt x="19" y="15"/>
                    </a:lnTo>
                    <a:lnTo>
                      <a:pt x="19" y="13"/>
                    </a:lnTo>
                    <a:lnTo>
                      <a:pt x="13" y="15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52" name="Freeform 520"/>
              <p:cNvSpPr/>
              <p:nvPr/>
            </p:nvSpPr>
            <p:spPr>
              <a:xfrm>
                <a:off x="2793960" y="1609560"/>
                <a:ext cx="144000" cy="13464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34640"/>
                  <a:gd name="textAreaBottom" fmla="*/ 135000 h 134640"/>
                  <a:gd name="GluePoint1X" fmla="*/ 88 w 91"/>
                  <a:gd name="GluePoint1Y" fmla="*/ 38 h 85"/>
                  <a:gd name="GluePoint2X" fmla="*/ 76 w 91"/>
                  <a:gd name="GluePoint2Y" fmla="*/ 38 h 85"/>
                  <a:gd name="GluePoint3X" fmla="*/ 62 w 91"/>
                  <a:gd name="GluePoint3Y" fmla="*/ 40 h 85"/>
                  <a:gd name="GluePoint4X" fmla="*/ 62 w 91"/>
                  <a:gd name="GluePoint4Y" fmla="*/ 37 h 85"/>
                  <a:gd name="GluePoint5X" fmla="*/ 57 w 91"/>
                  <a:gd name="GluePoint5Y" fmla="*/ 33 h 85"/>
                  <a:gd name="GluePoint6X" fmla="*/ 64 w 91"/>
                  <a:gd name="GluePoint6Y" fmla="*/ 29 h 85"/>
                  <a:gd name="GluePoint7X" fmla="*/ 57 w 91"/>
                  <a:gd name="GluePoint7Y" fmla="*/ 25 h 85"/>
                  <a:gd name="GluePoint8X" fmla="*/ 46 w 91"/>
                  <a:gd name="GluePoint8Y" fmla="*/ 33 h 85"/>
                  <a:gd name="GluePoint9X" fmla="*/ 48 w 91"/>
                  <a:gd name="GluePoint9Y" fmla="*/ 27 h 85"/>
                  <a:gd name="GluePoint10X" fmla="*/ 59 w 91"/>
                  <a:gd name="GluePoint10Y" fmla="*/ 13 h 85"/>
                  <a:gd name="GluePoint11X" fmla="*/ 64 w 91"/>
                  <a:gd name="GluePoint11Y" fmla="*/ 13 h 85"/>
                  <a:gd name="GluePoint12X" fmla="*/ 65 w 91"/>
                  <a:gd name="GluePoint12Y" fmla="*/ 6 h 85"/>
                  <a:gd name="GluePoint13X" fmla="*/ 69 w 91"/>
                  <a:gd name="GluePoint13Y" fmla="*/ 5 h 85"/>
                  <a:gd name="GluePoint14X" fmla="*/ 72 w 91"/>
                  <a:gd name="GluePoint14Y" fmla="*/ 0 h 85"/>
                  <a:gd name="GluePoint15X" fmla="*/ 56 w 91"/>
                  <a:gd name="GluePoint15Y" fmla="*/ 5 h 85"/>
                  <a:gd name="GluePoint16X" fmla="*/ 49 w 91"/>
                  <a:gd name="GluePoint16Y" fmla="*/ 9 h 85"/>
                  <a:gd name="GluePoint17X" fmla="*/ 43 w 91"/>
                  <a:gd name="GluePoint17Y" fmla="*/ 16 h 85"/>
                  <a:gd name="GluePoint18X" fmla="*/ 40 w 91"/>
                  <a:gd name="GluePoint18Y" fmla="*/ 22 h 85"/>
                  <a:gd name="GluePoint19X" fmla="*/ 37 w 91"/>
                  <a:gd name="GluePoint19Y" fmla="*/ 25 h 85"/>
                  <a:gd name="GluePoint20X" fmla="*/ 30 w 91"/>
                  <a:gd name="GluePoint20Y" fmla="*/ 35 h 85"/>
                  <a:gd name="GluePoint21X" fmla="*/ 24 w 91"/>
                  <a:gd name="GluePoint21Y" fmla="*/ 40 h 85"/>
                  <a:gd name="GluePoint22X" fmla="*/ 26 w 91"/>
                  <a:gd name="GluePoint22Y" fmla="*/ 43 h 85"/>
                  <a:gd name="GluePoint23X" fmla="*/ 15 w 91"/>
                  <a:gd name="GluePoint23Y" fmla="*/ 50 h 85"/>
                  <a:gd name="GluePoint24X" fmla="*/ 13 w 91"/>
                  <a:gd name="GluePoint24Y" fmla="*/ 50 h 85"/>
                  <a:gd name="GluePoint25X" fmla="*/ 16 w 91"/>
                  <a:gd name="GluePoint25Y" fmla="*/ 53 h 85"/>
                  <a:gd name="GluePoint26X" fmla="*/ 2 w 91"/>
                  <a:gd name="GluePoint26Y" fmla="*/ 64 h 85"/>
                  <a:gd name="GluePoint27X" fmla="*/ 2 w 91"/>
                  <a:gd name="GluePoint27Y" fmla="*/ 69 h 85"/>
                  <a:gd name="GluePoint28X" fmla="*/ 18 w 91"/>
                  <a:gd name="GluePoint28Y" fmla="*/ 67 h 85"/>
                  <a:gd name="GluePoint29X" fmla="*/ 43 w 91"/>
                  <a:gd name="GluePoint29Y" fmla="*/ 67 h 85"/>
                  <a:gd name="GluePoint30X" fmla="*/ 48 w 91"/>
                  <a:gd name="GluePoint30Y" fmla="*/ 67 h 85"/>
                  <a:gd name="GluePoint31X" fmla="*/ 51 w 91"/>
                  <a:gd name="GluePoint31Y" fmla="*/ 70 h 85"/>
                  <a:gd name="GluePoint32X" fmla="*/ 62 w 91"/>
                  <a:gd name="GluePoint32Y" fmla="*/ 69 h 85"/>
                  <a:gd name="GluePoint33X" fmla="*/ 51 w 91"/>
                  <a:gd name="GluePoint33Y" fmla="*/ 77 h 85"/>
                  <a:gd name="GluePoint34X" fmla="*/ 43 w 91"/>
                  <a:gd name="GluePoint34Y" fmla="*/ 80 h 85"/>
                  <a:gd name="GluePoint35X" fmla="*/ 53 w 91"/>
                  <a:gd name="GluePoint35Y" fmla="*/ 80 h 85"/>
                  <a:gd name="GluePoint36X" fmla="*/ 65 w 91"/>
                  <a:gd name="GluePoint36Y" fmla="*/ 72 h 85"/>
                  <a:gd name="GluePoint37X" fmla="*/ 73 w 91"/>
                  <a:gd name="GluePoint37Y" fmla="*/ 62 h 85"/>
                  <a:gd name="GluePoint38X" fmla="*/ 67 w 91"/>
                  <a:gd name="GluePoint38Y" fmla="*/ 82 h 85"/>
                  <a:gd name="GluePoint39X" fmla="*/ 76 w 91"/>
                  <a:gd name="GluePoint39Y" fmla="*/ 75 h 85"/>
                  <a:gd name="GluePoint40X" fmla="*/ 73 w 91"/>
                  <a:gd name="GluePoint40Y" fmla="*/ 83 h 85"/>
                  <a:gd name="GluePoint41X" fmla="*/ 78 w 91"/>
                  <a:gd name="GluePoint41Y" fmla="*/ 83 h 85"/>
                  <a:gd name="GluePoint42X" fmla="*/ 89 w 91"/>
                  <a:gd name="GluePoint42Y" fmla="*/ 70 h 85"/>
                  <a:gd name="GluePoint43X" fmla="*/ 89 w 91"/>
                  <a:gd name="GluePoint43Y" fmla="*/ 66 h 85"/>
                  <a:gd name="GluePoint44X" fmla="*/ 83 w 91"/>
                  <a:gd name="GluePoint44Y" fmla="*/ 70 h 85"/>
                  <a:gd name="GluePoint45X" fmla="*/ 91 w 91"/>
                  <a:gd name="GluePoint45Y" fmla="*/ 58 h 85"/>
                  <a:gd name="GluePoint46X" fmla="*/ 80 w 91"/>
                  <a:gd name="GluePoint46Y" fmla="*/ 67 h 85"/>
                  <a:gd name="GluePoint47X" fmla="*/ 76 w 91"/>
                  <a:gd name="GluePoint47Y" fmla="*/ 66 h 85"/>
                  <a:gd name="GluePoint48X" fmla="*/ 76 w 91"/>
                  <a:gd name="GluePoint48Y" fmla="*/ 58 h 85"/>
                  <a:gd name="GluePoint49X" fmla="*/ 89 w 91"/>
                  <a:gd name="GluePoint49Y" fmla="*/ 50 h 85"/>
                  <a:gd name="GluePoint50X" fmla="*/ 76 w 91"/>
                  <a:gd name="GluePoint50Y" fmla="*/ 53 h 85"/>
                  <a:gd name="GluePoint51X" fmla="*/ 78 w 91"/>
                  <a:gd name="GluePoint51Y" fmla="*/ 48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1" h="85">
                    <a:moveTo>
                      <a:pt x="88" y="40"/>
                    </a:moveTo>
                    <a:lnTo>
                      <a:pt x="88" y="38"/>
                    </a:lnTo>
                    <a:lnTo>
                      <a:pt x="81" y="37"/>
                    </a:lnTo>
                    <a:lnTo>
                      <a:pt x="76" y="38"/>
                    </a:lnTo>
                    <a:lnTo>
                      <a:pt x="75" y="35"/>
                    </a:lnTo>
                    <a:lnTo>
                      <a:pt x="62" y="40"/>
                    </a:lnTo>
                    <a:lnTo>
                      <a:pt x="67" y="35"/>
                    </a:lnTo>
                    <a:lnTo>
                      <a:pt x="62" y="37"/>
                    </a:lnTo>
                    <a:lnTo>
                      <a:pt x="56" y="37"/>
                    </a:lnTo>
                    <a:lnTo>
                      <a:pt x="57" y="33"/>
                    </a:lnTo>
                    <a:lnTo>
                      <a:pt x="54" y="33"/>
                    </a:lnTo>
                    <a:lnTo>
                      <a:pt x="64" y="29"/>
                    </a:lnTo>
                    <a:lnTo>
                      <a:pt x="56" y="27"/>
                    </a:lnTo>
                    <a:lnTo>
                      <a:pt x="57" y="25"/>
                    </a:lnTo>
                    <a:lnTo>
                      <a:pt x="56" y="25"/>
                    </a:lnTo>
                    <a:lnTo>
                      <a:pt x="46" y="33"/>
                    </a:lnTo>
                    <a:lnTo>
                      <a:pt x="45" y="32"/>
                    </a:lnTo>
                    <a:lnTo>
                      <a:pt x="48" y="27"/>
                    </a:lnTo>
                    <a:lnTo>
                      <a:pt x="57" y="17"/>
                    </a:lnTo>
                    <a:lnTo>
                      <a:pt x="59" y="13"/>
                    </a:lnTo>
                    <a:lnTo>
                      <a:pt x="61" y="14"/>
                    </a:lnTo>
                    <a:lnTo>
                      <a:pt x="64" y="13"/>
                    </a:lnTo>
                    <a:lnTo>
                      <a:pt x="67" y="8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9" y="5"/>
                    </a:lnTo>
                    <a:lnTo>
                      <a:pt x="72" y="1"/>
                    </a:lnTo>
                    <a:lnTo>
                      <a:pt x="72" y="0"/>
                    </a:lnTo>
                    <a:lnTo>
                      <a:pt x="62" y="1"/>
                    </a:lnTo>
                    <a:lnTo>
                      <a:pt x="56" y="5"/>
                    </a:lnTo>
                    <a:lnTo>
                      <a:pt x="53" y="8"/>
                    </a:lnTo>
                    <a:lnTo>
                      <a:pt x="49" y="9"/>
                    </a:lnTo>
                    <a:lnTo>
                      <a:pt x="48" y="13"/>
                    </a:lnTo>
                    <a:lnTo>
                      <a:pt x="43" y="16"/>
                    </a:lnTo>
                    <a:lnTo>
                      <a:pt x="45" y="17"/>
                    </a:lnTo>
                    <a:lnTo>
                      <a:pt x="40" y="22"/>
                    </a:lnTo>
                    <a:lnTo>
                      <a:pt x="40" y="24"/>
                    </a:lnTo>
                    <a:lnTo>
                      <a:pt x="37" y="25"/>
                    </a:lnTo>
                    <a:lnTo>
                      <a:pt x="30" y="32"/>
                    </a:lnTo>
                    <a:lnTo>
                      <a:pt x="30" y="35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26" y="40"/>
                    </a:lnTo>
                    <a:lnTo>
                      <a:pt x="26" y="43"/>
                    </a:lnTo>
                    <a:lnTo>
                      <a:pt x="21" y="43"/>
                    </a:lnTo>
                    <a:lnTo>
                      <a:pt x="15" y="50"/>
                    </a:lnTo>
                    <a:lnTo>
                      <a:pt x="13" y="51"/>
                    </a:lnTo>
                    <a:lnTo>
                      <a:pt x="13" y="50"/>
                    </a:lnTo>
                    <a:lnTo>
                      <a:pt x="8" y="53"/>
                    </a:lnTo>
                    <a:lnTo>
                      <a:pt x="16" y="53"/>
                    </a:lnTo>
                    <a:lnTo>
                      <a:pt x="16" y="54"/>
                    </a:lnTo>
                    <a:lnTo>
                      <a:pt x="2" y="64"/>
                    </a:lnTo>
                    <a:lnTo>
                      <a:pt x="0" y="67"/>
                    </a:lnTo>
                    <a:lnTo>
                      <a:pt x="2" y="69"/>
                    </a:lnTo>
                    <a:lnTo>
                      <a:pt x="5" y="69"/>
                    </a:lnTo>
                    <a:lnTo>
                      <a:pt x="18" y="67"/>
                    </a:lnTo>
                    <a:lnTo>
                      <a:pt x="35" y="69"/>
                    </a:lnTo>
                    <a:lnTo>
                      <a:pt x="43" y="67"/>
                    </a:lnTo>
                    <a:lnTo>
                      <a:pt x="49" y="64"/>
                    </a:lnTo>
                    <a:lnTo>
                      <a:pt x="48" y="67"/>
                    </a:lnTo>
                    <a:lnTo>
                      <a:pt x="43" y="70"/>
                    </a:lnTo>
                    <a:lnTo>
                      <a:pt x="51" y="70"/>
                    </a:lnTo>
                    <a:lnTo>
                      <a:pt x="56" y="67"/>
                    </a:lnTo>
                    <a:lnTo>
                      <a:pt x="62" y="69"/>
                    </a:lnTo>
                    <a:lnTo>
                      <a:pt x="54" y="72"/>
                    </a:lnTo>
                    <a:lnTo>
                      <a:pt x="51" y="77"/>
                    </a:lnTo>
                    <a:lnTo>
                      <a:pt x="45" y="78"/>
                    </a:lnTo>
                    <a:lnTo>
                      <a:pt x="43" y="80"/>
                    </a:lnTo>
                    <a:lnTo>
                      <a:pt x="46" y="80"/>
                    </a:lnTo>
                    <a:lnTo>
                      <a:pt x="53" y="80"/>
                    </a:lnTo>
                    <a:lnTo>
                      <a:pt x="61" y="72"/>
                    </a:lnTo>
                    <a:lnTo>
                      <a:pt x="65" y="72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2" y="72"/>
                    </a:lnTo>
                    <a:lnTo>
                      <a:pt x="67" y="82"/>
                    </a:lnTo>
                    <a:lnTo>
                      <a:pt x="69" y="82"/>
                    </a:lnTo>
                    <a:lnTo>
                      <a:pt x="76" y="75"/>
                    </a:lnTo>
                    <a:lnTo>
                      <a:pt x="76" y="77"/>
                    </a:lnTo>
                    <a:lnTo>
                      <a:pt x="73" y="83"/>
                    </a:lnTo>
                    <a:lnTo>
                      <a:pt x="75" y="85"/>
                    </a:lnTo>
                    <a:lnTo>
                      <a:pt x="78" y="83"/>
                    </a:lnTo>
                    <a:lnTo>
                      <a:pt x="81" y="83"/>
                    </a:lnTo>
                    <a:lnTo>
                      <a:pt x="89" y="70"/>
                    </a:lnTo>
                    <a:lnTo>
                      <a:pt x="91" y="67"/>
                    </a:lnTo>
                    <a:lnTo>
                      <a:pt x="89" y="66"/>
                    </a:lnTo>
                    <a:lnTo>
                      <a:pt x="84" y="70"/>
                    </a:lnTo>
                    <a:lnTo>
                      <a:pt x="83" y="70"/>
                    </a:lnTo>
                    <a:lnTo>
                      <a:pt x="84" y="67"/>
                    </a:lnTo>
                    <a:lnTo>
                      <a:pt x="91" y="58"/>
                    </a:lnTo>
                    <a:lnTo>
                      <a:pt x="84" y="61"/>
                    </a:lnTo>
                    <a:lnTo>
                      <a:pt x="80" y="67"/>
                    </a:lnTo>
                    <a:lnTo>
                      <a:pt x="78" y="67"/>
                    </a:lnTo>
                    <a:lnTo>
                      <a:pt x="76" y="66"/>
                    </a:lnTo>
                    <a:lnTo>
                      <a:pt x="78" y="61"/>
                    </a:lnTo>
                    <a:lnTo>
                      <a:pt x="76" y="58"/>
                    </a:lnTo>
                    <a:lnTo>
                      <a:pt x="88" y="54"/>
                    </a:lnTo>
                    <a:lnTo>
                      <a:pt x="89" y="50"/>
                    </a:lnTo>
                    <a:lnTo>
                      <a:pt x="81" y="53"/>
                    </a:lnTo>
                    <a:lnTo>
                      <a:pt x="76" y="53"/>
                    </a:lnTo>
                    <a:lnTo>
                      <a:pt x="81" y="50"/>
                    </a:lnTo>
                    <a:lnTo>
                      <a:pt x="78" y="48"/>
                    </a:lnTo>
                    <a:lnTo>
                      <a:pt x="88" y="4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53" name="Freeform 521"/>
              <p:cNvSpPr/>
              <p:nvPr/>
            </p:nvSpPr>
            <p:spPr>
              <a:xfrm>
                <a:off x="2330280" y="2038320"/>
                <a:ext cx="9000" cy="219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1960"/>
                  <a:gd name="textAreaBottom" fmla="*/ 22320 h 21960"/>
                  <a:gd name="GluePoint1X" fmla="*/ 0 w 6"/>
                  <a:gd name="GluePoint1Y" fmla="*/ 14 h 14"/>
                  <a:gd name="GluePoint2X" fmla="*/ 3 w 6"/>
                  <a:gd name="GluePoint2Y" fmla="*/ 14 h 14"/>
                  <a:gd name="GluePoint3X" fmla="*/ 6 w 6"/>
                  <a:gd name="GluePoint3Y" fmla="*/ 6 h 14"/>
                  <a:gd name="GluePoint4X" fmla="*/ 5 w 6"/>
                  <a:gd name="GluePoint4Y" fmla="*/ 0 h 14"/>
                  <a:gd name="GluePoint5X" fmla="*/ 5 w 6"/>
                  <a:gd name="GluePoint5Y" fmla="*/ 6 h 14"/>
                  <a:gd name="GluePoint6X" fmla="*/ 3 w 6"/>
                  <a:gd name="GluePoint6Y" fmla="*/ 13 h 14"/>
                  <a:gd name="GluePoint7X" fmla="*/ 0 w 6"/>
                  <a:gd name="GluePoint7Y" fmla="*/ 14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4">
                    <a:moveTo>
                      <a:pt x="0" y="14"/>
                    </a:moveTo>
                    <a:lnTo>
                      <a:pt x="3" y="14"/>
                    </a:lnTo>
                    <a:lnTo>
                      <a:pt x="6" y="6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3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54" name="Freeform 522"/>
              <p:cNvSpPr/>
              <p:nvPr/>
            </p:nvSpPr>
            <p:spPr>
              <a:xfrm>
                <a:off x="2155680" y="23414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55" name="Freeform 523"/>
              <p:cNvSpPr/>
              <p:nvPr/>
            </p:nvSpPr>
            <p:spPr>
              <a:xfrm>
                <a:off x="2149560" y="234936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0 w 3"/>
                  <a:gd name="GluePoint2Y" fmla="*/ 2 h 2"/>
                  <a:gd name="GluePoint3X" fmla="*/ 3 w 3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56" name="Freeform 524"/>
              <p:cNvSpPr/>
              <p:nvPr/>
            </p:nvSpPr>
            <p:spPr>
              <a:xfrm>
                <a:off x="2125800" y="23526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8 w 8"/>
                  <a:gd name="GluePoint1Y" fmla="*/ 1 h 3"/>
                  <a:gd name="GluePoint2X" fmla="*/ 0 w 8"/>
                  <a:gd name="GluePoint2Y" fmla="*/ 3 h 3"/>
                  <a:gd name="GluePoint3X" fmla="*/ 7 w 8"/>
                  <a:gd name="GluePoint3Y" fmla="*/ 0 h 3"/>
                  <a:gd name="GluePoint4X" fmla="*/ 8 w 8"/>
                  <a:gd name="GluePoint4Y" fmla="*/ 0 h 3"/>
                  <a:gd name="GluePoint5X" fmla="*/ 8 w 8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8" y="1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57" name="Freeform 525"/>
              <p:cNvSpPr/>
              <p:nvPr/>
            </p:nvSpPr>
            <p:spPr>
              <a:xfrm>
                <a:off x="2489040" y="188748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0 w 5"/>
                  <a:gd name="GluePoint1Y" fmla="*/ 2 h 2"/>
                  <a:gd name="GluePoint2X" fmla="*/ 5 w 5"/>
                  <a:gd name="GluePoint2Y" fmla="*/ 2 h 2"/>
                  <a:gd name="GluePoint3X" fmla="*/ 5 w 5"/>
                  <a:gd name="GluePoint3Y" fmla="*/ 0 h 2"/>
                  <a:gd name="GluePoint4X" fmla="*/ 3 w 5"/>
                  <a:gd name="GluePoint4Y" fmla="*/ 0 h 2"/>
                  <a:gd name="GluePoint5X" fmla="*/ 0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0" y="2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58" name="Freeform 526"/>
              <p:cNvSpPr/>
              <p:nvPr/>
            </p:nvSpPr>
            <p:spPr>
              <a:xfrm>
                <a:off x="2502000" y="1887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3 h 3"/>
                  <a:gd name="GluePoint2X" fmla="*/ 3 w 3"/>
                  <a:gd name="GluePoint2Y" fmla="*/ 3 h 3"/>
                  <a:gd name="GluePoint3X" fmla="*/ 3 w 3"/>
                  <a:gd name="GluePoint3Y" fmla="*/ 3 h 3"/>
                  <a:gd name="GluePoint4X" fmla="*/ 3 w 3"/>
                  <a:gd name="GluePoint4Y" fmla="*/ 0 h 3"/>
                  <a:gd name="GluePoint5X" fmla="*/ 2 w 3"/>
                  <a:gd name="GluePoint5Y" fmla="*/ 3 h 3"/>
                  <a:gd name="GluePoint6X" fmla="*/ 0 w 3"/>
                  <a:gd name="GluePoint6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59" name="Freeform 527"/>
              <p:cNvSpPr/>
              <p:nvPr/>
            </p:nvSpPr>
            <p:spPr>
              <a:xfrm>
                <a:off x="2554200" y="181116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1 h 3"/>
                  <a:gd name="GluePoint2X" fmla="*/ 0 w 2"/>
                  <a:gd name="GluePoint2Y" fmla="*/ 3 h 3"/>
                  <a:gd name="GluePoint3X" fmla="*/ 2 w 2"/>
                  <a:gd name="GluePoint3Y" fmla="*/ 1 h 3"/>
                  <a:gd name="GluePoint4X" fmla="*/ 2 w 2"/>
                  <a:gd name="GluePoint4Y" fmla="*/ 0 h 3"/>
                  <a:gd name="GluePoint5X" fmla="*/ 0 w 2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1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60" name="Freeform 528"/>
              <p:cNvSpPr/>
              <p:nvPr/>
            </p:nvSpPr>
            <p:spPr>
              <a:xfrm>
                <a:off x="2560680" y="18082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61" name="Freeform 529"/>
              <p:cNvSpPr/>
              <p:nvPr/>
            </p:nvSpPr>
            <p:spPr>
              <a:xfrm>
                <a:off x="2560680" y="181620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0"/>
                  <a:gd name="GluePoint2X" fmla="*/ 0 w 1"/>
                  <a:gd name="GluePoint2Y" fmla="*/ 0 h 0"/>
                  <a:gd name="GluePoint3X" fmla="*/ 1 w 1"/>
                  <a:gd name="GluePoint3Y" fmla="*/ 0 h 0"/>
                  <a:gd name="GluePoint4X" fmla="*/ 0 w 1"/>
                  <a:gd name="GluePoint4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0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62" name="Freeform 530"/>
              <p:cNvSpPr/>
              <p:nvPr/>
            </p:nvSpPr>
            <p:spPr>
              <a:xfrm>
                <a:off x="2603520" y="17953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2 h 3"/>
                  <a:gd name="GluePoint4X" fmla="*/ 3 w 3"/>
                  <a:gd name="GluePoint4Y" fmla="*/ 0 h 3"/>
                  <a:gd name="GluePoint5X" fmla="*/ 3 w 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63" name="Freeform 531"/>
              <p:cNvSpPr/>
              <p:nvPr/>
            </p:nvSpPr>
            <p:spPr>
              <a:xfrm>
                <a:off x="1782720" y="2255760"/>
                <a:ext cx="17280" cy="14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4040"/>
                  <a:gd name="textAreaBottom" fmla="*/ 14400 h 14040"/>
                  <a:gd name="GluePoint1X" fmla="*/ 3 w 11"/>
                  <a:gd name="GluePoint1Y" fmla="*/ 4 h 9"/>
                  <a:gd name="GluePoint2X" fmla="*/ 11 w 11"/>
                  <a:gd name="GluePoint2Y" fmla="*/ 0 h 9"/>
                  <a:gd name="GluePoint3X" fmla="*/ 2 w 11"/>
                  <a:gd name="GluePoint3Y" fmla="*/ 9 h 9"/>
                  <a:gd name="GluePoint4X" fmla="*/ 0 w 11"/>
                  <a:gd name="GluePoint4Y" fmla="*/ 9 h 9"/>
                  <a:gd name="GluePoint5X" fmla="*/ 3 w 11"/>
                  <a:gd name="GluePoint5Y" fmla="*/ 4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9">
                    <a:moveTo>
                      <a:pt x="3" y="4"/>
                    </a:moveTo>
                    <a:lnTo>
                      <a:pt x="11" y="0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64" name="Freeform 532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65" name="Freeform 533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66" name="Freeform 534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67" name="Freeform 535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68" name="Freeform 536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69" name="Freeform 537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70" name="Freeform 538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71" name="Freeform 539"/>
              <p:cNvSpPr/>
              <p:nvPr/>
            </p:nvSpPr>
            <p:spPr>
              <a:xfrm>
                <a:off x="1370160" y="1630440"/>
                <a:ext cx="64800" cy="6804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68040"/>
                  <a:gd name="textAreaBottom" fmla="*/ 68400 h 68040"/>
                  <a:gd name="GluePoint1X" fmla="*/ 6 w 41"/>
                  <a:gd name="GluePoint1Y" fmla="*/ 8 h 43"/>
                  <a:gd name="GluePoint2X" fmla="*/ 9 w 41"/>
                  <a:gd name="GluePoint2Y" fmla="*/ 3 h 43"/>
                  <a:gd name="GluePoint3X" fmla="*/ 5 w 41"/>
                  <a:gd name="GluePoint3Y" fmla="*/ 3 h 43"/>
                  <a:gd name="GluePoint4X" fmla="*/ 1 w 41"/>
                  <a:gd name="GluePoint4Y" fmla="*/ 4 h 43"/>
                  <a:gd name="GluePoint5X" fmla="*/ 0 w 41"/>
                  <a:gd name="GluePoint5Y" fmla="*/ 3 h 43"/>
                  <a:gd name="GluePoint6X" fmla="*/ 1 w 41"/>
                  <a:gd name="GluePoint6Y" fmla="*/ 1 h 43"/>
                  <a:gd name="GluePoint7X" fmla="*/ 6 w 41"/>
                  <a:gd name="GluePoint7Y" fmla="*/ 0 h 43"/>
                  <a:gd name="GluePoint8X" fmla="*/ 32 w 41"/>
                  <a:gd name="GluePoint8Y" fmla="*/ 8 h 43"/>
                  <a:gd name="GluePoint9X" fmla="*/ 33 w 41"/>
                  <a:gd name="GluePoint9Y" fmla="*/ 19 h 43"/>
                  <a:gd name="GluePoint10X" fmla="*/ 33 w 41"/>
                  <a:gd name="GluePoint10Y" fmla="*/ 22 h 43"/>
                  <a:gd name="GluePoint11X" fmla="*/ 41 w 41"/>
                  <a:gd name="GluePoint11Y" fmla="*/ 30 h 43"/>
                  <a:gd name="GluePoint12X" fmla="*/ 40 w 41"/>
                  <a:gd name="GluePoint12Y" fmla="*/ 37 h 43"/>
                  <a:gd name="GluePoint13X" fmla="*/ 41 w 41"/>
                  <a:gd name="GluePoint13Y" fmla="*/ 37 h 43"/>
                  <a:gd name="GluePoint14X" fmla="*/ 41 w 41"/>
                  <a:gd name="GluePoint14Y" fmla="*/ 40 h 43"/>
                  <a:gd name="GluePoint15X" fmla="*/ 35 w 41"/>
                  <a:gd name="GluePoint15Y" fmla="*/ 43 h 43"/>
                  <a:gd name="GluePoint16X" fmla="*/ 24 w 41"/>
                  <a:gd name="GluePoint16Y" fmla="*/ 37 h 43"/>
                  <a:gd name="GluePoint17X" fmla="*/ 27 w 41"/>
                  <a:gd name="GluePoint17Y" fmla="*/ 35 h 43"/>
                  <a:gd name="GluePoint18X" fmla="*/ 22 w 41"/>
                  <a:gd name="GluePoint18Y" fmla="*/ 37 h 43"/>
                  <a:gd name="GluePoint19X" fmla="*/ 22 w 41"/>
                  <a:gd name="GluePoint19Y" fmla="*/ 33 h 43"/>
                  <a:gd name="GluePoint20X" fmla="*/ 25 w 41"/>
                  <a:gd name="GluePoint20Y" fmla="*/ 32 h 43"/>
                  <a:gd name="GluePoint21X" fmla="*/ 17 w 41"/>
                  <a:gd name="GluePoint21Y" fmla="*/ 32 h 43"/>
                  <a:gd name="GluePoint22X" fmla="*/ 16 w 41"/>
                  <a:gd name="GluePoint22Y" fmla="*/ 30 h 43"/>
                  <a:gd name="GluePoint23X" fmla="*/ 19 w 41"/>
                  <a:gd name="GluePoint23Y" fmla="*/ 30 h 43"/>
                  <a:gd name="GluePoint24X" fmla="*/ 17 w 41"/>
                  <a:gd name="GluePoint24Y" fmla="*/ 27 h 43"/>
                  <a:gd name="GluePoint25X" fmla="*/ 9 w 41"/>
                  <a:gd name="GluePoint25Y" fmla="*/ 24 h 43"/>
                  <a:gd name="GluePoint26X" fmla="*/ 11 w 41"/>
                  <a:gd name="GluePoint26Y" fmla="*/ 22 h 43"/>
                  <a:gd name="GluePoint27X" fmla="*/ 19 w 41"/>
                  <a:gd name="GluePoint27Y" fmla="*/ 20 h 43"/>
                  <a:gd name="GluePoint28X" fmla="*/ 14 w 41"/>
                  <a:gd name="GluePoint28Y" fmla="*/ 19 h 43"/>
                  <a:gd name="GluePoint29X" fmla="*/ 14 w 41"/>
                  <a:gd name="GluePoint29Y" fmla="*/ 17 h 43"/>
                  <a:gd name="GluePoint30X" fmla="*/ 13 w 41"/>
                  <a:gd name="GluePoint30Y" fmla="*/ 19 h 43"/>
                  <a:gd name="GluePoint31X" fmla="*/ 9 w 41"/>
                  <a:gd name="GluePoint31Y" fmla="*/ 16 h 43"/>
                  <a:gd name="GluePoint32X" fmla="*/ 8 w 41"/>
                  <a:gd name="GluePoint32Y" fmla="*/ 16 h 43"/>
                  <a:gd name="GluePoint33X" fmla="*/ 6 w 41"/>
                  <a:gd name="GluePoint33Y" fmla="*/ 16 h 43"/>
                  <a:gd name="GluePoint34X" fmla="*/ 9 w 41"/>
                  <a:gd name="GluePoint34Y" fmla="*/ 12 h 43"/>
                  <a:gd name="GluePoint35X" fmla="*/ 8 w 41"/>
                  <a:gd name="GluePoint35Y" fmla="*/ 11 h 43"/>
                  <a:gd name="GluePoint36X" fmla="*/ 5 w 41"/>
                  <a:gd name="GluePoint36Y" fmla="*/ 12 h 43"/>
                  <a:gd name="GluePoint37X" fmla="*/ 5 w 41"/>
                  <a:gd name="GluePoint37Y" fmla="*/ 11 h 43"/>
                  <a:gd name="GluePoint38X" fmla="*/ 0 w 41"/>
                  <a:gd name="GluePoint38Y" fmla="*/ 12 h 43"/>
                  <a:gd name="GluePoint39X" fmla="*/ 1 w 41"/>
                  <a:gd name="GluePoint39Y" fmla="*/ 9 h 43"/>
                  <a:gd name="GluePoint40X" fmla="*/ 1 w 41"/>
                  <a:gd name="GluePoint40Y" fmla="*/ 6 h 43"/>
                  <a:gd name="GluePoint41X" fmla="*/ 6 w 41"/>
                  <a:gd name="GluePoint41Y" fmla="*/ 8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41" h="43">
                    <a:moveTo>
                      <a:pt x="6" y="8"/>
                    </a:moveTo>
                    <a:lnTo>
                      <a:pt x="9" y="3"/>
                    </a:lnTo>
                    <a:lnTo>
                      <a:pt x="5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32" y="8"/>
                    </a:lnTo>
                    <a:lnTo>
                      <a:pt x="33" y="19"/>
                    </a:lnTo>
                    <a:lnTo>
                      <a:pt x="33" y="22"/>
                    </a:lnTo>
                    <a:lnTo>
                      <a:pt x="41" y="30"/>
                    </a:lnTo>
                    <a:lnTo>
                      <a:pt x="40" y="37"/>
                    </a:lnTo>
                    <a:lnTo>
                      <a:pt x="41" y="37"/>
                    </a:lnTo>
                    <a:lnTo>
                      <a:pt x="41" y="40"/>
                    </a:lnTo>
                    <a:lnTo>
                      <a:pt x="35" y="43"/>
                    </a:lnTo>
                    <a:lnTo>
                      <a:pt x="24" y="37"/>
                    </a:lnTo>
                    <a:lnTo>
                      <a:pt x="27" y="35"/>
                    </a:lnTo>
                    <a:lnTo>
                      <a:pt x="22" y="37"/>
                    </a:lnTo>
                    <a:lnTo>
                      <a:pt x="22" y="33"/>
                    </a:lnTo>
                    <a:lnTo>
                      <a:pt x="25" y="32"/>
                    </a:lnTo>
                    <a:lnTo>
                      <a:pt x="17" y="32"/>
                    </a:lnTo>
                    <a:lnTo>
                      <a:pt x="16" y="30"/>
                    </a:lnTo>
                    <a:lnTo>
                      <a:pt x="19" y="30"/>
                    </a:lnTo>
                    <a:lnTo>
                      <a:pt x="17" y="27"/>
                    </a:lnTo>
                    <a:lnTo>
                      <a:pt x="9" y="24"/>
                    </a:lnTo>
                    <a:lnTo>
                      <a:pt x="11" y="22"/>
                    </a:lnTo>
                    <a:lnTo>
                      <a:pt x="19" y="20"/>
                    </a:lnTo>
                    <a:lnTo>
                      <a:pt x="14" y="19"/>
                    </a:lnTo>
                    <a:lnTo>
                      <a:pt x="14" y="17"/>
                    </a:lnTo>
                    <a:lnTo>
                      <a:pt x="13" y="19"/>
                    </a:lnTo>
                    <a:lnTo>
                      <a:pt x="9" y="16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9" y="12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72" name="Freeform 540"/>
              <p:cNvSpPr/>
              <p:nvPr/>
            </p:nvSpPr>
            <p:spPr>
              <a:xfrm>
                <a:off x="1353960" y="1454040"/>
                <a:ext cx="23400" cy="331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3120"/>
                  <a:gd name="textAreaBottom" fmla="*/ 33480 h 33120"/>
                  <a:gd name="GluePoint1X" fmla="*/ 15 w 15"/>
                  <a:gd name="GluePoint1Y" fmla="*/ 4 h 21"/>
                  <a:gd name="GluePoint2X" fmla="*/ 7 w 15"/>
                  <a:gd name="GluePoint2Y" fmla="*/ 16 h 21"/>
                  <a:gd name="GluePoint3X" fmla="*/ 0 w 15"/>
                  <a:gd name="GluePoint3Y" fmla="*/ 21 h 21"/>
                  <a:gd name="GluePoint4X" fmla="*/ 0 w 15"/>
                  <a:gd name="GluePoint4Y" fmla="*/ 21 h 21"/>
                  <a:gd name="GluePoint5X" fmla="*/ 2 w 15"/>
                  <a:gd name="GluePoint5Y" fmla="*/ 16 h 21"/>
                  <a:gd name="GluePoint6X" fmla="*/ 8 w 15"/>
                  <a:gd name="GluePoint6Y" fmla="*/ 11 h 21"/>
                  <a:gd name="GluePoint7X" fmla="*/ 3 w 15"/>
                  <a:gd name="GluePoint7Y" fmla="*/ 12 h 21"/>
                  <a:gd name="GluePoint8X" fmla="*/ 3 w 15"/>
                  <a:gd name="GluePoint8Y" fmla="*/ 9 h 21"/>
                  <a:gd name="GluePoint9X" fmla="*/ 8 w 15"/>
                  <a:gd name="GluePoint9Y" fmla="*/ 6 h 21"/>
                  <a:gd name="GluePoint10X" fmla="*/ 7 w 15"/>
                  <a:gd name="GluePoint10Y" fmla="*/ 3 h 21"/>
                  <a:gd name="GluePoint11X" fmla="*/ 11 w 15"/>
                  <a:gd name="GluePoint11Y" fmla="*/ 0 h 21"/>
                  <a:gd name="GluePoint12X" fmla="*/ 15 w 15"/>
                  <a:gd name="GluePoint12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1">
                    <a:moveTo>
                      <a:pt x="15" y="4"/>
                    </a:moveTo>
                    <a:lnTo>
                      <a:pt x="7" y="16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8" y="11"/>
                    </a:lnTo>
                    <a:lnTo>
                      <a:pt x="3" y="12"/>
                    </a:lnTo>
                    <a:lnTo>
                      <a:pt x="3" y="9"/>
                    </a:lnTo>
                    <a:lnTo>
                      <a:pt x="8" y="6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73" name="Freeform 541"/>
              <p:cNvSpPr/>
              <p:nvPr/>
            </p:nvSpPr>
            <p:spPr>
              <a:xfrm>
                <a:off x="1379520" y="1434960"/>
                <a:ext cx="29880" cy="313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1320"/>
                  <a:gd name="textAreaBottom" fmla="*/ 31680 h 31320"/>
                  <a:gd name="GluePoint1X" fmla="*/ 8 w 19"/>
                  <a:gd name="GluePoint1Y" fmla="*/ 10 h 20"/>
                  <a:gd name="GluePoint2X" fmla="*/ 11 w 19"/>
                  <a:gd name="GluePoint2Y" fmla="*/ 4 h 20"/>
                  <a:gd name="GluePoint3X" fmla="*/ 14 w 19"/>
                  <a:gd name="GluePoint3Y" fmla="*/ 0 h 20"/>
                  <a:gd name="GluePoint4X" fmla="*/ 18 w 19"/>
                  <a:gd name="GluePoint4Y" fmla="*/ 0 h 20"/>
                  <a:gd name="GluePoint5X" fmla="*/ 19 w 19"/>
                  <a:gd name="GluePoint5Y" fmla="*/ 2 h 20"/>
                  <a:gd name="GluePoint6X" fmla="*/ 19 w 19"/>
                  <a:gd name="GluePoint6Y" fmla="*/ 5 h 20"/>
                  <a:gd name="GluePoint7X" fmla="*/ 16 w 19"/>
                  <a:gd name="GluePoint7Y" fmla="*/ 10 h 20"/>
                  <a:gd name="GluePoint8X" fmla="*/ 18 w 19"/>
                  <a:gd name="GluePoint8Y" fmla="*/ 4 h 20"/>
                  <a:gd name="GluePoint9X" fmla="*/ 14 w 19"/>
                  <a:gd name="GluePoint9Y" fmla="*/ 7 h 20"/>
                  <a:gd name="GluePoint10X" fmla="*/ 14 w 19"/>
                  <a:gd name="GluePoint10Y" fmla="*/ 12 h 20"/>
                  <a:gd name="GluePoint11X" fmla="*/ 13 w 19"/>
                  <a:gd name="GluePoint11Y" fmla="*/ 12 h 20"/>
                  <a:gd name="GluePoint12X" fmla="*/ 11 w 19"/>
                  <a:gd name="GluePoint12Y" fmla="*/ 15 h 20"/>
                  <a:gd name="GluePoint13X" fmla="*/ 10 w 19"/>
                  <a:gd name="GluePoint13Y" fmla="*/ 13 h 20"/>
                  <a:gd name="GluePoint14X" fmla="*/ 7 w 19"/>
                  <a:gd name="GluePoint14Y" fmla="*/ 16 h 20"/>
                  <a:gd name="GluePoint15X" fmla="*/ 7 w 19"/>
                  <a:gd name="GluePoint15Y" fmla="*/ 16 h 20"/>
                  <a:gd name="GluePoint16X" fmla="*/ 0 w 19"/>
                  <a:gd name="GluePoint16Y" fmla="*/ 20 h 20"/>
                  <a:gd name="GluePoint17X" fmla="*/ 0 w 19"/>
                  <a:gd name="GluePoint17Y" fmla="*/ 18 h 20"/>
                  <a:gd name="GluePoint18X" fmla="*/ 3 w 19"/>
                  <a:gd name="GluePoint18Y" fmla="*/ 15 h 20"/>
                  <a:gd name="GluePoint19X" fmla="*/ 7 w 19"/>
                  <a:gd name="GluePoint19Y" fmla="*/ 13 h 20"/>
                  <a:gd name="GluePoint20X" fmla="*/ 7 w 19"/>
                  <a:gd name="GluePoint20Y" fmla="*/ 12 h 20"/>
                  <a:gd name="GluePoint21X" fmla="*/ 10 w 19"/>
                  <a:gd name="GluePoint21Y" fmla="*/ 10 h 20"/>
                  <a:gd name="GluePoint22X" fmla="*/ 8 w 19"/>
                  <a:gd name="GluePoint22Y" fmla="*/ 10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9" h="20">
                    <a:moveTo>
                      <a:pt x="8" y="10"/>
                    </a:moveTo>
                    <a:lnTo>
                      <a:pt x="11" y="4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9" y="2"/>
                    </a:lnTo>
                    <a:lnTo>
                      <a:pt x="19" y="5"/>
                    </a:lnTo>
                    <a:lnTo>
                      <a:pt x="16" y="10"/>
                    </a:lnTo>
                    <a:lnTo>
                      <a:pt x="18" y="4"/>
                    </a:lnTo>
                    <a:lnTo>
                      <a:pt x="14" y="7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10" y="13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74" name="Freeform 542"/>
              <p:cNvSpPr/>
              <p:nvPr/>
            </p:nvSpPr>
            <p:spPr>
              <a:xfrm>
                <a:off x="1366920" y="146844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5 h 13"/>
                  <a:gd name="GluePoint2X" fmla="*/ 5 w 13"/>
                  <a:gd name="GluePoint2Y" fmla="*/ 3 h 13"/>
                  <a:gd name="GluePoint3X" fmla="*/ 7 w 13"/>
                  <a:gd name="GluePoint3Y" fmla="*/ 2 h 13"/>
                  <a:gd name="GluePoint4X" fmla="*/ 10 w 13"/>
                  <a:gd name="GluePoint4Y" fmla="*/ 0 h 13"/>
                  <a:gd name="GluePoint5X" fmla="*/ 10 w 13"/>
                  <a:gd name="GluePoint5Y" fmla="*/ 3 h 13"/>
                  <a:gd name="GluePoint6X" fmla="*/ 13 w 13"/>
                  <a:gd name="GluePoint6Y" fmla="*/ 2 h 13"/>
                  <a:gd name="GluePoint7X" fmla="*/ 11 w 13"/>
                  <a:gd name="GluePoint7Y" fmla="*/ 5 h 13"/>
                  <a:gd name="GluePoint8X" fmla="*/ 8 w 13"/>
                  <a:gd name="GluePoint8Y" fmla="*/ 5 h 13"/>
                  <a:gd name="GluePoint9X" fmla="*/ 2 w 13"/>
                  <a:gd name="GluePoint9Y" fmla="*/ 13 h 13"/>
                  <a:gd name="GluePoint10X" fmla="*/ 2 w 13"/>
                  <a:gd name="GluePoint10Y" fmla="*/ 12 h 13"/>
                  <a:gd name="GluePoint11X" fmla="*/ 0 w 13"/>
                  <a:gd name="GluePoint11Y" fmla="*/ 12 h 13"/>
                  <a:gd name="GluePoint12X" fmla="*/ 2 w 13"/>
                  <a:gd name="GluePoint12Y" fmla="*/ 8 h 13"/>
                  <a:gd name="GluePoint13X" fmla="*/ 7 w 13"/>
                  <a:gd name="GluePoint13Y" fmla="*/ 7 h 13"/>
                  <a:gd name="GluePoint14X" fmla="*/ 5 w 13"/>
                  <a:gd name="GluePoint14Y" fmla="*/ 5 h 13"/>
                  <a:gd name="GluePoint15X" fmla="*/ 7 w 13"/>
                  <a:gd name="GluePoint15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5"/>
                    </a:moveTo>
                    <a:lnTo>
                      <a:pt x="5" y="3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13" y="2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75" name="Freeform 543"/>
              <p:cNvSpPr/>
              <p:nvPr/>
            </p:nvSpPr>
            <p:spPr>
              <a:xfrm>
                <a:off x="1384200" y="1463760"/>
                <a:ext cx="23400" cy="1728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7280"/>
                  <a:gd name="textAreaBottom" fmla="*/ 17640 h 17280"/>
                  <a:gd name="GluePoint1X" fmla="*/ 4 w 15"/>
                  <a:gd name="GluePoint1Y" fmla="*/ 2 h 11"/>
                  <a:gd name="GluePoint2X" fmla="*/ 5 w 15"/>
                  <a:gd name="GluePoint2Y" fmla="*/ 0 h 11"/>
                  <a:gd name="GluePoint3X" fmla="*/ 15 w 15"/>
                  <a:gd name="GluePoint3Y" fmla="*/ 2 h 11"/>
                  <a:gd name="GluePoint4X" fmla="*/ 10 w 15"/>
                  <a:gd name="GluePoint4Y" fmla="*/ 8 h 11"/>
                  <a:gd name="GluePoint5X" fmla="*/ 8 w 15"/>
                  <a:gd name="GluePoint5Y" fmla="*/ 5 h 11"/>
                  <a:gd name="GluePoint6X" fmla="*/ 5 w 15"/>
                  <a:gd name="GluePoint6Y" fmla="*/ 11 h 11"/>
                  <a:gd name="GluePoint7X" fmla="*/ 0 w 15"/>
                  <a:gd name="GluePoint7Y" fmla="*/ 11 h 11"/>
                  <a:gd name="GluePoint8X" fmla="*/ 5 w 15"/>
                  <a:gd name="GluePoint8Y" fmla="*/ 5 h 11"/>
                  <a:gd name="GluePoint9X" fmla="*/ 4 w 15"/>
                  <a:gd name="GluePoint9Y" fmla="*/ 3 h 11"/>
                  <a:gd name="GluePoint10X" fmla="*/ 4 w 15"/>
                  <a:gd name="GluePoint10Y" fmla="*/ 2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1">
                    <a:moveTo>
                      <a:pt x="4" y="2"/>
                    </a:moveTo>
                    <a:lnTo>
                      <a:pt x="5" y="0"/>
                    </a:lnTo>
                    <a:lnTo>
                      <a:pt x="15" y="2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76" name="Freeform 544"/>
              <p:cNvSpPr/>
              <p:nvPr/>
            </p:nvSpPr>
            <p:spPr>
              <a:xfrm>
                <a:off x="1401840" y="147168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0 h 5"/>
                  <a:gd name="GluePoint2X" fmla="*/ 4 w 4"/>
                  <a:gd name="GluePoint2Y" fmla="*/ 5 h 5"/>
                  <a:gd name="GluePoint3X" fmla="*/ 0 w 4"/>
                  <a:gd name="GluePoint3Y" fmla="*/ 3 h 5"/>
                  <a:gd name="GluePoint4X" fmla="*/ 4 w 4"/>
                  <a:gd name="GluePoint4Y" fmla="*/ 0 h 5"/>
                  <a:gd name="GluePoint5X" fmla="*/ 4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0"/>
                    </a:moveTo>
                    <a:lnTo>
                      <a:pt x="4" y="5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77" name="Freeform 545"/>
              <p:cNvSpPr/>
              <p:nvPr/>
            </p:nvSpPr>
            <p:spPr>
              <a:xfrm>
                <a:off x="1392120" y="148104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5 w 5"/>
                  <a:gd name="GluePoint2Y" fmla="*/ 2 h 4"/>
                  <a:gd name="GluePoint3X" fmla="*/ 3 w 5"/>
                  <a:gd name="GluePoint3Y" fmla="*/ 4 h 4"/>
                  <a:gd name="GluePoint4X" fmla="*/ 0 w 5"/>
                  <a:gd name="GluePoint4Y" fmla="*/ 2 h 4"/>
                  <a:gd name="GluePoint5X" fmla="*/ 5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5" y="2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78" name="Freeform 546"/>
              <p:cNvSpPr/>
              <p:nvPr/>
            </p:nvSpPr>
            <p:spPr>
              <a:xfrm>
                <a:off x="1359000" y="1433520"/>
                <a:ext cx="33120" cy="2196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21960"/>
                  <a:gd name="textAreaBottom" fmla="*/ 22320 h 21960"/>
                  <a:gd name="GluePoint1X" fmla="*/ 21 w 21"/>
                  <a:gd name="GluePoint1Y" fmla="*/ 3 h 14"/>
                  <a:gd name="GluePoint2X" fmla="*/ 20 w 21"/>
                  <a:gd name="GluePoint2Y" fmla="*/ 6 h 14"/>
                  <a:gd name="GluePoint3X" fmla="*/ 18 w 21"/>
                  <a:gd name="GluePoint3Y" fmla="*/ 6 h 14"/>
                  <a:gd name="GluePoint4X" fmla="*/ 18 w 21"/>
                  <a:gd name="GluePoint4Y" fmla="*/ 8 h 14"/>
                  <a:gd name="GluePoint5X" fmla="*/ 18 w 21"/>
                  <a:gd name="GluePoint5Y" fmla="*/ 9 h 14"/>
                  <a:gd name="GluePoint6X" fmla="*/ 13 w 21"/>
                  <a:gd name="GluePoint6Y" fmla="*/ 14 h 14"/>
                  <a:gd name="GluePoint7X" fmla="*/ 8 w 21"/>
                  <a:gd name="GluePoint7Y" fmla="*/ 8 h 14"/>
                  <a:gd name="GluePoint8X" fmla="*/ 5 w 21"/>
                  <a:gd name="GluePoint8Y" fmla="*/ 13 h 14"/>
                  <a:gd name="GluePoint9X" fmla="*/ 2 w 21"/>
                  <a:gd name="GluePoint9Y" fmla="*/ 14 h 14"/>
                  <a:gd name="GluePoint10X" fmla="*/ 0 w 21"/>
                  <a:gd name="GluePoint10Y" fmla="*/ 13 h 14"/>
                  <a:gd name="GluePoint11X" fmla="*/ 2 w 21"/>
                  <a:gd name="GluePoint11Y" fmla="*/ 13 h 14"/>
                  <a:gd name="GluePoint12X" fmla="*/ 2 w 21"/>
                  <a:gd name="GluePoint12Y" fmla="*/ 8 h 14"/>
                  <a:gd name="GluePoint13X" fmla="*/ 4 w 21"/>
                  <a:gd name="GluePoint13Y" fmla="*/ 5 h 14"/>
                  <a:gd name="GluePoint14X" fmla="*/ 5 w 21"/>
                  <a:gd name="GluePoint14Y" fmla="*/ 6 h 14"/>
                  <a:gd name="GluePoint15X" fmla="*/ 7 w 21"/>
                  <a:gd name="GluePoint15Y" fmla="*/ 3 h 14"/>
                  <a:gd name="GluePoint16X" fmla="*/ 8 w 21"/>
                  <a:gd name="GluePoint16Y" fmla="*/ 1 h 14"/>
                  <a:gd name="GluePoint17X" fmla="*/ 7 w 21"/>
                  <a:gd name="GluePoint17Y" fmla="*/ 3 h 14"/>
                  <a:gd name="GluePoint18X" fmla="*/ 15 w 21"/>
                  <a:gd name="GluePoint18Y" fmla="*/ 0 h 14"/>
                  <a:gd name="GluePoint19X" fmla="*/ 16 w 21"/>
                  <a:gd name="GluePoint19Y" fmla="*/ 3 h 14"/>
                  <a:gd name="GluePoint20X" fmla="*/ 21 w 21"/>
                  <a:gd name="GluePoint20Y" fmla="*/ 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1" h="14">
                    <a:moveTo>
                      <a:pt x="21" y="3"/>
                    </a:moveTo>
                    <a:lnTo>
                      <a:pt x="20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8" y="9"/>
                    </a:lnTo>
                    <a:lnTo>
                      <a:pt x="13" y="14"/>
                    </a:lnTo>
                    <a:lnTo>
                      <a:pt x="8" y="8"/>
                    </a:lnTo>
                    <a:lnTo>
                      <a:pt x="5" y="13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16" y="3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79" name="Freeform 547"/>
              <p:cNvSpPr/>
              <p:nvPr/>
            </p:nvSpPr>
            <p:spPr>
              <a:xfrm>
                <a:off x="1366920" y="1484280"/>
                <a:ext cx="25200" cy="42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2480"/>
                  <a:gd name="textAreaBottom" fmla="*/ 42840 h 42480"/>
                  <a:gd name="GluePoint1X" fmla="*/ 15 w 16"/>
                  <a:gd name="GluePoint1Y" fmla="*/ 5 h 27"/>
                  <a:gd name="GluePoint2X" fmla="*/ 16 w 16"/>
                  <a:gd name="GluePoint2Y" fmla="*/ 10 h 27"/>
                  <a:gd name="GluePoint3X" fmla="*/ 13 w 16"/>
                  <a:gd name="GluePoint3Y" fmla="*/ 11 h 27"/>
                  <a:gd name="GluePoint4X" fmla="*/ 15 w 16"/>
                  <a:gd name="GluePoint4Y" fmla="*/ 14 h 27"/>
                  <a:gd name="GluePoint5X" fmla="*/ 11 w 16"/>
                  <a:gd name="GluePoint5Y" fmla="*/ 13 h 27"/>
                  <a:gd name="GluePoint6X" fmla="*/ 11 w 16"/>
                  <a:gd name="GluePoint6Y" fmla="*/ 16 h 27"/>
                  <a:gd name="GluePoint7X" fmla="*/ 13 w 16"/>
                  <a:gd name="GluePoint7Y" fmla="*/ 19 h 27"/>
                  <a:gd name="GluePoint8X" fmla="*/ 8 w 16"/>
                  <a:gd name="GluePoint8Y" fmla="*/ 22 h 27"/>
                  <a:gd name="GluePoint9X" fmla="*/ 10 w 16"/>
                  <a:gd name="GluePoint9Y" fmla="*/ 22 h 27"/>
                  <a:gd name="GluePoint10X" fmla="*/ 7 w 16"/>
                  <a:gd name="GluePoint10Y" fmla="*/ 27 h 27"/>
                  <a:gd name="GluePoint11X" fmla="*/ 3 w 16"/>
                  <a:gd name="GluePoint11Y" fmla="*/ 27 h 27"/>
                  <a:gd name="GluePoint12X" fmla="*/ 7 w 16"/>
                  <a:gd name="GluePoint12Y" fmla="*/ 22 h 27"/>
                  <a:gd name="GluePoint13X" fmla="*/ 3 w 16"/>
                  <a:gd name="GluePoint13Y" fmla="*/ 22 h 27"/>
                  <a:gd name="GluePoint14X" fmla="*/ 5 w 16"/>
                  <a:gd name="GluePoint14Y" fmla="*/ 19 h 27"/>
                  <a:gd name="GluePoint15X" fmla="*/ 0 w 16"/>
                  <a:gd name="GluePoint15Y" fmla="*/ 16 h 27"/>
                  <a:gd name="GluePoint16X" fmla="*/ 3 w 16"/>
                  <a:gd name="GluePoint16Y" fmla="*/ 16 h 27"/>
                  <a:gd name="GluePoint17X" fmla="*/ 5 w 16"/>
                  <a:gd name="GluePoint17Y" fmla="*/ 13 h 27"/>
                  <a:gd name="GluePoint18X" fmla="*/ 7 w 16"/>
                  <a:gd name="GluePoint18Y" fmla="*/ 13 h 27"/>
                  <a:gd name="GluePoint19X" fmla="*/ 2 w 16"/>
                  <a:gd name="GluePoint19Y" fmla="*/ 11 h 27"/>
                  <a:gd name="GluePoint20X" fmla="*/ 7 w 16"/>
                  <a:gd name="GluePoint20Y" fmla="*/ 8 h 27"/>
                  <a:gd name="GluePoint21X" fmla="*/ 11 w 16"/>
                  <a:gd name="GluePoint21Y" fmla="*/ 3 h 27"/>
                  <a:gd name="GluePoint22X" fmla="*/ 2 w 16"/>
                  <a:gd name="GluePoint22Y" fmla="*/ 6 h 27"/>
                  <a:gd name="GluePoint23X" fmla="*/ 8 w 16"/>
                  <a:gd name="GluePoint23Y" fmla="*/ 2 h 27"/>
                  <a:gd name="GluePoint24X" fmla="*/ 10 w 16"/>
                  <a:gd name="GluePoint24Y" fmla="*/ 0 h 27"/>
                  <a:gd name="GluePoint25X" fmla="*/ 15 w 16"/>
                  <a:gd name="GluePoint25Y" fmla="*/ 0 h 27"/>
                  <a:gd name="GluePoint26X" fmla="*/ 15 w 16"/>
                  <a:gd name="GluePoint26Y" fmla="*/ 2 h 27"/>
                  <a:gd name="GluePoint27X" fmla="*/ 11 w 16"/>
                  <a:gd name="GluePoint27Y" fmla="*/ 5 h 27"/>
                  <a:gd name="GluePoint28X" fmla="*/ 15 w 16"/>
                  <a:gd name="GluePoint28Y" fmla="*/ 5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16" h="27">
                    <a:moveTo>
                      <a:pt x="15" y="5"/>
                    </a:moveTo>
                    <a:lnTo>
                      <a:pt x="16" y="10"/>
                    </a:lnTo>
                    <a:lnTo>
                      <a:pt x="13" y="11"/>
                    </a:lnTo>
                    <a:lnTo>
                      <a:pt x="15" y="14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8" y="22"/>
                    </a:lnTo>
                    <a:lnTo>
                      <a:pt x="10" y="22"/>
                    </a:lnTo>
                    <a:lnTo>
                      <a:pt x="7" y="27"/>
                    </a:lnTo>
                    <a:lnTo>
                      <a:pt x="3" y="27"/>
                    </a:lnTo>
                    <a:lnTo>
                      <a:pt x="7" y="22"/>
                    </a:lnTo>
                    <a:lnTo>
                      <a:pt x="3" y="22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2" y="11"/>
                    </a:lnTo>
                    <a:lnTo>
                      <a:pt x="7" y="8"/>
                    </a:lnTo>
                    <a:lnTo>
                      <a:pt x="11" y="3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1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80" name="Freeform 548"/>
              <p:cNvSpPr/>
              <p:nvPr/>
            </p:nvSpPr>
            <p:spPr>
              <a:xfrm>
                <a:off x="1397160" y="14940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3 w 15"/>
                  <a:gd name="GluePoint1Y" fmla="*/ 12 h 13"/>
                  <a:gd name="GluePoint2X" fmla="*/ 7 w 15"/>
                  <a:gd name="GluePoint2Y" fmla="*/ 10 h 13"/>
                  <a:gd name="GluePoint3X" fmla="*/ 5 w 15"/>
                  <a:gd name="GluePoint3Y" fmla="*/ 13 h 13"/>
                  <a:gd name="GluePoint4X" fmla="*/ 8 w 15"/>
                  <a:gd name="GluePoint4Y" fmla="*/ 13 h 13"/>
                  <a:gd name="GluePoint5X" fmla="*/ 10 w 15"/>
                  <a:gd name="GluePoint5Y" fmla="*/ 10 h 13"/>
                  <a:gd name="GluePoint6X" fmla="*/ 13 w 15"/>
                  <a:gd name="GluePoint6Y" fmla="*/ 7 h 13"/>
                  <a:gd name="GluePoint7X" fmla="*/ 15 w 15"/>
                  <a:gd name="GluePoint7Y" fmla="*/ 0 h 13"/>
                  <a:gd name="GluePoint8X" fmla="*/ 8 w 15"/>
                  <a:gd name="GluePoint8Y" fmla="*/ 2 h 13"/>
                  <a:gd name="GluePoint9X" fmla="*/ 7 w 15"/>
                  <a:gd name="GluePoint9Y" fmla="*/ 4 h 13"/>
                  <a:gd name="GluePoint10X" fmla="*/ 0 w 15"/>
                  <a:gd name="GluePoint10Y" fmla="*/ 8 h 13"/>
                  <a:gd name="GluePoint11X" fmla="*/ 2 w 15"/>
                  <a:gd name="GluePoint11Y" fmla="*/ 10 h 13"/>
                  <a:gd name="GluePoint12X" fmla="*/ 5 w 15"/>
                  <a:gd name="GluePoint12Y" fmla="*/ 8 h 13"/>
                  <a:gd name="GluePoint13X" fmla="*/ 7 w 15"/>
                  <a:gd name="GluePoint13Y" fmla="*/ 8 h 13"/>
                  <a:gd name="GluePoint14X" fmla="*/ 8 w 15"/>
                  <a:gd name="GluePoint14Y" fmla="*/ 5 h 13"/>
                  <a:gd name="GluePoint15X" fmla="*/ 7 w 15"/>
                  <a:gd name="GluePoint15Y" fmla="*/ 8 h 13"/>
                  <a:gd name="GluePoint16X" fmla="*/ 3 w 15"/>
                  <a:gd name="GluePoint16Y" fmla="*/ 1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3" y="12"/>
                    </a:moveTo>
                    <a:lnTo>
                      <a:pt x="7" y="10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7"/>
                    </a:lnTo>
                    <a:lnTo>
                      <a:pt x="15" y="0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81" name="Freeform 549"/>
              <p:cNvSpPr/>
              <p:nvPr/>
            </p:nvSpPr>
            <p:spPr>
              <a:xfrm>
                <a:off x="1359000" y="15127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2 w 4"/>
                  <a:gd name="GluePoint1Y" fmla="*/ 4 h 8"/>
                  <a:gd name="GluePoint2X" fmla="*/ 2 w 4"/>
                  <a:gd name="GluePoint2Y" fmla="*/ 8 h 8"/>
                  <a:gd name="GluePoint3X" fmla="*/ 0 w 4"/>
                  <a:gd name="GluePoint3Y" fmla="*/ 8 h 8"/>
                  <a:gd name="GluePoint4X" fmla="*/ 0 w 4"/>
                  <a:gd name="GluePoint4Y" fmla="*/ 4 h 8"/>
                  <a:gd name="GluePoint5X" fmla="*/ 4 w 4"/>
                  <a:gd name="GluePoint5Y" fmla="*/ 0 h 8"/>
                  <a:gd name="GluePoint6X" fmla="*/ 2 w 4"/>
                  <a:gd name="GluePoint6Y" fmla="*/ 4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2" y="4"/>
                    </a:moveTo>
                    <a:lnTo>
                      <a:pt x="2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82" name="Freeform 550"/>
              <p:cNvSpPr/>
              <p:nvPr/>
            </p:nvSpPr>
            <p:spPr>
              <a:xfrm>
                <a:off x="1395360" y="15127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1 w 1"/>
                  <a:gd name="GluePoint1Y" fmla="*/ 0 h 3"/>
                  <a:gd name="GluePoint2X" fmla="*/ 1 w 1"/>
                  <a:gd name="GluePoint2Y" fmla="*/ 3 h 3"/>
                  <a:gd name="GluePoint3X" fmla="*/ 0 w 1"/>
                  <a:gd name="GluePoint3Y" fmla="*/ 1 h 3"/>
                  <a:gd name="GluePoint4X" fmla="*/ 1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83" name="Freeform 551"/>
              <p:cNvSpPr/>
              <p:nvPr/>
            </p:nvSpPr>
            <p:spPr>
              <a:xfrm>
                <a:off x="1335240" y="1539720"/>
                <a:ext cx="34560" cy="28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28080"/>
                  <a:gd name="textAreaBottom" fmla="*/ 28440 h 28080"/>
                  <a:gd name="GluePoint1X" fmla="*/ 17 w 22"/>
                  <a:gd name="GluePoint1Y" fmla="*/ 3 h 18"/>
                  <a:gd name="GluePoint2X" fmla="*/ 22 w 22"/>
                  <a:gd name="GluePoint2Y" fmla="*/ 2 h 18"/>
                  <a:gd name="GluePoint3X" fmla="*/ 20 w 22"/>
                  <a:gd name="GluePoint3Y" fmla="*/ 3 h 18"/>
                  <a:gd name="GluePoint4X" fmla="*/ 9 w 22"/>
                  <a:gd name="GluePoint4Y" fmla="*/ 15 h 18"/>
                  <a:gd name="GluePoint5X" fmla="*/ 4 w 22"/>
                  <a:gd name="GluePoint5Y" fmla="*/ 16 h 18"/>
                  <a:gd name="GluePoint6X" fmla="*/ 3 w 22"/>
                  <a:gd name="GluePoint6Y" fmla="*/ 16 h 18"/>
                  <a:gd name="GluePoint7X" fmla="*/ 0 w 22"/>
                  <a:gd name="GluePoint7Y" fmla="*/ 18 h 18"/>
                  <a:gd name="GluePoint8X" fmla="*/ 1 w 22"/>
                  <a:gd name="GluePoint8Y" fmla="*/ 15 h 18"/>
                  <a:gd name="GluePoint9X" fmla="*/ 3 w 22"/>
                  <a:gd name="GluePoint9Y" fmla="*/ 13 h 18"/>
                  <a:gd name="GluePoint10X" fmla="*/ 4 w 22"/>
                  <a:gd name="GluePoint10Y" fmla="*/ 13 h 18"/>
                  <a:gd name="GluePoint11X" fmla="*/ 0 w 22"/>
                  <a:gd name="GluePoint11Y" fmla="*/ 10 h 18"/>
                  <a:gd name="GluePoint12X" fmla="*/ 1 w 22"/>
                  <a:gd name="GluePoint12Y" fmla="*/ 5 h 18"/>
                  <a:gd name="GluePoint13X" fmla="*/ 4 w 22"/>
                  <a:gd name="GluePoint13Y" fmla="*/ 0 h 18"/>
                  <a:gd name="GluePoint14X" fmla="*/ 11 w 22"/>
                  <a:gd name="GluePoint14Y" fmla="*/ 2 h 18"/>
                  <a:gd name="GluePoint15X" fmla="*/ 8 w 22"/>
                  <a:gd name="GluePoint15Y" fmla="*/ 5 h 18"/>
                  <a:gd name="GluePoint16X" fmla="*/ 14 w 22"/>
                  <a:gd name="GluePoint16Y" fmla="*/ 2 h 18"/>
                  <a:gd name="GluePoint17X" fmla="*/ 11 w 22"/>
                  <a:gd name="GluePoint17Y" fmla="*/ 7 h 18"/>
                  <a:gd name="GluePoint18X" fmla="*/ 4 w 22"/>
                  <a:gd name="GluePoint18Y" fmla="*/ 10 h 18"/>
                  <a:gd name="GluePoint19X" fmla="*/ 6 w 22"/>
                  <a:gd name="GluePoint19Y" fmla="*/ 10 h 18"/>
                  <a:gd name="GluePoint20X" fmla="*/ 17 w 22"/>
                  <a:gd name="GluePoint20Y" fmla="*/ 3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2" h="18">
                    <a:moveTo>
                      <a:pt x="17" y="3"/>
                    </a:moveTo>
                    <a:lnTo>
                      <a:pt x="22" y="2"/>
                    </a:lnTo>
                    <a:lnTo>
                      <a:pt x="20" y="3"/>
                    </a:lnTo>
                    <a:lnTo>
                      <a:pt x="9" y="15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0" y="18"/>
                    </a:lnTo>
                    <a:lnTo>
                      <a:pt x="1" y="15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4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1" y="7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84" name="Freeform 552"/>
              <p:cNvSpPr/>
              <p:nvPr/>
            </p:nvSpPr>
            <p:spPr>
              <a:xfrm>
                <a:off x="1332000" y="1565280"/>
                <a:ext cx="17280" cy="28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28080"/>
                  <a:gd name="textAreaBottom" fmla="*/ 28440 h 28080"/>
                  <a:gd name="GluePoint1X" fmla="*/ 0 w 11"/>
                  <a:gd name="GluePoint1Y" fmla="*/ 8 h 18"/>
                  <a:gd name="GluePoint2X" fmla="*/ 3 w 11"/>
                  <a:gd name="GluePoint2Y" fmla="*/ 5 h 18"/>
                  <a:gd name="GluePoint3X" fmla="*/ 0 w 11"/>
                  <a:gd name="GluePoint3Y" fmla="*/ 7 h 18"/>
                  <a:gd name="GluePoint4X" fmla="*/ 0 w 11"/>
                  <a:gd name="GluePoint4Y" fmla="*/ 5 h 18"/>
                  <a:gd name="GluePoint5X" fmla="*/ 3 w 11"/>
                  <a:gd name="GluePoint5Y" fmla="*/ 4 h 18"/>
                  <a:gd name="GluePoint6X" fmla="*/ 0 w 11"/>
                  <a:gd name="GluePoint6Y" fmla="*/ 4 h 18"/>
                  <a:gd name="GluePoint7X" fmla="*/ 11 w 11"/>
                  <a:gd name="GluePoint7Y" fmla="*/ 0 h 18"/>
                  <a:gd name="GluePoint8X" fmla="*/ 10 w 11"/>
                  <a:gd name="GluePoint8Y" fmla="*/ 4 h 18"/>
                  <a:gd name="GluePoint9X" fmla="*/ 6 w 11"/>
                  <a:gd name="GluePoint9Y" fmla="*/ 4 h 18"/>
                  <a:gd name="GluePoint10X" fmla="*/ 8 w 11"/>
                  <a:gd name="GluePoint10Y" fmla="*/ 5 h 18"/>
                  <a:gd name="GluePoint11X" fmla="*/ 5 w 11"/>
                  <a:gd name="GluePoint11Y" fmla="*/ 7 h 18"/>
                  <a:gd name="GluePoint12X" fmla="*/ 2 w 11"/>
                  <a:gd name="GluePoint12Y" fmla="*/ 10 h 18"/>
                  <a:gd name="GluePoint13X" fmla="*/ 5 w 11"/>
                  <a:gd name="GluePoint13Y" fmla="*/ 13 h 18"/>
                  <a:gd name="GluePoint14X" fmla="*/ 3 w 11"/>
                  <a:gd name="GluePoint14Y" fmla="*/ 18 h 18"/>
                  <a:gd name="GluePoint15X" fmla="*/ 0 w 11"/>
                  <a:gd name="GluePoint15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1" h="18">
                    <a:moveTo>
                      <a:pt x="0" y="8"/>
                    </a:moveTo>
                    <a:lnTo>
                      <a:pt x="3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11" y="0"/>
                    </a:lnTo>
                    <a:lnTo>
                      <a:pt x="10" y="4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85" name="Freeform 553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86" name="Freeform 554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87" name="Freeform 555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88" name="Freeform 556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89" name="Freeform 557"/>
              <p:cNvSpPr/>
              <p:nvPr/>
            </p:nvSpPr>
            <p:spPr>
              <a:xfrm>
                <a:off x="2262240" y="176544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0 w 21"/>
                  <a:gd name="GluePoint2Y" fmla="*/ 0 h 6"/>
                  <a:gd name="GluePoint3X" fmla="*/ 6 w 21"/>
                  <a:gd name="GluePoint3Y" fmla="*/ 5 h 6"/>
                  <a:gd name="GluePoint4X" fmla="*/ 14 w 21"/>
                  <a:gd name="GluePoint4Y" fmla="*/ 6 h 6"/>
                  <a:gd name="GluePoint5X" fmla="*/ 19 w 21"/>
                  <a:gd name="GluePoint5Y" fmla="*/ 5 h 6"/>
                  <a:gd name="GluePoint6X" fmla="*/ 21 w 21"/>
                  <a:gd name="GluePoint6Y" fmla="*/ 1 h 6"/>
                  <a:gd name="GluePoint7X" fmla="*/ 19 w 21"/>
                  <a:gd name="GluePoint7Y" fmla="*/ 1 h 6"/>
                  <a:gd name="GluePoint8X" fmla="*/ 18 w 21"/>
                  <a:gd name="GluePoint8Y" fmla="*/ 5 h 6"/>
                  <a:gd name="GluePoint9X" fmla="*/ 18 w 21"/>
                  <a:gd name="GluePoint9Y" fmla="*/ 0 h 6"/>
                  <a:gd name="GluePoint10X" fmla="*/ 14 w 21"/>
                  <a:gd name="GluePoint10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4" y="6"/>
                    </a:lnTo>
                    <a:lnTo>
                      <a:pt x="19" y="5"/>
                    </a:lnTo>
                    <a:lnTo>
                      <a:pt x="21" y="1"/>
                    </a:lnTo>
                    <a:lnTo>
                      <a:pt x="19" y="1"/>
                    </a:lnTo>
                    <a:lnTo>
                      <a:pt x="18" y="5"/>
                    </a:lnTo>
                    <a:lnTo>
                      <a:pt x="18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90" name="Freeform 558"/>
              <p:cNvSpPr/>
              <p:nvPr/>
            </p:nvSpPr>
            <p:spPr>
              <a:xfrm>
                <a:off x="2622600" y="160956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5 w 10"/>
                  <a:gd name="GluePoint1Y" fmla="*/ 8 h 8"/>
                  <a:gd name="GluePoint2X" fmla="*/ 10 w 10"/>
                  <a:gd name="GluePoint2Y" fmla="*/ 6 h 8"/>
                  <a:gd name="GluePoint3X" fmla="*/ 8 w 10"/>
                  <a:gd name="GluePoint3Y" fmla="*/ 5 h 8"/>
                  <a:gd name="GluePoint4X" fmla="*/ 8 w 10"/>
                  <a:gd name="GluePoint4Y" fmla="*/ 3 h 8"/>
                  <a:gd name="GluePoint5X" fmla="*/ 10 w 10"/>
                  <a:gd name="GluePoint5Y" fmla="*/ 3 h 8"/>
                  <a:gd name="GluePoint6X" fmla="*/ 8 w 10"/>
                  <a:gd name="GluePoint6Y" fmla="*/ 5 h 8"/>
                  <a:gd name="GluePoint7X" fmla="*/ 10 w 10"/>
                  <a:gd name="GluePoint7Y" fmla="*/ 5 h 8"/>
                  <a:gd name="GluePoint8X" fmla="*/ 10 w 10"/>
                  <a:gd name="GluePoint8Y" fmla="*/ 1 h 8"/>
                  <a:gd name="GluePoint9X" fmla="*/ 10 w 10"/>
                  <a:gd name="GluePoint9Y" fmla="*/ 0 h 8"/>
                  <a:gd name="GluePoint10X" fmla="*/ 3 w 10"/>
                  <a:gd name="GluePoint10Y" fmla="*/ 1 h 8"/>
                  <a:gd name="GluePoint11X" fmla="*/ 0 w 10"/>
                  <a:gd name="GluePoint11Y" fmla="*/ 5 h 8"/>
                  <a:gd name="GluePoint12X" fmla="*/ 0 w 10"/>
                  <a:gd name="GluePoint12Y" fmla="*/ 6 h 8"/>
                  <a:gd name="GluePoint13X" fmla="*/ 5 w 10"/>
                  <a:gd name="GluePoint13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5" y="8"/>
                    </a:moveTo>
                    <a:lnTo>
                      <a:pt x="10" y="6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1"/>
                    </a:lnTo>
                    <a:lnTo>
                      <a:pt x="10" y="0"/>
                    </a:lnTo>
                    <a:lnTo>
                      <a:pt x="3" y="1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91" name="Freeform 559"/>
              <p:cNvSpPr/>
              <p:nvPr/>
            </p:nvSpPr>
            <p:spPr>
              <a:xfrm>
                <a:off x="1947960" y="1320840"/>
                <a:ext cx="21960" cy="75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7560"/>
                  <a:gd name="textAreaBottom" fmla="*/ 7920 h 7560"/>
                  <a:gd name="GluePoint1X" fmla="*/ 7 w 14"/>
                  <a:gd name="GluePoint1Y" fmla="*/ 2 h 5"/>
                  <a:gd name="GluePoint2X" fmla="*/ 14 w 14"/>
                  <a:gd name="GluePoint2Y" fmla="*/ 0 h 5"/>
                  <a:gd name="GluePoint3X" fmla="*/ 14 w 14"/>
                  <a:gd name="GluePoint3Y" fmla="*/ 2 h 5"/>
                  <a:gd name="GluePoint4X" fmla="*/ 0 w 14"/>
                  <a:gd name="GluePoint4Y" fmla="*/ 5 h 5"/>
                  <a:gd name="GluePoint5X" fmla="*/ 7 w 14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5">
                    <a:moveTo>
                      <a:pt x="7" y="2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0" y="5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92" name="Freeform 560"/>
              <p:cNvSpPr/>
              <p:nvPr/>
            </p:nvSpPr>
            <p:spPr>
              <a:xfrm>
                <a:off x="1909800" y="133812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0 w 12"/>
                  <a:gd name="GluePoint1Y" fmla="*/ 3 h 5"/>
                  <a:gd name="GluePoint2X" fmla="*/ 0 w 12"/>
                  <a:gd name="GluePoint2Y" fmla="*/ 3 h 5"/>
                  <a:gd name="GluePoint3X" fmla="*/ 3 w 12"/>
                  <a:gd name="GluePoint3Y" fmla="*/ 2 h 5"/>
                  <a:gd name="GluePoint4X" fmla="*/ 6 w 12"/>
                  <a:gd name="GluePoint4Y" fmla="*/ 2 h 5"/>
                  <a:gd name="GluePoint5X" fmla="*/ 11 w 12"/>
                  <a:gd name="GluePoint5Y" fmla="*/ 0 h 5"/>
                  <a:gd name="GluePoint6X" fmla="*/ 12 w 12"/>
                  <a:gd name="GluePoint6Y" fmla="*/ 0 h 5"/>
                  <a:gd name="GluePoint7X" fmla="*/ 11 w 12"/>
                  <a:gd name="GluePoint7Y" fmla="*/ 2 h 5"/>
                  <a:gd name="GluePoint8X" fmla="*/ 9 w 12"/>
                  <a:gd name="GluePoint8Y" fmla="*/ 2 h 5"/>
                  <a:gd name="GluePoint9X" fmla="*/ 9 w 12"/>
                  <a:gd name="GluePoint9Y" fmla="*/ 3 h 5"/>
                  <a:gd name="GluePoint10X" fmla="*/ 9 w 12"/>
                  <a:gd name="GluePoint10Y" fmla="*/ 3 h 5"/>
                  <a:gd name="GluePoint11X" fmla="*/ 8 w 12"/>
                  <a:gd name="GluePoint11Y" fmla="*/ 3 h 5"/>
                  <a:gd name="GluePoint12X" fmla="*/ 6 w 12"/>
                  <a:gd name="GluePoint12Y" fmla="*/ 5 h 5"/>
                  <a:gd name="GluePoint13X" fmla="*/ 4 w 12"/>
                  <a:gd name="GluePoint13Y" fmla="*/ 5 h 5"/>
                  <a:gd name="GluePoint14X" fmla="*/ 3 w 12"/>
                  <a:gd name="GluePoint14Y" fmla="*/ 5 h 5"/>
                  <a:gd name="GluePoint15X" fmla="*/ 3 w 12"/>
                  <a:gd name="GluePoint15Y" fmla="*/ 3 h 5"/>
                  <a:gd name="GluePoint16X" fmla="*/ 1 w 12"/>
                  <a:gd name="GluePoint16Y" fmla="*/ 5 h 5"/>
                  <a:gd name="GluePoint17X" fmla="*/ 1 w 12"/>
                  <a:gd name="GluePoint17Y" fmla="*/ 3 h 5"/>
                  <a:gd name="GluePoint18X" fmla="*/ 0 w 12"/>
                  <a:gd name="GluePoint18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0" y="3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93" name="Freeform 561"/>
              <p:cNvSpPr/>
              <p:nvPr/>
            </p:nvSpPr>
            <p:spPr>
              <a:xfrm>
                <a:off x="1824120" y="135900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4 w 6"/>
                  <a:gd name="GluePoint1Y" fmla="*/ 0 h 3"/>
                  <a:gd name="GluePoint2X" fmla="*/ 6 w 6"/>
                  <a:gd name="GluePoint2Y" fmla="*/ 2 h 3"/>
                  <a:gd name="GluePoint3X" fmla="*/ 4 w 6"/>
                  <a:gd name="GluePoint3Y" fmla="*/ 3 h 3"/>
                  <a:gd name="GluePoint4X" fmla="*/ 3 w 6"/>
                  <a:gd name="GluePoint4Y" fmla="*/ 3 h 3"/>
                  <a:gd name="GluePoint5X" fmla="*/ 3 w 6"/>
                  <a:gd name="GluePoint5Y" fmla="*/ 3 h 3"/>
                  <a:gd name="GluePoint6X" fmla="*/ 0 w 6"/>
                  <a:gd name="GluePoint6Y" fmla="*/ 2 h 3"/>
                  <a:gd name="GluePoint7X" fmla="*/ 1 w 6"/>
                  <a:gd name="GluePoint7Y" fmla="*/ 0 h 3"/>
                  <a:gd name="GluePoint8X" fmla="*/ 3 w 6"/>
                  <a:gd name="GluePoint8Y" fmla="*/ 0 h 3"/>
                  <a:gd name="GluePoint9X" fmla="*/ 4 w 6"/>
                  <a:gd name="GluePoint9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4" y="0"/>
                    </a:moveTo>
                    <a:lnTo>
                      <a:pt x="6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94" name="Freeform 562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2 h 7"/>
                  <a:gd name="GluePoint2X" fmla="*/ 1 w 1"/>
                  <a:gd name="GluePoint2Y" fmla="*/ 7 h 7"/>
                  <a:gd name="GluePoint3X" fmla="*/ 0 w 1"/>
                  <a:gd name="GluePoint3Y" fmla="*/ 0 h 7"/>
                  <a:gd name="GluePoint4X" fmla="*/ 0 w 1"/>
                  <a:gd name="GluePoint4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2"/>
                    </a:moveTo>
                    <a:lnTo>
                      <a:pt x="1" y="7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95" name="Freeform 563"/>
              <p:cNvSpPr/>
              <p:nvPr/>
            </p:nvSpPr>
            <p:spPr>
              <a:xfrm>
                <a:off x="7101000" y="3278160"/>
                <a:ext cx="55080" cy="2808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28080"/>
                  <a:gd name="textAreaBottom" fmla="*/ 28440 h 28080"/>
                  <a:gd name="GluePoint1X" fmla="*/ 21 w 22"/>
                  <a:gd name="GluePoint1Y" fmla="*/ 0 h 11"/>
                  <a:gd name="GluePoint2X" fmla="*/ 2 w 22"/>
                  <a:gd name="GluePoint2Y" fmla="*/ 3 h 11"/>
                  <a:gd name="GluePoint3X" fmla="*/ 0 w 22"/>
                  <a:gd name="GluePoint3Y" fmla="*/ 5 h 11"/>
                  <a:gd name="GluePoint4X" fmla="*/ 1 w 22"/>
                  <a:gd name="GluePoint4Y" fmla="*/ 7 h 11"/>
                  <a:gd name="GluePoint5X" fmla="*/ 2 w 22"/>
                  <a:gd name="GluePoint5Y" fmla="*/ 6 h 11"/>
                  <a:gd name="GluePoint6X" fmla="*/ 3 w 22"/>
                  <a:gd name="GluePoint6Y" fmla="*/ 8 h 11"/>
                  <a:gd name="GluePoint7X" fmla="*/ 1 w 22"/>
                  <a:gd name="GluePoint7Y" fmla="*/ 8 h 11"/>
                  <a:gd name="GluePoint8X" fmla="*/ 3 w 22"/>
                  <a:gd name="GluePoint8Y" fmla="*/ 11 h 11"/>
                  <a:gd name="GluePoint9X" fmla="*/ 5 w 22"/>
                  <a:gd name="GluePoint9Y" fmla="*/ 10 h 11"/>
                  <a:gd name="GluePoint10X" fmla="*/ 21 w 22"/>
                  <a:gd name="GluePoint10Y" fmla="*/ 3 h 11"/>
                  <a:gd name="GluePoint11X" fmla="*/ 22 w 22"/>
                  <a:gd name="GluePoint11Y" fmla="*/ 0 h 11"/>
                  <a:gd name="GluePoint12X" fmla="*/ 21 w 2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21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2" y="7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96" name="Freeform 564"/>
              <p:cNvSpPr/>
              <p:nvPr/>
            </p:nvSpPr>
            <p:spPr>
              <a:xfrm>
                <a:off x="7078680" y="33019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1 w 5"/>
                  <a:gd name="GluePoint1Y" fmla="*/ 3 h 4"/>
                  <a:gd name="GluePoint2X" fmla="*/ 3 w 5"/>
                  <a:gd name="GluePoint2Y" fmla="*/ 3 h 4"/>
                  <a:gd name="GluePoint3X" fmla="*/ 4 w 5"/>
                  <a:gd name="GluePoint3Y" fmla="*/ 4 h 4"/>
                  <a:gd name="GluePoint4X" fmla="*/ 4 w 5"/>
                  <a:gd name="GluePoint4Y" fmla="*/ 3 h 4"/>
                  <a:gd name="GluePoint5X" fmla="*/ 5 w 5"/>
                  <a:gd name="GluePoint5Y" fmla="*/ 2 h 4"/>
                  <a:gd name="GluePoint6X" fmla="*/ 5 w 5"/>
                  <a:gd name="GluePoint6Y" fmla="*/ 0 h 4"/>
                  <a:gd name="GluePoint7X" fmla="*/ 5 w 5"/>
                  <a:gd name="GluePoint7Y" fmla="*/ 0 h 4"/>
                  <a:gd name="GluePoint8X" fmla="*/ 0 w 5"/>
                  <a:gd name="GluePoint8Y" fmla="*/ 2 h 4"/>
                  <a:gd name="GluePoint9X" fmla="*/ 1 w 5"/>
                  <a:gd name="GluePoint9Y" fmla="*/ 3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1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97" name="Freeform 565"/>
              <p:cNvSpPr/>
              <p:nvPr/>
            </p:nvSpPr>
            <p:spPr>
              <a:xfrm>
                <a:off x="7153200" y="29192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0 h 8"/>
                  <a:gd name="GluePoint2X" fmla="*/ 2 w 2"/>
                  <a:gd name="GluePoint2Y" fmla="*/ 4 h 8"/>
                  <a:gd name="GluePoint3X" fmla="*/ 0 w 2"/>
                  <a:gd name="GluePoint3Y" fmla="*/ 8 h 8"/>
                  <a:gd name="GluePoint4X" fmla="*/ 0 w 2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0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98" name="Freeform 566"/>
              <p:cNvSpPr/>
              <p:nvPr/>
            </p:nvSpPr>
            <p:spPr>
              <a:xfrm>
                <a:off x="7256520" y="3054240"/>
                <a:ext cx="247320" cy="24408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244080"/>
                  <a:gd name="textAreaBottom" fmla="*/ 244440 h 244080"/>
                  <a:gd name="GluePoint1X" fmla="*/ 155 w 156"/>
                  <a:gd name="GluePoint1Y" fmla="*/ 82 h 154"/>
                  <a:gd name="GluePoint2X" fmla="*/ 151 w 156"/>
                  <a:gd name="GluePoint2Y" fmla="*/ 112 h 154"/>
                  <a:gd name="GluePoint3X" fmla="*/ 153 w 156"/>
                  <a:gd name="GluePoint3Y" fmla="*/ 154 h 154"/>
                  <a:gd name="GluePoint4X" fmla="*/ 134 w 156"/>
                  <a:gd name="GluePoint4Y" fmla="*/ 135 h 154"/>
                  <a:gd name="GluePoint5X" fmla="*/ 123 w 156"/>
                  <a:gd name="GluePoint5Y" fmla="*/ 137 h 154"/>
                  <a:gd name="GluePoint6X" fmla="*/ 118 w 156"/>
                  <a:gd name="GluePoint6Y" fmla="*/ 137 h 154"/>
                  <a:gd name="GluePoint7X" fmla="*/ 113 w 156"/>
                  <a:gd name="GluePoint7Y" fmla="*/ 140 h 154"/>
                  <a:gd name="GluePoint8X" fmla="*/ 105 w 156"/>
                  <a:gd name="GluePoint8Y" fmla="*/ 130 h 154"/>
                  <a:gd name="GluePoint9X" fmla="*/ 115 w 156"/>
                  <a:gd name="GluePoint9Y" fmla="*/ 124 h 154"/>
                  <a:gd name="GluePoint10X" fmla="*/ 120 w 156"/>
                  <a:gd name="GluePoint10Y" fmla="*/ 124 h 154"/>
                  <a:gd name="GluePoint11X" fmla="*/ 120 w 156"/>
                  <a:gd name="GluePoint11Y" fmla="*/ 121 h 154"/>
                  <a:gd name="GluePoint12X" fmla="*/ 115 w 156"/>
                  <a:gd name="GluePoint12Y" fmla="*/ 116 h 154"/>
                  <a:gd name="GluePoint13X" fmla="*/ 113 w 156"/>
                  <a:gd name="GluePoint13Y" fmla="*/ 104 h 154"/>
                  <a:gd name="GluePoint14X" fmla="*/ 108 w 156"/>
                  <a:gd name="GluePoint14Y" fmla="*/ 90 h 154"/>
                  <a:gd name="GluePoint15X" fmla="*/ 102 w 156"/>
                  <a:gd name="GluePoint15Y" fmla="*/ 85 h 154"/>
                  <a:gd name="GluePoint16X" fmla="*/ 64 w 156"/>
                  <a:gd name="GluePoint16Y" fmla="*/ 72 h 154"/>
                  <a:gd name="GluePoint17X" fmla="*/ 58 w 156"/>
                  <a:gd name="GluePoint17Y" fmla="*/ 64 h 154"/>
                  <a:gd name="GluePoint18X" fmla="*/ 53 w 156"/>
                  <a:gd name="GluePoint18Y" fmla="*/ 66 h 154"/>
                  <a:gd name="GluePoint19X" fmla="*/ 45 w 156"/>
                  <a:gd name="GluePoint19Y" fmla="*/ 47 h 154"/>
                  <a:gd name="GluePoint20X" fmla="*/ 37 w 156"/>
                  <a:gd name="GluePoint20Y" fmla="*/ 66 h 154"/>
                  <a:gd name="GluePoint21X" fmla="*/ 29 w 156"/>
                  <a:gd name="GluePoint21Y" fmla="*/ 53 h 154"/>
                  <a:gd name="GluePoint22X" fmla="*/ 23 w 156"/>
                  <a:gd name="GluePoint22Y" fmla="*/ 47 h 154"/>
                  <a:gd name="GluePoint23X" fmla="*/ 16 w 156"/>
                  <a:gd name="GluePoint23Y" fmla="*/ 43 h 154"/>
                  <a:gd name="GluePoint24X" fmla="*/ 27 w 156"/>
                  <a:gd name="GluePoint24Y" fmla="*/ 42 h 154"/>
                  <a:gd name="GluePoint25X" fmla="*/ 42 w 156"/>
                  <a:gd name="GluePoint25Y" fmla="*/ 38 h 154"/>
                  <a:gd name="GluePoint26X" fmla="*/ 47 w 156"/>
                  <a:gd name="GluePoint26Y" fmla="*/ 30 h 154"/>
                  <a:gd name="GluePoint27X" fmla="*/ 23 w 156"/>
                  <a:gd name="GluePoint27Y" fmla="*/ 34 h 154"/>
                  <a:gd name="GluePoint28X" fmla="*/ 13 w 156"/>
                  <a:gd name="GluePoint28Y" fmla="*/ 22 h 154"/>
                  <a:gd name="GluePoint29X" fmla="*/ 5 w 156"/>
                  <a:gd name="GluePoint29Y" fmla="*/ 21 h 154"/>
                  <a:gd name="GluePoint30X" fmla="*/ 5 w 156"/>
                  <a:gd name="GluePoint30Y" fmla="*/ 10 h 154"/>
                  <a:gd name="GluePoint31X" fmla="*/ 20 w 156"/>
                  <a:gd name="GluePoint31Y" fmla="*/ 2 h 154"/>
                  <a:gd name="GluePoint32X" fmla="*/ 31 w 156"/>
                  <a:gd name="GluePoint32Y" fmla="*/ 2 h 154"/>
                  <a:gd name="GluePoint33X" fmla="*/ 48 w 156"/>
                  <a:gd name="GluePoint33Y" fmla="*/ 8 h 154"/>
                  <a:gd name="GluePoint34X" fmla="*/ 50 w 156"/>
                  <a:gd name="GluePoint34Y" fmla="*/ 29 h 154"/>
                  <a:gd name="GluePoint35X" fmla="*/ 54 w 156"/>
                  <a:gd name="GluePoint35Y" fmla="*/ 43 h 154"/>
                  <a:gd name="GluePoint36X" fmla="*/ 58 w 156"/>
                  <a:gd name="GluePoint36Y" fmla="*/ 40 h 154"/>
                  <a:gd name="GluePoint37X" fmla="*/ 66 w 156"/>
                  <a:gd name="GluePoint37Y" fmla="*/ 53 h 154"/>
                  <a:gd name="GluePoint38X" fmla="*/ 74 w 156"/>
                  <a:gd name="GluePoint38Y" fmla="*/ 48 h 154"/>
                  <a:gd name="GluePoint39X" fmla="*/ 85 w 156"/>
                  <a:gd name="GluePoint39Y" fmla="*/ 34 h 154"/>
                  <a:gd name="GluePoint40X" fmla="*/ 97 w 156"/>
                  <a:gd name="GluePoint40Y" fmla="*/ 29 h 154"/>
                  <a:gd name="GluePoint41X" fmla="*/ 107 w 156"/>
                  <a:gd name="GluePoint41Y" fmla="*/ 19 h 154"/>
                  <a:gd name="GluePoint42X" fmla="*/ 147 w 156"/>
                  <a:gd name="GluePoint42Y" fmla="*/ 35 h 154"/>
                  <a:gd name="GluePoint43X" fmla="*/ 156 w 156"/>
                  <a:gd name="GluePoint43Y" fmla="*/ 38 h 1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56" h="154">
                    <a:moveTo>
                      <a:pt x="156" y="38"/>
                    </a:moveTo>
                    <a:lnTo>
                      <a:pt x="155" y="82"/>
                    </a:lnTo>
                    <a:lnTo>
                      <a:pt x="155" y="106"/>
                    </a:lnTo>
                    <a:lnTo>
                      <a:pt x="151" y="112"/>
                    </a:lnTo>
                    <a:lnTo>
                      <a:pt x="153" y="119"/>
                    </a:lnTo>
                    <a:lnTo>
                      <a:pt x="153" y="154"/>
                    </a:lnTo>
                    <a:lnTo>
                      <a:pt x="147" y="151"/>
                    </a:lnTo>
                    <a:lnTo>
                      <a:pt x="134" y="135"/>
                    </a:lnTo>
                    <a:lnTo>
                      <a:pt x="128" y="138"/>
                    </a:lnTo>
                    <a:lnTo>
                      <a:pt x="123" y="137"/>
                    </a:lnTo>
                    <a:lnTo>
                      <a:pt x="120" y="138"/>
                    </a:lnTo>
                    <a:lnTo>
                      <a:pt x="118" y="137"/>
                    </a:lnTo>
                    <a:lnTo>
                      <a:pt x="116" y="141"/>
                    </a:lnTo>
                    <a:lnTo>
                      <a:pt x="113" y="140"/>
                    </a:lnTo>
                    <a:lnTo>
                      <a:pt x="101" y="141"/>
                    </a:lnTo>
                    <a:lnTo>
                      <a:pt x="105" y="130"/>
                    </a:lnTo>
                    <a:lnTo>
                      <a:pt x="110" y="125"/>
                    </a:lnTo>
                    <a:lnTo>
                      <a:pt x="115" y="124"/>
                    </a:lnTo>
                    <a:lnTo>
                      <a:pt x="120" y="127"/>
                    </a:lnTo>
                    <a:lnTo>
                      <a:pt x="120" y="124"/>
                    </a:lnTo>
                    <a:lnTo>
                      <a:pt x="118" y="121"/>
                    </a:lnTo>
                    <a:lnTo>
                      <a:pt x="120" y="121"/>
                    </a:lnTo>
                    <a:lnTo>
                      <a:pt x="113" y="116"/>
                    </a:lnTo>
                    <a:lnTo>
                      <a:pt x="115" y="116"/>
                    </a:lnTo>
                    <a:lnTo>
                      <a:pt x="116" y="109"/>
                    </a:lnTo>
                    <a:lnTo>
                      <a:pt x="113" y="104"/>
                    </a:lnTo>
                    <a:lnTo>
                      <a:pt x="113" y="96"/>
                    </a:lnTo>
                    <a:lnTo>
                      <a:pt x="108" y="90"/>
                    </a:lnTo>
                    <a:lnTo>
                      <a:pt x="105" y="88"/>
                    </a:lnTo>
                    <a:lnTo>
                      <a:pt x="102" y="85"/>
                    </a:lnTo>
                    <a:lnTo>
                      <a:pt x="86" y="77"/>
                    </a:lnTo>
                    <a:lnTo>
                      <a:pt x="64" y="72"/>
                    </a:lnTo>
                    <a:lnTo>
                      <a:pt x="59" y="69"/>
                    </a:lnTo>
                    <a:lnTo>
                      <a:pt x="58" y="64"/>
                    </a:lnTo>
                    <a:lnTo>
                      <a:pt x="53" y="64"/>
                    </a:lnTo>
                    <a:lnTo>
                      <a:pt x="53" y="66"/>
                    </a:lnTo>
                    <a:lnTo>
                      <a:pt x="43" y="58"/>
                    </a:lnTo>
                    <a:lnTo>
                      <a:pt x="45" y="47"/>
                    </a:lnTo>
                    <a:lnTo>
                      <a:pt x="39" y="63"/>
                    </a:lnTo>
                    <a:lnTo>
                      <a:pt x="37" y="66"/>
                    </a:lnTo>
                    <a:lnTo>
                      <a:pt x="29" y="66"/>
                    </a:lnTo>
                    <a:lnTo>
                      <a:pt x="29" y="53"/>
                    </a:lnTo>
                    <a:lnTo>
                      <a:pt x="27" y="53"/>
                    </a:lnTo>
                    <a:lnTo>
                      <a:pt x="23" y="47"/>
                    </a:lnTo>
                    <a:lnTo>
                      <a:pt x="16" y="45"/>
                    </a:lnTo>
                    <a:lnTo>
                      <a:pt x="16" y="43"/>
                    </a:lnTo>
                    <a:lnTo>
                      <a:pt x="20" y="42"/>
                    </a:lnTo>
                    <a:lnTo>
                      <a:pt x="27" y="42"/>
                    </a:lnTo>
                    <a:lnTo>
                      <a:pt x="35" y="37"/>
                    </a:lnTo>
                    <a:lnTo>
                      <a:pt x="42" y="38"/>
                    </a:lnTo>
                    <a:lnTo>
                      <a:pt x="45" y="37"/>
                    </a:lnTo>
                    <a:lnTo>
                      <a:pt x="47" y="30"/>
                    </a:lnTo>
                    <a:lnTo>
                      <a:pt x="32" y="35"/>
                    </a:lnTo>
                    <a:lnTo>
                      <a:pt x="23" y="34"/>
                    </a:lnTo>
                    <a:lnTo>
                      <a:pt x="18" y="32"/>
                    </a:lnTo>
                    <a:lnTo>
                      <a:pt x="13" y="22"/>
                    </a:lnTo>
                    <a:lnTo>
                      <a:pt x="7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10"/>
                    </a:lnTo>
                    <a:lnTo>
                      <a:pt x="15" y="6"/>
                    </a:lnTo>
                    <a:lnTo>
                      <a:pt x="20" y="2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9" y="8"/>
                    </a:lnTo>
                    <a:lnTo>
                      <a:pt x="48" y="8"/>
                    </a:lnTo>
                    <a:lnTo>
                      <a:pt x="51" y="16"/>
                    </a:lnTo>
                    <a:lnTo>
                      <a:pt x="50" y="29"/>
                    </a:lnTo>
                    <a:lnTo>
                      <a:pt x="51" y="37"/>
                    </a:lnTo>
                    <a:lnTo>
                      <a:pt x="54" y="43"/>
                    </a:lnTo>
                    <a:lnTo>
                      <a:pt x="54" y="38"/>
                    </a:lnTo>
                    <a:lnTo>
                      <a:pt x="58" y="40"/>
                    </a:lnTo>
                    <a:lnTo>
                      <a:pt x="61" y="50"/>
                    </a:lnTo>
                    <a:lnTo>
                      <a:pt x="66" y="53"/>
                    </a:lnTo>
                    <a:lnTo>
                      <a:pt x="72" y="53"/>
                    </a:lnTo>
                    <a:lnTo>
                      <a:pt x="74" y="48"/>
                    </a:lnTo>
                    <a:lnTo>
                      <a:pt x="83" y="38"/>
                    </a:lnTo>
                    <a:lnTo>
                      <a:pt x="85" y="34"/>
                    </a:lnTo>
                    <a:lnTo>
                      <a:pt x="94" y="32"/>
                    </a:lnTo>
                    <a:lnTo>
                      <a:pt x="97" y="29"/>
                    </a:lnTo>
                    <a:lnTo>
                      <a:pt x="99" y="26"/>
                    </a:lnTo>
                    <a:lnTo>
                      <a:pt x="107" y="19"/>
                    </a:lnTo>
                    <a:lnTo>
                      <a:pt x="135" y="34"/>
                    </a:lnTo>
                    <a:lnTo>
                      <a:pt x="147" y="35"/>
                    </a:lnTo>
                    <a:lnTo>
                      <a:pt x="153" y="38"/>
                    </a:lnTo>
                    <a:lnTo>
                      <a:pt x="156" y="3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699" name="Freeform 567"/>
              <p:cNvSpPr/>
              <p:nvPr/>
            </p:nvSpPr>
            <p:spPr>
              <a:xfrm>
                <a:off x="6723000" y="2921040"/>
                <a:ext cx="244080" cy="239400"/>
              </a:xfrm>
              <a:custGeom>
                <a:avLst/>
                <a:gdLst>
                  <a:gd name="textAreaLeft" fmla="*/ 0 w 244080"/>
                  <a:gd name="textAreaRight" fmla="*/ 244440 w 244080"/>
                  <a:gd name="textAreaTop" fmla="*/ 0 h 239400"/>
                  <a:gd name="textAreaBottom" fmla="*/ 239760 h 239400"/>
                  <a:gd name="GluePoint1X" fmla="*/ 128 w 154"/>
                  <a:gd name="GluePoint1Y" fmla="*/ 7 h 151"/>
                  <a:gd name="GluePoint2X" fmla="*/ 135 w 154"/>
                  <a:gd name="GluePoint2Y" fmla="*/ 13 h 151"/>
                  <a:gd name="GluePoint3X" fmla="*/ 132 w 154"/>
                  <a:gd name="GluePoint3Y" fmla="*/ 24 h 151"/>
                  <a:gd name="GluePoint4X" fmla="*/ 138 w 154"/>
                  <a:gd name="GluePoint4Y" fmla="*/ 44 h 151"/>
                  <a:gd name="GluePoint5X" fmla="*/ 146 w 154"/>
                  <a:gd name="GluePoint5Y" fmla="*/ 63 h 151"/>
                  <a:gd name="GluePoint6X" fmla="*/ 140 w 154"/>
                  <a:gd name="GluePoint6Y" fmla="*/ 58 h 151"/>
                  <a:gd name="GluePoint7X" fmla="*/ 136 w 154"/>
                  <a:gd name="GluePoint7Y" fmla="*/ 65 h 151"/>
                  <a:gd name="GluePoint8X" fmla="*/ 132 w 154"/>
                  <a:gd name="GluePoint8Y" fmla="*/ 86 h 151"/>
                  <a:gd name="GluePoint9X" fmla="*/ 122 w 154"/>
                  <a:gd name="GluePoint9Y" fmla="*/ 100 h 151"/>
                  <a:gd name="GluePoint10X" fmla="*/ 114 w 154"/>
                  <a:gd name="GluePoint10Y" fmla="*/ 110 h 151"/>
                  <a:gd name="GluePoint11X" fmla="*/ 117 w 154"/>
                  <a:gd name="GluePoint11Y" fmla="*/ 118 h 151"/>
                  <a:gd name="GluePoint12X" fmla="*/ 114 w 154"/>
                  <a:gd name="GluePoint12Y" fmla="*/ 122 h 151"/>
                  <a:gd name="GluePoint13X" fmla="*/ 89 w 154"/>
                  <a:gd name="GluePoint13Y" fmla="*/ 150 h 151"/>
                  <a:gd name="GluePoint14X" fmla="*/ 86 w 154"/>
                  <a:gd name="GluePoint14Y" fmla="*/ 140 h 151"/>
                  <a:gd name="GluePoint15X" fmla="*/ 81 w 154"/>
                  <a:gd name="GluePoint15Y" fmla="*/ 137 h 151"/>
                  <a:gd name="GluePoint16X" fmla="*/ 71 w 154"/>
                  <a:gd name="GluePoint16Y" fmla="*/ 134 h 151"/>
                  <a:gd name="GluePoint17X" fmla="*/ 62 w 154"/>
                  <a:gd name="GluePoint17Y" fmla="*/ 131 h 151"/>
                  <a:gd name="GluePoint18X" fmla="*/ 55 w 154"/>
                  <a:gd name="GluePoint18Y" fmla="*/ 137 h 151"/>
                  <a:gd name="GluePoint19X" fmla="*/ 44 w 154"/>
                  <a:gd name="GluePoint19Y" fmla="*/ 139 h 151"/>
                  <a:gd name="GluePoint20X" fmla="*/ 39 w 154"/>
                  <a:gd name="GluePoint20Y" fmla="*/ 129 h 151"/>
                  <a:gd name="GluePoint21X" fmla="*/ 33 w 154"/>
                  <a:gd name="GluePoint21Y" fmla="*/ 131 h 151"/>
                  <a:gd name="GluePoint22X" fmla="*/ 24 w 154"/>
                  <a:gd name="GluePoint22Y" fmla="*/ 129 h 151"/>
                  <a:gd name="GluePoint23X" fmla="*/ 16 w 154"/>
                  <a:gd name="GluePoint23Y" fmla="*/ 110 h 151"/>
                  <a:gd name="GluePoint24X" fmla="*/ 16 w 154"/>
                  <a:gd name="GluePoint24Y" fmla="*/ 98 h 151"/>
                  <a:gd name="GluePoint25X" fmla="*/ 5 w 154"/>
                  <a:gd name="GluePoint25Y" fmla="*/ 86 h 151"/>
                  <a:gd name="GluePoint26X" fmla="*/ 3 w 154"/>
                  <a:gd name="GluePoint26Y" fmla="*/ 76 h 151"/>
                  <a:gd name="GluePoint27X" fmla="*/ 1 w 154"/>
                  <a:gd name="GluePoint27Y" fmla="*/ 60 h 151"/>
                  <a:gd name="GluePoint28X" fmla="*/ 9 w 154"/>
                  <a:gd name="GluePoint28Y" fmla="*/ 42 h 151"/>
                  <a:gd name="GluePoint29X" fmla="*/ 9 w 154"/>
                  <a:gd name="GluePoint29Y" fmla="*/ 45 h 151"/>
                  <a:gd name="GluePoint30X" fmla="*/ 20 w 154"/>
                  <a:gd name="GluePoint30Y" fmla="*/ 60 h 151"/>
                  <a:gd name="GluePoint31X" fmla="*/ 32 w 154"/>
                  <a:gd name="GluePoint31Y" fmla="*/ 60 h 151"/>
                  <a:gd name="GluePoint32X" fmla="*/ 41 w 154"/>
                  <a:gd name="GluePoint32Y" fmla="*/ 60 h 151"/>
                  <a:gd name="GluePoint33X" fmla="*/ 59 w 154"/>
                  <a:gd name="GluePoint33Y" fmla="*/ 50 h 151"/>
                  <a:gd name="GluePoint34X" fmla="*/ 68 w 154"/>
                  <a:gd name="GluePoint34Y" fmla="*/ 57 h 151"/>
                  <a:gd name="GluePoint35X" fmla="*/ 86 w 154"/>
                  <a:gd name="GluePoint35Y" fmla="*/ 50 h 151"/>
                  <a:gd name="GluePoint36X" fmla="*/ 92 w 154"/>
                  <a:gd name="GluePoint36Y" fmla="*/ 29 h 151"/>
                  <a:gd name="GluePoint37X" fmla="*/ 103 w 154"/>
                  <a:gd name="GluePoint37Y" fmla="*/ 0 h 151"/>
                  <a:gd name="GluePoint38X" fmla="*/ 132 w 154"/>
                  <a:gd name="GluePoint38Y" fmla="*/ 3 h 1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54" h="151">
                    <a:moveTo>
                      <a:pt x="132" y="3"/>
                    </a:moveTo>
                    <a:lnTo>
                      <a:pt x="128" y="7"/>
                    </a:lnTo>
                    <a:lnTo>
                      <a:pt x="135" y="10"/>
                    </a:lnTo>
                    <a:lnTo>
                      <a:pt x="135" y="13"/>
                    </a:lnTo>
                    <a:lnTo>
                      <a:pt x="125" y="15"/>
                    </a:lnTo>
                    <a:lnTo>
                      <a:pt x="132" y="24"/>
                    </a:lnTo>
                    <a:lnTo>
                      <a:pt x="138" y="37"/>
                    </a:lnTo>
                    <a:lnTo>
                      <a:pt x="138" y="44"/>
                    </a:lnTo>
                    <a:lnTo>
                      <a:pt x="154" y="61"/>
                    </a:lnTo>
                    <a:lnTo>
                      <a:pt x="146" y="63"/>
                    </a:lnTo>
                    <a:lnTo>
                      <a:pt x="141" y="61"/>
                    </a:lnTo>
                    <a:lnTo>
                      <a:pt x="140" y="58"/>
                    </a:lnTo>
                    <a:lnTo>
                      <a:pt x="140" y="63"/>
                    </a:lnTo>
                    <a:lnTo>
                      <a:pt x="136" y="65"/>
                    </a:lnTo>
                    <a:lnTo>
                      <a:pt x="133" y="71"/>
                    </a:lnTo>
                    <a:lnTo>
                      <a:pt x="132" y="86"/>
                    </a:lnTo>
                    <a:lnTo>
                      <a:pt x="125" y="98"/>
                    </a:lnTo>
                    <a:lnTo>
                      <a:pt x="122" y="100"/>
                    </a:lnTo>
                    <a:lnTo>
                      <a:pt x="113" y="108"/>
                    </a:lnTo>
                    <a:lnTo>
                      <a:pt x="114" y="110"/>
                    </a:lnTo>
                    <a:lnTo>
                      <a:pt x="114" y="116"/>
                    </a:lnTo>
                    <a:lnTo>
                      <a:pt x="117" y="118"/>
                    </a:lnTo>
                    <a:lnTo>
                      <a:pt x="116" y="124"/>
                    </a:lnTo>
                    <a:lnTo>
                      <a:pt x="114" y="122"/>
                    </a:lnTo>
                    <a:lnTo>
                      <a:pt x="108" y="140"/>
                    </a:lnTo>
                    <a:lnTo>
                      <a:pt x="89" y="150"/>
                    </a:lnTo>
                    <a:lnTo>
                      <a:pt x="87" y="151"/>
                    </a:lnTo>
                    <a:lnTo>
                      <a:pt x="86" y="140"/>
                    </a:lnTo>
                    <a:lnTo>
                      <a:pt x="84" y="139"/>
                    </a:lnTo>
                    <a:lnTo>
                      <a:pt x="81" y="137"/>
                    </a:lnTo>
                    <a:lnTo>
                      <a:pt x="73" y="139"/>
                    </a:lnTo>
                    <a:lnTo>
                      <a:pt x="71" y="134"/>
                    </a:lnTo>
                    <a:lnTo>
                      <a:pt x="66" y="134"/>
                    </a:lnTo>
                    <a:lnTo>
                      <a:pt x="62" y="131"/>
                    </a:lnTo>
                    <a:lnTo>
                      <a:pt x="62" y="134"/>
                    </a:lnTo>
                    <a:lnTo>
                      <a:pt x="55" y="137"/>
                    </a:lnTo>
                    <a:lnTo>
                      <a:pt x="54" y="137"/>
                    </a:lnTo>
                    <a:lnTo>
                      <a:pt x="44" y="139"/>
                    </a:lnTo>
                    <a:lnTo>
                      <a:pt x="41" y="126"/>
                    </a:lnTo>
                    <a:lnTo>
                      <a:pt x="39" y="129"/>
                    </a:lnTo>
                    <a:lnTo>
                      <a:pt x="36" y="129"/>
                    </a:lnTo>
                    <a:lnTo>
                      <a:pt x="33" y="131"/>
                    </a:lnTo>
                    <a:lnTo>
                      <a:pt x="25" y="131"/>
                    </a:lnTo>
                    <a:lnTo>
                      <a:pt x="24" y="129"/>
                    </a:lnTo>
                    <a:lnTo>
                      <a:pt x="20" y="129"/>
                    </a:lnTo>
                    <a:lnTo>
                      <a:pt x="16" y="110"/>
                    </a:lnTo>
                    <a:lnTo>
                      <a:pt x="17" y="105"/>
                    </a:lnTo>
                    <a:lnTo>
                      <a:pt x="16" y="98"/>
                    </a:lnTo>
                    <a:lnTo>
                      <a:pt x="11" y="90"/>
                    </a:lnTo>
                    <a:lnTo>
                      <a:pt x="5" y="86"/>
                    </a:lnTo>
                    <a:lnTo>
                      <a:pt x="3" y="82"/>
                    </a:lnTo>
                    <a:lnTo>
                      <a:pt x="3" y="76"/>
                    </a:lnTo>
                    <a:lnTo>
                      <a:pt x="0" y="69"/>
                    </a:lnTo>
                    <a:lnTo>
                      <a:pt x="1" y="60"/>
                    </a:lnTo>
                    <a:lnTo>
                      <a:pt x="3" y="50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5"/>
                    </a:lnTo>
                    <a:lnTo>
                      <a:pt x="17" y="58"/>
                    </a:lnTo>
                    <a:lnTo>
                      <a:pt x="20" y="60"/>
                    </a:lnTo>
                    <a:lnTo>
                      <a:pt x="25" y="61"/>
                    </a:lnTo>
                    <a:lnTo>
                      <a:pt x="32" y="60"/>
                    </a:lnTo>
                    <a:lnTo>
                      <a:pt x="33" y="61"/>
                    </a:lnTo>
                    <a:lnTo>
                      <a:pt x="41" y="60"/>
                    </a:lnTo>
                    <a:lnTo>
                      <a:pt x="51" y="50"/>
                    </a:lnTo>
                    <a:lnTo>
                      <a:pt x="59" y="50"/>
                    </a:lnTo>
                    <a:lnTo>
                      <a:pt x="60" y="53"/>
                    </a:lnTo>
                    <a:lnTo>
                      <a:pt x="68" y="57"/>
                    </a:lnTo>
                    <a:lnTo>
                      <a:pt x="79" y="53"/>
                    </a:lnTo>
                    <a:lnTo>
                      <a:pt x="86" y="50"/>
                    </a:lnTo>
                    <a:lnTo>
                      <a:pt x="89" y="44"/>
                    </a:lnTo>
                    <a:lnTo>
                      <a:pt x="92" y="29"/>
                    </a:lnTo>
                    <a:lnTo>
                      <a:pt x="98" y="20"/>
                    </a:lnTo>
                    <a:lnTo>
                      <a:pt x="103" y="0"/>
                    </a:lnTo>
                    <a:lnTo>
                      <a:pt x="124" y="0"/>
                    </a:lnTo>
                    <a:lnTo>
                      <a:pt x="132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00" name="Freeform 568"/>
              <p:cNvSpPr/>
              <p:nvPr/>
            </p:nvSpPr>
            <p:spPr>
              <a:xfrm>
                <a:off x="6629400" y="3209760"/>
                <a:ext cx="218880" cy="78840"/>
              </a:xfrm>
              <a:custGeom>
                <a:avLst/>
                <a:gdLst>
                  <a:gd name="textAreaLeft" fmla="*/ 0 w 218880"/>
                  <a:gd name="textAreaRight" fmla="*/ 219240 w 218880"/>
                  <a:gd name="textAreaTop" fmla="*/ 0 h 78840"/>
                  <a:gd name="textAreaBottom" fmla="*/ 79200 h 78840"/>
                  <a:gd name="GluePoint1X" fmla="*/ 102 w 138"/>
                  <a:gd name="GluePoint1Y" fmla="*/ 40 h 50"/>
                  <a:gd name="GluePoint2X" fmla="*/ 95 w 138"/>
                  <a:gd name="GluePoint2Y" fmla="*/ 43 h 50"/>
                  <a:gd name="GluePoint3X" fmla="*/ 89 w 138"/>
                  <a:gd name="GluePoint3Y" fmla="*/ 39 h 50"/>
                  <a:gd name="GluePoint4X" fmla="*/ 83 w 138"/>
                  <a:gd name="GluePoint4Y" fmla="*/ 40 h 50"/>
                  <a:gd name="GluePoint5X" fmla="*/ 67 w 138"/>
                  <a:gd name="GluePoint5Y" fmla="*/ 31 h 50"/>
                  <a:gd name="GluePoint6X" fmla="*/ 52 w 138"/>
                  <a:gd name="GluePoint6Y" fmla="*/ 31 h 50"/>
                  <a:gd name="GluePoint7X" fmla="*/ 48 w 138"/>
                  <a:gd name="GluePoint7Y" fmla="*/ 32 h 50"/>
                  <a:gd name="GluePoint8X" fmla="*/ 35 w 138"/>
                  <a:gd name="GluePoint8Y" fmla="*/ 27 h 50"/>
                  <a:gd name="GluePoint9X" fmla="*/ 25 w 138"/>
                  <a:gd name="GluePoint9Y" fmla="*/ 27 h 50"/>
                  <a:gd name="GluePoint10X" fmla="*/ 16 w 138"/>
                  <a:gd name="GluePoint10Y" fmla="*/ 23 h 50"/>
                  <a:gd name="GluePoint11X" fmla="*/ 19 w 138"/>
                  <a:gd name="GluePoint11Y" fmla="*/ 18 h 50"/>
                  <a:gd name="GluePoint12X" fmla="*/ 2 w 138"/>
                  <a:gd name="GluePoint12Y" fmla="*/ 14 h 50"/>
                  <a:gd name="GluePoint13X" fmla="*/ 0 w 138"/>
                  <a:gd name="GluePoint13Y" fmla="*/ 11 h 50"/>
                  <a:gd name="GluePoint14X" fmla="*/ 2 w 138"/>
                  <a:gd name="GluePoint14Y" fmla="*/ 13 h 50"/>
                  <a:gd name="GluePoint15X" fmla="*/ 5 w 138"/>
                  <a:gd name="GluePoint15Y" fmla="*/ 11 h 50"/>
                  <a:gd name="GluePoint16X" fmla="*/ 11 w 138"/>
                  <a:gd name="GluePoint16Y" fmla="*/ 2 h 50"/>
                  <a:gd name="GluePoint17X" fmla="*/ 16 w 138"/>
                  <a:gd name="GluePoint17Y" fmla="*/ 0 h 50"/>
                  <a:gd name="GluePoint18X" fmla="*/ 25 w 138"/>
                  <a:gd name="GluePoint18Y" fmla="*/ 2 h 50"/>
                  <a:gd name="GluePoint19X" fmla="*/ 32 w 138"/>
                  <a:gd name="GluePoint19Y" fmla="*/ 0 h 50"/>
                  <a:gd name="GluePoint20X" fmla="*/ 35 w 138"/>
                  <a:gd name="GluePoint20Y" fmla="*/ 5 h 50"/>
                  <a:gd name="GluePoint21X" fmla="*/ 46 w 138"/>
                  <a:gd name="GluePoint21Y" fmla="*/ 6 h 50"/>
                  <a:gd name="GluePoint22X" fmla="*/ 51 w 138"/>
                  <a:gd name="GluePoint22Y" fmla="*/ 14 h 50"/>
                  <a:gd name="GluePoint23X" fmla="*/ 54 w 138"/>
                  <a:gd name="GluePoint23Y" fmla="*/ 14 h 50"/>
                  <a:gd name="GluePoint24X" fmla="*/ 65 w 138"/>
                  <a:gd name="GluePoint24Y" fmla="*/ 14 h 50"/>
                  <a:gd name="GluePoint25X" fmla="*/ 78 w 138"/>
                  <a:gd name="GluePoint25Y" fmla="*/ 18 h 50"/>
                  <a:gd name="GluePoint26X" fmla="*/ 79 w 138"/>
                  <a:gd name="GluePoint26Y" fmla="*/ 16 h 50"/>
                  <a:gd name="GluePoint27X" fmla="*/ 83 w 138"/>
                  <a:gd name="GluePoint27Y" fmla="*/ 10 h 50"/>
                  <a:gd name="GluePoint28X" fmla="*/ 87 w 138"/>
                  <a:gd name="GluePoint28Y" fmla="*/ 8 h 50"/>
                  <a:gd name="GluePoint29X" fmla="*/ 91 w 138"/>
                  <a:gd name="GluePoint29Y" fmla="*/ 13 h 50"/>
                  <a:gd name="GluePoint30X" fmla="*/ 95 w 138"/>
                  <a:gd name="GluePoint30Y" fmla="*/ 11 h 50"/>
                  <a:gd name="GluePoint31X" fmla="*/ 103 w 138"/>
                  <a:gd name="GluePoint31Y" fmla="*/ 16 h 50"/>
                  <a:gd name="GluePoint32X" fmla="*/ 110 w 138"/>
                  <a:gd name="GluePoint32Y" fmla="*/ 18 h 50"/>
                  <a:gd name="GluePoint33X" fmla="*/ 114 w 138"/>
                  <a:gd name="GluePoint33Y" fmla="*/ 24 h 50"/>
                  <a:gd name="GluePoint34X" fmla="*/ 114 w 138"/>
                  <a:gd name="GluePoint34Y" fmla="*/ 29 h 50"/>
                  <a:gd name="GluePoint35X" fmla="*/ 118 w 138"/>
                  <a:gd name="GluePoint35Y" fmla="*/ 31 h 50"/>
                  <a:gd name="GluePoint36X" fmla="*/ 132 w 138"/>
                  <a:gd name="GluePoint36Y" fmla="*/ 31 h 50"/>
                  <a:gd name="GluePoint37X" fmla="*/ 138 w 138"/>
                  <a:gd name="GluePoint37Y" fmla="*/ 32 h 50"/>
                  <a:gd name="GluePoint38X" fmla="*/ 137 w 138"/>
                  <a:gd name="GluePoint38Y" fmla="*/ 43 h 50"/>
                  <a:gd name="GluePoint39X" fmla="*/ 138 w 138"/>
                  <a:gd name="GluePoint39Y" fmla="*/ 50 h 50"/>
                  <a:gd name="GluePoint40X" fmla="*/ 135 w 138"/>
                  <a:gd name="GluePoint40Y" fmla="*/ 47 h 50"/>
                  <a:gd name="GluePoint41X" fmla="*/ 119 w 138"/>
                  <a:gd name="GluePoint41Y" fmla="*/ 42 h 50"/>
                  <a:gd name="GluePoint42X" fmla="*/ 111 w 138"/>
                  <a:gd name="GluePoint42Y" fmla="*/ 43 h 50"/>
                  <a:gd name="GluePoint43X" fmla="*/ 102 w 138"/>
                  <a:gd name="GluePoint43Y" fmla="*/ 4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38" h="50">
                    <a:moveTo>
                      <a:pt x="102" y="40"/>
                    </a:moveTo>
                    <a:lnTo>
                      <a:pt x="95" y="43"/>
                    </a:lnTo>
                    <a:lnTo>
                      <a:pt x="89" y="39"/>
                    </a:lnTo>
                    <a:lnTo>
                      <a:pt x="83" y="40"/>
                    </a:lnTo>
                    <a:lnTo>
                      <a:pt x="67" y="31"/>
                    </a:lnTo>
                    <a:lnTo>
                      <a:pt x="52" y="31"/>
                    </a:lnTo>
                    <a:lnTo>
                      <a:pt x="48" y="32"/>
                    </a:lnTo>
                    <a:lnTo>
                      <a:pt x="35" y="27"/>
                    </a:lnTo>
                    <a:lnTo>
                      <a:pt x="25" y="27"/>
                    </a:lnTo>
                    <a:lnTo>
                      <a:pt x="16" y="23"/>
                    </a:lnTo>
                    <a:lnTo>
                      <a:pt x="19" y="18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1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2" y="0"/>
                    </a:lnTo>
                    <a:lnTo>
                      <a:pt x="35" y="5"/>
                    </a:lnTo>
                    <a:lnTo>
                      <a:pt x="46" y="6"/>
                    </a:lnTo>
                    <a:lnTo>
                      <a:pt x="51" y="14"/>
                    </a:lnTo>
                    <a:lnTo>
                      <a:pt x="54" y="14"/>
                    </a:lnTo>
                    <a:lnTo>
                      <a:pt x="65" y="14"/>
                    </a:lnTo>
                    <a:lnTo>
                      <a:pt x="78" y="18"/>
                    </a:lnTo>
                    <a:lnTo>
                      <a:pt x="79" y="16"/>
                    </a:lnTo>
                    <a:lnTo>
                      <a:pt x="83" y="10"/>
                    </a:lnTo>
                    <a:lnTo>
                      <a:pt x="87" y="8"/>
                    </a:lnTo>
                    <a:lnTo>
                      <a:pt x="91" y="13"/>
                    </a:lnTo>
                    <a:lnTo>
                      <a:pt x="95" y="11"/>
                    </a:lnTo>
                    <a:lnTo>
                      <a:pt x="103" y="16"/>
                    </a:lnTo>
                    <a:lnTo>
                      <a:pt x="110" y="18"/>
                    </a:lnTo>
                    <a:lnTo>
                      <a:pt x="114" y="24"/>
                    </a:lnTo>
                    <a:lnTo>
                      <a:pt x="114" y="29"/>
                    </a:lnTo>
                    <a:lnTo>
                      <a:pt x="118" y="31"/>
                    </a:lnTo>
                    <a:lnTo>
                      <a:pt x="132" y="31"/>
                    </a:lnTo>
                    <a:lnTo>
                      <a:pt x="138" y="32"/>
                    </a:lnTo>
                    <a:lnTo>
                      <a:pt x="137" y="43"/>
                    </a:lnTo>
                    <a:lnTo>
                      <a:pt x="138" y="50"/>
                    </a:lnTo>
                    <a:lnTo>
                      <a:pt x="135" y="47"/>
                    </a:lnTo>
                    <a:lnTo>
                      <a:pt x="119" y="42"/>
                    </a:lnTo>
                    <a:lnTo>
                      <a:pt x="111" y="43"/>
                    </a:lnTo>
                    <a:lnTo>
                      <a:pt x="102" y="4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01" name="Freeform 569"/>
              <p:cNvSpPr/>
              <p:nvPr/>
            </p:nvSpPr>
            <p:spPr>
              <a:xfrm>
                <a:off x="6894360" y="313524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3 w 5"/>
                  <a:gd name="GluePoint1Y" fmla="*/ 0 h 13"/>
                  <a:gd name="GluePoint2X" fmla="*/ 5 w 5"/>
                  <a:gd name="GluePoint2Y" fmla="*/ 12 h 13"/>
                  <a:gd name="GluePoint3X" fmla="*/ 1 w 5"/>
                  <a:gd name="GluePoint3Y" fmla="*/ 13 h 13"/>
                  <a:gd name="GluePoint4X" fmla="*/ 0 w 5"/>
                  <a:gd name="GluePoint4Y" fmla="*/ 5 h 13"/>
                  <a:gd name="GluePoint5X" fmla="*/ 3 w 5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3" y="0"/>
                    </a:moveTo>
                    <a:lnTo>
                      <a:pt x="5" y="12"/>
                    </a:lnTo>
                    <a:lnTo>
                      <a:pt x="1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02" name="Freeform 570"/>
              <p:cNvSpPr/>
              <p:nvPr/>
            </p:nvSpPr>
            <p:spPr>
              <a:xfrm>
                <a:off x="7367760" y="3063960"/>
                <a:ext cx="20160" cy="1224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2240"/>
                  <a:gd name="textAreaBottom" fmla="*/ 12600 h 12240"/>
                  <a:gd name="GluePoint1X" fmla="*/ 0 w 13"/>
                  <a:gd name="GluePoint1Y" fmla="*/ 0 h 8"/>
                  <a:gd name="GluePoint2X" fmla="*/ 7 w 13"/>
                  <a:gd name="GluePoint2Y" fmla="*/ 0 h 8"/>
                  <a:gd name="GluePoint3X" fmla="*/ 13 w 13"/>
                  <a:gd name="GluePoint3Y" fmla="*/ 8 h 8"/>
                  <a:gd name="GluePoint4X" fmla="*/ 10 w 13"/>
                  <a:gd name="GluePoint4Y" fmla="*/ 8 h 8"/>
                  <a:gd name="GluePoint5X" fmla="*/ 0 w 1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8">
                    <a:moveTo>
                      <a:pt x="0" y="0"/>
                    </a:moveTo>
                    <a:lnTo>
                      <a:pt x="7" y="0"/>
                    </a:lnTo>
                    <a:lnTo>
                      <a:pt x="13" y="8"/>
                    </a:lnTo>
                    <a:lnTo>
                      <a:pt x="1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03" name="Freeform 571"/>
              <p:cNvSpPr/>
              <p:nvPr/>
            </p:nvSpPr>
            <p:spPr>
              <a:xfrm>
                <a:off x="7370640" y="3089160"/>
                <a:ext cx="29880" cy="75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7560"/>
                  <a:gd name="textAreaBottom" fmla="*/ 7920 h 7560"/>
                  <a:gd name="GluePoint1X" fmla="*/ 0 w 19"/>
                  <a:gd name="GluePoint1Y" fmla="*/ 0 h 5"/>
                  <a:gd name="GluePoint2X" fmla="*/ 17 w 19"/>
                  <a:gd name="GluePoint2Y" fmla="*/ 2 h 5"/>
                  <a:gd name="GluePoint3X" fmla="*/ 19 w 19"/>
                  <a:gd name="GluePoint3Y" fmla="*/ 5 h 5"/>
                  <a:gd name="GluePoint4X" fmla="*/ 9 w 19"/>
                  <a:gd name="GluePoint4Y" fmla="*/ 5 h 5"/>
                  <a:gd name="GluePoint5X" fmla="*/ 0 w 19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9" h="5">
                    <a:moveTo>
                      <a:pt x="0" y="0"/>
                    </a:moveTo>
                    <a:lnTo>
                      <a:pt x="17" y="2"/>
                    </a:lnTo>
                    <a:lnTo>
                      <a:pt x="19" y="5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04" name="Freeform 572"/>
              <p:cNvSpPr/>
              <p:nvPr/>
            </p:nvSpPr>
            <p:spPr>
              <a:xfrm>
                <a:off x="7245360" y="3046320"/>
                <a:ext cx="21960" cy="1080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0"/>
                  <a:gd name="textAreaBottom" fmla="*/ 11160 h 10800"/>
                  <a:gd name="GluePoint1X" fmla="*/ 0 w 14"/>
                  <a:gd name="GluePoint1Y" fmla="*/ 0 h 7"/>
                  <a:gd name="GluePoint2X" fmla="*/ 4 w 14"/>
                  <a:gd name="GluePoint2Y" fmla="*/ 0 h 7"/>
                  <a:gd name="GluePoint3X" fmla="*/ 14 w 14"/>
                  <a:gd name="GluePoint3Y" fmla="*/ 5 h 7"/>
                  <a:gd name="GluePoint4X" fmla="*/ 7 w 14"/>
                  <a:gd name="GluePoint4Y" fmla="*/ 7 h 7"/>
                  <a:gd name="GluePoint5X" fmla="*/ 1 w 14"/>
                  <a:gd name="GluePoint5Y" fmla="*/ 3 h 7"/>
                  <a:gd name="GluePoint6X" fmla="*/ 0 w 14"/>
                  <a:gd name="GluePoint6Y" fmla="*/ 2 h 7"/>
                  <a:gd name="GluePoint7X" fmla="*/ 0 w 1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7">
                    <a:moveTo>
                      <a:pt x="0" y="0"/>
                    </a:moveTo>
                    <a:lnTo>
                      <a:pt x="4" y="0"/>
                    </a:lnTo>
                    <a:lnTo>
                      <a:pt x="14" y="5"/>
                    </a:lnTo>
                    <a:lnTo>
                      <a:pt x="7" y="7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05" name="Freeform 573"/>
              <p:cNvSpPr/>
              <p:nvPr/>
            </p:nvSpPr>
            <p:spPr>
              <a:xfrm>
                <a:off x="7229520" y="3092400"/>
                <a:ext cx="15480" cy="90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9000"/>
                  <a:gd name="textAreaBottom" fmla="*/ 9360 h 9000"/>
                  <a:gd name="GluePoint1X" fmla="*/ 0 w 10"/>
                  <a:gd name="GluePoint1Y" fmla="*/ 2 h 6"/>
                  <a:gd name="GluePoint2X" fmla="*/ 8 w 10"/>
                  <a:gd name="GluePoint2Y" fmla="*/ 0 h 6"/>
                  <a:gd name="GluePoint3X" fmla="*/ 10 w 10"/>
                  <a:gd name="GluePoint3Y" fmla="*/ 5 h 6"/>
                  <a:gd name="GluePoint4X" fmla="*/ 3 w 10"/>
                  <a:gd name="GluePoint4Y" fmla="*/ 6 h 6"/>
                  <a:gd name="GluePoint5X" fmla="*/ 0 w 10"/>
                  <a:gd name="GluePoint5Y" fmla="*/ 2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6">
                    <a:moveTo>
                      <a:pt x="0" y="2"/>
                    </a:moveTo>
                    <a:lnTo>
                      <a:pt x="8" y="0"/>
                    </a:lnTo>
                    <a:lnTo>
                      <a:pt x="10" y="5"/>
                    </a:lnTo>
                    <a:lnTo>
                      <a:pt x="3" y="6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06" name="Freeform 574"/>
              <p:cNvSpPr/>
              <p:nvPr/>
            </p:nvSpPr>
            <p:spPr>
              <a:xfrm>
                <a:off x="7182000" y="3122640"/>
                <a:ext cx="72720" cy="313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1320"/>
                  <a:gd name="textAreaBottom" fmla="*/ 31680 h 31320"/>
                  <a:gd name="GluePoint1X" fmla="*/ 1 w 46"/>
                  <a:gd name="GluePoint1Y" fmla="*/ 13 h 20"/>
                  <a:gd name="GluePoint2X" fmla="*/ 0 w 46"/>
                  <a:gd name="GluePoint2Y" fmla="*/ 8 h 20"/>
                  <a:gd name="GluePoint3X" fmla="*/ 6 w 46"/>
                  <a:gd name="GluePoint3Y" fmla="*/ 0 h 20"/>
                  <a:gd name="GluePoint4X" fmla="*/ 20 w 46"/>
                  <a:gd name="GluePoint4Y" fmla="*/ 2 h 20"/>
                  <a:gd name="GluePoint5X" fmla="*/ 25 w 46"/>
                  <a:gd name="GluePoint5Y" fmla="*/ 0 h 20"/>
                  <a:gd name="GluePoint6X" fmla="*/ 32 w 46"/>
                  <a:gd name="GluePoint6Y" fmla="*/ 4 h 20"/>
                  <a:gd name="GluePoint7X" fmla="*/ 41 w 46"/>
                  <a:gd name="GluePoint7Y" fmla="*/ 5 h 20"/>
                  <a:gd name="GluePoint8X" fmla="*/ 43 w 46"/>
                  <a:gd name="GluePoint8Y" fmla="*/ 12 h 20"/>
                  <a:gd name="GluePoint9X" fmla="*/ 46 w 46"/>
                  <a:gd name="GluePoint9Y" fmla="*/ 12 h 20"/>
                  <a:gd name="GluePoint10X" fmla="*/ 46 w 46"/>
                  <a:gd name="GluePoint10Y" fmla="*/ 16 h 20"/>
                  <a:gd name="GluePoint11X" fmla="*/ 44 w 46"/>
                  <a:gd name="GluePoint11Y" fmla="*/ 20 h 20"/>
                  <a:gd name="GluePoint12X" fmla="*/ 28 w 46"/>
                  <a:gd name="GluePoint12Y" fmla="*/ 10 h 20"/>
                  <a:gd name="GluePoint13X" fmla="*/ 20 w 46"/>
                  <a:gd name="GluePoint13Y" fmla="*/ 12 h 20"/>
                  <a:gd name="GluePoint14X" fmla="*/ 16 w 46"/>
                  <a:gd name="GluePoint14Y" fmla="*/ 8 h 20"/>
                  <a:gd name="GluePoint15X" fmla="*/ 9 w 46"/>
                  <a:gd name="GluePoint15Y" fmla="*/ 12 h 20"/>
                  <a:gd name="GluePoint16X" fmla="*/ 5 w 46"/>
                  <a:gd name="GluePoint16Y" fmla="*/ 7 h 20"/>
                  <a:gd name="GluePoint17X" fmla="*/ 1 w 46"/>
                  <a:gd name="GluePoint17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6" h="20">
                    <a:moveTo>
                      <a:pt x="1" y="13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20" y="2"/>
                    </a:lnTo>
                    <a:lnTo>
                      <a:pt x="25" y="0"/>
                    </a:lnTo>
                    <a:lnTo>
                      <a:pt x="32" y="4"/>
                    </a:lnTo>
                    <a:lnTo>
                      <a:pt x="41" y="5"/>
                    </a:lnTo>
                    <a:lnTo>
                      <a:pt x="43" y="12"/>
                    </a:lnTo>
                    <a:lnTo>
                      <a:pt x="46" y="12"/>
                    </a:lnTo>
                    <a:lnTo>
                      <a:pt x="46" y="16"/>
                    </a:lnTo>
                    <a:lnTo>
                      <a:pt x="44" y="20"/>
                    </a:lnTo>
                    <a:lnTo>
                      <a:pt x="28" y="10"/>
                    </a:lnTo>
                    <a:lnTo>
                      <a:pt x="20" y="12"/>
                    </a:lnTo>
                    <a:lnTo>
                      <a:pt x="16" y="8"/>
                    </a:lnTo>
                    <a:lnTo>
                      <a:pt x="9" y="12"/>
                    </a:lnTo>
                    <a:lnTo>
                      <a:pt x="5" y="7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07" name="Freeform 575"/>
              <p:cNvSpPr/>
              <p:nvPr/>
            </p:nvSpPr>
            <p:spPr>
              <a:xfrm>
                <a:off x="7302600" y="31939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0 h 5"/>
                  <a:gd name="GluePoint3X" fmla="*/ 0 w 3"/>
                  <a:gd name="GluePoint3Y" fmla="*/ 5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08" name="Freeform 576"/>
              <p:cNvSpPr/>
              <p:nvPr/>
            </p:nvSpPr>
            <p:spPr>
              <a:xfrm>
                <a:off x="7335720" y="31971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0 w 6"/>
                  <a:gd name="GluePoint1Y" fmla="*/ 6 h 16"/>
                  <a:gd name="GluePoint2X" fmla="*/ 3 w 6"/>
                  <a:gd name="GluePoint2Y" fmla="*/ 0 h 16"/>
                  <a:gd name="GluePoint3X" fmla="*/ 4 w 6"/>
                  <a:gd name="GluePoint3Y" fmla="*/ 0 h 16"/>
                  <a:gd name="GluePoint4X" fmla="*/ 6 w 6"/>
                  <a:gd name="GluePoint4Y" fmla="*/ 5 h 16"/>
                  <a:gd name="GluePoint5X" fmla="*/ 4 w 6"/>
                  <a:gd name="GluePoint5Y" fmla="*/ 16 h 16"/>
                  <a:gd name="GluePoint6X" fmla="*/ 0 w 6"/>
                  <a:gd name="GluePoint6Y" fmla="*/ 13 h 16"/>
                  <a:gd name="GluePoint7X" fmla="*/ 1 w 6"/>
                  <a:gd name="GluePoint7Y" fmla="*/ 6 h 16"/>
                  <a:gd name="GluePoint8X" fmla="*/ 0 w 6"/>
                  <a:gd name="GluePoint8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0" y="6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6" y="5"/>
                    </a:lnTo>
                    <a:lnTo>
                      <a:pt x="4" y="16"/>
                    </a:lnTo>
                    <a:lnTo>
                      <a:pt x="0" y="13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09" name="Freeform 577"/>
              <p:cNvSpPr/>
              <p:nvPr/>
            </p:nvSpPr>
            <p:spPr>
              <a:xfrm>
                <a:off x="7327800" y="3218040"/>
                <a:ext cx="9000" cy="201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0160"/>
                  <a:gd name="textAreaBottom" fmla="*/ 20520 h 20160"/>
                  <a:gd name="GluePoint1X" fmla="*/ 2 w 6"/>
                  <a:gd name="GluePoint1Y" fmla="*/ 0 h 13"/>
                  <a:gd name="GluePoint2X" fmla="*/ 6 w 6"/>
                  <a:gd name="GluePoint2Y" fmla="*/ 6 h 13"/>
                  <a:gd name="GluePoint3X" fmla="*/ 5 w 6"/>
                  <a:gd name="GluePoint3Y" fmla="*/ 13 h 13"/>
                  <a:gd name="GluePoint4X" fmla="*/ 2 w 6"/>
                  <a:gd name="GluePoint4Y" fmla="*/ 13 h 13"/>
                  <a:gd name="GluePoint5X" fmla="*/ 0 w 6"/>
                  <a:gd name="GluePoint5Y" fmla="*/ 8 h 13"/>
                  <a:gd name="GluePoint6X" fmla="*/ 0 w 6"/>
                  <a:gd name="GluePoint6Y" fmla="*/ 6 h 13"/>
                  <a:gd name="GluePoint7X" fmla="*/ 2 w 6"/>
                  <a:gd name="GluePoint7Y" fmla="*/ 8 h 13"/>
                  <a:gd name="GluePoint8X" fmla="*/ 2 w 6"/>
                  <a:gd name="GluePoint8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3">
                    <a:moveTo>
                      <a:pt x="2" y="0"/>
                    </a:moveTo>
                    <a:lnTo>
                      <a:pt x="6" y="6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10" name="Freeform 578"/>
              <p:cNvSpPr/>
              <p:nvPr/>
            </p:nvSpPr>
            <p:spPr>
              <a:xfrm>
                <a:off x="7254720" y="3243240"/>
                <a:ext cx="14040" cy="252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25200"/>
                  <a:gd name="textAreaBottom" fmla="*/ 25560 h 25200"/>
                  <a:gd name="GluePoint1X" fmla="*/ 0 w 9"/>
                  <a:gd name="GluePoint1Y" fmla="*/ 11 h 16"/>
                  <a:gd name="GluePoint2X" fmla="*/ 1 w 9"/>
                  <a:gd name="GluePoint2Y" fmla="*/ 11 h 16"/>
                  <a:gd name="GluePoint3X" fmla="*/ 1 w 9"/>
                  <a:gd name="GluePoint3Y" fmla="*/ 6 h 16"/>
                  <a:gd name="GluePoint4X" fmla="*/ 6 w 9"/>
                  <a:gd name="GluePoint4Y" fmla="*/ 0 h 16"/>
                  <a:gd name="GluePoint5X" fmla="*/ 9 w 9"/>
                  <a:gd name="GluePoint5Y" fmla="*/ 2 h 16"/>
                  <a:gd name="GluePoint6X" fmla="*/ 8 w 9"/>
                  <a:gd name="GluePoint6Y" fmla="*/ 8 h 16"/>
                  <a:gd name="GluePoint7X" fmla="*/ 3 w 9"/>
                  <a:gd name="GluePoint7Y" fmla="*/ 16 h 16"/>
                  <a:gd name="GluePoint8X" fmla="*/ 0 w 9"/>
                  <a:gd name="GluePoint8Y" fmla="*/ 11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9" h="16">
                    <a:moveTo>
                      <a:pt x="0" y="11"/>
                    </a:moveTo>
                    <a:lnTo>
                      <a:pt x="1" y="11"/>
                    </a:lnTo>
                    <a:lnTo>
                      <a:pt x="1" y="6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8" y="8"/>
                    </a:lnTo>
                    <a:lnTo>
                      <a:pt x="3" y="16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11" name="Freeform 579"/>
              <p:cNvSpPr/>
              <p:nvPr/>
            </p:nvSpPr>
            <p:spPr>
              <a:xfrm>
                <a:off x="7216920" y="3263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1 h 3"/>
                  <a:gd name="GluePoint2X" fmla="*/ 3 w 3"/>
                  <a:gd name="GluePoint2Y" fmla="*/ 0 h 3"/>
                  <a:gd name="GluePoint3X" fmla="*/ 3 w 3"/>
                  <a:gd name="GluePoint3Y" fmla="*/ 1 h 3"/>
                  <a:gd name="GluePoint4X" fmla="*/ 2 w 3"/>
                  <a:gd name="GluePoint4Y" fmla="*/ 3 h 3"/>
                  <a:gd name="GluePoint5X" fmla="*/ 0 w 3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12" name="Freeform 580"/>
              <p:cNvSpPr/>
              <p:nvPr/>
            </p:nvSpPr>
            <p:spPr>
              <a:xfrm>
                <a:off x="7194600" y="32432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0 h 2"/>
                  <a:gd name="GluePoint3X" fmla="*/ 0 w 1"/>
                  <a:gd name="GluePoint3Y" fmla="*/ 2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13" name="Freeform 581"/>
              <p:cNvSpPr/>
              <p:nvPr/>
            </p:nvSpPr>
            <p:spPr>
              <a:xfrm>
                <a:off x="7122960" y="3252960"/>
                <a:ext cx="25200" cy="15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5480"/>
                  <a:gd name="textAreaBottom" fmla="*/ 15840 h 15480"/>
                  <a:gd name="GluePoint1X" fmla="*/ 2 w 16"/>
                  <a:gd name="GluePoint1Y" fmla="*/ 10 h 10"/>
                  <a:gd name="GluePoint2X" fmla="*/ 0 w 16"/>
                  <a:gd name="GluePoint2Y" fmla="*/ 8 h 10"/>
                  <a:gd name="GluePoint3X" fmla="*/ 3 w 16"/>
                  <a:gd name="GluePoint3Y" fmla="*/ 4 h 10"/>
                  <a:gd name="GluePoint4X" fmla="*/ 8 w 16"/>
                  <a:gd name="GluePoint4Y" fmla="*/ 4 h 10"/>
                  <a:gd name="GluePoint5X" fmla="*/ 13 w 16"/>
                  <a:gd name="GluePoint5Y" fmla="*/ 0 h 10"/>
                  <a:gd name="GluePoint6X" fmla="*/ 16 w 16"/>
                  <a:gd name="GluePoint6Y" fmla="*/ 5 h 10"/>
                  <a:gd name="GluePoint7X" fmla="*/ 11 w 16"/>
                  <a:gd name="GluePoint7Y" fmla="*/ 8 h 10"/>
                  <a:gd name="GluePoint8X" fmla="*/ 2 w 16"/>
                  <a:gd name="GluePoint8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6" h="10">
                    <a:moveTo>
                      <a:pt x="2" y="10"/>
                    </a:moveTo>
                    <a:lnTo>
                      <a:pt x="0" y="8"/>
                    </a:lnTo>
                    <a:lnTo>
                      <a:pt x="3" y="4"/>
                    </a:lnTo>
                    <a:lnTo>
                      <a:pt x="8" y="4"/>
                    </a:lnTo>
                    <a:lnTo>
                      <a:pt x="13" y="0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14" name="Freeform 582"/>
              <p:cNvSpPr/>
              <p:nvPr/>
            </p:nvSpPr>
            <p:spPr>
              <a:xfrm>
                <a:off x="7045200" y="33368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0 w 10"/>
                  <a:gd name="GluePoint1Y" fmla="*/ 7 h 8"/>
                  <a:gd name="GluePoint2X" fmla="*/ 2 w 10"/>
                  <a:gd name="GluePoint2Y" fmla="*/ 5 h 8"/>
                  <a:gd name="GluePoint3X" fmla="*/ 10 w 10"/>
                  <a:gd name="GluePoint3Y" fmla="*/ 0 h 8"/>
                  <a:gd name="GluePoint4X" fmla="*/ 6 w 10"/>
                  <a:gd name="GluePoint4Y" fmla="*/ 5 h 8"/>
                  <a:gd name="GluePoint5X" fmla="*/ 3 w 10"/>
                  <a:gd name="GluePoint5Y" fmla="*/ 8 h 8"/>
                  <a:gd name="GluePoint6X" fmla="*/ 0 w 10"/>
                  <a:gd name="GluePoint6Y" fmla="*/ 7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0" y="7"/>
                    </a:moveTo>
                    <a:lnTo>
                      <a:pt x="2" y="5"/>
                    </a:lnTo>
                    <a:lnTo>
                      <a:pt x="10" y="0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15" name="Freeform 583"/>
              <p:cNvSpPr/>
              <p:nvPr/>
            </p:nvSpPr>
            <p:spPr>
              <a:xfrm>
                <a:off x="7091280" y="327168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8 w 9"/>
                  <a:gd name="GluePoint2Y" fmla="*/ 0 h 6"/>
                  <a:gd name="GluePoint3X" fmla="*/ 9 w 9"/>
                  <a:gd name="GluePoint3Y" fmla="*/ 3 h 6"/>
                  <a:gd name="GluePoint4X" fmla="*/ 6 w 9"/>
                  <a:gd name="GluePoint4Y" fmla="*/ 4 h 6"/>
                  <a:gd name="GluePoint5X" fmla="*/ 1 w 9"/>
                  <a:gd name="GluePoint5Y" fmla="*/ 6 h 6"/>
                  <a:gd name="GluePoint6X" fmla="*/ 0 w 9"/>
                  <a:gd name="GluePoint6Y" fmla="*/ 4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6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16" name="Freeform 584"/>
              <p:cNvSpPr/>
              <p:nvPr/>
            </p:nvSpPr>
            <p:spPr>
              <a:xfrm>
                <a:off x="7078680" y="327348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1 w 4"/>
                  <a:gd name="GluePoint1Y" fmla="*/ 5 h 7"/>
                  <a:gd name="GluePoint2X" fmla="*/ 0 w 4"/>
                  <a:gd name="GluePoint2Y" fmla="*/ 3 h 7"/>
                  <a:gd name="GluePoint3X" fmla="*/ 4 w 4"/>
                  <a:gd name="GluePoint3Y" fmla="*/ 0 h 7"/>
                  <a:gd name="GluePoint4X" fmla="*/ 3 w 4"/>
                  <a:gd name="GluePoint4Y" fmla="*/ 7 h 7"/>
                  <a:gd name="GluePoint5X" fmla="*/ 1 w 4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1" y="5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17" name="Freeform 585"/>
              <p:cNvSpPr/>
              <p:nvPr/>
            </p:nvSpPr>
            <p:spPr>
              <a:xfrm>
                <a:off x="7062840" y="327348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0 w 8"/>
                  <a:gd name="GluePoint1Y" fmla="*/ 5 h 7"/>
                  <a:gd name="GluePoint2X" fmla="*/ 2 w 8"/>
                  <a:gd name="GluePoint2Y" fmla="*/ 0 h 7"/>
                  <a:gd name="GluePoint3X" fmla="*/ 3 w 8"/>
                  <a:gd name="GluePoint3Y" fmla="*/ 2 h 7"/>
                  <a:gd name="GluePoint4X" fmla="*/ 7 w 8"/>
                  <a:gd name="GluePoint4Y" fmla="*/ 0 h 7"/>
                  <a:gd name="GluePoint5X" fmla="*/ 8 w 8"/>
                  <a:gd name="GluePoint5Y" fmla="*/ 2 h 7"/>
                  <a:gd name="GluePoint6X" fmla="*/ 5 w 8"/>
                  <a:gd name="GluePoint6Y" fmla="*/ 5 h 7"/>
                  <a:gd name="GluePoint7X" fmla="*/ 3 w 8"/>
                  <a:gd name="GluePoint7Y" fmla="*/ 7 h 7"/>
                  <a:gd name="GluePoint8X" fmla="*/ 0 w 8"/>
                  <a:gd name="GluePoint8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0" y="5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18" name="Freeform 586"/>
              <p:cNvSpPr/>
              <p:nvPr/>
            </p:nvSpPr>
            <p:spPr>
              <a:xfrm>
                <a:off x="6980400" y="3268800"/>
                <a:ext cx="74160" cy="252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5200"/>
                  <a:gd name="textAreaBottom" fmla="*/ 25560 h 25200"/>
                  <a:gd name="GluePoint1X" fmla="*/ 1 w 47"/>
                  <a:gd name="GluePoint1Y" fmla="*/ 6 h 16"/>
                  <a:gd name="GluePoint2X" fmla="*/ 11 w 47"/>
                  <a:gd name="GluePoint2Y" fmla="*/ 3 h 16"/>
                  <a:gd name="GluePoint3X" fmla="*/ 19 w 47"/>
                  <a:gd name="GluePoint3Y" fmla="*/ 5 h 16"/>
                  <a:gd name="GluePoint4X" fmla="*/ 24 w 47"/>
                  <a:gd name="GluePoint4Y" fmla="*/ 10 h 16"/>
                  <a:gd name="GluePoint5X" fmla="*/ 33 w 47"/>
                  <a:gd name="GluePoint5Y" fmla="*/ 6 h 16"/>
                  <a:gd name="GluePoint6X" fmla="*/ 38 w 47"/>
                  <a:gd name="GluePoint6Y" fmla="*/ 10 h 16"/>
                  <a:gd name="GluePoint7X" fmla="*/ 46 w 47"/>
                  <a:gd name="GluePoint7Y" fmla="*/ 5 h 16"/>
                  <a:gd name="GluePoint8X" fmla="*/ 46 w 47"/>
                  <a:gd name="GluePoint8Y" fmla="*/ 0 h 16"/>
                  <a:gd name="GluePoint9X" fmla="*/ 47 w 47"/>
                  <a:gd name="GluePoint9Y" fmla="*/ 5 h 16"/>
                  <a:gd name="GluePoint10X" fmla="*/ 41 w 47"/>
                  <a:gd name="GluePoint10Y" fmla="*/ 11 h 16"/>
                  <a:gd name="GluePoint11X" fmla="*/ 17 w 47"/>
                  <a:gd name="GluePoint11Y" fmla="*/ 16 h 16"/>
                  <a:gd name="GluePoint12X" fmla="*/ 9 w 47"/>
                  <a:gd name="GluePoint12Y" fmla="*/ 13 h 16"/>
                  <a:gd name="GluePoint13X" fmla="*/ 0 w 47"/>
                  <a:gd name="GluePoint13Y" fmla="*/ 13 h 16"/>
                  <a:gd name="GluePoint14X" fmla="*/ 0 w 47"/>
                  <a:gd name="GluePoint14Y" fmla="*/ 8 h 16"/>
                  <a:gd name="GluePoint15X" fmla="*/ 1 w 47"/>
                  <a:gd name="GluePoint15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47" h="16">
                    <a:moveTo>
                      <a:pt x="1" y="6"/>
                    </a:moveTo>
                    <a:lnTo>
                      <a:pt x="11" y="3"/>
                    </a:lnTo>
                    <a:lnTo>
                      <a:pt x="19" y="5"/>
                    </a:lnTo>
                    <a:lnTo>
                      <a:pt x="24" y="10"/>
                    </a:lnTo>
                    <a:lnTo>
                      <a:pt x="33" y="6"/>
                    </a:lnTo>
                    <a:lnTo>
                      <a:pt x="38" y="10"/>
                    </a:lnTo>
                    <a:lnTo>
                      <a:pt x="46" y="5"/>
                    </a:lnTo>
                    <a:lnTo>
                      <a:pt x="46" y="0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17" y="16"/>
                    </a:lnTo>
                    <a:lnTo>
                      <a:pt x="9" y="13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19" name="Freeform 587"/>
              <p:cNvSpPr/>
              <p:nvPr/>
            </p:nvSpPr>
            <p:spPr>
              <a:xfrm>
                <a:off x="6956280" y="3303720"/>
                <a:ext cx="42480" cy="2808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28080"/>
                  <a:gd name="textAreaBottom" fmla="*/ 28440 h 28080"/>
                  <a:gd name="GluePoint1X" fmla="*/ 15 w 27"/>
                  <a:gd name="GluePoint1Y" fmla="*/ 0 h 18"/>
                  <a:gd name="GluePoint2X" fmla="*/ 24 w 27"/>
                  <a:gd name="GluePoint2Y" fmla="*/ 7 h 18"/>
                  <a:gd name="GluePoint3X" fmla="*/ 27 w 27"/>
                  <a:gd name="GluePoint3Y" fmla="*/ 15 h 18"/>
                  <a:gd name="GluePoint4X" fmla="*/ 21 w 27"/>
                  <a:gd name="GluePoint4Y" fmla="*/ 18 h 18"/>
                  <a:gd name="GluePoint5X" fmla="*/ 18 w 27"/>
                  <a:gd name="GluePoint5Y" fmla="*/ 18 h 18"/>
                  <a:gd name="GluePoint6X" fmla="*/ 10 w 27"/>
                  <a:gd name="GluePoint6Y" fmla="*/ 9 h 18"/>
                  <a:gd name="GluePoint7X" fmla="*/ 2 w 27"/>
                  <a:gd name="GluePoint7Y" fmla="*/ 9 h 18"/>
                  <a:gd name="GluePoint8X" fmla="*/ 0 w 27"/>
                  <a:gd name="GluePoint8Y" fmla="*/ 2 h 18"/>
                  <a:gd name="GluePoint9X" fmla="*/ 15 w 27"/>
                  <a:gd name="GluePoint9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18">
                    <a:moveTo>
                      <a:pt x="15" y="0"/>
                    </a:moveTo>
                    <a:lnTo>
                      <a:pt x="24" y="7"/>
                    </a:lnTo>
                    <a:lnTo>
                      <a:pt x="27" y="15"/>
                    </a:lnTo>
                    <a:lnTo>
                      <a:pt x="21" y="18"/>
                    </a:lnTo>
                    <a:lnTo>
                      <a:pt x="18" y="18"/>
                    </a:lnTo>
                    <a:lnTo>
                      <a:pt x="10" y="9"/>
                    </a:lnTo>
                    <a:lnTo>
                      <a:pt x="2" y="9"/>
                    </a:lnTo>
                    <a:lnTo>
                      <a:pt x="0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20" name="Freeform 588"/>
              <p:cNvSpPr/>
              <p:nvPr/>
            </p:nvSpPr>
            <p:spPr>
              <a:xfrm>
                <a:off x="6904080" y="3268800"/>
                <a:ext cx="58320" cy="2808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28080"/>
                  <a:gd name="textAreaBottom" fmla="*/ 28440 h 28080"/>
                  <a:gd name="GluePoint1X" fmla="*/ 5 w 37"/>
                  <a:gd name="GluePoint1Y" fmla="*/ 6 h 18"/>
                  <a:gd name="GluePoint2X" fmla="*/ 13 w 37"/>
                  <a:gd name="GluePoint2Y" fmla="*/ 6 h 18"/>
                  <a:gd name="GluePoint3X" fmla="*/ 18 w 37"/>
                  <a:gd name="GluePoint3Y" fmla="*/ 11 h 18"/>
                  <a:gd name="GluePoint4X" fmla="*/ 22 w 37"/>
                  <a:gd name="GluePoint4Y" fmla="*/ 10 h 18"/>
                  <a:gd name="GluePoint5X" fmla="*/ 18 w 37"/>
                  <a:gd name="GluePoint5Y" fmla="*/ 5 h 18"/>
                  <a:gd name="GluePoint6X" fmla="*/ 16 w 37"/>
                  <a:gd name="GluePoint6Y" fmla="*/ 2 h 18"/>
                  <a:gd name="GluePoint7X" fmla="*/ 19 w 37"/>
                  <a:gd name="GluePoint7Y" fmla="*/ 0 h 18"/>
                  <a:gd name="GluePoint8X" fmla="*/ 22 w 37"/>
                  <a:gd name="GluePoint8Y" fmla="*/ 5 h 18"/>
                  <a:gd name="GluePoint9X" fmla="*/ 27 w 37"/>
                  <a:gd name="GluePoint9Y" fmla="*/ 5 h 18"/>
                  <a:gd name="GluePoint10X" fmla="*/ 29 w 37"/>
                  <a:gd name="GluePoint10Y" fmla="*/ 8 h 18"/>
                  <a:gd name="GluePoint11X" fmla="*/ 33 w 37"/>
                  <a:gd name="GluePoint11Y" fmla="*/ 5 h 18"/>
                  <a:gd name="GluePoint12X" fmla="*/ 37 w 37"/>
                  <a:gd name="GluePoint12Y" fmla="*/ 11 h 18"/>
                  <a:gd name="GluePoint13X" fmla="*/ 32 w 37"/>
                  <a:gd name="GluePoint13Y" fmla="*/ 11 h 18"/>
                  <a:gd name="GluePoint14X" fmla="*/ 32 w 37"/>
                  <a:gd name="GluePoint14Y" fmla="*/ 13 h 18"/>
                  <a:gd name="GluePoint15X" fmla="*/ 29 w 37"/>
                  <a:gd name="GluePoint15Y" fmla="*/ 14 h 18"/>
                  <a:gd name="GluePoint16X" fmla="*/ 26 w 37"/>
                  <a:gd name="GluePoint16Y" fmla="*/ 11 h 18"/>
                  <a:gd name="GluePoint17X" fmla="*/ 13 w 37"/>
                  <a:gd name="GluePoint17Y" fmla="*/ 18 h 18"/>
                  <a:gd name="GluePoint18X" fmla="*/ 3 w 37"/>
                  <a:gd name="GluePoint18Y" fmla="*/ 18 h 18"/>
                  <a:gd name="GluePoint19X" fmla="*/ 2 w 37"/>
                  <a:gd name="GluePoint19Y" fmla="*/ 18 h 18"/>
                  <a:gd name="GluePoint20X" fmla="*/ 0 w 37"/>
                  <a:gd name="GluePoint20Y" fmla="*/ 10 h 18"/>
                  <a:gd name="GluePoint21X" fmla="*/ 5 w 37"/>
                  <a:gd name="GluePoint21Y" fmla="*/ 6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7" h="18">
                    <a:moveTo>
                      <a:pt x="5" y="6"/>
                    </a:moveTo>
                    <a:lnTo>
                      <a:pt x="13" y="6"/>
                    </a:lnTo>
                    <a:lnTo>
                      <a:pt x="18" y="11"/>
                    </a:lnTo>
                    <a:lnTo>
                      <a:pt x="22" y="10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9" y="0"/>
                    </a:lnTo>
                    <a:lnTo>
                      <a:pt x="22" y="5"/>
                    </a:lnTo>
                    <a:lnTo>
                      <a:pt x="27" y="5"/>
                    </a:lnTo>
                    <a:lnTo>
                      <a:pt x="29" y="8"/>
                    </a:lnTo>
                    <a:lnTo>
                      <a:pt x="33" y="5"/>
                    </a:lnTo>
                    <a:lnTo>
                      <a:pt x="37" y="11"/>
                    </a:lnTo>
                    <a:lnTo>
                      <a:pt x="32" y="11"/>
                    </a:lnTo>
                    <a:lnTo>
                      <a:pt x="32" y="13"/>
                    </a:lnTo>
                    <a:lnTo>
                      <a:pt x="29" y="14"/>
                    </a:lnTo>
                    <a:lnTo>
                      <a:pt x="26" y="11"/>
                    </a:lnTo>
                    <a:lnTo>
                      <a:pt x="13" y="18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21" name="Freeform 589"/>
              <p:cNvSpPr/>
              <p:nvPr/>
            </p:nvSpPr>
            <p:spPr>
              <a:xfrm>
                <a:off x="6883560" y="3273480"/>
                <a:ext cx="18720" cy="172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17280"/>
                  <a:gd name="textAreaBottom" fmla="*/ 17640 h 17280"/>
                  <a:gd name="GluePoint1X" fmla="*/ 2 w 12"/>
                  <a:gd name="GluePoint1Y" fmla="*/ 5 h 11"/>
                  <a:gd name="GluePoint2X" fmla="*/ 7 w 12"/>
                  <a:gd name="GluePoint2Y" fmla="*/ 0 h 11"/>
                  <a:gd name="GluePoint3X" fmla="*/ 12 w 12"/>
                  <a:gd name="GluePoint3Y" fmla="*/ 2 h 11"/>
                  <a:gd name="GluePoint4X" fmla="*/ 10 w 12"/>
                  <a:gd name="GluePoint4Y" fmla="*/ 11 h 11"/>
                  <a:gd name="GluePoint5X" fmla="*/ 0 w 12"/>
                  <a:gd name="GluePoint5Y" fmla="*/ 11 h 11"/>
                  <a:gd name="GluePoint6X" fmla="*/ 2 w 12"/>
                  <a:gd name="GluePoint6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11">
                    <a:moveTo>
                      <a:pt x="2" y="5"/>
                    </a:moveTo>
                    <a:lnTo>
                      <a:pt x="7" y="0"/>
                    </a:lnTo>
                    <a:lnTo>
                      <a:pt x="12" y="2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22" name="Freeform 590"/>
              <p:cNvSpPr/>
              <p:nvPr/>
            </p:nvSpPr>
            <p:spPr>
              <a:xfrm>
                <a:off x="6851520" y="3268800"/>
                <a:ext cx="25200" cy="2196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1960"/>
                  <a:gd name="textAreaBottom" fmla="*/ 22320 h 21960"/>
                  <a:gd name="GluePoint1X" fmla="*/ 6 w 16"/>
                  <a:gd name="GluePoint1Y" fmla="*/ 2 h 14"/>
                  <a:gd name="GluePoint2X" fmla="*/ 12 w 16"/>
                  <a:gd name="GluePoint2Y" fmla="*/ 2 h 14"/>
                  <a:gd name="GluePoint3X" fmla="*/ 16 w 16"/>
                  <a:gd name="GluePoint3Y" fmla="*/ 5 h 14"/>
                  <a:gd name="GluePoint4X" fmla="*/ 16 w 16"/>
                  <a:gd name="GluePoint4Y" fmla="*/ 6 h 14"/>
                  <a:gd name="GluePoint5X" fmla="*/ 11 w 16"/>
                  <a:gd name="GluePoint5Y" fmla="*/ 10 h 14"/>
                  <a:gd name="GluePoint6X" fmla="*/ 9 w 16"/>
                  <a:gd name="GluePoint6Y" fmla="*/ 14 h 14"/>
                  <a:gd name="GluePoint7X" fmla="*/ 5 w 16"/>
                  <a:gd name="GluePoint7Y" fmla="*/ 6 h 14"/>
                  <a:gd name="GluePoint8X" fmla="*/ 0 w 16"/>
                  <a:gd name="GluePoint8Y" fmla="*/ 5 h 14"/>
                  <a:gd name="GluePoint9X" fmla="*/ 0 w 16"/>
                  <a:gd name="GluePoint9Y" fmla="*/ 0 h 14"/>
                  <a:gd name="GluePoint10X" fmla="*/ 6 w 16"/>
                  <a:gd name="GluePoint10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4">
                    <a:moveTo>
                      <a:pt x="6" y="2"/>
                    </a:moveTo>
                    <a:lnTo>
                      <a:pt x="12" y="2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1" y="10"/>
                    </a:lnTo>
                    <a:lnTo>
                      <a:pt x="9" y="14"/>
                    </a:lnTo>
                    <a:lnTo>
                      <a:pt x="5" y="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23" name="Freeform 591"/>
              <p:cNvSpPr/>
              <p:nvPr/>
            </p:nvSpPr>
            <p:spPr>
              <a:xfrm>
                <a:off x="6810480" y="3235320"/>
                <a:ext cx="29880" cy="108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0800"/>
                  <a:gd name="textAreaBottom" fmla="*/ 11160 h 10800"/>
                  <a:gd name="GluePoint1X" fmla="*/ 0 w 19"/>
                  <a:gd name="GluePoint1Y" fmla="*/ 2 h 7"/>
                  <a:gd name="GluePoint2X" fmla="*/ 18 w 19"/>
                  <a:gd name="GluePoint2Y" fmla="*/ 0 h 7"/>
                  <a:gd name="GluePoint3X" fmla="*/ 19 w 19"/>
                  <a:gd name="GluePoint3Y" fmla="*/ 3 h 7"/>
                  <a:gd name="GluePoint4X" fmla="*/ 10 w 19"/>
                  <a:gd name="GluePoint4Y" fmla="*/ 7 h 7"/>
                  <a:gd name="GluePoint5X" fmla="*/ 2 w 19"/>
                  <a:gd name="GluePoint5Y" fmla="*/ 5 h 7"/>
                  <a:gd name="GluePoint6X" fmla="*/ 0 w 19"/>
                  <a:gd name="GluePoint6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9" h="7">
                    <a:moveTo>
                      <a:pt x="0" y="2"/>
                    </a:moveTo>
                    <a:lnTo>
                      <a:pt x="18" y="0"/>
                    </a:lnTo>
                    <a:lnTo>
                      <a:pt x="19" y="3"/>
                    </a:lnTo>
                    <a:lnTo>
                      <a:pt x="10" y="7"/>
                    </a:lnTo>
                    <a:lnTo>
                      <a:pt x="2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24" name="Freeform 592"/>
              <p:cNvSpPr/>
              <p:nvPr/>
            </p:nvSpPr>
            <p:spPr>
              <a:xfrm>
                <a:off x="6870600" y="323208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0 h 5"/>
                  <a:gd name="GluePoint2X" fmla="*/ 4 w 5"/>
                  <a:gd name="GluePoint2Y" fmla="*/ 0 h 5"/>
                  <a:gd name="GluePoint3X" fmla="*/ 5 w 5"/>
                  <a:gd name="GluePoint3Y" fmla="*/ 4 h 5"/>
                  <a:gd name="GluePoint4X" fmla="*/ 2 w 5"/>
                  <a:gd name="GluePoint4Y" fmla="*/ 5 h 5"/>
                  <a:gd name="GluePoint5X" fmla="*/ 0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0"/>
                    </a:moveTo>
                    <a:lnTo>
                      <a:pt x="4" y="0"/>
                    </a:lnTo>
                    <a:lnTo>
                      <a:pt x="5" y="4"/>
                    </a:lnTo>
                    <a:lnTo>
                      <a:pt x="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25" name="Freeform 593"/>
              <p:cNvSpPr/>
              <p:nvPr/>
            </p:nvSpPr>
            <p:spPr>
              <a:xfrm>
                <a:off x="6964200" y="2995560"/>
                <a:ext cx="153720" cy="20592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205920"/>
                  <a:gd name="textAreaBottom" fmla="*/ 206280 h 205920"/>
                  <a:gd name="GluePoint1X" fmla="*/ 40 w 97"/>
                  <a:gd name="GluePoint1Y" fmla="*/ 8 h 130"/>
                  <a:gd name="GluePoint2X" fmla="*/ 54 w 97"/>
                  <a:gd name="GluePoint2Y" fmla="*/ 11 h 130"/>
                  <a:gd name="GluePoint3X" fmla="*/ 67 w 97"/>
                  <a:gd name="GluePoint3Y" fmla="*/ 13 h 130"/>
                  <a:gd name="GluePoint4X" fmla="*/ 81 w 97"/>
                  <a:gd name="GluePoint4Y" fmla="*/ 14 h 130"/>
                  <a:gd name="GluePoint5X" fmla="*/ 96 w 97"/>
                  <a:gd name="GluePoint5Y" fmla="*/ 2 h 130"/>
                  <a:gd name="GluePoint6X" fmla="*/ 88 w 97"/>
                  <a:gd name="GluePoint6Y" fmla="*/ 19 h 130"/>
                  <a:gd name="GluePoint7X" fmla="*/ 69 w 97"/>
                  <a:gd name="GluePoint7Y" fmla="*/ 26 h 130"/>
                  <a:gd name="GluePoint8X" fmla="*/ 46 w 97"/>
                  <a:gd name="GluePoint8Y" fmla="*/ 24 h 130"/>
                  <a:gd name="GluePoint9X" fmla="*/ 35 w 97"/>
                  <a:gd name="GluePoint9Y" fmla="*/ 24 h 130"/>
                  <a:gd name="GluePoint10X" fmla="*/ 22 w 97"/>
                  <a:gd name="GluePoint10Y" fmla="*/ 26 h 130"/>
                  <a:gd name="GluePoint11X" fmla="*/ 19 w 97"/>
                  <a:gd name="GluePoint11Y" fmla="*/ 43 h 130"/>
                  <a:gd name="GluePoint12X" fmla="*/ 29 w 97"/>
                  <a:gd name="GluePoint12Y" fmla="*/ 55 h 130"/>
                  <a:gd name="GluePoint13X" fmla="*/ 40 w 97"/>
                  <a:gd name="GluePoint13Y" fmla="*/ 48 h 130"/>
                  <a:gd name="GluePoint14X" fmla="*/ 48 w 97"/>
                  <a:gd name="GluePoint14Y" fmla="*/ 48 h 130"/>
                  <a:gd name="GluePoint15X" fmla="*/ 61 w 97"/>
                  <a:gd name="GluePoint15Y" fmla="*/ 45 h 130"/>
                  <a:gd name="GluePoint16X" fmla="*/ 65 w 97"/>
                  <a:gd name="GluePoint16Y" fmla="*/ 40 h 130"/>
                  <a:gd name="GluePoint17X" fmla="*/ 70 w 97"/>
                  <a:gd name="GluePoint17Y" fmla="*/ 43 h 130"/>
                  <a:gd name="GluePoint18X" fmla="*/ 69 w 97"/>
                  <a:gd name="GluePoint18Y" fmla="*/ 48 h 130"/>
                  <a:gd name="GluePoint19X" fmla="*/ 62 w 97"/>
                  <a:gd name="GluePoint19Y" fmla="*/ 48 h 130"/>
                  <a:gd name="GluePoint20X" fmla="*/ 43 w 97"/>
                  <a:gd name="GluePoint20Y" fmla="*/ 63 h 130"/>
                  <a:gd name="GluePoint21X" fmla="*/ 38 w 97"/>
                  <a:gd name="GluePoint21Y" fmla="*/ 66 h 130"/>
                  <a:gd name="GluePoint22X" fmla="*/ 54 w 97"/>
                  <a:gd name="GluePoint22Y" fmla="*/ 87 h 130"/>
                  <a:gd name="GluePoint23X" fmla="*/ 51 w 97"/>
                  <a:gd name="GluePoint23Y" fmla="*/ 95 h 130"/>
                  <a:gd name="GluePoint24X" fmla="*/ 56 w 97"/>
                  <a:gd name="GluePoint24Y" fmla="*/ 103 h 130"/>
                  <a:gd name="GluePoint25X" fmla="*/ 59 w 97"/>
                  <a:gd name="GluePoint25Y" fmla="*/ 108 h 130"/>
                  <a:gd name="GluePoint26X" fmla="*/ 45 w 97"/>
                  <a:gd name="GluePoint26Y" fmla="*/ 116 h 130"/>
                  <a:gd name="GluePoint27X" fmla="*/ 38 w 97"/>
                  <a:gd name="GluePoint27Y" fmla="*/ 108 h 130"/>
                  <a:gd name="GluePoint28X" fmla="*/ 32 w 97"/>
                  <a:gd name="GluePoint28Y" fmla="*/ 95 h 130"/>
                  <a:gd name="GluePoint29X" fmla="*/ 34 w 97"/>
                  <a:gd name="GluePoint29Y" fmla="*/ 85 h 130"/>
                  <a:gd name="GluePoint30X" fmla="*/ 32 w 97"/>
                  <a:gd name="GluePoint30Y" fmla="*/ 77 h 130"/>
                  <a:gd name="GluePoint31X" fmla="*/ 22 w 97"/>
                  <a:gd name="GluePoint31Y" fmla="*/ 82 h 130"/>
                  <a:gd name="GluePoint32X" fmla="*/ 22 w 97"/>
                  <a:gd name="GluePoint32Y" fmla="*/ 90 h 130"/>
                  <a:gd name="GluePoint33X" fmla="*/ 21 w 97"/>
                  <a:gd name="GluePoint33Y" fmla="*/ 119 h 130"/>
                  <a:gd name="GluePoint34X" fmla="*/ 10 w 97"/>
                  <a:gd name="GluePoint34Y" fmla="*/ 130 h 130"/>
                  <a:gd name="GluePoint35X" fmla="*/ 5 w 97"/>
                  <a:gd name="GluePoint35Y" fmla="*/ 124 h 130"/>
                  <a:gd name="GluePoint36X" fmla="*/ 8 w 97"/>
                  <a:gd name="GluePoint36Y" fmla="*/ 92 h 130"/>
                  <a:gd name="GluePoint37X" fmla="*/ 0 w 97"/>
                  <a:gd name="GluePoint37Y" fmla="*/ 88 h 130"/>
                  <a:gd name="GluePoint38X" fmla="*/ 7 w 97"/>
                  <a:gd name="GluePoint38Y" fmla="*/ 63 h 130"/>
                  <a:gd name="GluePoint39X" fmla="*/ 15 w 97"/>
                  <a:gd name="GluePoint39Y" fmla="*/ 42 h 130"/>
                  <a:gd name="GluePoint40X" fmla="*/ 13 w 97"/>
                  <a:gd name="GluePoint40Y" fmla="*/ 32 h 130"/>
                  <a:gd name="GluePoint41X" fmla="*/ 18 w 97"/>
                  <a:gd name="GluePoint41Y" fmla="*/ 19 h 130"/>
                  <a:gd name="GluePoint42X" fmla="*/ 27 w 97"/>
                  <a:gd name="GluePoint42Y" fmla="*/ 16 h 130"/>
                  <a:gd name="GluePoint43X" fmla="*/ 34 w 97"/>
                  <a:gd name="GluePoint43Y" fmla="*/ 8 h 1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7" h="130">
                    <a:moveTo>
                      <a:pt x="34" y="8"/>
                    </a:moveTo>
                    <a:lnTo>
                      <a:pt x="40" y="8"/>
                    </a:lnTo>
                    <a:lnTo>
                      <a:pt x="42" y="11"/>
                    </a:lnTo>
                    <a:lnTo>
                      <a:pt x="54" y="11"/>
                    </a:lnTo>
                    <a:lnTo>
                      <a:pt x="61" y="14"/>
                    </a:lnTo>
                    <a:lnTo>
                      <a:pt x="67" y="13"/>
                    </a:lnTo>
                    <a:lnTo>
                      <a:pt x="76" y="14"/>
                    </a:lnTo>
                    <a:lnTo>
                      <a:pt x="81" y="14"/>
                    </a:lnTo>
                    <a:lnTo>
                      <a:pt x="94" y="0"/>
                    </a:lnTo>
                    <a:lnTo>
                      <a:pt x="96" y="2"/>
                    </a:lnTo>
                    <a:lnTo>
                      <a:pt x="97" y="6"/>
                    </a:lnTo>
                    <a:lnTo>
                      <a:pt x="88" y="19"/>
                    </a:lnTo>
                    <a:lnTo>
                      <a:pt x="83" y="24"/>
                    </a:lnTo>
                    <a:lnTo>
                      <a:pt x="69" y="26"/>
                    </a:lnTo>
                    <a:lnTo>
                      <a:pt x="62" y="22"/>
                    </a:lnTo>
                    <a:lnTo>
                      <a:pt x="46" y="24"/>
                    </a:lnTo>
                    <a:lnTo>
                      <a:pt x="38" y="21"/>
                    </a:lnTo>
                    <a:lnTo>
                      <a:pt x="35" y="24"/>
                    </a:lnTo>
                    <a:lnTo>
                      <a:pt x="26" y="22"/>
                    </a:lnTo>
                    <a:lnTo>
                      <a:pt x="22" y="26"/>
                    </a:lnTo>
                    <a:lnTo>
                      <a:pt x="19" y="34"/>
                    </a:lnTo>
                    <a:lnTo>
                      <a:pt x="19" y="43"/>
                    </a:lnTo>
                    <a:lnTo>
                      <a:pt x="24" y="48"/>
                    </a:lnTo>
                    <a:lnTo>
                      <a:pt x="29" y="55"/>
                    </a:lnTo>
                    <a:lnTo>
                      <a:pt x="35" y="55"/>
                    </a:lnTo>
                    <a:lnTo>
                      <a:pt x="40" y="48"/>
                    </a:lnTo>
                    <a:lnTo>
                      <a:pt x="43" y="47"/>
                    </a:lnTo>
                    <a:lnTo>
                      <a:pt x="48" y="48"/>
                    </a:lnTo>
                    <a:lnTo>
                      <a:pt x="49" y="45"/>
                    </a:lnTo>
                    <a:lnTo>
                      <a:pt x="61" y="45"/>
                    </a:lnTo>
                    <a:lnTo>
                      <a:pt x="62" y="42"/>
                    </a:lnTo>
                    <a:lnTo>
                      <a:pt x="65" y="40"/>
                    </a:lnTo>
                    <a:lnTo>
                      <a:pt x="69" y="40"/>
                    </a:lnTo>
                    <a:lnTo>
                      <a:pt x="70" y="43"/>
                    </a:lnTo>
                    <a:lnTo>
                      <a:pt x="70" y="47"/>
                    </a:lnTo>
                    <a:lnTo>
                      <a:pt x="69" y="48"/>
                    </a:lnTo>
                    <a:lnTo>
                      <a:pt x="65" y="47"/>
                    </a:lnTo>
                    <a:lnTo>
                      <a:pt x="62" y="48"/>
                    </a:lnTo>
                    <a:lnTo>
                      <a:pt x="53" y="58"/>
                    </a:lnTo>
                    <a:lnTo>
                      <a:pt x="43" y="63"/>
                    </a:lnTo>
                    <a:lnTo>
                      <a:pt x="38" y="63"/>
                    </a:lnTo>
                    <a:lnTo>
                      <a:pt x="38" y="66"/>
                    </a:lnTo>
                    <a:lnTo>
                      <a:pt x="43" y="69"/>
                    </a:lnTo>
                    <a:lnTo>
                      <a:pt x="54" y="87"/>
                    </a:lnTo>
                    <a:lnTo>
                      <a:pt x="51" y="90"/>
                    </a:lnTo>
                    <a:lnTo>
                      <a:pt x="51" y="95"/>
                    </a:lnTo>
                    <a:lnTo>
                      <a:pt x="56" y="100"/>
                    </a:lnTo>
                    <a:lnTo>
                      <a:pt x="56" y="103"/>
                    </a:lnTo>
                    <a:lnTo>
                      <a:pt x="59" y="103"/>
                    </a:lnTo>
                    <a:lnTo>
                      <a:pt x="59" y="108"/>
                    </a:lnTo>
                    <a:lnTo>
                      <a:pt x="49" y="109"/>
                    </a:lnTo>
                    <a:lnTo>
                      <a:pt x="45" y="116"/>
                    </a:lnTo>
                    <a:lnTo>
                      <a:pt x="40" y="116"/>
                    </a:lnTo>
                    <a:lnTo>
                      <a:pt x="38" y="108"/>
                    </a:lnTo>
                    <a:lnTo>
                      <a:pt x="40" y="104"/>
                    </a:lnTo>
                    <a:lnTo>
                      <a:pt x="32" y="95"/>
                    </a:lnTo>
                    <a:lnTo>
                      <a:pt x="30" y="90"/>
                    </a:lnTo>
                    <a:lnTo>
                      <a:pt x="34" y="85"/>
                    </a:lnTo>
                    <a:lnTo>
                      <a:pt x="34" y="79"/>
                    </a:lnTo>
                    <a:lnTo>
                      <a:pt x="32" y="77"/>
                    </a:lnTo>
                    <a:lnTo>
                      <a:pt x="29" y="77"/>
                    </a:lnTo>
                    <a:lnTo>
                      <a:pt x="22" y="82"/>
                    </a:lnTo>
                    <a:lnTo>
                      <a:pt x="21" y="87"/>
                    </a:lnTo>
                    <a:lnTo>
                      <a:pt x="22" y="90"/>
                    </a:lnTo>
                    <a:lnTo>
                      <a:pt x="22" y="114"/>
                    </a:lnTo>
                    <a:lnTo>
                      <a:pt x="21" y="119"/>
                    </a:lnTo>
                    <a:lnTo>
                      <a:pt x="21" y="129"/>
                    </a:lnTo>
                    <a:lnTo>
                      <a:pt x="10" y="130"/>
                    </a:lnTo>
                    <a:lnTo>
                      <a:pt x="7" y="129"/>
                    </a:lnTo>
                    <a:lnTo>
                      <a:pt x="5" y="124"/>
                    </a:lnTo>
                    <a:lnTo>
                      <a:pt x="11" y="101"/>
                    </a:lnTo>
                    <a:lnTo>
                      <a:pt x="8" y="92"/>
                    </a:lnTo>
                    <a:lnTo>
                      <a:pt x="2" y="92"/>
                    </a:lnTo>
                    <a:lnTo>
                      <a:pt x="0" y="88"/>
                    </a:lnTo>
                    <a:lnTo>
                      <a:pt x="0" y="77"/>
                    </a:lnTo>
                    <a:lnTo>
                      <a:pt x="7" y="63"/>
                    </a:lnTo>
                    <a:lnTo>
                      <a:pt x="7" y="53"/>
                    </a:lnTo>
                    <a:lnTo>
                      <a:pt x="15" y="42"/>
                    </a:lnTo>
                    <a:lnTo>
                      <a:pt x="16" y="34"/>
                    </a:lnTo>
                    <a:lnTo>
                      <a:pt x="13" y="32"/>
                    </a:lnTo>
                    <a:lnTo>
                      <a:pt x="16" y="27"/>
                    </a:lnTo>
                    <a:lnTo>
                      <a:pt x="18" y="19"/>
                    </a:lnTo>
                    <a:lnTo>
                      <a:pt x="21" y="14"/>
                    </a:lnTo>
                    <a:lnTo>
                      <a:pt x="27" y="16"/>
                    </a:lnTo>
                    <a:lnTo>
                      <a:pt x="29" y="10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26" name="Freeform 594"/>
              <p:cNvSpPr/>
              <p:nvPr/>
            </p:nvSpPr>
            <p:spPr>
              <a:xfrm>
                <a:off x="7032600" y="318780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1 h 6"/>
                  <a:gd name="GluePoint2X" fmla="*/ 3 w 3"/>
                  <a:gd name="GluePoint2Y" fmla="*/ 0 h 6"/>
                  <a:gd name="GluePoint3X" fmla="*/ 3 w 3"/>
                  <a:gd name="GluePoint3Y" fmla="*/ 4 h 6"/>
                  <a:gd name="GluePoint4X" fmla="*/ 2 w 3"/>
                  <a:gd name="GluePoint4Y" fmla="*/ 6 h 6"/>
                  <a:gd name="GluePoint5X" fmla="*/ 0 w 3"/>
                  <a:gd name="GluePoint5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1"/>
                    </a:moveTo>
                    <a:lnTo>
                      <a:pt x="3" y="0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27" name="Freeform 595"/>
              <p:cNvSpPr/>
              <p:nvPr/>
            </p:nvSpPr>
            <p:spPr>
              <a:xfrm>
                <a:off x="7042320" y="3173400"/>
                <a:ext cx="10800" cy="201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0160"/>
                  <a:gd name="textAreaBottom" fmla="*/ 20520 h 20160"/>
                  <a:gd name="GluePoint1X" fmla="*/ 2 w 7"/>
                  <a:gd name="GluePoint1Y" fmla="*/ 2 h 13"/>
                  <a:gd name="GluePoint2X" fmla="*/ 7 w 7"/>
                  <a:gd name="GluePoint2Y" fmla="*/ 0 h 13"/>
                  <a:gd name="GluePoint3X" fmla="*/ 5 w 7"/>
                  <a:gd name="GluePoint3Y" fmla="*/ 13 h 13"/>
                  <a:gd name="GluePoint4X" fmla="*/ 0 w 7"/>
                  <a:gd name="GluePoint4Y" fmla="*/ 13 h 13"/>
                  <a:gd name="GluePoint5X" fmla="*/ 2 w 7"/>
                  <a:gd name="GluePoint5Y" fmla="*/ 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3">
                    <a:moveTo>
                      <a:pt x="2" y="2"/>
                    </a:moveTo>
                    <a:lnTo>
                      <a:pt x="7" y="0"/>
                    </a:lnTo>
                    <a:lnTo>
                      <a:pt x="5" y="13"/>
                    </a:lnTo>
                    <a:lnTo>
                      <a:pt x="0" y="1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28" name="Freeform 596"/>
              <p:cNvSpPr/>
              <p:nvPr/>
            </p:nvSpPr>
            <p:spPr>
              <a:xfrm>
                <a:off x="7053120" y="3166920"/>
                <a:ext cx="12240" cy="34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34560"/>
                  <a:gd name="textAreaBottom" fmla="*/ 34920 h 34560"/>
                  <a:gd name="GluePoint1X" fmla="*/ 1 w 8"/>
                  <a:gd name="GluePoint1Y" fmla="*/ 11 h 22"/>
                  <a:gd name="GluePoint2X" fmla="*/ 5 w 8"/>
                  <a:gd name="GluePoint2Y" fmla="*/ 0 h 22"/>
                  <a:gd name="GluePoint3X" fmla="*/ 8 w 8"/>
                  <a:gd name="GluePoint3Y" fmla="*/ 6 h 22"/>
                  <a:gd name="GluePoint4X" fmla="*/ 5 w 8"/>
                  <a:gd name="GluePoint4Y" fmla="*/ 9 h 22"/>
                  <a:gd name="GluePoint5X" fmla="*/ 8 w 8"/>
                  <a:gd name="GluePoint5Y" fmla="*/ 17 h 22"/>
                  <a:gd name="GluePoint6X" fmla="*/ 1 w 8"/>
                  <a:gd name="GluePoint6Y" fmla="*/ 22 h 22"/>
                  <a:gd name="GluePoint7X" fmla="*/ 0 w 8"/>
                  <a:gd name="GluePoint7Y" fmla="*/ 19 h 22"/>
                  <a:gd name="GluePoint8X" fmla="*/ 1 w 8"/>
                  <a:gd name="GluePoint8Y" fmla="*/ 1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22">
                    <a:moveTo>
                      <a:pt x="1" y="11"/>
                    </a:moveTo>
                    <a:lnTo>
                      <a:pt x="5" y="0"/>
                    </a:lnTo>
                    <a:lnTo>
                      <a:pt x="8" y="6"/>
                    </a:lnTo>
                    <a:lnTo>
                      <a:pt x="5" y="9"/>
                    </a:lnTo>
                    <a:lnTo>
                      <a:pt x="8" y="17"/>
                    </a:lnTo>
                    <a:lnTo>
                      <a:pt x="1" y="22"/>
                    </a:lnTo>
                    <a:lnTo>
                      <a:pt x="0" y="19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29" name="Rectangle 597"/>
              <p:cNvSpPr/>
              <p:nvPr/>
            </p:nvSpPr>
            <p:spPr>
              <a:xfrm>
                <a:off x="7062840" y="3156120"/>
                <a:ext cx="4320" cy="4320"/>
              </a:xfrm>
              <a:prstGeom prst="rect">
                <a:avLst/>
              </a:pr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30" name="Freeform 598"/>
              <p:cNvSpPr/>
              <p:nvPr/>
            </p:nvSpPr>
            <p:spPr>
              <a:xfrm>
                <a:off x="7061040" y="307656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3 w 4"/>
                  <a:gd name="GluePoint1Y" fmla="*/ 0 h 7"/>
                  <a:gd name="GluePoint2X" fmla="*/ 4 w 4"/>
                  <a:gd name="GluePoint2Y" fmla="*/ 0 h 7"/>
                  <a:gd name="GluePoint3X" fmla="*/ 4 w 4"/>
                  <a:gd name="GluePoint3Y" fmla="*/ 2 h 7"/>
                  <a:gd name="GluePoint4X" fmla="*/ 3 w 4"/>
                  <a:gd name="GluePoint4Y" fmla="*/ 7 h 7"/>
                  <a:gd name="GluePoint5X" fmla="*/ 0 w 4"/>
                  <a:gd name="GluePoint5Y" fmla="*/ 7 h 7"/>
                  <a:gd name="GluePoint6X" fmla="*/ 0 w 4"/>
                  <a:gd name="GluePoint6Y" fmla="*/ 2 h 7"/>
                  <a:gd name="GluePoint7X" fmla="*/ 3 w 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31" name="Freeform 599"/>
              <p:cNvSpPr/>
              <p:nvPr/>
            </p:nvSpPr>
            <p:spPr>
              <a:xfrm>
                <a:off x="7070760" y="307980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2 h 5"/>
                  <a:gd name="GluePoint2X" fmla="*/ 2 w 5"/>
                  <a:gd name="GluePoint2Y" fmla="*/ 0 h 5"/>
                  <a:gd name="GluePoint3X" fmla="*/ 5 w 5"/>
                  <a:gd name="GluePoint3Y" fmla="*/ 0 h 5"/>
                  <a:gd name="GluePoint4X" fmla="*/ 3 w 5"/>
                  <a:gd name="GluePoint4Y" fmla="*/ 5 h 5"/>
                  <a:gd name="GluePoint5X" fmla="*/ 2 w 5"/>
                  <a:gd name="GluePoint5Y" fmla="*/ 3 h 5"/>
                  <a:gd name="GluePoint6X" fmla="*/ 0 w 5"/>
                  <a:gd name="GluePoint6Y" fmla="*/ 5 h 5"/>
                  <a:gd name="GluePoint7X" fmla="*/ 0 w 5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2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32" name="Freeform 600"/>
              <p:cNvSpPr/>
              <p:nvPr/>
            </p:nvSpPr>
            <p:spPr>
              <a:xfrm>
                <a:off x="7097760" y="3089160"/>
                <a:ext cx="20160" cy="108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0"/>
                  <a:gd name="textAreaBottom" fmla="*/ 11160 h 10800"/>
                  <a:gd name="GluePoint1X" fmla="*/ 0 w 13"/>
                  <a:gd name="GluePoint1Y" fmla="*/ 0 h 7"/>
                  <a:gd name="GluePoint2X" fmla="*/ 13 w 13"/>
                  <a:gd name="GluePoint2Y" fmla="*/ 4 h 7"/>
                  <a:gd name="GluePoint3X" fmla="*/ 4 w 13"/>
                  <a:gd name="GluePoint3Y" fmla="*/ 7 h 7"/>
                  <a:gd name="GluePoint4X" fmla="*/ 2 w 13"/>
                  <a:gd name="GluePoint4Y" fmla="*/ 7 h 7"/>
                  <a:gd name="GluePoint5X" fmla="*/ 0 w 1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7">
                    <a:moveTo>
                      <a:pt x="0" y="0"/>
                    </a:moveTo>
                    <a:lnTo>
                      <a:pt x="13" y="4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33" name="Freeform 601"/>
              <p:cNvSpPr/>
              <p:nvPr/>
            </p:nvSpPr>
            <p:spPr>
              <a:xfrm>
                <a:off x="7122960" y="309564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0 w 13"/>
                  <a:gd name="GluePoint1Y" fmla="*/ 0 h 1"/>
                  <a:gd name="GluePoint2X" fmla="*/ 13 w 13"/>
                  <a:gd name="GluePoint2Y" fmla="*/ 0 h 1"/>
                  <a:gd name="GluePoint3X" fmla="*/ 2 w 13"/>
                  <a:gd name="GluePoint3Y" fmla="*/ 1 h 1"/>
                  <a:gd name="GluePoint4X" fmla="*/ 0 w 13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0" y="0"/>
                    </a:moveTo>
                    <a:lnTo>
                      <a:pt x="1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34" name="Freeform 602"/>
              <p:cNvSpPr/>
              <p:nvPr/>
            </p:nvSpPr>
            <p:spPr>
              <a:xfrm>
                <a:off x="7134120" y="310032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1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1" y="0"/>
                    </a:lnTo>
                    <a:lnTo>
                      <a:pt x="3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35" name="Freeform 603"/>
              <p:cNvSpPr/>
              <p:nvPr/>
            </p:nvSpPr>
            <p:spPr>
              <a:xfrm>
                <a:off x="7139160" y="3129120"/>
                <a:ext cx="26640" cy="219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1960"/>
                  <a:gd name="textAreaBottom" fmla="*/ 22320 h 21960"/>
                  <a:gd name="GluePoint1X" fmla="*/ 0 w 17"/>
                  <a:gd name="GluePoint1Y" fmla="*/ 1 h 14"/>
                  <a:gd name="GluePoint2X" fmla="*/ 0 w 17"/>
                  <a:gd name="GluePoint2Y" fmla="*/ 3 h 14"/>
                  <a:gd name="GluePoint3X" fmla="*/ 9 w 17"/>
                  <a:gd name="GluePoint3Y" fmla="*/ 0 h 14"/>
                  <a:gd name="GluePoint4X" fmla="*/ 16 w 17"/>
                  <a:gd name="GluePoint4Y" fmla="*/ 4 h 14"/>
                  <a:gd name="GluePoint5X" fmla="*/ 17 w 17"/>
                  <a:gd name="GluePoint5Y" fmla="*/ 9 h 14"/>
                  <a:gd name="GluePoint6X" fmla="*/ 16 w 17"/>
                  <a:gd name="GluePoint6Y" fmla="*/ 12 h 14"/>
                  <a:gd name="GluePoint7X" fmla="*/ 9 w 17"/>
                  <a:gd name="GluePoint7Y" fmla="*/ 14 h 14"/>
                  <a:gd name="GluePoint8X" fmla="*/ 6 w 17"/>
                  <a:gd name="GluePoint8Y" fmla="*/ 14 h 14"/>
                  <a:gd name="GluePoint9X" fmla="*/ 1 w 17"/>
                  <a:gd name="GluePoint9Y" fmla="*/ 9 h 14"/>
                  <a:gd name="GluePoint10X" fmla="*/ 0 w 17"/>
                  <a:gd name="GluePoint10Y" fmla="*/ 1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4">
                    <a:moveTo>
                      <a:pt x="0" y="1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6" y="4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1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36" name="Freeform 604"/>
              <p:cNvSpPr/>
              <p:nvPr/>
            </p:nvSpPr>
            <p:spPr>
              <a:xfrm>
                <a:off x="7191360" y="2970360"/>
                <a:ext cx="10800" cy="172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7280"/>
                  <a:gd name="textAreaBottom" fmla="*/ 17640 h 17280"/>
                  <a:gd name="GluePoint1X" fmla="*/ 5 w 7"/>
                  <a:gd name="GluePoint1Y" fmla="*/ 0 h 11"/>
                  <a:gd name="GluePoint2X" fmla="*/ 7 w 7"/>
                  <a:gd name="GluePoint2Y" fmla="*/ 6 h 11"/>
                  <a:gd name="GluePoint3X" fmla="*/ 5 w 7"/>
                  <a:gd name="GluePoint3Y" fmla="*/ 11 h 11"/>
                  <a:gd name="GluePoint4X" fmla="*/ 2 w 7"/>
                  <a:gd name="GluePoint4Y" fmla="*/ 11 h 11"/>
                  <a:gd name="GluePoint5X" fmla="*/ 0 w 7"/>
                  <a:gd name="GluePoint5Y" fmla="*/ 3 h 11"/>
                  <a:gd name="GluePoint6X" fmla="*/ 5 w 7"/>
                  <a:gd name="GluePoint6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1">
                    <a:moveTo>
                      <a:pt x="5" y="0"/>
                    </a:moveTo>
                    <a:lnTo>
                      <a:pt x="7" y="6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37" name="Freeform 605"/>
              <p:cNvSpPr/>
              <p:nvPr/>
            </p:nvSpPr>
            <p:spPr>
              <a:xfrm>
                <a:off x="7170840" y="2982960"/>
                <a:ext cx="36000" cy="8712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87120"/>
                  <a:gd name="textAreaBottom" fmla="*/ 87480 h 87120"/>
                  <a:gd name="GluePoint1X" fmla="*/ 8 w 23"/>
                  <a:gd name="GluePoint1Y" fmla="*/ 0 h 55"/>
                  <a:gd name="GluePoint2X" fmla="*/ 10 w 23"/>
                  <a:gd name="GluePoint2Y" fmla="*/ 1 h 55"/>
                  <a:gd name="GluePoint3X" fmla="*/ 7 w 23"/>
                  <a:gd name="GluePoint3Y" fmla="*/ 6 h 55"/>
                  <a:gd name="GluePoint4X" fmla="*/ 10 w 23"/>
                  <a:gd name="GluePoint4Y" fmla="*/ 11 h 55"/>
                  <a:gd name="GluePoint5X" fmla="*/ 10 w 23"/>
                  <a:gd name="GluePoint5Y" fmla="*/ 16 h 55"/>
                  <a:gd name="GluePoint6X" fmla="*/ 5 w 23"/>
                  <a:gd name="GluePoint6Y" fmla="*/ 22 h 55"/>
                  <a:gd name="GluePoint7X" fmla="*/ 7 w 23"/>
                  <a:gd name="GluePoint7Y" fmla="*/ 24 h 55"/>
                  <a:gd name="GluePoint8X" fmla="*/ 16 w 23"/>
                  <a:gd name="GluePoint8Y" fmla="*/ 13 h 55"/>
                  <a:gd name="GluePoint9X" fmla="*/ 20 w 23"/>
                  <a:gd name="GluePoint9Y" fmla="*/ 11 h 55"/>
                  <a:gd name="GluePoint10X" fmla="*/ 21 w 23"/>
                  <a:gd name="GluePoint10Y" fmla="*/ 16 h 55"/>
                  <a:gd name="GluePoint11X" fmla="*/ 21 w 23"/>
                  <a:gd name="GluePoint11Y" fmla="*/ 19 h 55"/>
                  <a:gd name="GluePoint12X" fmla="*/ 15 w 23"/>
                  <a:gd name="GluePoint12Y" fmla="*/ 26 h 55"/>
                  <a:gd name="GluePoint13X" fmla="*/ 20 w 23"/>
                  <a:gd name="GluePoint13Y" fmla="*/ 29 h 55"/>
                  <a:gd name="GluePoint14X" fmla="*/ 23 w 23"/>
                  <a:gd name="GluePoint14Y" fmla="*/ 34 h 55"/>
                  <a:gd name="GluePoint15X" fmla="*/ 10 w 23"/>
                  <a:gd name="GluePoint15Y" fmla="*/ 30 h 55"/>
                  <a:gd name="GluePoint16X" fmla="*/ 10 w 23"/>
                  <a:gd name="GluePoint16Y" fmla="*/ 32 h 55"/>
                  <a:gd name="GluePoint17X" fmla="*/ 10 w 23"/>
                  <a:gd name="GluePoint17Y" fmla="*/ 43 h 55"/>
                  <a:gd name="GluePoint18X" fmla="*/ 15 w 23"/>
                  <a:gd name="GluePoint18Y" fmla="*/ 55 h 55"/>
                  <a:gd name="GluePoint19X" fmla="*/ 15 w 23"/>
                  <a:gd name="GluePoint19Y" fmla="*/ 55 h 55"/>
                  <a:gd name="GluePoint20X" fmla="*/ 7 w 23"/>
                  <a:gd name="GluePoint20Y" fmla="*/ 43 h 55"/>
                  <a:gd name="GluePoint21X" fmla="*/ 4 w 23"/>
                  <a:gd name="GluePoint21Y" fmla="*/ 26 h 55"/>
                  <a:gd name="GluePoint22X" fmla="*/ 0 w 23"/>
                  <a:gd name="GluePoint22Y" fmla="*/ 19 h 55"/>
                  <a:gd name="GluePoint23X" fmla="*/ 2 w 23"/>
                  <a:gd name="GluePoint23Y" fmla="*/ 8 h 55"/>
                  <a:gd name="GluePoint24X" fmla="*/ 8 w 23"/>
                  <a:gd name="GluePoint24Y" fmla="*/ 0 h 5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23" h="55">
                    <a:moveTo>
                      <a:pt x="8" y="0"/>
                    </a:moveTo>
                    <a:lnTo>
                      <a:pt x="10" y="1"/>
                    </a:lnTo>
                    <a:lnTo>
                      <a:pt x="7" y="6"/>
                    </a:lnTo>
                    <a:lnTo>
                      <a:pt x="10" y="11"/>
                    </a:lnTo>
                    <a:lnTo>
                      <a:pt x="10" y="16"/>
                    </a:lnTo>
                    <a:lnTo>
                      <a:pt x="5" y="22"/>
                    </a:lnTo>
                    <a:lnTo>
                      <a:pt x="7" y="24"/>
                    </a:lnTo>
                    <a:lnTo>
                      <a:pt x="16" y="13"/>
                    </a:lnTo>
                    <a:lnTo>
                      <a:pt x="20" y="11"/>
                    </a:lnTo>
                    <a:lnTo>
                      <a:pt x="21" y="16"/>
                    </a:lnTo>
                    <a:lnTo>
                      <a:pt x="21" y="19"/>
                    </a:lnTo>
                    <a:lnTo>
                      <a:pt x="15" y="26"/>
                    </a:lnTo>
                    <a:lnTo>
                      <a:pt x="20" y="29"/>
                    </a:lnTo>
                    <a:lnTo>
                      <a:pt x="23" y="34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0" y="43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7" y="43"/>
                    </a:lnTo>
                    <a:lnTo>
                      <a:pt x="4" y="26"/>
                    </a:lnTo>
                    <a:lnTo>
                      <a:pt x="0" y="19"/>
                    </a:lnTo>
                    <a:lnTo>
                      <a:pt x="2" y="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3560" bIns="43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38" name="Freeform 606"/>
              <p:cNvSpPr/>
              <p:nvPr/>
            </p:nvSpPr>
            <p:spPr>
              <a:xfrm>
                <a:off x="7170840" y="3054240"/>
                <a:ext cx="10800" cy="154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5480"/>
                  <a:gd name="textAreaBottom" fmla="*/ 15840 h 15480"/>
                  <a:gd name="GluePoint1X" fmla="*/ 0 w 7"/>
                  <a:gd name="GluePoint1Y" fmla="*/ 0 h 10"/>
                  <a:gd name="GluePoint2X" fmla="*/ 2 w 7"/>
                  <a:gd name="GluePoint2Y" fmla="*/ 0 h 10"/>
                  <a:gd name="GluePoint3X" fmla="*/ 7 w 7"/>
                  <a:gd name="GluePoint3Y" fmla="*/ 8 h 10"/>
                  <a:gd name="GluePoint4X" fmla="*/ 7 w 7"/>
                  <a:gd name="GluePoint4Y" fmla="*/ 10 h 10"/>
                  <a:gd name="GluePoint5X" fmla="*/ 2 w 7"/>
                  <a:gd name="GluePoint5Y" fmla="*/ 8 h 10"/>
                  <a:gd name="GluePoint6X" fmla="*/ 0 w 7"/>
                  <a:gd name="GluePoint6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0">
                    <a:moveTo>
                      <a:pt x="0" y="0"/>
                    </a:moveTo>
                    <a:lnTo>
                      <a:pt x="2" y="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sp>
          <p:nvSpPr>
            <p:cNvPr id="739" name="Freeform 608"/>
            <p:cNvSpPr/>
            <p:nvPr/>
          </p:nvSpPr>
          <p:spPr>
            <a:xfrm>
              <a:off x="7170840" y="3083040"/>
              <a:ext cx="18720" cy="9000"/>
            </a:xfrm>
            <a:custGeom>
              <a:avLst/>
              <a:gdLst>
                <a:gd name="textAreaLeft" fmla="*/ 0 w 18720"/>
                <a:gd name="textAreaRight" fmla="*/ 19080 w 18720"/>
                <a:gd name="textAreaTop" fmla="*/ 0 h 9000"/>
                <a:gd name="textAreaBottom" fmla="*/ 9360 h 9000"/>
                <a:gd name="GluePoint1X" fmla="*/ 0 w 12"/>
                <a:gd name="GluePoint1Y" fmla="*/ 1 h 6"/>
                <a:gd name="GluePoint2X" fmla="*/ 7 w 12"/>
                <a:gd name="GluePoint2Y" fmla="*/ 0 h 6"/>
                <a:gd name="GluePoint3X" fmla="*/ 12 w 12"/>
                <a:gd name="GluePoint3Y" fmla="*/ 4 h 6"/>
                <a:gd name="GluePoint4X" fmla="*/ 12 w 12"/>
                <a:gd name="GluePoint4Y" fmla="*/ 6 h 6"/>
                <a:gd name="GluePoint5X" fmla="*/ 2 w 12"/>
                <a:gd name="GluePoint5Y" fmla="*/ 6 h 6"/>
                <a:gd name="GluePoint6X" fmla="*/ 0 w 12"/>
                <a:gd name="GluePoint6Y" fmla="*/ 4 h 6"/>
                <a:gd name="GluePoint7X" fmla="*/ 0 w 12"/>
                <a:gd name="GluePoint7Y" fmla="*/ 1 h 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2" h="6">
                  <a:moveTo>
                    <a:pt x="0" y="1"/>
                  </a:moveTo>
                  <a:lnTo>
                    <a:pt x="7" y="0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4680" bIns="46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740" name="Freeform 609"/>
            <p:cNvSpPr/>
            <p:nvPr/>
          </p:nvSpPr>
          <p:spPr>
            <a:xfrm>
              <a:off x="7186680" y="3143160"/>
              <a:ext cx="4320" cy="7560"/>
            </a:xfrm>
            <a:custGeom>
              <a:avLst/>
              <a:gdLst>
                <a:gd name="textAreaLeft" fmla="*/ 0 w 4320"/>
                <a:gd name="textAreaRight" fmla="*/ 4680 w 4320"/>
                <a:gd name="textAreaTop" fmla="*/ 0 h 7560"/>
                <a:gd name="textAreaBottom" fmla="*/ 7920 h 7560"/>
                <a:gd name="GluePoint1X" fmla="*/ 0 w 3"/>
                <a:gd name="GluePoint1Y" fmla="*/ 5 h 5"/>
                <a:gd name="GluePoint2X" fmla="*/ 0 w 3"/>
                <a:gd name="GluePoint2Y" fmla="*/ 2 h 5"/>
                <a:gd name="GluePoint3X" fmla="*/ 3 w 3"/>
                <a:gd name="GluePoint3Y" fmla="*/ 0 h 5"/>
                <a:gd name="GluePoint4X" fmla="*/ 2 w 3"/>
                <a:gd name="GluePoint4Y" fmla="*/ 3 h 5"/>
                <a:gd name="GluePoint5X" fmla="*/ 0 w 3"/>
                <a:gd name="GluePoint5Y" fmla="*/ 5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3" h="5">
                  <a:moveTo>
                    <a:pt x="0" y="5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2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741" name="Freeform 610"/>
            <p:cNvSpPr/>
            <p:nvPr/>
          </p:nvSpPr>
          <p:spPr>
            <a:xfrm>
              <a:off x="6894360" y="3135240"/>
              <a:ext cx="7560" cy="201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20160"/>
                <a:gd name="textAreaBottom" fmla="*/ 20520 h 20160"/>
                <a:gd name="GluePoint1X" fmla="*/ 3 w 5"/>
                <a:gd name="GluePoint1Y" fmla="*/ 0 h 13"/>
                <a:gd name="GluePoint2X" fmla="*/ 5 w 5"/>
                <a:gd name="GluePoint2Y" fmla="*/ 12 h 13"/>
                <a:gd name="GluePoint3X" fmla="*/ 1 w 5"/>
                <a:gd name="GluePoint3Y" fmla="*/ 13 h 13"/>
                <a:gd name="GluePoint4X" fmla="*/ 0 w 5"/>
                <a:gd name="GluePoint4Y" fmla="*/ 5 h 13"/>
                <a:gd name="GluePoint5X" fmla="*/ 3 w 5"/>
                <a:gd name="GluePoint5Y" fmla="*/ 0 h 13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13">
                  <a:moveTo>
                    <a:pt x="3" y="0"/>
                  </a:moveTo>
                  <a:lnTo>
                    <a:pt x="5" y="12"/>
                  </a:lnTo>
                  <a:lnTo>
                    <a:pt x="1" y="13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0080" bIns="100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742" name="Freeform 611"/>
            <p:cNvSpPr/>
            <p:nvPr/>
          </p:nvSpPr>
          <p:spPr>
            <a:xfrm>
              <a:off x="6388200" y="2887560"/>
              <a:ext cx="263160" cy="318600"/>
            </a:xfrm>
            <a:custGeom>
              <a:avLst/>
              <a:gdLst>
                <a:gd name="textAreaLeft" fmla="*/ 0 w 263160"/>
                <a:gd name="textAreaRight" fmla="*/ 263520 w 263160"/>
                <a:gd name="textAreaTop" fmla="*/ 0 h 318600"/>
                <a:gd name="textAreaBottom" fmla="*/ 318960 h 318600"/>
                <a:gd name="GluePoint1X" fmla="*/ 7 w 166"/>
                <a:gd name="GluePoint1Y" fmla="*/ 0 h 201"/>
                <a:gd name="GluePoint2X" fmla="*/ 17 w 166"/>
                <a:gd name="GluePoint2Y" fmla="*/ 7 h 201"/>
                <a:gd name="GluePoint3X" fmla="*/ 41 w 166"/>
                <a:gd name="GluePoint3Y" fmla="*/ 12 h 201"/>
                <a:gd name="GluePoint4X" fmla="*/ 55 w 166"/>
                <a:gd name="GluePoint4Y" fmla="*/ 33 h 201"/>
                <a:gd name="GluePoint5X" fmla="*/ 73 w 166"/>
                <a:gd name="GluePoint5Y" fmla="*/ 47 h 201"/>
                <a:gd name="GluePoint6X" fmla="*/ 77 w 166"/>
                <a:gd name="GluePoint6Y" fmla="*/ 52 h 201"/>
                <a:gd name="GluePoint7X" fmla="*/ 87 w 166"/>
                <a:gd name="GluePoint7Y" fmla="*/ 61 h 201"/>
                <a:gd name="GluePoint8X" fmla="*/ 90 w 166"/>
                <a:gd name="GluePoint8Y" fmla="*/ 58 h 201"/>
                <a:gd name="GluePoint9X" fmla="*/ 106 w 166"/>
                <a:gd name="GluePoint9Y" fmla="*/ 73 h 201"/>
                <a:gd name="GluePoint10X" fmla="*/ 109 w 166"/>
                <a:gd name="GluePoint10Y" fmla="*/ 78 h 201"/>
                <a:gd name="GluePoint11X" fmla="*/ 114 w 166"/>
                <a:gd name="GluePoint11Y" fmla="*/ 79 h 201"/>
                <a:gd name="GluePoint12X" fmla="*/ 122 w 166"/>
                <a:gd name="GluePoint12Y" fmla="*/ 84 h 201"/>
                <a:gd name="GluePoint13X" fmla="*/ 122 w 166"/>
                <a:gd name="GluePoint13Y" fmla="*/ 90 h 201"/>
                <a:gd name="GluePoint14X" fmla="*/ 131 w 166"/>
                <a:gd name="GluePoint14Y" fmla="*/ 94 h 201"/>
                <a:gd name="GluePoint15X" fmla="*/ 128 w 166"/>
                <a:gd name="GluePoint15Y" fmla="*/ 102 h 201"/>
                <a:gd name="GluePoint16X" fmla="*/ 128 w 166"/>
                <a:gd name="GluePoint16Y" fmla="*/ 110 h 201"/>
                <a:gd name="GluePoint17X" fmla="*/ 135 w 166"/>
                <a:gd name="GluePoint17Y" fmla="*/ 116 h 201"/>
                <a:gd name="GluePoint18X" fmla="*/ 141 w 166"/>
                <a:gd name="GluePoint18Y" fmla="*/ 118 h 201"/>
                <a:gd name="GluePoint19X" fmla="*/ 150 w 166"/>
                <a:gd name="GluePoint19Y" fmla="*/ 135 h 201"/>
                <a:gd name="GluePoint20X" fmla="*/ 150 w 166"/>
                <a:gd name="GluePoint20Y" fmla="*/ 140 h 201"/>
                <a:gd name="GluePoint21X" fmla="*/ 166 w 166"/>
                <a:gd name="GluePoint21Y" fmla="*/ 152 h 201"/>
                <a:gd name="GluePoint22X" fmla="*/ 163 w 166"/>
                <a:gd name="GluePoint22Y" fmla="*/ 164 h 201"/>
                <a:gd name="GluePoint23X" fmla="*/ 162 w 166"/>
                <a:gd name="GluePoint23Y" fmla="*/ 200 h 201"/>
                <a:gd name="GluePoint24X" fmla="*/ 152 w 166"/>
                <a:gd name="GluePoint24Y" fmla="*/ 200 h 201"/>
                <a:gd name="GluePoint25X" fmla="*/ 146 w 166"/>
                <a:gd name="GluePoint25Y" fmla="*/ 195 h 201"/>
                <a:gd name="GluePoint26X" fmla="*/ 146 w 166"/>
                <a:gd name="GluePoint26Y" fmla="*/ 201 h 201"/>
                <a:gd name="GluePoint27X" fmla="*/ 131 w 166"/>
                <a:gd name="GluePoint27Y" fmla="*/ 185 h 201"/>
                <a:gd name="GluePoint28X" fmla="*/ 108 w 166"/>
                <a:gd name="GluePoint28Y" fmla="*/ 161 h 201"/>
                <a:gd name="GluePoint29X" fmla="*/ 88 w 166"/>
                <a:gd name="GluePoint29Y" fmla="*/ 132 h 201"/>
                <a:gd name="GluePoint30X" fmla="*/ 79 w 166"/>
                <a:gd name="GluePoint30Y" fmla="*/ 110 h 201"/>
                <a:gd name="GluePoint31X" fmla="*/ 71 w 166"/>
                <a:gd name="GluePoint31Y" fmla="*/ 98 h 201"/>
                <a:gd name="GluePoint32X" fmla="*/ 57 w 166"/>
                <a:gd name="GluePoint32Y" fmla="*/ 70 h 201"/>
                <a:gd name="GluePoint33X" fmla="*/ 39 w 166"/>
                <a:gd name="GluePoint33Y" fmla="*/ 58 h 201"/>
                <a:gd name="GluePoint34X" fmla="*/ 34 w 166"/>
                <a:gd name="GluePoint34Y" fmla="*/ 47 h 201"/>
                <a:gd name="GluePoint35X" fmla="*/ 25 w 166"/>
                <a:gd name="GluePoint35Y" fmla="*/ 33 h 201"/>
                <a:gd name="GluePoint36X" fmla="*/ 4 w 166"/>
                <a:gd name="GluePoint36Y" fmla="*/ 15 h 201"/>
                <a:gd name="GluePoint37X" fmla="*/ 0 w 166"/>
                <a:gd name="GluePoint37Y" fmla="*/ 0 h 201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  <a:cxn ang="0">
                  <a:pos x="GluePoint27X" y="GluePoint27Y"/>
                </a:cxn>
                <a:cxn ang="0">
                  <a:pos x="GluePoint28X" y="GluePoint28Y"/>
                </a:cxn>
                <a:cxn ang="0">
                  <a:pos x="GluePoint29X" y="GluePoint29Y"/>
                </a:cxn>
                <a:cxn ang="0">
                  <a:pos x="GluePoint30X" y="GluePoint30Y"/>
                </a:cxn>
                <a:cxn ang="0">
                  <a:pos x="GluePoint31X" y="GluePoint31Y"/>
                </a:cxn>
                <a:cxn ang="0">
                  <a:pos x="GluePoint32X" y="GluePoint32Y"/>
                </a:cxn>
                <a:cxn ang="0">
                  <a:pos x="GluePoint33X" y="GluePoint33Y"/>
                </a:cxn>
                <a:cxn ang="0">
                  <a:pos x="GluePoint34X" y="GluePoint34Y"/>
                </a:cxn>
                <a:cxn ang="0">
                  <a:pos x="GluePoint35X" y="GluePoint35Y"/>
                </a:cxn>
                <a:cxn ang="0">
                  <a:pos x="GluePoint36X" y="GluePoint36Y"/>
                </a:cxn>
                <a:cxn ang="0">
                  <a:pos x="GluePoint37X" y="GluePoint37Y"/>
                </a:cxn>
              </a:cxnLst>
              <a:rect l="textAreaLeft" t="textAreaTop" r="textAreaRight" b="textAreaBottom"/>
              <a:pathLst>
                <a:path w="166" h="201">
                  <a:moveTo>
                    <a:pt x="0" y="0"/>
                  </a:moveTo>
                  <a:lnTo>
                    <a:pt x="7" y="0"/>
                  </a:lnTo>
                  <a:lnTo>
                    <a:pt x="11" y="5"/>
                  </a:lnTo>
                  <a:lnTo>
                    <a:pt x="17" y="7"/>
                  </a:lnTo>
                  <a:lnTo>
                    <a:pt x="36" y="8"/>
                  </a:lnTo>
                  <a:lnTo>
                    <a:pt x="41" y="12"/>
                  </a:lnTo>
                  <a:lnTo>
                    <a:pt x="47" y="24"/>
                  </a:lnTo>
                  <a:lnTo>
                    <a:pt x="55" y="33"/>
                  </a:lnTo>
                  <a:lnTo>
                    <a:pt x="65" y="37"/>
                  </a:lnTo>
                  <a:lnTo>
                    <a:pt x="73" y="47"/>
                  </a:lnTo>
                  <a:lnTo>
                    <a:pt x="74" y="50"/>
                  </a:lnTo>
                  <a:lnTo>
                    <a:pt x="77" y="52"/>
                  </a:lnTo>
                  <a:lnTo>
                    <a:pt x="84" y="60"/>
                  </a:lnTo>
                  <a:lnTo>
                    <a:pt x="87" y="61"/>
                  </a:lnTo>
                  <a:lnTo>
                    <a:pt x="88" y="58"/>
                  </a:lnTo>
                  <a:lnTo>
                    <a:pt x="90" y="58"/>
                  </a:lnTo>
                  <a:lnTo>
                    <a:pt x="96" y="68"/>
                  </a:lnTo>
                  <a:lnTo>
                    <a:pt x="106" y="73"/>
                  </a:lnTo>
                  <a:lnTo>
                    <a:pt x="108" y="78"/>
                  </a:lnTo>
                  <a:lnTo>
                    <a:pt x="109" y="78"/>
                  </a:lnTo>
                  <a:lnTo>
                    <a:pt x="109" y="74"/>
                  </a:lnTo>
                  <a:lnTo>
                    <a:pt x="114" y="79"/>
                  </a:lnTo>
                  <a:lnTo>
                    <a:pt x="122" y="81"/>
                  </a:lnTo>
                  <a:lnTo>
                    <a:pt x="122" y="84"/>
                  </a:lnTo>
                  <a:lnTo>
                    <a:pt x="120" y="84"/>
                  </a:lnTo>
                  <a:lnTo>
                    <a:pt x="122" y="90"/>
                  </a:lnTo>
                  <a:lnTo>
                    <a:pt x="127" y="89"/>
                  </a:lnTo>
                  <a:lnTo>
                    <a:pt x="131" y="94"/>
                  </a:lnTo>
                  <a:lnTo>
                    <a:pt x="133" y="97"/>
                  </a:lnTo>
                  <a:lnTo>
                    <a:pt x="128" y="102"/>
                  </a:lnTo>
                  <a:lnTo>
                    <a:pt x="131" y="103"/>
                  </a:lnTo>
                  <a:lnTo>
                    <a:pt x="128" y="110"/>
                  </a:lnTo>
                  <a:lnTo>
                    <a:pt x="128" y="113"/>
                  </a:lnTo>
                  <a:lnTo>
                    <a:pt x="135" y="116"/>
                  </a:lnTo>
                  <a:lnTo>
                    <a:pt x="138" y="118"/>
                  </a:lnTo>
                  <a:lnTo>
                    <a:pt x="141" y="118"/>
                  </a:lnTo>
                  <a:lnTo>
                    <a:pt x="144" y="132"/>
                  </a:lnTo>
                  <a:lnTo>
                    <a:pt x="150" y="135"/>
                  </a:lnTo>
                  <a:lnTo>
                    <a:pt x="147" y="140"/>
                  </a:lnTo>
                  <a:lnTo>
                    <a:pt x="150" y="140"/>
                  </a:lnTo>
                  <a:lnTo>
                    <a:pt x="160" y="142"/>
                  </a:lnTo>
                  <a:lnTo>
                    <a:pt x="166" y="152"/>
                  </a:lnTo>
                  <a:lnTo>
                    <a:pt x="166" y="153"/>
                  </a:lnTo>
                  <a:lnTo>
                    <a:pt x="163" y="164"/>
                  </a:lnTo>
                  <a:lnTo>
                    <a:pt x="165" y="168"/>
                  </a:lnTo>
                  <a:lnTo>
                    <a:pt x="162" y="200"/>
                  </a:lnTo>
                  <a:lnTo>
                    <a:pt x="154" y="195"/>
                  </a:lnTo>
                  <a:lnTo>
                    <a:pt x="152" y="200"/>
                  </a:lnTo>
                  <a:lnTo>
                    <a:pt x="150" y="200"/>
                  </a:lnTo>
                  <a:lnTo>
                    <a:pt x="146" y="195"/>
                  </a:lnTo>
                  <a:lnTo>
                    <a:pt x="144" y="197"/>
                  </a:lnTo>
                  <a:lnTo>
                    <a:pt x="146" y="201"/>
                  </a:lnTo>
                  <a:lnTo>
                    <a:pt x="144" y="201"/>
                  </a:lnTo>
                  <a:lnTo>
                    <a:pt x="131" y="185"/>
                  </a:lnTo>
                  <a:lnTo>
                    <a:pt x="112" y="171"/>
                  </a:lnTo>
                  <a:lnTo>
                    <a:pt x="108" y="161"/>
                  </a:lnTo>
                  <a:lnTo>
                    <a:pt x="90" y="139"/>
                  </a:lnTo>
                  <a:lnTo>
                    <a:pt x="88" y="132"/>
                  </a:lnTo>
                  <a:lnTo>
                    <a:pt x="84" y="119"/>
                  </a:lnTo>
                  <a:lnTo>
                    <a:pt x="79" y="110"/>
                  </a:lnTo>
                  <a:lnTo>
                    <a:pt x="74" y="103"/>
                  </a:lnTo>
                  <a:lnTo>
                    <a:pt x="71" y="98"/>
                  </a:lnTo>
                  <a:lnTo>
                    <a:pt x="63" y="94"/>
                  </a:lnTo>
                  <a:lnTo>
                    <a:pt x="57" y="70"/>
                  </a:lnTo>
                  <a:lnTo>
                    <a:pt x="52" y="63"/>
                  </a:lnTo>
                  <a:lnTo>
                    <a:pt x="39" y="58"/>
                  </a:lnTo>
                  <a:lnTo>
                    <a:pt x="38" y="47"/>
                  </a:lnTo>
                  <a:lnTo>
                    <a:pt x="34" y="47"/>
                  </a:lnTo>
                  <a:lnTo>
                    <a:pt x="30" y="37"/>
                  </a:lnTo>
                  <a:lnTo>
                    <a:pt x="25" y="33"/>
                  </a:lnTo>
                  <a:lnTo>
                    <a:pt x="22" y="33"/>
                  </a:lnTo>
                  <a:lnTo>
                    <a:pt x="4" y="15"/>
                  </a:lnTo>
                  <a:lnTo>
                    <a:pt x="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743" name="Freeform 612"/>
            <p:cNvSpPr/>
            <p:nvPr/>
          </p:nvSpPr>
          <p:spPr>
            <a:xfrm>
              <a:off x="6402240" y="2962440"/>
              <a:ext cx="17280" cy="1548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5480"/>
                <a:gd name="textAreaBottom" fmla="*/ 15840 h 15480"/>
                <a:gd name="GluePoint1X" fmla="*/ 0 w 11"/>
                <a:gd name="GluePoint1Y" fmla="*/ 2 h 10"/>
                <a:gd name="GluePoint2X" fmla="*/ 2 w 11"/>
                <a:gd name="GluePoint2Y" fmla="*/ 0 h 10"/>
                <a:gd name="GluePoint3X" fmla="*/ 10 w 11"/>
                <a:gd name="GluePoint3Y" fmla="*/ 6 h 10"/>
                <a:gd name="GluePoint4X" fmla="*/ 11 w 11"/>
                <a:gd name="GluePoint4Y" fmla="*/ 10 h 10"/>
                <a:gd name="GluePoint5X" fmla="*/ 0 w 11"/>
                <a:gd name="GluePoint5Y" fmla="*/ 2 h 10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11" h="10">
                  <a:moveTo>
                    <a:pt x="0" y="2"/>
                  </a:moveTo>
                  <a:lnTo>
                    <a:pt x="2" y="0"/>
                  </a:lnTo>
                  <a:lnTo>
                    <a:pt x="10" y="6"/>
                  </a:lnTo>
                  <a:lnTo>
                    <a:pt x="11" y="1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7920" bIns="79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744" name="Freeform 613"/>
            <p:cNvSpPr/>
            <p:nvPr/>
          </p:nvSpPr>
          <p:spPr>
            <a:xfrm>
              <a:off x="6437160" y="3000240"/>
              <a:ext cx="17280" cy="2520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25200"/>
                <a:gd name="textAreaBottom" fmla="*/ 25560 h 25200"/>
                <a:gd name="GluePoint1X" fmla="*/ 0 w 11"/>
                <a:gd name="GluePoint1Y" fmla="*/ 3 h 16"/>
                <a:gd name="GluePoint2X" fmla="*/ 3 w 11"/>
                <a:gd name="GluePoint2Y" fmla="*/ 0 h 16"/>
                <a:gd name="GluePoint3X" fmla="*/ 11 w 11"/>
                <a:gd name="GluePoint3Y" fmla="*/ 10 h 16"/>
                <a:gd name="GluePoint4X" fmla="*/ 11 w 11"/>
                <a:gd name="GluePoint4Y" fmla="*/ 16 h 16"/>
                <a:gd name="GluePoint5X" fmla="*/ 10 w 11"/>
                <a:gd name="GluePoint5Y" fmla="*/ 16 h 16"/>
                <a:gd name="GluePoint6X" fmla="*/ 0 w 11"/>
                <a:gd name="GluePoint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11" h="16">
                  <a:moveTo>
                    <a:pt x="0" y="3"/>
                  </a:moveTo>
                  <a:lnTo>
                    <a:pt x="3" y="0"/>
                  </a:lnTo>
                  <a:lnTo>
                    <a:pt x="11" y="10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2600" bIns="126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745" name="Freeform 614"/>
            <p:cNvSpPr/>
            <p:nvPr/>
          </p:nvSpPr>
          <p:spPr>
            <a:xfrm>
              <a:off x="6540480" y="2984400"/>
              <a:ext cx="7560" cy="1080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10800"/>
                <a:gd name="textAreaBottom" fmla="*/ 11160 h 10800"/>
                <a:gd name="GluePoint1X" fmla="*/ 5 w 5"/>
                <a:gd name="GluePoint1Y" fmla="*/ 7 h 7"/>
                <a:gd name="GluePoint2X" fmla="*/ 2 w 5"/>
                <a:gd name="GluePoint2Y" fmla="*/ 5 h 7"/>
                <a:gd name="GluePoint3X" fmla="*/ 0 w 5"/>
                <a:gd name="GluePoint3Y" fmla="*/ 0 h 7"/>
                <a:gd name="GluePoint4X" fmla="*/ 4 w 5"/>
                <a:gd name="GluePoint4Y" fmla="*/ 0 h 7"/>
                <a:gd name="GluePoint5X" fmla="*/ 5 w 5"/>
                <a:gd name="GluePoint5Y" fmla="*/ 2 h 7"/>
                <a:gd name="GluePoint6X" fmla="*/ 5 w 5"/>
                <a:gd name="GluePoint6Y" fmla="*/ 7 h 7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5" h="7">
                  <a:moveTo>
                    <a:pt x="5" y="7"/>
                  </a:moveTo>
                  <a:lnTo>
                    <a:pt x="2" y="5"/>
                  </a:lnTo>
                  <a:lnTo>
                    <a:pt x="0" y="0"/>
                  </a:lnTo>
                  <a:lnTo>
                    <a:pt x="4" y="0"/>
                  </a:lnTo>
                  <a:lnTo>
                    <a:pt x="5" y="2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5400" bIns="54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746" name="Freeform 615"/>
            <p:cNvSpPr/>
            <p:nvPr/>
          </p:nvSpPr>
          <p:spPr>
            <a:xfrm>
              <a:off x="6556320" y="2998800"/>
              <a:ext cx="9000" cy="6120"/>
            </a:xfrm>
            <a:custGeom>
              <a:avLst/>
              <a:gdLst>
                <a:gd name="textAreaLeft" fmla="*/ 0 w 9000"/>
                <a:gd name="textAreaRight" fmla="*/ 9360 w 9000"/>
                <a:gd name="textAreaTop" fmla="*/ 0 h 6120"/>
                <a:gd name="textAreaBottom" fmla="*/ 6480 h 6120"/>
                <a:gd name="GluePoint1X" fmla="*/ 0 w 6"/>
                <a:gd name="GluePoint1Y" fmla="*/ 0 h 4"/>
                <a:gd name="GluePoint2X" fmla="*/ 6 w 6"/>
                <a:gd name="GluePoint2Y" fmla="*/ 0 h 4"/>
                <a:gd name="GluePoint3X" fmla="*/ 6 w 6"/>
                <a:gd name="GluePoint3Y" fmla="*/ 4 h 4"/>
                <a:gd name="GluePoint4X" fmla="*/ 0 w 6"/>
                <a:gd name="GluePoint4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</a:cxnLst>
              <a:rect l="textAreaLeft" t="textAreaTop" r="textAreaRight" b="textAreaBottom"/>
              <a:pathLst>
                <a:path w="6" h="4">
                  <a:moveTo>
                    <a:pt x="0" y="0"/>
                  </a:moveTo>
                  <a:lnTo>
                    <a:pt x="6" y="0"/>
                  </a:lnTo>
                  <a:lnTo>
                    <a:pt x="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747" name="Freeform 616"/>
            <p:cNvSpPr/>
            <p:nvPr/>
          </p:nvSpPr>
          <p:spPr>
            <a:xfrm>
              <a:off x="6475320" y="3070080"/>
              <a:ext cx="12240" cy="21960"/>
            </a:xfrm>
            <a:custGeom>
              <a:avLst/>
              <a:gdLst>
                <a:gd name="textAreaLeft" fmla="*/ 0 w 12240"/>
                <a:gd name="textAreaRight" fmla="*/ 12600 w 12240"/>
                <a:gd name="textAreaTop" fmla="*/ 0 h 21960"/>
                <a:gd name="textAreaBottom" fmla="*/ 22320 h 21960"/>
                <a:gd name="GluePoint1X" fmla="*/ 0 w 8"/>
                <a:gd name="GluePoint1Y" fmla="*/ 0 h 14"/>
                <a:gd name="GluePoint2X" fmla="*/ 3 w 8"/>
                <a:gd name="GluePoint2Y" fmla="*/ 0 h 14"/>
                <a:gd name="GluePoint3X" fmla="*/ 8 w 8"/>
                <a:gd name="GluePoint3Y" fmla="*/ 14 h 14"/>
                <a:gd name="GluePoint4X" fmla="*/ 5 w 8"/>
                <a:gd name="GluePoint4Y" fmla="*/ 14 h 14"/>
                <a:gd name="GluePoint5X" fmla="*/ 2 w 8"/>
                <a:gd name="GluePoint5Y" fmla="*/ 9 h 14"/>
                <a:gd name="GluePoint6X" fmla="*/ 0 w 8"/>
                <a:gd name="GluePoint6Y" fmla="*/ 3 h 14"/>
                <a:gd name="GluePoint7X" fmla="*/ 0 w 8"/>
                <a:gd name="GluePoint7Y" fmla="*/ 0 h 1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8" h="14">
                  <a:moveTo>
                    <a:pt x="0" y="0"/>
                  </a:moveTo>
                  <a:lnTo>
                    <a:pt x="3" y="0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2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1160" bIns="111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748" name="Freeform 617"/>
            <p:cNvSpPr/>
            <p:nvPr/>
          </p:nvSpPr>
          <p:spPr>
            <a:xfrm>
              <a:off x="6611760" y="3011400"/>
              <a:ext cx="7560" cy="612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6120"/>
                <a:gd name="textAreaBottom" fmla="*/ 6480 h 6120"/>
                <a:gd name="GluePoint1X" fmla="*/ 3 w 5"/>
                <a:gd name="GluePoint1Y" fmla="*/ 0 h 4"/>
                <a:gd name="GluePoint2X" fmla="*/ 5 w 5"/>
                <a:gd name="GluePoint2Y" fmla="*/ 3 h 4"/>
                <a:gd name="GluePoint3X" fmla="*/ 3 w 5"/>
                <a:gd name="GluePoint3Y" fmla="*/ 4 h 4"/>
                <a:gd name="GluePoint4X" fmla="*/ 0 w 5"/>
                <a:gd name="GluePoint4Y" fmla="*/ 0 h 4"/>
                <a:gd name="GluePoint5X" fmla="*/ 3 w 5"/>
                <a:gd name="GluePoint5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4">
                  <a:moveTo>
                    <a:pt x="3" y="0"/>
                  </a:moveTo>
                  <a:lnTo>
                    <a:pt x="5" y="3"/>
                  </a:lnTo>
                  <a:lnTo>
                    <a:pt x="3" y="4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749" name="Freeform 618"/>
            <p:cNvSpPr/>
            <p:nvPr/>
          </p:nvSpPr>
          <p:spPr>
            <a:xfrm>
              <a:off x="6611760" y="3054240"/>
              <a:ext cx="7560" cy="75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7560"/>
                <a:gd name="textAreaBottom" fmla="*/ 7920 h 7560"/>
                <a:gd name="GluePoint1X" fmla="*/ 0 w 5"/>
                <a:gd name="GluePoint1Y" fmla="*/ 2 h 5"/>
                <a:gd name="GluePoint2X" fmla="*/ 3 w 5"/>
                <a:gd name="GluePoint2Y" fmla="*/ 0 h 5"/>
                <a:gd name="GluePoint3X" fmla="*/ 3 w 5"/>
                <a:gd name="GluePoint3Y" fmla="*/ 0 h 5"/>
                <a:gd name="GluePoint4X" fmla="*/ 5 w 5"/>
                <a:gd name="GluePoint4Y" fmla="*/ 2 h 5"/>
                <a:gd name="GluePoint5X" fmla="*/ 3 w 5"/>
                <a:gd name="GluePoint5Y" fmla="*/ 5 h 5"/>
                <a:gd name="GluePoint6X" fmla="*/ 1 w 5"/>
                <a:gd name="GluePoint6Y" fmla="*/ 3 h 5"/>
                <a:gd name="GluePoint7X" fmla="*/ 0 w 5"/>
                <a:gd name="GluePoint7Y" fmla="*/ 2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5" h="5">
                  <a:moveTo>
                    <a:pt x="0" y="2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5" y="2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750" name="Freeform 619"/>
            <p:cNvSpPr/>
            <p:nvPr/>
          </p:nvSpPr>
          <p:spPr>
            <a:xfrm>
              <a:off x="6632640" y="3084480"/>
              <a:ext cx="36000" cy="45720"/>
            </a:xfrm>
            <a:custGeom>
              <a:avLst/>
              <a:gdLst>
                <a:gd name="textAreaLeft" fmla="*/ 0 w 36000"/>
                <a:gd name="textAreaRight" fmla="*/ 36360 w 36000"/>
                <a:gd name="textAreaTop" fmla="*/ 0 h 45720"/>
                <a:gd name="textAreaBottom" fmla="*/ 46080 h 45720"/>
                <a:gd name="GluePoint1X" fmla="*/ 0 w 23"/>
                <a:gd name="GluePoint1Y" fmla="*/ 8 h 29"/>
                <a:gd name="GluePoint2X" fmla="*/ 4 w 23"/>
                <a:gd name="GluePoint2Y" fmla="*/ 2 h 29"/>
                <a:gd name="GluePoint3X" fmla="*/ 8 w 23"/>
                <a:gd name="GluePoint3Y" fmla="*/ 2 h 29"/>
                <a:gd name="GluePoint4X" fmla="*/ 9 w 23"/>
                <a:gd name="GluePoint4Y" fmla="*/ 5 h 29"/>
                <a:gd name="GluePoint5X" fmla="*/ 9 w 23"/>
                <a:gd name="GluePoint5Y" fmla="*/ 0 h 29"/>
                <a:gd name="GluePoint6X" fmla="*/ 12 w 23"/>
                <a:gd name="GluePoint6Y" fmla="*/ 0 h 29"/>
                <a:gd name="GluePoint7X" fmla="*/ 17 w 23"/>
                <a:gd name="GluePoint7Y" fmla="*/ 16 h 29"/>
                <a:gd name="GluePoint8X" fmla="*/ 23 w 23"/>
                <a:gd name="GluePoint8Y" fmla="*/ 19 h 29"/>
                <a:gd name="GluePoint9X" fmla="*/ 22 w 23"/>
                <a:gd name="GluePoint9Y" fmla="*/ 28 h 29"/>
                <a:gd name="GluePoint10X" fmla="*/ 20 w 23"/>
                <a:gd name="GluePoint10Y" fmla="*/ 29 h 29"/>
                <a:gd name="GluePoint11X" fmla="*/ 14 w 23"/>
                <a:gd name="GluePoint11Y" fmla="*/ 24 h 29"/>
                <a:gd name="GluePoint12X" fmla="*/ 9 w 23"/>
                <a:gd name="GluePoint12Y" fmla="*/ 13 h 29"/>
                <a:gd name="GluePoint13X" fmla="*/ 0 w 23"/>
                <a:gd name="GluePoint13Y" fmla="*/ 8 h 29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</a:cxnLst>
              <a:rect l="textAreaLeft" t="textAreaTop" r="textAreaRight" b="textAreaBottom"/>
              <a:pathLst>
                <a:path w="23" h="29">
                  <a:moveTo>
                    <a:pt x="0" y="8"/>
                  </a:moveTo>
                  <a:lnTo>
                    <a:pt x="4" y="2"/>
                  </a:lnTo>
                  <a:lnTo>
                    <a:pt x="8" y="2"/>
                  </a:lnTo>
                  <a:lnTo>
                    <a:pt x="9" y="5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7" y="16"/>
                  </a:lnTo>
                  <a:lnTo>
                    <a:pt x="23" y="19"/>
                  </a:lnTo>
                  <a:lnTo>
                    <a:pt x="22" y="28"/>
                  </a:lnTo>
                  <a:lnTo>
                    <a:pt x="20" y="29"/>
                  </a:lnTo>
                  <a:lnTo>
                    <a:pt x="14" y="24"/>
                  </a:lnTo>
                  <a:lnTo>
                    <a:pt x="9" y="1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3040" bIns="230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751" name="Freeform 620"/>
            <p:cNvSpPr/>
            <p:nvPr/>
          </p:nvSpPr>
          <p:spPr>
            <a:xfrm>
              <a:off x="6689880" y="3114720"/>
              <a:ext cx="17280" cy="1872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8720"/>
                <a:gd name="textAreaBottom" fmla="*/ 19080 h 18720"/>
                <a:gd name="GluePoint1X" fmla="*/ 2 w 11"/>
                <a:gd name="GluePoint1Y" fmla="*/ 0 h 12"/>
                <a:gd name="GluePoint2X" fmla="*/ 6 w 11"/>
                <a:gd name="GluePoint2Y" fmla="*/ 0 h 12"/>
                <a:gd name="GluePoint3X" fmla="*/ 11 w 11"/>
                <a:gd name="GluePoint3Y" fmla="*/ 4 h 12"/>
                <a:gd name="GluePoint4X" fmla="*/ 8 w 11"/>
                <a:gd name="GluePoint4Y" fmla="*/ 12 h 12"/>
                <a:gd name="GluePoint5X" fmla="*/ 2 w 11"/>
                <a:gd name="GluePoint5Y" fmla="*/ 10 h 12"/>
                <a:gd name="GluePoint6X" fmla="*/ 0 w 11"/>
                <a:gd name="GluePoint6Y" fmla="*/ 5 h 12"/>
                <a:gd name="GluePoint7X" fmla="*/ 2 w 11"/>
                <a:gd name="GluePoint7Y" fmla="*/ 0 h 12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1" h="12">
                  <a:moveTo>
                    <a:pt x="2" y="0"/>
                  </a:moveTo>
                  <a:lnTo>
                    <a:pt x="6" y="0"/>
                  </a:lnTo>
                  <a:lnTo>
                    <a:pt x="11" y="4"/>
                  </a:lnTo>
                  <a:lnTo>
                    <a:pt x="8" y="12"/>
                  </a:lnTo>
                  <a:lnTo>
                    <a:pt x="2" y="10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9360" bIns="93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752" name="Freeform 621"/>
            <p:cNvSpPr/>
            <p:nvPr/>
          </p:nvSpPr>
          <p:spPr>
            <a:xfrm>
              <a:off x="7062840" y="3290760"/>
              <a:ext cx="45720" cy="4104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41040"/>
                <a:gd name="textAreaBottom" fmla="*/ 41400 h 41040"/>
                <a:gd name="GluePoint1X" fmla="*/ 18 w 18"/>
                <a:gd name="GluePoint1Y" fmla="*/ 3 h 16"/>
                <a:gd name="GluePoint2X" fmla="*/ 17 w 18"/>
                <a:gd name="GluePoint2Y" fmla="*/ 1 h 16"/>
                <a:gd name="GluePoint3X" fmla="*/ 16 w 18"/>
                <a:gd name="GluePoint3Y" fmla="*/ 2 h 16"/>
                <a:gd name="GluePoint4X" fmla="*/ 15 w 18"/>
                <a:gd name="GluePoint4Y" fmla="*/ 0 h 16"/>
                <a:gd name="GluePoint5X" fmla="*/ 13 w 18"/>
                <a:gd name="GluePoint5Y" fmla="*/ 2 h 16"/>
                <a:gd name="GluePoint6X" fmla="*/ 11 w 18"/>
                <a:gd name="GluePoint6Y" fmla="*/ 4 h 16"/>
                <a:gd name="GluePoint7X" fmla="*/ 11 w 18"/>
                <a:gd name="GluePoint7Y" fmla="*/ 4 h 16"/>
                <a:gd name="GluePoint8X" fmla="*/ 11 w 18"/>
                <a:gd name="GluePoint8Y" fmla="*/ 6 h 16"/>
                <a:gd name="GluePoint9X" fmla="*/ 10 w 18"/>
                <a:gd name="GluePoint9Y" fmla="*/ 7 h 16"/>
                <a:gd name="GluePoint10X" fmla="*/ 10 w 18"/>
                <a:gd name="GluePoint10Y" fmla="*/ 8 h 16"/>
                <a:gd name="GluePoint11X" fmla="*/ 9 w 18"/>
                <a:gd name="GluePoint11Y" fmla="*/ 7 h 16"/>
                <a:gd name="GluePoint12X" fmla="*/ 7 w 18"/>
                <a:gd name="GluePoint12Y" fmla="*/ 7 h 16"/>
                <a:gd name="GluePoint13X" fmla="*/ 6 w 18"/>
                <a:gd name="GluePoint13Y" fmla="*/ 6 h 16"/>
                <a:gd name="GluePoint14X" fmla="*/ 4 w 18"/>
                <a:gd name="GluePoint14Y" fmla="*/ 7 h 16"/>
                <a:gd name="GluePoint15X" fmla="*/ 2 w 18"/>
                <a:gd name="GluePoint15Y" fmla="*/ 8 h 16"/>
                <a:gd name="GluePoint16X" fmla="*/ 2 w 18"/>
                <a:gd name="GluePoint16Y" fmla="*/ 14 h 16"/>
                <a:gd name="GluePoint17X" fmla="*/ 0 w 18"/>
                <a:gd name="GluePoint17Y" fmla="*/ 15 h 16"/>
                <a:gd name="GluePoint18X" fmla="*/ 1 w 18"/>
                <a:gd name="GluePoint18Y" fmla="*/ 16 h 16"/>
                <a:gd name="GluePoint19X" fmla="*/ 4 w 18"/>
                <a:gd name="GluePoint19Y" fmla="*/ 16 h 16"/>
                <a:gd name="GluePoint20X" fmla="*/ 12 w 18"/>
                <a:gd name="GluePoint20Y" fmla="*/ 13 h 16"/>
                <a:gd name="GluePoint21X" fmla="*/ 15 w 18"/>
                <a:gd name="GluePoint21Y" fmla="*/ 9 h 16"/>
                <a:gd name="GluePoint22X" fmla="*/ 16 w 18"/>
                <a:gd name="GluePoint22Y" fmla="*/ 6 h 16"/>
                <a:gd name="GluePoint23X" fmla="*/ 17 w 18"/>
                <a:gd name="GluePoint23Y" fmla="*/ 7 h 16"/>
                <a:gd name="GluePoint24X" fmla="*/ 18 w 18"/>
                <a:gd name="GluePoint24Y" fmla="*/ 6 h 16"/>
                <a:gd name="GluePoint25X" fmla="*/ 16 w 18"/>
                <a:gd name="GluePoint25Y" fmla="*/ 3 h 16"/>
                <a:gd name="GluePoint26X" fmla="*/ 18 w 18"/>
                <a:gd name="GluePoint2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</a:cxnLst>
              <a:rect l="textAreaLeft" t="textAreaTop" r="textAreaRight" b="textAreaBottom"/>
              <a:pathLst>
                <a:path w="18" h="16">
                  <a:moveTo>
                    <a:pt x="18" y="3"/>
                  </a:moveTo>
                  <a:cubicBezTo>
                    <a:pt x="18" y="3"/>
                    <a:pt x="17" y="2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2"/>
                    <a:pt x="15" y="1"/>
                    <a:pt x="15" y="0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5"/>
                    <a:pt x="11" y="6"/>
                  </a:cubicBezTo>
                  <a:cubicBezTo>
                    <a:pt x="10" y="6"/>
                    <a:pt x="10" y="6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8" y="7"/>
                    <a:pt x="8" y="7"/>
                    <a:pt x="7" y="7"/>
                  </a:cubicBezTo>
                  <a:cubicBezTo>
                    <a:pt x="7" y="7"/>
                    <a:pt x="7" y="6"/>
                    <a:pt x="6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5"/>
                    <a:pt x="16" y="4"/>
                    <a:pt x="16" y="3"/>
                  </a:cubicBezTo>
                  <a:cubicBezTo>
                    <a:pt x="16" y="3"/>
                    <a:pt x="17" y="3"/>
                    <a:pt x="18" y="3"/>
                  </a:cubicBez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0520" bIns="205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</p:grpSp>
      <p:sp>
        <p:nvSpPr>
          <p:cNvPr id="753" name="Rectangle 2"/>
          <p:cNvSpPr/>
          <p:nvPr/>
        </p:nvSpPr>
        <p:spPr>
          <a:xfrm>
            <a:off x="0" y="0"/>
            <a:ext cx="9143640" cy="5143320"/>
          </a:xfrm>
          <a:prstGeom prst="rect">
            <a:avLst/>
          </a:prstGeom>
          <a:solidFill>
            <a:schemeClr val="lt1">
              <a:alpha val="90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754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rgbClr val="0081C6"/>
              </a:solidFill>
              <a:effectLst/>
              <a:uFillTx/>
              <a:latin typeface="Calibri"/>
            </a:endParaRPr>
          </a:p>
        </p:txBody>
      </p:sp>
      <p:sp>
        <p:nvSpPr>
          <p:cNvPr id="755" name="PlaceHolder 2"/>
          <p:cNvSpPr>
            <a:spLocks noGrp="1"/>
          </p:cNvSpPr>
          <p:nvPr>
            <p:ph type="ftr" idx="26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756" name="PlaceHolder 3"/>
          <p:cNvSpPr>
            <a:spLocks noGrp="1"/>
          </p:cNvSpPr>
          <p:nvPr>
            <p:ph type="sldNum" idx="27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9A596215-6CCC-43B8-8668-2AC3422D6704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757" name="Afbeelding 6" descr="WK_H_01_Pos_RGB_2400_Color.png"/>
          <p:cNvPicPr/>
          <p:nvPr/>
        </p:nvPicPr>
        <p:blipFill>
          <a:blip r:embed="rId3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cxnSp>
        <p:nvCxnSpPr>
          <p:cNvPr id="758" name="Straight Connector 7"/>
          <p:cNvCxnSpPr/>
          <p:nvPr/>
        </p:nvCxnSpPr>
        <p:spPr>
          <a:xfrm>
            <a:off x="399240" y="4595760"/>
            <a:ext cx="837648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</p:spTree>
  </p:cSld>
</p:sldLayout>
</file>

<file path=ppt/slideLayouts/slideLayout1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and Full Map">
    <p:bg>
      <p:bgPr>
        <a:solidFill>
          <a:schemeClr val="lt1">
            <a:alpha val="97000"/>
          </a:schemeClr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59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760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761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grpSp>
        <p:nvGrpSpPr>
          <p:cNvPr id="762" name="Group 4"/>
          <p:cNvGrpSpPr/>
          <p:nvPr/>
        </p:nvGrpSpPr>
        <p:grpSpPr>
          <a:xfrm>
            <a:off x="744480" y="866880"/>
            <a:ext cx="7654680" cy="3702960"/>
            <a:chOff x="744480" y="866880"/>
            <a:chExt cx="7654680" cy="3702960"/>
          </a:xfrm>
        </p:grpSpPr>
        <p:grpSp>
          <p:nvGrpSpPr>
            <p:cNvPr id="763" name="Group 205"/>
            <p:cNvGrpSpPr/>
            <p:nvPr/>
          </p:nvGrpSpPr>
          <p:grpSpPr>
            <a:xfrm>
              <a:off x="744480" y="1101600"/>
              <a:ext cx="6227640" cy="3468240"/>
              <a:chOff x="744480" y="1101600"/>
              <a:chExt cx="6227640" cy="3468240"/>
            </a:xfrm>
          </p:grpSpPr>
          <p:sp>
            <p:nvSpPr>
              <p:cNvPr id="764" name="Freeform 5"/>
              <p:cNvSpPr/>
              <p:nvPr/>
            </p:nvSpPr>
            <p:spPr>
              <a:xfrm>
                <a:off x="4525920" y="1862280"/>
                <a:ext cx="53640" cy="4104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1040"/>
                  <a:gd name="textAreaBottom" fmla="*/ 41400 h 41040"/>
                  <a:gd name="GluePoint1X" fmla="*/ 2 w 34"/>
                  <a:gd name="GluePoint1Y" fmla="*/ 5 h 26"/>
                  <a:gd name="GluePoint2X" fmla="*/ 2 w 34"/>
                  <a:gd name="GluePoint2Y" fmla="*/ 2 h 26"/>
                  <a:gd name="GluePoint3X" fmla="*/ 7 w 34"/>
                  <a:gd name="GluePoint3Y" fmla="*/ 2 h 26"/>
                  <a:gd name="GluePoint4X" fmla="*/ 10 w 34"/>
                  <a:gd name="GluePoint4Y" fmla="*/ 3 h 26"/>
                  <a:gd name="GluePoint5X" fmla="*/ 11 w 34"/>
                  <a:gd name="GluePoint5Y" fmla="*/ 0 h 26"/>
                  <a:gd name="GluePoint6X" fmla="*/ 24 w 34"/>
                  <a:gd name="GluePoint6Y" fmla="*/ 2 h 26"/>
                  <a:gd name="GluePoint7X" fmla="*/ 31 w 34"/>
                  <a:gd name="GluePoint7Y" fmla="*/ 6 h 26"/>
                  <a:gd name="GluePoint8X" fmla="*/ 34 w 34"/>
                  <a:gd name="GluePoint8Y" fmla="*/ 18 h 26"/>
                  <a:gd name="GluePoint9X" fmla="*/ 29 w 34"/>
                  <a:gd name="GluePoint9Y" fmla="*/ 21 h 26"/>
                  <a:gd name="GluePoint10X" fmla="*/ 24 w 34"/>
                  <a:gd name="GluePoint10Y" fmla="*/ 21 h 26"/>
                  <a:gd name="GluePoint11X" fmla="*/ 16 w 34"/>
                  <a:gd name="GluePoint11Y" fmla="*/ 24 h 26"/>
                  <a:gd name="GluePoint12X" fmla="*/ 8 w 34"/>
                  <a:gd name="GluePoint12Y" fmla="*/ 26 h 26"/>
                  <a:gd name="GluePoint13X" fmla="*/ 4 w 34"/>
                  <a:gd name="GluePoint13Y" fmla="*/ 22 h 26"/>
                  <a:gd name="GluePoint14X" fmla="*/ 0 w 34"/>
                  <a:gd name="GluePoint14Y" fmla="*/ 18 h 26"/>
                  <a:gd name="GluePoint15X" fmla="*/ 0 w 34"/>
                  <a:gd name="GluePoint15Y" fmla="*/ 5 h 26"/>
                  <a:gd name="GluePoint16X" fmla="*/ 2 w 34"/>
                  <a:gd name="GluePoint16Y" fmla="*/ 5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4" h="26">
                    <a:moveTo>
                      <a:pt x="2" y="5"/>
                    </a:moveTo>
                    <a:lnTo>
                      <a:pt x="2" y="2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1" y="0"/>
                    </a:lnTo>
                    <a:lnTo>
                      <a:pt x="24" y="2"/>
                    </a:lnTo>
                    <a:lnTo>
                      <a:pt x="31" y="6"/>
                    </a:lnTo>
                    <a:lnTo>
                      <a:pt x="34" y="18"/>
                    </a:lnTo>
                    <a:lnTo>
                      <a:pt x="29" y="21"/>
                    </a:lnTo>
                    <a:lnTo>
                      <a:pt x="24" y="21"/>
                    </a:lnTo>
                    <a:lnTo>
                      <a:pt x="16" y="24"/>
                    </a:lnTo>
                    <a:lnTo>
                      <a:pt x="8" y="26"/>
                    </a:lnTo>
                    <a:lnTo>
                      <a:pt x="4" y="22"/>
                    </a:lnTo>
                    <a:lnTo>
                      <a:pt x="0" y="18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65" name="Freeform 6"/>
              <p:cNvSpPr/>
              <p:nvPr/>
            </p:nvSpPr>
            <p:spPr>
              <a:xfrm>
                <a:off x="4498920" y="1854360"/>
                <a:ext cx="39240" cy="8208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82080"/>
                  <a:gd name="textAreaBottom" fmla="*/ 82440 h 82080"/>
                  <a:gd name="GluePoint1X" fmla="*/ 14 w 25"/>
                  <a:gd name="GluePoint1Y" fmla="*/ 52 h 52"/>
                  <a:gd name="GluePoint2X" fmla="*/ 25 w 25"/>
                  <a:gd name="GluePoint2Y" fmla="*/ 37 h 52"/>
                  <a:gd name="GluePoint3X" fmla="*/ 25 w 25"/>
                  <a:gd name="GluePoint3Y" fmla="*/ 31 h 52"/>
                  <a:gd name="GluePoint4X" fmla="*/ 21 w 25"/>
                  <a:gd name="GluePoint4Y" fmla="*/ 27 h 52"/>
                  <a:gd name="GluePoint5X" fmla="*/ 17 w 25"/>
                  <a:gd name="GluePoint5Y" fmla="*/ 23 h 52"/>
                  <a:gd name="GluePoint6X" fmla="*/ 17 w 25"/>
                  <a:gd name="GluePoint6Y" fmla="*/ 10 h 52"/>
                  <a:gd name="GluePoint7X" fmla="*/ 9 w 25"/>
                  <a:gd name="GluePoint7Y" fmla="*/ 2 h 52"/>
                  <a:gd name="GluePoint8X" fmla="*/ 3 w 25"/>
                  <a:gd name="GluePoint8Y" fmla="*/ 0 h 52"/>
                  <a:gd name="GluePoint9X" fmla="*/ 0 w 25"/>
                  <a:gd name="GluePoint9Y" fmla="*/ 3 h 52"/>
                  <a:gd name="GluePoint10X" fmla="*/ 0 w 25"/>
                  <a:gd name="GluePoint10Y" fmla="*/ 13 h 52"/>
                  <a:gd name="GluePoint11X" fmla="*/ 3 w 25"/>
                  <a:gd name="GluePoint11Y" fmla="*/ 15 h 52"/>
                  <a:gd name="GluePoint12X" fmla="*/ 1 w 25"/>
                  <a:gd name="GluePoint12Y" fmla="*/ 23 h 52"/>
                  <a:gd name="GluePoint13X" fmla="*/ 3 w 25"/>
                  <a:gd name="GluePoint13Y" fmla="*/ 24 h 52"/>
                  <a:gd name="GluePoint14X" fmla="*/ 1 w 25"/>
                  <a:gd name="GluePoint14Y" fmla="*/ 32 h 52"/>
                  <a:gd name="GluePoint15X" fmla="*/ 3 w 25"/>
                  <a:gd name="GluePoint15Y" fmla="*/ 39 h 52"/>
                  <a:gd name="GluePoint16X" fmla="*/ 1 w 25"/>
                  <a:gd name="GluePoint16Y" fmla="*/ 39 h 52"/>
                  <a:gd name="GluePoint17X" fmla="*/ 5 w 25"/>
                  <a:gd name="GluePoint17Y" fmla="*/ 43 h 52"/>
                  <a:gd name="GluePoint18X" fmla="*/ 9 w 25"/>
                  <a:gd name="GluePoint18Y" fmla="*/ 45 h 52"/>
                  <a:gd name="GluePoint19X" fmla="*/ 13 w 25"/>
                  <a:gd name="GluePoint19Y" fmla="*/ 50 h 52"/>
                  <a:gd name="GluePoint20X" fmla="*/ 14 w 25"/>
                  <a:gd name="GluePoint20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5" h="52">
                    <a:moveTo>
                      <a:pt x="14" y="52"/>
                    </a:moveTo>
                    <a:lnTo>
                      <a:pt x="25" y="37"/>
                    </a:lnTo>
                    <a:lnTo>
                      <a:pt x="25" y="31"/>
                    </a:lnTo>
                    <a:lnTo>
                      <a:pt x="21" y="27"/>
                    </a:lnTo>
                    <a:lnTo>
                      <a:pt x="17" y="23"/>
                    </a:lnTo>
                    <a:lnTo>
                      <a:pt x="17" y="10"/>
                    </a:lnTo>
                    <a:lnTo>
                      <a:pt x="9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1" y="23"/>
                    </a:lnTo>
                    <a:lnTo>
                      <a:pt x="3" y="24"/>
                    </a:lnTo>
                    <a:lnTo>
                      <a:pt x="1" y="32"/>
                    </a:lnTo>
                    <a:lnTo>
                      <a:pt x="3" y="39"/>
                    </a:lnTo>
                    <a:lnTo>
                      <a:pt x="1" y="39"/>
                    </a:lnTo>
                    <a:lnTo>
                      <a:pt x="5" y="43"/>
                    </a:lnTo>
                    <a:lnTo>
                      <a:pt x="9" y="45"/>
                    </a:lnTo>
                    <a:lnTo>
                      <a:pt x="13" y="50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66" name="Freeform 7"/>
              <p:cNvSpPr/>
              <p:nvPr/>
            </p:nvSpPr>
            <p:spPr>
              <a:xfrm>
                <a:off x="4473720" y="1754280"/>
                <a:ext cx="97920" cy="12024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20240"/>
                  <a:gd name="textAreaBottom" fmla="*/ 120600 h 120240"/>
                  <a:gd name="GluePoint1X" fmla="*/ 57 w 62"/>
                  <a:gd name="GluePoint1Y" fmla="*/ 63 h 76"/>
                  <a:gd name="GluePoint2X" fmla="*/ 56 w 62"/>
                  <a:gd name="GluePoint2Y" fmla="*/ 49 h 76"/>
                  <a:gd name="GluePoint3X" fmla="*/ 56 w 62"/>
                  <a:gd name="GluePoint3Y" fmla="*/ 37 h 76"/>
                  <a:gd name="GluePoint4X" fmla="*/ 57 w 62"/>
                  <a:gd name="GluePoint4Y" fmla="*/ 36 h 76"/>
                  <a:gd name="GluePoint5X" fmla="*/ 57 w 62"/>
                  <a:gd name="GluePoint5Y" fmla="*/ 29 h 76"/>
                  <a:gd name="GluePoint6X" fmla="*/ 52 w 62"/>
                  <a:gd name="GluePoint6Y" fmla="*/ 29 h 76"/>
                  <a:gd name="GluePoint7X" fmla="*/ 38 w 62"/>
                  <a:gd name="GluePoint7Y" fmla="*/ 18 h 76"/>
                  <a:gd name="GluePoint8X" fmla="*/ 29 w 62"/>
                  <a:gd name="GluePoint8Y" fmla="*/ 7 h 76"/>
                  <a:gd name="GluePoint9X" fmla="*/ 19 w 62"/>
                  <a:gd name="GluePoint9Y" fmla="*/ 0 h 76"/>
                  <a:gd name="GluePoint10X" fmla="*/ 0 w 62"/>
                  <a:gd name="GluePoint10Y" fmla="*/ 5 h 76"/>
                  <a:gd name="GluePoint11X" fmla="*/ 3 w 62"/>
                  <a:gd name="GluePoint11Y" fmla="*/ 12 h 76"/>
                  <a:gd name="GluePoint12X" fmla="*/ 5 w 62"/>
                  <a:gd name="GluePoint12Y" fmla="*/ 15 h 76"/>
                  <a:gd name="GluePoint13X" fmla="*/ 8 w 62"/>
                  <a:gd name="GluePoint13Y" fmla="*/ 16 h 76"/>
                  <a:gd name="GluePoint14X" fmla="*/ 11 w 62"/>
                  <a:gd name="GluePoint14Y" fmla="*/ 21 h 76"/>
                  <a:gd name="GluePoint15X" fmla="*/ 8 w 62"/>
                  <a:gd name="GluePoint15Y" fmla="*/ 31 h 76"/>
                  <a:gd name="GluePoint16X" fmla="*/ 16 w 62"/>
                  <a:gd name="GluePoint16Y" fmla="*/ 37 h 76"/>
                  <a:gd name="GluePoint17X" fmla="*/ 11 w 62"/>
                  <a:gd name="GluePoint17Y" fmla="*/ 37 h 76"/>
                  <a:gd name="GluePoint18X" fmla="*/ 16 w 62"/>
                  <a:gd name="GluePoint18Y" fmla="*/ 42 h 76"/>
                  <a:gd name="GluePoint19X" fmla="*/ 10 w 62"/>
                  <a:gd name="GluePoint19Y" fmla="*/ 47 h 76"/>
                  <a:gd name="GluePoint20X" fmla="*/ 10 w 62"/>
                  <a:gd name="GluePoint20Y" fmla="*/ 50 h 76"/>
                  <a:gd name="GluePoint21X" fmla="*/ 8 w 62"/>
                  <a:gd name="GluePoint21Y" fmla="*/ 52 h 76"/>
                  <a:gd name="GluePoint22X" fmla="*/ 6 w 62"/>
                  <a:gd name="GluePoint22Y" fmla="*/ 50 h 76"/>
                  <a:gd name="GluePoint23X" fmla="*/ 3 w 62"/>
                  <a:gd name="GluePoint23Y" fmla="*/ 55 h 76"/>
                  <a:gd name="GluePoint24X" fmla="*/ 2 w 62"/>
                  <a:gd name="GluePoint24Y" fmla="*/ 58 h 76"/>
                  <a:gd name="GluePoint25X" fmla="*/ 3 w 62"/>
                  <a:gd name="GluePoint25Y" fmla="*/ 61 h 76"/>
                  <a:gd name="GluePoint26X" fmla="*/ 2 w 62"/>
                  <a:gd name="GluePoint26Y" fmla="*/ 65 h 76"/>
                  <a:gd name="GluePoint27X" fmla="*/ 10 w 62"/>
                  <a:gd name="GluePoint27Y" fmla="*/ 71 h 76"/>
                  <a:gd name="GluePoint28X" fmla="*/ 14 w 62"/>
                  <a:gd name="GluePoint28Y" fmla="*/ 76 h 76"/>
                  <a:gd name="GluePoint29X" fmla="*/ 16 w 62"/>
                  <a:gd name="GluePoint29Y" fmla="*/ 66 h 76"/>
                  <a:gd name="GluePoint30X" fmla="*/ 25 w 62"/>
                  <a:gd name="GluePoint30Y" fmla="*/ 65 h 76"/>
                  <a:gd name="GluePoint31X" fmla="*/ 35 w 62"/>
                  <a:gd name="GluePoint31Y" fmla="*/ 73 h 76"/>
                  <a:gd name="GluePoint32X" fmla="*/ 40 w 62"/>
                  <a:gd name="GluePoint32Y" fmla="*/ 70 h 76"/>
                  <a:gd name="GluePoint33X" fmla="*/ 44 w 62"/>
                  <a:gd name="GluePoint33Y" fmla="*/ 68 h 7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62" h="76">
                    <a:moveTo>
                      <a:pt x="57" y="70"/>
                    </a:moveTo>
                    <a:lnTo>
                      <a:pt x="57" y="63"/>
                    </a:lnTo>
                    <a:lnTo>
                      <a:pt x="62" y="55"/>
                    </a:lnTo>
                    <a:lnTo>
                      <a:pt x="56" y="49"/>
                    </a:lnTo>
                    <a:lnTo>
                      <a:pt x="54" y="42"/>
                    </a:lnTo>
                    <a:lnTo>
                      <a:pt x="56" y="37"/>
                    </a:lnTo>
                    <a:lnTo>
                      <a:pt x="59" y="36"/>
                    </a:lnTo>
                    <a:lnTo>
                      <a:pt x="57" y="36"/>
                    </a:lnTo>
                    <a:lnTo>
                      <a:pt x="54" y="33"/>
                    </a:lnTo>
                    <a:lnTo>
                      <a:pt x="57" y="29"/>
                    </a:lnTo>
                    <a:lnTo>
                      <a:pt x="54" y="28"/>
                    </a:lnTo>
                    <a:lnTo>
                      <a:pt x="52" y="29"/>
                    </a:lnTo>
                    <a:lnTo>
                      <a:pt x="40" y="24"/>
                    </a:lnTo>
                    <a:lnTo>
                      <a:pt x="38" y="18"/>
                    </a:lnTo>
                    <a:lnTo>
                      <a:pt x="33" y="16"/>
                    </a:lnTo>
                    <a:lnTo>
                      <a:pt x="29" y="7"/>
                    </a:lnTo>
                    <a:lnTo>
                      <a:pt x="21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5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8" y="31"/>
                    </a:lnTo>
                    <a:lnTo>
                      <a:pt x="10" y="33"/>
                    </a:lnTo>
                    <a:lnTo>
                      <a:pt x="16" y="37"/>
                    </a:lnTo>
                    <a:lnTo>
                      <a:pt x="16" y="39"/>
                    </a:lnTo>
                    <a:lnTo>
                      <a:pt x="11" y="37"/>
                    </a:lnTo>
                    <a:lnTo>
                      <a:pt x="11" y="39"/>
                    </a:lnTo>
                    <a:lnTo>
                      <a:pt x="16" y="42"/>
                    </a:lnTo>
                    <a:lnTo>
                      <a:pt x="14" y="45"/>
                    </a:lnTo>
                    <a:lnTo>
                      <a:pt x="10" y="47"/>
                    </a:lnTo>
                    <a:lnTo>
                      <a:pt x="8" y="47"/>
                    </a:lnTo>
                    <a:lnTo>
                      <a:pt x="10" y="50"/>
                    </a:lnTo>
                    <a:lnTo>
                      <a:pt x="10" y="52"/>
                    </a:lnTo>
                    <a:lnTo>
                      <a:pt x="8" y="52"/>
                    </a:lnTo>
                    <a:lnTo>
                      <a:pt x="8" y="50"/>
                    </a:lnTo>
                    <a:lnTo>
                      <a:pt x="6" y="50"/>
                    </a:lnTo>
                    <a:lnTo>
                      <a:pt x="3" y="52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8"/>
                    </a:lnTo>
                    <a:lnTo>
                      <a:pt x="3" y="61"/>
                    </a:lnTo>
                    <a:lnTo>
                      <a:pt x="3" y="61"/>
                    </a:lnTo>
                    <a:lnTo>
                      <a:pt x="2" y="63"/>
                    </a:lnTo>
                    <a:lnTo>
                      <a:pt x="2" y="65"/>
                    </a:lnTo>
                    <a:lnTo>
                      <a:pt x="6" y="68"/>
                    </a:lnTo>
                    <a:lnTo>
                      <a:pt x="10" y="71"/>
                    </a:lnTo>
                    <a:lnTo>
                      <a:pt x="13" y="73"/>
                    </a:lnTo>
                    <a:lnTo>
                      <a:pt x="14" y="76"/>
                    </a:lnTo>
                    <a:lnTo>
                      <a:pt x="16" y="76"/>
                    </a:lnTo>
                    <a:lnTo>
                      <a:pt x="16" y="66"/>
                    </a:lnTo>
                    <a:lnTo>
                      <a:pt x="19" y="63"/>
                    </a:lnTo>
                    <a:lnTo>
                      <a:pt x="25" y="65"/>
                    </a:lnTo>
                    <a:lnTo>
                      <a:pt x="33" y="73"/>
                    </a:lnTo>
                    <a:lnTo>
                      <a:pt x="35" y="73"/>
                    </a:lnTo>
                    <a:lnTo>
                      <a:pt x="35" y="70"/>
                    </a:lnTo>
                    <a:lnTo>
                      <a:pt x="40" y="70"/>
                    </a:lnTo>
                    <a:lnTo>
                      <a:pt x="43" y="71"/>
                    </a:lnTo>
                    <a:lnTo>
                      <a:pt x="44" y="68"/>
                    </a:lnTo>
                    <a:lnTo>
                      <a:pt x="57" y="7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67" name="Freeform 8"/>
              <p:cNvSpPr/>
              <p:nvPr/>
            </p:nvSpPr>
            <p:spPr>
              <a:xfrm>
                <a:off x="2070000" y="1879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16 w 70"/>
                  <a:gd name="GluePoint1Y" fmla="*/ 40 h 69"/>
                  <a:gd name="GluePoint2X" fmla="*/ 23 w 70"/>
                  <a:gd name="GluePoint2Y" fmla="*/ 23 h 69"/>
                  <a:gd name="GluePoint3X" fmla="*/ 32 w 70"/>
                  <a:gd name="GluePoint3Y" fmla="*/ 0 h 69"/>
                  <a:gd name="GluePoint4X" fmla="*/ 37 w 70"/>
                  <a:gd name="GluePoint4Y" fmla="*/ 2 h 69"/>
                  <a:gd name="GluePoint5X" fmla="*/ 40 w 70"/>
                  <a:gd name="GluePoint5Y" fmla="*/ 0 h 69"/>
                  <a:gd name="GluePoint6X" fmla="*/ 70 w 70"/>
                  <a:gd name="GluePoint6Y" fmla="*/ 0 h 69"/>
                  <a:gd name="GluePoint7X" fmla="*/ 62 w 70"/>
                  <a:gd name="GluePoint7Y" fmla="*/ 23 h 69"/>
                  <a:gd name="GluePoint8X" fmla="*/ 54 w 70"/>
                  <a:gd name="GluePoint8Y" fmla="*/ 45 h 69"/>
                  <a:gd name="GluePoint9X" fmla="*/ 53 w 70"/>
                  <a:gd name="GluePoint9Y" fmla="*/ 47 h 69"/>
                  <a:gd name="GluePoint10X" fmla="*/ 51 w 70"/>
                  <a:gd name="GluePoint10Y" fmla="*/ 52 h 69"/>
                  <a:gd name="GluePoint11X" fmla="*/ 46 w 70"/>
                  <a:gd name="GluePoint11Y" fmla="*/ 53 h 69"/>
                  <a:gd name="GluePoint12X" fmla="*/ 43 w 70"/>
                  <a:gd name="GluePoint12Y" fmla="*/ 53 h 69"/>
                  <a:gd name="GluePoint13X" fmla="*/ 42 w 70"/>
                  <a:gd name="GluePoint13Y" fmla="*/ 56 h 69"/>
                  <a:gd name="GluePoint14X" fmla="*/ 39 w 70"/>
                  <a:gd name="GluePoint14Y" fmla="*/ 58 h 69"/>
                  <a:gd name="GluePoint15X" fmla="*/ 37 w 70"/>
                  <a:gd name="GluePoint15Y" fmla="*/ 60 h 69"/>
                  <a:gd name="GluePoint16X" fmla="*/ 34 w 70"/>
                  <a:gd name="GluePoint16Y" fmla="*/ 60 h 69"/>
                  <a:gd name="GluePoint17X" fmla="*/ 32 w 70"/>
                  <a:gd name="GluePoint17Y" fmla="*/ 64 h 69"/>
                  <a:gd name="GluePoint18X" fmla="*/ 29 w 70"/>
                  <a:gd name="GluePoint18Y" fmla="*/ 66 h 69"/>
                  <a:gd name="GluePoint19X" fmla="*/ 26 w 70"/>
                  <a:gd name="GluePoint19Y" fmla="*/ 61 h 69"/>
                  <a:gd name="GluePoint20X" fmla="*/ 26 w 70"/>
                  <a:gd name="GluePoint20Y" fmla="*/ 63 h 69"/>
                  <a:gd name="GluePoint21X" fmla="*/ 24 w 70"/>
                  <a:gd name="GluePoint21Y" fmla="*/ 63 h 69"/>
                  <a:gd name="GluePoint22X" fmla="*/ 21 w 70"/>
                  <a:gd name="GluePoint22Y" fmla="*/ 68 h 69"/>
                  <a:gd name="GluePoint23X" fmla="*/ 18 w 70"/>
                  <a:gd name="GluePoint23Y" fmla="*/ 66 h 69"/>
                  <a:gd name="GluePoint24X" fmla="*/ 13 w 70"/>
                  <a:gd name="GluePoint24Y" fmla="*/ 69 h 69"/>
                  <a:gd name="GluePoint25X" fmla="*/ 7 w 70"/>
                  <a:gd name="GluePoint25Y" fmla="*/ 66 h 69"/>
                  <a:gd name="GluePoint26X" fmla="*/ 5 w 70"/>
                  <a:gd name="GluePoint26Y" fmla="*/ 68 h 69"/>
                  <a:gd name="GluePoint27X" fmla="*/ 5 w 70"/>
                  <a:gd name="GluePoint27Y" fmla="*/ 66 h 69"/>
                  <a:gd name="GluePoint28X" fmla="*/ 4 w 70"/>
                  <a:gd name="GluePoint28Y" fmla="*/ 66 h 69"/>
                  <a:gd name="GluePoint29X" fmla="*/ 0 w 70"/>
                  <a:gd name="GluePoint29Y" fmla="*/ 69 h 69"/>
                  <a:gd name="GluePoint30X" fmla="*/ 0 w 70"/>
                  <a:gd name="GluePoint30Y" fmla="*/ 68 h 69"/>
                  <a:gd name="GluePoint31X" fmla="*/ 0 w 70"/>
                  <a:gd name="GluePoint31Y" fmla="*/ 68 h 69"/>
                  <a:gd name="GluePoint32X" fmla="*/ 0 w 70"/>
                  <a:gd name="GluePoint32Y" fmla="*/ 68 h 69"/>
                  <a:gd name="GluePoint33X" fmla="*/ 2 w 70"/>
                  <a:gd name="GluePoint33Y" fmla="*/ 63 h 69"/>
                  <a:gd name="GluePoint34X" fmla="*/ 4 w 70"/>
                  <a:gd name="GluePoint34Y" fmla="*/ 63 h 69"/>
                  <a:gd name="GluePoint35X" fmla="*/ 4 w 70"/>
                  <a:gd name="GluePoint35Y" fmla="*/ 61 h 69"/>
                  <a:gd name="GluePoint36X" fmla="*/ 10 w 70"/>
                  <a:gd name="GluePoint36Y" fmla="*/ 56 h 69"/>
                  <a:gd name="GluePoint37X" fmla="*/ 13 w 70"/>
                  <a:gd name="GluePoint37Y" fmla="*/ 52 h 69"/>
                  <a:gd name="GluePoint38X" fmla="*/ 15 w 70"/>
                  <a:gd name="GluePoint38Y" fmla="*/ 48 h 69"/>
                  <a:gd name="GluePoint39X" fmla="*/ 13 w 70"/>
                  <a:gd name="GluePoint39Y" fmla="*/ 45 h 69"/>
                  <a:gd name="GluePoint40X" fmla="*/ 16 w 70"/>
                  <a:gd name="GluePoint40Y" fmla="*/ 4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16" y="40"/>
                    </a:moveTo>
                    <a:lnTo>
                      <a:pt x="23" y="23"/>
                    </a:lnTo>
                    <a:lnTo>
                      <a:pt x="32" y="0"/>
                    </a:lnTo>
                    <a:lnTo>
                      <a:pt x="37" y="2"/>
                    </a:lnTo>
                    <a:lnTo>
                      <a:pt x="40" y="0"/>
                    </a:lnTo>
                    <a:lnTo>
                      <a:pt x="70" y="0"/>
                    </a:lnTo>
                    <a:lnTo>
                      <a:pt x="62" y="23"/>
                    </a:lnTo>
                    <a:lnTo>
                      <a:pt x="54" y="45"/>
                    </a:lnTo>
                    <a:lnTo>
                      <a:pt x="53" y="47"/>
                    </a:lnTo>
                    <a:lnTo>
                      <a:pt x="51" y="52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42" y="56"/>
                    </a:lnTo>
                    <a:lnTo>
                      <a:pt x="39" y="58"/>
                    </a:lnTo>
                    <a:lnTo>
                      <a:pt x="37" y="60"/>
                    </a:lnTo>
                    <a:lnTo>
                      <a:pt x="34" y="60"/>
                    </a:lnTo>
                    <a:lnTo>
                      <a:pt x="32" y="64"/>
                    </a:lnTo>
                    <a:lnTo>
                      <a:pt x="29" y="66"/>
                    </a:lnTo>
                    <a:lnTo>
                      <a:pt x="26" y="61"/>
                    </a:lnTo>
                    <a:lnTo>
                      <a:pt x="26" y="63"/>
                    </a:lnTo>
                    <a:lnTo>
                      <a:pt x="24" y="63"/>
                    </a:lnTo>
                    <a:lnTo>
                      <a:pt x="21" y="68"/>
                    </a:lnTo>
                    <a:lnTo>
                      <a:pt x="18" y="66"/>
                    </a:lnTo>
                    <a:lnTo>
                      <a:pt x="13" y="69"/>
                    </a:lnTo>
                    <a:lnTo>
                      <a:pt x="7" y="66"/>
                    </a:lnTo>
                    <a:lnTo>
                      <a:pt x="5" y="68"/>
                    </a:lnTo>
                    <a:lnTo>
                      <a:pt x="5" y="66"/>
                    </a:lnTo>
                    <a:lnTo>
                      <a:pt x="4" y="66"/>
                    </a:lnTo>
                    <a:lnTo>
                      <a:pt x="0" y="69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2" y="63"/>
                    </a:lnTo>
                    <a:lnTo>
                      <a:pt x="4" y="63"/>
                    </a:lnTo>
                    <a:lnTo>
                      <a:pt x="4" y="61"/>
                    </a:lnTo>
                    <a:lnTo>
                      <a:pt x="10" y="56"/>
                    </a:lnTo>
                    <a:lnTo>
                      <a:pt x="13" y="52"/>
                    </a:lnTo>
                    <a:lnTo>
                      <a:pt x="15" y="48"/>
                    </a:lnTo>
                    <a:lnTo>
                      <a:pt x="13" y="45"/>
                    </a:lnTo>
                    <a:lnTo>
                      <a:pt x="16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68" name="Freeform 9"/>
              <p:cNvSpPr/>
              <p:nvPr/>
            </p:nvSpPr>
            <p:spPr>
              <a:xfrm>
                <a:off x="2085840" y="2066760"/>
                <a:ext cx="102960" cy="12996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29960"/>
                  <a:gd name="textAreaBottom" fmla="*/ 130320 h 129960"/>
                  <a:gd name="GluePoint1X" fmla="*/ 51 w 65"/>
                  <a:gd name="GluePoint1Y" fmla="*/ 75 h 82"/>
                  <a:gd name="GluePoint2X" fmla="*/ 51 w 65"/>
                  <a:gd name="GluePoint2Y" fmla="*/ 70 h 82"/>
                  <a:gd name="GluePoint3X" fmla="*/ 56 w 65"/>
                  <a:gd name="GluePoint3Y" fmla="*/ 65 h 82"/>
                  <a:gd name="GluePoint4X" fmla="*/ 57 w 65"/>
                  <a:gd name="GluePoint4Y" fmla="*/ 62 h 82"/>
                  <a:gd name="GluePoint5X" fmla="*/ 62 w 65"/>
                  <a:gd name="GluePoint5Y" fmla="*/ 54 h 82"/>
                  <a:gd name="GluePoint6X" fmla="*/ 65 w 65"/>
                  <a:gd name="GluePoint6Y" fmla="*/ 53 h 82"/>
                  <a:gd name="GluePoint7X" fmla="*/ 62 w 65"/>
                  <a:gd name="GluePoint7Y" fmla="*/ 51 h 82"/>
                  <a:gd name="GluePoint8X" fmla="*/ 62 w 65"/>
                  <a:gd name="GluePoint8Y" fmla="*/ 46 h 82"/>
                  <a:gd name="GluePoint9X" fmla="*/ 62 w 65"/>
                  <a:gd name="GluePoint9Y" fmla="*/ 43 h 82"/>
                  <a:gd name="GluePoint10X" fmla="*/ 60 w 65"/>
                  <a:gd name="GluePoint10Y" fmla="*/ 41 h 82"/>
                  <a:gd name="GluePoint11X" fmla="*/ 60 w 65"/>
                  <a:gd name="GluePoint11Y" fmla="*/ 35 h 82"/>
                  <a:gd name="GluePoint12X" fmla="*/ 57 w 65"/>
                  <a:gd name="GluePoint12Y" fmla="*/ 32 h 82"/>
                  <a:gd name="GluePoint13X" fmla="*/ 56 w 65"/>
                  <a:gd name="GluePoint13Y" fmla="*/ 28 h 82"/>
                  <a:gd name="GluePoint14X" fmla="*/ 56 w 65"/>
                  <a:gd name="GluePoint14Y" fmla="*/ 27 h 82"/>
                  <a:gd name="GluePoint15X" fmla="*/ 49 w 65"/>
                  <a:gd name="GluePoint15Y" fmla="*/ 19 h 82"/>
                  <a:gd name="GluePoint16X" fmla="*/ 48 w 65"/>
                  <a:gd name="GluePoint16Y" fmla="*/ 9 h 82"/>
                  <a:gd name="GluePoint17X" fmla="*/ 44 w 65"/>
                  <a:gd name="GluePoint17Y" fmla="*/ 9 h 82"/>
                  <a:gd name="GluePoint18X" fmla="*/ 41 w 65"/>
                  <a:gd name="GluePoint18Y" fmla="*/ 4 h 82"/>
                  <a:gd name="GluePoint19X" fmla="*/ 46 w 65"/>
                  <a:gd name="GluePoint19Y" fmla="*/ 0 h 82"/>
                  <a:gd name="GluePoint20X" fmla="*/ 9 w 65"/>
                  <a:gd name="GluePoint20Y" fmla="*/ 0 h 82"/>
                  <a:gd name="GluePoint21X" fmla="*/ 8 w 65"/>
                  <a:gd name="GluePoint21Y" fmla="*/ 20 h 82"/>
                  <a:gd name="GluePoint22X" fmla="*/ 6 w 65"/>
                  <a:gd name="GluePoint22Y" fmla="*/ 35 h 82"/>
                  <a:gd name="GluePoint23X" fmla="*/ 6 w 65"/>
                  <a:gd name="GluePoint23Y" fmla="*/ 41 h 82"/>
                  <a:gd name="GluePoint24X" fmla="*/ 6 w 65"/>
                  <a:gd name="GluePoint24Y" fmla="*/ 45 h 82"/>
                  <a:gd name="GluePoint25X" fmla="*/ 6 w 65"/>
                  <a:gd name="GluePoint25Y" fmla="*/ 46 h 82"/>
                  <a:gd name="GluePoint26X" fmla="*/ 8 w 65"/>
                  <a:gd name="GluePoint26Y" fmla="*/ 48 h 82"/>
                  <a:gd name="GluePoint27X" fmla="*/ 5 w 65"/>
                  <a:gd name="GluePoint27Y" fmla="*/ 51 h 82"/>
                  <a:gd name="GluePoint28X" fmla="*/ 3 w 65"/>
                  <a:gd name="GluePoint28Y" fmla="*/ 54 h 82"/>
                  <a:gd name="GluePoint29X" fmla="*/ 3 w 65"/>
                  <a:gd name="GluePoint29Y" fmla="*/ 57 h 82"/>
                  <a:gd name="GluePoint30X" fmla="*/ 0 w 65"/>
                  <a:gd name="GluePoint30Y" fmla="*/ 67 h 82"/>
                  <a:gd name="GluePoint31X" fmla="*/ 0 w 65"/>
                  <a:gd name="GluePoint31Y" fmla="*/ 70 h 82"/>
                  <a:gd name="GluePoint32X" fmla="*/ 2 w 65"/>
                  <a:gd name="GluePoint32Y" fmla="*/ 75 h 82"/>
                  <a:gd name="GluePoint33X" fmla="*/ 21 w 65"/>
                  <a:gd name="GluePoint33Y" fmla="*/ 77 h 82"/>
                  <a:gd name="GluePoint34X" fmla="*/ 40 w 65"/>
                  <a:gd name="GluePoint34Y" fmla="*/ 78 h 82"/>
                  <a:gd name="GluePoint35X" fmla="*/ 40 w 65"/>
                  <a:gd name="GluePoint35Y" fmla="*/ 82 h 82"/>
                  <a:gd name="GluePoint36X" fmla="*/ 41 w 65"/>
                  <a:gd name="GluePoint36Y" fmla="*/ 82 h 82"/>
                  <a:gd name="GluePoint37X" fmla="*/ 43 w 65"/>
                  <a:gd name="GluePoint37Y" fmla="*/ 75 h 82"/>
                  <a:gd name="GluePoint38X" fmla="*/ 44 w 65"/>
                  <a:gd name="GluePoint38Y" fmla="*/ 74 h 82"/>
                  <a:gd name="GluePoint39X" fmla="*/ 51 w 65"/>
                  <a:gd name="GluePoint39Y" fmla="*/ 75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65" h="82">
                    <a:moveTo>
                      <a:pt x="51" y="75"/>
                    </a:moveTo>
                    <a:lnTo>
                      <a:pt x="51" y="70"/>
                    </a:lnTo>
                    <a:lnTo>
                      <a:pt x="56" y="65"/>
                    </a:lnTo>
                    <a:lnTo>
                      <a:pt x="57" y="62"/>
                    </a:lnTo>
                    <a:lnTo>
                      <a:pt x="62" y="54"/>
                    </a:lnTo>
                    <a:lnTo>
                      <a:pt x="65" y="53"/>
                    </a:lnTo>
                    <a:lnTo>
                      <a:pt x="62" y="51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0" y="41"/>
                    </a:lnTo>
                    <a:lnTo>
                      <a:pt x="60" y="35"/>
                    </a:lnTo>
                    <a:lnTo>
                      <a:pt x="57" y="32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49" y="19"/>
                    </a:lnTo>
                    <a:lnTo>
                      <a:pt x="48" y="9"/>
                    </a:lnTo>
                    <a:lnTo>
                      <a:pt x="44" y="9"/>
                    </a:lnTo>
                    <a:lnTo>
                      <a:pt x="41" y="4"/>
                    </a:lnTo>
                    <a:lnTo>
                      <a:pt x="46" y="0"/>
                    </a:lnTo>
                    <a:lnTo>
                      <a:pt x="9" y="0"/>
                    </a:lnTo>
                    <a:lnTo>
                      <a:pt x="8" y="20"/>
                    </a:lnTo>
                    <a:lnTo>
                      <a:pt x="6" y="35"/>
                    </a:lnTo>
                    <a:lnTo>
                      <a:pt x="6" y="41"/>
                    </a:lnTo>
                    <a:lnTo>
                      <a:pt x="6" y="45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3" y="57"/>
                    </a:lnTo>
                    <a:lnTo>
                      <a:pt x="0" y="67"/>
                    </a:lnTo>
                    <a:lnTo>
                      <a:pt x="0" y="70"/>
                    </a:lnTo>
                    <a:lnTo>
                      <a:pt x="2" y="75"/>
                    </a:lnTo>
                    <a:lnTo>
                      <a:pt x="21" y="77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3" y="75"/>
                    </a:lnTo>
                    <a:lnTo>
                      <a:pt x="44" y="74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69" name="Freeform 10"/>
              <p:cNvSpPr/>
              <p:nvPr/>
            </p:nvSpPr>
            <p:spPr>
              <a:xfrm>
                <a:off x="1598760" y="1389240"/>
                <a:ext cx="328320" cy="291600"/>
              </a:xfrm>
              <a:custGeom>
                <a:avLst/>
                <a:gdLst>
                  <a:gd name="textAreaLeft" fmla="*/ 0 w 328320"/>
                  <a:gd name="textAreaRight" fmla="*/ 328680 w 328320"/>
                  <a:gd name="textAreaTop" fmla="*/ 0 h 291600"/>
                  <a:gd name="textAreaBottom" fmla="*/ 291960 h 291600"/>
                  <a:gd name="GluePoint1X" fmla="*/ 196 w 207"/>
                  <a:gd name="GluePoint1Y" fmla="*/ 0 h 184"/>
                  <a:gd name="GluePoint2X" fmla="*/ 175 w 207"/>
                  <a:gd name="GluePoint2Y" fmla="*/ 0 h 184"/>
                  <a:gd name="GluePoint3X" fmla="*/ 153 w 207"/>
                  <a:gd name="GluePoint3Y" fmla="*/ 0 h 184"/>
                  <a:gd name="GluePoint4X" fmla="*/ 129 w 207"/>
                  <a:gd name="GluePoint4Y" fmla="*/ 0 h 184"/>
                  <a:gd name="GluePoint5X" fmla="*/ 108 w 207"/>
                  <a:gd name="GluePoint5Y" fmla="*/ 0 h 184"/>
                  <a:gd name="GluePoint6X" fmla="*/ 85 w 207"/>
                  <a:gd name="GluePoint6Y" fmla="*/ 0 h 184"/>
                  <a:gd name="GluePoint7X" fmla="*/ 58 w 207"/>
                  <a:gd name="GluePoint7Y" fmla="*/ 33 h 184"/>
                  <a:gd name="GluePoint8X" fmla="*/ 32 w 207"/>
                  <a:gd name="GluePoint8Y" fmla="*/ 65 h 184"/>
                  <a:gd name="GluePoint9X" fmla="*/ 2 w 207"/>
                  <a:gd name="GluePoint9Y" fmla="*/ 102 h 184"/>
                  <a:gd name="GluePoint10X" fmla="*/ 0 w 207"/>
                  <a:gd name="GluePoint10Y" fmla="*/ 105 h 184"/>
                  <a:gd name="GluePoint11X" fmla="*/ 2 w 207"/>
                  <a:gd name="GluePoint11Y" fmla="*/ 110 h 184"/>
                  <a:gd name="GluePoint12X" fmla="*/ 5 w 207"/>
                  <a:gd name="GluePoint12Y" fmla="*/ 113 h 184"/>
                  <a:gd name="GluePoint13X" fmla="*/ 8 w 207"/>
                  <a:gd name="GluePoint13Y" fmla="*/ 111 h 184"/>
                  <a:gd name="GluePoint14X" fmla="*/ 8 w 207"/>
                  <a:gd name="GluePoint14Y" fmla="*/ 118 h 184"/>
                  <a:gd name="GluePoint15X" fmla="*/ 11 w 207"/>
                  <a:gd name="GluePoint15Y" fmla="*/ 119 h 184"/>
                  <a:gd name="GluePoint16X" fmla="*/ 13 w 207"/>
                  <a:gd name="GluePoint16Y" fmla="*/ 124 h 184"/>
                  <a:gd name="GluePoint17X" fmla="*/ 11 w 207"/>
                  <a:gd name="GluePoint17Y" fmla="*/ 127 h 184"/>
                  <a:gd name="GluePoint18X" fmla="*/ 13 w 207"/>
                  <a:gd name="GluePoint18Y" fmla="*/ 131 h 184"/>
                  <a:gd name="GluePoint19X" fmla="*/ 18 w 207"/>
                  <a:gd name="GluePoint19Y" fmla="*/ 137 h 184"/>
                  <a:gd name="GluePoint20X" fmla="*/ 23 w 207"/>
                  <a:gd name="GluePoint20Y" fmla="*/ 142 h 184"/>
                  <a:gd name="GluePoint21X" fmla="*/ 26 w 207"/>
                  <a:gd name="GluePoint21Y" fmla="*/ 150 h 184"/>
                  <a:gd name="GluePoint22X" fmla="*/ 27 w 207"/>
                  <a:gd name="GluePoint22Y" fmla="*/ 155 h 184"/>
                  <a:gd name="GluePoint23X" fmla="*/ 31 w 207"/>
                  <a:gd name="GluePoint23Y" fmla="*/ 156 h 184"/>
                  <a:gd name="GluePoint24X" fmla="*/ 29 w 207"/>
                  <a:gd name="GluePoint24Y" fmla="*/ 166 h 184"/>
                  <a:gd name="GluePoint25X" fmla="*/ 23 w 207"/>
                  <a:gd name="GluePoint25Y" fmla="*/ 174 h 184"/>
                  <a:gd name="GluePoint26X" fmla="*/ 23 w 207"/>
                  <a:gd name="GluePoint26Y" fmla="*/ 177 h 184"/>
                  <a:gd name="GluePoint27X" fmla="*/ 43 w 207"/>
                  <a:gd name="GluePoint27Y" fmla="*/ 184 h 184"/>
                  <a:gd name="GluePoint28X" fmla="*/ 80 w 207"/>
                  <a:gd name="GluePoint28Y" fmla="*/ 184 h 184"/>
                  <a:gd name="GluePoint29X" fmla="*/ 99 w 207"/>
                  <a:gd name="GluePoint29Y" fmla="*/ 153 h 184"/>
                  <a:gd name="GluePoint30X" fmla="*/ 127 w 207"/>
                  <a:gd name="GluePoint30Y" fmla="*/ 110 h 184"/>
                  <a:gd name="GluePoint31X" fmla="*/ 161 w 207"/>
                  <a:gd name="GluePoint31Y" fmla="*/ 62 h 184"/>
                  <a:gd name="GluePoint32X" fmla="*/ 194 w 207"/>
                  <a:gd name="GluePoint32Y" fmla="*/ 18 h 184"/>
                  <a:gd name="GluePoint33X" fmla="*/ 207 w 207"/>
                  <a:gd name="GluePoint33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7" h="184">
                    <a:moveTo>
                      <a:pt x="207" y="0"/>
                    </a:moveTo>
                    <a:lnTo>
                      <a:pt x="196" y="0"/>
                    </a:lnTo>
                    <a:lnTo>
                      <a:pt x="186" y="0"/>
                    </a:lnTo>
                    <a:lnTo>
                      <a:pt x="175" y="0"/>
                    </a:lnTo>
                    <a:lnTo>
                      <a:pt x="164" y="0"/>
                    </a:lnTo>
                    <a:lnTo>
                      <a:pt x="153" y="0"/>
                    </a:lnTo>
                    <a:lnTo>
                      <a:pt x="140" y="0"/>
                    </a:lnTo>
                    <a:lnTo>
                      <a:pt x="129" y="0"/>
                    </a:lnTo>
                    <a:lnTo>
                      <a:pt x="119" y="0"/>
                    </a:lnTo>
                    <a:lnTo>
                      <a:pt x="108" y="0"/>
                    </a:lnTo>
                    <a:lnTo>
                      <a:pt x="96" y="0"/>
                    </a:lnTo>
                    <a:lnTo>
                      <a:pt x="85" y="0"/>
                    </a:lnTo>
                    <a:lnTo>
                      <a:pt x="70" y="18"/>
                    </a:lnTo>
                    <a:lnTo>
                      <a:pt x="58" y="33"/>
                    </a:lnTo>
                    <a:lnTo>
                      <a:pt x="45" y="49"/>
                    </a:lnTo>
                    <a:lnTo>
                      <a:pt x="32" y="65"/>
                    </a:lnTo>
                    <a:lnTo>
                      <a:pt x="18" y="82"/>
                    </a:lnTo>
                    <a:lnTo>
                      <a:pt x="2" y="102"/>
                    </a:lnTo>
                    <a:lnTo>
                      <a:pt x="4" y="105"/>
                    </a:lnTo>
                    <a:lnTo>
                      <a:pt x="0" y="105"/>
                    </a:lnTo>
                    <a:lnTo>
                      <a:pt x="0" y="107"/>
                    </a:lnTo>
                    <a:lnTo>
                      <a:pt x="2" y="110"/>
                    </a:lnTo>
                    <a:lnTo>
                      <a:pt x="5" y="110"/>
                    </a:lnTo>
                    <a:lnTo>
                      <a:pt x="5" y="113"/>
                    </a:lnTo>
                    <a:lnTo>
                      <a:pt x="7" y="113"/>
                    </a:lnTo>
                    <a:lnTo>
                      <a:pt x="8" y="111"/>
                    </a:lnTo>
                    <a:lnTo>
                      <a:pt x="10" y="113"/>
                    </a:lnTo>
                    <a:lnTo>
                      <a:pt x="8" y="118"/>
                    </a:lnTo>
                    <a:lnTo>
                      <a:pt x="11" y="118"/>
                    </a:lnTo>
                    <a:lnTo>
                      <a:pt x="11" y="119"/>
                    </a:lnTo>
                    <a:lnTo>
                      <a:pt x="8" y="126"/>
                    </a:lnTo>
                    <a:lnTo>
                      <a:pt x="13" y="124"/>
                    </a:lnTo>
                    <a:lnTo>
                      <a:pt x="15" y="126"/>
                    </a:lnTo>
                    <a:lnTo>
                      <a:pt x="11" y="127"/>
                    </a:lnTo>
                    <a:lnTo>
                      <a:pt x="13" y="129"/>
                    </a:lnTo>
                    <a:lnTo>
                      <a:pt x="13" y="131"/>
                    </a:lnTo>
                    <a:lnTo>
                      <a:pt x="18" y="129"/>
                    </a:lnTo>
                    <a:lnTo>
                      <a:pt x="18" y="137"/>
                    </a:lnTo>
                    <a:lnTo>
                      <a:pt x="23" y="135"/>
                    </a:lnTo>
                    <a:lnTo>
                      <a:pt x="23" y="142"/>
                    </a:lnTo>
                    <a:lnTo>
                      <a:pt x="21" y="144"/>
                    </a:lnTo>
                    <a:lnTo>
                      <a:pt x="26" y="150"/>
                    </a:lnTo>
                    <a:lnTo>
                      <a:pt x="24" y="152"/>
                    </a:lnTo>
                    <a:lnTo>
                      <a:pt x="27" y="155"/>
                    </a:lnTo>
                    <a:lnTo>
                      <a:pt x="27" y="156"/>
                    </a:lnTo>
                    <a:lnTo>
                      <a:pt x="31" y="156"/>
                    </a:lnTo>
                    <a:lnTo>
                      <a:pt x="31" y="160"/>
                    </a:lnTo>
                    <a:lnTo>
                      <a:pt x="29" y="166"/>
                    </a:lnTo>
                    <a:lnTo>
                      <a:pt x="26" y="171"/>
                    </a:lnTo>
                    <a:lnTo>
                      <a:pt x="23" y="174"/>
                    </a:lnTo>
                    <a:lnTo>
                      <a:pt x="24" y="174"/>
                    </a:lnTo>
                    <a:lnTo>
                      <a:pt x="23" y="177"/>
                    </a:lnTo>
                    <a:lnTo>
                      <a:pt x="26" y="184"/>
                    </a:lnTo>
                    <a:lnTo>
                      <a:pt x="43" y="184"/>
                    </a:lnTo>
                    <a:lnTo>
                      <a:pt x="62" y="184"/>
                    </a:lnTo>
                    <a:lnTo>
                      <a:pt x="80" y="184"/>
                    </a:lnTo>
                    <a:lnTo>
                      <a:pt x="89" y="168"/>
                    </a:lnTo>
                    <a:lnTo>
                      <a:pt x="99" y="153"/>
                    </a:lnTo>
                    <a:lnTo>
                      <a:pt x="112" y="134"/>
                    </a:lnTo>
                    <a:lnTo>
                      <a:pt x="127" y="110"/>
                    </a:lnTo>
                    <a:lnTo>
                      <a:pt x="143" y="87"/>
                    </a:lnTo>
                    <a:lnTo>
                      <a:pt x="161" y="62"/>
                    </a:lnTo>
                    <a:lnTo>
                      <a:pt x="178" y="37"/>
                    </a:lnTo>
                    <a:lnTo>
                      <a:pt x="194" y="18"/>
                    </a:lnTo>
                    <a:lnTo>
                      <a:pt x="207" y="0"/>
                    </a:lnTo>
                    <a:lnTo>
                      <a:pt x="20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70" name="Freeform 11"/>
              <p:cNvSpPr/>
              <p:nvPr/>
            </p:nvSpPr>
            <p:spPr>
              <a:xfrm>
                <a:off x="1725480" y="1389240"/>
                <a:ext cx="356760" cy="291600"/>
              </a:xfrm>
              <a:custGeom>
                <a:avLst/>
                <a:gdLst>
                  <a:gd name="textAreaLeft" fmla="*/ 0 w 356760"/>
                  <a:gd name="textAreaRight" fmla="*/ 357120 w 356760"/>
                  <a:gd name="textAreaTop" fmla="*/ 0 h 291600"/>
                  <a:gd name="textAreaBottom" fmla="*/ 291960 h 291600"/>
                  <a:gd name="GluePoint1X" fmla="*/ 116 w 225"/>
                  <a:gd name="GluePoint1Y" fmla="*/ 184 h 184"/>
                  <a:gd name="GluePoint2X" fmla="*/ 122 w 225"/>
                  <a:gd name="GluePoint2Y" fmla="*/ 172 h 184"/>
                  <a:gd name="GluePoint3X" fmla="*/ 128 w 225"/>
                  <a:gd name="GluePoint3Y" fmla="*/ 158 h 184"/>
                  <a:gd name="GluePoint4X" fmla="*/ 136 w 225"/>
                  <a:gd name="GluePoint4Y" fmla="*/ 140 h 184"/>
                  <a:gd name="GluePoint5X" fmla="*/ 144 w 225"/>
                  <a:gd name="GluePoint5Y" fmla="*/ 126 h 184"/>
                  <a:gd name="GluePoint6X" fmla="*/ 151 w 225"/>
                  <a:gd name="GluePoint6Y" fmla="*/ 115 h 184"/>
                  <a:gd name="GluePoint7X" fmla="*/ 159 w 225"/>
                  <a:gd name="GluePoint7Y" fmla="*/ 100 h 184"/>
                  <a:gd name="GluePoint8X" fmla="*/ 168 w 225"/>
                  <a:gd name="GluePoint8Y" fmla="*/ 84 h 184"/>
                  <a:gd name="GluePoint9X" fmla="*/ 178 w 225"/>
                  <a:gd name="GluePoint9Y" fmla="*/ 70 h 184"/>
                  <a:gd name="GluePoint10X" fmla="*/ 184 w 225"/>
                  <a:gd name="GluePoint10Y" fmla="*/ 60 h 184"/>
                  <a:gd name="GluePoint11X" fmla="*/ 194 w 225"/>
                  <a:gd name="GluePoint11Y" fmla="*/ 45 h 184"/>
                  <a:gd name="GluePoint12X" fmla="*/ 203 w 225"/>
                  <a:gd name="GluePoint12Y" fmla="*/ 31 h 184"/>
                  <a:gd name="GluePoint13X" fmla="*/ 214 w 225"/>
                  <a:gd name="GluePoint13Y" fmla="*/ 15 h 184"/>
                  <a:gd name="GluePoint14X" fmla="*/ 225 w 225"/>
                  <a:gd name="GluePoint14Y" fmla="*/ 0 h 184"/>
                  <a:gd name="GluePoint15X" fmla="*/ 217 w 225"/>
                  <a:gd name="GluePoint15Y" fmla="*/ 0 h 184"/>
                  <a:gd name="GluePoint16X" fmla="*/ 206 w 225"/>
                  <a:gd name="GluePoint16Y" fmla="*/ 0 h 184"/>
                  <a:gd name="GluePoint17X" fmla="*/ 195 w 225"/>
                  <a:gd name="GluePoint17Y" fmla="*/ 0 h 184"/>
                  <a:gd name="GluePoint18X" fmla="*/ 182 w 225"/>
                  <a:gd name="GluePoint18Y" fmla="*/ 0 h 184"/>
                  <a:gd name="GluePoint19X" fmla="*/ 171 w 225"/>
                  <a:gd name="GluePoint19Y" fmla="*/ 0 h 184"/>
                  <a:gd name="GluePoint20X" fmla="*/ 162 w 225"/>
                  <a:gd name="GluePoint20Y" fmla="*/ 0 h 184"/>
                  <a:gd name="GluePoint21X" fmla="*/ 151 w 225"/>
                  <a:gd name="GluePoint21Y" fmla="*/ 0 h 184"/>
                  <a:gd name="GluePoint22X" fmla="*/ 138 w 225"/>
                  <a:gd name="GluePoint22Y" fmla="*/ 0 h 184"/>
                  <a:gd name="GluePoint23X" fmla="*/ 127 w 225"/>
                  <a:gd name="GluePoint23Y" fmla="*/ 0 h 184"/>
                  <a:gd name="GluePoint24X" fmla="*/ 127 w 225"/>
                  <a:gd name="GluePoint24Y" fmla="*/ 0 h 184"/>
                  <a:gd name="GluePoint25X" fmla="*/ 114 w 225"/>
                  <a:gd name="GluePoint25Y" fmla="*/ 18 h 184"/>
                  <a:gd name="GluePoint26X" fmla="*/ 98 w 225"/>
                  <a:gd name="GluePoint26Y" fmla="*/ 37 h 184"/>
                  <a:gd name="GluePoint27X" fmla="*/ 81 w 225"/>
                  <a:gd name="GluePoint27Y" fmla="*/ 62 h 184"/>
                  <a:gd name="GluePoint28X" fmla="*/ 63 w 225"/>
                  <a:gd name="GluePoint28Y" fmla="*/ 87 h 184"/>
                  <a:gd name="GluePoint29X" fmla="*/ 47 w 225"/>
                  <a:gd name="GluePoint29Y" fmla="*/ 110 h 184"/>
                  <a:gd name="GluePoint30X" fmla="*/ 32 w 225"/>
                  <a:gd name="GluePoint30Y" fmla="*/ 134 h 184"/>
                  <a:gd name="GluePoint31X" fmla="*/ 19 w 225"/>
                  <a:gd name="GluePoint31Y" fmla="*/ 153 h 184"/>
                  <a:gd name="GluePoint32X" fmla="*/ 9 w 225"/>
                  <a:gd name="GluePoint32Y" fmla="*/ 168 h 184"/>
                  <a:gd name="GluePoint33X" fmla="*/ 0 w 225"/>
                  <a:gd name="GluePoint33Y" fmla="*/ 184 h 184"/>
                  <a:gd name="GluePoint34X" fmla="*/ 20 w 225"/>
                  <a:gd name="GluePoint34Y" fmla="*/ 184 h 184"/>
                  <a:gd name="GluePoint35X" fmla="*/ 41 w 225"/>
                  <a:gd name="GluePoint35Y" fmla="*/ 184 h 184"/>
                  <a:gd name="GluePoint36X" fmla="*/ 65 w 225"/>
                  <a:gd name="GluePoint36Y" fmla="*/ 184 h 184"/>
                  <a:gd name="GluePoint37X" fmla="*/ 81 w 225"/>
                  <a:gd name="GluePoint37Y" fmla="*/ 184 h 184"/>
                  <a:gd name="GluePoint38X" fmla="*/ 98 w 225"/>
                  <a:gd name="GluePoint38Y" fmla="*/ 184 h 184"/>
                  <a:gd name="GluePoint39X" fmla="*/ 116 w 225"/>
                  <a:gd name="GluePoint39Y" fmla="*/ 184 h 184"/>
                  <a:gd name="GluePoint40X" fmla="*/ 116 w 225"/>
                  <a:gd name="GluePoint40Y" fmla="*/ 184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25" h="184">
                    <a:moveTo>
                      <a:pt x="116" y="184"/>
                    </a:moveTo>
                    <a:lnTo>
                      <a:pt x="122" y="172"/>
                    </a:lnTo>
                    <a:lnTo>
                      <a:pt x="128" y="158"/>
                    </a:lnTo>
                    <a:lnTo>
                      <a:pt x="136" y="140"/>
                    </a:lnTo>
                    <a:lnTo>
                      <a:pt x="144" y="126"/>
                    </a:lnTo>
                    <a:lnTo>
                      <a:pt x="151" y="115"/>
                    </a:lnTo>
                    <a:lnTo>
                      <a:pt x="159" y="100"/>
                    </a:lnTo>
                    <a:lnTo>
                      <a:pt x="168" y="84"/>
                    </a:lnTo>
                    <a:lnTo>
                      <a:pt x="178" y="70"/>
                    </a:lnTo>
                    <a:lnTo>
                      <a:pt x="184" y="60"/>
                    </a:lnTo>
                    <a:lnTo>
                      <a:pt x="194" y="45"/>
                    </a:lnTo>
                    <a:lnTo>
                      <a:pt x="203" y="31"/>
                    </a:lnTo>
                    <a:lnTo>
                      <a:pt x="214" y="15"/>
                    </a:lnTo>
                    <a:lnTo>
                      <a:pt x="225" y="0"/>
                    </a:lnTo>
                    <a:lnTo>
                      <a:pt x="217" y="0"/>
                    </a:lnTo>
                    <a:lnTo>
                      <a:pt x="206" y="0"/>
                    </a:lnTo>
                    <a:lnTo>
                      <a:pt x="195" y="0"/>
                    </a:lnTo>
                    <a:lnTo>
                      <a:pt x="182" y="0"/>
                    </a:lnTo>
                    <a:lnTo>
                      <a:pt x="171" y="0"/>
                    </a:lnTo>
                    <a:lnTo>
                      <a:pt x="162" y="0"/>
                    </a:lnTo>
                    <a:lnTo>
                      <a:pt x="151" y="0"/>
                    </a:lnTo>
                    <a:lnTo>
                      <a:pt x="138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14" y="18"/>
                    </a:lnTo>
                    <a:lnTo>
                      <a:pt x="98" y="37"/>
                    </a:lnTo>
                    <a:lnTo>
                      <a:pt x="81" y="62"/>
                    </a:lnTo>
                    <a:lnTo>
                      <a:pt x="63" y="87"/>
                    </a:lnTo>
                    <a:lnTo>
                      <a:pt x="47" y="110"/>
                    </a:lnTo>
                    <a:lnTo>
                      <a:pt x="32" y="134"/>
                    </a:lnTo>
                    <a:lnTo>
                      <a:pt x="19" y="153"/>
                    </a:lnTo>
                    <a:lnTo>
                      <a:pt x="9" y="168"/>
                    </a:lnTo>
                    <a:lnTo>
                      <a:pt x="0" y="184"/>
                    </a:lnTo>
                    <a:lnTo>
                      <a:pt x="20" y="184"/>
                    </a:lnTo>
                    <a:lnTo>
                      <a:pt x="41" y="184"/>
                    </a:lnTo>
                    <a:lnTo>
                      <a:pt x="65" y="184"/>
                    </a:lnTo>
                    <a:lnTo>
                      <a:pt x="81" y="184"/>
                    </a:lnTo>
                    <a:lnTo>
                      <a:pt x="98" y="184"/>
                    </a:lnTo>
                    <a:lnTo>
                      <a:pt x="116" y="184"/>
                    </a:lnTo>
                    <a:lnTo>
                      <a:pt x="116" y="18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71" name="Freeform 12"/>
              <p:cNvSpPr/>
              <p:nvPr/>
            </p:nvSpPr>
            <p:spPr>
              <a:xfrm>
                <a:off x="1362240" y="1389240"/>
                <a:ext cx="371160" cy="291600"/>
              </a:xfrm>
              <a:custGeom>
                <a:avLst/>
                <a:gdLst>
                  <a:gd name="textAreaLeft" fmla="*/ 0 w 371160"/>
                  <a:gd name="textAreaRight" fmla="*/ 371520 w 371160"/>
                  <a:gd name="textAreaTop" fmla="*/ 0 h 291600"/>
                  <a:gd name="textAreaBottom" fmla="*/ 291960 h 291600"/>
                  <a:gd name="GluePoint1X" fmla="*/ 221 w 234"/>
                  <a:gd name="GluePoint1Y" fmla="*/ 0 h 184"/>
                  <a:gd name="GluePoint2X" fmla="*/ 207 w 234"/>
                  <a:gd name="GluePoint2Y" fmla="*/ 33 h 184"/>
                  <a:gd name="GluePoint3X" fmla="*/ 167 w 234"/>
                  <a:gd name="GluePoint3Y" fmla="*/ 82 h 184"/>
                  <a:gd name="GluePoint4X" fmla="*/ 149 w 234"/>
                  <a:gd name="GluePoint4Y" fmla="*/ 105 h 184"/>
                  <a:gd name="GluePoint5X" fmla="*/ 154 w 234"/>
                  <a:gd name="GluePoint5Y" fmla="*/ 110 h 184"/>
                  <a:gd name="GluePoint6X" fmla="*/ 157 w 234"/>
                  <a:gd name="GluePoint6Y" fmla="*/ 111 h 184"/>
                  <a:gd name="GluePoint7X" fmla="*/ 160 w 234"/>
                  <a:gd name="GluePoint7Y" fmla="*/ 118 h 184"/>
                  <a:gd name="GluePoint8X" fmla="*/ 162 w 234"/>
                  <a:gd name="GluePoint8Y" fmla="*/ 124 h 184"/>
                  <a:gd name="GluePoint9X" fmla="*/ 162 w 234"/>
                  <a:gd name="GluePoint9Y" fmla="*/ 129 h 184"/>
                  <a:gd name="GluePoint10X" fmla="*/ 167 w 234"/>
                  <a:gd name="GluePoint10Y" fmla="*/ 137 h 184"/>
                  <a:gd name="GluePoint11X" fmla="*/ 170 w 234"/>
                  <a:gd name="GluePoint11Y" fmla="*/ 144 h 184"/>
                  <a:gd name="GluePoint12X" fmla="*/ 176 w 234"/>
                  <a:gd name="GluePoint12Y" fmla="*/ 155 h 184"/>
                  <a:gd name="GluePoint13X" fmla="*/ 180 w 234"/>
                  <a:gd name="GluePoint13Y" fmla="*/ 160 h 184"/>
                  <a:gd name="GluePoint14X" fmla="*/ 172 w 234"/>
                  <a:gd name="GluePoint14Y" fmla="*/ 174 h 184"/>
                  <a:gd name="GluePoint15X" fmla="*/ 175 w 234"/>
                  <a:gd name="GluePoint15Y" fmla="*/ 184 h 184"/>
                  <a:gd name="GluePoint16X" fmla="*/ 135 w 234"/>
                  <a:gd name="GluePoint16Y" fmla="*/ 184 h 184"/>
                  <a:gd name="GluePoint17X" fmla="*/ 84 w 234"/>
                  <a:gd name="GluePoint17Y" fmla="*/ 184 h 184"/>
                  <a:gd name="GluePoint18X" fmla="*/ 57 w 234"/>
                  <a:gd name="GluePoint18Y" fmla="*/ 182 h 184"/>
                  <a:gd name="GluePoint19X" fmla="*/ 64 w 234"/>
                  <a:gd name="GluePoint19Y" fmla="*/ 179 h 184"/>
                  <a:gd name="GluePoint20X" fmla="*/ 60 w 234"/>
                  <a:gd name="GluePoint20Y" fmla="*/ 171 h 184"/>
                  <a:gd name="GluePoint21X" fmla="*/ 56 w 234"/>
                  <a:gd name="GluePoint21Y" fmla="*/ 171 h 184"/>
                  <a:gd name="GluePoint22X" fmla="*/ 52 w 234"/>
                  <a:gd name="GluePoint22Y" fmla="*/ 169 h 184"/>
                  <a:gd name="GluePoint23X" fmla="*/ 46 w 234"/>
                  <a:gd name="GluePoint23Y" fmla="*/ 169 h 184"/>
                  <a:gd name="GluePoint24X" fmla="*/ 48 w 234"/>
                  <a:gd name="GluePoint24Y" fmla="*/ 163 h 184"/>
                  <a:gd name="GluePoint25X" fmla="*/ 46 w 234"/>
                  <a:gd name="GluePoint25Y" fmla="*/ 156 h 184"/>
                  <a:gd name="GluePoint26X" fmla="*/ 35 w 234"/>
                  <a:gd name="GluePoint26Y" fmla="*/ 158 h 184"/>
                  <a:gd name="GluePoint27X" fmla="*/ 37 w 234"/>
                  <a:gd name="GluePoint27Y" fmla="*/ 155 h 184"/>
                  <a:gd name="GluePoint28X" fmla="*/ 32 w 234"/>
                  <a:gd name="GluePoint28Y" fmla="*/ 152 h 184"/>
                  <a:gd name="GluePoint29X" fmla="*/ 32 w 234"/>
                  <a:gd name="GluePoint29Y" fmla="*/ 148 h 184"/>
                  <a:gd name="GluePoint30X" fmla="*/ 24 w 234"/>
                  <a:gd name="GluePoint30Y" fmla="*/ 152 h 184"/>
                  <a:gd name="GluePoint31X" fmla="*/ 19 w 234"/>
                  <a:gd name="GluePoint31Y" fmla="*/ 145 h 184"/>
                  <a:gd name="GluePoint32X" fmla="*/ 22 w 234"/>
                  <a:gd name="GluePoint32Y" fmla="*/ 142 h 184"/>
                  <a:gd name="GluePoint33X" fmla="*/ 29 w 234"/>
                  <a:gd name="GluePoint33Y" fmla="*/ 139 h 184"/>
                  <a:gd name="GluePoint34X" fmla="*/ 22 w 234"/>
                  <a:gd name="GluePoint34Y" fmla="*/ 139 h 184"/>
                  <a:gd name="GluePoint35X" fmla="*/ 30 w 234"/>
                  <a:gd name="GluePoint35Y" fmla="*/ 129 h 184"/>
                  <a:gd name="GluePoint36X" fmla="*/ 29 w 234"/>
                  <a:gd name="GluePoint36Y" fmla="*/ 123 h 184"/>
                  <a:gd name="GluePoint37X" fmla="*/ 22 w 234"/>
                  <a:gd name="GluePoint37Y" fmla="*/ 116 h 184"/>
                  <a:gd name="GluePoint38X" fmla="*/ 27 w 234"/>
                  <a:gd name="GluePoint38Y" fmla="*/ 108 h 184"/>
                  <a:gd name="GluePoint39X" fmla="*/ 29 w 234"/>
                  <a:gd name="GluePoint39Y" fmla="*/ 97 h 184"/>
                  <a:gd name="GluePoint40X" fmla="*/ 25 w 234"/>
                  <a:gd name="GluePoint40Y" fmla="*/ 92 h 184"/>
                  <a:gd name="GluePoint41X" fmla="*/ 33 w 234"/>
                  <a:gd name="GluePoint41Y" fmla="*/ 87 h 184"/>
                  <a:gd name="GluePoint42X" fmla="*/ 38 w 234"/>
                  <a:gd name="GluePoint42Y" fmla="*/ 81 h 184"/>
                  <a:gd name="GluePoint43X" fmla="*/ 48 w 234"/>
                  <a:gd name="GluePoint43Y" fmla="*/ 70 h 184"/>
                  <a:gd name="GluePoint44X" fmla="*/ 46 w 234"/>
                  <a:gd name="GluePoint44Y" fmla="*/ 60 h 184"/>
                  <a:gd name="GluePoint45X" fmla="*/ 40 w 234"/>
                  <a:gd name="GluePoint45Y" fmla="*/ 50 h 184"/>
                  <a:gd name="GluePoint46X" fmla="*/ 45 w 234"/>
                  <a:gd name="GluePoint46Y" fmla="*/ 23 h 184"/>
                  <a:gd name="GluePoint47X" fmla="*/ 41 w 234"/>
                  <a:gd name="GluePoint47Y" fmla="*/ 4 h 184"/>
                  <a:gd name="GluePoint48X" fmla="*/ 2 w 234"/>
                  <a:gd name="GluePoint48Y" fmla="*/ 18 h 184"/>
                  <a:gd name="GluePoint49X" fmla="*/ 8 w 234"/>
                  <a:gd name="GluePoint49Y" fmla="*/ 8 h 184"/>
                  <a:gd name="GluePoint50X" fmla="*/ 2 w 234"/>
                  <a:gd name="GluePoint50Y" fmla="*/ 10 h 184"/>
                  <a:gd name="GluePoint51X" fmla="*/ 11 w 234"/>
                  <a:gd name="GluePoint51Y" fmla="*/ 0 h 184"/>
                  <a:gd name="GluePoint52X" fmla="*/ 45 w 234"/>
                  <a:gd name="GluePoint52Y" fmla="*/ 0 h 184"/>
                  <a:gd name="GluePoint53X" fmla="*/ 78 w 234"/>
                  <a:gd name="GluePoint53Y" fmla="*/ 0 h 184"/>
                  <a:gd name="GluePoint54X" fmla="*/ 111 w 234"/>
                  <a:gd name="GluePoint54Y" fmla="*/ 0 h 184"/>
                  <a:gd name="GluePoint55X" fmla="*/ 146 w 234"/>
                  <a:gd name="GluePoint55Y" fmla="*/ 0 h 184"/>
                  <a:gd name="GluePoint56X" fmla="*/ 180 w 234"/>
                  <a:gd name="GluePoint56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234" h="184">
                    <a:moveTo>
                      <a:pt x="199" y="0"/>
                    </a:moveTo>
                    <a:lnTo>
                      <a:pt x="210" y="0"/>
                    </a:lnTo>
                    <a:lnTo>
                      <a:pt x="221" y="0"/>
                    </a:lnTo>
                    <a:lnTo>
                      <a:pt x="234" y="0"/>
                    </a:lnTo>
                    <a:lnTo>
                      <a:pt x="219" y="18"/>
                    </a:lnTo>
                    <a:lnTo>
                      <a:pt x="207" y="33"/>
                    </a:lnTo>
                    <a:lnTo>
                      <a:pt x="194" y="49"/>
                    </a:lnTo>
                    <a:lnTo>
                      <a:pt x="181" y="65"/>
                    </a:lnTo>
                    <a:lnTo>
                      <a:pt x="167" y="82"/>
                    </a:lnTo>
                    <a:lnTo>
                      <a:pt x="151" y="102"/>
                    </a:lnTo>
                    <a:lnTo>
                      <a:pt x="153" y="105"/>
                    </a:lnTo>
                    <a:lnTo>
                      <a:pt x="149" y="105"/>
                    </a:lnTo>
                    <a:lnTo>
                      <a:pt x="149" y="107"/>
                    </a:lnTo>
                    <a:lnTo>
                      <a:pt x="151" y="110"/>
                    </a:lnTo>
                    <a:lnTo>
                      <a:pt x="154" y="110"/>
                    </a:lnTo>
                    <a:lnTo>
                      <a:pt x="154" y="113"/>
                    </a:lnTo>
                    <a:lnTo>
                      <a:pt x="156" y="113"/>
                    </a:lnTo>
                    <a:lnTo>
                      <a:pt x="157" y="111"/>
                    </a:lnTo>
                    <a:lnTo>
                      <a:pt x="159" y="113"/>
                    </a:lnTo>
                    <a:lnTo>
                      <a:pt x="157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57" y="126"/>
                    </a:lnTo>
                    <a:lnTo>
                      <a:pt x="162" y="124"/>
                    </a:lnTo>
                    <a:lnTo>
                      <a:pt x="164" y="126"/>
                    </a:lnTo>
                    <a:lnTo>
                      <a:pt x="160" y="127"/>
                    </a:lnTo>
                    <a:lnTo>
                      <a:pt x="162" y="129"/>
                    </a:lnTo>
                    <a:lnTo>
                      <a:pt x="162" y="131"/>
                    </a:lnTo>
                    <a:lnTo>
                      <a:pt x="167" y="129"/>
                    </a:lnTo>
                    <a:lnTo>
                      <a:pt x="167" y="137"/>
                    </a:lnTo>
                    <a:lnTo>
                      <a:pt x="172" y="135"/>
                    </a:lnTo>
                    <a:lnTo>
                      <a:pt x="172" y="142"/>
                    </a:lnTo>
                    <a:lnTo>
                      <a:pt x="170" y="144"/>
                    </a:lnTo>
                    <a:lnTo>
                      <a:pt x="175" y="150"/>
                    </a:lnTo>
                    <a:lnTo>
                      <a:pt x="173" y="152"/>
                    </a:lnTo>
                    <a:lnTo>
                      <a:pt x="176" y="155"/>
                    </a:lnTo>
                    <a:lnTo>
                      <a:pt x="176" y="156"/>
                    </a:lnTo>
                    <a:lnTo>
                      <a:pt x="180" y="156"/>
                    </a:lnTo>
                    <a:lnTo>
                      <a:pt x="180" y="160"/>
                    </a:lnTo>
                    <a:lnTo>
                      <a:pt x="178" y="166"/>
                    </a:lnTo>
                    <a:lnTo>
                      <a:pt x="175" y="171"/>
                    </a:lnTo>
                    <a:lnTo>
                      <a:pt x="172" y="174"/>
                    </a:lnTo>
                    <a:lnTo>
                      <a:pt x="173" y="174"/>
                    </a:lnTo>
                    <a:lnTo>
                      <a:pt x="172" y="177"/>
                    </a:lnTo>
                    <a:lnTo>
                      <a:pt x="175" y="184"/>
                    </a:lnTo>
                    <a:lnTo>
                      <a:pt x="160" y="184"/>
                    </a:lnTo>
                    <a:lnTo>
                      <a:pt x="148" y="184"/>
                    </a:lnTo>
                    <a:lnTo>
                      <a:pt x="135" y="184"/>
                    </a:lnTo>
                    <a:lnTo>
                      <a:pt x="119" y="184"/>
                    </a:lnTo>
                    <a:lnTo>
                      <a:pt x="100" y="184"/>
                    </a:lnTo>
                    <a:lnTo>
                      <a:pt x="84" y="184"/>
                    </a:lnTo>
                    <a:lnTo>
                      <a:pt x="75" y="184"/>
                    </a:lnTo>
                    <a:lnTo>
                      <a:pt x="59" y="184"/>
                    </a:lnTo>
                    <a:lnTo>
                      <a:pt x="57" y="182"/>
                    </a:lnTo>
                    <a:lnTo>
                      <a:pt x="57" y="181"/>
                    </a:lnTo>
                    <a:lnTo>
                      <a:pt x="64" y="181"/>
                    </a:lnTo>
                    <a:lnTo>
                      <a:pt x="64" y="179"/>
                    </a:lnTo>
                    <a:lnTo>
                      <a:pt x="57" y="179"/>
                    </a:lnTo>
                    <a:lnTo>
                      <a:pt x="62" y="171"/>
                    </a:lnTo>
                    <a:lnTo>
                      <a:pt x="60" y="171"/>
                    </a:lnTo>
                    <a:lnTo>
                      <a:pt x="54" y="176"/>
                    </a:lnTo>
                    <a:lnTo>
                      <a:pt x="52" y="176"/>
                    </a:lnTo>
                    <a:lnTo>
                      <a:pt x="56" y="171"/>
                    </a:lnTo>
                    <a:lnTo>
                      <a:pt x="54" y="171"/>
                    </a:lnTo>
                    <a:lnTo>
                      <a:pt x="54" y="166"/>
                    </a:lnTo>
                    <a:lnTo>
                      <a:pt x="52" y="169"/>
                    </a:lnTo>
                    <a:lnTo>
                      <a:pt x="52" y="168"/>
                    </a:lnTo>
                    <a:lnTo>
                      <a:pt x="49" y="169"/>
                    </a:lnTo>
                    <a:lnTo>
                      <a:pt x="46" y="169"/>
                    </a:lnTo>
                    <a:lnTo>
                      <a:pt x="45" y="166"/>
                    </a:lnTo>
                    <a:lnTo>
                      <a:pt x="45" y="164"/>
                    </a:lnTo>
                    <a:lnTo>
                      <a:pt x="48" y="163"/>
                    </a:lnTo>
                    <a:lnTo>
                      <a:pt x="51" y="160"/>
                    </a:lnTo>
                    <a:lnTo>
                      <a:pt x="46" y="160"/>
                    </a:lnTo>
                    <a:lnTo>
                      <a:pt x="46" y="156"/>
                    </a:lnTo>
                    <a:lnTo>
                      <a:pt x="43" y="158"/>
                    </a:lnTo>
                    <a:lnTo>
                      <a:pt x="38" y="156"/>
                    </a:lnTo>
                    <a:lnTo>
                      <a:pt x="35" y="158"/>
                    </a:lnTo>
                    <a:lnTo>
                      <a:pt x="29" y="158"/>
                    </a:lnTo>
                    <a:lnTo>
                      <a:pt x="29" y="156"/>
                    </a:lnTo>
                    <a:lnTo>
                      <a:pt x="37" y="155"/>
                    </a:lnTo>
                    <a:lnTo>
                      <a:pt x="33" y="155"/>
                    </a:lnTo>
                    <a:lnTo>
                      <a:pt x="35" y="153"/>
                    </a:lnTo>
                    <a:lnTo>
                      <a:pt x="32" y="152"/>
                    </a:lnTo>
                    <a:lnTo>
                      <a:pt x="35" y="150"/>
                    </a:lnTo>
                    <a:lnTo>
                      <a:pt x="35" y="150"/>
                    </a:lnTo>
                    <a:lnTo>
                      <a:pt x="32" y="148"/>
                    </a:lnTo>
                    <a:lnTo>
                      <a:pt x="29" y="150"/>
                    </a:lnTo>
                    <a:lnTo>
                      <a:pt x="25" y="150"/>
                    </a:lnTo>
                    <a:lnTo>
                      <a:pt x="24" y="152"/>
                    </a:lnTo>
                    <a:lnTo>
                      <a:pt x="22" y="152"/>
                    </a:lnTo>
                    <a:lnTo>
                      <a:pt x="18" y="147"/>
                    </a:lnTo>
                    <a:lnTo>
                      <a:pt x="19" y="145"/>
                    </a:lnTo>
                    <a:lnTo>
                      <a:pt x="24" y="144"/>
                    </a:lnTo>
                    <a:lnTo>
                      <a:pt x="21" y="144"/>
                    </a:lnTo>
                    <a:lnTo>
                      <a:pt x="22" y="142"/>
                    </a:lnTo>
                    <a:lnTo>
                      <a:pt x="29" y="140"/>
                    </a:lnTo>
                    <a:lnTo>
                      <a:pt x="27" y="140"/>
                    </a:lnTo>
                    <a:lnTo>
                      <a:pt x="29" y="139"/>
                    </a:lnTo>
                    <a:lnTo>
                      <a:pt x="29" y="137"/>
                    </a:lnTo>
                    <a:lnTo>
                      <a:pt x="25" y="139"/>
                    </a:lnTo>
                    <a:lnTo>
                      <a:pt x="22" y="139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0" y="129"/>
                    </a:lnTo>
                    <a:lnTo>
                      <a:pt x="32" y="124"/>
                    </a:lnTo>
                    <a:lnTo>
                      <a:pt x="25" y="126"/>
                    </a:lnTo>
                    <a:lnTo>
                      <a:pt x="29" y="123"/>
                    </a:lnTo>
                    <a:lnTo>
                      <a:pt x="22" y="124"/>
                    </a:lnTo>
                    <a:lnTo>
                      <a:pt x="24" y="121"/>
                    </a:lnTo>
                    <a:lnTo>
                      <a:pt x="22" y="116"/>
                    </a:lnTo>
                    <a:lnTo>
                      <a:pt x="27" y="113"/>
                    </a:lnTo>
                    <a:lnTo>
                      <a:pt x="30" y="108"/>
                    </a:lnTo>
                    <a:lnTo>
                      <a:pt x="27" y="108"/>
                    </a:lnTo>
                    <a:lnTo>
                      <a:pt x="24" y="100"/>
                    </a:lnTo>
                    <a:lnTo>
                      <a:pt x="25" y="97"/>
                    </a:lnTo>
                    <a:lnTo>
                      <a:pt x="29" y="97"/>
                    </a:lnTo>
                    <a:lnTo>
                      <a:pt x="29" y="95"/>
                    </a:lnTo>
                    <a:lnTo>
                      <a:pt x="25" y="95"/>
                    </a:lnTo>
                    <a:lnTo>
                      <a:pt x="25" y="92"/>
                    </a:lnTo>
                    <a:lnTo>
                      <a:pt x="27" y="90"/>
                    </a:lnTo>
                    <a:lnTo>
                      <a:pt x="30" y="87"/>
                    </a:lnTo>
                    <a:lnTo>
                      <a:pt x="33" y="87"/>
                    </a:lnTo>
                    <a:lnTo>
                      <a:pt x="35" y="86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41" y="79"/>
                    </a:lnTo>
                    <a:lnTo>
                      <a:pt x="43" y="79"/>
                    </a:lnTo>
                    <a:lnTo>
                      <a:pt x="48" y="70"/>
                    </a:lnTo>
                    <a:lnTo>
                      <a:pt x="52" y="66"/>
                    </a:lnTo>
                    <a:lnTo>
                      <a:pt x="52" y="65"/>
                    </a:lnTo>
                    <a:lnTo>
                      <a:pt x="46" y="60"/>
                    </a:lnTo>
                    <a:lnTo>
                      <a:pt x="38" y="58"/>
                    </a:lnTo>
                    <a:lnTo>
                      <a:pt x="37" y="55"/>
                    </a:lnTo>
                    <a:lnTo>
                      <a:pt x="40" y="50"/>
                    </a:lnTo>
                    <a:lnTo>
                      <a:pt x="38" y="49"/>
                    </a:lnTo>
                    <a:lnTo>
                      <a:pt x="40" y="45"/>
                    </a:lnTo>
                    <a:lnTo>
                      <a:pt x="45" y="23"/>
                    </a:lnTo>
                    <a:lnTo>
                      <a:pt x="40" y="20"/>
                    </a:lnTo>
                    <a:lnTo>
                      <a:pt x="41" y="15"/>
                    </a:lnTo>
                    <a:lnTo>
                      <a:pt x="41" y="4"/>
                    </a:lnTo>
                    <a:lnTo>
                      <a:pt x="27" y="7"/>
                    </a:lnTo>
                    <a:lnTo>
                      <a:pt x="16" y="15"/>
                    </a:lnTo>
                    <a:lnTo>
                      <a:pt x="2" y="18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8" y="8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4" y="0"/>
                    </a:lnTo>
                    <a:lnTo>
                      <a:pt x="33" y="0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67" y="0"/>
                    </a:lnTo>
                    <a:lnTo>
                      <a:pt x="78" y="0"/>
                    </a:lnTo>
                    <a:lnTo>
                      <a:pt x="91" y="0"/>
                    </a:lnTo>
                    <a:lnTo>
                      <a:pt x="102" y="0"/>
                    </a:lnTo>
                    <a:lnTo>
                      <a:pt x="111" y="0"/>
                    </a:lnTo>
                    <a:lnTo>
                      <a:pt x="122" y="0"/>
                    </a:lnTo>
                    <a:lnTo>
                      <a:pt x="135" y="0"/>
                    </a:lnTo>
                    <a:lnTo>
                      <a:pt x="146" y="0"/>
                    </a:lnTo>
                    <a:lnTo>
                      <a:pt x="159" y="0"/>
                    </a:lnTo>
                    <a:lnTo>
                      <a:pt x="168" y="0"/>
                    </a:lnTo>
                    <a:lnTo>
                      <a:pt x="180" y="0"/>
                    </a:lnTo>
                    <a:lnTo>
                      <a:pt x="187" y="0"/>
                    </a:lnTo>
                    <a:lnTo>
                      <a:pt x="19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72" name="Freeform 13"/>
              <p:cNvSpPr/>
              <p:nvPr/>
            </p:nvSpPr>
            <p:spPr>
              <a:xfrm>
                <a:off x="1528920" y="2009880"/>
                <a:ext cx="193320" cy="15840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58400"/>
                  <a:gd name="textAreaBottom" fmla="*/ 158760 h 158400"/>
                  <a:gd name="GluePoint1X" fmla="*/ 55 w 122"/>
                  <a:gd name="GluePoint1Y" fmla="*/ 89 h 100"/>
                  <a:gd name="GluePoint2X" fmla="*/ 78 w 122"/>
                  <a:gd name="GluePoint2Y" fmla="*/ 89 h 100"/>
                  <a:gd name="GluePoint3X" fmla="*/ 92 w 122"/>
                  <a:gd name="GluePoint3Y" fmla="*/ 89 h 100"/>
                  <a:gd name="GluePoint4X" fmla="*/ 98 w 122"/>
                  <a:gd name="GluePoint4Y" fmla="*/ 68 h 100"/>
                  <a:gd name="GluePoint5X" fmla="*/ 103 w 122"/>
                  <a:gd name="GluePoint5Y" fmla="*/ 50 h 100"/>
                  <a:gd name="GluePoint6X" fmla="*/ 111 w 122"/>
                  <a:gd name="GluePoint6Y" fmla="*/ 28 h 100"/>
                  <a:gd name="GluePoint7X" fmla="*/ 117 w 122"/>
                  <a:gd name="GluePoint7Y" fmla="*/ 10 h 100"/>
                  <a:gd name="GluePoint8X" fmla="*/ 119 w 122"/>
                  <a:gd name="GluePoint8Y" fmla="*/ 10 h 100"/>
                  <a:gd name="GluePoint9X" fmla="*/ 122 w 122"/>
                  <a:gd name="GluePoint9Y" fmla="*/ 0 h 100"/>
                  <a:gd name="GluePoint10X" fmla="*/ 98 w 122"/>
                  <a:gd name="GluePoint10Y" fmla="*/ 0 h 100"/>
                  <a:gd name="GluePoint11X" fmla="*/ 73 w 122"/>
                  <a:gd name="GluePoint11Y" fmla="*/ 0 h 100"/>
                  <a:gd name="GluePoint12X" fmla="*/ 52 w 122"/>
                  <a:gd name="GluePoint12Y" fmla="*/ 0 h 100"/>
                  <a:gd name="GluePoint13X" fmla="*/ 35 w 122"/>
                  <a:gd name="GluePoint13Y" fmla="*/ 0 h 100"/>
                  <a:gd name="GluePoint14X" fmla="*/ 25 w 122"/>
                  <a:gd name="GluePoint14Y" fmla="*/ 26 h 100"/>
                  <a:gd name="GluePoint15X" fmla="*/ 16 w 122"/>
                  <a:gd name="GluePoint15Y" fmla="*/ 52 h 100"/>
                  <a:gd name="GluePoint16X" fmla="*/ 8 w 122"/>
                  <a:gd name="GluePoint16Y" fmla="*/ 77 h 100"/>
                  <a:gd name="GluePoint17X" fmla="*/ 0 w 122"/>
                  <a:gd name="GluePoint17Y" fmla="*/ 100 h 100"/>
                  <a:gd name="GluePoint18X" fmla="*/ 11 w 122"/>
                  <a:gd name="GluePoint18Y" fmla="*/ 100 h 100"/>
                  <a:gd name="GluePoint19X" fmla="*/ 14 w 122"/>
                  <a:gd name="GluePoint19Y" fmla="*/ 92 h 100"/>
                  <a:gd name="GluePoint20X" fmla="*/ 27 w 122"/>
                  <a:gd name="GluePoint20Y" fmla="*/ 92 h 100"/>
                  <a:gd name="GluePoint21X" fmla="*/ 38 w 122"/>
                  <a:gd name="GluePoint21Y" fmla="*/ 92 h 100"/>
                  <a:gd name="GluePoint22X" fmla="*/ 38 w 122"/>
                  <a:gd name="GluePoint22Y" fmla="*/ 89 h 100"/>
                  <a:gd name="GluePoint23X" fmla="*/ 55 w 122"/>
                  <a:gd name="GluePoint23Y" fmla="*/ 89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122" h="100">
                    <a:moveTo>
                      <a:pt x="55" y="89"/>
                    </a:moveTo>
                    <a:lnTo>
                      <a:pt x="78" y="89"/>
                    </a:lnTo>
                    <a:lnTo>
                      <a:pt x="92" y="89"/>
                    </a:lnTo>
                    <a:lnTo>
                      <a:pt x="98" y="68"/>
                    </a:lnTo>
                    <a:lnTo>
                      <a:pt x="103" y="50"/>
                    </a:lnTo>
                    <a:lnTo>
                      <a:pt x="111" y="28"/>
                    </a:lnTo>
                    <a:lnTo>
                      <a:pt x="117" y="10"/>
                    </a:lnTo>
                    <a:lnTo>
                      <a:pt x="119" y="10"/>
                    </a:lnTo>
                    <a:lnTo>
                      <a:pt x="122" y="0"/>
                    </a:lnTo>
                    <a:lnTo>
                      <a:pt x="98" y="0"/>
                    </a:lnTo>
                    <a:lnTo>
                      <a:pt x="73" y="0"/>
                    </a:lnTo>
                    <a:lnTo>
                      <a:pt x="52" y="0"/>
                    </a:lnTo>
                    <a:lnTo>
                      <a:pt x="35" y="0"/>
                    </a:lnTo>
                    <a:lnTo>
                      <a:pt x="25" y="26"/>
                    </a:lnTo>
                    <a:lnTo>
                      <a:pt x="16" y="52"/>
                    </a:lnTo>
                    <a:lnTo>
                      <a:pt x="8" y="77"/>
                    </a:lnTo>
                    <a:lnTo>
                      <a:pt x="0" y="100"/>
                    </a:lnTo>
                    <a:lnTo>
                      <a:pt x="11" y="100"/>
                    </a:lnTo>
                    <a:lnTo>
                      <a:pt x="14" y="92"/>
                    </a:lnTo>
                    <a:lnTo>
                      <a:pt x="27" y="92"/>
                    </a:lnTo>
                    <a:lnTo>
                      <a:pt x="38" y="92"/>
                    </a:lnTo>
                    <a:lnTo>
                      <a:pt x="38" y="89"/>
                    </a:lnTo>
                    <a:lnTo>
                      <a:pt x="55" y="8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73" name="Freeform 14"/>
              <p:cNvSpPr/>
              <p:nvPr/>
            </p:nvSpPr>
            <p:spPr>
              <a:xfrm>
                <a:off x="1407960" y="2009880"/>
                <a:ext cx="175680" cy="15840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8400"/>
                  <a:gd name="textAreaBottom" fmla="*/ 158760 h 158400"/>
                  <a:gd name="GluePoint1X" fmla="*/ 50 w 111"/>
                  <a:gd name="GluePoint1Y" fmla="*/ 0 h 100"/>
                  <a:gd name="GluePoint2X" fmla="*/ 66 w 111"/>
                  <a:gd name="GluePoint2Y" fmla="*/ 0 h 100"/>
                  <a:gd name="GluePoint3X" fmla="*/ 84 w 111"/>
                  <a:gd name="GluePoint3Y" fmla="*/ 0 h 100"/>
                  <a:gd name="GluePoint4X" fmla="*/ 98 w 111"/>
                  <a:gd name="GluePoint4Y" fmla="*/ 0 h 100"/>
                  <a:gd name="GluePoint5X" fmla="*/ 111 w 111"/>
                  <a:gd name="GluePoint5Y" fmla="*/ 0 h 100"/>
                  <a:gd name="GluePoint6X" fmla="*/ 101 w 111"/>
                  <a:gd name="GluePoint6Y" fmla="*/ 26 h 100"/>
                  <a:gd name="GluePoint7X" fmla="*/ 92 w 111"/>
                  <a:gd name="GluePoint7Y" fmla="*/ 52 h 100"/>
                  <a:gd name="GluePoint8X" fmla="*/ 84 w 111"/>
                  <a:gd name="GluePoint8Y" fmla="*/ 77 h 100"/>
                  <a:gd name="GluePoint9X" fmla="*/ 76 w 111"/>
                  <a:gd name="GluePoint9Y" fmla="*/ 100 h 100"/>
                  <a:gd name="GluePoint10X" fmla="*/ 63 w 111"/>
                  <a:gd name="GluePoint10Y" fmla="*/ 100 h 100"/>
                  <a:gd name="GluePoint11X" fmla="*/ 47 w 111"/>
                  <a:gd name="GluePoint11Y" fmla="*/ 100 h 100"/>
                  <a:gd name="GluePoint12X" fmla="*/ 30 w 111"/>
                  <a:gd name="GluePoint12Y" fmla="*/ 92 h 100"/>
                  <a:gd name="GluePoint13X" fmla="*/ 11 w 111"/>
                  <a:gd name="GluePoint13Y" fmla="*/ 84 h 100"/>
                  <a:gd name="GluePoint14X" fmla="*/ 0 w 111"/>
                  <a:gd name="GluePoint14Y" fmla="*/ 79 h 100"/>
                  <a:gd name="GluePoint15X" fmla="*/ 0 w 111"/>
                  <a:gd name="GluePoint15Y" fmla="*/ 77 h 100"/>
                  <a:gd name="GluePoint16X" fmla="*/ 1 w 111"/>
                  <a:gd name="GluePoint16Y" fmla="*/ 76 h 100"/>
                  <a:gd name="GluePoint17X" fmla="*/ 4 w 111"/>
                  <a:gd name="GluePoint17Y" fmla="*/ 76 h 100"/>
                  <a:gd name="GluePoint18X" fmla="*/ 6 w 111"/>
                  <a:gd name="GluePoint18Y" fmla="*/ 73 h 100"/>
                  <a:gd name="GluePoint19X" fmla="*/ 6 w 111"/>
                  <a:gd name="GluePoint19Y" fmla="*/ 71 h 100"/>
                  <a:gd name="GluePoint20X" fmla="*/ 3 w 111"/>
                  <a:gd name="GluePoint20Y" fmla="*/ 69 h 100"/>
                  <a:gd name="GluePoint21X" fmla="*/ 4 w 111"/>
                  <a:gd name="GluePoint21Y" fmla="*/ 64 h 100"/>
                  <a:gd name="GluePoint22X" fmla="*/ 9 w 111"/>
                  <a:gd name="GluePoint22Y" fmla="*/ 61 h 100"/>
                  <a:gd name="GluePoint23X" fmla="*/ 12 w 111"/>
                  <a:gd name="GluePoint23Y" fmla="*/ 55 h 100"/>
                  <a:gd name="GluePoint24X" fmla="*/ 20 w 111"/>
                  <a:gd name="GluePoint24Y" fmla="*/ 48 h 100"/>
                  <a:gd name="GluePoint25X" fmla="*/ 17 w 111"/>
                  <a:gd name="GluePoint25Y" fmla="*/ 37 h 100"/>
                  <a:gd name="GluePoint26X" fmla="*/ 17 w 111"/>
                  <a:gd name="GluePoint26Y" fmla="*/ 36 h 100"/>
                  <a:gd name="GluePoint27X" fmla="*/ 20 w 111"/>
                  <a:gd name="GluePoint27Y" fmla="*/ 29 h 100"/>
                  <a:gd name="GluePoint28X" fmla="*/ 22 w 111"/>
                  <a:gd name="GluePoint28Y" fmla="*/ 19 h 100"/>
                  <a:gd name="GluePoint29X" fmla="*/ 27 w 111"/>
                  <a:gd name="GluePoint29Y" fmla="*/ 16 h 100"/>
                  <a:gd name="GluePoint30X" fmla="*/ 31 w 111"/>
                  <a:gd name="GluePoint30Y" fmla="*/ 18 h 100"/>
                  <a:gd name="GluePoint31X" fmla="*/ 35 w 111"/>
                  <a:gd name="GluePoint31Y" fmla="*/ 15 h 100"/>
                  <a:gd name="GluePoint32X" fmla="*/ 39 w 111"/>
                  <a:gd name="GluePoint32Y" fmla="*/ 0 h 100"/>
                  <a:gd name="GluePoint33X" fmla="*/ 50 w 111"/>
                  <a:gd name="GluePoint33Y" fmla="*/ 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11" h="100">
                    <a:moveTo>
                      <a:pt x="50" y="0"/>
                    </a:moveTo>
                    <a:lnTo>
                      <a:pt x="66" y="0"/>
                    </a:lnTo>
                    <a:lnTo>
                      <a:pt x="84" y="0"/>
                    </a:lnTo>
                    <a:lnTo>
                      <a:pt x="98" y="0"/>
                    </a:lnTo>
                    <a:lnTo>
                      <a:pt x="111" y="0"/>
                    </a:lnTo>
                    <a:lnTo>
                      <a:pt x="101" y="26"/>
                    </a:lnTo>
                    <a:lnTo>
                      <a:pt x="92" y="52"/>
                    </a:lnTo>
                    <a:lnTo>
                      <a:pt x="84" y="77"/>
                    </a:lnTo>
                    <a:lnTo>
                      <a:pt x="76" y="100"/>
                    </a:lnTo>
                    <a:lnTo>
                      <a:pt x="63" y="100"/>
                    </a:lnTo>
                    <a:lnTo>
                      <a:pt x="47" y="100"/>
                    </a:lnTo>
                    <a:lnTo>
                      <a:pt x="30" y="92"/>
                    </a:lnTo>
                    <a:lnTo>
                      <a:pt x="11" y="84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4" y="76"/>
                    </a:lnTo>
                    <a:lnTo>
                      <a:pt x="6" y="73"/>
                    </a:lnTo>
                    <a:lnTo>
                      <a:pt x="6" y="71"/>
                    </a:lnTo>
                    <a:lnTo>
                      <a:pt x="3" y="69"/>
                    </a:lnTo>
                    <a:lnTo>
                      <a:pt x="4" y="64"/>
                    </a:lnTo>
                    <a:lnTo>
                      <a:pt x="9" y="61"/>
                    </a:lnTo>
                    <a:lnTo>
                      <a:pt x="12" y="55"/>
                    </a:lnTo>
                    <a:lnTo>
                      <a:pt x="20" y="48"/>
                    </a:lnTo>
                    <a:lnTo>
                      <a:pt x="17" y="37"/>
                    </a:lnTo>
                    <a:lnTo>
                      <a:pt x="17" y="36"/>
                    </a:lnTo>
                    <a:lnTo>
                      <a:pt x="20" y="29"/>
                    </a:lnTo>
                    <a:lnTo>
                      <a:pt x="22" y="19"/>
                    </a:lnTo>
                    <a:lnTo>
                      <a:pt x="27" y="16"/>
                    </a:lnTo>
                    <a:lnTo>
                      <a:pt x="31" y="18"/>
                    </a:lnTo>
                    <a:lnTo>
                      <a:pt x="35" y="15"/>
                    </a:lnTo>
                    <a:lnTo>
                      <a:pt x="39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74" name="Freeform 15"/>
              <p:cNvSpPr/>
              <p:nvPr/>
            </p:nvSpPr>
            <p:spPr>
              <a:xfrm>
                <a:off x="1353960" y="2131920"/>
                <a:ext cx="641160" cy="506160"/>
              </a:xfrm>
              <a:custGeom>
                <a:avLst/>
                <a:gdLst>
                  <a:gd name="textAreaLeft" fmla="*/ 0 w 641160"/>
                  <a:gd name="textAreaRight" fmla="*/ 641520 w 641160"/>
                  <a:gd name="textAreaTop" fmla="*/ 0 h 506160"/>
                  <a:gd name="textAreaBottom" fmla="*/ 506520 h 506160"/>
                  <a:gd name="GluePoint1X" fmla="*/ 43 w 404"/>
                  <a:gd name="GluePoint1Y" fmla="*/ 24 h 319"/>
                  <a:gd name="GluePoint2X" fmla="*/ 53 w 404"/>
                  <a:gd name="GluePoint2Y" fmla="*/ 52 h 319"/>
                  <a:gd name="GluePoint3X" fmla="*/ 65 w 404"/>
                  <a:gd name="GluePoint3Y" fmla="*/ 84 h 319"/>
                  <a:gd name="GluePoint4X" fmla="*/ 77 w 404"/>
                  <a:gd name="GluePoint4Y" fmla="*/ 100 h 319"/>
                  <a:gd name="GluePoint5X" fmla="*/ 81 w 404"/>
                  <a:gd name="GluePoint5Y" fmla="*/ 119 h 319"/>
                  <a:gd name="GluePoint6X" fmla="*/ 92 w 404"/>
                  <a:gd name="GluePoint6Y" fmla="*/ 132 h 319"/>
                  <a:gd name="GluePoint7X" fmla="*/ 111 w 404"/>
                  <a:gd name="GluePoint7Y" fmla="*/ 155 h 319"/>
                  <a:gd name="GluePoint8X" fmla="*/ 126 w 404"/>
                  <a:gd name="GluePoint8Y" fmla="*/ 179 h 319"/>
                  <a:gd name="GluePoint9X" fmla="*/ 129 w 404"/>
                  <a:gd name="GluePoint9Y" fmla="*/ 206 h 319"/>
                  <a:gd name="GluePoint10X" fmla="*/ 123 w 404"/>
                  <a:gd name="GluePoint10Y" fmla="*/ 227 h 319"/>
                  <a:gd name="GluePoint11X" fmla="*/ 148 w 404"/>
                  <a:gd name="GluePoint11Y" fmla="*/ 253 h 319"/>
                  <a:gd name="GluePoint12X" fmla="*/ 212 w 404"/>
                  <a:gd name="GluePoint12Y" fmla="*/ 285 h 319"/>
                  <a:gd name="GluePoint13X" fmla="*/ 239 w 404"/>
                  <a:gd name="GluePoint13Y" fmla="*/ 296 h 319"/>
                  <a:gd name="GluePoint14X" fmla="*/ 278 w 404"/>
                  <a:gd name="GluePoint14Y" fmla="*/ 291 h 319"/>
                  <a:gd name="GluePoint15X" fmla="*/ 310 w 404"/>
                  <a:gd name="GluePoint15Y" fmla="*/ 309 h 319"/>
                  <a:gd name="GluePoint16X" fmla="*/ 334 w 404"/>
                  <a:gd name="GluePoint16Y" fmla="*/ 279 h 319"/>
                  <a:gd name="GluePoint17X" fmla="*/ 350 w 404"/>
                  <a:gd name="GluePoint17Y" fmla="*/ 259 h 319"/>
                  <a:gd name="GluePoint18X" fmla="*/ 374 w 404"/>
                  <a:gd name="GluePoint18Y" fmla="*/ 250 h 319"/>
                  <a:gd name="GluePoint19X" fmla="*/ 380 w 404"/>
                  <a:gd name="GluePoint19Y" fmla="*/ 250 h 319"/>
                  <a:gd name="GluePoint20X" fmla="*/ 386 w 404"/>
                  <a:gd name="GluePoint20Y" fmla="*/ 234 h 319"/>
                  <a:gd name="GluePoint21X" fmla="*/ 396 w 404"/>
                  <a:gd name="GluePoint21Y" fmla="*/ 214 h 319"/>
                  <a:gd name="GluePoint22X" fmla="*/ 394 w 404"/>
                  <a:gd name="GluePoint22Y" fmla="*/ 195 h 319"/>
                  <a:gd name="GluePoint23X" fmla="*/ 374 w 404"/>
                  <a:gd name="GluePoint23Y" fmla="*/ 198 h 319"/>
                  <a:gd name="GluePoint24X" fmla="*/ 339 w 404"/>
                  <a:gd name="GluePoint24Y" fmla="*/ 235 h 319"/>
                  <a:gd name="GluePoint25X" fmla="*/ 321 w 404"/>
                  <a:gd name="GluePoint25Y" fmla="*/ 250 h 319"/>
                  <a:gd name="GluePoint26X" fmla="*/ 305 w 404"/>
                  <a:gd name="GluePoint26Y" fmla="*/ 248 h 319"/>
                  <a:gd name="GluePoint27X" fmla="*/ 275 w 404"/>
                  <a:gd name="GluePoint27Y" fmla="*/ 246 h 319"/>
                  <a:gd name="GluePoint28X" fmla="*/ 256 w 404"/>
                  <a:gd name="GluePoint28Y" fmla="*/ 222 h 319"/>
                  <a:gd name="GluePoint29X" fmla="*/ 248 w 404"/>
                  <a:gd name="GluePoint29Y" fmla="*/ 200 h 319"/>
                  <a:gd name="GluePoint30X" fmla="*/ 248 w 404"/>
                  <a:gd name="GluePoint30Y" fmla="*/ 163 h 319"/>
                  <a:gd name="GluePoint31X" fmla="*/ 259 w 404"/>
                  <a:gd name="GluePoint31Y" fmla="*/ 129 h 319"/>
                  <a:gd name="GluePoint32X" fmla="*/ 264 w 404"/>
                  <a:gd name="GluePoint32Y" fmla="*/ 119 h 319"/>
                  <a:gd name="GluePoint33X" fmla="*/ 246 w 404"/>
                  <a:gd name="GluePoint33Y" fmla="*/ 116 h 319"/>
                  <a:gd name="GluePoint34X" fmla="*/ 232 w 404"/>
                  <a:gd name="GluePoint34Y" fmla="*/ 89 h 319"/>
                  <a:gd name="GluePoint35X" fmla="*/ 221 w 404"/>
                  <a:gd name="GluePoint35Y" fmla="*/ 61 h 319"/>
                  <a:gd name="GluePoint36X" fmla="*/ 196 w 404"/>
                  <a:gd name="GluePoint36Y" fmla="*/ 50 h 319"/>
                  <a:gd name="GluePoint37X" fmla="*/ 167 w 404"/>
                  <a:gd name="GluePoint37Y" fmla="*/ 50 h 319"/>
                  <a:gd name="GluePoint38X" fmla="*/ 153 w 404"/>
                  <a:gd name="GluePoint38Y" fmla="*/ 20 h 319"/>
                  <a:gd name="GluePoint39X" fmla="*/ 124 w 404"/>
                  <a:gd name="GluePoint39Y" fmla="*/ 15 h 319"/>
                  <a:gd name="GluePoint40X" fmla="*/ 64 w 404"/>
                  <a:gd name="GluePoint40Y" fmla="*/ 15 h 319"/>
                  <a:gd name="GluePoint41X" fmla="*/ 23 w 404"/>
                  <a:gd name="GluePoint41Y" fmla="*/ 0 h 319"/>
                  <a:gd name="GluePoint42X" fmla="*/ 2 w 404"/>
                  <a:gd name="GluePoint42Y" fmla="*/ 20 h 319"/>
                  <a:gd name="GluePoint43X" fmla="*/ 5 w 404"/>
                  <a:gd name="GluePoint43Y" fmla="*/ 52 h 319"/>
                  <a:gd name="GluePoint44X" fmla="*/ 21 w 404"/>
                  <a:gd name="GluePoint44Y" fmla="*/ 82 h 319"/>
                  <a:gd name="GluePoint45X" fmla="*/ 13 w 404"/>
                  <a:gd name="GluePoint45Y" fmla="*/ 87 h 319"/>
                  <a:gd name="GluePoint46X" fmla="*/ 11 w 404"/>
                  <a:gd name="GluePoint46Y" fmla="*/ 92 h 319"/>
                  <a:gd name="GluePoint47X" fmla="*/ 27 w 404"/>
                  <a:gd name="GluePoint47Y" fmla="*/ 105 h 319"/>
                  <a:gd name="GluePoint48X" fmla="*/ 38 w 404"/>
                  <a:gd name="GluePoint48Y" fmla="*/ 115 h 319"/>
                  <a:gd name="GluePoint49X" fmla="*/ 37 w 404"/>
                  <a:gd name="GluePoint49Y" fmla="*/ 139 h 319"/>
                  <a:gd name="GluePoint50X" fmla="*/ 43 w 404"/>
                  <a:gd name="GluePoint50Y" fmla="*/ 143 h 319"/>
                  <a:gd name="GluePoint51X" fmla="*/ 62 w 404"/>
                  <a:gd name="GluePoint51Y" fmla="*/ 172 h 319"/>
                  <a:gd name="GluePoint52X" fmla="*/ 69 w 404"/>
                  <a:gd name="GluePoint52Y" fmla="*/ 153 h 319"/>
                  <a:gd name="GluePoint53X" fmla="*/ 56 w 404"/>
                  <a:gd name="GluePoint53Y" fmla="*/ 143 h 319"/>
                  <a:gd name="GluePoint54X" fmla="*/ 53 w 404"/>
                  <a:gd name="GluePoint54Y" fmla="*/ 123 h 319"/>
                  <a:gd name="GluePoint55X" fmla="*/ 50 w 404"/>
                  <a:gd name="GluePoint55Y" fmla="*/ 108 h 319"/>
                  <a:gd name="GluePoint56X" fmla="*/ 45 w 404"/>
                  <a:gd name="GluePoint56Y" fmla="*/ 92 h 319"/>
                  <a:gd name="GluePoint57X" fmla="*/ 38 w 404"/>
                  <a:gd name="GluePoint57Y" fmla="*/ 68 h 319"/>
                  <a:gd name="GluePoint58X" fmla="*/ 26 w 404"/>
                  <a:gd name="GluePoint58Y" fmla="*/ 52 h 319"/>
                  <a:gd name="GluePoint59X" fmla="*/ 29 w 404"/>
                  <a:gd name="GluePoint59Y" fmla="*/ 15 h 3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404" h="319">
                    <a:moveTo>
                      <a:pt x="29" y="15"/>
                    </a:moveTo>
                    <a:lnTo>
                      <a:pt x="37" y="21"/>
                    </a:lnTo>
                    <a:lnTo>
                      <a:pt x="43" y="21"/>
                    </a:lnTo>
                    <a:lnTo>
                      <a:pt x="43" y="24"/>
                    </a:lnTo>
                    <a:lnTo>
                      <a:pt x="50" y="28"/>
                    </a:lnTo>
                    <a:lnTo>
                      <a:pt x="50" y="36"/>
                    </a:lnTo>
                    <a:lnTo>
                      <a:pt x="50" y="49"/>
                    </a:lnTo>
                    <a:lnTo>
                      <a:pt x="53" y="52"/>
                    </a:lnTo>
                    <a:lnTo>
                      <a:pt x="51" y="58"/>
                    </a:lnTo>
                    <a:lnTo>
                      <a:pt x="54" y="60"/>
                    </a:lnTo>
                    <a:lnTo>
                      <a:pt x="56" y="71"/>
                    </a:lnTo>
                    <a:lnTo>
                      <a:pt x="65" y="84"/>
                    </a:lnTo>
                    <a:lnTo>
                      <a:pt x="72" y="86"/>
                    </a:lnTo>
                    <a:lnTo>
                      <a:pt x="70" y="90"/>
                    </a:lnTo>
                    <a:lnTo>
                      <a:pt x="70" y="95"/>
                    </a:lnTo>
                    <a:lnTo>
                      <a:pt x="77" y="100"/>
                    </a:lnTo>
                    <a:lnTo>
                      <a:pt x="80" y="106"/>
                    </a:lnTo>
                    <a:lnTo>
                      <a:pt x="83" y="106"/>
                    </a:lnTo>
                    <a:lnTo>
                      <a:pt x="86" y="111"/>
                    </a:lnTo>
                    <a:lnTo>
                      <a:pt x="81" y="119"/>
                    </a:lnTo>
                    <a:lnTo>
                      <a:pt x="81" y="126"/>
                    </a:lnTo>
                    <a:lnTo>
                      <a:pt x="88" y="124"/>
                    </a:lnTo>
                    <a:lnTo>
                      <a:pt x="86" y="129"/>
                    </a:lnTo>
                    <a:lnTo>
                      <a:pt x="92" y="132"/>
                    </a:lnTo>
                    <a:lnTo>
                      <a:pt x="96" y="132"/>
                    </a:lnTo>
                    <a:lnTo>
                      <a:pt x="99" y="137"/>
                    </a:lnTo>
                    <a:lnTo>
                      <a:pt x="99" y="143"/>
                    </a:lnTo>
                    <a:lnTo>
                      <a:pt x="111" y="155"/>
                    </a:lnTo>
                    <a:lnTo>
                      <a:pt x="111" y="160"/>
                    </a:lnTo>
                    <a:lnTo>
                      <a:pt x="115" y="161"/>
                    </a:lnTo>
                    <a:lnTo>
                      <a:pt x="116" y="169"/>
                    </a:lnTo>
                    <a:lnTo>
                      <a:pt x="126" y="179"/>
                    </a:lnTo>
                    <a:lnTo>
                      <a:pt x="126" y="190"/>
                    </a:lnTo>
                    <a:lnTo>
                      <a:pt x="127" y="192"/>
                    </a:lnTo>
                    <a:lnTo>
                      <a:pt x="129" y="201"/>
                    </a:lnTo>
                    <a:lnTo>
                      <a:pt x="129" y="206"/>
                    </a:lnTo>
                    <a:lnTo>
                      <a:pt x="124" y="209"/>
                    </a:lnTo>
                    <a:lnTo>
                      <a:pt x="127" y="214"/>
                    </a:lnTo>
                    <a:lnTo>
                      <a:pt x="121" y="217"/>
                    </a:lnTo>
                    <a:lnTo>
                      <a:pt x="123" y="227"/>
                    </a:lnTo>
                    <a:lnTo>
                      <a:pt x="131" y="237"/>
                    </a:lnTo>
                    <a:lnTo>
                      <a:pt x="137" y="238"/>
                    </a:lnTo>
                    <a:lnTo>
                      <a:pt x="143" y="245"/>
                    </a:lnTo>
                    <a:lnTo>
                      <a:pt x="148" y="253"/>
                    </a:lnTo>
                    <a:lnTo>
                      <a:pt x="164" y="259"/>
                    </a:lnTo>
                    <a:lnTo>
                      <a:pt x="170" y="259"/>
                    </a:lnTo>
                    <a:lnTo>
                      <a:pt x="183" y="272"/>
                    </a:lnTo>
                    <a:lnTo>
                      <a:pt x="212" y="285"/>
                    </a:lnTo>
                    <a:lnTo>
                      <a:pt x="215" y="285"/>
                    </a:lnTo>
                    <a:lnTo>
                      <a:pt x="223" y="291"/>
                    </a:lnTo>
                    <a:lnTo>
                      <a:pt x="231" y="295"/>
                    </a:lnTo>
                    <a:lnTo>
                      <a:pt x="239" y="296"/>
                    </a:lnTo>
                    <a:lnTo>
                      <a:pt x="246" y="299"/>
                    </a:lnTo>
                    <a:lnTo>
                      <a:pt x="251" y="299"/>
                    </a:lnTo>
                    <a:lnTo>
                      <a:pt x="269" y="290"/>
                    </a:lnTo>
                    <a:lnTo>
                      <a:pt x="278" y="291"/>
                    </a:lnTo>
                    <a:lnTo>
                      <a:pt x="291" y="298"/>
                    </a:lnTo>
                    <a:lnTo>
                      <a:pt x="308" y="319"/>
                    </a:lnTo>
                    <a:lnTo>
                      <a:pt x="310" y="311"/>
                    </a:lnTo>
                    <a:lnTo>
                      <a:pt x="310" y="309"/>
                    </a:lnTo>
                    <a:lnTo>
                      <a:pt x="321" y="291"/>
                    </a:lnTo>
                    <a:lnTo>
                      <a:pt x="337" y="290"/>
                    </a:lnTo>
                    <a:lnTo>
                      <a:pt x="337" y="287"/>
                    </a:lnTo>
                    <a:lnTo>
                      <a:pt x="334" y="279"/>
                    </a:lnTo>
                    <a:lnTo>
                      <a:pt x="324" y="269"/>
                    </a:lnTo>
                    <a:lnTo>
                      <a:pt x="334" y="269"/>
                    </a:lnTo>
                    <a:lnTo>
                      <a:pt x="334" y="261"/>
                    </a:lnTo>
                    <a:lnTo>
                      <a:pt x="350" y="259"/>
                    </a:lnTo>
                    <a:lnTo>
                      <a:pt x="361" y="259"/>
                    </a:lnTo>
                    <a:lnTo>
                      <a:pt x="366" y="259"/>
                    </a:lnTo>
                    <a:lnTo>
                      <a:pt x="370" y="251"/>
                    </a:lnTo>
                    <a:lnTo>
                      <a:pt x="374" y="250"/>
                    </a:lnTo>
                    <a:lnTo>
                      <a:pt x="378" y="243"/>
                    </a:lnTo>
                    <a:lnTo>
                      <a:pt x="380" y="243"/>
                    </a:lnTo>
                    <a:lnTo>
                      <a:pt x="378" y="248"/>
                    </a:lnTo>
                    <a:lnTo>
                      <a:pt x="380" y="250"/>
                    </a:lnTo>
                    <a:lnTo>
                      <a:pt x="380" y="258"/>
                    </a:lnTo>
                    <a:lnTo>
                      <a:pt x="381" y="256"/>
                    </a:lnTo>
                    <a:lnTo>
                      <a:pt x="388" y="235"/>
                    </a:lnTo>
                    <a:lnTo>
                      <a:pt x="386" y="234"/>
                    </a:lnTo>
                    <a:lnTo>
                      <a:pt x="389" y="232"/>
                    </a:lnTo>
                    <a:lnTo>
                      <a:pt x="389" y="229"/>
                    </a:lnTo>
                    <a:lnTo>
                      <a:pt x="388" y="229"/>
                    </a:lnTo>
                    <a:lnTo>
                      <a:pt x="396" y="214"/>
                    </a:lnTo>
                    <a:lnTo>
                      <a:pt x="402" y="208"/>
                    </a:lnTo>
                    <a:lnTo>
                      <a:pt x="404" y="201"/>
                    </a:lnTo>
                    <a:lnTo>
                      <a:pt x="402" y="197"/>
                    </a:lnTo>
                    <a:lnTo>
                      <a:pt x="394" y="195"/>
                    </a:lnTo>
                    <a:lnTo>
                      <a:pt x="389" y="198"/>
                    </a:lnTo>
                    <a:lnTo>
                      <a:pt x="391" y="195"/>
                    </a:lnTo>
                    <a:lnTo>
                      <a:pt x="386" y="193"/>
                    </a:lnTo>
                    <a:lnTo>
                      <a:pt x="374" y="198"/>
                    </a:lnTo>
                    <a:lnTo>
                      <a:pt x="359" y="198"/>
                    </a:lnTo>
                    <a:lnTo>
                      <a:pt x="350" y="203"/>
                    </a:lnTo>
                    <a:lnTo>
                      <a:pt x="345" y="221"/>
                    </a:lnTo>
                    <a:lnTo>
                      <a:pt x="339" y="235"/>
                    </a:lnTo>
                    <a:lnTo>
                      <a:pt x="331" y="240"/>
                    </a:lnTo>
                    <a:lnTo>
                      <a:pt x="331" y="246"/>
                    </a:lnTo>
                    <a:lnTo>
                      <a:pt x="326" y="250"/>
                    </a:lnTo>
                    <a:lnTo>
                      <a:pt x="321" y="250"/>
                    </a:lnTo>
                    <a:lnTo>
                      <a:pt x="321" y="245"/>
                    </a:lnTo>
                    <a:lnTo>
                      <a:pt x="313" y="245"/>
                    </a:lnTo>
                    <a:lnTo>
                      <a:pt x="313" y="246"/>
                    </a:lnTo>
                    <a:lnTo>
                      <a:pt x="305" y="248"/>
                    </a:lnTo>
                    <a:lnTo>
                      <a:pt x="291" y="250"/>
                    </a:lnTo>
                    <a:lnTo>
                      <a:pt x="285" y="254"/>
                    </a:lnTo>
                    <a:lnTo>
                      <a:pt x="281" y="254"/>
                    </a:lnTo>
                    <a:lnTo>
                      <a:pt x="275" y="246"/>
                    </a:lnTo>
                    <a:lnTo>
                      <a:pt x="270" y="246"/>
                    </a:lnTo>
                    <a:lnTo>
                      <a:pt x="264" y="243"/>
                    </a:lnTo>
                    <a:lnTo>
                      <a:pt x="259" y="237"/>
                    </a:lnTo>
                    <a:lnTo>
                      <a:pt x="256" y="222"/>
                    </a:lnTo>
                    <a:lnTo>
                      <a:pt x="250" y="213"/>
                    </a:lnTo>
                    <a:lnTo>
                      <a:pt x="246" y="206"/>
                    </a:lnTo>
                    <a:lnTo>
                      <a:pt x="246" y="203"/>
                    </a:lnTo>
                    <a:lnTo>
                      <a:pt x="248" y="200"/>
                    </a:lnTo>
                    <a:lnTo>
                      <a:pt x="248" y="197"/>
                    </a:lnTo>
                    <a:lnTo>
                      <a:pt x="245" y="190"/>
                    </a:lnTo>
                    <a:lnTo>
                      <a:pt x="243" y="184"/>
                    </a:lnTo>
                    <a:lnTo>
                      <a:pt x="248" y="163"/>
                    </a:lnTo>
                    <a:lnTo>
                      <a:pt x="248" y="140"/>
                    </a:lnTo>
                    <a:lnTo>
                      <a:pt x="253" y="135"/>
                    </a:lnTo>
                    <a:lnTo>
                      <a:pt x="254" y="129"/>
                    </a:lnTo>
                    <a:lnTo>
                      <a:pt x="259" y="129"/>
                    </a:lnTo>
                    <a:lnTo>
                      <a:pt x="262" y="126"/>
                    </a:lnTo>
                    <a:lnTo>
                      <a:pt x="264" y="123"/>
                    </a:lnTo>
                    <a:lnTo>
                      <a:pt x="261" y="124"/>
                    </a:lnTo>
                    <a:lnTo>
                      <a:pt x="264" y="119"/>
                    </a:lnTo>
                    <a:lnTo>
                      <a:pt x="264" y="119"/>
                    </a:lnTo>
                    <a:lnTo>
                      <a:pt x="259" y="119"/>
                    </a:lnTo>
                    <a:lnTo>
                      <a:pt x="254" y="116"/>
                    </a:lnTo>
                    <a:lnTo>
                      <a:pt x="246" y="116"/>
                    </a:lnTo>
                    <a:lnTo>
                      <a:pt x="240" y="113"/>
                    </a:lnTo>
                    <a:lnTo>
                      <a:pt x="235" y="110"/>
                    </a:lnTo>
                    <a:lnTo>
                      <a:pt x="232" y="103"/>
                    </a:lnTo>
                    <a:lnTo>
                      <a:pt x="232" y="89"/>
                    </a:lnTo>
                    <a:lnTo>
                      <a:pt x="227" y="86"/>
                    </a:lnTo>
                    <a:lnTo>
                      <a:pt x="227" y="81"/>
                    </a:lnTo>
                    <a:lnTo>
                      <a:pt x="224" y="76"/>
                    </a:lnTo>
                    <a:lnTo>
                      <a:pt x="221" y="61"/>
                    </a:lnTo>
                    <a:lnTo>
                      <a:pt x="215" y="52"/>
                    </a:lnTo>
                    <a:lnTo>
                      <a:pt x="213" y="50"/>
                    </a:lnTo>
                    <a:lnTo>
                      <a:pt x="199" y="50"/>
                    </a:lnTo>
                    <a:lnTo>
                      <a:pt x="196" y="50"/>
                    </a:lnTo>
                    <a:lnTo>
                      <a:pt x="185" y="65"/>
                    </a:lnTo>
                    <a:lnTo>
                      <a:pt x="178" y="63"/>
                    </a:lnTo>
                    <a:lnTo>
                      <a:pt x="169" y="55"/>
                    </a:lnTo>
                    <a:lnTo>
                      <a:pt x="167" y="50"/>
                    </a:lnTo>
                    <a:lnTo>
                      <a:pt x="167" y="36"/>
                    </a:lnTo>
                    <a:lnTo>
                      <a:pt x="161" y="31"/>
                    </a:lnTo>
                    <a:lnTo>
                      <a:pt x="156" y="21"/>
                    </a:lnTo>
                    <a:lnTo>
                      <a:pt x="153" y="20"/>
                    </a:lnTo>
                    <a:lnTo>
                      <a:pt x="151" y="16"/>
                    </a:lnTo>
                    <a:lnTo>
                      <a:pt x="148" y="15"/>
                    </a:lnTo>
                    <a:lnTo>
                      <a:pt x="137" y="15"/>
                    </a:lnTo>
                    <a:lnTo>
                      <a:pt x="124" y="15"/>
                    </a:lnTo>
                    <a:lnTo>
                      <a:pt x="121" y="23"/>
                    </a:lnTo>
                    <a:lnTo>
                      <a:pt x="97" y="23"/>
                    </a:lnTo>
                    <a:lnTo>
                      <a:pt x="81" y="23"/>
                    </a:lnTo>
                    <a:lnTo>
                      <a:pt x="64" y="15"/>
                    </a:lnTo>
                    <a:lnTo>
                      <a:pt x="45" y="7"/>
                    </a:lnTo>
                    <a:lnTo>
                      <a:pt x="3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0" y="4"/>
                    </a:lnTo>
                    <a:lnTo>
                      <a:pt x="3" y="15"/>
                    </a:lnTo>
                    <a:lnTo>
                      <a:pt x="2" y="20"/>
                    </a:lnTo>
                    <a:lnTo>
                      <a:pt x="5" y="33"/>
                    </a:lnTo>
                    <a:lnTo>
                      <a:pt x="5" y="41"/>
                    </a:lnTo>
                    <a:lnTo>
                      <a:pt x="7" y="41"/>
                    </a:lnTo>
                    <a:lnTo>
                      <a:pt x="5" y="52"/>
                    </a:lnTo>
                    <a:lnTo>
                      <a:pt x="11" y="58"/>
                    </a:lnTo>
                    <a:lnTo>
                      <a:pt x="15" y="58"/>
                    </a:lnTo>
                    <a:lnTo>
                      <a:pt x="23" y="74"/>
                    </a:lnTo>
                    <a:lnTo>
                      <a:pt x="21" y="82"/>
                    </a:lnTo>
                    <a:lnTo>
                      <a:pt x="19" y="84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3" y="87"/>
                    </a:lnTo>
                    <a:lnTo>
                      <a:pt x="7" y="86"/>
                    </a:lnTo>
                    <a:lnTo>
                      <a:pt x="7" y="89"/>
                    </a:lnTo>
                    <a:lnTo>
                      <a:pt x="8" y="87"/>
                    </a:lnTo>
                    <a:lnTo>
                      <a:pt x="11" y="92"/>
                    </a:lnTo>
                    <a:lnTo>
                      <a:pt x="13" y="97"/>
                    </a:lnTo>
                    <a:lnTo>
                      <a:pt x="18" y="98"/>
                    </a:lnTo>
                    <a:lnTo>
                      <a:pt x="23" y="105"/>
                    </a:lnTo>
                    <a:lnTo>
                      <a:pt x="27" y="105"/>
                    </a:lnTo>
                    <a:lnTo>
                      <a:pt x="30" y="102"/>
                    </a:lnTo>
                    <a:lnTo>
                      <a:pt x="30" y="106"/>
                    </a:lnTo>
                    <a:lnTo>
                      <a:pt x="32" y="111"/>
                    </a:lnTo>
                    <a:lnTo>
                      <a:pt x="38" y="115"/>
                    </a:lnTo>
                    <a:lnTo>
                      <a:pt x="40" y="123"/>
                    </a:lnTo>
                    <a:lnTo>
                      <a:pt x="38" y="132"/>
                    </a:lnTo>
                    <a:lnTo>
                      <a:pt x="35" y="140"/>
                    </a:lnTo>
                    <a:lnTo>
                      <a:pt x="37" y="139"/>
                    </a:lnTo>
                    <a:lnTo>
                      <a:pt x="37" y="140"/>
                    </a:lnTo>
                    <a:lnTo>
                      <a:pt x="40" y="140"/>
                    </a:lnTo>
                    <a:lnTo>
                      <a:pt x="40" y="143"/>
                    </a:lnTo>
                    <a:lnTo>
                      <a:pt x="43" y="143"/>
                    </a:lnTo>
                    <a:lnTo>
                      <a:pt x="45" y="148"/>
                    </a:lnTo>
                    <a:lnTo>
                      <a:pt x="57" y="160"/>
                    </a:lnTo>
                    <a:lnTo>
                      <a:pt x="59" y="163"/>
                    </a:lnTo>
                    <a:lnTo>
                      <a:pt x="62" y="172"/>
                    </a:lnTo>
                    <a:lnTo>
                      <a:pt x="70" y="168"/>
                    </a:lnTo>
                    <a:lnTo>
                      <a:pt x="72" y="164"/>
                    </a:lnTo>
                    <a:lnTo>
                      <a:pt x="72" y="161"/>
                    </a:lnTo>
                    <a:lnTo>
                      <a:pt x="69" y="153"/>
                    </a:lnTo>
                    <a:lnTo>
                      <a:pt x="64" y="148"/>
                    </a:lnTo>
                    <a:lnTo>
                      <a:pt x="61" y="150"/>
                    </a:lnTo>
                    <a:lnTo>
                      <a:pt x="57" y="148"/>
                    </a:lnTo>
                    <a:lnTo>
                      <a:pt x="56" y="143"/>
                    </a:lnTo>
                    <a:lnTo>
                      <a:pt x="57" y="139"/>
                    </a:lnTo>
                    <a:lnTo>
                      <a:pt x="56" y="132"/>
                    </a:lnTo>
                    <a:lnTo>
                      <a:pt x="56" y="127"/>
                    </a:lnTo>
                    <a:lnTo>
                      <a:pt x="53" y="123"/>
                    </a:lnTo>
                    <a:lnTo>
                      <a:pt x="54" y="113"/>
                    </a:lnTo>
                    <a:lnTo>
                      <a:pt x="53" y="106"/>
                    </a:lnTo>
                    <a:lnTo>
                      <a:pt x="50" y="103"/>
                    </a:lnTo>
                    <a:lnTo>
                      <a:pt x="50" y="108"/>
                    </a:lnTo>
                    <a:lnTo>
                      <a:pt x="48" y="106"/>
                    </a:lnTo>
                    <a:lnTo>
                      <a:pt x="48" y="100"/>
                    </a:lnTo>
                    <a:lnTo>
                      <a:pt x="45" y="97"/>
                    </a:lnTo>
                    <a:lnTo>
                      <a:pt x="45" y="92"/>
                    </a:lnTo>
                    <a:lnTo>
                      <a:pt x="40" y="86"/>
                    </a:lnTo>
                    <a:lnTo>
                      <a:pt x="42" y="76"/>
                    </a:lnTo>
                    <a:lnTo>
                      <a:pt x="38" y="74"/>
                    </a:lnTo>
                    <a:lnTo>
                      <a:pt x="38" y="68"/>
                    </a:lnTo>
                    <a:lnTo>
                      <a:pt x="34" y="68"/>
                    </a:lnTo>
                    <a:lnTo>
                      <a:pt x="34" y="60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24" y="45"/>
                    </a:lnTo>
                    <a:lnTo>
                      <a:pt x="27" y="31"/>
                    </a:lnTo>
                    <a:lnTo>
                      <a:pt x="26" y="28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75" name="Freeform 16"/>
              <p:cNvSpPr/>
              <p:nvPr/>
            </p:nvSpPr>
            <p:spPr>
              <a:xfrm>
                <a:off x="1279440" y="1871640"/>
                <a:ext cx="159840" cy="26640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266400"/>
                  <a:gd name="textAreaBottom" fmla="*/ 266760 h 266400"/>
                  <a:gd name="GluePoint1X" fmla="*/ 90 w 101"/>
                  <a:gd name="GluePoint1Y" fmla="*/ 148 h 168"/>
                  <a:gd name="GluePoint2X" fmla="*/ 101 w 101"/>
                  <a:gd name="GluePoint2Y" fmla="*/ 135 h 168"/>
                  <a:gd name="GluePoint3X" fmla="*/ 98 w 101"/>
                  <a:gd name="GluePoint3Y" fmla="*/ 123 h 168"/>
                  <a:gd name="GluePoint4X" fmla="*/ 76 w 101"/>
                  <a:gd name="GluePoint4Y" fmla="*/ 92 h 168"/>
                  <a:gd name="GluePoint5X" fmla="*/ 58 w 101"/>
                  <a:gd name="GluePoint5Y" fmla="*/ 65 h 168"/>
                  <a:gd name="GluePoint6X" fmla="*/ 62 w 101"/>
                  <a:gd name="GluePoint6Y" fmla="*/ 31 h 168"/>
                  <a:gd name="GluePoint7X" fmla="*/ 77 w 101"/>
                  <a:gd name="GluePoint7Y" fmla="*/ 0 h 168"/>
                  <a:gd name="GluePoint8X" fmla="*/ 47 w 101"/>
                  <a:gd name="GluePoint8Y" fmla="*/ 0 h 168"/>
                  <a:gd name="GluePoint9X" fmla="*/ 20 w 101"/>
                  <a:gd name="GluePoint9Y" fmla="*/ 0 h 168"/>
                  <a:gd name="GluePoint10X" fmla="*/ 11 w 101"/>
                  <a:gd name="GluePoint10Y" fmla="*/ 21 h 168"/>
                  <a:gd name="GluePoint11X" fmla="*/ 3 w 101"/>
                  <a:gd name="GluePoint11Y" fmla="*/ 28 h 168"/>
                  <a:gd name="GluePoint12X" fmla="*/ 3 w 101"/>
                  <a:gd name="GluePoint12Y" fmla="*/ 45 h 168"/>
                  <a:gd name="GluePoint13X" fmla="*/ 4 w 101"/>
                  <a:gd name="GluePoint13Y" fmla="*/ 65 h 168"/>
                  <a:gd name="GluePoint14X" fmla="*/ 4 w 101"/>
                  <a:gd name="GluePoint14Y" fmla="*/ 71 h 168"/>
                  <a:gd name="GluePoint15X" fmla="*/ 11 w 101"/>
                  <a:gd name="GluePoint15Y" fmla="*/ 68 h 168"/>
                  <a:gd name="GluePoint16X" fmla="*/ 11 w 101"/>
                  <a:gd name="GluePoint16Y" fmla="*/ 71 h 168"/>
                  <a:gd name="GluePoint17X" fmla="*/ 8 w 101"/>
                  <a:gd name="GluePoint17Y" fmla="*/ 74 h 168"/>
                  <a:gd name="GluePoint18X" fmla="*/ 6 w 101"/>
                  <a:gd name="GluePoint18Y" fmla="*/ 87 h 168"/>
                  <a:gd name="GluePoint19X" fmla="*/ 9 w 101"/>
                  <a:gd name="GluePoint19Y" fmla="*/ 90 h 168"/>
                  <a:gd name="GluePoint20X" fmla="*/ 6 w 101"/>
                  <a:gd name="GluePoint20Y" fmla="*/ 95 h 168"/>
                  <a:gd name="GluePoint21X" fmla="*/ 12 w 101"/>
                  <a:gd name="GluePoint21Y" fmla="*/ 116 h 168"/>
                  <a:gd name="GluePoint22X" fmla="*/ 14 w 101"/>
                  <a:gd name="GluePoint22Y" fmla="*/ 121 h 168"/>
                  <a:gd name="GluePoint23X" fmla="*/ 20 w 101"/>
                  <a:gd name="GluePoint23Y" fmla="*/ 134 h 168"/>
                  <a:gd name="GluePoint24X" fmla="*/ 33 w 101"/>
                  <a:gd name="GluePoint24Y" fmla="*/ 140 h 168"/>
                  <a:gd name="GluePoint25X" fmla="*/ 36 w 101"/>
                  <a:gd name="GluePoint25Y" fmla="*/ 140 h 168"/>
                  <a:gd name="GluePoint26X" fmla="*/ 43 w 101"/>
                  <a:gd name="GluePoint26Y" fmla="*/ 147 h 168"/>
                  <a:gd name="GluePoint27X" fmla="*/ 49 w 101"/>
                  <a:gd name="GluePoint27Y" fmla="*/ 158 h 168"/>
                  <a:gd name="GluePoint28X" fmla="*/ 60 w 101"/>
                  <a:gd name="GluePoint28Y" fmla="*/ 166 h 168"/>
                  <a:gd name="GluePoint29X" fmla="*/ 81 w 101"/>
                  <a:gd name="GluePoint29Y" fmla="*/ 164 h 168"/>
                  <a:gd name="GluePoint30X" fmla="*/ 85 w 101"/>
                  <a:gd name="GluePoint30Y" fmla="*/ 163 h 168"/>
                  <a:gd name="GluePoint31X" fmla="*/ 87 w 101"/>
                  <a:gd name="GluePoint31Y" fmla="*/ 158 h 168"/>
                  <a:gd name="GluePoint32X" fmla="*/ 85 w 101"/>
                  <a:gd name="GluePoint32Y" fmla="*/ 151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01" h="168">
                    <a:moveTo>
                      <a:pt x="85" y="151"/>
                    </a:moveTo>
                    <a:lnTo>
                      <a:pt x="90" y="148"/>
                    </a:lnTo>
                    <a:lnTo>
                      <a:pt x="93" y="142"/>
                    </a:lnTo>
                    <a:lnTo>
                      <a:pt x="101" y="135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89" y="110"/>
                    </a:lnTo>
                    <a:lnTo>
                      <a:pt x="76" y="92"/>
                    </a:lnTo>
                    <a:lnTo>
                      <a:pt x="68" y="78"/>
                    </a:lnTo>
                    <a:lnTo>
                      <a:pt x="58" y="65"/>
                    </a:lnTo>
                    <a:lnTo>
                      <a:pt x="50" y="52"/>
                    </a:lnTo>
                    <a:lnTo>
                      <a:pt x="62" y="31"/>
                    </a:lnTo>
                    <a:lnTo>
                      <a:pt x="70" y="15"/>
                    </a:lnTo>
                    <a:lnTo>
                      <a:pt x="77" y="0"/>
                    </a:lnTo>
                    <a:lnTo>
                      <a:pt x="63" y="0"/>
                    </a:lnTo>
                    <a:lnTo>
                      <a:pt x="47" y="0"/>
                    </a:lnTo>
                    <a:lnTo>
                      <a:pt x="31" y="0"/>
                    </a:lnTo>
                    <a:lnTo>
                      <a:pt x="20" y="0"/>
                    </a:lnTo>
                    <a:lnTo>
                      <a:pt x="17" y="10"/>
                    </a:lnTo>
                    <a:lnTo>
                      <a:pt x="11" y="21"/>
                    </a:lnTo>
                    <a:lnTo>
                      <a:pt x="4" y="26"/>
                    </a:lnTo>
                    <a:lnTo>
                      <a:pt x="3" y="28"/>
                    </a:lnTo>
                    <a:lnTo>
                      <a:pt x="4" y="41"/>
                    </a:lnTo>
                    <a:lnTo>
                      <a:pt x="3" y="45"/>
                    </a:lnTo>
                    <a:lnTo>
                      <a:pt x="0" y="55"/>
                    </a:lnTo>
                    <a:lnTo>
                      <a:pt x="4" y="65"/>
                    </a:lnTo>
                    <a:lnTo>
                      <a:pt x="3" y="68"/>
                    </a:lnTo>
                    <a:lnTo>
                      <a:pt x="4" y="71"/>
                    </a:lnTo>
                    <a:lnTo>
                      <a:pt x="8" y="71"/>
                    </a:lnTo>
                    <a:lnTo>
                      <a:pt x="11" y="68"/>
                    </a:lnTo>
                    <a:lnTo>
                      <a:pt x="17" y="68"/>
                    </a:lnTo>
                    <a:lnTo>
                      <a:pt x="11" y="71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4" y="86"/>
                    </a:lnTo>
                    <a:lnTo>
                      <a:pt x="6" y="87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8" y="94"/>
                    </a:lnTo>
                    <a:lnTo>
                      <a:pt x="6" y="95"/>
                    </a:lnTo>
                    <a:lnTo>
                      <a:pt x="4" y="100"/>
                    </a:lnTo>
                    <a:lnTo>
                      <a:pt x="12" y="116"/>
                    </a:lnTo>
                    <a:lnTo>
                      <a:pt x="12" y="118"/>
                    </a:lnTo>
                    <a:lnTo>
                      <a:pt x="14" y="121"/>
                    </a:lnTo>
                    <a:lnTo>
                      <a:pt x="11" y="131"/>
                    </a:lnTo>
                    <a:lnTo>
                      <a:pt x="20" y="134"/>
                    </a:lnTo>
                    <a:lnTo>
                      <a:pt x="23" y="134"/>
                    </a:lnTo>
                    <a:lnTo>
                      <a:pt x="33" y="140"/>
                    </a:lnTo>
                    <a:lnTo>
                      <a:pt x="35" y="139"/>
                    </a:lnTo>
                    <a:lnTo>
                      <a:pt x="36" y="140"/>
                    </a:lnTo>
                    <a:lnTo>
                      <a:pt x="38" y="145"/>
                    </a:lnTo>
                    <a:lnTo>
                      <a:pt x="43" y="147"/>
                    </a:lnTo>
                    <a:lnTo>
                      <a:pt x="47" y="155"/>
                    </a:lnTo>
                    <a:lnTo>
                      <a:pt x="49" y="158"/>
                    </a:lnTo>
                    <a:lnTo>
                      <a:pt x="47" y="168"/>
                    </a:lnTo>
                    <a:lnTo>
                      <a:pt x="60" y="166"/>
                    </a:lnTo>
                    <a:lnTo>
                      <a:pt x="70" y="164"/>
                    </a:lnTo>
                    <a:lnTo>
                      <a:pt x="81" y="164"/>
                    </a:lnTo>
                    <a:lnTo>
                      <a:pt x="82" y="163"/>
                    </a:lnTo>
                    <a:lnTo>
                      <a:pt x="85" y="163"/>
                    </a:lnTo>
                    <a:lnTo>
                      <a:pt x="87" y="160"/>
                    </a:lnTo>
                    <a:lnTo>
                      <a:pt x="87" y="158"/>
                    </a:lnTo>
                    <a:lnTo>
                      <a:pt x="84" y="156"/>
                    </a:lnTo>
                    <a:lnTo>
                      <a:pt x="85" y="15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76" name="Freeform 17"/>
              <p:cNvSpPr/>
              <p:nvPr/>
            </p:nvSpPr>
            <p:spPr>
              <a:xfrm>
                <a:off x="1469880" y="1871640"/>
                <a:ext cx="161640" cy="1378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137880"/>
                  <a:gd name="textAreaBottom" fmla="*/ 138240 h 137880"/>
                  <a:gd name="GluePoint1X" fmla="*/ 50 w 102"/>
                  <a:gd name="GluePoint1Y" fmla="*/ 0 h 87"/>
                  <a:gd name="GluePoint2X" fmla="*/ 83 w 102"/>
                  <a:gd name="GluePoint2Y" fmla="*/ 0 h 87"/>
                  <a:gd name="GluePoint3X" fmla="*/ 73 w 102"/>
                  <a:gd name="GluePoint3Y" fmla="*/ 18 h 87"/>
                  <a:gd name="GluePoint4X" fmla="*/ 88 w 102"/>
                  <a:gd name="GluePoint4Y" fmla="*/ 18 h 87"/>
                  <a:gd name="GluePoint5X" fmla="*/ 102 w 102"/>
                  <a:gd name="GluePoint5Y" fmla="*/ 18 h 87"/>
                  <a:gd name="GluePoint6X" fmla="*/ 91 w 102"/>
                  <a:gd name="GluePoint6Y" fmla="*/ 41 h 87"/>
                  <a:gd name="GluePoint7X" fmla="*/ 80 w 102"/>
                  <a:gd name="GluePoint7Y" fmla="*/ 68 h 87"/>
                  <a:gd name="GluePoint8X" fmla="*/ 72 w 102"/>
                  <a:gd name="GluePoint8Y" fmla="*/ 87 h 87"/>
                  <a:gd name="GluePoint9X" fmla="*/ 59 w 102"/>
                  <a:gd name="GluePoint9Y" fmla="*/ 87 h 87"/>
                  <a:gd name="GluePoint10X" fmla="*/ 45 w 102"/>
                  <a:gd name="GluePoint10Y" fmla="*/ 87 h 87"/>
                  <a:gd name="GluePoint11X" fmla="*/ 27 w 102"/>
                  <a:gd name="GluePoint11Y" fmla="*/ 87 h 87"/>
                  <a:gd name="GluePoint12X" fmla="*/ 11 w 102"/>
                  <a:gd name="GluePoint12Y" fmla="*/ 87 h 87"/>
                  <a:gd name="GluePoint13X" fmla="*/ 0 w 102"/>
                  <a:gd name="GluePoint13Y" fmla="*/ 87 h 87"/>
                  <a:gd name="GluePoint14X" fmla="*/ 10 w 102"/>
                  <a:gd name="GluePoint14Y" fmla="*/ 68 h 87"/>
                  <a:gd name="GluePoint15X" fmla="*/ 19 w 102"/>
                  <a:gd name="GluePoint15Y" fmla="*/ 42 h 87"/>
                  <a:gd name="GluePoint16X" fmla="*/ 31 w 102"/>
                  <a:gd name="GluePoint16Y" fmla="*/ 20 h 87"/>
                  <a:gd name="GluePoint17X" fmla="*/ 40 w 102"/>
                  <a:gd name="GluePoint17Y" fmla="*/ 0 h 87"/>
                  <a:gd name="GluePoint18X" fmla="*/ 50 w 102"/>
                  <a:gd name="GluePoint18Y" fmla="*/ 0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02" h="87">
                    <a:moveTo>
                      <a:pt x="50" y="0"/>
                    </a:moveTo>
                    <a:lnTo>
                      <a:pt x="83" y="0"/>
                    </a:lnTo>
                    <a:lnTo>
                      <a:pt x="73" y="18"/>
                    </a:lnTo>
                    <a:lnTo>
                      <a:pt x="88" y="18"/>
                    </a:lnTo>
                    <a:lnTo>
                      <a:pt x="102" y="18"/>
                    </a:lnTo>
                    <a:lnTo>
                      <a:pt x="91" y="41"/>
                    </a:lnTo>
                    <a:lnTo>
                      <a:pt x="80" y="68"/>
                    </a:lnTo>
                    <a:lnTo>
                      <a:pt x="72" y="87"/>
                    </a:lnTo>
                    <a:lnTo>
                      <a:pt x="59" y="87"/>
                    </a:lnTo>
                    <a:lnTo>
                      <a:pt x="45" y="87"/>
                    </a:lnTo>
                    <a:lnTo>
                      <a:pt x="27" y="87"/>
                    </a:lnTo>
                    <a:lnTo>
                      <a:pt x="11" y="87"/>
                    </a:lnTo>
                    <a:lnTo>
                      <a:pt x="0" y="87"/>
                    </a:lnTo>
                    <a:lnTo>
                      <a:pt x="10" y="68"/>
                    </a:lnTo>
                    <a:lnTo>
                      <a:pt x="19" y="42"/>
                    </a:lnTo>
                    <a:lnTo>
                      <a:pt x="31" y="20"/>
                    </a:lnTo>
                    <a:lnTo>
                      <a:pt x="4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77" name="Freeform 18"/>
              <p:cNvSpPr/>
              <p:nvPr/>
            </p:nvSpPr>
            <p:spPr>
              <a:xfrm>
                <a:off x="1359000" y="1871640"/>
                <a:ext cx="174240" cy="194760"/>
              </a:xfrm>
              <a:custGeom>
                <a:avLst/>
                <a:gdLst>
                  <a:gd name="textAreaLeft" fmla="*/ 0 w 174240"/>
                  <a:gd name="textAreaRight" fmla="*/ 174600 w 174240"/>
                  <a:gd name="textAreaTop" fmla="*/ 0 h 194760"/>
                  <a:gd name="textAreaBottom" fmla="*/ 195120 h 194760"/>
                  <a:gd name="GluePoint1X" fmla="*/ 39 w 110"/>
                  <a:gd name="GluePoint1Y" fmla="*/ 110 h 123"/>
                  <a:gd name="GluePoint2X" fmla="*/ 26 w 110"/>
                  <a:gd name="GluePoint2Y" fmla="*/ 92 h 123"/>
                  <a:gd name="GluePoint3X" fmla="*/ 18 w 110"/>
                  <a:gd name="GluePoint3Y" fmla="*/ 78 h 123"/>
                  <a:gd name="GluePoint4X" fmla="*/ 8 w 110"/>
                  <a:gd name="GluePoint4Y" fmla="*/ 65 h 123"/>
                  <a:gd name="GluePoint5X" fmla="*/ 0 w 110"/>
                  <a:gd name="GluePoint5Y" fmla="*/ 52 h 123"/>
                  <a:gd name="GluePoint6X" fmla="*/ 12 w 110"/>
                  <a:gd name="GluePoint6Y" fmla="*/ 31 h 123"/>
                  <a:gd name="GluePoint7X" fmla="*/ 20 w 110"/>
                  <a:gd name="GluePoint7Y" fmla="*/ 15 h 123"/>
                  <a:gd name="GluePoint8X" fmla="*/ 27 w 110"/>
                  <a:gd name="GluePoint8Y" fmla="*/ 0 h 123"/>
                  <a:gd name="GluePoint9X" fmla="*/ 40 w 110"/>
                  <a:gd name="GluePoint9Y" fmla="*/ 0 h 123"/>
                  <a:gd name="GluePoint10X" fmla="*/ 54 w 110"/>
                  <a:gd name="GluePoint10Y" fmla="*/ 0 h 123"/>
                  <a:gd name="GluePoint11X" fmla="*/ 69 w 110"/>
                  <a:gd name="GluePoint11Y" fmla="*/ 0 h 123"/>
                  <a:gd name="GluePoint12X" fmla="*/ 81 w 110"/>
                  <a:gd name="GluePoint12Y" fmla="*/ 0 h 123"/>
                  <a:gd name="GluePoint13X" fmla="*/ 96 w 110"/>
                  <a:gd name="GluePoint13Y" fmla="*/ 0 h 123"/>
                  <a:gd name="GluePoint14X" fmla="*/ 110 w 110"/>
                  <a:gd name="GluePoint14Y" fmla="*/ 0 h 123"/>
                  <a:gd name="GluePoint15X" fmla="*/ 101 w 110"/>
                  <a:gd name="GluePoint15Y" fmla="*/ 20 h 123"/>
                  <a:gd name="GluePoint16X" fmla="*/ 89 w 110"/>
                  <a:gd name="GluePoint16Y" fmla="*/ 42 h 123"/>
                  <a:gd name="GluePoint17X" fmla="*/ 80 w 110"/>
                  <a:gd name="GluePoint17Y" fmla="*/ 68 h 123"/>
                  <a:gd name="GluePoint18X" fmla="*/ 66 w 110"/>
                  <a:gd name="GluePoint18Y" fmla="*/ 102 h 123"/>
                  <a:gd name="GluePoint19X" fmla="*/ 62 w 110"/>
                  <a:gd name="GluePoint19Y" fmla="*/ 105 h 123"/>
                  <a:gd name="GluePoint20X" fmla="*/ 58 w 110"/>
                  <a:gd name="GluePoint20Y" fmla="*/ 103 h 123"/>
                  <a:gd name="GluePoint21X" fmla="*/ 53 w 110"/>
                  <a:gd name="GluePoint21Y" fmla="*/ 106 h 123"/>
                  <a:gd name="GluePoint22X" fmla="*/ 51 w 110"/>
                  <a:gd name="GluePoint22Y" fmla="*/ 116 h 123"/>
                  <a:gd name="GluePoint23X" fmla="*/ 48 w 110"/>
                  <a:gd name="GluePoint23Y" fmla="*/ 123 h 123"/>
                  <a:gd name="GluePoint24X" fmla="*/ 39 w 110"/>
                  <a:gd name="GluePoint24Y" fmla="*/ 110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110" h="123">
                    <a:moveTo>
                      <a:pt x="39" y="110"/>
                    </a:moveTo>
                    <a:lnTo>
                      <a:pt x="26" y="92"/>
                    </a:lnTo>
                    <a:lnTo>
                      <a:pt x="18" y="78"/>
                    </a:lnTo>
                    <a:lnTo>
                      <a:pt x="8" y="65"/>
                    </a:lnTo>
                    <a:lnTo>
                      <a:pt x="0" y="52"/>
                    </a:lnTo>
                    <a:lnTo>
                      <a:pt x="12" y="31"/>
                    </a:lnTo>
                    <a:lnTo>
                      <a:pt x="20" y="15"/>
                    </a:lnTo>
                    <a:lnTo>
                      <a:pt x="27" y="0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69" y="0"/>
                    </a:lnTo>
                    <a:lnTo>
                      <a:pt x="81" y="0"/>
                    </a:lnTo>
                    <a:lnTo>
                      <a:pt x="96" y="0"/>
                    </a:lnTo>
                    <a:lnTo>
                      <a:pt x="110" y="0"/>
                    </a:lnTo>
                    <a:lnTo>
                      <a:pt x="101" y="20"/>
                    </a:lnTo>
                    <a:lnTo>
                      <a:pt x="89" y="42"/>
                    </a:lnTo>
                    <a:lnTo>
                      <a:pt x="80" y="68"/>
                    </a:lnTo>
                    <a:lnTo>
                      <a:pt x="66" y="102"/>
                    </a:lnTo>
                    <a:lnTo>
                      <a:pt x="62" y="105"/>
                    </a:lnTo>
                    <a:lnTo>
                      <a:pt x="58" y="103"/>
                    </a:lnTo>
                    <a:lnTo>
                      <a:pt x="53" y="106"/>
                    </a:lnTo>
                    <a:lnTo>
                      <a:pt x="51" y="116"/>
                    </a:lnTo>
                    <a:lnTo>
                      <a:pt x="48" y="123"/>
                    </a:lnTo>
                    <a:lnTo>
                      <a:pt x="39" y="1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78" name="Freeform 19"/>
              <p:cNvSpPr/>
              <p:nvPr/>
            </p:nvSpPr>
            <p:spPr>
              <a:xfrm>
                <a:off x="1311120" y="1757520"/>
                <a:ext cx="225000" cy="114120"/>
              </a:xfrm>
              <a:custGeom>
                <a:avLst/>
                <a:gdLst>
                  <a:gd name="textAreaLeft" fmla="*/ 0 w 225000"/>
                  <a:gd name="textAreaRight" fmla="*/ 225360 w 225000"/>
                  <a:gd name="textAreaTop" fmla="*/ 0 h 114120"/>
                  <a:gd name="textAreaBottom" fmla="*/ 114480 h 114120"/>
                  <a:gd name="GluePoint1X" fmla="*/ 84 w 142"/>
                  <a:gd name="GluePoint1Y" fmla="*/ 72 h 72"/>
                  <a:gd name="GluePoint2X" fmla="*/ 70 w 142"/>
                  <a:gd name="GluePoint2Y" fmla="*/ 72 h 72"/>
                  <a:gd name="GluePoint3X" fmla="*/ 57 w 142"/>
                  <a:gd name="GluePoint3Y" fmla="*/ 72 h 72"/>
                  <a:gd name="GluePoint4X" fmla="*/ 43 w 142"/>
                  <a:gd name="GluePoint4Y" fmla="*/ 72 h 72"/>
                  <a:gd name="GluePoint5X" fmla="*/ 27 w 142"/>
                  <a:gd name="GluePoint5Y" fmla="*/ 72 h 72"/>
                  <a:gd name="GluePoint6X" fmla="*/ 11 w 142"/>
                  <a:gd name="GluePoint6Y" fmla="*/ 72 h 72"/>
                  <a:gd name="GluePoint7X" fmla="*/ 0 w 142"/>
                  <a:gd name="GluePoint7Y" fmla="*/ 72 h 72"/>
                  <a:gd name="GluePoint8X" fmla="*/ 0 w 142"/>
                  <a:gd name="GluePoint8Y" fmla="*/ 66 h 72"/>
                  <a:gd name="GluePoint9X" fmla="*/ 5 w 142"/>
                  <a:gd name="GluePoint9Y" fmla="*/ 56 h 72"/>
                  <a:gd name="GluePoint10X" fmla="*/ 10 w 142"/>
                  <a:gd name="GluePoint10Y" fmla="*/ 51 h 72"/>
                  <a:gd name="GluePoint11X" fmla="*/ 15 w 142"/>
                  <a:gd name="GluePoint11Y" fmla="*/ 48 h 72"/>
                  <a:gd name="GluePoint12X" fmla="*/ 15 w 142"/>
                  <a:gd name="GluePoint12Y" fmla="*/ 45 h 72"/>
                  <a:gd name="GluePoint13X" fmla="*/ 24 w 142"/>
                  <a:gd name="GluePoint13Y" fmla="*/ 32 h 72"/>
                  <a:gd name="GluePoint14X" fmla="*/ 46 w 142"/>
                  <a:gd name="GluePoint14Y" fmla="*/ 0 h 72"/>
                  <a:gd name="GluePoint15X" fmla="*/ 54 w 142"/>
                  <a:gd name="GluePoint15Y" fmla="*/ 0 h 72"/>
                  <a:gd name="GluePoint16X" fmla="*/ 57 w 142"/>
                  <a:gd name="GluePoint16Y" fmla="*/ 2 h 72"/>
                  <a:gd name="GluePoint17X" fmla="*/ 56 w 142"/>
                  <a:gd name="GluePoint17Y" fmla="*/ 10 h 72"/>
                  <a:gd name="GluePoint18X" fmla="*/ 61 w 142"/>
                  <a:gd name="GluePoint18Y" fmla="*/ 10 h 72"/>
                  <a:gd name="GluePoint19X" fmla="*/ 69 w 142"/>
                  <a:gd name="GluePoint19Y" fmla="*/ 8 h 72"/>
                  <a:gd name="GluePoint20X" fmla="*/ 75 w 142"/>
                  <a:gd name="GluePoint20Y" fmla="*/ 8 h 72"/>
                  <a:gd name="GluePoint21X" fmla="*/ 77 w 142"/>
                  <a:gd name="GluePoint21Y" fmla="*/ 10 h 72"/>
                  <a:gd name="GluePoint22X" fmla="*/ 84 w 142"/>
                  <a:gd name="GluePoint22Y" fmla="*/ 8 h 72"/>
                  <a:gd name="GluePoint23X" fmla="*/ 91 w 142"/>
                  <a:gd name="GluePoint23Y" fmla="*/ 8 h 72"/>
                  <a:gd name="GluePoint24X" fmla="*/ 102 w 142"/>
                  <a:gd name="GluePoint24Y" fmla="*/ 5 h 72"/>
                  <a:gd name="GluePoint25X" fmla="*/ 110 w 142"/>
                  <a:gd name="GluePoint25Y" fmla="*/ 3 h 72"/>
                  <a:gd name="GluePoint26X" fmla="*/ 126 w 142"/>
                  <a:gd name="GluePoint26Y" fmla="*/ 3 h 72"/>
                  <a:gd name="GluePoint27X" fmla="*/ 138 w 142"/>
                  <a:gd name="GluePoint27Y" fmla="*/ 3 h 72"/>
                  <a:gd name="GluePoint28X" fmla="*/ 138 w 142"/>
                  <a:gd name="GluePoint28Y" fmla="*/ 6 h 72"/>
                  <a:gd name="GluePoint29X" fmla="*/ 142 w 142"/>
                  <a:gd name="GluePoint29Y" fmla="*/ 6 h 72"/>
                  <a:gd name="GluePoint30X" fmla="*/ 140 w 142"/>
                  <a:gd name="GluePoint30Y" fmla="*/ 10 h 72"/>
                  <a:gd name="GluePoint31X" fmla="*/ 127 w 142"/>
                  <a:gd name="GluePoint31Y" fmla="*/ 22 h 72"/>
                  <a:gd name="GluePoint32X" fmla="*/ 119 w 142"/>
                  <a:gd name="GluePoint32Y" fmla="*/ 29 h 72"/>
                  <a:gd name="GluePoint33X" fmla="*/ 118 w 142"/>
                  <a:gd name="GluePoint33Y" fmla="*/ 32 h 72"/>
                  <a:gd name="GluePoint34X" fmla="*/ 121 w 142"/>
                  <a:gd name="GluePoint34Y" fmla="*/ 34 h 72"/>
                  <a:gd name="GluePoint35X" fmla="*/ 116 w 142"/>
                  <a:gd name="GluePoint35Y" fmla="*/ 40 h 72"/>
                  <a:gd name="GluePoint36X" fmla="*/ 107 w 142"/>
                  <a:gd name="GluePoint36Y" fmla="*/ 56 h 72"/>
                  <a:gd name="GluePoint37X" fmla="*/ 99 w 142"/>
                  <a:gd name="GluePoint37Y" fmla="*/ 72 h 72"/>
                  <a:gd name="GluePoint38X" fmla="*/ 84 w 142"/>
                  <a:gd name="GluePoint38Y" fmla="*/ 72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42" h="72">
                    <a:moveTo>
                      <a:pt x="84" y="72"/>
                    </a:moveTo>
                    <a:lnTo>
                      <a:pt x="70" y="72"/>
                    </a:lnTo>
                    <a:lnTo>
                      <a:pt x="57" y="72"/>
                    </a:lnTo>
                    <a:lnTo>
                      <a:pt x="43" y="72"/>
                    </a:lnTo>
                    <a:lnTo>
                      <a:pt x="27" y="72"/>
                    </a:lnTo>
                    <a:lnTo>
                      <a:pt x="11" y="72"/>
                    </a:lnTo>
                    <a:lnTo>
                      <a:pt x="0" y="72"/>
                    </a:lnTo>
                    <a:lnTo>
                      <a:pt x="0" y="66"/>
                    </a:lnTo>
                    <a:lnTo>
                      <a:pt x="5" y="56"/>
                    </a:lnTo>
                    <a:lnTo>
                      <a:pt x="10" y="51"/>
                    </a:lnTo>
                    <a:lnTo>
                      <a:pt x="15" y="48"/>
                    </a:lnTo>
                    <a:lnTo>
                      <a:pt x="15" y="45"/>
                    </a:lnTo>
                    <a:lnTo>
                      <a:pt x="24" y="32"/>
                    </a:lnTo>
                    <a:lnTo>
                      <a:pt x="46" y="0"/>
                    </a:lnTo>
                    <a:lnTo>
                      <a:pt x="54" y="0"/>
                    </a:lnTo>
                    <a:lnTo>
                      <a:pt x="57" y="2"/>
                    </a:lnTo>
                    <a:lnTo>
                      <a:pt x="56" y="10"/>
                    </a:lnTo>
                    <a:lnTo>
                      <a:pt x="61" y="10"/>
                    </a:lnTo>
                    <a:lnTo>
                      <a:pt x="69" y="8"/>
                    </a:lnTo>
                    <a:lnTo>
                      <a:pt x="75" y="8"/>
                    </a:lnTo>
                    <a:lnTo>
                      <a:pt x="77" y="10"/>
                    </a:lnTo>
                    <a:lnTo>
                      <a:pt x="84" y="8"/>
                    </a:lnTo>
                    <a:lnTo>
                      <a:pt x="91" y="8"/>
                    </a:lnTo>
                    <a:lnTo>
                      <a:pt x="102" y="5"/>
                    </a:lnTo>
                    <a:lnTo>
                      <a:pt x="110" y="3"/>
                    </a:lnTo>
                    <a:lnTo>
                      <a:pt x="126" y="3"/>
                    </a:lnTo>
                    <a:lnTo>
                      <a:pt x="138" y="3"/>
                    </a:lnTo>
                    <a:lnTo>
                      <a:pt x="138" y="6"/>
                    </a:lnTo>
                    <a:lnTo>
                      <a:pt x="142" y="6"/>
                    </a:lnTo>
                    <a:lnTo>
                      <a:pt x="140" y="10"/>
                    </a:lnTo>
                    <a:lnTo>
                      <a:pt x="127" y="22"/>
                    </a:lnTo>
                    <a:lnTo>
                      <a:pt x="119" y="29"/>
                    </a:lnTo>
                    <a:lnTo>
                      <a:pt x="118" y="32"/>
                    </a:lnTo>
                    <a:lnTo>
                      <a:pt x="121" y="34"/>
                    </a:lnTo>
                    <a:lnTo>
                      <a:pt x="116" y="40"/>
                    </a:lnTo>
                    <a:lnTo>
                      <a:pt x="107" y="56"/>
                    </a:lnTo>
                    <a:lnTo>
                      <a:pt x="99" y="72"/>
                    </a:lnTo>
                    <a:lnTo>
                      <a:pt x="84" y="7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79" name="Freeform 20"/>
              <p:cNvSpPr/>
              <p:nvPr/>
            </p:nvSpPr>
            <p:spPr>
              <a:xfrm>
                <a:off x="1468440" y="1681200"/>
                <a:ext cx="167760" cy="19008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190080"/>
                  <a:gd name="textAreaBottom" fmla="*/ 190440 h 190080"/>
                  <a:gd name="GluePoint1X" fmla="*/ 12 w 106"/>
                  <a:gd name="GluePoint1Y" fmla="*/ 120 h 120"/>
                  <a:gd name="GluePoint2X" fmla="*/ 27 w 106"/>
                  <a:gd name="GluePoint2Y" fmla="*/ 120 h 120"/>
                  <a:gd name="GluePoint3X" fmla="*/ 84 w 106"/>
                  <a:gd name="GluePoint3Y" fmla="*/ 120 h 120"/>
                  <a:gd name="GluePoint4X" fmla="*/ 95 w 106"/>
                  <a:gd name="GluePoint4Y" fmla="*/ 98 h 120"/>
                  <a:gd name="GluePoint5X" fmla="*/ 106 w 106"/>
                  <a:gd name="GluePoint5Y" fmla="*/ 77 h 120"/>
                  <a:gd name="GluePoint6X" fmla="*/ 103 w 106"/>
                  <a:gd name="GluePoint6Y" fmla="*/ 72 h 120"/>
                  <a:gd name="GluePoint7X" fmla="*/ 101 w 106"/>
                  <a:gd name="GluePoint7Y" fmla="*/ 74 h 120"/>
                  <a:gd name="GluePoint8X" fmla="*/ 100 w 106"/>
                  <a:gd name="GluePoint8Y" fmla="*/ 75 h 120"/>
                  <a:gd name="GluePoint9X" fmla="*/ 90 w 106"/>
                  <a:gd name="GluePoint9Y" fmla="*/ 75 h 120"/>
                  <a:gd name="GluePoint10X" fmla="*/ 87 w 106"/>
                  <a:gd name="GluePoint10Y" fmla="*/ 77 h 120"/>
                  <a:gd name="GluePoint11X" fmla="*/ 82 w 106"/>
                  <a:gd name="GluePoint11Y" fmla="*/ 77 h 120"/>
                  <a:gd name="GluePoint12X" fmla="*/ 79 w 106"/>
                  <a:gd name="GluePoint12Y" fmla="*/ 79 h 120"/>
                  <a:gd name="GluePoint13X" fmla="*/ 78 w 106"/>
                  <a:gd name="GluePoint13Y" fmla="*/ 77 h 120"/>
                  <a:gd name="GluePoint14X" fmla="*/ 79 w 106"/>
                  <a:gd name="GluePoint14Y" fmla="*/ 72 h 120"/>
                  <a:gd name="GluePoint15X" fmla="*/ 76 w 106"/>
                  <a:gd name="GluePoint15Y" fmla="*/ 70 h 120"/>
                  <a:gd name="GluePoint16X" fmla="*/ 78 w 106"/>
                  <a:gd name="GluePoint16Y" fmla="*/ 67 h 120"/>
                  <a:gd name="GluePoint17X" fmla="*/ 76 w 106"/>
                  <a:gd name="GluePoint17Y" fmla="*/ 62 h 120"/>
                  <a:gd name="GluePoint18X" fmla="*/ 78 w 106"/>
                  <a:gd name="GluePoint18Y" fmla="*/ 58 h 120"/>
                  <a:gd name="GluePoint19X" fmla="*/ 76 w 106"/>
                  <a:gd name="GluePoint19Y" fmla="*/ 56 h 120"/>
                  <a:gd name="GluePoint20X" fmla="*/ 70 w 106"/>
                  <a:gd name="GluePoint20Y" fmla="*/ 59 h 120"/>
                  <a:gd name="GluePoint21X" fmla="*/ 68 w 106"/>
                  <a:gd name="GluePoint21Y" fmla="*/ 58 h 120"/>
                  <a:gd name="GluePoint22X" fmla="*/ 70 w 106"/>
                  <a:gd name="GluePoint22Y" fmla="*/ 56 h 120"/>
                  <a:gd name="GluePoint23X" fmla="*/ 70 w 106"/>
                  <a:gd name="GluePoint23Y" fmla="*/ 54 h 120"/>
                  <a:gd name="GluePoint24X" fmla="*/ 73 w 106"/>
                  <a:gd name="GluePoint24Y" fmla="*/ 53 h 120"/>
                  <a:gd name="GluePoint25X" fmla="*/ 74 w 106"/>
                  <a:gd name="GluePoint25Y" fmla="*/ 48 h 120"/>
                  <a:gd name="GluePoint26X" fmla="*/ 74 w 106"/>
                  <a:gd name="GluePoint26Y" fmla="*/ 48 h 120"/>
                  <a:gd name="GluePoint27X" fmla="*/ 81 w 106"/>
                  <a:gd name="GluePoint27Y" fmla="*/ 40 h 120"/>
                  <a:gd name="GluePoint28X" fmla="*/ 76 w 106"/>
                  <a:gd name="GluePoint28Y" fmla="*/ 38 h 120"/>
                  <a:gd name="GluePoint29X" fmla="*/ 73 w 106"/>
                  <a:gd name="GluePoint29Y" fmla="*/ 29 h 120"/>
                  <a:gd name="GluePoint30X" fmla="*/ 70 w 106"/>
                  <a:gd name="GluePoint30Y" fmla="*/ 27 h 120"/>
                  <a:gd name="GluePoint31X" fmla="*/ 71 w 106"/>
                  <a:gd name="GluePoint31Y" fmla="*/ 25 h 120"/>
                  <a:gd name="GluePoint32X" fmla="*/ 71 w 106"/>
                  <a:gd name="GluePoint32Y" fmla="*/ 24 h 120"/>
                  <a:gd name="GluePoint33X" fmla="*/ 73 w 106"/>
                  <a:gd name="GluePoint33Y" fmla="*/ 24 h 120"/>
                  <a:gd name="GluePoint34X" fmla="*/ 73 w 106"/>
                  <a:gd name="GluePoint34Y" fmla="*/ 22 h 120"/>
                  <a:gd name="GluePoint35X" fmla="*/ 71 w 106"/>
                  <a:gd name="GluePoint35Y" fmla="*/ 17 h 120"/>
                  <a:gd name="GluePoint36X" fmla="*/ 81 w 106"/>
                  <a:gd name="GluePoint36Y" fmla="*/ 0 h 120"/>
                  <a:gd name="GluePoint37X" fmla="*/ 68 w 106"/>
                  <a:gd name="GluePoint37Y" fmla="*/ 0 h 120"/>
                  <a:gd name="GluePoint38X" fmla="*/ 59 w 106"/>
                  <a:gd name="GluePoint38Y" fmla="*/ 14 h 120"/>
                  <a:gd name="GluePoint39X" fmla="*/ 51 w 106"/>
                  <a:gd name="GluePoint39Y" fmla="*/ 29 h 120"/>
                  <a:gd name="GluePoint40X" fmla="*/ 43 w 106"/>
                  <a:gd name="GluePoint40Y" fmla="*/ 43 h 120"/>
                  <a:gd name="GluePoint41X" fmla="*/ 41 w 106"/>
                  <a:gd name="GluePoint41Y" fmla="*/ 48 h 120"/>
                  <a:gd name="GluePoint42X" fmla="*/ 39 w 106"/>
                  <a:gd name="GluePoint42Y" fmla="*/ 51 h 120"/>
                  <a:gd name="GluePoint43X" fmla="*/ 39 w 106"/>
                  <a:gd name="GluePoint43Y" fmla="*/ 54 h 120"/>
                  <a:gd name="GluePoint44X" fmla="*/ 43 w 106"/>
                  <a:gd name="GluePoint44Y" fmla="*/ 54 h 120"/>
                  <a:gd name="GluePoint45X" fmla="*/ 41 w 106"/>
                  <a:gd name="GluePoint45Y" fmla="*/ 58 h 120"/>
                  <a:gd name="GluePoint46X" fmla="*/ 28 w 106"/>
                  <a:gd name="GluePoint46Y" fmla="*/ 70 h 120"/>
                  <a:gd name="GluePoint47X" fmla="*/ 20 w 106"/>
                  <a:gd name="GluePoint47Y" fmla="*/ 77 h 120"/>
                  <a:gd name="GluePoint48X" fmla="*/ 19 w 106"/>
                  <a:gd name="GluePoint48Y" fmla="*/ 80 h 120"/>
                  <a:gd name="GluePoint49X" fmla="*/ 22 w 106"/>
                  <a:gd name="GluePoint49Y" fmla="*/ 82 h 120"/>
                  <a:gd name="GluePoint50X" fmla="*/ 17 w 106"/>
                  <a:gd name="GluePoint50Y" fmla="*/ 88 h 120"/>
                  <a:gd name="GluePoint51X" fmla="*/ 8 w 106"/>
                  <a:gd name="GluePoint51Y" fmla="*/ 104 h 120"/>
                  <a:gd name="GluePoint52X" fmla="*/ 0 w 106"/>
                  <a:gd name="GluePoint52Y" fmla="*/ 120 h 120"/>
                  <a:gd name="GluePoint53X" fmla="*/ 12 w 106"/>
                  <a:gd name="GluePoint53Y" fmla="*/ 120 h 1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06" h="120">
                    <a:moveTo>
                      <a:pt x="12" y="120"/>
                    </a:moveTo>
                    <a:lnTo>
                      <a:pt x="27" y="120"/>
                    </a:lnTo>
                    <a:lnTo>
                      <a:pt x="84" y="120"/>
                    </a:lnTo>
                    <a:lnTo>
                      <a:pt x="95" y="98"/>
                    </a:lnTo>
                    <a:lnTo>
                      <a:pt x="106" y="77"/>
                    </a:lnTo>
                    <a:lnTo>
                      <a:pt x="103" y="72"/>
                    </a:lnTo>
                    <a:lnTo>
                      <a:pt x="101" y="74"/>
                    </a:lnTo>
                    <a:lnTo>
                      <a:pt x="100" y="75"/>
                    </a:lnTo>
                    <a:lnTo>
                      <a:pt x="90" y="75"/>
                    </a:lnTo>
                    <a:lnTo>
                      <a:pt x="87" y="77"/>
                    </a:lnTo>
                    <a:lnTo>
                      <a:pt x="82" y="77"/>
                    </a:lnTo>
                    <a:lnTo>
                      <a:pt x="79" y="79"/>
                    </a:lnTo>
                    <a:lnTo>
                      <a:pt x="78" y="77"/>
                    </a:lnTo>
                    <a:lnTo>
                      <a:pt x="79" y="72"/>
                    </a:lnTo>
                    <a:lnTo>
                      <a:pt x="76" y="70"/>
                    </a:lnTo>
                    <a:lnTo>
                      <a:pt x="78" y="67"/>
                    </a:lnTo>
                    <a:lnTo>
                      <a:pt x="76" y="62"/>
                    </a:lnTo>
                    <a:lnTo>
                      <a:pt x="78" y="58"/>
                    </a:lnTo>
                    <a:lnTo>
                      <a:pt x="76" y="56"/>
                    </a:lnTo>
                    <a:lnTo>
                      <a:pt x="70" y="59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0" y="54"/>
                    </a:lnTo>
                    <a:lnTo>
                      <a:pt x="73" y="53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81" y="40"/>
                    </a:lnTo>
                    <a:lnTo>
                      <a:pt x="76" y="38"/>
                    </a:lnTo>
                    <a:lnTo>
                      <a:pt x="73" y="29"/>
                    </a:lnTo>
                    <a:lnTo>
                      <a:pt x="70" y="27"/>
                    </a:lnTo>
                    <a:lnTo>
                      <a:pt x="71" y="25"/>
                    </a:lnTo>
                    <a:lnTo>
                      <a:pt x="71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1" y="17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59" y="14"/>
                    </a:lnTo>
                    <a:lnTo>
                      <a:pt x="51" y="29"/>
                    </a:lnTo>
                    <a:lnTo>
                      <a:pt x="43" y="43"/>
                    </a:lnTo>
                    <a:lnTo>
                      <a:pt x="41" y="48"/>
                    </a:lnTo>
                    <a:lnTo>
                      <a:pt x="39" y="51"/>
                    </a:lnTo>
                    <a:lnTo>
                      <a:pt x="39" y="54"/>
                    </a:lnTo>
                    <a:lnTo>
                      <a:pt x="43" y="54"/>
                    </a:lnTo>
                    <a:lnTo>
                      <a:pt x="41" y="58"/>
                    </a:lnTo>
                    <a:lnTo>
                      <a:pt x="28" y="70"/>
                    </a:lnTo>
                    <a:lnTo>
                      <a:pt x="20" y="77"/>
                    </a:lnTo>
                    <a:lnTo>
                      <a:pt x="19" y="80"/>
                    </a:lnTo>
                    <a:lnTo>
                      <a:pt x="22" y="82"/>
                    </a:lnTo>
                    <a:lnTo>
                      <a:pt x="17" y="88"/>
                    </a:lnTo>
                    <a:lnTo>
                      <a:pt x="8" y="104"/>
                    </a:lnTo>
                    <a:lnTo>
                      <a:pt x="0" y="120"/>
                    </a:lnTo>
                    <a:lnTo>
                      <a:pt x="12" y="12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80" name="Freeform 21"/>
              <p:cNvSpPr/>
              <p:nvPr/>
            </p:nvSpPr>
            <p:spPr>
              <a:xfrm>
                <a:off x="1384200" y="1681200"/>
                <a:ext cx="191880" cy="91800"/>
              </a:xfrm>
              <a:custGeom>
                <a:avLst/>
                <a:gdLst>
                  <a:gd name="textAreaLeft" fmla="*/ 0 w 191880"/>
                  <a:gd name="textAreaRight" fmla="*/ 192240 w 191880"/>
                  <a:gd name="textAreaTop" fmla="*/ 0 h 91800"/>
                  <a:gd name="textAreaBottom" fmla="*/ 92160 h 91800"/>
                  <a:gd name="GluePoint1X" fmla="*/ 61 w 121"/>
                  <a:gd name="GluePoint1Y" fmla="*/ 0 h 58"/>
                  <a:gd name="GluePoint2X" fmla="*/ 70 w 121"/>
                  <a:gd name="GluePoint2Y" fmla="*/ 0 h 58"/>
                  <a:gd name="GluePoint3X" fmla="*/ 86 w 121"/>
                  <a:gd name="GluePoint3Y" fmla="*/ 0 h 58"/>
                  <a:gd name="GluePoint4X" fmla="*/ 105 w 121"/>
                  <a:gd name="GluePoint4Y" fmla="*/ 0 h 58"/>
                  <a:gd name="GluePoint5X" fmla="*/ 121 w 121"/>
                  <a:gd name="GluePoint5Y" fmla="*/ 0 h 58"/>
                  <a:gd name="GluePoint6X" fmla="*/ 112 w 121"/>
                  <a:gd name="GluePoint6Y" fmla="*/ 14 h 58"/>
                  <a:gd name="GluePoint7X" fmla="*/ 104 w 121"/>
                  <a:gd name="GluePoint7Y" fmla="*/ 29 h 58"/>
                  <a:gd name="GluePoint8X" fmla="*/ 96 w 121"/>
                  <a:gd name="GluePoint8Y" fmla="*/ 43 h 58"/>
                  <a:gd name="GluePoint9X" fmla="*/ 94 w 121"/>
                  <a:gd name="GluePoint9Y" fmla="*/ 48 h 58"/>
                  <a:gd name="GluePoint10X" fmla="*/ 92 w 121"/>
                  <a:gd name="GluePoint10Y" fmla="*/ 51 h 58"/>
                  <a:gd name="GluePoint11X" fmla="*/ 80 w 121"/>
                  <a:gd name="GluePoint11Y" fmla="*/ 51 h 58"/>
                  <a:gd name="GluePoint12X" fmla="*/ 64 w 121"/>
                  <a:gd name="GluePoint12Y" fmla="*/ 51 h 58"/>
                  <a:gd name="GluePoint13X" fmla="*/ 56 w 121"/>
                  <a:gd name="GluePoint13Y" fmla="*/ 53 h 58"/>
                  <a:gd name="GluePoint14X" fmla="*/ 45 w 121"/>
                  <a:gd name="GluePoint14Y" fmla="*/ 56 h 58"/>
                  <a:gd name="GluePoint15X" fmla="*/ 38 w 121"/>
                  <a:gd name="GluePoint15Y" fmla="*/ 56 h 58"/>
                  <a:gd name="GluePoint16X" fmla="*/ 31 w 121"/>
                  <a:gd name="GluePoint16Y" fmla="*/ 58 h 58"/>
                  <a:gd name="GluePoint17X" fmla="*/ 29 w 121"/>
                  <a:gd name="GluePoint17Y" fmla="*/ 56 h 58"/>
                  <a:gd name="GluePoint18X" fmla="*/ 23 w 121"/>
                  <a:gd name="GluePoint18Y" fmla="*/ 56 h 58"/>
                  <a:gd name="GluePoint19X" fmla="*/ 15 w 121"/>
                  <a:gd name="GluePoint19Y" fmla="*/ 58 h 58"/>
                  <a:gd name="GluePoint20X" fmla="*/ 10 w 121"/>
                  <a:gd name="GluePoint20Y" fmla="*/ 58 h 58"/>
                  <a:gd name="GluePoint21X" fmla="*/ 11 w 121"/>
                  <a:gd name="GluePoint21Y" fmla="*/ 50 h 58"/>
                  <a:gd name="GluePoint22X" fmla="*/ 8 w 121"/>
                  <a:gd name="GluePoint22Y" fmla="*/ 48 h 58"/>
                  <a:gd name="GluePoint23X" fmla="*/ 7 w 121"/>
                  <a:gd name="GluePoint23Y" fmla="*/ 45 h 58"/>
                  <a:gd name="GluePoint24X" fmla="*/ 0 w 121"/>
                  <a:gd name="GluePoint24Y" fmla="*/ 45 h 58"/>
                  <a:gd name="GluePoint25X" fmla="*/ 4 w 121"/>
                  <a:gd name="GluePoint25Y" fmla="*/ 40 h 58"/>
                  <a:gd name="GluePoint26X" fmla="*/ 2 w 121"/>
                  <a:gd name="GluePoint26Y" fmla="*/ 43 h 58"/>
                  <a:gd name="GluePoint27X" fmla="*/ 4 w 121"/>
                  <a:gd name="GluePoint27Y" fmla="*/ 42 h 58"/>
                  <a:gd name="GluePoint28X" fmla="*/ 7 w 121"/>
                  <a:gd name="GluePoint28Y" fmla="*/ 38 h 58"/>
                  <a:gd name="GluePoint29X" fmla="*/ 5 w 121"/>
                  <a:gd name="GluePoint29Y" fmla="*/ 37 h 58"/>
                  <a:gd name="GluePoint30X" fmla="*/ 8 w 121"/>
                  <a:gd name="GluePoint30Y" fmla="*/ 33 h 58"/>
                  <a:gd name="GluePoint31X" fmla="*/ 8 w 121"/>
                  <a:gd name="GluePoint31Y" fmla="*/ 32 h 58"/>
                  <a:gd name="GluePoint32X" fmla="*/ 5 w 121"/>
                  <a:gd name="GluePoint32Y" fmla="*/ 33 h 58"/>
                  <a:gd name="GluePoint33X" fmla="*/ 10 w 121"/>
                  <a:gd name="GluePoint33Y" fmla="*/ 24 h 58"/>
                  <a:gd name="GluePoint34X" fmla="*/ 10 w 121"/>
                  <a:gd name="GluePoint34Y" fmla="*/ 16 h 58"/>
                  <a:gd name="GluePoint35X" fmla="*/ 13 w 121"/>
                  <a:gd name="GluePoint35Y" fmla="*/ 11 h 58"/>
                  <a:gd name="GluePoint36X" fmla="*/ 15 w 121"/>
                  <a:gd name="GluePoint36Y" fmla="*/ 9 h 58"/>
                  <a:gd name="GluePoint37X" fmla="*/ 23 w 121"/>
                  <a:gd name="GluePoint37Y" fmla="*/ 13 h 58"/>
                  <a:gd name="GluePoint38X" fmla="*/ 37 w 121"/>
                  <a:gd name="GluePoint38Y" fmla="*/ 14 h 58"/>
                  <a:gd name="GluePoint39X" fmla="*/ 35 w 121"/>
                  <a:gd name="GluePoint39Y" fmla="*/ 17 h 58"/>
                  <a:gd name="GluePoint40X" fmla="*/ 26 w 121"/>
                  <a:gd name="GluePoint40Y" fmla="*/ 24 h 58"/>
                  <a:gd name="GluePoint41X" fmla="*/ 24 w 121"/>
                  <a:gd name="GluePoint41Y" fmla="*/ 27 h 58"/>
                  <a:gd name="GluePoint42X" fmla="*/ 27 w 121"/>
                  <a:gd name="GluePoint42Y" fmla="*/ 27 h 58"/>
                  <a:gd name="GluePoint43X" fmla="*/ 27 w 121"/>
                  <a:gd name="GluePoint43Y" fmla="*/ 25 h 58"/>
                  <a:gd name="GluePoint44X" fmla="*/ 35 w 121"/>
                  <a:gd name="GluePoint44Y" fmla="*/ 19 h 58"/>
                  <a:gd name="GluePoint45X" fmla="*/ 38 w 121"/>
                  <a:gd name="GluePoint45Y" fmla="*/ 19 h 58"/>
                  <a:gd name="GluePoint46X" fmla="*/ 38 w 121"/>
                  <a:gd name="GluePoint46Y" fmla="*/ 21 h 58"/>
                  <a:gd name="GluePoint47X" fmla="*/ 40 w 121"/>
                  <a:gd name="GluePoint47Y" fmla="*/ 17 h 58"/>
                  <a:gd name="GluePoint48X" fmla="*/ 43 w 121"/>
                  <a:gd name="GluePoint48Y" fmla="*/ 11 h 58"/>
                  <a:gd name="GluePoint49X" fmla="*/ 42 w 121"/>
                  <a:gd name="GluePoint49Y" fmla="*/ 8 h 58"/>
                  <a:gd name="GluePoint50X" fmla="*/ 45 w 121"/>
                  <a:gd name="GluePoint50Y" fmla="*/ 6 h 58"/>
                  <a:gd name="GluePoint51X" fmla="*/ 46 w 121"/>
                  <a:gd name="GluePoint51Y" fmla="*/ 5 h 58"/>
                  <a:gd name="GluePoint52X" fmla="*/ 48 w 121"/>
                  <a:gd name="GluePoint52Y" fmla="*/ 5 h 58"/>
                  <a:gd name="GluePoint53X" fmla="*/ 45 w 121"/>
                  <a:gd name="GluePoint53Y" fmla="*/ 3 h 58"/>
                  <a:gd name="GluePoint54X" fmla="*/ 45 w 121"/>
                  <a:gd name="GluePoint54Y" fmla="*/ 0 h 58"/>
                  <a:gd name="GluePoint55X" fmla="*/ 61 w 121"/>
                  <a:gd name="GluePoint55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121" h="58">
                    <a:moveTo>
                      <a:pt x="61" y="0"/>
                    </a:moveTo>
                    <a:lnTo>
                      <a:pt x="70" y="0"/>
                    </a:lnTo>
                    <a:lnTo>
                      <a:pt x="86" y="0"/>
                    </a:lnTo>
                    <a:lnTo>
                      <a:pt x="105" y="0"/>
                    </a:lnTo>
                    <a:lnTo>
                      <a:pt x="121" y="0"/>
                    </a:lnTo>
                    <a:lnTo>
                      <a:pt x="112" y="14"/>
                    </a:lnTo>
                    <a:lnTo>
                      <a:pt x="104" y="29"/>
                    </a:lnTo>
                    <a:lnTo>
                      <a:pt x="96" y="43"/>
                    </a:lnTo>
                    <a:lnTo>
                      <a:pt x="94" y="48"/>
                    </a:lnTo>
                    <a:lnTo>
                      <a:pt x="92" y="51"/>
                    </a:lnTo>
                    <a:lnTo>
                      <a:pt x="80" y="51"/>
                    </a:lnTo>
                    <a:lnTo>
                      <a:pt x="64" y="51"/>
                    </a:lnTo>
                    <a:lnTo>
                      <a:pt x="56" y="53"/>
                    </a:lnTo>
                    <a:lnTo>
                      <a:pt x="45" y="56"/>
                    </a:lnTo>
                    <a:lnTo>
                      <a:pt x="38" y="56"/>
                    </a:lnTo>
                    <a:lnTo>
                      <a:pt x="31" y="58"/>
                    </a:lnTo>
                    <a:lnTo>
                      <a:pt x="29" y="56"/>
                    </a:lnTo>
                    <a:lnTo>
                      <a:pt x="23" y="56"/>
                    </a:lnTo>
                    <a:lnTo>
                      <a:pt x="15" y="58"/>
                    </a:lnTo>
                    <a:lnTo>
                      <a:pt x="10" y="58"/>
                    </a:lnTo>
                    <a:lnTo>
                      <a:pt x="11" y="50"/>
                    </a:lnTo>
                    <a:lnTo>
                      <a:pt x="8" y="48"/>
                    </a:lnTo>
                    <a:lnTo>
                      <a:pt x="7" y="45"/>
                    </a:lnTo>
                    <a:lnTo>
                      <a:pt x="0" y="45"/>
                    </a:lnTo>
                    <a:lnTo>
                      <a:pt x="4" y="40"/>
                    </a:lnTo>
                    <a:lnTo>
                      <a:pt x="2" y="43"/>
                    </a:lnTo>
                    <a:lnTo>
                      <a:pt x="4" y="42"/>
                    </a:lnTo>
                    <a:lnTo>
                      <a:pt x="7" y="38"/>
                    </a:lnTo>
                    <a:lnTo>
                      <a:pt x="5" y="37"/>
                    </a:lnTo>
                    <a:lnTo>
                      <a:pt x="8" y="33"/>
                    </a:lnTo>
                    <a:lnTo>
                      <a:pt x="8" y="32"/>
                    </a:lnTo>
                    <a:lnTo>
                      <a:pt x="5" y="33"/>
                    </a:lnTo>
                    <a:lnTo>
                      <a:pt x="10" y="24"/>
                    </a:lnTo>
                    <a:lnTo>
                      <a:pt x="10" y="16"/>
                    </a:lnTo>
                    <a:lnTo>
                      <a:pt x="13" y="11"/>
                    </a:lnTo>
                    <a:lnTo>
                      <a:pt x="15" y="9"/>
                    </a:lnTo>
                    <a:lnTo>
                      <a:pt x="23" y="13"/>
                    </a:lnTo>
                    <a:lnTo>
                      <a:pt x="37" y="14"/>
                    </a:lnTo>
                    <a:lnTo>
                      <a:pt x="35" y="17"/>
                    </a:lnTo>
                    <a:lnTo>
                      <a:pt x="26" y="24"/>
                    </a:lnTo>
                    <a:lnTo>
                      <a:pt x="24" y="27"/>
                    </a:lnTo>
                    <a:lnTo>
                      <a:pt x="27" y="27"/>
                    </a:lnTo>
                    <a:lnTo>
                      <a:pt x="27" y="25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38" y="21"/>
                    </a:lnTo>
                    <a:lnTo>
                      <a:pt x="40" y="17"/>
                    </a:lnTo>
                    <a:lnTo>
                      <a:pt x="43" y="11"/>
                    </a:lnTo>
                    <a:lnTo>
                      <a:pt x="42" y="8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8" y="5"/>
                    </a:lnTo>
                    <a:lnTo>
                      <a:pt x="45" y="3"/>
                    </a:lnTo>
                    <a:lnTo>
                      <a:pt x="45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81" name="Freeform 22"/>
              <p:cNvSpPr/>
              <p:nvPr/>
            </p:nvSpPr>
            <p:spPr>
              <a:xfrm>
                <a:off x="1576440" y="1681200"/>
                <a:ext cx="277560" cy="12492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124920"/>
                  <a:gd name="textAreaBottom" fmla="*/ 125280 h 124920"/>
                  <a:gd name="GluePoint1X" fmla="*/ 127 w 175"/>
                  <a:gd name="GluePoint1Y" fmla="*/ 69 h 79"/>
                  <a:gd name="GluePoint2X" fmla="*/ 103 w 175"/>
                  <a:gd name="GluePoint2Y" fmla="*/ 69 h 79"/>
                  <a:gd name="GluePoint3X" fmla="*/ 79 w 175"/>
                  <a:gd name="GluePoint3Y" fmla="*/ 69 h 79"/>
                  <a:gd name="GluePoint4X" fmla="*/ 60 w 175"/>
                  <a:gd name="GluePoint4Y" fmla="*/ 69 h 79"/>
                  <a:gd name="GluePoint5X" fmla="*/ 43 w 175"/>
                  <a:gd name="GluePoint5Y" fmla="*/ 69 h 79"/>
                  <a:gd name="GluePoint6X" fmla="*/ 38 w 175"/>
                  <a:gd name="GluePoint6Y" fmla="*/ 77 h 79"/>
                  <a:gd name="GluePoint7X" fmla="*/ 35 w 175"/>
                  <a:gd name="GluePoint7Y" fmla="*/ 72 h 79"/>
                  <a:gd name="GluePoint8X" fmla="*/ 33 w 175"/>
                  <a:gd name="GluePoint8Y" fmla="*/ 74 h 79"/>
                  <a:gd name="GluePoint9X" fmla="*/ 32 w 175"/>
                  <a:gd name="GluePoint9Y" fmla="*/ 75 h 79"/>
                  <a:gd name="GluePoint10X" fmla="*/ 22 w 175"/>
                  <a:gd name="GluePoint10Y" fmla="*/ 75 h 79"/>
                  <a:gd name="GluePoint11X" fmla="*/ 19 w 175"/>
                  <a:gd name="GluePoint11Y" fmla="*/ 77 h 79"/>
                  <a:gd name="GluePoint12X" fmla="*/ 14 w 175"/>
                  <a:gd name="GluePoint12Y" fmla="*/ 77 h 79"/>
                  <a:gd name="GluePoint13X" fmla="*/ 11 w 175"/>
                  <a:gd name="GluePoint13Y" fmla="*/ 79 h 79"/>
                  <a:gd name="GluePoint14X" fmla="*/ 10 w 175"/>
                  <a:gd name="GluePoint14Y" fmla="*/ 77 h 79"/>
                  <a:gd name="GluePoint15X" fmla="*/ 11 w 175"/>
                  <a:gd name="GluePoint15Y" fmla="*/ 72 h 79"/>
                  <a:gd name="GluePoint16X" fmla="*/ 8 w 175"/>
                  <a:gd name="GluePoint16Y" fmla="*/ 70 h 79"/>
                  <a:gd name="GluePoint17X" fmla="*/ 10 w 175"/>
                  <a:gd name="GluePoint17Y" fmla="*/ 67 h 79"/>
                  <a:gd name="GluePoint18X" fmla="*/ 8 w 175"/>
                  <a:gd name="GluePoint18Y" fmla="*/ 62 h 79"/>
                  <a:gd name="GluePoint19X" fmla="*/ 10 w 175"/>
                  <a:gd name="GluePoint19Y" fmla="*/ 58 h 79"/>
                  <a:gd name="GluePoint20X" fmla="*/ 8 w 175"/>
                  <a:gd name="GluePoint20Y" fmla="*/ 56 h 79"/>
                  <a:gd name="GluePoint21X" fmla="*/ 2 w 175"/>
                  <a:gd name="GluePoint21Y" fmla="*/ 59 h 79"/>
                  <a:gd name="GluePoint22X" fmla="*/ 0 w 175"/>
                  <a:gd name="GluePoint22Y" fmla="*/ 58 h 79"/>
                  <a:gd name="GluePoint23X" fmla="*/ 2 w 175"/>
                  <a:gd name="GluePoint23Y" fmla="*/ 56 h 79"/>
                  <a:gd name="GluePoint24X" fmla="*/ 2 w 175"/>
                  <a:gd name="GluePoint24Y" fmla="*/ 54 h 79"/>
                  <a:gd name="GluePoint25X" fmla="*/ 5 w 175"/>
                  <a:gd name="GluePoint25Y" fmla="*/ 53 h 79"/>
                  <a:gd name="GluePoint26X" fmla="*/ 6 w 175"/>
                  <a:gd name="GluePoint26Y" fmla="*/ 48 h 79"/>
                  <a:gd name="GluePoint27X" fmla="*/ 6 w 175"/>
                  <a:gd name="GluePoint27Y" fmla="*/ 48 h 79"/>
                  <a:gd name="GluePoint28X" fmla="*/ 13 w 175"/>
                  <a:gd name="GluePoint28Y" fmla="*/ 40 h 79"/>
                  <a:gd name="GluePoint29X" fmla="*/ 8 w 175"/>
                  <a:gd name="GluePoint29Y" fmla="*/ 38 h 79"/>
                  <a:gd name="GluePoint30X" fmla="*/ 5 w 175"/>
                  <a:gd name="GluePoint30Y" fmla="*/ 29 h 79"/>
                  <a:gd name="GluePoint31X" fmla="*/ 2 w 175"/>
                  <a:gd name="GluePoint31Y" fmla="*/ 27 h 79"/>
                  <a:gd name="GluePoint32X" fmla="*/ 3 w 175"/>
                  <a:gd name="GluePoint32Y" fmla="*/ 25 h 79"/>
                  <a:gd name="GluePoint33X" fmla="*/ 3 w 175"/>
                  <a:gd name="GluePoint33Y" fmla="*/ 24 h 79"/>
                  <a:gd name="GluePoint34X" fmla="*/ 5 w 175"/>
                  <a:gd name="GluePoint34Y" fmla="*/ 24 h 79"/>
                  <a:gd name="GluePoint35X" fmla="*/ 5 w 175"/>
                  <a:gd name="GluePoint35Y" fmla="*/ 22 h 79"/>
                  <a:gd name="GluePoint36X" fmla="*/ 3 w 175"/>
                  <a:gd name="GluePoint36Y" fmla="*/ 17 h 79"/>
                  <a:gd name="GluePoint37X" fmla="*/ 13 w 175"/>
                  <a:gd name="GluePoint37Y" fmla="*/ 0 h 79"/>
                  <a:gd name="GluePoint38X" fmla="*/ 25 w 175"/>
                  <a:gd name="GluePoint38Y" fmla="*/ 0 h 79"/>
                  <a:gd name="GluePoint39X" fmla="*/ 40 w 175"/>
                  <a:gd name="GluePoint39Y" fmla="*/ 0 h 79"/>
                  <a:gd name="GluePoint40X" fmla="*/ 57 w 175"/>
                  <a:gd name="GluePoint40Y" fmla="*/ 0 h 79"/>
                  <a:gd name="GluePoint41X" fmla="*/ 76 w 175"/>
                  <a:gd name="GluePoint41Y" fmla="*/ 0 h 79"/>
                  <a:gd name="GluePoint42X" fmla="*/ 94 w 175"/>
                  <a:gd name="GluePoint42Y" fmla="*/ 0 h 79"/>
                  <a:gd name="GluePoint43X" fmla="*/ 114 w 175"/>
                  <a:gd name="GluePoint43Y" fmla="*/ 0 h 79"/>
                  <a:gd name="GluePoint44X" fmla="*/ 135 w 175"/>
                  <a:gd name="GluePoint44Y" fmla="*/ 0 h 79"/>
                  <a:gd name="GluePoint45X" fmla="*/ 159 w 175"/>
                  <a:gd name="GluePoint45Y" fmla="*/ 0 h 79"/>
                  <a:gd name="GluePoint46X" fmla="*/ 175 w 175"/>
                  <a:gd name="GluePoint46Y" fmla="*/ 0 h 79"/>
                  <a:gd name="GluePoint47X" fmla="*/ 160 w 175"/>
                  <a:gd name="GluePoint47Y" fmla="*/ 24 h 79"/>
                  <a:gd name="GluePoint48X" fmla="*/ 138 w 175"/>
                  <a:gd name="GluePoint48Y" fmla="*/ 69 h 79"/>
                  <a:gd name="GluePoint49X" fmla="*/ 127 w 175"/>
                  <a:gd name="GluePoint49Y" fmla="*/ 69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75" h="79">
                    <a:moveTo>
                      <a:pt x="127" y="69"/>
                    </a:moveTo>
                    <a:lnTo>
                      <a:pt x="103" y="69"/>
                    </a:lnTo>
                    <a:lnTo>
                      <a:pt x="79" y="69"/>
                    </a:lnTo>
                    <a:lnTo>
                      <a:pt x="60" y="69"/>
                    </a:lnTo>
                    <a:lnTo>
                      <a:pt x="43" y="69"/>
                    </a:lnTo>
                    <a:lnTo>
                      <a:pt x="38" y="77"/>
                    </a:lnTo>
                    <a:lnTo>
                      <a:pt x="35" y="72"/>
                    </a:lnTo>
                    <a:lnTo>
                      <a:pt x="33" y="74"/>
                    </a:lnTo>
                    <a:lnTo>
                      <a:pt x="32" y="75"/>
                    </a:lnTo>
                    <a:lnTo>
                      <a:pt x="22" y="75"/>
                    </a:lnTo>
                    <a:lnTo>
                      <a:pt x="19" y="77"/>
                    </a:lnTo>
                    <a:lnTo>
                      <a:pt x="14" y="77"/>
                    </a:lnTo>
                    <a:lnTo>
                      <a:pt x="11" y="79"/>
                    </a:lnTo>
                    <a:lnTo>
                      <a:pt x="10" y="77"/>
                    </a:lnTo>
                    <a:lnTo>
                      <a:pt x="11" y="72"/>
                    </a:lnTo>
                    <a:lnTo>
                      <a:pt x="8" y="70"/>
                    </a:lnTo>
                    <a:lnTo>
                      <a:pt x="10" y="67"/>
                    </a:lnTo>
                    <a:lnTo>
                      <a:pt x="8" y="62"/>
                    </a:lnTo>
                    <a:lnTo>
                      <a:pt x="10" y="58"/>
                    </a:lnTo>
                    <a:lnTo>
                      <a:pt x="8" y="56"/>
                    </a:lnTo>
                    <a:lnTo>
                      <a:pt x="2" y="59"/>
                    </a:lnTo>
                    <a:lnTo>
                      <a:pt x="0" y="58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5" y="53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13" y="40"/>
                    </a:lnTo>
                    <a:lnTo>
                      <a:pt x="8" y="38"/>
                    </a:lnTo>
                    <a:lnTo>
                      <a:pt x="5" y="29"/>
                    </a:lnTo>
                    <a:lnTo>
                      <a:pt x="2" y="27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3" y="17"/>
                    </a:lnTo>
                    <a:lnTo>
                      <a:pt x="13" y="0"/>
                    </a:lnTo>
                    <a:lnTo>
                      <a:pt x="25" y="0"/>
                    </a:lnTo>
                    <a:lnTo>
                      <a:pt x="40" y="0"/>
                    </a:lnTo>
                    <a:lnTo>
                      <a:pt x="57" y="0"/>
                    </a:lnTo>
                    <a:lnTo>
                      <a:pt x="76" y="0"/>
                    </a:lnTo>
                    <a:lnTo>
                      <a:pt x="94" y="0"/>
                    </a:lnTo>
                    <a:lnTo>
                      <a:pt x="114" y="0"/>
                    </a:lnTo>
                    <a:lnTo>
                      <a:pt x="135" y="0"/>
                    </a:lnTo>
                    <a:lnTo>
                      <a:pt x="159" y="0"/>
                    </a:lnTo>
                    <a:lnTo>
                      <a:pt x="175" y="0"/>
                    </a:lnTo>
                    <a:lnTo>
                      <a:pt x="160" y="24"/>
                    </a:lnTo>
                    <a:lnTo>
                      <a:pt x="138" y="69"/>
                    </a:lnTo>
                    <a:lnTo>
                      <a:pt x="127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82" name="Freeform 23"/>
              <p:cNvSpPr/>
              <p:nvPr/>
            </p:nvSpPr>
            <p:spPr>
              <a:xfrm>
                <a:off x="1585800" y="1790640"/>
                <a:ext cx="209160" cy="10908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109080"/>
                  <a:gd name="textAreaBottom" fmla="*/ 109440 h 109080"/>
                  <a:gd name="GluePoint1X" fmla="*/ 121 w 132"/>
                  <a:gd name="GluePoint1Y" fmla="*/ 0 h 69"/>
                  <a:gd name="GluePoint2X" fmla="*/ 97 w 132"/>
                  <a:gd name="GluePoint2Y" fmla="*/ 0 h 69"/>
                  <a:gd name="GluePoint3X" fmla="*/ 73 w 132"/>
                  <a:gd name="GluePoint3Y" fmla="*/ 0 h 69"/>
                  <a:gd name="GluePoint4X" fmla="*/ 54 w 132"/>
                  <a:gd name="GluePoint4Y" fmla="*/ 0 h 69"/>
                  <a:gd name="GluePoint5X" fmla="*/ 37 w 132"/>
                  <a:gd name="GluePoint5Y" fmla="*/ 0 h 69"/>
                  <a:gd name="GluePoint6X" fmla="*/ 21 w 132"/>
                  <a:gd name="GluePoint6Y" fmla="*/ 29 h 69"/>
                  <a:gd name="GluePoint7X" fmla="*/ 0 w 132"/>
                  <a:gd name="GluePoint7Y" fmla="*/ 69 h 69"/>
                  <a:gd name="GluePoint8X" fmla="*/ 15 w 132"/>
                  <a:gd name="GluePoint8Y" fmla="*/ 69 h 69"/>
                  <a:gd name="GluePoint9X" fmla="*/ 43 w 132"/>
                  <a:gd name="GluePoint9Y" fmla="*/ 69 h 69"/>
                  <a:gd name="GluePoint10X" fmla="*/ 59 w 132"/>
                  <a:gd name="GluePoint10Y" fmla="*/ 69 h 69"/>
                  <a:gd name="GluePoint11X" fmla="*/ 81 w 132"/>
                  <a:gd name="GluePoint11Y" fmla="*/ 69 h 69"/>
                  <a:gd name="GluePoint12X" fmla="*/ 100 w 132"/>
                  <a:gd name="GluePoint12Y" fmla="*/ 69 h 69"/>
                  <a:gd name="GluePoint13X" fmla="*/ 108 w 132"/>
                  <a:gd name="GluePoint13Y" fmla="*/ 50 h 69"/>
                  <a:gd name="GluePoint14X" fmla="*/ 124 w 132"/>
                  <a:gd name="GluePoint14Y" fmla="*/ 16 h 69"/>
                  <a:gd name="GluePoint15X" fmla="*/ 132 w 132"/>
                  <a:gd name="GluePoint15Y" fmla="*/ 0 h 69"/>
                  <a:gd name="GluePoint16X" fmla="*/ 121 w 132"/>
                  <a:gd name="GluePoint16Y" fmla="*/ 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32" h="69">
                    <a:moveTo>
                      <a:pt x="121" y="0"/>
                    </a:moveTo>
                    <a:lnTo>
                      <a:pt x="97" y="0"/>
                    </a:lnTo>
                    <a:lnTo>
                      <a:pt x="73" y="0"/>
                    </a:lnTo>
                    <a:lnTo>
                      <a:pt x="54" y="0"/>
                    </a:lnTo>
                    <a:lnTo>
                      <a:pt x="37" y="0"/>
                    </a:lnTo>
                    <a:lnTo>
                      <a:pt x="21" y="29"/>
                    </a:lnTo>
                    <a:lnTo>
                      <a:pt x="0" y="69"/>
                    </a:lnTo>
                    <a:lnTo>
                      <a:pt x="15" y="69"/>
                    </a:lnTo>
                    <a:lnTo>
                      <a:pt x="43" y="69"/>
                    </a:lnTo>
                    <a:lnTo>
                      <a:pt x="59" y="69"/>
                    </a:lnTo>
                    <a:lnTo>
                      <a:pt x="81" y="69"/>
                    </a:lnTo>
                    <a:lnTo>
                      <a:pt x="100" y="69"/>
                    </a:lnTo>
                    <a:lnTo>
                      <a:pt x="108" y="50"/>
                    </a:lnTo>
                    <a:lnTo>
                      <a:pt x="124" y="16"/>
                    </a:lnTo>
                    <a:lnTo>
                      <a:pt x="132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83" name="Freeform 24"/>
              <p:cNvSpPr/>
              <p:nvPr/>
            </p:nvSpPr>
            <p:spPr>
              <a:xfrm>
                <a:off x="1744560" y="1844640"/>
                <a:ext cx="186840" cy="80640"/>
              </a:xfrm>
              <a:custGeom>
                <a:avLst/>
                <a:gdLst>
                  <a:gd name="textAreaLeft" fmla="*/ 0 w 186840"/>
                  <a:gd name="textAreaRight" fmla="*/ 187200 w 186840"/>
                  <a:gd name="textAreaTop" fmla="*/ 0 h 80640"/>
                  <a:gd name="textAreaBottom" fmla="*/ 81000 h 80640"/>
                  <a:gd name="GluePoint1X" fmla="*/ 88 w 118"/>
                  <a:gd name="GluePoint1Y" fmla="*/ 0 h 51"/>
                  <a:gd name="GluePoint2X" fmla="*/ 69 w 118"/>
                  <a:gd name="GluePoint2Y" fmla="*/ 0 h 51"/>
                  <a:gd name="GluePoint3X" fmla="*/ 42 w 118"/>
                  <a:gd name="GluePoint3Y" fmla="*/ 0 h 51"/>
                  <a:gd name="GluePoint4X" fmla="*/ 16 w 118"/>
                  <a:gd name="GluePoint4Y" fmla="*/ 0 h 51"/>
                  <a:gd name="GluePoint5X" fmla="*/ 8 w 118"/>
                  <a:gd name="GluePoint5Y" fmla="*/ 16 h 51"/>
                  <a:gd name="GluePoint6X" fmla="*/ 0 w 118"/>
                  <a:gd name="GluePoint6Y" fmla="*/ 35 h 51"/>
                  <a:gd name="GluePoint7X" fmla="*/ 13 w 118"/>
                  <a:gd name="GluePoint7Y" fmla="*/ 35 h 51"/>
                  <a:gd name="GluePoint8X" fmla="*/ 27 w 118"/>
                  <a:gd name="GluePoint8Y" fmla="*/ 35 h 51"/>
                  <a:gd name="GluePoint9X" fmla="*/ 21 w 118"/>
                  <a:gd name="GluePoint9Y" fmla="*/ 51 h 51"/>
                  <a:gd name="GluePoint10X" fmla="*/ 45 w 118"/>
                  <a:gd name="GluePoint10Y" fmla="*/ 51 h 51"/>
                  <a:gd name="GluePoint11X" fmla="*/ 69 w 118"/>
                  <a:gd name="GluePoint11Y" fmla="*/ 51 h 51"/>
                  <a:gd name="GluePoint12X" fmla="*/ 91 w 118"/>
                  <a:gd name="GluePoint12Y" fmla="*/ 51 h 51"/>
                  <a:gd name="GluePoint13X" fmla="*/ 115 w 118"/>
                  <a:gd name="GluePoint13Y" fmla="*/ 51 h 51"/>
                  <a:gd name="GluePoint14X" fmla="*/ 115 w 118"/>
                  <a:gd name="GluePoint14Y" fmla="*/ 48 h 51"/>
                  <a:gd name="GluePoint15X" fmla="*/ 113 w 118"/>
                  <a:gd name="GluePoint15Y" fmla="*/ 46 h 51"/>
                  <a:gd name="GluePoint16X" fmla="*/ 113 w 118"/>
                  <a:gd name="GluePoint16Y" fmla="*/ 43 h 51"/>
                  <a:gd name="GluePoint17X" fmla="*/ 113 w 118"/>
                  <a:gd name="GluePoint17Y" fmla="*/ 41 h 51"/>
                  <a:gd name="GluePoint18X" fmla="*/ 113 w 118"/>
                  <a:gd name="GluePoint18Y" fmla="*/ 40 h 51"/>
                  <a:gd name="GluePoint19X" fmla="*/ 115 w 118"/>
                  <a:gd name="GluePoint19Y" fmla="*/ 37 h 51"/>
                  <a:gd name="GluePoint20X" fmla="*/ 115 w 118"/>
                  <a:gd name="GluePoint20Y" fmla="*/ 33 h 51"/>
                  <a:gd name="GluePoint21X" fmla="*/ 116 w 118"/>
                  <a:gd name="GluePoint21Y" fmla="*/ 30 h 51"/>
                  <a:gd name="GluePoint22X" fmla="*/ 116 w 118"/>
                  <a:gd name="GluePoint22Y" fmla="*/ 29 h 51"/>
                  <a:gd name="GluePoint23X" fmla="*/ 116 w 118"/>
                  <a:gd name="GluePoint23Y" fmla="*/ 27 h 51"/>
                  <a:gd name="GluePoint24X" fmla="*/ 115 w 118"/>
                  <a:gd name="GluePoint24Y" fmla="*/ 25 h 51"/>
                  <a:gd name="GluePoint25X" fmla="*/ 118 w 118"/>
                  <a:gd name="GluePoint25Y" fmla="*/ 21 h 51"/>
                  <a:gd name="GluePoint26X" fmla="*/ 116 w 118"/>
                  <a:gd name="GluePoint26Y" fmla="*/ 14 h 51"/>
                  <a:gd name="GluePoint27X" fmla="*/ 118 w 118"/>
                  <a:gd name="GluePoint27Y" fmla="*/ 9 h 51"/>
                  <a:gd name="GluePoint28X" fmla="*/ 116 w 118"/>
                  <a:gd name="GluePoint28Y" fmla="*/ 8 h 51"/>
                  <a:gd name="GluePoint29X" fmla="*/ 115 w 118"/>
                  <a:gd name="GluePoint29Y" fmla="*/ 8 h 51"/>
                  <a:gd name="GluePoint30X" fmla="*/ 115 w 118"/>
                  <a:gd name="GluePoint30Y" fmla="*/ 6 h 51"/>
                  <a:gd name="GluePoint31X" fmla="*/ 108 w 118"/>
                  <a:gd name="GluePoint31Y" fmla="*/ 3 h 51"/>
                  <a:gd name="GluePoint32X" fmla="*/ 101 w 118"/>
                  <a:gd name="GluePoint32Y" fmla="*/ 3 h 51"/>
                  <a:gd name="GluePoint33X" fmla="*/ 97 w 118"/>
                  <a:gd name="GluePoint33Y" fmla="*/ 4 h 51"/>
                  <a:gd name="GluePoint34X" fmla="*/ 93 w 118"/>
                  <a:gd name="GluePoint34Y" fmla="*/ 0 h 51"/>
                  <a:gd name="GluePoint35X" fmla="*/ 88 w 118"/>
                  <a:gd name="GluePoint35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18" h="51">
                    <a:moveTo>
                      <a:pt x="88" y="0"/>
                    </a:moveTo>
                    <a:lnTo>
                      <a:pt x="69" y="0"/>
                    </a:lnTo>
                    <a:lnTo>
                      <a:pt x="42" y="0"/>
                    </a:lnTo>
                    <a:lnTo>
                      <a:pt x="16" y="0"/>
                    </a:lnTo>
                    <a:lnTo>
                      <a:pt x="8" y="16"/>
                    </a:lnTo>
                    <a:lnTo>
                      <a:pt x="0" y="35"/>
                    </a:lnTo>
                    <a:lnTo>
                      <a:pt x="13" y="35"/>
                    </a:lnTo>
                    <a:lnTo>
                      <a:pt x="27" y="35"/>
                    </a:lnTo>
                    <a:lnTo>
                      <a:pt x="21" y="51"/>
                    </a:lnTo>
                    <a:lnTo>
                      <a:pt x="45" y="51"/>
                    </a:lnTo>
                    <a:lnTo>
                      <a:pt x="69" y="51"/>
                    </a:lnTo>
                    <a:lnTo>
                      <a:pt x="91" y="51"/>
                    </a:lnTo>
                    <a:lnTo>
                      <a:pt x="115" y="51"/>
                    </a:lnTo>
                    <a:lnTo>
                      <a:pt x="115" y="48"/>
                    </a:lnTo>
                    <a:lnTo>
                      <a:pt x="113" y="46"/>
                    </a:lnTo>
                    <a:lnTo>
                      <a:pt x="113" y="43"/>
                    </a:lnTo>
                    <a:lnTo>
                      <a:pt x="113" y="41"/>
                    </a:lnTo>
                    <a:lnTo>
                      <a:pt x="113" y="40"/>
                    </a:lnTo>
                    <a:lnTo>
                      <a:pt x="115" y="37"/>
                    </a:lnTo>
                    <a:lnTo>
                      <a:pt x="115" y="33"/>
                    </a:lnTo>
                    <a:lnTo>
                      <a:pt x="116" y="30"/>
                    </a:lnTo>
                    <a:lnTo>
                      <a:pt x="116" y="29"/>
                    </a:lnTo>
                    <a:lnTo>
                      <a:pt x="116" y="27"/>
                    </a:lnTo>
                    <a:lnTo>
                      <a:pt x="115" y="25"/>
                    </a:lnTo>
                    <a:lnTo>
                      <a:pt x="118" y="21"/>
                    </a:lnTo>
                    <a:lnTo>
                      <a:pt x="116" y="14"/>
                    </a:lnTo>
                    <a:lnTo>
                      <a:pt x="118" y="9"/>
                    </a:lnTo>
                    <a:lnTo>
                      <a:pt x="116" y="8"/>
                    </a:lnTo>
                    <a:lnTo>
                      <a:pt x="115" y="8"/>
                    </a:lnTo>
                    <a:lnTo>
                      <a:pt x="115" y="6"/>
                    </a:lnTo>
                    <a:lnTo>
                      <a:pt x="108" y="3"/>
                    </a:lnTo>
                    <a:lnTo>
                      <a:pt x="101" y="3"/>
                    </a:lnTo>
                    <a:lnTo>
                      <a:pt x="97" y="4"/>
                    </a:lnTo>
                    <a:lnTo>
                      <a:pt x="93" y="0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84" name="Freeform 25"/>
              <p:cNvSpPr/>
              <p:nvPr/>
            </p:nvSpPr>
            <p:spPr>
              <a:xfrm>
                <a:off x="1584360" y="1900080"/>
                <a:ext cx="202680" cy="109080"/>
              </a:xfrm>
              <a:custGeom>
                <a:avLst/>
                <a:gdLst>
                  <a:gd name="textAreaLeft" fmla="*/ 0 w 202680"/>
                  <a:gd name="textAreaRight" fmla="*/ 203040 w 202680"/>
                  <a:gd name="textAreaTop" fmla="*/ 0 h 109080"/>
                  <a:gd name="textAreaBottom" fmla="*/ 109440 h 109080"/>
                  <a:gd name="GluePoint1X" fmla="*/ 87 w 128"/>
                  <a:gd name="GluePoint1Y" fmla="*/ 69 h 69"/>
                  <a:gd name="GluePoint2X" fmla="*/ 63 w 128"/>
                  <a:gd name="GluePoint2Y" fmla="*/ 69 h 69"/>
                  <a:gd name="GluePoint3X" fmla="*/ 38 w 128"/>
                  <a:gd name="GluePoint3Y" fmla="*/ 69 h 69"/>
                  <a:gd name="GluePoint4X" fmla="*/ 17 w 128"/>
                  <a:gd name="GluePoint4Y" fmla="*/ 69 h 69"/>
                  <a:gd name="GluePoint5X" fmla="*/ 0 w 128"/>
                  <a:gd name="GluePoint5Y" fmla="*/ 69 h 69"/>
                  <a:gd name="GluePoint6X" fmla="*/ 8 w 128"/>
                  <a:gd name="GluePoint6Y" fmla="*/ 50 h 69"/>
                  <a:gd name="GluePoint7X" fmla="*/ 19 w 128"/>
                  <a:gd name="GluePoint7Y" fmla="*/ 23 h 69"/>
                  <a:gd name="GluePoint8X" fmla="*/ 30 w 128"/>
                  <a:gd name="GluePoint8Y" fmla="*/ 0 h 69"/>
                  <a:gd name="GluePoint9X" fmla="*/ 44 w 128"/>
                  <a:gd name="GluePoint9Y" fmla="*/ 0 h 69"/>
                  <a:gd name="GluePoint10X" fmla="*/ 60 w 128"/>
                  <a:gd name="GluePoint10Y" fmla="*/ 0 h 69"/>
                  <a:gd name="GluePoint11X" fmla="*/ 82 w 128"/>
                  <a:gd name="GluePoint11Y" fmla="*/ 0 h 69"/>
                  <a:gd name="GluePoint12X" fmla="*/ 114 w 128"/>
                  <a:gd name="GluePoint12Y" fmla="*/ 0 h 69"/>
                  <a:gd name="GluePoint13X" fmla="*/ 128 w 128"/>
                  <a:gd name="GluePoint13Y" fmla="*/ 0 h 69"/>
                  <a:gd name="GluePoint14X" fmla="*/ 116 w 128"/>
                  <a:gd name="GluePoint14Y" fmla="*/ 32 h 69"/>
                  <a:gd name="GluePoint15X" fmla="*/ 108 w 128"/>
                  <a:gd name="GluePoint15Y" fmla="*/ 53 h 69"/>
                  <a:gd name="GluePoint16X" fmla="*/ 101 w 128"/>
                  <a:gd name="GluePoint16Y" fmla="*/ 69 h 69"/>
                  <a:gd name="GluePoint17X" fmla="*/ 87 w 128"/>
                  <a:gd name="GluePoint17Y" fmla="*/ 69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128" h="69">
                    <a:moveTo>
                      <a:pt x="87" y="69"/>
                    </a:moveTo>
                    <a:lnTo>
                      <a:pt x="63" y="69"/>
                    </a:lnTo>
                    <a:lnTo>
                      <a:pt x="38" y="69"/>
                    </a:lnTo>
                    <a:lnTo>
                      <a:pt x="17" y="69"/>
                    </a:lnTo>
                    <a:lnTo>
                      <a:pt x="0" y="69"/>
                    </a:lnTo>
                    <a:lnTo>
                      <a:pt x="8" y="50"/>
                    </a:lnTo>
                    <a:lnTo>
                      <a:pt x="19" y="23"/>
                    </a:lnTo>
                    <a:lnTo>
                      <a:pt x="30" y="0"/>
                    </a:lnTo>
                    <a:lnTo>
                      <a:pt x="44" y="0"/>
                    </a:lnTo>
                    <a:lnTo>
                      <a:pt x="60" y="0"/>
                    </a:lnTo>
                    <a:lnTo>
                      <a:pt x="82" y="0"/>
                    </a:lnTo>
                    <a:lnTo>
                      <a:pt x="114" y="0"/>
                    </a:lnTo>
                    <a:lnTo>
                      <a:pt x="128" y="0"/>
                    </a:lnTo>
                    <a:lnTo>
                      <a:pt x="116" y="32"/>
                    </a:lnTo>
                    <a:lnTo>
                      <a:pt x="108" y="53"/>
                    </a:lnTo>
                    <a:lnTo>
                      <a:pt x="101" y="69"/>
                    </a:lnTo>
                    <a:lnTo>
                      <a:pt x="87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85" name="Freeform 26"/>
              <p:cNvSpPr/>
              <p:nvPr/>
            </p:nvSpPr>
            <p:spPr>
              <a:xfrm>
                <a:off x="1744560" y="1925640"/>
                <a:ext cx="190080" cy="8388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83880"/>
                  <a:gd name="textAreaBottom" fmla="*/ 84240 h 83880"/>
                  <a:gd name="GluePoint1X" fmla="*/ 112 w 120"/>
                  <a:gd name="GluePoint1Y" fmla="*/ 0 h 53"/>
                  <a:gd name="GluePoint2X" fmla="*/ 91 w 120"/>
                  <a:gd name="GluePoint2Y" fmla="*/ 0 h 53"/>
                  <a:gd name="GluePoint3X" fmla="*/ 69 w 120"/>
                  <a:gd name="GluePoint3Y" fmla="*/ 0 h 53"/>
                  <a:gd name="GluePoint4X" fmla="*/ 45 w 120"/>
                  <a:gd name="GluePoint4Y" fmla="*/ 0 h 53"/>
                  <a:gd name="GluePoint5X" fmla="*/ 21 w 120"/>
                  <a:gd name="GluePoint5Y" fmla="*/ 0 h 53"/>
                  <a:gd name="GluePoint6X" fmla="*/ 15 w 120"/>
                  <a:gd name="GluePoint6Y" fmla="*/ 16 h 53"/>
                  <a:gd name="GluePoint7X" fmla="*/ 7 w 120"/>
                  <a:gd name="GluePoint7Y" fmla="*/ 37 h 53"/>
                  <a:gd name="GluePoint8X" fmla="*/ 0 w 120"/>
                  <a:gd name="GluePoint8Y" fmla="*/ 53 h 53"/>
                  <a:gd name="GluePoint9X" fmla="*/ 15 w 120"/>
                  <a:gd name="GluePoint9Y" fmla="*/ 53 h 53"/>
                  <a:gd name="GluePoint10X" fmla="*/ 35 w 120"/>
                  <a:gd name="GluePoint10Y" fmla="*/ 53 h 53"/>
                  <a:gd name="GluePoint11X" fmla="*/ 59 w 120"/>
                  <a:gd name="GluePoint11Y" fmla="*/ 53 h 53"/>
                  <a:gd name="GluePoint12X" fmla="*/ 85 w 120"/>
                  <a:gd name="GluePoint12Y" fmla="*/ 53 h 53"/>
                  <a:gd name="GluePoint13X" fmla="*/ 107 w 120"/>
                  <a:gd name="GluePoint13Y" fmla="*/ 53 h 53"/>
                  <a:gd name="GluePoint14X" fmla="*/ 120 w 120"/>
                  <a:gd name="GluePoint14Y" fmla="*/ 16 h 53"/>
                  <a:gd name="GluePoint15X" fmla="*/ 116 w 120"/>
                  <a:gd name="GluePoint15Y" fmla="*/ 15 h 53"/>
                  <a:gd name="GluePoint16X" fmla="*/ 115 w 120"/>
                  <a:gd name="GluePoint16Y" fmla="*/ 10 h 53"/>
                  <a:gd name="GluePoint17X" fmla="*/ 118 w 120"/>
                  <a:gd name="GluePoint17Y" fmla="*/ 7 h 53"/>
                  <a:gd name="GluePoint18X" fmla="*/ 120 w 120"/>
                  <a:gd name="GluePoint18Y" fmla="*/ 5 h 53"/>
                  <a:gd name="GluePoint19X" fmla="*/ 120 w 120"/>
                  <a:gd name="GluePoint19Y" fmla="*/ 3 h 53"/>
                  <a:gd name="GluePoint20X" fmla="*/ 118 w 120"/>
                  <a:gd name="GluePoint20Y" fmla="*/ 3 h 53"/>
                  <a:gd name="GluePoint21X" fmla="*/ 115 w 120"/>
                  <a:gd name="GluePoint21Y" fmla="*/ 0 h 53"/>
                  <a:gd name="GluePoint22X" fmla="*/ 112 w 120"/>
                  <a:gd name="GluePoint22Y" fmla="*/ 0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20" h="53">
                    <a:moveTo>
                      <a:pt x="112" y="0"/>
                    </a:moveTo>
                    <a:lnTo>
                      <a:pt x="91" y="0"/>
                    </a:lnTo>
                    <a:lnTo>
                      <a:pt x="69" y="0"/>
                    </a:lnTo>
                    <a:lnTo>
                      <a:pt x="45" y="0"/>
                    </a:lnTo>
                    <a:lnTo>
                      <a:pt x="21" y="0"/>
                    </a:lnTo>
                    <a:lnTo>
                      <a:pt x="15" y="16"/>
                    </a:lnTo>
                    <a:lnTo>
                      <a:pt x="7" y="37"/>
                    </a:lnTo>
                    <a:lnTo>
                      <a:pt x="0" y="53"/>
                    </a:lnTo>
                    <a:lnTo>
                      <a:pt x="15" y="53"/>
                    </a:lnTo>
                    <a:lnTo>
                      <a:pt x="35" y="53"/>
                    </a:lnTo>
                    <a:lnTo>
                      <a:pt x="59" y="53"/>
                    </a:lnTo>
                    <a:lnTo>
                      <a:pt x="85" y="53"/>
                    </a:lnTo>
                    <a:lnTo>
                      <a:pt x="107" y="53"/>
                    </a:lnTo>
                    <a:lnTo>
                      <a:pt x="120" y="16"/>
                    </a:lnTo>
                    <a:lnTo>
                      <a:pt x="116" y="15"/>
                    </a:lnTo>
                    <a:lnTo>
                      <a:pt x="115" y="10"/>
                    </a:lnTo>
                    <a:lnTo>
                      <a:pt x="118" y="7"/>
                    </a:lnTo>
                    <a:lnTo>
                      <a:pt x="120" y="5"/>
                    </a:lnTo>
                    <a:lnTo>
                      <a:pt x="120" y="3"/>
                    </a:lnTo>
                    <a:lnTo>
                      <a:pt x="118" y="3"/>
                    </a:lnTo>
                    <a:lnTo>
                      <a:pt x="115" y="0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86" name="Freeform 27"/>
              <p:cNvSpPr/>
              <p:nvPr/>
            </p:nvSpPr>
            <p:spPr>
              <a:xfrm>
                <a:off x="1589040" y="2025720"/>
                <a:ext cx="307440" cy="294840"/>
              </a:xfrm>
              <a:custGeom>
                <a:avLst/>
                <a:gdLst>
                  <a:gd name="textAreaLeft" fmla="*/ 0 w 307440"/>
                  <a:gd name="textAreaRight" fmla="*/ 307800 w 307440"/>
                  <a:gd name="textAreaTop" fmla="*/ 0 h 294840"/>
                  <a:gd name="textAreaBottom" fmla="*/ 295200 h 294840"/>
                  <a:gd name="GluePoint1X" fmla="*/ 17 w 194"/>
                  <a:gd name="GluePoint1Y" fmla="*/ 79 h 186"/>
                  <a:gd name="GluePoint2X" fmla="*/ 0 w 194"/>
                  <a:gd name="GluePoint2Y" fmla="*/ 82 h 186"/>
                  <a:gd name="GluePoint3X" fmla="*/ 5 w 194"/>
                  <a:gd name="GluePoint3Y" fmla="*/ 87 h 186"/>
                  <a:gd name="GluePoint4X" fmla="*/ 13 w 194"/>
                  <a:gd name="GluePoint4Y" fmla="*/ 98 h 186"/>
                  <a:gd name="GluePoint5X" fmla="*/ 19 w 194"/>
                  <a:gd name="GluePoint5Y" fmla="*/ 117 h 186"/>
                  <a:gd name="GluePoint6X" fmla="*/ 30 w 194"/>
                  <a:gd name="GluePoint6Y" fmla="*/ 130 h 186"/>
                  <a:gd name="GluePoint7X" fmla="*/ 48 w 194"/>
                  <a:gd name="GluePoint7Y" fmla="*/ 117 h 186"/>
                  <a:gd name="GluePoint8X" fmla="*/ 65 w 194"/>
                  <a:gd name="GluePoint8Y" fmla="*/ 117 h 186"/>
                  <a:gd name="GluePoint9X" fmla="*/ 73 w 194"/>
                  <a:gd name="GluePoint9Y" fmla="*/ 128 h 186"/>
                  <a:gd name="GluePoint10X" fmla="*/ 79 w 194"/>
                  <a:gd name="GluePoint10Y" fmla="*/ 148 h 186"/>
                  <a:gd name="GluePoint11X" fmla="*/ 84 w 194"/>
                  <a:gd name="GluePoint11Y" fmla="*/ 156 h 186"/>
                  <a:gd name="GluePoint12X" fmla="*/ 87 w 194"/>
                  <a:gd name="GluePoint12Y" fmla="*/ 177 h 186"/>
                  <a:gd name="GluePoint13X" fmla="*/ 98 w 194"/>
                  <a:gd name="GluePoint13Y" fmla="*/ 183 h 186"/>
                  <a:gd name="GluePoint14X" fmla="*/ 111 w 194"/>
                  <a:gd name="GluePoint14Y" fmla="*/ 186 h 186"/>
                  <a:gd name="GluePoint15X" fmla="*/ 114 w 194"/>
                  <a:gd name="GluePoint15Y" fmla="*/ 182 h 186"/>
                  <a:gd name="GluePoint16X" fmla="*/ 116 w 194"/>
                  <a:gd name="GluePoint16Y" fmla="*/ 165 h 186"/>
                  <a:gd name="GluePoint17X" fmla="*/ 118 w 194"/>
                  <a:gd name="GluePoint17Y" fmla="*/ 162 h 186"/>
                  <a:gd name="GluePoint18X" fmla="*/ 119 w 194"/>
                  <a:gd name="GluePoint18Y" fmla="*/ 153 h 186"/>
                  <a:gd name="GluePoint19X" fmla="*/ 125 w 194"/>
                  <a:gd name="GluePoint19Y" fmla="*/ 149 h 186"/>
                  <a:gd name="GluePoint20X" fmla="*/ 124 w 194"/>
                  <a:gd name="GluePoint20Y" fmla="*/ 148 h 186"/>
                  <a:gd name="GluePoint21X" fmla="*/ 132 w 194"/>
                  <a:gd name="GluePoint21Y" fmla="*/ 143 h 186"/>
                  <a:gd name="GluePoint22X" fmla="*/ 135 w 194"/>
                  <a:gd name="GluePoint22Y" fmla="*/ 138 h 186"/>
                  <a:gd name="GluePoint23X" fmla="*/ 138 w 194"/>
                  <a:gd name="GluePoint23Y" fmla="*/ 137 h 186"/>
                  <a:gd name="GluePoint24X" fmla="*/ 141 w 194"/>
                  <a:gd name="GluePoint24Y" fmla="*/ 137 h 186"/>
                  <a:gd name="GluePoint25X" fmla="*/ 146 w 194"/>
                  <a:gd name="GluePoint25Y" fmla="*/ 138 h 186"/>
                  <a:gd name="GluePoint26X" fmla="*/ 143 w 194"/>
                  <a:gd name="GluePoint26Y" fmla="*/ 141 h 186"/>
                  <a:gd name="GluePoint27X" fmla="*/ 151 w 194"/>
                  <a:gd name="GluePoint27Y" fmla="*/ 137 h 186"/>
                  <a:gd name="GluePoint28X" fmla="*/ 159 w 194"/>
                  <a:gd name="GluePoint28Y" fmla="*/ 128 h 186"/>
                  <a:gd name="GluePoint29X" fmla="*/ 164 w 194"/>
                  <a:gd name="GluePoint29Y" fmla="*/ 117 h 186"/>
                  <a:gd name="GluePoint30X" fmla="*/ 165 w 194"/>
                  <a:gd name="GluePoint30Y" fmla="*/ 120 h 186"/>
                  <a:gd name="GluePoint31X" fmla="*/ 173 w 194"/>
                  <a:gd name="GluePoint31Y" fmla="*/ 119 h 186"/>
                  <a:gd name="GluePoint32X" fmla="*/ 176 w 194"/>
                  <a:gd name="GluePoint32Y" fmla="*/ 117 h 186"/>
                  <a:gd name="GluePoint33X" fmla="*/ 183 w 194"/>
                  <a:gd name="GluePoint33Y" fmla="*/ 104 h 186"/>
                  <a:gd name="GluePoint34X" fmla="*/ 186 w 194"/>
                  <a:gd name="GluePoint34Y" fmla="*/ 85 h 186"/>
                  <a:gd name="GluePoint35X" fmla="*/ 186 w 194"/>
                  <a:gd name="GluePoint35Y" fmla="*/ 79 h 186"/>
                  <a:gd name="GluePoint36X" fmla="*/ 187 w 194"/>
                  <a:gd name="GluePoint36Y" fmla="*/ 51 h 186"/>
                  <a:gd name="GluePoint37X" fmla="*/ 178 w 194"/>
                  <a:gd name="GluePoint37Y" fmla="*/ 43 h 186"/>
                  <a:gd name="GluePoint38X" fmla="*/ 173 w 194"/>
                  <a:gd name="GluePoint38Y" fmla="*/ 45 h 186"/>
                  <a:gd name="GluePoint39X" fmla="*/ 167 w 194"/>
                  <a:gd name="GluePoint39Y" fmla="*/ 45 h 186"/>
                  <a:gd name="GluePoint40X" fmla="*/ 156 w 194"/>
                  <a:gd name="GluePoint40Y" fmla="*/ 45 h 186"/>
                  <a:gd name="GluePoint41X" fmla="*/ 149 w 194"/>
                  <a:gd name="GluePoint41Y" fmla="*/ 48 h 186"/>
                  <a:gd name="GluePoint42X" fmla="*/ 145 w 194"/>
                  <a:gd name="GluePoint42Y" fmla="*/ 46 h 186"/>
                  <a:gd name="GluePoint43X" fmla="*/ 140 w 194"/>
                  <a:gd name="GluePoint43Y" fmla="*/ 46 h 186"/>
                  <a:gd name="GluePoint44X" fmla="*/ 137 w 194"/>
                  <a:gd name="GluePoint44Y" fmla="*/ 42 h 186"/>
                  <a:gd name="GluePoint45X" fmla="*/ 130 w 194"/>
                  <a:gd name="GluePoint45Y" fmla="*/ 40 h 186"/>
                  <a:gd name="GluePoint46X" fmla="*/ 121 w 194"/>
                  <a:gd name="GluePoint46Y" fmla="*/ 35 h 186"/>
                  <a:gd name="GluePoint47X" fmla="*/ 116 w 194"/>
                  <a:gd name="GluePoint47Y" fmla="*/ 37 h 186"/>
                  <a:gd name="GluePoint48X" fmla="*/ 124 w 194"/>
                  <a:gd name="GluePoint48Y" fmla="*/ 0 h 186"/>
                  <a:gd name="GluePoint49X" fmla="*/ 95 w 194"/>
                  <a:gd name="GluePoint49Y" fmla="*/ 0 h 186"/>
                  <a:gd name="GluePoint50X" fmla="*/ 73 w 194"/>
                  <a:gd name="GluePoint50Y" fmla="*/ 18 h 186"/>
                  <a:gd name="GluePoint51X" fmla="*/ 60 w 194"/>
                  <a:gd name="GluePoint51Y" fmla="*/ 58 h 186"/>
                  <a:gd name="GluePoint52X" fmla="*/ 40 w 194"/>
                  <a:gd name="GluePoint52Y" fmla="*/ 79 h 18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94" h="186">
                    <a:moveTo>
                      <a:pt x="40" y="79"/>
                    </a:moveTo>
                    <a:lnTo>
                      <a:pt x="17" y="79"/>
                    </a:lnTo>
                    <a:lnTo>
                      <a:pt x="0" y="79"/>
                    </a:lnTo>
                    <a:lnTo>
                      <a:pt x="0" y="82"/>
                    </a:lnTo>
                    <a:lnTo>
                      <a:pt x="3" y="83"/>
                    </a:lnTo>
                    <a:lnTo>
                      <a:pt x="5" y="87"/>
                    </a:lnTo>
                    <a:lnTo>
                      <a:pt x="8" y="88"/>
                    </a:lnTo>
                    <a:lnTo>
                      <a:pt x="13" y="98"/>
                    </a:lnTo>
                    <a:lnTo>
                      <a:pt x="19" y="103"/>
                    </a:lnTo>
                    <a:lnTo>
                      <a:pt x="19" y="117"/>
                    </a:lnTo>
                    <a:lnTo>
                      <a:pt x="21" y="122"/>
                    </a:lnTo>
                    <a:lnTo>
                      <a:pt x="30" y="130"/>
                    </a:lnTo>
                    <a:lnTo>
                      <a:pt x="37" y="132"/>
                    </a:lnTo>
                    <a:lnTo>
                      <a:pt x="48" y="117"/>
                    </a:lnTo>
                    <a:lnTo>
                      <a:pt x="51" y="117"/>
                    </a:lnTo>
                    <a:lnTo>
                      <a:pt x="65" y="117"/>
                    </a:lnTo>
                    <a:lnTo>
                      <a:pt x="67" y="119"/>
                    </a:lnTo>
                    <a:lnTo>
                      <a:pt x="73" y="128"/>
                    </a:lnTo>
                    <a:lnTo>
                      <a:pt x="76" y="143"/>
                    </a:lnTo>
                    <a:lnTo>
                      <a:pt x="79" y="148"/>
                    </a:lnTo>
                    <a:lnTo>
                      <a:pt x="79" y="153"/>
                    </a:lnTo>
                    <a:lnTo>
                      <a:pt x="84" y="156"/>
                    </a:lnTo>
                    <a:lnTo>
                      <a:pt x="84" y="170"/>
                    </a:lnTo>
                    <a:lnTo>
                      <a:pt x="87" y="177"/>
                    </a:lnTo>
                    <a:lnTo>
                      <a:pt x="92" y="180"/>
                    </a:lnTo>
                    <a:lnTo>
                      <a:pt x="98" y="183"/>
                    </a:lnTo>
                    <a:lnTo>
                      <a:pt x="106" y="183"/>
                    </a:lnTo>
                    <a:lnTo>
                      <a:pt x="111" y="186"/>
                    </a:lnTo>
                    <a:lnTo>
                      <a:pt x="116" y="186"/>
                    </a:lnTo>
                    <a:lnTo>
                      <a:pt x="114" y="182"/>
                    </a:lnTo>
                    <a:lnTo>
                      <a:pt x="113" y="172"/>
                    </a:lnTo>
                    <a:lnTo>
                      <a:pt x="116" y="165"/>
                    </a:lnTo>
                    <a:lnTo>
                      <a:pt x="114" y="164"/>
                    </a:lnTo>
                    <a:lnTo>
                      <a:pt x="118" y="162"/>
                    </a:lnTo>
                    <a:lnTo>
                      <a:pt x="121" y="156"/>
                    </a:lnTo>
                    <a:lnTo>
                      <a:pt x="119" y="153"/>
                    </a:lnTo>
                    <a:lnTo>
                      <a:pt x="124" y="153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4" y="148"/>
                    </a:lnTo>
                    <a:lnTo>
                      <a:pt x="129" y="146"/>
                    </a:lnTo>
                    <a:lnTo>
                      <a:pt x="132" y="143"/>
                    </a:lnTo>
                    <a:lnTo>
                      <a:pt x="135" y="143"/>
                    </a:lnTo>
                    <a:lnTo>
                      <a:pt x="135" y="138"/>
                    </a:lnTo>
                    <a:lnTo>
                      <a:pt x="137" y="138"/>
                    </a:lnTo>
                    <a:lnTo>
                      <a:pt x="138" y="137"/>
                    </a:lnTo>
                    <a:lnTo>
                      <a:pt x="140" y="138"/>
                    </a:lnTo>
                    <a:lnTo>
                      <a:pt x="141" y="137"/>
                    </a:lnTo>
                    <a:lnTo>
                      <a:pt x="141" y="140"/>
                    </a:lnTo>
                    <a:lnTo>
                      <a:pt x="146" y="138"/>
                    </a:lnTo>
                    <a:lnTo>
                      <a:pt x="140" y="141"/>
                    </a:lnTo>
                    <a:lnTo>
                      <a:pt x="143" y="141"/>
                    </a:lnTo>
                    <a:lnTo>
                      <a:pt x="149" y="138"/>
                    </a:lnTo>
                    <a:lnTo>
                      <a:pt x="151" y="137"/>
                    </a:lnTo>
                    <a:lnTo>
                      <a:pt x="156" y="133"/>
                    </a:lnTo>
                    <a:lnTo>
                      <a:pt x="159" y="128"/>
                    </a:lnTo>
                    <a:lnTo>
                      <a:pt x="162" y="117"/>
                    </a:lnTo>
                    <a:lnTo>
                      <a:pt x="164" y="117"/>
                    </a:lnTo>
                    <a:lnTo>
                      <a:pt x="164" y="120"/>
                    </a:lnTo>
                    <a:lnTo>
                      <a:pt x="165" y="120"/>
                    </a:lnTo>
                    <a:lnTo>
                      <a:pt x="164" y="124"/>
                    </a:lnTo>
                    <a:lnTo>
                      <a:pt x="173" y="119"/>
                    </a:lnTo>
                    <a:lnTo>
                      <a:pt x="178" y="119"/>
                    </a:lnTo>
                    <a:lnTo>
                      <a:pt x="176" y="117"/>
                    </a:lnTo>
                    <a:lnTo>
                      <a:pt x="181" y="112"/>
                    </a:lnTo>
                    <a:lnTo>
                      <a:pt x="183" y="104"/>
                    </a:lnTo>
                    <a:lnTo>
                      <a:pt x="189" y="96"/>
                    </a:lnTo>
                    <a:lnTo>
                      <a:pt x="186" y="85"/>
                    </a:lnTo>
                    <a:lnTo>
                      <a:pt x="187" y="82"/>
                    </a:lnTo>
                    <a:lnTo>
                      <a:pt x="186" y="79"/>
                    </a:lnTo>
                    <a:lnTo>
                      <a:pt x="194" y="51"/>
                    </a:lnTo>
                    <a:lnTo>
                      <a:pt x="187" y="51"/>
                    </a:lnTo>
                    <a:lnTo>
                      <a:pt x="187" y="50"/>
                    </a:lnTo>
                    <a:lnTo>
                      <a:pt x="178" y="43"/>
                    </a:lnTo>
                    <a:lnTo>
                      <a:pt x="176" y="46"/>
                    </a:lnTo>
                    <a:lnTo>
                      <a:pt x="173" y="45"/>
                    </a:lnTo>
                    <a:lnTo>
                      <a:pt x="170" y="46"/>
                    </a:lnTo>
                    <a:lnTo>
                      <a:pt x="167" y="45"/>
                    </a:lnTo>
                    <a:lnTo>
                      <a:pt x="160" y="48"/>
                    </a:lnTo>
                    <a:lnTo>
                      <a:pt x="156" y="45"/>
                    </a:lnTo>
                    <a:lnTo>
                      <a:pt x="151" y="46"/>
                    </a:lnTo>
                    <a:lnTo>
                      <a:pt x="149" y="48"/>
                    </a:lnTo>
                    <a:lnTo>
                      <a:pt x="149" y="45"/>
                    </a:lnTo>
                    <a:lnTo>
                      <a:pt x="145" y="46"/>
                    </a:lnTo>
                    <a:lnTo>
                      <a:pt x="143" y="43"/>
                    </a:lnTo>
                    <a:lnTo>
                      <a:pt x="140" y="46"/>
                    </a:lnTo>
                    <a:lnTo>
                      <a:pt x="138" y="45"/>
                    </a:lnTo>
                    <a:lnTo>
                      <a:pt x="137" y="42"/>
                    </a:lnTo>
                    <a:lnTo>
                      <a:pt x="132" y="42"/>
                    </a:lnTo>
                    <a:lnTo>
                      <a:pt x="130" y="40"/>
                    </a:lnTo>
                    <a:lnTo>
                      <a:pt x="122" y="40"/>
                    </a:lnTo>
                    <a:lnTo>
                      <a:pt x="121" y="35"/>
                    </a:lnTo>
                    <a:lnTo>
                      <a:pt x="119" y="37"/>
                    </a:lnTo>
                    <a:lnTo>
                      <a:pt x="116" y="37"/>
                    </a:lnTo>
                    <a:lnTo>
                      <a:pt x="113" y="34"/>
                    </a:lnTo>
                    <a:lnTo>
                      <a:pt x="124" y="0"/>
                    </a:lnTo>
                    <a:lnTo>
                      <a:pt x="108" y="0"/>
                    </a:lnTo>
                    <a:lnTo>
                      <a:pt x="95" y="0"/>
                    </a:lnTo>
                    <a:lnTo>
                      <a:pt x="79" y="0"/>
                    </a:lnTo>
                    <a:lnTo>
                      <a:pt x="73" y="18"/>
                    </a:lnTo>
                    <a:lnTo>
                      <a:pt x="65" y="40"/>
                    </a:lnTo>
                    <a:lnTo>
                      <a:pt x="60" y="58"/>
                    </a:lnTo>
                    <a:lnTo>
                      <a:pt x="54" y="79"/>
                    </a:lnTo>
                    <a:lnTo>
                      <a:pt x="40" y="7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87" name="Freeform 28"/>
              <p:cNvSpPr/>
              <p:nvPr/>
            </p:nvSpPr>
            <p:spPr>
              <a:xfrm>
                <a:off x="1717560" y="2009880"/>
                <a:ext cx="196560" cy="9504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95040"/>
                  <a:gd name="textAreaBottom" fmla="*/ 95400 h 95040"/>
                  <a:gd name="GluePoint1X" fmla="*/ 14 w 124"/>
                  <a:gd name="GluePoint1Y" fmla="*/ 10 h 60"/>
                  <a:gd name="GluePoint2X" fmla="*/ 27 w 124"/>
                  <a:gd name="GluePoint2Y" fmla="*/ 10 h 60"/>
                  <a:gd name="GluePoint3X" fmla="*/ 43 w 124"/>
                  <a:gd name="GluePoint3Y" fmla="*/ 10 h 60"/>
                  <a:gd name="GluePoint4X" fmla="*/ 32 w 124"/>
                  <a:gd name="GluePoint4Y" fmla="*/ 44 h 60"/>
                  <a:gd name="GluePoint5X" fmla="*/ 35 w 124"/>
                  <a:gd name="GluePoint5Y" fmla="*/ 47 h 60"/>
                  <a:gd name="GluePoint6X" fmla="*/ 38 w 124"/>
                  <a:gd name="GluePoint6Y" fmla="*/ 47 h 60"/>
                  <a:gd name="GluePoint7X" fmla="*/ 40 w 124"/>
                  <a:gd name="GluePoint7Y" fmla="*/ 45 h 60"/>
                  <a:gd name="GluePoint8X" fmla="*/ 41 w 124"/>
                  <a:gd name="GluePoint8Y" fmla="*/ 50 h 60"/>
                  <a:gd name="GluePoint9X" fmla="*/ 49 w 124"/>
                  <a:gd name="GluePoint9Y" fmla="*/ 50 h 60"/>
                  <a:gd name="GluePoint10X" fmla="*/ 51 w 124"/>
                  <a:gd name="GluePoint10Y" fmla="*/ 52 h 60"/>
                  <a:gd name="GluePoint11X" fmla="*/ 56 w 124"/>
                  <a:gd name="GluePoint11Y" fmla="*/ 52 h 60"/>
                  <a:gd name="GluePoint12X" fmla="*/ 57 w 124"/>
                  <a:gd name="GluePoint12Y" fmla="*/ 55 h 60"/>
                  <a:gd name="GluePoint13X" fmla="*/ 59 w 124"/>
                  <a:gd name="GluePoint13Y" fmla="*/ 56 h 60"/>
                  <a:gd name="GluePoint14X" fmla="*/ 62 w 124"/>
                  <a:gd name="GluePoint14Y" fmla="*/ 53 h 60"/>
                  <a:gd name="GluePoint15X" fmla="*/ 64 w 124"/>
                  <a:gd name="GluePoint15Y" fmla="*/ 56 h 60"/>
                  <a:gd name="GluePoint16X" fmla="*/ 68 w 124"/>
                  <a:gd name="GluePoint16Y" fmla="*/ 55 h 60"/>
                  <a:gd name="GluePoint17X" fmla="*/ 68 w 124"/>
                  <a:gd name="GluePoint17Y" fmla="*/ 58 h 60"/>
                  <a:gd name="GluePoint18X" fmla="*/ 70 w 124"/>
                  <a:gd name="GluePoint18Y" fmla="*/ 56 h 60"/>
                  <a:gd name="GluePoint19X" fmla="*/ 75 w 124"/>
                  <a:gd name="GluePoint19Y" fmla="*/ 55 h 60"/>
                  <a:gd name="GluePoint20X" fmla="*/ 79 w 124"/>
                  <a:gd name="GluePoint20Y" fmla="*/ 58 h 60"/>
                  <a:gd name="GluePoint21X" fmla="*/ 86 w 124"/>
                  <a:gd name="GluePoint21Y" fmla="*/ 55 h 60"/>
                  <a:gd name="GluePoint22X" fmla="*/ 89 w 124"/>
                  <a:gd name="GluePoint22Y" fmla="*/ 56 h 60"/>
                  <a:gd name="GluePoint23X" fmla="*/ 92 w 124"/>
                  <a:gd name="GluePoint23Y" fmla="*/ 55 h 60"/>
                  <a:gd name="GluePoint24X" fmla="*/ 95 w 124"/>
                  <a:gd name="GluePoint24Y" fmla="*/ 56 h 60"/>
                  <a:gd name="GluePoint25X" fmla="*/ 97 w 124"/>
                  <a:gd name="GluePoint25Y" fmla="*/ 53 h 60"/>
                  <a:gd name="GluePoint26X" fmla="*/ 106 w 124"/>
                  <a:gd name="GluePoint26Y" fmla="*/ 60 h 60"/>
                  <a:gd name="GluePoint27X" fmla="*/ 116 w 124"/>
                  <a:gd name="GluePoint27Y" fmla="*/ 29 h 60"/>
                  <a:gd name="GluePoint28X" fmla="*/ 121 w 124"/>
                  <a:gd name="GluePoint28Y" fmla="*/ 10 h 60"/>
                  <a:gd name="GluePoint29X" fmla="*/ 124 w 124"/>
                  <a:gd name="GluePoint29Y" fmla="*/ 0 h 60"/>
                  <a:gd name="GluePoint30X" fmla="*/ 102 w 124"/>
                  <a:gd name="GluePoint30Y" fmla="*/ 0 h 60"/>
                  <a:gd name="GluePoint31X" fmla="*/ 76 w 124"/>
                  <a:gd name="GluePoint31Y" fmla="*/ 0 h 60"/>
                  <a:gd name="GluePoint32X" fmla="*/ 52 w 124"/>
                  <a:gd name="GluePoint32Y" fmla="*/ 0 h 60"/>
                  <a:gd name="GluePoint33X" fmla="*/ 32 w 124"/>
                  <a:gd name="GluePoint33Y" fmla="*/ 0 h 60"/>
                  <a:gd name="GluePoint34X" fmla="*/ 3 w 124"/>
                  <a:gd name="GluePoint34Y" fmla="*/ 0 h 60"/>
                  <a:gd name="GluePoint35X" fmla="*/ 0 w 124"/>
                  <a:gd name="GluePoint35Y" fmla="*/ 10 h 60"/>
                  <a:gd name="GluePoint36X" fmla="*/ 14 w 124"/>
                  <a:gd name="GluePoint36Y" fmla="*/ 1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4" h="60">
                    <a:moveTo>
                      <a:pt x="14" y="10"/>
                    </a:moveTo>
                    <a:lnTo>
                      <a:pt x="27" y="10"/>
                    </a:lnTo>
                    <a:lnTo>
                      <a:pt x="43" y="10"/>
                    </a:lnTo>
                    <a:lnTo>
                      <a:pt x="32" y="44"/>
                    </a:lnTo>
                    <a:lnTo>
                      <a:pt x="35" y="47"/>
                    </a:lnTo>
                    <a:lnTo>
                      <a:pt x="38" y="47"/>
                    </a:lnTo>
                    <a:lnTo>
                      <a:pt x="40" y="45"/>
                    </a:lnTo>
                    <a:lnTo>
                      <a:pt x="41" y="50"/>
                    </a:lnTo>
                    <a:lnTo>
                      <a:pt x="49" y="50"/>
                    </a:lnTo>
                    <a:lnTo>
                      <a:pt x="51" y="52"/>
                    </a:lnTo>
                    <a:lnTo>
                      <a:pt x="56" y="52"/>
                    </a:lnTo>
                    <a:lnTo>
                      <a:pt x="57" y="55"/>
                    </a:lnTo>
                    <a:lnTo>
                      <a:pt x="59" y="56"/>
                    </a:lnTo>
                    <a:lnTo>
                      <a:pt x="62" y="53"/>
                    </a:lnTo>
                    <a:lnTo>
                      <a:pt x="64" y="56"/>
                    </a:lnTo>
                    <a:lnTo>
                      <a:pt x="68" y="55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5" y="55"/>
                    </a:lnTo>
                    <a:lnTo>
                      <a:pt x="79" y="58"/>
                    </a:lnTo>
                    <a:lnTo>
                      <a:pt x="86" y="55"/>
                    </a:lnTo>
                    <a:lnTo>
                      <a:pt x="89" y="56"/>
                    </a:lnTo>
                    <a:lnTo>
                      <a:pt x="92" y="55"/>
                    </a:lnTo>
                    <a:lnTo>
                      <a:pt x="95" y="56"/>
                    </a:lnTo>
                    <a:lnTo>
                      <a:pt x="97" y="53"/>
                    </a:lnTo>
                    <a:lnTo>
                      <a:pt x="106" y="60"/>
                    </a:lnTo>
                    <a:lnTo>
                      <a:pt x="116" y="29"/>
                    </a:lnTo>
                    <a:lnTo>
                      <a:pt x="121" y="10"/>
                    </a:lnTo>
                    <a:lnTo>
                      <a:pt x="124" y="0"/>
                    </a:lnTo>
                    <a:lnTo>
                      <a:pt x="102" y="0"/>
                    </a:lnTo>
                    <a:lnTo>
                      <a:pt x="76" y="0"/>
                    </a:lnTo>
                    <a:lnTo>
                      <a:pt x="52" y="0"/>
                    </a:lnTo>
                    <a:lnTo>
                      <a:pt x="32" y="0"/>
                    </a:lnTo>
                    <a:lnTo>
                      <a:pt x="3" y="0"/>
                    </a:lnTo>
                    <a:lnTo>
                      <a:pt x="0" y="10"/>
                    </a:lnTo>
                    <a:lnTo>
                      <a:pt x="14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88" name="Freeform 29"/>
              <p:cNvSpPr/>
              <p:nvPr/>
            </p:nvSpPr>
            <p:spPr>
              <a:xfrm>
                <a:off x="1770120" y="1762200"/>
                <a:ext cx="201240" cy="950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95040"/>
                  <a:gd name="textAreaBottom" fmla="*/ 95400 h 95040"/>
                  <a:gd name="GluePoint1X" fmla="*/ 121 w 127"/>
                  <a:gd name="GluePoint1Y" fmla="*/ 0 h 60"/>
                  <a:gd name="GluePoint2X" fmla="*/ 110 w 127"/>
                  <a:gd name="GluePoint2Y" fmla="*/ 0 h 60"/>
                  <a:gd name="GluePoint3X" fmla="*/ 91 w 127"/>
                  <a:gd name="GluePoint3Y" fmla="*/ 0 h 60"/>
                  <a:gd name="GluePoint4X" fmla="*/ 67 w 127"/>
                  <a:gd name="GluePoint4Y" fmla="*/ 0 h 60"/>
                  <a:gd name="GluePoint5X" fmla="*/ 45 w 127"/>
                  <a:gd name="GluePoint5Y" fmla="*/ 0 h 60"/>
                  <a:gd name="GluePoint6X" fmla="*/ 24 w 127"/>
                  <a:gd name="GluePoint6Y" fmla="*/ 0 h 60"/>
                  <a:gd name="GluePoint7X" fmla="*/ 8 w 127"/>
                  <a:gd name="GluePoint7Y" fmla="*/ 34 h 60"/>
                  <a:gd name="GluePoint8X" fmla="*/ 0 w 127"/>
                  <a:gd name="GluePoint8Y" fmla="*/ 52 h 60"/>
                  <a:gd name="GluePoint9X" fmla="*/ 26 w 127"/>
                  <a:gd name="GluePoint9Y" fmla="*/ 52 h 60"/>
                  <a:gd name="GluePoint10X" fmla="*/ 53 w 127"/>
                  <a:gd name="GluePoint10Y" fmla="*/ 52 h 60"/>
                  <a:gd name="GluePoint11X" fmla="*/ 77 w 127"/>
                  <a:gd name="GluePoint11Y" fmla="*/ 52 h 60"/>
                  <a:gd name="GluePoint12X" fmla="*/ 81 w 127"/>
                  <a:gd name="GluePoint12Y" fmla="*/ 56 h 60"/>
                  <a:gd name="GluePoint13X" fmla="*/ 85 w 127"/>
                  <a:gd name="GluePoint13Y" fmla="*/ 55 h 60"/>
                  <a:gd name="GluePoint14X" fmla="*/ 92 w 127"/>
                  <a:gd name="GluePoint14Y" fmla="*/ 55 h 60"/>
                  <a:gd name="GluePoint15X" fmla="*/ 99 w 127"/>
                  <a:gd name="GluePoint15Y" fmla="*/ 58 h 60"/>
                  <a:gd name="GluePoint16X" fmla="*/ 99 w 127"/>
                  <a:gd name="GluePoint16Y" fmla="*/ 60 h 60"/>
                  <a:gd name="GluePoint17X" fmla="*/ 100 w 127"/>
                  <a:gd name="GluePoint17Y" fmla="*/ 60 h 60"/>
                  <a:gd name="GluePoint18X" fmla="*/ 100 w 127"/>
                  <a:gd name="GluePoint18Y" fmla="*/ 56 h 60"/>
                  <a:gd name="GluePoint19X" fmla="*/ 107 w 127"/>
                  <a:gd name="GluePoint19Y" fmla="*/ 50 h 60"/>
                  <a:gd name="GluePoint20X" fmla="*/ 105 w 127"/>
                  <a:gd name="GluePoint20Y" fmla="*/ 48 h 60"/>
                  <a:gd name="GluePoint21X" fmla="*/ 107 w 127"/>
                  <a:gd name="GluePoint21Y" fmla="*/ 44 h 60"/>
                  <a:gd name="GluePoint22X" fmla="*/ 108 w 127"/>
                  <a:gd name="GluePoint22Y" fmla="*/ 44 h 60"/>
                  <a:gd name="GluePoint23X" fmla="*/ 123 w 127"/>
                  <a:gd name="GluePoint23Y" fmla="*/ 11 h 60"/>
                  <a:gd name="GluePoint24X" fmla="*/ 119 w 127"/>
                  <a:gd name="GluePoint24Y" fmla="*/ 7 h 60"/>
                  <a:gd name="GluePoint25X" fmla="*/ 127 w 127"/>
                  <a:gd name="GluePoint25Y" fmla="*/ 0 h 60"/>
                  <a:gd name="GluePoint26X" fmla="*/ 121 w 127"/>
                  <a:gd name="GluePoint26Y" fmla="*/ 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127" h="60">
                    <a:moveTo>
                      <a:pt x="121" y="0"/>
                    </a:moveTo>
                    <a:lnTo>
                      <a:pt x="110" y="0"/>
                    </a:lnTo>
                    <a:lnTo>
                      <a:pt x="91" y="0"/>
                    </a:lnTo>
                    <a:lnTo>
                      <a:pt x="67" y="0"/>
                    </a:lnTo>
                    <a:lnTo>
                      <a:pt x="45" y="0"/>
                    </a:lnTo>
                    <a:lnTo>
                      <a:pt x="24" y="0"/>
                    </a:lnTo>
                    <a:lnTo>
                      <a:pt x="8" y="34"/>
                    </a:lnTo>
                    <a:lnTo>
                      <a:pt x="0" y="52"/>
                    </a:lnTo>
                    <a:lnTo>
                      <a:pt x="26" y="52"/>
                    </a:lnTo>
                    <a:lnTo>
                      <a:pt x="53" y="52"/>
                    </a:lnTo>
                    <a:lnTo>
                      <a:pt x="77" y="52"/>
                    </a:lnTo>
                    <a:lnTo>
                      <a:pt x="81" y="56"/>
                    </a:lnTo>
                    <a:lnTo>
                      <a:pt x="85" y="55"/>
                    </a:lnTo>
                    <a:lnTo>
                      <a:pt x="92" y="55"/>
                    </a:lnTo>
                    <a:lnTo>
                      <a:pt x="99" y="58"/>
                    </a:lnTo>
                    <a:lnTo>
                      <a:pt x="99" y="60"/>
                    </a:lnTo>
                    <a:lnTo>
                      <a:pt x="100" y="60"/>
                    </a:lnTo>
                    <a:lnTo>
                      <a:pt x="100" y="56"/>
                    </a:lnTo>
                    <a:lnTo>
                      <a:pt x="107" y="50"/>
                    </a:lnTo>
                    <a:lnTo>
                      <a:pt x="105" y="48"/>
                    </a:lnTo>
                    <a:lnTo>
                      <a:pt x="107" y="44"/>
                    </a:lnTo>
                    <a:lnTo>
                      <a:pt x="108" y="44"/>
                    </a:lnTo>
                    <a:lnTo>
                      <a:pt x="123" y="11"/>
                    </a:lnTo>
                    <a:lnTo>
                      <a:pt x="119" y="7"/>
                    </a:lnTo>
                    <a:lnTo>
                      <a:pt x="127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89" name="Freeform 30"/>
              <p:cNvSpPr/>
              <p:nvPr/>
            </p:nvSpPr>
            <p:spPr>
              <a:xfrm>
                <a:off x="1808280" y="1681200"/>
                <a:ext cx="188640" cy="806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80640"/>
                  <a:gd name="textAreaBottom" fmla="*/ 81000 h 80640"/>
                  <a:gd name="GluePoint1X" fmla="*/ 102 w 119"/>
                  <a:gd name="GluePoint1Y" fmla="*/ 0 h 51"/>
                  <a:gd name="GluePoint2X" fmla="*/ 83 w 119"/>
                  <a:gd name="GluePoint2Y" fmla="*/ 0 h 51"/>
                  <a:gd name="GluePoint3X" fmla="*/ 64 w 119"/>
                  <a:gd name="GluePoint3Y" fmla="*/ 0 h 51"/>
                  <a:gd name="GluePoint4X" fmla="*/ 46 w 119"/>
                  <a:gd name="GluePoint4Y" fmla="*/ 0 h 51"/>
                  <a:gd name="GluePoint5X" fmla="*/ 29 w 119"/>
                  <a:gd name="GluePoint5Y" fmla="*/ 0 h 51"/>
                  <a:gd name="GluePoint6X" fmla="*/ 14 w 119"/>
                  <a:gd name="GluePoint6Y" fmla="*/ 24 h 51"/>
                  <a:gd name="GluePoint7X" fmla="*/ 0 w 119"/>
                  <a:gd name="GluePoint7Y" fmla="*/ 51 h 51"/>
                  <a:gd name="GluePoint8X" fmla="*/ 21 w 119"/>
                  <a:gd name="GluePoint8Y" fmla="*/ 51 h 51"/>
                  <a:gd name="GluePoint9X" fmla="*/ 43 w 119"/>
                  <a:gd name="GluePoint9Y" fmla="*/ 51 h 51"/>
                  <a:gd name="GluePoint10X" fmla="*/ 67 w 119"/>
                  <a:gd name="GluePoint10Y" fmla="*/ 51 h 51"/>
                  <a:gd name="GluePoint11X" fmla="*/ 86 w 119"/>
                  <a:gd name="GluePoint11Y" fmla="*/ 51 h 51"/>
                  <a:gd name="GluePoint12X" fmla="*/ 103 w 119"/>
                  <a:gd name="GluePoint12Y" fmla="*/ 51 h 51"/>
                  <a:gd name="GluePoint13X" fmla="*/ 105 w 119"/>
                  <a:gd name="GluePoint13Y" fmla="*/ 48 h 51"/>
                  <a:gd name="GluePoint14X" fmla="*/ 105 w 119"/>
                  <a:gd name="GluePoint14Y" fmla="*/ 40 h 51"/>
                  <a:gd name="GluePoint15X" fmla="*/ 108 w 119"/>
                  <a:gd name="GluePoint15Y" fmla="*/ 33 h 51"/>
                  <a:gd name="GluePoint16X" fmla="*/ 113 w 119"/>
                  <a:gd name="GluePoint16Y" fmla="*/ 24 h 51"/>
                  <a:gd name="GluePoint17X" fmla="*/ 113 w 119"/>
                  <a:gd name="GluePoint17Y" fmla="*/ 14 h 51"/>
                  <a:gd name="GluePoint18X" fmla="*/ 119 w 119"/>
                  <a:gd name="GluePoint18Y" fmla="*/ 5 h 51"/>
                  <a:gd name="GluePoint19X" fmla="*/ 119 w 119"/>
                  <a:gd name="GluePoint19Y" fmla="*/ 0 h 51"/>
                  <a:gd name="GluePoint20X" fmla="*/ 102 w 119"/>
                  <a:gd name="GluePoint20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19" h="51">
                    <a:moveTo>
                      <a:pt x="102" y="0"/>
                    </a:moveTo>
                    <a:lnTo>
                      <a:pt x="83" y="0"/>
                    </a:lnTo>
                    <a:lnTo>
                      <a:pt x="64" y="0"/>
                    </a:lnTo>
                    <a:lnTo>
                      <a:pt x="46" y="0"/>
                    </a:lnTo>
                    <a:lnTo>
                      <a:pt x="29" y="0"/>
                    </a:lnTo>
                    <a:lnTo>
                      <a:pt x="14" y="24"/>
                    </a:lnTo>
                    <a:lnTo>
                      <a:pt x="0" y="51"/>
                    </a:lnTo>
                    <a:lnTo>
                      <a:pt x="21" y="51"/>
                    </a:lnTo>
                    <a:lnTo>
                      <a:pt x="43" y="51"/>
                    </a:lnTo>
                    <a:lnTo>
                      <a:pt x="67" y="51"/>
                    </a:lnTo>
                    <a:lnTo>
                      <a:pt x="86" y="51"/>
                    </a:lnTo>
                    <a:lnTo>
                      <a:pt x="103" y="51"/>
                    </a:lnTo>
                    <a:lnTo>
                      <a:pt x="105" y="48"/>
                    </a:lnTo>
                    <a:lnTo>
                      <a:pt x="105" y="40"/>
                    </a:lnTo>
                    <a:lnTo>
                      <a:pt x="108" y="33"/>
                    </a:lnTo>
                    <a:lnTo>
                      <a:pt x="113" y="24"/>
                    </a:lnTo>
                    <a:lnTo>
                      <a:pt x="113" y="14"/>
                    </a:lnTo>
                    <a:lnTo>
                      <a:pt x="119" y="5"/>
                    </a:lnTo>
                    <a:lnTo>
                      <a:pt x="119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90" name="Freeform 31"/>
              <p:cNvSpPr/>
              <p:nvPr/>
            </p:nvSpPr>
            <p:spPr>
              <a:xfrm>
                <a:off x="1909800" y="1389240"/>
                <a:ext cx="372600" cy="2916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291600"/>
                  <a:gd name="textAreaBottom" fmla="*/ 291960 h 291600"/>
                  <a:gd name="GluePoint1X" fmla="*/ 87 w 235"/>
                  <a:gd name="GluePoint1Y" fmla="*/ 177 h 184"/>
                  <a:gd name="GluePoint2X" fmla="*/ 93 w 235"/>
                  <a:gd name="GluePoint2Y" fmla="*/ 166 h 184"/>
                  <a:gd name="GluePoint3X" fmla="*/ 101 w 235"/>
                  <a:gd name="GluePoint3Y" fmla="*/ 150 h 184"/>
                  <a:gd name="GluePoint4X" fmla="*/ 109 w 235"/>
                  <a:gd name="GluePoint4Y" fmla="*/ 134 h 184"/>
                  <a:gd name="GluePoint5X" fmla="*/ 119 w 235"/>
                  <a:gd name="GluePoint5Y" fmla="*/ 119 h 184"/>
                  <a:gd name="GluePoint6X" fmla="*/ 130 w 235"/>
                  <a:gd name="GluePoint6Y" fmla="*/ 113 h 184"/>
                  <a:gd name="GluePoint7X" fmla="*/ 144 w 235"/>
                  <a:gd name="GluePoint7Y" fmla="*/ 105 h 184"/>
                  <a:gd name="GluePoint8X" fmla="*/ 159 w 235"/>
                  <a:gd name="GluePoint8Y" fmla="*/ 95 h 184"/>
                  <a:gd name="GluePoint9X" fmla="*/ 174 w 235"/>
                  <a:gd name="GluePoint9Y" fmla="*/ 87 h 184"/>
                  <a:gd name="GluePoint10X" fmla="*/ 184 w 235"/>
                  <a:gd name="GluePoint10Y" fmla="*/ 81 h 184"/>
                  <a:gd name="GluePoint11X" fmla="*/ 198 w 235"/>
                  <a:gd name="GluePoint11Y" fmla="*/ 73 h 184"/>
                  <a:gd name="GluePoint12X" fmla="*/ 214 w 235"/>
                  <a:gd name="GluePoint12Y" fmla="*/ 65 h 184"/>
                  <a:gd name="GluePoint13X" fmla="*/ 228 w 235"/>
                  <a:gd name="GluePoint13Y" fmla="*/ 57 h 184"/>
                  <a:gd name="GluePoint14X" fmla="*/ 235 w 235"/>
                  <a:gd name="GluePoint14Y" fmla="*/ 53 h 184"/>
                  <a:gd name="GluePoint15X" fmla="*/ 230 w 235"/>
                  <a:gd name="GluePoint15Y" fmla="*/ 52 h 184"/>
                  <a:gd name="GluePoint16X" fmla="*/ 222 w 235"/>
                  <a:gd name="GluePoint16Y" fmla="*/ 49 h 184"/>
                  <a:gd name="GluePoint17X" fmla="*/ 219 w 235"/>
                  <a:gd name="GluePoint17Y" fmla="*/ 45 h 184"/>
                  <a:gd name="GluePoint18X" fmla="*/ 214 w 235"/>
                  <a:gd name="GluePoint18Y" fmla="*/ 45 h 184"/>
                  <a:gd name="GluePoint19X" fmla="*/ 197 w 235"/>
                  <a:gd name="GluePoint19Y" fmla="*/ 50 h 184"/>
                  <a:gd name="GluePoint20X" fmla="*/ 197 w 235"/>
                  <a:gd name="GluePoint20Y" fmla="*/ 49 h 184"/>
                  <a:gd name="GluePoint21X" fmla="*/ 190 w 235"/>
                  <a:gd name="GluePoint21Y" fmla="*/ 50 h 184"/>
                  <a:gd name="GluePoint22X" fmla="*/ 197 w 235"/>
                  <a:gd name="GluePoint22Y" fmla="*/ 47 h 184"/>
                  <a:gd name="GluePoint23X" fmla="*/ 200 w 235"/>
                  <a:gd name="GluePoint23Y" fmla="*/ 42 h 184"/>
                  <a:gd name="GluePoint24X" fmla="*/ 198 w 235"/>
                  <a:gd name="GluePoint24Y" fmla="*/ 39 h 184"/>
                  <a:gd name="GluePoint25X" fmla="*/ 201 w 235"/>
                  <a:gd name="GluePoint25Y" fmla="*/ 33 h 184"/>
                  <a:gd name="GluePoint26X" fmla="*/ 201 w 235"/>
                  <a:gd name="GluePoint26Y" fmla="*/ 26 h 184"/>
                  <a:gd name="GluePoint27X" fmla="*/ 203 w 235"/>
                  <a:gd name="GluePoint27Y" fmla="*/ 21 h 184"/>
                  <a:gd name="GluePoint28X" fmla="*/ 192 w 235"/>
                  <a:gd name="GluePoint28Y" fmla="*/ 20 h 184"/>
                  <a:gd name="GluePoint29X" fmla="*/ 187 w 235"/>
                  <a:gd name="GluePoint29Y" fmla="*/ 25 h 184"/>
                  <a:gd name="GluePoint30X" fmla="*/ 190 w 235"/>
                  <a:gd name="GluePoint30Y" fmla="*/ 20 h 184"/>
                  <a:gd name="GluePoint31X" fmla="*/ 189 w 235"/>
                  <a:gd name="GluePoint31Y" fmla="*/ 21 h 184"/>
                  <a:gd name="GluePoint32X" fmla="*/ 187 w 235"/>
                  <a:gd name="GluePoint32Y" fmla="*/ 16 h 184"/>
                  <a:gd name="GluePoint33X" fmla="*/ 186 w 235"/>
                  <a:gd name="GluePoint33Y" fmla="*/ 16 h 184"/>
                  <a:gd name="GluePoint34X" fmla="*/ 189 w 235"/>
                  <a:gd name="GluePoint34Y" fmla="*/ 13 h 184"/>
                  <a:gd name="GluePoint35X" fmla="*/ 198 w 235"/>
                  <a:gd name="GluePoint35Y" fmla="*/ 0 h 184"/>
                  <a:gd name="GluePoint36X" fmla="*/ 189 w 235"/>
                  <a:gd name="GluePoint36Y" fmla="*/ 0 h 184"/>
                  <a:gd name="GluePoint37X" fmla="*/ 176 w 235"/>
                  <a:gd name="GluePoint37Y" fmla="*/ 0 h 184"/>
                  <a:gd name="GluePoint38X" fmla="*/ 165 w 235"/>
                  <a:gd name="GluePoint38Y" fmla="*/ 0 h 184"/>
                  <a:gd name="GluePoint39X" fmla="*/ 154 w 235"/>
                  <a:gd name="GluePoint39Y" fmla="*/ 0 h 184"/>
                  <a:gd name="GluePoint40X" fmla="*/ 143 w 235"/>
                  <a:gd name="GluePoint40Y" fmla="*/ 0 h 184"/>
                  <a:gd name="GluePoint41X" fmla="*/ 133 w 235"/>
                  <a:gd name="GluePoint41Y" fmla="*/ 0 h 184"/>
                  <a:gd name="GluePoint42X" fmla="*/ 120 w 235"/>
                  <a:gd name="GluePoint42Y" fmla="*/ 0 h 184"/>
                  <a:gd name="GluePoint43X" fmla="*/ 109 w 235"/>
                  <a:gd name="GluePoint43Y" fmla="*/ 0 h 184"/>
                  <a:gd name="GluePoint44X" fmla="*/ 109 w 235"/>
                  <a:gd name="GluePoint44Y" fmla="*/ 0 h 184"/>
                  <a:gd name="GluePoint45X" fmla="*/ 98 w 235"/>
                  <a:gd name="GluePoint45Y" fmla="*/ 15 h 184"/>
                  <a:gd name="GluePoint46X" fmla="*/ 87 w 235"/>
                  <a:gd name="GluePoint46Y" fmla="*/ 31 h 184"/>
                  <a:gd name="GluePoint47X" fmla="*/ 78 w 235"/>
                  <a:gd name="GluePoint47Y" fmla="*/ 45 h 184"/>
                  <a:gd name="GluePoint48X" fmla="*/ 68 w 235"/>
                  <a:gd name="GluePoint48Y" fmla="*/ 60 h 184"/>
                  <a:gd name="GluePoint49X" fmla="*/ 62 w 235"/>
                  <a:gd name="GluePoint49Y" fmla="*/ 70 h 184"/>
                  <a:gd name="GluePoint50X" fmla="*/ 52 w 235"/>
                  <a:gd name="GluePoint50Y" fmla="*/ 84 h 184"/>
                  <a:gd name="GluePoint51X" fmla="*/ 43 w 235"/>
                  <a:gd name="GluePoint51Y" fmla="*/ 100 h 184"/>
                  <a:gd name="GluePoint52X" fmla="*/ 35 w 235"/>
                  <a:gd name="GluePoint52Y" fmla="*/ 115 h 184"/>
                  <a:gd name="GluePoint53X" fmla="*/ 28 w 235"/>
                  <a:gd name="GluePoint53Y" fmla="*/ 126 h 184"/>
                  <a:gd name="GluePoint54X" fmla="*/ 20 w 235"/>
                  <a:gd name="GluePoint54Y" fmla="*/ 140 h 184"/>
                  <a:gd name="GluePoint55X" fmla="*/ 12 w 235"/>
                  <a:gd name="GluePoint55Y" fmla="*/ 158 h 184"/>
                  <a:gd name="GluePoint56X" fmla="*/ 6 w 235"/>
                  <a:gd name="GluePoint56Y" fmla="*/ 172 h 184"/>
                  <a:gd name="GluePoint57X" fmla="*/ 0 w 235"/>
                  <a:gd name="GluePoint57Y" fmla="*/ 184 h 184"/>
                  <a:gd name="GluePoint58X" fmla="*/ 0 w 235"/>
                  <a:gd name="GluePoint58Y" fmla="*/ 184 h 184"/>
                  <a:gd name="GluePoint59X" fmla="*/ 19 w 235"/>
                  <a:gd name="GluePoint59Y" fmla="*/ 184 h 184"/>
                  <a:gd name="GluePoint60X" fmla="*/ 38 w 235"/>
                  <a:gd name="GluePoint60Y" fmla="*/ 184 h 184"/>
                  <a:gd name="GluePoint61X" fmla="*/ 55 w 235"/>
                  <a:gd name="GluePoint61Y" fmla="*/ 184 h 184"/>
                  <a:gd name="GluePoint62X" fmla="*/ 84 w 235"/>
                  <a:gd name="GluePoint62Y" fmla="*/ 184 h 184"/>
                  <a:gd name="GluePoint63X" fmla="*/ 87 w 235"/>
                  <a:gd name="GluePoint63Y" fmla="*/ 177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35" h="184">
                    <a:moveTo>
                      <a:pt x="87" y="177"/>
                    </a:moveTo>
                    <a:lnTo>
                      <a:pt x="93" y="166"/>
                    </a:lnTo>
                    <a:lnTo>
                      <a:pt x="101" y="150"/>
                    </a:lnTo>
                    <a:lnTo>
                      <a:pt x="109" y="134"/>
                    </a:lnTo>
                    <a:lnTo>
                      <a:pt x="119" y="119"/>
                    </a:lnTo>
                    <a:lnTo>
                      <a:pt x="130" y="113"/>
                    </a:lnTo>
                    <a:lnTo>
                      <a:pt x="144" y="105"/>
                    </a:lnTo>
                    <a:lnTo>
                      <a:pt x="159" y="95"/>
                    </a:lnTo>
                    <a:lnTo>
                      <a:pt x="174" y="87"/>
                    </a:lnTo>
                    <a:lnTo>
                      <a:pt x="184" y="81"/>
                    </a:lnTo>
                    <a:lnTo>
                      <a:pt x="198" y="73"/>
                    </a:lnTo>
                    <a:lnTo>
                      <a:pt x="214" y="65"/>
                    </a:lnTo>
                    <a:lnTo>
                      <a:pt x="228" y="57"/>
                    </a:lnTo>
                    <a:lnTo>
                      <a:pt x="235" y="53"/>
                    </a:lnTo>
                    <a:lnTo>
                      <a:pt x="230" y="52"/>
                    </a:lnTo>
                    <a:lnTo>
                      <a:pt x="222" y="49"/>
                    </a:lnTo>
                    <a:lnTo>
                      <a:pt x="219" y="45"/>
                    </a:lnTo>
                    <a:lnTo>
                      <a:pt x="214" y="45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0" y="50"/>
                    </a:lnTo>
                    <a:lnTo>
                      <a:pt x="197" y="47"/>
                    </a:lnTo>
                    <a:lnTo>
                      <a:pt x="200" y="42"/>
                    </a:lnTo>
                    <a:lnTo>
                      <a:pt x="198" y="39"/>
                    </a:lnTo>
                    <a:lnTo>
                      <a:pt x="201" y="33"/>
                    </a:lnTo>
                    <a:lnTo>
                      <a:pt x="201" y="26"/>
                    </a:lnTo>
                    <a:lnTo>
                      <a:pt x="203" y="21"/>
                    </a:lnTo>
                    <a:lnTo>
                      <a:pt x="192" y="20"/>
                    </a:lnTo>
                    <a:lnTo>
                      <a:pt x="187" y="25"/>
                    </a:lnTo>
                    <a:lnTo>
                      <a:pt x="190" y="20"/>
                    </a:lnTo>
                    <a:lnTo>
                      <a:pt x="189" y="21"/>
                    </a:lnTo>
                    <a:lnTo>
                      <a:pt x="187" y="16"/>
                    </a:lnTo>
                    <a:lnTo>
                      <a:pt x="186" y="16"/>
                    </a:lnTo>
                    <a:lnTo>
                      <a:pt x="189" y="13"/>
                    </a:lnTo>
                    <a:lnTo>
                      <a:pt x="198" y="0"/>
                    </a:lnTo>
                    <a:lnTo>
                      <a:pt x="189" y="0"/>
                    </a:lnTo>
                    <a:lnTo>
                      <a:pt x="176" y="0"/>
                    </a:lnTo>
                    <a:lnTo>
                      <a:pt x="165" y="0"/>
                    </a:lnTo>
                    <a:lnTo>
                      <a:pt x="154" y="0"/>
                    </a:lnTo>
                    <a:lnTo>
                      <a:pt x="143" y="0"/>
                    </a:lnTo>
                    <a:lnTo>
                      <a:pt x="133" y="0"/>
                    </a:lnTo>
                    <a:lnTo>
                      <a:pt x="120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98" y="15"/>
                    </a:lnTo>
                    <a:lnTo>
                      <a:pt x="87" y="31"/>
                    </a:lnTo>
                    <a:lnTo>
                      <a:pt x="78" y="45"/>
                    </a:lnTo>
                    <a:lnTo>
                      <a:pt x="68" y="60"/>
                    </a:lnTo>
                    <a:lnTo>
                      <a:pt x="62" y="70"/>
                    </a:lnTo>
                    <a:lnTo>
                      <a:pt x="52" y="84"/>
                    </a:lnTo>
                    <a:lnTo>
                      <a:pt x="43" y="100"/>
                    </a:lnTo>
                    <a:lnTo>
                      <a:pt x="35" y="115"/>
                    </a:lnTo>
                    <a:lnTo>
                      <a:pt x="28" y="126"/>
                    </a:lnTo>
                    <a:lnTo>
                      <a:pt x="20" y="140"/>
                    </a:lnTo>
                    <a:lnTo>
                      <a:pt x="12" y="158"/>
                    </a:lnTo>
                    <a:lnTo>
                      <a:pt x="6" y="172"/>
                    </a:lnTo>
                    <a:lnTo>
                      <a:pt x="0" y="184"/>
                    </a:lnTo>
                    <a:lnTo>
                      <a:pt x="0" y="184"/>
                    </a:lnTo>
                    <a:lnTo>
                      <a:pt x="19" y="184"/>
                    </a:lnTo>
                    <a:lnTo>
                      <a:pt x="38" y="184"/>
                    </a:lnTo>
                    <a:lnTo>
                      <a:pt x="55" y="184"/>
                    </a:lnTo>
                    <a:lnTo>
                      <a:pt x="84" y="184"/>
                    </a:lnTo>
                    <a:lnTo>
                      <a:pt x="87" y="17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91" name="Freeform 32"/>
              <p:cNvSpPr/>
              <p:nvPr/>
            </p:nvSpPr>
            <p:spPr>
              <a:xfrm>
                <a:off x="1941480" y="1670040"/>
                <a:ext cx="204480" cy="16164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161640"/>
                  <a:gd name="textAreaBottom" fmla="*/ 162000 h 161640"/>
                  <a:gd name="GluePoint1X" fmla="*/ 5 w 129"/>
                  <a:gd name="GluePoint1Y" fmla="*/ 102 h 102"/>
                  <a:gd name="GluePoint2X" fmla="*/ 19 w 129"/>
                  <a:gd name="GluePoint2Y" fmla="*/ 102 h 102"/>
                  <a:gd name="GluePoint3X" fmla="*/ 37 w 129"/>
                  <a:gd name="GluePoint3Y" fmla="*/ 102 h 102"/>
                  <a:gd name="GluePoint4X" fmla="*/ 56 w 129"/>
                  <a:gd name="GluePoint4Y" fmla="*/ 102 h 102"/>
                  <a:gd name="GluePoint5X" fmla="*/ 73 w 129"/>
                  <a:gd name="GluePoint5Y" fmla="*/ 102 h 102"/>
                  <a:gd name="GluePoint6X" fmla="*/ 75 w 129"/>
                  <a:gd name="GluePoint6Y" fmla="*/ 94 h 102"/>
                  <a:gd name="GluePoint7X" fmla="*/ 70 w 129"/>
                  <a:gd name="GluePoint7Y" fmla="*/ 90 h 102"/>
                  <a:gd name="GluePoint8X" fmla="*/ 69 w 129"/>
                  <a:gd name="GluePoint8Y" fmla="*/ 86 h 102"/>
                  <a:gd name="GluePoint9X" fmla="*/ 66 w 129"/>
                  <a:gd name="GluePoint9Y" fmla="*/ 84 h 102"/>
                  <a:gd name="GluePoint10X" fmla="*/ 61 w 129"/>
                  <a:gd name="GluePoint10Y" fmla="*/ 79 h 102"/>
                  <a:gd name="GluePoint11X" fmla="*/ 66 w 129"/>
                  <a:gd name="GluePoint11Y" fmla="*/ 69 h 102"/>
                  <a:gd name="GluePoint12X" fmla="*/ 69 w 129"/>
                  <a:gd name="GluePoint12Y" fmla="*/ 68 h 102"/>
                  <a:gd name="GluePoint13X" fmla="*/ 67 w 129"/>
                  <a:gd name="GluePoint13Y" fmla="*/ 65 h 102"/>
                  <a:gd name="GluePoint14X" fmla="*/ 67 w 129"/>
                  <a:gd name="GluePoint14Y" fmla="*/ 63 h 102"/>
                  <a:gd name="GluePoint15X" fmla="*/ 72 w 129"/>
                  <a:gd name="GluePoint15Y" fmla="*/ 60 h 102"/>
                  <a:gd name="GluePoint16X" fmla="*/ 78 w 129"/>
                  <a:gd name="GluePoint16Y" fmla="*/ 57 h 102"/>
                  <a:gd name="GluePoint17X" fmla="*/ 83 w 129"/>
                  <a:gd name="GluePoint17Y" fmla="*/ 47 h 102"/>
                  <a:gd name="GluePoint18X" fmla="*/ 86 w 129"/>
                  <a:gd name="GluePoint18Y" fmla="*/ 45 h 102"/>
                  <a:gd name="GluePoint19X" fmla="*/ 86 w 129"/>
                  <a:gd name="GluePoint19Y" fmla="*/ 45 h 102"/>
                  <a:gd name="GluePoint20X" fmla="*/ 102 w 129"/>
                  <a:gd name="GluePoint20Y" fmla="*/ 37 h 102"/>
                  <a:gd name="GluePoint21X" fmla="*/ 129 w 129"/>
                  <a:gd name="GluePoint21Y" fmla="*/ 24 h 102"/>
                  <a:gd name="GluePoint22X" fmla="*/ 115 w 129"/>
                  <a:gd name="GluePoint22Y" fmla="*/ 21 h 102"/>
                  <a:gd name="GluePoint23X" fmla="*/ 107 w 129"/>
                  <a:gd name="GluePoint23Y" fmla="*/ 23 h 102"/>
                  <a:gd name="GluePoint24X" fmla="*/ 93 w 129"/>
                  <a:gd name="GluePoint24Y" fmla="*/ 13 h 102"/>
                  <a:gd name="GluePoint25X" fmla="*/ 81 w 129"/>
                  <a:gd name="GluePoint25Y" fmla="*/ 13 h 102"/>
                  <a:gd name="GluePoint26X" fmla="*/ 75 w 129"/>
                  <a:gd name="GluePoint26Y" fmla="*/ 12 h 102"/>
                  <a:gd name="GluePoint27X" fmla="*/ 70 w 129"/>
                  <a:gd name="GluePoint27Y" fmla="*/ 12 h 102"/>
                  <a:gd name="GluePoint28X" fmla="*/ 70 w 129"/>
                  <a:gd name="GluePoint28Y" fmla="*/ 0 h 102"/>
                  <a:gd name="GluePoint29X" fmla="*/ 67 w 129"/>
                  <a:gd name="GluePoint29Y" fmla="*/ 0 h 102"/>
                  <a:gd name="GluePoint30X" fmla="*/ 64 w 129"/>
                  <a:gd name="GluePoint30Y" fmla="*/ 7 h 102"/>
                  <a:gd name="GluePoint31X" fmla="*/ 35 w 129"/>
                  <a:gd name="GluePoint31Y" fmla="*/ 7 h 102"/>
                  <a:gd name="GluePoint32X" fmla="*/ 35 w 129"/>
                  <a:gd name="GluePoint32Y" fmla="*/ 12 h 102"/>
                  <a:gd name="GluePoint33X" fmla="*/ 29 w 129"/>
                  <a:gd name="GluePoint33Y" fmla="*/ 21 h 102"/>
                  <a:gd name="GluePoint34X" fmla="*/ 29 w 129"/>
                  <a:gd name="GluePoint34Y" fmla="*/ 31 h 102"/>
                  <a:gd name="GluePoint35X" fmla="*/ 24 w 129"/>
                  <a:gd name="GluePoint35Y" fmla="*/ 40 h 102"/>
                  <a:gd name="GluePoint36X" fmla="*/ 21 w 129"/>
                  <a:gd name="GluePoint36Y" fmla="*/ 47 h 102"/>
                  <a:gd name="GluePoint37X" fmla="*/ 21 w 129"/>
                  <a:gd name="GluePoint37Y" fmla="*/ 55 h 102"/>
                  <a:gd name="GluePoint38X" fmla="*/ 19 w 129"/>
                  <a:gd name="GluePoint38Y" fmla="*/ 58 h 102"/>
                  <a:gd name="GluePoint39X" fmla="*/ 11 w 129"/>
                  <a:gd name="GluePoint39Y" fmla="*/ 65 h 102"/>
                  <a:gd name="GluePoint40X" fmla="*/ 15 w 129"/>
                  <a:gd name="GluePoint40Y" fmla="*/ 69 h 102"/>
                  <a:gd name="GluePoint41X" fmla="*/ 0 w 129"/>
                  <a:gd name="GluePoint41Y" fmla="*/ 102 h 102"/>
                  <a:gd name="GluePoint42X" fmla="*/ 5 w 129"/>
                  <a:gd name="GluePoint42Y" fmla="*/ 102 h 10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29" h="102">
                    <a:moveTo>
                      <a:pt x="5" y="102"/>
                    </a:moveTo>
                    <a:lnTo>
                      <a:pt x="19" y="102"/>
                    </a:lnTo>
                    <a:lnTo>
                      <a:pt x="37" y="102"/>
                    </a:lnTo>
                    <a:lnTo>
                      <a:pt x="56" y="102"/>
                    </a:lnTo>
                    <a:lnTo>
                      <a:pt x="73" y="102"/>
                    </a:lnTo>
                    <a:lnTo>
                      <a:pt x="75" y="94"/>
                    </a:lnTo>
                    <a:lnTo>
                      <a:pt x="70" y="90"/>
                    </a:lnTo>
                    <a:lnTo>
                      <a:pt x="69" y="86"/>
                    </a:lnTo>
                    <a:lnTo>
                      <a:pt x="66" y="84"/>
                    </a:lnTo>
                    <a:lnTo>
                      <a:pt x="61" y="79"/>
                    </a:lnTo>
                    <a:lnTo>
                      <a:pt x="66" y="69"/>
                    </a:lnTo>
                    <a:lnTo>
                      <a:pt x="69" y="68"/>
                    </a:lnTo>
                    <a:lnTo>
                      <a:pt x="67" y="65"/>
                    </a:lnTo>
                    <a:lnTo>
                      <a:pt x="67" y="63"/>
                    </a:lnTo>
                    <a:lnTo>
                      <a:pt x="72" y="60"/>
                    </a:lnTo>
                    <a:lnTo>
                      <a:pt x="78" y="57"/>
                    </a:lnTo>
                    <a:lnTo>
                      <a:pt x="83" y="47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102" y="37"/>
                    </a:lnTo>
                    <a:lnTo>
                      <a:pt x="129" y="24"/>
                    </a:lnTo>
                    <a:lnTo>
                      <a:pt x="115" y="21"/>
                    </a:lnTo>
                    <a:lnTo>
                      <a:pt x="107" y="23"/>
                    </a:lnTo>
                    <a:lnTo>
                      <a:pt x="93" y="13"/>
                    </a:lnTo>
                    <a:lnTo>
                      <a:pt x="81" y="13"/>
                    </a:lnTo>
                    <a:lnTo>
                      <a:pt x="75" y="12"/>
                    </a:lnTo>
                    <a:lnTo>
                      <a:pt x="70" y="12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4" y="7"/>
                    </a:lnTo>
                    <a:lnTo>
                      <a:pt x="35" y="7"/>
                    </a:lnTo>
                    <a:lnTo>
                      <a:pt x="35" y="12"/>
                    </a:lnTo>
                    <a:lnTo>
                      <a:pt x="29" y="21"/>
                    </a:lnTo>
                    <a:lnTo>
                      <a:pt x="29" y="31"/>
                    </a:lnTo>
                    <a:lnTo>
                      <a:pt x="24" y="40"/>
                    </a:lnTo>
                    <a:lnTo>
                      <a:pt x="21" y="47"/>
                    </a:lnTo>
                    <a:lnTo>
                      <a:pt x="21" y="55"/>
                    </a:lnTo>
                    <a:lnTo>
                      <a:pt x="19" y="58"/>
                    </a:lnTo>
                    <a:lnTo>
                      <a:pt x="11" y="65"/>
                    </a:lnTo>
                    <a:lnTo>
                      <a:pt x="15" y="69"/>
                    </a:lnTo>
                    <a:lnTo>
                      <a:pt x="0" y="102"/>
                    </a:lnTo>
                    <a:lnTo>
                      <a:pt x="5" y="10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92" name="Freeform 33"/>
              <p:cNvSpPr/>
              <p:nvPr/>
            </p:nvSpPr>
            <p:spPr>
              <a:xfrm>
                <a:off x="1924200" y="1832040"/>
                <a:ext cx="140760" cy="853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85320"/>
                  <a:gd name="textAreaBottom" fmla="*/ 85680 h 85320"/>
                  <a:gd name="GluePoint1X" fmla="*/ 16 w 89"/>
                  <a:gd name="GluePoint1Y" fmla="*/ 0 h 54"/>
                  <a:gd name="GluePoint2X" fmla="*/ 30 w 89"/>
                  <a:gd name="GluePoint2Y" fmla="*/ 0 h 54"/>
                  <a:gd name="GluePoint3X" fmla="*/ 48 w 89"/>
                  <a:gd name="GluePoint3Y" fmla="*/ 0 h 54"/>
                  <a:gd name="GluePoint4X" fmla="*/ 67 w 89"/>
                  <a:gd name="GluePoint4Y" fmla="*/ 0 h 54"/>
                  <a:gd name="GluePoint5X" fmla="*/ 84 w 89"/>
                  <a:gd name="GluePoint5Y" fmla="*/ 0 h 54"/>
                  <a:gd name="GluePoint6X" fmla="*/ 81 w 89"/>
                  <a:gd name="GluePoint6Y" fmla="*/ 12 h 54"/>
                  <a:gd name="GluePoint7X" fmla="*/ 86 w 89"/>
                  <a:gd name="GluePoint7Y" fmla="*/ 14 h 54"/>
                  <a:gd name="GluePoint8X" fmla="*/ 86 w 89"/>
                  <a:gd name="GluePoint8Y" fmla="*/ 17 h 54"/>
                  <a:gd name="GluePoint9X" fmla="*/ 89 w 89"/>
                  <a:gd name="GluePoint9Y" fmla="*/ 24 h 54"/>
                  <a:gd name="GluePoint10X" fmla="*/ 89 w 89"/>
                  <a:gd name="GluePoint10Y" fmla="*/ 25 h 54"/>
                  <a:gd name="GluePoint11X" fmla="*/ 88 w 89"/>
                  <a:gd name="GluePoint11Y" fmla="*/ 29 h 54"/>
                  <a:gd name="GluePoint12X" fmla="*/ 83 w 89"/>
                  <a:gd name="GluePoint12Y" fmla="*/ 32 h 54"/>
                  <a:gd name="GluePoint13X" fmla="*/ 72 w 89"/>
                  <a:gd name="GluePoint13Y" fmla="*/ 35 h 54"/>
                  <a:gd name="GluePoint14X" fmla="*/ 70 w 89"/>
                  <a:gd name="GluePoint14Y" fmla="*/ 38 h 54"/>
                  <a:gd name="GluePoint15X" fmla="*/ 72 w 89"/>
                  <a:gd name="GluePoint15Y" fmla="*/ 41 h 54"/>
                  <a:gd name="GluePoint16X" fmla="*/ 70 w 89"/>
                  <a:gd name="GluePoint16Y" fmla="*/ 43 h 54"/>
                  <a:gd name="GluePoint17X" fmla="*/ 65 w 89"/>
                  <a:gd name="GluePoint17Y" fmla="*/ 48 h 54"/>
                  <a:gd name="GluePoint18X" fmla="*/ 62 w 89"/>
                  <a:gd name="GluePoint18Y" fmla="*/ 49 h 54"/>
                  <a:gd name="GluePoint19X" fmla="*/ 61 w 89"/>
                  <a:gd name="GluePoint19Y" fmla="*/ 53 h 54"/>
                  <a:gd name="GluePoint20X" fmla="*/ 59 w 89"/>
                  <a:gd name="GluePoint20Y" fmla="*/ 54 h 54"/>
                  <a:gd name="GluePoint21X" fmla="*/ 57 w 89"/>
                  <a:gd name="GluePoint21Y" fmla="*/ 49 h 54"/>
                  <a:gd name="GluePoint22X" fmla="*/ 46 w 89"/>
                  <a:gd name="GluePoint22Y" fmla="*/ 49 h 54"/>
                  <a:gd name="GluePoint23X" fmla="*/ 29 w 89"/>
                  <a:gd name="GluePoint23Y" fmla="*/ 49 h 54"/>
                  <a:gd name="GluePoint24X" fmla="*/ 15 w 89"/>
                  <a:gd name="GluePoint24Y" fmla="*/ 49 h 54"/>
                  <a:gd name="GluePoint25X" fmla="*/ 0 w 89"/>
                  <a:gd name="GluePoint25Y" fmla="*/ 49 h 54"/>
                  <a:gd name="GluePoint26X" fmla="*/ 0 w 89"/>
                  <a:gd name="GluePoint26Y" fmla="*/ 48 h 54"/>
                  <a:gd name="GluePoint27X" fmla="*/ 2 w 89"/>
                  <a:gd name="GluePoint27Y" fmla="*/ 45 h 54"/>
                  <a:gd name="GluePoint28X" fmla="*/ 2 w 89"/>
                  <a:gd name="GluePoint28Y" fmla="*/ 41 h 54"/>
                  <a:gd name="GluePoint29X" fmla="*/ 3 w 89"/>
                  <a:gd name="GluePoint29Y" fmla="*/ 38 h 54"/>
                  <a:gd name="GluePoint30X" fmla="*/ 3 w 89"/>
                  <a:gd name="GluePoint30Y" fmla="*/ 37 h 54"/>
                  <a:gd name="GluePoint31X" fmla="*/ 3 w 89"/>
                  <a:gd name="GluePoint31Y" fmla="*/ 35 h 54"/>
                  <a:gd name="GluePoint32X" fmla="*/ 2 w 89"/>
                  <a:gd name="GluePoint32Y" fmla="*/ 33 h 54"/>
                  <a:gd name="GluePoint33X" fmla="*/ 5 w 89"/>
                  <a:gd name="GluePoint33Y" fmla="*/ 29 h 54"/>
                  <a:gd name="GluePoint34X" fmla="*/ 3 w 89"/>
                  <a:gd name="GluePoint34Y" fmla="*/ 22 h 54"/>
                  <a:gd name="GluePoint35X" fmla="*/ 5 w 89"/>
                  <a:gd name="GluePoint35Y" fmla="*/ 17 h 54"/>
                  <a:gd name="GluePoint36X" fmla="*/ 3 w 89"/>
                  <a:gd name="GluePoint36Y" fmla="*/ 16 h 54"/>
                  <a:gd name="GluePoint37X" fmla="*/ 3 w 89"/>
                  <a:gd name="GluePoint37Y" fmla="*/ 12 h 54"/>
                  <a:gd name="GluePoint38X" fmla="*/ 10 w 89"/>
                  <a:gd name="GluePoint38Y" fmla="*/ 6 h 54"/>
                  <a:gd name="GluePoint39X" fmla="*/ 8 w 89"/>
                  <a:gd name="GluePoint39Y" fmla="*/ 4 h 54"/>
                  <a:gd name="GluePoint40X" fmla="*/ 10 w 89"/>
                  <a:gd name="GluePoint40Y" fmla="*/ 0 h 54"/>
                  <a:gd name="GluePoint41X" fmla="*/ 16 w 89"/>
                  <a:gd name="GluePoint41Y" fmla="*/ 0 h 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9" h="54">
                    <a:moveTo>
                      <a:pt x="16" y="0"/>
                    </a:moveTo>
                    <a:lnTo>
                      <a:pt x="30" y="0"/>
                    </a:lnTo>
                    <a:lnTo>
                      <a:pt x="48" y="0"/>
                    </a:lnTo>
                    <a:lnTo>
                      <a:pt x="67" y="0"/>
                    </a:lnTo>
                    <a:lnTo>
                      <a:pt x="84" y="0"/>
                    </a:lnTo>
                    <a:lnTo>
                      <a:pt x="81" y="12"/>
                    </a:lnTo>
                    <a:lnTo>
                      <a:pt x="86" y="14"/>
                    </a:lnTo>
                    <a:lnTo>
                      <a:pt x="86" y="17"/>
                    </a:lnTo>
                    <a:lnTo>
                      <a:pt x="89" y="24"/>
                    </a:lnTo>
                    <a:lnTo>
                      <a:pt x="89" y="25"/>
                    </a:lnTo>
                    <a:lnTo>
                      <a:pt x="88" y="29"/>
                    </a:lnTo>
                    <a:lnTo>
                      <a:pt x="83" y="32"/>
                    </a:lnTo>
                    <a:lnTo>
                      <a:pt x="72" y="35"/>
                    </a:lnTo>
                    <a:lnTo>
                      <a:pt x="70" y="38"/>
                    </a:lnTo>
                    <a:lnTo>
                      <a:pt x="72" y="41"/>
                    </a:lnTo>
                    <a:lnTo>
                      <a:pt x="70" y="43"/>
                    </a:lnTo>
                    <a:lnTo>
                      <a:pt x="65" y="48"/>
                    </a:lnTo>
                    <a:lnTo>
                      <a:pt x="62" y="49"/>
                    </a:lnTo>
                    <a:lnTo>
                      <a:pt x="61" y="53"/>
                    </a:lnTo>
                    <a:lnTo>
                      <a:pt x="59" y="54"/>
                    </a:lnTo>
                    <a:lnTo>
                      <a:pt x="57" y="49"/>
                    </a:lnTo>
                    <a:lnTo>
                      <a:pt x="46" y="49"/>
                    </a:lnTo>
                    <a:lnTo>
                      <a:pt x="29" y="49"/>
                    </a:lnTo>
                    <a:lnTo>
                      <a:pt x="15" y="49"/>
                    </a:lnTo>
                    <a:lnTo>
                      <a:pt x="0" y="49"/>
                    </a:lnTo>
                    <a:lnTo>
                      <a:pt x="0" y="48"/>
                    </a:lnTo>
                    <a:lnTo>
                      <a:pt x="2" y="45"/>
                    </a:lnTo>
                    <a:lnTo>
                      <a:pt x="2" y="41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3" y="35"/>
                    </a:lnTo>
                    <a:lnTo>
                      <a:pt x="2" y="33"/>
                    </a:lnTo>
                    <a:lnTo>
                      <a:pt x="5" y="29"/>
                    </a:lnTo>
                    <a:lnTo>
                      <a:pt x="3" y="22"/>
                    </a:lnTo>
                    <a:lnTo>
                      <a:pt x="5" y="17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1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840" bIns="42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93" name="Freeform 34"/>
              <p:cNvSpPr/>
              <p:nvPr/>
            </p:nvSpPr>
            <p:spPr>
              <a:xfrm>
                <a:off x="2025720" y="1951200"/>
                <a:ext cx="180720" cy="7416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4160"/>
                  <a:gd name="textAreaBottom" fmla="*/ 74520 h 74160"/>
                  <a:gd name="GluePoint1X" fmla="*/ 36 w 114"/>
                  <a:gd name="GluePoint1Y" fmla="*/ 44 h 47"/>
                  <a:gd name="GluePoint2X" fmla="*/ 54 w 114"/>
                  <a:gd name="GluePoint2Y" fmla="*/ 44 h 47"/>
                  <a:gd name="GluePoint3X" fmla="*/ 63 w 114"/>
                  <a:gd name="GluePoint3Y" fmla="*/ 44 h 47"/>
                  <a:gd name="GluePoint4X" fmla="*/ 84 w 114"/>
                  <a:gd name="GluePoint4Y" fmla="*/ 44 h 47"/>
                  <a:gd name="GluePoint5X" fmla="*/ 92 w 114"/>
                  <a:gd name="GluePoint5Y" fmla="*/ 42 h 47"/>
                  <a:gd name="GluePoint6X" fmla="*/ 97 w 114"/>
                  <a:gd name="GluePoint6Y" fmla="*/ 39 h 47"/>
                  <a:gd name="GluePoint7X" fmla="*/ 101 w 114"/>
                  <a:gd name="GluePoint7Y" fmla="*/ 36 h 47"/>
                  <a:gd name="GluePoint8X" fmla="*/ 114 w 114"/>
                  <a:gd name="GluePoint8Y" fmla="*/ 28 h 47"/>
                  <a:gd name="GluePoint9X" fmla="*/ 109 w 114"/>
                  <a:gd name="GluePoint9Y" fmla="*/ 26 h 47"/>
                  <a:gd name="GluePoint10X" fmla="*/ 108 w 114"/>
                  <a:gd name="GluePoint10Y" fmla="*/ 18 h 47"/>
                  <a:gd name="GluePoint11X" fmla="*/ 109 w 114"/>
                  <a:gd name="GluePoint11Y" fmla="*/ 13 h 47"/>
                  <a:gd name="GluePoint12X" fmla="*/ 106 w 114"/>
                  <a:gd name="GluePoint12Y" fmla="*/ 10 h 47"/>
                  <a:gd name="GluePoint13X" fmla="*/ 106 w 114"/>
                  <a:gd name="GluePoint13Y" fmla="*/ 7 h 47"/>
                  <a:gd name="GluePoint14X" fmla="*/ 103 w 114"/>
                  <a:gd name="GluePoint14Y" fmla="*/ 10 h 47"/>
                  <a:gd name="GluePoint15X" fmla="*/ 100 w 114"/>
                  <a:gd name="GluePoint15Y" fmla="*/ 10 h 47"/>
                  <a:gd name="GluePoint16X" fmla="*/ 98 w 114"/>
                  <a:gd name="GluePoint16Y" fmla="*/ 8 h 47"/>
                  <a:gd name="GluePoint17X" fmla="*/ 95 w 114"/>
                  <a:gd name="GluePoint17Y" fmla="*/ 10 h 47"/>
                  <a:gd name="GluePoint18X" fmla="*/ 94 w 114"/>
                  <a:gd name="GluePoint18Y" fmla="*/ 8 h 47"/>
                  <a:gd name="GluePoint19X" fmla="*/ 94 w 114"/>
                  <a:gd name="GluePoint19Y" fmla="*/ 7 h 47"/>
                  <a:gd name="GluePoint20X" fmla="*/ 89 w 114"/>
                  <a:gd name="GluePoint20Y" fmla="*/ 7 h 47"/>
                  <a:gd name="GluePoint21X" fmla="*/ 87 w 114"/>
                  <a:gd name="GluePoint21Y" fmla="*/ 0 h 47"/>
                  <a:gd name="GluePoint22X" fmla="*/ 82 w 114"/>
                  <a:gd name="GluePoint22Y" fmla="*/ 0 h 47"/>
                  <a:gd name="GluePoint23X" fmla="*/ 81 w 114"/>
                  <a:gd name="GluePoint23Y" fmla="*/ 2 h 47"/>
                  <a:gd name="GluePoint24X" fmla="*/ 79 w 114"/>
                  <a:gd name="GluePoint24Y" fmla="*/ 7 h 47"/>
                  <a:gd name="GluePoint25X" fmla="*/ 74 w 114"/>
                  <a:gd name="GluePoint25Y" fmla="*/ 8 h 47"/>
                  <a:gd name="GluePoint26X" fmla="*/ 71 w 114"/>
                  <a:gd name="GluePoint26Y" fmla="*/ 8 h 47"/>
                  <a:gd name="GluePoint27X" fmla="*/ 70 w 114"/>
                  <a:gd name="GluePoint27Y" fmla="*/ 11 h 47"/>
                  <a:gd name="GluePoint28X" fmla="*/ 67 w 114"/>
                  <a:gd name="GluePoint28Y" fmla="*/ 13 h 47"/>
                  <a:gd name="GluePoint29X" fmla="*/ 65 w 114"/>
                  <a:gd name="GluePoint29Y" fmla="*/ 15 h 47"/>
                  <a:gd name="GluePoint30X" fmla="*/ 62 w 114"/>
                  <a:gd name="GluePoint30Y" fmla="*/ 15 h 47"/>
                  <a:gd name="GluePoint31X" fmla="*/ 60 w 114"/>
                  <a:gd name="GluePoint31Y" fmla="*/ 19 h 47"/>
                  <a:gd name="GluePoint32X" fmla="*/ 57 w 114"/>
                  <a:gd name="GluePoint32Y" fmla="*/ 21 h 47"/>
                  <a:gd name="GluePoint33X" fmla="*/ 54 w 114"/>
                  <a:gd name="GluePoint33Y" fmla="*/ 16 h 47"/>
                  <a:gd name="GluePoint34X" fmla="*/ 54 w 114"/>
                  <a:gd name="GluePoint34Y" fmla="*/ 18 h 47"/>
                  <a:gd name="GluePoint35X" fmla="*/ 52 w 114"/>
                  <a:gd name="GluePoint35Y" fmla="*/ 18 h 47"/>
                  <a:gd name="GluePoint36X" fmla="*/ 49 w 114"/>
                  <a:gd name="GluePoint36Y" fmla="*/ 23 h 47"/>
                  <a:gd name="GluePoint37X" fmla="*/ 46 w 114"/>
                  <a:gd name="GluePoint37Y" fmla="*/ 21 h 47"/>
                  <a:gd name="GluePoint38X" fmla="*/ 41 w 114"/>
                  <a:gd name="GluePoint38Y" fmla="*/ 24 h 47"/>
                  <a:gd name="GluePoint39X" fmla="*/ 35 w 114"/>
                  <a:gd name="GluePoint39Y" fmla="*/ 21 h 47"/>
                  <a:gd name="GluePoint40X" fmla="*/ 33 w 114"/>
                  <a:gd name="GluePoint40Y" fmla="*/ 23 h 47"/>
                  <a:gd name="GluePoint41X" fmla="*/ 33 w 114"/>
                  <a:gd name="GluePoint41Y" fmla="*/ 21 h 47"/>
                  <a:gd name="GluePoint42X" fmla="*/ 32 w 114"/>
                  <a:gd name="GluePoint42Y" fmla="*/ 21 h 47"/>
                  <a:gd name="GluePoint43X" fmla="*/ 28 w 114"/>
                  <a:gd name="GluePoint43Y" fmla="*/ 24 h 47"/>
                  <a:gd name="GluePoint44X" fmla="*/ 28 w 114"/>
                  <a:gd name="GluePoint44Y" fmla="*/ 23 h 47"/>
                  <a:gd name="GluePoint45X" fmla="*/ 25 w 114"/>
                  <a:gd name="GluePoint45Y" fmla="*/ 26 h 47"/>
                  <a:gd name="GluePoint46X" fmla="*/ 25 w 114"/>
                  <a:gd name="GluePoint46Y" fmla="*/ 29 h 47"/>
                  <a:gd name="GluePoint47X" fmla="*/ 19 w 114"/>
                  <a:gd name="GluePoint47Y" fmla="*/ 31 h 47"/>
                  <a:gd name="GluePoint48X" fmla="*/ 19 w 114"/>
                  <a:gd name="GluePoint48Y" fmla="*/ 36 h 47"/>
                  <a:gd name="GluePoint49X" fmla="*/ 17 w 114"/>
                  <a:gd name="GluePoint49Y" fmla="*/ 37 h 47"/>
                  <a:gd name="GluePoint50X" fmla="*/ 11 w 114"/>
                  <a:gd name="GluePoint50Y" fmla="*/ 34 h 47"/>
                  <a:gd name="GluePoint51X" fmla="*/ 8 w 114"/>
                  <a:gd name="GluePoint51Y" fmla="*/ 37 h 47"/>
                  <a:gd name="GluePoint52X" fmla="*/ 8 w 114"/>
                  <a:gd name="GluePoint52Y" fmla="*/ 39 h 47"/>
                  <a:gd name="GluePoint53X" fmla="*/ 6 w 114"/>
                  <a:gd name="GluePoint53Y" fmla="*/ 42 h 47"/>
                  <a:gd name="GluePoint54X" fmla="*/ 5 w 114"/>
                  <a:gd name="GluePoint54Y" fmla="*/ 45 h 47"/>
                  <a:gd name="GluePoint55X" fmla="*/ 3 w 114"/>
                  <a:gd name="GluePoint55Y" fmla="*/ 44 h 47"/>
                  <a:gd name="GluePoint56X" fmla="*/ 0 w 114"/>
                  <a:gd name="GluePoint56Y" fmla="*/ 47 h 47"/>
                  <a:gd name="GluePoint57X" fmla="*/ 20 w 114"/>
                  <a:gd name="GluePoint57Y" fmla="*/ 47 h 47"/>
                  <a:gd name="GluePoint58X" fmla="*/ 22 w 114"/>
                  <a:gd name="GluePoint58Y" fmla="*/ 44 h 47"/>
                  <a:gd name="GluePoint59X" fmla="*/ 36 w 114"/>
                  <a:gd name="GluePoint59Y" fmla="*/ 44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14" h="47">
                    <a:moveTo>
                      <a:pt x="36" y="44"/>
                    </a:moveTo>
                    <a:lnTo>
                      <a:pt x="54" y="44"/>
                    </a:lnTo>
                    <a:lnTo>
                      <a:pt x="63" y="44"/>
                    </a:lnTo>
                    <a:lnTo>
                      <a:pt x="84" y="44"/>
                    </a:lnTo>
                    <a:lnTo>
                      <a:pt x="92" y="42"/>
                    </a:lnTo>
                    <a:lnTo>
                      <a:pt x="97" y="39"/>
                    </a:lnTo>
                    <a:lnTo>
                      <a:pt x="101" y="36"/>
                    </a:lnTo>
                    <a:lnTo>
                      <a:pt x="114" y="28"/>
                    </a:lnTo>
                    <a:lnTo>
                      <a:pt x="109" y="26"/>
                    </a:lnTo>
                    <a:lnTo>
                      <a:pt x="108" y="18"/>
                    </a:lnTo>
                    <a:lnTo>
                      <a:pt x="109" y="13"/>
                    </a:lnTo>
                    <a:lnTo>
                      <a:pt x="106" y="10"/>
                    </a:lnTo>
                    <a:lnTo>
                      <a:pt x="106" y="7"/>
                    </a:lnTo>
                    <a:lnTo>
                      <a:pt x="103" y="10"/>
                    </a:lnTo>
                    <a:lnTo>
                      <a:pt x="100" y="10"/>
                    </a:lnTo>
                    <a:lnTo>
                      <a:pt x="98" y="8"/>
                    </a:lnTo>
                    <a:lnTo>
                      <a:pt x="95" y="10"/>
                    </a:lnTo>
                    <a:lnTo>
                      <a:pt x="94" y="8"/>
                    </a:lnTo>
                    <a:lnTo>
                      <a:pt x="94" y="7"/>
                    </a:lnTo>
                    <a:lnTo>
                      <a:pt x="89" y="7"/>
                    </a:lnTo>
                    <a:lnTo>
                      <a:pt x="87" y="0"/>
                    </a:lnTo>
                    <a:lnTo>
                      <a:pt x="82" y="0"/>
                    </a:lnTo>
                    <a:lnTo>
                      <a:pt x="81" y="2"/>
                    </a:lnTo>
                    <a:lnTo>
                      <a:pt x="79" y="7"/>
                    </a:lnTo>
                    <a:lnTo>
                      <a:pt x="74" y="8"/>
                    </a:lnTo>
                    <a:lnTo>
                      <a:pt x="71" y="8"/>
                    </a:lnTo>
                    <a:lnTo>
                      <a:pt x="70" y="11"/>
                    </a:lnTo>
                    <a:lnTo>
                      <a:pt x="67" y="13"/>
                    </a:lnTo>
                    <a:lnTo>
                      <a:pt x="65" y="15"/>
                    </a:lnTo>
                    <a:lnTo>
                      <a:pt x="62" y="15"/>
                    </a:lnTo>
                    <a:lnTo>
                      <a:pt x="60" y="19"/>
                    </a:lnTo>
                    <a:lnTo>
                      <a:pt x="57" y="21"/>
                    </a:lnTo>
                    <a:lnTo>
                      <a:pt x="54" y="16"/>
                    </a:lnTo>
                    <a:lnTo>
                      <a:pt x="54" y="18"/>
                    </a:lnTo>
                    <a:lnTo>
                      <a:pt x="52" y="18"/>
                    </a:lnTo>
                    <a:lnTo>
                      <a:pt x="49" y="23"/>
                    </a:lnTo>
                    <a:lnTo>
                      <a:pt x="46" y="21"/>
                    </a:lnTo>
                    <a:lnTo>
                      <a:pt x="41" y="24"/>
                    </a:lnTo>
                    <a:lnTo>
                      <a:pt x="35" y="21"/>
                    </a:lnTo>
                    <a:lnTo>
                      <a:pt x="33" y="23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5" y="26"/>
                    </a:lnTo>
                    <a:lnTo>
                      <a:pt x="25" y="29"/>
                    </a:lnTo>
                    <a:lnTo>
                      <a:pt x="19" y="31"/>
                    </a:lnTo>
                    <a:lnTo>
                      <a:pt x="19" y="36"/>
                    </a:lnTo>
                    <a:lnTo>
                      <a:pt x="17" y="37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6" y="42"/>
                    </a:lnTo>
                    <a:lnTo>
                      <a:pt x="5" y="45"/>
                    </a:lnTo>
                    <a:lnTo>
                      <a:pt x="3" y="44"/>
                    </a:lnTo>
                    <a:lnTo>
                      <a:pt x="0" y="47"/>
                    </a:lnTo>
                    <a:lnTo>
                      <a:pt x="20" y="47"/>
                    </a:lnTo>
                    <a:lnTo>
                      <a:pt x="22" y="44"/>
                    </a:lnTo>
                    <a:lnTo>
                      <a:pt x="36" y="4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94" name="Freeform 35"/>
              <p:cNvSpPr/>
              <p:nvPr/>
            </p:nvSpPr>
            <p:spPr>
              <a:xfrm>
                <a:off x="1886040" y="202572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0 h 61"/>
                  <a:gd name="GluePoint2X" fmla="*/ 59 w 81"/>
                  <a:gd name="GluePoint2Y" fmla="*/ 0 h 61"/>
                  <a:gd name="GluePoint3X" fmla="*/ 35 w 81"/>
                  <a:gd name="GluePoint3Y" fmla="*/ 0 h 61"/>
                  <a:gd name="GluePoint4X" fmla="*/ 15 w 81"/>
                  <a:gd name="GluePoint4Y" fmla="*/ 0 h 61"/>
                  <a:gd name="GluePoint5X" fmla="*/ 10 w 81"/>
                  <a:gd name="GluePoint5Y" fmla="*/ 19 h 61"/>
                  <a:gd name="GluePoint6X" fmla="*/ 0 w 81"/>
                  <a:gd name="GluePoint6Y" fmla="*/ 50 h 61"/>
                  <a:gd name="GluePoint7X" fmla="*/ 0 w 81"/>
                  <a:gd name="GluePoint7Y" fmla="*/ 51 h 61"/>
                  <a:gd name="GluePoint8X" fmla="*/ 7 w 81"/>
                  <a:gd name="GluePoint8Y" fmla="*/ 51 h 61"/>
                  <a:gd name="GluePoint9X" fmla="*/ 4 w 81"/>
                  <a:gd name="GluePoint9Y" fmla="*/ 61 h 61"/>
                  <a:gd name="GluePoint10X" fmla="*/ 24 w 81"/>
                  <a:gd name="GluePoint10Y" fmla="*/ 61 h 61"/>
                  <a:gd name="GluePoint11X" fmla="*/ 45 w 81"/>
                  <a:gd name="GluePoint11Y" fmla="*/ 61 h 61"/>
                  <a:gd name="GluePoint12X" fmla="*/ 46 w 81"/>
                  <a:gd name="GluePoint12Y" fmla="*/ 58 h 61"/>
                  <a:gd name="GluePoint13X" fmla="*/ 46 w 81"/>
                  <a:gd name="GluePoint13Y" fmla="*/ 56 h 61"/>
                  <a:gd name="GluePoint14X" fmla="*/ 48 w 81"/>
                  <a:gd name="GluePoint14Y" fmla="*/ 53 h 61"/>
                  <a:gd name="GluePoint15X" fmla="*/ 46 w 81"/>
                  <a:gd name="GluePoint15Y" fmla="*/ 51 h 61"/>
                  <a:gd name="GluePoint16X" fmla="*/ 48 w 81"/>
                  <a:gd name="GluePoint16Y" fmla="*/ 50 h 61"/>
                  <a:gd name="GluePoint17X" fmla="*/ 48 w 81"/>
                  <a:gd name="GluePoint17Y" fmla="*/ 50 h 61"/>
                  <a:gd name="GluePoint18X" fmla="*/ 51 w 81"/>
                  <a:gd name="GluePoint18Y" fmla="*/ 46 h 61"/>
                  <a:gd name="GluePoint19X" fmla="*/ 51 w 81"/>
                  <a:gd name="GluePoint19Y" fmla="*/ 43 h 61"/>
                  <a:gd name="GluePoint20X" fmla="*/ 54 w 81"/>
                  <a:gd name="GluePoint20Y" fmla="*/ 43 h 61"/>
                  <a:gd name="GluePoint21X" fmla="*/ 54 w 81"/>
                  <a:gd name="GluePoint21Y" fmla="*/ 40 h 61"/>
                  <a:gd name="GluePoint22X" fmla="*/ 58 w 81"/>
                  <a:gd name="GluePoint22Y" fmla="*/ 38 h 61"/>
                  <a:gd name="GluePoint23X" fmla="*/ 58 w 81"/>
                  <a:gd name="GluePoint23Y" fmla="*/ 37 h 61"/>
                  <a:gd name="GluePoint24X" fmla="*/ 61 w 81"/>
                  <a:gd name="GluePoint24Y" fmla="*/ 35 h 61"/>
                  <a:gd name="GluePoint25X" fmla="*/ 62 w 81"/>
                  <a:gd name="GluePoint25Y" fmla="*/ 30 h 61"/>
                  <a:gd name="GluePoint26X" fmla="*/ 69 w 81"/>
                  <a:gd name="GluePoint26Y" fmla="*/ 27 h 61"/>
                  <a:gd name="GluePoint27X" fmla="*/ 69 w 81"/>
                  <a:gd name="GluePoint27Y" fmla="*/ 26 h 61"/>
                  <a:gd name="GluePoint28X" fmla="*/ 72 w 81"/>
                  <a:gd name="GluePoint28Y" fmla="*/ 24 h 61"/>
                  <a:gd name="GluePoint29X" fmla="*/ 72 w 81"/>
                  <a:gd name="GluePoint29Y" fmla="*/ 19 h 61"/>
                  <a:gd name="GluePoint30X" fmla="*/ 77 w 81"/>
                  <a:gd name="GluePoint30Y" fmla="*/ 16 h 61"/>
                  <a:gd name="GluePoint31X" fmla="*/ 77 w 81"/>
                  <a:gd name="GluePoint31Y" fmla="*/ 13 h 61"/>
                  <a:gd name="GluePoint32X" fmla="*/ 81 w 81"/>
                  <a:gd name="GluePoint32Y" fmla="*/ 9 h 61"/>
                  <a:gd name="GluePoint33X" fmla="*/ 81 w 81"/>
                  <a:gd name="GluePoint33Y" fmla="*/ 8 h 61"/>
                  <a:gd name="GluePoint34X" fmla="*/ 72 w 81"/>
                  <a:gd name="GluePoint34Y" fmla="*/ 8 h 61"/>
                  <a:gd name="GluePoint35X" fmla="*/ 78 w 81"/>
                  <a:gd name="GluePoint35Y" fmla="*/ 3 h 61"/>
                  <a:gd name="GluePoint36X" fmla="*/ 78 w 81"/>
                  <a:gd name="GluePoint36Y" fmla="*/ 0 h 61"/>
                  <a:gd name="GluePoint37X" fmla="*/ 70 w 81"/>
                  <a:gd name="GluePoint37Y" fmla="*/ 0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0"/>
                    </a:moveTo>
                    <a:lnTo>
                      <a:pt x="59" y="0"/>
                    </a:lnTo>
                    <a:lnTo>
                      <a:pt x="35" y="0"/>
                    </a:lnTo>
                    <a:lnTo>
                      <a:pt x="15" y="0"/>
                    </a:lnTo>
                    <a:lnTo>
                      <a:pt x="10" y="19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7" y="51"/>
                    </a:lnTo>
                    <a:lnTo>
                      <a:pt x="4" y="61"/>
                    </a:lnTo>
                    <a:lnTo>
                      <a:pt x="24" y="61"/>
                    </a:lnTo>
                    <a:lnTo>
                      <a:pt x="45" y="61"/>
                    </a:lnTo>
                    <a:lnTo>
                      <a:pt x="46" y="58"/>
                    </a:lnTo>
                    <a:lnTo>
                      <a:pt x="46" y="56"/>
                    </a:lnTo>
                    <a:lnTo>
                      <a:pt x="48" y="53"/>
                    </a:lnTo>
                    <a:lnTo>
                      <a:pt x="46" y="51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51" y="46"/>
                    </a:lnTo>
                    <a:lnTo>
                      <a:pt x="51" y="43"/>
                    </a:lnTo>
                    <a:lnTo>
                      <a:pt x="54" y="43"/>
                    </a:lnTo>
                    <a:lnTo>
                      <a:pt x="54" y="40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61" y="35"/>
                    </a:lnTo>
                    <a:lnTo>
                      <a:pt x="62" y="30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72" y="24"/>
                    </a:lnTo>
                    <a:lnTo>
                      <a:pt x="72" y="19"/>
                    </a:lnTo>
                    <a:lnTo>
                      <a:pt x="77" y="16"/>
                    </a:lnTo>
                    <a:lnTo>
                      <a:pt x="77" y="13"/>
                    </a:lnTo>
                    <a:lnTo>
                      <a:pt x="81" y="9"/>
                    </a:lnTo>
                    <a:lnTo>
                      <a:pt x="81" y="8"/>
                    </a:lnTo>
                    <a:lnTo>
                      <a:pt x="72" y="8"/>
                    </a:lnTo>
                    <a:lnTo>
                      <a:pt x="78" y="3"/>
                    </a:lnTo>
                    <a:lnTo>
                      <a:pt x="78" y="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95" name="Freeform 36"/>
              <p:cNvSpPr/>
              <p:nvPr/>
            </p:nvSpPr>
            <p:spPr>
              <a:xfrm>
                <a:off x="1909800" y="1909800"/>
                <a:ext cx="128160" cy="12816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28160"/>
                  <a:gd name="textAreaBottom" fmla="*/ 128520 h 128160"/>
                  <a:gd name="GluePoint1X" fmla="*/ 55 w 81"/>
                  <a:gd name="GluePoint1Y" fmla="*/ 0 h 81"/>
                  <a:gd name="GluePoint2X" fmla="*/ 38 w 81"/>
                  <a:gd name="GluePoint2Y" fmla="*/ 0 h 81"/>
                  <a:gd name="GluePoint3X" fmla="*/ 24 w 81"/>
                  <a:gd name="GluePoint3Y" fmla="*/ 0 h 81"/>
                  <a:gd name="GluePoint4X" fmla="*/ 9 w 81"/>
                  <a:gd name="GluePoint4Y" fmla="*/ 0 h 81"/>
                  <a:gd name="GluePoint5X" fmla="*/ 9 w 81"/>
                  <a:gd name="GluePoint5Y" fmla="*/ 2 h 81"/>
                  <a:gd name="GluePoint6X" fmla="*/ 9 w 81"/>
                  <a:gd name="GluePoint6Y" fmla="*/ 5 h 81"/>
                  <a:gd name="GluePoint7X" fmla="*/ 11 w 81"/>
                  <a:gd name="GluePoint7Y" fmla="*/ 7 h 81"/>
                  <a:gd name="GluePoint8X" fmla="*/ 11 w 81"/>
                  <a:gd name="GluePoint8Y" fmla="*/ 10 h 81"/>
                  <a:gd name="GluePoint9X" fmla="*/ 14 w 81"/>
                  <a:gd name="GluePoint9Y" fmla="*/ 13 h 81"/>
                  <a:gd name="GluePoint10X" fmla="*/ 16 w 81"/>
                  <a:gd name="GluePoint10Y" fmla="*/ 13 h 81"/>
                  <a:gd name="GluePoint11X" fmla="*/ 16 w 81"/>
                  <a:gd name="GluePoint11Y" fmla="*/ 15 h 81"/>
                  <a:gd name="GluePoint12X" fmla="*/ 14 w 81"/>
                  <a:gd name="GluePoint12Y" fmla="*/ 17 h 81"/>
                  <a:gd name="GluePoint13X" fmla="*/ 11 w 81"/>
                  <a:gd name="GluePoint13Y" fmla="*/ 20 h 81"/>
                  <a:gd name="GluePoint14X" fmla="*/ 12 w 81"/>
                  <a:gd name="GluePoint14Y" fmla="*/ 25 h 81"/>
                  <a:gd name="GluePoint15X" fmla="*/ 16 w 81"/>
                  <a:gd name="GluePoint15Y" fmla="*/ 26 h 81"/>
                  <a:gd name="GluePoint16X" fmla="*/ 0 w 81"/>
                  <a:gd name="GluePoint16Y" fmla="*/ 73 h 81"/>
                  <a:gd name="GluePoint17X" fmla="*/ 20 w 81"/>
                  <a:gd name="GluePoint17Y" fmla="*/ 73 h 81"/>
                  <a:gd name="GluePoint18X" fmla="*/ 44 w 81"/>
                  <a:gd name="GluePoint18Y" fmla="*/ 73 h 81"/>
                  <a:gd name="GluePoint19X" fmla="*/ 55 w 81"/>
                  <a:gd name="GluePoint19Y" fmla="*/ 73 h 81"/>
                  <a:gd name="GluePoint20X" fmla="*/ 63 w 81"/>
                  <a:gd name="GluePoint20Y" fmla="*/ 73 h 81"/>
                  <a:gd name="GluePoint21X" fmla="*/ 63 w 81"/>
                  <a:gd name="GluePoint21Y" fmla="*/ 76 h 81"/>
                  <a:gd name="GluePoint22X" fmla="*/ 57 w 81"/>
                  <a:gd name="GluePoint22Y" fmla="*/ 81 h 81"/>
                  <a:gd name="GluePoint23X" fmla="*/ 66 w 81"/>
                  <a:gd name="GluePoint23Y" fmla="*/ 81 h 81"/>
                  <a:gd name="GluePoint24X" fmla="*/ 70 w 81"/>
                  <a:gd name="GluePoint24Y" fmla="*/ 79 h 81"/>
                  <a:gd name="GluePoint25X" fmla="*/ 68 w 81"/>
                  <a:gd name="GluePoint25Y" fmla="*/ 78 h 81"/>
                  <a:gd name="GluePoint26X" fmla="*/ 71 w 81"/>
                  <a:gd name="GluePoint26Y" fmla="*/ 76 h 81"/>
                  <a:gd name="GluePoint27X" fmla="*/ 70 w 81"/>
                  <a:gd name="GluePoint27Y" fmla="*/ 76 h 81"/>
                  <a:gd name="GluePoint28X" fmla="*/ 71 w 81"/>
                  <a:gd name="GluePoint28Y" fmla="*/ 74 h 81"/>
                  <a:gd name="GluePoint29X" fmla="*/ 73 w 81"/>
                  <a:gd name="GluePoint29Y" fmla="*/ 71 h 81"/>
                  <a:gd name="GluePoint30X" fmla="*/ 73 w 81"/>
                  <a:gd name="GluePoint30Y" fmla="*/ 73 h 81"/>
                  <a:gd name="GluePoint31X" fmla="*/ 76 w 81"/>
                  <a:gd name="GluePoint31Y" fmla="*/ 70 h 81"/>
                  <a:gd name="GluePoint32X" fmla="*/ 78 w 81"/>
                  <a:gd name="GluePoint32Y" fmla="*/ 71 h 81"/>
                  <a:gd name="GluePoint33X" fmla="*/ 79 w 81"/>
                  <a:gd name="GluePoint33Y" fmla="*/ 68 h 81"/>
                  <a:gd name="GluePoint34X" fmla="*/ 81 w 81"/>
                  <a:gd name="GluePoint34Y" fmla="*/ 65 h 81"/>
                  <a:gd name="GluePoint35X" fmla="*/ 79 w 81"/>
                  <a:gd name="GluePoint35Y" fmla="*/ 62 h 81"/>
                  <a:gd name="GluePoint36X" fmla="*/ 79 w 81"/>
                  <a:gd name="GluePoint36Y" fmla="*/ 63 h 81"/>
                  <a:gd name="GluePoint37X" fmla="*/ 78 w 81"/>
                  <a:gd name="GluePoint37Y" fmla="*/ 63 h 81"/>
                  <a:gd name="GluePoint38X" fmla="*/ 78 w 81"/>
                  <a:gd name="GluePoint38Y" fmla="*/ 58 h 81"/>
                  <a:gd name="GluePoint39X" fmla="*/ 79 w 81"/>
                  <a:gd name="GluePoint39Y" fmla="*/ 57 h 81"/>
                  <a:gd name="GluePoint40X" fmla="*/ 79 w 81"/>
                  <a:gd name="GluePoint40Y" fmla="*/ 52 h 81"/>
                  <a:gd name="GluePoint41X" fmla="*/ 71 w 81"/>
                  <a:gd name="GluePoint41Y" fmla="*/ 42 h 81"/>
                  <a:gd name="GluePoint42X" fmla="*/ 71 w 81"/>
                  <a:gd name="GluePoint42Y" fmla="*/ 41 h 81"/>
                  <a:gd name="GluePoint43X" fmla="*/ 78 w 81"/>
                  <a:gd name="GluePoint43Y" fmla="*/ 31 h 81"/>
                  <a:gd name="GluePoint44X" fmla="*/ 74 w 81"/>
                  <a:gd name="GluePoint44Y" fmla="*/ 29 h 81"/>
                  <a:gd name="GluePoint45X" fmla="*/ 71 w 81"/>
                  <a:gd name="GluePoint45Y" fmla="*/ 31 h 81"/>
                  <a:gd name="GluePoint46X" fmla="*/ 71 w 81"/>
                  <a:gd name="GluePoint46Y" fmla="*/ 23 h 81"/>
                  <a:gd name="GluePoint47X" fmla="*/ 65 w 81"/>
                  <a:gd name="GluePoint47Y" fmla="*/ 17 h 81"/>
                  <a:gd name="GluePoint48X" fmla="*/ 66 w 81"/>
                  <a:gd name="GluePoint48Y" fmla="*/ 8 h 81"/>
                  <a:gd name="GluePoint49X" fmla="*/ 68 w 81"/>
                  <a:gd name="GluePoint49Y" fmla="*/ 5 h 81"/>
                  <a:gd name="GluePoint50X" fmla="*/ 66 w 81"/>
                  <a:gd name="GluePoint50Y" fmla="*/ 0 h 81"/>
                  <a:gd name="GluePoint51X" fmla="*/ 55 w 81"/>
                  <a:gd name="GluePoint51Y" fmla="*/ 0 h 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81">
                    <a:moveTo>
                      <a:pt x="55" y="0"/>
                    </a:moveTo>
                    <a:lnTo>
                      <a:pt x="38" y="0"/>
                    </a:lnTo>
                    <a:lnTo>
                      <a:pt x="24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4" y="17"/>
                    </a:lnTo>
                    <a:lnTo>
                      <a:pt x="11" y="20"/>
                    </a:lnTo>
                    <a:lnTo>
                      <a:pt x="12" y="25"/>
                    </a:lnTo>
                    <a:lnTo>
                      <a:pt x="16" y="26"/>
                    </a:lnTo>
                    <a:lnTo>
                      <a:pt x="0" y="73"/>
                    </a:lnTo>
                    <a:lnTo>
                      <a:pt x="20" y="73"/>
                    </a:lnTo>
                    <a:lnTo>
                      <a:pt x="44" y="73"/>
                    </a:lnTo>
                    <a:lnTo>
                      <a:pt x="55" y="73"/>
                    </a:lnTo>
                    <a:lnTo>
                      <a:pt x="63" y="73"/>
                    </a:lnTo>
                    <a:lnTo>
                      <a:pt x="63" y="76"/>
                    </a:lnTo>
                    <a:lnTo>
                      <a:pt x="57" y="81"/>
                    </a:lnTo>
                    <a:lnTo>
                      <a:pt x="66" y="81"/>
                    </a:lnTo>
                    <a:lnTo>
                      <a:pt x="70" y="79"/>
                    </a:lnTo>
                    <a:lnTo>
                      <a:pt x="68" y="78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1" y="74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6" y="70"/>
                    </a:lnTo>
                    <a:lnTo>
                      <a:pt x="78" y="71"/>
                    </a:lnTo>
                    <a:lnTo>
                      <a:pt x="79" y="68"/>
                    </a:lnTo>
                    <a:lnTo>
                      <a:pt x="81" y="65"/>
                    </a:lnTo>
                    <a:lnTo>
                      <a:pt x="79" y="62"/>
                    </a:lnTo>
                    <a:lnTo>
                      <a:pt x="79" y="63"/>
                    </a:lnTo>
                    <a:lnTo>
                      <a:pt x="78" y="63"/>
                    </a:lnTo>
                    <a:lnTo>
                      <a:pt x="78" y="58"/>
                    </a:lnTo>
                    <a:lnTo>
                      <a:pt x="79" y="57"/>
                    </a:lnTo>
                    <a:lnTo>
                      <a:pt x="79" y="52"/>
                    </a:lnTo>
                    <a:lnTo>
                      <a:pt x="71" y="42"/>
                    </a:lnTo>
                    <a:lnTo>
                      <a:pt x="71" y="41"/>
                    </a:lnTo>
                    <a:lnTo>
                      <a:pt x="78" y="31"/>
                    </a:lnTo>
                    <a:lnTo>
                      <a:pt x="74" y="29"/>
                    </a:lnTo>
                    <a:lnTo>
                      <a:pt x="71" y="31"/>
                    </a:lnTo>
                    <a:lnTo>
                      <a:pt x="71" y="23"/>
                    </a:lnTo>
                    <a:lnTo>
                      <a:pt x="65" y="17"/>
                    </a:lnTo>
                    <a:lnTo>
                      <a:pt x="66" y="8"/>
                    </a:lnTo>
                    <a:lnTo>
                      <a:pt x="68" y="5"/>
                    </a:lnTo>
                    <a:lnTo>
                      <a:pt x="66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96" name="Freeform 37"/>
              <p:cNvSpPr/>
              <p:nvPr/>
            </p:nvSpPr>
            <p:spPr>
              <a:xfrm>
                <a:off x="1868400" y="2122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67 w 70"/>
                  <a:gd name="GluePoint1Y" fmla="*/ 48 h 69"/>
                  <a:gd name="GluePoint2X" fmla="*/ 59 w 70"/>
                  <a:gd name="GluePoint2Y" fmla="*/ 45 h 69"/>
                  <a:gd name="GluePoint3X" fmla="*/ 56 w 70"/>
                  <a:gd name="GluePoint3Y" fmla="*/ 47 h 69"/>
                  <a:gd name="GluePoint4X" fmla="*/ 54 w 70"/>
                  <a:gd name="GluePoint4Y" fmla="*/ 50 h 69"/>
                  <a:gd name="GluePoint5X" fmla="*/ 56 w 70"/>
                  <a:gd name="GluePoint5Y" fmla="*/ 51 h 69"/>
                  <a:gd name="GluePoint6X" fmla="*/ 62 w 70"/>
                  <a:gd name="GluePoint6Y" fmla="*/ 50 h 69"/>
                  <a:gd name="GluePoint7X" fmla="*/ 62 w 70"/>
                  <a:gd name="GluePoint7Y" fmla="*/ 53 h 69"/>
                  <a:gd name="GluePoint8X" fmla="*/ 64 w 70"/>
                  <a:gd name="GluePoint8Y" fmla="*/ 53 h 69"/>
                  <a:gd name="GluePoint9X" fmla="*/ 69 w 70"/>
                  <a:gd name="GluePoint9Y" fmla="*/ 50 h 69"/>
                  <a:gd name="GluePoint10X" fmla="*/ 70 w 70"/>
                  <a:gd name="GluePoint10Y" fmla="*/ 51 h 69"/>
                  <a:gd name="GluePoint11X" fmla="*/ 69 w 70"/>
                  <a:gd name="GluePoint11Y" fmla="*/ 55 h 69"/>
                  <a:gd name="GluePoint12X" fmla="*/ 62 w 70"/>
                  <a:gd name="GluePoint12Y" fmla="*/ 61 h 69"/>
                  <a:gd name="GluePoint13X" fmla="*/ 69 w 70"/>
                  <a:gd name="GluePoint13Y" fmla="*/ 67 h 69"/>
                  <a:gd name="GluePoint14X" fmla="*/ 67 w 70"/>
                  <a:gd name="GluePoint14Y" fmla="*/ 69 h 69"/>
                  <a:gd name="GluePoint15X" fmla="*/ 67 w 70"/>
                  <a:gd name="GluePoint15Y" fmla="*/ 69 h 69"/>
                  <a:gd name="GluePoint16X" fmla="*/ 65 w 70"/>
                  <a:gd name="GluePoint16Y" fmla="*/ 69 h 69"/>
                  <a:gd name="GluePoint17X" fmla="*/ 62 w 70"/>
                  <a:gd name="GluePoint17Y" fmla="*/ 66 h 69"/>
                  <a:gd name="GluePoint18X" fmla="*/ 59 w 70"/>
                  <a:gd name="GluePoint18Y" fmla="*/ 63 h 69"/>
                  <a:gd name="GluePoint19X" fmla="*/ 56 w 70"/>
                  <a:gd name="GluePoint19Y" fmla="*/ 63 h 69"/>
                  <a:gd name="GluePoint20X" fmla="*/ 54 w 70"/>
                  <a:gd name="GluePoint20Y" fmla="*/ 67 h 69"/>
                  <a:gd name="GluePoint21X" fmla="*/ 46 w 70"/>
                  <a:gd name="GluePoint21Y" fmla="*/ 66 h 69"/>
                  <a:gd name="GluePoint22X" fmla="*/ 45 w 70"/>
                  <a:gd name="GluePoint22Y" fmla="*/ 67 h 69"/>
                  <a:gd name="GluePoint23X" fmla="*/ 38 w 70"/>
                  <a:gd name="GluePoint23Y" fmla="*/ 66 h 69"/>
                  <a:gd name="GluePoint24X" fmla="*/ 37 w 70"/>
                  <a:gd name="GluePoint24Y" fmla="*/ 61 h 69"/>
                  <a:gd name="GluePoint25X" fmla="*/ 30 w 70"/>
                  <a:gd name="GluePoint25Y" fmla="*/ 56 h 69"/>
                  <a:gd name="GluePoint26X" fmla="*/ 27 w 70"/>
                  <a:gd name="GluePoint26Y" fmla="*/ 56 h 69"/>
                  <a:gd name="GluePoint27X" fmla="*/ 27 w 70"/>
                  <a:gd name="GluePoint27Y" fmla="*/ 59 h 69"/>
                  <a:gd name="GluePoint28X" fmla="*/ 24 w 70"/>
                  <a:gd name="GluePoint28Y" fmla="*/ 61 h 69"/>
                  <a:gd name="GluePoint29X" fmla="*/ 19 w 70"/>
                  <a:gd name="GluePoint29Y" fmla="*/ 59 h 69"/>
                  <a:gd name="GluePoint30X" fmla="*/ 10 w 70"/>
                  <a:gd name="GluePoint30Y" fmla="*/ 56 h 69"/>
                  <a:gd name="GluePoint31X" fmla="*/ 2 w 70"/>
                  <a:gd name="GluePoint31Y" fmla="*/ 58 h 69"/>
                  <a:gd name="GluePoint32X" fmla="*/ 0 w 70"/>
                  <a:gd name="GluePoint32Y" fmla="*/ 56 h 69"/>
                  <a:gd name="GluePoint33X" fmla="*/ 5 w 70"/>
                  <a:gd name="GluePoint33Y" fmla="*/ 51 h 69"/>
                  <a:gd name="GluePoint34X" fmla="*/ 7 w 70"/>
                  <a:gd name="GluePoint34Y" fmla="*/ 43 h 69"/>
                  <a:gd name="GluePoint35X" fmla="*/ 13 w 70"/>
                  <a:gd name="GluePoint35Y" fmla="*/ 35 h 69"/>
                  <a:gd name="GluePoint36X" fmla="*/ 10 w 70"/>
                  <a:gd name="GluePoint36Y" fmla="*/ 24 h 69"/>
                  <a:gd name="GluePoint37X" fmla="*/ 11 w 70"/>
                  <a:gd name="GluePoint37Y" fmla="*/ 21 h 69"/>
                  <a:gd name="GluePoint38X" fmla="*/ 10 w 70"/>
                  <a:gd name="GluePoint38Y" fmla="*/ 18 h 69"/>
                  <a:gd name="GluePoint39X" fmla="*/ 15 w 70"/>
                  <a:gd name="GluePoint39Y" fmla="*/ 0 h 69"/>
                  <a:gd name="GluePoint40X" fmla="*/ 35 w 70"/>
                  <a:gd name="GluePoint40Y" fmla="*/ 0 h 69"/>
                  <a:gd name="GluePoint41X" fmla="*/ 56 w 70"/>
                  <a:gd name="GluePoint41Y" fmla="*/ 0 h 69"/>
                  <a:gd name="GluePoint42X" fmla="*/ 56 w 70"/>
                  <a:gd name="GluePoint42Y" fmla="*/ 0 h 69"/>
                  <a:gd name="GluePoint43X" fmla="*/ 57 w 70"/>
                  <a:gd name="GluePoint43Y" fmla="*/ 2 h 69"/>
                  <a:gd name="GluePoint44X" fmla="*/ 54 w 70"/>
                  <a:gd name="GluePoint44Y" fmla="*/ 5 h 69"/>
                  <a:gd name="GluePoint45X" fmla="*/ 56 w 70"/>
                  <a:gd name="GluePoint45Y" fmla="*/ 5 h 69"/>
                  <a:gd name="GluePoint46X" fmla="*/ 54 w 70"/>
                  <a:gd name="GluePoint46Y" fmla="*/ 6 h 69"/>
                  <a:gd name="GluePoint47X" fmla="*/ 54 w 70"/>
                  <a:gd name="GluePoint47Y" fmla="*/ 10 h 69"/>
                  <a:gd name="GluePoint48X" fmla="*/ 56 w 70"/>
                  <a:gd name="GluePoint48Y" fmla="*/ 11 h 69"/>
                  <a:gd name="GluePoint49X" fmla="*/ 53 w 70"/>
                  <a:gd name="GluePoint49Y" fmla="*/ 16 h 69"/>
                  <a:gd name="GluePoint50X" fmla="*/ 53 w 70"/>
                  <a:gd name="GluePoint50Y" fmla="*/ 18 h 69"/>
                  <a:gd name="GluePoint51X" fmla="*/ 48 w 70"/>
                  <a:gd name="GluePoint51Y" fmla="*/ 21 h 69"/>
                  <a:gd name="GluePoint52X" fmla="*/ 43 w 70"/>
                  <a:gd name="GluePoint52Y" fmla="*/ 26 h 69"/>
                  <a:gd name="GluePoint53X" fmla="*/ 43 w 70"/>
                  <a:gd name="GluePoint53Y" fmla="*/ 30 h 69"/>
                  <a:gd name="GluePoint54X" fmla="*/ 40 w 70"/>
                  <a:gd name="GluePoint54Y" fmla="*/ 30 h 69"/>
                  <a:gd name="GluePoint55X" fmla="*/ 42 w 70"/>
                  <a:gd name="GluePoint55Y" fmla="*/ 34 h 69"/>
                  <a:gd name="GluePoint56X" fmla="*/ 40 w 70"/>
                  <a:gd name="GluePoint56Y" fmla="*/ 35 h 69"/>
                  <a:gd name="GluePoint57X" fmla="*/ 54 w 70"/>
                  <a:gd name="GluePoint57Y" fmla="*/ 35 h 69"/>
                  <a:gd name="GluePoint58X" fmla="*/ 67 w 70"/>
                  <a:gd name="GluePoint58Y" fmla="*/ 35 h 69"/>
                  <a:gd name="GluePoint59X" fmla="*/ 65 w 70"/>
                  <a:gd name="GluePoint59Y" fmla="*/ 42 h 69"/>
                  <a:gd name="GluePoint60X" fmla="*/ 67 w 70"/>
                  <a:gd name="GluePoint60Y" fmla="*/ 48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67" y="48"/>
                    </a:moveTo>
                    <a:lnTo>
                      <a:pt x="59" y="45"/>
                    </a:lnTo>
                    <a:lnTo>
                      <a:pt x="56" y="47"/>
                    </a:lnTo>
                    <a:lnTo>
                      <a:pt x="54" y="50"/>
                    </a:lnTo>
                    <a:lnTo>
                      <a:pt x="56" y="51"/>
                    </a:lnTo>
                    <a:lnTo>
                      <a:pt x="62" y="50"/>
                    </a:lnTo>
                    <a:lnTo>
                      <a:pt x="62" y="53"/>
                    </a:lnTo>
                    <a:lnTo>
                      <a:pt x="64" y="53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69" y="55"/>
                    </a:lnTo>
                    <a:lnTo>
                      <a:pt x="62" y="61"/>
                    </a:lnTo>
                    <a:lnTo>
                      <a:pt x="69" y="67"/>
                    </a:lnTo>
                    <a:lnTo>
                      <a:pt x="67" y="69"/>
                    </a:lnTo>
                    <a:lnTo>
                      <a:pt x="67" y="69"/>
                    </a:lnTo>
                    <a:lnTo>
                      <a:pt x="65" y="69"/>
                    </a:lnTo>
                    <a:lnTo>
                      <a:pt x="62" y="66"/>
                    </a:lnTo>
                    <a:lnTo>
                      <a:pt x="59" y="63"/>
                    </a:lnTo>
                    <a:lnTo>
                      <a:pt x="56" y="63"/>
                    </a:lnTo>
                    <a:lnTo>
                      <a:pt x="54" y="67"/>
                    </a:lnTo>
                    <a:lnTo>
                      <a:pt x="46" y="66"/>
                    </a:lnTo>
                    <a:lnTo>
                      <a:pt x="45" y="67"/>
                    </a:lnTo>
                    <a:lnTo>
                      <a:pt x="38" y="66"/>
                    </a:lnTo>
                    <a:lnTo>
                      <a:pt x="37" y="61"/>
                    </a:lnTo>
                    <a:lnTo>
                      <a:pt x="30" y="56"/>
                    </a:lnTo>
                    <a:lnTo>
                      <a:pt x="27" y="56"/>
                    </a:lnTo>
                    <a:lnTo>
                      <a:pt x="27" y="59"/>
                    </a:lnTo>
                    <a:lnTo>
                      <a:pt x="24" y="61"/>
                    </a:lnTo>
                    <a:lnTo>
                      <a:pt x="19" y="59"/>
                    </a:lnTo>
                    <a:lnTo>
                      <a:pt x="10" y="56"/>
                    </a:lnTo>
                    <a:lnTo>
                      <a:pt x="2" y="58"/>
                    </a:lnTo>
                    <a:lnTo>
                      <a:pt x="0" y="56"/>
                    </a:lnTo>
                    <a:lnTo>
                      <a:pt x="5" y="51"/>
                    </a:lnTo>
                    <a:lnTo>
                      <a:pt x="7" y="43"/>
                    </a:lnTo>
                    <a:lnTo>
                      <a:pt x="13" y="35"/>
                    </a:lnTo>
                    <a:lnTo>
                      <a:pt x="10" y="24"/>
                    </a:lnTo>
                    <a:lnTo>
                      <a:pt x="11" y="21"/>
                    </a:lnTo>
                    <a:lnTo>
                      <a:pt x="10" y="18"/>
                    </a:lnTo>
                    <a:lnTo>
                      <a:pt x="15" y="0"/>
                    </a:lnTo>
                    <a:lnTo>
                      <a:pt x="35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7" y="2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4" y="6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53" y="16"/>
                    </a:lnTo>
                    <a:lnTo>
                      <a:pt x="53" y="18"/>
                    </a:lnTo>
                    <a:lnTo>
                      <a:pt x="48" y="21"/>
                    </a:lnTo>
                    <a:lnTo>
                      <a:pt x="43" y="26"/>
                    </a:lnTo>
                    <a:lnTo>
                      <a:pt x="43" y="30"/>
                    </a:lnTo>
                    <a:lnTo>
                      <a:pt x="40" y="30"/>
                    </a:lnTo>
                    <a:lnTo>
                      <a:pt x="42" y="34"/>
                    </a:lnTo>
                    <a:lnTo>
                      <a:pt x="40" y="35"/>
                    </a:lnTo>
                    <a:lnTo>
                      <a:pt x="54" y="35"/>
                    </a:lnTo>
                    <a:lnTo>
                      <a:pt x="67" y="35"/>
                    </a:lnTo>
                    <a:lnTo>
                      <a:pt x="65" y="42"/>
                    </a:lnTo>
                    <a:lnTo>
                      <a:pt x="67" y="4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97" name="Freeform 38"/>
              <p:cNvSpPr/>
              <p:nvPr/>
            </p:nvSpPr>
            <p:spPr>
              <a:xfrm>
                <a:off x="2001960" y="2066760"/>
                <a:ext cx="97920" cy="1314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31400"/>
                  <a:gd name="textAreaBottom" fmla="*/ 131760 h 131400"/>
                  <a:gd name="GluePoint1X" fmla="*/ 0 w 62"/>
                  <a:gd name="GluePoint1Y" fmla="*/ 82 h 83"/>
                  <a:gd name="GluePoint2X" fmla="*/ 4 w 62"/>
                  <a:gd name="GluePoint2Y" fmla="*/ 80 h 83"/>
                  <a:gd name="GluePoint3X" fmla="*/ 8 w 62"/>
                  <a:gd name="GluePoint3Y" fmla="*/ 72 h 83"/>
                  <a:gd name="GluePoint4X" fmla="*/ 7 w 62"/>
                  <a:gd name="GluePoint4Y" fmla="*/ 83 h 83"/>
                  <a:gd name="GluePoint5X" fmla="*/ 15 w 62"/>
                  <a:gd name="GluePoint5Y" fmla="*/ 82 h 83"/>
                  <a:gd name="GluePoint6X" fmla="*/ 16 w 62"/>
                  <a:gd name="GluePoint6Y" fmla="*/ 77 h 83"/>
                  <a:gd name="GluePoint7X" fmla="*/ 15 w 62"/>
                  <a:gd name="GluePoint7Y" fmla="*/ 72 h 83"/>
                  <a:gd name="GluePoint8X" fmla="*/ 15 w 62"/>
                  <a:gd name="GluePoint8Y" fmla="*/ 70 h 83"/>
                  <a:gd name="GluePoint9X" fmla="*/ 34 w 62"/>
                  <a:gd name="GluePoint9Y" fmla="*/ 70 h 83"/>
                  <a:gd name="GluePoint10X" fmla="*/ 53 w 62"/>
                  <a:gd name="GluePoint10Y" fmla="*/ 70 h 83"/>
                  <a:gd name="GluePoint11X" fmla="*/ 53 w 62"/>
                  <a:gd name="GluePoint11Y" fmla="*/ 67 h 83"/>
                  <a:gd name="GluePoint12X" fmla="*/ 56 w 62"/>
                  <a:gd name="GluePoint12Y" fmla="*/ 57 h 83"/>
                  <a:gd name="GluePoint13X" fmla="*/ 56 w 62"/>
                  <a:gd name="GluePoint13Y" fmla="*/ 54 h 83"/>
                  <a:gd name="GluePoint14X" fmla="*/ 58 w 62"/>
                  <a:gd name="GluePoint14Y" fmla="*/ 51 h 83"/>
                  <a:gd name="GluePoint15X" fmla="*/ 61 w 62"/>
                  <a:gd name="GluePoint15Y" fmla="*/ 48 h 83"/>
                  <a:gd name="GluePoint16X" fmla="*/ 59 w 62"/>
                  <a:gd name="GluePoint16Y" fmla="*/ 46 h 83"/>
                  <a:gd name="GluePoint17X" fmla="*/ 59 w 62"/>
                  <a:gd name="GluePoint17Y" fmla="*/ 45 h 83"/>
                  <a:gd name="GluePoint18X" fmla="*/ 59 w 62"/>
                  <a:gd name="GluePoint18Y" fmla="*/ 41 h 83"/>
                  <a:gd name="GluePoint19X" fmla="*/ 59 w 62"/>
                  <a:gd name="GluePoint19Y" fmla="*/ 35 h 83"/>
                  <a:gd name="GluePoint20X" fmla="*/ 61 w 62"/>
                  <a:gd name="GluePoint20Y" fmla="*/ 20 h 83"/>
                  <a:gd name="GluePoint21X" fmla="*/ 62 w 62"/>
                  <a:gd name="GluePoint21Y" fmla="*/ 0 h 83"/>
                  <a:gd name="GluePoint22X" fmla="*/ 43 w 62"/>
                  <a:gd name="GluePoint22Y" fmla="*/ 0 h 83"/>
                  <a:gd name="GluePoint23X" fmla="*/ 26 w 62"/>
                  <a:gd name="GluePoint23Y" fmla="*/ 0 h 83"/>
                  <a:gd name="GluePoint24X" fmla="*/ 26 w 62"/>
                  <a:gd name="GluePoint24Y" fmla="*/ 1 h 83"/>
                  <a:gd name="GluePoint25X" fmla="*/ 16 w 62"/>
                  <a:gd name="GluePoint25Y" fmla="*/ 25 h 83"/>
                  <a:gd name="GluePoint26X" fmla="*/ 7 w 62"/>
                  <a:gd name="GluePoint26Y" fmla="*/ 54 h 83"/>
                  <a:gd name="GluePoint27X" fmla="*/ 0 w 62"/>
                  <a:gd name="GluePoint27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2" h="83">
                    <a:moveTo>
                      <a:pt x="0" y="82"/>
                    </a:moveTo>
                    <a:lnTo>
                      <a:pt x="4" y="80"/>
                    </a:lnTo>
                    <a:lnTo>
                      <a:pt x="8" y="72"/>
                    </a:lnTo>
                    <a:lnTo>
                      <a:pt x="7" y="83"/>
                    </a:lnTo>
                    <a:lnTo>
                      <a:pt x="15" y="82"/>
                    </a:lnTo>
                    <a:lnTo>
                      <a:pt x="16" y="77"/>
                    </a:lnTo>
                    <a:lnTo>
                      <a:pt x="15" y="72"/>
                    </a:lnTo>
                    <a:lnTo>
                      <a:pt x="15" y="70"/>
                    </a:lnTo>
                    <a:lnTo>
                      <a:pt x="34" y="70"/>
                    </a:lnTo>
                    <a:lnTo>
                      <a:pt x="53" y="70"/>
                    </a:lnTo>
                    <a:lnTo>
                      <a:pt x="53" y="67"/>
                    </a:lnTo>
                    <a:lnTo>
                      <a:pt x="56" y="57"/>
                    </a:lnTo>
                    <a:lnTo>
                      <a:pt x="56" y="54"/>
                    </a:lnTo>
                    <a:lnTo>
                      <a:pt x="58" y="51"/>
                    </a:lnTo>
                    <a:lnTo>
                      <a:pt x="61" y="48"/>
                    </a:lnTo>
                    <a:lnTo>
                      <a:pt x="59" y="46"/>
                    </a:lnTo>
                    <a:lnTo>
                      <a:pt x="59" y="45"/>
                    </a:lnTo>
                    <a:lnTo>
                      <a:pt x="59" y="41"/>
                    </a:lnTo>
                    <a:lnTo>
                      <a:pt x="59" y="35"/>
                    </a:lnTo>
                    <a:lnTo>
                      <a:pt x="61" y="20"/>
                    </a:lnTo>
                    <a:lnTo>
                      <a:pt x="62" y="0"/>
                    </a:lnTo>
                    <a:lnTo>
                      <a:pt x="43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16" y="25"/>
                    </a:lnTo>
                    <a:lnTo>
                      <a:pt x="7" y="54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98" name="Freeform 39"/>
              <p:cNvSpPr/>
              <p:nvPr/>
            </p:nvSpPr>
            <p:spPr>
              <a:xfrm>
                <a:off x="2025720" y="2178000"/>
                <a:ext cx="150480" cy="1630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163080"/>
                  <a:gd name="textAreaBottom" fmla="*/ 163440 h 163080"/>
                  <a:gd name="GluePoint1X" fmla="*/ 0 w 95"/>
                  <a:gd name="GluePoint1Y" fmla="*/ 12 h 103"/>
                  <a:gd name="GluePoint2X" fmla="*/ 6 w 95"/>
                  <a:gd name="GluePoint2Y" fmla="*/ 8 h 103"/>
                  <a:gd name="GluePoint3X" fmla="*/ 5 w 95"/>
                  <a:gd name="GluePoint3Y" fmla="*/ 10 h 103"/>
                  <a:gd name="GluePoint4X" fmla="*/ 16 w 95"/>
                  <a:gd name="GluePoint4Y" fmla="*/ 8 h 103"/>
                  <a:gd name="GluePoint5X" fmla="*/ 17 w 95"/>
                  <a:gd name="GluePoint5Y" fmla="*/ 10 h 103"/>
                  <a:gd name="GluePoint6X" fmla="*/ 16 w 95"/>
                  <a:gd name="GluePoint6Y" fmla="*/ 12 h 103"/>
                  <a:gd name="GluePoint7X" fmla="*/ 27 w 95"/>
                  <a:gd name="GluePoint7Y" fmla="*/ 18 h 103"/>
                  <a:gd name="GluePoint8X" fmla="*/ 28 w 95"/>
                  <a:gd name="GluePoint8Y" fmla="*/ 23 h 103"/>
                  <a:gd name="GluePoint9X" fmla="*/ 33 w 95"/>
                  <a:gd name="GluePoint9Y" fmla="*/ 21 h 103"/>
                  <a:gd name="GluePoint10X" fmla="*/ 43 w 95"/>
                  <a:gd name="GluePoint10Y" fmla="*/ 20 h 103"/>
                  <a:gd name="GluePoint11X" fmla="*/ 44 w 95"/>
                  <a:gd name="GluePoint11Y" fmla="*/ 16 h 103"/>
                  <a:gd name="GluePoint12X" fmla="*/ 51 w 95"/>
                  <a:gd name="GluePoint12Y" fmla="*/ 18 h 103"/>
                  <a:gd name="GluePoint13X" fmla="*/ 55 w 95"/>
                  <a:gd name="GluePoint13Y" fmla="*/ 23 h 103"/>
                  <a:gd name="GluePoint14X" fmla="*/ 55 w 95"/>
                  <a:gd name="GluePoint14Y" fmla="*/ 26 h 103"/>
                  <a:gd name="GluePoint15X" fmla="*/ 63 w 95"/>
                  <a:gd name="GluePoint15Y" fmla="*/ 34 h 103"/>
                  <a:gd name="GluePoint16X" fmla="*/ 63 w 95"/>
                  <a:gd name="GluePoint16Y" fmla="*/ 41 h 103"/>
                  <a:gd name="GluePoint17X" fmla="*/ 59 w 95"/>
                  <a:gd name="GluePoint17Y" fmla="*/ 53 h 103"/>
                  <a:gd name="GluePoint18X" fmla="*/ 59 w 95"/>
                  <a:gd name="GluePoint18Y" fmla="*/ 57 h 103"/>
                  <a:gd name="GluePoint19X" fmla="*/ 60 w 95"/>
                  <a:gd name="GluePoint19Y" fmla="*/ 57 h 103"/>
                  <a:gd name="GluePoint20X" fmla="*/ 62 w 95"/>
                  <a:gd name="GluePoint20Y" fmla="*/ 53 h 103"/>
                  <a:gd name="GluePoint21X" fmla="*/ 63 w 95"/>
                  <a:gd name="GluePoint21Y" fmla="*/ 55 h 103"/>
                  <a:gd name="GluePoint22X" fmla="*/ 60 w 95"/>
                  <a:gd name="GluePoint22Y" fmla="*/ 65 h 103"/>
                  <a:gd name="GluePoint23X" fmla="*/ 63 w 95"/>
                  <a:gd name="GluePoint23Y" fmla="*/ 73 h 103"/>
                  <a:gd name="GluePoint24X" fmla="*/ 67 w 95"/>
                  <a:gd name="GluePoint24Y" fmla="*/ 73 h 103"/>
                  <a:gd name="GluePoint25X" fmla="*/ 67 w 95"/>
                  <a:gd name="GluePoint25Y" fmla="*/ 77 h 103"/>
                  <a:gd name="GluePoint26X" fmla="*/ 68 w 95"/>
                  <a:gd name="GluePoint26Y" fmla="*/ 77 h 103"/>
                  <a:gd name="GluePoint27X" fmla="*/ 67 w 95"/>
                  <a:gd name="GluePoint27Y" fmla="*/ 79 h 103"/>
                  <a:gd name="GluePoint28X" fmla="*/ 68 w 95"/>
                  <a:gd name="GluePoint28Y" fmla="*/ 89 h 103"/>
                  <a:gd name="GluePoint29X" fmla="*/ 73 w 95"/>
                  <a:gd name="GluePoint29Y" fmla="*/ 92 h 103"/>
                  <a:gd name="GluePoint30X" fmla="*/ 74 w 95"/>
                  <a:gd name="GluePoint30Y" fmla="*/ 98 h 103"/>
                  <a:gd name="GluePoint31X" fmla="*/ 74 w 95"/>
                  <a:gd name="GluePoint31Y" fmla="*/ 103 h 103"/>
                  <a:gd name="GluePoint32X" fmla="*/ 79 w 95"/>
                  <a:gd name="GluePoint32Y" fmla="*/ 103 h 103"/>
                  <a:gd name="GluePoint33X" fmla="*/ 86 w 95"/>
                  <a:gd name="GluePoint33Y" fmla="*/ 102 h 103"/>
                  <a:gd name="GluePoint34X" fmla="*/ 87 w 95"/>
                  <a:gd name="GluePoint34Y" fmla="*/ 102 h 103"/>
                  <a:gd name="GluePoint35X" fmla="*/ 94 w 95"/>
                  <a:gd name="GluePoint35Y" fmla="*/ 87 h 103"/>
                  <a:gd name="GluePoint36X" fmla="*/ 95 w 95"/>
                  <a:gd name="GluePoint36Y" fmla="*/ 71 h 103"/>
                  <a:gd name="GluePoint37X" fmla="*/ 92 w 95"/>
                  <a:gd name="GluePoint37Y" fmla="*/ 53 h 103"/>
                  <a:gd name="GluePoint38X" fmla="*/ 94 w 95"/>
                  <a:gd name="GluePoint38Y" fmla="*/ 44 h 103"/>
                  <a:gd name="GluePoint39X" fmla="*/ 89 w 95"/>
                  <a:gd name="GluePoint39Y" fmla="*/ 31 h 103"/>
                  <a:gd name="GluePoint40X" fmla="*/ 87 w 95"/>
                  <a:gd name="GluePoint40Y" fmla="*/ 20 h 103"/>
                  <a:gd name="GluePoint41X" fmla="*/ 87 w 95"/>
                  <a:gd name="GluePoint41Y" fmla="*/ 7 h 103"/>
                  <a:gd name="GluePoint42X" fmla="*/ 89 w 95"/>
                  <a:gd name="GluePoint42Y" fmla="*/ 5 h 103"/>
                  <a:gd name="GluePoint43X" fmla="*/ 82 w 95"/>
                  <a:gd name="GluePoint43Y" fmla="*/ 4 h 103"/>
                  <a:gd name="GluePoint44X" fmla="*/ 81 w 95"/>
                  <a:gd name="GluePoint44Y" fmla="*/ 5 h 103"/>
                  <a:gd name="GluePoint45X" fmla="*/ 79 w 95"/>
                  <a:gd name="GluePoint45Y" fmla="*/ 12 h 103"/>
                  <a:gd name="GluePoint46X" fmla="*/ 78 w 95"/>
                  <a:gd name="GluePoint46Y" fmla="*/ 12 h 103"/>
                  <a:gd name="GluePoint47X" fmla="*/ 78 w 95"/>
                  <a:gd name="GluePoint47Y" fmla="*/ 8 h 103"/>
                  <a:gd name="GluePoint48X" fmla="*/ 59 w 95"/>
                  <a:gd name="GluePoint48Y" fmla="*/ 7 h 103"/>
                  <a:gd name="GluePoint49X" fmla="*/ 40 w 95"/>
                  <a:gd name="GluePoint49Y" fmla="*/ 5 h 103"/>
                  <a:gd name="GluePoint50X" fmla="*/ 38 w 95"/>
                  <a:gd name="GluePoint50Y" fmla="*/ 0 h 103"/>
                  <a:gd name="GluePoint51X" fmla="*/ 19 w 95"/>
                  <a:gd name="GluePoint51Y" fmla="*/ 0 h 103"/>
                  <a:gd name="GluePoint52X" fmla="*/ 0 w 95"/>
                  <a:gd name="GluePoint52Y" fmla="*/ 0 h 103"/>
                  <a:gd name="GluePoint53X" fmla="*/ 0 w 95"/>
                  <a:gd name="GluePoint53Y" fmla="*/ 2 h 103"/>
                  <a:gd name="GluePoint54X" fmla="*/ 1 w 95"/>
                  <a:gd name="GluePoint54Y" fmla="*/ 7 h 103"/>
                  <a:gd name="GluePoint55X" fmla="*/ 0 w 95"/>
                  <a:gd name="GluePoint55Y" fmla="*/ 12 h 1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95" h="103">
                    <a:moveTo>
                      <a:pt x="0" y="12"/>
                    </a:moveTo>
                    <a:lnTo>
                      <a:pt x="6" y="8"/>
                    </a:lnTo>
                    <a:lnTo>
                      <a:pt x="5" y="10"/>
                    </a:lnTo>
                    <a:lnTo>
                      <a:pt x="16" y="8"/>
                    </a:lnTo>
                    <a:lnTo>
                      <a:pt x="17" y="10"/>
                    </a:lnTo>
                    <a:lnTo>
                      <a:pt x="16" y="12"/>
                    </a:lnTo>
                    <a:lnTo>
                      <a:pt x="27" y="18"/>
                    </a:lnTo>
                    <a:lnTo>
                      <a:pt x="28" y="23"/>
                    </a:lnTo>
                    <a:lnTo>
                      <a:pt x="33" y="21"/>
                    </a:lnTo>
                    <a:lnTo>
                      <a:pt x="43" y="20"/>
                    </a:lnTo>
                    <a:lnTo>
                      <a:pt x="44" y="16"/>
                    </a:lnTo>
                    <a:lnTo>
                      <a:pt x="51" y="18"/>
                    </a:lnTo>
                    <a:lnTo>
                      <a:pt x="55" y="23"/>
                    </a:lnTo>
                    <a:lnTo>
                      <a:pt x="55" y="26"/>
                    </a:lnTo>
                    <a:lnTo>
                      <a:pt x="63" y="34"/>
                    </a:lnTo>
                    <a:lnTo>
                      <a:pt x="63" y="41"/>
                    </a:lnTo>
                    <a:lnTo>
                      <a:pt x="59" y="53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2" y="53"/>
                    </a:lnTo>
                    <a:lnTo>
                      <a:pt x="63" y="55"/>
                    </a:lnTo>
                    <a:lnTo>
                      <a:pt x="60" y="65"/>
                    </a:lnTo>
                    <a:lnTo>
                      <a:pt x="63" y="73"/>
                    </a:lnTo>
                    <a:lnTo>
                      <a:pt x="67" y="73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67" y="79"/>
                    </a:lnTo>
                    <a:lnTo>
                      <a:pt x="68" y="89"/>
                    </a:lnTo>
                    <a:lnTo>
                      <a:pt x="73" y="92"/>
                    </a:lnTo>
                    <a:lnTo>
                      <a:pt x="74" y="98"/>
                    </a:lnTo>
                    <a:lnTo>
                      <a:pt x="74" y="103"/>
                    </a:lnTo>
                    <a:lnTo>
                      <a:pt x="79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94" y="87"/>
                    </a:lnTo>
                    <a:lnTo>
                      <a:pt x="95" y="71"/>
                    </a:lnTo>
                    <a:lnTo>
                      <a:pt x="92" y="53"/>
                    </a:lnTo>
                    <a:lnTo>
                      <a:pt x="94" y="44"/>
                    </a:lnTo>
                    <a:lnTo>
                      <a:pt x="89" y="31"/>
                    </a:lnTo>
                    <a:lnTo>
                      <a:pt x="87" y="20"/>
                    </a:lnTo>
                    <a:lnTo>
                      <a:pt x="87" y="7"/>
                    </a:lnTo>
                    <a:lnTo>
                      <a:pt x="89" y="5"/>
                    </a:lnTo>
                    <a:lnTo>
                      <a:pt x="82" y="4"/>
                    </a:lnTo>
                    <a:lnTo>
                      <a:pt x="81" y="5"/>
                    </a:lnTo>
                    <a:lnTo>
                      <a:pt x="79" y="12"/>
                    </a:lnTo>
                    <a:lnTo>
                      <a:pt x="78" y="12"/>
                    </a:lnTo>
                    <a:lnTo>
                      <a:pt x="78" y="8"/>
                    </a:lnTo>
                    <a:lnTo>
                      <a:pt x="59" y="7"/>
                    </a:lnTo>
                    <a:lnTo>
                      <a:pt x="40" y="5"/>
                    </a:lnTo>
                    <a:lnTo>
                      <a:pt x="38" y="0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799" name="Freeform 40"/>
              <p:cNvSpPr/>
              <p:nvPr/>
            </p:nvSpPr>
            <p:spPr>
              <a:xfrm>
                <a:off x="1995480" y="2021040"/>
                <a:ext cx="210600" cy="4572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45720"/>
                  <a:gd name="textAreaBottom" fmla="*/ 46080 h 45720"/>
                  <a:gd name="GluePoint1X" fmla="*/ 133 w 133"/>
                  <a:gd name="GluePoint1Y" fmla="*/ 0 h 29"/>
                  <a:gd name="GluePoint2X" fmla="*/ 103 w 133"/>
                  <a:gd name="GluePoint2Y" fmla="*/ 0 h 29"/>
                  <a:gd name="GluePoint3X" fmla="*/ 82 w 133"/>
                  <a:gd name="GluePoint3Y" fmla="*/ 0 h 29"/>
                  <a:gd name="GluePoint4X" fmla="*/ 73 w 133"/>
                  <a:gd name="GluePoint4Y" fmla="*/ 0 h 29"/>
                  <a:gd name="GluePoint5X" fmla="*/ 55 w 133"/>
                  <a:gd name="GluePoint5Y" fmla="*/ 0 h 29"/>
                  <a:gd name="GluePoint6X" fmla="*/ 41 w 133"/>
                  <a:gd name="GluePoint6Y" fmla="*/ 0 h 29"/>
                  <a:gd name="GluePoint7X" fmla="*/ 39 w 133"/>
                  <a:gd name="GluePoint7Y" fmla="*/ 3 h 29"/>
                  <a:gd name="GluePoint8X" fmla="*/ 19 w 133"/>
                  <a:gd name="GluePoint8Y" fmla="*/ 3 h 29"/>
                  <a:gd name="GluePoint9X" fmla="*/ 19 w 133"/>
                  <a:gd name="GluePoint9Y" fmla="*/ 1 h 29"/>
                  <a:gd name="GluePoint10X" fmla="*/ 17 w 133"/>
                  <a:gd name="GluePoint10Y" fmla="*/ 4 h 29"/>
                  <a:gd name="GluePoint11X" fmla="*/ 16 w 133"/>
                  <a:gd name="GluePoint11Y" fmla="*/ 6 h 29"/>
                  <a:gd name="GluePoint12X" fmla="*/ 17 w 133"/>
                  <a:gd name="GluePoint12Y" fmla="*/ 6 h 29"/>
                  <a:gd name="GluePoint13X" fmla="*/ 14 w 133"/>
                  <a:gd name="GluePoint13Y" fmla="*/ 8 h 29"/>
                  <a:gd name="GluePoint14X" fmla="*/ 16 w 133"/>
                  <a:gd name="GluePoint14Y" fmla="*/ 9 h 29"/>
                  <a:gd name="GluePoint15X" fmla="*/ 12 w 133"/>
                  <a:gd name="GluePoint15Y" fmla="*/ 11 h 29"/>
                  <a:gd name="GluePoint16X" fmla="*/ 12 w 133"/>
                  <a:gd name="GluePoint16Y" fmla="*/ 12 h 29"/>
                  <a:gd name="GluePoint17X" fmla="*/ 8 w 133"/>
                  <a:gd name="GluePoint17Y" fmla="*/ 16 h 29"/>
                  <a:gd name="GluePoint18X" fmla="*/ 8 w 133"/>
                  <a:gd name="GluePoint18Y" fmla="*/ 19 h 29"/>
                  <a:gd name="GluePoint19X" fmla="*/ 3 w 133"/>
                  <a:gd name="GluePoint19Y" fmla="*/ 22 h 29"/>
                  <a:gd name="GluePoint20X" fmla="*/ 3 w 133"/>
                  <a:gd name="GluePoint20Y" fmla="*/ 27 h 29"/>
                  <a:gd name="GluePoint21X" fmla="*/ 0 w 133"/>
                  <a:gd name="GluePoint21Y" fmla="*/ 29 h 29"/>
                  <a:gd name="GluePoint22X" fmla="*/ 14 w 133"/>
                  <a:gd name="GluePoint22Y" fmla="*/ 29 h 29"/>
                  <a:gd name="GluePoint23X" fmla="*/ 30 w 133"/>
                  <a:gd name="GluePoint23Y" fmla="*/ 29 h 29"/>
                  <a:gd name="GluePoint24X" fmla="*/ 47 w 133"/>
                  <a:gd name="GluePoint24Y" fmla="*/ 29 h 29"/>
                  <a:gd name="GluePoint25X" fmla="*/ 86 w 133"/>
                  <a:gd name="GluePoint25Y" fmla="*/ 29 h 29"/>
                  <a:gd name="GluePoint26X" fmla="*/ 87 w 133"/>
                  <a:gd name="GluePoint26Y" fmla="*/ 25 h 29"/>
                  <a:gd name="GluePoint27X" fmla="*/ 90 w 133"/>
                  <a:gd name="GluePoint27Y" fmla="*/ 24 h 29"/>
                  <a:gd name="GluePoint28X" fmla="*/ 95 w 133"/>
                  <a:gd name="GluePoint28Y" fmla="*/ 21 h 29"/>
                  <a:gd name="GluePoint29X" fmla="*/ 100 w 133"/>
                  <a:gd name="GluePoint29Y" fmla="*/ 19 h 29"/>
                  <a:gd name="GluePoint30X" fmla="*/ 109 w 133"/>
                  <a:gd name="GluePoint30Y" fmla="*/ 16 h 29"/>
                  <a:gd name="GluePoint31X" fmla="*/ 111 w 133"/>
                  <a:gd name="GluePoint31Y" fmla="*/ 12 h 29"/>
                  <a:gd name="GluePoint32X" fmla="*/ 116 w 133"/>
                  <a:gd name="GluePoint32Y" fmla="*/ 11 h 29"/>
                  <a:gd name="GluePoint33X" fmla="*/ 116 w 133"/>
                  <a:gd name="GluePoint33Y" fmla="*/ 12 h 29"/>
                  <a:gd name="GluePoint34X" fmla="*/ 120 w 133"/>
                  <a:gd name="GluePoint34Y" fmla="*/ 9 h 29"/>
                  <a:gd name="GluePoint35X" fmla="*/ 124 w 133"/>
                  <a:gd name="GluePoint35Y" fmla="*/ 9 h 29"/>
                  <a:gd name="GluePoint36X" fmla="*/ 127 w 133"/>
                  <a:gd name="GluePoint36Y" fmla="*/ 6 h 29"/>
                  <a:gd name="GluePoint37X" fmla="*/ 130 w 133"/>
                  <a:gd name="GluePoint37Y" fmla="*/ 4 h 29"/>
                  <a:gd name="GluePoint38X" fmla="*/ 133 w 133"/>
                  <a:gd name="GluePoint38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33" h="29">
                    <a:moveTo>
                      <a:pt x="133" y="0"/>
                    </a:moveTo>
                    <a:lnTo>
                      <a:pt x="103" y="0"/>
                    </a:lnTo>
                    <a:lnTo>
                      <a:pt x="82" y="0"/>
                    </a:lnTo>
                    <a:lnTo>
                      <a:pt x="73" y="0"/>
                    </a:lnTo>
                    <a:lnTo>
                      <a:pt x="55" y="0"/>
                    </a:lnTo>
                    <a:lnTo>
                      <a:pt x="41" y="0"/>
                    </a:lnTo>
                    <a:lnTo>
                      <a:pt x="39" y="3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17" y="4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4" y="8"/>
                    </a:lnTo>
                    <a:lnTo>
                      <a:pt x="16" y="9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8" y="19"/>
                    </a:lnTo>
                    <a:lnTo>
                      <a:pt x="3" y="22"/>
                    </a:lnTo>
                    <a:lnTo>
                      <a:pt x="3" y="27"/>
                    </a:lnTo>
                    <a:lnTo>
                      <a:pt x="0" y="29"/>
                    </a:lnTo>
                    <a:lnTo>
                      <a:pt x="14" y="29"/>
                    </a:lnTo>
                    <a:lnTo>
                      <a:pt x="30" y="29"/>
                    </a:lnTo>
                    <a:lnTo>
                      <a:pt x="47" y="29"/>
                    </a:lnTo>
                    <a:lnTo>
                      <a:pt x="86" y="29"/>
                    </a:lnTo>
                    <a:lnTo>
                      <a:pt x="87" y="25"/>
                    </a:lnTo>
                    <a:lnTo>
                      <a:pt x="90" y="24"/>
                    </a:lnTo>
                    <a:lnTo>
                      <a:pt x="95" y="21"/>
                    </a:lnTo>
                    <a:lnTo>
                      <a:pt x="100" y="19"/>
                    </a:lnTo>
                    <a:lnTo>
                      <a:pt x="109" y="16"/>
                    </a:lnTo>
                    <a:lnTo>
                      <a:pt x="111" y="12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20" y="9"/>
                    </a:lnTo>
                    <a:lnTo>
                      <a:pt x="124" y="9"/>
                    </a:lnTo>
                    <a:lnTo>
                      <a:pt x="127" y="6"/>
                    </a:lnTo>
                    <a:lnTo>
                      <a:pt x="130" y="4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00" name="Freeform 41"/>
              <p:cNvSpPr/>
              <p:nvPr/>
            </p:nvSpPr>
            <p:spPr>
              <a:xfrm>
                <a:off x="1932120" y="2066760"/>
                <a:ext cx="110880" cy="13140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31400"/>
                  <a:gd name="textAreaBottom" fmla="*/ 131760 h 131400"/>
                  <a:gd name="GluePoint1X" fmla="*/ 44 w 70"/>
                  <a:gd name="GluePoint1Y" fmla="*/ 82 h 83"/>
                  <a:gd name="GluePoint2X" fmla="*/ 37 w 70"/>
                  <a:gd name="GluePoint2Y" fmla="*/ 80 h 83"/>
                  <a:gd name="GluePoint3X" fmla="*/ 27 w 70"/>
                  <a:gd name="GluePoint3Y" fmla="*/ 83 h 83"/>
                  <a:gd name="GluePoint4X" fmla="*/ 25 w 70"/>
                  <a:gd name="GluePoint4Y" fmla="*/ 77 h 83"/>
                  <a:gd name="GluePoint5X" fmla="*/ 27 w 70"/>
                  <a:gd name="GluePoint5Y" fmla="*/ 70 h 83"/>
                  <a:gd name="GluePoint6X" fmla="*/ 14 w 70"/>
                  <a:gd name="GluePoint6Y" fmla="*/ 70 h 83"/>
                  <a:gd name="GluePoint7X" fmla="*/ 0 w 70"/>
                  <a:gd name="GluePoint7Y" fmla="*/ 70 h 83"/>
                  <a:gd name="GluePoint8X" fmla="*/ 2 w 70"/>
                  <a:gd name="GluePoint8Y" fmla="*/ 69 h 83"/>
                  <a:gd name="GluePoint9X" fmla="*/ 0 w 70"/>
                  <a:gd name="GluePoint9Y" fmla="*/ 65 h 83"/>
                  <a:gd name="GluePoint10X" fmla="*/ 3 w 70"/>
                  <a:gd name="GluePoint10Y" fmla="*/ 65 h 83"/>
                  <a:gd name="GluePoint11X" fmla="*/ 3 w 70"/>
                  <a:gd name="GluePoint11Y" fmla="*/ 61 h 83"/>
                  <a:gd name="GluePoint12X" fmla="*/ 8 w 70"/>
                  <a:gd name="GluePoint12Y" fmla="*/ 56 h 83"/>
                  <a:gd name="GluePoint13X" fmla="*/ 13 w 70"/>
                  <a:gd name="GluePoint13Y" fmla="*/ 53 h 83"/>
                  <a:gd name="GluePoint14X" fmla="*/ 13 w 70"/>
                  <a:gd name="GluePoint14Y" fmla="*/ 51 h 83"/>
                  <a:gd name="GluePoint15X" fmla="*/ 16 w 70"/>
                  <a:gd name="GluePoint15Y" fmla="*/ 46 h 83"/>
                  <a:gd name="GluePoint16X" fmla="*/ 14 w 70"/>
                  <a:gd name="GluePoint16Y" fmla="*/ 45 h 83"/>
                  <a:gd name="GluePoint17X" fmla="*/ 14 w 70"/>
                  <a:gd name="GluePoint17Y" fmla="*/ 41 h 83"/>
                  <a:gd name="GluePoint18X" fmla="*/ 16 w 70"/>
                  <a:gd name="GluePoint18Y" fmla="*/ 40 h 83"/>
                  <a:gd name="GluePoint19X" fmla="*/ 14 w 70"/>
                  <a:gd name="GluePoint19Y" fmla="*/ 40 h 83"/>
                  <a:gd name="GluePoint20X" fmla="*/ 17 w 70"/>
                  <a:gd name="GluePoint20Y" fmla="*/ 37 h 83"/>
                  <a:gd name="GluePoint21X" fmla="*/ 16 w 70"/>
                  <a:gd name="GluePoint21Y" fmla="*/ 35 h 83"/>
                  <a:gd name="GluePoint22X" fmla="*/ 16 w 70"/>
                  <a:gd name="GluePoint22Y" fmla="*/ 35 h 83"/>
                  <a:gd name="GluePoint23X" fmla="*/ 17 w 70"/>
                  <a:gd name="GluePoint23Y" fmla="*/ 32 h 83"/>
                  <a:gd name="GluePoint24X" fmla="*/ 17 w 70"/>
                  <a:gd name="GluePoint24Y" fmla="*/ 30 h 83"/>
                  <a:gd name="GluePoint25X" fmla="*/ 19 w 70"/>
                  <a:gd name="GluePoint25Y" fmla="*/ 27 h 83"/>
                  <a:gd name="GluePoint26X" fmla="*/ 17 w 70"/>
                  <a:gd name="GluePoint26Y" fmla="*/ 25 h 83"/>
                  <a:gd name="GluePoint27X" fmla="*/ 19 w 70"/>
                  <a:gd name="GluePoint27Y" fmla="*/ 24 h 83"/>
                  <a:gd name="GluePoint28X" fmla="*/ 19 w 70"/>
                  <a:gd name="GluePoint28Y" fmla="*/ 24 h 83"/>
                  <a:gd name="GluePoint29X" fmla="*/ 22 w 70"/>
                  <a:gd name="GluePoint29Y" fmla="*/ 20 h 83"/>
                  <a:gd name="GluePoint30X" fmla="*/ 22 w 70"/>
                  <a:gd name="GluePoint30Y" fmla="*/ 17 h 83"/>
                  <a:gd name="GluePoint31X" fmla="*/ 25 w 70"/>
                  <a:gd name="GluePoint31Y" fmla="*/ 17 h 83"/>
                  <a:gd name="GluePoint32X" fmla="*/ 25 w 70"/>
                  <a:gd name="GluePoint32Y" fmla="*/ 14 h 83"/>
                  <a:gd name="GluePoint33X" fmla="*/ 29 w 70"/>
                  <a:gd name="GluePoint33Y" fmla="*/ 12 h 83"/>
                  <a:gd name="GluePoint34X" fmla="*/ 29 w 70"/>
                  <a:gd name="GluePoint34Y" fmla="*/ 11 h 83"/>
                  <a:gd name="GluePoint35X" fmla="*/ 32 w 70"/>
                  <a:gd name="GluePoint35Y" fmla="*/ 9 h 83"/>
                  <a:gd name="GluePoint36X" fmla="*/ 33 w 70"/>
                  <a:gd name="GluePoint36Y" fmla="*/ 4 h 83"/>
                  <a:gd name="GluePoint37X" fmla="*/ 40 w 70"/>
                  <a:gd name="GluePoint37Y" fmla="*/ 1 h 83"/>
                  <a:gd name="GluePoint38X" fmla="*/ 40 w 70"/>
                  <a:gd name="GluePoint38Y" fmla="*/ 0 h 83"/>
                  <a:gd name="GluePoint39X" fmla="*/ 54 w 70"/>
                  <a:gd name="GluePoint39Y" fmla="*/ 0 h 83"/>
                  <a:gd name="GluePoint40X" fmla="*/ 70 w 70"/>
                  <a:gd name="GluePoint40Y" fmla="*/ 0 h 83"/>
                  <a:gd name="GluePoint41X" fmla="*/ 70 w 70"/>
                  <a:gd name="GluePoint41Y" fmla="*/ 1 h 83"/>
                  <a:gd name="GluePoint42X" fmla="*/ 60 w 70"/>
                  <a:gd name="GluePoint42Y" fmla="*/ 25 h 83"/>
                  <a:gd name="GluePoint43X" fmla="*/ 51 w 70"/>
                  <a:gd name="GluePoint43Y" fmla="*/ 54 h 83"/>
                  <a:gd name="GluePoint44X" fmla="*/ 44 w 70"/>
                  <a:gd name="GluePoint44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70" h="83">
                    <a:moveTo>
                      <a:pt x="44" y="82"/>
                    </a:moveTo>
                    <a:lnTo>
                      <a:pt x="37" y="80"/>
                    </a:lnTo>
                    <a:lnTo>
                      <a:pt x="27" y="83"/>
                    </a:lnTo>
                    <a:lnTo>
                      <a:pt x="25" y="77"/>
                    </a:lnTo>
                    <a:lnTo>
                      <a:pt x="27" y="70"/>
                    </a:lnTo>
                    <a:lnTo>
                      <a:pt x="14" y="70"/>
                    </a:lnTo>
                    <a:lnTo>
                      <a:pt x="0" y="70"/>
                    </a:lnTo>
                    <a:lnTo>
                      <a:pt x="2" y="69"/>
                    </a:lnTo>
                    <a:lnTo>
                      <a:pt x="0" y="65"/>
                    </a:lnTo>
                    <a:lnTo>
                      <a:pt x="3" y="65"/>
                    </a:lnTo>
                    <a:lnTo>
                      <a:pt x="3" y="61"/>
                    </a:lnTo>
                    <a:lnTo>
                      <a:pt x="8" y="56"/>
                    </a:lnTo>
                    <a:lnTo>
                      <a:pt x="13" y="53"/>
                    </a:lnTo>
                    <a:lnTo>
                      <a:pt x="13" y="51"/>
                    </a:lnTo>
                    <a:lnTo>
                      <a:pt x="16" y="46"/>
                    </a:lnTo>
                    <a:lnTo>
                      <a:pt x="14" y="45"/>
                    </a:lnTo>
                    <a:lnTo>
                      <a:pt x="14" y="41"/>
                    </a:lnTo>
                    <a:lnTo>
                      <a:pt x="16" y="40"/>
                    </a:lnTo>
                    <a:lnTo>
                      <a:pt x="14" y="40"/>
                    </a:lnTo>
                    <a:lnTo>
                      <a:pt x="17" y="37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2"/>
                    </a:lnTo>
                    <a:lnTo>
                      <a:pt x="17" y="30"/>
                    </a:lnTo>
                    <a:lnTo>
                      <a:pt x="19" y="27"/>
                    </a:lnTo>
                    <a:lnTo>
                      <a:pt x="17" y="25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2" y="20"/>
                    </a:lnTo>
                    <a:lnTo>
                      <a:pt x="22" y="17"/>
                    </a:lnTo>
                    <a:lnTo>
                      <a:pt x="25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32" y="9"/>
                    </a:lnTo>
                    <a:lnTo>
                      <a:pt x="33" y="4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0" y="25"/>
                    </a:lnTo>
                    <a:lnTo>
                      <a:pt x="51" y="54"/>
                    </a:lnTo>
                    <a:lnTo>
                      <a:pt x="44" y="8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01" name="Freeform 42"/>
              <p:cNvSpPr/>
              <p:nvPr/>
            </p:nvSpPr>
            <p:spPr>
              <a:xfrm>
                <a:off x="2038320" y="1736640"/>
                <a:ext cx="129960" cy="122040"/>
              </a:xfrm>
              <a:custGeom>
                <a:avLst/>
                <a:gdLst>
                  <a:gd name="textAreaLeft" fmla="*/ 0 w 129960"/>
                  <a:gd name="textAreaRight" fmla="*/ 130320 w 129960"/>
                  <a:gd name="textAreaTop" fmla="*/ 0 h 122040"/>
                  <a:gd name="textAreaBottom" fmla="*/ 122400 h 122040"/>
                  <a:gd name="GluePoint1X" fmla="*/ 47 w 82"/>
                  <a:gd name="GluePoint1Y" fmla="*/ 7 h 77"/>
                  <a:gd name="GluePoint2X" fmla="*/ 41 w 82"/>
                  <a:gd name="GluePoint2Y" fmla="*/ 7 h 77"/>
                  <a:gd name="GluePoint3X" fmla="*/ 44 w 82"/>
                  <a:gd name="GluePoint3Y" fmla="*/ 2 h 77"/>
                  <a:gd name="GluePoint4X" fmla="*/ 43 w 82"/>
                  <a:gd name="GluePoint4Y" fmla="*/ 0 h 77"/>
                  <a:gd name="GluePoint5X" fmla="*/ 32 w 82"/>
                  <a:gd name="GluePoint5Y" fmla="*/ 5 h 77"/>
                  <a:gd name="GluePoint6X" fmla="*/ 25 w 82"/>
                  <a:gd name="GluePoint6Y" fmla="*/ 5 h 77"/>
                  <a:gd name="GluePoint7X" fmla="*/ 25 w 82"/>
                  <a:gd name="GluePoint7Y" fmla="*/ 3 h 77"/>
                  <a:gd name="GluePoint8X" fmla="*/ 25 w 82"/>
                  <a:gd name="GluePoint8Y" fmla="*/ 3 h 77"/>
                  <a:gd name="GluePoint9X" fmla="*/ 22 w 82"/>
                  <a:gd name="GluePoint9Y" fmla="*/ 5 h 77"/>
                  <a:gd name="GluePoint10X" fmla="*/ 17 w 82"/>
                  <a:gd name="GluePoint10Y" fmla="*/ 15 h 77"/>
                  <a:gd name="GluePoint11X" fmla="*/ 11 w 82"/>
                  <a:gd name="GluePoint11Y" fmla="*/ 18 h 77"/>
                  <a:gd name="GluePoint12X" fmla="*/ 6 w 82"/>
                  <a:gd name="GluePoint12Y" fmla="*/ 21 h 77"/>
                  <a:gd name="GluePoint13X" fmla="*/ 6 w 82"/>
                  <a:gd name="GluePoint13Y" fmla="*/ 23 h 77"/>
                  <a:gd name="GluePoint14X" fmla="*/ 8 w 82"/>
                  <a:gd name="GluePoint14Y" fmla="*/ 26 h 77"/>
                  <a:gd name="GluePoint15X" fmla="*/ 5 w 82"/>
                  <a:gd name="GluePoint15Y" fmla="*/ 27 h 77"/>
                  <a:gd name="GluePoint16X" fmla="*/ 0 w 82"/>
                  <a:gd name="GluePoint16Y" fmla="*/ 37 h 77"/>
                  <a:gd name="GluePoint17X" fmla="*/ 5 w 82"/>
                  <a:gd name="GluePoint17Y" fmla="*/ 42 h 77"/>
                  <a:gd name="GluePoint18X" fmla="*/ 8 w 82"/>
                  <a:gd name="GluePoint18Y" fmla="*/ 44 h 77"/>
                  <a:gd name="GluePoint19X" fmla="*/ 9 w 82"/>
                  <a:gd name="GluePoint19Y" fmla="*/ 48 h 77"/>
                  <a:gd name="GluePoint20X" fmla="*/ 14 w 82"/>
                  <a:gd name="GluePoint20Y" fmla="*/ 52 h 77"/>
                  <a:gd name="GluePoint21X" fmla="*/ 12 w 82"/>
                  <a:gd name="GluePoint21Y" fmla="*/ 60 h 77"/>
                  <a:gd name="GluePoint22X" fmla="*/ 9 w 82"/>
                  <a:gd name="GluePoint22Y" fmla="*/ 72 h 77"/>
                  <a:gd name="GluePoint23X" fmla="*/ 14 w 82"/>
                  <a:gd name="GluePoint23Y" fmla="*/ 74 h 77"/>
                  <a:gd name="GluePoint24X" fmla="*/ 14 w 82"/>
                  <a:gd name="GluePoint24Y" fmla="*/ 77 h 77"/>
                  <a:gd name="GluePoint25X" fmla="*/ 35 w 82"/>
                  <a:gd name="GluePoint25Y" fmla="*/ 77 h 77"/>
                  <a:gd name="GluePoint26X" fmla="*/ 52 w 82"/>
                  <a:gd name="GluePoint26Y" fmla="*/ 77 h 77"/>
                  <a:gd name="GluePoint27X" fmla="*/ 57 w 82"/>
                  <a:gd name="GluePoint27Y" fmla="*/ 64 h 77"/>
                  <a:gd name="GluePoint28X" fmla="*/ 63 w 82"/>
                  <a:gd name="GluePoint28Y" fmla="*/ 56 h 77"/>
                  <a:gd name="GluePoint29X" fmla="*/ 73 w 82"/>
                  <a:gd name="GluePoint29Y" fmla="*/ 42 h 77"/>
                  <a:gd name="GluePoint30X" fmla="*/ 82 w 82"/>
                  <a:gd name="GluePoint30Y" fmla="*/ 31 h 77"/>
                  <a:gd name="GluePoint31X" fmla="*/ 82 w 82"/>
                  <a:gd name="GluePoint31Y" fmla="*/ 29 h 77"/>
                  <a:gd name="GluePoint32X" fmla="*/ 78 w 82"/>
                  <a:gd name="GluePoint32Y" fmla="*/ 32 h 77"/>
                  <a:gd name="GluePoint33X" fmla="*/ 74 w 82"/>
                  <a:gd name="GluePoint33Y" fmla="*/ 35 h 77"/>
                  <a:gd name="GluePoint34X" fmla="*/ 65 w 82"/>
                  <a:gd name="GluePoint34Y" fmla="*/ 42 h 77"/>
                  <a:gd name="GluePoint35X" fmla="*/ 70 w 82"/>
                  <a:gd name="GluePoint35Y" fmla="*/ 35 h 77"/>
                  <a:gd name="GluePoint36X" fmla="*/ 74 w 82"/>
                  <a:gd name="GluePoint36Y" fmla="*/ 32 h 77"/>
                  <a:gd name="GluePoint37X" fmla="*/ 73 w 82"/>
                  <a:gd name="GluePoint37Y" fmla="*/ 31 h 77"/>
                  <a:gd name="GluePoint38X" fmla="*/ 76 w 82"/>
                  <a:gd name="GluePoint38Y" fmla="*/ 26 h 77"/>
                  <a:gd name="GluePoint39X" fmla="*/ 73 w 82"/>
                  <a:gd name="GluePoint39Y" fmla="*/ 27 h 77"/>
                  <a:gd name="GluePoint40X" fmla="*/ 76 w 82"/>
                  <a:gd name="GluePoint40Y" fmla="*/ 21 h 77"/>
                  <a:gd name="GluePoint41X" fmla="*/ 73 w 82"/>
                  <a:gd name="GluePoint41Y" fmla="*/ 19 h 77"/>
                  <a:gd name="GluePoint42X" fmla="*/ 73 w 82"/>
                  <a:gd name="GluePoint42Y" fmla="*/ 18 h 77"/>
                  <a:gd name="GluePoint43X" fmla="*/ 49 w 82"/>
                  <a:gd name="GluePoint43Y" fmla="*/ 10 h 77"/>
                  <a:gd name="GluePoint44X" fmla="*/ 49 w 82"/>
                  <a:gd name="GluePoint44Y" fmla="*/ 7 h 77"/>
                  <a:gd name="GluePoint45X" fmla="*/ 47 w 82"/>
                  <a:gd name="GluePoint45Y" fmla="*/ 7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2" h="77">
                    <a:moveTo>
                      <a:pt x="47" y="7"/>
                    </a:moveTo>
                    <a:lnTo>
                      <a:pt x="41" y="7"/>
                    </a:lnTo>
                    <a:lnTo>
                      <a:pt x="44" y="2"/>
                    </a:lnTo>
                    <a:lnTo>
                      <a:pt x="43" y="0"/>
                    </a:lnTo>
                    <a:lnTo>
                      <a:pt x="32" y="5"/>
                    </a:lnTo>
                    <a:lnTo>
                      <a:pt x="25" y="5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2" y="5"/>
                    </a:lnTo>
                    <a:lnTo>
                      <a:pt x="17" y="15"/>
                    </a:lnTo>
                    <a:lnTo>
                      <a:pt x="11" y="18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8" y="26"/>
                    </a:lnTo>
                    <a:lnTo>
                      <a:pt x="5" y="27"/>
                    </a:lnTo>
                    <a:lnTo>
                      <a:pt x="0" y="37"/>
                    </a:lnTo>
                    <a:lnTo>
                      <a:pt x="5" y="42"/>
                    </a:lnTo>
                    <a:lnTo>
                      <a:pt x="8" y="44"/>
                    </a:lnTo>
                    <a:lnTo>
                      <a:pt x="9" y="48"/>
                    </a:lnTo>
                    <a:lnTo>
                      <a:pt x="14" y="52"/>
                    </a:lnTo>
                    <a:lnTo>
                      <a:pt x="12" y="60"/>
                    </a:lnTo>
                    <a:lnTo>
                      <a:pt x="9" y="72"/>
                    </a:lnTo>
                    <a:lnTo>
                      <a:pt x="14" y="74"/>
                    </a:lnTo>
                    <a:lnTo>
                      <a:pt x="14" y="77"/>
                    </a:lnTo>
                    <a:lnTo>
                      <a:pt x="35" y="77"/>
                    </a:lnTo>
                    <a:lnTo>
                      <a:pt x="52" y="77"/>
                    </a:lnTo>
                    <a:lnTo>
                      <a:pt x="57" y="64"/>
                    </a:lnTo>
                    <a:lnTo>
                      <a:pt x="63" y="56"/>
                    </a:lnTo>
                    <a:lnTo>
                      <a:pt x="73" y="42"/>
                    </a:lnTo>
                    <a:lnTo>
                      <a:pt x="82" y="31"/>
                    </a:lnTo>
                    <a:lnTo>
                      <a:pt x="82" y="29"/>
                    </a:lnTo>
                    <a:lnTo>
                      <a:pt x="78" y="32"/>
                    </a:lnTo>
                    <a:lnTo>
                      <a:pt x="74" y="35"/>
                    </a:lnTo>
                    <a:lnTo>
                      <a:pt x="65" y="42"/>
                    </a:lnTo>
                    <a:lnTo>
                      <a:pt x="70" y="35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6" y="26"/>
                    </a:lnTo>
                    <a:lnTo>
                      <a:pt x="73" y="27"/>
                    </a:lnTo>
                    <a:lnTo>
                      <a:pt x="76" y="21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49" y="10"/>
                    </a:lnTo>
                    <a:lnTo>
                      <a:pt x="49" y="7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02" name="Freeform 43"/>
              <p:cNvSpPr/>
              <p:nvPr/>
            </p:nvSpPr>
            <p:spPr>
              <a:xfrm>
                <a:off x="2013120" y="1859040"/>
                <a:ext cx="107640" cy="15372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53720"/>
                  <a:gd name="textAreaBottom" fmla="*/ 154080 h 153720"/>
                  <a:gd name="GluePoint1X" fmla="*/ 3 w 68"/>
                  <a:gd name="GluePoint1Y" fmla="*/ 37 h 97"/>
                  <a:gd name="GluePoint2X" fmla="*/ 1 w 68"/>
                  <a:gd name="GluePoint2Y" fmla="*/ 40 h 97"/>
                  <a:gd name="GluePoint3X" fmla="*/ 0 w 68"/>
                  <a:gd name="GluePoint3Y" fmla="*/ 49 h 97"/>
                  <a:gd name="GluePoint4X" fmla="*/ 6 w 68"/>
                  <a:gd name="GluePoint4Y" fmla="*/ 55 h 97"/>
                  <a:gd name="GluePoint5X" fmla="*/ 6 w 68"/>
                  <a:gd name="GluePoint5Y" fmla="*/ 63 h 97"/>
                  <a:gd name="GluePoint6X" fmla="*/ 9 w 68"/>
                  <a:gd name="GluePoint6Y" fmla="*/ 61 h 97"/>
                  <a:gd name="GluePoint7X" fmla="*/ 13 w 68"/>
                  <a:gd name="GluePoint7Y" fmla="*/ 63 h 97"/>
                  <a:gd name="GluePoint8X" fmla="*/ 6 w 68"/>
                  <a:gd name="GluePoint8Y" fmla="*/ 73 h 97"/>
                  <a:gd name="GluePoint9X" fmla="*/ 6 w 68"/>
                  <a:gd name="GluePoint9Y" fmla="*/ 74 h 97"/>
                  <a:gd name="GluePoint10X" fmla="*/ 14 w 68"/>
                  <a:gd name="GluePoint10Y" fmla="*/ 84 h 97"/>
                  <a:gd name="GluePoint11X" fmla="*/ 14 w 68"/>
                  <a:gd name="GluePoint11Y" fmla="*/ 89 h 97"/>
                  <a:gd name="GluePoint12X" fmla="*/ 13 w 68"/>
                  <a:gd name="GluePoint12Y" fmla="*/ 90 h 97"/>
                  <a:gd name="GluePoint13X" fmla="*/ 13 w 68"/>
                  <a:gd name="GluePoint13Y" fmla="*/ 95 h 97"/>
                  <a:gd name="GluePoint14X" fmla="*/ 14 w 68"/>
                  <a:gd name="GluePoint14Y" fmla="*/ 95 h 97"/>
                  <a:gd name="GluePoint15X" fmla="*/ 14 w 68"/>
                  <a:gd name="GluePoint15Y" fmla="*/ 94 h 97"/>
                  <a:gd name="GluePoint16X" fmla="*/ 16 w 68"/>
                  <a:gd name="GluePoint16Y" fmla="*/ 97 h 97"/>
                  <a:gd name="GluePoint17X" fmla="*/ 16 w 68"/>
                  <a:gd name="GluePoint17Y" fmla="*/ 95 h 97"/>
                  <a:gd name="GluePoint18X" fmla="*/ 19 w 68"/>
                  <a:gd name="GluePoint18Y" fmla="*/ 92 h 97"/>
                  <a:gd name="GluePoint19X" fmla="*/ 25 w 68"/>
                  <a:gd name="GluePoint19Y" fmla="*/ 95 h 97"/>
                  <a:gd name="GluePoint20X" fmla="*/ 27 w 68"/>
                  <a:gd name="GluePoint20Y" fmla="*/ 94 h 97"/>
                  <a:gd name="GluePoint21X" fmla="*/ 27 w 68"/>
                  <a:gd name="GluePoint21Y" fmla="*/ 89 h 97"/>
                  <a:gd name="GluePoint22X" fmla="*/ 33 w 68"/>
                  <a:gd name="GluePoint22Y" fmla="*/ 87 h 97"/>
                  <a:gd name="GluePoint23X" fmla="*/ 33 w 68"/>
                  <a:gd name="GluePoint23Y" fmla="*/ 84 h 97"/>
                  <a:gd name="GluePoint24X" fmla="*/ 36 w 68"/>
                  <a:gd name="GluePoint24Y" fmla="*/ 81 h 97"/>
                  <a:gd name="GluePoint25X" fmla="*/ 36 w 68"/>
                  <a:gd name="GluePoint25Y" fmla="*/ 81 h 97"/>
                  <a:gd name="GluePoint26X" fmla="*/ 36 w 68"/>
                  <a:gd name="GluePoint26Y" fmla="*/ 81 h 97"/>
                  <a:gd name="GluePoint27X" fmla="*/ 38 w 68"/>
                  <a:gd name="GluePoint27Y" fmla="*/ 76 h 97"/>
                  <a:gd name="GluePoint28X" fmla="*/ 40 w 68"/>
                  <a:gd name="GluePoint28Y" fmla="*/ 76 h 97"/>
                  <a:gd name="GluePoint29X" fmla="*/ 40 w 68"/>
                  <a:gd name="GluePoint29Y" fmla="*/ 74 h 97"/>
                  <a:gd name="GluePoint30X" fmla="*/ 46 w 68"/>
                  <a:gd name="GluePoint30Y" fmla="*/ 69 h 97"/>
                  <a:gd name="GluePoint31X" fmla="*/ 49 w 68"/>
                  <a:gd name="GluePoint31Y" fmla="*/ 65 h 97"/>
                  <a:gd name="GluePoint32X" fmla="*/ 51 w 68"/>
                  <a:gd name="GluePoint32Y" fmla="*/ 61 h 97"/>
                  <a:gd name="GluePoint33X" fmla="*/ 49 w 68"/>
                  <a:gd name="GluePoint33Y" fmla="*/ 58 h 97"/>
                  <a:gd name="GluePoint34X" fmla="*/ 52 w 68"/>
                  <a:gd name="GluePoint34Y" fmla="*/ 53 h 97"/>
                  <a:gd name="GluePoint35X" fmla="*/ 59 w 68"/>
                  <a:gd name="GluePoint35Y" fmla="*/ 36 h 97"/>
                  <a:gd name="GluePoint36X" fmla="*/ 68 w 68"/>
                  <a:gd name="GluePoint36Y" fmla="*/ 13 h 97"/>
                  <a:gd name="GluePoint37X" fmla="*/ 68 w 68"/>
                  <a:gd name="GluePoint37Y" fmla="*/ 12 h 97"/>
                  <a:gd name="GluePoint38X" fmla="*/ 68 w 68"/>
                  <a:gd name="GluePoint38Y" fmla="*/ 4 h 97"/>
                  <a:gd name="GluePoint39X" fmla="*/ 68 w 68"/>
                  <a:gd name="GluePoint39Y" fmla="*/ 0 h 97"/>
                  <a:gd name="GluePoint40X" fmla="*/ 51 w 68"/>
                  <a:gd name="GluePoint40Y" fmla="*/ 0 h 97"/>
                  <a:gd name="GluePoint41X" fmla="*/ 30 w 68"/>
                  <a:gd name="GluePoint41Y" fmla="*/ 0 h 97"/>
                  <a:gd name="GluePoint42X" fmla="*/ 33 w 68"/>
                  <a:gd name="GluePoint42Y" fmla="*/ 7 h 97"/>
                  <a:gd name="GluePoint43X" fmla="*/ 33 w 68"/>
                  <a:gd name="GluePoint43Y" fmla="*/ 8 h 97"/>
                  <a:gd name="GluePoint44X" fmla="*/ 32 w 68"/>
                  <a:gd name="GluePoint44Y" fmla="*/ 12 h 97"/>
                  <a:gd name="GluePoint45X" fmla="*/ 27 w 68"/>
                  <a:gd name="GluePoint45Y" fmla="*/ 15 h 97"/>
                  <a:gd name="GluePoint46X" fmla="*/ 16 w 68"/>
                  <a:gd name="GluePoint46Y" fmla="*/ 18 h 97"/>
                  <a:gd name="GluePoint47X" fmla="*/ 14 w 68"/>
                  <a:gd name="GluePoint47Y" fmla="*/ 21 h 97"/>
                  <a:gd name="GluePoint48X" fmla="*/ 16 w 68"/>
                  <a:gd name="GluePoint48Y" fmla="*/ 24 h 97"/>
                  <a:gd name="GluePoint49X" fmla="*/ 14 w 68"/>
                  <a:gd name="GluePoint49Y" fmla="*/ 26 h 97"/>
                  <a:gd name="GluePoint50X" fmla="*/ 9 w 68"/>
                  <a:gd name="GluePoint50Y" fmla="*/ 31 h 97"/>
                  <a:gd name="GluePoint51X" fmla="*/ 6 w 68"/>
                  <a:gd name="GluePoint51Y" fmla="*/ 32 h 97"/>
                  <a:gd name="GluePoint52X" fmla="*/ 5 w 68"/>
                  <a:gd name="GluePoint52Y" fmla="*/ 36 h 97"/>
                  <a:gd name="GluePoint53X" fmla="*/ 3 w 68"/>
                  <a:gd name="GluePoint53Y" fmla="*/ 37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68" h="97">
                    <a:moveTo>
                      <a:pt x="3" y="37"/>
                    </a:moveTo>
                    <a:lnTo>
                      <a:pt x="1" y="40"/>
                    </a:lnTo>
                    <a:lnTo>
                      <a:pt x="0" y="49"/>
                    </a:lnTo>
                    <a:lnTo>
                      <a:pt x="6" y="55"/>
                    </a:lnTo>
                    <a:lnTo>
                      <a:pt x="6" y="63"/>
                    </a:lnTo>
                    <a:lnTo>
                      <a:pt x="9" y="61"/>
                    </a:lnTo>
                    <a:lnTo>
                      <a:pt x="13" y="63"/>
                    </a:lnTo>
                    <a:lnTo>
                      <a:pt x="6" y="73"/>
                    </a:lnTo>
                    <a:lnTo>
                      <a:pt x="6" y="74"/>
                    </a:lnTo>
                    <a:lnTo>
                      <a:pt x="14" y="84"/>
                    </a:lnTo>
                    <a:lnTo>
                      <a:pt x="14" y="89"/>
                    </a:lnTo>
                    <a:lnTo>
                      <a:pt x="13" y="90"/>
                    </a:lnTo>
                    <a:lnTo>
                      <a:pt x="13" y="95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6" y="97"/>
                    </a:lnTo>
                    <a:lnTo>
                      <a:pt x="16" y="95"/>
                    </a:lnTo>
                    <a:lnTo>
                      <a:pt x="19" y="92"/>
                    </a:lnTo>
                    <a:lnTo>
                      <a:pt x="25" y="95"/>
                    </a:lnTo>
                    <a:lnTo>
                      <a:pt x="27" y="94"/>
                    </a:lnTo>
                    <a:lnTo>
                      <a:pt x="27" y="89"/>
                    </a:lnTo>
                    <a:lnTo>
                      <a:pt x="33" y="87"/>
                    </a:lnTo>
                    <a:lnTo>
                      <a:pt x="33" y="84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8" y="76"/>
                    </a:lnTo>
                    <a:lnTo>
                      <a:pt x="40" y="76"/>
                    </a:lnTo>
                    <a:lnTo>
                      <a:pt x="40" y="74"/>
                    </a:lnTo>
                    <a:lnTo>
                      <a:pt x="46" y="69"/>
                    </a:lnTo>
                    <a:lnTo>
                      <a:pt x="49" y="65"/>
                    </a:lnTo>
                    <a:lnTo>
                      <a:pt x="51" y="61"/>
                    </a:lnTo>
                    <a:lnTo>
                      <a:pt x="49" y="58"/>
                    </a:lnTo>
                    <a:lnTo>
                      <a:pt x="52" y="53"/>
                    </a:lnTo>
                    <a:lnTo>
                      <a:pt x="59" y="36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8" y="4"/>
                    </a:lnTo>
                    <a:lnTo>
                      <a:pt x="68" y="0"/>
                    </a:lnTo>
                    <a:lnTo>
                      <a:pt x="51" y="0"/>
                    </a:lnTo>
                    <a:lnTo>
                      <a:pt x="30" y="0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12"/>
                    </a:lnTo>
                    <a:lnTo>
                      <a:pt x="27" y="15"/>
                    </a:lnTo>
                    <a:lnTo>
                      <a:pt x="16" y="18"/>
                    </a:lnTo>
                    <a:lnTo>
                      <a:pt x="14" y="21"/>
                    </a:lnTo>
                    <a:lnTo>
                      <a:pt x="16" y="24"/>
                    </a:lnTo>
                    <a:lnTo>
                      <a:pt x="14" y="26"/>
                    </a:lnTo>
                    <a:lnTo>
                      <a:pt x="9" y="31"/>
                    </a:lnTo>
                    <a:lnTo>
                      <a:pt x="6" y="32"/>
                    </a:lnTo>
                    <a:lnTo>
                      <a:pt x="5" y="36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03" name="Freeform 44"/>
              <p:cNvSpPr/>
              <p:nvPr/>
            </p:nvSpPr>
            <p:spPr>
              <a:xfrm>
                <a:off x="2131920" y="2021040"/>
                <a:ext cx="205920" cy="7740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77400"/>
                  <a:gd name="textAreaBottom" fmla="*/ 77760 h 77400"/>
                  <a:gd name="GluePoint1X" fmla="*/ 119 w 130"/>
                  <a:gd name="GluePoint1Y" fmla="*/ 0 h 49"/>
                  <a:gd name="GluePoint2X" fmla="*/ 103 w 130"/>
                  <a:gd name="GluePoint2Y" fmla="*/ 0 h 49"/>
                  <a:gd name="GluePoint3X" fmla="*/ 71 w 130"/>
                  <a:gd name="GluePoint3Y" fmla="*/ 0 h 49"/>
                  <a:gd name="GluePoint4X" fmla="*/ 47 w 130"/>
                  <a:gd name="GluePoint4Y" fmla="*/ 0 h 49"/>
                  <a:gd name="GluePoint5X" fmla="*/ 44 w 130"/>
                  <a:gd name="GluePoint5Y" fmla="*/ 4 h 49"/>
                  <a:gd name="GluePoint6X" fmla="*/ 41 w 130"/>
                  <a:gd name="GluePoint6Y" fmla="*/ 6 h 49"/>
                  <a:gd name="GluePoint7X" fmla="*/ 38 w 130"/>
                  <a:gd name="GluePoint7Y" fmla="*/ 9 h 49"/>
                  <a:gd name="GluePoint8X" fmla="*/ 34 w 130"/>
                  <a:gd name="GluePoint8Y" fmla="*/ 9 h 49"/>
                  <a:gd name="GluePoint9X" fmla="*/ 30 w 130"/>
                  <a:gd name="GluePoint9Y" fmla="*/ 12 h 49"/>
                  <a:gd name="GluePoint10X" fmla="*/ 30 w 130"/>
                  <a:gd name="GluePoint10Y" fmla="*/ 11 h 49"/>
                  <a:gd name="GluePoint11X" fmla="*/ 25 w 130"/>
                  <a:gd name="GluePoint11Y" fmla="*/ 12 h 49"/>
                  <a:gd name="GluePoint12X" fmla="*/ 23 w 130"/>
                  <a:gd name="GluePoint12Y" fmla="*/ 16 h 49"/>
                  <a:gd name="GluePoint13X" fmla="*/ 14 w 130"/>
                  <a:gd name="GluePoint13Y" fmla="*/ 19 h 49"/>
                  <a:gd name="GluePoint14X" fmla="*/ 9 w 130"/>
                  <a:gd name="GluePoint14Y" fmla="*/ 21 h 49"/>
                  <a:gd name="GluePoint15X" fmla="*/ 4 w 130"/>
                  <a:gd name="GluePoint15Y" fmla="*/ 24 h 49"/>
                  <a:gd name="GluePoint16X" fmla="*/ 1 w 130"/>
                  <a:gd name="GluePoint16Y" fmla="*/ 25 h 49"/>
                  <a:gd name="GluePoint17X" fmla="*/ 0 w 130"/>
                  <a:gd name="GluePoint17Y" fmla="*/ 29 h 49"/>
                  <a:gd name="GluePoint18X" fmla="*/ 17 w 130"/>
                  <a:gd name="GluePoint18Y" fmla="*/ 29 h 49"/>
                  <a:gd name="GluePoint19X" fmla="*/ 28 w 130"/>
                  <a:gd name="GluePoint19Y" fmla="*/ 25 h 49"/>
                  <a:gd name="GluePoint20X" fmla="*/ 47 w 130"/>
                  <a:gd name="GluePoint20Y" fmla="*/ 25 h 49"/>
                  <a:gd name="GluePoint21X" fmla="*/ 47 w 130"/>
                  <a:gd name="GluePoint21Y" fmla="*/ 29 h 49"/>
                  <a:gd name="GluePoint22X" fmla="*/ 49 w 130"/>
                  <a:gd name="GluePoint22Y" fmla="*/ 27 h 49"/>
                  <a:gd name="GluePoint23X" fmla="*/ 50 w 130"/>
                  <a:gd name="GluePoint23Y" fmla="*/ 30 h 49"/>
                  <a:gd name="GluePoint24X" fmla="*/ 50 w 130"/>
                  <a:gd name="GluePoint24Y" fmla="*/ 32 h 49"/>
                  <a:gd name="GluePoint25X" fmla="*/ 66 w 130"/>
                  <a:gd name="GluePoint25Y" fmla="*/ 32 h 49"/>
                  <a:gd name="GluePoint26X" fmla="*/ 77 w 130"/>
                  <a:gd name="GluePoint26Y" fmla="*/ 49 h 49"/>
                  <a:gd name="GluePoint27X" fmla="*/ 84 w 130"/>
                  <a:gd name="GluePoint27Y" fmla="*/ 48 h 49"/>
                  <a:gd name="GluePoint28X" fmla="*/ 90 w 130"/>
                  <a:gd name="GluePoint28Y" fmla="*/ 46 h 49"/>
                  <a:gd name="GluePoint29X" fmla="*/ 98 w 130"/>
                  <a:gd name="GluePoint29Y" fmla="*/ 38 h 49"/>
                  <a:gd name="GluePoint30X" fmla="*/ 103 w 130"/>
                  <a:gd name="GluePoint30Y" fmla="*/ 35 h 49"/>
                  <a:gd name="GluePoint31X" fmla="*/ 109 w 130"/>
                  <a:gd name="GluePoint31Y" fmla="*/ 35 h 49"/>
                  <a:gd name="GluePoint32X" fmla="*/ 114 w 130"/>
                  <a:gd name="GluePoint32Y" fmla="*/ 33 h 49"/>
                  <a:gd name="GluePoint33X" fmla="*/ 115 w 130"/>
                  <a:gd name="GluePoint33Y" fmla="*/ 29 h 49"/>
                  <a:gd name="GluePoint34X" fmla="*/ 111 w 130"/>
                  <a:gd name="GluePoint34Y" fmla="*/ 29 h 49"/>
                  <a:gd name="GluePoint35X" fmla="*/ 115 w 130"/>
                  <a:gd name="GluePoint35Y" fmla="*/ 24 h 49"/>
                  <a:gd name="GluePoint36X" fmla="*/ 111 w 130"/>
                  <a:gd name="GluePoint36Y" fmla="*/ 22 h 49"/>
                  <a:gd name="GluePoint37X" fmla="*/ 117 w 130"/>
                  <a:gd name="GluePoint37Y" fmla="*/ 21 h 49"/>
                  <a:gd name="GluePoint38X" fmla="*/ 119 w 130"/>
                  <a:gd name="GluePoint38Y" fmla="*/ 24 h 49"/>
                  <a:gd name="GluePoint39X" fmla="*/ 120 w 130"/>
                  <a:gd name="GluePoint39Y" fmla="*/ 24 h 49"/>
                  <a:gd name="GluePoint40X" fmla="*/ 128 w 130"/>
                  <a:gd name="GluePoint40Y" fmla="*/ 19 h 49"/>
                  <a:gd name="GluePoint41X" fmla="*/ 128 w 130"/>
                  <a:gd name="GluePoint41Y" fmla="*/ 12 h 49"/>
                  <a:gd name="GluePoint42X" fmla="*/ 123 w 130"/>
                  <a:gd name="GluePoint42Y" fmla="*/ 17 h 49"/>
                  <a:gd name="GluePoint43X" fmla="*/ 123 w 130"/>
                  <a:gd name="GluePoint43Y" fmla="*/ 12 h 49"/>
                  <a:gd name="GluePoint44X" fmla="*/ 117 w 130"/>
                  <a:gd name="GluePoint44Y" fmla="*/ 14 h 49"/>
                  <a:gd name="GluePoint45X" fmla="*/ 115 w 130"/>
                  <a:gd name="GluePoint45Y" fmla="*/ 12 h 49"/>
                  <a:gd name="GluePoint46X" fmla="*/ 115 w 130"/>
                  <a:gd name="GluePoint46Y" fmla="*/ 11 h 49"/>
                  <a:gd name="GluePoint47X" fmla="*/ 117 w 130"/>
                  <a:gd name="GluePoint47Y" fmla="*/ 6 h 49"/>
                  <a:gd name="GluePoint48X" fmla="*/ 119 w 130"/>
                  <a:gd name="GluePoint48Y" fmla="*/ 11 h 49"/>
                  <a:gd name="GluePoint49X" fmla="*/ 125 w 130"/>
                  <a:gd name="GluePoint49Y" fmla="*/ 8 h 49"/>
                  <a:gd name="GluePoint50X" fmla="*/ 128 w 130"/>
                  <a:gd name="GluePoint50Y" fmla="*/ 8 h 49"/>
                  <a:gd name="GluePoint51X" fmla="*/ 128 w 130"/>
                  <a:gd name="GluePoint51Y" fmla="*/ 11 h 49"/>
                  <a:gd name="GluePoint52X" fmla="*/ 128 w 130"/>
                  <a:gd name="GluePoint52Y" fmla="*/ 3 h 49"/>
                  <a:gd name="GluePoint53X" fmla="*/ 130 w 130"/>
                  <a:gd name="GluePoint53Y" fmla="*/ 0 h 49"/>
                  <a:gd name="GluePoint54X" fmla="*/ 119 w 130"/>
                  <a:gd name="GluePoint54Y" fmla="*/ 0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130" h="49">
                    <a:moveTo>
                      <a:pt x="119" y="0"/>
                    </a:moveTo>
                    <a:lnTo>
                      <a:pt x="103" y="0"/>
                    </a:lnTo>
                    <a:lnTo>
                      <a:pt x="71" y="0"/>
                    </a:lnTo>
                    <a:lnTo>
                      <a:pt x="47" y="0"/>
                    </a:lnTo>
                    <a:lnTo>
                      <a:pt x="44" y="4"/>
                    </a:lnTo>
                    <a:lnTo>
                      <a:pt x="41" y="6"/>
                    </a:lnTo>
                    <a:lnTo>
                      <a:pt x="38" y="9"/>
                    </a:lnTo>
                    <a:lnTo>
                      <a:pt x="34" y="9"/>
                    </a:lnTo>
                    <a:lnTo>
                      <a:pt x="30" y="12"/>
                    </a:lnTo>
                    <a:lnTo>
                      <a:pt x="30" y="11"/>
                    </a:lnTo>
                    <a:lnTo>
                      <a:pt x="25" y="12"/>
                    </a:lnTo>
                    <a:lnTo>
                      <a:pt x="23" y="16"/>
                    </a:lnTo>
                    <a:lnTo>
                      <a:pt x="14" y="19"/>
                    </a:lnTo>
                    <a:lnTo>
                      <a:pt x="9" y="21"/>
                    </a:lnTo>
                    <a:lnTo>
                      <a:pt x="4" y="24"/>
                    </a:lnTo>
                    <a:lnTo>
                      <a:pt x="1" y="25"/>
                    </a:lnTo>
                    <a:lnTo>
                      <a:pt x="0" y="29"/>
                    </a:lnTo>
                    <a:lnTo>
                      <a:pt x="17" y="29"/>
                    </a:lnTo>
                    <a:lnTo>
                      <a:pt x="28" y="25"/>
                    </a:lnTo>
                    <a:lnTo>
                      <a:pt x="47" y="25"/>
                    </a:lnTo>
                    <a:lnTo>
                      <a:pt x="47" y="29"/>
                    </a:lnTo>
                    <a:lnTo>
                      <a:pt x="49" y="27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66" y="32"/>
                    </a:lnTo>
                    <a:lnTo>
                      <a:pt x="77" y="49"/>
                    </a:lnTo>
                    <a:lnTo>
                      <a:pt x="84" y="48"/>
                    </a:lnTo>
                    <a:lnTo>
                      <a:pt x="90" y="46"/>
                    </a:lnTo>
                    <a:lnTo>
                      <a:pt x="98" y="38"/>
                    </a:lnTo>
                    <a:lnTo>
                      <a:pt x="103" y="35"/>
                    </a:lnTo>
                    <a:lnTo>
                      <a:pt x="109" y="35"/>
                    </a:lnTo>
                    <a:lnTo>
                      <a:pt x="114" y="33"/>
                    </a:lnTo>
                    <a:lnTo>
                      <a:pt x="115" y="29"/>
                    </a:lnTo>
                    <a:lnTo>
                      <a:pt x="111" y="29"/>
                    </a:lnTo>
                    <a:lnTo>
                      <a:pt x="115" y="24"/>
                    </a:lnTo>
                    <a:lnTo>
                      <a:pt x="111" y="22"/>
                    </a:lnTo>
                    <a:lnTo>
                      <a:pt x="117" y="21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8" y="19"/>
                    </a:lnTo>
                    <a:lnTo>
                      <a:pt x="128" y="12"/>
                    </a:lnTo>
                    <a:lnTo>
                      <a:pt x="123" y="17"/>
                    </a:lnTo>
                    <a:lnTo>
                      <a:pt x="123" y="12"/>
                    </a:lnTo>
                    <a:lnTo>
                      <a:pt x="117" y="14"/>
                    </a:lnTo>
                    <a:lnTo>
                      <a:pt x="115" y="12"/>
                    </a:lnTo>
                    <a:lnTo>
                      <a:pt x="115" y="11"/>
                    </a:lnTo>
                    <a:lnTo>
                      <a:pt x="117" y="6"/>
                    </a:lnTo>
                    <a:lnTo>
                      <a:pt x="119" y="11"/>
                    </a:lnTo>
                    <a:lnTo>
                      <a:pt x="125" y="8"/>
                    </a:lnTo>
                    <a:lnTo>
                      <a:pt x="128" y="8"/>
                    </a:lnTo>
                    <a:lnTo>
                      <a:pt x="128" y="11"/>
                    </a:lnTo>
                    <a:lnTo>
                      <a:pt x="128" y="3"/>
                    </a:lnTo>
                    <a:lnTo>
                      <a:pt x="130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04" name="Freeform 45"/>
              <p:cNvSpPr/>
              <p:nvPr/>
            </p:nvSpPr>
            <p:spPr>
              <a:xfrm>
                <a:off x="2158920" y="1943280"/>
                <a:ext cx="180720" cy="7740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7400"/>
                  <a:gd name="textAreaBottom" fmla="*/ 77760 h 77400"/>
                  <a:gd name="GluePoint1X" fmla="*/ 102 w 114"/>
                  <a:gd name="GluePoint1Y" fmla="*/ 49 h 49"/>
                  <a:gd name="GluePoint2X" fmla="*/ 86 w 114"/>
                  <a:gd name="GluePoint2Y" fmla="*/ 49 h 49"/>
                  <a:gd name="GluePoint3X" fmla="*/ 54 w 114"/>
                  <a:gd name="GluePoint3Y" fmla="*/ 49 h 49"/>
                  <a:gd name="GluePoint4X" fmla="*/ 0 w 114"/>
                  <a:gd name="GluePoint4Y" fmla="*/ 49 h 49"/>
                  <a:gd name="GluePoint5X" fmla="*/ 8 w 114"/>
                  <a:gd name="GluePoint5Y" fmla="*/ 47 h 49"/>
                  <a:gd name="GluePoint6X" fmla="*/ 13 w 114"/>
                  <a:gd name="GluePoint6Y" fmla="*/ 44 h 49"/>
                  <a:gd name="GluePoint7X" fmla="*/ 17 w 114"/>
                  <a:gd name="GluePoint7Y" fmla="*/ 41 h 49"/>
                  <a:gd name="GluePoint8X" fmla="*/ 30 w 114"/>
                  <a:gd name="GluePoint8Y" fmla="*/ 33 h 49"/>
                  <a:gd name="GluePoint9X" fmla="*/ 29 w 114"/>
                  <a:gd name="GluePoint9Y" fmla="*/ 36 h 49"/>
                  <a:gd name="GluePoint10X" fmla="*/ 30 w 114"/>
                  <a:gd name="GluePoint10Y" fmla="*/ 37 h 49"/>
                  <a:gd name="GluePoint11X" fmla="*/ 33 w 114"/>
                  <a:gd name="GluePoint11Y" fmla="*/ 39 h 49"/>
                  <a:gd name="GluePoint12X" fmla="*/ 37 w 114"/>
                  <a:gd name="GluePoint12Y" fmla="*/ 37 h 49"/>
                  <a:gd name="GluePoint13X" fmla="*/ 38 w 114"/>
                  <a:gd name="GluePoint13Y" fmla="*/ 39 h 49"/>
                  <a:gd name="GluePoint14X" fmla="*/ 43 w 114"/>
                  <a:gd name="GluePoint14Y" fmla="*/ 37 h 49"/>
                  <a:gd name="GluePoint15X" fmla="*/ 44 w 114"/>
                  <a:gd name="GluePoint15Y" fmla="*/ 36 h 49"/>
                  <a:gd name="GluePoint16X" fmla="*/ 51 w 114"/>
                  <a:gd name="GluePoint16Y" fmla="*/ 36 h 49"/>
                  <a:gd name="GluePoint17X" fmla="*/ 54 w 114"/>
                  <a:gd name="GluePoint17Y" fmla="*/ 34 h 49"/>
                  <a:gd name="GluePoint18X" fmla="*/ 56 w 114"/>
                  <a:gd name="GluePoint18Y" fmla="*/ 33 h 49"/>
                  <a:gd name="GluePoint19X" fmla="*/ 54 w 114"/>
                  <a:gd name="GluePoint19Y" fmla="*/ 31 h 49"/>
                  <a:gd name="GluePoint20X" fmla="*/ 65 w 114"/>
                  <a:gd name="GluePoint20Y" fmla="*/ 21 h 49"/>
                  <a:gd name="GluePoint21X" fmla="*/ 68 w 114"/>
                  <a:gd name="GluePoint21Y" fmla="*/ 15 h 49"/>
                  <a:gd name="GluePoint22X" fmla="*/ 73 w 114"/>
                  <a:gd name="GluePoint22Y" fmla="*/ 18 h 49"/>
                  <a:gd name="GluePoint23X" fmla="*/ 79 w 114"/>
                  <a:gd name="GluePoint23Y" fmla="*/ 10 h 49"/>
                  <a:gd name="GluePoint24X" fmla="*/ 81 w 114"/>
                  <a:gd name="GluePoint24Y" fmla="*/ 12 h 49"/>
                  <a:gd name="GluePoint25X" fmla="*/ 89 w 114"/>
                  <a:gd name="GluePoint25Y" fmla="*/ 5 h 49"/>
                  <a:gd name="GluePoint26X" fmla="*/ 92 w 114"/>
                  <a:gd name="GluePoint26Y" fmla="*/ 0 h 49"/>
                  <a:gd name="GluePoint27X" fmla="*/ 97 w 114"/>
                  <a:gd name="GluePoint27Y" fmla="*/ 5 h 49"/>
                  <a:gd name="GluePoint28X" fmla="*/ 100 w 114"/>
                  <a:gd name="GluePoint28Y" fmla="*/ 2 h 49"/>
                  <a:gd name="GluePoint29X" fmla="*/ 103 w 114"/>
                  <a:gd name="GluePoint29Y" fmla="*/ 4 h 49"/>
                  <a:gd name="GluePoint30X" fmla="*/ 102 w 114"/>
                  <a:gd name="GluePoint30Y" fmla="*/ 5 h 49"/>
                  <a:gd name="GluePoint31X" fmla="*/ 102 w 114"/>
                  <a:gd name="GluePoint31Y" fmla="*/ 7 h 49"/>
                  <a:gd name="GluePoint32X" fmla="*/ 106 w 114"/>
                  <a:gd name="GluePoint32Y" fmla="*/ 8 h 49"/>
                  <a:gd name="GluePoint33X" fmla="*/ 106 w 114"/>
                  <a:gd name="GluePoint33Y" fmla="*/ 12 h 49"/>
                  <a:gd name="GluePoint34X" fmla="*/ 106 w 114"/>
                  <a:gd name="GluePoint34Y" fmla="*/ 12 h 49"/>
                  <a:gd name="GluePoint35X" fmla="*/ 102 w 114"/>
                  <a:gd name="GluePoint35Y" fmla="*/ 16 h 49"/>
                  <a:gd name="GluePoint36X" fmla="*/ 102 w 114"/>
                  <a:gd name="GluePoint36Y" fmla="*/ 18 h 49"/>
                  <a:gd name="GluePoint37X" fmla="*/ 113 w 114"/>
                  <a:gd name="GluePoint37Y" fmla="*/ 26 h 49"/>
                  <a:gd name="GluePoint38X" fmla="*/ 110 w 114"/>
                  <a:gd name="GluePoint38Y" fmla="*/ 33 h 49"/>
                  <a:gd name="GluePoint39X" fmla="*/ 111 w 114"/>
                  <a:gd name="GluePoint39Y" fmla="*/ 37 h 49"/>
                  <a:gd name="GluePoint40X" fmla="*/ 110 w 114"/>
                  <a:gd name="GluePoint40Y" fmla="*/ 37 h 49"/>
                  <a:gd name="GluePoint41X" fmla="*/ 110 w 114"/>
                  <a:gd name="GluePoint41Y" fmla="*/ 42 h 49"/>
                  <a:gd name="GluePoint42X" fmla="*/ 106 w 114"/>
                  <a:gd name="GluePoint42Y" fmla="*/ 42 h 49"/>
                  <a:gd name="GluePoint43X" fmla="*/ 106 w 114"/>
                  <a:gd name="GluePoint43Y" fmla="*/ 44 h 49"/>
                  <a:gd name="GluePoint44X" fmla="*/ 114 w 114"/>
                  <a:gd name="GluePoint44Y" fmla="*/ 45 h 49"/>
                  <a:gd name="GluePoint45X" fmla="*/ 113 w 114"/>
                  <a:gd name="GluePoint45Y" fmla="*/ 49 h 49"/>
                  <a:gd name="GluePoint46X" fmla="*/ 102 w 114"/>
                  <a:gd name="GluePoint46Y" fmla="*/ 49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14" h="49">
                    <a:moveTo>
                      <a:pt x="102" y="49"/>
                    </a:moveTo>
                    <a:lnTo>
                      <a:pt x="86" y="49"/>
                    </a:lnTo>
                    <a:lnTo>
                      <a:pt x="54" y="49"/>
                    </a:lnTo>
                    <a:lnTo>
                      <a:pt x="0" y="49"/>
                    </a:lnTo>
                    <a:lnTo>
                      <a:pt x="8" y="47"/>
                    </a:lnTo>
                    <a:lnTo>
                      <a:pt x="13" y="44"/>
                    </a:lnTo>
                    <a:lnTo>
                      <a:pt x="17" y="41"/>
                    </a:lnTo>
                    <a:lnTo>
                      <a:pt x="30" y="33"/>
                    </a:lnTo>
                    <a:lnTo>
                      <a:pt x="29" y="36"/>
                    </a:lnTo>
                    <a:lnTo>
                      <a:pt x="30" y="37"/>
                    </a:lnTo>
                    <a:lnTo>
                      <a:pt x="33" y="39"/>
                    </a:lnTo>
                    <a:lnTo>
                      <a:pt x="37" y="37"/>
                    </a:lnTo>
                    <a:lnTo>
                      <a:pt x="38" y="39"/>
                    </a:lnTo>
                    <a:lnTo>
                      <a:pt x="43" y="37"/>
                    </a:lnTo>
                    <a:lnTo>
                      <a:pt x="44" y="36"/>
                    </a:lnTo>
                    <a:lnTo>
                      <a:pt x="51" y="36"/>
                    </a:lnTo>
                    <a:lnTo>
                      <a:pt x="54" y="34"/>
                    </a:lnTo>
                    <a:lnTo>
                      <a:pt x="56" y="33"/>
                    </a:lnTo>
                    <a:lnTo>
                      <a:pt x="54" y="31"/>
                    </a:lnTo>
                    <a:lnTo>
                      <a:pt x="65" y="21"/>
                    </a:lnTo>
                    <a:lnTo>
                      <a:pt x="68" y="15"/>
                    </a:lnTo>
                    <a:lnTo>
                      <a:pt x="73" y="18"/>
                    </a:lnTo>
                    <a:lnTo>
                      <a:pt x="79" y="10"/>
                    </a:lnTo>
                    <a:lnTo>
                      <a:pt x="81" y="12"/>
                    </a:lnTo>
                    <a:lnTo>
                      <a:pt x="89" y="5"/>
                    </a:lnTo>
                    <a:lnTo>
                      <a:pt x="92" y="0"/>
                    </a:lnTo>
                    <a:lnTo>
                      <a:pt x="97" y="5"/>
                    </a:lnTo>
                    <a:lnTo>
                      <a:pt x="100" y="2"/>
                    </a:lnTo>
                    <a:lnTo>
                      <a:pt x="103" y="4"/>
                    </a:lnTo>
                    <a:lnTo>
                      <a:pt x="102" y="5"/>
                    </a:lnTo>
                    <a:lnTo>
                      <a:pt x="102" y="7"/>
                    </a:lnTo>
                    <a:lnTo>
                      <a:pt x="106" y="8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2" y="16"/>
                    </a:lnTo>
                    <a:lnTo>
                      <a:pt x="102" y="18"/>
                    </a:lnTo>
                    <a:lnTo>
                      <a:pt x="113" y="26"/>
                    </a:lnTo>
                    <a:lnTo>
                      <a:pt x="110" y="33"/>
                    </a:lnTo>
                    <a:lnTo>
                      <a:pt x="111" y="37"/>
                    </a:lnTo>
                    <a:lnTo>
                      <a:pt x="110" y="37"/>
                    </a:lnTo>
                    <a:lnTo>
                      <a:pt x="110" y="42"/>
                    </a:lnTo>
                    <a:lnTo>
                      <a:pt x="106" y="42"/>
                    </a:lnTo>
                    <a:lnTo>
                      <a:pt x="106" y="44"/>
                    </a:lnTo>
                    <a:lnTo>
                      <a:pt x="114" y="45"/>
                    </a:lnTo>
                    <a:lnTo>
                      <a:pt x="113" y="49"/>
                    </a:lnTo>
                    <a:lnTo>
                      <a:pt x="102" y="4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05" name="Freeform 46"/>
              <p:cNvSpPr/>
              <p:nvPr/>
            </p:nvSpPr>
            <p:spPr>
              <a:xfrm>
                <a:off x="2274840" y="1936800"/>
                <a:ext cx="95040" cy="4716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47160"/>
                  <a:gd name="textAreaBottom" fmla="*/ 47520 h 47160"/>
                  <a:gd name="GluePoint1X" fmla="*/ 56 w 60"/>
                  <a:gd name="GluePoint1Y" fmla="*/ 0 h 30"/>
                  <a:gd name="GluePoint2X" fmla="*/ 32 w 60"/>
                  <a:gd name="GluePoint2Y" fmla="*/ 0 h 30"/>
                  <a:gd name="GluePoint3X" fmla="*/ 3 w 60"/>
                  <a:gd name="GluePoint3Y" fmla="*/ 0 h 30"/>
                  <a:gd name="GluePoint4X" fmla="*/ 0 w 60"/>
                  <a:gd name="GluePoint4Y" fmla="*/ 8 h 30"/>
                  <a:gd name="GluePoint5X" fmla="*/ 8 w 60"/>
                  <a:gd name="GluePoint5Y" fmla="*/ 3 h 30"/>
                  <a:gd name="GluePoint6X" fmla="*/ 10 w 60"/>
                  <a:gd name="GluePoint6Y" fmla="*/ 4 h 30"/>
                  <a:gd name="GluePoint7X" fmla="*/ 13 w 60"/>
                  <a:gd name="GluePoint7Y" fmla="*/ 1 h 30"/>
                  <a:gd name="GluePoint8X" fmla="*/ 16 w 60"/>
                  <a:gd name="GluePoint8Y" fmla="*/ 3 h 30"/>
                  <a:gd name="GluePoint9X" fmla="*/ 18 w 60"/>
                  <a:gd name="GluePoint9Y" fmla="*/ 3 h 30"/>
                  <a:gd name="GluePoint10X" fmla="*/ 18 w 60"/>
                  <a:gd name="GluePoint10Y" fmla="*/ 1 h 30"/>
                  <a:gd name="GluePoint11X" fmla="*/ 22 w 60"/>
                  <a:gd name="GluePoint11Y" fmla="*/ 0 h 30"/>
                  <a:gd name="GluePoint12X" fmla="*/ 27 w 60"/>
                  <a:gd name="GluePoint12Y" fmla="*/ 1 h 30"/>
                  <a:gd name="GluePoint13X" fmla="*/ 27 w 60"/>
                  <a:gd name="GluePoint13Y" fmla="*/ 6 h 30"/>
                  <a:gd name="GluePoint14X" fmla="*/ 30 w 60"/>
                  <a:gd name="GluePoint14Y" fmla="*/ 8 h 30"/>
                  <a:gd name="GluePoint15X" fmla="*/ 29 w 60"/>
                  <a:gd name="GluePoint15Y" fmla="*/ 9 h 30"/>
                  <a:gd name="GluePoint16X" fmla="*/ 29 w 60"/>
                  <a:gd name="GluePoint16Y" fmla="*/ 11 h 30"/>
                  <a:gd name="GluePoint17X" fmla="*/ 33 w 60"/>
                  <a:gd name="GluePoint17Y" fmla="*/ 12 h 30"/>
                  <a:gd name="GluePoint18X" fmla="*/ 35 w 60"/>
                  <a:gd name="GluePoint18Y" fmla="*/ 12 h 30"/>
                  <a:gd name="GluePoint19X" fmla="*/ 37 w 60"/>
                  <a:gd name="GluePoint19Y" fmla="*/ 14 h 30"/>
                  <a:gd name="GluePoint20X" fmla="*/ 33 w 60"/>
                  <a:gd name="GluePoint20Y" fmla="*/ 16 h 30"/>
                  <a:gd name="GluePoint21X" fmla="*/ 33 w 60"/>
                  <a:gd name="GluePoint21Y" fmla="*/ 16 h 30"/>
                  <a:gd name="GluePoint22X" fmla="*/ 30 w 60"/>
                  <a:gd name="GluePoint22Y" fmla="*/ 20 h 30"/>
                  <a:gd name="GluePoint23X" fmla="*/ 40 w 60"/>
                  <a:gd name="GluePoint23Y" fmla="*/ 27 h 30"/>
                  <a:gd name="GluePoint24X" fmla="*/ 41 w 60"/>
                  <a:gd name="GluePoint24Y" fmla="*/ 24 h 30"/>
                  <a:gd name="GluePoint25X" fmla="*/ 40 w 60"/>
                  <a:gd name="GluePoint25Y" fmla="*/ 22 h 30"/>
                  <a:gd name="GluePoint26X" fmla="*/ 41 w 60"/>
                  <a:gd name="GluePoint26Y" fmla="*/ 20 h 30"/>
                  <a:gd name="GluePoint27X" fmla="*/ 43 w 60"/>
                  <a:gd name="GluePoint27Y" fmla="*/ 8 h 30"/>
                  <a:gd name="GluePoint28X" fmla="*/ 52 w 60"/>
                  <a:gd name="GluePoint28Y" fmla="*/ 3 h 30"/>
                  <a:gd name="GluePoint29X" fmla="*/ 54 w 60"/>
                  <a:gd name="GluePoint29Y" fmla="*/ 1 h 30"/>
                  <a:gd name="GluePoint30X" fmla="*/ 52 w 60"/>
                  <a:gd name="GluePoint30Y" fmla="*/ 4 h 30"/>
                  <a:gd name="GluePoint31X" fmla="*/ 49 w 60"/>
                  <a:gd name="GluePoint31Y" fmla="*/ 8 h 30"/>
                  <a:gd name="GluePoint32X" fmla="*/ 48 w 60"/>
                  <a:gd name="GluePoint32Y" fmla="*/ 11 h 30"/>
                  <a:gd name="GluePoint33X" fmla="*/ 46 w 60"/>
                  <a:gd name="GluePoint33Y" fmla="*/ 12 h 30"/>
                  <a:gd name="GluePoint34X" fmla="*/ 48 w 60"/>
                  <a:gd name="GluePoint34Y" fmla="*/ 14 h 30"/>
                  <a:gd name="GluePoint35X" fmla="*/ 46 w 60"/>
                  <a:gd name="GluePoint35Y" fmla="*/ 17 h 30"/>
                  <a:gd name="GluePoint36X" fmla="*/ 45 w 60"/>
                  <a:gd name="GluePoint36Y" fmla="*/ 20 h 30"/>
                  <a:gd name="GluePoint37X" fmla="*/ 45 w 60"/>
                  <a:gd name="GluePoint37Y" fmla="*/ 24 h 30"/>
                  <a:gd name="GluePoint38X" fmla="*/ 48 w 60"/>
                  <a:gd name="GluePoint38Y" fmla="*/ 25 h 30"/>
                  <a:gd name="GluePoint39X" fmla="*/ 48 w 60"/>
                  <a:gd name="GluePoint39Y" fmla="*/ 30 h 30"/>
                  <a:gd name="GluePoint40X" fmla="*/ 56 w 60"/>
                  <a:gd name="GluePoint40Y" fmla="*/ 28 h 30"/>
                  <a:gd name="GluePoint41X" fmla="*/ 56 w 60"/>
                  <a:gd name="GluePoint41Y" fmla="*/ 27 h 30"/>
                  <a:gd name="GluePoint42X" fmla="*/ 60 w 60"/>
                  <a:gd name="GluePoint42Y" fmla="*/ 22 h 30"/>
                  <a:gd name="GluePoint43X" fmla="*/ 51 w 60"/>
                  <a:gd name="GluePoint43Y" fmla="*/ 20 h 30"/>
                  <a:gd name="GluePoint44X" fmla="*/ 56 w 60"/>
                  <a:gd name="GluePoint44Y" fmla="*/ 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60" h="30">
                    <a:moveTo>
                      <a:pt x="56" y="0"/>
                    </a:moveTo>
                    <a:lnTo>
                      <a:pt x="32" y="0"/>
                    </a:lnTo>
                    <a:lnTo>
                      <a:pt x="3" y="0"/>
                    </a:lnTo>
                    <a:lnTo>
                      <a:pt x="0" y="8"/>
                    </a:lnTo>
                    <a:lnTo>
                      <a:pt x="8" y="3"/>
                    </a:lnTo>
                    <a:lnTo>
                      <a:pt x="10" y="4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22" y="0"/>
                    </a:lnTo>
                    <a:lnTo>
                      <a:pt x="27" y="1"/>
                    </a:lnTo>
                    <a:lnTo>
                      <a:pt x="27" y="6"/>
                    </a:lnTo>
                    <a:lnTo>
                      <a:pt x="30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33" y="12"/>
                    </a:lnTo>
                    <a:lnTo>
                      <a:pt x="35" y="12"/>
                    </a:lnTo>
                    <a:lnTo>
                      <a:pt x="37" y="14"/>
                    </a:lnTo>
                    <a:lnTo>
                      <a:pt x="33" y="16"/>
                    </a:lnTo>
                    <a:lnTo>
                      <a:pt x="33" y="16"/>
                    </a:lnTo>
                    <a:lnTo>
                      <a:pt x="30" y="20"/>
                    </a:lnTo>
                    <a:lnTo>
                      <a:pt x="40" y="27"/>
                    </a:lnTo>
                    <a:lnTo>
                      <a:pt x="41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3" y="8"/>
                    </a:lnTo>
                    <a:lnTo>
                      <a:pt x="52" y="3"/>
                    </a:lnTo>
                    <a:lnTo>
                      <a:pt x="54" y="1"/>
                    </a:lnTo>
                    <a:lnTo>
                      <a:pt x="52" y="4"/>
                    </a:lnTo>
                    <a:lnTo>
                      <a:pt x="49" y="8"/>
                    </a:lnTo>
                    <a:lnTo>
                      <a:pt x="48" y="11"/>
                    </a:lnTo>
                    <a:lnTo>
                      <a:pt x="46" y="12"/>
                    </a:lnTo>
                    <a:lnTo>
                      <a:pt x="48" y="14"/>
                    </a:lnTo>
                    <a:lnTo>
                      <a:pt x="46" y="17"/>
                    </a:lnTo>
                    <a:lnTo>
                      <a:pt x="45" y="20"/>
                    </a:lnTo>
                    <a:lnTo>
                      <a:pt x="45" y="24"/>
                    </a:lnTo>
                    <a:lnTo>
                      <a:pt x="48" y="25"/>
                    </a:lnTo>
                    <a:lnTo>
                      <a:pt x="48" y="30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60" y="22"/>
                    </a:lnTo>
                    <a:lnTo>
                      <a:pt x="51" y="2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06" name="Freeform 47"/>
              <p:cNvSpPr/>
              <p:nvPr/>
            </p:nvSpPr>
            <p:spPr>
              <a:xfrm>
                <a:off x="2257560" y="186516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75 w 92"/>
                  <a:gd name="GluePoint1Y" fmla="*/ 4 h 45"/>
                  <a:gd name="GluePoint2X" fmla="*/ 68 w 92"/>
                  <a:gd name="GluePoint2Y" fmla="*/ 4 h 45"/>
                  <a:gd name="GluePoint3X" fmla="*/ 46 w 92"/>
                  <a:gd name="GluePoint3Y" fmla="*/ 4 h 45"/>
                  <a:gd name="GluePoint4X" fmla="*/ 24 w 92"/>
                  <a:gd name="GluePoint4Y" fmla="*/ 4 h 45"/>
                  <a:gd name="GluePoint5X" fmla="*/ 25 w 92"/>
                  <a:gd name="GluePoint5Y" fmla="*/ 0 h 45"/>
                  <a:gd name="GluePoint6X" fmla="*/ 14 w 92"/>
                  <a:gd name="GluePoint6Y" fmla="*/ 4 h 45"/>
                  <a:gd name="GluePoint7X" fmla="*/ 0 w 92"/>
                  <a:gd name="GluePoint7Y" fmla="*/ 45 h 45"/>
                  <a:gd name="GluePoint8X" fmla="*/ 43 w 92"/>
                  <a:gd name="GluePoint8Y" fmla="*/ 45 h 45"/>
                  <a:gd name="GluePoint9X" fmla="*/ 67 w 92"/>
                  <a:gd name="GluePoint9Y" fmla="*/ 45 h 45"/>
                  <a:gd name="GluePoint10X" fmla="*/ 70 w 92"/>
                  <a:gd name="GluePoint10Y" fmla="*/ 41 h 45"/>
                  <a:gd name="GluePoint11X" fmla="*/ 73 w 92"/>
                  <a:gd name="GluePoint11Y" fmla="*/ 43 h 45"/>
                  <a:gd name="GluePoint12X" fmla="*/ 78 w 92"/>
                  <a:gd name="GluePoint12Y" fmla="*/ 41 h 45"/>
                  <a:gd name="GluePoint13X" fmla="*/ 84 w 92"/>
                  <a:gd name="GluePoint13Y" fmla="*/ 36 h 45"/>
                  <a:gd name="GluePoint14X" fmla="*/ 81 w 92"/>
                  <a:gd name="GluePoint14Y" fmla="*/ 32 h 45"/>
                  <a:gd name="GluePoint15X" fmla="*/ 81 w 92"/>
                  <a:gd name="GluePoint15Y" fmla="*/ 30 h 45"/>
                  <a:gd name="GluePoint16X" fmla="*/ 81 w 92"/>
                  <a:gd name="GluePoint16Y" fmla="*/ 30 h 45"/>
                  <a:gd name="GluePoint17X" fmla="*/ 81 w 92"/>
                  <a:gd name="GluePoint17Y" fmla="*/ 25 h 45"/>
                  <a:gd name="GluePoint18X" fmla="*/ 84 w 92"/>
                  <a:gd name="GluePoint18Y" fmla="*/ 24 h 45"/>
                  <a:gd name="GluePoint19X" fmla="*/ 83 w 92"/>
                  <a:gd name="GluePoint19Y" fmla="*/ 22 h 45"/>
                  <a:gd name="GluePoint20X" fmla="*/ 89 w 92"/>
                  <a:gd name="GluePoint20Y" fmla="*/ 17 h 45"/>
                  <a:gd name="GluePoint21X" fmla="*/ 92 w 92"/>
                  <a:gd name="GluePoint21Y" fmla="*/ 16 h 45"/>
                  <a:gd name="GluePoint22X" fmla="*/ 89 w 92"/>
                  <a:gd name="GluePoint22Y" fmla="*/ 12 h 45"/>
                  <a:gd name="GluePoint23X" fmla="*/ 89 w 92"/>
                  <a:gd name="GluePoint23Y" fmla="*/ 8 h 45"/>
                  <a:gd name="GluePoint24X" fmla="*/ 86 w 92"/>
                  <a:gd name="GluePoint24Y" fmla="*/ 4 h 45"/>
                  <a:gd name="GluePoint25X" fmla="*/ 75 w 92"/>
                  <a:gd name="GluePoint25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75" y="4"/>
                    </a:moveTo>
                    <a:lnTo>
                      <a:pt x="68" y="4"/>
                    </a:lnTo>
                    <a:lnTo>
                      <a:pt x="46" y="4"/>
                    </a:lnTo>
                    <a:lnTo>
                      <a:pt x="24" y="4"/>
                    </a:lnTo>
                    <a:lnTo>
                      <a:pt x="25" y="0"/>
                    </a:lnTo>
                    <a:lnTo>
                      <a:pt x="14" y="4"/>
                    </a:lnTo>
                    <a:lnTo>
                      <a:pt x="0" y="45"/>
                    </a:lnTo>
                    <a:lnTo>
                      <a:pt x="43" y="45"/>
                    </a:lnTo>
                    <a:lnTo>
                      <a:pt x="67" y="45"/>
                    </a:lnTo>
                    <a:lnTo>
                      <a:pt x="70" y="41"/>
                    </a:lnTo>
                    <a:lnTo>
                      <a:pt x="73" y="43"/>
                    </a:lnTo>
                    <a:lnTo>
                      <a:pt x="78" y="41"/>
                    </a:lnTo>
                    <a:lnTo>
                      <a:pt x="84" y="36"/>
                    </a:lnTo>
                    <a:lnTo>
                      <a:pt x="81" y="32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1" y="25"/>
                    </a:lnTo>
                    <a:lnTo>
                      <a:pt x="84" y="24"/>
                    </a:lnTo>
                    <a:lnTo>
                      <a:pt x="83" y="22"/>
                    </a:lnTo>
                    <a:lnTo>
                      <a:pt x="89" y="17"/>
                    </a:lnTo>
                    <a:lnTo>
                      <a:pt x="92" y="16"/>
                    </a:lnTo>
                    <a:lnTo>
                      <a:pt x="89" y="12"/>
                    </a:lnTo>
                    <a:lnTo>
                      <a:pt x="89" y="8"/>
                    </a:lnTo>
                    <a:lnTo>
                      <a:pt x="86" y="4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07" name="Freeform 48"/>
              <p:cNvSpPr/>
              <p:nvPr/>
            </p:nvSpPr>
            <p:spPr>
              <a:xfrm>
                <a:off x="2295360" y="1790640"/>
                <a:ext cx="171000" cy="117000"/>
              </a:xfrm>
              <a:custGeom>
                <a:avLst/>
                <a:gdLst>
                  <a:gd name="textAreaLeft" fmla="*/ 0 w 171000"/>
                  <a:gd name="textAreaRight" fmla="*/ 171360 w 171000"/>
                  <a:gd name="textAreaTop" fmla="*/ 0 h 117000"/>
                  <a:gd name="textAreaBottom" fmla="*/ 117360 h 117000"/>
                  <a:gd name="GluePoint1X" fmla="*/ 62 w 108"/>
                  <a:gd name="GluePoint1Y" fmla="*/ 51 h 74"/>
                  <a:gd name="GluePoint2X" fmla="*/ 44 w 108"/>
                  <a:gd name="GluePoint2Y" fmla="*/ 51 h 74"/>
                  <a:gd name="GluePoint3X" fmla="*/ 22 w 108"/>
                  <a:gd name="GluePoint3Y" fmla="*/ 51 h 74"/>
                  <a:gd name="GluePoint4X" fmla="*/ 0 w 108"/>
                  <a:gd name="GluePoint4Y" fmla="*/ 51 h 74"/>
                  <a:gd name="GluePoint5X" fmla="*/ 1 w 108"/>
                  <a:gd name="GluePoint5Y" fmla="*/ 47 h 74"/>
                  <a:gd name="GluePoint6X" fmla="*/ 19 w 108"/>
                  <a:gd name="GluePoint6Y" fmla="*/ 37 h 74"/>
                  <a:gd name="GluePoint7X" fmla="*/ 19 w 108"/>
                  <a:gd name="GluePoint7Y" fmla="*/ 30 h 74"/>
                  <a:gd name="GluePoint8X" fmla="*/ 33 w 108"/>
                  <a:gd name="GluePoint8Y" fmla="*/ 27 h 74"/>
                  <a:gd name="GluePoint9X" fmla="*/ 39 w 108"/>
                  <a:gd name="GluePoint9Y" fmla="*/ 29 h 74"/>
                  <a:gd name="GluePoint10X" fmla="*/ 47 w 108"/>
                  <a:gd name="GluePoint10Y" fmla="*/ 29 h 74"/>
                  <a:gd name="GluePoint11X" fmla="*/ 60 w 108"/>
                  <a:gd name="GluePoint11Y" fmla="*/ 24 h 74"/>
                  <a:gd name="GluePoint12X" fmla="*/ 62 w 108"/>
                  <a:gd name="GluePoint12Y" fmla="*/ 21 h 74"/>
                  <a:gd name="GluePoint13X" fmla="*/ 62 w 108"/>
                  <a:gd name="GluePoint13Y" fmla="*/ 19 h 74"/>
                  <a:gd name="GluePoint14X" fmla="*/ 63 w 108"/>
                  <a:gd name="GluePoint14Y" fmla="*/ 16 h 74"/>
                  <a:gd name="GluePoint15X" fmla="*/ 62 w 108"/>
                  <a:gd name="GluePoint15Y" fmla="*/ 14 h 74"/>
                  <a:gd name="GluePoint16X" fmla="*/ 70 w 108"/>
                  <a:gd name="GluePoint16Y" fmla="*/ 11 h 74"/>
                  <a:gd name="GluePoint17X" fmla="*/ 74 w 108"/>
                  <a:gd name="GluePoint17Y" fmla="*/ 5 h 74"/>
                  <a:gd name="GluePoint18X" fmla="*/ 86 w 108"/>
                  <a:gd name="GluePoint18Y" fmla="*/ 0 h 74"/>
                  <a:gd name="GluePoint19X" fmla="*/ 108 w 108"/>
                  <a:gd name="GluePoint19Y" fmla="*/ 0 h 74"/>
                  <a:gd name="GluePoint20X" fmla="*/ 105 w 108"/>
                  <a:gd name="GluePoint20Y" fmla="*/ 6 h 74"/>
                  <a:gd name="GluePoint21X" fmla="*/ 105 w 108"/>
                  <a:gd name="GluePoint21Y" fmla="*/ 10 h 74"/>
                  <a:gd name="GluePoint22X" fmla="*/ 101 w 108"/>
                  <a:gd name="GluePoint22Y" fmla="*/ 16 h 74"/>
                  <a:gd name="GluePoint23X" fmla="*/ 100 w 108"/>
                  <a:gd name="GluePoint23Y" fmla="*/ 21 h 74"/>
                  <a:gd name="GluePoint24X" fmla="*/ 98 w 108"/>
                  <a:gd name="GluePoint24Y" fmla="*/ 22 h 74"/>
                  <a:gd name="GluePoint25X" fmla="*/ 100 w 108"/>
                  <a:gd name="GluePoint25Y" fmla="*/ 24 h 74"/>
                  <a:gd name="GluePoint26X" fmla="*/ 95 w 108"/>
                  <a:gd name="GluePoint26Y" fmla="*/ 38 h 74"/>
                  <a:gd name="GluePoint27X" fmla="*/ 89 w 108"/>
                  <a:gd name="GluePoint27Y" fmla="*/ 51 h 74"/>
                  <a:gd name="GluePoint28X" fmla="*/ 84 w 108"/>
                  <a:gd name="GluePoint28Y" fmla="*/ 64 h 74"/>
                  <a:gd name="GluePoint29X" fmla="*/ 84 w 108"/>
                  <a:gd name="GluePoint29Y" fmla="*/ 64 h 74"/>
                  <a:gd name="GluePoint30X" fmla="*/ 79 w 108"/>
                  <a:gd name="GluePoint30Y" fmla="*/ 67 h 74"/>
                  <a:gd name="GluePoint31X" fmla="*/ 81 w 108"/>
                  <a:gd name="GluePoint31Y" fmla="*/ 69 h 74"/>
                  <a:gd name="GluePoint32X" fmla="*/ 73 w 108"/>
                  <a:gd name="GluePoint32Y" fmla="*/ 74 h 74"/>
                  <a:gd name="GluePoint33X" fmla="*/ 76 w 108"/>
                  <a:gd name="GluePoint33Y" fmla="*/ 69 h 74"/>
                  <a:gd name="GluePoint34X" fmla="*/ 68 w 108"/>
                  <a:gd name="GluePoint34Y" fmla="*/ 63 h 74"/>
                  <a:gd name="GluePoint35X" fmla="*/ 65 w 108"/>
                  <a:gd name="GluePoint35Y" fmla="*/ 59 h 74"/>
                  <a:gd name="GluePoint36X" fmla="*/ 65 w 108"/>
                  <a:gd name="GluePoint36Y" fmla="*/ 55 h 74"/>
                  <a:gd name="GluePoint37X" fmla="*/ 62 w 108"/>
                  <a:gd name="GluePoint37Y" fmla="*/ 51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108" h="74">
                    <a:moveTo>
                      <a:pt x="62" y="51"/>
                    </a:moveTo>
                    <a:lnTo>
                      <a:pt x="44" y="51"/>
                    </a:lnTo>
                    <a:lnTo>
                      <a:pt x="22" y="51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19" y="37"/>
                    </a:lnTo>
                    <a:lnTo>
                      <a:pt x="19" y="30"/>
                    </a:lnTo>
                    <a:lnTo>
                      <a:pt x="33" y="27"/>
                    </a:lnTo>
                    <a:lnTo>
                      <a:pt x="39" y="29"/>
                    </a:lnTo>
                    <a:lnTo>
                      <a:pt x="47" y="29"/>
                    </a:lnTo>
                    <a:lnTo>
                      <a:pt x="60" y="24"/>
                    </a:lnTo>
                    <a:lnTo>
                      <a:pt x="62" y="21"/>
                    </a:lnTo>
                    <a:lnTo>
                      <a:pt x="62" y="19"/>
                    </a:lnTo>
                    <a:lnTo>
                      <a:pt x="63" y="16"/>
                    </a:lnTo>
                    <a:lnTo>
                      <a:pt x="62" y="14"/>
                    </a:lnTo>
                    <a:lnTo>
                      <a:pt x="70" y="11"/>
                    </a:lnTo>
                    <a:lnTo>
                      <a:pt x="74" y="5"/>
                    </a:lnTo>
                    <a:lnTo>
                      <a:pt x="86" y="0"/>
                    </a:lnTo>
                    <a:lnTo>
                      <a:pt x="108" y="0"/>
                    </a:lnTo>
                    <a:lnTo>
                      <a:pt x="105" y="6"/>
                    </a:lnTo>
                    <a:lnTo>
                      <a:pt x="105" y="10"/>
                    </a:lnTo>
                    <a:lnTo>
                      <a:pt x="101" y="16"/>
                    </a:lnTo>
                    <a:lnTo>
                      <a:pt x="100" y="21"/>
                    </a:lnTo>
                    <a:lnTo>
                      <a:pt x="98" y="22"/>
                    </a:lnTo>
                    <a:lnTo>
                      <a:pt x="100" y="24"/>
                    </a:lnTo>
                    <a:lnTo>
                      <a:pt x="95" y="38"/>
                    </a:lnTo>
                    <a:lnTo>
                      <a:pt x="89" y="51"/>
                    </a:lnTo>
                    <a:lnTo>
                      <a:pt x="84" y="64"/>
                    </a:lnTo>
                    <a:lnTo>
                      <a:pt x="84" y="64"/>
                    </a:lnTo>
                    <a:lnTo>
                      <a:pt x="79" y="67"/>
                    </a:lnTo>
                    <a:lnTo>
                      <a:pt x="81" y="69"/>
                    </a:lnTo>
                    <a:lnTo>
                      <a:pt x="73" y="74"/>
                    </a:lnTo>
                    <a:lnTo>
                      <a:pt x="76" y="69"/>
                    </a:lnTo>
                    <a:lnTo>
                      <a:pt x="68" y="63"/>
                    </a:lnTo>
                    <a:lnTo>
                      <a:pt x="65" y="59"/>
                    </a:lnTo>
                    <a:lnTo>
                      <a:pt x="65" y="55"/>
                    </a:lnTo>
                    <a:lnTo>
                      <a:pt x="62" y="5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08" name="Freeform 49"/>
              <p:cNvSpPr/>
              <p:nvPr/>
            </p:nvSpPr>
            <p:spPr>
              <a:xfrm>
                <a:off x="2355840" y="1324080"/>
                <a:ext cx="522000" cy="466200"/>
              </a:xfrm>
              <a:custGeom>
                <a:avLst/>
                <a:gdLst>
                  <a:gd name="textAreaLeft" fmla="*/ 0 w 522000"/>
                  <a:gd name="textAreaRight" fmla="*/ 522360 w 522000"/>
                  <a:gd name="textAreaTop" fmla="*/ 0 h 466200"/>
                  <a:gd name="textAreaBottom" fmla="*/ 466560 h 466200"/>
                  <a:gd name="GluePoint1X" fmla="*/ 267 w 329"/>
                  <a:gd name="GluePoint1Y" fmla="*/ 173 h 294"/>
                  <a:gd name="GluePoint2X" fmla="*/ 240 w 329"/>
                  <a:gd name="GluePoint2Y" fmla="*/ 165 h 294"/>
                  <a:gd name="GluePoint3X" fmla="*/ 246 w 329"/>
                  <a:gd name="GluePoint3Y" fmla="*/ 156 h 294"/>
                  <a:gd name="GluePoint4X" fmla="*/ 237 w 329"/>
                  <a:gd name="GluePoint4Y" fmla="*/ 172 h 294"/>
                  <a:gd name="GluePoint5X" fmla="*/ 230 w 329"/>
                  <a:gd name="GluePoint5Y" fmla="*/ 176 h 294"/>
                  <a:gd name="GluePoint6X" fmla="*/ 213 w 329"/>
                  <a:gd name="GluePoint6Y" fmla="*/ 172 h 294"/>
                  <a:gd name="GluePoint7X" fmla="*/ 210 w 329"/>
                  <a:gd name="GluePoint7Y" fmla="*/ 167 h 294"/>
                  <a:gd name="GluePoint8X" fmla="*/ 213 w 329"/>
                  <a:gd name="GluePoint8Y" fmla="*/ 156 h 294"/>
                  <a:gd name="GluePoint9X" fmla="*/ 205 w 329"/>
                  <a:gd name="GluePoint9Y" fmla="*/ 162 h 294"/>
                  <a:gd name="GluePoint10X" fmla="*/ 203 w 329"/>
                  <a:gd name="GluePoint10Y" fmla="*/ 148 h 294"/>
                  <a:gd name="GluePoint11X" fmla="*/ 213 w 329"/>
                  <a:gd name="GluePoint11Y" fmla="*/ 131 h 294"/>
                  <a:gd name="GluePoint12X" fmla="*/ 219 w 329"/>
                  <a:gd name="GluePoint12Y" fmla="*/ 127 h 294"/>
                  <a:gd name="GluePoint13X" fmla="*/ 225 w 329"/>
                  <a:gd name="GluePoint13Y" fmla="*/ 120 h 294"/>
                  <a:gd name="GluePoint14X" fmla="*/ 252 w 329"/>
                  <a:gd name="GluePoint14Y" fmla="*/ 128 h 294"/>
                  <a:gd name="GluePoint15X" fmla="*/ 271 w 329"/>
                  <a:gd name="GluePoint15Y" fmla="*/ 117 h 294"/>
                  <a:gd name="GluePoint16X" fmla="*/ 268 w 329"/>
                  <a:gd name="GluePoint16Y" fmla="*/ 106 h 294"/>
                  <a:gd name="GluePoint17X" fmla="*/ 270 w 329"/>
                  <a:gd name="GluePoint17Y" fmla="*/ 99 h 294"/>
                  <a:gd name="GluePoint18X" fmla="*/ 278 w 329"/>
                  <a:gd name="GluePoint18Y" fmla="*/ 85 h 294"/>
                  <a:gd name="GluePoint19X" fmla="*/ 276 w 329"/>
                  <a:gd name="GluePoint19Y" fmla="*/ 74 h 294"/>
                  <a:gd name="GluePoint20X" fmla="*/ 284 w 329"/>
                  <a:gd name="GluePoint20Y" fmla="*/ 64 h 294"/>
                  <a:gd name="GluePoint21X" fmla="*/ 278 w 329"/>
                  <a:gd name="GluePoint21Y" fmla="*/ 57 h 294"/>
                  <a:gd name="GluePoint22X" fmla="*/ 279 w 329"/>
                  <a:gd name="GluePoint22Y" fmla="*/ 49 h 294"/>
                  <a:gd name="GluePoint23X" fmla="*/ 291 w 329"/>
                  <a:gd name="GluePoint23Y" fmla="*/ 37 h 294"/>
                  <a:gd name="GluePoint24X" fmla="*/ 268 w 329"/>
                  <a:gd name="GluePoint24Y" fmla="*/ 54 h 294"/>
                  <a:gd name="GluePoint25X" fmla="*/ 260 w 329"/>
                  <a:gd name="GluePoint25Y" fmla="*/ 59 h 294"/>
                  <a:gd name="GluePoint26X" fmla="*/ 251 w 329"/>
                  <a:gd name="GluePoint26Y" fmla="*/ 66 h 294"/>
                  <a:gd name="GluePoint27X" fmla="*/ 227 w 329"/>
                  <a:gd name="GluePoint27Y" fmla="*/ 72 h 294"/>
                  <a:gd name="GluePoint28X" fmla="*/ 208 w 329"/>
                  <a:gd name="GluePoint28Y" fmla="*/ 61 h 294"/>
                  <a:gd name="GluePoint29X" fmla="*/ 222 w 329"/>
                  <a:gd name="GluePoint29Y" fmla="*/ 56 h 294"/>
                  <a:gd name="GluePoint30X" fmla="*/ 222 w 329"/>
                  <a:gd name="GluePoint30Y" fmla="*/ 43 h 294"/>
                  <a:gd name="GluePoint31X" fmla="*/ 233 w 329"/>
                  <a:gd name="GluePoint31Y" fmla="*/ 24 h 294"/>
                  <a:gd name="GluePoint32X" fmla="*/ 217 w 329"/>
                  <a:gd name="GluePoint32Y" fmla="*/ 22 h 294"/>
                  <a:gd name="GluePoint33X" fmla="*/ 213 w 329"/>
                  <a:gd name="GluePoint33Y" fmla="*/ 16 h 294"/>
                  <a:gd name="GluePoint34X" fmla="*/ 206 w 329"/>
                  <a:gd name="GluePoint34Y" fmla="*/ 11 h 294"/>
                  <a:gd name="GluePoint35X" fmla="*/ 183 w 329"/>
                  <a:gd name="GluePoint35Y" fmla="*/ 6 h 294"/>
                  <a:gd name="GluePoint36X" fmla="*/ 173 w 329"/>
                  <a:gd name="GluePoint36Y" fmla="*/ 4 h 294"/>
                  <a:gd name="GluePoint37X" fmla="*/ 138 w 329"/>
                  <a:gd name="GluePoint37Y" fmla="*/ 12 h 294"/>
                  <a:gd name="GluePoint38X" fmla="*/ 129 w 329"/>
                  <a:gd name="GluePoint38Y" fmla="*/ 27 h 294"/>
                  <a:gd name="GluePoint39X" fmla="*/ 129 w 329"/>
                  <a:gd name="GluePoint39Y" fmla="*/ 35 h 294"/>
                  <a:gd name="GluePoint40X" fmla="*/ 129 w 329"/>
                  <a:gd name="GluePoint40Y" fmla="*/ 45 h 294"/>
                  <a:gd name="GluePoint41X" fmla="*/ 119 w 329"/>
                  <a:gd name="GluePoint41Y" fmla="*/ 53 h 294"/>
                  <a:gd name="GluePoint42X" fmla="*/ 111 w 329"/>
                  <a:gd name="GluePoint42Y" fmla="*/ 91 h 294"/>
                  <a:gd name="GluePoint43X" fmla="*/ 103 w 329"/>
                  <a:gd name="GluePoint43Y" fmla="*/ 104 h 294"/>
                  <a:gd name="GluePoint44X" fmla="*/ 51 w 329"/>
                  <a:gd name="GluePoint44Y" fmla="*/ 159 h 294"/>
                  <a:gd name="GluePoint45X" fmla="*/ 55 w 329"/>
                  <a:gd name="GluePoint45Y" fmla="*/ 170 h 294"/>
                  <a:gd name="GluePoint46X" fmla="*/ 38 w 329"/>
                  <a:gd name="GluePoint46Y" fmla="*/ 186 h 294"/>
                  <a:gd name="GluePoint47X" fmla="*/ 28 w 329"/>
                  <a:gd name="GluePoint47Y" fmla="*/ 185 h 294"/>
                  <a:gd name="GluePoint48X" fmla="*/ 1 w 329"/>
                  <a:gd name="GluePoint48Y" fmla="*/ 254 h 294"/>
                  <a:gd name="GluePoint49X" fmla="*/ 22 w 329"/>
                  <a:gd name="GluePoint49Y" fmla="*/ 278 h 294"/>
                  <a:gd name="GluePoint50X" fmla="*/ 48 w 329"/>
                  <a:gd name="GluePoint50Y" fmla="*/ 283 h 294"/>
                  <a:gd name="GluePoint51X" fmla="*/ 81 w 329"/>
                  <a:gd name="GluePoint51Y" fmla="*/ 294 h 294"/>
                  <a:gd name="GluePoint52X" fmla="*/ 114 w 329"/>
                  <a:gd name="GluePoint52Y" fmla="*/ 283 h 294"/>
                  <a:gd name="GluePoint53X" fmla="*/ 141 w 329"/>
                  <a:gd name="GluePoint53Y" fmla="*/ 254 h 294"/>
                  <a:gd name="GluePoint54X" fmla="*/ 165 w 329"/>
                  <a:gd name="GluePoint54Y" fmla="*/ 242 h 294"/>
                  <a:gd name="GluePoint55X" fmla="*/ 192 w 329"/>
                  <a:gd name="GluePoint55Y" fmla="*/ 238 h 294"/>
                  <a:gd name="GluePoint56X" fmla="*/ 217 w 329"/>
                  <a:gd name="GluePoint56Y" fmla="*/ 225 h 294"/>
                  <a:gd name="GluePoint57X" fmla="*/ 135 w 329"/>
                  <a:gd name="GluePoint57Y" fmla="*/ 247 h 294"/>
                  <a:gd name="GluePoint58X" fmla="*/ 144 w 329"/>
                  <a:gd name="GluePoint58Y" fmla="*/ 236 h 294"/>
                  <a:gd name="GluePoint59X" fmla="*/ 190 w 329"/>
                  <a:gd name="GluePoint59Y" fmla="*/ 207 h 294"/>
                  <a:gd name="GluePoint60X" fmla="*/ 260 w 329"/>
                  <a:gd name="GluePoint60Y" fmla="*/ 205 h 294"/>
                  <a:gd name="GluePoint61X" fmla="*/ 291 w 329"/>
                  <a:gd name="GluePoint61Y" fmla="*/ 197 h 294"/>
                  <a:gd name="GluePoint62X" fmla="*/ 325 w 329"/>
                  <a:gd name="GluePoint62Y" fmla="*/ 173 h 29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29" h="294">
                    <a:moveTo>
                      <a:pt x="325" y="173"/>
                    </a:moveTo>
                    <a:lnTo>
                      <a:pt x="314" y="173"/>
                    </a:lnTo>
                    <a:lnTo>
                      <a:pt x="302" y="173"/>
                    </a:lnTo>
                    <a:lnTo>
                      <a:pt x="289" y="173"/>
                    </a:lnTo>
                    <a:lnTo>
                      <a:pt x="278" y="173"/>
                    </a:lnTo>
                    <a:lnTo>
                      <a:pt x="267" y="173"/>
                    </a:lnTo>
                    <a:lnTo>
                      <a:pt x="254" y="173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3" y="173"/>
                    </a:lnTo>
                    <a:lnTo>
                      <a:pt x="244" y="168"/>
                    </a:lnTo>
                    <a:lnTo>
                      <a:pt x="240" y="165"/>
                    </a:lnTo>
                    <a:lnTo>
                      <a:pt x="244" y="164"/>
                    </a:lnTo>
                    <a:lnTo>
                      <a:pt x="251" y="162"/>
                    </a:lnTo>
                    <a:lnTo>
                      <a:pt x="249" y="160"/>
                    </a:lnTo>
                    <a:lnTo>
                      <a:pt x="251" y="157"/>
                    </a:lnTo>
                    <a:lnTo>
                      <a:pt x="249" y="156"/>
                    </a:lnTo>
                    <a:lnTo>
                      <a:pt x="246" y="156"/>
                    </a:lnTo>
                    <a:lnTo>
                      <a:pt x="244" y="159"/>
                    </a:lnTo>
                    <a:lnTo>
                      <a:pt x="241" y="159"/>
                    </a:lnTo>
                    <a:lnTo>
                      <a:pt x="240" y="164"/>
                    </a:lnTo>
                    <a:lnTo>
                      <a:pt x="240" y="167"/>
                    </a:lnTo>
                    <a:lnTo>
                      <a:pt x="238" y="172"/>
                    </a:lnTo>
                    <a:lnTo>
                      <a:pt x="237" y="172"/>
                    </a:lnTo>
                    <a:lnTo>
                      <a:pt x="233" y="175"/>
                    </a:lnTo>
                    <a:lnTo>
                      <a:pt x="233" y="176"/>
                    </a:lnTo>
                    <a:lnTo>
                      <a:pt x="233" y="178"/>
                    </a:lnTo>
                    <a:lnTo>
                      <a:pt x="229" y="181"/>
                    </a:lnTo>
                    <a:lnTo>
                      <a:pt x="227" y="178"/>
                    </a:lnTo>
                    <a:lnTo>
                      <a:pt x="230" y="176"/>
                    </a:lnTo>
                    <a:lnTo>
                      <a:pt x="225" y="170"/>
                    </a:lnTo>
                    <a:lnTo>
                      <a:pt x="221" y="170"/>
                    </a:lnTo>
                    <a:lnTo>
                      <a:pt x="217" y="173"/>
                    </a:lnTo>
                    <a:lnTo>
                      <a:pt x="216" y="172"/>
                    </a:lnTo>
                    <a:lnTo>
                      <a:pt x="214" y="173"/>
                    </a:lnTo>
                    <a:lnTo>
                      <a:pt x="213" y="172"/>
                    </a:lnTo>
                    <a:lnTo>
                      <a:pt x="213" y="170"/>
                    </a:lnTo>
                    <a:lnTo>
                      <a:pt x="211" y="168"/>
                    </a:lnTo>
                    <a:lnTo>
                      <a:pt x="208" y="172"/>
                    </a:lnTo>
                    <a:lnTo>
                      <a:pt x="208" y="170"/>
                    </a:lnTo>
                    <a:lnTo>
                      <a:pt x="208" y="168"/>
                    </a:lnTo>
                    <a:lnTo>
                      <a:pt x="210" y="167"/>
                    </a:lnTo>
                    <a:lnTo>
                      <a:pt x="211" y="162"/>
                    </a:lnTo>
                    <a:lnTo>
                      <a:pt x="213" y="162"/>
                    </a:lnTo>
                    <a:lnTo>
                      <a:pt x="213" y="160"/>
                    </a:lnTo>
                    <a:lnTo>
                      <a:pt x="214" y="159"/>
                    </a:lnTo>
                    <a:lnTo>
                      <a:pt x="214" y="157"/>
                    </a:lnTo>
                    <a:lnTo>
                      <a:pt x="213" y="156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08" y="162"/>
                    </a:lnTo>
                    <a:lnTo>
                      <a:pt x="206" y="162"/>
                    </a:lnTo>
                    <a:lnTo>
                      <a:pt x="206" y="160"/>
                    </a:lnTo>
                    <a:lnTo>
                      <a:pt x="205" y="162"/>
                    </a:lnTo>
                    <a:lnTo>
                      <a:pt x="203" y="162"/>
                    </a:lnTo>
                    <a:lnTo>
                      <a:pt x="205" y="157"/>
                    </a:lnTo>
                    <a:lnTo>
                      <a:pt x="210" y="151"/>
                    </a:lnTo>
                    <a:lnTo>
                      <a:pt x="208" y="151"/>
                    </a:lnTo>
                    <a:lnTo>
                      <a:pt x="208" y="148"/>
                    </a:lnTo>
                    <a:lnTo>
                      <a:pt x="203" y="148"/>
                    </a:lnTo>
                    <a:lnTo>
                      <a:pt x="206" y="144"/>
                    </a:lnTo>
                    <a:lnTo>
                      <a:pt x="203" y="139"/>
                    </a:lnTo>
                    <a:lnTo>
                      <a:pt x="208" y="136"/>
                    </a:lnTo>
                    <a:lnTo>
                      <a:pt x="208" y="135"/>
                    </a:lnTo>
                    <a:lnTo>
                      <a:pt x="210" y="131"/>
                    </a:lnTo>
                    <a:lnTo>
                      <a:pt x="213" y="131"/>
                    </a:lnTo>
                    <a:lnTo>
                      <a:pt x="217" y="130"/>
                    </a:lnTo>
                    <a:lnTo>
                      <a:pt x="214" y="130"/>
                    </a:lnTo>
                    <a:lnTo>
                      <a:pt x="214" y="122"/>
                    </a:lnTo>
                    <a:lnTo>
                      <a:pt x="217" y="122"/>
                    </a:lnTo>
                    <a:lnTo>
                      <a:pt x="216" y="123"/>
                    </a:lnTo>
                    <a:lnTo>
                      <a:pt x="219" y="127"/>
                    </a:lnTo>
                    <a:lnTo>
                      <a:pt x="222" y="128"/>
                    </a:lnTo>
                    <a:lnTo>
                      <a:pt x="224" y="127"/>
                    </a:lnTo>
                    <a:lnTo>
                      <a:pt x="222" y="125"/>
                    </a:lnTo>
                    <a:lnTo>
                      <a:pt x="224" y="123"/>
                    </a:lnTo>
                    <a:lnTo>
                      <a:pt x="224" y="122"/>
                    </a:lnTo>
                    <a:lnTo>
                      <a:pt x="225" y="120"/>
                    </a:lnTo>
                    <a:lnTo>
                      <a:pt x="224" y="119"/>
                    </a:lnTo>
                    <a:lnTo>
                      <a:pt x="225" y="119"/>
                    </a:lnTo>
                    <a:lnTo>
                      <a:pt x="230" y="123"/>
                    </a:lnTo>
                    <a:lnTo>
                      <a:pt x="233" y="125"/>
                    </a:lnTo>
                    <a:lnTo>
                      <a:pt x="235" y="128"/>
                    </a:lnTo>
                    <a:lnTo>
                      <a:pt x="252" y="128"/>
                    </a:lnTo>
                    <a:lnTo>
                      <a:pt x="259" y="130"/>
                    </a:lnTo>
                    <a:lnTo>
                      <a:pt x="265" y="123"/>
                    </a:lnTo>
                    <a:lnTo>
                      <a:pt x="264" y="123"/>
                    </a:lnTo>
                    <a:lnTo>
                      <a:pt x="265" y="120"/>
                    </a:lnTo>
                    <a:lnTo>
                      <a:pt x="271" y="119"/>
                    </a:lnTo>
                    <a:lnTo>
                      <a:pt x="271" y="117"/>
                    </a:lnTo>
                    <a:lnTo>
                      <a:pt x="273" y="115"/>
                    </a:lnTo>
                    <a:lnTo>
                      <a:pt x="270" y="114"/>
                    </a:lnTo>
                    <a:lnTo>
                      <a:pt x="268" y="109"/>
                    </a:lnTo>
                    <a:lnTo>
                      <a:pt x="268" y="107"/>
                    </a:lnTo>
                    <a:lnTo>
                      <a:pt x="273" y="107"/>
                    </a:lnTo>
                    <a:lnTo>
                      <a:pt x="268" y="106"/>
                    </a:lnTo>
                    <a:lnTo>
                      <a:pt x="268" y="106"/>
                    </a:lnTo>
                    <a:lnTo>
                      <a:pt x="265" y="106"/>
                    </a:lnTo>
                    <a:lnTo>
                      <a:pt x="268" y="104"/>
                    </a:lnTo>
                    <a:lnTo>
                      <a:pt x="265" y="103"/>
                    </a:lnTo>
                    <a:lnTo>
                      <a:pt x="265" y="101"/>
                    </a:lnTo>
                    <a:lnTo>
                      <a:pt x="270" y="99"/>
                    </a:lnTo>
                    <a:lnTo>
                      <a:pt x="268" y="96"/>
                    </a:lnTo>
                    <a:lnTo>
                      <a:pt x="273" y="93"/>
                    </a:lnTo>
                    <a:lnTo>
                      <a:pt x="275" y="90"/>
                    </a:lnTo>
                    <a:lnTo>
                      <a:pt x="276" y="86"/>
                    </a:lnTo>
                    <a:lnTo>
                      <a:pt x="275" y="86"/>
                    </a:lnTo>
                    <a:lnTo>
                      <a:pt x="278" y="85"/>
                    </a:lnTo>
                    <a:lnTo>
                      <a:pt x="279" y="82"/>
                    </a:lnTo>
                    <a:lnTo>
                      <a:pt x="283" y="78"/>
                    </a:lnTo>
                    <a:lnTo>
                      <a:pt x="281" y="80"/>
                    </a:lnTo>
                    <a:lnTo>
                      <a:pt x="279" y="78"/>
                    </a:lnTo>
                    <a:lnTo>
                      <a:pt x="276" y="78"/>
                    </a:lnTo>
                    <a:lnTo>
                      <a:pt x="276" y="74"/>
                    </a:lnTo>
                    <a:lnTo>
                      <a:pt x="275" y="74"/>
                    </a:lnTo>
                    <a:lnTo>
                      <a:pt x="279" y="69"/>
                    </a:lnTo>
                    <a:lnTo>
                      <a:pt x="284" y="67"/>
                    </a:lnTo>
                    <a:lnTo>
                      <a:pt x="284" y="66"/>
                    </a:lnTo>
                    <a:lnTo>
                      <a:pt x="283" y="66"/>
                    </a:lnTo>
                    <a:lnTo>
                      <a:pt x="284" y="64"/>
                    </a:lnTo>
                    <a:lnTo>
                      <a:pt x="291" y="62"/>
                    </a:lnTo>
                    <a:lnTo>
                      <a:pt x="289" y="61"/>
                    </a:lnTo>
                    <a:lnTo>
                      <a:pt x="283" y="62"/>
                    </a:lnTo>
                    <a:lnTo>
                      <a:pt x="283" y="61"/>
                    </a:lnTo>
                    <a:lnTo>
                      <a:pt x="275" y="59"/>
                    </a:lnTo>
                    <a:lnTo>
                      <a:pt x="278" y="57"/>
                    </a:lnTo>
                    <a:lnTo>
                      <a:pt x="283" y="57"/>
                    </a:lnTo>
                    <a:lnTo>
                      <a:pt x="281" y="56"/>
                    </a:lnTo>
                    <a:lnTo>
                      <a:pt x="283" y="51"/>
                    </a:lnTo>
                    <a:lnTo>
                      <a:pt x="286" y="51"/>
                    </a:lnTo>
                    <a:lnTo>
                      <a:pt x="281" y="51"/>
                    </a:lnTo>
                    <a:lnTo>
                      <a:pt x="279" y="49"/>
                    </a:lnTo>
                    <a:lnTo>
                      <a:pt x="283" y="45"/>
                    </a:lnTo>
                    <a:lnTo>
                      <a:pt x="286" y="43"/>
                    </a:lnTo>
                    <a:lnTo>
                      <a:pt x="283" y="41"/>
                    </a:lnTo>
                    <a:lnTo>
                      <a:pt x="287" y="40"/>
                    </a:lnTo>
                    <a:lnTo>
                      <a:pt x="286" y="38"/>
                    </a:lnTo>
                    <a:lnTo>
                      <a:pt x="291" y="37"/>
                    </a:lnTo>
                    <a:lnTo>
                      <a:pt x="286" y="37"/>
                    </a:lnTo>
                    <a:lnTo>
                      <a:pt x="273" y="46"/>
                    </a:lnTo>
                    <a:lnTo>
                      <a:pt x="276" y="49"/>
                    </a:lnTo>
                    <a:lnTo>
                      <a:pt x="270" y="54"/>
                    </a:lnTo>
                    <a:lnTo>
                      <a:pt x="268" y="53"/>
                    </a:lnTo>
                    <a:lnTo>
                      <a:pt x="268" y="54"/>
                    </a:lnTo>
                    <a:lnTo>
                      <a:pt x="267" y="57"/>
                    </a:lnTo>
                    <a:lnTo>
                      <a:pt x="265" y="57"/>
                    </a:lnTo>
                    <a:lnTo>
                      <a:pt x="264" y="59"/>
                    </a:lnTo>
                    <a:lnTo>
                      <a:pt x="265" y="59"/>
                    </a:lnTo>
                    <a:lnTo>
                      <a:pt x="262" y="61"/>
                    </a:lnTo>
                    <a:lnTo>
                      <a:pt x="260" y="59"/>
                    </a:lnTo>
                    <a:lnTo>
                      <a:pt x="262" y="62"/>
                    </a:lnTo>
                    <a:lnTo>
                      <a:pt x="257" y="67"/>
                    </a:lnTo>
                    <a:lnTo>
                      <a:pt x="260" y="64"/>
                    </a:lnTo>
                    <a:lnTo>
                      <a:pt x="260" y="62"/>
                    </a:lnTo>
                    <a:lnTo>
                      <a:pt x="256" y="61"/>
                    </a:lnTo>
                    <a:lnTo>
                      <a:pt x="251" y="66"/>
                    </a:lnTo>
                    <a:lnTo>
                      <a:pt x="237" y="70"/>
                    </a:lnTo>
                    <a:lnTo>
                      <a:pt x="233" y="72"/>
                    </a:lnTo>
                    <a:lnTo>
                      <a:pt x="237" y="67"/>
                    </a:lnTo>
                    <a:lnTo>
                      <a:pt x="233" y="69"/>
                    </a:lnTo>
                    <a:lnTo>
                      <a:pt x="235" y="64"/>
                    </a:lnTo>
                    <a:lnTo>
                      <a:pt x="227" y="72"/>
                    </a:lnTo>
                    <a:lnTo>
                      <a:pt x="227" y="72"/>
                    </a:lnTo>
                    <a:lnTo>
                      <a:pt x="230" y="67"/>
                    </a:lnTo>
                    <a:lnTo>
                      <a:pt x="230" y="59"/>
                    </a:lnTo>
                    <a:lnTo>
                      <a:pt x="221" y="61"/>
                    </a:lnTo>
                    <a:lnTo>
                      <a:pt x="213" y="64"/>
                    </a:lnTo>
                    <a:lnTo>
                      <a:pt x="208" y="61"/>
                    </a:lnTo>
                    <a:lnTo>
                      <a:pt x="213" y="61"/>
                    </a:lnTo>
                    <a:lnTo>
                      <a:pt x="213" y="57"/>
                    </a:lnTo>
                    <a:lnTo>
                      <a:pt x="214" y="57"/>
                    </a:lnTo>
                    <a:lnTo>
                      <a:pt x="216" y="61"/>
                    </a:lnTo>
                    <a:lnTo>
                      <a:pt x="222" y="57"/>
                    </a:lnTo>
                    <a:lnTo>
                      <a:pt x="222" y="56"/>
                    </a:lnTo>
                    <a:lnTo>
                      <a:pt x="221" y="54"/>
                    </a:lnTo>
                    <a:lnTo>
                      <a:pt x="225" y="53"/>
                    </a:lnTo>
                    <a:lnTo>
                      <a:pt x="219" y="53"/>
                    </a:lnTo>
                    <a:lnTo>
                      <a:pt x="225" y="48"/>
                    </a:lnTo>
                    <a:lnTo>
                      <a:pt x="225" y="45"/>
                    </a:lnTo>
                    <a:lnTo>
                      <a:pt x="222" y="43"/>
                    </a:lnTo>
                    <a:lnTo>
                      <a:pt x="224" y="41"/>
                    </a:lnTo>
                    <a:lnTo>
                      <a:pt x="229" y="40"/>
                    </a:lnTo>
                    <a:lnTo>
                      <a:pt x="229" y="35"/>
                    </a:lnTo>
                    <a:lnTo>
                      <a:pt x="230" y="30"/>
                    </a:lnTo>
                    <a:lnTo>
                      <a:pt x="235" y="29"/>
                    </a:lnTo>
                    <a:lnTo>
                      <a:pt x="233" y="24"/>
                    </a:lnTo>
                    <a:lnTo>
                      <a:pt x="232" y="25"/>
                    </a:lnTo>
                    <a:lnTo>
                      <a:pt x="232" y="25"/>
                    </a:lnTo>
                    <a:lnTo>
                      <a:pt x="227" y="27"/>
                    </a:lnTo>
                    <a:lnTo>
                      <a:pt x="225" y="24"/>
                    </a:lnTo>
                    <a:lnTo>
                      <a:pt x="217" y="25"/>
                    </a:lnTo>
                    <a:lnTo>
                      <a:pt x="217" y="22"/>
                    </a:lnTo>
                    <a:lnTo>
                      <a:pt x="211" y="24"/>
                    </a:lnTo>
                    <a:lnTo>
                      <a:pt x="213" y="22"/>
                    </a:lnTo>
                    <a:lnTo>
                      <a:pt x="210" y="20"/>
                    </a:lnTo>
                    <a:lnTo>
                      <a:pt x="210" y="19"/>
                    </a:lnTo>
                    <a:lnTo>
                      <a:pt x="214" y="16"/>
                    </a:lnTo>
                    <a:lnTo>
                      <a:pt x="213" y="16"/>
                    </a:lnTo>
                    <a:lnTo>
                      <a:pt x="206" y="17"/>
                    </a:lnTo>
                    <a:lnTo>
                      <a:pt x="206" y="16"/>
                    </a:lnTo>
                    <a:lnTo>
                      <a:pt x="210" y="16"/>
                    </a:lnTo>
                    <a:lnTo>
                      <a:pt x="208" y="12"/>
                    </a:lnTo>
                    <a:lnTo>
                      <a:pt x="210" y="11"/>
                    </a:lnTo>
                    <a:lnTo>
                      <a:pt x="206" y="11"/>
                    </a:lnTo>
                    <a:lnTo>
                      <a:pt x="205" y="12"/>
                    </a:lnTo>
                    <a:lnTo>
                      <a:pt x="202" y="12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195" y="3"/>
                    </a:lnTo>
                    <a:lnTo>
                      <a:pt x="183" y="6"/>
                    </a:lnTo>
                    <a:lnTo>
                      <a:pt x="181" y="6"/>
                    </a:lnTo>
                    <a:lnTo>
                      <a:pt x="178" y="8"/>
                    </a:lnTo>
                    <a:lnTo>
                      <a:pt x="178" y="6"/>
                    </a:lnTo>
                    <a:lnTo>
                      <a:pt x="178" y="4"/>
                    </a:lnTo>
                    <a:lnTo>
                      <a:pt x="171" y="6"/>
                    </a:lnTo>
                    <a:lnTo>
                      <a:pt x="173" y="4"/>
                    </a:lnTo>
                    <a:lnTo>
                      <a:pt x="165" y="3"/>
                    </a:lnTo>
                    <a:lnTo>
                      <a:pt x="152" y="1"/>
                    </a:lnTo>
                    <a:lnTo>
                      <a:pt x="152" y="0"/>
                    </a:lnTo>
                    <a:lnTo>
                      <a:pt x="140" y="6"/>
                    </a:lnTo>
                    <a:lnTo>
                      <a:pt x="138" y="9"/>
                    </a:lnTo>
                    <a:lnTo>
                      <a:pt x="138" y="12"/>
                    </a:lnTo>
                    <a:lnTo>
                      <a:pt x="141" y="16"/>
                    </a:lnTo>
                    <a:lnTo>
                      <a:pt x="146" y="14"/>
                    </a:lnTo>
                    <a:lnTo>
                      <a:pt x="143" y="16"/>
                    </a:lnTo>
                    <a:lnTo>
                      <a:pt x="138" y="19"/>
                    </a:lnTo>
                    <a:lnTo>
                      <a:pt x="136" y="20"/>
                    </a:lnTo>
                    <a:lnTo>
                      <a:pt x="129" y="27"/>
                    </a:lnTo>
                    <a:lnTo>
                      <a:pt x="129" y="29"/>
                    </a:lnTo>
                    <a:lnTo>
                      <a:pt x="129" y="30"/>
                    </a:lnTo>
                    <a:lnTo>
                      <a:pt x="135" y="30"/>
                    </a:lnTo>
                    <a:lnTo>
                      <a:pt x="132" y="30"/>
                    </a:lnTo>
                    <a:lnTo>
                      <a:pt x="132" y="32"/>
                    </a:lnTo>
                    <a:lnTo>
                      <a:pt x="129" y="35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27" y="40"/>
                    </a:lnTo>
                    <a:lnTo>
                      <a:pt x="125" y="41"/>
                    </a:lnTo>
                    <a:lnTo>
                      <a:pt x="133" y="41"/>
                    </a:lnTo>
                    <a:lnTo>
                      <a:pt x="129" y="45"/>
                    </a:lnTo>
                    <a:lnTo>
                      <a:pt x="127" y="46"/>
                    </a:lnTo>
                    <a:lnTo>
                      <a:pt x="130" y="48"/>
                    </a:lnTo>
                    <a:lnTo>
                      <a:pt x="125" y="49"/>
                    </a:lnTo>
                    <a:lnTo>
                      <a:pt x="122" y="48"/>
                    </a:lnTo>
                    <a:lnTo>
                      <a:pt x="121" y="49"/>
                    </a:lnTo>
                    <a:lnTo>
                      <a:pt x="119" y="53"/>
                    </a:lnTo>
                    <a:lnTo>
                      <a:pt x="105" y="56"/>
                    </a:lnTo>
                    <a:lnTo>
                      <a:pt x="103" y="61"/>
                    </a:lnTo>
                    <a:lnTo>
                      <a:pt x="102" y="61"/>
                    </a:lnTo>
                    <a:lnTo>
                      <a:pt x="108" y="67"/>
                    </a:lnTo>
                    <a:lnTo>
                      <a:pt x="113" y="69"/>
                    </a:lnTo>
                    <a:lnTo>
                      <a:pt x="111" y="91"/>
                    </a:lnTo>
                    <a:lnTo>
                      <a:pt x="106" y="103"/>
                    </a:lnTo>
                    <a:lnTo>
                      <a:pt x="111" y="98"/>
                    </a:lnTo>
                    <a:lnTo>
                      <a:pt x="111" y="103"/>
                    </a:lnTo>
                    <a:lnTo>
                      <a:pt x="113" y="103"/>
                    </a:lnTo>
                    <a:lnTo>
                      <a:pt x="108" y="106"/>
                    </a:lnTo>
                    <a:lnTo>
                      <a:pt x="103" y="104"/>
                    </a:lnTo>
                    <a:lnTo>
                      <a:pt x="87" y="117"/>
                    </a:lnTo>
                    <a:lnTo>
                      <a:pt x="82" y="120"/>
                    </a:lnTo>
                    <a:lnTo>
                      <a:pt x="54" y="131"/>
                    </a:lnTo>
                    <a:lnTo>
                      <a:pt x="57" y="133"/>
                    </a:lnTo>
                    <a:lnTo>
                      <a:pt x="59" y="141"/>
                    </a:lnTo>
                    <a:lnTo>
                      <a:pt x="51" y="159"/>
                    </a:lnTo>
                    <a:lnTo>
                      <a:pt x="52" y="160"/>
                    </a:lnTo>
                    <a:lnTo>
                      <a:pt x="51" y="162"/>
                    </a:lnTo>
                    <a:lnTo>
                      <a:pt x="49" y="165"/>
                    </a:lnTo>
                    <a:lnTo>
                      <a:pt x="52" y="170"/>
                    </a:lnTo>
                    <a:lnTo>
                      <a:pt x="59" y="168"/>
                    </a:lnTo>
                    <a:lnTo>
                      <a:pt x="55" y="170"/>
                    </a:lnTo>
                    <a:lnTo>
                      <a:pt x="52" y="170"/>
                    </a:lnTo>
                    <a:lnTo>
                      <a:pt x="43" y="176"/>
                    </a:lnTo>
                    <a:lnTo>
                      <a:pt x="40" y="176"/>
                    </a:lnTo>
                    <a:lnTo>
                      <a:pt x="43" y="181"/>
                    </a:lnTo>
                    <a:lnTo>
                      <a:pt x="40" y="185"/>
                    </a:lnTo>
                    <a:lnTo>
                      <a:pt x="38" y="186"/>
                    </a:lnTo>
                    <a:lnTo>
                      <a:pt x="36" y="186"/>
                    </a:lnTo>
                    <a:lnTo>
                      <a:pt x="38" y="183"/>
                    </a:lnTo>
                    <a:lnTo>
                      <a:pt x="35" y="180"/>
                    </a:lnTo>
                    <a:lnTo>
                      <a:pt x="32" y="180"/>
                    </a:lnTo>
                    <a:lnTo>
                      <a:pt x="30" y="183"/>
                    </a:lnTo>
                    <a:lnTo>
                      <a:pt x="28" y="185"/>
                    </a:lnTo>
                    <a:lnTo>
                      <a:pt x="25" y="193"/>
                    </a:lnTo>
                    <a:lnTo>
                      <a:pt x="19" y="209"/>
                    </a:lnTo>
                    <a:lnTo>
                      <a:pt x="11" y="225"/>
                    </a:lnTo>
                    <a:lnTo>
                      <a:pt x="5" y="239"/>
                    </a:lnTo>
                    <a:lnTo>
                      <a:pt x="0" y="250"/>
                    </a:lnTo>
                    <a:lnTo>
                      <a:pt x="1" y="254"/>
                    </a:lnTo>
                    <a:lnTo>
                      <a:pt x="0" y="257"/>
                    </a:lnTo>
                    <a:lnTo>
                      <a:pt x="1" y="262"/>
                    </a:lnTo>
                    <a:lnTo>
                      <a:pt x="3" y="267"/>
                    </a:lnTo>
                    <a:lnTo>
                      <a:pt x="5" y="270"/>
                    </a:lnTo>
                    <a:lnTo>
                      <a:pt x="19" y="273"/>
                    </a:lnTo>
                    <a:lnTo>
                      <a:pt x="22" y="278"/>
                    </a:lnTo>
                    <a:lnTo>
                      <a:pt x="28" y="278"/>
                    </a:lnTo>
                    <a:lnTo>
                      <a:pt x="28" y="283"/>
                    </a:lnTo>
                    <a:lnTo>
                      <a:pt x="32" y="286"/>
                    </a:lnTo>
                    <a:lnTo>
                      <a:pt x="35" y="284"/>
                    </a:lnTo>
                    <a:lnTo>
                      <a:pt x="38" y="286"/>
                    </a:lnTo>
                    <a:lnTo>
                      <a:pt x="48" y="283"/>
                    </a:lnTo>
                    <a:lnTo>
                      <a:pt x="55" y="283"/>
                    </a:lnTo>
                    <a:lnTo>
                      <a:pt x="59" y="284"/>
                    </a:lnTo>
                    <a:lnTo>
                      <a:pt x="55" y="287"/>
                    </a:lnTo>
                    <a:lnTo>
                      <a:pt x="57" y="289"/>
                    </a:lnTo>
                    <a:lnTo>
                      <a:pt x="51" y="294"/>
                    </a:lnTo>
                    <a:lnTo>
                      <a:pt x="81" y="294"/>
                    </a:lnTo>
                    <a:lnTo>
                      <a:pt x="95" y="294"/>
                    </a:lnTo>
                    <a:lnTo>
                      <a:pt x="98" y="289"/>
                    </a:lnTo>
                    <a:lnTo>
                      <a:pt x="103" y="289"/>
                    </a:lnTo>
                    <a:lnTo>
                      <a:pt x="109" y="287"/>
                    </a:lnTo>
                    <a:lnTo>
                      <a:pt x="111" y="284"/>
                    </a:lnTo>
                    <a:lnTo>
                      <a:pt x="114" y="283"/>
                    </a:lnTo>
                    <a:lnTo>
                      <a:pt x="117" y="275"/>
                    </a:lnTo>
                    <a:lnTo>
                      <a:pt x="124" y="267"/>
                    </a:lnTo>
                    <a:lnTo>
                      <a:pt x="127" y="262"/>
                    </a:lnTo>
                    <a:lnTo>
                      <a:pt x="136" y="252"/>
                    </a:lnTo>
                    <a:lnTo>
                      <a:pt x="140" y="252"/>
                    </a:lnTo>
                    <a:lnTo>
                      <a:pt x="141" y="254"/>
                    </a:lnTo>
                    <a:lnTo>
                      <a:pt x="149" y="252"/>
                    </a:lnTo>
                    <a:lnTo>
                      <a:pt x="152" y="249"/>
                    </a:lnTo>
                    <a:lnTo>
                      <a:pt x="156" y="242"/>
                    </a:lnTo>
                    <a:lnTo>
                      <a:pt x="159" y="242"/>
                    </a:lnTo>
                    <a:lnTo>
                      <a:pt x="159" y="241"/>
                    </a:lnTo>
                    <a:lnTo>
                      <a:pt x="165" y="242"/>
                    </a:lnTo>
                    <a:lnTo>
                      <a:pt x="168" y="244"/>
                    </a:lnTo>
                    <a:lnTo>
                      <a:pt x="175" y="244"/>
                    </a:lnTo>
                    <a:lnTo>
                      <a:pt x="176" y="242"/>
                    </a:lnTo>
                    <a:lnTo>
                      <a:pt x="184" y="241"/>
                    </a:lnTo>
                    <a:lnTo>
                      <a:pt x="190" y="242"/>
                    </a:lnTo>
                    <a:lnTo>
                      <a:pt x="192" y="238"/>
                    </a:lnTo>
                    <a:lnTo>
                      <a:pt x="200" y="241"/>
                    </a:lnTo>
                    <a:lnTo>
                      <a:pt x="214" y="233"/>
                    </a:lnTo>
                    <a:lnTo>
                      <a:pt x="216" y="230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7" y="225"/>
                    </a:lnTo>
                    <a:lnTo>
                      <a:pt x="208" y="220"/>
                    </a:lnTo>
                    <a:lnTo>
                      <a:pt x="202" y="220"/>
                    </a:lnTo>
                    <a:lnTo>
                      <a:pt x="187" y="222"/>
                    </a:lnTo>
                    <a:lnTo>
                      <a:pt x="152" y="234"/>
                    </a:lnTo>
                    <a:lnTo>
                      <a:pt x="140" y="242"/>
                    </a:lnTo>
                    <a:lnTo>
                      <a:pt x="135" y="247"/>
                    </a:lnTo>
                    <a:lnTo>
                      <a:pt x="119" y="258"/>
                    </a:lnTo>
                    <a:lnTo>
                      <a:pt x="113" y="262"/>
                    </a:lnTo>
                    <a:lnTo>
                      <a:pt x="129" y="250"/>
                    </a:lnTo>
                    <a:lnTo>
                      <a:pt x="138" y="242"/>
                    </a:lnTo>
                    <a:lnTo>
                      <a:pt x="138" y="238"/>
                    </a:lnTo>
                    <a:lnTo>
                      <a:pt x="144" y="236"/>
                    </a:lnTo>
                    <a:lnTo>
                      <a:pt x="156" y="226"/>
                    </a:lnTo>
                    <a:lnTo>
                      <a:pt x="163" y="222"/>
                    </a:lnTo>
                    <a:lnTo>
                      <a:pt x="168" y="218"/>
                    </a:lnTo>
                    <a:lnTo>
                      <a:pt x="179" y="218"/>
                    </a:lnTo>
                    <a:lnTo>
                      <a:pt x="186" y="210"/>
                    </a:lnTo>
                    <a:lnTo>
                      <a:pt x="190" y="207"/>
                    </a:lnTo>
                    <a:lnTo>
                      <a:pt x="192" y="205"/>
                    </a:lnTo>
                    <a:lnTo>
                      <a:pt x="195" y="205"/>
                    </a:lnTo>
                    <a:lnTo>
                      <a:pt x="198" y="204"/>
                    </a:lnTo>
                    <a:lnTo>
                      <a:pt x="222" y="202"/>
                    </a:lnTo>
                    <a:lnTo>
                      <a:pt x="257" y="202"/>
                    </a:lnTo>
                    <a:lnTo>
                      <a:pt x="260" y="205"/>
                    </a:lnTo>
                    <a:lnTo>
                      <a:pt x="278" y="202"/>
                    </a:lnTo>
                    <a:lnTo>
                      <a:pt x="281" y="199"/>
                    </a:lnTo>
                    <a:lnTo>
                      <a:pt x="279" y="202"/>
                    </a:lnTo>
                    <a:lnTo>
                      <a:pt x="281" y="204"/>
                    </a:lnTo>
                    <a:lnTo>
                      <a:pt x="289" y="199"/>
                    </a:lnTo>
                    <a:lnTo>
                      <a:pt x="291" y="197"/>
                    </a:lnTo>
                    <a:lnTo>
                      <a:pt x="300" y="189"/>
                    </a:lnTo>
                    <a:lnTo>
                      <a:pt x="302" y="189"/>
                    </a:lnTo>
                    <a:lnTo>
                      <a:pt x="310" y="185"/>
                    </a:lnTo>
                    <a:lnTo>
                      <a:pt x="325" y="183"/>
                    </a:lnTo>
                    <a:lnTo>
                      <a:pt x="329" y="173"/>
                    </a:lnTo>
                    <a:lnTo>
                      <a:pt x="325" y="1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09" name="Freeform 50"/>
              <p:cNvSpPr/>
              <p:nvPr/>
            </p:nvSpPr>
            <p:spPr>
              <a:xfrm>
                <a:off x="2463840" y="1782720"/>
                <a:ext cx="55080" cy="6804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8040"/>
                  <a:gd name="textAreaBottom" fmla="*/ 68400 h 68040"/>
                  <a:gd name="GluePoint1X" fmla="*/ 27 w 35"/>
                  <a:gd name="GluePoint1Y" fmla="*/ 37 h 43"/>
                  <a:gd name="GluePoint2X" fmla="*/ 26 w 35"/>
                  <a:gd name="GluePoint2Y" fmla="*/ 32 h 43"/>
                  <a:gd name="GluePoint3X" fmla="*/ 29 w 35"/>
                  <a:gd name="GluePoint3Y" fmla="*/ 16 h 43"/>
                  <a:gd name="GluePoint4X" fmla="*/ 35 w 35"/>
                  <a:gd name="GluePoint4Y" fmla="*/ 0 h 43"/>
                  <a:gd name="GluePoint5X" fmla="*/ 30 w 35"/>
                  <a:gd name="GluePoint5Y" fmla="*/ 0 h 43"/>
                  <a:gd name="GluePoint6X" fmla="*/ 27 w 35"/>
                  <a:gd name="GluePoint6Y" fmla="*/ 5 h 43"/>
                  <a:gd name="GluePoint7X" fmla="*/ 27 w 35"/>
                  <a:gd name="GluePoint7Y" fmla="*/ 6 h 43"/>
                  <a:gd name="GluePoint8X" fmla="*/ 24 w 35"/>
                  <a:gd name="GluePoint8Y" fmla="*/ 8 h 43"/>
                  <a:gd name="GluePoint9X" fmla="*/ 22 w 35"/>
                  <a:gd name="GluePoint9Y" fmla="*/ 13 h 43"/>
                  <a:gd name="GluePoint10X" fmla="*/ 16 w 35"/>
                  <a:gd name="GluePoint10Y" fmla="*/ 16 h 43"/>
                  <a:gd name="GluePoint11X" fmla="*/ 13 w 35"/>
                  <a:gd name="GluePoint11Y" fmla="*/ 23 h 43"/>
                  <a:gd name="GluePoint12X" fmla="*/ 7 w 35"/>
                  <a:gd name="GluePoint12Y" fmla="*/ 29 h 43"/>
                  <a:gd name="GluePoint13X" fmla="*/ 0 w 35"/>
                  <a:gd name="GluePoint13Y" fmla="*/ 42 h 43"/>
                  <a:gd name="GluePoint14X" fmla="*/ 0 w 35"/>
                  <a:gd name="GluePoint14Y" fmla="*/ 43 h 43"/>
                  <a:gd name="GluePoint15X" fmla="*/ 16 w 35"/>
                  <a:gd name="GluePoint15Y" fmla="*/ 43 h 43"/>
                  <a:gd name="GluePoint16X" fmla="*/ 22 w 35"/>
                  <a:gd name="GluePoint16Y" fmla="*/ 40 h 43"/>
                  <a:gd name="GluePoint17X" fmla="*/ 24 w 35"/>
                  <a:gd name="GluePoint17Y" fmla="*/ 40 h 43"/>
                  <a:gd name="GluePoint18X" fmla="*/ 27 w 35"/>
                  <a:gd name="GluePoint18Y" fmla="*/ 37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5" h="43">
                    <a:moveTo>
                      <a:pt x="27" y="37"/>
                    </a:moveTo>
                    <a:lnTo>
                      <a:pt x="26" y="32"/>
                    </a:lnTo>
                    <a:lnTo>
                      <a:pt x="29" y="16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2" y="13"/>
                    </a:lnTo>
                    <a:lnTo>
                      <a:pt x="16" y="16"/>
                    </a:lnTo>
                    <a:lnTo>
                      <a:pt x="13" y="23"/>
                    </a:lnTo>
                    <a:lnTo>
                      <a:pt x="7" y="29"/>
                    </a:lnTo>
                    <a:lnTo>
                      <a:pt x="0" y="42"/>
                    </a:lnTo>
                    <a:lnTo>
                      <a:pt x="0" y="43"/>
                    </a:lnTo>
                    <a:lnTo>
                      <a:pt x="16" y="43"/>
                    </a:lnTo>
                    <a:lnTo>
                      <a:pt x="22" y="40"/>
                    </a:lnTo>
                    <a:lnTo>
                      <a:pt x="24" y="40"/>
                    </a:lnTo>
                    <a:lnTo>
                      <a:pt x="27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10" name="Freeform 51"/>
              <p:cNvSpPr/>
              <p:nvPr/>
            </p:nvSpPr>
            <p:spPr>
              <a:xfrm>
                <a:off x="2505240" y="1724040"/>
                <a:ext cx="102960" cy="117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17000"/>
                  <a:gd name="textAreaBottom" fmla="*/ 117360 h 117000"/>
                  <a:gd name="GluePoint1X" fmla="*/ 3 w 65"/>
                  <a:gd name="GluePoint1Y" fmla="*/ 53 h 74"/>
                  <a:gd name="GluePoint2X" fmla="*/ 9 w 65"/>
                  <a:gd name="GluePoint2Y" fmla="*/ 37 h 74"/>
                  <a:gd name="GluePoint3X" fmla="*/ 15 w 65"/>
                  <a:gd name="GluePoint3Y" fmla="*/ 35 h 74"/>
                  <a:gd name="GluePoint4X" fmla="*/ 17 w 65"/>
                  <a:gd name="GluePoint4Y" fmla="*/ 32 h 74"/>
                  <a:gd name="GluePoint5X" fmla="*/ 20 w 65"/>
                  <a:gd name="GluePoint5Y" fmla="*/ 31 h 74"/>
                  <a:gd name="GluePoint6X" fmla="*/ 23 w 65"/>
                  <a:gd name="GluePoint6Y" fmla="*/ 23 h 74"/>
                  <a:gd name="GluePoint7X" fmla="*/ 30 w 65"/>
                  <a:gd name="GluePoint7Y" fmla="*/ 15 h 74"/>
                  <a:gd name="GluePoint8X" fmla="*/ 33 w 65"/>
                  <a:gd name="GluePoint8Y" fmla="*/ 10 h 74"/>
                  <a:gd name="GluePoint9X" fmla="*/ 42 w 65"/>
                  <a:gd name="GluePoint9Y" fmla="*/ 0 h 74"/>
                  <a:gd name="GluePoint10X" fmla="*/ 46 w 65"/>
                  <a:gd name="GluePoint10Y" fmla="*/ 0 h 74"/>
                  <a:gd name="GluePoint11X" fmla="*/ 47 w 65"/>
                  <a:gd name="GluePoint11Y" fmla="*/ 2 h 74"/>
                  <a:gd name="GluePoint12X" fmla="*/ 47 w 65"/>
                  <a:gd name="GluePoint12Y" fmla="*/ 3 h 74"/>
                  <a:gd name="GluePoint13X" fmla="*/ 50 w 65"/>
                  <a:gd name="GluePoint13Y" fmla="*/ 5 h 74"/>
                  <a:gd name="GluePoint14X" fmla="*/ 60 w 65"/>
                  <a:gd name="GluePoint14Y" fmla="*/ 2 h 74"/>
                  <a:gd name="GluePoint15X" fmla="*/ 65 w 65"/>
                  <a:gd name="GluePoint15Y" fmla="*/ 6 h 74"/>
                  <a:gd name="GluePoint16X" fmla="*/ 60 w 65"/>
                  <a:gd name="GluePoint16Y" fmla="*/ 18 h 74"/>
                  <a:gd name="GluePoint17X" fmla="*/ 57 w 65"/>
                  <a:gd name="GluePoint17Y" fmla="*/ 31 h 74"/>
                  <a:gd name="GluePoint18X" fmla="*/ 60 w 65"/>
                  <a:gd name="GluePoint18Y" fmla="*/ 31 h 74"/>
                  <a:gd name="GluePoint19X" fmla="*/ 58 w 65"/>
                  <a:gd name="GluePoint19Y" fmla="*/ 35 h 74"/>
                  <a:gd name="GluePoint20X" fmla="*/ 60 w 65"/>
                  <a:gd name="GluePoint20Y" fmla="*/ 39 h 74"/>
                  <a:gd name="GluePoint21X" fmla="*/ 63 w 65"/>
                  <a:gd name="GluePoint21Y" fmla="*/ 39 h 74"/>
                  <a:gd name="GluePoint22X" fmla="*/ 65 w 65"/>
                  <a:gd name="GluePoint22Y" fmla="*/ 39 h 74"/>
                  <a:gd name="GluePoint23X" fmla="*/ 63 w 65"/>
                  <a:gd name="GluePoint23Y" fmla="*/ 42 h 74"/>
                  <a:gd name="GluePoint24X" fmla="*/ 62 w 65"/>
                  <a:gd name="GluePoint24Y" fmla="*/ 43 h 74"/>
                  <a:gd name="GluePoint25X" fmla="*/ 63 w 65"/>
                  <a:gd name="GluePoint25Y" fmla="*/ 43 h 74"/>
                  <a:gd name="GluePoint26X" fmla="*/ 63 w 65"/>
                  <a:gd name="GluePoint26Y" fmla="*/ 45 h 74"/>
                  <a:gd name="GluePoint27X" fmla="*/ 50 w 65"/>
                  <a:gd name="GluePoint27Y" fmla="*/ 50 h 74"/>
                  <a:gd name="GluePoint28X" fmla="*/ 41 w 65"/>
                  <a:gd name="GluePoint28Y" fmla="*/ 55 h 74"/>
                  <a:gd name="GluePoint29X" fmla="*/ 38 w 65"/>
                  <a:gd name="GluePoint29Y" fmla="*/ 53 h 74"/>
                  <a:gd name="GluePoint30X" fmla="*/ 38 w 65"/>
                  <a:gd name="GluePoint30Y" fmla="*/ 50 h 74"/>
                  <a:gd name="GluePoint31X" fmla="*/ 36 w 65"/>
                  <a:gd name="GluePoint31Y" fmla="*/ 50 h 74"/>
                  <a:gd name="GluePoint32X" fmla="*/ 30 w 65"/>
                  <a:gd name="GluePoint32Y" fmla="*/ 58 h 74"/>
                  <a:gd name="GluePoint33X" fmla="*/ 27 w 65"/>
                  <a:gd name="GluePoint33Y" fmla="*/ 58 h 74"/>
                  <a:gd name="GluePoint34X" fmla="*/ 23 w 65"/>
                  <a:gd name="GluePoint34Y" fmla="*/ 61 h 74"/>
                  <a:gd name="GluePoint35X" fmla="*/ 22 w 65"/>
                  <a:gd name="GluePoint35Y" fmla="*/ 60 h 74"/>
                  <a:gd name="GluePoint36X" fmla="*/ 19 w 65"/>
                  <a:gd name="GluePoint36Y" fmla="*/ 63 h 74"/>
                  <a:gd name="GluePoint37X" fmla="*/ 19 w 65"/>
                  <a:gd name="GluePoint37Y" fmla="*/ 61 h 74"/>
                  <a:gd name="GluePoint38X" fmla="*/ 15 w 65"/>
                  <a:gd name="GluePoint38Y" fmla="*/ 63 h 74"/>
                  <a:gd name="GluePoint39X" fmla="*/ 6 w 65"/>
                  <a:gd name="GluePoint39Y" fmla="*/ 72 h 74"/>
                  <a:gd name="GluePoint40X" fmla="*/ 1 w 65"/>
                  <a:gd name="GluePoint40Y" fmla="*/ 74 h 74"/>
                  <a:gd name="GluePoint41X" fmla="*/ 0 w 65"/>
                  <a:gd name="GluePoint41Y" fmla="*/ 69 h 74"/>
                  <a:gd name="GluePoint42X" fmla="*/ 3 w 65"/>
                  <a:gd name="GluePoint42Y" fmla="*/ 53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65" h="74">
                    <a:moveTo>
                      <a:pt x="3" y="53"/>
                    </a:moveTo>
                    <a:lnTo>
                      <a:pt x="9" y="37"/>
                    </a:lnTo>
                    <a:lnTo>
                      <a:pt x="15" y="35"/>
                    </a:lnTo>
                    <a:lnTo>
                      <a:pt x="17" y="32"/>
                    </a:lnTo>
                    <a:lnTo>
                      <a:pt x="20" y="31"/>
                    </a:lnTo>
                    <a:lnTo>
                      <a:pt x="23" y="23"/>
                    </a:lnTo>
                    <a:lnTo>
                      <a:pt x="30" y="15"/>
                    </a:lnTo>
                    <a:lnTo>
                      <a:pt x="33" y="10"/>
                    </a:lnTo>
                    <a:lnTo>
                      <a:pt x="42" y="0"/>
                    </a:lnTo>
                    <a:lnTo>
                      <a:pt x="46" y="0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0" y="5"/>
                    </a:lnTo>
                    <a:lnTo>
                      <a:pt x="60" y="2"/>
                    </a:lnTo>
                    <a:lnTo>
                      <a:pt x="65" y="6"/>
                    </a:lnTo>
                    <a:lnTo>
                      <a:pt x="60" y="18"/>
                    </a:lnTo>
                    <a:lnTo>
                      <a:pt x="57" y="31"/>
                    </a:lnTo>
                    <a:lnTo>
                      <a:pt x="60" y="31"/>
                    </a:lnTo>
                    <a:lnTo>
                      <a:pt x="58" y="35"/>
                    </a:lnTo>
                    <a:lnTo>
                      <a:pt x="60" y="39"/>
                    </a:lnTo>
                    <a:lnTo>
                      <a:pt x="63" y="39"/>
                    </a:lnTo>
                    <a:lnTo>
                      <a:pt x="65" y="39"/>
                    </a:lnTo>
                    <a:lnTo>
                      <a:pt x="63" y="42"/>
                    </a:lnTo>
                    <a:lnTo>
                      <a:pt x="62" y="43"/>
                    </a:lnTo>
                    <a:lnTo>
                      <a:pt x="63" y="43"/>
                    </a:lnTo>
                    <a:lnTo>
                      <a:pt x="63" y="45"/>
                    </a:lnTo>
                    <a:lnTo>
                      <a:pt x="50" y="50"/>
                    </a:lnTo>
                    <a:lnTo>
                      <a:pt x="41" y="55"/>
                    </a:lnTo>
                    <a:lnTo>
                      <a:pt x="38" y="53"/>
                    </a:lnTo>
                    <a:lnTo>
                      <a:pt x="38" y="50"/>
                    </a:lnTo>
                    <a:lnTo>
                      <a:pt x="36" y="50"/>
                    </a:lnTo>
                    <a:lnTo>
                      <a:pt x="30" y="58"/>
                    </a:lnTo>
                    <a:lnTo>
                      <a:pt x="27" y="58"/>
                    </a:lnTo>
                    <a:lnTo>
                      <a:pt x="23" y="61"/>
                    </a:lnTo>
                    <a:lnTo>
                      <a:pt x="22" y="60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5" y="63"/>
                    </a:lnTo>
                    <a:lnTo>
                      <a:pt x="6" y="72"/>
                    </a:lnTo>
                    <a:lnTo>
                      <a:pt x="1" y="74"/>
                    </a:lnTo>
                    <a:lnTo>
                      <a:pt x="0" y="69"/>
                    </a:lnTo>
                    <a:lnTo>
                      <a:pt x="3" y="5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11" name="Freeform 52"/>
              <p:cNvSpPr/>
              <p:nvPr/>
            </p:nvSpPr>
            <p:spPr>
              <a:xfrm>
                <a:off x="2579760" y="1706400"/>
                <a:ext cx="105840" cy="78840"/>
              </a:xfrm>
              <a:custGeom>
                <a:avLst/>
                <a:gdLst>
                  <a:gd name="textAreaLeft" fmla="*/ 0 w 105840"/>
                  <a:gd name="textAreaRight" fmla="*/ 106200 w 105840"/>
                  <a:gd name="textAreaTop" fmla="*/ 0 h 78840"/>
                  <a:gd name="textAreaBottom" fmla="*/ 79200 h 78840"/>
                  <a:gd name="GluePoint1X" fmla="*/ 65 w 67"/>
                  <a:gd name="GluePoint1Y" fmla="*/ 34 h 50"/>
                  <a:gd name="GluePoint2X" fmla="*/ 67 w 67"/>
                  <a:gd name="GluePoint2Y" fmla="*/ 34 h 50"/>
                  <a:gd name="GluePoint3X" fmla="*/ 67 w 67"/>
                  <a:gd name="GluePoint3Y" fmla="*/ 32 h 50"/>
                  <a:gd name="GluePoint4X" fmla="*/ 57 w 67"/>
                  <a:gd name="GluePoint4Y" fmla="*/ 30 h 50"/>
                  <a:gd name="GluePoint5X" fmla="*/ 56 w 67"/>
                  <a:gd name="GluePoint5Y" fmla="*/ 22 h 50"/>
                  <a:gd name="GluePoint6X" fmla="*/ 57 w 67"/>
                  <a:gd name="GluePoint6Y" fmla="*/ 16 h 50"/>
                  <a:gd name="GluePoint7X" fmla="*/ 53 w 67"/>
                  <a:gd name="GluePoint7Y" fmla="*/ 16 h 50"/>
                  <a:gd name="GluePoint8X" fmla="*/ 57 w 67"/>
                  <a:gd name="GluePoint8Y" fmla="*/ 13 h 50"/>
                  <a:gd name="GluePoint9X" fmla="*/ 62 w 67"/>
                  <a:gd name="GluePoint9Y" fmla="*/ 6 h 50"/>
                  <a:gd name="GluePoint10X" fmla="*/ 62 w 67"/>
                  <a:gd name="GluePoint10Y" fmla="*/ 5 h 50"/>
                  <a:gd name="GluePoint11X" fmla="*/ 59 w 67"/>
                  <a:gd name="GluePoint11Y" fmla="*/ 1 h 50"/>
                  <a:gd name="GluePoint12X" fmla="*/ 51 w 67"/>
                  <a:gd name="GluePoint12Y" fmla="*/ 5 h 50"/>
                  <a:gd name="GluePoint13X" fmla="*/ 49 w 67"/>
                  <a:gd name="GluePoint13Y" fmla="*/ 1 h 50"/>
                  <a:gd name="GluePoint14X" fmla="*/ 43 w 67"/>
                  <a:gd name="GluePoint14Y" fmla="*/ 0 h 50"/>
                  <a:gd name="GluePoint15X" fmla="*/ 35 w 67"/>
                  <a:gd name="GluePoint15Y" fmla="*/ 1 h 50"/>
                  <a:gd name="GluePoint16X" fmla="*/ 34 w 67"/>
                  <a:gd name="GluePoint16Y" fmla="*/ 3 h 50"/>
                  <a:gd name="GluePoint17X" fmla="*/ 27 w 67"/>
                  <a:gd name="GluePoint17Y" fmla="*/ 3 h 50"/>
                  <a:gd name="GluePoint18X" fmla="*/ 24 w 67"/>
                  <a:gd name="GluePoint18Y" fmla="*/ 1 h 50"/>
                  <a:gd name="GluePoint19X" fmla="*/ 18 w 67"/>
                  <a:gd name="GluePoint19Y" fmla="*/ 0 h 50"/>
                  <a:gd name="GluePoint20X" fmla="*/ 18 w 67"/>
                  <a:gd name="GluePoint20Y" fmla="*/ 1 h 50"/>
                  <a:gd name="GluePoint21X" fmla="*/ 15 w 67"/>
                  <a:gd name="GluePoint21Y" fmla="*/ 1 h 50"/>
                  <a:gd name="GluePoint22X" fmla="*/ 11 w 67"/>
                  <a:gd name="GluePoint22Y" fmla="*/ 8 h 50"/>
                  <a:gd name="GluePoint23X" fmla="*/ 8 w 67"/>
                  <a:gd name="GluePoint23Y" fmla="*/ 11 h 50"/>
                  <a:gd name="GluePoint24X" fmla="*/ 0 w 67"/>
                  <a:gd name="GluePoint24Y" fmla="*/ 13 h 50"/>
                  <a:gd name="GluePoint25X" fmla="*/ 0 w 67"/>
                  <a:gd name="GluePoint25Y" fmla="*/ 14 h 50"/>
                  <a:gd name="GluePoint26X" fmla="*/ 3 w 67"/>
                  <a:gd name="GluePoint26Y" fmla="*/ 16 h 50"/>
                  <a:gd name="GluePoint27X" fmla="*/ 13 w 67"/>
                  <a:gd name="GluePoint27Y" fmla="*/ 13 h 50"/>
                  <a:gd name="GluePoint28X" fmla="*/ 18 w 67"/>
                  <a:gd name="GluePoint28Y" fmla="*/ 17 h 50"/>
                  <a:gd name="GluePoint29X" fmla="*/ 13 w 67"/>
                  <a:gd name="GluePoint29Y" fmla="*/ 29 h 50"/>
                  <a:gd name="GluePoint30X" fmla="*/ 10 w 67"/>
                  <a:gd name="GluePoint30Y" fmla="*/ 42 h 50"/>
                  <a:gd name="GluePoint31X" fmla="*/ 13 w 67"/>
                  <a:gd name="GluePoint31Y" fmla="*/ 42 h 50"/>
                  <a:gd name="GluePoint32X" fmla="*/ 11 w 67"/>
                  <a:gd name="GluePoint32Y" fmla="*/ 46 h 50"/>
                  <a:gd name="GluePoint33X" fmla="*/ 13 w 67"/>
                  <a:gd name="GluePoint33Y" fmla="*/ 50 h 50"/>
                  <a:gd name="GluePoint34X" fmla="*/ 16 w 67"/>
                  <a:gd name="GluePoint34Y" fmla="*/ 50 h 50"/>
                  <a:gd name="GluePoint35X" fmla="*/ 18 w 67"/>
                  <a:gd name="GluePoint35Y" fmla="*/ 50 h 50"/>
                  <a:gd name="GluePoint36X" fmla="*/ 22 w 67"/>
                  <a:gd name="GluePoint36Y" fmla="*/ 50 h 50"/>
                  <a:gd name="GluePoint37X" fmla="*/ 27 w 67"/>
                  <a:gd name="GluePoint37Y" fmla="*/ 50 h 50"/>
                  <a:gd name="GluePoint38X" fmla="*/ 30 w 67"/>
                  <a:gd name="GluePoint38Y" fmla="*/ 50 h 50"/>
                  <a:gd name="GluePoint39X" fmla="*/ 32 w 67"/>
                  <a:gd name="GluePoint39Y" fmla="*/ 46 h 50"/>
                  <a:gd name="GluePoint40X" fmla="*/ 37 w 67"/>
                  <a:gd name="GluePoint40Y" fmla="*/ 48 h 50"/>
                  <a:gd name="GluePoint41X" fmla="*/ 53 w 67"/>
                  <a:gd name="GluePoint41Y" fmla="*/ 40 h 50"/>
                  <a:gd name="GluePoint42X" fmla="*/ 56 w 67"/>
                  <a:gd name="GluePoint42Y" fmla="*/ 37 h 50"/>
                  <a:gd name="GluePoint43X" fmla="*/ 56 w 67"/>
                  <a:gd name="GluePoint43Y" fmla="*/ 38 h 50"/>
                  <a:gd name="GluePoint44X" fmla="*/ 57 w 67"/>
                  <a:gd name="GluePoint44Y" fmla="*/ 38 h 50"/>
                  <a:gd name="GluePoint45X" fmla="*/ 61 w 67"/>
                  <a:gd name="GluePoint45Y" fmla="*/ 35 h 50"/>
                  <a:gd name="GluePoint46X" fmla="*/ 65 w 67"/>
                  <a:gd name="GluePoint46Y" fmla="*/ 34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7" h="50">
                    <a:moveTo>
                      <a:pt x="65" y="34"/>
                    </a:moveTo>
                    <a:lnTo>
                      <a:pt x="67" y="34"/>
                    </a:lnTo>
                    <a:lnTo>
                      <a:pt x="67" y="32"/>
                    </a:lnTo>
                    <a:lnTo>
                      <a:pt x="57" y="30"/>
                    </a:lnTo>
                    <a:lnTo>
                      <a:pt x="56" y="22"/>
                    </a:lnTo>
                    <a:lnTo>
                      <a:pt x="57" y="16"/>
                    </a:lnTo>
                    <a:lnTo>
                      <a:pt x="53" y="16"/>
                    </a:lnTo>
                    <a:lnTo>
                      <a:pt x="57" y="13"/>
                    </a:lnTo>
                    <a:lnTo>
                      <a:pt x="62" y="6"/>
                    </a:lnTo>
                    <a:lnTo>
                      <a:pt x="62" y="5"/>
                    </a:lnTo>
                    <a:lnTo>
                      <a:pt x="59" y="1"/>
                    </a:lnTo>
                    <a:lnTo>
                      <a:pt x="51" y="5"/>
                    </a:lnTo>
                    <a:lnTo>
                      <a:pt x="49" y="1"/>
                    </a:lnTo>
                    <a:lnTo>
                      <a:pt x="43" y="0"/>
                    </a:lnTo>
                    <a:lnTo>
                      <a:pt x="35" y="1"/>
                    </a:lnTo>
                    <a:lnTo>
                      <a:pt x="34" y="3"/>
                    </a:lnTo>
                    <a:lnTo>
                      <a:pt x="27" y="3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8" y="1"/>
                    </a:lnTo>
                    <a:lnTo>
                      <a:pt x="15" y="1"/>
                    </a:lnTo>
                    <a:lnTo>
                      <a:pt x="11" y="8"/>
                    </a:lnTo>
                    <a:lnTo>
                      <a:pt x="8" y="11"/>
                    </a:lnTo>
                    <a:lnTo>
                      <a:pt x="0" y="13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13" y="13"/>
                    </a:lnTo>
                    <a:lnTo>
                      <a:pt x="18" y="17"/>
                    </a:lnTo>
                    <a:lnTo>
                      <a:pt x="13" y="29"/>
                    </a:lnTo>
                    <a:lnTo>
                      <a:pt x="10" y="42"/>
                    </a:lnTo>
                    <a:lnTo>
                      <a:pt x="13" y="42"/>
                    </a:lnTo>
                    <a:lnTo>
                      <a:pt x="11" y="46"/>
                    </a:lnTo>
                    <a:lnTo>
                      <a:pt x="13" y="50"/>
                    </a:lnTo>
                    <a:lnTo>
                      <a:pt x="16" y="50"/>
                    </a:lnTo>
                    <a:lnTo>
                      <a:pt x="18" y="50"/>
                    </a:lnTo>
                    <a:lnTo>
                      <a:pt x="22" y="50"/>
                    </a:lnTo>
                    <a:lnTo>
                      <a:pt x="27" y="50"/>
                    </a:lnTo>
                    <a:lnTo>
                      <a:pt x="30" y="50"/>
                    </a:lnTo>
                    <a:lnTo>
                      <a:pt x="32" y="46"/>
                    </a:lnTo>
                    <a:lnTo>
                      <a:pt x="37" y="48"/>
                    </a:lnTo>
                    <a:lnTo>
                      <a:pt x="53" y="40"/>
                    </a:lnTo>
                    <a:lnTo>
                      <a:pt x="56" y="37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61" y="35"/>
                    </a:lnTo>
                    <a:lnTo>
                      <a:pt x="65" y="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12" name="Freeform 53"/>
              <p:cNvSpPr/>
              <p:nvPr/>
            </p:nvSpPr>
            <p:spPr>
              <a:xfrm>
                <a:off x="2617920" y="1760400"/>
                <a:ext cx="123480" cy="709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70920"/>
                  <a:gd name="textAreaBottom" fmla="*/ 71280 h 70920"/>
                  <a:gd name="GluePoint1X" fmla="*/ 75 w 78"/>
                  <a:gd name="GluePoint1Y" fmla="*/ 8 h 45"/>
                  <a:gd name="GluePoint2X" fmla="*/ 73 w 78"/>
                  <a:gd name="GluePoint2Y" fmla="*/ 6 h 45"/>
                  <a:gd name="GluePoint3X" fmla="*/ 67 w 78"/>
                  <a:gd name="GluePoint3Y" fmla="*/ 6 h 45"/>
                  <a:gd name="GluePoint4X" fmla="*/ 68 w 78"/>
                  <a:gd name="GluePoint4Y" fmla="*/ 4 h 45"/>
                  <a:gd name="GluePoint5X" fmla="*/ 67 w 78"/>
                  <a:gd name="GluePoint5Y" fmla="*/ 3 h 45"/>
                  <a:gd name="GluePoint6X" fmla="*/ 62 w 78"/>
                  <a:gd name="GluePoint6Y" fmla="*/ 6 h 45"/>
                  <a:gd name="GluePoint7X" fmla="*/ 56 w 78"/>
                  <a:gd name="GluePoint7Y" fmla="*/ 6 h 45"/>
                  <a:gd name="GluePoint8X" fmla="*/ 56 w 78"/>
                  <a:gd name="GluePoint8Y" fmla="*/ 4 h 45"/>
                  <a:gd name="GluePoint9X" fmla="*/ 40 w 78"/>
                  <a:gd name="GluePoint9Y" fmla="*/ 1 h 45"/>
                  <a:gd name="GluePoint10X" fmla="*/ 41 w 78"/>
                  <a:gd name="GluePoint10Y" fmla="*/ 0 h 45"/>
                  <a:gd name="GluePoint11X" fmla="*/ 37 w 78"/>
                  <a:gd name="GluePoint11Y" fmla="*/ 1 h 45"/>
                  <a:gd name="GluePoint12X" fmla="*/ 33 w 78"/>
                  <a:gd name="GluePoint12Y" fmla="*/ 4 h 45"/>
                  <a:gd name="GluePoint13X" fmla="*/ 25 w 78"/>
                  <a:gd name="GluePoint13Y" fmla="*/ 9 h 45"/>
                  <a:gd name="GluePoint14X" fmla="*/ 25 w 78"/>
                  <a:gd name="GluePoint14Y" fmla="*/ 12 h 45"/>
                  <a:gd name="GluePoint15X" fmla="*/ 32 w 78"/>
                  <a:gd name="GluePoint15Y" fmla="*/ 11 h 45"/>
                  <a:gd name="GluePoint16X" fmla="*/ 46 w 78"/>
                  <a:gd name="GluePoint16Y" fmla="*/ 11 h 45"/>
                  <a:gd name="GluePoint17X" fmla="*/ 45 w 78"/>
                  <a:gd name="GluePoint17Y" fmla="*/ 12 h 45"/>
                  <a:gd name="GluePoint18X" fmla="*/ 38 w 78"/>
                  <a:gd name="GluePoint18Y" fmla="*/ 12 h 45"/>
                  <a:gd name="GluePoint19X" fmla="*/ 33 w 78"/>
                  <a:gd name="GluePoint19Y" fmla="*/ 16 h 45"/>
                  <a:gd name="GluePoint20X" fmla="*/ 30 w 78"/>
                  <a:gd name="GluePoint20Y" fmla="*/ 12 h 45"/>
                  <a:gd name="GluePoint21X" fmla="*/ 13 w 78"/>
                  <a:gd name="GluePoint21Y" fmla="*/ 22 h 45"/>
                  <a:gd name="GluePoint22X" fmla="*/ 13 w 78"/>
                  <a:gd name="GluePoint22Y" fmla="*/ 22 h 45"/>
                  <a:gd name="GluePoint23X" fmla="*/ 8 w 78"/>
                  <a:gd name="GluePoint23Y" fmla="*/ 24 h 45"/>
                  <a:gd name="GluePoint24X" fmla="*/ 2 w 78"/>
                  <a:gd name="GluePoint24Y" fmla="*/ 29 h 45"/>
                  <a:gd name="GluePoint25X" fmla="*/ 6 w 78"/>
                  <a:gd name="GluePoint25Y" fmla="*/ 25 h 45"/>
                  <a:gd name="GluePoint26X" fmla="*/ 2 w 78"/>
                  <a:gd name="GluePoint26Y" fmla="*/ 29 h 45"/>
                  <a:gd name="GluePoint27X" fmla="*/ 0 w 78"/>
                  <a:gd name="GluePoint27Y" fmla="*/ 35 h 45"/>
                  <a:gd name="GluePoint28X" fmla="*/ 0 w 78"/>
                  <a:gd name="GluePoint28Y" fmla="*/ 38 h 45"/>
                  <a:gd name="GluePoint29X" fmla="*/ 2 w 78"/>
                  <a:gd name="GluePoint29Y" fmla="*/ 38 h 45"/>
                  <a:gd name="GluePoint30X" fmla="*/ 3 w 78"/>
                  <a:gd name="GluePoint30Y" fmla="*/ 43 h 45"/>
                  <a:gd name="GluePoint31X" fmla="*/ 6 w 78"/>
                  <a:gd name="GluePoint31Y" fmla="*/ 45 h 45"/>
                  <a:gd name="GluePoint32X" fmla="*/ 10 w 78"/>
                  <a:gd name="GluePoint32Y" fmla="*/ 41 h 45"/>
                  <a:gd name="GluePoint33X" fmla="*/ 13 w 78"/>
                  <a:gd name="GluePoint33Y" fmla="*/ 41 h 45"/>
                  <a:gd name="GluePoint34X" fmla="*/ 27 w 78"/>
                  <a:gd name="GluePoint34Y" fmla="*/ 30 h 45"/>
                  <a:gd name="GluePoint35X" fmla="*/ 30 w 78"/>
                  <a:gd name="GluePoint35Y" fmla="*/ 25 h 45"/>
                  <a:gd name="GluePoint36X" fmla="*/ 30 w 78"/>
                  <a:gd name="GluePoint36Y" fmla="*/ 27 h 45"/>
                  <a:gd name="GluePoint37X" fmla="*/ 33 w 78"/>
                  <a:gd name="GluePoint37Y" fmla="*/ 24 h 45"/>
                  <a:gd name="GluePoint38X" fmla="*/ 35 w 78"/>
                  <a:gd name="GluePoint38Y" fmla="*/ 27 h 45"/>
                  <a:gd name="GluePoint39X" fmla="*/ 38 w 78"/>
                  <a:gd name="GluePoint39Y" fmla="*/ 27 h 45"/>
                  <a:gd name="GluePoint40X" fmla="*/ 38 w 78"/>
                  <a:gd name="GluePoint40Y" fmla="*/ 22 h 45"/>
                  <a:gd name="GluePoint41X" fmla="*/ 41 w 78"/>
                  <a:gd name="GluePoint41Y" fmla="*/ 24 h 45"/>
                  <a:gd name="GluePoint42X" fmla="*/ 49 w 78"/>
                  <a:gd name="GluePoint42Y" fmla="*/ 22 h 45"/>
                  <a:gd name="GluePoint43X" fmla="*/ 68 w 78"/>
                  <a:gd name="GluePoint43Y" fmla="*/ 14 h 45"/>
                  <a:gd name="GluePoint44X" fmla="*/ 75 w 78"/>
                  <a:gd name="GluePoint44Y" fmla="*/ 14 h 45"/>
                  <a:gd name="GluePoint45X" fmla="*/ 78 w 78"/>
                  <a:gd name="GluePoint45Y" fmla="*/ 12 h 45"/>
                  <a:gd name="GluePoint46X" fmla="*/ 76 w 78"/>
                  <a:gd name="GluePoint46Y" fmla="*/ 12 h 45"/>
                  <a:gd name="GluePoint47X" fmla="*/ 73 w 78"/>
                  <a:gd name="GluePoint47Y" fmla="*/ 11 h 45"/>
                  <a:gd name="GluePoint48X" fmla="*/ 75 w 78"/>
                  <a:gd name="GluePoint48Y" fmla="*/ 9 h 45"/>
                  <a:gd name="GluePoint49X" fmla="*/ 75 w 78"/>
                  <a:gd name="GluePoint49Y" fmla="*/ 8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78" h="45">
                    <a:moveTo>
                      <a:pt x="75" y="8"/>
                    </a:moveTo>
                    <a:lnTo>
                      <a:pt x="73" y="6"/>
                    </a:lnTo>
                    <a:lnTo>
                      <a:pt x="67" y="6"/>
                    </a:lnTo>
                    <a:lnTo>
                      <a:pt x="68" y="4"/>
                    </a:lnTo>
                    <a:lnTo>
                      <a:pt x="67" y="3"/>
                    </a:lnTo>
                    <a:lnTo>
                      <a:pt x="62" y="6"/>
                    </a:lnTo>
                    <a:lnTo>
                      <a:pt x="56" y="6"/>
                    </a:lnTo>
                    <a:lnTo>
                      <a:pt x="56" y="4"/>
                    </a:lnTo>
                    <a:lnTo>
                      <a:pt x="40" y="1"/>
                    </a:lnTo>
                    <a:lnTo>
                      <a:pt x="41" y="0"/>
                    </a:lnTo>
                    <a:lnTo>
                      <a:pt x="37" y="1"/>
                    </a:lnTo>
                    <a:lnTo>
                      <a:pt x="33" y="4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32" y="11"/>
                    </a:lnTo>
                    <a:lnTo>
                      <a:pt x="46" y="11"/>
                    </a:lnTo>
                    <a:lnTo>
                      <a:pt x="45" y="12"/>
                    </a:lnTo>
                    <a:lnTo>
                      <a:pt x="38" y="12"/>
                    </a:lnTo>
                    <a:lnTo>
                      <a:pt x="33" y="16"/>
                    </a:lnTo>
                    <a:lnTo>
                      <a:pt x="30" y="1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2" y="29"/>
                    </a:lnTo>
                    <a:lnTo>
                      <a:pt x="6" y="25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3" y="43"/>
                    </a:lnTo>
                    <a:lnTo>
                      <a:pt x="6" y="45"/>
                    </a:lnTo>
                    <a:lnTo>
                      <a:pt x="10" y="41"/>
                    </a:lnTo>
                    <a:lnTo>
                      <a:pt x="13" y="41"/>
                    </a:lnTo>
                    <a:lnTo>
                      <a:pt x="27" y="30"/>
                    </a:lnTo>
                    <a:lnTo>
                      <a:pt x="30" y="25"/>
                    </a:lnTo>
                    <a:lnTo>
                      <a:pt x="30" y="27"/>
                    </a:lnTo>
                    <a:lnTo>
                      <a:pt x="33" y="24"/>
                    </a:lnTo>
                    <a:lnTo>
                      <a:pt x="35" y="27"/>
                    </a:lnTo>
                    <a:lnTo>
                      <a:pt x="38" y="27"/>
                    </a:lnTo>
                    <a:lnTo>
                      <a:pt x="38" y="22"/>
                    </a:lnTo>
                    <a:lnTo>
                      <a:pt x="41" y="24"/>
                    </a:lnTo>
                    <a:lnTo>
                      <a:pt x="49" y="22"/>
                    </a:lnTo>
                    <a:lnTo>
                      <a:pt x="68" y="14"/>
                    </a:lnTo>
                    <a:lnTo>
                      <a:pt x="75" y="14"/>
                    </a:lnTo>
                    <a:lnTo>
                      <a:pt x="78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75" y="9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13" name="Freeform 54"/>
              <p:cNvSpPr/>
              <p:nvPr/>
            </p:nvSpPr>
            <p:spPr>
              <a:xfrm>
                <a:off x="2446200" y="1790640"/>
                <a:ext cx="60120" cy="60120"/>
              </a:xfrm>
              <a:custGeom>
                <a:avLst/>
                <a:gdLst>
                  <a:gd name="textAreaLeft" fmla="*/ 0 w 60120"/>
                  <a:gd name="textAreaRight" fmla="*/ 60480 w 60120"/>
                  <a:gd name="textAreaTop" fmla="*/ 0 h 60120"/>
                  <a:gd name="textAreaBottom" fmla="*/ 60480 h 60120"/>
                  <a:gd name="GluePoint1X" fmla="*/ 11 w 38"/>
                  <a:gd name="GluePoint1Y" fmla="*/ 38 h 38"/>
                  <a:gd name="GluePoint2X" fmla="*/ 11 w 38"/>
                  <a:gd name="GluePoint2Y" fmla="*/ 37 h 38"/>
                  <a:gd name="GluePoint3X" fmla="*/ 18 w 38"/>
                  <a:gd name="GluePoint3Y" fmla="*/ 24 h 38"/>
                  <a:gd name="GluePoint4X" fmla="*/ 24 w 38"/>
                  <a:gd name="GluePoint4Y" fmla="*/ 18 h 38"/>
                  <a:gd name="GluePoint5X" fmla="*/ 27 w 38"/>
                  <a:gd name="GluePoint5Y" fmla="*/ 11 h 38"/>
                  <a:gd name="GluePoint6X" fmla="*/ 33 w 38"/>
                  <a:gd name="GluePoint6Y" fmla="*/ 8 h 38"/>
                  <a:gd name="GluePoint7X" fmla="*/ 35 w 38"/>
                  <a:gd name="GluePoint7Y" fmla="*/ 3 h 38"/>
                  <a:gd name="GluePoint8X" fmla="*/ 38 w 38"/>
                  <a:gd name="GluePoint8Y" fmla="*/ 1 h 38"/>
                  <a:gd name="GluePoint9X" fmla="*/ 38 w 38"/>
                  <a:gd name="GluePoint9Y" fmla="*/ 0 h 38"/>
                  <a:gd name="GluePoint10X" fmla="*/ 24 w 38"/>
                  <a:gd name="GluePoint10Y" fmla="*/ 0 h 38"/>
                  <a:gd name="GluePoint11X" fmla="*/ 13 w 38"/>
                  <a:gd name="GluePoint11Y" fmla="*/ 0 h 38"/>
                  <a:gd name="GluePoint12X" fmla="*/ 10 w 38"/>
                  <a:gd name="GluePoint12Y" fmla="*/ 6 h 38"/>
                  <a:gd name="GluePoint13X" fmla="*/ 10 w 38"/>
                  <a:gd name="GluePoint13Y" fmla="*/ 10 h 38"/>
                  <a:gd name="GluePoint14X" fmla="*/ 6 w 38"/>
                  <a:gd name="GluePoint14Y" fmla="*/ 16 h 38"/>
                  <a:gd name="GluePoint15X" fmla="*/ 5 w 38"/>
                  <a:gd name="GluePoint15Y" fmla="*/ 21 h 38"/>
                  <a:gd name="GluePoint16X" fmla="*/ 3 w 38"/>
                  <a:gd name="GluePoint16Y" fmla="*/ 22 h 38"/>
                  <a:gd name="GluePoint17X" fmla="*/ 5 w 38"/>
                  <a:gd name="GluePoint17Y" fmla="*/ 24 h 38"/>
                  <a:gd name="GluePoint18X" fmla="*/ 0 w 38"/>
                  <a:gd name="GluePoint18Y" fmla="*/ 38 h 38"/>
                  <a:gd name="GluePoint19X" fmla="*/ 11 w 38"/>
                  <a:gd name="GluePoint19Y" fmla="*/ 38 h 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38" h="38">
                    <a:moveTo>
                      <a:pt x="11" y="38"/>
                    </a:moveTo>
                    <a:lnTo>
                      <a:pt x="11" y="37"/>
                    </a:lnTo>
                    <a:lnTo>
                      <a:pt x="18" y="24"/>
                    </a:lnTo>
                    <a:lnTo>
                      <a:pt x="24" y="18"/>
                    </a:lnTo>
                    <a:lnTo>
                      <a:pt x="27" y="11"/>
                    </a:lnTo>
                    <a:lnTo>
                      <a:pt x="33" y="8"/>
                    </a:lnTo>
                    <a:lnTo>
                      <a:pt x="35" y="3"/>
                    </a:lnTo>
                    <a:lnTo>
                      <a:pt x="38" y="1"/>
                    </a:lnTo>
                    <a:lnTo>
                      <a:pt x="38" y="0"/>
                    </a:lnTo>
                    <a:lnTo>
                      <a:pt x="24" y="0"/>
                    </a:lnTo>
                    <a:lnTo>
                      <a:pt x="13" y="0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6" y="16"/>
                    </a:lnTo>
                    <a:lnTo>
                      <a:pt x="5" y="21"/>
                    </a:lnTo>
                    <a:lnTo>
                      <a:pt x="3" y="22"/>
                    </a:lnTo>
                    <a:lnTo>
                      <a:pt x="5" y="24"/>
                    </a:lnTo>
                    <a:lnTo>
                      <a:pt x="0" y="38"/>
                    </a:lnTo>
                    <a:lnTo>
                      <a:pt x="11" y="3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240" bIns="30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14" name="Freeform 55"/>
              <p:cNvSpPr/>
              <p:nvPr/>
            </p:nvSpPr>
            <p:spPr>
              <a:xfrm>
                <a:off x="2368440" y="1890720"/>
                <a:ext cx="47160" cy="6480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64800"/>
                  <a:gd name="textAreaBottom" fmla="*/ 65160 h 64800"/>
                  <a:gd name="GluePoint1X" fmla="*/ 0 w 30"/>
                  <a:gd name="GluePoint1Y" fmla="*/ 30 h 41"/>
                  <a:gd name="GluePoint2X" fmla="*/ 3 w 30"/>
                  <a:gd name="GluePoint2Y" fmla="*/ 35 h 41"/>
                  <a:gd name="GluePoint3X" fmla="*/ 8 w 30"/>
                  <a:gd name="GluePoint3Y" fmla="*/ 37 h 41"/>
                  <a:gd name="GluePoint4X" fmla="*/ 8 w 30"/>
                  <a:gd name="GluePoint4Y" fmla="*/ 41 h 41"/>
                  <a:gd name="GluePoint5X" fmla="*/ 9 w 30"/>
                  <a:gd name="GluePoint5Y" fmla="*/ 40 h 41"/>
                  <a:gd name="GluePoint6X" fmla="*/ 20 w 30"/>
                  <a:gd name="GluePoint6Y" fmla="*/ 29 h 41"/>
                  <a:gd name="GluePoint7X" fmla="*/ 22 w 30"/>
                  <a:gd name="GluePoint7Y" fmla="*/ 24 h 41"/>
                  <a:gd name="GluePoint8X" fmla="*/ 24 w 30"/>
                  <a:gd name="GluePoint8Y" fmla="*/ 24 h 41"/>
                  <a:gd name="GluePoint9X" fmla="*/ 27 w 30"/>
                  <a:gd name="GluePoint9Y" fmla="*/ 19 h 41"/>
                  <a:gd name="GluePoint10X" fmla="*/ 25 w 30"/>
                  <a:gd name="GluePoint10Y" fmla="*/ 14 h 41"/>
                  <a:gd name="GluePoint11X" fmla="*/ 27 w 30"/>
                  <a:gd name="GluePoint11Y" fmla="*/ 11 h 41"/>
                  <a:gd name="GluePoint12X" fmla="*/ 30 w 30"/>
                  <a:gd name="GluePoint12Y" fmla="*/ 6 h 41"/>
                  <a:gd name="GluePoint13X" fmla="*/ 22 w 30"/>
                  <a:gd name="GluePoint13Y" fmla="*/ 0 h 41"/>
                  <a:gd name="GluePoint14X" fmla="*/ 19 w 30"/>
                  <a:gd name="GluePoint14Y" fmla="*/ 1 h 41"/>
                  <a:gd name="GluePoint15X" fmla="*/ 13 w 30"/>
                  <a:gd name="GluePoint15Y" fmla="*/ 6 h 41"/>
                  <a:gd name="GluePoint16X" fmla="*/ 14 w 30"/>
                  <a:gd name="GluePoint16Y" fmla="*/ 8 h 41"/>
                  <a:gd name="GluePoint17X" fmla="*/ 11 w 30"/>
                  <a:gd name="GluePoint17Y" fmla="*/ 9 h 41"/>
                  <a:gd name="GluePoint18X" fmla="*/ 11 w 30"/>
                  <a:gd name="GluePoint18Y" fmla="*/ 14 h 41"/>
                  <a:gd name="GluePoint19X" fmla="*/ 11 w 30"/>
                  <a:gd name="GluePoint19Y" fmla="*/ 14 h 41"/>
                  <a:gd name="GluePoint20X" fmla="*/ 11 w 30"/>
                  <a:gd name="GluePoint20Y" fmla="*/ 16 h 41"/>
                  <a:gd name="GluePoint21X" fmla="*/ 14 w 30"/>
                  <a:gd name="GluePoint21Y" fmla="*/ 20 h 41"/>
                  <a:gd name="GluePoint22X" fmla="*/ 8 w 30"/>
                  <a:gd name="GluePoint22Y" fmla="*/ 25 h 41"/>
                  <a:gd name="GluePoint23X" fmla="*/ 3 w 30"/>
                  <a:gd name="GluePoint23Y" fmla="*/ 27 h 41"/>
                  <a:gd name="GluePoint24X" fmla="*/ 0 w 30"/>
                  <a:gd name="GluePoint24Y" fmla="*/ 30 h 41"/>
                  <a:gd name="GluePoint25X" fmla="*/ 0 w 30"/>
                  <a:gd name="GluePoint25Y" fmla="*/ 3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30" h="41">
                    <a:moveTo>
                      <a:pt x="0" y="30"/>
                    </a:moveTo>
                    <a:lnTo>
                      <a:pt x="3" y="35"/>
                    </a:lnTo>
                    <a:lnTo>
                      <a:pt x="8" y="37"/>
                    </a:lnTo>
                    <a:lnTo>
                      <a:pt x="8" y="41"/>
                    </a:lnTo>
                    <a:lnTo>
                      <a:pt x="9" y="40"/>
                    </a:lnTo>
                    <a:lnTo>
                      <a:pt x="20" y="29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7" y="19"/>
                    </a:lnTo>
                    <a:lnTo>
                      <a:pt x="25" y="14"/>
                    </a:lnTo>
                    <a:lnTo>
                      <a:pt x="27" y="11"/>
                    </a:lnTo>
                    <a:lnTo>
                      <a:pt x="30" y="6"/>
                    </a:lnTo>
                    <a:lnTo>
                      <a:pt x="22" y="0"/>
                    </a:lnTo>
                    <a:lnTo>
                      <a:pt x="19" y="1"/>
                    </a:lnTo>
                    <a:lnTo>
                      <a:pt x="13" y="6"/>
                    </a:lnTo>
                    <a:lnTo>
                      <a:pt x="14" y="8"/>
                    </a:lnTo>
                    <a:lnTo>
                      <a:pt x="11" y="9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4" y="20"/>
                    </a:lnTo>
                    <a:lnTo>
                      <a:pt x="8" y="25"/>
                    </a:lnTo>
                    <a:lnTo>
                      <a:pt x="3" y="27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15" name="Freeform 56"/>
              <p:cNvSpPr/>
              <p:nvPr/>
            </p:nvSpPr>
            <p:spPr>
              <a:xfrm>
                <a:off x="2436840" y="1846440"/>
                <a:ext cx="77400" cy="3780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37800"/>
                  <a:gd name="textAreaBottom" fmla="*/ 38160 h 37800"/>
                  <a:gd name="GluePoint1X" fmla="*/ 0 w 49"/>
                  <a:gd name="GluePoint1Y" fmla="*/ 16 h 24"/>
                  <a:gd name="GluePoint2X" fmla="*/ 6 w 49"/>
                  <a:gd name="GluePoint2Y" fmla="*/ 3 h 24"/>
                  <a:gd name="GluePoint3X" fmla="*/ 33 w 49"/>
                  <a:gd name="GluePoint3Y" fmla="*/ 3 h 24"/>
                  <a:gd name="GluePoint4X" fmla="*/ 39 w 49"/>
                  <a:gd name="GluePoint4Y" fmla="*/ 0 h 24"/>
                  <a:gd name="GluePoint5X" fmla="*/ 41 w 49"/>
                  <a:gd name="GluePoint5Y" fmla="*/ 0 h 24"/>
                  <a:gd name="GluePoint6X" fmla="*/ 43 w 49"/>
                  <a:gd name="GluePoint6Y" fmla="*/ 7 h 24"/>
                  <a:gd name="GluePoint7X" fmla="*/ 36 w 49"/>
                  <a:gd name="GluePoint7Y" fmla="*/ 12 h 24"/>
                  <a:gd name="GluePoint8X" fmla="*/ 39 w 49"/>
                  <a:gd name="GluePoint8Y" fmla="*/ 13 h 24"/>
                  <a:gd name="GluePoint9X" fmla="*/ 41 w 49"/>
                  <a:gd name="GluePoint9Y" fmla="*/ 20 h 24"/>
                  <a:gd name="GluePoint10X" fmla="*/ 43 w 49"/>
                  <a:gd name="GluePoint10Y" fmla="*/ 21 h 24"/>
                  <a:gd name="GluePoint11X" fmla="*/ 47 w 49"/>
                  <a:gd name="GluePoint11Y" fmla="*/ 21 h 24"/>
                  <a:gd name="GluePoint12X" fmla="*/ 49 w 49"/>
                  <a:gd name="GluePoint12Y" fmla="*/ 18 h 24"/>
                  <a:gd name="GluePoint13X" fmla="*/ 47 w 49"/>
                  <a:gd name="GluePoint13Y" fmla="*/ 18 h 24"/>
                  <a:gd name="GluePoint14X" fmla="*/ 49 w 49"/>
                  <a:gd name="GluePoint14Y" fmla="*/ 18 h 24"/>
                  <a:gd name="GluePoint15X" fmla="*/ 49 w 49"/>
                  <a:gd name="GluePoint15Y" fmla="*/ 21 h 24"/>
                  <a:gd name="GluePoint16X" fmla="*/ 44 w 49"/>
                  <a:gd name="GluePoint16Y" fmla="*/ 23 h 24"/>
                  <a:gd name="GluePoint17X" fmla="*/ 39 w 49"/>
                  <a:gd name="GluePoint17Y" fmla="*/ 24 h 24"/>
                  <a:gd name="GluePoint18X" fmla="*/ 38 w 49"/>
                  <a:gd name="GluePoint18Y" fmla="*/ 23 h 24"/>
                  <a:gd name="GluePoint19X" fmla="*/ 31 w 49"/>
                  <a:gd name="GluePoint19Y" fmla="*/ 24 h 24"/>
                  <a:gd name="GluePoint20X" fmla="*/ 30 w 49"/>
                  <a:gd name="GluePoint20Y" fmla="*/ 21 h 24"/>
                  <a:gd name="GluePoint21X" fmla="*/ 28 w 49"/>
                  <a:gd name="GluePoint21Y" fmla="*/ 20 h 24"/>
                  <a:gd name="GluePoint22X" fmla="*/ 28 w 49"/>
                  <a:gd name="GluePoint22Y" fmla="*/ 16 h 24"/>
                  <a:gd name="GluePoint23X" fmla="*/ 0 w 49"/>
                  <a:gd name="GluePoint23Y" fmla="*/ 16 h 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9" h="24">
                    <a:moveTo>
                      <a:pt x="0" y="16"/>
                    </a:moveTo>
                    <a:lnTo>
                      <a:pt x="6" y="3"/>
                    </a:lnTo>
                    <a:lnTo>
                      <a:pt x="33" y="3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3" y="7"/>
                    </a:lnTo>
                    <a:lnTo>
                      <a:pt x="36" y="12"/>
                    </a:lnTo>
                    <a:lnTo>
                      <a:pt x="39" y="13"/>
                    </a:lnTo>
                    <a:lnTo>
                      <a:pt x="41" y="20"/>
                    </a:lnTo>
                    <a:lnTo>
                      <a:pt x="43" y="21"/>
                    </a:lnTo>
                    <a:lnTo>
                      <a:pt x="47" y="21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9" y="18"/>
                    </a:lnTo>
                    <a:lnTo>
                      <a:pt x="49" y="21"/>
                    </a:lnTo>
                    <a:lnTo>
                      <a:pt x="44" y="23"/>
                    </a:lnTo>
                    <a:lnTo>
                      <a:pt x="39" y="24"/>
                    </a:lnTo>
                    <a:lnTo>
                      <a:pt x="38" y="23"/>
                    </a:lnTo>
                    <a:lnTo>
                      <a:pt x="31" y="24"/>
                    </a:lnTo>
                    <a:lnTo>
                      <a:pt x="30" y="21"/>
                    </a:lnTo>
                    <a:lnTo>
                      <a:pt x="28" y="20"/>
                    </a:lnTo>
                    <a:lnTo>
                      <a:pt x="28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080" bIns="19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16" name="Freeform 57"/>
              <p:cNvSpPr/>
              <p:nvPr/>
            </p:nvSpPr>
            <p:spPr>
              <a:xfrm>
                <a:off x="2467080" y="1871640"/>
                <a:ext cx="17280" cy="187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8720"/>
                  <a:gd name="textAreaBottom" fmla="*/ 19080 h 18720"/>
                  <a:gd name="GluePoint1X" fmla="*/ 0 w 11"/>
                  <a:gd name="GluePoint1Y" fmla="*/ 12 h 12"/>
                  <a:gd name="GluePoint2X" fmla="*/ 8 w 11"/>
                  <a:gd name="GluePoint2Y" fmla="*/ 10 h 12"/>
                  <a:gd name="GluePoint3X" fmla="*/ 11 w 11"/>
                  <a:gd name="GluePoint3Y" fmla="*/ 5 h 12"/>
                  <a:gd name="GluePoint4X" fmla="*/ 9 w 11"/>
                  <a:gd name="GluePoint4Y" fmla="*/ 4 h 12"/>
                  <a:gd name="GluePoint5X" fmla="*/ 9 w 11"/>
                  <a:gd name="GluePoint5Y" fmla="*/ 0 h 12"/>
                  <a:gd name="GluePoint6X" fmla="*/ 5 w 11"/>
                  <a:gd name="GluePoint6Y" fmla="*/ 0 h 12"/>
                  <a:gd name="GluePoint7X" fmla="*/ 0 w 11"/>
                  <a:gd name="GluePoint7Y" fmla="*/ 1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12">
                    <a:moveTo>
                      <a:pt x="0" y="12"/>
                    </a:moveTo>
                    <a:lnTo>
                      <a:pt x="8" y="10"/>
                    </a:lnTo>
                    <a:lnTo>
                      <a:pt x="11" y="5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17" name="Freeform 58"/>
              <p:cNvSpPr/>
              <p:nvPr/>
            </p:nvSpPr>
            <p:spPr>
              <a:xfrm>
                <a:off x="2421000" y="1871640"/>
                <a:ext cx="53640" cy="28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28080"/>
                  <a:gd name="textAreaBottom" fmla="*/ 28440 h 28080"/>
                  <a:gd name="GluePoint1X" fmla="*/ 2 w 34"/>
                  <a:gd name="GluePoint1Y" fmla="*/ 18 h 18"/>
                  <a:gd name="GluePoint2X" fmla="*/ 11 w 34"/>
                  <a:gd name="GluePoint2Y" fmla="*/ 15 h 18"/>
                  <a:gd name="GluePoint3X" fmla="*/ 14 w 34"/>
                  <a:gd name="GluePoint3Y" fmla="*/ 13 h 18"/>
                  <a:gd name="GluePoint4X" fmla="*/ 21 w 34"/>
                  <a:gd name="GluePoint4Y" fmla="*/ 13 h 18"/>
                  <a:gd name="GluePoint5X" fmla="*/ 29 w 34"/>
                  <a:gd name="GluePoint5Y" fmla="*/ 12 h 18"/>
                  <a:gd name="GluePoint6X" fmla="*/ 34 w 34"/>
                  <a:gd name="GluePoint6Y" fmla="*/ 0 h 18"/>
                  <a:gd name="GluePoint7X" fmla="*/ 10 w 34"/>
                  <a:gd name="GluePoint7Y" fmla="*/ 0 h 18"/>
                  <a:gd name="GluePoint8X" fmla="*/ 5 w 34"/>
                  <a:gd name="GluePoint8Y" fmla="*/ 13 h 18"/>
                  <a:gd name="GluePoint9X" fmla="*/ 5 w 34"/>
                  <a:gd name="GluePoint9Y" fmla="*/ 13 h 18"/>
                  <a:gd name="GluePoint10X" fmla="*/ 0 w 34"/>
                  <a:gd name="GluePoint10Y" fmla="*/ 16 h 18"/>
                  <a:gd name="GluePoint11X" fmla="*/ 2 w 34"/>
                  <a:gd name="GluePoint11Y" fmla="*/ 1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18">
                    <a:moveTo>
                      <a:pt x="2" y="18"/>
                    </a:moveTo>
                    <a:lnTo>
                      <a:pt x="11" y="15"/>
                    </a:lnTo>
                    <a:lnTo>
                      <a:pt x="14" y="13"/>
                    </a:lnTo>
                    <a:lnTo>
                      <a:pt x="21" y="13"/>
                    </a:lnTo>
                    <a:lnTo>
                      <a:pt x="29" y="12"/>
                    </a:lnTo>
                    <a:lnTo>
                      <a:pt x="34" y="0"/>
                    </a:lnTo>
                    <a:lnTo>
                      <a:pt x="10" y="0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18" name="Freeform 59"/>
              <p:cNvSpPr/>
              <p:nvPr/>
            </p:nvSpPr>
            <p:spPr>
              <a:xfrm>
                <a:off x="2327400" y="195588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4 h 4"/>
                  <a:gd name="GluePoint2X" fmla="*/ 0 w 4"/>
                  <a:gd name="GluePoint2Y" fmla="*/ 0 h 4"/>
                  <a:gd name="GluePoint3X" fmla="*/ 2 w 4"/>
                  <a:gd name="GluePoint3Y" fmla="*/ 0 h 4"/>
                  <a:gd name="GluePoint4X" fmla="*/ 4 w 4"/>
                  <a:gd name="GluePoint4Y" fmla="*/ 2 h 4"/>
                  <a:gd name="GluePoint5X" fmla="*/ 0 w 4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19" name="Freeform 60"/>
              <p:cNvSpPr/>
              <p:nvPr/>
            </p:nvSpPr>
            <p:spPr>
              <a:xfrm>
                <a:off x="2197080" y="1909800"/>
                <a:ext cx="120240" cy="950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95040"/>
                  <a:gd name="textAreaBottom" fmla="*/ 95400 h 95040"/>
                  <a:gd name="GluePoint1X" fmla="*/ 1 w 76"/>
                  <a:gd name="GluePoint1Y" fmla="*/ 39 h 60"/>
                  <a:gd name="GluePoint2X" fmla="*/ 5 w 76"/>
                  <a:gd name="GluePoint2Y" fmla="*/ 39 h 60"/>
                  <a:gd name="GluePoint3X" fmla="*/ 13 w 76"/>
                  <a:gd name="GluePoint3Y" fmla="*/ 28 h 60"/>
                  <a:gd name="GluePoint4X" fmla="*/ 14 w 76"/>
                  <a:gd name="GluePoint4Y" fmla="*/ 29 h 60"/>
                  <a:gd name="GluePoint5X" fmla="*/ 14 w 76"/>
                  <a:gd name="GluePoint5Y" fmla="*/ 31 h 60"/>
                  <a:gd name="GluePoint6X" fmla="*/ 16 w 76"/>
                  <a:gd name="GluePoint6Y" fmla="*/ 29 h 60"/>
                  <a:gd name="GluePoint7X" fmla="*/ 16 w 76"/>
                  <a:gd name="GluePoint7Y" fmla="*/ 28 h 60"/>
                  <a:gd name="GluePoint8X" fmla="*/ 19 w 76"/>
                  <a:gd name="GluePoint8Y" fmla="*/ 25 h 60"/>
                  <a:gd name="GluePoint9X" fmla="*/ 24 w 76"/>
                  <a:gd name="GluePoint9Y" fmla="*/ 21 h 60"/>
                  <a:gd name="GluePoint10X" fmla="*/ 24 w 76"/>
                  <a:gd name="GluePoint10Y" fmla="*/ 23 h 60"/>
                  <a:gd name="GluePoint11X" fmla="*/ 27 w 76"/>
                  <a:gd name="GluePoint11Y" fmla="*/ 21 h 60"/>
                  <a:gd name="GluePoint12X" fmla="*/ 33 w 76"/>
                  <a:gd name="GluePoint12Y" fmla="*/ 18 h 60"/>
                  <a:gd name="GluePoint13X" fmla="*/ 41 w 76"/>
                  <a:gd name="GluePoint13Y" fmla="*/ 5 h 60"/>
                  <a:gd name="GluePoint14X" fmla="*/ 41 w 76"/>
                  <a:gd name="GluePoint14Y" fmla="*/ 0 h 60"/>
                  <a:gd name="GluePoint15X" fmla="*/ 43 w 76"/>
                  <a:gd name="GluePoint15Y" fmla="*/ 0 h 60"/>
                  <a:gd name="GluePoint16X" fmla="*/ 38 w 76"/>
                  <a:gd name="GluePoint16Y" fmla="*/ 17 h 60"/>
                  <a:gd name="GluePoint17X" fmla="*/ 52 w 76"/>
                  <a:gd name="GluePoint17Y" fmla="*/ 17 h 60"/>
                  <a:gd name="GluePoint18X" fmla="*/ 49 w 76"/>
                  <a:gd name="GluePoint18Y" fmla="*/ 25 h 60"/>
                  <a:gd name="GluePoint19X" fmla="*/ 57 w 76"/>
                  <a:gd name="GluePoint19Y" fmla="*/ 20 h 60"/>
                  <a:gd name="GluePoint20X" fmla="*/ 59 w 76"/>
                  <a:gd name="GluePoint20Y" fmla="*/ 21 h 60"/>
                  <a:gd name="GluePoint21X" fmla="*/ 62 w 76"/>
                  <a:gd name="GluePoint21Y" fmla="*/ 18 h 60"/>
                  <a:gd name="GluePoint22X" fmla="*/ 65 w 76"/>
                  <a:gd name="GluePoint22Y" fmla="*/ 20 h 60"/>
                  <a:gd name="GluePoint23X" fmla="*/ 67 w 76"/>
                  <a:gd name="GluePoint23Y" fmla="*/ 20 h 60"/>
                  <a:gd name="GluePoint24X" fmla="*/ 67 w 76"/>
                  <a:gd name="GluePoint24Y" fmla="*/ 18 h 60"/>
                  <a:gd name="GluePoint25X" fmla="*/ 71 w 76"/>
                  <a:gd name="GluePoint25Y" fmla="*/ 17 h 60"/>
                  <a:gd name="GluePoint26X" fmla="*/ 76 w 76"/>
                  <a:gd name="GluePoint26Y" fmla="*/ 18 h 60"/>
                  <a:gd name="GluePoint27X" fmla="*/ 76 w 76"/>
                  <a:gd name="GluePoint27Y" fmla="*/ 23 h 60"/>
                  <a:gd name="GluePoint28X" fmla="*/ 73 w 76"/>
                  <a:gd name="GluePoint28Y" fmla="*/ 26 h 60"/>
                  <a:gd name="GluePoint29X" fmla="*/ 68 w 76"/>
                  <a:gd name="GluePoint29Y" fmla="*/ 21 h 60"/>
                  <a:gd name="GluePoint30X" fmla="*/ 65 w 76"/>
                  <a:gd name="GluePoint30Y" fmla="*/ 26 h 60"/>
                  <a:gd name="GluePoint31X" fmla="*/ 57 w 76"/>
                  <a:gd name="GluePoint31Y" fmla="*/ 33 h 60"/>
                  <a:gd name="GluePoint32X" fmla="*/ 55 w 76"/>
                  <a:gd name="GluePoint32Y" fmla="*/ 31 h 60"/>
                  <a:gd name="GluePoint33X" fmla="*/ 49 w 76"/>
                  <a:gd name="GluePoint33Y" fmla="*/ 39 h 60"/>
                  <a:gd name="GluePoint34X" fmla="*/ 44 w 76"/>
                  <a:gd name="GluePoint34Y" fmla="*/ 36 h 60"/>
                  <a:gd name="GluePoint35X" fmla="*/ 41 w 76"/>
                  <a:gd name="GluePoint35Y" fmla="*/ 42 h 60"/>
                  <a:gd name="GluePoint36X" fmla="*/ 30 w 76"/>
                  <a:gd name="GluePoint36Y" fmla="*/ 52 h 60"/>
                  <a:gd name="GluePoint37X" fmla="*/ 32 w 76"/>
                  <a:gd name="GluePoint37Y" fmla="*/ 54 h 60"/>
                  <a:gd name="GluePoint38X" fmla="*/ 30 w 76"/>
                  <a:gd name="GluePoint38Y" fmla="*/ 55 h 60"/>
                  <a:gd name="GluePoint39X" fmla="*/ 27 w 76"/>
                  <a:gd name="GluePoint39Y" fmla="*/ 57 h 60"/>
                  <a:gd name="GluePoint40X" fmla="*/ 20 w 76"/>
                  <a:gd name="GluePoint40Y" fmla="*/ 57 h 60"/>
                  <a:gd name="GluePoint41X" fmla="*/ 19 w 76"/>
                  <a:gd name="GluePoint41Y" fmla="*/ 58 h 60"/>
                  <a:gd name="GluePoint42X" fmla="*/ 14 w 76"/>
                  <a:gd name="GluePoint42Y" fmla="*/ 60 h 60"/>
                  <a:gd name="GluePoint43X" fmla="*/ 13 w 76"/>
                  <a:gd name="GluePoint43Y" fmla="*/ 58 h 60"/>
                  <a:gd name="GluePoint44X" fmla="*/ 9 w 76"/>
                  <a:gd name="GluePoint44Y" fmla="*/ 60 h 60"/>
                  <a:gd name="GluePoint45X" fmla="*/ 6 w 76"/>
                  <a:gd name="GluePoint45Y" fmla="*/ 58 h 60"/>
                  <a:gd name="GluePoint46X" fmla="*/ 5 w 76"/>
                  <a:gd name="GluePoint46Y" fmla="*/ 57 h 60"/>
                  <a:gd name="GluePoint47X" fmla="*/ 6 w 76"/>
                  <a:gd name="GluePoint47Y" fmla="*/ 54 h 60"/>
                  <a:gd name="GluePoint48X" fmla="*/ 1 w 76"/>
                  <a:gd name="GluePoint48Y" fmla="*/ 52 h 60"/>
                  <a:gd name="GluePoint49X" fmla="*/ 0 w 76"/>
                  <a:gd name="GluePoint49Y" fmla="*/ 44 h 60"/>
                  <a:gd name="GluePoint50X" fmla="*/ 1 w 76"/>
                  <a:gd name="GluePoint50Y" fmla="*/ 39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76" h="60">
                    <a:moveTo>
                      <a:pt x="1" y="39"/>
                    </a:moveTo>
                    <a:lnTo>
                      <a:pt x="5" y="39"/>
                    </a:lnTo>
                    <a:lnTo>
                      <a:pt x="13" y="28"/>
                    </a:lnTo>
                    <a:lnTo>
                      <a:pt x="14" y="29"/>
                    </a:lnTo>
                    <a:lnTo>
                      <a:pt x="14" y="31"/>
                    </a:lnTo>
                    <a:lnTo>
                      <a:pt x="16" y="29"/>
                    </a:lnTo>
                    <a:lnTo>
                      <a:pt x="16" y="28"/>
                    </a:lnTo>
                    <a:lnTo>
                      <a:pt x="19" y="25"/>
                    </a:lnTo>
                    <a:lnTo>
                      <a:pt x="24" y="21"/>
                    </a:lnTo>
                    <a:lnTo>
                      <a:pt x="24" y="23"/>
                    </a:lnTo>
                    <a:lnTo>
                      <a:pt x="27" y="21"/>
                    </a:lnTo>
                    <a:lnTo>
                      <a:pt x="33" y="18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43" y="0"/>
                    </a:lnTo>
                    <a:lnTo>
                      <a:pt x="38" y="17"/>
                    </a:lnTo>
                    <a:lnTo>
                      <a:pt x="52" y="17"/>
                    </a:lnTo>
                    <a:lnTo>
                      <a:pt x="49" y="25"/>
                    </a:lnTo>
                    <a:lnTo>
                      <a:pt x="57" y="20"/>
                    </a:lnTo>
                    <a:lnTo>
                      <a:pt x="59" y="21"/>
                    </a:lnTo>
                    <a:lnTo>
                      <a:pt x="62" y="18"/>
                    </a:lnTo>
                    <a:lnTo>
                      <a:pt x="65" y="20"/>
                    </a:lnTo>
                    <a:lnTo>
                      <a:pt x="67" y="20"/>
                    </a:lnTo>
                    <a:lnTo>
                      <a:pt x="67" y="18"/>
                    </a:lnTo>
                    <a:lnTo>
                      <a:pt x="71" y="17"/>
                    </a:lnTo>
                    <a:lnTo>
                      <a:pt x="76" y="18"/>
                    </a:lnTo>
                    <a:lnTo>
                      <a:pt x="76" y="23"/>
                    </a:lnTo>
                    <a:lnTo>
                      <a:pt x="73" y="26"/>
                    </a:lnTo>
                    <a:lnTo>
                      <a:pt x="68" y="21"/>
                    </a:lnTo>
                    <a:lnTo>
                      <a:pt x="65" y="26"/>
                    </a:lnTo>
                    <a:lnTo>
                      <a:pt x="57" y="33"/>
                    </a:lnTo>
                    <a:lnTo>
                      <a:pt x="55" y="31"/>
                    </a:lnTo>
                    <a:lnTo>
                      <a:pt x="49" y="39"/>
                    </a:lnTo>
                    <a:lnTo>
                      <a:pt x="44" y="36"/>
                    </a:lnTo>
                    <a:lnTo>
                      <a:pt x="41" y="42"/>
                    </a:lnTo>
                    <a:lnTo>
                      <a:pt x="30" y="52"/>
                    </a:lnTo>
                    <a:lnTo>
                      <a:pt x="32" y="54"/>
                    </a:lnTo>
                    <a:lnTo>
                      <a:pt x="30" y="55"/>
                    </a:lnTo>
                    <a:lnTo>
                      <a:pt x="27" y="57"/>
                    </a:lnTo>
                    <a:lnTo>
                      <a:pt x="20" y="57"/>
                    </a:lnTo>
                    <a:lnTo>
                      <a:pt x="19" y="58"/>
                    </a:lnTo>
                    <a:lnTo>
                      <a:pt x="14" y="60"/>
                    </a:lnTo>
                    <a:lnTo>
                      <a:pt x="13" y="58"/>
                    </a:lnTo>
                    <a:lnTo>
                      <a:pt x="9" y="60"/>
                    </a:lnTo>
                    <a:lnTo>
                      <a:pt x="6" y="58"/>
                    </a:lnTo>
                    <a:lnTo>
                      <a:pt x="5" y="57"/>
                    </a:lnTo>
                    <a:lnTo>
                      <a:pt x="6" y="54"/>
                    </a:lnTo>
                    <a:lnTo>
                      <a:pt x="1" y="52"/>
                    </a:lnTo>
                    <a:lnTo>
                      <a:pt x="0" y="44"/>
                    </a:lnTo>
                    <a:lnTo>
                      <a:pt x="1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20" name="Freeform 61"/>
              <p:cNvSpPr/>
              <p:nvPr/>
            </p:nvSpPr>
            <p:spPr>
              <a:xfrm>
                <a:off x="2155680" y="1871640"/>
                <a:ext cx="123480" cy="997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99720"/>
                  <a:gd name="textAreaBottom" fmla="*/ 100080 h 99720"/>
                  <a:gd name="GluePoint1X" fmla="*/ 0 w 78"/>
                  <a:gd name="GluePoint1Y" fmla="*/ 50 h 63"/>
                  <a:gd name="GluePoint2X" fmla="*/ 0 w 78"/>
                  <a:gd name="GluePoint2Y" fmla="*/ 50 h 63"/>
                  <a:gd name="GluePoint3X" fmla="*/ 8 w 78"/>
                  <a:gd name="GluePoint3Y" fmla="*/ 28 h 63"/>
                  <a:gd name="GluePoint4X" fmla="*/ 16 w 78"/>
                  <a:gd name="GluePoint4Y" fmla="*/ 5 h 63"/>
                  <a:gd name="GluePoint5X" fmla="*/ 35 w 78"/>
                  <a:gd name="GluePoint5Y" fmla="*/ 5 h 63"/>
                  <a:gd name="GluePoint6X" fmla="*/ 48 w 78"/>
                  <a:gd name="GluePoint6Y" fmla="*/ 10 h 63"/>
                  <a:gd name="GluePoint7X" fmla="*/ 58 w 78"/>
                  <a:gd name="GluePoint7Y" fmla="*/ 8 h 63"/>
                  <a:gd name="GluePoint8X" fmla="*/ 67 w 78"/>
                  <a:gd name="GluePoint8Y" fmla="*/ 4 h 63"/>
                  <a:gd name="GluePoint9X" fmla="*/ 78 w 78"/>
                  <a:gd name="GluePoint9Y" fmla="*/ 0 h 63"/>
                  <a:gd name="GluePoint10X" fmla="*/ 69 w 78"/>
                  <a:gd name="GluePoint10Y" fmla="*/ 24 h 63"/>
                  <a:gd name="GluePoint11X" fmla="*/ 67 w 78"/>
                  <a:gd name="GluePoint11Y" fmla="*/ 24 h 63"/>
                  <a:gd name="GluePoint12X" fmla="*/ 67 w 78"/>
                  <a:gd name="GluePoint12Y" fmla="*/ 29 h 63"/>
                  <a:gd name="GluePoint13X" fmla="*/ 59 w 78"/>
                  <a:gd name="GluePoint13Y" fmla="*/ 42 h 63"/>
                  <a:gd name="GluePoint14X" fmla="*/ 53 w 78"/>
                  <a:gd name="GluePoint14Y" fmla="*/ 45 h 63"/>
                  <a:gd name="GluePoint15X" fmla="*/ 50 w 78"/>
                  <a:gd name="GluePoint15Y" fmla="*/ 47 h 63"/>
                  <a:gd name="GluePoint16X" fmla="*/ 50 w 78"/>
                  <a:gd name="GluePoint16Y" fmla="*/ 45 h 63"/>
                  <a:gd name="GluePoint17X" fmla="*/ 45 w 78"/>
                  <a:gd name="GluePoint17Y" fmla="*/ 49 h 63"/>
                  <a:gd name="GluePoint18X" fmla="*/ 42 w 78"/>
                  <a:gd name="GluePoint18Y" fmla="*/ 52 h 63"/>
                  <a:gd name="GluePoint19X" fmla="*/ 42 w 78"/>
                  <a:gd name="GluePoint19Y" fmla="*/ 53 h 63"/>
                  <a:gd name="GluePoint20X" fmla="*/ 40 w 78"/>
                  <a:gd name="GluePoint20Y" fmla="*/ 55 h 63"/>
                  <a:gd name="GluePoint21X" fmla="*/ 40 w 78"/>
                  <a:gd name="GluePoint21Y" fmla="*/ 53 h 63"/>
                  <a:gd name="GluePoint22X" fmla="*/ 39 w 78"/>
                  <a:gd name="GluePoint22Y" fmla="*/ 52 h 63"/>
                  <a:gd name="GluePoint23X" fmla="*/ 31 w 78"/>
                  <a:gd name="GluePoint23Y" fmla="*/ 63 h 63"/>
                  <a:gd name="GluePoint24X" fmla="*/ 27 w 78"/>
                  <a:gd name="GluePoint24Y" fmla="*/ 63 h 63"/>
                  <a:gd name="GluePoint25X" fmla="*/ 24 w 78"/>
                  <a:gd name="GluePoint25Y" fmla="*/ 60 h 63"/>
                  <a:gd name="GluePoint26X" fmla="*/ 24 w 78"/>
                  <a:gd name="GluePoint26Y" fmla="*/ 57 h 63"/>
                  <a:gd name="GluePoint27X" fmla="*/ 21 w 78"/>
                  <a:gd name="GluePoint27Y" fmla="*/ 60 h 63"/>
                  <a:gd name="GluePoint28X" fmla="*/ 18 w 78"/>
                  <a:gd name="GluePoint28Y" fmla="*/ 60 h 63"/>
                  <a:gd name="GluePoint29X" fmla="*/ 16 w 78"/>
                  <a:gd name="GluePoint29Y" fmla="*/ 58 h 63"/>
                  <a:gd name="GluePoint30X" fmla="*/ 13 w 78"/>
                  <a:gd name="GluePoint30Y" fmla="*/ 60 h 63"/>
                  <a:gd name="GluePoint31X" fmla="*/ 12 w 78"/>
                  <a:gd name="GluePoint31Y" fmla="*/ 58 h 63"/>
                  <a:gd name="GluePoint32X" fmla="*/ 12 w 78"/>
                  <a:gd name="GluePoint32Y" fmla="*/ 57 h 63"/>
                  <a:gd name="GluePoint33X" fmla="*/ 7 w 78"/>
                  <a:gd name="GluePoint33Y" fmla="*/ 57 h 63"/>
                  <a:gd name="GluePoint34X" fmla="*/ 5 w 78"/>
                  <a:gd name="GluePoint34Y" fmla="*/ 50 h 63"/>
                  <a:gd name="GluePoint35X" fmla="*/ 0 w 78"/>
                  <a:gd name="GluePoint35Y" fmla="*/ 50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78" h="63">
                    <a:moveTo>
                      <a:pt x="0" y="50"/>
                    </a:moveTo>
                    <a:lnTo>
                      <a:pt x="0" y="50"/>
                    </a:lnTo>
                    <a:lnTo>
                      <a:pt x="8" y="28"/>
                    </a:lnTo>
                    <a:lnTo>
                      <a:pt x="16" y="5"/>
                    </a:lnTo>
                    <a:lnTo>
                      <a:pt x="35" y="5"/>
                    </a:lnTo>
                    <a:lnTo>
                      <a:pt x="48" y="10"/>
                    </a:lnTo>
                    <a:lnTo>
                      <a:pt x="58" y="8"/>
                    </a:lnTo>
                    <a:lnTo>
                      <a:pt x="67" y="4"/>
                    </a:lnTo>
                    <a:lnTo>
                      <a:pt x="78" y="0"/>
                    </a:lnTo>
                    <a:lnTo>
                      <a:pt x="69" y="24"/>
                    </a:lnTo>
                    <a:lnTo>
                      <a:pt x="67" y="24"/>
                    </a:lnTo>
                    <a:lnTo>
                      <a:pt x="67" y="29"/>
                    </a:lnTo>
                    <a:lnTo>
                      <a:pt x="59" y="42"/>
                    </a:lnTo>
                    <a:lnTo>
                      <a:pt x="53" y="45"/>
                    </a:lnTo>
                    <a:lnTo>
                      <a:pt x="50" y="47"/>
                    </a:lnTo>
                    <a:lnTo>
                      <a:pt x="50" y="45"/>
                    </a:lnTo>
                    <a:lnTo>
                      <a:pt x="45" y="49"/>
                    </a:lnTo>
                    <a:lnTo>
                      <a:pt x="42" y="52"/>
                    </a:lnTo>
                    <a:lnTo>
                      <a:pt x="42" y="53"/>
                    </a:lnTo>
                    <a:lnTo>
                      <a:pt x="40" y="55"/>
                    </a:lnTo>
                    <a:lnTo>
                      <a:pt x="40" y="53"/>
                    </a:lnTo>
                    <a:lnTo>
                      <a:pt x="39" y="52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4" y="60"/>
                    </a:lnTo>
                    <a:lnTo>
                      <a:pt x="24" y="57"/>
                    </a:lnTo>
                    <a:lnTo>
                      <a:pt x="21" y="60"/>
                    </a:lnTo>
                    <a:lnTo>
                      <a:pt x="18" y="60"/>
                    </a:lnTo>
                    <a:lnTo>
                      <a:pt x="16" y="58"/>
                    </a:lnTo>
                    <a:lnTo>
                      <a:pt x="13" y="60"/>
                    </a:lnTo>
                    <a:lnTo>
                      <a:pt x="12" y="58"/>
                    </a:lnTo>
                    <a:lnTo>
                      <a:pt x="12" y="57"/>
                    </a:lnTo>
                    <a:lnTo>
                      <a:pt x="7" y="57"/>
                    </a:lnTo>
                    <a:lnTo>
                      <a:pt x="5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21" name="Freeform 62"/>
              <p:cNvSpPr/>
              <p:nvPr/>
            </p:nvSpPr>
            <p:spPr>
              <a:xfrm>
                <a:off x="2112840" y="1720800"/>
                <a:ext cx="131400" cy="66240"/>
              </a:xfrm>
              <a:custGeom>
                <a:avLst/>
                <a:gdLst>
                  <a:gd name="textAreaLeft" fmla="*/ 0 w 131400"/>
                  <a:gd name="textAreaRight" fmla="*/ 131760 w 131400"/>
                  <a:gd name="textAreaTop" fmla="*/ 0 h 66240"/>
                  <a:gd name="textAreaBottom" fmla="*/ 66600 h 66240"/>
                  <a:gd name="GluePoint1X" fmla="*/ 0 w 83"/>
                  <a:gd name="GluePoint1Y" fmla="*/ 17 h 42"/>
                  <a:gd name="GluePoint2X" fmla="*/ 16 w 83"/>
                  <a:gd name="GluePoint2Y" fmla="*/ 12 h 42"/>
                  <a:gd name="GluePoint3X" fmla="*/ 32 w 83"/>
                  <a:gd name="GluePoint3Y" fmla="*/ 2 h 42"/>
                  <a:gd name="GluePoint4X" fmla="*/ 42 w 83"/>
                  <a:gd name="GluePoint4Y" fmla="*/ 0 h 42"/>
                  <a:gd name="GluePoint5X" fmla="*/ 42 w 83"/>
                  <a:gd name="GluePoint5Y" fmla="*/ 2 h 42"/>
                  <a:gd name="GluePoint6X" fmla="*/ 29 w 83"/>
                  <a:gd name="GluePoint6Y" fmla="*/ 10 h 42"/>
                  <a:gd name="GluePoint7X" fmla="*/ 27 w 83"/>
                  <a:gd name="GluePoint7Y" fmla="*/ 13 h 42"/>
                  <a:gd name="GluePoint8X" fmla="*/ 31 w 83"/>
                  <a:gd name="GluePoint8Y" fmla="*/ 12 h 42"/>
                  <a:gd name="GluePoint9X" fmla="*/ 35 w 83"/>
                  <a:gd name="GluePoint9Y" fmla="*/ 12 h 42"/>
                  <a:gd name="GluePoint10X" fmla="*/ 39 w 83"/>
                  <a:gd name="GluePoint10Y" fmla="*/ 13 h 42"/>
                  <a:gd name="GluePoint11X" fmla="*/ 42 w 83"/>
                  <a:gd name="GluePoint11Y" fmla="*/ 18 h 42"/>
                  <a:gd name="GluePoint12X" fmla="*/ 50 w 83"/>
                  <a:gd name="GluePoint12Y" fmla="*/ 18 h 42"/>
                  <a:gd name="GluePoint13X" fmla="*/ 59 w 83"/>
                  <a:gd name="GluePoint13Y" fmla="*/ 15 h 42"/>
                  <a:gd name="GluePoint14X" fmla="*/ 73 w 83"/>
                  <a:gd name="GluePoint14Y" fmla="*/ 13 h 42"/>
                  <a:gd name="GluePoint15X" fmla="*/ 73 w 83"/>
                  <a:gd name="GluePoint15Y" fmla="*/ 17 h 42"/>
                  <a:gd name="GluePoint16X" fmla="*/ 75 w 83"/>
                  <a:gd name="GluePoint16Y" fmla="*/ 18 h 42"/>
                  <a:gd name="GluePoint17X" fmla="*/ 80 w 83"/>
                  <a:gd name="GluePoint17Y" fmla="*/ 18 h 42"/>
                  <a:gd name="GluePoint18X" fmla="*/ 81 w 83"/>
                  <a:gd name="GluePoint18Y" fmla="*/ 18 h 42"/>
                  <a:gd name="GluePoint19X" fmla="*/ 81 w 83"/>
                  <a:gd name="GluePoint19Y" fmla="*/ 23 h 42"/>
                  <a:gd name="GluePoint20X" fmla="*/ 83 w 83"/>
                  <a:gd name="GluePoint20Y" fmla="*/ 26 h 42"/>
                  <a:gd name="GluePoint21X" fmla="*/ 77 w 83"/>
                  <a:gd name="GluePoint21Y" fmla="*/ 28 h 42"/>
                  <a:gd name="GluePoint22X" fmla="*/ 75 w 83"/>
                  <a:gd name="GluePoint22Y" fmla="*/ 26 h 42"/>
                  <a:gd name="GluePoint23X" fmla="*/ 73 w 83"/>
                  <a:gd name="GluePoint23Y" fmla="*/ 28 h 42"/>
                  <a:gd name="GluePoint24X" fmla="*/ 72 w 83"/>
                  <a:gd name="GluePoint24Y" fmla="*/ 28 h 42"/>
                  <a:gd name="GluePoint25X" fmla="*/ 66 w 83"/>
                  <a:gd name="GluePoint25Y" fmla="*/ 25 h 42"/>
                  <a:gd name="GluePoint26X" fmla="*/ 51 w 83"/>
                  <a:gd name="GluePoint26Y" fmla="*/ 28 h 42"/>
                  <a:gd name="GluePoint27X" fmla="*/ 45 w 83"/>
                  <a:gd name="GluePoint27Y" fmla="*/ 33 h 42"/>
                  <a:gd name="GluePoint28X" fmla="*/ 46 w 83"/>
                  <a:gd name="GluePoint28Y" fmla="*/ 28 h 42"/>
                  <a:gd name="GluePoint29X" fmla="*/ 42 w 83"/>
                  <a:gd name="GluePoint29Y" fmla="*/ 31 h 42"/>
                  <a:gd name="GluePoint30X" fmla="*/ 27 w 83"/>
                  <a:gd name="GluePoint30Y" fmla="*/ 42 h 42"/>
                  <a:gd name="GluePoint31X" fmla="*/ 26 w 83"/>
                  <a:gd name="GluePoint31Y" fmla="*/ 41 h 42"/>
                  <a:gd name="GluePoint32X" fmla="*/ 29 w 83"/>
                  <a:gd name="GluePoint32Y" fmla="*/ 36 h 42"/>
                  <a:gd name="GluePoint33X" fmla="*/ 26 w 83"/>
                  <a:gd name="GluePoint33Y" fmla="*/ 37 h 42"/>
                  <a:gd name="GluePoint34X" fmla="*/ 29 w 83"/>
                  <a:gd name="GluePoint34Y" fmla="*/ 31 h 42"/>
                  <a:gd name="GluePoint35X" fmla="*/ 26 w 83"/>
                  <a:gd name="GluePoint35Y" fmla="*/ 29 h 42"/>
                  <a:gd name="GluePoint36X" fmla="*/ 26 w 83"/>
                  <a:gd name="GluePoint36Y" fmla="*/ 28 h 42"/>
                  <a:gd name="GluePoint37X" fmla="*/ 2 w 83"/>
                  <a:gd name="GluePoint37Y" fmla="*/ 20 h 42"/>
                  <a:gd name="GluePoint38X" fmla="*/ 2 w 83"/>
                  <a:gd name="GluePoint38Y" fmla="*/ 17 h 42"/>
                  <a:gd name="GluePoint39X" fmla="*/ 0 w 83"/>
                  <a:gd name="GluePoint39Y" fmla="*/ 17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83" h="42">
                    <a:moveTo>
                      <a:pt x="0" y="17"/>
                    </a:moveTo>
                    <a:lnTo>
                      <a:pt x="16" y="12"/>
                    </a:lnTo>
                    <a:lnTo>
                      <a:pt x="32" y="2"/>
                    </a:lnTo>
                    <a:lnTo>
                      <a:pt x="42" y="0"/>
                    </a:lnTo>
                    <a:lnTo>
                      <a:pt x="42" y="2"/>
                    </a:lnTo>
                    <a:lnTo>
                      <a:pt x="29" y="10"/>
                    </a:lnTo>
                    <a:lnTo>
                      <a:pt x="27" y="13"/>
                    </a:lnTo>
                    <a:lnTo>
                      <a:pt x="31" y="12"/>
                    </a:lnTo>
                    <a:lnTo>
                      <a:pt x="35" y="12"/>
                    </a:lnTo>
                    <a:lnTo>
                      <a:pt x="39" y="13"/>
                    </a:lnTo>
                    <a:lnTo>
                      <a:pt x="42" y="18"/>
                    </a:lnTo>
                    <a:lnTo>
                      <a:pt x="50" y="18"/>
                    </a:lnTo>
                    <a:lnTo>
                      <a:pt x="59" y="15"/>
                    </a:lnTo>
                    <a:lnTo>
                      <a:pt x="73" y="13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23"/>
                    </a:lnTo>
                    <a:lnTo>
                      <a:pt x="83" y="26"/>
                    </a:lnTo>
                    <a:lnTo>
                      <a:pt x="77" y="28"/>
                    </a:lnTo>
                    <a:lnTo>
                      <a:pt x="75" y="26"/>
                    </a:lnTo>
                    <a:lnTo>
                      <a:pt x="73" y="28"/>
                    </a:lnTo>
                    <a:lnTo>
                      <a:pt x="72" y="28"/>
                    </a:lnTo>
                    <a:lnTo>
                      <a:pt x="66" y="25"/>
                    </a:lnTo>
                    <a:lnTo>
                      <a:pt x="51" y="28"/>
                    </a:lnTo>
                    <a:lnTo>
                      <a:pt x="45" y="33"/>
                    </a:lnTo>
                    <a:lnTo>
                      <a:pt x="46" y="28"/>
                    </a:lnTo>
                    <a:lnTo>
                      <a:pt x="42" y="31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9" y="36"/>
                    </a:lnTo>
                    <a:lnTo>
                      <a:pt x="26" y="37"/>
                    </a:lnTo>
                    <a:lnTo>
                      <a:pt x="29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22" name="Freeform 63"/>
              <p:cNvSpPr/>
              <p:nvPr/>
            </p:nvSpPr>
            <p:spPr>
              <a:xfrm>
                <a:off x="2133720" y="1770120"/>
                <a:ext cx="115560" cy="10908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09080"/>
                  <a:gd name="textAreaBottom" fmla="*/ 109440 h 109080"/>
                  <a:gd name="GluePoint1X" fmla="*/ 72 w 73"/>
                  <a:gd name="GluePoint1Y" fmla="*/ 45 h 69"/>
                  <a:gd name="GluePoint2X" fmla="*/ 72 w 73"/>
                  <a:gd name="GluePoint2Y" fmla="*/ 43 h 69"/>
                  <a:gd name="GluePoint3X" fmla="*/ 73 w 73"/>
                  <a:gd name="GluePoint3Y" fmla="*/ 32 h 69"/>
                  <a:gd name="GluePoint4X" fmla="*/ 72 w 73"/>
                  <a:gd name="GluePoint4Y" fmla="*/ 29 h 69"/>
                  <a:gd name="GluePoint5X" fmla="*/ 65 w 73"/>
                  <a:gd name="GluePoint5Y" fmla="*/ 31 h 69"/>
                  <a:gd name="GluePoint6X" fmla="*/ 59 w 73"/>
                  <a:gd name="GluePoint6Y" fmla="*/ 35 h 69"/>
                  <a:gd name="GluePoint7X" fmla="*/ 56 w 73"/>
                  <a:gd name="GluePoint7Y" fmla="*/ 35 h 69"/>
                  <a:gd name="GluePoint8X" fmla="*/ 56 w 73"/>
                  <a:gd name="GluePoint8Y" fmla="*/ 34 h 69"/>
                  <a:gd name="GluePoint9X" fmla="*/ 59 w 73"/>
                  <a:gd name="GluePoint9Y" fmla="*/ 31 h 69"/>
                  <a:gd name="GluePoint10X" fmla="*/ 64 w 73"/>
                  <a:gd name="GluePoint10Y" fmla="*/ 27 h 69"/>
                  <a:gd name="GluePoint11X" fmla="*/ 68 w 73"/>
                  <a:gd name="GluePoint11Y" fmla="*/ 23 h 69"/>
                  <a:gd name="GluePoint12X" fmla="*/ 72 w 73"/>
                  <a:gd name="GluePoint12Y" fmla="*/ 11 h 69"/>
                  <a:gd name="GluePoint13X" fmla="*/ 73 w 73"/>
                  <a:gd name="GluePoint13Y" fmla="*/ 11 h 69"/>
                  <a:gd name="GluePoint14X" fmla="*/ 72 w 73"/>
                  <a:gd name="GluePoint14Y" fmla="*/ 8 h 69"/>
                  <a:gd name="GluePoint15X" fmla="*/ 64 w 73"/>
                  <a:gd name="GluePoint15Y" fmla="*/ 2 h 69"/>
                  <a:gd name="GluePoint16X" fmla="*/ 54 w 73"/>
                  <a:gd name="GluePoint16Y" fmla="*/ 0 h 69"/>
                  <a:gd name="GluePoint17X" fmla="*/ 53 w 73"/>
                  <a:gd name="GluePoint17Y" fmla="*/ 3 h 69"/>
                  <a:gd name="GluePoint18X" fmla="*/ 53 w 73"/>
                  <a:gd name="GluePoint18Y" fmla="*/ 5 h 69"/>
                  <a:gd name="GluePoint19X" fmla="*/ 46 w 73"/>
                  <a:gd name="GluePoint19Y" fmla="*/ 8 h 69"/>
                  <a:gd name="GluePoint20X" fmla="*/ 43 w 73"/>
                  <a:gd name="GluePoint20Y" fmla="*/ 13 h 69"/>
                  <a:gd name="GluePoint21X" fmla="*/ 40 w 73"/>
                  <a:gd name="GluePoint21Y" fmla="*/ 14 h 69"/>
                  <a:gd name="GluePoint22X" fmla="*/ 41 w 73"/>
                  <a:gd name="GluePoint22Y" fmla="*/ 10 h 69"/>
                  <a:gd name="GluePoint23X" fmla="*/ 33 w 73"/>
                  <a:gd name="GluePoint23Y" fmla="*/ 14 h 69"/>
                  <a:gd name="GluePoint24X" fmla="*/ 30 w 73"/>
                  <a:gd name="GluePoint24Y" fmla="*/ 18 h 69"/>
                  <a:gd name="GluePoint25X" fmla="*/ 27 w 73"/>
                  <a:gd name="GluePoint25Y" fmla="*/ 26 h 69"/>
                  <a:gd name="GluePoint26X" fmla="*/ 24 w 73"/>
                  <a:gd name="GluePoint26Y" fmla="*/ 26 h 69"/>
                  <a:gd name="GluePoint27X" fmla="*/ 19 w 73"/>
                  <a:gd name="GluePoint27Y" fmla="*/ 35 h 69"/>
                  <a:gd name="GluePoint28X" fmla="*/ 19 w 73"/>
                  <a:gd name="GluePoint28Y" fmla="*/ 43 h 69"/>
                  <a:gd name="GluePoint29X" fmla="*/ 19 w 73"/>
                  <a:gd name="GluePoint29Y" fmla="*/ 45 h 69"/>
                  <a:gd name="GluePoint30X" fmla="*/ 16 w 73"/>
                  <a:gd name="GluePoint30Y" fmla="*/ 53 h 69"/>
                  <a:gd name="GluePoint31X" fmla="*/ 5 w 73"/>
                  <a:gd name="GluePoint31Y" fmla="*/ 66 h 69"/>
                  <a:gd name="GluePoint32X" fmla="*/ 0 w 73"/>
                  <a:gd name="GluePoint32Y" fmla="*/ 69 h 69"/>
                  <a:gd name="GluePoint33X" fmla="*/ 30 w 73"/>
                  <a:gd name="GluePoint33Y" fmla="*/ 69 h 69"/>
                  <a:gd name="GluePoint34X" fmla="*/ 30 w 73"/>
                  <a:gd name="GluePoint34Y" fmla="*/ 69 h 69"/>
                  <a:gd name="GluePoint35X" fmla="*/ 49 w 73"/>
                  <a:gd name="GluePoint35Y" fmla="*/ 69 h 69"/>
                  <a:gd name="GluePoint36X" fmla="*/ 56 w 73"/>
                  <a:gd name="GluePoint36Y" fmla="*/ 64 h 69"/>
                  <a:gd name="GluePoint37X" fmla="*/ 57 w 73"/>
                  <a:gd name="GluePoint37Y" fmla="*/ 61 h 69"/>
                  <a:gd name="GluePoint38X" fmla="*/ 60 w 73"/>
                  <a:gd name="GluePoint38Y" fmla="*/ 58 h 69"/>
                  <a:gd name="GluePoint39X" fmla="*/ 62 w 73"/>
                  <a:gd name="GluePoint39Y" fmla="*/ 55 h 69"/>
                  <a:gd name="GluePoint40X" fmla="*/ 67 w 73"/>
                  <a:gd name="GluePoint40Y" fmla="*/ 53 h 69"/>
                  <a:gd name="GluePoint41X" fmla="*/ 72 w 73"/>
                  <a:gd name="GluePoint41Y" fmla="*/ 45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73" h="69">
                    <a:moveTo>
                      <a:pt x="72" y="45"/>
                    </a:moveTo>
                    <a:lnTo>
                      <a:pt x="72" y="43"/>
                    </a:lnTo>
                    <a:lnTo>
                      <a:pt x="73" y="32"/>
                    </a:lnTo>
                    <a:lnTo>
                      <a:pt x="72" y="29"/>
                    </a:lnTo>
                    <a:lnTo>
                      <a:pt x="65" y="31"/>
                    </a:lnTo>
                    <a:lnTo>
                      <a:pt x="59" y="35"/>
                    </a:lnTo>
                    <a:lnTo>
                      <a:pt x="56" y="35"/>
                    </a:lnTo>
                    <a:lnTo>
                      <a:pt x="56" y="34"/>
                    </a:lnTo>
                    <a:lnTo>
                      <a:pt x="59" y="31"/>
                    </a:lnTo>
                    <a:lnTo>
                      <a:pt x="64" y="27"/>
                    </a:lnTo>
                    <a:lnTo>
                      <a:pt x="68" y="23"/>
                    </a:lnTo>
                    <a:lnTo>
                      <a:pt x="72" y="11"/>
                    </a:lnTo>
                    <a:lnTo>
                      <a:pt x="73" y="11"/>
                    </a:lnTo>
                    <a:lnTo>
                      <a:pt x="72" y="8"/>
                    </a:lnTo>
                    <a:lnTo>
                      <a:pt x="64" y="2"/>
                    </a:lnTo>
                    <a:lnTo>
                      <a:pt x="54" y="0"/>
                    </a:lnTo>
                    <a:lnTo>
                      <a:pt x="53" y="3"/>
                    </a:lnTo>
                    <a:lnTo>
                      <a:pt x="53" y="5"/>
                    </a:lnTo>
                    <a:lnTo>
                      <a:pt x="46" y="8"/>
                    </a:lnTo>
                    <a:lnTo>
                      <a:pt x="43" y="13"/>
                    </a:lnTo>
                    <a:lnTo>
                      <a:pt x="40" y="14"/>
                    </a:lnTo>
                    <a:lnTo>
                      <a:pt x="41" y="10"/>
                    </a:lnTo>
                    <a:lnTo>
                      <a:pt x="33" y="14"/>
                    </a:lnTo>
                    <a:lnTo>
                      <a:pt x="30" y="18"/>
                    </a:lnTo>
                    <a:lnTo>
                      <a:pt x="27" y="26"/>
                    </a:lnTo>
                    <a:lnTo>
                      <a:pt x="24" y="26"/>
                    </a:lnTo>
                    <a:lnTo>
                      <a:pt x="19" y="35"/>
                    </a:lnTo>
                    <a:lnTo>
                      <a:pt x="19" y="43"/>
                    </a:lnTo>
                    <a:lnTo>
                      <a:pt x="19" y="45"/>
                    </a:lnTo>
                    <a:lnTo>
                      <a:pt x="16" y="53"/>
                    </a:lnTo>
                    <a:lnTo>
                      <a:pt x="5" y="66"/>
                    </a:lnTo>
                    <a:lnTo>
                      <a:pt x="0" y="69"/>
                    </a:lnTo>
                    <a:lnTo>
                      <a:pt x="30" y="69"/>
                    </a:lnTo>
                    <a:lnTo>
                      <a:pt x="30" y="69"/>
                    </a:lnTo>
                    <a:lnTo>
                      <a:pt x="49" y="69"/>
                    </a:lnTo>
                    <a:lnTo>
                      <a:pt x="56" y="64"/>
                    </a:lnTo>
                    <a:lnTo>
                      <a:pt x="57" y="61"/>
                    </a:lnTo>
                    <a:lnTo>
                      <a:pt x="60" y="58"/>
                    </a:lnTo>
                    <a:lnTo>
                      <a:pt x="62" y="55"/>
                    </a:lnTo>
                    <a:lnTo>
                      <a:pt x="67" y="53"/>
                    </a:lnTo>
                    <a:lnTo>
                      <a:pt x="72" y="4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23" name="Freeform 64"/>
              <p:cNvSpPr/>
              <p:nvPr/>
            </p:nvSpPr>
            <p:spPr>
              <a:xfrm>
                <a:off x="2151000" y="2060640"/>
                <a:ext cx="102960" cy="90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90000"/>
                  <a:gd name="textAreaBottom" fmla="*/ 90360 h 90000"/>
                  <a:gd name="GluePoint1X" fmla="*/ 24 w 65"/>
                  <a:gd name="GluePoint1Y" fmla="*/ 57 h 57"/>
                  <a:gd name="GluePoint2X" fmla="*/ 24 w 65"/>
                  <a:gd name="GluePoint2Y" fmla="*/ 53 h 57"/>
                  <a:gd name="GluePoint3X" fmla="*/ 29 w 65"/>
                  <a:gd name="GluePoint3Y" fmla="*/ 52 h 57"/>
                  <a:gd name="GluePoint4X" fmla="*/ 29 w 65"/>
                  <a:gd name="GluePoint4Y" fmla="*/ 47 h 57"/>
                  <a:gd name="GluePoint5X" fmla="*/ 38 w 65"/>
                  <a:gd name="GluePoint5Y" fmla="*/ 47 h 57"/>
                  <a:gd name="GluePoint6X" fmla="*/ 54 w 65"/>
                  <a:gd name="GluePoint6Y" fmla="*/ 36 h 57"/>
                  <a:gd name="GluePoint7X" fmla="*/ 54 w 65"/>
                  <a:gd name="GluePoint7Y" fmla="*/ 32 h 57"/>
                  <a:gd name="GluePoint8X" fmla="*/ 65 w 65"/>
                  <a:gd name="GluePoint8Y" fmla="*/ 24 h 57"/>
                  <a:gd name="GluePoint9X" fmla="*/ 54 w 65"/>
                  <a:gd name="GluePoint9Y" fmla="*/ 7 h 57"/>
                  <a:gd name="GluePoint10X" fmla="*/ 38 w 65"/>
                  <a:gd name="GluePoint10Y" fmla="*/ 7 h 57"/>
                  <a:gd name="GluePoint11X" fmla="*/ 38 w 65"/>
                  <a:gd name="GluePoint11Y" fmla="*/ 5 h 57"/>
                  <a:gd name="GluePoint12X" fmla="*/ 37 w 65"/>
                  <a:gd name="GluePoint12Y" fmla="*/ 2 h 57"/>
                  <a:gd name="GluePoint13X" fmla="*/ 35 w 65"/>
                  <a:gd name="GluePoint13Y" fmla="*/ 4 h 57"/>
                  <a:gd name="GluePoint14X" fmla="*/ 35 w 65"/>
                  <a:gd name="GluePoint14Y" fmla="*/ 0 h 57"/>
                  <a:gd name="GluePoint15X" fmla="*/ 16 w 65"/>
                  <a:gd name="GluePoint15Y" fmla="*/ 0 h 57"/>
                  <a:gd name="GluePoint16X" fmla="*/ 5 w 65"/>
                  <a:gd name="GluePoint16Y" fmla="*/ 4 h 57"/>
                  <a:gd name="GluePoint17X" fmla="*/ 0 w 65"/>
                  <a:gd name="GluePoint17Y" fmla="*/ 8 h 57"/>
                  <a:gd name="GluePoint18X" fmla="*/ 3 w 65"/>
                  <a:gd name="GluePoint18Y" fmla="*/ 13 h 57"/>
                  <a:gd name="GluePoint19X" fmla="*/ 7 w 65"/>
                  <a:gd name="GluePoint19Y" fmla="*/ 13 h 57"/>
                  <a:gd name="GluePoint20X" fmla="*/ 8 w 65"/>
                  <a:gd name="GluePoint20Y" fmla="*/ 23 h 57"/>
                  <a:gd name="GluePoint21X" fmla="*/ 15 w 65"/>
                  <a:gd name="GluePoint21Y" fmla="*/ 31 h 57"/>
                  <a:gd name="GluePoint22X" fmla="*/ 15 w 65"/>
                  <a:gd name="GluePoint22Y" fmla="*/ 32 h 57"/>
                  <a:gd name="GluePoint23X" fmla="*/ 16 w 65"/>
                  <a:gd name="GluePoint23Y" fmla="*/ 36 h 57"/>
                  <a:gd name="GluePoint24X" fmla="*/ 19 w 65"/>
                  <a:gd name="GluePoint24Y" fmla="*/ 39 h 57"/>
                  <a:gd name="GluePoint25X" fmla="*/ 19 w 65"/>
                  <a:gd name="GluePoint25Y" fmla="*/ 45 h 57"/>
                  <a:gd name="GluePoint26X" fmla="*/ 21 w 65"/>
                  <a:gd name="GluePoint26Y" fmla="*/ 47 h 57"/>
                  <a:gd name="GluePoint27X" fmla="*/ 21 w 65"/>
                  <a:gd name="GluePoint27Y" fmla="*/ 50 h 57"/>
                  <a:gd name="GluePoint28X" fmla="*/ 21 w 65"/>
                  <a:gd name="GluePoint28Y" fmla="*/ 55 h 57"/>
                  <a:gd name="GluePoint29X" fmla="*/ 24 w 65"/>
                  <a:gd name="GluePoint29Y" fmla="*/ 57 h 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65" h="57">
                    <a:moveTo>
                      <a:pt x="24" y="57"/>
                    </a:moveTo>
                    <a:lnTo>
                      <a:pt x="24" y="53"/>
                    </a:lnTo>
                    <a:lnTo>
                      <a:pt x="29" y="52"/>
                    </a:lnTo>
                    <a:lnTo>
                      <a:pt x="29" y="47"/>
                    </a:lnTo>
                    <a:lnTo>
                      <a:pt x="38" y="47"/>
                    </a:lnTo>
                    <a:lnTo>
                      <a:pt x="54" y="36"/>
                    </a:lnTo>
                    <a:lnTo>
                      <a:pt x="54" y="32"/>
                    </a:lnTo>
                    <a:lnTo>
                      <a:pt x="65" y="24"/>
                    </a:lnTo>
                    <a:lnTo>
                      <a:pt x="54" y="7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37" y="2"/>
                    </a:lnTo>
                    <a:lnTo>
                      <a:pt x="35" y="4"/>
                    </a:lnTo>
                    <a:lnTo>
                      <a:pt x="35" y="0"/>
                    </a:lnTo>
                    <a:lnTo>
                      <a:pt x="16" y="0"/>
                    </a:lnTo>
                    <a:lnTo>
                      <a:pt x="5" y="4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7" y="13"/>
                    </a:lnTo>
                    <a:lnTo>
                      <a:pt x="8" y="23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6" y="36"/>
                    </a:lnTo>
                    <a:lnTo>
                      <a:pt x="19" y="39"/>
                    </a:lnTo>
                    <a:lnTo>
                      <a:pt x="19" y="45"/>
                    </a:lnTo>
                    <a:lnTo>
                      <a:pt x="21" y="47"/>
                    </a:lnTo>
                    <a:lnTo>
                      <a:pt x="21" y="50"/>
                    </a:lnTo>
                    <a:lnTo>
                      <a:pt x="21" y="55"/>
                    </a:lnTo>
                    <a:lnTo>
                      <a:pt x="24" y="5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5000" bIns="45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24" name="Freeform 65"/>
              <p:cNvSpPr/>
              <p:nvPr/>
            </p:nvSpPr>
            <p:spPr>
              <a:xfrm>
                <a:off x="2355840" y="1930320"/>
                <a:ext cx="17280" cy="41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41040"/>
                  <a:gd name="textAreaBottom" fmla="*/ 41400 h 41040"/>
                  <a:gd name="GluePoint1X" fmla="*/ 5 w 11"/>
                  <a:gd name="GluePoint1Y" fmla="*/ 4 h 26"/>
                  <a:gd name="GluePoint2X" fmla="*/ 8 w 11"/>
                  <a:gd name="GluePoint2Y" fmla="*/ 0 h 26"/>
                  <a:gd name="GluePoint3X" fmla="*/ 11 w 11"/>
                  <a:gd name="GluePoint3Y" fmla="*/ 2 h 26"/>
                  <a:gd name="GluePoint4X" fmla="*/ 8 w 11"/>
                  <a:gd name="GluePoint4Y" fmla="*/ 5 h 26"/>
                  <a:gd name="GluePoint5X" fmla="*/ 8 w 11"/>
                  <a:gd name="GluePoint5Y" fmla="*/ 8 h 26"/>
                  <a:gd name="GluePoint6X" fmla="*/ 11 w 11"/>
                  <a:gd name="GluePoint6Y" fmla="*/ 20 h 26"/>
                  <a:gd name="GluePoint7X" fmla="*/ 11 w 11"/>
                  <a:gd name="GluePoint7Y" fmla="*/ 24 h 26"/>
                  <a:gd name="GluePoint8X" fmla="*/ 9 w 11"/>
                  <a:gd name="GluePoint8Y" fmla="*/ 26 h 26"/>
                  <a:gd name="GluePoint9X" fmla="*/ 0 w 11"/>
                  <a:gd name="GluePoint9Y" fmla="*/ 24 h 26"/>
                  <a:gd name="GluePoint10X" fmla="*/ 5 w 11"/>
                  <a:gd name="GluePoint10Y" fmla="*/ 4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6">
                    <a:moveTo>
                      <a:pt x="5" y="4"/>
                    </a:moveTo>
                    <a:lnTo>
                      <a:pt x="8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11" y="20"/>
                    </a:lnTo>
                    <a:lnTo>
                      <a:pt x="11" y="24"/>
                    </a:lnTo>
                    <a:lnTo>
                      <a:pt x="9" y="26"/>
                    </a:lnTo>
                    <a:lnTo>
                      <a:pt x="0" y="24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25" name="Freeform 66"/>
              <p:cNvSpPr/>
              <p:nvPr/>
            </p:nvSpPr>
            <p:spPr>
              <a:xfrm>
                <a:off x="2340000" y="1981080"/>
                <a:ext cx="23400" cy="26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6640"/>
                  <a:gd name="textAreaBottom" fmla="*/ 27000 h 26640"/>
                  <a:gd name="GluePoint1X" fmla="*/ 7 w 15"/>
                  <a:gd name="GluePoint1Y" fmla="*/ 2 h 17"/>
                  <a:gd name="GluePoint2X" fmla="*/ 8 w 15"/>
                  <a:gd name="GluePoint2Y" fmla="*/ 2 h 17"/>
                  <a:gd name="GluePoint3X" fmla="*/ 8 w 15"/>
                  <a:gd name="GluePoint3Y" fmla="*/ 4 h 17"/>
                  <a:gd name="GluePoint4X" fmla="*/ 2 w 15"/>
                  <a:gd name="GluePoint4Y" fmla="*/ 10 h 17"/>
                  <a:gd name="GluePoint5X" fmla="*/ 0 w 15"/>
                  <a:gd name="GluePoint5Y" fmla="*/ 17 h 17"/>
                  <a:gd name="GluePoint6X" fmla="*/ 5 w 15"/>
                  <a:gd name="GluePoint6Y" fmla="*/ 15 h 17"/>
                  <a:gd name="GluePoint7X" fmla="*/ 8 w 15"/>
                  <a:gd name="GluePoint7Y" fmla="*/ 9 h 17"/>
                  <a:gd name="GluePoint8X" fmla="*/ 15 w 15"/>
                  <a:gd name="GluePoint8Y" fmla="*/ 0 h 17"/>
                  <a:gd name="GluePoint9X" fmla="*/ 7 w 15"/>
                  <a:gd name="GluePoint9Y" fmla="*/ 2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17">
                    <a:moveTo>
                      <a:pt x="7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5" y="15"/>
                    </a:lnTo>
                    <a:lnTo>
                      <a:pt x="8" y="9"/>
                    </a:lnTo>
                    <a:lnTo>
                      <a:pt x="1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26" name="Freeform 67"/>
              <p:cNvSpPr/>
              <p:nvPr/>
            </p:nvSpPr>
            <p:spPr>
              <a:xfrm>
                <a:off x="744480" y="1114560"/>
                <a:ext cx="847440" cy="407520"/>
              </a:xfrm>
              <a:custGeom>
                <a:avLst/>
                <a:gdLst>
                  <a:gd name="textAreaLeft" fmla="*/ 0 w 847440"/>
                  <a:gd name="textAreaRight" fmla="*/ 847800 w 847440"/>
                  <a:gd name="textAreaTop" fmla="*/ 0 h 407520"/>
                  <a:gd name="textAreaBottom" fmla="*/ 407880 h 407520"/>
                  <a:gd name="GluePoint1X" fmla="*/ 378 w 534"/>
                  <a:gd name="GluePoint1Y" fmla="*/ 169 h 257"/>
                  <a:gd name="GluePoint2X" fmla="*/ 419 w 534"/>
                  <a:gd name="GluePoint2Y" fmla="*/ 122 h 257"/>
                  <a:gd name="GluePoint3X" fmla="*/ 492 w 534"/>
                  <a:gd name="GluePoint3Y" fmla="*/ 58 h 257"/>
                  <a:gd name="GluePoint4X" fmla="*/ 518 w 534"/>
                  <a:gd name="GluePoint4Y" fmla="*/ 17 h 257"/>
                  <a:gd name="GluePoint5X" fmla="*/ 457 w 534"/>
                  <a:gd name="GluePoint5Y" fmla="*/ 13 h 257"/>
                  <a:gd name="GluePoint6X" fmla="*/ 429 w 534"/>
                  <a:gd name="GluePoint6Y" fmla="*/ 9 h 257"/>
                  <a:gd name="GluePoint7X" fmla="*/ 407 w 534"/>
                  <a:gd name="GluePoint7Y" fmla="*/ 6 h 257"/>
                  <a:gd name="GluePoint8X" fmla="*/ 395 w 534"/>
                  <a:gd name="GluePoint8Y" fmla="*/ 8 h 257"/>
                  <a:gd name="GluePoint9X" fmla="*/ 387 w 534"/>
                  <a:gd name="GluePoint9Y" fmla="*/ 1 h 257"/>
                  <a:gd name="GluePoint10X" fmla="*/ 351 w 534"/>
                  <a:gd name="GluePoint10Y" fmla="*/ 8 h 257"/>
                  <a:gd name="GluePoint11X" fmla="*/ 337 w 534"/>
                  <a:gd name="GluePoint11Y" fmla="*/ 14 h 257"/>
                  <a:gd name="GluePoint12X" fmla="*/ 306 w 534"/>
                  <a:gd name="GluePoint12Y" fmla="*/ 17 h 257"/>
                  <a:gd name="GluePoint13X" fmla="*/ 264 w 534"/>
                  <a:gd name="GluePoint13Y" fmla="*/ 33 h 257"/>
                  <a:gd name="GluePoint14X" fmla="*/ 229 w 534"/>
                  <a:gd name="GluePoint14Y" fmla="*/ 62 h 257"/>
                  <a:gd name="GluePoint15X" fmla="*/ 251 w 534"/>
                  <a:gd name="GluePoint15Y" fmla="*/ 64 h 257"/>
                  <a:gd name="GluePoint16X" fmla="*/ 265 w 534"/>
                  <a:gd name="GluePoint16Y" fmla="*/ 70 h 257"/>
                  <a:gd name="GluePoint17X" fmla="*/ 233 w 534"/>
                  <a:gd name="GluePoint17Y" fmla="*/ 75 h 257"/>
                  <a:gd name="GluePoint18X" fmla="*/ 225 w 534"/>
                  <a:gd name="GluePoint18Y" fmla="*/ 79 h 257"/>
                  <a:gd name="GluePoint19X" fmla="*/ 187 w 534"/>
                  <a:gd name="GluePoint19Y" fmla="*/ 75 h 257"/>
                  <a:gd name="GluePoint20X" fmla="*/ 151 w 534"/>
                  <a:gd name="GluePoint20Y" fmla="*/ 88 h 257"/>
                  <a:gd name="GluePoint21X" fmla="*/ 148 w 534"/>
                  <a:gd name="GluePoint21Y" fmla="*/ 101 h 257"/>
                  <a:gd name="GluePoint22X" fmla="*/ 186 w 534"/>
                  <a:gd name="GluePoint22Y" fmla="*/ 103 h 257"/>
                  <a:gd name="GluePoint23X" fmla="*/ 208 w 534"/>
                  <a:gd name="GluePoint23Y" fmla="*/ 103 h 257"/>
                  <a:gd name="GluePoint24X" fmla="*/ 171 w 534"/>
                  <a:gd name="GluePoint24Y" fmla="*/ 120 h 257"/>
                  <a:gd name="GluePoint25X" fmla="*/ 135 w 534"/>
                  <a:gd name="GluePoint25Y" fmla="*/ 130 h 257"/>
                  <a:gd name="GluePoint26X" fmla="*/ 89 w 534"/>
                  <a:gd name="GluePoint26Y" fmla="*/ 148 h 257"/>
                  <a:gd name="GluePoint27X" fmla="*/ 94 w 534"/>
                  <a:gd name="GluePoint27Y" fmla="*/ 151 h 257"/>
                  <a:gd name="GluePoint28X" fmla="*/ 94 w 534"/>
                  <a:gd name="GluePoint28Y" fmla="*/ 161 h 257"/>
                  <a:gd name="GluePoint29X" fmla="*/ 83 w 534"/>
                  <a:gd name="GluePoint29Y" fmla="*/ 173 h 257"/>
                  <a:gd name="GluePoint30X" fmla="*/ 130 w 534"/>
                  <a:gd name="GluePoint30Y" fmla="*/ 161 h 257"/>
                  <a:gd name="GluePoint31X" fmla="*/ 90 w 534"/>
                  <a:gd name="GluePoint31Y" fmla="*/ 191 h 257"/>
                  <a:gd name="GluePoint32X" fmla="*/ 111 w 534"/>
                  <a:gd name="GluePoint32Y" fmla="*/ 193 h 257"/>
                  <a:gd name="GluePoint33X" fmla="*/ 129 w 534"/>
                  <a:gd name="GluePoint33Y" fmla="*/ 193 h 257"/>
                  <a:gd name="GluePoint34X" fmla="*/ 135 w 534"/>
                  <a:gd name="GluePoint34Y" fmla="*/ 201 h 257"/>
                  <a:gd name="GluePoint35X" fmla="*/ 89 w 534"/>
                  <a:gd name="GluePoint35Y" fmla="*/ 225 h 257"/>
                  <a:gd name="GluePoint36X" fmla="*/ 44 w 534"/>
                  <a:gd name="GluePoint36Y" fmla="*/ 238 h 257"/>
                  <a:gd name="GluePoint37X" fmla="*/ 5 w 534"/>
                  <a:gd name="GluePoint37Y" fmla="*/ 252 h 257"/>
                  <a:gd name="GluePoint38X" fmla="*/ 36 w 534"/>
                  <a:gd name="GluePoint38Y" fmla="*/ 244 h 257"/>
                  <a:gd name="GluePoint39X" fmla="*/ 57 w 534"/>
                  <a:gd name="GluePoint39Y" fmla="*/ 246 h 257"/>
                  <a:gd name="GluePoint40X" fmla="*/ 95 w 534"/>
                  <a:gd name="GluePoint40Y" fmla="*/ 230 h 257"/>
                  <a:gd name="GluePoint41X" fmla="*/ 124 w 534"/>
                  <a:gd name="GluePoint41Y" fmla="*/ 220 h 257"/>
                  <a:gd name="GluePoint42X" fmla="*/ 157 w 534"/>
                  <a:gd name="GluePoint42Y" fmla="*/ 206 h 257"/>
                  <a:gd name="GluePoint43X" fmla="*/ 192 w 534"/>
                  <a:gd name="GluePoint43Y" fmla="*/ 189 h 257"/>
                  <a:gd name="GluePoint44X" fmla="*/ 214 w 534"/>
                  <a:gd name="GluePoint44Y" fmla="*/ 177 h 257"/>
                  <a:gd name="GluePoint45X" fmla="*/ 249 w 534"/>
                  <a:gd name="GluePoint45Y" fmla="*/ 159 h 257"/>
                  <a:gd name="GluePoint46X" fmla="*/ 275 w 534"/>
                  <a:gd name="GluePoint46Y" fmla="*/ 149 h 257"/>
                  <a:gd name="GluePoint47X" fmla="*/ 283 w 534"/>
                  <a:gd name="GluePoint47Y" fmla="*/ 159 h 257"/>
                  <a:gd name="GluePoint48X" fmla="*/ 229 w 534"/>
                  <a:gd name="GluePoint48Y" fmla="*/ 177 h 257"/>
                  <a:gd name="GluePoint49X" fmla="*/ 218 w 534"/>
                  <a:gd name="GluePoint49Y" fmla="*/ 185 h 257"/>
                  <a:gd name="GluePoint50X" fmla="*/ 238 w 534"/>
                  <a:gd name="GluePoint50Y" fmla="*/ 183 h 257"/>
                  <a:gd name="GluePoint51X" fmla="*/ 273 w 534"/>
                  <a:gd name="GluePoint51Y" fmla="*/ 173 h 257"/>
                  <a:gd name="GluePoint52X" fmla="*/ 281 w 534"/>
                  <a:gd name="GluePoint52Y" fmla="*/ 164 h 257"/>
                  <a:gd name="GluePoint53X" fmla="*/ 295 w 534"/>
                  <a:gd name="GluePoint53Y" fmla="*/ 156 h 257"/>
                  <a:gd name="GluePoint54X" fmla="*/ 300 w 534"/>
                  <a:gd name="GluePoint54Y" fmla="*/ 157 h 257"/>
                  <a:gd name="GluePoint55X" fmla="*/ 318 w 534"/>
                  <a:gd name="GluePoint55Y" fmla="*/ 162 h 257"/>
                  <a:gd name="GluePoint56X" fmla="*/ 343 w 534"/>
                  <a:gd name="GluePoint56Y" fmla="*/ 172 h 257"/>
                  <a:gd name="GluePoint57X" fmla="*/ 375 w 534"/>
                  <a:gd name="GluePoint57Y" fmla="*/ 177 h 257"/>
                  <a:gd name="GluePoint58X" fmla="*/ 376 w 534"/>
                  <a:gd name="GluePoint58Y" fmla="*/ 180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</a:cxnLst>
                <a:rect l="textAreaLeft" t="textAreaTop" r="textAreaRight" b="textAreaBottom"/>
                <a:pathLst>
                  <a:path w="534" h="257">
                    <a:moveTo>
                      <a:pt x="391" y="183"/>
                    </a:moveTo>
                    <a:lnTo>
                      <a:pt x="389" y="173"/>
                    </a:lnTo>
                    <a:lnTo>
                      <a:pt x="389" y="173"/>
                    </a:lnTo>
                    <a:lnTo>
                      <a:pt x="394" y="169"/>
                    </a:lnTo>
                    <a:lnTo>
                      <a:pt x="386" y="169"/>
                    </a:lnTo>
                    <a:lnTo>
                      <a:pt x="381" y="170"/>
                    </a:lnTo>
                    <a:lnTo>
                      <a:pt x="378" y="169"/>
                    </a:lnTo>
                    <a:lnTo>
                      <a:pt x="373" y="170"/>
                    </a:lnTo>
                    <a:lnTo>
                      <a:pt x="370" y="169"/>
                    </a:lnTo>
                    <a:lnTo>
                      <a:pt x="381" y="159"/>
                    </a:lnTo>
                    <a:lnTo>
                      <a:pt x="391" y="149"/>
                    </a:lnTo>
                    <a:lnTo>
                      <a:pt x="400" y="141"/>
                    </a:lnTo>
                    <a:lnTo>
                      <a:pt x="410" y="132"/>
                    </a:lnTo>
                    <a:lnTo>
                      <a:pt x="419" y="122"/>
                    </a:lnTo>
                    <a:lnTo>
                      <a:pt x="430" y="112"/>
                    </a:lnTo>
                    <a:lnTo>
                      <a:pt x="440" y="104"/>
                    </a:lnTo>
                    <a:lnTo>
                      <a:pt x="451" y="95"/>
                    </a:lnTo>
                    <a:lnTo>
                      <a:pt x="461" y="85"/>
                    </a:lnTo>
                    <a:lnTo>
                      <a:pt x="470" y="77"/>
                    </a:lnTo>
                    <a:lnTo>
                      <a:pt x="481" y="67"/>
                    </a:lnTo>
                    <a:lnTo>
                      <a:pt x="492" y="58"/>
                    </a:lnTo>
                    <a:lnTo>
                      <a:pt x="502" y="50"/>
                    </a:lnTo>
                    <a:lnTo>
                      <a:pt x="513" y="40"/>
                    </a:lnTo>
                    <a:lnTo>
                      <a:pt x="522" y="32"/>
                    </a:lnTo>
                    <a:lnTo>
                      <a:pt x="534" y="24"/>
                    </a:lnTo>
                    <a:lnTo>
                      <a:pt x="532" y="22"/>
                    </a:lnTo>
                    <a:lnTo>
                      <a:pt x="529" y="24"/>
                    </a:lnTo>
                    <a:lnTo>
                      <a:pt x="518" y="17"/>
                    </a:lnTo>
                    <a:lnTo>
                      <a:pt x="515" y="17"/>
                    </a:lnTo>
                    <a:lnTo>
                      <a:pt x="511" y="19"/>
                    </a:lnTo>
                    <a:lnTo>
                      <a:pt x="510" y="17"/>
                    </a:lnTo>
                    <a:lnTo>
                      <a:pt x="491" y="19"/>
                    </a:lnTo>
                    <a:lnTo>
                      <a:pt x="488" y="16"/>
                    </a:lnTo>
                    <a:lnTo>
                      <a:pt x="476" y="17"/>
                    </a:lnTo>
                    <a:lnTo>
                      <a:pt x="457" y="13"/>
                    </a:lnTo>
                    <a:lnTo>
                      <a:pt x="445" y="13"/>
                    </a:lnTo>
                    <a:lnTo>
                      <a:pt x="446" y="13"/>
                    </a:lnTo>
                    <a:lnTo>
                      <a:pt x="446" y="11"/>
                    </a:lnTo>
                    <a:lnTo>
                      <a:pt x="430" y="13"/>
                    </a:lnTo>
                    <a:lnTo>
                      <a:pt x="434" y="11"/>
                    </a:lnTo>
                    <a:lnTo>
                      <a:pt x="430" y="11"/>
                    </a:lnTo>
                    <a:lnTo>
                      <a:pt x="429" y="9"/>
                    </a:lnTo>
                    <a:lnTo>
                      <a:pt x="434" y="8"/>
                    </a:lnTo>
                    <a:lnTo>
                      <a:pt x="427" y="6"/>
                    </a:lnTo>
                    <a:lnTo>
                      <a:pt x="426" y="8"/>
                    </a:lnTo>
                    <a:lnTo>
                      <a:pt x="424" y="8"/>
                    </a:lnTo>
                    <a:lnTo>
                      <a:pt x="424" y="6"/>
                    </a:lnTo>
                    <a:lnTo>
                      <a:pt x="410" y="8"/>
                    </a:lnTo>
                    <a:lnTo>
                      <a:pt x="407" y="6"/>
                    </a:lnTo>
                    <a:lnTo>
                      <a:pt x="408" y="6"/>
                    </a:lnTo>
                    <a:lnTo>
                      <a:pt x="410" y="3"/>
                    </a:lnTo>
                    <a:lnTo>
                      <a:pt x="407" y="3"/>
                    </a:lnTo>
                    <a:lnTo>
                      <a:pt x="400" y="5"/>
                    </a:lnTo>
                    <a:lnTo>
                      <a:pt x="399" y="6"/>
                    </a:lnTo>
                    <a:lnTo>
                      <a:pt x="397" y="8"/>
                    </a:lnTo>
                    <a:lnTo>
                      <a:pt x="395" y="8"/>
                    </a:lnTo>
                    <a:lnTo>
                      <a:pt x="395" y="6"/>
                    </a:lnTo>
                    <a:lnTo>
                      <a:pt x="387" y="6"/>
                    </a:lnTo>
                    <a:lnTo>
                      <a:pt x="391" y="5"/>
                    </a:lnTo>
                    <a:lnTo>
                      <a:pt x="400" y="3"/>
                    </a:lnTo>
                    <a:lnTo>
                      <a:pt x="402" y="3"/>
                    </a:lnTo>
                    <a:lnTo>
                      <a:pt x="394" y="0"/>
                    </a:lnTo>
                    <a:lnTo>
                      <a:pt x="387" y="1"/>
                    </a:lnTo>
                    <a:lnTo>
                      <a:pt x="387" y="3"/>
                    </a:lnTo>
                    <a:lnTo>
                      <a:pt x="370" y="6"/>
                    </a:lnTo>
                    <a:lnTo>
                      <a:pt x="356" y="8"/>
                    </a:lnTo>
                    <a:lnTo>
                      <a:pt x="356" y="8"/>
                    </a:lnTo>
                    <a:lnTo>
                      <a:pt x="354" y="8"/>
                    </a:lnTo>
                    <a:lnTo>
                      <a:pt x="353" y="9"/>
                    </a:lnTo>
                    <a:lnTo>
                      <a:pt x="351" y="8"/>
                    </a:lnTo>
                    <a:lnTo>
                      <a:pt x="360" y="6"/>
                    </a:lnTo>
                    <a:lnTo>
                      <a:pt x="346" y="8"/>
                    </a:lnTo>
                    <a:lnTo>
                      <a:pt x="343" y="9"/>
                    </a:lnTo>
                    <a:lnTo>
                      <a:pt x="346" y="11"/>
                    </a:lnTo>
                    <a:lnTo>
                      <a:pt x="341" y="13"/>
                    </a:lnTo>
                    <a:lnTo>
                      <a:pt x="335" y="16"/>
                    </a:lnTo>
                    <a:lnTo>
                      <a:pt x="337" y="14"/>
                    </a:lnTo>
                    <a:lnTo>
                      <a:pt x="335" y="14"/>
                    </a:lnTo>
                    <a:lnTo>
                      <a:pt x="340" y="11"/>
                    </a:lnTo>
                    <a:lnTo>
                      <a:pt x="340" y="11"/>
                    </a:lnTo>
                    <a:lnTo>
                      <a:pt x="311" y="17"/>
                    </a:lnTo>
                    <a:lnTo>
                      <a:pt x="316" y="16"/>
                    </a:lnTo>
                    <a:lnTo>
                      <a:pt x="314" y="14"/>
                    </a:lnTo>
                    <a:lnTo>
                      <a:pt x="306" y="17"/>
                    </a:lnTo>
                    <a:lnTo>
                      <a:pt x="303" y="19"/>
                    </a:lnTo>
                    <a:lnTo>
                      <a:pt x="294" y="22"/>
                    </a:lnTo>
                    <a:lnTo>
                      <a:pt x="291" y="22"/>
                    </a:lnTo>
                    <a:lnTo>
                      <a:pt x="283" y="29"/>
                    </a:lnTo>
                    <a:lnTo>
                      <a:pt x="283" y="27"/>
                    </a:lnTo>
                    <a:lnTo>
                      <a:pt x="272" y="32"/>
                    </a:lnTo>
                    <a:lnTo>
                      <a:pt x="264" y="33"/>
                    </a:lnTo>
                    <a:lnTo>
                      <a:pt x="237" y="35"/>
                    </a:lnTo>
                    <a:lnTo>
                      <a:pt x="229" y="42"/>
                    </a:lnTo>
                    <a:lnTo>
                      <a:pt x="230" y="42"/>
                    </a:lnTo>
                    <a:lnTo>
                      <a:pt x="219" y="43"/>
                    </a:lnTo>
                    <a:lnTo>
                      <a:pt x="233" y="53"/>
                    </a:lnTo>
                    <a:lnTo>
                      <a:pt x="233" y="56"/>
                    </a:lnTo>
                    <a:lnTo>
                      <a:pt x="229" y="62"/>
                    </a:lnTo>
                    <a:lnTo>
                      <a:pt x="235" y="64"/>
                    </a:lnTo>
                    <a:lnTo>
                      <a:pt x="238" y="62"/>
                    </a:lnTo>
                    <a:lnTo>
                      <a:pt x="243" y="62"/>
                    </a:lnTo>
                    <a:lnTo>
                      <a:pt x="238" y="64"/>
                    </a:lnTo>
                    <a:lnTo>
                      <a:pt x="240" y="64"/>
                    </a:lnTo>
                    <a:lnTo>
                      <a:pt x="249" y="64"/>
                    </a:lnTo>
                    <a:lnTo>
                      <a:pt x="251" y="64"/>
                    </a:lnTo>
                    <a:lnTo>
                      <a:pt x="243" y="67"/>
                    </a:lnTo>
                    <a:lnTo>
                      <a:pt x="245" y="70"/>
                    </a:lnTo>
                    <a:lnTo>
                      <a:pt x="248" y="69"/>
                    </a:lnTo>
                    <a:lnTo>
                      <a:pt x="246" y="70"/>
                    </a:lnTo>
                    <a:lnTo>
                      <a:pt x="254" y="70"/>
                    </a:lnTo>
                    <a:lnTo>
                      <a:pt x="267" y="69"/>
                    </a:lnTo>
                    <a:lnTo>
                      <a:pt x="265" y="70"/>
                    </a:lnTo>
                    <a:lnTo>
                      <a:pt x="248" y="74"/>
                    </a:lnTo>
                    <a:lnTo>
                      <a:pt x="246" y="70"/>
                    </a:lnTo>
                    <a:lnTo>
                      <a:pt x="238" y="72"/>
                    </a:lnTo>
                    <a:lnTo>
                      <a:pt x="238" y="69"/>
                    </a:lnTo>
                    <a:lnTo>
                      <a:pt x="237" y="72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7" y="72"/>
                    </a:lnTo>
                    <a:lnTo>
                      <a:pt x="243" y="75"/>
                    </a:lnTo>
                    <a:lnTo>
                      <a:pt x="238" y="77"/>
                    </a:lnTo>
                    <a:lnTo>
                      <a:pt x="240" y="75"/>
                    </a:lnTo>
                    <a:lnTo>
                      <a:pt x="237" y="75"/>
                    </a:lnTo>
                    <a:lnTo>
                      <a:pt x="227" y="80"/>
                    </a:lnTo>
                    <a:lnTo>
                      <a:pt x="225" y="79"/>
                    </a:lnTo>
                    <a:lnTo>
                      <a:pt x="208" y="79"/>
                    </a:lnTo>
                    <a:lnTo>
                      <a:pt x="205" y="75"/>
                    </a:lnTo>
                    <a:lnTo>
                      <a:pt x="211" y="74"/>
                    </a:lnTo>
                    <a:lnTo>
                      <a:pt x="216" y="70"/>
                    </a:lnTo>
                    <a:lnTo>
                      <a:pt x="219" y="70"/>
                    </a:lnTo>
                    <a:lnTo>
                      <a:pt x="206" y="70"/>
                    </a:lnTo>
                    <a:lnTo>
                      <a:pt x="187" y="75"/>
                    </a:lnTo>
                    <a:lnTo>
                      <a:pt x="187" y="77"/>
                    </a:lnTo>
                    <a:lnTo>
                      <a:pt x="179" y="77"/>
                    </a:lnTo>
                    <a:lnTo>
                      <a:pt x="165" y="80"/>
                    </a:lnTo>
                    <a:lnTo>
                      <a:pt x="159" y="82"/>
                    </a:lnTo>
                    <a:lnTo>
                      <a:pt x="157" y="83"/>
                    </a:lnTo>
                    <a:lnTo>
                      <a:pt x="148" y="83"/>
                    </a:lnTo>
                    <a:lnTo>
                      <a:pt x="151" y="88"/>
                    </a:lnTo>
                    <a:lnTo>
                      <a:pt x="162" y="90"/>
                    </a:lnTo>
                    <a:lnTo>
                      <a:pt x="154" y="93"/>
                    </a:lnTo>
                    <a:lnTo>
                      <a:pt x="154" y="90"/>
                    </a:lnTo>
                    <a:lnTo>
                      <a:pt x="152" y="91"/>
                    </a:lnTo>
                    <a:lnTo>
                      <a:pt x="151" y="96"/>
                    </a:lnTo>
                    <a:lnTo>
                      <a:pt x="148" y="99"/>
                    </a:lnTo>
                    <a:lnTo>
                      <a:pt x="148" y="101"/>
                    </a:lnTo>
                    <a:lnTo>
                      <a:pt x="160" y="103"/>
                    </a:lnTo>
                    <a:lnTo>
                      <a:pt x="178" y="101"/>
                    </a:lnTo>
                    <a:lnTo>
                      <a:pt x="181" y="104"/>
                    </a:lnTo>
                    <a:lnTo>
                      <a:pt x="184" y="103"/>
                    </a:lnTo>
                    <a:lnTo>
                      <a:pt x="181" y="101"/>
                    </a:lnTo>
                    <a:lnTo>
                      <a:pt x="184" y="99"/>
                    </a:lnTo>
                    <a:lnTo>
                      <a:pt x="186" y="103"/>
                    </a:lnTo>
                    <a:lnTo>
                      <a:pt x="183" y="106"/>
                    </a:lnTo>
                    <a:lnTo>
                      <a:pt x="191" y="101"/>
                    </a:lnTo>
                    <a:lnTo>
                      <a:pt x="205" y="98"/>
                    </a:lnTo>
                    <a:lnTo>
                      <a:pt x="208" y="98"/>
                    </a:lnTo>
                    <a:lnTo>
                      <a:pt x="214" y="96"/>
                    </a:lnTo>
                    <a:lnTo>
                      <a:pt x="216" y="98"/>
                    </a:lnTo>
                    <a:lnTo>
                      <a:pt x="208" y="103"/>
                    </a:lnTo>
                    <a:lnTo>
                      <a:pt x="202" y="103"/>
                    </a:lnTo>
                    <a:lnTo>
                      <a:pt x="200" y="104"/>
                    </a:lnTo>
                    <a:lnTo>
                      <a:pt x="203" y="104"/>
                    </a:lnTo>
                    <a:lnTo>
                      <a:pt x="198" y="111"/>
                    </a:lnTo>
                    <a:lnTo>
                      <a:pt x="195" y="114"/>
                    </a:lnTo>
                    <a:lnTo>
                      <a:pt x="187" y="117"/>
                    </a:lnTo>
                    <a:lnTo>
                      <a:pt x="171" y="120"/>
                    </a:lnTo>
                    <a:lnTo>
                      <a:pt x="175" y="119"/>
                    </a:lnTo>
                    <a:lnTo>
                      <a:pt x="173" y="119"/>
                    </a:lnTo>
                    <a:lnTo>
                      <a:pt x="156" y="125"/>
                    </a:lnTo>
                    <a:lnTo>
                      <a:pt x="151" y="124"/>
                    </a:lnTo>
                    <a:lnTo>
                      <a:pt x="144" y="125"/>
                    </a:lnTo>
                    <a:lnTo>
                      <a:pt x="138" y="127"/>
                    </a:lnTo>
                    <a:lnTo>
                      <a:pt x="135" y="130"/>
                    </a:lnTo>
                    <a:lnTo>
                      <a:pt x="129" y="130"/>
                    </a:lnTo>
                    <a:lnTo>
                      <a:pt x="111" y="136"/>
                    </a:lnTo>
                    <a:lnTo>
                      <a:pt x="103" y="140"/>
                    </a:lnTo>
                    <a:lnTo>
                      <a:pt x="98" y="143"/>
                    </a:lnTo>
                    <a:lnTo>
                      <a:pt x="92" y="144"/>
                    </a:lnTo>
                    <a:lnTo>
                      <a:pt x="92" y="146"/>
                    </a:lnTo>
                    <a:lnTo>
                      <a:pt x="89" y="148"/>
                    </a:lnTo>
                    <a:lnTo>
                      <a:pt x="86" y="149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90" y="149"/>
                    </a:lnTo>
                    <a:lnTo>
                      <a:pt x="87" y="151"/>
                    </a:lnTo>
                    <a:lnTo>
                      <a:pt x="89" y="152"/>
                    </a:lnTo>
                    <a:lnTo>
                      <a:pt x="94" y="151"/>
                    </a:lnTo>
                    <a:lnTo>
                      <a:pt x="90" y="152"/>
                    </a:lnTo>
                    <a:lnTo>
                      <a:pt x="87" y="157"/>
                    </a:lnTo>
                    <a:lnTo>
                      <a:pt x="94" y="156"/>
                    </a:lnTo>
                    <a:lnTo>
                      <a:pt x="94" y="157"/>
                    </a:lnTo>
                    <a:lnTo>
                      <a:pt x="97" y="157"/>
                    </a:lnTo>
                    <a:lnTo>
                      <a:pt x="92" y="159"/>
                    </a:lnTo>
                    <a:lnTo>
                      <a:pt x="94" y="161"/>
                    </a:lnTo>
                    <a:lnTo>
                      <a:pt x="103" y="159"/>
                    </a:lnTo>
                    <a:lnTo>
                      <a:pt x="102" y="161"/>
                    </a:lnTo>
                    <a:lnTo>
                      <a:pt x="95" y="164"/>
                    </a:lnTo>
                    <a:lnTo>
                      <a:pt x="83" y="169"/>
                    </a:lnTo>
                    <a:lnTo>
                      <a:pt x="79" y="173"/>
                    </a:lnTo>
                    <a:lnTo>
                      <a:pt x="86" y="172"/>
                    </a:lnTo>
                    <a:lnTo>
                      <a:pt x="83" y="173"/>
                    </a:lnTo>
                    <a:lnTo>
                      <a:pt x="79" y="175"/>
                    </a:lnTo>
                    <a:lnTo>
                      <a:pt x="81" y="178"/>
                    </a:lnTo>
                    <a:lnTo>
                      <a:pt x="89" y="178"/>
                    </a:lnTo>
                    <a:lnTo>
                      <a:pt x="106" y="170"/>
                    </a:lnTo>
                    <a:lnTo>
                      <a:pt x="108" y="167"/>
                    </a:lnTo>
                    <a:lnTo>
                      <a:pt x="116" y="164"/>
                    </a:lnTo>
                    <a:lnTo>
                      <a:pt x="130" y="161"/>
                    </a:lnTo>
                    <a:lnTo>
                      <a:pt x="110" y="169"/>
                    </a:lnTo>
                    <a:lnTo>
                      <a:pt x="103" y="181"/>
                    </a:lnTo>
                    <a:lnTo>
                      <a:pt x="94" y="186"/>
                    </a:lnTo>
                    <a:lnTo>
                      <a:pt x="92" y="188"/>
                    </a:lnTo>
                    <a:lnTo>
                      <a:pt x="97" y="188"/>
                    </a:lnTo>
                    <a:lnTo>
                      <a:pt x="92" y="189"/>
                    </a:lnTo>
                    <a:lnTo>
                      <a:pt x="90" y="191"/>
                    </a:lnTo>
                    <a:lnTo>
                      <a:pt x="90" y="193"/>
                    </a:lnTo>
                    <a:lnTo>
                      <a:pt x="81" y="196"/>
                    </a:lnTo>
                    <a:lnTo>
                      <a:pt x="86" y="196"/>
                    </a:lnTo>
                    <a:lnTo>
                      <a:pt x="103" y="191"/>
                    </a:lnTo>
                    <a:lnTo>
                      <a:pt x="116" y="185"/>
                    </a:lnTo>
                    <a:lnTo>
                      <a:pt x="110" y="191"/>
                    </a:lnTo>
                    <a:lnTo>
                      <a:pt x="111" y="193"/>
                    </a:lnTo>
                    <a:lnTo>
                      <a:pt x="117" y="191"/>
                    </a:lnTo>
                    <a:lnTo>
                      <a:pt x="116" y="199"/>
                    </a:lnTo>
                    <a:lnTo>
                      <a:pt x="121" y="198"/>
                    </a:lnTo>
                    <a:lnTo>
                      <a:pt x="124" y="193"/>
                    </a:lnTo>
                    <a:lnTo>
                      <a:pt x="132" y="189"/>
                    </a:lnTo>
                    <a:lnTo>
                      <a:pt x="132" y="189"/>
                    </a:lnTo>
                    <a:lnTo>
                      <a:pt x="129" y="193"/>
                    </a:lnTo>
                    <a:lnTo>
                      <a:pt x="132" y="194"/>
                    </a:lnTo>
                    <a:lnTo>
                      <a:pt x="156" y="188"/>
                    </a:lnTo>
                    <a:lnTo>
                      <a:pt x="146" y="193"/>
                    </a:lnTo>
                    <a:lnTo>
                      <a:pt x="146" y="193"/>
                    </a:lnTo>
                    <a:lnTo>
                      <a:pt x="138" y="196"/>
                    </a:lnTo>
                    <a:lnTo>
                      <a:pt x="133" y="201"/>
                    </a:lnTo>
                    <a:lnTo>
                      <a:pt x="135" y="201"/>
                    </a:lnTo>
                    <a:lnTo>
                      <a:pt x="129" y="202"/>
                    </a:lnTo>
                    <a:lnTo>
                      <a:pt x="117" y="212"/>
                    </a:lnTo>
                    <a:lnTo>
                      <a:pt x="108" y="217"/>
                    </a:lnTo>
                    <a:lnTo>
                      <a:pt x="106" y="217"/>
                    </a:lnTo>
                    <a:lnTo>
                      <a:pt x="98" y="220"/>
                    </a:lnTo>
                    <a:lnTo>
                      <a:pt x="90" y="225"/>
                    </a:lnTo>
                    <a:lnTo>
                      <a:pt x="89" y="225"/>
                    </a:lnTo>
                    <a:lnTo>
                      <a:pt x="65" y="233"/>
                    </a:lnTo>
                    <a:lnTo>
                      <a:pt x="52" y="239"/>
                    </a:lnTo>
                    <a:lnTo>
                      <a:pt x="51" y="239"/>
                    </a:lnTo>
                    <a:lnTo>
                      <a:pt x="48" y="241"/>
                    </a:lnTo>
                    <a:lnTo>
                      <a:pt x="48" y="239"/>
                    </a:lnTo>
                    <a:lnTo>
                      <a:pt x="49" y="238"/>
                    </a:lnTo>
                    <a:lnTo>
                      <a:pt x="44" y="238"/>
                    </a:lnTo>
                    <a:lnTo>
                      <a:pt x="30" y="243"/>
                    </a:lnTo>
                    <a:lnTo>
                      <a:pt x="9" y="251"/>
                    </a:lnTo>
                    <a:lnTo>
                      <a:pt x="3" y="252"/>
                    </a:lnTo>
                    <a:lnTo>
                      <a:pt x="2" y="252"/>
                    </a:lnTo>
                    <a:lnTo>
                      <a:pt x="0" y="257"/>
                    </a:lnTo>
                    <a:lnTo>
                      <a:pt x="3" y="255"/>
                    </a:lnTo>
                    <a:lnTo>
                      <a:pt x="5" y="252"/>
                    </a:lnTo>
                    <a:lnTo>
                      <a:pt x="6" y="255"/>
                    </a:lnTo>
                    <a:lnTo>
                      <a:pt x="11" y="254"/>
                    </a:lnTo>
                    <a:lnTo>
                      <a:pt x="14" y="251"/>
                    </a:lnTo>
                    <a:lnTo>
                      <a:pt x="13" y="254"/>
                    </a:lnTo>
                    <a:lnTo>
                      <a:pt x="19" y="252"/>
                    </a:lnTo>
                    <a:lnTo>
                      <a:pt x="35" y="244"/>
                    </a:lnTo>
                    <a:lnTo>
                      <a:pt x="36" y="244"/>
                    </a:lnTo>
                    <a:lnTo>
                      <a:pt x="30" y="249"/>
                    </a:lnTo>
                    <a:lnTo>
                      <a:pt x="43" y="247"/>
                    </a:lnTo>
                    <a:lnTo>
                      <a:pt x="46" y="244"/>
                    </a:lnTo>
                    <a:lnTo>
                      <a:pt x="46" y="246"/>
                    </a:lnTo>
                    <a:lnTo>
                      <a:pt x="60" y="241"/>
                    </a:lnTo>
                    <a:lnTo>
                      <a:pt x="60" y="243"/>
                    </a:lnTo>
                    <a:lnTo>
                      <a:pt x="57" y="246"/>
                    </a:lnTo>
                    <a:lnTo>
                      <a:pt x="65" y="239"/>
                    </a:lnTo>
                    <a:lnTo>
                      <a:pt x="71" y="239"/>
                    </a:lnTo>
                    <a:lnTo>
                      <a:pt x="79" y="238"/>
                    </a:lnTo>
                    <a:lnTo>
                      <a:pt x="81" y="235"/>
                    </a:lnTo>
                    <a:lnTo>
                      <a:pt x="83" y="233"/>
                    </a:lnTo>
                    <a:lnTo>
                      <a:pt x="89" y="231"/>
                    </a:lnTo>
                    <a:lnTo>
                      <a:pt x="95" y="230"/>
                    </a:lnTo>
                    <a:lnTo>
                      <a:pt x="97" y="230"/>
                    </a:lnTo>
                    <a:lnTo>
                      <a:pt x="95" y="230"/>
                    </a:lnTo>
                    <a:lnTo>
                      <a:pt x="100" y="226"/>
                    </a:lnTo>
                    <a:lnTo>
                      <a:pt x="103" y="228"/>
                    </a:lnTo>
                    <a:lnTo>
                      <a:pt x="106" y="225"/>
                    </a:lnTo>
                    <a:lnTo>
                      <a:pt x="110" y="225"/>
                    </a:lnTo>
                    <a:lnTo>
                      <a:pt x="124" y="220"/>
                    </a:lnTo>
                    <a:lnTo>
                      <a:pt x="129" y="217"/>
                    </a:lnTo>
                    <a:lnTo>
                      <a:pt x="135" y="214"/>
                    </a:lnTo>
                    <a:lnTo>
                      <a:pt x="138" y="212"/>
                    </a:lnTo>
                    <a:lnTo>
                      <a:pt x="141" y="212"/>
                    </a:lnTo>
                    <a:lnTo>
                      <a:pt x="146" y="209"/>
                    </a:lnTo>
                    <a:lnTo>
                      <a:pt x="148" y="210"/>
                    </a:lnTo>
                    <a:lnTo>
                      <a:pt x="157" y="206"/>
                    </a:lnTo>
                    <a:lnTo>
                      <a:pt x="173" y="202"/>
                    </a:lnTo>
                    <a:lnTo>
                      <a:pt x="173" y="201"/>
                    </a:lnTo>
                    <a:lnTo>
                      <a:pt x="176" y="199"/>
                    </a:lnTo>
                    <a:lnTo>
                      <a:pt x="179" y="198"/>
                    </a:lnTo>
                    <a:lnTo>
                      <a:pt x="189" y="194"/>
                    </a:lnTo>
                    <a:lnTo>
                      <a:pt x="192" y="193"/>
                    </a:lnTo>
                    <a:lnTo>
                      <a:pt x="192" y="189"/>
                    </a:lnTo>
                    <a:lnTo>
                      <a:pt x="186" y="188"/>
                    </a:lnTo>
                    <a:lnTo>
                      <a:pt x="194" y="183"/>
                    </a:lnTo>
                    <a:lnTo>
                      <a:pt x="200" y="181"/>
                    </a:lnTo>
                    <a:lnTo>
                      <a:pt x="203" y="180"/>
                    </a:lnTo>
                    <a:lnTo>
                      <a:pt x="205" y="178"/>
                    </a:lnTo>
                    <a:lnTo>
                      <a:pt x="211" y="178"/>
                    </a:lnTo>
                    <a:lnTo>
                      <a:pt x="214" y="177"/>
                    </a:lnTo>
                    <a:lnTo>
                      <a:pt x="213" y="175"/>
                    </a:lnTo>
                    <a:lnTo>
                      <a:pt x="222" y="173"/>
                    </a:lnTo>
                    <a:lnTo>
                      <a:pt x="224" y="172"/>
                    </a:lnTo>
                    <a:lnTo>
                      <a:pt x="222" y="169"/>
                    </a:lnTo>
                    <a:lnTo>
                      <a:pt x="227" y="170"/>
                    </a:lnTo>
                    <a:lnTo>
                      <a:pt x="233" y="167"/>
                    </a:lnTo>
                    <a:lnTo>
                      <a:pt x="249" y="159"/>
                    </a:lnTo>
                    <a:lnTo>
                      <a:pt x="268" y="152"/>
                    </a:lnTo>
                    <a:lnTo>
                      <a:pt x="273" y="149"/>
                    </a:lnTo>
                    <a:lnTo>
                      <a:pt x="287" y="141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84" y="144"/>
                    </a:lnTo>
                    <a:lnTo>
                      <a:pt x="275" y="149"/>
                    </a:lnTo>
                    <a:lnTo>
                      <a:pt x="270" y="152"/>
                    </a:lnTo>
                    <a:lnTo>
                      <a:pt x="275" y="152"/>
                    </a:lnTo>
                    <a:lnTo>
                      <a:pt x="289" y="149"/>
                    </a:lnTo>
                    <a:lnTo>
                      <a:pt x="286" y="151"/>
                    </a:lnTo>
                    <a:lnTo>
                      <a:pt x="275" y="154"/>
                    </a:lnTo>
                    <a:lnTo>
                      <a:pt x="273" y="156"/>
                    </a:lnTo>
                    <a:lnTo>
                      <a:pt x="283" y="159"/>
                    </a:lnTo>
                    <a:lnTo>
                      <a:pt x="278" y="161"/>
                    </a:lnTo>
                    <a:lnTo>
                      <a:pt x="268" y="159"/>
                    </a:lnTo>
                    <a:lnTo>
                      <a:pt x="268" y="157"/>
                    </a:lnTo>
                    <a:lnTo>
                      <a:pt x="252" y="161"/>
                    </a:lnTo>
                    <a:lnTo>
                      <a:pt x="249" y="162"/>
                    </a:lnTo>
                    <a:lnTo>
                      <a:pt x="243" y="169"/>
                    </a:lnTo>
                    <a:lnTo>
                      <a:pt x="229" y="177"/>
                    </a:lnTo>
                    <a:lnTo>
                      <a:pt x="230" y="180"/>
                    </a:lnTo>
                    <a:lnTo>
                      <a:pt x="238" y="177"/>
                    </a:lnTo>
                    <a:lnTo>
                      <a:pt x="233" y="180"/>
                    </a:lnTo>
                    <a:lnTo>
                      <a:pt x="230" y="181"/>
                    </a:lnTo>
                    <a:lnTo>
                      <a:pt x="229" y="181"/>
                    </a:lnTo>
                    <a:lnTo>
                      <a:pt x="224" y="181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7" y="186"/>
                    </a:lnTo>
                    <a:lnTo>
                      <a:pt x="229" y="185"/>
                    </a:lnTo>
                    <a:lnTo>
                      <a:pt x="230" y="185"/>
                    </a:lnTo>
                    <a:lnTo>
                      <a:pt x="240" y="181"/>
                    </a:lnTo>
                    <a:lnTo>
                      <a:pt x="243" y="180"/>
                    </a:lnTo>
                    <a:lnTo>
                      <a:pt x="238" y="183"/>
                    </a:lnTo>
                    <a:lnTo>
                      <a:pt x="246" y="178"/>
                    </a:lnTo>
                    <a:lnTo>
                      <a:pt x="251" y="178"/>
                    </a:lnTo>
                    <a:lnTo>
                      <a:pt x="257" y="173"/>
                    </a:lnTo>
                    <a:lnTo>
                      <a:pt x="254" y="178"/>
                    </a:lnTo>
                    <a:lnTo>
                      <a:pt x="264" y="172"/>
                    </a:lnTo>
                    <a:lnTo>
                      <a:pt x="262" y="173"/>
                    </a:lnTo>
                    <a:lnTo>
                      <a:pt x="273" y="173"/>
                    </a:lnTo>
                    <a:lnTo>
                      <a:pt x="276" y="172"/>
                    </a:lnTo>
                    <a:lnTo>
                      <a:pt x="281" y="170"/>
                    </a:lnTo>
                    <a:lnTo>
                      <a:pt x="278" y="169"/>
                    </a:lnTo>
                    <a:lnTo>
                      <a:pt x="287" y="165"/>
                    </a:lnTo>
                    <a:lnTo>
                      <a:pt x="287" y="164"/>
                    </a:lnTo>
                    <a:lnTo>
                      <a:pt x="279" y="165"/>
                    </a:lnTo>
                    <a:lnTo>
                      <a:pt x="281" y="164"/>
                    </a:lnTo>
                    <a:lnTo>
                      <a:pt x="287" y="164"/>
                    </a:lnTo>
                    <a:lnTo>
                      <a:pt x="289" y="162"/>
                    </a:lnTo>
                    <a:lnTo>
                      <a:pt x="284" y="161"/>
                    </a:lnTo>
                    <a:lnTo>
                      <a:pt x="291" y="159"/>
                    </a:lnTo>
                    <a:lnTo>
                      <a:pt x="292" y="157"/>
                    </a:lnTo>
                    <a:lnTo>
                      <a:pt x="291" y="157"/>
                    </a:lnTo>
                    <a:lnTo>
                      <a:pt x="295" y="156"/>
                    </a:lnTo>
                    <a:lnTo>
                      <a:pt x="297" y="156"/>
                    </a:lnTo>
                    <a:lnTo>
                      <a:pt x="303" y="152"/>
                    </a:lnTo>
                    <a:lnTo>
                      <a:pt x="295" y="159"/>
                    </a:lnTo>
                    <a:lnTo>
                      <a:pt x="295" y="159"/>
                    </a:lnTo>
                    <a:lnTo>
                      <a:pt x="299" y="159"/>
                    </a:lnTo>
                    <a:lnTo>
                      <a:pt x="303" y="154"/>
                    </a:lnTo>
                    <a:lnTo>
                      <a:pt x="300" y="157"/>
                    </a:lnTo>
                    <a:lnTo>
                      <a:pt x="302" y="157"/>
                    </a:lnTo>
                    <a:lnTo>
                      <a:pt x="314" y="156"/>
                    </a:lnTo>
                    <a:lnTo>
                      <a:pt x="310" y="159"/>
                    </a:lnTo>
                    <a:lnTo>
                      <a:pt x="306" y="162"/>
                    </a:lnTo>
                    <a:lnTo>
                      <a:pt x="316" y="161"/>
                    </a:lnTo>
                    <a:lnTo>
                      <a:pt x="311" y="162"/>
                    </a:lnTo>
                    <a:lnTo>
                      <a:pt x="318" y="162"/>
                    </a:lnTo>
                    <a:lnTo>
                      <a:pt x="314" y="165"/>
                    </a:lnTo>
                    <a:lnTo>
                      <a:pt x="318" y="169"/>
                    </a:lnTo>
                    <a:lnTo>
                      <a:pt x="324" y="165"/>
                    </a:lnTo>
                    <a:lnTo>
                      <a:pt x="322" y="169"/>
                    </a:lnTo>
                    <a:lnTo>
                      <a:pt x="329" y="170"/>
                    </a:lnTo>
                    <a:lnTo>
                      <a:pt x="327" y="173"/>
                    </a:lnTo>
                    <a:lnTo>
                      <a:pt x="343" y="172"/>
                    </a:lnTo>
                    <a:lnTo>
                      <a:pt x="354" y="173"/>
                    </a:lnTo>
                    <a:lnTo>
                      <a:pt x="360" y="173"/>
                    </a:lnTo>
                    <a:lnTo>
                      <a:pt x="360" y="173"/>
                    </a:lnTo>
                    <a:lnTo>
                      <a:pt x="357" y="175"/>
                    </a:lnTo>
                    <a:lnTo>
                      <a:pt x="359" y="175"/>
                    </a:lnTo>
                    <a:lnTo>
                      <a:pt x="365" y="178"/>
                    </a:lnTo>
                    <a:lnTo>
                      <a:pt x="375" y="177"/>
                    </a:lnTo>
                    <a:lnTo>
                      <a:pt x="384" y="172"/>
                    </a:lnTo>
                    <a:lnTo>
                      <a:pt x="387" y="175"/>
                    </a:lnTo>
                    <a:lnTo>
                      <a:pt x="383" y="177"/>
                    </a:lnTo>
                    <a:lnTo>
                      <a:pt x="380" y="180"/>
                    </a:lnTo>
                    <a:lnTo>
                      <a:pt x="384" y="173"/>
                    </a:lnTo>
                    <a:lnTo>
                      <a:pt x="381" y="175"/>
                    </a:lnTo>
                    <a:lnTo>
                      <a:pt x="376" y="180"/>
                    </a:lnTo>
                    <a:lnTo>
                      <a:pt x="372" y="181"/>
                    </a:lnTo>
                    <a:lnTo>
                      <a:pt x="380" y="188"/>
                    </a:lnTo>
                    <a:lnTo>
                      <a:pt x="384" y="186"/>
                    </a:lnTo>
                    <a:lnTo>
                      <a:pt x="387" y="183"/>
                    </a:lnTo>
                    <a:lnTo>
                      <a:pt x="391" y="18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27" name="Freeform 68"/>
              <p:cNvSpPr/>
              <p:nvPr/>
            </p:nvSpPr>
            <p:spPr>
              <a:xfrm>
                <a:off x="1353960" y="1395360"/>
                <a:ext cx="90000" cy="12996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129960"/>
                  <a:gd name="textAreaBottom" fmla="*/ 130320 h 129960"/>
                  <a:gd name="GluePoint1X" fmla="*/ 5 w 57"/>
                  <a:gd name="GluePoint1Y" fmla="*/ 8 h 82"/>
                  <a:gd name="GluePoint2X" fmla="*/ 0 w 57"/>
                  <a:gd name="GluePoint2Y" fmla="*/ 17 h 82"/>
                  <a:gd name="GluePoint3X" fmla="*/ 0 w 57"/>
                  <a:gd name="GluePoint3Y" fmla="*/ 19 h 82"/>
                  <a:gd name="GluePoint4X" fmla="*/ 10 w 57"/>
                  <a:gd name="GluePoint4Y" fmla="*/ 24 h 82"/>
                  <a:gd name="GluePoint5X" fmla="*/ 16 w 57"/>
                  <a:gd name="GluePoint5Y" fmla="*/ 22 h 82"/>
                  <a:gd name="GluePoint6X" fmla="*/ 16 w 57"/>
                  <a:gd name="GluePoint6Y" fmla="*/ 16 h 82"/>
                  <a:gd name="GluePoint7X" fmla="*/ 15 w 57"/>
                  <a:gd name="GluePoint7Y" fmla="*/ 12 h 82"/>
                  <a:gd name="GluePoint8X" fmla="*/ 16 w 57"/>
                  <a:gd name="GluePoint8Y" fmla="*/ 14 h 82"/>
                  <a:gd name="GluePoint9X" fmla="*/ 19 w 57"/>
                  <a:gd name="GluePoint9Y" fmla="*/ 16 h 82"/>
                  <a:gd name="GluePoint10X" fmla="*/ 23 w 57"/>
                  <a:gd name="GluePoint10Y" fmla="*/ 19 h 82"/>
                  <a:gd name="GluePoint11X" fmla="*/ 23 w 57"/>
                  <a:gd name="GluePoint11Y" fmla="*/ 22 h 82"/>
                  <a:gd name="GluePoint12X" fmla="*/ 23 w 57"/>
                  <a:gd name="GluePoint12Y" fmla="*/ 25 h 82"/>
                  <a:gd name="GluePoint13X" fmla="*/ 29 w 57"/>
                  <a:gd name="GluePoint13Y" fmla="*/ 22 h 82"/>
                  <a:gd name="GluePoint14X" fmla="*/ 37 w 57"/>
                  <a:gd name="GluePoint14Y" fmla="*/ 11 h 82"/>
                  <a:gd name="GluePoint15X" fmla="*/ 40 w 57"/>
                  <a:gd name="GluePoint15Y" fmla="*/ 6 h 82"/>
                  <a:gd name="GluePoint16X" fmla="*/ 38 w 57"/>
                  <a:gd name="GluePoint16Y" fmla="*/ 25 h 82"/>
                  <a:gd name="GluePoint17X" fmla="*/ 45 w 57"/>
                  <a:gd name="GluePoint17Y" fmla="*/ 25 h 82"/>
                  <a:gd name="GluePoint18X" fmla="*/ 38 w 57"/>
                  <a:gd name="GluePoint18Y" fmla="*/ 29 h 82"/>
                  <a:gd name="GluePoint19X" fmla="*/ 40 w 57"/>
                  <a:gd name="GluePoint19Y" fmla="*/ 30 h 82"/>
                  <a:gd name="GluePoint20X" fmla="*/ 42 w 57"/>
                  <a:gd name="GluePoint20Y" fmla="*/ 37 h 82"/>
                  <a:gd name="GluePoint21X" fmla="*/ 35 w 57"/>
                  <a:gd name="GluePoint21Y" fmla="*/ 37 h 82"/>
                  <a:gd name="GluePoint22X" fmla="*/ 34 w 57"/>
                  <a:gd name="GluePoint22Y" fmla="*/ 40 h 82"/>
                  <a:gd name="GluePoint23X" fmla="*/ 32 w 57"/>
                  <a:gd name="GluePoint23Y" fmla="*/ 40 h 82"/>
                  <a:gd name="GluePoint24X" fmla="*/ 35 w 57"/>
                  <a:gd name="GluePoint24Y" fmla="*/ 45 h 82"/>
                  <a:gd name="GluePoint25X" fmla="*/ 37 w 57"/>
                  <a:gd name="GluePoint25Y" fmla="*/ 46 h 82"/>
                  <a:gd name="GluePoint26X" fmla="*/ 35 w 57"/>
                  <a:gd name="GluePoint26Y" fmla="*/ 46 h 82"/>
                  <a:gd name="GluePoint27X" fmla="*/ 37 w 57"/>
                  <a:gd name="GluePoint27Y" fmla="*/ 54 h 82"/>
                  <a:gd name="GluePoint28X" fmla="*/ 35 w 57"/>
                  <a:gd name="GluePoint28Y" fmla="*/ 59 h 82"/>
                  <a:gd name="GluePoint29X" fmla="*/ 26 w 57"/>
                  <a:gd name="GluePoint29Y" fmla="*/ 66 h 82"/>
                  <a:gd name="GluePoint30X" fmla="*/ 26 w 57"/>
                  <a:gd name="GluePoint30Y" fmla="*/ 69 h 82"/>
                  <a:gd name="GluePoint31X" fmla="*/ 34 w 57"/>
                  <a:gd name="GluePoint31Y" fmla="*/ 64 h 82"/>
                  <a:gd name="GluePoint32X" fmla="*/ 46 w 57"/>
                  <a:gd name="GluePoint32Y" fmla="*/ 59 h 82"/>
                  <a:gd name="GluePoint33X" fmla="*/ 43 w 57"/>
                  <a:gd name="GluePoint33Y" fmla="*/ 66 h 82"/>
                  <a:gd name="GluePoint34X" fmla="*/ 42 w 57"/>
                  <a:gd name="GluePoint34Y" fmla="*/ 72 h 82"/>
                  <a:gd name="GluePoint35X" fmla="*/ 32 w 57"/>
                  <a:gd name="GluePoint35Y" fmla="*/ 78 h 82"/>
                  <a:gd name="GluePoint36X" fmla="*/ 32 w 57"/>
                  <a:gd name="GluePoint36Y" fmla="*/ 80 h 82"/>
                  <a:gd name="GluePoint37X" fmla="*/ 37 w 57"/>
                  <a:gd name="GluePoint37Y" fmla="*/ 80 h 82"/>
                  <a:gd name="GluePoint38X" fmla="*/ 43 w 57"/>
                  <a:gd name="GluePoint38Y" fmla="*/ 77 h 82"/>
                  <a:gd name="GluePoint39X" fmla="*/ 48 w 57"/>
                  <a:gd name="GluePoint39Y" fmla="*/ 75 h 82"/>
                  <a:gd name="GluePoint40X" fmla="*/ 57 w 57"/>
                  <a:gd name="GluePoint40Y" fmla="*/ 62 h 82"/>
                  <a:gd name="GluePoint41X" fmla="*/ 51 w 57"/>
                  <a:gd name="GluePoint41Y" fmla="*/ 56 h 82"/>
                  <a:gd name="GluePoint42X" fmla="*/ 42 w 57"/>
                  <a:gd name="GluePoint42Y" fmla="*/ 51 h 82"/>
                  <a:gd name="GluePoint43X" fmla="*/ 43 w 57"/>
                  <a:gd name="GluePoint43Y" fmla="*/ 45 h 82"/>
                  <a:gd name="GluePoint44X" fmla="*/ 50 w 57"/>
                  <a:gd name="GluePoint44Y" fmla="*/ 19 h 82"/>
                  <a:gd name="GluePoint45X" fmla="*/ 46 w 57"/>
                  <a:gd name="GluePoint45Y" fmla="*/ 11 h 82"/>
                  <a:gd name="GluePoint46X" fmla="*/ 32 w 57"/>
                  <a:gd name="GluePoint46Y" fmla="*/ 3 h 82"/>
                  <a:gd name="GluePoint47X" fmla="*/ 7 w 57"/>
                  <a:gd name="GluePoint47Y" fmla="*/ 14 h 82"/>
                  <a:gd name="GluePoint48X" fmla="*/ 7 w 57"/>
                  <a:gd name="GluePoint48Y" fmla="*/ 6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57" h="82">
                    <a:moveTo>
                      <a:pt x="7" y="6"/>
                    </a:moveTo>
                    <a:lnTo>
                      <a:pt x="5" y="8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0" y="19"/>
                    </a:lnTo>
                    <a:lnTo>
                      <a:pt x="7" y="25"/>
                    </a:lnTo>
                    <a:lnTo>
                      <a:pt x="10" y="24"/>
                    </a:lnTo>
                    <a:lnTo>
                      <a:pt x="11" y="22"/>
                    </a:lnTo>
                    <a:lnTo>
                      <a:pt x="16" y="22"/>
                    </a:lnTo>
                    <a:lnTo>
                      <a:pt x="18" y="21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19" y="16"/>
                    </a:lnTo>
                    <a:lnTo>
                      <a:pt x="24" y="14"/>
                    </a:lnTo>
                    <a:lnTo>
                      <a:pt x="23" y="19"/>
                    </a:lnTo>
                    <a:lnTo>
                      <a:pt x="19" y="22"/>
                    </a:lnTo>
                    <a:lnTo>
                      <a:pt x="23" y="22"/>
                    </a:lnTo>
                    <a:lnTo>
                      <a:pt x="24" y="21"/>
                    </a:lnTo>
                    <a:lnTo>
                      <a:pt x="23" y="25"/>
                    </a:lnTo>
                    <a:lnTo>
                      <a:pt x="26" y="24"/>
                    </a:lnTo>
                    <a:lnTo>
                      <a:pt x="29" y="22"/>
                    </a:lnTo>
                    <a:lnTo>
                      <a:pt x="35" y="9"/>
                    </a:lnTo>
                    <a:lnTo>
                      <a:pt x="37" y="11"/>
                    </a:lnTo>
                    <a:lnTo>
                      <a:pt x="38" y="8"/>
                    </a:lnTo>
                    <a:lnTo>
                      <a:pt x="40" y="6"/>
                    </a:lnTo>
                    <a:lnTo>
                      <a:pt x="32" y="22"/>
                    </a:lnTo>
                    <a:lnTo>
                      <a:pt x="38" y="25"/>
                    </a:lnTo>
                    <a:lnTo>
                      <a:pt x="38" y="29"/>
                    </a:lnTo>
                    <a:lnTo>
                      <a:pt x="45" y="25"/>
                    </a:lnTo>
                    <a:lnTo>
                      <a:pt x="42" y="29"/>
                    </a:lnTo>
                    <a:lnTo>
                      <a:pt x="38" y="29"/>
                    </a:lnTo>
                    <a:lnTo>
                      <a:pt x="37" y="32"/>
                    </a:lnTo>
                    <a:lnTo>
                      <a:pt x="40" y="30"/>
                    </a:lnTo>
                    <a:lnTo>
                      <a:pt x="40" y="32"/>
                    </a:lnTo>
                    <a:lnTo>
                      <a:pt x="42" y="37"/>
                    </a:lnTo>
                    <a:lnTo>
                      <a:pt x="37" y="33"/>
                    </a:lnTo>
                    <a:lnTo>
                      <a:pt x="35" y="37"/>
                    </a:lnTo>
                    <a:lnTo>
                      <a:pt x="35" y="37"/>
                    </a:lnTo>
                    <a:lnTo>
                      <a:pt x="34" y="40"/>
                    </a:lnTo>
                    <a:lnTo>
                      <a:pt x="38" y="40"/>
                    </a:lnTo>
                    <a:lnTo>
                      <a:pt x="32" y="40"/>
                    </a:lnTo>
                    <a:lnTo>
                      <a:pt x="30" y="41"/>
                    </a:lnTo>
                    <a:lnTo>
                      <a:pt x="35" y="45"/>
                    </a:lnTo>
                    <a:lnTo>
                      <a:pt x="38" y="43"/>
                    </a:lnTo>
                    <a:lnTo>
                      <a:pt x="37" y="46"/>
                    </a:lnTo>
                    <a:lnTo>
                      <a:pt x="35" y="45"/>
                    </a:lnTo>
                    <a:lnTo>
                      <a:pt x="35" y="46"/>
                    </a:lnTo>
                    <a:lnTo>
                      <a:pt x="38" y="49"/>
                    </a:lnTo>
                    <a:lnTo>
                      <a:pt x="37" y="54"/>
                    </a:lnTo>
                    <a:lnTo>
                      <a:pt x="42" y="58"/>
                    </a:lnTo>
                    <a:lnTo>
                      <a:pt x="35" y="59"/>
                    </a:lnTo>
                    <a:lnTo>
                      <a:pt x="29" y="64"/>
                    </a:lnTo>
                    <a:lnTo>
                      <a:pt x="26" y="66"/>
                    </a:lnTo>
                    <a:lnTo>
                      <a:pt x="24" y="69"/>
                    </a:lnTo>
                    <a:lnTo>
                      <a:pt x="26" y="69"/>
                    </a:lnTo>
                    <a:lnTo>
                      <a:pt x="30" y="67"/>
                    </a:lnTo>
                    <a:lnTo>
                      <a:pt x="34" y="64"/>
                    </a:lnTo>
                    <a:lnTo>
                      <a:pt x="38" y="62"/>
                    </a:lnTo>
                    <a:lnTo>
                      <a:pt x="46" y="59"/>
                    </a:lnTo>
                    <a:lnTo>
                      <a:pt x="43" y="62"/>
                    </a:lnTo>
                    <a:lnTo>
                      <a:pt x="43" y="66"/>
                    </a:lnTo>
                    <a:lnTo>
                      <a:pt x="38" y="72"/>
                    </a:lnTo>
                    <a:lnTo>
                      <a:pt x="42" y="72"/>
                    </a:lnTo>
                    <a:lnTo>
                      <a:pt x="38" y="77"/>
                    </a:lnTo>
                    <a:lnTo>
                      <a:pt x="32" y="78"/>
                    </a:lnTo>
                    <a:lnTo>
                      <a:pt x="29" y="82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7" y="80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53" y="66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1" y="56"/>
                    </a:lnTo>
                    <a:lnTo>
                      <a:pt x="43" y="54"/>
                    </a:lnTo>
                    <a:lnTo>
                      <a:pt x="42" y="51"/>
                    </a:lnTo>
                    <a:lnTo>
                      <a:pt x="45" y="46"/>
                    </a:lnTo>
                    <a:lnTo>
                      <a:pt x="43" y="45"/>
                    </a:lnTo>
                    <a:lnTo>
                      <a:pt x="45" y="41"/>
                    </a:lnTo>
                    <a:lnTo>
                      <a:pt x="50" y="19"/>
                    </a:lnTo>
                    <a:lnTo>
                      <a:pt x="45" y="16"/>
                    </a:lnTo>
                    <a:lnTo>
                      <a:pt x="46" y="11"/>
                    </a:lnTo>
                    <a:lnTo>
                      <a:pt x="46" y="0"/>
                    </a:lnTo>
                    <a:lnTo>
                      <a:pt x="32" y="3"/>
                    </a:lnTo>
                    <a:lnTo>
                      <a:pt x="21" y="11"/>
                    </a:lnTo>
                    <a:lnTo>
                      <a:pt x="7" y="14"/>
                    </a:lnTo>
                    <a:lnTo>
                      <a:pt x="8" y="9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28" name="Freeform 69"/>
              <p:cNvSpPr/>
              <p:nvPr/>
            </p:nvSpPr>
            <p:spPr>
              <a:xfrm>
                <a:off x="1332000" y="1152360"/>
                <a:ext cx="334440" cy="236160"/>
              </a:xfrm>
              <a:custGeom>
                <a:avLst/>
                <a:gdLst>
                  <a:gd name="textAreaLeft" fmla="*/ 0 w 334440"/>
                  <a:gd name="textAreaRight" fmla="*/ 334800 w 334440"/>
                  <a:gd name="textAreaTop" fmla="*/ 0 h 236160"/>
                  <a:gd name="textAreaBottom" fmla="*/ 236520 h 236160"/>
                  <a:gd name="GluePoint1X" fmla="*/ 43 w 211"/>
                  <a:gd name="GluePoint1Y" fmla="*/ 149 h 149"/>
                  <a:gd name="GluePoint2X" fmla="*/ 75 w 211"/>
                  <a:gd name="GluePoint2Y" fmla="*/ 149 h 149"/>
                  <a:gd name="GluePoint3X" fmla="*/ 110 w 211"/>
                  <a:gd name="GluePoint3Y" fmla="*/ 149 h 149"/>
                  <a:gd name="GluePoint4X" fmla="*/ 141 w 211"/>
                  <a:gd name="GluePoint4Y" fmla="*/ 149 h 149"/>
                  <a:gd name="GluePoint5X" fmla="*/ 178 w 211"/>
                  <a:gd name="GluePoint5Y" fmla="*/ 149 h 149"/>
                  <a:gd name="GluePoint6X" fmla="*/ 206 w 211"/>
                  <a:gd name="GluePoint6Y" fmla="*/ 149 h 149"/>
                  <a:gd name="GluePoint7X" fmla="*/ 208 w 211"/>
                  <a:gd name="GluePoint7Y" fmla="*/ 141 h 149"/>
                  <a:gd name="GluePoint8X" fmla="*/ 210 w 211"/>
                  <a:gd name="GluePoint8Y" fmla="*/ 137 h 149"/>
                  <a:gd name="GluePoint9X" fmla="*/ 206 w 211"/>
                  <a:gd name="GluePoint9Y" fmla="*/ 135 h 149"/>
                  <a:gd name="GluePoint10X" fmla="*/ 191 w 211"/>
                  <a:gd name="GluePoint10Y" fmla="*/ 137 h 149"/>
                  <a:gd name="GluePoint11X" fmla="*/ 181 w 211"/>
                  <a:gd name="GluePoint11Y" fmla="*/ 137 h 149"/>
                  <a:gd name="GluePoint12X" fmla="*/ 184 w 211"/>
                  <a:gd name="GluePoint12Y" fmla="*/ 130 h 149"/>
                  <a:gd name="GluePoint13X" fmla="*/ 181 w 211"/>
                  <a:gd name="GluePoint13Y" fmla="*/ 122 h 149"/>
                  <a:gd name="GluePoint14X" fmla="*/ 179 w 211"/>
                  <a:gd name="GluePoint14Y" fmla="*/ 116 h 149"/>
                  <a:gd name="GluePoint15X" fmla="*/ 173 w 211"/>
                  <a:gd name="GluePoint15Y" fmla="*/ 114 h 149"/>
                  <a:gd name="GluePoint16X" fmla="*/ 176 w 211"/>
                  <a:gd name="GluePoint16Y" fmla="*/ 111 h 149"/>
                  <a:gd name="GluePoint17X" fmla="*/ 176 w 211"/>
                  <a:gd name="GluePoint17Y" fmla="*/ 108 h 149"/>
                  <a:gd name="GluePoint18X" fmla="*/ 179 w 211"/>
                  <a:gd name="GluePoint18Y" fmla="*/ 101 h 149"/>
                  <a:gd name="GluePoint19X" fmla="*/ 186 w 211"/>
                  <a:gd name="GluePoint19Y" fmla="*/ 95 h 149"/>
                  <a:gd name="GluePoint20X" fmla="*/ 187 w 211"/>
                  <a:gd name="GluePoint20Y" fmla="*/ 90 h 149"/>
                  <a:gd name="GluePoint21X" fmla="*/ 184 w 211"/>
                  <a:gd name="GluePoint21Y" fmla="*/ 83 h 149"/>
                  <a:gd name="GluePoint22X" fmla="*/ 186 w 211"/>
                  <a:gd name="GluePoint22Y" fmla="*/ 79 h 149"/>
                  <a:gd name="GluePoint23X" fmla="*/ 181 w 211"/>
                  <a:gd name="GluePoint23Y" fmla="*/ 77 h 149"/>
                  <a:gd name="GluePoint24X" fmla="*/ 179 w 211"/>
                  <a:gd name="GluePoint24Y" fmla="*/ 67 h 149"/>
                  <a:gd name="GluePoint25X" fmla="*/ 192 w 211"/>
                  <a:gd name="GluePoint25Y" fmla="*/ 58 h 149"/>
                  <a:gd name="GluePoint26X" fmla="*/ 189 w 211"/>
                  <a:gd name="GluePoint26Y" fmla="*/ 56 h 149"/>
                  <a:gd name="GluePoint27X" fmla="*/ 181 w 211"/>
                  <a:gd name="GluePoint27Y" fmla="*/ 56 h 149"/>
                  <a:gd name="GluePoint28X" fmla="*/ 186 w 211"/>
                  <a:gd name="GluePoint28Y" fmla="*/ 53 h 149"/>
                  <a:gd name="GluePoint29X" fmla="*/ 192 w 211"/>
                  <a:gd name="GluePoint29Y" fmla="*/ 46 h 149"/>
                  <a:gd name="GluePoint30X" fmla="*/ 192 w 211"/>
                  <a:gd name="GluePoint30Y" fmla="*/ 40 h 149"/>
                  <a:gd name="GluePoint31X" fmla="*/ 172 w 211"/>
                  <a:gd name="GluePoint31Y" fmla="*/ 37 h 149"/>
                  <a:gd name="GluePoint32X" fmla="*/ 179 w 211"/>
                  <a:gd name="GluePoint32Y" fmla="*/ 32 h 149"/>
                  <a:gd name="GluePoint33X" fmla="*/ 202 w 211"/>
                  <a:gd name="GluePoint33Y" fmla="*/ 11 h 149"/>
                  <a:gd name="GluePoint34X" fmla="*/ 181 w 211"/>
                  <a:gd name="GluePoint34Y" fmla="*/ 6 h 149"/>
                  <a:gd name="GluePoint35X" fmla="*/ 152 w 211"/>
                  <a:gd name="GluePoint35Y" fmla="*/ 8 h 149"/>
                  <a:gd name="GluePoint36X" fmla="*/ 122 w 211"/>
                  <a:gd name="GluePoint36Y" fmla="*/ 34 h 149"/>
                  <a:gd name="GluePoint37X" fmla="*/ 91 w 211"/>
                  <a:gd name="GluePoint37Y" fmla="*/ 61 h 149"/>
                  <a:gd name="GluePoint38X" fmla="*/ 60 w 211"/>
                  <a:gd name="GluePoint38Y" fmla="*/ 88 h 149"/>
                  <a:gd name="GluePoint39X" fmla="*/ 30 w 211"/>
                  <a:gd name="GluePoint39Y" fmla="*/ 117 h 149"/>
                  <a:gd name="GluePoint40X" fmla="*/ 0 w 211"/>
                  <a:gd name="GluePoint40Y" fmla="*/ 145 h 149"/>
                  <a:gd name="GluePoint41X" fmla="*/ 11 w 211"/>
                  <a:gd name="GluePoint41Y" fmla="*/ 146 h 149"/>
                  <a:gd name="GluePoint42X" fmla="*/ 19 w 211"/>
                  <a:gd name="GluePoint42Y" fmla="*/ 149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211" h="149">
                    <a:moveTo>
                      <a:pt x="19" y="149"/>
                    </a:moveTo>
                    <a:lnTo>
                      <a:pt x="30" y="149"/>
                    </a:lnTo>
                    <a:lnTo>
                      <a:pt x="43" y="149"/>
                    </a:lnTo>
                    <a:lnTo>
                      <a:pt x="52" y="149"/>
                    </a:lnTo>
                    <a:lnTo>
                      <a:pt x="64" y="149"/>
                    </a:lnTo>
                    <a:lnTo>
                      <a:pt x="75" y="149"/>
                    </a:lnTo>
                    <a:lnTo>
                      <a:pt x="86" y="149"/>
                    </a:lnTo>
                    <a:lnTo>
                      <a:pt x="97" y="149"/>
                    </a:lnTo>
                    <a:lnTo>
                      <a:pt x="110" y="149"/>
                    </a:lnTo>
                    <a:lnTo>
                      <a:pt x="121" y="149"/>
                    </a:lnTo>
                    <a:lnTo>
                      <a:pt x="130" y="149"/>
                    </a:lnTo>
                    <a:lnTo>
                      <a:pt x="141" y="149"/>
                    </a:lnTo>
                    <a:lnTo>
                      <a:pt x="154" y="149"/>
                    </a:lnTo>
                    <a:lnTo>
                      <a:pt x="165" y="149"/>
                    </a:lnTo>
                    <a:lnTo>
                      <a:pt x="178" y="149"/>
                    </a:lnTo>
                    <a:lnTo>
                      <a:pt x="187" y="149"/>
                    </a:lnTo>
                    <a:lnTo>
                      <a:pt x="199" y="149"/>
                    </a:lnTo>
                    <a:lnTo>
                      <a:pt x="206" y="149"/>
                    </a:lnTo>
                    <a:lnTo>
                      <a:pt x="205" y="148"/>
                    </a:lnTo>
                    <a:lnTo>
                      <a:pt x="206" y="145"/>
                    </a:lnTo>
                    <a:lnTo>
                      <a:pt x="208" y="141"/>
                    </a:lnTo>
                    <a:lnTo>
                      <a:pt x="206" y="141"/>
                    </a:lnTo>
                    <a:lnTo>
                      <a:pt x="206" y="138"/>
                    </a:lnTo>
                    <a:lnTo>
                      <a:pt x="210" y="137"/>
                    </a:lnTo>
                    <a:lnTo>
                      <a:pt x="211" y="133"/>
                    </a:lnTo>
                    <a:lnTo>
                      <a:pt x="208" y="133"/>
                    </a:lnTo>
                    <a:lnTo>
                      <a:pt x="206" y="135"/>
                    </a:lnTo>
                    <a:lnTo>
                      <a:pt x="199" y="137"/>
                    </a:lnTo>
                    <a:lnTo>
                      <a:pt x="194" y="135"/>
                    </a:lnTo>
                    <a:lnTo>
                      <a:pt x="191" y="137"/>
                    </a:lnTo>
                    <a:lnTo>
                      <a:pt x="191" y="135"/>
                    </a:lnTo>
                    <a:lnTo>
                      <a:pt x="187" y="137"/>
                    </a:lnTo>
                    <a:lnTo>
                      <a:pt x="181" y="137"/>
                    </a:lnTo>
                    <a:lnTo>
                      <a:pt x="184" y="132"/>
                    </a:lnTo>
                    <a:lnTo>
                      <a:pt x="181" y="132"/>
                    </a:lnTo>
                    <a:lnTo>
                      <a:pt x="184" y="130"/>
                    </a:lnTo>
                    <a:lnTo>
                      <a:pt x="187" y="125"/>
                    </a:lnTo>
                    <a:lnTo>
                      <a:pt x="183" y="125"/>
                    </a:lnTo>
                    <a:lnTo>
                      <a:pt x="181" y="122"/>
                    </a:lnTo>
                    <a:lnTo>
                      <a:pt x="181" y="120"/>
                    </a:lnTo>
                    <a:lnTo>
                      <a:pt x="179" y="120"/>
                    </a:lnTo>
                    <a:lnTo>
                      <a:pt x="179" y="116"/>
                    </a:lnTo>
                    <a:lnTo>
                      <a:pt x="176" y="117"/>
                    </a:lnTo>
                    <a:lnTo>
                      <a:pt x="172" y="116"/>
                    </a:lnTo>
                    <a:lnTo>
                      <a:pt x="173" y="114"/>
                    </a:lnTo>
                    <a:lnTo>
                      <a:pt x="175" y="112"/>
                    </a:lnTo>
                    <a:lnTo>
                      <a:pt x="176" y="111"/>
                    </a:lnTo>
                    <a:lnTo>
                      <a:pt x="176" y="111"/>
                    </a:lnTo>
                    <a:lnTo>
                      <a:pt x="178" y="109"/>
                    </a:lnTo>
                    <a:lnTo>
                      <a:pt x="175" y="108"/>
                    </a:lnTo>
                    <a:lnTo>
                      <a:pt x="176" y="108"/>
                    </a:lnTo>
                    <a:lnTo>
                      <a:pt x="176" y="104"/>
                    </a:lnTo>
                    <a:lnTo>
                      <a:pt x="183" y="101"/>
                    </a:lnTo>
                    <a:lnTo>
                      <a:pt x="179" y="101"/>
                    </a:lnTo>
                    <a:lnTo>
                      <a:pt x="181" y="98"/>
                    </a:lnTo>
                    <a:lnTo>
                      <a:pt x="179" y="98"/>
                    </a:lnTo>
                    <a:lnTo>
                      <a:pt x="186" y="95"/>
                    </a:lnTo>
                    <a:lnTo>
                      <a:pt x="186" y="90"/>
                    </a:lnTo>
                    <a:lnTo>
                      <a:pt x="184" y="92"/>
                    </a:lnTo>
                    <a:lnTo>
                      <a:pt x="187" y="90"/>
                    </a:lnTo>
                    <a:lnTo>
                      <a:pt x="183" y="85"/>
                    </a:lnTo>
                    <a:lnTo>
                      <a:pt x="183" y="83"/>
                    </a:lnTo>
                    <a:lnTo>
                      <a:pt x="184" y="83"/>
                    </a:lnTo>
                    <a:lnTo>
                      <a:pt x="184" y="82"/>
                    </a:lnTo>
                    <a:lnTo>
                      <a:pt x="186" y="80"/>
                    </a:lnTo>
                    <a:lnTo>
                      <a:pt x="186" y="79"/>
                    </a:lnTo>
                    <a:lnTo>
                      <a:pt x="183" y="79"/>
                    </a:lnTo>
                    <a:lnTo>
                      <a:pt x="176" y="80"/>
                    </a:lnTo>
                    <a:lnTo>
                      <a:pt x="181" y="77"/>
                    </a:lnTo>
                    <a:lnTo>
                      <a:pt x="175" y="74"/>
                    </a:lnTo>
                    <a:lnTo>
                      <a:pt x="181" y="69"/>
                    </a:lnTo>
                    <a:lnTo>
                      <a:pt x="179" y="67"/>
                    </a:lnTo>
                    <a:lnTo>
                      <a:pt x="183" y="66"/>
                    </a:lnTo>
                    <a:lnTo>
                      <a:pt x="192" y="61"/>
                    </a:lnTo>
                    <a:lnTo>
                      <a:pt x="192" y="58"/>
                    </a:lnTo>
                    <a:lnTo>
                      <a:pt x="197" y="55"/>
                    </a:lnTo>
                    <a:lnTo>
                      <a:pt x="194" y="55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1" y="55"/>
                    </a:lnTo>
                    <a:lnTo>
                      <a:pt x="181" y="56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6" y="53"/>
                    </a:lnTo>
                    <a:lnTo>
                      <a:pt x="187" y="51"/>
                    </a:lnTo>
                    <a:lnTo>
                      <a:pt x="186" y="50"/>
                    </a:lnTo>
                    <a:lnTo>
                      <a:pt x="192" y="46"/>
                    </a:lnTo>
                    <a:lnTo>
                      <a:pt x="192" y="43"/>
                    </a:lnTo>
                    <a:lnTo>
                      <a:pt x="194" y="43"/>
                    </a:lnTo>
                    <a:lnTo>
                      <a:pt x="192" y="40"/>
                    </a:lnTo>
                    <a:lnTo>
                      <a:pt x="197" y="40"/>
                    </a:lnTo>
                    <a:lnTo>
                      <a:pt x="170" y="40"/>
                    </a:lnTo>
                    <a:lnTo>
                      <a:pt x="172" y="37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9" y="32"/>
                    </a:lnTo>
                    <a:lnTo>
                      <a:pt x="179" y="29"/>
                    </a:lnTo>
                    <a:lnTo>
                      <a:pt x="199" y="11"/>
                    </a:lnTo>
                    <a:lnTo>
                      <a:pt x="202" y="11"/>
                    </a:lnTo>
                    <a:lnTo>
                      <a:pt x="189" y="11"/>
                    </a:lnTo>
                    <a:lnTo>
                      <a:pt x="184" y="6"/>
                    </a:lnTo>
                    <a:lnTo>
                      <a:pt x="181" y="6"/>
                    </a:lnTo>
                    <a:lnTo>
                      <a:pt x="179" y="1"/>
                    </a:lnTo>
                    <a:lnTo>
                      <a:pt x="164" y="0"/>
                    </a:lnTo>
                    <a:lnTo>
                      <a:pt x="152" y="8"/>
                    </a:lnTo>
                    <a:lnTo>
                      <a:pt x="143" y="16"/>
                    </a:lnTo>
                    <a:lnTo>
                      <a:pt x="132" y="26"/>
                    </a:lnTo>
                    <a:lnTo>
                      <a:pt x="122" y="34"/>
                    </a:lnTo>
                    <a:lnTo>
                      <a:pt x="111" y="43"/>
                    </a:lnTo>
                    <a:lnTo>
                      <a:pt x="100" y="53"/>
                    </a:lnTo>
                    <a:lnTo>
                      <a:pt x="91" y="61"/>
                    </a:lnTo>
                    <a:lnTo>
                      <a:pt x="81" y="71"/>
                    </a:lnTo>
                    <a:lnTo>
                      <a:pt x="70" y="80"/>
                    </a:lnTo>
                    <a:lnTo>
                      <a:pt x="60" y="88"/>
                    </a:lnTo>
                    <a:lnTo>
                      <a:pt x="49" y="98"/>
                    </a:lnTo>
                    <a:lnTo>
                      <a:pt x="40" y="108"/>
                    </a:lnTo>
                    <a:lnTo>
                      <a:pt x="30" y="117"/>
                    </a:lnTo>
                    <a:lnTo>
                      <a:pt x="21" y="125"/>
                    </a:lnTo>
                    <a:lnTo>
                      <a:pt x="11" y="135"/>
                    </a:lnTo>
                    <a:lnTo>
                      <a:pt x="0" y="145"/>
                    </a:lnTo>
                    <a:lnTo>
                      <a:pt x="3" y="146"/>
                    </a:lnTo>
                    <a:lnTo>
                      <a:pt x="8" y="145"/>
                    </a:lnTo>
                    <a:lnTo>
                      <a:pt x="11" y="146"/>
                    </a:lnTo>
                    <a:lnTo>
                      <a:pt x="16" y="145"/>
                    </a:lnTo>
                    <a:lnTo>
                      <a:pt x="24" y="145"/>
                    </a:lnTo>
                    <a:lnTo>
                      <a:pt x="19" y="149"/>
                    </a:lnTo>
                    <a:lnTo>
                      <a:pt x="19" y="149"/>
                    </a:lnTo>
                    <a:lnTo>
                      <a:pt x="19" y="14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29" name="Freeform 70"/>
              <p:cNvSpPr/>
              <p:nvPr/>
            </p:nvSpPr>
            <p:spPr>
              <a:xfrm>
                <a:off x="1601640" y="1101600"/>
                <a:ext cx="1028520" cy="286920"/>
              </a:xfrm>
              <a:custGeom>
                <a:avLst/>
                <a:gdLst>
                  <a:gd name="textAreaLeft" fmla="*/ 0 w 1028520"/>
                  <a:gd name="textAreaRight" fmla="*/ 1028880 w 1028520"/>
                  <a:gd name="textAreaTop" fmla="*/ 0 h 286920"/>
                  <a:gd name="textAreaBottom" fmla="*/ 287280 h 286920"/>
                  <a:gd name="GluePoint1X" fmla="*/ 399 w 648"/>
                  <a:gd name="GluePoint1Y" fmla="*/ 173 h 181"/>
                  <a:gd name="GluePoint2X" fmla="*/ 432 w 648"/>
                  <a:gd name="GluePoint2Y" fmla="*/ 151 h 181"/>
                  <a:gd name="GluePoint3X" fmla="*/ 464 w 648"/>
                  <a:gd name="GluePoint3Y" fmla="*/ 136 h 181"/>
                  <a:gd name="GluePoint4X" fmla="*/ 461 w 648"/>
                  <a:gd name="GluePoint4Y" fmla="*/ 122 h 181"/>
                  <a:gd name="GluePoint5X" fmla="*/ 473 w 648"/>
                  <a:gd name="GluePoint5Y" fmla="*/ 122 h 181"/>
                  <a:gd name="GluePoint6X" fmla="*/ 510 w 648"/>
                  <a:gd name="GluePoint6Y" fmla="*/ 119 h 181"/>
                  <a:gd name="GluePoint7X" fmla="*/ 515 w 648"/>
                  <a:gd name="GluePoint7Y" fmla="*/ 88 h 181"/>
                  <a:gd name="GluePoint8X" fmla="*/ 562 w 648"/>
                  <a:gd name="GluePoint8Y" fmla="*/ 78 h 181"/>
                  <a:gd name="GluePoint9X" fmla="*/ 591 w 648"/>
                  <a:gd name="GluePoint9Y" fmla="*/ 77 h 181"/>
                  <a:gd name="GluePoint10X" fmla="*/ 626 w 648"/>
                  <a:gd name="GluePoint10Y" fmla="*/ 58 h 181"/>
                  <a:gd name="GluePoint11X" fmla="*/ 643 w 648"/>
                  <a:gd name="GluePoint11Y" fmla="*/ 48 h 181"/>
                  <a:gd name="GluePoint12X" fmla="*/ 638 w 648"/>
                  <a:gd name="GluePoint12Y" fmla="*/ 32 h 181"/>
                  <a:gd name="GluePoint13X" fmla="*/ 605 w 648"/>
                  <a:gd name="GluePoint13Y" fmla="*/ 41 h 181"/>
                  <a:gd name="GluePoint14X" fmla="*/ 562 w 648"/>
                  <a:gd name="GluePoint14Y" fmla="*/ 67 h 181"/>
                  <a:gd name="GluePoint15X" fmla="*/ 564 w 648"/>
                  <a:gd name="GluePoint15Y" fmla="*/ 38 h 181"/>
                  <a:gd name="GluePoint16X" fmla="*/ 542 w 648"/>
                  <a:gd name="GluePoint16Y" fmla="*/ 40 h 181"/>
                  <a:gd name="GluePoint17X" fmla="*/ 527 w 648"/>
                  <a:gd name="GluePoint17Y" fmla="*/ 32 h 181"/>
                  <a:gd name="GluePoint18X" fmla="*/ 540 w 648"/>
                  <a:gd name="GluePoint18Y" fmla="*/ 17 h 181"/>
                  <a:gd name="GluePoint19X" fmla="*/ 534 w 648"/>
                  <a:gd name="GluePoint19Y" fmla="*/ 3 h 181"/>
                  <a:gd name="GluePoint20X" fmla="*/ 505 w 648"/>
                  <a:gd name="GluePoint20Y" fmla="*/ 11 h 181"/>
                  <a:gd name="GluePoint21X" fmla="*/ 492 w 648"/>
                  <a:gd name="GluePoint21Y" fmla="*/ 30 h 181"/>
                  <a:gd name="GluePoint22X" fmla="*/ 513 w 648"/>
                  <a:gd name="GluePoint22Y" fmla="*/ 35 h 181"/>
                  <a:gd name="GluePoint23X" fmla="*/ 505 w 648"/>
                  <a:gd name="GluePoint23Y" fmla="*/ 41 h 181"/>
                  <a:gd name="GluePoint24X" fmla="*/ 473 w 648"/>
                  <a:gd name="GluePoint24Y" fmla="*/ 62 h 181"/>
                  <a:gd name="GluePoint25X" fmla="*/ 465 w 648"/>
                  <a:gd name="GluePoint25Y" fmla="*/ 61 h 181"/>
                  <a:gd name="GluePoint26X" fmla="*/ 462 w 648"/>
                  <a:gd name="GluePoint26Y" fmla="*/ 50 h 181"/>
                  <a:gd name="GluePoint27X" fmla="*/ 446 w 648"/>
                  <a:gd name="GluePoint27Y" fmla="*/ 54 h 181"/>
                  <a:gd name="GluePoint28X" fmla="*/ 451 w 648"/>
                  <a:gd name="GluePoint28Y" fmla="*/ 62 h 181"/>
                  <a:gd name="GluePoint29X" fmla="*/ 405 w 648"/>
                  <a:gd name="GluePoint29Y" fmla="*/ 61 h 181"/>
                  <a:gd name="GluePoint30X" fmla="*/ 381 w 648"/>
                  <a:gd name="GluePoint30Y" fmla="*/ 56 h 181"/>
                  <a:gd name="GluePoint31X" fmla="*/ 330 w 648"/>
                  <a:gd name="GluePoint31Y" fmla="*/ 51 h 181"/>
                  <a:gd name="GluePoint32X" fmla="*/ 354 w 648"/>
                  <a:gd name="GluePoint32Y" fmla="*/ 53 h 181"/>
                  <a:gd name="GluePoint33X" fmla="*/ 357 w 648"/>
                  <a:gd name="GluePoint33Y" fmla="*/ 53 h 181"/>
                  <a:gd name="GluePoint34X" fmla="*/ 330 w 648"/>
                  <a:gd name="GluePoint34Y" fmla="*/ 69 h 181"/>
                  <a:gd name="GluePoint35X" fmla="*/ 324 w 648"/>
                  <a:gd name="GluePoint35Y" fmla="*/ 66 h 181"/>
                  <a:gd name="GluePoint36X" fmla="*/ 311 w 648"/>
                  <a:gd name="GluePoint36Y" fmla="*/ 61 h 181"/>
                  <a:gd name="GluePoint37X" fmla="*/ 294 w 648"/>
                  <a:gd name="GluePoint37Y" fmla="*/ 61 h 181"/>
                  <a:gd name="GluePoint38X" fmla="*/ 273 w 648"/>
                  <a:gd name="GluePoint38Y" fmla="*/ 50 h 181"/>
                  <a:gd name="GluePoint39X" fmla="*/ 241 w 648"/>
                  <a:gd name="GluePoint39Y" fmla="*/ 43 h 181"/>
                  <a:gd name="GluePoint40X" fmla="*/ 173 w 648"/>
                  <a:gd name="GluePoint40Y" fmla="*/ 35 h 181"/>
                  <a:gd name="GluePoint41X" fmla="*/ 173 w 648"/>
                  <a:gd name="GluePoint41Y" fmla="*/ 29 h 181"/>
                  <a:gd name="GluePoint42X" fmla="*/ 146 w 648"/>
                  <a:gd name="GluePoint42Y" fmla="*/ 21 h 181"/>
                  <a:gd name="GluePoint43X" fmla="*/ 100 w 648"/>
                  <a:gd name="GluePoint43Y" fmla="*/ 35 h 181"/>
                  <a:gd name="GluePoint44X" fmla="*/ 71 w 648"/>
                  <a:gd name="GluePoint44Y" fmla="*/ 41 h 181"/>
                  <a:gd name="GluePoint45X" fmla="*/ 117 w 648"/>
                  <a:gd name="GluePoint45Y" fmla="*/ 25 h 181"/>
                  <a:gd name="GluePoint46X" fmla="*/ 52 w 648"/>
                  <a:gd name="GluePoint46Y" fmla="*/ 41 h 181"/>
                  <a:gd name="GluePoint47X" fmla="*/ 9 w 648"/>
                  <a:gd name="GluePoint47Y" fmla="*/ 61 h 181"/>
                  <a:gd name="GluePoint48X" fmla="*/ 22 w 648"/>
                  <a:gd name="GluePoint48Y" fmla="*/ 78 h 181"/>
                  <a:gd name="GluePoint49X" fmla="*/ 24 w 648"/>
                  <a:gd name="GluePoint49Y" fmla="*/ 87 h 181"/>
                  <a:gd name="GluePoint50X" fmla="*/ 13 w 648"/>
                  <a:gd name="GluePoint50Y" fmla="*/ 111 h 181"/>
                  <a:gd name="GluePoint51X" fmla="*/ 16 w 648"/>
                  <a:gd name="GluePoint51Y" fmla="*/ 127 h 181"/>
                  <a:gd name="GluePoint52X" fmla="*/ 6 w 648"/>
                  <a:gd name="GluePoint52Y" fmla="*/ 143 h 181"/>
                  <a:gd name="GluePoint53X" fmla="*/ 17 w 648"/>
                  <a:gd name="GluePoint53Y" fmla="*/ 157 h 181"/>
                  <a:gd name="GluePoint54X" fmla="*/ 36 w 648"/>
                  <a:gd name="GluePoint54Y" fmla="*/ 167 h 181"/>
                  <a:gd name="GluePoint55X" fmla="*/ 48 w 648"/>
                  <a:gd name="GluePoint55Y" fmla="*/ 181 h 181"/>
                  <a:gd name="GluePoint56X" fmla="*/ 162 w 648"/>
                  <a:gd name="GluePoint56Y" fmla="*/ 181 h 181"/>
                  <a:gd name="GluePoint57X" fmla="*/ 249 w 648"/>
                  <a:gd name="GluePoint57Y" fmla="*/ 181 h 1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648" h="181">
                    <a:moveTo>
                      <a:pt x="303" y="181"/>
                    </a:moveTo>
                    <a:lnTo>
                      <a:pt x="314" y="181"/>
                    </a:lnTo>
                    <a:lnTo>
                      <a:pt x="327" y="181"/>
                    </a:lnTo>
                    <a:lnTo>
                      <a:pt x="337" y="181"/>
                    </a:lnTo>
                    <a:lnTo>
                      <a:pt x="348" y="181"/>
                    </a:lnTo>
                    <a:lnTo>
                      <a:pt x="359" y="181"/>
                    </a:lnTo>
                    <a:lnTo>
                      <a:pt x="370" y="181"/>
                    </a:lnTo>
                    <a:lnTo>
                      <a:pt x="383" y="181"/>
                    </a:lnTo>
                    <a:lnTo>
                      <a:pt x="392" y="181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405" y="169"/>
                    </a:lnTo>
                    <a:lnTo>
                      <a:pt x="408" y="167"/>
                    </a:lnTo>
                    <a:lnTo>
                      <a:pt x="413" y="162"/>
                    </a:lnTo>
                    <a:lnTo>
                      <a:pt x="410" y="159"/>
                    </a:lnTo>
                    <a:lnTo>
                      <a:pt x="416" y="159"/>
                    </a:lnTo>
                    <a:lnTo>
                      <a:pt x="426" y="156"/>
                    </a:lnTo>
                    <a:lnTo>
                      <a:pt x="429" y="152"/>
                    </a:lnTo>
                    <a:lnTo>
                      <a:pt x="429" y="151"/>
                    </a:lnTo>
                    <a:lnTo>
                      <a:pt x="432" y="151"/>
                    </a:lnTo>
                    <a:lnTo>
                      <a:pt x="438" y="146"/>
                    </a:lnTo>
                    <a:lnTo>
                      <a:pt x="440" y="146"/>
                    </a:lnTo>
                    <a:lnTo>
                      <a:pt x="442" y="149"/>
                    </a:lnTo>
                    <a:lnTo>
                      <a:pt x="443" y="144"/>
                    </a:lnTo>
                    <a:lnTo>
                      <a:pt x="446" y="141"/>
                    </a:lnTo>
                    <a:lnTo>
                      <a:pt x="454" y="140"/>
                    </a:lnTo>
                    <a:lnTo>
                      <a:pt x="451" y="140"/>
                    </a:lnTo>
                    <a:lnTo>
                      <a:pt x="451" y="138"/>
                    </a:lnTo>
                    <a:lnTo>
                      <a:pt x="451" y="136"/>
                    </a:lnTo>
                    <a:lnTo>
                      <a:pt x="464" y="136"/>
                    </a:lnTo>
                    <a:lnTo>
                      <a:pt x="473" y="135"/>
                    </a:lnTo>
                    <a:lnTo>
                      <a:pt x="475" y="133"/>
                    </a:lnTo>
                    <a:lnTo>
                      <a:pt x="478" y="130"/>
                    </a:lnTo>
                    <a:lnTo>
                      <a:pt x="478" y="127"/>
                    </a:lnTo>
                    <a:lnTo>
                      <a:pt x="475" y="127"/>
                    </a:lnTo>
                    <a:lnTo>
                      <a:pt x="470" y="122"/>
                    </a:lnTo>
                    <a:lnTo>
                      <a:pt x="462" y="125"/>
                    </a:lnTo>
                    <a:lnTo>
                      <a:pt x="465" y="122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61" y="122"/>
                    </a:lnTo>
                    <a:lnTo>
                      <a:pt x="454" y="119"/>
                    </a:lnTo>
                    <a:lnTo>
                      <a:pt x="454" y="120"/>
                    </a:lnTo>
                    <a:lnTo>
                      <a:pt x="451" y="120"/>
                    </a:lnTo>
                    <a:lnTo>
                      <a:pt x="451" y="119"/>
                    </a:lnTo>
                    <a:lnTo>
                      <a:pt x="453" y="117"/>
                    </a:lnTo>
                    <a:lnTo>
                      <a:pt x="453" y="117"/>
                    </a:lnTo>
                    <a:lnTo>
                      <a:pt x="465" y="122"/>
                    </a:lnTo>
                    <a:lnTo>
                      <a:pt x="473" y="120"/>
                    </a:lnTo>
                    <a:lnTo>
                      <a:pt x="473" y="122"/>
                    </a:lnTo>
                    <a:lnTo>
                      <a:pt x="481" y="127"/>
                    </a:lnTo>
                    <a:lnTo>
                      <a:pt x="489" y="124"/>
                    </a:lnTo>
                    <a:lnTo>
                      <a:pt x="492" y="120"/>
                    </a:lnTo>
                    <a:lnTo>
                      <a:pt x="492" y="120"/>
                    </a:lnTo>
                    <a:lnTo>
                      <a:pt x="492" y="119"/>
                    </a:lnTo>
                    <a:lnTo>
                      <a:pt x="496" y="119"/>
                    </a:lnTo>
                    <a:lnTo>
                      <a:pt x="497" y="115"/>
                    </a:lnTo>
                    <a:lnTo>
                      <a:pt x="503" y="119"/>
                    </a:lnTo>
                    <a:lnTo>
                      <a:pt x="505" y="117"/>
                    </a:lnTo>
                    <a:lnTo>
                      <a:pt x="510" y="119"/>
                    </a:lnTo>
                    <a:lnTo>
                      <a:pt x="518" y="115"/>
                    </a:lnTo>
                    <a:lnTo>
                      <a:pt x="524" y="112"/>
                    </a:lnTo>
                    <a:lnTo>
                      <a:pt x="526" y="111"/>
                    </a:lnTo>
                    <a:lnTo>
                      <a:pt x="529" y="109"/>
                    </a:lnTo>
                    <a:lnTo>
                      <a:pt x="538" y="103"/>
                    </a:lnTo>
                    <a:lnTo>
                      <a:pt x="543" y="99"/>
                    </a:lnTo>
                    <a:lnTo>
                      <a:pt x="519" y="98"/>
                    </a:lnTo>
                    <a:lnTo>
                      <a:pt x="515" y="91"/>
                    </a:lnTo>
                    <a:lnTo>
                      <a:pt x="511" y="90"/>
                    </a:lnTo>
                    <a:lnTo>
                      <a:pt x="515" y="88"/>
                    </a:lnTo>
                    <a:lnTo>
                      <a:pt x="521" y="88"/>
                    </a:lnTo>
                    <a:lnTo>
                      <a:pt x="527" y="91"/>
                    </a:lnTo>
                    <a:lnTo>
                      <a:pt x="532" y="98"/>
                    </a:lnTo>
                    <a:lnTo>
                      <a:pt x="543" y="96"/>
                    </a:lnTo>
                    <a:lnTo>
                      <a:pt x="562" y="87"/>
                    </a:lnTo>
                    <a:lnTo>
                      <a:pt x="564" y="83"/>
                    </a:lnTo>
                    <a:lnTo>
                      <a:pt x="564" y="83"/>
                    </a:lnTo>
                    <a:lnTo>
                      <a:pt x="557" y="82"/>
                    </a:lnTo>
                    <a:lnTo>
                      <a:pt x="557" y="80"/>
                    </a:lnTo>
                    <a:lnTo>
                      <a:pt x="562" y="78"/>
                    </a:lnTo>
                    <a:lnTo>
                      <a:pt x="569" y="80"/>
                    </a:lnTo>
                    <a:lnTo>
                      <a:pt x="575" y="78"/>
                    </a:lnTo>
                    <a:lnTo>
                      <a:pt x="575" y="83"/>
                    </a:lnTo>
                    <a:lnTo>
                      <a:pt x="581" y="83"/>
                    </a:lnTo>
                    <a:lnTo>
                      <a:pt x="583" y="82"/>
                    </a:lnTo>
                    <a:lnTo>
                      <a:pt x="584" y="82"/>
                    </a:lnTo>
                    <a:lnTo>
                      <a:pt x="589" y="85"/>
                    </a:lnTo>
                    <a:lnTo>
                      <a:pt x="591" y="80"/>
                    </a:lnTo>
                    <a:lnTo>
                      <a:pt x="589" y="78"/>
                    </a:lnTo>
                    <a:lnTo>
                      <a:pt x="591" y="77"/>
                    </a:lnTo>
                    <a:lnTo>
                      <a:pt x="592" y="77"/>
                    </a:lnTo>
                    <a:lnTo>
                      <a:pt x="597" y="82"/>
                    </a:lnTo>
                    <a:lnTo>
                      <a:pt x="602" y="78"/>
                    </a:lnTo>
                    <a:lnTo>
                      <a:pt x="607" y="78"/>
                    </a:lnTo>
                    <a:lnTo>
                      <a:pt x="621" y="72"/>
                    </a:lnTo>
                    <a:lnTo>
                      <a:pt x="626" y="70"/>
                    </a:lnTo>
                    <a:lnTo>
                      <a:pt x="629" y="69"/>
                    </a:lnTo>
                    <a:lnTo>
                      <a:pt x="629" y="66"/>
                    </a:lnTo>
                    <a:lnTo>
                      <a:pt x="631" y="64"/>
                    </a:lnTo>
                    <a:lnTo>
                      <a:pt x="626" y="58"/>
                    </a:lnTo>
                    <a:lnTo>
                      <a:pt x="631" y="53"/>
                    </a:lnTo>
                    <a:lnTo>
                      <a:pt x="627" y="54"/>
                    </a:lnTo>
                    <a:lnTo>
                      <a:pt x="629" y="53"/>
                    </a:lnTo>
                    <a:lnTo>
                      <a:pt x="627" y="53"/>
                    </a:lnTo>
                    <a:lnTo>
                      <a:pt x="629" y="53"/>
                    </a:lnTo>
                    <a:lnTo>
                      <a:pt x="627" y="50"/>
                    </a:lnTo>
                    <a:lnTo>
                      <a:pt x="627" y="50"/>
                    </a:lnTo>
                    <a:lnTo>
                      <a:pt x="634" y="50"/>
                    </a:lnTo>
                    <a:lnTo>
                      <a:pt x="634" y="51"/>
                    </a:lnTo>
                    <a:lnTo>
                      <a:pt x="643" y="48"/>
                    </a:lnTo>
                    <a:lnTo>
                      <a:pt x="645" y="45"/>
                    </a:lnTo>
                    <a:lnTo>
                      <a:pt x="638" y="45"/>
                    </a:lnTo>
                    <a:lnTo>
                      <a:pt x="648" y="40"/>
                    </a:lnTo>
                    <a:lnTo>
                      <a:pt x="645" y="38"/>
                    </a:lnTo>
                    <a:lnTo>
                      <a:pt x="638" y="38"/>
                    </a:lnTo>
                    <a:lnTo>
                      <a:pt x="638" y="38"/>
                    </a:lnTo>
                    <a:lnTo>
                      <a:pt x="638" y="37"/>
                    </a:lnTo>
                    <a:lnTo>
                      <a:pt x="635" y="35"/>
                    </a:lnTo>
                    <a:lnTo>
                      <a:pt x="638" y="35"/>
                    </a:lnTo>
                    <a:lnTo>
                      <a:pt x="638" y="32"/>
                    </a:lnTo>
                    <a:lnTo>
                      <a:pt x="629" y="32"/>
                    </a:lnTo>
                    <a:lnTo>
                      <a:pt x="619" y="30"/>
                    </a:lnTo>
                    <a:lnTo>
                      <a:pt x="610" y="30"/>
                    </a:lnTo>
                    <a:lnTo>
                      <a:pt x="607" y="32"/>
                    </a:lnTo>
                    <a:lnTo>
                      <a:pt x="605" y="37"/>
                    </a:lnTo>
                    <a:lnTo>
                      <a:pt x="604" y="38"/>
                    </a:lnTo>
                    <a:lnTo>
                      <a:pt x="605" y="40"/>
                    </a:lnTo>
                    <a:lnTo>
                      <a:pt x="610" y="41"/>
                    </a:lnTo>
                    <a:lnTo>
                      <a:pt x="608" y="41"/>
                    </a:lnTo>
                    <a:lnTo>
                      <a:pt x="605" y="41"/>
                    </a:lnTo>
                    <a:lnTo>
                      <a:pt x="602" y="45"/>
                    </a:lnTo>
                    <a:lnTo>
                      <a:pt x="607" y="45"/>
                    </a:lnTo>
                    <a:lnTo>
                      <a:pt x="599" y="45"/>
                    </a:lnTo>
                    <a:lnTo>
                      <a:pt x="592" y="46"/>
                    </a:lnTo>
                    <a:lnTo>
                      <a:pt x="589" y="51"/>
                    </a:lnTo>
                    <a:lnTo>
                      <a:pt x="581" y="58"/>
                    </a:lnTo>
                    <a:lnTo>
                      <a:pt x="575" y="61"/>
                    </a:lnTo>
                    <a:lnTo>
                      <a:pt x="570" y="66"/>
                    </a:lnTo>
                    <a:lnTo>
                      <a:pt x="565" y="66"/>
                    </a:lnTo>
                    <a:lnTo>
                      <a:pt x="562" y="67"/>
                    </a:lnTo>
                    <a:lnTo>
                      <a:pt x="559" y="69"/>
                    </a:lnTo>
                    <a:lnTo>
                      <a:pt x="556" y="58"/>
                    </a:lnTo>
                    <a:lnTo>
                      <a:pt x="557" y="54"/>
                    </a:lnTo>
                    <a:lnTo>
                      <a:pt x="559" y="53"/>
                    </a:lnTo>
                    <a:lnTo>
                      <a:pt x="562" y="51"/>
                    </a:lnTo>
                    <a:lnTo>
                      <a:pt x="562" y="53"/>
                    </a:lnTo>
                    <a:lnTo>
                      <a:pt x="565" y="53"/>
                    </a:lnTo>
                    <a:lnTo>
                      <a:pt x="569" y="43"/>
                    </a:lnTo>
                    <a:lnTo>
                      <a:pt x="564" y="41"/>
                    </a:lnTo>
                    <a:lnTo>
                      <a:pt x="564" y="38"/>
                    </a:lnTo>
                    <a:lnTo>
                      <a:pt x="559" y="38"/>
                    </a:lnTo>
                    <a:lnTo>
                      <a:pt x="551" y="41"/>
                    </a:lnTo>
                    <a:lnTo>
                      <a:pt x="548" y="46"/>
                    </a:lnTo>
                    <a:lnTo>
                      <a:pt x="546" y="46"/>
                    </a:lnTo>
                    <a:lnTo>
                      <a:pt x="545" y="50"/>
                    </a:lnTo>
                    <a:lnTo>
                      <a:pt x="540" y="51"/>
                    </a:lnTo>
                    <a:lnTo>
                      <a:pt x="538" y="53"/>
                    </a:lnTo>
                    <a:lnTo>
                      <a:pt x="538" y="50"/>
                    </a:lnTo>
                    <a:lnTo>
                      <a:pt x="543" y="45"/>
                    </a:lnTo>
                    <a:lnTo>
                      <a:pt x="542" y="40"/>
                    </a:lnTo>
                    <a:lnTo>
                      <a:pt x="538" y="37"/>
                    </a:lnTo>
                    <a:lnTo>
                      <a:pt x="542" y="37"/>
                    </a:lnTo>
                    <a:lnTo>
                      <a:pt x="545" y="35"/>
                    </a:lnTo>
                    <a:lnTo>
                      <a:pt x="546" y="33"/>
                    </a:lnTo>
                    <a:lnTo>
                      <a:pt x="545" y="35"/>
                    </a:lnTo>
                    <a:lnTo>
                      <a:pt x="540" y="33"/>
                    </a:lnTo>
                    <a:lnTo>
                      <a:pt x="542" y="32"/>
                    </a:lnTo>
                    <a:lnTo>
                      <a:pt x="534" y="35"/>
                    </a:lnTo>
                    <a:lnTo>
                      <a:pt x="532" y="32"/>
                    </a:lnTo>
                    <a:lnTo>
                      <a:pt x="527" y="32"/>
                    </a:lnTo>
                    <a:lnTo>
                      <a:pt x="527" y="30"/>
                    </a:lnTo>
                    <a:lnTo>
                      <a:pt x="530" y="30"/>
                    </a:lnTo>
                    <a:lnTo>
                      <a:pt x="538" y="27"/>
                    </a:lnTo>
                    <a:lnTo>
                      <a:pt x="535" y="25"/>
                    </a:lnTo>
                    <a:lnTo>
                      <a:pt x="537" y="24"/>
                    </a:lnTo>
                    <a:lnTo>
                      <a:pt x="546" y="25"/>
                    </a:lnTo>
                    <a:lnTo>
                      <a:pt x="545" y="22"/>
                    </a:lnTo>
                    <a:lnTo>
                      <a:pt x="542" y="22"/>
                    </a:lnTo>
                    <a:lnTo>
                      <a:pt x="543" y="17"/>
                    </a:lnTo>
                    <a:lnTo>
                      <a:pt x="540" y="17"/>
                    </a:lnTo>
                    <a:lnTo>
                      <a:pt x="540" y="16"/>
                    </a:lnTo>
                    <a:lnTo>
                      <a:pt x="538" y="16"/>
                    </a:lnTo>
                    <a:lnTo>
                      <a:pt x="543" y="11"/>
                    </a:lnTo>
                    <a:lnTo>
                      <a:pt x="545" y="8"/>
                    </a:lnTo>
                    <a:lnTo>
                      <a:pt x="540" y="5"/>
                    </a:lnTo>
                    <a:lnTo>
                      <a:pt x="540" y="5"/>
                    </a:lnTo>
                    <a:lnTo>
                      <a:pt x="543" y="1"/>
                    </a:lnTo>
                    <a:lnTo>
                      <a:pt x="538" y="3"/>
                    </a:lnTo>
                    <a:lnTo>
                      <a:pt x="538" y="1"/>
                    </a:lnTo>
                    <a:lnTo>
                      <a:pt x="534" y="3"/>
                    </a:lnTo>
                    <a:lnTo>
                      <a:pt x="535" y="1"/>
                    </a:lnTo>
                    <a:lnTo>
                      <a:pt x="534" y="1"/>
                    </a:lnTo>
                    <a:lnTo>
                      <a:pt x="537" y="0"/>
                    </a:lnTo>
                    <a:lnTo>
                      <a:pt x="529" y="0"/>
                    </a:lnTo>
                    <a:lnTo>
                      <a:pt x="518" y="5"/>
                    </a:lnTo>
                    <a:lnTo>
                      <a:pt x="519" y="6"/>
                    </a:lnTo>
                    <a:lnTo>
                      <a:pt x="516" y="9"/>
                    </a:lnTo>
                    <a:lnTo>
                      <a:pt x="513" y="8"/>
                    </a:lnTo>
                    <a:lnTo>
                      <a:pt x="508" y="9"/>
                    </a:lnTo>
                    <a:lnTo>
                      <a:pt x="505" y="11"/>
                    </a:lnTo>
                    <a:lnTo>
                      <a:pt x="500" y="14"/>
                    </a:lnTo>
                    <a:lnTo>
                      <a:pt x="502" y="17"/>
                    </a:lnTo>
                    <a:lnTo>
                      <a:pt x="503" y="17"/>
                    </a:lnTo>
                    <a:lnTo>
                      <a:pt x="500" y="19"/>
                    </a:lnTo>
                    <a:lnTo>
                      <a:pt x="500" y="19"/>
                    </a:lnTo>
                    <a:lnTo>
                      <a:pt x="494" y="21"/>
                    </a:lnTo>
                    <a:lnTo>
                      <a:pt x="489" y="25"/>
                    </a:lnTo>
                    <a:lnTo>
                      <a:pt x="494" y="29"/>
                    </a:lnTo>
                    <a:lnTo>
                      <a:pt x="492" y="29"/>
                    </a:lnTo>
                    <a:lnTo>
                      <a:pt x="492" y="30"/>
                    </a:lnTo>
                    <a:lnTo>
                      <a:pt x="500" y="30"/>
                    </a:lnTo>
                    <a:lnTo>
                      <a:pt x="499" y="32"/>
                    </a:lnTo>
                    <a:lnTo>
                      <a:pt x="502" y="33"/>
                    </a:lnTo>
                    <a:lnTo>
                      <a:pt x="505" y="32"/>
                    </a:lnTo>
                    <a:lnTo>
                      <a:pt x="505" y="35"/>
                    </a:lnTo>
                    <a:lnTo>
                      <a:pt x="515" y="35"/>
                    </a:lnTo>
                    <a:lnTo>
                      <a:pt x="513" y="37"/>
                    </a:lnTo>
                    <a:lnTo>
                      <a:pt x="511" y="38"/>
                    </a:lnTo>
                    <a:lnTo>
                      <a:pt x="508" y="38"/>
                    </a:lnTo>
                    <a:lnTo>
                      <a:pt x="513" y="35"/>
                    </a:lnTo>
                    <a:lnTo>
                      <a:pt x="507" y="37"/>
                    </a:lnTo>
                    <a:lnTo>
                      <a:pt x="502" y="40"/>
                    </a:lnTo>
                    <a:lnTo>
                      <a:pt x="503" y="40"/>
                    </a:lnTo>
                    <a:lnTo>
                      <a:pt x="500" y="43"/>
                    </a:lnTo>
                    <a:lnTo>
                      <a:pt x="497" y="43"/>
                    </a:lnTo>
                    <a:lnTo>
                      <a:pt x="494" y="46"/>
                    </a:lnTo>
                    <a:lnTo>
                      <a:pt x="500" y="45"/>
                    </a:lnTo>
                    <a:lnTo>
                      <a:pt x="505" y="43"/>
                    </a:lnTo>
                    <a:lnTo>
                      <a:pt x="502" y="45"/>
                    </a:lnTo>
                    <a:lnTo>
                      <a:pt x="505" y="41"/>
                    </a:lnTo>
                    <a:lnTo>
                      <a:pt x="507" y="43"/>
                    </a:lnTo>
                    <a:lnTo>
                      <a:pt x="503" y="48"/>
                    </a:lnTo>
                    <a:lnTo>
                      <a:pt x="505" y="48"/>
                    </a:lnTo>
                    <a:lnTo>
                      <a:pt x="496" y="51"/>
                    </a:lnTo>
                    <a:lnTo>
                      <a:pt x="492" y="53"/>
                    </a:lnTo>
                    <a:lnTo>
                      <a:pt x="486" y="56"/>
                    </a:lnTo>
                    <a:lnTo>
                      <a:pt x="476" y="56"/>
                    </a:lnTo>
                    <a:lnTo>
                      <a:pt x="476" y="58"/>
                    </a:lnTo>
                    <a:lnTo>
                      <a:pt x="472" y="61"/>
                    </a:lnTo>
                    <a:lnTo>
                      <a:pt x="473" y="62"/>
                    </a:lnTo>
                    <a:lnTo>
                      <a:pt x="472" y="66"/>
                    </a:lnTo>
                    <a:lnTo>
                      <a:pt x="469" y="69"/>
                    </a:lnTo>
                    <a:lnTo>
                      <a:pt x="467" y="67"/>
                    </a:lnTo>
                    <a:lnTo>
                      <a:pt x="469" y="66"/>
                    </a:lnTo>
                    <a:lnTo>
                      <a:pt x="462" y="67"/>
                    </a:lnTo>
                    <a:lnTo>
                      <a:pt x="464" y="64"/>
                    </a:lnTo>
                    <a:lnTo>
                      <a:pt x="461" y="64"/>
                    </a:lnTo>
                    <a:lnTo>
                      <a:pt x="461" y="62"/>
                    </a:lnTo>
                    <a:lnTo>
                      <a:pt x="465" y="62"/>
                    </a:lnTo>
                    <a:lnTo>
                      <a:pt x="465" y="61"/>
                    </a:lnTo>
                    <a:lnTo>
                      <a:pt x="470" y="58"/>
                    </a:lnTo>
                    <a:lnTo>
                      <a:pt x="473" y="53"/>
                    </a:lnTo>
                    <a:lnTo>
                      <a:pt x="467" y="54"/>
                    </a:lnTo>
                    <a:lnTo>
                      <a:pt x="465" y="56"/>
                    </a:lnTo>
                    <a:lnTo>
                      <a:pt x="464" y="56"/>
                    </a:lnTo>
                    <a:lnTo>
                      <a:pt x="464" y="56"/>
                    </a:lnTo>
                    <a:lnTo>
                      <a:pt x="469" y="51"/>
                    </a:lnTo>
                    <a:lnTo>
                      <a:pt x="464" y="53"/>
                    </a:lnTo>
                    <a:lnTo>
                      <a:pt x="465" y="51"/>
                    </a:lnTo>
                    <a:lnTo>
                      <a:pt x="462" y="50"/>
                    </a:lnTo>
                    <a:lnTo>
                      <a:pt x="459" y="50"/>
                    </a:lnTo>
                    <a:lnTo>
                      <a:pt x="459" y="51"/>
                    </a:lnTo>
                    <a:lnTo>
                      <a:pt x="456" y="48"/>
                    </a:lnTo>
                    <a:lnTo>
                      <a:pt x="454" y="48"/>
                    </a:lnTo>
                    <a:lnTo>
                      <a:pt x="456" y="51"/>
                    </a:lnTo>
                    <a:lnTo>
                      <a:pt x="449" y="51"/>
                    </a:lnTo>
                    <a:lnTo>
                      <a:pt x="448" y="51"/>
                    </a:lnTo>
                    <a:lnTo>
                      <a:pt x="445" y="51"/>
                    </a:lnTo>
                    <a:lnTo>
                      <a:pt x="448" y="54"/>
                    </a:lnTo>
                    <a:lnTo>
                      <a:pt x="446" y="54"/>
                    </a:lnTo>
                    <a:lnTo>
                      <a:pt x="445" y="54"/>
                    </a:lnTo>
                    <a:lnTo>
                      <a:pt x="445" y="59"/>
                    </a:lnTo>
                    <a:lnTo>
                      <a:pt x="446" y="59"/>
                    </a:lnTo>
                    <a:lnTo>
                      <a:pt x="448" y="58"/>
                    </a:lnTo>
                    <a:lnTo>
                      <a:pt x="449" y="58"/>
                    </a:lnTo>
                    <a:lnTo>
                      <a:pt x="453" y="58"/>
                    </a:lnTo>
                    <a:lnTo>
                      <a:pt x="453" y="58"/>
                    </a:lnTo>
                    <a:lnTo>
                      <a:pt x="457" y="58"/>
                    </a:lnTo>
                    <a:lnTo>
                      <a:pt x="454" y="61"/>
                    </a:lnTo>
                    <a:lnTo>
                      <a:pt x="451" y="62"/>
                    </a:lnTo>
                    <a:lnTo>
                      <a:pt x="443" y="61"/>
                    </a:lnTo>
                    <a:lnTo>
                      <a:pt x="443" y="56"/>
                    </a:lnTo>
                    <a:lnTo>
                      <a:pt x="440" y="56"/>
                    </a:lnTo>
                    <a:lnTo>
                      <a:pt x="442" y="61"/>
                    </a:lnTo>
                    <a:lnTo>
                      <a:pt x="434" y="61"/>
                    </a:lnTo>
                    <a:lnTo>
                      <a:pt x="429" y="59"/>
                    </a:lnTo>
                    <a:lnTo>
                      <a:pt x="419" y="59"/>
                    </a:lnTo>
                    <a:lnTo>
                      <a:pt x="413" y="61"/>
                    </a:lnTo>
                    <a:lnTo>
                      <a:pt x="410" y="61"/>
                    </a:lnTo>
                    <a:lnTo>
                      <a:pt x="405" y="61"/>
                    </a:lnTo>
                    <a:lnTo>
                      <a:pt x="400" y="61"/>
                    </a:lnTo>
                    <a:lnTo>
                      <a:pt x="395" y="61"/>
                    </a:lnTo>
                    <a:lnTo>
                      <a:pt x="392" y="61"/>
                    </a:lnTo>
                    <a:lnTo>
                      <a:pt x="389" y="56"/>
                    </a:lnTo>
                    <a:lnTo>
                      <a:pt x="391" y="54"/>
                    </a:lnTo>
                    <a:lnTo>
                      <a:pt x="388" y="54"/>
                    </a:lnTo>
                    <a:lnTo>
                      <a:pt x="386" y="54"/>
                    </a:lnTo>
                    <a:lnTo>
                      <a:pt x="384" y="54"/>
                    </a:lnTo>
                    <a:lnTo>
                      <a:pt x="383" y="56"/>
                    </a:lnTo>
                    <a:lnTo>
                      <a:pt x="381" y="56"/>
                    </a:lnTo>
                    <a:lnTo>
                      <a:pt x="373" y="54"/>
                    </a:lnTo>
                    <a:lnTo>
                      <a:pt x="375" y="53"/>
                    </a:lnTo>
                    <a:lnTo>
                      <a:pt x="368" y="50"/>
                    </a:lnTo>
                    <a:lnTo>
                      <a:pt x="372" y="50"/>
                    </a:lnTo>
                    <a:lnTo>
                      <a:pt x="370" y="46"/>
                    </a:lnTo>
                    <a:lnTo>
                      <a:pt x="373" y="45"/>
                    </a:lnTo>
                    <a:lnTo>
                      <a:pt x="368" y="41"/>
                    </a:lnTo>
                    <a:lnTo>
                      <a:pt x="348" y="46"/>
                    </a:lnTo>
                    <a:lnTo>
                      <a:pt x="340" y="46"/>
                    </a:lnTo>
                    <a:lnTo>
                      <a:pt x="330" y="51"/>
                    </a:lnTo>
                    <a:lnTo>
                      <a:pt x="330" y="53"/>
                    </a:lnTo>
                    <a:lnTo>
                      <a:pt x="332" y="53"/>
                    </a:lnTo>
                    <a:lnTo>
                      <a:pt x="332" y="54"/>
                    </a:lnTo>
                    <a:lnTo>
                      <a:pt x="337" y="54"/>
                    </a:lnTo>
                    <a:lnTo>
                      <a:pt x="341" y="53"/>
                    </a:lnTo>
                    <a:lnTo>
                      <a:pt x="340" y="51"/>
                    </a:lnTo>
                    <a:lnTo>
                      <a:pt x="345" y="51"/>
                    </a:lnTo>
                    <a:lnTo>
                      <a:pt x="348" y="53"/>
                    </a:lnTo>
                    <a:lnTo>
                      <a:pt x="354" y="51"/>
                    </a:lnTo>
                    <a:lnTo>
                      <a:pt x="354" y="53"/>
                    </a:lnTo>
                    <a:lnTo>
                      <a:pt x="356" y="51"/>
                    </a:lnTo>
                    <a:lnTo>
                      <a:pt x="356" y="50"/>
                    </a:lnTo>
                    <a:lnTo>
                      <a:pt x="359" y="48"/>
                    </a:lnTo>
                    <a:lnTo>
                      <a:pt x="359" y="48"/>
                    </a:lnTo>
                    <a:lnTo>
                      <a:pt x="368" y="46"/>
                    </a:lnTo>
                    <a:lnTo>
                      <a:pt x="365" y="48"/>
                    </a:lnTo>
                    <a:lnTo>
                      <a:pt x="365" y="48"/>
                    </a:lnTo>
                    <a:lnTo>
                      <a:pt x="362" y="50"/>
                    </a:lnTo>
                    <a:lnTo>
                      <a:pt x="362" y="50"/>
                    </a:lnTo>
                    <a:lnTo>
                      <a:pt x="357" y="53"/>
                    </a:lnTo>
                    <a:lnTo>
                      <a:pt x="357" y="51"/>
                    </a:lnTo>
                    <a:lnTo>
                      <a:pt x="356" y="53"/>
                    </a:lnTo>
                    <a:lnTo>
                      <a:pt x="340" y="56"/>
                    </a:lnTo>
                    <a:lnTo>
                      <a:pt x="337" y="58"/>
                    </a:lnTo>
                    <a:lnTo>
                      <a:pt x="338" y="58"/>
                    </a:lnTo>
                    <a:lnTo>
                      <a:pt x="330" y="61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0" y="66"/>
                    </a:lnTo>
                    <a:lnTo>
                      <a:pt x="330" y="69"/>
                    </a:lnTo>
                    <a:lnTo>
                      <a:pt x="332" y="70"/>
                    </a:lnTo>
                    <a:lnTo>
                      <a:pt x="329" y="70"/>
                    </a:lnTo>
                    <a:lnTo>
                      <a:pt x="330" y="72"/>
                    </a:lnTo>
                    <a:lnTo>
                      <a:pt x="322" y="74"/>
                    </a:lnTo>
                    <a:lnTo>
                      <a:pt x="321" y="75"/>
                    </a:lnTo>
                    <a:lnTo>
                      <a:pt x="319" y="74"/>
                    </a:lnTo>
                    <a:lnTo>
                      <a:pt x="318" y="70"/>
                    </a:lnTo>
                    <a:lnTo>
                      <a:pt x="326" y="69"/>
                    </a:lnTo>
                    <a:lnTo>
                      <a:pt x="326" y="66"/>
                    </a:lnTo>
                    <a:lnTo>
                      <a:pt x="324" y="66"/>
                    </a:lnTo>
                    <a:lnTo>
                      <a:pt x="324" y="64"/>
                    </a:lnTo>
                    <a:lnTo>
                      <a:pt x="321" y="66"/>
                    </a:lnTo>
                    <a:lnTo>
                      <a:pt x="322" y="62"/>
                    </a:lnTo>
                    <a:lnTo>
                      <a:pt x="322" y="62"/>
                    </a:lnTo>
                    <a:lnTo>
                      <a:pt x="318" y="66"/>
                    </a:lnTo>
                    <a:lnTo>
                      <a:pt x="318" y="64"/>
                    </a:lnTo>
                    <a:lnTo>
                      <a:pt x="319" y="62"/>
                    </a:lnTo>
                    <a:lnTo>
                      <a:pt x="319" y="62"/>
                    </a:lnTo>
                    <a:lnTo>
                      <a:pt x="321" y="61"/>
                    </a:lnTo>
                    <a:lnTo>
                      <a:pt x="311" y="61"/>
                    </a:lnTo>
                    <a:lnTo>
                      <a:pt x="313" y="59"/>
                    </a:lnTo>
                    <a:lnTo>
                      <a:pt x="313" y="58"/>
                    </a:lnTo>
                    <a:lnTo>
                      <a:pt x="311" y="58"/>
                    </a:lnTo>
                    <a:lnTo>
                      <a:pt x="313" y="58"/>
                    </a:lnTo>
                    <a:lnTo>
                      <a:pt x="313" y="56"/>
                    </a:lnTo>
                    <a:lnTo>
                      <a:pt x="299" y="61"/>
                    </a:lnTo>
                    <a:lnTo>
                      <a:pt x="297" y="61"/>
                    </a:lnTo>
                    <a:lnTo>
                      <a:pt x="299" y="58"/>
                    </a:lnTo>
                    <a:lnTo>
                      <a:pt x="295" y="58"/>
                    </a:lnTo>
                    <a:lnTo>
                      <a:pt x="294" y="61"/>
                    </a:lnTo>
                    <a:lnTo>
                      <a:pt x="289" y="59"/>
                    </a:lnTo>
                    <a:lnTo>
                      <a:pt x="287" y="61"/>
                    </a:lnTo>
                    <a:lnTo>
                      <a:pt x="256" y="61"/>
                    </a:lnTo>
                    <a:lnTo>
                      <a:pt x="254" y="59"/>
                    </a:lnTo>
                    <a:lnTo>
                      <a:pt x="249" y="58"/>
                    </a:lnTo>
                    <a:lnTo>
                      <a:pt x="252" y="56"/>
                    </a:lnTo>
                    <a:lnTo>
                      <a:pt x="256" y="53"/>
                    </a:lnTo>
                    <a:lnTo>
                      <a:pt x="260" y="53"/>
                    </a:lnTo>
                    <a:lnTo>
                      <a:pt x="272" y="53"/>
                    </a:lnTo>
                    <a:lnTo>
                      <a:pt x="273" y="50"/>
                    </a:lnTo>
                    <a:lnTo>
                      <a:pt x="272" y="51"/>
                    </a:lnTo>
                    <a:lnTo>
                      <a:pt x="273" y="48"/>
                    </a:lnTo>
                    <a:lnTo>
                      <a:pt x="270" y="45"/>
                    </a:lnTo>
                    <a:lnTo>
                      <a:pt x="268" y="45"/>
                    </a:lnTo>
                    <a:lnTo>
                      <a:pt x="268" y="43"/>
                    </a:lnTo>
                    <a:lnTo>
                      <a:pt x="256" y="41"/>
                    </a:lnTo>
                    <a:lnTo>
                      <a:pt x="259" y="43"/>
                    </a:lnTo>
                    <a:lnTo>
                      <a:pt x="257" y="45"/>
                    </a:lnTo>
                    <a:lnTo>
                      <a:pt x="256" y="43"/>
                    </a:lnTo>
                    <a:lnTo>
                      <a:pt x="241" y="43"/>
                    </a:lnTo>
                    <a:lnTo>
                      <a:pt x="233" y="38"/>
                    </a:lnTo>
                    <a:lnTo>
                      <a:pt x="216" y="35"/>
                    </a:lnTo>
                    <a:lnTo>
                      <a:pt x="216" y="33"/>
                    </a:lnTo>
                    <a:lnTo>
                      <a:pt x="208" y="30"/>
                    </a:lnTo>
                    <a:lnTo>
                      <a:pt x="194" y="30"/>
                    </a:lnTo>
                    <a:lnTo>
                      <a:pt x="187" y="33"/>
                    </a:lnTo>
                    <a:lnTo>
                      <a:pt x="183" y="35"/>
                    </a:lnTo>
                    <a:lnTo>
                      <a:pt x="178" y="37"/>
                    </a:lnTo>
                    <a:lnTo>
                      <a:pt x="170" y="37"/>
                    </a:lnTo>
                    <a:lnTo>
                      <a:pt x="173" y="35"/>
                    </a:lnTo>
                    <a:lnTo>
                      <a:pt x="181" y="32"/>
                    </a:lnTo>
                    <a:lnTo>
                      <a:pt x="176" y="32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1" y="25"/>
                    </a:lnTo>
                    <a:lnTo>
                      <a:pt x="181" y="27"/>
                    </a:lnTo>
                    <a:lnTo>
                      <a:pt x="178" y="27"/>
                    </a:lnTo>
                    <a:lnTo>
                      <a:pt x="178" y="27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70" y="30"/>
                    </a:lnTo>
                    <a:lnTo>
                      <a:pt x="170" y="32"/>
                    </a:lnTo>
                    <a:lnTo>
                      <a:pt x="164" y="32"/>
                    </a:lnTo>
                    <a:lnTo>
                      <a:pt x="165" y="33"/>
                    </a:lnTo>
                    <a:lnTo>
                      <a:pt x="159" y="35"/>
                    </a:lnTo>
                    <a:lnTo>
                      <a:pt x="156" y="37"/>
                    </a:lnTo>
                    <a:lnTo>
                      <a:pt x="151" y="32"/>
                    </a:lnTo>
                    <a:lnTo>
                      <a:pt x="156" y="22"/>
                    </a:lnTo>
                    <a:lnTo>
                      <a:pt x="151" y="19"/>
                    </a:lnTo>
                    <a:lnTo>
                      <a:pt x="146" y="21"/>
                    </a:lnTo>
                    <a:lnTo>
                      <a:pt x="146" y="22"/>
                    </a:lnTo>
                    <a:lnTo>
                      <a:pt x="149" y="24"/>
                    </a:lnTo>
                    <a:lnTo>
                      <a:pt x="141" y="25"/>
                    </a:lnTo>
                    <a:lnTo>
                      <a:pt x="137" y="27"/>
                    </a:lnTo>
                    <a:lnTo>
                      <a:pt x="124" y="32"/>
                    </a:lnTo>
                    <a:lnTo>
                      <a:pt x="129" y="29"/>
                    </a:lnTo>
                    <a:lnTo>
                      <a:pt x="132" y="27"/>
                    </a:lnTo>
                    <a:lnTo>
                      <a:pt x="111" y="32"/>
                    </a:lnTo>
                    <a:lnTo>
                      <a:pt x="95" y="38"/>
                    </a:lnTo>
                    <a:lnTo>
                      <a:pt x="100" y="35"/>
                    </a:lnTo>
                    <a:lnTo>
                      <a:pt x="100" y="35"/>
                    </a:lnTo>
                    <a:lnTo>
                      <a:pt x="94" y="37"/>
                    </a:lnTo>
                    <a:lnTo>
                      <a:pt x="94" y="35"/>
                    </a:lnTo>
                    <a:lnTo>
                      <a:pt x="92" y="37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9" y="37"/>
                    </a:lnTo>
                    <a:lnTo>
                      <a:pt x="83" y="40"/>
                    </a:lnTo>
                    <a:lnTo>
                      <a:pt x="73" y="41"/>
                    </a:lnTo>
                    <a:lnTo>
                      <a:pt x="71" y="41"/>
                    </a:lnTo>
                    <a:lnTo>
                      <a:pt x="73" y="40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90" y="33"/>
                    </a:lnTo>
                    <a:lnTo>
                      <a:pt x="102" y="33"/>
                    </a:lnTo>
                    <a:lnTo>
                      <a:pt x="124" y="27"/>
                    </a:lnTo>
                    <a:lnTo>
                      <a:pt x="127" y="25"/>
                    </a:lnTo>
                    <a:lnTo>
                      <a:pt x="129" y="24"/>
                    </a:lnTo>
                    <a:lnTo>
                      <a:pt x="121" y="25"/>
                    </a:lnTo>
                    <a:lnTo>
                      <a:pt x="117" y="25"/>
                    </a:lnTo>
                    <a:lnTo>
                      <a:pt x="111" y="25"/>
                    </a:lnTo>
                    <a:lnTo>
                      <a:pt x="106" y="29"/>
                    </a:lnTo>
                    <a:lnTo>
                      <a:pt x="103" y="27"/>
                    </a:lnTo>
                    <a:lnTo>
                      <a:pt x="90" y="32"/>
                    </a:lnTo>
                    <a:lnTo>
                      <a:pt x="87" y="30"/>
                    </a:lnTo>
                    <a:lnTo>
                      <a:pt x="81" y="33"/>
                    </a:lnTo>
                    <a:lnTo>
                      <a:pt x="78" y="35"/>
                    </a:lnTo>
                    <a:lnTo>
                      <a:pt x="76" y="35"/>
                    </a:lnTo>
                    <a:lnTo>
                      <a:pt x="65" y="37"/>
                    </a:lnTo>
                    <a:lnTo>
                      <a:pt x="52" y="41"/>
                    </a:lnTo>
                    <a:lnTo>
                      <a:pt x="52" y="46"/>
                    </a:lnTo>
                    <a:lnTo>
                      <a:pt x="51" y="48"/>
                    </a:lnTo>
                    <a:lnTo>
                      <a:pt x="49" y="48"/>
                    </a:lnTo>
                    <a:lnTo>
                      <a:pt x="48" y="43"/>
                    </a:lnTo>
                    <a:lnTo>
                      <a:pt x="40" y="43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5" y="45"/>
                    </a:lnTo>
                    <a:lnTo>
                      <a:pt x="29" y="43"/>
                    </a:lnTo>
                    <a:lnTo>
                      <a:pt x="9" y="61"/>
                    </a:lnTo>
                    <a:lnTo>
                      <a:pt x="9" y="64"/>
                    </a:lnTo>
                    <a:lnTo>
                      <a:pt x="6" y="66"/>
                    </a:lnTo>
                    <a:lnTo>
                      <a:pt x="6" y="67"/>
                    </a:lnTo>
                    <a:lnTo>
                      <a:pt x="2" y="69"/>
                    </a:lnTo>
                    <a:lnTo>
                      <a:pt x="0" y="72"/>
                    </a:lnTo>
                    <a:lnTo>
                      <a:pt x="27" y="72"/>
                    </a:lnTo>
                    <a:lnTo>
                      <a:pt x="22" y="72"/>
                    </a:lnTo>
                    <a:lnTo>
                      <a:pt x="24" y="75"/>
                    </a:lnTo>
                    <a:lnTo>
                      <a:pt x="22" y="75"/>
                    </a:lnTo>
                    <a:lnTo>
                      <a:pt x="22" y="78"/>
                    </a:lnTo>
                    <a:lnTo>
                      <a:pt x="16" y="82"/>
                    </a:lnTo>
                    <a:lnTo>
                      <a:pt x="17" y="83"/>
                    </a:lnTo>
                    <a:lnTo>
                      <a:pt x="16" y="85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1" y="88"/>
                    </a:lnTo>
                    <a:lnTo>
                      <a:pt x="21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24" y="87"/>
                    </a:lnTo>
                    <a:lnTo>
                      <a:pt x="27" y="87"/>
                    </a:lnTo>
                    <a:lnTo>
                      <a:pt x="22" y="90"/>
                    </a:lnTo>
                    <a:lnTo>
                      <a:pt x="22" y="93"/>
                    </a:lnTo>
                    <a:lnTo>
                      <a:pt x="13" y="98"/>
                    </a:lnTo>
                    <a:lnTo>
                      <a:pt x="9" y="99"/>
                    </a:lnTo>
                    <a:lnTo>
                      <a:pt x="11" y="101"/>
                    </a:lnTo>
                    <a:lnTo>
                      <a:pt x="5" y="106"/>
                    </a:lnTo>
                    <a:lnTo>
                      <a:pt x="11" y="109"/>
                    </a:lnTo>
                    <a:lnTo>
                      <a:pt x="6" y="112"/>
                    </a:lnTo>
                    <a:lnTo>
                      <a:pt x="13" y="111"/>
                    </a:lnTo>
                    <a:lnTo>
                      <a:pt x="16" y="111"/>
                    </a:lnTo>
                    <a:lnTo>
                      <a:pt x="16" y="112"/>
                    </a:lnTo>
                    <a:lnTo>
                      <a:pt x="14" y="114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7" y="122"/>
                    </a:lnTo>
                    <a:lnTo>
                      <a:pt x="14" y="124"/>
                    </a:lnTo>
                    <a:lnTo>
                      <a:pt x="16" y="122"/>
                    </a:lnTo>
                    <a:lnTo>
                      <a:pt x="16" y="127"/>
                    </a:lnTo>
                    <a:lnTo>
                      <a:pt x="9" y="130"/>
                    </a:lnTo>
                    <a:lnTo>
                      <a:pt x="11" y="130"/>
                    </a:lnTo>
                    <a:lnTo>
                      <a:pt x="9" y="133"/>
                    </a:lnTo>
                    <a:lnTo>
                      <a:pt x="13" y="133"/>
                    </a:lnTo>
                    <a:lnTo>
                      <a:pt x="6" y="136"/>
                    </a:lnTo>
                    <a:lnTo>
                      <a:pt x="6" y="140"/>
                    </a:lnTo>
                    <a:lnTo>
                      <a:pt x="5" y="140"/>
                    </a:lnTo>
                    <a:lnTo>
                      <a:pt x="8" y="141"/>
                    </a:lnTo>
                    <a:lnTo>
                      <a:pt x="6" y="143"/>
                    </a:lnTo>
                    <a:lnTo>
                      <a:pt x="6" y="143"/>
                    </a:lnTo>
                    <a:lnTo>
                      <a:pt x="5" y="144"/>
                    </a:lnTo>
                    <a:lnTo>
                      <a:pt x="3" y="146"/>
                    </a:lnTo>
                    <a:lnTo>
                      <a:pt x="2" y="148"/>
                    </a:lnTo>
                    <a:lnTo>
                      <a:pt x="6" y="149"/>
                    </a:lnTo>
                    <a:lnTo>
                      <a:pt x="9" y="148"/>
                    </a:lnTo>
                    <a:lnTo>
                      <a:pt x="9" y="152"/>
                    </a:lnTo>
                    <a:lnTo>
                      <a:pt x="11" y="152"/>
                    </a:lnTo>
                    <a:lnTo>
                      <a:pt x="11" y="154"/>
                    </a:lnTo>
                    <a:lnTo>
                      <a:pt x="13" y="157"/>
                    </a:lnTo>
                    <a:lnTo>
                      <a:pt x="17" y="157"/>
                    </a:lnTo>
                    <a:lnTo>
                      <a:pt x="14" y="162"/>
                    </a:lnTo>
                    <a:lnTo>
                      <a:pt x="11" y="164"/>
                    </a:lnTo>
                    <a:lnTo>
                      <a:pt x="14" y="164"/>
                    </a:lnTo>
                    <a:lnTo>
                      <a:pt x="11" y="169"/>
                    </a:lnTo>
                    <a:lnTo>
                      <a:pt x="17" y="169"/>
                    </a:lnTo>
                    <a:lnTo>
                      <a:pt x="21" y="167"/>
                    </a:lnTo>
                    <a:lnTo>
                      <a:pt x="21" y="169"/>
                    </a:lnTo>
                    <a:lnTo>
                      <a:pt x="24" y="167"/>
                    </a:lnTo>
                    <a:lnTo>
                      <a:pt x="29" y="169"/>
                    </a:lnTo>
                    <a:lnTo>
                      <a:pt x="36" y="167"/>
                    </a:lnTo>
                    <a:lnTo>
                      <a:pt x="38" y="165"/>
                    </a:lnTo>
                    <a:lnTo>
                      <a:pt x="41" y="165"/>
                    </a:lnTo>
                    <a:lnTo>
                      <a:pt x="40" y="169"/>
                    </a:lnTo>
                    <a:lnTo>
                      <a:pt x="36" y="170"/>
                    </a:lnTo>
                    <a:lnTo>
                      <a:pt x="36" y="173"/>
                    </a:lnTo>
                    <a:lnTo>
                      <a:pt x="38" y="173"/>
                    </a:lnTo>
                    <a:lnTo>
                      <a:pt x="36" y="177"/>
                    </a:lnTo>
                    <a:lnTo>
                      <a:pt x="35" y="180"/>
                    </a:lnTo>
                    <a:lnTo>
                      <a:pt x="36" y="181"/>
                    </a:lnTo>
                    <a:lnTo>
                      <a:pt x="48" y="181"/>
                    </a:lnTo>
                    <a:lnTo>
                      <a:pt x="59" y="181"/>
                    </a:lnTo>
                    <a:lnTo>
                      <a:pt x="70" y="181"/>
                    </a:lnTo>
                    <a:lnTo>
                      <a:pt x="83" y="181"/>
                    </a:lnTo>
                    <a:lnTo>
                      <a:pt x="94" y="181"/>
                    </a:lnTo>
                    <a:lnTo>
                      <a:pt x="106" y="181"/>
                    </a:lnTo>
                    <a:lnTo>
                      <a:pt x="117" y="181"/>
                    </a:lnTo>
                    <a:lnTo>
                      <a:pt x="127" y="181"/>
                    </a:lnTo>
                    <a:lnTo>
                      <a:pt x="138" y="181"/>
                    </a:lnTo>
                    <a:lnTo>
                      <a:pt x="151" y="181"/>
                    </a:lnTo>
                    <a:lnTo>
                      <a:pt x="162" y="181"/>
                    </a:lnTo>
                    <a:lnTo>
                      <a:pt x="173" y="181"/>
                    </a:lnTo>
                    <a:lnTo>
                      <a:pt x="184" y="181"/>
                    </a:lnTo>
                    <a:lnTo>
                      <a:pt x="194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16" y="181"/>
                    </a:lnTo>
                    <a:lnTo>
                      <a:pt x="229" y="181"/>
                    </a:lnTo>
                    <a:lnTo>
                      <a:pt x="240" y="181"/>
                    </a:lnTo>
                    <a:lnTo>
                      <a:pt x="249" y="181"/>
                    </a:lnTo>
                    <a:lnTo>
                      <a:pt x="260" y="181"/>
                    </a:lnTo>
                    <a:lnTo>
                      <a:pt x="273" y="181"/>
                    </a:lnTo>
                    <a:lnTo>
                      <a:pt x="284" y="181"/>
                    </a:lnTo>
                    <a:lnTo>
                      <a:pt x="295" y="181"/>
                    </a:lnTo>
                    <a:lnTo>
                      <a:pt x="303" y="181"/>
                    </a:lnTo>
                    <a:lnTo>
                      <a:pt x="303" y="18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30" name="Freeform 71"/>
              <p:cNvSpPr/>
              <p:nvPr/>
            </p:nvSpPr>
            <p:spPr>
              <a:xfrm>
                <a:off x="2048040" y="1473120"/>
                <a:ext cx="401400" cy="398160"/>
              </a:xfrm>
              <a:custGeom>
                <a:avLst/>
                <a:gdLst>
                  <a:gd name="textAreaLeft" fmla="*/ 0 w 401400"/>
                  <a:gd name="textAreaRight" fmla="*/ 401760 w 401400"/>
                  <a:gd name="textAreaTop" fmla="*/ 0 h 398160"/>
                  <a:gd name="textAreaBottom" fmla="*/ 398520 h 398160"/>
                  <a:gd name="GluePoint1X" fmla="*/ 213 w 253"/>
                  <a:gd name="GluePoint1Y" fmla="*/ 115 h 251"/>
                  <a:gd name="GluePoint2X" fmla="*/ 194 w 253"/>
                  <a:gd name="GluePoint2Y" fmla="*/ 156 h 251"/>
                  <a:gd name="GluePoint3X" fmla="*/ 195 w 253"/>
                  <a:gd name="GluePoint3Y" fmla="*/ 168 h 251"/>
                  <a:gd name="GluePoint4X" fmla="*/ 213 w 253"/>
                  <a:gd name="GluePoint4Y" fmla="*/ 179 h 251"/>
                  <a:gd name="GluePoint5X" fmla="*/ 222 w 253"/>
                  <a:gd name="GluePoint5Y" fmla="*/ 189 h 251"/>
                  <a:gd name="GluePoint6X" fmla="*/ 232 w 253"/>
                  <a:gd name="GluePoint6Y" fmla="*/ 192 h 251"/>
                  <a:gd name="GluePoint7X" fmla="*/ 253 w 253"/>
                  <a:gd name="GluePoint7Y" fmla="*/ 190 h 251"/>
                  <a:gd name="GluePoint8X" fmla="*/ 245 w 253"/>
                  <a:gd name="GluePoint8Y" fmla="*/ 200 h 251"/>
                  <a:gd name="GluePoint9X" fmla="*/ 224 w 253"/>
                  <a:gd name="GluePoint9Y" fmla="*/ 210 h 251"/>
                  <a:gd name="GluePoint10X" fmla="*/ 205 w 253"/>
                  <a:gd name="GluePoint10Y" fmla="*/ 214 h 251"/>
                  <a:gd name="GluePoint11X" fmla="*/ 192 w 253"/>
                  <a:gd name="GluePoint11Y" fmla="*/ 218 h 251"/>
                  <a:gd name="GluePoint12X" fmla="*/ 170 w 253"/>
                  <a:gd name="GluePoint12Y" fmla="*/ 230 h 251"/>
                  <a:gd name="GluePoint13X" fmla="*/ 175 w 253"/>
                  <a:gd name="GluePoint13Y" fmla="*/ 237 h 251"/>
                  <a:gd name="GluePoint14X" fmla="*/ 154 w 253"/>
                  <a:gd name="GluePoint14Y" fmla="*/ 238 h 251"/>
                  <a:gd name="GluePoint15X" fmla="*/ 135 w 253"/>
                  <a:gd name="GluePoint15Y" fmla="*/ 242 h 251"/>
                  <a:gd name="GluePoint16X" fmla="*/ 119 w 253"/>
                  <a:gd name="GluePoint16Y" fmla="*/ 251 h 251"/>
                  <a:gd name="GluePoint17X" fmla="*/ 114 w 253"/>
                  <a:gd name="GluePoint17Y" fmla="*/ 245 h 251"/>
                  <a:gd name="GluePoint18X" fmla="*/ 122 w 253"/>
                  <a:gd name="GluePoint18Y" fmla="*/ 243 h 251"/>
                  <a:gd name="GluePoint19X" fmla="*/ 129 w 253"/>
                  <a:gd name="GluePoint19Y" fmla="*/ 232 h 251"/>
                  <a:gd name="GluePoint20X" fmla="*/ 143 w 253"/>
                  <a:gd name="GluePoint20Y" fmla="*/ 214 h 251"/>
                  <a:gd name="GluePoint21X" fmla="*/ 151 w 253"/>
                  <a:gd name="GluePoint21Y" fmla="*/ 195 h 251"/>
                  <a:gd name="GluePoint22X" fmla="*/ 159 w 253"/>
                  <a:gd name="GluePoint22Y" fmla="*/ 200 h 251"/>
                  <a:gd name="GluePoint23X" fmla="*/ 157 w 253"/>
                  <a:gd name="GluePoint23Y" fmla="*/ 206 h 251"/>
                  <a:gd name="GluePoint24X" fmla="*/ 168 w 253"/>
                  <a:gd name="GluePoint24Y" fmla="*/ 208 h 251"/>
                  <a:gd name="GluePoint25X" fmla="*/ 175 w 253"/>
                  <a:gd name="GluePoint25Y" fmla="*/ 203 h 251"/>
                  <a:gd name="GluePoint26X" fmla="*/ 175 w 253"/>
                  <a:gd name="GluePoint26Y" fmla="*/ 193 h 251"/>
                  <a:gd name="GluePoint27X" fmla="*/ 170 w 253"/>
                  <a:gd name="GluePoint27Y" fmla="*/ 184 h 251"/>
                  <a:gd name="GluePoint28X" fmla="*/ 157 w 253"/>
                  <a:gd name="GluePoint28Y" fmla="*/ 181 h 251"/>
                  <a:gd name="GluePoint29X" fmla="*/ 130 w 253"/>
                  <a:gd name="GluePoint29Y" fmla="*/ 176 h 251"/>
                  <a:gd name="GluePoint30X" fmla="*/ 122 w 253"/>
                  <a:gd name="GluePoint30Y" fmla="*/ 174 h 251"/>
                  <a:gd name="GluePoint31X" fmla="*/ 122 w 253"/>
                  <a:gd name="GluePoint31Y" fmla="*/ 169 h 251"/>
                  <a:gd name="GluePoint32X" fmla="*/ 122 w 253"/>
                  <a:gd name="GluePoint32Y" fmla="*/ 163 h 251"/>
                  <a:gd name="GluePoint33X" fmla="*/ 127 w 253"/>
                  <a:gd name="GluePoint33Y" fmla="*/ 148 h 251"/>
                  <a:gd name="GluePoint34X" fmla="*/ 111 w 253"/>
                  <a:gd name="GluePoint34Y" fmla="*/ 136 h 251"/>
                  <a:gd name="GluePoint35X" fmla="*/ 99 w 253"/>
                  <a:gd name="GluePoint35Y" fmla="*/ 132 h 251"/>
                  <a:gd name="GluePoint36X" fmla="*/ 87 w 253"/>
                  <a:gd name="GluePoint36Y" fmla="*/ 136 h 251"/>
                  <a:gd name="GluePoint37X" fmla="*/ 86 w 253"/>
                  <a:gd name="GluePoint37Y" fmla="*/ 134 h 251"/>
                  <a:gd name="GluePoint38X" fmla="*/ 78 w 253"/>
                  <a:gd name="GluePoint38Y" fmla="*/ 137 h 251"/>
                  <a:gd name="GluePoint39X" fmla="*/ 48 w 253"/>
                  <a:gd name="GluePoint39Y" fmla="*/ 145 h 251"/>
                  <a:gd name="GluePoint40X" fmla="*/ 14 w 253"/>
                  <a:gd name="GluePoint40Y" fmla="*/ 137 h 251"/>
                  <a:gd name="GluePoint41X" fmla="*/ 3 w 253"/>
                  <a:gd name="GluePoint41Y" fmla="*/ 124 h 251"/>
                  <a:gd name="GluePoint42X" fmla="*/ 6 w 253"/>
                  <a:gd name="GluePoint42Y" fmla="*/ 113 h 251"/>
                  <a:gd name="GluePoint43X" fmla="*/ 32 w 253"/>
                  <a:gd name="GluePoint43Y" fmla="*/ 66 h 251"/>
                  <a:gd name="GluePoint44X" fmla="*/ 72 w 253"/>
                  <a:gd name="GluePoint44Y" fmla="*/ 42 h 251"/>
                  <a:gd name="GluePoint45X" fmla="*/ 111 w 253"/>
                  <a:gd name="GluePoint45Y" fmla="*/ 20 h 251"/>
                  <a:gd name="GluePoint46X" fmla="*/ 148 w 253"/>
                  <a:gd name="GluePoint46Y" fmla="*/ 0 h 251"/>
                  <a:gd name="GluePoint47X" fmla="*/ 159 w 253"/>
                  <a:gd name="GluePoint47Y" fmla="*/ 13 h 251"/>
                  <a:gd name="GluePoint48X" fmla="*/ 183 w 253"/>
                  <a:gd name="GluePoint48Y" fmla="*/ 23 h 251"/>
                  <a:gd name="GluePoint49X" fmla="*/ 210 w 253"/>
                  <a:gd name="GluePoint49Y" fmla="*/ 25 h 251"/>
                  <a:gd name="GluePoint50X" fmla="*/ 218 w 253"/>
                  <a:gd name="GluePoint50Y" fmla="*/ 31 h 251"/>
                  <a:gd name="GluePoint51X" fmla="*/ 205 w 253"/>
                  <a:gd name="GluePoint51Y" fmla="*/ 58 h 251"/>
                  <a:gd name="GluePoint52X" fmla="*/ 207 w 253"/>
                  <a:gd name="GluePoint52Y" fmla="*/ 74 h 251"/>
                  <a:gd name="GluePoint53X" fmla="*/ 211 w 253"/>
                  <a:gd name="GluePoint53Y" fmla="*/ 84 h 251"/>
                  <a:gd name="GluePoint54X" fmla="*/ 211 w 253"/>
                  <a:gd name="GluePoint54Y" fmla="*/ 91 h 251"/>
                  <a:gd name="GluePoint55X" fmla="*/ 221 w 253"/>
                  <a:gd name="GluePoint55Y" fmla="*/ 91 h 2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53" h="251">
                    <a:moveTo>
                      <a:pt x="222" y="91"/>
                    </a:moveTo>
                    <a:lnTo>
                      <a:pt x="219" y="99"/>
                    </a:lnTo>
                    <a:lnTo>
                      <a:pt x="213" y="115"/>
                    </a:lnTo>
                    <a:lnTo>
                      <a:pt x="205" y="131"/>
                    </a:lnTo>
                    <a:lnTo>
                      <a:pt x="199" y="145"/>
                    </a:lnTo>
                    <a:lnTo>
                      <a:pt x="194" y="156"/>
                    </a:lnTo>
                    <a:lnTo>
                      <a:pt x="195" y="160"/>
                    </a:lnTo>
                    <a:lnTo>
                      <a:pt x="194" y="163"/>
                    </a:lnTo>
                    <a:lnTo>
                      <a:pt x="195" y="168"/>
                    </a:lnTo>
                    <a:lnTo>
                      <a:pt x="197" y="173"/>
                    </a:lnTo>
                    <a:lnTo>
                      <a:pt x="199" y="176"/>
                    </a:lnTo>
                    <a:lnTo>
                      <a:pt x="213" y="179"/>
                    </a:lnTo>
                    <a:lnTo>
                      <a:pt x="216" y="184"/>
                    </a:lnTo>
                    <a:lnTo>
                      <a:pt x="222" y="184"/>
                    </a:lnTo>
                    <a:lnTo>
                      <a:pt x="222" y="189"/>
                    </a:lnTo>
                    <a:lnTo>
                      <a:pt x="226" y="192"/>
                    </a:lnTo>
                    <a:lnTo>
                      <a:pt x="229" y="190"/>
                    </a:lnTo>
                    <a:lnTo>
                      <a:pt x="232" y="192"/>
                    </a:lnTo>
                    <a:lnTo>
                      <a:pt x="242" y="189"/>
                    </a:lnTo>
                    <a:lnTo>
                      <a:pt x="249" y="189"/>
                    </a:lnTo>
                    <a:lnTo>
                      <a:pt x="253" y="190"/>
                    </a:lnTo>
                    <a:lnTo>
                      <a:pt x="249" y="193"/>
                    </a:lnTo>
                    <a:lnTo>
                      <a:pt x="251" y="195"/>
                    </a:lnTo>
                    <a:lnTo>
                      <a:pt x="245" y="200"/>
                    </a:lnTo>
                    <a:lnTo>
                      <a:pt x="242" y="200"/>
                    </a:lnTo>
                    <a:lnTo>
                      <a:pt x="230" y="205"/>
                    </a:lnTo>
                    <a:lnTo>
                      <a:pt x="224" y="210"/>
                    </a:lnTo>
                    <a:lnTo>
                      <a:pt x="208" y="216"/>
                    </a:lnTo>
                    <a:lnTo>
                      <a:pt x="208" y="214"/>
                    </a:lnTo>
                    <a:lnTo>
                      <a:pt x="205" y="214"/>
                    </a:lnTo>
                    <a:lnTo>
                      <a:pt x="207" y="218"/>
                    </a:lnTo>
                    <a:lnTo>
                      <a:pt x="200" y="218"/>
                    </a:lnTo>
                    <a:lnTo>
                      <a:pt x="192" y="218"/>
                    </a:lnTo>
                    <a:lnTo>
                      <a:pt x="176" y="221"/>
                    </a:lnTo>
                    <a:lnTo>
                      <a:pt x="164" y="229"/>
                    </a:lnTo>
                    <a:lnTo>
                      <a:pt x="170" y="230"/>
                    </a:lnTo>
                    <a:lnTo>
                      <a:pt x="172" y="230"/>
                    </a:lnTo>
                    <a:lnTo>
                      <a:pt x="175" y="230"/>
                    </a:lnTo>
                    <a:lnTo>
                      <a:pt x="175" y="237"/>
                    </a:lnTo>
                    <a:lnTo>
                      <a:pt x="168" y="237"/>
                    </a:lnTo>
                    <a:lnTo>
                      <a:pt x="162" y="237"/>
                    </a:lnTo>
                    <a:lnTo>
                      <a:pt x="154" y="238"/>
                    </a:lnTo>
                    <a:lnTo>
                      <a:pt x="149" y="242"/>
                    </a:lnTo>
                    <a:lnTo>
                      <a:pt x="141" y="240"/>
                    </a:lnTo>
                    <a:lnTo>
                      <a:pt x="135" y="242"/>
                    </a:lnTo>
                    <a:lnTo>
                      <a:pt x="130" y="247"/>
                    </a:lnTo>
                    <a:lnTo>
                      <a:pt x="126" y="247"/>
                    </a:lnTo>
                    <a:lnTo>
                      <a:pt x="119" y="251"/>
                    </a:lnTo>
                    <a:lnTo>
                      <a:pt x="110" y="251"/>
                    </a:lnTo>
                    <a:lnTo>
                      <a:pt x="111" y="248"/>
                    </a:lnTo>
                    <a:lnTo>
                      <a:pt x="114" y="245"/>
                    </a:lnTo>
                    <a:lnTo>
                      <a:pt x="118" y="247"/>
                    </a:lnTo>
                    <a:lnTo>
                      <a:pt x="121" y="245"/>
                    </a:lnTo>
                    <a:lnTo>
                      <a:pt x="122" y="243"/>
                    </a:lnTo>
                    <a:lnTo>
                      <a:pt x="121" y="240"/>
                    </a:lnTo>
                    <a:lnTo>
                      <a:pt x="126" y="232"/>
                    </a:lnTo>
                    <a:lnTo>
                      <a:pt x="129" y="232"/>
                    </a:lnTo>
                    <a:lnTo>
                      <a:pt x="137" y="227"/>
                    </a:lnTo>
                    <a:lnTo>
                      <a:pt x="138" y="224"/>
                    </a:lnTo>
                    <a:lnTo>
                      <a:pt x="143" y="214"/>
                    </a:lnTo>
                    <a:lnTo>
                      <a:pt x="151" y="205"/>
                    </a:lnTo>
                    <a:lnTo>
                      <a:pt x="153" y="200"/>
                    </a:lnTo>
                    <a:lnTo>
                      <a:pt x="151" y="195"/>
                    </a:lnTo>
                    <a:lnTo>
                      <a:pt x="156" y="195"/>
                    </a:lnTo>
                    <a:lnTo>
                      <a:pt x="156" y="201"/>
                    </a:lnTo>
                    <a:lnTo>
                      <a:pt x="159" y="200"/>
                    </a:lnTo>
                    <a:lnTo>
                      <a:pt x="157" y="203"/>
                    </a:lnTo>
                    <a:lnTo>
                      <a:pt x="157" y="203"/>
                    </a:lnTo>
                    <a:lnTo>
                      <a:pt x="157" y="206"/>
                    </a:lnTo>
                    <a:lnTo>
                      <a:pt x="161" y="203"/>
                    </a:lnTo>
                    <a:lnTo>
                      <a:pt x="162" y="206"/>
                    </a:lnTo>
                    <a:lnTo>
                      <a:pt x="168" y="208"/>
                    </a:lnTo>
                    <a:lnTo>
                      <a:pt x="170" y="206"/>
                    </a:lnTo>
                    <a:lnTo>
                      <a:pt x="170" y="201"/>
                    </a:lnTo>
                    <a:lnTo>
                      <a:pt x="175" y="203"/>
                    </a:lnTo>
                    <a:lnTo>
                      <a:pt x="176" y="201"/>
                    </a:lnTo>
                    <a:lnTo>
                      <a:pt x="173" y="197"/>
                    </a:lnTo>
                    <a:lnTo>
                      <a:pt x="175" y="193"/>
                    </a:lnTo>
                    <a:lnTo>
                      <a:pt x="172" y="192"/>
                    </a:lnTo>
                    <a:lnTo>
                      <a:pt x="168" y="189"/>
                    </a:lnTo>
                    <a:lnTo>
                      <a:pt x="170" y="184"/>
                    </a:lnTo>
                    <a:lnTo>
                      <a:pt x="167" y="184"/>
                    </a:lnTo>
                    <a:lnTo>
                      <a:pt x="157" y="182"/>
                    </a:lnTo>
                    <a:lnTo>
                      <a:pt x="157" y="181"/>
                    </a:lnTo>
                    <a:lnTo>
                      <a:pt x="143" y="179"/>
                    </a:lnTo>
                    <a:lnTo>
                      <a:pt x="138" y="179"/>
                    </a:lnTo>
                    <a:lnTo>
                      <a:pt x="130" y="176"/>
                    </a:lnTo>
                    <a:lnTo>
                      <a:pt x="126" y="177"/>
                    </a:lnTo>
                    <a:lnTo>
                      <a:pt x="124" y="171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4" y="168"/>
                    </a:lnTo>
                    <a:lnTo>
                      <a:pt x="122" y="166"/>
                    </a:lnTo>
                    <a:lnTo>
                      <a:pt x="122" y="163"/>
                    </a:lnTo>
                    <a:lnTo>
                      <a:pt x="126" y="160"/>
                    </a:lnTo>
                    <a:lnTo>
                      <a:pt x="122" y="153"/>
                    </a:lnTo>
                    <a:lnTo>
                      <a:pt x="127" y="148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1" y="136"/>
                    </a:lnTo>
                    <a:lnTo>
                      <a:pt x="103" y="134"/>
                    </a:lnTo>
                    <a:lnTo>
                      <a:pt x="100" y="142"/>
                    </a:lnTo>
                    <a:lnTo>
                      <a:pt x="99" y="132"/>
                    </a:lnTo>
                    <a:lnTo>
                      <a:pt x="92" y="131"/>
                    </a:lnTo>
                    <a:lnTo>
                      <a:pt x="89" y="132"/>
                    </a:lnTo>
                    <a:lnTo>
                      <a:pt x="87" y="136"/>
                    </a:lnTo>
                    <a:lnTo>
                      <a:pt x="83" y="140"/>
                    </a:lnTo>
                    <a:lnTo>
                      <a:pt x="81" y="139"/>
                    </a:lnTo>
                    <a:lnTo>
                      <a:pt x="86" y="134"/>
                    </a:lnTo>
                    <a:lnTo>
                      <a:pt x="78" y="142"/>
                    </a:lnTo>
                    <a:lnTo>
                      <a:pt x="76" y="142"/>
                    </a:lnTo>
                    <a:lnTo>
                      <a:pt x="78" y="137"/>
                    </a:lnTo>
                    <a:lnTo>
                      <a:pt x="67" y="145"/>
                    </a:lnTo>
                    <a:lnTo>
                      <a:pt x="62" y="148"/>
                    </a:lnTo>
                    <a:lnTo>
                      <a:pt x="48" y="145"/>
                    </a:lnTo>
                    <a:lnTo>
                      <a:pt x="40" y="147"/>
                    </a:lnTo>
                    <a:lnTo>
                      <a:pt x="26" y="137"/>
                    </a:lnTo>
                    <a:lnTo>
                      <a:pt x="14" y="137"/>
                    </a:lnTo>
                    <a:lnTo>
                      <a:pt x="8" y="136"/>
                    </a:lnTo>
                    <a:lnTo>
                      <a:pt x="3" y="136"/>
                    </a:lnTo>
                    <a:lnTo>
                      <a:pt x="3" y="124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6" y="113"/>
                    </a:lnTo>
                    <a:lnTo>
                      <a:pt x="14" y="97"/>
                    </a:lnTo>
                    <a:lnTo>
                      <a:pt x="22" y="81"/>
                    </a:lnTo>
                    <a:lnTo>
                      <a:pt x="32" y="66"/>
                    </a:lnTo>
                    <a:lnTo>
                      <a:pt x="43" y="60"/>
                    </a:lnTo>
                    <a:lnTo>
                      <a:pt x="57" y="52"/>
                    </a:lnTo>
                    <a:lnTo>
                      <a:pt x="72" y="42"/>
                    </a:lnTo>
                    <a:lnTo>
                      <a:pt x="87" y="34"/>
                    </a:lnTo>
                    <a:lnTo>
                      <a:pt x="97" y="28"/>
                    </a:lnTo>
                    <a:lnTo>
                      <a:pt x="111" y="20"/>
                    </a:lnTo>
                    <a:lnTo>
                      <a:pt x="127" y="12"/>
                    </a:lnTo>
                    <a:lnTo>
                      <a:pt x="141" y="4"/>
                    </a:lnTo>
                    <a:lnTo>
                      <a:pt x="148" y="0"/>
                    </a:lnTo>
                    <a:lnTo>
                      <a:pt x="157" y="5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67" y="15"/>
                    </a:lnTo>
                    <a:lnTo>
                      <a:pt x="178" y="18"/>
                    </a:lnTo>
                    <a:lnTo>
                      <a:pt x="183" y="23"/>
                    </a:lnTo>
                    <a:lnTo>
                      <a:pt x="173" y="33"/>
                    </a:lnTo>
                    <a:lnTo>
                      <a:pt x="183" y="25"/>
                    </a:lnTo>
                    <a:lnTo>
                      <a:pt x="210" y="25"/>
                    </a:lnTo>
                    <a:lnTo>
                      <a:pt x="216" y="28"/>
                    </a:lnTo>
                    <a:lnTo>
                      <a:pt x="218" y="28"/>
                    </a:lnTo>
                    <a:lnTo>
                      <a:pt x="218" y="31"/>
                    </a:lnTo>
                    <a:lnTo>
                      <a:pt x="208" y="44"/>
                    </a:lnTo>
                    <a:lnTo>
                      <a:pt x="208" y="49"/>
                    </a:lnTo>
                    <a:lnTo>
                      <a:pt x="205" y="58"/>
                    </a:lnTo>
                    <a:lnTo>
                      <a:pt x="202" y="60"/>
                    </a:lnTo>
                    <a:lnTo>
                      <a:pt x="200" y="63"/>
                    </a:lnTo>
                    <a:lnTo>
                      <a:pt x="207" y="74"/>
                    </a:lnTo>
                    <a:lnTo>
                      <a:pt x="195" y="79"/>
                    </a:lnTo>
                    <a:lnTo>
                      <a:pt x="207" y="78"/>
                    </a:lnTo>
                    <a:lnTo>
                      <a:pt x="211" y="84"/>
                    </a:lnTo>
                    <a:lnTo>
                      <a:pt x="211" y="89"/>
                    </a:lnTo>
                    <a:lnTo>
                      <a:pt x="202" y="95"/>
                    </a:lnTo>
                    <a:lnTo>
                      <a:pt x="211" y="91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21" y="91"/>
                    </a:lnTo>
                    <a:lnTo>
                      <a:pt x="224" y="89"/>
                    </a:lnTo>
                    <a:lnTo>
                      <a:pt x="222" y="9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31" name="Freeform 72"/>
              <p:cNvSpPr/>
              <p:nvPr/>
            </p:nvSpPr>
            <p:spPr>
              <a:xfrm>
                <a:off x="2678040" y="138276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75 w 153"/>
                  <a:gd name="GluePoint1Y" fmla="*/ 136 h 146"/>
                  <a:gd name="GluePoint2X" fmla="*/ 40 w 153"/>
                  <a:gd name="GluePoint2Y" fmla="*/ 136 h 146"/>
                  <a:gd name="GluePoint3X" fmla="*/ 46 w 153"/>
                  <a:gd name="GluePoint3Y" fmla="*/ 123 h 146"/>
                  <a:gd name="GluePoint4X" fmla="*/ 38 w 153"/>
                  <a:gd name="GluePoint4Y" fmla="*/ 122 h 146"/>
                  <a:gd name="GluePoint5X" fmla="*/ 30 w 153"/>
                  <a:gd name="GluePoint5Y" fmla="*/ 138 h 146"/>
                  <a:gd name="GluePoint6X" fmla="*/ 27 w 153"/>
                  <a:gd name="GluePoint6Y" fmla="*/ 139 h 146"/>
                  <a:gd name="GluePoint7X" fmla="*/ 11 w 153"/>
                  <a:gd name="GluePoint7Y" fmla="*/ 136 h 146"/>
                  <a:gd name="GluePoint8X" fmla="*/ 5 w 153"/>
                  <a:gd name="GluePoint8Y" fmla="*/ 133 h 146"/>
                  <a:gd name="GluePoint9X" fmla="*/ 10 w 153"/>
                  <a:gd name="GluePoint9Y" fmla="*/ 123 h 146"/>
                  <a:gd name="GluePoint10X" fmla="*/ 7 w 153"/>
                  <a:gd name="GluePoint10Y" fmla="*/ 120 h 146"/>
                  <a:gd name="GluePoint11X" fmla="*/ 0 w 153"/>
                  <a:gd name="GluePoint11Y" fmla="*/ 125 h 146"/>
                  <a:gd name="GluePoint12X" fmla="*/ 0 w 153"/>
                  <a:gd name="GluePoint12Y" fmla="*/ 111 h 146"/>
                  <a:gd name="GluePoint13X" fmla="*/ 7 w 153"/>
                  <a:gd name="GluePoint13Y" fmla="*/ 94 h 146"/>
                  <a:gd name="GluePoint14X" fmla="*/ 14 w 153"/>
                  <a:gd name="GluePoint14Y" fmla="*/ 85 h 146"/>
                  <a:gd name="GluePoint15X" fmla="*/ 19 w 153"/>
                  <a:gd name="GluePoint15Y" fmla="*/ 88 h 146"/>
                  <a:gd name="GluePoint16X" fmla="*/ 22 w 153"/>
                  <a:gd name="GluePoint16Y" fmla="*/ 82 h 146"/>
                  <a:gd name="GluePoint17X" fmla="*/ 56 w 153"/>
                  <a:gd name="GluePoint17Y" fmla="*/ 93 h 146"/>
                  <a:gd name="GluePoint18X" fmla="*/ 68 w 153"/>
                  <a:gd name="GluePoint18Y" fmla="*/ 80 h 146"/>
                  <a:gd name="GluePoint19X" fmla="*/ 70 w 153"/>
                  <a:gd name="GluePoint19Y" fmla="*/ 70 h 146"/>
                  <a:gd name="GluePoint20X" fmla="*/ 62 w 153"/>
                  <a:gd name="GluePoint20Y" fmla="*/ 66 h 146"/>
                  <a:gd name="GluePoint21X" fmla="*/ 72 w 153"/>
                  <a:gd name="GluePoint21Y" fmla="*/ 53 h 146"/>
                  <a:gd name="GluePoint22X" fmla="*/ 80 w 153"/>
                  <a:gd name="GluePoint22Y" fmla="*/ 41 h 146"/>
                  <a:gd name="GluePoint23X" fmla="*/ 72 w 153"/>
                  <a:gd name="GluePoint23Y" fmla="*/ 37 h 146"/>
                  <a:gd name="GluePoint24X" fmla="*/ 81 w 153"/>
                  <a:gd name="GluePoint24Y" fmla="*/ 27 h 146"/>
                  <a:gd name="GluePoint25X" fmla="*/ 72 w 153"/>
                  <a:gd name="GluePoint25Y" fmla="*/ 22 h 146"/>
                  <a:gd name="GluePoint26X" fmla="*/ 83 w 153"/>
                  <a:gd name="GluePoint26Y" fmla="*/ 14 h 146"/>
                  <a:gd name="GluePoint27X" fmla="*/ 80 w 153"/>
                  <a:gd name="GluePoint27Y" fmla="*/ 4 h 146"/>
                  <a:gd name="GluePoint28X" fmla="*/ 86 w 153"/>
                  <a:gd name="GluePoint28Y" fmla="*/ 1 h 146"/>
                  <a:gd name="GluePoint29X" fmla="*/ 86 w 153"/>
                  <a:gd name="GluePoint29Y" fmla="*/ 9 h 146"/>
                  <a:gd name="GluePoint30X" fmla="*/ 89 w 153"/>
                  <a:gd name="GluePoint30Y" fmla="*/ 16 h 146"/>
                  <a:gd name="GluePoint31X" fmla="*/ 91 w 153"/>
                  <a:gd name="GluePoint31Y" fmla="*/ 19 h 146"/>
                  <a:gd name="GluePoint32X" fmla="*/ 95 w 153"/>
                  <a:gd name="GluePoint32Y" fmla="*/ 24 h 146"/>
                  <a:gd name="GluePoint33X" fmla="*/ 97 w 153"/>
                  <a:gd name="GluePoint33Y" fmla="*/ 30 h 146"/>
                  <a:gd name="GluePoint34X" fmla="*/ 97 w 153"/>
                  <a:gd name="GluePoint34Y" fmla="*/ 37 h 146"/>
                  <a:gd name="GluePoint35X" fmla="*/ 99 w 153"/>
                  <a:gd name="GluePoint35Y" fmla="*/ 46 h 146"/>
                  <a:gd name="GluePoint36X" fmla="*/ 97 w 153"/>
                  <a:gd name="GluePoint36Y" fmla="*/ 56 h 146"/>
                  <a:gd name="GluePoint37X" fmla="*/ 95 w 153"/>
                  <a:gd name="GluePoint37Y" fmla="*/ 61 h 146"/>
                  <a:gd name="GluePoint38X" fmla="*/ 91 w 153"/>
                  <a:gd name="GluePoint38Y" fmla="*/ 67 h 146"/>
                  <a:gd name="GluePoint39X" fmla="*/ 105 w 153"/>
                  <a:gd name="GluePoint39Y" fmla="*/ 75 h 146"/>
                  <a:gd name="GluePoint40X" fmla="*/ 107 w 153"/>
                  <a:gd name="GluePoint40Y" fmla="*/ 80 h 146"/>
                  <a:gd name="GluePoint41X" fmla="*/ 111 w 153"/>
                  <a:gd name="GluePoint41Y" fmla="*/ 88 h 146"/>
                  <a:gd name="GluePoint42X" fmla="*/ 122 w 153"/>
                  <a:gd name="GluePoint42Y" fmla="*/ 88 h 146"/>
                  <a:gd name="GluePoint43X" fmla="*/ 137 w 153"/>
                  <a:gd name="GluePoint43Y" fmla="*/ 91 h 146"/>
                  <a:gd name="GluePoint44X" fmla="*/ 110 w 153"/>
                  <a:gd name="GluePoint44Y" fmla="*/ 101 h 146"/>
                  <a:gd name="GluePoint45X" fmla="*/ 86 w 153"/>
                  <a:gd name="GluePoint45Y" fmla="*/ 106 h 146"/>
                  <a:gd name="GluePoint46X" fmla="*/ 122 w 153"/>
                  <a:gd name="GluePoint46Y" fmla="*/ 101 h 146"/>
                  <a:gd name="GluePoint47X" fmla="*/ 132 w 153"/>
                  <a:gd name="GluePoint47Y" fmla="*/ 112 h 146"/>
                  <a:gd name="GluePoint48X" fmla="*/ 149 w 153"/>
                  <a:gd name="GluePoint48Y" fmla="*/ 112 h 146"/>
                  <a:gd name="GluePoint49X" fmla="*/ 145 w 153"/>
                  <a:gd name="GluePoint49Y" fmla="*/ 119 h 146"/>
                  <a:gd name="GluePoint50X" fmla="*/ 145 w 153"/>
                  <a:gd name="GluePoint50Y" fmla="*/ 127 h 146"/>
                  <a:gd name="GluePoint51X" fmla="*/ 130 w 153"/>
                  <a:gd name="GluePoint51Y" fmla="*/ 144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2" y="136"/>
                    </a:moveTo>
                    <a:lnTo>
                      <a:pt x="111" y="136"/>
                    </a:lnTo>
                    <a:lnTo>
                      <a:pt x="99" y="136"/>
                    </a:lnTo>
                    <a:lnTo>
                      <a:pt x="86" y="136"/>
                    </a:lnTo>
                    <a:lnTo>
                      <a:pt x="75" y="136"/>
                    </a:lnTo>
                    <a:lnTo>
                      <a:pt x="64" y="136"/>
                    </a:lnTo>
                    <a:lnTo>
                      <a:pt x="51" y="136"/>
                    </a:lnTo>
                    <a:lnTo>
                      <a:pt x="38" y="136"/>
                    </a:lnTo>
                    <a:lnTo>
                      <a:pt x="38" y="135"/>
                    </a:lnTo>
                    <a:lnTo>
                      <a:pt x="40" y="136"/>
                    </a:lnTo>
                    <a:lnTo>
                      <a:pt x="41" y="131"/>
                    </a:lnTo>
                    <a:lnTo>
                      <a:pt x="37" y="128"/>
                    </a:lnTo>
                    <a:lnTo>
                      <a:pt x="41" y="127"/>
                    </a:lnTo>
                    <a:lnTo>
                      <a:pt x="48" y="125"/>
                    </a:lnTo>
                    <a:lnTo>
                      <a:pt x="46" y="123"/>
                    </a:lnTo>
                    <a:lnTo>
                      <a:pt x="48" y="120"/>
                    </a:lnTo>
                    <a:lnTo>
                      <a:pt x="46" y="119"/>
                    </a:lnTo>
                    <a:lnTo>
                      <a:pt x="43" y="119"/>
                    </a:lnTo>
                    <a:lnTo>
                      <a:pt x="41" y="122"/>
                    </a:lnTo>
                    <a:lnTo>
                      <a:pt x="38" y="122"/>
                    </a:lnTo>
                    <a:lnTo>
                      <a:pt x="37" y="127"/>
                    </a:lnTo>
                    <a:lnTo>
                      <a:pt x="37" y="130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0" y="138"/>
                    </a:lnTo>
                    <a:lnTo>
                      <a:pt x="30" y="139"/>
                    </a:lnTo>
                    <a:lnTo>
                      <a:pt x="30" y="141"/>
                    </a:lnTo>
                    <a:lnTo>
                      <a:pt x="26" y="144"/>
                    </a:lnTo>
                    <a:lnTo>
                      <a:pt x="24" y="141"/>
                    </a:lnTo>
                    <a:lnTo>
                      <a:pt x="27" y="139"/>
                    </a:lnTo>
                    <a:lnTo>
                      <a:pt x="22" y="133"/>
                    </a:lnTo>
                    <a:lnTo>
                      <a:pt x="18" y="133"/>
                    </a:lnTo>
                    <a:lnTo>
                      <a:pt x="14" y="136"/>
                    </a:lnTo>
                    <a:lnTo>
                      <a:pt x="13" y="135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5" y="135"/>
                    </a:lnTo>
                    <a:lnTo>
                      <a:pt x="5" y="133"/>
                    </a:lnTo>
                    <a:lnTo>
                      <a:pt x="5" y="131"/>
                    </a:lnTo>
                    <a:lnTo>
                      <a:pt x="7" y="130"/>
                    </a:lnTo>
                    <a:lnTo>
                      <a:pt x="8" y="125"/>
                    </a:lnTo>
                    <a:lnTo>
                      <a:pt x="10" y="125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7" y="120"/>
                    </a:lnTo>
                    <a:lnTo>
                      <a:pt x="5" y="125"/>
                    </a:lnTo>
                    <a:lnTo>
                      <a:pt x="3" y="125"/>
                    </a:lnTo>
                    <a:lnTo>
                      <a:pt x="3" y="123"/>
                    </a:lnTo>
                    <a:lnTo>
                      <a:pt x="2" y="125"/>
                    </a:lnTo>
                    <a:lnTo>
                      <a:pt x="0" y="125"/>
                    </a:lnTo>
                    <a:lnTo>
                      <a:pt x="2" y="120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5" y="111"/>
                    </a:lnTo>
                    <a:lnTo>
                      <a:pt x="0" y="111"/>
                    </a:lnTo>
                    <a:lnTo>
                      <a:pt x="3" y="107"/>
                    </a:lnTo>
                    <a:lnTo>
                      <a:pt x="0" y="102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7" y="94"/>
                    </a:lnTo>
                    <a:lnTo>
                      <a:pt x="10" y="94"/>
                    </a:lnTo>
                    <a:lnTo>
                      <a:pt x="14" y="93"/>
                    </a:lnTo>
                    <a:lnTo>
                      <a:pt x="11" y="93"/>
                    </a:lnTo>
                    <a:lnTo>
                      <a:pt x="11" y="85"/>
                    </a:lnTo>
                    <a:lnTo>
                      <a:pt x="14" y="85"/>
                    </a:lnTo>
                    <a:lnTo>
                      <a:pt x="13" y="86"/>
                    </a:lnTo>
                    <a:lnTo>
                      <a:pt x="16" y="90"/>
                    </a:lnTo>
                    <a:lnTo>
                      <a:pt x="19" y="91"/>
                    </a:lnTo>
                    <a:lnTo>
                      <a:pt x="21" y="90"/>
                    </a:lnTo>
                    <a:lnTo>
                      <a:pt x="19" y="88"/>
                    </a:lnTo>
                    <a:lnTo>
                      <a:pt x="21" y="86"/>
                    </a:lnTo>
                    <a:lnTo>
                      <a:pt x="21" y="85"/>
                    </a:lnTo>
                    <a:lnTo>
                      <a:pt x="22" y="83"/>
                    </a:lnTo>
                    <a:lnTo>
                      <a:pt x="21" y="82"/>
                    </a:lnTo>
                    <a:lnTo>
                      <a:pt x="22" y="82"/>
                    </a:lnTo>
                    <a:lnTo>
                      <a:pt x="27" y="86"/>
                    </a:lnTo>
                    <a:lnTo>
                      <a:pt x="30" y="88"/>
                    </a:lnTo>
                    <a:lnTo>
                      <a:pt x="32" y="91"/>
                    </a:lnTo>
                    <a:lnTo>
                      <a:pt x="49" y="91"/>
                    </a:lnTo>
                    <a:lnTo>
                      <a:pt x="56" y="93"/>
                    </a:lnTo>
                    <a:lnTo>
                      <a:pt x="62" y="86"/>
                    </a:lnTo>
                    <a:lnTo>
                      <a:pt x="61" y="86"/>
                    </a:lnTo>
                    <a:lnTo>
                      <a:pt x="62" y="83"/>
                    </a:lnTo>
                    <a:lnTo>
                      <a:pt x="68" y="82"/>
                    </a:lnTo>
                    <a:lnTo>
                      <a:pt x="68" y="80"/>
                    </a:lnTo>
                    <a:lnTo>
                      <a:pt x="70" y="78"/>
                    </a:lnTo>
                    <a:lnTo>
                      <a:pt x="67" y="77"/>
                    </a:lnTo>
                    <a:lnTo>
                      <a:pt x="65" y="72"/>
                    </a:lnTo>
                    <a:lnTo>
                      <a:pt x="65" y="70"/>
                    </a:lnTo>
                    <a:lnTo>
                      <a:pt x="70" y="70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65" y="67"/>
                    </a:lnTo>
                    <a:lnTo>
                      <a:pt x="62" y="66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5" y="59"/>
                    </a:lnTo>
                    <a:lnTo>
                      <a:pt x="70" y="56"/>
                    </a:lnTo>
                    <a:lnTo>
                      <a:pt x="72" y="53"/>
                    </a:lnTo>
                    <a:lnTo>
                      <a:pt x="73" y="49"/>
                    </a:lnTo>
                    <a:lnTo>
                      <a:pt x="72" y="49"/>
                    </a:lnTo>
                    <a:lnTo>
                      <a:pt x="75" y="48"/>
                    </a:lnTo>
                    <a:lnTo>
                      <a:pt x="76" y="45"/>
                    </a:lnTo>
                    <a:lnTo>
                      <a:pt x="80" y="41"/>
                    </a:lnTo>
                    <a:lnTo>
                      <a:pt x="78" y="43"/>
                    </a:lnTo>
                    <a:lnTo>
                      <a:pt x="76" y="41"/>
                    </a:lnTo>
                    <a:lnTo>
                      <a:pt x="73" y="41"/>
                    </a:lnTo>
                    <a:lnTo>
                      <a:pt x="73" y="37"/>
                    </a:lnTo>
                    <a:lnTo>
                      <a:pt x="72" y="37"/>
                    </a:lnTo>
                    <a:lnTo>
                      <a:pt x="76" y="32"/>
                    </a:lnTo>
                    <a:lnTo>
                      <a:pt x="81" y="30"/>
                    </a:lnTo>
                    <a:lnTo>
                      <a:pt x="81" y="29"/>
                    </a:lnTo>
                    <a:lnTo>
                      <a:pt x="80" y="29"/>
                    </a:lnTo>
                    <a:lnTo>
                      <a:pt x="81" y="27"/>
                    </a:lnTo>
                    <a:lnTo>
                      <a:pt x="88" y="25"/>
                    </a:lnTo>
                    <a:lnTo>
                      <a:pt x="86" y="24"/>
                    </a:lnTo>
                    <a:lnTo>
                      <a:pt x="80" y="25"/>
                    </a:lnTo>
                    <a:lnTo>
                      <a:pt x="80" y="24"/>
                    </a:lnTo>
                    <a:lnTo>
                      <a:pt x="72" y="22"/>
                    </a:lnTo>
                    <a:lnTo>
                      <a:pt x="75" y="20"/>
                    </a:lnTo>
                    <a:lnTo>
                      <a:pt x="80" y="20"/>
                    </a:lnTo>
                    <a:lnTo>
                      <a:pt x="78" y="19"/>
                    </a:lnTo>
                    <a:lnTo>
                      <a:pt x="80" y="14"/>
                    </a:lnTo>
                    <a:lnTo>
                      <a:pt x="83" y="14"/>
                    </a:lnTo>
                    <a:lnTo>
                      <a:pt x="78" y="14"/>
                    </a:lnTo>
                    <a:lnTo>
                      <a:pt x="76" y="12"/>
                    </a:lnTo>
                    <a:lnTo>
                      <a:pt x="80" y="8"/>
                    </a:lnTo>
                    <a:lnTo>
                      <a:pt x="83" y="6"/>
                    </a:lnTo>
                    <a:lnTo>
                      <a:pt x="80" y="4"/>
                    </a:lnTo>
                    <a:lnTo>
                      <a:pt x="84" y="3"/>
                    </a:lnTo>
                    <a:lnTo>
                      <a:pt x="83" y="1"/>
                    </a:lnTo>
                    <a:lnTo>
                      <a:pt x="88" y="0"/>
                    </a:lnTo>
                    <a:lnTo>
                      <a:pt x="88" y="1"/>
                    </a:lnTo>
                    <a:lnTo>
                      <a:pt x="86" y="1"/>
                    </a:lnTo>
                    <a:lnTo>
                      <a:pt x="88" y="1"/>
                    </a:lnTo>
                    <a:lnTo>
                      <a:pt x="88" y="4"/>
                    </a:lnTo>
                    <a:lnTo>
                      <a:pt x="84" y="6"/>
                    </a:lnTo>
                    <a:lnTo>
                      <a:pt x="88" y="6"/>
                    </a:lnTo>
                    <a:lnTo>
                      <a:pt x="86" y="9"/>
                    </a:lnTo>
                    <a:lnTo>
                      <a:pt x="89" y="11"/>
                    </a:lnTo>
                    <a:lnTo>
                      <a:pt x="88" y="12"/>
                    </a:lnTo>
                    <a:lnTo>
                      <a:pt x="91" y="12"/>
                    </a:lnTo>
                    <a:lnTo>
                      <a:pt x="88" y="14"/>
                    </a:lnTo>
                    <a:lnTo>
                      <a:pt x="89" y="16"/>
                    </a:lnTo>
                    <a:lnTo>
                      <a:pt x="92" y="16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2" y="19"/>
                    </a:lnTo>
                    <a:lnTo>
                      <a:pt x="91" y="19"/>
                    </a:lnTo>
                    <a:lnTo>
                      <a:pt x="86" y="19"/>
                    </a:lnTo>
                    <a:lnTo>
                      <a:pt x="81" y="20"/>
                    </a:lnTo>
                    <a:lnTo>
                      <a:pt x="95" y="19"/>
                    </a:lnTo>
                    <a:lnTo>
                      <a:pt x="92" y="24"/>
                    </a:lnTo>
                    <a:lnTo>
                      <a:pt x="95" y="24"/>
                    </a:lnTo>
                    <a:lnTo>
                      <a:pt x="94" y="25"/>
                    </a:lnTo>
                    <a:lnTo>
                      <a:pt x="97" y="27"/>
                    </a:lnTo>
                    <a:lnTo>
                      <a:pt x="86" y="29"/>
                    </a:lnTo>
                    <a:lnTo>
                      <a:pt x="99" y="29"/>
                    </a:lnTo>
                    <a:lnTo>
                      <a:pt x="97" y="30"/>
                    </a:lnTo>
                    <a:lnTo>
                      <a:pt x="95" y="32"/>
                    </a:lnTo>
                    <a:lnTo>
                      <a:pt x="95" y="33"/>
                    </a:lnTo>
                    <a:lnTo>
                      <a:pt x="88" y="37"/>
                    </a:lnTo>
                    <a:lnTo>
                      <a:pt x="97" y="35"/>
                    </a:lnTo>
                    <a:lnTo>
                      <a:pt x="97" y="37"/>
                    </a:lnTo>
                    <a:lnTo>
                      <a:pt x="94" y="38"/>
                    </a:lnTo>
                    <a:lnTo>
                      <a:pt x="99" y="38"/>
                    </a:lnTo>
                    <a:lnTo>
                      <a:pt x="102" y="43"/>
                    </a:lnTo>
                    <a:lnTo>
                      <a:pt x="92" y="46"/>
                    </a:lnTo>
                    <a:lnTo>
                      <a:pt x="99" y="46"/>
                    </a:lnTo>
                    <a:lnTo>
                      <a:pt x="100" y="48"/>
                    </a:lnTo>
                    <a:lnTo>
                      <a:pt x="99" y="49"/>
                    </a:lnTo>
                    <a:lnTo>
                      <a:pt x="103" y="51"/>
                    </a:lnTo>
                    <a:lnTo>
                      <a:pt x="103" y="53"/>
                    </a:lnTo>
                    <a:lnTo>
                      <a:pt x="97" y="56"/>
                    </a:lnTo>
                    <a:lnTo>
                      <a:pt x="97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91" y="57"/>
                    </a:lnTo>
                    <a:lnTo>
                      <a:pt x="95" y="61"/>
                    </a:lnTo>
                    <a:lnTo>
                      <a:pt x="95" y="61"/>
                    </a:lnTo>
                    <a:lnTo>
                      <a:pt x="92" y="62"/>
                    </a:lnTo>
                    <a:lnTo>
                      <a:pt x="94" y="66"/>
                    </a:lnTo>
                    <a:lnTo>
                      <a:pt x="92" y="66"/>
                    </a:lnTo>
                    <a:lnTo>
                      <a:pt x="91" y="67"/>
                    </a:lnTo>
                    <a:lnTo>
                      <a:pt x="99" y="66"/>
                    </a:lnTo>
                    <a:lnTo>
                      <a:pt x="99" y="70"/>
                    </a:lnTo>
                    <a:lnTo>
                      <a:pt x="97" y="72"/>
                    </a:lnTo>
                    <a:lnTo>
                      <a:pt x="103" y="72"/>
                    </a:lnTo>
                    <a:lnTo>
                      <a:pt x="105" y="75"/>
                    </a:lnTo>
                    <a:lnTo>
                      <a:pt x="108" y="74"/>
                    </a:lnTo>
                    <a:lnTo>
                      <a:pt x="107" y="77"/>
                    </a:lnTo>
                    <a:lnTo>
                      <a:pt x="107" y="78"/>
                    </a:lnTo>
                    <a:lnTo>
                      <a:pt x="103" y="82"/>
                    </a:lnTo>
                    <a:lnTo>
                      <a:pt x="107" y="80"/>
                    </a:lnTo>
                    <a:lnTo>
                      <a:pt x="110" y="82"/>
                    </a:lnTo>
                    <a:lnTo>
                      <a:pt x="113" y="80"/>
                    </a:lnTo>
                    <a:lnTo>
                      <a:pt x="113" y="82"/>
                    </a:lnTo>
                    <a:lnTo>
                      <a:pt x="116" y="83"/>
                    </a:lnTo>
                    <a:lnTo>
                      <a:pt x="111" y="88"/>
                    </a:lnTo>
                    <a:lnTo>
                      <a:pt x="119" y="83"/>
                    </a:lnTo>
                    <a:lnTo>
                      <a:pt x="118" y="85"/>
                    </a:lnTo>
                    <a:lnTo>
                      <a:pt x="121" y="83"/>
                    </a:lnTo>
                    <a:lnTo>
                      <a:pt x="121" y="88"/>
                    </a:lnTo>
                    <a:lnTo>
                      <a:pt x="122" y="88"/>
                    </a:lnTo>
                    <a:lnTo>
                      <a:pt x="127" y="90"/>
                    </a:lnTo>
                    <a:lnTo>
                      <a:pt x="132" y="86"/>
                    </a:lnTo>
                    <a:lnTo>
                      <a:pt x="134" y="88"/>
                    </a:lnTo>
                    <a:lnTo>
                      <a:pt x="132" y="90"/>
                    </a:lnTo>
                    <a:lnTo>
                      <a:pt x="137" y="91"/>
                    </a:lnTo>
                    <a:lnTo>
                      <a:pt x="138" y="93"/>
                    </a:lnTo>
                    <a:lnTo>
                      <a:pt x="135" y="96"/>
                    </a:lnTo>
                    <a:lnTo>
                      <a:pt x="130" y="96"/>
                    </a:lnTo>
                    <a:lnTo>
                      <a:pt x="121" y="99"/>
                    </a:lnTo>
                    <a:lnTo>
                      <a:pt x="110" y="101"/>
                    </a:lnTo>
                    <a:lnTo>
                      <a:pt x="107" y="102"/>
                    </a:lnTo>
                    <a:lnTo>
                      <a:pt x="102" y="104"/>
                    </a:lnTo>
                    <a:lnTo>
                      <a:pt x="97" y="109"/>
                    </a:lnTo>
                    <a:lnTo>
                      <a:pt x="89" y="106"/>
                    </a:lnTo>
                    <a:lnTo>
                      <a:pt x="86" y="106"/>
                    </a:lnTo>
                    <a:lnTo>
                      <a:pt x="86" y="107"/>
                    </a:lnTo>
                    <a:lnTo>
                      <a:pt x="94" y="111"/>
                    </a:lnTo>
                    <a:lnTo>
                      <a:pt x="92" y="115"/>
                    </a:lnTo>
                    <a:lnTo>
                      <a:pt x="118" y="102"/>
                    </a:lnTo>
                    <a:lnTo>
                      <a:pt x="122" y="101"/>
                    </a:lnTo>
                    <a:lnTo>
                      <a:pt x="129" y="99"/>
                    </a:lnTo>
                    <a:lnTo>
                      <a:pt x="137" y="99"/>
                    </a:lnTo>
                    <a:lnTo>
                      <a:pt x="137" y="106"/>
                    </a:lnTo>
                    <a:lnTo>
                      <a:pt x="134" y="109"/>
                    </a:lnTo>
                    <a:lnTo>
                      <a:pt x="132" y="112"/>
                    </a:lnTo>
                    <a:lnTo>
                      <a:pt x="140" y="107"/>
                    </a:lnTo>
                    <a:lnTo>
                      <a:pt x="145" y="107"/>
                    </a:lnTo>
                    <a:lnTo>
                      <a:pt x="143" y="107"/>
                    </a:lnTo>
                    <a:lnTo>
                      <a:pt x="151" y="111"/>
                    </a:lnTo>
                    <a:lnTo>
                      <a:pt x="149" y="112"/>
                    </a:lnTo>
                    <a:lnTo>
                      <a:pt x="153" y="115"/>
                    </a:lnTo>
                    <a:lnTo>
                      <a:pt x="151" y="117"/>
                    </a:lnTo>
                    <a:lnTo>
                      <a:pt x="149" y="119"/>
                    </a:lnTo>
                    <a:lnTo>
                      <a:pt x="145" y="117"/>
                    </a:lnTo>
                    <a:lnTo>
                      <a:pt x="145" y="119"/>
                    </a:lnTo>
                    <a:lnTo>
                      <a:pt x="148" y="119"/>
                    </a:lnTo>
                    <a:lnTo>
                      <a:pt x="148" y="122"/>
                    </a:lnTo>
                    <a:lnTo>
                      <a:pt x="146" y="123"/>
                    </a:lnTo>
                    <a:lnTo>
                      <a:pt x="148" y="127"/>
                    </a:lnTo>
                    <a:lnTo>
                      <a:pt x="145" y="127"/>
                    </a:lnTo>
                    <a:lnTo>
                      <a:pt x="148" y="128"/>
                    </a:lnTo>
                    <a:lnTo>
                      <a:pt x="148" y="130"/>
                    </a:lnTo>
                    <a:lnTo>
                      <a:pt x="143" y="130"/>
                    </a:lnTo>
                    <a:lnTo>
                      <a:pt x="146" y="133"/>
                    </a:lnTo>
                    <a:lnTo>
                      <a:pt x="130" y="144"/>
                    </a:lnTo>
                    <a:lnTo>
                      <a:pt x="127" y="146"/>
                    </a:lnTo>
                    <a:lnTo>
                      <a:pt x="122" y="146"/>
                    </a:lnTo>
                    <a:lnTo>
                      <a:pt x="126" y="136"/>
                    </a:lnTo>
                    <a:lnTo>
                      <a:pt x="122" y="13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32" name="Freeform 73"/>
              <p:cNvSpPr/>
              <p:nvPr/>
            </p:nvSpPr>
            <p:spPr>
              <a:xfrm>
                <a:off x="4862520" y="21636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1 w 4"/>
                  <a:gd name="GluePoint1Y" fmla="*/ 6 h 6"/>
                  <a:gd name="GluePoint2X" fmla="*/ 3 w 4"/>
                  <a:gd name="GluePoint2Y" fmla="*/ 6 h 6"/>
                  <a:gd name="GluePoint3X" fmla="*/ 1 w 4"/>
                  <a:gd name="GluePoint3Y" fmla="*/ 4 h 6"/>
                  <a:gd name="GluePoint4X" fmla="*/ 4 w 4"/>
                  <a:gd name="GluePoint4Y" fmla="*/ 1 h 6"/>
                  <a:gd name="GluePoint5X" fmla="*/ 3 w 4"/>
                  <a:gd name="GluePoint5Y" fmla="*/ 0 h 6"/>
                  <a:gd name="GluePoint6X" fmla="*/ 0 w 4"/>
                  <a:gd name="GluePoint6Y" fmla="*/ 4 h 6"/>
                  <a:gd name="GluePoint7X" fmla="*/ 1 w 4"/>
                  <a:gd name="GluePoint7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1" y="6"/>
                    </a:moveTo>
                    <a:lnTo>
                      <a:pt x="3" y="6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33" name="Freeform 74"/>
              <p:cNvSpPr/>
              <p:nvPr/>
            </p:nvSpPr>
            <p:spPr>
              <a:xfrm>
                <a:off x="4863960" y="2114640"/>
                <a:ext cx="28080" cy="1090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09080"/>
                  <a:gd name="textAreaBottom" fmla="*/ 109440 h 109080"/>
                  <a:gd name="GluePoint1X" fmla="*/ 0 w 18"/>
                  <a:gd name="GluePoint1Y" fmla="*/ 37 h 69"/>
                  <a:gd name="GluePoint2X" fmla="*/ 2 w 18"/>
                  <a:gd name="GluePoint2Y" fmla="*/ 37 h 69"/>
                  <a:gd name="GluePoint3X" fmla="*/ 0 w 18"/>
                  <a:gd name="GluePoint3Y" fmla="*/ 35 h 69"/>
                  <a:gd name="GluePoint4X" fmla="*/ 3 w 18"/>
                  <a:gd name="GluePoint4Y" fmla="*/ 32 h 69"/>
                  <a:gd name="GluePoint5X" fmla="*/ 2 w 18"/>
                  <a:gd name="GluePoint5Y" fmla="*/ 31 h 69"/>
                  <a:gd name="GluePoint6X" fmla="*/ 5 w 18"/>
                  <a:gd name="GluePoint6Y" fmla="*/ 27 h 69"/>
                  <a:gd name="GluePoint7X" fmla="*/ 5 w 18"/>
                  <a:gd name="GluePoint7Y" fmla="*/ 24 h 69"/>
                  <a:gd name="GluePoint8X" fmla="*/ 8 w 18"/>
                  <a:gd name="GluePoint8Y" fmla="*/ 3 h 69"/>
                  <a:gd name="GluePoint9X" fmla="*/ 16 w 18"/>
                  <a:gd name="GluePoint9Y" fmla="*/ 3 h 69"/>
                  <a:gd name="GluePoint10X" fmla="*/ 16 w 18"/>
                  <a:gd name="GluePoint10Y" fmla="*/ 0 h 69"/>
                  <a:gd name="GluePoint11X" fmla="*/ 18 w 18"/>
                  <a:gd name="GluePoint11Y" fmla="*/ 2 h 69"/>
                  <a:gd name="GluePoint12X" fmla="*/ 16 w 18"/>
                  <a:gd name="GluePoint12Y" fmla="*/ 10 h 69"/>
                  <a:gd name="GluePoint13X" fmla="*/ 18 w 18"/>
                  <a:gd name="GluePoint13Y" fmla="*/ 16 h 69"/>
                  <a:gd name="GluePoint14X" fmla="*/ 14 w 18"/>
                  <a:gd name="GluePoint14Y" fmla="*/ 13 h 69"/>
                  <a:gd name="GluePoint15X" fmla="*/ 11 w 18"/>
                  <a:gd name="GluePoint15Y" fmla="*/ 13 h 69"/>
                  <a:gd name="GluePoint16X" fmla="*/ 8 w 18"/>
                  <a:gd name="GluePoint16Y" fmla="*/ 18 h 69"/>
                  <a:gd name="GluePoint17X" fmla="*/ 10 w 18"/>
                  <a:gd name="GluePoint17Y" fmla="*/ 26 h 69"/>
                  <a:gd name="GluePoint18X" fmla="*/ 13 w 18"/>
                  <a:gd name="GluePoint18Y" fmla="*/ 26 h 69"/>
                  <a:gd name="GluePoint19X" fmla="*/ 11 w 18"/>
                  <a:gd name="GluePoint19Y" fmla="*/ 27 h 69"/>
                  <a:gd name="GluePoint20X" fmla="*/ 10 w 18"/>
                  <a:gd name="GluePoint20Y" fmla="*/ 34 h 69"/>
                  <a:gd name="GluePoint21X" fmla="*/ 10 w 18"/>
                  <a:gd name="GluePoint21Y" fmla="*/ 35 h 69"/>
                  <a:gd name="GluePoint22X" fmla="*/ 16 w 18"/>
                  <a:gd name="GluePoint22Y" fmla="*/ 31 h 69"/>
                  <a:gd name="GluePoint23X" fmla="*/ 18 w 18"/>
                  <a:gd name="GluePoint23Y" fmla="*/ 32 h 69"/>
                  <a:gd name="GluePoint24X" fmla="*/ 18 w 18"/>
                  <a:gd name="GluePoint24Y" fmla="*/ 39 h 69"/>
                  <a:gd name="GluePoint25X" fmla="*/ 14 w 18"/>
                  <a:gd name="GluePoint25Y" fmla="*/ 48 h 69"/>
                  <a:gd name="GluePoint26X" fmla="*/ 14 w 18"/>
                  <a:gd name="GluePoint26Y" fmla="*/ 68 h 69"/>
                  <a:gd name="GluePoint27X" fmla="*/ 13 w 18"/>
                  <a:gd name="GluePoint27Y" fmla="*/ 69 h 69"/>
                  <a:gd name="GluePoint28X" fmla="*/ 10 w 18"/>
                  <a:gd name="GluePoint28Y" fmla="*/ 61 h 69"/>
                  <a:gd name="GluePoint29X" fmla="*/ 5 w 18"/>
                  <a:gd name="GluePoint29Y" fmla="*/ 52 h 69"/>
                  <a:gd name="GluePoint30X" fmla="*/ 2 w 18"/>
                  <a:gd name="GluePoint30Y" fmla="*/ 44 h 69"/>
                  <a:gd name="GluePoint31X" fmla="*/ 0 w 18"/>
                  <a:gd name="GluePoint31Y" fmla="*/ 37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18" h="69">
                    <a:moveTo>
                      <a:pt x="0" y="37"/>
                    </a:moveTo>
                    <a:lnTo>
                      <a:pt x="2" y="37"/>
                    </a:lnTo>
                    <a:lnTo>
                      <a:pt x="0" y="35"/>
                    </a:lnTo>
                    <a:lnTo>
                      <a:pt x="3" y="32"/>
                    </a:lnTo>
                    <a:lnTo>
                      <a:pt x="2" y="31"/>
                    </a:lnTo>
                    <a:lnTo>
                      <a:pt x="5" y="27"/>
                    </a:lnTo>
                    <a:lnTo>
                      <a:pt x="5" y="24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16" y="10"/>
                    </a:lnTo>
                    <a:lnTo>
                      <a:pt x="18" y="16"/>
                    </a:lnTo>
                    <a:lnTo>
                      <a:pt x="14" y="13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1" y="27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6" y="31"/>
                    </a:lnTo>
                    <a:lnTo>
                      <a:pt x="18" y="32"/>
                    </a:lnTo>
                    <a:lnTo>
                      <a:pt x="18" y="39"/>
                    </a:lnTo>
                    <a:lnTo>
                      <a:pt x="14" y="48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0" y="61"/>
                    </a:lnTo>
                    <a:lnTo>
                      <a:pt x="5" y="52"/>
                    </a:lnTo>
                    <a:lnTo>
                      <a:pt x="2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34" name="Freeform 75"/>
              <p:cNvSpPr/>
              <p:nvPr/>
            </p:nvSpPr>
            <p:spPr>
              <a:xfrm>
                <a:off x="4549680" y="1487520"/>
                <a:ext cx="193320" cy="12996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29960"/>
                  <a:gd name="textAreaBottom" fmla="*/ 130320 h 129960"/>
                  <a:gd name="GluePoint1X" fmla="*/ 6 w 122"/>
                  <a:gd name="GluePoint1Y" fmla="*/ 77 h 82"/>
                  <a:gd name="GluePoint2X" fmla="*/ 6 w 122"/>
                  <a:gd name="GluePoint2Y" fmla="*/ 70 h 82"/>
                  <a:gd name="GluePoint3X" fmla="*/ 0 w 122"/>
                  <a:gd name="GluePoint3Y" fmla="*/ 65 h 82"/>
                  <a:gd name="GluePoint4X" fmla="*/ 8 w 122"/>
                  <a:gd name="GluePoint4Y" fmla="*/ 57 h 82"/>
                  <a:gd name="GluePoint5X" fmla="*/ 6 w 122"/>
                  <a:gd name="GluePoint5Y" fmla="*/ 53 h 82"/>
                  <a:gd name="GluePoint6X" fmla="*/ 0 w 122"/>
                  <a:gd name="GluePoint6Y" fmla="*/ 36 h 82"/>
                  <a:gd name="GluePoint7X" fmla="*/ 17 w 122"/>
                  <a:gd name="GluePoint7Y" fmla="*/ 36 h 82"/>
                  <a:gd name="GluePoint8X" fmla="*/ 16 w 122"/>
                  <a:gd name="GluePoint8Y" fmla="*/ 33 h 82"/>
                  <a:gd name="GluePoint9X" fmla="*/ 22 w 122"/>
                  <a:gd name="GluePoint9Y" fmla="*/ 30 h 82"/>
                  <a:gd name="GluePoint10X" fmla="*/ 28 w 122"/>
                  <a:gd name="GluePoint10Y" fmla="*/ 33 h 82"/>
                  <a:gd name="GluePoint11X" fmla="*/ 25 w 122"/>
                  <a:gd name="GluePoint11Y" fmla="*/ 28 h 82"/>
                  <a:gd name="GluePoint12X" fmla="*/ 27 w 122"/>
                  <a:gd name="GluePoint12Y" fmla="*/ 25 h 82"/>
                  <a:gd name="GluePoint13X" fmla="*/ 27 w 122"/>
                  <a:gd name="GluePoint13Y" fmla="*/ 19 h 82"/>
                  <a:gd name="GluePoint14X" fmla="*/ 36 w 122"/>
                  <a:gd name="GluePoint14Y" fmla="*/ 17 h 82"/>
                  <a:gd name="GluePoint15X" fmla="*/ 38 w 122"/>
                  <a:gd name="GluePoint15Y" fmla="*/ 14 h 82"/>
                  <a:gd name="GluePoint16X" fmla="*/ 35 w 122"/>
                  <a:gd name="GluePoint16Y" fmla="*/ 12 h 82"/>
                  <a:gd name="GluePoint17X" fmla="*/ 33 w 122"/>
                  <a:gd name="GluePoint17Y" fmla="*/ 11 h 82"/>
                  <a:gd name="GluePoint18X" fmla="*/ 36 w 122"/>
                  <a:gd name="GluePoint18Y" fmla="*/ 8 h 82"/>
                  <a:gd name="GluePoint19X" fmla="*/ 36 w 122"/>
                  <a:gd name="GluePoint19Y" fmla="*/ 8 h 82"/>
                  <a:gd name="GluePoint20X" fmla="*/ 41 w 122"/>
                  <a:gd name="GluePoint20Y" fmla="*/ 6 h 82"/>
                  <a:gd name="GluePoint21X" fmla="*/ 47 w 122"/>
                  <a:gd name="GluePoint21Y" fmla="*/ 6 h 82"/>
                  <a:gd name="GluePoint22X" fmla="*/ 52 w 122"/>
                  <a:gd name="GluePoint22Y" fmla="*/ 1 h 82"/>
                  <a:gd name="GluePoint23X" fmla="*/ 55 w 122"/>
                  <a:gd name="GluePoint23Y" fmla="*/ 0 h 82"/>
                  <a:gd name="GluePoint24X" fmla="*/ 68 w 122"/>
                  <a:gd name="GluePoint24Y" fmla="*/ 3 h 82"/>
                  <a:gd name="GluePoint25X" fmla="*/ 71 w 122"/>
                  <a:gd name="GluePoint25Y" fmla="*/ 4 h 82"/>
                  <a:gd name="GluePoint26X" fmla="*/ 71 w 122"/>
                  <a:gd name="GluePoint26Y" fmla="*/ 8 h 82"/>
                  <a:gd name="GluePoint27X" fmla="*/ 84 w 122"/>
                  <a:gd name="GluePoint27Y" fmla="*/ 4 h 82"/>
                  <a:gd name="GluePoint28X" fmla="*/ 90 w 122"/>
                  <a:gd name="GluePoint28Y" fmla="*/ 9 h 82"/>
                  <a:gd name="GluePoint29X" fmla="*/ 93 w 122"/>
                  <a:gd name="GluePoint29Y" fmla="*/ 16 h 82"/>
                  <a:gd name="GluePoint30X" fmla="*/ 93 w 122"/>
                  <a:gd name="GluePoint30Y" fmla="*/ 22 h 82"/>
                  <a:gd name="GluePoint31X" fmla="*/ 108 w 122"/>
                  <a:gd name="GluePoint31Y" fmla="*/ 35 h 82"/>
                  <a:gd name="GluePoint32X" fmla="*/ 109 w 122"/>
                  <a:gd name="GluePoint32Y" fmla="*/ 40 h 82"/>
                  <a:gd name="GluePoint33X" fmla="*/ 114 w 122"/>
                  <a:gd name="GluePoint33Y" fmla="*/ 38 h 82"/>
                  <a:gd name="GluePoint34X" fmla="*/ 122 w 122"/>
                  <a:gd name="GluePoint34Y" fmla="*/ 43 h 82"/>
                  <a:gd name="GluePoint35X" fmla="*/ 122 w 122"/>
                  <a:gd name="GluePoint35Y" fmla="*/ 45 h 82"/>
                  <a:gd name="GluePoint36X" fmla="*/ 116 w 122"/>
                  <a:gd name="GluePoint36Y" fmla="*/ 49 h 82"/>
                  <a:gd name="GluePoint37X" fmla="*/ 106 w 122"/>
                  <a:gd name="GluePoint37Y" fmla="*/ 48 h 82"/>
                  <a:gd name="GluePoint38X" fmla="*/ 103 w 122"/>
                  <a:gd name="GluePoint38Y" fmla="*/ 49 h 82"/>
                  <a:gd name="GluePoint39X" fmla="*/ 114 w 122"/>
                  <a:gd name="GluePoint39Y" fmla="*/ 67 h 82"/>
                  <a:gd name="GluePoint40X" fmla="*/ 103 w 122"/>
                  <a:gd name="GluePoint40Y" fmla="*/ 69 h 82"/>
                  <a:gd name="GluePoint41X" fmla="*/ 100 w 122"/>
                  <a:gd name="GluePoint41Y" fmla="*/ 72 h 82"/>
                  <a:gd name="GluePoint42X" fmla="*/ 100 w 122"/>
                  <a:gd name="GluePoint42Y" fmla="*/ 80 h 82"/>
                  <a:gd name="GluePoint43X" fmla="*/ 98 w 122"/>
                  <a:gd name="GluePoint43Y" fmla="*/ 82 h 82"/>
                  <a:gd name="GluePoint44X" fmla="*/ 95 w 122"/>
                  <a:gd name="GluePoint44Y" fmla="*/ 80 h 82"/>
                  <a:gd name="GluePoint45X" fmla="*/ 85 w 122"/>
                  <a:gd name="GluePoint45Y" fmla="*/ 82 h 82"/>
                  <a:gd name="GluePoint46X" fmla="*/ 79 w 122"/>
                  <a:gd name="GluePoint46Y" fmla="*/ 77 h 82"/>
                  <a:gd name="GluePoint47X" fmla="*/ 76 w 122"/>
                  <a:gd name="GluePoint47Y" fmla="*/ 80 h 82"/>
                  <a:gd name="GluePoint48X" fmla="*/ 66 w 122"/>
                  <a:gd name="GluePoint48Y" fmla="*/ 77 h 82"/>
                  <a:gd name="GluePoint49X" fmla="*/ 60 w 122"/>
                  <a:gd name="GluePoint49Y" fmla="*/ 80 h 82"/>
                  <a:gd name="GluePoint50X" fmla="*/ 58 w 122"/>
                  <a:gd name="GluePoint50Y" fmla="*/ 77 h 82"/>
                  <a:gd name="GluePoint51X" fmla="*/ 54 w 122"/>
                  <a:gd name="GluePoint51Y" fmla="*/ 77 h 82"/>
                  <a:gd name="GluePoint52X" fmla="*/ 50 w 122"/>
                  <a:gd name="GluePoint52Y" fmla="*/ 73 h 82"/>
                  <a:gd name="GluePoint53X" fmla="*/ 35 w 122"/>
                  <a:gd name="GluePoint53Y" fmla="*/ 70 h 82"/>
                  <a:gd name="GluePoint54X" fmla="*/ 28 w 122"/>
                  <a:gd name="GluePoint54Y" fmla="*/ 70 h 82"/>
                  <a:gd name="GluePoint55X" fmla="*/ 17 w 122"/>
                  <a:gd name="GluePoint55Y" fmla="*/ 70 h 82"/>
                  <a:gd name="GluePoint56X" fmla="*/ 14 w 122"/>
                  <a:gd name="GluePoint56Y" fmla="*/ 73 h 82"/>
                  <a:gd name="GluePoint57X" fmla="*/ 6 w 122"/>
                  <a:gd name="GluePoint57Y" fmla="*/ 77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22" h="82">
                    <a:moveTo>
                      <a:pt x="6" y="77"/>
                    </a:moveTo>
                    <a:lnTo>
                      <a:pt x="6" y="70"/>
                    </a:lnTo>
                    <a:lnTo>
                      <a:pt x="0" y="65"/>
                    </a:lnTo>
                    <a:lnTo>
                      <a:pt x="8" y="57"/>
                    </a:lnTo>
                    <a:lnTo>
                      <a:pt x="6" y="53"/>
                    </a:lnTo>
                    <a:lnTo>
                      <a:pt x="0" y="36"/>
                    </a:lnTo>
                    <a:lnTo>
                      <a:pt x="17" y="36"/>
                    </a:lnTo>
                    <a:lnTo>
                      <a:pt x="16" y="33"/>
                    </a:lnTo>
                    <a:lnTo>
                      <a:pt x="22" y="30"/>
                    </a:lnTo>
                    <a:lnTo>
                      <a:pt x="28" y="33"/>
                    </a:lnTo>
                    <a:lnTo>
                      <a:pt x="25" y="28"/>
                    </a:lnTo>
                    <a:lnTo>
                      <a:pt x="27" y="25"/>
                    </a:lnTo>
                    <a:lnTo>
                      <a:pt x="27" y="19"/>
                    </a:lnTo>
                    <a:lnTo>
                      <a:pt x="36" y="17"/>
                    </a:lnTo>
                    <a:lnTo>
                      <a:pt x="38" y="14"/>
                    </a:lnTo>
                    <a:lnTo>
                      <a:pt x="35" y="12"/>
                    </a:lnTo>
                    <a:lnTo>
                      <a:pt x="33" y="11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41" y="6"/>
                    </a:lnTo>
                    <a:lnTo>
                      <a:pt x="47" y="6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68" y="3"/>
                    </a:lnTo>
                    <a:lnTo>
                      <a:pt x="71" y="4"/>
                    </a:lnTo>
                    <a:lnTo>
                      <a:pt x="71" y="8"/>
                    </a:lnTo>
                    <a:lnTo>
                      <a:pt x="84" y="4"/>
                    </a:lnTo>
                    <a:lnTo>
                      <a:pt x="90" y="9"/>
                    </a:lnTo>
                    <a:lnTo>
                      <a:pt x="93" y="16"/>
                    </a:lnTo>
                    <a:lnTo>
                      <a:pt x="93" y="22"/>
                    </a:lnTo>
                    <a:lnTo>
                      <a:pt x="108" y="35"/>
                    </a:lnTo>
                    <a:lnTo>
                      <a:pt x="109" y="40"/>
                    </a:lnTo>
                    <a:lnTo>
                      <a:pt x="114" y="38"/>
                    </a:lnTo>
                    <a:lnTo>
                      <a:pt x="122" y="43"/>
                    </a:lnTo>
                    <a:lnTo>
                      <a:pt x="122" y="45"/>
                    </a:lnTo>
                    <a:lnTo>
                      <a:pt x="116" y="49"/>
                    </a:lnTo>
                    <a:lnTo>
                      <a:pt x="106" y="48"/>
                    </a:lnTo>
                    <a:lnTo>
                      <a:pt x="103" y="49"/>
                    </a:lnTo>
                    <a:lnTo>
                      <a:pt x="114" y="67"/>
                    </a:lnTo>
                    <a:lnTo>
                      <a:pt x="103" y="69"/>
                    </a:lnTo>
                    <a:lnTo>
                      <a:pt x="100" y="72"/>
                    </a:lnTo>
                    <a:lnTo>
                      <a:pt x="100" y="80"/>
                    </a:lnTo>
                    <a:lnTo>
                      <a:pt x="98" y="82"/>
                    </a:lnTo>
                    <a:lnTo>
                      <a:pt x="95" y="80"/>
                    </a:lnTo>
                    <a:lnTo>
                      <a:pt x="85" y="82"/>
                    </a:lnTo>
                    <a:lnTo>
                      <a:pt x="79" y="77"/>
                    </a:lnTo>
                    <a:lnTo>
                      <a:pt x="76" y="80"/>
                    </a:lnTo>
                    <a:lnTo>
                      <a:pt x="66" y="77"/>
                    </a:lnTo>
                    <a:lnTo>
                      <a:pt x="60" y="80"/>
                    </a:lnTo>
                    <a:lnTo>
                      <a:pt x="58" y="77"/>
                    </a:lnTo>
                    <a:lnTo>
                      <a:pt x="54" y="77"/>
                    </a:lnTo>
                    <a:lnTo>
                      <a:pt x="50" y="73"/>
                    </a:lnTo>
                    <a:lnTo>
                      <a:pt x="35" y="70"/>
                    </a:lnTo>
                    <a:lnTo>
                      <a:pt x="28" y="70"/>
                    </a:lnTo>
                    <a:lnTo>
                      <a:pt x="17" y="70"/>
                    </a:lnTo>
                    <a:lnTo>
                      <a:pt x="14" y="73"/>
                    </a:lnTo>
                    <a:lnTo>
                      <a:pt x="6" y="7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35" name="Freeform 76"/>
              <p:cNvSpPr/>
              <p:nvPr/>
            </p:nvSpPr>
            <p:spPr>
              <a:xfrm>
                <a:off x="4641840" y="2160720"/>
                <a:ext cx="275760" cy="275760"/>
              </a:xfrm>
              <a:custGeom>
                <a:avLst/>
                <a:gdLst>
                  <a:gd name="textAreaLeft" fmla="*/ 0 w 275760"/>
                  <a:gd name="textAreaRight" fmla="*/ 276120 w 275760"/>
                  <a:gd name="textAreaTop" fmla="*/ 0 h 275760"/>
                  <a:gd name="textAreaBottom" fmla="*/ 276120 h 275760"/>
                  <a:gd name="GluePoint1X" fmla="*/ 139 w 174"/>
                  <a:gd name="GluePoint1Y" fmla="*/ 6 h 174"/>
                  <a:gd name="GluePoint2X" fmla="*/ 124 w 174"/>
                  <a:gd name="GluePoint2Y" fmla="*/ 11 h 174"/>
                  <a:gd name="GluePoint3X" fmla="*/ 116 w 174"/>
                  <a:gd name="GluePoint3Y" fmla="*/ 11 h 174"/>
                  <a:gd name="GluePoint4X" fmla="*/ 110 w 174"/>
                  <a:gd name="GluePoint4Y" fmla="*/ 6 h 174"/>
                  <a:gd name="GluePoint5X" fmla="*/ 105 w 174"/>
                  <a:gd name="GluePoint5Y" fmla="*/ 2 h 174"/>
                  <a:gd name="GluePoint6X" fmla="*/ 96 w 174"/>
                  <a:gd name="GluePoint6Y" fmla="*/ 3 h 174"/>
                  <a:gd name="GluePoint7X" fmla="*/ 86 w 174"/>
                  <a:gd name="GluePoint7Y" fmla="*/ 6 h 174"/>
                  <a:gd name="GluePoint8X" fmla="*/ 83 w 174"/>
                  <a:gd name="GluePoint8Y" fmla="*/ 3 h 174"/>
                  <a:gd name="GluePoint9X" fmla="*/ 32 w 174"/>
                  <a:gd name="GluePoint9Y" fmla="*/ 3 h 174"/>
                  <a:gd name="GluePoint10X" fmla="*/ 8 w 174"/>
                  <a:gd name="GluePoint10Y" fmla="*/ 2 h 174"/>
                  <a:gd name="GluePoint11X" fmla="*/ 4 w 174"/>
                  <a:gd name="GluePoint11Y" fmla="*/ 0 h 174"/>
                  <a:gd name="GluePoint12X" fmla="*/ 4 w 174"/>
                  <a:gd name="GluePoint12Y" fmla="*/ 23 h 174"/>
                  <a:gd name="GluePoint13X" fmla="*/ 2 w 174"/>
                  <a:gd name="GluePoint13Y" fmla="*/ 34 h 174"/>
                  <a:gd name="GluePoint14X" fmla="*/ 4 w 174"/>
                  <a:gd name="GluePoint14Y" fmla="*/ 40 h 174"/>
                  <a:gd name="GluePoint15X" fmla="*/ 10 w 174"/>
                  <a:gd name="GluePoint15Y" fmla="*/ 61 h 174"/>
                  <a:gd name="GluePoint16X" fmla="*/ 12 w 174"/>
                  <a:gd name="GluePoint16Y" fmla="*/ 92 h 174"/>
                  <a:gd name="GluePoint17X" fmla="*/ 13 w 174"/>
                  <a:gd name="GluePoint17Y" fmla="*/ 122 h 174"/>
                  <a:gd name="GluePoint18X" fmla="*/ 15 w 174"/>
                  <a:gd name="GluePoint18Y" fmla="*/ 154 h 174"/>
                  <a:gd name="GluePoint19X" fmla="*/ 26 w 174"/>
                  <a:gd name="GluePoint19Y" fmla="*/ 169 h 174"/>
                  <a:gd name="GluePoint20X" fmla="*/ 50 w 174"/>
                  <a:gd name="GluePoint20Y" fmla="*/ 169 h 174"/>
                  <a:gd name="GluePoint21X" fmla="*/ 73 w 174"/>
                  <a:gd name="GluePoint21Y" fmla="*/ 169 h 174"/>
                  <a:gd name="GluePoint22X" fmla="*/ 96 w 174"/>
                  <a:gd name="GluePoint22Y" fmla="*/ 169 h 174"/>
                  <a:gd name="GluePoint23X" fmla="*/ 110 w 174"/>
                  <a:gd name="GluePoint23Y" fmla="*/ 166 h 174"/>
                  <a:gd name="GluePoint24X" fmla="*/ 112 w 174"/>
                  <a:gd name="GluePoint24Y" fmla="*/ 169 h 174"/>
                  <a:gd name="GluePoint25X" fmla="*/ 137 w 174"/>
                  <a:gd name="GluePoint25Y" fmla="*/ 171 h 174"/>
                  <a:gd name="GluePoint26X" fmla="*/ 150 w 174"/>
                  <a:gd name="GluePoint26Y" fmla="*/ 174 h 174"/>
                  <a:gd name="GluePoint27X" fmla="*/ 159 w 174"/>
                  <a:gd name="GluePoint27Y" fmla="*/ 164 h 174"/>
                  <a:gd name="GluePoint28X" fmla="*/ 166 w 174"/>
                  <a:gd name="GluePoint28Y" fmla="*/ 156 h 174"/>
                  <a:gd name="GluePoint29X" fmla="*/ 169 w 174"/>
                  <a:gd name="GluePoint29Y" fmla="*/ 137 h 174"/>
                  <a:gd name="GluePoint30X" fmla="*/ 164 w 174"/>
                  <a:gd name="GluePoint30Y" fmla="*/ 125 h 174"/>
                  <a:gd name="GluePoint31X" fmla="*/ 140 w 174"/>
                  <a:gd name="GluePoint31Y" fmla="*/ 79 h 174"/>
                  <a:gd name="GluePoint32X" fmla="*/ 135 w 174"/>
                  <a:gd name="GluePoint32Y" fmla="*/ 64 h 174"/>
                  <a:gd name="GluePoint33X" fmla="*/ 121 w 174"/>
                  <a:gd name="GluePoint33Y" fmla="*/ 48 h 174"/>
                  <a:gd name="GluePoint34X" fmla="*/ 116 w 174"/>
                  <a:gd name="GluePoint34Y" fmla="*/ 35 h 174"/>
                  <a:gd name="GluePoint35X" fmla="*/ 118 w 174"/>
                  <a:gd name="GluePoint35Y" fmla="*/ 29 h 174"/>
                  <a:gd name="GluePoint36X" fmla="*/ 129 w 174"/>
                  <a:gd name="GluePoint36Y" fmla="*/ 48 h 174"/>
                  <a:gd name="GluePoint37X" fmla="*/ 143 w 174"/>
                  <a:gd name="GluePoint37Y" fmla="*/ 68 h 174"/>
                  <a:gd name="GluePoint38X" fmla="*/ 148 w 174"/>
                  <a:gd name="GluePoint38Y" fmla="*/ 60 h 174"/>
                  <a:gd name="GluePoint39X" fmla="*/ 150 w 174"/>
                  <a:gd name="GluePoint39Y" fmla="*/ 32 h 174"/>
                  <a:gd name="GluePoint40X" fmla="*/ 142 w 174"/>
                  <a:gd name="GluePoint40Y" fmla="*/ 15 h 1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74" h="174">
                    <a:moveTo>
                      <a:pt x="140" y="8"/>
                    </a:moveTo>
                    <a:lnTo>
                      <a:pt x="139" y="6"/>
                    </a:lnTo>
                    <a:lnTo>
                      <a:pt x="131" y="10"/>
                    </a:lnTo>
                    <a:lnTo>
                      <a:pt x="124" y="11"/>
                    </a:lnTo>
                    <a:lnTo>
                      <a:pt x="123" y="10"/>
                    </a:lnTo>
                    <a:lnTo>
                      <a:pt x="116" y="11"/>
                    </a:lnTo>
                    <a:lnTo>
                      <a:pt x="113" y="8"/>
                    </a:lnTo>
                    <a:lnTo>
                      <a:pt x="110" y="6"/>
                    </a:lnTo>
                    <a:lnTo>
                      <a:pt x="110" y="8"/>
                    </a:lnTo>
                    <a:lnTo>
                      <a:pt x="105" y="2"/>
                    </a:lnTo>
                    <a:lnTo>
                      <a:pt x="102" y="3"/>
                    </a:lnTo>
                    <a:lnTo>
                      <a:pt x="96" y="3"/>
                    </a:lnTo>
                    <a:lnTo>
                      <a:pt x="94" y="2"/>
                    </a:lnTo>
                    <a:lnTo>
                      <a:pt x="86" y="6"/>
                    </a:lnTo>
                    <a:lnTo>
                      <a:pt x="88" y="2"/>
                    </a:lnTo>
                    <a:lnTo>
                      <a:pt x="83" y="3"/>
                    </a:lnTo>
                    <a:lnTo>
                      <a:pt x="64" y="15"/>
                    </a:lnTo>
                    <a:lnTo>
                      <a:pt x="32" y="3"/>
                    </a:lnTo>
                    <a:lnTo>
                      <a:pt x="16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4" y="23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7"/>
                    </a:lnTo>
                    <a:lnTo>
                      <a:pt x="4" y="40"/>
                    </a:lnTo>
                    <a:lnTo>
                      <a:pt x="8" y="45"/>
                    </a:lnTo>
                    <a:lnTo>
                      <a:pt x="10" y="61"/>
                    </a:lnTo>
                    <a:lnTo>
                      <a:pt x="10" y="77"/>
                    </a:lnTo>
                    <a:lnTo>
                      <a:pt x="12" y="92"/>
                    </a:lnTo>
                    <a:lnTo>
                      <a:pt x="12" y="108"/>
                    </a:lnTo>
                    <a:lnTo>
                      <a:pt x="13" y="122"/>
                    </a:lnTo>
                    <a:lnTo>
                      <a:pt x="13" y="138"/>
                    </a:lnTo>
                    <a:lnTo>
                      <a:pt x="15" y="154"/>
                    </a:lnTo>
                    <a:lnTo>
                      <a:pt x="15" y="169"/>
                    </a:lnTo>
                    <a:lnTo>
                      <a:pt x="26" y="169"/>
                    </a:lnTo>
                    <a:lnTo>
                      <a:pt x="39" y="169"/>
                    </a:lnTo>
                    <a:lnTo>
                      <a:pt x="50" y="169"/>
                    </a:lnTo>
                    <a:lnTo>
                      <a:pt x="61" y="169"/>
                    </a:lnTo>
                    <a:lnTo>
                      <a:pt x="73" y="169"/>
                    </a:lnTo>
                    <a:lnTo>
                      <a:pt x="85" y="169"/>
                    </a:lnTo>
                    <a:lnTo>
                      <a:pt x="96" y="169"/>
                    </a:lnTo>
                    <a:lnTo>
                      <a:pt x="108" y="169"/>
                    </a:lnTo>
                    <a:lnTo>
                      <a:pt x="110" y="166"/>
                    </a:lnTo>
                    <a:lnTo>
                      <a:pt x="112" y="166"/>
                    </a:lnTo>
                    <a:lnTo>
                      <a:pt x="112" y="169"/>
                    </a:lnTo>
                    <a:lnTo>
                      <a:pt x="124" y="169"/>
                    </a:lnTo>
                    <a:lnTo>
                      <a:pt x="137" y="171"/>
                    </a:lnTo>
                    <a:lnTo>
                      <a:pt x="143" y="174"/>
                    </a:lnTo>
                    <a:lnTo>
                      <a:pt x="150" y="174"/>
                    </a:lnTo>
                    <a:lnTo>
                      <a:pt x="151" y="166"/>
                    </a:lnTo>
                    <a:lnTo>
                      <a:pt x="159" y="164"/>
                    </a:lnTo>
                    <a:lnTo>
                      <a:pt x="162" y="154"/>
                    </a:lnTo>
                    <a:lnTo>
                      <a:pt x="166" y="156"/>
                    </a:lnTo>
                    <a:lnTo>
                      <a:pt x="172" y="150"/>
                    </a:lnTo>
                    <a:lnTo>
                      <a:pt x="169" y="137"/>
                    </a:lnTo>
                    <a:lnTo>
                      <a:pt x="174" y="135"/>
                    </a:lnTo>
                    <a:lnTo>
                      <a:pt x="164" y="125"/>
                    </a:lnTo>
                    <a:lnTo>
                      <a:pt x="145" y="90"/>
                    </a:lnTo>
                    <a:lnTo>
                      <a:pt x="140" y="79"/>
                    </a:lnTo>
                    <a:lnTo>
                      <a:pt x="135" y="72"/>
                    </a:lnTo>
                    <a:lnTo>
                      <a:pt x="135" y="64"/>
                    </a:lnTo>
                    <a:lnTo>
                      <a:pt x="126" y="56"/>
                    </a:lnTo>
                    <a:lnTo>
                      <a:pt x="121" y="48"/>
                    </a:lnTo>
                    <a:lnTo>
                      <a:pt x="120" y="42"/>
                    </a:lnTo>
                    <a:lnTo>
                      <a:pt x="116" y="35"/>
                    </a:lnTo>
                    <a:lnTo>
                      <a:pt x="118" y="29"/>
                    </a:lnTo>
                    <a:lnTo>
                      <a:pt x="118" y="29"/>
                    </a:lnTo>
                    <a:lnTo>
                      <a:pt x="121" y="37"/>
                    </a:lnTo>
                    <a:lnTo>
                      <a:pt x="129" y="48"/>
                    </a:lnTo>
                    <a:lnTo>
                      <a:pt x="131" y="53"/>
                    </a:lnTo>
                    <a:lnTo>
                      <a:pt x="143" y="68"/>
                    </a:lnTo>
                    <a:lnTo>
                      <a:pt x="148" y="66"/>
                    </a:lnTo>
                    <a:lnTo>
                      <a:pt x="148" y="60"/>
                    </a:lnTo>
                    <a:lnTo>
                      <a:pt x="153" y="40"/>
                    </a:lnTo>
                    <a:lnTo>
                      <a:pt x="150" y="32"/>
                    </a:lnTo>
                    <a:lnTo>
                      <a:pt x="145" y="23"/>
                    </a:lnTo>
                    <a:lnTo>
                      <a:pt x="142" y="15"/>
                    </a:lnTo>
                    <a:lnTo>
                      <a:pt x="14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36" name="Freeform 77"/>
              <p:cNvSpPr/>
              <p:nvPr/>
            </p:nvSpPr>
            <p:spPr>
              <a:xfrm>
                <a:off x="6411960" y="2463840"/>
                <a:ext cx="201240" cy="42192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421920"/>
                  <a:gd name="textAreaBottom" fmla="*/ 422280 h 421920"/>
                  <a:gd name="GluePoint1X" fmla="*/ 89 w 127"/>
                  <a:gd name="GluePoint1Y" fmla="*/ 153 h 266"/>
                  <a:gd name="GluePoint2X" fmla="*/ 77 w 127"/>
                  <a:gd name="GluePoint2Y" fmla="*/ 144 h 266"/>
                  <a:gd name="GluePoint3X" fmla="*/ 59 w 127"/>
                  <a:gd name="GluePoint3Y" fmla="*/ 129 h 266"/>
                  <a:gd name="GluePoint4X" fmla="*/ 46 w 127"/>
                  <a:gd name="GluePoint4Y" fmla="*/ 129 h 266"/>
                  <a:gd name="GluePoint5X" fmla="*/ 48 w 127"/>
                  <a:gd name="GluePoint5Y" fmla="*/ 152 h 266"/>
                  <a:gd name="GluePoint6X" fmla="*/ 43 w 127"/>
                  <a:gd name="GluePoint6Y" fmla="*/ 172 h 266"/>
                  <a:gd name="GluePoint7X" fmla="*/ 42 w 127"/>
                  <a:gd name="GluePoint7Y" fmla="*/ 203 h 266"/>
                  <a:gd name="GluePoint8X" fmla="*/ 54 w 127"/>
                  <a:gd name="GluePoint8Y" fmla="*/ 216 h 266"/>
                  <a:gd name="GluePoint9X" fmla="*/ 64 w 127"/>
                  <a:gd name="GluePoint9Y" fmla="*/ 237 h 266"/>
                  <a:gd name="GluePoint10X" fmla="*/ 78 w 127"/>
                  <a:gd name="GluePoint10Y" fmla="*/ 245 h 266"/>
                  <a:gd name="GluePoint11X" fmla="*/ 88 w 127"/>
                  <a:gd name="GluePoint11Y" fmla="*/ 261 h 266"/>
                  <a:gd name="GluePoint12X" fmla="*/ 75 w 127"/>
                  <a:gd name="GluePoint12Y" fmla="*/ 266 h 266"/>
                  <a:gd name="GluePoint13X" fmla="*/ 72 w 127"/>
                  <a:gd name="GluePoint13Y" fmla="*/ 251 h 266"/>
                  <a:gd name="GluePoint14X" fmla="*/ 59 w 127"/>
                  <a:gd name="GluePoint14Y" fmla="*/ 253 h 266"/>
                  <a:gd name="GluePoint15X" fmla="*/ 34 w 127"/>
                  <a:gd name="GluePoint15Y" fmla="*/ 221 h 266"/>
                  <a:gd name="GluePoint16X" fmla="*/ 27 w 127"/>
                  <a:gd name="GluePoint16Y" fmla="*/ 208 h 266"/>
                  <a:gd name="GluePoint17X" fmla="*/ 34 w 127"/>
                  <a:gd name="GluePoint17Y" fmla="*/ 174 h 266"/>
                  <a:gd name="GluePoint18X" fmla="*/ 43 w 127"/>
                  <a:gd name="GluePoint18Y" fmla="*/ 156 h 266"/>
                  <a:gd name="GluePoint19X" fmla="*/ 31 w 127"/>
                  <a:gd name="GluePoint19Y" fmla="*/ 119 h 266"/>
                  <a:gd name="GluePoint20X" fmla="*/ 16 w 127"/>
                  <a:gd name="GluePoint20Y" fmla="*/ 105 h 266"/>
                  <a:gd name="GluePoint21X" fmla="*/ 21 w 127"/>
                  <a:gd name="GluePoint21Y" fmla="*/ 94 h 266"/>
                  <a:gd name="GluePoint22X" fmla="*/ 23 w 127"/>
                  <a:gd name="GluePoint22Y" fmla="*/ 81 h 266"/>
                  <a:gd name="GluePoint23X" fmla="*/ 19 w 127"/>
                  <a:gd name="GluePoint23Y" fmla="*/ 78 h 266"/>
                  <a:gd name="GluePoint24X" fmla="*/ 7 w 127"/>
                  <a:gd name="GluePoint24Y" fmla="*/ 57 h 266"/>
                  <a:gd name="GluePoint25X" fmla="*/ 2 w 127"/>
                  <a:gd name="GluePoint25Y" fmla="*/ 41 h 266"/>
                  <a:gd name="GluePoint26X" fmla="*/ 4 w 127"/>
                  <a:gd name="GluePoint26Y" fmla="*/ 21 h 266"/>
                  <a:gd name="GluePoint27X" fmla="*/ 24 w 127"/>
                  <a:gd name="GluePoint27Y" fmla="*/ 10 h 266"/>
                  <a:gd name="GluePoint28X" fmla="*/ 34 w 127"/>
                  <a:gd name="GluePoint28Y" fmla="*/ 0 h 266"/>
                  <a:gd name="GluePoint29X" fmla="*/ 35 w 127"/>
                  <a:gd name="GluePoint29Y" fmla="*/ 5 h 266"/>
                  <a:gd name="GluePoint30X" fmla="*/ 40 w 127"/>
                  <a:gd name="GluePoint30Y" fmla="*/ 17 h 266"/>
                  <a:gd name="GluePoint31X" fmla="*/ 50 w 127"/>
                  <a:gd name="GluePoint31Y" fmla="*/ 20 h 266"/>
                  <a:gd name="GluePoint32X" fmla="*/ 51 w 127"/>
                  <a:gd name="GluePoint32Y" fmla="*/ 50 h 266"/>
                  <a:gd name="GluePoint33X" fmla="*/ 64 w 127"/>
                  <a:gd name="GluePoint33Y" fmla="*/ 45 h 266"/>
                  <a:gd name="GluePoint34X" fmla="*/ 72 w 127"/>
                  <a:gd name="GluePoint34Y" fmla="*/ 49 h 266"/>
                  <a:gd name="GluePoint35X" fmla="*/ 81 w 127"/>
                  <a:gd name="GluePoint35Y" fmla="*/ 47 h 266"/>
                  <a:gd name="GluePoint36X" fmla="*/ 89 w 127"/>
                  <a:gd name="GluePoint36Y" fmla="*/ 42 h 266"/>
                  <a:gd name="GluePoint37X" fmla="*/ 105 w 127"/>
                  <a:gd name="GluePoint37Y" fmla="*/ 57 h 266"/>
                  <a:gd name="GluePoint38X" fmla="*/ 112 w 127"/>
                  <a:gd name="GluePoint38Y" fmla="*/ 78 h 266"/>
                  <a:gd name="GluePoint39X" fmla="*/ 120 w 127"/>
                  <a:gd name="GluePoint39Y" fmla="*/ 84 h 266"/>
                  <a:gd name="GluePoint40X" fmla="*/ 126 w 127"/>
                  <a:gd name="GluePoint40Y" fmla="*/ 95 h 266"/>
                  <a:gd name="GluePoint41X" fmla="*/ 124 w 127"/>
                  <a:gd name="GluePoint41Y" fmla="*/ 115 h 266"/>
                  <a:gd name="GluePoint42X" fmla="*/ 118 w 127"/>
                  <a:gd name="GluePoint42Y" fmla="*/ 113 h 266"/>
                  <a:gd name="GluePoint43X" fmla="*/ 94 w 127"/>
                  <a:gd name="GluePoint43Y" fmla="*/ 113 h 266"/>
                  <a:gd name="GluePoint44X" fmla="*/ 81 w 127"/>
                  <a:gd name="GluePoint44Y" fmla="*/ 127 h 266"/>
                  <a:gd name="GluePoint45X" fmla="*/ 86 w 127"/>
                  <a:gd name="GluePoint45Y" fmla="*/ 144 h 266"/>
                  <a:gd name="GluePoint46X" fmla="*/ 94 w 127"/>
                  <a:gd name="GluePoint46Y" fmla="*/ 161 h 26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7" h="266">
                    <a:moveTo>
                      <a:pt x="94" y="161"/>
                    </a:moveTo>
                    <a:lnTo>
                      <a:pt x="89" y="153"/>
                    </a:lnTo>
                    <a:lnTo>
                      <a:pt x="83" y="152"/>
                    </a:lnTo>
                    <a:lnTo>
                      <a:pt x="77" y="144"/>
                    </a:lnTo>
                    <a:lnTo>
                      <a:pt x="62" y="144"/>
                    </a:lnTo>
                    <a:lnTo>
                      <a:pt x="59" y="129"/>
                    </a:lnTo>
                    <a:lnTo>
                      <a:pt x="50" y="127"/>
                    </a:lnTo>
                    <a:lnTo>
                      <a:pt x="46" y="129"/>
                    </a:lnTo>
                    <a:lnTo>
                      <a:pt x="48" y="136"/>
                    </a:lnTo>
                    <a:lnTo>
                      <a:pt x="48" y="152"/>
                    </a:lnTo>
                    <a:lnTo>
                      <a:pt x="45" y="161"/>
                    </a:lnTo>
                    <a:lnTo>
                      <a:pt x="43" y="172"/>
                    </a:lnTo>
                    <a:lnTo>
                      <a:pt x="39" y="185"/>
                    </a:lnTo>
                    <a:lnTo>
                      <a:pt x="42" y="203"/>
                    </a:lnTo>
                    <a:lnTo>
                      <a:pt x="51" y="203"/>
                    </a:lnTo>
                    <a:lnTo>
                      <a:pt x="54" y="216"/>
                    </a:lnTo>
                    <a:lnTo>
                      <a:pt x="59" y="222"/>
                    </a:lnTo>
                    <a:lnTo>
                      <a:pt x="64" y="237"/>
                    </a:lnTo>
                    <a:lnTo>
                      <a:pt x="69" y="243"/>
                    </a:lnTo>
                    <a:lnTo>
                      <a:pt x="78" y="245"/>
                    </a:lnTo>
                    <a:lnTo>
                      <a:pt x="89" y="256"/>
                    </a:lnTo>
                    <a:lnTo>
                      <a:pt x="88" y="261"/>
                    </a:lnTo>
                    <a:lnTo>
                      <a:pt x="81" y="261"/>
                    </a:lnTo>
                    <a:lnTo>
                      <a:pt x="75" y="266"/>
                    </a:lnTo>
                    <a:lnTo>
                      <a:pt x="75" y="256"/>
                    </a:lnTo>
                    <a:lnTo>
                      <a:pt x="72" y="251"/>
                    </a:lnTo>
                    <a:lnTo>
                      <a:pt x="58" y="248"/>
                    </a:lnTo>
                    <a:lnTo>
                      <a:pt x="59" y="253"/>
                    </a:lnTo>
                    <a:lnTo>
                      <a:pt x="42" y="229"/>
                    </a:lnTo>
                    <a:lnTo>
                      <a:pt x="34" y="221"/>
                    </a:lnTo>
                    <a:lnTo>
                      <a:pt x="29" y="221"/>
                    </a:lnTo>
                    <a:lnTo>
                      <a:pt x="27" y="208"/>
                    </a:lnTo>
                    <a:lnTo>
                      <a:pt x="32" y="187"/>
                    </a:lnTo>
                    <a:lnTo>
                      <a:pt x="34" y="174"/>
                    </a:lnTo>
                    <a:lnTo>
                      <a:pt x="39" y="168"/>
                    </a:lnTo>
                    <a:lnTo>
                      <a:pt x="43" y="156"/>
                    </a:lnTo>
                    <a:lnTo>
                      <a:pt x="34" y="136"/>
                    </a:lnTo>
                    <a:lnTo>
                      <a:pt x="31" y="119"/>
                    </a:lnTo>
                    <a:lnTo>
                      <a:pt x="19" y="110"/>
                    </a:lnTo>
                    <a:lnTo>
                      <a:pt x="16" y="105"/>
                    </a:lnTo>
                    <a:lnTo>
                      <a:pt x="16" y="100"/>
                    </a:lnTo>
                    <a:lnTo>
                      <a:pt x="21" y="94"/>
                    </a:lnTo>
                    <a:lnTo>
                      <a:pt x="21" y="87"/>
                    </a:lnTo>
                    <a:lnTo>
                      <a:pt x="23" y="81"/>
                    </a:lnTo>
                    <a:lnTo>
                      <a:pt x="21" y="79"/>
                    </a:lnTo>
                    <a:lnTo>
                      <a:pt x="19" y="78"/>
                    </a:lnTo>
                    <a:lnTo>
                      <a:pt x="16" y="65"/>
                    </a:lnTo>
                    <a:lnTo>
                      <a:pt x="7" y="57"/>
                    </a:lnTo>
                    <a:lnTo>
                      <a:pt x="0" y="42"/>
                    </a:lnTo>
                    <a:lnTo>
                      <a:pt x="2" y="41"/>
                    </a:lnTo>
                    <a:lnTo>
                      <a:pt x="0" y="33"/>
                    </a:lnTo>
                    <a:lnTo>
                      <a:pt x="4" y="21"/>
                    </a:lnTo>
                    <a:lnTo>
                      <a:pt x="15" y="20"/>
                    </a:lnTo>
                    <a:lnTo>
                      <a:pt x="24" y="10"/>
                    </a:lnTo>
                    <a:lnTo>
                      <a:pt x="29" y="8"/>
                    </a:lnTo>
                    <a:lnTo>
                      <a:pt x="34" y="0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9" y="8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50" y="20"/>
                    </a:lnTo>
                    <a:lnTo>
                      <a:pt x="51" y="36"/>
                    </a:lnTo>
                    <a:lnTo>
                      <a:pt x="51" y="50"/>
                    </a:lnTo>
                    <a:lnTo>
                      <a:pt x="53" y="57"/>
                    </a:lnTo>
                    <a:lnTo>
                      <a:pt x="64" y="45"/>
                    </a:lnTo>
                    <a:lnTo>
                      <a:pt x="69" y="45"/>
                    </a:lnTo>
                    <a:lnTo>
                      <a:pt x="72" y="49"/>
                    </a:lnTo>
                    <a:lnTo>
                      <a:pt x="77" y="50"/>
                    </a:lnTo>
                    <a:lnTo>
                      <a:pt x="81" y="47"/>
                    </a:lnTo>
                    <a:lnTo>
                      <a:pt x="83" y="42"/>
                    </a:lnTo>
                    <a:lnTo>
                      <a:pt x="89" y="42"/>
                    </a:lnTo>
                    <a:lnTo>
                      <a:pt x="93" y="42"/>
                    </a:lnTo>
                    <a:lnTo>
                      <a:pt x="105" y="57"/>
                    </a:lnTo>
                    <a:lnTo>
                      <a:pt x="108" y="63"/>
                    </a:lnTo>
                    <a:lnTo>
                      <a:pt x="112" y="78"/>
                    </a:lnTo>
                    <a:lnTo>
                      <a:pt x="116" y="82"/>
                    </a:lnTo>
                    <a:lnTo>
                      <a:pt x="120" y="84"/>
                    </a:lnTo>
                    <a:lnTo>
                      <a:pt x="126" y="90"/>
                    </a:lnTo>
                    <a:lnTo>
                      <a:pt x="126" y="95"/>
                    </a:lnTo>
                    <a:lnTo>
                      <a:pt x="127" y="110"/>
                    </a:lnTo>
                    <a:lnTo>
                      <a:pt x="124" y="115"/>
                    </a:lnTo>
                    <a:lnTo>
                      <a:pt x="121" y="116"/>
                    </a:lnTo>
                    <a:lnTo>
                      <a:pt x="118" y="113"/>
                    </a:lnTo>
                    <a:lnTo>
                      <a:pt x="105" y="115"/>
                    </a:lnTo>
                    <a:lnTo>
                      <a:pt x="94" y="113"/>
                    </a:lnTo>
                    <a:lnTo>
                      <a:pt x="85" y="123"/>
                    </a:lnTo>
                    <a:lnTo>
                      <a:pt x="81" y="127"/>
                    </a:lnTo>
                    <a:lnTo>
                      <a:pt x="81" y="134"/>
                    </a:lnTo>
                    <a:lnTo>
                      <a:pt x="86" y="144"/>
                    </a:lnTo>
                    <a:lnTo>
                      <a:pt x="93" y="152"/>
                    </a:lnTo>
                    <a:lnTo>
                      <a:pt x="94" y="16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37" name="Freeform 78"/>
              <p:cNvSpPr/>
              <p:nvPr/>
            </p:nvSpPr>
            <p:spPr>
              <a:xfrm>
                <a:off x="6465960" y="2416320"/>
                <a:ext cx="196560" cy="23616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236160"/>
                  <a:gd name="textAreaBottom" fmla="*/ 236520 h 236160"/>
                  <a:gd name="GluePoint1X" fmla="*/ 35 w 124"/>
                  <a:gd name="GluePoint1Y" fmla="*/ 75 h 149"/>
                  <a:gd name="GluePoint2X" fmla="*/ 43 w 124"/>
                  <a:gd name="GluePoint2Y" fmla="*/ 80 h 149"/>
                  <a:gd name="GluePoint3X" fmla="*/ 49 w 124"/>
                  <a:gd name="GluePoint3Y" fmla="*/ 72 h 149"/>
                  <a:gd name="GluePoint4X" fmla="*/ 59 w 124"/>
                  <a:gd name="GluePoint4Y" fmla="*/ 72 h 149"/>
                  <a:gd name="GluePoint5X" fmla="*/ 74 w 124"/>
                  <a:gd name="GluePoint5Y" fmla="*/ 93 h 149"/>
                  <a:gd name="GluePoint6X" fmla="*/ 82 w 124"/>
                  <a:gd name="GluePoint6Y" fmla="*/ 112 h 149"/>
                  <a:gd name="GluePoint7X" fmla="*/ 92 w 124"/>
                  <a:gd name="GluePoint7Y" fmla="*/ 120 h 149"/>
                  <a:gd name="GluePoint8X" fmla="*/ 93 w 124"/>
                  <a:gd name="GluePoint8Y" fmla="*/ 140 h 149"/>
                  <a:gd name="GluePoint9X" fmla="*/ 92 w 124"/>
                  <a:gd name="GluePoint9Y" fmla="*/ 148 h 149"/>
                  <a:gd name="GluePoint10X" fmla="*/ 103 w 124"/>
                  <a:gd name="GluePoint10Y" fmla="*/ 149 h 149"/>
                  <a:gd name="GluePoint11X" fmla="*/ 106 w 124"/>
                  <a:gd name="GluePoint11Y" fmla="*/ 141 h 149"/>
                  <a:gd name="GluePoint12X" fmla="*/ 117 w 124"/>
                  <a:gd name="GluePoint12Y" fmla="*/ 143 h 149"/>
                  <a:gd name="GluePoint13X" fmla="*/ 122 w 124"/>
                  <a:gd name="GluePoint13Y" fmla="*/ 127 h 149"/>
                  <a:gd name="GluePoint14X" fmla="*/ 108 w 124"/>
                  <a:gd name="GluePoint14Y" fmla="*/ 104 h 149"/>
                  <a:gd name="GluePoint15X" fmla="*/ 103 w 124"/>
                  <a:gd name="GluePoint15Y" fmla="*/ 100 h 149"/>
                  <a:gd name="GluePoint16X" fmla="*/ 93 w 124"/>
                  <a:gd name="GluePoint16Y" fmla="*/ 87 h 149"/>
                  <a:gd name="GluePoint17X" fmla="*/ 78 w 124"/>
                  <a:gd name="GluePoint17Y" fmla="*/ 67 h 149"/>
                  <a:gd name="GluePoint18X" fmla="*/ 60 w 124"/>
                  <a:gd name="GluePoint18Y" fmla="*/ 50 h 149"/>
                  <a:gd name="GluePoint19X" fmla="*/ 70 w 124"/>
                  <a:gd name="GluePoint19Y" fmla="*/ 45 h 149"/>
                  <a:gd name="GluePoint20X" fmla="*/ 62 w 124"/>
                  <a:gd name="GluePoint20Y" fmla="*/ 30 h 149"/>
                  <a:gd name="GluePoint21X" fmla="*/ 43 w 124"/>
                  <a:gd name="GluePoint21Y" fmla="*/ 27 h 149"/>
                  <a:gd name="GluePoint22X" fmla="*/ 38 w 124"/>
                  <a:gd name="GluePoint22Y" fmla="*/ 18 h 149"/>
                  <a:gd name="GluePoint23X" fmla="*/ 25 w 124"/>
                  <a:gd name="GluePoint23Y" fmla="*/ 1 h 149"/>
                  <a:gd name="GluePoint24X" fmla="*/ 16 w 124"/>
                  <a:gd name="GluePoint24Y" fmla="*/ 1 h 149"/>
                  <a:gd name="GluePoint25X" fmla="*/ 19 w 124"/>
                  <a:gd name="GluePoint25Y" fmla="*/ 16 h 149"/>
                  <a:gd name="GluePoint26X" fmla="*/ 12 w 124"/>
                  <a:gd name="GluePoint26Y" fmla="*/ 22 h 149"/>
                  <a:gd name="GluePoint27X" fmla="*/ 9 w 124"/>
                  <a:gd name="GluePoint27Y" fmla="*/ 18 h 149"/>
                  <a:gd name="GluePoint28X" fmla="*/ 5 w 124"/>
                  <a:gd name="GluePoint28Y" fmla="*/ 27 h 149"/>
                  <a:gd name="GluePoint29X" fmla="*/ 0 w 124"/>
                  <a:gd name="GluePoint29Y" fmla="*/ 30 h 149"/>
                  <a:gd name="GluePoint30X" fmla="*/ 1 w 124"/>
                  <a:gd name="GluePoint30Y" fmla="*/ 35 h 149"/>
                  <a:gd name="GluePoint31X" fmla="*/ 6 w 124"/>
                  <a:gd name="GluePoint31Y" fmla="*/ 47 h 149"/>
                  <a:gd name="GluePoint32X" fmla="*/ 16 w 124"/>
                  <a:gd name="GluePoint32Y" fmla="*/ 50 h 149"/>
                  <a:gd name="GluePoint33X" fmla="*/ 17 w 124"/>
                  <a:gd name="GluePoint33Y" fmla="*/ 80 h 149"/>
                  <a:gd name="GluePoint34X" fmla="*/ 30 w 124"/>
                  <a:gd name="GluePoint34Y" fmla="*/ 75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24" h="149">
                    <a:moveTo>
                      <a:pt x="30" y="75"/>
                    </a:moveTo>
                    <a:lnTo>
                      <a:pt x="35" y="75"/>
                    </a:lnTo>
                    <a:lnTo>
                      <a:pt x="38" y="79"/>
                    </a:lnTo>
                    <a:lnTo>
                      <a:pt x="43" y="80"/>
                    </a:lnTo>
                    <a:lnTo>
                      <a:pt x="47" y="77"/>
                    </a:lnTo>
                    <a:lnTo>
                      <a:pt x="49" y="72"/>
                    </a:lnTo>
                    <a:lnTo>
                      <a:pt x="55" y="72"/>
                    </a:lnTo>
                    <a:lnTo>
                      <a:pt x="59" y="72"/>
                    </a:lnTo>
                    <a:lnTo>
                      <a:pt x="71" y="87"/>
                    </a:lnTo>
                    <a:lnTo>
                      <a:pt x="74" y="93"/>
                    </a:lnTo>
                    <a:lnTo>
                      <a:pt x="78" y="108"/>
                    </a:lnTo>
                    <a:lnTo>
                      <a:pt x="82" y="112"/>
                    </a:lnTo>
                    <a:lnTo>
                      <a:pt x="86" y="114"/>
                    </a:lnTo>
                    <a:lnTo>
                      <a:pt x="92" y="120"/>
                    </a:lnTo>
                    <a:lnTo>
                      <a:pt x="92" y="125"/>
                    </a:lnTo>
                    <a:lnTo>
                      <a:pt x="93" y="140"/>
                    </a:lnTo>
                    <a:lnTo>
                      <a:pt x="90" y="145"/>
                    </a:lnTo>
                    <a:lnTo>
                      <a:pt x="92" y="148"/>
                    </a:lnTo>
                    <a:lnTo>
                      <a:pt x="101" y="149"/>
                    </a:lnTo>
                    <a:lnTo>
                      <a:pt x="103" y="149"/>
                    </a:lnTo>
                    <a:lnTo>
                      <a:pt x="103" y="145"/>
                    </a:lnTo>
                    <a:lnTo>
                      <a:pt x="106" y="141"/>
                    </a:lnTo>
                    <a:lnTo>
                      <a:pt x="113" y="140"/>
                    </a:lnTo>
                    <a:lnTo>
                      <a:pt x="117" y="143"/>
                    </a:lnTo>
                    <a:lnTo>
                      <a:pt x="124" y="137"/>
                    </a:lnTo>
                    <a:lnTo>
                      <a:pt x="122" y="127"/>
                    </a:lnTo>
                    <a:lnTo>
                      <a:pt x="114" y="109"/>
                    </a:lnTo>
                    <a:lnTo>
                      <a:pt x="108" y="104"/>
                    </a:lnTo>
                    <a:lnTo>
                      <a:pt x="105" y="104"/>
                    </a:lnTo>
                    <a:lnTo>
                      <a:pt x="103" y="100"/>
                    </a:lnTo>
                    <a:lnTo>
                      <a:pt x="100" y="92"/>
                    </a:lnTo>
                    <a:lnTo>
                      <a:pt x="93" y="87"/>
                    </a:lnTo>
                    <a:lnTo>
                      <a:pt x="79" y="72"/>
                    </a:lnTo>
                    <a:lnTo>
                      <a:pt x="78" y="67"/>
                    </a:lnTo>
                    <a:lnTo>
                      <a:pt x="59" y="56"/>
                    </a:lnTo>
                    <a:lnTo>
                      <a:pt x="60" y="50"/>
                    </a:lnTo>
                    <a:lnTo>
                      <a:pt x="66" y="50"/>
                    </a:lnTo>
                    <a:lnTo>
                      <a:pt x="70" y="45"/>
                    </a:lnTo>
                    <a:lnTo>
                      <a:pt x="70" y="42"/>
                    </a:lnTo>
                    <a:lnTo>
                      <a:pt x="62" y="30"/>
                    </a:lnTo>
                    <a:lnTo>
                      <a:pt x="57" y="27"/>
                    </a:lnTo>
                    <a:lnTo>
                      <a:pt x="43" y="27"/>
                    </a:lnTo>
                    <a:lnTo>
                      <a:pt x="38" y="22"/>
                    </a:lnTo>
                    <a:lnTo>
                      <a:pt x="38" y="18"/>
                    </a:lnTo>
                    <a:lnTo>
                      <a:pt x="35" y="14"/>
                    </a:lnTo>
                    <a:lnTo>
                      <a:pt x="25" y="1"/>
                    </a:lnTo>
                    <a:lnTo>
                      <a:pt x="17" y="0"/>
                    </a:lnTo>
                    <a:lnTo>
                      <a:pt x="16" y="1"/>
                    </a:lnTo>
                    <a:lnTo>
                      <a:pt x="17" y="11"/>
                    </a:lnTo>
                    <a:lnTo>
                      <a:pt x="19" y="16"/>
                    </a:lnTo>
                    <a:lnTo>
                      <a:pt x="19" y="21"/>
                    </a:lnTo>
                    <a:lnTo>
                      <a:pt x="12" y="22"/>
                    </a:lnTo>
                    <a:lnTo>
                      <a:pt x="11" y="14"/>
                    </a:lnTo>
                    <a:lnTo>
                      <a:pt x="9" y="18"/>
                    </a:lnTo>
                    <a:lnTo>
                      <a:pt x="3" y="24"/>
                    </a:lnTo>
                    <a:lnTo>
                      <a:pt x="5" y="27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1" y="35"/>
                    </a:lnTo>
                    <a:lnTo>
                      <a:pt x="5" y="38"/>
                    </a:lnTo>
                    <a:lnTo>
                      <a:pt x="6" y="47"/>
                    </a:lnTo>
                    <a:lnTo>
                      <a:pt x="6" y="48"/>
                    </a:lnTo>
                    <a:lnTo>
                      <a:pt x="16" y="50"/>
                    </a:lnTo>
                    <a:lnTo>
                      <a:pt x="17" y="66"/>
                    </a:lnTo>
                    <a:lnTo>
                      <a:pt x="17" y="80"/>
                    </a:lnTo>
                    <a:lnTo>
                      <a:pt x="19" y="87"/>
                    </a:lnTo>
                    <a:lnTo>
                      <a:pt x="30" y="7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38" name="Freeform 79"/>
              <p:cNvSpPr/>
              <p:nvPr/>
            </p:nvSpPr>
            <p:spPr>
              <a:xfrm>
                <a:off x="5060880" y="1506600"/>
                <a:ext cx="860040" cy="388440"/>
              </a:xfrm>
              <a:custGeom>
                <a:avLst/>
                <a:gdLst>
                  <a:gd name="textAreaLeft" fmla="*/ 0 w 860040"/>
                  <a:gd name="textAreaRight" fmla="*/ 860400 w 860040"/>
                  <a:gd name="textAreaTop" fmla="*/ 0 h 388440"/>
                  <a:gd name="textAreaBottom" fmla="*/ 388800 h 388440"/>
                  <a:gd name="GluePoint1X" fmla="*/ 281 w 542"/>
                  <a:gd name="GluePoint1Y" fmla="*/ 4 h 245"/>
                  <a:gd name="GluePoint2X" fmla="*/ 292 w 542"/>
                  <a:gd name="GluePoint2Y" fmla="*/ 21 h 245"/>
                  <a:gd name="GluePoint3X" fmla="*/ 310 w 542"/>
                  <a:gd name="GluePoint3Y" fmla="*/ 24 h 245"/>
                  <a:gd name="GluePoint4X" fmla="*/ 321 w 542"/>
                  <a:gd name="GluePoint4Y" fmla="*/ 24 h 245"/>
                  <a:gd name="GluePoint5X" fmla="*/ 326 w 542"/>
                  <a:gd name="GluePoint5Y" fmla="*/ 33 h 245"/>
                  <a:gd name="GluePoint6X" fmla="*/ 364 w 542"/>
                  <a:gd name="GluePoint6Y" fmla="*/ 20 h 245"/>
                  <a:gd name="GluePoint7X" fmla="*/ 435 w 542"/>
                  <a:gd name="GluePoint7Y" fmla="*/ 78 h 245"/>
                  <a:gd name="GluePoint8X" fmla="*/ 469 w 542"/>
                  <a:gd name="GluePoint8Y" fmla="*/ 79 h 245"/>
                  <a:gd name="GluePoint9X" fmla="*/ 531 w 542"/>
                  <a:gd name="GluePoint9Y" fmla="*/ 97 h 245"/>
                  <a:gd name="GluePoint10X" fmla="*/ 531 w 542"/>
                  <a:gd name="GluePoint10Y" fmla="*/ 119 h 245"/>
                  <a:gd name="GluePoint11X" fmla="*/ 523 w 542"/>
                  <a:gd name="GluePoint11Y" fmla="*/ 143 h 245"/>
                  <a:gd name="GluePoint12X" fmla="*/ 500 w 542"/>
                  <a:gd name="GluePoint12Y" fmla="*/ 150 h 245"/>
                  <a:gd name="GluePoint13X" fmla="*/ 491 w 542"/>
                  <a:gd name="GluePoint13Y" fmla="*/ 176 h 245"/>
                  <a:gd name="GluePoint14X" fmla="*/ 486 w 542"/>
                  <a:gd name="GluePoint14Y" fmla="*/ 195 h 245"/>
                  <a:gd name="GluePoint15X" fmla="*/ 496 w 542"/>
                  <a:gd name="GluePoint15Y" fmla="*/ 224 h 245"/>
                  <a:gd name="GluePoint16X" fmla="*/ 423 w 542"/>
                  <a:gd name="GluePoint16Y" fmla="*/ 213 h 245"/>
                  <a:gd name="GluePoint17X" fmla="*/ 397 w 542"/>
                  <a:gd name="GluePoint17Y" fmla="*/ 221 h 245"/>
                  <a:gd name="GluePoint18X" fmla="*/ 364 w 542"/>
                  <a:gd name="GluePoint18Y" fmla="*/ 222 h 245"/>
                  <a:gd name="GluePoint19X" fmla="*/ 348 w 542"/>
                  <a:gd name="GluePoint19Y" fmla="*/ 237 h 245"/>
                  <a:gd name="GluePoint20X" fmla="*/ 308 w 542"/>
                  <a:gd name="GluePoint20Y" fmla="*/ 232 h 245"/>
                  <a:gd name="GluePoint21X" fmla="*/ 295 w 542"/>
                  <a:gd name="GluePoint21Y" fmla="*/ 213 h 245"/>
                  <a:gd name="GluePoint22X" fmla="*/ 264 w 542"/>
                  <a:gd name="GluePoint22Y" fmla="*/ 200 h 245"/>
                  <a:gd name="GluePoint23X" fmla="*/ 226 w 542"/>
                  <a:gd name="GluePoint23Y" fmla="*/ 197 h 245"/>
                  <a:gd name="GluePoint24X" fmla="*/ 184 w 542"/>
                  <a:gd name="GluePoint24Y" fmla="*/ 169 h 245"/>
                  <a:gd name="GluePoint25X" fmla="*/ 153 w 542"/>
                  <a:gd name="GluePoint25Y" fmla="*/ 176 h 245"/>
                  <a:gd name="GluePoint26X" fmla="*/ 157 w 542"/>
                  <a:gd name="GluePoint26Y" fmla="*/ 224 h 245"/>
                  <a:gd name="GluePoint27X" fmla="*/ 138 w 542"/>
                  <a:gd name="GluePoint27Y" fmla="*/ 226 h 245"/>
                  <a:gd name="GluePoint28X" fmla="*/ 110 w 542"/>
                  <a:gd name="GluePoint28Y" fmla="*/ 232 h 245"/>
                  <a:gd name="GluePoint29X" fmla="*/ 97 w 542"/>
                  <a:gd name="GluePoint29Y" fmla="*/ 213 h 245"/>
                  <a:gd name="GluePoint30X" fmla="*/ 81 w 542"/>
                  <a:gd name="GluePoint30Y" fmla="*/ 197 h 245"/>
                  <a:gd name="GluePoint31X" fmla="*/ 72 w 542"/>
                  <a:gd name="GluePoint31Y" fmla="*/ 184 h 245"/>
                  <a:gd name="GluePoint32X" fmla="*/ 89 w 542"/>
                  <a:gd name="GluePoint32Y" fmla="*/ 174 h 245"/>
                  <a:gd name="GluePoint33X" fmla="*/ 110 w 542"/>
                  <a:gd name="GluePoint33Y" fmla="*/ 172 h 245"/>
                  <a:gd name="GluePoint34X" fmla="*/ 124 w 542"/>
                  <a:gd name="GluePoint34Y" fmla="*/ 171 h 245"/>
                  <a:gd name="GluePoint35X" fmla="*/ 113 w 542"/>
                  <a:gd name="GluePoint35Y" fmla="*/ 161 h 245"/>
                  <a:gd name="GluePoint36X" fmla="*/ 99 w 542"/>
                  <a:gd name="GluePoint36Y" fmla="*/ 145 h 245"/>
                  <a:gd name="GluePoint37X" fmla="*/ 65 w 542"/>
                  <a:gd name="GluePoint37Y" fmla="*/ 139 h 245"/>
                  <a:gd name="GluePoint38X" fmla="*/ 40 w 542"/>
                  <a:gd name="GluePoint38Y" fmla="*/ 155 h 245"/>
                  <a:gd name="GluePoint39X" fmla="*/ 32 w 542"/>
                  <a:gd name="GluePoint39Y" fmla="*/ 135 h 245"/>
                  <a:gd name="GluePoint40X" fmla="*/ 0 w 542"/>
                  <a:gd name="GluePoint40Y" fmla="*/ 118 h 245"/>
                  <a:gd name="GluePoint41X" fmla="*/ 0 w 542"/>
                  <a:gd name="GluePoint41Y" fmla="*/ 94 h 245"/>
                  <a:gd name="GluePoint42X" fmla="*/ 25 w 542"/>
                  <a:gd name="GluePoint42Y" fmla="*/ 90 h 245"/>
                  <a:gd name="GluePoint43X" fmla="*/ 37 w 542"/>
                  <a:gd name="GluePoint43Y" fmla="*/ 70 h 245"/>
                  <a:gd name="GluePoint44X" fmla="*/ 57 w 542"/>
                  <a:gd name="GluePoint44Y" fmla="*/ 61 h 245"/>
                  <a:gd name="GluePoint45X" fmla="*/ 91 w 542"/>
                  <a:gd name="GluePoint45Y" fmla="*/ 73 h 245"/>
                  <a:gd name="GluePoint46X" fmla="*/ 99 w 542"/>
                  <a:gd name="GluePoint46Y" fmla="*/ 74 h 245"/>
                  <a:gd name="GluePoint47X" fmla="*/ 137 w 542"/>
                  <a:gd name="GluePoint47Y" fmla="*/ 74 h 245"/>
                  <a:gd name="GluePoint48X" fmla="*/ 170 w 542"/>
                  <a:gd name="GluePoint48Y" fmla="*/ 78 h 245"/>
                  <a:gd name="GluePoint49X" fmla="*/ 186 w 542"/>
                  <a:gd name="GluePoint49Y" fmla="*/ 68 h 245"/>
                  <a:gd name="GluePoint50X" fmla="*/ 172 w 542"/>
                  <a:gd name="GluePoint50Y" fmla="*/ 53 h 245"/>
                  <a:gd name="GluePoint51X" fmla="*/ 183 w 542"/>
                  <a:gd name="GluePoint51Y" fmla="*/ 39 h 245"/>
                  <a:gd name="GluePoint52X" fmla="*/ 165 w 542"/>
                  <a:gd name="GluePoint52Y" fmla="*/ 31 h 245"/>
                  <a:gd name="GluePoint53X" fmla="*/ 195 w 542"/>
                  <a:gd name="GluePoint53Y" fmla="*/ 20 h 245"/>
                  <a:gd name="GluePoint54X" fmla="*/ 248 w 542"/>
                  <a:gd name="GluePoint54Y" fmla="*/ 7 h 2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42" h="245">
                    <a:moveTo>
                      <a:pt x="248" y="7"/>
                    </a:moveTo>
                    <a:lnTo>
                      <a:pt x="248" y="4"/>
                    </a:lnTo>
                    <a:lnTo>
                      <a:pt x="256" y="0"/>
                    </a:lnTo>
                    <a:lnTo>
                      <a:pt x="281" y="4"/>
                    </a:lnTo>
                    <a:lnTo>
                      <a:pt x="286" y="10"/>
                    </a:lnTo>
                    <a:lnTo>
                      <a:pt x="289" y="13"/>
                    </a:lnTo>
                    <a:lnTo>
                      <a:pt x="289" y="20"/>
                    </a:lnTo>
                    <a:lnTo>
                      <a:pt x="292" y="21"/>
                    </a:lnTo>
                    <a:lnTo>
                      <a:pt x="303" y="21"/>
                    </a:lnTo>
                    <a:lnTo>
                      <a:pt x="302" y="18"/>
                    </a:lnTo>
                    <a:lnTo>
                      <a:pt x="308" y="21"/>
                    </a:lnTo>
                    <a:lnTo>
                      <a:pt x="310" y="24"/>
                    </a:lnTo>
                    <a:lnTo>
                      <a:pt x="313" y="24"/>
                    </a:lnTo>
                    <a:lnTo>
                      <a:pt x="310" y="23"/>
                    </a:lnTo>
                    <a:lnTo>
                      <a:pt x="311" y="21"/>
                    </a:lnTo>
                    <a:lnTo>
                      <a:pt x="321" y="24"/>
                    </a:lnTo>
                    <a:lnTo>
                      <a:pt x="326" y="23"/>
                    </a:lnTo>
                    <a:lnTo>
                      <a:pt x="327" y="26"/>
                    </a:lnTo>
                    <a:lnTo>
                      <a:pt x="324" y="29"/>
                    </a:lnTo>
                    <a:lnTo>
                      <a:pt x="326" y="33"/>
                    </a:lnTo>
                    <a:lnTo>
                      <a:pt x="340" y="33"/>
                    </a:lnTo>
                    <a:lnTo>
                      <a:pt x="349" y="21"/>
                    </a:lnTo>
                    <a:lnTo>
                      <a:pt x="362" y="16"/>
                    </a:lnTo>
                    <a:lnTo>
                      <a:pt x="364" y="20"/>
                    </a:lnTo>
                    <a:lnTo>
                      <a:pt x="361" y="21"/>
                    </a:lnTo>
                    <a:lnTo>
                      <a:pt x="362" y="24"/>
                    </a:lnTo>
                    <a:lnTo>
                      <a:pt x="386" y="36"/>
                    </a:lnTo>
                    <a:lnTo>
                      <a:pt x="435" y="78"/>
                    </a:lnTo>
                    <a:lnTo>
                      <a:pt x="440" y="70"/>
                    </a:lnTo>
                    <a:lnTo>
                      <a:pt x="448" y="73"/>
                    </a:lnTo>
                    <a:lnTo>
                      <a:pt x="453" y="79"/>
                    </a:lnTo>
                    <a:lnTo>
                      <a:pt x="469" y="79"/>
                    </a:lnTo>
                    <a:lnTo>
                      <a:pt x="478" y="74"/>
                    </a:lnTo>
                    <a:lnTo>
                      <a:pt x="512" y="97"/>
                    </a:lnTo>
                    <a:lnTo>
                      <a:pt x="526" y="100"/>
                    </a:lnTo>
                    <a:lnTo>
                      <a:pt x="531" y="97"/>
                    </a:lnTo>
                    <a:lnTo>
                      <a:pt x="542" y="107"/>
                    </a:lnTo>
                    <a:lnTo>
                      <a:pt x="542" y="111"/>
                    </a:lnTo>
                    <a:lnTo>
                      <a:pt x="539" y="119"/>
                    </a:lnTo>
                    <a:lnTo>
                      <a:pt x="531" y="119"/>
                    </a:lnTo>
                    <a:lnTo>
                      <a:pt x="531" y="129"/>
                    </a:lnTo>
                    <a:lnTo>
                      <a:pt x="537" y="142"/>
                    </a:lnTo>
                    <a:lnTo>
                      <a:pt x="529" y="147"/>
                    </a:lnTo>
                    <a:lnTo>
                      <a:pt x="523" y="143"/>
                    </a:lnTo>
                    <a:lnTo>
                      <a:pt x="515" y="143"/>
                    </a:lnTo>
                    <a:lnTo>
                      <a:pt x="507" y="140"/>
                    </a:lnTo>
                    <a:lnTo>
                      <a:pt x="500" y="140"/>
                    </a:lnTo>
                    <a:lnTo>
                      <a:pt x="500" y="150"/>
                    </a:lnTo>
                    <a:lnTo>
                      <a:pt x="500" y="161"/>
                    </a:lnTo>
                    <a:lnTo>
                      <a:pt x="500" y="166"/>
                    </a:lnTo>
                    <a:lnTo>
                      <a:pt x="505" y="174"/>
                    </a:lnTo>
                    <a:lnTo>
                      <a:pt x="491" y="176"/>
                    </a:lnTo>
                    <a:lnTo>
                      <a:pt x="485" y="177"/>
                    </a:lnTo>
                    <a:lnTo>
                      <a:pt x="475" y="180"/>
                    </a:lnTo>
                    <a:lnTo>
                      <a:pt x="481" y="185"/>
                    </a:lnTo>
                    <a:lnTo>
                      <a:pt x="486" y="195"/>
                    </a:lnTo>
                    <a:lnTo>
                      <a:pt x="496" y="206"/>
                    </a:lnTo>
                    <a:lnTo>
                      <a:pt x="497" y="211"/>
                    </a:lnTo>
                    <a:lnTo>
                      <a:pt x="494" y="213"/>
                    </a:lnTo>
                    <a:lnTo>
                      <a:pt x="496" y="224"/>
                    </a:lnTo>
                    <a:lnTo>
                      <a:pt x="483" y="221"/>
                    </a:lnTo>
                    <a:lnTo>
                      <a:pt x="478" y="216"/>
                    </a:lnTo>
                    <a:lnTo>
                      <a:pt x="446" y="211"/>
                    </a:lnTo>
                    <a:lnTo>
                      <a:pt x="423" y="213"/>
                    </a:lnTo>
                    <a:lnTo>
                      <a:pt x="413" y="211"/>
                    </a:lnTo>
                    <a:lnTo>
                      <a:pt x="405" y="208"/>
                    </a:lnTo>
                    <a:lnTo>
                      <a:pt x="397" y="213"/>
                    </a:lnTo>
                    <a:lnTo>
                      <a:pt x="397" y="221"/>
                    </a:lnTo>
                    <a:lnTo>
                      <a:pt x="381" y="216"/>
                    </a:lnTo>
                    <a:lnTo>
                      <a:pt x="370" y="214"/>
                    </a:lnTo>
                    <a:lnTo>
                      <a:pt x="364" y="216"/>
                    </a:lnTo>
                    <a:lnTo>
                      <a:pt x="364" y="222"/>
                    </a:lnTo>
                    <a:lnTo>
                      <a:pt x="362" y="227"/>
                    </a:lnTo>
                    <a:lnTo>
                      <a:pt x="357" y="227"/>
                    </a:lnTo>
                    <a:lnTo>
                      <a:pt x="356" y="232"/>
                    </a:lnTo>
                    <a:lnTo>
                      <a:pt x="348" y="237"/>
                    </a:lnTo>
                    <a:lnTo>
                      <a:pt x="340" y="245"/>
                    </a:lnTo>
                    <a:lnTo>
                      <a:pt x="327" y="242"/>
                    </a:lnTo>
                    <a:lnTo>
                      <a:pt x="315" y="243"/>
                    </a:lnTo>
                    <a:lnTo>
                      <a:pt x="308" y="232"/>
                    </a:lnTo>
                    <a:lnTo>
                      <a:pt x="299" y="230"/>
                    </a:lnTo>
                    <a:lnTo>
                      <a:pt x="297" y="224"/>
                    </a:lnTo>
                    <a:lnTo>
                      <a:pt x="299" y="222"/>
                    </a:lnTo>
                    <a:lnTo>
                      <a:pt x="295" y="213"/>
                    </a:lnTo>
                    <a:lnTo>
                      <a:pt x="292" y="213"/>
                    </a:lnTo>
                    <a:lnTo>
                      <a:pt x="286" y="206"/>
                    </a:lnTo>
                    <a:lnTo>
                      <a:pt x="275" y="198"/>
                    </a:lnTo>
                    <a:lnTo>
                      <a:pt x="264" y="200"/>
                    </a:lnTo>
                    <a:lnTo>
                      <a:pt x="254" y="201"/>
                    </a:lnTo>
                    <a:lnTo>
                      <a:pt x="245" y="201"/>
                    </a:lnTo>
                    <a:lnTo>
                      <a:pt x="235" y="203"/>
                    </a:lnTo>
                    <a:lnTo>
                      <a:pt x="226" y="197"/>
                    </a:lnTo>
                    <a:lnTo>
                      <a:pt x="218" y="190"/>
                    </a:lnTo>
                    <a:lnTo>
                      <a:pt x="208" y="184"/>
                    </a:lnTo>
                    <a:lnTo>
                      <a:pt x="200" y="177"/>
                    </a:lnTo>
                    <a:lnTo>
                      <a:pt x="184" y="169"/>
                    </a:lnTo>
                    <a:lnTo>
                      <a:pt x="176" y="166"/>
                    </a:lnTo>
                    <a:lnTo>
                      <a:pt x="168" y="169"/>
                    </a:lnTo>
                    <a:lnTo>
                      <a:pt x="160" y="172"/>
                    </a:lnTo>
                    <a:lnTo>
                      <a:pt x="153" y="176"/>
                    </a:lnTo>
                    <a:lnTo>
                      <a:pt x="145" y="177"/>
                    </a:lnTo>
                    <a:lnTo>
                      <a:pt x="148" y="193"/>
                    </a:lnTo>
                    <a:lnTo>
                      <a:pt x="153" y="209"/>
                    </a:lnTo>
                    <a:lnTo>
                      <a:pt x="157" y="224"/>
                    </a:lnTo>
                    <a:lnTo>
                      <a:pt x="160" y="240"/>
                    </a:lnTo>
                    <a:lnTo>
                      <a:pt x="157" y="242"/>
                    </a:lnTo>
                    <a:lnTo>
                      <a:pt x="149" y="240"/>
                    </a:lnTo>
                    <a:lnTo>
                      <a:pt x="138" y="226"/>
                    </a:lnTo>
                    <a:lnTo>
                      <a:pt x="130" y="222"/>
                    </a:lnTo>
                    <a:lnTo>
                      <a:pt x="116" y="226"/>
                    </a:lnTo>
                    <a:lnTo>
                      <a:pt x="110" y="232"/>
                    </a:lnTo>
                    <a:lnTo>
                      <a:pt x="110" y="232"/>
                    </a:lnTo>
                    <a:lnTo>
                      <a:pt x="108" y="224"/>
                    </a:lnTo>
                    <a:lnTo>
                      <a:pt x="110" y="221"/>
                    </a:lnTo>
                    <a:lnTo>
                      <a:pt x="108" y="216"/>
                    </a:lnTo>
                    <a:lnTo>
                      <a:pt x="97" y="213"/>
                    </a:lnTo>
                    <a:lnTo>
                      <a:pt x="94" y="209"/>
                    </a:lnTo>
                    <a:lnTo>
                      <a:pt x="87" y="209"/>
                    </a:lnTo>
                    <a:lnTo>
                      <a:pt x="86" y="201"/>
                    </a:lnTo>
                    <a:lnTo>
                      <a:pt x="81" y="197"/>
                    </a:lnTo>
                    <a:lnTo>
                      <a:pt x="76" y="192"/>
                    </a:lnTo>
                    <a:lnTo>
                      <a:pt x="70" y="189"/>
                    </a:lnTo>
                    <a:lnTo>
                      <a:pt x="67" y="185"/>
                    </a:lnTo>
                    <a:lnTo>
                      <a:pt x="72" y="184"/>
                    </a:lnTo>
                    <a:lnTo>
                      <a:pt x="84" y="185"/>
                    </a:lnTo>
                    <a:lnTo>
                      <a:pt x="79" y="177"/>
                    </a:lnTo>
                    <a:lnTo>
                      <a:pt x="81" y="176"/>
                    </a:lnTo>
                    <a:lnTo>
                      <a:pt x="89" y="174"/>
                    </a:lnTo>
                    <a:lnTo>
                      <a:pt x="91" y="171"/>
                    </a:lnTo>
                    <a:lnTo>
                      <a:pt x="95" y="171"/>
                    </a:lnTo>
                    <a:lnTo>
                      <a:pt x="103" y="174"/>
                    </a:lnTo>
                    <a:lnTo>
                      <a:pt x="110" y="172"/>
                    </a:lnTo>
                    <a:lnTo>
                      <a:pt x="121" y="176"/>
                    </a:lnTo>
                    <a:lnTo>
                      <a:pt x="127" y="176"/>
                    </a:lnTo>
                    <a:lnTo>
                      <a:pt x="127" y="174"/>
                    </a:lnTo>
                    <a:lnTo>
                      <a:pt x="124" y="171"/>
                    </a:lnTo>
                    <a:lnTo>
                      <a:pt x="127" y="171"/>
                    </a:lnTo>
                    <a:lnTo>
                      <a:pt x="124" y="169"/>
                    </a:lnTo>
                    <a:lnTo>
                      <a:pt x="116" y="161"/>
                    </a:lnTo>
                    <a:lnTo>
                      <a:pt x="113" y="161"/>
                    </a:lnTo>
                    <a:lnTo>
                      <a:pt x="110" y="158"/>
                    </a:lnTo>
                    <a:lnTo>
                      <a:pt x="106" y="153"/>
                    </a:lnTo>
                    <a:lnTo>
                      <a:pt x="100" y="148"/>
                    </a:lnTo>
                    <a:lnTo>
                      <a:pt x="99" y="145"/>
                    </a:lnTo>
                    <a:lnTo>
                      <a:pt x="89" y="140"/>
                    </a:lnTo>
                    <a:lnTo>
                      <a:pt x="79" y="142"/>
                    </a:lnTo>
                    <a:lnTo>
                      <a:pt x="78" y="140"/>
                    </a:lnTo>
                    <a:lnTo>
                      <a:pt x="65" y="139"/>
                    </a:lnTo>
                    <a:lnTo>
                      <a:pt x="59" y="147"/>
                    </a:lnTo>
                    <a:lnTo>
                      <a:pt x="37" y="150"/>
                    </a:lnTo>
                    <a:lnTo>
                      <a:pt x="43" y="153"/>
                    </a:lnTo>
                    <a:lnTo>
                      <a:pt x="40" y="155"/>
                    </a:lnTo>
                    <a:lnTo>
                      <a:pt x="29" y="150"/>
                    </a:lnTo>
                    <a:lnTo>
                      <a:pt x="30" y="147"/>
                    </a:lnTo>
                    <a:lnTo>
                      <a:pt x="37" y="147"/>
                    </a:lnTo>
                    <a:lnTo>
                      <a:pt x="32" y="135"/>
                    </a:lnTo>
                    <a:lnTo>
                      <a:pt x="24" y="129"/>
                    </a:lnTo>
                    <a:lnTo>
                      <a:pt x="14" y="131"/>
                    </a:lnTo>
                    <a:lnTo>
                      <a:pt x="8" y="119"/>
                    </a:lnTo>
                    <a:lnTo>
                      <a:pt x="0" y="118"/>
                    </a:lnTo>
                    <a:lnTo>
                      <a:pt x="2" y="110"/>
                    </a:lnTo>
                    <a:lnTo>
                      <a:pt x="5" y="107"/>
                    </a:lnTo>
                    <a:lnTo>
                      <a:pt x="0" y="102"/>
                    </a:lnTo>
                    <a:lnTo>
                      <a:pt x="0" y="94"/>
                    </a:lnTo>
                    <a:lnTo>
                      <a:pt x="5" y="90"/>
                    </a:lnTo>
                    <a:lnTo>
                      <a:pt x="5" y="82"/>
                    </a:lnTo>
                    <a:lnTo>
                      <a:pt x="19" y="95"/>
                    </a:lnTo>
                    <a:lnTo>
                      <a:pt x="25" y="90"/>
                    </a:lnTo>
                    <a:lnTo>
                      <a:pt x="18" y="81"/>
                    </a:lnTo>
                    <a:lnTo>
                      <a:pt x="27" y="76"/>
                    </a:lnTo>
                    <a:lnTo>
                      <a:pt x="27" y="73"/>
                    </a:lnTo>
                    <a:lnTo>
                      <a:pt x="37" y="70"/>
                    </a:lnTo>
                    <a:lnTo>
                      <a:pt x="41" y="63"/>
                    </a:lnTo>
                    <a:lnTo>
                      <a:pt x="48" y="63"/>
                    </a:lnTo>
                    <a:lnTo>
                      <a:pt x="56" y="66"/>
                    </a:lnTo>
                    <a:lnTo>
                      <a:pt x="57" y="61"/>
                    </a:lnTo>
                    <a:lnTo>
                      <a:pt x="62" y="61"/>
                    </a:lnTo>
                    <a:lnTo>
                      <a:pt x="67" y="65"/>
                    </a:lnTo>
                    <a:lnTo>
                      <a:pt x="79" y="66"/>
                    </a:lnTo>
                    <a:lnTo>
                      <a:pt x="91" y="73"/>
                    </a:lnTo>
                    <a:lnTo>
                      <a:pt x="97" y="81"/>
                    </a:lnTo>
                    <a:lnTo>
                      <a:pt x="99" y="81"/>
                    </a:lnTo>
                    <a:lnTo>
                      <a:pt x="97" y="74"/>
                    </a:lnTo>
                    <a:lnTo>
                      <a:pt x="99" y="74"/>
                    </a:lnTo>
                    <a:lnTo>
                      <a:pt x="113" y="81"/>
                    </a:lnTo>
                    <a:lnTo>
                      <a:pt x="124" y="73"/>
                    </a:lnTo>
                    <a:lnTo>
                      <a:pt x="135" y="76"/>
                    </a:lnTo>
                    <a:lnTo>
                      <a:pt x="137" y="74"/>
                    </a:lnTo>
                    <a:lnTo>
                      <a:pt x="143" y="73"/>
                    </a:lnTo>
                    <a:lnTo>
                      <a:pt x="154" y="81"/>
                    </a:lnTo>
                    <a:lnTo>
                      <a:pt x="162" y="82"/>
                    </a:lnTo>
                    <a:lnTo>
                      <a:pt x="170" y="78"/>
                    </a:lnTo>
                    <a:lnTo>
                      <a:pt x="183" y="79"/>
                    </a:lnTo>
                    <a:lnTo>
                      <a:pt x="187" y="78"/>
                    </a:lnTo>
                    <a:lnTo>
                      <a:pt x="187" y="70"/>
                    </a:lnTo>
                    <a:lnTo>
                      <a:pt x="186" y="68"/>
                    </a:lnTo>
                    <a:lnTo>
                      <a:pt x="180" y="68"/>
                    </a:lnTo>
                    <a:lnTo>
                      <a:pt x="168" y="63"/>
                    </a:lnTo>
                    <a:lnTo>
                      <a:pt x="162" y="58"/>
                    </a:lnTo>
                    <a:lnTo>
                      <a:pt x="172" y="53"/>
                    </a:lnTo>
                    <a:lnTo>
                      <a:pt x="172" y="50"/>
                    </a:lnTo>
                    <a:lnTo>
                      <a:pt x="167" y="45"/>
                    </a:lnTo>
                    <a:lnTo>
                      <a:pt x="170" y="41"/>
                    </a:lnTo>
                    <a:lnTo>
                      <a:pt x="183" y="39"/>
                    </a:lnTo>
                    <a:lnTo>
                      <a:pt x="170" y="36"/>
                    </a:lnTo>
                    <a:lnTo>
                      <a:pt x="168" y="33"/>
                    </a:lnTo>
                    <a:lnTo>
                      <a:pt x="172" y="31"/>
                    </a:lnTo>
                    <a:lnTo>
                      <a:pt x="165" y="31"/>
                    </a:lnTo>
                    <a:lnTo>
                      <a:pt x="165" y="26"/>
                    </a:lnTo>
                    <a:lnTo>
                      <a:pt x="162" y="24"/>
                    </a:lnTo>
                    <a:lnTo>
                      <a:pt x="183" y="26"/>
                    </a:lnTo>
                    <a:lnTo>
                      <a:pt x="195" y="20"/>
                    </a:lnTo>
                    <a:lnTo>
                      <a:pt x="200" y="21"/>
                    </a:lnTo>
                    <a:lnTo>
                      <a:pt x="208" y="16"/>
                    </a:lnTo>
                    <a:lnTo>
                      <a:pt x="214" y="13"/>
                    </a:lnTo>
                    <a:lnTo>
                      <a:pt x="248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39" name="Freeform 80"/>
              <p:cNvSpPr/>
              <p:nvPr/>
            </p:nvSpPr>
            <p:spPr>
              <a:xfrm>
                <a:off x="4538520" y="1589040"/>
                <a:ext cx="383760" cy="217080"/>
              </a:xfrm>
              <a:custGeom>
                <a:avLst/>
                <a:gdLst>
                  <a:gd name="textAreaLeft" fmla="*/ 0 w 383760"/>
                  <a:gd name="textAreaRight" fmla="*/ 384120 w 383760"/>
                  <a:gd name="textAreaTop" fmla="*/ 0 h 217080"/>
                  <a:gd name="textAreaBottom" fmla="*/ 217440 h 217080"/>
                  <a:gd name="GluePoint1X" fmla="*/ 8 w 242"/>
                  <a:gd name="GluePoint1Y" fmla="*/ 71 h 137"/>
                  <a:gd name="GluePoint2X" fmla="*/ 40 w 242"/>
                  <a:gd name="GluePoint2Y" fmla="*/ 77 h 137"/>
                  <a:gd name="GluePoint3X" fmla="*/ 64 w 242"/>
                  <a:gd name="GluePoint3Y" fmla="*/ 66 h 137"/>
                  <a:gd name="GluePoint4X" fmla="*/ 96 w 242"/>
                  <a:gd name="GluePoint4Y" fmla="*/ 72 h 137"/>
                  <a:gd name="GluePoint5X" fmla="*/ 102 w 242"/>
                  <a:gd name="GluePoint5Y" fmla="*/ 83 h 137"/>
                  <a:gd name="GluePoint6X" fmla="*/ 111 w 242"/>
                  <a:gd name="GluePoint6Y" fmla="*/ 101 h 137"/>
                  <a:gd name="GluePoint7X" fmla="*/ 94 w 242"/>
                  <a:gd name="GluePoint7Y" fmla="*/ 112 h 137"/>
                  <a:gd name="GluePoint8X" fmla="*/ 91 w 242"/>
                  <a:gd name="GluePoint8Y" fmla="*/ 119 h 137"/>
                  <a:gd name="GluePoint9X" fmla="*/ 107 w 242"/>
                  <a:gd name="GluePoint9Y" fmla="*/ 119 h 137"/>
                  <a:gd name="GluePoint10X" fmla="*/ 110 w 242"/>
                  <a:gd name="GluePoint10Y" fmla="*/ 111 h 137"/>
                  <a:gd name="GluePoint11X" fmla="*/ 118 w 242"/>
                  <a:gd name="GluePoint11Y" fmla="*/ 111 h 137"/>
                  <a:gd name="GluePoint12X" fmla="*/ 121 w 242"/>
                  <a:gd name="GluePoint12Y" fmla="*/ 106 h 137"/>
                  <a:gd name="GluePoint13X" fmla="*/ 134 w 242"/>
                  <a:gd name="GluePoint13Y" fmla="*/ 98 h 137"/>
                  <a:gd name="GluePoint14X" fmla="*/ 143 w 242"/>
                  <a:gd name="GluePoint14Y" fmla="*/ 100 h 137"/>
                  <a:gd name="GluePoint15X" fmla="*/ 138 w 242"/>
                  <a:gd name="GluePoint15Y" fmla="*/ 104 h 137"/>
                  <a:gd name="GluePoint16X" fmla="*/ 164 w 242"/>
                  <a:gd name="GluePoint16Y" fmla="*/ 108 h 137"/>
                  <a:gd name="GluePoint17X" fmla="*/ 151 w 242"/>
                  <a:gd name="GluePoint17Y" fmla="*/ 119 h 137"/>
                  <a:gd name="GluePoint18X" fmla="*/ 165 w 242"/>
                  <a:gd name="GluePoint18Y" fmla="*/ 133 h 137"/>
                  <a:gd name="GluePoint19X" fmla="*/ 181 w 242"/>
                  <a:gd name="GluePoint19Y" fmla="*/ 130 h 137"/>
                  <a:gd name="GluePoint20X" fmla="*/ 200 w 242"/>
                  <a:gd name="GluePoint20Y" fmla="*/ 125 h 137"/>
                  <a:gd name="GluePoint21X" fmla="*/ 197 w 242"/>
                  <a:gd name="GluePoint21Y" fmla="*/ 119 h 137"/>
                  <a:gd name="GluePoint22X" fmla="*/ 191 w 242"/>
                  <a:gd name="GluePoint22Y" fmla="*/ 120 h 137"/>
                  <a:gd name="GluePoint23X" fmla="*/ 180 w 242"/>
                  <a:gd name="GluePoint23Y" fmla="*/ 114 h 137"/>
                  <a:gd name="GluePoint24X" fmla="*/ 177 w 242"/>
                  <a:gd name="GluePoint24Y" fmla="*/ 109 h 137"/>
                  <a:gd name="GluePoint25X" fmla="*/ 170 w 242"/>
                  <a:gd name="GluePoint25Y" fmla="*/ 108 h 137"/>
                  <a:gd name="GluePoint26X" fmla="*/ 170 w 242"/>
                  <a:gd name="GluePoint26Y" fmla="*/ 103 h 137"/>
                  <a:gd name="GluePoint27X" fmla="*/ 177 w 242"/>
                  <a:gd name="GluePoint27Y" fmla="*/ 109 h 137"/>
                  <a:gd name="GluePoint28X" fmla="*/ 183 w 242"/>
                  <a:gd name="GluePoint28Y" fmla="*/ 111 h 137"/>
                  <a:gd name="GluePoint29X" fmla="*/ 186 w 242"/>
                  <a:gd name="GluePoint29Y" fmla="*/ 104 h 137"/>
                  <a:gd name="GluePoint30X" fmla="*/ 202 w 242"/>
                  <a:gd name="GluePoint30Y" fmla="*/ 95 h 137"/>
                  <a:gd name="GluePoint31X" fmla="*/ 215 w 242"/>
                  <a:gd name="GluePoint31Y" fmla="*/ 90 h 137"/>
                  <a:gd name="GluePoint32X" fmla="*/ 229 w 242"/>
                  <a:gd name="GluePoint32Y" fmla="*/ 75 h 137"/>
                  <a:gd name="GluePoint33X" fmla="*/ 239 w 242"/>
                  <a:gd name="GluePoint33Y" fmla="*/ 64 h 137"/>
                  <a:gd name="GluePoint34X" fmla="*/ 235 w 242"/>
                  <a:gd name="GluePoint34Y" fmla="*/ 56 h 137"/>
                  <a:gd name="GluePoint35X" fmla="*/ 240 w 242"/>
                  <a:gd name="GluePoint35Y" fmla="*/ 46 h 137"/>
                  <a:gd name="GluePoint36X" fmla="*/ 199 w 242"/>
                  <a:gd name="GluePoint36Y" fmla="*/ 30 h 137"/>
                  <a:gd name="GluePoint37X" fmla="*/ 167 w 242"/>
                  <a:gd name="GluePoint37Y" fmla="*/ 18 h 137"/>
                  <a:gd name="GluePoint38X" fmla="*/ 156 w 242"/>
                  <a:gd name="GluePoint38Y" fmla="*/ 8 h 137"/>
                  <a:gd name="GluePoint39X" fmla="*/ 110 w 242"/>
                  <a:gd name="GluePoint39Y" fmla="*/ 5 h 137"/>
                  <a:gd name="GluePoint40X" fmla="*/ 105 w 242"/>
                  <a:gd name="GluePoint40Y" fmla="*/ 18 h 137"/>
                  <a:gd name="GluePoint41X" fmla="*/ 86 w 242"/>
                  <a:gd name="GluePoint41Y" fmla="*/ 13 h 137"/>
                  <a:gd name="GluePoint42X" fmla="*/ 67 w 242"/>
                  <a:gd name="GluePoint42Y" fmla="*/ 16 h 137"/>
                  <a:gd name="GluePoint43X" fmla="*/ 57 w 242"/>
                  <a:gd name="GluePoint43Y" fmla="*/ 9 h 137"/>
                  <a:gd name="GluePoint44X" fmla="*/ 24 w 242"/>
                  <a:gd name="GluePoint44Y" fmla="*/ 6 h 137"/>
                  <a:gd name="GluePoint45X" fmla="*/ 18 w 242"/>
                  <a:gd name="GluePoint45Y" fmla="*/ 22 h 137"/>
                  <a:gd name="GluePoint46X" fmla="*/ 21 w 242"/>
                  <a:gd name="GluePoint46Y" fmla="*/ 32 h 137"/>
                  <a:gd name="GluePoint47X" fmla="*/ 7 w 242"/>
                  <a:gd name="GluePoint47Y" fmla="*/ 55 h 1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242" h="137">
                    <a:moveTo>
                      <a:pt x="3" y="55"/>
                    </a:moveTo>
                    <a:lnTo>
                      <a:pt x="0" y="67"/>
                    </a:lnTo>
                    <a:lnTo>
                      <a:pt x="8" y="71"/>
                    </a:lnTo>
                    <a:lnTo>
                      <a:pt x="11" y="75"/>
                    </a:lnTo>
                    <a:lnTo>
                      <a:pt x="35" y="74"/>
                    </a:lnTo>
                    <a:lnTo>
                      <a:pt x="40" y="77"/>
                    </a:lnTo>
                    <a:lnTo>
                      <a:pt x="61" y="71"/>
                    </a:lnTo>
                    <a:lnTo>
                      <a:pt x="61" y="71"/>
                    </a:lnTo>
                    <a:lnTo>
                      <a:pt x="64" y="66"/>
                    </a:lnTo>
                    <a:lnTo>
                      <a:pt x="72" y="66"/>
                    </a:lnTo>
                    <a:lnTo>
                      <a:pt x="83" y="71"/>
                    </a:lnTo>
                    <a:lnTo>
                      <a:pt x="96" y="72"/>
                    </a:lnTo>
                    <a:lnTo>
                      <a:pt x="97" y="74"/>
                    </a:lnTo>
                    <a:lnTo>
                      <a:pt x="97" y="82"/>
                    </a:lnTo>
                    <a:lnTo>
                      <a:pt x="102" y="83"/>
                    </a:lnTo>
                    <a:lnTo>
                      <a:pt x="105" y="90"/>
                    </a:lnTo>
                    <a:lnTo>
                      <a:pt x="110" y="93"/>
                    </a:lnTo>
                    <a:lnTo>
                      <a:pt x="111" y="101"/>
                    </a:lnTo>
                    <a:lnTo>
                      <a:pt x="99" y="100"/>
                    </a:lnTo>
                    <a:lnTo>
                      <a:pt x="99" y="108"/>
                    </a:lnTo>
                    <a:lnTo>
                      <a:pt x="94" y="112"/>
                    </a:lnTo>
                    <a:lnTo>
                      <a:pt x="92" y="116"/>
                    </a:lnTo>
                    <a:lnTo>
                      <a:pt x="89" y="116"/>
                    </a:lnTo>
                    <a:lnTo>
                      <a:pt x="91" y="119"/>
                    </a:lnTo>
                    <a:lnTo>
                      <a:pt x="92" y="117"/>
                    </a:lnTo>
                    <a:lnTo>
                      <a:pt x="96" y="122"/>
                    </a:lnTo>
                    <a:lnTo>
                      <a:pt x="107" y="119"/>
                    </a:lnTo>
                    <a:lnTo>
                      <a:pt x="110" y="119"/>
                    </a:lnTo>
                    <a:lnTo>
                      <a:pt x="110" y="120"/>
                    </a:lnTo>
                    <a:lnTo>
                      <a:pt x="110" y="111"/>
                    </a:lnTo>
                    <a:lnTo>
                      <a:pt x="111" y="114"/>
                    </a:lnTo>
                    <a:lnTo>
                      <a:pt x="111" y="112"/>
                    </a:lnTo>
                    <a:lnTo>
                      <a:pt x="118" y="111"/>
                    </a:lnTo>
                    <a:lnTo>
                      <a:pt x="119" y="108"/>
                    </a:lnTo>
                    <a:lnTo>
                      <a:pt x="116" y="103"/>
                    </a:lnTo>
                    <a:lnTo>
                      <a:pt x="121" y="106"/>
                    </a:lnTo>
                    <a:lnTo>
                      <a:pt x="123" y="100"/>
                    </a:lnTo>
                    <a:lnTo>
                      <a:pt x="134" y="96"/>
                    </a:lnTo>
                    <a:lnTo>
                      <a:pt x="134" y="98"/>
                    </a:lnTo>
                    <a:lnTo>
                      <a:pt x="137" y="98"/>
                    </a:lnTo>
                    <a:lnTo>
                      <a:pt x="138" y="95"/>
                    </a:lnTo>
                    <a:lnTo>
                      <a:pt x="143" y="100"/>
                    </a:lnTo>
                    <a:lnTo>
                      <a:pt x="135" y="100"/>
                    </a:lnTo>
                    <a:lnTo>
                      <a:pt x="142" y="101"/>
                    </a:lnTo>
                    <a:lnTo>
                      <a:pt x="138" y="104"/>
                    </a:lnTo>
                    <a:lnTo>
                      <a:pt x="150" y="108"/>
                    </a:lnTo>
                    <a:lnTo>
                      <a:pt x="159" y="106"/>
                    </a:lnTo>
                    <a:lnTo>
                      <a:pt x="164" y="108"/>
                    </a:lnTo>
                    <a:lnTo>
                      <a:pt x="165" y="109"/>
                    </a:lnTo>
                    <a:lnTo>
                      <a:pt x="159" y="112"/>
                    </a:lnTo>
                    <a:lnTo>
                      <a:pt x="151" y="119"/>
                    </a:lnTo>
                    <a:lnTo>
                      <a:pt x="164" y="124"/>
                    </a:lnTo>
                    <a:lnTo>
                      <a:pt x="167" y="127"/>
                    </a:lnTo>
                    <a:lnTo>
                      <a:pt x="165" y="133"/>
                    </a:lnTo>
                    <a:lnTo>
                      <a:pt x="173" y="137"/>
                    </a:lnTo>
                    <a:lnTo>
                      <a:pt x="178" y="135"/>
                    </a:lnTo>
                    <a:lnTo>
                      <a:pt x="181" y="130"/>
                    </a:lnTo>
                    <a:lnTo>
                      <a:pt x="186" y="130"/>
                    </a:lnTo>
                    <a:lnTo>
                      <a:pt x="192" y="124"/>
                    </a:lnTo>
                    <a:lnTo>
                      <a:pt x="200" y="125"/>
                    </a:lnTo>
                    <a:lnTo>
                      <a:pt x="205" y="125"/>
                    </a:lnTo>
                    <a:lnTo>
                      <a:pt x="207" y="117"/>
                    </a:lnTo>
                    <a:lnTo>
                      <a:pt x="197" y="119"/>
                    </a:lnTo>
                    <a:lnTo>
                      <a:pt x="194" y="120"/>
                    </a:lnTo>
                    <a:lnTo>
                      <a:pt x="191" y="119"/>
                    </a:lnTo>
                    <a:lnTo>
                      <a:pt x="191" y="120"/>
                    </a:lnTo>
                    <a:lnTo>
                      <a:pt x="186" y="120"/>
                    </a:lnTo>
                    <a:lnTo>
                      <a:pt x="183" y="114"/>
                    </a:lnTo>
                    <a:lnTo>
                      <a:pt x="180" y="114"/>
                    </a:lnTo>
                    <a:lnTo>
                      <a:pt x="180" y="112"/>
                    </a:lnTo>
                    <a:lnTo>
                      <a:pt x="177" y="112"/>
                    </a:lnTo>
                    <a:lnTo>
                      <a:pt x="177" y="109"/>
                    </a:lnTo>
                    <a:lnTo>
                      <a:pt x="172" y="109"/>
                    </a:lnTo>
                    <a:lnTo>
                      <a:pt x="172" y="111"/>
                    </a:lnTo>
                    <a:lnTo>
                      <a:pt x="170" y="108"/>
                    </a:lnTo>
                    <a:lnTo>
                      <a:pt x="165" y="104"/>
                    </a:lnTo>
                    <a:lnTo>
                      <a:pt x="170" y="106"/>
                    </a:lnTo>
                    <a:lnTo>
                      <a:pt x="170" y="103"/>
                    </a:lnTo>
                    <a:lnTo>
                      <a:pt x="172" y="106"/>
                    </a:lnTo>
                    <a:lnTo>
                      <a:pt x="175" y="106"/>
                    </a:lnTo>
                    <a:lnTo>
                      <a:pt x="177" y="109"/>
                    </a:lnTo>
                    <a:lnTo>
                      <a:pt x="178" y="106"/>
                    </a:lnTo>
                    <a:lnTo>
                      <a:pt x="181" y="111"/>
                    </a:lnTo>
                    <a:lnTo>
                      <a:pt x="183" y="111"/>
                    </a:lnTo>
                    <a:lnTo>
                      <a:pt x="181" y="106"/>
                    </a:lnTo>
                    <a:lnTo>
                      <a:pt x="183" y="101"/>
                    </a:lnTo>
                    <a:lnTo>
                      <a:pt x="186" y="104"/>
                    </a:lnTo>
                    <a:lnTo>
                      <a:pt x="192" y="98"/>
                    </a:lnTo>
                    <a:lnTo>
                      <a:pt x="197" y="98"/>
                    </a:lnTo>
                    <a:lnTo>
                      <a:pt x="202" y="95"/>
                    </a:lnTo>
                    <a:lnTo>
                      <a:pt x="205" y="96"/>
                    </a:lnTo>
                    <a:lnTo>
                      <a:pt x="207" y="93"/>
                    </a:lnTo>
                    <a:lnTo>
                      <a:pt x="215" y="90"/>
                    </a:lnTo>
                    <a:lnTo>
                      <a:pt x="223" y="88"/>
                    </a:lnTo>
                    <a:lnTo>
                      <a:pt x="221" y="83"/>
                    </a:lnTo>
                    <a:lnTo>
                      <a:pt x="229" y="75"/>
                    </a:lnTo>
                    <a:lnTo>
                      <a:pt x="240" y="75"/>
                    </a:lnTo>
                    <a:lnTo>
                      <a:pt x="242" y="67"/>
                    </a:lnTo>
                    <a:lnTo>
                      <a:pt x="239" y="64"/>
                    </a:lnTo>
                    <a:lnTo>
                      <a:pt x="237" y="61"/>
                    </a:lnTo>
                    <a:lnTo>
                      <a:pt x="242" y="58"/>
                    </a:lnTo>
                    <a:lnTo>
                      <a:pt x="235" y="56"/>
                    </a:lnTo>
                    <a:lnTo>
                      <a:pt x="242" y="51"/>
                    </a:lnTo>
                    <a:lnTo>
                      <a:pt x="239" y="46"/>
                    </a:lnTo>
                    <a:lnTo>
                      <a:pt x="240" y="46"/>
                    </a:lnTo>
                    <a:lnTo>
                      <a:pt x="213" y="38"/>
                    </a:lnTo>
                    <a:lnTo>
                      <a:pt x="210" y="40"/>
                    </a:lnTo>
                    <a:lnTo>
                      <a:pt x="199" y="30"/>
                    </a:lnTo>
                    <a:lnTo>
                      <a:pt x="191" y="34"/>
                    </a:lnTo>
                    <a:lnTo>
                      <a:pt x="177" y="30"/>
                    </a:lnTo>
                    <a:lnTo>
                      <a:pt x="167" y="18"/>
                    </a:lnTo>
                    <a:lnTo>
                      <a:pt x="156" y="16"/>
                    </a:lnTo>
                    <a:lnTo>
                      <a:pt x="153" y="9"/>
                    </a:lnTo>
                    <a:lnTo>
                      <a:pt x="156" y="8"/>
                    </a:lnTo>
                    <a:lnTo>
                      <a:pt x="146" y="0"/>
                    </a:lnTo>
                    <a:lnTo>
                      <a:pt x="121" y="3"/>
                    </a:lnTo>
                    <a:lnTo>
                      <a:pt x="110" y="5"/>
                    </a:lnTo>
                    <a:lnTo>
                      <a:pt x="107" y="8"/>
                    </a:lnTo>
                    <a:lnTo>
                      <a:pt x="107" y="16"/>
                    </a:lnTo>
                    <a:lnTo>
                      <a:pt x="105" y="18"/>
                    </a:lnTo>
                    <a:lnTo>
                      <a:pt x="102" y="16"/>
                    </a:lnTo>
                    <a:lnTo>
                      <a:pt x="92" y="18"/>
                    </a:lnTo>
                    <a:lnTo>
                      <a:pt x="86" y="13"/>
                    </a:lnTo>
                    <a:lnTo>
                      <a:pt x="83" y="16"/>
                    </a:lnTo>
                    <a:lnTo>
                      <a:pt x="73" y="13"/>
                    </a:lnTo>
                    <a:lnTo>
                      <a:pt x="67" y="16"/>
                    </a:lnTo>
                    <a:lnTo>
                      <a:pt x="65" y="13"/>
                    </a:lnTo>
                    <a:lnTo>
                      <a:pt x="61" y="13"/>
                    </a:lnTo>
                    <a:lnTo>
                      <a:pt x="57" y="9"/>
                    </a:lnTo>
                    <a:lnTo>
                      <a:pt x="42" y="6"/>
                    </a:lnTo>
                    <a:lnTo>
                      <a:pt x="35" y="6"/>
                    </a:lnTo>
                    <a:lnTo>
                      <a:pt x="24" y="6"/>
                    </a:lnTo>
                    <a:lnTo>
                      <a:pt x="21" y="9"/>
                    </a:lnTo>
                    <a:lnTo>
                      <a:pt x="13" y="13"/>
                    </a:lnTo>
                    <a:lnTo>
                      <a:pt x="18" y="22"/>
                    </a:lnTo>
                    <a:lnTo>
                      <a:pt x="21" y="24"/>
                    </a:lnTo>
                    <a:lnTo>
                      <a:pt x="23" y="30"/>
                    </a:lnTo>
                    <a:lnTo>
                      <a:pt x="21" y="32"/>
                    </a:lnTo>
                    <a:lnTo>
                      <a:pt x="10" y="42"/>
                    </a:lnTo>
                    <a:lnTo>
                      <a:pt x="7" y="50"/>
                    </a:lnTo>
                    <a:lnTo>
                      <a:pt x="7" y="55"/>
                    </a:lnTo>
                    <a:lnTo>
                      <a:pt x="3" y="5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40" name="Freeform 81"/>
              <p:cNvSpPr/>
              <p:nvPr/>
            </p:nvSpPr>
            <p:spPr>
              <a:xfrm>
                <a:off x="4410000" y="1779480"/>
                <a:ext cx="88560" cy="7416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74160"/>
                  <a:gd name="textAreaBottom" fmla="*/ 74520 h 74160"/>
                  <a:gd name="GluePoint1X" fmla="*/ 48 w 56"/>
                  <a:gd name="GluePoint1Y" fmla="*/ 7 h 47"/>
                  <a:gd name="GluePoint2X" fmla="*/ 51 w 56"/>
                  <a:gd name="GluePoint2Y" fmla="*/ 5 h 47"/>
                  <a:gd name="GluePoint3X" fmla="*/ 51 w 56"/>
                  <a:gd name="GluePoint3Y" fmla="*/ 7 h 47"/>
                  <a:gd name="GluePoint4X" fmla="*/ 48 w 56"/>
                  <a:gd name="GluePoint4Y" fmla="*/ 15 h 47"/>
                  <a:gd name="GluePoint5X" fmla="*/ 50 w 56"/>
                  <a:gd name="GluePoint5Y" fmla="*/ 17 h 47"/>
                  <a:gd name="GluePoint6X" fmla="*/ 56 w 56"/>
                  <a:gd name="GluePoint6Y" fmla="*/ 21 h 47"/>
                  <a:gd name="GluePoint7X" fmla="*/ 56 w 56"/>
                  <a:gd name="GluePoint7Y" fmla="*/ 23 h 47"/>
                  <a:gd name="GluePoint8X" fmla="*/ 51 w 56"/>
                  <a:gd name="GluePoint8Y" fmla="*/ 21 h 47"/>
                  <a:gd name="GluePoint9X" fmla="*/ 51 w 56"/>
                  <a:gd name="GluePoint9Y" fmla="*/ 23 h 47"/>
                  <a:gd name="GluePoint10X" fmla="*/ 56 w 56"/>
                  <a:gd name="GluePoint10Y" fmla="*/ 26 h 47"/>
                  <a:gd name="GluePoint11X" fmla="*/ 54 w 56"/>
                  <a:gd name="GluePoint11Y" fmla="*/ 29 h 47"/>
                  <a:gd name="GluePoint12X" fmla="*/ 50 w 56"/>
                  <a:gd name="GluePoint12Y" fmla="*/ 31 h 47"/>
                  <a:gd name="GluePoint13X" fmla="*/ 48 w 56"/>
                  <a:gd name="GluePoint13Y" fmla="*/ 31 h 47"/>
                  <a:gd name="GluePoint14X" fmla="*/ 50 w 56"/>
                  <a:gd name="GluePoint14Y" fmla="*/ 34 h 47"/>
                  <a:gd name="GluePoint15X" fmla="*/ 50 w 56"/>
                  <a:gd name="GluePoint15Y" fmla="*/ 36 h 47"/>
                  <a:gd name="GluePoint16X" fmla="*/ 48 w 56"/>
                  <a:gd name="GluePoint16Y" fmla="*/ 36 h 47"/>
                  <a:gd name="GluePoint17X" fmla="*/ 48 w 56"/>
                  <a:gd name="GluePoint17Y" fmla="*/ 34 h 47"/>
                  <a:gd name="GluePoint18X" fmla="*/ 46 w 56"/>
                  <a:gd name="GluePoint18Y" fmla="*/ 34 h 47"/>
                  <a:gd name="GluePoint19X" fmla="*/ 43 w 56"/>
                  <a:gd name="GluePoint19Y" fmla="*/ 36 h 47"/>
                  <a:gd name="GluePoint20X" fmla="*/ 43 w 56"/>
                  <a:gd name="GluePoint20Y" fmla="*/ 39 h 47"/>
                  <a:gd name="GluePoint21X" fmla="*/ 42 w 56"/>
                  <a:gd name="GluePoint21Y" fmla="*/ 39 h 47"/>
                  <a:gd name="GluePoint22X" fmla="*/ 42 w 56"/>
                  <a:gd name="GluePoint22Y" fmla="*/ 42 h 47"/>
                  <a:gd name="GluePoint23X" fmla="*/ 43 w 56"/>
                  <a:gd name="GluePoint23Y" fmla="*/ 45 h 47"/>
                  <a:gd name="GluePoint24X" fmla="*/ 43 w 56"/>
                  <a:gd name="GluePoint24Y" fmla="*/ 45 h 47"/>
                  <a:gd name="GluePoint25X" fmla="*/ 42 w 56"/>
                  <a:gd name="GluePoint25Y" fmla="*/ 47 h 47"/>
                  <a:gd name="GluePoint26X" fmla="*/ 42 w 56"/>
                  <a:gd name="GluePoint26Y" fmla="*/ 47 h 47"/>
                  <a:gd name="GluePoint27X" fmla="*/ 42 w 56"/>
                  <a:gd name="GluePoint27Y" fmla="*/ 47 h 47"/>
                  <a:gd name="GluePoint28X" fmla="*/ 38 w 56"/>
                  <a:gd name="GluePoint28Y" fmla="*/ 45 h 47"/>
                  <a:gd name="GluePoint29X" fmla="*/ 37 w 56"/>
                  <a:gd name="GluePoint29Y" fmla="*/ 44 h 47"/>
                  <a:gd name="GluePoint30X" fmla="*/ 35 w 56"/>
                  <a:gd name="GluePoint30Y" fmla="*/ 44 h 47"/>
                  <a:gd name="GluePoint31X" fmla="*/ 32 w 56"/>
                  <a:gd name="GluePoint31Y" fmla="*/ 42 h 47"/>
                  <a:gd name="GluePoint32X" fmla="*/ 32 w 56"/>
                  <a:gd name="GluePoint32Y" fmla="*/ 41 h 47"/>
                  <a:gd name="GluePoint33X" fmla="*/ 30 w 56"/>
                  <a:gd name="GluePoint33Y" fmla="*/ 41 h 47"/>
                  <a:gd name="GluePoint34X" fmla="*/ 29 w 56"/>
                  <a:gd name="GluePoint34Y" fmla="*/ 42 h 47"/>
                  <a:gd name="GluePoint35X" fmla="*/ 29 w 56"/>
                  <a:gd name="GluePoint35Y" fmla="*/ 41 h 47"/>
                  <a:gd name="GluePoint36X" fmla="*/ 29 w 56"/>
                  <a:gd name="GluePoint36Y" fmla="*/ 41 h 47"/>
                  <a:gd name="GluePoint37X" fmla="*/ 30 w 56"/>
                  <a:gd name="GluePoint37Y" fmla="*/ 39 h 47"/>
                  <a:gd name="GluePoint38X" fmla="*/ 24 w 56"/>
                  <a:gd name="GluePoint38Y" fmla="*/ 34 h 47"/>
                  <a:gd name="GluePoint39X" fmla="*/ 24 w 56"/>
                  <a:gd name="GluePoint39Y" fmla="*/ 31 h 47"/>
                  <a:gd name="GluePoint40X" fmla="*/ 7 w 56"/>
                  <a:gd name="GluePoint40Y" fmla="*/ 18 h 47"/>
                  <a:gd name="GluePoint41X" fmla="*/ 7 w 56"/>
                  <a:gd name="GluePoint41Y" fmla="*/ 13 h 47"/>
                  <a:gd name="GluePoint42X" fmla="*/ 3 w 56"/>
                  <a:gd name="GluePoint42Y" fmla="*/ 8 h 47"/>
                  <a:gd name="GluePoint43X" fmla="*/ 0 w 56"/>
                  <a:gd name="GluePoint43Y" fmla="*/ 7 h 47"/>
                  <a:gd name="GluePoint44X" fmla="*/ 2 w 56"/>
                  <a:gd name="GluePoint44Y" fmla="*/ 2 h 47"/>
                  <a:gd name="GluePoint45X" fmla="*/ 5 w 56"/>
                  <a:gd name="GluePoint45Y" fmla="*/ 0 h 47"/>
                  <a:gd name="GluePoint46X" fmla="*/ 10 w 56"/>
                  <a:gd name="GluePoint46Y" fmla="*/ 4 h 47"/>
                  <a:gd name="GluePoint47X" fmla="*/ 11 w 56"/>
                  <a:gd name="GluePoint47Y" fmla="*/ 0 h 47"/>
                  <a:gd name="GluePoint48X" fmla="*/ 15 w 56"/>
                  <a:gd name="GluePoint48Y" fmla="*/ 0 h 47"/>
                  <a:gd name="GluePoint49X" fmla="*/ 18 w 56"/>
                  <a:gd name="GluePoint49Y" fmla="*/ 0 h 47"/>
                  <a:gd name="GluePoint50X" fmla="*/ 30 w 56"/>
                  <a:gd name="GluePoint50Y" fmla="*/ 4 h 47"/>
                  <a:gd name="GluePoint51X" fmla="*/ 32 w 56"/>
                  <a:gd name="GluePoint51Y" fmla="*/ 2 h 47"/>
                  <a:gd name="GluePoint52X" fmla="*/ 42 w 56"/>
                  <a:gd name="GluePoint52Y" fmla="*/ 4 h 47"/>
                  <a:gd name="GluePoint53X" fmla="*/ 45 w 56"/>
                  <a:gd name="GluePoint53Y" fmla="*/ 7 h 47"/>
                  <a:gd name="GluePoint54X" fmla="*/ 48 w 56"/>
                  <a:gd name="GluePoint54Y" fmla="*/ 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6" h="47">
                    <a:moveTo>
                      <a:pt x="48" y="7"/>
                    </a:moveTo>
                    <a:lnTo>
                      <a:pt x="51" y="5"/>
                    </a:lnTo>
                    <a:lnTo>
                      <a:pt x="51" y="7"/>
                    </a:lnTo>
                    <a:lnTo>
                      <a:pt x="48" y="15"/>
                    </a:lnTo>
                    <a:lnTo>
                      <a:pt x="50" y="17"/>
                    </a:lnTo>
                    <a:lnTo>
                      <a:pt x="56" y="21"/>
                    </a:lnTo>
                    <a:lnTo>
                      <a:pt x="56" y="23"/>
                    </a:lnTo>
                    <a:lnTo>
                      <a:pt x="51" y="21"/>
                    </a:lnTo>
                    <a:lnTo>
                      <a:pt x="51" y="23"/>
                    </a:lnTo>
                    <a:lnTo>
                      <a:pt x="56" y="26"/>
                    </a:lnTo>
                    <a:lnTo>
                      <a:pt x="54" y="29"/>
                    </a:lnTo>
                    <a:lnTo>
                      <a:pt x="50" y="31"/>
                    </a:lnTo>
                    <a:lnTo>
                      <a:pt x="48" y="31"/>
                    </a:lnTo>
                    <a:lnTo>
                      <a:pt x="50" y="34"/>
                    </a:lnTo>
                    <a:lnTo>
                      <a:pt x="50" y="36"/>
                    </a:lnTo>
                    <a:lnTo>
                      <a:pt x="48" y="36"/>
                    </a:lnTo>
                    <a:lnTo>
                      <a:pt x="48" y="34"/>
                    </a:lnTo>
                    <a:lnTo>
                      <a:pt x="46" y="34"/>
                    </a:lnTo>
                    <a:lnTo>
                      <a:pt x="43" y="36"/>
                    </a:lnTo>
                    <a:lnTo>
                      <a:pt x="43" y="39"/>
                    </a:lnTo>
                    <a:lnTo>
                      <a:pt x="42" y="39"/>
                    </a:lnTo>
                    <a:lnTo>
                      <a:pt x="42" y="42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38" y="45"/>
                    </a:lnTo>
                    <a:lnTo>
                      <a:pt x="37" y="44"/>
                    </a:lnTo>
                    <a:lnTo>
                      <a:pt x="35" y="44"/>
                    </a:lnTo>
                    <a:lnTo>
                      <a:pt x="32" y="42"/>
                    </a:lnTo>
                    <a:lnTo>
                      <a:pt x="32" y="41"/>
                    </a:lnTo>
                    <a:lnTo>
                      <a:pt x="30" y="41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30" y="39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7" y="18"/>
                    </a:lnTo>
                    <a:lnTo>
                      <a:pt x="7" y="13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0" y="4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30" y="4"/>
                    </a:lnTo>
                    <a:lnTo>
                      <a:pt x="32" y="2"/>
                    </a:lnTo>
                    <a:lnTo>
                      <a:pt x="42" y="4"/>
                    </a:lnTo>
                    <a:lnTo>
                      <a:pt x="45" y="7"/>
                    </a:lnTo>
                    <a:lnTo>
                      <a:pt x="48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41" name="Freeform 82"/>
              <p:cNvSpPr/>
              <p:nvPr/>
            </p:nvSpPr>
            <p:spPr>
              <a:xfrm>
                <a:off x="4367160" y="2895480"/>
                <a:ext cx="464760" cy="518760"/>
              </a:xfrm>
              <a:custGeom>
                <a:avLst/>
                <a:gdLst>
                  <a:gd name="textAreaLeft" fmla="*/ 0 w 464760"/>
                  <a:gd name="textAreaRight" fmla="*/ 465120 w 464760"/>
                  <a:gd name="textAreaTop" fmla="*/ 0 h 518760"/>
                  <a:gd name="textAreaBottom" fmla="*/ 519120 h 518760"/>
                  <a:gd name="GluePoint1X" fmla="*/ 280 w 293"/>
                  <a:gd name="GluePoint1Y" fmla="*/ 66 h 327"/>
                  <a:gd name="GluePoint2X" fmla="*/ 288 w 293"/>
                  <a:gd name="GluePoint2Y" fmla="*/ 50 h 327"/>
                  <a:gd name="GluePoint3X" fmla="*/ 286 w 293"/>
                  <a:gd name="GluePoint3Y" fmla="*/ 29 h 327"/>
                  <a:gd name="GluePoint4X" fmla="*/ 267 w 293"/>
                  <a:gd name="GluePoint4Y" fmla="*/ 11 h 327"/>
                  <a:gd name="GluePoint5X" fmla="*/ 253 w 293"/>
                  <a:gd name="GluePoint5Y" fmla="*/ 13 h 327"/>
                  <a:gd name="GluePoint6X" fmla="*/ 243 w 293"/>
                  <a:gd name="GluePoint6Y" fmla="*/ 15 h 327"/>
                  <a:gd name="GluePoint7X" fmla="*/ 226 w 293"/>
                  <a:gd name="GluePoint7Y" fmla="*/ 2 h 327"/>
                  <a:gd name="GluePoint8X" fmla="*/ 221 w 293"/>
                  <a:gd name="GluePoint8Y" fmla="*/ 3 h 327"/>
                  <a:gd name="GluePoint9X" fmla="*/ 215 w 293"/>
                  <a:gd name="GluePoint9Y" fmla="*/ 0 h 327"/>
                  <a:gd name="GluePoint10X" fmla="*/ 199 w 293"/>
                  <a:gd name="GluePoint10Y" fmla="*/ 2 h 327"/>
                  <a:gd name="GluePoint11X" fmla="*/ 192 w 293"/>
                  <a:gd name="GluePoint11Y" fmla="*/ 7 h 327"/>
                  <a:gd name="GluePoint12X" fmla="*/ 170 w 293"/>
                  <a:gd name="GluePoint12Y" fmla="*/ 11 h 327"/>
                  <a:gd name="GluePoint13X" fmla="*/ 159 w 293"/>
                  <a:gd name="GluePoint13Y" fmla="*/ 11 h 327"/>
                  <a:gd name="GluePoint14X" fmla="*/ 156 w 293"/>
                  <a:gd name="GluePoint14Y" fmla="*/ 18 h 327"/>
                  <a:gd name="GluePoint15X" fmla="*/ 132 w 293"/>
                  <a:gd name="GluePoint15Y" fmla="*/ 13 h 327"/>
                  <a:gd name="GluePoint16X" fmla="*/ 127 w 293"/>
                  <a:gd name="GluePoint16Y" fmla="*/ 15 h 327"/>
                  <a:gd name="GluePoint17X" fmla="*/ 110 w 293"/>
                  <a:gd name="GluePoint17Y" fmla="*/ 2 h 327"/>
                  <a:gd name="GluePoint18X" fmla="*/ 100 w 293"/>
                  <a:gd name="GluePoint18Y" fmla="*/ 28 h 327"/>
                  <a:gd name="GluePoint19X" fmla="*/ 97 w 293"/>
                  <a:gd name="GluePoint19Y" fmla="*/ 40 h 327"/>
                  <a:gd name="GluePoint20X" fmla="*/ 84 w 293"/>
                  <a:gd name="GluePoint20Y" fmla="*/ 105 h 327"/>
                  <a:gd name="GluePoint21X" fmla="*/ 62 w 293"/>
                  <a:gd name="GluePoint21Y" fmla="*/ 130 h 327"/>
                  <a:gd name="GluePoint22X" fmla="*/ 59 w 293"/>
                  <a:gd name="GluePoint22Y" fmla="*/ 150 h 327"/>
                  <a:gd name="GluePoint23X" fmla="*/ 40 w 293"/>
                  <a:gd name="GluePoint23Y" fmla="*/ 175 h 327"/>
                  <a:gd name="GluePoint24X" fmla="*/ 30 w 293"/>
                  <a:gd name="GluePoint24Y" fmla="*/ 177 h 327"/>
                  <a:gd name="GluePoint25X" fmla="*/ 23 w 293"/>
                  <a:gd name="GluePoint25Y" fmla="*/ 172 h 327"/>
                  <a:gd name="GluePoint26X" fmla="*/ 15 w 293"/>
                  <a:gd name="GluePoint26Y" fmla="*/ 179 h 327"/>
                  <a:gd name="GluePoint27X" fmla="*/ 5 w 293"/>
                  <a:gd name="GluePoint27Y" fmla="*/ 182 h 327"/>
                  <a:gd name="GluePoint28X" fmla="*/ 0 w 293"/>
                  <a:gd name="GluePoint28Y" fmla="*/ 196 h 327"/>
                  <a:gd name="GluePoint29X" fmla="*/ 15 w 293"/>
                  <a:gd name="GluePoint29Y" fmla="*/ 196 h 327"/>
                  <a:gd name="GluePoint30X" fmla="*/ 38 w 293"/>
                  <a:gd name="GluePoint30Y" fmla="*/ 196 h 327"/>
                  <a:gd name="GluePoint31X" fmla="*/ 61 w 293"/>
                  <a:gd name="GluePoint31Y" fmla="*/ 196 h 327"/>
                  <a:gd name="GluePoint32X" fmla="*/ 70 w 293"/>
                  <a:gd name="GluePoint32Y" fmla="*/ 222 h 327"/>
                  <a:gd name="GluePoint33X" fmla="*/ 83 w 293"/>
                  <a:gd name="GluePoint33Y" fmla="*/ 237 h 327"/>
                  <a:gd name="GluePoint34X" fmla="*/ 107 w 293"/>
                  <a:gd name="GluePoint34Y" fmla="*/ 233 h 327"/>
                  <a:gd name="GluePoint35X" fmla="*/ 131 w 293"/>
                  <a:gd name="GluePoint35Y" fmla="*/ 214 h 327"/>
                  <a:gd name="GluePoint36X" fmla="*/ 143 w 293"/>
                  <a:gd name="GluePoint36Y" fmla="*/ 222 h 327"/>
                  <a:gd name="GluePoint37X" fmla="*/ 146 w 293"/>
                  <a:gd name="GluePoint37Y" fmla="*/ 249 h 327"/>
                  <a:gd name="GluePoint38X" fmla="*/ 150 w 293"/>
                  <a:gd name="GluePoint38Y" fmla="*/ 278 h 327"/>
                  <a:gd name="GluePoint39X" fmla="*/ 151 w 293"/>
                  <a:gd name="GluePoint39Y" fmla="*/ 293 h 327"/>
                  <a:gd name="GluePoint40X" fmla="*/ 164 w 293"/>
                  <a:gd name="GluePoint40Y" fmla="*/ 286 h 327"/>
                  <a:gd name="GluePoint41X" fmla="*/ 178 w 293"/>
                  <a:gd name="GluePoint41Y" fmla="*/ 285 h 327"/>
                  <a:gd name="GluePoint42X" fmla="*/ 186 w 293"/>
                  <a:gd name="GluePoint42Y" fmla="*/ 293 h 327"/>
                  <a:gd name="GluePoint43X" fmla="*/ 200 w 293"/>
                  <a:gd name="GluePoint43Y" fmla="*/ 296 h 327"/>
                  <a:gd name="GluePoint44X" fmla="*/ 224 w 293"/>
                  <a:gd name="GluePoint44Y" fmla="*/ 299 h 327"/>
                  <a:gd name="GluePoint45X" fmla="*/ 240 w 293"/>
                  <a:gd name="GluePoint45Y" fmla="*/ 309 h 327"/>
                  <a:gd name="GluePoint46X" fmla="*/ 251 w 293"/>
                  <a:gd name="GluePoint46Y" fmla="*/ 323 h 327"/>
                  <a:gd name="GluePoint47X" fmla="*/ 261 w 293"/>
                  <a:gd name="GluePoint47Y" fmla="*/ 323 h 327"/>
                  <a:gd name="GluePoint48X" fmla="*/ 264 w 293"/>
                  <a:gd name="GluePoint48Y" fmla="*/ 309 h 327"/>
                  <a:gd name="GluePoint49X" fmla="*/ 248 w 293"/>
                  <a:gd name="GluePoint49Y" fmla="*/ 301 h 327"/>
                  <a:gd name="GluePoint50X" fmla="*/ 254 w 293"/>
                  <a:gd name="GluePoint50Y" fmla="*/ 269 h 327"/>
                  <a:gd name="GluePoint51X" fmla="*/ 253 w 293"/>
                  <a:gd name="GluePoint51Y" fmla="*/ 253 h 327"/>
                  <a:gd name="GluePoint52X" fmla="*/ 256 w 293"/>
                  <a:gd name="GluePoint52Y" fmla="*/ 245 h 327"/>
                  <a:gd name="GluePoint53X" fmla="*/ 280 w 293"/>
                  <a:gd name="GluePoint53Y" fmla="*/ 237 h 327"/>
                  <a:gd name="GluePoint54X" fmla="*/ 267 w 293"/>
                  <a:gd name="GluePoint54Y" fmla="*/ 217 h 327"/>
                  <a:gd name="GluePoint55X" fmla="*/ 262 w 293"/>
                  <a:gd name="GluePoint55Y" fmla="*/ 193 h 327"/>
                  <a:gd name="GluePoint56X" fmla="*/ 259 w 293"/>
                  <a:gd name="GluePoint56Y" fmla="*/ 184 h 327"/>
                  <a:gd name="GluePoint57X" fmla="*/ 261 w 293"/>
                  <a:gd name="GluePoint57Y" fmla="*/ 167 h 327"/>
                  <a:gd name="GluePoint58X" fmla="*/ 259 w 293"/>
                  <a:gd name="GluePoint58Y" fmla="*/ 163 h 327"/>
                  <a:gd name="GluePoint59X" fmla="*/ 261 w 293"/>
                  <a:gd name="GluePoint59Y" fmla="*/ 145 h 327"/>
                  <a:gd name="GluePoint60X" fmla="*/ 258 w 293"/>
                  <a:gd name="GluePoint60Y" fmla="*/ 135 h 327"/>
                  <a:gd name="GluePoint61X" fmla="*/ 269 w 293"/>
                  <a:gd name="GluePoint61Y" fmla="*/ 116 h 327"/>
                  <a:gd name="GluePoint62X" fmla="*/ 269 w 293"/>
                  <a:gd name="GluePoint62Y" fmla="*/ 95 h 327"/>
                  <a:gd name="GluePoint63X" fmla="*/ 281 w 293"/>
                  <a:gd name="GluePoint63Y" fmla="*/ 71 h 3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93" h="327">
                    <a:moveTo>
                      <a:pt x="281" y="71"/>
                    </a:moveTo>
                    <a:lnTo>
                      <a:pt x="280" y="66"/>
                    </a:lnTo>
                    <a:lnTo>
                      <a:pt x="293" y="55"/>
                    </a:lnTo>
                    <a:lnTo>
                      <a:pt x="288" y="50"/>
                    </a:lnTo>
                    <a:lnTo>
                      <a:pt x="285" y="47"/>
                    </a:lnTo>
                    <a:lnTo>
                      <a:pt x="286" y="29"/>
                    </a:lnTo>
                    <a:lnTo>
                      <a:pt x="285" y="29"/>
                    </a:lnTo>
                    <a:lnTo>
                      <a:pt x="267" y="11"/>
                    </a:lnTo>
                    <a:lnTo>
                      <a:pt x="262" y="15"/>
                    </a:lnTo>
                    <a:lnTo>
                      <a:pt x="253" y="13"/>
                    </a:lnTo>
                    <a:lnTo>
                      <a:pt x="250" y="18"/>
                    </a:lnTo>
                    <a:lnTo>
                      <a:pt x="243" y="15"/>
                    </a:lnTo>
                    <a:lnTo>
                      <a:pt x="234" y="2"/>
                    </a:lnTo>
                    <a:lnTo>
                      <a:pt x="226" y="2"/>
                    </a:lnTo>
                    <a:lnTo>
                      <a:pt x="224" y="5"/>
                    </a:lnTo>
                    <a:lnTo>
                      <a:pt x="221" y="3"/>
                    </a:lnTo>
                    <a:lnTo>
                      <a:pt x="219" y="5"/>
                    </a:lnTo>
                    <a:lnTo>
                      <a:pt x="215" y="0"/>
                    </a:lnTo>
                    <a:lnTo>
                      <a:pt x="204" y="3"/>
                    </a:lnTo>
                    <a:lnTo>
                      <a:pt x="199" y="2"/>
                    </a:lnTo>
                    <a:lnTo>
                      <a:pt x="197" y="5"/>
                    </a:lnTo>
                    <a:lnTo>
                      <a:pt x="192" y="7"/>
                    </a:lnTo>
                    <a:lnTo>
                      <a:pt x="189" y="3"/>
                    </a:lnTo>
                    <a:lnTo>
                      <a:pt x="170" y="11"/>
                    </a:lnTo>
                    <a:lnTo>
                      <a:pt x="162" y="8"/>
                    </a:lnTo>
                    <a:lnTo>
                      <a:pt x="159" y="11"/>
                    </a:lnTo>
                    <a:lnTo>
                      <a:pt x="158" y="16"/>
                    </a:lnTo>
                    <a:lnTo>
                      <a:pt x="156" y="18"/>
                    </a:lnTo>
                    <a:lnTo>
                      <a:pt x="142" y="18"/>
                    </a:lnTo>
                    <a:lnTo>
                      <a:pt x="132" y="13"/>
                    </a:lnTo>
                    <a:lnTo>
                      <a:pt x="129" y="15"/>
                    </a:lnTo>
                    <a:lnTo>
                      <a:pt x="127" y="15"/>
                    </a:lnTo>
                    <a:lnTo>
                      <a:pt x="119" y="3"/>
                    </a:lnTo>
                    <a:lnTo>
                      <a:pt x="110" y="2"/>
                    </a:lnTo>
                    <a:lnTo>
                      <a:pt x="102" y="15"/>
                    </a:lnTo>
                    <a:lnTo>
                      <a:pt x="100" y="28"/>
                    </a:lnTo>
                    <a:lnTo>
                      <a:pt x="97" y="28"/>
                    </a:lnTo>
                    <a:lnTo>
                      <a:pt x="97" y="40"/>
                    </a:lnTo>
                    <a:lnTo>
                      <a:pt x="88" y="60"/>
                    </a:lnTo>
                    <a:lnTo>
                      <a:pt x="84" y="105"/>
                    </a:lnTo>
                    <a:lnTo>
                      <a:pt x="69" y="119"/>
                    </a:lnTo>
                    <a:lnTo>
                      <a:pt x="62" y="130"/>
                    </a:lnTo>
                    <a:lnTo>
                      <a:pt x="61" y="137"/>
                    </a:lnTo>
                    <a:lnTo>
                      <a:pt x="59" y="150"/>
                    </a:lnTo>
                    <a:lnTo>
                      <a:pt x="54" y="163"/>
                    </a:lnTo>
                    <a:lnTo>
                      <a:pt x="40" y="175"/>
                    </a:lnTo>
                    <a:lnTo>
                      <a:pt x="34" y="179"/>
                    </a:lnTo>
                    <a:lnTo>
                      <a:pt x="30" y="177"/>
                    </a:lnTo>
                    <a:lnTo>
                      <a:pt x="30" y="171"/>
                    </a:lnTo>
                    <a:lnTo>
                      <a:pt x="23" y="172"/>
                    </a:lnTo>
                    <a:lnTo>
                      <a:pt x="19" y="179"/>
                    </a:lnTo>
                    <a:lnTo>
                      <a:pt x="15" y="179"/>
                    </a:lnTo>
                    <a:lnTo>
                      <a:pt x="11" y="175"/>
                    </a:lnTo>
                    <a:lnTo>
                      <a:pt x="5" y="182"/>
                    </a:lnTo>
                    <a:lnTo>
                      <a:pt x="2" y="195"/>
                    </a:lnTo>
                    <a:lnTo>
                      <a:pt x="0" y="196"/>
                    </a:lnTo>
                    <a:lnTo>
                      <a:pt x="0" y="203"/>
                    </a:lnTo>
                    <a:lnTo>
                      <a:pt x="15" y="196"/>
                    </a:lnTo>
                    <a:lnTo>
                      <a:pt x="26" y="196"/>
                    </a:lnTo>
                    <a:lnTo>
                      <a:pt x="38" y="196"/>
                    </a:lnTo>
                    <a:lnTo>
                      <a:pt x="50" y="196"/>
                    </a:lnTo>
                    <a:lnTo>
                      <a:pt x="61" y="196"/>
                    </a:lnTo>
                    <a:lnTo>
                      <a:pt x="65" y="201"/>
                    </a:lnTo>
                    <a:lnTo>
                      <a:pt x="70" y="222"/>
                    </a:lnTo>
                    <a:lnTo>
                      <a:pt x="80" y="235"/>
                    </a:lnTo>
                    <a:lnTo>
                      <a:pt x="83" y="237"/>
                    </a:lnTo>
                    <a:lnTo>
                      <a:pt x="97" y="233"/>
                    </a:lnTo>
                    <a:lnTo>
                      <a:pt x="107" y="233"/>
                    </a:lnTo>
                    <a:lnTo>
                      <a:pt x="111" y="216"/>
                    </a:lnTo>
                    <a:lnTo>
                      <a:pt x="131" y="214"/>
                    </a:lnTo>
                    <a:lnTo>
                      <a:pt x="129" y="222"/>
                    </a:lnTo>
                    <a:lnTo>
                      <a:pt x="143" y="222"/>
                    </a:lnTo>
                    <a:lnTo>
                      <a:pt x="145" y="225"/>
                    </a:lnTo>
                    <a:lnTo>
                      <a:pt x="146" y="249"/>
                    </a:lnTo>
                    <a:lnTo>
                      <a:pt x="145" y="259"/>
                    </a:lnTo>
                    <a:lnTo>
                      <a:pt x="150" y="278"/>
                    </a:lnTo>
                    <a:lnTo>
                      <a:pt x="146" y="288"/>
                    </a:lnTo>
                    <a:lnTo>
                      <a:pt x="151" y="293"/>
                    </a:lnTo>
                    <a:lnTo>
                      <a:pt x="156" y="286"/>
                    </a:lnTo>
                    <a:lnTo>
                      <a:pt x="164" y="286"/>
                    </a:lnTo>
                    <a:lnTo>
                      <a:pt x="175" y="286"/>
                    </a:lnTo>
                    <a:lnTo>
                      <a:pt x="178" y="285"/>
                    </a:lnTo>
                    <a:lnTo>
                      <a:pt x="183" y="283"/>
                    </a:lnTo>
                    <a:lnTo>
                      <a:pt x="186" y="293"/>
                    </a:lnTo>
                    <a:lnTo>
                      <a:pt x="196" y="288"/>
                    </a:lnTo>
                    <a:lnTo>
                      <a:pt x="200" y="296"/>
                    </a:lnTo>
                    <a:lnTo>
                      <a:pt x="212" y="303"/>
                    </a:lnTo>
                    <a:lnTo>
                      <a:pt x="224" y="299"/>
                    </a:lnTo>
                    <a:lnTo>
                      <a:pt x="231" y="306"/>
                    </a:lnTo>
                    <a:lnTo>
                      <a:pt x="240" y="309"/>
                    </a:lnTo>
                    <a:lnTo>
                      <a:pt x="245" y="317"/>
                    </a:lnTo>
                    <a:lnTo>
                      <a:pt x="251" y="323"/>
                    </a:lnTo>
                    <a:lnTo>
                      <a:pt x="258" y="325"/>
                    </a:lnTo>
                    <a:lnTo>
                      <a:pt x="261" y="323"/>
                    </a:lnTo>
                    <a:lnTo>
                      <a:pt x="264" y="327"/>
                    </a:lnTo>
                    <a:lnTo>
                      <a:pt x="264" y="309"/>
                    </a:lnTo>
                    <a:lnTo>
                      <a:pt x="254" y="309"/>
                    </a:lnTo>
                    <a:lnTo>
                      <a:pt x="248" y="301"/>
                    </a:lnTo>
                    <a:lnTo>
                      <a:pt x="253" y="277"/>
                    </a:lnTo>
                    <a:lnTo>
                      <a:pt x="254" y="269"/>
                    </a:lnTo>
                    <a:lnTo>
                      <a:pt x="253" y="257"/>
                    </a:lnTo>
                    <a:lnTo>
                      <a:pt x="253" y="253"/>
                    </a:lnTo>
                    <a:lnTo>
                      <a:pt x="256" y="249"/>
                    </a:lnTo>
                    <a:lnTo>
                      <a:pt x="256" y="245"/>
                    </a:lnTo>
                    <a:lnTo>
                      <a:pt x="258" y="243"/>
                    </a:lnTo>
                    <a:lnTo>
                      <a:pt x="280" y="237"/>
                    </a:lnTo>
                    <a:lnTo>
                      <a:pt x="277" y="227"/>
                    </a:lnTo>
                    <a:lnTo>
                      <a:pt x="267" y="217"/>
                    </a:lnTo>
                    <a:lnTo>
                      <a:pt x="262" y="206"/>
                    </a:lnTo>
                    <a:lnTo>
                      <a:pt x="262" y="193"/>
                    </a:lnTo>
                    <a:lnTo>
                      <a:pt x="261" y="188"/>
                    </a:lnTo>
                    <a:lnTo>
                      <a:pt x="259" y="184"/>
                    </a:lnTo>
                    <a:lnTo>
                      <a:pt x="261" y="171"/>
                    </a:lnTo>
                    <a:lnTo>
                      <a:pt x="261" y="167"/>
                    </a:lnTo>
                    <a:lnTo>
                      <a:pt x="259" y="169"/>
                    </a:lnTo>
                    <a:lnTo>
                      <a:pt x="259" y="163"/>
                    </a:lnTo>
                    <a:lnTo>
                      <a:pt x="262" y="153"/>
                    </a:lnTo>
                    <a:lnTo>
                      <a:pt x="261" y="145"/>
                    </a:lnTo>
                    <a:lnTo>
                      <a:pt x="259" y="140"/>
                    </a:lnTo>
                    <a:lnTo>
                      <a:pt x="258" y="135"/>
                    </a:lnTo>
                    <a:lnTo>
                      <a:pt x="261" y="127"/>
                    </a:lnTo>
                    <a:lnTo>
                      <a:pt x="269" y="116"/>
                    </a:lnTo>
                    <a:lnTo>
                      <a:pt x="269" y="100"/>
                    </a:lnTo>
                    <a:lnTo>
                      <a:pt x="269" y="95"/>
                    </a:lnTo>
                    <a:lnTo>
                      <a:pt x="272" y="85"/>
                    </a:lnTo>
                    <a:lnTo>
                      <a:pt x="281" y="7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42" name="Freeform 83"/>
              <p:cNvSpPr/>
              <p:nvPr/>
            </p:nvSpPr>
            <p:spPr>
              <a:xfrm>
                <a:off x="4452840" y="3659040"/>
                <a:ext cx="390240" cy="355320"/>
              </a:xfrm>
              <a:custGeom>
                <a:avLst/>
                <a:gdLst>
                  <a:gd name="textAreaLeft" fmla="*/ 0 w 390240"/>
                  <a:gd name="textAreaRight" fmla="*/ 390600 w 390240"/>
                  <a:gd name="textAreaTop" fmla="*/ 0 h 355320"/>
                  <a:gd name="textAreaBottom" fmla="*/ 355680 h 355320"/>
                  <a:gd name="GluePoint1X" fmla="*/ 19 w 246"/>
                  <a:gd name="GluePoint1Y" fmla="*/ 122 h 224"/>
                  <a:gd name="GluePoint2X" fmla="*/ 16 w 246"/>
                  <a:gd name="GluePoint2Y" fmla="*/ 116 h 224"/>
                  <a:gd name="GluePoint3X" fmla="*/ 7 w 246"/>
                  <a:gd name="GluePoint3Y" fmla="*/ 111 h 224"/>
                  <a:gd name="GluePoint4X" fmla="*/ 0 w 246"/>
                  <a:gd name="GluePoint4Y" fmla="*/ 117 h 224"/>
                  <a:gd name="GluePoint5X" fmla="*/ 24 w 246"/>
                  <a:gd name="GluePoint5Y" fmla="*/ 174 h 224"/>
                  <a:gd name="GluePoint6X" fmla="*/ 21 w 246"/>
                  <a:gd name="GluePoint6Y" fmla="*/ 190 h 224"/>
                  <a:gd name="GluePoint7X" fmla="*/ 18 w 246"/>
                  <a:gd name="GluePoint7Y" fmla="*/ 193 h 224"/>
                  <a:gd name="GluePoint8X" fmla="*/ 19 w 246"/>
                  <a:gd name="GluePoint8Y" fmla="*/ 196 h 224"/>
                  <a:gd name="GluePoint9X" fmla="*/ 24 w 246"/>
                  <a:gd name="GluePoint9Y" fmla="*/ 212 h 224"/>
                  <a:gd name="GluePoint10X" fmla="*/ 26 w 246"/>
                  <a:gd name="GluePoint10Y" fmla="*/ 212 h 224"/>
                  <a:gd name="GluePoint11X" fmla="*/ 30 w 246"/>
                  <a:gd name="GluePoint11Y" fmla="*/ 217 h 224"/>
                  <a:gd name="GluePoint12X" fmla="*/ 37 w 246"/>
                  <a:gd name="GluePoint12Y" fmla="*/ 222 h 224"/>
                  <a:gd name="GluePoint13X" fmla="*/ 48 w 246"/>
                  <a:gd name="GluePoint13Y" fmla="*/ 224 h 224"/>
                  <a:gd name="GluePoint14X" fmla="*/ 73 w 246"/>
                  <a:gd name="GluePoint14Y" fmla="*/ 217 h 224"/>
                  <a:gd name="GluePoint15X" fmla="*/ 80 w 246"/>
                  <a:gd name="GluePoint15Y" fmla="*/ 212 h 224"/>
                  <a:gd name="GluePoint16X" fmla="*/ 92 w 246"/>
                  <a:gd name="GluePoint16Y" fmla="*/ 214 h 224"/>
                  <a:gd name="GluePoint17X" fmla="*/ 118 w 246"/>
                  <a:gd name="GluePoint17Y" fmla="*/ 216 h 224"/>
                  <a:gd name="GluePoint18X" fmla="*/ 131 w 246"/>
                  <a:gd name="GluePoint18Y" fmla="*/ 212 h 224"/>
                  <a:gd name="GluePoint19X" fmla="*/ 132 w 246"/>
                  <a:gd name="GluePoint19Y" fmla="*/ 207 h 224"/>
                  <a:gd name="GluePoint20X" fmla="*/ 153 w 246"/>
                  <a:gd name="GluePoint20Y" fmla="*/ 203 h 224"/>
                  <a:gd name="GluePoint21X" fmla="*/ 189 w 246"/>
                  <a:gd name="GluePoint21Y" fmla="*/ 169 h 224"/>
                  <a:gd name="GluePoint22X" fmla="*/ 221 w 246"/>
                  <a:gd name="GluePoint22Y" fmla="*/ 127 h 224"/>
                  <a:gd name="GluePoint23X" fmla="*/ 246 w 246"/>
                  <a:gd name="GluePoint23Y" fmla="*/ 84 h 224"/>
                  <a:gd name="GluePoint24X" fmla="*/ 234 w 246"/>
                  <a:gd name="GluePoint24Y" fmla="*/ 66 h 224"/>
                  <a:gd name="GluePoint25X" fmla="*/ 231 w 246"/>
                  <a:gd name="GluePoint25Y" fmla="*/ 10 h 224"/>
                  <a:gd name="GluePoint26X" fmla="*/ 219 w 246"/>
                  <a:gd name="GluePoint26Y" fmla="*/ 3 h 224"/>
                  <a:gd name="GluePoint27X" fmla="*/ 200 w 246"/>
                  <a:gd name="GluePoint27Y" fmla="*/ 0 h 224"/>
                  <a:gd name="GluePoint28X" fmla="*/ 180 w 246"/>
                  <a:gd name="GluePoint28Y" fmla="*/ 13 h 224"/>
                  <a:gd name="GluePoint29X" fmla="*/ 161 w 246"/>
                  <a:gd name="GluePoint29Y" fmla="*/ 31 h 224"/>
                  <a:gd name="GluePoint30X" fmla="*/ 143 w 246"/>
                  <a:gd name="GluePoint30Y" fmla="*/ 50 h 224"/>
                  <a:gd name="GluePoint31X" fmla="*/ 126 w 246"/>
                  <a:gd name="GluePoint31Y" fmla="*/ 64 h 224"/>
                  <a:gd name="GluePoint32X" fmla="*/ 105 w 246"/>
                  <a:gd name="GluePoint32Y" fmla="*/ 60 h 224"/>
                  <a:gd name="GluePoint33X" fmla="*/ 78 w 246"/>
                  <a:gd name="GluePoint33Y" fmla="*/ 84 h 224"/>
                  <a:gd name="GluePoint34X" fmla="*/ 64 w 246"/>
                  <a:gd name="GluePoint34Y" fmla="*/ 80 h 224"/>
                  <a:gd name="GluePoint35X" fmla="*/ 67 w 246"/>
                  <a:gd name="GluePoint35Y" fmla="*/ 63 h 224"/>
                  <a:gd name="GluePoint36X" fmla="*/ 54 w 246"/>
                  <a:gd name="GluePoint36Y" fmla="*/ 66 h 224"/>
                  <a:gd name="GluePoint37X" fmla="*/ 51 w 246"/>
                  <a:gd name="GluePoint37Y" fmla="*/ 114 h 2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46" h="224">
                    <a:moveTo>
                      <a:pt x="38" y="122"/>
                    </a:moveTo>
                    <a:lnTo>
                      <a:pt x="19" y="122"/>
                    </a:lnTo>
                    <a:lnTo>
                      <a:pt x="16" y="119"/>
                    </a:lnTo>
                    <a:lnTo>
                      <a:pt x="16" y="116"/>
                    </a:lnTo>
                    <a:lnTo>
                      <a:pt x="10" y="111"/>
                    </a:lnTo>
                    <a:lnTo>
                      <a:pt x="7" y="111"/>
                    </a:lnTo>
                    <a:lnTo>
                      <a:pt x="3" y="116"/>
                    </a:lnTo>
                    <a:lnTo>
                      <a:pt x="0" y="117"/>
                    </a:lnTo>
                    <a:lnTo>
                      <a:pt x="13" y="153"/>
                    </a:lnTo>
                    <a:lnTo>
                      <a:pt x="24" y="174"/>
                    </a:lnTo>
                    <a:lnTo>
                      <a:pt x="24" y="185"/>
                    </a:lnTo>
                    <a:lnTo>
                      <a:pt x="21" y="190"/>
                    </a:lnTo>
                    <a:lnTo>
                      <a:pt x="18" y="188"/>
                    </a:lnTo>
                    <a:lnTo>
                      <a:pt x="18" y="193"/>
                    </a:lnTo>
                    <a:lnTo>
                      <a:pt x="19" y="195"/>
                    </a:lnTo>
                    <a:lnTo>
                      <a:pt x="19" y="196"/>
                    </a:lnTo>
                    <a:lnTo>
                      <a:pt x="26" y="206"/>
                    </a:lnTo>
                    <a:lnTo>
                      <a:pt x="24" y="212"/>
                    </a:lnTo>
                    <a:lnTo>
                      <a:pt x="26" y="219"/>
                    </a:lnTo>
                    <a:lnTo>
                      <a:pt x="26" y="212"/>
                    </a:lnTo>
                    <a:lnTo>
                      <a:pt x="30" y="212"/>
                    </a:lnTo>
                    <a:lnTo>
                      <a:pt x="30" y="217"/>
                    </a:lnTo>
                    <a:lnTo>
                      <a:pt x="37" y="219"/>
                    </a:lnTo>
                    <a:lnTo>
                      <a:pt x="37" y="222"/>
                    </a:lnTo>
                    <a:lnTo>
                      <a:pt x="40" y="224"/>
                    </a:lnTo>
                    <a:lnTo>
                      <a:pt x="48" y="224"/>
                    </a:lnTo>
                    <a:lnTo>
                      <a:pt x="53" y="220"/>
                    </a:lnTo>
                    <a:lnTo>
                      <a:pt x="73" y="217"/>
                    </a:lnTo>
                    <a:lnTo>
                      <a:pt x="75" y="216"/>
                    </a:lnTo>
                    <a:lnTo>
                      <a:pt x="80" y="212"/>
                    </a:lnTo>
                    <a:lnTo>
                      <a:pt x="84" y="212"/>
                    </a:lnTo>
                    <a:lnTo>
                      <a:pt x="92" y="214"/>
                    </a:lnTo>
                    <a:lnTo>
                      <a:pt x="100" y="211"/>
                    </a:lnTo>
                    <a:lnTo>
                      <a:pt x="118" y="216"/>
                    </a:lnTo>
                    <a:lnTo>
                      <a:pt x="119" y="211"/>
                    </a:lnTo>
                    <a:lnTo>
                      <a:pt x="131" y="212"/>
                    </a:lnTo>
                    <a:lnTo>
                      <a:pt x="131" y="209"/>
                    </a:lnTo>
                    <a:lnTo>
                      <a:pt x="132" y="207"/>
                    </a:lnTo>
                    <a:lnTo>
                      <a:pt x="146" y="206"/>
                    </a:lnTo>
                    <a:lnTo>
                      <a:pt x="153" y="203"/>
                    </a:lnTo>
                    <a:lnTo>
                      <a:pt x="175" y="187"/>
                    </a:lnTo>
                    <a:lnTo>
                      <a:pt x="189" y="169"/>
                    </a:lnTo>
                    <a:lnTo>
                      <a:pt x="199" y="161"/>
                    </a:lnTo>
                    <a:lnTo>
                      <a:pt x="221" y="127"/>
                    </a:lnTo>
                    <a:lnTo>
                      <a:pt x="237" y="113"/>
                    </a:lnTo>
                    <a:lnTo>
                      <a:pt x="246" y="84"/>
                    </a:lnTo>
                    <a:lnTo>
                      <a:pt x="234" y="82"/>
                    </a:lnTo>
                    <a:lnTo>
                      <a:pt x="234" y="66"/>
                    </a:lnTo>
                    <a:lnTo>
                      <a:pt x="235" y="39"/>
                    </a:lnTo>
                    <a:lnTo>
                      <a:pt x="231" y="10"/>
                    </a:lnTo>
                    <a:lnTo>
                      <a:pt x="226" y="5"/>
                    </a:lnTo>
                    <a:lnTo>
                      <a:pt x="219" y="3"/>
                    </a:lnTo>
                    <a:lnTo>
                      <a:pt x="210" y="3"/>
                    </a:lnTo>
                    <a:lnTo>
                      <a:pt x="200" y="0"/>
                    </a:lnTo>
                    <a:lnTo>
                      <a:pt x="197" y="2"/>
                    </a:lnTo>
                    <a:lnTo>
                      <a:pt x="180" y="13"/>
                    </a:lnTo>
                    <a:lnTo>
                      <a:pt x="170" y="21"/>
                    </a:lnTo>
                    <a:lnTo>
                      <a:pt x="161" y="31"/>
                    </a:lnTo>
                    <a:lnTo>
                      <a:pt x="156" y="39"/>
                    </a:lnTo>
                    <a:lnTo>
                      <a:pt x="143" y="50"/>
                    </a:lnTo>
                    <a:lnTo>
                      <a:pt x="138" y="61"/>
                    </a:lnTo>
                    <a:lnTo>
                      <a:pt x="126" y="64"/>
                    </a:lnTo>
                    <a:lnTo>
                      <a:pt x="113" y="60"/>
                    </a:lnTo>
                    <a:lnTo>
                      <a:pt x="105" y="60"/>
                    </a:lnTo>
                    <a:lnTo>
                      <a:pt x="86" y="82"/>
                    </a:lnTo>
                    <a:lnTo>
                      <a:pt x="78" y="84"/>
                    </a:lnTo>
                    <a:lnTo>
                      <a:pt x="65" y="82"/>
                    </a:lnTo>
                    <a:lnTo>
                      <a:pt x="64" y="80"/>
                    </a:lnTo>
                    <a:lnTo>
                      <a:pt x="69" y="69"/>
                    </a:lnTo>
                    <a:lnTo>
                      <a:pt x="67" y="63"/>
                    </a:lnTo>
                    <a:lnTo>
                      <a:pt x="54" y="48"/>
                    </a:lnTo>
                    <a:lnTo>
                      <a:pt x="54" y="66"/>
                    </a:lnTo>
                    <a:lnTo>
                      <a:pt x="53" y="87"/>
                    </a:lnTo>
                    <a:lnTo>
                      <a:pt x="51" y="114"/>
                    </a:lnTo>
                    <a:lnTo>
                      <a:pt x="38" y="12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43" name="Freeform 84"/>
              <p:cNvSpPr/>
              <p:nvPr/>
            </p:nvSpPr>
            <p:spPr>
              <a:xfrm>
                <a:off x="2425680" y="3651120"/>
                <a:ext cx="372600" cy="8442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844200"/>
                  <a:gd name="textAreaBottom" fmla="*/ 844560 h 844200"/>
                  <a:gd name="GluePoint1X" fmla="*/ 89 w 235"/>
                  <a:gd name="GluePoint1Y" fmla="*/ 528 h 532"/>
                  <a:gd name="GluePoint2X" fmla="*/ 69 w 235"/>
                  <a:gd name="GluePoint2Y" fmla="*/ 505 h 532"/>
                  <a:gd name="GluePoint3X" fmla="*/ 58 w 235"/>
                  <a:gd name="GluePoint3Y" fmla="*/ 487 h 532"/>
                  <a:gd name="GluePoint4X" fmla="*/ 56 w 235"/>
                  <a:gd name="GluePoint4Y" fmla="*/ 455 h 532"/>
                  <a:gd name="GluePoint5X" fmla="*/ 53 w 235"/>
                  <a:gd name="GluePoint5Y" fmla="*/ 417 h 532"/>
                  <a:gd name="GluePoint6X" fmla="*/ 43 w 235"/>
                  <a:gd name="GluePoint6Y" fmla="*/ 404 h 532"/>
                  <a:gd name="GluePoint7X" fmla="*/ 48 w 235"/>
                  <a:gd name="GluePoint7Y" fmla="*/ 399 h 532"/>
                  <a:gd name="GluePoint8X" fmla="*/ 37 w 235"/>
                  <a:gd name="GluePoint8Y" fmla="*/ 385 h 532"/>
                  <a:gd name="GluePoint9X" fmla="*/ 29 w 235"/>
                  <a:gd name="GluePoint9Y" fmla="*/ 365 h 532"/>
                  <a:gd name="GluePoint10X" fmla="*/ 24 w 235"/>
                  <a:gd name="GluePoint10Y" fmla="*/ 344 h 532"/>
                  <a:gd name="GluePoint11X" fmla="*/ 23 w 235"/>
                  <a:gd name="GluePoint11Y" fmla="*/ 296 h 532"/>
                  <a:gd name="GluePoint12X" fmla="*/ 13 w 235"/>
                  <a:gd name="GluePoint12Y" fmla="*/ 261 h 532"/>
                  <a:gd name="GluePoint13X" fmla="*/ 18 w 235"/>
                  <a:gd name="GluePoint13Y" fmla="*/ 235 h 532"/>
                  <a:gd name="GluePoint14X" fmla="*/ 16 w 235"/>
                  <a:gd name="GluePoint14Y" fmla="*/ 204 h 532"/>
                  <a:gd name="GluePoint15X" fmla="*/ 5 w 235"/>
                  <a:gd name="GluePoint15Y" fmla="*/ 187 h 532"/>
                  <a:gd name="GluePoint16X" fmla="*/ 0 w 235"/>
                  <a:gd name="GluePoint16Y" fmla="*/ 167 h 532"/>
                  <a:gd name="GluePoint17X" fmla="*/ 5 w 235"/>
                  <a:gd name="GluePoint17Y" fmla="*/ 113 h 532"/>
                  <a:gd name="GluePoint18X" fmla="*/ 19 w 235"/>
                  <a:gd name="GluePoint18Y" fmla="*/ 90 h 532"/>
                  <a:gd name="GluePoint19X" fmla="*/ 13 w 235"/>
                  <a:gd name="GluePoint19Y" fmla="*/ 58 h 532"/>
                  <a:gd name="GluePoint20X" fmla="*/ 29 w 235"/>
                  <a:gd name="GluePoint20Y" fmla="*/ 26 h 532"/>
                  <a:gd name="GluePoint21X" fmla="*/ 46 w 235"/>
                  <a:gd name="GluePoint21Y" fmla="*/ 7 h 532"/>
                  <a:gd name="GluePoint22X" fmla="*/ 72 w 235"/>
                  <a:gd name="GluePoint22Y" fmla="*/ 5 h 532"/>
                  <a:gd name="GluePoint23X" fmla="*/ 99 w 235"/>
                  <a:gd name="GluePoint23Y" fmla="*/ 11 h 532"/>
                  <a:gd name="GluePoint24X" fmla="*/ 124 w 235"/>
                  <a:gd name="GluePoint24Y" fmla="*/ 39 h 532"/>
                  <a:gd name="GluePoint25X" fmla="*/ 172 w 235"/>
                  <a:gd name="GluePoint25Y" fmla="*/ 63 h 532"/>
                  <a:gd name="GluePoint26X" fmla="*/ 167 w 235"/>
                  <a:gd name="GluePoint26Y" fmla="*/ 90 h 532"/>
                  <a:gd name="GluePoint27X" fmla="*/ 191 w 235"/>
                  <a:gd name="GluePoint27Y" fmla="*/ 102 h 532"/>
                  <a:gd name="GluePoint28X" fmla="*/ 223 w 235"/>
                  <a:gd name="GluePoint28Y" fmla="*/ 68 h 532"/>
                  <a:gd name="GluePoint29X" fmla="*/ 235 w 235"/>
                  <a:gd name="GluePoint29Y" fmla="*/ 81 h 532"/>
                  <a:gd name="GluePoint30X" fmla="*/ 223 w 235"/>
                  <a:gd name="GluePoint30Y" fmla="*/ 102 h 532"/>
                  <a:gd name="GluePoint31X" fmla="*/ 186 w 235"/>
                  <a:gd name="GluePoint31Y" fmla="*/ 150 h 532"/>
                  <a:gd name="GluePoint32X" fmla="*/ 185 w 235"/>
                  <a:gd name="GluePoint32Y" fmla="*/ 180 h 532"/>
                  <a:gd name="GluePoint33X" fmla="*/ 186 w 235"/>
                  <a:gd name="GluePoint33Y" fmla="*/ 216 h 532"/>
                  <a:gd name="GluePoint34X" fmla="*/ 199 w 235"/>
                  <a:gd name="GluePoint34Y" fmla="*/ 232 h 532"/>
                  <a:gd name="GluePoint35X" fmla="*/ 212 w 235"/>
                  <a:gd name="GluePoint35Y" fmla="*/ 256 h 532"/>
                  <a:gd name="GluePoint36X" fmla="*/ 220 w 235"/>
                  <a:gd name="GluePoint36Y" fmla="*/ 270 h 532"/>
                  <a:gd name="GluePoint37X" fmla="*/ 207 w 235"/>
                  <a:gd name="GluePoint37Y" fmla="*/ 293 h 532"/>
                  <a:gd name="GluePoint38X" fmla="*/ 153 w 235"/>
                  <a:gd name="GluePoint38Y" fmla="*/ 303 h 532"/>
                  <a:gd name="GluePoint39X" fmla="*/ 154 w 235"/>
                  <a:gd name="GluePoint39Y" fmla="*/ 312 h 532"/>
                  <a:gd name="GluePoint40X" fmla="*/ 153 w 235"/>
                  <a:gd name="GluePoint40Y" fmla="*/ 322 h 532"/>
                  <a:gd name="GluePoint41X" fmla="*/ 151 w 235"/>
                  <a:gd name="GluePoint41Y" fmla="*/ 340 h 532"/>
                  <a:gd name="GluePoint42X" fmla="*/ 123 w 235"/>
                  <a:gd name="GluePoint42Y" fmla="*/ 336 h 532"/>
                  <a:gd name="GluePoint43X" fmla="*/ 126 w 235"/>
                  <a:gd name="GluePoint43Y" fmla="*/ 357 h 532"/>
                  <a:gd name="GluePoint44X" fmla="*/ 135 w 235"/>
                  <a:gd name="GluePoint44Y" fmla="*/ 364 h 532"/>
                  <a:gd name="GluePoint45X" fmla="*/ 143 w 235"/>
                  <a:gd name="GluePoint45Y" fmla="*/ 357 h 532"/>
                  <a:gd name="GluePoint46X" fmla="*/ 146 w 235"/>
                  <a:gd name="GluePoint46Y" fmla="*/ 370 h 532"/>
                  <a:gd name="GluePoint47X" fmla="*/ 134 w 235"/>
                  <a:gd name="GluePoint47Y" fmla="*/ 365 h 532"/>
                  <a:gd name="GluePoint48X" fmla="*/ 140 w 235"/>
                  <a:gd name="GluePoint48Y" fmla="*/ 373 h 532"/>
                  <a:gd name="GluePoint49X" fmla="*/ 131 w 235"/>
                  <a:gd name="GluePoint49Y" fmla="*/ 385 h 532"/>
                  <a:gd name="GluePoint50X" fmla="*/ 134 w 235"/>
                  <a:gd name="GluePoint50Y" fmla="*/ 409 h 532"/>
                  <a:gd name="GluePoint51X" fmla="*/ 116 w 235"/>
                  <a:gd name="GluePoint51Y" fmla="*/ 413 h 532"/>
                  <a:gd name="GluePoint52X" fmla="*/ 118 w 235"/>
                  <a:gd name="GluePoint52Y" fmla="*/ 436 h 532"/>
                  <a:gd name="GluePoint53X" fmla="*/ 143 w 235"/>
                  <a:gd name="GluePoint53Y" fmla="*/ 446 h 532"/>
                  <a:gd name="GluePoint54X" fmla="*/ 146 w 235"/>
                  <a:gd name="GluePoint54Y" fmla="*/ 460 h 532"/>
                  <a:gd name="GluePoint55X" fmla="*/ 143 w 235"/>
                  <a:gd name="GluePoint55Y" fmla="*/ 463 h 532"/>
                  <a:gd name="GluePoint56X" fmla="*/ 129 w 235"/>
                  <a:gd name="GluePoint56Y" fmla="*/ 484 h 532"/>
                  <a:gd name="GluePoint57X" fmla="*/ 126 w 235"/>
                  <a:gd name="GluePoint57Y" fmla="*/ 496 h 532"/>
                  <a:gd name="GluePoint58X" fmla="*/ 124 w 235"/>
                  <a:gd name="GluePoint58Y" fmla="*/ 497 h 532"/>
                  <a:gd name="GluePoint59X" fmla="*/ 119 w 235"/>
                  <a:gd name="GluePoint59Y" fmla="*/ 512 h 532"/>
                  <a:gd name="GluePoint60X" fmla="*/ 127 w 235"/>
                  <a:gd name="GluePoint60Y" fmla="*/ 523 h 5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35" h="532">
                    <a:moveTo>
                      <a:pt x="140" y="532"/>
                    </a:moveTo>
                    <a:lnTo>
                      <a:pt x="119" y="529"/>
                    </a:lnTo>
                    <a:lnTo>
                      <a:pt x="89" y="528"/>
                    </a:lnTo>
                    <a:lnTo>
                      <a:pt x="85" y="523"/>
                    </a:lnTo>
                    <a:lnTo>
                      <a:pt x="77" y="505"/>
                    </a:lnTo>
                    <a:lnTo>
                      <a:pt x="69" y="505"/>
                    </a:lnTo>
                    <a:lnTo>
                      <a:pt x="65" y="508"/>
                    </a:lnTo>
                    <a:lnTo>
                      <a:pt x="59" y="497"/>
                    </a:lnTo>
                    <a:lnTo>
                      <a:pt x="58" y="487"/>
                    </a:lnTo>
                    <a:lnTo>
                      <a:pt x="61" y="475"/>
                    </a:lnTo>
                    <a:lnTo>
                      <a:pt x="61" y="467"/>
                    </a:lnTo>
                    <a:lnTo>
                      <a:pt x="56" y="455"/>
                    </a:lnTo>
                    <a:lnTo>
                      <a:pt x="59" y="446"/>
                    </a:lnTo>
                    <a:lnTo>
                      <a:pt x="59" y="436"/>
                    </a:lnTo>
                    <a:lnTo>
                      <a:pt x="53" y="417"/>
                    </a:lnTo>
                    <a:lnTo>
                      <a:pt x="53" y="410"/>
                    </a:lnTo>
                    <a:lnTo>
                      <a:pt x="45" y="407"/>
                    </a:lnTo>
                    <a:lnTo>
                      <a:pt x="43" y="404"/>
                    </a:lnTo>
                    <a:lnTo>
                      <a:pt x="53" y="404"/>
                    </a:lnTo>
                    <a:lnTo>
                      <a:pt x="51" y="402"/>
                    </a:lnTo>
                    <a:lnTo>
                      <a:pt x="48" y="399"/>
                    </a:lnTo>
                    <a:lnTo>
                      <a:pt x="43" y="397"/>
                    </a:lnTo>
                    <a:lnTo>
                      <a:pt x="42" y="389"/>
                    </a:lnTo>
                    <a:lnTo>
                      <a:pt x="37" y="385"/>
                    </a:lnTo>
                    <a:lnTo>
                      <a:pt x="34" y="375"/>
                    </a:lnTo>
                    <a:lnTo>
                      <a:pt x="32" y="373"/>
                    </a:lnTo>
                    <a:lnTo>
                      <a:pt x="29" y="365"/>
                    </a:lnTo>
                    <a:lnTo>
                      <a:pt x="31" y="354"/>
                    </a:lnTo>
                    <a:lnTo>
                      <a:pt x="29" y="351"/>
                    </a:lnTo>
                    <a:lnTo>
                      <a:pt x="24" y="344"/>
                    </a:lnTo>
                    <a:lnTo>
                      <a:pt x="21" y="322"/>
                    </a:lnTo>
                    <a:lnTo>
                      <a:pt x="19" y="304"/>
                    </a:lnTo>
                    <a:lnTo>
                      <a:pt x="23" y="296"/>
                    </a:lnTo>
                    <a:lnTo>
                      <a:pt x="18" y="283"/>
                    </a:lnTo>
                    <a:lnTo>
                      <a:pt x="13" y="264"/>
                    </a:lnTo>
                    <a:lnTo>
                      <a:pt x="13" y="261"/>
                    </a:lnTo>
                    <a:lnTo>
                      <a:pt x="19" y="253"/>
                    </a:lnTo>
                    <a:lnTo>
                      <a:pt x="15" y="238"/>
                    </a:lnTo>
                    <a:lnTo>
                      <a:pt x="18" y="235"/>
                    </a:lnTo>
                    <a:lnTo>
                      <a:pt x="18" y="227"/>
                    </a:lnTo>
                    <a:lnTo>
                      <a:pt x="21" y="219"/>
                    </a:lnTo>
                    <a:lnTo>
                      <a:pt x="16" y="204"/>
                    </a:lnTo>
                    <a:lnTo>
                      <a:pt x="13" y="201"/>
                    </a:lnTo>
                    <a:lnTo>
                      <a:pt x="11" y="195"/>
                    </a:lnTo>
                    <a:lnTo>
                      <a:pt x="5" y="187"/>
                    </a:lnTo>
                    <a:lnTo>
                      <a:pt x="4" y="179"/>
                    </a:lnTo>
                    <a:lnTo>
                      <a:pt x="2" y="175"/>
                    </a:lnTo>
                    <a:lnTo>
                      <a:pt x="0" y="167"/>
                    </a:lnTo>
                    <a:lnTo>
                      <a:pt x="5" y="150"/>
                    </a:lnTo>
                    <a:lnTo>
                      <a:pt x="2" y="134"/>
                    </a:lnTo>
                    <a:lnTo>
                      <a:pt x="5" y="113"/>
                    </a:lnTo>
                    <a:lnTo>
                      <a:pt x="10" y="105"/>
                    </a:lnTo>
                    <a:lnTo>
                      <a:pt x="11" y="97"/>
                    </a:lnTo>
                    <a:lnTo>
                      <a:pt x="19" y="90"/>
                    </a:lnTo>
                    <a:lnTo>
                      <a:pt x="11" y="66"/>
                    </a:lnTo>
                    <a:lnTo>
                      <a:pt x="11" y="61"/>
                    </a:lnTo>
                    <a:lnTo>
                      <a:pt x="13" y="58"/>
                    </a:lnTo>
                    <a:lnTo>
                      <a:pt x="11" y="48"/>
                    </a:lnTo>
                    <a:lnTo>
                      <a:pt x="29" y="40"/>
                    </a:lnTo>
                    <a:lnTo>
                      <a:pt x="29" y="26"/>
                    </a:lnTo>
                    <a:lnTo>
                      <a:pt x="27" y="19"/>
                    </a:lnTo>
                    <a:lnTo>
                      <a:pt x="40" y="0"/>
                    </a:lnTo>
                    <a:lnTo>
                      <a:pt x="46" y="7"/>
                    </a:lnTo>
                    <a:lnTo>
                      <a:pt x="62" y="8"/>
                    </a:lnTo>
                    <a:lnTo>
                      <a:pt x="69" y="16"/>
                    </a:lnTo>
                    <a:lnTo>
                      <a:pt x="72" y="5"/>
                    </a:lnTo>
                    <a:lnTo>
                      <a:pt x="86" y="7"/>
                    </a:lnTo>
                    <a:lnTo>
                      <a:pt x="94" y="10"/>
                    </a:lnTo>
                    <a:lnTo>
                      <a:pt x="99" y="11"/>
                    </a:lnTo>
                    <a:lnTo>
                      <a:pt x="108" y="24"/>
                    </a:lnTo>
                    <a:lnTo>
                      <a:pt x="119" y="34"/>
                    </a:lnTo>
                    <a:lnTo>
                      <a:pt x="124" y="39"/>
                    </a:lnTo>
                    <a:lnTo>
                      <a:pt x="142" y="44"/>
                    </a:lnTo>
                    <a:lnTo>
                      <a:pt x="161" y="53"/>
                    </a:lnTo>
                    <a:lnTo>
                      <a:pt x="172" y="63"/>
                    </a:lnTo>
                    <a:lnTo>
                      <a:pt x="173" y="69"/>
                    </a:lnTo>
                    <a:lnTo>
                      <a:pt x="167" y="87"/>
                    </a:lnTo>
                    <a:lnTo>
                      <a:pt x="167" y="90"/>
                    </a:lnTo>
                    <a:lnTo>
                      <a:pt x="167" y="95"/>
                    </a:lnTo>
                    <a:lnTo>
                      <a:pt x="181" y="97"/>
                    </a:lnTo>
                    <a:lnTo>
                      <a:pt x="191" y="102"/>
                    </a:lnTo>
                    <a:lnTo>
                      <a:pt x="208" y="98"/>
                    </a:lnTo>
                    <a:lnTo>
                      <a:pt x="221" y="84"/>
                    </a:lnTo>
                    <a:lnTo>
                      <a:pt x="223" y="68"/>
                    </a:lnTo>
                    <a:lnTo>
                      <a:pt x="229" y="66"/>
                    </a:lnTo>
                    <a:lnTo>
                      <a:pt x="231" y="69"/>
                    </a:lnTo>
                    <a:lnTo>
                      <a:pt x="235" y="81"/>
                    </a:lnTo>
                    <a:lnTo>
                      <a:pt x="235" y="93"/>
                    </a:lnTo>
                    <a:lnTo>
                      <a:pt x="231" y="100"/>
                    </a:lnTo>
                    <a:lnTo>
                      <a:pt x="223" y="102"/>
                    </a:lnTo>
                    <a:lnTo>
                      <a:pt x="208" y="119"/>
                    </a:lnTo>
                    <a:lnTo>
                      <a:pt x="197" y="137"/>
                    </a:lnTo>
                    <a:lnTo>
                      <a:pt x="186" y="150"/>
                    </a:lnTo>
                    <a:lnTo>
                      <a:pt x="183" y="155"/>
                    </a:lnTo>
                    <a:lnTo>
                      <a:pt x="186" y="171"/>
                    </a:lnTo>
                    <a:lnTo>
                      <a:pt x="185" y="180"/>
                    </a:lnTo>
                    <a:lnTo>
                      <a:pt x="186" y="196"/>
                    </a:lnTo>
                    <a:lnTo>
                      <a:pt x="185" y="204"/>
                    </a:lnTo>
                    <a:lnTo>
                      <a:pt x="186" y="216"/>
                    </a:lnTo>
                    <a:lnTo>
                      <a:pt x="186" y="221"/>
                    </a:lnTo>
                    <a:lnTo>
                      <a:pt x="188" y="227"/>
                    </a:lnTo>
                    <a:lnTo>
                      <a:pt x="199" y="232"/>
                    </a:lnTo>
                    <a:lnTo>
                      <a:pt x="208" y="240"/>
                    </a:lnTo>
                    <a:lnTo>
                      <a:pt x="207" y="248"/>
                    </a:lnTo>
                    <a:lnTo>
                      <a:pt x="212" y="256"/>
                    </a:lnTo>
                    <a:lnTo>
                      <a:pt x="218" y="256"/>
                    </a:lnTo>
                    <a:lnTo>
                      <a:pt x="221" y="267"/>
                    </a:lnTo>
                    <a:lnTo>
                      <a:pt x="220" y="270"/>
                    </a:lnTo>
                    <a:lnTo>
                      <a:pt x="213" y="283"/>
                    </a:lnTo>
                    <a:lnTo>
                      <a:pt x="213" y="290"/>
                    </a:lnTo>
                    <a:lnTo>
                      <a:pt x="207" y="293"/>
                    </a:lnTo>
                    <a:lnTo>
                      <a:pt x="189" y="299"/>
                    </a:lnTo>
                    <a:lnTo>
                      <a:pt x="167" y="303"/>
                    </a:lnTo>
                    <a:lnTo>
                      <a:pt x="153" y="303"/>
                    </a:lnTo>
                    <a:lnTo>
                      <a:pt x="148" y="299"/>
                    </a:lnTo>
                    <a:lnTo>
                      <a:pt x="150" y="307"/>
                    </a:lnTo>
                    <a:lnTo>
                      <a:pt x="154" y="312"/>
                    </a:lnTo>
                    <a:lnTo>
                      <a:pt x="154" y="317"/>
                    </a:lnTo>
                    <a:lnTo>
                      <a:pt x="156" y="319"/>
                    </a:lnTo>
                    <a:lnTo>
                      <a:pt x="153" y="322"/>
                    </a:lnTo>
                    <a:lnTo>
                      <a:pt x="158" y="335"/>
                    </a:lnTo>
                    <a:lnTo>
                      <a:pt x="156" y="338"/>
                    </a:lnTo>
                    <a:lnTo>
                      <a:pt x="151" y="340"/>
                    </a:lnTo>
                    <a:lnTo>
                      <a:pt x="148" y="341"/>
                    </a:lnTo>
                    <a:lnTo>
                      <a:pt x="139" y="341"/>
                    </a:lnTo>
                    <a:lnTo>
                      <a:pt x="123" y="336"/>
                    </a:lnTo>
                    <a:lnTo>
                      <a:pt x="119" y="333"/>
                    </a:lnTo>
                    <a:lnTo>
                      <a:pt x="118" y="336"/>
                    </a:lnTo>
                    <a:lnTo>
                      <a:pt x="126" y="357"/>
                    </a:lnTo>
                    <a:lnTo>
                      <a:pt x="134" y="360"/>
                    </a:lnTo>
                    <a:lnTo>
                      <a:pt x="132" y="362"/>
                    </a:lnTo>
                    <a:lnTo>
                      <a:pt x="135" y="364"/>
                    </a:lnTo>
                    <a:lnTo>
                      <a:pt x="140" y="362"/>
                    </a:lnTo>
                    <a:lnTo>
                      <a:pt x="135" y="359"/>
                    </a:lnTo>
                    <a:lnTo>
                      <a:pt x="143" y="357"/>
                    </a:lnTo>
                    <a:lnTo>
                      <a:pt x="145" y="360"/>
                    </a:lnTo>
                    <a:lnTo>
                      <a:pt x="148" y="367"/>
                    </a:lnTo>
                    <a:lnTo>
                      <a:pt x="146" y="370"/>
                    </a:lnTo>
                    <a:lnTo>
                      <a:pt x="140" y="370"/>
                    </a:lnTo>
                    <a:lnTo>
                      <a:pt x="139" y="367"/>
                    </a:lnTo>
                    <a:lnTo>
                      <a:pt x="134" y="365"/>
                    </a:lnTo>
                    <a:lnTo>
                      <a:pt x="129" y="368"/>
                    </a:lnTo>
                    <a:lnTo>
                      <a:pt x="129" y="370"/>
                    </a:lnTo>
                    <a:lnTo>
                      <a:pt x="140" y="373"/>
                    </a:lnTo>
                    <a:lnTo>
                      <a:pt x="134" y="378"/>
                    </a:lnTo>
                    <a:lnTo>
                      <a:pt x="132" y="380"/>
                    </a:lnTo>
                    <a:lnTo>
                      <a:pt x="131" y="385"/>
                    </a:lnTo>
                    <a:lnTo>
                      <a:pt x="135" y="397"/>
                    </a:lnTo>
                    <a:lnTo>
                      <a:pt x="131" y="404"/>
                    </a:lnTo>
                    <a:lnTo>
                      <a:pt x="134" y="409"/>
                    </a:lnTo>
                    <a:lnTo>
                      <a:pt x="126" y="409"/>
                    </a:lnTo>
                    <a:lnTo>
                      <a:pt x="123" y="412"/>
                    </a:lnTo>
                    <a:lnTo>
                      <a:pt x="116" y="413"/>
                    </a:lnTo>
                    <a:lnTo>
                      <a:pt x="112" y="425"/>
                    </a:lnTo>
                    <a:lnTo>
                      <a:pt x="112" y="430"/>
                    </a:lnTo>
                    <a:lnTo>
                      <a:pt x="118" y="436"/>
                    </a:lnTo>
                    <a:lnTo>
                      <a:pt x="129" y="442"/>
                    </a:lnTo>
                    <a:lnTo>
                      <a:pt x="142" y="444"/>
                    </a:lnTo>
                    <a:lnTo>
                      <a:pt x="143" y="446"/>
                    </a:lnTo>
                    <a:lnTo>
                      <a:pt x="146" y="452"/>
                    </a:lnTo>
                    <a:lnTo>
                      <a:pt x="145" y="455"/>
                    </a:lnTo>
                    <a:lnTo>
                      <a:pt x="146" y="460"/>
                    </a:lnTo>
                    <a:lnTo>
                      <a:pt x="145" y="460"/>
                    </a:lnTo>
                    <a:lnTo>
                      <a:pt x="146" y="462"/>
                    </a:lnTo>
                    <a:lnTo>
                      <a:pt x="143" y="463"/>
                    </a:lnTo>
                    <a:lnTo>
                      <a:pt x="129" y="478"/>
                    </a:lnTo>
                    <a:lnTo>
                      <a:pt x="129" y="481"/>
                    </a:lnTo>
                    <a:lnTo>
                      <a:pt x="129" y="484"/>
                    </a:lnTo>
                    <a:lnTo>
                      <a:pt x="131" y="483"/>
                    </a:lnTo>
                    <a:lnTo>
                      <a:pt x="131" y="492"/>
                    </a:lnTo>
                    <a:lnTo>
                      <a:pt x="126" y="496"/>
                    </a:lnTo>
                    <a:lnTo>
                      <a:pt x="119" y="491"/>
                    </a:lnTo>
                    <a:lnTo>
                      <a:pt x="121" y="494"/>
                    </a:lnTo>
                    <a:lnTo>
                      <a:pt x="124" y="497"/>
                    </a:lnTo>
                    <a:lnTo>
                      <a:pt x="118" y="502"/>
                    </a:lnTo>
                    <a:lnTo>
                      <a:pt x="118" y="512"/>
                    </a:lnTo>
                    <a:lnTo>
                      <a:pt x="119" y="512"/>
                    </a:lnTo>
                    <a:lnTo>
                      <a:pt x="126" y="520"/>
                    </a:lnTo>
                    <a:lnTo>
                      <a:pt x="121" y="521"/>
                    </a:lnTo>
                    <a:lnTo>
                      <a:pt x="127" y="523"/>
                    </a:lnTo>
                    <a:lnTo>
                      <a:pt x="140" y="53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44" name="Freeform 85"/>
              <p:cNvSpPr/>
              <p:nvPr/>
            </p:nvSpPr>
            <p:spPr>
              <a:xfrm>
                <a:off x="1843200" y="254304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53 w 61"/>
                  <a:gd name="GluePoint1Y" fmla="*/ 0 h 74"/>
                  <a:gd name="GluePoint2X" fmla="*/ 42 w 61"/>
                  <a:gd name="GluePoint2Y" fmla="*/ 0 h 74"/>
                  <a:gd name="GluePoint3X" fmla="*/ 26 w 61"/>
                  <a:gd name="GluePoint3Y" fmla="*/ 2 h 74"/>
                  <a:gd name="GluePoint4X" fmla="*/ 26 w 61"/>
                  <a:gd name="GluePoint4Y" fmla="*/ 10 h 74"/>
                  <a:gd name="GluePoint5X" fmla="*/ 16 w 61"/>
                  <a:gd name="GluePoint5Y" fmla="*/ 10 h 74"/>
                  <a:gd name="GluePoint6X" fmla="*/ 26 w 61"/>
                  <a:gd name="GluePoint6Y" fmla="*/ 20 h 74"/>
                  <a:gd name="GluePoint7X" fmla="*/ 29 w 61"/>
                  <a:gd name="GluePoint7Y" fmla="*/ 28 h 74"/>
                  <a:gd name="GluePoint8X" fmla="*/ 29 w 61"/>
                  <a:gd name="GluePoint8Y" fmla="*/ 31 h 74"/>
                  <a:gd name="GluePoint9X" fmla="*/ 13 w 61"/>
                  <a:gd name="GluePoint9Y" fmla="*/ 32 h 74"/>
                  <a:gd name="GluePoint10X" fmla="*/ 2 w 61"/>
                  <a:gd name="GluePoint10Y" fmla="*/ 50 h 74"/>
                  <a:gd name="GluePoint11X" fmla="*/ 2 w 61"/>
                  <a:gd name="GluePoint11Y" fmla="*/ 52 h 74"/>
                  <a:gd name="GluePoint12X" fmla="*/ 0 w 61"/>
                  <a:gd name="GluePoint12Y" fmla="*/ 60 h 74"/>
                  <a:gd name="GluePoint13X" fmla="*/ 12 w 61"/>
                  <a:gd name="GluePoint13Y" fmla="*/ 69 h 74"/>
                  <a:gd name="GluePoint14X" fmla="*/ 31 w 61"/>
                  <a:gd name="GluePoint14Y" fmla="*/ 74 h 74"/>
                  <a:gd name="GluePoint15X" fmla="*/ 34 w 61"/>
                  <a:gd name="GluePoint15Y" fmla="*/ 69 h 74"/>
                  <a:gd name="GluePoint16X" fmla="*/ 39 w 61"/>
                  <a:gd name="GluePoint16Y" fmla="*/ 66 h 74"/>
                  <a:gd name="GluePoint17X" fmla="*/ 42 w 61"/>
                  <a:gd name="GluePoint17Y" fmla="*/ 61 h 74"/>
                  <a:gd name="GluePoint18X" fmla="*/ 45 w 61"/>
                  <a:gd name="GluePoint18Y" fmla="*/ 58 h 74"/>
                  <a:gd name="GluePoint19X" fmla="*/ 46 w 61"/>
                  <a:gd name="GluePoint19Y" fmla="*/ 52 h 74"/>
                  <a:gd name="GluePoint20X" fmla="*/ 59 w 61"/>
                  <a:gd name="GluePoint20Y" fmla="*/ 42 h 74"/>
                  <a:gd name="GluePoint21X" fmla="*/ 61 w 61"/>
                  <a:gd name="GluePoint21Y" fmla="*/ 39 h 74"/>
                  <a:gd name="GluePoint22X" fmla="*/ 59 w 61"/>
                  <a:gd name="GluePoint22Y" fmla="*/ 37 h 74"/>
                  <a:gd name="GluePoint23X" fmla="*/ 56 w 61"/>
                  <a:gd name="GluePoint23Y" fmla="*/ 39 h 74"/>
                  <a:gd name="GluePoint24X" fmla="*/ 53 w 61"/>
                  <a:gd name="GluePoint24Y" fmla="*/ 36 h 74"/>
                  <a:gd name="GluePoint25X" fmla="*/ 48 w 61"/>
                  <a:gd name="GluePoint25Y" fmla="*/ 34 h 74"/>
                  <a:gd name="GluePoint26X" fmla="*/ 53 w 61"/>
                  <a:gd name="GluePoint26Y" fmla="*/ 0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53" y="0"/>
                    </a:moveTo>
                    <a:lnTo>
                      <a:pt x="42" y="0"/>
                    </a:lnTo>
                    <a:lnTo>
                      <a:pt x="26" y="2"/>
                    </a:lnTo>
                    <a:lnTo>
                      <a:pt x="26" y="10"/>
                    </a:lnTo>
                    <a:lnTo>
                      <a:pt x="16" y="10"/>
                    </a:lnTo>
                    <a:lnTo>
                      <a:pt x="26" y="20"/>
                    </a:lnTo>
                    <a:lnTo>
                      <a:pt x="29" y="28"/>
                    </a:lnTo>
                    <a:lnTo>
                      <a:pt x="29" y="31"/>
                    </a:lnTo>
                    <a:lnTo>
                      <a:pt x="13" y="32"/>
                    </a:lnTo>
                    <a:lnTo>
                      <a:pt x="2" y="50"/>
                    </a:lnTo>
                    <a:lnTo>
                      <a:pt x="2" y="52"/>
                    </a:lnTo>
                    <a:lnTo>
                      <a:pt x="0" y="60"/>
                    </a:lnTo>
                    <a:lnTo>
                      <a:pt x="12" y="69"/>
                    </a:lnTo>
                    <a:lnTo>
                      <a:pt x="31" y="74"/>
                    </a:lnTo>
                    <a:lnTo>
                      <a:pt x="34" y="69"/>
                    </a:lnTo>
                    <a:lnTo>
                      <a:pt x="39" y="66"/>
                    </a:lnTo>
                    <a:lnTo>
                      <a:pt x="42" y="61"/>
                    </a:lnTo>
                    <a:lnTo>
                      <a:pt x="45" y="58"/>
                    </a:lnTo>
                    <a:lnTo>
                      <a:pt x="46" y="52"/>
                    </a:lnTo>
                    <a:lnTo>
                      <a:pt x="59" y="42"/>
                    </a:lnTo>
                    <a:lnTo>
                      <a:pt x="61" y="39"/>
                    </a:lnTo>
                    <a:lnTo>
                      <a:pt x="59" y="37"/>
                    </a:lnTo>
                    <a:lnTo>
                      <a:pt x="56" y="39"/>
                    </a:lnTo>
                    <a:lnTo>
                      <a:pt x="53" y="36"/>
                    </a:lnTo>
                    <a:lnTo>
                      <a:pt x="48" y="34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45" name="Freeform 86"/>
              <p:cNvSpPr/>
              <p:nvPr/>
            </p:nvSpPr>
            <p:spPr>
              <a:xfrm>
                <a:off x="4599000" y="3271680"/>
                <a:ext cx="285480" cy="274320"/>
              </a:xfrm>
              <a:custGeom>
                <a:avLst/>
                <a:gdLst>
                  <a:gd name="textAreaLeft" fmla="*/ 0 w 285480"/>
                  <a:gd name="textAreaRight" fmla="*/ 285840 w 285480"/>
                  <a:gd name="textAreaTop" fmla="*/ 0 h 274320"/>
                  <a:gd name="textAreaBottom" fmla="*/ 274680 h 274320"/>
                  <a:gd name="GluePoint1X" fmla="*/ 85 w 180"/>
                  <a:gd name="GluePoint1Y" fmla="*/ 152 h 173"/>
                  <a:gd name="GluePoint2X" fmla="*/ 94 w 180"/>
                  <a:gd name="GluePoint2Y" fmla="*/ 148 h 173"/>
                  <a:gd name="GluePoint3X" fmla="*/ 100 w 180"/>
                  <a:gd name="GluePoint3Y" fmla="*/ 144 h 173"/>
                  <a:gd name="GluePoint4X" fmla="*/ 116 w 180"/>
                  <a:gd name="GluePoint4Y" fmla="*/ 131 h 173"/>
                  <a:gd name="GluePoint5X" fmla="*/ 126 w 180"/>
                  <a:gd name="GluePoint5Y" fmla="*/ 131 h 173"/>
                  <a:gd name="GluePoint6X" fmla="*/ 134 w 180"/>
                  <a:gd name="GluePoint6Y" fmla="*/ 117 h 173"/>
                  <a:gd name="GluePoint7X" fmla="*/ 159 w 180"/>
                  <a:gd name="GluePoint7Y" fmla="*/ 107 h 173"/>
                  <a:gd name="GluePoint8X" fmla="*/ 167 w 180"/>
                  <a:gd name="GluePoint8Y" fmla="*/ 103 h 173"/>
                  <a:gd name="GluePoint9X" fmla="*/ 169 w 180"/>
                  <a:gd name="GluePoint9Y" fmla="*/ 88 h 173"/>
                  <a:gd name="GluePoint10X" fmla="*/ 177 w 180"/>
                  <a:gd name="GluePoint10Y" fmla="*/ 77 h 173"/>
                  <a:gd name="GluePoint11X" fmla="*/ 174 w 180"/>
                  <a:gd name="GluePoint11Y" fmla="*/ 59 h 173"/>
                  <a:gd name="GluePoint12X" fmla="*/ 180 w 180"/>
                  <a:gd name="GluePoint12Y" fmla="*/ 45 h 173"/>
                  <a:gd name="GluePoint13X" fmla="*/ 174 w 180"/>
                  <a:gd name="GluePoint13Y" fmla="*/ 27 h 173"/>
                  <a:gd name="GluePoint14X" fmla="*/ 170 w 180"/>
                  <a:gd name="GluePoint14Y" fmla="*/ 22 h 173"/>
                  <a:gd name="GluePoint15X" fmla="*/ 147 w 180"/>
                  <a:gd name="GluePoint15Y" fmla="*/ 8 h 173"/>
                  <a:gd name="GluePoint16X" fmla="*/ 140 w 180"/>
                  <a:gd name="GluePoint16Y" fmla="*/ 11 h 173"/>
                  <a:gd name="GluePoint17X" fmla="*/ 134 w 180"/>
                  <a:gd name="GluePoint17Y" fmla="*/ 0 h 173"/>
                  <a:gd name="GluePoint18X" fmla="*/ 110 w 180"/>
                  <a:gd name="GluePoint18Y" fmla="*/ 8 h 173"/>
                  <a:gd name="GluePoint19X" fmla="*/ 107 w 180"/>
                  <a:gd name="GluePoint19Y" fmla="*/ 16 h 173"/>
                  <a:gd name="GluePoint20X" fmla="*/ 108 w 180"/>
                  <a:gd name="GluePoint20Y" fmla="*/ 32 h 173"/>
                  <a:gd name="GluePoint21X" fmla="*/ 102 w 180"/>
                  <a:gd name="GluePoint21Y" fmla="*/ 64 h 173"/>
                  <a:gd name="GluePoint22X" fmla="*/ 118 w 180"/>
                  <a:gd name="GluePoint22Y" fmla="*/ 72 h 173"/>
                  <a:gd name="GluePoint23X" fmla="*/ 115 w 180"/>
                  <a:gd name="GluePoint23Y" fmla="*/ 86 h 173"/>
                  <a:gd name="GluePoint24X" fmla="*/ 105 w 180"/>
                  <a:gd name="GluePoint24Y" fmla="*/ 86 h 173"/>
                  <a:gd name="GluePoint25X" fmla="*/ 94 w 180"/>
                  <a:gd name="GluePoint25Y" fmla="*/ 72 h 173"/>
                  <a:gd name="GluePoint26X" fmla="*/ 78 w 180"/>
                  <a:gd name="GluePoint26Y" fmla="*/ 62 h 173"/>
                  <a:gd name="GluePoint27X" fmla="*/ 54 w 180"/>
                  <a:gd name="GluePoint27Y" fmla="*/ 59 h 173"/>
                  <a:gd name="GluePoint28X" fmla="*/ 40 w 180"/>
                  <a:gd name="GluePoint28Y" fmla="*/ 56 h 173"/>
                  <a:gd name="GluePoint29X" fmla="*/ 32 w 180"/>
                  <a:gd name="GluePoint29Y" fmla="*/ 48 h 173"/>
                  <a:gd name="GluePoint30X" fmla="*/ 31 w 180"/>
                  <a:gd name="GluePoint30Y" fmla="*/ 82 h 173"/>
                  <a:gd name="GluePoint31X" fmla="*/ 23 w 180"/>
                  <a:gd name="GluePoint31Y" fmla="*/ 85 h 173"/>
                  <a:gd name="GluePoint32X" fmla="*/ 0 w 180"/>
                  <a:gd name="GluePoint32Y" fmla="*/ 85 h 173"/>
                  <a:gd name="GluePoint33X" fmla="*/ 0 w 180"/>
                  <a:gd name="GluePoint33Y" fmla="*/ 111 h 173"/>
                  <a:gd name="GluePoint34X" fmla="*/ 0 w 180"/>
                  <a:gd name="GluePoint34Y" fmla="*/ 148 h 173"/>
                  <a:gd name="GluePoint35X" fmla="*/ 31 w 180"/>
                  <a:gd name="GluePoint35Y" fmla="*/ 162 h 173"/>
                  <a:gd name="GluePoint36X" fmla="*/ 46 w 180"/>
                  <a:gd name="GluePoint36Y" fmla="*/ 170 h 173"/>
                  <a:gd name="GluePoint37X" fmla="*/ 66 w 180"/>
                  <a:gd name="GluePoint37Y" fmla="*/ 172 h 173"/>
                  <a:gd name="GluePoint38X" fmla="*/ 72 w 180"/>
                  <a:gd name="GluePoint38Y" fmla="*/ 173 h 17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80" h="173">
                    <a:moveTo>
                      <a:pt x="73" y="170"/>
                    </a:moveTo>
                    <a:lnTo>
                      <a:pt x="85" y="152"/>
                    </a:lnTo>
                    <a:lnTo>
                      <a:pt x="89" y="152"/>
                    </a:lnTo>
                    <a:lnTo>
                      <a:pt x="94" y="148"/>
                    </a:lnTo>
                    <a:lnTo>
                      <a:pt x="100" y="148"/>
                    </a:lnTo>
                    <a:lnTo>
                      <a:pt x="100" y="144"/>
                    </a:lnTo>
                    <a:lnTo>
                      <a:pt x="102" y="138"/>
                    </a:lnTo>
                    <a:lnTo>
                      <a:pt x="116" y="131"/>
                    </a:lnTo>
                    <a:lnTo>
                      <a:pt x="121" y="131"/>
                    </a:lnTo>
                    <a:lnTo>
                      <a:pt x="126" y="131"/>
                    </a:lnTo>
                    <a:lnTo>
                      <a:pt x="121" y="122"/>
                    </a:lnTo>
                    <a:lnTo>
                      <a:pt x="134" y="117"/>
                    </a:lnTo>
                    <a:lnTo>
                      <a:pt x="145" y="112"/>
                    </a:lnTo>
                    <a:lnTo>
                      <a:pt x="159" y="107"/>
                    </a:lnTo>
                    <a:lnTo>
                      <a:pt x="170" y="103"/>
                    </a:lnTo>
                    <a:lnTo>
                      <a:pt x="167" y="103"/>
                    </a:lnTo>
                    <a:lnTo>
                      <a:pt x="164" y="98"/>
                    </a:lnTo>
                    <a:lnTo>
                      <a:pt x="169" y="88"/>
                    </a:lnTo>
                    <a:lnTo>
                      <a:pt x="170" y="80"/>
                    </a:lnTo>
                    <a:lnTo>
                      <a:pt x="177" y="77"/>
                    </a:lnTo>
                    <a:lnTo>
                      <a:pt x="174" y="70"/>
                    </a:lnTo>
                    <a:lnTo>
                      <a:pt x="174" y="59"/>
                    </a:lnTo>
                    <a:lnTo>
                      <a:pt x="175" y="48"/>
                    </a:lnTo>
                    <a:lnTo>
                      <a:pt x="180" y="45"/>
                    </a:lnTo>
                    <a:lnTo>
                      <a:pt x="175" y="29"/>
                    </a:lnTo>
                    <a:lnTo>
                      <a:pt x="174" y="27"/>
                    </a:lnTo>
                    <a:lnTo>
                      <a:pt x="170" y="27"/>
                    </a:lnTo>
                    <a:lnTo>
                      <a:pt x="170" y="22"/>
                    </a:lnTo>
                    <a:lnTo>
                      <a:pt x="153" y="14"/>
                    </a:lnTo>
                    <a:lnTo>
                      <a:pt x="147" y="8"/>
                    </a:lnTo>
                    <a:lnTo>
                      <a:pt x="142" y="8"/>
                    </a:lnTo>
                    <a:lnTo>
                      <a:pt x="140" y="11"/>
                    </a:lnTo>
                    <a:lnTo>
                      <a:pt x="134" y="8"/>
                    </a:lnTo>
                    <a:lnTo>
                      <a:pt x="134" y="0"/>
                    </a:lnTo>
                    <a:lnTo>
                      <a:pt x="112" y="6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07" y="16"/>
                    </a:lnTo>
                    <a:lnTo>
                      <a:pt x="107" y="20"/>
                    </a:lnTo>
                    <a:lnTo>
                      <a:pt x="108" y="32"/>
                    </a:lnTo>
                    <a:lnTo>
                      <a:pt x="107" y="40"/>
                    </a:lnTo>
                    <a:lnTo>
                      <a:pt x="102" y="64"/>
                    </a:lnTo>
                    <a:lnTo>
                      <a:pt x="108" y="72"/>
                    </a:lnTo>
                    <a:lnTo>
                      <a:pt x="118" y="72"/>
                    </a:lnTo>
                    <a:lnTo>
                      <a:pt x="118" y="90"/>
                    </a:lnTo>
                    <a:lnTo>
                      <a:pt x="115" y="86"/>
                    </a:lnTo>
                    <a:lnTo>
                      <a:pt x="112" y="88"/>
                    </a:lnTo>
                    <a:lnTo>
                      <a:pt x="105" y="86"/>
                    </a:lnTo>
                    <a:lnTo>
                      <a:pt x="99" y="80"/>
                    </a:lnTo>
                    <a:lnTo>
                      <a:pt x="94" y="72"/>
                    </a:lnTo>
                    <a:lnTo>
                      <a:pt x="85" y="69"/>
                    </a:lnTo>
                    <a:lnTo>
                      <a:pt x="78" y="62"/>
                    </a:lnTo>
                    <a:lnTo>
                      <a:pt x="66" y="66"/>
                    </a:lnTo>
                    <a:lnTo>
                      <a:pt x="54" y="59"/>
                    </a:lnTo>
                    <a:lnTo>
                      <a:pt x="50" y="51"/>
                    </a:lnTo>
                    <a:lnTo>
                      <a:pt x="40" y="56"/>
                    </a:lnTo>
                    <a:lnTo>
                      <a:pt x="37" y="46"/>
                    </a:lnTo>
                    <a:lnTo>
                      <a:pt x="32" y="48"/>
                    </a:lnTo>
                    <a:lnTo>
                      <a:pt x="34" y="49"/>
                    </a:lnTo>
                    <a:lnTo>
                      <a:pt x="31" y="82"/>
                    </a:lnTo>
                    <a:lnTo>
                      <a:pt x="34" y="85"/>
                    </a:lnTo>
                    <a:lnTo>
                      <a:pt x="23" y="85"/>
                    </a:lnTo>
                    <a:lnTo>
                      <a:pt x="12" y="85"/>
                    </a:lnTo>
                    <a:lnTo>
                      <a:pt x="0" y="85"/>
                    </a:lnTo>
                    <a:lnTo>
                      <a:pt x="0" y="98"/>
                    </a:lnTo>
                    <a:lnTo>
                      <a:pt x="0" y="111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16" y="165"/>
                    </a:lnTo>
                    <a:lnTo>
                      <a:pt x="31" y="162"/>
                    </a:lnTo>
                    <a:lnTo>
                      <a:pt x="42" y="164"/>
                    </a:lnTo>
                    <a:lnTo>
                      <a:pt x="46" y="170"/>
                    </a:lnTo>
                    <a:lnTo>
                      <a:pt x="58" y="172"/>
                    </a:lnTo>
                    <a:lnTo>
                      <a:pt x="66" y="172"/>
                    </a:lnTo>
                    <a:lnTo>
                      <a:pt x="69" y="173"/>
                    </a:lnTo>
                    <a:lnTo>
                      <a:pt x="72" y="173"/>
                    </a:lnTo>
                    <a:lnTo>
                      <a:pt x="73" y="17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46" name="Freeform 87"/>
              <p:cNvSpPr/>
              <p:nvPr/>
            </p:nvSpPr>
            <p:spPr>
              <a:xfrm>
                <a:off x="5068800" y="1871640"/>
                <a:ext cx="128160" cy="9504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5040"/>
                  <a:gd name="textAreaBottom" fmla="*/ 95400 h 95040"/>
                  <a:gd name="GluePoint1X" fmla="*/ 67 w 81"/>
                  <a:gd name="GluePoint1Y" fmla="*/ 60 h 60"/>
                  <a:gd name="GluePoint2X" fmla="*/ 63 w 81"/>
                  <a:gd name="GluePoint2Y" fmla="*/ 49 h 60"/>
                  <a:gd name="GluePoint3X" fmla="*/ 65 w 81"/>
                  <a:gd name="GluePoint3Y" fmla="*/ 47 h 60"/>
                  <a:gd name="GluePoint4X" fmla="*/ 70 w 81"/>
                  <a:gd name="GluePoint4Y" fmla="*/ 50 h 60"/>
                  <a:gd name="GluePoint5X" fmla="*/ 70 w 81"/>
                  <a:gd name="GluePoint5Y" fmla="*/ 49 h 60"/>
                  <a:gd name="GluePoint6X" fmla="*/ 70 w 81"/>
                  <a:gd name="GluePoint6Y" fmla="*/ 31 h 60"/>
                  <a:gd name="GluePoint7X" fmla="*/ 73 w 81"/>
                  <a:gd name="GluePoint7Y" fmla="*/ 28 h 60"/>
                  <a:gd name="GluePoint8X" fmla="*/ 78 w 81"/>
                  <a:gd name="GluePoint8Y" fmla="*/ 28 h 60"/>
                  <a:gd name="GluePoint9X" fmla="*/ 81 w 81"/>
                  <a:gd name="GluePoint9Y" fmla="*/ 29 h 60"/>
                  <a:gd name="GluePoint10X" fmla="*/ 78 w 81"/>
                  <a:gd name="GluePoint10Y" fmla="*/ 24 h 60"/>
                  <a:gd name="GluePoint11X" fmla="*/ 74 w 81"/>
                  <a:gd name="GluePoint11Y" fmla="*/ 23 h 60"/>
                  <a:gd name="GluePoint12X" fmla="*/ 68 w 81"/>
                  <a:gd name="GluePoint12Y" fmla="*/ 23 h 60"/>
                  <a:gd name="GluePoint13X" fmla="*/ 57 w 81"/>
                  <a:gd name="GluePoint13Y" fmla="*/ 8 h 60"/>
                  <a:gd name="GluePoint14X" fmla="*/ 47 w 81"/>
                  <a:gd name="GluePoint14Y" fmla="*/ 2 h 60"/>
                  <a:gd name="GluePoint15X" fmla="*/ 40 w 81"/>
                  <a:gd name="GluePoint15Y" fmla="*/ 13 h 60"/>
                  <a:gd name="GluePoint16X" fmla="*/ 33 w 81"/>
                  <a:gd name="GluePoint16Y" fmla="*/ 12 h 60"/>
                  <a:gd name="GluePoint17X" fmla="*/ 30 w 81"/>
                  <a:gd name="GluePoint17Y" fmla="*/ 7 h 60"/>
                  <a:gd name="GluePoint18X" fmla="*/ 19 w 81"/>
                  <a:gd name="GluePoint18Y" fmla="*/ 0 h 60"/>
                  <a:gd name="GluePoint19X" fmla="*/ 16 w 81"/>
                  <a:gd name="GluePoint19Y" fmla="*/ 5 h 60"/>
                  <a:gd name="GluePoint20X" fmla="*/ 22 w 81"/>
                  <a:gd name="GluePoint20Y" fmla="*/ 10 h 60"/>
                  <a:gd name="GluePoint21X" fmla="*/ 24 w 81"/>
                  <a:gd name="GluePoint21Y" fmla="*/ 12 h 60"/>
                  <a:gd name="GluePoint22X" fmla="*/ 24 w 81"/>
                  <a:gd name="GluePoint22Y" fmla="*/ 13 h 60"/>
                  <a:gd name="GluePoint23X" fmla="*/ 14 w 81"/>
                  <a:gd name="GluePoint23Y" fmla="*/ 12 h 60"/>
                  <a:gd name="GluePoint24X" fmla="*/ 6 w 81"/>
                  <a:gd name="GluePoint24Y" fmla="*/ 8 h 60"/>
                  <a:gd name="GluePoint25X" fmla="*/ 0 w 81"/>
                  <a:gd name="GluePoint25Y" fmla="*/ 12 h 60"/>
                  <a:gd name="GluePoint26X" fmla="*/ 0 w 81"/>
                  <a:gd name="GluePoint26Y" fmla="*/ 10 h 60"/>
                  <a:gd name="GluePoint27X" fmla="*/ 5 w 81"/>
                  <a:gd name="GluePoint27Y" fmla="*/ 16 h 60"/>
                  <a:gd name="GluePoint28X" fmla="*/ 9 w 81"/>
                  <a:gd name="GluePoint28Y" fmla="*/ 16 h 60"/>
                  <a:gd name="GluePoint29X" fmla="*/ 9 w 81"/>
                  <a:gd name="GluePoint29Y" fmla="*/ 24 h 60"/>
                  <a:gd name="GluePoint30X" fmla="*/ 17 w 81"/>
                  <a:gd name="GluePoint30Y" fmla="*/ 29 h 60"/>
                  <a:gd name="GluePoint31X" fmla="*/ 17 w 81"/>
                  <a:gd name="GluePoint31Y" fmla="*/ 32 h 60"/>
                  <a:gd name="GluePoint32X" fmla="*/ 16 w 81"/>
                  <a:gd name="GluePoint32Y" fmla="*/ 32 h 60"/>
                  <a:gd name="GluePoint33X" fmla="*/ 16 w 81"/>
                  <a:gd name="GluePoint33Y" fmla="*/ 36 h 60"/>
                  <a:gd name="GluePoint34X" fmla="*/ 24 w 81"/>
                  <a:gd name="GluePoint34Y" fmla="*/ 41 h 60"/>
                  <a:gd name="GluePoint35X" fmla="*/ 27 w 81"/>
                  <a:gd name="GluePoint35Y" fmla="*/ 41 h 60"/>
                  <a:gd name="GluePoint36X" fmla="*/ 27 w 81"/>
                  <a:gd name="GluePoint36Y" fmla="*/ 44 h 60"/>
                  <a:gd name="GluePoint37X" fmla="*/ 28 w 81"/>
                  <a:gd name="GluePoint37Y" fmla="*/ 45 h 60"/>
                  <a:gd name="GluePoint38X" fmla="*/ 28 w 81"/>
                  <a:gd name="GluePoint38Y" fmla="*/ 47 h 60"/>
                  <a:gd name="GluePoint39X" fmla="*/ 27 w 81"/>
                  <a:gd name="GluePoint39Y" fmla="*/ 49 h 60"/>
                  <a:gd name="GluePoint40X" fmla="*/ 30 w 81"/>
                  <a:gd name="GluePoint40Y" fmla="*/ 53 h 60"/>
                  <a:gd name="GluePoint41X" fmla="*/ 33 w 81"/>
                  <a:gd name="GluePoint41Y" fmla="*/ 53 h 60"/>
                  <a:gd name="GluePoint42X" fmla="*/ 38 w 81"/>
                  <a:gd name="GluePoint42Y" fmla="*/ 44 h 60"/>
                  <a:gd name="GluePoint43X" fmla="*/ 47 w 81"/>
                  <a:gd name="GluePoint43Y" fmla="*/ 41 h 60"/>
                  <a:gd name="GluePoint44X" fmla="*/ 52 w 81"/>
                  <a:gd name="GluePoint44Y" fmla="*/ 42 h 60"/>
                  <a:gd name="GluePoint45X" fmla="*/ 55 w 81"/>
                  <a:gd name="GluePoint45Y" fmla="*/ 52 h 60"/>
                  <a:gd name="GluePoint46X" fmla="*/ 52 w 81"/>
                  <a:gd name="GluePoint46Y" fmla="*/ 55 h 60"/>
                  <a:gd name="GluePoint47X" fmla="*/ 62 w 81"/>
                  <a:gd name="GluePoint47Y" fmla="*/ 60 h 60"/>
                  <a:gd name="GluePoint48X" fmla="*/ 67 w 81"/>
                  <a:gd name="GluePoint48Y" fmla="*/ 6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81" h="60">
                    <a:moveTo>
                      <a:pt x="67" y="60"/>
                    </a:moveTo>
                    <a:lnTo>
                      <a:pt x="63" y="49"/>
                    </a:lnTo>
                    <a:lnTo>
                      <a:pt x="65" y="47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31"/>
                    </a:lnTo>
                    <a:lnTo>
                      <a:pt x="73" y="28"/>
                    </a:lnTo>
                    <a:lnTo>
                      <a:pt x="78" y="28"/>
                    </a:lnTo>
                    <a:lnTo>
                      <a:pt x="81" y="29"/>
                    </a:lnTo>
                    <a:lnTo>
                      <a:pt x="78" y="24"/>
                    </a:lnTo>
                    <a:lnTo>
                      <a:pt x="74" y="23"/>
                    </a:lnTo>
                    <a:lnTo>
                      <a:pt x="68" y="23"/>
                    </a:lnTo>
                    <a:lnTo>
                      <a:pt x="57" y="8"/>
                    </a:lnTo>
                    <a:lnTo>
                      <a:pt x="47" y="2"/>
                    </a:lnTo>
                    <a:lnTo>
                      <a:pt x="40" y="13"/>
                    </a:lnTo>
                    <a:lnTo>
                      <a:pt x="33" y="12"/>
                    </a:lnTo>
                    <a:lnTo>
                      <a:pt x="30" y="7"/>
                    </a:lnTo>
                    <a:lnTo>
                      <a:pt x="19" y="0"/>
                    </a:lnTo>
                    <a:lnTo>
                      <a:pt x="16" y="5"/>
                    </a:lnTo>
                    <a:lnTo>
                      <a:pt x="22" y="10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14" y="12"/>
                    </a:lnTo>
                    <a:lnTo>
                      <a:pt x="6" y="8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9" y="16"/>
                    </a:lnTo>
                    <a:lnTo>
                      <a:pt x="9" y="24"/>
                    </a:lnTo>
                    <a:lnTo>
                      <a:pt x="17" y="29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6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27" y="44"/>
                    </a:lnTo>
                    <a:lnTo>
                      <a:pt x="28" y="45"/>
                    </a:lnTo>
                    <a:lnTo>
                      <a:pt x="28" y="47"/>
                    </a:lnTo>
                    <a:lnTo>
                      <a:pt x="27" y="49"/>
                    </a:lnTo>
                    <a:lnTo>
                      <a:pt x="30" y="53"/>
                    </a:lnTo>
                    <a:lnTo>
                      <a:pt x="33" y="53"/>
                    </a:lnTo>
                    <a:lnTo>
                      <a:pt x="38" y="44"/>
                    </a:lnTo>
                    <a:lnTo>
                      <a:pt x="47" y="41"/>
                    </a:lnTo>
                    <a:lnTo>
                      <a:pt x="52" y="42"/>
                    </a:lnTo>
                    <a:lnTo>
                      <a:pt x="55" y="52"/>
                    </a:lnTo>
                    <a:lnTo>
                      <a:pt x="52" y="55"/>
                    </a:lnTo>
                    <a:lnTo>
                      <a:pt x="62" y="60"/>
                    </a:lnTo>
                    <a:lnTo>
                      <a:pt x="67" y="6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47" name="Freeform 88"/>
              <p:cNvSpPr/>
              <p:nvPr/>
            </p:nvSpPr>
            <p:spPr>
              <a:xfrm>
                <a:off x="5938920" y="1593720"/>
                <a:ext cx="711000" cy="288720"/>
              </a:xfrm>
              <a:custGeom>
                <a:avLst/>
                <a:gdLst>
                  <a:gd name="textAreaLeft" fmla="*/ 0 w 711000"/>
                  <a:gd name="textAreaRight" fmla="*/ 711360 w 711000"/>
                  <a:gd name="textAreaTop" fmla="*/ 0 h 288720"/>
                  <a:gd name="textAreaBottom" fmla="*/ 289080 h 288720"/>
                  <a:gd name="GluePoint1X" fmla="*/ 370 w 448"/>
                  <a:gd name="GluePoint1Y" fmla="*/ 52 h 182"/>
                  <a:gd name="GluePoint2X" fmla="*/ 376 w 448"/>
                  <a:gd name="GluePoint2Y" fmla="*/ 66 h 182"/>
                  <a:gd name="GluePoint3X" fmla="*/ 387 w 448"/>
                  <a:gd name="GluePoint3Y" fmla="*/ 77 h 182"/>
                  <a:gd name="GluePoint4X" fmla="*/ 410 w 448"/>
                  <a:gd name="GluePoint4Y" fmla="*/ 77 h 182"/>
                  <a:gd name="GluePoint5X" fmla="*/ 425 w 448"/>
                  <a:gd name="GluePoint5Y" fmla="*/ 76 h 182"/>
                  <a:gd name="GluePoint6X" fmla="*/ 438 w 448"/>
                  <a:gd name="GluePoint6Y" fmla="*/ 84 h 182"/>
                  <a:gd name="GluePoint7X" fmla="*/ 445 w 448"/>
                  <a:gd name="GluePoint7Y" fmla="*/ 90 h 182"/>
                  <a:gd name="GluePoint8X" fmla="*/ 430 w 448"/>
                  <a:gd name="GluePoint8Y" fmla="*/ 95 h 182"/>
                  <a:gd name="GluePoint9X" fmla="*/ 405 w 448"/>
                  <a:gd name="GluePoint9Y" fmla="*/ 111 h 182"/>
                  <a:gd name="GluePoint10X" fmla="*/ 395 w 448"/>
                  <a:gd name="GluePoint10Y" fmla="*/ 114 h 182"/>
                  <a:gd name="GluePoint11X" fmla="*/ 386 w 448"/>
                  <a:gd name="GluePoint11Y" fmla="*/ 127 h 182"/>
                  <a:gd name="GluePoint12X" fmla="*/ 367 w 448"/>
                  <a:gd name="GluePoint12Y" fmla="*/ 122 h 182"/>
                  <a:gd name="GluePoint13X" fmla="*/ 362 w 448"/>
                  <a:gd name="GluePoint13Y" fmla="*/ 135 h 182"/>
                  <a:gd name="GluePoint14X" fmla="*/ 373 w 448"/>
                  <a:gd name="GluePoint14Y" fmla="*/ 145 h 182"/>
                  <a:gd name="GluePoint15X" fmla="*/ 343 w 448"/>
                  <a:gd name="GluePoint15Y" fmla="*/ 169 h 182"/>
                  <a:gd name="GluePoint16X" fmla="*/ 325 w 448"/>
                  <a:gd name="GluePoint16Y" fmla="*/ 167 h 182"/>
                  <a:gd name="GluePoint17X" fmla="*/ 310 w 448"/>
                  <a:gd name="GluePoint17Y" fmla="*/ 174 h 182"/>
                  <a:gd name="GluePoint18X" fmla="*/ 283 w 448"/>
                  <a:gd name="GluePoint18Y" fmla="*/ 179 h 182"/>
                  <a:gd name="GluePoint19X" fmla="*/ 254 w 448"/>
                  <a:gd name="GluePoint19Y" fmla="*/ 172 h 182"/>
                  <a:gd name="GluePoint20X" fmla="*/ 225 w 448"/>
                  <a:gd name="GluePoint20Y" fmla="*/ 161 h 182"/>
                  <a:gd name="GluePoint21X" fmla="*/ 170 w 448"/>
                  <a:gd name="GluePoint21Y" fmla="*/ 161 h 182"/>
                  <a:gd name="GluePoint22X" fmla="*/ 138 w 448"/>
                  <a:gd name="GluePoint22Y" fmla="*/ 135 h 182"/>
                  <a:gd name="GluePoint23X" fmla="*/ 90 w 448"/>
                  <a:gd name="GluePoint23Y" fmla="*/ 124 h 182"/>
                  <a:gd name="GluePoint24X" fmla="*/ 65 w 448"/>
                  <a:gd name="GluePoint24Y" fmla="*/ 111 h 182"/>
                  <a:gd name="GluePoint25X" fmla="*/ 43 w 448"/>
                  <a:gd name="GluePoint25Y" fmla="*/ 79 h 182"/>
                  <a:gd name="GluePoint26X" fmla="*/ 27 w 448"/>
                  <a:gd name="GluePoint26Y" fmla="*/ 72 h 182"/>
                  <a:gd name="GluePoint27X" fmla="*/ 20 w 448"/>
                  <a:gd name="GluePoint27Y" fmla="*/ 72 h 182"/>
                  <a:gd name="GluePoint28X" fmla="*/ 6 w 448"/>
                  <a:gd name="GluePoint28Y" fmla="*/ 63 h 182"/>
                  <a:gd name="GluePoint29X" fmla="*/ 3 w 448"/>
                  <a:gd name="GluePoint29Y" fmla="*/ 47 h 182"/>
                  <a:gd name="GluePoint30X" fmla="*/ 73 w 448"/>
                  <a:gd name="GluePoint30Y" fmla="*/ 31 h 182"/>
                  <a:gd name="GluePoint31X" fmla="*/ 124 w 448"/>
                  <a:gd name="GluePoint31Y" fmla="*/ 37 h 182"/>
                  <a:gd name="GluePoint32X" fmla="*/ 122 w 448"/>
                  <a:gd name="GluePoint32Y" fmla="*/ 29 h 182"/>
                  <a:gd name="GluePoint33X" fmla="*/ 113 w 448"/>
                  <a:gd name="GluePoint33Y" fmla="*/ 13 h 182"/>
                  <a:gd name="GluePoint34X" fmla="*/ 165 w 448"/>
                  <a:gd name="GluePoint34Y" fmla="*/ 11 h 182"/>
                  <a:gd name="GluePoint35X" fmla="*/ 189 w 448"/>
                  <a:gd name="GluePoint35Y" fmla="*/ 31 h 182"/>
                  <a:gd name="GluePoint36X" fmla="*/ 214 w 448"/>
                  <a:gd name="GluePoint36Y" fmla="*/ 26 h 182"/>
                  <a:gd name="GluePoint37X" fmla="*/ 262 w 448"/>
                  <a:gd name="GluePoint37Y" fmla="*/ 40 h 182"/>
                  <a:gd name="GluePoint38X" fmla="*/ 306 w 448"/>
                  <a:gd name="GluePoint38Y" fmla="*/ 52 h 182"/>
                  <a:gd name="GluePoint39X" fmla="*/ 344 w 448"/>
                  <a:gd name="GluePoint39Y" fmla="*/ 34 h 182"/>
                  <a:gd name="GluePoint40X" fmla="*/ 371 w 448"/>
                  <a:gd name="GluePoint40Y" fmla="*/ 39 h 1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448" h="182">
                    <a:moveTo>
                      <a:pt x="371" y="39"/>
                    </a:moveTo>
                    <a:lnTo>
                      <a:pt x="370" y="52"/>
                    </a:lnTo>
                    <a:lnTo>
                      <a:pt x="375" y="58"/>
                    </a:lnTo>
                    <a:lnTo>
                      <a:pt x="376" y="66"/>
                    </a:lnTo>
                    <a:lnTo>
                      <a:pt x="379" y="71"/>
                    </a:lnTo>
                    <a:lnTo>
                      <a:pt x="387" y="77"/>
                    </a:lnTo>
                    <a:lnTo>
                      <a:pt x="405" y="79"/>
                    </a:lnTo>
                    <a:lnTo>
                      <a:pt x="410" y="77"/>
                    </a:lnTo>
                    <a:lnTo>
                      <a:pt x="416" y="71"/>
                    </a:lnTo>
                    <a:lnTo>
                      <a:pt x="425" y="76"/>
                    </a:lnTo>
                    <a:lnTo>
                      <a:pt x="435" y="82"/>
                    </a:lnTo>
                    <a:lnTo>
                      <a:pt x="438" y="84"/>
                    </a:lnTo>
                    <a:lnTo>
                      <a:pt x="441" y="88"/>
                    </a:lnTo>
                    <a:lnTo>
                      <a:pt x="445" y="90"/>
                    </a:lnTo>
                    <a:lnTo>
                      <a:pt x="448" y="93"/>
                    </a:lnTo>
                    <a:lnTo>
                      <a:pt x="430" y="95"/>
                    </a:lnTo>
                    <a:lnTo>
                      <a:pt x="413" y="95"/>
                    </a:lnTo>
                    <a:lnTo>
                      <a:pt x="405" y="111"/>
                    </a:lnTo>
                    <a:lnTo>
                      <a:pt x="400" y="114"/>
                    </a:lnTo>
                    <a:lnTo>
                      <a:pt x="395" y="114"/>
                    </a:lnTo>
                    <a:lnTo>
                      <a:pt x="391" y="124"/>
                    </a:lnTo>
                    <a:lnTo>
                      <a:pt x="386" y="127"/>
                    </a:lnTo>
                    <a:lnTo>
                      <a:pt x="375" y="125"/>
                    </a:lnTo>
                    <a:lnTo>
                      <a:pt x="367" y="122"/>
                    </a:lnTo>
                    <a:lnTo>
                      <a:pt x="362" y="124"/>
                    </a:lnTo>
                    <a:lnTo>
                      <a:pt x="362" y="135"/>
                    </a:lnTo>
                    <a:lnTo>
                      <a:pt x="370" y="142"/>
                    </a:lnTo>
                    <a:lnTo>
                      <a:pt x="373" y="145"/>
                    </a:lnTo>
                    <a:lnTo>
                      <a:pt x="357" y="166"/>
                    </a:lnTo>
                    <a:lnTo>
                      <a:pt x="343" y="169"/>
                    </a:lnTo>
                    <a:lnTo>
                      <a:pt x="335" y="167"/>
                    </a:lnTo>
                    <a:lnTo>
                      <a:pt x="325" y="167"/>
                    </a:lnTo>
                    <a:lnTo>
                      <a:pt x="310" y="172"/>
                    </a:lnTo>
                    <a:lnTo>
                      <a:pt x="310" y="174"/>
                    </a:lnTo>
                    <a:lnTo>
                      <a:pt x="292" y="182"/>
                    </a:lnTo>
                    <a:lnTo>
                      <a:pt x="283" y="179"/>
                    </a:lnTo>
                    <a:lnTo>
                      <a:pt x="276" y="179"/>
                    </a:lnTo>
                    <a:lnTo>
                      <a:pt x="254" y="172"/>
                    </a:lnTo>
                    <a:lnTo>
                      <a:pt x="238" y="164"/>
                    </a:lnTo>
                    <a:lnTo>
                      <a:pt x="225" y="161"/>
                    </a:lnTo>
                    <a:lnTo>
                      <a:pt x="175" y="162"/>
                    </a:lnTo>
                    <a:lnTo>
                      <a:pt x="170" y="161"/>
                    </a:lnTo>
                    <a:lnTo>
                      <a:pt x="155" y="151"/>
                    </a:lnTo>
                    <a:lnTo>
                      <a:pt x="138" y="135"/>
                    </a:lnTo>
                    <a:lnTo>
                      <a:pt x="100" y="122"/>
                    </a:lnTo>
                    <a:lnTo>
                      <a:pt x="90" y="124"/>
                    </a:lnTo>
                    <a:lnTo>
                      <a:pt x="67" y="117"/>
                    </a:lnTo>
                    <a:lnTo>
                      <a:pt x="65" y="111"/>
                    </a:lnTo>
                    <a:lnTo>
                      <a:pt x="59" y="97"/>
                    </a:lnTo>
                    <a:lnTo>
                      <a:pt x="43" y="79"/>
                    </a:lnTo>
                    <a:lnTo>
                      <a:pt x="40" y="76"/>
                    </a:lnTo>
                    <a:lnTo>
                      <a:pt x="27" y="72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6" y="68"/>
                    </a:lnTo>
                    <a:lnTo>
                      <a:pt x="6" y="63"/>
                    </a:lnTo>
                    <a:lnTo>
                      <a:pt x="0" y="55"/>
                    </a:lnTo>
                    <a:lnTo>
                      <a:pt x="3" y="47"/>
                    </a:lnTo>
                    <a:lnTo>
                      <a:pt x="40" y="27"/>
                    </a:lnTo>
                    <a:lnTo>
                      <a:pt x="73" y="31"/>
                    </a:lnTo>
                    <a:lnTo>
                      <a:pt x="86" y="37"/>
                    </a:lnTo>
                    <a:lnTo>
                      <a:pt x="124" y="37"/>
                    </a:lnTo>
                    <a:lnTo>
                      <a:pt x="125" y="35"/>
                    </a:lnTo>
                    <a:lnTo>
                      <a:pt x="122" y="29"/>
                    </a:lnTo>
                    <a:lnTo>
                      <a:pt x="122" y="26"/>
                    </a:lnTo>
                    <a:lnTo>
                      <a:pt x="113" y="13"/>
                    </a:lnTo>
                    <a:lnTo>
                      <a:pt x="122" y="0"/>
                    </a:lnTo>
                    <a:lnTo>
                      <a:pt x="165" y="11"/>
                    </a:lnTo>
                    <a:lnTo>
                      <a:pt x="176" y="24"/>
                    </a:lnTo>
                    <a:lnTo>
                      <a:pt x="189" y="31"/>
                    </a:lnTo>
                    <a:lnTo>
                      <a:pt x="198" y="32"/>
                    </a:lnTo>
                    <a:lnTo>
                      <a:pt x="214" y="26"/>
                    </a:lnTo>
                    <a:lnTo>
                      <a:pt x="222" y="27"/>
                    </a:lnTo>
                    <a:lnTo>
                      <a:pt x="262" y="40"/>
                    </a:lnTo>
                    <a:lnTo>
                      <a:pt x="275" y="47"/>
                    </a:lnTo>
                    <a:lnTo>
                      <a:pt x="306" y="52"/>
                    </a:lnTo>
                    <a:lnTo>
                      <a:pt x="330" y="45"/>
                    </a:lnTo>
                    <a:lnTo>
                      <a:pt x="344" y="34"/>
                    </a:lnTo>
                    <a:lnTo>
                      <a:pt x="364" y="40"/>
                    </a:lnTo>
                    <a:lnTo>
                      <a:pt x="371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48" name="Freeform 89"/>
              <p:cNvSpPr/>
              <p:nvPr/>
            </p:nvSpPr>
            <p:spPr>
              <a:xfrm>
                <a:off x="2098800" y="3008160"/>
                <a:ext cx="137880" cy="17568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175680"/>
                  <a:gd name="textAreaBottom" fmla="*/ 176040 h 175680"/>
                  <a:gd name="GluePoint1X" fmla="*/ 86 w 87"/>
                  <a:gd name="GluePoint1Y" fmla="*/ 24 h 111"/>
                  <a:gd name="GluePoint2X" fmla="*/ 73 w 87"/>
                  <a:gd name="GluePoint2Y" fmla="*/ 18 h 111"/>
                  <a:gd name="GluePoint3X" fmla="*/ 71 w 87"/>
                  <a:gd name="GluePoint3Y" fmla="*/ 19 h 111"/>
                  <a:gd name="GluePoint4X" fmla="*/ 55 w 87"/>
                  <a:gd name="GluePoint4Y" fmla="*/ 19 h 111"/>
                  <a:gd name="GluePoint5X" fmla="*/ 52 w 87"/>
                  <a:gd name="GluePoint5Y" fmla="*/ 13 h 111"/>
                  <a:gd name="GluePoint6X" fmla="*/ 49 w 87"/>
                  <a:gd name="GluePoint6Y" fmla="*/ 10 h 111"/>
                  <a:gd name="GluePoint7X" fmla="*/ 40 w 87"/>
                  <a:gd name="GluePoint7Y" fmla="*/ 5 h 111"/>
                  <a:gd name="GluePoint8X" fmla="*/ 30 w 87"/>
                  <a:gd name="GluePoint8Y" fmla="*/ 0 h 111"/>
                  <a:gd name="GluePoint9X" fmla="*/ 19 w 87"/>
                  <a:gd name="GluePoint9Y" fmla="*/ 8 h 111"/>
                  <a:gd name="GluePoint10X" fmla="*/ 13 w 87"/>
                  <a:gd name="GluePoint10Y" fmla="*/ 8 h 111"/>
                  <a:gd name="GluePoint11X" fmla="*/ 11 w 87"/>
                  <a:gd name="GluePoint11Y" fmla="*/ 11 h 111"/>
                  <a:gd name="GluePoint12X" fmla="*/ 13 w 87"/>
                  <a:gd name="GluePoint12Y" fmla="*/ 21 h 111"/>
                  <a:gd name="GluePoint13X" fmla="*/ 8 w 87"/>
                  <a:gd name="GluePoint13Y" fmla="*/ 29 h 111"/>
                  <a:gd name="GluePoint14X" fmla="*/ 6 w 87"/>
                  <a:gd name="GluePoint14Y" fmla="*/ 35 h 111"/>
                  <a:gd name="GluePoint15X" fmla="*/ 0 w 87"/>
                  <a:gd name="GluePoint15Y" fmla="*/ 42 h 111"/>
                  <a:gd name="GluePoint16X" fmla="*/ 1 w 87"/>
                  <a:gd name="GluePoint16Y" fmla="*/ 64 h 111"/>
                  <a:gd name="GluePoint17X" fmla="*/ 9 w 87"/>
                  <a:gd name="GluePoint17Y" fmla="*/ 69 h 111"/>
                  <a:gd name="GluePoint18X" fmla="*/ 14 w 87"/>
                  <a:gd name="GluePoint18Y" fmla="*/ 61 h 111"/>
                  <a:gd name="GluePoint19X" fmla="*/ 17 w 87"/>
                  <a:gd name="GluePoint19Y" fmla="*/ 69 h 111"/>
                  <a:gd name="GluePoint20X" fmla="*/ 16 w 87"/>
                  <a:gd name="GluePoint20Y" fmla="*/ 79 h 111"/>
                  <a:gd name="GluePoint21X" fmla="*/ 8 w 87"/>
                  <a:gd name="GluePoint21Y" fmla="*/ 84 h 111"/>
                  <a:gd name="GluePoint22X" fmla="*/ 11 w 87"/>
                  <a:gd name="GluePoint22Y" fmla="*/ 92 h 111"/>
                  <a:gd name="GluePoint23X" fmla="*/ 5 w 87"/>
                  <a:gd name="GluePoint23Y" fmla="*/ 95 h 111"/>
                  <a:gd name="GluePoint24X" fmla="*/ 8 w 87"/>
                  <a:gd name="GluePoint24Y" fmla="*/ 103 h 111"/>
                  <a:gd name="GluePoint25X" fmla="*/ 13 w 87"/>
                  <a:gd name="GluePoint25Y" fmla="*/ 101 h 111"/>
                  <a:gd name="GluePoint26X" fmla="*/ 16 w 87"/>
                  <a:gd name="GluePoint26Y" fmla="*/ 103 h 111"/>
                  <a:gd name="GluePoint27X" fmla="*/ 21 w 87"/>
                  <a:gd name="GluePoint27Y" fmla="*/ 103 h 111"/>
                  <a:gd name="GluePoint28X" fmla="*/ 24 w 87"/>
                  <a:gd name="GluePoint28Y" fmla="*/ 111 h 111"/>
                  <a:gd name="GluePoint29X" fmla="*/ 28 w 87"/>
                  <a:gd name="GluePoint29Y" fmla="*/ 109 h 111"/>
                  <a:gd name="GluePoint30X" fmla="*/ 33 w 87"/>
                  <a:gd name="GluePoint30Y" fmla="*/ 106 h 111"/>
                  <a:gd name="GluePoint31X" fmla="*/ 35 w 87"/>
                  <a:gd name="GluePoint31Y" fmla="*/ 92 h 111"/>
                  <a:gd name="GluePoint32X" fmla="*/ 38 w 87"/>
                  <a:gd name="GluePoint32Y" fmla="*/ 85 h 111"/>
                  <a:gd name="GluePoint33X" fmla="*/ 41 w 87"/>
                  <a:gd name="GluePoint33Y" fmla="*/ 85 h 111"/>
                  <a:gd name="GluePoint34X" fmla="*/ 44 w 87"/>
                  <a:gd name="GluePoint34Y" fmla="*/ 79 h 111"/>
                  <a:gd name="GluePoint35X" fmla="*/ 65 w 87"/>
                  <a:gd name="GluePoint35Y" fmla="*/ 69 h 111"/>
                  <a:gd name="GluePoint36X" fmla="*/ 79 w 87"/>
                  <a:gd name="GluePoint36Y" fmla="*/ 53 h 111"/>
                  <a:gd name="GluePoint37X" fmla="*/ 84 w 87"/>
                  <a:gd name="GluePoint37Y" fmla="*/ 40 h 111"/>
                  <a:gd name="GluePoint38X" fmla="*/ 87 w 87"/>
                  <a:gd name="GluePoint38Y" fmla="*/ 40 h 111"/>
                  <a:gd name="GluePoint39X" fmla="*/ 81 w 87"/>
                  <a:gd name="GluePoint39Y" fmla="*/ 27 h 111"/>
                  <a:gd name="GluePoint40X" fmla="*/ 81 w 87"/>
                  <a:gd name="GluePoint40Y" fmla="*/ 26 h 111"/>
                  <a:gd name="GluePoint41X" fmla="*/ 86 w 87"/>
                  <a:gd name="GluePoint41Y" fmla="*/ 24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7" h="111">
                    <a:moveTo>
                      <a:pt x="86" y="24"/>
                    </a:moveTo>
                    <a:lnTo>
                      <a:pt x="73" y="18"/>
                    </a:lnTo>
                    <a:lnTo>
                      <a:pt x="71" y="19"/>
                    </a:lnTo>
                    <a:lnTo>
                      <a:pt x="55" y="19"/>
                    </a:lnTo>
                    <a:lnTo>
                      <a:pt x="52" y="13"/>
                    </a:lnTo>
                    <a:lnTo>
                      <a:pt x="49" y="10"/>
                    </a:lnTo>
                    <a:lnTo>
                      <a:pt x="40" y="5"/>
                    </a:lnTo>
                    <a:lnTo>
                      <a:pt x="30" y="0"/>
                    </a:lnTo>
                    <a:lnTo>
                      <a:pt x="19" y="8"/>
                    </a:lnTo>
                    <a:lnTo>
                      <a:pt x="13" y="8"/>
                    </a:lnTo>
                    <a:lnTo>
                      <a:pt x="11" y="11"/>
                    </a:lnTo>
                    <a:lnTo>
                      <a:pt x="13" y="21"/>
                    </a:lnTo>
                    <a:lnTo>
                      <a:pt x="8" y="29"/>
                    </a:lnTo>
                    <a:lnTo>
                      <a:pt x="6" y="35"/>
                    </a:lnTo>
                    <a:lnTo>
                      <a:pt x="0" y="42"/>
                    </a:lnTo>
                    <a:lnTo>
                      <a:pt x="1" y="64"/>
                    </a:lnTo>
                    <a:lnTo>
                      <a:pt x="9" y="69"/>
                    </a:lnTo>
                    <a:lnTo>
                      <a:pt x="14" y="61"/>
                    </a:lnTo>
                    <a:lnTo>
                      <a:pt x="17" y="69"/>
                    </a:lnTo>
                    <a:lnTo>
                      <a:pt x="16" y="79"/>
                    </a:lnTo>
                    <a:lnTo>
                      <a:pt x="8" y="84"/>
                    </a:lnTo>
                    <a:lnTo>
                      <a:pt x="11" y="92"/>
                    </a:lnTo>
                    <a:lnTo>
                      <a:pt x="5" y="95"/>
                    </a:lnTo>
                    <a:lnTo>
                      <a:pt x="8" y="103"/>
                    </a:lnTo>
                    <a:lnTo>
                      <a:pt x="13" y="101"/>
                    </a:lnTo>
                    <a:lnTo>
                      <a:pt x="16" y="103"/>
                    </a:lnTo>
                    <a:lnTo>
                      <a:pt x="21" y="103"/>
                    </a:lnTo>
                    <a:lnTo>
                      <a:pt x="24" y="111"/>
                    </a:lnTo>
                    <a:lnTo>
                      <a:pt x="28" y="109"/>
                    </a:lnTo>
                    <a:lnTo>
                      <a:pt x="33" y="106"/>
                    </a:lnTo>
                    <a:lnTo>
                      <a:pt x="35" y="92"/>
                    </a:lnTo>
                    <a:lnTo>
                      <a:pt x="38" y="85"/>
                    </a:lnTo>
                    <a:lnTo>
                      <a:pt x="41" y="85"/>
                    </a:lnTo>
                    <a:lnTo>
                      <a:pt x="44" y="79"/>
                    </a:lnTo>
                    <a:lnTo>
                      <a:pt x="65" y="69"/>
                    </a:lnTo>
                    <a:lnTo>
                      <a:pt x="79" y="53"/>
                    </a:lnTo>
                    <a:lnTo>
                      <a:pt x="84" y="40"/>
                    </a:lnTo>
                    <a:lnTo>
                      <a:pt x="87" y="40"/>
                    </a:lnTo>
                    <a:lnTo>
                      <a:pt x="81" y="27"/>
                    </a:lnTo>
                    <a:lnTo>
                      <a:pt x="81" y="26"/>
                    </a:lnTo>
                    <a:lnTo>
                      <a:pt x="86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49" name="Freeform 90"/>
              <p:cNvSpPr/>
              <p:nvPr/>
            </p:nvSpPr>
            <p:spPr>
              <a:xfrm>
                <a:off x="2143080" y="2697120"/>
                <a:ext cx="294840" cy="463320"/>
              </a:xfrm>
              <a:custGeom>
                <a:avLst/>
                <a:gdLst>
                  <a:gd name="textAreaLeft" fmla="*/ 0 w 294840"/>
                  <a:gd name="textAreaRight" fmla="*/ 295200 w 294840"/>
                  <a:gd name="textAreaTop" fmla="*/ 0 h 463320"/>
                  <a:gd name="textAreaBottom" fmla="*/ 463680 h 463320"/>
                  <a:gd name="GluePoint1X" fmla="*/ 142 w 186"/>
                  <a:gd name="GluePoint1Y" fmla="*/ 273 h 292"/>
                  <a:gd name="GluePoint2X" fmla="*/ 134 w 186"/>
                  <a:gd name="GluePoint2Y" fmla="*/ 288 h 292"/>
                  <a:gd name="GluePoint3X" fmla="*/ 131 w 186"/>
                  <a:gd name="GluePoint3Y" fmla="*/ 283 h 292"/>
                  <a:gd name="GluePoint4X" fmla="*/ 135 w 186"/>
                  <a:gd name="GluePoint4Y" fmla="*/ 265 h 292"/>
                  <a:gd name="GluePoint5X" fmla="*/ 118 w 186"/>
                  <a:gd name="GluePoint5Y" fmla="*/ 262 h 292"/>
                  <a:gd name="GluePoint6X" fmla="*/ 104 w 186"/>
                  <a:gd name="GluePoint6Y" fmla="*/ 263 h 292"/>
                  <a:gd name="GluePoint7X" fmla="*/ 89 w 186"/>
                  <a:gd name="GluePoint7Y" fmla="*/ 259 h 292"/>
                  <a:gd name="GluePoint8X" fmla="*/ 85 w 186"/>
                  <a:gd name="GluePoint8Y" fmla="*/ 251 h 292"/>
                  <a:gd name="GluePoint9X" fmla="*/ 75 w 186"/>
                  <a:gd name="GluePoint9Y" fmla="*/ 238 h 292"/>
                  <a:gd name="GluePoint10X" fmla="*/ 66 w 186"/>
                  <a:gd name="GluePoint10Y" fmla="*/ 223 h 292"/>
                  <a:gd name="GluePoint11X" fmla="*/ 45 w 186"/>
                  <a:gd name="GluePoint11Y" fmla="*/ 214 h 292"/>
                  <a:gd name="GluePoint12X" fmla="*/ 27 w 186"/>
                  <a:gd name="GluePoint12Y" fmla="*/ 215 h 292"/>
                  <a:gd name="GluePoint13X" fmla="*/ 21 w 186"/>
                  <a:gd name="GluePoint13Y" fmla="*/ 206 h 292"/>
                  <a:gd name="GluePoint14X" fmla="*/ 2 w 186"/>
                  <a:gd name="GluePoint14Y" fmla="*/ 196 h 292"/>
                  <a:gd name="GluePoint15X" fmla="*/ 4 w 186"/>
                  <a:gd name="GluePoint15Y" fmla="*/ 188 h 292"/>
                  <a:gd name="GluePoint16X" fmla="*/ 8 w 186"/>
                  <a:gd name="GluePoint16Y" fmla="*/ 175 h 292"/>
                  <a:gd name="GluePoint17X" fmla="*/ 24 w 186"/>
                  <a:gd name="GluePoint17Y" fmla="*/ 162 h 292"/>
                  <a:gd name="GluePoint18X" fmla="*/ 32 w 186"/>
                  <a:gd name="GluePoint18Y" fmla="*/ 149 h 292"/>
                  <a:gd name="GluePoint19X" fmla="*/ 26 w 186"/>
                  <a:gd name="GluePoint19Y" fmla="*/ 149 h 292"/>
                  <a:gd name="GluePoint20X" fmla="*/ 26 w 186"/>
                  <a:gd name="GluePoint20Y" fmla="*/ 124 h 292"/>
                  <a:gd name="GluePoint21X" fmla="*/ 27 w 186"/>
                  <a:gd name="GluePoint21Y" fmla="*/ 106 h 292"/>
                  <a:gd name="GluePoint22X" fmla="*/ 20 w 186"/>
                  <a:gd name="GluePoint22Y" fmla="*/ 90 h 292"/>
                  <a:gd name="GluePoint23X" fmla="*/ 26 w 186"/>
                  <a:gd name="GluePoint23Y" fmla="*/ 85 h 292"/>
                  <a:gd name="GluePoint24X" fmla="*/ 27 w 186"/>
                  <a:gd name="GluePoint24Y" fmla="*/ 71 h 292"/>
                  <a:gd name="GluePoint25X" fmla="*/ 37 w 186"/>
                  <a:gd name="GluePoint25Y" fmla="*/ 79 h 292"/>
                  <a:gd name="GluePoint26X" fmla="*/ 45 w 186"/>
                  <a:gd name="GluePoint26Y" fmla="*/ 61 h 292"/>
                  <a:gd name="GluePoint27X" fmla="*/ 56 w 186"/>
                  <a:gd name="GluePoint27Y" fmla="*/ 51 h 292"/>
                  <a:gd name="GluePoint28X" fmla="*/ 67 w 186"/>
                  <a:gd name="GluePoint28Y" fmla="*/ 25 h 292"/>
                  <a:gd name="GluePoint29X" fmla="*/ 75 w 186"/>
                  <a:gd name="GluePoint29Y" fmla="*/ 25 h 292"/>
                  <a:gd name="GluePoint30X" fmla="*/ 81 w 186"/>
                  <a:gd name="GluePoint30Y" fmla="*/ 21 h 292"/>
                  <a:gd name="GluePoint31X" fmla="*/ 96 w 186"/>
                  <a:gd name="GluePoint31Y" fmla="*/ 19 h 292"/>
                  <a:gd name="GluePoint32X" fmla="*/ 115 w 186"/>
                  <a:gd name="GluePoint32Y" fmla="*/ 5 h 292"/>
                  <a:gd name="GluePoint33X" fmla="*/ 118 w 186"/>
                  <a:gd name="GluePoint33Y" fmla="*/ 1 h 292"/>
                  <a:gd name="GluePoint34X" fmla="*/ 128 w 186"/>
                  <a:gd name="GluePoint34Y" fmla="*/ 5 h 292"/>
                  <a:gd name="GluePoint35X" fmla="*/ 124 w 186"/>
                  <a:gd name="GluePoint35Y" fmla="*/ 11 h 292"/>
                  <a:gd name="GluePoint36X" fmla="*/ 105 w 186"/>
                  <a:gd name="GluePoint36Y" fmla="*/ 27 h 292"/>
                  <a:gd name="GluePoint37X" fmla="*/ 96 w 186"/>
                  <a:gd name="GluePoint37Y" fmla="*/ 48 h 292"/>
                  <a:gd name="GluePoint38X" fmla="*/ 99 w 186"/>
                  <a:gd name="GluePoint38Y" fmla="*/ 58 h 292"/>
                  <a:gd name="GluePoint39X" fmla="*/ 105 w 186"/>
                  <a:gd name="GluePoint39Y" fmla="*/ 74 h 292"/>
                  <a:gd name="GluePoint40X" fmla="*/ 112 w 186"/>
                  <a:gd name="GluePoint40Y" fmla="*/ 93 h 292"/>
                  <a:gd name="GluePoint41X" fmla="*/ 132 w 186"/>
                  <a:gd name="GluePoint41Y" fmla="*/ 93 h 292"/>
                  <a:gd name="GluePoint42X" fmla="*/ 150 w 186"/>
                  <a:gd name="GluePoint42Y" fmla="*/ 112 h 292"/>
                  <a:gd name="GluePoint43X" fmla="*/ 166 w 186"/>
                  <a:gd name="GluePoint43Y" fmla="*/ 112 h 292"/>
                  <a:gd name="GluePoint44X" fmla="*/ 180 w 186"/>
                  <a:gd name="GluePoint44Y" fmla="*/ 109 h 292"/>
                  <a:gd name="GluePoint45X" fmla="*/ 175 w 186"/>
                  <a:gd name="GluePoint45Y" fmla="*/ 125 h 292"/>
                  <a:gd name="GluePoint46X" fmla="*/ 174 w 186"/>
                  <a:gd name="GluePoint46Y" fmla="*/ 148 h 292"/>
                  <a:gd name="GluePoint47X" fmla="*/ 182 w 186"/>
                  <a:gd name="GluePoint47Y" fmla="*/ 161 h 292"/>
                  <a:gd name="GluePoint48X" fmla="*/ 180 w 186"/>
                  <a:gd name="GluePoint48Y" fmla="*/ 178 h 292"/>
                  <a:gd name="GluePoint49X" fmla="*/ 183 w 186"/>
                  <a:gd name="GluePoint49Y" fmla="*/ 198 h 292"/>
                  <a:gd name="GluePoint50X" fmla="*/ 178 w 186"/>
                  <a:gd name="GluePoint50Y" fmla="*/ 183 h 292"/>
                  <a:gd name="GluePoint51X" fmla="*/ 166 w 186"/>
                  <a:gd name="GluePoint51Y" fmla="*/ 185 h 292"/>
                  <a:gd name="GluePoint52X" fmla="*/ 142 w 186"/>
                  <a:gd name="GluePoint52Y" fmla="*/ 188 h 292"/>
                  <a:gd name="GluePoint53X" fmla="*/ 143 w 186"/>
                  <a:gd name="GluePoint53Y" fmla="*/ 201 h 292"/>
                  <a:gd name="GluePoint54X" fmla="*/ 151 w 186"/>
                  <a:gd name="GluePoint54Y" fmla="*/ 209 h 292"/>
                  <a:gd name="GluePoint55X" fmla="*/ 137 w 186"/>
                  <a:gd name="GluePoint55Y" fmla="*/ 210 h 292"/>
                  <a:gd name="GluePoint56X" fmla="*/ 143 w 186"/>
                  <a:gd name="GluePoint56Y" fmla="*/ 230 h 292"/>
                  <a:gd name="GluePoint57X" fmla="*/ 145 w 186"/>
                  <a:gd name="GluePoint57Y" fmla="*/ 255 h 2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86" h="292">
                    <a:moveTo>
                      <a:pt x="145" y="255"/>
                    </a:moveTo>
                    <a:lnTo>
                      <a:pt x="142" y="273"/>
                    </a:lnTo>
                    <a:lnTo>
                      <a:pt x="140" y="292"/>
                    </a:lnTo>
                    <a:lnTo>
                      <a:pt x="134" y="288"/>
                    </a:lnTo>
                    <a:lnTo>
                      <a:pt x="131" y="286"/>
                    </a:lnTo>
                    <a:lnTo>
                      <a:pt x="131" y="283"/>
                    </a:lnTo>
                    <a:lnTo>
                      <a:pt x="137" y="270"/>
                    </a:lnTo>
                    <a:lnTo>
                      <a:pt x="135" y="265"/>
                    </a:lnTo>
                    <a:lnTo>
                      <a:pt x="123" y="259"/>
                    </a:lnTo>
                    <a:lnTo>
                      <a:pt x="118" y="262"/>
                    </a:lnTo>
                    <a:lnTo>
                      <a:pt x="110" y="259"/>
                    </a:lnTo>
                    <a:lnTo>
                      <a:pt x="104" y="263"/>
                    </a:lnTo>
                    <a:lnTo>
                      <a:pt x="93" y="262"/>
                    </a:lnTo>
                    <a:lnTo>
                      <a:pt x="89" y="259"/>
                    </a:lnTo>
                    <a:lnTo>
                      <a:pt x="89" y="252"/>
                    </a:lnTo>
                    <a:lnTo>
                      <a:pt x="85" y="251"/>
                    </a:lnTo>
                    <a:lnTo>
                      <a:pt x="81" y="241"/>
                    </a:lnTo>
                    <a:lnTo>
                      <a:pt x="75" y="238"/>
                    </a:lnTo>
                    <a:lnTo>
                      <a:pt x="70" y="228"/>
                    </a:lnTo>
                    <a:lnTo>
                      <a:pt x="66" y="223"/>
                    </a:lnTo>
                    <a:lnTo>
                      <a:pt x="58" y="220"/>
                    </a:lnTo>
                    <a:lnTo>
                      <a:pt x="45" y="214"/>
                    </a:lnTo>
                    <a:lnTo>
                      <a:pt x="43" y="215"/>
                    </a:lnTo>
                    <a:lnTo>
                      <a:pt x="27" y="215"/>
                    </a:lnTo>
                    <a:lnTo>
                      <a:pt x="24" y="209"/>
                    </a:lnTo>
                    <a:lnTo>
                      <a:pt x="21" y="206"/>
                    </a:lnTo>
                    <a:lnTo>
                      <a:pt x="12" y="201"/>
                    </a:lnTo>
                    <a:lnTo>
                      <a:pt x="2" y="196"/>
                    </a:lnTo>
                    <a:lnTo>
                      <a:pt x="0" y="191"/>
                    </a:lnTo>
                    <a:lnTo>
                      <a:pt x="4" y="188"/>
                    </a:lnTo>
                    <a:lnTo>
                      <a:pt x="7" y="186"/>
                    </a:lnTo>
                    <a:lnTo>
                      <a:pt x="8" y="175"/>
                    </a:lnTo>
                    <a:lnTo>
                      <a:pt x="21" y="170"/>
                    </a:lnTo>
                    <a:lnTo>
                      <a:pt x="24" y="162"/>
                    </a:lnTo>
                    <a:lnTo>
                      <a:pt x="32" y="151"/>
                    </a:lnTo>
                    <a:lnTo>
                      <a:pt x="32" y="149"/>
                    </a:lnTo>
                    <a:lnTo>
                      <a:pt x="29" y="151"/>
                    </a:lnTo>
                    <a:lnTo>
                      <a:pt x="26" y="149"/>
                    </a:lnTo>
                    <a:lnTo>
                      <a:pt x="27" y="140"/>
                    </a:lnTo>
                    <a:lnTo>
                      <a:pt x="26" y="124"/>
                    </a:lnTo>
                    <a:lnTo>
                      <a:pt x="27" y="119"/>
                    </a:lnTo>
                    <a:lnTo>
                      <a:pt x="27" y="106"/>
                    </a:lnTo>
                    <a:lnTo>
                      <a:pt x="23" y="99"/>
                    </a:lnTo>
                    <a:lnTo>
                      <a:pt x="20" y="90"/>
                    </a:lnTo>
                    <a:lnTo>
                      <a:pt x="23" y="83"/>
                    </a:lnTo>
                    <a:lnTo>
                      <a:pt x="26" y="85"/>
                    </a:lnTo>
                    <a:lnTo>
                      <a:pt x="32" y="79"/>
                    </a:lnTo>
                    <a:lnTo>
                      <a:pt x="27" y="71"/>
                    </a:lnTo>
                    <a:lnTo>
                      <a:pt x="29" y="67"/>
                    </a:lnTo>
                    <a:lnTo>
                      <a:pt x="37" y="79"/>
                    </a:lnTo>
                    <a:lnTo>
                      <a:pt x="37" y="67"/>
                    </a:lnTo>
                    <a:lnTo>
                      <a:pt x="45" y="61"/>
                    </a:lnTo>
                    <a:lnTo>
                      <a:pt x="50" y="54"/>
                    </a:lnTo>
                    <a:lnTo>
                      <a:pt x="56" y="51"/>
                    </a:lnTo>
                    <a:lnTo>
                      <a:pt x="58" y="34"/>
                    </a:lnTo>
                    <a:lnTo>
                      <a:pt x="67" y="25"/>
                    </a:lnTo>
                    <a:lnTo>
                      <a:pt x="72" y="25"/>
                    </a:lnTo>
                    <a:lnTo>
                      <a:pt x="75" y="25"/>
                    </a:lnTo>
                    <a:lnTo>
                      <a:pt x="75" y="29"/>
                    </a:lnTo>
                    <a:lnTo>
                      <a:pt x="81" y="21"/>
                    </a:lnTo>
                    <a:lnTo>
                      <a:pt x="88" y="21"/>
                    </a:lnTo>
                    <a:lnTo>
                      <a:pt x="96" y="19"/>
                    </a:lnTo>
                    <a:lnTo>
                      <a:pt x="110" y="11"/>
                    </a:lnTo>
                    <a:lnTo>
                      <a:pt x="115" y="5"/>
                    </a:lnTo>
                    <a:lnTo>
                      <a:pt x="118" y="5"/>
                    </a:lnTo>
                    <a:lnTo>
                      <a:pt x="118" y="1"/>
                    </a:lnTo>
                    <a:lnTo>
                      <a:pt x="121" y="0"/>
                    </a:lnTo>
                    <a:lnTo>
                      <a:pt x="128" y="5"/>
                    </a:lnTo>
                    <a:lnTo>
                      <a:pt x="128" y="6"/>
                    </a:lnTo>
                    <a:lnTo>
                      <a:pt x="124" y="11"/>
                    </a:lnTo>
                    <a:lnTo>
                      <a:pt x="116" y="13"/>
                    </a:lnTo>
                    <a:lnTo>
                      <a:pt x="105" y="27"/>
                    </a:lnTo>
                    <a:lnTo>
                      <a:pt x="101" y="34"/>
                    </a:lnTo>
                    <a:lnTo>
                      <a:pt x="96" y="48"/>
                    </a:lnTo>
                    <a:lnTo>
                      <a:pt x="93" y="58"/>
                    </a:lnTo>
                    <a:lnTo>
                      <a:pt x="99" y="58"/>
                    </a:lnTo>
                    <a:lnTo>
                      <a:pt x="101" y="66"/>
                    </a:lnTo>
                    <a:lnTo>
                      <a:pt x="105" y="74"/>
                    </a:lnTo>
                    <a:lnTo>
                      <a:pt x="105" y="88"/>
                    </a:lnTo>
                    <a:lnTo>
                      <a:pt x="112" y="93"/>
                    </a:lnTo>
                    <a:lnTo>
                      <a:pt x="120" y="96"/>
                    </a:lnTo>
                    <a:lnTo>
                      <a:pt x="132" y="93"/>
                    </a:lnTo>
                    <a:lnTo>
                      <a:pt x="140" y="96"/>
                    </a:lnTo>
                    <a:lnTo>
                      <a:pt x="150" y="112"/>
                    </a:lnTo>
                    <a:lnTo>
                      <a:pt x="158" y="111"/>
                    </a:lnTo>
                    <a:lnTo>
                      <a:pt x="166" y="112"/>
                    </a:lnTo>
                    <a:lnTo>
                      <a:pt x="175" y="109"/>
                    </a:lnTo>
                    <a:lnTo>
                      <a:pt x="180" y="109"/>
                    </a:lnTo>
                    <a:lnTo>
                      <a:pt x="180" y="114"/>
                    </a:lnTo>
                    <a:lnTo>
                      <a:pt x="175" y="125"/>
                    </a:lnTo>
                    <a:lnTo>
                      <a:pt x="172" y="138"/>
                    </a:lnTo>
                    <a:lnTo>
                      <a:pt x="174" y="148"/>
                    </a:lnTo>
                    <a:lnTo>
                      <a:pt x="178" y="153"/>
                    </a:lnTo>
                    <a:lnTo>
                      <a:pt x="182" y="161"/>
                    </a:lnTo>
                    <a:lnTo>
                      <a:pt x="174" y="170"/>
                    </a:lnTo>
                    <a:lnTo>
                      <a:pt x="180" y="178"/>
                    </a:lnTo>
                    <a:lnTo>
                      <a:pt x="186" y="196"/>
                    </a:lnTo>
                    <a:lnTo>
                      <a:pt x="183" y="198"/>
                    </a:lnTo>
                    <a:lnTo>
                      <a:pt x="182" y="190"/>
                    </a:lnTo>
                    <a:lnTo>
                      <a:pt x="178" y="183"/>
                    </a:lnTo>
                    <a:lnTo>
                      <a:pt x="170" y="186"/>
                    </a:lnTo>
                    <a:lnTo>
                      <a:pt x="166" y="185"/>
                    </a:lnTo>
                    <a:lnTo>
                      <a:pt x="164" y="190"/>
                    </a:lnTo>
                    <a:lnTo>
                      <a:pt x="142" y="188"/>
                    </a:lnTo>
                    <a:lnTo>
                      <a:pt x="142" y="199"/>
                    </a:lnTo>
                    <a:lnTo>
                      <a:pt x="143" y="201"/>
                    </a:lnTo>
                    <a:lnTo>
                      <a:pt x="148" y="201"/>
                    </a:lnTo>
                    <a:lnTo>
                      <a:pt x="151" y="209"/>
                    </a:lnTo>
                    <a:lnTo>
                      <a:pt x="145" y="207"/>
                    </a:lnTo>
                    <a:lnTo>
                      <a:pt x="137" y="210"/>
                    </a:lnTo>
                    <a:lnTo>
                      <a:pt x="137" y="222"/>
                    </a:lnTo>
                    <a:lnTo>
                      <a:pt x="143" y="230"/>
                    </a:lnTo>
                    <a:lnTo>
                      <a:pt x="148" y="241"/>
                    </a:lnTo>
                    <a:lnTo>
                      <a:pt x="145" y="25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50" name="Freeform 91"/>
              <p:cNvSpPr/>
              <p:nvPr/>
            </p:nvSpPr>
            <p:spPr>
              <a:xfrm>
                <a:off x="2274840" y="2898720"/>
                <a:ext cx="945720" cy="1087200"/>
              </a:xfrm>
              <a:custGeom>
                <a:avLst/>
                <a:gdLst>
                  <a:gd name="textAreaLeft" fmla="*/ 0 w 945720"/>
                  <a:gd name="textAreaRight" fmla="*/ 946080 w 945720"/>
                  <a:gd name="textAreaTop" fmla="*/ 0 h 1087200"/>
                  <a:gd name="textAreaBottom" fmla="*/ 1087560 h 1087200"/>
                  <a:gd name="GluePoint1X" fmla="*/ 365 w 596"/>
                  <a:gd name="GluePoint1Y" fmla="*/ 661 h 685"/>
                  <a:gd name="GluePoint2X" fmla="*/ 394 w 596"/>
                  <a:gd name="GluePoint2Y" fmla="*/ 609 h 685"/>
                  <a:gd name="GluePoint3X" fmla="*/ 408 w 596"/>
                  <a:gd name="GluePoint3Y" fmla="*/ 572 h 685"/>
                  <a:gd name="GluePoint4X" fmla="*/ 408 w 596"/>
                  <a:gd name="GluePoint4Y" fmla="*/ 539 h 685"/>
                  <a:gd name="GluePoint5X" fmla="*/ 456 w 596"/>
                  <a:gd name="GluePoint5Y" fmla="*/ 502 h 685"/>
                  <a:gd name="GluePoint6X" fmla="*/ 465 w 596"/>
                  <a:gd name="GluePoint6Y" fmla="*/ 497 h 685"/>
                  <a:gd name="GluePoint7X" fmla="*/ 497 w 596"/>
                  <a:gd name="GluePoint7Y" fmla="*/ 493 h 685"/>
                  <a:gd name="GluePoint8X" fmla="*/ 519 w 596"/>
                  <a:gd name="GluePoint8Y" fmla="*/ 453 h 685"/>
                  <a:gd name="GluePoint9X" fmla="*/ 535 w 596"/>
                  <a:gd name="GluePoint9Y" fmla="*/ 402 h 685"/>
                  <a:gd name="GluePoint10X" fmla="*/ 540 w 596"/>
                  <a:gd name="GluePoint10Y" fmla="*/ 320 h 685"/>
                  <a:gd name="GluePoint11X" fmla="*/ 573 w 596"/>
                  <a:gd name="GluePoint11Y" fmla="*/ 276 h 685"/>
                  <a:gd name="GluePoint12X" fmla="*/ 596 w 596"/>
                  <a:gd name="GluePoint12Y" fmla="*/ 217 h 685"/>
                  <a:gd name="GluePoint13X" fmla="*/ 562 w 596"/>
                  <a:gd name="GluePoint13Y" fmla="*/ 180 h 685"/>
                  <a:gd name="GluePoint14X" fmla="*/ 488 w 596"/>
                  <a:gd name="GluePoint14Y" fmla="*/ 143 h 685"/>
                  <a:gd name="GluePoint15X" fmla="*/ 451 w 596"/>
                  <a:gd name="GluePoint15Y" fmla="*/ 133 h 685"/>
                  <a:gd name="GluePoint16X" fmla="*/ 442 w 596"/>
                  <a:gd name="GluePoint16Y" fmla="*/ 119 h 685"/>
                  <a:gd name="GluePoint17X" fmla="*/ 416 w 596"/>
                  <a:gd name="GluePoint17Y" fmla="*/ 109 h 685"/>
                  <a:gd name="GluePoint18X" fmla="*/ 388 w 596"/>
                  <a:gd name="GluePoint18Y" fmla="*/ 119 h 685"/>
                  <a:gd name="GluePoint19X" fmla="*/ 353 w 596"/>
                  <a:gd name="GluePoint19Y" fmla="*/ 125 h 685"/>
                  <a:gd name="GluePoint20X" fmla="*/ 342 w 596"/>
                  <a:gd name="GluePoint20Y" fmla="*/ 124 h 685"/>
                  <a:gd name="GluePoint21X" fmla="*/ 349 w 596"/>
                  <a:gd name="GluePoint21Y" fmla="*/ 111 h 685"/>
                  <a:gd name="GluePoint22X" fmla="*/ 343 w 596"/>
                  <a:gd name="GluePoint22Y" fmla="*/ 112 h 685"/>
                  <a:gd name="GluePoint23X" fmla="*/ 357 w 596"/>
                  <a:gd name="GluePoint23Y" fmla="*/ 61 h 685"/>
                  <a:gd name="GluePoint24X" fmla="*/ 340 w 596"/>
                  <a:gd name="GluePoint24Y" fmla="*/ 21 h 685"/>
                  <a:gd name="GluePoint25X" fmla="*/ 308 w 596"/>
                  <a:gd name="GluePoint25Y" fmla="*/ 54 h 685"/>
                  <a:gd name="GluePoint26X" fmla="*/ 281 w 596"/>
                  <a:gd name="GluePoint26Y" fmla="*/ 50 h 685"/>
                  <a:gd name="GluePoint27X" fmla="*/ 264 w 596"/>
                  <a:gd name="GluePoint27Y" fmla="*/ 58 h 685"/>
                  <a:gd name="GluePoint28X" fmla="*/ 234 w 596"/>
                  <a:gd name="GluePoint28Y" fmla="*/ 66 h 685"/>
                  <a:gd name="GluePoint29X" fmla="*/ 216 w 596"/>
                  <a:gd name="GluePoint29Y" fmla="*/ 59 h 685"/>
                  <a:gd name="GluePoint30X" fmla="*/ 218 w 596"/>
                  <a:gd name="GluePoint30Y" fmla="*/ 22 h 685"/>
                  <a:gd name="GluePoint31X" fmla="*/ 210 w 596"/>
                  <a:gd name="GluePoint31Y" fmla="*/ 0 h 685"/>
                  <a:gd name="GluePoint32X" fmla="*/ 191 w 596"/>
                  <a:gd name="GluePoint32Y" fmla="*/ 13 h 685"/>
                  <a:gd name="GluePoint33X" fmla="*/ 157 w 596"/>
                  <a:gd name="GluePoint33Y" fmla="*/ 24 h 685"/>
                  <a:gd name="GluePoint34X" fmla="*/ 145 w 596"/>
                  <a:gd name="GluePoint34Y" fmla="*/ 27 h 685"/>
                  <a:gd name="GluePoint35X" fmla="*/ 157 w 596"/>
                  <a:gd name="GluePoint35Y" fmla="*/ 53 h 685"/>
                  <a:gd name="GluePoint36X" fmla="*/ 122 w 596"/>
                  <a:gd name="GluePoint36Y" fmla="*/ 77 h 685"/>
                  <a:gd name="GluePoint37X" fmla="*/ 99 w 596"/>
                  <a:gd name="GluePoint37Y" fmla="*/ 63 h 685"/>
                  <a:gd name="GluePoint38X" fmla="*/ 81 w 596"/>
                  <a:gd name="GluePoint38Y" fmla="*/ 63 h 685"/>
                  <a:gd name="GluePoint39X" fmla="*/ 65 w 596"/>
                  <a:gd name="GluePoint39Y" fmla="*/ 74 h 685"/>
                  <a:gd name="GluePoint40X" fmla="*/ 54 w 596"/>
                  <a:gd name="GluePoint40Y" fmla="*/ 95 h 685"/>
                  <a:gd name="GluePoint41X" fmla="*/ 59 w 596"/>
                  <a:gd name="GluePoint41Y" fmla="*/ 146 h 685"/>
                  <a:gd name="GluePoint42X" fmla="*/ 32 w 596"/>
                  <a:gd name="GluePoint42Y" fmla="*/ 173 h 685"/>
                  <a:gd name="GluePoint43X" fmla="*/ 5 w 596"/>
                  <a:gd name="GluePoint43Y" fmla="*/ 210 h 685"/>
                  <a:gd name="GluePoint44X" fmla="*/ 14 w 596"/>
                  <a:gd name="GluePoint44Y" fmla="*/ 257 h 685"/>
                  <a:gd name="GluePoint45X" fmla="*/ 43 w 596"/>
                  <a:gd name="GluePoint45Y" fmla="*/ 264 h 685"/>
                  <a:gd name="GluePoint46X" fmla="*/ 67 w 596"/>
                  <a:gd name="GluePoint46Y" fmla="*/ 283 h 685"/>
                  <a:gd name="GluePoint47X" fmla="*/ 129 w 596"/>
                  <a:gd name="GluePoint47Y" fmla="*/ 262 h 685"/>
                  <a:gd name="GluePoint48X" fmla="*/ 132 w 596"/>
                  <a:gd name="GluePoint48Y" fmla="*/ 289 h 685"/>
                  <a:gd name="GluePoint49X" fmla="*/ 170 w 596"/>
                  <a:gd name="GluePoint49Y" fmla="*/ 318 h 685"/>
                  <a:gd name="GluePoint50X" fmla="*/ 205 w 596"/>
                  <a:gd name="GluePoint50Y" fmla="*/ 331 h 685"/>
                  <a:gd name="GluePoint51X" fmla="*/ 211 w 596"/>
                  <a:gd name="GluePoint51Y" fmla="*/ 360 h 685"/>
                  <a:gd name="GluePoint52X" fmla="*/ 246 w 596"/>
                  <a:gd name="GluePoint52Y" fmla="*/ 394 h 685"/>
                  <a:gd name="GluePoint53X" fmla="*/ 256 w 596"/>
                  <a:gd name="GluePoint53Y" fmla="*/ 437 h 685"/>
                  <a:gd name="GluePoint54X" fmla="*/ 257 w 596"/>
                  <a:gd name="GluePoint54Y" fmla="*/ 452 h 685"/>
                  <a:gd name="GluePoint55X" fmla="*/ 283 w 596"/>
                  <a:gd name="GluePoint55Y" fmla="*/ 481 h 685"/>
                  <a:gd name="GluePoint56X" fmla="*/ 300 w 596"/>
                  <a:gd name="GluePoint56Y" fmla="*/ 511 h 685"/>
                  <a:gd name="GluePoint57X" fmla="*/ 318 w 596"/>
                  <a:gd name="GluePoint57Y" fmla="*/ 522 h 685"/>
                  <a:gd name="GluePoint58X" fmla="*/ 330 w 596"/>
                  <a:gd name="GluePoint58Y" fmla="*/ 555 h 685"/>
                  <a:gd name="GluePoint59X" fmla="*/ 303 w 596"/>
                  <a:gd name="GluePoint59Y" fmla="*/ 593 h 685"/>
                  <a:gd name="GluePoint60X" fmla="*/ 289 w 596"/>
                  <a:gd name="GluePoint60Y" fmla="*/ 621 h 685"/>
                  <a:gd name="GluePoint61X" fmla="*/ 310 w 596"/>
                  <a:gd name="GluePoint61Y" fmla="*/ 637 h 685"/>
                  <a:gd name="GluePoint62X" fmla="*/ 334 w 596"/>
                  <a:gd name="GluePoint62Y" fmla="*/ 651 h 685"/>
                  <a:gd name="GluePoint63X" fmla="*/ 351 w 596"/>
                  <a:gd name="GluePoint63Y" fmla="*/ 675 h 6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596" h="685">
                    <a:moveTo>
                      <a:pt x="353" y="685"/>
                    </a:moveTo>
                    <a:lnTo>
                      <a:pt x="359" y="678"/>
                    </a:lnTo>
                    <a:lnTo>
                      <a:pt x="364" y="670"/>
                    </a:lnTo>
                    <a:lnTo>
                      <a:pt x="365" y="661"/>
                    </a:lnTo>
                    <a:lnTo>
                      <a:pt x="381" y="646"/>
                    </a:lnTo>
                    <a:lnTo>
                      <a:pt x="389" y="629"/>
                    </a:lnTo>
                    <a:lnTo>
                      <a:pt x="389" y="622"/>
                    </a:lnTo>
                    <a:lnTo>
                      <a:pt x="394" y="609"/>
                    </a:lnTo>
                    <a:lnTo>
                      <a:pt x="400" y="600"/>
                    </a:lnTo>
                    <a:lnTo>
                      <a:pt x="407" y="595"/>
                    </a:lnTo>
                    <a:lnTo>
                      <a:pt x="408" y="590"/>
                    </a:lnTo>
                    <a:lnTo>
                      <a:pt x="408" y="572"/>
                    </a:lnTo>
                    <a:lnTo>
                      <a:pt x="410" y="571"/>
                    </a:lnTo>
                    <a:lnTo>
                      <a:pt x="407" y="566"/>
                    </a:lnTo>
                    <a:lnTo>
                      <a:pt x="405" y="551"/>
                    </a:lnTo>
                    <a:lnTo>
                      <a:pt x="408" y="539"/>
                    </a:lnTo>
                    <a:lnTo>
                      <a:pt x="432" y="514"/>
                    </a:lnTo>
                    <a:lnTo>
                      <a:pt x="440" y="510"/>
                    </a:lnTo>
                    <a:lnTo>
                      <a:pt x="448" y="508"/>
                    </a:lnTo>
                    <a:lnTo>
                      <a:pt x="456" y="502"/>
                    </a:lnTo>
                    <a:lnTo>
                      <a:pt x="461" y="502"/>
                    </a:lnTo>
                    <a:lnTo>
                      <a:pt x="461" y="497"/>
                    </a:lnTo>
                    <a:lnTo>
                      <a:pt x="462" y="495"/>
                    </a:lnTo>
                    <a:lnTo>
                      <a:pt x="465" y="497"/>
                    </a:lnTo>
                    <a:lnTo>
                      <a:pt x="472" y="495"/>
                    </a:lnTo>
                    <a:lnTo>
                      <a:pt x="477" y="495"/>
                    </a:lnTo>
                    <a:lnTo>
                      <a:pt x="481" y="493"/>
                    </a:lnTo>
                    <a:lnTo>
                      <a:pt x="497" y="493"/>
                    </a:lnTo>
                    <a:lnTo>
                      <a:pt x="499" y="487"/>
                    </a:lnTo>
                    <a:lnTo>
                      <a:pt x="511" y="479"/>
                    </a:lnTo>
                    <a:lnTo>
                      <a:pt x="513" y="466"/>
                    </a:lnTo>
                    <a:lnTo>
                      <a:pt x="519" y="453"/>
                    </a:lnTo>
                    <a:lnTo>
                      <a:pt x="524" y="440"/>
                    </a:lnTo>
                    <a:lnTo>
                      <a:pt x="529" y="434"/>
                    </a:lnTo>
                    <a:lnTo>
                      <a:pt x="531" y="411"/>
                    </a:lnTo>
                    <a:lnTo>
                      <a:pt x="535" y="402"/>
                    </a:lnTo>
                    <a:lnTo>
                      <a:pt x="538" y="370"/>
                    </a:lnTo>
                    <a:lnTo>
                      <a:pt x="535" y="346"/>
                    </a:lnTo>
                    <a:lnTo>
                      <a:pt x="537" y="323"/>
                    </a:lnTo>
                    <a:lnTo>
                      <a:pt x="540" y="320"/>
                    </a:lnTo>
                    <a:lnTo>
                      <a:pt x="543" y="320"/>
                    </a:lnTo>
                    <a:lnTo>
                      <a:pt x="548" y="317"/>
                    </a:lnTo>
                    <a:lnTo>
                      <a:pt x="559" y="289"/>
                    </a:lnTo>
                    <a:lnTo>
                      <a:pt x="573" y="276"/>
                    </a:lnTo>
                    <a:lnTo>
                      <a:pt x="575" y="275"/>
                    </a:lnTo>
                    <a:lnTo>
                      <a:pt x="591" y="249"/>
                    </a:lnTo>
                    <a:lnTo>
                      <a:pt x="596" y="233"/>
                    </a:lnTo>
                    <a:lnTo>
                      <a:pt x="596" y="217"/>
                    </a:lnTo>
                    <a:lnTo>
                      <a:pt x="596" y="209"/>
                    </a:lnTo>
                    <a:lnTo>
                      <a:pt x="591" y="193"/>
                    </a:lnTo>
                    <a:lnTo>
                      <a:pt x="586" y="183"/>
                    </a:lnTo>
                    <a:lnTo>
                      <a:pt x="562" y="180"/>
                    </a:lnTo>
                    <a:lnTo>
                      <a:pt x="537" y="157"/>
                    </a:lnTo>
                    <a:lnTo>
                      <a:pt x="524" y="146"/>
                    </a:lnTo>
                    <a:lnTo>
                      <a:pt x="518" y="143"/>
                    </a:lnTo>
                    <a:lnTo>
                      <a:pt x="488" y="143"/>
                    </a:lnTo>
                    <a:lnTo>
                      <a:pt x="464" y="135"/>
                    </a:lnTo>
                    <a:lnTo>
                      <a:pt x="462" y="133"/>
                    </a:lnTo>
                    <a:lnTo>
                      <a:pt x="448" y="140"/>
                    </a:lnTo>
                    <a:lnTo>
                      <a:pt x="451" y="133"/>
                    </a:lnTo>
                    <a:lnTo>
                      <a:pt x="448" y="130"/>
                    </a:lnTo>
                    <a:lnTo>
                      <a:pt x="445" y="130"/>
                    </a:lnTo>
                    <a:lnTo>
                      <a:pt x="446" y="125"/>
                    </a:lnTo>
                    <a:lnTo>
                      <a:pt x="442" y="119"/>
                    </a:lnTo>
                    <a:lnTo>
                      <a:pt x="435" y="122"/>
                    </a:lnTo>
                    <a:lnTo>
                      <a:pt x="432" y="114"/>
                    </a:lnTo>
                    <a:lnTo>
                      <a:pt x="421" y="109"/>
                    </a:lnTo>
                    <a:lnTo>
                      <a:pt x="416" y="109"/>
                    </a:lnTo>
                    <a:lnTo>
                      <a:pt x="407" y="104"/>
                    </a:lnTo>
                    <a:lnTo>
                      <a:pt x="396" y="103"/>
                    </a:lnTo>
                    <a:lnTo>
                      <a:pt x="394" y="104"/>
                    </a:lnTo>
                    <a:lnTo>
                      <a:pt x="388" y="119"/>
                    </a:lnTo>
                    <a:lnTo>
                      <a:pt x="380" y="122"/>
                    </a:lnTo>
                    <a:lnTo>
                      <a:pt x="373" y="135"/>
                    </a:lnTo>
                    <a:lnTo>
                      <a:pt x="373" y="125"/>
                    </a:lnTo>
                    <a:lnTo>
                      <a:pt x="353" y="125"/>
                    </a:lnTo>
                    <a:lnTo>
                      <a:pt x="349" y="127"/>
                    </a:lnTo>
                    <a:lnTo>
                      <a:pt x="343" y="125"/>
                    </a:lnTo>
                    <a:lnTo>
                      <a:pt x="340" y="128"/>
                    </a:lnTo>
                    <a:lnTo>
                      <a:pt x="342" y="124"/>
                    </a:lnTo>
                    <a:lnTo>
                      <a:pt x="349" y="125"/>
                    </a:lnTo>
                    <a:lnTo>
                      <a:pt x="353" y="122"/>
                    </a:lnTo>
                    <a:lnTo>
                      <a:pt x="353" y="114"/>
                    </a:lnTo>
                    <a:lnTo>
                      <a:pt x="349" y="111"/>
                    </a:lnTo>
                    <a:lnTo>
                      <a:pt x="353" y="106"/>
                    </a:lnTo>
                    <a:lnTo>
                      <a:pt x="348" y="108"/>
                    </a:lnTo>
                    <a:lnTo>
                      <a:pt x="346" y="112"/>
                    </a:lnTo>
                    <a:lnTo>
                      <a:pt x="343" y="112"/>
                    </a:lnTo>
                    <a:lnTo>
                      <a:pt x="342" y="100"/>
                    </a:lnTo>
                    <a:lnTo>
                      <a:pt x="362" y="75"/>
                    </a:lnTo>
                    <a:lnTo>
                      <a:pt x="365" y="63"/>
                    </a:lnTo>
                    <a:lnTo>
                      <a:pt x="357" y="61"/>
                    </a:lnTo>
                    <a:lnTo>
                      <a:pt x="353" y="42"/>
                    </a:lnTo>
                    <a:lnTo>
                      <a:pt x="346" y="22"/>
                    </a:lnTo>
                    <a:lnTo>
                      <a:pt x="343" y="17"/>
                    </a:lnTo>
                    <a:lnTo>
                      <a:pt x="340" y="21"/>
                    </a:lnTo>
                    <a:lnTo>
                      <a:pt x="329" y="37"/>
                    </a:lnTo>
                    <a:lnTo>
                      <a:pt x="326" y="46"/>
                    </a:lnTo>
                    <a:lnTo>
                      <a:pt x="318" y="54"/>
                    </a:lnTo>
                    <a:lnTo>
                      <a:pt x="308" y="54"/>
                    </a:lnTo>
                    <a:lnTo>
                      <a:pt x="302" y="58"/>
                    </a:lnTo>
                    <a:lnTo>
                      <a:pt x="295" y="51"/>
                    </a:lnTo>
                    <a:lnTo>
                      <a:pt x="288" y="48"/>
                    </a:lnTo>
                    <a:lnTo>
                      <a:pt x="281" y="50"/>
                    </a:lnTo>
                    <a:lnTo>
                      <a:pt x="275" y="50"/>
                    </a:lnTo>
                    <a:lnTo>
                      <a:pt x="273" y="50"/>
                    </a:lnTo>
                    <a:lnTo>
                      <a:pt x="273" y="59"/>
                    </a:lnTo>
                    <a:lnTo>
                      <a:pt x="264" y="58"/>
                    </a:lnTo>
                    <a:lnTo>
                      <a:pt x="257" y="58"/>
                    </a:lnTo>
                    <a:lnTo>
                      <a:pt x="253" y="56"/>
                    </a:lnTo>
                    <a:lnTo>
                      <a:pt x="248" y="63"/>
                    </a:lnTo>
                    <a:lnTo>
                      <a:pt x="234" y="66"/>
                    </a:lnTo>
                    <a:lnTo>
                      <a:pt x="230" y="69"/>
                    </a:lnTo>
                    <a:lnTo>
                      <a:pt x="224" y="69"/>
                    </a:lnTo>
                    <a:lnTo>
                      <a:pt x="221" y="66"/>
                    </a:lnTo>
                    <a:lnTo>
                      <a:pt x="216" y="59"/>
                    </a:lnTo>
                    <a:lnTo>
                      <a:pt x="214" y="53"/>
                    </a:lnTo>
                    <a:lnTo>
                      <a:pt x="211" y="48"/>
                    </a:lnTo>
                    <a:lnTo>
                      <a:pt x="214" y="27"/>
                    </a:lnTo>
                    <a:lnTo>
                      <a:pt x="218" y="22"/>
                    </a:lnTo>
                    <a:lnTo>
                      <a:pt x="216" y="14"/>
                    </a:lnTo>
                    <a:lnTo>
                      <a:pt x="210" y="11"/>
                    </a:lnTo>
                    <a:lnTo>
                      <a:pt x="211" y="5"/>
                    </a:lnTo>
                    <a:lnTo>
                      <a:pt x="210" y="0"/>
                    </a:lnTo>
                    <a:lnTo>
                      <a:pt x="202" y="1"/>
                    </a:lnTo>
                    <a:lnTo>
                      <a:pt x="202" y="5"/>
                    </a:lnTo>
                    <a:lnTo>
                      <a:pt x="195" y="11"/>
                    </a:lnTo>
                    <a:lnTo>
                      <a:pt x="191" y="13"/>
                    </a:lnTo>
                    <a:lnTo>
                      <a:pt x="183" y="17"/>
                    </a:lnTo>
                    <a:lnTo>
                      <a:pt x="170" y="21"/>
                    </a:lnTo>
                    <a:lnTo>
                      <a:pt x="164" y="24"/>
                    </a:lnTo>
                    <a:lnTo>
                      <a:pt x="157" y="24"/>
                    </a:lnTo>
                    <a:lnTo>
                      <a:pt x="146" y="17"/>
                    </a:lnTo>
                    <a:lnTo>
                      <a:pt x="137" y="16"/>
                    </a:lnTo>
                    <a:lnTo>
                      <a:pt x="138" y="22"/>
                    </a:lnTo>
                    <a:lnTo>
                      <a:pt x="145" y="27"/>
                    </a:lnTo>
                    <a:lnTo>
                      <a:pt x="143" y="37"/>
                    </a:lnTo>
                    <a:lnTo>
                      <a:pt x="146" y="50"/>
                    </a:lnTo>
                    <a:lnTo>
                      <a:pt x="157" y="50"/>
                    </a:lnTo>
                    <a:lnTo>
                      <a:pt x="157" y="53"/>
                    </a:lnTo>
                    <a:lnTo>
                      <a:pt x="148" y="58"/>
                    </a:lnTo>
                    <a:lnTo>
                      <a:pt x="143" y="66"/>
                    </a:lnTo>
                    <a:lnTo>
                      <a:pt x="127" y="74"/>
                    </a:lnTo>
                    <a:lnTo>
                      <a:pt x="122" y="77"/>
                    </a:lnTo>
                    <a:lnTo>
                      <a:pt x="111" y="79"/>
                    </a:lnTo>
                    <a:lnTo>
                      <a:pt x="103" y="69"/>
                    </a:lnTo>
                    <a:lnTo>
                      <a:pt x="100" y="71"/>
                    </a:lnTo>
                    <a:lnTo>
                      <a:pt x="99" y="63"/>
                    </a:lnTo>
                    <a:lnTo>
                      <a:pt x="95" y="56"/>
                    </a:lnTo>
                    <a:lnTo>
                      <a:pt x="87" y="59"/>
                    </a:lnTo>
                    <a:lnTo>
                      <a:pt x="83" y="58"/>
                    </a:lnTo>
                    <a:lnTo>
                      <a:pt x="81" y="63"/>
                    </a:lnTo>
                    <a:lnTo>
                      <a:pt x="59" y="61"/>
                    </a:lnTo>
                    <a:lnTo>
                      <a:pt x="59" y="72"/>
                    </a:lnTo>
                    <a:lnTo>
                      <a:pt x="60" y="74"/>
                    </a:lnTo>
                    <a:lnTo>
                      <a:pt x="65" y="74"/>
                    </a:lnTo>
                    <a:lnTo>
                      <a:pt x="68" y="82"/>
                    </a:lnTo>
                    <a:lnTo>
                      <a:pt x="62" y="80"/>
                    </a:lnTo>
                    <a:lnTo>
                      <a:pt x="54" y="83"/>
                    </a:lnTo>
                    <a:lnTo>
                      <a:pt x="54" y="95"/>
                    </a:lnTo>
                    <a:lnTo>
                      <a:pt x="60" y="103"/>
                    </a:lnTo>
                    <a:lnTo>
                      <a:pt x="65" y="114"/>
                    </a:lnTo>
                    <a:lnTo>
                      <a:pt x="62" y="128"/>
                    </a:lnTo>
                    <a:lnTo>
                      <a:pt x="59" y="146"/>
                    </a:lnTo>
                    <a:lnTo>
                      <a:pt x="57" y="165"/>
                    </a:lnTo>
                    <a:lnTo>
                      <a:pt x="56" y="167"/>
                    </a:lnTo>
                    <a:lnTo>
                      <a:pt x="49" y="167"/>
                    </a:lnTo>
                    <a:lnTo>
                      <a:pt x="32" y="173"/>
                    </a:lnTo>
                    <a:lnTo>
                      <a:pt x="19" y="182"/>
                    </a:lnTo>
                    <a:lnTo>
                      <a:pt x="11" y="196"/>
                    </a:lnTo>
                    <a:lnTo>
                      <a:pt x="11" y="207"/>
                    </a:lnTo>
                    <a:lnTo>
                      <a:pt x="5" y="210"/>
                    </a:lnTo>
                    <a:lnTo>
                      <a:pt x="0" y="225"/>
                    </a:lnTo>
                    <a:lnTo>
                      <a:pt x="5" y="238"/>
                    </a:lnTo>
                    <a:lnTo>
                      <a:pt x="14" y="249"/>
                    </a:lnTo>
                    <a:lnTo>
                      <a:pt x="14" y="257"/>
                    </a:lnTo>
                    <a:lnTo>
                      <a:pt x="24" y="259"/>
                    </a:lnTo>
                    <a:lnTo>
                      <a:pt x="27" y="265"/>
                    </a:lnTo>
                    <a:lnTo>
                      <a:pt x="35" y="267"/>
                    </a:lnTo>
                    <a:lnTo>
                      <a:pt x="43" y="264"/>
                    </a:lnTo>
                    <a:lnTo>
                      <a:pt x="52" y="255"/>
                    </a:lnTo>
                    <a:lnTo>
                      <a:pt x="54" y="283"/>
                    </a:lnTo>
                    <a:lnTo>
                      <a:pt x="57" y="286"/>
                    </a:lnTo>
                    <a:lnTo>
                      <a:pt x="67" y="283"/>
                    </a:lnTo>
                    <a:lnTo>
                      <a:pt x="86" y="286"/>
                    </a:lnTo>
                    <a:lnTo>
                      <a:pt x="99" y="280"/>
                    </a:lnTo>
                    <a:lnTo>
                      <a:pt x="111" y="264"/>
                    </a:lnTo>
                    <a:lnTo>
                      <a:pt x="129" y="262"/>
                    </a:lnTo>
                    <a:lnTo>
                      <a:pt x="132" y="265"/>
                    </a:lnTo>
                    <a:lnTo>
                      <a:pt x="133" y="270"/>
                    </a:lnTo>
                    <a:lnTo>
                      <a:pt x="133" y="281"/>
                    </a:lnTo>
                    <a:lnTo>
                      <a:pt x="132" y="289"/>
                    </a:lnTo>
                    <a:lnTo>
                      <a:pt x="137" y="301"/>
                    </a:lnTo>
                    <a:lnTo>
                      <a:pt x="146" y="310"/>
                    </a:lnTo>
                    <a:lnTo>
                      <a:pt x="165" y="312"/>
                    </a:lnTo>
                    <a:lnTo>
                      <a:pt x="170" y="318"/>
                    </a:lnTo>
                    <a:lnTo>
                      <a:pt x="183" y="323"/>
                    </a:lnTo>
                    <a:lnTo>
                      <a:pt x="189" y="328"/>
                    </a:lnTo>
                    <a:lnTo>
                      <a:pt x="199" y="328"/>
                    </a:lnTo>
                    <a:lnTo>
                      <a:pt x="205" y="331"/>
                    </a:lnTo>
                    <a:lnTo>
                      <a:pt x="208" y="336"/>
                    </a:lnTo>
                    <a:lnTo>
                      <a:pt x="213" y="350"/>
                    </a:lnTo>
                    <a:lnTo>
                      <a:pt x="213" y="358"/>
                    </a:lnTo>
                    <a:lnTo>
                      <a:pt x="211" y="360"/>
                    </a:lnTo>
                    <a:lnTo>
                      <a:pt x="218" y="378"/>
                    </a:lnTo>
                    <a:lnTo>
                      <a:pt x="245" y="379"/>
                    </a:lnTo>
                    <a:lnTo>
                      <a:pt x="245" y="389"/>
                    </a:lnTo>
                    <a:lnTo>
                      <a:pt x="246" y="394"/>
                    </a:lnTo>
                    <a:lnTo>
                      <a:pt x="251" y="397"/>
                    </a:lnTo>
                    <a:lnTo>
                      <a:pt x="257" y="410"/>
                    </a:lnTo>
                    <a:lnTo>
                      <a:pt x="259" y="428"/>
                    </a:lnTo>
                    <a:lnTo>
                      <a:pt x="256" y="437"/>
                    </a:lnTo>
                    <a:lnTo>
                      <a:pt x="257" y="444"/>
                    </a:lnTo>
                    <a:lnTo>
                      <a:pt x="254" y="445"/>
                    </a:lnTo>
                    <a:lnTo>
                      <a:pt x="254" y="447"/>
                    </a:lnTo>
                    <a:lnTo>
                      <a:pt x="257" y="452"/>
                    </a:lnTo>
                    <a:lnTo>
                      <a:pt x="259" y="477"/>
                    </a:lnTo>
                    <a:lnTo>
                      <a:pt x="261" y="479"/>
                    </a:lnTo>
                    <a:lnTo>
                      <a:pt x="273" y="484"/>
                    </a:lnTo>
                    <a:lnTo>
                      <a:pt x="283" y="481"/>
                    </a:lnTo>
                    <a:lnTo>
                      <a:pt x="292" y="484"/>
                    </a:lnTo>
                    <a:lnTo>
                      <a:pt x="294" y="489"/>
                    </a:lnTo>
                    <a:lnTo>
                      <a:pt x="297" y="506"/>
                    </a:lnTo>
                    <a:lnTo>
                      <a:pt x="300" y="511"/>
                    </a:lnTo>
                    <a:lnTo>
                      <a:pt x="303" y="513"/>
                    </a:lnTo>
                    <a:lnTo>
                      <a:pt x="315" y="511"/>
                    </a:lnTo>
                    <a:lnTo>
                      <a:pt x="315" y="513"/>
                    </a:lnTo>
                    <a:lnTo>
                      <a:pt x="318" y="522"/>
                    </a:lnTo>
                    <a:lnTo>
                      <a:pt x="318" y="542"/>
                    </a:lnTo>
                    <a:lnTo>
                      <a:pt x="324" y="540"/>
                    </a:lnTo>
                    <a:lnTo>
                      <a:pt x="326" y="543"/>
                    </a:lnTo>
                    <a:lnTo>
                      <a:pt x="330" y="555"/>
                    </a:lnTo>
                    <a:lnTo>
                      <a:pt x="330" y="567"/>
                    </a:lnTo>
                    <a:lnTo>
                      <a:pt x="326" y="574"/>
                    </a:lnTo>
                    <a:lnTo>
                      <a:pt x="318" y="576"/>
                    </a:lnTo>
                    <a:lnTo>
                      <a:pt x="303" y="593"/>
                    </a:lnTo>
                    <a:lnTo>
                      <a:pt x="292" y="611"/>
                    </a:lnTo>
                    <a:lnTo>
                      <a:pt x="281" y="624"/>
                    </a:lnTo>
                    <a:lnTo>
                      <a:pt x="286" y="624"/>
                    </a:lnTo>
                    <a:lnTo>
                      <a:pt x="289" y="621"/>
                    </a:lnTo>
                    <a:lnTo>
                      <a:pt x="292" y="622"/>
                    </a:lnTo>
                    <a:lnTo>
                      <a:pt x="303" y="630"/>
                    </a:lnTo>
                    <a:lnTo>
                      <a:pt x="307" y="637"/>
                    </a:lnTo>
                    <a:lnTo>
                      <a:pt x="310" y="637"/>
                    </a:lnTo>
                    <a:lnTo>
                      <a:pt x="313" y="633"/>
                    </a:lnTo>
                    <a:lnTo>
                      <a:pt x="321" y="641"/>
                    </a:lnTo>
                    <a:lnTo>
                      <a:pt x="329" y="645"/>
                    </a:lnTo>
                    <a:lnTo>
                      <a:pt x="334" y="651"/>
                    </a:lnTo>
                    <a:lnTo>
                      <a:pt x="342" y="654"/>
                    </a:lnTo>
                    <a:lnTo>
                      <a:pt x="346" y="662"/>
                    </a:lnTo>
                    <a:lnTo>
                      <a:pt x="354" y="667"/>
                    </a:lnTo>
                    <a:lnTo>
                      <a:pt x="351" y="675"/>
                    </a:lnTo>
                    <a:lnTo>
                      <a:pt x="351" y="683"/>
                    </a:lnTo>
                    <a:lnTo>
                      <a:pt x="353" y="68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51" name="Freeform 92"/>
              <p:cNvSpPr/>
              <p:nvPr/>
            </p:nvSpPr>
            <p:spPr>
              <a:xfrm>
                <a:off x="4433760" y="1144440"/>
                <a:ext cx="228240" cy="247320"/>
              </a:xfrm>
              <a:custGeom>
                <a:avLst/>
                <a:gdLst>
                  <a:gd name="textAreaLeft" fmla="*/ 0 w 228240"/>
                  <a:gd name="textAreaRight" fmla="*/ 228600 w 228240"/>
                  <a:gd name="textAreaTop" fmla="*/ 0 h 247320"/>
                  <a:gd name="textAreaBottom" fmla="*/ 247680 h 247320"/>
                  <a:gd name="GluePoint1X" fmla="*/ 17 w 144"/>
                  <a:gd name="GluePoint1Y" fmla="*/ 23 h 156"/>
                  <a:gd name="GluePoint2X" fmla="*/ 36 w 144"/>
                  <a:gd name="GluePoint2Y" fmla="*/ 31 h 156"/>
                  <a:gd name="GluePoint3X" fmla="*/ 38 w 144"/>
                  <a:gd name="GluePoint3Y" fmla="*/ 40 h 156"/>
                  <a:gd name="GluePoint4X" fmla="*/ 44 w 144"/>
                  <a:gd name="GluePoint4Y" fmla="*/ 50 h 156"/>
                  <a:gd name="GluePoint5X" fmla="*/ 42 w 144"/>
                  <a:gd name="GluePoint5Y" fmla="*/ 55 h 156"/>
                  <a:gd name="GluePoint6X" fmla="*/ 54 w 144"/>
                  <a:gd name="GluePoint6Y" fmla="*/ 63 h 156"/>
                  <a:gd name="GluePoint7X" fmla="*/ 63 w 144"/>
                  <a:gd name="GluePoint7Y" fmla="*/ 69 h 156"/>
                  <a:gd name="GluePoint8X" fmla="*/ 65 w 144"/>
                  <a:gd name="GluePoint8Y" fmla="*/ 74 h 156"/>
                  <a:gd name="GluePoint9X" fmla="*/ 65 w 144"/>
                  <a:gd name="GluePoint9Y" fmla="*/ 76 h 156"/>
                  <a:gd name="GluePoint10X" fmla="*/ 58 w 144"/>
                  <a:gd name="GluePoint10Y" fmla="*/ 79 h 156"/>
                  <a:gd name="GluePoint11X" fmla="*/ 46 w 144"/>
                  <a:gd name="GluePoint11Y" fmla="*/ 92 h 156"/>
                  <a:gd name="GluePoint12X" fmla="*/ 33 w 144"/>
                  <a:gd name="GluePoint12Y" fmla="*/ 103 h 156"/>
                  <a:gd name="GluePoint13X" fmla="*/ 27 w 144"/>
                  <a:gd name="GluePoint13Y" fmla="*/ 105 h 156"/>
                  <a:gd name="GluePoint14X" fmla="*/ 28 w 144"/>
                  <a:gd name="GluePoint14Y" fmla="*/ 106 h 156"/>
                  <a:gd name="GluePoint15X" fmla="*/ 20 w 144"/>
                  <a:gd name="GluePoint15Y" fmla="*/ 113 h 156"/>
                  <a:gd name="GluePoint16X" fmla="*/ 23 w 144"/>
                  <a:gd name="GluePoint16Y" fmla="*/ 122 h 156"/>
                  <a:gd name="GluePoint17X" fmla="*/ 28 w 144"/>
                  <a:gd name="GluePoint17Y" fmla="*/ 130 h 156"/>
                  <a:gd name="GluePoint18X" fmla="*/ 27 w 144"/>
                  <a:gd name="GluePoint18Y" fmla="*/ 138 h 156"/>
                  <a:gd name="GluePoint19X" fmla="*/ 30 w 144"/>
                  <a:gd name="GluePoint19Y" fmla="*/ 142 h 156"/>
                  <a:gd name="GluePoint20X" fmla="*/ 42 w 144"/>
                  <a:gd name="GluePoint20Y" fmla="*/ 148 h 156"/>
                  <a:gd name="GluePoint21X" fmla="*/ 44 w 144"/>
                  <a:gd name="GluePoint21Y" fmla="*/ 150 h 156"/>
                  <a:gd name="GluePoint22X" fmla="*/ 49 w 144"/>
                  <a:gd name="GluePoint22Y" fmla="*/ 151 h 156"/>
                  <a:gd name="GluePoint23X" fmla="*/ 50 w 144"/>
                  <a:gd name="GluePoint23Y" fmla="*/ 156 h 156"/>
                  <a:gd name="GluePoint24X" fmla="*/ 55 w 144"/>
                  <a:gd name="GluePoint24Y" fmla="*/ 153 h 156"/>
                  <a:gd name="GluePoint25X" fmla="*/ 68 w 144"/>
                  <a:gd name="GluePoint25Y" fmla="*/ 153 h 156"/>
                  <a:gd name="GluePoint26X" fmla="*/ 79 w 144"/>
                  <a:gd name="GluePoint26Y" fmla="*/ 150 h 156"/>
                  <a:gd name="GluePoint27X" fmla="*/ 82 w 144"/>
                  <a:gd name="GluePoint27Y" fmla="*/ 150 h 156"/>
                  <a:gd name="GluePoint28X" fmla="*/ 85 w 144"/>
                  <a:gd name="GluePoint28Y" fmla="*/ 146 h 156"/>
                  <a:gd name="GluePoint29X" fmla="*/ 130 w 144"/>
                  <a:gd name="GluePoint29Y" fmla="*/ 129 h 156"/>
                  <a:gd name="GluePoint30X" fmla="*/ 144 w 144"/>
                  <a:gd name="GluePoint30Y" fmla="*/ 106 h 156"/>
                  <a:gd name="GluePoint31X" fmla="*/ 130 w 144"/>
                  <a:gd name="GluePoint31Y" fmla="*/ 87 h 156"/>
                  <a:gd name="GluePoint32X" fmla="*/ 120 w 144"/>
                  <a:gd name="GluePoint32Y" fmla="*/ 79 h 156"/>
                  <a:gd name="GluePoint33X" fmla="*/ 116 w 144"/>
                  <a:gd name="GluePoint33Y" fmla="*/ 71 h 156"/>
                  <a:gd name="GluePoint34X" fmla="*/ 103 w 144"/>
                  <a:gd name="GluePoint34Y" fmla="*/ 47 h 156"/>
                  <a:gd name="GluePoint35X" fmla="*/ 109 w 144"/>
                  <a:gd name="GluePoint35Y" fmla="*/ 34 h 156"/>
                  <a:gd name="GluePoint36X" fmla="*/ 93 w 144"/>
                  <a:gd name="GluePoint36Y" fmla="*/ 27 h 156"/>
                  <a:gd name="GluePoint37X" fmla="*/ 93 w 144"/>
                  <a:gd name="GluePoint37Y" fmla="*/ 14 h 156"/>
                  <a:gd name="GluePoint38X" fmla="*/ 95 w 144"/>
                  <a:gd name="GluePoint38Y" fmla="*/ 8 h 156"/>
                  <a:gd name="GluePoint39X" fmla="*/ 79 w 144"/>
                  <a:gd name="GluePoint39Y" fmla="*/ 0 h 156"/>
                  <a:gd name="GluePoint40X" fmla="*/ 58 w 144"/>
                  <a:gd name="GluePoint40Y" fmla="*/ 3 h 156"/>
                  <a:gd name="GluePoint41X" fmla="*/ 57 w 144"/>
                  <a:gd name="GluePoint41Y" fmla="*/ 14 h 156"/>
                  <a:gd name="GluePoint42X" fmla="*/ 38 w 144"/>
                  <a:gd name="GluePoint42Y" fmla="*/ 16 h 156"/>
                  <a:gd name="GluePoint43X" fmla="*/ 22 w 144"/>
                  <a:gd name="GluePoint43Y" fmla="*/ 19 h 156"/>
                  <a:gd name="GluePoint44X" fmla="*/ 6 w 144"/>
                  <a:gd name="GluePoint44Y" fmla="*/ 10 h 156"/>
                  <a:gd name="GluePoint45X" fmla="*/ 4 w 144"/>
                  <a:gd name="GluePoint45Y" fmla="*/ 13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44" h="156">
                    <a:moveTo>
                      <a:pt x="0" y="14"/>
                    </a:moveTo>
                    <a:lnTo>
                      <a:pt x="17" y="23"/>
                    </a:lnTo>
                    <a:lnTo>
                      <a:pt x="28" y="24"/>
                    </a:lnTo>
                    <a:lnTo>
                      <a:pt x="36" y="31"/>
                    </a:lnTo>
                    <a:lnTo>
                      <a:pt x="36" y="37"/>
                    </a:lnTo>
                    <a:lnTo>
                      <a:pt x="38" y="40"/>
                    </a:lnTo>
                    <a:lnTo>
                      <a:pt x="38" y="42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2" y="55"/>
                    </a:lnTo>
                    <a:lnTo>
                      <a:pt x="47" y="61"/>
                    </a:lnTo>
                    <a:lnTo>
                      <a:pt x="54" y="63"/>
                    </a:lnTo>
                    <a:lnTo>
                      <a:pt x="54" y="63"/>
                    </a:lnTo>
                    <a:lnTo>
                      <a:pt x="63" y="69"/>
                    </a:lnTo>
                    <a:lnTo>
                      <a:pt x="65" y="71"/>
                    </a:lnTo>
                    <a:lnTo>
                      <a:pt x="65" y="74"/>
                    </a:lnTo>
                    <a:lnTo>
                      <a:pt x="68" y="76"/>
                    </a:lnTo>
                    <a:lnTo>
                      <a:pt x="65" y="76"/>
                    </a:lnTo>
                    <a:lnTo>
                      <a:pt x="66" y="79"/>
                    </a:lnTo>
                    <a:lnTo>
                      <a:pt x="58" y="79"/>
                    </a:lnTo>
                    <a:lnTo>
                      <a:pt x="57" y="82"/>
                    </a:lnTo>
                    <a:lnTo>
                      <a:pt x="46" y="92"/>
                    </a:lnTo>
                    <a:lnTo>
                      <a:pt x="39" y="100"/>
                    </a:lnTo>
                    <a:lnTo>
                      <a:pt x="33" y="103"/>
                    </a:lnTo>
                    <a:lnTo>
                      <a:pt x="28" y="103"/>
                    </a:lnTo>
                    <a:lnTo>
                      <a:pt x="27" y="105"/>
                    </a:lnTo>
                    <a:lnTo>
                      <a:pt x="28" y="106"/>
                    </a:lnTo>
                    <a:lnTo>
                      <a:pt x="28" y="106"/>
                    </a:lnTo>
                    <a:lnTo>
                      <a:pt x="23" y="106"/>
                    </a:lnTo>
                    <a:lnTo>
                      <a:pt x="20" y="113"/>
                    </a:lnTo>
                    <a:lnTo>
                      <a:pt x="23" y="119"/>
                    </a:lnTo>
                    <a:lnTo>
                      <a:pt x="23" y="122"/>
                    </a:lnTo>
                    <a:lnTo>
                      <a:pt x="31" y="130"/>
                    </a:lnTo>
                    <a:lnTo>
                      <a:pt x="28" y="130"/>
                    </a:lnTo>
                    <a:lnTo>
                      <a:pt x="28" y="135"/>
                    </a:lnTo>
                    <a:lnTo>
                      <a:pt x="27" y="138"/>
                    </a:lnTo>
                    <a:lnTo>
                      <a:pt x="28" y="142"/>
                    </a:lnTo>
                    <a:lnTo>
                      <a:pt x="30" y="142"/>
                    </a:lnTo>
                    <a:lnTo>
                      <a:pt x="30" y="143"/>
                    </a:lnTo>
                    <a:lnTo>
                      <a:pt x="42" y="148"/>
                    </a:lnTo>
                    <a:lnTo>
                      <a:pt x="42" y="150"/>
                    </a:lnTo>
                    <a:lnTo>
                      <a:pt x="44" y="150"/>
                    </a:lnTo>
                    <a:lnTo>
                      <a:pt x="47" y="148"/>
                    </a:lnTo>
                    <a:lnTo>
                      <a:pt x="49" y="151"/>
                    </a:lnTo>
                    <a:lnTo>
                      <a:pt x="52" y="15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5" y="153"/>
                    </a:lnTo>
                    <a:lnTo>
                      <a:pt x="57" y="154"/>
                    </a:lnTo>
                    <a:lnTo>
                      <a:pt x="68" y="153"/>
                    </a:lnTo>
                    <a:lnTo>
                      <a:pt x="71" y="151"/>
                    </a:lnTo>
                    <a:lnTo>
                      <a:pt x="79" y="150"/>
                    </a:lnTo>
                    <a:lnTo>
                      <a:pt x="81" y="148"/>
                    </a:lnTo>
                    <a:lnTo>
                      <a:pt x="82" y="150"/>
                    </a:lnTo>
                    <a:lnTo>
                      <a:pt x="85" y="148"/>
                    </a:lnTo>
                    <a:lnTo>
                      <a:pt x="85" y="146"/>
                    </a:lnTo>
                    <a:lnTo>
                      <a:pt x="106" y="145"/>
                    </a:lnTo>
                    <a:lnTo>
                      <a:pt x="130" y="129"/>
                    </a:lnTo>
                    <a:lnTo>
                      <a:pt x="144" y="111"/>
                    </a:lnTo>
                    <a:lnTo>
                      <a:pt x="144" y="106"/>
                    </a:lnTo>
                    <a:lnTo>
                      <a:pt x="127" y="95"/>
                    </a:lnTo>
                    <a:lnTo>
                      <a:pt x="130" y="87"/>
                    </a:lnTo>
                    <a:lnTo>
                      <a:pt x="123" y="84"/>
                    </a:lnTo>
                    <a:lnTo>
                      <a:pt x="120" y="79"/>
                    </a:lnTo>
                    <a:lnTo>
                      <a:pt x="117" y="77"/>
                    </a:lnTo>
                    <a:lnTo>
                      <a:pt x="116" y="71"/>
                    </a:lnTo>
                    <a:lnTo>
                      <a:pt x="119" y="63"/>
                    </a:lnTo>
                    <a:lnTo>
                      <a:pt x="103" y="47"/>
                    </a:lnTo>
                    <a:lnTo>
                      <a:pt x="109" y="35"/>
                    </a:lnTo>
                    <a:lnTo>
                      <a:pt x="109" y="34"/>
                    </a:lnTo>
                    <a:lnTo>
                      <a:pt x="101" y="29"/>
                    </a:lnTo>
                    <a:lnTo>
                      <a:pt x="93" y="27"/>
                    </a:lnTo>
                    <a:lnTo>
                      <a:pt x="89" y="21"/>
                    </a:lnTo>
                    <a:lnTo>
                      <a:pt x="93" y="14"/>
                    </a:lnTo>
                    <a:lnTo>
                      <a:pt x="92" y="13"/>
                    </a:lnTo>
                    <a:lnTo>
                      <a:pt x="95" y="8"/>
                    </a:lnTo>
                    <a:lnTo>
                      <a:pt x="93" y="5"/>
                    </a:lnTo>
                    <a:lnTo>
                      <a:pt x="79" y="0"/>
                    </a:lnTo>
                    <a:lnTo>
                      <a:pt x="68" y="2"/>
                    </a:lnTo>
                    <a:lnTo>
                      <a:pt x="58" y="3"/>
                    </a:lnTo>
                    <a:lnTo>
                      <a:pt x="55" y="6"/>
                    </a:lnTo>
                    <a:lnTo>
                      <a:pt x="57" y="14"/>
                    </a:lnTo>
                    <a:lnTo>
                      <a:pt x="46" y="19"/>
                    </a:lnTo>
                    <a:lnTo>
                      <a:pt x="38" y="16"/>
                    </a:lnTo>
                    <a:lnTo>
                      <a:pt x="31" y="19"/>
                    </a:lnTo>
                    <a:lnTo>
                      <a:pt x="22" y="19"/>
                    </a:lnTo>
                    <a:lnTo>
                      <a:pt x="12" y="11"/>
                    </a:lnTo>
                    <a:lnTo>
                      <a:pt x="6" y="10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52" name="Freeform 93"/>
              <p:cNvSpPr/>
              <p:nvPr/>
            </p:nvSpPr>
            <p:spPr>
              <a:xfrm>
                <a:off x="4165560" y="1119240"/>
                <a:ext cx="444240" cy="321840"/>
              </a:xfrm>
              <a:custGeom>
                <a:avLst/>
                <a:gdLst>
                  <a:gd name="textAreaLeft" fmla="*/ 0 w 444240"/>
                  <a:gd name="textAreaRight" fmla="*/ 444600 w 444240"/>
                  <a:gd name="textAreaTop" fmla="*/ 0 h 321840"/>
                  <a:gd name="textAreaBottom" fmla="*/ 322200 h 321840"/>
                  <a:gd name="GluePoint1X" fmla="*/ 2 w 280"/>
                  <a:gd name="GluePoint1Y" fmla="*/ 161 h 203"/>
                  <a:gd name="GluePoint2X" fmla="*/ 2 w 280"/>
                  <a:gd name="GluePoint2Y" fmla="*/ 154 h 203"/>
                  <a:gd name="GluePoint3X" fmla="*/ 24 w 280"/>
                  <a:gd name="GluePoint3Y" fmla="*/ 153 h 203"/>
                  <a:gd name="GluePoint4X" fmla="*/ 26 w 280"/>
                  <a:gd name="GluePoint4Y" fmla="*/ 149 h 203"/>
                  <a:gd name="GluePoint5X" fmla="*/ 0 w 280"/>
                  <a:gd name="GluePoint5Y" fmla="*/ 148 h 203"/>
                  <a:gd name="GluePoint6X" fmla="*/ 13 w 280"/>
                  <a:gd name="GluePoint6Y" fmla="*/ 140 h 203"/>
                  <a:gd name="GluePoint7X" fmla="*/ 11 w 280"/>
                  <a:gd name="GluePoint7Y" fmla="*/ 137 h 203"/>
                  <a:gd name="GluePoint8X" fmla="*/ 16 w 280"/>
                  <a:gd name="GluePoint8Y" fmla="*/ 130 h 203"/>
                  <a:gd name="GluePoint9X" fmla="*/ 24 w 280"/>
                  <a:gd name="GluePoint9Y" fmla="*/ 125 h 203"/>
                  <a:gd name="GluePoint10X" fmla="*/ 34 w 280"/>
                  <a:gd name="GluePoint10Y" fmla="*/ 121 h 203"/>
                  <a:gd name="GluePoint11X" fmla="*/ 48 w 280"/>
                  <a:gd name="GluePoint11Y" fmla="*/ 117 h 203"/>
                  <a:gd name="GluePoint12X" fmla="*/ 59 w 280"/>
                  <a:gd name="GluePoint12Y" fmla="*/ 116 h 203"/>
                  <a:gd name="GluePoint13X" fmla="*/ 59 w 280"/>
                  <a:gd name="GluePoint13Y" fmla="*/ 114 h 203"/>
                  <a:gd name="GluePoint14X" fmla="*/ 57 w 280"/>
                  <a:gd name="GluePoint14Y" fmla="*/ 104 h 203"/>
                  <a:gd name="GluePoint15X" fmla="*/ 76 w 280"/>
                  <a:gd name="GluePoint15Y" fmla="*/ 90 h 203"/>
                  <a:gd name="GluePoint16X" fmla="*/ 86 w 280"/>
                  <a:gd name="GluePoint16Y" fmla="*/ 85 h 203"/>
                  <a:gd name="GluePoint17X" fmla="*/ 83 w 280"/>
                  <a:gd name="GluePoint17Y" fmla="*/ 77 h 203"/>
                  <a:gd name="GluePoint18X" fmla="*/ 94 w 280"/>
                  <a:gd name="GluePoint18Y" fmla="*/ 67 h 203"/>
                  <a:gd name="GluePoint19X" fmla="*/ 100 w 280"/>
                  <a:gd name="GluePoint19Y" fmla="*/ 61 h 203"/>
                  <a:gd name="GluePoint20X" fmla="*/ 118 w 280"/>
                  <a:gd name="GluePoint20Y" fmla="*/ 51 h 203"/>
                  <a:gd name="GluePoint21X" fmla="*/ 116 w 280"/>
                  <a:gd name="GluePoint21Y" fmla="*/ 47 h 203"/>
                  <a:gd name="GluePoint22X" fmla="*/ 123 w 280"/>
                  <a:gd name="GluePoint22Y" fmla="*/ 43 h 203"/>
                  <a:gd name="GluePoint23X" fmla="*/ 134 w 280"/>
                  <a:gd name="GluePoint23Y" fmla="*/ 39 h 203"/>
                  <a:gd name="GluePoint24X" fmla="*/ 137 w 280"/>
                  <a:gd name="GluePoint24Y" fmla="*/ 35 h 203"/>
                  <a:gd name="GluePoint25X" fmla="*/ 140 w 280"/>
                  <a:gd name="GluePoint25Y" fmla="*/ 24 h 203"/>
                  <a:gd name="GluePoint26X" fmla="*/ 146 w 280"/>
                  <a:gd name="GluePoint26Y" fmla="*/ 22 h 203"/>
                  <a:gd name="GluePoint27X" fmla="*/ 156 w 280"/>
                  <a:gd name="GluePoint27Y" fmla="*/ 19 h 203"/>
                  <a:gd name="GluePoint28X" fmla="*/ 167 w 280"/>
                  <a:gd name="GluePoint28Y" fmla="*/ 22 h 203"/>
                  <a:gd name="GluePoint29X" fmla="*/ 175 w 280"/>
                  <a:gd name="GluePoint29Y" fmla="*/ 18 h 203"/>
                  <a:gd name="GluePoint30X" fmla="*/ 178 w 280"/>
                  <a:gd name="GluePoint30Y" fmla="*/ 14 h 203"/>
                  <a:gd name="GluePoint31X" fmla="*/ 191 w 280"/>
                  <a:gd name="GluePoint31Y" fmla="*/ 14 h 203"/>
                  <a:gd name="GluePoint32X" fmla="*/ 208 w 280"/>
                  <a:gd name="GluePoint32Y" fmla="*/ 6 h 203"/>
                  <a:gd name="GluePoint33X" fmla="*/ 221 w 280"/>
                  <a:gd name="GluePoint33Y" fmla="*/ 5 h 203"/>
                  <a:gd name="GluePoint34X" fmla="*/ 229 w 280"/>
                  <a:gd name="GluePoint34Y" fmla="*/ 3 h 203"/>
                  <a:gd name="GluePoint35X" fmla="*/ 235 w 280"/>
                  <a:gd name="GluePoint35Y" fmla="*/ 8 h 203"/>
                  <a:gd name="GluePoint36X" fmla="*/ 245 w 280"/>
                  <a:gd name="GluePoint36Y" fmla="*/ 6 h 203"/>
                  <a:gd name="GluePoint37X" fmla="*/ 258 w 280"/>
                  <a:gd name="GluePoint37Y" fmla="*/ 3 h 203"/>
                  <a:gd name="GluePoint38X" fmla="*/ 280 w 280"/>
                  <a:gd name="GluePoint38Y" fmla="*/ 11 h 203"/>
                  <a:gd name="GluePoint39X" fmla="*/ 280 w 280"/>
                  <a:gd name="GluePoint39Y" fmla="*/ 19 h 203"/>
                  <a:gd name="GluePoint40X" fmla="*/ 261 w 280"/>
                  <a:gd name="GluePoint40Y" fmla="*/ 29 h 203"/>
                  <a:gd name="GluePoint41X" fmla="*/ 224 w 280"/>
                  <a:gd name="GluePoint41Y" fmla="*/ 22 h 203"/>
                  <a:gd name="GluePoint42X" fmla="*/ 181 w 280"/>
                  <a:gd name="GluePoint42Y" fmla="*/ 27 h 203"/>
                  <a:gd name="GluePoint43X" fmla="*/ 164 w 280"/>
                  <a:gd name="GluePoint43Y" fmla="*/ 32 h 203"/>
                  <a:gd name="GluePoint44X" fmla="*/ 143 w 280"/>
                  <a:gd name="GluePoint44Y" fmla="*/ 43 h 203"/>
                  <a:gd name="GluePoint45X" fmla="*/ 126 w 280"/>
                  <a:gd name="GluePoint45Y" fmla="*/ 58 h 203"/>
                  <a:gd name="GluePoint46X" fmla="*/ 107 w 280"/>
                  <a:gd name="GluePoint46Y" fmla="*/ 88 h 203"/>
                  <a:gd name="GluePoint47X" fmla="*/ 83 w 280"/>
                  <a:gd name="GluePoint47Y" fmla="*/ 113 h 203"/>
                  <a:gd name="GluePoint48X" fmla="*/ 92 w 280"/>
                  <a:gd name="GluePoint48Y" fmla="*/ 146 h 203"/>
                  <a:gd name="GluePoint49X" fmla="*/ 89 w 280"/>
                  <a:gd name="GluePoint49Y" fmla="*/ 166 h 203"/>
                  <a:gd name="GluePoint50X" fmla="*/ 81 w 280"/>
                  <a:gd name="GluePoint50Y" fmla="*/ 188 h 203"/>
                  <a:gd name="GluePoint51X" fmla="*/ 70 w 280"/>
                  <a:gd name="GluePoint51Y" fmla="*/ 183 h 203"/>
                  <a:gd name="GluePoint52X" fmla="*/ 65 w 280"/>
                  <a:gd name="GluePoint52Y" fmla="*/ 178 h 203"/>
                  <a:gd name="GluePoint53X" fmla="*/ 57 w 280"/>
                  <a:gd name="GluePoint53Y" fmla="*/ 186 h 203"/>
                  <a:gd name="GluePoint54X" fmla="*/ 27 w 280"/>
                  <a:gd name="GluePoint54Y" fmla="*/ 203 h 203"/>
                  <a:gd name="GluePoint55X" fmla="*/ 21 w 280"/>
                  <a:gd name="GluePoint55Y" fmla="*/ 199 h 203"/>
                  <a:gd name="GluePoint56X" fmla="*/ 15 w 280"/>
                  <a:gd name="GluePoint56Y" fmla="*/ 183 h 203"/>
                  <a:gd name="GluePoint57X" fmla="*/ 7 w 280"/>
                  <a:gd name="GluePoint57Y" fmla="*/ 177 h 203"/>
                  <a:gd name="GluePoint58X" fmla="*/ 18 w 280"/>
                  <a:gd name="GluePoint58Y" fmla="*/ 164 h 203"/>
                  <a:gd name="GluePoint59X" fmla="*/ 8 w 280"/>
                  <a:gd name="GluePoint59Y" fmla="*/ 169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280" h="203">
                    <a:moveTo>
                      <a:pt x="8" y="169"/>
                    </a:moveTo>
                    <a:lnTo>
                      <a:pt x="7" y="166"/>
                    </a:lnTo>
                    <a:lnTo>
                      <a:pt x="3" y="167"/>
                    </a:lnTo>
                    <a:lnTo>
                      <a:pt x="2" y="166"/>
                    </a:lnTo>
                    <a:lnTo>
                      <a:pt x="8" y="159"/>
                    </a:lnTo>
                    <a:lnTo>
                      <a:pt x="2" y="161"/>
                    </a:lnTo>
                    <a:lnTo>
                      <a:pt x="0" y="158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2" y="154"/>
                    </a:lnTo>
                    <a:lnTo>
                      <a:pt x="19" y="153"/>
                    </a:lnTo>
                    <a:lnTo>
                      <a:pt x="22" y="154"/>
                    </a:lnTo>
                    <a:lnTo>
                      <a:pt x="22" y="156"/>
                    </a:lnTo>
                    <a:lnTo>
                      <a:pt x="26" y="156"/>
                    </a:lnTo>
                    <a:lnTo>
                      <a:pt x="24" y="154"/>
                    </a:lnTo>
                    <a:lnTo>
                      <a:pt x="24" y="153"/>
                    </a:lnTo>
                    <a:lnTo>
                      <a:pt x="30" y="151"/>
                    </a:lnTo>
                    <a:lnTo>
                      <a:pt x="32" y="151"/>
                    </a:lnTo>
                    <a:lnTo>
                      <a:pt x="27" y="151"/>
                    </a:lnTo>
                    <a:lnTo>
                      <a:pt x="29" y="146"/>
                    </a:lnTo>
                    <a:lnTo>
                      <a:pt x="27" y="146"/>
                    </a:lnTo>
                    <a:lnTo>
                      <a:pt x="26" y="149"/>
                    </a:lnTo>
                    <a:lnTo>
                      <a:pt x="24" y="151"/>
                    </a:lnTo>
                    <a:lnTo>
                      <a:pt x="18" y="151"/>
                    </a:lnTo>
                    <a:lnTo>
                      <a:pt x="18" y="148"/>
                    </a:lnTo>
                    <a:lnTo>
                      <a:pt x="15" y="153"/>
                    </a:lnTo>
                    <a:lnTo>
                      <a:pt x="0" y="153"/>
                    </a:lnTo>
                    <a:lnTo>
                      <a:pt x="0" y="148"/>
                    </a:lnTo>
                    <a:lnTo>
                      <a:pt x="2" y="146"/>
                    </a:lnTo>
                    <a:lnTo>
                      <a:pt x="3" y="145"/>
                    </a:lnTo>
                    <a:lnTo>
                      <a:pt x="0" y="143"/>
                    </a:lnTo>
                    <a:lnTo>
                      <a:pt x="3" y="141"/>
                    </a:lnTo>
                    <a:lnTo>
                      <a:pt x="11" y="140"/>
                    </a:lnTo>
                    <a:lnTo>
                      <a:pt x="13" y="140"/>
                    </a:lnTo>
                    <a:lnTo>
                      <a:pt x="2" y="140"/>
                    </a:lnTo>
                    <a:lnTo>
                      <a:pt x="0" y="137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10" y="137"/>
                    </a:lnTo>
                    <a:lnTo>
                      <a:pt x="11" y="137"/>
                    </a:lnTo>
                    <a:lnTo>
                      <a:pt x="15" y="133"/>
                    </a:lnTo>
                    <a:lnTo>
                      <a:pt x="18" y="135"/>
                    </a:lnTo>
                    <a:lnTo>
                      <a:pt x="16" y="133"/>
                    </a:lnTo>
                    <a:lnTo>
                      <a:pt x="18" y="132"/>
                    </a:lnTo>
                    <a:lnTo>
                      <a:pt x="15" y="132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29" y="130"/>
                    </a:lnTo>
                    <a:lnTo>
                      <a:pt x="27" y="129"/>
                    </a:lnTo>
                    <a:lnTo>
                      <a:pt x="29" y="129"/>
                    </a:lnTo>
                    <a:lnTo>
                      <a:pt x="22" y="127"/>
                    </a:lnTo>
                    <a:lnTo>
                      <a:pt x="24" y="125"/>
                    </a:lnTo>
                    <a:lnTo>
                      <a:pt x="21" y="125"/>
                    </a:lnTo>
                    <a:lnTo>
                      <a:pt x="24" y="124"/>
                    </a:lnTo>
                    <a:lnTo>
                      <a:pt x="27" y="124"/>
                    </a:lnTo>
                    <a:lnTo>
                      <a:pt x="29" y="122"/>
                    </a:lnTo>
                    <a:lnTo>
                      <a:pt x="29" y="121"/>
                    </a:lnTo>
                    <a:lnTo>
                      <a:pt x="34" y="121"/>
                    </a:lnTo>
                    <a:lnTo>
                      <a:pt x="35" y="119"/>
                    </a:lnTo>
                    <a:lnTo>
                      <a:pt x="38" y="119"/>
                    </a:lnTo>
                    <a:lnTo>
                      <a:pt x="38" y="117"/>
                    </a:lnTo>
                    <a:lnTo>
                      <a:pt x="42" y="116"/>
                    </a:lnTo>
                    <a:lnTo>
                      <a:pt x="46" y="114"/>
                    </a:lnTo>
                    <a:lnTo>
                      <a:pt x="48" y="117"/>
                    </a:lnTo>
                    <a:lnTo>
                      <a:pt x="51" y="116"/>
                    </a:lnTo>
                    <a:lnTo>
                      <a:pt x="49" y="114"/>
                    </a:lnTo>
                    <a:lnTo>
                      <a:pt x="54" y="113"/>
                    </a:lnTo>
                    <a:lnTo>
                      <a:pt x="57" y="116"/>
                    </a:lnTo>
                    <a:lnTo>
                      <a:pt x="59" y="117"/>
                    </a:lnTo>
                    <a:lnTo>
                      <a:pt x="59" y="116"/>
                    </a:lnTo>
                    <a:lnTo>
                      <a:pt x="65" y="114"/>
                    </a:lnTo>
                    <a:lnTo>
                      <a:pt x="64" y="113"/>
                    </a:lnTo>
                    <a:lnTo>
                      <a:pt x="73" y="109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59" y="114"/>
                    </a:lnTo>
                    <a:lnTo>
                      <a:pt x="56" y="113"/>
                    </a:lnTo>
                    <a:lnTo>
                      <a:pt x="57" y="111"/>
                    </a:lnTo>
                    <a:lnTo>
                      <a:pt x="54" y="111"/>
                    </a:lnTo>
                    <a:lnTo>
                      <a:pt x="53" y="109"/>
                    </a:lnTo>
                    <a:lnTo>
                      <a:pt x="57" y="108"/>
                    </a:lnTo>
                    <a:lnTo>
                      <a:pt x="57" y="104"/>
                    </a:lnTo>
                    <a:lnTo>
                      <a:pt x="67" y="98"/>
                    </a:lnTo>
                    <a:lnTo>
                      <a:pt x="72" y="98"/>
                    </a:lnTo>
                    <a:lnTo>
                      <a:pt x="73" y="95"/>
                    </a:lnTo>
                    <a:lnTo>
                      <a:pt x="72" y="95"/>
                    </a:lnTo>
                    <a:lnTo>
                      <a:pt x="72" y="93"/>
                    </a:lnTo>
                    <a:lnTo>
                      <a:pt x="76" y="90"/>
                    </a:lnTo>
                    <a:lnTo>
                      <a:pt x="83" y="88"/>
                    </a:lnTo>
                    <a:lnTo>
                      <a:pt x="83" y="85"/>
                    </a:lnTo>
                    <a:lnTo>
                      <a:pt x="80" y="87"/>
                    </a:lnTo>
                    <a:lnTo>
                      <a:pt x="81" y="85"/>
                    </a:lnTo>
                    <a:lnTo>
                      <a:pt x="81" y="84"/>
                    </a:lnTo>
                    <a:lnTo>
                      <a:pt x="86" y="85"/>
                    </a:lnTo>
                    <a:lnTo>
                      <a:pt x="83" y="82"/>
                    </a:lnTo>
                    <a:lnTo>
                      <a:pt x="86" y="80"/>
                    </a:lnTo>
                    <a:lnTo>
                      <a:pt x="86" y="77"/>
                    </a:lnTo>
                    <a:lnTo>
                      <a:pt x="91" y="79"/>
                    </a:lnTo>
                    <a:lnTo>
                      <a:pt x="89" y="76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92" y="72"/>
                    </a:lnTo>
                    <a:lnTo>
                      <a:pt x="94" y="71"/>
                    </a:lnTo>
                    <a:lnTo>
                      <a:pt x="91" y="71"/>
                    </a:lnTo>
                    <a:lnTo>
                      <a:pt x="89" y="69"/>
                    </a:lnTo>
                    <a:lnTo>
                      <a:pt x="94" y="67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7" y="61"/>
                    </a:lnTo>
                    <a:lnTo>
                      <a:pt x="100" y="61"/>
                    </a:lnTo>
                    <a:lnTo>
                      <a:pt x="103" y="58"/>
                    </a:lnTo>
                    <a:lnTo>
                      <a:pt x="102" y="56"/>
                    </a:lnTo>
                    <a:lnTo>
                      <a:pt x="105" y="53"/>
                    </a:lnTo>
                    <a:lnTo>
                      <a:pt x="108" y="53"/>
                    </a:lnTo>
                    <a:lnTo>
                      <a:pt x="113" y="55"/>
                    </a:lnTo>
                    <a:lnTo>
                      <a:pt x="118" y="51"/>
                    </a:lnTo>
                    <a:lnTo>
                      <a:pt x="111" y="51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3" y="48"/>
                    </a:lnTo>
                    <a:lnTo>
                      <a:pt x="116" y="47"/>
                    </a:lnTo>
                    <a:lnTo>
                      <a:pt x="115" y="45"/>
                    </a:lnTo>
                    <a:lnTo>
                      <a:pt x="118" y="43"/>
                    </a:lnTo>
                    <a:lnTo>
                      <a:pt x="119" y="43"/>
                    </a:lnTo>
                    <a:lnTo>
                      <a:pt x="121" y="47"/>
                    </a:lnTo>
                    <a:lnTo>
                      <a:pt x="124" y="47"/>
                    </a:lnTo>
                    <a:lnTo>
                      <a:pt x="123" y="43"/>
                    </a:lnTo>
                    <a:lnTo>
                      <a:pt x="124" y="43"/>
                    </a:lnTo>
                    <a:lnTo>
                      <a:pt x="121" y="42"/>
                    </a:lnTo>
                    <a:lnTo>
                      <a:pt x="123" y="40"/>
                    </a:lnTo>
                    <a:lnTo>
                      <a:pt x="124" y="40"/>
                    </a:lnTo>
                    <a:lnTo>
                      <a:pt x="134" y="42"/>
                    </a:lnTo>
                    <a:lnTo>
                      <a:pt x="134" y="39"/>
                    </a:lnTo>
                    <a:lnTo>
                      <a:pt x="124" y="39"/>
                    </a:lnTo>
                    <a:lnTo>
                      <a:pt x="126" y="37"/>
                    </a:lnTo>
                    <a:lnTo>
                      <a:pt x="134" y="35"/>
                    </a:lnTo>
                    <a:lnTo>
                      <a:pt x="135" y="35"/>
                    </a:lnTo>
                    <a:lnTo>
                      <a:pt x="134" y="34"/>
                    </a:lnTo>
                    <a:lnTo>
                      <a:pt x="137" y="35"/>
                    </a:lnTo>
                    <a:lnTo>
                      <a:pt x="135" y="34"/>
                    </a:lnTo>
                    <a:lnTo>
                      <a:pt x="135" y="32"/>
                    </a:lnTo>
                    <a:lnTo>
                      <a:pt x="135" y="30"/>
                    </a:lnTo>
                    <a:lnTo>
                      <a:pt x="140" y="29"/>
                    </a:lnTo>
                    <a:lnTo>
                      <a:pt x="140" y="27"/>
                    </a:lnTo>
                    <a:lnTo>
                      <a:pt x="140" y="24"/>
                    </a:lnTo>
                    <a:lnTo>
                      <a:pt x="142" y="24"/>
                    </a:lnTo>
                    <a:lnTo>
                      <a:pt x="142" y="26"/>
                    </a:lnTo>
                    <a:lnTo>
                      <a:pt x="146" y="27"/>
                    </a:lnTo>
                    <a:lnTo>
                      <a:pt x="148" y="26"/>
                    </a:lnTo>
                    <a:lnTo>
                      <a:pt x="143" y="24"/>
                    </a:lnTo>
                    <a:lnTo>
                      <a:pt x="146" y="22"/>
                    </a:lnTo>
                    <a:lnTo>
                      <a:pt x="156" y="27"/>
                    </a:lnTo>
                    <a:lnTo>
                      <a:pt x="154" y="26"/>
                    </a:lnTo>
                    <a:lnTo>
                      <a:pt x="150" y="24"/>
                    </a:lnTo>
                    <a:lnTo>
                      <a:pt x="150" y="21"/>
                    </a:lnTo>
                    <a:lnTo>
                      <a:pt x="151" y="19"/>
                    </a:lnTo>
                    <a:lnTo>
                      <a:pt x="156" y="19"/>
                    </a:lnTo>
                    <a:lnTo>
                      <a:pt x="157" y="24"/>
                    </a:lnTo>
                    <a:lnTo>
                      <a:pt x="157" y="21"/>
                    </a:lnTo>
                    <a:lnTo>
                      <a:pt x="162" y="18"/>
                    </a:lnTo>
                    <a:lnTo>
                      <a:pt x="164" y="22"/>
                    </a:lnTo>
                    <a:lnTo>
                      <a:pt x="162" y="26"/>
                    </a:lnTo>
                    <a:lnTo>
                      <a:pt x="167" y="22"/>
                    </a:lnTo>
                    <a:lnTo>
                      <a:pt x="167" y="21"/>
                    </a:lnTo>
                    <a:lnTo>
                      <a:pt x="169" y="19"/>
                    </a:lnTo>
                    <a:lnTo>
                      <a:pt x="170" y="18"/>
                    </a:lnTo>
                    <a:lnTo>
                      <a:pt x="170" y="18"/>
                    </a:lnTo>
                    <a:lnTo>
                      <a:pt x="172" y="19"/>
                    </a:lnTo>
                    <a:lnTo>
                      <a:pt x="175" y="18"/>
                    </a:lnTo>
                    <a:lnTo>
                      <a:pt x="173" y="16"/>
                    </a:lnTo>
                    <a:lnTo>
                      <a:pt x="183" y="21"/>
                    </a:lnTo>
                    <a:lnTo>
                      <a:pt x="181" y="14"/>
                    </a:lnTo>
                    <a:lnTo>
                      <a:pt x="177" y="14"/>
                    </a:lnTo>
                    <a:lnTo>
                      <a:pt x="175" y="13"/>
                    </a:lnTo>
                    <a:lnTo>
                      <a:pt x="178" y="14"/>
                    </a:lnTo>
                    <a:lnTo>
                      <a:pt x="180" y="13"/>
                    </a:lnTo>
                    <a:lnTo>
                      <a:pt x="184" y="14"/>
                    </a:lnTo>
                    <a:lnTo>
                      <a:pt x="186" y="14"/>
                    </a:lnTo>
                    <a:lnTo>
                      <a:pt x="184" y="13"/>
                    </a:lnTo>
                    <a:lnTo>
                      <a:pt x="191" y="14"/>
                    </a:lnTo>
                    <a:lnTo>
                      <a:pt x="191" y="14"/>
                    </a:lnTo>
                    <a:lnTo>
                      <a:pt x="196" y="16"/>
                    </a:lnTo>
                    <a:lnTo>
                      <a:pt x="196" y="13"/>
                    </a:lnTo>
                    <a:lnTo>
                      <a:pt x="200" y="10"/>
                    </a:lnTo>
                    <a:lnTo>
                      <a:pt x="205" y="10"/>
                    </a:lnTo>
                    <a:lnTo>
                      <a:pt x="204" y="8"/>
                    </a:lnTo>
                    <a:lnTo>
                      <a:pt x="208" y="6"/>
                    </a:lnTo>
                    <a:lnTo>
                      <a:pt x="204" y="5"/>
                    </a:lnTo>
                    <a:lnTo>
                      <a:pt x="207" y="5"/>
                    </a:lnTo>
                    <a:lnTo>
                      <a:pt x="207" y="3"/>
                    </a:lnTo>
                    <a:lnTo>
                      <a:pt x="211" y="2"/>
                    </a:lnTo>
                    <a:lnTo>
                      <a:pt x="215" y="5"/>
                    </a:lnTo>
                    <a:lnTo>
                      <a:pt x="221" y="5"/>
                    </a:lnTo>
                    <a:lnTo>
                      <a:pt x="215" y="10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6"/>
                    </a:lnTo>
                    <a:lnTo>
                      <a:pt x="215" y="16"/>
                    </a:lnTo>
                    <a:lnTo>
                      <a:pt x="229" y="3"/>
                    </a:lnTo>
                    <a:lnTo>
                      <a:pt x="231" y="6"/>
                    </a:lnTo>
                    <a:lnTo>
                      <a:pt x="229" y="6"/>
                    </a:lnTo>
                    <a:lnTo>
                      <a:pt x="231" y="8"/>
                    </a:lnTo>
                    <a:lnTo>
                      <a:pt x="231" y="11"/>
                    </a:lnTo>
                    <a:lnTo>
                      <a:pt x="235" y="10"/>
                    </a:lnTo>
                    <a:lnTo>
                      <a:pt x="235" y="8"/>
                    </a:lnTo>
                    <a:lnTo>
                      <a:pt x="237" y="8"/>
                    </a:lnTo>
                    <a:lnTo>
                      <a:pt x="238" y="0"/>
                    </a:lnTo>
                    <a:lnTo>
                      <a:pt x="250" y="2"/>
                    </a:lnTo>
                    <a:lnTo>
                      <a:pt x="248" y="5"/>
                    </a:lnTo>
                    <a:lnTo>
                      <a:pt x="243" y="5"/>
                    </a:lnTo>
                    <a:lnTo>
                      <a:pt x="245" y="6"/>
                    </a:lnTo>
                    <a:lnTo>
                      <a:pt x="243" y="8"/>
                    </a:lnTo>
                    <a:lnTo>
                      <a:pt x="248" y="6"/>
                    </a:lnTo>
                    <a:lnTo>
                      <a:pt x="245" y="10"/>
                    </a:lnTo>
                    <a:lnTo>
                      <a:pt x="253" y="10"/>
                    </a:lnTo>
                    <a:lnTo>
                      <a:pt x="251" y="5"/>
                    </a:lnTo>
                    <a:lnTo>
                      <a:pt x="258" y="3"/>
                    </a:lnTo>
                    <a:lnTo>
                      <a:pt x="259" y="6"/>
                    </a:lnTo>
                    <a:lnTo>
                      <a:pt x="267" y="6"/>
                    </a:lnTo>
                    <a:lnTo>
                      <a:pt x="270" y="8"/>
                    </a:lnTo>
                    <a:lnTo>
                      <a:pt x="269" y="8"/>
                    </a:lnTo>
                    <a:lnTo>
                      <a:pt x="278" y="10"/>
                    </a:lnTo>
                    <a:lnTo>
                      <a:pt x="280" y="11"/>
                    </a:lnTo>
                    <a:lnTo>
                      <a:pt x="269" y="14"/>
                    </a:lnTo>
                    <a:lnTo>
                      <a:pt x="254" y="14"/>
                    </a:lnTo>
                    <a:lnTo>
                      <a:pt x="269" y="18"/>
                    </a:lnTo>
                    <a:lnTo>
                      <a:pt x="265" y="21"/>
                    </a:lnTo>
                    <a:lnTo>
                      <a:pt x="273" y="21"/>
                    </a:lnTo>
                    <a:lnTo>
                      <a:pt x="280" y="19"/>
                    </a:lnTo>
                    <a:lnTo>
                      <a:pt x="280" y="22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65" y="27"/>
                    </a:lnTo>
                    <a:lnTo>
                      <a:pt x="262" y="30"/>
                    </a:lnTo>
                    <a:lnTo>
                      <a:pt x="261" y="29"/>
                    </a:lnTo>
                    <a:lnTo>
                      <a:pt x="264" y="24"/>
                    </a:lnTo>
                    <a:lnTo>
                      <a:pt x="262" y="21"/>
                    </a:lnTo>
                    <a:lnTo>
                      <a:pt x="248" y="16"/>
                    </a:lnTo>
                    <a:lnTo>
                      <a:pt x="237" y="18"/>
                    </a:lnTo>
                    <a:lnTo>
                      <a:pt x="227" y="19"/>
                    </a:lnTo>
                    <a:lnTo>
                      <a:pt x="224" y="22"/>
                    </a:lnTo>
                    <a:lnTo>
                      <a:pt x="226" y="30"/>
                    </a:lnTo>
                    <a:lnTo>
                      <a:pt x="215" y="35"/>
                    </a:lnTo>
                    <a:lnTo>
                      <a:pt x="207" y="32"/>
                    </a:lnTo>
                    <a:lnTo>
                      <a:pt x="200" y="35"/>
                    </a:lnTo>
                    <a:lnTo>
                      <a:pt x="191" y="35"/>
                    </a:lnTo>
                    <a:lnTo>
                      <a:pt x="181" y="27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69" y="30"/>
                    </a:lnTo>
                    <a:lnTo>
                      <a:pt x="162" y="30"/>
                    </a:lnTo>
                    <a:lnTo>
                      <a:pt x="164" y="32"/>
                    </a:lnTo>
                    <a:lnTo>
                      <a:pt x="162" y="37"/>
                    </a:lnTo>
                    <a:lnTo>
                      <a:pt x="164" y="39"/>
                    </a:lnTo>
                    <a:lnTo>
                      <a:pt x="164" y="40"/>
                    </a:lnTo>
                    <a:lnTo>
                      <a:pt x="145" y="39"/>
                    </a:lnTo>
                    <a:lnTo>
                      <a:pt x="142" y="40"/>
                    </a:lnTo>
                    <a:lnTo>
                      <a:pt x="143" y="43"/>
                    </a:lnTo>
                    <a:lnTo>
                      <a:pt x="140" y="47"/>
                    </a:lnTo>
                    <a:lnTo>
                      <a:pt x="135" y="45"/>
                    </a:lnTo>
                    <a:lnTo>
                      <a:pt x="127" y="48"/>
                    </a:lnTo>
                    <a:lnTo>
                      <a:pt x="126" y="51"/>
                    </a:lnTo>
                    <a:lnTo>
                      <a:pt x="123" y="55"/>
                    </a:lnTo>
                    <a:lnTo>
                      <a:pt x="126" y="58"/>
                    </a:lnTo>
                    <a:lnTo>
                      <a:pt x="126" y="59"/>
                    </a:lnTo>
                    <a:lnTo>
                      <a:pt x="116" y="67"/>
                    </a:lnTo>
                    <a:lnTo>
                      <a:pt x="113" y="72"/>
                    </a:lnTo>
                    <a:lnTo>
                      <a:pt x="107" y="76"/>
                    </a:lnTo>
                    <a:lnTo>
                      <a:pt x="107" y="82"/>
                    </a:lnTo>
                    <a:lnTo>
                      <a:pt x="107" y="88"/>
                    </a:lnTo>
                    <a:lnTo>
                      <a:pt x="99" y="96"/>
                    </a:lnTo>
                    <a:lnTo>
                      <a:pt x="105" y="101"/>
                    </a:lnTo>
                    <a:lnTo>
                      <a:pt x="105" y="104"/>
                    </a:lnTo>
                    <a:lnTo>
                      <a:pt x="102" y="106"/>
                    </a:lnTo>
                    <a:lnTo>
                      <a:pt x="91" y="106"/>
                    </a:lnTo>
                    <a:lnTo>
                      <a:pt x="83" y="113"/>
                    </a:lnTo>
                    <a:lnTo>
                      <a:pt x="81" y="117"/>
                    </a:lnTo>
                    <a:lnTo>
                      <a:pt x="84" y="122"/>
                    </a:lnTo>
                    <a:lnTo>
                      <a:pt x="83" y="129"/>
                    </a:lnTo>
                    <a:lnTo>
                      <a:pt x="84" y="133"/>
                    </a:lnTo>
                    <a:lnTo>
                      <a:pt x="84" y="141"/>
                    </a:lnTo>
                    <a:lnTo>
                      <a:pt x="92" y="146"/>
                    </a:lnTo>
                    <a:lnTo>
                      <a:pt x="92" y="149"/>
                    </a:lnTo>
                    <a:lnTo>
                      <a:pt x="92" y="151"/>
                    </a:lnTo>
                    <a:lnTo>
                      <a:pt x="86" y="154"/>
                    </a:lnTo>
                    <a:lnTo>
                      <a:pt x="88" y="156"/>
                    </a:lnTo>
                    <a:lnTo>
                      <a:pt x="91" y="161"/>
                    </a:lnTo>
                    <a:lnTo>
                      <a:pt x="89" y="166"/>
                    </a:lnTo>
                    <a:lnTo>
                      <a:pt x="91" y="169"/>
                    </a:lnTo>
                    <a:lnTo>
                      <a:pt x="83" y="172"/>
                    </a:lnTo>
                    <a:lnTo>
                      <a:pt x="83" y="174"/>
                    </a:lnTo>
                    <a:lnTo>
                      <a:pt x="81" y="177"/>
                    </a:lnTo>
                    <a:lnTo>
                      <a:pt x="83" y="182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8" y="186"/>
                    </a:lnTo>
                    <a:lnTo>
                      <a:pt x="78" y="190"/>
                    </a:lnTo>
                    <a:lnTo>
                      <a:pt x="76" y="185"/>
                    </a:lnTo>
                    <a:lnTo>
                      <a:pt x="75" y="185"/>
                    </a:lnTo>
                    <a:lnTo>
                      <a:pt x="70" y="183"/>
                    </a:lnTo>
                    <a:lnTo>
                      <a:pt x="69" y="175"/>
                    </a:lnTo>
                    <a:lnTo>
                      <a:pt x="70" y="174"/>
                    </a:lnTo>
                    <a:lnTo>
                      <a:pt x="69" y="172"/>
                    </a:lnTo>
                    <a:lnTo>
                      <a:pt x="65" y="174"/>
                    </a:lnTo>
                    <a:lnTo>
                      <a:pt x="67" y="178"/>
                    </a:lnTo>
                    <a:lnTo>
                      <a:pt x="65" y="178"/>
                    </a:lnTo>
                    <a:lnTo>
                      <a:pt x="64" y="175"/>
                    </a:lnTo>
                    <a:lnTo>
                      <a:pt x="64" y="178"/>
                    </a:lnTo>
                    <a:lnTo>
                      <a:pt x="67" y="182"/>
                    </a:lnTo>
                    <a:lnTo>
                      <a:pt x="64" y="186"/>
                    </a:lnTo>
                    <a:lnTo>
                      <a:pt x="56" y="185"/>
                    </a:lnTo>
                    <a:lnTo>
                      <a:pt x="57" y="186"/>
                    </a:lnTo>
                    <a:lnTo>
                      <a:pt x="51" y="193"/>
                    </a:lnTo>
                    <a:lnTo>
                      <a:pt x="40" y="199"/>
                    </a:lnTo>
                    <a:lnTo>
                      <a:pt x="38" y="198"/>
                    </a:lnTo>
                    <a:lnTo>
                      <a:pt x="35" y="203"/>
                    </a:lnTo>
                    <a:lnTo>
                      <a:pt x="32" y="203"/>
                    </a:lnTo>
                    <a:lnTo>
                      <a:pt x="27" y="203"/>
                    </a:lnTo>
                    <a:lnTo>
                      <a:pt x="29" y="201"/>
                    </a:lnTo>
                    <a:lnTo>
                      <a:pt x="26" y="201"/>
                    </a:lnTo>
                    <a:lnTo>
                      <a:pt x="26" y="203"/>
                    </a:lnTo>
                    <a:lnTo>
                      <a:pt x="22" y="201"/>
                    </a:lnTo>
                    <a:lnTo>
                      <a:pt x="22" y="196"/>
                    </a:lnTo>
                    <a:lnTo>
                      <a:pt x="21" y="199"/>
                    </a:lnTo>
                    <a:lnTo>
                      <a:pt x="18" y="199"/>
                    </a:lnTo>
                    <a:lnTo>
                      <a:pt x="7" y="191"/>
                    </a:lnTo>
                    <a:lnTo>
                      <a:pt x="8" y="186"/>
                    </a:lnTo>
                    <a:lnTo>
                      <a:pt x="11" y="188"/>
                    </a:lnTo>
                    <a:lnTo>
                      <a:pt x="11" y="186"/>
                    </a:lnTo>
                    <a:lnTo>
                      <a:pt x="15" y="183"/>
                    </a:lnTo>
                    <a:lnTo>
                      <a:pt x="15" y="182"/>
                    </a:lnTo>
                    <a:lnTo>
                      <a:pt x="13" y="182"/>
                    </a:lnTo>
                    <a:lnTo>
                      <a:pt x="16" y="178"/>
                    </a:lnTo>
                    <a:lnTo>
                      <a:pt x="5" y="182"/>
                    </a:lnTo>
                    <a:lnTo>
                      <a:pt x="3" y="180"/>
                    </a:lnTo>
                    <a:lnTo>
                      <a:pt x="7" y="177"/>
                    </a:lnTo>
                    <a:lnTo>
                      <a:pt x="11" y="177"/>
                    </a:lnTo>
                    <a:lnTo>
                      <a:pt x="16" y="174"/>
                    </a:lnTo>
                    <a:lnTo>
                      <a:pt x="10" y="174"/>
                    </a:lnTo>
                    <a:lnTo>
                      <a:pt x="16" y="169"/>
                    </a:lnTo>
                    <a:lnTo>
                      <a:pt x="15" y="167"/>
                    </a:lnTo>
                    <a:lnTo>
                      <a:pt x="18" y="164"/>
                    </a:lnTo>
                    <a:lnTo>
                      <a:pt x="19" y="166"/>
                    </a:lnTo>
                    <a:lnTo>
                      <a:pt x="21" y="162"/>
                    </a:lnTo>
                    <a:lnTo>
                      <a:pt x="24" y="162"/>
                    </a:lnTo>
                    <a:lnTo>
                      <a:pt x="18" y="161"/>
                    </a:lnTo>
                    <a:lnTo>
                      <a:pt x="16" y="162"/>
                    </a:lnTo>
                    <a:lnTo>
                      <a:pt x="8" y="1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53" name="Freeform 94"/>
              <p:cNvSpPr/>
              <p:nvPr/>
            </p:nvSpPr>
            <p:spPr>
              <a:xfrm>
                <a:off x="5278320" y="2316240"/>
                <a:ext cx="124920" cy="99720"/>
              </a:xfrm>
              <a:custGeom>
                <a:avLst/>
                <a:gdLst>
                  <a:gd name="textAreaLeft" fmla="*/ 0 w 124920"/>
                  <a:gd name="textAreaRight" fmla="*/ 125280 w 124920"/>
                  <a:gd name="textAreaTop" fmla="*/ 0 h 99720"/>
                  <a:gd name="textAreaBottom" fmla="*/ 100080 h 99720"/>
                  <a:gd name="GluePoint1X" fmla="*/ 63 w 79"/>
                  <a:gd name="GluePoint1Y" fmla="*/ 63 h 63"/>
                  <a:gd name="GluePoint2X" fmla="*/ 52 w 79"/>
                  <a:gd name="GluePoint2Y" fmla="*/ 61 h 63"/>
                  <a:gd name="GluePoint3X" fmla="*/ 39 w 79"/>
                  <a:gd name="GluePoint3Y" fmla="*/ 58 h 63"/>
                  <a:gd name="GluePoint4X" fmla="*/ 28 w 79"/>
                  <a:gd name="GluePoint4Y" fmla="*/ 56 h 63"/>
                  <a:gd name="GluePoint5X" fmla="*/ 17 w 79"/>
                  <a:gd name="GluePoint5Y" fmla="*/ 55 h 63"/>
                  <a:gd name="GluePoint6X" fmla="*/ 11 w 79"/>
                  <a:gd name="GluePoint6Y" fmla="*/ 40 h 63"/>
                  <a:gd name="GluePoint7X" fmla="*/ 1 w 79"/>
                  <a:gd name="GluePoint7Y" fmla="*/ 31 h 63"/>
                  <a:gd name="GluePoint8X" fmla="*/ 0 w 79"/>
                  <a:gd name="GluePoint8Y" fmla="*/ 27 h 63"/>
                  <a:gd name="GluePoint9X" fmla="*/ 6 w 79"/>
                  <a:gd name="GluePoint9Y" fmla="*/ 24 h 63"/>
                  <a:gd name="GluePoint10X" fmla="*/ 6 w 79"/>
                  <a:gd name="GluePoint10Y" fmla="*/ 31 h 63"/>
                  <a:gd name="GluePoint11X" fmla="*/ 11 w 79"/>
                  <a:gd name="GluePoint11Y" fmla="*/ 31 h 63"/>
                  <a:gd name="GluePoint12X" fmla="*/ 12 w 79"/>
                  <a:gd name="GluePoint12Y" fmla="*/ 36 h 63"/>
                  <a:gd name="GluePoint13X" fmla="*/ 20 w 79"/>
                  <a:gd name="GluePoint13Y" fmla="*/ 36 h 63"/>
                  <a:gd name="GluePoint14X" fmla="*/ 25 w 79"/>
                  <a:gd name="GluePoint14Y" fmla="*/ 32 h 63"/>
                  <a:gd name="GluePoint15X" fmla="*/ 44 w 79"/>
                  <a:gd name="GluePoint15Y" fmla="*/ 34 h 63"/>
                  <a:gd name="GluePoint16X" fmla="*/ 52 w 79"/>
                  <a:gd name="GluePoint16Y" fmla="*/ 31 h 63"/>
                  <a:gd name="GluePoint17X" fmla="*/ 50 w 79"/>
                  <a:gd name="GluePoint17Y" fmla="*/ 27 h 63"/>
                  <a:gd name="GluePoint18X" fmla="*/ 54 w 79"/>
                  <a:gd name="GluePoint18Y" fmla="*/ 27 h 63"/>
                  <a:gd name="GluePoint19X" fmla="*/ 54 w 79"/>
                  <a:gd name="GluePoint19Y" fmla="*/ 23 h 63"/>
                  <a:gd name="GluePoint20X" fmla="*/ 63 w 79"/>
                  <a:gd name="GluePoint20Y" fmla="*/ 13 h 63"/>
                  <a:gd name="GluePoint21X" fmla="*/ 73 w 79"/>
                  <a:gd name="GluePoint21Y" fmla="*/ 0 h 63"/>
                  <a:gd name="GluePoint22X" fmla="*/ 73 w 79"/>
                  <a:gd name="GluePoint22Y" fmla="*/ 7 h 63"/>
                  <a:gd name="GluePoint23X" fmla="*/ 76 w 79"/>
                  <a:gd name="GluePoint23Y" fmla="*/ 7 h 63"/>
                  <a:gd name="GluePoint24X" fmla="*/ 79 w 79"/>
                  <a:gd name="GluePoint24Y" fmla="*/ 21 h 63"/>
                  <a:gd name="GluePoint25X" fmla="*/ 74 w 79"/>
                  <a:gd name="GluePoint25Y" fmla="*/ 21 h 63"/>
                  <a:gd name="GluePoint26X" fmla="*/ 70 w 79"/>
                  <a:gd name="GluePoint26Y" fmla="*/ 21 h 63"/>
                  <a:gd name="GluePoint27X" fmla="*/ 73 w 79"/>
                  <a:gd name="GluePoint27Y" fmla="*/ 27 h 63"/>
                  <a:gd name="GluePoint28X" fmla="*/ 76 w 79"/>
                  <a:gd name="GluePoint28Y" fmla="*/ 36 h 63"/>
                  <a:gd name="GluePoint29X" fmla="*/ 66 w 79"/>
                  <a:gd name="GluePoint29Y" fmla="*/ 39 h 63"/>
                  <a:gd name="GluePoint30X" fmla="*/ 66 w 79"/>
                  <a:gd name="GluePoint30Y" fmla="*/ 48 h 63"/>
                  <a:gd name="GluePoint31X" fmla="*/ 66 w 79"/>
                  <a:gd name="GluePoint31Y" fmla="*/ 60 h 63"/>
                  <a:gd name="GluePoint32X" fmla="*/ 63 w 79"/>
                  <a:gd name="GluePoint32Y" fmla="*/ 63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79" h="63">
                    <a:moveTo>
                      <a:pt x="63" y="63"/>
                    </a:moveTo>
                    <a:lnTo>
                      <a:pt x="52" y="61"/>
                    </a:lnTo>
                    <a:lnTo>
                      <a:pt x="39" y="58"/>
                    </a:lnTo>
                    <a:lnTo>
                      <a:pt x="28" y="56"/>
                    </a:lnTo>
                    <a:lnTo>
                      <a:pt x="17" y="55"/>
                    </a:lnTo>
                    <a:lnTo>
                      <a:pt x="11" y="40"/>
                    </a:lnTo>
                    <a:lnTo>
                      <a:pt x="1" y="31"/>
                    </a:lnTo>
                    <a:lnTo>
                      <a:pt x="0" y="27"/>
                    </a:lnTo>
                    <a:lnTo>
                      <a:pt x="6" y="24"/>
                    </a:lnTo>
                    <a:lnTo>
                      <a:pt x="6" y="31"/>
                    </a:lnTo>
                    <a:lnTo>
                      <a:pt x="11" y="31"/>
                    </a:lnTo>
                    <a:lnTo>
                      <a:pt x="12" y="36"/>
                    </a:lnTo>
                    <a:lnTo>
                      <a:pt x="20" y="36"/>
                    </a:lnTo>
                    <a:lnTo>
                      <a:pt x="25" y="32"/>
                    </a:lnTo>
                    <a:lnTo>
                      <a:pt x="44" y="34"/>
                    </a:lnTo>
                    <a:lnTo>
                      <a:pt x="52" y="31"/>
                    </a:lnTo>
                    <a:lnTo>
                      <a:pt x="50" y="27"/>
                    </a:lnTo>
                    <a:lnTo>
                      <a:pt x="54" y="27"/>
                    </a:lnTo>
                    <a:lnTo>
                      <a:pt x="54" y="23"/>
                    </a:lnTo>
                    <a:lnTo>
                      <a:pt x="63" y="13"/>
                    </a:lnTo>
                    <a:lnTo>
                      <a:pt x="73" y="0"/>
                    </a:lnTo>
                    <a:lnTo>
                      <a:pt x="73" y="7"/>
                    </a:lnTo>
                    <a:lnTo>
                      <a:pt x="76" y="7"/>
                    </a:lnTo>
                    <a:lnTo>
                      <a:pt x="79" y="21"/>
                    </a:lnTo>
                    <a:lnTo>
                      <a:pt x="74" y="21"/>
                    </a:lnTo>
                    <a:lnTo>
                      <a:pt x="70" y="21"/>
                    </a:lnTo>
                    <a:lnTo>
                      <a:pt x="73" y="27"/>
                    </a:lnTo>
                    <a:lnTo>
                      <a:pt x="76" y="36"/>
                    </a:lnTo>
                    <a:lnTo>
                      <a:pt x="66" y="39"/>
                    </a:lnTo>
                    <a:lnTo>
                      <a:pt x="66" y="48"/>
                    </a:lnTo>
                    <a:lnTo>
                      <a:pt x="66" y="60"/>
                    </a:lnTo>
                    <a:lnTo>
                      <a:pt x="63" y="6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54" name="Freeform 95"/>
              <p:cNvSpPr/>
              <p:nvPr/>
            </p:nvSpPr>
            <p:spPr>
              <a:xfrm>
                <a:off x="5315040" y="2349360"/>
                <a:ext cx="177480" cy="231480"/>
              </a:xfrm>
              <a:custGeom>
                <a:avLst/>
                <a:gdLst>
                  <a:gd name="textAreaLeft" fmla="*/ 0 w 177480"/>
                  <a:gd name="textAreaRight" fmla="*/ 177840 w 177480"/>
                  <a:gd name="textAreaTop" fmla="*/ 0 h 231480"/>
                  <a:gd name="textAreaBottom" fmla="*/ 231840 h 231480"/>
                  <a:gd name="GluePoint1X" fmla="*/ 51 w 112"/>
                  <a:gd name="GluePoint1Y" fmla="*/ 52 h 146"/>
                  <a:gd name="GluePoint2X" fmla="*/ 50 w 112"/>
                  <a:gd name="GluePoint2Y" fmla="*/ 60 h 146"/>
                  <a:gd name="GluePoint3X" fmla="*/ 48 w 112"/>
                  <a:gd name="GluePoint3Y" fmla="*/ 68 h 146"/>
                  <a:gd name="GluePoint4X" fmla="*/ 45 w 112"/>
                  <a:gd name="GluePoint4Y" fmla="*/ 77 h 146"/>
                  <a:gd name="GluePoint5X" fmla="*/ 43 w 112"/>
                  <a:gd name="GluePoint5Y" fmla="*/ 85 h 146"/>
                  <a:gd name="GluePoint6X" fmla="*/ 32 w 112"/>
                  <a:gd name="GluePoint6Y" fmla="*/ 90 h 146"/>
                  <a:gd name="GluePoint7X" fmla="*/ 21 w 112"/>
                  <a:gd name="GluePoint7Y" fmla="*/ 95 h 146"/>
                  <a:gd name="GluePoint8X" fmla="*/ 10 w 112"/>
                  <a:gd name="GluePoint8Y" fmla="*/ 100 h 146"/>
                  <a:gd name="GluePoint9X" fmla="*/ 0 w 112"/>
                  <a:gd name="GluePoint9Y" fmla="*/ 103 h 146"/>
                  <a:gd name="GluePoint10X" fmla="*/ 8 w 112"/>
                  <a:gd name="GluePoint10Y" fmla="*/ 124 h 146"/>
                  <a:gd name="GluePoint11X" fmla="*/ 18 w 112"/>
                  <a:gd name="GluePoint11Y" fmla="*/ 146 h 146"/>
                  <a:gd name="GluePoint12X" fmla="*/ 34 w 112"/>
                  <a:gd name="GluePoint12Y" fmla="*/ 138 h 146"/>
                  <a:gd name="GluePoint13X" fmla="*/ 47 w 112"/>
                  <a:gd name="GluePoint13Y" fmla="*/ 140 h 146"/>
                  <a:gd name="GluePoint14X" fmla="*/ 51 w 112"/>
                  <a:gd name="GluePoint14Y" fmla="*/ 135 h 146"/>
                  <a:gd name="GluePoint15X" fmla="*/ 51 w 112"/>
                  <a:gd name="GluePoint15Y" fmla="*/ 129 h 146"/>
                  <a:gd name="GluePoint16X" fmla="*/ 54 w 112"/>
                  <a:gd name="GluePoint16Y" fmla="*/ 124 h 146"/>
                  <a:gd name="GluePoint17X" fmla="*/ 67 w 112"/>
                  <a:gd name="GluePoint17Y" fmla="*/ 122 h 146"/>
                  <a:gd name="GluePoint18X" fmla="*/ 72 w 112"/>
                  <a:gd name="GluePoint18Y" fmla="*/ 108 h 146"/>
                  <a:gd name="GluePoint19X" fmla="*/ 77 w 112"/>
                  <a:gd name="GluePoint19Y" fmla="*/ 105 h 146"/>
                  <a:gd name="GluePoint20X" fmla="*/ 86 w 112"/>
                  <a:gd name="GluePoint20Y" fmla="*/ 103 h 146"/>
                  <a:gd name="GluePoint21X" fmla="*/ 85 w 112"/>
                  <a:gd name="GluePoint21Y" fmla="*/ 85 h 146"/>
                  <a:gd name="GluePoint22X" fmla="*/ 88 w 112"/>
                  <a:gd name="GluePoint22Y" fmla="*/ 79 h 146"/>
                  <a:gd name="GluePoint23X" fmla="*/ 91 w 112"/>
                  <a:gd name="GluePoint23Y" fmla="*/ 76 h 146"/>
                  <a:gd name="GluePoint24X" fmla="*/ 93 w 112"/>
                  <a:gd name="GluePoint24Y" fmla="*/ 79 h 146"/>
                  <a:gd name="GluePoint25X" fmla="*/ 96 w 112"/>
                  <a:gd name="GluePoint25Y" fmla="*/ 79 h 146"/>
                  <a:gd name="GluePoint26X" fmla="*/ 101 w 112"/>
                  <a:gd name="GluePoint26Y" fmla="*/ 68 h 146"/>
                  <a:gd name="GluePoint27X" fmla="*/ 110 w 112"/>
                  <a:gd name="GluePoint27Y" fmla="*/ 53 h 146"/>
                  <a:gd name="GluePoint28X" fmla="*/ 112 w 112"/>
                  <a:gd name="GluePoint28Y" fmla="*/ 42 h 146"/>
                  <a:gd name="GluePoint29X" fmla="*/ 102 w 112"/>
                  <a:gd name="GluePoint29Y" fmla="*/ 37 h 146"/>
                  <a:gd name="GluePoint30X" fmla="*/ 93 w 112"/>
                  <a:gd name="GluePoint30Y" fmla="*/ 24 h 146"/>
                  <a:gd name="GluePoint31X" fmla="*/ 77 w 112"/>
                  <a:gd name="GluePoint31Y" fmla="*/ 18 h 146"/>
                  <a:gd name="GluePoint32X" fmla="*/ 64 w 112"/>
                  <a:gd name="GluePoint32Y" fmla="*/ 11 h 146"/>
                  <a:gd name="GluePoint33X" fmla="*/ 58 w 112"/>
                  <a:gd name="GluePoint33Y" fmla="*/ 3 h 146"/>
                  <a:gd name="GluePoint34X" fmla="*/ 56 w 112"/>
                  <a:gd name="GluePoint34Y" fmla="*/ 0 h 146"/>
                  <a:gd name="GluePoint35X" fmla="*/ 51 w 112"/>
                  <a:gd name="GluePoint35Y" fmla="*/ 0 h 146"/>
                  <a:gd name="GluePoint36X" fmla="*/ 47 w 112"/>
                  <a:gd name="GluePoint36Y" fmla="*/ 0 h 146"/>
                  <a:gd name="GluePoint37X" fmla="*/ 50 w 112"/>
                  <a:gd name="GluePoint37Y" fmla="*/ 6 h 146"/>
                  <a:gd name="GluePoint38X" fmla="*/ 53 w 112"/>
                  <a:gd name="GluePoint38Y" fmla="*/ 15 h 146"/>
                  <a:gd name="GluePoint39X" fmla="*/ 43 w 112"/>
                  <a:gd name="GluePoint39Y" fmla="*/ 18 h 146"/>
                  <a:gd name="GluePoint40X" fmla="*/ 43 w 112"/>
                  <a:gd name="GluePoint40Y" fmla="*/ 27 h 146"/>
                  <a:gd name="GluePoint41X" fmla="*/ 43 w 112"/>
                  <a:gd name="GluePoint41Y" fmla="*/ 39 h 146"/>
                  <a:gd name="GluePoint42X" fmla="*/ 51 w 112"/>
                  <a:gd name="GluePoint42Y" fmla="*/ 52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12" h="146">
                    <a:moveTo>
                      <a:pt x="51" y="52"/>
                    </a:moveTo>
                    <a:lnTo>
                      <a:pt x="50" y="60"/>
                    </a:lnTo>
                    <a:lnTo>
                      <a:pt x="48" y="68"/>
                    </a:lnTo>
                    <a:lnTo>
                      <a:pt x="45" y="77"/>
                    </a:lnTo>
                    <a:lnTo>
                      <a:pt x="43" y="85"/>
                    </a:lnTo>
                    <a:lnTo>
                      <a:pt x="32" y="90"/>
                    </a:lnTo>
                    <a:lnTo>
                      <a:pt x="21" y="95"/>
                    </a:lnTo>
                    <a:lnTo>
                      <a:pt x="10" y="100"/>
                    </a:lnTo>
                    <a:lnTo>
                      <a:pt x="0" y="103"/>
                    </a:lnTo>
                    <a:lnTo>
                      <a:pt x="8" y="124"/>
                    </a:lnTo>
                    <a:lnTo>
                      <a:pt x="18" y="146"/>
                    </a:lnTo>
                    <a:lnTo>
                      <a:pt x="34" y="138"/>
                    </a:lnTo>
                    <a:lnTo>
                      <a:pt x="47" y="140"/>
                    </a:lnTo>
                    <a:lnTo>
                      <a:pt x="51" y="135"/>
                    </a:lnTo>
                    <a:lnTo>
                      <a:pt x="51" y="129"/>
                    </a:lnTo>
                    <a:lnTo>
                      <a:pt x="54" y="124"/>
                    </a:lnTo>
                    <a:lnTo>
                      <a:pt x="67" y="122"/>
                    </a:lnTo>
                    <a:lnTo>
                      <a:pt x="72" y="108"/>
                    </a:lnTo>
                    <a:lnTo>
                      <a:pt x="77" y="105"/>
                    </a:lnTo>
                    <a:lnTo>
                      <a:pt x="86" y="103"/>
                    </a:lnTo>
                    <a:lnTo>
                      <a:pt x="85" y="85"/>
                    </a:lnTo>
                    <a:lnTo>
                      <a:pt x="88" y="79"/>
                    </a:lnTo>
                    <a:lnTo>
                      <a:pt x="91" y="76"/>
                    </a:lnTo>
                    <a:lnTo>
                      <a:pt x="93" y="79"/>
                    </a:lnTo>
                    <a:lnTo>
                      <a:pt x="96" y="79"/>
                    </a:lnTo>
                    <a:lnTo>
                      <a:pt x="101" y="68"/>
                    </a:lnTo>
                    <a:lnTo>
                      <a:pt x="110" y="53"/>
                    </a:lnTo>
                    <a:lnTo>
                      <a:pt x="112" y="42"/>
                    </a:lnTo>
                    <a:lnTo>
                      <a:pt x="102" y="37"/>
                    </a:lnTo>
                    <a:lnTo>
                      <a:pt x="93" y="24"/>
                    </a:lnTo>
                    <a:lnTo>
                      <a:pt x="77" y="18"/>
                    </a:lnTo>
                    <a:lnTo>
                      <a:pt x="64" y="11"/>
                    </a:lnTo>
                    <a:lnTo>
                      <a:pt x="58" y="3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0" y="6"/>
                    </a:lnTo>
                    <a:lnTo>
                      <a:pt x="53" y="15"/>
                    </a:lnTo>
                    <a:lnTo>
                      <a:pt x="43" y="18"/>
                    </a:lnTo>
                    <a:lnTo>
                      <a:pt x="43" y="27"/>
                    </a:lnTo>
                    <a:lnTo>
                      <a:pt x="43" y="39"/>
                    </a:lnTo>
                    <a:lnTo>
                      <a:pt x="51" y="5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55" name="Freeform 96"/>
              <p:cNvSpPr/>
              <p:nvPr/>
            </p:nvSpPr>
            <p:spPr>
              <a:xfrm>
                <a:off x="5095800" y="2513160"/>
                <a:ext cx="247320" cy="17892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178920"/>
                  <a:gd name="textAreaBottom" fmla="*/ 179280 h 178920"/>
                  <a:gd name="GluePoint1X" fmla="*/ 138 w 156"/>
                  <a:gd name="GluePoint1Y" fmla="*/ 0 h 113"/>
                  <a:gd name="GluePoint2X" fmla="*/ 126 w 156"/>
                  <a:gd name="GluePoint2Y" fmla="*/ 3 h 113"/>
                  <a:gd name="GluePoint3X" fmla="*/ 115 w 156"/>
                  <a:gd name="GluePoint3Y" fmla="*/ 6 h 113"/>
                  <a:gd name="GluePoint4X" fmla="*/ 102 w 156"/>
                  <a:gd name="GluePoint4Y" fmla="*/ 10 h 113"/>
                  <a:gd name="GluePoint5X" fmla="*/ 91 w 156"/>
                  <a:gd name="GluePoint5Y" fmla="*/ 13 h 113"/>
                  <a:gd name="GluePoint6X" fmla="*/ 81 w 156"/>
                  <a:gd name="GluePoint6Y" fmla="*/ 24 h 113"/>
                  <a:gd name="GluePoint7X" fmla="*/ 73 w 156"/>
                  <a:gd name="GluePoint7Y" fmla="*/ 37 h 113"/>
                  <a:gd name="GluePoint8X" fmla="*/ 64 w 156"/>
                  <a:gd name="GluePoint8Y" fmla="*/ 48 h 113"/>
                  <a:gd name="GluePoint9X" fmla="*/ 56 w 156"/>
                  <a:gd name="GluePoint9Y" fmla="*/ 61 h 113"/>
                  <a:gd name="GluePoint10X" fmla="*/ 54 w 156"/>
                  <a:gd name="GluePoint10Y" fmla="*/ 42 h 113"/>
                  <a:gd name="GluePoint11X" fmla="*/ 40 w 156"/>
                  <a:gd name="GluePoint11Y" fmla="*/ 35 h 113"/>
                  <a:gd name="GluePoint12X" fmla="*/ 26 w 156"/>
                  <a:gd name="GluePoint12Y" fmla="*/ 31 h 113"/>
                  <a:gd name="GluePoint13X" fmla="*/ 11 w 156"/>
                  <a:gd name="GluePoint13Y" fmla="*/ 35 h 113"/>
                  <a:gd name="GluePoint14X" fmla="*/ 5 w 156"/>
                  <a:gd name="GluePoint14Y" fmla="*/ 40 h 113"/>
                  <a:gd name="GluePoint15X" fmla="*/ 3 w 156"/>
                  <a:gd name="GluePoint15Y" fmla="*/ 45 h 113"/>
                  <a:gd name="GluePoint16X" fmla="*/ 0 w 156"/>
                  <a:gd name="GluePoint16Y" fmla="*/ 47 h 113"/>
                  <a:gd name="GluePoint17X" fmla="*/ 2 w 156"/>
                  <a:gd name="GluePoint17Y" fmla="*/ 55 h 113"/>
                  <a:gd name="GluePoint18X" fmla="*/ 0 w 156"/>
                  <a:gd name="GluePoint18Y" fmla="*/ 58 h 113"/>
                  <a:gd name="GluePoint19X" fmla="*/ 2 w 156"/>
                  <a:gd name="GluePoint19Y" fmla="*/ 66 h 113"/>
                  <a:gd name="GluePoint20X" fmla="*/ 0 w 156"/>
                  <a:gd name="GluePoint20Y" fmla="*/ 66 h 113"/>
                  <a:gd name="GluePoint21X" fmla="*/ 3 w 156"/>
                  <a:gd name="GluePoint21Y" fmla="*/ 71 h 113"/>
                  <a:gd name="GluePoint22X" fmla="*/ 8 w 156"/>
                  <a:gd name="GluePoint22Y" fmla="*/ 88 h 113"/>
                  <a:gd name="GluePoint23X" fmla="*/ 10 w 156"/>
                  <a:gd name="GluePoint23Y" fmla="*/ 92 h 113"/>
                  <a:gd name="GluePoint24X" fmla="*/ 11 w 156"/>
                  <a:gd name="GluePoint24Y" fmla="*/ 103 h 113"/>
                  <a:gd name="GluePoint25X" fmla="*/ 15 w 156"/>
                  <a:gd name="GluePoint25Y" fmla="*/ 111 h 113"/>
                  <a:gd name="GluePoint26X" fmla="*/ 21 w 156"/>
                  <a:gd name="GluePoint26Y" fmla="*/ 113 h 113"/>
                  <a:gd name="GluePoint27X" fmla="*/ 37 w 156"/>
                  <a:gd name="GluePoint27Y" fmla="*/ 111 h 113"/>
                  <a:gd name="GluePoint28X" fmla="*/ 45 w 156"/>
                  <a:gd name="GluePoint28Y" fmla="*/ 106 h 113"/>
                  <a:gd name="GluePoint29X" fmla="*/ 50 w 156"/>
                  <a:gd name="GluePoint29Y" fmla="*/ 100 h 113"/>
                  <a:gd name="GluePoint30X" fmla="*/ 65 w 156"/>
                  <a:gd name="GluePoint30Y" fmla="*/ 100 h 113"/>
                  <a:gd name="GluePoint31X" fmla="*/ 72 w 156"/>
                  <a:gd name="GluePoint31Y" fmla="*/ 96 h 113"/>
                  <a:gd name="GluePoint32X" fmla="*/ 80 w 156"/>
                  <a:gd name="GluePoint32Y" fmla="*/ 90 h 113"/>
                  <a:gd name="GluePoint33X" fmla="*/ 91 w 156"/>
                  <a:gd name="GluePoint33Y" fmla="*/ 90 h 113"/>
                  <a:gd name="GluePoint34X" fmla="*/ 94 w 156"/>
                  <a:gd name="GluePoint34Y" fmla="*/ 87 h 113"/>
                  <a:gd name="GluePoint35X" fmla="*/ 99 w 156"/>
                  <a:gd name="GluePoint35Y" fmla="*/ 80 h 113"/>
                  <a:gd name="GluePoint36X" fmla="*/ 107 w 156"/>
                  <a:gd name="GluePoint36Y" fmla="*/ 76 h 113"/>
                  <a:gd name="GluePoint37X" fmla="*/ 132 w 156"/>
                  <a:gd name="GluePoint37Y" fmla="*/ 68 h 113"/>
                  <a:gd name="GluePoint38X" fmla="*/ 137 w 156"/>
                  <a:gd name="GluePoint38Y" fmla="*/ 63 h 113"/>
                  <a:gd name="GluePoint39X" fmla="*/ 145 w 156"/>
                  <a:gd name="GluePoint39Y" fmla="*/ 61 h 113"/>
                  <a:gd name="GluePoint40X" fmla="*/ 145 w 156"/>
                  <a:gd name="GluePoint40Y" fmla="*/ 55 h 113"/>
                  <a:gd name="GluePoint41X" fmla="*/ 146 w 156"/>
                  <a:gd name="GluePoint41Y" fmla="*/ 50 h 113"/>
                  <a:gd name="GluePoint42X" fmla="*/ 156 w 156"/>
                  <a:gd name="GluePoint42Y" fmla="*/ 43 h 113"/>
                  <a:gd name="GluePoint43X" fmla="*/ 146 w 156"/>
                  <a:gd name="GluePoint43Y" fmla="*/ 21 h 113"/>
                  <a:gd name="GluePoint44X" fmla="*/ 138 w 156"/>
                  <a:gd name="GluePoint44Y" fmla="*/ 0 h 1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56" h="113">
                    <a:moveTo>
                      <a:pt x="138" y="0"/>
                    </a:moveTo>
                    <a:lnTo>
                      <a:pt x="126" y="3"/>
                    </a:lnTo>
                    <a:lnTo>
                      <a:pt x="115" y="6"/>
                    </a:lnTo>
                    <a:lnTo>
                      <a:pt x="102" y="10"/>
                    </a:lnTo>
                    <a:lnTo>
                      <a:pt x="91" y="13"/>
                    </a:lnTo>
                    <a:lnTo>
                      <a:pt x="81" y="24"/>
                    </a:lnTo>
                    <a:lnTo>
                      <a:pt x="73" y="37"/>
                    </a:lnTo>
                    <a:lnTo>
                      <a:pt x="64" y="48"/>
                    </a:lnTo>
                    <a:lnTo>
                      <a:pt x="56" y="61"/>
                    </a:lnTo>
                    <a:lnTo>
                      <a:pt x="54" y="42"/>
                    </a:lnTo>
                    <a:lnTo>
                      <a:pt x="40" y="35"/>
                    </a:lnTo>
                    <a:lnTo>
                      <a:pt x="26" y="31"/>
                    </a:lnTo>
                    <a:lnTo>
                      <a:pt x="11" y="35"/>
                    </a:lnTo>
                    <a:lnTo>
                      <a:pt x="5" y="40"/>
                    </a:lnTo>
                    <a:lnTo>
                      <a:pt x="3" y="45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0" y="58"/>
                    </a:lnTo>
                    <a:lnTo>
                      <a:pt x="2" y="66"/>
                    </a:lnTo>
                    <a:lnTo>
                      <a:pt x="0" y="66"/>
                    </a:lnTo>
                    <a:lnTo>
                      <a:pt x="3" y="71"/>
                    </a:lnTo>
                    <a:lnTo>
                      <a:pt x="8" y="88"/>
                    </a:lnTo>
                    <a:lnTo>
                      <a:pt x="10" y="92"/>
                    </a:lnTo>
                    <a:lnTo>
                      <a:pt x="11" y="103"/>
                    </a:lnTo>
                    <a:lnTo>
                      <a:pt x="15" y="111"/>
                    </a:lnTo>
                    <a:lnTo>
                      <a:pt x="21" y="113"/>
                    </a:lnTo>
                    <a:lnTo>
                      <a:pt x="37" y="111"/>
                    </a:lnTo>
                    <a:lnTo>
                      <a:pt x="45" y="106"/>
                    </a:lnTo>
                    <a:lnTo>
                      <a:pt x="50" y="100"/>
                    </a:lnTo>
                    <a:lnTo>
                      <a:pt x="65" y="100"/>
                    </a:lnTo>
                    <a:lnTo>
                      <a:pt x="72" y="96"/>
                    </a:lnTo>
                    <a:lnTo>
                      <a:pt x="80" y="90"/>
                    </a:lnTo>
                    <a:lnTo>
                      <a:pt x="91" y="90"/>
                    </a:lnTo>
                    <a:lnTo>
                      <a:pt x="94" y="87"/>
                    </a:lnTo>
                    <a:lnTo>
                      <a:pt x="99" y="80"/>
                    </a:lnTo>
                    <a:lnTo>
                      <a:pt x="107" y="76"/>
                    </a:lnTo>
                    <a:lnTo>
                      <a:pt x="132" y="68"/>
                    </a:lnTo>
                    <a:lnTo>
                      <a:pt x="137" y="63"/>
                    </a:lnTo>
                    <a:lnTo>
                      <a:pt x="145" y="61"/>
                    </a:lnTo>
                    <a:lnTo>
                      <a:pt x="145" y="55"/>
                    </a:lnTo>
                    <a:lnTo>
                      <a:pt x="146" y="50"/>
                    </a:lnTo>
                    <a:lnTo>
                      <a:pt x="156" y="43"/>
                    </a:lnTo>
                    <a:lnTo>
                      <a:pt x="146" y="21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56" name="Freeform 97"/>
              <p:cNvSpPr/>
              <p:nvPr/>
            </p:nvSpPr>
            <p:spPr>
              <a:xfrm>
                <a:off x="4791240" y="3335400"/>
                <a:ext cx="261720" cy="456840"/>
              </a:xfrm>
              <a:custGeom>
                <a:avLst/>
                <a:gdLst>
                  <a:gd name="textAreaLeft" fmla="*/ 0 w 261720"/>
                  <a:gd name="textAreaRight" fmla="*/ 262080 w 261720"/>
                  <a:gd name="textAreaTop" fmla="*/ 0 h 456840"/>
                  <a:gd name="textAreaBottom" fmla="*/ 457200 h 456840"/>
                  <a:gd name="GluePoint1X" fmla="*/ 73 w 165"/>
                  <a:gd name="GluePoint1Y" fmla="*/ 35 h 288"/>
                  <a:gd name="GluePoint2X" fmla="*/ 89 w 165"/>
                  <a:gd name="GluePoint2Y" fmla="*/ 21 h 288"/>
                  <a:gd name="GluePoint3X" fmla="*/ 100 w 165"/>
                  <a:gd name="GluePoint3Y" fmla="*/ 22 h 288"/>
                  <a:gd name="GluePoint4X" fmla="*/ 119 w 165"/>
                  <a:gd name="GluePoint4Y" fmla="*/ 19 h 288"/>
                  <a:gd name="GluePoint5X" fmla="*/ 130 w 165"/>
                  <a:gd name="GluePoint5Y" fmla="*/ 14 h 288"/>
                  <a:gd name="GluePoint6X" fmla="*/ 140 w 165"/>
                  <a:gd name="GluePoint6Y" fmla="*/ 16 h 288"/>
                  <a:gd name="GluePoint7X" fmla="*/ 162 w 165"/>
                  <a:gd name="GluePoint7Y" fmla="*/ 3 h 288"/>
                  <a:gd name="GluePoint8X" fmla="*/ 164 w 165"/>
                  <a:gd name="GluePoint8Y" fmla="*/ 3 h 288"/>
                  <a:gd name="GluePoint9X" fmla="*/ 165 w 165"/>
                  <a:gd name="GluePoint9Y" fmla="*/ 9 h 288"/>
                  <a:gd name="GluePoint10X" fmla="*/ 161 w 165"/>
                  <a:gd name="GluePoint10Y" fmla="*/ 42 h 288"/>
                  <a:gd name="GluePoint11X" fmla="*/ 161 w 165"/>
                  <a:gd name="GluePoint11Y" fmla="*/ 46 h 288"/>
                  <a:gd name="GluePoint12X" fmla="*/ 161 w 165"/>
                  <a:gd name="GluePoint12Y" fmla="*/ 66 h 288"/>
                  <a:gd name="GluePoint13X" fmla="*/ 161 w 165"/>
                  <a:gd name="GluePoint13Y" fmla="*/ 71 h 288"/>
                  <a:gd name="GluePoint14X" fmla="*/ 164 w 165"/>
                  <a:gd name="GluePoint14Y" fmla="*/ 75 h 288"/>
                  <a:gd name="GluePoint15X" fmla="*/ 161 w 165"/>
                  <a:gd name="GluePoint15Y" fmla="*/ 85 h 288"/>
                  <a:gd name="GluePoint16X" fmla="*/ 149 w 165"/>
                  <a:gd name="GluePoint16Y" fmla="*/ 99 h 288"/>
                  <a:gd name="GluePoint17X" fmla="*/ 146 w 165"/>
                  <a:gd name="GluePoint17Y" fmla="*/ 104 h 288"/>
                  <a:gd name="GluePoint18X" fmla="*/ 137 w 165"/>
                  <a:gd name="GluePoint18Y" fmla="*/ 112 h 288"/>
                  <a:gd name="GluePoint19X" fmla="*/ 122 w 165"/>
                  <a:gd name="GluePoint19Y" fmla="*/ 120 h 288"/>
                  <a:gd name="GluePoint20X" fmla="*/ 102 w 165"/>
                  <a:gd name="GluePoint20Y" fmla="*/ 133 h 288"/>
                  <a:gd name="GluePoint21X" fmla="*/ 97 w 165"/>
                  <a:gd name="GluePoint21Y" fmla="*/ 138 h 288"/>
                  <a:gd name="GluePoint22X" fmla="*/ 91 w 165"/>
                  <a:gd name="GluePoint22Y" fmla="*/ 149 h 288"/>
                  <a:gd name="GluePoint23X" fmla="*/ 89 w 165"/>
                  <a:gd name="GluePoint23Y" fmla="*/ 145 h 288"/>
                  <a:gd name="GluePoint24X" fmla="*/ 70 w 165"/>
                  <a:gd name="GluePoint24Y" fmla="*/ 167 h 288"/>
                  <a:gd name="GluePoint25X" fmla="*/ 67 w 165"/>
                  <a:gd name="GluePoint25Y" fmla="*/ 180 h 288"/>
                  <a:gd name="GluePoint26X" fmla="*/ 72 w 165"/>
                  <a:gd name="GluePoint26Y" fmla="*/ 186 h 288"/>
                  <a:gd name="GluePoint27X" fmla="*/ 76 w 165"/>
                  <a:gd name="GluePoint27Y" fmla="*/ 206 h 288"/>
                  <a:gd name="GluePoint28X" fmla="*/ 75 w 165"/>
                  <a:gd name="GluePoint28Y" fmla="*/ 225 h 288"/>
                  <a:gd name="GluePoint29X" fmla="*/ 72 w 165"/>
                  <a:gd name="GluePoint29Y" fmla="*/ 243 h 288"/>
                  <a:gd name="GluePoint30X" fmla="*/ 73 w 165"/>
                  <a:gd name="GluePoint30Y" fmla="*/ 241 h 288"/>
                  <a:gd name="GluePoint31X" fmla="*/ 64 w 165"/>
                  <a:gd name="GluePoint31Y" fmla="*/ 254 h 288"/>
                  <a:gd name="GluePoint32X" fmla="*/ 33 w 165"/>
                  <a:gd name="GluePoint32Y" fmla="*/ 267 h 288"/>
                  <a:gd name="GluePoint33X" fmla="*/ 32 w 165"/>
                  <a:gd name="GluePoint33Y" fmla="*/ 280 h 288"/>
                  <a:gd name="GluePoint34X" fmla="*/ 33 w 165"/>
                  <a:gd name="GluePoint34Y" fmla="*/ 288 h 288"/>
                  <a:gd name="GluePoint35X" fmla="*/ 21 w 165"/>
                  <a:gd name="GluePoint35Y" fmla="*/ 270 h 288"/>
                  <a:gd name="GluePoint36X" fmla="*/ 18 w 165"/>
                  <a:gd name="GluePoint36Y" fmla="*/ 214 h 288"/>
                  <a:gd name="GluePoint37X" fmla="*/ 27 w 165"/>
                  <a:gd name="GluePoint37Y" fmla="*/ 199 h 288"/>
                  <a:gd name="GluePoint38X" fmla="*/ 38 w 165"/>
                  <a:gd name="GluePoint38Y" fmla="*/ 151 h 288"/>
                  <a:gd name="GluePoint39X" fmla="*/ 45 w 165"/>
                  <a:gd name="GluePoint39Y" fmla="*/ 124 h 288"/>
                  <a:gd name="GluePoint40X" fmla="*/ 40 w 165"/>
                  <a:gd name="GluePoint40Y" fmla="*/ 106 h 288"/>
                  <a:gd name="GluePoint41X" fmla="*/ 3 w 165"/>
                  <a:gd name="GluePoint41Y" fmla="*/ 96 h 288"/>
                  <a:gd name="GluePoint42X" fmla="*/ 0 w 165"/>
                  <a:gd name="GluePoint42Y" fmla="*/ 82 h 288"/>
                  <a:gd name="GluePoint43X" fmla="*/ 24 w 165"/>
                  <a:gd name="GluePoint43Y" fmla="*/ 72 h 288"/>
                  <a:gd name="GluePoint44X" fmla="*/ 49 w 165"/>
                  <a:gd name="GluePoint44Y" fmla="*/ 63 h 288"/>
                  <a:gd name="GluePoint45X" fmla="*/ 67 w 165"/>
                  <a:gd name="GluePoint45Y" fmla="*/ 71 h 288"/>
                  <a:gd name="GluePoint46X" fmla="*/ 70 w 165"/>
                  <a:gd name="GluePoint46Y" fmla="*/ 85 h 288"/>
                  <a:gd name="GluePoint47X" fmla="*/ 67 w 165"/>
                  <a:gd name="GluePoint47Y" fmla="*/ 103 h 288"/>
                  <a:gd name="GluePoint48X" fmla="*/ 76 w 165"/>
                  <a:gd name="GluePoint48Y" fmla="*/ 117 h 288"/>
                  <a:gd name="GluePoint49X" fmla="*/ 81 w 165"/>
                  <a:gd name="GluePoint49Y" fmla="*/ 112 h 288"/>
                  <a:gd name="GluePoint50X" fmla="*/ 81 w 165"/>
                  <a:gd name="GluePoint50Y" fmla="*/ 103 h 288"/>
                  <a:gd name="GluePoint51X" fmla="*/ 91 w 165"/>
                  <a:gd name="GluePoint51Y" fmla="*/ 88 h 288"/>
                  <a:gd name="GluePoint52X" fmla="*/ 91 w 165"/>
                  <a:gd name="GluePoint52Y" fmla="*/ 79 h 288"/>
                  <a:gd name="GluePoint53X" fmla="*/ 76 w 165"/>
                  <a:gd name="GluePoint53Y" fmla="*/ 54 h 2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65" h="288">
                    <a:moveTo>
                      <a:pt x="76" y="54"/>
                    </a:moveTo>
                    <a:lnTo>
                      <a:pt x="73" y="35"/>
                    </a:lnTo>
                    <a:lnTo>
                      <a:pt x="78" y="21"/>
                    </a:lnTo>
                    <a:lnTo>
                      <a:pt x="89" y="21"/>
                    </a:lnTo>
                    <a:lnTo>
                      <a:pt x="95" y="17"/>
                    </a:lnTo>
                    <a:lnTo>
                      <a:pt x="100" y="22"/>
                    </a:lnTo>
                    <a:lnTo>
                      <a:pt x="108" y="19"/>
                    </a:lnTo>
                    <a:lnTo>
                      <a:pt x="119" y="19"/>
                    </a:lnTo>
                    <a:lnTo>
                      <a:pt x="124" y="16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6"/>
                    </a:lnTo>
                    <a:lnTo>
                      <a:pt x="156" y="9"/>
                    </a:lnTo>
                    <a:lnTo>
                      <a:pt x="162" y="3"/>
                    </a:lnTo>
                    <a:lnTo>
                      <a:pt x="164" y="0"/>
                    </a:lnTo>
                    <a:lnTo>
                      <a:pt x="164" y="3"/>
                    </a:lnTo>
                    <a:lnTo>
                      <a:pt x="165" y="5"/>
                    </a:lnTo>
                    <a:lnTo>
                      <a:pt x="165" y="9"/>
                    </a:lnTo>
                    <a:lnTo>
                      <a:pt x="161" y="24"/>
                    </a:lnTo>
                    <a:lnTo>
                      <a:pt x="161" y="42"/>
                    </a:lnTo>
                    <a:lnTo>
                      <a:pt x="159" y="43"/>
                    </a:lnTo>
                    <a:lnTo>
                      <a:pt x="161" y="46"/>
                    </a:lnTo>
                    <a:lnTo>
                      <a:pt x="159" y="66"/>
                    </a:lnTo>
                    <a:lnTo>
                      <a:pt x="161" y="66"/>
                    </a:lnTo>
                    <a:lnTo>
                      <a:pt x="162" y="69"/>
                    </a:lnTo>
                    <a:lnTo>
                      <a:pt x="161" y="71"/>
                    </a:lnTo>
                    <a:lnTo>
                      <a:pt x="164" y="72"/>
                    </a:lnTo>
                    <a:lnTo>
                      <a:pt x="164" y="75"/>
                    </a:lnTo>
                    <a:lnTo>
                      <a:pt x="157" y="83"/>
                    </a:lnTo>
                    <a:lnTo>
                      <a:pt x="161" y="85"/>
                    </a:lnTo>
                    <a:lnTo>
                      <a:pt x="159" y="90"/>
                    </a:lnTo>
                    <a:lnTo>
                      <a:pt x="149" y="99"/>
                    </a:lnTo>
                    <a:lnTo>
                      <a:pt x="146" y="103"/>
                    </a:lnTo>
                    <a:lnTo>
                      <a:pt x="146" y="104"/>
                    </a:lnTo>
                    <a:lnTo>
                      <a:pt x="146" y="108"/>
                    </a:lnTo>
                    <a:lnTo>
                      <a:pt x="137" y="112"/>
                    </a:lnTo>
                    <a:lnTo>
                      <a:pt x="135" y="116"/>
                    </a:lnTo>
                    <a:lnTo>
                      <a:pt x="122" y="120"/>
                    </a:lnTo>
                    <a:lnTo>
                      <a:pt x="110" y="127"/>
                    </a:lnTo>
                    <a:lnTo>
                      <a:pt x="102" y="133"/>
                    </a:lnTo>
                    <a:lnTo>
                      <a:pt x="102" y="136"/>
                    </a:lnTo>
                    <a:lnTo>
                      <a:pt x="97" y="138"/>
                    </a:lnTo>
                    <a:lnTo>
                      <a:pt x="99" y="140"/>
                    </a:lnTo>
                    <a:lnTo>
                      <a:pt x="91" y="149"/>
                    </a:lnTo>
                    <a:lnTo>
                      <a:pt x="91" y="148"/>
                    </a:lnTo>
                    <a:lnTo>
                      <a:pt x="89" y="145"/>
                    </a:lnTo>
                    <a:lnTo>
                      <a:pt x="87" y="149"/>
                    </a:lnTo>
                    <a:lnTo>
                      <a:pt x="70" y="167"/>
                    </a:lnTo>
                    <a:lnTo>
                      <a:pt x="67" y="167"/>
                    </a:lnTo>
                    <a:lnTo>
                      <a:pt x="67" y="180"/>
                    </a:lnTo>
                    <a:lnTo>
                      <a:pt x="70" y="185"/>
                    </a:lnTo>
                    <a:lnTo>
                      <a:pt x="72" y="186"/>
                    </a:lnTo>
                    <a:lnTo>
                      <a:pt x="75" y="207"/>
                    </a:lnTo>
                    <a:lnTo>
                      <a:pt x="76" y="206"/>
                    </a:lnTo>
                    <a:lnTo>
                      <a:pt x="78" y="207"/>
                    </a:lnTo>
                    <a:lnTo>
                      <a:pt x="75" y="225"/>
                    </a:lnTo>
                    <a:lnTo>
                      <a:pt x="72" y="239"/>
                    </a:lnTo>
                    <a:lnTo>
                      <a:pt x="72" y="243"/>
                    </a:lnTo>
                    <a:lnTo>
                      <a:pt x="75" y="236"/>
                    </a:lnTo>
                    <a:lnTo>
                      <a:pt x="73" y="241"/>
                    </a:lnTo>
                    <a:lnTo>
                      <a:pt x="67" y="251"/>
                    </a:lnTo>
                    <a:lnTo>
                      <a:pt x="64" y="254"/>
                    </a:lnTo>
                    <a:lnTo>
                      <a:pt x="45" y="260"/>
                    </a:lnTo>
                    <a:lnTo>
                      <a:pt x="33" y="267"/>
                    </a:lnTo>
                    <a:lnTo>
                      <a:pt x="29" y="275"/>
                    </a:lnTo>
                    <a:lnTo>
                      <a:pt x="32" y="280"/>
                    </a:lnTo>
                    <a:lnTo>
                      <a:pt x="35" y="276"/>
                    </a:lnTo>
                    <a:lnTo>
                      <a:pt x="33" y="288"/>
                    </a:lnTo>
                    <a:lnTo>
                      <a:pt x="21" y="286"/>
                    </a:lnTo>
                    <a:lnTo>
                      <a:pt x="21" y="270"/>
                    </a:lnTo>
                    <a:lnTo>
                      <a:pt x="22" y="243"/>
                    </a:lnTo>
                    <a:lnTo>
                      <a:pt x="18" y="214"/>
                    </a:lnTo>
                    <a:lnTo>
                      <a:pt x="19" y="206"/>
                    </a:lnTo>
                    <a:lnTo>
                      <a:pt x="27" y="199"/>
                    </a:lnTo>
                    <a:lnTo>
                      <a:pt x="40" y="169"/>
                    </a:lnTo>
                    <a:lnTo>
                      <a:pt x="38" y="151"/>
                    </a:lnTo>
                    <a:lnTo>
                      <a:pt x="43" y="138"/>
                    </a:lnTo>
                    <a:lnTo>
                      <a:pt x="45" y="124"/>
                    </a:lnTo>
                    <a:lnTo>
                      <a:pt x="41" y="109"/>
                    </a:lnTo>
                    <a:lnTo>
                      <a:pt x="40" y="106"/>
                    </a:lnTo>
                    <a:lnTo>
                      <a:pt x="19" y="98"/>
                    </a:lnTo>
                    <a:lnTo>
                      <a:pt x="3" y="96"/>
                    </a:lnTo>
                    <a:lnTo>
                      <a:pt x="5" y="91"/>
                    </a:lnTo>
                    <a:lnTo>
                      <a:pt x="0" y="82"/>
                    </a:lnTo>
                    <a:lnTo>
                      <a:pt x="13" y="77"/>
                    </a:lnTo>
                    <a:lnTo>
                      <a:pt x="24" y="72"/>
                    </a:lnTo>
                    <a:lnTo>
                      <a:pt x="38" y="67"/>
                    </a:lnTo>
                    <a:lnTo>
                      <a:pt x="49" y="63"/>
                    </a:lnTo>
                    <a:lnTo>
                      <a:pt x="56" y="72"/>
                    </a:lnTo>
                    <a:lnTo>
                      <a:pt x="67" y="71"/>
                    </a:lnTo>
                    <a:lnTo>
                      <a:pt x="70" y="72"/>
                    </a:lnTo>
                    <a:lnTo>
                      <a:pt x="70" y="85"/>
                    </a:lnTo>
                    <a:lnTo>
                      <a:pt x="65" y="96"/>
                    </a:lnTo>
                    <a:lnTo>
                      <a:pt x="67" y="103"/>
                    </a:lnTo>
                    <a:lnTo>
                      <a:pt x="78" y="114"/>
                    </a:lnTo>
                    <a:lnTo>
                      <a:pt x="76" y="117"/>
                    </a:lnTo>
                    <a:lnTo>
                      <a:pt x="80" y="117"/>
                    </a:lnTo>
                    <a:lnTo>
                      <a:pt x="81" y="112"/>
                    </a:lnTo>
                    <a:lnTo>
                      <a:pt x="80" y="108"/>
                    </a:lnTo>
                    <a:lnTo>
                      <a:pt x="81" y="103"/>
                    </a:lnTo>
                    <a:lnTo>
                      <a:pt x="89" y="98"/>
                    </a:lnTo>
                    <a:lnTo>
                      <a:pt x="91" y="88"/>
                    </a:lnTo>
                    <a:lnTo>
                      <a:pt x="89" y="83"/>
                    </a:lnTo>
                    <a:lnTo>
                      <a:pt x="91" y="79"/>
                    </a:lnTo>
                    <a:lnTo>
                      <a:pt x="89" y="72"/>
                    </a:lnTo>
                    <a:lnTo>
                      <a:pt x="76" y="5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57" name="Freeform 98"/>
              <p:cNvSpPr/>
              <p:nvPr/>
            </p:nvSpPr>
            <p:spPr>
              <a:xfrm>
                <a:off x="4859280" y="3306600"/>
                <a:ext cx="75960" cy="21384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213840"/>
                  <a:gd name="textAreaBottom" fmla="*/ 214200 h 213840"/>
                  <a:gd name="GluePoint1X" fmla="*/ 33 w 48"/>
                  <a:gd name="GluePoint1Y" fmla="*/ 72 h 135"/>
                  <a:gd name="GluePoint2X" fmla="*/ 32 w 48"/>
                  <a:gd name="GluePoint2Y" fmla="*/ 76 h 135"/>
                  <a:gd name="GluePoint3X" fmla="*/ 35 w 48"/>
                  <a:gd name="GluePoint3Y" fmla="*/ 79 h 135"/>
                  <a:gd name="GluePoint4X" fmla="*/ 38 w 48"/>
                  <a:gd name="GluePoint4Y" fmla="*/ 89 h 135"/>
                  <a:gd name="GluePoint5X" fmla="*/ 32 w 48"/>
                  <a:gd name="GluePoint5Y" fmla="*/ 82 h 135"/>
                  <a:gd name="GluePoint6X" fmla="*/ 30 w 48"/>
                  <a:gd name="GluePoint6Y" fmla="*/ 85 h 135"/>
                  <a:gd name="GluePoint7X" fmla="*/ 27 w 48"/>
                  <a:gd name="GluePoint7Y" fmla="*/ 84 h 135"/>
                  <a:gd name="GluePoint8X" fmla="*/ 29 w 48"/>
                  <a:gd name="GluePoint8Y" fmla="*/ 77 h 135"/>
                  <a:gd name="GluePoint9X" fmla="*/ 25 w 48"/>
                  <a:gd name="GluePoint9Y" fmla="*/ 72 h 135"/>
                  <a:gd name="GluePoint10X" fmla="*/ 24 w 48"/>
                  <a:gd name="GluePoint10Y" fmla="*/ 60 h 135"/>
                  <a:gd name="GluePoint11X" fmla="*/ 21 w 48"/>
                  <a:gd name="GluePoint11Y" fmla="*/ 52 h 135"/>
                  <a:gd name="GluePoint12X" fmla="*/ 24 w 48"/>
                  <a:gd name="GluePoint12Y" fmla="*/ 40 h 135"/>
                  <a:gd name="GluePoint13X" fmla="*/ 25 w 48"/>
                  <a:gd name="GluePoint13Y" fmla="*/ 18 h 135"/>
                  <a:gd name="GluePoint14X" fmla="*/ 19 w 48"/>
                  <a:gd name="GluePoint14Y" fmla="*/ 10 h 135"/>
                  <a:gd name="GluePoint15X" fmla="*/ 21 w 48"/>
                  <a:gd name="GluePoint15Y" fmla="*/ 5 h 135"/>
                  <a:gd name="GluePoint16X" fmla="*/ 19 w 48"/>
                  <a:gd name="GluePoint16Y" fmla="*/ 3 h 135"/>
                  <a:gd name="GluePoint17X" fmla="*/ 14 w 48"/>
                  <a:gd name="GluePoint17Y" fmla="*/ 3 h 135"/>
                  <a:gd name="GluePoint18X" fmla="*/ 6 w 48"/>
                  <a:gd name="GluePoint18Y" fmla="*/ 0 h 135"/>
                  <a:gd name="GluePoint19X" fmla="*/ 6 w 48"/>
                  <a:gd name="GluePoint19Y" fmla="*/ 5 h 135"/>
                  <a:gd name="GluePoint20X" fmla="*/ 10 w 48"/>
                  <a:gd name="GluePoint20Y" fmla="*/ 5 h 135"/>
                  <a:gd name="GluePoint21X" fmla="*/ 11 w 48"/>
                  <a:gd name="GluePoint21Y" fmla="*/ 7 h 135"/>
                  <a:gd name="GluePoint22X" fmla="*/ 16 w 48"/>
                  <a:gd name="GluePoint22Y" fmla="*/ 23 h 135"/>
                  <a:gd name="GluePoint23X" fmla="*/ 11 w 48"/>
                  <a:gd name="GluePoint23Y" fmla="*/ 26 h 135"/>
                  <a:gd name="GluePoint24X" fmla="*/ 10 w 48"/>
                  <a:gd name="GluePoint24Y" fmla="*/ 37 h 135"/>
                  <a:gd name="GluePoint25X" fmla="*/ 10 w 48"/>
                  <a:gd name="GluePoint25Y" fmla="*/ 48 h 135"/>
                  <a:gd name="GluePoint26X" fmla="*/ 13 w 48"/>
                  <a:gd name="GluePoint26Y" fmla="*/ 55 h 135"/>
                  <a:gd name="GluePoint27X" fmla="*/ 6 w 48"/>
                  <a:gd name="GluePoint27Y" fmla="*/ 58 h 135"/>
                  <a:gd name="GluePoint28X" fmla="*/ 5 w 48"/>
                  <a:gd name="GluePoint28Y" fmla="*/ 66 h 135"/>
                  <a:gd name="GluePoint29X" fmla="*/ 0 w 48"/>
                  <a:gd name="GluePoint29Y" fmla="*/ 76 h 135"/>
                  <a:gd name="GluePoint30X" fmla="*/ 3 w 48"/>
                  <a:gd name="GluePoint30Y" fmla="*/ 81 h 135"/>
                  <a:gd name="GluePoint31X" fmla="*/ 6 w 48"/>
                  <a:gd name="GluePoint31Y" fmla="*/ 81 h 135"/>
                  <a:gd name="GluePoint32X" fmla="*/ 13 w 48"/>
                  <a:gd name="GluePoint32Y" fmla="*/ 90 h 135"/>
                  <a:gd name="GluePoint33X" fmla="*/ 24 w 48"/>
                  <a:gd name="GluePoint33Y" fmla="*/ 89 h 135"/>
                  <a:gd name="GluePoint34X" fmla="*/ 27 w 48"/>
                  <a:gd name="GluePoint34Y" fmla="*/ 90 h 135"/>
                  <a:gd name="GluePoint35X" fmla="*/ 27 w 48"/>
                  <a:gd name="GluePoint35Y" fmla="*/ 103 h 135"/>
                  <a:gd name="GluePoint36X" fmla="*/ 22 w 48"/>
                  <a:gd name="GluePoint36Y" fmla="*/ 114 h 135"/>
                  <a:gd name="GluePoint37X" fmla="*/ 24 w 48"/>
                  <a:gd name="GluePoint37Y" fmla="*/ 121 h 135"/>
                  <a:gd name="GluePoint38X" fmla="*/ 35 w 48"/>
                  <a:gd name="GluePoint38Y" fmla="*/ 132 h 135"/>
                  <a:gd name="GluePoint39X" fmla="*/ 33 w 48"/>
                  <a:gd name="GluePoint39Y" fmla="*/ 135 h 135"/>
                  <a:gd name="GluePoint40X" fmla="*/ 37 w 48"/>
                  <a:gd name="GluePoint40Y" fmla="*/ 135 h 135"/>
                  <a:gd name="GluePoint41X" fmla="*/ 38 w 48"/>
                  <a:gd name="GluePoint41Y" fmla="*/ 130 h 135"/>
                  <a:gd name="GluePoint42X" fmla="*/ 37 w 48"/>
                  <a:gd name="GluePoint42Y" fmla="*/ 126 h 135"/>
                  <a:gd name="GluePoint43X" fmla="*/ 38 w 48"/>
                  <a:gd name="GluePoint43Y" fmla="*/ 121 h 135"/>
                  <a:gd name="GluePoint44X" fmla="*/ 46 w 48"/>
                  <a:gd name="GluePoint44Y" fmla="*/ 116 h 135"/>
                  <a:gd name="GluePoint45X" fmla="*/ 48 w 48"/>
                  <a:gd name="GluePoint45Y" fmla="*/ 106 h 135"/>
                  <a:gd name="GluePoint46X" fmla="*/ 46 w 48"/>
                  <a:gd name="GluePoint46Y" fmla="*/ 101 h 135"/>
                  <a:gd name="GluePoint47X" fmla="*/ 48 w 48"/>
                  <a:gd name="GluePoint47Y" fmla="*/ 97 h 135"/>
                  <a:gd name="GluePoint48X" fmla="*/ 46 w 48"/>
                  <a:gd name="GluePoint48Y" fmla="*/ 90 h 135"/>
                  <a:gd name="GluePoint49X" fmla="*/ 33 w 48"/>
                  <a:gd name="GluePoint49Y" fmla="*/ 72 h 1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48" h="135">
                    <a:moveTo>
                      <a:pt x="33" y="72"/>
                    </a:moveTo>
                    <a:lnTo>
                      <a:pt x="32" y="76"/>
                    </a:lnTo>
                    <a:lnTo>
                      <a:pt x="35" y="79"/>
                    </a:lnTo>
                    <a:lnTo>
                      <a:pt x="38" y="89"/>
                    </a:lnTo>
                    <a:lnTo>
                      <a:pt x="32" y="82"/>
                    </a:lnTo>
                    <a:lnTo>
                      <a:pt x="30" y="85"/>
                    </a:lnTo>
                    <a:lnTo>
                      <a:pt x="27" y="84"/>
                    </a:lnTo>
                    <a:lnTo>
                      <a:pt x="29" y="77"/>
                    </a:lnTo>
                    <a:lnTo>
                      <a:pt x="25" y="72"/>
                    </a:lnTo>
                    <a:lnTo>
                      <a:pt x="24" y="60"/>
                    </a:lnTo>
                    <a:lnTo>
                      <a:pt x="21" y="52"/>
                    </a:lnTo>
                    <a:lnTo>
                      <a:pt x="24" y="40"/>
                    </a:lnTo>
                    <a:lnTo>
                      <a:pt x="25" y="18"/>
                    </a:lnTo>
                    <a:lnTo>
                      <a:pt x="19" y="10"/>
                    </a:lnTo>
                    <a:lnTo>
                      <a:pt x="21" y="5"/>
                    </a:lnTo>
                    <a:lnTo>
                      <a:pt x="19" y="3"/>
                    </a:lnTo>
                    <a:lnTo>
                      <a:pt x="14" y="3"/>
                    </a:lnTo>
                    <a:lnTo>
                      <a:pt x="6" y="0"/>
                    </a:lnTo>
                    <a:lnTo>
                      <a:pt x="6" y="5"/>
                    </a:lnTo>
                    <a:lnTo>
                      <a:pt x="10" y="5"/>
                    </a:lnTo>
                    <a:lnTo>
                      <a:pt x="11" y="7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10" y="37"/>
                    </a:lnTo>
                    <a:lnTo>
                      <a:pt x="10" y="48"/>
                    </a:lnTo>
                    <a:lnTo>
                      <a:pt x="13" y="55"/>
                    </a:lnTo>
                    <a:lnTo>
                      <a:pt x="6" y="58"/>
                    </a:lnTo>
                    <a:lnTo>
                      <a:pt x="5" y="66"/>
                    </a:lnTo>
                    <a:lnTo>
                      <a:pt x="0" y="76"/>
                    </a:lnTo>
                    <a:lnTo>
                      <a:pt x="3" y="81"/>
                    </a:lnTo>
                    <a:lnTo>
                      <a:pt x="6" y="81"/>
                    </a:lnTo>
                    <a:lnTo>
                      <a:pt x="13" y="90"/>
                    </a:lnTo>
                    <a:lnTo>
                      <a:pt x="24" y="89"/>
                    </a:lnTo>
                    <a:lnTo>
                      <a:pt x="27" y="90"/>
                    </a:lnTo>
                    <a:lnTo>
                      <a:pt x="27" y="103"/>
                    </a:lnTo>
                    <a:lnTo>
                      <a:pt x="22" y="114"/>
                    </a:lnTo>
                    <a:lnTo>
                      <a:pt x="24" y="121"/>
                    </a:lnTo>
                    <a:lnTo>
                      <a:pt x="35" y="132"/>
                    </a:lnTo>
                    <a:lnTo>
                      <a:pt x="33" y="135"/>
                    </a:lnTo>
                    <a:lnTo>
                      <a:pt x="37" y="135"/>
                    </a:lnTo>
                    <a:lnTo>
                      <a:pt x="38" y="130"/>
                    </a:lnTo>
                    <a:lnTo>
                      <a:pt x="37" y="126"/>
                    </a:lnTo>
                    <a:lnTo>
                      <a:pt x="38" y="121"/>
                    </a:lnTo>
                    <a:lnTo>
                      <a:pt x="46" y="116"/>
                    </a:lnTo>
                    <a:lnTo>
                      <a:pt x="48" y="106"/>
                    </a:lnTo>
                    <a:lnTo>
                      <a:pt x="46" y="101"/>
                    </a:lnTo>
                    <a:lnTo>
                      <a:pt x="48" y="97"/>
                    </a:lnTo>
                    <a:lnTo>
                      <a:pt x="46" y="90"/>
                    </a:lnTo>
                    <a:lnTo>
                      <a:pt x="33" y="7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58" name="Freeform 99"/>
              <p:cNvSpPr/>
              <p:nvPr/>
            </p:nvSpPr>
            <p:spPr>
              <a:xfrm>
                <a:off x="4894200" y="2916360"/>
                <a:ext cx="194760" cy="256680"/>
              </a:xfrm>
              <a:custGeom>
                <a:avLst/>
                <a:gdLst>
                  <a:gd name="textAreaLeft" fmla="*/ 0 w 194760"/>
                  <a:gd name="textAreaRight" fmla="*/ 195120 w 194760"/>
                  <a:gd name="textAreaTop" fmla="*/ 0 h 256680"/>
                  <a:gd name="textAreaBottom" fmla="*/ 257040 h 256680"/>
                  <a:gd name="GluePoint1X" fmla="*/ 5 w 123"/>
                  <a:gd name="GluePoint1Y" fmla="*/ 98 h 162"/>
                  <a:gd name="GluePoint2X" fmla="*/ 3 w 123"/>
                  <a:gd name="GluePoint2Y" fmla="*/ 95 h 162"/>
                  <a:gd name="GluePoint3X" fmla="*/ 5 w 123"/>
                  <a:gd name="GluePoint3Y" fmla="*/ 90 h 162"/>
                  <a:gd name="GluePoint4X" fmla="*/ 8 w 123"/>
                  <a:gd name="GluePoint4Y" fmla="*/ 90 h 162"/>
                  <a:gd name="GluePoint5X" fmla="*/ 11 w 123"/>
                  <a:gd name="GluePoint5Y" fmla="*/ 89 h 162"/>
                  <a:gd name="GluePoint6X" fmla="*/ 15 w 123"/>
                  <a:gd name="GluePoint6Y" fmla="*/ 87 h 162"/>
                  <a:gd name="GluePoint7X" fmla="*/ 15 w 123"/>
                  <a:gd name="GluePoint7Y" fmla="*/ 85 h 162"/>
                  <a:gd name="GluePoint8X" fmla="*/ 11 w 123"/>
                  <a:gd name="GluePoint8Y" fmla="*/ 85 h 162"/>
                  <a:gd name="GluePoint9X" fmla="*/ 8 w 123"/>
                  <a:gd name="GluePoint9Y" fmla="*/ 85 h 162"/>
                  <a:gd name="GluePoint10X" fmla="*/ 7 w 123"/>
                  <a:gd name="GluePoint10Y" fmla="*/ 87 h 162"/>
                  <a:gd name="GluePoint11X" fmla="*/ 5 w 123"/>
                  <a:gd name="GluePoint11Y" fmla="*/ 87 h 162"/>
                  <a:gd name="GluePoint12X" fmla="*/ 3 w 123"/>
                  <a:gd name="GluePoint12Y" fmla="*/ 84 h 162"/>
                  <a:gd name="GluePoint13X" fmla="*/ 2 w 123"/>
                  <a:gd name="GluePoint13Y" fmla="*/ 80 h 162"/>
                  <a:gd name="GluePoint14X" fmla="*/ 2 w 123"/>
                  <a:gd name="GluePoint14Y" fmla="*/ 77 h 162"/>
                  <a:gd name="GluePoint15X" fmla="*/ 2 w 123"/>
                  <a:gd name="GluePoint15Y" fmla="*/ 77 h 162"/>
                  <a:gd name="GluePoint16X" fmla="*/ 16 w 123"/>
                  <a:gd name="GluePoint16Y" fmla="*/ 53 h 162"/>
                  <a:gd name="GluePoint17X" fmla="*/ 18 w 123"/>
                  <a:gd name="GluePoint17Y" fmla="*/ 43 h 162"/>
                  <a:gd name="GluePoint18X" fmla="*/ 16 w 123"/>
                  <a:gd name="GluePoint18Y" fmla="*/ 32 h 162"/>
                  <a:gd name="GluePoint19X" fmla="*/ 10 w 123"/>
                  <a:gd name="GluePoint19Y" fmla="*/ 26 h 162"/>
                  <a:gd name="GluePoint20X" fmla="*/ 7 w 123"/>
                  <a:gd name="GluePoint20Y" fmla="*/ 11 h 162"/>
                  <a:gd name="GluePoint21X" fmla="*/ 0 w 123"/>
                  <a:gd name="GluePoint21Y" fmla="*/ 8 h 162"/>
                  <a:gd name="GluePoint22X" fmla="*/ 8 w 123"/>
                  <a:gd name="GluePoint22Y" fmla="*/ 0 h 162"/>
                  <a:gd name="GluePoint23X" fmla="*/ 29 w 123"/>
                  <a:gd name="GluePoint23Y" fmla="*/ 0 h 162"/>
                  <a:gd name="GluePoint24X" fmla="*/ 42 w 123"/>
                  <a:gd name="GluePoint24Y" fmla="*/ 0 h 162"/>
                  <a:gd name="GluePoint25X" fmla="*/ 61 w 123"/>
                  <a:gd name="GluePoint25Y" fmla="*/ 15 h 162"/>
                  <a:gd name="GluePoint26X" fmla="*/ 76 w 123"/>
                  <a:gd name="GluePoint26Y" fmla="*/ 19 h 162"/>
                  <a:gd name="GluePoint27X" fmla="*/ 84 w 123"/>
                  <a:gd name="GluePoint27Y" fmla="*/ 19 h 162"/>
                  <a:gd name="GluePoint28X" fmla="*/ 91 w 123"/>
                  <a:gd name="GluePoint28Y" fmla="*/ 15 h 162"/>
                  <a:gd name="GluePoint29X" fmla="*/ 94 w 123"/>
                  <a:gd name="GluePoint29Y" fmla="*/ 10 h 162"/>
                  <a:gd name="GluePoint30X" fmla="*/ 105 w 123"/>
                  <a:gd name="GluePoint30Y" fmla="*/ 6 h 162"/>
                  <a:gd name="GluePoint31X" fmla="*/ 115 w 123"/>
                  <a:gd name="GluePoint31Y" fmla="*/ 11 h 162"/>
                  <a:gd name="GluePoint32X" fmla="*/ 123 w 123"/>
                  <a:gd name="GluePoint32Y" fmla="*/ 11 h 162"/>
                  <a:gd name="GluePoint33X" fmla="*/ 116 w 123"/>
                  <a:gd name="GluePoint33Y" fmla="*/ 23 h 162"/>
                  <a:gd name="GluePoint34X" fmla="*/ 110 w 123"/>
                  <a:gd name="GluePoint34Y" fmla="*/ 31 h 162"/>
                  <a:gd name="GluePoint35X" fmla="*/ 110 w 123"/>
                  <a:gd name="GluePoint35Y" fmla="*/ 47 h 162"/>
                  <a:gd name="GluePoint36X" fmla="*/ 110 w 123"/>
                  <a:gd name="GluePoint36Y" fmla="*/ 63 h 162"/>
                  <a:gd name="GluePoint37X" fmla="*/ 110 w 123"/>
                  <a:gd name="GluePoint37Y" fmla="*/ 80 h 162"/>
                  <a:gd name="GluePoint38X" fmla="*/ 110 w 123"/>
                  <a:gd name="GluePoint38Y" fmla="*/ 97 h 162"/>
                  <a:gd name="GluePoint39X" fmla="*/ 118 w 123"/>
                  <a:gd name="GluePoint39Y" fmla="*/ 109 h 162"/>
                  <a:gd name="GluePoint40X" fmla="*/ 113 w 123"/>
                  <a:gd name="GluePoint40Y" fmla="*/ 114 h 162"/>
                  <a:gd name="GluePoint41X" fmla="*/ 110 w 123"/>
                  <a:gd name="GluePoint41Y" fmla="*/ 116 h 162"/>
                  <a:gd name="GluePoint42X" fmla="*/ 107 w 123"/>
                  <a:gd name="GluePoint42Y" fmla="*/ 122 h 162"/>
                  <a:gd name="GluePoint43X" fmla="*/ 102 w 123"/>
                  <a:gd name="GluePoint43Y" fmla="*/ 125 h 162"/>
                  <a:gd name="GluePoint44X" fmla="*/ 100 w 123"/>
                  <a:gd name="GluePoint44Y" fmla="*/ 129 h 162"/>
                  <a:gd name="GluePoint45X" fmla="*/ 89 w 123"/>
                  <a:gd name="GluePoint45Y" fmla="*/ 156 h 162"/>
                  <a:gd name="GluePoint46X" fmla="*/ 83 w 123"/>
                  <a:gd name="GluePoint46Y" fmla="*/ 162 h 162"/>
                  <a:gd name="GluePoint47X" fmla="*/ 62 w 123"/>
                  <a:gd name="GluePoint47Y" fmla="*/ 146 h 162"/>
                  <a:gd name="GluePoint48X" fmla="*/ 59 w 123"/>
                  <a:gd name="GluePoint48Y" fmla="*/ 134 h 162"/>
                  <a:gd name="GluePoint49X" fmla="*/ 5 w 123"/>
                  <a:gd name="GluePoint49Y" fmla="*/ 98 h 162"/>
                  <a:gd name="GluePoint50X" fmla="*/ 5 w 123"/>
                  <a:gd name="GluePoint50Y" fmla="*/ 98 h 1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23" h="162">
                    <a:moveTo>
                      <a:pt x="5" y="98"/>
                    </a:moveTo>
                    <a:lnTo>
                      <a:pt x="3" y="95"/>
                    </a:lnTo>
                    <a:lnTo>
                      <a:pt x="5" y="90"/>
                    </a:lnTo>
                    <a:lnTo>
                      <a:pt x="8" y="90"/>
                    </a:lnTo>
                    <a:lnTo>
                      <a:pt x="11" y="89"/>
                    </a:lnTo>
                    <a:lnTo>
                      <a:pt x="15" y="87"/>
                    </a:lnTo>
                    <a:lnTo>
                      <a:pt x="15" y="85"/>
                    </a:lnTo>
                    <a:lnTo>
                      <a:pt x="11" y="85"/>
                    </a:lnTo>
                    <a:lnTo>
                      <a:pt x="8" y="85"/>
                    </a:lnTo>
                    <a:lnTo>
                      <a:pt x="7" y="87"/>
                    </a:lnTo>
                    <a:lnTo>
                      <a:pt x="5" y="87"/>
                    </a:lnTo>
                    <a:lnTo>
                      <a:pt x="3" y="84"/>
                    </a:lnTo>
                    <a:lnTo>
                      <a:pt x="2" y="80"/>
                    </a:lnTo>
                    <a:lnTo>
                      <a:pt x="2" y="77"/>
                    </a:lnTo>
                    <a:lnTo>
                      <a:pt x="2" y="77"/>
                    </a:lnTo>
                    <a:lnTo>
                      <a:pt x="16" y="53"/>
                    </a:lnTo>
                    <a:lnTo>
                      <a:pt x="18" y="43"/>
                    </a:lnTo>
                    <a:lnTo>
                      <a:pt x="16" y="32"/>
                    </a:lnTo>
                    <a:lnTo>
                      <a:pt x="10" y="26"/>
                    </a:lnTo>
                    <a:lnTo>
                      <a:pt x="7" y="11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9" y="0"/>
                    </a:lnTo>
                    <a:lnTo>
                      <a:pt x="42" y="0"/>
                    </a:lnTo>
                    <a:lnTo>
                      <a:pt x="61" y="15"/>
                    </a:lnTo>
                    <a:lnTo>
                      <a:pt x="76" y="19"/>
                    </a:lnTo>
                    <a:lnTo>
                      <a:pt x="84" y="19"/>
                    </a:lnTo>
                    <a:lnTo>
                      <a:pt x="91" y="15"/>
                    </a:lnTo>
                    <a:lnTo>
                      <a:pt x="94" y="10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3" y="11"/>
                    </a:lnTo>
                    <a:lnTo>
                      <a:pt x="116" y="23"/>
                    </a:lnTo>
                    <a:lnTo>
                      <a:pt x="110" y="31"/>
                    </a:lnTo>
                    <a:lnTo>
                      <a:pt x="110" y="47"/>
                    </a:lnTo>
                    <a:lnTo>
                      <a:pt x="110" y="63"/>
                    </a:lnTo>
                    <a:lnTo>
                      <a:pt x="110" y="80"/>
                    </a:lnTo>
                    <a:lnTo>
                      <a:pt x="110" y="97"/>
                    </a:lnTo>
                    <a:lnTo>
                      <a:pt x="118" y="109"/>
                    </a:lnTo>
                    <a:lnTo>
                      <a:pt x="113" y="114"/>
                    </a:lnTo>
                    <a:lnTo>
                      <a:pt x="110" y="116"/>
                    </a:lnTo>
                    <a:lnTo>
                      <a:pt x="107" y="122"/>
                    </a:lnTo>
                    <a:lnTo>
                      <a:pt x="102" y="125"/>
                    </a:lnTo>
                    <a:lnTo>
                      <a:pt x="100" y="129"/>
                    </a:lnTo>
                    <a:lnTo>
                      <a:pt x="89" y="156"/>
                    </a:lnTo>
                    <a:lnTo>
                      <a:pt x="83" y="162"/>
                    </a:lnTo>
                    <a:lnTo>
                      <a:pt x="62" y="146"/>
                    </a:lnTo>
                    <a:lnTo>
                      <a:pt x="59" y="134"/>
                    </a:lnTo>
                    <a:lnTo>
                      <a:pt x="5" y="98"/>
                    </a:lnTo>
                    <a:lnTo>
                      <a:pt x="5" y="9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59" name="Freeform 100"/>
              <p:cNvSpPr/>
              <p:nvPr/>
            </p:nvSpPr>
            <p:spPr>
              <a:xfrm>
                <a:off x="4791240" y="3071880"/>
                <a:ext cx="259920" cy="298080"/>
              </a:xfrm>
              <a:custGeom>
                <a:avLst/>
                <a:gdLst>
                  <a:gd name="textAreaLeft" fmla="*/ 0 w 259920"/>
                  <a:gd name="textAreaRight" fmla="*/ 260280 w 259920"/>
                  <a:gd name="textAreaTop" fmla="*/ 0 h 298080"/>
                  <a:gd name="textAreaBottom" fmla="*/ 298440 h 298080"/>
                  <a:gd name="GluePoint1X" fmla="*/ 13 w 164"/>
                  <a:gd name="GluePoint1Y" fmla="*/ 113 h 188"/>
                  <a:gd name="GluePoint2X" fmla="*/ 8 w 164"/>
                  <a:gd name="GluePoint2Y" fmla="*/ 98 h 188"/>
                  <a:gd name="GluePoint3X" fmla="*/ 2 w 164"/>
                  <a:gd name="GluePoint3Y" fmla="*/ 90 h 188"/>
                  <a:gd name="GluePoint4X" fmla="*/ 2 w 164"/>
                  <a:gd name="GluePoint4Y" fmla="*/ 74 h 188"/>
                  <a:gd name="GluePoint5X" fmla="*/ 0 w 164"/>
                  <a:gd name="GluePoint5Y" fmla="*/ 60 h 188"/>
                  <a:gd name="GluePoint6X" fmla="*/ 18 w 164"/>
                  <a:gd name="GluePoint6Y" fmla="*/ 39 h 188"/>
                  <a:gd name="GluePoint7X" fmla="*/ 13 w 164"/>
                  <a:gd name="GluePoint7Y" fmla="*/ 29 h 188"/>
                  <a:gd name="GluePoint8X" fmla="*/ 19 w 164"/>
                  <a:gd name="GluePoint8Y" fmla="*/ 16 h 188"/>
                  <a:gd name="GluePoint9X" fmla="*/ 33 w 164"/>
                  <a:gd name="GluePoint9Y" fmla="*/ 0 h 188"/>
                  <a:gd name="GluePoint10X" fmla="*/ 33 w 164"/>
                  <a:gd name="GluePoint10Y" fmla="*/ 8 h 188"/>
                  <a:gd name="GluePoint11X" fmla="*/ 32 w 164"/>
                  <a:gd name="GluePoint11Y" fmla="*/ 18 h 188"/>
                  <a:gd name="GluePoint12X" fmla="*/ 33 w 164"/>
                  <a:gd name="GluePoint12Y" fmla="*/ 27 h 188"/>
                  <a:gd name="GluePoint13X" fmla="*/ 37 w 164"/>
                  <a:gd name="GluePoint13Y" fmla="*/ 29 h 188"/>
                  <a:gd name="GluePoint14X" fmla="*/ 40 w 164"/>
                  <a:gd name="GluePoint14Y" fmla="*/ 27 h 188"/>
                  <a:gd name="GluePoint15X" fmla="*/ 40 w 164"/>
                  <a:gd name="GluePoint15Y" fmla="*/ 23 h 188"/>
                  <a:gd name="GluePoint16X" fmla="*/ 45 w 164"/>
                  <a:gd name="GluePoint16Y" fmla="*/ 27 h 188"/>
                  <a:gd name="GluePoint17X" fmla="*/ 48 w 164"/>
                  <a:gd name="GluePoint17Y" fmla="*/ 27 h 188"/>
                  <a:gd name="GluePoint18X" fmla="*/ 49 w 164"/>
                  <a:gd name="GluePoint18Y" fmla="*/ 34 h 188"/>
                  <a:gd name="GluePoint19X" fmla="*/ 51 w 164"/>
                  <a:gd name="GluePoint19Y" fmla="*/ 29 h 188"/>
                  <a:gd name="GluePoint20X" fmla="*/ 53 w 164"/>
                  <a:gd name="GluePoint20Y" fmla="*/ 26 h 188"/>
                  <a:gd name="GluePoint21X" fmla="*/ 57 w 164"/>
                  <a:gd name="GluePoint21Y" fmla="*/ 26 h 188"/>
                  <a:gd name="GluePoint22X" fmla="*/ 64 w 164"/>
                  <a:gd name="GluePoint22Y" fmla="*/ 23 h 188"/>
                  <a:gd name="GluePoint23X" fmla="*/ 62 w 164"/>
                  <a:gd name="GluePoint23Y" fmla="*/ 19 h 188"/>
                  <a:gd name="GluePoint24X" fmla="*/ 56 w 164"/>
                  <a:gd name="GluePoint24Y" fmla="*/ 19 h 188"/>
                  <a:gd name="GluePoint25X" fmla="*/ 59 w 164"/>
                  <a:gd name="GluePoint25Y" fmla="*/ 16 h 188"/>
                  <a:gd name="GluePoint26X" fmla="*/ 59 w 164"/>
                  <a:gd name="GluePoint26Y" fmla="*/ 15 h 188"/>
                  <a:gd name="GluePoint27X" fmla="*/ 62 w 164"/>
                  <a:gd name="GluePoint27Y" fmla="*/ 13 h 188"/>
                  <a:gd name="GluePoint28X" fmla="*/ 64 w 164"/>
                  <a:gd name="GluePoint28Y" fmla="*/ 8 h 188"/>
                  <a:gd name="GluePoint29X" fmla="*/ 65 w 164"/>
                  <a:gd name="GluePoint29Y" fmla="*/ 5 h 188"/>
                  <a:gd name="GluePoint30X" fmla="*/ 67 w 164"/>
                  <a:gd name="GluePoint30Y" fmla="*/ 5 h 188"/>
                  <a:gd name="GluePoint31X" fmla="*/ 67 w 164"/>
                  <a:gd name="GluePoint31Y" fmla="*/ 0 h 188"/>
                  <a:gd name="GluePoint32X" fmla="*/ 70 w 164"/>
                  <a:gd name="GluePoint32Y" fmla="*/ 0 h 188"/>
                  <a:gd name="GluePoint33X" fmla="*/ 127 w 164"/>
                  <a:gd name="GluePoint33Y" fmla="*/ 48 h 188"/>
                  <a:gd name="GluePoint34X" fmla="*/ 140 w 164"/>
                  <a:gd name="GluePoint34Y" fmla="*/ 90 h 188"/>
                  <a:gd name="GluePoint35X" fmla="*/ 151 w 164"/>
                  <a:gd name="GluePoint35Y" fmla="*/ 108 h 188"/>
                  <a:gd name="GluePoint36X" fmla="*/ 149 w 164"/>
                  <a:gd name="GluePoint36Y" fmla="*/ 122 h 188"/>
                  <a:gd name="GluePoint37X" fmla="*/ 146 w 164"/>
                  <a:gd name="GluePoint37Y" fmla="*/ 126 h 188"/>
                  <a:gd name="GluePoint38X" fmla="*/ 149 w 164"/>
                  <a:gd name="GluePoint38Y" fmla="*/ 137 h 188"/>
                  <a:gd name="GluePoint39X" fmla="*/ 153 w 164"/>
                  <a:gd name="GluePoint39Y" fmla="*/ 145 h 188"/>
                  <a:gd name="GluePoint40X" fmla="*/ 164 w 164"/>
                  <a:gd name="GluePoint40Y" fmla="*/ 166 h 188"/>
                  <a:gd name="GluePoint41X" fmla="*/ 156 w 164"/>
                  <a:gd name="GluePoint41Y" fmla="*/ 175 h 188"/>
                  <a:gd name="GluePoint42X" fmla="*/ 134 w 164"/>
                  <a:gd name="GluePoint42Y" fmla="*/ 182 h 188"/>
                  <a:gd name="GluePoint43X" fmla="*/ 124 w 164"/>
                  <a:gd name="GluePoint43Y" fmla="*/ 182 h 188"/>
                  <a:gd name="GluePoint44X" fmla="*/ 108 w 164"/>
                  <a:gd name="GluePoint44Y" fmla="*/ 185 h 188"/>
                  <a:gd name="GluePoint45X" fmla="*/ 95 w 164"/>
                  <a:gd name="GluePoint45Y" fmla="*/ 183 h 188"/>
                  <a:gd name="GluePoint46X" fmla="*/ 78 w 164"/>
                  <a:gd name="GluePoint46Y" fmla="*/ 187 h 188"/>
                  <a:gd name="GluePoint47X" fmla="*/ 72 w 164"/>
                  <a:gd name="GluePoint47Y" fmla="*/ 158 h 188"/>
                  <a:gd name="GluePoint48X" fmla="*/ 65 w 164"/>
                  <a:gd name="GluePoint48Y" fmla="*/ 151 h 188"/>
                  <a:gd name="GluePoint49X" fmla="*/ 62 w 164"/>
                  <a:gd name="GluePoint49Y" fmla="*/ 151 h 188"/>
                  <a:gd name="GluePoint50X" fmla="*/ 49 w 164"/>
                  <a:gd name="GluePoint50Y" fmla="*/ 148 h 188"/>
                  <a:gd name="GluePoint51X" fmla="*/ 26 w 164"/>
                  <a:gd name="GluePoint51Y" fmla="*/ 134 h 1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64" h="188">
                    <a:moveTo>
                      <a:pt x="21" y="134"/>
                    </a:moveTo>
                    <a:lnTo>
                      <a:pt x="13" y="113"/>
                    </a:lnTo>
                    <a:lnTo>
                      <a:pt x="13" y="105"/>
                    </a:lnTo>
                    <a:lnTo>
                      <a:pt x="8" y="98"/>
                    </a:lnTo>
                    <a:lnTo>
                      <a:pt x="2" y="95"/>
                    </a:lnTo>
                    <a:lnTo>
                      <a:pt x="2" y="90"/>
                    </a:lnTo>
                    <a:lnTo>
                      <a:pt x="3" y="87"/>
                    </a:lnTo>
                    <a:lnTo>
                      <a:pt x="2" y="74"/>
                    </a:lnTo>
                    <a:lnTo>
                      <a:pt x="0" y="71"/>
                    </a:lnTo>
                    <a:lnTo>
                      <a:pt x="0" y="60"/>
                    </a:lnTo>
                    <a:lnTo>
                      <a:pt x="8" y="56"/>
                    </a:lnTo>
                    <a:lnTo>
                      <a:pt x="18" y="39"/>
                    </a:lnTo>
                    <a:lnTo>
                      <a:pt x="18" y="34"/>
                    </a:lnTo>
                    <a:lnTo>
                      <a:pt x="13" y="29"/>
                    </a:lnTo>
                    <a:lnTo>
                      <a:pt x="16" y="24"/>
                    </a:lnTo>
                    <a:lnTo>
                      <a:pt x="19" y="16"/>
                    </a:lnTo>
                    <a:lnTo>
                      <a:pt x="13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32" y="18"/>
                    </a:lnTo>
                    <a:lnTo>
                      <a:pt x="33" y="26"/>
                    </a:lnTo>
                    <a:lnTo>
                      <a:pt x="33" y="27"/>
                    </a:lnTo>
                    <a:lnTo>
                      <a:pt x="33" y="31"/>
                    </a:lnTo>
                    <a:lnTo>
                      <a:pt x="37" y="29"/>
                    </a:lnTo>
                    <a:lnTo>
                      <a:pt x="38" y="27"/>
                    </a:lnTo>
                    <a:lnTo>
                      <a:pt x="40" y="27"/>
                    </a:lnTo>
                    <a:lnTo>
                      <a:pt x="38" y="24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49" y="34"/>
                    </a:lnTo>
                    <a:lnTo>
                      <a:pt x="51" y="32"/>
                    </a:lnTo>
                    <a:lnTo>
                      <a:pt x="51" y="29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60" y="24"/>
                    </a:lnTo>
                    <a:lnTo>
                      <a:pt x="64" y="23"/>
                    </a:lnTo>
                    <a:lnTo>
                      <a:pt x="64" y="21"/>
                    </a:lnTo>
                    <a:lnTo>
                      <a:pt x="62" y="19"/>
                    </a:lnTo>
                    <a:lnTo>
                      <a:pt x="59" y="21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9" y="16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2" y="13"/>
                    </a:lnTo>
                    <a:lnTo>
                      <a:pt x="64" y="10"/>
                    </a:lnTo>
                    <a:lnTo>
                      <a:pt x="64" y="8"/>
                    </a:lnTo>
                    <a:lnTo>
                      <a:pt x="65" y="8"/>
                    </a:lnTo>
                    <a:lnTo>
                      <a:pt x="65" y="5"/>
                    </a:lnTo>
                    <a:lnTo>
                      <a:pt x="67" y="7"/>
                    </a:lnTo>
                    <a:lnTo>
                      <a:pt x="67" y="5"/>
                    </a:lnTo>
                    <a:lnTo>
                      <a:pt x="67" y="3"/>
                    </a:lnTo>
                    <a:lnTo>
                      <a:pt x="67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124" y="36"/>
                    </a:lnTo>
                    <a:lnTo>
                      <a:pt x="127" y="48"/>
                    </a:lnTo>
                    <a:lnTo>
                      <a:pt x="148" y="64"/>
                    </a:lnTo>
                    <a:lnTo>
                      <a:pt x="140" y="90"/>
                    </a:lnTo>
                    <a:lnTo>
                      <a:pt x="141" y="93"/>
                    </a:lnTo>
                    <a:lnTo>
                      <a:pt x="151" y="108"/>
                    </a:lnTo>
                    <a:lnTo>
                      <a:pt x="148" y="118"/>
                    </a:lnTo>
                    <a:lnTo>
                      <a:pt x="149" y="122"/>
                    </a:lnTo>
                    <a:lnTo>
                      <a:pt x="149" y="126"/>
                    </a:lnTo>
                    <a:lnTo>
                      <a:pt x="146" y="126"/>
                    </a:lnTo>
                    <a:lnTo>
                      <a:pt x="146" y="129"/>
                    </a:lnTo>
                    <a:lnTo>
                      <a:pt x="149" y="137"/>
                    </a:lnTo>
                    <a:lnTo>
                      <a:pt x="149" y="138"/>
                    </a:lnTo>
                    <a:lnTo>
                      <a:pt x="153" y="145"/>
                    </a:lnTo>
                    <a:lnTo>
                      <a:pt x="154" y="158"/>
                    </a:lnTo>
                    <a:lnTo>
                      <a:pt x="164" y="166"/>
                    </a:lnTo>
                    <a:lnTo>
                      <a:pt x="162" y="169"/>
                    </a:lnTo>
                    <a:lnTo>
                      <a:pt x="156" y="175"/>
                    </a:lnTo>
                    <a:lnTo>
                      <a:pt x="140" y="182"/>
                    </a:lnTo>
                    <a:lnTo>
                      <a:pt x="134" y="182"/>
                    </a:lnTo>
                    <a:lnTo>
                      <a:pt x="130" y="180"/>
                    </a:lnTo>
                    <a:lnTo>
                      <a:pt x="124" y="182"/>
                    </a:lnTo>
                    <a:lnTo>
                      <a:pt x="119" y="185"/>
                    </a:lnTo>
                    <a:lnTo>
                      <a:pt x="108" y="185"/>
                    </a:lnTo>
                    <a:lnTo>
                      <a:pt x="100" y="188"/>
                    </a:lnTo>
                    <a:lnTo>
                      <a:pt x="95" y="183"/>
                    </a:lnTo>
                    <a:lnTo>
                      <a:pt x="89" y="187"/>
                    </a:lnTo>
                    <a:lnTo>
                      <a:pt x="78" y="187"/>
                    </a:lnTo>
                    <a:lnTo>
                      <a:pt x="75" y="179"/>
                    </a:lnTo>
                    <a:lnTo>
                      <a:pt x="72" y="158"/>
                    </a:lnTo>
                    <a:lnTo>
                      <a:pt x="68" y="151"/>
                    </a:lnTo>
                    <a:lnTo>
                      <a:pt x="65" y="151"/>
                    </a:lnTo>
                    <a:lnTo>
                      <a:pt x="64" y="153"/>
                    </a:lnTo>
                    <a:lnTo>
                      <a:pt x="62" y="151"/>
                    </a:lnTo>
                    <a:lnTo>
                      <a:pt x="57" y="151"/>
                    </a:lnTo>
                    <a:lnTo>
                      <a:pt x="49" y="148"/>
                    </a:lnTo>
                    <a:lnTo>
                      <a:pt x="32" y="140"/>
                    </a:lnTo>
                    <a:lnTo>
                      <a:pt x="26" y="134"/>
                    </a:lnTo>
                    <a:lnTo>
                      <a:pt x="21" y="1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60" name="Freeform 101"/>
              <p:cNvSpPr/>
              <p:nvPr/>
            </p:nvSpPr>
            <p:spPr>
              <a:xfrm>
                <a:off x="4348080" y="3206880"/>
                <a:ext cx="304560" cy="33948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39480"/>
                  <a:gd name="textAreaBottom" fmla="*/ 339840 h 339480"/>
                  <a:gd name="GluePoint1X" fmla="*/ 84 w 192"/>
                  <a:gd name="GluePoint1Y" fmla="*/ 203 h 214"/>
                  <a:gd name="GluePoint2X" fmla="*/ 50 w 192"/>
                  <a:gd name="GluePoint2Y" fmla="*/ 203 h 214"/>
                  <a:gd name="GluePoint3X" fmla="*/ 25 w 192"/>
                  <a:gd name="GluePoint3Y" fmla="*/ 195 h 214"/>
                  <a:gd name="GluePoint4X" fmla="*/ 15 w 192"/>
                  <a:gd name="GluePoint4Y" fmla="*/ 195 h 214"/>
                  <a:gd name="GluePoint5X" fmla="*/ 6 w 192"/>
                  <a:gd name="GluePoint5Y" fmla="*/ 198 h 214"/>
                  <a:gd name="GluePoint6X" fmla="*/ 0 w 192"/>
                  <a:gd name="GluePoint6Y" fmla="*/ 190 h 214"/>
                  <a:gd name="GluePoint7X" fmla="*/ 1 w 192"/>
                  <a:gd name="GluePoint7Y" fmla="*/ 177 h 214"/>
                  <a:gd name="GluePoint8X" fmla="*/ 6 w 192"/>
                  <a:gd name="GluePoint8Y" fmla="*/ 164 h 214"/>
                  <a:gd name="GluePoint9X" fmla="*/ 15 w 192"/>
                  <a:gd name="GluePoint9Y" fmla="*/ 132 h 214"/>
                  <a:gd name="GluePoint10X" fmla="*/ 20 w 192"/>
                  <a:gd name="GluePoint10Y" fmla="*/ 123 h 214"/>
                  <a:gd name="GluePoint11X" fmla="*/ 30 w 192"/>
                  <a:gd name="GluePoint11Y" fmla="*/ 113 h 214"/>
                  <a:gd name="GluePoint12X" fmla="*/ 33 w 192"/>
                  <a:gd name="GluePoint12Y" fmla="*/ 92 h 214"/>
                  <a:gd name="GluePoint13X" fmla="*/ 33 w 192"/>
                  <a:gd name="GluePoint13Y" fmla="*/ 84 h 214"/>
                  <a:gd name="GluePoint14X" fmla="*/ 23 w 192"/>
                  <a:gd name="GluePoint14Y" fmla="*/ 60 h 214"/>
                  <a:gd name="GluePoint15X" fmla="*/ 27 w 192"/>
                  <a:gd name="GluePoint15Y" fmla="*/ 42 h 214"/>
                  <a:gd name="GluePoint16X" fmla="*/ 12 w 192"/>
                  <a:gd name="GluePoint16Y" fmla="*/ 7 h 214"/>
                  <a:gd name="GluePoint17X" fmla="*/ 38 w 192"/>
                  <a:gd name="GluePoint17Y" fmla="*/ 0 h 214"/>
                  <a:gd name="GluePoint18X" fmla="*/ 62 w 192"/>
                  <a:gd name="GluePoint18Y" fmla="*/ 0 h 214"/>
                  <a:gd name="GluePoint19X" fmla="*/ 77 w 192"/>
                  <a:gd name="GluePoint19Y" fmla="*/ 5 h 214"/>
                  <a:gd name="GluePoint20X" fmla="*/ 92 w 192"/>
                  <a:gd name="GluePoint20Y" fmla="*/ 39 h 214"/>
                  <a:gd name="GluePoint21X" fmla="*/ 109 w 192"/>
                  <a:gd name="GluePoint21Y" fmla="*/ 37 h 214"/>
                  <a:gd name="GluePoint22X" fmla="*/ 123 w 192"/>
                  <a:gd name="GluePoint22Y" fmla="*/ 20 h 214"/>
                  <a:gd name="GluePoint23X" fmla="*/ 141 w 192"/>
                  <a:gd name="GluePoint23Y" fmla="*/ 26 h 214"/>
                  <a:gd name="GluePoint24X" fmla="*/ 157 w 192"/>
                  <a:gd name="GluePoint24Y" fmla="*/ 29 h 214"/>
                  <a:gd name="GluePoint25X" fmla="*/ 157 w 192"/>
                  <a:gd name="GluePoint25Y" fmla="*/ 63 h 214"/>
                  <a:gd name="GluePoint26X" fmla="*/ 158 w 192"/>
                  <a:gd name="GluePoint26Y" fmla="*/ 92 h 214"/>
                  <a:gd name="GluePoint27X" fmla="*/ 168 w 192"/>
                  <a:gd name="GluePoint27Y" fmla="*/ 90 h 214"/>
                  <a:gd name="GluePoint28X" fmla="*/ 187 w 192"/>
                  <a:gd name="GluePoint28Y" fmla="*/ 90 h 214"/>
                  <a:gd name="GluePoint29X" fmla="*/ 192 w 192"/>
                  <a:gd name="GluePoint29Y" fmla="*/ 90 h 214"/>
                  <a:gd name="GluePoint30X" fmla="*/ 192 w 192"/>
                  <a:gd name="GluePoint30Y" fmla="*/ 126 h 214"/>
                  <a:gd name="GluePoint31X" fmla="*/ 170 w 192"/>
                  <a:gd name="GluePoint31Y" fmla="*/ 126 h 214"/>
                  <a:gd name="GluePoint32X" fmla="*/ 158 w 192"/>
                  <a:gd name="GluePoint32Y" fmla="*/ 139 h 214"/>
                  <a:gd name="GluePoint33X" fmla="*/ 158 w 192"/>
                  <a:gd name="GluePoint33Y" fmla="*/ 169 h 214"/>
                  <a:gd name="GluePoint34X" fmla="*/ 174 w 192"/>
                  <a:gd name="GluePoint34Y" fmla="*/ 206 h 214"/>
                  <a:gd name="GluePoint35X" fmla="*/ 127 w 192"/>
                  <a:gd name="GluePoint35Y" fmla="*/ 209 h 214"/>
                  <a:gd name="GluePoint36X" fmla="*/ 108 w 192"/>
                  <a:gd name="GluePoint36Y" fmla="*/ 208 h 2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92" h="214">
                    <a:moveTo>
                      <a:pt x="101" y="203"/>
                    </a:moveTo>
                    <a:lnTo>
                      <a:pt x="84" y="203"/>
                    </a:lnTo>
                    <a:lnTo>
                      <a:pt x="68" y="203"/>
                    </a:lnTo>
                    <a:lnTo>
                      <a:pt x="50" y="203"/>
                    </a:lnTo>
                    <a:lnTo>
                      <a:pt x="33" y="203"/>
                    </a:lnTo>
                    <a:lnTo>
                      <a:pt x="25" y="195"/>
                    </a:lnTo>
                    <a:lnTo>
                      <a:pt x="22" y="195"/>
                    </a:lnTo>
                    <a:lnTo>
                      <a:pt x="15" y="195"/>
                    </a:lnTo>
                    <a:lnTo>
                      <a:pt x="9" y="200"/>
                    </a:lnTo>
                    <a:lnTo>
                      <a:pt x="6" y="198"/>
                    </a:lnTo>
                    <a:lnTo>
                      <a:pt x="0" y="203"/>
                    </a:lnTo>
                    <a:lnTo>
                      <a:pt x="0" y="190"/>
                    </a:lnTo>
                    <a:lnTo>
                      <a:pt x="1" y="193"/>
                    </a:lnTo>
                    <a:lnTo>
                      <a:pt x="1" y="177"/>
                    </a:lnTo>
                    <a:lnTo>
                      <a:pt x="3" y="176"/>
                    </a:lnTo>
                    <a:lnTo>
                      <a:pt x="6" y="164"/>
                    </a:lnTo>
                    <a:lnTo>
                      <a:pt x="12" y="140"/>
                    </a:lnTo>
                    <a:lnTo>
                      <a:pt x="15" y="132"/>
                    </a:lnTo>
                    <a:lnTo>
                      <a:pt x="19" y="127"/>
                    </a:lnTo>
                    <a:lnTo>
                      <a:pt x="20" y="123"/>
                    </a:lnTo>
                    <a:lnTo>
                      <a:pt x="25" y="121"/>
                    </a:lnTo>
                    <a:lnTo>
                      <a:pt x="30" y="113"/>
                    </a:lnTo>
                    <a:lnTo>
                      <a:pt x="33" y="105"/>
                    </a:lnTo>
                    <a:lnTo>
                      <a:pt x="33" y="92"/>
                    </a:lnTo>
                    <a:lnTo>
                      <a:pt x="35" y="89"/>
                    </a:lnTo>
                    <a:lnTo>
                      <a:pt x="33" y="84"/>
                    </a:lnTo>
                    <a:lnTo>
                      <a:pt x="27" y="74"/>
                    </a:lnTo>
                    <a:lnTo>
                      <a:pt x="23" y="60"/>
                    </a:lnTo>
                    <a:lnTo>
                      <a:pt x="27" y="53"/>
                    </a:lnTo>
                    <a:lnTo>
                      <a:pt x="27" y="42"/>
                    </a:lnTo>
                    <a:lnTo>
                      <a:pt x="20" y="21"/>
                    </a:lnTo>
                    <a:lnTo>
                      <a:pt x="12" y="7"/>
                    </a:lnTo>
                    <a:lnTo>
                      <a:pt x="27" y="0"/>
                    </a:lnTo>
                    <a:lnTo>
                      <a:pt x="38" y="0"/>
                    </a:lnTo>
                    <a:lnTo>
                      <a:pt x="50" y="0"/>
                    </a:lnTo>
                    <a:lnTo>
                      <a:pt x="62" y="0"/>
                    </a:lnTo>
                    <a:lnTo>
                      <a:pt x="73" y="0"/>
                    </a:lnTo>
                    <a:lnTo>
                      <a:pt x="77" y="5"/>
                    </a:lnTo>
                    <a:lnTo>
                      <a:pt x="82" y="26"/>
                    </a:lnTo>
                    <a:lnTo>
                      <a:pt x="92" y="39"/>
                    </a:lnTo>
                    <a:lnTo>
                      <a:pt x="95" y="41"/>
                    </a:lnTo>
                    <a:lnTo>
                      <a:pt x="109" y="37"/>
                    </a:lnTo>
                    <a:lnTo>
                      <a:pt x="119" y="37"/>
                    </a:lnTo>
                    <a:lnTo>
                      <a:pt x="123" y="20"/>
                    </a:lnTo>
                    <a:lnTo>
                      <a:pt x="143" y="18"/>
                    </a:lnTo>
                    <a:lnTo>
                      <a:pt x="141" y="26"/>
                    </a:lnTo>
                    <a:lnTo>
                      <a:pt x="155" y="26"/>
                    </a:lnTo>
                    <a:lnTo>
                      <a:pt x="157" y="29"/>
                    </a:lnTo>
                    <a:lnTo>
                      <a:pt x="158" y="53"/>
                    </a:lnTo>
                    <a:lnTo>
                      <a:pt x="157" y="63"/>
                    </a:lnTo>
                    <a:lnTo>
                      <a:pt x="162" y="82"/>
                    </a:lnTo>
                    <a:lnTo>
                      <a:pt x="158" y="92"/>
                    </a:lnTo>
                    <a:lnTo>
                      <a:pt x="163" y="97"/>
                    </a:lnTo>
                    <a:lnTo>
                      <a:pt x="168" y="90"/>
                    </a:lnTo>
                    <a:lnTo>
                      <a:pt x="176" y="90"/>
                    </a:lnTo>
                    <a:lnTo>
                      <a:pt x="187" y="90"/>
                    </a:lnTo>
                    <a:lnTo>
                      <a:pt x="190" y="89"/>
                    </a:lnTo>
                    <a:lnTo>
                      <a:pt x="192" y="90"/>
                    </a:lnTo>
                    <a:lnTo>
                      <a:pt x="189" y="123"/>
                    </a:lnTo>
                    <a:lnTo>
                      <a:pt x="192" y="126"/>
                    </a:lnTo>
                    <a:lnTo>
                      <a:pt x="181" y="126"/>
                    </a:lnTo>
                    <a:lnTo>
                      <a:pt x="170" y="126"/>
                    </a:lnTo>
                    <a:lnTo>
                      <a:pt x="158" y="126"/>
                    </a:lnTo>
                    <a:lnTo>
                      <a:pt x="158" y="139"/>
                    </a:lnTo>
                    <a:lnTo>
                      <a:pt x="158" y="152"/>
                    </a:lnTo>
                    <a:lnTo>
                      <a:pt x="158" y="169"/>
                    </a:lnTo>
                    <a:lnTo>
                      <a:pt x="158" y="189"/>
                    </a:lnTo>
                    <a:lnTo>
                      <a:pt x="174" y="206"/>
                    </a:lnTo>
                    <a:lnTo>
                      <a:pt x="147" y="214"/>
                    </a:lnTo>
                    <a:lnTo>
                      <a:pt x="127" y="209"/>
                    </a:lnTo>
                    <a:lnTo>
                      <a:pt x="112" y="211"/>
                    </a:lnTo>
                    <a:lnTo>
                      <a:pt x="108" y="208"/>
                    </a:lnTo>
                    <a:lnTo>
                      <a:pt x="101" y="20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61" name="Freeform 102"/>
              <p:cNvSpPr/>
              <p:nvPr/>
            </p:nvSpPr>
            <p:spPr>
              <a:xfrm>
                <a:off x="4672080" y="3479760"/>
                <a:ext cx="190080" cy="19476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94760"/>
                  <a:gd name="textAreaBottom" fmla="*/ 195120 h 194760"/>
                  <a:gd name="GluePoint1X" fmla="*/ 27 w 120"/>
                  <a:gd name="GluePoint1Y" fmla="*/ 39 h 123"/>
                  <a:gd name="GluePoint2X" fmla="*/ 31 w 120"/>
                  <a:gd name="GluePoint2Y" fmla="*/ 37 h 123"/>
                  <a:gd name="GluePoint3X" fmla="*/ 39 w 120"/>
                  <a:gd name="GluePoint3Y" fmla="*/ 29 h 123"/>
                  <a:gd name="GluePoint4X" fmla="*/ 43 w 120"/>
                  <a:gd name="GluePoint4Y" fmla="*/ 26 h 123"/>
                  <a:gd name="GluePoint5X" fmla="*/ 45 w 120"/>
                  <a:gd name="GluePoint5Y" fmla="*/ 23 h 123"/>
                  <a:gd name="GluePoint6X" fmla="*/ 51 w 120"/>
                  <a:gd name="GluePoint6Y" fmla="*/ 20 h 123"/>
                  <a:gd name="GluePoint7X" fmla="*/ 54 w 120"/>
                  <a:gd name="GluePoint7Y" fmla="*/ 21 h 123"/>
                  <a:gd name="GluePoint8X" fmla="*/ 58 w 120"/>
                  <a:gd name="GluePoint8Y" fmla="*/ 18 h 123"/>
                  <a:gd name="GluePoint9X" fmla="*/ 54 w 120"/>
                  <a:gd name="GluePoint9Y" fmla="*/ 17 h 123"/>
                  <a:gd name="GluePoint10X" fmla="*/ 54 w 120"/>
                  <a:gd name="GluePoint10Y" fmla="*/ 13 h 123"/>
                  <a:gd name="GluePoint11X" fmla="*/ 56 w 120"/>
                  <a:gd name="GluePoint11Y" fmla="*/ 7 h 123"/>
                  <a:gd name="GluePoint12X" fmla="*/ 70 w 120"/>
                  <a:gd name="GluePoint12Y" fmla="*/ 0 h 123"/>
                  <a:gd name="GluePoint13X" fmla="*/ 75 w 120"/>
                  <a:gd name="GluePoint13Y" fmla="*/ 0 h 123"/>
                  <a:gd name="GluePoint14X" fmla="*/ 80 w 120"/>
                  <a:gd name="GluePoint14Y" fmla="*/ 0 h 123"/>
                  <a:gd name="GluePoint15X" fmla="*/ 78 w 120"/>
                  <a:gd name="GluePoint15Y" fmla="*/ 5 h 123"/>
                  <a:gd name="GluePoint16X" fmla="*/ 94 w 120"/>
                  <a:gd name="GluePoint16Y" fmla="*/ 7 h 123"/>
                  <a:gd name="GluePoint17X" fmla="*/ 115 w 120"/>
                  <a:gd name="GluePoint17Y" fmla="*/ 15 h 123"/>
                  <a:gd name="GluePoint18X" fmla="*/ 116 w 120"/>
                  <a:gd name="GluePoint18Y" fmla="*/ 18 h 123"/>
                  <a:gd name="GluePoint19X" fmla="*/ 120 w 120"/>
                  <a:gd name="GluePoint19Y" fmla="*/ 33 h 123"/>
                  <a:gd name="GluePoint20X" fmla="*/ 118 w 120"/>
                  <a:gd name="GluePoint20Y" fmla="*/ 47 h 123"/>
                  <a:gd name="GluePoint21X" fmla="*/ 113 w 120"/>
                  <a:gd name="GluePoint21Y" fmla="*/ 60 h 123"/>
                  <a:gd name="GluePoint22X" fmla="*/ 115 w 120"/>
                  <a:gd name="GluePoint22Y" fmla="*/ 78 h 123"/>
                  <a:gd name="GluePoint23X" fmla="*/ 102 w 120"/>
                  <a:gd name="GluePoint23Y" fmla="*/ 108 h 123"/>
                  <a:gd name="GluePoint24X" fmla="*/ 94 w 120"/>
                  <a:gd name="GluePoint24Y" fmla="*/ 115 h 123"/>
                  <a:gd name="GluePoint25X" fmla="*/ 93 w 120"/>
                  <a:gd name="GluePoint25Y" fmla="*/ 123 h 123"/>
                  <a:gd name="GluePoint26X" fmla="*/ 88 w 120"/>
                  <a:gd name="GluePoint26Y" fmla="*/ 118 h 123"/>
                  <a:gd name="GluePoint27X" fmla="*/ 81 w 120"/>
                  <a:gd name="GluePoint27Y" fmla="*/ 116 h 123"/>
                  <a:gd name="GluePoint28X" fmla="*/ 72 w 120"/>
                  <a:gd name="GluePoint28Y" fmla="*/ 116 h 123"/>
                  <a:gd name="GluePoint29X" fmla="*/ 62 w 120"/>
                  <a:gd name="GluePoint29Y" fmla="*/ 113 h 123"/>
                  <a:gd name="GluePoint30X" fmla="*/ 59 w 120"/>
                  <a:gd name="GluePoint30Y" fmla="*/ 115 h 123"/>
                  <a:gd name="GluePoint31X" fmla="*/ 51 w 120"/>
                  <a:gd name="GluePoint31Y" fmla="*/ 108 h 123"/>
                  <a:gd name="GluePoint32X" fmla="*/ 43 w 120"/>
                  <a:gd name="GluePoint32Y" fmla="*/ 108 h 123"/>
                  <a:gd name="GluePoint33X" fmla="*/ 39 w 120"/>
                  <a:gd name="GluePoint33Y" fmla="*/ 103 h 123"/>
                  <a:gd name="GluePoint34X" fmla="*/ 37 w 120"/>
                  <a:gd name="GluePoint34Y" fmla="*/ 87 h 123"/>
                  <a:gd name="GluePoint35X" fmla="*/ 24 w 120"/>
                  <a:gd name="GluePoint35Y" fmla="*/ 78 h 123"/>
                  <a:gd name="GluePoint36X" fmla="*/ 21 w 120"/>
                  <a:gd name="GluePoint36Y" fmla="*/ 76 h 123"/>
                  <a:gd name="GluePoint37X" fmla="*/ 13 w 120"/>
                  <a:gd name="GluePoint37Y" fmla="*/ 66 h 123"/>
                  <a:gd name="GluePoint38X" fmla="*/ 7 w 120"/>
                  <a:gd name="GluePoint38Y" fmla="*/ 52 h 123"/>
                  <a:gd name="GluePoint39X" fmla="*/ 0 w 120"/>
                  <a:gd name="GluePoint39Y" fmla="*/ 44 h 123"/>
                  <a:gd name="GluePoint40X" fmla="*/ 0 w 120"/>
                  <a:gd name="GluePoint40Y" fmla="*/ 39 h 123"/>
                  <a:gd name="GluePoint41X" fmla="*/ 12 w 120"/>
                  <a:gd name="GluePoint41Y" fmla="*/ 41 h 123"/>
                  <a:gd name="GluePoint42X" fmla="*/ 20 w 120"/>
                  <a:gd name="GluePoint42Y" fmla="*/ 41 h 123"/>
                  <a:gd name="GluePoint43X" fmla="*/ 23 w 120"/>
                  <a:gd name="GluePoint43Y" fmla="*/ 42 h 123"/>
                  <a:gd name="GluePoint44X" fmla="*/ 26 w 120"/>
                  <a:gd name="GluePoint44Y" fmla="*/ 42 h 123"/>
                  <a:gd name="GluePoint45X" fmla="*/ 27 w 120"/>
                  <a:gd name="GluePoint45Y" fmla="*/ 39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20" h="123">
                    <a:moveTo>
                      <a:pt x="27" y="39"/>
                    </a:moveTo>
                    <a:lnTo>
                      <a:pt x="31" y="37"/>
                    </a:lnTo>
                    <a:lnTo>
                      <a:pt x="39" y="29"/>
                    </a:lnTo>
                    <a:lnTo>
                      <a:pt x="43" y="26"/>
                    </a:lnTo>
                    <a:lnTo>
                      <a:pt x="45" y="23"/>
                    </a:lnTo>
                    <a:lnTo>
                      <a:pt x="51" y="20"/>
                    </a:lnTo>
                    <a:lnTo>
                      <a:pt x="54" y="21"/>
                    </a:lnTo>
                    <a:lnTo>
                      <a:pt x="58" y="18"/>
                    </a:lnTo>
                    <a:lnTo>
                      <a:pt x="54" y="17"/>
                    </a:lnTo>
                    <a:lnTo>
                      <a:pt x="54" y="13"/>
                    </a:lnTo>
                    <a:lnTo>
                      <a:pt x="56" y="7"/>
                    </a:lnTo>
                    <a:lnTo>
                      <a:pt x="70" y="0"/>
                    </a:lnTo>
                    <a:lnTo>
                      <a:pt x="75" y="0"/>
                    </a:lnTo>
                    <a:lnTo>
                      <a:pt x="80" y="0"/>
                    </a:lnTo>
                    <a:lnTo>
                      <a:pt x="78" y="5"/>
                    </a:lnTo>
                    <a:lnTo>
                      <a:pt x="94" y="7"/>
                    </a:lnTo>
                    <a:lnTo>
                      <a:pt x="115" y="15"/>
                    </a:lnTo>
                    <a:lnTo>
                      <a:pt x="116" y="18"/>
                    </a:lnTo>
                    <a:lnTo>
                      <a:pt x="120" y="33"/>
                    </a:lnTo>
                    <a:lnTo>
                      <a:pt x="118" y="47"/>
                    </a:lnTo>
                    <a:lnTo>
                      <a:pt x="113" y="60"/>
                    </a:lnTo>
                    <a:lnTo>
                      <a:pt x="115" y="78"/>
                    </a:lnTo>
                    <a:lnTo>
                      <a:pt x="102" y="108"/>
                    </a:lnTo>
                    <a:lnTo>
                      <a:pt x="94" y="115"/>
                    </a:lnTo>
                    <a:lnTo>
                      <a:pt x="93" y="123"/>
                    </a:lnTo>
                    <a:lnTo>
                      <a:pt x="88" y="118"/>
                    </a:lnTo>
                    <a:lnTo>
                      <a:pt x="81" y="116"/>
                    </a:lnTo>
                    <a:lnTo>
                      <a:pt x="72" y="116"/>
                    </a:lnTo>
                    <a:lnTo>
                      <a:pt x="62" y="113"/>
                    </a:lnTo>
                    <a:lnTo>
                      <a:pt x="59" y="115"/>
                    </a:lnTo>
                    <a:lnTo>
                      <a:pt x="51" y="108"/>
                    </a:lnTo>
                    <a:lnTo>
                      <a:pt x="43" y="108"/>
                    </a:lnTo>
                    <a:lnTo>
                      <a:pt x="39" y="103"/>
                    </a:lnTo>
                    <a:lnTo>
                      <a:pt x="37" y="87"/>
                    </a:lnTo>
                    <a:lnTo>
                      <a:pt x="24" y="78"/>
                    </a:lnTo>
                    <a:lnTo>
                      <a:pt x="21" y="76"/>
                    </a:lnTo>
                    <a:lnTo>
                      <a:pt x="13" y="66"/>
                    </a:lnTo>
                    <a:lnTo>
                      <a:pt x="7" y="52"/>
                    </a:lnTo>
                    <a:lnTo>
                      <a:pt x="0" y="44"/>
                    </a:lnTo>
                    <a:lnTo>
                      <a:pt x="0" y="39"/>
                    </a:lnTo>
                    <a:lnTo>
                      <a:pt x="12" y="41"/>
                    </a:lnTo>
                    <a:lnTo>
                      <a:pt x="20" y="41"/>
                    </a:lnTo>
                    <a:lnTo>
                      <a:pt x="23" y="42"/>
                    </a:lnTo>
                    <a:lnTo>
                      <a:pt x="26" y="42"/>
                    </a:lnTo>
                    <a:lnTo>
                      <a:pt x="27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62" name="Freeform 103"/>
              <p:cNvSpPr/>
              <p:nvPr/>
            </p:nvSpPr>
            <p:spPr>
              <a:xfrm>
                <a:off x="4538520" y="3538440"/>
                <a:ext cx="226800" cy="25380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253800"/>
                  <a:gd name="textAreaBottom" fmla="*/ 254160 h 253800"/>
                  <a:gd name="GluePoint1X" fmla="*/ 143 w 143"/>
                  <a:gd name="GluePoint1Y" fmla="*/ 78 h 160"/>
                  <a:gd name="GluePoint2X" fmla="*/ 135 w 143"/>
                  <a:gd name="GluePoint2Y" fmla="*/ 71 h 160"/>
                  <a:gd name="GluePoint3X" fmla="*/ 127 w 143"/>
                  <a:gd name="GluePoint3Y" fmla="*/ 71 h 160"/>
                  <a:gd name="GluePoint4X" fmla="*/ 123 w 143"/>
                  <a:gd name="GluePoint4Y" fmla="*/ 66 h 160"/>
                  <a:gd name="GluePoint5X" fmla="*/ 121 w 143"/>
                  <a:gd name="GluePoint5Y" fmla="*/ 50 h 160"/>
                  <a:gd name="GluePoint6X" fmla="*/ 108 w 143"/>
                  <a:gd name="GluePoint6Y" fmla="*/ 41 h 160"/>
                  <a:gd name="GluePoint7X" fmla="*/ 105 w 143"/>
                  <a:gd name="GluePoint7Y" fmla="*/ 39 h 160"/>
                  <a:gd name="GluePoint8X" fmla="*/ 97 w 143"/>
                  <a:gd name="GluePoint8Y" fmla="*/ 29 h 160"/>
                  <a:gd name="GluePoint9X" fmla="*/ 91 w 143"/>
                  <a:gd name="GluePoint9Y" fmla="*/ 15 h 160"/>
                  <a:gd name="GluePoint10X" fmla="*/ 84 w 143"/>
                  <a:gd name="GluePoint10Y" fmla="*/ 7 h 160"/>
                  <a:gd name="GluePoint11X" fmla="*/ 84 w 143"/>
                  <a:gd name="GluePoint11Y" fmla="*/ 2 h 160"/>
                  <a:gd name="GluePoint12X" fmla="*/ 80 w 143"/>
                  <a:gd name="GluePoint12Y" fmla="*/ 0 h 160"/>
                  <a:gd name="GluePoint13X" fmla="*/ 77 w 143"/>
                  <a:gd name="GluePoint13Y" fmla="*/ 4 h 160"/>
                  <a:gd name="GluePoint14X" fmla="*/ 69 w 143"/>
                  <a:gd name="GluePoint14Y" fmla="*/ 7 h 160"/>
                  <a:gd name="GluePoint15X" fmla="*/ 59 w 143"/>
                  <a:gd name="GluePoint15Y" fmla="*/ 17 h 160"/>
                  <a:gd name="GluePoint16X" fmla="*/ 57 w 143"/>
                  <a:gd name="GluePoint16Y" fmla="*/ 7 h 160"/>
                  <a:gd name="GluePoint17X" fmla="*/ 50 w 143"/>
                  <a:gd name="GluePoint17Y" fmla="*/ 7 h 160"/>
                  <a:gd name="GluePoint18X" fmla="*/ 19 w 143"/>
                  <a:gd name="GluePoint18Y" fmla="*/ 13 h 160"/>
                  <a:gd name="GluePoint19X" fmla="*/ 19 w 143"/>
                  <a:gd name="GluePoint19Y" fmla="*/ 29 h 160"/>
                  <a:gd name="GluePoint20X" fmla="*/ 18 w 143"/>
                  <a:gd name="GluePoint20Y" fmla="*/ 42 h 160"/>
                  <a:gd name="GluePoint21X" fmla="*/ 18 w 143"/>
                  <a:gd name="GluePoint21Y" fmla="*/ 57 h 160"/>
                  <a:gd name="GluePoint22X" fmla="*/ 18 w 143"/>
                  <a:gd name="GluePoint22Y" fmla="*/ 74 h 160"/>
                  <a:gd name="GluePoint23X" fmla="*/ 3 w 143"/>
                  <a:gd name="GluePoint23Y" fmla="*/ 74 h 160"/>
                  <a:gd name="GluePoint24X" fmla="*/ 2 w 143"/>
                  <a:gd name="GluePoint24Y" fmla="*/ 74 h 160"/>
                  <a:gd name="GluePoint25X" fmla="*/ 2 w 143"/>
                  <a:gd name="GluePoint25Y" fmla="*/ 100 h 160"/>
                  <a:gd name="GluePoint26X" fmla="*/ 0 w 143"/>
                  <a:gd name="GluePoint26Y" fmla="*/ 124 h 160"/>
                  <a:gd name="GluePoint27X" fmla="*/ 13 w 143"/>
                  <a:gd name="GluePoint27Y" fmla="*/ 139 h 160"/>
                  <a:gd name="GluePoint28X" fmla="*/ 15 w 143"/>
                  <a:gd name="GluePoint28Y" fmla="*/ 145 h 160"/>
                  <a:gd name="GluePoint29X" fmla="*/ 10 w 143"/>
                  <a:gd name="GluePoint29Y" fmla="*/ 156 h 160"/>
                  <a:gd name="GluePoint30X" fmla="*/ 11 w 143"/>
                  <a:gd name="GluePoint30Y" fmla="*/ 158 h 160"/>
                  <a:gd name="GluePoint31X" fmla="*/ 24 w 143"/>
                  <a:gd name="GluePoint31Y" fmla="*/ 160 h 160"/>
                  <a:gd name="GluePoint32X" fmla="*/ 32 w 143"/>
                  <a:gd name="GluePoint32Y" fmla="*/ 158 h 160"/>
                  <a:gd name="GluePoint33X" fmla="*/ 51 w 143"/>
                  <a:gd name="GluePoint33Y" fmla="*/ 136 h 160"/>
                  <a:gd name="GluePoint34X" fmla="*/ 59 w 143"/>
                  <a:gd name="GluePoint34Y" fmla="*/ 136 h 160"/>
                  <a:gd name="GluePoint35X" fmla="*/ 72 w 143"/>
                  <a:gd name="GluePoint35Y" fmla="*/ 140 h 160"/>
                  <a:gd name="GluePoint36X" fmla="*/ 84 w 143"/>
                  <a:gd name="GluePoint36Y" fmla="*/ 137 h 160"/>
                  <a:gd name="GluePoint37X" fmla="*/ 89 w 143"/>
                  <a:gd name="GluePoint37Y" fmla="*/ 126 h 160"/>
                  <a:gd name="GluePoint38X" fmla="*/ 102 w 143"/>
                  <a:gd name="GluePoint38Y" fmla="*/ 115 h 160"/>
                  <a:gd name="GluePoint39X" fmla="*/ 107 w 143"/>
                  <a:gd name="GluePoint39Y" fmla="*/ 107 h 160"/>
                  <a:gd name="GluePoint40X" fmla="*/ 116 w 143"/>
                  <a:gd name="GluePoint40Y" fmla="*/ 97 h 160"/>
                  <a:gd name="GluePoint41X" fmla="*/ 126 w 143"/>
                  <a:gd name="GluePoint41Y" fmla="*/ 89 h 160"/>
                  <a:gd name="GluePoint42X" fmla="*/ 143 w 143"/>
                  <a:gd name="GluePoint42Y" fmla="*/ 78 h 1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43" h="160">
                    <a:moveTo>
                      <a:pt x="143" y="78"/>
                    </a:moveTo>
                    <a:lnTo>
                      <a:pt x="135" y="71"/>
                    </a:lnTo>
                    <a:lnTo>
                      <a:pt x="127" y="71"/>
                    </a:lnTo>
                    <a:lnTo>
                      <a:pt x="123" y="66"/>
                    </a:lnTo>
                    <a:lnTo>
                      <a:pt x="121" y="50"/>
                    </a:lnTo>
                    <a:lnTo>
                      <a:pt x="108" y="41"/>
                    </a:lnTo>
                    <a:lnTo>
                      <a:pt x="105" y="39"/>
                    </a:lnTo>
                    <a:lnTo>
                      <a:pt x="97" y="29"/>
                    </a:lnTo>
                    <a:lnTo>
                      <a:pt x="91" y="15"/>
                    </a:lnTo>
                    <a:lnTo>
                      <a:pt x="84" y="7"/>
                    </a:lnTo>
                    <a:lnTo>
                      <a:pt x="84" y="2"/>
                    </a:lnTo>
                    <a:lnTo>
                      <a:pt x="80" y="0"/>
                    </a:lnTo>
                    <a:lnTo>
                      <a:pt x="77" y="4"/>
                    </a:lnTo>
                    <a:lnTo>
                      <a:pt x="69" y="7"/>
                    </a:lnTo>
                    <a:lnTo>
                      <a:pt x="59" y="17"/>
                    </a:lnTo>
                    <a:lnTo>
                      <a:pt x="57" y="7"/>
                    </a:lnTo>
                    <a:lnTo>
                      <a:pt x="50" y="7"/>
                    </a:lnTo>
                    <a:lnTo>
                      <a:pt x="19" y="13"/>
                    </a:lnTo>
                    <a:lnTo>
                      <a:pt x="19" y="29"/>
                    </a:lnTo>
                    <a:lnTo>
                      <a:pt x="18" y="42"/>
                    </a:lnTo>
                    <a:lnTo>
                      <a:pt x="18" y="57"/>
                    </a:lnTo>
                    <a:lnTo>
                      <a:pt x="18" y="74"/>
                    </a:lnTo>
                    <a:lnTo>
                      <a:pt x="3" y="74"/>
                    </a:lnTo>
                    <a:lnTo>
                      <a:pt x="2" y="74"/>
                    </a:lnTo>
                    <a:lnTo>
                      <a:pt x="2" y="100"/>
                    </a:lnTo>
                    <a:lnTo>
                      <a:pt x="0" y="124"/>
                    </a:lnTo>
                    <a:lnTo>
                      <a:pt x="13" y="139"/>
                    </a:lnTo>
                    <a:lnTo>
                      <a:pt x="15" y="145"/>
                    </a:lnTo>
                    <a:lnTo>
                      <a:pt x="10" y="156"/>
                    </a:lnTo>
                    <a:lnTo>
                      <a:pt x="11" y="158"/>
                    </a:lnTo>
                    <a:lnTo>
                      <a:pt x="24" y="160"/>
                    </a:lnTo>
                    <a:lnTo>
                      <a:pt x="32" y="158"/>
                    </a:lnTo>
                    <a:lnTo>
                      <a:pt x="51" y="136"/>
                    </a:lnTo>
                    <a:lnTo>
                      <a:pt x="59" y="136"/>
                    </a:lnTo>
                    <a:lnTo>
                      <a:pt x="72" y="140"/>
                    </a:lnTo>
                    <a:lnTo>
                      <a:pt x="84" y="137"/>
                    </a:lnTo>
                    <a:lnTo>
                      <a:pt x="89" y="126"/>
                    </a:lnTo>
                    <a:lnTo>
                      <a:pt x="102" y="115"/>
                    </a:lnTo>
                    <a:lnTo>
                      <a:pt x="107" y="107"/>
                    </a:lnTo>
                    <a:lnTo>
                      <a:pt x="116" y="97"/>
                    </a:lnTo>
                    <a:lnTo>
                      <a:pt x="126" y="89"/>
                    </a:lnTo>
                    <a:lnTo>
                      <a:pt x="143" y="7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63" name="Freeform 104"/>
              <p:cNvSpPr/>
              <p:nvPr/>
            </p:nvSpPr>
            <p:spPr>
              <a:xfrm>
                <a:off x="4348080" y="3516480"/>
                <a:ext cx="323640" cy="336240"/>
              </a:xfrm>
              <a:custGeom>
                <a:avLst/>
                <a:gdLst>
                  <a:gd name="textAreaLeft" fmla="*/ 0 w 323640"/>
                  <a:gd name="textAreaRight" fmla="*/ 324000 w 323640"/>
                  <a:gd name="textAreaTop" fmla="*/ 0 h 336240"/>
                  <a:gd name="textAreaBottom" fmla="*/ 336600 h 336240"/>
                  <a:gd name="GluePoint1X" fmla="*/ 101 w 204"/>
                  <a:gd name="GluePoint1Y" fmla="*/ 8 h 212"/>
                  <a:gd name="GluePoint2X" fmla="*/ 84 w 204"/>
                  <a:gd name="GluePoint2Y" fmla="*/ 8 h 212"/>
                  <a:gd name="GluePoint3X" fmla="*/ 68 w 204"/>
                  <a:gd name="GluePoint3Y" fmla="*/ 8 h 212"/>
                  <a:gd name="GluePoint4X" fmla="*/ 50 w 204"/>
                  <a:gd name="GluePoint4Y" fmla="*/ 8 h 212"/>
                  <a:gd name="GluePoint5X" fmla="*/ 33 w 204"/>
                  <a:gd name="GluePoint5Y" fmla="*/ 8 h 212"/>
                  <a:gd name="GluePoint6X" fmla="*/ 25 w 204"/>
                  <a:gd name="GluePoint6Y" fmla="*/ 0 h 212"/>
                  <a:gd name="GluePoint7X" fmla="*/ 22 w 204"/>
                  <a:gd name="GluePoint7Y" fmla="*/ 0 h 212"/>
                  <a:gd name="GluePoint8X" fmla="*/ 15 w 204"/>
                  <a:gd name="GluePoint8Y" fmla="*/ 0 h 212"/>
                  <a:gd name="GluePoint9X" fmla="*/ 9 w 204"/>
                  <a:gd name="GluePoint9Y" fmla="*/ 5 h 212"/>
                  <a:gd name="GluePoint10X" fmla="*/ 6 w 204"/>
                  <a:gd name="GluePoint10Y" fmla="*/ 3 h 212"/>
                  <a:gd name="GluePoint11X" fmla="*/ 0 w 204"/>
                  <a:gd name="GluePoint11Y" fmla="*/ 8 h 212"/>
                  <a:gd name="GluePoint12X" fmla="*/ 0 w 204"/>
                  <a:gd name="GluePoint12Y" fmla="*/ 22 h 212"/>
                  <a:gd name="GluePoint13X" fmla="*/ 14 w 204"/>
                  <a:gd name="GluePoint13Y" fmla="*/ 45 h 212"/>
                  <a:gd name="GluePoint14X" fmla="*/ 25 w 204"/>
                  <a:gd name="GluePoint14Y" fmla="*/ 72 h 212"/>
                  <a:gd name="GluePoint15X" fmla="*/ 39 w 204"/>
                  <a:gd name="GluePoint15Y" fmla="*/ 100 h 212"/>
                  <a:gd name="GluePoint16X" fmla="*/ 39 w 204"/>
                  <a:gd name="GluePoint16Y" fmla="*/ 127 h 212"/>
                  <a:gd name="GluePoint17X" fmla="*/ 44 w 204"/>
                  <a:gd name="GluePoint17Y" fmla="*/ 143 h 212"/>
                  <a:gd name="GluePoint18X" fmla="*/ 44 w 204"/>
                  <a:gd name="GluePoint18Y" fmla="*/ 156 h 212"/>
                  <a:gd name="GluePoint19X" fmla="*/ 49 w 204"/>
                  <a:gd name="GluePoint19Y" fmla="*/ 185 h 212"/>
                  <a:gd name="GluePoint20X" fmla="*/ 57 w 204"/>
                  <a:gd name="GluePoint20Y" fmla="*/ 196 h 212"/>
                  <a:gd name="GluePoint21X" fmla="*/ 66 w 204"/>
                  <a:gd name="GluePoint21Y" fmla="*/ 207 h 212"/>
                  <a:gd name="GluePoint22X" fmla="*/ 69 w 204"/>
                  <a:gd name="GluePoint22Y" fmla="*/ 206 h 212"/>
                  <a:gd name="GluePoint23X" fmla="*/ 73 w 204"/>
                  <a:gd name="GluePoint23Y" fmla="*/ 201 h 212"/>
                  <a:gd name="GluePoint24X" fmla="*/ 76 w 204"/>
                  <a:gd name="GluePoint24Y" fmla="*/ 201 h 212"/>
                  <a:gd name="GluePoint25X" fmla="*/ 82 w 204"/>
                  <a:gd name="GluePoint25Y" fmla="*/ 206 h 212"/>
                  <a:gd name="GluePoint26X" fmla="*/ 82 w 204"/>
                  <a:gd name="GluePoint26Y" fmla="*/ 209 h 212"/>
                  <a:gd name="GluePoint27X" fmla="*/ 85 w 204"/>
                  <a:gd name="GluePoint27Y" fmla="*/ 212 h 212"/>
                  <a:gd name="GluePoint28X" fmla="*/ 104 w 204"/>
                  <a:gd name="GluePoint28Y" fmla="*/ 212 h 212"/>
                  <a:gd name="GluePoint29X" fmla="*/ 117 w 204"/>
                  <a:gd name="GluePoint29Y" fmla="*/ 204 h 212"/>
                  <a:gd name="GluePoint30X" fmla="*/ 119 w 204"/>
                  <a:gd name="GluePoint30Y" fmla="*/ 177 h 212"/>
                  <a:gd name="GluePoint31X" fmla="*/ 120 w 204"/>
                  <a:gd name="GluePoint31Y" fmla="*/ 156 h 212"/>
                  <a:gd name="GluePoint32X" fmla="*/ 120 w 204"/>
                  <a:gd name="GluePoint32Y" fmla="*/ 138 h 212"/>
                  <a:gd name="GluePoint33X" fmla="*/ 122 w 204"/>
                  <a:gd name="GluePoint33Y" fmla="*/ 114 h 212"/>
                  <a:gd name="GluePoint34X" fmla="*/ 122 w 204"/>
                  <a:gd name="GluePoint34Y" fmla="*/ 88 h 212"/>
                  <a:gd name="GluePoint35X" fmla="*/ 123 w 204"/>
                  <a:gd name="GluePoint35Y" fmla="*/ 88 h 212"/>
                  <a:gd name="GluePoint36X" fmla="*/ 138 w 204"/>
                  <a:gd name="GluePoint36Y" fmla="*/ 88 h 212"/>
                  <a:gd name="GluePoint37X" fmla="*/ 138 w 204"/>
                  <a:gd name="GluePoint37Y" fmla="*/ 71 h 212"/>
                  <a:gd name="GluePoint38X" fmla="*/ 138 w 204"/>
                  <a:gd name="GluePoint38Y" fmla="*/ 56 h 212"/>
                  <a:gd name="GluePoint39X" fmla="*/ 139 w 204"/>
                  <a:gd name="GluePoint39Y" fmla="*/ 45 h 212"/>
                  <a:gd name="GluePoint40X" fmla="*/ 139 w 204"/>
                  <a:gd name="GluePoint40Y" fmla="*/ 27 h 212"/>
                  <a:gd name="GluePoint41X" fmla="*/ 170 w 204"/>
                  <a:gd name="GluePoint41Y" fmla="*/ 21 h 212"/>
                  <a:gd name="GluePoint42X" fmla="*/ 177 w 204"/>
                  <a:gd name="GluePoint42Y" fmla="*/ 21 h 212"/>
                  <a:gd name="GluePoint43X" fmla="*/ 179 w 204"/>
                  <a:gd name="GluePoint43Y" fmla="*/ 31 h 212"/>
                  <a:gd name="GluePoint44X" fmla="*/ 189 w 204"/>
                  <a:gd name="GluePoint44Y" fmla="*/ 21 h 212"/>
                  <a:gd name="GluePoint45X" fmla="*/ 197 w 204"/>
                  <a:gd name="GluePoint45Y" fmla="*/ 18 h 212"/>
                  <a:gd name="GluePoint46X" fmla="*/ 200 w 204"/>
                  <a:gd name="GluePoint46Y" fmla="*/ 14 h 212"/>
                  <a:gd name="GluePoint47X" fmla="*/ 204 w 204"/>
                  <a:gd name="GluePoint47Y" fmla="*/ 16 h 212"/>
                  <a:gd name="GluePoint48X" fmla="*/ 200 w 204"/>
                  <a:gd name="GluePoint48Y" fmla="*/ 10 h 212"/>
                  <a:gd name="GluePoint49X" fmla="*/ 189 w 204"/>
                  <a:gd name="GluePoint49Y" fmla="*/ 8 h 212"/>
                  <a:gd name="GluePoint50X" fmla="*/ 174 w 204"/>
                  <a:gd name="GluePoint50Y" fmla="*/ 11 h 212"/>
                  <a:gd name="GluePoint51X" fmla="*/ 147 w 204"/>
                  <a:gd name="GluePoint51Y" fmla="*/ 19 h 212"/>
                  <a:gd name="GluePoint52X" fmla="*/ 127 w 204"/>
                  <a:gd name="GluePoint52Y" fmla="*/ 14 h 212"/>
                  <a:gd name="GluePoint53X" fmla="*/ 112 w 204"/>
                  <a:gd name="GluePoint53Y" fmla="*/ 16 h 212"/>
                  <a:gd name="GluePoint54X" fmla="*/ 108 w 204"/>
                  <a:gd name="GluePoint54Y" fmla="*/ 13 h 212"/>
                  <a:gd name="GluePoint55X" fmla="*/ 101 w 204"/>
                  <a:gd name="GluePoint55Y" fmla="*/ 8 h 2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04" h="212">
                    <a:moveTo>
                      <a:pt x="101" y="8"/>
                    </a:moveTo>
                    <a:lnTo>
                      <a:pt x="84" y="8"/>
                    </a:lnTo>
                    <a:lnTo>
                      <a:pt x="68" y="8"/>
                    </a:lnTo>
                    <a:lnTo>
                      <a:pt x="50" y="8"/>
                    </a:lnTo>
                    <a:lnTo>
                      <a:pt x="33" y="8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15" y="0"/>
                    </a:lnTo>
                    <a:lnTo>
                      <a:pt x="9" y="5"/>
                    </a:lnTo>
                    <a:lnTo>
                      <a:pt x="6" y="3"/>
                    </a:lnTo>
                    <a:lnTo>
                      <a:pt x="0" y="8"/>
                    </a:lnTo>
                    <a:lnTo>
                      <a:pt x="0" y="22"/>
                    </a:lnTo>
                    <a:lnTo>
                      <a:pt x="14" y="45"/>
                    </a:lnTo>
                    <a:lnTo>
                      <a:pt x="25" y="72"/>
                    </a:lnTo>
                    <a:lnTo>
                      <a:pt x="39" y="100"/>
                    </a:lnTo>
                    <a:lnTo>
                      <a:pt x="39" y="127"/>
                    </a:lnTo>
                    <a:lnTo>
                      <a:pt x="44" y="143"/>
                    </a:lnTo>
                    <a:lnTo>
                      <a:pt x="44" y="156"/>
                    </a:lnTo>
                    <a:lnTo>
                      <a:pt x="49" y="185"/>
                    </a:lnTo>
                    <a:lnTo>
                      <a:pt x="57" y="196"/>
                    </a:lnTo>
                    <a:lnTo>
                      <a:pt x="66" y="207"/>
                    </a:lnTo>
                    <a:lnTo>
                      <a:pt x="69" y="206"/>
                    </a:lnTo>
                    <a:lnTo>
                      <a:pt x="73" y="201"/>
                    </a:lnTo>
                    <a:lnTo>
                      <a:pt x="76" y="201"/>
                    </a:lnTo>
                    <a:lnTo>
                      <a:pt x="82" y="206"/>
                    </a:lnTo>
                    <a:lnTo>
                      <a:pt x="82" y="209"/>
                    </a:lnTo>
                    <a:lnTo>
                      <a:pt x="85" y="212"/>
                    </a:lnTo>
                    <a:lnTo>
                      <a:pt x="104" y="212"/>
                    </a:lnTo>
                    <a:lnTo>
                      <a:pt x="117" y="204"/>
                    </a:lnTo>
                    <a:lnTo>
                      <a:pt x="119" y="177"/>
                    </a:lnTo>
                    <a:lnTo>
                      <a:pt x="120" y="156"/>
                    </a:lnTo>
                    <a:lnTo>
                      <a:pt x="120" y="138"/>
                    </a:lnTo>
                    <a:lnTo>
                      <a:pt x="122" y="114"/>
                    </a:lnTo>
                    <a:lnTo>
                      <a:pt x="122" y="88"/>
                    </a:lnTo>
                    <a:lnTo>
                      <a:pt x="123" y="88"/>
                    </a:lnTo>
                    <a:lnTo>
                      <a:pt x="138" y="88"/>
                    </a:lnTo>
                    <a:lnTo>
                      <a:pt x="138" y="71"/>
                    </a:lnTo>
                    <a:lnTo>
                      <a:pt x="138" y="56"/>
                    </a:lnTo>
                    <a:lnTo>
                      <a:pt x="139" y="45"/>
                    </a:lnTo>
                    <a:lnTo>
                      <a:pt x="139" y="27"/>
                    </a:lnTo>
                    <a:lnTo>
                      <a:pt x="170" y="21"/>
                    </a:lnTo>
                    <a:lnTo>
                      <a:pt x="177" y="21"/>
                    </a:lnTo>
                    <a:lnTo>
                      <a:pt x="179" y="31"/>
                    </a:lnTo>
                    <a:lnTo>
                      <a:pt x="189" y="21"/>
                    </a:lnTo>
                    <a:lnTo>
                      <a:pt x="197" y="18"/>
                    </a:lnTo>
                    <a:lnTo>
                      <a:pt x="200" y="14"/>
                    </a:lnTo>
                    <a:lnTo>
                      <a:pt x="204" y="16"/>
                    </a:lnTo>
                    <a:lnTo>
                      <a:pt x="200" y="10"/>
                    </a:lnTo>
                    <a:lnTo>
                      <a:pt x="189" y="8"/>
                    </a:lnTo>
                    <a:lnTo>
                      <a:pt x="174" y="11"/>
                    </a:lnTo>
                    <a:lnTo>
                      <a:pt x="147" y="19"/>
                    </a:lnTo>
                    <a:lnTo>
                      <a:pt x="127" y="14"/>
                    </a:lnTo>
                    <a:lnTo>
                      <a:pt x="112" y="16"/>
                    </a:lnTo>
                    <a:lnTo>
                      <a:pt x="108" y="13"/>
                    </a:lnTo>
                    <a:lnTo>
                      <a:pt x="101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64" name="Freeform 105"/>
              <p:cNvSpPr/>
              <p:nvPr/>
            </p:nvSpPr>
            <p:spPr>
              <a:xfrm>
                <a:off x="4070520" y="2387520"/>
                <a:ext cx="380520" cy="329760"/>
              </a:xfrm>
              <a:custGeom>
                <a:avLst/>
                <a:gdLst>
                  <a:gd name="textAreaLeft" fmla="*/ 0 w 380520"/>
                  <a:gd name="textAreaRight" fmla="*/ 380880 w 380520"/>
                  <a:gd name="textAreaTop" fmla="*/ 0 h 329760"/>
                  <a:gd name="textAreaBottom" fmla="*/ 330120 h 329760"/>
                  <a:gd name="GluePoint1X" fmla="*/ 62 w 240"/>
                  <a:gd name="GluePoint1Y" fmla="*/ 90 h 208"/>
                  <a:gd name="GluePoint2X" fmla="*/ 62 w 240"/>
                  <a:gd name="GluePoint2Y" fmla="*/ 118 h 208"/>
                  <a:gd name="GluePoint3X" fmla="*/ 57 w 240"/>
                  <a:gd name="GluePoint3Y" fmla="*/ 134 h 208"/>
                  <a:gd name="GluePoint4X" fmla="*/ 35 w 240"/>
                  <a:gd name="GluePoint4Y" fmla="*/ 143 h 208"/>
                  <a:gd name="GluePoint5X" fmla="*/ 11 w 240"/>
                  <a:gd name="GluePoint5Y" fmla="*/ 150 h 208"/>
                  <a:gd name="GluePoint6X" fmla="*/ 0 w 240"/>
                  <a:gd name="GluePoint6Y" fmla="*/ 158 h 208"/>
                  <a:gd name="GluePoint7X" fmla="*/ 5 w 240"/>
                  <a:gd name="GluePoint7Y" fmla="*/ 167 h 208"/>
                  <a:gd name="GluePoint8X" fmla="*/ 19 w 240"/>
                  <a:gd name="GluePoint8Y" fmla="*/ 190 h 208"/>
                  <a:gd name="GluePoint9X" fmla="*/ 28 w 240"/>
                  <a:gd name="GluePoint9Y" fmla="*/ 190 h 208"/>
                  <a:gd name="GluePoint10X" fmla="*/ 33 w 240"/>
                  <a:gd name="GluePoint10Y" fmla="*/ 195 h 208"/>
                  <a:gd name="GluePoint11X" fmla="*/ 30 w 240"/>
                  <a:gd name="GluePoint11Y" fmla="*/ 198 h 208"/>
                  <a:gd name="GluePoint12X" fmla="*/ 36 w 240"/>
                  <a:gd name="GluePoint12Y" fmla="*/ 201 h 208"/>
                  <a:gd name="GluePoint13X" fmla="*/ 41 w 240"/>
                  <a:gd name="GluePoint13Y" fmla="*/ 195 h 208"/>
                  <a:gd name="GluePoint14X" fmla="*/ 54 w 240"/>
                  <a:gd name="GluePoint14Y" fmla="*/ 195 h 208"/>
                  <a:gd name="GluePoint15X" fmla="*/ 62 w 240"/>
                  <a:gd name="GluePoint15Y" fmla="*/ 177 h 208"/>
                  <a:gd name="GluePoint16X" fmla="*/ 84 w 240"/>
                  <a:gd name="GluePoint16Y" fmla="*/ 171 h 208"/>
                  <a:gd name="GluePoint17X" fmla="*/ 105 w 240"/>
                  <a:gd name="GluePoint17Y" fmla="*/ 185 h 208"/>
                  <a:gd name="GluePoint18X" fmla="*/ 113 w 240"/>
                  <a:gd name="GluePoint18Y" fmla="*/ 180 h 208"/>
                  <a:gd name="GluePoint19X" fmla="*/ 130 w 240"/>
                  <a:gd name="GluePoint19Y" fmla="*/ 187 h 208"/>
                  <a:gd name="GluePoint20X" fmla="*/ 144 w 240"/>
                  <a:gd name="GluePoint20Y" fmla="*/ 188 h 208"/>
                  <a:gd name="GluePoint21X" fmla="*/ 176 w 240"/>
                  <a:gd name="GluePoint21Y" fmla="*/ 177 h 208"/>
                  <a:gd name="GluePoint22X" fmla="*/ 192 w 240"/>
                  <a:gd name="GluePoint22Y" fmla="*/ 175 h 208"/>
                  <a:gd name="GluePoint23X" fmla="*/ 198 w 240"/>
                  <a:gd name="GluePoint23Y" fmla="*/ 171 h 208"/>
                  <a:gd name="GluePoint24X" fmla="*/ 202 w 240"/>
                  <a:gd name="GluePoint24Y" fmla="*/ 161 h 208"/>
                  <a:gd name="GluePoint25X" fmla="*/ 205 w 240"/>
                  <a:gd name="GluePoint25Y" fmla="*/ 155 h 208"/>
                  <a:gd name="GluePoint26X" fmla="*/ 232 w 240"/>
                  <a:gd name="GluePoint26Y" fmla="*/ 116 h 208"/>
                  <a:gd name="GluePoint27X" fmla="*/ 237 w 240"/>
                  <a:gd name="GluePoint27Y" fmla="*/ 61 h 208"/>
                  <a:gd name="GluePoint28X" fmla="*/ 230 w 240"/>
                  <a:gd name="GluePoint28Y" fmla="*/ 47 h 208"/>
                  <a:gd name="GluePoint29X" fmla="*/ 224 w 240"/>
                  <a:gd name="GluePoint29Y" fmla="*/ 8 h 208"/>
                  <a:gd name="GluePoint30X" fmla="*/ 216 w 240"/>
                  <a:gd name="GluePoint30Y" fmla="*/ 5 h 208"/>
                  <a:gd name="GluePoint31X" fmla="*/ 175 w 240"/>
                  <a:gd name="GluePoint31Y" fmla="*/ 0 h 208"/>
                  <a:gd name="GluePoint32X" fmla="*/ 160 w 240"/>
                  <a:gd name="GluePoint32Y" fmla="*/ 10 h 208"/>
                  <a:gd name="GluePoint33X" fmla="*/ 146 w 240"/>
                  <a:gd name="GluePoint33Y" fmla="*/ 21 h 208"/>
                  <a:gd name="GluePoint34X" fmla="*/ 132 w 240"/>
                  <a:gd name="GluePoint34Y" fmla="*/ 31 h 208"/>
                  <a:gd name="GluePoint35X" fmla="*/ 117 w 240"/>
                  <a:gd name="GluePoint35Y" fmla="*/ 42 h 208"/>
                  <a:gd name="GluePoint36X" fmla="*/ 102 w 240"/>
                  <a:gd name="GluePoint36Y" fmla="*/ 55 h 208"/>
                  <a:gd name="GluePoint37X" fmla="*/ 84 w 240"/>
                  <a:gd name="GluePoint37Y" fmla="*/ 69 h 208"/>
                  <a:gd name="GluePoint38X" fmla="*/ 60 w 240"/>
                  <a:gd name="GluePoint38Y" fmla="*/ 76 h 20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240" h="208">
                    <a:moveTo>
                      <a:pt x="60" y="76"/>
                    </a:moveTo>
                    <a:lnTo>
                      <a:pt x="62" y="90"/>
                    </a:lnTo>
                    <a:lnTo>
                      <a:pt x="62" y="103"/>
                    </a:lnTo>
                    <a:lnTo>
                      <a:pt x="62" y="118"/>
                    </a:lnTo>
                    <a:lnTo>
                      <a:pt x="62" y="130"/>
                    </a:lnTo>
                    <a:lnTo>
                      <a:pt x="57" y="134"/>
                    </a:lnTo>
                    <a:lnTo>
                      <a:pt x="51" y="143"/>
                    </a:lnTo>
                    <a:lnTo>
                      <a:pt x="35" y="143"/>
                    </a:lnTo>
                    <a:lnTo>
                      <a:pt x="19" y="143"/>
                    </a:lnTo>
                    <a:lnTo>
                      <a:pt x="11" y="150"/>
                    </a:lnTo>
                    <a:lnTo>
                      <a:pt x="1" y="150"/>
                    </a:lnTo>
                    <a:lnTo>
                      <a:pt x="0" y="158"/>
                    </a:lnTo>
                    <a:lnTo>
                      <a:pt x="3" y="161"/>
                    </a:lnTo>
                    <a:lnTo>
                      <a:pt x="5" y="167"/>
                    </a:lnTo>
                    <a:lnTo>
                      <a:pt x="13" y="175"/>
                    </a:lnTo>
                    <a:lnTo>
                      <a:pt x="19" y="190"/>
                    </a:lnTo>
                    <a:lnTo>
                      <a:pt x="24" y="192"/>
                    </a:lnTo>
                    <a:lnTo>
                      <a:pt x="28" y="190"/>
                    </a:lnTo>
                    <a:lnTo>
                      <a:pt x="32" y="190"/>
                    </a:lnTo>
                    <a:lnTo>
                      <a:pt x="33" y="195"/>
                    </a:lnTo>
                    <a:lnTo>
                      <a:pt x="30" y="195"/>
                    </a:lnTo>
                    <a:lnTo>
                      <a:pt x="30" y="198"/>
                    </a:lnTo>
                    <a:lnTo>
                      <a:pt x="35" y="203"/>
                    </a:lnTo>
                    <a:lnTo>
                      <a:pt x="36" y="201"/>
                    </a:lnTo>
                    <a:lnTo>
                      <a:pt x="35" y="198"/>
                    </a:lnTo>
                    <a:lnTo>
                      <a:pt x="41" y="195"/>
                    </a:lnTo>
                    <a:lnTo>
                      <a:pt x="54" y="208"/>
                    </a:lnTo>
                    <a:lnTo>
                      <a:pt x="54" y="195"/>
                    </a:lnTo>
                    <a:lnTo>
                      <a:pt x="59" y="188"/>
                    </a:lnTo>
                    <a:lnTo>
                      <a:pt x="62" y="177"/>
                    </a:lnTo>
                    <a:lnTo>
                      <a:pt x="71" y="171"/>
                    </a:lnTo>
                    <a:lnTo>
                      <a:pt x="84" y="171"/>
                    </a:lnTo>
                    <a:lnTo>
                      <a:pt x="95" y="175"/>
                    </a:lnTo>
                    <a:lnTo>
                      <a:pt x="105" y="185"/>
                    </a:lnTo>
                    <a:lnTo>
                      <a:pt x="106" y="185"/>
                    </a:lnTo>
                    <a:lnTo>
                      <a:pt x="113" y="180"/>
                    </a:lnTo>
                    <a:lnTo>
                      <a:pt x="119" y="179"/>
                    </a:lnTo>
                    <a:lnTo>
                      <a:pt x="130" y="187"/>
                    </a:lnTo>
                    <a:lnTo>
                      <a:pt x="141" y="188"/>
                    </a:lnTo>
                    <a:lnTo>
                      <a:pt x="144" y="188"/>
                    </a:lnTo>
                    <a:lnTo>
                      <a:pt x="156" y="179"/>
                    </a:lnTo>
                    <a:lnTo>
                      <a:pt x="176" y="177"/>
                    </a:lnTo>
                    <a:lnTo>
                      <a:pt x="187" y="182"/>
                    </a:lnTo>
                    <a:lnTo>
                      <a:pt x="192" y="175"/>
                    </a:lnTo>
                    <a:lnTo>
                      <a:pt x="197" y="175"/>
                    </a:lnTo>
                    <a:lnTo>
                      <a:pt x="198" y="171"/>
                    </a:lnTo>
                    <a:lnTo>
                      <a:pt x="205" y="171"/>
                    </a:lnTo>
                    <a:lnTo>
                      <a:pt x="202" y="161"/>
                    </a:lnTo>
                    <a:lnTo>
                      <a:pt x="202" y="158"/>
                    </a:lnTo>
                    <a:lnTo>
                      <a:pt x="205" y="155"/>
                    </a:lnTo>
                    <a:lnTo>
                      <a:pt x="206" y="148"/>
                    </a:lnTo>
                    <a:lnTo>
                      <a:pt x="232" y="116"/>
                    </a:lnTo>
                    <a:lnTo>
                      <a:pt x="232" y="85"/>
                    </a:lnTo>
                    <a:lnTo>
                      <a:pt x="237" y="61"/>
                    </a:lnTo>
                    <a:lnTo>
                      <a:pt x="240" y="53"/>
                    </a:lnTo>
                    <a:lnTo>
                      <a:pt x="230" y="47"/>
                    </a:lnTo>
                    <a:lnTo>
                      <a:pt x="225" y="36"/>
                    </a:lnTo>
                    <a:lnTo>
                      <a:pt x="224" y="8"/>
                    </a:lnTo>
                    <a:lnTo>
                      <a:pt x="219" y="10"/>
                    </a:lnTo>
                    <a:lnTo>
                      <a:pt x="216" y="5"/>
                    </a:lnTo>
                    <a:lnTo>
                      <a:pt x="208" y="0"/>
                    </a:lnTo>
                    <a:lnTo>
                      <a:pt x="175" y="0"/>
                    </a:lnTo>
                    <a:lnTo>
                      <a:pt x="167" y="5"/>
                    </a:lnTo>
                    <a:lnTo>
                      <a:pt x="160" y="10"/>
                    </a:lnTo>
                    <a:lnTo>
                      <a:pt x="152" y="16"/>
                    </a:lnTo>
                    <a:lnTo>
                      <a:pt x="146" y="21"/>
                    </a:lnTo>
                    <a:lnTo>
                      <a:pt x="140" y="26"/>
                    </a:lnTo>
                    <a:lnTo>
                      <a:pt x="132" y="31"/>
                    </a:lnTo>
                    <a:lnTo>
                      <a:pt x="125" y="36"/>
                    </a:lnTo>
                    <a:lnTo>
                      <a:pt x="117" y="42"/>
                    </a:lnTo>
                    <a:lnTo>
                      <a:pt x="109" y="48"/>
                    </a:lnTo>
                    <a:lnTo>
                      <a:pt x="102" y="55"/>
                    </a:lnTo>
                    <a:lnTo>
                      <a:pt x="92" y="63"/>
                    </a:lnTo>
                    <a:lnTo>
                      <a:pt x="84" y="69"/>
                    </a:lnTo>
                    <a:lnTo>
                      <a:pt x="73" y="73"/>
                    </a:lnTo>
                    <a:lnTo>
                      <a:pt x="60" y="7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65" name="Freeform 106"/>
              <p:cNvSpPr/>
              <p:nvPr/>
            </p:nvSpPr>
            <p:spPr>
              <a:xfrm>
                <a:off x="6504120" y="2857680"/>
                <a:ext cx="104400" cy="145800"/>
              </a:xfrm>
              <a:custGeom>
                <a:avLst/>
                <a:gdLst>
                  <a:gd name="textAreaLeft" fmla="*/ 0 w 104400"/>
                  <a:gd name="textAreaRight" fmla="*/ 104760 w 104400"/>
                  <a:gd name="textAreaTop" fmla="*/ 0 h 145800"/>
                  <a:gd name="textAreaBottom" fmla="*/ 146160 h 145800"/>
                  <a:gd name="GluePoint1X" fmla="*/ 31 w 66"/>
                  <a:gd name="GluePoint1Y" fmla="*/ 8 h 92"/>
                  <a:gd name="GluePoint2X" fmla="*/ 35 w 66"/>
                  <a:gd name="GluePoint2Y" fmla="*/ 8 h 92"/>
                  <a:gd name="GluePoint3X" fmla="*/ 46 w 66"/>
                  <a:gd name="GluePoint3Y" fmla="*/ 19 h 92"/>
                  <a:gd name="GluePoint4X" fmla="*/ 52 w 66"/>
                  <a:gd name="GluePoint4Y" fmla="*/ 31 h 92"/>
                  <a:gd name="GluePoint5X" fmla="*/ 54 w 66"/>
                  <a:gd name="GluePoint5Y" fmla="*/ 61 h 92"/>
                  <a:gd name="GluePoint6X" fmla="*/ 55 w 66"/>
                  <a:gd name="GluePoint6Y" fmla="*/ 68 h 92"/>
                  <a:gd name="GluePoint7X" fmla="*/ 60 w 66"/>
                  <a:gd name="GluePoint7Y" fmla="*/ 71 h 92"/>
                  <a:gd name="GluePoint8X" fmla="*/ 66 w 66"/>
                  <a:gd name="GluePoint8Y" fmla="*/ 85 h 92"/>
                  <a:gd name="GluePoint9X" fmla="*/ 65 w 66"/>
                  <a:gd name="GluePoint9Y" fmla="*/ 92 h 92"/>
                  <a:gd name="GluePoint10X" fmla="*/ 58 w 66"/>
                  <a:gd name="GluePoint10Y" fmla="*/ 89 h 92"/>
                  <a:gd name="GluePoint11X" fmla="*/ 54 w 66"/>
                  <a:gd name="GluePoint11Y" fmla="*/ 92 h 92"/>
                  <a:gd name="GluePoint12X" fmla="*/ 35 w 66"/>
                  <a:gd name="GluePoint12Y" fmla="*/ 79 h 92"/>
                  <a:gd name="GluePoint13X" fmla="*/ 22 w 66"/>
                  <a:gd name="GluePoint13Y" fmla="*/ 66 h 92"/>
                  <a:gd name="GluePoint14X" fmla="*/ 19 w 66"/>
                  <a:gd name="GluePoint14Y" fmla="*/ 58 h 92"/>
                  <a:gd name="GluePoint15X" fmla="*/ 11 w 66"/>
                  <a:gd name="GluePoint15Y" fmla="*/ 47 h 92"/>
                  <a:gd name="GluePoint16X" fmla="*/ 9 w 66"/>
                  <a:gd name="GluePoint16Y" fmla="*/ 42 h 92"/>
                  <a:gd name="GluePoint17X" fmla="*/ 9 w 66"/>
                  <a:gd name="GluePoint17Y" fmla="*/ 32 h 92"/>
                  <a:gd name="GluePoint18X" fmla="*/ 6 w 66"/>
                  <a:gd name="GluePoint18Y" fmla="*/ 27 h 92"/>
                  <a:gd name="GluePoint19X" fmla="*/ 1 w 66"/>
                  <a:gd name="GluePoint19Y" fmla="*/ 5 h 92"/>
                  <a:gd name="GluePoint20X" fmla="*/ 0 w 66"/>
                  <a:gd name="GluePoint20Y" fmla="*/ 0 h 92"/>
                  <a:gd name="GluePoint21X" fmla="*/ 14 w 66"/>
                  <a:gd name="GluePoint21Y" fmla="*/ 3 h 92"/>
                  <a:gd name="GluePoint22X" fmla="*/ 17 w 66"/>
                  <a:gd name="GluePoint22Y" fmla="*/ 8 h 92"/>
                  <a:gd name="GluePoint23X" fmla="*/ 17 w 66"/>
                  <a:gd name="GluePoint23Y" fmla="*/ 18 h 92"/>
                  <a:gd name="GluePoint24X" fmla="*/ 23 w 66"/>
                  <a:gd name="GluePoint24Y" fmla="*/ 13 h 92"/>
                  <a:gd name="GluePoint25X" fmla="*/ 30 w 66"/>
                  <a:gd name="GluePoint25Y" fmla="*/ 13 h 92"/>
                  <a:gd name="GluePoint26X" fmla="*/ 31 w 66"/>
                  <a:gd name="GluePoint26Y" fmla="*/ 8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6" h="92">
                    <a:moveTo>
                      <a:pt x="31" y="8"/>
                    </a:moveTo>
                    <a:lnTo>
                      <a:pt x="35" y="8"/>
                    </a:lnTo>
                    <a:lnTo>
                      <a:pt x="46" y="19"/>
                    </a:lnTo>
                    <a:lnTo>
                      <a:pt x="52" y="31"/>
                    </a:lnTo>
                    <a:lnTo>
                      <a:pt x="54" y="61"/>
                    </a:lnTo>
                    <a:lnTo>
                      <a:pt x="55" y="68"/>
                    </a:lnTo>
                    <a:lnTo>
                      <a:pt x="60" y="71"/>
                    </a:lnTo>
                    <a:lnTo>
                      <a:pt x="66" y="85"/>
                    </a:lnTo>
                    <a:lnTo>
                      <a:pt x="65" y="92"/>
                    </a:lnTo>
                    <a:lnTo>
                      <a:pt x="58" y="89"/>
                    </a:lnTo>
                    <a:lnTo>
                      <a:pt x="54" y="92"/>
                    </a:lnTo>
                    <a:lnTo>
                      <a:pt x="35" y="79"/>
                    </a:lnTo>
                    <a:lnTo>
                      <a:pt x="22" y="66"/>
                    </a:lnTo>
                    <a:lnTo>
                      <a:pt x="19" y="58"/>
                    </a:lnTo>
                    <a:lnTo>
                      <a:pt x="11" y="47"/>
                    </a:lnTo>
                    <a:lnTo>
                      <a:pt x="9" y="42"/>
                    </a:lnTo>
                    <a:lnTo>
                      <a:pt x="9" y="32"/>
                    </a:lnTo>
                    <a:lnTo>
                      <a:pt x="6" y="27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14" y="3"/>
                    </a:lnTo>
                    <a:lnTo>
                      <a:pt x="17" y="8"/>
                    </a:lnTo>
                    <a:lnTo>
                      <a:pt x="17" y="18"/>
                    </a:lnTo>
                    <a:lnTo>
                      <a:pt x="23" y="13"/>
                    </a:lnTo>
                    <a:lnTo>
                      <a:pt x="30" y="13"/>
                    </a:lnTo>
                    <a:lnTo>
                      <a:pt x="31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66" name="Freeform 107"/>
              <p:cNvSpPr/>
              <p:nvPr/>
            </p:nvSpPr>
            <p:spPr>
              <a:xfrm>
                <a:off x="6737400" y="2849400"/>
                <a:ext cx="231480" cy="16776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167760"/>
                  <a:gd name="textAreaBottom" fmla="*/ 168120 h 167760"/>
                  <a:gd name="GluePoint1X" fmla="*/ 77 w 146"/>
                  <a:gd name="GluePoint1Y" fmla="*/ 52 h 106"/>
                  <a:gd name="GluePoint2X" fmla="*/ 78 w 146"/>
                  <a:gd name="GluePoint2Y" fmla="*/ 40 h 106"/>
                  <a:gd name="GluePoint3X" fmla="*/ 84 w 146"/>
                  <a:gd name="GluePoint3Y" fmla="*/ 44 h 106"/>
                  <a:gd name="GluePoint4X" fmla="*/ 88 w 146"/>
                  <a:gd name="GluePoint4Y" fmla="*/ 40 h 106"/>
                  <a:gd name="GluePoint5X" fmla="*/ 89 w 146"/>
                  <a:gd name="GluePoint5Y" fmla="*/ 31 h 106"/>
                  <a:gd name="GluePoint6X" fmla="*/ 88 w 146"/>
                  <a:gd name="GluePoint6Y" fmla="*/ 26 h 106"/>
                  <a:gd name="GluePoint7X" fmla="*/ 107 w 146"/>
                  <a:gd name="GluePoint7Y" fmla="*/ 0 h 106"/>
                  <a:gd name="GluePoint8X" fmla="*/ 110 w 146"/>
                  <a:gd name="GluePoint8Y" fmla="*/ 0 h 106"/>
                  <a:gd name="GluePoint9X" fmla="*/ 115 w 146"/>
                  <a:gd name="GluePoint9Y" fmla="*/ 7 h 106"/>
                  <a:gd name="GluePoint10X" fmla="*/ 121 w 146"/>
                  <a:gd name="GluePoint10Y" fmla="*/ 18 h 106"/>
                  <a:gd name="GluePoint11X" fmla="*/ 127 w 146"/>
                  <a:gd name="GluePoint11Y" fmla="*/ 23 h 106"/>
                  <a:gd name="GluePoint12X" fmla="*/ 145 w 146"/>
                  <a:gd name="GluePoint12Y" fmla="*/ 28 h 106"/>
                  <a:gd name="GluePoint13X" fmla="*/ 138 w 146"/>
                  <a:gd name="GluePoint13Y" fmla="*/ 37 h 106"/>
                  <a:gd name="GluePoint14X" fmla="*/ 132 w 146"/>
                  <a:gd name="GluePoint14Y" fmla="*/ 40 h 106"/>
                  <a:gd name="GluePoint15X" fmla="*/ 129 w 146"/>
                  <a:gd name="GluePoint15Y" fmla="*/ 48 h 106"/>
                  <a:gd name="GluePoint16X" fmla="*/ 123 w 146"/>
                  <a:gd name="GluePoint16Y" fmla="*/ 48 h 106"/>
                  <a:gd name="GluePoint17X" fmla="*/ 94 w 146"/>
                  <a:gd name="GluePoint17Y" fmla="*/ 45 h 106"/>
                  <a:gd name="GluePoint18X" fmla="*/ 83 w 146"/>
                  <a:gd name="GluePoint18Y" fmla="*/ 74 h 106"/>
                  <a:gd name="GluePoint19X" fmla="*/ 77 w 146"/>
                  <a:gd name="GluePoint19Y" fmla="*/ 95 h 106"/>
                  <a:gd name="GluePoint20X" fmla="*/ 59 w 146"/>
                  <a:gd name="GluePoint20Y" fmla="*/ 102 h 106"/>
                  <a:gd name="GluePoint21X" fmla="*/ 50 w 146"/>
                  <a:gd name="GluePoint21Y" fmla="*/ 95 h 106"/>
                  <a:gd name="GluePoint22X" fmla="*/ 32 w 146"/>
                  <a:gd name="GluePoint22Y" fmla="*/ 105 h 106"/>
                  <a:gd name="GluePoint23X" fmla="*/ 23 w 146"/>
                  <a:gd name="GluePoint23Y" fmla="*/ 105 h 106"/>
                  <a:gd name="GluePoint24X" fmla="*/ 11 w 146"/>
                  <a:gd name="GluePoint24Y" fmla="*/ 105 h 106"/>
                  <a:gd name="GluePoint25X" fmla="*/ 0 w 146"/>
                  <a:gd name="GluePoint25Y" fmla="*/ 90 h 106"/>
                  <a:gd name="GluePoint26X" fmla="*/ 2 w 146"/>
                  <a:gd name="GluePoint26Y" fmla="*/ 85 h 106"/>
                  <a:gd name="GluePoint27X" fmla="*/ 8 w 146"/>
                  <a:gd name="GluePoint27Y" fmla="*/ 92 h 106"/>
                  <a:gd name="GluePoint28X" fmla="*/ 24 w 146"/>
                  <a:gd name="GluePoint28Y" fmla="*/ 95 h 106"/>
                  <a:gd name="GluePoint29X" fmla="*/ 26 w 146"/>
                  <a:gd name="GluePoint29Y" fmla="*/ 82 h 106"/>
                  <a:gd name="GluePoint30X" fmla="*/ 29 w 146"/>
                  <a:gd name="GluePoint30Y" fmla="*/ 77 h 106"/>
                  <a:gd name="GluePoint31X" fmla="*/ 50 w 146"/>
                  <a:gd name="GluePoint31Y" fmla="*/ 68 h 106"/>
                  <a:gd name="GluePoint32X" fmla="*/ 65 w 146"/>
                  <a:gd name="GluePoint32Y" fmla="*/ 42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46" h="106">
                    <a:moveTo>
                      <a:pt x="65" y="42"/>
                    </a:moveTo>
                    <a:lnTo>
                      <a:pt x="77" y="52"/>
                    </a:lnTo>
                    <a:lnTo>
                      <a:pt x="78" y="48"/>
                    </a:lnTo>
                    <a:lnTo>
                      <a:pt x="78" y="40"/>
                    </a:lnTo>
                    <a:lnTo>
                      <a:pt x="80" y="39"/>
                    </a:lnTo>
                    <a:lnTo>
                      <a:pt x="84" y="44"/>
                    </a:lnTo>
                    <a:lnTo>
                      <a:pt x="88" y="45"/>
                    </a:lnTo>
                    <a:lnTo>
                      <a:pt x="88" y="40"/>
                    </a:lnTo>
                    <a:lnTo>
                      <a:pt x="84" y="36"/>
                    </a:lnTo>
                    <a:lnTo>
                      <a:pt x="89" y="31"/>
                    </a:lnTo>
                    <a:lnTo>
                      <a:pt x="88" y="29"/>
                    </a:lnTo>
                    <a:lnTo>
                      <a:pt x="88" y="26"/>
                    </a:lnTo>
                    <a:lnTo>
                      <a:pt x="92" y="26"/>
                    </a:lnTo>
                    <a:lnTo>
                      <a:pt x="107" y="0"/>
                    </a:lnTo>
                    <a:lnTo>
                      <a:pt x="107" y="8"/>
                    </a:lnTo>
                    <a:lnTo>
                      <a:pt x="110" y="0"/>
                    </a:lnTo>
                    <a:lnTo>
                      <a:pt x="113" y="0"/>
                    </a:lnTo>
                    <a:lnTo>
                      <a:pt x="115" y="7"/>
                    </a:lnTo>
                    <a:lnTo>
                      <a:pt x="121" y="10"/>
                    </a:lnTo>
                    <a:lnTo>
                      <a:pt x="121" y="18"/>
                    </a:lnTo>
                    <a:lnTo>
                      <a:pt x="127" y="18"/>
                    </a:lnTo>
                    <a:lnTo>
                      <a:pt x="127" y="23"/>
                    </a:lnTo>
                    <a:lnTo>
                      <a:pt x="132" y="21"/>
                    </a:lnTo>
                    <a:lnTo>
                      <a:pt x="145" y="28"/>
                    </a:lnTo>
                    <a:lnTo>
                      <a:pt x="146" y="31"/>
                    </a:lnTo>
                    <a:lnTo>
                      <a:pt x="138" y="37"/>
                    </a:lnTo>
                    <a:lnTo>
                      <a:pt x="131" y="37"/>
                    </a:lnTo>
                    <a:lnTo>
                      <a:pt x="132" y="40"/>
                    </a:lnTo>
                    <a:lnTo>
                      <a:pt x="137" y="45"/>
                    </a:lnTo>
                    <a:lnTo>
                      <a:pt x="129" y="48"/>
                    </a:lnTo>
                    <a:lnTo>
                      <a:pt x="124" y="47"/>
                    </a:lnTo>
                    <a:lnTo>
                      <a:pt x="123" y="48"/>
                    </a:lnTo>
                    <a:lnTo>
                      <a:pt x="115" y="45"/>
                    </a:lnTo>
                    <a:lnTo>
                      <a:pt x="94" y="45"/>
                    </a:lnTo>
                    <a:lnTo>
                      <a:pt x="89" y="65"/>
                    </a:lnTo>
                    <a:lnTo>
                      <a:pt x="83" y="74"/>
                    </a:lnTo>
                    <a:lnTo>
                      <a:pt x="80" y="89"/>
                    </a:lnTo>
                    <a:lnTo>
                      <a:pt x="77" y="95"/>
                    </a:lnTo>
                    <a:lnTo>
                      <a:pt x="70" y="98"/>
                    </a:lnTo>
                    <a:lnTo>
                      <a:pt x="59" y="102"/>
                    </a:lnTo>
                    <a:lnTo>
                      <a:pt x="51" y="98"/>
                    </a:lnTo>
                    <a:lnTo>
                      <a:pt x="50" y="95"/>
                    </a:lnTo>
                    <a:lnTo>
                      <a:pt x="42" y="95"/>
                    </a:lnTo>
                    <a:lnTo>
                      <a:pt x="32" y="105"/>
                    </a:lnTo>
                    <a:lnTo>
                      <a:pt x="24" y="106"/>
                    </a:lnTo>
                    <a:lnTo>
                      <a:pt x="23" y="105"/>
                    </a:lnTo>
                    <a:lnTo>
                      <a:pt x="16" y="106"/>
                    </a:lnTo>
                    <a:lnTo>
                      <a:pt x="11" y="105"/>
                    </a:lnTo>
                    <a:lnTo>
                      <a:pt x="8" y="103"/>
                    </a:lnTo>
                    <a:lnTo>
                      <a:pt x="0" y="90"/>
                    </a:lnTo>
                    <a:lnTo>
                      <a:pt x="0" y="87"/>
                    </a:lnTo>
                    <a:lnTo>
                      <a:pt x="2" y="85"/>
                    </a:lnTo>
                    <a:lnTo>
                      <a:pt x="3" y="90"/>
                    </a:lnTo>
                    <a:lnTo>
                      <a:pt x="8" y="92"/>
                    </a:lnTo>
                    <a:lnTo>
                      <a:pt x="13" y="92"/>
                    </a:lnTo>
                    <a:lnTo>
                      <a:pt x="24" y="95"/>
                    </a:lnTo>
                    <a:lnTo>
                      <a:pt x="26" y="85"/>
                    </a:lnTo>
                    <a:lnTo>
                      <a:pt x="26" y="82"/>
                    </a:lnTo>
                    <a:lnTo>
                      <a:pt x="29" y="82"/>
                    </a:lnTo>
                    <a:lnTo>
                      <a:pt x="29" y="77"/>
                    </a:lnTo>
                    <a:lnTo>
                      <a:pt x="30" y="73"/>
                    </a:lnTo>
                    <a:lnTo>
                      <a:pt x="50" y="68"/>
                    </a:lnTo>
                    <a:lnTo>
                      <a:pt x="64" y="50"/>
                    </a:lnTo>
                    <a:lnTo>
                      <a:pt x="65" y="4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67" name="Freeform 108"/>
              <p:cNvSpPr/>
              <p:nvPr/>
            </p:nvSpPr>
            <p:spPr>
              <a:xfrm>
                <a:off x="6840360" y="2903400"/>
                <a:ext cx="36000" cy="2808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28080"/>
                  <a:gd name="textAreaBottom" fmla="*/ 28440 h 28080"/>
                  <a:gd name="GluePoint1X" fmla="*/ 0 w 23"/>
                  <a:gd name="GluePoint1Y" fmla="*/ 8 h 18"/>
                  <a:gd name="GluePoint2X" fmla="*/ 12 w 23"/>
                  <a:gd name="GluePoint2Y" fmla="*/ 18 h 18"/>
                  <a:gd name="GluePoint3X" fmla="*/ 13 w 23"/>
                  <a:gd name="GluePoint3Y" fmla="*/ 14 h 18"/>
                  <a:gd name="GluePoint4X" fmla="*/ 13 w 23"/>
                  <a:gd name="GluePoint4Y" fmla="*/ 6 h 18"/>
                  <a:gd name="GluePoint5X" fmla="*/ 15 w 23"/>
                  <a:gd name="GluePoint5Y" fmla="*/ 5 h 18"/>
                  <a:gd name="GluePoint6X" fmla="*/ 19 w 23"/>
                  <a:gd name="GluePoint6Y" fmla="*/ 10 h 18"/>
                  <a:gd name="GluePoint7X" fmla="*/ 23 w 23"/>
                  <a:gd name="GluePoint7Y" fmla="*/ 11 h 18"/>
                  <a:gd name="GluePoint8X" fmla="*/ 23 w 23"/>
                  <a:gd name="GluePoint8Y" fmla="*/ 6 h 18"/>
                  <a:gd name="GluePoint9X" fmla="*/ 19 w 23"/>
                  <a:gd name="GluePoint9Y" fmla="*/ 2 h 18"/>
                  <a:gd name="GluePoint10X" fmla="*/ 16 w 23"/>
                  <a:gd name="GluePoint10Y" fmla="*/ 2 h 18"/>
                  <a:gd name="GluePoint11X" fmla="*/ 15 w 23"/>
                  <a:gd name="GluePoint11Y" fmla="*/ 0 h 18"/>
                  <a:gd name="GluePoint12X" fmla="*/ 8 w 23"/>
                  <a:gd name="GluePoint12Y" fmla="*/ 6 h 18"/>
                  <a:gd name="GluePoint13X" fmla="*/ 0 w 23"/>
                  <a:gd name="GluePoint13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3" h="18">
                    <a:moveTo>
                      <a:pt x="0" y="8"/>
                    </a:moveTo>
                    <a:lnTo>
                      <a:pt x="12" y="18"/>
                    </a:lnTo>
                    <a:lnTo>
                      <a:pt x="13" y="14"/>
                    </a:lnTo>
                    <a:lnTo>
                      <a:pt x="13" y="6"/>
                    </a:lnTo>
                    <a:lnTo>
                      <a:pt x="15" y="5"/>
                    </a:lnTo>
                    <a:lnTo>
                      <a:pt x="19" y="10"/>
                    </a:lnTo>
                    <a:lnTo>
                      <a:pt x="23" y="11"/>
                    </a:lnTo>
                    <a:lnTo>
                      <a:pt x="23" y="6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5" y="0"/>
                    </a:lnTo>
                    <a:lnTo>
                      <a:pt x="8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68" name="Freeform 109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1 w 1"/>
                  <a:gd name="GluePoint2Y" fmla="*/ 7 h 7"/>
                  <a:gd name="GluePoint3X" fmla="*/ 0 w 1"/>
                  <a:gd name="GluePoint3Y" fmla="*/ 2 h 7"/>
                  <a:gd name="GluePoint4X" fmla="*/ 0 w 1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1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69" name="Freeform 110"/>
              <p:cNvSpPr/>
              <p:nvPr/>
            </p:nvSpPr>
            <p:spPr>
              <a:xfrm>
                <a:off x="6505560" y="2395440"/>
                <a:ext cx="205920" cy="40752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407520"/>
                  <a:gd name="textAreaBottom" fmla="*/ 407880 h 407520"/>
                  <a:gd name="GluePoint1X" fmla="*/ 80 w 130"/>
                  <a:gd name="GluePoint1Y" fmla="*/ 35 h 257"/>
                  <a:gd name="GluePoint2X" fmla="*/ 70 w 130"/>
                  <a:gd name="GluePoint2Y" fmla="*/ 45 h 257"/>
                  <a:gd name="GluePoint3X" fmla="*/ 62 w 130"/>
                  <a:gd name="GluePoint3Y" fmla="*/ 60 h 257"/>
                  <a:gd name="GluePoint4X" fmla="*/ 62 w 130"/>
                  <a:gd name="GluePoint4Y" fmla="*/ 82 h 257"/>
                  <a:gd name="GluePoint5X" fmla="*/ 76 w 130"/>
                  <a:gd name="GluePoint5Y" fmla="*/ 98 h 257"/>
                  <a:gd name="GluePoint6X" fmla="*/ 99 w 130"/>
                  <a:gd name="GluePoint6Y" fmla="*/ 121 h 257"/>
                  <a:gd name="GluePoint7X" fmla="*/ 105 w 130"/>
                  <a:gd name="GluePoint7Y" fmla="*/ 125 h 257"/>
                  <a:gd name="GluePoint8X" fmla="*/ 110 w 130"/>
                  <a:gd name="GluePoint8Y" fmla="*/ 132 h 257"/>
                  <a:gd name="GluePoint9X" fmla="*/ 124 w 130"/>
                  <a:gd name="GluePoint9Y" fmla="*/ 156 h 257"/>
                  <a:gd name="GluePoint10X" fmla="*/ 130 w 130"/>
                  <a:gd name="GluePoint10Y" fmla="*/ 187 h 257"/>
                  <a:gd name="GluePoint11X" fmla="*/ 127 w 130"/>
                  <a:gd name="GluePoint11Y" fmla="*/ 190 h 257"/>
                  <a:gd name="GluePoint12X" fmla="*/ 127 w 130"/>
                  <a:gd name="GluePoint12Y" fmla="*/ 209 h 257"/>
                  <a:gd name="GluePoint13X" fmla="*/ 113 w 130"/>
                  <a:gd name="GluePoint13Y" fmla="*/ 220 h 257"/>
                  <a:gd name="GluePoint14X" fmla="*/ 95 w 130"/>
                  <a:gd name="GluePoint14Y" fmla="*/ 225 h 257"/>
                  <a:gd name="GluePoint15X" fmla="*/ 91 w 130"/>
                  <a:gd name="GluePoint15Y" fmla="*/ 235 h 257"/>
                  <a:gd name="GluePoint16X" fmla="*/ 92 w 130"/>
                  <a:gd name="GluePoint16Y" fmla="*/ 240 h 257"/>
                  <a:gd name="GluePoint17X" fmla="*/ 88 w 130"/>
                  <a:gd name="GluePoint17Y" fmla="*/ 241 h 257"/>
                  <a:gd name="GluePoint18X" fmla="*/ 80 w 130"/>
                  <a:gd name="GluePoint18Y" fmla="*/ 246 h 257"/>
                  <a:gd name="GluePoint19X" fmla="*/ 70 w 130"/>
                  <a:gd name="GluePoint19Y" fmla="*/ 257 h 257"/>
                  <a:gd name="GluePoint20X" fmla="*/ 70 w 130"/>
                  <a:gd name="GluePoint20Y" fmla="*/ 254 h 257"/>
                  <a:gd name="GluePoint21X" fmla="*/ 67 w 130"/>
                  <a:gd name="GluePoint21Y" fmla="*/ 238 h 257"/>
                  <a:gd name="GluePoint22X" fmla="*/ 62 w 130"/>
                  <a:gd name="GluePoint22Y" fmla="*/ 228 h 257"/>
                  <a:gd name="GluePoint23X" fmla="*/ 67 w 130"/>
                  <a:gd name="GluePoint23Y" fmla="*/ 222 h 257"/>
                  <a:gd name="GluePoint24X" fmla="*/ 72 w 130"/>
                  <a:gd name="GluePoint24Y" fmla="*/ 219 h 257"/>
                  <a:gd name="GluePoint25X" fmla="*/ 81 w 130"/>
                  <a:gd name="GluePoint25Y" fmla="*/ 204 h 257"/>
                  <a:gd name="GluePoint26X" fmla="*/ 88 w 130"/>
                  <a:gd name="GluePoint26Y" fmla="*/ 199 h 257"/>
                  <a:gd name="GluePoint27X" fmla="*/ 100 w 130"/>
                  <a:gd name="GluePoint27Y" fmla="*/ 193 h 257"/>
                  <a:gd name="GluePoint28X" fmla="*/ 103 w 130"/>
                  <a:gd name="GluePoint28Y" fmla="*/ 190 h 257"/>
                  <a:gd name="GluePoint29X" fmla="*/ 99 w 130"/>
                  <a:gd name="GluePoint29Y" fmla="*/ 161 h 257"/>
                  <a:gd name="GluePoint30X" fmla="*/ 97 w 130"/>
                  <a:gd name="GluePoint30Y" fmla="*/ 140 h 257"/>
                  <a:gd name="GluePoint31X" fmla="*/ 83 w 130"/>
                  <a:gd name="GluePoint31Y" fmla="*/ 117 h 257"/>
                  <a:gd name="GluePoint32X" fmla="*/ 78 w 130"/>
                  <a:gd name="GluePoint32Y" fmla="*/ 113 h 257"/>
                  <a:gd name="GluePoint33X" fmla="*/ 68 w 130"/>
                  <a:gd name="GluePoint33Y" fmla="*/ 100 h 257"/>
                  <a:gd name="GluePoint34X" fmla="*/ 53 w 130"/>
                  <a:gd name="GluePoint34Y" fmla="*/ 80 h 257"/>
                  <a:gd name="GluePoint35X" fmla="*/ 35 w 130"/>
                  <a:gd name="GluePoint35Y" fmla="*/ 63 h 257"/>
                  <a:gd name="GluePoint36X" fmla="*/ 45 w 130"/>
                  <a:gd name="GluePoint36Y" fmla="*/ 58 h 257"/>
                  <a:gd name="GluePoint37X" fmla="*/ 37 w 130"/>
                  <a:gd name="GluePoint37Y" fmla="*/ 43 h 257"/>
                  <a:gd name="GluePoint38X" fmla="*/ 18 w 130"/>
                  <a:gd name="GluePoint38Y" fmla="*/ 40 h 257"/>
                  <a:gd name="GluePoint39X" fmla="*/ 13 w 130"/>
                  <a:gd name="GluePoint39Y" fmla="*/ 31 h 257"/>
                  <a:gd name="GluePoint40X" fmla="*/ 0 w 130"/>
                  <a:gd name="GluePoint40Y" fmla="*/ 14 h 257"/>
                  <a:gd name="GluePoint41X" fmla="*/ 11 w 130"/>
                  <a:gd name="GluePoint41Y" fmla="*/ 13 h 257"/>
                  <a:gd name="GluePoint42X" fmla="*/ 18 w 130"/>
                  <a:gd name="GluePoint42Y" fmla="*/ 11 h 257"/>
                  <a:gd name="GluePoint43X" fmla="*/ 22 w 130"/>
                  <a:gd name="GluePoint43Y" fmla="*/ 11 h 257"/>
                  <a:gd name="GluePoint44X" fmla="*/ 32 w 130"/>
                  <a:gd name="GluePoint44Y" fmla="*/ 8 h 257"/>
                  <a:gd name="GluePoint45X" fmla="*/ 54 w 130"/>
                  <a:gd name="GluePoint45Y" fmla="*/ 6 h 257"/>
                  <a:gd name="GluePoint46X" fmla="*/ 65 w 130"/>
                  <a:gd name="GluePoint46Y" fmla="*/ 11 h 257"/>
                  <a:gd name="GluePoint47X" fmla="*/ 68 w 130"/>
                  <a:gd name="GluePoint47Y" fmla="*/ 24 h 257"/>
                  <a:gd name="GluePoint48X" fmla="*/ 88 w 130"/>
                  <a:gd name="GluePoint48Y" fmla="*/ 31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0" h="257">
                    <a:moveTo>
                      <a:pt x="88" y="31"/>
                    </a:moveTo>
                    <a:lnTo>
                      <a:pt x="80" y="35"/>
                    </a:lnTo>
                    <a:lnTo>
                      <a:pt x="80" y="37"/>
                    </a:lnTo>
                    <a:lnTo>
                      <a:pt x="70" y="45"/>
                    </a:lnTo>
                    <a:lnTo>
                      <a:pt x="70" y="50"/>
                    </a:lnTo>
                    <a:lnTo>
                      <a:pt x="62" y="60"/>
                    </a:lnTo>
                    <a:lnTo>
                      <a:pt x="61" y="74"/>
                    </a:lnTo>
                    <a:lnTo>
                      <a:pt x="62" y="82"/>
                    </a:lnTo>
                    <a:lnTo>
                      <a:pt x="72" y="90"/>
                    </a:lnTo>
                    <a:lnTo>
                      <a:pt x="76" y="98"/>
                    </a:lnTo>
                    <a:lnTo>
                      <a:pt x="86" y="109"/>
                    </a:lnTo>
                    <a:lnTo>
                      <a:pt x="99" y="121"/>
                    </a:lnTo>
                    <a:lnTo>
                      <a:pt x="103" y="122"/>
                    </a:lnTo>
                    <a:lnTo>
                      <a:pt x="105" y="125"/>
                    </a:lnTo>
                    <a:lnTo>
                      <a:pt x="107" y="125"/>
                    </a:lnTo>
                    <a:lnTo>
                      <a:pt x="110" y="132"/>
                    </a:lnTo>
                    <a:lnTo>
                      <a:pt x="118" y="138"/>
                    </a:lnTo>
                    <a:lnTo>
                      <a:pt x="124" y="156"/>
                    </a:lnTo>
                    <a:lnTo>
                      <a:pt x="130" y="183"/>
                    </a:lnTo>
                    <a:lnTo>
                      <a:pt x="130" y="187"/>
                    </a:lnTo>
                    <a:lnTo>
                      <a:pt x="129" y="190"/>
                    </a:lnTo>
                    <a:lnTo>
                      <a:pt x="127" y="190"/>
                    </a:lnTo>
                    <a:lnTo>
                      <a:pt x="130" y="203"/>
                    </a:lnTo>
                    <a:lnTo>
                      <a:pt x="127" y="209"/>
                    </a:lnTo>
                    <a:lnTo>
                      <a:pt x="116" y="215"/>
                    </a:lnTo>
                    <a:lnTo>
                      <a:pt x="113" y="220"/>
                    </a:lnTo>
                    <a:lnTo>
                      <a:pt x="103" y="225"/>
                    </a:lnTo>
                    <a:lnTo>
                      <a:pt x="95" y="225"/>
                    </a:lnTo>
                    <a:lnTo>
                      <a:pt x="94" y="232"/>
                    </a:lnTo>
                    <a:lnTo>
                      <a:pt x="91" y="235"/>
                    </a:lnTo>
                    <a:lnTo>
                      <a:pt x="92" y="238"/>
                    </a:lnTo>
                    <a:lnTo>
                      <a:pt x="92" y="240"/>
                    </a:lnTo>
                    <a:lnTo>
                      <a:pt x="84" y="233"/>
                    </a:lnTo>
                    <a:lnTo>
                      <a:pt x="88" y="241"/>
                    </a:lnTo>
                    <a:lnTo>
                      <a:pt x="88" y="243"/>
                    </a:lnTo>
                    <a:lnTo>
                      <a:pt x="80" y="246"/>
                    </a:lnTo>
                    <a:lnTo>
                      <a:pt x="72" y="257"/>
                    </a:lnTo>
                    <a:lnTo>
                      <a:pt x="70" y="257"/>
                    </a:lnTo>
                    <a:lnTo>
                      <a:pt x="68" y="256"/>
                    </a:lnTo>
                    <a:lnTo>
                      <a:pt x="70" y="254"/>
                    </a:lnTo>
                    <a:lnTo>
                      <a:pt x="67" y="243"/>
                    </a:lnTo>
                    <a:lnTo>
                      <a:pt x="67" y="238"/>
                    </a:lnTo>
                    <a:lnTo>
                      <a:pt x="70" y="232"/>
                    </a:lnTo>
                    <a:lnTo>
                      <a:pt x="62" y="228"/>
                    </a:lnTo>
                    <a:lnTo>
                      <a:pt x="61" y="225"/>
                    </a:lnTo>
                    <a:lnTo>
                      <a:pt x="67" y="222"/>
                    </a:lnTo>
                    <a:lnTo>
                      <a:pt x="68" y="217"/>
                    </a:lnTo>
                    <a:lnTo>
                      <a:pt x="72" y="219"/>
                    </a:lnTo>
                    <a:lnTo>
                      <a:pt x="81" y="214"/>
                    </a:lnTo>
                    <a:lnTo>
                      <a:pt x="81" y="204"/>
                    </a:lnTo>
                    <a:lnTo>
                      <a:pt x="88" y="203"/>
                    </a:lnTo>
                    <a:lnTo>
                      <a:pt x="88" y="199"/>
                    </a:lnTo>
                    <a:lnTo>
                      <a:pt x="95" y="196"/>
                    </a:lnTo>
                    <a:lnTo>
                      <a:pt x="100" y="193"/>
                    </a:lnTo>
                    <a:lnTo>
                      <a:pt x="102" y="193"/>
                    </a:lnTo>
                    <a:lnTo>
                      <a:pt x="103" y="190"/>
                    </a:lnTo>
                    <a:lnTo>
                      <a:pt x="103" y="170"/>
                    </a:lnTo>
                    <a:lnTo>
                      <a:pt x="99" y="161"/>
                    </a:lnTo>
                    <a:lnTo>
                      <a:pt x="99" y="150"/>
                    </a:lnTo>
                    <a:lnTo>
                      <a:pt x="97" y="140"/>
                    </a:lnTo>
                    <a:lnTo>
                      <a:pt x="89" y="122"/>
                    </a:lnTo>
                    <a:lnTo>
                      <a:pt x="83" y="117"/>
                    </a:lnTo>
                    <a:lnTo>
                      <a:pt x="80" y="117"/>
                    </a:lnTo>
                    <a:lnTo>
                      <a:pt x="78" y="113"/>
                    </a:lnTo>
                    <a:lnTo>
                      <a:pt x="75" y="105"/>
                    </a:lnTo>
                    <a:lnTo>
                      <a:pt x="68" y="100"/>
                    </a:lnTo>
                    <a:lnTo>
                      <a:pt x="54" y="85"/>
                    </a:lnTo>
                    <a:lnTo>
                      <a:pt x="53" y="80"/>
                    </a:lnTo>
                    <a:lnTo>
                      <a:pt x="34" y="69"/>
                    </a:lnTo>
                    <a:lnTo>
                      <a:pt x="35" y="63"/>
                    </a:lnTo>
                    <a:lnTo>
                      <a:pt x="41" y="63"/>
                    </a:lnTo>
                    <a:lnTo>
                      <a:pt x="45" y="58"/>
                    </a:lnTo>
                    <a:lnTo>
                      <a:pt x="45" y="55"/>
                    </a:lnTo>
                    <a:lnTo>
                      <a:pt x="37" y="43"/>
                    </a:lnTo>
                    <a:lnTo>
                      <a:pt x="32" y="40"/>
                    </a:lnTo>
                    <a:lnTo>
                      <a:pt x="18" y="40"/>
                    </a:lnTo>
                    <a:lnTo>
                      <a:pt x="13" y="35"/>
                    </a:lnTo>
                    <a:lnTo>
                      <a:pt x="13" y="31"/>
                    </a:lnTo>
                    <a:lnTo>
                      <a:pt x="10" y="27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11" y="13"/>
                    </a:lnTo>
                    <a:lnTo>
                      <a:pt x="16" y="10"/>
                    </a:lnTo>
                    <a:lnTo>
                      <a:pt x="18" y="11"/>
                    </a:lnTo>
                    <a:lnTo>
                      <a:pt x="21" y="10"/>
                    </a:lnTo>
                    <a:lnTo>
                      <a:pt x="22" y="11"/>
                    </a:lnTo>
                    <a:lnTo>
                      <a:pt x="27" y="8"/>
                    </a:lnTo>
                    <a:lnTo>
                      <a:pt x="32" y="8"/>
                    </a:lnTo>
                    <a:lnTo>
                      <a:pt x="41" y="0"/>
                    </a:lnTo>
                    <a:lnTo>
                      <a:pt x="54" y="6"/>
                    </a:lnTo>
                    <a:lnTo>
                      <a:pt x="64" y="8"/>
                    </a:lnTo>
                    <a:lnTo>
                      <a:pt x="65" y="11"/>
                    </a:lnTo>
                    <a:lnTo>
                      <a:pt x="64" y="16"/>
                    </a:lnTo>
                    <a:lnTo>
                      <a:pt x="68" y="24"/>
                    </a:lnTo>
                    <a:lnTo>
                      <a:pt x="78" y="29"/>
                    </a:lnTo>
                    <a:lnTo>
                      <a:pt x="88" y="3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70" name="Freeform 111"/>
              <p:cNvSpPr/>
              <p:nvPr/>
            </p:nvSpPr>
            <p:spPr>
              <a:xfrm>
                <a:off x="6270480" y="2255760"/>
                <a:ext cx="212400" cy="504360"/>
              </a:xfrm>
              <a:custGeom>
                <a:avLst/>
                <a:gdLst>
                  <a:gd name="textAreaLeft" fmla="*/ 0 w 212400"/>
                  <a:gd name="textAreaRight" fmla="*/ 212760 w 212400"/>
                  <a:gd name="textAreaTop" fmla="*/ 0 h 504360"/>
                  <a:gd name="textAreaBottom" fmla="*/ 504720 h 504360"/>
                  <a:gd name="GluePoint1X" fmla="*/ 118 w 134"/>
                  <a:gd name="GluePoint1Y" fmla="*/ 315 h 318"/>
                  <a:gd name="GluePoint2X" fmla="*/ 115 w 134"/>
                  <a:gd name="GluePoint2Y" fmla="*/ 287 h 318"/>
                  <a:gd name="GluePoint3X" fmla="*/ 118 w 134"/>
                  <a:gd name="GluePoint3Y" fmla="*/ 284 h 318"/>
                  <a:gd name="GluePoint4X" fmla="*/ 110 w 134"/>
                  <a:gd name="GluePoint4Y" fmla="*/ 255 h 318"/>
                  <a:gd name="GluePoint5X" fmla="*/ 99 w 134"/>
                  <a:gd name="GluePoint5Y" fmla="*/ 234 h 318"/>
                  <a:gd name="GluePoint6X" fmla="*/ 88 w 134"/>
                  <a:gd name="GluePoint6Y" fmla="*/ 204 h 318"/>
                  <a:gd name="GluePoint7X" fmla="*/ 81 w 134"/>
                  <a:gd name="GluePoint7Y" fmla="*/ 199 h 318"/>
                  <a:gd name="GluePoint8X" fmla="*/ 78 w 134"/>
                  <a:gd name="GluePoint8Y" fmla="*/ 202 h 318"/>
                  <a:gd name="GluePoint9X" fmla="*/ 61 w 134"/>
                  <a:gd name="GluePoint9Y" fmla="*/ 220 h 318"/>
                  <a:gd name="GluePoint10X" fmla="*/ 54 w 134"/>
                  <a:gd name="GluePoint10Y" fmla="*/ 220 h 318"/>
                  <a:gd name="GluePoint11X" fmla="*/ 47 w 134"/>
                  <a:gd name="GluePoint11Y" fmla="*/ 215 h 318"/>
                  <a:gd name="GluePoint12X" fmla="*/ 43 w 134"/>
                  <a:gd name="GluePoint12Y" fmla="*/ 215 h 318"/>
                  <a:gd name="GluePoint13X" fmla="*/ 40 w 134"/>
                  <a:gd name="GluePoint13Y" fmla="*/ 175 h 318"/>
                  <a:gd name="GluePoint14X" fmla="*/ 31 w 134"/>
                  <a:gd name="GluePoint14Y" fmla="*/ 164 h 318"/>
                  <a:gd name="GluePoint15X" fmla="*/ 24 w 134"/>
                  <a:gd name="GluePoint15Y" fmla="*/ 159 h 318"/>
                  <a:gd name="GluePoint16X" fmla="*/ 29 w 134"/>
                  <a:gd name="GluePoint16Y" fmla="*/ 157 h 318"/>
                  <a:gd name="GluePoint17X" fmla="*/ 26 w 134"/>
                  <a:gd name="GluePoint17Y" fmla="*/ 151 h 318"/>
                  <a:gd name="GluePoint18X" fmla="*/ 13 w 134"/>
                  <a:gd name="GluePoint18Y" fmla="*/ 141 h 318"/>
                  <a:gd name="GluePoint19X" fmla="*/ 2 w 134"/>
                  <a:gd name="GluePoint19Y" fmla="*/ 130 h 318"/>
                  <a:gd name="GluePoint20X" fmla="*/ 2 w 134"/>
                  <a:gd name="GluePoint20Y" fmla="*/ 120 h 318"/>
                  <a:gd name="GluePoint21X" fmla="*/ 4 w 134"/>
                  <a:gd name="GluePoint21Y" fmla="*/ 112 h 318"/>
                  <a:gd name="GluePoint22X" fmla="*/ 8 w 134"/>
                  <a:gd name="GluePoint22Y" fmla="*/ 98 h 318"/>
                  <a:gd name="GluePoint23X" fmla="*/ 12 w 134"/>
                  <a:gd name="GluePoint23Y" fmla="*/ 93 h 318"/>
                  <a:gd name="GluePoint24X" fmla="*/ 12 w 134"/>
                  <a:gd name="GluePoint24Y" fmla="*/ 77 h 318"/>
                  <a:gd name="GluePoint25X" fmla="*/ 23 w 134"/>
                  <a:gd name="GluePoint25Y" fmla="*/ 75 h 318"/>
                  <a:gd name="GluePoint26X" fmla="*/ 26 w 134"/>
                  <a:gd name="GluePoint26Y" fmla="*/ 53 h 318"/>
                  <a:gd name="GluePoint27X" fmla="*/ 29 w 134"/>
                  <a:gd name="GluePoint27Y" fmla="*/ 35 h 318"/>
                  <a:gd name="GluePoint28X" fmla="*/ 37 w 134"/>
                  <a:gd name="GluePoint28Y" fmla="*/ 25 h 318"/>
                  <a:gd name="GluePoint29X" fmla="*/ 48 w 134"/>
                  <a:gd name="GluePoint29Y" fmla="*/ 17 h 318"/>
                  <a:gd name="GluePoint30X" fmla="*/ 53 w 134"/>
                  <a:gd name="GluePoint30Y" fmla="*/ 9 h 318"/>
                  <a:gd name="GluePoint31X" fmla="*/ 56 w 134"/>
                  <a:gd name="GluePoint31Y" fmla="*/ 1 h 318"/>
                  <a:gd name="GluePoint32X" fmla="*/ 62 w 134"/>
                  <a:gd name="GluePoint32Y" fmla="*/ 1 h 318"/>
                  <a:gd name="GluePoint33X" fmla="*/ 72 w 134"/>
                  <a:gd name="GluePoint33Y" fmla="*/ 12 h 318"/>
                  <a:gd name="GluePoint34X" fmla="*/ 81 w 134"/>
                  <a:gd name="GluePoint34Y" fmla="*/ 27 h 318"/>
                  <a:gd name="GluePoint35X" fmla="*/ 81 w 134"/>
                  <a:gd name="GluePoint35Y" fmla="*/ 46 h 318"/>
                  <a:gd name="GluePoint36X" fmla="*/ 74 w 134"/>
                  <a:gd name="GluePoint36Y" fmla="*/ 65 h 318"/>
                  <a:gd name="GluePoint37X" fmla="*/ 74 w 134"/>
                  <a:gd name="GluePoint37Y" fmla="*/ 78 h 318"/>
                  <a:gd name="GluePoint38X" fmla="*/ 85 w 134"/>
                  <a:gd name="GluePoint38Y" fmla="*/ 72 h 318"/>
                  <a:gd name="GluePoint39X" fmla="*/ 96 w 134"/>
                  <a:gd name="GluePoint39Y" fmla="*/ 86 h 318"/>
                  <a:gd name="GluePoint40X" fmla="*/ 104 w 134"/>
                  <a:gd name="GluePoint40Y" fmla="*/ 106 h 318"/>
                  <a:gd name="GluePoint41X" fmla="*/ 115 w 134"/>
                  <a:gd name="GluePoint41Y" fmla="*/ 112 h 318"/>
                  <a:gd name="GluePoint42X" fmla="*/ 126 w 134"/>
                  <a:gd name="GluePoint42Y" fmla="*/ 117 h 318"/>
                  <a:gd name="GluePoint43X" fmla="*/ 132 w 134"/>
                  <a:gd name="GluePoint43Y" fmla="*/ 114 h 318"/>
                  <a:gd name="GluePoint44X" fmla="*/ 132 w 134"/>
                  <a:gd name="GluePoint44Y" fmla="*/ 119 h 318"/>
                  <a:gd name="GluePoint45X" fmla="*/ 128 w 134"/>
                  <a:gd name="GluePoint45Y" fmla="*/ 128 h 318"/>
                  <a:gd name="GluePoint46X" fmla="*/ 123 w 134"/>
                  <a:gd name="GluePoint46Y" fmla="*/ 131 h 318"/>
                  <a:gd name="GluePoint47X" fmla="*/ 113 w 134"/>
                  <a:gd name="GluePoint47Y" fmla="*/ 141 h 318"/>
                  <a:gd name="GluePoint48X" fmla="*/ 93 w 134"/>
                  <a:gd name="GluePoint48Y" fmla="*/ 152 h 318"/>
                  <a:gd name="GluePoint49X" fmla="*/ 91 w 134"/>
                  <a:gd name="GluePoint49Y" fmla="*/ 172 h 318"/>
                  <a:gd name="GluePoint50X" fmla="*/ 96 w 134"/>
                  <a:gd name="GluePoint50Y" fmla="*/ 188 h 318"/>
                  <a:gd name="GluePoint51X" fmla="*/ 108 w 134"/>
                  <a:gd name="GluePoint51Y" fmla="*/ 209 h 318"/>
                  <a:gd name="GluePoint52X" fmla="*/ 112 w 134"/>
                  <a:gd name="GluePoint52Y" fmla="*/ 212 h 318"/>
                  <a:gd name="GluePoint53X" fmla="*/ 110 w 134"/>
                  <a:gd name="GluePoint53Y" fmla="*/ 225 h 318"/>
                  <a:gd name="GluePoint54X" fmla="*/ 105 w 134"/>
                  <a:gd name="GluePoint54Y" fmla="*/ 236 h 318"/>
                  <a:gd name="GluePoint55X" fmla="*/ 120 w 134"/>
                  <a:gd name="GluePoint55Y" fmla="*/ 250 h 318"/>
                  <a:gd name="GluePoint56X" fmla="*/ 132 w 134"/>
                  <a:gd name="GluePoint56Y" fmla="*/ 287 h 318"/>
                  <a:gd name="GluePoint57X" fmla="*/ 123 w 134"/>
                  <a:gd name="GluePoint57Y" fmla="*/ 30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34" h="318">
                    <a:moveTo>
                      <a:pt x="121" y="318"/>
                    </a:moveTo>
                    <a:lnTo>
                      <a:pt x="118" y="315"/>
                    </a:lnTo>
                    <a:lnTo>
                      <a:pt x="121" y="291"/>
                    </a:lnTo>
                    <a:lnTo>
                      <a:pt x="115" y="287"/>
                    </a:lnTo>
                    <a:lnTo>
                      <a:pt x="115" y="284"/>
                    </a:lnTo>
                    <a:lnTo>
                      <a:pt x="118" y="284"/>
                    </a:lnTo>
                    <a:lnTo>
                      <a:pt x="115" y="270"/>
                    </a:lnTo>
                    <a:lnTo>
                      <a:pt x="110" y="255"/>
                    </a:lnTo>
                    <a:lnTo>
                      <a:pt x="108" y="257"/>
                    </a:lnTo>
                    <a:lnTo>
                      <a:pt x="99" y="234"/>
                    </a:lnTo>
                    <a:lnTo>
                      <a:pt x="94" y="207"/>
                    </a:lnTo>
                    <a:lnTo>
                      <a:pt x="88" y="204"/>
                    </a:lnTo>
                    <a:lnTo>
                      <a:pt x="83" y="199"/>
                    </a:lnTo>
                    <a:lnTo>
                      <a:pt x="81" y="199"/>
                    </a:lnTo>
                    <a:lnTo>
                      <a:pt x="77" y="189"/>
                    </a:lnTo>
                    <a:lnTo>
                      <a:pt x="78" y="202"/>
                    </a:lnTo>
                    <a:lnTo>
                      <a:pt x="70" y="207"/>
                    </a:lnTo>
                    <a:lnTo>
                      <a:pt x="61" y="220"/>
                    </a:lnTo>
                    <a:lnTo>
                      <a:pt x="54" y="217"/>
                    </a:lnTo>
                    <a:lnTo>
                      <a:pt x="54" y="220"/>
                    </a:lnTo>
                    <a:lnTo>
                      <a:pt x="48" y="217"/>
                    </a:lnTo>
                    <a:lnTo>
                      <a:pt x="47" y="215"/>
                    </a:lnTo>
                    <a:lnTo>
                      <a:pt x="47" y="213"/>
                    </a:lnTo>
                    <a:lnTo>
                      <a:pt x="43" y="215"/>
                    </a:lnTo>
                    <a:lnTo>
                      <a:pt x="45" y="194"/>
                    </a:lnTo>
                    <a:lnTo>
                      <a:pt x="40" y="175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27" y="162"/>
                    </a:lnTo>
                    <a:lnTo>
                      <a:pt x="24" y="159"/>
                    </a:lnTo>
                    <a:lnTo>
                      <a:pt x="26" y="156"/>
                    </a:lnTo>
                    <a:lnTo>
                      <a:pt x="29" y="157"/>
                    </a:lnTo>
                    <a:lnTo>
                      <a:pt x="26" y="154"/>
                    </a:lnTo>
                    <a:lnTo>
                      <a:pt x="26" y="151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7" y="136"/>
                    </a:lnTo>
                    <a:lnTo>
                      <a:pt x="2" y="130"/>
                    </a:lnTo>
                    <a:lnTo>
                      <a:pt x="0" y="122"/>
                    </a:lnTo>
                    <a:lnTo>
                      <a:pt x="2" y="120"/>
                    </a:lnTo>
                    <a:lnTo>
                      <a:pt x="5" y="122"/>
                    </a:lnTo>
                    <a:lnTo>
                      <a:pt x="4" y="112"/>
                    </a:lnTo>
                    <a:lnTo>
                      <a:pt x="12" y="107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12" y="93"/>
                    </a:lnTo>
                    <a:lnTo>
                      <a:pt x="10" y="80"/>
                    </a:lnTo>
                    <a:lnTo>
                      <a:pt x="12" y="77"/>
                    </a:lnTo>
                    <a:lnTo>
                      <a:pt x="21" y="77"/>
                    </a:lnTo>
                    <a:lnTo>
                      <a:pt x="23" y="75"/>
                    </a:lnTo>
                    <a:lnTo>
                      <a:pt x="26" y="59"/>
                    </a:lnTo>
                    <a:lnTo>
                      <a:pt x="26" y="53"/>
                    </a:lnTo>
                    <a:lnTo>
                      <a:pt x="32" y="43"/>
                    </a:lnTo>
                    <a:lnTo>
                      <a:pt x="29" y="35"/>
                    </a:lnTo>
                    <a:lnTo>
                      <a:pt x="31" y="30"/>
                    </a:lnTo>
                    <a:lnTo>
                      <a:pt x="37" y="25"/>
                    </a:lnTo>
                    <a:lnTo>
                      <a:pt x="40" y="19"/>
                    </a:lnTo>
                    <a:lnTo>
                      <a:pt x="48" y="17"/>
                    </a:lnTo>
                    <a:lnTo>
                      <a:pt x="53" y="19"/>
                    </a:lnTo>
                    <a:lnTo>
                      <a:pt x="53" y="9"/>
                    </a:lnTo>
                    <a:lnTo>
                      <a:pt x="56" y="6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62" y="1"/>
                    </a:lnTo>
                    <a:lnTo>
                      <a:pt x="67" y="4"/>
                    </a:lnTo>
                    <a:lnTo>
                      <a:pt x="72" y="12"/>
                    </a:lnTo>
                    <a:lnTo>
                      <a:pt x="75" y="12"/>
                    </a:lnTo>
                    <a:lnTo>
                      <a:pt x="81" y="27"/>
                    </a:lnTo>
                    <a:lnTo>
                      <a:pt x="83" y="38"/>
                    </a:lnTo>
                    <a:lnTo>
                      <a:pt x="81" y="46"/>
                    </a:lnTo>
                    <a:lnTo>
                      <a:pt x="75" y="56"/>
                    </a:lnTo>
                    <a:lnTo>
                      <a:pt x="74" y="65"/>
                    </a:lnTo>
                    <a:lnTo>
                      <a:pt x="75" y="74"/>
                    </a:lnTo>
                    <a:lnTo>
                      <a:pt x="74" y="78"/>
                    </a:lnTo>
                    <a:lnTo>
                      <a:pt x="75" y="80"/>
                    </a:lnTo>
                    <a:lnTo>
                      <a:pt x="85" y="72"/>
                    </a:lnTo>
                    <a:lnTo>
                      <a:pt x="91" y="74"/>
                    </a:lnTo>
                    <a:lnTo>
                      <a:pt x="96" y="86"/>
                    </a:lnTo>
                    <a:lnTo>
                      <a:pt x="105" y="93"/>
                    </a:lnTo>
                    <a:lnTo>
                      <a:pt x="104" y="106"/>
                    </a:lnTo>
                    <a:lnTo>
                      <a:pt x="113" y="109"/>
                    </a:lnTo>
                    <a:lnTo>
                      <a:pt x="115" y="112"/>
                    </a:lnTo>
                    <a:lnTo>
                      <a:pt x="121" y="117"/>
                    </a:lnTo>
                    <a:lnTo>
                      <a:pt x="126" y="117"/>
                    </a:lnTo>
                    <a:lnTo>
                      <a:pt x="129" y="114"/>
                    </a:lnTo>
                    <a:lnTo>
                      <a:pt x="132" y="114"/>
                    </a:lnTo>
                    <a:lnTo>
                      <a:pt x="134" y="115"/>
                    </a:lnTo>
                    <a:lnTo>
                      <a:pt x="132" y="119"/>
                    </a:lnTo>
                    <a:lnTo>
                      <a:pt x="126" y="125"/>
                    </a:lnTo>
                    <a:lnTo>
                      <a:pt x="128" y="128"/>
                    </a:lnTo>
                    <a:lnTo>
                      <a:pt x="123" y="130"/>
                    </a:lnTo>
                    <a:lnTo>
                      <a:pt x="123" y="131"/>
                    </a:lnTo>
                    <a:lnTo>
                      <a:pt x="118" y="139"/>
                    </a:lnTo>
                    <a:lnTo>
                      <a:pt x="113" y="141"/>
                    </a:lnTo>
                    <a:lnTo>
                      <a:pt x="104" y="151"/>
                    </a:lnTo>
                    <a:lnTo>
                      <a:pt x="93" y="152"/>
                    </a:lnTo>
                    <a:lnTo>
                      <a:pt x="89" y="164"/>
                    </a:lnTo>
                    <a:lnTo>
                      <a:pt x="91" y="172"/>
                    </a:lnTo>
                    <a:lnTo>
                      <a:pt x="89" y="173"/>
                    </a:lnTo>
                    <a:lnTo>
                      <a:pt x="96" y="188"/>
                    </a:lnTo>
                    <a:lnTo>
                      <a:pt x="105" y="196"/>
                    </a:lnTo>
                    <a:lnTo>
                      <a:pt x="108" y="209"/>
                    </a:lnTo>
                    <a:lnTo>
                      <a:pt x="110" y="210"/>
                    </a:lnTo>
                    <a:lnTo>
                      <a:pt x="112" y="212"/>
                    </a:lnTo>
                    <a:lnTo>
                      <a:pt x="110" y="218"/>
                    </a:lnTo>
                    <a:lnTo>
                      <a:pt x="110" y="225"/>
                    </a:lnTo>
                    <a:lnTo>
                      <a:pt x="105" y="231"/>
                    </a:lnTo>
                    <a:lnTo>
                      <a:pt x="105" y="236"/>
                    </a:lnTo>
                    <a:lnTo>
                      <a:pt x="108" y="241"/>
                    </a:lnTo>
                    <a:lnTo>
                      <a:pt x="120" y="250"/>
                    </a:lnTo>
                    <a:lnTo>
                      <a:pt x="123" y="267"/>
                    </a:lnTo>
                    <a:lnTo>
                      <a:pt x="132" y="287"/>
                    </a:lnTo>
                    <a:lnTo>
                      <a:pt x="128" y="299"/>
                    </a:lnTo>
                    <a:lnTo>
                      <a:pt x="123" y="305"/>
                    </a:lnTo>
                    <a:lnTo>
                      <a:pt x="121" y="3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71" name="Freeform 112"/>
              <p:cNvSpPr/>
              <p:nvPr/>
            </p:nvSpPr>
            <p:spPr>
              <a:xfrm>
                <a:off x="6540480" y="2633760"/>
                <a:ext cx="128160" cy="1188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8800"/>
                  <a:gd name="textAreaBottom" fmla="*/ 119160 h 118800"/>
                  <a:gd name="GluePoint1X" fmla="*/ 77 w 81"/>
                  <a:gd name="GluePoint1Y" fmla="*/ 0 h 75"/>
                  <a:gd name="GluePoint2X" fmla="*/ 77 w 81"/>
                  <a:gd name="GluePoint2Y" fmla="*/ 11 h 75"/>
                  <a:gd name="GluePoint3X" fmla="*/ 81 w 81"/>
                  <a:gd name="GluePoint3Y" fmla="*/ 20 h 75"/>
                  <a:gd name="GluePoint4X" fmla="*/ 81 w 81"/>
                  <a:gd name="GluePoint4Y" fmla="*/ 40 h 75"/>
                  <a:gd name="GluePoint5X" fmla="*/ 80 w 81"/>
                  <a:gd name="GluePoint5Y" fmla="*/ 43 h 75"/>
                  <a:gd name="GluePoint6X" fmla="*/ 78 w 81"/>
                  <a:gd name="GluePoint6Y" fmla="*/ 43 h 75"/>
                  <a:gd name="GluePoint7X" fmla="*/ 73 w 81"/>
                  <a:gd name="GluePoint7Y" fmla="*/ 46 h 75"/>
                  <a:gd name="GluePoint8X" fmla="*/ 66 w 81"/>
                  <a:gd name="GluePoint8Y" fmla="*/ 49 h 75"/>
                  <a:gd name="GluePoint9X" fmla="*/ 66 w 81"/>
                  <a:gd name="GluePoint9Y" fmla="*/ 53 h 75"/>
                  <a:gd name="GluePoint10X" fmla="*/ 59 w 81"/>
                  <a:gd name="GluePoint10Y" fmla="*/ 54 h 75"/>
                  <a:gd name="GluePoint11X" fmla="*/ 59 w 81"/>
                  <a:gd name="GluePoint11Y" fmla="*/ 64 h 75"/>
                  <a:gd name="GluePoint12X" fmla="*/ 50 w 81"/>
                  <a:gd name="GluePoint12Y" fmla="*/ 69 h 75"/>
                  <a:gd name="GluePoint13X" fmla="*/ 46 w 81"/>
                  <a:gd name="GluePoint13Y" fmla="*/ 67 h 75"/>
                  <a:gd name="GluePoint14X" fmla="*/ 45 w 81"/>
                  <a:gd name="GluePoint14Y" fmla="*/ 72 h 75"/>
                  <a:gd name="GluePoint15X" fmla="*/ 39 w 81"/>
                  <a:gd name="GluePoint15Y" fmla="*/ 75 h 75"/>
                  <a:gd name="GluePoint16X" fmla="*/ 34 w 81"/>
                  <a:gd name="GluePoint16Y" fmla="*/ 72 h 75"/>
                  <a:gd name="GluePoint17X" fmla="*/ 24 w 81"/>
                  <a:gd name="GluePoint17Y" fmla="*/ 74 h 75"/>
                  <a:gd name="GluePoint18X" fmla="*/ 24 w 81"/>
                  <a:gd name="GluePoint18Y" fmla="*/ 64 h 75"/>
                  <a:gd name="GluePoint19X" fmla="*/ 23 w 81"/>
                  <a:gd name="GluePoint19Y" fmla="*/ 62 h 75"/>
                  <a:gd name="GluePoint20X" fmla="*/ 18 w 81"/>
                  <a:gd name="GluePoint20Y" fmla="*/ 67 h 75"/>
                  <a:gd name="GluePoint21X" fmla="*/ 16 w 81"/>
                  <a:gd name="GluePoint21Y" fmla="*/ 57 h 75"/>
                  <a:gd name="GluePoint22X" fmla="*/ 13 w 81"/>
                  <a:gd name="GluePoint22Y" fmla="*/ 54 h 75"/>
                  <a:gd name="GluePoint23X" fmla="*/ 12 w 81"/>
                  <a:gd name="GluePoint23Y" fmla="*/ 45 h 75"/>
                  <a:gd name="GluePoint24X" fmla="*/ 5 w 81"/>
                  <a:gd name="GluePoint24Y" fmla="*/ 37 h 75"/>
                  <a:gd name="GluePoint25X" fmla="*/ 0 w 81"/>
                  <a:gd name="GluePoint25Y" fmla="*/ 27 h 75"/>
                  <a:gd name="GluePoint26X" fmla="*/ 0 w 81"/>
                  <a:gd name="GluePoint26Y" fmla="*/ 20 h 75"/>
                  <a:gd name="GluePoint27X" fmla="*/ 4 w 81"/>
                  <a:gd name="GluePoint27Y" fmla="*/ 16 h 75"/>
                  <a:gd name="GluePoint28X" fmla="*/ 13 w 81"/>
                  <a:gd name="GluePoint28Y" fmla="*/ 6 h 75"/>
                  <a:gd name="GluePoint29X" fmla="*/ 24 w 81"/>
                  <a:gd name="GluePoint29Y" fmla="*/ 8 h 75"/>
                  <a:gd name="GluePoint30X" fmla="*/ 37 w 81"/>
                  <a:gd name="GluePoint30Y" fmla="*/ 6 h 75"/>
                  <a:gd name="GluePoint31X" fmla="*/ 40 w 81"/>
                  <a:gd name="GluePoint31Y" fmla="*/ 9 h 75"/>
                  <a:gd name="GluePoint32X" fmla="*/ 43 w 81"/>
                  <a:gd name="GluePoint32Y" fmla="*/ 8 h 75"/>
                  <a:gd name="GluePoint33X" fmla="*/ 45 w 81"/>
                  <a:gd name="GluePoint33Y" fmla="*/ 11 h 75"/>
                  <a:gd name="GluePoint34X" fmla="*/ 54 w 81"/>
                  <a:gd name="GluePoint34Y" fmla="*/ 12 h 75"/>
                  <a:gd name="GluePoint35X" fmla="*/ 56 w 81"/>
                  <a:gd name="GluePoint35Y" fmla="*/ 12 h 75"/>
                  <a:gd name="GluePoint36X" fmla="*/ 56 w 81"/>
                  <a:gd name="GluePoint36Y" fmla="*/ 8 h 75"/>
                  <a:gd name="GluePoint37X" fmla="*/ 59 w 81"/>
                  <a:gd name="GluePoint37Y" fmla="*/ 4 h 75"/>
                  <a:gd name="GluePoint38X" fmla="*/ 66 w 81"/>
                  <a:gd name="GluePoint38Y" fmla="*/ 3 h 75"/>
                  <a:gd name="GluePoint39X" fmla="*/ 70 w 81"/>
                  <a:gd name="GluePoint39Y" fmla="*/ 6 h 75"/>
                  <a:gd name="GluePoint40X" fmla="*/ 77 w 81"/>
                  <a:gd name="GluePoint40Y" fmla="*/ 0 h 7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81" h="75">
                    <a:moveTo>
                      <a:pt x="77" y="0"/>
                    </a:moveTo>
                    <a:lnTo>
                      <a:pt x="77" y="11"/>
                    </a:lnTo>
                    <a:lnTo>
                      <a:pt x="81" y="20"/>
                    </a:lnTo>
                    <a:lnTo>
                      <a:pt x="81" y="40"/>
                    </a:lnTo>
                    <a:lnTo>
                      <a:pt x="80" y="43"/>
                    </a:lnTo>
                    <a:lnTo>
                      <a:pt x="78" y="43"/>
                    </a:lnTo>
                    <a:lnTo>
                      <a:pt x="73" y="46"/>
                    </a:lnTo>
                    <a:lnTo>
                      <a:pt x="66" y="49"/>
                    </a:lnTo>
                    <a:lnTo>
                      <a:pt x="66" y="53"/>
                    </a:lnTo>
                    <a:lnTo>
                      <a:pt x="59" y="54"/>
                    </a:lnTo>
                    <a:lnTo>
                      <a:pt x="59" y="64"/>
                    </a:lnTo>
                    <a:lnTo>
                      <a:pt x="50" y="69"/>
                    </a:lnTo>
                    <a:lnTo>
                      <a:pt x="46" y="67"/>
                    </a:lnTo>
                    <a:lnTo>
                      <a:pt x="45" y="72"/>
                    </a:lnTo>
                    <a:lnTo>
                      <a:pt x="39" y="75"/>
                    </a:lnTo>
                    <a:lnTo>
                      <a:pt x="34" y="72"/>
                    </a:lnTo>
                    <a:lnTo>
                      <a:pt x="24" y="74"/>
                    </a:lnTo>
                    <a:lnTo>
                      <a:pt x="24" y="64"/>
                    </a:lnTo>
                    <a:lnTo>
                      <a:pt x="23" y="62"/>
                    </a:lnTo>
                    <a:lnTo>
                      <a:pt x="18" y="67"/>
                    </a:lnTo>
                    <a:lnTo>
                      <a:pt x="16" y="57"/>
                    </a:lnTo>
                    <a:lnTo>
                      <a:pt x="13" y="54"/>
                    </a:lnTo>
                    <a:lnTo>
                      <a:pt x="12" y="45"/>
                    </a:lnTo>
                    <a:lnTo>
                      <a:pt x="5" y="37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4" y="16"/>
                    </a:lnTo>
                    <a:lnTo>
                      <a:pt x="13" y="6"/>
                    </a:lnTo>
                    <a:lnTo>
                      <a:pt x="24" y="8"/>
                    </a:lnTo>
                    <a:lnTo>
                      <a:pt x="37" y="6"/>
                    </a:lnTo>
                    <a:lnTo>
                      <a:pt x="40" y="9"/>
                    </a:lnTo>
                    <a:lnTo>
                      <a:pt x="43" y="8"/>
                    </a:lnTo>
                    <a:lnTo>
                      <a:pt x="45" y="11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6" y="8"/>
                    </a:lnTo>
                    <a:lnTo>
                      <a:pt x="59" y="4"/>
                    </a:lnTo>
                    <a:lnTo>
                      <a:pt x="66" y="3"/>
                    </a:lnTo>
                    <a:lnTo>
                      <a:pt x="70" y="6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72" name="Freeform 113"/>
              <p:cNvSpPr/>
              <p:nvPr/>
            </p:nvSpPr>
            <p:spPr>
              <a:xfrm>
                <a:off x="5948280" y="2198520"/>
                <a:ext cx="199800" cy="10908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109080"/>
                  <a:gd name="textAreaBottom" fmla="*/ 109440 h 109080"/>
                  <a:gd name="GluePoint1X" fmla="*/ 122 w 126"/>
                  <a:gd name="GluePoint1Y" fmla="*/ 56 h 69"/>
                  <a:gd name="GluePoint2X" fmla="*/ 121 w 126"/>
                  <a:gd name="GluePoint2Y" fmla="*/ 48 h 69"/>
                  <a:gd name="GluePoint3X" fmla="*/ 122 w 126"/>
                  <a:gd name="GluePoint3Y" fmla="*/ 42 h 69"/>
                  <a:gd name="GluePoint4X" fmla="*/ 118 w 126"/>
                  <a:gd name="GluePoint4Y" fmla="*/ 42 h 69"/>
                  <a:gd name="GluePoint5X" fmla="*/ 118 w 126"/>
                  <a:gd name="GluePoint5Y" fmla="*/ 45 h 69"/>
                  <a:gd name="GluePoint6X" fmla="*/ 111 w 126"/>
                  <a:gd name="GluePoint6Y" fmla="*/ 44 h 69"/>
                  <a:gd name="GluePoint7X" fmla="*/ 100 w 126"/>
                  <a:gd name="GluePoint7Y" fmla="*/ 40 h 69"/>
                  <a:gd name="GluePoint8X" fmla="*/ 99 w 126"/>
                  <a:gd name="GluePoint8Y" fmla="*/ 42 h 69"/>
                  <a:gd name="GluePoint9X" fmla="*/ 92 w 126"/>
                  <a:gd name="GluePoint9Y" fmla="*/ 40 h 69"/>
                  <a:gd name="GluePoint10X" fmla="*/ 91 w 126"/>
                  <a:gd name="GluePoint10Y" fmla="*/ 42 h 69"/>
                  <a:gd name="GluePoint11X" fmla="*/ 84 w 126"/>
                  <a:gd name="GluePoint11Y" fmla="*/ 37 h 69"/>
                  <a:gd name="GluePoint12X" fmla="*/ 81 w 126"/>
                  <a:gd name="GluePoint12Y" fmla="*/ 37 h 69"/>
                  <a:gd name="GluePoint13X" fmla="*/ 76 w 126"/>
                  <a:gd name="GluePoint13Y" fmla="*/ 34 h 69"/>
                  <a:gd name="GluePoint14X" fmla="*/ 76 w 126"/>
                  <a:gd name="GluePoint14Y" fmla="*/ 29 h 69"/>
                  <a:gd name="GluePoint15X" fmla="*/ 70 w 126"/>
                  <a:gd name="GluePoint15Y" fmla="*/ 29 h 69"/>
                  <a:gd name="GluePoint16X" fmla="*/ 64 w 126"/>
                  <a:gd name="GluePoint16Y" fmla="*/ 28 h 69"/>
                  <a:gd name="GluePoint17X" fmla="*/ 62 w 126"/>
                  <a:gd name="GluePoint17Y" fmla="*/ 26 h 69"/>
                  <a:gd name="GluePoint18X" fmla="*/ 61 w 126"/>
                  <a:gd name="GluePoint18Y" fmla="*/ 26 h 69"/>
                  <a:gd name="GluePoint19X" fmla="*/ 59 w 126"/>
                  <a:gd name="GluePoint19Y" fmla="*/ 18 h 69"/>
                  <a:gd name="GluePoint20X" fmla="*/ 54 w 126"/>
                  <a:gd name="GluePoint20Y" fmla="*/ 18 h 69"/>
                  <a:gd name="GluePoint21X" fmla="*/ 51 w 126"/>
                  <a:gd name="GluePoint21Y" fmla="*/ 21 h 69"/>
                  <a:gd name="GluePoint22X" fmla="*/ 48 w 126"/>
                  <a:gd name="GluePoint22Y" fmla="*/ 19 h 69"/>
                  <a:gd name="GluePoint23X" fmla="*/ 45 w 126"/>
                  <a:gd name="GluePoint23Y" fmla="*/ 13 h 69"/>
                  <a:gd name="GluePoint24X" fmla="*/ 30 w 126"/>
                  <a:gd name="GluePoint24Y" fmla="*/ 3 h 69"/>
                  <a:gd name="GluePoint25X" fmla="*/ 14 w 126"/>
                  <a:gd name="GluePoint25Y" fmla="*/ 0 h 69"/>
                  <a:gd name="GluePoint26X" fmla="*/ 13 w 126"/>
                  <a:gd name="GluePoint26Y" fmla="*/ 5 h 69"/>
                  <a:gd name="GluePoint27X" fmla="*/ 10 w 126"/>
                  <a:gd name="GluePoint27Y" fmla="*/ 2 h 69"/>
                  <a:gd name="GluePoint28X" fmla="*/ 7 w 126"/>
                  <a:gd name="GluePoint28Y" fmla="*/ 2 h 69"/>
                  <a:gd name="GluePoint29X" fmla="*/ 0 w 126"/>
                  <a:gd name="GluePoint29Y" fmla="*/ 10 h 69"/>
                  <a:gd name="GluePoint30X" fmla="*/ 2 w 126"/>
                  <a:gd name="GluePoint30Y" fmla="*/ 18 h 69"/>
                  <a:gd name="GluePoint31X" fmla="*/ 0 w 126"/>
                  <a:gd name="GluePoint31Y" fmla="*/ 24 h 69"/>
                  <a:gd name="GluePoint32X" fmla="*/ 0 w 126"/>
                  <a:gd name="GluePoint32Y" fmla="*/ 28 h 69"/>
                  <a:gd name="GluePoint33X" fmla="*/ 3 w 126"/>
                  <a:gd name="GluePoint33Y" fmla="*/ 28 h 69"/>
                  <a:gd name="GluePoint34X" fmla="*/ 7 w 126"/>
                  <a:gd name="GluePoint34Y" fmla="*/ 32 h 69"/>
                  <a:gd name="GluePoint35X" fmla="*/ 8 w 126"/>
                  <a:gd name="GluePoint35Y" fmla="*/ 31 h 69"/>
                  <a:gd name="GluePoint36X" fmla="*/ 13 w 126"/>
                  <a:gd name="GluePoint36Y" fmla="*/ 32 h 69"/>
                  <a:gd name="GluePoint37X" fmla="*/ 26 w 126"/>
                  <a:gd name="GluePoint37Y" fmla="*/ 42 h 69"/>
                  <a:gd name="GluePoint38X" fmla="*/ 40 w 126"/>
                  <a:gd name="GluePoint38Y" fmla="*/ 47 h 69"/>
                  <a:gd name="GluePoint39X" fmla="*/ 45 w 126"/>
                  <a:gd name="GluePoint39Y" fmla="*/ 52 h 69"/>
                  <a:gd name="GluePoint40X" fmla="*/ 67 w 126"/>
                  <a:gd name="GluePoint40Y" fmla="*/ 53 h 69"/>
                  <a:gd name="GluePoint41X" fmla="*/ 80 w 126"/>
                  <a:gd name="GluePoint41Y" fmla="*/ 61 h 69"/>
                  <a:gd name="GluePoint42X" fmla="*/ 113 w 126"/>
                  <a:gd name="GluePoint42Y" fmla="*/ 69 h 69"/>
                  <a:gd name="GluePoint43X" fmla="*/ 126 w 126"/>
                  <a:gd name="GluePoint43Y" fmla="*/ 68 h 69"/>
                  <a:gd name="GluePoint44X" fmla="*/ 126 w 126"/>
                  <a:gd name="GluePoint44Y" fmla="*/ 63 h 69"/>
                  <a:gd name="GluePoint45X" fmla="*/ 122 w 126"/>
                  <a:gd name="GluePoint45Y" fmla="*/ 58 h 69"/>
                  <a:gd name="GluePoint46X" fmla="*/ 122 w 126"/>
                  <a:gd name="GluePoint46Y" fmla="*/ 56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6" h="69">
                    <a:moveTo>
                      <a:pt x="122" y="56"/>
                    </a:moveTo>
                    <a:lnTo>
                      <a:pt x="121" y="48"/>
                    </a:lnTo>
                    <a:lnTo>
                      <a:pt x="122" y="42"/>
                    </a:lnTo>
                    <a:lnTo>
                      <a:pt x="118" y="42"/>
                    </a:lnTo>
                    <a:lnTo>
                      <a:pt x="118" y="45"/>
                    </a:lnTo>
                    <a:lnTo>
                      <a:pt x="111" y="44"/>
                    </a:lnTo>
                    <a:lnTo>
                      <a:pt x="100" y="40"/>
                    </a:lnTo>
                    <a:lnTo>
                      <a:pt x="99" y="42"/>
                    </a:lnTo>
                    <a:lnTo>
                      <a:pt x="92" y="40"/>
                    </a:lnTo>
                    <a:lnTo>
                      <a:pt x="91" y="42"/>
                    </a:lnTo>
                    <a:lnTo>
                      <a:pt x="84" y="37"/>
                    </a:lnTo>
                    <a:lnTo>
                      <a:pt x="81" y="37"/>
                    </a:lnTo>
                    <a:lnTo>
                      <a:pt x="76" y="34"/>
                    </a:lnTo>
                    <a:lnTo>
                      <a:pt x="76" y="29"/>
                    </a:lnTo>
                    <a:lnTo>
                      <a:pt x="70" y="29"/>
                    </a:lnTo>
                    <a:lnTo>
                      <a:pt x="64" y="28"/>
                    </a:lnTo>
                    <a:lnTo>
                      <a:pt x="62" y="26"/>
                    </a:lnTo>
                    <a:lnTo>
                      <a:pt x="61" y="26"/>
                    </a:lnTo>
                    <a:lnTo>
                      <a:pt x="59" y="18"/>
                    </a:lnTo>
                    <a:lnTo>
                      <a:pt x="54" y="18"/>
                    </a:lnTo>
                    <a:lnTo>
                      <a:pt x="51" y="21"/>
                    </a:lnTo>
                    <a:lnTo>
                      <a:pt x="48" y="19"/>
                    </a:lnTo>
                    <a:lnTo>
                      <a:pt x="45" y="13"/>
                    </a:lnTo>
                    <a:lnTo>
                      <a:pt x="30" y="3"/>
                    </a:lnTo>
                    <a:lnTo>
                      <a:pt x="14" y="0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0" y="10"/>
                    </a:lnTo>
                    <a:lnTo>
                      <a:pt x="2" y="18"/>
                    </a:lnTo>
                    <a:lnTo>
                      <a:pt x="0" y="24"/>
                    </a:lnTo>
                    <a:lnTo>
                      <a:pt x="0" y="28"/>
                    </a:lnTo>
                    <a:lnTo>
                      <a:pt x="3" y="28"/>
                    </a:lnTo>
                    <a:lnTo>
                      <a:pt x="7" y="32"/>
                    </a:lnTo>
                    <a:lnTo>
                      <a:pt x="8" y="31"/>
                    </a:lnTo>
                    <a:lnTo>
                      <a:pt x="13" y="32"/>
                    </a:lnTo>
                    <a:lnTo>
                      <a:pt x="26" y="42"/>
                    </a:lnTo>
                    <a:lnTo>
                      <a:pt x="40" y="47"/>
                    </a:lnTo>
                    <a:lnTo>
                      <a:pt x="45" y="52"/>
                    </a:lnTo>
                    <a:lnTo>
                      <a:pt x="67" y="53"/>
                    </a:lnTo>
                    <a:lnTo>
                      <a:pt x="80" y="61"/>
                    </a:lnTo>
                    <a:lnTo>
                      <a:pt x="113" y="69"/>
                    </a:lnTo>
                    <a:lnTo>
                      <a:pt x="126" y="68"/>
                    </a:lnTo>
                    <a:lnTo>
                      <a:pt x="126" y="63"/>
                    </a:lnTo>
                    <a:lnTo>
                      <a:pt x="122" y="58"/>
                    </a:lnTo>
                    <a:lnTo>
                      <a:pt x="122" y="5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73" name="Freeform 114"/>
              <p:cNvSpPr/>
              <p:nvPr/>
            </p:nvSpPr>
            <p:spPr>
              <a:xfrm>
                <a:off x="6161040" y="2255760"/>
                <a:ext cx="78840" cy="4248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42480"/>
                  <a:gd name="textAreaBottom" fmla="*/ 42840 h 42480"/>
                  <a:gd name="GluePoint1X" fmla="*/ 42 w 50"/>
                  <a:gd name="GluePoint1Y" fmla="*/ 8 h 27"/>
                  <a:gd name="GluePoint2X" fmla="*/ 36 w 50"/>
                  <a:gd name="GluePoint2Y" fmla="*/ 4 h 27"/>
                  <a:gd name="GluePoint3X" fmla="*/ 31 w 50"/>
                  <a:gd name="GluePoint3Y" fmla="*/ 4 h 27"/>
                  <a:gd name="GluePoint4X" fmla="*/ 23 w 50"/>
                  <a:gd name="GluePoint4Y" fmla="*/ 3 h 27"/>
                  <a:gd name="GluePoint5X" fmla="*/ 19 w 50"/>
                  <a:gd name="GluePoint5Y" fmla="*/ 0 h 27"/>
                  <a:gd name="GluePoint6X" fmla="*/ 14 w 50"/>
                  <a:gd name="GluePoint6Y" fmla="*/ 0 h 27"/>
                  <a:gd name="GluePoint7X" fmla="*/ 9 w 50"/>
                  <a:gd name="GluePoint7Y" fmla="*/ 4 h 27"/>
                  <a:gd name="GluePoint8X" fmla="*/ 3 w 50"/>
                  <a:gd name="GluePoint8Y" fmla="*/ 16 h 27"/>
                  <a:gd name="GluePoint9X" fmla="*/ 0 w 50"/>
                  <a:gd name="GluePoint9Y" fmla="*/ 19 h 27"/>
                  <a:gd name="GluePoint10X" fmla="*/ 3 w 50"/>
                  <a:gd name="GluePoint10Y" fmla="*/ 25 h 27"/>
                  <a:gd name="GluePoint11X" fmla="*/ 15 w 50"/>
                  <a:gd name="GluePoint11Y" fmla="*/ 27 h 27"/>
                  <a:gd name="GluePoint12X" fmla="*/ 49 w 50"/>
                  <a:gd name="GluePoint12Y" fmla="*/ 24 h 27"/>
                  <a:gd name="GluePoint13X" fmla="*/ 50 w 50"/>
                  <a:gd name="GluePoint13Y" fmla="*/ 22 h 27"/>
                  <a:gd name="GluePoint14X" fmla="*/ 50 w 50"/>
                  <a:gd name="GluePoint14Y" fmla="*/ 16 h 27"/>
                  <a:gd name="GluePoint15X" fmla="*/ 42 w 50"/>
                  <a:gd name="GluePoint15Y" fmla="*/ 12 h 27"/>
                  <a:gd name="GluePoint16X" fmla="*/ 42 w 50"/>
                  <a:gd name="GluePoint16Y" fmla="*/ 8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50" h="27">
                    <a:moveTo>
                      <a:pt x="42" y="8"/>
                    </a:moveTo>
                    <a:lnTo>
                      <a:pt x="36" y="4"/>
                    </a:lnTo>
                    <a:lnTo>
                      <a:pt x="31" y="4"/>
                    </a:lnTo>
                    <a:lnTo>
                      <a:pt x="23" y="3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9" y="4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3" y="25"/>
                    </a:lnTo>
                    <a:lnTo>
                      <a:pt x="15" y="27"/>
                    </a:lnTo>
                    <a:lnTo>
                      <a:pt x="49" y="24"/>
                    </a:lnTo>
                    <a:lnTo>
                      <a:pt x="50" y="22"/>
                    </a:lnTo>
                    <a:lnTo>
                      <a:pt x="50" y="16"/>
                    </a:lnTo>
                    <a:lnTo>
                      <a:pt x="42" y="12"/>
                    </a:lnTo>
                    <a:lnTo>
                      <a:pt x="42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74" name="Freeform 115"/>
              <p:cNvSpPr/>
              <p:nvPr/>
            </p:nvSpPr>
            <p:spPr>
              <a:xfrm>
                <a:off x="6149880" y="2303640"/>
                <a:ext cx="128160" cy="1584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8400"/>
                  <a:gd name="textAreaBottom" fmla="*/ 158760 h 158400"/>
                  <a:gd name="GluePoint1X" fmla="*/ 78 w 81"/>
                  <a:gd name="GluePoint1Y" fmla="*/ 100 h 100"/>
                  <a:gd name="GluePoint2X" fmla="*/ 76 w 81"/>
                  <a:gd name="GluePoint2Y" fmla="*/ 92 h 100"/>
                  <a:gd name="GluePoint3X" fmla="*/ 78 w 81"/>
                  <a:gd name="GluePoint3Y" fmla="*/ 90 h 100"/>
                  <a:gd name="GluePoint4X" fmla="*/ 81 w 81"/>
                  <a:gd name="GluePoint4Y" fmla="*/ 92 h 100"/>
                  <a:gd name="GluePoint5X" fmla="*/ 80 w 81"/>
                  <a:gd name="GluePoint5Y" fmla="*/ 82 h 100"/>
                  <a:gd name="GluePoint6X" fmla="*/ 75 w 81"/>
                  <a:gd name="GluePoint6Y" fmla="*/ 63 h 100"/>
                  <a:gd name="GluePoint7X" fmla="*/ 67 w 81"/>
                  <a:gd name="GluePoint7Y" fmla="*/ 48 h 100"/>
                  <a:gd name="GluePoint8X" fmla="*/ 65 w 81"/>
                  <a:gd name="GluePoint8Y" fmla="*/ 48 h 100"/>
                  <a:gd name="GluePoint9X" fmla="*/ 64 w 81"/>
                  <a:gd name="GluePoint9Y" fmla="*/ 53 h 100"/>
                  <a:gd name="GluePoint10X" fmla="*/ 62 w 81"/>
                  <a:gd name="GluePoint10Y" fmla="*/ 61 h 100"/>
                  <a:gd name="GluePoint11X" fmla="*/ 57 w 81"/>
                  <a:gd name="GluePoint11Y" fmla="*/ 56 h 100"/>
                  <a:gd name="GluePoint12X" fmla="*/ 54 w 81"/>
                  <a:gd name="GluePoint12Y" fmla="*/ 56 h 100"/>
                  <a:gd name="GluePoint13X" fmla="*/ 51 w 81"/>
                  <a:gd name="GluePoint13Y" fmla="*/ 47 h 100"/>
                  <a:gd name="GluePoint14X" fmla="*/ 51 w 81"/>
                  <a:gd name="GluePoint14Y" fmla="*/ 44 h 100"/>
                  <a:gd name="GluePoint15X" fmla="*/ 61 w 81"/>
                  <a:gd name="GluePoint15Y" fmla="*/ 37 h 100"/>
                  <a:gd name="GluePoint16X" fmla="*/ 65 w 81"/>
                  <a:gd name="GluePoint16Y" fmla="*/ 26 h 100"/>
                  <a:gd name="GluePoint17X" fmla="*/ 54 w 81"/>
                  <a:gd name="GluePoint17Y" fmla="*/ 23 h 100"/>
                  <a:gd name="GluePoint18X" fmla="*/ 32 w 81"/>
                  <a:gd name="GluePoint18Y" fmla="*/ 23 h 100"/>
                  <a:gd name="GluePoint19X" fmla="*/ 26 w 81"/>
                  <a:gd name="GluePoint19Y" fmla="*/ 18 h 100"/>
                  <a:gd name="GluePoint20X" fmla="*/ 21 w 81"/>
                  <a:gd name="GluePoint20Y" fmla="*/ 5 h 100"/>
                  <a:gd name="GluePoint21X" fmla="*/ 19 w 81"/>
                  <a:gd name="GluePoint21Y" fmla="*/ 10 h 100"/>
                  <a:gd name="GluePoint22X" fmla="*/ 18 w 81"/>
                  <a:gd name="GluePoint22Y" fmla="*/ 8 h 100"/>
                  <a:gd name="GluePoint23X" fmla="*/ 16 w 81"/>
                  <a:gd name="GluePoint23Y" fmla="*/ 10 h 100"/>
                  <a:gd name="GluePoint24X" fmla="*/ 11 w 81"/>
                  <a:gd name="GluePoint24Y" fmla="*/ 2 h 100"/>
                  <a:gd name="GluePoint25X" fmla="*/ 10 w 81"/>
                  <a:gd name="GluePoint25Y" fmla="*/ 2 h 100"/>
                  <a:gd name="GluePoint26X" fmla="*/ 10 w 81"/>
                  <a:gd name="GluePoint26Y" fmla="*/ 7 h 100"/>
                  <a:gd name="GluePoint27X" fmla="*/ 5 w 81"/>
                  <a:gd name="GluePoint27Y" fmla="*/ 0 h 100"/>
                  <a:gd name="GluePoint28X" fmla="*/ 0 w 81"/>
                  <a:gd name="GluePoint28Y" fmla="*/ 11 h 100"/>
                  <a:gd name="GluePoint29X" fmla="*/ 3 w 81"/>
                  <a:gd name="GluePoint29Y" fmla="*/ 16 h 100"/>
                  <a:gd name="GluePoint30X" fmla="*/ 10 w 81"/>
                  <a:gd name="GluePoint30Y" fmla="*/ 18 h 100"/>
                  <a:gd name="GluePoint31X" fmla="*/ 11 w 81"/>
                  <a:gd name="GluePoint31Y" fmla="*/ 23 h 100"/>
                  <a:gd name="GluePoint32X" fmla="*/ 5 w 81"/>
                  <a:gd name="GluePoint32Y" fmla="*/ 23 h 100"/>
                  <a:gd name="GluePoint33X" fmla="*/ 5 w 81"/>
                  <a:gd name="GluePoint33Y" fmla="*/ 24 h 100"/>
                  <a:gd name="GluePoint34X" fmla="*/ 2 w 81"/>
                  <a:gd name="GluePoint34Y" fmla="*/ 26 h 100"/>
                  <a:gd name="GluePoint35X" fmla="*/ 0 w 81"/>
                  <a:gd name="GluePoint35Y" fmla="*/ 31 h 100"/>
                  <a:gd name="GluePoint36X" fmla="*/ 11 w 81"/>
                  <a:gd name="GluePoint36Y" fmla="*/ 39 h 100"/>
                  <a:gd name="GluePoint37X" fmla="*/ 13 w 81"/>
                  <a:gd name="GluePoint37Y" fmla="*/ 50 h 100"/>
                  <a:gd name="GluePoint38X" fmla="*/ 16 w 81"/>
                  <a:gd name="GluePoint38Y" fmla="*/ 58 h 100"/>
                  <a:gd name="GluePoint39X" fmla="*/ 18 w 81"/>
                  <a:gd name="GluePoint39Y" fmla="*/ 66 h 100"/>
                  <a:gd name="GluePoint40X" fmla="*/ 19 w 81"/>
                  <a:gd name="GluePoint40Y" fmla="*/ 71 h 100"/>
                  <a:gd name="GluePoint41X" fmla="*/ 24 w 81"/>
                  <a:gd name="GluePoint41Y" fmla="*/ 87 h 100"/>
                  <a:gd name="GluePoint42X" fmla="*/ 35 w 81"/>
                  <a:gd name="GluePoint42Y" fmla="*/ 82 h 100"/>
                  <a:gd name="GluePoint43X" fmla="*/ 35 w 81"/>
                  <a:gd name="GluePoint43Y" fmla="*/ 85 h 100"/>
                  <a:gd name="GluePoint44X" fmla="*/ 40 w 81"/>
                  <a:gd name="GluePoint44Y" fmla="*/ 79 h 100"/>
                  <a:gd name="GluePoint45X" fmla="*/ 43 w 81"/>
                  <a:gd name="GluePoint45Y" fmla="*/ 84 h 100"/>
                  <a:gd name="GluePoint46X" fmla="*/ 48 w 81"/>
                  <a:gd name="GluePoint46Y" fmla="*/ 76 h 100"/>
                  <a:gd name="GluePoint47X" fmla="*/ 46 w 81"/>
                  <a:gd name="GluePoint47Y" fmla="*/ 69 h 100"/>
                  <a:gd name="GluePoint48X" fmla="*/ 49 w 81"/>
                  <a:gd name="GluePoint48Y" fmla="*/ 63 h 100"/>
                  <a:gd name="GluePoint49X" fmla="*/ 54 w 81"/>
                  <a:gd name="GluePoint49Y" fmla="*/ 68 h 100"/>
                  <a:gd name="GluePoint50X" fmla="*/ 61 w 81"/>
                  <a:gd name="GluePoint50Y" fmla="*/ 66 h 100"/>
                  <a:gd name="GluePoint51X" fmla="*/ 62 w 81"/>
                  <a:gd name="GluePoint51Y" fmla="*/ 68 h 100"/>
                  <a:gd name="GluePoint52X" fmla="*/ 69 w 81"/>
                  <a:gd name="GluePoint52Y" fmla="*/ 76 h 100"/>
                  <a:gd name="GluePoint53X" fmla="*/ 73 w 81"/>
                  <a:gd name="GluePoint53Y" fmla="*/ 95 h 100"/>
                  <a:gd name="GluePoint54X" fmla="*/ 78 w 81"/>
                  <a:gd name="GluePoint54Y" fmla="*/ 10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81" h="100">
                    <a:moveTo>
                      <a:pt x="78" y="100"/>
                    </a:moveTo>
                    <a:lnTo>
                      <a:pt x="76" y="92"/>
                    </a:lnTo>
                    <a:lnTo>
                      <a:pt x="78" y="90"/>
                    </a:lnTo>
                    <a:lnTo>
                      <a:pt x="81" y="92"/>
                    </a:lnTo>
                    <a:lnTo>
                      <a:pt x="80" y="82"/>
                    </a:lnTo>
                    <a:lnTo>
                      <a:pt x="75" y="63"/>
                    </a:lnTo>
                    <a:lnTo>
                      <a:pt x="67" y="48"/>
                    </a:lnTo>
                    <a:lnTo>
                      <a:pt x="65" y="48"/>
                    </a:lnTo>
                    <a:lnTo>
                      <a:pt x="64" y="53"/>
                    </a:lnTo>
                    <a:lnTo>
                      <a:pt x="62" y="61"/>
                    </a:lnTo>
                    <a:lnTo>
                      <a:pt x="57" y="56"/>
                    </a:lnTo>
                    <a:lnTo>
                      <a:pt x="54" y="56"/>
                    </a:lnTo>
                    <a:lnTo>
                      <a:pt x="51" y="47"/>
                    </a:lnTo>
                    <a:lnTo>
                      <a:pt x="51" y="44"/>
                    </a:lnTo>
                    <a:lnTo>
                      <a:pt x="61" y="37"/>
                    </a:lnTo>
                    <a:lnTo>
                      <a:pt x="65" y="26"/>
                    </a:lnTo>
                    <a:lnTo>
                      <a:pt x="54" y="23"/>
                    </a:lnTo>
                    <a:lnTo>
                      <a:pt x="32" y="23"/>
                    </a:lnTo>
                    <a:lnTo>
                      <a:pt x="26" y="18"/>
                    </a:lnTo>
                    <a:lnTo>
                      <a:pt x="21" y="5"/>
                    </a:lnTo>
                    <a:lnTo>
                      <a:pt x="19" y="10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7"/>
                    </a:lnTo>
                    <a:lnTo>
                      <a:pt x="5" y="0"/>
                    </a:lnTo>
                    <a:lnTo>
                      <a:pt x="0" y="11"/>
                    </a:lnTo>
                    <a:lnTo>
                      <a:pt x="3" y="16"/>
                    </a:lnTo>
                    <a:lnTo>
                      <a:pt x="10" y="18"/>
                    </a:lnTo>
                    <a:lnTo>
                      <a:pt x="11" y="23"/>
                    </a:lnTo>
                    <a:lnTo>
                      <a:pt x="5" y="23"/>
                    </a:lnTo>
                    <a:lnTo>
                      <a:pt x="5" y="24"/>
                    </a:lnTo>
                    <a:lnTo>
                      <a:pt x="2" y="26"/>
                    </a:lnTo>
                    <a:lnTo>
                      <a:pt x="0" y="31"/>
                    </a:lnTo>
                    <a:lnTo>
                      <a:pt x="11" y="39"/>
                    </a:lnTo>
                    <a:lnTo>
                      <a:pt x="13" y="50"/>
                    </a:lnTo>
                    <a:lnTo>
                      <a:pt x="16" y="58"/>
                    </a:lnTo>
                    <a:lnTo>
                      <a:pt x="18" y="66"/>
                    </a:lnTo>
                    <a:lnTo>
                      <a:pt x="19" y="71"/>
                    </a:lnTo>
                    <a:lnTo>
                      <a:pt x="24" y="87"/>
                    </a:lnTo>
                    <a:lnTo>
                      <a:pt x="35" y="82"/>
                    </a:lnTo>
                    <a:lnTo>
                      <a:pt x="35" y="85"/>
                    </a:lnTo>
                    <a:lnTo>
                      <a:pt x="40" y="79"/>
                    </a:lnTo>
                    <a:lnTo>
                      <a:pt x="43" y="84"/>
                    </a:lnTo>
                    <a:lnTo>
                      <a:pt x="48" y="76"/>
                    </a:lnTo>
                    <a:lnTo>
                      <a:pt x="46" y="69"/>
                    </a:lnTo>
                    <a:lnTo>
                      <a:pt x="49" y="63"/>
                    </a:lnTo>
                    <a:lnTo>
                      <a:pt x="54" y="68"/>
                    </a:lnTo>
                    <a:lnTo>
                      <a:pt x="61" y="66"/>
                    </a:lnTo>
                    <a:lnTo>
                      <a:pt x="62" y="68"/>
                    </a:lnTo>
                    <a:lnTo>
                      <a:pt x="69" y="76"/>
                    </a:lnTo>
                    <a:lnTo>
                      <a:pt x="73" y="95"/>
                    </a:lnTo>
                    <a:lnTo>
                      <a:pt x="78" y="10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75" name="Freeform 116"/>
              <p:cNvSpPr/>
              <p:nvPr/>
            </p:nvSpPr>
            <p:spPr>
              <a:xfrm>
                <a:off x="6864480" y="1846440"/>
                <a:ext cx="107640" cy="1458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45800"/>
                  <a:gd name="textAreaBottom" fmla="*/ 146160 h 145800"/>
                  <a:gd name="GluePoint1X" fmla="*/ 0 w 68"/>
                  <a:gd name="GluePoint1Y" fmla="*/ 53 h 92"/>
                  <a:gd name="GluePoint2X" fmla="*/ 6 w 68"/>
                  <a:gd name="GluePoint2Y" fmla="*/ 60 h 92"/>
                  <a:gd name="GluePoint3X" fmla="*/ 8 w 68"/>
                  <a:gd name="GluePoint3Y" fmla="*/ 58 h 92"/>
                  <a:gd name="GluePoint4X" fmla="*/ 19 w 68"/>
                  <a:gd name="GluePoint4Y" fmla="*/ 60 h 92"/>
                  <a:gd name="GluePoint5X" fmla="*/ 20 w 68"/>
                  <a:gd name="GluePoint5Y" fmla="*/ 73 h 92"/>
                  <a:gd name="GluePoint6X" fmla="*/ 22 w 68"/>
                  <a:gd name="GluePoint6Y" fmla="*/ 74 h 92"/>
                  <a:gd name="GluePoint7X" fmla="*/ 25 w 68"/>
                  <a:gd name="GluePoint7Y" fmla="*/ 74 h 92"/>
                  <a:gd name="GluePoint8X" fmla="*/ 20 w 68"/>
                  <a:gd name="GluePoint8Y" fmla="*/ 79 h 92"/>
                  <a:gd name="GluePoint9X" fmla="*/ 20 w 68"/>
                  <a:gd name="GluePoint9Y" fmla="*/ 85 h 92"/>
                  <a:gd name="GluePoint10X" fmla="*/ 27 w 68"/>
                  <a:gd name="GluePoint10Y" fmla="*/ 85 h 92"/>
                  <a:gd name="GluePoint11X" fmla="*/ 25 w 68"/>
                  <a:gd name="GluePoint11Y" fmla="*/ 89 h 92"/>
                  <a:gd name="GluePoint12X" fmla="*/ 31 w 68"/>
                  <a:gd name="GluePoint12Y" fmla="*/ 92 h 92"/>
                  <a:gd name="GluePoint13X" fmla="*/ 35 w 68"/>
                  <a:gd name="GluePoint13Y" fmla="*/ 90 h 92"/>
                  <a:gd name="GluePoint14X" fmla="*/ 33 w 68"/>
                  <a:gd name="GluePoint14Y" fmla="*/ 87 h 92"/>
                  <a:gd name="GluePoint15X" fmla="*/ 43 w 68"/>
                  <a:gd name="GluePoint15Y" fmla="*/ 92 h 92"/>
                  <a:gd name="GluePoint16X" fmla="*/ 46 w 68"/>
                  <a:gd name="GluePoint16Y" fmla="*/ 89 h 92"/>
                  <a:gd name="GluePoint17X" fmla="*/ 49 w 68"/>
                  <a:gd name="GluePoint17Y" fmla="*/ 92 h 92"/>
                  <a:gd name="GluePoint18X" fmla="*/ 54 w 68"/>
                  <a:gd name="GluePoint18Y" fmla="*/ 84 h 92"/>
                  <a:gd name="GluePoint19X" fmla="*/ 63 w 68"/>
                  <a:gd name="GluePoint19Y" fmla="*/ 82 h 92"/>
                  <a:gd name="GluePoint20X" fmla="*/ 68 w 68"/>
                  <a:gd name="GluePoint20Y" fmla="*/ 77 h 92"/>
                  <a:gd name="GluePoint21X" fmla="*/ 54 w 68"/>
                  <a:gd name="GluePoint21Y" fmla="*/ 68 h 92"/>
                  <a:gd name="GluePoint22X" fmla="*/ 49 w 68"/>
                  <a:gd name="GluePoint22Y" fmla="*/ 66 h 92"/>
                  <a:gd name="GluePoint23X" fmla="*/ 44 w 68"/>
                  <a:gd name="GluePoint23Y" fmla="*/ 55 h 92"/>
                  <a:gd name="GluePoint24X" fmla="*/ 49 w 68"/>
                  <a:gd name="GluePoint24Y" fmla="*/ 52 h 92"/>
                  <a:gd name="GluePoint25X" fmla="*/ 55 w 68"/>
                  <a:gd name="GluePoint25Y" fmla="*/ 50 h 92"/>
                  <a:gd name="GluePoint26X" fmla="*/ 60 w 68"/>
                  <a:gd name="GluePoint26Y" fmla="*/ 44 h 92"/>
                  <a:gd name="GluePoint27X" fmla="*/ 65 w 68"/>
                  <a:gd name="GluePoint27Y" fmla="*/ 36 h 92"/>
                  <a:gd name="GluePoint28X" fmla="*/ 58 w 68"/>
                  <a:gd name="GluePoint28Y" fmla="*/ 24 h 92"/>
                  <a:gd name="GluePoint29X" fmla="*/ 60 w 68"/>
                  <a:gd name="GluePoint29Y" fmla="*/ 18 h 92"/>
                  <a:gd name="GluePoint30X" fmla="*/ 62 w 68"/>
                  <a:gd name="GluePoint30Y" fmla="*/ 12 h 92"/>
                  <a:gd name="GluePoint31X" fmla="*/ 65 w 68"/>
                  <a:gd name="GluePoint31Y" fmla="*/ 12 h 92"/>
                  <a:gd name="GluePoint32X" fmla="*/ 65 w 68"/>
                  <a:gd name="GluePoint32Y" fmla="*/ 10 h 92"/>
                  <a:gd name="GluePoint33X" fmla="*/ 62 w 68"/>
                  <a:gd name="GluePoint33Y" fmla="*/ 7 h 92"/>
                  <a:gd name="GluePoint34X" fmla="*/ 58 w 68"/>
                  <a:gd name="GluePoint34Y" fmla="*/ 7 h 92"/>
                  <a:gd name="GluePoint35X" fmla="*/ 51 w 68"/>
                  <a:gd name="GluePoint35Y" fmla="*/ 0 h 92"/>
                  <a:gd name="GluePoint36X" fmla="*/ 49 w 68"/>
                  <a:gd name="GluePoint36Y" fmla="*/ 2 h 92"/>
                  <a:gd name="GluePoint37X" fmla="*/ 49 w 68"/>
                  <a:gd name="GluePoint37Y" fmla="*/ 12 h 92"/>
                  <a:gd name="GluePoint38X" fmla="*/ 44 w 68"/>
                  <a:gd name="GluePoint38Y" fmla="*/ 16 h 92"/>
                  <a:gd name="GluePoint39X" fmla="*/ 35 w 68"/>
                  <a:gd name="GluePoint39Y" fmla="*/ 18 h 92"/>
                  <a:gd name="GluePoint40X" fmla="*/ 35 w 68"/>
                  <a:gd name="GluePoint40Y" fmla="*/ 20 h 92"/>
                  <a:gd name="GluePoint41X" fmla="*/ 39 w 68"/>
                  <a:gd name="GluePoint41Y" fmla="*/ 28 h 92"/>
                  <a:gd name="GluePoint42X" fmla="*/ 30 w 68"/>
                  <a:gd name="GluePoint42Y" fmla="*/ 28 h 92"/>
                  <a:gd name="GluePoint43X" fmla="*/ 19 w 68"/>
                  <a:gd name="GluePoint43Y" fmla="*/ 24 h 92"/>
                  <a:gd name="GluePoint44X" fmla="*/ 12 w 68"/>
                  <a:gd name="GluePoint44Y" fmla="*/ 37 h 92"/>
                  <a:gd name="GluePoint45X" fmla="*/ 1 w 68"/>
                  <a:gd name="GluePoint45Y" fmla="*/ 44 h 92"/>
                  <a:gd name="GluePoint46X" fmla="*/ 0 w 68"/>
                  <a:gd name="GluePoint46Y" fmla="*/ 53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8" h="92">
                    <a:moveTo>
                      <a:pt x="0" y="53"/>
                    </a:moveTo>
                    <a:lnTo>
                      <a:pt x="6" y="60"/>
                    </a:lnTo>
                    <a:lnTo>
                      <a:pt x="8" y="58"/>
                    </a:lnTo>
                    <a:lnTo>
                      <a:pt x="19" y="60"/>
                    </a:lnTo>
                    <a:lnTo>
                      <a:pt x="20" y="73"/>
                    </a:lnTo>
                    <a:lnTo>
                      <a:pt x="22" y="74"/>
                    </a:lnTo>
                    <a:lnTo>
                      <a:pt x="25" y="74"/>
                    </a:lnTo>
                    <a:lnTo>
                      <a:pt x="20" y="79"/>
                    </a:lnTo>
                    <a:lnTo>
                      <a:pt x="20" y="85"/>
                    </a:lnTo>
                    <a:lnTo>
                      <a:pt x="27" y="85"/>
                    </a:lnTo>
                    <a:lnTo>
                      <a:pt x="25" y="89"/>
                    </a:lnTo>
                    <a:lnTo>
                      <a:pt x="31" y="92"/>
                    </a:lnTo>
                    <a:lnTo>
                      <a:pt x="35" y="90"/>
                    </a:lnTo>
                    <a:lnTo>
                      <a:pt x="33" y="87"/>
                    </a:lnTo>
                    <a:lnTo>
                      <a:pt x="43" y="92"/>
                    </a:lnTo>
                    <a:lnTo>
                      <a:pt x="46" y="89"/>
                    </a:lnTo>
                    <a:lnTo>
                      <a:pt x="49" y="92"/>
                    </a:lnTo>
                    <a:lnTo>
                      <a:pt x="54" y="84"/>
                    </a:lnTo>
                    <a:lnTo>
                      <a:pt x="63" y="82"/>
                    </a:lnTo>
                    <a:lnTo>
                      <a:pt x="68" y="77"/>
                    </a:lnTo>
                    <a:lnTo>
                      <a:pt x="54" y="68"/>
                    </a:lnTo>
                    <a:lnTo>
                      <a:pt x="49" y="66"/>
                    </a:lnTo>
                    <a:lnTo>
                      <a:pt x="44" y="55"/>
                    </a:lnTo>
                    <a:lnTo>
                      <a:pt x="49" y="52"/>
                    </a:lnTo>
                    <a:lnTo>
                      <a:pt x="55" y="50"/>
                    </a:lnTo>
                    <a:lnTo>
                      <a:pt x="60" y="44"/>
                    </a:lnTo>
                    <a:lnTo>
                      <a:pt x="65" y="36"/>
                    </a:lnTo>
                    <a:lnTo>
                      <a:pt x="58" y="24"/>
                    </a:lnTo>
                    <a:lnTo>
                      <a:pt x="60" y="18"/>
                    </a:lnTo>
                    <a:lnTo>
                      <a:pt x="62" y="12"/>
                    </a:lnTo>
                    <a:lnTo>
                      <a:pt x="65" y="12"/>
                    </a:lnTo>
                    <a:lnTo>
                      <a:pt x="65" y="10"/>
                    </a:lnTo>
                    <a:lnTo>
                      <a:pt x="62" y="7"/>
                    </a:lnTo>
                    <a:lnTo>
                      <a:pt x="58" y="7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9" y="12"/>
                    </a:lnTo>
                    <a:lnTo>
                      <a:pt x="44" y="16"/>
                    </a:lnTo>
                    <a:lnTo>
                      <a:pt x="35" y="18"/>
                    </a:lnTo>
                    <a:lnTo>
                      <a:pt x="35" y="20"/>
                    </a:lnTo>
                    <a:lnTo>
                      <a:pt x="39" y="28"/>
                    </a:lnTo>
                    <a:lnTo>
                      <a:pt x="30" y="28"/>
                    </a:lnTo>
                    <a:lnTo>
                      <a:pt x="19" y="24"/>
                    </a:lnTo>
                    <a:lnTo>
                      <a:pt x="12" y="37"/>
                    </a:lnTo>
                    <a:lnTo>
                      <a:pt x="1" y="4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76" name="Freeform 117"/>
              <p:cNvSpPr/>
              <p:nvPr/>
            </p:nvSpPr>
            <p:spPr>
              <a:xfrm>
                <a:off x="5651640" y="19288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1 h 3"/>
                  <a:gd name="GluePoint2X" fmla="*/ 0 w 3"/>
                  <a:gd name="GluePoint2Y" fmla="*/ 0 h 3"/>
                  <a:gd name="GluePoint3X" fmla="*/ 0 w 3"/>
                  <a:gd name="GluePoint3Y" fmla="*/ 3 h 3"/>
                  <a:gd name="GluePoint4X" fmla="*/ 3 w 3"/>
                  <a:gd name="GluePoint4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1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77" name="Freeform 118"/>
              <p:cNvSpPr/>
              <p:nvPr/>
            </p:nvSpPr>
            <p:spPr>
              <a:xfrm>
                <a:off x="5657760" y="1920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5 w 5"/>
                  <a:gd name="GluePoint1Y" fmla="*/ 5 h 5"/>
                  <a:gd name="GluePoint2X" fmla="*/ 2 w 5"/>
                  <a:gd name="GluePoint2Y" fmla="*/ 0 h 5"/>
                  <a:gd name="GluePoint3X" fmla="*/ 0 w 5"/>
                  <a:gd name="GluePoint3Y" fmla="*/ 1 h 5"/>
                  <a:gd name="GluePoint4X" fmla="*/ 2 w 5"/>
                  <a:gd name="GluePoint4Y" fmla="*/ 5 h 5"/>
                  <a:gd name="GluePoint5X" fmla="*/ 5 w 5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5" y="5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78" name="Freeform 119"/>
              <p:cNvSpPr/>
              <p:nvPr/>
            </p:nvSpPr>
            <p:spPr>
              <a:xfrm>
                <a:off x="5673600" y="19256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5 w 5"/>
                  <a:gd name="GluePoint1Y" fmla="*/ 2 h 2"/>
                  <a:gd name="GluePoint2X" fmla="*/ 0 w 5"/>
                  <a:gd name="GluePoint2Y" fmla="*/ 0 h 2"/>
                  <a:gd name="GluePoint3X" fmla="*/ 2 w 5"/>
                  <a:gd name="GluePoint3Y" fmla="*/ 2 h 2"/>
                  <a:gd name="GluePoint4X" fmla="*/ 5 w 5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5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79" name="Freeform 120"/>
              <p:cNvSpPr/>
              <p:nvPr/>
            </p:nvSpPr>
            <p:spPr>
              <a:xfrm>
                <a:off x="5622840" y="1836720"/>
                <a:ext cx="226800" cy="10908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109080"/>
                  <a:gd name="textAreaBottom" fmla="*/ 109440 h 109080"/>
                  <a:gd name="GluePoint1X" fmla="*/ 10 w 143"/>
                  <a:gd name="GluePoint1Y" fmla="*/ 14 h 69"/>
                  <a:gd name="GluePoint2X" fmla="*/ 10 w 143"/>
                  <a:gd name="GluePoint2Y" fmla="*/ 8 h 69"/>
                  <a:gd name="GluePoint3X" fmla="*/ 16 w 143"/>
                  <a:gd name="GluePoint3Y" fmla="*/ 6 h 69"/>
                  <a:gd name="GluePoint4X" fmla="*/ 27 w 143"/>
                  <a:gd name="GluePoint4Y" fmla="*/ 8 h 69"/>
                  <a:gd name="GluePoint5X" fmla="*/ 43 w 143"/>
                  <a:gd name="GluePoint5Y" fmla="*/ 13 h 69"/>
                  <a:gd name="GluePoint6X" fmla="*/ 43 w 143"/>
                  <a:gd name="GluePoint6Y" fmla="*/ 5 h 69"/>
                  <a:gd name="GluePoint7X" fmla="*/ 51 w 143"/>
                  <a:gd name="GluePoint7Y" fmla="*/ 0 h 69"/>
                  <a:gd name="GluePoint8X" fmla="*/ 59 w 143"/>
                  <a:gd name="GluePoint8Y" fmla="*/ 3 h 69"/>
                  <a:gd name="GluePoint9X" fmla="*/ 69 w 143"/>
                  <a:gd name="GluePoint9Y" fmla="*/ 5 h 69"/>
                  <a:gd name="GluePoint10X" fmla="*/ 92 w 143"/>
                  <a:gd name="GluePoint10Y" fmla="*/ 3 h 69"/>
                  <a:gd name="GluePoint11X" fmla="*/ 124 w 143"/>
                  <a:gd name="GluePoint11Y" fmla="*/ 8 h 69"/>
                  <a:gd name="GluePoint12X" fmla="*/ 129 w 143"/>
                  <a:gd name="GluePoint12Y" fmla="*/ 13 h 69"/>
                  <a:gd name="GluePoint13X" fmla="*/ 142 w 143"/>
                  <a:gd name="GluePoint13Y" fmla="*/ 16 h 69"/>
                  <a:gd name="GluePoint14X" fmla="*/ 143 w 143"/>
                  <a:gd name="GluePoint14Y" fmla="*/ 22 h 69"/>
                  <a:gd name="GluePoint15X" fmla="*/ 124 w 143"/>
                  <a:gd name="GluePoint15Y" fmla="*/ 32 h 69"/>
                  <a:gd name="GluePoint16X" fmla="*/ 121 w 143"/>
                  <a:gd name="GluePoint16Y" fmla="*/ 38 h 69"/>
                  <a:gd name="GluePoint17X" fmla="*/ 103 w 143"/>
                  <a:gd name="GluePoint17Y" fmla="*/ 42 h 69"/>
                  <a:gd name="GluePoint18X" fmla="*/ 102 w 143"/>
                  <a:gd name="GluePoint18Y" fmla="*/ 48 h 69"/>
                  <a:gd name="GluePoint19X" fmla="*/ 99 w 143"/>
                  <a:gd name="GluePoint19Y" fmla="*/ 51 h 69"/>
                  <a:gd name="GluePoint20X" fmla="*/ 89 w 143"/>
                  <a:gd name="GluePoint20Y" fmla="*/ 51 h 69"/>
                  <a:gd name="GluePoint21X" fmla="*/ 86 w 143"/>
                  <a:gd name="GluePoint21Y" fmla="*/ 48 h 69"/>
                  <a:gd name="GluePoint22X" fmla="*/ 83 w 143"/>
                  <a:gd name="GluePoint22Y" fmla="*/ 48 h 69"/>
                  <a:gd name="GluePoint23X" fmla="*/ 78 w 143"/>
                  <a:gd name="GluePoint23Y" fmla="*/ 48 h 69"/>
                  <a:gd name="GluePoint24X" fmla="*/ 76 w 143"/>
                  <a:gd name="GluePoint24Y" fmla="*/ 51 h 69"/>
                  <a:gd name="GluePoint25X" fmla="*/ 67 w 143"/>
                  <a:gd name="GluePoint25Y" fmla="*/ 56 h 69"/>
                  <a:gd name="GluePoint26X" fmla="*/ 65 w 143"/>
                  <a:gd name="GluePoint26Y" fmla="*/ 61 h 69"/>
                  <a:gd name="GluePoint27X" fmla="*/ 67 w 143"/>
                  <a:gd name="GluePoint27Y" fmla="*/ 64 h 69"/>
                  <a:gd name="GluePoint28X" fmla="*/ 61 w 143"/>
                  <a:gd name="GluePoint28Y" fmla="*/ 63 h 69"/>
                  <a:gd name="GluePoint29X" fmla="*/ 62 w 143"/>
                  <a:gd name="GluePoint29Y" fmla="*/ 66 h 69"/>
                  <a:gd name="GluePoint30X" fmla="*/ 53 w 143"/>
                  <a:gd name="GluePoint30Y" fmla="*/ 66 h 69"/>
                  <a:gd name="GluePoint31X" fmla="*/ 45 w 143"/>
                  <a:gd name="GluePoint31Y" fmla="*/ 69 h 69"/>
                  <a:gd name="GluePoint32X" fmla="*/ 38 w 143"/>
                  <a:gd name="GluePoint32Y" fmla="*/ 69 h 69"/>
                  <a:gd name="GluePoint33X" fmla="*/ 37 w 143"/>
                  <a:gd name="GluePoint33Y" fmla="*/ 64 h 69"/>
                  <a:gd name="GluePoint34X" fmla="*/ 32 w 143"/>
                  <a:gd name="GluePoint34Y" fmla="*/ 63 h 69"/>
                  <a:gd name="GluePoint35X" fmla="*/ 26 w 143"/>
                  <a:gd name="GluePoint35Y" fmla="*/ 66 h 69"/>
                  <a:gd name="GluePoint36X" fmla="*/ 19 w 143"/>
                  <a:gd name="GluePoint36Y" fmla="*/ 63 h 69"/>
                  <a:gd name="GluePoint37X" fmla="*/ 3 w 143"/>
                  <a:gd name="GluePoint37Y" fmla="*/ 64 h 69"/>
                  <a:gd name="GluePoint38X" fmla="*/ 2 w 143"/>
                  <a:gd name="GluePoint38Y" fmla="*/ 63 h 69"/>
                  <a:gd name="GluePoint39X" fmla="*/ 0 w 143"/>
                  <a:gd name="GluePoint39Y" fmla="*/ 56 h 69"/>
                  <a:gd name="GluePoint40X" fmla="*/ 5 w 143"/>
                  <a:gd name="GluePoint40Y" fmla="*/ 53 h 69"/>
                  <a:gd name="GluePoint41X" fmla="*/ 11 w 143"/>
                  <a:gd name="GluePoint41Y" fmla="*/ 53 h 69"/>
                  <a:gd name="GluePoint42X" fmla="*/ 18 w 143"/>
                  <a:gd name="GluePoint42Y" fmla="*/ 56 h 69"/>
                  <a:gd name="GluePoint43X" fmla="*/ 21 w 143"/>
                  <a:gd name="GluePoint43Y" fmla="*/ 51 h 69"/>
                  <a:gd name="GluePoint44X" fmla="*/ 35 w 143"/>
                  <a:gd name="GluePoint44Y" fmla="*/ 51 h 69"/>
                  <a:gd name="GluePoint45X" fmla="*/ 38 w 143"/>
                  <a:gd name="GluePoint45Y" fmla="*/ 48 h 69"/>
                  <a:gd name="GluePoint46X" fmla="*/ 43 w 143"/>
                  <a:gd name="GluePoint46Y" fmla="*/ 46 h 69"/>
                  <a:gd name="GluePoint47X" fmla="*/ 49 w 143"/>
                  <a:gd name="GluePoint47Y" fmla="*/ 42 h 69"/>
                  <a:gd name="GluePoint48X" fmla="*/ 35 w 143"/>
                  <a:gd name="GluePoint48Y" fmla="*/ 37 h 69"/>
                  <a:gd name="GluePoint49X" fmla="*/ 29 w 143"/>
                  <a:gd name="GluePoint49Y" fmla="*/ 34 h 69"/>
                  <a:gd name="GluePoint50X" fmla="*/ 29 w 143"/>
                  <a:gd name="GluePoint50Y" fmla="*/ 32 h 69"/>
                  <a:gd name="GluePoint51X" fmla="*/ 26 w 143"/>
                  <a:gd name="GluePoint51Y" fmla="*/ 29 h 69"/>
                  <a:gd name="GluePoint52X" fmla="*/ 22 w 143"/>
                  <a:gd name="GluePoint52Y" fmla="*/ 37 h 69"/>
                  <a:gd name="GluePoint53X" fmla="*/ 15 w 143"/>
                  <a:gd name="GluePoint53Y" fmla="*/ 34 h 69"/>
                  <a:gd name="GluePoint54X" fmla="*/ 11 w 143"/>
                  <a:gd name="GluePoint54Y" fmla="*/ 30 h 69"/>
                  <a:gd name="GluePoint55X" fmla="*/ 5 w 143"/>
                  <a:gd name="GluePoint55Y" fmla="*/ 29 h 69"/>
                  <a:gd name="GluePoint56X" fmla="*/ 5 w 143"/>
                  <a:gd name="GluePoint56Y" fmla="*/ 27 h 69"/>
                  <a:gd name="GluePoint57X" fmla="*/ 16 w 143"/>
                  <a:gd name="GluePoint57Y" fmla="*/ 18 h 69"/>
                  <a:gd name="GluePoint58X" fmla="*/ 15 w 143"/>
                  <a:gd name="GluePoint58Y" fmla="*/ 16 h 69"/>
                  <a:gd name="GluePoint59X" fmla="*/ 10 w 143"/>
                  <a:gd name="GluePoint59Y" fmla="*/ 14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43" h="69">
                    <a:moveTo>
                      <a:pt x="10" y="14"/>
                    </a:moveTo>
                    <a:lnTo>
                      <a:pt x="10" y="8"/>
                    </a:lnTo>
                    <a:lnTo>
                      <a:pt x="16" y="6"/>
                    </a:lnTo>
                    <a:lnTo>
                      <a:pt x="27" y="8"/>
                    </a:lnTo>
                    <a:lnTo>
                      <a:pt x="43" y="13"/>
                    </a:lnTo>
                    <a:lnTo>
                      <a:pt x="43" y="5"/>
                    </a:lnTo>
                    <a:lnTo>
                      <a:pt x="51" y="0"/>
                    </a:lnTo>
                    <a:lnTo>
                      <a:pt x="59" y="3"/>
                    </a:lnTo>
                    <a:lnTo>
                      <a:pt x="69" y="5"/>
                    </a:lnTo>
                    <a:lnTo>
                      <a:pt x="92" y="3"/>
                    </a:lnTo>
                    <a:lnTo>
                      <a:pt x="124" y="8"/>
                    </a:lnTo>
                    <a:lnTo>
                      <a:pt x="129" y="13"/>
                    </a:lnTo>
                    <a:lnTo>
                      <a:pt x="142" y="16"/>
                    </a:lnTo>
                    <a:lnTo>
                      <a:pt x="143" y="22"/>
                    </a:lnTo>
                    <a:lnTo>
                      <a:pt x="124" y="32"/>
                    </a:lnTo>
                    <a:lnTo>
                      <a:pt x="121" y="38"/>
                    </a:lnTo>
                    <a:lnTo>
                      <a:pt x="103" y="42"/>
                    </a:lnTo>
                    <a:lnTo>
                      <a:pt x="102" y="48"/>
                    </a:lnTo>
                    <a:lnTo>
                      <a:pt x="99" y="51"/>
                    </a:lnTo>
                    <a:lnTo>
                      <a:pt x="89" y="51"/>
                    </a:lnTo>
                    <a:lnTo>
                      <a:pt x="86" y="48"/>
                    </a:lnTo>
                    <a:lnTo>
                      <a:pt x="83" y="48"/>
                    </a:lnTo>
                    <a:lnTo>
                      <a:pt x="78" y="48"/>
                    </a:lnTo>
                    <a:lnTo>
                      <a:pt x="76" y="51"/>
                    </a:lnTo>
                    <a:lnTo>
                      <a:pt x="67" y="56"/>
                    </a:lnTo>
                    <a:lnTo>
                      <a:pt x="65" y="61"/>
                    </a:lnTo>
                    <a:lnTo>
                      <a:pt x="67" y="64"/>
                    </a:lnTo>
                    <a:lnTo>
                      <a:pt x="61" y="63"/>
                    </a:lnTo>
                    <a:lnTo>
                      <a:pt x="62" y="66"/>
                    </a:lnTo>
                    <a:lnTo>
                      <a:pt x="53" y="66"/>
                    </a:lnTo>
                    <a:lnTo>
                      <a:pt x="45" y="69"/>
                    </a:lnTo>
                    <a:lnTo>
                      <a:pt x="38" y="69"/>
                    </a:lnTo>
                    <a:lnTo>
                      <a:pt x="37" y="64"/>
                    </a:lnTo>
                    <a:lnTo>
                      <a:pt x="32" y="63"/>
                    </a:lnTo>
                    <a:lnTo>
                      <a:pt x="26" y="66"/>
                    </a:lnTo>
                    <a:lnTo>
                      <a:pt x="19" y="63"/>
                    </a:lnTo>
                    <a:lnTo>
                      <a:pt x="3" y="64"/>
                    </a:lnTo>
                    <a:lnTo>
                      <a:pt x="2" y="63"/>
                    </a:lnTo>
                    <a:lnTo>
                      <a:pt x="0" y="56"/>
                    </a:lnTo>
                    <a:lnTo>
                      <a:pt x="5" y="53"/>
                    </a:lnTo>
                    <a:lnTo>
                      <a:pt x="11" y="53"/>
                    </a:lnTo>
                    <a:lnTo>
                      <a:pt x="18" y="56"/>
                    </a:lnTo>
                    <a:lnTo>
                      <a:pt x="21" y="51"/>
                    </a:lnTo>
                    <a:lnTo>
                      <a:pt x="35" y="51"/>
                    </a:lnTo>
                    <a:lnTo>
                      <a:pt x="38" y="48"/>
                    </a:lnTo>
                    <a:lnTo>
                      <a:pt x="43" y="46"/>
                    </a:lnTo>
                    <a:lnTo>
                      <a:pt x="49" y="42"/>
                    </a:lnTo>
                    <a:lnTo>
                      <a:pt x="35" y="37"/>
                    </a:lnTo>
                    <a:lnTo>
                      <a:pt x="29" y="34"/>
                    </a:lnTo>
                    <a:lnTo>
                      <a:pt x="29" y="32"/>
                    </a:lnTo>
                    <a:lnTo>
                      <a:pt x="26" y="29"/>
                    </a:lnTo>
                    <a:lnTo>
                      <a:pt x="22" y="37"/>
                    </a:lnTo>
                    <a:lnTo>
                      <a:pt x="15" y="34"/>
                    </a:lnTo>
                    <a:lnTo>
                      <a:pt x="11" y="30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16" y="18"/>
                    </a:lnTo>
                    <a:lnTo>
                      <a:pt x="15" y="16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80" name="Freeform 121"/>
              <p:cNvSpPr/>
              <p:nvPr/>
            </p:nvSpPr>
            <p:spPr>
              <a:xfrm>
                <a:off x="5462640" y="1968480"/>
                <a:ext cx="306000" cy="255240"/>
              </a:xfrm>
              <a:custGeom>
                <a:avLst/>
                <a:gdLst>
                  <a:gd name="textAreaLeft" fmla="*/ 0 w 306000"/>
                  <a:gd name="textAreaRight" fmla="*/ 306360 w 306000"/>
                  <a:gd name="textAreaTop" fmla="*/ 0 h 255240"/>
                  <a:gd name="textAreaBottom" fmla="*/ 255600 h 255240"/>
                  <a:gd name="GluePoint1X" fmla="*/ 6 w 193"/>
                  <a:gd name="GluePoint1Y" fmla="*/ 63 h 161"/>
                  <a:gd name="GluePoint2X" fmla="*/ 4 w 193"/>
                  <a:gd name="GluePoint2Y" fmla="*/ 73 h 161"/>
                  <a:gd name="GluePoint3X" fmla="*/ 0 w 193"/>
                  <a:gd name="GluePoint3Y" fmla="*/ 78 h 161"/>
                  <a:gd name="GluePoint4X" fmla="*/ 6 w 193"/>
                  <a:gd name="GluePoint4Y" fmla="*/ 84 h 161"/>
                  <a:gd name="GluePoint5X" fmla="*/ 4 w 193"/>
                  <a:gd name="GluePoint5Y" fmla="*/ 97 h 161"/>
                  <a:gd name="GluePoint6X" fmla="*/ 11 w 193"/>
                  <a:gd name="GluePoint6Y" fmla="*/ 118 h 161"/>
                  <a:gd name="GluePoint7X" fmla="*/ 22 w 193"/>
                  <a:gd name="GluePoint7Y" fmla="*/ 123 h 161"/>
                  <a:gd name="GluePoint8X" fmla="*/ 27 w 193"/>
                  <a:gd name="GluePoint8Y" fmla="*/ 139 h 161"/>
                  <a:gd name="GluePoint9X" fmla="*/ 20 w 193"/>
                  <a:gd name="GluePoint9Y" fmla="*/ 153 h 161"/>
                  <a:gd name="GluePoint10X" fmla="*/ 58 w 193"/>
                  <a:gd name="GluePoint10Y" fmla="*/ 158 h 161"/>
                  <a:gd name="GluePoint11X" fmla="*/ 71 w 193"/>
                  <a:gd name="GluePoint11Y" fmla="*/ 156 h 161"/>
                  <a:gd name="GluePoint12X" fmla="*/ 98 w 193"/>
                  <a:gd name="GluePoint12Y" fmla="*/ 153 h 161"/>
                  <a:gd name="GluePoint13X" fmla="*/ 98 w 193"/>
                  <a:gd name="GluePoint13Y" fmla="*/ 147 h 161"/>
                  <a:gd name="GluePoint14X" fmla="*/ 101 w 193"/>
                  <a:gd name="GluePoint14Y" fmla="*/ 127 h 161"/>
                  <a:gd name="GluePoint15X" fmla="*/ 116 w 193"/>
                  <a:gd name="GluePoint15Y" fmla="*/ 126 h 161"/>
                  <a:gd name="GluePoint16X" fmla="*/ 120 w 193"/>
                  <a:gd name="GluePoint16Y" fmla="*/ 119 h 161"/>
                  <a:gd name="GluePoint17X" fmla="*/ 125 w 193"/>
                  <a:gd name="GluePoint17Y" fmla="*/ 119 h 161"/>
                  <a:gd name="GluePoint18X" fmla="*/ 131 w 193"/>
                  <a:gd name="GluePoint18Y" fmla="*/ 123 h 161"/>
                  <a:gd name="GluePoint19X" fmla="*/ 133 w 193"/>
                  <a:gd name="GluePoint19Y" fmla="*/ 108 h 161"/>
                  <a:gd name="GluePoint20X" fmla="*/ 136 w 193"/>
                  <a:gd name="GluePoint20Y" fmla="*/ 95 h 161"/>
                  <a:gd name="GluePoint21X" fmla="*/ 146 w 193"/>
                  <a:gd name="GluePoint21Y" fmla="*/ 90 h 161"/>
                  <a:gd name="GluePoint22X" fmla="*/ 138 w 193"/>
                  <a:gd name="GluePoint22Y" fmla="*/ 81 h 161"/>
                  <a:gd name="GluePoint23X" fmla="*/ 149 w 193"/>
                  <a:gd name="GluePoint23Y" fmla="*/ 81 h 161"/>
                  <a:gd name="GluePoint24X" fmla="*/ 154 w 193"/>
                  <a:gd name="GluePoint24Y" fmla="*/ 73 h 161"/>
                  <a:gd name="GluePoint25X" fmla="*/ 157 w 193"/>
                  <a:gd name="GluePoint25Y" fmla="*/ 60 h 161"/>
                  <a:gd name="GluePoint26X" fmla="*/ 154 w 193"/>
                  <a:gd name="GluePoint26Y" fmla="*/ 47 h 161"/>
                  <a:gd name="GluePoint27X" fmla="*/ 149 w 193"/>
                  <a:gd name="GluePoint27Y" fmla="*/ 41 h 161"/>
                  <a:gd name="GluePoint28X" fmla="*/ 155 w 193"/>
                  <a:gd name="GluePoint28Y" fmla="*/ 36 h 161"/>
                  <a:gd name="GluePoint29X" fmla="*/ 165 w 193"/>
                  <a:gd name="GluePoint29Y" fmla="*/ 29 h 161"/>
                  <a:gd name="GluePoint30X" fmla="*/ 187 w 193"/>
                  <a:gd name="GluePoint30Y" fmla="*/ 29 h 161"/>
                  <a:gd name="GluePoint31X" fmla="*/ 189 w 193"/>
                  <a:gd name="GluePoint31Y" fmla="*/ 25 h 161"/>
                  <a:gd name="GluePoint32X" fmla="*/ 193 w 193"/>
                  <a:gd name="GluePoint32Y" fmla="*/ 20 h 161"/>
                  <a:gd name="GluePoint33X" fmla="*/ 179 w 193"/>
                  <a:gd name="GluePoint33Y" fmla="*/ 23 h 161"/>
                  <a:gd name="GluePoint34X" fmla="*/ 173 w 193"/>
                  <a:gd name="GluePoint34Y" fmla="*/ 18 h 161"/>
                  <a:gd name="GluePoint35X" fmla="*/ 152 w 193"/>
                  <a:gd name="GluePoint35Y" fmla="*/ 33 h 161"/>
                  <a:gd name="GluePoint36X" fmla="*/ 144 w 193"/>
                  <a:gd name="GluePoint36Y" fmla="*/ 10 h 161"/>
                  <a:gd name="GluePoint37X" fmla="*/ 139 w 193"/>
                  <a:gd name="GluePoint37Y" fmla="*/ 4 h 161"/>
                  <a:gd name="GluePoint38X" fmla="*/ 130 w 193"/>
                  <a:gd name="GluePoint38Y" fmla="*/ 2 h 161"/>
                  <a:gd name="GluePoint39X" fmla="*/ 127 w 193"/>
                  <a:gd name="GluePoint39Y" fmla="*/ 13 h 161"/>
                  <a:gd name="GluePoint40X" fmla="*/ 117 w 193"/>
                  <a:gd name="GluePoint40Y" fmla="*/ 15 h 161"/>
                  <a:gd name="GluePoint41X" fmla="*/ 117 w 193"/>
                  <a:gd name="GluePoint41Y" fmla="*/ 23 h 161"/>
                  <a:gd name="GluePoint42X" fmla="*/ 109 w 193"/>
                  <a:gd name="GluePoint42Y" fmla="*/ 21 h 161"/>
                  <a:gd name="GluePoint43X" fmla="*/ 92 w 193"/>
                  <a:gd name="GluePoint43Y" fmla="*/ 21 h 161"/>
                  <a:gd name="GluePoint44X" fmla="*/ 71 w 193"/>
                  <a:gd name="GluePoint44Y" fmla="*/ 20 h 161"/>
                  <a:gd name="GluePoint45X" fmla="*/ 60 w 193"/>
                  <a:gd name="GluePoint45Y" fmla="*/ 18 h 161"/>
                  <a:gd name="GluePoint46X" fmla="*/ 52 w 193"/>
                  <a:gd name="GluePoint46Y" fmla="*/ 21 h 161"/>
                  <a:gd name="GluePoint47X" fmla="*/ 50 w 193"/>
                  <a:gd name="GluePoint47Y" fmla="*/ 37 h 161"/>
                  <a:gd name="GluePoint48X" fmla="*/ 33 w 193"/>
                  <a:gd name="GluePoint48Y" fmla="*/ 47 h 161"/>
                  <a:gd name="GluePoint49X" fmla="*/ 33 w 193"/>
                  <a:gd name="GluePoint49Y" fmla="*/ 54 h 161"/>
                  <a:gd name="GluePoint50X" fmla="*/ 22 w 193"/>
                  <a:gd name="GluePoint50Y" fmla="*/ 58 h 161"/>
                  <a:gd name="GluePoint51X" fmla="*/ 11 w 193"/>
                  <a:gd name="GluePoint51Y" fmla="*/ 54 h 1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93" h="161">
                    <a:moveTo>
                      <a:pt x="6" y="50"/>
                    </a:moveTo>
                    <a:lnTo>
                      <a:pt x="6" y="63"/>
                    </a:lnTo>
                    <a:lnTo>
                      <a:pt x="4" y="70"/>
                    </a:lnTo>
                    <a:lnTo>
                      <a:pt x="4" y="73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1" y="84"/>
                    </a:lnTo>
                    <a:lnTo>
                      <a:pt x="6" y="84"/>
                    </a:lnTo>
                    <a:lnTo>
                      <a:pt x="6" y="87"/>
                    </a:lnTo>
                    <a:lnTo>
                      <a:pt x="4" y="97"/>
                    </a:lnTo>
                    <a:lnTo>
                      <a:pt x="9" y="105"/>
                    </a:lnTo>
                    <a:lnTo>
                      <a:pt x="11" y="118"/>
                    </a:lnTo>
                    <a:lnTo>
                      <a:pt x="14" y="121"/>
                    </a:lnTo>
                    <a:lnTo>
                      <a:pt x="22" y="123"/>
                    </a:lnTo>
                    <a:lnTo>
                      <a:pt x="27" y="129"/>
                    </a:lnTo>
                    <a:lnTo>
                      <a:pt x="27" y="139"/>
                    </a:lnTo>
                    <a:lnTo>
                      <a:pt x="22" y="145"/>
                    </a:lnTo>
                    <a:lnTo>
                      <a:pt x="20" y="153"/>
                    </a:lnTo>
                    <a:lnTo>
                      <a:pt x="44" y="161"/>
                    </a:lnTo>
                    <a:lnTo>
                      <a:pt x="58" y="158"/>
                    </a:lnTo>
                    <a:lnTo>
                      <a:pt x="68" y="160"/>
                    </a:lnTo>
                    <a:lnTo>
                      <a:pt x="71" y="156"/>
                    </a:lnTo>
                    <a:lnTo>
                      <a:pt x="82" y="158"/>
                    </a:lnTo>
                    <a:lnTo>
                      <a:pt x="98" y="153"/>
                    </a:lnTo>
                    <a:lnTo>
                      <a:pt x="100" y="152"/>
                    </a:lnTo>
                    <a:lnTo>
                      <a:pt x="98" y="147"/>
                    </a:lnTo>
                    <a:lnTo>
                      <a:pt x="98" y="134"/>
                    </a:lnTo>
                    <a:lnTo>
                      <a:pt x="101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4" y="124"/>
                    </a:lnTo>
                    <a:lnTo>
                      <a:pt x="120" y="119"/>
                    </a:lnTo>
                    <a:lnTo>
                      <a:pt x="127" y="119"/>
                    </a:lnTo>
                    <a:lnTo>
                      <a:pt x="125" y="119"/>
                    </a:lnTo>
                    <a:lnTo>
                      <a:pt x="127" y="118"/>
                    </a:lnTo>
                    <a:lnTo>
                      <a:pt x="131" y="123"/>
                    </a:lnTo>
                    <a:lnTo>
                      <a:pt x="136" y="116"/>
                    </a:lnTo>
                    <a:lnTo>
                      <a:pt x="133" y="108"/>
                    </a:lnTo>
                    <a:lnTo>
                      <a:pt x="136" y="103"/>
                    </a:lnTo>
                    <a:lnTo>
                      <a:pt x="136" y="95"/>
                    </a:lnTo>
                    <a:lnTo>
                      <a:pt x="141" y="95"/>
                    </a:lnTo>
                    <a:lnTo>
                      <a:pt x="146" y="90"/>
                    </a:lnTo>
                    <a:lnTo>
                      <a:pt x="143" y="84"/>
                    </a:lnTo>
                    <a:lnTo>
                      <a:pt x="138" y="81"/>
                    </a:lnTo>
                    <a:lnTo>
                      <a:pt x="138" y="79"/>
                    </a:lnTo>
                    <a:lnTo>
                      <a:pt x="149" y="81"/>
                    </a:lnTo>
                    <a:lnTo>
                      <a:pt x="152" y="79"/>
                    </a:lnTo>
                    <a:lnTo>
                      <a:pt x="154" y="73"/>
                    </a:lnTo>
                    <a:lnTo>
                      <a:pt x="152" y="70"/>
                    </a:lnTo>
                    <a:lnTo>
                      <a:pt x="157" y="60"/>
                    </a:lnTo>
                    <a:lnTo>
                      <a:pt x="157" y="54"/>
                    </a:lnTo>
                    <a:lnTo>
                      <a:pt x="154" y="47"/>
                    </a:lnTo>
                    <a:lnTo>
                      <a:pt x="147" y="44"/>
                    </a:lnTo>
                    <a:lnTo>
                      <a:pt x="149" y="41"/>
                    </a:lnTo>
                    <a:lnTo>
                      <a:pt x="152" y="36"/>
                    </a:lnTo>
                    <a:lnTo>
                      <a:pt x="155" y="36"/>
                    </a:lnTo>
                    <a:lnTo>
                      <a:pt x="158" y="33"/>
                    </a:lnTo>
                    <a:lnTo>
                      <a:pt x="165" y="29"/>
                    </a:lnTo>
                    <a:lnTo>
                      <a:pt x="179" y="28"/>
                    </a:lnTo>
                    <a:lnTo>
                      <a:pt x="187" y="29"/>
                    </a:lnTo>
                    <a:lnTo>
                      <a:pt x="192" y="26"/>
                    </a:lnTo>
                    <a:lnTo>
                      <a:pt x="189" y="25"/>
                    </a:lnTo>
                    <a:lnTo>
                      <a:pt x="193" y="21"/>
                    </a:lnTo>
                    <a:lnTo>
                      <a:pt x="193" y="20"/>
                    </a:lnTo>
                    <a:lnTo>
                      <a:pt x="189" y="20"/>
                    </a:lnTo>
                    <a:lnTo>
                      <a:pt x="179" y="23"/>
                    </a:lnTo>
                    <a:lnTo>
                      <a:pt x="177" y="20"/>
                    </a:lnTo>
                    <a:lnTo>
                      <a:pt x="173" y="18"/>
                    </a:lnTo>
                    <a:lnTo>
                      <a:pt x="165" y="26"/>
                    </a:lnTo>
                    <a:lnTo>
                      <a:pt x="152" y="33"/>
                    </a:lnTo>
                    <a:lnTo>
                      <a:pt x="146" y="25"/>
                    </a:lnTo>
                    <a:lnTo>
                      <a:pt x="144" y="10"/>
                    </a:lnTo>
                    <a:lnTo>
                      <a:pt x="139" y="10"/>
                    </a:lnTo>
                    <a:lnTo>
                      <a:pt x="139" y="4"/>
                    </a:lnTo>
                    <a:lnTo>
                      <a:pt x="133" y="0"/>
                    </a:lnTo>
                    <a:lnTo>
                      <a:pt x="130" y="2"/>
                    </a:lnTo>
                    <a:lnTo>
                      <a:pt x="125" y="10"/>
                    </a:lnTo>
                    <a:lnTo>
                      <a:pt x="127" y="13"/>
                    </a:lnTo>
                    <a:lnTo>
                      <a:pt x="125" y="17"/>
                    </a:lnTo>
                    <a:lnTo>
                      <a:pt x="117" y="15"/>
                    </a:lnTo>
                    <a:lnTo>
                      <a:pt x="114" y="18"/>
                    </a:lnTo>
                    <a:lnTo>
                      <a:pt x="117" y="23"/>
                    </a:lnTo>
                    <a:lnTo>
                      <a:pt x="116" y="25"/>
                    </a:lnTo>
                    <a:lnTo>
                      <a:pt x="109" y="21"/>
                    </a:lnTo>
                    <a:lnTo>
                      <a:pt x="98" y="26"/>
                    </a:lnTo>
                    <a:lnTo>
                      <a:pt x="92" y="21"/>
                    </a:lnTo>
                    <a:lnTo>
                      <a:pt x="74" y="20"/>
                    </a:lnTo>
                    <a:lnTo>
                      <a:pt x="71" y="20"/>
                    </a:lnTo>
                    <a:lnTo>
                      <a:pt x="62" y="17"/>
                    </a:lnTo>
                    <a:lnTo>
                      <a:pt x="60" y="18"/>
                    </a:lnTo>
                    <a:lnTo>
                      <a:pt x="60" y="21"/>
                    </a:lnTo>
                    <a:lnTo>
                      <a:pt x="52" y="21"/>
                    </a:lnTo>
                    <a:lnTo>
                      <a:pt x="50" y="25"/>
                    </a:lnTo>
                    <a:lnTo>
                      <a:pt x="50" y="37"/>
                    </a:lnTo>
                    <a:lnTo>
                      <a:pt x="41" y="45"/>
                    </a:lnTo>
                    <a:lnTo>
                      <a:pt x="33" y="47"/>
                    </a:lnTo>
                    <a:lnTo>
                      <a:pt x="35" y="49"/>
                    </a:lnTo>
                    <a:lnTo>
                      <a:pt x="33" y="54"/>
                    </a:lnTo>
                    <a:lnTo>
                      <a:pt x="28" y="57"/>
                    </a:lnTo>
                    <a:lnTo>
                      <a:pt x="22" y="58"/>
                    </a:lnTo>
                    <a:lnTo>
                      <a:pt x="17" y="54"/>
                    </a:lnTo>
                    <a:lnTo>
                      <a:pt x="11" y="54"/>
                    </a:lnTo>
                    <a:lnTo>
                      <a:pt x="6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81" name="Freeform 122"/>
              <p:cNvSpPr/>
              <p:nvPr/>
            </p:nvSpPr>
            <p:spPr>
              <a:xfrm>
                <a:off x="5584680" y="1895400"/>
                <a:ext cx="190080" cy="12492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24920"/>
                  <a:gd name="textAreaBottom" fmla="*/ 125280 h 124920"/>
                  <a:gd name="GluePoint1X" fmla="*/ 93 w 120"/>
                  <a:gd name="GluePoint1Y" fmla="*/ 40 h 79"/>
                  <a:gd name="GluePoint2X" fmla="*/ 99 w 120"/>
                  <a:gd name="GluePoint2Y" fmla="*/ 46 h 79"/>
                  <a:gd name="GluePoint3X" fmla="*/ 110 w 120"/>
                  <a:gd name="GluePoint3Y" fmla="*/ 48 h 79"/>
                  <a:gd name="GluePoint4X" fmla="*/ 116 w 120"/>
                  <a:gd name="GluePoint4Y" fmla="*/ 59 h 79"/>
                  <a:gd name="GluePoint5X" fmla="*/ 116 w 120"/>
                  <a:gd name="GluePoint5Y" fmla="*/ 67 h 79"/>
                  <a:gd name="GluePoint6X" fmla="*/ 112 w 120"/>
                  <a:gd name="GluePoint6Y" fmla="*/ 66 h 79"/>
                  <a:gd name="GluePoint7X" fmla="*/ 100 w 120"/>
                  <a:gd name="GluePoint7Y" fmla="*/ 66 h 79"/>
                  <a:gd name="GluePoint8X" fmla="*/ 88 w 120"/>
                  <a:gd name="GluePoint8Y" fmla="*/ 72 h 79"/>
                  <a:gd name="GluePoint9X" fmla="*/ 69 w 120"/>
                  <a:gd name="GluePoint9Y" fmla="*/ 71 h 79"/>
                  <a:gd name="GluePoint10X" fmla="*/ 62 w 120"/>
                  <a:gd name="GluePoint10Y" fmla="*/ 56 h 79"/>
                  <a:gd name="GluePoint11X" fmla="*/ 56 w 120"/>
                  <a:gd name="GluePoint11Y" fmla="*/ 46 h 79"/>
                  <a:gd name="GluePoint12X" fmla="*/ 48 w 120"/>
                  <a:gd name="GluePoint12Y" fmla="*/ 56 h 79"/>
                  <a:gd name="GluePoint13X" fmla="*/ 48 w 120"/>
                  <a:gd name="GluePoint13Y" fmla="*/ 63 h 79"/>
                  <a:gd name="GluePoint14X" fmla="*/ 37 w 120"/>
                  <a:gd name="GluePoint14Y" fmla="*/ 64 h 79"/>
                  <a:gd name="GluePoint15X" fmla="*/ 39 w 120"/>
                  <a:gd name="GluePoint15Y" fmla="*/ 71 h 79"/>
                  <a:gd name="GluePoint16X" fmla="*/ 21 w 120"/>
                  <a:gd name="GluePoint16Y" fmla="*/ 72 h 79"/>
                  <a:gd name="GluePoint17X" fmla="*/ 15 w 120"/>
                  <a:gd name="GluePoint17Y" fmla="*/ 66 h 79"/>
                  <a:gd name="GluePoint18X" fmla="*/ 15 w 120"/>
                  <a:gd name="GluePoint18Y" fmla="*/ 59 h 79"/>
                  <a:gd name="GluePoint19X" fmla="*/ 13 w 120"/>
                  <a:gd name="GluePoint19Y" fmla="*/ 42 h 79"/>
                  <a:gd name="GluePoint20X" fmla="*/ 5 w 120"/>
                  <a:gd name="GluePoint20Y" fmla="*/ 35 h 79"/>
                  <a:gd name="GluePoint21X" fmla="*/ 2 w 120"/>
                  <a:gd name="GluePoint21Y" fmla="*/ 30 h 79"/>
                  <a:gd name="GluePoint22X" fmla="*/ 15 w 120"/>
                  <a:gd name="GluePoint22Y" fmla="*/ 26 h 79"/>
                  <a:gd name="GluePoint23X" fmla="*/ 23 w 120"/>
                  <a:gd name="GluePoint23Y" fmla="*/ 16 h 79"/>
                  <a:gd name="GluePoint24X" fmla="*/ 21 w 120"/>
                  <a:gd name="GluePoint24Y" fmla="*/ 6 h 79"/>
                  <a:gd name="GluePoint25X" fmla="*/ 35 w 120"/>
                  <a:gd name="GluePoint25Y" fmla="*/ 0 h 79"/>
                  <a:gd name="GluePoint26X" fmla="*/ 40 w 120"/>
                  <a:gd name="GluePoint26Y" fmla="*/ 6 h 79"/>
                  <a:gd name="GluePoint27X" fmla="*/ 40 w 120"/>
                  <a:gd name="GluePoint27Y" fmla="*/ 13 h 79"/>
                  <a:gd name="GluePoint28X" fmla="*/ 45 w 120"/>
                  <a:gd name="GluePoint28Y" fmla="*/ 14 h 79"/>
                  <a:gd name="GluePoint29X" fmla="*/ 35 w 120"/>
                  <a:gd name="GluePoint29Y" fmla="*/ 16 h 79"/>
                  <a:gd name="GluePoint30X" fmla="*/ 24 w 120"/>
                  <a:gd name="GluePoint30Y" fmla="*/ 19 h 79"/>
                  <a:gd name="GluePoint31X" fmla="*/ 27 w 120"/>
                  <a:gd name="GluePoint31Y" fmla="*/ 27 h 79"/>
                  <a:gd name="GluePoint32X" fmla="*/ 50 w 120"/>
                  <a:gd name="GluePoint32Y" fmla="*/ 29 h 79"/>
                  <a:gd name="GluePoint33X" fmla="*/ 61 w 120"/>
                  <a:gd name="GluePoint33Y" fmla="*/ 27 h 79"/>
                  <a:gd name="GluePoint34X" fmla="*/ 69 w 120"/>
                  <a:gd name="GluePoint34Y" fmla="*/ 32 h 79"/>
                  <a:gd name="GluePoint35X" fmla="*/ 86 w 120"/>
                  <a:gd name="GluePoint35Y" fmla="*/ 29 h 79"/>
                  <a:gd name="GluePoint36X" fmla="*/ 91 w 120"/>
                  <a:gd name="GluePoint36Y" fmla="*/ 27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0" h="79">
                    <a:moveTo>
                      <a:pt x="91" y="27"/>
                    </a:moveTo>
                    <a:lnTo>
                      <a:pt x="93" y="40"/>
                    </a:lnTo>
                    <a:lnTo>
                      <a:pt x="96" y="45"/>
                    </a:lnTo>
                    <a:lnTo>
                      <a:pt x="99" y="46"/>
                    </a:lnTo>
                    <a:lnTo>
                      <a:pt x="108" y="45"/>
                    </a:lnTo>
                    <a:lnTo>
                      <a:pt x="110" y="48"/>
                    </a:lnTo>
                    <a:lnTo>
                      <a:pt x="112" y="53"/>
                    </a:lnTo>
                    <a:lnTo>
                      <a:pt x="116" y="59"/>
                    </a:lnTo>
                    <a:lnTo>
                      <a:pt x="120" y="69"/>
                    </a:lnTo>
                    <a:lnTo>
                      <a:pt x="116" y="67"/>
                    </a:lnTo>
                    <a:lnTo>
                      <a:pt x="116" y="66"/>
                    </a:lnTo>
                    <a:lnTo>
                      <a:pt x="112" y="66"/>
                    </a:lnTo>
                    <a:lnTo>
                      <a:pt x="102" y="69"/>
                    </a:lnTo>
                    <a:lnTo>
                      <a:pt x="100" y="66"/>
                    </a:lnTo>
                    <a:lnTo>
                      <a:pt x="96" y="64"/>
                    </a:lnTo>
                    <a:lnTo>
                      <a:pt x="88" y="72"/>
                    </a:lnTo>
                    <a:lnTo>
                      <a:pt x="75" y="79"/>
                    </a:lnTo>
                    <a:lnTo>
                      <a:pt x="69" y="71"/>
                    </a:lnTo>
                    <a:lnTo>
                      <a:pt x="67" y="56"/>
                    </a:lnTo>
                    <a:lnTo>
                      <a:pt x="62" y="56"/>
                    </a:lnTo>
                    <a:lnTo>
                      <a:pt x="62" y="50"/>
                    </a:lnTo>
                    <a:lnTo>
                      <a:pt x="56" y="46"/>
                    </a:lnTo>
                    <a:lnTo>
                      <a:pt x="53" y="48"/>
                    </a:lnTo>
                    <a:lnTo>
                      <a:pt x="48" y="56"/>
                    </a:lnTo>
                    <a:lnTo>
                      <a:pt x="50" y="59"/>
                    </a:lnTo>
                    <a:lnTo>
                      <a:pt x="48" y="63"/>
                    </a:lnTo>
                    <a:lnTo>
                      <a:pt x="40" y="61"/>
                    </a:lnTo>
                    <a:lnTo>
                      <a:pt x="37" y="64"/>
                    </a:lnTo>
                    <a:lnTo>
                      <a:pt x="40" y="69"/>
                    </a:lnTo>
                    <a:lnTo>
                      <a:pt x="39" y="71"/>
                    </a:lnTo>
                    <a:lnTo>
                      <a:pt x="32" y="67"/>
                    </a:lnTo>
                    <a:lnTo>
                      <a:pt x="21" y="72"/>
                    </a:lnTo>
                    <a:lnTo>
                      <a:pt x="15" y="67"/>
                    </a:lnTo>
                    <a:lnTo>
                      <a:pt x="15" y="66"/>
                    </a:lnTo>
                    <a:lnTo>
                      <a:pt x="13" y="63"/>
                    </a:lnTo>
                    <a:lnTo>
                      <a:pt x="15" y="59"/>
                    </a:lnTo>
                    <a:lnTo>
                      <a:pt x="19" y="51"/>
                    </a:lnTo>
                    <a:lnTo>
                      <a:pt x="13" y="42"/>
                    </a:lnTo>
                    <a:lnTo>
                      <a:pt x="12" y="37"/>
                    </a:lnTo>
                    <a:lnTo>
                      <a:pt x="5" y="35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2" y="26"/>
                    </a:lnTo>
                    <a:lnTo>
                      <a:pt x="15" y="26"/>
                    </a:lnTo>
                    <a:lnTo>
                      <a:pt x="16" y="17"/>
                    </a:lnTo>
                    <a:lnTo>
                      <a:pt x="23" y="16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40" y="6"/>
                    </a:lnTo>
                    <a:lnTo>
                      <a:pt x="37" y="9"/>
                    </a:lnTo>
                    <a:lnTo>
                      <a:pt x="40" y="13"/>
                    </a:lnTo>
                    <a:lnTo>
                      <a:pt x="42" y="14"/>
                    </a:lnTo>
                    <a:lnTo>
                      <a:pt x="45" y="14"/>
                    </a:lnTo>
                    <a:lnTo>
                      <a:pt x="42" y="19"/>
                    </a:lnTo>
                    <a:lnTo>
                      <a:pt x="35" y="16"/>
                    </a:lnTo>
                    <a:lnTo>
                      <a:pt x="29" y="16"/>
                    </a:lnTo>
                    <a:lnTo>
                      <a:pt x="24" y="19"/>
                    </a:lnTo>
                    <a:lnTo>
                      <a:pt x="26" y="26"/>
                    </a:lnTo>
                    <a:lnTo>
                      <a:pt x="27" y="27"/>
                    </a:lnTo>
                    <a:lnTo>
                      <a:pt x="43" y="26"/>
                    </a:lnTo>
                    <a:lnTo>
                      <a:pt x="50" y="29"/>
                    </a:lnTo>
                    <a:lnTo>
                      <a:pt x="56" y="26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69" y="32"/>
                    </a:lnTo>
                    <a:lnTo>
                      <a:pt x="77" y="29"/>
                    </a:lnTo>
                    <a:lnTo>
                      <a:pt x="86" y="29"/>
                    </a:lnTo>
                    <a:lnTo>
                      <a:pt x="85" y="26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82" name="Freeform 123"/>
              <p:cNvSpPr/>
              <p:nvPr/>
            </p:nvSpPr>
            <p:spPr>
              <a:xfrm>
                <a:off x="5235480" y="1849320"/>
                <a:ext cx="344160" cy="210600"/>
              </a:xfrm>
              <a:custGeom>
                <a:avLst/>
                <a:gdLst>
                  <a:gd name="textAreaLeft" fmla="*/ 0 w 344160"/>
                  <a:gd name="textAreaRight" fmla="*/ 344520 w 344160"/>
                  <a:gd name="textAreaTop" fmla="*/ 0 h 210600"/>
                  <a:gd name="textAreaBottom" fmla="*/ 210960 h 210600"/>
                  <a:gd name="GluePoint1X" fmla="*/ 44 w 217"/>
                  <a:gd name="GluePoint1Y" fmla="*/ 92 h 133"/>
                  <a:gd name="GluePoint2X" fmla="*/ 68 w 217"/>
                  <a:gd name="GluePoint2Y" fmla="*/ 82 h 133"/>
                  <a:gd name="GluePoint3X" fmla="*/ 79 w 217"/>
                  <a:gd name="GluePoint3Y" fmla="*/ 77 h 133"/>
                  <a:gd name="GluePoint4X" fmla="*/ 100 w 217"/>
                  <a:gd name="GluePoint4Y" fmla="*/ 88 h 133"/>
                  <a:gd name="GluePoint5X" fmla="*/ 117 w 217"/>
                  <a:gd name="GluePoint5Y" fmla="*/ 98 h 133"/>
                  <a:gd name="GluePoint6X" fmla="*/ 143 w 217"/>
                  <a:gd name="GluePoint6Y" fmla="*/ 108 h 133"/>
                  <a:gd name="GluePoint7X" fmla="*/ 149 w 217"/>
                  <a:gd name="GluePoint7Y" fmla="*/ 125 h 133"/>
                  <a:gd name="GluePoint8X" fmla="*/ 160 w 217"/>
                  <a:gd name="GluePoint8Y" fmla="*/ 129 h 133"/>
                  <a:gd name="GluePoint9X" fmla="*/ 171 w 217"/>
                  <a:gd name="GluePoint9Y" fmla="*/ 132 h 133"/>
                  <a:gd name="GluePoint10X" fmla="*/ 178 w 217"/>
                  <a:gd name="GluePoint10Y" fmla="*/ 124 h 133"/>
                  <a:gd name="GluePoint11X" fmla="*/ 184 w 217"/>
                  <a:gd name="GluePoint11Y" fmla="*/ 120 h 133"/>
                  <a:gd name="GluePoint12X" fmla="*/ 193 w 217"/>
                  <a:gd name="GluePoint12Y" fmla="*/ 100 h 133"/>
                  <a:gd name="GluePoint13X" fmla="*/ 203 w 217"/>
                  <a:gd name="GluePoint13Y" fmla="*/ 96 h 133"/>
                  <a:gd name="GluePoint14X" fmla="*/ 205 w 217"/>
                  <a:gd name="GluePoint14Y" fmla="*/ 92 h 133"/>
                  <a:gd name="GluePoint15X" fmla="*/ 217 w 217"/>
                  <a:gd name="GluePoint15Y" fmla="*/ 95 h 133"/>
                  <a:gd name="GluePoint16X" fmla="*/ 216 w 217"/>
                  <a:gd name="GluePoint16Y" fmla="*/ 83 h 133"/>
                  <a:gd name="GluePoint17X" fmla="*/ 203 w 217"/>
                  <a:gd name="GluePoint17Y" fmla="*/ 77 h 133"/>
                  <a:gd name="GluePoint18X" fmla="*/ 182 w 217"/>
                  <a:gd name="GluePoint18Y" fmla="*/ 67 h 133"/>
                  <a:gd name="GluePoint19X" fmla="*/ 165 w 217"/>
                  <a:gd name="GluePoint19Y" fmla="*/ 58 h 133"/>
                  <a:gd name="GluePoint20X" fmla="*/ 146 w 217"/>
                  <a:gd name="GluePoint20Y" fmla="*/ 45 h 133"/>
                  <a:gd name="GluePoint21X" fmla="*/ 139 w 217"/>
                  <a:gd name="GluePoint21Y" fmla="*/ 35 h 133"/>
                  <a:gd name="GluePoint22X" fmla="*/ 128 w 217"/>
                  <a:gd name="GluePoint22Y" fmla="*/ 24 h 133"/>
                  <a:gd name="GluePoint23X" fmla="*/ 108 w 217"/>
                  <a:gd name="GluePoint23Y" fmla="*/ 24 h 133"/>
                  <a:gd name="GluePoint24X" fmla="*/ 106 w 217"/>
                  <a:gd name="GluePoint24Y" fmla="*/ 18 h 133"/>
                  <a:gd name="GluePoint25X" fmla="*/ 103 w 217"/>
                  <a:gd name="GluePoint25Y" fmla="*/ 14 h 133"/>
                  <a:gd name="GluePoint26X" fmla="*/ 93 w 217"/>
                  <a:gd name="GluePoint26Y" fmla="*/ 8 h 133"/>
                  <a:gd name="GluePoint27X" fmla="*/ 79 w 217"/>
                  <a:gd name="GluePoint27Y" fmla="*/ 1 h 133"/>
                  <a:gd name="GluePoint28X" fmla="*/ 81 w 217"/>
                  <a:gd name="GluePoint28Y" fmla="*/ 6 h 133"/>
                  <a:gd name="GluePoint29X" fmla="*/ 73 w 217"/>
                  <a:gd name="GluePoint29Y" fmla="*/ 5 h 133"/>
                  <a:gd name="GluePoint30X" fmla="*/ 65 w 217"/>
                  <a:gd name="GluePoint30Y" fmla="*/ 10 h 133"/>
                  <a:gd name="GluePoint31X" fmla="*/ 62 w 217"/>
                  <a:gd name="GluePoint31Y" fmla="*/ 16 h 133"/>
                  <a:gd name="GluePoint32X" fmla="*/ 65 w 217"/>
                  <a:gd name="GluePoint32Y" fmla="*/ 26 h 133"/>
                  <a:gd name="GluePoint33X" fmla="*/ 47 w 217"/>
                  <a:gd name="GluePoint33Y" fmla="*/ 26 h 133"/>
                  <a:gd name="GluePoint34X" fmla="*/ 28 w 217"/>
                  <a:gd name="GluePoint34Y" fmla="*/ 10 h 133"/>
                  <a:gd name="GluePoint35X" fmla="*/ 6 w 217"/>
                  <a:gd name="GluePoint35Y" fmla="*/ 10 h 133"/>
                  <a:gd name="GluePoint36X" fmla="*/ 0 w 217"/>
                  <a:gd name="GluePoint36Y" fmla="*/ 16 h 133"/>
                  <a:gd name="GluePoint37X" fmla="*/ 8 w 217"/>
                  <a:gd name="GluePoint37Y" fmla="*/ 27 h 133"/>
                  <a:gd name="GluePoint38X" fmla="*/ 6 w 217"/>
                  <a:gd name="GluePoint38Y" fmla="*/ 16 h 133"/>
                  <a:gd name="GluePoint39X" fmla="*/ 17 w 217"/>
                  <a:gd name="GluePoint39Y" fmla="*/ 14 h 133"/>
                  <a:gd name="GluePoint40X" fmla="*/ 35 w 217"/>
                  <a:gd name="GluePoint40Y" fmla="*/ 29 h 133"/>
                  <a:gd name="GluePoint41X" fmla="*/ 28 w 217"/>
                  <a:gd name="GluePoint41Y" fmla="*/ 35 h 133"/>
                  <a:gd name="GluePoint42X" fmla="*/ 30 w 217"/>
                  <a:gd name="GluePoint42Y" fmla="*/ 37 h 133"/>
                  <a:gd name="GluePoint43X" fmla="*/ 8 w 217"/>
                  <a:gd name="GluePoint43Y" fmla="*/ 30 h 133"/>
                  <a:gd name="GluePoint44X" fmla="*/ 9 w 217"/>
                  <a:gd name="GluePoint44Y" fmla="*/ 43 h 133"/>
                  <a:gd name="GluePoint45X" fmla="*/ 20 w 217"/>
                  <a:gd name="GluePoint45Y" fmla="*/ 46 h 133"/>
                  <a:gd name="GluePoint46X" fmla="*/ 27 w 217"/>
                  <a:gd name="GluePoint46Y" fmla="*/ 51 h 133"/>
                  <a:gd name="GluePoint47X" fmla="*/ 20 w 217"/>
                  <a:gd name="GluePoint47Y" fmla="*/ 51 h 133"/>
                  <a:gd name="GluePoint48X" fmla="*/ 22 w 217"/>
                  <a:gd name="GluePoint48Y" fmla="*/ 59 h 133"/>
                  <a:gd name="GluePoint49X" fmla="*/ 31 w 217"/>
                  <a:gd name="GluePoint49Y" fmla="*/ 75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217" h="133">
                    <a:moveTo>
                      <a:pt x="36" y="93"/>
                    </a:moveTo>
                    <a:lnTo>
                      <a:pt x="44" y="92"/>
                    </a:lnTo>
                    <a:lnTo>
                      <a:pt x="55" y="82"/>
                    </a:lnTo>
                    <a:lnTo>
                      <a:pt x="68" y="82"/>
                    </a:lnTo>
                    <a:lnTo>
                      <a:pt x="70" y="79"/>
                    </a:lnTo>
                    <a:lnTo>
                      <a:pt x="79" y="77"/>
                    </a:lnTo>
                    <a:lnTo>
                      <a:pt x="85" y="83"/>
                    </a:lnTo>
                    <a:lnTo>
                      <a:pt x="100" y="88"/>
                    </a:lnTo>
                    <a:lnTo>
                      <a:pt x="112" y="90"/>
                    </a:lnTo>
                    <a:lnTo>
                      <a:pt x="117" y="98"/>
                    </a:lnTo>
                    <a:lnTo>
                      <a:pt x="136" y="108"/>
                    </a:lnTo>
                    <a:lnTo>
                      <a:pt x="143" y="108"/>
                    </a:lnTo>
                    <a:lnTo>
                      <a:pt x="149" y="122"/>
                    </a:lnTo>
                    <a:lnTo>
                      <a:pt x="149" y="125"/>
                    </a:lnTo>
                    <a:lnTo>
                      <a:pt x="154" y="129"/>
                    </a:lnTo>
                    <a:lnTo>
                      <a:pt x="160" y="129"/>
                    </a:lnTo>
                    <a:lnTo>
                      <a:pt x="165" y="133"/>
                    </a:lnTo>
                    <a:lnTo>
                      <a:pt x="171" y="132"/>
                    </a:lnTo>
                    <a:lnTo>
                      <a:pt x="176" y="129"/>
                    </a:lnTo>
                    <a:lnTo>
                      <a:pt x="178" y="124"/>
                    </a:lnTo>
                    <a:lnTo>
                      <a:pt x="176" y="122"/>
                    </a:lnTo>
                    <a:lnTo>
                      <a:pt x="184" y="120"/>
                    </a:lnTo>
                    <a:lnTo>
                      <a:pt x="193" y="112"/>
                    </a:lnTo>
                    <a:lnTo>
                      <a:pt x="193" y="100"/>
                    </a:lnTo>
                    <a:lnTo>
                      <a:pt x="195" y="96"/>
                    </a:lnTo>
                    <a:lnTo>
                      <a:pt x="203" y="96"/>
                    </a:lnTo>
                    <a:lnTo>
                      <a:pt x="203" y="93"/>
                    </a:lnTo>
                    <a:lnTo>
                      <a:pt x="205" y="92"/>
                    </a:lnTo>
                    <a:lnTo>
                      <a:pt x="214" y="95"/>
                    </a:lnTo>
                    <a:lnTo>
                      <a:pt x="217" y="95"/>
                    </a:lnTo>
                    <a:lnTo>
                      <a:pt x="214" y="87"/>
                    </a:lnTo>
                    <a:lnTo>
                      <a:pt x="216" y="83"/>
                    </a:lnTo>
                    <a:lnTo>
                      <a:pt x="214" y="82"/>
                    </a:lnTo>
                    <a:lnTo>
                      <a:pt x="203" y="77"/>
                    </a:lnTo>
                    <a:lnTo>
                      <a:pt x="198" y="79"/>
                    </a:lnTo>
                    <a:lnTo>
                      <a:pt x="182" y="67"/>
                    </a:lnTo>
                    <a:lnTo>
                      <a:pt x="174" y="64"/>
                    </a:lnTo>
                    <a:lnTo>
                      <a:pt x="165" y="58"/>
                    </a:lnTo>
                    <a:lnTo>
                      <a:pt x="151" y="50"/>
                    </a:lnTo>
                    <a:lnTo>
                      <a:pt x="146" y="45"/>
                    </a:lnTo>
                    <a:lnTo>
                      <a:pt x="144" y="40"/>
                    </a:lnTo>
                    <a:lnTo>
                      <a:pt x="139" y="35"/>
                    </a:lnTo>
                    <a:lnTo>
                      <a:pt x="135" y="27"/>
                    </a:lnTo>
                    <a:lnTo>
                      <a:pt x="128" y="24"/>
                    </a:lnTo>
                    <a:lnTo>
                      <a:pt x="125" y="27"/>
                    </a:lnTo>
                    <a:lnTo>
                      <a:pt x="108" y="24"/>
                    </a:lnTo>
                    <a:lnTo>
                      <a:pt x="106" y="22"/>
                    </a:lnTo>
                    <a:lnTo>
                      <a:pt x="106" y="18"/>
                    </a:lnTo>
                    <a:lnTo>
                      <a:pt x="108" y="16"/>
                    </a:lnTo>
                    <a:lnTo>
                      <a:pt x="103" y="14"/>
                    </a:lnTo>
                    <a:lnTo>
                      <a:pt x="101" y="8"/>
                    </a:lnTo>
                    <a:lnTo>
                      <a:pt x="93" y="8"/>
                    </a:lnTo>
                    <a:lnTo>
                      <a:pt x="81" y="0"/>
                    </a:lnTo>
                    <a:lnTo>
                      <a:pt x="79" y="1"/>
                    </a:lnTo>
                    <a:lnTo>
                      <a:pt x="76" y="3"/>
                    </a:lnTo>
                    <a:lnTo>
                      <a:pt x="81" y="6"/>
                    </a:lnTo>
                    <a:lnTo>
                      <a:pt x="74" y="5"/>
                    </a:lnTo>
                    <a:lnTo>
                      <a:pt x="73" y="5"/>
                    </a:lnTo>
                    <a:lnTo>
                      <a:pt x="73" y="10"/>
                    </a:lnTo>
                    <a:lnTo>
                      <a:pt x="65" y="10"/>
                    </a:lnTo>
                    <a:lnTo>
                      <a:pt x="62" y="14"/>
                    </a:lnTo>
                    <a:lnTo>
                      <a:pt x="62" y="16"/>
                    </a:lnTo>
                    <a:lnTo>
                      <a:pt x="66" y="26"/>
                    </a:lnTo>
                    <a:lnTo>
                      <a:pt x="65" y="26"/>
                    </a:lnTo>
                    <a:lnTo>
                      <a:pt x="50" y="24"/>
                    </a:lnTo>
                    <a:lnTo>
                      <a:pt x="47" y="26"/>
                    </a:lnTo>
                    <a:lnTo>
                      <a:pt x="39" y="24"/>
                    </a:lnTo>
                    <a:lnTo>
                      <a:pt x="28" y="10"/>
                    </a:lnTo>
                    <a:lnTo>
                      <a:pt x="20" y="6"/>
                    </a:lnTo>
                    <a:lnTo>
                      <a:pt x="6" y="1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8" y="27"/>
                    </a:lnTo>
                    <a:lnTo>
                      <a:pt x="4" y="19"/>
                    </a:lnTo>
                    <a:lnTo>
                      <a:pt x="6" y="16"/>
                    </a:lnTo>
                    <a:lnTo>
                      <a:pt x="12" y="13"/>
                    </a:lnTo>
                    <a:lnTo>
                      <a:pt x="17" y="14"/>
                    </a:lnTo>
                    <a:lnTo>
                      <a:pt x="23" y="21"/>
                    </a:lnTo>
                    <a:lnTo>
                      <a:pt x="35" y="29"/>
                    </a:lnTo>
                    <a:lnTo>
                      <a:pt x="33" y="34"/>
                    </a:lnTo>
                    <a:lnTo>
                      <a:pt x="28" y="35"/>
                    </a:lnTo>
                    <a:lnTo>
                      <a:pt x="31" y="37"/>
                    </a:lnTo>
                    <a:lnTo>
                      <a:pt x="30" y="37"/>
                    </a:lnTo>
                    <a:lnTo>
                      <a:pt x="12" y="35"/>
                    </a:lnTo>
                    <a:lnTo>
                      <a:pt x="8" y="30"/>
                    </a:lnTo>
                    <a:lnTo>
                      <a:pt x="11" y="37"/>
                    </a:lnTo>
                    <a:lnTo>
                      <a:pt x="9" y="43"/>
                    </a:lnTo>
                    <a:lnTo>
                      <a:pt x="12" y="50"/>
                    </a:lnTo>
                    <a:lnTo>
                      <a:pt x="20" y="46"/>
                    </a:lnTo>
                    <a:lnTo>
                      <a:pt x="25" y="48"/>
                    </a:lnTo>
                    <a:lnTo>
                      <a:pt x="27" y="51"/>
                    </a:lnTo>
                    <a:lnTo>
                      <a:pt x="23" y="50"/>
                    </a:lnTo>
                    <a:lnTo>
                      <a:pt x="20" y="51"/>
                    </a:lnTo>
                    <a:lnTo>
                      <a:pt x="28" y="56"/>
                    </a:lnTo>
                    <a:lnTo>
                      <a:pt x="22" y="59"/>
                    </a:lnTo>
                    <a:lnTo>
                      <a:pt x="33" y="66"/>
                    </a:lnTo>
                    <a:lnTo>
                      <a:pt x="31" y="75"/>
                    </a:lnTo>
                    <a:lnTo>
                      <a:pt x="36" y="9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83" name="Freeform 124"/>
              <p:cNvSpPr/>
              <p:nvPr/>
            </p:nvSpPr>
            <p:spPr>
              <a:xfrm>
                <a:off x="5492880" y="2009880"/>
                <a:ext cx="355320" cy="372600"/>
              </a:xfrm>
              <a:custGeom>
                <a:avLst/>
                <a:gdLst>
                  <a:gd name="textAreaLeft" fmla="*/ 0 w 355320"/>
                  <a:gd name="textAreaRight" fmla="*/ 355680 w 355320"/>
                  <a:gd name="textAreaTop" fmla="*/ 0 h 372600"/>
                  <a:gd name="textAreaBottom" fmla="*/ 372960 h 372600"/>
                  <a:gd name="GluePoint1X" fmla="*/ 39 w 224"/>
                  <a:gd name="GluePoint1Y" fmla="*/ 132 h 235"/>
                  <a:gd name="GluePoint2X" fmla="*/ 63 w 224"/>
                  <a:gd name="GluePoint2Y" fmla="*/ 132 h 235"/>
                  <a:gd name="GluePoint3X" fmla="*/ 79 w 224"/>
                  <a:gd name="GluePoint3Y" fmla="*/ 121 h 235"/>
                  <a:gd name="GluePoint4X" fmla="*/ 97 w 224"/>
                  <a:gd name="GluePoint4Y" fmla="*/ 101 h 235"/>
                  <a:gd name="GluePoint5X" fmla="*/ 101 w 224"/>
                  <a:gd name="GluePoint5Y" fmla="*/ 93 h 235"/>
                  <a:gd name="GluePoint6X" fmla="*/ 108 w 224"/>
                  <a:gd name="GluePoint6Y" fmla="*/ 92 h 235"/>
                  <a:gd name="GluePoint7X" fmla="*/ 114 w 224"/>
                  <a:gd name="GluePoint7Y" fmla="*/ 82 h 235"/>
                  <a:gd name="GluePoint8X" fmla="*/ 122 w 224"/>
                  <a:gd name="GluePoint8Y" fmla="*/ 69 h 235"/>
                  <a:gd name="GluePoint9X" fmla="*/ 119 w 224"/>
                  <a:gd name="GluePoint9Y" fmla="*/ 55 h 235"/>
                  <a:gd name="GluePoint10X" fmla="*/ 133 w 224"/>
                  <a:gd name="GluePoint10Y" fmla="*/ 53 h 235"/>
                  <a:gd name="GluePoint11X" fmla="*/ 138 w 224"/>
                  <a:gd name="GluePoint11Y" fmla="*/ 34 h 235"/>
                  <a:gd name="GluePoint12X" fmla="*/ 128 w 224"/>
                  <a:gd name="GluePoint12Y" fmla="*/ 18 h 235"/>
                  <a:gd name="GluePoint13X" fmla="*/ 136 w 224"/>
                  <a:gd name="GluePoint13Y" fmla="*/ 10 h 235"/>
                  <a:gd name="GluePoint14X" fmla="*/ 160 w 224"/>
                  <a:gd name="GluePoint14Y" fmla="*/ 2 h 235"/>
                  <a:gd name="GluePoint15X" fmla="*/ 184 w 224"/>
                  <a:gd name="GluePoint15Y" fmla="*/ 2 h 235"/>
                  <a:gd name="GluePoint16X" fmla="*/ 192 w 224"/>
                  <a:gd name="GluePoint16Y" fmla="*/ 7 h 235"/>
                  <a:gd name="GluePoint17X" fmla="*/ 197 w 224"/>
                  <a:gd name="GluePoint17Y" fmla="*/ 16 h 235"/>
                  <a:gd name="GluePoint18X" fmla="*/ 208 w 224"/>
                  <a:gd name="GluePoint18Y" fmla="*/ 23 h 235"/>
                  <a:gd name="GluePoint19X" fmla="*/ 217 w 224"/>
                  <a:gd name="GluePoint19Y" fmla="*/ 34 h 235"/>
                  <a:gd name="GluePoint20X" fmla="*/ 206 w 224"/>
                  <a:gd name="GluePoint20Y" fmla="*/ 42 h 235"/>
                  <a:gd name="GluePoint21X" fmla="*/ 178 w 224"/>
                  <a:gd name="GluePoint21Y" fmla="*/ 37 h 235"/>
                  <a:gd name="GluePoint22X" fmla="*/ 176 w 224"/>
                  <a:gd name="GluePoint22Y" fmla="*/ 48 h 235"/>
                  <a:gd name="GluePoint23X" fmla="*/ 178 w 224"/>
                  <a:gd name="GluePoint23Y" fmla="*/ 58 h 235"/>
                  <a:gd name="GluePoint24X" fmla="*/ 187 w 224"/>
                  <a:gd name="GluePoint24Y" fmla="*/ 71 h 235"/>
                  <a:gd name="GluePoint25X" fmla="*/ 195 w 224"/>
                  <a:gd name="GluePoint25Y" fmla="*/ 81 h 235"/>
                  <a:gd name="GluePoint26X" fmla="*/ 205 w 224"/>
                  <a:gd name="GluePoint26Y" fmla="*/ 89 h 235"/>
                  <a:gd name="GluePoint27X" fmla="*/ 198 w 224"/>
                  <a:gd name="GluePoint27Y" fmla="*/ 100 h 235"/>
                  <a:gd name="GluePoint28X" fmla="*/ 198 w 224"/>
                  <a:gd name="GluePoint28Y" fmla="*/ 106 h 235"/>
                  <a:gd name="GluePoint29X" fmla="*/ 190 w 224"/>
                  <a:gd name="GluePoint29Y" fmla="*/ 124 h 235"/>
                  <a:gd name="GluePoint30X" fmla="*/ 173 w 224"/>
                  <a:gd name="GluePoint30Y" fmla="*/ 148 h 235"/>
                  <a:gd name="GluePoint31X" fmla="*/ 154 w 224"/>
                  <a:gd name="GluePoint31Y" fmla="*/ 164 h 235"/>
                  <a:gd name="GluePoint32X" fmla="*/ 138 w 224"/>
                  <a:gd name="GluePoint32Y" fmla="*/ 183 h 235"/>
                  <a:gd name="GluePoint33X" fmla="*/ 151 w 224"/>
                  <a:gd name="GluePoint33Y" fmla="*/ 200 h 235"/>
                  <a:gd name="GluePoint34X" fmla="*/ 165 w 224"/>
                  <a:gd name="GluePoint34Y" fmla="*/ 216 h 235"/>
                  <a:gd name="GluePoint35X" fmla="*/ 160 w 224"/>
                  <a:gd name="GluePoint35Y" fmla="*/ 225 h 235"/>
                  <a:gd name="GluePoint36X" fmla="*/ 146 w 224"/>
                  <a:gd name="GluePoint36Y" fmla="*/ 227 h 235"/>
                  <a:gd name="GluePoint37X" fmla="*/ 131 w 224"/>
                  <a:gd name="GluePoint37Y" fmla="*/ 224 h 235"/>
                  <a:gd name="GluePoint38X" fmla="*/ 122 w 224"/>
                  <a:gd name="GluePoint38Y" fmla="*/ 235 h 235"/>
                  <a:gd name="GluePoint39X" fmla="*/ 112 w 224"/>
                  <a:gd name="GluePoint39Y" fmla="*/ 229 h 235"/>
                  <a:gd name="GluePoint40X" fmla="*/ 98 w 224"/>
                  <a:gd name="GluePoint40Y" fmla="*/ 209 h 235"/>
                  <a:gd name="GluePoint41X" fmla="*/ 73 w 224"/>
                  <a:gd name="GluePoint41Y" fmla="*/ 206 h 235"/>
                  <a:gd name="GluePoint42X" fmla="*/ 60 w 224"/>
                  <a:gd name="GluePoint42Y" fmla="*/ 206 h 235"/>
                  <a:gd name="GluePoint43X" fmla="*/ 36 w 224"/>
                  <a:gd name="GluePoint43Y" fmla="*/ 208 h 235"/>
                  <a:gd name="GluePoint44X" fmla="*/ 25 w 224"/>
                  <a:gd name="GluePoint44Y" fmla="*/ 211 h 235"/>
                  <a:gd name="GluePoint45X" fmla="*/ 30 w 224"/>
                  <a:gd name="GluePoint45Y" fmla="*/ 187 h 235"/>
                  <a:gd name="GluePoint46X" fmla="*/ 43 w 224"/>
                  <a:gd name="GluePoint46Y" fmla="*/ 174 h 235"/>
                  <a:gd name="GluePoint47X" fmla="*/ 14 w 224"/>
                  <a:gd name="GluePoint47Y" fmla="*/ 147 h 235"/>
                  <a:gd name="GluePoint48X" fmla="*/ 1 w 224"/>
                  <a:gd name="GluePoint48Y" fmla="*/ 127 h 2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224" h="235">
                    <a:moveTo>
                      <a:pt x="1" y="127"/>
                    </a:moveTo>
                    <a:lnTo>
                      <a:pt x="25" y="135"/>
                    </a:lnTo>
                    <a:lnTo>
                      <a:pt x="39" y="132"/>
                    </a:lnTo>
                    <a:lnTo>
                      <a:pt x="49" y="134"/>
                    </a:lnTo>
                    <a:lnTo>
                      <a:pt x="52" y="130"/>
                    </a:lnTo>
                    <a:lnTo>
                      <a:pt x="63" y="132"/>
                    </a:lnTo>
                    <a:lnTo>
                      <a:pt x="79" y="127"/>
                    </a:lnTo>
                    <a:lnTo>
                      <a:pt x="81" y="126"/>
                    </a:lnTo>
                    <a:lnTo>
                      <a:pt x="79" y="121"/>
                    </a:lnTo>
                    <a:lnTo>
                      <a:pt x="79" y="108"/>
                    </a:lnTo>
                    <a:lnTo>
                      <a:pt x="82" y="101"/>
                    </a:lnTo>
                    <a:lnTo>
                      <a:pt x="97" y="101"/>
                    </a:lnTo>
                    <a:lnTo>
                      <a:pt x="97" y="100"/>
                    </a:lnTo>
                    <a:lnTo>
                      <a:pt x="95" y="98"/>
                    </a:lnTo>
                    <a:lnTo>
                      <a:pt x="101" y="93"/>
                    </a:lnTo>
                    <a:lnTo>
                      <a:pt x="108" y="93"/>
                    </a:lnTo>
                    <a:lnTo>
                      <a:pt x="106" y="93"/>
                    </a:lnTo>
                    <a:lnTo>
                      <a:pt x="108" y="92"/>
                    </a:lnTo>
                    <a:lnTo>
                      <a:pt x="112" y="97"/>
                    </a:lnTo>
                    <a:lnTo>
                      <a:pt x="117" y="90"/>
                    </a:lnTo>
                    <a:lnTo>
                      <a:pt x="114" y="82"/>
                    </a:lnTo>
                    <a:lnTo>
                      <a:pt x="117" y="77"/>
                    </a:lnTo>
                    <a:lnTo>
                      <a:pt x="117" y="69"/>
                    </a:lnTo>
                    <a:lnTo>
                      <a:pt x="122" y="69"/>
                    </a:lnTo>
                    <a:lnTo>
                      <a:pt x="127" y="64"/>
                    </a:lnTo>
                    <a:lnTo>
                      <a:pt x="124" y="58"/>
                    </a:lnTo>
                    <a:lnTo>
                      <a:pt x="119" y="55"/>
                    </a:lnTo>
                    <a:lnTo>
                      <a:pt x="119" y="53"/>
                    </a:lnTo>
                    <a:lnTo>
                      <a:pt x="130" y="55"/>
                    </a:lnTo>
                    <a:lnTo>
                      <a:pt x="133" y="53"/>
                    </a:lnTo>
                    <a:lnTo>
                      <a:pt x="135" y="47"/>
                    </a:lnTo>
                    <a:lnTo>
                      <a:pt x="133" y="44"/>
                    </a:lnTo>
                    <a:lnTo>
                      <a:pt x="138" y="34"/>
                    </a:lnTo>
                    <a:lnTo>
                      <a:pt x="138" y="28"/>
                    </a:lnTo>
                    <a:lnTo>
                      <a:pt x="135" y="21"/>
                    </a:lnTo>
                    <a:lnTo>
                      <a:pt x="128" y="18"/>
                    </a:lnTo>
                    <a:lnTo>
                      <a:pt x="130" y="15"/>
                    </a:lnTo>
                    <a:lnTo>
                      <a:pt x="133" y="10"/>
                    </a:lnTo>
                    <a:lnTo>
                      <a:pt x="136" y="10"/>
                    </a:lnTo>
                    <a:lnTo>
                      <a:pt x="139" y="7"/>
                    </a:lnTo>
                    <a:lnTo>
                      <a:pt x="146" y="3"/>
                    </a:lnTo>
                    <a:lnTo>
                      <a:pt x="160" y="2"/>
                    </a:lnTo>
                    <a:lnTo>
                      <a:pt x="168" y="3"/>
                    </a:lnTo>
                    <a:lnTo>
                      <a:pt x="173" y="0"/>
                    </a:lnTo>
                    <a:lnTo>
                      <a:pt x="184" y="2"/>
                    </a:lnTo>
                    <a:lnTo>
                      <a:pt x="187" y="7"/>
                    </a:lnTo>
                    <a:lnTo>
                      <a:pt x="189" y="5"/>
                    </a:lnTo>
                    <a:lnTo>
                      <a:pt x="192" y="7"/>
                    </a:lnTo>
                    <a:lnTo>
                      <a:pt x="195" y="10"/>
                    </a:lnTo>
                    <a:lnTo>
                      <a:pt x="197" y="15"/>
                    </a:lnTo>
                    <a:lnTo>
                      <a:pt x="197" y="16"/>
                    </a:lnTo>
                    <a:lnTo>
                      <a:pt x="201" y="21"/>
                    </a:lnTo>
                    <a:lnTo>
                      <a:pt x="206" y="19"/>
                    </a:lnTo>
                    <a:lnTo>
                      <a:pt x="208" y="23"/>
                    </a:lnTo>
                    <a:lnTo>
                      <a:pt x="209" y="24"/>
                    </a:lnTo>
                    <a:lnTo>
                      <a:pt x="224" y="28"/>
                    </a:lnTo>
                    <a:lnTo>
                      <a:pt x="217" y="34"/>
                    </a:lnTo>
                    <a:lnTo>
                      <a:pt x="216" y="40"/>
                    </a:lnTo>
                    <a:lnTo>
                      <a:pt x="209" y="40"/>
                    </a:lnTo>
                    <a:lnTo>
                      <a:pt x="206" y="42"/>
                    </a:lnTo>
                    <a:lnTo>
                      <a:pt x="203" y="42"/>
                    </a:lnTo>
                    <a:lnTo>
                      <a:pt x="198" y="44"/>
                    </a:lnTo>
                    <a:lnTo>
                      <a:pt x="178" y="37"/>
                    </a:lnTo>
                    <a:lnTo>
                      <a:pt x="173" y="40"/>
                    </a:lnTo>
                    <a:lnTo>
                      <a:pt x="173" y="47"/>
                    </a:lnTo>
                    <a:lnTo>
                      <a:pt x="176" y="48"/>
                    </a:lnTo>
                    <a:lnTo>
                      <a:pt x="174" y="52"/>
                    </a:lnTo>
                    <a:lnTo>
                      <a:pt x="181" y="53"/>
                    </a:lnTo>
                    <a:lnTo>
                      <a:pt x="178" y="58"/>
                    </a:lnTo>
                    <a:lnTo>
                      <a:pt x="182" y="63"/>
                    </a:lnTo>
                    <a:lnTo>
                      <a:pt x="179" y="66"/>
                    </a:lnTo>
                    <a:lnTo>
                      <a:pt x="187" y="71"/>
                    </a:lnTo>
                    <a:lnTo>
                      <a:pt x="187" y="74"/>
                    </a:lnTo>
                    <a:lnTo>
                      <a:pt x="192" y="74"/>
                    </a:lnTo>
                    <a:lnTo>
                      <a:pt x="195" y="81"/>
                    </a:lnTo>
                    <a:lnTo>
                      <a:pt x="203" y="81"/>
                    </a:lnTo>
                    <a:lnTo>
                      <a:pt x="205" y="85"/>
                    </a:lnTo>
                    <a:lnTo>
                      <a:pt x="205" y="89"/>
                    </a:lnTo>
                    <a:lnTo>
                      <a:pt x="195" y="90"/>
                    </a:lnTo>
                    <a:lnTo>
                      <a:pt x="195" y="95"/>
                    </a:lnTo>
                    <a:lnTo>
                      <a:pt x="198" y="100"/>
                    </a:lnTo>
                    <a:lnTo>
                      <a:pt x="197" y="103"/>
                    </a:lnTo>
                    <a:lnTo>
                      <a:pt x="201" y="106"/>
                    </a:lnTo>
                    <a:lnTo>
                      <a:pt x="198" y="106"/>
                    </a:lnTo>
                    <a:lnTo>
                      <a:pt x="195" y="110"/>
                    </a:lnTo>
                    <a:lnTo>
                      <a:pt x="190" y="119"/>
                    </a:lnTo>
                    <a:lnTo>
                      <a:pt x="190" y="124"/>
                    </a:lnTo>
                    <a:lnTo>
                      <a:pt x="184" y="126"/>
                    </a:lnTo>
                    <a:lnTo>
                      <a:pt x="179" y="142"/>
                    </a:lnTo>
                    <a:lnTo>
                      <a:pt x="173" y="148"/>
                    </a:lnTo>
                    <a:lnTo>
                      <a:pt x="166" y="161"/>
                    </a:lnTo>
                    <a:lnTo>
                      <a:pt x="157" y="163"/>
                    </a:lnTo>
                    <a:lnTo>
                      <a:pt x="154" y="164"/>
                    </a:lnTo>
                    <a:lnTo>
                      <a:pt x="147" y="159"/>
                    </a:lnTo>
                    <a:lnTo>
                      <a:pt x="136" y="175"/>
                    </a:lnTo>
                    <a:lnTo>
                      <a:pt x="138" y="183"/>
                    </a:lnTo>
                    <a:lnTo>
                      <a:pt x="147" y="187"/>
                    </a:lnTo>
                    <a:lnTo>
                      <a:pt x="147" y="196"/>
                    </a:lnTo>
                    <a:lnTo>
                      <a:pt x="151" y="200"/>
                    </a:lnTo>
                    <a:lnTo>
                      <a:pt x="155" y="201"/>
                    </a:lnTo>
                    <a:lnTo>
                      <a:pt x="157" y="206"/>
                    </a:lnTo>
                    <a:lnTo>
                      <a:pt x="165" y="216"/>
                    </a:lnTo>
                    <a:lnTo>
                      <a:pt x="163" y="222"/>
                    </a:lnTo>
                    <a:lnTo>
                      <a:pt x="166" y="224"/>
                    </a:lnTo>
                    <a:lnTo>
                      <a:pt x="160" y="225"/>
                    </a:lnTo>
                    <a:lnTo>
                      <a:pt x="157" y="222"/>
                    </a:lnTo>
                    <a:lnTo>
                      <a:pt x="151" y="227"/>
                    </a:lnTo>
                    <a:lnTo>
                      <a:pt x="146" y="227"/>
                    </a:lnTo>
                    <a:lnTo>
                      <a:pt x="144" y="224"/>
                    </a:lnTo>
                    <a:lnTo>
                      <a:pt x="133" y="225"/>
                    </a:lnTo>
                    <a:lnTo>
                      <a:pt x="131" y="224"/>
                    </a:lnTo>
                    <a:lnTo>
                      <a:pt x="131" y="230"/>
                    </a:lnTo>
                    <a:lnTo>
                      <a:pt x="124" y="230"/>
                    </a:lnTo>
                    <a:lnTo>
                      <a:pt x="122" y="235"/>
                    </a:lnTo>
                    <a:lnTo>
                      <a:pt x="120" y="233"/>
                    </a:lnTo>
                    <a:lnTo>
                      <a:pt x="112" y="232"/>
                    </a:lnTo>
                    <a:lnTo>
                      <a:pt x="112" y="229"/>
                    </a:lnTo>
                    <a:lnTo>
                      <a:pt x="106" y="217"/>
                    </a:lnTo>
                    <a:lnTo>
                      <a:pt x="100" y="214"/>
                    </a:lnTo>
                    <a:lnTo>
                      <a:pt x="98" y="209"/>
                    </a:lnTo>
                    <a:lnTo>
                      <a:pt x="95" y="206"/>
                    </a:lnTo>
                    <a:lnTo>
                      <a:pt x="90" y="204"/>
                    </a:lnTo>
                    <a:lnTo>
                      <a:pt x="73" y="206"/>
                    </a:lnTo>
                    <a:lnTo>
                      <a:pt x="68" y="206"/>
                    </a:lnTo>
                    <a:lnTo>
                      <a:pt x="66" y="209"/>
                    </a:lnTo>
                    <a:lnTo>
                      <a:pt x="60" y="206"/>
                    </a:lnTo>
                    <a:lnTo>
                      <a:pt x="52" y="206"/>
                    </a:lnTo>
                    <a:lnTo>
                      <a:pt x="47" y="208"/>
                    </a:lnTo>
                    <a:lnTo>
                      <a:pt x="36" y="208"/>
                    </a:lnTo>
                    <a:lnTo>
                      <a:pt x="31" y="209"/>
                    </a:lnTo>
                    <a:lnTo>
                      <a:pt x="30" y="208"/>
                    </a:lnTo>
                    <a:lnTo>
                      <a:pt x="25" y="211"/>
                    </a:lnTo>
                    <a:lnTo>
                      <a:pt x="22" y="209"/>
                    </a:lnTo>
                    <a:lnTo>
                      <a:pt x="23" y="193"/>
                    </a:lnTo>
                    <a:lnTo>
                      <a:pt x="30" y="187"/>
                    </a:lnTo>
                    <a:lnTo>
                      <a:pt x="39" y="182"/>
                    </a:lnTo>
                    <a:lnTo>
                      <a:pt x="43" y="179"/>
                    </a:lnTo>
                    <a:lnTo>
                      <a:pt x="43" y="174"/>
                    </a:lnTo>
                    <a:lnTo>
                      <a:pt x="36" y="172"/>
                    </a:lnTo>
                    <a:lnTo>
                      <a:pt x="33" y="156"/>
                    </a:lnTo>
                    <a:lnTo>
                      <a:pt x="14" y="147"/>
                    </a:lnTo>
                    <a:lnTo>
                      <a:pt x="8" y="134"/>
                    </a:lnTo>
                    <a:lnTo>
                      <a:pt x="0" y="129"/>
                    </a:lnTo>
                    <a:lnTo>
                      <a:pt x="1" y="12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84" name="Freeform 125"/>
              <p:cNvSpPr/>
              <p:nvPr/>
            </p:nvSpPr>
            <p:spPr>
              <a:xfrm>
                <a:off x="5064120" y="1930320"/>
                <a:ext cx="496440" cy="410760"/>
              </a:xfrm>
              <a:custGeom>
                <a:avLst/>
                <a:gdLst>
                  <a:gd name="textAreaLeft" fmla="*/ 0 w 496440"/>
                  <a:gd name="textAreaRight" fmla="*/ 496800 w 496440"/>
                  <a:gd name="textAreaTop" fmla="*/ 0 h 410760"/>
                  <a:gd name="textAreaBottom" fmla="*/ 411120 h 410760"/>
                  <a:gd name="GluePoint1X" fmla="*/ 293 w 313"/>
                  <a:gd name="GluePoint1Y" fmla="*/ 243 h 259"/>
                  <a:gd name="GluePoint2X" fmla="*/ 309 w 313"/>
                  <a:gd name="GluePoint2Y" fmla="*/ 232 h 259"/>
                  <a:gd name="GluePoint3X" fmla="*/ 313 w 313"/>
                  <a:gd name="GluePoint3Y" fmla="*/ 224 h 259"/>
                  <a:gd name="GluePoint4X" fmla="*/ 303 w 313"/>
                  <a:gd name="GluePoint4Y" fmla="*/ 206 h 259"/>
                  <a:gd name="GluePoint5X" fmla="*/ 278 w 313"/>
                  <a:gd name="GluePoint5Y" fmla="*/ 184 h 259"/>
                  <a:gd name="GluePoint6X" fmla="*/ 271 w 313"/>
                  <a:gd name="GluePoint6Y" fmla="*/ 177 h 259"/>
                  <a:gd name="GluePoint7X" fmla="*/ 278 w 313"/>
                  <a:gd name="GluePoint7Y" fmla="*/ 163 h 259"/>
                  <a:gd name="GluePoint8X" fmla="*/ 273 w 313"/>
                  <a:gd name="GluePoint8Y" fmla="*/ 147 h 259"/>
                  <a:gd name="GluePoint9X" fmla="*/ 262 w 313"/>
                  <a:gd name="GluePoint9Y" fmla="*/ 142 h 259"/>
                  <a:gd name="GluePoint10X" fmla="*/ 255 w 313"/>
                  <a:gd name="GluePoint10Y" fmla="*/ 121 h 259"/>
                  <a:gd name="GluePoint11X" fmla="*/ 257 w 313"/>
                  <a:gd name="GluePoint11Y" fmla="*/ 108 h 259"/>
                  <a:gd name="GluePoint12X" fmla="*/ 251 w 313"/>
                  <a:gd name="GluePoint12Y" fmla="*/ 102 h 259"/>
                  <a:gd name="GluePoint13X" fmla="*/ 255 w 313"/>
                  <a:gd name="GluePoint13Y" fmla="*/ 97 h 259"/>
                  <a:gd name="GluePoint14X" fmla="*/ 257 w 313"/>
                  <a:gd name="GluePoint14Y" fmla="*/ 87 h 259"/>
                  <a:gd name="GluePoint15X" fmla="*/ 257 w 313"/>
                  <a:gd name="GluePoint15Y" fmla="*/ 71 h 259"/>
                  <a:gd name="GluePoint16X" fmla="*/ 244 w 313"/>
                  <a:gd name="GluePoint16Y" fmla="*/ 57 h 259"/>
                  <a:gd name="GluePoint17X" fmla="*/ 220 w 313"/>
                  <a:gd name="GluePoint17Y" fmla="*/ 39 h 259"/>
                  <a:gd name="GluePoint18X" fmla="*/ 193 w 313"/>
                  <a:gd name="GluePoint18Y" fmla="*/ 32 h 259"/>
                  <a:gd name="GluePoint19X" fmla="*/ 178 w 313"/>
                  <a:gd name="GluePoint19Y" fmla="*/ 28 h 259"/>
                  <a:gd name="GluePoint20X" fmla="*/ 163 w 313"/>
                  <a:gd name="GluePoint20Y" fmla="*/ 31 h 259"/>
                  <a:gd name="GluePoint21X" fmla="*/ 144 w 313"/>
                  <a:gd name="GluePoint21Y" fmla="*/ 42 h 259"/>
                  <a:gd name="GluePoint22X" fmla="*/ 138 w 313"/>
                  <a:gd name="GluePoint22Y" fmla="*/ 53 h 259"/>
                  <a:gd name="GluePoint23X" fmla="*/ 100 w 313"/>
                  <a:gd name="GluePoint23Y" fmla="*/ 52 h 259"/>
                  <a:gd name="GluePoint24X" fmla="*/ 84 w 313"/>
                  <a:gd name="GluePoint24Y" fmla="*/ 44 h 259"/>
                  <a:gd name="GluePoint25X" fmla="*/ 70 w 313"/>
                  <a:gd name="GluePoint25Y" fmla="*/ 23 h 259"/>
                  <a:gd name="GluePoint26X" fmla="*/ 55 w 313"/>
                  <a:gd name="GluePoint26Y" fmla="*/ 18 h 259"/>
                  <a:gd name="GluePoint27X" fmla="*/ 55 w 313"/>
                  <a:gd name="GluePoint27Y" fmla="*/ 5 h 259"/>
                  <a:gd name="GluePoint28X" fmla="*/ 41 w 313"/>
                  <a:gd name="GluePoint28Y" fmla="*/ 7 h 259"/>
                  <a:gd name="GluePoint29X" fmla="*/ 33 w 313"/>
                  <a:gd name="GluePoint29Y" fmla="*/ 16 h 259"/>
                  <a:gd name="GluePoint30X" fmla="*/ 25 w 313"/>
                  <a:gd name="GluePoint30Y" fmla="*/ 16 h 259"/>
                  <a:gd name="GluePoint31X" fmla="*/ 6 w 313"/>
                  <a:gd name="GluePoint31Y" fmla="*/ 2 h 259"/>
                  <a:gd name="GluePoint32X" fmla="*/ 3 w 313"/>
                  <a:gd name="GluePoint32Y" fmla="*/ 7 h 259"/>
                  <a:gd name="GluePoint33X" fmla="*/ 3 w 313"/>
                  <a:gd name="GluePoint33Y" fmla="*/ 15 h 259"/>
                  <a:gd name="GluePoint34X" fmla="*/ 14 w 313"/>
                  <a:gd name="GluePoint34Y" fmla="*/ 41 h 259"/>
                  <a:gd name="GluePoint35X" fmla="*/ 17 w 313"/>
                  <a:gd name="GluePoint35Y" fmla="*/ 53 h 259"/>
                  <a:gd name="GluePoint36X" fmla="*/ 27 w 313"/>
                  <a:gd name="GluePoint36Y" fmla="*/ 66 h 259"/>
                  <a:gd name="GluePoint37X" fmla="*/ 41 w 313"/>
                  <a:gd name="GluePoint37Y" fmla="*/ 71 h 259"/>
                  <a:gd name="GluePoint38X" fmla="*/ 39 w 313"/>
                  <a:gd name="GluePoint38Y" fmla="*/ 81 h 259"/>
                  <a:gd name="GluePoint39X" fmla="*/ 36 w 313"/>
                  <a:gd name="GluePoint39Y" fmla="*/ 92 h 259"/>
                  <a:gd name="GluePoint40X" fmla="*/ 31 w 313"/>
                  <a:gd name="GluePoint40Y" fmla="*/ 103 h 259"/>
                  <a:gd name="GluePoint41X" fmla="*/ 36 w 313"/>
                  <a:gd name="GluePoint41Y" fmla="*/ 108 h 259"/>
                  <a:gd name="GluePoint42X" fmla="*/ 43 w 313"/>
                  <a:gd name="GluePoint42Y" fmla="*/ 119 h 259"/>
                  <a:gd name="GluePoint43X" fmla="*/ 71 w 313"/>
                  <a:gd name="GluePoint43Y" fmla="*/ 143 h 259"/>
                  <a:gd name="GluePoint44X" fmla="*/ 76 w 313"/>
                  <a:gd name="GluePoint44Y" fmla="*/ 158 h 259"/>
                  <a:gd name="GluePoint45X" fmla="*/ 89 w 313"/>
                  <a:gd name="GluePoint45Y" fmla="*/ 172 h 259"/>
                  <a:gd name="GluePoint46X" fmla="*/ 90 w 313"/>
                  <a:gd name="GluePoint46Y" fmla="*/ 171 h 259"/>
                  <a:gd name="GluePoint47X" fmla="*/ 92 w 313"/>
                  <a:gd name="GluePoint47Y" fmla="*/ 164 h 259"/>
                  <a:gd name="GluePoint48X" fmla="*/ 97 w 313"/>
                  <a:gd name="GluePoint48Y" fmla="*/ 171 h 259"/>
                  <a:gd name="GluePoint49X" fmla="*/ 108 w 313"/>
                  <a:gd name="GluePoint49Y" fmla="*/ 171 h 259"/>
                  <a:gd name="GluePoint50X" fmla="*/ 114 w 313"/>
                  <a:gd name="GluePoint50Y" fmla="*/ 180 h 259"/>
                  <a:gd name="GluePoint51X" fmla="*/ 120 w 313"/>
                  <a:gd name="GluePoint51Y" fmla="*/ 188 h 259"/>
                  <a:gd name="GluePoint52X" fmla="*/ 136 w 313"/>
                  <a:gd name="GluePoint52Y" fmla="*/ 211 h 259"/>
                  <a:gd name="GluePoint53X" fmla="*/ 157 w 313"/>
                  <a:gd name="GluePoint53Y" fmla="*/ 224 h 259"/>
                  <a:gd name="GluePoint54X" fmla="*/ 166 w 313"/>
                  <a:gd name="GluePoint54Y" fmla="*/ 230 h 259"/>
                  <a:gd name="GluePoint55X" fmla="*/ 176 w 313"/>
                  <a:gd name="GluePoint55Y" fmla="*/ 232 h 259"/>
                  <a:gd name="GluePoint56X" fmla="*/ 195 w 313"/>
                  <a:gd name="GluePoint56Y" fmla="*/ 232 h 259"/>
                  <a:gd name="GluePoint57X" fmla="*/ 211 w 313"/>
                  <a:gd name="GluePoint57Y" fmla="*/ 224 h 259"/>
                  <a:gd name="GluePoint58X" fmla="*/ 228 w 313"/>
                  <a:gd name="GluePoint58Y" fmla="*/ 250 h 259"/>
                  <a:gd name="GluePoint59X" fmla="*/ 254 w 313"/>
                  <a:gd name="GluePoint59Y" fmla="*/ 256 h 259"/>
                  <a:gd name="GluePoint60X" fmla="*/ 265 w 313"/>
                  <a:gd name="GluePoint60Y" fmla="*/ 256 h 259"/>
                  <a:gd name="GluePoint61X" fmla="*/ 276 w 313"/>
                  <a:gd name="GluePoint61Y" fmla="*/ 254 h 259"/>
                  <a:gd name="GluePoint62X" fmla="*/ 292 w 313"/>
                  <a:gd name="GluePoint62Y" fmla="*/ 259 h 2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13" h="259">
                    <a:moveTo>
                      <a:pt x="292" y="259"/>
                    </a:moveTo>
                    <a:lnTo>
                      <a:pt x="293" y="243"/>
                    </a:lnTo>
                    <a:lnTo>
                      <a:pt x="300" y="237"/>
                    </a:lnTo>
                    <a:lnTo>
                      <a:pt x="309" y="232"/>
                    </a:lnTo>
                    <a:lnTo>
                      <a:pt x="313" y="229"/>
                    </a:lnTo>
                    <a:lnTo>
                      <a:pt x="313" y="224"/>
                    </a:lnTo>
                    <a:lnTo>
                      <a:pt x="306" y="222"/>
                    </a:lnTo>
                    <a:lnTo>
                      <a:pt x="303" y="206"/>
                    </a:lnTo>
                    <a:lnTo>
                      <a:pt x="284" y="197"/>
                    </a:lnTo>
                    <a:lnTo>
                      <a:pt x="278" y="184"/>
                    </a:lnTo>
                    <a:lnTo>
                      <a:pt x="270" y="179"/>
                    </a:lnTo>
                    <a:lnTo>
                      <a:pt x="271" y="177"/>
                    </a:lnTo>
                    <a:lnTo>
                      <a:pt x="273" y="169"/>
                    </a:lnTo>
                    <a:lnTo>
                      <a:pt x="278" y="163"/>
                    </a:lnTo>
                    <a:lnTo>
                      <a:pt x="278" y="153"/>
                    </a:lnTo>
                    <a:lnTo>
                      <a:pt x="273" y="147"/>
                    </a:lnTo>
                    <a:lnTo>
                      <a:pt x="265" y="145"/>
                    </a:lnTo>
                    <a:lnTo>
                      <a:pt x="262" y="142"/>
                    </a:lnTo>
                    <a:lnTo>
                      <a:pt x="260" y="129"/>
                    </a:lnTo>
                    <a:lnTo>
                      <a:pt x="255" y="121"/>
                    </a:lnTo>
                    <a:lnTo>
                      <a:pt x="257" y="111"/>
                    </a:lnTo>
                    <a:lnTo>
                      <a:pt x="257" y="108"/>
                    </a:lnTo>
                    <a:lnTo>
                      <a:pt x="252" y="108"/>
                    </a:lnTo>
                    <a:lnTo>
                      <a:pt x="251" y="102"/>
                    </a:lnTo>
                    <a:lnTo>
                      <a:pt x="251" y="100"/>
                    </a:lnTo>
                    <a:lnTo>
                      <a:pt x="255" y="97"/>
                    </a:lnTo>
                    <a:lnTo>
                      <a:pt x="255" y="94"/>
                    </a:lnTo>
                    <a:lnTo>
                      <a:pt x="257" y="87"/>
                    </a:lnTo>
                    <a:lnTo>
                      <a:pt x="257" y="74"/>
                    </a:lnTo>
                    <a:lnTo>
                      <a:pt x="257" y="71"/>
                    </a:lnTo>
                    <a:lnTo>
                      <a:pt x="251" y="57"/>
                    </a:lnTo>
                    <a:lnTo>
                      <a:pt x="244" y="57"/>
                    </a:lnTo>
                    <a:lnTo>
                      <a:pt x="225" y="47"/>
                    </a:lnTo>
                    <a:lnTo>
                      <a:pt x="220" y="39"/>
                    </a:lnTo>
                    <a:lnTo>
                      <a:pt x="208" y="37"/>
                    </a:lnTo>
                    <a:lnTo>
                      <a:pt x="193" y="32"/>
                    </a:lnTo>
                    <a:lnTo>
                      <a:pt x="187" y="26"/>
                    </a:lnTo>
                    <a:lnTo>
                      <a:pt x="178" y="28"/>
                    </a:lnTo>
                    <a:lnTo>
                      <a:pt x="176" y="31"/>
                    </a:lnTo>
                    <a:lnTo>
                      <a:pt x="163" y="31"/>
                    </a:lnTo>
                    <a:lnTo>
                      <a:pt x="152" y="41"/>
                    </a:lnTo>
                    <a:lnTo>
                      <a:pt x="144" y="42"/>
                    </a:lnTo>
                    <a:lnTo>
                      <a:pt x="149" y="52"/>
                    </a:lnTo>
                    <a:lnTo>
                      <a:pt x="138" y="53"/>
                    </a:lnTo>
                    <a:lnTo>
                      <a:pt x="116" y="57"/>
                    </a:lnTo>
                    <a:lnTo>
                      <a:pt x="100" y="52"/>
                    </a:lnTo>
                    <a:lnTo>
                      <a:pt x="92" y="44"/>
                    </a:lnTo>
                    <a:lnTo>
                      <a:pt x="84" y="44"/>
                    </a:lnTo>
                    <a:lnTo>
                      <a:pt x="74" y="39"/>
                    </a:lnTo>
                    <a:lnTo>
                      <a:pt x="70" y="23"/>
                    </a:lnTo>
                    <a:lnTo>
                      <a:pt x="65" y="23"/>
                    </a:lnTo>
                    <a:lnTo>
                      <a:pt x="55" y="18"/>
                    </a:lnTo>
                    <a:lnTo>
                      <a:pt x="58" y="15"/>
                    </a:lnTo>
                    <a:lnTo>
                      <a:pt x="55" y="5"/>
                    </a:lnTo>
                    <a:lnTo>
                      <a:pt x="50" y="4"/>
                    </a:lnTo>
                    <a:lnTo>
                      <a:pt x="41" y="7"/>
                    </a:lnTo>
                    <a:lnTo>
                      <a:pt x="36" y="16"/>
                    </a:lnTo>
                    <a:lnTo>
                      <a:pt x="33" y="16"/>
                    </a:lnTo>
                    <a:lnTo>
                      <a:pt x="28" y="16"/>
                    </a:lnTo>
                    <a:lnTo>
                      <a:pt x="25" y="16"/>
                    </a:lnTo>
                    <a:lnTo>
                      <a:pt x="19" y="15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6" y="34"/>
                    </a:lnTo>
                    <a:lnTo>
                      <a:pt x="14" y="41"/>
                    </a:lnTo>
                    <a:lnTo>
                      <a:pt x="16" y="45"/>
                    </a:lnTo>
                    <a:lnTo>
                      <a:pt x="17" y="53"/>
                    </a:lnTo>
                    <a:lnTo>
                      <a:pt x="25" y="60"/>
                    </a:lnTo>
                    <a:lnTo>
                      <a:pt x="27" y="66"/>
                    </a:lnTo>
                    <a:lnTo>
                      <a:pt x="30" y="69"/>
                    </a:lnTo>
                    <a:lnTo>
                      <a:pt x="41" y="71"/>
                    </a:lnTo>
                    <a:lnTo>
                      <a:pt x="38" y="76"/>
                    </a:lnTo>
                    <a:lnTo>
                      <a:pt x="39" y="81"/>
                    </a:lnTo>
                    <a:lnTo>
                      <a:pt x="35" y="89"/>
                    </a:lnTo>
                    <a:lnTo>
                      <a:pt x="36" y="92"/>
                    </a:lnTo>
                    <a:lnTo>
                      <a:pt x="33" y="94"/>
                    </a:lnTo>
                    <a:lnTo>
                      <a:pt x="31" y="103"/>
                    </a:lnTo>
                    <a:lnTo>
                      <a:pt x="33" y="106"/>
                    </a:lnTo>
                    <a:lnTo>
                      <a:pt x="36" y="108"/>
                    </a:lnTo>
                    <a:lnTo>
                      <a:pt x="43" y="116"/>
                    </a:lnTo>
                    <a:lnTo>
                      <a:pt x="43" y="119"/>
                    </a:lnTo>
                    <a:lnTo>
                      <a:pt x="65" y="131"/>
                    </a:lnTo>
                    <a:lnTo>
                      <a:pt x="71" y="143"/>
                    </a:lnTo>
                    <a:lnTo>
                      <a:pt x="71" y="156"/>
                    </a:lnTo>
                    <a:lnTo>
                      <a:pt x="76" y="158"/>
                    </a:lnTo>
                    <a:lnTo>
                      <a:pt x="79" y="166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90" y="171"/>
                    </a:lnTo>
                    <a:lnTo>
                      <a:pt x="90" y="164"/>
                    </a:lnTo>
                    <a:lnTo>
                      <a:pt x="92" y="164"/>
                    </a:lnTo>
                    <a:lnTo>
                      <a:pt x="95" y="166"/>
                    </a:lnTo>
                    <a:lnTo>
                      <a:pt x="97" y="171"/>
                    </a:lnTo>
                    <a:lnTo>
                      <a:pt x="103" y="176"/>
                    </a:lnTo>
                    <a:lnTo>
                      <a:pt x="108" y="171"/>
                    </a:lnTo>
                    <a:lnTo>
                      <a:pt x="109" y="172"/>
                    </a:lnTo>
                    <a:lnTo>
                      <a:pt x="114" y="180"/>
                    </a:lnTo>
                    <a:lnTo>
                      <a:pt x="117" y="182"/>
                    </a:lnTo>
                    <a:lnTo>
                      <a:pt x="120" y="188"/>
                    </a:lnTo>
                    <a:lnTo>
                      <a:pt x="125" y="193"/>
                    </a:lnTo>
                    <a:lnTo>
                      <a:pt x="136" y="211"/>
                    </a:lnTo>
                    <a:lnTo>
                      <a:pt x="151" y="217"/>
                    </a:lnTo>
                    <a:lnTo>
                      <a:pt x="157" y="224"/>
                    </a:lnTo>
                    <a:lnTo>
                      <a:pt x="168" y="229"/>
                    </a:lnTo>
                    <a:lnTo>
                      <a:pt x="166" y="230"/>
                    </a:lnTo>
                    <a:lnTo>
                      <a:pt x="170" y="232"/>
                    </a:lnTo>
                    <a:lnTo>
                      <a:pt x="176" y="232"/>
                    </a:lnTo>
                    <a:lnTo>
                      <a:pt x="185" y="235"/>
                    </a:lnTo>
                    <a:lnTo>
                      <a:pt x="195" y="232"/>
                    </a:lnTo>
                    <a:lnTo>
                      <a:pt x="198" y="229"/>
                    </a:lnTo>
                    <a:lnTo>
                      <a:pt x="211" y="224"/>
                    </a:lnTo>
                    <a:lnTo>
                      <a:pt x="219" y="229"/>
                    </a:lnTo>
                    <a:lnTo>
                      <a:pt x="228" y="250"/>
                    </a:lnTo>
                    <a:lnTo>
                      <a:pt x="247" y="251"/>
                    </a:lnTo>
                    <a:lnTo>
                      <a:pt x="254" y="256"/>
                    </a:lnTo>
                    <a:lnTo>
                      <a:pt x="255" y="253"/>
                    </a:lnTo>
                    <a:lnTo>
                      <a:pt x="265" y="256"/>
                    </a:lnTo>
                    <a:lnTo>
                      <a:pt x="274" y="256"/>
                    </a:lnTo>
                    <a:lnTo>
                      <a:pt x="276" y="254"/>
                    </a:lnTo>
                    <a:lnTo>
                      <a:pt x="282" y="259"/>
                    </a:lnTo>
                    <a:lnTo>
                      <a:pt x="292" y="25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85" name="Freeform 126"/>
              <p:cNvSpPr/>
              <p:nvPr/>
            </p:nvSpPr>
            <p:spPr>
              <a:xfrm>
                <a:off x="5035680" y="1887480"/>
                <a:ext cx="80640" cy="68040"/>
              </a:xfrm>
              <a:custGeom>
                <a:avLst/>
                <a:gdLst>
                  <a:gd name="textAreaLeft" fmla="*/ 0 w 80640"/>
                  <a:gd name="textAreaRight" fmla="*/ 81000 w 80640"/>
                  <a:gd name="textAreaTop" fmla="*/ 0 h 68040"/>
                  <a:gd name="textAreaBottom" fmla="*/ 68400 h 68040"/>
                  <a:gd name="GluePoint1X" fmla="*/ 24 w 51"/>
                  <a:gd name="GluePoint1Y" fmla="*/ 29 h 43"/>
                  <a:gd name="GluePoint2X" fmla="*/ 27 w 51"/>
                  <a:gd name="GluePoint2Y" fmla="*/ 29 h 43"/>
                  <a:gd name="GluePoint3X" fmla="*/ 32 w 51"/>
                  <a:gd name="GluePoint3Y" fmla="*/ 32 h 43"/>
                  <a:gd name="GluePoint4X" fmla="*/ 38 w 51"/>
                  <a:gd name="GluePoint4Y" fmla="*/ 32 h 43"/>
                  <a:gd name="GluePoint5X" fmla="*/ 43 w 51"/>
                  <a:gd name="GluePoint5Y" fmla="*/ 37 h 43"/>
                  <a:gd name="GluePoint6X" fmla="*/ 43 w 51"/>
                  <a:gd name="GluePoint6Y" fmla="*/ 43 h 43"/>
                  <a:gd name="GluePoint7X" fmla="*/ 46 w 51"/>
                  <a:gd name="GluePoint7Y" fmla="*/ 43 h 43"/>
                  <a:gd name="GluePoint8X" fmla="*/ 51 w 51"/>
                  <a:gd name="GluePoint8Y" fmla="*/ 43 h 43"/>
                  <a:gd name="GluePoint9X" fmla="*/ 48 w 51"/>
                  <a:gd name="GluePoint9Y" fmla="*/ 39 h 43"/>
                  <a:gd name="GluePoint10X" fmla="*/ 49 w 51"/>
                  <a:gd name="GluePoint10Y" fmla="*/ 37 h 43"/>
                  <a:gd name="GluePoint11X" fmla="*/ 49 w 51"/>
                  <a:gd name="GluePoint11Y" fmla="*/ 35 h 43"/>
                  <a:gd name="GluePoint12X" fmla="*/ 48 w 51"/>
                  <a:gd name="GluePoint12Y" fmla="*/ 34 h 43"/>
                  <a:gd name="GluePoint13X" fmla="*/ 48 w 51"/>
                  <a:gd name="GluePoint13Y" fmla="*/ 31 h 43"/>
                  <a:gd name="GluePoint14X" fmla="*/ 45 w 51"/>
                  <a:gd name="GluePoint14Y" fmla="*/ 31 h 43"/>
                  <a:gd name="GluePoint15X" fmla="*/ 37 w 51"/>
                  <a:gd name="GluePoint15Y" fmla="*/ 26 h 43"/>
                  <a:gd name="GluePoint16X" fmla="*/ 37 w 51"/>
                  <a:gd name="GluePoint16Y" fmla="*/ 22 h 43"/>
                  <a:gd name="GluePoint17X" fmla="*/ 38 w 51"/>
                  <a:gd name="GluePoint17Y" fmla="*/ 22 h 43"/>
                  <a:gd name="GluePoint18X" fmla="*/ 38 w 51"/>
                  <a:gd name="GluePoint18Y" fmla="*/ 19 h 43"/>
                  <a:gd name="GluePoint19X" fmla="*/ 30 w 51"/>
                  <a:gd name="GluePoint19Y" fmla="*/ 14 h 43"/>
                  <a:gd name="GluePoint20X" fmla="*/ 30 w 51"/>
                  <a:gd name="GluePoint20Y" fmla="*/ 6 h 43"/>
                  <a:gd name="GluePoint21X" fmla="*/ 26 w 51"/>
                  <a:gd name="GluePoint21Y" fmla="*/ 6 h 43"/>
                  <a:gd name="GluePoint22X" fmla="*/ 21 w 51"/>
                  <a:gd name="GluePoint22Y" fmla="*/ 0 h 43"/>
                  <a:gd name="GluePoint23X" fmla="*/ 21 w 51"/>
                  <a:gd name="GluePoint23Y" fmla="*/ 2 h 43"/>
                  <a:gd name="GluePoint24X" fmla="*/ 0 w 51"/>
                  <a:gd name="GluePoint24Y" fmla="*/ 5 h 43"/>
                  <a:gd name="GluePoint25X" fmla="*/ 3 w 51"/>
                  <a:gd name="GluePoint25Y" fmla="*/ 6 h 43"/>
                  <a:gd name="GluePoint26X" fmla="*/ 5 w 51"/>
                  <a:gd name="GluePoint26Y" fmla="*/ 10 h 43"/>
                  <a:gd name="GluePoint27X" fmla="*/ 8 w 51"/>
                  <a:gd name="GluePoint27Y" fmla="*/ 18 h 43"/>
                  <a:gd name="GluePoint28X" fmla="*/ 10 w 51"/>
                  <a:gd name="GluePoint28Y" fmla="*/ 21 h 43"/>
                  <a:gd name="GluePoint29X" fmla="*/ 22 w 51"/>
                  <a:gd name="GluePoint29Y" fmla="*/ 27 h 43"/>
                  <a:gd name="GluePoint30X" fmla="*/ 24 w 51"/>
                  <a:gd name="GluePoint30Y" fmla="*/ 29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51" h="43">
                    <a:moveTo>
                      <a:pt x="24" y="29"/>
                    </a:moveTo>
                    <a:lnTo>
                      <a:pt x="27" y="29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3" y="37"/>
                    </a:lnTo>
                    <a:lnTo>
                      <a:pt x="43" y="43"/>
                    </a:lnTo>
                    <a:lnTo>
                      <a:pt x="46" y="43"/>
                    </a:lnTo>
                    <a:lnTo>
                      <a:pt x="51" y="43"/>
                    </a:lnTo>
                    <a:lnTo>
                      <a:pt x="48" y="39"/>
                    </a:lnTo>
                    <a:lnTo>
                      <a:pt x="49" y="37"/>
                    </a:lnTo>
                    <a:lnTo>
                      <a:pt x="49" y="35"/>
                    </a:lnTo>
                    <a:lnTo>
                      <a:pt x="48" y="34"/>
                    </a:lnTo>
                    <a:lnTo>
                      <a:pt x="48" y="31"/>
                    </a:lnTo>
                    <a:lnTo>
                      <a:pt x="45" y="31"/>
                    </a:lnTo>
                    <a:lnTo>
                      <a:pt x="37" y="26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38" y="19"/>
                    </a:lnTo>
                    <a:lnTo>
                      <a:pt x="30" y="14"/>
                    </a:lnTo>
                    <a:lnTo>
                      <a:pt x="30" y="6"/>
                    </a:lnTo>
                    <a:lnTo>
                      <a:pt x="26" y="6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5" y="10"/>
                    </a:lnTo>
                    <a:lnTo>
                      <a:pt x="8" y="18"/>
                    </a:lnTo>
                    <a:lnTo>
                      <a:pt x="10" y="21"/>
                    </a:lnTo>
                    <a:lnTo>
                      <a:pt x="22" y="27"/>
                    </a:lnTo>
                    <a:lnTo>
                      <a:pt x="24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86" name="Freeform 127"/>
              <p:cNvSpPr/>
              <p:nvPr/>
            </p:nvSpPr>
            <p:spPr>
              <a:xfrm>
                <a:off x="5073480" y="1933560"/>
                <a:ext cx="29880" cy="219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1960"/>
                  <a:gd name="textAreaBottom" fmla="*/ 22320 h 21960"/>
                  <a:gd name="GluePoint1X" fmla="*/ 0 w 19"/>
                  <a:gd name="GluePoint1Y" fmla="*/ 0 h 14"/>
                  <a:gd name="GluePoint2X" fmla="*/ 3 w 19"/>
                  <a:gd name="GluePoint2Y" fmla="*/ 0 h 14"/>
                  <a:gd name="GluePoint3X" fmla="*/ 8 w 19"/>
                  <a:gd name="GluePoint3Y" fmla="*/ 3 h 14"/>
                  <a:gd name="GluePoint4X" fmla="*/ 14 w 19"/>
                  <a:gd name="GluePoint4Y" fmla="*/ 3 h 14"/>
                  <a:gd name="GluePoint5X" fmla="*/ 19 w 19"/>
                  <a:gd name="GluePoint5Y" fmla="*/ 8 h 14"/>
                  <a:gd name="GluePoint6X" fmla="*/ 19 w 19"/>
                  <a:gd name="GluePoint6Y" fmla="*/ 14 h 14"/>
                  <a:gd name="GluePoint7X" fmla="*/ 13 w 19"/>
                  <a:gd name="GluePoint7Y" fmla="*/ 13 h 14"/>
                  <a:gd name="GluePoint8X" fmla="*/ 0 w 19"/>
                  <a:gd name="GluePoint8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14">
                    <a:moveTo>
                      <a:pt x="0" y="0"/>
                    </a:moveTo>
                    <a:lnTo>
                      <a:pt x="3" y="0"/>
                    </a:lnTo>
                    <a:lnTo>
                      <a:pt x="8" y="3"/>
                    </a:lnTo>
                    <a:lnTo>
                      <a:pt x="14" y="3"/>
                    </a:lnTo>
                    <a:lnTo>
                      <a:pt x="19" y="8"/>
                    </a:lnTo>
                    <a:lnTo>
                      <a:pt x="19" y="14"/>
                    </a:lnTo>
                    <a:lnTo>
                      <a:pt x="1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87" name="Freeform 128"/>
              <p:cNvSpPr/>
              <p:nvPr/>
            </p:nvSpPr>
            <p:spPr>
              <a:xfrm>
                <a:off x="4962600" y="199692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124 w 153"/>
                  <a:gd name="GluePoint1Y" fmla="*/ 146 h 146"/>
                  <a:gd name="GluePoint2X" fmla="*/ 129 w 153"/>
                  <a:gd name="GluePoint2Y" fmla="*/ 143 h 146"/>
                  <a:gd name="GluePoint3X" fmla="*/ 134 w 153"/>
                  <a:gd name="GluePoint3Y" fmla="*/ 132 h 146"/>
                  <a:gd name="GluePoint4X" fmla="*/ 137 w 153"/>
                  <a:gd name="GluePoint4Y" fmla="*/ 130 h 146"/>
                  <a:gd name="GluePoint5X" fmla="*/ 145 w 153"/>
                  <a:gd name="GluePoint5Y" fmla="*/ 132 h 146"/>
                  <a:gd name="GluePoint6X" fmla="*/ 145 w 153"/>
                  <a:gd name="GluePoint6Y" fmla="*/ 130 h 146"/>
                  <a:gd name="GluePoint7X" fmla="*/ 151 w 153"/>
                  <a:gd name="GluePoint7Y" fmla="*/ 134 h 146"/>
                  <a:gd name="GluePoint8X" fmla="*/ 153 w 153"/>
                  <a:gd name="GluePoint8Y" fmla="*/ 130 h 146"/>
                  <a:gd name="GluePoint9X" fmla="*/ 143 w 153"/>
                  <a:gd name="GluePoint9Y" fmla="*/ 124 h 146"/>
                  <a:gd name="GluePoint10X" fmla="*/ 140 w 153"/>
                  <a:gd name="GluePoint10Y" fmla="*/ 116 h 146"/>
                  <a:gd name="GluePoint11X" fmla="*/ 135 w 153"/>
                  <a:gd name="GluePoint11Y" fmla="*/ 114 h 146"/>
                  <a:gd name="GluePoint12X" fmla="*/ 135 w 153"/>
                  <a:gd name="GluePoint12Y" fmla="*/ 101 h 146"/>
                  <a:gd name="GluePoint13X" fmla="*/ 129 w 153"/>
                  <a:gd name="GluePoint13Y" fmla="*/ 89 h 146"/>
                  <a:gd name="GluePoint14X" fmla="*/ 107 w 153"/>
                  <a:gd name="GluePoint14Y" fmla="*/ 77 h 146"/>
                  <a:gd name="GluePoint15X" fmla="*/ 107 w 153"/>
                  <a:gd name="GluePoint15Y" fmla="*/ 74 h 146"/>
                  <a:gd name="GluePoint16X" fmla="*/ 100 w 153"/>
                  <a:gd name="GluePoint16Y" fmla="*/ 66 h 146"/>
                  <a:gd name="GluePoint17X" fmla="*/ 97 w 153"/>
                  <a:gd name="GluePoint17Y" fmla="*/ 64 h 146"/>
                  <a:gd name="GluePoint18X" fmla="*/ 95 w 153"/>
                  <a:gd name="GluePoint18Y" fmla="*/ 61 h 146"/>
                  <a:gd name="GluePoint19X" fmla="*/ 97 w 153"/>
                  <a:gd name="GluePoint19Y" fmla="*/ 52 h 146"/>
                  <a:gd name="GluePoint20X" fmla="*/ 100 w 153"/>
                  <a:gd name="GluePoint20Y" fmla="*/ 50 h 146"/>
                  <a:gd name="GluePoint21X" fmla="*/ 99 w 153"/>
                  <a:gd name="GluePoint21Y" fmla="*/ 47 h 146"/>
                  <a:gd name="GluePoint22X" fmla="*/ 103 w 153"/>
                  <a:gd name="GluePoint22Y" fmla="*/ 39 h 146"/>
                  <a:gd name="GluePoint23X" fmla="*/ 102 w 153"/>
                  <a:gd name="GluePoint23Y" fmla="*/ 34 h 146"/>
                  <a:gd name="GluePoint24X" fmla="*/ 105 w 153"/>
                  <a:gd name="GluePoint24Y" fmla="*/ 29 h 146"/>
                  <a:gd name="GluePoint25X" fmla="*/ 94 w 153"/>
                  <a:gd name="GluePoint25Y" fmla="*/ 27 h 146"/>
                  <a:gd name="GluePoint26X" fmla="*/ 91 w 153"/>
                  <a:gd name="GluePoint26Y" fmla="*/ 24 h 146"/>
                  <a:gd name="GluePoint27X" fmla="*/ 89 w 153"/>
                  <a:gd name="GluePoint27Y" fmla="*/ 18 h 146"/>
                  <a:gd name="GluePoint28X" fmla="*/ 81 w 153"/>
                  <a:gd name="GluePoint28Y" fmla="*/ 11 h 146"/>
                  <a:gd name="GluePoint29X" fmla="*/ 80 w 153"/>
                  <a:gd name="GluePoint29Y" fmla="*/ 3 h 146"/>
                  <a:gd name="GluePoint30X" fmla="*/ 76 w 153"/>
                  <a:gd name="GluePoint30Y" fmla="*/ 5 h 146"/>
                  <a:gd name="GluePoint31X" fmla="*/ 73 w 153"/>
                  <a:gd name="GluePoint31Y" fmla="*/ 5 h 146"/>
                  <a:gd name="GluePoint32X" fmla="*/ 70 w 153"/>
                  <a:gd name="GluePoint32Y" fmla="*/ 2 h 146"/>
                  <a:gd name="GluePoint33X" fmla="*/ 57 w 153"/>
                  <a:gd name="GluePoint33Y" fmla="*/ 2 h 146"/>
                  <a:gd name="GluePoint34X" fmla="*/ 53 w 153"/>
                  <a:gd name="GluePoint34Y" fmla="*/ 0 h 146"/>
                  <a:gd name="GluePoint35X" fmla="*/ 45 w 153"/>
                  <a:gd name="GluePoint35Y" fmla="*/ 7 h 146"/>
                  <a:gd name="GluePoint36X" fmla="*/ 43 w 153"/>
                  <a:gd name="GluePoint36Y" fmla="*/ 8 h 146"/>
                  <a:gd name="GluePoint37X" fmla="*/ 40 w 153"/>
                  <a:gd name="GluePoint37Y" fmla="*/ 15 h 146"/>
                  <a:gd name="GluePoint38X" fmla="*/ 32 w 153"/>
                  <a:gd name="GluePoint38Y" fmla="*/ 18 h 146"/>
                  <a:gd name="GluePoint39X" fmla="*/ 33 w 153"/>
                  <a:gd name="GluePoint39Y" fmla="*/ 47 h 146"/>
                  <a:gd name="GluePoint40X" fmla="*/ 32 w 153"/>
                  <a:gd name="GluePoint40Y" fmla="*/ 53 h 146"/>
                  <a:gd name="GluePoint41X" fmla="*/ 0 w 153"/>
                  <a:gd name="GluePoint41Y" fmla="*/ 74 h 146"/>
                  <a:gd name="GluePoint42X" fmla="*/ 10 w 153"/>
                  <a:gd name="GluePoint42Y" fmla="*/ 93 h 146"/>
                  <a:gd name="GluePoint43X" fmla="*/ 32 w 153"/>
                  <a:gd name="GluePoint43Y" fmla="*/ 100 h 146"/>
                  <a:gd name="GluePoint44X" fmla="*/ 49 w 153"/>
                  <a:gd name="GluePoint44Y" fmla="*/ 113 h 146"/>
                  <a:gd name="GluePoint45X" fmla="*/ 65 w 153"/>
                  <a:gd name="GluePoint45Y" fmla="*/ 118 h 146"/>
                  <a:gd name="GluePoint46X" fmla="*/ 70 w 153"/>
                  <a:gd name="GluePoint46Y" fmla="*/ 124 h 146"/>
                  <a:gd name="GluePoint47X" fmla="*/ 78 w 153"/>
                  <a:gd name="GluePoint47Y" fmla="*/ 126 h 146"/>
                  <a:gd name="GluePoint48X" fmla="*/ 81 w 153"/>
                  <a:gd name="GluePoint48Y" fmla="*/ 137 h 146"/>
                  <a:gd name="GluePoint49X" fmla="*/ 99 w 153"/>
                  <a:gd name="GluePoint49Y" fmla="*/ 145 h 146"/>
                  <a:gd name="GluePoint50X" fmla="*/ 124 w 153"/>
                  <a:gd name="GluePoint50Y" fmla="*/ 146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4" y="146"/>
                    </a:moveTo>
                    <a:lnTo>
                      <a:pt x="129" y="143"/>
                    </a:lnTo>
                    <a:lnTo>
                      <a:pt x="134" y="132"/>
                    </a:lnTo>
                    <a:lnTo>
                      <a:pt x="137" y="130"/>
                    </a:lnTo>
                    <a:lnTo>
                      <a:pt x="145" y="132"/>
                    </a:lnTo>
                    <a:lnTo>
                      <a:pt x="145" y="130"/>
                    </a:lnTo>
                    <a:lnTo>
                      <a:pt x="151" y="134"/>
                    </a:lnTo>
                    <a:lnTo>
                      <a:pt x="153" y="130"/>
                    </a:lnTo>
                    <a:lnTo>
                      <a:pt x="143" y="124"/>
                    </a:lnTo>
                    <a:lnTo>
                      <a:pt x="140" y="116"/>
                    </a:lnTo>
                    <a:lnTo>
                      <a:pt x="135" y="114"/>
                    </a:lnTo>
                    <a:lnTo>
                      <a:pt x="135" y="101"/>
                    </a:lnTo>
                    <a:lnTo>
                      <a:pt x="129" y="89"/>
                    </a:lnTo>
                    <a:lnTo>
                      <a:pt x="107" y="77"/>
                    </a:lnTo>
                    <a:lnTo>
                      <a:pt x="107" y="74"/>
                    </a:lnTo>
                    <a:lnTo>
                      <a:pt x="100" y="66"/>
                    </a:lnTo>
                    <a:lnTo>
                      <a:pt x="97" y="64"/>
                    </a:lnTo>
                    <a:lnTo>
                      <a:pt x="95" y="61"/>
                    </a:lnTo>
                    <a:lnTo>
                      <a:pt x="97" y="52"/>
                    </a:lnTo>
                    <a:lnTo>
                      <a:pt x="100" y="50"/>
                    </a:lnTo>
                    <a:lnTo>
                      <a:pt x="99" y="47"/>
                    </a:lnTo>
                    <a:lnTo>
                      <a:pt x="103" y="39"/>
                    </a:lnTo>
                    <a:lnTo>
                      <a:pt x="102" y="34"/>
                    </a:lnTo>
                    <a:lnTo>
                      <a:pt x="105" y="29"/>
                    </a:lnTo>
                    <a:lnTo>
                      <a:pt x="94" y="27"/>
                    </a:lnTo>
                    <a:lnTo>
                      <a:pt x="91" y="24"/>
                    </a:lnTo>
                    <a:lnTo>
                      <a:pt x="89" y="18"/>
                    </a:lnTo>
                    <a:lnTo>
                      <a:pt x="81" y="11"/>
                    </a:lnTo>
                    <a:lnTo>
                      <a:pt x="80" y="3"/>
                    </a:lnTo>
                    <a:lnTo>
                      <a:pt x="76" y="5"/>
                    </a:lnTo>
                    <a:lnTo>
                      <a:pt x="73" y="5"/>
                    </a:lnTo>
                    <a:lnTo>
                      <a:pt x="70" y="2"/>
                    </a:lnTo>
                    <a:lnTo>
                      <a:pt x="57" y="2"/>
                    </a:lnTo>
                    <a:lnTo>
                      <a:pt x="53" y="0"/>
                    </a:lnTo>
                    <a:lnTo>
                      <a:pt x="45" y="7"/>
                    </a:lnTo>
                    <a:lnTo>
                      <a:pt x="43" y="8"/>
                    </a:lnTo>
                    <a:lnTo>
                      <a:pt x="40" y="15"/>
                    </a:lnTo>
                    <a:lnTo>
                      <a:pt x="32" y="18"/>
                    </a:lnTo>
                    <a:lnTo>
                      <a:pt x="33" y="47"/>
                    </a:lnTo>
                    <a:lnTo>
                      <a:pt x="32" y="53"/>
                    </a:lnTo>
                    <a:lnTo>
                      <a:pt x="0" y="74"/>
                    </a:lnTo>
                    <a:lnTo>
                      <a:pt x="10" y="93"/>
                    </a:lnTo>
                    <a:lnTo>
                      <a:pt x="32" y="100"/>
                    </a:lnTo>
                    <a:lnTo>
                      <a:pt x="49" y="113"/>
                    </a:lnTo>
                    <a:lnTo>
                      <a:pt x="65" y="118"/>
                    </a:lnTo>
                    <a:lnTo>
                      <a:pt x="70" y="124"/>
                    </a:lnTo>
                    <a:lnTo>
                      <a:pt x="78" y="126"/>
                    </a:lnTo>
                    <a:lnTo>
                      <a:pt x="81" y="137"/>
                    </a:lnTo>
                    <a:lnTo>
                      <a:pt x="99" y="145"/>
                    </a:lnTo>
                    <a:lnTo>
                      <a:pt x="124" y="14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88" name="Freeform 129"/>
              <p:cNvSpPr/>
              <p:nvPr/>
            </p:nvSpPr>
            <p:spPr>
              <a:xfrm>
                <a:off x="5159520" y="2203560"/>
                <a:ext cx="45720" cy="4392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43920"/>
                  <a:gd name="textAreaBottom" fmla="*/ 44280 h 43920"/>
                  <a:gd name="GluePoint1X" fmla="*/ 29 w 29"/>
                  <a:gd name="GluePoint1Y" fmla="*/ 28 h 28"/>
                  <a:gd name="GluePoint2X" fmla="*/ 22 w 29"/>
                  <a:gd name="GluePoint2Y" fmla="*/ 15 h 28"/>
                  <a:gd name="GluePoint3X" fmla="*/ 17 w 29"/>
                  <a:gd name="GluePoint3Y" fmla="*/ 13 h 28"/>
                  <a:gd name="GluePoint4X" fmla="*/ 25 w 29"/>
                  <a:gd name="GluePoint4Y" fmla="*/ 8 h 28"/>
                  <a:gd name="GluePoint5X" fmla="*/ 21 w 29"/>
                  <a:gd name="GluePoint5Y" fmla="*/ 2 h 28"/>
                  <a:gd name="GluePoint6X" fmla="*/ 13 w 29"/>
                  <a:gd name="GluePoint6Y" fmla="*/ 0 h 28"/>
                  <a:gd name="GluePoint7X" fmla="*/ 10 w 29"/>
                  <a:gd name="GluePoint7Y" fmla="*/ 2 h 28"/>
                  <a:gd name="GluePoint8X" fmla="*/ 5 w 29"/>
                  <a:gd name="GluePoint8Y" fmla="*/ 13 h 28"/>
                  <a:gd name="GluePoint9X" fmla="*/ 0 w 29"/>
                  <a:gd name="GluePoint9Y" fmla="*/ 16 h 28"/>
                  <a:gd name="GluePoint10X" fmla="*/ 14 w 29"/>
                  <a:gd name="GluePoint10Y" fmla="*/ 21 h 28"/>
                  <a:gd name="GluePoint11X" fmla="*/ 19 w 29"/>
                  <a:gd name="GluePoint11Y" fmla="*/ 28 h 28"/>
                  <a:gd name="GluePoint12X" fmla="*/ 29 w 29"/>
                  <a:gd name="GluePoint12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9" h="28">
                    <a:moveTo>
                      <a:pt x="29" y="28"/>
                    </a:moveTo>
                    <a:lnTo>
                      <a:pt x="22" y="15"/>
                    </a:lnTo>
                    <a:lnTo>
                      <a:pt x="17" y="13"/>
                    </a:lnTo>
                    <a:lnTo>
                      <a:pt x="25" y="8"/>
                    </a:lnTo>
                    <a:lnTo>
                      <a:pt x="21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14" y="21"/>
                    </a:lnTo>
                    <a:lnTo>
                      <a:pt x="19" y="28"/>
                    </a:lnTo>
                    <a:lnTo>
                      <a:pt x="29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89" name="Freeform 130"/>
              <p:cNvSpPr/>
              <p:nvPr/>
            </p:nvSpPr>
            <p:spPr>
              <a:xfrm>
                <a:off x="5394240" y="2311560"/>
                <a:ext cx="6120" cy="1548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5480"/>
                  <a:gd name="textAreaBottom" fmla="*/ 15840 h 15480"/>
                  <a:gd name="GluePoint1X" fmla="*/ 3 w 4"/>
                  <a:gd name="GluePoint1Y" fmla="*/ 10 h 10"/>
                  <a:gd name="GluePoint2X" fmla="*/ 0 w 4"/>
                  <a:gd name="GluePoint2Y" fmla="*/ 10 h 10"/>
                  <a:gd name="GluePoint3X" fmla="*/ 0 w 4"/>
                  <a:gd name="GluePoint3Y" fmla="*/ 3 h 10"/>
                  <a:gd name="GluePoint4X" fmla="*/ 1 w 4"/>
                  <a:gd name="GluePoint4Y" fmla="*/ 0 h 10"/>
                  <a:gd name="GluePoint5X" fmla="*/ 4 w 4"/>
                  <a:gd name="GluePoint5Y" fmla="*/ 0 h 10"/>
                  <a:gd name="GluePoint6X" fmla="*/ 3 w 4"/>
                  <a:gd name="GluePoint6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10">
                    <a:moveTo>
                      <a:pt x="3" y="10"/>
                    </a:moveTo>
                    <a:lnTo>
                      <a:pt x="0" y="10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90" name="Freeform 131"/>
              <p:cNvSpPr/>
              <p:nvPr/>
            </p:nvSpPr>
            <p:spPr>
              <a:xfrm>
                <a:off x="5270400" y="2314440"/>
                <a:ext cx="20160" cy="439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920"/>
                  <a:gd name="textAreaBottom" fmla="*/ 44280 h 43920"/>
                  <a:gd name="GluePoint1X" fmla="*/ 5 w 13"/>
                  <a:gd name="GluePoint1Y" fmla="*/ 28 h 28"/>
                  <a:gd name="GluePoint2X" fmla="*/ 11 w 13"/>
                  <a:gd name="GluePoint2Y" fmla="*/ 25 h 28"/>
                  <a:gd name="GluePoint3X" fmla="*/ 13 w 13"/>
                  <a:gd name="GluePoint3Y" fmla="*/ 19 h 28"/>
                  <a:gd name="GluePoint4X" fmla="*/ 11 w 13"/>
                  <a:gd name="GluePoint4Y" fmla="*/ 11 h 28"/>
                  <a:gd name="GluePoint5X" fmla="*/ 11 w 13"/>
                  <a:gd name="GluePoint5Y" fmla="*/ 4 h 28"/>
                  <a:gd name="GluePoint6X" fmla="*/ 5 w 13"/>
                  <a:gd name="GluePoint6Y" fmla="*/ 0 h 28"/>
                  <a:gd name="GluePoint7X" fmla="*/ 0 w 13"/>
                  <a:gd name="GluePoint7Y" fmla="*/ 12 h 28"/>
                  <a:gd name="GluePoint8X" fmla="*/ 1 w 13"/>
                  <a:gd name="GluePoint8Y" fmla="*/ 24 h 28"/>
                  <a:gd name="GluePoint9X" fmla="*/ 5 w 13"/>
                  <a:gd name="GluePoint9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8">
                    <a:moveTo>
                      <a:pt x="5" y="28"/>
                    </a:moveTo>
                    <a:lnTo>
                      <a:pt x="11" y="25"/>
                    </a:lnTo>
                    <a:lnTo>
                      <a:pt x="13" y="19"/>
                    </a:lnTo>
                    <a:lnTo>
                      <a:pt x="11" y="11"/>
                    </a:lnTo>
                    <a:lnTo>
                      <a:pt x="11" y="4"/>
                    </a:lnTo>
                    <a:lnTo>
                      <a:pt x="5" y="0"/>
                    </a:lnTo>
                    <a:lnTo>
                      <a:pt x="0" y="12"/>
                    </a:lnTo>
                    <a:lnTo>
                      <a:pt x="1" y="24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91" name="Freeform 132"/>
              <p:cNvSpPr/>
              <p:nvPr/>
            </p:nvSpPr>
            <p:spPr>
              <a:xfrm>
                <a:off x="4876920" y="2114640"/>
                <a:ext cx="101160" cy="114120"/>
              </a:xfrm>
              <a:custGeom>
                <a:avLst/>
                <a:gdLst>
                  <a:gd name="textAreaLeft" fmla="*/ 0 w 101160"/>
                  <a:gd name="textAreaRight" fmla="*/ 101520 w 101160"/>
                  <a:gd name="textAreaTop" fmla="*/ 0 h 114120"/>
                  <a:gd name="textAreaBottom" fmla="*/ 114480 h 114120"/>
                  <a:gd name="GluePoint1X" fmla="*/ 6 w 64"/>
                  <a:gd name="GluePoint1Y" fmla="*/ 68 h 72"/>
                  <a:gd name="GluePoint2X" fmla="*/ 6 w 64"/>
                  <a:gd name="GluePoint2Y" fmla="*/ 71 h 72"/>
                  <a:gd name="GluePoint3X" fmla="*/ 24 w 64"/>
                  <a:gd name="GluePoint3Y" fmla="*/ 72 h 72"/>
                  <a:gd name="GluePoint4X" fmla="*/ 27 w 64"/>
                  <a:gd name="GluePoint4Y" fmla="*/ 68 h 72"/>
                  <a:gd name="GluePoint5X" fmla="*/ 30 w 64"/>
                  <a:gd name="GluePoint5Y" fmla="*/ 60 h 72"/>
                  <a:gd name="GluePoint6X" fmla="*/ 41 w 64"/>
                  <a:gd name="GluePoint6Y" fmla="*/ 58 h 72"/>
                  <a:gd name="GluePoint7X" fmla="*/ 43 w 64"/>
                  <a:gd name="GluePoint7Y" fmla="*/ 52 h 72"/>
                  <a:gd name="GluePoint8X" fmla="*/ 49 w 64"/>
                  <a:gd name="GluePoint8Y" fmla="*/ 47 h 72"/>
                  <a:gd name="GluePoint9X" fmla="*/ 32 w 64"/>
                  <a:gd name="GluePoint9Y" fmla="*/ 31 h 72"/>
                  <a:gd name="GluePoint10X" fmla="*/ 59 w 64"/>
                  <a:gd name="GluePoint10Y" fmla="*/ 24 h 72"/>
                  <a:gd name="GluePoint11X" fmla="*/ 64 w 64"/>
                  <a:gd name="GluePoint11Y" fmla="*/ 19 h 72"/>
                  <a:gd name="GluePoint12X" fmla="*/ 54 w 64"/>
                  <a:gd name="GluePoint12Y" fmla="*/ 0 h 72"/>
                  <a:gd name="GluePoint13X" fmla="*/ 54 w 64"/>
                  <a:gd name="GluePoint13Y" fmla="*/ 0 h 72"/>
                  <a:gd name="GluePoint14X" fmla="*/ 24 w 64"/>
                  <a:gd name="GluePoint14Y" fmla="*/ 18 h 72"/>
                  <a:gd name="GluePoint15X" fmla="*/ 19 w 64"/>
                  <a:gd name="GluePoint15Y" fmla="*/ 16 h 72"/>
                  <a:gd name="GluePoint16X" fmla="*/ 13 w 64"/>
                  <a:gd name="GluePoint16Y" fmla="*/ 10 h 72"/>
                  <a:gd name="GluePoint17X" fmla="*/ 8 w 64"/>
                  <a:gd name="GluePoint17Y" fmla="*/ 10 h 72"/>
                  <a:gd name="GluePoint18X" fmla="*/ 10 w 64"/>
                  <a:gd name="GluePoint18Y" fmla="*/ 16 h 72"/>
                  <a:gd name="GluePoint19X" fmla="*/ 6 w 64"/>
                  <a:gd name="GluePoint19Y" fmla="*/ 13 h 72"/>
                  <a:gd name="GluePoint20X" fmla="*/ 3 w 64"/>
                  <a:gd name="GluePoint20Y" fmla="*/ 13 h 72"/>
                  <a:gd name="GluePoint21X" fmla="*/ 0 w 64"/>
                  <a:gd name="GluePoint21Y" fmla="*/ 18 h 72"/>
                  <a:gd name="GluePoint22X" fmla="*/ 2 w 64"/>
                  <a:gd name="GluePoint22Y" fmla="*/ 26 h 72"/>
                  <a:gd name="GluePoint23X" fmla="*/ 5 w 64"/>
                  <a:gd name="GluePoint23Y" fmla="*/ 26 h 72"/>
                  <a:gd name="GluePoint24X" fmla="*/ 3 w 64"/>
                  <a:gd name="GluePoint24Y" fmla="*/ 27 h 72"/>
                  <a:gd name="GluePoint25X" fmla="*/ 2 w 64"/>
                  <a:gd name="GluePoint25Y" fmla="*/ 34 h 72"/>
                  <a:gd name="GluePoint26X" fmla="*/ 2 w 64"/>
                  <a:gd name="GluePoint26Y" fmla="*/ 35 h 72"/>
                  <a:gd name="GluePoint27X" fmla="*/ 8 w 64"/>
                  <a:gd name="GluePoint27Y" fmla="*/ 31 h 72"/>
                  <a:gd name="GluePoint28X" fmla="*/ 10 w 64"/>
                  <a:gd name="GluePoint28Y" fmla="*/ 32 h 72"/>
                  <a:gd name="GluePoint29X" fmla="*/ 10 w 64"/>
                  <a:gd name="GluePoint29Y" fmla="*/ 39 h 72"/>
                  <a:gd name="GluePoint30X" fmla="*/ 6 w 64"/>
                  <a:gd name="GluePoint30Y" fmla="*/ 48 h 72"/>
                  <a:gd name="GluePoint31X" fmla="*/ 6 w 64"/>
                  <a:gd name="GluePoint31Y" fmla="*/ 68 h 72"/>
                  <a:gd name="GluePoint32X" fmla="*/ 6 w 64"/>
                  <a:gd name="GluePoint32Y" fmla="*/ 68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4" h="72">
                    <a:moveTo>
                      <a:pt x="6" y="68"/>
                    </a:moveTo>
                    <a:lnTo>
                      <a:pt x="6" y="71"/>
                    </a:lnTo>
                    <a:lnTo>
                      <a:pt x="24" y="72"/>
                    </a:lnTo>
                    <a:lnTo>
                      <a:pt x="27" y="68"/>
                    </a:lnTo>
                    <a:lnTo>
                      <a:pt x="30" y="60"/>
                    </a:lnTo>
                    <a:lnTo>
                      <a:pt x="41" y="58"/>
                    </a:lnTo>
                    <a:lnTo>
                      <a:pt x="43" y="52"/>
                    </a:lnTo>
                    <a:lnTo>
                      <a:pt x="49" y="47"/>
                    </a:lnTo>
                    <a:lnTo>
                      <a:pt x="32" y="31"/>
                    </a:lnTo>
                    <a:lnTo>
                      <a:pt x="59" y="24"/>
                    </a:lnTo>
                    <a:lnTo>
                      <a:pt x="64" y="19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24" y="18"/>
                    </a:lnTo>
                    <a:lnTo>
                      <a:pt x="19" y="16"/>
                    </a:lnTo>
                    <a:lnTo>
                      <a:pt x="13" y="10"/>
                    </a:lnTo>
                    <a:lnTo>
                      <a:pt x="8" y="10"/>
                    </a:lnTo>
                    <a:lnTo>
                      <a:pt x="10" y="16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8" y="31"/>
                    </a:lnTo>
                    <a:lnTo>
                      <a:pt x="10" y="32"/>
                    </a:lnTo>
                    <a:lnTo>
                      <a:pt x="10" y="39"/>
                    </a:lnTo>
                    <a:lnTo>
                      <a:pt x="6" y="48"/>
                    </a:lnTo>
                    <a:lnTo>
                      <a:pt x="6" y="68"/>
                    </a:lnTo>
                    <a:lnTo>
                      <a:pt x="6" y="6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92" name="Freeform 133"/>
              <p:cNvSpPr/>
              <p:nvPr/>
            </p:nvSpPr>
            <p:spPr>
              <a:xfrm>
                <a:off x="4657680" y="1870200"/>
                <a:ext cx="431280" cy="175680"/>
              </a:xfrm>
              <a:custGeom>
                <a:avLst/>
                <a:gdLst>
                  <a:gd name="textAreaLeft" fmla="*/ 0 w 431280"/>
                  <a:gd name="textAreaRight" fmla="*/ 431640 w 431280"/>
                  <a:gd name="textAreaTop" fmla="*/ 0 h 175680"/>
                  <a:gd name="textAreaBottom" fmla="*/ 176040 h 175680"/>
                  <a:gd name="GluePoint1X" fmla="*/ 248 w 272"/>
                  <a:gd name="GluePoint1Y" fmla="*/ 32 h 111"/>
                  <a:gd name="GluePoint2X" fmla="*/ 243 w 272"/>
                  <a:gd name="GluePoint2Y" fmla="*/ 21 h 111"/>
                  <a:gd name="GluePoint3X" fmla="*/ 238 w 272"/>
                  <a:gd name="GluePoint3Y" fmla="*/ 16 h 111"/>
                  <a:gd name="GluePoint4X" fmla="*/ 222 w 272"/>
                  <a:gd name="GluePoint4Y" fmla="*/ 9 h 111"/>
                  <a:gd name="GluePoint5X" fmla="*/ 211 w 272"/>
                  <a:gd name="GluePoint5Y" fmla="*/ 8 h 111"/>
                  <a:gd name="GluePoint6X" fmla="*/ 183 w 272"/>
                  <a:gd name="GluePoint6Y" fmla="*/ 16 h 111"/>
                  <a:gd name="GluePoint7X" fmla="*/ 160 w 272"/>
                  <a:gd name="GluePoint7Y" fmla="*/ 17 h 111"/>
                  <a:gd name="GluePoint8X" fmla="*/ 148 w 272"/>
                  <a:gd name="GluePoint8Y" fmla="*/ 14 h 111"/>
                  <a:gd name="GluePoint9X" fmla="*/ 135 w 272"/>
                  <a:gd name="GluePoint9Y" fmla="*/ 6 h 111"/>
                  <a:gd name="GluePoint10X" fmla="*/ 129 w 272"/>
                  <a:gd name="GluePoint10Y" fmla="*/ 6 h 111"/>
                  <a:gd name="GluePoint11X" fmla="*/ 121 w 272"/>
                  <a:gd name="GluePoint11Y" fmla="*/ 0 h 111"/>
                  <a:gd name="GluePoint12X" fmla="*/ 97 w 272"/>
                  <a:gd name="GluePoint12Y" fmla="*/ 1 h 111"/>
                  <a:gd name="GluePoint13X" fmla="*/ 67 w 272"/>
                  <a:gd name="GluePoint13Y" fmla="*/ 17 h 111"/>
                  <a:gd name="GluePoint14X" fmla="*/ 38 w 272"/>
                  <a:gd name="GluePoint14Y" fmla="*/ 19 h 111"/>
                  <a:gd name="GluePoint15X" fmla="*/ 51 w 272"/>
                  <a:gd name="GluePoint15Y" fmla="*/ 24 h 111"/>
                  <a:gd name="GluePoint16X" fmla="*/ 36 w 272"/>
                  <a:gd name="GluePoint16Y" fmla="*/ 25 h 111"/>
                  <a:gd name="GluePoint17X" fmla="*/ 36 w 272"/>
                  <a:gd name="GluePoint17Y" fmla="*/ 29 h 111"/>
                  <a:gd name="GluePoint18X" fmla="*/ 24 w 272"/>
                  <a:gd name="GluePoint18Y" fmla="*/ 27 h 111"/>
                  <a:gd name="GluePoint19X" fmla="*/ 22 w 272"/>
                  <a:gd name="GluePoint19Y" fmla="*/ 30 h 111"/>
                  <a:gd name="GluePoint20X" fmla="*/ 8 w 272"/>
                  <a:gd name="GluePoint20Y" fmla="*/ 29 h 111"/>
                  <a:gd name="GluePoint21X" fmla="*/ 0 w 272"/>
                  <a:gd name="GluePoint21Y" fmla="*/ 38 h 111"/>
                  <a:gd name="GluePoint22X" fmla="*/ 9 w 272"/>
                  <a:gd name="GluePoint22Y" fmla="*/ 43 h 111"/>
                  <a:gd name="GluePoint23X" fmla="*/ 13 w 272"/>
                  <a:gd name="GluePoint23Y" fmla="*/ 56 h 111"/>
                  <a:gd name="GluePoint24X" fmla="*/ 16 w 272"/>
                  <a:gd name="GluePoint24Y" fmla="*/ 64 h 111"/>
                  <a:gd name="GluePoint25X" fmla="*/ 6 w 272"/>
                  <a:gd name="GluePoint25Y" fmla="*/ 59 h 111"/>
                  <a:gd name="GluePoint26X" fmla="*/ 5 w 272"/>
                  <a:gd name="GluePoint26Y" fmla="*/ 66 h 111"/>
                  <a:gd name="GluePoint27X" fmla="*/ 19 w 272"/>
                  <a:gd name="GluePoint27Y" fmla="*/ 74 h 111"/>
                  <a:gd name="GluePoint28X" fmla="*/ 17 w 272"/>
                  <a:gd name="GluePoint28Y" fmla="*/ 79 h 111"/>
                  <a:gd name="GluePoint29X" fmla="*/ 21 w 272"/>
                  <a:gd name="GluePoint29Y" fmla="*/ 82 h 111"/>
                  <a:gd name="GluePoint30X" fmla="*/ 22 w 272"/>
                  <a:gd name="GluePoint30Y" fmla="*/ 87 h 111"/>
                  <a:gd name="GluePoint31X" fmla="*/ 33 w 272"/>
                  <a:gd name="GluePoint31Y" fmla="*/ 87 h 111"/>
                  <a:gd name="GluePoint32X" fmla="*/ 25 w 272"/>
                  <a:gd name="GluePoint32Y" fmla="*/ 93 h 111"/>
                  <a:gd name="GluePoint33X" fmla="*/ 32 w 272"/>
                  <a:gd name="GluePoint33Y" fmla="*/ 93 h 111"/>
                  <a:gd name="GluePoint34X" fmla="*/ 36 w 272"/>
                  <a:gd name="GluePoint34Y" fmla="*/ 91 h 111"/>
                  <a:gd name="GluePoint35X" fmla="*/ 44 w 272"/>
                  <a:gd name="GluePoint35Y" fmla="*/ 95 h 111"/>
                  <a:gd name="GluePoint36X" fmla="*/ 48 w 272"/>
                  <a:gd name="GluePoint36Y" fmla="*/ 93 h 111"/>
                  <a:gd name="GluePoint37X" fmla="*/ 51 w 272"/>
                  <a:gd name="GluePoint37Y" fmla="*/ 101 h 111"/>
                  <a:gd name="GluePoint38X" fmla="*/ 68 w 272"/>
                  <a:gd name="GluePoint38Y" fmla="*/ 101 h 111"/>
                  <a:gd name="GluePoint39X" fmla="*/ 75 w 272"/>
                  <a:gd name="GluePoint39Y" fmla="*/ 90 h 111"/>
                  <a:gd name="GluePoint40X" fmla="*/ 98 w 272"/>
                  <a:gd name="GluePoint40Y" fmla="*/ 104 h 111"/>
                  <a:gd name="GluePoint41X" fmla="*/ 121 w 272"/>
                  <a:gd name="GluePoint41Y" fmla="*/ 99 h 111"/>
                  <a:gd name="GluePoint42X" fmla="*/ 127 w 272"/>
                  <a:gd name="GluePoint42Y" fmla="*/ 91 h 111"/>
                  <a:gd name="GluePoint43X" fmla="*/ 143 w 272"/>
                  <a:gd name="GluePoint43Y" fmla="*/ 96 h 111"/>
                  <a:gd name="GluePoint44X" fmla="*/ 146 w 272"/>
                  <a:gd name="GluePoint44Y" fmla="*/ 91 h 111"/>
                  <a:gd name="GluePoint45X" fmla="*/ 146 w 272"/>
                  <a:gd name="GluePoint45Y" fmla="*/ 98 h 111"/>
                  <a:gd name="GluePoint46X" fmla="*/ 149 w 272"/>
                  <a:gd name="GluePoint46Y" fmla="*/ 111 h 111"/>
                  <a:gd name="GluePoint47X" fmla="*/ 152 w 272"/>
                  <a:gd name="GluePoint47Y" fmla="*/ 106 h 111"/>
                  <a:gd name="GluePoint48X" fmla="*/ 157 w 272"/>
                  <a:gd name="GluePoint48Y" fmla="*/ 101 h 111"/>
                  <a:gd name="GluePoint49X" fmla="*/ 156 w 272"/>
                  <a:gd name="GluePoint49Y" fmla="*/ 91 h 111"/>
                  <a:gd name="GluePoint50X" fmla="*/ 162 w 272"/>
                  <a:gd name="GluePoint50Y" fmla="*/ 95 h 111"/>
                  <a:gd name="GluePoint51X" fmla="*/ 179 w 272"/>
                  <a:gd name="GluePoint51Y" fmla="*/ 90 h 111"/>
                  <a:gd name="GluePoint52X" fmla="*/ 192 w 272"/>
                  <a:gd name="GluePoint52Y" fmla="*/ 93 h 111"/>
                  <a:gd name="GluePoint53X" fmla="*/ 227 w 272"/>
                  <a:gd name="GluePoint53Y" fmla="*/ 87 h 111"/>
                  <a:gd name="GluePoint54X" fmla="*/ 237 w 272"/>
                  <a:gd name="GluePoint54Y" fmla="*/ 85 h 111"/>
                  <a:gd name="GluePoint55X" fmla="*/ 245 w 272"/>
                  <a:gd name="GluePoint55Y" fmla="*/ 80 h 111"/>
                  <a:gd name="GluePoint56X" fmla="*/ 262 w 272"/>
                  <a:gd name="GluePoint56Y" fmla="*/ 82 h 111"/>
                  <a:gd name="GluePoint57X" fmla="*/ 268 w 272"/>
                  <a:gd name="GluePoint57Y" fmla="*/ 85 h 111"/>
                  <a:gd name="GluePoint58X" fmla="*/ 270 w 272"/>
                  <a:gd name="GluePoint58Y" fmla="*/ 79 h 111"/>
                  <a:gd name="GluePoint59X" fmla="*/ 259 w 272"/>
                  <a:gd name="GluePoint59Y" fmla="*/ 53 h 111"/>
                  <a:gd name="GluePoint60X" fmla="*/ 259 w 272"/>
                  <a:gd name="GluePoint60Y" fmla="*/ 45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72" h="111">
                    <a:moveTo>
                      <a:pt x="260" y="38"/>
                    </a:moveTo>
                    <a:lnTo>
                      <a:pt x="248" y="32"/>
                    </a:lnTo>
                    <a:lnTo>
                      <a:pt x="246" y="29"/>
                    </a:lnTo>
                    <a:lnTo>
                      <a:pt x="243" y="21"/>
                    </a:lnTo>
                    <a:lnTo>
                      <a:pt x="241" y="17"/>
                    </a:lnTo>
                    <a:lnTo>
                      <a:pt x="238" y="16"/>
                    </a:lnTo>
                    <a:lnTo>
                      <a:pt x="229" y="8"/>
                    </a:lnTo>
                    <a:lnTo>
                      <a:pt x="222" y="9"/>
                    </a:lnTo>
                    <a:lnTo>
                      <a:pt x="213" y="9"/>
                    </a:lnTo>
                    <a:lnTo>
                      <a:pt x="211" y="8"/>
                    </a:lnTo>
                    <a:lnTo>
                      <a:pt x="197" y="17"/>
                    </a:lnTo>
                    <a:lnTo>
                      <a:pt x="183" y="16"/>
                    </a:lnTo>
                    <a:lnTo>
                      <a:pt x="165" y="19"/>
                    </a:lnTo>
                    <a:lnTo>
                      <a:pt x="160" y="17"/>
                    </a:lnTo>
                    <a:lnTo>
                      <a:pt x="157" y="19"/>
                    </a:lnTo>
                    <a:lnTo>
                      <a:pt x="148" y="14"/>
                    </a:lnTo>
                    <a:lnTo>
                      <a:pt x="140" y="13"/>
                    </a:lnTo>
                    <a:lnTo>
                      <a:pt x="135" y="6"/>
                    </a:lnTo>
                    <a:lnTo>
                      <a:pt x="132" y="8"/>
                    </a:lnTo>
                    <a:lnTo>
                      <a:pt x="129" y="6"/>
                    </a:lnTo>
                    <a:lnTo>
                      <a:pt x="125" y="5"/>
                    </a:lnTo>
                    <a:lnTo>
                      <a:pt x="121" y="0"/>
                    </a:lnTo>
                    <a:lnTo>
                      <a:pt x="116" y="1"/>
                    </a:lnTo>
                    <a:lnTo>
                      <a:pt x="97" y="1"/>
                    </a:lnTo>
                    <a:lnTo>
                      <a:pt x="83" y="6"/>
                    </a:lnTo>
                    <a:lnTo>
                      <a:pt x="67" y="17"/>
                    </a:lnTo>
                    <a:lnTo>
                      <a:pt x="40" y="14"/>
                    </a:lnTo>
                    <a:lnTo>
                      <a:pt x="38" y="19"/>
                    </a:lnTo>
                    <a:lnTo>
                      <a:pt x="41" y="21"/>
                    </a:lnTo>
                    <a:lnTo>
                      <a:pt x="51" y="24"/>
                    </a:lnTo>
                    <a:lnTo>
                      <a:pt x="38" y="24"/>
                    </a:lnTo>
                    <a:lnTo>
                      <a:pt x="36" y="25"/>
                    </a:lnTo>
                    <a:lnTo>
                      <a:pt x="40" y="29"/>
                    </a:lnTo>
                    <a:lnTo>
                      <a:pt x="36" y="29"/>
                    </a:lnTo>
                    <a:lnTo>
                      <a:pt x="24" y="29"/>
                    </a:lnTo>
                    <a:lnTo>
                      <a:pt x="24" y="27"/>
                    </a:lnTo>
                    <a:lnTo>
                      <a:pt x="21" y="27"/>
                    </a:lnTo>
                    <a:lnTo>
                      <a:pt x="22" y="30"/>
                    </a:lnTo>
                    <a:lnTo>
                      <a:pt x="14" y="27"/>
                    </a:lnTo>
                    <a:lnTo>
                      <a:pt x="8" y="29"/>
                    </a:lnTo>
                    <a:lnTo>
                      <a:pt x="2" y="35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9" y="43"/>
                    </a:lnTo>
                    <a:lnTo>
                      <a:pt x="9" y="50"/>
                    </a:lnTo>
                    <a:lnTo>
                      <a:pt x="13" y="56"/>
                    </a:lnTo>
                    <a:lnTo>
                      <a:pt x="11" y="59"/>
                    </a:lnTo>
                    <a:lnTo>
                      <a:pt x="16" y="64"/>
                    </a:lnTo>
                    <a:lnTo>
                      <a:pt x="9" y="64"/>
                    </a:lnTo>
                    <a:lnTo>
                      <a:pt x="6" y="59"/>
                    </a:lnTo>
                    <a:lnTo>
                      <a:pt x="6" y="64"/>
                    </a:lnTo>
                    <a:lnTo>
                      <a:pt x="5" y="66"/>
                    </a:lnTo>
                    <a:lnTo>
                      <a:pt x="17" y="70"/>
                    </a:lnTo>
                    <a:lnTo>
                      <a:pt x="19" y="74"/>
                    </a:lnTo>
                    <a:lnTo>
                      <a:pt x="17" y="77"/>
                    </a:lnTo>
                    <a:lnTo>
                      <a:pt x="17" y="79"/>
                    </a:lnTo>
                    <a:lnTo>
                      <a:pt x="22" y="77"/>
                    </a:lnTo>
                    <a:lnTo>
                      <a:pt x="21" y="82"/>
                    </a:lnTo>
                    <a:lnTo>
                      <a:pt x="24" y="83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33" y="87"/>
                    </a:lnTo>
                    <a:lnTo>
                      <a:pt x="36" y="87"/>
                    </a:lnTo>
                    <a:lnTo>
                      <a:pt x="25" y="93"/>
                    </a:lnTo>
                    <a:lnTo>
                      <a:pt x="24" y="95"/>
                    </a:lnTo>
                    <a:lnTo>
                      <a:pt x="32" y="93"/>
                    </a:lnTo>
                    <a:lnTo>
                      <a:pt x="33" y="95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44" y="95"/>
                    </a:lnTo>
                    <a:lnTo>
                      <a:pt x="46" y="93"/>
                    </a:lnTo>
                    <a:lnTo>
                      <a:pt x="48" y="93"/>
                    </a:lnTo>
                    <a:lnTo>
                      <a:pt x="49" y="98"/>
                    </a:lnTo>
                    <a:lnTo>
                      <a:pt x="51" y="101"/>
                    </a:lnTo>
                    <a:lnTo>
                      <a:pt x="60" y="103"/>
                    </a:lnTo>
                    <a:lnTo>
                      <a:pt x="68" y="101"/>
                    </a:lnTo>
                    <a:lnTo>
                      <a:pt x="70" y="91"/>
                    </a:lnTo>
                    <a:lnTo>
                      <a:pt x="75" y="90"/>
                    </a:lnTo>
                    <a:lnTo>
                      <a:pt x="89" y="96"/>
                    </a:lnTo>
                    <a:lnTo>
                      <a:pt x="98" y="104"/>
                    </a:lnTo>
                    <a:lnTo>
                      <a:pt x="103" y="106"/>
                    </a:lnTo>
                    <a:lnTo>
                      <a:pt x="121" y="99"/>
                    </a:lnTo>
                    <a:lnTo>
                      <a:pt x="125" y="93"/>
                    </a:lnTo>
                    <a:lnTo>
                      <a:pt x="127" y="91"/>
                    </a:lnTo>
                    <a:lnTo>
                      <a:pt x="140" y="96"/>
                    </a:lnTo>
                    <a:lnTo>
                      <a:pt x="143" y="96"/>
                    </a:lnTo>
                    <a:lnTo>
                      <a:pt x="143" y="93"/>
                    </a:lnTo>
                    <a:lnTo>
                      <a:pt x="146" y="91"/>
                    </a:lnTo>
                    <a:lnTo>
                      <a:pt x="149" y="93"/>
                    </a:lnTo>
                    <a:lnTo>
                      <a:pt x="146" y="98"/>
                    </a:lnTo>
                    <a:lnTo>
                      <a:pt x="148" y="109"/>
                    </a:lnTo>
                    <a:lnTo>
                      <a:pt x="149" y="111"/>
                    </a:lnTo>
                    <a:lnTo>
                      <a:pt x="151" y="109"/>
                    </a:lnTo>
                    <a:lnTo>
                      <a:pt x="152" y="106"/>
                    </a:lnTo>
                    <a:lnTo>
                      <a:pt x="152" y="103"/>
                    </a:lnTo>
                    <a:lnTo>
                      <a:pt x="157" y="101"/>
                    </a:lnTo>
                    <a:lnTo>
                      <a:pt x="154" y="98"/>
                    </a:lnTo>
                    <a:lnTo>
                      <a:pt x="156" y="91"/>
                    </a:lnTo>
                    <a:lnTo>
                      <a:pt x="160" y="93"/>
                    </a:lnTo>
                    <a:lnTo>
                      <a:pt x="162" y="95"/>
                    </a:lnTo>
                    <a:lnTo>
                      <a:pt x="168" y="95"/>
                    </a:lnTo>
                    <a:lnTo>
                      <a:pt x="179" y="90"/>
                    </a:lnTo>
                    <a:lnTo>
                      <a:pt x="186" y="93"/>
                    </a:lnTo>
                    <a:lnTo>
                      <a:pt x="192" y="93"/>
                    </a:lnTo>
                    <a:lnTo>
                      <a:pt x="213" y="87"/>
                    </a:lnTo>
                    <a:lnTo>
                      <a:pt x="227" y="87"/>
                    </a:lnTo>
                    <a:lnTo>
                      <a:pt x="233" y="82"/>
                    </a:lnTo>
                    <a:lnTo>
                      <a:pt x="237" y="85"/>
                    </a:lnTo>
                    <a:lnTo>
                      <a:pt x="237" y="87"/>
                    </a:lnTo>
                    <a:lnTo>
                      <a:pt x="245" y="80"/>
                    </a:lnTo>
                    <a:lnTo>
                      <a:pt x="249" y="82"/>
                    </a:lnTo>
                    <a:lnTo>
                      <a:pt x="262" y="82"/>
                    </a:lnTo>
                    <a:lnTo>
                      <a:pt x="265" y="85"/>
                    </a:lnTo>
                    <a:lnTo>
                      <a:pt x="268" y="85"/>
                    </a:lnTo>
                    <a:lnTo>
                      <a:pt x="272" y="83"/>
                    </a:lnTo>
                    <a:lnTo>
                      <a:pt x="270" y="79"/>
                    </a:lnTo>
                    <a:lnTo>
                      <a:pt x="262" y="72"/>
                    </a:lnTo>
                    <a:lnTo>
                      <a:pt x="259" y="53"/>
                    </a:lnTo>
                    <a:lnTo>
                      <a:pt x="256" y="46"/>
                    </a:lnTo>
                    <a:lnTo>
                      <a:pt x="259" y="45"/>
                    </a:lnTo>
                    <a:lnTo>
                      <a:pt x="260" y="3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93" name="Freeform 134"/>
              <p:cNvSpPr/>
              <p:nvPr/>
            </p:nvSpPr>
            <p:spPr>
              <a:xfrm>
                <a:off x="4889520" y="2000160"/>
                <a:ext cx="144000" cy="14256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42560"/>
                  <a:gd name="textAreaBottom" fmla="*/ 142920 h 142560"/>
                  <a:gd name="GluePoint1X" fmla="*/ 91 w 91"/>
                  <a:gd name="GluePoint1Y" fmla="*/ 5 h 90"/>
                  <a:gd name="GluePoint2X" fmla="*/ 91 w 91"/>
                  <a:gd name="GluePoint2Y" fmla="*/ 3 h 90"/>
                  <a:gd name="GluePoint3X" fmla="*/ 87 w 91"/>
                  <a:gd name="GluePoint3Y" fmla="*/ 0 h 90"/>
                  <a:gd name="GluePoint4X" fmla="*/ 81 w 91"/>
                  <a:gd name="GluePoint4Y" fmla="*/ 5 h 90"/>
                  <a:gd name="GluePoint5X" fmla="*/ 67 w 91"/>
                  <a:gd name="GluePoint5Y" fmla="*/ 5 h 90"/>
                  <a:gd name="GluePoint6X" fmla="*/ 46 w 91"/>
                  <a:gd name="GluePoint6Y" fmla="*/ 11 h 90"/>
                  <a:gd name="GluePoint7X" fmla="*/ 40 w 91"/>
                  <a:gd name="GluePoint7Y" fmla="*/ 11 h 90"/>
                  <a:gd name="GluePoint8X" fmla="*/ 33 w 91"/>
                  <a:gd name="GluePoint8Y" fmla="*/ 8 h 90"/>
                  <a:gd name="GluePoint9X" fmla="*/ 22 w 91"/>
                  <a:gd name="GluePoint9Y" fmla="*/ 13 h 90"/>
                  <a:gd name="GluePoint10X" fmla="*/ 16 w 91"/>
                  <a:gd name="GluePoint10Y" fmla="*/ 13 h 90"/>
                  <a:gd name="GluePoint11X" fmla="*/ 14 w 91"/>
                  <a:gd name="GluePoint11Y" fmla="*/ 11 h 90"/>
                  <a:gd name="GluePoint12X" fmla="*/ 10 w 91"/>
                  <a:gd name="GluePoint12Y" fmla="*/ 9 h 90"/>
                  <a:gd name="GluePoint13X" fmla="*/ 8 w 91"/>
                  <a:gd name="GluePoint13Y" fmla="*/ 16 h 90"/>
                  <a:gd name="GluePoint14X" fmla="*/ 11 w 91"/>
                  <a:gd name="GluePoint14Y" fmla="*/ 19 h 90"/>
                  <a:gd name="GluePoint15X" fmla="*/ 6 w 91"/>
                  <a:gd name="GluePoint15Y" fmla="*/ 21 h 90"/>
                  <a:gd name="GluePoint16X" fmla="*/ 6 w 91"/>
                  <a:gd name="GluePoint16Y" fmla="*/ 24 h 90"/>
                  <a:gd name="GluePoint17X" fmla="*/ 5 w 91"/>
                  <a:gd name="GluePoint17Y" fmla="*/ 27 h 90"/>
                  <a:gd name="GluePoint18X" fmla="*/ 3 w 91"/>
                  <a:gd name="GluePoint18Y" fmla="*/ 29 h 90"/>
                  <a:gd name="GluePoint19X" fmla="*/ 2 w 91"/>
                  <a:gd name="GluePoint19Y" fmla="*/ 27 h 90"/>
                  <a:gd name="GluePoint20X" fmla="*/ 0 w 91"/>
                  <a:gd name="GluePoint20Y" fmla="*/ 32 h 90"/>
                  <a:gd name="GluePoint21X" fmla="*/ 3 w 91"/>
                  <a:gd name="GluePoint21Y" fmla="*/ 35 h 90"/>
                  <a:gd name="GluePoint22X" fmla="*/ 5 w 91"/>
                  <a:gd name="GluePoint22Y" fmla="*/ 46 h 90"/>
                  <a:gd name="GluePoint23X" fmla="*/ 11 w 91"/>
                  <a:gd name="GluePoint23Y" fmla="*/ 46 h 90"/>
                  <a:gd name="GluePoint24X" fmla="*/ 10 w 91"/>
                  <a:gd name="GluePoint24Y" fmla="*/ 50 h 90"/>
                  <a:gd name="GluePoint25X" fmla="*/ 14 w 91"/>
                  <a:gd name="GluePoint25Y" fmla="*/ 51 h 90"/>
                  <a:gd name="GluePoint26X" fmla="*/ 16 w 91"/>
                  <a:gd name="GluePoint26Y" fmla="*/ 54 h 90"/>
                  <a:gd name="GluePoint27X" fmla="*/ 11 w 91"/>
                  <a:gd name="GluePoint27Y" fmla="*/ 59 h 90"/>
                  <a:gd name="GluePoint28X" fmla="*/ 13 w 91"/>
                  <a:gd name="GluePoint28Y" fmla="*/ 62 h 90"/>
                  <a:gd name="GluePoint29X" fmla="*/ 6 w 91"/>
                  <a:gd name="GluePoint29Y" fmla="*/ 62 h 90"/>
                  <a:gd name="GluePoint30X" fmla="*/ 5 w 91"/>
                  <a:gd name="GluePoint30Y" fmla="*/ 66 h 90"/>
                  <a:gd name="GluePoint31X" fmla="*/ 8 w 91"/>
                  <a:gd name="GluePoint31Y" fmla="*/ 67 h 90"/>
                  <a:gd name="GluePoint32X" fmla="*/ 2 w 91"/>
                  <a:gd name="GluePoint32Y" fmla="*/ 74 h 90"/>
                  <a:gd name="GluePoint33X" fmla="*/ 0 w 91"/>
                  <a:gd name="GluePoint33Y" fmla="*/ 82 h 90"/>
                  <a:gd name="GluePoint34X" fmla="*/ 5 w 91"/>
                  <a:gd name="GluePoint34Y" fmla="*/ 82 h 90"/>
                  <a:gd name="GluePoint35X" fmla="*/ 11 w 91"/>
                  <a:gd name="GluePoint35Y" fmla="*/ 88 h 90"/>
                  <a:gd name="GluePoint36X" fmla="*/ 16 w 91"/>
                  <a:gd name="GluePoint36Y" fmla="*/ 90 h 90"/>
                  <a:gd name="GluePoint37X" fmla="*/ 46 w 91"/>
                  <a:gd name="GluePoint37Y" fmla="*/ 72 h 90"/>
                  <a:gd name="GluePoint38X" fmla="*/ 78 w 91"/>
                  <a:gd name="GluePoint38Y" fmla="*/ 51 h 90"/>
                  <a:gd name="GluePoint39X" fmla="*/ 79 w 91"/>
                  <a:gd name="GluePoint39Y" fmla="*/ 45 h 90"/>
                  <a:gd name="GluePoint40X" fmla="*/ 78 w 91"/>
                  <a:gd name="GluePoint40Y" fmla="*/ 16 h 90"/>
                  <a:gd name="GluePoint41X" fmla="*/ 86 w 91"/>
                  <a:gd name="GluePoint41Y" fmla="*/ 13 h 90"/>
                  <a:gd name="GluePoint42X" fmla="*/ 89 w 91"/>
                  <a:gd name="GluePoint42Y" fmla="*/ 6 h 90"/>
                  <a:gd name="GluePoint43X" fmla="*/ 91 w 91"/>
                  <a:gd name="GluePoint43Y" fmla="*/ 5 h 9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1" h="90">
                    <a:moveTo>
                      <a:pt x="91" y="5"/>
                    </a:moveTo>
                    <a:lnTo>
                      <a:pt x="91" y="3"/>
                    </a:lnTo>
                    <a:lnTo>
                      <a:pt x="87" y="0"/>
                    </a:lnTo>
                    <a:lnTo>
                      <a:pt x="81" y="5"/>
                    </a:lnTo>
                    <a:lnTo>
                      <a:pt x="67" y="5"/>
                    </a:lnTo>
                    <a:lnTo>
                      <a:pt x="46" y="11"/>
                    </a:lnTo>
                    <a:lnTo>
                      <a:pt x="40" y="11"/>
                    </a:lnTo>
                    <a:lnTo>
                      <a:pt x="33" y="8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1"/>
                    </a:lnTo>
                    <a:lnTo>
                      <a:pt x="10" y="9"/>
                    </a:lnTo>
                    <a:lnTo>
                      <a:pt x="8" y="16"/>
                    </a:lnTo>
                    <a:lnTo>
                      <a:pt x="11" y="19"/>
                    </a:lnTo>
                    <a:lnTo>
                      <a:pt x="6" y="21"/>
                    </a:lnTo>
                    <a:lnTo>
                      <a:pt x="6" y="24"/>
                    </a:lnTo>
                    <a:lnTo>
                      <a:pt x="5" y="27"/>
                    </a:lnTo>
                    <a:lnTo>
                      <a:pt x="3" y="29"/>
                    </a:lnTo>
                    <a:lnTo>
                      <a:pt x="2" y="27"/>
                    </a:lnTo>
                    <a:lnTo>
                      <a:pt x="0" y="32"/>
                    </a:lnTo>
                    <a:lnTo>
                      <a:pt x="3" y="35"/>
                    </a:lnTo>
                    <a:lnTo>
                      <a:pt x="5" y="46"/>
                    </a:lnTo>
                    <a:lnTo>
                      <a:pt x="11" y="46"/>
                    </a:lnTo>
                    <a:lnTo>
                      <a:pt x="10" y="50"/>
                    </a:lnTo>
                    <a:lnTo>
                      <a:pt x="14" y="51"/>
                    </a:lnTo>
                    <a:lnTo>
                      <a:pt x="16" y="54"/>
                    </a:lnTo>
                    <a:lnTo>
                      <a:pt x="11" y="59"/>
                    </a:lnTo>
                    <a:lnTo>
                      <a:pt x="13" y="62"/>
                    </a:lnTo>
                    <a:lnTo>
                      <a:pt x="6" y="62"/>
                    </a:lnTo>
                    <a:lnTo>
                      <a:pt x="5" y="66"/>
                    </a:lnTo>
                    <a:lnTo>
                      <a:pt x="8" y="67"/>
                    </a:lnTo>
                    <a:lnTo>
                      <a:pt x="2" y="74"/>
                    </a:lnTo>
                    <a:lnTo>
                      <a:pt x="0" y="82"/>
                    </a:lnTo>
                    <a:lnTo>
                      <a:pt x="5" y="82"/>
                    </a:lnTo>
                    <a:lnTo>
                      <a:pt x="11" y="88"/>
                    </a:lnTo>
                    <a:lnTo>
                      <a:pt x="16" y="90"/>
                    </a:lnTo>
                    <a:lnTo>
                      <a:pt x="46" y="72"/>
                    </a:lnTo>
                    <a:lnTo>
                      <a:pt x="78" y="51"/>
                    </a:lnTo>
                    <a:lnTo>
                      <a:pt x="79" y="45"/>
                    </a:lnTo>
                    <a:lnTo>
                      <a:pt x="78" y="16"/>
                    </a:lnTo>
                    <a:lnTo>
                      <a:pt x="86" y="13"/>
                    </a:lnTo>
                    <a:lnTo>
                      <a:pt x="89" y="6"/>
                    </a:lnTo>
                    <a:lnTo>
                      <a:pt x="91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94" name="Freeform 135"/>
              <p:cNvSpPr/>
              <p:nvPr/>
            </p:nvSpPr>
            <p:spPr>
              <a:xfrm>
                <a:off x="4876920" y="2073240"/>
                <a:ext cx="37800" cy="4572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5720"/>
                  <a:gd name="textAreaBottom" fmla="*/ 46080 h 45720"/>
                  <a:gd name="GluePoint1X" fmla="*/ 0 w 24"/>
                  <a:gd name="GluePoint1Y" fmla="*/ 29 h 29"/>
                  <a:gd name="GluePoint2X" fmla="*/ 10 w 24"/>
                  <a:gd name="GluePoint2Y" fmla="*/ 7 h 29"/>
                  <a:gd name="GluePoint3X" fmla="*/ 13 w 24"/>
                  <a:gd name="GluePoint3Y" fmla="*/ 4 h 29"/>
                  <a:gd name="GluePoint4X" fmla="*/ 13 w 24"/>
                  <a:gd name="GluePoint4Y" fmla="*/ 0 h 29"/>
                  <a:gd name="GluePoint5X" fmla="*/ 19 w 24"/>
                  <a:gd name="GluePoint5Y" fmla="*/ 0 h 29"/>
                  <a:gd name="GluePoint6X" fmla="*/ 18 w 24"/>
                  <a:gd name="GluePoint6Y" fmla="*/ 4 h 29"/>
                  <a:gd name="GluePoint7X" fmla="*/ 22 w 24"/>
                  <a:gd name="GluePoint7Y" fmla="*/ 5 h 29"/>
                  <a:gd name="GluePoint8X" fmla="*/ 24 w 24"/>
                  <a:gd name="GluePoint8Y" fmla="*/ 8 h 29"/>
                  <a:gd name="GluePoint9X" fmla="*/ 19 w 24"/>
                  <a:gd name="GluePoint9Y" fmla="*/ 13 h 29"/>
                  <a:gd name="GluePoint10X" fmla="*/ 21 w 24"/>
                  <a:gd name="GluePoint10Y" fmla="*/ 16 h 29"/>
                  <a:gd name="GluePoint11X" fmla="*/ 14 w 24"/>
                  <a:gd name="GluePoint11Y" fmla="*/ 16 h 29"/>
                  <a:gd name="GluePoint12X" fmla="*/ 13 w 24"/>
                  <a:gd name="GluePoint12Y" fmla="*/ 20 h 29"/>
                  <a:gd name="GluePoint13X" fmla="*/ 16 w 24"/>
                  <a:gd name="GluePoint13Y" fmla="*/ 21 h 29"/>
                  <a:gd name="GluePoint14X" fmla="*/ 10 w 24"/>
                  <a:gd name="GluePoint14Y" fmla="*/ 28 h 29"/>
                  <a:gd name="GluePoint15X" fmla="*/ 8 w 24"/>
                  <a:gd name="GluePoint15Y" fmla="*/ 26 h 29"/>
                  <a:gd name="GluePoint16X" fmla="*/ 8 w 24"/>
                  <a:gd name="GluePoint16Y" fmla="*/ 29 h 29"/>
                  <a:gd name="GluePoint17X" fmla="*/ 0 w 24"/>
                  <a:gd name="GluePoint17Y" fmla="*/ 29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4" h="29">
                    <a:moveTo>
                      <a:pt x="0" y="29"/>
                    </a:moveTo>
                    <a:lnTo>
                      <a:pt x="10" y="7"/>
                    </a:lnTo>
                    <a:lnTo>
                      <a:pt x="13" y="4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18" y="4"/>
                    </a:lnTo>
                    <a:lnTo>
                      <a:pt x="22" y="5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14" y="16"/>
                    </a:lnTo>
                    <a:lnTo>
                      <a:pt x="13" y="20"/>
                    </a:lnTo>
                    <a:lnTo>
                      <a:pt x="16" y="21"/>
                    </a:lnTo>
                    <a:lnTo>
                      <a:pt x="10" y="28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95" name="Freeform 136"/>
              <p:cNvSpPr/>
              <p:nvPr/>
            </p:nvSpPr>
            <p:spPr>
              <a:xfrm>
                <a:off x="4944960" y="1825560"/>
                <a:ext cx="161640" cy="694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69480"/>
                  <a:gd name="textAreaBottom" fmla="*/ 69840 h 69480"/>
                  <a:gd name="GluePoint1X" fmla="*/ 0 w 102"/>
                  <a:gd name="GluePoint1Y" fmla="*/ 2 h 44"/>
                  <a:gd name="GluePoint2X" fmla="*/ 11 w 102"/>
                  <a:gd name="GluePoint2Y" fmla="*/ 0 h 44"/>
                  <a:gd name="GluePoint3X" fmla="*/ 27 w 102"/>
                  <a:gd name="GluePoint3Y" fmla="*/ 7 h 44"/>
                  <a:gd name="GluePoint4X" fmla="*/ 43 w 102"/>
                  <a:gd name="GluePoint4Y" fmla="*/ 7 h 44"/>
                  <a:gd name="GluePoint5X" fmla="*/ 60 w 102"/>
                  <a:gd name="GluePoint5Y" fmla="*/ 18 h 44"/>
                  <a:gd name="GluePoint6X" fmla="*/ 78 w 102"/>
                  <a:gd name="GluePoint6Y" fmla="*/ 15 h 44"/>
                  <a:gd name="GluePoint7X" fmla="*/ 84 w 102"/>
                  <a:gd name="GluePoint7Y" fmla="*/ 18 h 44"/>
                  <a:gd name="GluePoint8X" fmla="*/ 86 w 102"/>
                  <a:gd name="GluePoint8Y" fmla="*/ 25 h 44"/>
                  <a:gd name="GluePoint9X" fmla="*/ 97 w 102"/>
                  <a:gd name="GluePoint9Y" fmla="*/ 29 h 44"/>
                  <a:gd name="GluePoint10X" fmla="*/ 94 w 102"/>
                  <a:gd name="GluePoint10Y" fmla="*/ 34 h 44"/>
                  <a:gd name="GluePoint11X" fmla="*/ 100 w 102"/>
                  <a:gd name="GluePoint11Y" fmla="*/ 39 h 44"/>
                  <a:gd name="GluePoint12X" fmla="*/ 102 w 102"/>
                  <a:gd name="GluePoint12Y" fmla="*/ 41 h 44"/>
                  <a:gd name="GluePoint13X" fmla="*/ 102 w 102"/>
                  <a:gd name="GluePoint13Y" fmla="*/ 42 h 44"/>
                  <a:gd name="GluePoint14X" fmla="*/ 92 w 102"/>
                  <a:gd name="GluePoint14Y" fmla="*/ 41 h 44"/>
                  <a:gd name="GluePoint15X" fmla="*/ 84 w 102"/>
                  <a:gd name="GluePoint15Y" fmla="*/ 37 h 44"/>
                  <a:gd name="GluePoint16X" fmla="*/ 78 w 102"/>
                  <a:gd name="GluePoint16Y" fmla="*/ 41 h 44"/>
                  <a:gd name="GluePoint17X" fmla="*/ 57 w 102"/>
                  <a:gd name="GluePoint17Y" fmla="*/ 44 h 44"/>
                  <a:gd name="GluePoint18X" fmla="*/ 48 w 102"/>
                  <a:gd name="GluePoint18Y" fmla="*/ 36 h 44"/>
                  <a:gd name="GluePoint19X" fmla="*/ 41 w 102"/>
                  <a:gd name="GluePoint19Y" fmla="*/ 37 h 44"/>
                  <a:gd name="GluePoint20X" fmla="*/ 32 w 102"/>
                  <a:gd name="GluePoint20Y" fmla="*/ 37 h 44"/>
                  <a:gd name="GluePoint21X" fmla="*/ 30 w 102"/>
                  <a:gd name="GluePoint21Y" fmla="*/ 36 h 44"/>
                  <a:gd name="GluePoint22X" fmla="*/ 32 w 102"/>
                  <a:gd name="GluePoint22Y" fmla="*/ 34 h 44"/>
                  <a:gd name="GluePoint23X" fmla="*/ 32 w 102"/>
                  <a:gd name="GluePoint23Y" fmla="*/ 28 h 44"/>
                  <a:gd name="GluePoint24X" fmla="*/ 24 w 102"/>
                  <a:gd name="GluePoint24Y" fmla="*/ 15 h 44"/>
                  <a:gd name="GluePoint25X" fmla="*/ 17 w 102"/>
                  <a:gd name="GluePoint25Y" fmla="*/ 10 h 44"/>
                  <a:gd name="GluePoint26X" fmla="*/ 8 w 102"/>
                  <a:gd name="GluePoint26Y" fmla="*/ 7 h 44"/>
                  <a:gd name="GluePoint27X" fmla="*/ 0 w 102"/>
                  <a:gd name="GluePoint27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102" h="44">
                    <a:moveTo>
                      <a:pt x="0" y="2"/>
                    </a:moveTo>
                    <a:lnTo>
                      <a:pt x="11" y="0"/>
                    </a:lnTo>
                    <a:lnTo>
                      <a:pt x="27" y="7"/>
                    </a:lnTo>
                    <a:lnTo>
                      <a:pt x="43" y="7"/>
                    </a:lnTo>
                    <a:lnTo>
                      <a:pt x="60" y="18"/>
                    </a:lnTo>
                    <a:lnTo>
                      <a:pt x="78" y="15"/>
                    </a:lnTo>
                    <a:lnTo>
                      <a:pt x="84" y="18"/>
                    </a:lnTo>
                    <a:lnTo>
                      <a:pt x="86" y="25"/>
                    </a:lnTo>
                    <a:lnTo>
                      <a:pt x="97" y="29"/>
                    </a:lnTo>
                    <a:lnTo>
                      <a:pt x="94" y="34"/>
                    </a:lnTo>
                    <a:lnTo>
                      <a:pt x="100" y="39"/>
                    </a:lnTo>
                    <a:lnTo>
                      <a:pt x="102" y="41"/>
                    </a:lnTo>
                    <a:lnTo>
                      <a:pt x="102" y="42"/>
                    </a:lnTo>
                    <a:lnTo>
                      <a:pt x="92" y="41"/>
                    </a:lnTo>
                    <a:lnTo>
                      <a:pt x="84" y="37"/>
                    </a:lnTo>
                    <a:lnTo>
                      <a:pt x="78" y="41"/>
                    </a:lnTo>
                    <a:lnTo>
                      <a:pt x="57" y="44"/>
                    </a:lnTo>
                    <a:lnTo>
                      <a:pt x="48" y="36"/>
                    </a:lnTo>
                    <a:lnTo>
                      <a:pt x="41" y="37"/>
                    </a:lnTo>
                    <a:lnTo>
                      <a:pt x="32" y="37"/>
                    </a:lnTo>
                    <a:lnTo>
                      <a:pt x="30" y="36"/>
                    </a:lnTo>
                    <a:lnTo>
                      <a:pt x="32" y="34"/>
                    </a:lnTo>
                    <a:lnTo>
                      <a:pt x="32" y="28"/>
                    </a:lnTo>
                    <a:lnTo>
                      <a:pt x="24" y="15"/>
                    </a:lnTo>
                    <a:lnTo>
                      <a:pt x="17" y="10"/>
                    </a:lnTo>
                    <a:lnTo>
                      <a:pt x="8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96" name="Freeform 137"/>
              <p:cNvSpPr/>
              <p:nvPr/>
            </p:nvSpPr>
            <p:spPr>
              <a:xfrm>
                <a:off x="4649760" y="1871640"/>
                <a:ext cx="68040" cy="5364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53640"/>
                  <a:gd name="textAreaBottom" fmla="*/ 54000 h 53640"/>
                  <a:gd name="GluePoint1X" fmla="*/ 26 w 43"/>
                  <a:gd name="GluePoint1Y" fmla="*/ 2 h 34"/>
                  <a:gd name="GluePoint2X" fmla="*/ 19 w 43"/>
                  <a:gd name="GluePoint2Y" fmla="*/ 2 h 34"/>
                  <a:gd name="GluePoint3X" fmla="*/ 14 w 43"/>
                  <a:gd name="GluePoint3Y" fmla="*/ 0 h 34"/>
                  <a:gd name="GluePoint4X" fmla="*/ 3 w 43"/>
                  <a:gd name="GluePoint4Y" fmla="*/ 4 h 34"/>
                  <a:gd name="GluePoint5X" fmla="*/ 7 w 43"/>
                  <a:gd name="GluePoint5Y" fmla="*/ 7 h 34"/>
                  <a:gd name="GluePoint6X" fmla="*/ 7 w 43"/>
                  <a:gd name="GluePoint6Y" fmla="*/ 10 h 34"/>
                  <a:gd name="GluePoint7X" fmla="*/ 3 w 43"/>
                  <a:gd name="GluePoint7Y" fmla="*/ 12 h 34"/>
                  <a:gd name="GluePoint8X" fmla="*/ 3 w 43"/>
                  <a:gd name="GluePoint8Y" fmla="*/ 20 h 34"/>
                  <a:gd name="GluePoint9X" fmla="*/ 0 w 43"/>
                  <a:gd name="GluePoint9Y" fmla="*/ 23 h 34"/>
                  <a:gd name="GluePoint10X" fmla="*/ 3 w 43"/>
                  <a:gd name="GluePoint10Y" fmla="*/ 24 h 34"/>
                  <a:gd name="GluePoint11X" fmla="*/ 13 w 43"/>
                  <a:gd name="GluePoint11Y" fmla="*/ 23 h 34"/>
                  <a:gd name="GluePoint12X" fmla="*/ 5 w 43"/>
                  <a:gd name="GluePoint12Y" fmla="*/ 28 h 34"/>
                  <a:gd name="GluePoint13X" fmla="*/ 5 w 43"/>
                  <a:gd name="GluePoint13Y" fmla="*/ 34 h 34"/>
                  <a:gd name="GluePoint14X" fmla="*/ 22 w 43"/>
                  <a:gd name="GluePoint14Y" fmla="*/ 18 h 34"/>
                  <a:gd name="GluePoint15X" fmla="*/ 41 w 43"/>
                  <a:gd name="GluePoint15Y" fmla="*/ 16 h 34"/>
                  <a:gd name="GluePoint16X" fmla="*/ 43 w 43"/>
                  <a:gd name="GluePoint16Y" fmla="*/ 13 h 34"/>
                  <a:gd name="GluePoint17X" fmla="*/ 29 w 43"/>
                  <a:gd name="GluePoint17Y" fmla="*/ 8 h 34"/>
                  <a:gd name="GluePoint18X" fmla="*/ 27 w 43"/>
                  <a:gd name="GluePoint18Y" fmla="*/ 7 h 34"/>
                  <a:gd name="GluePoint19X" fmla="*/ 26 w 43"/>
                  <a:gd name="GluePoint19Y" fmla="*/ 2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43" h="34">
                    <a:moveTo>
                      <a:pt x="26" y="2"/>
                    </a:moveTo>
                    <a:lnTo>
                      <a:pt x="19" y="2"/>
                    </a:lnTo>
                    <a:lnTo>
                      <a:pt x="14" y="0"/>
                    </a:lnTo>
                    <a:lnTo>
                      <a:pt x="3" y="4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3" y="12"/>
                    </a:lnTo>
                    <a:lnTo>
                      <a:pt x="3" y="20"/>
                    </a:lnTo>
                    <a:lnTo>
                      <a:pt x="0" y="23"/>
                    </a:lnTo>
                    <a:lnTo>
                      <a:pt x="3" y="24"/>
                    </a:lnTo>
                    <a:lnTo>
                      <a:pt x="13" y="23"/>
                    </a:lnTo>
                    <a:lnTo>
                      <a:pt x="5" y="28"/>
                    </a:lnTo>
                    <a:lnTo>
                      <a:pt x="5" y="34"/>
                    </a:lnTo>
                    <a:lnTo>
                      <a:pt x="22" y="18"/>
                    </a:lnTo>
                    <a:lnTo>
                      <a:pt x="41" y="16"/>
                    </a:lnTo>
                    <a:lnTo>
                      <a:pt x="43" y="13"/>
                    </a:lnTo>
                    <a:lnTo>
                      <a:pt x="29" y="8"/>
                    </a:lnTo>
                    <a:lnTo>
                      <a:pt x="27" y="7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97" name="Freeform 138"/>
              <p:cNvSpPr/>
              <p:nvPr/>
            </p:nvSpPr>
            <p:spPr>
              <a:xfrm>
                <a:off x="4521240" y="1878120"/>
                <a:ext cx="139320" cy="114120"/>
              </a:xfrm>
              <a:custGeom>
                <a:avLst/>
                <a:gdLst>
                  <a:gd name="textAreaLeft" fmla="*/ 0 w 139320"/>
                  <a:gd name="textAreaRight" fmla="*/ 139680 w 139320"/>
                  <a:gd name="textAreaTop" fmla="*/ 0 h 114120"/>
                  <a:gd name="textAreaBottom" fmla="*/ 114480 h 114120"/>
                  <a:gd name="GluePoint1X" fmla="*/ 0 w 88"/>
                  <a:gd name="GluePoint1Y" fmla="*/ 37 h 72"/>
                  <a:gd name="GluePoint2X" fmla="*/ 11 w 88"/>
                  <a:gd name="GluePoint2Y" fmla="*/ 22 h 72"/>
                  <a:gd name="GluePoint3X" fmla="*/ 11 w 88"/>
                  <a:gd name="GluePoint3Y" fmla="*/ 16 h 72"/>
                  <a:gd name="GluePoint4X" fmla="*/ 19 w 88"/>
                  <a:gd name="GluePoint4Y" fmla="*/ 14 h 72"/>
                  <a:gd name="GluePoint5X" fmla="*/ 27 w 88"/>
                  <a:gd name="GluePoint5Y" fmla="*/ 11 h 72"/>
                  <a:gd name="GluePoint6X" fmla="*/ 32 w 88"/>
                  <a:gd name="GluePoint6Y" fmla="*/ 11 h 72"/>
                  <a:gd name="GluePoint7X" fmla="*/ 37 w 88"/>
                  <a:gd name="GluePoint7Y" fmla="*/ 8 h 72"/>
                  <a:gd name="GluePoint8X" fmla="*/ 57 w 88"/>
                  <a:gd name="GluePoint8Y" fmla="*/ 3 h 72"/>
                  <a:gd name="GluePoint9X" fmla="*/ 73 w 88"/>
                  <a:gd name="GluePoint9Y" fmla="*/ 9 h 72"/>
                  <a:gd name="GluePoint10X" fmla="*/ 78 w 88"/>
                  <a:gd name="GluePoint10Y" fmla="*/ 8 h 72"/>
                  <a:gd name="GluePoint11X" fmla="*/ 81 w 88"/>
                  <a:gd name="GluePoint11Y" fmla="*/ 4 h 72"/>
                  <a:gd name="GluePoint12X" fmla="*/ 81 w 88"/>
                  <a:gd name="GluePoint12Y" fmla="*/ 0 h 72"/>
                  <a:gd name="GluePoint13X" fmla="*/ 84 w 88"/>
                  <a:gd name="GluePoint13Y" fmla="*/ 0 h 72"/>
                  <a:gd name="GluePoint14X" fmla="*/ 88 w 88"/>
                  <a:gd name="GluePoint14Y" fmla="*/ 3 h 72"/>
                  <a:gd name="GluePoint15X" fmla="*/ 88 w 88"/>
                  <a:gd name="GluePoint15Y" fmla="*/ 6 h 72"/>
                  <a:gd name="GluePoint16X" fmla="*/ 84 w 88"/>
                  <a:gd name="GluePoint16Y" fmla="*/ 8 h 72"/>
                  <a:gd name="GluePoint17X" fmla="*/ 84 w 88"/>
                  <a:gd name="GluePoint17Y" fmla="*/ 16 h 72"/>
                  <a:gd name="GluePoint18X" fmla="*/ 81 w 88"/>
                  <a:gd name="GluePoint18Y" fmla="*/ 19 h 72"/>
                  <a:gd name="GluePoint19X" fmla="*/ 67 w 88"/>
                  <a:gd name="GluePoint19Y" fmla="*/ 14 h 72"/>
                  <a:gd name="GluePoint20X" fmla="*/ 64 w 88"/>
                  <a:gd name="GluePoint20Y" fmla="*/ 16 h 72"/>
                  <a:gd name="GluePoint21X" fmla="*/ 59 w 88"/>
                  <a:gd name="GluePoint21Y" fmla="*/ 14 h 72"/>
                  <a:gd name="GluePoint22X" fmla="*/ 48 w 88"/>
                  <a:gd name="GluePoint22Y" fmla="*/ 20 h 72"/>
                  <a:gd name="GluePoint23X" fmla="*/ 54 w 88"/>
                  <a:gd name="GluePoint23Y" fmla="*/ 24 h 72"/>
                  <a:gd name="GluePoint24X" fmla="*/ 59 w 88"/>
                  <a:gd name="GluePoint24Y" fmla="*/ 28 h 72"/>
                  <a:gd name="GluePoint25X" fmla="*/ 51 w 88"/>
                  <a:gd name="GluePoint25Y" fmla="*/ 25 h 72"/>
                  <a:gd name="GluePoint26X" fmla="*/ 49 w 88"/>
                  <a:gd name="GluePoint26Y" fmla="*/ 27 h 72"/>
                  <a:gd name="GluePoint27X" fmla="*/ 53 w 88"/>
                  <a:gd name="GluePoint27Y" fmla="*/ 28 h 72"/>
                  <a:gd name="GluePoint28X" fmla="*/ 54 w 88"/>
                  <a:gd name="GluePoint28Y" fmla="*/ 32 h 72"/>
                  <a:gd name="GluePoint29X" fmla="*/ 49 w 88"/>
                  <a:gd name="GluePoint29Y" fmla="*/ 27 h 72"/>
                  <a:gd name="GluePoint30X" fmla="*/ 46 w 88"/>
                  <a:gd name="GluePoint30Y" fmla="*/ 27 h 72"/>
                  <a:gd name="GluePoint31X" fmla="*/ 49 w 88"/>
                  <a:gd name="GluePoint31Y" fmla="*/ 32 h 72"/>
                  <a:gd name="GluePoint32X" fmla="*/ 48 w 88"/>
                  <a:gd name="GluePoint32Y" fmla="*/ 32 h 72"/>
                  <a:gd name="GluePoint33X" fmla="*/ 43 w 88"/>
                  <a:gd name="GluePoint33Y" fmla="*/ 27 h 72"/>
                  <a:gd name="GluePoint34X" fmla="*/ 37 w 88"/>
                  <a:gd name="GluePoint34Y" fmla="*/ 24 h 72"/>
                  <a:gd name="GluePoint35X" fmla="*/ 38 w 88"/>
                  <a:gd name="GluePoint35Y" fmla="*/ 20 h 72"/>
                  <a:gd name="GluePoint36X" fmla="*/ 34 w 88"/>
                  <a:gd name="GluePoint36Y" fmla="*/ 22 h 72"/>
                  <a:gd name="GluePoint37X" fmla="*/ 35 w 88"/>
                  <a:gd name="GluePoint37Y" fmla="*/ 32 h 72"/>
                  <a:gd name="GluePoint38X" fmla="*/ 46 w 88"/>
                  <a:gd name="GluePoint38Y" fmla="*/ 46 h 72"/>
                  <a:gd name="GluePoint39X" fmla="*/ 43 w 88"/>
                  <a:gd name="GluePoint39Y" fmla="*/ 46 h 72"/>
                  <a:gd name="GluePoint40X" fmla="*/ 43 w 88"/>
                  <a:gd name="GluePoint40Y" fmla="*/ 43 h 72"/>
                  <a:gd name="GluePoint41X" fmla="*/ 40 w 88"/>
                  <a:gd name="GluePoint41Y" fmla="*/ 43 h 72"/>
                  <a:gd name="GluePoint42X" fmla="*/ 41 w 88"/>
                  <a:gd name="GluePoint42Y" fmla="*/ 48 h 72"/>
                  <a:gd name="GluePoint43X" fmla="*/ 35 w 88"/>
                  <a:gd name="GluePoint43Y" fmla="*/ 49 h 72"/>
                  <a:gd name="GluePoint44X" fmla="*/ 46 w 88"/>
                  <a:gd name="GluePoint44Y" fmla="*/ 54 h 72"/>
                  <a:gd name="GluePoint45X" fmla="*/ 48 w 88"/>
                  <a:gd name="GluePoint45Y" fmla="*/ 57 h 72"/>
                  <a:gd name="GluePoint46X" fmla="*/ 57 w 88"/>
                  <a:gd name="GluePoint46Y" fmla="*/ 62 h 72"/>
                  <a:gd name="GluePoint47X" fmla="*/ 59 w 88"/>
                  <a:gd name="GluePoint47Y" fmla="*/ 72 h 72"/>
                  <a:gd name="GluePoint48X" fmla="*/ 53 w 88"/>
                  <a:gd name="GluePoint48Y" fmla="*/ 67 h 72"/>
                  <a:gd name="GluePoint49X" fmla="*/ 45 w 88"/>
                  <a:gd name="GluePoint49Y" fmla="*/ 67 h 72"/>
                  <a:gd name="GluePoint50X" fmla="*/ 41 w 88"/>
                  <a:gd name="GluePoint50Y" fmla="*/ 65 h 72"/>
                  <a:gd name="GluePoint51X" fmla="*/ 45 w 88"/>
                  <a:gd name="GluePoint51Y" fmla="*/ 65 h 72"/>
                  <a:gd name="GluePoint52X" fmla="*/ 45 w 88"/>
                  <a:gd name="GluePoint52Y" fmla="*/ 64 h 72"/>
                  <a:gd name="GluePoint53X" fmla="*/ 38 w 88"/>
                  <a:gd name="GluePoint53Y" fmla="*/ 59 h 72"/>
                  <a:gd name="GluePoint54X" fmla="*/ 37 w 88"/>
                  <a:gd name="GluePoint54Y" fmla="*/ 61 h 72"/>
                  <a:gd name="GluePoint55X" fmla="*/ 19 w 88"/>
                  <a:gd name="GluePoint55Y" fmla="*/ 59 h 72"/>
                  <a:gd name="GluePoint56X" fmla="*/ 16 w 88"/>
                  <a:gd name="GluePoint56Y" fmla="*/ 61 h 72"/>
                  <a:gd name="GluePoint57X" fmla="*/ 10 w 88"/>
                  <a:gd name="GluePoint57Y" fmla="*/ 51 h 72"/>
                  <a:gd name="GluePoint58X" fmla="*/ 14 w 88"/>
                  <a:gd name="GluePoint58Y" fmla="*/ 51 h 72"/>
                  <a:gd name="GluePoint59X" fmla="*/ 14 w 88"/>
                  <a:gd name="GluePoint59Y" fmla="*/ 48 h 72"/>
                  <a:gd name="GluePoint60X" fmla="*/ 10 w 88"/>
                  <a:gd name="GluePoint60Y" fmla="*/ 48 h 72"/>
                  <a:gd name="GluePoint61X" fmla="*/ 10 w 88"/>
                  <a:gd name="GluePoint61Y" fmla="*/ 49 h 72"/>
                  <a:gd name="GluePoint62X" fmla="*/ 0 w 88"/>
                  <a:gd name="GluePoint62Y" fmla="*/ 37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88" h="72">
                    <a:moveTo>
                      <a:pt x="0" y="37"/>
                    </a:moveTo>
                    <a:lnTo>
                      <a:pt x="11" y="22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7" y="11"/>
                    </a:lnTo>
                    <a:lnTo>
                      <a:pt x="32" y="11"/>
                    </a:lnTo>
                    <a:lnTo>
                      <a:pt x="37" y="8"/>
                    </a:lnTo>
                    <a:lnTo>
                      <a:pt x="57" y="3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81" y="4"/>
                    </a:lnTo>
                    <a:lnTo>
                      <a:pt x="81" y="0"/>
                    </a:lnTo>
                    <a:lnTo>
                      <a:pt x="84" y="0"/>
                    </a:lnTo>
                    <a:lnTo>
                      <a:pt x="88" y="3"/>
                    </a:lnTo>
                    <a:lnTo>
                      <a:pt x="88" y="6"/>
                    </a:lnTo>
                    <a:lnTo>
                      <a:pt x="84" y="8"/>
                    </a:lnTo>
                    <a:lnTo>
                      <a:pt x="84" y="16"/>
                    </a:lnTo>
                    <a:lnTo>
                      <a:pt x="81" y="19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9" y="14"/>
                    </a:lnTo>
                    <a:lnTo>
                      <a:pt x="48" y="20"/>
                    </a:lnTo>
                    <a:lnTo>
                      <a:pt x="54" y="24"/>
                    </a:lnTo>
                    <a:lnTo>
                      <a:pt x="59" y="28"/>
                    </a:lnTo>
                    <a:lnTo>
                      <a:pt x="51" y="25"/>
                    </a:lnTo>
                    <a:lnTo>
                      <a:pt x="49" y="27"/>
                    </a:lnTo>
                    <a:lnTo>
                      <a:pt x="53" y="28"/>
                    </a:lnTo>
                    <a:lnTo>
                      <a:pt x="54" y="32"/>
                    </a:lnTo>
                    <a:lnTo>
                      <a:pt x="49" y="27"/>
                    </a:lnTo>
                    <a:lnTo>
                      <a:pt x="46" y="27"/>
                    </a:lnTo>
                    <a:lnTo>
                      <a:pt x="49" y="32"/>
                    </a:lnTo>
                    <a:lnTo>
                      <a:pt x="48" y="32"/>
                    </a:lnTo>
                    <a:lnTo>
                      <a:pt x="43" y="27"/>
                    </a:lnTo>
                    <a:lnTo>
                      <a:pt x="37" y="24"/>
                    </a:lnTo>
                    <a:lnTo>
                      <a:pt x="38" y="20"/>
                    </a:lnTo>
                    <a:lnTo>
                      <a:pt x="34" y="22"/>
                    </a:lnTo>
                    <a:lnTo>
                      <a:pt x="35" y="32"/>
                    </a:lnTo>
                    <a:lnTo>
                      <a:pt x="46" y="46"/>
                    </a:lnTo>
                    <a:lnTo>
                      <a:pt x="43" y="46"/>
                    </a:lnTo>
                    <a:lnTo>
                      <a:pt x="43" y="43"/>
                    </a:lnTo>
                    <a:lnTo>
                      <a:pt x="40" y="43"/>
                    </a:lnTo>
                    <a:lnTo>
                      <a:pt x="41" y="48"/>
                    </a:lnTo>
                    <a:lnTo>
                      <a:pt x="35" y="49"/>
                    </a:lnTo>
                    <a:lnTo>
                      <a:pt x="46" y="54"/>
                    </a:lnTo>
                    <a:lnTo>
                      <a:pt x="48" y="57"/>
                    </a:lnTo>
                    <a:lnTo>
                      <a:pt x="57" y="62"/>
                    </a:lnTo>
                    <a:lnTo>
                      <a:pt x="59" y="72"/>
                    </a:lnTo>
                    <a:lnTo>
                      <a:pt x="53" y="67"/>
                    </a:lnTo>
                    <a:lnTo>
                      <a:pt x="45" y="67"/>
                    </a:lnTo>
                    <a:lnTo>
                      <a:pt x="41" y="65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38" y="59"/>
                    </a:lnTo>
                    <a:lnTo>
                      <a:pt x="37" y="61"/>
                    </a:lnTo>
                    <a:lnTo>
                      <a:pt x="19" y="59"/>
                    </a:lnTo>
                    <a:lnTo>
                      <a:pt x="16" y="61"/>
                    </a:lnTo>
                    <a:lnTo>
                      <a:pt x="10" y="51"/>
                    </a:lnTo>
                    <a:lnTo>
                      <a:pt x="14" y="51"/>
                    </a:lnTo>
                    <a:lnTo>
                      <a:pt x="14" y="48"/>
                    </a:lnTo>
                    <a:lnTo>
                      <a:pt x="10" y="48"/>
                    </a:lnTo>
                    <a:lnTo>
                      <a:pt x="10" y="49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98" name="Freeform 139"/>
              <p:cNvSpPr/>
              <p:nvPr/>
            </p:nvSpPr>
            <p:spPr>
              <a:xfrm>
                <a:off x="4559400" y="1811160"/>
                <a:ext cx="137880" cy="8064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80640"/>
                  <a:gd name="textAreaBottom" fmla="*/ 81000 h 80640"/>
                  <a:gd name="GluePoint1X" fmla="*/ 13 w 87"/>
                  <a:gd name="GluePoint1Y" fmla="*/ 50 h 51"/>
                  <a:gd name="GluePoint2X" fmla="*/ 10 w 87"/>
                  <a:gd name="GluePoint2Y" fmla="*/ 38 h 51"/>
                  <a:gd name="GluePoint3X" fmla="*/ 3 w 87"/>
                  <a:gd name="GluePoint3Y" fmla="*/ 34 h 51"/>
                  <a:gd name="GluePoint4X" fmla="*/ 3 w 87"/>
                  <a:gd name="GluePoint4Y" fmla="*/ 27 h 51"/>
                  <a:gd name="GluePoint5X" fmla="*/ 8 w 87"/>
                  <a:gd name="GluePoint5Y" fmla="*/ 19 h 51"/>
                  <a:gd name="GluePoint6X" fmla="*/ 2 w 87"/>
                  <a:gd name="GluePoint6Y" fmla="*/ 13 h 51"/>
                  <a:gd name="GluePoint7X" fmla="*/ 0 w 87"/>
                  <a:gd name="GluePoint7Y" fmla="*/ 6 h 51"/>
                  <a:gd name="GluePoint8X" fmla="*/ 2 w 87"/>
                  <a:gd name="GluePoint8Y" fmla="*/ 1 h 51"/>
                  <a:gd name="GluePoint9X" fmla="*/ 5 w 87"/>
                  <a:gd name="GluePoint9Y" fmla="*/ 0 h 51"/>
                  <a:gd name="GluePoint10X" fmla="*/ 8 w 87"/>
                  <a:gd name="GluePoint10Y" fmla="*/ 1 h 51"/>
                  <a:gd name="GluePoint11X" fmla="*/ 6 w 87"/>
                  <a:gd name="GluePoint11Y" fmla="*/ 5 h 51"/>
                  <a:gd name="GluePoint12X" fmla="*/ 10 w 87"/>
                  <a:gd name="GluePoint12Y" fmla="*/ 6 h 51"/>
                  <a:gd name="GluePoint13X" fmla="*/ 44 w 87"/>
                  <a:gd name="GluePoint13Y" fmla="*/ 9 h 51"/>
                  <a:gd name="GluePoint14X" fmla="*/ 64 w 87"/>
                  <a:gd name="GluePoint14Y" fmla="*/ 1 h 51"/>
                  <a:gd name="GluePoint15X" fmla="*/ 68 w 87"/>
                  <a:gd name="GluePoint15Y" fmla="*/ 1 h 51"/>
                  <a:gd name="GluePoint16X" fmla="*/ 78 w 87"/>
                  <a:gd name="GluePoint16Y" fmla="*/ 5 h 51"/>
                  <a:gd name="GluePoint17X" fmla="*/ 84 w 87"/>
                  <a:gd name="GluePoint17Y" fmla="*/ 8 h 51"/>
                  <a:gd name="GluePoint18X" fmla="*/ 87 w 87"/>
                  <a:gd name="GluePoint18Y" fmla="*/ 8 h 51"/>
                  <a:gd name="GluePoint19X" fmla="*/ 87 w 87"/>
                  <a:gd name="GluePoint19Y" fmla="*/ 14 h 51"/>
                  <a:gd name="GluePoint20X" fmla="*/ 83 w 87"/>
                  <a:gd name="GluePoint20Y" fmla="*/ 14 h 51"/>
                  <a:gd name="GluePoint21X" fmla="*/ 79 w 87"/>
                  <a:gd name="GluePoint21Y" fmla="*/ 17 h 51"/>
                  <a:gd name="GluePoint22X" fmla="*/ 81 w 87"/>
                  <a:gd name="GluePoint22Y" fmla="*/ 25 h 51"/>
                  <a:gd name="GluePoint23X" fmla="*/ 75 w 87"/>
                  <a:gd name="GluePoint23Y" fmla="*/ 29 h 51"/>
                  <a:gd name="GluePoint24X" fmla="*/ 83 w 87"/>
                  <a:gd name="GluePoint24Y" fmla="*/ 40 h 51"/>
                  <a:gd name="GluePoint25X" fmla="*/ 76 w 87"/>
                  <a:gd name="GluePoint25Y" fmla="*/ 40 h 51"/>
                  <a:gd name="GluePoint26X" fmla="*/ 71 w 87"/>
                  <a:gd name="GluePoint26Y" fmla="*/ 38 h 51"/>
                  <a:gd name="GluePoint27X" fmla="*/ 60 w 87"/>
                  <a:gd name="GluePoint27Y" fmla="*/ 42 h 51"/>
                  <a:gd name="GluePoint28X" fmla="*/ 57 w 87"/>
                  <a:gd name="GluePoint28Y" fmla="*/ 42 h 51"/>
                  <a:gd name="GluePoint29X" fmla="*/ 57 w 87"/>
                  <a:gd name="GluePoint29Y" fmla="*/ 46 h 51"/>
                  <a:gd name="GluePoint30X" fmla="*/ 54 w 87"/>
                  <a:gd name="GluePoint30Y" fmla="*/ 50 h 51"/>
                  <a:gd name="GluePoint31X" fmla="*/ 49 w 87"/>
                  <a:gd name="GluePoint31Y" fmla="*/ 51 h 51"/>
                  <a:gd name="GluePoint32X" fmla="*/ 33 w 87"/>
                  <a:gd name="GluePoint32Y" fmla="*/ 45 h 51"/>
                  <a:gd name="GluePoint33X" fmla="*/ 13 w 87"/>
                  <a:gd name="GluePoint33Y" fmla="*/ 5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87" h="51">
                    <a:moveTo>
                      <a:pt x="13" y="50"/>
                    </a:moveTo>
                    <a:lnTo>
                      <a:pt x="10" y="38"/>
                    </a:lnTo>
                    <a:lnTo>
                      <a:pt x="3" y="34"/>
                    </a:lnTo>
                    <a:lnTo>
                      <a:pt x="3" y="27"/>
                    </a:lnTo>
                    <a:lnTo>
                      <a:pt x="8" y="19"/>
                    </a:lnTo>
                    <a:lnTo>
                      <a:pt x="2" y="13"/>
                    </a:ln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6" y="5"/>
                    </a:lnTo>
                    <a:lnTo>
                      <a:pt x="10" y="6"/>
                    </a:lnTo>
                    <a:lnTo>
                      <a:pt x="44" y="9"/>
                    </a:lnTo>
                    <a:lnTo>
                      <a:pt x="64" y="1"/>
                    </a:lnTo>
                    <a:lnTo>
                      <a:pt x="68" y="1"/>
                    </a:lnTo>
                    <a:lnTo>
                      <a:pt x="78" y="5"/>
                    </a:lnTo>
                    <a:lnTo>
                      <a:pt x="84" y="8"/>
                    </a:lnTo>
                    <a:lnTo>
                      <a:pt x="87" y="8"/>
                    </a:lnTo>
                    <a:lnTo>
                      <a:pt x="87" y="14"/>
                    </a:lnTo>
                    <a:lnTo>
                      <a:pt x="83" y="14"/>
                    </a:lnTo>
                    <a:lnTo>
                      <a:pt x="79" y="17"/>
                    </a:lnTo>
                    <a:lnTo>
                      <a:pt x="81" y="25"/>
                    </a:lnTo>
                    <a:lnTo>
                      <a:pt x="75" y="29"/>
                    </a:lnTo>
                    <a:lnTo>
                      <a:pt x="83" y="40"/>
                    </a:lnTo>
                    <a:lnTo>
                      <a:pt x="76" y="40"/>
                    </a:lnTo>
                    <a:lnTo>
                      <a:pt x="71" y="38"/>
                    </a:lnTo>
                    <a:lnTo>
                      <a:pt x="60" y="42"/>
                    </a:lnTo>
                    <a:lnTo>
                      <a:pt x="57" y="42"/>
                    </a:lnTo>
                    <a:lnTo>
                      <a:pt x="57" y="46"/>
                    </a:lnTo>
                    <a:lnTo>
                      <a:pt x="54" y="50"/>
                    </a:lnTo>
                    <a:lnTo>
                      <a:pt x="49" y="51"/>
                    </a:lnTo>
                    <a:lnTo>
                      <a:pt x="33" y="45"/>
                    </a:lnTo>
                    <a:lnTo>
                      <a:pt x="13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899" name="Freeform 140"/>
              <p:cNvSpPr/>
              <p:nvPr/>
            </p:nvSpPr>
            <p:spPr>
              <a:xfrm>
                <a:off x="4414680" y="1693800"/>
                <a:ext cx="140760" cy="727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72720"/>
                  <a:gd name="textAreaBottom" fmla="*/ 73080 h 72720"/>
                  <a:gd name="GluePoint1X" fmla="*/ 89 w 89"/>
                  <a:gd name="GluePoint1Y" fmla="*/ 9 h 46"/>
                  <a:gd name="GluePoint2X" fmla="*/ 86 w 89"/>
                  <a:gd name="GluePoint2Y" fmla="*/ 5 h 46"/>
                  <a:gd name="GluePoint3X" fmla="*/ 78 w 89"/>
                  <a:gd name="GluePoint3Y" fmla="*/ 1 h 46"/>
                  <a:gd name="GluePoint4X" fmla="*/ 61 w 89"/>
                  <a:gd name="GluePoint4Y" fmla="*/ 0 h 46"/>
                  <a:gd name="GluePoint5X" fmla="*/ 56 w 89"/>
                  <a:gd name="GluePoint5Y" fmla="*/ 1 h 46"/>
                  <a:gd name="GluePoint6X" fmla="*/ 56 w 89"/>
                  <a:gd name="GluePoint6Y" fmla="*/ 3 h 46"/>
                  <a:gd name="GluePoint7X" fmla="*/ 50 w 89"/>
                  <a:gd name="GluePoint7Y" fmla="*/ 6 h 46"/>
                  <a:gd name="GluePoint8X" fmla="*/ 47 w 89"/>
                  <a:gd name="GluePoint8Y" fmla="*/ 5 h 46"/>
                  <a:gd name="GluePoint9X" fmla="*/ 35 w 89"/>
                  <a:gd name="GluePoint9Y" fmla="*/ 8 h 46"/>
                  <a:gd name="GluePoint10X" fmla="*/ 31 w 89"/>
                  <a:gd name="GluePoint10Y" fmla="*/ 13 h 46"/>
                  <a:gd name="GluePoint11X" fmla="*/ 23 w 89"/>
                  <a:gd name="GluePoint11Y" fmla="*/ 13 h 46"/>
                  <a:gd name="GluePoint12X" fmla="*/ 13 w 89"/>
                  <a:gd name="GluePoint12Y" fmla="*/ 8 h 46"/>
                  <a:gd name="GluePoint13X" fmla="*/ 12 w 89"/>
                  <a:gd name="GluePoint13Y" fmla="*/ 13 h 46"/>
                  <a:gd name="GluePoint14X" fmla="*/ 5 w 89"/>
                  <a:gd name="GluePoint14Y" fmla="*/ 13 h 46"/>
                  <a:gd name="GluePoint15X" fmla="*/ 5 w 89"/>
                  <a:gd name="GluePoint15Y" fmla="*/ 14 h 46"/>
                  <a:gd name="GluePoint16X" fmla="*/ 7 w 89"/>
                  <a:gd name="GluePoint16Y" fmla="*/ 16 h 46"/>
                  <a:gd name="GluePoint17X" fmla="*/ 5 w 89"/>
                  <a:gd name="GluePoint17Y" fmla="*/ 21 h 46"/>
                  <a:gd name="GluePoint18X" fmla="*/ 5 w 89"/>
                  <a:gd name="GluePoint18Y" fmla="*/ 25 h 46"/>
                  <a:gd name="GluePoint19X" fmla="*/ 0 w 89"/>
                  <a:gd name="GluePoint19Y" fmla="*/ 27 h 46"/>
                  <a:gd name="GluePoint20X" fmla="*/ 4 w 89"/>
                  <a:gd name="GluePoint20Y" fmla="*/ 29 h 46"/>
                  <a:gd name="GluePoint21X" fmla="*/ 8 w 89"/>
                  <a:gd name="GluePoint21Y" fmla="*/ 34 h 46"/>
                  <a:gd name="GluePoint22X" fmla="*/ 20 w 89"/>
                  <a:gd name="GluePoint22Y" fmla="*/ 43 h 46"/>
                  <a:gd name="GluePoint23X" fmla="*/ 27 w 89"/>
                  <a:gd name="GluePoint23Y" fmla="*/ 46 h 46"/>
                  <a:gd name="GluePoint24X" fmla="*/ 37 w 89"/>
                  <a:gd name="GluePoint24Y" fmla="*/ 43 h 46"/>
                  <a:gd name="GluePoint25X" fmla="*/ 50 w 89"/>
                  <a:gd name="GluePoint25Y" fmla="*/ 40 h 46"/>
                  <a:gd name="GluePoint26X" fmla="*/ 56 w 89"/>
                  <a:gd name="GluePoint26Y" fmla="*/ 38 h 46"/>
                  <a:gd name="GluePoint27X" fmla="*/ 58 w 89"/>
                  <a:gd name="GluePoint27Y" fmla="*/ 40 h 46"/>
                  <a:gd name="GluePoint28X" fmla="*/ 69 w 89"/>
                  <a:gd name="GluePoint28Y" fmla="*/ 37 h 46"/>
                  <a:gd name="GluePoint29X" fmla="*/ 78 w 89"/>
                  <a:gd name="GluePoint29Y" fmla="*/ 22 h 46"/>
                  <a:gd name="GluePoint30X" fmla="*/ 80 w 89"/>
                  <a:gd name="GluePoint30Y" fmla="*/ 16 h 46"/>
                  <a:gd name="GluePoint31X" fmla="*/ 89 w 89"/>
                  <a:gd name="GluePoint31Y" fmla="*/ 9 h 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89" h="46">
                    <a:moveTo>
                      <a:pt x="89" y="9"/>
                    </a:moveTo>
                    <a:lnTo>
                      <a:pt x="86" y="5"/>
                    </a:lnTo>
                    <a:lnTo>
                      <a:pt x="78" y="1"/>
                    </a:lnTo>
                    <a:lnTo>
                      <a:pt x="61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50" y="6"/>
                    </a:lnTo>
                    <a:lnTo>
                      <a:pt x="47" y="5"/>
                    </a:lnTo>
                    <a:lnTo>
                      <a:pt x="35" y="8"/>
                    </a:lnTo>
                    <a:lnTo>
                      <a:pt x="31" y="13"/>
                    </a:lnTo>
                    <a:lnTo>
                      <a:pt x="23" y="13"/>
                    </a:lnTo>
                    <a:lnTo>
                      <a:pt x="13" y="8"/>
                    </a:lnTo>
                    <a:lnTo>
                      <a:pt x="12" y="13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7" y="16"/>
                    </a:lnTo>
                    <a:lnTo>
                      <a:pt x="5" y="21"/>
                    </a:lnTo>
                    <a:lnTo>
                      <a:pt x="5" y="25"/>
                    </a:lnTo>
                    <a:lnTo>
                      <a:pt x="0" y="27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20" y="43"/>
                    </a:lnTo>
                    <a:lnTo>
                      <a:pt x="27" y="46"/>
                    </a:lnTo>
                    <a:lnTo>
                      <a:pt x="37" y="43"/>
                    </a:lnTo>
                    <a:lnTo>
                      <a:pt x="50" y="40"/>
                    </a:lnTo>
                    <a:lnTo>
                      <a:pt x="56" y="38"/>
                    </a:lnTo>
                    <a:lnTo>
                      <a:pt x="58" y="40"/>
                    </a:lnTo>
                    <a:lnTo>
                      <a:pt x="69" y="37"/>
                    </a:lnTo>
                    <a:lnTo>
                      <a:pt x="78" y="22"/>
                    </a:lnTo>
                    <a:lnTo>
                      <a:pt x="80" y="16"/>
                    </a:lnTo>
                    <a:lnTo>
                      <a:pt x="89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6360" bIns="36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00" name="Freeform 141"/>
              <p:cNvSpPr/>
              <p:nvPr/>
            </p:nvSpPr>
            <p:spPr>
              <a:xfrm>
                <a:off x="4361040" y="1736640"/>
                <a:ext cx="66240" cy="42480"/>
              </a:xfrm>
              <a:custGeom>
                <a:avLst/>
                <a:gdLst>
                  <a:gd name="textAreaLeft" fmla="*/ 0 w 66240"/>
                  <a:gd name="textAreaRight" fmla="*/ 66600 w 66240"/>
                  <a:gd name="textAreaTop" fmla="*/ 0 h 42480"/>
                  <a:gd name="textAreaBottom" fmla="*/ 42840 h 42480"/>
                  <a:gd name="GluePoint1X" fmla="*/ 1 w 42"/>
                  <a:gd name="GluePoint1Y" fmla="*/ 24 h 27"/>
                  <a:gd name="GluePoint2X" fmla="*/ 12 w 42"/>
                  <a:gd name="GluePoint2Y" fmla="*/ 26 h 27"/>
                  <a:gd name="GluePoint3X" fmla="*/ 15 w 42"/>
                  <a:gd name="GluePoint3Y" fmla="*/ 23 h 27"/>
                  <a:gd name="GluePoint4X" fmla="*/ 19 w 42"/>
                  <a:gd name="GluePoint4Y" fmla="*/ 26 h 27"/>
                  <a:gd name="GluePoint5X" fmla="*/ 20 w 42"/>
                  <a:gd name="GluePoint5Y" fmla="*/ 26 h 27"/>
                  <a:gd name="GluePoint6X" fmla="*/ 23 w 42"/>
                  <a:gd name="GluePoint6Y" fmla="*/ 27 h 27"/>
                  <a:gd name="GluePoint7X" fmla="*/ 25 w 42"/>
                  <a:gd name="GluePoint7Y" fmla="*/ 26 h 27"/>
                  <a:gd name="GluePoint8X" fmla="*/ 25 w 42"/>
                  <a:gd name="GluePoint8Y" fmla="*/ 21 h 27"/>
                  <a:gd name="GluePoint9X" fmla="*/ 30 w 42"/>
                  <a:gd name="GluePoint9Y" fmla="*/ 18 h 27"/>
                  <a:gd name="GluePoint10X" fmla="*/ 30 w 42"/>
                  <a:gd name="GluePoint10Y" fmla="*/ 16 h 27"/>
                  <a:gd name="GluePoint11X" fmla="*/ 28 w 42"/>
                  <a:gd name="GluePoint11Y" fmla="*/ 15 h 27"/>
                  <a:gd name="GluePoint12X" fmla="*/ 28 w 42"/>
                  <a:gd name="GluePoint12Y" fmla="*/ 11 h 27"/>
                  <a:gd name="GluePoint13X" fmla="*/ 38 w 42"/>
                  <a:gd name="GluePoint13Y" fmla="*/ 10 h 27"/>
                  <a:gd name="GluePoint14X" fmla="*/ 38 w 42"/>
                  <a:gd name="GluePoint14Y" fmla="*/ 7 h 27"/>
                  <a:gd name="GluePoint15X" fmla="*/ 41 w 42"/>
                  <a:gd name="GluePoint15Y" fmla="*/ 7 h 27"/>
                  <a:gd name="GluePoint16X" fmla="*/ 42 w 42"/>
                  <a:gd name="GluePoint16Y" fmla="*/ 7 h 27"/>
                  <a:gd name="GluePoint17X" fmla="*/ 38 w 42"/>
                  <a:gd name="GluePoint17Y" fmla="*/ 2 h 27"/>
                  <a:gd name="GluePoint18X" fmla="*/ 34 w 42"/>
                  <a:gd name="GluePoint18Y" fmla="*/ 0 h 27"/>
                  <a:gd name="GluePoint19X" fmla="*/ 31 w 42"/>
                  <a:gd name="GluePoint19Y" fmla="*/ 3 h 27"/>
                  <a:gd name="GluePoint20X" fmla="*/ 17 w 42"/>
                  <a:gd name="GluePoint20Y" fmla="*/ 5 h 27"/>
                  <a:gd name="GluePoint21X" fmla="*/ 14 w 42"/>
                  <a:gd name="GluePoint21Y" fmla="*/ 8 h 27"/>
                  <a:gd name="GluePoint22X" fmla="*/ 1 w 42"/>
                  <a:gd name="GluePoint22Y" fmla="*/ 7 h 27"/>
                  <a:gd name="GluePoint23X" fmla="*/ 0 w 42"/>
                  <a:gd name="GluePoint23Y" fmla="*/ 11 h 27"/>
                  <a:gd name="GluePoint24X" fmla="*/ 1 w 42"/>
                  <a:gd name="GluePoint24Y" fmla="*/ 11 h 27"/>
                  <a:gd name="GluePoint25X" fmla="*/ 0 w 42"/>
                  <a:gd name="GluePoint25Y" fmla="*/ 16 h 27"/>
                  <a:gd name="GluePoint26X" fmla="*/ 1 w 42"/>
                  <a:gd name="GluePoint26Y" fmla="*/ 18 h 27"/>
                  <a:gd name="GluePoint27X" fmla="*/ 6 w 42"/>
                  <a:gd name="GluePoint27Y" fmla="*/ 23 h 27"/>
                  <a:gd name="GluePoint28X" fmla="*/ 3 w 42"/>
                  <a:gd name="GluePoint28Y" fmla="*/ 24 h 27"/>
                  <a:gd name="GluePoint29X" fmla="*/ 1 w 42"/>
                  <a:gd name="GluePoint29Y" fmla="*/ 24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2" h="27">
                    <a:moveTo>
                      <a:pt x="1" y="24"/>
                    </a:moveTo>
                    <a:lnTo>
                      <a:pt x="12" y="26"/>
                    </a:lnTo>
                    <a:lnTo>
                      <a:pt x="15" y="23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3" y="27"/>
                    </a:lnTo>
                    <a:lnTo>
                      <a:pt x="25" y="26"/>
                    </a:lnTo>
                    <a:lnTo>
                      <a:pt x="25" y="21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28" y="15"/>
                    </a:lnTo>
                    <a:lnTo>
                      <a:pt x="28" y="11"/>
                    </a:lnTo>
                    <a:lnTo>
                      <a:pt x="38" y="10"/>
                    </a:lnTo>
                    <a:lnTo>
                      <a:pt x="38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17" y="5"/>
                    </a:lnTo>
                    <a:lnTo>
                      <a:pt x="14" y="8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6" y="23"/>
                    </a:lnTo>
                    <a:lnTo>
                      <a:pt x="3" y="24"/>
                    </a:lnTo>
                    <a:lnTo>
                      <a:pt x="1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01" name="Freeform 142"/>
              <p:cNvSpPr/>
              <p:nvPr/>
            </p:nvSpPr>
            <p:spPr>
              <a:xfrm>
                <a:off x="4427640" y="1665360"/>
                <a:ext cx="115560" cy="489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48960"/>
                  <a:gd name="textAreaBottom" fmla="*/ 49320 h 48960"/>
                  <a:gd name="GluePoint1X" fmla="*/ 70 w 73"/>
                  <a:gd name="GluePoint1Y" fmla="*/ 19 h 31"/>
                  <a:gd name="GluePoint2X" fmla="*/ 53 w 73"/>
                  <a:gd name="GluePoint2Y" fmla="*/ 18 h 31"/>
                  <a:gd name="GluePoint3X" fmla="*/ 48 w 73"/>
                  <a:gd name="GluePoint3Y" fmla="*/ 19 h 31"/>
                  <a:gd name="GluePoint4X" fmla="*/ 48 w 73"/>
                  <a:gd name="GluePoint4Y" fmla="*/ 21 h 31"/>
                  <a:gd name="GluePoint5X" fmla="*/ 42 w 73"/>
                  <a:gd name="GluePoint5Y" fmla="*/ 24 h 31"/>
                  <a:gd name="GluePoint6X" fmla="*/ 39 w 73"/>
                  <a:gd name="GluePoint6Y" fmla="*/ 23 h 31"/>
                  <a:gd name="GluePoint7X" fmla="*/ 27 w 73"/>
                  <a:gd name="GluePoint7Y" fmla="*/ 26 h 31"/>
                  <a:gd name="GluePoint8X" fmla="*/ 23 w 73"/>
                  <a:gd name="GluePoint8Y" fmla="*/ 31 h 31"/>
                  <a:gd name="GluePoint9X" fmla="*/ 15 w 73"/>
                  <a:gd name="GluePoint9Y" fmla="*/ 31 h 31"/>
                  <a:gd name="GluePoint10X" fmla="*/ 5 w 73"/>
                  <a:gd name="GluePoint10Y" fmla="*/ 26 h 31"/>
                  <a:gd name="GluePoint11X" fmla="*/ 0 w 73"/>
                  <a:gd name="GluePoint11Y" fmla="*/ 18 h 31"/>
                  <a:gd name="GluePoint12X" fmla="*/ 4 w 73"/>
                  <a:gd name="GluePoint12Y" fmla="*/ 13 h 31"/>
                  <a:gd name="GluePoint13X" fmla="*/ 10 w 73"/>
                  <a:gd name="GluePoint13Y" fmla="*/ 15 h 31"/>
                  <a:gd name="GluePoint14X" fmla="*/ 13 w 73"/>
                  <a:gd name="GluePoint14Y" fmla="*/ 11 h 31"/>
                  <a:gd name="GluePoint15X" fmla="*/ 16 w 73"/>
                  <a:gd name="GluePoint15Y" fmla="*/ 8 h 31"/>
                  <a:gd name="GluePoint16X" fmla="*/ 16 w 73"/>
                  <a:gd name="GluePoint16Y" fmla="*/ 5 h 31"/>
                  <a:gd name="GluePoint17X" fmla="*/ 24 w 73"/>
                  <a:gd name="GluePoint17Y" fmla="*/ 0 h 31"/>
                  <a:gd name="GluePoint18X" fmla="*/ 27 w 73"/>
                  <a:gd name="GluePoint18Y" fmla="*/ 2 h 31"/>
                  <a:gd name="GluePoint19X" fmla="*/ 32 w 73"/>
                  <a:gd name="GluePoint19Y" fmla="*/ 0 h 31"/>
                  <a:gd name="GluePoint20X" fmla="*/ 40 w 73"/>
                  <a:gd name="GluePoint20Y" fmla="*/ 5 h 31"/>
                  <a:gd name="GluePoint21X" fmla="*/ 46 w 73"/>
                  <a:gd name="GluePoint21Y" fmla="*/ 2 h 31"/>
                  <a:gd name="GluePoint22X" fmla="*/ 53 w 73"/>
                  <a:gd name="GluePoint22Y" fmla="*/ 3 h 31"/>
                  <a:gd name="GluePoint23X" fmla="*/ 61 w 73"/>
                  <a:gd name="GluePoint23Y" fmla="*/ 2 h 31"/>
                  <a:gd name="GluePoint24X" fmla="*/ 73 w 73"/>
                  <a:gd name="GluePoint24Y" fmla="*/ 7 h 31"/>
                  <a:gd name="GluePoint25X" fmla="*/ 70 w 73"/>
                  <a:gd name="GluePoint25Y" fmla="*/ 19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73" h="31">
                    <a:moveTo>
                      <a:pt x="70" y="19"/>
                    </a:moveTo>
                    <a:lnTo>
                      <a:pt x="53" y="18"/>
                    </a:lnTo>
                    <a:lnTo>
                      <a:pt x="48" y="19"/>
                    </a:lnTo>
                    <a:lnTo>
                      <a:pt x="48" y="21"/>
                    </a:lnTo>
                    <a:lnTo>
                      <a:pt x="42" y="24"/>
                    </a:lnTo>
                    <a:lnTo>
                      <a:pt x="39" y="23"/>
                    </a:lnTo>
                    <a:lnTo>
                      <a:pt x="27" y="26"/>
                    </a:lnTo>
                    <a:lnTo>
                      <a:pt x="23" y="31"/>
                    </a:lnTo>
                    <a:lnTo>
                      <a:pt x="15" y="31"/>
                    </a:lnTo>
                    <a:lnTo>
                      <a:pt x="5" y="26"/>
                    </a:lnTo>
                    <a:lnTo>
                      <a:pt x="0" y="18"/>
                    </a:lnTo>
                    <a:lnTo>
                      <a:pt x="4" y="13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24" y="0"/>
                    </a:lnTo>
                    <a:lnTo>
                      <a:pt x="27" y="2"/>
                    </a:lnTo>
                    <a:lnTo>
                      <a:pt x="32" y="0"/>
                    </a:lnTo>
                    <a:lnTo>
                      <a:pt x="40" y="5"/>
                    </a:lnTo>
                    <a:lnTo>
                      <a:pt x="46" y="2"/>
                    </a:lnTo>
                    <a:lnTo>
                      <a:pt x="53" y="3"/>
                    </a:lnTo>
                    <a:lnTo>
                      <a:pt x="61" y="2"/>
                    </a:lnTo>
                    <a:lnTo>
                      <a:pt x="73" y="7"/>
                    </a:lnTo>
                    <a:lnTo>
                      <a:pt x="70" y="1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02" name="Freeform 143"/>
              <p:cNvSpPr/>
              <p:nvPr/>
            </p:nvSpPr>
            <p:spPr>
              <a:xfrm>
                <a:off x="4319640" y="162252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92 w 92"/>
                  <a:gd name="GluePoint1Y" fmla="*/ 27 h 45"/>
                  <a:gd name="GluePoint2X" fmla="*/ 89 w 92"/>
                  <a:gd name="GluePoint2Y" fmla="*/ 25 h 45"/>
                  <a:gd name="GluePoint3X" fmla="*/ 83 w 92"/>
                  <a:gd name="GluePoint3Y" fmla="*/ 19 h 45"/>
                  <a:gd name="GluePoint4X" fmla="*/ 78 w 92"/>
                  <a:gd name="GluePoint4Y" fmla="*/ 17 h 45"/>
                  <a:gd name="GluePoint5X" fmla="*/ 76 w 92"/>
                  <a:gd name="GluePoint5Y" fmla="*/ 14 h 45"/>
                  <a:gd name="GluePoint6X" fmla="*/ 65 w 92"/>
                  <a:gd name="GluePoint6Y" fmla="*/ 13 h 45"/>
                  <a:gd name="GluePoint7X" fmla="*/ 67 w 92"/>
                  <a:gd name="GluePoint7Y" fmla="*/ 14 h 45"/>
                  <a:gd name="GluePoint8X" fmla="*/ 64 w 92"/>
                  <a:gd name="GluePoint8Y" fmla="*/ 16 h 45"/>
                  <a:gd name="GluePoint9X" fmla="*/ 57 w 92"/>
                  <a:gd name="GluePoint9Y" fmla="*/ 13 h 45"/>
                  <a:gd name="GluePoint10X" fmla="*/ 57 w 92"/>
                  <a:gd name="GluePoint10Y" fmla="*/ 9 h 45"/>
                  <a:gd name="GluePoint11X" fmla="*/ 53 w 92"/>
                  <a:gd name="GluePoint11Y" fmla="*/ 6 h 45"/>
                  <a:gd name="GluePoint12X" fmla="*/ 45 w 92"/>
                  <a:gd name="GluePoint12Y" fmla="*/ 6 h 45"/>
                  <a:gd name="GluePoint13X" fmla="*/ 41 w 92"/>
                  <a:gd name="GluePoint13Y" fmla="*/ 3 h 45"/>
                  <a:gd name="GluePoint14X" fmla="*/ 38 w 92"/>
                  <a:gd name="GluePoint14Y" fmla="*/ 6 h 45"/>
                  <a:gd name="GluePoint15X" fmla="*/ 37 w 92"/>
                  <a:gd name="GluePoint15Y" fmla="*/ 5 h 45"/>
                  <a:gd name="GluePoint16X" fmla="*/ 29 w 92"/>
                  <a:gd name="GluePoint16Y" fmla="*/ 0 h 45"/>
                  <a:gd name="GluePoint17X" fmla="*/ 29 w 92"/>
                  <a:gd name="GluePoint17Y" fmla="*/ 5 h 45"/>
                  <a:gd name="GluePoint18X" fmla="*/ 6 w 92"/>
                  <a:gd name="GluePoint18Y" fmla="*/ 14 h 45"/>
                  <a:gd name="GluePoint19X" fmla="*/ 5 w 92"/>
                  <a:gd name="GluePoint19Y" fmla="*/ 16 h 45"/>
                  <a:gd name="GluePoint20X" fmla="*/ 0 w 92"/>
                  <a:gd name="GluePoint20Y" fmla="*/ 14 h 45"/>
                  <a:gd name="GluePoint21X" fmla="*/ 0 w 92"/>
                  <a:gd name="GluePoint21Y" fmla="*/ 16 h 45"/>
                  <a:gd name="GluePoint22X" fmla="*/ 5 w 92"/>
                  <a:gd name="GluePoint22Y" fmla="*/ 19 h 45"/>
                  <a:gd name="GluePoint23X" fmla="*/ 6 w 92"/>
                  <a:gd name="GluePoint23Y" fmla="*/ 25 h 45"/>
                  <a:gd name="GluePoint24X" fmla="*/ 10 w 92"/>
                  <a:gd name="GluePoint24Y" fmla="*/ 29 h 45"/>
                  <a:gd name="GluePoint25X" fmla="*/ 27 w 92"/>
                  <a:gd name="GluePoint25Y" fmla="*/ 40 h 45"/>
                  <a:gd name="GluePoint26X" fmla="*/ 32 w 92"/>
                  <a:gd name="GluePoint26Y" fmla="*/ 43 h 45"/>
                  <a:gd name="GluePoint27X" fmla="*/ 37 w 92"/>
                  <a:gd name="GluePoint27Y" fmla="*/ 43 h 45"/>
                  <a:gd name="GluePoint28X" fmla="*/ 41 w 92"/>
                  <a:gd name="GluePoint28Y" fmla="*/ 40 h 45"/>
                  <a:gd name="GluePoint29X" fmla="*/ 43 w 92"/>
                  <a:gd name="GluePoint29Y" fmla="*/ 37 h 45"/>
                  <a:gd name="GluePoint30X" fmla="*/ 51 w 92"/>
                  <a:gd name="GluePoint30Y" fmla="*/ 37 h 45"/>
                  <a:gd name="GluePoint31X" fmla="*/ 57 w 92"/>
                  <a:gd name="GluePoint31Y" fmla="*/ 40 h 45"/>
                  <a:gd name="GluePoint32X" fmla="*/ 67 w 92"/>
                  <a:gd name="GluePoint32Y" fmla="*/ 40 h 45"/>
                  <a:gd name="GluePoint33X" fmla="*/ 68 w 92"/>
                  <a:gd name="GluePoint33Y" fmla="*/ 45 h 45"/>
                  <a:gd name="GluePoint34X" fmla="*/ 72 w 92"/>
                  <a:gd name="GluePoint34Y" fmla="*/ 40 h 45"/>
                  <a:gd name="GluePoint35X" fmla="*/ 78 w 92"/>
                  <a:gd name="GluePoint35Y" fmla="*/ 42 h 45"/>
                  <a:gd name="GluePoint36X" fmla="*/ 81 w 92"/>
                  <a:gd name="GluePoint36Y" fmla="*/ 38 h 45"/>
                  <a:gd name="GluePoint37X" fmla="*/ 84 w 92"/>
                  <a:gd name="GluePoint37Y" fmla="*/ 35 h 45"/>
                  <a:gd name="GluePoint38X" fmla="*/ 84 w 92"/>
                  <a:gd name="GluePoint38Y" fmla="*/ 32 h 45"/>
                  <a:gd name="GluePoint39X" fmla="*/ 92 w 92"/>
                  <a:gd name="GluePoint39Y" fmla="*/ 27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92" y="27"/>
                    </a:moveTo>
                    <a:lnTo>
                      <a:pt x="89" y="25"/>
                    </a:lnTo>
                    <a:lnTo>
                      <a:pt x="83" y="19"/>
                    </a:lnTo>
                    <a:lnTo>
                      <a:pt x="78" y="17"/>
                    </a:lnTo>
                    <a:lnTo>
                      <a:pt x="76" y="14"/>
                    </a:lnTo>
                    <a:lnTo>
                      <a:pt x="65" y="13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7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5" y="6"/>
                    </a:lnTo>
                    <a:lnTo>
                      <a:pt x="41" y="3"/>
                    </a:lnTo>
                    <a:lnTo>
                      <a:pt x="38" y="6"/>
                    </a:lnTo>
                    <a:lnTo>
                      <a:pt x="37" y="5"/>
                    </a:lnTo>
                    <a:lnTo>
                      <a:pt x="29" y="0"/>
                    </a:lnTo>
                    <a:lnTo>
                      <a:pt x="29" y="5"/>
                    </a:lnTo>
                    <a:lnTo>
                      <a:pt x="6" y="14"/>
                    </a:lnTo>
                    <a:lnTo>
                      <a:pt x="5" y="16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5" y="19"/>
                    </a:lnTo>
                    <a:lnTo>
                      <a:pt x="6" y="25"/>
                    </a:lnTo>
                    <a:lnTo>
                      <a:pt x="10" y="29"/>
                    </a:lnTo>
                    <a:lnTo>
                      <a:pt x="27" y="40"/>
                    </a:lnTo>
                    <a:lnTo>
                      <a:pt x="32" y="43"/>
                    </a:lnTo>
                    <a:lnTo>
                      <a:pt x="37" y="43"/>
                    </a:lnTo>
                    <a:lnTo>
                      <a:pt x="41" y="40"/>
                    </a:lnTo>
                    <a:lnTo>
                      <a:pt x="43" y="37"/>
                    </a:lnTo>
                    <a:lnTo>
                      <a:pt x="51" y="37"/>
                    </a:lnTo>
                    <a:lnTo>
                      <a:pt x="57" y="40"/>
                    </a:lnTo>
                    <a:lnTo>
                      <a:pt x="67" y="40"/>
                    </a:lnTo>
                    <a:lnTo>
                      <a:pt x="68" y="45"/>
                    </a:lnTo>
                    <a:lnTo>
                      <a:pt x="72" y="40"/>
                    </a:lnTo>
                    <a:lnTo>
                      <a:pt x="78" y="42"/>
                    </a:lnTo>
                    <a:lnTo>
                      <a:pt x="81" y="38"/>
                    </a:lnTo>
                    <a:lnTo>
                      <a:pt x="84" y="35"/>
                    </a:lnTo>
                    <a:lnTo>
                      <a:pt x="84" y="32"/>
                    </a:lnTo>
                    <a:lnTo>
                      <a:pt x="92" y="2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03" name="Freeform 144"/>
              <p:cNvSpPr/>
              <p:nvPr/>
            </p:nvSpPr>
            <p:spPr>
              <a:xfrm>
                <a:off x="4272120" y="1681200"/>
                <a:ext cx="163080" cy="68040"/>
              </a:xfrm>
              <a:custGeom>
                <a:avLst/>
                <a:gdLst>
                  <a:gd name="textAreaLeft" fmla="*/ 0 w 163080"/>
                  <a:gd name="textAreaRight" fmla="*/ 163440 w 163080"/>
                  <a:gd name="textAreaTop" fmla="*/ 0 h 68040"/>
                  <a:gd name="textAreaBottom" fmla="*/ 68400 h 68040"/>
                  <a:gd name="GluePoint1X" fmla="*/ 57 w 103"/>
                  <a:gd name="GluePoint1Y" fmla="*/ 42 h 43"/>
                  <a:gd name="GluePoint2X" fmla="*/ 41 w 103"/>
                  <a:gd name="GluePoint2Y" fmla="*/ 38 h 43"/>
                  <a:gd name="GluePoint3X" fmla="*/ 38 w 103"/>
                  <a:gd name="GluePoint3Y" fmla="*/ 37 h 43"/>
                  <a:gd name="GluePoint4X" fmla="*/ 35 w 103"/>
                  <a:gd name="GluePoint4Y" fmla="*/ 32 h 43"/>
                  <a:gd name="GluePoint5X" fmla="*/ 17 w 103"/>
                  <a:gd name="GluePoint5Y" fmla="*/ 37 h 43"/>
                  <a:gd name="GluePoint6X" fmla="*/ 13 w 103"/>
                  <a:gd name="GluePoint6Y" fmla="*/ 37 h 43"/>
                  <a:gd name="GluePoint7X" fmla="*/ 3 w 103"/>
                  <a:gd name="GluePoint7Y" fmla="*/ 33 h 43"/>
                  <a:gd name="GluePoint8X" fmla="*/ 0 w 103"/>
                  <a:gd name="GluePoint8Y" fmla="*/ 30 h 43"/>
                  <a:gd name="GluePoint9X" fmla="*/ 2 w 103"/>
                  <a:gd name="GluePoint9Y" fmla="*/ 27 h 43"/>
                  <a:gd name="GluePoint10X" fmla="*/ 0 w 103"/>
                  <a:gd name="GluePoint10Y" fmla="*/ 25 h 43"/>
                  <a:gd name="GluePoint11X" fmla="*/ 5 w 103"/>
                  <a:gd name="GluePoint11Y" fmla="*/ 24 h 43"/>
                  <a:gd name="GluePoint12X" fmla="*/ 11 w 103"/>
                  <a:gd name="GluePoint12Y" fmla="*/ 27 h 43"/>
                  <a:gd name="GluePoint13X" fmla="*/ 14 w 103"/>
                  <a:gd name="GluePoint13Y" fmla="*/ 24 h 43"/>
                  <a:gd name="GluePoint14X" fmla="*/ 24 w 103"/>
                  <a:gd name="GluePoint14Y" fmla="*/ 25 h 43"/>
                  <a:gd name="GluePoint15X" fmla="*/ 38 w 103"/>
                  <a:gd name="GluePoint15Y" fmla="*/ 22 h 43"/>
                  <a:gd name="GluePoint16X" fmla="*/ 44 w 103"/>
                  <a:gd name="GluePoint16Y" fmla="*/ 22 h 43"/>
                  <a:gd name="GluePoint17X" fmla="*/ 44 w 103"/>
                  <a:gd name="GluePoint17Y" fmla="*/ 24 h 43"/>
                  <a:gd name="GluePoint18X" fmla="*/ 48 w 103"/>
                  <a:gd name="GluePoint18Y" fmla="*/ 24 h 43"/>
                  <a:gd name="GluePoint19X" fmla="*/ 44 w 103"/>
                  <a:gd name="GluePoint19Y" fmla="*/ 14 h 43"/>
                  <a:gd name="GluePoint20X" fmla="*/ 46 w 103"/>
                  <a:gd name="GluePoint20Y" fmla="*/ 13 h 43"/>
                  <a:gd name="GluePoint21X" fmla="*/ 51 w 103"/>
                  <a:gd name="GluePoint21Y" fmla="*/ 11 h 43"/>
                  <a:gd name="GluePoint22X" fmla="*/ 52 w 103"/>
                  <a:gd name="GluePoint22Y" fmla="*/ 6 h 43"/>
                  <a:gd name="GluePoint23X" fmla="*/ 57 w 103"/>
                  <a:gd name="GluePoint23Y" fmla="*/ 5 h 43"/>
                  <a:gd name="GluePoint24X" fmla="*/ 57 w 103"/>
                  <a:gd name="GluePoint24Y" fmla="*/ 3 h 43"/>
                  <a:gd name="GluePoint25X" fmla="*/ 62 w 103"/>
                  <a:gd name="GluePoint25Y" fmla="*/ 6 h 43"/>
                  <a:gd name="GluePoint26X" fmla="*/ 67 w 103"/>
                  <a:gd name="GluePoint26Y" fmla="*/ 6 h 43"/>
                  <a:gd name="GluePoint27X" fmla="*/ 71 w 103"/>
                  <a:gd name="GluePoint27Y" fmla="*/ 3 h 43"/>
                  <a:gd name="GluePoint28X" fmla="*/ 73 w 103"/>
                  <a:gd name="GluePoint28Y" fmla="*/ 0 h 43"/>
                  <a:gd name="GluePoint29X" fmla="*/ 81 w 103"/>
                  <a:gd name="GluePoint29Y" fmla="*/ 0 h 43"/>
                  <a:gd name="GluePoint30X" fmla="*/ 87 w 103"/>
                  <a:gd name="GluePoint30Y" fmla="*/ 3 h 43"/>
                  <a:gd name="GluePoint31X" fmla="*/ 97 w 103"/>
                  <a:gd name="GluePoint31Y" fmla="*/ 3 h 43"/>
                  <a:gd name="GluePoint32X" fmla="*/ 98 w 103"/>
                  <a:gd name="GluePoint32Y" fmla="*/ 8 h 43"/>
                  <a:gd name="GluePoint33X" fmla="*/ 103 w 103"/>
                  <a:gd name="GluePoint33Y" fmla="*/ 16 h 43"/>
                  <a:gd name="GluePoint34X" fmla="*/ 102 w 103"/>
                  <a:gd name="GluePoint34Y" fmla="*/ 21 h 43"/>
                  <a:gd name="GluePoint35X" fmla="*/ 95 w 103"/>
                  <a:gd name="GluePoint35Y" fmla="*/ 21 h 43"/>
                  <a:gd name="GluePoint36X" fmla="*/ 95 w 103"/>
                  <a:gd name="GluePoint36Y" fmla="*/ 22 h 43"/>
                  <a:gd name="GluePoint37X" fmla="*/ 97 w 103"/>
                  <a:gd name="GluePoint37Y" fmla="*/ 24 h 43"/>
                  <a:gd name="GluePoint38X" fmla="*/ 95 w 103"/>
                  <a:gd name="GluePoint38Y" fmla="*/ 29 h 43"/>
                  <a:gd name="GluePoint39X" fmla="*/ 95 w 103"/>
                  <a:gd name="GluePoint39Y" fmla="*/ 33 h 43"/>
                  <a:gd name="GluePoint40X" fmla="*/ 90 w 103"/>
                  <a:gd name="GluePoint40Y" fmla="*/ 35 h 43"/>
                  <a:gd name="GluePoint41X" fmla="*/ 87 w 103"/>
                  <a:gd name="GluePoint41Y" fmla="*/ 38 h 43"/>
                  <a:gd name="GluePoint42X" fmla="*/ 73 w 103"/>
                  <a:gd name="GluePoint42Y" fmla="*/ 40 h 43"/>
                  <a:gd name="GluePoint43X" fmla="*/ 70 w 103"/>
                  <a:gd name="GluePoint43Y" fmla="*/ 43 h 43"/>
                  <a:gd name="GluePoint44X" fmla="*/ 57 w 103"/>
                  <a:gd name="GluePoint44Y" fmla="*/ 42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03" h="43">
                    <a:moveTo>
                      <a:pt x="57" y="42"/>
                    </a:moveTo>
                    <a:lnTo>
                      <a:pt x="41" y="38"/>
                    </a:lnTo>
                    <a:lnTo>
                      <a:pt x="38" y="37"/>
                    </a:lnTo>
                    <a:lnTo>
                      <a:pt x="35" y="32"/>
                    </a:lnTo>
                    <a:lnTo>
                      <a:pt x="17" y="37"/>
                    </a:lnTo>
                    <a:lnTo>
                      <a:pt x="13" y="37"/>
                    </a:lnTo>
                    <a:lnTo>
                      <a:pt x="3" y="33"/>
                    </a:lnTo>
                    <a:lnTo>
                      <a:pt x="0" y="30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5" y="24"/>
                    </a:lnTo>
                    <a:lnTo>
                      <a:pt x="11" y="27"/>
                    </a:lnTo>
                    <a:lnTo>
                      <a:pt x="14" y="24"/>
                    </a:lnTo>
                    <a:lnTo>
                      <a:pt x="24" y="25"/>
                    </a:lnTo>
                    <a:lnTo>
                      <a:pt x="38" y="22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8" y="24"/>
                    </a:lnTo>
                    <a:lnTo>
                      <a:pt x="44" y="14"/>
                    </a:lnTo>
                    <a:lnTo>
                      <a:pt x="46" y="13"/>
                    </a:lnTo>
                    <a:lnTo>
                      <a:pt x="51" y="11"/>
                    </a:lnTo>
                    <a:lnTo>
                      <a:pt x="52" y="6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62" y="6"/>
                    </a:lnTo>
                    <a:lnTo>
                      <a:pt x="67" y="6"/>
                    </a:lnTo>
                    <a:lnTo>
                      <a:pt x="71" y="3"/>
                    </a:lnTo>
                    <a:lnTo>
                      <a:pt x="73" y="0"/>
                    </a:lnTo>
                    <a:lnTo>
                      <a:pt x="81" y="0"/>
                    </a:lnTo>
                    <a:lnTo>
                      <a:pt x="87" y="3"/>
                    </a:lnTo>
                    <a:lnTo>
                      <a:pt x="97" y="3"/>
                    </a:lnTo>
                    <a:lnTo>
                      <a:pt x="98" y="8"/>
                    </a:lnTo>
                    <a:lnTo>
                      <a:pt x="103" y="16"/>
                    </a:lnTo>
                    <a:lnTo>
                      <a:pt x="102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7" y="24"/>
                    </a:lnTo>
                    <a:lnTo>
                      <a:pt x="95" y="29"/>
                    </a:lnTo>
                    <a:lnTo>
                      <a:pt x="95" y="33"/>
                    </a:lnTo>
                    <a:lnTo>
                      <a:pt x="90" y="35"/>
                    </a:lnTo>
                    <a:lnTo>
                      <a:pt x="87" y="38"/>
                    </a:lnTo>
                    <a:lnTo>
                      <a:pt x="73" y="40"/>
                    </a:lnTo>
                    <a:lnTo>
                      <a:pt x="70" y="43"/>
                    </a:lnTo>
                    <a:lnTo>
                      <a:pt x="57" y="4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04" name="Freeform 145"/>
              <p:cNvSpPr/>
              <p:nvPr/>
            </p:nvSpPr>
            <p:spPr>
              <a:xfrm>
                <a:off x="4272120" y="1724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3 h 6"/>
                  <a:gd name="GluePoint3X" fmla="*/ 2 w 5"/>
                  <a:gd name="GluePoint3Y" fmla="*/ 0 h 6"/>
                  <a:gd name="GluePoint4X" fmla="*/ 0 w 5"/>
                  <a:gd name="GluePoint4Y" fmla="*/ 3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05" name="Freeform 146"/>
              <p:cNvSpPr/>
              <p:nvPr/>
            </p:nvSpPr>
            <p:spPr>
              <a:xfrm>
                <a:off x="4216320" y="1731960"/>
                <a:ext cx="266400" cy="252000"/>
              </a:xfrm>
              <a:custGeom>
                <a:avLst/>
                <a:gdLst>
                  <a:gd name="textAreaLeft" fmla="*/ 0 w 266400"/>
                  <a:gd name="textAreaRight" fmla="*/ 266760 w 266400"/>
                  <a:gd name="textAreaTop" fmla="*/ 0 h 252000"/>
                  <a:gd name="textAreaBottom" fmla="*/ 252360 h 252000"/>
                  <a:gd name="GluePoint1X" fmla="*/ 19 w 168"/>
                  <a:gd name="GluePoint1Y" fmla="*/ 55 h 159"/>
                  <a:gd name="GluePoint2X" fmla="*/ 29 w 168"/>
                  <a:gd name="GluePoint2Y" fmla="*/ 47 h 159"/>
                  <a:gd name="GluePoint3X" fmla="*/ 48 w 168"/>
                  <a:gd name="GluePoint3Y" fmla="*/ 55 h 159"/>
                  <a:gd name="GluePoint4X" fmla="*/ 62 w 168"/>
                  <a:gd name="GluePoint4Y" fmla="*/ 77 h 159"/>
                  <a:gd name="GluePoint5X" fmla="*/ 67 w 168"/>
                  <a:gd name="GluePoint5Y" fmla="*/ 80 h 159"/>
                  <a:gd name="GluePoint6X" fmla="*/ 73 w 168"/>
                  <a:gd name="GluePoint6Y" fmla="*/ 87 h 159"/>
                  <a:gd name="GluePoint7X" fmla="*/ 91 w 168"/>
                  <a:gd name="GluePoint7Y" fmla="*/ 101 h 159"/>
                  <a:gd name="GluePoint8X" fmla="*/ 105 w 168"/>
                  <a:gd name="GluePoint8Y" fmla="*/ 108 h 159"/>
                  <a:gd name="GluePoint9X" fmla="*/ 110 w 168"/>
                  <a:gd name="GluePoint9Y" fmla="*/ 112 h 159"/>
                  <a:gd name="GluePoint10X" fmla="*/ 119 w 168"/>
                  <a:gd name="GluePoint10Y" fmla="*/ 119 h 159"/>
                  <a:gd name="GluePoint11X" fmla="*/ 127 w 168"/>
                  <a:gd name="GluePoint11Y" fmla="*/ 120 h 159"/>
                  <a:gd name="GluePoint12X" fmla="*/ 132 w 168"/>
                  <a:gd name="GluePoint12Y" fmla="*/ 146 h 159"/>
                  <a:gd name="GluePoint13X" fmla="*/ 130 w 168"/>
                  <a:gd name="GluePoint13Y" fmla="*/ 154 h 159"/>
                  <a:gd name="GluePoint14X" fmla="*/ 137 w 168"/>
                  <a:gd name="GluePoint14Y" fmla="*/ 159 h 159"/>
                  <a:gd name="GluePoint15X" fmla="*/ 143 w 168"/>
                  <a:gd name="GluePoint15Y" fmla="*/ 151 h 159"/>
                  <a:gd name="GluePoint16X" fmla="*/ 149 w 168"/>
                  <a:gd name="GluePoint16Y" fmla="*/ 140 h 159"/>
                  <a:gd name="GluePoint17X" fmla="*/ 141 w 168"/>
                  <a:gd name="GluePoint17Y" fmla="*/ 127 h 159"/>
                  <a:gd name="GluePoint18X" fmla="*/ 143 w 168"/>
                  <a:gd name="GluePoint18Y" fmla="*/ 117 h 159"/>
                  <a:gd name="GluePoint19X" fmla="*/ 160 w 168"/>
                  <a:gd name="GluePoint19Y" fmla="*/ 119 h 159"/>
                  <a:gd name="GluePoint20X" fmla="*/ 167 w 168"/>
                  <a:gd name="GluePoint20Y" fmla="*/ 125 h 159"/>
                  <a:gd name="GluePoint21X" fmla="*/ 159 w 168"/>
                  <a:gd name="GluePoint21Y" fmla="*/ 109 h 159"/>
                  <a:gd name="GluePoint22X" fmla="*/ 130 w 168"/>
                  <a:gd name="GluePoint22Y" fmla="*/ 95 h 159"/>
                  <a:gd name="GluePoint23X" fmla="*/ 133 w 168"/>
                  <a:gd name="GluePoint23Y" fmla="*/ 90 h 159"/>
                  <a:gd name="GluePoint24X" fmla="*/ 119 w 168"/>
                  <a:gd name="GluePoint24Y" fmla="*/ 90 h 159"/>
                  <a:gd name="GluePoint25X" fmla="*/ 113 w 168"/>
                  <a:gd name="GluePoint25Y" fmla="*/ 87 h 159"/>
                  <a:gd name="GluePoint26X" fmla="*/ 95 w 168"/>
                  <a:gd name="GluePoint26Y" fmla="*/ 59 h 159"/>
                  <a:gd name="GluePoint27X" fmla="*/ 76 w 168"/>
                  <a:gd name="GluePoint27Y" fmla="*/ 47 h 159"/>
                  <a:gd name="GluePoint28X" fmla="*/ 78 w 168"/>
                  <a:gd name="GluePoint28Y" fmla="*/ 38 h 159"/>
                  <a:gd name="GluePoint29X" fmla="*/ 75 w 168"/>
                  <a:gd name="GluePoint29Y" fmla="*/ 34 h 159"/>
                  <a:gd name="GluePoint30X" fmla="*/ 87 w 168"/>
                  <a:gd name="GluePoint30Y" fmla="*/ 24 h 159"/>
                  <a:gd name="GluePoint31X" fmla="*/ 94 w 168"/>
                  <a:gd name="GluePoint31Y" fmla="*/ 27 h 159"/>
                  <a:gd name="GluePoint32X" fmla="*/ 92 w 168"/>
                  <a:gd name="GluePoint32Y" fmla="*/ 21 h 159"/>
                  <a:gd name="GluePoint33X" fmla="*/ 92 w 168"/>
                  <a:gd name="GluePoint33Y" fmla="*/ 14 h 159"/>
                  <a:gd name="GluePoint34X" fmla="*/ 92 w 168"/>
                  <a:gd name="GluePoint34Y" fmla="*/ 10 h 159"/>
                  <a:gd name="GluePoint35X" fmla="*/ 73 w 168"/>
                  <a:gd name="GluePoint35Y" fmla="*/ 5 h 159"/>
                  <a:gd name="GluePoint36X" fmla="*/ 52 w 168"/>
                  <a:gd name="GluePoint36Y" fmla="*/ 5 h 159"/>
                  <a:gd name="GluePoint37X" fmla="*/ 48 w 168"/>
                  <a:gd name="GluePoint37Y" fmla="*/ 8 h 159"/>
                  <a:gd name="GluePoint38X" fmla="*/ 44 w 168"/>
                  <a:gd name="GluePoint38Y" fmla="*/ 14 h 159"/>
                  <a:gd name="GluePoint39X" fmla="*/ 29 w 168"/>
                  <a:gd name="GluePoint39Y" fmla="*/ 21 h 159"/>
                  <a:gd name="GluePoint40X" fmla="*/ 21 w 168"/>
                  <a:gd name="GluePoint40Y" fmla="*/ 11 h 159"/>
                  <a:gd name="GluePoint41X" fmla="*/ 2 w 168"/>
                  <a:gd name="GluePoint41Y" fmla="*/ 21 h 159"/>
                  <a:gd name="GluePoint42X" fmla="*/ 3 w 168"/>
                  <a:gd name="GluePoint42Y" fmla="*/ 30 h 159"/>
                  <a:gd name="GluePoint43X" fmla="*/ 0 w 168"/>
                  <a:gd name="GluePoint43Y" fmla="*/ 37 h 159"/>
                  <a:gd name="GluePoint44X" fmla="*/ 2 w 168"/>
                  <a:gd name="GluePoint44Y" fmla="*/ 45 h 159"/>
                  <a:gd name="GluePoint45X" fmla="*/ 11 w 168"/>
                  <a:gd name="GluePoint45Y" fmla="*/ 50 h 1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68" h="159">
                    <a:moveTo>
                      <a:pt x="11" y="56"/>
                    </a:moveTo>
                    <a:lnTo>
                      <a:pt x="19" y="55"/>
                    </a:lnTo>
                    <a:lnTo>
                      <a:pt x="24" y="48"/>
                    </a:lnTo>
                    <a:lnTo>
                      <a:pt x="29" y="47"/>
                    </a:lnTo>
                    <a:lnTo>
                      <a:pt x="33" y="47"/>
                    </a:lnTo>
                    <a:lnTo>
                      <a:pt x="48" y="55"/>
                    </a:lnTo>
                    <a:lnTo>
                      <a:pt x="54" y="71"/>
                    </a:lnTo>
                    <a:lnTo>
                      <a:pt x="62" y="77"/>
                    </a:lnTo>
                    <a:lnTo>
                      <a:pt x="62" y="82"/>
                    </a:lnTo>
                    <a:lnTo>
                      <a:pt x="67" y="80"/>
                    </a:lnTo>
                    <a:lnTo>
                      <a:pt x="68" y="82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91" y="101"/>
                    </a:lnTo>
                    <a:lnTo>
                      <a:pt x="100" y="101"/>
                    </a:lnTo>
                    <a:lnTo>
                      <a:pt x="105" y="108"/>
                    </a:lnTo>
                    <a:lnTo>
                      <a:pt x="110" y="109"/>
                    </a:lnTo>
                    <a:lnTo>
                      <a:pt x="110" y="112"/>
                    </a:lnTo>
                    <a:lnTo>
                      <a:pt x="116" y="111"/>
                    </a:lnTo>
                    <a:lnTo>
                      <a:pt x="119" y="119"/>
                    </a:lnTo>
                    <a:lnTo>
                      <a:pt x="125" y="124"/>
                    </a:lnTo>
                    <a:lnTo>
                      <a:pt x="127" y="120"/>
                    </a:lnTo>
                    <a:lnTo>
                      <a:pt x="138" y="143"/>
                    </a:lnTo>
                    <a:lnTo>
                      <a:pt x="132" y="146"/>
                    </a:lnTo>
                    <a:lnTo>
                      <a:pt x="133" y="149"/>
                    </a:lnTo>
                    <a:lnTo>
                      <a:pt x="130" y="154"/>
                    </a:lnTo>
                    <a:lnTo>
                      <a:pt x="132" y="159"/>
                    </a:lnTo>
                    <a:lnTo>
                      <a:pt x="137" y="159"/>
                    </a:lnTo>
                    <a:lnTo>
                      <a:pt x="140" y="153"/>
                    </a:lnTo>
                    <a:lnTo>
                      <a:pt x="143" y="151"/>
                    </a:lnTo>
                    <a:lnTo>
                      <a:pt x="143" y="143"/>
                    </a:lnTo>
                    <a:lnTo>
                      <a:pt x="149" y="140"/>
                    </a:lnTo>
                    <a:lnTo>
                      <a:pt x="149" y="133"/>
                    </a:lnTo>
                    <a:lnTo>
                      <a:pt x="141" y="127"/>
                    </a:lnTo>
                    <a:lnTo>
                      <a:pt x="141" y="120"/>
                    </a:lnTo>
                    <a:lnTo>
                      <a:pt x="143" y="117"/>
                    </a:lnTo>
                    <a:lnTo>
                      <a:pt x="149" y="114"/>
                    </a:lnTo>
                    <a:lnTo>
                      <a:pt x="160" y="119"/>
                    </a:lnTo>
                    <a:lnTo>
                      <a:pt x="164" y="124"/>
                    </a:lnTo>
                    <a:lnTo>
                      <a:pt x="167" y="125"/>
                    </a:lnTo>
                    <a:lnTo>
                      <a:pt x="168" y="120"/>
                    </a:lnTo>
                    <a:lnTo>
                      <a:pt x="159" y="109"/>
                    </a:lnTo>
                    <a:lnTo>
                      <a:pt x="130" y="98"/>
                    </a:lnTo>
                    <a:lnTo>
                      <a:pt x="130" y="95"/>
                    </a:lnTo>
                    <a:lnTo>
                      <a:pt x="133" y="93"/>
                    </a:lnTo>
                    <a:lnTo>
                      <a:pt x="133" y="90"/>
                    </a:lnTo>
                    <a:lnTo>
                      <a:pt x="132" y="88"/>
                    </a:lnTo>
                    <a:lnTo>
                      <a:pt x="119" y="90"/>
                    </a:lnTo>
                    <a:lnTo>
                      <a:pt x="119" y="92"/>
                    </a:lnTo>
                    <a:lnTo>
                      <a:pt x="113" y="87"/>
                    </a:lnTo>
                    <a:lnTo>
                      <a:pt x="103" y="77"/>
                    </a:lnTo>
                    <a:lnTo>
                      <a:pt x="95" y="59"/>
                    </a:lnTo>
                    <a:lnTo>
                      <a:pt x="79" y="51"/>
                    </a:lnTo>
                    <a:lnTo>
                      <a:pt x="76" y="47"/>
                    </a:lnTo>
                    <a:lnTo>
                      <a:pt x="76" y="43"/>
                    </a:lnTo>
                    <a:lnTo>
                      <a:pt x="78" y="38"/>
                    </a:lnTo>
                    <a:lnTo>
                      <a:pt x="78" y="37"/>
                    </a:lnTo>
                    <a:lnTo>
                      <a:pt x="75" y="34"/>
                    </a:lnTo>
                    <a:lnTo>
                      <a:pt x="75" y="29"/>
                    </a:lnTo>
                    <a:lnTo>
                      <a:pt x="87" y="24"/>
                    </a:lnTo>
                    <a:lnTo>
                      <a:pt x="94" y="24"/>
                    </a:lnTo>
                    <a:lnTo>
                      <a:pt x="94" y="27"/>
                    </a:lnTo>
                    <a:lnTo>
                      <a:pt x="97" y="26"/>
                    </a:lnTo>
                    <a:lnTo>
                      <a:pt x="92" y="21"/>
                    </a:lnTo>
                    <a:lnTo>
                      <a:pt x="91" y="19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2" y="10"/>
                    </a:lnTo>
                    <a:lnTo>
                      <a:pt x="76" y="6"/>
                    </a:lnTo>
                    <a:lnTo>
                      <a:pt x="73" y="5"/>
                    </a:lnTo>
                    <a:lnTo>
                      <a:pt x="70" y="0"/>
                    </a:lnTo>
                    <a:lnTo>
                      <a:pt x="52" y="5"/>
                    </a:lnTo>
                    <a:lnTo>
                      <a:pt x="48" y="5"/>
                    </a:lnTo>
                    <a:lnTo>
                      <a:pt x="48" y="8"/>
                    </a:lnTo>
                    <a:lnTo>
                      <a:pt x="44" y="8"/>
                    </a:lnTo>
                    <a:lnTo>
                      <a:pt x="44" y="14"/>
                    </a:lnTo>
                    <a:lnTo>
                      <a:pt x="33" y="11"/>
                    </a:lnTo>
                    <a:lnTo>
                      <a:pt x="29" y="21"/>
                    </a:lnTo>
                    <a:lnTo>
                      <a:pt x="22" y="16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2" y="21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0" y="34"/>
                    </a:lnTo>
                    <a:lnTo>
                      <a:pt x="0" y="37"/>
                    </a:lnTo>
                    <a:lnTo>
                      <a:pt x="2" y="38"/>
                    </a:lnTo>
                    <a:lnTo>
                      <a:pt x="2" y="45"/>
                    </a:lnTo>
                    <a:lnTo>
                      <a:pt x="5" y="50"/>
                    </a:lnTo>
                    <a:lnTo>
                      <a:pt x="11" y="50"/>
                    </a:lnTo>
                    <a:lnTo>
                      <a:pt x="11" y="5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06" name="Freeform 147"/>
              <p:cNvSpPr/>
              <p:nvPr/>
            </p:nvSpPr>
            <p:spPr>
              <a:xfrm>
                <a:off x="4362480" y="174780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9 h 61"/>
                  <a:gd name="GluePoint2X" fmla="*/ 60 w 81"/>
                  <a:gd name="GluePoint2Y" fmla="*/ 12 h 61"/>
                  <a:gd name="GluePoint3X" fmla="*/ 53 w 81"/>
                  <a:gd name="GluePoint3Y" fmla="*/ 9 h 61"/>
                  <a:gd name="GluePoint4X" fmla="*/ 41 w 81"/>
                  <a:gd name="GluePoint4Y" fmla="*/ 0 h 61"/>
                  <a:gd name="GluePoint5X" fmla="*/ 40 w 81"/>
                  <a:gd name="GluePoint5Y" fmla="*/ 0 h 61"/>
                  <a:gd name="GluePoint6X" fmla="*/ 37 w 81"/>
                  <a:gd name="GluePoint6Y" fmla="*/ 0 h 61"/>
                  <a:gd name="GluePoint7X" fmla="*/ 37 w 81"/>
                  <a:gd name="GluePoint7Y" fmla="*/ 3 h 61"/>
                  <a:gd name="GluePoint8X" fmla="*/ 27 w 81"/>
                  <a:gd name="GluePoint8Y" fmla="*/ 4 h 61"/>
                  <a:gd name="GluePoint9X" fmla="*/ 27 w 81"/>
                  <a:gd name="GluePoint9Y" fmla="*/ 8 h 61"/>
                  <a:gd name="GluePoint10X" fmla="*/ 29 w 81"/>
                  <a:gd name="GluePoint10Y" fmla="*/ 9 h 61"/>
                  <a:gd name="GluePoint11X" fmla="*/ 29 w 81"/>
                  <a:gd name="GluePoint11Y" fmla="*/ 11 h 61"/>
                  <a:gd name="GluePoint12X" fmla="*/ 24 w 81"/>
                  <a:gd name="GluePoint12Y" fmla="*/ 14 h 61"/>
                  <a:gd name="GluePoint13X" fmla="*/ 24 w 81"/>
                  <a:gd name="GluePoint13Y" fmla="*/ 19 h 61"/>
                  <a:gd name="GluePoint14X" fmla="*/ 22 w 81"/>
                  <a:gd name="GluePoint14Y" fmla="*/ 20 h 61"/>
                  <a:gd name="GluePoint15X" fmla="*/ 19 w 81"/>
                  <a:gd name="GluePoint15Y" fmla="*/ 19 h 61"/>
                  <a:gd name="GluePoint16X" fmla="*/ 18 w 81"/>
                  <a:gd name="GluePoint16Y" fmla="*/ 19 h 61"/>
                  <a:gd name="GluePoint17X" fmla="*/ 14 w 81"/>
                  <a:gd name="GluePoint17Y" fmla="*/ 16 h 61"/>
                  <a:gd name="GluePoint18X" fmla="*/ 11 w 81"/>
                  <a:gd name="GluePoint18Y" fmla="*/ 19 h 61"/>
                  <a:gd name="GluePoint19X" fmla="*/ 0 w 81"/>
                  <a:gd name="GluePoint19Y" fmla="*/ 17 h 61"/>
                  <a:gd name="GluePoint20X" fmla="*/ 0 w 81"/>
                  <a:gd name="GluePoint20Y" fmla="*/ 17 h 61"/>
                  <a:gd name="GluePoint21X" fmla="*/ 2 w 81"/>
                  <a:gd name="GluePoint21Y" fmla="*/ 22 h 61"/>
                  <a:gd name="GluePoint22X" fmla="*/ 5 w 81"/>
                  <a:gd name="GluePoint22Y" fmla="*/ 28 h 61"/>
                  <a:gd name="GluePoint23X" fmla="*/ 8 w 81"/>
                  <a:gd name="GluePoint23Y" fmla="*/ 28 h 61"/>
                  <a:gd name="GluePoint24X" fmla="*/ 11 w 81"/>
                  <a:gd name="GluePoint24Y" fmla="*/ 20 h 61"/>
                  <a:gd name="GluePoint25X" fmla="*/ 14 w 81"/>
                  <a:gd name="GluePoint25Y" fmla="*/ 22 h 61"/>
                  <a:gd name="GluePoint26X" fmla="*/ 19 w 81"/>
                  <a:gd name="GluePoint26Y" fmla="*/ 25 h 61"/>
                  <a:gd name="GluePoint27X" fmla="*/ 22 w 81"/>
                  <a:gd name="GluePoint27Y" fmla="*/ 33 h 61"/>
                  <a:gd name="GluePoint28X" fmla="*/ 27 w 81"/>
                  <a:gd name="GluePoint28Y" fmla="*/ 38 h 61"/>
                  <a:gd name="GluePoint29X" fmla="*/ 26 w 81"/>
                  <a:gd name="GluePoint29Y" fmla="*/ 38 h 61"/>
                  <a:gd name="GluePoint30X" fmla="*/ 24 w 81"/>
                  <a:gd name="GluePoint30Y" fmla="*/ 40 h 61"/>
                  <a:gd name="GluePoint31X" fmla="*/ 35 w 81"/>
                  <a:gd name="GluePoint31Y" fmla="*/ 48 h 61"/>
                  <a:gd name="GluePoint32X" fmla="*/ 37 w 81"/>
                  <a:gd name="GluePoint32Y" fmla="*/ 53 h 61"/>
                  <a:gd name="GluePoint33X" fmla="*/ 49 w 81"/>
                  <a:gd name="GluePoint33Y" fmla="*/ 54 h 61"/>
                  <a:gd name="GluePoint34X" fmla="*/ 59 w 81"/>
                  <a:gd name="GluePoint34Y" fmla="*/ 61 h 61"/>
                  <a:gd name="GluePoint35X" fmla="*/ 59 w 81"/>
                  <a:gd name="GluePoint35Y" fmla="*/ 61 h 61"/>
                  <a:gd name="GluePoint36X" fmla="*/ 60 w 81"/>
                  <a:gd name="GluePoint36Y" fmla="*/ 59 h 61"/>
                  <a:gd name="GluePoint37X" fmla="*/ 54 w 81"/>
                  <a:gd name="GluePoint37Y" fmla="*/ 54 h 61"/>
                  <a:gd name="GluePoint38X" fmla="*/ 54 w 81"/>
                  <a:gd name="GluePoint38Y" fmla="*/ 51 h 61"/>
                  <a:gd name="GluePoint39X" fmla="*/ 37 w 81"/>
                  <a:gd name="GluePoint39Y" fmla="*/ 38 h 61"/>
                  <a:gd name="GluePoint40X" fmla="*/ 37 w 81"/>
                  <a:gd name="GluePoint40Y" fmla="*/ 33 h 61"/>
                  <a:gd name="GluePoint41X" fmla="*/ 33 w 81"/>
                  <a:gd name="GluePoint41Y" fmla="*/ 28 h 61"/>
                  <a:gd name="GluePoint42X" fmla="*/ 30 w 81"/>
                  <a:gd name="GluePoint42Y" fmla="*/ 27 h 61"/>
                  <a:gd name="GluePoint43X" fmla="*/ 32 w 81"/>
                  <a:gd name="GluePoint43Y" fmla="*/ 22 h 61"/>
                  <a:gd name="GluePoint44X" fmla="*/ 35 w 81"/>
                  <a:gd name="GluePoint44Y" fmla="*/ 20 h 61"/>
                  <a:gd name="GluePoint45X" fmla="*/ 40 w 81"/>
                  <a:gd name="GluePoint45Y" fmla="*/ 24 h 61"/>
                  <a:gd name="GluePoint46X" fmla="*/ 41 w 81"/>
                  <a:gd name="GluePoint46Y" fmla="*/ 20 h 61"/>
                  <a:gd name="GluePoint47X" fmla="*/ 45 w 81"/>
                  <a:gd name="GluePoint47Y" fmla="*/ 20 h 61"/>
                  <a:gd name="GluePoint48X" fmla="*/ 48 w 81"/>
                  <a:gd name="GluePoint48Y" fmla="*/ 20 h 61"/>
                  <a:gd name="GluePoint49X" fmla="*/ 60 w 81"/>
                  <a:gd name="GluePoint49Y" fmla="*/ 24 h 61"/>
                  <a:gd name="GluePoint50X" fmla="*/ 62 w 81"/>
                  <a:gd name="GluePoint50Y" fmla="*/ 22 h 61"/>
                  <a:gd name="GluePoint51X" fmla="*/ 72 w 81"/>
                  <a:gd name="GluePoint51Y" fmla="*/ 24 h 61"/>
                  <a:gd name="GluePoint52X" fmla="*/ 75 w 81"/>
                  <a:gd name="GluePoint52Y" fmla="*/ 27 h 61"/>
                  <a:gd name="GluePoint53X" fmla="*/ 78 w 81"/>
                  <a:gd name="GluePoint53Y" fmla="*/ 27 h 61"/>
                  <a:gd name="GluePoint54X" fmla="*/ 78 w 81"/>
                  <a:gd name="GluePoint54Y" fmla="*/ 20 h 61"/>
                  <a:gd name="GluePoint55X" fmla="*/ 81 w 81"/>
                  <a:gd name="GluePoint55Y" fmla="*/ 20 h 61"/>
                  <a:gd name="GluePoint56X" fmla="*/ 75 w 81"/>
                  <a:gd name="GluePoint56Y" fmla="*/ 19 h 61"/>
                  <a:gd name="GluePoint57X" fmla="*/ 75 w 81"/>
                  <a:gd name="GluePoint57Y" fmla="*/ 16 h 61"/>
                  <a:gd name="GluePoint58X" fmla="*/ 73 w 81"/>
                  <a:gd name="GluePoint58Y" fmla="*/ 16 h 61"/>
                  <a:gd name="GluePoint59X" fmla="*/ 73 w 81"/>
                  <a:gd name="GluePoint59Y" fmla="*/ 11 h 61"/>
                  <a:gd name="GluePoint60X" fmla="*/ 70 w 81"/>
                  <a:gd name="GluePoint60Y" fmla="*/ 9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9"/>
                    </a:moveTo>
                    <a:lnTo>
                      <a:pt x="60" y="12"/>
                    </a:lnTo>
                    <a:lnTo>
                      <a:pt x="53" y="9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7" y="3"/>
                    </a:lnTo>
                    <a:lnTo>
                      <a:pt x="27" y="4"/>
                    </a:lnTo>
                    <a:lnTo>
                      <a:pt x="27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4" y="14"/>
                    </a:lnTo>
                    <a:lnTo>
                      <a:pt x="24" y="19"/>
                    </a:lnTo>
                    <a:lnTo>
                      <a:pt x="22" y="20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4" y="16"/>
                    </a:lnTo>
                    <a:lnTo>
                      <a:pt x="11" y="19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22"/>
                    </a:lnTo>
                    <a:lnTo>
                      <a:pt x="5" y="28"/>
                    </a:lnTo>
                    <a:lnTo>
                      <a:pt x="8" y="28"/>
                    </a:lnTo>
                    <a:lnTo>
                      <a:pt x="11" y="20"/>
                    </a:lnTo>
                    <a:lnTo>
                      <a:pt x="14" y="22"/>
                    </a:lnTo>
                    <a:lnTo>
                      <a:pt x="19" y="25"/>
                    </a:lnTo>
                    <a:lnTo>
                      <a:pt x="22" y="33"/>
                    </a:lnTo>
                    <a:lnTo>
                      <a:pt x="27" y="38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35" y="48"/>
                    </a:lnTo>
                    <a:lnTo>
                      <a:pt x="37" y="53"/>
                    </a:lnTo>
                    <a:lnTo>
                      <a:pt x="49" y="54"/>
                    </a:lnTo>
                    <a:lnTo>
                      <a:pt x="59" y="61"/>
                    </a:lnTo>
                    <a:lnTo>
                      <a:pt x="59" y="61"/>
                    </a:lnTo>
                    <a:lnTo>
                      <a:pt x="60" y="59"/>
                    </a:lnTo>
                    <a:lnTo>
                      <a:pt x="54" y="54"/>
                    </a:lnTo>
                    <a:lnTo>
                      <a:pt x="54" y="51"/>
                    </a:lnTo>
                    <a:lnTo>
                      <a:pt x="37" y="38"/>
                    </a:lnTo>
                    <a:lnTo>
                      <a:pt x="37" y="33"/>
                    </a:lnTo>
                    <a:lnTo>
                      <a:pt x="33" y="28"/>
                    </a:lnTo>
                    <a:lnTo>
                      <a:pt x="30" y="27"/>
                    </a:lnTo>
                    <a:lnTo>
                      <a:pt x="32" y="22"/>
                    </a:lnTo>
                    <a:lnTo>
                      <a:pt x="35" y="20"/>
                    </a:lnTo>
                    <a:lnTo>
                      <a:pt x="40" y="24"/>
                    </a:lnTo>
                    <a:lnTo>
                      <a:pt x="41" y="20"/>
                    </a:lnTo>
                    <a:lnTo>
                      <a:pt x="45" y="20"/>
                    </a:lnTo>
                    <a:lnTo>
                      <a:pt x="48" y="20"/>
                    </a:lnTo>
                    <a:lnTo>
                      <a:pt x="60" y="24"/>
                    </a:lnTo>
                    <a:lnTo>
                      <a:pt x="62" y="22"/>
                    </a:lnTo>
                    <a:lnTo>
                      <a:pt x="72" y="24"/>
                    </a:lnTo>
                    <a:lnTo>
                      <a:pt x="75" y="27"/>
                    </a:lnTo>
                    <a:lnTo>
                      <a:pt x="78" y="27"/>
                    </a:lnTo>
                    <a:lnTo>
                      <a:pt x="78" y="20"/>
                    </a:lnTo>
                    <a:lnTo>
                      <a:pt x="81" y="20"/>
                    </a:lnTo>
                    <a:lnTo>
                      <a:pt x="75" y="19"/>
                    </a:lnTo>
                    <a:lnTo>
                      <a:pt x="75" y="16"/>
                    </a:lnTo>
                    <a:lnTo>
                      <a:pt x="73" y="16"/>
                    </a:lnTo>
                    <a:lnTo>
                      <a:pt x="73" y="11"/>
                    </a:lnTo>
                    <a:lnTo>
                      <a:pt x="70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07" name="Freeform 148"/>
              <p:cNvSpPr/>
              <p:nvPr/>
            </p:nvSpPr>
            <p:spPr>
              <a:xfrm>
                <a:off x="4529160" y="1397160"/>
                <a:ext cx="90000" cy="5364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53640"/>
                  <a:gd name="textAreaBottom" fmla="*/ 54000 h 53640"/>
                  <a:gd name="GluePoint1X" fmla="*/ 14 w 57"/>
                  <a:gd name="GluePoint1Y" fmla="*/ 29 h 34"/>
                  <a:gd name="GluePoint2X" fmla="*/ 14 w 57"/>
                  <a:gd name="GluePoint2Y" fmla="*/ 21 h 34"/>
                  <a:gd name="GluePoint3X" fmla="*/ 11 w 57"/>
                  <a:gd name="GluePoint3Y" fmla="*/ 21 h 34"/>
                  <a:gd name="GluePoint4X" fmla="*/ 9 w 57"/>
                  <a:gd name="GluePoint4Y" fmla="*/ 23 h 34"/>
                  <a:gd name="GluePoint5X" fmla="*/ 5 w 57"/>
                  <a:gd name="GluePoint5Y" fmla="*/ 21 h 34"/>
                  <a:gd name="GluePoint6X" fmla="*/ 0 w 57"/>
                  <a:gd name="GluePoint6Y" fmla="*/ 16 h 34"/>
                  <a:gd name="GluePoint7X" fmla="*/ 3 w 57"/>
                  <a:gd name="GluePoint7Y" fmla="*/ 15 h 34"/>
                  <a:gd name="GluePoint8X" fmla="*/ 0 w 57"/>
                  <a:gd name="GluePoint8Y" fmla="*/ 15 h 34"/>
                  <a:gd name="GluePoint9X" fmla="*/ 0 w 57"/>
                  <a:gd name="GluePoint9Y" fmla="*/ 8 h 34"/>
                  <a:gd name="GluePoint10X" fmla="*/ 9 w 57"/>
                  <a:gd name="GluePoint10Y" fmla="*/ 3 h 34"/>
                  <a:gd name="GluePoint11X" fmla="*/ 14 w 57"/>
                  <a:gd name="GluePoint11Y" fmla="*/ 3 h 34"/>
                  <a:gd name="GluePoint12X" fmla="*/ 14 w 57"/>
                  <a:gd name="GluePoint12Y" fmla="*/ 2 h 34"/>
                  <a:gd name="GluePoint13X" fmla="*/ 22 w 57"/>
                  <a:gd name="GluePoint13Y" fmla="*/ 3 h 34"/>
                  <a:gd name="GluePoint14X" fmla="*/ 25 w 57"/>
                  <a:gd name="GluePoint14Y" fmla="*/ 0 h 34"/>
                  <a:gd name="GluePoint15X" fmla="*/ 41 w 57"/>
                  <a:gd name="GluePoint15Y" fmla="*/ 5 h 34"/>
                  <a:gd name="GluePoint16X" fmla="*/ 52 w 57"/>
                  <a:gd name="GluePoint16Y" fmla="*/ 5 h 34"/>
                  <a:gd name="GluePoint17X" fmla="*/ 54 w 57"/>
                  <a:gd name="GluePoint17Y" fmla="*/ 3 h 34"/>
                  <a:gd name="GluePoint18X" fmla="*/ 54 w 57"/>
                  <a:gd name="GluePoint18Y" fmla="*/ 2 h 34"/>
                  <a:gd name="GluePoint19X" fmla="*/ 57 w 57"/>
                  <a:gd name="GluePoint19Y" fmla="*/ 5 h 34"/>
                  <a:gd name="GluePoint20X" fmla="*/ 54 w 57"/>
                  <a:gd name="GluePoint20Y" fmla="*/ 10 h 34"/>
                  <a:gd name="GluePoint21X" fmla="*/ 44 w 57"/>
                  <a:gd name="GluePoint21Y" fmla="*/ 11 h 34"/>
                  <a:gd name="GluePoint22X" fmla="*/ 57 w 57"/>
                  <a:gd name="GluePoint22Y" fmla="*/ 29 h 34"/>
                  <a:gd name="GluePoint23X" fmla="*/ 54 w 57"/>
                  <a:gd name="GluePoint23Y" fmla="*/ 34 h 34"/>
                  <a:gd name="GluePoint24X" fmla="*/ 54 w 57"/>
                  <a:gd name="GluePoint24Y" fmla="*/ 34 h 34"/>
                  <a:gd name="GluePoint25X" fmla="*/ 43 w 57"/>
                  <a:gd name="GluePoint25Y" fmla="*/ 34 h 34"/>
                  <a:gd name="GluePoint26X" fmla="*/ 35 w 57"/>
                  <a:gd name="GluePoint26Y" fmla="*/ 29 h 34"/>
                  <a:gd name="GluePoint27X" fmla="*/ 24 w 57"/>
                  <a:gd name="GluePoint27Y" fmla="*/ 26 h 34"/>
                  <a:gd name="GluePoint28X" fmla="*/ 14 w 57"/>
                  <a:gd name="GluePoint28Y" fmla="*/ 29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7" h="34">
                    <a:moveTo>
                      <a:pt x="14" y="29"/>
                    </a:moveTo>
                    <a:lnTo>
                      <a:pt x="14" y="21"/>
                    </a:lnTo>
                    <a:lnTo>
                      <a:pt x="11" y="21"/>
                    </a:lnTo>
                    <a:lnTo>
                      <a:pt x="9" y="23"/>
                    </a:lnTo>
                    <a:lnTo>
                      <a:pt x="5" y="21"/>
                    </a:lnTo>
                    <a:lnTo>
                      <a:pt x="0" y="16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9" y="3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22" y="3"/>
                    </a:lnTo>
                    <a:lnTo>
                      <a:pt x="25" y="0"/>
                    </a:lnTo>
                    <a:lnTo>
                      <a:pt x="41" y="5"/>
                    </a:lnTo>
                    <a:lnTo>
                      <a:pt x="52" y="5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7" y="5"/>
                    </a:lnTo>
                    <a:lnTo>
                      <a:pt x="54" y="10"/>
                    </a:lnTo>
                    <a:lnTo>
                      <a:pt x="44" y="11"/>
                    </a:lnTo>
                    <a:lnTo>
                      <a:pt x="57" y="29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43" y="34"/>
                    </a:lnTo>
                    <a:lnTo>
                      <a:pt x="35" y="29"/>
                    </a:lnTo>
                    <a:lnTo>
                      <a:pt x="24" y="26"/>
                    </a:lnTo>
                    <a:lnTo>
                      <a:pt x="14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08" name="Freeform 149"/>
              <p:cNvSpPr/>
              <p:nvPr/>
            </p:nvSpPr>
            <p:spPr>
              <a:xfrm>
                <a:off x="4357800" y="1522440"/>
                <a:ext cx="217080" cy="153720"/>
              </a:xfrm>
              <a:custGeom>
                <a:avLst/>
                <a:gdLst>
                  <a:gd name="textAreaLeft" fmla="*/ 0 w 217080"/>
                  <a:gd name="textAreaRight" fmla="*/ 217440 w 217080"/>
                  <a:gd name="textAreaTop" fmla="*/ 0 h 153720"/>
                  <a:gd name="textAreaBottom" fmla="*/ 154080 h 153720"/>
                  <a:gd name="GluePoint1X" fmla="*/ 0 w 137"/>
                  <a:gd name="GluePoint1Y" fmla="*/ 19 h 97"/>
                  <a:gd name="GluePoint2X" fmla="*/ 3 w 137"/>
                  <a:gd name="GluePoint2Y" fmla="*/ 24 h 97"/>
                  <a:gd name="GluePoint3X" fmla="*/ 3 w 137"/>
                  <a:gd name="GluePoint3Y" fmla="*/ 27 h 97"/>
                  <a:gd name="GluePoint4X" fmla="*/ 2 w 137"/>
                  <a:gd name="GluePoint4Y" fmla="*/ 35 h 97"/>
                  <a:gd name="GluePoint5X" fmla="*/ 5 w 137"/>
                  <a:gd name="GluePoint5Y" fmla="*/ 37 h 97"/>
                  <a:gd name="GluePoint6X" fmla="*/ 8 w 137"/>
                  <a:gd name="GluePoint6Y" fmla="*/ 48 h 97"/>
                  <a:gd name="GluePoint7X" fmla="*/ 9 w 137"/>
                  <a:gd name="GluePoint7Y" fmla="*/ 55 h 97"/>
                  <a:gd name="GluePoint8X" fmla="*/ 14 w 137"/>
                  <a:gd name="GluePoint8Y" fmla="*/ 60 h 97"/>
                  <a:gd name="GluePoint9X" fmla="*/ 13 w 137"/>
                  <a:gd name="GluePoint9Y" fmla="*/ 68 h 97"/>
                  <a:gd name="GluePoint10X" fmla="*/ 14 w 137"/>
                  <a:gd name="GluePoint10Y" fmla="*/ 69 h 97"/>
                  <a:gd name="GluePoint11X" fmla="*/ 17 w 137"/>
                  <a:gd name="GluePoint11Y" fmla="*/ 66 h 97"/>
                  <a:gd name="GluePoint12X" fmla="*/ 21 w 137"/>
                  <a:gd name="GluePoint12Y" fmla="*/ 69 h 97"/>
                  <a:gd name="GluePoint13X" fmla="*/ 29 w 137"/>
                  <a:gd name="GluePoint13Y" fmla="*/ 69 h 97"/>
                  <a:gd name="GluePoint14X" fmla="*/ 33 w 137"/>
                  <a:gd name="GluePoint14Y" fmla="*/ 72 h 97"/>
                  <a:gd name="GluePoint15X" fmla="*/ 33 w 137"/>
                  <a:gd name="GluePoint15Y" fmla="*/ 76 h 97"/>
                  <a:gd name="GluePoint16X" fmla="*/ 40 w 137"/>
                  <a:gd name="GluePoint16Y" fmla="*/ 79 h 97"/>
                  <a:gd name="GluePoint17X" fmla="*/ 43 w 137"/>
                  <a:gd name="GluePoint17Y" fmla="*/ 77 h 97"/>
                  <a:gd name="GluePoint18X" fmla="*/ 41 w 137"/>
                  <a:gd name="GluePoint18Y" fmla="*/ 76 h 97"/>
                  <a:gd name="GluePoint19X" fmla="*/ 52 w 137"/>
                  <a:gd name="GluePoint19Y" fmla="*/ 77 h 97"/>
                  <a:gd name="GluePoint20X" fmla="*/ 54 w 137"/>
                  <a:gd name="GluePoint20Y" fmla="*/ 80 h 97"/>
                  <a:gd name="GluePoint21X" fmla="*/ 59 w 137"/>
                  <a:gd name="GluePoint21Y" fmla="*/ 82 h 97"/>
                  <a:gd name="GluePoint22X" fmla="*/ 65 w 137"/>
                  <a:gd name="GluePoint22Y" fmla="*/ 88 h 97"/>
                  <a:gd name="GluePoint23X" fmla="*/ 68 w 137"/>
                  <a:gd name="GluePoint23Y" fmla="*/ 90 h 97"/>
                  <a:gd name="GluePoint24X" fmla="*/ 71 w 137"/>
                  <a:gd name="GluePoint24Y" fmla="*/ 92 h 97"/>
                  <a:gd name="GluePoint25X" fmla="*/ 76 w 137"/>
                  <a:gd name="GluePoint25Y" fmla="*/ 90 h 97"/>
                  <a:gd name="GluePoint26X" fmla="*/ 84 w 137"/>
                  <a:gd name="GluePoint26Y" fmla="*/ 95 h 97"/>
                  <a:gd name="GluePoint27X" fmla="*/ 90 w 137"/>
                  <a:gd name="GluePoint27Y" fmla="*/ 92 h 97"/>
                  <a:gd name="GluePoint28X" fmla="*/ 97 w 137"/>
                  <a:gd name="GluePoint28Y" fmla="*/ 93 h 97"/>
                  <a:gd name="GluePoint29X" fmla="*/ 105 w 137"/>
                  <a:gd name="GluePoint29Y" fmla="*/ 92 h 97"/>
                  <a:gd name="GluePoint30X" fmla="*/ 117 w 137"/>
                  <a:gd name="GluePoint30Y" fmla="*/ 97 h 97"/>
                  <a:gd name="GluePoint31X" fmla="*/ 121 w 137"/>
                  <a:gd name="GluePoint31Y" fmla="*/ 97 h 97"/>
                  <a:gd name="GluePoint32X" fmla="*/ 121 w 137"/>
                  <a:gd name="GluePoint32Y" fmla="*/ 92 h 97"/>
                  <a:gd name="GluePoint33X" fmla="*/ 124 w 137"/>
                  <a:gd name="GluePoint33Y" fmla="*/ 84 h 97"/>
                  <a:gd name="GluePoint34X" fmla="*/ 135 w 137"/>
                  <a:gd name="GluePoint34Y" fmla="*/ 74 h 97"/>
                  <a:gd name="GluePoint35X" fmla="*/ 137 w 137"/>
                  <a:gd name="GluePoint35Y" fmla="*/ 72 h 97"/>
                  <a:gd name="GluePoint36X" fmla="*/ 135 w 137"/>
                  <a:gd name="GluePoint36Y" fmla="*/ 66 h 97"/>
                  <a:gd name="GluePoint37X" fmla="*/ 132 w 137"/>
                  <a:gd name="GluePoint37Y" fmla="*/ 64 h 97"/>
                  <a:gd name="GluePoint38X" fmla="*/ 127 w 137"/>
                  <a:gd name="GluePoint38Y" fmla="*/ 55 h 97"/>
                  <a:gd name="GluePoint39X" fmla="*/ 127 w 137"/>
                  <a:gd name="GluePoint39Y" fmla="*/ 48 h 97"/>
                  <a:gd name="GluePoint40X" fmla="*/ 121 w 137"/>
                  <a:gd name="GluePoint40Y" fmla="*/ 43 h 97"/>
                  <a:gd name="GluePoint41X" fmla="*/ 129 w 137"/>
                  <a:gd name="GluePoint41Y" fmla="*/ 35 h 97"/>
                  <a:gd name="GluePoint42X" fmla="*/ 127 w 137"/>
                  <a:gd name="GluePoint42Y" fmla="*/ 31 h 97"/>
                  <a:gd name="GluePoint43X" fmla="*/ 121 w 137"/>
                  <a:gd name="GluePoint43Y" fmla="*/ 14 h 97"/>
                  <a:gd name="GluePoint44X" fmla="*/ 119 w 137"/>
                  <a:gd name="GluePoint44Y" fmla="*/ 11 h 97"/>
                  <a:gd name="GluePoint45X" fmla="*/ 111 w 137"/>
                  <a:gd name="GluePoint45Y" fmla="*/ 8 h 97"/>
                  <a:gd name="GluePoint46X" fmla="*/ 89 w 137"/>
                  <a:gd name="GluePoint46Y" fmla="*/ 10 h 97"/>
                  <a:gd name="GluePoint47X" fmla="*/ 70 w 137"/>
                  <a:gd name="GluePoint47Y" fmla="*/ 6 h 97"/>
                  <a:gd name="GluePoint48X" fmla="*/ 60 w 137"/>
                  <a:gd name="GluePoint48Y" fmla="*/ 10 h 97"/>
                  <a:gd name="GluePoint49X" fmla="*/ 54 w 137"/>
                  <a:gd name="GluePoint49Y" fmla="*/ 3 h 97"/>
                  <a:gd name="GluePoint50X" fmla="*/ 59 w 137"/>
                  <a:gd name="GluePoint50Y" fmla="*/ 5 h 97"/>
                  <a:gd name="GluePoint51X" fmla="*/ 57 w 137"/>
                  <a:gd name="GluePoint51Y" fmla="*/ 2 h 97"/>
                  <a:gd name="GluePoint52X" fmla="*/ 49 w 137"/>
                  <a:gd name="GluePoint52Y" fmla="*/ 0 h 97"/>
                  <a:gd name="GluePoint53X" fmla="*/ 38 w 137"/>
                  <a:gd name="GluePoint53Y" fmla="*/ 2 h 97"/>
                  <a:gd name="GluePoint54X" fmla="*/ 24 w 137"/>
                  <a:gd name="GluePoint54Y" fmla="*/ 10 h 97"/>
                  <a:gd name="GluePoint55X" fmla="*/ 3 w 137"/>
                  <a:gd name="GluePoint55Y" fmla="*/ 16 h 97"/>
                  <a:gd name="GluePoint56X" fmla="*/ 2 w 137"/>
                  <a:gd name="GluePoint56Y" fmla="*/ 18 h 97"/>
                  <a:gd name="GluePoint57X" fmla="*/ 5 w 137"/>
                  <a:gd name="GluePoint57Y" fmla="*/ 18 h 97"/>
                  <a:gd name="GluePoint58X" fmla="*/ 5 w 137"/>
                  <a:gd name="GluePoint58Y" fmla="*/ 21 h 97"/>
                  <a:gd name="GluePoint59X" fmla="*/ 0 w 137"/>
                  <a:gd name="GluePoint59Y" fmla="*/ 19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37" h="97">
                    <a:moveTo>
                      <a:pt x="0" y="19"/>
                    </a:moveTo>
                    <a:lnTo>
                      <a:pt x="3" y="24"/>
                    </a:lnTo>
                    <a:lnTo>
                      <a:pt x="3" y="27"/>
                    </a:lnTo>
                    <a:lnTo>
                      <a:pt x="2" y="35"/>
                    </a:lnTo>
                    <a:lnTo>
                      <a:pt x="5" y="37"/>
                    </a:lnTo>
                    <a:lnTo>
                      <a:pt x="8" y="48"/>
                    </a:lnTo>
                    <a:lnTo>
                      <a:pt x="9" y="55"/>
                    </a:lnTo>
                    <a:lnTo>
                      <a:pt x="14" y="60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7" y="66"/>
                    </a:lnTo>
                    <a:lnTo>
                      <a:pt x="21" y="69"/>
                    </a:lnTo>
                    <a:lnTo>
                      <a:pt x="29" y="69"/>
                    </a:lnTo>
                    <a:lnTo>
                      <a:pt x="33" y="72"/>
                    </a:lnTo>
                    <a:lnTo>
                      <a:pt x="33" y="76"/>
                    </a:lnTo>
                    <a:lnTo>
                      <a:pt x="40" y="79"/>
                    </a:lnTo>
                    <a:lnTo>
                      <a:pt x="43" y="77"/>
                    </a:lnTo>
                    <a:lnTo>
                      <a:pt x="41" y="76"/>
                    </a:lnTo>
                    <a:lnTo>
                      <a:pt x="52" y="77"/>
                    </a:lnTo>
                    <a:lnTo>
                      <a:pt x="54" y="80"/>
                    </a:lnTo>
                    <a:lnTo>
                      <a:pt x="59" y="82"/>
                    </a:lnTo>
                    <a:lnTo>
                      <a:pt x="65" y="88"/>
                    </a:lnTo>
                    <a:lnTo>
                      <a:pt x="68" y="90"/>
                    </a:lnTo>
                    <a:lnTo>
                      <a:pt x="71" y="92"/>
                    </a:lnTo>
                    <a:lnTo>
                      <a:pt x="76" y="90"/>
                    </a:lnTo>
                    <a:lnTo>
                      <a:pt x="84" y="95"/>
                    </a:lnTo>
                    <a:lnTo>
                      <a:pt x="90" y="92"/>
                    </a:lnTo>
                    <a:lnTo>
                      <a:pt x="97" y="93"/>
                    </a:lnTo>
                    <a:lnTo>
                      <a:pt x="105" y="92"/>
                    </a:lnTo>
                    <a:lnTo>
                      <a:pt x="117" y="97"/>
                    </a:lnTo>
                    <a:lnTo>
                      <a:pt x="121" y="97"/>
                    </a:lnTo>
                    <a:lnTo>
                      <a:pt x="121" y="92"/>
                    </a:lnTo>
                    <a:lnTo>
                      <a:pt x="124" y="84"/>
                    </a:lnTo>
                    <a:lnTo>
                      <a:pt x="135" y="74"/>
                    </a:lnTo>
                    <a:lnTo>
                      <a:pt x="137" y="72"/>
                    </a:lnTo>
                    <a:lnTo>
                      <a:pt x="135" y="66"/>
                    </a:lnTo>
                    <a:lnTo>
                      <a:pt x="132" y="64"/>
                    </a:lnTo>
                    <a:lnTo>
                      <a:pt x="127" y="55"/>
                    </a:lnTo>
                    <a:lnTo>
                      <a:pt x="127" y="48"/>
                    </a:lnTo>
                    <a:lnTo>
                      <a:pt x="121" y="43"/>
                    </a:lnTo>
                    <a:lnTo>
                      <a:pt x="129" y="35"/>
                    </a:lnTo>
                    <a:lnTo>
                      <a:pt x="127" y="31"/>
                    </a:lnTo>
                    <a:lnTo>
                      <a:pt x="121" y="14"/>
                    </a:lnTo>
                    <a:lnTo>
                      <a:pt x="119" y="11"/>
                    </a:lnTo>
                    <a:lnTo>
                      <a:pt x="111" y="8"/>
                    </a:lnTo>
                    <a:lnTo>
                      <a:pt x="89" y="10"/>
                    </a:lnTo>
                    <a:lnTo>
                      <a:pt x="70" y="6"/>
                    </a:lnTo>
                    <a:lnTo>
                      <a:pt x="60" y="10"/>
                    </a:lnTo>
                    <a:lnTo>
                      <a:pt x="54" y="3"/>
                    </a:lnTo>
                    <a:lnTo>
                      <a:pt x="59" y="5"/>
                    </a:lnTo>
                    <a:lnTo>
                      <a:pt x="57" y="2"/>
                    </a:lnTo>
                    <a:lnTo>
                      <a:pt x="49" y="0"/>
                    </a:lnTo>
                    <a:lnTo>
                      <a:pt x="38" y="2"/>
                    </a:lnTo>
                    <a:lnTo>
                      <a:pt x="24" y="10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09" name="Freeform 150"/>
              <p:cNvSpPr/>
              <p:nvPr/>
            </p:nvSpPr>
            <p:spPr>
              <a:xfrm>
                <a:off x="4489560" y="1438200"/>
                <a:ext cx="147240" cy="61560"/>
              </a:xfrm>
              <a:custGeom>
                <a:avLst/>
                <a:gdLst>
                  <a:gd name="textAreaLeft" fmla="*/ 0 w 147240"/>
                  <a:gd name="textAreaRight" fmla="*/ 147600 w 147240"/>
                  <a:gd name="textAreaTop" fmla="*/ 0 h 61560"/>
                  <a:gd name="textAreaBottom" fmla="*/ 61920 h 61560"/>
                  <a:gd name="GluePoint1X" fmla="*/ 74 w 93"/>
                  <a:gd name="GluePoint1Y" fmla="*/ 39 h 39"/>
                  <a:gd name="GluePoint2X" fmla="*/ 79 w 93"/>
                  <a:gd name="GluePoint2Y" fmla="*/ 37 h 39"/>
                  <a:gd name="GluePoint3X" fmla="*/ 85 w 93"/>
                  <a:gd name="GluePoint3Y" fmla="*/ 37 h 39"/>
                  <a:gd name="GluePoint4X" fmla="*/ 90 w 93"/>
                  <a:gd name="GluePoint4Y" fmla="*/ 32 h 39"/>
                  <a:gd name="GluePoint5X" fmla="*/ 93 w 93"/>
                  <a:gd name="GluePoint5Y" fmla="*/ 31 h 39"/>
                  <a:gd name="GluePoint6X" fmla="*/ 90 w 93"/>
                  <a:gd name="GluePoint6Y" fmla="*/ 24 h 39"/>
                  <a:gd name="GluePoint7X" fmla="*/ 84 w 93"/>
                  <a:gd name="GluePoint7Y" fmla="*/ 18 h 39"/>
                  <a:gd name="GluePoint8X" fmla="*/ 84 w 93"/>
                  <a:gd name="GluePoint8Y" fmla="*/ 11 h 39"/>
                  <a:gd name="GluePoint9X" fmla="*/ 79 w 93"/>
                  <a:gd name="GluePoint9Y" fmla="*/ 8 h 39"/>
                  <a:gd name="GluePoint10X" fmla="*/ 79 w 93"/>
                  <a:gd name="GluePoint10Y" fmla="*/ 8 h 39"/>
                  <a:gd name="GluePoint11X" fmla="*/ 68 w 93"/>
                  <a:gd name="GluePoint11Y" fmla="*/ 8 h 39"/>
                  <a:gd name="GluePoint12X" fmla="*/ 60 w 93"/>
                  <a:gd name="GluePoint12Y" fmla="*/ 3 h 39"/>
                  <a:gd name="GluePoint13X" fmla="*/ 49 w 93"/>
                  <a:gd name="GluePoint13Y" fmla="*/ 0 h 39"/>
                  <a:gd name="GluePoint14X" fmla="*/ 39 w 93"/>
                  <a:gd name="GluePoint14Y" fmla="*/ 3 h 39"/>
                  <a:gd name="GluePoint15X" fmla="*/ 39 w 93"/>
                  <a:gd name="GluePoint15Y" fmla="*/ 5 h 39"/>
                  <a:gd name="GluePoint16X" fmla="*/ 41 w 93"/>
                  <a:gd name="GluePoint16Y" fmla="*/ 14 h 39"/>
                  <a:gd name="GluePoint17X" fmla="*/ 38 w 93"/>
                  <a:gd name="GluePoint17Y" fmla="*/ 19 h 39"/>
                  <a:gd name="GluePoint18X" fmla="*/ 36 w 93"/>
                  <a:gd name="GluePoint18Y" fmla="*/ 18 h 39"/>
                  <a:gd name="GluePoint19X" fmla="*/ 33 w 93"/>
                  <a:gd name="GluePoint19Y" fmla="*/ 18 h 39"/>
                  <a:gd name="GluePoint20X" fmla="*/ 28 w 93"/>
                  <a:gd name="GluePoint20Y" fmla="*/ 16 h 39"/>
                  <a:gd name="GluePoint21X" fmla="*/ 25 w 93"/>
                  <a:gd name="GluePoint21Y" fmla="*/ 13 h 39"/>
                  <a:gd name="GluePoint22X" fmla="*/ 25 w 93"/>
                  <a:gd name="GluePoint22Y" fmla="*/ 14 h 39"/>
                  <a:gd name="GluePoint23X" fmla="*/ 15 w 93"/>
                  <a:gd name="GluePoint23Y" fmla="*/ 6 h 39"/>
                  <a:gd name="GluePoint24X" fmla="*/ 7 w 93"/>
                  <a:gd name="GluePoint24Y" fmla="*/ 10 h 39"/>
                  <a:gd name="GluePoint25X" fmla="*/ 0 w 93"/>
                  <a:gd name="GluePoint25Y" fmla="*/ 22 h 39"/>
                  <a:gd name="GluePoint26X" fmla="*/ 0 w 93"/>
                  <a:gd name="GluePoint26Y" fmla="*/ 31 h 39"/>
                  <a:gd name="GluePoint27X" fmla="*/ 1 w 93"/>
                  <a:gd name="GluePoint27Y" fmla="*/ 32 h 39"/>
                  <a:gd name="GluePoint28X" fmla="*/ 3 w 93"/>
                  <a:gd name="GluePoint28Y" fmla="*/ 32 h 39"/>
                  <a:gd name="GluePoint29X" fmla="*/ 6 w 93"/>
                  <a:gd name="GluePoint29Y" fmla="*/ 29 h 39"/>
                  <a:gd name="GluePoint30X" fmla="*/ 14 w 93"/>
                  <a:gd name="GluePoint30Y" fmla="*/ 26 h 39"/>
                  <a:gd name="GluePoint31X" fmla="*/ 34 w 93"/>
                  <a:gd name="GluePoint31Y" fmla="*/ 27 h 39"/>
                  <a:gd name="GluePoint32X" fmla="*/ 42 w 93"/>
                  <a:gd name="GluePoint32Y" fmla="*/ 29 h 39"/>
                  <a:gd name="GluePoint33X" fmla="*/ 49 w 93"/>
                  <a:gd name="GluePoint33Y" fmla="*/ 26 h 39"/>
                  <a:gd name="GluePoint34X" fmla="*/ 54 w 93"/>
                  <a:gd name="GluePoint34Y" fmla="*/ 31 h 39"/>
                  <a:gd name="GluePoint35X" fmla="*/ 60 w 93"/>
                  <a:gd name="GluePoint35Y" fmla="*/ 31 h 39"/>
                  <a:gd name="GluePoint36X" fmla="*/ 74 w 93"/>
                  <a:gd name="GluePoint36Y" fmla="*/ 39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93" h="39">
                    <a:moveTo>
                      <a:pt x="74" y="39"/>
                    </a:moveTo>
                    <a:lnTo>
                      <a:pt x="79" y="37"/>
                    </a:lnTo>
                    <a:lnTo>
                      <a:pt x="85" y="37"/>
                    </a:lnTo>
                    <a:lnTo>
                      <a:pt x="90" y="32"/>
                    </a:lnTo>
                    <a:lnTo>
                      <a:pt x="93" y="31"/>
                    </a:lnTo>
                    <a:lnTo>
                      <a:pt x="90" y="24"/>
                    </a:lnTo>
                    <a:lnTo>
                      <a:pt x="84" y="18"/>
                    </a:lnTo>
                    <a:lnTo>
                      <a:pt x="84" y="11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68" y="8"/>
                    </a:lnTo>
                    <a:lnTo>
                      <a:pt x="60" y="3"/>
                    </a:lnTo>
                    <a:lnTo>
                      <a:pt x="49" y="0"/>
                    </a:lnTo>
                    <a:lnTo>
                      <a:pt x="39" y="3"/>
                    </a:lnTo>
                    <a:lnTo>
                      <a:pt x="39" y="5"/>
                    </a:lnTo>
                    <a:lnTo>
                      <a:pt x="41" y="14"/>
                    </a:lnTo>
                    <a:lnTo>
                      <a:pt x="38" y="19"/>
                    </a:lnTo>
                    <a:lnTo>
                      <a:pt x="36" y="18"/>
                    </a:lnTo>
                    <a:lnTo>
                      <a:pt x="33" y="18"/>
                    </a:lnTo>
                    <a:lnTo>
                      <a:pt x="28" y="16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15" y="6"/>
                    </a:lnTo>
                    <a:lnTo>
                      <a:pt x="7" y="10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1" y="32"/>
                    </a:lnTo>
                    <a:lnTo>
                      <a:pt x="3" y="32"/>
                    </a:lnTo>
                    <a:lnTo>
                      <a:pt x="6" y="29"/>
                    </a:lnTo>
                    <a:lnTo>
                      <a:pt x="14" y="26"/>
                    </a:lnTo>
                    <a:lnTo>
                      <a:pt x="34" y="27"/>
                    </a:lnTo>
                    <a:lnTo>
                      <a:pt x="42" y="29"/>
                    </a:lnTo>
                    <a:lnTo>
                      <a:pt x="49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10" name="Freeform 151"/>
              <p:cNvSpPr/>
              <p:nvPr/>
            </p:nvSpPr>
            <p:spPr>
              <a:xfrm>
                <a:off x="4491000" y="1479600"/>
                <a:ext cx="118800" cy="6480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4800"/>
                  <a:gd name="textAreaBottom" fmla="*/ 65160 h 64800"/>
                  <a:gd name="GluePoint1X" fmla="*/ 54 w 75"/>
                  <a:gd name="GluePoint1Y" fmla="*/ 41 h 41"/>
                  <a:gd name="GluePoint2X" fmla="*/ 53 w 75"/>
                  <a:gd name="GluePoint2Y" fmla="*/ 38 h 41"/>
                  <a:gd name="GluePoint3X" fmla="*/ 59 w 75"/>
                  <a:gd name="GluePoint3Y" fmla="*/ 35 h 41"/>
                  <a:gd name="GluePoint4X" fmla="*/ 65 w 75"/>
                  <a:gd name="GluePoint4Y" fmla="*/ 38 h 41"/>
                  <a:gd name="GluePoint5X" fmla="*/ 62 w 75"/>
                  <a:gd name="GluePoint5Y" fmla="*/ 33 h 41"/>
                  <a:gd name="GluePoint6X" fmla="*/ 64 w 75"/>
                  <a:gd name="GluePoint6Y" fmla="*/ 30 h 41"/>
                  <a:gd name="GluePoint7X" fmla="*/ 64 w 75"/>
                  <a:gd name="GluePoint7Y" fmla="*/ 24 h 41"/>
                  <a:gd name="GluePoint8X" fmla="*/ 73 w 75"/>
                  <a:gd name="GluePoint8Y" fmla="*/ 22 h 41"/>
                  <a:gd name="GluePoint9X" fmla="*/ 75 w 75"/>
                  <a:gd name="GluePoint9Y" fmla="*/ 19 h 41"/>
                  <a:gd name="GluePoint10X" fmla="*/ 72 w 75"/>
                  <a:gd name="GluePoint10Y" fmla="*/ 17 h 41"/>
                  <a:gd name="GluePoint11X" fmla="*/ 70 w 75"/>
                  <a:gd name="GluePoint11Y" fmla="*/ 16 h 41"/>
                  <a:gd name="GluePoint12X" fmla="*/ 73 w 75"/>
                  <a:gd name="GluePoint12Y" fmla="*/ 13 h 41"/>
                  <a:gd name="GluePoint13X" fmla="*/ 73 w 75"/>
                  <a:gd name="GluePoint13Y" fmla="*/ 13 h 41"/>
                  <a:gd name="GluePoint14X" fmla="*/ 59 w 75"/>
                  <a:gd name="GluePoint14Y" fmla="*/ 5 h 41"/>
                  <a:gd name="GluePoint15X" fmla="*/ 53 w 75"/>
                  <a:gd name="GluePoint15Y" fmla="*/ 5 h 41"/>
                  <a:gd name="GluePoint16X" fmla="*/ 48 w 75"/>
                  <a:gd name="GluePoint16Y" fmla="*/ 0 h 41"/>
                  <a:gd name="GluePoint17X" fmla="*/ 41 w 75"/>
                  <a:gd name="GluePoint17Y" fmla="*/ 3 h 41"/>
                  <a:gd name="GluePoint18X" fmla="*/ 33 w 75"/>
                  <a:gd name="GluePoint18Y" fmla="*/ 1 h 41"/>
                  <a:gd name="GluePoint19X" fmla="*/ 13 w 75"/>
                  <a:gd name="GluePoint19Y" fmla="*/ 0 h 41"/>
                  <a:gd name="GluePoint20X" fmla="*/ 5 w 75"/>
                  <a:gd name="GluePoint20Y" fmla="*/ 3 h 41"/>
                  <a:gd name="GluePoint21X" fmla="*/ 2 w 75"/>
                  <a:gd name="GluePoint21Y" fmla="*/ 6 h 41"/>
                  <a:gd name="GluePoint22X" fmla="*/ 0 w 75"/>
                  <a:gd name="GluePoint22Y" fmla="*/ 6 h 41"/>
                  <a:gd name="GluePoint23X" fmla="*/ 5 w 75"/>
                  <a:gd name="GluePoint23Y" fmla="*/ 21 h 41"/>
                  <a:gd name="GluePoint24X" fmla="*/ 22 w 75"/>
                  <a:gd name="GluePoint24Y" fmla="*/ 24 h 41"/>
                  <a:gd name="GluePoint25X" fmla="*/ 26 w 75"/>
                  <a:gd name="GluePoint25Y" fmla="*/ 27 h 41"/>
                  <a:gd name="GluePoint26X" fmla="*/ 26 w 75"/>
                  <a:gd name="GluePoint26Y" fmla="*/ 30 h 41"/>
                  <a:gd name="GluePoint27X" fmla="*/ 27 w 75"/>
                  <a:gd name="GluePoint27Y" fmla="*/ 35 h 41"/>
                  <a:gd name="GluePoint28X" fmla="*/ 35 w 75"/>
                  <a:gd name="GluePoint28Y" fmla="*/ 38 h 41"/>
                  <a:gd name="GluePoint29X" fmla="*/ 37 w 75"/>
                  <a:gd name="GluePoint29Y" fmla="*/ 41 h 41"/>
                  <a:gd name="GluePoint30X" fmla="*/ 54 w 75"/>
                  <a:gd name="GluePoint30Y" fmla="*/ 41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5" h="41">
                    <a:moveTo>
                      <a:pt x="54" y="41"/>
                    </a:moveTo>
                    <a:lnTo>
                      <a:pt x="53" y="38"/>
                    </a:lnTo>
                    <a:lnTo>
                      <a:pt x="59" y="35"/>
                    </a:lnTo>
                    <a:lnTo>
                      <a:pt x="65" y="38"/>
                    </a:lnTo>
                    <a:lnTo>
                      <a:pt x="62" y="33"/>
                    </a:lnTo>
                    <a:lnTo>
                      <a:pt x="64" y="30"/>
                    </a:lnTo>
                    <a:lnTo>
                      <a:pt x="64" y="24"/>
                    </a:lnTo>
                    <a:lnTo>
                      <a:pt x="73" y="22"/>
                    </a:lnTo>
                    <a:lnTo>
                      <a:pt x="75" y="19"/>
                    </a:lnTo>
                    <a:lnTo>
                      <a:pt x="72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59" y="5"/>
                    </a:lnTo>
                    <a:lnTo>
                      <a:pt x="53" y="5"/>
                    </a:lnTo>
                    <a:lnTo>
                      <a:pt x="48" y="0"/>
                    </a:lnTo>
                    <a:lnTo>
                      <a:pt x="41" y="3"/>
                    </a:lnTo>
                    <a:lnTo>
                      <a:pt x="33" y="1"/>
                    </a:lnTo>
                    <a:lnTo>
                      <a:pt x="13" y="0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5" y="21"/>
                    </a:lnTo>
                    <a:lnTo>
                      <a:pt x="22" y="24"/>
                    </a:lnTo>
                    <a:lnTo>
                      <a:pt x="26" y="27"/>
                    </a:lnTo>
                    <a:lnTo>
                      <a:pt x="26" y="30"/>
                    </a:lnTo>
                    <a:lnTo>
                      <a:pt x="27" y="35"/>
                    </a:lnTo>
                    <a:lnTo>
                      <a:pt x="35" y="38"/>
                    </a:lnTo>
                    <a:lnTo>
                      <a:pt x="37" y="41"/>
                    </a:lnTo>
                    <a:lnTo>
                      <a:pt x="54" y="4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11" name="Freeform 152"/>
              <p:cNvSpPr/>
              <p:nvPr/>
            </p:nvSpPr>
            <p:spPr>
              <a:xfrm>
                <a:off x="4468680" y="1501920"/>
                <a:ext cx="64800" cy="3600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36000"/>
                  <a:gd name="textAreaBottom" fmla="*/ 36360 h 36000"/>
                  <a:gd name="GluePoint1X" fmla="*/ 0 w 41"/>
                  <a:gd name="GluePoint1Y" fmla="*/ 19 h 23"/>
                  <a:gd name="GluePoint2X" fmla="*/ 19 w 41"/>
                  <a:gd name="GluePoint2Y" fmla="*/ 23 h 23"/>
                  <a:gd name="GluePoint3X" fmla="*/ 41 w 41"/>
                  <a:gd name="GluePoint3Y" fmla="*/ 21 h 23"/>
                  <a:gd name="GluePoint4X" fmla="*/ 40 w 41"/>
                  <a:gd name="GluePoint4Y" fmla="*/ 16 h 23"/>
                  <a:gd name="GluePoint5X" fmla="*/ 40 w 41"/>
                  <a:gd name="GluePoint5Y" fmla="*/ 13 h 23"/>
                  <a:gd name="GluePoint6X" fmla="*/ 36 w 41"/>
                  <a:gd name="GluePoint6Y" fmla="*/ 10 h 23"/>
                  <a:gd name="GluePoint7X" fmla="*/ 19 w 41"/>
                  <a:gd name="GluePoint7Y" fmla="*/ 7 h 23"/>
                  <a:gd name="GluePoint8X" fmla="*/ 19 w 41"/>
                  <a:gd name="GluePoint8Y" fmla="*/ 13 h 23"/>
                  <a:gd name="GluePoint9X" fmla="*/ 11 w 41"/>
                  <a:gd name="GluePoint9Y" fmla="*/ 10 h 23"/>
                  <a:gd name="GluePoint10X" fmla="*/ 16 w 41"/>
                  <a:gd name="GluePoint10Y" fmla="*/ 5 h 23"/>
                  <a:gd name="GluePoint11X" fmla="*/ 16 w 41"/>
                  <a:gd name="GluePoint11Y" fmla="*/ 0 h 23"/>
                  <a:gd name="GluePoint12X" fmla="*/ 13 w 41"/>
                  <a:gd name="GluePoint12Y" fmla="*/ 7 h 23"/>
                  <a:gd name="GluePoint13X" fmla="*/ 9 w 41"/>
                  <a:gd name="GluePoint13Y" fmla="*/ 11 h 23"/>
                  <a:gd name="GluePoint14X" fmla="*/ 5 w 41"/>
                  <a:gd name="GluePoint14Y" fmla="*/ 11 h 23"/>
                  <a:gd name="GluePoint15X" fmla="*/ 3 w 41"/>
                  <a:gd name="GluePoint15Y" fmla="*/ 18 h 23"/>
                  <a:gd name="GluePoint16X" fmla="*/ 0 w 41"/>
                  <a:gd name="GluePoint16Y" fmla="*/ 19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23">
                    <a:moveTo>
                      <a:pt x="0" y="19"/>
                    </a:moveTo>
                    <a:lnTo>
                      <a:pt x="19" y="23"/>
                    </a:lnTo>
                    <a:lnTo>
                      <a:pt x="41" y="21"/>
                    </a:lnTo>
                    <a:lnTo>
                      <a:pt x="40" y="16"/>
                    </a:lnTo>
                    <a:lnTo>
                      <a:pt x="40" y="13"/>
                    </a:lnTo>
                    <a:lnTo>
                      <a:pt x="36" y="10"/>
                    </a:lnTo>
                    <a:lnTo>
                      <a:pt x="19" y="7"/>
                    </a:lnTo>
                    <a:lnTo>
                      <a:pt x="19" y="13"/>
                    </a:lnTo>
                    <a:lnTo>
                      <a:pt x="11" y="10"/>
                    </a:lnTo>
                    <a:lnTo>
                      <a:pt x="16" y="5"/>
                    </a:lnTo>
                    <a:lnTo>
                      <a:pt x="16" y="0"/>
                    </a:lnTo>
                    <a:lnTo>
                      <a:pt x="13" y="7"/>
                    </a:lnTo>
                    <a:lnTo>
                      <a:pt x="9" y="11"/>
                    </a:lnTo>
                    <a:lnTo>
                      <a:pt x="5" y="11"/>
                    </a:lnTo>
                    <a:lnTo>
                      <a:pt x="3" y="18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12" name="Freeform 153"/>
              <p:cNvSpPr/>
              <p:nvPr/>
            </p:nvSpPr>
            <p:spPr>
              <a:xfrm>
                <a:off x="3865680" y="1824120"/>
                <a:ext cx="277560" cy="21060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210600"/>
                  <a:gd name="textAreaBottom" fmla="*/ 210960 h 210600"/>
                  <a:gd name="GluePoint1X" fmla="*/ 22 w 175"/>
                  <a:gd name="GluePoint1Y" fmla="*/ 108 h 133"/>
                  <a:gd name="GluePoint2X" fmla="*/ 27 w 175"/>
                  <a:gd name="GluePoint2Y" fmla="*/ 90 h 133"/>
                  <a:gd name="GluePoint3X" fmla="*/ 26 w 175"/>
                  <a:gd name="GluePoint3Y" fmla="*/ 72 h 133"/>
                  <a:gd name="GluePoint4X" fmla="*/ 32 w 175"/>
                  <a:gd name="GluePoint4Y" fmla="*/ 61 h 133"/>
                  <a:gd name="GluePoint5X" fmla="*/ 40 w 175"/>
                  <a:gd name="GluePoint5Y" fmla="*/ 42 h 133"/>
                  <a:gd name="GluePoint6X" fmla="*/ 40 w 175"/>
                  <a:gd name="GluePoint6Y" fmla="*/ 32 h 133"/>
                  <a:gd name="GluePoint7X" fmla="*/ 16 w 175"/>
                  <a:gd name="GluePoint7Y" fmla="*/ 32 h 133"/>
                  <a:gd name="GluePoint8X" fmla="*/ 10 w 175"/>
                  <a:gd name="GluePoint8Y" fmla="*/ 30 h 133"/>
                  <a:gd name="GluePoint9X" fmla="*/ 7 w 175"/>
                  <a:gd name="GluePoint9Y" fmla="*/ 30 h 133"/>
                  <a:gd name="GluePoint10X" fmla="*/ 7 w 175"/>
                  <a:gd name="GluePoint10Y" fmla="*/ 26 h 133"/>
                  <a:gd name="GluePoint11X" fmla="*/ 5 w 175"/>
                  <a:gd name="GluePoint11Y" fmla="*/ 22 h 133"/>
                  <a:gd name="GluePoint12X" fmla="*/ 5 w 175"/>
                  <a:gd name="GluePoint12Y" fmla="*/ 19 h 133"/>
                  <a:gd name="GluePoint13X" fmla="*/ 0 w 175"/>
                  <a:gd name="GluePoint13Y" fmla="*/ 14 h 133"/>
                  <a:gd name="GluePoint14X" fmla="*/ 13 w 175"/>
                  <a:gd name="GluePoint14Y" fmla="*/ 8 h 133"/>
                  <a:gd name="GluePoint15X" fmla="*/ 22 w 175"/>
                  <a:gd name="GluePoint15Y" fmla="*/ 0 h 133"/>
                  <a:gd name="GluePoint16X" fmla="*/ 46 w 175"/>
                  <a:gd name="GluePoint16Y" fmla="*/ 1 h 133"/>
                  <a:gd name="GluePoint17X" fmla="*/ 78 w 175"/>
                  <a:gd name="GluePoint17Y" fmla="*/ 5 h 133"/>
                  <a:gd name="GluePoint18X" fmla="*/ 110 w 175"/>
                  <a:gd name="GluePoint18Y" fmla="*/ 11 h 133"/>
                  <a:gd name="GluePoint19X" fmla="*/ 135 w 175"/>
                  <a:gd name="GluePoint19Y" fmla="*/ 19 h 133"/>
                  <a:gd name="GluePoint20X" fmla="*/ 148 w 175"/>
                  <a:gd name="GluePoint20Y" fmla="*/ 21 h 133"/>
                  <a:gd name="GluePoint21X" fmla="*/ 153 w 175"/>
                  <a:gd name="GluePoint21Y" fmla="*/ 22 h 133"/>
                  <a:gd name="GluePoint22X" fmla="*/ 173 w 175"/>
                  <a:gd name="GluePoint22Y" fmla="*/ 24 h 133"/>
                  <a:gd name="GluePoint23X" fmla="*/ 173 w 175"/>
                  <a:gd name="GluePoint23Y" fmla="*/ 27 h 133"/>
                  <a:gd name="GluePoint24X" fmla="*/ 172 w 175"/>
                  <a:gd name="GluePoint24Y" fmla="*/ 34 h 133"/>
                  <a:gd name="GluePoint25X" fmla="*/ 143 w 175"/>
                  <a:gd name="GluePoint25Y" fmla="*/ 48 h 133"/>
                  <a:gd name="GluePoint26X" fmla="*/ 126 w 175"/>
                  <a:gd name="GluePoint26Y" fmla="*/ 72 h 133"/>
                  <a:gd name="GluePoint27X" fmla="*/ 127 w 175"/>
                  <a:gd name="GluePoint27Y" fmla="*/ 83 h 133"/>
                  <a:gd name="GluePoint28X" fmla="*/ 130 w 175"/>
                  <a:gd name="GluePoint28Y" fmla="*/ 88 h 133"/>
                  <a:gd name="GluePoint29X" fmla="*/ 119 w 175"/>
                  <a:gd name="GluePoint29Y" fmla="*/ 103 h 133"/>
                  <a:gd name="GluePoint30X" fmla="*/ 111 w 175"/>
                  <a:gd name="GluePoint30Y" fmla="*/ 108 h 133"/>
                  <a:gd name="GluePoint31X" fmla="*/ 100 w 175"/>
                  <a:gd name="GluePoint31Y" fmla="*/ 122 h 133"/>
                  <a:gd name="GluePoint32X" fmla="*/ 64 w 175"/>
                  <a:gd name="GluePoint32Y" fmla="*/ 127 h 133"/>
                  <a:gd name="GluePoint33X" fmla="*/ 51 w 175"/>
                  <a:gd name="GluePoint33Y" fmla="*/ 133 h 133"/>
                  <a:gd name="GluePoint34X" fmla="*/ 38 w 175"/>
                  <a:gd name="GluePoint34Y" fmla="*/ 119 h 133"/>
                  <a:gd name="GluePoint35X" fmla="*/ 30 w 175"/>
                  <a:gd name="GluePoint35Y" fmla="*/ 114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75" h="133">
                    <a:moveTo>
                      <a:pt x="24" y="114"/>
                    </a:moveTo>
                    <a:lnTo>
                      <a:pt x="22" y="108"/>
                    </a:lnTo>
                    <a:lnTo>
                      <a:pt x="30" y="99"/>
                    </a:lnTo>
                    <a:lnTo>
                      <a:pt x="27" y="90"/>
                    </a:lnTo>
                    <a:lnTo>
                      <a:pt x="30" y="82"/>
                    </a:lnTo>
                    <a:lnTo>
                      <a:pt x="26" y="72"/>
                    </a:lnTo>
                    <a:lnTo>
                      <a:pt x="34" y="67"/>
                    </a:lnTo>
                    <a:lnTo>
                      <a:pt x="32" y="61"/>
                    </a:lnTo>
                    <a:lnTo>
                      <a:pt x="35" y="48"/>
                    </a:lnTo>
                    <a:lnTo>
                      <a:pt x="40" y="42"/>
                    </a:lnTo>
                    <a:lnTo>
                      <a:pt x="43" y="37"/>
                    </a:lnTo>
                    <a:lnTo>
                      <a:pt x="40" y="32"/>
                    </a:lnTo>
                    <a:lnTo>
                      <a:pt x="18" y="34"/>
                    </a:lnTo>
                    <a:lnTo>
                      <a:pt x="16" y="32"/>
                    </a:lnTo>
                    <a:lnTo>
                      <a:pt x="16" y="29"/>
                    </a:lnTo>
                    <a:lnTo>
                      <a:pt x="10" y="30"/>
                    </a:lnTo>
                    <a:lnTo>
                      <a:pt x="7" y="34"/>
                    </a:lnTo>
                    <a:lnTo>
                      <a:pt x="7" y="30"/>
                    </a:lnTo>
                    <a:lnTo>
                      <a:pt x="10" y="26"/>
                    </a:lnTo>
                    <a:lnTo>
                      <a:pt x="7" y="26"/>
                    </a:lnTo>
                    <a:lnTo>
                      <a:pt x="8" y="24"/>
                    </a:lnTo>
                    <a:lnTo>
                      <a:pt x="5" y="22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0" y="14"/>
                    </a:lnTo>
                    <a:lnTo>
                      <a:pt x="5" y="8"/>
                    </a:lnTo>
                    <a:lnTo>
                      <a:pt x="13" y="8"/>
                    </a:lnTo>
                    <a:lnTo>
                      <a:pt x="16" y="1"/>
                    </a:lnTo>
                    <a:lnTo>
                      <a:pt x="22" y="0"/>
                    </a:lnTo>
                    <a:lnTo>
                      <a:pt x="34" y="3"/>
                    </a:lnTo>
                    <a:lnTo>
                      <a:pt x="46" y="1"/>
                    </a:lnTo>
                    <a:lnTo>
                      <a:pt x="65" y="6"/>
                    </a:lnTo>
                    <a:lnTo>
                      <a:pt x="78" y="5"/>
                    </a:lnTo>
                    <a:lnTo>
                      <a:pt x="103" y="6"/>
                    </a:lnTo>
                    <a:lnTo>
                      <a:pt x="110" y="11"/>
                    </a:lnTo>
                    <a:lnTo>
                      <a:pt x="119" y="16"/>
                    </a:lnTo>
                    <a:lnTo>
                      <a:pt x="135" y="19"/>
                    </a:lnTo>
                    <a:lnTo>
                      <a:pt x="142" y="17"/>
                    </a:lnTo>
                    <a:lnTo>
                      <a:pt x="148" y="21"/>
                    </a:lnTo>
                    <a:lnTo>
                      <a:pt x="150" y="24"/>
                    </a:lnTo>
                    <a:lnTo>
                      <a:pt x="153" y="22"/>
                    </a:lnTo>
                    <a:lnTo>
                      <a:pt x="157" y="24"/>
                    </a:lnTo>
                    <a:lnTo>
                      <a:pt x="173" y="24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5" y="32"/>
                    </a:lnTo>
                    <a:lnTo>
                      <a:pt x="172" y="34"/>
                    </a:lnTo>
                    <a:lnTo>
                      <a:pt x="159" y="43"/>
                    </a:lnTo>
                    <a:lnTo>
                      <a:pt x="143" y="48"/>
                    </a:lnTo>
                    <a:lnTo>
                      <a:pt x="142" y="51"/>
                    </a:lnTo>
                    <a:lnTo>
                      <a:pt x="126" y="72"/>
                    </a:lnTo>
                    <a:lnTo>
                      <a:pt x="124" y="77"/>
                    </a:lnTo>
                    <a:lnTo>
                      <a:pt x="127" y="83"/>
                    </a:lnTo>
                    <a:lnTo>
                      <a:pt x="132" y="87"/>
                    </a:lnTo>
                    <a:lnTo>
                      <a:pt x="130" y="88"/>
                    </a:lnTo>
                    <a:lnTo>
                      <a:pt x="124" y="95"/>
                    </a:lnTo>
                    <a:lnTo>
                      <a:pt x="119" y="103"/>
                    </a:lnTo>
                    <a:lnTo>
                      <a:pt x="119" y="108"/>
                    </a:lnTo>
                    <a:lnTo>
                      <a:pt x="111" y="108"/>
                    </a:lnTo>
                    <a:lnTo>
                      <a:pt x="105" y="112"/>
                    </a:lnTo>
                    <a:lnTo>
                      <a:pt x="100" y="122"/>
                    </a:lnTo>
                    <a:lnTo>
                      <a:pt x="67" y="124"/>
                    </a:lnTo>
                    <a:lnTo>
                      <a:pt x="64" y="127"/>
                    </a:lnTo>
                    <a:lnTo>
                      <a:pt x="57" y="128"/>
                    </a:lnTo>
                    <a:lnTo>
                      <a:pt x="51" y="133"/>
                    </a:lnTo>
                    <a:lnTo>
                      <a:pt x="43" y="132"/>
                    </a:lnTo>
                    <a:lnTo>
                      <a:pt x="38" y="119"/>
                    </a:lnTo>
                    <a:lnTo>
                      <a:pt x="35" y="116"/>
                    </a:lnTo>
                    <a:lnTo>
                      <a:pt x="30" y="114"/>
                    </a:lnTo>
                    <a:lnTo>
                      <a:pt x="24" y="1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13" name="Freeform 154"/>
              <p:cNvSpPr/>
              <p:nvPr/>
            </p:nvSpPr>
            <p:spPr>
              <a:xfrm>
                <a:off x="3968640" y="1623960"/>
                <a:ext cx="269640" cy="237600"/>
              </a:xfrm>
              <a:custGeom>
                <a:avLst/>
                <a:gdLst>
                  <a:gd name="textAreaLeft" fmla="*/ 0 w 269640"/>
                  <a:gd name="textAreaRight" fmla="*/ 270000 w 269640"/>
                  <a:gd name="textAreaTop" fmla="*/ 0 h 237600"/>
                  <a:gd name="textAreaBottom" fmla="*/ 237960 h 237600"/>
                  <a:gd name="GluePoint1X" fmla="*/ 88 w 170"/>
                  <a:gd name="GluePoint1Y" fmla="*/ 4 h 150"/>
                  <a:gd name="GluePoint2X" fmla="*/ 86 w 170"/>
                  <a:gd name="GluePoint2Y" fmla="*/ 15 h 150"/>
                  <a:gd name="GluePoint3X" fmla="*/ 69 w 170"/>
                  <a:gd name="GluePoint3Y" fmla="*/ 23 h 150"/>
                  <a:gd name="GluePoint4X" fmla="*/ 72 w 170"/>
                  <a:gd name="GluePoint4Y" fmla="*/ 28 h 150"/>
                  <a:gd name="GluePoint5X" fmla="*/ 50 w 170"/>
                  <a:gd name="GluePoint5Y" fmla="*/ 29 h 150"/>
                  <a:gd name="GluePoint6X" fmla="*/ 48 w 170"/>
                  <a:gd name="GluePoint6Y" fmla="*/ 24 h 150"/>
                  <a:gd name="GluePoint7X" fmla="*/ 43 w 170"/>
                  <a:gd name="GluePoint7Y" fmla="*/ 41 h 150"/>
                  <a:gd name="GluePoint8X" fmla="*/ 45 w 170"/>
                  <a:gd name="GluePoint8Y" fmla="*/ 42 h 150"/>
                  <a:gd name="GluePoint9X" fmla="*/ 29 w 170"/>
                  <a:gd name="GluePoint9Y" fmla="*/ 44 h 150"/>
                  <a:gd name="GluePoint10X" fmla="*/ 18 w 170"/>
                  <a:gd name="GluePoint10Y" fmla="*/ 39 h 150"/>
                  <a:gd name="GluePoint11X" fmla="*/ 2 w 170"/>
                  <a:gd name="GluePoint11Y" fmla="*/ 44 h 150"/>
                  <a:gd name="GluePoint12X" fmla="*/ 5 w 170"/>
                  <a:gd name="GluePoint12Y" fmla="*/ 47 h 150"/>
                  <a:gd name="GluePoint13X" fmla="*/ 5 w 170"/>
                  <a:gd name="GluePoint13Y" fmla="*/ 50 h 150"/>
                  <a:gd name="GluePoint14X" fmla="*/ 7 w 170"/>
                  <a:gd name="GluePoint14Y" fmla="*/ 57 h 150"/>
                  <a:gd name="GluePoint15X" fmla="*/ 21 w 170"/>
                  <a:gd name="GluePoint15Y" fmla="*/ 60 h 150"/>
                  <a:gd name="GluePoint16X" fmla="*/ 31 w 170"/>
                  <a:gd name="GluePoint16Y" fmla="*/ 65 h 150"/>
                  <a:gd name="GluePoint17X" fmla="*/ 35 w 170"/>
                  <a:gd name="GluePoint17Y" fmla="*/ 66 h 150"/>
                  <a:gd name="GluePoint18X" fmla="*/ 40 w 170"/>
                  <a:gd name="GluePoint18Y" fmla="*/ 78 h 150"/>
                  <a:gd name="GluePoint19X" fmla="*/ 51 w 170"/>
                  <a:gd name="GluePoint19Y" fmla="*/ 89 h 150"/>
                  <a:gd name="GluePoint20X" fmla="*/ 54 w 170"/>
                  <a:gd name="GluePoint20Y" fmla="*/ 97 h 150"/>
                  <a:gd name="GluePoint21X" fmla="*/ 51 w 170"/>
                  <a:gd name="GluePoint21Y" fmla="*/ 95 h 150"/>
                  <a:gd name="GluePoint22X" fmla="*/ 51 w 170"/>
                  <a:gd name="GluePoint22Y" fmla="*/ 110 h 150"/>
                  <a:gd name="GluePoint23X" fmla="*/ 45 w 170"/>
                  <a:gd name="GluePoint23Y" fmla="*/ 129 h 150"/>
                  <a:gd name="GluePoint24X" fmla="*/ 38 w 170"/>
                  <a:gd name="GluePoint24Y" fmla="*/ 132 h 150"/>
                  <a:gd name="GluePoint25X" fmla="*/ 54 w 170"/>
                  <a:gd name="GluePoint25Y" fmla="*/ 142 h 150"/>
                  <a:gd name="GluePoint26X" fmla="*/ 77 w 170"/>
                  <a:gd name="GluePoint26Y" fmla="*/ 143 h 150"/>
                  <a:gd name="GluePoint27X" fmla="*/ 86 w 170"/>
                  <a:gd name="GluePoint27Y" fmla="*/ 145 h 150"/>
                  <a:gd name="GluePoint28X" fmla="*/ 92 w 170"/>
                  <a:gd name="GluePoint28Y" fmla="*/ 150 h 150"/>
                  <a:gd name="GluePoint29X" fmla="*/ 107 w 170"/>
                  <a:gd name="GluePoint29Y" fmla="*/ 142 h 150"/>
                  <a:gd name="GluePoint30X" fmla="*/ 119 w 170"/>
                  <a:gd name="GluePoint30Y" fmla="*/ 131 h 150"/>
                  <a:gd name="GluePoint31X" fmla="*/ 134 w 170"/>
                  <a:gd name="GluePoint31Y" fmla="*/ 132 h 150"/>
                  <a:gd name="GluePoint32X" fmla="*/ 154 w 170"/>
                  <a:gd name="GluePoint32Y" fmla="*/ 135 h 150"/>
                  <a:gd name="GluePoint33X" fmla="*/ 167 w 170"/>
                  <a:gd name="GluePoint33Y" fmla="*/ 124 h 150"/>
                  <a:gd name="GluePoint34X" fmla="*/ 161 w 170"/>
                  <a:gd name="GluePoint34Y" fmla="*/ 118 h 150"/>
                  <a:gd name="GluePoint35X" fmla="*/ 158 w 170"/>
                  <a:gd name="GluePoint35Y" fmla="*/ 106 h 150"/>
                  <a:gd name="GluePoint36X" fmla="*/ 156 w 170"/>
                  <a:gd name="GluePoint36Y" fmla="*/ 102 h 150"/>
                  <a:gd name="GluePoint37X" fmla="*/ 156 w 170"/>
                  <a:gd name="GluePoint37Y" fmla="*/ 90 h 150"/>
                  <a:gd name="GluePoint38X" fmla="*/ 158 w 170"/>
                  <a:gd name="GluePoint38Y" fmla="*/ 87 h 150"/>
                  <a:gd name="GluePoint39X" fmla="*/ 154 w 170"/>
                  <a:gd name="GluePoint39Y" fmla="*/ 81 h 150"/>
                  <a:gd name="GluePoint40X" fmla="*/ 145 w 170"/>
                  <a:gd name="GluePoint40Y" fmla="*/ 84 h 150"/>
                  <a:gd name="GluePoint41X" fmla="*/ 151 w 170"/>
                  <a:gd name="GluePoint41Y" fmla="*/ 68 h 150"/>
                  <a:gd name="GluePoint42X" fmla="*/ 156 w 170"/>
                  <a:gd name="GluePoint42Y" fmla="*/ 61 h 150"/>
                  <a:gd name="GluePoint43X" fmla="*/ 164 w 170"/>
                  <a:gd name="GluePoint43Y" fmla="*/ 60 h 150"/>
                  <a:gd name="GluePoint44X" fmla="*/ 166 w 170"/>
                  <a:gd name="GluePoint44Y" fmla="*/ 44 h 150"/>
                  <a:gd name="GluePoint45X" fmla="*/ 153 w 170"/>
                  <a:gd name="GluePoint45Y" fmla="*/ 33 h 150"/>
                  <a:gd name="GluePoint46X" fmla="*/ 139 w 170"/>
                  <a:gd name="GluePoint46Y" fmla="*/ 26 h 150"/>
                  <a:gd name="GluePoint47X" fmla="*/ 129 w 170"/>
                  <a:gd name="GluePoint47Y" fmla="*/ 23 h 150"/>
                  <a:gd name="GluePoint48X" fmla="*/ 124 w 170"/>
                  <a:gd name="GluePoint48Y" fmla="*/ 20 h 150"/>
                  <a:gd name="GluePoint49X" fmla="*/ 118 w 170"/>
                  <a:gd name="GluePoint49Y" fmla="*/ 13 h 150"/>
                  <a:gd name="GluePoint50X" fmla="*/ 107 w 170"/>
                  <a:gd name="GluePoint50Y" fmla="*/ 5 h 150"/>
                  <a:gd name="GluePoint51X" fmla="*/ 100 w 170"/>
                  <a:gd name="GluePoint51Y" fmla="*/ 0 h 1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70" h="150">
                    <a:moveTo>
                      <a:pt x="100" y="0"/>
                    </a:moveTo>
                    <a:lnTo>
                      <a:pt x="88" y="4"/>
                    </a:lnTo>
                    <a:lnTo>
                      <a:pt x="86" y="7"/>
                    </a:lnTo>
                    <a:lnTo>
                      <a:pt x="86" y="15"/>
                    </a:lnTo>
                    <a:lnTo>
                      <a:pt x="80" y="20"/>
                    </a:lnTo>
                    <a:lnTo>
                      <a:pt x="69" y="23"/>
                    </a:lnTo>
                    <a:lnTo>
                      <a:pt x="67" y="28"/>
                    </a:lnTo>
                    <a:lnTo>
                      <a:pt x="72" y="28"/>
                    </a:lnTo>
                    <a:lnTo>
                      <a:pt x="61" y="31"/>
                    </a:lnTo>
                    <a:lnTo>
                      <a:pt x="50" y="29"/>
                    </a:lnTo>
                    <a:lnTo>
                      <a:pt x="48" y="26"/>
                    </a:lnTo>
                    <a:lnTo>
                      <a:pt x="48" y="24"/>
                    </a:lnTo>
                    <a:lnTo>
                      <a:pt x="38" y="24"/>
                    </a:lnTo>
                    <a:lnTo>
                      <a:pt x="43" y="41"/>
                    </a:lnTo>
                    <a:lnTo>
                      <a:pt x="45" y="41"/>
                    </a:lnTo>
                    <a:lnTo>
                      <a:pt x="45" y="42"/>
                    </a:lnTo>
                    <a:lnTo>
                      <a:pt x="40" y="41"/>
                    </a:lnTo>
                    <a:lnTo>
                      <a:pt x="29" y="44"/>
                    </a:lnTo>
                    <a:lnTo>
                      <a:pt x="24" y="39"/>
                    </a:lnTo>
                    <a:lnTo>
                      <a:pt x="18" y="39"/>
                    </a:lnTo>
                    <a:lnTo>
                      <a:pt x="16" y="41"/>
                    </a:lnTo>
                    <a:lnTo>
                      <a:pt x="2" y="44"/>
                    </a:lnTo>
                    <a:lnTo>
                      <a:pt x="0" y="47"/>
                    </a:lnTo>
                    <a:lnTo>
                      <a:pt x="5" y="47"/>
                    </a:lnTo>
                    <a:lnTo>
                      <a:pt x="2" y="49"/>
                    </a:lnTo>
                    <a:lnTo>
                      <a:pt x="5" y="50"/>
                    </a:lnTo>
                    <a:lnTo>
                      <a:pt x="2" y="52"/>
                    </a:lnTo>
                    <a:lnTo>
                      <a:pt x="7" y="57"/>
                    </a:lnTo>
                    <a:lnTo>
                      <a:pt x="11" y="55"/>
                    </a:lnTo>
                    <a:lnTo>
                      <a:pt x="21" y="60"/>
                    </a:lnTo>
                    <a:lnTo>
                      <a:pt x="31" y="61"/>
                    </a:lnTo>
                    <a:lnTo>
                      <a:pt x="31" y="65"/>
                    </a:lnTo>
                    <a:lnTo>
                      <a:pt x="42" y="66"/>
                    </a:lnTo>
                    <a:lnTo>
                      <a:pt x="35" y="66"/>
                    </a:lnTo>
                    <a:lnTo>
                      <a:pt x="37" y="73"/>
                    </a:lnTo>
                    <a:lnTo>
                      <a:pt x="40" y="78"/>
                    </a:lnTo>
                    <a:lnTo>
                      <a:pt x="50" y="82"/>
                    </a:lnTo>
                    <a:lnTo>
                      <a:pt x="51" y="89"/>
                    </a:lnTo>
                    <a:lnTo>
                      <a:pt x="50" y="92"/>
                    </a:lnTo>
                    <a:lnTo>
                      <a:pt x="54" y="97"/>
                    </a:lnTo>
                    <a:lnTo>
                      <a:pt x="56" y="100"/>
                    </a:lnTo>
                    <a:lnTo>
                      <a:pt x="51" y="95"/>
                    </a:lnTo>
                    <a:lnTo>
                      <a:pt x="48" y="108"/>
                    </a:lnTo>
                    <a:lnTo>
                      <a:pt x="51" y="110"/>
                    </a:lnTo>
                    <a:lnTo>
                      <a:pt x="48" y="115"/>
                    </a:lnTo>
                    <a:lnTo>
                      <a:pt x="45" y="129"/>
                    </a:lnTo>
                    <a:lnTo>
                      <a:pt x="45" y="131"/>
                    </a:lnTo>
                    <a:lnTo>
                      <a:pt x="38" y="132"/>
                    </a:lnTo>
                    <a:lnTo>
                      <a:pt x="45" y="137"/>
                    </a:lnTo>
                    <a:lnTo>
                      <a:pt x="54" y="142"/>
                    </a:lnTo>
                    <a:lnTo>
                      <a:pt x="70" y="145"/>
                    </a:lnTo>
                    <a:lnTo>
                      <a:pt x="77" y="143"/>
                    </a:lnTo>
                    <a:lnTo>
                      <a:pt x="83" y="147"/>
                    </a:lnTo>
                    <a:lnTo>
                      <a:pt x="86" y="145"/>
                    </a:lnTo>
                    <a:lnTo>
                      <a:pt x="88" y="148"/>
                    </a:lnTo>
                    <a:lnTo>
                      <a:pt x="92" y="150"/>
                    </a:lnTo>
                    <a:lnTo>
                      <a:pt x="108" y="150"/>
                    </a:lnTo>
                    <a:lnTo>
                      <a:pt x="107" y="142"/>
                    </a:lnTo>
                    <a:lnTo>
                      <a:pt x="108" y="135"/>
                    </a:lnTo>
                    <a:lnTo>
                      <a:pt x="119" y="131"/>
                    </a:lnTo>
                    <a:lnTo>
                      <a:pt x="129" y="132"/>
                    </a:lnTo>
                    <a:lnTo>
                      <a:pt x="134" y="132"/>
                    </a:lnTo>
                    <a:lnTo>
                      <a:pt x="150" y="137"/>
                    </a:lnTo>
                    <a:lnTo>
                      <a:pt x="154" y="135"/>
                    </a:lnTo>
                    <a:lnTo>
                      <a:pt x="162" y="127"/>
                    </a:lnTo>
                    <a:lnTo>
                      <a:pt x="167" y="124"/>
                    </a:lnTo>
                    <a:lnTo>
                      <a:pt x="167" y="118"/>
                    </a:lnTo>
                    <a:lnTo>
                      <a:pt x="161" y="118"/>
                    </a:lnTo>
                    <a:lnTo>
                      <a:pt x="158" y="113"/>
                    </a:lnTo>
                    <a:lnTo>
                      <a:pt x="158" y="106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59" y="98"/>
                    </a:lnTo>
                    <a:lnTo>
                      <a:pt x="156" y="90"/>
                    </a:lnTo>
                    <a:lnTo>
                      <a:pt x="158" y="89"/>
                    </a:lnTo>
                    <a:lnTo>
                      <a:pt x="158" y="87"/>
                    </a:lnTo>
                    <a:lnTo>
                      <a:pt x="156" y="86"/>
                    </a:lnTo>
                    <a:lnTo>
                      <a:pt x="154" y="81"/>
                    </a:lnTo>
                    <a:lnTo>
                      <a:pt x="150" y="79"/>
                    </a:lnTo>
                    <a:lnTo>
                      <a:pt x="145" y="84"/>
                    </a:lnTo>
                    <a:lnTo>
                      <a:pt x="145" y="79"/>
                    </a:lnTo>
                    <a:lnTo>
                      <a:pt x="151" y="68"/>
                    </a:lnTo>
                    <a:lnTo>
                      <a:pt x="158" y="63"/>
                    </a:lnTo>
                    <a:lnTo>
                      <a:pt x="156" y="61"/>
                    </a:lnTo>
                    <a:lnTo>
                      <a:pt x="158" y="61"/>
                    </a:lnTo>
                    <a:lnTo>
                      <a:pt x="164" y="60"/>
                    </a:lnTo>
                    <a:lnTo>
                      <a:pt x="164" y="50"/>
                    </a:lnTo>
                    <a:lnTo>
                      <a:pt x="166" y="44"/>
                    </a:lnTo>
                    <a:lnTo>
                      <a:pt x="170" y="36"/>
                    </a:lnTo>
                    <a:lnTo>
                      <a:pt x="153" y="33"/>
                    </a:lnTo>
                    <a:lnTo>
                      <a:pt x="146" y="26"/>
                    </a:lnTo>
                    <a:lnTo>
                      <a:pt x="139" y="26"/>
                    </a:lnTo>
                    <a:lnTo>
                      <a:pt x="134" y="24"/>
                    </a:lnTo>
                    <a:lnTo>
                      <a:pt x="129" y="23"/>
                    </a:lnTo>
                    <a:lnTo>
                      <a:pt x="129" y="16"/>
                    </a:lnTo>
                    <a:lnTo>
                      <a:pt x="124" y="20"/>
                    </a:lnTo>
                    <a:lnTo>
                      <a:pt x="119" y="18"/>
                    </a:lnTo>
                    <a:lnTo>
                      <a:pt x="118" y="13"/>
                    </a:lnTo>
                    <a:lnTo>
                      <a:pt x="108" y="10"/>
                    </a:lnTo>
                    <a:lnTo>
                      <a:pt x="107" y="5"/>
                    </a:lnTo>
                    <a:lnTo>
                      <a:pt x="100" y="5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14" name="Freeform 155"/>
              <p:cNvSpPr/>
              <p:nvPr/>
            </p:nvSpPr>
            <p:spPr>
              <a:xfrm>
                <a:off x="3857760" y="1870200"/>
                <a:ext cx="75960" cy="13932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39320"/>
                  <a:gd name="textAreaBottom" fmla="*/ 139680 h 139320"/>
                  <a:gd name="GluePoint1X" fmla="*/ 12 w 48"/>
                  <a:gd name="GluePoint1Y" fmla="*/ 5 h 88"/>
                  <a:gd name="GluePoint2X" fmla="*/ 15 w 48"/>
                  <a:gd name="GluePoint2Y" fmla="*/ 1 h 88"/>
                  <a:gd name="GluePoint3X" fmla="*/ 21 w 48"/>
                  <a:gd name="GluePoint3Y" fmla="*/ 0 h 88"/>
                  <a:gd name="GluePoint4X" fmla="*/ 21 w 48"/>
                  <a:gd name="GluePoint4Y" fmla="*/ 3 h 88"/>
                  <a:gd name="GluePoint5X" fmla="*/ 23 w 48"/>
                  <a:gd name="GluePoint5Y" fmla="*/ 5 h 88"/>
                  <a:gd name="GluePoint6X" fmla="*/ 45 w 48"/>
                  <a:gd name="GluePoint6Y" fmla="*/ 3 h 88"/>
                  <a:gd name="GluePoint7X" fmla="*/ 48 w 48"/>
                  <a:gd name="GluePoint7Y" fmla="*/ 8 h 88"/>
                  <a:gd name="GluePoint8X" fmla="*/ 45 w 48"/>
                  <a:gd name="GluePoint8Y" fmla="*/ 13 h 88"/>
                  <a:gd name="GluePoint9X" fmla="*/ 40 w 48"/>
                  <a:gd name="GluePoint9Y" fmla="*/ 19 h 88"/>
                  <a:gd name="GluePoint10X" fmla="*/ 37 w 48"/>
                  <a:gd name="GluePoint10Y" fmla="*/ 32 h 88"/>
                  <a:gd name="GluePoint11X" fmla="*/ 39 w 48"/>
                  <a:gd name="GluePoint11Y" fmla="*/ 38 h 88"/>
                  <a:gd name="GluePoint12X" fmla="*/ 31 w 48"/>
                  <a:gd name="GluePoint12Y" fmla="*/ 43 h 88"/>
                  <a:gd name="GluePoint13X" fmla="*/ 35 w 48"/>
                  <a:gd name="GluePoint13Y" fmla="*/ 53 h 88"/>
                  <a:gd name="GluePoint14X" fmla="*/ 32 w 48"/>
                  <a:gd name="GluePoint14Y" fmla="*/ 61 h 88"/>
                  <a:gd name="GluePoint15X" fmla="*/ 35 w 48"/>
                  <a:gd name="GluePoint15Y" fmla="*/ 70 h 88"/>
                  <a:gd name="GluePoint16X" fmla="*/ 27 w 48"/>
                  <a:gd name="GluePoint16Y" fmla="*/ 79 h 88"/>
                  <a:gd name="GluePoint17X" fmla="*/ 29 w 48"/>
                  <a:gd name="GluePoint17Y" fmla="*/ 85 h 88"/>
                  <a:gd name="GluePoint18X" fmla="*/ 23 w 48"/>
                  <a:gd name="GluePoint18Y" fmla="*/ 88 h 88"/>
                  <a:gd name="GluePoint19X" fmla="*/ 8 w 48"/>
                  <a:gd name="GluePoint19Y" fmla="*/ 88 h 88"/>
                  <a:gd name="GluePoint20X" fmla="*/ 12 w 48"/>
                  <a:gd name="GluePoint20Y" fmla="*/ 62 h 88"/>
                  <a:gd name="GluePoint21X" fmla="*/ 5 w 48"/>
                  <a:gd name="GluePoint21Y" fmla="*/ 64 h 88"/>
                  <a:gd name="GluePoint22X" fmla="*/ 4 w 48"/>
                  <a:gd name="GluePoint22Y" fmla="*/ 59 h 88"/>
                  <a:gd name="GluePoint23X" fmla="*/ 0 w 48"/>
                  <a:gd name="GluePoint23Y" fmla="*/ 58 h 88"/>
                  <a:gd name="GluePoint24X" fmla="*/ 2 w 48"/>
                  <a:gd name="GluePoint24Y" fmla="*/ 50 h 88"/>
                  <a:gd name="GluePoint25X" fmla="*/ 8 w 48"/>
                  <a:gd name="GluePoint25Y" fmla="*/ 37 h 88"/>
                  <a:gd name="GluePoint26X" fmla="*/ 13 w 48"/>
                  <a:gd name="GluePoint26Y" fmla="*/ 19 h 88"/>
                  <a:gd name="GluePoint27X" fmla="*/ 12 w 48"/>
                  <a:gd name="GluePoint27Y" fmla="*/ 5 h 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8" h="88">
                    <a:moveTo>
                      <a:pt x="12" y="5"/>
                    </a:moveTo>
                    <a:lnTo>
                      <a:pt x="15" y="1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23" y="5"/>
                    </a:lnTo>
                    <a:lnTo>
                      <a:pt x="45" y="3"/>
                    </a:lnTo>
                    <a:lnTo>
                      <a:pt x="48" y="8"/>
                    </a:lnTo>
                    <a:lnTo>
                      <a:pt x="45" y="13"/>
                    </a:lnTo>
                    <a:lnTo>
                      <a:pt x="40" y="19"/>
                    </a:lnTo>
                    <a:lnTo>
                      <a:pt x="37" y="32"/>
                    </a:lnTo>
                    <a:lnTo>
                      <a:pt x="39" y="38"/>
                    </a:lnTo>
                    <a:lnTo>
                      <a:pt x="31" y="43"/>
                    </a:lnTo>
                    <a:lnTo>
                      <a:pt x="35" y="53"/>
                    </a:lnTo>
                    <a:lnTo>
                      <a:pt x="32" y="61"/>
                    </a:lnTo>
                    <a:lnTo>
                      <a:pt x="35" y="70"/>
                    </a:lnTo>
                    <a:lnTo>
                      <a:pt x="27" y="79"/>
                    </a:lnTo>
                    <a:lnTo>
                      <a:pt x="29" y="85"/>
                    </a:lnTo>
                    <a:lnTo>
                      <a:pt x="23" y="88"/>
                    </a:lnTo>
                    <a:lnTo>
                      <a:pt x="8" y="88"/>
                    </a:lnTo>
                    <a:lnTo>
                      <a:pt x="12" y="62"/>
                    </a:lnTo>
                    <a:lnTo>
                      <a:pt x="5" y="64"/>
                    </a:lnTo>
                    <a:lnTo>
                      <a:pt x="4" y="59"/>
                    </a:lnTo>
                    <a:lnTo>
                      <a:pt x="0" y="58"/>
                    </a:lnTo>
                    <a:lnTo>
                      <a:pt x="2" y="50"/>
                    </a:lnTo>
                    <a:lnTo>
                      <a:pt x="8" y="37"/>
                    </a:lnTo>
                    <a:lnTo>
                      <a:pt x="13" y="19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15" name="Freeform 156"/>
              <p:cNvSpPr/>
              <p:nvPr/>
            </p:nvSpPr>
            <p:spPr>
              <a:xfrm>
                <a:off x="4199040" y="1716120"/>
                <a:ext cx="93240" cy="489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48960"/>
                  <a:gd name="textAreaBottom" fmla="*/ 49320 h 48960"/>
                  <a:gd name="GluePoint1X" fmla="*/ 59 w 59"/>
                  <a:gd name="GluePoint1Y" fmla="*/ 15 h 31"/>
                  <a:gd name="GluePoint2X" fmla="*/ 49 w 59"/>
                  <a:gd name="GluePoint2Y" fmla="*/ 11 h 31"/>
                  <a:gd name="GluePoint3X" fmla="*/ 46 w 59"/>
                  <a:gd name="GluePoint3Y" fmla="*/ 8 h 31"/>
                  <a:gd name="GluePoint4X" fmla="*/ 48 w 59"/>
                  <a:gd name="GluePoint4Y" fmla="*/ 5 h 31"/>
                  <a:gd name="GluePoint5X" fmla="*/ 46 w 59"/>
                  <a:gd name="GluePoint5Y" fmla="*/ 3 h 31"/>
                  <a:gd name="GluePoint6X" fmla="*/ 36 w 59"/>
                  <a:gd name="GluePoint6Y" fmla="*/ 0 h 31"/>
                  <a:gd name="GluePoint7X" fmla="*/ 22 w 59"/>
                  <a:gd name="GluePoint7Y" fmla="*/ 2 h 31"/>
                  <a:gd name="GluePoint8X" fmla="*/ 19 w 59"/>
                  <a:gd name="GluePoint8Y" fmla="*/ 2 h 31"/>
                  <a:gd name="GluePoint9X" fmla="*/ 13 w 59"/>
                  <a:gd name="GluePoint9Y" fmla="*/ 3 h 31"/>
                  <a:gd name="GluePoint10X" fmla="*/ 11 w 59"/>
                  <a:gd name="GluePoint10Y" fmla="*/ 3 h 31"/>
                  <a:gd name="GluePoint11X" fmla="*/ 13 w 59"/>
                  <a:gd name="GluePoint11Y" fmla="*/ 5 h 31"/>
                  <a:gd name="GluePoint12X" fmla="*/ 6 w 59"/>
                  <a:gd name="GluePoint12Y" fmla="*/ 10 h 31"/>
                  <a:gd name="GluePoint13X" fmla="*/ 0 w 59"/>
                  <a:gd name="GluePoint13Y" fmla="*/ 21 h 31"/>
                  <a:gd name="GluePoint14X" fmla="*/ 0 w 59"/>
                  <a:gd name="GluePoint14Y" fmla="*/ 26 h 31"/>
                  <a:gd name="GluePoint15X" fmla="*/ 5 w 59"/>
                  <a:gd name="GluePoint15Y" fmla="*/ 21 h 31"/>
                  <a:gd name="GluePoint16X" fmla="*/ 9 w 59"/>
                  <a:gd name="GluePoint16Y" fmla="*/ 23 h 31"/>
                  <a:gd name="GluePoint17X" fmla="*/ 11 w 59"/>
                  <a:gd name="GluePoint17Y" fmla="*/ 28 h 31"/>
                  <a:gd name="GluePoint18X" fmla="*/ 13 w 59"/>
                  <a:gd name="GluePoint18Y" fmla="*/ 29 h 31"/>
                  <a:gd name="GluePoint19X" fmla="*/ 13 w 59"/>
                  <a:gd name="GluePoint19Y" fmla="*/ 31 h 31"/>
                  <a:gd name="GluePoint20X" fmla="*/ 25 w 59"/>
                  <a:gd name="GluePoint20Y" fmla="*/ 29 h 31"/>
                  <a:gd name="GluePoint21X" fmla="*/ 32 w 59"/>
                  <a:gd name="GluePoint21Y" fmla="*/ 21 h 31"/>
                  <a:gd name="GluePoint22X" fmla="*/ 33 w 59"/>
                  <a:gd name="GluePoint22Y" fmla="*/ 26 h 31"/>
                  <a:gd name="GluePoint23X" fmla="*/ 40 w 59"/>
                  <a:gd name="GluePoint23Y" fmla="*/ 31 h 31"/>
                  <a:gd name="GluePoint24X" fmla="*/ 44 w 59"/>
                  <a:gd name="GluePoint24Y" fmla="*/ 21 h 31"/>
                  <a:gd name="GluePoint25X" fmla="*/ 55 w 59"/>
                  <a:gd name="GluePoint25Y" fmla="*/ 24 h 31"/>
                  <a:gd name="GluePoint26X" fmla="*/ 55 w 59"/>
                  <a:gd name="GluePoint26Y" fmla="*/ 18 h 31"/>
                  <a:gd name="GluePoint27X" fmla="*/ 59 w 59"/>
                  <a:gd name="GluePoint27Y" fmla="*/ 18 h 31"/>
                  <a:gd name="GluePoint28X" fmla="*/ 59 w 59"/>
                  <a:gd name="GluePoint28Y" fmla="*/ 15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9" h="31">
                    <a:moveTo>
                      <a:pt x="59" y="15"/>
                    </a:moveTo>
                    <a:lnTo>
                      <a:pt x="49" y="11"/>
                    </a:lnTo>
                    <a:lnTo>
                      <a:pt x="46" y="8"/>
                    </a:lnTo>
                    <a:lnTo>
                      <a:pt x="48" y="5"/>
                    </a:lnTo>
                    <a:lnTo>
                      <a:pt x="46" y="3"/>
                    </a:lnTo>
                    <a:lnTo>
                      <a:pt x="36" y="0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6" y="10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1" y="28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25" y="29"/>
                    </a:lnTo>
                    <a:lnTo>
                      <a:pt x="32" y="21"/>
                    </a:lnTo>
                    <a:lnTo>
                      <a:pt x="33" y="26"/>
                    </a:lnTo>
                    <a:lnTo>
                      <a:pt x="40" y="31"/>
                    </a:lnTo>
                    <a:lnTo>
                      <a:pt x="44" y="21"/>
                    </a:lnTo>
                    <a:lnTo>
                      <a:pt x="55" y="24"/>
                    </a:lnTo>
                    <a:lnTo>
                      <a:pt x="55" y="18"/>
                    </a:lnTo>
                    <a:lnTo>
                      <a:pt x="59" y="18"/>
                    </a:lnTo>
                    <a:lnTo>
                      <a:pt x="59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16" name="Freeform 157"/>
              <p:cNvSpPr/>
              <p:nvPr/>
            </p:nvSpPr>
            <p:spPr>
              <a:xfrm>
                <a:off x="4127400" y="1614600"/>
                <a:ext cx="70920" cy="5040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50400"/>
                  <a:gd name="textAreaBottom" fmla="*/ 50760 h 50400"/>
                  <a:gd name="GluePoint1X" fmla="*/ 29 w 45"/>
                  <a:gd name="GluePoint1Y" fmla="*/ 29 h 32"/>
                  <a:gd name="GluePoint2X" fmla="*/ 29 w 45"/>
                  <a:gd name="GluePoint2Y" fmla="*/ 22 h 32"/>
                  <a:gd name="GluePoint3X" fmla="*/ 24 w 45"/>
                  <a:gd name="GluePoint3Y" fmla="*/ 26 h 32"/>
                  <a:gd name="GluePoint4X" fmla="*/ 19 w 45"/>
                  <a:gd name="GluePoint4Y" fmla="*/ 24 h 32"/>
                  <a:gd name="GluePoint5X" fmla="*/ 18 w 45"/>
                  <a:gd name="GluePoint5Y" fmla="*/ 19 h 32"/>
                  <a:gd name="GluePoint6X" fmla="*/ 8 w 45"/>
                  <a:gd name="GluePoint6Y" fmla="*/ 16 h 32"/>
                  <a:gd name="GluePoint7X" fmla="*/ 7 w 45"/>
                  <a:gd name="GluePoint7Y" fmla="*/ 11 h 32"/>
                  <a:gd name="GluePoint8X" fmla="*/ 0 w 45"/>
                  <a:gd name="GluePoint8Y" fmla="*/ 11 h 32"/>
                  <a:gd name="GluePoint9X" fmla="*/ 0 w 45"/>
                  <a:gd name="GluePoint9Y" fmla="*/ 6 h 32"/>
                  <a:gd name="GluePoint10X" fmla="*/ 10 w 45"/>
                  <a:gd name="GluePoint10Y" fmla="*/ 2 h 32"/>
                  <a:gd name="GluePoint11X" fmla="*/ 13 w 45"/>
                  <a:gd name="GluePoint11Y" fmla="*/ 3 h 32"/>
                  <a:gd name="GluePoint12X" fmla="*/ 24 w 45"/>
                  <a:gd name="GluePoint12Y" fmla="*/ 0 h 32"/>
                  <a:gd name="GluePoint13X" fmla="*/ 31 w 45"/>
                  <a:gd name="GluePoint13Y" fmla="*/ 2 h 32"/>
                  <a:gd name="GluePoint14X" fmla="*/ 37 w 45"/>
                  <a:gd name="GluePoint14Y" fmla="*/ 5 h 32"/>
                  <a:gd name="GluePoint15X" fmla="*/ 37 w 45"/>
                  <a:gd name="GluePoint15Y" fmla="*/ 11 h 32"/>
                  <a:gd name="GluePoint16X" fmla="*/ 42 w 45"/>
                  <a:gd name="GluePoint16Y" fmla="*/ 11 h 32"/>
                  <a:gd name="GluePoint17X" fmla="*/ 45 w 45"/>
                  <a:gd name="GluePoint17Y" fmla="*/ 16 h 32"/>
                  <a:gd name="GluePoint18X" fmla="*/ 43 w 45"/>
                  <a:gd name="GluePoint18Y" fmla="*/ 21 h 32"/>
                  <a:gd name="GluePoint19X" fmla="*/ 39 w 45"/>
                  <a:gd name="GluePoint19Y" fmla="*/ 22 h 32"/>
                  <a:gd name="GluePoint20X" fmla="*/ 39 w 45"/>
                  <a:gd name="GluePoint20Y" fmla="*/ 26 h 32"/>
                  <a:gd name="GluePoint21X" fmla="*/ 39 w 45"/>
                  <a:gd name="GluePoint21Y" fmla="*/ 32 h 32"/>
                  <a:gd name="GluePoint22X" fmla="*/ 34 w 45"/>
                  <a:gd name="GluePoint22Y" fmla="*/ 30 h 32"/>
                  <a:gd name="GluePoint23X" fmla="*/ 29 w 45"/>
                  <a:gd name="GluePoint23Y" fmla="*/ 29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5" h="32">
                    <a:moveTo>
                      <a:pt x="29" y="29"/>
                    </a:moveTo>
                    <a:lnTo>
                      <a:pt x="29" y="22"/>
                    </a:lnTo>
                    <a:lnTo>
                      <a:pt x="24" y="26"/>
                    </a:lnTo>
                    <a:lnTo>
                      <a:pt x="19" y="24"/>
                    </a:lnTo>
                    <a:lnTo>
                      <a:pt x="18" y="19"/>
                    </a:lnTo>
                    <a:lnTo>
                      <a:pt x="8" y="16"/>
                    </a:lnTo>
                    <a:lnTo>
                      <a:pt x="7" y="11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42" y="11"/>
                    </a:lnTo>
                    <a:lnTo>
                      <a:pt x="45" y="16"/>
                    </a:lnTo>
                    <a:lnTo>
                      <a:pt x="43" y="21"/>
                    </a:lnTo>
                    <a:lnTo>
                      <a:pt x="39" y="22"/>
                    </a:lnTo>
                    <a:lnTo>
                      <a:pt x="39" y="26"/>
                    </a:lnTo>
                    <a:lnTo>
                      <a:pt x="39" y="32"/>
                    </a:lnTo>
                    <a:lnTo>
                      <a:pt x="34" y="3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17" name="Freeform 158"/>
              <p:cNvSpPr/>
              <p:nvPr/>
            </p:nvSpPr>
            <p:spPr>
              <a:xfrm>
                <a:off x="4143240" y="1560600"/>
                <a:ext cx="69480" cy="709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70920"/>
                  <a:gd name="textAreaBottom" fmla="*/ 71280 h 70920"/>
                  <a:gd name="GluePoint1X" fmla="*/ 44 w 44"/>
                  <a:gd name="GluePoint1Y" fmla="*/ 3 h 45"/>
                  <a:gd name="GluePoint2X" fmla="*/ 40 w 44"/>
                  <a:gd name="GluePoint2Y" fmla="*/ 0 h 45"/>
                  <a:gd name="GluePoint3X" fmla="*/ 29 w 44"/>
                  <a:gd name="GluePoint3Y" fmla="*/ 2 h 45"/>
                  <a:gd name="GluePoint4X" fmla="*/ 24 w 44"/>
                  <a:gd name="GluePoint4Y" fmla="*/ 3 h 45"/>
                  <a:gd name="GluePoint5X" fmla="*/ 24 w 44"/>
                  <a:gd name="GluePoint5Y" fmla="*/ 10 h 45"/>
                  <a:gd name="GluePoint6X" fmla="*/ 25 w 44"/>
                  <a:gd name="GluePoint6Y" fmla="*/ 10 h 45"/>
                  <a:gd name="GluePoint7X" fmla="*/ 25 w 44"/>
                  <a:gd name="GluePoint7Y" fmla="*/ 15 h 45"/>
                  <a:gd name="GluePoint8X" fmla="*/ 22 w 44"/>
                  <a:gd name="GluePoint8Y" fmla="*/ 16 h 45"/>
                  <a:gd name="GluePoint9X" fmla="*/ 24 w 44"/>
                  <a:gd name="GluePoint9Y" fmla="*/ 19 h 45"/>
                  <a:gd name="GluePoint10X" fmla="*/ 19 w 44"/>
                  <a:gd name="GluePoint10Y" fmla="*/ 18 h 45"/>
                  <a:gd name="GluePoint11X" fmla="*/ 19 w 44"/>
                  <a:gd name="GluePoint11Y" fmla="*/ 15 h 45"/>
                  <a:gd name="GluePoint12X" fmla="*/ 21 w 44"/>
                  <a:gd name="GluePoint12Y" fmla="*/ 13 h 45"/>
                  <a:gd name="GluePoint13X" fmla="*/ 19 w 44"/>
                  <a:gd name="GluePoint13Y" fmla="*/ 10 h 45"/>
                  <a:gd name="GluePoint14X" fmla="*/ 16 w 44"/>
                  <a:gd name="GluePoint14Y" fmla="*/ 10 h 45"/>
                  <a:gd name="GluePoint15X" fmla="*/ 14 w 44"/>
                  <a:gd name="GluePoint15Y" fmla="*/ 21 h 45"/>
                  <a:gd name="GluePoint16X" fmla="*/ 8 w 44"/>
                  <a:gd name="GluePoint16Y" fmla="*/ 26 h 45"/>
                  <a:gd name="GluePoint17X" fmla="*/ 8 w 44"/>
                  <a:gd name="GluePoint17Y" fmla="*/ 27 h 45"/>
                  <a:gd name="GluePoint18X" fmla="*/ 9 w 44"/>
                  <a:gd name="GluePoint18Y" fmla="*/ 29 h 45"/>
                  <a:gd name="GluePoint19X" fmla="*/ 17 w 44"/>
                  <a:gd name="GluePoint19Y" fmla="*/ 29 h 45"/>
                  <a:gd name="GluePoint20X" fmla="*/ 5 w 44"/>
                  <a:gd name="GluePoint20Y" fmla="*/ 32 h 45"/>
                  <a:gd name="GluePoint21X" fmla="*/ 5 w 44"/>
                  <a:gd name="GluePoint21Y" fmla="*/ 34 h 45"/>
                  <a:gd name="GluePoint22X" fmla="*/ 0 w 44"/>
                  <a:gd name="GluePoint22Y" fmla="*/ 36 h 45"/>
                  <a:gd name="GluePoint23X" fmla="*/ 3 w 44"/>
                  <a:gd name="GluePoint23Y" fmla="*/ 37 h 45"/>
                  <a:gd name="GluePoint24X" fmla="*/ 14 w 44"/>
                  <a:gd name="GluePoint24Y" fmla="*/ 34 h 45"/>
                  <a:gd name="GluePoint25X" fmla="*/ 21 w 44"/>
                  <a:gd name="GluePoint25Y" fmla="*/ 36 h 45"/>
                  <a:gd name="GluePoint26X" fmla="*/ 27 w 44"/>
                  <a:gd name="GluePoint26Y" fmla="*/ 39 h 45"/>
                  <a:gd name="GluePoint27X" fmla="*/ 27 w 44"/>
                  <a:gd name="GluePoint27Y" fmla="*/ 45 h 45"/>
                  <a:gd name="GluePoint28X" fmla="*/ 32 w 44"/>
                  <a:gd name="GluePoint28Y" fmla="*/ 45 h 45"/>
                  <a:gd name="GluePoint29X" fmla="*/ 32 w 44"/>
                  <a:gd name="GluePoint29Y" fmla="*/ 42 h 45"/>
                  <a:gd name="GluePoint30X" fmla="*/ 33 w 44"/>
                  <a:gd name="GluePoint30Y" fmla="*/ 39 h 45"/>
                  <a:gd name="GluePoint31X" fmla="*/ 32 w 44"/>
                  <a:gd name="GluePoint31Y" fmla="*/ 26 h 45"/>
                  <a:gd name="GluePoint32X" fmla="*/ 38 w 44"/>
                  <a:gd name="GluePoint32Y" fmla="*/ 26 h 45"/>
                  <a:gd name="GluePoint33X" fmla="*/ 40 w 44"/>
                  <a:gd name="GluePoint33Y" fmla="*/ 23 h 45"/>
                  <a:gd name="GluePoint34X" fmla="*/ 44 w 44"/>
                  <a:gd name="GluePoint34Y" fmla="*/ 19 h 45"/>
                  <a:gd name="GluePoint35X" fmla="*/ 44 w 44"/>
                  <a:gd name="GluePoint35Y" fmla="*/ 18 h 45"/>
                  <a:gd name="GluePoint36X" fmla="*/ 40 w 44"/>
                  <a:gd name="GluePoint36Y" fmla="*/ 16 h 45"/>
                  <a:gd name="GluePoint37X" fmla="*/ 40 w 44"/>
                  <a:gd name="GluePoint37Y" fmla="*/ 15 h 45"/>
                  <a:gd name="GluePoint38X" fmla="*/ 43 w 44"/>
                  <a:gd name="GluePoint38Y" fmla="*/ 11 h 45"/>
                  <a:gd name="GluePoint39X" fmla="*/ 44 w 44"/>
                  <a:gd name="GluePoint39Y" fmla="*/ 3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44" h="45">
                    <a:moveTo>
                      <a:pt x="44" y="3"/>
                    </a:moveTo>
                    <a:lnTo>
                      <a:pt x="40" y="0"/>
                    </a:lnTo>
                    <a:lnTo>
                      <a:pt x="29" y="2"/>
                    </a:lnTo>
                    <a:lnTo>
                      <a:pt x="24" y="3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5" y="15"/>
                    </a:lnTo>
                    <a:lnTo>
                      <a:pt x="22" y="16"/>
                    </a:lnTo>
                    <a:lnTo>
                      <a:pt x="24" y="19"/>
                    </a:lnTo>
                    <a:lnTo>
                      <a:pt x="19" y="18"/>
                    </a:lnTo>
                    <a:lnTo>
                      <a:pt x="19" y="15"/>
                    </a:lnTo>
                    <a:lnTo>
                      <a:pt x="21" y="13"/>
                    </a:lnTo>
                    <a:lnTo>
                      <a:pt x="19" y="10"/>
                    </a:lnTo>
                    <a:lnTo>
                      <a:pt x="16" y="10"/>
                    </a:lnTo>
                    <a:lnTo>
                      <a:pt x="14" y="21"/>
                    </a:lnTo>
                    <a:lnTo>
                      <a:pt x="8" y="26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17" y="29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0" y="36"/>
                    </a:lnTo>
                    <a:lnTo>
                      <a:pt x="3" y="37"/>
                    </a:lnTo>
                    <a:lnTo>
                      <a:pt x="14" y="34"/>
                    </a:lnTo>
                    <a:lnTo>
                      <a:pt x="21" y="36"/>
                    </a:lnTo>
                    <a:lnTo>
                      <a:pt x="27" y="39"/>
                    </a:lnTo>
                    <a:lnTo>
                      <a:pt x="27" y="45"/>
                    </a:lnTo>
                    <a:lnTo>
                      <a:pt x="32" y="45"/>
                    </a:lnTo>
                    <a:lnTo>
                      <a:pt x="32" y="42"/>
                    </a:lnTo>
                    <a:lnTo>
                      <a:pt x="33" y="39"/>
                    </a:lnTo>
                    <a:lnTo>
                      <a:pt x="32" y="26"/>
                    </a:lnTo>
                    <a:lnTo>
                      <a:pt x="38" y="26"/>
                    </a:lnTo>
                    <a:lnTo>
                      <a:pt x="40" y="23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43" y="11"/>
                    </a:lnTo>
                    <a:lnTo>
                      <a:pt x="44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18" name="Freeform 159"/>
              <p:cNvSpPr/>
              <p:nvPr/>
            </p:nvSpPr>
            <p:spPr>
              <a:xfrm>
                <a:off x="4194000" y="1522440"/>
                <a:ext cx="185400" cy="201240"/>
              </a:xfrm>
              <a:custGeom>
                <a:avLst/>
                <a:gdLst>
                  <a:gd name="textAreaLeft" fmla="*/ 0 w 185400"/>
                  <a:gd name="textAreaRight" fmla="*/ 185760 w 185400"/>
                  <a:gd name="textAreaTop" fmla="*/ 0 h 201240"/>
                  <a:gd name="textAreaBottom" fmla="*/ 201600 h 201240"/>
                  <a:gd name="GluePoint1X" fmla="*/ 106 w 117"/>
                  <a:gd name="GluePoint1Y" fmla="*/ 105 h 127"/>
                  <a:gd name="GluePoint2X" fmla="*/ 100 w 117"/>
                  <a:gd name="GluePoint2Y" fmla="*/ 111 h 127"/>
                  <a:gd name="GluePoint3X" fmla="*/ 93 w 117"/>
                  <a:gd name="GluePoint3Y" fmla="*/ 114 h 127"/>
                  <a:gd name="GluePoint4X" fmla="*/ 93 w 117"/>
                  <a:gd name="GluePoint4Y" fmla="*/ 124 h 127"/>
                  <a:gd name="GluePoint5X" fmla="*/ 87 w 117"/>
                  <a:gd name="GluePoint5Y" fmla="*/ 122 h 127"/>
                  <a:gd name="GluePoint6X" fmla="*/ 63 w 117"/>
                  <a:gd name="GluePoint6Y" fmla="*/ 124 h 127"/>
                  <a:gd name="GluePoint7X" fmla="*/ 54 w 117"/>
                  <a:gd name="GluePoint7Y" fmla="*/ 124 h 127"/>
                  <a:gd name="GluePoint8X" fmla="*/ 39 w 117"/>
                  <a:gd name="GluePoint8Y" fmla="*/ 122 h 127"/>
                  <a:gd name="GluePoint9X" fmla="*/ 22 w 117"/>
                  <a:gd name="GluePoint9Y" fmla="*/ 124 h 127"/>
                  <a:gd name="GluePoint10X" fmla="*/ 24 w 117"/>
                  <a:gd name="GluePoint10Y" fmla="*/ 108 h 127"/>
                  <a:gd name="GluePoint11X" fmla="*/ 11 w 117"/>
                  <a:gd name="GluePoint11Y" fmla="*/ 97 h 127"/>
                  <a:gd name="GluePoint12X" fmla="*/ 4 w 117"/>
                  <a:gd name="GluePoint12Y" fmla="*/ 87 h 127"/>
                  <a:gd name="GluePoint13X" fmla="*/ 3 w 117"/>
                  <a:gd name="GluePoint13Y" fmla="*/ 80 h 127"/>
                  <a:gd name="GluePoint14X" fmla="*/ 3 w 117"/>
                  <a:gd name="GluePoint14Y" fmla="*/ 74 h 127"/>
                  <a:gd name="GluePoint15X" fmla="*/ 0 w 117"/>
                  <a:gd name="GluePoint15Y" fmla="*/ 66 h 127"/>
                  <a:gd name="GluePoint16X" fmla="*/ 0 w 117"/>
                  <a:gd name="GluePoint16Y" fmla="*/ 50 h 127"/>
                  <a:gd name="GluePoint17X" fmla="*/ 8 w 117"/>
                  <a:gd name="GluePoint17Y" fmla="*/ 47 h 127"/>
                  <a:gd name="GluePoint18X" fmla="*/ 12 w 117"/>
                  <a:gd name="GluePoint18Y" fmla="*/ 42 h 127"/>
                  <a:gd name="GluePoint19X" fmla="*/ 8 w 117"/>
                  <a:gd name="GluePoint19Y" fmla="*/ 39 h 127"/>
                  <a:gd name="GluePoint20X" fmla="*/ 12 w 117"/>
                  <a:gd name="GluePoint20Y" fmla="*/ 27 h 127"/>
                  <a:gd name="GluePoint21X" fmla="*/ 12 w 117"/>
                  <a:gd name="GluePoint21Y" fmla="*/ 24 h 127"/>
                  <a:gd name="GluePoint22X" fmla="*/ 20 w 117"/>
                  <a:gd name="GluePoint22Y" fmla="*/ 19 h 127"/>
                  <a:gd name="GluePoint23X" fmla="*/ 27 w 117"/>
                  <a:gd name="GluePoint23Y" fmla="*/ 24 h 127"/>
                  <a:gd name="GluePoint24X" fmla="*/ 28 w 117"/>
                  <a:gd name="GluePoint24Y" fmla="*/ 23 h 127"/>
                  <a:gd name="GluePoint25X" fmla="*/ 33 w 117"/>
                  <a:gd name="GluePoint25Y" fmla="*/ 27 h 127"/>
                  <a:gd name="GluePoint26X" fmla="*/ 31 w 117"/>
                  <a:gd name="GluePoint26Y" fmla="*/ 19 h 127"/>
                  <a:gd name="GluePoint27X" fmla="*/ 35 w 117"/>
                  <a:gd name="GluePoint27Y" fmla="*/ 16 h 127"/>
                  <a:gd name="GluePoint28X" fmla="*/ 35 w 117"/>
                  <a:gd name="GluePoint28Y" fmla="*/ 10 h 127"/>
                  <a:gd name="GluePoint29X" fmla="*/ 36 w 117"/>
                  <a:gd name="GluePoint29Y" fmla="*/ 6 h 127"/>
                  <a:gd name="GluePoint30X" fmla="*/ 31 w 117"/>
                  <a:gd name="GluePoint30Y" fmla="*/ 0 h 127"/>
                  <a:gd name="GluePoint31X" fmla="*/ 41 w 117"/>
                  <a:gd name="GluePoint31Y" fmla="*/ 2 h 127"/>
                  <a:gd name="GluePoint32X" fmla="*/ 47 w 117"/>
                  <a:gd name="GluePoint32Y" fmla="*/ 3 h 127"/>
                  <a:gd name="GluePoint33X" fmla="*/ 49 w 117"/>
                  <a:gd name="GluePoint33Y" fmla="*/ 8 h 127"/>
                  <a:gd name="GluePoint34X" fmla="*/ 55 w 117"/>
                  <a:gd name="GluePoint34Y" fmla="*/ 10 h 127"/>
                  <a:gd name="GluePoint35X" fmla="*/ 58 w 117"/>
                  <a:gd name="GluePoint35Y" fmla="*/ 16 h 127"/>
                  <a:gd name="GluePoint36X" fmla="*/ 66 w 117"/>
                  <a:gd name="GluePoint36Y" fmla="*/ 14 h 127"/>
                  <a:gd name="GluePoint37X" fmla="*/ 74 w 117"/>
                  <a:gd name="GluePoint37Y" fmla="*/ 11 h 127"/>
                  <a:gd name="GluePoint38X" fmla="*/ 82 w 117"/>
                  <a:gd name="GluePoint38Y" fmla="*/ 6 h 127"/>
                  <a:gd name="GluePoint39X" fmla="*/ 79 w 117"/>
                  <a:gd name="GluePoint39Y" fmla="*/ 10 h 127"/>
                  <a:gd name="GluePoint40X" fmla="*/ 90 w 117"/>
                  <a:gd name="GluePoint40Y" fmla="*/ 11 h 127"/>
                  <a:gd name="GluePoint41X" fmla="*/ 98 w 117"/>
                  <a:gd name="GluePoint41Y" fmla="*/ 18 h 127"/>
                  <a:gd name="GluePoint42X" fmla="*/ 106 w 117"/>
                  <a:gd name="GluePoint42Y" fmla="*/ 24 h 127"/>
                  <a:gd name="GluePoint43X" fmla="*/ 105 w 117"/>
                  <a:gd name="GluePoint43Y" fmla="*/ 35 h 127"/>
                  <a:gd name="GluePoint44X" fmla="*/ 111 w 117"/>
                  <a:gd name="GluePoint44Y" fmla="*/ 48 h 127"/>
                  <a:gd name="GluePoint45X" fmla="*/ 117 w 117"/>
                  <a:gd name="GluePoint45Y" fmla="*/ 60 h 127"/>
                  <a:gd name="GluePoint46X" fmla="*/ 108 w 117"/>
                  <a:gd name="GluePoint46Y" fmla="*/ 63 h 127"/>
                  <a:gd name="GluePoint47X" fmla="*/ 85 w 117"/>
                  <a:gd name="GluePoint47Y" fmla="*/ 77 h 127"/>
                  <a:gd name="GluePoint48X" fmla="*/ 79 w 117"/>
                  <a:gd name="GluePoint48Y" fmla="*/ 77 h 127"/>
                  <a:gd name="GluePoint49X" fmla="*/ 84 w 117"/>
                  <a:gd name="GluePoint49Y" fmla="*/ 82 h 127"/>
                  <a:gd name="GluePoint50X" fmla="*/ 89 w 117"/>
                  <a:gd name="GluePoint50Y" fmla="*/ 92 h 1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17" h="127">
                    <a:moveTo>
                      <a:pt x="106" y="103"/>
                    </a:moveTo>
                    <a:lnTo>
                      <a:pt x="106" y="105"/>
                    </a:lnTo>
                    <a:lnTo>
                      <a:pt x="101" y="106"/>
                    </a:lnTo>
                    <a:lnTo>
                      <a:pt x="100" y="111"/>
                    </a:lnTo>
                    <a:lnTo>
                      <a:pt x="95" y="113"/>
                    </a:lnTo>
                    <a:lnTo>
                      <a:pt x="93" y="114"/>
                    </a:lnTo>
                    <a:lnTo>
                      <a:pt x="97" y="124"/>
                    </a:lnTo>
                    <a:lnTo>
                      <a:pt x="93" y="124"/>
                    </a:lnTo>
                    <a:lnTo>
                      <a:pt x="93" y="122"/>
                    </a:lnTo>
                    <a:lnTo>
                      <a:pt x="87" y="122"/>
                    </a:lnTo>
                    <a:lnTo>
                      <a:pt x="73" y="125"/>
                    </a:lnTo>
                    <a:lnTo>
                      <a:pt x="63" y="124"/>
                    </a:lnTo>
                    <a:lnTo>
                      <a:pt x="60" y="127"/>
                    </a:lnTo>
                    <a:lnTo>
                      <a:pt x="54" y="124"/>
                    </a:lnTo>
                    <a:lnTo>
                      <a:pt x="49" y="125"/>
                    </a:lnTo>
                    <a:lnTo>
                      <a:pt x="39" y="122"/>
                    </a:lnTo>
                    <a:lnTo>
                      <a:pt x="25" y="124"/>
                    </a:lnTo>
                    <a:lnTo>
                      <a:pt x="22" y="124"/>
                    </a:lnTo>
                    <a:lnTo>
                      <a:pt x="22" y="114"/>
                    </a:lnTo>
                    <a:lnTo>
                      <a:pt x="24" y="108"/>
                    </a:lnTo>
                    <a:lnTo>
                      <a:pt x="28" y="100"/>
                    </a:lnTo>
                    <a:lnTo>
                      <a:pt x="11" y="97"/>
                    </a:lnTo>
                    <a:lnTo>
                      <a:pt x="4" y="90"/>
                    </a:lnTo>
                    <a:lnTo>
                      <a:pt x="4" y="87"/>
                    </a:lnTo>
                    <a:lnTo>
                      <a:pt x="3" y="84"/>
                    </a:lnTo>
                    <a:lnTo>
                      <a:pt x="3" y="80"/>
                    </a:lnTo>
                    <a:lnTo>
                      <a:pt x="1" y="79"/>
                    </a:lnTo>
                    <a:lnTo>
                      <a:pt x="3" y="74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1" y="63"/>
                    </a:lnTo>
                    <a:lnTo>
                      <a:pt x="0" y="50"/>
                    </a:lnTo>
                    <a:lnTo>
                      <a:pt x="6" y="50"/>
                    </a:lnTo>
                    <a:lnTo>
                      <a:pt x="8" y="47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11" y="35"/>
                    </a:lnTo>
                    <a:lnTo>
                      <a:pt x="12" y="27"/>
                    </a:lnTo>
                    <a:lnTo>
                      <a:pt x="17" y="27"/>
                    </a:lnTo>
                    <a:lnTo>
                      <a:pt x="12" y="24"/>
                    </a:lnTo>
                    <a:lnTo>
                      <a:pt x="14" y="21"/>
                    </a:lnTo>
                    <a:lnTo>
                      <a:pt x="20" y="19"/>
                    </a:lnTo>
                    <a:lnTo>
                      <a:pt x="25" y="21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30" y="23"/>
                    </a:lnTo>
                    <a:lnTo>
                      <a:pt x="33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8" y="18"/>
                    </a:lnTo>
                    <a:lnTo>
                      <a:pt x="35" y="16"/>
                    </a:lnTo>
                    <a:lnTo>
                      <a:pt x="36" y="13"/>
                    </a:lnTo>
                    <a:lnTo>
                      <a:pt x="35" y="10"/>
                    </a:lnTo>
                    <a:lnTo>
                      <a:pt x="31" y="10"/>
                    </a:lnTo>
                    <a:lnTo>
                      <a:pt x="36" y="6"/>
                    </a:lnTo>
                    <a:lnTo>
                      <a:pt x="31" y="2"/>
                    </a:lnTo>
                    <a:lnTo>
                      <a:pt x="31" y="0"/>
                    </a:lnTo>
                    <a:lnTo>
                      <a:pt x="43" y="0"/>
                    </a:lnTo>
                    <a:lnTo>
                      <a:pt x="41" y="2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7" y="6"/>
                    </a:lnTo>
                    <a:lnTo>
                      <a:pt x="49" y="8"/>
                    </a:lnTo>
                    <a:lnTo>
                      <a:pt x="52" y="8"/>
                    </a:lnTo>
                    <a:lnTo>
                      <a:pt x="55" y="10"/>
                    </a:lnTo>
                    <a:lnTo>
                      <a:pt x="62" y="10"/>
                    </a:lnTo>
                    <a:lnTo>
                      <a:pt x="58" y="16"/>
                    </a:lnTo>
                    <a:lnTo>
                      <a:pt x="68" y="16"/>
                    </a:lnTo>
                    <a:lnTo>
                      <a:pt x="66" y="14"/>
                    </a:lnTo>
                    <a:lnTo>
                      <a:pt x="71" y="13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82" y="6"/>
                    </a:lnTo>
                    <a:lnTo>
                      <a:pt x="84" y="8"/>
                    </a:lnTo>
                    <a:lnTo>
                      <a:pt x="79" y="10"/>
                    </a:lnTo>
                    <a:lnTo>
                      <a:pt x="87" y="8"/>
                    </a:lnTo>
                    <a:lnTo>
                      <a:pt x="90" y="11"/>
                    </a:lnTo>
                    <a:lnTo>
                      <a:pt x="95" y="13"/>
                    </a:lnTo>
                    <a:lnTo>
                      <a:pt x="98" y="18"/>
                    </a:lnTo>
                    <a:lnTo>
                      <a:pt x="103" y="19"/>
                    </a:lnTo>
                    <a:lnTo>
                      <a:pt x="106" y="24"/>
                    </a:lnTo>
                    <a:lnTo>
                      <a:pt x="106" y="27"/>
                    </a:lnTo>
                    <a:lnTo>
                      <a:pt x="105" y="35"/>
                    </a:lnTo>
                    <a:lnTo>
                      <a:pt x="108" y="37"/>
                    </a:lnTo>
                    <a:lnTo>
                      <a:pt x="111" y="48"/>
                    </a:lnTo>
                    <a:lnTo>
                      <a:pt x="112" y="55"/>
                    </a:lnTo>
                    <a:lnTo>
                      <a:pt x="117" y="60"/>
                    </a:lnTo>
                    <a:lnTo>
                      <a:pt x="116" y="68"/>
                    </a:lnTo>
                    <a:lnTo>
                      <a:pt x="108" y="63"/>
                    </a:lnTo>
                    <a:lnTo>
                      <a:pt x="108" y="68"/>
                    </a:lnTo>
                    <a:lnTo>
                      <a:pt x="85" y="77"/>
                    </a:lnTo>
                    <a:lnTo>
                      <a:pt x="84" y="79"/>
                    </a:lnTo>
                    <a:lnTo>
                      <a:pt x="79" y="77"/>
                    </a:lnTo>
                    <a:lnTo>
                      <a:pt x="79" y="79"/>
                    </a:lnTo>
                    <a:lnTo>
                      <a:pt x="84" y="82"/>
                    </a:lnTo>
                    <a:lnTo>
                      <a:pt x="85" y="88"/>
                    </a:lnTo>
                    <a:lnTo>
                      <a:pt x="89" y="92"/>
                    </a:lnTo>
                    <a:lnTo>
                      <a:pt x="106" y="10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19" name="Freeform 160"/>
              <p:cNvSpPr/>
              <p:nvPr/>
            </p:nvSpPr>
            <p:spPr>
              <a:xfrm>
                <a:off x="4284720" y="1166760"/>
                <a:ext cx="223560" cy="342720"/>
              </a:xfrm>
              <a:custGeom>
                <a:avLst/>
                <a:gdLst>
                  <a:gd name="textAreaLeft" fmla="*/ 0 w 223560"/>
                  <a:gd name="textAreaRight" fmla="*/ 223920 w 223560"/>
                  <a:gd name="textAreaTop" fmla="*/ 0 h 342720"/>
                  <a:gd name="textAreaBottom" fmla="*/ 343080 h 342720"/>
                  <a:gd name="GluePoint1X" fmla="*/ 140 w 141"/>
                  <a:gd name="GluePoint1Y" fmla="*/ 50 h 216"/>
                  <a:gd name="GluePoint2X" fmla="*/ 130 w 141"/>
                  <a:gd name="GluePoint2Y" fmla="*/ 50 h 216"/>
                  <a:gd name="GluePoint3X" fmla="*/ 122 w 141"/>
                  <a:gd name="GluePoint3Y" fmla="*/ 52 h 216"/>
                  <a:gd name="GluePoint4X" fmla="*/ 113 w 141"/>
                  <a:gd name="GluePoint4Y" fmla="*/ 57 h 216"/>
                  <a:gd name="GluePoint5X" fmla="*/ 116 w 141"/>
                  <a:gd name="GluePoint5Y" fmla="*/ 71 h 216"/>
                  <a:gd name="GluePoint6X" fmla="*/ 114 w 141"/>
                  <a:gd name="GluePoint6Y" fmla="*/ 71 h 216"/>
                  <a:gd name="GluePoint7X" fmla="*/ 95 w 141"/>
                  <a:gd name="GluePoint7Y" fmla="*/ 84 h 216"/>
                  <a:gd name="GluePoint8X" fmla="*/ 84 w 141"/>
                  <a:gd name="GluePoint8Y" fmla="*/ 91 h 216"/>
                  <a:gd name="GluePoint9X" fmla="*/ 81 w 141"/>
                  <a:gd name="GluePoint9Y" fmla="*/ 95 h 216"/>
                  <a:gd name="GluePoint10X" fmla="*/ 76 w 141"/>
                  <a:gd name="GluePoint10Y" fmla="*/ 99 h 216"/>
                  <a:gd name="GluePoint11X" fmla="*/ 70 w 141"/>
                  <a:gd name="GluePoint11Y" fmla="*/ 102 h 216"/>
                  <a:gd name="GluePoint12X" fmla="*/ 73 w 141"/>
                  <a:gd name="GluePoint12Y" fmla="*/ 113 h 216"/>
                  <a:gd name="GluePoint13X" fmla="*/ 71 w 141"/>
                  <a:gd name="GluePoint13Y" fmla="*/ 126 h 216"/>
                  <a:gd name="GluePoint14X" fmla="*/ 73 w 141"/>
                  <a:gd name="GluePoint14Y" fmla="*/ 132 h 216"/>
                  <a:gd name="GluePoint15X" fmla="*/ 68 w 141"/>
                  <a:gd name="GluePoint15Y" fmla="*/ 137 h 216"/>
                  <a:gd name="GluePoint16X" fmla="*/ 78 w 141"/>
                  <a:gd name="GluePoint16Y" fmla="*/ 132 h 216"/>
                  <a:gd name="GluePoint17X" fmla="*/ 89 w 141"/>
                  <a:gd name="GluePoint17Y" fmla="*/ 136 h 216"/>
                  <a:gd name="GluePoint18X" fmla="*/ 90 w 141"/>
                  <a:gd name="GluePoint18Y" fmla="*/ 148 h 216"/>
                  <a:gd name="GluePoint19X" fmla="*/ 75 w 141"/>
                  <a:gd name="GluePoint19Y" fmla="*/ 148 h 216"/>
                  <a:gd name="GluePoint20X" fmla="*/ 65 w 141"/>
                  <a:gd name="GluePoint20Y" fmla="*/ 148 h 216"/>
                  <a:gd name="GluePoint21X" fmla="*/ 92 w 141"/>
                  <a:gd name="GluePoint21Y" fmla="*/ 152 h 216"/>
                  <a:gd name="GluePoint22X" fmla="*/ 89 w 141"/>
                  <a:gd name="GluePoint22Y" fmla="*/ 153 h 216"/>
                  <a:gd name="GluePoint23X" fmla="*/ 81 w 141"/>
                  <a:gd name="GluePoint23Y" fmla="*/ 156 h 216"/>
                  <a:gd name="GluePoint24X" fmla="*/ 73 w 141"/>
                  <a:gd name="GluePoint24Y" fmla="*/ 161 h 216"/>
                  <a:gd name="GluePoint25X" fmla="*/ 71 w 141"/>
                  <a:gd name="GluePoint25Y" fmla="*/ 165 h 216"/>
                  <a:gd name="GluePoint26X" fmla="*/ 67 w 141"/>
                  <a:gd name="GluePoint26Y" fmla="*/ 165 h 216"/>
                  <a:gd name="GluePoint27X" fmla="*/ 68 w 141"/>
                  <a:gd name="GluePoint27Y" fmla="*/ 174 h 216"/>
                  <a:gd name="GluePoint28X" fmla="*/ 71 w 141"/>
                  <a:gd name="GluePoint28Y" fmla="*/ 182 h 216"/>
                  <a:gd name="GluePoint29X" fmla="*/ 65 w 141"/>
                  <a:gd name="GluePoint29Y" fmla="*/ 203 h 216"/>
                  <a:gd name="GluePoint30X" fmla="*/ 46 w 141"/>
                  <a:gd name="GluePoint30Y" fmla="*/ 205 h 216"/>
                  <a:gd name="GluePoint31X" fmla="*/ 43 w 141"/>
                  <a:gd name="GluePoint31Y" fmla="*/ 216 h 216"/>
                  <a:gd name="GluePoint32X" fmla="*/ 21 w 141"/>
                  <a:gd name="GluePoint32Y" fmla="*/ 202 h 216"/>
                  <a:gd name="GluePoint33X" fmla="*/ 25 w 141"/>
                  <a:gd name="GluePoint33Y" fmla="*/ 198 h 216"/>
                  <a:gd name="GluePoint34X" fmla="*/ 14 w 141"/>
                  <a:gd name="GluePoint34Y" fmla="*/ 184 h 216"/>
                  <a:gd name="GluePoint35X" fmla="*/ 9 w 141"/>
                  <a:gd name="GluePoint35Y" fmla="*/ 176 h 216"/>
                  <a:gd name="GluePoint36X" fmla="*/ 8 w 141"/>
                  <a:gd name="GluePoint36Y" fmla="*/ 169 h 216"/>
                  <a:gd name="GluePoint37X" fmla="*/ 5 w 141"/>
                  <a:gd name="GluePoint37Y" fmla="*/ 168 h 216"/>
                  <a:gd name="GluePoint38X" fmla="*/ 0 w 141"/>
                  <a:gd name="GluePoint38Y" fmla="*/ 156 h 216"/>
                  <a:gd name="GluePoint39X" fmla="*/ 3 w 141"/>
                  <a:gd name="GluePoint39Y" fmla="*/ 156 h 216"/>
                  <a:gd name="GluePoint40X" fmla="*/ 8 w 141"/>
                  <a:gd name="GluePoint40Y" fmla="*/ 152 h 216"/>
                  <a:gd name="GluePoint41X" fmla="*/ 8 w 141"/>
                  <a:gd name="GluePoint41Y" fmla="*/ 142 h 216"/>
                  <a:gd name="GluePoint42X" fmla="*/ 16 w 141"/>
                  <a:gd name="GluePoint42Y" fmla="*/ 131 h 216"/>
                  <a:gd name="GluePoint43X" fmla="*/ 17 w 141"/>
                  <a:gd name="GluePoint43Y" fmla="*/ 121 h 216"/>
                  <a:gd name="GluePoint44X" fmla="*/ 9 w 141"/>
                  <a:gd name="GluePoint44Y" fmla="*/ 111 h 216"/>
                  <a:gd name="GluePoint45X" fmla="*/ 9 w 141"/>
                  <a:gd name="GluePoint45Y" fmla="*/ 92 h 216"/>
                  <a:gd name="GluePoint46X" fmla="*/ 16 w 141"/>
                  <a:gd name="GluePoint46Y" fmla="*/ 76 h 216"/>
                  <a:gd name="GluePoint47X" fmla="*/ 30 w 141"/>
                  <a:gd name="GluePoint47Y" fmla="*/ 71 h 216"/>
                  <a:gd name="GluePoint48X" fmla="*/ 32 w 141"/>
                  <a:gd name="GluePoint48Y" fmla="*/ 52 h 216"/>
                  <a:gd name="GluePoint49X" fmla="*/ 41 w 141"/>
                  <a:gd name="GluePoint49Y" fmla="*/ 37 h 216"/>
                  <a:gd name="GluePoint50X" fmla="*/ 48 w 141"/>
                  <a:gd name="GluePoint50Y" fmla="*/ 25 h 216"/>
                  <a:gd name="GluePoint51X" fmla="*/ 60 w 141"/>
                  <a:gd name="GluePoint51Y" fmla="*/ 15 h 216"/>
                  <a:gd name="GluePoint52X" fmla="*/ 67 w 141"/>
                  <a:gd name="GluePoint52Y" fmla="*/ 10 h 216"/>
                  <a:gd name="GluePoint53X" fmla="*/ 89 w 141"/>
                  <a:gd name="GluePoint53Y" fmla="*/ 9 h 216"/>
                  <a:gd name="GluePoint54X" fmla="*/ 87 w 141"/>
                  <a:gd name="GluePoint54Y" fmla="*/ 0 h 216"/>
                  <a:gd name="GluePoint55X" fmla="*/ 122 w 141"/>
                  <a:gd name="GluePoint55Y" fmla="*/ 10 h 216"/>
                  <a:gd name="GluePoint56X" fmla="*/ 132 w 141"/>
                  <a:gd name="GluePoint56Y" fmla="*/ 26 h 216"/>
                  <a:gd name="GluePoint57X" fmla="*/ 138 w 141"/>
                  <a:gd name="GluePoint57Y" fmla="*/ 37 h 2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41" h="216">
                    <a:moveTo>
                      <a:pt x="141" y="47"/>
                    </a:moveTo>
                    <a:lnTo>
                      <a:pt x="141" y="49"/>
                    </a:lnTo>
                    <a:lnTo>
                      <a:pt x="140" y="50"/>
                    </a:lnTo>
                    <a:lnTo>
                      <a:pt x="136" y="49"/>
                    </a:lnTo>
                    <a:lnTo>
                      <a:pt x="132" y="49"/>
                    </a:lnTo>
                    <a:lnTo>
                      <a:pt x="130" y="50"/>
                    </a:lnTo>
                    <a:lnTo>
                      <a:pt x="122" y="47"/>
                    </a:lnTo>
                    <a:lnTo>
                      <a:pt x="121" y="50"/>
                    </a:lnTo>
                    <a:lnTo>
                      <a:pt x="122" y="52"/>
                    </a:lnTo>
                    <a:lnTo>
                      <a:pt x="117" y="50"/>
                    </a:lnTo>
                    <a:lnTo>
                      <a:pt x="119" y="54"/>
                    </a:lnTo>
                    <a:lnTo>
                      <a:pt x="113" y="57"/>
                    </a:lnTo>
                    <a:lnTo>
                      <a:pt x="114" y="60"/>
                    </a:lnTo>
                    <a:lnTo>
                      <a:pt x="109" y="65"/>
                    </a:lnTo>
                    <a:lnTo>
                      <a:pt x="116" y="71"/>
                    </a:lnTo>
                    <a:lnTo>
                      <a:pt x="114" y="73"/>
                    </a:lnTo>
                    <a:lnTo>
                      <a:pt x="114" y="71"/>
                    </a:lnTo>
                    <a:lnTo>
                      <a:pt x="114" y="71"/>
                    </a:lnTo>
                    <a:lnTo>
                      <a:pt x="105" y="81"/>
                    </a:lnTo>
                    <a:lnTo>
                      <a:pt x="97" y="84"/>
                    </a:lnTo>
                    <a:lnTo>
                      <a:pt x="95" y="84"/>
                    </a:lnTo>
                    <a:lnTo>
                      <a:pt x="89" y="87"/>
                    </a:lnTo>
                    <a:lnTo>
                      <a:pt x="86" y="87"/>
                    </a:lnTo>
                    <a:lnTo>
                      <a:pt x="84" y="91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81" y="95"/>
                    </a:lnTo>
                    <a:lnTo>
                      <a:pt x="78" y="95"/>
                    </a:lnTo>
                    <a:lnTo>
                      <a:pt x="75" y="94"/>
                    </a:lnTo>
                    <a:lnTo>
                      <a:pt x="76" y="99"/>
                    </a:lnTo>
                    <a:lnTo>
                      <a:pt x="73" y="102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3" y="105"/>
                    </a:lnTo>
                    <a:lnTo>
                      <a:pt x="71" y="110"/>
                    </a:lnTo>
                    <a:lnTo>
                      <a:pt x="73" y="113"/>
                    </a:lnTo>
                    <a:lnTo>
                      <a:pt x="70" y="113"/>
                    </a:lnTo>
                    <a:lnTo>
                      <a:pt x="68" y="116"/>
                    </a:lnTo>
                    <a:lnTo>
                      <a:pt x="71" y="126"/>
                    </a:lnTo>
                    <a:lnTo>
                      <a:pt x="71" y="129"/>
                    </a:lnTo>
                    <a:lnTo>
                      <a:pt x="73" y="129"/>
                    </a:lnTo>
                    <a:lnTo>
                      <a:pt x="73" y="132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8" y="137"/>
                    </a:lnTo>
                    <a:lnTo>
                      <a:pt x="73" y="136"/>
                    </a:lnTo>
                    <a:lnTo>
                      <a:pt x="76" y="131"/>
                    </a:lnTo>
                    <a:lnTo>
                      <a:pt x="78" y="132"/>
                    </a:lnTo>
                    <a:lnTo>
                      <a:pt x="81" y="131"/>
                    </a:lnTo>
                    <a:lnTo>
                      <a:pt x="82" y="134"/>
                    </a:lnTo>
                    <a:lnTo>
                      <a:pt x="89" y="136"/>
                    </a:lnTo>
                    <a:lnTo>
                      <a:pt x="87" y="136"/>
                    </a:lnTo>
                    <a:lnTo>
                      <a:pt x="94" y="142"/>
                    </a:lnTo>
                    <a:lnTo>
                      <a:pt x="90" y="148"/>
                    </a:lnTo>
                    <a:lnTo>
                      <a:pt x="82" y="150"/>
                    </a:lnTo>
                    <a:lnTo>
                      <a:pt x="79" y="148"/>
                    </a:lnTo>
                    <a:lnTo>
                      <a:pt x="75" y="148"/>
                    </a:lnTo>
                    <a:lnTo>
                      <a:pt x="71" y="147"/>
                    </a:lnTo>
                    <a:lnTo>
                      <a:pt x="63" y="148"/>
                    </a:lnTo>
                    <a:lnTo>
                      <a:pt x="65" y="148"/>
                    </a:lnTo>
                    <a:lnTo>
                      <a:pt x="73" y="150"/>
                    </a:lnTo>
                    <a:lnTo>
                      <a:pt x="76" y="152"/>
                    </a:lnTo>
                    <a:lnTo>
                      <a:pt x="92" y="152"/>
                    </a:lnTo>
                    <a:lnTo>
                      <a:pt x="90" y="153"/>
                    </a:lnTo>
                    <a:lnTo>
                      <a:pt x="87" y="152"/>
                    </a:lnTo>
                    <a:lnTo>
                      <a:pt x="89" y="153"/>
                    </a:lnTo>
                    <a:lnTo>
                      <a:pt x="84" y="158"/>
                    </a:lnTo>
                    <a:lnTo>
                      <a:pt x="81" y="158"/>
                    </a:lnTo>
                    <a:lnTo>
                      <a:pt x="81" y="156"/>
                    </a:lnTo>
                    <a:lnTo>
                      <a:pt x="79" y="155"/>
                    </a:lnTo>
                    <a:lnTo>
                      <a:pt x="78" y="158"/>
                    </a:lnTo>
                    <a:lnTo>
                      <a:pt x="73" y="161"/>
                    </a:lnTo>
                    <a:lnTo>
                      <a:pt x="63" y="161"/>
                    </a:lnTo>
                    <a:lnTo>
                      <a:pt x="63" y="163"/>
                    </a:lnTo>
                    <a:lnTo>
                      <a:pt x="71" y="165"/>
                    </a:lnTo>
                    <a:lnTo>
                      <a:pt x="71" y="165"/>
                    </a:lnTo>
                    <a:lnTo>
                      <a:pt x="67" y="165"/>
                    </a:lnTo>
                    <a:lnTo>
                      <a:pt x="67" y="165"/>
                    </a:lnTo>
                    <a:lnTo>
                      <a:pt x="71" y="168"/>
                    </a:lnTo>
                    <a:lnTo>
                      <a:pt x="71" y="174"/>
                    </a:lnTo>
                    <a:lnTo>
                      <a:pt x="68" y="174"/>
                    </a:lnTo>
                    <a:lnTo>
                      <a:pt x="70" y="177"/>
                    </a:lnTo>
                    <a:lnTo>
                      <a:pt x="70" y="179"/>
                    </a:lnTo>
                    <a:lnTo>
                      <a:pt x="71" y="182"/>
                    </a:lnTo>
                    <a:lnTo>
                      <a:pt x="68" y="185"/>
                    </a:lnTo>
                    <a:lnTo>
                      <a:pt x="68" y="193"/>
                    </a:lnTo>
                    <a:lnTo>
                      <a:pt x="65" y="203"/>
                    </a:lnTo>
                    <a:lnTo>
                      <a:pt x="51" y="202"/>
                    </a:lnTo>
                    <a:lnTo>
                      <a:pt x="48" y="205"/>
                    </a:lnTo>
                    <a:lnTo>
                      <a:pt x="46" y="205"/>
                    </a:lnTo>
                    <a:lnTo>
                      <a:pt x="43" y="210"/>
                    </a:lnTo>
                    <a:lnTo>
                      <a:pt x="44" y="213"/>
                    </a:lnTo>
                    <a:lnTo>
                      <a:pt x="43" y="216"/>
                    </a:lnTo>
                    <a:lnTo>
                      <a:pt x="27" y="216"/>
                    </a:lnTo>
                    <a:lnTo>
                      <a:pt x="28" y="211"/>
                    </a:lnTo>
                    <a:lnTo>
                      <a:pt x="21" y="202"/>
                    </a:lnTo>
                    <a:lnTo>
                      <a:pt x="25" y="202"/>
                    </a:lnTo>
                    <a:lnTo>
                      <a:pt x="22" y="198"/>
                    </a:lnTo>
                    <a:lnTo>
                      <a:pt x="25" y="198"/>
                    </a:lnTo>
                    <a:lnTo>
                      <a:pt x="25" y="197"/>
                    </a:lnTo>
                    <a:lnTo>
                      <a:pt x="17" y="190"/>
                    </a:lnTo>
                    <a:lnTo>
                      <a:pt x="14" y="184"/>
                    </a:lnTo>
                    <a:lnTo>
                      <a:pt x="11" y="182"/>
                    </a:lnTo>
                    <a:lnTo>
                      <a:pt x="11" y="176"/>
                    </a:lnTo>
                    <a:lnTo>
                      <a:pt x="9" y="176"/>
                    </a:lnTo>
                    <a:lnTo>
                      <a:pt x="9" y="173"/>
                    </a:lnTo>
                    <a:lnTo>
                      <a:pt x="5" y="171"/>
                    </a:lnTo>
                    <a:lnTo>
                      <a:pt x="8" y="169"/>
                    </a:lnTo>
                    <a:lnTo>
                      <a:pt x="6" y="168"/>
                    </a:lnTo>
                    <a:lnTo>
                      <a:pt x="6" y="166"/>
                    </a:lnTo>
                    <a:lnTo>
                      <a:pt x="5" y="168"/>
                    </a:lnTo>
                    <a:lnTo>
                      <a:pt x="5" y="166"/>
                    </a:lnTo>
                    <a:lnTo>
                      <a:pt x="1" y="165"/>
                    </a:lnTo>
                    <a:lnTo>
                      <a:pt x="0" y="156"/>
                    </a:lnTo>
                    <a:lnTo>
                      <a:pt x="1" y="155"/>
                    </a:lnTo>
                    <a:lnTo>
                      <a:pt x="3" y="160"/>
                    </a:lnTo>
                    <a:lnTo>
                      <a:pt x="3" y="156"/>
                    </a:lnTo>
                    <a:lnTo>
                      <a:pt x="5" y="158"/>
                    </a:lnTo>
                    <a:lnTo>
                      <a:pt x="6" y="158"/>
                    </a:lnTo>
                    <a:lnTo>
                      <a:pt x="8" y="152"/>
                    </a:lnTo>
                    <a:lnTo>
                      <a:pt x="6" y="147"/>
                    </a:lnTo>
                    <a:lnTo>
                      <a:pt x="8" y="144"/>
                    </a:lnTo>
                    <a:lnTo>
                      <a:pt x="8" y="142"/>
                    </a:lnTo>
                    <a:lnTo>
                      <a:pt x="16" y="139"/>
                    </a:lnTo>
                    <a:lnTo>
                      <a:pt x="14" y="136"/>
                    </a:lnTo>
                    <a:lnTo>
                      <a:pt x="16" y="131"/>
                    </a:lnTo>
                    <a:lnTo>
                      <a:pt x="13" y="126"/>
                    </a:lnTo>
                    <a:lnTo>
                      <a:pt x="11" y="124"/>
                    </a:lnTo>
                    <a:lnTo>
                      <a:pt x="17" y="121"/>
                    </a:lnTo>
                    <a:lnTo>
                      <a:pt x="17" y="119"/>
                    </a:lnTo>
                    <a:lnTo>
                      <a:pt x="17" y="116"/>
                    </a:lnTo>
                    <a:lnTo>
                      <a:pt x="9" y="111"/>
                    </a:lnTo>
                    <a:lnTo>
                      <a:pt x="9" y="103"/>
                    </a:lnTo>
                    <a:lnTo>
                      <a:pt x="8" y="99"/>
                    </a:lnTo>
                    <a:lnTo>
                      <a:pt x="9" y="92"/>
                    </a:lnTo>
                    <a:lnTo>
                      <a:pt x="6" y="87"/>
                    </a:lnTo>
                    <a:lnTo>
                      <a:pt x="8" y="83"/>
                    </a:lnTo>
                    <a:lnTo>
                      <a:pt x="16" y="76"/>
                    </a:lnTo>
                    <a:lnTo>
                      <a:pt x="27" y="76"/>
                    </a:lnTo>
                    <a:lnTo>
                      <a:pt x="30" y="74"/>
                    </a:lnTo>
                    <a:lnTo>
                      <a:pt x="30" y="71"/>
                    </a:lnTo>
                    <a:lnTo>
                      <a:pt x="24" y="66"/>
                    </a:lnTo>
                    <a:lnTo>
                      <a:pt x="32" y="58"/>
                    </a:lnTo>
                    <a:lnTo>
                      <a:pt x="32" y="52"/>
                    </a:lnTo>
                    <a:lnTo>
                      <a:pt x="32" y="46"/>
                    </a:lnTo>
                    <a:lnTo>
                      <a:pt x="38" y="42"/>
                    </a:lnTo>
                    <a:lnTo>
                      <a:pt x="41" y="37"/>
                    </a:lnTo>
                    <a:lnTo>
                      <a:pt x="51" y="29"/>
                    </a:lnTo>
                    <a:lnTo>
                      <a:pt x="51" y="28"/>
                    </a:lnTo>
                    <a:lnTo>
                      <a:pt x="48" y="25"/>
                    </a:lnTo>
                    <a:lnTo>
                      <a:pt x="51" y="21"/>
                    </a:lnTo>
                    <a:lnTo>
                      <a:pt x="52" y="18"/>
                    </a:lnTo>
                    <a:lnTo>
                      <a:pt x="60" y="15"/>
                    </a:lnTo>
                    <a:lnTo>
                      <a:pt x="65" y="17"/>
                    </a:lnTo>
                    <a:lnTo>
                      <a:pt x="68" y="13"/>
                    </a:lnTo>
                    <a:lnTo>
                      <a:pt x="67" y="10"/>
                    </a:lnTo>
                    <a:lnTo>
                      <a:pt x="70" y="9"/>
                    </a:lnTo>
                    <a:lnTo>
                      <a:pt x="89" y="10"/>
                    </a:lnTo>
                    <a:lnTo>
                      <a:pt x="89" y="9"/>
                    </a:lnTo>
                    <a:lnTo>
                      <a:pt x="87" y="7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94" y="0"/>
                    </a:lnTo>
                    <a:lnTo>
                      <a:pt x="111" y="9"/>
                    </a:lnTo>
                    <a:lnTo>
                      <a:pt x="122" y="10"/>
                    </a:lnTo>
                    <a:lnTo>
                      <a:pt x="130" y="17"/>
                    </a:lnTo>
                    <a:lnTo>
                      <a:pt x="130" y="23"/>
                    </a:lnTo>
                    <a:lnTo>
                      <a:pt x="132" y="26"/>
                    </a:lnTo>
                    <a:lnTo>
                      <a:pt x="132" y="28"/>
                    </a:lnTo>
                    <a:lnTo>
                      <a:pt x="138" y="36"/>
                    </a:lnTo>
                    <a:lnTo>
                      <a:pt x="138" y="37"/>
                    </a:lnTo>
                    <a:lnTo>
                      <a:pt x="136" y="41"/>
                    </a:lnTo>
                    <a:lnTo>
                      <a:pt x="141" y="4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20" name="Freeform 161"/>
              <p:cNvSpPr/>
              <p:nvPr/>
            </p:nvSpPr>
            <p:spPr>
              <a:xfrm>
                <a:off x="4229280" y="1447920"/>
                <a:ext cx="56880" cy="74160"/>
              </a:xfrm>
              <a:custGeom>
                <a:avLst/>
                <a:gdLst>
                  <a:gd name="textAreaLeft" fmla="*/ 0 w 56880"/>
                  <a:gd name="textAreaRight" fmla="*/ 57240 w 56880"/>
                  <a:gd name="textAreaTop" fmla="*/ 0 h 74160"/>
                  <a:gd name="textAreaBottom" fmla="*/ 74520 h 74160"/>
                  <a:gd name="GluePoint1X" fmla="*/ 9 w 36"/>
                  <a:gd name="GluePoint1Y" fmla="*/ 47 h 47"/>
                  <a:gd name="GluePoint2X" fmla="*/ 21 w 36"/>
                  <a:gd name="GluePoint2Y" fmla="*/ 47 h 47"/>
                  <a:gd name="GluePoint3X" fmla="*/ 22 w 36"/>
                  <a:gd name="GluePoint3Y" fmla="*/ 47 h 47"/>
                  <a:gd name="GluePoint4X" fmla="*/ 19 w 36"/>
                  <a:gd name="GluePoint4Y" fmla="*/ 44 h 47"/>
                  <a:gd name="GluePoint5X" fmla="*/ 21 w 36"/>
                  <a:gd name="GluePoint5Y" fmla="*/ 42 h 47"/>
                  <a:gd name="GluePoint6X" fmla="*/ 21 w 36"/>
                  <a:gd name="GluePoint6Y" fmla="*/ 37 h 47"/>
                  <a:gd name="GluePoint7X" fmla="*/ 22 w 36"/>
                  <a:gd name="GluePoint7Y" fmla="*/ 36 h 47"/>
                  <a:gd name="GluePoint8X" fmla="*/ 21 w 36"/>
                  <a:gd name="GluePoint8Y" fmla="*/ 34 h 47"/>
                  <a:gd name="GluePoint9X" fmla="*/ 25 w 36"/>
                  <a:gd name="GluePoint9Y" fmla="*/ 34 h 47"/>
                  <a:gd name="GluePoint10X" fmla="*/ 24 w 36"/>
                  <a:gd name="GluePoint10Y" fmla="*/ 31 h 47"/>
                  <a:gd name="GluePoint11X" fmla="*/ 29 w 36"/>
                  <a:gd name="GluePoint11Y" fmla="*/ 29 h 47"/>
                  <a:gd name="GluePoint12X" fmla="*/ 29 w 36"/>
                  <a:gd name="GluePoint12Y" fmla="*/ 25 h 47"/>
                  <a:gd name="GluePoint13X" fmla="*/ 32 w 36"/>
                  <a:gd name="GluePoint13Y" fmla="*/ 26 h 47"/>
                  <a:gd name="GluePoint14X" fmla="*/ 36 w 36"/>
                  <a:gd name="GluePoint14Y" fmla="*/ 25 h 47"/>
                  <a:gd name="GluePoint15X" fmla="*/ 35 w 36"/>
                  <a:gd name="GluePoint15Y" fmla="*/ 21 h 47"/>
                  <a:gd name="GluePoint16X" fmla="*/ 27 w 36"/>
                  <a:gd name="GluePoint16Y" fmla="*/ 21 h 47"/>
                  <a:gd name="GluePoint17X" fmla="*/ 27 w 36"/>
                  <a:gd name="GluePoint17Y" fmla="*/ 20 h 47"/>
                  <a:gd name="GluePoint18X" fmla="*/ 29 w 36"/>
                  <a:gd name="GluePoint18Y" fmla="*/ 18 h 47"/>
                  <a:gd name="GluePoint19X" fmla="*/ 25 w 36"/>
                  <a:gd name="GluePoint19Y" fmla="*/ 18 h 47"/>
                  <a:gd name="GluePoint20X" fmla="*/ 27 w 36"/>
                  <a:gd name="GluePoint20Y" fmla="*/ 16 h 47"/>
                  <a:gd name="GluePoint21X" fmla="*/ 27 w 36"/>
                  <a:gd name="GluePoint21Y" fmla="*/ 12 h 47"/>
                  <a:gd name="GluePoint22X" fmla="*/ 30 w 36"/>
                  <a:gd name="GluePoint22Y" fmla="*/ 8 h 47"/>
                  <a:gd name="GluePoint23X" fmla="*/ 29 w 36"/>
                  <a:gd name="GluePoint23Y" fmla="*/ 4 h 47"/>
                  <a:gd name="GluePoint24X" fmla="*/ 29 w 36"/>
                  <a:gd name="GluePoint24Y" fmla="*/ 0 h 47"/>
                  <a:gd name="GluePoint25X" fmla="*/ 22 w 36"/>
                  <a:gd name="GluePoint25Y" fmla="*/ 4 h 47"/>
                  <a:gd name="GluePoint26X" fmla="*/ 16 w 36"/>
                  <a:gd name="GluePoint26Y" fmla="*/ 8 h 47"/>
                  <a:gd name="GluePoint27X" fmla="*/ 6 w 36"/>
                  <a:gd name="GluePoint27Y" fmla="*/ 10 h 47"/>
                  <a:gd name="GluePoint28X" fmla="*/ 3 w 36"/>
                  <a:gd name="GluePoint28Y" fmla="*/ 13 h 47"/>
                  <a:gd name="GluePoint29X" fmla="*/ 0 w 36"/>
                  <a:gd name="GluePoint29Y" fmla="*/ 23 h 47"/>
                  <a:gd name="GluePoint30X" fmla="*/ 2 w 36"/>
                  <a:gd name="GluePoint30Y" fmla="*/ 36 h 47"/>
                  <a:gd name="GluePoint31X" fmla="*/ 6 w 36"/>
                  <a:gd name="GluePoint31Y" fmla="*/ 37 h 47"/>
                  <a:gd name="GluePoint32X" fmla="*/ 9 w 36"/>
                  <a:gd name="GluePoint32Y" fmla="*/ 39 h 47"/>
                  <a:gd name="GluePoint33X" fmla="*/ 9 w 36"/>
                  <a:gd name="GluePoint33Y" fmla="*/ 4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6" h="47">
                    <a:moveTo>
                      <a:pt x="9" y="47"/>
                    </a:moveTo>
                    <a:lnTo>
                      <a:pt x="21" y="47"/>
                    </a:lnTo>
                    <a:lnTo>
                      <a:pt x="22" y="47"/>
                    </a:lnTo>
                    <a:lnTo>
                      <a:pt x="19" y="44"/>
                    </a:lnTo>
                    <a:lnTo>
                      <a:pt x="21" y="42"/>
                    </a:lnTo>
                    <a:lnTo>
                      <a:pt x="21" y="37"/>
                    </a:lnTo>
                    <a:lnTo>
                      <a:pt x="22" y="36"/>
                    </a:lnTo>
                    <a:lnTo>
                      <a:pt x="21" y="34"/>
                    </a:lnTo>
                    <a:lnTo>
                      <a:pt x="25" y="34"/>
                    </a:lnTo>
                    <a:lnTo>
                      <a:pt x="24" y="31"/>
                    </a:lnTo>
                    <a:lnTo>
                      <a:pt x="29" y="29"/>
                    </a:lnTo>
                    <a:lnTo>
                      <a:pt x="29" y="25"/>
                    </a:lnTo>
                    <a:lnTo>
                      <a:pt x="32" y="26"/>
                    </a:lnTo>
                    <a:lnTo>
                      <a:pt x="36" y="25"/>
                    </a:lnTo>
                    <a:lnTo>
                      <a:pt x="35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9" y="18"/>
                    </a:lnTo>
                    <a:lnTo>
                      <a:pt x="25" y="18"/>
                    </a:lnTo>
                    <a:lnTo>
                      <a:pt x="27" y="16"/>
                    </a:lnTo>
                    <a:lnTo>
                      <a:pt x="27" y="12"/>
                    </a:lnTo>
                    <a:lnTo>
                      <a:pt x="30" y="8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16" y="8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2" y="36"/>
                    </a:lnTo>
                    <a:lnTo>
                      <a:pt x="6" y="37"/>
                    </a:lnTo>
                    <a:lnTo>
                      <a:pt x="9" y="39"/>
                    </a:lnTo>
                    <a:lnTo>
                      <a:pt x="9" y="4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21" name="Freeform 162"/>
              <p:cNvSpPr/>
              <p:nvPr/>
            </p:nvSpPr>
            <p:spPr>
              <a:xfrm>
                <a:off x="4238640" y="2001960"/>
                <a:ext cx="93240" cy="1947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194760"/>
                  <a:gd name="textAreaBottom" fmla="*/ 195120 h 194760"/>
                  <a:gd name="GluePoint1X" fmla="*/ 18 w 59"/>
                  <a:gd name="GluePoint1Y" fmla="*/ 7 h 123"/>
                  <a:gd name="GluePoint2X" fmla="*/ 11 w 59"/>
                  <a:gd name="GluePoint2Y" fmla="*/ 13 h 123"/>
                  <a:gd name="GluePoint3X" fmla="*/ 15 w 59"/>
                  <a:gd name="GluePoint3Y" fmla="*/ 15 h 123"/>
                  <a:gd name="GluePoint4X" fmla="*/ 13 w 59"/>
                  <a:gd name="GluePoint4Y" fmla="*/ 26 h 123"/>
                  <a:gd name="GluePoint5X" fmla="*/ 15 w 59"/>
                  <a:gd name="GluePoint5Y" fmla="*/ 37 h 123"/>
                  <a:gd name="GluePoint6X" fmla="*/ 13 w 59"/>
                  <a:gd name="GluePoint6Y" fmla="*/ 49 h 123"/>
                  <a:gd name="GluePoint7X" fmla="*/ 0 w 59"/>
                  <a:gd name="GluePoint7Y" fmla="*/ 60 h 123"/>
                  <a:gd name="GluePoint8X" fmla="*/ 3 w 59"/>
                  <a:gd name="GluePoint8Y" fmla="*/ 71 h 123"/>
                  <a:gd name="GluePoint9X" fmla="*/ 10 w 59"/>
                  <a:gd name="GluePoint9Y" fmla="*/ 74 h 123"/>
                  <a:gd name="GluePoint10X" fmla="*/ 13 w 59"/>
                  <a:gd name="GluePoint10Y" fmla="*/ 81 h 123"/>
                  <a:gd name="GluePoint11X" fmla="*/ 13 w 59"/>
                  <a:gd name="GluePoint11Y" fmla="*/ 86 h 123"/>
                  <a:gd name="GluePoint12X" fmla="*/ 24 w 59"/>
                  <a:gd name="GluePoint12Y" fmla="*/ 92 h 123"/>
                  <a:gd name="GluePoint13X" fmla="*/ 30 w 59"/>
                  <a:gd name="GluePoint13Y" fmla="*/ 123 h 123"/>
                  <a:gd name="GluePoint14X" fmla="*/ 37 w 59"/>
                  <a:gd name="GluePoint14Y" fmla="*/ 121 h 123"/>
                  <a:gd name="GluePoint15X" fmla="*/ 42 w 59"/>
                  <a:gd name="GluePoint15Y" fmla="*/ 116 h 123"/>
                  <a:gd name="GluePoint16X" fmla="*/ 40 w 59"/>
                  <a:gd name="GluePoint16Y" fmla="*/ 105 h 123"/>
                  <a:gd name="GluePoint17X" fmla="*/ 42 w 59"/>
                  <a:gd name="GluePoint17Y" fmla="*/ 100 h 123"/>
                  <a:gd name="GluePoint18X" fmla="*/ 57 w 59"/>
                  <a:gd name="GluePoint18Y" fmla="*/ 87 h 123"/>
                  <a:gd name="GluePoint19X" fmla="*/ 59 w 59"/>
                  <a:gd name="GluePoint19Y" fmla="*/ 84 h 123"/>
                  <a:gd name="GluePoint20X" fmla="*/ 57 w 59"/>
                  <a:gd name="GluePoint20Y" fmla="*/ 73 h 123"/>
                  <a:gd name="GluePoint21X" fmla="*/ 54 w 59"/>
                  <a:gd name="GluePoint21Y" fmla="*/ 73 h 123"/>
                  <a:gd name="GluePoint22X" fmla="*/ 51 w 59"/>
                  <a:gd name="GluePoint22Y" fmla="*/ 66 h 123"/>
                  <a:gd name="GluePoint23X" fmla="*/ 46 w 59"/>
                  <a:gd name="GluePoint23Y" fmla="*/ 68 h 123"/>
                  <a:gd name="GluePoint24X" fmla="*/ 45 w 59"/>
                  <a:gd name="GluePoint24Y" fmla="*/ 65 h 123"/>
                  <a:gd name="GluePoint25X" fmla="*/ 40 w 59"/>
                  <a:gd name="GluePoint25Y" fmla="*/ 65 h 123"/>
                  <a:gd name="GluePoint26X" fmla="*/ 37 w 59"/>
                  <a:gd name="GluePoint26Y" fmla="*/ 61 h 123"/>
                  <a:gd name="GluePoint27X" fmla="*/ 37 w 59"/>
                  <a:gd name="GluePoint27Y" fmla="*/ 60 h 123"/>
                  <a:gd name="GluePoint28X" fmla="*/ 35 w 59"/>
                  <a:gd name="GluePoint28Y" fmla="*/ 57 h 123"/>
                  <a:gd name="GluePoint29X" fmla="*/ 40 w 59"/>
                  <a:gd name="GluePoint29Y" fmla="*/ 57 h 123"/>
                  <a:gd name="GluePoint30X" fmla="*/ 40 w 59"/>
                  <a:gd name="GluePoint30Y" fmla="*/ 53 h 123"/>
                  <a:gd name="GluePoint31X" fmla="*/ 50 w 59"/>
                  <a:gd name="GluePoint31Y" fmla="*/ 45 h 123"/>
                  <a:gd name="GluePoint32X" fmla="*/ 54 w 59"/>
                  <a:gd name="GluePoint32Y" fmla="*/ 36 h 123"/>
                  <a:gd name="GluePoint33X" fmla="*/ 53 w 59"/>
                  <a:gd name="GluePoint33Y" fmla="*/ 29 h 123"/>
                  <a:gd name="GluePoint34X" fmla="*/ 46 w 59"/>
                  <a:gd name="GluePoint34Y" fmla="*/ 26 h 123"/>
                  <a:gd name="GluePoint35X" fmla="*/ 43 w 59"/>
                  <a:gd name="GluePoint35Y" fmla="*/ 20 h 123"/>
                  <a:gd name="GluePoint36X" fmla="*/ 45 w 59"/>
                  <a:gd name="GluePoint36Y" fmla="*/ 16 h 123"/>
                  <a:gd name="GluePoint37X" fmla="*/ 50 w 59"/>
                  <a:gd name="GluePoint37Y" fmla="*/ 13 h 123"/>
                  <a:gd name="GluePoint38X" fmla="*/ 53 w 59"/>
                  <a:gd name="GluePoint38Y" fmla="*/ 8 h 123"/>
                  <a:gd name="GluePoint39X" fmla="*/ 51 w 59"/>
                  <a:gd name="GluePoint39Y" fmla="*/ 5 h 123"/>
                  <a:gd name="GluePoint40X" fmla="*/ 43 w 59"/>
                  <a:gd name="GluePoint40Y" fmla="*/ 10 h 123"/>
                  <a:gd name="GluePoint41X" fmla="*/ 40 w 59"/>
                  <a:gd name="GluePoint41Y" fmla="*/ 8 h 123"/>
                  <a:gd name="GluePoint42X" fmla="*/ 40 w 59"/>
                  <a:gd name="GluePoint42Y" fmla="*/ 4 h 123"/>
                  <a:gd name="GluePoint43X" fmla="*/ 38 w 59"/>
                  <a:gd name="GluePoint43Y" fmla="*/ 2 h 123"/>
                  <a:gd name="GluePoint44X" fmla="*/ 32 w 59"/>
                  <a:gd name="GluePoint44Y" fmla="*/ 0 h 123"/>
                  <a:gd name="GluePoint45X" fmla="*/ 26 w 59"/>
                  <a:gd name="GluePoint45Y" fmla="*/ 2 h 123"/>
                  <a:gd name="GluePoint46X" fmla="*/ 18 w 59"/>
                  <a:gd name="GluePoint46Y" fmla="*/ 7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59" h="123">
                    <a:moveTo>
                      <a:pt x="18" y="7"/>
                    </a:moveTo>
                    <a:lnTo>
                      <a:pt x="11" y="13"/>
                    </a:lnTo>
                    <a:lnTo>
                      <a:pt x="15" y="15"/>
                    </a:lnTo>
                    <a:lnTo>
                      <a:pt x="13" y="26"/>
                    </a:lnTo>
                    <a:lnTo>
                      <a:pt x="15" y="37"/>
                    </a:lnTo>
                    <a:lnTo>
                      <a:pt x="13" y="49"/>
                    </a:lnTo>
                    <a:lnTo>
                      <a:pt x="0" y="60"/>
                    </a:lnTo>
                    <a:lnTo>
                      <a:pt x="3" y="71"/>
                    </a:lnTo>
                    <a:lnTo>
                      <a:pt x="10" y="74"/>
                    </a:lnTo>
                    <a:lnTo>
                      <a:pt x="13" y="81"/>
                    </a:lnTo>
                    <a:lnTo>
                      <a:pt x="13" y="86"/>
                    </a:lnTo>
                    <a:lnTo>
                      <a:pt x="24" y="92"/>
                    </a:lnTo>
                    <a:lnTo>
                      <a:pt x="30" y="123"/>
                    </a:lnTo>
                    <a:lnTo>
                      <a:pt x="37" y="121"/>
                    </a:lnTo>
                    <a:lnTo>
                      <a:pt x="42" y="116"/>
                    </a:lnTo>
                    <a:lnTo>
                      <a:pt x="40" y="105"/>
                    </a:lnTo>
                    <a:lnTo>
                      <a:pt x="42" y="100"/>
                    </a:lnTo>
                    <a:lnTo>
                      <a:pt x="57" y="87"/>
                    </a:lnTo>
                    <a:lnTo>
                      <a:pt x="59" y="84"/>
                    </a:lnTo>
                    <a:lnTo>
                      <a:pt x="57" y="73"/>
                    </a:lnTo>
                    <a:lnTo>
                      <a:pt x="54" y="73"/>
                    </a:lnTo>
                    <a:lnTo>
                      <a:pt x="51" y="66"/>
                    </a:lnTo>
                    <a:lnTo>
                      <a:pt x="46" y="68"/>
                    </a:lnTo>
                    <a:lnTo>
                      <a:pt x="45" y="65"/>
                    </a:lnTo>
                    <a:lnTo>
                      <a:pt x="40" y="65"/>
                    </a:lnTo>
                    <a:lnTo>
                      <a:pt x="37" y="61"/>
                    </a:lnTo>
                    <a:lnTo>
                      <a:pt x="37" y="60"/>
                    </a:lnTo>
                    <a:lnTo>
                      <a:pt x="35" y="57"/>
                    </a:lnTo>
                    <a:lnTo>
                      <a:pt x="40" y="57"/>
                    </a:lnTo>
                    <a:lnTo>
                      <a:pt x="40" y="53"/>
                    </a:lnTo>
                    <a:lnTo>
                      <a:pt x="50" y="45"/>
                    </a:lnTo>
                    <a:lnTo>
                      <a:pt x="54" y="36"/>
                    </a:lnTo>
                    <a:lnTo>
                      <a:pt x="53" y="29"/>
                    </a:lnTo>
                    <a:lnTo>
                      <a:pt x="46" y="26"/>
                    </a:lnTo>
                    <a:lnTo>
                      <a:pt x="43" y="20"/>
                    </a:lnTo>
                    <a:lnTo>
                      <a:pt x="45" y="16"/>
                    </a:lnTo>
                    <a:lnTo>
                      <a:pt x="50" y="13"/>
                    </a:lnTo>
                    <a:lnTo>
                      <a:pt x="53" y="8"/>
                    </a:lnTo>
                    <a:lnTo>
                      <a:pt x="51" y="5"/>
                    </a:lnTo>
                    <a:lnTo>
                      <a:pt x="43" y="10"/>
                    </a:lnTo>
                    <a:lnTo>
                      <a:pt x="40" y="8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26" y="2"/>
                    </a:lnTo>
                    <a:lnTo>
                      <a:pt x="18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22" name="Freeform 163"/>
              <p:cNvSpPr/>
              <p:nvPr/>
            </p:nvSpPr>
            <p:spPr>
              <a:xfrm>
                <a:off x="4948200" y="2538360"/>
                <a:ext cx="159840" cy="15984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159840"/>
                  <a:gd name="textAreaBottom" fmla="*/ 160200 h 159840"/>
                  <a:gd name="GluePoint1X" fmla="*/ 27 w 101"/>
                  <a:gd name="GluePoint1Y" fmla="*/ 0 h 101"/>
                  <a:gd name="GluePoint2X" fmla="*/ 25 w 101"/>
                  <a:gd name="GluePoint2Y" fmla="*/ 8 h 101"/>
                  <a:gd name="GluePoint3X" fmla="*/ 14 w 101"/>
                  <a:gd name="GluePoint3Y" fmla="*/ 13 h 101"/>
                  <a:gd name="GluePoint4X" fmla="*/ 11 w 101"/>
                  <a:gd name="GluePoint4Y" fmla="*/ 18 h 101"/>
                  <a:gd name="GluePoint5X" fmla="*/ 6 w 101"/>
                  <a:gd name="GluePoint5Y" fmla="*/ 18 h 101"/>
                  <a:gd name="GluePoint6X" fmla="*/ 0 w 101"/>
                  <a:gd name="GluePoint6Y" fmla="*/ 56 h 101"/>
                  <a:gd name="GluePoint7X" fmla="*/ 1 w 101"/>
                  <a:gd name="GluePoint7Y" fmla="*/ 68 h 101"/>
                  <a:gd name="GluePoint8X" fmla="*/ 8 w 101"/>
                  <a:gd name="GluePoint8Y" fmla="*/ 69 h 101"/>
                  <a:gd name="GluePoint9X" fmla="*/ 9 w 101"/>
                  <a:gd name="GluePoint9Y" fmla="*/ 66 h 101"/>
                  <a:gd name="GluePoint10X" fmla="*/ 12 w 101"/>
                  <a:gd name="GluePoint10Y" fmla="*/ 66 h 101"/>
                  <a:gd name="GluePoint11X" fmla="*/ 15 w 101"/>
                  <a:gd name="GluePoint11Y" fmla="*/ 71 h 101"/>
                  <a:gd name="GluePoint12X" fmla="*/ 20 w 101"/>
                  <a:gd name="GluePoint12Y" fmla="*/ 58 h 101"/>
                  <a:gd name="GluePoint13X" fmla="*/ 27 w 101"/>
                  <a:gd name="GluePoint13Y" fmla="*/ 61 h 101"/>
                  <a:gd name="GluePoint14X" fmla="*/ 28 w 101"/>
                  <a:gd name="GluePoint14Y" fmla="*/ 66 h 101"/>
                  <a:gd name="GluePoint15X" fmla="*/ 36 w 101"/>
                  <a:gd name="GluePoint15Y" fmla="*/ 64 h 101"/>
                  <a:gd name="GluePoint16X" fmla="*/ 38 w 101"/>
                  <a:gd name="GluePoint16Y" fmla="*/ 61 h 101"/>
                  <a:gd name="GluePoint17X" fmla="*/ 41 w 101"/>
                  <a:gd name="GluePoint17Y" fmla="*/ 64 h 101"/>
                  <a:gd name="GluePoint18X" fmla="*/ 46 w 101"/>
                  <a:gd name="GluePoint18Y" fmla="*/ 63 h 101"/>
                  <a:gd name="GluePoint19X" fmla="*/ 50 w 101"/>
                  <a:gd name="GluePoint19Y" fmla="*/ 66 h 101"/>
                  <a:gd name="GluePoint20X" fmla="*/ 55 w 101"/>
                  <a:gd name="GluePoint20Y" fmla="*/ 64 h 101"/>
                  <a:gd name="GluePoint21X" fmla="*/ 65 w 101"/>
                  <a:gd name="GluePoint21Y" fmla="*/ 69 h 101"/>
                  <a:gd name="GluePoint22X" fmla="*/ 71 w 101"/>
                  <a:gd name="GluePoint22Y" fmla="*/ 80 h 101"/>
                  <a:gd name="GluePoint23X" fmla="*/ 81 w 101"/>
                  <a:gd name="GluePoint23Y" fmla="*/ 87 h 101"/>
                  <a:gd name="GluePoint24X" fmla="*/ 84 w 101"/>
                  <a:gd name="GluePoint24Y" fmla="*/ 93 h 101"/>
                  <a:gd name="GluePoint25X" fmla="*/ 92 w 101"/>
                  <a:gd name="GluePoint25Y" fmla="*/ 101 h 101"/>
                  <a:gd name="GluePoint26X" fmla="*/ 101 w 101"/>
                  <a:gd name="GluePoint26Y" fmla="*/ 93 h 101"/>
                  <a:gd name="GluePoint27X" fmla="*/ 92 w 101"/>
                  <a:gd name="GluePoint27Y" fmla="*/ 87 h 101"/>
                  <a:gd name="GluePoint28X" fmla="*/ 89 w 101"/>
                  <a:gd name="GluePoint28Y" fmla="*/ 80 h 101"/>
                  <a:gd name="GluePoint29X" fmla="*/ 85 w 101"/>
                  <a:gd name="GluePoint29Y" fmla="*/ 79 h 101"/>
                  <a:gd name="GluePoint30X" fmla="*/ 84 w 101"/>
                  <a:gd name="GluePoint30Y" fmla="*/ 76 h 101"/>
                  <a:gd name="GluePoint31X" fmla="*/ 81 w 101"/>
                  <a:gd name="GluePoint31Y" fmla="*/ 74 h 101"/>
                  <a:gd name="GluePoint32X" fmla="*/ 73 w 101"/>
                  <a:gd name="GluePoint32Y" fmla="*/ 63 h 101"/>
                  <a:gd name="GluePoint33X" fmla="*/ 65 w 101"/>
                  <a:gd name="GluePoint33Y" fmla="*/ 60 h 101"/>
                  <a:gd name="GluePoint34X" fmla="*/ 62 w 101"/>
                  <a:gd name="GluePoint34Y" fmla="*/ 55 h 101"/>
                  <a:gd name="GluePoint35X" fmla="*/ 57 w 101"/>
                  <a:gd name="GluePoint35Y" fmla="*/ 56 h 101"/>
                  <a:gd name="GluePoint36X" fmla="*/ 54 w 101"/>
                  <a:gd name="GluePoint36Y" fmla="*/ 52 h 101"/>
                  <a:gd name="GluePoint37X" fmla="*/ 54 w 101"/>
                  <a:gd name="GluePoint37Y" fmla="*/ 48 h 101"/>
                  <a:gd name="GluePoint38X" fmla="*/ 52 w 101"/>
                  <a:gd name="GluePoint38Y" fmla="*/ 47 h 101"/>
                  <a:gd name="GluePoint39X" fmla="*/ 50 w 101"/>
                  <a:gd name="GluePoint39Y" fmla="*/ 48 h 101"/>
                  <a:gd name="GluePoint40X" fmla="*/ 50 w 101"/>
                  <a:gd name="GluePoint40Y" fmla="*/ 53 h 101"/>
                  <a:gd name="GluePoint41X" fmla="*/ 49 w 101"/>
                  <a:gd name="GluePoint41Y" fmla="*/ 52 h 101"/>
                  <a:gd name="GluePoint42X" fmla="*/ 47 w 101"/>
                  <a:gd name="GluePoint42Y" fmla="*/ 45 h 101"/>
                  <a:gd name="GluePoint43X" fmla="*/ 44 w 101"/>
                  <a:gd name="GluePoint43Y" fmla="*/ 43 h 101"/>
                  <a:gd name="GluePoint44X" fmla="*/ 41 w 101"/>
                  <a:gd name="GluePoint44Y" fmla="*/ 37 h 101"/>
                  <a:gd name="GluePoint45X" fmla="*/ 33 w 101"/>
                  <a:gd name="GluePoint45Y" fmla="*/ 10 h 101"/>
                  <a:gd name="GluePoint46X" fmla="*/ 27 w 101"/>
                  <a:gd name="GluePoint46Y" fmla="*/ 0 h 1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01" h="101">
                    <a:moveTo>
                      <a:pt x="27" y="0"/>
                    </a:moveTo>
                    <a:lnTo>
                      <a:pt x="25" y="8"/>
                    </a:lnTo>
                    <a:lnTo>
                      <a:pt x="14" y="13"/>
                    </a:lnTo>
                    <a:lnTo>
                      <a:pt x="11" y="18"/>
                    </a:lnTo>
                    <a:lnTo>
                      <a:pt x="6" y="18"/>
                    </a:lnTo>
                    <a:lnTo>
                      <a:pt x="0" y="56"/>
                    </a:lnTo>
                    <a:lnTo>
                      <a:pt x="1" y="68"/>
                    </a:lnTo>
                    <a:lnTo>
                      <a:pt x="8" y="69"/>
                    </a:lnTo>
                    <a:lnTo>
                      <a:pt x="9" y="66"/>
                    </a:lnTo>
                    <a:lnTo>
                      <a:pt x="12" y="66"/>
                    </a:lnTo>
                    <a:lnTo>
                      <a:pt x="15" y="71"/>
                    </a:lnTo>
                    <a:lnTo>
                      <a:pt x="20" y="58"/>
                    </a:lnTo>
                    <a:lnTo>
                      <a:pt x="27" y="61"/>
                    </a:lnTo>
                    <a:lnTo>
                      <a:pt x="28" y="66"/>
                    </a:lnTo>
                    <a:lnTo>
                      <a:pt x="36" y="64"/>
                    </a:lnTo>
                    <a:lnTo>
                      <a:pt x="38" y="61"/>
                    </a:lnTo>
                    <a:lnTo>
                      <a:pt x="41" y="64"/>
                    </a:lnTo>
                    <a:lnTo>
                      <a:pt x="46" y="63"/>
                    </a:lnTo>
                    <a:lnTo>
                      <a:pt x="50" y="66"/>
                    </a:lnTo>
                    <a:lnTo>
                      <a:pt x="55" y="64"/>
                    </a:lnTo>
                    <a:lnTo>
                      <a:pt x="65" y="69"/>
                    </a:lnTo>
                    <a:lnTo>
                      <a:pt x="71" y="80"/>
                    </a:lnTo>
                    <a:lnTo>
                      <a:pt x="81" y="87"/>
                    </a:lnTo>
                    <a:lnTo>
                      <a:pt x="84" y="93"/>
                    </a:lnTo>
                    <a:lnTo>
                      <a:pt x="92" y="101"/>
                    </a:lnTo>
                    <a:lnTo>
                      <a:pt x="101" y="93"/>
                    </a:lnTo>
                    <a:lnTo>
                      <a:pt x="92" y="87"/>
                    </a:lnTo>
                    <a:lnTo>
                      <a:pt x="89" y="80"/>
                    </a:lnTo>
                    <a:lnTo>
                      <a:pt x="85" y="79"/>
                    </a:lnTo>
                    <a:lnTo>
                      <a:pt x="84" y="76"/>
                    </a:lnTo>
                    <a:lnTo>
                      <a:pt x="81" y="74"/>
                    </a:lnTo>
                    <a:lnTo>
                      <a:pt x="73" y="63"/>
                    </a:lnTo>
                    <a:lnTo>
                      <a:pt x="65" y="60"/>
                    </a:lnTo>
                    <a:lnTo>
                      <a:pt x="62" y="55"/>
                    </a:lnTo>
                    <a:lnTo>
                      <a:pt x="57" y="56"/>
                    </a:lnTo>
                    <a:lnTo>
                      <a:pt x="54" y="52"/>
                    </a:lnTo>
                    <a:lnTo>
                      <a:pt x="54" y="48"/>
                    </a:lnTo>
                    <a:lnTo>
                      <a:pt x="52" y="47"/>
                    </a:lnTo>
                    <a:lnTo>
                      <a:pt x="50" y="48"/>
                    </a:lnTo>
                    <a:lnTo>
                      <a:pt x="50" y="53"/>
                    </a:lnTo>
                    <a:lnTo>
                      <a:pt x="49" y="52"/>
                    </a:lnTo>
                    <a:lnTo>
                      <a:pt x="47" y="45"/>
                    </a:lnTo>
                    <a:lnTo>
                      <a:pt x="44" y="43"/>
                    </a:lnTo>
                    <a:lnTo>
                      <a:pt x="41" y="37"/>
                    </a:lnTo>
                    <a:lnTo>
                      <a:pt x="33" y="1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23" name="Freeform 164"/>
              <p:cNvSpPr/>
              <p:nvPr/>
            </p:nvSpPr>
            <p:spPr>
              <a:xfrm>
                <a:off x="5081760" y="2685960"/>
                <a:ext cx="34560" cy="536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53640"/>
                  <a:gd name="textAreaBottom" fmla="*/ 54000 h 53640"/>
                  <a:gd name="GluePoint1X" fmla="*/ 17 w 22"/>
                  <a:gd name="GluePoint1Y" fmla="*/ 0 h 34"/>
                  <a:gd name="GluePoint2X" fmla="*/ 8 w 22"/>
                  <a:gd name="GluePoint2Y" fmla="*/ 8 h 34"/>
                  <a:gd name="GluePoint3X" fmla="*/ 6 w 22"/>
                  <a:gd name="GluePoint3Y" fmla="*/ 10 h 34"/>
                  <a:gd name="GluePoint4X" fmla="*/ 5 w 22"/>
                  <a:gd name="GluePoint4Y" fmla="*/ 20 h 34"/>
                  <a:gd name="GluePoint5X" fmla="*/ 0 w 22"/>
                  <a:gd name="GluePoint5Y" fmla="*/ 28 h 34"/>
                  <a:gd name="GluePoint6X" fmla="*/ 3 w 22"/>
                  <a:gd name="GluePoint6Y" fmla="*/ 32 h 34"/>
                  <a:gd name="GluePoint7X" fmla="*/ 9 w 22"/>
                  <a:gd name="GluePoint7Y" fmla="*/ 34 h 34"/>
                  <a:gd name="GluePoint8X" fmla="*/ 12 w 22"/>
                  <a:gd name="GluePoint8Y" fmla="*/ 31 h 34"/>
                  <a:gd name="GluePoint9X" fmla="*/ 17 w 22"/>
                  <a:gd name="GluePoint9Y" fmla="*/ 34 h 34"/>
                  <a:gd name="GluePoint10X" fmla="*/ 22 w 22"/>
                  <a:gd name="GluePoint10Y" fmla="*/ 24 h 34"/>
                  <a:gd name="GluePoint11X" fmla="*/ 20 w 22"/>
                  <a:gd name="GluePoint11Y" fmla="*/ 23 h 34"/>
                  <a:gd name="GluePoint12X" fmla="*/ 12 w 22"/>
                  <a:gd name="GluePoint12Y" fmla="*/ 24 h 34"/>
                  <a:gd name="GluePoint13X" fmla="*/ 11 w 22"/>
                  <a:gd name="GluePoint13Y" fmla="*/ 23 h 34"/>
                  <a:gd name="GluePoint14X" fmla="*/ 12 w 22"/>
                  <a:gd name="GluePoint14Y" fmla="*/ 23 h 34"/>
                  <a:gd name="GluePoint15X" fmla="*/ 14 w 22"/>
                  <a:gd name="GluePoint15Y" fmla="*/ 20 h 34"/>
                  <a:gd name="GluePoint16X" fmla="*/ 22 w 22"/>
                  <a:gd name="GluePoint16Y" fmla="*/ 15 h 34"/>
                  <a:gd name="GluePoint17X" fmla="*/ 22 w 22"/>
                  <a:gd name="GluePoint17Y" fmla="*/ 8 h 34"/>
                  <a:gd name="GluePoint18X" fmla="*/ 17 w 22"/>
                  <a:gd name="GluePoint18Y" fmla="*/ 0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2" h="34">
                    <a:moveTo>
                      <a:pt x="17" y="0"/>
                    </a:moveTo>
                    <a:lnTo>
                      <a:pt x="8" y="8"/>
                    </a:lnTo>
                    <a:lnTo>
                      <a:pt x="6" y="10"/>
                    </a:lnTo>
                    <a:lnTo>
                      <a:pt x="5" y="20"/>
                    </a:lnTo>
                    <a:lnTo>
                      <a:pt x="0" y="28"/>
                    </a:lnTo>
                    <a:lnTo>
                      <a:pt x="3" y="32"/>
                    </a:lnTo>
                    <a:lnTo>
                      <a:pt x="9" y="34"/>
                    </a:lnTo>
                    <a:lnTo>
                      <a:pt x="12" y="31"/>
                    </a:lnTo>
                    <a:lnTo>
                      <a:pt x="17" y="34"/>
                    </a:lnTo>
                    <a:lnTo>
                      <a:pt x="22" y="24"/>
                    </a:lnTo>
                    <a:lnTo>
                      <a:pt x="20" y="23"/>
                    </a:lnTo>
                    <a:lnTo>
                      <a:pt x="12" y="24"/>
                    </a:lnTo>
                    <a:lnTo>
                      <a:pt x="11" y="23"/>
                    </a:lnTo>
                    <a:lnTo>
                      <a:pt x="12" y="23"/>
                    </a:lnTo>
                    <a:lnTo>
                      <a:pt x="14" y="20"/>
                    </a:lnTo>
                    <a:lnTo>
                      <a:pt x="22" y="15"/>
                    </a:lnTo>
                    <a:lnTo>
                      <a:pt x="22" y="8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24" name="Freeform 165"/>
              <p:cNvSpPr/>
              <p:nvPr/>
            </p:nvSpPr>
            <p:spPr>
              <a:xfrm>
                <a:off x="4133880" y="2658960"/>
                <a:ext cx="283680" cy="266400"/>
              </a:xfrm>
              <a:custGeom>
                <a:avLst/>
                <a:gdLst>
                  <a:gd name="textAreaLeft" fmla="*/ 0 w 283680"/>
                  <a:gd name="textAreaRight" fmla="*/ 284040 w 283680"/>
                  <a:gd name="textAreaTop" fmla="*/ 0 h 266400"/>
                  <a:gd name="textAreaBottom" fmla="*/ 266760 h 266400"/>
                  <a:gd name="GluePoint1X" fmla="*/ 25 w 179"/>
                  <a:gd name="GluePoint1Y" fmla="*/ 132 h 168"/>
                  <a:gd name="GluePoint2X" fmla="*/ 36 w 179"/>
                  <a:gd name="GluePoint2Y" fmla="*/ 140 h 168"/>
                  <a:gd name="GluePoint3X" fmla="*/ 42 w 179"/>
                  <a:gd name="GluePoint3Y" fmla="*/ 148 h 168"/>
                  <a:gd name="GluePoint4X" fmla="*/ 42 w 179"/>
                  <a:gd name="GluePoint4Y" fmla="*/ 159 h 168"/>
                  <a:gd name="GluePoint5X" fmla="*/ 52 w 179"/>
                  <a:gd name="GluePoint5Y" fmla="*/ 165 h 168"/>
                  <a:gd name="GluePoint6X" fmla="*/ 54 w 179"/>
                  <a:gd name="GluePoint6Y" fmla="*/ 168 h 168"/>
                  <a:gd name="GluePoint7X" fmla="*/ 63 w 179"/>
                  <a:gd name="GluePoint7Y" fmla="*/ 165 h 168"/>
                  <a:gd name="GluePoint8X" fmla="*/ 74 w 179"/>
                  <a:gd name="GluePoint8Y" fmla="*/ 164 h 168"/>
                  <a:gd name="GluePoint9X" fmla="*/ 85 w 179"/>
                  <a:gd name="GluePoint9Y" fmla="*/ 157 h 168"/>
                  <a:gd name="GluePoint10X" fmla="*/ 93 w 179"/>
                  <a:gd name="GluePoint10Y" fmla="*/ 149 h 168"/>
                  <a:gd name="GluePoint11X" fmla="*/ 98 w 179"/>
                  <a:gd name="GluePoint11Y" fmla="*/ 132 h 168"/>
                  <a:gd name="GluePoint12X" fmla="*/ 104 w 179"/>
                  <a:gd name="GluePoint12Y" fmla="*/ 122 h 168"/>
                  <a:gd name="GluePoint13X" fmla="*/ 128 w 179"/>
                  <a:gd name="GluePoint13Y" fmla="*/ 128 h 168"/>
                  <a:gd name="GluePoint14X" fmla="*/ 143 w 179"/>
                  <a:gd name="GluePoint14Y" fmla="*/ 106 h 168"/>
                  <a:gd name="GluePoint15X" fmla="*/ 154 w 179"/>
                  <a:gd name="GluePoint15Y" fmla="*/ 86 h 168"/>
                  <a:gd name="GluePoint16X" fmla="*/ 163 w 179"/>
                  <a:gd name="GluePoint16Y" fmla="*/ 49 h 168"/>
                  <a:gd name="GluePoint17X" fmla="*/ 179 w 179"/>
                  <a:gd name="GluePoint17Y" fmla="*/ 37 h 168"/>
                  <a:gd name="GluePoint18X" fmla="*/ 173 w 179"/>
                  <a:gd name="GluePoint18Y" fmla="*/ 22 h 168"/>
                  <a:gd name="GluePoint19X" fmla="*/ 165 w 179"/>
                  <a:gd name="GluePoint19Y" fmla="*/ 0 h 168"/>
                  <a:gd name="GluePoint20X" fmla="*/ 157 w 179"/>
                  <a:gd name="GluePoint20Y" fmla="*/ 4 h 168"/>
                  <a:gd name="GluePoint21X" fmla="*/ 147 w 179"/>
                  <a:gd name="GluePoint21Y" fmla="*/ 11 h 168"/>
                  <a:gd name="GluePoint22X" fmla="*/ 116 w 179"/>
                  <a:gd name="GluePoint22Y" fmla="*/ 8 h 168"/>
                  <a:gd name="GluePoint23X" fmla="*/ 101 w 179"/>
                  <a:gd name="GluePoint23Y" fmla="*/ 17 h 168"/>
                  <a:gd name="GluePoint24X" fmla="*/ 79 w 179"/>
                  <a:gd name="GluePoint24Y" fmla="*/ 8 h 168"/>
                  <a:gd name="GluePoint25X" fmla="*/ 66 w 179"/>
                  <a:gd name="GluePoint25Y" fmla="*/ 14 h 168"/>
                  <a:gd name="GluePoint26X" fmla="*/ 55 w 179"/>
                  <a:gd name="GluePoint26Y" fmla="*/ 4 h 168"/>
                  <a:gd name="GluePoint27X" fmla="*/ 31 w 179"/>
                  <a:gd name="GluePoint27Y" fmla="*/ 0 h 168"/>
                  <a:gd name="GluePoint28X" fmla="*/ 19 w 179"/>
                  <a:gd name="GluePoint28Y" fmla="*/ 17 h 168"/>
                  <a:gd name="GluePoint29X" fmla="*/ 14 w 179"/>
                  <a:gd name="GluePoint29Y" fmla="*/ 37 h 168"/>
                  <a:gd name="GluePoint30X" fmla="*/ 15 w 179"/>
                  <a:gd name="GluePoint30Y" fmla="*/ 48 h 168"/>
                  <a:gd name="GluePoint31X" fmla="*/ 14 w 179"/>
                  <a:gd name="GluePoint31Y" fmla="*/ 61 h 168"/>
                  <a:gd name="GluePoint32X" fmla="*/ 14 w 179"/>
                  <a:gd name="GluePoint32Y" fmla="*/ 67 h 168"/>
                  <a:gd name="GluePoint33X" fmla="*/ 6 w 179"/>
                  <a:gd name="GluePoint33Y" fmla="*/ 82 h 168"/>
                  <a:gd name="GluePoint34X" fmla="*/ 0 w 179"/>
                  <a:gd name="GluePoint34Y" fmla="*/ 119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79" h="168">
                    <a:moveTo>
                      <a:pt x="1" y="132"/>
                    </a:moveTo>
                    <a:lnTo>
                      <a:pt x="25" y="132"/>
                    </a:lnTo>
                    <a:lnTo>
                      <a:pt x="33" y="135"/>
                    </a:lnTo>
                    <a:lnTo>
                      <a:pt x="36" y="140"/>
                    </a:lnTo>
                    <a:lnTo>
                      <a:pt x="39" y="148"/>
                    </a:lnTo>
                    <a:lnTo>
                      <a:pt x="42" y="148"/>
                    </a:lnTo>
                    <a:lnTo>
                      <a:pt x="41" y="149"/>
                    </a:lnTo>
                    <a:lnTo>
                      <a:pt x="42" y="159"/>
                    </a:lnTo>
                    <a:lnTo>
                      <a:pt x="47" y="165"/>
                    </a:lnTo>
                    <a:lnTo>
                      <a:pt x="52" y="165"/>
                    </a:lnTo>
                    <a:lnTo>
                      <a:pt x="54" y="165"/>
                    </a:lnTo>
                    <a:lnTo>
                      <a:pt x="54" y="168"/>
                    </a:lnTo>
                    <a:lnTo>
                      <a:pt x="58" y="165"/>
                    </a:lnTo>
                    <a:lnTo>
                      <a:pt x="63" y="165"/>
                    </a:lnTo>
                    <a:lnTo>
                      <a:pt x="68" y="160"/>
                    </a:lnTo>
                    <a:lnTo>
                      <a:pt x="74" y="164"/>
                    </a:lnTo>
                    <a:lnTo>
                      <a:pt x="84" y="164"/>
                    </a:lnTo>
                    <a:lnTo>
                      <a:pt x="85" y="157"/>
                    </a:lnTo>
                    <a:lnTo>
                      <a:pt x="87" y="159"/>
                    </a:lnTo>
                    <a:lnTo>
                      <a:pt x="93" y="149"/>
                    </a:lnTo>
                    <a:lnTo>
                      <a:pt x="93" y="140"/>
                    </a:lnTo>
                    <a:lnTo>
                      <a:pt x="98" y="132"/>
                    </a:lnTo>
                    <a:lnTo>
                      <a:pt x="104" y="127"/>
                    </a:lnTo>
                    <a:lnTo>
                      <a:pt x="104" y="122"/>
                    </a:lnTo>
                    <a:lnTo>
                      <a:pt x="120" y="120"/>
                    </a:lnTo>
                    <a:lnTo>
                      <a:pt x="128" y="128"/>
                    </a:lnTo>
                    <a:lnTo>
                      <a:pt x="133" y="128"/>
                    </a:lnTo>
                    <a:lnTo>
                      <a:pt x="143" y="106"/>
                    </a:lnTo>
                    <a:lnTo>
                      <a:pt x="146" y="95"/>
                    </a:lnTo>
                    <a:lnTo>
                      <a:pt x="154" y="86"/>
                    </a:lnTo>
                    <a:lnTo>
                      <a:pt x="157" y="67"/>
                    </a:lnTo>
                    <a:lnTo>
                      <a:pt x="163" y="49"/>
                    </a:lnTo>
                    <a:lnTo>
                      <a:pt x="166" y="45"/>
                    </a:lnTo>
                    <a:lnTo>
                      <a:pt x="179" y="37"/>
                    </a:lnTo>
                    <a:lnTo>
                      <a:pt x="177" y="27"/>
                    </a:lnTo>
                    <a:lnTo>
                      <a:pt x="173" y="22"/>
                    </a:lnTo>
                    <a:lnTo>
                      <a:pt x="173" y="11"/>
                    </a:lnTo>
                    <a:lnTo>
                      <a:pt x="165" y="0"/>
                    </a:lnTo>
                    <a:lnTo>
                      <a:pt x="158" y="0"/>
                    </a:lnTo>
                    <a:lnTo>
                      <a:pt x="157" y="4"/>
                    </a:lnTo>
                    <a:lnTo>
                      <a:pt x="152" y="4"/>
                    </a:lnTo>
                    <a:lnTo>
                      <a:pt x="147" y="11"/>
                    </a:lnTo>
                    <a:lnTo>
                      <a:pt x="136" y="6"/>
                    </a:lnTo>
                    <a:lnTo>
                      <a:pt x="116" y="8"/>
                    </a:lnTo>
                    <a:lnTo>
                      <a:pt x="104" y="17"/>
                    </a:lnTo>
                    <a:lnTo>
                      <a:pt x="101" y="17"/>
                    </a:lnTo>
                    <a:lnTo>
                      <a:pt x="90" y="16"/>
                    </a:lnTo>
                    <a:lnTo>
                      <a:pt x="79" y="8"/>
                    </a:lnTo>
                    <a:lnTo>
                      <a:pt x="73" y="9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55" y="4"/>
                    </a:lnTo>
                    <a:lnTo>
                      <a:pt x="44" y="0"/>
                    </a:lnTo>
                    <a:lnTo>
                      <a:pt x="31" y="0"/>
                    </a:lnTo>
                    <a:lnTo>
                      <a:pt x="22" y="6"/>
                    </a:lnTo>
                    <a:lnTo>
                      <a:pt x="19" y="17"/>
                    </a:lnTo>
                    <a:lnTo>
                      <a:pt x="14" y="24"/>
                    </a:lnTo>
                    <a:lnTo>
                      <a:pt x="14" y="37"/>
                    </a:lnTo>
                    <a:lnTo>
                      <a:pt x="12" y="41"/>
                    </a:lnTo>
                    <a:lnTo>
                      <a:pt x="15" y="48"/>
                    </a:lnTo>
                    <a:lnTo>
                      <a:pt x="17" y="58"/>
                    </a:lnTo>
                    <a:lnTo>
                      <a:pt x="14" y="61"/>
                    </a:lnTo>
                    <a:lnTo>
                      <a:pt x="15" y="64"/>
                    </a:lnTo>
                    <a:lnTo>
                      <a:pt x="14" y="67"/>
                    </a:lnTo>
                    <a:lnTo>
                      <a:pt x="8" y="75"/>
                    </a:lnTo>
                    <a:lnTo>
                      <a:pt x="6" y="82"/>
                    </a:lnTo>
                    <a:lnTo>
                      <a:pt x="1" y="93"/>
                    </a:lnTo>
                    <a:lnTo>
                      <a:pt x="0" y="119"/>
                    </a:lnTo>
                    <a:lnTo>
                      <a:pt x="1" y="13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25" name="Freeform 166"/>
              <p:cNvSpPr/>
              <p:nvPr/>
            </p:nvSpPr>
            <p:spPr>
              <a:xfrm>
                <a:off x="4272120" y="2676600"/>
                <a:ext cx="188640" cy="3218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321840"/>
                  <a:gd name="textAreaBottom" fmla="*/ 322200 h 321840"/>
                  <a:gd name="GluePoint1X" fmla="*/ 44 w 119"/>
                  <a:gd name="GluePoint1Y" fmla="*/ 193 h 203"/>
                  <a:gd name="GluePoint2X" fmla="*/ 59 w 119"/>
                  <a:gd name="GluePoint2Y" fmla="*/ 191 h 203"/>
                  <a:gd name="GluePoint3X" fmla="*/ 75 w 119"/>
                  <a:gd name="GluePoint3Y" fmla="*/ 193 h 203"/>
                  <a:gd name="GluePoint4X" fmla="*/ 95 w 119"/>
                  <a:gd name="GluePoint4Y" fmla="*/ 193 h 203"/>
                  <a:gd name="GluePoint5X" fmla="*/ 110 w 119"/>
                  <a:gd name="GluePoint5Y" fmla="*/ 198 h 203"/>
                  <a:gd name="GluePoint6X" fmla="*/ 116 w 119"/>
                  <a:gd name="GluePoint6Y" fmla="*/ 203 h 203"/>
                  <a:gd name="GluePoint7X" fmla="*/ 119 w 119"/>
                  <a:gd name="GluePoint7Y" fmla="*/ 199 h 203"/>
                  <a:gd name="GluePoint8X" fmla="*/ 119 w 119"/>
                  <a:gd name="GluePoint8Y" fmla="*/ 182 h 203"/>
                  <a:gd name="GluePoint9X" fmla="*/ 116 w 119"/>
                  <a:gd name="GluePoint9Y" fmla="*/ 182 h 203"/>
                  <a:gd name="GluePoint10X" fmla="*/ 106 w 119"/>
                  <a:gd name="GluePoint10Y" fmla="*/ 170 h 203"/>
                  <a:gd name="GluePoint11X" fmla="*/ 95 w 119"/>
                  <a:gd name="GluePoint11Y" fmla="*/ 146 h 203"/>
                  <a:gd name="GluePoint12X" fmla="*/ 94 w 119"/>
                  <a:gd name="GluePoint12Y" fmla="*/ 127 h 203"/>
                  <a:gd name="GluePoint13X" fmla="*/ 98 w 119"/>
                  <a:gd name="GluePoint13Y" fmla="*/ 119 h 203"/>
                  <a:gd name="GluePoint14X" fmla="*/ 106 w 119"/>
                  <a:gd name="GluePoint14Y" fmla="*/ 101 h 203"/>
                  <a:gd name="GluePoint15X" fmla="*/ 100 w 119"/>
                  <a:gd name="GluePoint15Y" fmla="*/ 79 h 203"/>
                  <a:gd name="GluePoint16X" fmla="*/ 98 w 119"/>
                  <a:gd name="GluePoint16Y" fmla="*/ 75 h 203"/>
                  <a:gd name="GluePoint17X" fmla="*/ 90 w 119"/>
                  <a:gd name="GluePoint17Y" fmla="*/ 72 h 203"/>
                  <a:gd name="GluePoint18X" fmla="*/ 86 w 119"/>
                  <a:gd name="GluePoint18Y" fmla="*/ 63 h 203"/>
                  <a:gd name="GluePoint19X" fmla="*/ 87 w 119"/>
                  <a:gd name="GluePoint19Y" fmla="*/ 58 h 203"/>
                  <a:gd name="GluePoint20X" fmla="*/ 89 w 119"/>
                  <a:gd name="GluePoint20Y" fmla="*/ 56 h 203"/>
                  <a:gd name="GluePoint21X" fmla="*/ 103 w 119"/>
                  <a:gd name="GluePoint21Y" fmla="*/ 56 h 203"/>
                  <a:gd name="GluePoint22X" fmla="*/ 105 w 119"/>
                  <a:gd name="GluePoint22Y" fmla="*/ 55 h 203"/>
                  <a:gd name="GluePoint23X" fmla="*/ 105 w 119"/>
                  <a:gd name="GluePoint23Y" fmla="*/ 50 h 203"/>
                  <a:gd name="GluePoint24X" fmla="*/ 97 w 119"/>
                  <a:gd name="GluePoint24Y" fmla="*/ 37 h 203"/>
                  <a:gd name="GluePoint25X" fmla="*/ 98 w 119"/>
                  <a:gd name="GluePoint25Y" fmla="*/ 21 h 203"/>
                  <a:gd name="GluePoint26X" fmla="*/ 94 w 119"/>
                  <a:gd name="GluePoint26Y" fmla="*/ 6 h 203"/>
                  <a:gd name="GluePoint27X" fmla="*/ 90 w 119"/>
                  <a:gd name="GluePoint27Y" fmla="*/ 3 h 203"/>
                  <a:gd name="GluePoint28X" fmla="*/ 90 w 119"/>
                  <a:gd name="GluePoint28Y" fmla="*/ 0 h 203"/>
                  <a:gd name="GluePoint29X" fmla="*/ 86 w 119"/>
                  <a:gd name="GluePoint29Y" fmla="*/ 0 h 203"/>
                  <a:gd name="GluePoint30X" fmla="*/ 86 w 119"/>
                  <a:gd name="GluePoint30Y" fmla="*/ 11 h 203"/>
                  <a:gd name="GluePoint31X" fmla="*/ 90 w 119"/>
                  <a:gd name="GluePoint31Y" fmla="*/ 16 h 203"/>
                  <a:gd name="GluePoint32X" fmla="*/ 92 w 119"/>
                  <a:gd name="GluePoint32Y" fmla="*/ 26 h 203"/>
                  <a:gd name="GluePoint33X" fmla="*/ 79 w 119"/>
                  <a:gd name="GluePoint33Y" fmla="*/ 34 h 203"/>
                  <a:gd name="GluePoint34X" fmla="*/ 76 w 119"/>
                  <a:gd name="GluePoint34Y" fmla="*/ 38 h 203"/>
                  <a:gd name="GluePoint35X" fmla="*/ 70 w 119"/>
                  <a:gd name="GluePoint35Y" fmla="*/ 56 h 203"/>
                  <a:gd name="GluePoint36X" fmla="*/ 67 w 119"/>
                  <a:gd name="GluePoint36Y" fmla="*/ 75 h 203"/>
                  <a:gd name="GluePoint37X" fmla="*/ 59 w 119"/>
                  <a:gd name="GluePoint37Y" fmla="*/ 84 h 203"/>
                  <a:gd name="GluePoint38X" fmla="*/ 56 w 119"/>
                  <a:gd name="GluePoint38Y" fmla="*/ 95 h 203"/>
                  <a:gd name="GluePoint39X" fmla="*/ 46 w 119"/>
                  <a:gd name="GluePoint39Y" fmla="*/ 117 h 203"/>
                  <a:gd name="GluePoint40X" fmla="*/ 41 w 119"/>
                  <a:gd name="GluePoint40Y" fmla="*/ 117 h 203"/>
                  <a:gd name="GluePoint41X" fmla="*/ 33 w 119"/>
                  <a:gd name="GluePoint41Y" fmla="*/ 109 h 203"/>
                  <a:gd name="GluePoint42X" fmla="*/ 17 w 119"/>
                  <a:gd name="GluePoint42Y" fmla="*/ 111 h 203"/>
                  <a:gd name="GluePoint43X" fmla="*/ 17 w 119"/>
                  <a:gd name="GluePoint43Y" fmla="*/ 116 h 203"/>
                  <a:gd name="GluePoint44X" fmla="*/ 11 w 119"/>
                  <a:gd name="GluePoint44Y" fmla="*/ 121 h 203"/>
                  <a:gd name="GluePoint45X" fmla="*/ 6 w 119"/>
                  <a:gd name="GluePoint45Y" fmla="*/ 129 h 203"/>
                  <a:gd name="GluePoint46X" fmla="*/ 6 w 119"/>
                  <a:gd name="GluePoint46Y" fmla="*/ 138 h 203"/>
                  <a:gd name="GluePoint47X" fmla="*/ 0 w 119"/>
                  <a:gd name="GluePoint47Y" fmla="*/ 148 h 203"/>
                  <a:gd name="GluePoint48X" fmla="*/ 3 w 119"/>
                  <a:gd name="GluePoint48Y" fmla="*/ 153 h 203"/>
                  <a:gd name="GluePoint49X" fmla="*/ 6 w 119"/>
                  <a:gd name="GluePoint49Y" fmla="*/ 151 h 203"/>
                  <a:gd name="GluePoint50X" fmla="*/ 9 w 119"/>
                  <a:gd name="GluePoint50Y" fmla="*/ 159 h 203"/>
                  <a:gd name="GluePoint51X" fmla="*/ 16 w 119"/>
                  <a:gd name="GluePoint51Y" fmla="*/ 162 h 203"/>
                  <a:gd name="GluePoint52X" fmla="*/ 19 w 119"/>
                  <a:gd name="GluePoint52Y" fmla="*/ 161 h 203"/>
                  <a:gd name="GluePoint53X" fmla="*/ 17 w 119"/>
                  <a:gd name="GluePoint53Y" fmla="*/ 167 h 203"/>
                  <a:gd name="GluePoint54X" fmla="*/ 21 w 119"/>
                  <a:gd name="GluePoint54Y" fmla="*/ 169 h 203"/>
                  <a:gd name="GluePoint55X" fmla="*/ 24 w 119"/>
                  <a:gd name="GluePoint55Y" fmla="*/ 175 h 203"/>
                  <a:gd name="GluePoint56X" fmla="*/ 21 w 119"/>
                  <a:gd name="GluePoint56Y" fmla="*/ 193 h 203"/>
                  <a:gd name="GluePoint57X" fmla="*/ 44 w 119"/>
                  <a:gd name="GluePoint57Y" fmla="*/ 193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9" h="203">
                    <a:moveTo>
                      <a:pt x="44" y="193"/>
                    </a:moveTo>
                    <a:lnTo>
                      <a:pt x="59" y="191"/>
                    </a:lnTo>
                    <a:lnTo>
                      <a:pt x="75" y="193"/>
                    </a:lnTo>
                    <a:lnTo>
                      <a:pt x="95" y="193"/>
                    </a:lnTo>
                    <a:lnTo>
                      <a:pt x="110" y="198"/>
                    </a:lnTo>
                    <a:lnTo>
                      <a:pt x="116" y="203"/>
                    </a:lnTo>
                    <a:lnTo>
                      <a:pt x="119" y="199"/>
                    </a:lnTo>
                    <a:lnTo>
                      <a:pt x="119" y="182"/>
                    </a:lnTo>
                    <a:lnTo>
                      <a:pt x="116" y="182"/>
                    </a:lnTo>
                    <a:lnTo>
                      <a:pt x="106" y="170"/>
                    </a:lnTo>
                    <a:lnTo>
                      <a:pt x="95" y="146"/>
                    </a:lnTo>
                    <a:lnTo>
                      <a:pt x="94" y="127"/>
                    </a:lnTo>
                    <a:lnTo>
                      <a:pt x="98" y="119"/>
                    </a:lnTo>
                    <a:lnTo>
                      <a:pt x="106" y="101"/>
                    </a:lnTo>
                    <a:lnTo>
                      <a:pt x="100" y="79"/>
                    </a:lnTo>
                    <a:lnTo>
                      <a:pt x="98" y="75"/>
                    </a:lnTo>
                    <a:lnTo>
                      <a:pt x="90" y="72"/>
                    </a:lnTo>
                    <a:lnTo>
                      <a:pt x="86" y="63"/>
                    </a:lnTo>
                    <a:lnTo>
                      <a:pt x="87" y="58"/>
                    </a:lnTo>
                    <a:lnTo>
                      <a:pt x="89" y="56"/>
                    </a:lnTo>
                    <a:lnTo>
                      <a:pt x="103" y="56"/>
                    </a:lnTo>
                    <a:lnTo>
                      <a:pt x="105" y="55"/>
                    </a:lnTo>
                    <a:lnTo>
                      <a:pt x="105" y="50"/>
                    </a:lnTo>
                    <a:lnTo>
                      <a:pt x="97" y="37"/>
                    </a:lnTo>
                    <a:lnTo>
                      <a:pt x="98" y="21"/>
                    </a:lnTo>
                    <a:lnTo>
                      <a:pt x="94" y="6"/>
                    </a:lnTo>
                    <a:lnTo>
                      <a:pt x="90" y="3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6" y="11"/>
                    </a:lnTo>
                    <a:lnTo>
                      <a:pt x="90" y="16"/>
                    </a:lnTo>
                    <a:lnTo>
                      <a:pt x="92" y="26"/>
                    </a:lnTo>
                    <a:lnTo>
                      <a:pt x="79" y="34"/>
                    </a:lnTo>
                    <a:lnTo>
                      <a:pt x="76" y="38"/>
                    </a:lnTo>
                    <a:lnTo>
                      <a:pt x="70" y="56"/>
                    </a:lnTo>
                    <a:lnTo>
                      <a:pt x="67" y="75"/>
                    </a:lnTo>
                    <a:lnTo>
                      <a:pt x="59" y="84"/>
                    </a:lnTo>
                    <a:lnTo>
                      <a:pt x="56" y="95"/>
                    </a:lnTo>
                    <a:lnTo>
                      <a:pt x="46" y="117"/>
                    </a:lnTo>
                    <a:lnTo>
                      <a:pt x="41" y="117"/>
                    </a:lnTo>
                    <a:lnTo>
                      <a:pt x="33" y="109"/>
                    </a:lnTo>
                    <a:lnTo>
                      <a:pt x="17" y="111"/>
                    </a:lnTo>
                    <a:lnTo>
                      <a:pt x="17" y="116"/>
                    </a:lnTo>
                    <a:lnTo>
                      <a:pt x="11" y="121"/>
                    </a:lnTo>
                    <a:lnTo>
                      <a:pt x="6" y="129"/>
                    </a:lnTo>
                    <a:lnTo>
                      <a:pt x="6" y="138"/>
                    </a:lnTo>
                    <a:lnTo>
                      <a:pt x="0" y="148"/>
                    </a:lnTo>
                    <a:lnTo>
                      <a:pt x="3" y="153"/>
                    </a:lnTo>
                    <a:lnTo>
                      <a:pt x="6" y="151"/>
                    </a:lnTo>
                    <a:lnTo>
                      <a:pt x="9" y="159"/>
                    </a:lnTo>
                    <a:lnTo>
                      <a:pt x="16" y="162"/>
                    </a:lnTo>
                    <a:lnTo>
                      <a:pt x="19" y="161"/>
                    </a:lnTo>
                    <a:lnTo>
                      <a:pt x="17" y="167"/>
                    </a:lnTo>
                    <a:lnTo>
                      <a:pt x="21" y="169"/>
                    </a:lnTo>
                    <a:lnTo>
                      <a:pt x="24" y="175"/>
                    </a:lnTo>
                    <a:lnTo>
                      <a:pt x="21" y="193"/>
                    </a:lnTo>
                    <a:lnTo>
                      <a:pt x="44" y="19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26" name="Freeform 167"/>
              <p:cNvSpPr/>
              <p:nvPr/>
            </p:nvSpPr>
            <p:spPr>
              <a:xfrm>
                <a:off x="4776840" y="3071880"/>
                <a:ext cx="43920" cy="489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48960"/>
                  <a:gd name="textAreaBottom" fmla="*/ 49320 h 48960"/>
                  <a:gd name="GluePoint1X" fmla="*/ 22 w 28"/>
                  <a:gd name="GluePoint1Y" fmla="*/ 0 h 31"/>
                  <a:gd name="GluePoint2X" fmla="*/ 19 w 28"/>
                  <a:gd name="GluePoint2Y" fmla="*/ 2 h 31"/>
                  <a:gd name="GluePoint3X" fmla="*/ 15 w 28"/>
                  <a:gd name="GluePoint3Y" fmla="*/ 7 h 31"/>
                  <a:gd name="GluePoint4X" fmla="*/ 11 w 28"/>
                  <a:gd name="GluePoint4Y" fmla="*/ 5 h 31"/>
                  <a:gd name="GluePoint5X" fmla="*/ 3 w 28"/>
                  <a:gd name="GluePoint5Y" fmla="*/ 16 h 31"/>
                  <a:gd name="GluePoint6X" fmla="*/ 0 w 28"/>
                  <a:gd name="GluePoint6Y" fmla="*/ 24 h 31"/>
                  <a:gd name="GluePoint7X" fmla="*/ 1 w 28"/>
                  <a:gd name="GluePoint7Y" fmla="*/ 29 h 31"/>
                  <a:gd name="GluePoint8X" fmla="*/ 3 w 28"/>
                  <a:gd name="GluePoint8Y" fmla="*/ 26 h 31"/>
                  <a:gd name="GluePoint9X" fmla="*/ 4 w 28"/>
                  <a:gd name="GluePoint9Y" fmla="*/ 26 h 31"/>
                  <a:gd name="GluePoint10X" fmla="*/ 8 w 28"/>
                  <a:gd name="GluePoint10Y" fmla="*/ 31 h 31"/>
                  <a:gd name="GluePoint11X" fmla="*/ 12 w 28"/>
                  <a:gd name="GluePoint11Y" fmla="*/ 29 h 31"/>
                  <a:gd name="GluePoint12X" fmla="*/ 15 w 28"/>
                  <a:gd name="GluePoint12Y" fmla="*/ 24 h 31"/>
                  <a:gd name="GluePoint13X" fmla="*/ 22 w 28"/>
                  <a:gd name="GluePoint13Y" fmla="*/ 23 h 31"/>
                  <a:gd name="GluePoint14X" fmla="*/ 25 w 28"/>
                  <a:gd name="GluePoint14Y" fmla="*/ 24 h 31"/>
                  <a:gd name="GluePoint15X" fmla="*/ 28 w 28"/>
                  <a:gd name="GluePoint15Y" fmla="*/ 16 h 31"/>
                  <a:gd name="GluePoint16X" fmla="*/ 22 w 28"/>
                  <a:gd name="GluePoint16Y" fmla="*/ 0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8" h="31">
                    <a:moveTo>
                      <a:pt x="22" y="0"/>
                    </a:moveTo>
                    <a:lnTo>
                      <a:pt x="19" y="2"/>
                    </a:lnTo>
                    <a:lnTo>
                      <a:pt x="15" y="7"/>
                    </a:lnTo>
                    <a:lnTo>
                      <a:pt x="11" y="5"/>
                    </a:lnTo>
                    <a:lnTo>
                      <a:pt x="3" y="16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8" y="31"/>
                    </a:lnTo>
                    <a:lnTo>
                      <a:pt x="12" y="29"/>
                    </a:lnTo>
                    <a:lnTo>
                      <a:pt x="15" y="24"/>
                    </a:lnTo>
                    <a:lnTo>
                      <a:pt x="22" y="23"/>
                    </a:lnTo>
                    <a:lnTo>
                      <a:pt x="25" y="24"/>
                    </a:lnTo>
                    <a:lnTo>
                      <a:pt x="28" y="16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27" name="Freeform 168"/>
              <p:cNvSpPr/>
              <p:nvPr/>
            </p:nvSpPr>
            <p:spPr>
              <a:xfrm>
                <a:off x="4421160" y="2735280"/>
                <a:ext cx="317160" cy="229680"/>
              </a:xfrm>
              <a:custGeom>
                <a:avLst/>
                <a:gdLst>
                  <a:gd name="textAreaLeft" fmla="*/ 0 w 317160"/>
                  <a:gd name="textAreaRight" fmla="*/ 317520 w 317160"/>
                  <a:gd name="textAreaTop" fmla="*/ 0 h 229680"/>
                  <a:gd name="textAreaBottom" fmla="*/ 230040 h 229680"/>
                  <a:gd name="GluePoint1X" fmla="*/ 192 w 200"/>
                  <a:gd name="GluePoint1Y" fmla="*/ 103 h 145"/>
                  <a:gd name="GluePoint2X" fmla="*/ 187 w 200"/>
                  <a:gd name="GluePoint2Y" fmla="*/ 104 h 145"/>
                  <a:gd name="GluePoint3X" fmla="*/ 181 w 200"/>
                  <a:gd name="GluePoint3Y" fmla="*/ 101 h 145"/>
                  <a:gd name="GluePoint4X" fmla="*/ 165 w 200"/>
                  <a:gd name="GluePoint4Y" fmla="*/ 103 h 145"/>
                  <a:gd name="GluePoint5X" fmla="*/ 158 w 200"/>
                  <a:gd name="GluePoint5Y" fmla="*/ 108 h 145"/>
                  <a:gd name="GluePoint6X" fmla="*/ 136 w 200"/>
                  <a:gd name="GluePoint6Y" fmla="*/ 112 h 145"/>
                  <a:gd name="GluePoint7X" fmla="*/ 125 w 200"/>
                  <a:gd name="GluePoint7Y" fmla="*/ 112 h 145"/>
                  <a:gd name="GluePoint8X" fmla="*/ 122 w 200"/>
                  <a:gd name="GluePoint8Y" fmla="*/ 119 h 145"/>
                  <a:gd name="GluePoint9X" fmla="*/ 98 w 200"/>
                  <a:gd name="GluePoint9Y" fmla="*/ 114 h 145"/>
                  <a:gd name="GluePoint10X" fmla="*/ 93 w 200"/>
                  <a:gd name="GluePoint10Y" fmla="*/ 116 h 145"/>
                  <a:gd name="GluePoint11X" fmla="*/ 76 w 200"/>
                  <a:gd name="GluePoint11Y" fmla="*/ 103 h 145"/>
                  <a:gd name="GluePoint12X" fmla="*/ 66 w 200"/>
                  <a:gd name="GluePoint12Y" fmla="*/ 129 h 145"/>
                  <a:gd name="GluePoint13X" fmla="*/ 54 w 200"/>
                  <a:gd name="GluePoint13Y" fmla="*/ 135 h 145"/>
                  <a:gd name="GluePoint14X" fmla="*/ 38 w 200"/>
                  <a:gd name="GluePoint14Y" fmla="*/ 130 h 145"/>
                  <a:gd name="GluePoint15X" fmla="*/ 25 w 200"/>
                  <a:gd name="GluePoint15Y" fmla="*/ 145 h 145"/>
                  <a:gd name="GluePoint16X" fmla="*/ 12 w 200"/>
                  <a:gd name="GluePoint16Y" fmla="*/ 133 h 145"/>
                  <a:gd name="GluePoint17X" fmla="*/ 0 w 200"/>
                  <a:gd name="GluePoint17Y" fmla="*/ 90 h 145"/>
                  <a:gd name="GluePoint18X" fmla="*/ 12 w 200"/>
                  <a:gd name="GluePoint18Y" fmla="*/ 64 h 145"/>
                  <a:gd name="GluePoint19X" fmla="*/ 28 w 200"/>
                  <a:gd name="GluePoint19Y" fmla="*/ 59 h 145"/>
                  <a:gd name="GluePoint20X" fmla="*/ 36 w 200"/>
                  <a:gd name="GluePoint20Y" fmla="*/ 61 h 145"/>
                  <a:gd name="GluePoint21X" fmla="*/ 63 w 200"/>
                  <a:gd name="GluePoint21Y" fmla="*/ 53 h 145"/>
                  <a:gd name="GluePoint22X" fmla="*/ 68 w 200"/>
                  <a:gd name="GluePoint22Y" fmla="*/ 40 h 145"/>
                  <a:gd name="GluePoint23X" fmla="*/ 90 w 200"/>
                  <a:gd name="GluePoint23Y" fmla="*/ 34 h 145"/>
                  <a:gd name="GluePoint24X" fmla="*/ 98 w 200"/>
                  <a:gd name="GluePoint24Y" fmla="*/ 27 h 145"/>
                  <a:gd name="GluePoint25X" fmla="*/ 111 w 200"/>
                  <a:gd name="GluePoint25Y" fmla="*/ 13 h 145"/>
                  <a:gd name="GluePoint26X" fmla="*/ 112 w 200"/>
                  <a:gd name="GluePoint26Y" fmla="*/ 3 h 145"/>
                  <a:gd name="GluePoint27X" fmla="*/ 136 w 200"/>
                  <a:gd name="GluePoint27Y" fmla="*/ 18 h 145"/>
                  <a:gd name="GluePoint28X" fmla="*/ 138 w 200"/>
                  <a:gd name="GluePoint28Y" fmla="*/ 38 h 145"/>
                  <a:gd name="GluePoint29X" fmla="*/ 147 w 200"/>
                  <a:gd name="GluePoint29Y" fmla="*/ 42 h 145"/>
                  <a:gd name="GluePoint30X" fmla="*/ 158 w 200"/>
                  <a:gd name="GluePoint30Y" fmla="*/ 48 h 145"/>
                  <a:gd name="GluePoint31X" fmla="*/ 165 w 200"/>
                  <a:gd name="GluePoint31Y" fmla="*/ 61 h 145"/>
                  <a:gd name="GluePoint32X" fmla="*/ 185 w 200"/>
                  <a:gd name="GluePoint32Y" fmla="*/ 87 h 145"/>
                  <a:gd name="GluePoint33X" fmla="*/ 200 w 200"/>
                  <a:gd name="GluePoint33Y" fmla="*/ 10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0" h="145">
                    <a:moveTo>
                      <a:pt x="200" y="103"/>
                    </a:moveTo>
                    <a:lnTo>
                      <a:pt x="192" y="103"/>
                    </a:lnTo>
                    <a:lnTo>
                      <a:pt x="190" y="106"/>
                    </a:lnTo>
                    <a:lnTo>
                      <a:pt x="187" y="104"/>
                    </a:lnTo>
                    <a:lnTo>
                      <a:pt x="185" y="106"/>
                    </a:lnTo>
                    <a:lnTo>
                      <a:pt x="181" y="101"/>
                    </a:lnTo>
                    <a:lnTo>
                      <a:pt x="170" y="104"/>
                    </a:lnTo>
                    <a:lnTo>
                      <a:pt x="165" y="103"/>
                    </a:lnTo>
                    <a:lnTo>
                      <a:pt x="163" y="106"/>
                    </a:lnTo>
                    <a:lnTo>
                      <a:pt x="158" y="108"/>
                    </a:lnTo>
                    <a:lnTo>
                      <a:pt x="155" y="104"/>
                    </a:lnTo>
                    <a:lnTo>
                      <a:pt x="136" y="112"/>
                    </a:lnTo>
                    <a:lnTo>
                      <a:pt x="128" y="109"/>
                    </a:lnTo>
                    <a:lnTo>
                      <a:pt x="125" y="112"/>
                    </a:lnTo>
                    <a:lnTo>
                      <a:pt x="124" y="117"/>
                    </a:lnTo>
                    <a:lnTo>
                      <a:pt x="122" y="119"/>
                    </a:lnTo>
                    <a:lnTo>
                      <a:pt x="108" y="119"/>
                    </a:lnTo>
                    <a:lnTo>
                      <a:pt x="98" y="114"/>
                    </a:lnTo>
                    <a:lnTo>
                      <a:pt x="95" y="116"/>
                    </a:lnTo>
                    <a:lnTo>
                      <a:pt x="93" y="116"/>
                    </a:lnTo>
                    <a:lnTo>
                      <a:pt x="85" y="104"/>
                    </a:lnTo>
                    <a:lnTo>
                      <a:pt x="76" y="103"/>
                    </a:lnTo>
                    <a:lnTo>
                      <a:pt x="68" y="116"/>
                    </a:lnTo>
                    <a:lnTo>
                      <a:pt x="66" y="129"/>
                    </a:lnTo>
                    <a:lnTo>
                      <a:pt x="63" y="129"/>
                    </a:lnTo>
                    <a:lnTo>
                      <a:pt x="54" y="135"/>
                    </a:lnTo>
                    <a:lnTo>
                      <a:pt x="44" y="129"/>
                    </a:lnTo>
                    <a:lnTo>
                      <a:pt x="38" y="130"/>
                    </a:lnTo>
                    <a:lnTo>
                      <a:pt x="31" y="135"/>
                    </a:lnTo>
                    <a:lnTo>
                      <a:pt x="25" y="145"/>
                    </a:lnTo>
                    <a:lnTo>
                      <a:pt x="22" y="145"/>
                    </a:lnTo>
                    <a:lnTo>
                      <a:pt x="12" y="133"/>
                    </a:lnTo>
                    <a:lnTo>
                      <a:pt x="1" y="109"/>
                    </a:lnTo>
                    <a:lnTo>
                      <a:pt x="0" y="90"/>
                    </a:lnTo>
                    <a:lnTo>
                      <a:pt x="4" y="82"/>
                    </a:lnTo>
                    <a:lnTo>
                      <a:pt x="12" y="64"/>
                    </a:lnTo>
                    <a:lnTo>
                      <a:pt x="22" y="63"/>
                    </a:lnTo>
                    <a:lnTo>
                      <a:pt x="28" y="59"/>
                    </a:lnTo>
                    <a:lnTo>
                      <a:pt x="31" y="56"/>
                    </a:lnTo>
                    <a:lnTo>
                      <a:pt x="36" y="61"/>
                    </a:lnTo>
                    <a:lnTo>
                      <a:pt x="50" y="53"/>
                    </a:lnTo>
                    <a:lnTo>
                      <a:pt x="63" y="53"/>
                    </a:lnTo>
                    <a:lnTo>
                      <a:pt x="70" y="43"/>
                    </a:lnTo>
                    <a:lnTo>
                      <a:pt x="68" y="40"/>
                    </a:lnTo>
                    <a:lnTo>
                      <a:pt x="68" y="37"/>
                    </a:lnTo>
                    <a:lnTo>
                      <a:pt x="90" y="34"/>
                    </a:lnTo>
                    <a:lnTo>
                      <a:pt x="93" y="30"/>
                    </a:lnTo>
                    <a:lnTo>
                      <a:pt x="98" y="27"/>
                    </a:lnTo>
                    <a:lnTo>
                      <a:pt x="100" y="24"/>
                    </a:lnTo>
                    <a:lnTo>
                      <a:pt x="111" y="13"/>
                    </a:lnTo>
                    <a:lnTo>
                      <a:pt x="109" y="8"/>
                    </a:lnTo>
                    <a:lnTo>
                      <a:pt x="112" y="3"/>
                    </a:lnTo>
                    <a:lnTo>
                      <a:pt x="125" y="0"/>
                    </a:lnTo>
                    <a:lnTo>
                      <a:pt x="136" y="18"/>
                    </a:lnTo>
                    <a:lnTo>
                      <a:pt x="138" y="22"/>
                    </a:lnTo>
                    <a:lnTo>
                      <a:pt x="138" y="38"/>
                    </a:lnTo>
                    <a:lnTo>
                      <a:pt x="139" y="40"/>
                    </a:lnTo>
                    <a:lnTo>
                      <a:pt x="147" y="42"/>
                    </a:lnTo>
                    <a:lnTo>
                      <a:pt x="149" y="47"/>
                    </a:lnTo>
                    <a:lnTo>
                      <a:pt x="158" y="48"/>
                    </a:lnTo>
                    <a:lnTo>
                      <a:pt x="163" y="53"/>
                    </a:lnTo>
                    <a:lnTo>
                      <a:pt x="165" y="61"/>
                    </a:lnTo>
                    <a:lnTo>
                      <a:pt x="181" y="74"/>
                    </a:lnTo>
                    <a:lnTo>
                      <a:pt x="185" y="87"/>
                    </a:lnTo>
                    <a:lnTo>
                      <a:pt x="197" y="95"/>
                    </a:lnTo>
                    <a:lnTo>
                      <a:pt x="200" y="10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28" name="Freeform 169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29" name="Freeform 170"/>
              <p:cNvSpPr/>
              <p:nvPr/>
            </p:nvSpPr>
            <p:spPr>
              <a:xfrm>
                <a:off x="4281480" y="2979720"/>
                <a:ext cx="132840" cy="1756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175680"/>
                  <a:gd name="textAreaBottom" fmla="*/ 176040 h 175680"/>
                  <a:gd name="GluePoint1X" fmla="*/ 38 w 84"/>
                  <a:gd name="GluePoint1Y" fmla="*/ 2 h 111"/>
                  <a:gd name="GluePoint2X" fmla="*/ 37 w 84"/>
                  <a:gd name="GluePoint2Y" fmla="*/ 7 h 111"/>
                  <a:gd name="GluePoint3X" fmla="*/ 38 w 84"/>
                  <a:gd name="GluePoint3Y" fmla="*/ 21 h 111"/>
                  <a:gd name="GluePoint4X" fmla="*/ 19 w 84"/>
                  <a:gd name="GluePoint4Y" fmla="*/ 21 h 111"/>
                  <a:gd name="GluePoint5X" fmla="*/ 11 w 84"/>
                  <a:gd name="GluePoint5Y" fmla="*/ 23 h 111"/>
                  <a:gd name="GluePoint6X" fmla="*/ 11 w 84"/>
                  <a:gd name="GluePoint6Y" fmla="*/ 28 h 111"/>
                  <a:gd name="GluePoint7X" fmla="*/ 8 w 84"/>
                  <a:gd name="GluePoint7Y" fmla="*/ 31 h 111"/>
                  <a:gd name="GluePoint8X" fmla="*/ 16 w 84"/>
                  <a:gd name="GluePoint8Y" fmla="*/ 39 h 111"/>
                  <a:gd name="GluePoint9X" fmla="*/ 13 w 84"/>
                  <a:gd name="GluePoint9Y" fmla="*/ 39 h 111"/>
                  <a:gd name="GluePoint10X" fmla="*/ 8 w 84"/>
                  <a:gd name="GluePoint10Y" fmla="*/ 36 h 111"/>
                  <a:gd name="GluePoint11X" fmla="*/ 7 w 84"/>
                  <a:gd name="GluePoint11Y" fmla="*/ 49 h 111"/>
                  <a:gd name="GluePoint12X" fmla="*/ 3 w 84"/>
                  <a:gd name="GluePoint12Y" fmla="*/ 53 h 111"/>
                  <a:gd name="GluePoint13X" fmla="*/ 0 w 84"/>
                  <a:gd name="GluePoint13Y" fmla="*/ 53 h 111"/>
                  <a:gd name="GluePoint14X" fmla="*/ 2 w 84"/>
                  <a:gd name="GluePoint14Y" fmla="*/ 57 h 111"/>
                  <a:gd name="GluePoint15X" fmla="*/ 8 w 84"/>
                  <a:gd name="GluePoint15Y" fmla="*/ 74 h 111"/>
                  <a:gd name="GluePoint16X" fmla="*/ 18 w 84"/>
                  <a:gd name="GluePoint16Y" fmla="*/ 89 h 111"/>
                  <a:gd name="GluePoint17X" fmla="*/ 34 w 84"/>
                  <a:gd name="GluePoint17Y" fmla="*/ 106 h 111"/>
                  <a:gd name="GluePoint18X" fmla="*/ 35 w 84"/>
                  <a:gd name="GluePoint18Y" fmla="*/ 111 h 111"/>
                  <a:gd name="GluePoint19X" fmla="*/ 38 w 84"/>
                  <a:gd name="GluePoint19Y" fmla="*/ 103 h 111"/>
                  <a:gd name="GluePoint20X" fmla="*/ 45 w 84"/>
                  <a:gd name="GluePoint20Y" fmla="*/ 103 h 111"/>
                  <a:gd name="GluePoint21X" fmla="*/ 45 w 84"/>
                  <a:gd name="GluePoint21Y" fmla="*/ 100 h 111"/>
                  <a:gd name="GluePoint22X" fmla="*/ 43 w 84"/>
                  <a:gd name="GluePoint22Y" fmla="*/ 92 h 111"/>
                  <a:gd name="GluePoint23X" fmla="*/ 45 w 84"/>
                  <a:gd name="GluePoint23Y" fmla="*/ 85 h 111"/>
                  <a:gd name="GluePoint24X" fmla="*/ 54 w 84"/>
                  <a:gd name="GluePoint24Y" fmla="*/ 79 h 111"/>
                  <a:gd name="GluePoint25X" fmla="*/ 59 w 84"/>
                  <a:gd name="GluePoint25Y" fmla="*/ 74 h 111"/>
                  <a:gd name="GluePoint26X" fmla="*/ 64 w 84"/>
                  <a:gd name="GluePoint26Y" fmla="*/ 79 h 111"/>
                  <a:gd name="GluePoint27X" fmla="*/ 72 w 84"/>
                  <a:gd name="GluePoint27Y" fmla="*/ 77 h 111"/>
                  <a:gd name="GluePoint28X" fmla="*/ 77 w 84"/>
                  <a:gd name="GluePoint28Y" fmla="*/ 84 h 111"/>
                  <a:gd name="GluePoint29X" fmla="*/ 81 w 84"/>
                  <a:gd name="GluePoint29Y" fmla="*/ 81 h 111"/>
                  <a:gd name="GluePoint30X" fmla="*/ 84 w 84"/>
                  <a:gd name="GluePoint30Y" fmla="*/ 55 h 111"/>
                  <a:gd name="GluePoint31X" fmla="*/ 80 w 84"/>
                  <a:gd name="GluePoint31Y" fmla="*/ 40 h 111"/>
                  <a:gd name="GluePoint32X" fmla="*/ 80 w 84"/>
                  <a:gd name="GluePoint32Y" fmla="*/ 36 h 111"/>
                  <a:gd name="GluePoint33X" fmla="*/ 84 w 84"/>
                  <a:gd name="GluePoint33Y" fmla="*/ 26 h 111"/>
                  <a:gd name="GluePoint34X" fmla="*/ 84 w 84"/>
                  <a:gd name="GluePoint34Y" fmla="*/ 20 h 111"/>
                  <a:gd name="GluePoint35X" fmla="*/ 83 w 84"/>
                  <a:gd name="GluePoint35Y" fmla="*/ 15 h 111"/>
                  <a:gd name="GluePoint36X" fmla="*/ 73 w 84"/>
                  <a:gd name="GluePoint36Y" fmla="*/ 13 h 111"/>
                  <a:gd name="GluePoint37X" fmla="*/ 70 w 84"/>
                  <a:gd name="GluePoint37Y" fmla="*/ 21 h 111"/>
                  <a:gd name="GluePoint38X" fmla="*/ 67 w 84"/>
                  <a:gd name="GluePoint38Y" fmla="*/ 20 h 111"/>
                  <a:gd name="GluePoint39X" fmla="*/ 67 w 84"/>
                  <a:gd name="GluePoint39Y" fmla="*/ 7 h 111"/>
                  <a:gd name="GluePoint40X" fmla="*/ 69 w 84"/>
                  <a:gd name="GluePoint40Y" fmla="*/ 2 h 111"/>
                  <a:gd name="GluePoint41X" fmla="*/ 53 w 84"/>
                  <a:gd name="GluePoint41Y" fmla="*/ 0 h 111"/>
                  <a:gd name="GluePoint42X" fmla="*/ 38 w 84"/>
                  <a:gd name="GluePoint42Y" fmla="*/ 2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84" h="111">
                    <a:moveTo>
                      <a:pt x="38" y="2"/>
                    </a:moveTo>
                    <a:lnTo>
                      <a:pt x="37" y="7"/>
                    </a:lnTo>
                    <a:lnTo>
                      <a:pt x="38" y="21"/>
                    </a:lnTo>
                    <a:lnTo>
                      <a:pt x="19" y="21"/>
                    </a:lnTo>
                    <a:lnTo>
                      <a:pt x="11" y="23"/>
                    </a:lnTo>
                    <a:lnTo>
                      <a:pt x="11" y="28"/>
                    </a:lnTo>
                    <a:lnTo>
                      <a:pt x="8" y="31"/>
                    </a:lnTo>
                    <a:lnTo>
                      <a:pt x="16" y="39"/>
                    </a:lnTo>
                    <a:lnTo>
                      <a:pt x="13" y="39"/>
                    </a:lnTo>
                    <a:lnTo>
                      <a:pt x="8" y="36"/>
                    </a:lnTo>
                    <a:lnTo>
                      <a:pt x="7" y="49"/>
                    </a:lnTo>
                    <a:lnTo>
                      <a:pt x="3" y="53"/>
                    </a:lnTo>
                    <a:lnTo>
                      <a:pt x="0" y="53"/>
                    </a:lnTo>
                    <a:lnTo>
                      <a:pt x="2" y="57"/>
                    </a:lnTo>
                    <a:lnTo>
                      <a:pt x="8" y="74"/>
                    </a:lnTo>
                    <a:lnTo>
                      <a:pt x="18" y="89"/>
                    </a:lnTo>
                    <a:lnTo>
                      <a:pt x="34" y="106"/>
                    </a:lnTo>
                    <a:lnTo>
                      <a:pt x="35" y="111"/>
                    </a:lnTo>
                    <a:lnTo>
                      <a:pt x="38" y="103"/>
                    </a:lnTo>
                    <a:lnTo>
                      <a:pt x="45" y="103"/>
                    </a:lnTo>
                    <a:lnTo>
                      <a:pt x="45" y="100"/>
                    </a:lnTo>
                    <a:lnTo>
                      <a:pt x="43" y="92"/>
                    </a:lnTo>
                    <a:lnTo>
                      <a:pt x="45" y="85"/>
                    </a:lnTo>
                    <a:lnTo>
                      <a:pt x="54" y="79"/>
                    </a:lnTo>
                    <a:lnTo>
                      <a:pt x="59" y="74"/>
                    </a:lnTo>
                    <a:lnTo>
                      <a:pt x="64" y="79"/>
                    </a:lnTo>
                    <a:lnTo>
                      <a:pt x="72" y="77"/>
                    </a:lnTo>
                    <a:lnTo>
                      <a:pt x="77" y="84"/>
                    </a:lnTo>
                    <a:lnTo>
                      <a:pt x="81" y="81"/>
                    </a:lnTo>
                    <a:lnTo>
                      <a:pt x="84" y="55"/>
                    </a:lnTo>
                    <a:lnTo>
                      <a:pt x="80" y="40"/>
                    </a:lnTo>
                    <a:lnTo>
                      <a:pt x="80" y="36"/>
                    </a:lnTo>
                    <a:lnTo>
                      <a:pt x="84" y="26"/>
                    </a:lnTo>
                    <a:lnTo>
                      <a:pt x="84" y="20"/>
                    </a:lnTo>
                    <a:lnTo>
                      <a:pt x="83" y="15"/>
                    </a:lnTo>
                    <a:lnTo>
                      <a:pt x="73" y="13"/>
                    </a:lnTo>
                    <a:lnTo>
                      <a:pt x="70" y="21"/>
                    </a:lnTo>
                    <a:lnTo>
                      <a:pt x="67" y="20"/>
                    </a:lnTo>
                    <a:lnTo>
                      <a:pt x="67" y="7"/>
                    </a:lnTo>
                    <a:lnTo>
                      <a:pt x="69" y="2"/>
                    </a:lnTo>
                    <a:lnTo>
                      <a:pt x="53" y="0"/>
                    </a:lnTo>
                    <a:lnTo>
                      <a:pt x="38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30" name="Freeform 171"/>
              <p:cNvSpPr/>
              <p:nvPr/>
            </p:nvSpPr>
            <p:spPr>
              <a:xfrm>
                <a:off x="4336920" y="2940120"/>
                <a:ext cx="183960" cy="2473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247320"/>
                  <a:gd name="textAreaBottom" fmla="*/ 247680 h 247320"/>
                  <a:gd name="GluePoint1X" fmla="*/ 116 w 116"/>
                  <a:gd name="GluePoint1Y" fmla="*/ 0 h 156"/>
                  <a:gd name="GluePoint2X" fmla="*/ 107 w 116"/>
                  <a:gd name="GluePoint2Y" fmla="*/ 6 h 156"/>
                  <a:gd name="GluePoint3X" fmla="*/ 97 w 116"/>
                  <a:gd name="GluePoint3Y" fmla="*/ 0 h 156"/>
                  <a:gd name="GluePoint4X" fmla="*/ 91 w 116"/>
                  <a:gd name="GluePoint4Y" fmla="*/ 1 h 156"/>
                  <a:gd name="GluePoint5X" fmla="*/ 84 w 116"/>
                  <a:gd name="GluePoint5Y" fmla="*/ 6 h 156"/>
                  <a:gd name="GluePoint6X" fmla="*/ 78 w 116"/>
                  <a:gd name="GluePoint6Y" fmla="*/ 16 h 156"/>
                  <a:gd name="GluePoint7X" fmla="*/ 78 w 116"/>
                  <a:gd name="GluePoint7Y" fmla="*/ 33 h 156"/>
                  <a:gd name="GluePoint8X" fmla="*/ 75 w 116"/>
                  <a:gd name="GluePoint8Y" fmla="*/ 37 h 156"/>
                  <a:gd name="GluePoint9X" fmla="*/ 69 w 116"/>
                  <a:gd name="GluePoint9Y" fmla="*/ 32 h 156"/>
                  <a:gd name="GluePoint10X" fmla="*/ 54 w 116"/>
                  <a:gd name="GluePoint10Y" fmla="*/ 27 h 156"/>
                  <a:gd name="GluePoint11X" fmla="*/ 34 w 116"/>
                  <a:gd name="GluePoint11Y" fmla="*/ 27 h 156"/>
                  <a:gd name="GluePoint12X" fmla="*/ 32 w 116"/>
                  <a:gd name="GluePoint12Y" fmla="*/ 32 h 156"/>
                  <a:gd name="GluePoint13X" fmla="*/ 32 w 116"/>
                  <a:gd name="GluePoint13Y" fmla="*/ 45 h 156"/>
                  <a:gd name="GluePoint14X" fmla="*/ 35 w 116"/>
                  <a:gd name="GluePoint14Y" fmla="*/ 46 h 156"/>
                  <a:gd name="GluePoint15X" fmla="*/ 38 w 116"/>
                  <a:gd name="GluePoint15Y" fmla="*/ 38 h 156"/>
                  <a:gd name="GluePoint16X" fmla="*/ 48 w 116"/>
                  <a:gd name="GluePoint16Y" fmla="*/ 40 h 156"/>
                  <a:gd name="GluePoint17X" fmla="*/ 49 w 116"/>
                  <a:gd name="GluePoint17Y" fmla="*/ 45 h 156"/>
                  <a:gd name="GluePoint18X" fmla="*/ 49 w 116"/>
                  <a:gd name="GluePoint18Y" fmla="*/ 51 h 156"/>
                  <a:gd name="GluePoint19X" fmla="*/ 45 w 116"/>
                  <a:gd name="GluePoint19Y" fmla="*/ 61 h 156"/>
                  <a:gd name="GluePoint20X" fmla="*/ 45 w 116"/>
                  <a:gd name="GluePoint20Y" fmla="*/ 65 h 156"/>
                  <a:gd name="GluePoint21X" fmla="*/ 49 w 116"/>
                  <a:gd name="GluePoint21Y" fmla="*/ 80 h 156"/>
                  <a:gd name="GluePoint22X" fmla="*/ 46 w 116"/>
                  <a:gd name="GluePoint22Y" fmla="*/ 106 h 156"/>
                  <a:gd name="GluePoint23X" fmla="*/ 42 w 116"/>
                  <a:gd name="GluePoint23Y" fmla="*/ 109 h 156"/>
                  <a:gd name="GluePoint24X" fmla="*/ 37 w 116"/>
                  <a:gd name="GluePoint24Y" fmla="*/ 102 h 156"/>
                  <a:gd name="GluePoint25X" fmla="*/ 29 w 116"/>
                  <a:gd name="GluePoint25Y" fmla="*/ 104 h 156"/>
                  <a:gd name="GluePoint26X" fmla="*/ 24 w 116"/>
                  <a:gd name="GluePoint26Y" fmla="*/ 99 h 156"/>
                  <a:gd name="GluePoint27X" fmla="*/ 19 w 116"/>
                  <a:gd name="GluePoint27Y" fmla="*/ 104 h 156"/>
                  <a:gd name="GluePoint28X" fmla="*/ 10 w 116"/>
                  <a:gd name="GluePoint28Y" fmla="*/ 110 h 156"/>
                  <a:gd name="GluePoint29X" fmla="*/ 8 w 116"/>
                  <a:gd name="GluePoint29Y" fmla="*/ 117 h 156"/>
                  <a:gd name="GluePoint30X" fmla="*/ 10 w 116"/>
                  <a:gd name="GluePoint30Y" fmla="*/ 125 h 156"/>
                  <a:gd name="GluePoint31X" fmla="*/ 10 w 116"/>
                  <a:gd name="GluePoint31Y" fmla="*/ 128 h 156"/>
                  <a:gd name="GluePoint32X" fmla="*/ 3 w 116"/>
                  <a:gd name="GluePoint32Y" fmla="*/ 128 h 156"/>
                  <a:gd name="GluePoint33X" fmla="*/ 0 w 116"/>
                  <a:gd name="GluePoint33Y" fmla="*/ 136 h 156"/>
                  <a:gd name="GluePoint34X" fmla="*/ 3 w 116"/>
                  <a:gd name="GluePoint34Y" fmla="*/ 138 h 156"/>
                  <a:gd name="GluePoint35X" fmla="*/ 10 w 116"/>
                  <a:gd name="GluePoint35Y" fmla="*/ 144 h 156"/>
                  <a:gd name="GluePoint36X" fmla="*/ 15 w 116"/>
                  <a:gd name="GluePoint36Y" fmla="*/ 156 h 156"/>
                  <a:gd name="GluePoint37X" fmla="*/ 21 w 116"/>
                  <a:gd name="GluePoint37Y" fmla="*/ 149 h 156"/>
                  <a:gd name="GluePoint38X" fmla="*/ 22 w 116"/>
                  <a:gd name="GluePoint38Y" fmla="*/ 144 h 156"/>
                  <a:gd name="GluePoint39X" fmla="*/ 26 w 116"/>
                  <a:gd name="GluePoint39Y" fmla="*/ 143 h 156"/>
                  <a:gd name="GluePoint40X" fmla="*/ 29 w 116"/>
                  <a:gd name="GluePoint40Y" fmla="*/ 144 h 156"/>
                  <a:gd name="GluePoint41X" fmla="*/ 30 w 116"/>
                  <a:gd name="GluePoint41Y" fmla="*/ 147 h 156"/>
                  <a:gd name="GluePoint42X" fmla="*/ 34 w 116"/>
                  <a:gd name="GluePoint42Y" fmla="*/ 151 h 156"/>
                  <a:gd name="GluePoint43X" fmla="*/ 38 w 116"/>
                  <a:gd name="GluePoint43Y" fmla="*/ 151 h 156"/>
                  <a:gd name="GluePoint44X" fmla="*/ 42 w 116"/>
                  <a:gd name="GluePoint44Y" fmla="*/ 144 h 156"/>
                  <a:gd name="GluePoint45X" fmla="*/ 49 w 116"/>
                  <a:gd name="GluePoint45Y" fmla="*/ 143 h 156"/>
                  <a:gd name="GluePoint46X" fmla="*/ 49 w 116"/>
                  <a:gd name="GluePoint46Y" fmla="*/ 149 h 156"/>
                  <a:gd name="GluePoint47X" fmla="*/ 53 w 116"/>
                  <a:gd name="GluePoint47Y" fmla="*/ 151 h 156"/>
                  <a:gd name="GluePoint48X" fmla="*/ 59 w 116"/>
                  <a:gd name="GluePoint48Y" fmla="*/ 147 h 156"/>
                  <a:gd name="GluePoint49X" fmla="*/ 73 w 116"/>
                  <a:gd name="GluePoint49Y" fmla="*/ 135 h 156"/>
                  <a:gd name="GluePoint50X" fmla="*/ 78 w 116"/>
                  <a:gd name="GluePoint50Y" fmla="*/ 122 h 156"/>
                  <a:gd name="GluePoint51X" fmla="*/ 80 w 116"/>
                  <a:gd name="GluePoint51Y" fmla="*/ 109 h 156"/>
                  <a:gd name="GluePoint52X" fmla="*/ 81 w 116"/>
                  <a:gd name="GluePoint52Y" fmla="*/ 102 h 156"/>
                  <a:gd name="GluePoint53X" fmla="*/ 88 w 116"/>
                  <a:gd name="GluePoint53Y" fmla="*/ 91 h 156"/>
                  <a:gd name="GluePoint54X" fmla="*/ 103 w 116"/>
                  <a:gd name="GluePoint54Y" fmla="*/ 77 h 156"/>
                  <a:gd name="GluePoint55X" fmla="*/ 107 w 116"/>
                  <a:gd name="GluePoint55Y" fmla="*/ 32 h 156"/>
                  <a:gd name="GluePoint56X" fmla="*/ 116 w 116"/>
                  <a:gd name="GluePoint56Y" fmla="*/ 12 h 156"/>
                  <a:gd name="GluePoint57X" fmla="*/ 116 w 116"/>
                  <a:gd name="GluePoint57Y" fmla="*/ 0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6" h="156">
                    <a:moveTo>
                      <a:pt x="116" y="0"/>
                    </a:moveTo>
                    <a:lnTo>
                      <a:pt x="107" y="6"/>
                    </a:lnTo>
                    <a:lnTo>
                      <a:pt x="97" y="0"/>
                    </a:lnTo>
                    <a:lnTo>
                      <a:pt x="91" y="1"/>
                    </a:lnTo>
                    <a:lnTo>
                      <a:pt x="84" y="6"/>
                    </a:lnTo>
                    <a:lnTo>
                      <a:pt x="78" y="16"/>
                    </a:lnTo>
                    <a:lnTo>
                      <a:pt x="78" y="33"/>
                    </a:lnTo>
                    <a:lnTo>
                      <a:pt x="75" y="37"/>
                    </a:lnTo>
                    <a:lnTo>
                      <a:pt x="69" y="32"/>
                    </a:lnTo>
                    <a:lnTo>
                      <a:pt x="54" y="27"/>
                    </a:lnTo>
                    <a:lnTo>
                      <a:pt x="34" y="27"/>
                    </a:lnTo>
                    <a:lnTo>
                      <a:pt x="32" y="32"/>
                    </a:lnTo>
                    <a:lnTo>
                      <a:pt x="32" y="45"/>
                    </a:lnTo>
                    <a:lnTo>
                      <a:pt x="35" y="46"/>
                    </a:lnTo>
                    <a:lnTo>
                      <a:pt x="38" y="38"/>
                    </a:lnTo>
                    <a:lnTo>
                      <a:pt x="48" y="40"/>
                    </a:lnTo>
                    <a:lnTo>
                      <a:pt x="49" y="45"/>
                    </a:lnTo>
                    <a:lnTo>
                      <a:pt x="49" y="51"/>
                    </a:lnTo>
                    <a:lnTo>
                      <a:pt x="45" y="61"/>
                    </a:lnTo>
                    <a:lnTo>
                      <a:pt x="45" y="65"/>
                    </a:lnTo>
                    <a:lnTo>
                      <a:pt x="49" y="80"/>
                    </a:lnTo>
                    <a:lnTo>
                      <a:pt x="46" y="106"/>
                    </a:lnTo>
                    <a:lnTo>
                      <a:pt x="42" y="109"/>
                    </a:lnTo>
                    <a:lnTo>
                      <a:pt x="37" y="102"/>
                    </a:lnTo>
                    <a:lnTo>
                      <a:pt x="29" y="104"/>
                    </a:lnTo>
                    <a:lnTo>
                      <a:pt x="24" y="99"/>
                    </a:lnTo>
                    <a:lnTo>
                      <a:pt x="19" y="104"/>
                    </a:lnTo>
                    <a:lnTo>
                      <a:pt x="10" y="110"/>
                    </a:lnTo>
                    <a:lnTo>
                      <a:pt x="8" y="117"/>
                    </a:lnTo>
                    <a:lnTo>
                      <a:pt x="10" y="125"/>
                    </a:lnTo>
                    <a:lnTo>
                      <a:pt x="10" y="128"/>
                    </a:lnTo>
                    <a:lnTo>
                      <a:pt x="3" y="128"/>
                    </a:lnTo>
                    <a:lnTo>
                      <a:pt x="0" y="136"/>
                    </a:lnTo>
                    <a:lnTo>
                      <a:pt x="3" y="138"/>
                    </a:lnTo>
                    <a:lnTo>
                      <a:pt x="10" y="144"/>
                    </a:lnTo>
                    <a:lnTo>
                      <a:pt x="15" y="156"/>
                    </a:lnTo>
                    <a:lnTo>
                      <a:pt x="21" y="149"/>
                    </a:lnTo>
                    <a:lnTo>
                      <a:pt x="22" y="144"/>
                    </a:lnTo>
                    <a:lnTo>
                      <a:pt x="26" y="143"/>
                    </a:lnTo>
                    <a:lnTo>
                      <a:pt x="29" y="144"/>
                    </a:lnTo>
                    <a:lnTo>
                      <a:pt x="30" y="147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2" y="144"/>
                    </a:lnTo>
                    <a:lnTo>
                      <a:pt x="49" y="143"/>
                    </a:lnTo>
                    <a:lnTo>
                      <a:pt x="49" y="149"/>
                    </a:lnTo>
                    <a:lnTo>
                      <a:pt x="53" y="151"/>
                    </a:lnTo>
                    <a:lnTo>
                      <a:pt x="59" y="147"/>
                    </a:lnTo>
                    <a:lnTo>
                      <a:pt x="73" y="135"/>
                    </a:lnTo>
                    <a:lnTo>
                      <a:pt x="78" y="122"/>
                    </a:lnTo>
                    <a:lnTo>
                      <a:pt x="80" y="109"/>
                    </a:lnTo>
                    <a:lnTo>
                      <a:pt x="81" y="102"/>
                    </a:lnTo>
                    <a:lnTo>
                      <a:pt x="88" y="91"/>
                    </a:lnTo>
                    <a:lnTo>
                      <a:pt x="103" y="77"/>
                    </a:lnTo>
                    <a:lnTo>
                      <a:pt x="107" y="32"/>
                    </a:lnTo>
                    <a:lnTo>
                      <a:pt x="116" y="12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31" name="Freeform 172"/>
              <p:cNvSpPr/>
              <p:nvPr/>
            </p:nvSpPr>
            <p:spPr>
              <a:xfrm>
                <a:off x="4778280" y="3108240"/>
                <a:ext cx="41040" cy="5832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58320"/>
                  <a:gd name="textAreaBottom" fmla="*/ 58680 h 58320"/>
                  <a:gd name="GluePoint1X" fmla="*/ 7 w 26"/>
                  <a:gd name="GluePoint1Y" fmla="*/ 37 h 37"/>
                  <a:gd name="GluePoint2X" fmla="*/ 3 w 26"/>
                  <a:gd name="GluePoint2Y" fmla="*/ 27 h 37"/>
                  <a:gd name="GluePoint3X" fmla="*/ 3 w 26"/>
                  <a:gd name="GluePoint3Y" fmla="*/ 19 h 37"/>
                  <a:gd name="GluePoint4X" fmla="*/ 2 w 26"/>
                  <a:gd name="GluePoint4Y" fmla="*/ 11 h 37"/>
                  <a:gd name="GluePoint5X" fmla="*/ 0 w 26"/>
                  <a:gd name="GluePoint5Y" fmla="*/ 6 h 37"/>
                  <a:gd name="GluePoint6X" fmla="*/ 2 w 26"/>
                  <a:gd name="GluePoint6Y" fmla="*/ 3 h 37"/>
                  <a:gd name="GluePoint7X" fmla="*/ 3 w 26"/>
                  <a:gd name="GluePoint7Y" fmla="*/ 3 h 37"/>
                  <a:gd name="GluePoint8X" fmla="*/ 7 w 26"/>
                  <a:gd name="GluePoint8Y" fmla="*/ 8 h 37"/>
                  <a:gd name="GluePoint9X" fmla="*/ 11 w 26"/>
                  <a:gd name="GluePoint9Y" fmla="*/ 6 h 37"/>
                  <a:gd name="GluePoint10X" fmla="*/ 14 w 26"/>
                  <a:gd name="GluePoint10Y" fmla="*/ 1 h 37"/>
                  <a:gd name="GluePoint11X" fmla="*/ 21 w 26"/>
                  <a:gd name="GluePoint11Y" fmla="*/ 0 h 37"/>
                  <a:gd name="GluePoint12X" fmla="*/ 24 w 26"/>
                  <a:gd name="GluePoint12Y" fmla="*/ 1 h 37"/>
                  <a:gd name="GluePoint13X" fmla="*/ 21 w 26"/>
                  <a:gd name="GluePoint13Y" fmla="*/ 6 h 37"/>
                  <a:gd name="GluePoint14X" fmla="*/ 26 w 26"/>
                  <a:gd name="GluePoint14Y" fmla="*/ 11 h 37"/>
                  <a:gd name="GluePoint15X" fmla="*/ 26 w 26"/>
                  <a:gd name="GluePoint15Y" fmla="*/ 16 h 37"/>
                  <a:gd name="GluePoint16X" fmla="*/ 16 w 26"/>
                  <a:gd name="GluePoint16Y" fmla="*/ 33 h 37"/>
                  <a:gd name="GluePoint17X" fmla="*/ 8 w 26"/>
                  <a:gd name="GluePoint17Y" fmla="*/ 37 h 37"/>
                  <a:gd name="GluePoint18X" fmla="*/ 7 w 26"/>
                  <a:gd name="GluePoint18Y" fmla="*/ 37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6" h="37">
                    <a:moveTo>
                      <a:pt x="7" y="37"/>
                    </a:moveTo>
                    <a:lnTo>
                      <a:pt x="3" y="27"/>
                    </a:lnTo>
                    <a:lnTo>
                      <a:pt x="3" y="19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7" y="8"/>
                    </a:lnTo>
                    <a:lnTo>
                      <a:pt x="11" y="6"/>
                    </a:lnTo>
                    <a:lnTo>
                      <a:pt x="14" y="1"/>
                    </a:lnTo>
                    <a:lnTo>
                      <a:pt x="21" y="0"/>
                    </a:lnTo>
                    <a:lnTo>
                      <a:pt x="24" y="1"/>
                    </a:lnTo>
                    <a:lnTo>
                      <a:pt x="21" y="6"/>
                    </a:lnTo>
                    <a:lnTo>
                      <a:pt x="26" y="11"/>
                    </a:lnTo>
                    <a:lnTo>
                      <a:pt x="26" y="16"/>
                    </a:lnTo>
                    <a:lnTo>
                      <a:pt x="16" y="33"/>
                    </a:lnTo>
                    <a:lnTo>
                      <a:pt x="8" y="37"/>
                    </a:lnTo>
                    <a:lnTo>
                      <a:pt x="7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32" name="Freeform 173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33" name="Freeform 174"/>
              <p:cNvSpPr/>
              <p:nvPr/>
            </p:nvSpPr>
            <p:spPr>
              <a:xfrm>
                <a:off x="4703760" y="3840120"/>
                <a:ext cx="53640" cy="568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56880"/>
                  <a:gd name="textAreaBottom" fmla="*/ 57240 h 56880"/>
                  <a:gd name="GluePoint1X" fmla="*/ 33 w 34"/>
                  <a:gd name="GluePoint1Y" fmla="*/ 15 h 36"/>
                  <a:gd name="GluePoint2X" fmla="*/ 34 w 34"/>
                  <a:gd name="GluePoint2Y" fmla="*/ 16 h 36"/>
                  <a:gd name="GluePoint3X" fmla="*/ 27 w 34"/>
                  <a:gd name="GluePoint3Y" fmla="*/ 28 h 36"/>
                  <a:gd name="GluePoint4X" fmla="*/ 19 w 34"/>
                  <a:gd name="GluePoint4Y" fmla="*/ 31 h 36"/>
                  <a:gd name="GluePoint5X" fmla="*/ 14 w 34"/>
                  <a:gd name="GluePoint5Y" fmla="*/ 36 h 36"/>
                  <a:gd name="GluePoint6X" fmla="*/ 9 w 34"/>
                  <a:gd name="GluePoint6Y" fmla="*/ 36 h 36"/>
                  <a:gd name="GluePoint7X" fmla="*/ 4 w 34"/>
                  <a:gd name="GluePoint7Y" fmla="*/ 31 h 36"/>
                  <a:gd name="GluePoint8X" fmla="*/ 0 w 34"/>
                  <a:gd name="GluePoint8Y" fmla="*/ 19 h 36"/>
                  <a:gd name="GluePoint9X" fmla="*/ 7 w 34"/>
                  <a:gd name="GluePoint9Y" fmla="*/ 7 h 36"/>
                  <a:gd name="GluePoint10X" fmla="*/ 20 w 34"/>
                  <a:gd name="GluePoint10Y" fmla="*/ 0 h 36"/>
                  <a:gd name="GluePoint11X" fmla="*/ 23 w 34"/>
                  <a:gd name="GluePoint11Y" fmla="*/ 0 h 36"/>
                  <a:gd name="GluePoint12X" fmla="*/ 27 w 34"/>
                  <a:gd name="GluePoint12Y" fmla="*/ 2 h 36"/>
                  <a:gd name="GluePoint13X" fmla="*/ 33 w 34"/>
                  <a:gd name="GluePoint13Y" fmla="*/ 15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4" h="36">
                    <a:moveTo>
                      <a:pt x="33" y="15"/>
                    </a:moveTo>
                    <a:lnTo>
                      <a:pt x="34" y="16"/>
                    </a:lnTo>
                    <a:lnTo>
                      <a:pt x="27" y="28"/>
                    </a:lnTo>
                    <a:lnTo>
                      <a:pt x="19" y="31"/>
                    </a:lnTo>
                    <a:lnTo>
                      <a:pt x="14" y="36"/>
                    </a:lnTo>
                    <a:lnTo>
                      <a:pt x="9" y="36"/>
                    </a:lnTo>
                    <a:lnTo>
                      <a:pt x="4" y="31"/>
                    </a:lnTo>
                    <a:lnTo>
                      <a:pt x="0" y="19"/>
                    </a:lnTo>
                    <a:lnTo>
                      <a:pt x="7" y="7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7" y="2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34" name="Freeform 175"/>
              <p:cNvSpPr/>
              <p:nvPr/>
            </p:nvSpPr>
            <p:spPr>
              <a:xfrm>
                <a:off x="4795920" y="3760920"/>
                <a:ext cx="28080" cy="4104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41040"/>
                  <a:gd name="textAreaBottom" fmla="*/ 41400 h 41040"/>
                  <a:gd name="GluePoint1X" fmla="*/ 18 w 18"/>
                  <a:gd name="GluePoint1Y" fmla="*/ 18 h 26"/>
                  <a:gd name="GluePoint2X" fmla="*/ 18 w 18"/>
                  <a:gd name="GluePoint2Y" fmla="*/ 2 h 26"/>
                  <a:gd name="GluePoint3X" fmla="*/ 16 w 18"/>
                  <a:gd name="GluePoint3Y" fmla="*/ 5 h 26"/>
                  <a:gd name="GluePoint4X" fmla="*/ 10 w 18"/>
                  <a:gd name="GluePoint4Y" fmla="*/ 0 h 26"/>
                  <a:gd name="GluePoint5X" fmla="*/ 7 w 18"/>
                  <a:gd name="GluePoint5Y" fmla="*/ 4 h 26"/>
                  <a:gd name="GluePoint6X" fmla="*/ 0 w 18"/>
                  <a:gd name="GluePoint6Y" fmla="*/ 16 h 26"/>
                  <a:gd name="GluePoint7X" fmla="*/ 3 w 18"/>
                  <a:gd name="GluePoint7Y" fmla="*/ 26 h 26"/>
                  <a:gd name="GluePoint8X" fmla="*/ 10 w 18"/>
                  <a:gd name="GluePoint8Y" fmla="*/ 26 h 26"/>
                  <a:gd name="GluePoint9X" fmla="*/ 13 w 18"/>
                  <a:gd name="GluePoint9Y" fmla="*/ 26 h 26"/>
                  <a:gd name="GluePoint10X" fmla="*/ 18 w 18"/>
                  <a:gd name="GluePoint10Y" fmla="*/ 18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8" h="26">
                    <a:moveTo>
                      <a:pt x="18" y="18"/>
                    </a:moveTo>
                    <a:lnTo>
                      <a:pt x="18" y="2"/>
                    </a:lnTo>
                    <a:lnTo>
                      <a:pt x="16" y="5"/>
                    </a:lnTo>
                    <a:lnTo>
                      <a:pt x="10" y="0"/>
                    </a:lnTo>
                    <a:lnTo>
                      <a:pt x="7" y="4"/>
                    </a:lnTo>
                    <a:lnTo>
                      <a:pt x="0" y="16"/>
                    </a:lnTo>
                    <a:lnTo>
                      <a:pt x="3" y="26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35" name="Freeform 176"/>
              <p:cNvSpPr/>
              <p:nvPr/>
            </p:nvSpPr>
            <p:spPr>
              <a:xfrm>
                <a:off x="3860640" y="2743200"/>
                <a:ext cx="149040" cy="18072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80720"/>
                  <a:gd name="textAreaBottom" fmla="*/ 181080 h 180720"/>
                  <a:gd name="GluePoint1X" fmla="*/ 6 w 94"/>
                  <a:gd name="GluePoint1Y" fmla="*/ 14 h 114"/>
                  <a:gd name="GluePoint2X" fmla="*/ 11 w 94"/>
                  <a:gd name="GluePoint2Y" fmla="*/ 24 h 114"/>
                  <a:gd name="GluePoint3X" fmla="*/ 13 w 94"/>
                  <a:gd name="GluePoint3Y" fmla="*/ 30 h 114"/>
                  <a:gd name="GluePoint4X" fmla="*/ 13 w 94"/>
                  <a:gd name="GluePoint4Y" fmla="*/ 35 h 114"/>
                  <a:gd name="GluePoint5X" fmla="*/ 10 w 94"/>
                  <a:gd name="GluePoint5Y" fmla="*/ 40 h 114"/>
                  <a:gd name="GluePoint6X" fmla="*/ 5 w 94"/>
                  <a:gd name="GluePoint6Y" fmla="*/ 45 h 114"/>
                  <a:gd name="GluePoint7X" fmla="*/ 10 w 94"/>
                  <a:gd name="GluePoint7Y" fmla="*/ 48 h 114"/>
                  <a:gd name="GluePoint8X" fmla="*/ 2 w 94"/>
                  <a:gd name="GluePoint8Y" fmla="*/ 58 h 114"/>
                  <a:gd name="GluePoint9X" fmla="*/ 5 w 94"/>
                  <a:gd name="GluePoint9Y" fmla="*/ 64 h 114"/>
                  <a:gd name="GluePoint10X" fmla="*/ 0 w 94"/>
                  <a:gd name="GluePoint10Y" fmla="*/ 75 h 114"/>
                  <a:gd name="GluePoint11X" fmla="*/ 13 w 94"/>
                  <a:gd name="GluePoint11Y" fmla="*/ 85 h 114"/>
                  <a:gd name="GluePoint12X" fmla="*/ 18 w 94"/>
                  <a:gd name="GluePoint12Y" fmla="*/ 96 h 114"/>
                  <a:gd name="GluePoint13X" fmla="*/ 16 w 94"/>
                  <a:gd name="GluePoint13Y" fmla="*/ 112 h 114"/>
                  <a:gd name="GluePoint14X" fmla="*/ 38 w 94"/>
                  <a:gd name="GluePoint14Y" fmla="*/ 104 h 114"/>
                  <a:gd name="GluePoint15X" fmla="*/ 72 w 94"/>
                  <a:gd name="GluePoint15Y" fmla="*/ 98 h 114"/>
                  <a:gd name="GluePoint16X" fmla="*/ 86 w 94"/>
                  <a:gd name="GluePoint16Y" fmla="*/ 98 h 114"/>
                  <a:gd name="GluePoint17X" fmla="*/ 89 w 94"/>
                  <a:gd name="GluePoint17Y" fmla="*/ 90 h 114"/>
                  <a:gd name="GluePoint18X" fmla="*/ 83 w 94"/>
                  <a:gd name="GluePoint18Y" fmla="*/ 74 h 114"/>
                  <a:gd name="GluePoint19X" fmla="*/ 86 w 94"/>
                  <a:gd name="GluePoint19Y" fmla="*/ 62 h 114"/>
                  <a:gd name="GluePoint20X" fmla="*/ 94 w 94"/>
                  <a:gd name="GluePoint20Y" fmla="*/ 43 h 114"/>
                  <a:gd name="GluePoint21X" fmla="*/ 89 w 94"/>
                  <a:gd name="GluePoint21Y" fmla="*/ 29 h 114"/>
                  <a:gd name="GluePoint22X" fmla="*/ 91 w 94"/>
                  <a:gd name="GluePoint22Y" fmla="*/ 22 h 114"/>
                  <a:gd name="GluePoint23X" fmla="*/ 83 w 94"/>
                  <a:gd name="GluePoint23Y" fmla="*/ 14 h 114"/>
                  <a:gd name="GluePoint24X" fmla="*/ 76 w 94"/>
                  <a:gd name="GluePoint24Y" fmla="*/ 14 h 114"/>
                  <a:gd name="GluePoint25X" fmla="*/ 64 w 94"/>
                  <a:gd name="GluePoint25Y" fmla="*/ 19 h 114"/>
                  <a:gd name="GluePoint26X" fmla="*/ 59 w 94"/>
                  <a:gd name="GluePoint26Y" fmla="*/ 19 h 114"/>
                  <a:gd name="GluePoint27X" fmla="*/ 51 w 94"/>
                  <a:gd name="GluePoint27Y" fmla="*/ 8 h 114"/>
                  <a:gd name="GluePoint28X" fmla="*/ 46 w 94"/>
                  <a:gd name="GluePoint28Y" fmla="*/ 5 h 114"/>
                  <a:gd name="GluePoint29X" fmla="*/ 40 w 94"/>
                  <a:gd name="GluePoint29Y" fmla="*/ 9 h 114"/>
                  <a:gd name="GluePoint30X" fmla="*/ 35 w 94"/>
                  <a:gd name="GluePoint30Y" fmla="*/ 0 h 114"/>
                  <a:gd name="GluePoint31X" fmla="*/ 32 w 94"/>
                  <a:gd name="GluePoint31Y" fmla="*/ 3 h 114"/>
                  <a:gd name="GluePoint32X" fmla="*/ 29 w 94"/>
                  <a:gd name="GluePoint32Y" fmla="*/ 6 h 114"/>
                  <a:gd name="GluePoint33X" fmla="*/ 24 w 94"/>
                  <a:gd name="GluePoint33Y" fmla="*/ 11 h 114"/>
                  <a:gd name="GluePoint34X" fmla="*/ 19 w 94"/>
                  <a:gd name="GluePoint34Y" fmla="*/ 9 h 114"/>
                  <a:gd name="GluePoint35X" fmla="*/ 10 w 94"/>
                  <a:gd name="GluePoint35Y" fmla="*/ 9 h 1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94" h="114">
                    <a:moveTo>
                      <a:pt x="10" y="9"/>
                    </a:moveTo>
                    <a:lnTo>
                      <a:pt x="6" y="14"/>
                    </a:lnTo>
                    <a:lnTo>
                      <a:pt x="6" y="22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3" y="30"/>
                    </a:lnTo>
                    <a:lnTo>
                      <a:pt x="10" y="35"/>
                    </a:lnTo>
                    <a:lnTo>
                      <a:pt x="13" y="35"/>
                    </a:lnTo>
                    <a:lnTo>
                      <a:pt x="13" y="43"/>
                    </a:lnTo>
                    <a:lnTo>
                      <a:pt x="10" y="40"/>
                    </a:lnTo>
                    <a:lnTo>
                      <a:pt x="5" y="40"/>
                    </a:lnTo>
                    <a:lnTo>
                      <a:pt x="5" y="45"/>
                    </a:lnTo>
                    <a:lnTo>
                      <a:pt x="8" y="45"/>
                    </a:lnTo>
                    <a:lnTo>
                      <a:pt x="10" y="48"/>
                    </a:lnTo>
                    <a:lnTo>
                      <a:pt x="6" y="56"/>
                    </a:lnTo>
                    <a:lnTo>
                      <a:pt x="2" y="58"/>
                    </a:lnTo>
                    <a:lnTo>
                      <a:pt x="2" y="61"/>
                    </a:lnTo>
                    <a:lnTo>
                      <a:pt x="5" y="64"/>
                    </a:lnTo>
                    <a:lnTo>
                      <a:pt x="3" y="69"/>
                    </a:lnTo>
                    <a:lnTo>
                      <a:pt x="0" y="75"/>
                    </a:lnTo>
                    <a:lnTo>
                      <a:pt x="10" y="79"/>
                    </a:lnTo>
                    <a:lnTo>
                      <a:pt x="13" y="85"/>
                    </a:lnTo>
                    <a:lnTo>
                      <a:pt x="18" y="87"/>
                    </a:lnTo>
                    <a:lnTo>
                      <a:pt x="18" y="96"/>
                    </a:lnTo>
                    <a:lnTo>
                      <a:pt x="16" y="99"/>
                    </a:lnTo>
                    <a:lnTo>
                      <a:pt x="16" y="112"/>
                    </a:lnTo>
                    <a:lnTo>
                      <a:pt x="21" y="114"/>
                    </a:lnTo>
                    <a:lnTo>
                      <a:pt x="38" y="104"/>
                    </a:lnTo>
                    <a:lnTo>
                      <a:pt x="57" y="99"/>
                    </a:lnTo>
                    <a:lnTo>
                      <a:pt x="72" y="98"/>
                    </a:lnTo>
                    <a:lnTo>
                      <a:pt x="84" y="101"/>
                    </a:lnTo>
                    <a:lnTo>
                      <a:pt x="86" y="98"/>
                    </a:lnTo>
                    <a:lnTo>
                      <a:pt x="91" y="99"/>
                    </a:lnTo>
                    <a:lnTo>
                      <a:pt x="89" y="90"/>
                    </a:lnTo>
                    <a:lnTo>
                      <a:pt x="86" y="88"/>
                    </a:lnTo>
                    <a:lnTo>
                      <a:pt x="83" y="74"/>
                    </a:lnTo>
                    <a:lnTo>
                      <a:pt x="83" y="67"/>
                    </a:lnTo>
                    <a:lnTo>
                      <a:pt x="86" y="62"/>
                    </a:lnTo>
                    <a:lnTo>
                      <a:pt x="89" y="48"/>
                    </a:lnTo>
                    <a:lnTo>
                      <a:pt x="94" y="43"/>
                    </a:lnTo>
                    <a:lnTo>
                      <a:pt x="91" y="30"/>
                    </a:lnTo>
                    <a:lnTo>
                      <a:pt x="89" y="29"/>
                    </a:lnTo>
                    <a:lnTo>
                      <a:pt x="91" y="27"/>
                    </a:lnTo>
                    <a:lnTo>
                      <a:pt x="91" y="22"/>
                    </a:lnTo>
                    <a:lnTo>
                      <a:pt x="87" y="22"/>
                    </a:lnTo>
                    <a:lnTo>
                      <a:pt x="83" y="14"/>
                    </a:lnTo>
                    <a:lnTo>
                      <a:pt x="81" y="16"/>
                    </a:lnTo>
                    <a:lnTo>
                      <a:pt x="76" y="14"/>
                    </a:lnTo>
                    <a:lnTo>
                      <a:pt x="65" y="17"/>
                    </a:lnTo>
                    <a:lnTo>
                      <a:pt x="64" y="19"/>
                    </a:lnTo>
                    <a:lnTo>
                      <a:pt x="62" y="17"/>
                    </a:lnTo>
                    <a:lnTo>
                      <a:pt x="59" y="19"/>
                    </a:lnTo>
                    <a:lnTo>
                      <a:pt x="56" y="14"/>
                    </a:lnTo>
                    <a:lnTo>
                      <a:pt x="51" y="8"/>
                    </a:lnTo>
                    <a:lnTo>
                      <a:pt x="48" y="8"/>
                    </a:lnTo>
                    <a:lnTo>
                      <a:pt x="46" y="5"/>
                    </a:lnTo>
                    <a:lnTo>
                      <a:pt x="43" y="5"/>
                    </a:lnTo>
                    <a:lnTo>
                      <a:pt x="40" y="9"/>
                    </a:lnTo>
                    <a:lnTo>
                      <a:pt x="37" y="9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32" y="3"/>
                    </a:lnTo>
                    <a:lnTo>
                      <a:pt x="30" y="1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1" y="8"/>
                    </a:lnTo>
                    <a:lnTo>
                      <a:pt x="19" y="9"/>
                    </a:lnTo>
                    <a:lnTo>
                      <a:pt x="16" y="5"/>
                    </a:lnTo>
                    <a:lnTo>
                      <a:pt x="10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36" name="Freeform 177"/>
              <p:cNvSpPr/>
              <p:nvPr/>
            </p:nvSpPr>
            <p:spPr>
              <a:xfrm>
                <a:off x="4087800" y="2697120"/>
                <a:ext cx="72720" cy="17280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72800"/>
                  <a:gd name="textAreaBottom" fmla="*/ 173160 h 172800"/>
                  <a:gd name="GluePoint1X" fmla="*/ 17 w 46"/>
                  <a:gd name="GluePoint1Y" fmla="*/ 109 h 109"/>
                  <a:gd name="GluePoint2X" fmla="*/ 16 w 46"/>
                  <a:gd name="GluePoint2Y" fmla="*/ 108 h 109"/>
                  <a:gd name="GluePoint3X" fmla="*/ 14 w 46"/>
                  <a:gd name="GluePoint3Y" fmla="*/ 101 h 109"/>
                  <a:gd name="GluePoint4X" fmla="*/ 16 w 46"/>
                  <a:gd name="GluePoint4Y" fmla="*/ 91 h 109"/>
                  <a:gd name="GluePoint5X" fmla="*/ 14 w 46"/>
                  <a:gd name="GluePoint5Y" fmla="*/ 66 h 109"/>
                  <a:gd name="GluePoint6X" fmla="*/ 8 w 46"/>
                  <a:gd name="GluePoint6Y" fmla="*/ 45 h 109"/>
                  <a:gd name="GluePoint7X" fmla="*/ 5 w 46"/>
                  <a:gd name="GluePoint7Y" fmla="*/ 40 h 109"/>
                  <a:gd name="GluePoint8X" fmla="*/ 0 w 46"/>
                  <a:gd name="GluePoint8Y" fmla="*/ 37 h 109"/>
                  <a:gd name="GluePoint9X" fmla="*/ 2 w 46"/>
                  <a:gd name="GluePoint9Y" fmla="*/ 25 h 109"/>
                  <a:gd name="GluePoint10X" fmla="*/ 10 w 46"/>
                  <a:gd name="GluePoint10Y" fmla="*/ 16 h 109"/>
                  <a:gd name="GluePoint11X" fmla="*/ 19 w 46"/>
                  <a:gd name="GluePoint11Y" fmla="*/ 16 h 109"/>
                  <a:gd name="GluePoint12X" fmla="*/ 24 w 46"/>
                  <a:gd name="GluePoint12Y" fmla="*/ 8 h 109"/>
                  <a:gd name="GluePoint13X" fmla="*/ 25 w 46"/>
                  <a:gd name="GluePoint13Y" fmla="*/ 6 h 109"/>
                  <a:gd name="GluePoint14X" fmla="*/ 24 w 46"/>
                  <a:gd name="GluePoint14Y" fmla="*/ 3 h 109"/>
                  <a:gd name="GluePoint15X" fmla="*/ 30 w 46"/>
                  <a:gd name="GluePoint15Y" fmla="*/ 0 h 109"/>
                  <a:gd name="GluePoint16X" fmla="*/ 43 w 46"/>
                  <a:gd name="GluePoint16Y" fmla="*/ 13 h 109"/>
                  <a:gd name="GluePoint17X" fmla="*/ 41 w 46"/>
                  <a:gd name="GluePoint17Y" fmla="*/ 17 h 109"/>
                  <a:gd name="GluePoint18X" fmla="*/ 44 w 46"/>
                  <a:gd name="GluePoint18Y" fmla="*/ 24 h 109"/>
                  <a:gd name="GluePoint19X" fmla="*/ 46 w 46"/>
                  <a:gd name="GluePoint19Y" fmla="*/ 34 h 109"/>
                  <a:gd name="GluePoint20X" fmla="*/ 43 w 46"/>
                  <a:gd name="GluePoint20Y" fmla="*/ 37 h 109"/>
                  <a:gd name="GluePoint21X" fmla="*/ 44 w 46"/>
                  <a:gd name="GluePoint21Y" fmla="*/ 40 h 109"/>
                  <a:gd name="GluePoint22X" fmla="*/ 43 w 46"/>
                  <a:gd name="GluePoint22Y" fmla="*/ 43 h 109"/>
                  <a:gd name="GluePoint23X" fmla="*/ 37 w 46"/>
                  <a:gd name="GluePoint23Y" fmla="*/ 51 h 109"/>
                  <a:gd name="GluePoint24X" fmla="*/ 35 w 46"/>
                  <a:gd name="GluePoint24Y" fmla="*/ 58 h 109"/>
                  <a:gd name="GluePoint25X" fmla="*/ 30 w 46"/>
                  <a:gd name="GluePoint25Y" fmla="*/ 69 h 109"/>
                  <a:gd name="GluePoint26X" fmla="*/ 29 w 46"/>
                  <a:gd name="GluePoint26Y" fmla="*/ 95 h 109"/>
                  <a:gd name="GluePoint27X" fmla="*/ 30 w 46"/>
                  <a:gd name="GluePoint27Y" fmla="*/ 108 h 109"/>
                  <a:gd name="GluePoint28X" fmla="*/ 17 w 46"/>
                  <a:gd name="GluePoint28Y" fmla="*/ 109 h 10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46" h="109">
                    <a:moveTo>
                      <a:pt x="17" y="109"/>
                    </a:moveTo>
                    <a:lnTo>
                      <a:pt x="16" y="108"/>
                    </a:lnTo>
                    <a:lnTo>
                      <a:pt x="14" y="101"/>
                    </a:lnTo>
                    <a:lnTo>
                      <a:pt x="16" y="91"/>
                    </a:lnTo>
                    <a:lnTo>
                      <a:pt x="14" y="66"/>
                    </a:lnTo>
                    <a:lnTo>
                      <a:pt x="8" y="45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2" y="25"/>
                    </a:lnTo>
                    <a:lnTo>
                      <a:pt x="10" y="16"/>
                    </a:lnTo>
                    <a:lnTo>
                      <a:pt x="19" y="16"/>
                    </a:lnTo>
                    <a:lnTo>
                      <a:pt x="24" y="8"/>
                    </a:lnTo>
                    <a:lnTo>
                      <a:pt x="25" y="6"/>
                    </a:lnTo>
                    <a:lnTo>
                      <a:pt x="24" y="3"/>
                    </a:lnTo>
                    <a:lnTo>
                      <a:pt x="30" y="0"/>
                    </a:lnTo>
                    <a:lnTo>
                      <a:pt x="43" y="13"/>
                    </a:lnTo>
                    <a:lnTo>
                      <a:pt x="41" y="17"/>
                    </a:lnTo>
                    <a:lnTo>
                      <a:pt x="44" y="24"/>
                    </a:lnTo>
                    <a:lnTo>
                      <a:pt x="46" y="34"/>
                    </a:lnTo>
                    <a:lnTo>
                      <a:pt x="43" y="37"/>
                    </a:lnTo>
                    <a:lnTo>
                      <a:pt x="44" y="40"/>
                    </a:lnTo>
                    <a:lnTo>
                      <a:pt x="43" y="43"/>
                    </a:lnTo>
                    <a:lnTo>
                      <a:pt x="37" y="51"/>
                    </a:lnTo>
                    <a:lnTo>
                      <a:pt x="35" y="58"/>
                    </a:lnTo>
                    <a:lnTo>
                      <a:pt x="30" y="69"/>
                    </a:lnTo>
                    <a:lnTo>
                      <a:pt x="29" y="95"/>
                    </a:lnTo>
                    <a:lnTo>
                      <a:pt x="30" y="108"/>
                    </a:lnTo>
                    <a:lnTo>
                      <a:pt x="17" y="10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37" name="Freeform 178"/>
              <p:cNvSpPr/>
              <p:nvPr/>
            </p:nvSpPr>
            <p:spPr>
              <a:xfrm>
                <a:off x="3790800" y="2803680"/>
                <a:ext cx="97920" cy="1170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17000"/>
                  <a:gd name="textAreaBottom" fmla="*/ 117360 h 117000"/>
                  <a:gd name="GluePoint1X" fmla="*/ 0 w 62"/>
                  <a:gd name="GluePoint1Y" fmla="*/ 28 h 74"/>
                  <a:gd name="GluePoint2X" fmla="*/ 3 w 62"/>
                  <a:gd name="GluePoint2Y" fmla="*/ 23 h 74"/>
                  <a:gd name="GluePoint3X" fmla="*/ 14 w 62"/>
                  <a:gd name="GluePoint3Y" fmla="*/ 15 h 74"/>
                  <a:gd name="GluePoint4X" fmla="*/ 12 w 62"/>
                  <a:gd name="GluePoint4Y" fmla="*/ 10 h 74"/>
                  <a:gd name="GluePoint5X" fmla="*/ 19 w 62"/>
                  <a:gd name="GluePoint5Y" fmla="*/ 7 h 74"/>
                  <a:gd name="GluePoint6X" fmla="*/ 17 w 62"/>
                  <a:gd name="GluePoint6Y" fmla="*/ 4 h 74"/>
                  <a:gd name="GluePoint7X" fmla="*/ 20 w 62"/>
                  <a:gd name="GluePoint7Y" fmla="*/ 0 h 74"/>
                  <a:gd name="GluePoint8X" fmla="*/ 23 w 62"/>
                  <a:gd name="GluePoint8Y" fmla="*/ 2 h 74"/>
                  <a:gd name="GluePoint9X" fmla="*/ 27 w 62"/>
                  <a:gd name="GluePoint9Y" fmla="*/ 0 h 74"/>
                  <a:gd name="GluePoint10X" fmla="*/ 30 w 62"/>
                  <a:gd name="GluePoint10Y" fmla="*/ 5 h 74"/>
                  <a:gd name="GluePoint11X" fmla="*/ 31 w 62"/>
                  <a:gd name="GluePoint11Y" fmla="*/ 15 h 74"/>
                  <a:gd name="GluePoint12X" fmla="*/ 30 w 62"/>
                  <a:gd name="GluePoint12Y" fmla="*/ 23 h 74"/>
                  <a:gd name="GluePoint13X" fmla="*/ 33 w 62"/>
                  <a:gd name="GluePoint13Y" fmla="*/ 21 h 74"/>
                  <a:gd name="GluePoint14X" fmla="*/ 38 w 62"/>
                  <a:gd name="GluePoint14Y" fmla="*/ 24 h 74"/>
                  <a:gd name="GluePoint15X" fmla="*/ 39 w 62"/>
                  <a:gd name="GluePoint15Y" fmla="*/ 23 h 74"/>
                  <a:gd name="GluePoint16X" fmla="*/ 42 w 62"/>
                  <a:gd name="GluePoint16Y" fmla="*/ 16 h 74"/>
                  <a:gd name="GluePoint17X" fmla="*/ 46 w 62"/>
                  <a:gd name="GluePoint17Y" fmla="*/ 20 h 74"/>
                  <a:gd name="GluePoint18X" fmla="*/ 46 w 62"/>
                  <a:gd name="GluePoint18Y" fmla="*/ 23 h 74"/>
                  <a:gd name="GluePoint19X" fmla="*/ 49 w 62"/>
                  <a:gd name="GluePoint19Y" fmla="*/ 26 h 74"/>
                  <a:gd name="GluePoint20X" fmla="*/ 47 w 62"/>
                  <a:gd name="GluePoint20Y" fmla="*/ 31 h 74"/>
                  <a:gd name="GluePoint21X" fmla="*/ 44 w 62"/>
                  <a:gd name="GluePoint21Y" fmla="*/ 37 h 74"/>
                  <a:gd name="GluePoint22X" fmla="*/ 54 w 62"/>
                  <a:gd name="GluePoint22Y" fmla="*/ 41 h 74"/>
                  <a:gd name="GluePoint23X" fmla="*/ 57 w 62"/>
                  <a:gd name="GluePoint23Y" fmla="*/ 47 h 74"/>
                  <a:gd name="GluePoint24X" fmla="*/ 62 w 62"/>
                  <a:gd name="GluePoint24Y" fmla="*/ 49 h 74"/>
                  <a:gd name="GluePoint25X" fmla="*/ 62 w 62"/>
                  <a:gd name="GluePoint25Y" fmla="*/ 58 h 74"/>
                  <a:gd name="GluePoint26X" fmla="*/ 60 w 62"/>
                  <a:gd name="GluePoint26Y" fmla="*/ 61 h 74"/>
                  <a:gd name="GluePoint27X" fmla="*/ 60 w 62"/>
                  <a:gd name="GluePoint27Y" fmla="*/ 74 h 74"/>
                  <a:gd name="GluePoint28X" fmla="*/ 46 w 62"/>
                  <a:gd name="GluePoint28Y" fmla="*/ 69 h 74"/>
                  <a:gd name="GluePoint29X" fmla="*/ 33 w 62"/>
                  <a:gd name="GluePoint29Y" fmla="*/ 61 h 74"/>
                  <a:gd name="GluePoint30X" fmla="*/ 17 w 62"/>
                  <a:gd name="GluePoint30Y" fmla="*/ 44 h 74"/>
                  <a:gd name="GluePoint31X" fmla="*/ 9 w 62"/>
                  <a:gd name="GluePoint31Y" fmla="*/ 41 h 74"/>
                  <a:gd name="GluePoint32X" fmla="*/ 0 w 62"/>
                  <a:gd name="GluePoint32Y" fmla="*/ 28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2" h="74">
                    <a:moveTo>
                      <a:pt x="0" y="28"/>
                    </a:moveTo>
                    <a:lnTo>
                      <a:pt x="3" y="23"/>
                    </a:lnTo>
                    <a:lnTo>
                      <a:pt x="14" y="15"/>
                    </a:lnTo>
                    <a:lnTo>
                      <a:pt x="12" y="10"/>
                    </a:lnTo>
                    <a:lnTo>
                      <a:pt x="19" y="7"/>
                    </a:lnTo>
                    <a:lnTo>
                      <a:pt x="17" y="4"/>
                    </a:lnTo>
                    <a:lnTo>
                      <a:pt x="20" y="0"/>
                    </a:lnTo>
                    <a:lnTo>
                      <a:pt x="23" y="2"/>
                    </a:lnTo>
                    <a:lnTo>
                      <a:pt x="27" y="0"/>
                    </a:lnTo>
                    <a:lnTo>
                      <a:pt x="30" y="5"/>
                    </a:lnTo>
                    <a:lnTo>
                      <a:pt x="31" y="15"/>
                    </a:lnTo>
                    <a:lnTo>
                      <a:pt x="30" y="23"/>
                    </a:lnTo>
                    <a:lnTo>
                      <a:pt x="33" y="21"/>
                    </a:lnTo>
                    <a:lnTo>
                      <a:pt x="38" y="24"/>
                    </a:lnTo>
                    <a:lnTo>
                      <a:pt x="39" y="23"/>
                    </a:lnTo>
                    <a:lnTo>
                      <a:pt x="42" y="16"/>
                    </a:lnTo>
                    <a:lnTo>
                      <a:pt x="46" y="20"/>
                    </a:lnTo>
                    <a:lnTo>
                      <a:pt x="46" y="23"/>
                    </a:lnTo>
                    <a:lnTo>
                      <a:pt x="49" y="26"/>
                    </a:lnTo>
                    <a:lnTo>
                      <a:pt x="47" y="31"/>
                    </a:lnTo>
                    <a:lnTo>
                      <a:pt x="44" y="37"/>
                    </a:lnTo>
                    <a:lnTo>
                      <a:pt x="54" y="41"/>
                    </a:lnTo>
                    <a:lnTo>
                      <a:pt x="57" y="47"/>
                    </a:lnTo>
                    <a:lnTo>
                      <a:pt x="62" y="49"/>
                    </a:lnTo>
                    <a:lnTo>
                      <a:pt x="62" y="58"/>
                    </a:lnTo>
                    <a:lnTo>
                      <a:pt x="60" y="61"/>
                    </a:lnTo>
                    <a:lnTo>
                      <a:pt x="60" y="74"/>
                    </a:lnTo>
                    <a:lnTo>
                      <a:pt x="46" y="69"/>
                    </a:lnTo>
                    <a:lnTo>
                      <a:pt x="33" y="61"/>
                    </a:lnTo>
                    <a:lnTo>
                      <a:pt x="17" y="44"/>
                    </a:lnTo>
                    <a:lnTo>
                      <a:pt x="9" y="4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38" name="Freeform 179"/>
              <p:cNvSpPr/>
              <p:nvPr/>
            </p:nvSpPr>
            <p:spPr>
              <a:xfrm>
                <a:off x="4065480" y="2736720"/>
                <a:ext cx="48960" cy="13788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37880"/>
                  <a:gd name="textAreaBottom" fmla="*/ 138240 h 137880"/>
                  <a:gd name="GluePoint1X" fmla="*/ 31 w 31"/>
                  <a:gd name="GluePoint1Y" fmla="*/ 84 h 87"/>
                  <a:gd name="GluePoint2X" fmla="*/ 22 w 31"/>
                  <a:gd name="GluePoint2Y" fmla="*/ 87 h 87"/>
                  <a:gd name="GluePoint3X" fmla="*/ 16 w 31"/>
                  <a:gd name="GluePoint3Y" fmla="*/ 81 h 87"/>
                  <a:gd name="GluePoint4X" fmla="*/ 12 w 31"/>
                  <a:gd name="GluePoint4Y" fmla="*/ 74 h 87"/>
                  <a:gd name="GluePoint5X" fmla="*/ 11 w 31"/>
                  <a:gd name="GluePoint5Y" fmla="*/ 29 h 87"/>
                  <a:gd name="GluePoint6X" fmla="*/ 8 w 31"/>
                  <a:gd name="GluePoint6Y" fmla="*/ 15 h 87"/>
                  <a:gd name="GluePoint7X" fmla="*/ 0 w 31"/>
                  <a:gd name="GluePoint7Y" fmla="*/ 5 h 87"/>
                  <a:gd name="GluePoint8X" fmla="*/ 3 w 31"/>
                  <a:gd name="GluePoint8Y" fmla="*/ 2 h 87"/>
                  <a:gd name="GluePoint9X" fmla="*/ 0 w 31"/>
                  <a:gd name="GluePoint9Y" fmla="*/ 0 h 87"/>
                  <a:gd name="GluePoint10X" fmla="*/ 0 w 31"/>
                  <a:gd name="GluePoint10Y" fmla="*/ 0 h 87"/>
                  <a:gd name="GluePoint11X" fmla="*/ 6 w 31"/>
                  <a:gd name="GluePoint11Y" fmla="*/ 0 h 87"/>
                  <a:gd name="GluePoint12X" fmla="*/ 9 w 31"/>
                  <a:gd name="GluePoint12Y" fmla="*/ 0 h 87"/>
                  <a:gd name="GluePoint13X" fmla="*/ 16 w 31"/>
                  <a:gd name="GluePoint13Y" fmla="*/ 0 h 87"/>
                  <a:gd name="GluePoint14X" fmla="*/ 14 w 31"/>
                  <a:gd name="GluePoint14Y" fmla="*/ 12 h 87"/>
                  <a:gd name="GluePoint15X" fmla="*/ 19 w 31"/>
                  <a:gd name="GluePoint15Y" fmla="*/ 15 h 87"/>
                  <a:gd name="GluePoint16X" fmla="*/ 22 w 31"/>
                  <a:gd name="GluePoint16Y" fmla="*/ 20 h 87"/>
                  <a:gd name="GluePoint17X" fmla="*/ 28 w 31"/>
                  <a:gd name="GluePoint17Y" fmla="*/ 41 h 87"/>
                  <a:gd name="GluePoint18X" fmla="*/ 30 w 31"/>
                  <a:gd name="GluePoint18Y" fmla="*/ 66 h 87"/>
                  <a:gd name="GluePoint19X" fmla="*/ 28 w 31"/>
                  <a:gd name="GluePoint19Y" fmla="*/ 76 h 87"/>
                  <a:gd name="GluePoint20X" fmla="*/ 30 w 31"/>
                  <a:gd name="GluePoint20Y" fmla="*/ 83 h 87"/>
                  <a:gd name="GluePoint21X" fmla="*/ 31 w 31"/>
                  <a:gd name="GluePoint21Y" fmla="*/ 84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1" h="87">
                    <a:moveTo>
                      <a:pt x="31" y="84"/>
                    </a:moveTo>
                    <a:lnTo>
                      <a:pt x="22" y="87"/>
                    </a:lnTo>
                    <a:lnTo>
                      <a:pt x="16" y="81"/>
                    </a:lnTo>
                    <a:lnTo>
                      <a:pt x="12" y="74"/>
                    </a:lnTo>
                    <a:lnTo>
                      <a:pt x="11" y="29"/>
                    </a:lnTo>
                    <a:lnTo>
                      <a:pt x="8" y="15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14" y="12"/>
                    </a:lnTo>
                    <a:lnTo>
                      <a:pt x="19" y="15"/>
                    </a:lnTo>
                    <a:lnTo>
                      <a:pt x="22" y="20"/>
                    </a:lnTo>
                    <a:lnTo>
                      <a:pt x="28" y="41"/>
                    </a:lnTo>
                    <a:lnTo>
                      <a:pt x="30" y="66"/>
                    </a:lnTo>
                    <a:lnTo>
                      <a:pt x="28" y="76"/>
                    </a:lnTo>
                    <a:lnTo>
                      <a:pt x="30" y="83"/>
                    </a:lnTo>
                    <a:lnTo>
                      <a:pt x="31" y="8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39" name="Freeform 180"/>
              <p:cNvSpPr/>
              <p:nvPr/>
            </p:nvSpPr>
            <p:spPr>
              <a:xfrm>
                <a:off x="3705120" y="2689200"/>
                <a:ext cx="175680" cy="15192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1920"/>
                  <a:gd name="textAreaBottom" fmla="*/ 152280 h 151920"/>
                  <a:gd name="GluePoint1X" fmla="*/ 30 w 111"/>
                  <a:gd name="GluePoint1Y" fmla="*/ 0 h 96"/>
                  <a:gd name="GluePoint2X" fmla="*/ 33 w 111"/>
                  <a:gd name="GluePoint2Y" fmla="*/ 3 h 96"/>
                  <a:gd name="GluePoint3X" fmla="*/ 57 w 111"/>
                  <a:gd name="GluePoint3Y" fmla="*/ 5 h 96"/>
                  <a:gd name="GluePoint4X" fmla="*/ 55 w 111"/>
                  <a:gd name="GluePoint4Y" fmla="*/ 11 h 96"/>
                  <a:gd name="GluePoint5X" fmla="*/ 63 w 111"/>
                  <a:gd name="GluePoint5Y" fmla="*/ 8 h 96"/>
                  <a:gd name="GluePoint6X" fmla="*/ 73 w 111"/>
                  <a:gd name="GluePoint6Y" fmla="*/ 8 h 96"/>
                  <a:gd name="GluePoint7X" fmla="*/ 82 w 111"/>
                  <a:gd name="GluePoint7Y" fmla="*/ 8 h 96"/>
                  <a:gd name="GluePoint8X" fmla="*/ 87 w 111"/>
                  <a:gd name="GluePoint8Y" fmla="*/ 3 h 96"/>
                  <a:gd name="GluePoint9X" fmla="*/ 92 w 111"/>
                  <a:gd name="GluePoint9Y" fmla="*/ 8 h 96"/>
                  <a:gd name="GluePoint10X" fmla="*/ 95 w 111"/>
                  <a:gd name="GluePoint10Y" fmla="*/ 13 h 96"/>
                  <a:gd name="GluePoint11X" fmla="*/ 96 w 111"/>
                  <a:gd name="GluePoint11Y" fmla="*/ 18 h 96"/>
                  <a:gd name="GluePoint12X" fmla="*/ 101 w 111"/>
                  <a:gd name="GluePoint12Y" fmla="*/ 22 h 96"/>
                  <a:gd name="GluePoint13X" fmla="*/ 96 w 111"/>
                  <a:gd name="GluePoint13Y" fmla="*/ 29 h 96"/>
                  <a:gd name="GluePoint14X" fmla="*/ 100 w 111"/>
                  <a:gd name="GluePoint14Y" fmla="*/ 29 h 96"/>
                  <a:gd name="GluePoint15X" fmla="*/ 103 w 111"/>
                  <a:gd name="GluePoint15Y" fmla="*/ 37 h 96"/>
                  <a:gd name="GluePoint16X" fmla="*/ 104 w 111"/>
                  <a:gd name="GluePoint16Y" fmla="*/ 48 h 96"/>
                  <a:gd name="GluePoint17X" fmla="*/ 109 w 111"/>
                  <a:gd name="GluePoint17Y" fmla="*/ 58 h 96"/>
                  <a:gd name="GluePoint18X" fmla="*/ 111 w 111"/>
                  <a:gd name="GluePoint18Y" fmla="*/ 64 h 96"/>
                  <a:gd name="GluePoint19X" fmla="*/ 111 w 111"/>
                  <a:gd name="GluePoint19Y" fmla="*/ 69 h 96"/>
                  <a:gd name="GluePoint20X" fmla="*/ 108 w 111"/>
                  <a:gd name="GluePoint20Y" fmla="*/ 74 h 96"/>
                  <a:gd name="GluePoint21X" fmla="*/ 103 w 111"/>
                  <a:gd name="GluePoint21Y" fmla="*/ 79 h 96"/>
                  <a:gd name="GluePoint22X" fmla="*/ 108 w 111"/>
                  <a:gd name="GluePoint22Y" fmla="*/ 82 h 96"/>
                  <a:gd name="GluePoint23X" fmla="*/ 100 w 111"/>
                  <a:gd name="GluePoint23Y" fmla="*/ 92 h 96"/>
                  <a:gd name="GluePoint24X" fmla="*/ 93 w 111"/>
                  <a:gd name="GluePoint24Y" fmla="*/ 95 h 96"/>
                  <a:gd name="GluePoint25X" fmla="*/ 87 w 111"/>
                  <a:gd name="GluePoint25Y" fmla="*/ 93 h 96"/>
                  <a:gd name="GluePoint26X" fmla="*/ 85 w 111"/>
                  <a:gd name="GluePoint26Y" fmla="*/ 87 h 96"/>
                  <a:gd name="GluePoint27X" fmla="*/ 81 w 111"/>
                  <a:gd name="GluePoint27Y" fmla="*/ 72 h 96"/>
                  <a:gd name="GluePoint28X" fmla="*/ 74 w 111"/>
                  <a:gd name="GluePoint28Y" fmla="*/ 72 h 96"/>
                  <a:gd name="GluePoint29X" fmla="*/ 71 w 111"/>
                  <a:gd name="GluePoint29Y" fmla="*/ 74 h 96"/>
                  <a:gd name="GluePoint30X" fmla="*/ 66 w 111"/>
                  <a:gd name="GluePoint30Y" fmla="*/ 71 h 96"/>
                  <a:gd name="GluePoint31X" fmla="*/ 68 w 111"/>
                  <a:gd name="GluePoint31Y" fmla="*/ 66 h 96"/>
                  <a:gd name="GluePoint32X" fmla="*/ 66 w 111"/>
                  <a:gd name="GluePoint32Y" fmla="*/ 59 h 96"/>
                  <a:gd name="GluePoint33X" fmla="*/ 63 w 111"/>
                  <a:gd name="GluePoint33Y" fmla="*/ 53 h 96"/>
                  <a:gd name="GluePoint34X" fmla="*/ 39 w 111"/>
                  <a:gd name="GluePoint34Y" fmla="*/ 50 h 96"/>
                  <a:gd name="GluePoint35X" fmla="*/ 31 w 111"/>
                  <a:gd name="GluePoint35Y" fmla="*/ 63 h 96"/>
                  <a:gd name="GluePoint36X" fmla="*/ 20 w 111"/>
                  <a:gd name="GluePoint36Y" fmla="*/ 56 h 96"/>
                  <a:gd name="GluePoint37X" fmla="*/ 11 w 111"/>
                  <a:gd name="GluePoint37Y" fmla="*/ 45 h 96"/>
                  <a:gd name="GluePoint38X" fmla="*/ 4 w 111"/>
                  <a:gd name="GluePoint38Y" fmla="*/ 35 h 96"/>
                  <a:gd name="GluePoint39X" fmla="*/ 1 w 111"/>
                  <a:gd name="GluePoint39Y" fmla="*/ 34 h 96"/>
                  <a:gd name="GluePoint40X" fmla="*/ 3 w 111"/>
                  <a:gd name="GluePoint40Y" fmla="*/ 29 h 96"/>
                  <a:gd name="GluePoint41X" fmla="*/ 20 w 111"/>
                  <a:gd name="GluePoint41Y" fmla="*/ 18 h 96"/>
                  <a:gd name="GluePoint42X" fmla="*/ 17 w 111"/>
                  <a:gd name="GluePoint42Y" fmla="*/ 10 h 96"/>
                  <a:gd name="GluePoint43X" fmla="*/ 20 w 111"/>
                  <a:gd name="GluePoint43Y" fmla="*/ 0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11" h="96">
                    <a:moveTo>
                      <a:pt x="20" y="0"/>
                    </a:moveTo>
                    <a:lnTo>
                      <a:pt x="30" y="0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57" y="5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3" y="8"/>
                    </a:lnTo>
                    <a:lnTo>
                      <a:pt x="68" y="13"/>
                    </a:lnTo>
                    <a:lnTo>
                      <a:pt x="73" y="8"/>
                    </a:lnTo>
                    <a:lnTo>
                      <a:pt x="81" y="11"/>
                    </a:lnTo>
                    <a:lnTo>
                      <a:pt x="82" y="8"/>
                    </a:lnTo>
                    <a:lnTo>
                      <a:pt x="87" y="6"/>
                    </a:lnTo>
                    <a:lnTo>
                      <a:pt x="87" y="3"/>
                    </a:lnTo>
                    <a:lnTo>
                      <a:pt x="92" y="3"/>
                    </a:lnTo>
                    <a:lnTo>
                      <a:pt x="92" y="8"/>
                    </a:lnTo>
                    <a:lnTo>
                      <a:pt x="93" y="8"/>
                    </a:lnTo>
                    <a:lnTo>
                      <a:pt x="95" y="13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8" y="21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96" y="29"/>
                    </a:lnTo>
                    <a:lnTo>
                      <a:pt x="96" y="30"/>
                    </a:lnTo>
                    <a:lnTo>
                      <a:pt x="100" y="29"/>
                    </a:lnTo>
                    <a:lnTo>
                      <a:pt x="101" y="29"/>
                    </a:lnTo>
                    <a:lnTo>
                      <a:pt x="103" y="37"/>
                    </a:lnTo>
                    <a:lnTo>
                      <a:pt x="108" y="43"/>
                    </a:lnTo>
                    <a:lnTo>
                      <a:pt x="104" y="48"/>
                    </a:lnTo>
                    <a:lnTo>
                      <a:pt x="104" y="56"/>
                    </a:lnTo>
                    <a:lnTo>
                      <a:pt x="109" y="58"/>
                    </a:lnTo>
                    <a:lnTo>
                      <a:pt x="109" y="63"/>
                    </a:lnTo>
                    <a:lnTo>
                      <a:pt x="111" y="64"/>
                    </a:lnTo>
                    <a:lnTo>
                      <a:pt x="108" y="69"/>
                    </a:lnTo>
                    <a:lnTo>
                      <a:pt x="111" y="69"/>
                    </a:lnTo>
                    <a:lnTo>
                      <a:pt x="111" y="77"/>
                    </a:lnTo>
                    <a:lnTo>
                      <a:pt x="108" y="74"/>
                    </a:lnTo>
                    <a:lnTo>
                      <a:pt x="103" y="74"/>
                    </a:lnTo>
                    <a:lnTo>
                      <a:pt x="103" y="79"/>
                    </a:lnTo>
                    <a:lnTo>
                      <a:pt x="106" y="79"/>
                    </a:lnTo>
                    <a:lnTo>
                      <a:pt x="108" y="82"/>
                    </a:lnTo>
                    <a:lnTo>
                      <a:pt x="104" y="90"/>
                    </a:lnTo>
                    <a:lnTo>
                      <a:pt x="100" y="92"/>
                    </a:lnTo>
                    <a:lnTo>
                      <a:pt x="96" y="88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87" y="93"/>
                    </a:lnTo>
                    <a:lnTo>
                      <a:pt x="84" y="95"/>
                    </a:lnTo>
                    <a:lnTo>
                      <a:pt x="85" y="87"/>
                    </a:lnTo>
                    <a:lnTo>
                      <a:pt x="84" y="77"/>
                    </a:lnTo>
                    <a:lnTo>
                      <a:pt x="81" y="72"/>
                    </a:lnTo>
                    <a:lnTo>
                      <a:pt x="77" y="74"/>
                    </a:lnTo>
                    <a:lnTo>
                      <a:pt x="74" y="72"/>
                    </a:lnTo>
                    <a:lnTo>
                      <a:pt x="71" y="76"/>
                    </a:lnTo>
                    <a:lnTo>
                      <a:pt x="71" y="74"/>
                    </a:lnTo>
                    <a:lnTo>
                      <a:pt x="65" y="77"/>
                    </a:lnTo>
                    <a:lnTo>
                      <a:pt x="66" y="71"/>
                    </a:lnTo>
                    <a:lnTo>
                      <a:pt x="68" y="69"/>
                    </a:lnTo>
                    <a:lnTo>
                      <a:pt x="68" y="66"/>
                    </a:lnTo>
                    <a:lnTo>
                      <a:pt x="66" y="63"/>
                    </a:lnTo>
                    <a:lnTo>
                      <a:pt x="66" y="59"/>
                    </a:lnTo>
                    <a:lnTo>
                      <a:pt x="63" y="58"/>
                    </a:lnTo>
                    <a:lnTo>
                      <a:pt x="63" y="53"/>
                    </a:lnTo>
                    <a:lnTo>
                      <a:pt x="58" y="48"/>
                    </a:lnTo>
                    <a:lnTo>
                      <a:pt x="39" y="50"/>
                    </a:lnTo>
                    <a:lnTo>
                      <a:pt x="38" y="55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0" y="56"/>
                    </a:lnTo>
                    <a:lnTo>
                      <a:pt x="17" y="50"/>
                    </a:lnTo>
                    <a:lnTo>
                      <a:pt x="11" y="45"/>
                    </a:lnTo>
                    <a:lnTo>
                      <a:pt x="8" y="35"/>
                    </a:lnTo>
                    <a:lnTo>
                      <a:pt x="4" y="35"/>
                    </a:lnTo>
                    <a:lnTo>
                      <a:pt x="4" y="30"/>
                    </a:lnTo>
                    <a:lnTo>
                      <a:pt x="1" y="34"/>
                    </a:lnTo>
                    <a:lnTo>
                      <a:pt x="0" y="30"/>
                    </a:lnTo>
                    <a:lnTo>
                      <a:pt x="3" y="29"/>
                    </a:lnTo>
                    <a:lnTo>
                      <a:pt x="8" y="21"/>
                    </a:lnTo>
                    <a:lnTo>
                      <a:pt x="20" y="18"/>
                    </a:lnTo>
                    <a:lnTo>
                      <a:pt x="20" y="11"/>
                    </a:lnTo>
                    <a:lnTo>
                      <a:pt x="17" y="10"/>
                    </a:lnTo>
                    <a:lnTo>
                      <a:pt x="22" y="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40" name="Freeform 181"/>
              <p:cNvSpPr/>
              <p:nvPr/>
            </p:nvSpPr>
            <p:spPr>
              <a:xfrm>
                <a:off x="3992400" y="2736720"/>
                <a:ext cx="107640" cy="17568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75680"/>
                  <a:gd name="textAreaBottom" fmla="*/ 176040 h 175680"/>
                  <a:gd name="GluePoint1X" fmla="*/ 68 w 68"/>
                  <a:gd name="GluePoint1Y" fmla="*/ 87 h 111"/>
                  <a:gd name="GluePoint2X" fmla="*/ 62 w 68"/>
                  <a:gd name="GluePoint2Y" fmla="*/ 81 h 111"/>
                  <a:gd name="GluePoint3X" fmla="*/ 58 w 68"/>
                  <a:gd name="GluePoint3Y" fmla="*/ 74 h 111"/>
                  <a:gd name="GluePoint4X" fmla="*/ 57 w 68"/>
                  <a:gd name="GluePoint4Y" fmla="*/ 29 h 111"/>
                  <a:gd name="GluePoint5X" fmla="*/ 54 w 68"/>
                  <a:gd name="GluePoint5Y" fmla="*/ 15 h 111"/>
                  <a:gd name="GluePoint6X" fmla="*/ 46 w 68"/>
                  <a:gd name="GluePoint6Y" fmla="*/ 5 h 111"/>
                  <a:gd name="GluePoint7X" fmla="*/ 49 w 68"/>
                  <a:gd name="GluePoint7Y" fmla="*/ 2 h 111"/>
                  <a:gd name="GluePoint8X" fmla="*/ 46 w 68"/>
                  <a:gd name="GluePoint8Y" fmla="*/ 0 h 111"/>
                  <a:gd name="GluePoint9X" fmla="*/ 46 w 68"/>
                  <a:gd name="GluePoint9Y" fmla="*/ 0 h 111"/>
                  <a:gd name="GluePoint10X" fmla="*/ 36 w 68"/>
                  <a:gd name="GluePoint10Y" fmla="*/ 0 h 111"/>
                  <a:gd name="GluePoint11X" fmla="*/ 4 w 68"/>
                  <a:gd name="GluePoint11Y" fmla="*/ 0 h 111"/>
                  <a:gd name="GluePoint12X" fmla="*/ 3 w 68"/>
                  <a:gd name="GluePoint12Y" fmla="*/ 5 h 111"/>
                  <a:gd name="GluePoint13X" fmla="*/ 6 w 68"/>
                  <a:gd name="GluePoint13Y" fmla="*/ 12 h 111"/>
                  <a:gd name="GluePoint14X" fmla="*/ 8 w 68"/>
                  <a:gd name="GluePoint14Y" fmla="*/ 26 h 111"/>
                  <a:gd name="GluePoint15X" fmla="*/ 8 w 68"/>
                  <a:gd name="GluePoint15Y" fmla="*/ 31 h 111"/>
                  <a:gd name="GluePoint16X" fmla="*/ 6 w 68"/>
                  <a:gd name="GluePoint16Y" fmla="*/ 33 h 111"/>
                  <a:gd name="GluePoint17X" fmla="*/ 8 w 68"/>
                  <a:gd name="GluePoint17Y" fmla="*/ 34 h 111"/>
                  <a:gd name="GluePoint18X" fmla="*/ 11 w 68"/>
                  <a:gd name="GluePoint18Y" fmla="*/ 47 h 111"/>
                  <a:gd name="GluePoint19X" fmla="*/ 6 w 68"/>
                  <a:gd name="GluePoint19Y" fmla="*/ 52 h 111"/>
                  <a:gd name="GluePoint20X" fmla="*/ 3 w 68"/>
                  <a:gd name="GluePoint20Y" fmla="*/ 66 h 111"/>
                  <a:gd name="GluePoint21X" fmla="*/ 0 w 68"/>
                  <a:gd name="GluePoint21Y" fmla="*/ 71 h 111"/>
                  <a:gd name="GluePoint22X" fmla="*/ 0 w 68"/>
                  <a:gd name="GluePoint22Y" fmla="*/ 78 h 111"/>
                  <a:gd name="GluePoint23X" fmla="*/ 3 w 68"/>
                  <a:gd name="GluePoint23Y" fmla="*/ 92 h 111"/>
                  <a:gd name="GluePoint24X" fmla="*/ 6 w 68"/>
                  <a:gd name="GluePoint24Y" fmla="*/ 94 h 111"/>
                  <a:gd name="GluePoint25X" fmla="*/ 8 w 68"/>
                  <a:gd name="GluePoint25Y" fmla="*/ 103 h 111"/>
                  <a:gd name="GluePoint26X" fmla="*/ 3 w 68"/>
                  <a:gd name="GluePoint26Y" fmla="*/ 102 h 111"/>
                  <a:gd name="GluePoint27X" fmla="*/ 1 w 68"/>
                  <a:gd name="GluePoint27Y" fmla="*/ 105 h 111"/>
                  <a:gd name="GluePoint28X" fmla="*/ 19 w 68"/>
                  <a:gd name="GluePoint28Y" fmla="*/ 111 h 111"/>
                  <a:gd name="GluePoint29X" fmla="*/ 27 w 68"/>
                  <a:gd name="GluePoint29Y" fmla="*/ 105 h 111"/>
                  <a:gd name="GluePoint30X" fmla="*/ 38 w 68"/>
                  <a:gd name="GluePoint30Y" fmla="*/ 102 h 111"/>
                  <a:gd name="GluePoint31X" fmla="*/ 50 w 68"/>
                  <a:gd name="GluePoint31Y" fmla="*/ 94 h 111"/>
                  <a:gd name="GluePoint32X" fmla="*/ 52 w 68"/>
                  <a:gd name="GluePoint32Y" fmla="*/ 94 h 111"/>
                  <a:gd name="GluePoint33X" fmla="*/ 63 w 68"/>
                  <a:gd name="GluePoint33Y" fmla="*/ 92 h 111"/>
                  <a:gd name="GluePoint34X" fmla="*/ 68 w 68"/>
                  <a:gd name="GluePoint34Y" fmla="*/ 87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68" h="111">
                    <a:moveTo>
                      <a:pt x="68" y="87"/>
                    </a:moveTo>
                    <a:lnTo>
                      <a:pt x="62" y="81"/>
                    </a:lnTo>
                    <a:lnTo>
                      <a:pt x="58" y="74"/>
                    </a:lnTo>
                    <a:lnTo>
                      <a:pt x="57" y="29"/>
                    </a:lnTo>
                    <a:lnTo>
                      <a:pt x="54" y="15"/>
                    </a:lnTo>
                    <a:lnTo>
                      <a:pt x="46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4" y="0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8" y="26"/>
                    </a:lnTo>
                    <a:lnTo>
                      <a:pt x="8" y="31"/>
                    </a:lnTo>
                    <a:lnTo>
                      <a:pt x="6" y="33"/>
                    </a:lnTo>
                    <a:lnTo>
                      <a:pt x="8" y="34"/>
                    </a:lnTo>
                    <a:lnTo>
                      <a:pt x="11" y="47"/>
                    </a:lnTo>
                    <a:lnTo>
                      <a:pt x="6" y="52"/>
                    </a:lnTo>
                    <a:lnTo>
                      <a:pt x="3" y="66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3" y="92"/>
                    </a:lnTo>
                    <a:lnTo>
                      <a:pt x="6" y="94"/>
                    </a:lnTo>
                    <a:lnTo>
                      <a:pt x="8" y="103"/>
                    </a:lnTo>
                    <a:lnTo>
                      <a:pt x="3" y="102"/>
                    </a:lnTo>
                    <a:lnTo>
                      <a:pt x="1" y="105"/>
                    </a:lnTo>
                    <a:lnTo>
                      <a:pt x="19" y="111"/>
                    </a:lnTo>
                    <a:lnTo>
                      <a:pt x="27" y="105"/>
                    </a:lnTo>
                    <a:lnTo>
                      <a:pt x="38" y="102"/>
                    </a:lnTo>
                    <a:lnTo>
                      <a:pt x="50" y="94"/>
                    </a:lnTo>
                    <a:lnTo>
                      <a:pt x="52" y="94"/>
                    </a:lnTo>
                    <a:lnTo>
                      <a:pt x="63" y="92"/>
                    </a:lnTo>
                    <a:lnTo>
                      <a:pt x="68" y="8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41" name="Freeform 182"/>
              <p:cNvSpPr/>
              <p:nvPr/>
            </p:nvSpPr>
            <p:spPr>
              <a:xfrm>
                <a:off x="3662280" y="2655720"/>
                <a:ext cx="74160" cy="234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3400"/>
                  <a:gd name="textAreaBottom" fmla="*/ 23760 h 23400"/>
                  <a:gd name="GluePoint1X" fmla="*/ 4 w 47"/>
                  <a:gd name="GluePoint1Y" fmla="*/ 5 h 15"/>
                  <a:gd name="GluePoint2X" fmla="*/ 20 w 47"/>
                  <a:gd name="GluePoint2Y" fmla="*/ 5 h 15"/>
                  <a:gd name="GluePoint3X" fmla="*/ 22 w 47"/>
                  <a:gd name="GluePoint3Y" fmla="*/ 2 h 15"/>
                  <a:gd name="GluePoint4X" fmla="*/ 27 w 47"/>
                  <a:gd name="GluePoint4Y" fmla="*/ 0 h 15"/>
                  <a:gd name="GluePoint5X" fmla="*/ 38 w 47"/>
                  <a:gd name="GluePoint5Y" fmla="*/ 6 h 15"/>
                  <a:gd name="GluePoint6X" fmla="*/ 46 w 47"/>
                  <a:gd name="GluePoint6Y" fmla="*/ 5 h 15"/>
                  <a:gd name="GluePoint7X" fmla="*/ 47 w 47"/>
                  <a:gd name="GluePoint7Y" fmla="*/ 8 h 15"/>
                  <a:gd name="GluePoint8X" fmla="*/ 41 w 47"/>
                  <a:gd name="GluePoint8Y" fmla="*/ 11 h 15"/>
                  <a:gd name="GluePoint9X" fmla="*/ 27 w 47"/>
                  <a:gd name="GluePoint9Y" fmla="*/ 5 h 15"/>
                  <a:gd name="GluePoint10X" fmla="*/ 22 w 47"/>
                  <a:gd name="GluePoint10Y" fmla="*/ 8 h 15"/>
                  <a:gd name="GluePoint11X" fmla="*/ 17 w 47"/>
                  <a:gd name="GluePoint11Y" fmla="*/ 8 h 15"/>
                  <a:gd name="GluePoint12X" fmla="*/ 15 w 47"/>
                  <a:gd name="GluePoint12Y" fmla="*/ 11 h 15"/>
                  <a:gd name="GluePoint13X" fmla="*/ 3 w 47"/>
                  <a:gd name="GluePoint13Y" fmla="*/ 13 h 15"/>
                  <a:gd name="GluePoint14X" fmla="*/ 1 w 47"/>
                  <a:gd name="GluePoint14Y" fmla="*/ 15 h 15"/>
                  <a:gd name="GluePoint15X" fmla="*/ 0 w 47"/>
                  <a:gd name="GluePoint15Y" fmla="*/ 10 h 15"/>
                  <a:gd name="GluePoint16X" fmla="*/ 4 w 47"/>
                  <a:gd name="GluePoint16Y" fmla="*/ 6 h 15"/>
                  <a:gd name="GluePoint17X" fmla="*/ 4 w 47"/>
                  <a:gd name="GluePoint17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7" h="15">
                    <a:moveTo>
                      <a:pt x="4" y="5"/>
                    </a:moveTo>
                    <a:lnTo>
                      <a:pt x="20" y="5"/>
                    </a:lnTo>
                    <a:lnTo>
                      <a:pt x="22" y="2"/>
                    </a:lnTo>
                    <a:lnTo>
                      <a:pt x="27" y="0"/>
                    </a:lnTo>
                    <a:lnTo>
                      <a:pt x="38" y="6"/>
                    </a:lnTo>
                    <a:lnTo>
                      <a:pt x="46" y="5"/>
                    </a:lnTo>
                    <a:lnTo>
                      <a:pt x="47" y="8"/>
                    </a:lnTo>
                    <a:lnTo>
                      <a:pt x="41" y="11"/>
                    </a:lnTo>
                    <a:lnTo>
                      <a:pt x="27" y="5"/>
                    </a:lnTo>
                    <a:lnTo>
                      <a:pt x="22" y="8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3" y="13"/>
                    </a:lnTo>
                    <a:lnTo>
                      <a:pt x="1" y="15"/>
                    </a:lnTo>
                    <a:lnTo>
                      <a:pt x="0" y="10"/>
                    </a:lnTo>
                    <a:lnTo>
                      <a:pt x="4" y="6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42" name="Freeform 183"/>
              <p:cNvSpPr/>
              <p:nvPr/>
            </p:nvSpPr>
            <p:spPr>
              <a:xfrm>
                <a:off x="3664080" y="2689200"/>
                <a:ext cx="75960" cy="4716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47160"/>
                  <a:gd name="textAreaBottom" fmla="*/ 47520 h 47160"/>
                  <a:gd name="GluePoint1X" fmla="*/ 26 w 48"/>
                  <a:gd name="GluePoint1Y" fmla="*/ 30 h 30"/>
                  <a:gd name="GluePoint2X" fmla="*/ 29 w 48"/>
                  <a:gd name="GluePoint2Y" fmla="*/ 29 h 30"/>
                  <a:gd name="GluePoint3X" fmla="*/ 34 w 48"/>
                  <a:gd name="GluePoint3Y" fmla="*/ 21 h 30"/>
                  <a:gd name="GluePoint4X" fmla="*/ 46 w 48"/>
                  <a:gd name="GluePoint4Y" fmla="*/ 18 h 30"/>
                  <a:gd name="GluePoint5X" fmla="*/ 46 w 48"/>
                  <a:gd name="GluePoint5Y" fmla="*/ 11 h 30"/>
                  <a:gd name="GluePoint6X" fmla="*/ 43 w 48"/>
                  <a:gd name="GluePoint6Y" fmla="*/ 10 h 30"/>
                  <a:gd name="GluePoint7X" fmla="*/ 48 w 48"/>
                  <a:gd name="GluePoint7Y" fmla="*/ 5 h 30"/>
                  <a:gd name="GluePoint8X" fmla="*/ 46 w 48"/>
                  <a:gd name="GluePoint8Y" fmla="*/ 0 h 30"/>
                  <a:gd name="GluePoint9X" fmla="*/ 26 w 48"/>
                  <a:gd name="GluePoint9Y" fmla="*/ 0 h 30"/>
                  <a:gd name="GluePoint10X" fmla="*/ 16 w 48"/>
                  <a:gd name="GluePoint10Y" fmla="*/ 3 h 30"/>
                  <a:gd name="GluePoint11X" fmla="*/ 8 w 48"/>
                  <a:gd name="GluePoint11Y" fmla="*/ 3 h 30"/>
                  <a:gd name="GluePoint12X" fmla="*/ 3 w 48"/>
                  <a:gd name="GluePoint12Y" fmla="*/ 6 h 30"/>
                  <a:gd name="GluePoint13X" fmla="*/ 0 w 48"/>
                  <a:gd name="GluePoint13Y" fmla="*/ 5 h 30"/>
                  <a:gd name="GluePoint14X" fmla="*/ 2 w 48"/>
                  <a:gd name="GluePoint14Y" fmla="*/ 8 h 30"/>
                  <a:gd name="GluePoint15X" fmla="*/ 7 w 48"/>
                  <a:gd name="GluePoint15Y" fmla="*/ 10 h 30"/>
                  <a:gd name="GluePoint16X" fmla="*/ 8 w 48"/>
                  <a:gd name="GluePoint16Y" fmla="*/ 14 h 30"/>
                  <a:gd name="GluePoint17X" fmla="*/ 13 w 48"/>
                  <a:gd name="GluePoint17Y" fmla="*/ 14 h 30"/>
                  <a:gd name="GluePoint18X" fmla="*/ 13 w 48"/>
                  <a:gd name="GluePoint18Y" fmla="*/ 18 h 30"/>
                  <a:gd name="GluePoint19X" fmla="*/ 29 w 48"/>
                  <a:gd name="GluePoint19Y" fmla="*/ 14 h 30"/>
                  <a:gd name="GluePoint20X" fmla="*/ 29 w 48"/>
                  <a:gd name="GluePoint20Y" fmla="*/ 14 h 30"/>
                  <a:gd name="GluePoint21X" fmla="*/ 19 w 48"/>
                  <a:gd name="GluePoint21Y" fmla="*/ 18 h 30"/>
                  <a:gd name="GluePoint22X" fmla="*/ 21 w 48"/>
                  <a:gd name="GluePoint22Y" fmla="*/ 27 h 30"/>
                  <a:gd name="GluePoint23X" fmla="*/ 22 w 48"/>
                  <a:gd name="GluePoint23Y" fmla="*/ 29 h 30"/>
                  <a:gd name="GluePoint24X" fmla="*/ 26 w 48"/>
                  <a:gd name="GluePoint24Y" fmla="*/ 29 h 30"/>
                  <a:gd name="GluePoint25X" fmla="*/ 26 w 48"/>
                  <a:gd name="GluePoint25Y" fmla="*/ 3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48" h="30">
                    <a:moveTo>
                      <a:pt x="26" y="30"/>
                    </a:moveTo>
                    <a:lnTo>
                      <a:pt x="29" y="29"/>
                    </a:lnTo>
                    <a:lnTo>
                      <a:pt x="34" y="21"/>
                    </a:lnTo>
                    <a:lnTo>
                      <a:pt x="46" y="18"/>
                    </a:lnTo>
                    <a:lnTo>
                      <a:pt x="46" y="11"/>
                    </a:lnTo>
                    <a:lnTo>
                      <a:pt x="43" y="10"/>
                    </a:lnTo>
                    <a:lnTo>
                      <a:pt x="48" y="5"/>
                    </a:lnTo>
                    <a:lnTo>
                      <a:pt x="46" y="0"/>
                    </a:lnTo>
                    <a:lnTo>
                      <a:pt x="26" y="0"/>
                    </a:lnTo>
                    <a:lnTo>
                      <a:pt x="16" y="3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7" y="10"/>
                    </a:lnTo>
                    <a:lnTo>
                      <a:pt x="8" y="14"/>
                    </a:lnTo>
                    <a:lnTo>
                      <a:pt x="13" y="14"/>
                    </a:lnTo>
                    <a:lnTo>
                      <a:pt x="13" y="18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19" y="18"/>
                    </a:lnTo>
                    <a:lnTo>
                      <a:pt x="21" y="27"/>
                    </a:lnTo>
                    <a:lnTo>
                      <a:pt x="22" y="29"/>
                    </a:lnTo>
                    <a:lnTo>
                      <a:pt x="26" y="29"/>
                    </a:lnTo>
                    <a:lnTo>
                      <a:pt x="26" y="3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43" name="Freeform 184"/>
              <p:cNvSpPr/>
              <p:nvPr/>
            </p:nvSpPr>
            <p:spPr>
              <a:xfrm>
                <a:off x="3747960" y="2765520"/>
                <a:ext cx="72720" cy="8208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82080"/>
                  <a:gd name="textAreaBottom" fmla="*/ 82440 h 82080"/>
                  <a:gd name="GluePoint1X" fmla="*/ 27 w 46"/>
                  <a:gd name="GluePoint1Y" fmla="*/ 52 h 52"/>
                  <a:gd name="GluePoint2X" fmla="*/ 30 w 46"/>
                  <a:gd name="GluePoint2Y" fmla="*/ 47 h 52"/>
                  <a:gd name="GluePoint3X" fmla="*/ 41 w 46"/>
                  <a:gd name="GluePoint3Y" fmla="*/ 39 h 52"/>
                  <a:gd name="GluePoint4X" fmla="*/ 39 w 46"/>
                  <a:gd name="GluePoint4Y" fmla="*/ 34 h 52"/>
                  <a:gd name="GluePoint5X" fmla="*/ 46 w 46"/>
                  <a:gd name="GluePoint5Y" fmla="*/ 31 h 52"/>
                  <a:gd name="GluePoint6X" fmla="*/ 44 w 46"/>
                  <a:gd name="GluePoint6Y" fmla="*/ 28 h 52"/>
                  <a:gd name="GluePoint7X" fmla="*/ 44 w 46"/>
                  <a:gd name="GluePoint7Y" fmla="*/ 26 h 52"/>
                  <a:gd name="GluePoint8X" fmla="*/ 38 w 46"/>
                  <a:gd name="GluePoint8Y" fmla="*/ 29 h 52"/>
                  <a:gd name="GluePoint9X" fmla="*/ 39 w 46"/>
                  <a:gd name="GluePoint9Y" fmla="*/ 23 h 52"/>
                  <a:gd name="GluePoint10X" fmla="*/ 41 w 46"/>
                  <a:gd name="GluePoint10Y" fmla="*/ 21 h 52"/>
                  <a:gd name="GluePoint11X" fmla="*/ 41 w 46"/>
                  <a:gd name="GluePoint11Y" fmla="*/ 18 h 52"/>
                  <a:gd name="GluePoint12X" fmla="*/ 39 w 46"/>
                  <a:gd name="GluePoint12Y" fmla="*/ 15 h 52"/>
                  <a:gd name="GluePoint13X" fmla="*/ 39 w 46"/>
                  <a:gd name="GluePoint13Y" fmla="*/ 11 h 52"/>
                  <a:gd name="GluePoint14X" fmla="*/ 36 w 46"/>
                  <a:gd name="GluePoint14Y" fmla="*/ 10 h 52"/>
                  <a:gd name="GluePoint15X" fmla="*/ 36 w 46"/>
                  <a:gd name="GluePoint15Y" fmla="*/ 5 h 52"/>
                  <a:gd name="GluePoint16X" fmla="*/ 31 w 46"/>
                  <a:gd name="GluePoint16Y" fmla="*/ 0 h 52"/>
                  <a:gd name="GluePoint17X" fmla="*/ 12 w 46"/>
                  <a:gd name="GluePoint17Y" fmla="*/ 2 h 52"/>
                  <a:gd name="GluePoint18X" fmla="*/ 11 w 46"/>
                  <a:gd name="GluePoint18Y" fmla="*/ 7 h 52"/>
                  <a:gd name="GluePoint19X" fmla="*/ 4 w 46"/>
                  <a:gd name="GluePoint19Y" fmla="*/ 15 h 52"/>
                  <a:gd name="GluePoint20X" fmla="*/ 0 w 46"/>
                  <a:gd name="GluePoint20Y" fmla="*/ 15 h 52"/>
                  <a:gd name="GluePoint21X" fmla="*/ 0 w 46"/>
                  <a:gd name="GluePoint21Y" fmla="*/ 24 h 52"/>
                  <a:gd name="GluePoint22X" fmla="*/ 3 w 46"/>
                  <a:gd name="GluePoint22Y" fmla="*/ 26 h 52"/>
                  <a:gd name="GluePoint23X" fmla="*/ 0 w 46"/>
                  <a:gd name="GluePoint23Y" fmla="*/ 26 h 52"/>
                  <a:gd name="GluePoint24X" fmla="*/ 0 w 46"/>
                  <a:gd name="GluePoint24Y" fmla="*/ 29 h 52"/>
                  <a:gd name="GluePoint25X" fmla="*/ 4 w 46"/>
                  <a:gd name="GluePoint25Y" fmla="*/ 34 h 52"/>
                  <a:gd name="GluePoint26X" fmla="*/ 4 w 46"/>
                  <a:gd name="GluePoint26Y" fmla="*/ 37 h 52"/>
                  <a:gd name="GluePoint27X" fmla="*/ 12 w 46"/>
                  <a:gd name="GluePoint27Y" fmla="*/ 42 h 52"/>
                  <a:gd name="GluePoint28X" fmla="*/ 12 w 46"/>
                  <a:gd name="GluePoint28Y" fmla="*/ 45 h 52"/>
                  <a:gd name="GluePoint29X" fmla="*/ 27 w 46"/>
                  <a:gd name="GluePoint29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6" h="52">
                    <a:moveTo>
                      <a:pt x="27" y="52"/>
                    </a:moveTo>
                    <a:lnTo>
                      <a:pt x="30" y="47"/>
                    </a:lnTo>
                    <a:lnTo>
                      <a:pt x="41" y="39"/>
                    </a:lnTo>
                    <a:lnTo>
                      <a:pt x="39" y="34"/>
                    </a:lnTo>
                    <a:lnTo>
                      <a:pt x="46" y="31"/>
                    </a:lnTo>
                    <a:lnTo>
                      <a:pt x="44" y="28"/>
                    </a:lnTo>
                    <a:lnTo>
                      <a:pt x="44" y="26"/>
                    </a:lnTo>
                    <a:lnTo>
                      <a:pt x="38" y="29"/>
                    </a:lnTo>
                    <a:lnTo>
                      <a:pt x="39" y="23"/>
                    </a:lnTo>
                    <a:lnTo>
                      <a:pt x="41" y="21"/>
                    </a:lnTo>
                    <a:lnTo>
                      <a:pt x="41" y="18"/>
                    </a:lnTo>
                    <a:lnTo>
                      <a:pt x="39" y="15"/>
                    </a:lnTo>
                    <a:lnTo>
                      <a:pt x="39" y="11"/>
                    </a:lnTo>
                    <a:lnTo>
                      <a:pt x="36" y="10"/>
                    </a:lnTo>
                    <a:lnTo>
                      <a:pt x="36" y="5"/>
                    </a:lnTo>
                    <a:lnTo>
                      <a:pt x="31" y="0"/>
                    </a:lnTo>
                    <a:lnTo>
                      <a:pt x="12" y="2"/>
                    </a:lnTo>
                    <a:lnTo>
                      <a:pt x="11" y="7"/>
                    </a:lnTo>
                    <a:lnTo>
                      <a:pt x="4" y="15"/>
                    </a:lnTo>
                    <a:lnTo>
                      <a:pt x="0" y="15"/>
                    </a:lnTo>
                    <a:lnTo>
                      <a:pt x="0" y="24"/>
                    </a:lnTo>
                    <a:lnTo>
                      <a:pt x="3" y="26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4" y="34"/>
                    </a:lnTo>
                    <a:lnTo>
                      <a:pt x="4" y="37"/>
                    </a:lnTo>
                    <a:lnTo>
                      <a:pt x="12" y="42"/>
                    </a:lnTo>
                    <a:lnTo>
                      <a:pt x="12" y="45"/>
                    </a:lnTo>
                    <a:lnTo>
                      <a:pt x="27" y="5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44" name="Freeform 185"/>
              <p:cNvSpPr/>
              <p:nvPr/>
            </p:nvSpPr>
            <p:spPr>
              <a:xfrm>
                <a:off x="3646440" y="2576520"/>
                <a:ext cx="149040" cy="12204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22040"/>
                  <a:gd name="textAreaBottom" fmla="*/ 122400 h 122040"/>
                  <a:gd name="GluePoint1X" fmla="*/ 11 w 94"/>
                  <a:gd name="GluePoint1Y" fmla="*/ 76 h 77"/>
                  <a:gd name="GluePoint2X" fmla="*/ 11 w 94"/>
                  <a:gd name="GluePoint2Y" fmla="*/ 65 h 77"/>
                  <a:gd name="GluePoint3X" fmla="*/ 13 w 94"/>
                  <a:gd name="GluePoint3Y" fmla="*/ 63 h 77"/>
                  <a:gd name="GluePoint4X" fmla="*/ 25 w 94"/>
                  <a:gd name="GluePoint4Y" fmla="*/ 61 h 77"/>
                  <a:gd name="GluePoint5X" fmla="*/ 27 w 94"/>
                  <a:gd name="GluePoint5Y" fmla="*/ 58 h 77"/>
                  <a:gd name="GluePoint6X" fmla="*/ 32 w 94"/>
                  <a:gd name="GluePoint6Y" fmla="*/ 58 h 77"/>
                  <a:gd name="GluePoint7X" fmla="*/ 37 w 94"/>
                  <a:gd name="GluePoint7Y" fmla="*/ 55 h 77"/>
                  <a:gd name="GluePoint8X" fmla="*/ 51 w 94"/>
                  <a:gd name="GluePoint8Y" fmla="*/ 61 h 77"/>
                  <a:gd name="GluePoint9X" fmla="*/ 57 w 94"/>
                  <a:gd name="GluePoint9Y" fmla="*/ 58 h 77"/>
                  <a:gd name="GluePoint10X" fmla="*/ 56 w 94"/>
                  <a:gd name="GluePoint10Y" fmla="*/ 55 h 77"/>
                  <a:gd name="GluePoint11X" fmla="*/ 48 w 94"/>
                  <a:gd name="GluePoint11Y" fmla="*/ 56 h 77"/>
                  <a:gd name="GluePoint12X" fmla="*/ 37 w 94"/>
                  <a:gd name="GluePoint12Y" fmla="*/ 50 h 77"/>
                  <a:gd name="GluePoint13X" fmla="*/ 32 w 94"/>
                  <a:gd name="GluePoint13Y" fmla="*/ 52 h 77"/>
                  <a:gd name="GluePoint14X" fmla="*/ 30 w 94"/>
                  <a:gd name="GluePoint14Y" fmla="*/ 55 h 77"/>
                  <a:gd name="GluePoint15X" fmla="*/ 14 w 94"/>
                  <a:gd name="GluePoint15Y" fmla="*/ 55 h 77"/>
                  <a:gd name="GluePoint16X" fmla="*/ 3 w 94"/>
                  <a:gd name="GluePoint16Y" fmla="*/ 36 h 77"/>
                  <a:gd name="GluePoint17X" fmla="*/ 0 w 94"/>
                  <a:gd name="GluePoint17Y" fmla="*/ 37 h 77"/>
                  <a:gd name="GluePoint18X" fmla="*/ 0 w 94"/>
                  <a:gd name="GluePoint18Y" fmla="*/ 34 h 77"/>
                  <a:gd name="GluePoint19X" fmla="*/ 5 w 94"/>
                  <a:gd name="GluePoint19Y" fmla="*/ 32 h 77"/>
                  <a:gd name="GluePoint20X" fmla="*/ 10 w 94"/>
                  <a:gd name="GluePoint20Y" fmla="*/ 28 h 77"/>
                  <a:gd name="GluePoint21X" fmla="*/ 14 w 94"/>
                  <a:gd name="GluePoint21Y" fmla="*/ 18 h 77"/>
                  <a:gd name="GluePoint22X" fmla="*/ 16 w 94"/>
                  <a:gd name="GluePoint22Y" fmla="*/ 10 h 77"/>
                  <a:gd name="GluePoint23X" fmla="*/ 19 w 94"/>
                  <a:gd name="GluePoint23Y" fmla="*/ 3 h 77"/>
                  <a:gd name="GluePoint24X" fmla="*/ 29 w 94"/>
                  <a:gd name="GluePoint24Y" fmla="*/ 3 h 77"/>
                  <a:gd name="GluePoint25X" fmla="*/ 37 w 94"/>
                  <a:gd name="GluePoint25Y" fmla="*/ 0 h 77"/>
                  <a:gd name="GluePoint26X" fmla="*/ 48 w 94"/>
                  <a:gd name="GluePoint26Y" fmla="*/ 0 h 77"/>
                  <a:gd name="GluePoint27X" fmla="*/ 56 w 94"/>
                  <a:gd name="GluePoint27Y" fmla="*/ 10 h 77"/>
                  <a:gd name="GluePoint28X" fmla="*/ 62 w 94"/>
                  <a:gd name="GluePoint28Y" fmla="*/ 10 h 77"/>
                  <a:gd name="GluePoint29X" fmla="*/ 65 w 94"/>
                  <a:gd name="GluePoint29Y" fmla="*/ 18 h 77"/>
                  <a:gd name="GluePoint30X" fmla="*/ 70 w 94"/>
                  <a:gd name="GluePoint30Y" fmla="*/ 21 h 77"/>
                  <a:gd name="GluePoint31X" fmla="*/ 72 w 94"/>
                  <a:gd name="GluePoint31Y" fmla="*/ 24 h 77"/>
                  <a:gd name="GluePoint32X" fmla="*/ 70 w 94"/>
                  <a:gd name="GluePoint32Y" fmla="*/ 26 h 77"/>
                  <a:gd name="GluePoint33X" fmla="*/ 81 w 94"/>
                  <a:gd name="GluePoint33Y" fmla="*/ 34 h 77"/>
                  <a:gd name="GluePoint34X" fmla="*/ 81 w 94"/>
                  <a:gd name="GluePoint34Y" fmla="*/ 40 h 77"/>
                  <a:gd name="GluePoint35X" fmla="*/ 84 w 94"/>
                  <a:gd name="GluePoint35Y" fmla="*/ 44 h 77"/>
                  <a:gd name="GluePoint36X" fmla="*/ 86 w 94"/>
                  <a:gd name="GluePoint36Y" fmla="*/ 48 h 77"/>
                  <a:gd name="GluePoint37X" fmla="*/ 84 w 94"/>
                  <a:gd name="GluePoint37Y" fmla="*/ 53 h 77"/>
                  <a:gd name="GluePoint38X" fmla="*/ 86 w 94"/>
                  <a:gd name="GluePoint38Y" fmla="*/ 58 h 77"/>
                  <a:gd name="GluePoint39X" fmla="*/ 91 w 94"/>
                  <a:gd name="GluePoint39Y" fmla="*/ 58 h 77"/>
                  <a:gd name="GluePoint40X" fmla="*/ 94 w 94"/>
                  <a:gd name="GluePoint40Y" fmla="*/ 66 h 77"/>
                  <a:gd name="GluePoint41X" fmla="*/ 94 w 94"/>
                  <a:gd name="GluePoint41Y" fmla="*/ 76 h 77"/>
                  <a:gd name="GluePoint42X" fmla="*/ 78 w 94"/>
                  <a:gd name="GluePoint42Y" fmla="*/ 77 h 77"/>
                  <a:gd name="GluePoint43X" fmla="*/ 70 w 94"/>
                  <a:gd name="GluePoint43Y" fmla="*/ 74 h 77"/>
                  <a:gd name="GluePoint44X" fmla="*/ 68 w 94"/>
                  <a:gd name="GluePoint44Y" fmla="*/ 74 h 77"/>
                  <a:gd name="GluePoint45X" fmla="*/ 67 w 94"/>
                  <a:gd name="GluePoint45Y" fmla="*/ 71 h 77"/>
                  <a:gd name="GluePoint46X" fmla="*/ 57 w 94"/>
                  <a:gd name="GluePoint46Y" fmla="*/ 71 h 77"/>
                  <a:gd name="GluePoint47X" fmla="*/ 37 w 94"/>
                  <a:gd name="GluePoint47Y" fmla="*/ 71 h 77"/>
                  <a:gd name="GluePoint48X" fmla="*/ 27 w 94"/>
                  <a:gd name="GluePoint48Y" fmla="*/ 74 h 77"/>
                  <a:gd name="GluePoint49X" fmla="*/ 19 w 94"/>
                  <a:gd name="GluePoint49Y" fmla="*/ 74 h 77"/>
                  <a:gd name="GluePoint50X" fmla="*/ 14 w 94"/>
                  <a:gd name="GluePoint50Y" fmla="*/ 77 h 77"/>
                  <a:gd name="GluePoint51X" fmla="*/ 11 w 94"/>
                  <a:gd name="GluePoint51Y" fmla="*/ 76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4" h="77">
                    <a:moveTo>
                      <a:pt x="11" y="76"/>
                    </a:moveTo>
                    <a:lnTo>
                      <a:pt x="11" y="65"/>
                    </a:lnTo>
                    <a:lnTo>
                      <a:pt x="13" y="63"/>
                    </a:lnTo>
                    <a:lnTo>
                      <a:pt x="25" y="61"/>
                    </a:lnTo>
                    <a:lnTo>
                      <a:pt x="27" y="58"/>
                    </a:lnTo>
                    <a:lnTo>
                      <a:pt x="32" y="58"/>
                    </a:lnTo>
                    <a:lnTo>
                      <a:pt x="37" y="55"/>
                    </a:lnTo>
                    <a:lnTo>
                      <a:pt x="51" y="61"/>
                    </a:lnTo>
                    <a:lnTo>
                      <a:pt x="57" y="58"/>
                    </a:lnTo>
                    <a:lnTo>
                      <a:pt x="56" y="55"/>
                    </a:lnTo>
                    <a:lnTo>
                      <a:pt x="48" y="56"/>
                    </a:lnTo>
                    <a:lnTo>
                      <a:pt x="37" y="50"/>
                    </a:lnTo>
                    <a:lnTo>
                      <a:pt x="32" y="52"/>
                    </a:lnTo>
                    <a:lnTo>
                      <a:pt x="30" y="55"/>
                    </a:lnTo>
                    <a:lnTo>
                      <a:pt x="14" y="55"/>
                    </a:lnTo>
                    <a:lnTo>
                      <a:pt x="3" y="36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5" y="32"/>
                    </a:lnTo>
                    <a:lnTo>
                      <a:pt x="10" y="28"/>
                    </a:lnTo>
                    <a:lnTo>
                      <a:pt x="14" y="18"/>
                    </a:lnTo>
                    <a:lnTo>
                      <a:pt x="16" y="10"/>
                    </a:lnTo>
                    <a:lnTo>
                      <a:pt x="19" y="3"/>
                    </a:lnTo>
                    <a:lnTo>
                      <a:pt x="29" y="3"/>
                    </a:lnTo>
                    <a:lnTo>
                      <a:pt x="37" y="0"/>
                    </a:lnTo>
                    <a:lnTo>
                      <a:pt x="48" y="0"/>
                    </a:lnTo>
                    <a:lnTo>
                      <a:pt x="56" y="10"/>
                    </a:lnTo>
                    <a:lnTo>
                      <a:pt x="62" y="10"/>
                    </a:lnTo>
                    <a:lnTo>
                      <a:pt x="65" y="18"/>
                    </a:lnTo>
                    <a:lnTo>
                      <a:pt x="70" y="21"/>
                    </a:lnTo>
                    <a:lnTo>
                      <a:pt x="72" y="24"/>
                    </a:lnTo>
                    <a:lnTo>
                      <a:pt x="70" y="26"/>
                    </a:lnTo>
                    <a:lnTo>
                      <a:pt x="81" y="34"/>
                    </a:lnTo>
                    <a:lnTo>
                      <a:pt x="81" y="40"/>
                    </a:lnTo>
                    <a:lnTo>
                      <a:pt x="84" y="44"/>
                    </a:lnTo>
                    <a:lnTo>
                      <a:pt x="86" y="48"/>
                    </a:lnTo>
                    <a:lnTo>
                      <a:pt x="84" y="53"/>
                    </a:lnTo>
                    <a:lnTo>
                      <a:pt x="86" y="58"/>
                    </a:lnTo>
                    <a:lnTo>
                      <a:pt x="91" y="58"/>
                    </a:lnTo>
                    <a:lnTo>
                      <a:pt x="94" y="66"/>
                    </a:lnTo>
                    <a:lnTo>
                      <a:pt x="94" y="76"/>
                    </a:lnTo>
                    <a:lnTo>
                      <a:pt x="78" y="77"/>
                    </a:lnTo>
                    <a:lnTo>
                      <a:pt x="70" y="74"/>
                    </a:lnTo>
                    <a:lnTo>
                      <a:pt x="68" y="74"/>
                    </a:lnTo>
                    <a:lnTo>
                      <a:pt x="67" y="71"/>
                    </a:lnTo>
                    <a:lnTo>
                      <a:pt x="57" y="71"/>
                    </a:lnTo>
                    <a:lnTo>
                      <a:pt x="37" y="71"/>
                    </a:lnTo>
                    <a:lnTo>
                      <a:pt x="27" y="74"/>
                    </a:lnTo>
                    <a:lnTo>
                      <a:pt x="19" y="74"/>
                    </a:lnTo>
                    <a:lnTo>
                      <a:pt x="14" y="77"/>
                    </a:lnTo>
                    <a:lnTo>
                      <a:pt x="11" y="7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45" name="Freeform 186"/>
              <p:cNvSpPr/>
              <p:nvPr/>
            </p:nvSpPr>
            <p:spPr>
              <a:xfrm>
                <a:off x="3855960" y="1514520"/>
                <a:ext cx="87120" cy="9972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99720"/>
                  <a:gd name="textAreaBottom" fmla="*/ 100080 h 99720"/>
                  <a:gd name="GluePoint1X" fmla="*/ 55 w 55"/>
                  <a:gd name="GluePoint1Y" fmla="*/ 21 h 63"/>
                  <a:gd name="GluePoint2X" fmla="*/ 54 w 55"/>
                  <a:gd name="GluePoint2Y" fmla="*/ 16 h 63"/>
                  <a:gd name="GluePoint3X" fmla="*/ 51 w 55"/>
                  <a:gd name="GluePoint3Y" fmla="*/ 13 h 63"/>
                  <a:gd name="GluePoint4X" fmla="*/ 43 w 55"/>
                  <a:gd name="GluePoint4Y" fmla="*/ 15 h 63"/>
                  <a:gd name="GluePoint5X" fmla="*/ 40 w 55"/>
                  <a:gd name="GluePoint5Y" fmla="*/ 18 h 63"/>
                  <a:gd name="GluePoint6X" fmla="*/ 36 w 55"/>
                  <a:gd name="GluePoint6Y" fmla="*/ 18 h 63"/>
                  <a:gd name="GluePoint7X" fmla="*/ 35 w 55"/>
                  <a:gd name="GluePoint7Y" fmla="*/ 15 h 63"/>
                  <a:gd name="GluePoint8X" fmla="*/ 32 w 55"/>
                  <a:gd name="GluePoint8Y" fmla="*/ 13 h 63"/>
                  <a:gd name="GluePoint9X" fmla="*/ 33 w 55"/>
                  <a:gd name="GluePoint9Y" fmla="*/ 11 h 63"/>
                  <a:gd name="GluePoint10X" fmla="*/ 33 w 55"/>
                  <a:gd name="GluePoint10Y" fmla="*/ 8 h 63"/>
                  <a:gd name="GluePoint11X" fmla="*/ 36 w 55"/>
                  <a:gd name="GluePoint11Y" fmla="*/ 8 h 63"/>
                  <a:gd name="GluePoint12X" fmla="*/ 38 w 55"/>
                  <a:gd name="GluePoint12Y" fmla="*/ 5 h 63"/>
                  <a:gd name="GluePoint13X" fmla="*/ 38 w 55"/>
                  <a:gd name="GluePoint13Y" fmla="*/ 0 h 63"/>
                  <a:gd name="GluePoint14X" fmla="*/ 32 w 55"/>
                  <a:gd name="GluePoint14Y" fmla="*/ 2 h 63"/>
                  <a:gd name="GluePoint15X" fmla="*/ 22 w 55"/>
                  <a:gd name="GluePoint15Y" fmla="*/ 8 h 63"/>
                  <a:gd name="GluePoint16X" fmla="*/ 30 w 55"/>
                  <a:gd name="GluePoint16Y" fmla="*/ 10 h 63"/>
                  <a:gd name="GluePoint17X" fmla="*/ 28 w 55"/>
                  <a:gd name="GluePoint17Y" fmla="*/ 13 h 63"/>
                  <a:gd name="GluePoint18X" fmla="*/ 25 w 55"/>
                  <a:gd name="GluePoint18Y" fmla="*/ 15 h 63"/>
                  <a:gd name="GluePoint19X" fmla="*/ 25 w 55"/>
                  <a:gd name="GluePoint19Y" fmla="*/ 16 h 63"/>
                  <a:gd name="GluePoint20X" fmla="*/ 11 w 55"/>
                  <a:gd name="GluePoint20Y" fmla="*/ 15 h 63"/>
                  <a:gd name="GluePoint21X" fmla="*/ 8 w 55"/>
                  <a:gd name="GluePoint21Y" fmla="*/ 18 h 63"/>
                  <a:gd name="GluePoint22X" fmla="*/ 8 w 55"/>
                  <a:gd name="GluePoint22Y" fmla="*/ 21 h 63"/>
                  <a:gd name="GluePoint23X" fmla="*/ 5 w 55"/>
                  <a:gd name="GluePoint23Y" fmla="*/ 21 h 63"/>
                  <a:gd name="GluePoint24X" fmla="*/ 11 w 55"/>
                  <a:gd name="GluePoint24Y" fmla="*/ 24 h 63"/>
                  <a:gd name="GluePoint25X" fmla="*/ 5 w 55"/>
                  <a:gd name="GluePoint25Y" fmla="*/ 28 h 63"/>
                  <a:gd name="GluePoint26X" fmla="*/ 8 w 55"/>
                  <a:gd name="GluePoint26Y" fmla="*/ 32 h 63"/>
                  <a:gd name="GluePoint27X" fmla="*/ 19 w 55"/>
                  <a:gd name="GluePoint27Y" fmla="*/ 34 h 63"/>
                  <a:gd name="GluePoint28X" fmla="*/ 13 w 55"/>
                  <a:gd name="GluePoint28Y" fmla="*/ 37 h 63"/>
                  <a:gd name="GluePoint29X" fmla="*/ 11 w 55"/>
                  <a:gd name="GluePoint29Y" fmla="*/ 42 h 63"/>
                  <a:gd name="GluePoint30X" fmla="*/ 8 w 55"/>
                  <a:gd name="GluePoint30Y" fmla="*/ 44 h 63"/>
                  <a:gd name="GluePoint31X" fmla="*/ 16 w 55"/>
                  <a:gd name="GluePoint31Y" fmla="*/ 44 h 63"/>
                  <a:gd name="GluePoint32X" fmla="*/ 19 w 55"/>
                  <a:gd name="GluePoint32Y" fmla="*/ 40 h 63"/>
                  <a:gd name="GluePoint33X" fmla="*/ 19 w 55"/>
                  <a:gd name="GluePoint33Y" fmla="*/ 42 h 63"/>
                  <a:gd name="GluePoint34X" fmla="*/ 22 w 55"/>
                  <a:gd name="GluePoint34Y" fmla="*/ 44 h 63"/>
                  <a:gd name="GluePoint35X" fmla="*/ 9 w 55"/>
                  <a:gd name="GluePoint35Y" fmla="*/ 45 h 63"/>
                  <a:gd name="GluePoint36X" fmla="*/ 6 w 55"/>
                  <a:gd name="GluePoint36Y" fmla="*/ 50 h 63"/>
                  <a:gd name="GluePoint37X" fmla="*/ 0 w 55"/>
                  <a:gd name="GluePoint37Y" fmla="*/ 52 h 63"/>
                  <a:gd name="GluePoint38X" fmla="*/ 0 w 55"/>
                  <a:gd name="GluePoint38Y" fmla="*/ 53 h 63"/>
                  <a:gd name="GluePoint39X" fmla="*/ 6 w 55"/>
                  <a:gd name="GluePoint39Y" fmla="*/ 53 h 63"/>
                  <a:gd name="GluePoint40X" fmla="*/ 0 w 55"/>
                  <a:gd name="GluePoint40Y" fmla="*/ 56 h 63"/>
                  <a:gd name="GluePoint41X" fmla="*/ 8 w 55"/>
                  <a:gd name="GluePoint41Y" fmla="*/ 56 h 63"/>
                  <a:gd name="GluePoint42X" fmla="*/ 3 w 55"/>
                  <a:gd name="GluePoint42Y" fmla="*/ 61 h 63"/>
                  <a:gd name="GluePoint43X" fmla="*/ 9 w 55"/>
                  <a:gd name="GluePoint43Y" fmla="*/ 60 h 63"/>
                  <a:gd name="GluePoint44X" fmla="*/ 9 w 55"/>
                  <a:gd name="GluePoint44Y" fmla="*/ 61 h 63"/>
                  <a:gd name="GluePoint45X" fmla="*/ 6 w 55"/>
                  <a:gd name="GluePoint45Y" fmla="*/ 61 h 63"/>
                  <a:gd name="GluePoint46X" fmla="*/ 8 w 55"/>
                  <a:gd name="GluePoint46Y" fmla="*/ 63 h 63"/>
                  <a:gd name="GluePoint47X" fmla="*/ 13 w 55"/>
                  <a:gd name="GluePoint47Y" fmla="*/ 63 h 63"/>
                  <a:gd name="GluePoint48X" fmla="*/ 24 w 55"/>
                  <a:gd name="GluePoint48Y" fmla="*/ 60 h 63"/>
                  <a:gd name="GluePoint49X" fmla="*/ 25 w 55"/>
                  <a:gd name="GluePoint49Y" fmla="*/ 58 h 63"/>
                  <a:gd name="GluePoint50X" fmla="*/ 25 w 55"/>
                  <a:gd name="GluePoint50Y" fmla="*/ 56 h 63"/>
                  <a:gd name="GluePoint51X" fmla="*/ 27 w 55"/>
                  <a:gd name="GluePoint51Y" fmla="*/ 58 h 63"/>
                  <a:gd name="GluePoint52X" fmla="*/ 33 w 55"/>
                  <a:gd name="GluePoint52Y" fmla="*/ 55 h 63"/>
                  <a:gd name="GluePoint53X" fmla="*/ 36 w 55"/>
                  <a:gd name="GluePoint53Y" fmla="*/ 52 h 63"/>
                  <a:gd name="GluePoint54X" fmla="*/ 51 w 55"/>
                  <a:gd name="GluePoint54Y" fmla="*/ 52 h 63"/>
                  <a:gd name="GluePoint55X" fmla="*/ 51 w 55"/>
                  <a:gd name="GluePoint55Y" fmla="*/ 48 h 63"/>
                  <a:gd name="GluePoint56X" fmla="*/ 55 w 55"/>
                  <a:gd name="GluePoint56Y" fmla="*/ 39 h 63"/>
                  <a:gd name="GluePoint57X" fmla="*/ 54 w 55"/>
                  <a:gd name="GluePoint57Y" fmla="*/ 31 h 63"/>
                  <a:gd name="GluePoint58X" fmla="*/ 55 w 55"/>
                  <a:gd name="GluePoint58Y" fmla="*/ 28 h 63"/>
                  <a:gd name="GluePoint59X" fmla="*/ 52 w 55"/>
                  <a:gd name="GluePoint59Y" fmla="*/ 23 h 63"/>
                  <a:gd name="GluePoint60X" fmla="*/ 55 w 55"/>
                  <a:gd name="GluePoint60Y" fmla="*/ 21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55" h="63">
                    <a:moveTo>
                      <a:pt x="55" y="21"/>
                    </a:moveTo>
                    <a:lnTo>
                      <a:pt x="54" y="16"/>
                    </a:lnTo>
                    <a:lnTo>
                      <a:pt x="51" y="13"/>
                    </a:lnTo>
                    <a:lnTo>
                      <a:pt x="43" y="15"/>
                    </a:lnTo>
                    <a:lnTo>
                      <a:pt x="40" y="18"/>
                    </a:lnTo>
                    <a:lnTo>
                      <a:pt x="36" y="18"/>
                    </a:lnTo>
                    <a:lnTo>
                      <a:pt x="35" y="15"/>
                    </a:lnTo>
                    <a:lnTo>
                      <a:pt x="32" y="13"/>
                    </a:lnTo>
                    <a:lnTo>
                      <a:pt x="33" y="11"/>
                    </a:lnTo>
                    <a:lnTo>
                      <a:pt x="33" y="8"/>
                    </a:lnTo>
                    <a:lnTo>
                      <a:pt x="36" y="8"/>
                    </a:lnTo>
                    <a:lnTo>
                      <a:pt x="38" y="5"/>
                    </a:lnTo>
                    <a:lnTo>
                      <a:pt x="38" y="0"/>
                    </a:lnTo>
                    <a:lnTo>
                      <a:pt x="32" y="2"/>
                    </a:lnTo>
                    <a:lnTo>
                      <a:pt x="22" y="8"/>
                    </a:lnTo>
                    <a:lnTo>
                      <a:pt x="30" y="10"/>
                    </a:lnTo>
                    <a:lnTo>
                      <a:pt x="28" y="13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11" y="15"/>
                    </a:lnTo>
                    <a:lnTo>
                      <a:pt x="8" y="18"/>
                    </a:lnTo>
                    <a:lnTo>
                      <a:pt x="8" y="21"/>
                    </a:lnTo>
                    <a:lnTo>
                      <a:pt x="5" y="21"/>
                    </a:lnTo>
                    <a:lnTo>
                      <a:pt x="11" y="24"/>
                    </a:lnTo>
                    <a:lnTo>
                      <a:pt x="5" y="28"/>
                    </a:lnTo>
                    <a:lnTo>
                      <a:pt x="8" y="32"/>
                    </a:lnTo>
                    <a:lnTo>
                      <a:pt x="19" y="34"/>
                    </a:lnTo>
                    <a:lnTo>
                      <a:pt x="13" y="37"/>
                    </a:lnTo>
                    <a:lnTo>
                      <a:pt x="11" y="42"/>
                    </a:lnTo>
                    <a:lnTo>
                      <a:pt x="8" y="44"/>
                    </a:lnTo>
                    <a:lnTo>
                      <a:pt x="16" y="44"/>
                    </a:lnTo>
                    <a:lnTo>
                      <a:pt x="19" y="40"/>
                    </a:lnTo>
                    <a:lnTo>
                      <a:pt x="19" y="42"/>
                    </a:lnTo>
                    <a:lnTo>
                      <a:pt x="22" y="44"/>
                    </a:lnTo>
                    <a:lnTo>
                      <a:pt x="9" y="45"/>
                    </a:lnTo>
                    <a:lnTo>
                      <a:pt x="6" y="50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6" y="53"/>
                    </a:lnTo>
                    <a:lnTo>
                      <a:pt x="0" y="56"/>
                    </a:lnTo>
                    <a:lnTo>
                      <a:pt x="8" y="56"/>
                    </a:lnTo>
                    <a:lnTo>
                      <a:pt x="3" y="61"/>
                    </a:lnTo>
                    <a:lnTo>
                      <a:pt x="9" y="60"/>
                    </a:lnTo>
                    <a:lnTo>
                      <a:pt x="9" y="61"/>
                    </a:lnTo>
                    <a:lnTo>
                      <a:pt x="6" y="61"/>
                    </a:lnTo>
                    <a:lnTo>
                      <a:pt x="8" y="63"/>
                    </a:lnTo>
                    <a:lnTo>
                      <a:pt x="13" y="63"/>
                    </a:lnTo>
                    <a:lnTo>
                      <a:pt x="24" y="60"/>
                    </a:lnTo>
                    <a:lnTo>
                      <a:pt x="25" y="58"/>
                    </a:lnTo>
                    <a:lnTo>
                      <a:pt x="25" y="56"/>
                    </a:lnTo>
                    <a:lnTo>
                      <a:pt x="27" y="58"/>
                    </a:lnTo>
                    <a:lnTo>
                      <a:pt x="33" y="55"/>
                    </a:lnTo>
                    <a:lnTo>
                      <a:pt x="36" y="52"/>
                    </a:lnTo>
                    <a:lnTo>
                      <a:pt x="51" y="52"/>
                    </a:lnTo>
                    <a:lnTo>
                      <a:pt x="51" y="48"/>
                    </a:lnTo>
                    <a:lnTo>
                      <a:pt x="55" y="39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2" y="23"/>
                    </a:lnTo>
                    <a:lnTo>
                      <a:pt x="55" y="2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46" name="Freeform 187"/>
              <p:cNvSpPr/>
              <p:nvPr/>
            </p:nvSpPr>
            <p:spPr>
              <a:xfrm>
                <a:off x="2282760" y="2487600"/>
                <a:ext cx="69480" cy="5364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53640"/>
                  <a:gd name="textAreaBottom" fmla="*/ 54000 h 53640"/>
                  <a:gd name="GluePoint1X" fmla="*/ 40 w 44"/>
                  <a:gd name="GluePoint1Y" fmla="*/ 34 h 34"/>
                  <a:gd name="GluePoint2X" fmla="*/ 41 w 44"/>
                  <a:gd name="GluePoint2Y" fmla="*/ 29 h 34"/>
                  <a:gd name="GluePoint3X" fmla="*/ 40 w 44"/>
                  <a:gd name="GluePoint3Y" fmla="*/ 24 h 34"/>
                  <a:gd name="GluePoint4X" fmla="*/ 43 w 44"/>
                  <a:gd name="GluePoint4Y" fmla="*/ 21 h 34"/>
                  <a:gd name="GluePoint5X" fmla="*/ 44 w 44"/>
                  <a:gd name="GluePoint5Y" fmla="*/ 13 h 34"/>
                  <a:gd name="GluePoint6X" fmla="*/ 43 w 44"/>
                  <a:gd name="GluePoint6Y" fmla="*/ 2 h 34"/>
                  <a:gd name="GluePoint7X" fmla="*/ 33 w 44"/>
                  <a:gd name="GluePoint7Y" fmla="*/ 3 h 34"/>
                  <a:gd name="GluePoint8X" fmla="*/ 25 w 44"/>
                  <a:gd name="GluePoint8Y" fmla="*/ 0 h 34"/>
                  <a:gd name="GluePoint9X" fmla="*/ 17 w 44"/>
                  <a:gd name="GluePoint9Y" fmla="*/ 3 h 34"/>
                  <a:gd name="GluePoint10X" fmla="*/ 19 w 44"/>
                  <a:gd name="GluePoint10Y" fmla="*/ 6 h 34"/>
                  <a:gd name="GluePoint11X" fmla="*/ 27 w 44"/>
                  <a:gd name="GluePoint11Y" fmla="*/ 6 h 34"/>
                  <a:gd name="GluePoint12X" fmla="*/ 25 w 44"/>
                  <a:gd name="GluePoint12Y" fmla="*/ 18 h 34"/>
                  <a:gd name="GluePoint13X" fmla="*/ 32 w 44"/>
                  <a:gd name="GluePoint13Y" fmla="*/ 22 h 34"/>
                  <a:gd name="GluePoint14X" fmla="*/ 30 w 44"/>
                  <a:gd name="GluePoint14Y" fmla="*/ 24 h 34"/>
                  <a:gd name="GluePoint15X" fmla="*/ 19 w 44"/>
                  <a:gd name="GluePoint15Y" fmla="*/ 26 h 34"/>
                  <a:gd name="GluePoint16X" fmla="*/ 1 w 44"/>
                  <a:gd name="GluePoint16Y" fmla="*/ 24 h 34"/>
                  <a:gd name="GluePoint17X" fmla="*/ 0 w 44"/>
                  <a:gd name="GluePoint17Y" fmla="*/ 26 h 34"/>
                  <a:gd name="GluePoint18X" fmla="*/ 8 w 44"/>
                  <a:gd name="GluePoint18Y" fmla="*/ 34 h 34"/>
                  <a:gd name="GluePoint19X" fmla="*/ 13 w 44"/>
                  <a:gd name="GluePoint19Y" fmla="*/ 29 h 34"/>
                  <a:gd name="GluePoint20X" fmla="*/ 24 w 44"/>
                  <a:gd name="GluePoint20Y" fmla="*/ 32 h 34"/>
                  <a:gd name="GluePoint21X" fmla="*/ 33 w 44"/>
                  <a:gd name="GluePoint21Y" fmla="*/ 30 h 34"/>
                  <a:gd name="GluePoint22X" fmla="*/ 40 w 44"/>
                  <a:gd name="GluePoint22Y" fmla="*/ 3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44" h="34">
                    <a:moveTo>
                      <a:pt x="40" y="34"/>
                    </a:moveTo>
                    <a:lnTo>
                      <a:pt x="41" y="29"/>
                    </a:lnTo>
                    <a:lnTo>
                      <a:pt x="40" y="24"/>
                    </a:lnTo>
                    <a:lnTo>
                      <a:pt x="43" y="21"/>
                    </a:lnTo>
                    <a:lnTo>
                      <a:pt x="44" y="13"/>
                    </a:lnTo>
                    <a:lnTo>
                      <a:pt x="43" y="2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7" y="3"/>
                    </a:lnTo>
                    <a:lnTo>
                      <a:pt x="19" y="6"/>
                    </a:lnTo>
                    <a:lnTo>
                      <a:pt x="27" y="6"/>
                    </a:lnTo>
                    <a:lnTo>
                      <a:pt x="25" y="18"/>
                    </a:lnTo>
                    <a:lnTo>
                      <a:pt x="32" y="22"/>
                    </a:lnTo>
                    <a:lnTo>
                      <a:pt x="30" y="24"/>
                    </a:lnTo>
                    <a:lnTo>
                      <a:pt x="19" y="26"/>
                    </a:lnTo>
                    <a:lnTo>
                      <a:pt x="1" y="24"/>
                    </a:lnTo>
                    <a:lnTo>
                      <a:pt x="0" y="26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24" y="32"/>
                    </a:lnTo>
                    <a:lnTo>
                      <a:pt x="33" y="30"/>
                    </a:lnTo>
                    <a:lnTo>
                      <a:pt x="40" y="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47" name="Freeform 188"/>
              <p:cNvSpPr/>
              <p:nvPr/>
            </p:nvSpPr>
            <p:spPr>
              <a:xfrm>
                <a:off x="2346480" y="2487600"/>
                <a:ext cx="82080" cy="63000"/>
              </a:xfrm>
              <a:custGeom>
                <a:avLst/>
                <a:gdLst>
                  <a:gd name="textAreaLeft" fmla="*/ 0 w 82080"/>
                  <a:gd name="textAreaRight" fmla="*/ 82440 w 82080"/>
                  <a:gd name="textAreaTop" fmla="*/ 0 h 63000"/>
                  <a:gd name="textAreaBottom" fmla="*/ 63360 h 63000"/>
                  <a:gd name="GluePoint1X" fmla="*/ 0 w 52"/>
                  <a:gd name="GluePoint1Y" fmla="*/ 34 h 40"/>
                  <a:gd name="GluePoint2X" fmla="*/ 0 w 52"/>
                  <a:gd name="GluePoint2Y" fmla="*/ 38 h 40"/>
                  <a:gd name="GluePoint3X" fmla="*/ 3 w 52"/>
                  <a:gd name="GluePoint3Y" fmla="*/ 40 h 40"/>
                  <a:gd name="GluePoint4X" fmla="*/ 14 w 52"/>
                  <a:gd name="GluePoint4Y" fmla="*/ 27 h 40"/>
                  <a:gd name="GluePoint5X" fmla="*/ 17 w 52"/>
                  <a:gd name="GluePoint5Y" fmla="*/ 27 h 40"/>
                  <a:gd name="GluePoint6X" fmla="*/ 19 w 52"/>
                  <a:gd name="GluePoint6Y" fmla="*/ 32 h 40"/>
                  <a:gd name="GluePoint7X" fmla="*/ 27 w 52"/>
                  <a:gd name="GluePoint7Y" fmla="*/ 27 h 40"/>
                  <a:gd name="GluePoint8X" fmla="*/ 33 w 52"/>
                  <a:gd name="GluePoint8Y" fmla="*/ 26 h 40"/>
                  <a:gd name="GluePoint9X" fmla="*/ 47 w 52"/>
                  <a:gd name="GluePoint9Y" fmla="*/ 29 h 40"/>
                  <a:gd name="GluePoint10X" fmla="*/ 52 w 52"/>
                  <a:gd name="GluePoint10Y" fmla="*/ 22 h 40"/>
                  <a:gd name="GluePoint11X" fmla="*/ 46 w 52"/>
                  <a:gd name="GluePoint11Y" fmla="*/ 16 h 40"/>
                  <a:gd name="GluePoint12X" fmla="*/ 34 w 52"/>
                  <a:gd name="GluePoint12Y" fmla="*/ 14 h 40"/>
                  <a:gd name="GluePoint13X" fmla="*/ 41 w 52"/>
                  <a:gd name="GluePoint13Y" fmla="*/ 13 h 40"/>
                  <a:gd name="GluePoint14X" fmla="*/ 41 w 52"/>
                  <a:gd name="GluePoint14Y" fmla="*/ 11 h 40"/>
                  <a:gd name="GluePoint15X" fmla="*/ 31 w 52"/>
                  <a:gd name="GluePoint15Y" fmla="*/ 10 h 40"/>
                  <a:gd name="GluePoint16X" fmla="*/ 30 w 52"/>
                  <a:gd name="GluePoint16Y" fmla="*/ 5 h 40"/>
                  <a:gd name="GluePoint17X" fmla="*/ 19 w 52"/>
                  <a:gd name="GluePoint17Y" fmla="*/ 0 h 40"/>
                  <a:gd name="GluePoint18X" fmla="*/ 4 w 52"/>
                  <a:gd name="GluePoint18Y" fmla="*/ 0 h 40"/>
                  <a:gd name="GluePoint19X" fmla="*/ 3 w 52"/>
                  <a:gd name="GluePoint19Y" fmla="*/ 2 h 40"/>
                  <a:gd name="GluePoint20X" fmla="*/ 4 w 52"/>
                  <a:gd name="GluePoint20Y" fmla="*/ 13 h 40"/>
                  <a:gd name="GluePoint21X" fmla="*/ 3 w 52"/>
                  <a:gd name="GluePoint21Y" fmla="*/ 21 h 40"/>
                  <a:gd name="GluePoint22X" fmla="*/ 0 w 52"/>
                  <a:gd name="GluePoint22Y" fmla="*/ 24 h 40"/>
                  <a:gd name="GluePoint23X" fmla="*/ 1 w 52"/>
                  <a:gd name="GluePoint23Y" fmla="*/ 29 h 40"/>
                  <a:gd name="GluePoint24X" fmla="*/ 0 w 52"/>
                  <a:gd name="GluePoint24Y" fmla="*/ 34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52" h="40">
                    <a:moveTo>
                      <a:pt x="0" y="34"/>
                    </a:moveTo>
                    <a:lnTo>
                      <a:pt x="0" y="38"/>
                    </a:lnTo>
                    <a:lnTo>
                      <a:pt x="3" y="40"/>
                    </a:lnTo>
                    <a:lnTo>
                      <a:pt x="14" y="27"/>
                    </a:lnTo>
                    <a:lnTo>
                      <a:pt x="17" y="27"/>
                    </a:lnTo>
                    <a:lnTo>
                      <a:pt x="19" y="32"/>
                    </a:lnTo>
                    <a:lnTo>
                      <a:pt x="27" y="27"/>
                    </a:lnTo>
                    <a:lnTo>
                      <a:pt x="33" y="26"/>
                    </a:lnTo>
                    <a:lnTo>
                      <a:pt x="47" y="29"/>
                    </a:lnTo>
                    <a:lnTo>
                      <a:pt x="52" y="22"/>
                    </a:lnTo>
                    <a:lnTo>
                      <a:pt x="46" y="16"/>
                    </a:lnTo>
                    <a:lnTo>
                      <a:pt x="34" y="14"/>
                    </a:lnTo>
                    <a:lnTo>
                      <a:pt x="41" y="13"/>
                    </a:lnTo>
                    <a:lnTo>
                      <a:pt x="41" y="11"/>
                    </a:lnTo>
                    <a:lnTo>
                      <a:pt x="31" y="10"/>
                    </a:lnTo>
                    <a:lnTo>
                      <a:pt x="30" y="5"/>
                    </a:lnTo>
                    <a:lnTo>
                      <a:pt x="19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4" y="13"/>
                    </a:lnTo>
                    <a:lnTo>
                      <a:pt x="3" y="21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48" name="Freeform 189"/>
              <p:cNvSpPr/>
              <p:nvPr/>
            </p:nvSpPr>
            <p:spPr>
              <a:xfrm>
                <a:off x="2052720" y="2776680"/>
                <a:ext cx="140760" cy="6480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64800"/>
                  <a:gd name="textAreaBottom" fmla="*/ 65160 h 64800"/>
                  <a:gd name="GluePoint1X" fmla="*/ 77 w 89"/>
                  <a:gd name="GluePoint1Y" fmla="*/ 40 h 41"/>
                  <a:gd name="GluePoint2X" fmla="*/ 80 w 89"/>
                  <a:gd name="GluePoint2Y" fmla="*/ 33 h 41"/>
                  <a:gd name="GluePoint3X" fmla="*/ 83 w 89"/>
                  <a:gd name="GluePoint3Y" fmla="*/ 35 h 41"/>
                  <a:gd name="GluePoint4X" fmla="*/ 89 w 89"/>
                  <a:gd name="GluePoint4Y" fmla="*/ 29 h 41"/>
                  <a:gd name="GluePoint5X" fmla="*/ 84 w 89"/>
                  <a:gd name="GluePoint5Y" fmla="*/ 21 h 41"/>
                  <a:gd name="GluePoint6X" fmla="*/ 86 w 89"/>
                  <a:gd name="GluePoint6Y" fmla="*/ 17 h 41"/>
                  <a:gd name="GluePoint7X" fmla="*/ 75 w 89"/>
                  <a:gd name="GluePoint7Y" fmla="*/ 6 h 41"/>
                  <a:gd name="GluePoint8X" fmla="*/ 59 w 89"/>
                  <a:gd name="GluePoint8Y" fmla="*/ 0 h 41"/>
                  <a:gd name="GluePoint9X" fmla="*/ 51 w 89"/>
                  <a:gd name="GluePoint9Y" fmla="*/ 1 h 41"/>
                  <a:gd name="GluePoint10X" fmla="*/ 50 w 89"/>
                  <a:gd name="GluePoint10Y" fmla="*/ 8 h 41"/>
                  <a:gd name="GluePoint11X" fmla="*/ 48 w 89"/>
                  <a:gd name="GluePoint11Y" fmla="*/ 9 h 41"/>
                  <a:gd name="GluePoint12X" fmla="*/ 46 w 89"/>
                  <a:gd name="GluePoint12Y" fmla="*/ 6 h 41"/>
                  <a:gd name="GluePoint13X" fmla="*/ 45 w 89"/>
                  <a:gd name="GluePoint13Y" fmla="*/ 6 h 41"/>
                  <a:gd name="GluePoint14X" fmla="*/ 29 w 89"/>
                  <a:gd name="GluePoint14Y" fmla="*/ 14 h 41"/>
                  <a:gd name="GluePoint15X" fmla="*/ 21 w 89"/>
                  <a:gd name="GluePoint15Y" fmla="*/ 11 h 41"/>
                  <a:gd name="GluePoint16X" fmla="*/ 15 w 89"/>
                  <a:gd name="GluePoint16Y" fmla="*/ 11 h 41"/>
                  <a:gd name="GluePoint17X" fmla="*/ 11 w 89"/>
                  <a:gd name="GluePoint17Y" fmla="*/ 3 h 41"/>
                  <a:gd name="GluePoint18X" fmla="*/ 8 w 89"/>
                  <a:gd name="GluePoint18Y" fmla="*/ 0 h 41"/>
                  <a:gd name="GluePoint19X" fmla="*/ 5 w 89"/>
                  <a:gd name="GluePoint19Y" fmla="*/ 0 h 41"/>
                  <a:gd name="GluePoint20X" fmla="*/ 3 w 89"/>
                  <a:gd name="GluePoint20Y" fmla="*/ 3 h 41"/>
                  <a:gd name="GluePoint21X" fmla="*/ 2 w 89"/>
                  <a:gd name="GluePoint21Y" fmla="*/ 8 h 41"/>
                  <a:gd name="GluePoint22X" fmla="*/ 5 w 89"/>
                  <a:gd name="GluePoint22Y" fmla="*/ 9 h 41"/>
                  <a:gd name="GluePoint23X" fmla="*/ 2 w 89"/>
                  <a:gd name="GluePoint23Y" fmla="*/ 19 h 41"/>
                  <a:gd name="GluePoint24X" fmla="*/ 0 w 89"/>
                  <a:gd name="GluePoint24Y" fmla="*/ 22 h 41"/>
                  <a:gd name="GluePoint25X" fmla="*/ 2 w 89"/>
                  <a:gd name="GluePoint25Y" fmla="*/ 25 h 41"/>
                  <a:gd name="GluePoint26X" fmla="*/ 3 w 89"/>
                  <a:gd name="GluePoint26Y" fmla="*/ 22 h 41"/>
                  <a:gd name="GluePoint27X" fmla="*/ 19 w 89"/>
                  <a:gd name="GluePoint27Y" fmla="*/ 25 h 41"/>
                  <a:gd name="GluePoint28X" fmla="*/ 26 w 89"/>
                  <a:gd name="GluePoint28Y" fmla="*/ 35 h 41"/>
                  <a:gd name="GluePoint29X" fmla="*/ 30 w 89"/>
                  <a:gd name="GluePoint29Y" fmla="*/ 32 h 41"/>
                  <a:gd name="GluePoint30X" fmla="*/ 32 w 89"/>
                  <a:gd name="GluePoint30Y" fmla="*/ 41 h 41"/>
                  <a:gd name="GluePoint31X" fmla="*/ 37 w 89"/>
                  <a:gd name="GluePoint31Y" fmla="*/ 41 h 41"/>
                  <a:gd name="GluePoint32X" fmla="*/ 43 w 89"/>
                  <a:gd name="GluePoint32Y" fmla="*/ 37 h 41"/>
                  <a:gd name="GluePoint33X" fmla="*/ 38 w 89"/>
                  <a:gd name="GluePoint33Y" fmla="*/ 30 h 41"/>
                  <a:gd name="GluePoint34X" fmla="*/ 38 w 89"/>
                  <a:gd name="GluePoint34Y" fmla="*/ 25 h 41"/>
                  <a:gd name="GluePoint35X" fmla="*/ 46 w 89"/>
                  <a:gd name="GluePoint35Y" fmla="*/ 21 h 41"/>
                  <a:gd name="GluePoint36X" fmla="*/ 54 w 89"/>
                  <a:gd name="GluePoint36Y" fmla="*/ 12 h 41"/>
                  <a:gd name="GluePoint37X" fmla="*/ 57 w 89"/>
                  <a:gd name="GluePoint37Y" fmla="*/ 11 h 41"/>
                  <a:gd name="GluePoint38X" fmla="*/ 67 w 89"/>
                  <a:gd name="GluePoint38Y" fmla="*/ 17 h 41"/>
                  <a:gd name="GluePoint39X" fmla="*/ 70 w 89"/>
                  <a:gd name="GluePoint39Y" fmla="*/ 21 h 41"/>
                  <a:gd name="GluePoint40X" fmla="*/ 75 w 89"/>
                  <a:gd name="GluePoint40Y" fmla="*/ 19 h 41"/>
                  <a:gd name="GluePoint41X" fmla="*/ 77 w 89"/>
                  <a:gd name="GluePoint41Y" fmla="*/ 21 h 41"/>
                  <a:gd name="GluePoint42X" fmla="*/ 72 w 89"/>
                  <a:gd name="GluePoint42Y" fmla="*/ 25 h 41"/>
                  <a:gd name="GluePoint43X" fmla="*/ 72 w 89"/>
                  <a:gd name="GluePoint43Y" fmla="*/ 29 h 41"/>
                  <a:gd name="GluePoint44X" fmla="*/ 72 w 89"/>
                  <a:gd name="GluePoint44Y" fmla="*/ 35 h 41"/>
                  <a:gd name="GluePoint45X" fmla="*/ 77 w 89"/>
                  <a:gd name="GluePoint45Y" fmla="*/ 4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9" h="41">
                    <a:moveTo>
                      <a:pt x="77" y="40"/>
                    </a:moveTo>
                    <a:lnTo>
                      <a:pt x="80" y="33"/>
                    </a:lnTo>
                    <a:lnTo>
                      <a:pt x="83" y="35"/>
                    </a:lnTo>
                    <a:lnTo>
                      <a:pt x="89" y="29"/>
                    </a:lnTo>
                    <a:lnTo>
                      <a:pt x="84" y="21"/>
                    </a:lnTo>
                    <a:lnTo>
                      <a:pt x="86" y="17"/>
                    </a:lnTo>
                    <a:lnTo>
                      <a:pt x="75" y="6"/>
                    </a:lnTo>
                    <a:lnTo>
                      <a:pt x="59" y="0"/>
                    </a:lnTo>
                    <a:lnTo>
                      <a:pt x="51" y="1"/>
                    </a:lnTo>
                    <a:lnTo>
                      <a:pt x="50" y="8"/>
                    </a:lnTo>
                    <a:lnTo>
                      <a:pt x="48" y="9"/>
                    </a:lnTo>
                    <a:lnTo>
                      <a:pt x="46" y="6"/>
                    </a:lnTo>
                    <a:lnTo>
                      <a:pt x="45" y="6"/>
                    </a:lnTo>
                    <a:lnTo>
                      <a:pt x="29" y="14"/>
                    </a:lnTo>
                    <a:lnTo>
                      <a:pt x="21" y="11"/>
                    </a:lnTo>
                    <a:lnTo>
                      <a:pt x="15" y="11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2" y="19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3" y="22"/>
                    </a:lnTo>
                    <a:lnTo>
                      <a:pt x="19" y="25"/>
                    </a:lnTo>
                    <a:lnTo>
                      <a:pt x="26" y="35"/>
                    </a:lnTo>
                    <a:lnTo>
                      <a:pt x="30" y="32"/>
                    </a:lnTo>
                    <a:lnTo>
                      <a:pt x="32" y="41"/>
                    </a:lnTo>
                    <a:lnTo>
                      <a:pt x="37" y="41"/>
                    </a:lnTo>
                    <a:lnTo>
                      <a:pt x="43" y="37"/>
                    </a:lnTo>
                    <a:lnTo>
                      <a:pt x="38" y="30"/>
                    </a:lnTo>
                    <a:lnTo>
                      <a:pt x="38" y="25"/>
                    </a:lnTo>
                    <a:lnTo>
                      <a:pt x="46" y="21"/>
                    </a:lnTo>
                    <a:lnTo>
                      <a:pt x="54" y="12"/>
                    </a:lnTo>
                    <a:lnTo>
                      <a:pt x="57" y="11"/>
                    </a:lnTo>
                    <a:lnTo>
                      <a:pt x="67" y="17"/>
                    </a:lnTo>
                    <a:lnTo>
                      <a:pt x="70" y="21"/>
                    </a:lnTo>
                    <a:lnTo>
                      <a:pt x="75" y="19"/>
                    </a:lnTo>
                    <a:lnTo>
                      <a:pt x="77" y="21"/>
                    </a:lnTo>
                    <a:lnTo>
                      <a:pt x="72" y="25"/>
                    </a:lnTo>
                    <a:lnTo>
                      <a:pt x="72" y="29"/>
                    </a:lnTo>
                    <a:lnTo>
                      <a:pt x="72" y="35"/>
                    </a:lnTo>
                    <a:lnTo>
                      <a:pt x="77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49" name="Freeform 190"/>
              <p:cNvSpPr/>
              <p:nvPr/>
            </p:nvSpPr>
            <p:spPr>
              <a:xfrm>
                <a:off x="1892160" y="2639880"/>
                <a:ext cx="55080" cy="360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36000"/>
                  <a:gd name="textAreaBottom" fmla="*/ 36360 h 36000"/>
                  <a:gd name="GluePoint1X" fmla="*/ 0 w 35"/>
                  <a:gd name="GluePoint1Y" fmla="*/ 13 h 23"/>
                  <a:gd name="GluePoint2X" fmla="*/ 3 w 35"/>
                  <a:gd name="GluePoint2Y" fmla="*/ 8 h 23"/>
                  <a:gd name="GluePoint3X" fmla="*/ 8 w 35"/>
                  <a:gd name="GluePoint3Y" fmla="*/ 5 h 23"/>
                  <a:gd name="GluePoint4X" fmla="*/ 11 w 35"/>
                  <a:gd name="GluePoint4Y" fmla="*/ 0 h 23"/>
                  <a:gd name="GluePoint5X" fmla="*/ 15 w 35"/>
                  <a:gd name="GluePoint5Y" fmla="*/ 2 h 23"/>
                  <a:gd name="GluePoint6X" fmla="*/ 25 w 35"/>
                  <a:gd name="GluePoint6Y" fmla="*/ 10 h 23"/>
                  <a:gd name="GluePoint7X" fmla="*/ 30 w 35"/>
                  <a:gd name="GluePoint7Y" fmla="*/ 8 h 23"/>
                  <a:gd name="GluePoint8X" fmla="*/ 33 w 35"/>
                  <a:gd name="GluePoint8Y" fmla="*/ 10 h 23"/>
                  <a:gd name="GluePoint9X" fmla="*/ 35 w 35"/>
                  <a:gd name="GluePoint9Y" fmla="*/ 13 h 23"/>
                  <a:gd name="GluePoint10X" fmla="*/ 35 w 35"/>
                  <a:gd name="GluePoint10Y" fmla="*/ 20 h 23"/>
                  <a:gd name="GluePoint11X" fmla="*/ 28 w 35"/>
                  <a:gd name="GluePoint11Y" fmla="*/ 23 h 23"/>
                  <a:gd name="GluePoint12X" fmla="*/ 20 w 35"/>
                  <a:gd name="GluePoint12Y" fmla="*/ 23 h 23"/>
                  <a:gd name="GluePoint13X" fmla="*/ 6 w 35"/>
                  <a:gd name="GluePoint13Y" fmla="*/ 16 h 23"/>
                  <a:gd name="GluePoint14X" fmla="*/ 0 w 35"/>
                  <a:gd name="GluePoint14Y" fmla="*/ 13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5" h="23">
                    <a:moveTo>
                      <a:pt x="0" y="13"/>
                    </a:moveTo>
                    <a:lnTo>
                      <a:pt x="3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5" y="2"/>
                    </a:lnTo>
                    <a:lnTo>
                      <a:pt x="25" y="10"/>
                    </a:lnTo>
                    <a:lnTo>
                      <a:pt x="30" y="8"/>
                    </a:lnTo>
                    <a:lnTo>
                      <a:pt x="33" y="10"/>
                    </a:lnTo>
                    <a:lnTo>
                      <a:pt x="35" y="13"/>
                    </a:lnTo>
                    <a:lnTo>
                      <a:pt x="35" y="20"/>
                    </a:lnTo>
                    <a:lnTo>
                      <a:pt x="28" y="23"/>
                    </a:lnTo>
                    <a:lnTo>
                      <a:pt x="20" y="23"/>
                    </a:lnTo>
                    <a:lnTo>
                      <a:pt x="6" y="1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50" name="Freeform 191"/>
              <p:cNvSpPr/>
              <p:nvPr/>
            </p:nvSpPr>
            <p:spPr>
              <a:xfrm>
                <a:off x="1952640" y="2625840"/>
                <a:ext cx="107640" cy="1170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17000"/>
                  <a:gd name="textAreaBottom" fmla="*/ 117360 h 117000"/>
                  <a:gd name="GluePoint1X" fmla="*/ 24 w 68"/>
                  <a:gd name="GluePoint1Y" fmla="*/ 69 h 74"/>
                  <a:gd name="GluePoint2X" fmla="*/ 27 w 68"/>
                  <a:gd name="GluePoint2Y" fmla="*/ 67 h 74"/>
                  <a:gd name="GluePoint3X" fmla="*/ 36 w 68"/>
                  <a:gd name="GluePoint3Y" fmla="*/ 70 h 74"/>
                  <a:gd name="GluePoint4X" fmla="*/ 43 w 68"/>
                  <a:gd name="GluePoint4Y" fmla="*/ 70 h 74"/>
                  <a:gd name="GluePoint5X" fmla="*/ 49 w 68"/>
                  <a:gd name="GluePoint5Y" fmla="*/ 74 h 74"/>
                  <a:gd name="GluePoint6X" fmla="*/ 55 w 68"/>
                  <a:gd name="GluePoint6Y" fmla="*/ 72 h 74"/>
                  <a:gd name="GluePoint7X" fmla="*/ 54 w 68"/>
                  <a:gd name="GluePoint7Y" fmla="*/ 62 h 74"/>
                  <a:gd name="GluePoint8X" fmla="*/ 57 w 68"/>
                  <a:gd name="GluePoint8Y" fmla="*/ 56 h 74"/>
                  <a:gd name="GluePoint9X" fmla="*/ 60 w 68"/>
                  <a:gd name="GluePoint9Y" fmla="*/ 25 h 74"/>
                  <a:gd name="GluePoint10X" fmla="*/ 65 w 68"/>
                  <a:gd name="GluePoint10Y" fmla="*/ 13 h 74"/>
                  <a:gd name="GluePoint11X" fmla="*/ 68 w 68"/>
                  <a:gd name="GluePoint11Y" fmla="*/ 0 h 74"/>
                  <a:gd name="GluePoint12X" fmla="*/ 63 w 68"/>
                  <a:gd name="GluePoint12Y" fmla="*/ 0 h 74"/>
                  <a:gd name="GluePoint13X" fmla="*/ 52 w 68"/>
                  <a:gd name="GluePoint13Y" fmla="*/ 6 h 74"/>
                  <a:gd name="GluePoint14X" fmla="*/ 47 w 68"/>
                  <a:gd name="GluePoint14Y" fmla="*/ 6 h 74"/>
                  <a:gd name="GluePoint15X" fmla="*/ 44 w 68"/>
                  <a:gd name="GluePoint15Y" fmla="*/ 3 h 74"/>
                  <a:gd name="GluePoint16X" fmla="*/ 38 w 68"/>
                  <a:gd name="GluePoint16Y" fmla="*/ 13 h 74"/>
                  <a:gd name="GluePoint17X" fmla="*/ 35 w 68"/>
                  <a:gd name="GluePoint17Y" fmla="*/ 13 h 74"/>
                  <a:gd name="GluePoint18X" fmla="*/ 28 w 68"/>
                  <a:gd name="GluePoint18Y" fmla="*/ 19 h 74"/>
                  <a:gd name="GluePoint19X" fmla="*/ 22 w 68"/>
                  <a:gd name="GluePoint19Y" fmla="*/ 16 h 74"/>
                  <a:gd name="GluePoint20X" fmla="*/ 19 w 68"/>
                  <a:gd name="GluePoint20Y" fmla="*/ 22 h 74"/>
                  <a:gd name="GluePoint21X" fmla="*/ 12 w 68"/>
                  <a:gd name="GluePoint21Y" fmla="*/ 22 h 74"/>
                  <a:gd name="GluePoint22X" fmla="*/ 12 w 68"/>
                  <a:gd name="GluePoint22Y" fmla="*/ 29 h 74"/>
                  <a:gd name="GluePoint23X" fmla="*/ 8 w 68"/>
                  <a:gd name="GluePoint23Y" fmla="*/ 34 h 74"/>
                  <a:gd name="GluePoint24X" fmla="*/ 3 w 68"/>
                  <a:gd name="GluePoint24Y" fmla="*/ 35 h 74"/>
                  <a:gd name="GluePoint25X" fmla="*/ 0 w 68"/>
                  <a:gd name="GluePoint25Y" fmla="*/ 35 h 74"/>
                  <a:gd name="GluePoint26X" fmla="*/ 0 w 68"/>
                  <a:gd name="GluePoint26Y" fmla="*/ 37 h 74"/>
                  <a:gd name="GluePoint27X" fmla="*/ 24 w 68"/>
                  <a:gd name="GluePoint27Y" fmla="*/ 69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8" h="74">
                    <a:moveTo>
                      <a:pt x="24" y="69"/>
                    </a:moveTo>
                    <a:lnTo>
                      <a:pt x="27" y="67"/>
                    </a:lnTo>
                    <a:lnTo>
                      <a:pt x="36" y="70"/>
                    </a:lnTo>
                    <a:lnTo>
                      <a:pt x="43" y="70"/>
                    </a:lnTo>
                    <a:lnTo>
                      <a:pt x="49" y="74"/>
                    </a:lnTo>
                    <a:lnTo>
                      <a:pt x="55" y="72"/>
                    </a:lnTo>
                    <a:lnTo>
                      <a:pt x="54" y="62"/>
                    </a:lnTo>
                    <a:lnTo>
                      <a:pt x="57" y="56"/>
                    </a:lnTo>
                    <a:lnTo>
                      <a:pt x="60" y="25"/>
                    </a:lnTo>
                    <a:lnTo>
                      <a:pt x="65" y="13"/>
                    </a:lnTo>
                    <a:lnTo>
                      <a:pt x="68" y="0"/>
                    </a:lnTo>
                    <a:lnTo>
                      <a:pt x="63" y="0"/>
                    </a:lnTo>
                    <a:lnTo>
                      <a:pt x="52" y="6"/>
                    </a:lnTo>
                    <a:lnTo>
                      <a:pt x="47" y="6"/>
                    </a:lnTo>
                    <a:lnTo>
                      <a:pt x="44" y="3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28" y="19"/>
                    </a:lnTo>
                    <a:lnTo>
                      <a:pt x="22" y="16"/>
                    </a:lnTo>
                    <a:lnTo>
                      <a:pt x="19" y="22"/>
                    </a:lnTo>
                    <a:lnTo>
                      <a:pt x="12" y="22"/>
                    </a:lnTo>
                    <a:lnTo>
                      <a:pt x="12" y="29"/>
                    </a:lnTo>
                    <a:lnTo>
                      <a:pt x="8" y="34"/>
                    </a:lnTo>
                    <a:lnTo>
                      <a:pt x="3" y="35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24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51" name="Freeform 192"/>
              <p:cNvSpPr/>
              <p:nvPr/>
            </p:nvSpPr>
            <p:spPr>
              <a:xfrm>
                <a:off x="1909800" y="2597040"/>
                <a:ext cx="150480" cy="838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83880"/>
                  <a:gd name="textAreaBottom" fmla="*/ 84240 h 83880"/>
                  <a:gd name="GluePoint1X" fmla="*/ 95 w 95"/>
                  <a:gd name="GluePoint1Y" fmla="*/ 18 h 53"/>
                  <a:gd name="GluePoint2X" fmla="*/ 90 w 95"/>
                  <a:gd name="GluePoint2Y" fmla="*/ 18 h 53"/>
                  <a:gd name="GluePoint3X" fmla="*/ 79 w 95"/>
                  <a:gd name="GluePoint3Y" fmla="*/ 24 h 53"/>
                  <a:gd name="GluePoint4X" fmla="*/ 74 w 95"/>
                  <a:gd name="GluePoint4Y" fmla="*/ 24 h 53"/>
                  <a:gd name="GluePoint5X" fmla="*/ 71 w 95"/>
                  <a:gd name="GluePoint5Y" fmla="*/ 21 h 53"/>
                  <a:gd name="GluePoint6X" fmla="*/ 65 w 95"/>
                  <a:gd name="GluePoint6Y" fmla="*/ 31 h 53"/>
                  <a:gd name="GluePoint7X" fmla="*/ 62 w 95"/>
                  <a:gd name="GluePoint7Y" fmla="*/ 31 h 53"/>
                  <a:gd name="GluePoint8X" fmla="*/ 55 w 95"/>
                  <a:gd name="GluePoint8Y" fmla="*/ 37 h 53"/>
                  <a:gd name="GluePoint9X" fmla="*/ 49 w 95"/>
                  <a:gd name="GluePoint9Y" fmla="*/ 34 h 53"/>
                  <a:gd name="GluePoint10X" fmla="*/ 46 w 95"/>
                  <a:gd name="GluePoint10Y" fmla="*/ 40 h 53"/>
                  <a:gd name="GluePoint11X" fmla="*/ 39 w 95"/>
                  <a:gd name="GluePoint11Y" fmla="*/ 40 h 53"/>
                  <a:gd name="GluePoint12X" fmla="*/ 39 w 95"/>
                  <a:gd name="GluePoint12Y" fmla="*/ 47 h 53"/>
                  <a:gd name="GluePoint13X" fmla="*/ 35 w 95"/>
                  <a:gd name="GluePoint13Y" fmla="*/ 52 h 53"/>
                  <a:gd name="GluePoint14X" fmla="*/ 30 w 95"/>
                  <a:gd name="GluePoint14Y" fmla="*/ 53 h 53"/>
                  <a:gd name="GluePoint15X" fmla="*/ 27 w 95"/>
                  <a:gd name="GluePoint15Y" fmla="*/ 47 h 53"/>
                  <a:gd name="GluePoint16X" fmla="*/ 24 w 95"/>
                  <a:gd name="GluePoint16Y" fmla="*/ 47 h 53"/>
                  <a:gd name="GluePoint17X" fmla="*/ 24 w 95"/>
                  <a:gd name="GluePoint17Y" fmla="*/ 40 h 53"/>
                  <a:gd name="GluePoint18X" fmla="*/ 22 w 95"/>
                  <a:gd name="GluePoint18Y" fmla="*/ 37 h 53"/>
                  <a:gd name="GluePoint19X" fmla="*/ 19 w 95"/>
                  <a:gd name="GluePoint19Y" fmla="*/ 35 h 53"/>
                  <a:gd name="GluePoint20X" fmla="*/ 14 w 95"/>
                  <a:gd name="GluePoint20Y" fmla="*/ 37 h 53"/>
                  <a:gd name="GluePoint21X" fmla="*/ 4 w 95"/>
                  <a:gd name="GluePoint21Y" fmla="*/ 29 h 53"/>
                  <a:gd name="GluePoint22X" fmla="*/ 0 w 95"/>
                  <a:gd name="GluePoint22Y" fmla="*/ 27 h 53"/>
                  <a:gd name="GluePoint23X" fmla="*/ 3 w 95"/>
                  <a:gd name="GluePoint23Y" fmla="*/ 24 h 53"/>
                  <a:gd name="GluePoint24X" fmla="*/ 4 w 95"/>
                  <a:gd name="GluePoint24Y" fmla="*/ 18 h 53"/>
                  <a:gd name="GluePoint25X" fmla="*/ 17 w 95"/>
                  <a:gd name="GluePoint25Y" fmla="*/ 8 h 53"/>
                  <a:gd name="GluePoint26X" fmla="*/ 19 w 95"/>
                  <a:gd name="GluePoint26Y" fmla="*/ 5 h 53"/>
                  <a:gd name="GluePoint27X" fmla="*/ 28 w 95"/>
                  <a:gd name="GluePoint27Y" fmla="*/ 3 h 53"/>
                  <a:gd name="GluePoint28X" fmla="*/ 43 w 95"/>
                  <a:gd name="GluePoint28Y" fmla="*/ 5 h 53"/>
                  <a:gd name="GluePoint29X" fmla="*/ 57 w 95"/>
                  <a:gd name="GluePoint29Y" fmla="*/ 0 h 53"/>
                  <a:gd name="GluePoint30X" fmla="*/ 60 w 95"/>
                  <a:gd name="GluePoint30Y" fmla="*/ 2 h 53"/>
                  <a:gd name="GluePoint31X" fmla="*/ 70 w 95"/>
                  <a:gd name="GluePoint31Y" fmla="*/ 2 h 53"/>
                  <a:gd name="GluePoint32X" fmla="*/ 82 w 95"/>
                  <a:gd name="GluePoint32Y" fmla="*/ 6 h 53"/>
                  <a:gd name="GluePoint33X" fmla="*/ 92 w 95"/>
                  <a:gd name="GluePoint33Y" fmla="*/ 13 h 53"/>
                  <a:gd name="GluePoint34X" fmla="*/ 95 w 95"/>
                  <a:gd name="GluePoint34Y" fmla="*/ 18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95" h="53">
                    <a:moveTo>
                      <a:pt x="95" y="18"/>
                    </a:moveTo>
                    <a:lnTo>
                      <a:pt x="90" y="18"/>
                    </a:lnTo>
                    <a:lnTo>
                      <a:pt x="79" y="24"/>
                    </a:lnTo>
                    <a:lnTo>
                      <a:pt x="74" y="24"/>
                    </a:lnTo>
                    <a:lnTo>
                      <a:pt x="71" y="21"/>
                    </a:lnTo>
                    <a:lnTo>
                      <a:pt x="65" y="31"/>
                    </a:lnTo>
                    <a:lnTo>
                      <a:pt x="62" y="31"/>
                    </a:lnTo>
                    <a:lnTo>
                      <a:pt x="55" y="37"/>
                    </a:lnTo>
                    <a:lnTo>
                      <a:pt x="49" y="34"/>
                    </a:lnTo>
                    <a:lnTo>
                      <a:pt x="46" y="40"/>
                    </a:lnTo>
                    <a:lnTo>
                      <a:pt x="39" y="40"/>
                    </a:lnTo>
                    <a:lnTo>
                      <a:pt x="39" y="47"/>
                    </a:lnTo>
                    <a:lnTo>
                      <a:pt x="35" y="52"/>
                    </a:lnTo>
                    <a:lnTo>
                      <a:pt x="30" y="53"/>
                    </a:lnTo>
                    <a:lnTo>
                      <a:pt x="27" y="47"/>
                    </a:lnTo>
                    <a:lnTo>
                      <a:pt x="24" y="47"/>
                    </a:lnTo>
                    <a:lnTo>
                      <a:pt x="24" y="40"/>
                    </a:lnTo>
                    <a:lnTo>
                      <a:pt x="22" y="37"/>
                    </a:lnTo>
                    <a:lnTo>
                      <a:pt x="19" y="35"/>
                    </a:lnTo>
                    <a:lnTo>
                      <a:pt x="14" y="37"/>
                    </a:lnTo>
                    <a:lnTo>
                      <a:pt x="4" y="29"/>
                    </a:lnTo>
                    <a:lnTo>
                      <a:pt x="0" y="27"/>
                    </a:lnTo>
                    <a:lnTo>
                      <a:pt x="3" y="24"/>
                    </a:lnTo>
                    <a:lnTo>
                      <a:pt x="4" y="18"/>
                    </a:lnTo>
                    <a:lnTo>
                      <a:pt x="17" y="8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43" y="5"/>
                    </a:lnTo>
                    <a:lnTo>
                      <a:pt x="57" y="0"/>
                    </a:lnTo>
                    <a:lnTo>
                      <a:pt x="60" y="2"/>
                    </a:lnTo>
                    <a:lnTo>
                      <a:pt x="70" y="2"/>
                    </a:lnTo>
                    <a:lnTo>
                      <a:pt x="82" y="6"/>
                    </a:lnTo>
                    <a:lnTo>
                      <a:pt x="92" y="13"/>
                    </a:lnTo>
                    <a:lnTo>
                      <a:pt x="95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52" name="Freeform 193"/>
              <p:cNvSpPr/>
              <p:nvPr/>
            </p:nvSpPr>
            <p:spPr>
              <a:xfrm>
                <a:off x="1987560" y="2732040"/>
                <a:ext cx="77400" cy="7884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78840"/>
                  <a:gd name="textAreaBottom" fmla="*/ 79200 h 78840"/>
                  <a:gd name="GluePoint1X" fmla="*/ 41 w 49"/>
                  <a:gd name="GluePoint1Y" fmla="*/ 50 h 50"/>
                  <a:gd name="GluePoint2X" fmla="*/ 43 w 49"/>
                  <a:gd name="GluePoint2Y" fmla="*/ 47 h 50"/>
                  <a:gd name="GluePoint3X" fmla="*/ 46 w 49"/>
                  <a:gd name="GluePoint3Y" fmla="*/ 37 h 50"/>
                  <a:gd name="GluePoint4X" fmla="*/ 43 w 49"/>
                  <a:gd name="GluePoint4Y" fmla="*/ 36 h 50"/>
                  <a:gd name="GluePoint5X" fmla="*/ 44 w 49"/>
                  <a:gd name="GluePoint5Y" fmla="*/ 31 h 50"/>
                  <a:gd name="GluePoint6X" fmla="*/ 46 w 49"/>
                  <a:gd name="GluePoint6Y" fmla="*/ 28 h 50"/>
                  <a:gd name="GluePoint7X" fmla="*/ 49 w 49"/>
                  <a:gd name="GluePoint7Y" fmla="*/ 28 h 50"/>
                  <a:gd name="GluePoint8X" fmla="*/ 38 w 49"/>
                  <a:gd name="GluePoint8Y" fmla="*/ 18 h 50"/>
                  <a:gd name="GluePoint9X" fmla="*/ 33 w 49"/>
                  <a:gd name="GluePoint9Y" fmla="*/ 5 h 50"/>
                  <a:gd name="GluePoint10X" fmla="*/ 27 w 49"/>
                  <a:gd name="GluePoint10Y" fmla="*/ 7 h 50"/>
                  <a:gd name="GluePoint11X" fmla="*/ 21 w 49"/>
                  <a:gd name="GluePoint11Y" fmla="*/ 3 h 50"/>
                  <a:gd name="GluePoint12X" fmla="*/ 14 w 49"/>
                  <a:gd name="GluePoint12Y" fmla="*/ 3 h 50"/>
                  <a:gd name="GluePoint13X" fmla="*/ 5 w 49"/>
                  <a:gd name="GluePoint13Y" fmla="*/ 0 h 50"/>
                  <a:gd name="GluePoint14X" fmla="*/ 2 w 49"/>
                  <a:gd name="GluePoint14Y" fmla="*/ 2 h 50"/>
                  <a:gd name="GluePoint15X" fmla="*/ 0 w 49"/>
                  <a:gd name="GluePoint15Y" fmla="*/ 13 h 50"/>
                  <a:gd name="GluePoint16X" fmla="*/ 2 w 49"/>
                  <a:gd name="GluePoint16Y" fmla="*/ 21 h 50"/>
                  <a:gd name="GluePoint17X" fmla="*/ 11 w 49"/>
                  <a:gd name="GluePoint17Y" fmla="*/ 28 h 50"/>
                  <a:gd name="GluePoint18X" fmla="*/ 13 w 49"/>
                  <a:gd name="GluePoint18Y" fmla="*/ 23 h 50"/>
                  <a:gd name="GluePoint19X" fmla="*/ 9 w 49"/>
                  <a:gd name="GluePoint19Y" fmla="*/ 20 h 50"/>
                  <a:gd name="GluePoint20X" fmla="*/ 13 w 49"/>
                  <a:gd name="GluePoint20Y" fmla="*/ 20 h 50"/>
                  <a:gd name="GluePoint21X" fmla="*/ 19 w 49"/>
                  <a:gd name="GluePoint21Y" fmla="*/ 29 h 50"/>
                  <a:gd name="GluePoint22X" fmla="*/ 32 w 49"/>
                  <a:gd name="GluePoint22Y" fmla="*/ 37 h 50"/>
                  <a:gd name="GluePoint23X" fmla="*/ 32 w 49"/>
                  <a:gd name="GluePoint23Y" fmla="*/ 45 h 50"/>
                  <a:gd name="GluePoint24X" fmla="*/ 37 w 49"/>
                  <a:gd name="GluePoint24Y" fmla="*/ 49 h 50"/>
                  <a:gd name="GluePoint25X" fmla="*/ 35 w 49"/>
                  <a:gd name="GluePoint25Y" fmla="*/ 44 h 50"/>
                  <a:gd name="GluePoint26X" fmla="*/ 37 w 49"/>
                  <a:gd name="GluePoint26Y" fmla="*/ 44 h 50"/>
                  <a:gd name="GluePoint27X" fmla="*/ 41 w 49"/>
                  <a:gd name="GluePoint27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9" h="50">
                    <a:moveTo>
                      <a:pt x="41" y="50"/>
                    </a:moveTo>
                    <a:lnTo>
                      <a:pt x="43" y="47"/>
                    </a:lnTo>
                    <a:lnTo>
                      <a:pt x="46" y="37"/>
                    </a:lnTo>
                    <a:lnTo>
                      <a:pt x="43" y="36"/>
                    </a:lnTo>
                    <a:lnTo>
                      <a:pt x="44" y="31"/>
                    </a:lnTo>
                    <a:lnTo>
                      <a:pt x="46" y="28"/>
                    </a:lnTo>
                    <a:lnTo>
                      <a:pt x="49" y="28"/>
                    </a:lnTo>
                    <a:lnTo>
                      <a:pt x="38" y="18"/>
                    </a:lnTo>
                    <a:lnTo>
                      <a:pt x="33" y="5"/>
                    </a:lnTo>
                    <a:lnTo>
                      <a:pt x="27" y="7"/>
                    </a:lnTo>
                    <a:lnTo>
                      <a:pt x="21" y="3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13"/>
                    </a:lnTo>
                    <a:lnTo>
                      <a:pt x="2" y="21"/>
                    </a:lnTo>
                    <a:lnTo>
                      <a:pt x="11" y="28"/>
                    </a:lnTo>
                    <a:lnTo>
                      <a:pt x="13" y="23"/>
                    </a:lnTo>
                    <a:lnTo>
                      <a:pt x="9" y="20"/>
                    </a:lnTo>
                    <a:lnTo>
                      <a:pt x="13" y="20"/>
                    </a:lnTo>
                    <a:lnTo>
                      <a:pt x="19" y="29"/>
                    </a:lnTo>
                    <a:lnTo>
                      <a:pt x="32" y="37"/>
                    </a:lnTo>
                    <a:lnTo>
                      <a:pt x="32" y="45"/>
                    </a:lnTo>
                    <a:lnTo>
                      <a:pt x="37" y="49"/>
                    </a:lnTo>
                    <a:lnTo>
                      <a:pt x="35" y="44"/>
                    </a:lnTo>
                    <a:lnTo>
                      <a:pt x="37" y="44"/>
                    </a:lnTo>
                    <a:lnTo>
                      <a:pt x="41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53" name="Freeform 194"/>
              <p:cNvSpPr/>
              <p:nvPr/>
            </p:nvSpPr>
            <p:spPr>
              <a:xfrm>
                <a:off x="1919160" y="2529000"/>
                <a:ext cx="33120" cy="709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70920"/>
                  <a:gd name="textAreaBottom" fmla="*/ 71280 h 70920"/>
                  <a:gd name="GluePoint1X" fmla="*/ 5 w 21"/>
                  <a:gd name="GluePoint1Y" fmla="*/ 45 h 45"/>
                  <a:gd name="GluePoint2X" fmla="*/ 0 w 21"/>
                  <a:gd name="GluePoint2Y" fmla="*/ 43 h 45"/>
                  <a:gd name="GluePoint3X" fmla="*/ 5 w 21"/>
                  <a:gd name="GluePoint3Y" fmla="*/ 9 h 45"/>
                  <a:gd name="GluePoint4X" fmla="*/ 10 w 21"/>
                  <a:gd name="GluePoint4Y" fmla="*/ 9 h 45"/>
                  <a:gd name="GluePoint5X" fmla="*/ 14 w 21"/>
                  <a:gd name="GluePoint5Y" fmla="*/ 1 h 45"/>
                  <a:gd name="GluePoint6X" fmla="*/ 18 w 21"/>
                  <a:gd name="GluePoint6Y" fmla="*/ 0 h 45"/>
                  <a:gd name="GluePoint7X" fmla="*/ 21 w 21"/>
                  <a:gd name="GluePoint7Y" fmla="*/ 3 h 45"/>
                  <a:gd name="GluePoint8X" fmla="*/ 18 w 21"/>
                  <a:gd name="GluePoint8Y" fmla="*/ 12 h 45"/>
                  <a:gd name="GluePoint9X" fmla="*/ 16 w 21"/>
                  <a:gd name="GluePoint9Y" fmla="*/ 27 h 45"/>
                  <a:gd name="GluePoint10X" fmla="*/ 13 w 21"/>
                  <a:gd name="GluePoint10Y" fmla="*/ 33 h 45"/>
                  <a:gd name="GluePoint11X" fmla="*/ 6 w 21"/>
                  <a:gd name="GluePoint11Y" fmla="*/ 40 h 45"/>
                  <a:gd name="GluePoint12X" fmla="*/ 5 w 21"/>
                  <a:gd name="GluePoint12Y" fmla="*/ 45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1" h="45">
                    <a:moveTo>
                      <a:pt x="5" y="45"/>
                    </a:moveTo>
                    <a:lnTo>
                      <a:pt x="0" y="43"/>
                    </a:lnTo>
                    <a:lnTo>
                      <a:pt x="5" y="9"/>
                    </a:lnTo>
                    <a:lnTo>
                      <a:pt x="10" y="9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18" y="12"/>
                    </a:lnTo>
                    <a:lnTo>
                      <a:pt x="16" y="27"/>
                    </a:lnTo>
                    <a:lnTo>
                      <a:pt x="13" y="33"/>
                    </a:lnTo>
                    <a:lnTo>
                      <a:pt x="6" y="4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54" name="Freeform 195"/>
              <p:cNvSpPr/>
              <p:nvPr/>
            </p:nvSpPr>
            <p:spPr>
              <a:xfrm>
                <a:off x="2290680" y="2705040"/>
                <a:ext cx="326520" cy="318600"/>
              </a:xfrm>
              <a:custGeom>
                <a:avLst/>
                <a:gdLst>
                  <a:gd name="textAreaLeft" fmla="*/ 0 w 326520"/>
                  <a:gd name="textAreaRight" fmla="*/ 326880 w 326520"/>
                  <a:gd name="textAreaTop" fmla="*/ 0 h 318600"/>
                  <a:gd name="textAreaBottom" fmla="*/ 318960 h 318600"/>
                  <a:gd name="GluePoint1X" fmla="*/ 23 w 206"/>
                  <a:gd name="GluePoint1Y" fmla="*/ 11 h 201"/>
                  <a:gd name="GluePoint2X" fmla="*/ 27 w 206"/>
                  <a:gd name="GluePoint2Y" fmla="*/ 29 h 201"/>
                  <a:gd name="GluePoint3X" fmla="*/ 20 w 206"/>
                  <a:gd name="GluePoint3Y" fmla="*/ 43 h 201"/>
                  <a:gd name="GluePoint4X" fmla="*/ 27 w 206"/>
                  <a:gd name="GluePoint4Y" fmla="*/ 54 h 201"/>
                  <a:gd name="GluePoint5X" fmla="*/ 35 w 206"/>
                  <a:gd name="GluePoint5Y" fmla="*/ 49 h 201"/>
                  <a:gd name="GluePoint6X" fmla="*/ 28 w 206"/>
                  <a:gd name="GluePoint6Y" fmla="*/ 32 h 201"/>
                  <a:gd name="GluePoint7X" fmla="*/ 39 w 206"/>
                  <a:gd name="GluePoint7Y" fmla="*/ 16 h 201"/>
                  <a:gd name="GluePoint8X" fmla="*/ 55 w 206"/>
                  <a:gd name="GluePoint8Y" fmla="*/ 9 h 201"/>
                  <a:gd name="GluePoint9X" fmla="*/ 50 w 206"/>
                  <a:gd name="GluePoint9Y" fmla="*/ 1 h 201"/>
                  <a:gd name="GluePoint10X" fmla="*/ 55 w 206"/>
                  <a:gd name="GluePoint10Y" fmla="*/ 0 h 201"/>
                  <a:gd name="GluePoint11X" fmla="*/ 76 w 206"/>
                  <a:gd name="GluePoint11Y" fmla="*/ 16 h 201"/>
                  <a:gd name="GluePoint12X" fmla="*/ 82 w 206"/>
                  <a:gd name="GluePoint12Y" fmla="*/ 29 h 201"/>
                  <a:gd name="GluePoint13X" fmla="*/ 117 w 206"/>
                  <a:gd name="GluePoint13Y" fmla="*/ 35 h 201"/>
                  <a:gd name="GluePoint14X" fmla="*/ 133 w 206"/>
                  <a:gd name="GluePoint14Y" fmla="*/ 33 h 201"/>
                  <a:gd name="GluePoint15X" fmla="*/ 146 w 206"/>
                  <a:gd name="GluePoint15Y" fmla="*/ 30 h 201"/>
                  <a:gd name="GluePoint16X" fmla="*/ 139 w 206"/>
                  <a:gd name="GluePoint16Y" fmla="*/ 27 h 201"/>
                  <a:gd name="GluePoint17X" fmla="*/ 173 w 206"/>
                  <a:gd name="GluePoint17Y" fmla="*/ 27 h 201"/>
                  <a:gd name="GluePoint18X" fmla="*/ 160 w 206"/>
                  <a:gd name="GluePoint18Y" fmla="*/ 29 h 201"/>
                  <a:gd name="GluePoint19X" fmla="*/ 165 w 206"/>
                  <a:gd name="GluePoint19Y" fmla="*/ 35 h 201"/>
                  <a:gd name="GluePoint20X" fmla="*/ 177 w 206"/>
                  <a:gd name="GluePoint20Y" fmla="*/ 41 h 201"/>
                  <a:gd name="GluePoint21X" fmla="*/ 190 w 206"/>
                  <a:gd name="GluePoint21Y" fmla="*/ 61 h 201"/>
                  <a:gd name="GluePoint22X" fmla="*/ 187 w 206"/>
                  <a:gd name="GluePoint22Y" fmla="*/ 66 h 201"/>
                  <a:gd name="GluePoint23X" fmla="*/ 200 w 206"/>
                  <a:gd name="GluePoint23Y" fmla="*/ 62 h 201"/>
                  <a:gd name="GluePoint24X" fmla="*/ 204 w 206"/>
                  <a:gd name="GluePoint24Y" fmla="*/ 72 h 201"/>
                  <a:gd name="GluePoint25X" fmla="*/ 190 w 206"/>
                  <a:gd name="GluePoint25Y" fmla="*/ 88 h 201"/>
                  <a:gd name="GluePoint26X" fmla="*/ 185 w 206"/>
                  <a:gd name="GluePoint26Y" fmla="*/ 96 h 201"/>
                  <a:gd name="GluePoint27X" fmla="*/ 182 w 206"/>
                  <a:gd name="GluePoint27Y" fmla="*/ 106 h 201"/>
                  <a:gd name="GluePoint28X" fmla="*/ 192 w 206"/>
                  <a:gd name="GluePoint28Y" fmla="*/ 123 h 201"/>
                  <a:gd name="GluePoint29X" fmla="*/ 185 w 206"/>
                  <a:gd name="GluePoint29Y" fmla="*/ 133 h 201"/>
                  <a:gd name="GluePoint30X" fmla="*/ 173 w 206"/>
                  <a:gd name="GluePoint30Y" fmla="*/ 139 h 201"/>
                  <a:gd name="GluePoint31X" fmla="*/ 154 w 206"/>
                  <a:gd name="GluePoint31Y" fmla="*/ 146 h 201"/>
                  <a:gd name="GluePoint32X" fmla="*/ 136 w 206"/>
                  <a:gd name="GluePoint32Y" fmla="*/ 139 h 201"/>
                  <a:gd name="GluePoint33X" fmla="*/ 128 w 206"/>
                  <a:gd name="GluePoint33Y" fmla="*/ 144 h 201"/>
                  <a:gd name="GluePoint34X" fmla="*/ 133 w 206"/>
                  <a:gd name="GluePoint34Y" fmla="*/ 159 h 201"/>
                  <a:gd name="GluePoint35X" fmla="*/ 147 w 206"/>
                  <a:gd name="GluePoint35Y" fmla="*/ 172 h 201"/>
                  <a:gd name="GluePoint36X" fmla="*/ 138 w 206"/>
                  <a:gd name="GluePoint36Y" fmla="*/ 180 h 201"/>
                  <a:gd name="GluePoint37X" fmla="*/ 117 w 206"/>
                  <a:gd name="GluePoint37Y" fmla="*/ 196 h 201"/>
                  <a:gd name="GluePoint38X" fmla="*/ 101 w 206"/>
                  <a:gd name="GluePoint38Y" fmla="*/ 201 h 201"/>
                  <a:gd name="GluePoint39X" fmla="*/ 87 w 206"/>
                  <a:gd name="GluePoint39Y" fmla="*/ 173 h 201"/>
                  <a:gd name="GluePoint40X" fmla="*/ 89 w 206"/>
                  <a:gd name="GluePoint40Y" fmla="*/ 156 h 201"/>
                  <a:gd name="GluePoint41X" fmla="*/ 81 w 206"/>
                  <a:gd name="GluePoint41Y" fmla="*/ 143 h 201"/>
                  <a:gd name="GluePoint42X" fmla="*/ 82 w 206"/>
                  <a:gd name="GluePoint42Y" fmla="*/ 120 h 201"/>
                  <a:gd name="GluePoint43X" fmla="*/ 87 w 206"/>
                  <a:gd name="GluePoint43Y" fmla="*/ 104 h 201"/>
                  <a:gd name="GluePoint44X" fmla="*/ 73 w 206"/>
                  <a:gd name="GluePoint44Y" fmla="*/ 107 h 201"/>
                  <a:gd name="GluePoint45X" fmla="*/ 57 w 206"/>
                  <a:gd name="GluePoint45Y" fmla="*/ 107 h 201"/>
                  <a:gd name="GluePoint46X" fmla="*/ 39 w 206"/>
                  <a:gd name="GluePoint46Y" fmla="*/ 88 h 201"/>
                  <a:gd name="GluePoint47X" fmla="*/ 19 w 206"/>
                  <a:gd name="GluePoint47Y" fmla="*/ 88 h 201"/>
                  <a:gd name="GluePoint48X" fmla="*/ 12 w 206"/>
                  <a:gd name="GluePoint48Y" fmla="*/ 69 h 201"/>
                  <a:gd name="GluePoint49X" fmla="*/ 6 w 206"/>
                  <a:gd name="GluePoint49Y" fmla="*/ 53 h 201"/>
                  <a:gd name="GluePoint50X" fmla="*/ 3 w 206"/>
                  <a:gd name="GluePoint50Y" fmla="*/ 43 h 201"/>
                  <a:gd name="GluePoint51X" fmla="*/ 12 w 206"/>
                  <a:gd name="GluePoint51Y" fmla="*/ 22 h 201"/>
                  <a:gd name="GluePoint52X" fmla="*/ 31 w 206"/>
                  <a:gd name="GluePoint52Y" fmla="*/ 6 h 2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206" h="201">
                    <a:moveTo>
                      <a:pt x="31" y="6"/>
                    </a:moveTo>
                    <a:lnTo>
                      <a:pt x="23" y="11"/>
                    </a:lnTo>
                    <a:lnTo>
                      <a:pt x="27" y="25"/>
                    </a:lnTo>
                    <a:lnTo>
                      <a:pt x="27" y="29"/>
                    </a:lnTo>
                    <a:lnTo>
                      <a:pt x="20" y="37"/>
                    </a:lnTo>
                    <a:lnTo>
                      <a:pt x="20" y="43"/>
                    </a:lnTo>
                    <a:lnTo>
                      <a:pt x="23" y="48"/>
                    </a:lnTo>
                    <a:lnTo>
                      <a:pt x="27" y="54"/>
                    </a:lnTo>
                    <a:lnTo>
                      <a:pt x="30" y="54"/>
                    </a:lnTo>
                    <a:lnTo>
                      <a:pt x="35" y="49"/>
                    </a:lnTo>
                    <a:lnTo>
                      <a:pt x="35" y="41"/>
                    </a:lnTo>
                    <a:lnTo>
                      <a:pt x="28" y="32"/>
                    </a:lnTo>
                    <a:lnTo>
                      <a:pt x="30" y="24"/>
                    </a:lnTo>
                    <a:lnTo>
                      <a:pt x="39" y="16"/>
                    </a:lnTo>
                    <a:lnTo>
                      <a:pt x="55" y="12"/>
                    </a:lnTo>
                    <a:lnTo>
                      <a:pt x="55" y="9"/>
                    </a:lnTo>
                    <a:lnTo>
                      <a:pt x="49" y="8"/>
                    </a:lnTo>
                    <a:lnTo>
                      <a:pt x="50" y="1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8" y="12"/>
                    </a:lnTo>
                    <a:lnTo>
                      <a:pt x="76" y="16"/>
                    </a:lnTo>
                    <a:lnTo>
                      <a:pt x="79" y="27"/>
                    </a:lnTo>
                    <a:lnTo>
                      <a:pt x="82" y="29"/>
                    </a:lnTo>
                    <a:lnTo>
                      <a:pt x="111" y="27"/>
                    </a:lnTo>
                    <a:lnTo>
                      <a:pt x="117" y="35"/>
                    </a:lnTo>
                    <a:lnTo>
                      <a:pt x="125" y="35"/>
                    </a:lnTo>
                    <a:lnTo>
                      <a:pt x="133" y="33"/>
                    </a:lnTo>
                    <a:lnTo>
                      <a:pt x="138" y="30"/>
                    </a:lnTo>
                    <a:lnTo>
                      <a:pt x="146" y="30"/>
                    </a:lnTo>
                    <a:lnTo>
                      <a:pt x="147" y="29"/>
                    </a:lnTo>
                    <a:lnTo>
                      <a:pt x="139" y="27"/>
                    </a:lnTo>
                    <a:lnTo>
                      <a:pt x="141" y="25"/>
                    </a:lnTo>
                    <a:lnTo>
                      <a:pt x="173" y="27"/>
                    </a:lnTo>
                    <a:lnTo>
                      <a:pt x="168" y="29"/>
                    </a:lnTo>
                    <a:lnTo>
                      <a:pt x="160" y="29"/>
                    </a:lnTo>
                    <a:lnTo>
                      <a:pt x="158" y="32"/>
                    </a:lnTo>
                    <a:lnTo>
                      <a:pt x="165" y="35"/>
                    </a:lnTo>
                    <a:lnTo>
                      <a:pt x="168" y="41"/>
                    </a:lnTo>
                    <a:lnTo>
                      <a:pt x="177" y="41"/>
                    </a:lnTo>
                    <a:lnTo>
                      <a:pt x="189" y="49"/>
                    </a:lnTo>
                    <a:lnTo>
                      <a:pt x="190" y="61"/>
                    </a:lnTo>
                    <a:lnTo>
                      <a:pt x="187" y="64"/>
                    </a:lnTo>
                    <a:lnTo>
                      <a:pt x="187" y="66"/>
                    </a:lnTo>
                    <a:lnTo>
                      <a:pt x="193" y="66"/>
                    </a:lnTo>
                    <a:lnTo>
                      <a:pt x="200" y="62"/>
                    </a:lnTo>
                    <a:lnTo>
                      <a:pt x="206" y="67"/>
                    </a:lnTo>
                    <a:lnTo>
                      <a:pt x="204" y="72"/>
                    </a:lnTo>
                    <a:lnTo>
                      <a:pt x="190" y="80"/>
                    </a:lnTo>
                    <a:lnTo>
                      <a:pt x="190" y="88"/>
                    </a:lnTo>
                    <a:lnTo>
                      <a:pt x="195" y="90"/>
                    </a:lnTo>
                    <a:lnTo>
                      <a:pt x="185" y="96"/>
                    </a:lnTo>
                    <a:lnTo>
                      <a:pt x="185" y="101"/>
                    </a:lnTo>
                    <a:lnTo>
                      <a:pt x="182" y="106"/>
                    </a:lnTo>
                    <a:lnTo>
                      <a:pt x="182" y="109"/>
                    </a:lnTo>
                    <a:lnTo>
                      <a:pt x="192" y="123"/>
                    </a:lnTo>
                    <a:lnTo>
                      <a:pt x="192" y="127"/>
                    </a:lnTo>
                    <a:lnTo>
                      <a:pt x="185" y="133"/>
                    </a:lnTo>
                    <a:lnTo>
                      <a:pt x="181" y="135"/>
                    </a:lnTo>
                    <a:lnTo>
                      <a:pt x="173" y="139"/>
                    </a:lnTo>
                    <a:lnTo>
                      <a:pt x="160" y="143"/>
                    </a:lnTo>
                    <a:lnTo>
                      <a:pt x="154" y="146"/>
                    </a:lnTo>
                    <a:lnTo>
                      <a:pt x="147" y="146"/>
                    </a:lnTo>
                    <a:lnTo>
                      <a:pt x="136" y="139"/>
                    </a:lnTo>
                    <a:lnTo>
                      <a:pt x="127" y="138"/>
                    </a:lnTo>
                    <a:lnTo>
                      <a:pt x="128" y="144"/>
                    </a:lnTo>
                    <a:lnTo>
                      <a:pt x="135" y="149"/>
                    </a:lnTo>
                    <a:lnTo>
                      <a:pt x="133" y="159"/>
                    </a:lnTo>
                    <a:lnTo>
                      <a:pt x="136" y="172"/>
                    </a:lnTo>
                    <a:lnTo>
                      <a:pt x="147" y="172"/>
                    </a:lnTo>
                    <a:lnTo>
                      <a:pt x="147" y="175"/>
                    </a:lnTo>
                    <a:lnTo>
                      <a:pt x="138" y="180"/>
                    </a:lnTo>
                    <a:lnTo>
                      <a:pt x="133" y="188"/>
                    </a:lnTo>
                    <a:lnTo>
                      <a:pt x="117" y="196"/>
                    </a:lnTo>
                    <a:lnTo>
                      <a:pt x="112" y="199"/>
                    </a:lnTo>
                    <a:lnTo>
                      <a:pt x="101" y="201"/>
                    </a:lnTo>
                    <a:lnTo>
                      <a:pt x="93" y="191"/>
                    </a:lnTo>
                    <a:lnTo>
                      <a:pt x="87" y="173"/>
                    </a:lnTo>
                    <a:lnTo>
                      <a:pt x="81" y="165"/>
                    </a:lnTo>
                    <a:lnTo>
                      <a:pt x="89" y="156"/>
                    </a:lnTo>
                    <a:lnTo>
                      <a:pt x="85" y="148"/>
                    </a:lnTo>
                    <a:lnTo>
                      <a:pt x="81" y="143"/>
                    </a:lnTo>
                    <a:lnTo>
                      <a:pt x="79" y="133"/>
                    </a:lnTo>
                    <a:lnTo>
                      <a:pt x="82" y="120"/>
                    </a:lnTo>
                    <a:lnTo>
                      <a:pt x="87" y="109"/>
                    </a:lnTo>
                    <a:lnTo>
                      <a:pt x="87" y="104"/>
                    </a:lnTo>
                    <a:lnTo>
                      <a:pt x="82" y="104"/>
                    </a:lnTo>
                    <a:lnTo>
                      <a:pt x="73" y="107"/>
                    </a:lnTo>
                    <a:lnTo>
                      <a:pt x="65" y="106"/>
                    </a:lnTo>
                    <a:lnTo>
                      <a:pt x="57" y="107"/>
                    </a:lnTo>
                    <a:lnTo>
                      <a:pt x="47" y="91"/>
                    </a:lnTo>
                    <a:lnTo>
                      <a:pt x="39" y="88"/>
                    </a:lnTo>
                    <a:lnTo>
                      <a:pt x="27" y="91"/>
                    </a:lnTo>
                    <a:lnTo>
                      <a:pt x="19" y="88"/>
                    </a:lnTo>
                    <a:lnTo>
                      <a:pt x="12" y="83"/>
                    </a:lnTo>
                    <a:lnTo>
                      <a:pt x="12" y="69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3" y="43"/>
                    </a:lnTo>
                    <a:lnTo>
                      <a:pt x="8" y="29"/>
                    </a:lnTo>
                    <a:lnTo>
                      <a:pt x="12" y="22"/>
                    </a:lnTo>
                    <a:lnTo>
                      <a:pt x="23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55" name="Freeform 196"/>
              <p:cNvSpPr/>
              <p:nvPr/>
            </p:nvSpPr>
            <p:spPr>
              <a:xfrm>
                <a:off x="2655720" y="2878200"/>
                <a:ext cx="99720" cy="1141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114120"/>
                  <a:gd name="textAreaBottom" fmla="*/ 114480 h 114120"/>
                  <a:gd name="GluePoint1X" fmla="*/ 55 w 63"/>
                  <a:gd name="GluePoint1Y" fmla="*/ 64 h 72"/>
                  <a:gd name="GluePoint2X" fmla="*/ 48 w 63"/>
                  <a:gd name="GluePoint2Y" fmla="*/ 61 h 72"/>
                  <a:gd name="GluePoint3X" fmla="*/ 41 w 63"/>
                  <a:gd name="GluePoint3Y" fmla="*/ 63 h 72"/>
                  <a:gd name="GluePoint4X" fmla="*/ 35 w 63"/>
                  <a:gd name="GluePoint4Y" fmla="*/ 63 h 72"/>
                  <a:gd name="GluePoint5X" fmla="*/ 33 w 63"/>
                  <a:gd name="GluePoint5Y" fmla="*/ 63 h 72"/>
                  <a:gd name="GluePoint6X" fmla="*/ 33 w 63"/>
                  <a:gd name="GluePoint6Y" fmla="*/ 72 h 72"/>
                  <a:gd name="GluePoint7X" fmla="*/ 24 w 63"/>
                  <a:gd name="GluePoint7Y" fmla="*/ 71 h 72"/>
                  <a:gd name="GluePoint8X" fmla="*/ 17 w 63"/>
                  <a:gd name="GluePoint8Y" fmla="*/ 61 h 72"/>
                  <a:gd name="GluePoint9X" fmla="*/ 13 w 63"/>
                  <a:gd name="GluePoint9Y" fmla="*/ 47 h 72"/>
                  <a:gd name="GluePoint10X" fmla="*/ 8 w 63"/>
                  <a:gd name="GluePoint10Y" fmla="*/ 45 h 72"/>
                  <a:gd name="GluePoint11X" fmla="*/ 0 w 63"/>
                  <a:gd name="GluePoint11Y" fmla="*/ 34 h 72"/>
                  <a:gd name="GluePoint12X" fmla="*/ 3 w 63"/>
                  <a:gd name="GluePoint12Y" fmla="*/ 19 h 72"/>
                  <a:gd name="GluePoint13X" fmla="*/ 11 w 63"/>
                  <a:gd name="GluePoint13Y" fmla="*/ 16 h 72"/>
                  <a:gd name="GluePoint14X" fmla="*/ 13 w 63"/>
                  <a:gd name="GluePoint14Y" fmla="*/ 13 h 72"/>
                  <a:gd name="GluePoint15X" fmla="*/ 13 w 63"/>
                  <a:gd name="GluePoint15Y" fmla="*/ 10 h 72"/>
                  <a:gd name="GluePoint16X" fmla="*/ 16 w 63"/>
                  <a:gd name="GluePoint16Y" fmla="*/ 3 h 72"/>
                  <a:gd name="GluePoint17X" fmla="*/ 19 w 63"/>
                  <a:gd name="GluePoint17Y" fmla="*/ 0 h 72"/>
                  <a:gd name="GluePoint18X" fmla="*/ 27 w 63"/>
                  <a:gd name="GluePoint18Y" fmla="*/ 3 h 72"/>
                  <a:gd name="GluePoint19X" fmla="*/ 49 w 63"/>
                  <a:gd name="GluePoint19Y" fmla="*/ 0 h 72"/>
                  <a:gd name="GluePoint20X" fmla="*/ 63 w 63"/>
                  <a:gd name="GluePoint20Y" fmla="*/ 5 h 72"/>
                  <a:gd name="GluePoint21X" fmla="*/ 63 w 63"/>
                  <a:gd name="GluePoint21Y" fmla="*/ 8 h 72"/>
                  <a:gd name="GluePoint22X" fmla="*/ 57 w 63"/>
                  <a:gd name="GluePoint22Y" fmla="*/ 16 h 72"/>
                  <a:gd name="GluePoint23X" fmla="*/ 57 w 63"/>
                  <a:gd name="GluePoint23Y" fmla="*/ 30 h 72"/>
                  <a:gd name="GluePoint24X" fmla="*/ 63 w 63"/>
                  <a:gd name="GluePoint24Y" fmla="*/ 42 h 72"/>
                  <a:gd name="GluePoint25X" fmla="*/ 60 w 63"/>
                  <a:gd name="GluePoint25Y" fmla="*/ 59 h 72"/>
                  <a:gd name="GluePoint26X" fmla="*/ 55 w 63"/>
                  <a:gd name="GluePoint26Y" fmla="*/ 64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3" h="72">
                    <a:moveTo>
                      <a:pt x="55" y="64"/>
                    </a:moveTo>
                    <a:lnTo>
                      <a:pt x="48" y="61"/>
                    </a:lnTo>
                    <a:lnTo>
                      <a:pt x="41" y="63"/>
                    </a:lnTo>
                    <a:lnTo>
                      <a:pt x="35" y="63"/>
                    </a:lnTo>
                    <a:lnTo>
                      <a:pt x="33" y="63"/>
                    </a:lnTo>
                    <a:lnTo>
                      <a:pt x="33" y="72"/>
                    </a:lnTo>
                    <a:lnTo>
                      <a:pt x="24" y="71"/>
                    </a:lnTo>
                    <a:lnTo>
                      <a:pt x="17" y="61"/>
                    </a:lnTo>
                    <a:lnTo>
                      <a:pt x="13" y="47"/>
                    </a:lnTo>
                    <a:lnTo>
                      <a:pt x="8" y="45"/>
                    </a:lnTo>
                    <a:lnTo>
                      <a:pt x="0" y="34"/>
                    </a:lnTo>
                    <a:lnTo>
                      <a:pt x="3" y="19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6" y="3"/>
                    </a:lnTo>
                    <a:lnTo>
                      <a:pt x="19" y="0"/>
                    </a:lnTo>
                    <a:lnTo>
                      <a:pt x="27" y="3"/>
                    </a:lnTo>
                    <a:lnTo>
                      <a:pt x="49" y="0"/>
                    </a:lnTo>
                    <a:lnTo>
                      <a:pt x="63" y="5"/>
                    </a:lnTo>
                    <a:lnTo>
                      <a:pt x="63" y="8"/>
                    </a:lnTo>
                    <a:lnTo>
                      <a:pt x="57" y="16"/>
                    </a:lnTo>
                    <a:lnTo>
                      <a:pt x="57" y="30"/>
                    </a:lnTo>
                    <a:lnTo>
                      <a:pt x="63" y="42"/>
                    </a:lnTo>
                    <a:lnTo>
                      <a:pt x="60" y="59"/>
                    </a:lnTo>
                    <a:lnTo>
                      <a:pt x="55" y="6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56" name="Freeform 197"/>
              <p:cNvSpPr/>
              <p:nvPr/>
            </p:nvSpPr>
            <p:spPr>
              <a:xfrm>
                <a:off x="2579760" y="2811600"/>
                <a:ext cx="114120" cy="196560"/>
              </a:xfrm>
              <a:custGeom>
                <a:avLst/>
                <a:gdLst>
                  <a:gd name="textAreaLeft" fmla="*/ 0 w 114120"/>
                  <a:gd name="textAreaRight" fmla="*/ 114480 w 114120"/>
                  <a:gd name="textAreaTop" fmla="*/ 0 h 196560"/>
                  <a:gd name="textAreaBottom" fmla="*/ 196920 h 196560"/>
                  <a:gd name="GluePoint1X" fmla="*/ 72 w 72"/>
                  <a:gd name="GluePoint1Y" fmla="*/ 113 h 124"/>
                  <a:gd name="GluePoint2X" fmla="*/ 65 w 72"/>
                  <a:gd name="GluePoint2Y" fmla="*/ 113 h 124"/>
                  <a:gd name="GluePoint3X" fmla="*/ 61 w 72"/>
                  <a:gd name="GluePoint3Y" fmla="*/ 111 h 124"/>
                  <a:gd name="GluePoint4X" fmla="*/ 56 w 72"/>
                  <a:gd name="GluePoint4Y" fmla="*/ 118 h 124"/>
                  <a:gd name="GluePoint5X" fmla="*/ 42 w 72"/>
                  <a:gd name="GluePoint5Y" fmla="*/ 121 h 124"/>
                  <a:gd name="GluePoint6X" fmla="*/ 38 w 72"/>
                  <a:gd name="GluePoint6Y" fmla="*/ 124 h 124"/>
                  <a:gd name="GluePoint7X" fmla="*/ 32 w 72"/>
                  <a:gd name="GluePoint7Y" fmla="*/ 124 h 124"/>
                  <a:gd name="GluePoint8X" fmla="*/ 29 w 72"/>
                  <a:gd name="GluePoint8Y" fmla="*/ 121 h 124"/>
                  <a:gd name="GluePoint9X" fmla="*/ 24 w 72"/>
                  <a:gd name="GluePoint9Y" fmla="*/ 114 h 124"/>
                  <a:gd name="GluePoint10X" fmla="*/ 22 w 72"/>
                  <a:gd name="GluePoint10Y" fmla="*/ 108 h 124"/>
                  <a:gd name="GluePoint11X" fmla="*/ 19 w 72"/>
                  <a:gd name="GluePoint11Y" fmla="*/ 103 h 124"/>
                  <a:gd name="GluePoint12X" fmla="*/ 22 w 72"/>
                  <a:gd name="GluePoint12Y" fmla="*/ 82 h 124"/>
                  <a:gd name="GluePoint13X" fmla="*/ 26 w 72"/>
                  <a:gd name="GluePoint13Y" fmla="*/ 77 h 124"/>
                  <a:gd name="GluePoint14X" fmla="*/ 24 w 72"/>
                  <a:gd name="GluePoint14Y" fmla="*/ 69 h 124"/>
                  <a:gd name="GluePoint15X" fmla="*/ 18 w 72"/>
                  <a:gd name="GluePoint15Y" fmla="*/ 66 h 124"/>
                  <a:gd name="GluePoint16X" fmla="*/ 19 w 72"/>
                  <a:gd name="GluePoint16Y" fmla="*/ 60 h 124"/>
                  <a:gd name="GluePoint17X" fmla="*/ 18 w 72"/>
                  <a:gd name="GluePoint17Y" fmla="*/ 55 h 124"/>
                  <a:gd name="GluePoint18X" fmla="*/ 10 w 72"/>
                  <a:gd name="GluePoint18Y" fmla="*/ 56 h 124"/>
                  <a:gd name="GluePoint19X" fmla="*/ 0 w 72"/>
                  <a:gd name="GluePoint19Y" fmla="*/ 42 h 124"/>
                  <a:gd name="GluePoint20X" fmla="*/ 0 w 72"/>
                  <a:gd name="GluePoint20Y" fmla="*/ 39 h 124"/>
                  <a:gd name="GluePoint21X" fmla="*/ 3 w 72"/>
                  <a:gd name="GluePoint21Y" fmla="*/ 34 h 124"/>
                  <a:gd name="GluePoint22X" fmla="*/ 3 w 72"/>
                  <a:gd name="GluePoint22Y" fmla="*/ 29 h 124"/>
                  <a:gd name="GluePoint23X" fmla="*/ 13 w 72"/>
                  <a:gd name="GluePoint23Y" fmla="*/ 23 h 124"/>
                  <a:gd name="GluePoint24X" fmla="*/ 8 w 72"/>
                  <a:gd name="GluePoint24Y" fmla="*/ 21 h 124"/>
                  <a:gd name="GluePoint25X" fmla="*/ 8 w 72"/>
                  <a:gd name="GluePoint25Y" fmla="*/ 13 h 124"/>
                  <a:gd name="GluePoint26X" fmla="*/ 22 w 72"/>
                  <a:gd name="GluePoint26Y" fmla="*/ 5 h 124"/>
                  <a:gd name="GluePoint27X" fmla="*/ 24 w 72"/>
                  <a:gd name="GluePoint27Y" fmla="*/ 0 h 124"/>
                  <a:gd name="GluePoint28X" fmla="*/ 27 w 72"/>
                  <a:gd name="GluePoint28Y" fmla="*/ 0 h 124"/>
                  <a:gd name="GluePoint29X" fmla="*/ 40 w 72"/>
                  <a:gd name="GluePoint29Y" fmla="*/ 13 h 124"/>
                  <a:gd name="GluePoint30X" fmla="*/ 42 w 72"/>
                  <a:gd name="GluePoint30Y" fmla="*/ 18 h 124"/>
                  <a:gd name="GluePoint31X" fmla="*/ 42 w 72"/>
                  <a:gd name="GluePoint31Y" fmla="*/ 27 h 124"/>
                  <a:gd name="GluePoint32X" fmla="*/ 43 w 72"/>
                  <a:gd name="GluePoint32Y" fmla="*/ 27 h 124"/>
                  <a:gd name="GluePoint33X" fmla="*/ 49 w 72"/>
                  <a:gd name="GluePoint33Y" fmla="*/ 27 h 124"/>
                  <a:gd name="GluePoint34X" fmla="*/ 54 w 72"/>
                  <a:gd name="GluePoint34Y" fmla="*/ 31 h 124"/>
                  <a:gd name="GluePoint35X" fmla="*/ 62 w 72"/>
                  <a:gd name="GluePoint35Y" fmla="*/ 39 h 124"/>
                  <a:gd name="GluePoint36X" fmla="*/ 64 w 72"/>
                  <a:gd name="GluePoint36Y" fmla="*/ 45 h 124"/>
                  <a:gd name="GluePoint37X" fmla="*/ 61 w 72"/>
                  <a:gd name="GluePoint37Y" fmla="*/ 52 h 124"/>
                  <a:gd name="GluePoint38X" fmla="*/ 61 w 72"/>
                  <a:gd name="GluePoint38Y" fmla="*/ 55 h 124"/>
                  <a:gd name="GluePoint39X" fmla="*/ 59 w 72"/>
                  <a:gd name="GluePoint39Y" fmla="*/ 58 h 124"/>
                  <a:gd name="GluePoint40X" fmla="*/ 51 w 72"/>
                  <a:gd name="GluePoint40Y" fmla="*/ 61 h 124"/>
                  <a:gd name="GluePoint41X" fmla="*/ 48 w 72"/>
                  <a:gd name="GluePoint41Y" fmla="*/ 76 h 124"/>
                  <a:gd name="GluePoint42X" fmla="*/ 56 w 72"/>
                  <a:gd name="GluePoint42Y" fmla="*/ 87 h 124"/>
                  <a:gd name="GluePoint43X" fmla="*/ 61 w 72"/>
                  <a:gd name="GluePoint43Y" fmla="*/ 89 h 124"/>
                  <a:gd name="GluePoint44X" fmla="*/ 65 w 72"/>
                  <a:gd name="GluePoint44Y" fmla="*/ 103 h 124"/>
                  <a:gd name="GluePoint45X" fmla="*/ 72 w 72"/>
                  <a:gd name="GluePoint45Y" fmla="*/ 113 h 1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72" h="124">
                    <a:moveTo>
                      <a:pt x="72" y="113"/>
                    </a:moveTo>
                    <a:lnTo>
                      <a:pt x="65" y="113"/>
                    </a:lnTo>
                    <a:lnTo>
                      <a:pt x="61" y="111"/>
                    </a:lnTo>
                    <a:lnTo>
                      <a:pt x="56" y="118"/>
                    </a:lnTo>
                    <a:lnTo>
                      <a:pt x="42" y="121"/>
                    </a:lnTo>
                    <a:lnTo>
                      <a:pt x="38" y="124"/>
                    </a:lnTo>
                    <a:lnTo>
                      <a:pt x="32" y="124"/>
                    </a:lnTo>
                    <a:lnTo>
                      <a:pt x="29" y="121"/>
                    </a:lnTo>
                    <a:lnTo>
                      <a:pt x="24" y="114"/>
                    </a:lnTo>
                    <a:lnTo>
                      <a:pt x="22" y="108"/>
                    </a:lnTo>
                    <a:lnTo>
                      <a:pt x="19" y="103"/>
                    </a:lnTo>
                    <a:lnTo>
                      <a:pt x="22" y="82"/>
                    </a:lnTo>
                    <a:lnTo>
                      <a:pt x="26" y="77"/>
                    </a:lnTo>
                    <a:lnTo>
                      <a:pt x="24" y="69"/>
                    </a:lnTo>
                    <a:lnTo>
                      <a:pt x="18" y="66"/>
                    </a:lnTo>
                    <a:lnTo>
                      <a:pt x="19" y="60"/>
                    </a:lnTo>
                    <a:lnTo>
                      <a:pt x="18" y="55"/>
                    </a:lnTo>
                    <a:lnTo>
                      <a:pt x="10" y="56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3" y="34"/>
                    </a:lnTo>
                    <a:lnTo>
                      <a:pt x="3" y="29"/>
                    </a:lnTo>
                    <a:lnTo>
                      <a:pt x="13" y="23"/>
                    </a:lnTo>
                    <a:lnTo>
                      <a:pt x="8" y="21"/>
                    </a:lnTo>
                    <a:lnTo>
                      <a:pt x="8" y="13"/>
                    </a:lnTo>
                    <a:lnTo>
                      <a:pt x="22" y="5"/>
                    </a:lnTo>
                    <a:lnTo>
                      <a:pt x="24" y="0"/>
                    </a:lnTo>
                    <a:lnTo>
                      <a:pt x="27" y="0"/>
                    </a:lnTo>
                    <a:lnTo>
                      <a:pt x="40" y="13"/>
                    </a:lnTo>
                    <a:lnTo>
                      <a:pt x="42" y="18"/>
                    </a:lnTo>
                    <a:lnTo>
                      <a:pt x="42" y="27"/>
                    </a:lnTo>
                    <a:lnTo>
                      <a:pt x="43" y="27"/>
                    </a:lnTo>
                    <a:lnTo>
                      <a:pt x="49" y="27"/>
                    </a:lnTo>
                    <a:lnTo>
                      <a:pt x="54" y="31"/>
                    </a:lnTo>
                    <a:lnTo>
                      <a:pt x="62" y="39"/>
                    </a:lnTo>
                    <a:lnTo>
                      <a:pt x="64" y="45"/>
                    </a:lnTo>
                    <a:lnTo>
                      <a:pt x="61" y="52"/>
                    </a:lnTo>
                    <a:lnTo>
                      <a:pt x="61" y="55"/>
                    </a:lnTo>
                    <a:lnTo>
                      <a:pt x="59" y="58"/>
                    </a:lnTo>
                    <a:lnTo>
                      <a:pt x="51" y="61"/>
                    </a:lnTo>
                    <a:lnTo>
                      <a:pt x="48" y="76"/>
                    </a:lnTo>
                    <a:lnTo>
                      <a:pt x="56" y="87"/>
                    </a:lnTo>
                    <a:lnTo>
                      <a:pt x="61" y="89"/>
                    </a:lnTo>
                    <a:lnTo>
                      <a:pt x="65" y="103"/>
                    </a:lnTo>
                    <a:lnTo>
                      <a:pt x="72" y="1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57" name="Freeform 198"/>
              <p:cNvSpPr/>
              <p:nvPr/>
            </p:nvSpPr>
            <p:spPr>
              <a:xfrm>
                <a:off x="2090880" y="3046320"/>
                <a:ext cx="315720" cy="504360"/>
              </a:xfrm>
              <a:custGeom>
                <a:avLst/>
                <a:gdLst>
                  <a:gd name="textAreaLeft" fmla="*/ 0 w 315720"/>
                  <a:gd name="textAreaRight" fmla="*/ 316080 w 315720"/>
                  <a:gd name="textAreaTop" fmla="*/ 0 h 504360"/>
                  <a:gd name="textAreaBottom" fmla="*/ 504720 h 504360"/>
                  <a:gd name="GluePoint1X" fmla="*/ 183 w 199"/>
                  <a:gd name="GluePoint1Y" fmla="*/ 317 h 318"/>
                  <a:gd name="GluePoint2X" fmla="*/ 192 w 199"/>
                  <a:gd name="GluePoint2Y" fmla="*/ 307 h 318"/>
                  <a:gd name="GluePoint3X" fmla="*/ 199 w 199"/>
                  <a:gd name="GluePoint3Y" fmla="*/ 290 h 318"/>
                  <a:gd name="GluePoint4X" fmla="*/ 192 w 199"/>
                  <a:gd name="GluePoint4Y" fmla="*/ 278 h 318"/>
                  <a:gd name="GluePoint5X" fmla="*/ 195 w 199"/>
                  <a:gd name="GluePoint5Y" fmla="*/ 265 h 318"/>
                  <a:gd name="GluePoint6X" fmla="*/ 195 w 199"/>
                  <a:gd name="GluePoint6Y" fmla="*/ 253 h 318"/>
                  <a:gd name="GluePoint7X" fmla="*/ 197 w 199"/>
                  <a:gd name="GluePoint7Y" fmla="*/ 217 h 318"/>
                  <a:gd name="GluePoint8X" fmla="*/ 173 w 199"/>
                  <a:gd name="GluePoint8Y" fmla="*/ 193 h 318"/>
                  <a:gd name="GluePoint9X" fmla="*/ 168 w 199"/>
                  <a:gd name="GluePoint9Y" fmla="*/ 162 h 318"/>
                  <a:gd name="GluePoint10X" fmla="*/ 151 w 199"/>
                  <a:gd name="GluePoint10Y" fmla="*/ 174 h 318"/>
                  <a:gd name="GluePoint11X" fmla="*/ 140 w 199"/>
                  <a:gd name="GluePoint11Y" fmla="*/ 166 h 318"/>
                  <a:gd name="GluePoint12X" fmla="*/ 130 w 199"/>
                  <a:gd name="GluePoint12Y" fmla="*/ 156 h 318"/>
                  <a:gd name="GluePoint13X" fmla="*/ 116 w 199"/>
                  <a:gd name="GluePoint13Y" fmla="*/ 132 h 318"/>
                  <a:gd name="GluePoint14X" fmla="*/ 127 w 199"/>
                  <a:gd name="GluePoint14Y" fmla="*/ 114 h 318"/>
                  <a:gd name="GluePoint15X" fmla="*/ 135 w 199"/>
                  <a:gd name="GluePoint15Y" fmla="*/ 89 h 318"/>
                  <a:gd name="GluePoint16X" fmla="*/ 165 w 199"/>
                  <a:gd name="GluePoint16Y" fmla="*/ 74 h 318"/>
                  <a:gd name="GluePoint17X" fmla="*/ 173 w 199"/>
                  <a:gd name="GluePoint17Y" fmla="*/ 72 h 318"/>
                  <a:gd name="GluePoint18X" fmla="*/ 164 w 199"/>
                  <a:gd name="GluePoint18Y" fmla="*/ 66 h 318"/>
                  <a:gd name="GluePoint19X" fmla="*/ 170 w 199"/>
                  <a:gd name="GluePoint19Y" fmla="*/ 50 h 318"/>
                  <a:gd name="GluePoint20X" fmla="*/ 156 w 199"/>
                  <a:gd name="GluePoint20Y" fmla="*/ 39 h 318"/>
                  <a:gd name="GluePoint21X" fmla="*/ 143 w 199"/>
                  <a:gd name="GluePoint21Y" fmla="*/ 39 h 318"/>
                  <a:gd name="GluePoint22X" fmla="*/ 126 w 199"/>
                  <a:gd name="GluePoint22Y" fmla="*/ 42 h 318"/>
                  <a:gd name="GluePoint23X" fmla="*/ 122 w 199"/>
                  <a:gd name="GluePoint23Y" fmla="*/ 32 h 318"/>
                  <a:gd name="GluePoint24X" fmla="*/ 114 w 199"/>
                  <a:gd name="GluePoint24Y" fmla="*/ 21 h 318"/>
                  <a:gd name="GluePoint25X" fmla="*/ 103 w 199"/>
                  <a:gd name="GluePoint25Y" fmla="*/ 8 h 318"/>
                  <a:gd name="GluePoint26X" fmla="*/ 91 w 199"/>
                  <a:gd name="GluePoint26Y" fmla="*/ 0 h 318"/>
                  <a:gd name="GluePoint27X" fmla="*/ 86 w 199"/>
                  <a:gd name="GluePoint27Y" fmla="*/ 3 h 318"/>
                  <a:gd name="GluePoint28X" fmla="*/ 89 w 199"/>
                  <a:gd name="GluePoint28Y" fmla="*/ 16 h 318"/>
                  <a:gd name="GluePoint29X" fmla="*/ 70 w 199"/>
                  <a:gd name="GluePoint29Y" fmla="*/ 45 h 318"/>
                  <a:gd name="GluePoint30X" fmla="*/ 46 w 199"/>
                  <a:gd name="GluePoint30Y" fmla="*/ 61 h 318"/>
                  <a:gd name="GluePoint31X" fmla="*/ 40 w 199"/>
                  <a:gd name="GluePoint31Y" fmla="*/ 68 h 318"/>
                  <a:gd name="GluePoint32X" fmla="*/ 33 w 199"/>
                  <a:gd name="GluePoint32Y" fmla="*/ 85 h 318"/>
                  <a:gd name="GluePoint33X" fmla="*/ 26 w 199"/>
                  <a:gd name="GluePoint33Y" fmla="*/ 79 h 318"/>
                  <a:gd name="GluePoint34X" fmla="*/ 18 w 199"/>
                  <a:gd name="GluePoint34Y" fmla="*/ 77 h 318"/>
                  <a:gd name="GluePoint35X" fmla="*/ 10 w 199"/>
                  <a:gd name="GluePoint35Y" fmla="*/ 71 h 318"/>
                  <a:gd name="GluePoint36X" fmla="*/ 13 w 199"/>
                  <a:gd name="GluePoint36Y" fmla="*/ 60 h 318"/>
                  <a:gd name="GluePoint37X" fmla="*/ 3 w 199"/>
                  <a:gd name="GluePoint37Y" fmla="*/ 92 h 318"/>
                  <a:gd name="GluePoint38X" fmla="*/ 3 w 199"/>
                  <a:gd name="GluePoint38Y" fmla="*/ 103 h 318"/>
                  <a:gd name="GluePoint39X" fmla="*/ 26 w 199"/>
                  <a:gd name="GluePoint39Y" fmla="*/ 126 h 318"/>
                  <a:gd name="GluePoint40X" fmla="*/ 40 w 199"/>
                  <a:gd name="GluePoint40Y" fmla="*/ 145 h 318"/>
                  <a:gd name="GluePoint41X" fmla="*/ 57 w 199"/>
                  <a:gd name="GluePoint41Y" fmla="*/ 187 h 318"/>
                  <a:gd name="GluePoint42X" fmla="*/ 67 w 199"/>
                  <a:gd name="GluePoint42Y" fmla="*/ 204 h 318"/>
                  <a:gd name="GluePoint43X" fmla="*/ 83 w 199"/>
                  <a:gd name="GluePoint43Y" fmla="*/ 233 h 318"/>
                  <a:gd name="GluePoint44X" fmla="*/ 83 w 199"/>
                  <a:gd name="GluePoint44Y" fmla="*/ 245 h 318"/>
                  <a:gd name="GluePoint45X" fmla="*/ 103 w 199"/>
                  <a:gd name="GluePoint45Y" fmla="*/ 269 h 318"/>
                  <a:gd name="GluePoint46X" fmla="*/ 149 w 199"/>
                  <a:gd name="GluePoint46Y" fmla="*/ 294 h 318"/>
                  <a:gd name="GluePoint47X" fmla="*/ 170 w 199"/>
                  <a:gd name="GluePoint47Y" fmla="*/ 314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99" h="318">
                    <a:moveTo>
                      <a:pt x="180" y="318"/>
                    </a:moveTo>
                    <a:lnTo>
                      <a:pt x="183" y="317"/>
                    </a:lnTo>
                    <a:lnTo>
                      <a:pt x="189" y="315"/>
                    </a:lnTo>
                    <a:lnTo>
                      <a:pt x="192" y="307"/>
                    </a:lnTo>
                    <a:lnTo>
                      <a:pt x="191" y="304"/>
                    </a:lnTo>
                    <a:lnTo>
                      <a:pt x="199" y="290"/>
                    </a:lnTo>
                    <a:lnTo>
                      <a:pt x="199" y="285"/>
                    </a:lnTo>
                    <a:lnTo>
                      <a:pt x="192" y="278"/>
                    </a:lnTo>
                    <a:lnTo>
                      <a:pt x="192" y="272"/>
                    </a:lnTo>
                    <a:lnTo>
                      <a:pt x="195" y="265"/>
                    </a:lnTo>
                    <a:lnTo>
                      <a:pt x="191" y="257"/>
                    </a:lnTo>
                    <a:lnTo>
                      <a:pt x="195" y="253"/>
                    </a:lnTo>
                    <a:lnTo>
                      <a:pt x="194" y="224"/>
                    </a:lnTo>
                    <a:lnTo>
                      <a:pt x="197" y="217"/>
                    </a:lnTo>
                    <a:lnTo>
                      <a:pt x="183" y="190"/>
                    </a:lnTo>
                    <a:lnTo>
                      <a:pt x="173" y="193"/>
                    </a:lnTo>
                    <a:lnTo>
                      <a:pt x="170" y="190"/>
                    </a:lnTo>
                    <a:lnTo>
                      <a:pt x="168" y="162"/>
                    </a:lnTo>
                    <a:lnTo>
                      <a:pt x="159" y="171"/>
                    </a:lnTo>
                    <a:lnTo>
                      <a:pt x="151" y="174"/>
                    </a:lnTo>
                    <a:lnTo>
                      <a:pt x="143" y="172"/>
                    </a:lnTo>
                    <a:lnTo>
                      <a:pt x="140" y="166"/>
                    </a:lnTo>
                    <a:lnTo>
                      <a:pt x="130" y="164"/>
                    </a:lnTo>
                    <a:lnTo>
                      <a:pt x="130" y="156"/>
                    </a:lnTo>
                    <a:lnTo>
                      <a:pt x="121" y="145"/>
                    </a:lnTo>
                    <a:lnTo>
                      <a:pt x="116" y="132"/>
                    </a:lnTo>
                    <a:lnTo>
                      <a:pt x="121" y="117"/>
                    </a:lnTo>
                    <a:lnTo>
                      <a:pt x="127" y="114"/>
                    </a:lnTo>
                    <a:lnTo>
                      <a:pt x="127" y="103"/>
                    </a:lnTo>
                    <a:lnTo>
                      <a:pt x="135" y="89"/>
                    </a:lnTo>
                    <a:lnTo>
                      <a:pt x="148" y="80"/>
                    </a:lnTo>
                    <a:lnTo>
                      <a:pt x="165" y="74"/>
                    </a:lnTo>
                    <a:lnTo>
                      <a:pt x="172" y="74"/>
                    </a:lnTo>
                    <a:lnTo>
                      <a:pt x="173" y="72"/>
                    </a:lnTo>
                    <a:lnTo>
                      <a:pt x="167" y="68"/>
                    </a:lnTo>
                    <a:lnTo>
                      <a:pt x="164" y="66"/>
                    </a:lnTo>
                    <a:lnTo>
                      <a:pt x="164" y="63"/>
                    </a:lnTo>
                    <a:lnTo>
                      <a:pt x="170" y="50"/>
                    </a:lnTo>
                    <a:lnTo>
                      <a:pt x="168" y="45"/>
                    </a:lnTo>
                    <a:lnTo>
                      <a:pt x="156" y="39"/>
                    </a:lnTo>
                    <a:lnTo>
                      <a:pt x="151" y="42"/>
                    </a:lnTo>
                    <a:lnTo>
                      <a:pt x="143" y="39"/>
                    </a:lnTo>
                    <a:lnTo>
                      <a:pt x="137" y="43"/>
                    </a:lnTo>
                    <a:lnTo>
                      <a:pt x="126" y="42"/>
                    </a:lnTo>
                    <a:lnTo>
                      <a:pt x="122" y="39"/>
                    </a:lnTo>
                    <a:lnTo>
                      <a:pt x="122" y="32"/>
                    </a:lnTo>
                    <a:lnTo>
                      <a:pt x="118" y="31"/>
                    </a:lnTo>
                    <a:lnTo>
                      <a:pt x="114" y="21"/>
                    </a:lnTo>
                    <a:lnTo>
                      <a:pt x="108" y="18"/>
                    </a:lnTo>
                    <a:lnTo>
                      <a:pt x="103" y="8"/>
                    </a:lnTo>
                    <a:lnTo>
                      <a:pt x="99" y="3"/>
                    </a:lnTo>
                    <a:lnTo>
                      <a:pt x="91" y="0"/>
                    </a:lnTo>
                    <a:lnTo>
                      <a:pt x="86" y="2"/>
                    </a:lnTo>
                    <a:lnTo>
                      <a:pt x="86" y="3"/>
                    </a:lnTo>
                    <a:lnTo>
                      <a:pt x="92" y="16"/>
                    </a:lnTo>
                    <a:lnTo>
                      <a:pt x="89" y="16"/>
                    </a:lnTo>
                    <a:lnTo>
                      <a:pt x="84" y="29"/>
                    </a:lnTo>
                    <a:lnTo>
                      <a:pt x="70" y="45"/>
                    </a:lnTo>
                    <a:lnTo>
                      <a:pt x="49" y="55"/>
                    </a:lnTo>
                    <a:lnTo>
                      <a:pt x="46" y="61"/>
                    </a:lnTo>
                    <a:lnTo>
                      <a:pt x="43" y="61"/>
                    </a:lnTo>
                    <a:lnTo>
                      <a:pt x="40" y="68"/>
                    </a:lnTo>
                    <a:lnTo>
                      <a:pt x="38" y="82"/>
                    </a:lnTo>
                    <a:lnTo>
                      <a:pt x="33" y="85"/>
                    </a:lnTo>
                    <a:lnTo>
                      <a:pt x="29" y="87"/>
                    </a:lnTo>
                    <a:lnTo>
                      <a:pt x="26" y="79"/>
                    </a:lnTo>
                    <a:lnTo>
                      <a:pt x="21" y="79"/>
                    </a:lnTo>
                    <a:lnTo>
                      <a:pt x="18" y="77"/>
                    </a:lnTo>
                    <a:lnTo>
                      <a:pt x="13" y="79"/>
                    </a:lnTo>
                    <a:lnTo>
                      <a:pt x="10" y="71"/>
                    </a:lnTo>
                    <a:lnTo>
                      <a:pt x="16" y="68"/>
                    </a:lnTo>
                    <a:lnTo>
                      <a:pt x="13" y="60"/>
                    </a:lnTo>
                    <a:lnTo>
                      <a:pt x="0" y="76"/>
                    </a:lnTo>
                    <a:lnTo>
                      <a:pt x="3" y="92"/>
                    </a:lnTo>
                    <a:lnTo>
                      <a:pt x="6" y="97"/>
                    </a:lnTo>
                    <a:lnTo>
                      <a:pt x="3" y="103"/>
                    </a:lnTo>
                    <a:lnTo>
                      <a:pt x="21" y="119"/>
                    </a:lnTo>
                    <a:lnTo>
                      <a:pt x="26" y="126"/>
                    </a:lnTo>
                    <a:lnTo>
                      <a:pt x="30" y="137"/>
                    </a:lnTo>
                    <a:lnTo>
                      <a:pt x="40" y="145"/>
                    </a:lnTo>
                    <a:lnTo>
                      <a:pt x="51" y="177"/>
                    </a:lnTo>
                    <a:lnTo>
                      <a:pt x="57" y="187"/>
                    </a:lnTo>
                    <a:lnTo>
                      <a:pt x="60" y="201"/>
                    </a:lnTo>
                    <a:lnTo>
                      <a:pt x="67" y="204"/>
                    </a:lnTo>
                    <a:lnTo>
                      <a:pt x="78" y="228"/>
                    </a:lnTo>
                    <a:lnTo>
                      <a:pt x="83" y="233"/>
                    </a:lnTo>
                    <a:lnTo>
                      <a:pt x="86" y="241"/>
                    </a:lnTo>
                    <a:lnTo>
                      <a:pt x="83" y="245"/>
                    </a:lnTo>
                    <a:lnTo>
                      <a:pt x="84" y="249"/>
                    </a:lnTo>
                    <a:lnTo>
                      <a:pt x="103" y="269"/>
                    </a:lnTo>
                    <a:lnTo>
                      <a:pt x="127" y="283"/>
                    </a:lnTo>
                    <a:lnTo>
                      <a:pt x="149" y="294"/>
                    </a:lnTo>
                    <a:lnTo>
                      <a:pt x="159" y="301"/>
                    </a:lnTo>
                    <a:lnTo>
                      <a:pt x="170" y="314"/>
                    </a:lnTo>
                    <a:lnTo>
                      <a:pt x="180" y="3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58" name="Freeform 199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0 w 129"/>
                  <a:gd name="GluePoint1Y" fmla="*/ 53 h 145"/>
                  <a:gd name="GluePoint2X" fmla="*/ 3 w 129"/>
                  <a:gd name="GluePoint2Y" fmla="*/ 37 h 145"/>
                  <a:gd name="GluePoint3X" fmla="*/ 2 w 129"/>
                  <a:gd name="GluePoint3Y" fmla="*/ 26 h 145"/>
                  <a:gd name="GluePoint4X" fmla="*/ 6 w 129"/>
                  <a:gd name="GluePoint4Y" fmla="*/ 14 h 145"/>
                  <a:gd name="GluePoint5X" fmla="*/ 8 w 129"/>
                  <a:gd name="GluePoint5Y" fmla="*/ 8 h 145"/>
                  <a:gd name="GluePoint6X" fmla="*/ 37 w 129"/>
                  <a:gd name="GluePoint6Y" fmla="*/ 0 h 145"/>
                  <a:gd name="GluePoint7X" fmla="*/ 49 w 129"/>
                  <a:gd name="GluePoint7Y" fmla="*/ 0 h 145"/>
                  <a:gd name="GluePoint8X" fmla="*/ 56 w 129"/>
                  <a:gd name="GluePoint8Y" fmla="*/ 3 h 145"/>
                  <a:gd name="GluePoint9X" fmla="*/ 65 w 129"/>
                  <a:gd name="GluePoint9Y" fmla="*/ 14 h 145"/>
                  <a:gd name="GluePoint10X" fmla="*/ 65 w 129"/>
                  <a:gd name="GluePoint10Y" fmla="*/ 16 h 145"/>
                  <a:gd name="GluePoint11X" fmla="*/ 68 w 129"/>
                  <a:gd name="GluePoint11Y" fmla="*/ 21 h 145"/>
                  <a:gd name="GluePoint12X" fmla="*/ 70 w 129"/>
                  <a:gd name="GluePoint12Y" fmla="*/ 46 h 145"/>
                  <a:gd name="GluePoint13X" fmla="*/ 72 w 129"/>
                  <a:gd name="GluePoint13Y" fmla="*/ 48 h 145"/>
                  <a:gd name="GluePoint14X" fmla="*/ 84 w 129"/>
                  <a:gd name="GluePoint14Y" fmla="*/ 53 h 145"/>
                  <a:gd name="GluePoint15X" fmla="*/ 94 w 129"/>
                  <a:gd name="GluePoint15Y" fmla="*/ 50 h 145"/>
                  <a:gd name="GluePoint16X" fmla="*/ 103 w 129"/>
                  <a:gd name="GluePoint16Y" fmla="*/ 53 h 145"/>
                  <a:gd name="GluePoint17X" fmla="*/ 105 w 129"/>
                  <a:gd name="GluePoint17Y" fmla="*/ 58 h 145"/>
                  <a:gd name="GluePoint18X" fmla="*/ 108 w 129"/>
                  <a:gd name="GluePoint18Y" fmla="*/ 75 h 145"/>
                  <a:gd name="GluePoint19X" fmla="*/ 111 w 129"/>
                  <a:gd name="GluePoint19Y" fmla="*/ 80 h 145"/>
                  <a:gd name="GluePoint20X" fmla="*/ 114 w 129"/>
                  <a:gd name="GluePoint20Y" fmla="*/ 82 h 145"/>
                  <a:gd name="GluePoint21X" fmla="*/ 126 w 129"/>
                  <a:gd name="GluePoint21Y" fmla="*/ 80 h 145"/>
                  <a:gd name="GluePoint22X" fmla="*/ 126 w 129"/>
                  <a:gd name="GluePoint22Y" fmla="*/ 82 h 145"/>
                  <a:gd name="GluePoint23X" fmla="*/ 129 w 129"/>
                  <a:gd name="GluePoint23Y" fmla="*/ 91 h 145"/>
                  <a:gd name="GluePoint24X" fmla="*/ 129 w 129"/>
                  <a:gd name="GluePoint24Y" fmla="*/ 111 h 145"/>
                  <a:gd name="GluePoint25X" fmla="*/ 127 w 129"/>
                  <a:gd name="GluePoint25Y" fmla="*/ 127 h 145"/>
                  <a:gd name="GluePoint26X" fmla="*/ 114 w 129"/>
                  <a:gd name="GluePoint26Y" fmla="*/ 141 h 145"/>
                  <a:gd name="GluePoint27X" fmla="*/ 97 w 129"/>
                  <a:gd name="GluePoint27Y" fmla="*/ 145 h 145"/>
                  <a:gd name="GluePoint28X" fmla="*/ 87 w 129"/>
                  <a:gd name="GluePoint28Y" fmla="*/ 140 h 145"/>
                  <a:gd name="GluePoint29X" fmla="*/ 73 w 129"/>
                  <a:gd name="GluePoint29Y" fmla="*/ 138 h 145"/>
                  <a:gd name="GluePoint30X" fmla="*/ 73 w 129"/>
                  <a:gd name="GluePoint30Y" fmla="*/ 133 h 145"/>
                  <a:gd name="GluePoint31X" fmla="*/ 73 w 129"/>
                  <a:gd name="GluePoint31Y" fmla="*/ 130 h 145"/>
                  <a:gd name="GluePoint32X" fmla="*/ 79 w 129"/>
                  <a:gd name="GluePoint32Y" fmla="*/ 112 h 145"/>
                  <a:gd name="GluePoint33X" fmla="*/ 78 w 129"/>
                  <a:gd name="GluePoint33Y" fmla="*/ 106 h 145"/>
                  <a:gd name="GluePoint34X" fmla="*/ 67 w 129"/>
                  <a:gd name="GluePoint34Y" fmla="*/ 96 h 145"/>
                  <a:gd name="GluePoint35X" fmla="*/ 48 w 129"/>
                  <a:gd name="GluePoint35Y" fmla="*/ 87 h 145"/>
                  <a:gd name="GluePoint36X" fmla="*/ 30 w 129"/>
                  <a:gd name="GluePoint36Y" fmla="*/ 82 h 145"/>
                  <a:gd name="GluePoint37X" fmla="*/ 25 w 129"/>
                  <a:gd name="GluePoint37Y" fmla="*/ 77 h 145"/>
                  <a:gd name="GluePoint38X" fmla="*/ 14 w 129"/>
                  <a:gd name="GluePoint38Y" fmla="*/ 67 h 145"/>
                  <a:gd name="GluePoint39X" fmla="*/ 5 w 129"/>
                  <a:gd name="GluePoint39Y" fmla="*/ 54 h 145"/>
                  <a:gd name="GluePoint40X" fmla="*/ 0 w 129"/>
                  <a:gd name="GluePoint40Y" fmla="*/ 5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0" y="53"/>
                    </a:move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59" name="Freeform 200"/>
              <p:cNvSpPr/>
              <p:nvPr/>
            </p:nvSpPr>
            <p:spPr>
              <a:xfrm>
                <a:off x="2743200" y="2887560"/>
                <a:ext cx="70920" cy="10296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102960"/>
                  <a:gd name="textAreaBottom" fmla="*/ 103320 h 102960"/>
                  <a:gd name="GluePoint1X" fmla="*/ 45 w 45"/>
                  <a:gd name="GluePoint1Y" fmla="*/ 28 h 65"/>
                  <a:gd name="GluePoint2X" fmla="*/ 45 w 45"/>
                  <a:gd name="GluePoint2Y" fmla="*/ 24 h 65"/>
                  <a:gd name="GluePoint3X" fmla="*/ 42 w 45"/>
                  <a:gd name="GluePoint3Y" fmla="*/ 21 h 65"/>
                  <a:gd name="GluePoint4X" fmla="*/ 29 w 45"/>
                  <a:gd name="GluePoint4Y" fmla="*/ 8 h 65"/>
                  <a:gd name="GluePoint5X" fmla="*/ 12 w 45"/>
                  <a:gd name="GluePoint5Y" fmla="*/ 0 h 65"/>
                  <a:gd name="GluePoint6X" fmla="*/ 8 w 45"/>
                  <a:gd name="GluePoint6Y" fmla="*/ 2 h 65"/>
                  <a:gd name="GluePoint7X" fmla="*/ 2 w 45"/>
                  <a:gd name="GluePoint7Y" fmla="*/ 10 h 65"/>
                  <a:gd name="GluePoint8X" fmla="*/ 2 w 45"/>
                  <a:gd name="GluePoint8Y" fmla="*/ 24 h 65"/>
                  <a:gd name="GluePoint9X" fmla="*/ 8 w 45"/>
                  <a:gd name="GluePoint9Y" fmla="*/ 36 h 65"/>
                  <a:gd name="GluePoint10X" fmla="*/ 5 w 45"/>
                  <a:gd name="GluePoint10Y" fmla="*/ 53 h 65"/>
                  <a:gd name="GluePoint11X" fmla="*/ 0 w 45"/>
                  <a:gd name="GluePoint11Y" fmla="*/ 58 h 65"/>
                  <a:gd name="GluePoint12X" fmla="*/ 7 w 45"/>
                  <a:gd name="GluePoint12Y" fmla="*/ 65 h 65"/>
                  <a:gd name="GluePoint13X" fmla="*/ 13 w 45"/>
                  <a:gd name="GluePoint13Y" fmla="*/ 61 h 65"/>
                  <a:gd name="GluePoint14X" fmla="*/ 23 w 45"/>
                  <a:gd name="GluePoint14Y" fmla="*/ 61 h 65"/>
                  <a:gd name="GluePoint15X" fmla="*/ 31 w 45"/>
                  <a:gd name="GluePoint15Y" fmla="*/ 53 h 65"/>
                  <a:gd name="GluePoint16X" fmla="*/ 34 w 45"/>
                  <a:gd name="GluePoint16Y" fmla="*/ 44 h 65"/>
                  <a:gd name="GluePoint17X" fmla="*/ 45 w 45"/>
                  <a:gd name="GluePoint17Y" fmla="*/ 28 h 6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5" h="65">
                    <a:moveTo>
                      <a:pt x="45" y="28"/>
                    </a:moveTo>
                    <a:lnTo>
                      <a:pt x="45" y="24"/>
                    </a:lnTo>
                    <a:lnTo>
                      <a:pt x="42" y="21"/>
                    </a:lnTo>
                    <a:lnTo>
                      <a:pt x="29" y="8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2" y="10"/>
                    </a:lnTo>
                    <a:lnTo>
                      <a:pt x="2" y="24"/>
                    </a:lnTo>
                    <a:lnTo>
                      <a:pt x="8" y="36"/>
                    </a:lnTo>
                    <a:lnTo>
                      <a:pt x="5" y="53"/>
                    </a:lnTo>
                    <a:lnTo>
                      <a:pt x="0" y="58"/>
                    </a:lnTo>
                    <a:lnTo>
                      <a:pt x="7" y="65"/>
                    </a:lnTo>
                    <a:lnTo>
                      <a:pt x="13" y="61"/>
                    </a:lnTo>
                    <a:lnTo>
                      <a:pt x="23" y="61"/>
                    </a:lnTo>
                    <a:lnTo>
                      <a:pt x="31" y="53"/>
                    </a:lnTo>
                    <a:lnTo>
                      <a:pt x="34" y="44"/>
                    </a:lnTo>
                    <a:lnTo>
                      <a:pt x="45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60" name="Freeform 201"/>
              <p:cNvSpPr/>
              <p:nvPr/>
            </p:nvSpPr>
            <p:spPr>
              <a:xfrm>
                <a:off x="2716200" y="3884760"/>
                <a:ext cx="120240" cy="1346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134640"/>
                  <a:gd name="textAreaBottom" fmla="*/ 135000 h 134640"/>
                  <a:gd name="GluePoint1X" fmla="*/ 3 w 76"/>
                  <a:gd name="GluePoint1Y" fmla="*/ 3 h 85"/>
                  <a:gd name="GluePoint2X" fmla="*/ 0 w 76"/>
                  <a:gd name="GluePoint2Y" fmla="*/ 8 h 85"/>
                  <a:gd name="GluePoint3X" fmla="*/ 3 w 76"/>
                  <a:gd name="GluePoint3Y" fmla="*/ 24 h 85"/>
                  <a:gd name="GluePoint4X" fmla="*/ 2 w 76"/>
                  <a:gd name="GluePoint4Y" fmla="*/ 33 h 85"/>
                  <a:gd name="GluePoint5X" fmla="*/ 3 w 76"/>
                  <a:gd name="GluePoint5Y" fmla="*/ 49 h 85"/>
                  <a:gd name="GluePoint6X" fmla="*/ 2 w 76"/>
                  <a:gd name="GluePoint6Y" fmla="*/ 57 h 85"/>
                  <a:gd name="GluePoint7X" fmla="*/ 3 w 76"/>
                  <a:gd name="GluePoint7Y" fmla="*/ 69 h 85"/>
                  <a:gd name="GluePoint8X" fmla="*/ 5 w 76"/>
                  <a:gd name="GluePoint8Y" fmla="*/ 69 h 85"/>
                  <a:gd name="GluePoint9X" fmla="*/ 11 w 76"/>
                  <a:gd name="GluePoint9Y" fmla="*/ 77 h 85"/>
                  <a:gd name="GluePoint10X" fmla="*/ 22 w 76"/>
                  <a:gd name="GluePoint10Y" fmla="*/ 77 h 85"/>
                  <a:gd name="GluePoint11X" fmla="*/ 38 w 76"/>
                  <a:gd name="GluePoint11Y" fmla="*/ 83 h 85"/>
                  <a:gd name="GluePoint12X" fmla="*/ 48 w 76"/>
                  <a:gd name="GluePoint12Y" fmla="*/ 83 h 85"/>
                  <a:gd name="GluePoint13X" fmla="*/ 57 w 76"/>
                  <a:gd name="GluePoint13Y" fmla="*/ 85 h 85"/>
                  <a:gd name="GluePoint14X" fmla="*/ 67 w 76"/>
                  <a:gd name="GluePoint14Y" fmla="*/ 80 h 85"/>
                  <a:gd name="GluePoint15X" fmla="*/ 75 w 76"/>
                  <a:gd name="GluePoint15Y" fmla="*/ 64 h 85"/>
                  <a:gd name="GluePoint16X" fmla="*/ 73 w 76"/>
                  <a:gd name="GluePoint16Y" fmla="*/ 62 h 85"/>
                  <a:gd name="GluePoint17X" fmla="*/ 73 w 76"/>
                  <a:gd name="GluePoint17Y" fmla="*/ 54 h 85"/>
                  <a:gd name="GluePoint18X" fmla="*/ 76 w 76"/>
                  <a:gd name="GluePoint18Y" fmla="*/ 46 h 85"/>
                  <a:gd name="GluePoint19X" fmla="*/ 68 w 76"/>
                  <a:gd name="GluePoint19Y" fmla="*/ 41 h 85"/>
                  <a:gd name="GluePoint20X" fmla="*/ 64 w 76"/>
                  <a:gd name="GluePoint20Y" fmla="*/ 33 h 85"/>
                  <a:gd name="GluePoint21X" fmla="*/ 56 w 76"/>
                  <a:gd name="GluePoint21Y" fmla="*/ 30 h 85"/>
                  <a:gd name="GluePoint22X" fmla="*/ 51 w 76"/>
                  <a:gd name="GluePoint22Y" fmla="*/ 24 h 85"/>
                  <a:gd name="GluePoint23X" fmla="*/ 43 w 76"/>
                  <a:gd name="GluePoint23Y" fmla="*/ 20 h 85"/>
                  <a:gd name="GluePoint24X" fmla="*/ 35 w 76"/>
                  <a:gd name="GluePoint24Y" fmla="*/ 12 h 85"/>
                  <a:gd name="GluePoint25X" fmla="*/ 32 w 76"/>
                  <a:gd name="GluePoint25Y" fmla="*/ 16 h 85"/>
                  <a:gd name="GluePoint26X" fmla="*/ 29 w 76"/>
                  <a:gd name="GluePoint26Y" fmla="*/ 16 h 85"/>
                  <a:gd name="GluePoint27X" fmla="*/ 25 w 76"/>
                  <a:gd name="GluePoint27Y" fmla="*/ 9 h 85"/>
                  <a:gd name="GluePoint28X" fmla="*/ 14 w 76"/>
                  <a:gd name="GluePoint28Y" fmla="*/ 1 h 85"/>
                  <a:gd name="GluePoint29X" fmla="*/ 11 w 76"/>
                  <a:gd name="GluePoint29Y" fmla="*/ 0 h 85"/>
                  <a:gd name="GluePoint30X" fmla="*/ 8 w 76"/>
                  <a:gd name="GluePoint30Y" fmla="*/ 3 h 85"/>
                  <a:gd name="GluePoint31X" fmla="*/ 3 w 76"/>
                  <a:gd name="GluePoint31Y" fmla="*/ 3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76" h="85">
                    <a:moveTo>
                      <a:pt x="3" y="3"/>
                    </a:moveTo>
                    <a:lnTo>
                      <a:pt x="0" y="8"/>
                    </a:lnTo>
                    <a:lnTo>
                      <a:pt x="3" y="24"/>
                    </a:lnTo>
                    <a:lnTo>
                      <a:pt x="2" y="33"/>
                    </a:lnTo>
                    <a:lnTo>
                      <a:pt x="3" y="49"/>
                    </a:lnTo>
                    <a:lnTo>
                      <a:pt x="2" y="57"/>
                    </a:lnTo>
                    <a:lnTo>
                      <a:pt x="3" y="69"/>
                    </a:lnTo>
                    <a:lnTo>
                      <a:pt x="5" y="69"/>
                    </a:lnTo>
                    <a:lnTo>
                      <a:pt x="11" y="77"/>
                    </a:lnTo>
                    <a:lnTo>
                      <a:pt x="22" y="77"/>
                    </a:lnTo>
                    <a:lnTo>
                      <a:pt x="38" y="83"/>
                    </a:lnTo>
                    <a:lnTo>
                      <a:pt x="48" y="83"/>
                    </a:lnTo>
                    <a:lnTo>
                      <a:pt x="57" y="85"/>
                    </a:lnTo>
                    <a:lnTo>
                      <a:pt x="67" y="80"/>
                    </a:lnTo>
                    <a:lnTo>
                      <a:pt x="75" y="64"/>
                    </a:lnTo>
                    <a:lnTo>
                      <a:pt x="73" y="62"/>
                    </a:lnTo>
                    <a:lnTo>
                      <a:pt x="73" y="54"/>
                    </a:lnTo>
                    <a:lnTo>
                      <a:pt x="76" y="46"/>
                    </a:lnTo>
                    <a:lnTo>
                      <a:pt x="68" y="41"/>
                    </a:lnTo>
                    <a:lnTo>
                      <a:pt x="64" y="33"/>
                    </a:lnTo>
                    <a:lnTo>
                      <a:pt x="56" y="30"/>
                    </a:lnTo>
                    <a:lnTo>
                      <a:pt x="51" y="24"/>
                    </a:lnTo>
                    <a:lnTo>
                      <a:pt x="43" y="20"/>
                    </a:lnTo>
                    <a:lnTo>
                      <a:pt x="35" y="12"/>
                    </a:lnTo>
                    <a:lnTo>
                      <a:pt x="32" y="16"/>
                    </a:lnTo>
                    <a:lnTo>
                      <a:pt x="29" y="16"/>
                    </a:lnTo>
                    <a:lnTo>
                      <a:pt x="25" y="9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61" name="Freeform 202"/>
              <p:cNvSpPr/>
              <p:nvPr/>
            </p:nvSpPr>
            <p:spPr>
              <a:xfrm>
                <a:off x="2381400" y="3314880"/>
                <a:ext cx="304560" cy="36936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69360"/>
                  <a:gd name="textAreaBottom" fmla="*/ 369720 h 369360"/>
                  <a:gd name="GluePoint1X" fmla="*/ 19 w 192"/>
                  <a:gd name="GluePoint1Y" fmla="*/ 24 h 233"/>
                  <a:gd name="GluePoint2X" fmla="*/ 44 w 192"/>
                  <a:gd name="GluePoint2Y" fmla="*/ 2 h 233"/>
                  <a:gd name="GluePoint3X" fmla="*/ 65 w 192"/>
                  <a:gd name="GluePoint3Y" fmla="*/ 3 h 233"/>
                  <a:gd name="GluePoint4X" fmla="*/ 66 w 192"/>
                  <a:gd name="GluePoint4Y" fmla="*/ 19 h 233"/>
                  <a:gd name="GluePoint5X" fmla="*/ 70 w 192"/>
                  <a:gd name="GluePoint5Y" fmla="*/ 39 h 233"/>
                  <a:gd name="GluePoint6X" fmla="*/ 98 w 192"/>
                  <a:gd name="GluePoint6Y" fmla="*/ 50 h 233"/>
                  <a:gd name="GluePoint7X" fmla="*/ 116 w 192"/>
                  <a:gd name="GluePoint7Y" fmla="*/ 61 h 233"/>
                  <a:gd name="GluePoint8X" fmla="*/ 132 w 192"/>
                  <a:gd name="GluePoint8Y" fmla="*/ 66 h 233"/>
                  <a:gd name="GluePoint9X" fmla="*/ 141 w 192"/>
                  <a:gd name="GluePoint9Y" fmla="*/ 74 h 233"/>
                  <a:gd name="GluePoint10X" fmla="*/ 146 w 192"/>
                  <a:gd name="GluePoint10Y" fmla="*/ 96 h 233"/>
                  <a:gd name="GluePoint11X" fmla="*/ 151 w 192"/>
                  <a:gd name="GluePoint11Y" fmla="*/ 116 h 233"/>
                  <a:gd name="GluePoint12X" fmla="*/ 178 w 192"/>
                  <a:gd name="GluePoint12Y" fmla="*/ 127 h 233"/>
                  <a:gd name="GluePoint13X" fmla="*/ 184 w 192"/>
                  <a:gd name="GluePoint13Y" fmla="*/ 135 h 233"/>
                  <a:gd name="GluePoint14X" fmla="*/ 192 w 192"/>
                  <a:gd name="GluePoint14Y" fmla="*/ 166 h 233"/>
                  <a:gd name="GluePoint15X" fmla="*/ 190 w 192"/>
                  <a:gd name="GluePoint15Y" fmla="*/ 182 h 233"/>
                  <a:gd name="GluePoint16X" fmla="*/ 178 w 192"/>
                  <a:gd name="GluePoint16Y" fmla="*/ 172 h 233"/>
                  <a:gd name="GluePoint17X" fmla="*/ 159 w 192"/>
                  <a:gd name="GluePoint17Y" fmla="*/ 169 h 233"/>
                  <a:gd name="GluePoint18X" fmla="*/ 128 w 192"/>
                  <a:gd name="GluePoint18Y" fmla="*/ 183 h 233"/>
                  <a:gd name="GluePoint19X" fmla="*/ 125 w 192"/>
                  <a:gd name="GluePoint19Y" fmla="*/ 206 h 233"/>
                  <a:gd name="GluePoint20X" fmla="*/ 114 w 192"/>
                  <a:gd name="GluePoint20Y" fmla="*/ 219 h 233"/>
                  <a:gd name="GluePoint21X" fmla="*/ 97 w 192"/>
                  <a:gd name="GluePoint21Y" fmla="*/ 228 h 233"/>
                  <a:gd name="GluePoint22X" fmla="*/ 74 w 192"/>
                  <a:gd name="GluePoint22Y" fmla="*/ 219 h 233"/>
                  <a:gd name="GluePoint23X" fmla="*/ 55 w 192"/>
                  <a:gd name="GluePoint23Y" fmla="*/ 231 h 233"/>
                  <a:gd name="GluePoint24X" fmla="*/ 43 w 192"/>
                  <a:gd name="GluePoint24Y" fmla="*/ 231 h 233"/>
                  <a:gd name="GluePoint25X" fmla="*/ 30 w 192"/>
                  <a:gd name="GluePoint25Y" fmla="*/ 193 h 233"/>
                  <a:gd name="GluePoint26X" fmla="*/ 25 w 192"/>
                  <a:gd name="GluePoint26Y" fmla="*/ 185 h 233"/>
                  <a:gd name="GluePoint27X" fmla="*/ 28 w 192"/>
                  <a:gd name="GluePoint27Y" fmla="*/ 178 h 233"/>
                  <a:gd name="GluePoint28X" fmla="*/ 20 w 192"/>
                  <a:gd name="GluePoint28Y" fmla="*/ 162 h 233"/>
                  <a:gd name="GluePoint29X" fmla="*/ 9 w 192"/>
                  <a:gd name="GluePoint29Y" fmla="*/ 138 h 233"/>
                  <a:gd name="GluePoint30X" fmla="*/ 16 w 192"/>
                  <a:gd name="GluePoint30Y" fmla="*/ 121 h 233"/>
                  <a:gd name="GluePoint31X" fmla="*/ 9 w 192"/>
                  <a:gd name="GluePoint31Y" fmla="*/ 109 h 233"/>
                  <a:gd name="GluePoint32X" fmla="*/ 12 w 192"/>
                  <a:gd name="GluePoint32Y" fmla="*/ 96 h 233"/>
                  <a:gd name="GluePoint33X" fmla="*/ 12 w 192"/>
                  <a:gd name="GluePoint33Y" fmla="*/ 84 h 233"/>
                  <a:gd name="GluePoint34X" fmla="*/ 14 w 192"/>
                  <a:gd name="GluePoint34Y" fmla="*/ 48 h 2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92" h="233">
                    <a:moveTo>
                      <a:pt x="0" y="21"/>
                    </a:moveTo>
                    <a:lnTo>
                      <a:pt x="19" y="24"/>
                    </a:lnTo>
                    <a:lnTo>
                      <a:pt x="32" y="18"/>
                    </a:lnTo>
                    <a:lnTo>
                      <a:pt x="44" y="2"/>
                    </a:lnTo>
                    <a:lnTo>
                      <a:pt x="62" y="0"/>
                    </a:lnTo>
                    <a:lnTo>
                      <a:pt x="65" y="3"/>
                    </a:lnTo>
                    <a:lnTo>
                      <a:pt x="66" y="8"/>
                    </a:lnTo>
                    <a:lnTo>
                      <a:pt x="66" y="19"/>
                    </a:lnTo>
                    <a:lnTo>
                      <a:pt x="65" y="27"/>
                    </a:lnTo>
                    <a:lnTo>
                      <a:pt x="70" y="39"/>
                    </a:lnTo>
                    <a:lnTo>
                      <a:pt x="79" y="48"/>
                    </a:lnTo>
                    <a:lnTo>
                      <a:pt x="98" y="50"/>
                    </a:lnTo>
                    <a:lnTo>
                      <a:pt x="103" y="56"/>
                    </a:lnTo>
                    <a:lnTo>
                      <a:pt x="116" y="61"/>
                    </a:lnTo>
                    <a:lnTo>
                      <a:pt x="122" y="66"/>
                    </a:lnTo>
                    <a:lnTo>
                      <a:pt x="132" y="66"/>
                    </a:lnTo>
                    <a:lnTo>
                      <a:pt x="138" y="69"/>
                    </a:lnTo>
                    <a:lnTo>
                      <a:pt x="141" y="74"/>
                    </a:lnTo>
                    <a:lnTo>
                      <a:pt x="146" y="88"/>
                    </a:lnTo>
                    <a:lnTo>
                      <a:pt x="146" y="96"/>
                    </a:lnTo>
                    <a:lnTo>
                      <a:pt x="144" y="98"/>
                    </a:lnTo>
                    <a:lnTo>
                      <a:pt x="151" y="116"/>
                    </a:lnTo>
                    <a:lnTo>
                      <a:pt x="178" y="117"/>
                    </a:lnTo>
                    <a:lnTo>
                      <a:pt x="178" y="127"/>
                    </a:lnTo>
                    <a:lnTo>
                      <a:pt x="179" y="132"/>
                    </a:lnTo>
                    <a:lnTo>
                      <a:pt x="184" y="135"/>
                    </a:lnTo>
                    <a:lnTo>
                      <a:pt x="190" y="148"/>
                    </a:lnTo>
                    <a:lnTo>
                      <a:pt x="192" y="166"/>
                    </a:lnTo>
                    <a:lnTo>
                      <a:pt x="189" y="175"/>
                    </a:lnTo>
                    <a:lnTo>
                      <a:pt x="190" y="182"/>
                    </a:lnTo>
                    <a:lnTo>
                      <a:pt x="187" y="183"/>
                    </a:lnTo>
                    <a:lnTo>
                      <a:pt x="178" y="172"/>
                    </a:lnTo>
                    <a:lnTo>
                      <a:pt x="171" y="169"/>
                    </a:lnTo>
                    <a:lnTo>
                      <a:pt x="159" y="169"/>
                    </a:lnTo>
                    <a:lnTo>
                      <a:pt x="130" y="177"/>
                    </a:lnTo>
                    <a:lnTo>
                      <a:pt x="128" y="183"/>
                    </a:lnTo>
                    <a:lnTo>
                      <a:pt x="124" y="195"/>
                    </a:lnTo>
                    <a:lnTo>
                      <a:pt x="125" y="206"/>
                    </a:lnTo>
                    <a:lnTo>
                      <a:pt x="122" y="222"/>
                    </a:lnTo>
                    <a:lnTo>
                      <a:pt x="114" y="219"/>
                    </a:lnTo>
                    <a:lnTo>
                      <a:pt x="100" y="217"/>
                    </a:lnTo>
                    <a:lnTo>
                      <a:pt x="97" y="228"/>
                    </a:lnTo>
                    <a:lnTo>
                      <a:pt x="90" y="220"/>
                    </a:lnTo>
                    <a:lnTo>
                      <a:pt x="74" y="219"/>
                    </a:lnTo>
                    <a:lnTo>
                      <a:pt x="68" y="212"/>
                    </a:lnTo>
                    <a:lnTo>
                      <a:pt x="55" y="231"/>
                    </a:lnTo>
                    <a:lnTo>
                      <a:pt x="47" y="233"/>
                    </a:lnTo>
                    <a:lnTo>
                      <a:pt x="43" y="231"/>
                    </a:lnTo>
                    <a:lnTo>
                      <a:pt x="35" y="198"/>
                    </a:lnTo>
                    <a:lnTo>
                      <a:pt x="30" y="193"/>
                    </a:lnTo>
                    <a:lnTo>
                      <a:pt x="28" y="188"/>
                    </a:lnTo>
                    <a:lnTo>
                      <a:pt x="25" y="185"/>
                    </a:lnTo>
                    <a:lnTo>
                      <a:pt x="25" y="180"/>
                    </a:lnTo>
                    <a:lnTo>
                      <a:pt x="28" y="178"/>
                    </a:lnTo>
                    <a:lnTo>
                      <a:pt x="28" y="169"/>
                    </a:lnTo>
                    <a:lnTo>
                      <a:pt x="20" y="162"/>
                    </a:lnTo>
                    <a:lnTo>
                      <a:pt x="17" y="146"/>
                    </a:lnTo>
                    <a:lnTo>
                      <a:pt x="9" y="138"/>
                    </a:lnTo>
                    <a:lnTo>
                      <a:pt x="8" y="135"/>
                    </a:lnTo>
                    <a:lnTo>
                      <a:pt x="16" y="121"/>
                    </a:lnTo>
                    <a:lnTo>
                      <a:pt x="16" y="116"/>
                    </a:lnTo>
                    <a:lnTo>
                      <a:pt x="9" y="109"/>
                    </a:lnTo>
                    <a:lnTo>
                      <a:pt x="9" y="103"/>
                    </a:lnTo>
                    <a:lnTo>
                      <a:pt x="12" y="96"/>
                    </a:lnTo>
                    <a:lnTo>
                      <a:pt x="8" y="88"/>
                    </a:lnTo>
                    <a:lnTo>
                      <a:pt x="12" y="84"/>
                    </a:lnTo>
                    <a:lnTo>
                      <a:pt x="11" y="55"/>
                    </a:lnTo>
                    <a:lnTo>
                      <a:pt x="14" y="48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62" name="Freeform 203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65 w 129"/>
                  <a:gd name="GluePoint1Y" fmla="*/ 14 h 145"/>
                  <a:gd name="GluePoint2X" fmla="*/ 65 w 129"/>
                  <a:gd name="GluePoint2Y" fmla="*/ 16 h 145"/>
                  <a:gd name="GluePoint3X" fmla="*/ 68 w 129"/>
                  <a:gd name="GluePoint3Y" fmla="*/ 21 h 145"/>
                  <a:gd name="GluePoint4X" fmla="*/ 70 w 129"/>
                  <a:gd name="GluePoint4Y" fmla="*/ 46 h 145"/>
                  <a:gd name="GluePoint5X" fmla="*/ 72 w 129"/>
                  <a:gd name="GluePoint5Y" fmla="*/ 48 h 145"/>
                  <a:gd name="GluePoint6X" fmla="*/ 84 w 129"/>
                  <a:gd name="GluePoint6Y" fmla="*/ 53 h 145"/>
                  <a:gd name="GluePoint7X" fmla="*/ 94 w 129"/>
                  <a:gd name="GluePoint7Y" fmla="*/ 50 h 145"/>
                  <a:gd name="GluePoint8X" fmla="*/ 103 w 129"/>
                  <a:gd name="GluePoint8Y" fmla="*/ 53 h 145"/>
                  <a:gd name="GluePoint9X" fmla="*/ 105 w 129"/>
                  <a:gd name="GluePoint9Y" fmla="*/ 58 h 145"/>
                  <a:gd name="GluePoint10X" fmla="*/ 108 w 129"/>
                  <a:gd name="GluePoint10Y" fmla="*/ 75 h 145"/>
                  <a:gd name="GluePoint11X" fmla="*/ 111 w 129"/>
                  <a:gd name="GluePoint11Y" fmla="*/ 80 h 145"/>
                  <a:gd name="GluePoint12X" fmla="*/ 114 w 129"/>
                  <a:gd name="GluePoint12Y" fmla="*/ 82 h 145"/>
                  <a:gd name="GluePoint13X" fmla="*/ 126 w 129"/>
                  <a:gd name="GluePoint13Y" fmla="*/ 80 h 145"/>
                  <a:gd name="GluePoint14X" fmla="*/ 126 w 129"/>
                  <a:gd name="GluePoint14Y" fmla="*/ 82 h 145"/>
                  <a:gd name="GluePoint15X" fmla="*/ 129 w 129"/>
                  <a:gd name="GluePoint15Y" fmla="*/ 91 h 145"/>
                  <a:gd name="GluePoint16X" fmla="*/ 129 w 129"/>
                  <a:gd name="GluePoint16Y" fmla="*/ 111 h 145"/>
                  <a:gd name="GluePoint17X" fmla="*/ 127 w 129"/>
                  <a:gd name="GluePoint17Y" fmla="*/ 127 h 145"/>
                  <a:gd name="GluePoint18X" fmla="*/ 114 w 129"/>
                  <a:gd name="GluePoint18Y" fmla="*/ 141 h 145"/>
                  <a:gd name="GluePoint19X" fmla="*/ 97 w 129"/>
                  <a:gd name="GluePoint19Y" fmla="*/ 145 h 145"/>
                  <a:gd name="GluePoint20X" fmla="*/ 87 w 129"/>
                  <a:gd name="GluePoint20Y" fmla="*/ 140 h 145"/>
                  <a:gd name="GluePoint21X" fmla="*/ 73 w 129"/>
                  <a:gd name="GluePoint21Y" fmla="*/ 138 h 145"/>
                  <a:gd name="GluePoint22X" fmla="*/ 73 w 129"/>
                  <a:gd name="GluePoint22Y" fmla="*/ 133 h 145"/>
                  <a:gd name="GluePoint23X" fmla="*/ 73 w 129"/>
                  <a:gd name="GluePoint23Y" fmla="*/ 130 h 145"/>
                  <a:gd name="GluePoint24X" fmla="*/ 79 w 129"/>
                  <a:gd name="GluePoint24Y" fmla="*/ 112 h 145"/>
                  <a:gd name="GluePoint25X" fmla="*/ 78 w 129"/>
                  <a:gd name="GluePoint25Y" fmla="*/ 106 h 145"/>
                  <a:gd name="GluePoint26X" fmla="*/ 67 w 129"/>
                  <a:gd name="GluePoint26Y" fmla="*/ 96 h 145"/>
                  <a:gd name="GluePoint27X" fmla="*/ 48 w 129"/>
                  <a:gd name="GluePoint27Y" fmla="*/ 87 h 145"/>
                  <a:gd name="GluePoint28X" fmla="*/ 30 w 129"/>
                  <a:gd name="GluePoint28Y" fmla="*/ 82 h 145"/>
                  <a:gd name="GluePoint29X" fmla="*/ 25 w 129"/>
                  <a:gd name="GluePoint29Y" fmla="*/ 77 h 145"/>
                  <a:gd name="GluePoint30X" fmla="*/ 14 w 129"/>
                  <a:gd name="GluePoint30Y" fmla="*/ 67 h 145"/>
                  <a:gd name="GluePoint31X" fmla="*/ 5 w 129"/>
                  <a:gd name="GluePoint31Y" fmla="*/ 54 h 145"/>
                  <a:gd name="GluePoint32X" fmla="*/ 0 w 129"/>
                  <a:gd name="GluePoint32Y" fmla="*/ 53 h 145"/>
                  <a:gd name="GluePoint33X" fmla="*/ 3 w 129"/>
                  <a:gd name="GluePoint33Y" fmla="*/ 37 h 145"/>
                  <a:gd name="GluePoint34X" fmla="*/ 2 w 129"/>
                  <a:gd name="GluePoint34Y" fmla="*/ 26 h 145"/>
                  <a:gd name="GluePoint35X" fmla="*/ 6 w 129"/>
                  <a:gd name="GluePoint35Y" fmla="*/ 14 h 145"/>
                  <a:gd name="GluePoint36X" fmla="*/ 8 w 129"/>
                  <a:gd name="GluePoint36Y" fmla="*/ 8 h 145"/>
                  <a:gd name="GluePoint37X" fmla="*/ 37 w 129"/>
                  <a:gd name="GluePoint37Y" fmla="*/ 0 h 145"/>
                  <a:gd name="GluePoint38X" fmla="*/ 49 w 129"/>
                  <a:gd name="GluePoint38Y" fmla="*/ 0 h 145"/>
                  <a:gd name="GluePoint39X" fmla="*/ 56 w 129"/>
                  <a:gd name="GluePoint39Y" fmla="*/ 3 h 145"/>
                  <a:gd name="GluePoint40X" fmla="*/ 65 w 129"/>
                  <a:gd name="GluePoint40Y" fmla="*/ 14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65" y="14"/>
                    </a:move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63" name="Freeform 204"/>
              <p:cNvSpPr/>
              <p:nvPr/>
            </p:nvSpPr>
            <p:spPr>
              <a:xfrm>
                <a:off x="2646360" y="4506840"/>
                <a:ext cx="95040" cy="6300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63000"/>
                  <a:gd name="textAreaBottom" fmla="*/ 63360 h 63000"/>
                  <a:gd name="GluePoint1X" fmla="*/ 17 w 60"/>
                  <a:gd name="GluePoint1Y" fmla="*/ 37 h 40"/>
                  <a:gd name="GluePoint2X" fmla="*/ 0 w 60"/>
                  <a:gd name="GluePoint2Y" fmla="*/ 0 h 40"/>
                  <a:gd name="GluePoint3X" fmla="*/ 9 w 60"/>
                  <a:gd name="GluePoint3Y" fmla="*/ 8 h 40"/>
                  <a:gd name="GluePoint4X" fmla="*/ 6 w 60"/>
                  <a:gd name="GluePoint4Y" fmla="*/ 6 h 40"/>
                  <a:gd name="GluePoint5X" fmla="*/ 6 w 60"/>
                  <a:gd name="GluePoint5Y" fmla="*/ 8 h 40"/>
                  <a:gd name="GluePoint6X" fmla="*/ 17 w 60"/>
                  <a:gd name="GluePoint6Y" fmla="*/ 18 h 40"/>
                  <a:gd name="GluePoint7X" fmla="*/ 46 w 60"/>
                  <a:gd name="GluePoint7Y" fmla="*/ 32 h 40"/>
                  <a:gd name="GluePoint8X" fmla="*/ 60 w 60"/>
                  <a:gd name="GluePoint8Y" fmla="*/ 35 h 40"/>
                  <a:gd name="GluePoint9X" fmla="*/ 60 w 60"/>
                  <a:gd name="GluePoint9Y" fmla="*/ 37 h 40"/>
                  <a:gd name="GluePoint10X" fmla="*/ 57 w 60"/>
                  <a:gd name="GluePoint10Y" fmla="*/ 39 h 40"/>
                  <a:gd name="GluePoint11X" fmla="*/ 52 w 60"/>
                  <a:gd name="GluePoint11Y" fmla="*/ 37 h 40"/>
                  <a:gd name="GluePoint12X" fmla="*/ 46 w 60"/>
                  <a:gd name="GluePoint12Y" fmla="*/ 40 h 40"/>
                  <a:gd name="GluePoint13X" fmla="*/ 22 w 60"/>
                  <a:gd name="GluePoint13Y" fmla="*/ 35 h 40"/>
                  <a:gd name="GluePoint14X" fmla="*/ 17 w 60"/>
                  <a:gd name="GluePoint14Y" fmla="*/ 37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60" h="40">
                    <a:moveTo>
                      <a:pt x="17" y="37"/>
                    </a:moveTo>
                    <a:lnTo>
                      <a:pt x="0" y="0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17" y="18"/>
                    </a:lnTo>
                    <a:lnTo>
                      <a:pt x="46" y="32"/>
                    </a:lnTo>
                    <a:lnTo>
                      <a:pt x="60" y="35"/>
                    </a:lnTo>
                    <a:lnTo>
                      <a:pt x="60" y="37"/>
                    </a:lnTo>
                    <a:lnTo>
                      <a:pt x="57" y="39"/>
                    </a:lnTo>
                    <a:lnTo>
                      <a:pt x="52" y="37"/>
                    </a:lnTo>
                    <a:lnTo>
                      <a:pt x="46" y="40"/>
                    </a:lnTo>
                    <a:lnTo>
                      <a:pt x="22" y="35"/>
                    </a:lnTo>
                    <a:lnTo>
                      <a:pt x="17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964" name="Group 406"/>
            <p:cNvGrpSpPr/>
            <p:nvPr/>
          </p:nvGrpSpPr>
          <p:grpSpPr>
            <a:xfrm>
              <a:off x="2376360" y="896760"/>
              <a:ext cx="6022800" cy="3671640"/>
              <a:chOff x="2376360" y="896760"/>
              <a:chExt cx="6022800" cy="3671640"/>
            </a:xfrm>
          </p:grpSpPr>
          <p:sp>
            <p:nvSpPr>
              <p:cNvPr id="965" name="Freeform 206"/>
              <p:cNvSpPr/>
              <p:nvPr/>
            </p:nvSpPr>
            <p:spPr>
              <a:xfrm>
                <a:off x="2376360" y="3533760"/>
                <a:ext cx="271080" cy="1002960"/>
              </a:xfrm>
              <a:custGeom>
                <a:avLst/>
                <a:gdLst>
                  <a:gd name="textAreaLeft" fmla="*/ 0 w 271080"/>
                  <a:gd name="textAreaRight" fmla="*/ 271440 w 271080"/>
                  <a:gd name="textAreaTop" fmla="*/ 0 h 1002960"/>
                  <a:gd name="textAreaBottom" fmla="*/ 1003320 h 1002960"/>
                  <a:gd name="GluePoint1X" fmla="*/ 31 w 171"/>
                  <a:gd name="GluePoint1Y" fmla="*/ 31 h 632"/>
                  <a:gd name="GluePoint2X" fmla="*/ 31 w 171"/>
                  <a:gd name="GluePoint2Y" fmla="*/ 50 h 632"/>
                  <a:gd name="GluePoint3X" fmla="*/ 50 w 171"/>
                  <a:gd name="GluePoint3Y" fmla="*/ 95 h 632"/>
                  <a:gd name="GluePoint4X" fmla="*/ 42 w 171"/>
                  <a:gd name="GluePoint4Y" fmla="*/ 122 h 632"/>
                  <a:gd name="GluePoint5X" fmla="*/ 50 w 171"/>
                  <a:gd name="GluePoint5Y" fmla="*/ 164 h 632"/>
                  <a:gd name="GluePoint6X" fmla="*/ 33 w 171"/>
                  <a:gd name="GluePoint6Y" fmla="*/ 208 h 632"/>
                  <a:gd name="GluePoint7X" fmla="*/ 35 w 171"/>
                  <a:gd name="GluePoint7Y" fmla="*/ 253 h 632"/>
                  <a:gd name="GluePoint8X" fmla="*/ 47 w 171"/>
                  <a:gd name="GluePoint8Y" fmla="*/ 278 h 632"/>
                  <a:gd name="GluePoint9X" fmla="*/ 46 w 171"/>
                  <a:gd name="GluePoint9Y" fmla="*/ 312 h 632"/>
                  <a:gd name="GluePoint10X" fmla="*/ 49 w 171"/>
                  <a:gd name="GluePoint10Y" fmla="*/ 357 h 632"/>
                  <a:gd name="GluePoint11X" fmla="*/ 55 w 171"/>
                  <a:gd name="GluePoint11Y" fmla="*/ 418 h 632"/>
                  <a:gd name="GluePoint12X" fmla="*/ 63 w 171"/>
                  <a:gd name="GluePoint12Y" fmla="*/ 447 h 632"/>
                  <a:gd name="GluePoint13X" fmla="*/ 74 w 171"/>
                  <a:gd name="GluePoint13Y" fmla="*/ 471 h 632"/>
                  <a:gd name="GluePoint14X" fmla="*/ 74 w 171"/>
                  <a:gd name="GluePoint14Y" fmla="*/ 478 h 632"/>
                  <a:gd name="GluePoint15X" fmla="*/ 90 w 171"/>
                  <a:gd name="GluePoint15Y" fmla="*/ 510 h 632"/>
                  <a:gd name="GluePoint16X" fmla="*/ 92 w 171"/>
                  <a:gd name="GluePoint16Y" fmla="*/ 549 h 632"/>
                  <a:gd name="GluePoint17X" fmla="*/ 100 w 171"/>
                  <a:gd name="GluePoint17Y" fmla="*/ 579 h 632"/>
                  <a:gd name="GluePoint18X" fmla="*/ 150 w 171"/>
                  <a:gd name="GluePoint18Y" fmla="*/ 603 h 632"/>
                  <a:gd name="GluePoint19X" fmla="*/ 157 w 171"/>
                  <a:gd name="GluePoint19Y" fmla="*/ 606 h 632"/>
                  <a:gd name="GluePoint20X" fmla="*/ 138 w 171"/>
                  <a:gd name="GluePoint20Y" fmla="*/ 632 h 632"/>
                  <a:gd name="GluePoint21X" fmla="*/ 130 w 171"/>
                  <a:gd name="GluePoint21Y" fmla="*/ 626 h 632"/>
                  <a:gd name="GluePoint22X" fmla="*/ 123 w 171"/>
                  <a:gd name="GluePoint22Y" fmla="*/ 611 h 632"/>
                  <a:gd name="GluePoint23X" fmla="*/ 117 w 171"/>
                  <a:gd name="GluePoint23Y" fmla="*/ 606 h 632"/>
                  <a:gd name="GluePoint24X" fmla="*/ 111 w 171"/>
                  <a:gd name="GluePoint24Y" fmla="*/ 597 h 632"/>
                  <a:gd name="GluePoint25X" fmla="*/ 106 w 171"/>
                  <a:gd name="GluePoint25Y" fmla="*/ 602 h 632"/>
                  <a:gd name="GluePoint26X" fmla="*/ 98 w 171"/>
                  <a:gd name="GluePoint26Y" fmla="*/ 595 h 632"/>
                  <a:gd name="GluePoint27X" fmla="*/ 90 w 171"/>
                  <a:gd name="GluePoint27Y" fmla="*/ 582 h 632"/>
                  <a:gd name="GluePoint28X" fmla="*/ 85 w 171"/>
                  <a:gd name="GluePoint28Y" fmla="*/ 576 h 632"/>
                  <a:gd name="GluePoint29X" fmla="*/ 76 w 171"/>
                  <a:gd name="GluePoint29Y" fmla="*/ 563 h 632"/>
                  <a:gd name="GluePoint30X" fmla="*/ 74 w 171"/>
                  <a:gd name="GluePoint30Y" fmla="*/ 555 h 632"/>
                  <a:gd name="GluePoint31X" fmla="*/ 69 w 171"/>
                  <a:gd name="GluePoint31Y" fmla="*/ 547 h 632"/>
                  <a:gd name="GluePoint32X" fmla="*/ 71 w 171"/>
                  <a:gd name="GluePoint32Y" fmla="*/ 541 h 632"/>
                  <a:gd name="GluePoint33X" fmla="*/ 66 w 171"/>
                  <a:gd name="GluePoint33Y" fmla="*/ 537 h 632"/>
                  <a:gd name="GluePoint34X" fmla="*/ 68 w 171"/>
                  <a:gd name="GluePoint34Y" fmla="*/ 529 h 632"/>
                  <a:gd name="GluePoint35X" fmla="*/ 57 w 171"/>
                  <a:gd name="GluePoint35Y" fmla="*/ 524 h 632"/>
                  <a:gd name="GluePoint36X" fmla="*/ 57 w 171"/>
                  <a:gd name="GluePoint36Y" fmla="*/ 513 h 632"/>
                  <a:gd name="GluePoint37X" fmla="*/ 39 w 171"/>
                  <a:gd name="GluePoint37Y" fmla="*/ 512 h 632"/>
                  <a:gd name="GluePoint38X" fmla="*/ 38 w 171"/>
                  <a:gd name="GluePoint38Y" fmla="*/ 513 h 632"/>
                  <a:gd name="GluePoint39X" fmla="*/ 41 w 171"/>
                  <a:gd name="GluePoint39Y" fmla="*/ 500 h 632"/>
                  <a:gd name="GluePoint40X" fmla="*/ 54 w 171"/>
                  <a:gd name="GluePoint40Y" fmla="*/ 505 h 632"/>
                  <a:gd name="GluePoint41X" fmla="*/ 65 w 171"/>
                  <a:gd name="GluePoint41Y" fmla="*/ 504 h 632"/>
                  <a:gd name="GluePoint42X" fmla="*/ 62 w 171"/>
                  <a:gd name="GluePoint42Y" fmla="*/ 494 h 632"/>
                  <a:gd name="GluePoint43X" fmla="*/ 60 w 171"/>
                  <a:gd name="GluePoint43Y" fmla="*/ 487 h 632"/>
                  <a:gd name="GluePoint44X" fmla="*/ 66 w 171"/>
                  <a:gd name="GluePoint44Y" fmla="*/ 489 h 632"/>
                  <a:gd name="GluePoint45X" fmla="*/ 65 w 171"/>
                  <a:gd name="GluePoint45Y" fmla="*/ 478 h 632"/>
                  <a:gd name="GluePoint46X" fmla="*/ 52 w 171"/>
                  <a:gd name="GluePoint46Y" fmla="*/ 455 h 632"/>
                  <a:gd name="GluePoint47X" fmla="*/ 54 w 171"/>
                  <a:gd name="GluePoint47Y" fmla="*/ 441 h 632"/>
                  <a:gd name="GluePoint48X" fmla="*/ 55 w 171"/>
                  <a:gd name="GluePoint48Y" fmla="*/ 438 h 632"/>
                  <a:gd name="GluePoint49X" fmla="*/ 52 w 171"/>
                  <a:gd name="GluePoint49Y" fmla="*/ 423 h 632"/>
                  <a:gd name="GluePoint50X" fmla="*/ 38 w 171"/>
                  <a:gd name="GluePoint50Y" fmla="*/ 426 h 632"/>
                  <a:gd name="GluePoint51X" fmla="*/ 25 w 171"/>
                  <a:gd name="GluePoint51Y" fmla="*/ 393 h 632"/>
                  <a:gd name="GluePoint52X" fmla="*/ 17 w 171"/>
                  <a:gd name="GluePoint52Y" fmla="*/ 364 h 632"/>
                  <a:gd name="GluePoint53X" fmla="*/ 17 w 171"/>
                  <a:gd name="GluePoint53Y" fmla="*/ 346 h 632"/>
                  <a:gd name="GluePoint54X" fmla="*/ 22 w 171"/>
                  <a:gd name="GluePoint54Y" fmla="*/ 309 h 632"/>
                  <a:gd name="GluePoint55X" fmla="*/ 22 w 171"/>
                  <a:gd name="GluePoint55Y" fmla="*/ 270 h 632"/>
                  <a:gd name="GluePoint56X" fmla="*/ 14 w 171"/>
                  <a:gd name="GluePoint56Y" fmla="*/ 222 h 632"/>
                  <a:gd name="GluePoint57X" fmla="*/ 11 w 171"/>
                  <a:gd name="GluePoint57Y" fmla="*/ 196 h 632"/>
                  <a:gd name="GluePoint58X" fmla="*/ 14 w 171"/>
                  <a:gd name="GluePoint58Y" fmla="*/ 164 h 632"/>
                  <a:gd name="GluePoint59X" fmla="*/ 8 w 171"/>
                  <a:gd name="GluePoint59Y" fmla="*/ 102 h 632"/>
                  <a:gd name="GluePoint60X" fmla="*/ 8 w 171"/>
                  <a:gd name="GluePoint60Y" fmla="*/ 44 h 632"/>
                  <a:gd name="GluePoint61X" fmla="*/ 12 w 171"/>
                  <a:gd name="GluePoint61Y" fmla="*/ 0 h 6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</a:cxnLst>
                <a:rect l="textAreaLeft" t="textAreaTop" r="textAreaRight" b="textAreaBottom"/>
                <a:pathLst>
                  <a:path w="171" h="632">
                    <a:moveTo>
                      <a:pt x="12" y="0"/>
                    </a:moveTo>
                    <a:lnTo>
                      <a:pt x="20" y="8"/>
                    </a:lnTo>
                    <a:lnTo>
                      <a:pt x="23" y="24"/>
                    </a:lnTo>
                    <a:lnTo>
                      <a:pt x="31" y="31"/>
                    </a:lnTo>
                    <a:lnTo>
                      <a:pt x="31" y="40"/>
                    </a:lnTo>
                    <a:lnTo>
                      <a:pt x="28" y="42"/>
                    </a:lnTo>
                    <a:lnTo>
                      <a:pt x="28" y="47"/>
                    </a:lnTo>
                    <a:lnTo>
                      <a:pt x="31" y="50"/>
                    </a:lnTo>
                    <a:lnTo>
                      <a:pt x="33" y="55"/>
                    </a:lnTo>
                    <a:lnTo>
                      <a:pt x="38" y="60"/>
                    </a:lnTo>
                    <a:lnTo>
                      <a:pt x="46" y="93"/>
                    </a:lnTo>
                    <a:lnTo>
                      <a:pt x="50" y="95"/>
                    </a:lnTo>
                    <a:lnTo>
                      <a:pt x="58" y="93"/>
                    </a:lnTo>
                    <a:lnTo>
                      <a:pt x="60" y="100"/>
                    </a:lnTo>
                    <a:lnTo>
                      <a:pt x="60" y="114"/>
                    </a:lnTo>
                    <a:lnTo>
                      <a:pt x="42" y="122"/>
                    </a:lnTo>
                    <a:lnTo>
                      <a:pt x="44" y="132"/>
                    </a:lnTo>
                    <a:lnTo>
                      <a:pt x="42" y="135"/>
                    </a:lnTo>
                    <a:lnTo>
                      <a:pt x="42" y="140"/>
                    </a:lnTo>
                    <a:lnTo>
                      <a:pt x="50" y="164"/>
                    </a:lnTo>
                    <a:lnTo>
                      <a:pt x="42" y="171"/>
                    </a:lnTo>
                    <a:lnTo>
                      <a:pt x="41" y="179"/>
                    </a:lnTo>
                    <a:lnTo>
                      <a:pt x="36" y="187"/>
                    </a:lnTo>
                    <a:lnTo>
                      <a:pt x="33" y="208"/>
                    </a:lnTo>
                    <a:lnTo>
                      <a:pt x="36" y="224"/>
                    </a:lnTo>
                    <a:lnTo>
                      <a:pt x="31" y="241"/>
                    </a:lnTo>
                    <a:lnTo>
                      <a:pt x="33" y="249"/>
                    </a:lnTo>
                    <a:lnTo>
                      <a:pt x="35" y="253"/>
                    </a:lnTo>
                    <a:lnTo>
                      <a:pt x="36" y="261"/>
                    </a:lnTo>
                    <a:lnTo>
                      <a:pt x="42" y="269"/>
                    </a:lnTo>
                    <a:lnTo>
                      <a:pt x="44" y="275"/>
                    </a:lnTo>
                    <a:lnTo>
                      <a:pt x="47" y="278"/>
                    </a:lnTo>
                    <a:lnTo>
                      <a:pt x="52" y="293"/>
                    </a:lnTo>
                    <a:lnTo>
                      <a:pt x="49" y="301"/>
                    </a:lnTo>
                    <a:lnTo>
                      <a:pt x="49" y="309"/>
                    </a:lnTo>
                    <a:lnTo>
                      <a:pt x="46" y="312"/>
                    </a:lnTo>
                    <a:lnTo>
                      <a:pt x="50" y="327"/>
                    </a:lnTo>
                    <a:lnTo>
                      <a:pt x="44" y="335"/>
                    </a:lnTo>
                    <a:lnTo>
                      <a:pt x="44" y="338"/>
                    </a:lnTo>
                    <a:lnTo>
                      <a:pt x="49" y="357"/>
                    </a:lnTo>
                    <a:lnTo>
                      <a:pt x="54" y="370"/>
                    </a:lnTo>
                    <a:lnTo>
                      <a:pt x="50" y="378"/>
                    </a:lnTo>
                    <a:lnTo>
                      <a:pt x="52" y="396"/>
                    </a:lnTo>
                    <a:lnTo>
                      <a:pt x="55" y="418"/>
                    </a:lnTo>
                    <a:lnTo>
                      <a:pt x="60" y="425"/>
                    </a:lnTo>
                    <a:lnTo>
                      <a:pt x="62" y="428"/>
                    </a:lnTo>
                    <a:lnTo>
                      <a:pt x="60" y="439"/>
                    </a:lnTo>
                    <a:lnTo>
                      <a:pt x="63" y="447"/>
                    </a:lnTo>
                    <a:lnTo>
                      <a:pt x="65" y="449"/>
                    </a:lnTo>
                    <a:lnTo>
                      <a:pt x="68" y="459"/>
                    </a:lnTo>
                    <a:lnTo>
                      <a:pt x="73" y="463"/>
                    </a:lnTo>
                    <a:lnTo>
                      <a:pt x="74" y="471"/>
                    </a:lnTo>
                    <a:lnTo>
                      <a:pt x="79" y="473"/>
                    </a:lnTo>
                    <a:lnTo>
                      <a:pt x="82" y="476"/>
                    </a:lnTo>
                    <a:lnTo>
                      <a:pt x="84" y="478"/>
                    </a:lnTo>
                    <a:lnTo>
                      <a:pt x="74" y="478"/>
                    </a:lnTo>
                    <a:lnTo>
                      <a:pt x="76" y="481"/>
                    </a:lnTo>
                    <a:lnTo>
                      <a:pt x="84" y="484"/>
                    </a:lnTo>
                    <a:lnTo>
                      <a:pt x="84" y="491"/>
                    </a:lnTo>
                    <a:lnTo>
                      <a:pt x="90" y="510"/>
                    </a:lnTo>
                    <a:lnTo>
                      <a:pt x="90" y="520"/>
                    </a:lnTo>
                    <a:lnTo>
                      <a:pt x="87" y="529"/>
                    </a:lnTo>
                    <a:lnTo>
                      <a:pt x="92" y="541"/>
                    </a:lnTo>
                    <a:lnTo>
                      <a:pt x="92" y="549"/>
                    </a:lnTo>
                    <a:lnTo>
                      <a:pt x="89" y="561"/>
                    </a:lnTo>
                    <a:lnTo>
                      <a:pt x="90" y="571"/>
                    </a:lnTo>
                    <a:lnTo>
                      <a:pt x="96" y="582"/>
                    </a:lnTo>
                    <a:lnTo>
                      <a:pt x="100" y="579"/>
                    </a:lnTo>
                    <a:lnTo>
                      <a:pt x="108" y="579"/>
                    </a:lnTo>
                    <a:lnTo>
                      <a:pt x="116" y="597"/>
                    </a:lnTo>
                    <a:lnTo>
                      <a:pt x="120" y="602"/>
                    </a:lnTo>
                    <a:lnTo>
                      <a:pt x="150" y="603"/>
                    </a:lnTo>
                    <a:lnTo>
                      <a:pt x="171" y="606"/>
                    </a:lnTo>
                    <a:lnTo>
                      <a:pt x="170" y="608"/>
                    </a:lnTo>
                    <a:lnTo>
                      <a:pt x="160" y="608"/>
                    </a:lnTo>
                    <a:lnTo>
                      <a:pt x="157" y="606"/>
                    </a:lnTo>
                    <a:lnTo>
                      <a:pt x="155" y="610"/>
                    </a:lnTo>
                    <a:lnTo>
                      <a:pt x="141" y="615"/>
                    </a:lnTo>
                    <a:lnTo>
                      <a:pt x="146" y="632"/>
                    </a:lnTo>
                    <a:lnTo>
                      <a:pt x="138" y="632"/>
                    </a:lnTo>
                    <a:lnTo>
                      <a:pt x="130" y="627"/>
                    </a:lnTo>
                    <a:lnTo>
                      <a:pt x="127" y="624"/>
                    </a:lnTo>
                    <a:lnTo>
                      <a:pt x="128" y="624"/>
                    </a:lnTo>
                    <a:lnTo>
                      <a:pt x="130" y="626"/>
                    </a:lnTo>
                    <a:lnTo>
                      <a:pt x="138" y="621"/>
                    </a:lnTo>
                    <a:lnTo>
                      <a:pt x="139" y="616"/>
                    </a:lnTo>
                    <a:lnTo>
                      <a:pt x="131" y="611"/>
                    </a:lnTo>
                    <a:lnTo>
                      <a:pt x="123" y="611"/>
                    </a:lnTo>
                    <a:lnTo>
                      <a:pt x="120" y="613"/>
                    </a:lnTo>
                    <a:lnTo>
                      <a:pt x="119" y="611"/>
                    </a:lnTo>
                    <a:lnTo>
                      <a:pt x="116" y="611"/>
                    </a:lnTo>
                    <a:lnTo>
                      <a:pt x="117" y="606"/>
                    </a:lnTo>
                    <a:lnTo>
                      <a:pt x="112" y="602"/>
                    </a:lnTo>
                    <a:lnTo>
                      <a:pt x="114" y="602"/>
                    </a:lnTo>
                    <a:lnTo>
                      <a:pt x="112" y="598"/>
                    </a:lnTo>
                    <a:lnTo>
                      <a:pt x="111" y="597"/>
                    </a:lnTo>
                    <a:lnTo>
                      <a:pt x="111" y="598"/>
                    </a:lnTo>
                    <a:lnTo>
                      <a:pt x="104" y="597"/>
                    </a:lnTo>
                    <a:lnTo>
                      <a:pt x="108" y="600"/>
                    </a:lnTo>
                    <a:lnTo>
                      <a:pt x="106" y="602"/>
                    </a:lnTo>
                    <a:lnTo>
                      <a:pt x="100" y="595"/>
                    </a:lnTo>
                    <a:lnTo>
                      <a:pt x="104" y="603"/>
                    </a:lnTo>
                    <a:lnTo>
                      <a:pt x="101" y="602"/>
                    </a:lnTo>
                    <a:lnTo>
                      <a:pt x="98" y="595"/>
                    </a:lnTo>
                    <a:lnTo>
                      <a:pt x="95" y="592"/>
                    </a:lnTo>
                    <a:lnTo>
                      <a:pt x="87" y="587"/>
                    </a:lnTo>
                    <a:lnTo>
                      <a:pt x="85" y="582"/>
                    </a:lnTo>
                    <a:lnTo>
                      <a:pt x="90" y="582"/>
                    </a:lnTo>
                    <a:lnTo>
                      <a:pt x="89" y="581"/>
                    </a:lnTo>
                    <a:lnTo>
                      <a:pt x="85" y="579"/>
                    </a:lnTo>
                    <a:lnTo>
                      <a:pt x="82" y="578"/>
                    </a:lnTo>
                    <a:lnTo>
                      <a:pt x="85" y="576"/>
                    </a:lnTo>
                    <a:lnTo>
                      <a:pt x="79" y="574"/>
                    </a:lnTo>
                    <a:lnTo>
                      <a:pt x="74" y="571"/>
                    </a:lnTo>
                    <a:lnTo>
                      <a:pt x="76" y="568"/>
                    </a:lnTo>
                    <a:lnTo>
                      <a:pt x="76" y="563"/>
                    </a:lnTo>
                    <a:lnTo>
                      <a:pt x="81" y="561"/>
                    </a:lnTo>
                    <a:lnTo>
                      <a:pt x="77" y="558"/>
                    </a:lnTo>
                    <a:lnTo>
                      <a:pt x="77" y="553"/>
                    </a:lnTo>
                    <a:lnTo>
                      <a:pt x="74" y="555"/>
                    </a:lnTo>
                    <a:lnTo>
                      <a:pt x="74" y="558"/>
                    </a:lnTo>
                    <a:lnTo>
                      <a:pt x="73" y="558"/>
                    </a:lnTo>
                    <a:lnTo>
                      <a:pt x="68" y="547"/>
                    </a:lnTo>
                    <a:lnTo>
                      <a:pt x="69" y="547"/>
                    </a:lnTo>
                    <a:lnTo>
                      <a:pt x="68" y="545"/>
                    </a:lnTo>
                    <a:lnTo>
                      <a:pt x="68" y="542"/>
                    </a:lnTo>
                    <a:lnTo>
                      <a:pt x="74" y="544"/>
                    </a:lnTo>
                    <a:lnTo>
                      <a:pt x="71" y="541"/>
                    </a:lnTo>
                    <a:lnTo>
                      <a:pt x="65" y="541"/>
                    </a:lnTo>
                    <a:lnTo>
                      <a:pt x="60" y="533"/>
                    </a:lnTo>
                    <a:lnTo>
                      <a:pt x="63" y="534"/>
                    </a:lnTo>
                    <a:lnTo>
                      <a:pt x="66" y="537"/>
                    </a:lnTo>
                    <a:lnTo>
                      <a:pt x="65" y="534"/>
                    </a:lnTo>
                    <a:lnTo>
                      <a:pt x="74" y="536"/>
                    </a:lnTo>
                    <a:lnTo>
                      <a:pt x="69" y="531"/>
                    </a:lnTo>
                    <a:lnTo>
                      <a:pt x="68" y="529"/>
                    </a:lnTo>
                    <a:lnTo>
                      <a:pt x="65" y="529"/>
                    </a:lnTo>
                    <a:lnTo>
                      <a:pt x="63" y="528"/>
                    </a:lnTo>
                    <a:lnTo>
                      <a:pt x="65" y="526"/>
                    </a:lnTo>
                    <a:lnTo>
                      <a:pt x="57" y="524"/>
                    </a:lnTo>
                    <a:lnTo>
                      <a:pt x="62" y="520"/>
                    </a:lnTo>
                    <a:lnTo>
                      <a:pt x="60" y="518"/>
                    </a:lnTo>
                    <a:lnTo>
                      <a:pt x="62" y="516"/>
                    </a:lnTo>
                    <a:lnTo>
                      <a:pt x="57" y="513"/>
                    </a:lnTo>
                    <a:lnTo>
                      <a:pt x="52" y="512"/>
                    </a:lnTo>
                    <a:lnTo>
                      <a:pt x="50" y="513"/>
                    </a:lnTo>
                    <a:lnTo>
                      <a:pt x="42" y="510"/>
                    </a:lnTo>
                    <a:lnTo>
                      <a:pt x="39" y="512"/>
                    </a:lnTo>
                    <a:lnTo>
                      <a:pt x="42" y="513"/>
                    </a:lnTo>
                    <a:lnTo>
                      <a:pt x="42" y="516"/>
                    </a:lnTo>
                    <a:lnTo>
                      <a:pt x="39" y="515"/>
                    </a:lnTo>
                    <a:lnTo>
                      <a:pt x="38" y="513"/>
                    </a:lnTo>
                    <a:lnTo>
                      <a:pt x="38" y="508"/>
                    </a:lnTo>
                    <a:lnTo>
                      <a:pt x="46" y="504"/>
                    </a:lnTo>
                    <a:lnTo>
                      <a:pt x="46" y="502"/>
                    </a:lnTo>
                    <a:lnTo>
                      <a:pt x="41" y="500"/>
                    </a:lnTo>
                    <a:lnTo>
                      <a:pt x="39" y="497"/>
                    </a:lnTo>
                    <a:lnTo>
                      <a:pt x="50" y="499"/>
                    </a:lnTo>
                    <a:lnTo>
                      <a:pt x="55" y="502"/>
                    </a:lnTo>
                    <a:lnTo>
                      <a:pt x="54" y="505"/>
                    </a:lnTo>
                    <a:lnTo>
                      <a:pt x="57" y="507"/>
                    </a:lnTo>
                    <a:lnTo>
                      <a:pt x="58" y="504"/>
                    </a:lnTo>
                    <a:lnTo>
                      <a:pt x="60" y="508"/>
                    </a:lnTo>
                    <a:lnTo>
                      <a:pt x="65" y="504"/>
                    </a:lnTo>
                    <a:lnTo>
                      <a:pt x="62" y="504"/>
                    </a:lnTo>
                    <a:lnTo>
                      <a:pt x="60" y="497"/>
                    </a:lnTo>
                    <a:lnTo>
                      <a:pt x="63" y="496"/>
                    </a:lnTo>
                    <a:lnTo>
                      <a:pt x="62" y="494"/>
                    </a:lnTo>
                    <a:lnTo>
                      <a:pt x="63" y="492"/>
                    </a:lnTo>
                    <a:lnTo>
                      <a:pt x="58" y="492"/>
                    </a:lnTo>
                    <a:lnTo>
                      <a:pt x="58" y="491"/>
                    </a:lnTo>
                    <a:lnTo>
                      <a:pt x="60" y="487"/>
                    </a:lnTo>
                    <a:lnTo>
                      <a:pt x="63" y="489"/>
                    </a:lnTo>
                    <a:lnTo>
                      <a:pt x="66" y="491"/>
                    </a:lnTo>
                    <a:lnTo>
                      <a:pt x="68" y="491"/>
                    </a:lnTo>
                    <a:lnTo>
                      <a:pt x="66" y="489"/>
                    </a:lnTo>
                    <a:lnTo>
                      <a:pt x="58" y="487"/>
                    </a:lnTo>
                    <a:lnTo>
                      <a:pt x="58" y="483"/>
                    </a:lnTo>
                    <a:lnTo>
                      <a:pt x="63" y="483"/>
                    </a:lnTo>
                    <a:lnTo>
                      <a:pt x="65" y="478"/>
                    </a:lnTo>
                    <a:lnTo>
                      <a:pt x="62" y="473"/>
                    </a:lnTo>
                    <a:lnTo>
                      <a:pt x="54" y="468"/>
                    </a:lnTo>
                    <a:lnTo>
                      <a:pt x="57" y="460"/>
                    </a:lnTo>
                    <a:lnTo>
                      <a:pt x="52" y="455"/>
                    </a:lnTo>
                    <a:lnTo>
                      <a:pt x="54" y="447"/>
                    </a:lnTo>
                    <a:lnTo>
                      <a:pt x="50" y="442"/>
                    </a:lnTo>
                    <a:lnTo>
                      <a:pt x="52" y="441"/>
                    </a:lnTo>
                    <a:lnTo>
                      <a:pt x="54" y="441"/>
                    </a:lnTo>
                    <a:lnTo>
                      <a:pt x="50" y="438"/>
                    </a:lnTo>
                    <a:lnTo>
                      <a:pt x="50" y="434"/>
                    </a:lnTo>
                    <a:lnTo>
                      <a:pt x="52" y="434"/>
                    </a:lnTo>
                    <a:lnTo>
                      <a:pt x="55" y="438"/>
                    </a:lnTo>
                    <a:lnTo>
                      <a:pt x="52" y="431"/>
                    </a:lnTo>
                    <a:lnTo>
                      <a:pt x="47" y="430"/>
                    </a:lnTo>
                    <a:lnTo>
                      <a:pt x="47" y="428"/>
                    </a:lnTo>
                    <a:lnTo>
                      <a:pt x="52" y="423"/>
                    </a:lnTo>
                    <a:lnTo>
                      <a:pt x="49" y="425"/>
                    </a:lnTo>
                    <a:lnTo>
                      <a:pt x="42" y="422"/>
                    </a:lnTo>
                    <a:lnTo>
                      <a:pt x="41" y="425"/>
                    </a:lnTo>
                    <a:lnTo>
                      <a:pt x="38" y="426"/>
                    </a:lnTo>
                    <a:lnTo>
                      <a:pt x="33" y="425"/>
                    </a:lnTo>
                    <a:lnTo>
                      <a:pt x="30" y="420"/>
                    </a:lnTo>
                    <a:lnTo>
                      <a:pt x="23" y="393"/>
                    </a:lnTo>
                    <a:lnTo>
                      <a:pt x="25" y="393"/>
                    </a:lnTo>
                    <a:lnTo>
                      <a:pt x="27" y="386"/>
                    </a:lnTo>
                    <a:lnTo>
                      <a:pt x="23" y="380"/>
                    </a:lnTo>
                    <a:lnTo>
                      <a:pt x="19" y="370"/>
                    </a:lnTo>
                    <a:lnTo>
                      <a:pt x="17" y="364"/>
                    </a:lnTo>
                    <a:lnTo>
                      <a:pt x="14" y="357"/>
                    </a:lnTo>
                    <a:lnTo>
                      <a:pt x="11" y="348"/>
                    </a:lnTo>
                    <a:lnTo>
                      <a:pt x="12" y="346"/>
                    </a:lnTo>
                    <a:lnTo>
                      <a:pt x="17" y="346"/>
                    </a:lnTo>
                    <a:lnTo>
                      <a:pt x="14" y="336"/>
                    </a:lnTo>
                    <a:lnTo>
                      <a:pt x="17" y="336"/>
                    </a:lnTo>
                    <a:lnTo>
                      <a:pt x="19" y="317"/>
                    </a:lnTo>
                    <a:lnTo>
                      <a:pt x="22" y="309"/>
                    </a:lnTo>
                    <a:lnTo>
                      <a:pt x="22" y="288"/>
                    </a:lnTo>
                    <a:lnTo>
                      <a:pt x="23" y="285"/>
                    </a:lnTo>
                    <a:lnTo>
                      <a:pt x="20" y="275"/>
                    </a:lnTo>
                    <a:lnTo>
                      <a:pt x="22" y="270"/>
                    </a:lnTo>
                    <a:lnTo>
                      <a:pt x="20" y="262"/>
                    </a:lnTo>
                    <a:lnTo>
                      <a:pt x="11" y="232"/>
                    </a:lnTo>
                    <a:lnTo>
                      <a:pt x="11" y="225"/>
                    </a:lnTo>
                    <a:lnTo>
                      <a:pt x="14" y="222"/>
                    </a:lnTo>
                    <a:lnTo>
                      <a:pt x="14" y="217"/>
                    </a:lnTo>
                    <a:lnTo>
                      <a:pt x="9" y="206"/>
                    </a:lnTo>
                    <a:lnTo>
                      <a:pt x="9" y="201"/>
                    </a:lnTo>
                    <a:lnTo>
                      <a:pt x="11" y="196"/>
                    </a:lnTo>
                    <a:lnTo>
                      <a:pt x="11" y="180"/>
                    </a:lnTo>
                    <a:lnTo>
                      <a:pt x="12" y="176"/>
                    </a:lnTo>
                    <a:lnTo>
                      <a:pt x="11" y="171"/>
                    </a:lnTo>
                    <a:lnTo>
                      <a:pt x="14" y="164"/>
                    </a:lnTo>
                    <a:lnTo>
                      <a:pt x="11" y="145"/>
                    </a:lnTo>
                    <a:lnTo>
                      <a:pt x="14" y="135"/>
                    </a:lnTo>
                    <a:lnTo>
                      <a:pt x="11" y="106"/>
                    </a:lnTo>
                    <a:lnTo>
                      <a:pt x="8" y="102"/>
                    </a:lnTo>
                    <a:lnTo>
                      <a:pt x="11" y="93"/>
                    </a:lnTo>
                    <a:lnTo>
                      <a:pt x="11" y="71"/>
                    </a:lnTo>
                    <a:lnTo>
                      <a:pt x="9" y="60"/>
                    </a:lnTo>
                    <a:lnTo>
                      <a:pt x="8" y="44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9" y="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66" name="Freeform 207"/>
              <p:cNvSpPr/>
              <p:nvPr/>
            </p:nvSpPr>
            <p:spPr>
              <a:xfrm>
                <a:off x="2610000" y="4502160"/>
                <a:ext cx="63000" cy="66240"/>
              </a:xfrm>
              <a:custGeom>
                <a:avLst/>
                <a:gdLst>
                  <a:gd name="textAreaLeft" fmla="*/ 0 w 63000"/>
                  <a:gd name="textAreaRight" fmla="*/ 63360 w 63000"/>
                  <a:gd name="textAreaTop" fmla="*/ 0 h 66240"/>
                  <a:gd name="textAreaBottom" fmla="*/ 66600 h 66240"/>
                  <a:gd name="GluePoint1X" fmla="*/ 40 w 40"/>
                  <a:gd name="GluePoint1Y" fmla="*/ 40 h 42"/>
                  <a:gd name="GluePoint2X" fmla="*/ 34 w 40"/>
                  <a:gd name="GluePoint2Y" fmla="*/ 42 h 42"/>
                  <a:gd name="GluePoint3X" fmla="*/ 27 w 40"/>
                  <a:gd name="GluePoint3Y" fmla="*/ 40 h 42"/>
                  <a:gd name="GluePoint4X" fmla="*/ 10 w 40"/>
                  <a:gd name="GluePoint4Y" fmla="*/ 38 h 42"/>
                  <a:gd name="GluePoint5X" fmla="*/ 8 w 40"/>
                  <a:gd name="GluePoint5Y" fmla="*/ 38 h 42"/>
                  <a:gd name="GluePoint6X" fmla="*/ 10 w 40"/>
                  <a:gd name="GluePoint6Y" fmla="*/ 37 h 42"/>
                  <a:gd name="GluePoint7X" fmla="*/ 2 w 40"/>
                  <a:gd name="GluePoint7Y" fmla="*/ 37 h 42"/>
                  <a:gd name="GluePoint8X" fmla="*/ 0 w 40"/>
                  <a:gd name="GluePoint8Y" fmla="*/ 33 h 42"/>
                  <a:gd name="GluePoint9X" fmla="*/ 8 w 40"/>
                  <a:gd name="GluePoint9Y" fmla="*/ 32 h 42"/>
                  <a:gd name="GluePoint10X" fmla="*/ 3 w 40"/>
                  <a:gd name="GluePoint10Y" fmla="*/ 27 h 42"/>
                  <a:gd name="GluePoint11X" fmla="*/ 16 w 40"/>
                  <a:gd name="GluePoint11Y" fmla="*/ 33 h 42"/>
                  <a:gd name="GluePoint12X" fmla="*/ 18 w 40"/>
                  <a:gd name="GluePoint12Y" fmla="*/ 32 h 42"/>
                  <a:gd name="GluePoint13X" fmla="*/ 15 w 40"/>
                  <a:gd name="GluePoint13Y" fmla="*/ 30 h 42"/>
                  <a:gd name="GluePoint14X" fmla="*/ 15 w 40"/>
                  <a:gd name="GluePoint14Y" fmla="*/ 29 h 42"/>
                  <a:gd name="GluePoint15X" fmla="*/ 19 w 40"/>
                  <a:gd name="GluePoint15Y" fmla="*/ 32 h 42"/>
                  <a:gd name="GluePoint16X" fmla="*/ 18 w 40"/>
                  <a:gd name="GluePoint16Y" fmla="*/ 30 h 42"/>
                  <a:gd name="GluePoint17X" fmla="*/ 23 w 40"/>
                  <a:gd name="GluePoint17Y" fmla="*/ 32 h 42"/>
                  <a:gd name="GluePoint18X" fmla="*/ 26 w 40"/>
                  <a:gd name="GluePoint18Y" fmla="*/ 32 h 42"/>
                  <a:gd name="GluePoint19X" fmla="*/ 16 w 40"/>
                  <a:gd name="GluePoint19Y" fmla="*/ 27 h 42"/>
                  <a:gd name="GluePoint20X" fmla="*/ 11 w 40"/>
                  <a:gd name="GluePoint20Y" fmla="*/ 21 h 42"/>
                  <a:gd name="GluePoint21X" fmla="*/ 19 w 40"/>
                  <a:gd name="GluePoint21Y" fmla="*/ 17 h 42"/>
                  <a:gd name="GluePoint22X" fmla="*/ 19 w 40"/>
                  <a:gd name="GluePoint22Y" fmla="*/ 16 h 42"/>
                  <a:gd name="GluePoint23X" fmla="*/ 15 w 40"/>
                  <a:gd name="GluePoint23Y" fmla="*/ 14 h 42"/>
                  <a:gd name="GluePoint24X" fmla="*/ 8 w 40"/>
                  <a:gd name="GluePoint24Y" fmla="*/ 16 h 42"/>
                  <a:gd name="GluePoint25X" fmla="*/ 3 w 40"/>
                  <a:gd name="GluePoint25Y" fmla="*/ 14 h 42"/>
                  <a:gd name="GluePoint26X" fmla="*/ 2 w 40"/>
                  <a:gd name="GluePoint26Y" fmla="*/ 8 h 42"/>
                  <a:gd name="GluePoint27X" fmla="*/ 5 w 40"/>
                  <a:gd name="GluePoint27Y" fmla="*/ 9 h 42"/>
                  <a:gd name="GluePoint28X" fmla="*/ 5 w 40"/>
                  <a:gd name="GluePoint28Y" fmla="*/ 8 h 42"/>
                  <a:gd name="GluePoint29X" fmla="*/ 3 w 40"/>
                  <a:gd name="GluePoint29Y" fmla="*/ 6 h 42"/>
                  <a:gd name="GluePoint30X" fmla="*/ 0 w 40"/>
                  <a:gd name="GluePoint30Y" fmla="*/ 5 h 42"/>
                  <a:gd name="GluePoint31X" fmla="*/ 8 w 40"/>
                  <a:gd name="GluePoint31Y" fmla="*/ 5 h 42"/>
                  <a:gd name="GluePoint32X" fmla="*/ 8 w 40"/>
                  <a:gd name="GluePoint32Y" fmla="*/ 0 h 42"/>
                  <a:gd name="GluePoint33X" fmla="*/ 11 w 40"/>
                  <a:gd name="GluePoint33Y" fmla="*/ 0 h 42"/>
                  <a:gd name="GluePoint34X" fmla="*/ 15 w 40"/>
                  <a:gd name="GluePoint34Y" fmla="*/ 3 h 42"/>
                  <a:gd name="GluePoint35X" fmla="*/ 21 w 40"/>
                  <a:gd name="GluePoint35Y" fmla="*/ 1 h 42"/>
                  <a:gd name="GluePoint36X" fmla="*/ 23 w 40"/>
                  <a:gd name="GluePoint36Y" fmla="*/ 3 h 42"/>
                  <a:gd name="GluePoint37X" fmla="*/ 40 w 40"/>
                  <a:gd name="GluePoint37Y" fmla="*/ 4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40" h="42">
                    <a:moveTo>
                      <a:pt x="40" y="40"/>
                    </a:moveTo>
                    <a:lnTo>
                      <a:pt x="34" y="42"/>
                    </a:lnTo>
                    <a:lnTo>
                      <a:pt x="27" y="40"/>
                    </a:lnTo>
                    <a:lnTo>
                      <a:pt x="10" y="38"/>
                    </a:lnTo>
                    <a:lnTo>
                      <a:pt x="8" y="38"/>
                    </a:lnTo>
                    <a:lnTo>
                      <a:pt x="10" y="37"/>
                    </a:lnTo>
                    <a:lnTo>
                      <a:pt x="2" y="37"/>
                    </a:lnTo>
                    <a:lnTo>
                      <a:pt x="0" y="33"/>
                    </a:lnTo>
                    <a:lnTo>
                      <a:pt x="8" y="32"/>
                    </a:lnTo>
                    <a:lnTo>
                      <a:pt x="3" y="27"/>
                    </a:lnTo>
                    <a:lnTo>
                      <a:pt x="16" y="33"/>
                    </a:lnTo>
                    <a:lnTo>
                      <a:pt x="18" y="32"/>
                    </a:lnTo>
                    <a:lnTo>
                      <a:pt x="15" y="30"/>
                    </a:lnTo>
                    <a:lnTo>
                      <a:pt x="15" y="29"/>
                    </a:lnTo>
                    <a:lnTo>
                      <a:pt x="19" y="32"/>
                    </a:lnTo>
                    <a:lnTo>
                      <a:pt x="18" y="30"/>
                    </a:lnTo>
                    <a:lnTo>
                      <a:pt x="23" y="32"/>
                    </a:lnTo>
                    <a:lnTo>
                      <a:pt x="26" y="32"/>
                    </a:lnTo>
                    <a:lnTo>
                      <a:pt x="16" y="27"/>
                    </a:lnTo>
                    <a:lnTo>
                      <a:pt x="11" y="21"/>
                    </a:lnTo>
                    <a:lnTo>
                      <a:pt x="19" y="17"/>
                    </a:lnTo>
                    <a:lnTo>
                      <a:pt x="19" y="16"/>
                    </a:lnTo>
                    <a:lnTo>
                      <a:pt x="15" y="14"/>
                    </a:lnTo>
                    <a:lnTo>
                      <a:pt x="8" y="16"/>
                    </a:lnTo>
                    <a:lnTo>
                      <a:pt x="3" y="14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5" y="3"/>
                    </a:lnTo>
                    <a:lnTo>
                      <a:pt x="21" y="1"/>
                    </a:lnTo>
                    <a:lnTo>
                      <a:pt x="23" y="3"/>
                    </a:lnTo>
                    <a:lnTo>
                      <a:pt x="40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67" name="Freeform 208"/>
              <p:cNvSpPr/>
              <p:nvPr/>
            </p:nvSpPr>
            <p:spPr>
              <a:xfrm>
                <a:off x="4635360" y="1693800"/>
                <a:ext cx="78840" cy="7884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78840"/>
                  <a:gd name="textAreaBottom" fmla="*/ 79200 h 78840"/>
                  <a:gd name="GluePoint1X" fmla="*/ 27 w 50"/>
                  <a:gd name="GluePoint1Y" fmla="*/ 43 h 50"/>
                  <a:gd name="GluePoint2X" fmla="*/ 28 w 50"/>
                  <a:gd name="GluePoint2Y" fmla="*/ 50 h 50"/>
                  <a:gd name="GluePoint3X" fmla="*/ 31 w 50"/>
                  <a:gd name="GluePoint3Y" fmla="*/ 50 h 50"/>
                  <a:gd name="GluePoint4X" fmla="*/ 33 w 50"/>
                  <a:gd name="GluePoint4Y" fmla="*/ 46 h 50"/>
                  <a:gd name="GluePoint5X" fmla="*/ 38 w 50"/>
                  <a:gd name="GluePoint5Y" fmla="*/ 42 h 50"/>
                  <a:gd name="GluePoint6X" fmla="*/ 38 w 50"/>
                  <a:gd name="GluePoint6Y" fmla="*/ 34 h 50"/>
                  <a:gd name="GluePoint7X" fmla="*/ 50 w 50"/>
                  <a:gd name="GluePoint7Y" fmla="*/ 35 h 50"/>
                  <a:gd name="GluePoint8X" fmla="*/ 49 w 50"/>
                  <a:gd name="GluePoint8Y" fmla="*/ 27 h 50"/>
                  <a:gd name="GluePoint9X" fmla="*/ 44 w 50"/>
                  <a:gd name="GluePoint9Y" fmla="*/ 24 h 50"/>
                  <a:gd name="GluePoint10X" fmla="*/ 41 w 50"/>
                  <a:gd name="GluePoint10Y" fmla="*/ 17 h 50"/>
                  <a:gd name="GluePoint11X" fmla="*/ 36 w 50"/>
                  <a:gd name="GluePoint11Y" fmla="*/ 16 h 50"/>
                  <a:gd name="GluePoint12X" fmla="*/ 36 w 50"/>
                  <a:gd name="GluePoint12Y" fmla="*/ 8 h 50"/>
                  <a:gd name="GluePoint13X" fmla="*/ 35 w 50"/>
                  <a:gd name="GluePoint13Y" fmla="*/ 6 h 50"/>
                  <a:gd name="GluePoint14X" fmla="*/ 22 w 50"/>
                  <a:gd name="GluePoint14Y" fmla="*/ 5 h 50"/>
                  <a:gd name="GluePoint15X" fmla="*/ 11 w 50"/>
                  <a:gd name="GluePoint15Y" fmla="*/ 0 h 50"/>
                  <a:gd name="GluePoint16X" fmla="*/ 3 w 50"/>
                  <a:gd name="GluePoint16Y" fmla="*/ 0 h 50"/>
                  <a:gd name="GluePoint17X" fmla="*/ 0 w 50"/>
                  <a:gd name="GluePoint17Y" fmla="*/ 5 h 50"/>
                  <a:gd name="GluePoint18X" fmla="*/ 3 w 50"/>
                  <a:gd name="GluePoint18Y" fmla="*/ 5 h 50"/>
                  <a:gd name="GluePoint19X" fmla="*/ 12 w 50"/>
                  <a:gd name="GluePoint19Y" fmla="*/ 11 h 50"/>
                  <a:gd name="GluePoint20X" fmla="*/ 14 w 50"/>
                  <a:gd name="GluePoint20Y" fmla="*/ 16 h 50"/>
                  <a:gd name="GluePoint21X" fmla="*/ 25 w 50"/>
                  <a:gd name="GluePoint21Y" fmla="*/ 29 h 50"/>
                  <a:gd name="GluePoint22X" fmla="*/ 27 w 50"/>
                  <a:gd name="GluePoint22Y" fmla="*/ 43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50" h="50">
                    <a:moveTo>
                      <a:pt x="27" y="43"/>
                    </a:moveTo>
                    <a:lnTo>
                      <a:pt x="28" y="50"/>
                    </a:lnTo>
                    <a:lnTo>
                      <a:pt x="31" y="50"/>
                    </a:lnTo>
                    <a:lnTo>
                      <a:pt x="33" y="46"/>
                    </a:lnTo>
                    <a:lnTo>
                      <a:pt x="38" y="42"/>
                    </a:lnTo>
                    <a:lnTo>
                      <a:pt x="38" y="34"/>
                    </a:lnTo>
                    <a:lnTo>
                      <a:pt x="50" y="35"/>
                    </a:lnTo>
                    <a:lnTo>
                      <a:pt x="49" y="27"/>
                    </a:lnTo>
                    <a:lnTo>
                      <a:pt x="44" y="24"/>
                    </a:lnTo>
                    <a:lnTo>
                      <a:pt x="41" y="17"/>
                    </a:lnTo>
                    <a:lnTo>
                      <a:pt x="36" y="16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22" y="5"/>
                    </a:lnTo>
                    <a:lnTo>
                      <a:pt x="11" y="0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2" y="11"/>
                    </a:lnTo>
                    <a:lnTo>
                      <a:pt x="14" y="16"/>
                    </a:lnTo>
                    <a:lnTo>
                      <a:pt x="25" y="29"/>
                    </a:lnTo>
                    <a:lnTo>
                      <a:pt x="27" y="4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68" name="Freeform 209"/>
              <p:cNvSpPr/>
              <p:nvPr/>
            </p:nvSpPr>
            <p:spPr>
              <a:xfrm>
                <a:off x="4506840" y="1701720"/>
                <a:ext cx="207720" cy="123480"/>
              </a:xfrm>
              <a:custGeom>
                <a:avLst/>
                <a:gdLst>
                  <a:gd name="textAreaLeft" fmla="*/ 0 w 207720"/>
                  <a:gd name="textAreaRight" fmla="*/ 208080 w 207720"/>
                  <a:gd name="textAreaTop" fmla="*/ 0 h 123480"/>
                  <a:gd name="textAreaBottom" fmla="*/ 123840 h 123480"/>
                  <a:gd name="GluePoint1X" fmla="*/ 106 w 131"/>
                  <a:gd name="GluePoint1Y" fmla="*/ 24 h 78"/>
                  <a:gd name="GluePoint2X" fmla="*/ 95 w 131"/>
                  <a:gd name="GluePoint2Y" fmla="*/ 11 h 78"/>
                  <a:gd name="GluePoint3X" fmla="*/ 93 w 131"/>
                  <a:gd name="GluePoint3Y" fmla="*/ 6 h 78"/>
                  <a:gd name="GluePoint4X" fmla="*/ 84 w 131"/>
                  <a:gd name="GluePoint4Y" fmla="*/ 0 h 78"/>
                  <a:gd name="GluePoint5X" fmla="*/ 81 w 131"/>
                  <a:gd name="GluePoint5Y" fmla="*/ 0 h 78"/>
                  <a:gd name="GluePoint6X" fmla="*/ 60 w 131"/>
                  <a:gd name="GluePoint6Y" fmla="*/ 6 h 78"/>
                  <a:gd name="GluePoint7X" fmla="*/ 55 w 131"/>
                  <a:gd name="GluePoint7Y" fmla="*/ 3 h 78"/>
                  <a:gd name="GluePoint8X" fmla="*/ 31 w 131"/>
                  <a:gd name="GluePoint8Y" fmla="*/ 4 h 78"/>
                  <a:gd name="GluePoint9X" fmla="*/ 22 w 131"/>
                  <a:gd name="GluePoint9Y" fmla="*/ 11 h 78"/>
                  <a:gd name="GluePoint10X" fmla="*/ 20 w 131"/>
                  <a:gd name="GluePoint10Y" fmla="*/ 17 h 78"/>
                  <a:gd name="GluePoint11X" fmla="*/ 11 w 131"/>
                  <a:gd name="GluePoint11Y" fmla="*/ 32 h 78"/>
                  <a:gd name="GluePoint12X" fmla="*/ 0 w 131"/>
                  <a:gd name="GluePoint12Y" fmla="*/ 35 h 78"/>
                  <a:gd name="GluePoint13X" fmla="*/ 8 w 131"/>
                  <a:gd name="GluePoint13Y" fmla="*/ 40 h 78"/>
                  <a:gd name="GluePoint14X" fmla="*/ 12 w 131"/>
                  <a:gd name="GluePoint14Y" fmla="*/ 49 h 78"/>
                  <a:gd name="GluePoint15X" fmla="*/ 17 w 131"/>
                  <a:gd name="GluePoint15Y" fmla="*/ 51 h 78"/>
                  <a:gd name="GluePoint16X" fmla="*/ 19 w 131"/>
                  <a:gd name="GluePoint16Y" fmla="*/ 57 h 78"/>
                  <a:gd name="GluePoint17X" fmla="*/ 31 w 131"/>
                  <a:gd name="GluePoint17Y" fmla="*/ 62 h 78"/>
                  <a:gd name="GluePoint18X" fmla="*/ 33 w 131"/>
                  <a:gd name="GluePoint18Y" fmla="*/ 61 h 78"/>
                  <a:gd name="GluePoint19X" fmla="*/ 36 w 131"/>
                  <a:gd name="GluePoint19Y" fmla="*/ 62 h 78"/>
                  <a:gd name="GluePoint20X" fmla="*/ 33 w 131"/>
                  <a:gd name="GluePoint20Y" fmla="*/ 66 h 78"/>
                  <a:gd name="GluePoint21X" fmla="*/ 36 w 131"/>
                  <a:gd name="GluePoint21Y" fmla="*/ 69 h 78"/>
                  <a:gd name="GluePoint22X" fmla="*/ 38 w 131"/>
                  <a:gd name="GluePoint22Y" fmla="*/ 69 h 78"/>
                  <a:gd name="GluePoint23X" fmla="*/ 41 w 131"/>
                  <a:gd name="GluePoint23Y" fmla="*/ 70 h 78"/>
                  <a:gd name="GluePoint24X" fmla="*/ 39 w 131"/>
                  <a:gd name="GluePoint24Y" fmla="*/ 74 h 78"/>
                  <a:gd name="GluePoint25X" fmla="*/ 43 w 131"/>
                  <a:gd name="GluePoint25Y" fmla="*/ 75 h 78"/>
                  <a:gd name="GluePoint26X" fmla="*/ 77 w 131"/>
                  <a:gd name="GluePoint26Y" fmla="*/ 78 h 78"/>
                  <a:gd name="GluePoint27X" fmla="*/ 97 w 131"/>
                  <a:gd name="GluePoint27Y" fmla="*/ 70 h 78"/>
                  <a:gd name="GluePoint28X" fmla="*/ 101 w 131"/>
                  <a:gd name="GluePoint28Y" fmla="*/ 70 h 78"/>
                  <a:gd name="GluePoint29X" fmla="*/ 111 w 131"/>
                  <a:gd name="GluePoint29Y" fmla="*/ 74 h 78"/>
                  <a:gd name="GluePoint30X" fmla="*/ 117 w 131"/>
                  <a:gd name="GluePoint30Y" fmla="*/ 77 h 78"/>
                  <a:gd name="GluePoint31X" fmla="*/ 120 w 131"/>
                  <a:gd name="GluePoint31Y" fmla="*/ 77 h 78"/>
                  <a:gd name="GluePoint32X" fmla="*/ 120 w 131"/>
                  <a:gd name="GluePoint32Y" fmla="*/ 67 h 78"/>
                  <a:gd name="GluePoint33X" fmla="*/ 122 w 131"/>
                  <a:gd name="GluePoint33Y" fmla="*/ 56 h 78"/>
                  <a:gd name="GluePoint34X" fmla="*/ 124 w 131"/>
                  <a:gd name="GluePoint34Y" fmla="*/ 56 h 78"/>
                  <a:gd name="GluePoint35X" fmla="*/ 124 w 131"/>
                  <a:gd name="GluePoint35Y" fmla="*/ 59 h 78"/>
                  <a:gd name="GluePoint36X" fmla="*/ 122 w 131"/>
                  <a:gd name="GluePoint36Y" fmla="*/ 62 h 78"/>
                  <a:gd name="GluePoint37X" fmla="*/ 122 w 131"/>
                  <a:gd name="GluePoint37Y" fmla="*/ 64 h 78"/>
                  <a:gd name="GluePoint38X" fmla="*/ 130 w 131"/>
                  <a:gd name="GluePoint38Y" fmla="*/ 59 h 78"/>
                  <a:gd name="GluePoint39X" fmla="*/ 131 w 131"/>
                  <a:gd name="GluePoint39Y" fmla="*/ 57 h 78"/>
                  <a:gd name="GluePoint40X" fmla="*/ 131 w 131"/>
                  <a:gd name="GluePoint40Y" fmla="*/ 54 h 78"/>
                  <a:gd name="GluePoint41X" fmla="*/ 130 w 131"/>
                  <a:gd name="GluePoint41Y" fmla="*/ 48 h 78"/>
                  <a:gd name="GluePoint42X" fmla="*/ 127 w 131"/>
                  <a:gd name="GluePoint42Y" fmla="*/ 48 h 78"/>
                  <a:gd name="GluePoint43X" fmla="*/ 116 w 131"/>
                  <a:gd name="GluePoint43Y" fmla="*/ 51 h 78"/>
                  <a:gd name="GluePoint44X" fmla="*/ 112 w 131"/>
                  <a:gd name="GluePoint44Y" fmla="*/ 46 h 78"/>
                  <a:gd name="GluePoint45X" fmla="*/ 111 w 131"/>
                  <a:gd name="GluePoint45Y" fmla="*/ 48 h 78"/>
                  <a:gd name="GluePoint46X" fmla="*/ 109 w 131"/>
                  <a:gd name="GluePoint46Y" fmla="*/ 45 h 78"/>
                  <a:gd name="GluePoint47X" fmla="*/ 108 w 131"/>
                  <a:gd name="GluePoint47Y" fmla="*/ 38 h 78"/>
                  <a:gd name="GluePoint48X" fmla="*/ 106 w 131"/>
                  <a:gd name="GluePoint48Y" fmla="*/ 24 h 7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1" h="78">
                    <a:moveTo>
                      <a:pt x="106" y="24"/>
                    </a:moveTo>
                    <a:lnTo>
                      <a:pt x="95" y="11"/>
                    </a:lnTo>
                    <a:lnTo>
                      <a:pt x="93" y="6"/>
                    </a:lnTo>
                    <a:lnTo>
                      <a:pt x="84" y="0"/>
                    </a:lnTo>
                    <a:lnTo>
                      <a:pt x="81" y="0"/>
                    </a:lnTo>
                    <a:lnTo>
                      <a:pt x="60" y="6"/>
                    </a:lnTo>
                    <a:lnTo>
                      <a:pt x="55" y="3"/>
                    </a:lnTo>
                    <a:lnTo>
                      <a:pt x="31" y="4"/>
                    </a:lnTo>
                    <a:lnTo>
                      <a:pt x="22" y="11"/>
                    </a:lnTo>
                    <a:lnTo>
                      <a:pt x="20" y="17"/>
                    </a:lnTo>
                    <a:lnTo>
                      <a:pt x="11" y="32"/>
                    </a:lnTo>
                    <a:lnTo>
                      <a:pt x="0" y="35"/>
                    </a:lnTo>
                    <a:lnTo>
                      <a:pt x="8" y="40"/>
                    </a:lnTo>
                    <a:lnTo>
                      <a:pt x="12" y="49"/>
                    </a:lnTo>
                    <a:lnTo>
                      <a:pt x="17" y="51"/>
                    </a:lnTo>
                    <a:lnTo>
                      <a:pt x="19" y="57"/>
                    </a:lnTo>
                    <a:lnTo>
                      <a:pt x="31" y="62"/>
                    </a:lnTo>
                    <a:lnTo>
                      <a:pt x="33" y="61"/>
                    </a:lnTo>
                    <a:lnTo>
                      <a:pt x="36" y="62"/>
                    </a:lnTo>
                    <a:lnTo>
                      <a:pt x="33" y="66"/>
                    </a:lnTo>
                    <a:lnTo>
                      <a:pt x="36" y="69"/>
                    </a:lnTo>
                    <a:lnTo>
                      <a:pt x="38" y="69"/>
                    </a:lnTo>
                    <a:lnTo>
                      <a:pt x="41" y="70"/>
                    </a:lnTo>
                    <a:lnTo>
                      <a:pt x="39" y="74"/>
                    </a:lnTo>
                    <a:lnTo>
                      <a:pt x="43" y="75"/>
                    </a:lnTo>
                    <a:lnTo>
                      <a:pt x="77" y="78"/>
                    </a:lnTo>
                    <a:lnTo>
                      <a:pt x="97" y="70"/>
                    </a:lnTo>
                    <a:lnTo>
                      <a:pt x="101" y="70"/>
                    </a:lnTo>
                    <a:lnTo>
                      <a:pt x="111" y="74"/>
                    </a:lnTo>
                    <a:lnTo>
                      <a:pt x="117" y="77"/>
                    </a:lnTo>
                    <a:lnTo>
                      <a:pt x="120" y="77"/>
                    </a:lnTo>
                    <a:lnTo>
                      <a:pt x="120" y="67"/>
                    </a:lnTo>
                    <a:lnTo>
                      <a:pt x="122" y="56"/>
                    </a:lnTo>
                    <a:lnTo>
                      <a:pt x="124" y="56"/>
                    </a:lnTo>
                    <a:lnTo>
                      <a:pt x="124" y="59"/>
                    </a:lnTo>
                    <a:lnTo>
                      <a:pt x="122" y="62"/>
                    </a:lnTo>
                    <a:lnTo>
                      <a:pt x="122" y="64"/>
                    </a:lnTo>
                    <a:lnTo>
                      <a:pt x="130" y="59"/>
                    </a:lnTo>
                    <a:lnTo>
                      <a:pt x="131" y="57"/>
                    </a:lnTo>
                    <a:lnTo>
                      <a:pt x="131" y="54"/>
                    </a:lnTo>
                    <a:lnTo>
                      <a:pt x="130" y="48"/>
                    </a:lnTo>
                    <a:lnTo>
                      <a:pt x="127" y="48"/>
                    </a:lnTo>
                    <a:lnTo>
                      <a:pt x="116" y="51"/>
                    </a:lnTo>
                    <a:lnTo>
                      <a:pt x="112" y="46"/>
                    </a:lnTo>
                    <a:lnTo>
                      <a:pt x="111" y="48"/>
                    </a:lnTo>
                    <a:lnTo>
                      <a:pt x="109" y="45"/>
                    </a:lnTo>
                    <a:lnTo>
                      <a:pt x="108" y="38"/>
                    </a:lnTo>
                    <a:lnTo>
                      <a:pt x="106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69" name="Freeform 210"/>
              <p:cNvSpPr/>
              <p:nvPr/>
            </p:nvSpPr>
            <p:spPr>
              <a:xfrm>
                <a:off x="3906720" y="1512720"/>
                <a:ext cx="48960" cy="34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34560"/>
                  <a:gd name="textAreaBottom" fmla="*/ 34920 h 34560"/>
                  <a:gd name="GluePoint1X" fmla="*/ 23 w 31"/>
                  <a:gd name="GluePoint1Y" fmla="*/ 22 h 22"/>
                  <a:gd name="GluePoint2X" fmla="*/ 27 w 31"/>
                  <a:gd name="GluePoint2Y" fmla="*/ 20 h 22"/>
                  <a:gd name="GluePoint3X" fmla="*/ 27 w 31"/>
                  <a:gd name="GluePoint3Y" fmla="*/ 17 h 22"/>
                  <a:gd name="GluePoint4X" fmla="*/ 30 w 31"/>
                  <a:gd name="GluePoint4Y" fmla="*/ 17 h 22"/>
                  <a:gd name="GluePoint5X" fmla="*/ 31 w 31"/>
                  <a:gd name="GluePoint5Y" fmla="*/ 16 h 22"/>
                  <a:gd name="GluePoint6X" fmla="*/ 30 w 31"/>
                  <a:gd name="GluePoint6Y" fmla="*/ 12 h 22"/>
                  <a:gd name="GluePoint7X" fmla="*/ 31 w 31"/>
                  <a:gd name="GluePoint7Y" fmla="*/ 16 h 22"/>
                  <a:gd name="GluePoint8X" fmla="*/ 31 w 31"/>
                  <a:gd name="GluePoint8Y" fmla="*/ 12 h 22"/>
                  <a:gd name="GluePoint9X" fmla="*/ 30 w 31"/>
                  <a:gd name="GluePoint9Y" fmla="*/ 11 h 22"/>
                  <a:gd name="GluePoint10X" fmla="*/ 27 w 31"/>
                  <a:gd name="GluePoint10Y" fmla="*/ 11 h 22"/>
                  <a:gd name="GluePoint11X" fmla="*/ 28 w 31"/>
                  <a:gd name="GluePoint11Y" fmla="*/ 9 h 22"/>
                  <a:gd name="GluePoint12X" fmla="*/ 28 w 31"/>
                  <a:gd name="GluePoint12Y" fmla="*/ 6 h 22"/>
                  <a:gd name="GluePoint13X" fmla="*/ 25 w 31"/>
                  <a:gd name="GluePoint13Y" fmla="*/ 1 h 22"/>
                  <a:gd name="GluePoint14X" fmla="*/ 20 w 31"/>
                  <a:gd name="GluePoint14Y" fmla="*/ 1 h 22"/>
                  <a:gd name="GluePoint15X" fmla="*/ 11 w 31"/>
                  <a:gd name="GluePoint15Y" fmla="*/ 4 h 22"/>
                  <a:gd name="GluePoint16X" fmla="*/ 11 w 31"/>
                  <a:gd name="GluePoint16Y" fmla="*/ 3 h 22"/>
                  <a:gd name="GluePoint17X" fmla="*/ 14 w 31"/>
                  <a:gd name="GluePoint17Y" fmla="*/ 1 h 22"/>
                  <a:gd name="GluePoint18X" fmla="*/ 11 w 31"/>
                  <a:gd name="GluePoint18Y" fmla="*/ 0 h 22"/>
                  <a:gd name="GluePoint19X" fmla="*/ 9 w 31"/>
                  <a:gd name="GluePoint19Y" fmla="*/ 0 h 22"/>
                  <a:gd name="GluePoint20X" fmla="*/ 8 w 31"/>
                  <a:gd name="GluePoint20Y" fmla="*/ 1 h 22"/>
                  <a:gd name="GluePoint21X" fmla="*/ 8 w 31"/>
                  <a:gd name="GluePoint21Y" fmla="*/ 4 h 22"/>
                  <a:gd name="GluePoint22X" fmla="*/ 6 w 31"/>
                  <a:gd name="GluePoint22Y" fmla="*/ 6 h 22"/>
                  <a:gd name="GluePoint23X" fmla="*/ 4 w 31"/>
                  <a:gd name="GluePoint23Y" fmla="*/ 9 h 22"/>
                  <a:gd name="GluePoint24X" fmla="*/ 1 w 31"/>
                  <a:gd name="GluePoint24Y" fmla="*/ 9 h 22"/>
                  <a:gd name="GluePoint25X" fmla="*/ 1 w 31"/>
                  <a:gd name="GluePoint25Y" fmla="*/ 12 h 22"/>
                  <a:gd name="GluePoint26X" fmla="*/ 0 w 31"/>
                  <a:gd name="GluePoint26Y" fmla="*/ 14 h 22"/>
                  <a:gd name="GluePoint27X" fmla="*/ 3 w 31"/>
                  <a:gd name="GluePoint27Y" fmla="*/ 16 h 22"/>
                  <a:gd name="GluePoint28X" fmla="*/ 4 w 31"/>
                  <a:gd name="GluePoint28Y" fmla="*/ 19 h 22"/>
                  <a:gd name="GluePoint29X" fmla="*/ 8 w 31"/>
                  <a:gd name="GluePoint29Y" fmla="*/ 19 h 22"/>
                  <a:gd name="GluePoint30X" fmla="*/ 11 w 31"/>
                  <a:gd name="GluePoint30Y" fmla="*/ 16 h 22"/>
                  <a:gd name="GluePoint31X" fmla="*/ 19 w 31"/>
                  <a:gd name="GluePoint31Y" fmla="*/ 14 h 22"/>
                  <a:gd name="GluePoint32X" fmla="*/ 22 w 31"/>
                  <a:gd name="GluePoint32Y" fmla="*/ 17 h 22"/>
                  <a:gd name="GluePoint33X" fmla="*/ 23 w 31"/>
                  <a:gd name="GluePoint33Y" fmla="*/ 22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1" h="22">
                    <a:moveTo>
                      <a:pt x="23" y="22"/>
                    </a:moveTo>
                    <a:lnTo>
                      <a:pt x="27" y="20"/>
                    </a:lnTo>
                    <a:lnTo>
                      <a:pt x="27" y="17"/>
                    </a:lnTo>
                    <a:lnTo>
                      <a:pt x="30" y="17"/>
                    </a:lnTo>
                    <a:lnTo>
                      <a:pt x="31" y="16"/>
                    </a:lnTo>
                    <a:lnTo>
                      <a:pt x="30" y="12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0" y="11"/>
                    </a:lnTo>
                    <a:lnTo>
                      <a:pt x="27" y="11"/>
                    </a:lnTo>
                    <a:lnTo>
                      <a:pt x="28" y="9"/>
                    </a:lnTo>
                    <a:lnTo>
                      <a:pt x="28" y="6"/>
                    </a:lnTo>
                    <a:lnTo>
                      <a:pt x="25" y="1"/>
                    </a:lnTo>
                    <a:lnTo>
                      <a:pt x="20" y="1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8" y="19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2" y="17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70" name="Freeform 211"/>
              <p:cNvSpPr/>
              <p:nvPr/>
            </p:nvSpPr>
            <p:spPr>
              <a:xfrm>
                <a:off x="4281480" y="2117880"/>
                <a:ext cx="385560" cy="382320"/>
              </a:xfrm>
              <a:custGeom>
                <a:avLst/>
                <a:gdLst>
                  <a:gd name="textAreaLeft" fmla="*/ 0 w 385560"/>
                  <a:gd name="textAreaRight" fmla="*/ 385920 w 385560"/>
                  <a:gd name="textAreaTop" fmla="*/ 0 h 382320"/>
                  <a:gd name="textAreaBottom" fmla="*/ 382680 h 382320"/>
                  <a:gd name="GluePoint1X" fmla="*/ 213 w 243"/>
                  <a:gd name="GluePoint1Y" fmla="*/ 231 h 241"/>
                  <a:gd name="GluePoint2X" fmla="*/ 183 w 243"/>
                  <a:gd name="GluePoint2Y" fmla="*/ 215 h 241"/>
                  <a:gd name="GluePoint3X" fmla="*/ 151 w 243"/>
                  <a:gd name="GluePoint3Y" fmla="*/ 198 h 241"/>
                  <a:gd name="GluePoint4X" fmla="*/ 121 w 243"/>
                  <a:gd name="GluePoint4Y" fmla="*/ 181 h 241"/>
                  <a:gd name="GluePoint5X" fmla="*/ 91 w 243"/>
                  <a:gd name="GluePoint5Y" fmla="*/ 178 h 241"/>
                  <a:gd name="GluePoint6X" fmla="*/ 83 w 243"/>
                  <a:gd name="GluePoint6Y" fmla="*/ 175 h 241"/>
                  <a:gd name="GluePoint7X" fmla="*/ 42 w 243"/>
                  <a:gd name="GluePoint7Y" fmla="*/ 170 h 241"/>
                  <a:gd name="GluePoint8X" fmla="*/ 26 w 243"/>
                  <a:gd name="GluePoint8Y" fmla="*/ 151 h 241"/>
                  <a:gd name="GluePoint9X" fmla="*/ 15 w 243"/>
                  <a:gd name="GluePoint9Y" fmla="*/ 146 h 241"/>
                  <a:gd name="GluePoint10X" fmla="*/ 3 w 243"/>
                  <a:gd name="GluePoint10Y" fmla="*/ 122 h 241"/>
                  <a:gd name="GluePoint11X" fmla="*/ 10 w 243"/>
                  <a:gd name="GluePoint11Y" fmla="*/ 117 h 241"/>
                  <a:gd name="GluePoint12X" fmla="*/ 7 w 243"/>
                  <a:gd name="GluePoint12Y" fmla="*/ 67 h 241"/>
                  <a:gd name="GluePoint13X" fmla="*/ 0 w 243"/>
                  <a:gd name="GluePoint13Y" fmla="*/ 53 h 241"/>
                  <a:gd name="GluePoint14X" fmla="*/ 10 w 243"/>
                  <a:gd name="GluePoint14Y" fmla="*/ 48 h 241"/>
                  <a:gd name="GluePoint15X" fmla="*/ 13 w 243"/>
                  <a:gd name="GluePoint15Y" fmla="*/ 32 h 241"/>
                  <a:gd name="GluePoint16X" fmla="*/ 30 w 243"/>
                  <a:gd name="GluePoint16Y" fmla="*/ 14 h 241"/>
                  <a:gd name="GluePoint17X" fmla="*/ 30 w 243"/>
                  <a:gd name="GluePoint17Y" fmla="*/ 0 h 241"/>
                  <a:gd name="GluePoint18X" fmla="*/ 56 w 243"/>
                  <a:gd name="GluePoint18Y" fmla="*/ 5 h 241"/>
                  <a:gd name="GluePoint19X" fmla="*/ 86 w 243"/>
                  <a:gd name="GluePoint19Y" fmla="*/ 14 h 241"/>
                  <a:gd name="GluePoint20X" fmla="*/ 89 w 243"/>
                  <a:gd name="GluePoint20Y" fmla="*/ 24 h 241"/>
                  <a:gd name="GluePoint21X" fmla="*/ 100 w 243"/>
                  <a:gd name="GluePoint21Y" fmla="*/ 33 h 241"/>
                  <a:gd name="GluePoint22X" fmla="*/ 132 w 243"/>
                  <a:gd name="GluePoint22Y" fmla="*/ 43 h 241"/>
                  <a:gd name="GluePoint23X" fmla="*/ 143 w 243"/>
                  <a:gd name="GluePoint23Y" fmla="*/ 51 h 241"/>
                  <a:gd name="GluePoint24X" fmla="*/ 156 w 243"/>
                  <a:gd name="GluePoint24Y" fmla="*/ 45 h 241"/>
                  <a:gd name="GluePoint25X" fmla="*/ 156 w 243"/>
                  <a:gd name="GluePoint25Y" fmla="*/ 27 h 241"/>
                  <a:gd name="GluePoint26X" fmla="*/ 170 w 243"/>
                  <a:gd name="GluePoint26Y" fmla="*/ 8 h 241"/>
                  <a:gd name="GluePoint27X" fmla="*/ 197 w 243"/>
                  <a:gd name="GluePoint27Y" fmla="*/ 9 h 241"/>
                  <a:gd name="GluePoint28X" fmla="*/ 200 w 243"/>
                  <a:gd name="GluePoint28Y" fmla="*/ 16 h 241"/>
                  <a:gd name="GluePoint29X" fmla="*/ 213 w 243"/>
                  <a:gd name="GluePoint29Y" fmla="*/ 19 h 241"/>
                  <a:gd name="GluePoint30X" fmla="*/ 232 w 243"/>
                  <a:gd name="GluePoint30Y" fmla="*/ 27 h 241"/>
                  <a:gd name="GluePoint31X" fmla="*/ 227 w 243"/>
                  <a:gd name="GluePoint31Y" fmla="*/ 32 h 241"/>
                  <a:gd name="GluePoint32X" fmla="*/ 227 w 243"/>
                  <a:gd name="GluePoint32Y" fmla="*/ 54 h 241"/>
                  <a:gd name="GluePoint33X" fmla="*/ 231 w 243"/>
                  <a:gd name="GluePoint33Y" fmla="*/ 64 h 241"/>
                  <a:gd name="GluePoint34X" fmla="*/ 235 w 243"/>
                  <a:gd name="GluePoint34Y" fmla="*/ 72 h 241"/>
                  <a:gd name="GluePoint35X" fmla="*/ 237 w 243"/>
                  <a:gd name="GluePoint35Y" fmla="*/ 104 h 241"/>
                  <a:gd name="GluePoint36X" fmla="*/ 239 w 243"/>
                  <a:gd name="GluePoint36Y" fmla="*/ 135 h 241"/>
                  <a:gd name="GluePoint37X" fmla="*/ 240 w 243"/>
                  <a:gd name="GluePoint37Y" fmla="*/ 165 h 241"/>
                  <a:gd name="GluePoint38X" fmla="*/ 242 w 243"/>
                  <a:gd name="GluePoint38Y" fmla="*/ 196 h 241"/>
                  <a:gd name="GluePoint39X" fmla="*/ 243 w 243"/>
                  <a:gd name="GluePoint39Y" fmla="*/ 230 h 241"/>
                  <a:gd name="GluePoint40X" fmla="*/ 229 w 243"/>
                  <a:gd name="GluePoint40Y" fmla="*/ 241 h 2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43" h="241">
                    <a:moveTo>
                      <a:pt x="229" y="241"/>
                    </a:moveTo>
                    <a:lnTo>
                      <a:pt x="213" y="231"/>
                    </a:lnTo>
                    <a:lnTo>
                      <a:pt x="197" y="223"/>
                    </a:lnTo>
                    <a:lnTo>
                      <a:pt x="183" y="215"/>
                    </a:lnTo>
                    <a:lnTo>
                      <a:pt x="167" y="207"/>
                    </a:lnTo>
                    <a:lnTo>
                      <a:pt x="151" y="198"/>
                    </a:lnTo>
                    <a:lnTo>
                      <a:pt x="137" y="189"/>
                    </a:lnTo>
                    <a:lnTo>
                      <a:pt x="121" y="181"/>
                    </a:lnTo>
                    <a:lnTo>
                      <a:pt x="107" y="172"/>
                    </a:lnTo>
                    <a:lnTo>
                      <a:pt x="91" y="178"/>
                    </a:lnTo>
                    <a:lnTo>
                      <a:pt x="86" y="180"/>
                    </a:lnTo>
                    <a:lnTo>
                      <a:pt x="83" y="175"/>
                    </a:lnTo>
                    <a:lnTo>
                      <a:pt x="75" y="170"/>
                    </a:lnTo>
                    <a:lnTo>
                      <a:pt x="42" y="170"/>
                    </a:lnTo>
                    <a:lnTo>
                      <a:pt x="34" y="156"/>
                    </a:lnTo>
                    <a:lnTo>
                      <a:pt x="26" y="151"/>
                    </a:lnTo>
                    <a:lnTo>
                      <a:pt x="18" y="151"/>
                    </a:lnTo>
                    <a:lnTo>
                      <a:pt x="15" y="146"/>
                    </a:lnTo>
                    <a:lnTo>
                      <a:pt x="13" y="138"/>
                    </a:lnTo>
                    <a:lnTo>
                      <a:pt x="3" y="122"/>
                    </a:lnTo>
                    <a:lnTo>
                      <a:pt x="3" y="120"/>
                    </a:lnTo>
                    <a:lnTo>
                      <a:pt x="10" y="117"/>
                    </a:lnTo>
                    <a:lnTo>
                      <a:pt x="10" y="95"/>
                    </a:lnTo>
                    <a:lnTo>
                      <a:pt x="7" y="67"/>
                    </a:lnTo>
                    <a:lnTo>
                      <a:pt x="0" y="58"/>
                    </a:lnTo>
                    <a:lnTo>
                      <a:pt x="0" y="53"/>
                    </a:lnTo>
                    <a:lnTo>
                      <a:pt x="3" y="50"/>
                    </a:lnTo>
                    <a:lnTo>
                      <a:pt x="10" y="48"/>
                    </a:lnTo>
                    <a:lnTo>
                      <a:pt x="15" y="43"/>
                    </a:lnTo>
                    <a:lnTo>
                      <a:pt x="13" y="32"/>
                    </a:lnTo>
                    <a:lnTo>
                      <a:pt x="15" y="27"/>
                    </a:lnTo>
                    <a:lnTo>
                      <a:pt x="30" y="14"/>
                    </a:lnTo>
                    <a:lnTo>
                      <a:pt x="32" y="11"/>
                    </a:lnTo>
                    <a:lnTo>
                      <a:pt x="30" y="0"/>
                    </a:lnTo>
                    <a:lnTo>
                      <a:pt x="45" y="6"/>
                    </a:lnTo>
                    <a:lnTo>
                      <a:pt x="56" y="5"/>
                    </a:lnTo>
                    <a:lnTo>
                      <a:pt x="65" y="8"/>
                    </a:lnTo>
                    <a:lnTo>
                      <a:pt x="86" y="14"/>
                    </a:lnTo>
                    <a:lnTo>
                      <a:pt x="88" y="16"/>
                    </a:lnTo>
                    <a:lnTo>
                      <a:pt x="89" y="24"/>
                    </a:lnTo>
                    <a:lnTo>
                      <a:pt x="96" y="32"/>
                    </a:lnTo>
                    <a:lnTo>
                      <a:pt x="100" y="33"/>
                    </a:lnTo>
                    <a:lnTo>
                      <a:pt x="123" y="38"/>
                    </a:lnTo>
                    <a:lnTo>
                      <a:pt x="132" y="43"/>
                    </a:lnTo>
                    <a:lnTo>
                      <a:pt x="138" y="50"/>
                    </a:lnTo>
                    <a:lnTo>
                      <a:pt x="143" y="51"/>
                    </a:lnTo>
                    <a:lnTo>
                      <a:pt x="151" y="50"/>
                    </a:lnTo>
                    <a:lnTo>
                      <a:pt x="156" y="45"/>
                    </a:lnTo>
                    <a:lnTo>
                      <a:pt x="159" y="37"/>
                    </a:lnTo>
                    <a:lnTo>
                      <a:pt x="156" y="27"/>
                    </a:lnTo>
                    <a:lnTo>
                      <a:pt x="156" y="19"/>
                    </a:lnTo>
                    <a:lnTo>
                      <a:pt x="170" y="8"/>
                    </a:lnTo>
                    <a:lnTo>
                      <a:pt x="186" y="5"/>
                    </a:lnTo>
                    <a:lnTo>
                      <a:pt x="197" y="9"/>
                    </a:lnTo>
                    <a:lnTo>
                      <a:pt x="200" y="11"/>
                    </a:lnTo>
                    <a:lnTo>
                      <a:pt x="200" y="16"/>
                    </a:lnTo>
                    <a:lnTo>
                      <a:pt x="204" y="17"/>
                    </a:lnTo>
                    <a:lnTo>
                      <a:pt x="213" y="19"/>
                    </a:lnTo>
                    <a:lnTo>
                      <a:pt x="229" y="22"/>
                    </a:lnTo>
                    <a:lnTo>
                      <a:pt x="232" y="27"/>
                    </a:lnTo>
                    <a:lnTo>
                      <a:pt x="231" y="27"/>
                    </a:lnTo>
                    <a:lnTo>
                      <a:pt x="227" y="32"/>
                    </a:lnTo>
                    <a:lnTo>
                      <a:pt x="231" y="50"/>
                    </a:lnTo>
                    <a:lnTo>
                      <a:pt x="227" y="54"/>
                    </a:lnTo>
                    <a:lnTo>
                      <a:pt x="229" y="61"/>
                    </a:lnTo>
                    <a:lnTo>
                      <a:pt x="231" y="64"/>
                    </a:lnTo>
                    <a:lnTo>
                      <a:pt x="231" y="67"/>
                    </a:lnTo>
                    <a:lnTo>
                      <a:pt x="235" y="72"/>
                    </a:lnTo>
                    <a:lnTo>
                      <a:pt x="237" y="88"/>
                    </a:lnTo>
                    <a:lnTo>
                      <a:pt x="237" y="104"/>
                    </a:lnTo>
                    <a:lnTo>
                      <a:pt x="239" y="119"/>
                    </a:lnTo>
                    <a:lnTo>
                      <a:pt x="239" y="135"/>
                    </a:lnTo>
                    <a:lnTo>
                      <a:pt x="240" y="149"/>
                    </a:lnTo>
                    <a:lnTo>
                      <a:pt x="240" y="165"/>
                    </a:lnTo>
                    <a:lnTo>
                      <a:pt x="242" y="181"/>
                    </a:lnTo>
                    <a:lnTo>
                      <a:pt x="242" y="196"/>
                    </a:lnTo>
                    <a:lnTo>
                      <a:pt x="242" y="214"/>
                    </a:lnTo>
                    <a:lnTo>
                      <a:pt x="243" y="230"/>
                    </a:lnTo>
                    <a:lnTo>
                      <a:pt x="227" y="230"/>
                    </a:lnTo>
                    <a:lnTo>
                      <a:pt x="229" y="24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71" name="Freeform 212"/>
              <p:cNvSpPr/>
              <p:nvPr/>
            </p:nvSpPr>
            <p:spPr>
              <a:xfrm>
                <a:off x="4390920" y="2390760"/>
                <a:ext cx="256680" cy="445680"/>
              </a:xfrm>
              <a:custGeom>
                <a:avLst/>
                <a:gdLst>
                  <a:gd name="textAreaLeft" fmla="*/ 0 w 256680"/>
                  <a:gd name="textAreaRight" fmla="*/ 257040 w 256680"/>
                  <a:gd name="textAreaTop" fmla="*/ 0 h 445680"/>
                  <a:gd name="textAreaBottom" fmla="*/ 446040 h 445680"/>
                  <a:gd name="GluePoint1X" fmla="*/ 160 w 162"/>
                  <a:gd name="GluePoint1Y" fmla="*/ 85 h 281"/>
                  <a:gd name="GluePoint2X" fmla="*/ 162 w 162"/>
                  <a:gd name="GluePoint2Y" fmla="*/ 117 h 281"/>
                  <a:gd name="GluePoint3X" fmla="*/ 146 w 162"/>
                  <a:gd name="GluePoint3Y" fmla="*/ 136 h 281"/>
                  <a:gd name="GluePoint4X" fmla="*/ 136 w 162"/>
                  <a:gd name="GluePoint4Y" fmla="*/ 156 h 281"/>
                  <a:gd name="GluePoint5X" fmla="*/ 133 w 162"/>
                  <a:gd name="GluePoint5Y" fmla="*/ 167 h 281"/>
                  <a:gd name="GluePoint6X" fmla="*/ 130 w 162"/>
                  <a:gd name="GluePoint6Y" fmla="*/ 183 h 281"/>
                  <a:gd name="GluePoint7X" fmla="*/ 138 w 162"/>
                  <a:gd name="GluePoint7Y" fmla="*/ 186 h 281"/>
                  <a:gd name="GluePoint8X" fmla="*/ 146 w 162"/>
                  <a:gd name="GluePoint8Y" fmla="*/ 214 h 281"/>
                  <a:gd name="GluePoint9X" fmla="*/ 144 w 162"/>
                  <a:gd name="GluePoint9Y" fmla="*/ 217 h 281"/>
                  <a:gd name="GluePoint10X" fmla="*/ 128 w 162"/>
                  <a:gd name="GluePoint10Y" fmla="*/ 225 h 281"/>
                  <a:gd name="GluePoint11X" fmla="*/ 119 w 162"/>
                  <a:gd name="GluePoint11Y" fmla="*/ 241 h 281"/>
                  <a:gd name="GluePoint12X" fmla="*/ 112 w 162"/>
                  <a:gd name="GluePoint12Y" fmla="*/ 247 h 281"/>
                  <a:gd name="GluePoint13X" fmla="*/ 87 w 162"/>
                  <a:gd name="GluePoint13Y" fmla="*/ 254 h 281"/>
                  <a:gd name="GluePoint14X" fmla="*/ 89 w 162"/>
                  <a:gd name="GluePoint14Y" fmla="*/ 260 h 281"/>
                  <a:gd name="GluePoint15X" fmla="*/ 69 w 162"/>
                  <a:gd name="GluePoint15Y" fmla="*/ 270 h 281"/>
                  <a:gd name="GluePoint16X" fmla="*/ 50 w 162"/>
                  <a:gd name="GluePoint16Y" fmla="*/ 273 h 281"/>
                  <a:gd name="GluePoint17X" fmla="*/ 41 w 162"/>
                  <a:gd name="GluePoint17Y" fmla="*/ 280 h 281"/>
                  <a:gd name="GluePoint18X" fmla="*/ 25 w 162"/>
                  <a:gd name="GluePoint18Y" fmla="*/ 259 h 281"/>
                  <a:gd name="GluePoint19X" fmla="*/ 15 w 162"/>
                  <a:gd name="GluePoint19Y" fmla="*/ 252 h 281"/>
                  <a:gd name="GluePoint20X" fmla="*/ 12 w 162"/>
                  <a:gd name="GluePoint20Y" fmla="*/ 238 h 281"/>
                  <a:gd name="GluePoint21X" fmla="*/ 28 w 162"/>
                  <a:gd name="GluePoint21Y" fmla="*/ 236 h 281"/>
                  <a:gd name="GluePoint22X" fmla="*/ 30 w 162"/>
                  <a:gd name="GluePoint22Y" fmla="*/ 230 h 281"/>
                  <a:gd name="GluePoint23X" fmla="*/ 23 w 162"/>
                  <a:gd name="GluePoint23Y" fmla="*/ 201 h 281"/>
                  <a:gd name="GluePoint24X" fmla="*/ 15 w 162"/>
                  <a:gd name="GluePoint24Y" fmla="*/ 183 h 281"/>
                  <a:gd name="GluePoint25X" fmla="*/ 11 w 162"/>
                  <a:gd name="GluePoint25Y" fmla="*/ 180 h 281"/>
                  <a:gd name="GluePoint26X" fmla="*/ 0 w 162"/>
                  <a:gd name="GluePoint26Y" fmla="*/ 159 h 281"/>
                  <a:gd name="GluePoint27X" fmla="*/ 3 w 162"/>
                  <a:gd name="GluePoint27Y" fmla="*/ 153 h 281"/>
                  <a:gd name="GluePoint28X" fmla="*/ 30 w 162"/>
                  <a:gd name="GluePoint28Y" fmla="*/ 114 h 281"/>
                  <a:gd name="GluePoint29X" fmla="*/ 35 w 162"/>
                  <a:gd name="GluePoint29Y" fmla="*/ 59 h 281"/>
                  <a:gd name="GluePoint30X" fmla="*/ 28 w 162"/>
                  <a:gd name="GluePoint30Y" fmla="*/ 45 h 281"/>
                  <a:gd name="GluePoint31X" fmla="*/ 22 w 162"/>
                  <a:gd name="GluePoint31Y" fmla="*/ 6 h 281"/>
                  <a:gd name="GluePoint32X" fmla="*/ 52 w 162"/>
                  <a:gd name="GluePoint32Y" fmla="*/ 9 h 281"/>
                  <a:gd name="GluePoint33X" fmla="*/ 82 w 162"/>
                  <a:gd name="GluePoint33Y" fmla="*/ 26 h 281"/>
                  <a:gd name="GluePoint34X" fmla="*/ 114 w 162"/>
                  <a:gd name="GluePoint34Y" fmla="*/ 43 h 281"/>
                  <a:gd name="GluePoint35X" fmla="*/ 144 w 162"/>
                  <a:gd name="GluePoint35Y" fmla="*/ 59 h 2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62" h="281">
                    <a:moveTo>
                      <a:pt x="160" y="69"/>
                    </a:moveTo>
                    <a:lnTo>
                      <a:pt x="160" y="85"/>
                    </a:lnTo>
                    <a:lnTo>
                      <a:pt x="160" y="101"/>
                    </a:lnTo>
                    <a:lnTo>
                      <a:pt x="162" y="117"/>
                    </a:lnTo>
                    <a:lnTo>
                      <a:pt x="162" y="133"/>
                    </a:lnTo>
                    <a:lnTo>
                      <a:pt x="146" y="136"/>
                    </a:lnTo>
                    <a:lnTo>
                      <a:pt x="144" y="145"/>
                    </a:lnTo>
                    <a:lnTo>
                      <a:pt x="136" y="156"/>
                    </a:lnTo>
                    <a:lnTo>
                      <a:pt x="136" y="164"/>
                    </a:lnTo>
                    <a:lnTo>
                      <a:pt x="133" y="167"/>
                    </a:lnTo>
                    <a:lnTo>
                      <a:pt x="133" y="175"/>
                    </a:lnTo>
                    <a:lnTo>
                      <a:pt x="130" y="183"/>
                    </a:lnTo>
                    <a:lnTo>
                      <a:pt x="130" y="188"/>
                    </a:lnTo>
                    <a:lnTo>
                      <a:pt x="138" y="186"/>
                    </a:lnTo>
                    <a:lnTo>
                      <a:pt x="138" y="196"/>
                    </a:lnTo>
                    <a:lnTo>
                      <a:pt x="146" y="214"/>
                    </a:lnTo>
                    <a:lnTo>
                      <a:pt x="146" y="215"/>
                    </a:lnTo>
                    <a:lnTo>
                      <a:pt x="144" y="217"/>
                    </a:lnTo>
                    <a:lnTo>
                      <a:pt x="131" y="220"/>
                    </a:lnTo>
                    <a:lnTo>
                      <a:pt x="128" y="225"/>
                    </a:lnTo>
                    <a:lnTo>
                      <a:pt x="130" y="230"/>
                    </a:lnTo>
                    <a:lnTo>
                      <a:pt x="119" y="241"/>
                    </a:lnTo>
                    <a:lnTo>
                      <a:pt x="117" y="244"/>
                    </a:lnTo>
                    <a:lnTo>
                      <a:pt x="112" y="247"/>
                    </a:lnTo>
                    <a:lnTo>
                      <a:pt x="109" y="251"/>
                    </a:lnTo>
                    <a:lnTo>
                      <a:pt x="87" y="254"/>
                    </a:lnTo>
                    <a:lnTo>
                      <a:pt x="87" y="257"/>
                    </a:lnTo>
                    <a:lnTo>
                      <a:pt x="89" y="260"/>
                    </a:lnTo>
                    <a:lnTo>
                      <a:pt x="82" y="270"/>
                    </a:lnTo>
                    <a:lnTo>
                      <a:pt x="69" y="270"/>
                    </a:lnTo>
                    <a:lnTo>
                      <a:pt x="55" y="278"/>
                    </a:lnTo>
                    <a:lnTo>
                      <a:pt x="50" y="273"/>
                    </a:lnTo>
                    <a:lnTo>
                      <a:pt x="47" y="276"/>
                    </a:lnTo>
                    <a:lnTo>
                      <a:pt x="41" y="280"/>
                    </a:lnTo>
                    <a:lnTo>
                      <a:pt x="31" y="281"/>
                    </a:lnTo>
                    <a:lnTo>
                      <a:pt x="25" y="259"/>
                    </a:lnTo>
                    <a:lnTo>
                      <a:pt x="23" y="255"/>
                    </a:lnTo>
                    <a:lnTo>
                      <a:pt x="15" y="252"/>
                    </a:lnTo>
                    <a:lnTo>
                      <a:pt x="11" y="243"/>
                    </a:lnTo>
                    <a:lnTo>
                      <a:pt x="12" y="238"/>
                    </a:lnTo>
                    <a:lnTo>
                      <a:pt x="14" y="236"/>
                    </a:lnTo>
                    <a:lnTo>
                      <a:pt x="28" y="236"/>
                    </a:lnTo>
                    <a:lnTo>
                      <a:pt x="30" y="235"/>
                    </a:lnTo>
                    <a:lnTo>
                      <a:pt x="30" y="230"/>
                    </a:lnTo>
                    <a:lnTo>
                      <a:pt x="22" y="217"/>
                    </a:lnTo>
                    <a:lnTo>
                      <a:pt x="23" y="201"/>
                    </a:lnTo>
                    <a:lnTo>
                      <a:pt x="19" y="186"/>
                    </a:lnTo>
                    <a:lnTo>
                      <a:pt x="15" y="183"/>
                    </a:lnTo>
                    <a:lnTo>
                      <a:pt x="15" y="180"/>
                    </a:lnTo>
                    <a:lnTo>
                      <a:pt x="11" y="180"/>
                    </a:lnTo>
                    <a:lnTo>
                      <a:pt x="3" y="169"/>
                    </a:lnTo>
                    <a:lnTo>
                      <a:pt x="0" y="159"/>
                    </a:lnTo>
                    <a:lnTo>
                      <a:pt x="0" y="156"/>
                    </a:lnTo>
                    <a:lnTo>
                      <a:pt x="3" y="153"/>
                    </a:lnTo>
                    <a:lnTo>
                      <a:pt x="4" y="146"/>
                    </a:lnTo>
                    <a:lnTo>
                      <a:pt x="30" y="114"/>
                    </a:lnTo>
                    <a:lnTo>
                      <a:pt x="30" y="83"/>
                    </a:lnTo>
                    <a:lnTo>
                      <a:pt x="35" y="59"/>
                    </a:lnTo>
                    <a:lnTo>
                      <a:pt x="38" y="51"/>
                    </a:lnTo>
                    <a:lnTo>
                      <a:pt x="28" y="45"/>
                    </a:lnTo>
                    <a:lnTo>
                      <a:pt x="23" y="34"/>
                    </a:lnTo>
                    <a:lnTo>
                      <a:pt x="22" y="6"/>
                    </a:lnTo>
                    <a:lnTo>
                      <a:pt x="38" y="0"/>
                    </a:lnTo>
                    <a:lnTo>
                      <a:pt x="52" y="9"/>
                    </a:lnTo>
                    <a:lnTo>
                      <a:pt x="68" y="17"/>
                    </a:lnTo>
                    <a:lnTo>
                      <a:pt x="82" y="26"/>
                    </a:lnTo>
                    <a:lnTo>
                      <a:pt x="98" y="35"/>
                    </a:lnTo>
                    <a:lnTo>
                      <a:pt x="114" y="43"/>
                    </a:lnTo>
                    <a:lnTo>
                      <a:pt x="128" y="51"/>
                    </a:lnTo>
                    <a:lnTo>
                      <a:pt x="144" y="59"/>
                    </a:lnTo>
                    <a:lnTo>
                      <a:pt x="160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72" name="Freeform 213"/>
              <p:cNvSpPr/>
              <p:nvPr/>
            </p:nvSpPr>
            <p:spPr>
              <a:xfrm>
                <a:off x="3765600" y="2039760"/>
                <a:ext cx="279000" cy="229680"/>
              </a:xfrm>
              <a:custGeom>
                <a:avLst/>
                <a:gdLst>
                  <a:gd name="textAreaLeft" fmla="*/ 0 w 279000"/>
                  <a:gd name="textAreaRight" fmla="*/ 279360 w 279000"/>
                  <a:gd name="textAreaTop" fmla="*/ 0 h 229680"/>
                  <a:gd name="textAreaBottom" fmla="*/ 230040 h 229680"/>
                  <a:gd name="GluePoint1X" fmla="*/ 63 w 176"/>
                  <a:gd name="GluePoint1Y" fmla="*/ 145 h 145"/>
                  <a:gd name="GluePoint2X" fmla="*/ 47 w 176"/>
                  <a:gd name="GluePoint2Y" fmla="*/ 145 h 145"/>
                  <a:gd name="GluePoint3X" fmla="*/ 31 w 176"/>
                  <a:gd name="GluePoint3Y" fmla="*/ 145 h 145"/>
                  <a:gd name="GluePoint4X" fmla="*/ 16 w 176"/>
                  <a:gd name="GluePoint4Y" fmla="*/ 145 h 145"/>
                  <a:gd name="GluePoint5X" fmla="*/ 0 w 176"/>
                  <a:gd name="GluePoint5Y" fmla="*/ 145 h 145"/>
                  <a:gd name="GluePoint6X" fmla="*/ 0 w 176"/>
                  <a:gd name="GluePoint6Y" fmla="*/ 142 h 145"/>
                  <a:gd name="GluePoint7X" fmla="*/ 20 w 176"/>
                  <a:gd name="GluePoint7Y" fmla="*/ 136 h 145"/>
                  <a:gd name="GluePoint8X" fmla="*/ 27 w 176"/>
                  <a:gd name="GluePoint8Y" fmla="*/ 129 h 145"/>
                  <a:gd name="GluePoint9X" fmla="*/ 39 w 176"/>
                  <a:gd name="GluePoint9Y" fmla="*/ 119 h 145"/>
                  <a:gd name="GluePoint10X" fmla="*/ 44 w 176"/>
                  <a:gd name="GluePoint10Y" fmla="*/ 111 h 145"/>
                  <a:gd name="GluePoint11X" fmla="*/ 49 w 176"/>
                  <a:gd name="GluePoint11Y" fmla="*/ 103 h 145"/>
                  <a:gd name="GluePoint12X" fmla="*/ 49 w 176"/>
                  <a:gd name="GluePoint12Y" fmla="*/ 99 h 145"/>
                  <a:gd name="GluePoint13X" fmla="*/ 47 w 176"/>
                  <a:gd name="GluePoint13Y" fmla="*/ 94 h 145"/>
                  <a:gd name="GluePoint14X" fmla="*/ 49 w 176"/>
                  <a:gd name="GluePoint14Y" fmla="*/ 81 h 145"/>
                  <a:gd name="GluePoint15X" fmla="*/ 54 w 176"/>
                  <a:gd name="GluePoint15Y" fmla="*/ 71 h 145"/>
                  <a:gd name="GluePoint16X" fmla="*/ 57 w 176"/>
                  <a:gd name="GluePoint16Y" fmla="*/ 70 h 145"/>
                  <a:gd name="GluePoint17X" fmla="*/ 58 w 176"/>
                  <a:gd name="GluePoint17Y" fmla="*/ 60 h 145"/>
                  <a:gd name="GluePoint18X" fmla="*/ 70 w 176"/>
                  <a:gd name="GluePoint18Y" fmla="*/ 47 h 145"/>
                  <a:gd name="GluePoint19X" fmla="*/ 85 w 176"/>
                  <a:gd name="GluePoint19Y" fmla="*/ 39 h 145"/>
                  <a:gd name="GluePoint20X" fmla="*/ 95 w 176"/>
                  <a:gd name="GluePoint20Y" fmla="*/ 33 h 145"/>
                  <a:gd name="GluePoint21X" fmla="*/ 100 w 176"/>
                  <a:gd name="GluePoint21Y" fmla="*/ 25 h 145"/>
                  <a:gd name="GluePoint22X" fmla="*/ 108 w 176"/>
                  <a:gd name="GluePoint22Y" fmla="*/ 4 h 145"/>
                  <a:gd name="GluePoint23X" fmla="*/ 114 w 176"/>
                  <a:gd name="GluePoint23Y" fmla="*/ 0 h 145"/>
                  <a:gd name="GluePoint24X" fmla="*/ 120 w 176"/>
                  <a:gd name="GluePoint24Y" fmla="*/ 10 h 145"/>
                  <a:gd name="GluePoint25X" fmla="*/ 128 w 176"/>
                  <a:gd name="GluePoint25Y" fmla="*/ 13 h 145"/>
                  <a:gd name="GluePoint26X" fmla="*/ 149 w 176"/>
                  <a:gd name="GluePoint26Y" fmla="*/ 12 h 145"/>
                  <a:gd name="GluePoint27X" fmla="*/ 155 w 176"/>
                  <a:gd name="GluePoint27Y" fmla="*/ 15 h 145"/>
                  <a:gd name="GluePoint28X" fmla="*/ 157 w 176"/>
                  <a:gd name="GluePoint28Y" fmla="*/ 15 h 145"/>
                  <a:gd name="GluePoint29X" fmla="*/ 163 w 176"/>
                  <a:gd name="GluePoint29Y" fmla="*/ 15 h 145"/>
                  <a:gd name="GluePoint30X" fmla="*/ 162 w 176"/>
                  <a:gd name="GluePoint30Y" fmla="*/ 17 h 145"/>
                  <a:gd name="GluePoint31X" fmla="*/ 162 w 176"/>
                  <a:gd name="GluePoint31Y" fmla="*/ 18 h 145"/>
                  <a:gd name="GluePoint32X" fmla="*/ 166 w 176"/>
                  <a:gd name="GluePoint32Y" fmla="*/ 21 h 145"/>
                  <a:gd name="GluePoint33X" fmla="*/ 165 w 176"/>
                  <a:gd name="GluePoint33Y" fmla="*/ 21 h 145"/>
                  <a:gd name="GluePoint34X" fmla="*/ 166 w 176"/>
                  <a:gd name="GluePoint34Y" fmla="*/ 25 h 145"/>
                  <a:gd name="GluePoint35X" fmla="*/ 165 w 176"/>
                  <a:gd name="GluePoint35Y" fmla="*/ 26 h 145"/>
                  <a:gd name="GluePoint36X" fmla="*/ 166 w 176"/>
                  <a:gd name="GluePoint36Y" fmla="*/ 31 h 145"/>
                  <a:gd name="GluePoint37X" fmla="*/ 166 w 176"/>
                  <a:gd name="GluePoint37Y" fmla="*/ 37 h 145"/>
                  <a:gd name="GluePoint38X" fmla="*/ 168 w 176"/>
                  <a:gd name="GluePoint38Y" fmla="*/ 41 h 145"/>
                  <a:gd name="GluePoint39X" fmla="*/ 168 w 176"/>
                  <a:gd name="GluePoint39Y" fmla="*/ 45 h 145"/>
                  <a:gd name="GluePoint40X" fmla="*/ 170 w 176"/>
                  <a:gd name="GluePoint40Y" fmla="*/ 52 h 145"/>
                  <a:gd name="GluePoint41X" fmla="*/ 171 w 176"/>
                  <a:gd name="GluePoint41Y" fmla="*/ 55 h 145"/>
                  <a:gd name="GluePoint42X" fmla="*/ 176 w 176"/>
                  <a:gd name="GluePoint42Y" fmla="*/ 60 h 145"/>
                  <a:gd name="GluePoint43X" fmla="*/ 173 w 176"/>
                  <a:gd name="GluePoint43Y" fmla="*/ 63 h 145"/>
                  <a:gd name="GluePoint44X" fmla="*/ 174 w 176"/>
                  <a:gd name="GluePoint44Y" fmla="*/ 66 h 145"/>
                  <a:gd name="GluePoint45X" fmla="*/ 149 w 176"/>
                  <a:gd name="GluePoint45Y" fmla="*/ 66 h 145"/>
                  <a:gd name="GluePoint46X" fmla="*/ 147 w 176"/>
                  <a:gd name="GluePoint46Y" fmla="*/ 71 h 145"/>
                  <a:gd name="GluePoint47X" fmla="*/ 136 w 176"/>
                  <a:gd name="GluePoint47Y" fmla="*/ 74 h 145"/>
                  <a:gd name="GluePoint48X" fmla="*/ 135 w 176"/>
                  <a:gd name="GluePoint48Y" fmla="*/ 78 h 145"/>
                  <a:gd name="GluePoint49X" fmla="*/ 136 w 176"/>
                  <a:gd name="GluePoint49Y" fmla="*/ 79 h 145"/>
                  <a:gd name="GluePoint50X" fmla="*/ 135 w 176"/>
                  <a:gd name="GluePoint50Y" fmla="*/ 84 h 145"/>
                  <a:gd name="GluePoint51X" fmla="*/ 138 w 176"/>
                  <a:gd name="GluePoint51Y" fmla="*/ 86 h 145"/>
                  <a:gd name="GluePoint52X" fmla="*/ 138 w 176"/>
                  <a:gd name="GluePoint52Y" fmla="*/ 87 h 145"/>
                  <a:gd name="GluePoint53X" fmla="*/ 120 w 176"/>
                  <a:gd name="GluePoint53Y" fmla="*/ 94 h 145"/>
                  <a:gd name="GluePoint54X" fmla="*/ 114 w 176"/>
                  <a:gd name="GluePoint54Y" fmla="*/ 102 h 145"/>
                  <a:gd name="GluePoint55X" fmla="*/ 109 w 176"/>
                  <a:gd name="GluePoint55Y" fmla="*/ 105 h 145"/>
                  <a:gd name="GluePoint56X" fmla="*/ 95 w 176"/>
                  <a:gd name="GluePoint56Y" fmla="*/ 107 h 145"/>
                  <a:gd name="GluePoint57X" fmla="*/ 93 w 176"/>
                  <a:gd name="GluePoint57Y" fmla="*/ 111 h 145"/>
                  <a:gd name="GluePoint58X" fmla="*/ 87 w 176"/>
                  <a:gd name="GluePoint58Y" fmla="*/ 110 h 145"/>
                  <a:gd name="GluePoint59X" fmla="*/ 81 w 176"/>
                  <a:gd name="GluePoint59Y" fmla="*/ 115 h 145"/>
                  <a:gd name="GluePoint60X" fmla="*/ 78 w 176"/>
                  <a:gd name="GluePoint60Y" fmla="*/ 116 h 145"/>
                  <a:gd name="GluePoint61X" fmla="*/ 71 w 176"/>
                  <a:gd name="GluePoint61Y" fmla="*/ 119 h 145"/>
                  <a:gd name="GluePoint62X" fmla="*/ 65 w 176"/>
                  <a:gd name="GluePoint62Y" fmla="*/ 124 h 145"/>
                  <a:gd name="GluePoint63X" fmla="*/ 63 w 176"/>
                  <a:gd name="GluePoint63Y" fmla="*/ 145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76" h="145">
                    <a:moveTo>
                      <a:pt x="63" y="145"/>
                    </a:moveTo>
                    <a:lnTo>
                      <a:pt x="47" y="145"/>
                    </a:lnTo>
                    <a:lnTo>
                      <a:pt x="31" y="145"/>
                    </a:lnTo>
                    <a:lnTo>
                      <a:pt x="16" y="145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20" y="136"/>
                    </a:lnTo>
                    <a:lnTo>
                      <a:pt x="27" y="129"/>
                    </a:lnTo>
                    <a:lnTo>
                      <a:pt x="39" y="119"/>
                    </a:lnTo>
                    <a:lnTo>
                      <a:pt x="44" y="111"/>
                    </a:lnTo>
                    <a:lnTo>
                      <a:pt x="49" y="103"/>
                    </a:lnTo>
                    <a:lnTo>
                      <a:pt x="49" y="99"/>
                    </a:lnTo>
                    <a:lnTo>
                      <a:pt x="47" y="94"/>
                    </a:lnTo>
                    <a:lnTo>
                      <a:pt x="49" y="81"/>
                    </a:lnTo>
                    <a:lnTo>
                      <a:pt x="54" y="71"/>
                    </a:lnTo>
                    <a:lnTo>
                      <a:pt x="57" y="70"/>
                    </a:lnTo>
                    <a:lnTo>
                      <a:pt x="58" y="60"/>
                    </a:lnTo>
                    <a:lnTo>
                      <a:pt x="70" y="47"/>
                    </a:lnTo>
                    <a:lnTo>
                      <a:pt x="85" y="39"/>
                    </a:lnTo>
                    <a:lnTo>
                      <a:pt x="95" y="33"/>
                    </a:lnTo>
                    <a:lnTo>
                      <a:pt x="100" y="25"/>
                    </a:lnTo>
                    <a:lnTo>
                      <a:pt x="108" y="4"/>
                    </a:lnTo>
                    <a:lnTo>
                      <a:pt x="114" y="0"/>
                    </a:lnTo>
                    <a:lnTo>
                      <a:pt x="120" y="10"/>
                    </a:lnTo>
                    <a:lnTo>
                      <a:pt x="128" y="13"/>
                    </a:lnTo>
                    <a:lnTo>
                      <a:pt x="149" y="12"/>
                    </a:lnTo>
                    <a:lnTo>
                      <a:pt x="155" y="15"/>
                    </a:lnTo>
                    <a:lnTo>
                      <a:pt x="157" y="15"/>
                    </a:lnTo>
                    <a:lnTo>
                      <a:pt x="163" y="15"/>
                    </a:lnTo>
                    <a:lnTo>
                      <a:pt x="162" y="17"/>
                    </a:lnTo>
                    <a:lnTo>
                      <a:pt x="162" y="18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6" y="25"/>
                    </a:lnTo>
                    <a:lnTo>
                      <a:pt x="165" y="26"/>
                    </a:lnTo>
                    <a:lnTo>
                      <a:pt x="166" y="31"/>
                    </a:lnTo>
                    <a:lnTo>
                      <a:pt x="166" y="37"/>
                    </a:lnTo>
                    <a:lnTo>
                      <a:pt x="168" y="41"/>
                    </a:lnTo>
                    <a:lnTo>
                      <a:pt x="168" y="45"/>
                    </a:lnTo>
                    <a:lnTo>
                      <a:pt x="170" y="52"/>
                    </a:lnTo>
                    <a:lnTo>
                      <a:pt x="171" y="55"/>
                    </a:lnTo>
                    <a:lnTo>
                      <a:pt x="176" y="60"/>
                    </a:lnTo>
                    <a:lnTo>
                      <a:pt x="173" y="63"/>
                    </a:lnTo>
                    <a:lnTo>
                      <a:pt x="174" y="66"/>
                    </a:lnTo>
                    <a:lnTo>
                      <a:pt x="149" y="66"/>
                    </a:lnTo>
                    <a:lnTo>
                      <a:pt x="147" y="71"/>
                    </a:lnTo>
                    <a:lnTo>
                      <a:pt x="136" y="74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5" y="84"/>
                    </a:lnTo>
                    <a:lnTo>
                      <a:pt x="138" y="86"/>
                    </a:lnTo>
                    <a:lnTo>
                      <a:pt x="138" y="87"/>
                    </a:lnTo>
                    <a:lnTo>
                      <a:pt x="120" y="94"/>
                    </a:lnTo>
                    <a:lnTo>
                      <a:pt x="114" y="102"/>
                    </a:lnTo>
                    <a:lnTo>
                      <a:pt x="109" y="105"/>
                    </a:lnTo>
                    <a:lnTo>
                      <a:pt x="95" y="107"/>
                    </a:lnTo>
                    <a:lnTo>
                      <a:pt x="93" y="111"/>
                    </a:lnTo>
                    <a:lnTo>
                      <a:pt x="87" y="110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1" y="119"/>
                    </a:lnTo>
                    <a:lnTo>
                      <a:pt x="65" y="124"/>
                    </a:lnTo>
                    <a:lnTo>
                      <a:pt x="63" y="14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73" name="Freeform 214"/>
              <p:cNvSpPr/>
              <p:nvPr/>
            </p:nvSpPr>
            <p:spPr>
              <a:xfrm>
                <a:off x="3664080" y="2282760"/>
                <a:ext cx="290160" cy="347400"/>
              </a:xfrm>
              <a:custGeom>
                <a:avLst/>
                <a:gdLst>
                  <a:gd name="textAreaLeft" fmla="*/ 0 w 290160"/>
                  <a:gd name="textAreaRight" fmla="*/ 290520 w 290160"/>
                  <a:gd name="textAreaTop" fmla="*/ 0 h 347400"/>
                  <a:gd name="textAreaBottom" fmla="*/ 347760 h 347400"/>
                  <a:gd name="GluePoint1X" fmla="*/ 119 w 183"/>
                  <a:gd name="GluePoint1Y" fmla="*/ 206 h 219"/>
                  <a:gd name="GluePoint2X" fmla="*/ 154 w 183"/>
                  <a:gd name="GluePoint2Y" fmla="*/ 206 h 219"/>
                  <a:gd name="GluePoint3X" fmla="*/ 175 w 183"/>
                  <a:gd name="GluePoint3Y" fmla="*/ 193 h 219"/>
                  <a:gd name="GluePoint4X" fmla="*/ 167 w 183"/>
                  <a:gd name="GluePoint4Y" fmla="*/ 171 h 219"/>
                  <a:gd name="GluePoint5X" fmla="*/ 164 w 183"/>
                  <a:gd name="GluePoint5Y" fmla="*/ 134 h 219"/>
                  <a:gd name="GluePoint6X" fmla="*/ 161 w 183"/>
                  <a:gd name="GluePoint6Y" fmla="*/ 97 h 219"/>
                  <a:gd name="GluePoint7X" fmla="*/ 157 w 183"/>
                  <a:gd name="GluePoint7Y" fmla="*/ 58 h 219"/>
                  <a:gd name="GluePoint8X" fmla="*/ 169 w 183"/>
                  <a:gd name="GluePoint8Y" fmla="*/ 39 h 219"/>
                  <a:gd name="GluePoint9X" fmla="*/ 169 w 183"/>
                  <a:gd name="GluePoint9Y" fmla="*/ 29 h 219"/>
                  <a:gd name="GluePoint10X" fmla="*/ 142 w 183"/>
                  <a:gd name="GluePoint10Y" fmla="*/ 10 h 219"/>
                  <a:gd name="GluePoint11X" fmla="*/ 127 w 183"/>
                  <a:gd name="GluePoint11Y" fmla="*/ 21 h 219"/>
                  <a:gd name="GluePoint12X" fmla="*/ 103 w 183"/>
                  <a:gd name="GluePoint12Y" fmla="*/ 21 h 219"/>
                  <a:gd name="GluePoint13X" fmla="*/ 80 w 183"/>
                  <a:gd name="GluePoint13Y" fmla="*/ 21 h 219"/>
                  <a:gd name="GluePoint14X" fmla="*/ 78 w 183"/>
                  <a:gd name="GluePoint14Y" fmla="*/ 50 h 219"/>
                  <a:gd name="GluePoint15X" fmla="*/ 64 w 183"/>
                  <a:gd name="GluePoint15Y" fmla="*/ 69 h 219"/>
                  <a:gd name="GluePoint16X" fmla="*/ 61 w 183"/>
                  <a:gd name="GluePoint16Y" fmla="*/ 87 h 219"/>
                  <a:gd name="GluePoint17X" fmla="*/ 48 w 183"/>
                  <a:gd name="GluePoint17Y" fmla="*/ 102 h 219"/>
                  <a:gd name="GluePoint18X" fmla="*/ 19 w 183"/>
                  <a:gd name="GluePoint18Y" fmla="*/ 103 h 219"/>
                  <a:gd name="GluePoint19X" fmla="*/ 0 w 183"/>
                  <a:gd name="GluePoint19Y" fmla="*/ 110 h 219"/>
                  <a:gd name="GluePoint20X" fmla="*/ 7 w 183"/>
                  <a:gd name="GluePoint20Y" fmla="*/ 116 h 219"/>
                  <a:gd name="GluePoint21X" fmla="*/ 11 w 183"/>
                  <a:gd name="GluePoint21Y" fmla="*/ 121 h 219"/>
                  <a:gd name="GluePoint22X" fmla="*/ 11 w 183"/>
                  <a:gd name="GluePoint22Y" fmla="*/ 131 h 219"/>
                  <a:gd name="GluePoint23X" fmla="*/ 11 w 183"/>
                  <a:gd name="GluePoint23Y" fmla="*/ 145 h 219"/>
                  <a:gd name="GluePoint24X" fmla="*/ 13 w 183"/>
                  <a:gd name="GluePoint24Y" fmla="*/ 167 h 219"/>
                  <a:gd name="GluePoint25X" fmla="*/ 8 w 183"/>
                  <a:gd name="GluePoint25Y" fmla="*/ 188 h 219"/>
                  <a:gd name="GluePoint26X" fmla="*/ 26 w 183"/>
                  <a:gd name="GluePoint26Y" fmla="*/ 185 h 219"/>
                  <a:gd name="GluePoint27X" fmla="*/ 45 w 183"/>
                  <a:gd name="GluePoint27Y" fmla="*/ 195 h 219"/>
                  <a:gd name="GluePoint28X" fmla="*/ 54 w 183"/>
                  <a:gd name="GluePoint28Y" fmla="*/ 203 h 219"/>
                  <a:gd name="GluePoint29X" fmla="*/ 61 w 183"/>
                  <a:gd name="GluePoint29Y" fmla="*/ 209 h 219"/>
                  <a:gd name="GluePoint30X" fmla="*/ 70 w 183"/>
                  <a:gd name="GluePoint30Y" fmla="*/ 219 h 219"/>
                  <a:gd name="GluePoint31X" fmla="*/ 83 w 183"/>
                  <a:gd name="GluePoint31Y" fmla="*/ 200 h 219"/>
                  <a:gd name="GluePoint32X" fmla="*/ 89 w 183"/>
                  <a:gd name="GluePoint32Y" fmla="*/ 211 h 219"/>
                  <a:gd name="GluePoint33X" fmla="*/ 102 w 183"/>
                  <a:gd name="GluePoint33Y" fmla="*/ 206 h 2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83" h="219">
                    <a:moveTo>
                      <a:pt x="102" y="206"/>
                    </a:moveTo>
                    <a:lnTo>
                      <a:pt x="119" y="206"/>
                    </a:lnTo>
                    <a:lnTo>
                      <a:pt x="137" y="206"/>
                    </a:lnTo>
                    <a:lnTo>
                      <a:pt x="154" y="206"/>
                    </a:lnTo>
                    <a:lnTo>
                      <a:pt x="172" y="208"/>
                    </a:lnTo>
                    <a:lnTo>
                      <a:pt x="175" y="193"/>
                    </a:lnTo>
                    <a:lnTo>
                      <a:pt x="169" y="190"/>
                    </a:lnTo>
                    <a:lnTo>
                      <a:pt x="167" y="171"/>
                    </a:lnTo>
                    <a:lnTo>
                      <a:pt x="165" y="153"/>
                    </a:lnTo>
                    <a:lnTo>
                      <a:pt x="164" y="134"/>
                    </a:lnTo>
                    <a:lnTo>
                      <a:pt x="162" y="114"/>
                    </a:lnTo>
                    <a:lnTo>
                      <a:pt x="161" y="97"/>
                    </a:lnTo>
                    <a:lnTo>
                      <a:pt x="159" y="77"/>
                    </a:lnTo>
                    <a:lnTo>
                      <a:pt x="157" y="58"/>
                    </a:lnTo>
                    <a:lnTo>
                      <a:pt x="156" y="39"/>
                    </a:lnTo>
                    <a:lnTo>
                      <a:pt x="169" y="39"/>
                    </a:lnTo>
                    <a:lnTo>
                      <a:pt x="183" y="40"/>
                    </a:lnTo>
                    <a:lnTo>
                      <a:pt x="169" y="29"/>
                    </a:lnTo>
                    <a:lnTo>
                      <a:pt x="154" y="20"/>
                    </a:lnTo>
                    <a:lnTo>
                      <a:pt x="142" y="10"/>
                    </a:lnTo>
                    <a:lnTo>
                      <a:pt x="127" y="0"/>
                    </a:lnTo>
                    <a:lnTo>
                      <a:pt x="127" y="21"/>
                    </a:lnTo>
                    <a:lnTo>
                      <a:pt x="115" y="21"/>
                    </a:lnTo>
                    <a:lnTo>
                      <a:pt x="103" y="21"/>
                    </a:lnTo>
                    <a:lnTo>
                      <a:pt x="91" y="21"/>
                    </a:lnTo>
                    <a:lnTo>
                      <a:pt x="80" y="21"/>
                    </a:lnTo>
                    <a:lnTo>
                      <a:pt x="80" y="34"/>
                    </a:lnTo>
                    <a:lnTo>
                      <a:pt x="78" y="50"/>
                    </a:lnTo>
                    <a:lnTo>
                      <a:pt x="78" y="66"/>
                    </a:lnTo>
                    <a:lnTo>
                      <a:pt x="64" y="69"/>
                    </a:lnTo>
                    <a:lnTo>
                      <a:pt x="61" y="76"/>
                    </a:lnTo>
                    <a:lnTo>
                      <a:pt x="61" y="87"/>
                    </a:lnTo>
                    <a:lnTo>
                      <a:pt x="61" y="102"/>
                    </a:lnTo>
                    <a:lnTo>
                      <a:pt x="48" y="102"/>
                    </a:lnTo>
                    <a:lnTo>
                      <a:pt x="34" y="103"/>
                    </a:lnTo>
                    <a:lnTo>
                      <a:pt x="19" y="103"/>
                    </a:lnTo>
                    <a:lnTo>
                      <a:pt x="5" y="103"/>
                    </a:lnTo>
                    <a:lnTo>
                      <a:pt x="0" y="110"/>
                    </a:lnTo>
                    <a:lnTo>
                      <a:pt x="3" y="108"/>
                    </a:lnTo>
                    <a:lnTo>
                      <a:pt x="7" y="116"/>
                    </a:lnTo>
                    <a:lnTo>
                      <a:pt x="8" y="116"/>
                    </a:lnTo>
                    <a:lnTo>
                      <a:pt x="11" y="121"/>
                    </a:lnTo>
                    <a:lnTo>
                      <a:pt x="11" y="127"/>
                    </a:lnTo>
                    <a:lnTo>
                      <a:pt x="11" y="131"/>
                    </a:lnTo>
                    <a:lnTo>
                      <a:pt x="7" y="139"/>
                    </a:lnTo>
                    <a:lnTo>
                      <a:pt x="11" y="145"/>
                    </a:lnTo>
                    <a:lnTo>
                      <a:pt x="13" y="153"/>
                    </a:lnTo>
                    <a:lnTo>
                      <a:pt x="13" y="167"/>
                    </a:lnTo>
                    <a:lnTo>
                      <a:pt x="5" y="195"/>
                    </a:lnTo>
                    <a:lnTo>
                      <a:pt x="8" y="188"/>
                    </a:lnTo>
                    <a:lnTo>
                      <a:pt x="18" y="188"/>
                    </a:lnTo>
                    <a:lnTo>
                      <a:pt x="26" y="185"/>
                    </a:lnTo>
                    <a:lnTo>
                      <a:pt x="37" y="185"/>
                    </a:lnTo>
                    <a:lnTo>
                      <a:pt x="45" y="195"/>
                    </a:lnTo>
                    <a:lnTo>
                      <a:pt x="51" y="195"/>
                    </a:lnTo>
                    <a:lnTo>
                      <a:pt x="54" y="203"/>
                    </a:lnTo>
                    <a:lnTo>
                      <a:pt x="59" y="206"/>
                    </a:lnTo>
                    <a:lnTo>
                      <a:pt x="61" y="209"/>
                    </a:lnTo>
                    <a:lnTo>
                      <a:pt x="59" y="211"/>
                    </a:lnTo>
                    <a:lnTo>
                      <a:pt x="70" y="219"/>
                    </a:lnTo>
                    <a:lnTo>
                      <a:pt x="76" y="213"/>
                    </a:lnTo>
                    <a:lnTo>
                      <a:pt x="83" y="200"/>
                    </a:lnTo>
                    <a:lnTo>
                      <a:pt x="86" y="201"/>
                    </a:lnTo>
                    <a:lnTo>
                      <a:pt x="89" y="211"/>
                    </a:lnTo>
                    <a:lnTo>
                      <a:pt x="94" y="213"/>
                    </a:lnTo>
                    <a:lnTo>
                      <a:pt x="102" y="20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74" name="Freeform 215"/>
              <p:cNvSpPr/>
              <p:nvPr/>
            </p:nvSpPr>
            <p:spPr>
              <a:xfrm>
                <a:off x="3664080" y="2270160"/>
                <a:ext cx="201240" cy="186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186840"/>
                  <a:gd name="textAreaBottom" fmla="*/ 187200 h 186840"/>
                  <a:gd name="GluePoint1X" fmla="*/ 127 w 127"/>
                  <a:gd name="GluePoint1Y" fmla="*/ 29 h 118"/>
                  <a:gd name="GluePoint2X" fmla="*/ 115 w 127"/>
                  <a:gd name="GluePoint2Y" fmla="*/ 29 h 118"/>
                  <a:gd name="GluePoint3X" fmla="*/ 103 w 127"/>
                  <a:gd name="GluePoint3Y" fmla="*/ 29 h 118"/>
                  <a:gd name="GluePoint4X" fmla="*/ 91 w 127"/>
                  <a:gd name="GluePoint4Y" fmla="*/ 29 h 118"/>
                  <a:gd name="GluePoint5X" fmla="*/ 80 w 127"/>
                  <a:gd name="GluePoint5Y" fmla="*/ 29 h 118"/>
                  <a:gd name="GluePoint6X" fmla="*/ 80 w 127"/>
                  <a:gd name="GluePoint6Y" fmla="*/ 42 h 118"/>
                  <a:gd name="GluePoint7X" fmla="*/ 78 w 127"/>
                  <a:gd name="GluePoint7Y" fmla="*/ 58 h 118"/>
                  <a:gd name="GluePoint8X" fmla="*/ 78 w 127"/>
                  <a:gd name="GluePoint8Y" fmla="*/ 74 h 118"/>
                  <a:gd name="GluePoint9X" fmla="*/ 64 w 127"/>
                  <a:gd name="GluePoint9Y" fmla="*/ 77 h 118"/>
                  <a:gd name="GluePoint10X" fmla="*/ 61 w 127"/>
                  <a:gd name="GluePoint10Y" fmla="*/ 84 h 118"/>
                  <a:gd name="GluePoint11X" fmla="*/ 61 w 127"/>
                  <a:gd name="GluePoint11Y" fmla="*/ 95 h 118"/>
                  <a:gd name="GluePoint12X" fmla="*/ 61 w 127"/>
                  <a:gd name="GluePoint12Y" fmla="*/ 110 h 118"/>
                  <a:gd name="GluePoint13X" fmla="*/ 48 w 127"/>
                  <a:gd name="GluePoint13Y" fmla="*/ 110 h 118"/>
                  <a:gd name="GluePoint14X" fmla="*/ 34 w 127"/>
                  <a:gd name="GluePoint14Y" fmla="*/ 111 h 118"/>
                  <a:gd name="GluePoint15X" fmla="*/ 19 w 127"/>
                  <a:gd name="GluePoint15Y" fmla="*/ 111 h 118"/>
                  <a:gd name="GluePoint16X" fmla="*/ 5 w 127"/>
                  <a:gd name="GluePoint16Y" fmla="*/ 111 h 118"/>
                  <a:gd name="GluePoint17X" fmla="*/ 0 w 127"/>
                  <a:gd name="GluePoint17Y" fmla="*/ 118 h 118"/>
                  <a:gd name="GluePoint18X" fmla="*/ 2 w 127"/>
                  <a:gd name="GluePoint18Y" fmla="*/ 103 h 118"/>
                  <a:gd name="GluePoint19X" fmla="*/ 5 w 127"/>
                  <a:gd name="GluePoint19Y" fmla="*/ 97 h 118"/>
                  <a:gd name="GluePoint20X" fmla="*/ 8 w 127"/>
                  <a:gd name="GluePoint20Y" fmla="*/ 93 h 118"/>
                  <a:gd name="GluePoint21X" fmla="*/ 14 w 127"/>
                  <a:gd name="GluePoint21Y" fmla="*/ 82 h 118"/>
                  <a:gd name="GluePoint22X" fmla="*/ 14 w 127"/>
                  <a:gd name="GluePoint22Y" fmla="*/ 79 h 118"/>
                  <a:gd name="GluePoint23X" fmla="*/ 21 w 127"/>
                  <a:gd name="GluePoint23Y" fmla="*/ 66 h 118"/>
                  <a:gd name="GluePoint24X" fmla="*/ 35 w 127"/>
                  <a:gd name="GluePoint24Y" fmla="*/ 47 h 118"/>
                  <a:gd name="GluePoint25X" fmla="*/ 40 w 127"/>
                  <a:gd name="GluePoint25Y" fmla="*/ 29 h 118"/>
                  <a:gd name="GluePoint26X" fmla="*/ 45 w 127"/>
                  <a:gd name="GluePoint26Y" fmla="*/ 23 h 118"/>
                  <a:gd name="GluePoint27X" fmla="*/ 56 w 127"/>
                  <a:gd name="GluePoint27Y" fmla="*/ 16 h 118"/>
                  <a:gd name="GluePoint28X" fmla="*/ 57 w 127"/>
                  <a:gd name="GluePoint28Y" fmla="*/ 10 h 118"/>
                  <a:gd name="GluePoint29X" fmla="*/ 64 w 127"/>
                  <a:gd name="GluePoint29Y" fmla="*/ 0 h 118"/>
                  <a:gd name="GluePoint30X" fmla="*/ 80 w 127"/>
                  <a:gd name="GluePoint30Y" fmla="*/ 0 h 118"/>
                  <a:gd name="GluePoint31X" fmla="*/ 95 w 127"/>
                  <a:gd name="GluePoint31Y" fmla="*/ 0 h 118"/>
                  <a:gd name="GluePoint32X" fmla="*/ 111 w 127"/>
                  <a:gd name="GluePoint32Y" fmla="*/ 0 h 118"/>
                  <a:gd name="GluePoint33X" fmla="*/ 127 w 127"/>
                  <a:gd name="GluePoint33Y" fmla="*/ 0 h 118"/>
                  <a:gd name="GluePoint34X" fmla="*/ 127 w 127"/>
                  <a:gd name="GluePoint34Y" fmla="*/ 8 h 118"/>
                  <a:gd name="GluePoint35X" fmla="*/ 127 w 127"/>
                  <a:gd name="GluePoint35Y" fmla="*/ 29 h 1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27" h="118">
                    <a:moveTo>
                      <a:pt x="127" y="29"/>
                    </a:moveTo>
                    <a:lnTo>
                      <a:pt x="115" y="29"/>
                    </a:lnTo>
                    <a:lnTo>
                      <a:pt x="103" y="29"/>
                    </a:lnTo>
                    <a:lnTo>
                      <a:pt x="91" y="29"/>
                    </a:lnTo>
                    <a:lnTo>
                      <a:pt x="80" y="29"/>
                    </a:lnTo>
                    <a:lnTo>
                      <a:pt x="80" y="42"/>
                    </a:lnTo>
                    <a:lnTo>
                      <a:pt x="78" y="58"/>
                    </a:lnTo>
                    <a:lnTo>
                      <a:pt x="78" y="74"/>
                    </a:lnTo>
                    <a:lnTo>
                      <a:pt x="64" y="77"/>
                    </a:lnTo>
                    <a:lnTo>
                      <a:pt x="61" y="84"/>
                    </a:lnTo>
                    <a:lnTo>
                      <a:pt x="61" y="95"/>
                    </a:lnTo>
                    <a:lnTo>
                      <a:pt x="61" y="110"/>
                    </a:lnTo>
                    <a:lnTo>
                      <a:pt x="48" y="110"/>
                    </a:lnTo>
                    <a:lnTo>
                      <a:pt x="34" y="111"/>
                    </a:lnTo>
                    <a:lnTo>
                      <a:pt x="19" y="111"/>
                    </a:lnTo>
                    <a:lnTo>
                      <a:pt x="5" y="111"/>
                    </a:lnTo>
                    <a:lnTo>
                      <a:pt x="0" y="118"/>
                    </a:lnTo>
                    <a:lnTo>
                      <a:pt x="2" y="103"/>
                    </a:lnTo>
                    <a:lnTo>
                      <a:pt x="5" y="97"/>
                    </a:lnTo>
                    <a:lnTo>
                      <a:pt x="8" y="93"/>
                    </a:lnTo>
                    <a:lnTo>
                      <a:pt x="14" y="82"/>
                    </a:lnTo>
                    <a:lnTo>
                      <a:pt x="14" y="79"/>
                    </a:lnTo>
                    <a:lnTo>
                      <a:pt x="21" y="66"/>
                    </a:lnTo>
                    <a:lnTo>
                      <a:pt x="35" y="47"/>
                    </a:lnTo>
                    <a:lnTo>
                      <a:pt x="40" y="29"/>
                    </a:lnTo>
                    <a:lnTo>
                      <a:pt x="45" y="23"/>
                    </a:lnTo>
                    <a:lnTo>
                      <a:pt x="56" y="16"/>
                    </a:lnTo>
                    <a:lnTo>
                      <a:pt x="57" y="10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95" y="0"/>
                    </a:lnTo>
                    <a:lnTo>
                      <a:pt x="111" y="0"/>
                    </a:lnTo>
                    <a:lnTo>
                      <a:pt x="127" y="0"/>
                    </a:lnTo>
                    <a:lnTo>
                      <a:pt x="127" y="8"/>
                    </a:lnTo>
                    <a:lnTo>
                      <a:pt x="127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75" name="Freeform 216"/>
              <p:cNvSpPr/>
              <p:nvPr/>
            </p:nvSpPr>
            <p:spPr>
              <a:xfrm>
                <a:off x="3865680" y="2008080"/>
                <a:ext cx="482400" cy="504360"/>
              </a:xfrm>
              <a:custGeom>
                <a:avLst/>
                <a:gdLst>
                  <a:gd name="textAreaLeft" fmla="*/ 0 w 482400"/>
                  <a:gd name="textAreaRight" fmla="*/ 482760 w 482400"/>
                  <a:gd name="textAreaTop" fmla="*/ 0 h 504360"/>
                  <a:gd name="textAreaBottom" fmla="*/ 504720 h 504360"/>
                  <a:gd name="GluePoint1X" fmla="*/ 15 w 304"/>
                  <a:gd name="GluePoint1Y" fmla="*/ 183 h 318"/>
                  <a:gd name="GluePoint2X" fmla="*/ 42 w 304"/>
                  <a:gd name="GluePoint2Y" fmla="*/ 202 h 318"/>
                  <a:gd name="GluePoint3X" fmla="*/ 67 w 304"/>
                  <a:gd name="GluePoint3Y" fmla="*/ 221 h 318"/>
                  <a:gd name="GluePoint4X" fmla="*/ 88 w 304"/>
                  <a:gd name="GluePoint4Y" fmla="*/ 238 h 318"/>
                  <a:gd name="GluePoint5X" fmla="*/ 110 w 304"/>
                  <a:gd name="GluePoint5Y" fmla="*/ 254 h 318"/>
                  <a:gd name="GluePoint6X" fmla="*/ 132 w 304"/>
                  <a:gd name="GluePoint6Y" fmla="*/ 271 h 318"/>
                  <a:gd name="GluePoint7X" fmla="*/ 145 w 304"/>
                  <a:gd name="GluePoint7Y" fmla="*/ 286 h 318"/>
                  <a:gd name="GluePoint8X" fmla="*/ 156 w 304"/>
                  <a:gd name="GluePoint8Y" fmla="*/ 294 h 318"/>
                  <a:gd name="GluePoint9X" fmla="*/ 164 w 304"/>
                  <a:gd name="GluePoint9Y" fmla="*/ 299 h 318"/>
                  <a:gd name="GluePoint10X" fmla="*/ 177 w 304"/>
                  <a:gd name="GluePoint10Y" fmla="*/ 310 h 318"/>
                  <a:gd name="GluePoint11X" fmla="*/ 178 w 304"/>
                  <a:gd name="GluePoint11Y" fmla="*/ 318 h 318"/>
                  <a:gd name="GluePoint12X" fmla="*/ 202 w 304"/>
                  <a:gd name="GluePoint12Y" fmla="*/ 312 h 318"/>
                  <a:gd name="GluePoint13X" fmla="*/ 221 w 304"/>
                  <a:gd name="GluePoint13Y" fmla="*/ 302 h 318"/>
                  <a:gd name="GluePoint14X" fmla="*/ 238 w 304"/>
                  <a:gd name="GluePoint14Y" fmla="*/ 287 h 318"/>
                  <a:gd name="GluePoint15X" fmla="*/ 254 w 304"/>
                  <a:gd name="GluePoint15Y" fmla="*/ 275 h 318"/>
                  <a:gd name="GluePoint16X" fmla="*/ 269 w 304"/>
                  <a:gd name="GluePoint16Y" fmla="*/ 265 h 318"/>
                  <a:gd name="GluePoint17X" fmla="*/ 281 w 304"/>
                  <a:gd name="GluePoint17Y" fmla="*/ 255 h 318"/>
                  <a:gd name="GluePoint18X" fmla="*/ 296 w 304"/>
                  <a:gd name="GluePoint18Y" fmla="*/ 244 h 318"/>
                  <a:gd name="GluePoint19X" fmla="*/ 296 w 304"/>
                  <a:gd name="GluePoint19Y" fmla="*/ 225 h 318"/>
                  <a:gd name="GluePoint20X" fmla="*/ 280 w 304"/>
                  <a:gd name="GluePoint20Y" fmla="*/ 220 h 318"/>
                  <a:gd name="GluePoint21X" fmla="*/ 275 w 304"/>
                  <a:gd name="GluePoint21Y" fmla="*/ 207 h 318"/>
                  <a:gd name="GluePoint22X" fmla="*/ 265 w 304"/>
                  <a:gd name="GluePoint22Y" fmla="*/ 189 h 318"/>
                  <a:gd name="GluePoint23X" fmla="*/ 272 w 304"/>
                  <a:gd name="GluePoint23Y" fmla="*/ 164 h 318"/>
                  <a:gd name="GluePoint24X" fmla="*/ 262 w 304"/>
                  <a:gd name="GluePoint24Y" fmla="*/ 127 h 318"/>
                  <a:gd name="GluePoint25X" fmla="*/ 265 w 304"/>
                  <a:gd name="GluePoint25Y" fmla="*/ 119 h 318"/>
                  <a:gd name="GluePoint26X" fmla="*/ 248 w 304"/>
                  <a:gd name="GluePoint26Y" fmla="*/ 82 h 318"/>
                  <a:gd name="GluePoint27X" fmla="*/ 245 w 304"/>
                  <a:gd name="GluePoint27Y" fmla="*/ 70 h 318"/>
                  <a:gd name="GluePoint28X" fmla="*/ 235 w 304"/>
                  <a:gd name="GluePoint28Y" fmla="*/ 56 h 318"/>
                  <a:gd name="GluePoint29X" fmla="*/ 250 w 304"/>
                  <a:gd name="GluePoint29Y" fmla="*/ 33 h 318"/>
                  <a:gd name="GluePoint30X" fmla="*/ 250 w 304"/>
                  <a:gd name="GluePoint30Y" fmla="*/ 11 h 318"/>
                  <a:gd name="GluePoint31X" fmla="*/ 253 w 304"/>
                  <a:gd name="GluePoint31Y" fmla="*/ 3 h 318"/>
                  <a:gd name="GluePoint32X" fmla="*/ 232 w 304"/>
                  <a:gd name="GluePoint32Y" fmla="*/ 0 h 318"/>
                  <a:gd name="GluePoint33X" fmla="*/ 219 w 304"/>
                  <a:gd name="GluePoint33Y" fmla="*/ 0 h 318"/>
                  <a:gd name="GluePoint34X" fmla="*/ 205 w 304"/>
                  <a:gd name="GluePoint34Y" fmla="*/ 6 h 318"/>
                  <a:gd name="GluePoint35X" fmla="*/ 184 w 304"/>
                  <a:gd name="GluePoint35Y" fmla="*/ 3 h 318"/>
                  <a:gd name="GluePoint36X" fmla="*/ 172 w 304"/>
                  <a:gd name="GluePoint36Y" fmla="*/ 4 h 318"/>
                  <a:gd name="GluePoint37X" fmla="*/ 146 w 304"/>
                  <a:gd name="GluePoint37Y" fmla="*/ 11 h 318"/>
                  <a:gd name="GluePoint38X" fmla="*/ 132 w 304"/>
                  <a:gd name="GluePoint38Y" fmla="*/ 19 h 318"/>
                  <a:gd name="GluePoint39X" fmla="*/ 116 w 304"/>
                  <a:gd name="GluePoint39Y" fmla="*/ 24 h 318"/>
                  <a:gd name="GluePoint40X" fmla="*/ 100 w 304"/>
                  <a:gd name="GluePoint40Y" fmla="*/ 35 h 318"/>
                  <a:gd name="GluePoint41X" fmla="*/ 99 w 304"/>
                  <a:gd name="GluePoint41Y" fmla="*/ 38 h 318"/>
                  <a:gd name="GluePoint42X" fmla="*/ 102 w 304"/>
                  <a:gd name="GluePoint42Y" fmla="*/ 41 h 318"/>
                  <a:gd name="GluePoint43X" fmla="*/ 102 w 304"/>
                  <a:gd name="GluePoint43Y" fmla="*/ 46 h 318"/>
                  <a:gd name="GluePoint44X" fmla="*/ 103 w 304"/>
                  <a:gd name="GluePoint44Y" fmla="*/ 57 h 318"/>
                  <a:gd name="GluePoint45X" fmla="*/ 105 w 304"/>
                  <a:gd name="GluePoint45Y" fmla="*/ 65 h 318"/>
                  <a:gd name="GluePoint46X" fmla="*/ 108 w 304"/>
                  <a:gd name="GluePoint46Y" fmla="*/ 75 h 318"/>
                  <a:gd name="GluePoint47X" fmla="*/ 110 w 304"/>
                  <a:gd name="GluePoint47Y" fmla="*/ 83 h 318"/>
                  <a:gd name="GluePoint48X" fmla="*/ 86 w 304"/>
                  <a:gd name="GluePoint48Y" fmla="*/ 86 h 318"/>
                  <a:gd name="GluePoint49X" fmla="*/ 73 w 304"/>
                  <a:gd name="GluePoint49Y" fmla="*/ 94 h 318"/>
                  <a:gd name="GluePoint50X" fmla="*/ 73 w 304"/>
                  <a:gd name="GluePoint50Y" fmla="*/ 99 h 318"/>
                  <a:gd name="GluePoint51X" fmla="*/ 75 w 304"/>
                  <a:gd name="GluePoint51Y" fmla="*/ 106 h 318"/>
                  <a:gd name="GluePoint52X" fmla="*/ 57 w 304"/>
                  <a:gd name="GluePoint52Y" fmla="*/ 114 h 318"/>
                  <a:gd name="GluePoint53X" fmla="*/ 46 w 304"/>
                  <a:gd name="GluePoint53Y" fmla="*/ 125 h 318"/>
                  <a:gd name="GluePoint54X" fmla="*/ 30 w 304"/>
                  <a:gd name="GluePoint54Y" fmla="*/ 131 h 318"/>
                  <a:gd name="GluePoint55X" fmla="*/ 18 w 304"/>
                  <a:gd name="GluePoint55Y" fmla="*/ 135 h 318"/>
                  <a:gd name="GluePoint56X" fmla="*/ 8 w 304"/>
                  <a:gd name="GluePoint56Y" fmla="*/ 139 h 318"/>
                  <a:gd name="GluePoint57X" fmla="*/ 0 w 304"/>
                  <a:gd name="GluePoint57Y" fmla="*/ 16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304" h="318">
                    <a:moveTo>
                      <a:pt x="0" y="173"/>
                    </a:moveTo>
                    <a:lnTo>
                      <a:pt x="15" y="183"/>
                    </a:lnTo>
                    <a:lnTo>
                      <a:pt x="27" y="193"/>
                    </a:lnTo>
                    <a:lnTo>
                      <a:pt x="42" y="202"/>
                    </a:lnTo>
                    <a:lnTo>
                      <a:pt x="56" y="213"/>
                    </a:lnTo>
                    <a:lnTo>
                      <a:pt x="67" y="221"/>
                    </a:lnTo>
                    <a:lnTo>
                      <a:pt x="78" y="230"/>
                    </a:lnTo>
                    <a:lnTo>
                      <a:pt x="88" y="238"/>
                    </a:lnTo>
                    <a:lnTo>
                      <a:pt x="99" y="246"/>
                    </a:lnTo>
                    <a:lnTo>
                      <a:pt x="110" y="254"/>
                    </a:lnTo>
                    <a:lnTo>
                      <a:pt x="121" y="263"/>
                    </a:lnTo>
                    <a:lnTo>
                      <a:pt x="132" y="271"/>
                    </a:lnTo>
                    <a:lnTo>
                      <a:pt x="143" y="279"/>
                    </a:lnTo>
                    <a:lnTo>
                      <a:pt x="145" y="286"/>
                    </a:lnTo>
                    <a:lnTo>
                      <a:pt x="151" y="289"/>
                    </a:lnTo>
                    <a:lnTo>
                      <a:pt x="156" y="294"/>
                    </a:lnTo>
                    <a:lnTo>
                      <a:pt x="162" y="295"/>
                    </a:lnTo>
                    <a:lnTo>
                      <a:pt x="164" y="299"/>
                    </a:lnTo>
                    <a:lnTo>
                      <a:pt x="175" y="304"/>
                    </a:lnTo>
                    <a:lnTo>
                      <a:pt x="177" y="310"/>
                    </a:lnTo>
                    <a:lnTo>
                      <a:pt x="175" y="316"/>
                    </a:lnTo>
                    <a:lnTo>
                      <a:pt x="178" y="318"/>
                    </a:lnTo>
                    <a:lnTo>
                      <a:pt x="189" y="315"/>
                    </a:lnTo>
                    <a:lnTo>
                      <a:pt x="202" y="312"/>
                    </a:lnTo>
                    <a:lnTo>
                      <a:pt x="213" y="308"/>
                    </a:lnTo>
                    <a:lnTo>
                      <a:pt x="221" y="302"/>
                    </a:lnTo>
                    <a:lnTo>
                      <a:pt x="231" y="294"/>
                    </a:lnTo>
                    <a:lnTo>
                      <a:pt x="238" y="287"/>
                    </a:lnTo>
                    <a:lnTo>
                      <a:pt x="246" y="281"/>
                    </a:lnTo>
                    <a:lnTo>
                      <a:pt x="254" y="275"/>
                    </a:lnTo>
                    <a:lnTo>
                      <a:pt x="261" y="270"/>
                    </a:lnTo>
                    <a:lnTo>
                      <a:pt x="269" y="265"/>
                    </a:lnTo>
                    <a:lnTo>
                      <a:pt x="275" y="260"/>
                    </a:lnTo>
                    <a:lnTo>
                      <a:pt x="281" y="255"/>
                    </a:lnTo>
                    <a:lnTo>
                      <a:pt x="289" y="249"/>
                    </a:lnTo>
                    <a:lnTo>
                      <a:pt x="296" y="244"/>
                    </a:lnTo>
                    <a:lnTo>
                      <a:pt x="304" y="239"/>
                    </a:lnTo>
                    <a:lnTo>
                      <a:pt x="296" y="225"/>
                    </a:lnTo>
                    <a:lnTo>
                      <a:pt x="288" y="220"/>
                    </a:lnTo>
                    <a:lnTo>
                      <a:pt x="280" y="220"/>
                    </a:lnTo>
                    <a:lnTo>
                      <a:pt x="277" y="215"/>
                    </a:lnTo>
                    <a:lnTo>
                      <a:pt x="275" y="207"/>
                    </a:lnTo>
                    <a:lnTo>
                      <a:pt x="265" y="191"/>
                    </a:lnTo>
                    <a:lnTo>
                      <a:pt x="265" y="189"/>
                    </a:lnTo>
                    <a:lnTo>
                      <a:pt x="272" y="186"/>
                    </a:lnTo>
                    <a:lnTo>
                      <a:pt x="272" y="164"/>
                    </a:lnTo>
                    <a:lnTo>
                      <a:pt x="269" y="136"/>
                    </a:lnTo>
                    <a:lnTo>
                      <a:pt x="262" y="127"/>
                    </a:lnTo>
                    <a:lnTo>
                      <a:pt x="262" y="122"/>
                    </a:lnTo>
                    <a:lnTo>
                      <a:pt x="265" y="119"/>
                    </a:lnTo>
                    <a:lnTo>
                      <a:pt x="259" y="88"/>
                    </a:lnTo>
                    <a:lnTo>
                      <a:pt x="248" y="82"/>
                    </a:lnTo>
                    <a:lnTo>
                      <a:pt x="248" y="77"/>
                    </a:lnTo>
                    <a:lnTo>
                      <a:pt x="245" y="70"/>
                    </a:lnTo>
                    <a:lnTo>
                      <a:pt x="238" y="67"/>
                    </a:lnTo>
                    <a:lnTo>
                      <a:pt x="235" y="56"/>
                    </a:lnTo>
                    <a:lnTo>
                      <a:pt x="248" y="45"/>
                    </a:lnTo>
                    <a:lnTo>
                      <a:pt x="250" y="33"/>
                    </a:lnTo>
                    <a:lnTo>
                      <a:pt x="248" y="22"/>
                    </a:lnTo>
                    <a:lnTo>
                      <a:pt x="250" y="11"/>
                    </a:lnTo>
                    <a:lnTo>
                      <a:pt x="246" y="9"/>
                    </a:lnTo>
                    <a:lnTo>
                      <a:pt x="253" y="3"/>
                    </a:lnTo>
                    <a:lnTo>
                      <a:pt x="240" y="4"/>
                    </a:lnTo>
                    <a:lnTo>
                      <a:pt x="232" y="0"/>
                    </a:lnTo>
                    <a:lnTo>
                      <a:pt x="229" y="3"/>
                    </a:lnTo>
                    <a:lnTo>
                      <a:pt x="219" y="0"/>
                    </a:lnTo>
                    <a:lnTo>
                      <a:pt x="218" y="3"/>
                    </a:lnTo>
                    <a:lnTo>
                      <a:pt x="205" y="6"/>
                    </a:lnTo>
                    <a:lnTo>
                      <a:pt x="200" y="4"/>
                    </a:lnTo>
                    <a:lnTo>
                      <a:pt x="184" y="3"/>
                    </a:lnTo>
                    <a:lnTo>
                      <a:pt x="178" y="6"/>
                    </a:lnTo>
                    <a:lnTo>
                      <a:pt x="172" y="4"/>
                    </a:lnTo>
                    <a:lnTo>
                      <a:pt x="167" y="8"/>
                    </a:lnTo>
                    <a:lnTo>
                      <a:pt x="146" y="11"/>
                    </a:lnTo>
                    <a:lnTo>
                      <a:pt x="134" y="16"/>
                    </a:lnTo>
                    <a:lnTo>
                      <a:pt x="132" y="19"/>
                    </a:lnTo>
                    <a:lnTo>
                      <a:pt x="130" y="20"/>
                    </a:lnTo>
                    <a:lnTo>
                      <a:pt x="116" y="24"/>
                    </a:lnTo>
                    <a:lnTo>
                      <a:pt x="110" y="32"/>
                    </a:lnTo>
                    <a:lnTo>
                      <a:pt x="100" y="35"/>
                    </a:lnTo>
                    <a:lnTo>
                      <a:pt x="99" y="37"/>
                    </a:lnTo>
                    <a:lnTo>
                      <a:pt x="99" y="38"/>
                    </a:lnTo>
                    <a:lnTo>
                      <a:pt x="103" y="41"/>
                    </a:lnTo>
                    <a:lnTo>
                      <a:pt x="102" y="41"/>
                    </a:lnTo>
                    <a:lnTo>
                      <a:pt x="103" y="45"/>
                    </a:lnTo>
                    <a:lnTo>
                      <a:pt x="102" y="46"/>
                    </a:lnTo>
                    <a:lnTo>
                      <a:pt x="103" y="51"/>
                    </a:lnTo>
                    <a:lnTo>
                      <a:pt x="103" y="57"/>
                    </a:lnTo>
                    <a:lnTo>
                      <a:pt x="105" y="61"/>
                    </a:lnTo>
                    <a:lnTo>
                      <a:pt x="105" y="65"/>
                    </a:lnTo>
                    <a:lnTo>
                      <a:pt x="107" y="72"/>
                    </a:lnTo>
                    <a:lnTo>
                      <a:pt x="108" y="75"/>
                    </a:lnTo>
                    <a:lnTo>
                      <a:pt x="113" y="80"/>
                    </a:lnTo>
                    <a:lnTo>
                      <a:pt x="110" y="83"/>
                    </a:lnTo>
                    <a:lnTo>
                      <a:pt x="111" y="86"/>
                    </a:lnTo>
                    <a:lnTo>
                      <a:pt x="86" y="86"/>
                    </a:lnTo>
                    <a:lnTo>
                      <a:pt x="84" y="91"/>
                    </a:lnTo>
                    <a:lnTo>
                      <a:pt x="73" y="94"/>
                    </a:lnTo>
                    <a:lnTo>
                      <a:pt x="72" y="98"/>
                    </a:lnTo>
                    <a:lnTo>
                      <a:pt x="73" y="99"/>
                    </a:lnTo>
                    <a:lnTo>
                      <a:pt x="72" y="104"/>
                    </a:lnTo>
                    <a:lnTo>
                      <a:pt x="75" y="106"/>
                    </a:lnTo>
                    <a:lnTo>
                      <a:pt x="75" y="107"/>
                    </a:lnTo>
                    <a:lnTo>
                      <a:pt x="57" y="114"/>
                    </a:lnTo>
                    <a:lnTo>
                      <a:pt x="51" y="122"/>
                    </a:lnTo>
                    <a:lnTo>
                      <a:pt x="46" y="125"/>
                    </a:lnTo>
                    <a:lnTo>
                      <a:pt x="32" y="127"/>
                    </a:lnTo>
                    <a:lnTo>
                      <a:pt x="30" y="131"/>
                    </a:lnTo>
                    <a:lnTo>
                      <a:pt x="24" y="130"/>
                    </a:lnTo>
                    <a:lnTo>
                      <a:pt x="18" y="135"/>
                    </a:lnTo>
                    <a:lnTo>
                      <a:pt x="15" y="136"/>
                    </a:lnTo>
                    <a:lnTo>
                      <a:pt x="8" y="139"/>
                    </a:lnTo>
                    <a:lnTo>
                      <a:pt x="2" y="144"/>
                    </a:lnTo>
                    <a:lnTo>
                      <a:pt x="0" y="165"/>
                    </a:lnTo>
                    <a:lnTo>
                      <a:pt x="0" y="1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76" name="Freeform 217"/>
              <p:cNvSpPr/>
              <p:nvPr/>
            </p:nvSpPr>
            <p:spPr>
              <a:xfrm>
                <a:off x="3774960" y="2344680"/>
                <a:ext cx="393480" cy="41544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415440"/>
                  <a:gd name="textAreaBottom" fmla="*/ 415800 h 415440"/>
                  <a:gd name="GluePoint1X" fmla="*/ 49 w 248"/>
                  <a:gd name="GluePoint1Y" fmla="*/ 167 h 262"/>
                  <a:gd name="GluePoint2X" fmla="*/ 84 w 248"/>
                  <a:gd name="GluePoint2Y" fmla="*/ 167 h 262"/>
                  <a:gd name="GluePoint3X" fmla="*/ 105 w 248"/>
                  <a:gd name="GluePoint3Y" fmla="*/ 154 h 262"/>
                  <a:gd name="GluePoint4X" fmla="*/ 97 w 248"/>
                  <a:gd name="GluePoint4Y" fmla="*/ 132 h 262"/>
                  <a:gd name="GluePoint5X" fmla="*/ 94 w 248"/>
                  <a:gd name="GluePoint5Y" fmla="*/ 95 h 262"/>
                  <a:gd name="GluePoint6X" fmla="*/ 91 w 248"/>
                  <a:gd name="GluePoint6Y" fmla="*/ 58 h 262"/>
                  <a:gd name="GluePoint7X" fmla="*/ 87 w 248"/>
                  <a:gd name="GluePoint7Y" fmla="*/ 19 h 262"/>
                  <a:gd name="GluePoint8X" fmla="*/ 99 w 248"/>
                  <a:gd name="GluePoint8Y" fmla="*/ 0 h 262"/>
                  <a:gd name="GluePoint9X" fmla="*/ 124 w 248"/>
                  <a:gd name="GluePoint9Y" fmla="*/ 9 h 262"/>
                  <a:gd name="GluePoint10X" fmla="*/ 145 w 248"/>
                  <a:gd name="GluePoint10Y" fmla="*/ 26 h 262"/>
                  <a:gd name="GluePoint11X" fmla="*/ 167 w 248"/>
                  <a:gd name="GluePoint11Y" fmla="*/ 42 h 262"/>
                  <a:gd name="GluePoint12X" fmla="*/ 189 w 248"/>
                  <a:gd name="GluePoint12Y" fmla="*/ 59 h 262"/>
                  <a:gd name="GluePoint13X" fmla="*/ 202 w 248"/>
                  <a:gd name="GluePoint13Y" fmla="*/ 74 h 262"/>
                  <a:gd name="GluePoint14X" fmla="*/ 213 w 248"/>
                  <a:gd name="GluePoint14Y" fmla="*/ 82 h 262"/>
                  <a:gd name="GluePoint15X" fmla="*/ 221 w 248"/>
                  <a:gd name="GluePoint15Y" fmla="*/ 87 h 262"/>
                  <a:gd name="GluePoint16X" fmla="*/ 234 w 248"/>
                  <a:gd name="GluePoint16Y" fmla="*/ 98 h 262"/>
                  <a:gd name="GluePoint17X" fmla="*/ 235 w 248"/>
                  <a:gd name="GluePoint17Y" fmla="*/ 106 h 262"/>
                  <a:gd name="GluePoint18X" fmla="*/ 248 w 248"/>
                  <a:gd name="GluePoint18Y" fmla="*/ 117 h 262"/>
                  <a:gd name="GluePoint19X" fmla="*/ 248 w 248"/>
                  <a:gd name="GluePoint19Y" fmla="*/ 145 h 262"/>
                  <a:gd name="GluePoint20X" fmla="*/ 243 w 248"/>
                  <a:gd name="GluePoint20Y" fmla="*/ 161 h 262"/>
                  <a:gd name="GluePoint21X" fmla="*/ 221 w 248"/>
                  <a:gd name="GluePoint21Y" fmla="*/ 170 h 262"/>
                  <a:gd name="GluePoint22X" fmla="*/ 197 w 248"/>
                  <a:gd name="GluePoint22Y" fmla="*/ 177 h 262"/>
                  <a:gd name="GluePoint23X" fmla="*/ 173 w 248"/>
                  <a:gd name="GluePoint23Y" fmla="*/ 178 h 262"/>
                  <a:gd name="GluePoint24X" fmla="*/ 126 w 248"/>
                  <a:gd name="GluePoint24Y" fmla="*/ 209 h 262"/>
                  <a:gd name="GluePoint25X" fmla="*/ 108 w 248"/>
                  <a:gd name="GluePoint25Y" fmla="*/ 238 h 262"/>
                  <a:gd name="GluePoint26X" fmla="*/ 105 w 248"/>
                  <a:gd name="GluePoint26Y" fmla="*/ 259 h 262"/>
                  <a:gd name="GluePoint27X" fmla="*/ 100 w 248"/>
                  <a:gd name="GluePoint27Y" fmla="*/ 256 h 262"/>
                  <a:gd name="GluePoint28X" fmla="*/ 94 w 248"/>
                  <a:gd name="GluePoint28Y" fmla="*/ 260 h 262"/>
                  <a:gd name="GluePoint29X" fmla="*/ 89 w 248"/>
                  <a:gd name="GluePoint29Y" fmla="*/ 251 h 262"/>
                  <a:gd name="GluePoint30X" fmla="*/ 86 w 248"/>
                  <a:gd name="GluePoint30Y" fmla="*/ 254 h 262"/>
                  <a:gd name="GluePoint31X" fmla="*/ 83 w 248"/>
                  <a:gd name="GluePoint31Y" fmla="*/ 257 h 262"/>
                  <a:gd name="GluePoint32X" fmla="*/ 78 w 248"/>
                  <a:gd name="GluePoint32Y" fmla="*/ 262 h 262"/>
                  <a:gd name="GluePoint33X" fmla="*/ 73 w 248"/>
                  <a:gd name="GluePoint33Y" fmla="*/ 260 h 262"/>
                  <a:gd name="GluePoint34X" fmla="*/ 64 w 248"/>
                  <a:gd name="GluePoint34Y" fmla="*/ 260 h 262"/>
                  <a:gd name="GluePoint35X" fmla="*/ 57 w 248"/>
                  <a:gd name="GluePoint35Y" fmla="*/ 246 h 262"/>
                  <a:gd name="GluePoint36X" fmla="*/ 52 w 248"/>
                  <a:gd name="GluePoint36Y" fmla="*/ 247 h 262"/>
                  <a:gd name="GluePoint37X" fmla="*/ 57 w 248"/>
                  <a:gd name="GluePoint37Y" fmla="*/ 241 h 262"/>
                  <a:gd name="GluePoint38X" fmla="*/ 54 w 248"/>
                  <a:gd name="GluePoint38Y" fmla="*/ 238 h 262"/>
                  <a:gd name="GluePoint39X" fmla="*/ 51 w 248"/>
                  <a:gd name="GluePoint39Y" fmla="*/ 235 h 262"/>
                  <a:gd name="GluePoint40X" fmla="*/ 49 w 248"/>
                  <a:gd name="GluePoint40Y" fmla="*/ 225 h 262"/>
                  <a:gd name="GluePoint41X" fmla="*/ 48 w 248"/>
                  <a:gd name="GluePoint41Y" fmla="*/ 220 h 262"/>
                  <a:gd name="GluePoint42X" fmla="*/ 43 w 248"/>
                  <a:gd name="GluePoint42Y" fmla="*/ 223 h 262"/>
                  <a:gd name="GluePoint43X" fmla="*/ 37 w 248"/>
                  <a:gd name="GluePoint43Y" fmla="*/ 228 h 262"/>
                  <a:gd name="GluePoint44X" fmla="*/ 24 w 248"/>
                  <a:gd name="GluePoint44Y" fmla="*/ 230 h 262"/>
                  <a:gd name="GluePoint45X" fmla="*/ 14 w 248"/>
                  <a:gd name="GluePoint45Y" fmla="*/ 228 h 262"/>
                  <a:gd name="GluePoint46X" fmla="*/ 11 w 248"/>
                  <a:gd name="GluePoint46Y" fmla="*/ 227 h 262"/>
                  <a:gd name="GluePoint47X" fmla="*/ 13 w 248"/>
                  <a:gd name="GluePoint47Y" fmla="*/ 212 h 262"/>
                  <a:gd name="GluePoint48X" fmla="*/ 5 w 248"/>
                  <a:gd name="GluePoint48Y" fmla="*/ 204 h 262"/>
                  <a:gd name="GluePoint49X" fmla="*/ 5 w 248"/>
                  <a:gd name="GluePoint49Y" fmla="*/ 194 h 262"/>
                  <a:gd name="GluePoint50X" fmla="*/ 0 w 248"/>
                  <a:gd name="GluePoint50Y" fmla="*/ 186 h 262"/>
                  <a:gd name="GluePoint51X" fmla="*/ 6 w 248"/>
                  <a:gd name="GluePoint51Y" fmla="*/ 174 h 262"/>
                  <a:gd name="GluePoint52X" fmla="*/ 16 w 248"/>
                  <a:gd name="GluePoint52Y" fmla="*/ 162 h 262"/>
                  <a:gd name="GluePoint53X" fmla="*/ 24 w 248"/>
                  <a:gd name="GluePoint53Y" fmla="*/ 174 h 2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262">
                    <a:moveTo>
                      <a:pt x="32" y="167"/>
                    </a:moveTo>
                    <a:lnTo>
                      <a:pt x="49" y="167"/>
                    </a:lnTo>
                    <a:lnTo>
                      <a:pt x="67" y="167"/>
                    </a:lnTo>
                    <a:lnTo>
                      <a:pt x="84" y="167"/>
                    </a:lnTo>
                    <a:lnTo>
                      <a:pt x="102" y="169"/>
                    </a:lnTo>
                    <a:lnTo>
                      <a:pt x="105" y="154"/>
                    </a:lnTo>
                    <a:lnTo>
                      <a:pt x="99" y="151"/>
                    </a:lnTo>
                    <a:lnTo>
                      <a:pt x="97" y="132"/>
                    </a:lnTo>
                    <a:lnTo>
                      <a:pt x="95" y="114"/>
                    </a:lnTo>
                    <a:lnTo>
                      <a:pt x="94" y="95"/>
                    </a:lnTo>
                    <a:lnTo>
                      <a:pt x="92" y="75"/>
                    </a:lnTo>
                    <a:lnTo>
                      <a:pt x="91" y="58"/>
                    </a:lnTo>
                    <a:lnTo>
                      <a:pt x="89" y="38"/>
                    </a:lnTo>
                    <a:lnTo>
                      <a:pt x="87" y="19"/>
                    </a:lnTo>
                    <a:lnTo>
                      <a:pt x="86" y="0"/>
                    </a:lnTo>
                    <a:lnTo>
                      <a:pt x="99" y="0"/>
                    </a:lnTo>
                    <a:lnTo>
                      <a:pt x="113" y="1"/>
                    </a:lnTo>
                    <a:lnTo>
                      <a:pt x="124" y="9"/>
                    </a:lnTo>
                    <a:lnTo>
                      <a:pt x="135" y="18"/>
                    </a:lnTo>
                    <a:lnTo>
                      <a:pt x="145" y="26"/>
                    </a:lnTo>
                    <a:lnTo>
                      <a:pt x="156" y="34"/>
                    </a:lnTo>
                    <a:lnTo>
                      <a:pt x="167" y="42"/>
                    </a:lnTo>
                    <a:lnTo>
                      <a:pt x="178" y="51"/>
                    </a:lnTo>
                    <a:lnTo>
                      <a:pt x="189" y="59"/>
                    </a:lnTo>
                    <a:lnTo>
                      <a:pt x="200" y="67"/>
                    </a:lnTo>
                    <a:lnTo>
                      <a:pt x="202" y="74"/>
                    </a:lnTo>
                    <a:lnTo>
                      <a:pt x="208" y="77"/>
                    </a:lnTo>
                    <a:lnTo>
                      <a:pt x="213" y="82"/>
                    </a:lnTo>
                    <a:lnTo>
                      <a:pt x="219" y="83"/>
                    </a:lnTo>
                    <a:lnTo>
                      <a:pt x="221" y="87"/>
                    </a:lnTo>
                    <a:lnTo>
                      <a:pt x="232" y="92"/>
                    </a:lnTo>
                    <a:lnTo>
                      <a:pt x="234" y="98"/>
                    </a:lnTo>
                    <a:lnTo>
                      <a:pt x="232" y="104"/>
                    </a:lnTo>
                    <a:lnTo>
                      <a:pt x="235" y="106"/>
                    </a:lnTo>
                    <a:lnTo>
                      <a:pt x="246" y="103"/>
                    </a:lnTo>
                    <a:lnTo>
                      <a:pt x="248" y="117"/>
                    </a:lnTo>
                    <a:lnTo>
                      <a:pt x="248" y="130"/>
                    </a:lnTo>
                    <a:lnTo>
                      <a:pt x="248" y="145"/>
                    </a:lnTo>
                    <a:lnTo>
                      <a:pt x="248" y="157"/>
                    </a:lnTo>
                    <a:lnTo>
                      <a:pt x="243" y="161"/>
                    </a:lnTo>
                    <a:lnTo>
                      <a:pt x="237" y="170"/>
                    </a:lnTo>
                    <a:lnTo>
                      <a:pt x="221" y="170"/>
                    </a:lnTo>
                    <a:lnTo>
                      <a:pt x="205" y="170"/>
                    </a:lnTo>
                    <a:lnTo>
                      <a:pt x="197" y="177"/>
                    </a:lnTo>
                    <a:lnTo>
                      <a:pt x="187" y="177"/>
                    </a:lnTo>
                    <a:lnTo>
                      <a:pt x="173" y="178"/>
                    </a:lnTo>
                    <a:lnTo>
                      <a:pt x="148" y="201"/>
                    </a:lnTo>
                    <a:lnTo>
                      <a:pt x="126" y="209"/>
                    </a:lnTo>
                    <a:lnTo>
                      <a:pt x="121" y="225"/>
                    </a:lnTo>
                    <a:lnTo>
                      <a:pt x="108" y="238"/>
                    </a:lnTo>
                    <a:lnTo>
                      <a:pt x="106" y="247"/>
                    </a:lnTo>
                    <a:lnTo>
                      <a:pt x="105" y="259"/>
                    </a:lnTo>
                    <a:lnTo>
                      <a:pt x="102" y="259"/>
                    </a:lnTo>
                    <a:lnTo>
                      <a:pt x="100" y="256"/>
                    </a:lnTo>
                    <a:lnTo>
                      <a:pt x="97" y="256"/>
                    </a:lnTo>
                    <a:lnTo>
                      <a:pt x="94" y="260"/>
                    </a:lnTo>
                    <a:lnTo>
                      <a:pt x="91" y="260"/>
                    </a:lnTo>
                    <a:lnTo>
                      <a:pt x="89" y="251"/>
                    </a:lnTo>
                    <a:lnTo>
                      <a:pt x="87" y="252"/>
                    </a:lnTo>
                    <a:lnTo>
                      <a:pt x="86" y="254"/>
                    </a:lnTo>
                    <a:lnTo>
                      <a:pt x="84" y="252"/>
                    </a:lnTo>
                    <a:lnTo>
                      <a:pt x="83" y="257"/>
                    </a:lnTo>
                    <a:lnTo>
                      <a:pt x="78" y="259"/>
                    </a:lnTo>
                    <a:lnTo>
                      <a:pt x="78" y="262"/>
                    </a:lnTo>
                    <a:lnTo>
                      <a:pt x="75" y="259"/>
                    </a:lnTo>
                    <a:lnTo>
                      <a:pt x="73" y="260"/>
                    </a:lnTo>
                    <a:lnTo>
                      <a:pt x="70" y="256"/>
                    </a:lnTo>
                    <a:lnTo>
                      <a:pt x="64" y="260"/>
                    </a:lnTo>
                    <a:lnTo>
                      <a:pt x="59" y="254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7" y="241"/>
                    </a:lnTo>
                    <a:lnTo>
                      <a:pt x="57" y="239"/>
                    </a:lnTo>
                    <a:lnTo>
                      <a:pt x="54" y="238"/>
                    </a:lnTo>
                    <a:lnTo>
                      <a:pt x="52" y="235"/>
                    </a:lnTo>
                    <a:lnTo>
                      <a:pt x="51" y="235"/>
                    </a:lnTo>
                    <a:lnTo>
                      <a:pt x="51" y="230"/>
                    </a:lnTo>
                    <a:lnTo>
                      <a:pt x="49" y="225"/>
                    </a:lnTo>
                    <a:lnTo>
                      <a:pt x="48" y="225"/>
                    </a:lnTo>
                    <a:lnTo>
                      <a:pt x="48" y="220"/>
                    </a:lnTo>
                    <a:lnTo>
                      <a:pt x="43" y="220"/>
                    </a:lnTo>
                    <a:lnTo>
                      <a:pt x="43" y="223"/>
                    </a:lnTo>
                    <a:lnTo>
                      <a:pt x="38" y="225"/>
                    </a:lnTo>
                    <a:lnTo>
                      <a:pt x="37" y="228"/>
                    </a:lnTo>
                    <a:lnTo>
                      <a:pt x="29" y="225"/>
                    </a:lnTo>
                    <a:lnTo>
                      <a:pt x="24" y="230"/>
                    </a:lnTo>
                    <a:lnTo>
                      <a:pt x="19" y="225"/>
                    </a:lnTo>
                    <a:lnTo>
                      <a:pt x="14" y="228"/>
                    </a:lnTo>
                    <a:lnTo>
                      <a:pt x="11" y="228"/>
                    </a:lnTo>
                    <a:lnTo>
                      <a:pt x="11" y="227"/>
                    </a:lnTo>
                    <a:lnTo>
                      <a:pt x="13" y="222"/>
                    </a:lnTo>
                    <a:lnTo>
                      <a:pt x="13" y="212"/>
                    </a:lnTo>
                    <a:lnTo>
                      <a:pt x="10" y="204"/>
                    </a:lnTo>
                    <a:lnTo>
                      <a:pt x="5" y="204"/>
                    </a:lnTo>
                    <a:lnTo>
                      <a:pt x="3" y="199"/>
                    </a:lnTo>
                    <a:lnTo>
                      <a:pt x="5" y="194"/>
                    </a:lnTo>
                    <a:lnTo>
                      <a:pt x="3" y="190"/>
                    </a:lnTo>
                    <a:lnTo>
                      <a:pt x="0" y="186"/>
                    </a:lnTo>
                    <a:lnTo>
                      <a:pt x="0" y="180"/>
                    </a:lnTo>
                    <a:lnTo>
                      <a:pt x="6" y="174"/>
                    </a:lnTo>
                    <a:lnTo>
                      <a:pt x="13" y="161"/>
                    </a:lnTo>
                    <a:lnTo>
                      <a:pt x="16" y="162"/>
                    </a:lnTo>
                    <a:lnTo>
                      <a:pt x="19" y="172"/>
                    </a:lnTo>
                    <a:lnTo>
                      <a:pt x="24" y="174"/>
                    </a:lnTo>
                    <a:lnTo>
                      <a:pt x="32" y="16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77" name="Freeform 218"/>
              <p:cNvSpPr/>
              <p:nvPr/>
            </p:nvSpPr>
            <p:spPr>
              <a:xfrm>
                <a:off x="3941640" y="2625840"/>
                <a:ext cx="183960" cy="1519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151920"/>
                  <a:gd name="textAreaBottom" fmla="*/ 152280 h 151920"/>
                  <a:gd name="GluePoint1X" fmla="*/ 40 w 116"/>
                  <a:gd name="GluePoint1Y" fmla="*/ 96 h 96"/>
                  <a:gd name="GluePoint2X" fmla="*/ 38 w 116"/>
                  <a:gd name="GluePoint2Y" fmla="*/ 82 h 96"/>
                  <a:gd name="GluePoint3X" fmla="*/ 35 w 116"/>
                  <a:gd name="GluePoint3Y" fmla="*/ 75 h 96"/>
                  <a:gd name="GluePoint4X" fmla="*/ 36 w 116"/>
                  <a:gd name="GluePoint4Y" fmla="*/ 70 h 96"/>
                  <a:gd name="GluePoint5X" fmla="*/ 68 w 116"/>
                  <a:gd name="GluePoint5Y" fmla="*/ 70 h 96"/>
                  <a:gd name="GluePoint6X" fmla="*/ 78 w 116"/>
                  <a:gd name="GluePoint6Y" fmla="*/ 70 h 96"/>
                  <a:gd name="GluePoint7X" fmla="*/ 84 w 116"/>
                  <a:gd name="GluePoint7Y" fmla="*/ 70 h 96"/>
                  <a:gd name="GluePoint8X" fmla="*/ 87 w 116"/>
                  <a:gd name="GluePoint8Y" fmla="*/ 70 h 96"/>
                  <a:gd name="GluePoint9X" fmla="*/ 94 w 116"/>
                  <a:gd name="GluePoint9Y" fmla="*/ 70 h 96"/>
                  <a:gd name="GluePoint10X" fmla="*/ 102 w 116"/>
                  <a:gd name="GluePoint10Y" fmla="*/ 61 h 96"/>
                  <a:gd name="GluePoint11X" fmla="*/ 111 w 116"/>
                  <a:gd name="GluePoint11Y" fmla="*/ 61 h 96"/>
                  <a:gd name="GluePoint12X" fmla="*/ 116 w 116"/>
                  <a:gd name="GluePoint12Y" fmla="*/ 53 h 96"/>
                  <a:gd name="GluePoint13X" fmla="*/ 111 w 116"/>
                  <a:gd name="GluePoint13Y" fmla="*/ 48 h 96"/>
                  <a:gd name="GluePoint14X" fmla="*/ 111 w 116"/>
                  <a:gd name="GluePoint14Y" fmla="*/ 45 h 96"/>
                  <a:gd name="GluePoint15X" fmla="*/ 114 w 116"/>
                  <a:gd name="GluePoint15Y" fmla="*/ 45 h 96"/>
                  <a:gd name="GluePoint16X" fmla="*/ 113 w 116"/>
                  <a:gd name="GluePoint16Y" fmla="*/ 40 h 96"/>
                  <a:gd name="GluePoint17X" fmla="*/ 109 w 116"/>
                  <a:gd name="GluePoint17Y" fmla="*/ 40 h 96"/>
                  <a:gd name="GluePoint18X" fmla="*/ 105 w 116"/>
                  <a:gd name="GluePoint18Y" fmla="*/ 42 h 96"/>
                  <a:gd name="GluePoint19X" fmla="*/ 100 w 116"/>
                  <a:gd name="GluePoint19Y" fmla="*/ 40 h 96"/>
                  <a:gd name="GluePoint20X" fmla="*/ 94 w 116"/>
                  <a:gd name="GluePoint20Y" fmla="*/ 25 h 96"/>
                  <a:gd name="GluePoint21X" fmla="*/ 86 w 116"/>
                  <a:gd name="GluePoint21Y" fmla="*/ 17 h 96"/>
                  <a:gd name="GluePoint22X" fmla="*/ 84 w 116"/>
                  <a:gd name="GluePoint22Y" fmla="*/ 11 h 96"/>
                  <a:gd name="GluePoint23X" fmla="*/ 81 w 116"/>
                  <a:gd name="GluePoint23Y" fmla="*/ 8 h 96"/>
                  <a:gd name="GluePoint24X" fmla="*/ 82 w 116"/>
                  <a:gd name="GluePoint24Y" fmla="*/ 0 h 96"/>
                  <a:gd name="GluePoint25X" fmla="*/ 68 w 116"/>
                  <a:gd name="GluePoint25Y" fmla="*/ 1 h 96"/>
                  <a:gd name="GluePoint26X" fmla="*/ 43 w 116"/>
                  <a:gd name="GluePoint26Y" fmla="*/ 24 h 96"/>
                  <a:gd name="GluePoint27X" fmla="*/ 21 w 116"/>
                  <a:gd name="GluePoint27Y" fmla="*/ 32 h 96"/>
                  <a:gd name="GluePoint28X" fmla="*/ 16 w 116"/>
                  <a:gd name="GluePoint28Y" fmla="*/ 48 h 96"/>
                  <a:gd name="GluePoint29X" fmla="*/ 3 w 116"/>
                  <a:gd name="GluePoint29Y" fmla="*/ 61 h 96"/>
                  <a:gd name="GluePoint30X" fmla="*/ 1 w 116"/>
                  <a:gd name="GluePoint30Y" fmla="*/ 70 h 96"/>
                  <a:gd name="GluePoint31X" fmla="*/ 0 w 116"/>
                  <a:gd name="GluePoint31Y" fmla="*/ 82 h 96"/>
                  <a:gd name="GluePoint32X" fmla="*/ 5 w 116"/>
                  <a:gd name="GluePoint32Y" fmla="*/ 88 h 96"/>
                  <a:gd name="GluePoint33X" fmla="*/ 8 w 116"/>
                  <a:gd name="GluePoint33Y" fmla="*/ 93 h 96"/>
                  <a:gd name="GluePoint34X" fmla="*/ 11 w 116"/>
                  <a:gd name="GluePoint34Y" fmla="*/ 91 h 96"/>
                  <a:gd name="GluePoint35X" fmla="*/ 13 w 116"/>
                  <a:gd name="GluePoint35Y" fmla="*/ 93 h 96"/>
                  <a:gd name="GluePoint36X" fmla="*/ 14 w 116"/>
                  <a:gd name="GluePoint36Y" fmla="*/ 91 h 96"/>
                  <a:gd name="GluePoint37X" fmla="*/ 25 w 116"/>
                  <a:gd name="GluePoint37Y" fmla="*/ 88 h 96"/>
                  <a:gd name="GluePoint38X" fmla="*/ 30 w 116"/>
                  <a:gd name="GluePoint38Y" fmla="*/ 90 h 96"/>
                  <a:gd name="GluePoint39X" fmla="*/ 32 w 116"/>
                  <a:gd name="GluePoint39Y" fmla="*/ 88 h 96"/>
                  <a:gd name="GluePoint40X" fmla="*/ 36 w 116"/>
                  <a:gd name="GluePoint40Y" fmla="*/ 96 h 96"/>
                  <a:gd name="GluePoint41X" fmla="*/ 40 w 116"/>
                  <a:gd name="GluePoint41Y" fmla="*/ 96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16" h="96">
                    <a:moveTo>
                      <a:pt x="40" y="96"/>
                    </a:moveTo>
                    <a:lnTo>
                      <a:pt x="38" y="82"/>
                    </a:lnTo>
                    <a:lnTo>
                      <a:pt x="35" y="75"/>
                    </a:lnTo>
                    <a:lnTo>
                      <a:pt x="36" y="70"/>
                    </a:lnTo>
                    <a:lnTo>
                      <a:pt x="68" y="70"/>
                    </a:lnTo>
                    <a:lnTo>
                      <a:pt x="78" y="70"/>
                    </a:lnTo>
                    <a:lnTo>
                      <a:pt x="84" y="70"/>
                    </a:lnTo>
                    <a:lnTo>
                      <a:pt x="87" y="70"/>
                    </a:lnTo>
                    <a:lnTo>
                      <a:pt x="94" y="70"/>
                    </a:lnTo>
                    <a:lnTo>
                      <a:pt x="102" y="61"/>
                    </a:lnTo>
                    <a:lnTo>
                      <a:pt x="111" y="61"/>
                    </a:lnTo>
                    <a:lnTo>
                      <a:pt x="116" y="53"/>
                    </a:lnTo>
                    <a:lnTo>
                      <a:pt x="111" y="48"/>
                    </a:lnTo>
                    <a:lnTo>
                      <a:pt x="111" y="45"/>
                    </a:lnTo>
                    <a:lnTo>
                      <a:pt x="114" y="45"/>
                    </a:lnTo>
                    <a:lnTo>
                      <a:pt x="113" y="40"/>
                    </a:lnTo>
                    <a:lnTo>
                      <a:pt x="109" y="40"/>
                    </a:lnTo>
                    <a:lnTo>
                      <a:pt x="105" y="42"/>
                    </a:lnTo>
                    <a:lnTo>
                      <a:pt x="100" y="40"/>
                    </a:lnTo>
                    <a:lnTo>
                      <a:pt x="94" y="25"/>
                    </a:lnTo>
                    <a:lnTo>
                      <a:pt x="86" y="17"/>
                    </a:lnTo>
                    <a:lnTo>
                      <a:pt x="84" y="11"/>
                    </a:lnTo>
                    <a:lnTo>
                      <a:pt x="81" y="8"/>
                    </a:lnTo>
                    <a:lnTo>
                      <a:pt x="82" y="0"/>
                    </a:lnTo>
                    <a:lnTo>
                      <a:pt x="68" y="1"/>
                    </a:lnTo>
                    <a:lnTo>
                      <a:pt x="43" y="24"/>
                    </a:lnTo>
                    <a:lnTo>
                      <a:pt x="21" y="32"/>
                    </a:lnTo>
                    <a:lnTo>
                      <a:pt x="16" y="48"/>
                    </a:lnTo>
                    <a:lnTo>
                      <a:pt x="3" y="61"/>
                    </a:lnTo>
                    <a:lnTo>
                      <a:pt x="1" y="70"/>
                    </a:lnTo>
                    <a:lnTo>
                      <a:pt x="0" y="82"/>
                    </a:lnTo>
                    <a:lnTo>
                      <a:pt x="5" y="88"/>
                    </a:lnTo>
                    <a:lnTo>
                      <a:pt x="8" y="93"/>
                    </a:lnTo>
                    <a:lnTo>
                      <a:pt x="11" y="91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25" y="88"/>
                    </a:lnTo>
                    <a:lnTo>
                      <a:pt x="30" y="90"/>
                    </a:lnTo>
                    <a:lnTo>
                      <a:pt x="32" y="88"/>
                    </a:lnTo>
                    <a:lnTo>
                      <a:pt x="36" y="96"/>
                    </a:lnTo>
                    <a:lnTo>
                      <a:pt x="40" y="9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78" name="Freeform 219"/>
              <p:cNvSpPr/>
              <p:nvPr/>
            </p:nvSpPr>
            <p:spPr>
              <a:xfrm>
                <a:off x="4794120" y="2928960"/>
                <a:ext cx="128160" cy="1537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3720"/>
                  <a:gd name="textAreaBottom" fmla="*/ 154080 h 153720"/>
                  <a:gd name="GluePoint1X" fmla="*/ 12 w 81"/>
                  <a:gd name="GluePoint1Y" fmla="*/ 50 h 97"/>
                  <a:gd name="GluePoint2X" fmla="*/ 12 w 81"/>
                  <a:gd name="GluePoint2Y" fmla="*/ 53 h 97"/>
                  <a:gd name="GluePoint3X" fmla="*/ 14 w 81"/>
                  <a:gd name="GluePoint3Y" fmla="*/ 53 h 97"/>
                  <a:gd name="GluePoint4X" fmla="*/ 19 w 81"/>
                  <a:gd name="GluePoint4Y" fmla="*/ 45 h 97"/>
                  <a:gd name="GluePoint5X" fmla="*/ 24 w 81"/>
                  <a:gd name="GluePoint5Y" fmla="*/ 44 h 97"/>
                  <a:gd name="GluePoint6X" fmla="*/ 25 w 81"/>
                  <a:gd name="GluePoint6Y" fmla="*/ 39 h 97"/>
                  <a:gd name="GluePoint7X" fmla="*/ 25 w 81"/>
                  <a:gd name="GluePoint7Y" fmla="*/ 34 h 97"/>
                  <a:gd name="GluePoint8X" fmla="*/ 24 w 81"/>
                  <a:gd name="GluePoint8Y" fmla="*/ 34 h 97"/>
                  <a:gd name="GluePoint9X" fmla="*/ 19 w 81"/>
                  <a:gd name="GluePoint9Y" fmla="*/ 29 h 97"/>
                  <a:gd name="GluePoint10X" fmla="*/ 16 w 81"/>
                  <a:gd name="GluePoint10Y" fmla="*/ 26 h 97"/>
                  <a:gd name="GluePoint11X" fmla="*/ 17 w 81"/>
                  <a:gd name="GluePoint11Y" fmla="*/ 8 h 97"/>
                  <a:gd name="GluePoint12X" fmla="*/ 19 w 81"/>
                  <a:gd name="GluePoint12Y" fmla="*/ 7 h 97"/>
                  <a:gd name="GluePoint13X" fmla="*/ 33 w 81"/>
                  <a:gd name="GluePoint13Y" fmla="*/ 7 h 97"/>
                  <a:gd name="GluePoint14X" fmla="*/ 35 w 81"/>
                  <a:gd name="GluePoint14Y" fmla="*/ 10 h 97"/>
                  <a:gd name="GluePoint15X" fmla="*/ 47 w 81"/>
                  <a:gd name="GluePoint15Y" fmla="*/ 5 h 97"/>
                  <a:gd name="GluePoint16X" fmla="*/ 57 w 81"/>
                  <a:gd name="GluePoint16Y" fmla="*/ 7 h 97"/>
                  <a:gd name="GluePoint17X" fmla="*/ 63 w 81"/>
                  <a:gd name="GluePoint17Y" fmla="*/ 0 h 97"/>
                  <a:gd name="GluePoint18X" fmla="*/ 70 w 81"/>
                  <a:gd name="GluePoint18Y" fmla="*/ 3 h 97"/>
                  <a:gd name="GluePoint19X" fmla="*/ 73 w 81"/>
                  <a:gd name="GluePoint19Y" fmla="*/ 18 h 97"/>
                  <a:gd name="GluePoint20X" fmla="*/ 79 w 81"/>
                  <a:gd name="GluePoint20Y" fmla="*/ 24 h 97"/>
                  <a:gd name="GluePoint21X" fmla="*/ 81 w 81"/>
                  <a:gd name="GluePoint21Y" fmla="*/ 35 h 97"/>
                  <a:gd name="GluePoint22X" fmla="*/ 79 w 81"/>
                  <a:gd name="GluePoint22Y" fmla="*/ 45 h 97"/>
                  <a:gd name="GluePoint23X" fmla="*/ 65 w 81"/>
                  <a:gd name="GluePoint23Y" fmla="*/ 69 h 97"/>
                  <a:gd name="GluePoint24X" fmla="*/ 65 w 81"/>
                  <a:gd name="GluePoint24Y" fmla="*/ 69 h 97"/>
                  <a:gd name="GluePoint25X" fmla="*/ 65 w 81"/>
                  <a:gd name="GluePoint25Y" fmla="*/ 69 h 97"/>
                  <a:gd name="GluePoint26X" fmla="*/ 62 w 81"/>
                  <a:gd name="GluePoint26Y" fmla="*/ 68 h 97"/>
                  <a:gd name="GluePoint27X" fmla="*/ 60 w 81"/>
                  <a:gd name="GluePoint27Y" fmla="*/ 69 h 97"/>
                  <a:gd name="GluePoint28X" fmla="*/ 55 w 81"/>
                  <a:gd name="GluePoint28Y" fmla="*/ 68 h 97"/>
                  <a:gd name="GluePoint29X" fmla="*/ 54 w 81"/>
                  <a:gd name="GluePoint29Y" fmla="*/ 66 h 97"/>
                  <a:gd name="GluePoint30X" fmla="*/ 51 w 81"/>
                  <a:gd name="GluePoint30Y" fmla="*/ 71 h 97"/>
                  <a:gd name="GluePoint31X" fmla="*/ 49 w 81"/>
                  <a:gd name="GluePoint31Y" fmla="*/ 71 h 97"/>
                  <a:gd name="GluePoint32X" fmla="*/ 46 w 81"/>
                  <a:gd name="GluePoint32Y" fmla="*/ 69 h 97"/>
                  <a:gd name="GluePoint33X" fmla="*/ 44 w 81"/>
                  <a:gd name="GluePoint33Y" fmla="*/ 69 h 97"/>
                  <a:gd name="GluePoint34X" fmla="*/ 43 w 81"/>
                  <a:gd name="GluePoint34Y" fmla="*/ 71 h 97"/>
                  <a:gd name="GluePoint35X" fmla="*/ 43 w 81"/>
                  <a:gd name="GluePoint35Y" fmla="*/ 71 h 97"/>
                  <a:gd name="GluePoint36X" fmla="*/ 41 w 81"/>
                  <a:gd name="GluePoint36Y" fmla="*/ 71 h 97"/>
                  <a:gd name="GluePoint37X" fmla="*/ 39 w 81"/>
                  <a:gd name="GluePoint37Y" fmla="*/ 72 h 97"/>
                  <a:gd name="GluePoint38X" fmla="*/ 36 w 81"/>
                  <a:gd name="GluePoint38Y" fmla="*/ 74 h 97"/>
                  <a:gd name="GluePoint39X" fmla="*/ 33 w 81"/>
                  <a:gd name="GluePoint39Y" fmla="*/ 76 h 97"/>
                  <a:gd name="GluePoint40X" fmla="*/ 33 w 81"/>
                  <a:gd name="GluePoint40Y" fmla="*/ 77 h 97"/>
                  <a:gd name="GluePoint41X" fmla="*/ 33 w 81"/>
                  <a:gd name="GluePoint41Y" fmla="*/ 79 h 97"/>
                  <a:gd name="GluePoint42X" fmla="*/ 30 w 81"/>
                  <a:gd name="GluePoint42Y" fmla="*/ 87 h 97"/>
                  <a:gd name="GluePoint43X" fmla="*/ 31 w 81"/>
                  <a:gd name="GluePoint43Y" fmla="*/ 90 h 97"/>
                  <a:gd name="GluePoint44X" fmla="*/ 11 w 81"/>
                  <a:gd name="GluePoint44Y" fmla="*/ 90 h 97"/>
                  <a:gd name="GluePoint45X" fmla="*/ 8 w 81"/>
                  <a:gd name="GluePoint45Y" fmla="*/ 92 h 97"/>
                  <a:gd name="GluePoint46X" fmla="*/ 4 w 81"/>
                  <a:gd name="GluePoint46Y" fmla="*/ 97 h 97"/>
                  <a:gd name="GluePoint47X" fmla="*/ 0 w 81"/>
                  <a:gd name="GluePoint47Y" fmla="*/ 95 h 97"/>
                  <a:gd name="GluePoint48X" fmla="*/ 0 w 81"/>
                  <a:gd name="GluePoint48Y" fmla="*/ 79 h 97"/>
                  <a:gd name="GluePoint49X" fmla="*/ 0 w 81"/>
                  <a:gd name="GluePoint49Y" fmla="*/ 74 h 97"/>
                  <a:gd name="GluePoint50X" fmla="*/ 3 w 81"/>
                  <a:gd name="GluePoint50Y" fmla="*/ 64 h 97"/>
                  <a:gd name="GluePoint51X" fmla="*/ 12 w 81"/>
                  <a:gd name="GluePoint51Y" fmla="*/ 50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97">
                    <a:moveTo>
                      <a:pt x="12" y="50"/>
                    </a:moveTo>
                    <a:lnTo>
                      <a:pt x="12" y="53"/>
                    </a:lnTo>
                    <a:lnTo>
                      <a:pt x="14" y="53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5" y="39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19" y="29"/>
                    </a:lnTo>
                    <a:lnTo>
                      <a:pt x="16" y="26"/>
                    </a:lnTo>
                    <a:lnTo>
                      <a:pt x="17" y="8"/>
                    </a:lnTo>
                    <a:lnTo>
                      <a:pt x="19" y="7"/>
                    </a:lnTo>
                    <a:lnTo>
                      <a:pt x="33" y="7"/>
                    </a:lnTo>
                    <a:lnTo>
                      <a:pt x="35" y="10"/>
                    </a:lnTo>
                    <a:lnTo>
                      <a:pt x="47" y="5"/>
                    </a:lnTo>
                    <a:lnTo>
                      <a:pt x="57" y="7"/>
                    </a:lnTo>
                    <a:lnTo>
                      <a:pt x="63" y="0"/>
                    </a:lnTo>
                    <a:lnTo>
                      <a:pt x="70" y="3"/>
                    </a:lnTo>
                    <a:lnTo>
                      <a:pt x="73" y="18"/>
                    </a:lnTo>
                    <a:lnTo>
                      <a:pt x="79" y="24"/>
                    </a:lnTo>
                    <a:lnTo>
                      <a:pt x="81" y="35"/>
                    </a:lnTo>
                    <a:lnTo>
                      <a:pt x="79" y="45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8"/>
                    </a:lnTo>
                    <a:lnTo>
                      <a:pt x="60" y="69"/>
                    </a:lnTo>
                    <a:lnTo>
                      <a:pt x="55" y="68"/>
                    </a:lnTo>
                    <a:lnTo>
                      <a:pt x="54" y="66"/>
                    </a:lnTo>
                    <a:lnTo>
                      <a:pt x="51" y="71"/>
                    </a:lnTo>
                    <a:lnTo>
                      <a:pt x="49" y="71"/>
                    </a:lnTo>
                    <a:lnTo>
                      <a:pt x="46" y="69"/>
                    </a:lnTo>
                    <a:lnTo>
                      <a:pt x="44" y="69"/>
                    </a:lnTo>
                    <a:lnTo>
                      <a:pt x="43" y="71"/>
                    </a:lnTo>
                    <a:lnTo>
                      <a:pt x="43" y="71"/>
                    </a:lnTo>
                    <a:lnTo>
                      <a:pt x="41" y="71"/>
                    </a:lnTo>
                    <a:lnTo>
                      <a:pt x="39" y="72"/>
                    </a:lnTo>
                    <a:lnTo>
                      <a:pt x="36" y="74"/>
                    </a:lnTo>
                    <a:lnTo>
                      <a:pt x="33" y="76"/>
                    </a:lnTo>
                    <a:lnTo>
                      <a:pt x="33" y="77"/>
                    </a:lnTo>
                    <a:lnTo>
                      <a:pt x="33" y="79"/>
                    </a:lnTo>
                    <a:lnTo>
                      <a:pt x="30" y="87"/>
                    </a:lnTo>
                    <a:lnTo>
                      <a:pt x="31" y="90"/>
                    </a:lnTo>
                    <a:lnTo>
                      <a:pt x="11" y="90"/>
                    </a:lnTo>
                    <a:lnTo>
                      <a:pt x="8" y="92"/>
                    </a:lnTo>
                    <a:lnTo>
                      <a:pt x="4" y="97"/>
                    </a:lnTo>
                    <a:lnTo>
                      <a:pt x="0" y="95"/>
                    </a:lnTo>
                    <a:lnTo>
                      <a:pt x="0" y="79"/>
                    </a:lnTo>
                    <a:lnTo>
                      <a:pt x="0" y="74"/>
                    </a:lnTo>
                    <a:lnTo>
                      <a:pt x="3" y="64"/>
                    </a:lnTo>
                    <a:lnTo>
                      <a:pt x="12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79" name="Freeform 220"/>
              <p:cNvSpPr/>
              <p:nvPr/>
            </p:nvSpPr>
            <p:spPr>
              <a:xfrm>
                <a:off x="4597560" y="2398680"/>
                <a:ext cx="393480" cy="54576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545760"/>
                  <a:gd name="textAreaBottom" fmla="*/ 546120 h 545760"/>
                  <a:gd name="GluePoint1X" fmla="*/ 30 w 248"/>
                  <a:gd name="GluePoint1Y" fmla="*/ 80 h 344"/>
                  <a:gd name="GluePoint2X" fmla="*/ 32 w 248"/>
                  <a:gd name="GluePoint2Y" fmla="*/ 112 h 344"/>
                  <a:gd name="GluePoint3X" fmla="*/ 16 w 248"/>
                  <a:gd name="GluePoint3Y" fmla="*/ 131 h 344"/>
                  <a:gd name="GluePoint4X" fmla="*/ 6 w 248"/>
                  <a:gd name="GluePoint4Y" fmla="*/ 151 h 344"/>
                  <a:gd name="GluePoint5X" fmla="*/ 3 w 248"/>
                  <a:gd name="GluePoint5Y" fmla="*/ 162 h 344"/>
                  <a:gd name="GluePoint6X" fmla="*/ 0 w 248"/>
                  <a:gd name="GluePoint6Y" fmla="*/ 178 h 344"/>
                  <a:gd name="GluePoint7X" fmla="*/ 8 w 248"/>
                  <a:gd name="GluePoint7Y" fmla="*/ 181 h 344"/>
                  <a:gd name="GluePoint8X" fmla="*/ 16 w 248"/>
                  <a:gd name="GluePoint8Y" fmla="*/ 209 h 344"/>
                  <a:gd name="GluePoint9X" fmla="*/ 14 w 248"/>
                  <a:gd name="GluePoint9Y" fmla="*/ 212 h 344"/>
                  <a:gd name="GluePoint10X" fmla="*/ 27 w 248"/>
                  <a:gd name="GluePoint10Y" fmla="*/ 234 h 344"/>
                  <a:gd name="GluePoint11X" fmla="*/ 28 w 248"/>
                  <a:gd name="GluePoint11Y" fmla="*/ 252 h 344"/>
                  <a:gd name="GluePoint12X" fmla="*/ 38 w 248"/>
                  <a:gd name="GluePoint12Y" fmla="*/ 259 h 344"/>
                  <a:gd name="GluePoint13X" fmla="*/ 52 w 248"/>
                  <a:gd name="GluePoint13Y" fmla="*/ 265 h 344"/>
                  <a:gd name="GluePoint14X" fmla="*/ 70 w 248"/>
                  <a:gd name="GluePoint14Y" fmla="*/ 286 h 344"/>
                  <a:gd name="GluePoint15X" fmla="*/ 86 w 248"/>
                  <a:gd name="GluePoint15Y" fmla="*/ 307 h 344"/>
                  <a:gd name="GluePoint16X" fmla="*/ 98 w 248"/>
                  <a:gd name="GluePoint16Y" fmla="*/ 328 h 344"/>
                  <a:gd name="GluePoint17X" fmla="*/ 108 w 248"/>
                  <a:gd name="GluePoint17Y" fmla="*/ 326 h 344"/>
                  <a:gd name="GluePoint18X" fmla="*/ 122 w 248"/>
                  <a:gd name="GluePoint18Y" fmla="*/ 324 h 344"/>
                  <a:gd name="GluePoint19X" fmla="*/ 141 w 248"/>
                  <a:gd name="GluePoint19Y" fmla="*/ 342 h 344"/>
                  <a:gd name="GluePoint20X" fmla="*/ 157 w 248"/>
                  <a:gd name="GluePoint20Y" fmla="*/ 341 h 344"/>
                  <a:gd name="GluePoint21X" fmla="*/ 171 w 248"/>
                  <a:gd name="GluePoint21Y" fmla="*/ 339 h 344"/>
                  <a:gd name="GluePoint22X" fmla="*/ 187 w 248"/>
                  <a:gd name="GluePoint22Y" fmla="*/ 334 h 344"/>
                  <a:gd name="GluePoint23X" fmla="*/ 216 w 248"/>
                  <a:gd name="GluePoint23Y" fmla="*/ 326 h 344"/>
                  <a:gd name="GluePoint24X" fmla="*/ 206 w 248"/>
                  <a:gd name="GluePoint24Y" fmla="*/ 308 h 344"/>
                  <a:gd name="GluePoint25X" fmla="*/ 190 w 248"/>
                  <a:gd name="GluePoint25Y" fmla="*/ 283 h 344"/>
                  <a:gd name="GluePoint26X" fmla="*/ 171 w 248"/>
                  <a:gd name="GluePoint26Y" fmla="*/ 268 h 344"/>
                  <a:gd name="GluePoint27X" fmla="*/ 175 w 248"/>
                  <a:gd name="GluePoint27Y" fmla="*/ 259 h 344"/>
                  <a:gd name="GluePoint28X" fmla="*/ 189 w 248"/>
                  <a:gd name="GluePoint28Y" fmla="*/ 255 h 344"/>
                  <a:gd name="GluePoint29X" fmla="*/ 190 w 248"/>
                  <a:gd name="GluePoint29Y" fmla="*/ 223 h 344"/>
                  <a:gd name="GluePoint30X" fmla="*/ 200 w 248"/>
                  <a:gd name="GluePoint30Y" fmla="*/ 213 h 344"/>
                  <a:gd name="GluePoint31X" fmla="*/ 211 w 248"/>
                  <a:gd name="GluePoint31Y" fmla="*/ 185 h 344"/>
                  <a:gd name="GluePoint32X" fmla="*/ 222 w 248"/>
                  <a:gd name="GluePoint32Y" fmla="*/ 160 h 344"/>
                  <a:gd name="GluePoint33X" fmla="*/ 221 w 248"/>
                  <a:gd name="GluePoint33Y" fmla="*/ 144 h 344"/>
                  <a:gd name="GluePoint34X" fmla="*/ 232 w 248"/>
                  <a:gd name="GluePoint34Y" fmla="*/ 106 h 344"/>
                  <a:gd name="GluePoint35X" fmla="*/ 246 w 248"/>
                  <a:gd name="GluePoint35Y" fmla="*/ 96 h 344"/>
                  <a:gd name="GluePoint36X" fmla="*/ 248 w 248"/>
                  <a:gd name="GluePoint36Y" fmla="*/ 85 h 344"/>
                  <a:gd name="GluePoint37X" fmla="*/ 240 w 248"/>
                  <a:gd name="GluePoint37Y" fmla="*/ 80 h 344"/>
                  <a:gd name="GluePoint38X" fmla="*/ 230 w 248"/>
                  <a:gd name="GluePoint38Y" fmla="*/ 74 h 344"/>
                  <a:gd name="GluePoint39X" fmla="*/ 227 w 248"/>
                  <a:gd name="GluePoint39Y" fmla="*/ 35 h 344"/>
                  <a:gd name="GluePoint40X" fmla="*/ 221 w 248"/>
                  <a:gd name="GluePoint40Y" fmla="*/ 19 h 344"/>
                  <a:gd name="GluePoint41X" fmla="*/ 203 w 248"/>
                  <a:gd name="GluePoint41Y" fmla="*/ 6 h 344"/>
                  <a:gd name="GluePoint42X" fmla="*/ 194 w 248"/>
                  <a:gd name="GluePoint42Y" fmla="*/ 6 h 344"/>
                  <a:gd name="GluePoint43X" fmla="*/ 187 w 248"/>
                  <a:gd name="GluePoint43Y" fmla="*/ 14 h 344"/>
                  <a:gd name="GluePoint44X" fmla="*/ 178 w 248"/>
                  <a:gd name="GluePoint44Y" fmla="*/ 24 h 344"/>
                  <a:gd name="GluePoint45X" fmla="*/ 165 w 248"/>
                  <a:gd name="GluePoint45Y" fmla="*/ 21 h 344"/>
                  <a:gd name="GluePoint46X" fmla="*/ 140 w 248"/>
                  <a:gd name="GluePoint46Y" fmla="*/ 19 h 344"/>
                  <a:gd name="GluePoint47X" fmla="*/ 138 w 248"/>
                  <a:gd name="GluePoint47Y" fmla="*/ 16 h 344"/>
                  <a:gd name="GluePoint48X" fmla="*/ 124 w 248"/>
                  <a:gd name="GluePoint48Y" fmla="*/ 19 h 344"/>
                  <a:gd name="GluePoint49X" fmla="*/ 101 w 248"/>
                  <a:gd name="GluePoint49Y" fmla="*/ 19 h 344"/>
                  <a:gd name="GluePoint50X" fmla="*/ 78 w 248"/>
                  <a:gd name="GluePoint50Y" fmla="*/ 19 h 344"/>
                  <a:gd name="GluePoint51X" fmla="*/ 54 w 248"/>
                  <a:gd name="GluePoint51Y" fmla="*/ 19 h 344"/>
                  <a:gd name="GluePoint52X" fmla="*/ 43 w 248"/>
                  <a:gd name="GluePoint52Y" fmla="*/ 37 h 344"/>
                  <a:gd name="GluePoint53X" fmla="*/ 28 w 248"/>
                  <a:gd name="GluePoint53Y" fmla="*/ 53 h 3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344">
                    <a:moveTo>
                      <a:pt x="30" y="64"/>
                    </a:moveTo>
                    <a:lnTo>
                      <a:pt x="30" y="80"/>
                    </a:lnTo>
                    <a:lnTo>
                      <a:pt x="30" y="96"/>
                    </a:lnTo>
                    <a:lnTo>
                      <a:pt x="32" y="112"/>
                    </a:lnTo>
                    <a:lnTo>
                      <a:pt x="32" y="128"/>
                    </a:lnTo>
                    <a:lnTo>
                      <a:pt x="16" y="131"/>
                    </a:lnTo>
                    <a:lnTo>
                      <a:pt x="14" y="140"/>
                    </a:lnTo>
                    <a:lnTo>
                      <a:pt x="6" y="151"/>
                    </a:lnTo>
                    <a:lnTo>
                      <a:pt x="6" y="159"/>
                    </a:lnTo>
                    <a:lnTo>
                      <a:pt x="3" y="162"/>
                    </a:lnTo>
                    <a:lnTo>
                      <a:pt x="3" y="170"/>
                    </a:lnTo>
                    <a:lnTo>
                      <a:pt x="0" y="178"/>
                    </a:lnTo>
                    <a:lnTo>
                      <a:pt x="0" y="183"/>
                    </a:lnTo>
                    <a:lnTo>
                      <a:pt x="8" y="181"/>
                    </a:lnTo>
                    <a:lnTo>
                      <a:pt x="8" y="191"/>
                    </a:lnTo>
                    <a:lnTo>
                      <a:pt x="16" y="209"/>
                    </a:lnTo>
                    <a:lnTo>
                      <a:pt x="16" y="210"/>
                    </a:lnTo>
                    <a:lnTo>
                      <a:pt x="14" y="212"/>
                    </a:lnTo>
                    <a:lnTo>
                      <a:pt x="25" y="230"/>
                    </a:lnTo>
                    <a:lnTo>
                      <a:pt x="27" y="234"/>
                    </a:lnTo>
                    <a:lnTo>
                      <a:pt x="27" y="250"/>
                    </a:lnTo>
                    <a:lnTo>
                      <a:pt x="28" y="252"/>
                    </a:lnTo>
                    <a:lnTo>
                      <a:pt x="36" y="254"/>
                    </a:lnTo>
                    <a:lnTo>
                      <a:pt x="38" y="259"/>
                    </a:lnTo>
                    <a:lnTo>
                      <a:pt x="47" y="260"/>
                    </a:lnTo>
                    <a:lnTo>
                      <a:pt x="52" y="265"/>
                    </a:lnTo>
                    <a:lnTo>
                      <a:pt x="54" y="273"/>
                    </a:lnTo>
                    <a:lnTo>
                      <a:pt x="70" y="286"/>
                    </a:lnTo>
                    <a:lnTo>
                      <a:pt x="74" y="299"/>
                    </a:lnTo>
                    <a:lnTo>
                      <a:pt x="86" y="307"/>
                    </a:lnTo>
                    <a:lnTo>
                      <a:pt x="89" y="315"/>
                    </a:lnTo>
                    <a:lnTo>
                      <a:pt x="98" y="328"/>
                    </a:lnTo>
                    <a:lnTo>
                      <a:pt x="105" y="331"/>
                    </a:lnTo>
                    <a:lnTo>
                      <a:pt x="108" y="326"/>
                    </a:lnTo>
                    <a:lnTo>
                      <a:pt x="117" y="328"/>
                    </a:lnTo>
                    <a:lnTo>
                      <a:pt x="122" y="324"/>
                    </a:lnTo>
                    <a:lnTo>
                      <a:pt x="140" y="342"/>
                    </a:lnTo>
                    <a:lnTo>
                      <a:pt x="141" y="342"/>
                    </a:lnTo>
                    <a:lnTo>
                      <a:pt x="143" y="341"/>
                    </a:lnTo>
                    <a:lnTo>
                      <a:pt x="157" y="341"/>
                    </a:lnTo>
                    <a:lnTo>
                      <a:pt x="159" y="344"/>
                    </a:lnTo>
                    <a:lnTo>
                      <a:pt x="171" y="339"/>
                    </a:lnTo>
                    <a:lnTo>
                      <a:pt x="181" y="341"/>
                    </a:lnTo>
                    <a:lnTo>
                      <a:pt x="187" y="334"/>
                    </a:lnTo>
                    <a:lnTo>
                      <a:pt x="195" y="326"/>
                    </a:lnTo>
                    <a:lnTo>
                      <a:pt x="216" y="326"/>
                    </a:lnTo>
                    <a:lnTo>
                      <a:pt x="216" y="313"/>
                    </a:lnTo>
                    <a:lnTo>
                      <a:pt x="206" y="308"/>
                    </a:lnTo>
                    <a:lnTo>
                      <a:pt x="198" y="289"/>
                    </a:lnTo>
                    <a:lnTo>
                      <a:pt x="190" y="283"/>
                    </a:lnTo>
                    <a:lnTo>
                      <a:pt x="186" y="273"/>
                    </a:lnTo>
                    <a:lnTo>
                      <a:pt x="171" y="268"/>
                    </a:lnTo>
                    <a:lnTo>
                      <a:pt x="175" y="263"/>
                    </a:lnTo>
                    <a:lnTo>
                      <a:pt x="175" y="259"/>
                    </a:lnTo>
                    <a:lnTo>
                      <a:pt x="184" y="259"/>
                    </a:lnTo>
                    <a:lnTo>
                      <a:pt x="189" y="255"/>
                    </a:lnTo>
                    <a:lnTo>
                      <a:pt x="190" y="222"/>
                    </a:lnTo>
                    <a:lnTo>
                      <a:pt x="190" y="223"/>
                    </a:lnTo>
                    <a:lnTo>
                      <a:pt x="194" y="217"/>
                    </a:lnTo>
                    <a:lnTo>
                      <a:pt x="200" y="213"/>
                    </a:lnTo>
                    <a:lnTo>
                      <a:pt x="202" y="201"/>
                    </a:lnTo>
                    <a:lnTo>
                      <a:pt x="211" y="185"/>
                    </a:lnTo>
                    <a:lnTo>
                      <a:pt x="217" y="178"/>
                    </a:lnTo>
                    <a:lnTo>
                      <a:pt x="222" y="160"/>
                    </a:lnTo>
                    <a:lnTo>
                      <a:pt x="222" y="156"/>
                    </a:lnTo>
                    <a:lnTo>
                      <a:pt x="221" y="144"/>
                    </a:lnTo>
                    <a:lnTo>
                      <a:pt x="227" y="106"/>
                    </a:lnTo>
                    <a:lnTo>
                      <a:pt x="232" y="106"/>
                    </a:lnTo>
                    <a:lnTo>
                      <a:pt x="235" y="101"/>
                    </a:lnTo>
                    <a:lnTo>
                      <a:pt x="246" y="96"/>
                    </a:lnTo>
                    <a:lnTo>
                      <a:pt x="248" y="88"/>
                    </a:lnTo>
                    <a:lnTo>
                      <a:pt x="248" y="85"/>
                    </a:lnTo>
                    <a:lnTo>
                      <a:pt x="244" y="85"/>
                    </a:lnTo>
                    <a:lnTo>
                      <a:pt x="240" y="80"/>
                    </a:lnTo>
                    <a:lnTo>
                      <a:pt x="235" y="77"/>
                    </a:lnTo>
                    <a:lnTo>
                      <a:pt x="230" y="74"/>
                    </a:lnTo>
                    <a:lnTo>
                      <a:pt x="227" y="58"/>
                    </a:lnTo>
                    <a:lnTo>
                      <a:pt x="227" y="35"/>
                    </a:lnTo>
                    <a:lnTo>
                      <a:pt x="222" y="29"/>
                    </a:lnTo>
                    <a:lnTo>
                      <a:pt x="221" y="19"/>
                    </a:lnTo>
                    <a:lnTo>
                      <a:pt x="211" y="9"/>
                    </a:lnTo>
                    <a:lnTo>
                      <a:pt x="203" y="6"/>
                    </a:lnTo>
                    <a:lnTo>
                      <a:pt x="200" y="0"/>
                    </a:lnTo>
                    <a:lnTo>
                      <a:pt x="194" y="6"/>
                    </a:lnTo>
                    <a:lnTo>
                      <a:pt x="190" y="4"/>
                    </a:lnTo>
                    <a:lnTo>
                      <a:pt x="187" y="14"/>
                    </a:lnTo>
                    <a:lnTo>
                      <a:pt x="179" y="16"/>
                    </a:lnTo>
                    <a:lnTo>
                      <a:pt x="178" y="24"/>
                    </a:lnTo>
                    <a:lnTo>
                      <a:pt x="171" y="24"/>
                    </a:lnTo>
                    <a:lnTo>
                      <a:pt x="165" y="21"/>
                    </a:lnTo>
                    <a:lnTo>
                      <a:pt x="152" y="19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38" y="16"/>
                    </a:lnTo>
                    <a:lnTo>
                      <a:pt x="136" y="19"/>
                    </a:lnTo>
                    <a:lnTo>
                      <a:pt x="124" y="19"/>
                    </a:lnTo>
                    <a:lnTo>
                      <a:pt x="113" y="19"/>
                    </a:lnTo>
                    <a:lnTo>
                      <a:pt x="101" y="19"/>
                    </a:lnTo>
                    <a:lnTo>
                      <a:pt x="89" y="19"/>
                    </a:lnTo>
                    <a:lnTo>
                      <a:pt x="78" y="19"/>
                    </a:lnTo>
                    <a:lnTo>
                      <a:pt x="67" y="19"/>
                    </a:lnTo>
                    <a:lnTo>
                      <a:pt x="54" y="19"/>
                    </a:lnTo>
                    <a:lnTo>
                      <a:pt x="43" y="19"/>
                    </a:lnTo>
                    <a:lnTo>
                      <a:pt x="43" y="37"/>
                    </a:lnTo>
                    <a:lnTo>
                      <a:pt x="44" y="53"/>
                    </a:lnTo>
                    <a:lnTo>
                      <a:pt x="28" y="53"/>
                    </a:lnTo>
                    <a:lnTo>
                      <a:pt x="30" y="6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80" name="Freeform 221"/>
              <p:cNvSpPr/>
              <p:nvPr/>
            </p:nvSpPr>
            <p:spPr>
              <a:xfrm>
                <a:off x="5068800" y="2711520"/>
                <a:ext cx="240840" cy="377640"/>
              </a:xfrm>
              <a:custGeom>
                <a:avLst/>
                <a:gdLst>
                  <a:gd name="textAreaLeft" fmla="*/ 0 w 240840"/>
                  <a:gd name="textAreaRight" fmla="*/ 241200 w 240840"/>
                  <a:gd name="textAreaTop" fmla="*/ 0 h 377640"/>
                  <a:gd name="textAreaBottom" fmla="*/ 378000 h 377640"/>
                  <a:gd name="GluePoint1X" fmla="*/ 92 w 152"/>
                  <a:gd name="GluePoint1Y" fmla="*/ 86 h 238"/>
                  <a:gd name="GluePoint2X" fmla="*/ 71 w 152"/>
                  <a:gd name="GluePoint2Y" fmla="*/ 110 h 238"/>
                  <a:gd name="GluePoint3X" fmla="*/ 43 w 152"/>
                  <a:gd name="GluePoint3Y" fmla="*/ 123 h 238"/>
                  <a:gd name="GluePoint4X" fmla="*/ 27 w 152"/>
                  <a:gd name="GluePoint4Y" fmla="*/ 132 h 238"/>
                  <a:gd name="GluePoint5X" fmla="*/ 17 w 152"/>
                  <a:gd name="GluePoint5Y" fmla="*/ 137 h 238"/>
                  <a:gd name="GluePoint6X" fmla="*/ 6 w 152"/>
                  <a:gd name="GluePoint6Y" fmla="*/ 152 h 238"/>
                  <a:gd name="GluePoint7X" fmla="*/ 0 w 152"/>
                  <a:gd name="GluePoint7Y" fmla="*/ 176 h 238"/>
                  <a:gd name="GluePoint8X" fmla="*/ 0 w 152"/>
                  <a:gd name="GluePoint8Y" fmla="*/ 209 h 238"/>
                  <a:gd name="GluePoint9X" fmla="*/ 8 w 152"/>
                  <a:gd name="GluePoint9Y" fmla="*/ 238 h 238"/>
                  <a:gd name="GluePoint10X" fmla="*/ 24 w 152"/>
                  <a:gd name="GluePoint10Y" fmla="*/ 213 h 238"/>
                  <a:gd name="GluePoint11X" fmla="*/ 38 w 152"/>
                  <a:gd name="GluePoint11Y" fmla="*/ 200 h 238"/>
                  <a:gd name="GluePoint12X" fmla="*/ 73 w 152"/>
                  <a:gd name="GluePoint12Y" fmla="*/ 171 h 238"/>
                  <a:gd name="GluePoint13X" fmla="*/ 100 w 152"/>
                  <a:gd name="GluePoint13Y" fmla="*/ 139 h 238"/>
                  <a:gd name="GluePoint14X" fmla="*/ 119 w 152"/>
                  <a:gd name="GluePoint14Y" fmla="*/ 110 h 238"/>
                  <a:gd name="GluePoint15X" fmla="*/ 132 w 152"/>
                  <a:gd name="GluePoint15Y" fmla="*/ 76 h 238"/>
                  <a:gd name="GluePoint16X" fmla="*/ 136 w 152"/>
                  <a:gd name="GluePoint16Y" fmla="*/ 66 h 238"/>
                  <a:gd name="GluePoint17X" fmla="*/ 146 w 152"/>
                  <a:gd name="GluePoint17Y" fmla="*/ 29 h 238"/>
                  <a:gd name="GluePoint18X" fmla="*/ 151 w 152"/>
                  <a:gd name="GluePoint18Y" fmla="*/ 26 h 238"/>
                  <a:gd name="GluePoint19X" fmla="*/ 151 w 152"/>
                  <a:gd name="GluePoint19Y" fmla="*/ 25 h 238"/>
                  <a:gd name="GluePoint20X" fmla="*/ 148 w 152"/>
                  <a:gd name="GluePoint20Y" fmla="*/ 12 h 238"/>
                  <a:gd name="GluePoint21X" fmla="*/ 141 w 152"/>
                  <a:gd name="GluePoint21Y" fmla="*/ 0 h 238"/>
                  <a:gd name="GluePoint22X" fmla="*/ 121 w 152"/>
                  <a:gd name="GluePoint22Y" fmla="*/ 10 h 238"/>
                  <a:gd name="GluePoint23X" fmla="*/ 111 w 152"/>
                  <a:gd name="GluePoint23Y" fmla="*/ 12 h 238"/>
                  <a:gd name="GluePoint24X" fmla="*/ 92 w 152"/>
                  <a:gd name="GluePoint24Y" fmla="*/ 15 h 238"/>
                  <a:gd name="GluePoint25X" fmla="*/ 68 w 152"/>
                  <a:gd name="GluePoint25Y" fmla="*/ 20 h 238"/>
                  <a:gd name="GluePoint26X" fmla="*/ 47 w 152"/>
                  <a:gd name="GluePoint26Y" fmla="*/ 28 h 238"/>
                  <a:gd name="GluePoint27X" fmla="*/ 30 w 152"/>
                  <a:gd name="GluePoint27Y" fmla="*/ 8 h 238"/>
                  <a:gd name="GluePoint28X" fmla="*/ 24 w 152"/>
                  <a:gd name="GluePoint28Y" fmla="*/ 21 h 238"/>
                  <a:gd name="GluePoint29X" fmla="*/ 36 w 152"/>
                  <a:gd name="GluePoint29Y" fmla="*/ 42 h 238"/>
                  <a:gd name="GluePoint30X" fmla="*/ 55 w 152"/>
                  <a:gd name="GluePoint30Y" fmla="*/ 55 h 238"/>
                  <a:gd name="GluePoint31X" fmla="*/ 78 w 152"/>
                  <a:gd name="GluePoint31Y" fmla="*/ 63 h 238"/>
                  <a:gd name="GluePoint32X" fmla="*/ 105 w 152"/>
                  <a:gd name="GluePoint32Y" fmla="*/ 68 h 2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52" h="238">
                    <a:moveTo>
                      <a:pt x="101" y="73"/>
                    </a:moveTo>
                    <a:lnTo>
                      <a:pt x="92" y="86"/>
                    </a:lnTo>
                    <a:lnTo>
                      <a:pt x="81" y="97"/>
                    </a:lnTo>
                    <a:lnTo>
                      <a:pt x="71" y="110"/>
                    </a:lnTo>
                    <a:lnTo>
                      <a:pt x="60" y="121"/>
                    </a:lnTo>
                    <a:lnTo>
                      <a:pt x="43" y="123"/>
                    </a:lnTo>
                    <a:lnTo>
                      <a:pt x="35" y="126"/>
                    </a:lnTo>
                    <a:lnTo>
                      <a:pt x="27" y="132"/>
                    </a:lnTo>
                    <a:lnTo>
                      <a:pt x="17" y="135"/>
                    </a:lnTo>
                    <a:lnTo>
                      <a:pt x="17" y="137"/>
                    </a:lnTo>
                    <a:lnTo>
                      <a:pt x="13" y="140"/>
                    </a:lnTo>
                    <a:lnTo>
                      <a:pt x="6" y="152"/>
                    </a:lnTo>
                    <a:lnTo>
                      <a:pt x="0" y="160"/>
                    </a:lnTo>
                    <a:lnTo>
                      <a:pt x="0" y="176"/>
                    </a:lnTo>
                    <a:lnTo>
                      <a:pt x="0" y="192"/>
                    </a:lnTo>
                    <a:lnTo>
                      <a:pt x="0" y="209"/>
                    </a:lnTo>
                    <a:lnTo>
                      <a:pt x="0" y="226"/>
                    </a:lnTo>
                    <a:lnTo>
                      <a:pt x="8" y="238"/>
                    </a:lnTo>
                    <a:lnTo>
                      <a:pt x="22" y="219"/>
                    </a:lnTo>
                    <a:lnTo>
                      <a:pt x="24" y="213"/>
                    </a:lnTo>
                    <a:lnTo>
                      <a:pt x="28" y="213"/>
                    </a:lnTo>
                    <a:lnTo>
                      <a:pt x="38" y="200"/>
                    </a:lnTo>
                    <a:lnTo>
                      <a:pt x="60" y="177"/>
                    </a:lnTo>
                    <a:lnTo>
                      <a:pt x="73" y="171"/>
                    </a:lnTo>
                    <a:lnTo>
                      <a:pt x="82" y="158"/>
                    </a:lnTo>
                    <a:lnTo>
                      <a:pt x="100" y="139"/>
                    </a:lnTo>
                    <a:lnTo>
                      <a:pt x="109" y="121"/>
                    </a:lnTo>
                    <a:lnTo>
                      <a:pt x="119" y="110"/>
                    </a:lnTo>
                    <a:lnTo>
                      <a:pt x="122" y="95"/>
                    </a:lnTo>
                    <a:lnTo>
                      <a:pt x="132" y="76"/>
                    </a:lnTo>
                    <a:lnTo>
                      <a:pt x="132" y="70"/>
                    </a:lnTo>
                    <a:lnTo>
                      <a:pt x="136" y="66"/>
                    </a:lnTo>
                    <a:lnTo>
                      <a:pt x="144" y="50"/>
                    </a:lnTo>
                    <a:lnTo>
                      <a:pt x="146" y="29"/>
                    </a:lnTo>
                    <a:lnTo>
                      <a:pt x="152" y="29"/>
                    </a:lnTo>
                    <a:lnTo>
                      <a:pt x="151" y="26"/>
                    </a:lnTo>
                    <a:lnTo>
                      <a:pt x="148" y="28"/>
                    </a:lnTo>
                    <a:lnTo>
                      <a:pt x="151" y="25"/>
                    </a:lnTo>
                    <a:lnTo>
                      <a:pt x="151" y="15"/>
                    </a:lnTo>
                    <a:lnTo>
                      <a:pt x="148" y="12"/>
                    </a:lnTo>
                    <a:lnTo>
                      <a:pt x="151" y="4"/>
                    </a:lnTo>
                    <a:lnTo>
                      <a:pt x="141" y="0"/>
                    </a:lnTo>
                    <a:lnTo>
                      <a:pt x="133" y="7"/>
                    </a:lnTo>
                    <a:lnTo>
                      <a:pt x="121" y="10"/>
                    </a:lnTo>
                    <a:lnTo>
                      <a:pt x="116" y="12"/>
                    </a:lnTo>
                    <a:lnTo>
                      <a:pt x="111" y="12"/>
                    </a:lnTo>
                    <a:lnTo>
                      <a:pt x="105" y="15"/>
                    </a:lnTo>
                    <a:lnTo>
                      <a:pt x="92" y="15"/>
                    </a:lnTo>
                    <a:lnTo>
                      <a:pt x="81" y="21"/>
                    </a:lnTo>
                    <a:lnTo>
                      <a:pt x="68" y="20"/>
                    </a:lnTo>
                    <a:lnTo>
                      <a:pt x="57" y="28"/>
                    </a:lnTo>
                    <a:lnTo>
                      <a:pt x="47" y="28"/>
                    </a:lnTo>
                    <a:lnTo>
                      <a:pt x="43" y="25"/>
                    </a:lnTo>
                    <a:lnTo>
                      <a:pt x="30" y="8"/>
                    </a:lnTo>
                    <a:lnTo>
                      <a:pt x="25" y="18"/>
                    </a:lnTo>
                    <a:lnTo>
                      <a:pt x="24" y="21"/>
                    </a:lnTo>
                    <a:lnTo>
                      <a:pt x="25" y="28"/>
                    </a:lnTo>
                    <a:lnTo>
                      <a:pt x="36" y="42"/>
                    </a:lnTo>
                    <a:lnTo>
                      <a:pt x="43" y="50"/>
                    </a:lnTo>
                    <a:lnTo>
                      <a:pt x="55" y="55"/>
                    </a:lnTo>
                    <a:lnTo>
                      <a:pt x="67" y="60"/>
                    </a:lnTo>
                    <a:lnTo>
                      <a:pt x="78" y="63"/>
                    </a:lnTo>
                    <a:lnTo>
                      <a:pt x="90" y="68"/>
                    </a:lnTo>
                    <a:lnTo>
                      <a:pt x="105" y="68"/>
                    </a:lnTo>
                    <a:lnTo>
                      <a:pt x="101" y="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81" name="Freeform 222"/>
              <p:cNvSpPr/>
              <p:nvPr/>
            </p:nvSpPr>
            <p:spPr>
              <a:xfrm>
                <a:off x="4869000" y="2630520"/>
                <a:ext cx="366480" cy="315720"/>
              </a:xfrm>
              <a:custGeom>
                <a:avLst/>
                <a:gdLst>
                  <a:gd name="textAreaLeft" fmla="*/ 0 w 366480"/>
                  <a:gd name="textAreaRight" fmla="*/ 366840 w 366480"/>
                  <a:gd name="textAreaTop" fmla="*/ 0 h 315720"/>
                  <a:gd name="textAreaBottom" fmla="*/ 316080 h 315720"/>
                  <a:gd name="GluePoint1X" fmla="*/ 218 w 231"/>
                  <a:gd name="GluePoint1Y" fmla="*/ 137 h 199"/>
                  <a:gd name="GluePoint2X" fmla="*/ 197 w 231"/>
                  <a:gd name="GluePoint2Y" fmla="*/ 161 h 199"/>
                  <a:gd name="GluePoint3X" fmla="*/ 169 w 231"/>
                  <a:gd name="GluePoint3Y" fmla="*/ 174 h 199"/>
                  <a:gd name="GluePoint4X" fmla="*/ 153 w 231"/>
                  <a:gd name="GluePoint4Y" fmla="*/ 183 h 199"/>
                  <a:gd name="GluePoint5X" fmla="*/ 143 w 231"/>
                  <a:gd name="GluePoint5Y" fmla="*/ 188 h 199"/>
                  <a:gd name="GluePoint6X" fmla="*/ 131 w 231"/>
                  <a:gd name="GluePoint6Y" fmla="*/ 191 h 199"/>
                  <a:gd name="GluePoint7X" fmla="*/ 110 w 231"/>
                  <a:gd name="GluePoint7Y" fmla="*/ 190 h 199"/>
                  <a:gd name="GluePoint8X" fmla="*/ 100 w 231"/>
                  <a:gd name="GluePoint8Y" fmla="*/ 199 h 199"/>
                  <a:gd name="GluePoint9X" fmla="*/ 77 w 231"/>
                  <a:gd name="GluePoint9Y" fmla="*/ 195 h 199"/>
                  <a:gd name="GluePoint10X" fmla="*/ 45 w 231"/>
                  <a:gd name="GluePoint10Y" fmla="*/ 180 h 199"/>
                  <a:gd name="GluePoint11X" fmla="*/ 35 w 231"/>
                  <a:gd name="GluePoint11Y" fmla="*/ 162 h 199"/>
                  <a:gd name="GluePoint12X" fmla="*/ 19 w 231"/>
                  <a:gd name="GluePoint12Y" fmla="*/ 137 h 199"/>
                  <a:gd name="GluePoint13X" fmla="*/ 0 w 231"/>
                  <a:gd name="GluePoint13Y" fmla="*/ 122 h 199"/>
                  <a:gd name="GluePoint14X" fmla="*/ 4 w 231"/>
                  <a:gd name="GluePoint14Y" fmla="*/ 113 h 199"/>
                  <a:gd name="GluePoint15X" fmla="*/ 18 w 231"/>
                  <a:gd name="GluePoint15Y" fmla="*/ 109 h 199"/>
                  <a:gd name="GluePoint16X" fmla="*/ 19 w 231"/>
                  <a:gd name="GluePoint16Y" fmla="*/ 77 h 199"/>
                  <a:gd name="GluePoint17X" fmla="*/ 29 w 231"/>
                  <a:gd name="GluePoint17Y" fmla="*/ 67 h 199"/>
                  <a:gd name="GluePoint18X" fmla="*/ 40 w 231"/>
                  <a:gd name="GluePoint18Y" fmla="*/ 39 h 199"/>
                  <a:gd name="GluePoint19X" fmla="*/ 51 w 231"/>
                  <a:gd name="GluePoint19Y" fmla="*/ 14 h 199"/>
                  <a:gd name="GluePoint20X" fmla="*/ 58 w 231"/>
                  <a:gd name="GluePoint20Y" fmla="*/ 11 h 199"/>
                  <a:gd name="GluePoint21X" fmla="*/ 62 w 231"/>
                  <a:gd name="GluePoint21Y" fmla="*/ 8 h 199"/>
                  <a:gd name="GluePoint22X" fmla="*/ 70 w 231"/>
                  <a:gd name="GluePoint22Y" fmla="*/ 0 h 199"/>
                  <a:gd name="GluePoint23X" fmla="*/ 78 w 231"/>
                  <a:gd name="GluePoint23Y" fmla="*/ 8 h 199"/>
                  <a:gd name="GluePoint24X" fmla="*/ 88 w 231"/>
                  <a:gd name="GluePoint24Y" fmla="*/ 3 h 199"/>
                  <a:gd name="GluePoint25X" fmla="*/ 96 w 231"/>
                  <a:gd name="GluePoint25Y" fmla="*/ 5 h 199"/>
                  <a:gd name="GluePoint26X" fmla="*/ 105 w 231"/>
                  <a:gd name="GluePoint26Y" fmla="*/ 6 h 199"/>
                  <a:gd name="GluePoint27X" fmla="*/ 121 w 231"/>
                  <a:gd name="GluePoint27Y" fmla="*/ 22 h 199"/>
                  <a:gd name="GluePoint28X" fmla="*/ 134 w 231"/>
                  <a:gd name="GluePoint28Y" fmla="*/ 35 h 199"/>
                  <a:gd name="GluePoint29X" fmla="*/ 140 w 231"/>
                  <a:gd name="GluePoint29Y" fmla="*/ 45 h 199"/>
                  <a:gd name="GluePoint30X" fmla="*/ 134 w 231"/>
                  <a:gd name="GluePoint30Y" fmla="*/ 63 h 199"/>
                  <a:gd name="GluePoint31X" fmla="*/ 143 w 231"/>
                  <a:gd name="GluePoint31Y" fmla="*/ 69 h 199"/>
                  <a:gd name="GluePoint32X" fmla="*/ 151 w 231"/>
                  <a:gd name="GluePoint32Y" fmla="*/ 69 h 199"/>
                  <a:gd name="GluePoint33X" fmla="*/ 151 w 231"/>
                  <a:gd name="GluePoint33Y" fmla="*/ 79 h 199"/>
                  <a:gd name="GluePoint34X" fmla="*/ 169 w 231"/>
                  <a:gd name="GluePoint34Y" fmla="*/ 101 h 199"/>
                  <a:gd name="GluePoint35X" fmla="*/ 193 w 231"/>
                  <a:gd name="GluePoint35Y" fmla="*/ 111 h 199"/>
                  <a:gd name="GluePoint36X" fmla="*/ 216 w 231"/>
                  <a:gd name="GluePoint36Y" fmla="*/ 119 h 199"/>
                  <a:gd name="GluePoint37X" fmla="*/ 227 w 231"/>
                  <a:gd name="GluePoint37Y" fmla="*/ 124 h 19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31" h="199">
                    <a:moveTo>
                      <a:pt x="227" y="124"/>
                    </a:moveTo>
                    <a:lnTo>
                      <a:pt x="218" y="137"/>
                    </a:lnTo>
                    <a:lnTo>
                      <a:pt x="207" y="148"/>
                    </a:lnTo>
                    <a:lnTo>
                      <a:pt x="197" y="161"/>
                    </a:lnTo>
                    <a:lnTo>
                      <a:pt x="186" y="172"/>
                    </a:lnTo>
                    <a:lnTo>
                      <a:pt x="169" y="174"/>
                    </a:lnTo>
                    <a:lnTo>
                      <a:pt x="161" y="177"/>
                    </a:lnTo>
                    <a:lnTo>
                      <a:pt x="153" y="183"/>
                    </a:lnTo>
                    <a:lnTo>
                      <a:pt x="143" y="186"/>
                    </a:lnTo>
                    <a:lnTo>
                      <a:pt x="143" y="188"/>
                    </a:lnTo>
                    <a:lnTo>
                      <a:pt x="139" y="191"/>
                    </a:lnTo>
                    <a:lnTo>
                      <a:pt x="131" y="191"/>
                    </a:lnTo>
                    <a:lnTo>
                      <a:pt x="121" y="186"/>
                    </a:lnTo>
                    <a:lnTo>
                      <a:pt x="110" y="190"/>
                    </a:lnTo>
                    <a:lnTo>
                      <a:pt x="107" y="195"/>
                    </a:lnTo>
                    <a:lnTo>
                      <a:pt x="100" y="199"/>
                    </a:lnTo>
                    <a:lnTo>
                      <a:pt x="92" y="199"/>
                    </a:lnTo>
                    <a:lnTo>
                      <a:pt x="77" y="195"/>
                    </a:lnTo>
                    <a:lnTo>
                      <a:pt x="58" y="180"/>
                    </a:lnTo>
                    <a:lnTo>
                      <a:pt x="45" y="180"/>
                    </a:lnTo>
                    <a:lnTo>
                      <a:pt x="45" y="167"/>
                    </a:lnTo>
                    <a:lnTo>
                      <a:pt x="35" y="162"/>
                    </a:lnTo>
                    <a:lnTo>
                      <a:pt x="27" y="143"/>
                    </a:lnTo>
                    <a:lnTo>
                      <a:pt x="19" y="137"/>
                    </a:lnTo>
                    <a:lnTo>
                      <a:pt x="15" y="127"/>
                    </a:lnTo>
                    <a:lnTo>
                      <a:pt x="0" y="122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13" y="113"/>
                    </a:lnTo>
                    <a:lnTo>
                      <a:pt x="18" y="109"/>
                    </a:lnTo>
                    <a:lnTo>
                      <a:pt x="19" y="76"/>
                    </a:lnTo>
                    <a:lnTo>
                      <a:pt x="19" y="77"/>
                    </a:lnTo>
                    <a:lnTo>
                      <a:pt x="23" y="71"/>
                    </a:lnTo>
                    <a:lnTo>
                      <a:pt x="29" y="67"/>
                    </a:lnTo>
                    <a:lnTo>
                      <a:pt x="31" y="55"/>
                    </a:lnTo>
                    <a:lnTo>
                      <a:pt x="40" y="39"/>
                    </a:lnTo>
                    <a:lnTo>
                      <a:pt x="46" y="32"/>
                    </a:lnTo>
                    <a:lnTo>
                      <a:pt x="51" y="14"/>
                    </a:lnTo>
                    <a:lnTo>
                      <a:pt x="51" y="10"/>
                    </a:lnTo>
                    <a:lnTo>
                      <a:pt x="58" y="11"/>
                    </a:lnTo>
                    <a:lnTo>
                      <a:pt x="59" y="8"/>
                    </a:lnTo>
                    <a:lnTo>
                      <a:pt x="62" y="8"/>
                    </a:lnTo>
                    <a:lnTo>
                      <a:pt x="65" y="13"/>
                    </a:lnTo>
                    <a:lnTo>
                      <a:pt x="70" y="0"/>
                    </a:lnTo>
                    <a:lnTo>
                      <a:pt x="77" y="3"/>
                    </a:lnTo>
                    <a:lnTo>
                      <a:pt x="78" y="8"/>
                    </a:lnTo>
                    <a:lnTo>
                      <a:pt x="86" y="6"/>
                    </a:lnTo>
                    <a:lnTo>
                      <a:pt x="88" y="3"/>
                    </a:lnTo>
                    <a:lnTo>
                      <a:pt x="91" y="6"/>
                    </a:lnTo>
                    <a:lnTo>
                      <a:pt x="96" y="5"/>
                    </a:lnTo>
                    <a:lnTo>
                      <a:pt x="100" y="8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1" y="22"/>
                    </a:lnTo>
                    <a:lnTo>
                      <a:pt x="131" y="29"/>
                    </a:lnTo>
                    <a:lnTo>
                      <a:pt x="134" y="35"/>
                    </a:lnTo>
                    <a:lnTo>
                      <a:pt x="142" y="43"/>
                    </a:lnTo>
                    <a:lnTo>
                      <a:pt x="140" y="45"/>
                    </a:lnTo>
                    <a:lnTo>
                      <a:pt x="139" y="55"/>
                    </a:lnTo>
                    <a:lnTo>
                      <a:pt x="134" y="63"/>
                    </a:lnTo>
                    <a:lnTo>
                      <a:pt x="137" y="67"/>
                    </a:lnTo>
                    <a:lnTo>
                      <a:pt x="143" y="69"/>
                    </a:lnTo>
                    <a:lnTo>
                      <a:pt x="146" y="66"/>
                    </a:lnTo>
                    <a:lnTo>
                      <a:pt x="151" y="69"/>
                    </a:lnTo>
                    <a:lnTo>
                      <a:pt x="150" y="72"/>
                    </a:lnTo>
                    <a:lnTo>
                      <a:pt x="151" y="79"/>
                    </a:lnTo>
                    <a:lnTo>
                      <a:pt x="162" y="93"/>
                    </a:lnTo>
                    <a:lnTo>
                      <a:pt x="169" y="101"/>
                    </a:lnTo>
                    <a:lnTo>
                      <a:pt x="181" y="106"/>
                    </a:lnTo>
                    <a:lnTo>
                      <a:pt x="193" y="111"/>
                    </a:lnTo>
                    <a:lnTo>
                      <a:pt x="204" y="114"/>
                    </a:lnTo>
                    <a:lnTo>
                      <a:pt x="216" y="119"/>
                    </a:lnTo>
                    <a:lnTo>
                      <a:pt x="231" y="119"/>
                    </a:lnTo>
                    <a:lnTo>
                      <a:pt x="227" y="1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82" name="Freeform 223"/>
              <p:cNvSpPr/>
              <p:nvPr/>
            </p:nvSpPr>
            <p:spPr>
              <a:xfrm>
                <a:off x="4881600" y="2144880"/>
                <a:ext cx="514080" cy="464760"/>
              </a:xfrm>
              <a:custGeom>
                <a:avLst/>
                <a:gdLst>
                  <a:gd name="textAreaLeft" fmla="*/ 0 w 514080"/>
                  <a:gd name="textAreaRight" fmla="*/ 514440 w 514080"/>
                  <a:gd name="textAreaTop" fmla="*/ 0 h 464760"/>
                  <a:gd name="textAreaBottom" fmla="*/ 465120 h 464760"/>
                  <a:gd name="GluePoint1X" fmla="*/ 302 w 324"/>
                  <a:gd name="GluePoint1Y" fmla="*/ 169 h 293"/>
                  <a:gd name="GluePoint2X" fmla="*/ 278 w 324"/>
                  <a:gd name="GluePoint2Y" fmla="*/ 164 h 293"/>
                  <a:gd name="GluePoint3X" fmla="*/ 261 w 324"/>
                  <a:gd name="GluePoint3Y" fmla="*/ 148 h 293"/>
                  <a:gd name="GluePoint4X" fmla="*/ 250 w 324"/>
                  <a:gd name="GluePoint4Y" fmla="*/ 135 h 293"/>
                  <a:gd name="GluePoint5X" fmla="*/ 242 w 324"/>
                  <a:gd name="GluePoint5Y" fmla="*/ 126 h 293"/>
                  <a:gd name="GluePoint6X" fmla="*/ 234 w 324"/>
                  <a:gd name="GluePoint6Y" fmla="*/ 111 h 293"/>
                  <a:gd name="GluePoint7X" fmla="*/ 232 w 324"/>
                  <a:gd name="GluePoint7Y" fmla="*/ 100 h 293"/>
                  <a:gd name="GluePoint8X" fmla="*/ 219 w 324"/>
                  <a:gd name="GluePoint8Y" fmla="*/ 89 h 293"/>
                  <a:gd name="GluePoint9X" fmla="*/ 210 w 324"/>
                  <a:gd name="GluePoint9Y" fmla="*/ 76 h 293"/>
                  <a:gd name="GluePoint10X" fmla="*/ 194 w 324"/>
                  <a:gd name="GluePoint10Y" fmla="*/ 65 h 293"/>
                  <a:gd name="GluePoint11X" fmla="*/ 175 w 324"/>
                  <a:gd name="GluePoint11Y" fmla="*/ 53 h 293"/>
                  <a:gd name="GluePoint12X" fmla="*/ 132 w 324"/>
                  <a:gd name="GluePoint12Y" fmla="*/ 44 h 293"/>
                  <a:gd name="GluePoint13X" fmla="*/ 121 w 324"/>
                  <a:gd name="GluePoint13Y" fmla="*/ 31 h 293"/>
                  <a:gd name="GluePoint14X" fmla="*/ 100 w 324"/>
                  <a:gd name="GluePoint14Y" fmla="*/ 20 h 293"/>
                  <a:gd name="GluePoint15X" fmla="*/ 61 w 324"/>
                  <a:gd name="GluePoint15Y" fmla="*/ 0 h 293"/>
                  <a:gd name="GluePoint16X" fmla="*/ 29 w 324"/>
                  <a:gd name="GluePoint16Y" fmla="*/ 12 h 293"/>
                  <a:gd name="GluePoint17X" fmla="*/ 40 w 324"/>
                  <a:gd name="GluePoint17Y" fmla="*/ 33 h 293"/>
                  <a:gd name="GluePoint18X" fmla="*/ 27 w 324"/>
                  <a:gd name="GluePoint18Y" fmla="*/ 41 h 293"/>
                  <a:gd name="GluePoint19X" fmla="*/ 21 w 324"/>
                  <a:gd name="GluePoint19Y" fmla="*/ 53 h 293"/>
                  <a:gd name="GluePoint20X" fmla="*/ 3 w 324"/>
                  <a:gd name="GluePoint20Y" fmla="*/ 49 h 293"/>
                  <a:gd name="GluePoint21X" fmla="*/ 0 w 324"/>
                  <a:gd name="GluePoint21Y" fmla="*/ 73 h 293"/>
                  <a:gd name="GluePoint22X" fmla="*/ 8 w 324"/>
                  <a:gd name="GluePoint22Y" fmla="*/ 73 h 293"/>
                  <a:gd name="GluePoint23X" fmla="*/ 26 w 324"/>
                  <a:gd name="GluePoint23Y" fmla="*/ 98 h 293"/>
                  <a:gd name="GluePoint24X" fmla="*/ 40 w 324"/>
                  <a:gd name="GluePoint24Y" fmla="*/ 119 h 293"/>
                  <a:gd name="GluePoint25X" fmla="*/ 46 w 324"/>
                  <a:gd name="GluePoint25Y" fmla="*/ 139 h 293"/>
                  <a:gd name="GluePoint26X" fmla="*/ 62 w 324"/>
                  <a:gd name="GluePoint26Y" fmla="*/ 148 h 293"/>
                  <a:gd name="GluePoint27X" fmla="*/ 73 w 324"/>
                  <a:gd name="GluePoint27Y" fmla="*/ 181 h 293"/>
                  <a:gd name="GluePoint28X" fmla="*/ 96 w 324"/>
                  <a:gd name="GluePoint28Y" fmla="*/ 213 h 293"/>
                  <a:gd name="GluePoint29X" fmla="*/ 108 w 324"/>
                  <a:gd name="GluePoint29Y" fmla="*/ 237 h 293"/>
                  <a:gd name="GluePoint30X" fmla="*/ 127 w 324"/>
                  <a:gd name="GluePoint30Y" fmla="*/ 258 h 293"/>
                  <a:gd name="GluePoint31X" fmla="*/ 134 w 324"/>
                  <a:gd name="GluePoint31Y" fmla="*/ 274 h 293"/>
                  <a:gd name="GluePoint32X" fmla="*/ 138 w 324"/>
                  <a:gd name="GluePoint32Y" fmla="*/ 277 h 293"/>
                  <a:gd name="GluePoint33X" fmla="*/ 146 w 324"/>
                  <a:gd name="GluePoint33Y" fmla="*/ 267 h 293"/>
                  <a:gd name="GluePoint34X" fmla="*/ 175 w 324"/>
                  <a:gd name="GluePoint34Y" fmla="*/ 267 h 293"/>
                  <a:gd name="GluePoint35X" fmla="*/ 191 w 324"/>
                  <a:gd name="GluePoint35Y" fmla="*/ 293 h 293"/>
                  <a:gd name="GluePoint36X" fmla="*/ 208 w 324"/>
                  <a:gd name="GluePoint36Y" fmla="*/ 269 h 293"/>
                  <a:gd name="GluePoint37X" fmla="*/ 226 w 324"/>
                  <a:gd name="GluePoint37Y" fmla="*/ 245 h 293"/>
                  <a:gd name="GluePoint38X" fmla="*/ 250 w 324"/>
                  <a:gd name="GluePoint38Y" fmla="*/ 238 h 293"/>
                  <a:gd name="GluePoint39X" fmla="*/ 273 w 324"/>
                  <a:gd name="GluePoint39Y" fmla="*/ 232 h 293"/>
                  <a:gd name="GluePoint40X" fmla="*/ 294 w 324"/>
                  <a:gd name="GluePoint40Y" fmla="*/ 224 h 293"/>
                  <a:gd name="GluePoint41X" fmla="*/ 316 w 324"/>
                  <a:gd name="GluePoint41Y" fmla="*/ 214 h 293"/>
                  <a:gd name="GluePoint42X" fmla="*/ 321 w 324"/>
                  <a:gd name="GluePoint42Y" fmla="*/ 197 h 293"/>
                  <a:gd name="GluePoint43X" fmla="*/ 324 w 324"/>
                  <a:gd name="GluePoint43Y" fmla="*/ 181 h 293"/>
                  <a:gd name="GluePoint44X" fmla="*/ 313 w 324"/>
                  <a:gd name="GluePoint44Y" fmla="*/ 171 h 29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324" h="293">
                    <a:moveTo>
                      <a:pt x="313" y="171"/>
                    </a:moveTo>
                    <a:lnTo>
                      <a:pt x="302" y="169"/>
                    </a:lnTo>
                    <a:lnTo>
                      <a:pt x="289" y="166"/>
                    </a:lnTo>
                    <a:lnTo>
                      <a:pt x="278" y="164"/>
                    </a:lnTo>
                    <a:lnTo>
                      <a:pt x="267" y="163"/>
                    </a:lnTo>
                    <a:lnTo>
                      <a:pt x="261" y="148"/>
                    </a:lnTo>
                    <a:lnTo>
                      <a:pt x="251" y="139"/>
                    </a:lnTo>
                    <a:lnTo>
                      <a:pt x="250" y="135"/>
                    </a:lnTo>
                    <a:lnTo>
                      <a:pt x="246" y="131"/>
                    </a:lnTo>
                    <a:lnTo>
                      <a:pt x="242" y="126"/>
                    </a:lnTo>
                    <a:lnTo>
                      <a:pt x="240" y="119"/>
                    </a:lnTo>
                    <a:lnTo>
                      <a:pt x="234" y="111"/>
                    </a:lnTo>
                    <a:lnTo>
                      <a:pt x="235" y="105"/>
                    </a:lnTo>
                    <a:lnTo>
                      <a:pt x="232" y="100"/>
                    </a:lnTo>
                    <a:lnTo>
                      <a:pt x="232" y="97"/>
                    </a:lnTo>
                    <a:lnTo>
                      <a:pt x="219" y="89"/>
                    </a:lnTo>
                    <a:lnTo>
                      <a:pt x="219" y="84"/>
                    </a:lnTo>
                    <a:lnTo>
                      <a:pt x="210" y="76"/>
                    </a:lnTo>
                    <a:lnTo>
                      <a:pt x="204" y="65"/>
                    </a:lnTo>
                    <a:lnTo>
                      <a:pt x="194" y="65"/>
                    </a:lnTo>
                    <a:lnTo>
                      <a:pt x="189" y="58"/>
                    </a:lnTo>
                    <a:lnTo>
                      <a:pt x="175" y="53"/>
                    </a:lnTo>
                    <a:lnTo>
                      <a:pt x="150" y="52"/>
                    </a:lnTo>
                    <a:lnTo>
                      <a:pt x="132" y="44"/>
                    </a:lnTo>
                    <a:lnTo>
                      <a:pt x="129" y="33"/>
                    </a:lnTo>
                    <a:lnTo>
                      <a:pt x="121" y="31"/>
                    </a:lnTo>
                    <a:lnTo>
                      <a:pt x="116" y="25"/>
                    </a:lnTo>
                    <a:lnTo>
                      <a:pt x="100" y="20"/>
                    </a:lnTo>
                    <a:lnTo>
                      <a:pt x="83" y="7"/>
                    </a:lnTo>
                    <a:lnTo>
                      <a:pt x="61" y="0"/>
                    </a:lnTo>
                    <a:lnTo>
                      <a:pt x="56" y="5"/>
                    </a:lnTo>
                    <a:lnTo>
                      <a:pt x="29" y="12"/>
                    </a:lnTo>
                    <a:lnTo>
                      <a:pt x="46" y="28"/>
                    </a:lnTo>
                    <a:lnTo>
                      <a:pt x="40" y="33"/>
                    </a:lnTo>
                    <a:lnTo>
                      <a:pt x="38" y="39"/>
                    </a:lnTo>
                    <a:lnTo>
                      <a:pt x="27" y="41"/>
                    </a:lnTo>
                    <a:lnTo>
                      <a:pt x="24" y="49"/>
                    </a:lnTo>
                    <a:lnTo>
                      <a:pt x="21" y="53"/>
                    </a:lnTo>
                    <a:lnTo>
                      <a:pt x="3" y="52"/>
                    </a:lnTo>
                    <a:lnTo>
                      <a:pt x="3" y="49"/>
                    </a:lnTo>
                    <a:lnTo>
                      <a:pt x="2" y="65"/>
                    </a:lnTo>
                    <a:lnTo>
                      <a:pt x="0" y="73"/>
                    </a:lnTo>
                    <a:lnTo>
                      <a:pt x="2" y="71"/>
                    </a:lnTo>
                    <a:lnTo>
                      <a:pt x="8" y="73"/>
                    </a:lnTo>
                    <a:lnTo>
                      <a:pt x="18" y="89"/>
                    </a:lnTo>
                    <a:lnTo>
                      <a:pt x="26" y="98"/>
                    </a:lnTo>
                    <a:lnTo>
                      <a:pt x="32" y="111"/>
                    </a:lnTo>
                    <a:lnTo>
                      <a:pt x="40" y="119"/>
                    </a:lnTo>
                    <a:lnTo>
                      <a:pt x="43" y="132"/>
                    </a:lnTo>
                    <a:lnTo>
                      <a:pt x="46" y="139"/>
                    </a:lnTo>
                    <a:lnTo>
                      <a:pt x="53" y="140"/>
                    </a:lnTo>
                    <a:lnTo>
                      <a:pt x="62" y="148"/>
                    </a:lnTo>
                    <a:lnTo>
                      <a:pt x="73" y="172"/>
                    </a:lnTo>
                    <a:lnTo>
                      <a:pt x="73" y="181"/>
                    </a:lnTo>
                    <a:lnTo>
                      <a:pt x="80" y="203"/>
                    </a:lnTo>
                    <a:lnTo>
                      <a:pt x="96" y="213"/>
                    </a:lnTo>
                    <a:lnTo>
                      <a:pt x="105" y="224"/>
                    </a:lnTo>
                    <a:lnTo>
                      <a:pt x="108" y="237"/>
                    </a:lnTo>
                    <a:lnTo>
                      <a:pt x="118" y="250"/>
                    </a:lnTo>
                    <a:lnTo>
                      <a:pt x="127" y="258"/>
                    </a:lnTo>
                    <a:lnTo>
                      <a:pt x="127" y="264"/>
                    </a:lnTo>
                    <a:lnTo>
                      <a:pt x="134" y="274"/>
                    </a:lnTo>
                    <a:lnTo>
                      <a:pt x="135" y="279"/>
                    </a:lnTo>
                    <a:lnTo>
                      <a:pt x="138" y="277"/>
                    </a:lnTo>
                    <a:lnTo>
                      <a:pt x="140" y="272"/>
                    </a:lnTo>
                    <a:lnTo>
                      <a:pt x="146" y="267"/>
                    </a:lnTo>
                    <a:lnTo>
                      <a:pt x="161" y="263"/>
                    </a:lnTo>
                    <a:lnTo>
                      <a:pt x="175" y="267"/>
                    </a:lnTo>
                    <a:lnTo>
                      <a:pt x="189" y="274"/>
                    </a:lnTo>
                    <a:lnTo>
                      <a:pt x="191" y="293"/>
                    </a:lnTo>
                    <a:lnTo>
                      <a:pt x="199" y="280"/>
                    </a:lnTo>
                    <a:lnTo>
                      <a:pt x="208" y="269"/>
                    </a:lnTo>
                    <a:lnTo>
                      <a:pt x="216" y="256"/>
                    </a:lnTo>
                    <a:lnTo>
                      <a:pt x="226" y="245"/>
                    </a:lnTo>
                    <a:lnTo>
                      <a:pt x="237" y="242"/>
                    </a:lnTo>
                    <a:lnTo>
                      <a:pt x="250" y="238"/>
                    </a:lnTo>
                    <a:lnTo>
                      <a:pt x="261" y="235"/>
                    </a:lnTo>
                    <a:lnTo>
                      <a:pt x="273" y="232"/>
                    </a:lnTo>
                    <a:lnTo>
                      <a:pt x="283" y="229"/>
                    </a:lnTo>
                    <a:lnTo>
                      <a:pt x="294" y="224"/>
                    </a:lnTo>
                    <a:lnTo>
                      <a:pt x="305" y="219"/>
                    </a:lnTo>
                    <a:lnTo>
                      <a:pt x="316" y="214"/>
                    </a:lnTo>
                    <a:lnTo>
                      <a:pt x="318" y="206"/>
                    </a:lnTo>
                    <a:lnTo>
                      <a:pt x="321" y="197"/>
                    </a:lnTo>
                    <a:lnTo>
                      <a:pt x="323" y="189"/>
                    </a:lnTo>
                    <a:lnTo>
                      <a:pt x="324" y="181"/>
                    </a:lnTo>
                    <a:lnTo>
                      <a:pt x="316" y="168"/>
                    </a:lnTo>
                    <a:lnTo>
                      <a:pt x="313" y="17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83" name="Freeform 224"/>
              <p:cNvSpPr/>
              <p:nvPr/>
            </p:nvSpPr>
            <p:spPr>
              <a:xfrm>
                <a:off x="5291280" y="1770120"/>
                <a:ext cx="409320" cy="231480"/>
              </a:xfrm>
              <a:custGeom>
                <a:avLst/>
                <a:gdLst>
                  <a:gd name="textAreaLeft" fmla="*/ 0 w 409320"/>
                  <a:gd name="textAreaRight" fmla="*/ 409680 w 409320"/>
                  <a:gd name="textAreaTop" fmla="*/ 0 h 231480"/>
                  <a:gd name="textAreaBottom" fmla="*/ 231840 h 231480"/>
                  <a:gd name="GluePoint1X" fmla="*/ 119 w 258"/>
                  <a:gd name="GluePoint1Y" fmla="*/ 34 h 146"/>
                  <a:gd name="GluePoint2X" fmla="*/ 100 w 258"/>
                  <a:gd name="GluePoint2Y" fmla="*/ 35 h 146"/>
                  <a:gd name="GluePoint3X" fmla="*/ 81 w 258"/>
                  <a:gd name="GluePoint3Y" fmla="*/ 31 h 146"/>
                  <a:gd name="GluePoint4X" fmla="*/ 63 w 258"/>
                  <a:gd name="GluePoint4Y" fmla="*/ 18 h 146"/>
                  <a:gd name="GluePoint5X" fmla="*/ 39 w 258"/>
                  <a:gd name="GluePoint5Y" fmla="*/ 3 h 146"/>
                  <a:gd name="GluePoint6X" fmla="*/ 23 w 258"/>
                  <a:gd name="GluePoint6Y" fmla="*/ 3 h 146"/>
                  <a:gd name="GluePoint7X" fmla="*/ 8 w 258"/>
                  <a:gd name="GluePoint7Y" fmla="*/ 10 h 146"/>
                  <a:gd name="GluePoint8X" fmla="*/ 3 w 258"/>
                  <a:gd name="GluePoint8Y" fmla="*/ 27 h 146"/>
                  <a:gd name="GluePoint9X" fmla="*/ 12 w 258"/>
                  <a:gd name="GluePoint9Y" fmla="*/ 58 h 146"/>
                  <a:gd name="GluePoint10X" fmla="*/ 30 w 258"/>
                  <a:gd name="GluePoint10Y" fmla="*/ 76 h 146"/>
                  <a:gd name="GluePoint11X" fmla="*/ 27 w 258"/>
                  <a:gd name="GluePoint11Y" fmla="*/ 66 h 146"/>
                  <a:gd name="GluePoint12X" fmla="*/ 30 w 258"/>
                  <a:gd name="GluePoint12Y" fmla="*/ 60 h 146"/>
                  <a:gd name="GluePoint13X" fmla="*/ 38 w 258"/>
                  <a:gd name="GluePoint13Y" fmla="*/ 55 h 146"/>
                  <a:gd name="GluePoint14X" fmla="*/ 46 w 258"/>
                  <a:gd name="GluePoint14Y" fmla="*/ 56 h 146"/>
                  <a:gd name="GluePoint15X" fmla="*/ 44 w 258"/>
                  <a:gd name="GluePoint15Y" fmla="*/ 51 h 146"/>
                  <a:gd name="GluePoint16X" fmla="*/ 58 w 258"/>
                  <a:gd name="GluePoint16Y" fmla="*/ 58 h 146"/>
                  <a:gd name="GluePoint17X" fmla="*/ 68 w 258"/>
                  <a:gd name="GluePoint17Y" fmla="*/ 64 h 146"/>
                  <a:gd name="GluePoint18X" fmla="*/ 71 w 258"/>
                  <a:gd name="GluePoint18Y" fmla="*/ 68 h 146"/>
                  <a:gd name="GluePoint19X" fmla="*/ 73 w 258"/>
                  <a:gd name="GluePoint19Y" fmla="*/ 74 h 146"/>
                  <a:gd name="GluePoint20X" fmla="*/ 93 w 258"/>
                  <a:gd name="GluePoint20Y" fmla="*/ 74 h 146"/>
                  <a:gd name="GluePoint21X" fmla="*/ 104 w 258"/>
                  <a:gd name="GluePoint21Y" fmla="*/ 85 h 146"/>
                  <a:gd name="GluePoint22X" fmla="*/ 111 w 258"/>
                  <a:gd name="GluePoint22Y" fmla="*/ 95 h 146"/>
                  <a:gd name="GluePoint23X" fmla="*/ 130 w 258"/>
                  <a:gd name="GluePoint23Y" fmla="*/ 108 h 146"/>
                  <a:gd name="GluePoint24X" fmla="*/ 147 w 258"/>
                  <a:gd name="GluePoint24Y" fmla="*/ 117 h 146"/>
                  <a:gd name="GluePoint25X" fmla="*/ 168 w 258"/>
                  <a:gd name="GluePoint25Y" fmla="*/ 127 h 146"/>
                  <a:gd name="GluePoint26X" fmla="*/ 181 w 258"/>
                  <a:gd name="GluePoint26Y" fmla="*/ 133 h 146"/>
                  <a:gd name="GluePoint27X" fmla="*/ 182 w 258"/>
                  <a:gd name="GluePoint27Y" fmla="*/ 145 h 146"/>
                  <a:gd name="GluePoint28X" fmla="*/ 200 w 258"/>
                  <a:gd name="GluePoint28Y" fmla="*/ 145 h 146"/>
                  <a:gd name="GluePoint29X" fmla="*/ 200 w 258"/>
                  <a:gd name="GluePoint29Y" fmla="*/ 138 h 146"/>
                  <a:gd name="GluePoint30X" fmla="*/ 198 w 258"/>
                  <a:gd name="GluePoint30Y" fmla="*/ 121 h 146"/>
                  <a:gd name="GluePoint31X" fmla="*/ 190 w 258"/>
                  <a:gd name="GluePoint31Y" fmla="*/ 114 h 146"/>
                  <a:gd name="GluePoint32X" fmla="*/ 187 w 258"/>
                  <a:gd name="GluePoint32Y" fmla="*/ 109 h 146"/>
                  <a:gd name="GluePoint33X" fmla="*/ 200 w 258"/>
                  <a:gd name="GluePoint33Y" fmla="*/ 105 h 146"/>
                  <a:gd name="GluePoint34X" fmla="*/ 208 w 258"/>
                  <a:gd name="GluePoint34Y" fmla="*/ 95 h 146"/>
                  <a:gd name="GluePoint35X" fmla="*/ 206 w 258"/>
                  <a:gd name="GluePoint35Y" fmla="*/ 85 h 146"/>
                  <a:gd name="GluePoint36X" fmla="*/ 220 w 258"/>
                  <a:gd name="GluePoint36Y" fmla="*/ 79 h 146"/>
                  <a:gd name="GluePoint37X" fmla="*/ 225 w 258"/>
                  <a:gd name="GluePoint37Y" fmla="*/ 85 h 146"/>
                  <a:gd name="GluePoint38X" fmla="*/ 225 w 258"/>
                  <a:gd name="GluePoint38Y" fmla="*/ 92 h 146"/>
                  <a:gd name="GluePoint39X" fmla="*/ 230 w 258"/>
                  <a:gd name="GluePoint39Y" fmla="*/ 93 h 146"/>
                  <a:gd name="GluePoint40X" fmla="*/ 247 w 258"/>
                  <a:gd name="GluePoint40Y" fmla="*/ 90 h 146"/>
                  <a:gd name="GluePoint41X" fmla="*/ 258 w 258"/>
                  <a:gd name="GluePoint41Y" fmla="*/ 84 h 146"/>
                  <a:gd name="GluePoint42X" fmla="*/ 238 w 258"/>
                  <a:gd name="GluePoint42Y" fmla="*/ 76 h 146"/>
                  <a:gd name="GluePoint43X" fmla="*/ 235 w 258"/>
                  <a:gd name="GluePoint43Y" fmla="*/ 71 h 146"/>
                  <a:gd name="GluePoint44X" fmla="*/ 224 w 258"/>
                  <a:gd name="GluePoint44Y" fmla="*/ 76 h 146"/>
                  <a:gd name="GluePoint45X" fmla="*/ 214 w 258"/>
                  <a:gd name="GluePoint45Y" fmla="*/ 71 h 146"/>
                  <a:gd name="GluePoint46X" fmla="*/ 225 w 258"/>
                  <a:gd name="GluePoint46Y" fmla="*/ 60 h 146"/>
                  <a:gd name="GluePoint47X" fmla="*/ 219 w 258"/>
                  <a:gd name="GluePoint47Y" fmla="*/ 56 h 146"/>
                  <a:gd name="GluePoint48X" fmla="*/ 212 w 258"/>
                  <a:gd name="GluePoint48Y" fmla="*/ 61 h 146"/>
                  <a:gd name="GluePoint49X" fmla="*/ 203 w 258"/>
                  <a:gd name="GluePoint49Y" fmla="*/ 71 h 146"/>
                  <a:gd name="GluePoint50X" fmla="*/ 182 w 258"/>
                  <a:gd name="GluePoint50Y" fmla="*/ 76 h 146"/>
                  <a:gd name="GluePoint51X" fmla="*/ 163 w 258"/>
                  <a:gd name="GluePoint51Y" fmla="*/ 66 h 146"/>
                  <a:gd name="GluePoint52X" fmla="*/ 152 w 258"/>
                  <a:gd name="GluePoint52Y" fmla="*/ 58 h 146"/>
                  <a:gd name="GluePoint53X" fmla="*/ 150 w 258"/>
                  <a:gd name="GluePoint53Y" fmla="*/ 47 h 146"/>
                  <a:gd name="GluePoint54X" fmla="*/ 141 w 258"/>
                  <a:gd name="GluePoint54Y" fmla="*/ 40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258" h="146">
                    <a:moveTo>
                      <a:pt x="130" y="32"/>
                    </a:moveTo>
                    <a:lnTo>
                      <a:pt x="119" y="34"/>
                    </a:lnTo>
                    <a:lnTo>
                      <a:pt x="109" y="35"/>
                    </a:lnTo>
                    <a:lnTo>
                      <a:pt x="100" y="35"/>
                    </a:lnTo>
                    <a:lnTo>
                      <a:pt x="90" y="37"/>
                    </a:lnTo>
                    <a:lnTo>
                      <a:pt x="81" y="31"/>
                    </a:lnTo>
                    <a:lnTo>
                      <a:pt x="73" y="24"/>
                    </a:lnTo>
                    <a:lnTo>
                      <a:pt x="63" y="18"/>
                    </a:lnTo>
                    <a:lnTo>
                      <a:pt x="55" y="11"/>
                    </a:lnTo>
                    <a:lnTo>
                      <a:pt x="39" y="3"/>
                    </a:lnTo>
                    <a:lnTo>
                      <a:pt x="31" y="0"/>
                    </a:lnTo>
                    <a:lnTo>
                      <a:pt x="23" y="3"/>
                    </a:lnTo>
                    <a:lnTo>
                      <a:pt x="15" y="6"/>
                    </a:lnTo>
                    <a:lnTo>
                      <a:pt x="8" y="10"/>
                    </a:lnTo>
                    <a:lnTo>
                      <a:pt x="0" y="11"/>
                    </a:lnTo>
                    <a:lnTo>
                      <a:pt x="3" y="27"/>
                    </a:lnTo>
                    <a:lnTo>
                      <a:pt x="8" y="43"/>
                    </a:lnTo>
                    <a:lnTo>
                      <a:pt x="12" y="58"/>
                    </a:lnTo>
                    <a:lnTo>
                      <a:pt x="15" y="74"/>
                    </a:lnTo>
                    <a:lnTo>
                      <a:pt x="30" y="76"/>
                    </a:lnTo>
                    <a:lnTo>
                      <a:pt x="31" y="76"/>
                    </a:lnTo>
                    <a:lnTo>
                      <a:pt x="27" y="66"/>
                    </a:lnTo>
                    <a:lnTo>
                      <a:pt x="27" y="64"/>
                    </a:lnTo>
                    <a:lnTo>
                      <a:pt x="30" y="60"/>
                    </a:lnTo>
                    <a:lnTo>
                      <a:pt x="38" y="60"/>
                    </a:lnTo>
                    <a:lnTo>
                      <a:pt x="38" y="55"/>
                    </a:lnTo>
                    <a:lnTo>
                      <a:pt x="39" y="55"/>
                    </a:lnTo>
                    <a:lnTo>
                      <a:pt x="46" y="56"/>
                    </a:lnTo>
                    <a:lnTo>
                      <a:pt x="41" y="53"/>
                    </a:lnTo>
                    <a:lnTo>
                      <a:pt x="44" y="51"/>
                    </a:lnTo>
                    <a:lnTo>
                      <a:pt x="46" y="50"/>
                    </a:lnTo>
                    <a:lnTo>
                      <a:pt x="58" y="58"/>
                    </a:lnTo>
                    <a:lnTo>
                      <a:pt x="66" y="58"/>
                    </a:lnTo>
                    <a:lnTo>
                      <a:pt x="68" y="64"/>
                    </a:lnTo>
                    <a:lnTo>
                      <a:pt x="73" y="66"/>
                    </a:lnTo>
                    <a:lnTo>
                      <a:pt x="71" y="68"/>
                    </a:lnTo>
                    <a:lnTo>
                      <a:pt x="71" y="72"/>
                    </a:lnTo>
                    <a:lnTo>
                      <a:pt x="73" y="74"/>
                    </a:lnTo>
                    <a:lnTo>
                      <a:pt x="90" y="77"/>
                    </a:lnTo>
                    <a:lnTo>
                      <a:pt x="93" y="74"/>
                    </a:lnTo>
                    <a:lnTo>
                      <a:pt x="100" y="77"/>
                    </a:lnTo>
                    <a:lnTo>
                      <a:pt x="104" y="85"/>
                    </a:lnTo>
                    <a:lnTo>
                      <a:pt x="109" y="90"/>
                    </a:lnTo>
                    <a:lnTo>
                      <a:pt x="111" y="95"/>
                    </a:lnTo>
                    <a:lnTo>
                      <a:pt x="116" y="100"/>
                    </a:lnTo>
                    <a:lnTo>
                      <a:pt x="130" y="108"/>
                    </a:lnTo>
                    <a:lnTo>
                      <a:pt x="139" y="114"/>
                    </a:lnTo>
                    <a:lnTo>
                      <a:pt x="147" y="117"/>
                    </a:lnTo>
                    <a:lnTo>
                      <a:pt x="163" y="129"/>
                    </a:lnTo>
                    <a:lnTo>
                      <a:pt x="168" y="127"/>
                    </a:lnTo>
                    <a:lnTo>
                      <a:pt x="179" y="132"/>
                    </a:lnTo>
                    <a:lnTo>
                      <a:pt x="181" y="133"/>
                    </a:lnTo>
                    <a:lnTo>
                      <a:pt x="179" y="137"/>
                    </a:lnTo>
                    <a:lnTo>
                      <a:pt x="182" y="145"/>
                    </a:lnTo>
                    <a:lnTo>
                      <a:pt x="200" y="146"/>
                    </a:lnTo>
                    <a:lnTo>
                      <a:pt x="200" y="145"/>
                    </a:lnTo>
                    <a:lnTo>
                      <a:pt x="198" y="142"/>
                    </a:lnTo>
                    <a:lnTo>
                      <a:pt x="200" y="138"/>
                    </a:lnTo>
                    <a:lnTo>
                      <a:pt x="204" y="130"/>
                    </a:lnTo>
                    <a:lnTo>
                      <a:pt x="198" y="121"/>
                    </a:lnTo>
                    <a:lnTo>
                      <a:pt x="197" y="116"/>
                    </a:lnTo>
                    <a:lnTo>
                      <a:pt x="190" y="114"/>
                    </a:lnTo>
                    <a:lnTo>
                      <a:pt x="185" y="109"/>
                    </a:lnTo>
                    <a:lnTo>
                      <a:pt x="187" y="109"/>
                    </a:lnTo>
                    <a:lnTo>
                      <a:pt x="187" y="105"/>
                    </a:lnTo>
                    <a:lnTo>
                      <a:pt x="200" y="105"/>
                    </a:lnTo>
                    <a:lnTo>
                      <a:pt x="201" y="96"/>
                    </a:lnTo>
                    <a:lnTo>
                      <a:pt x="208" y="95"/>
                    </a:lnTo>
                    <a:lnTo>
                      <a:pt x="206" y="88"/>
                    </a:lnTo>
                    <a:lnTo>
                      <a:pt x="206" y="85"/>
                    </a:lnTo>
                    <a:lnTo>
                      <a:pt x="212" y="85"/>
                    </a:lnTo>
                    <a:lnTo>
                      <a:pt x="220" y="79"/>
                    </a:lnTo>
                    <a:lnTo>
                      <a:pt x="222" y="79"/>
                    </a:lnTo>
                    <a:lnTo>
                      <a:pt x="225" y="85"/>
                    </a:lnTo>
                    <a:lnTo>
                      <a:pt x="222" y="88"/>
                    </a:lnTo>
                    <a:lnTo>
                      <a:pt x="225" y="92"/>
                    </a:lnTo>
                    <a:lnTo>
                      <a:pt x="227" y="93"/>
                    </a:lnTo>
                    <a:lnTo>
                      <a:pt x="230" y="93"/>
                    </a:lnTo>
                    <a:lnTo>
                      <a:pt x="244" y="93"/>
                    </a:lnTo>
                    <a:lnTo>
                      <a:pt x="247" y="90"/>
                    </a:lnTo>
                    <a:lnTo>
                      <a:pt x="252" y="88"/>
                    </a:lnTo>
                    <a:lnTo>
                      <a:pt x="258" y="84"/>
                    </a:lnTo>
                    <a:lnTo>
                      <a:pt x="244" y="79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5" y="71"/>
                    </a:lnTo>
                    <a:lnTo>
                      <a:pt x="231" y="79"/>
                    </a:lnTo>
                    <a:lnTo>
                      <a:pt x="224" y="76"/>
                    </a:lnTo>
                    <a:lnTo>
                      <a:pt x="220" y="72"/>
                    </a:lnTo>
                    <a:lnTo>
                      <a:pt x="214" y="71"/>
                    </a:lnTo>
                    <a:lnTo>
                      <a:pt x="214" y="69"/>
                    </a:lnTo>
                    <a:lnTo>
                      <a:pt x="225" y="60"/>
                    </a:lnTo>
                    <a:lnTo>
                      <a:pt x="224" y="58"/>
                    </a:lnTo>
                    <a:lnTo>
                      <a:pt x="219" y="56"/>
                    </a:lnTo>
                    <a:lnTo>
                      <a:pt x="217" y="61"/>
                    </a:lnTo>
                    <a:lnTo>
                      <a:pt x="212" y="61"/>
                    </a:lnTo>
                    <a:lnTo>
                      <a:pt x="211" y="66"/>
                    </a:lnTo>
                    <a:lnTo>
                      <a:pt x="203" y="71"/>
                    </a:lnTo>
                    <a:lnTo>
                      <a:pt x="195" y="79"/>
                    </a:lnTo>
                    <a:lnTo>
                      <a:pt x="182" y="76"/>
                    </a:lnTo>
                    <a:lnTo>
                      <a:pt x="170" y="77"/>
                    </a:lnTo>
                    <a:lnTo>
                      <a:pt x="163" y="66"/>
                    </a:lnTo>
                    <a:lnTo>
                      <a:pt x="154" y="64"/>
                    </a:lnTo>
                    <a:lnTo>
                      <a:pt x="152" y="58"/>
                    </a:lnTo>
                    <a:lnTo>
                      <a:pt x="154" y="56"/>
                    </a:lnTo>
                    <a:lnTo>
                      <a:pt x="150" y="47"/>
                    </a:lnTo>
                    <a:lnTo>
                      <a:pt x="147" y="47"/>
                    </a:lnTo>
                    <a:lnTo>
                      <a:pt x="141" y="40"/>
                    </a:lnTo>
                    <a:lnTo>
                      <a:pt x="130" y="3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84" name="Freeform 225"/>
              <p:cNvSpPr/>
              <p:nvPr/>
            </p:nvSpPr>
            <p:spPr>
              <a:xfrm>
                <a:off x="7213680" y="3362400"/>
                <a:ext cx="12240" cy="1404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4040"/>
                  <a:gd name="textAreaBottom" fmla="*/ 14400 h 14040"/>
                  <a:gd name="GluePoint1X" fmla="*/ 2 w 8"/>
                  <a:gd name="GluePoint1Y" fmla="*/ 9 h 9"/>
                  <a:gd name="GluePoint2X" fmla="*/ 0 w 8"/>
                  <a:gd name="GluePoint2Y" fmla="*/ 5 h 9"/>
                  <a:gd name="GluePoint3X" fmla="*/ 5 w 8"/>
                  <a:gd name="GluePoint3Y" fmla="*/ 0 h 9"/>
                  <a:gd name="GluePoint4X" fmla="*/ 8 w 8"/>
                  <a:gd name="GluePoint4Y" fmla="*/ 9 h 9"/>
                  <a:gd name="GluePoint5X" fmla="*/ 2 w 8"/>
                  <a:gd name="GluePoint5Y" fmla="*/ 9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9">
                    <a:moveTo>
                      <a:pt x="2" y="9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8" y="9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85" name="Freeform 226"/>
              <p:cNvSpPr/>
              <p:nvPr/>
            </p:nvSpPr>
            <p:spPr>
              <a:xfrm>
                <a:off x="7224840" y="3357720"/>
                <a:ext cx="25200" cy="1872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8720"/>
                  <a:gd name="textAreaBottom" fmla="*/ 19080 h 18720"/>
                  <a:gd name="GluePoint1X" fmla="*/ 0 w 16"/>
                  <a:gd name="GluePoint1Y" fmla="*/ 0 h 12"/>
                  <a:gd name="GluePoint2X" fmla="*/ 5 w 16"/>
                  <a:gd name="GluePoint2Y" fmla="*/ 5 h 12"/>
                  <a:gd name="GluePoint3X" fmla="*/ 9 w 16"/>
                  <a:gd name="GluePoint3Y" fmla="*/ 3 h 12"/>
                  <a:gd name="GluePoint4X" fmla="*/ 13 w 16"/>
                  <a:gd name="GluePoint4Y" fmla="*/ 0 h 12"/>
                  <a:gd name="GluePoint5X" fmla="*/ 16 w 16"/>
                  <a:gd name="GluePoint5Y" fmla="*/ 3 h 12"/>
                  <a:gd name="GluePoint6X" fmla="*/ 16 w 16"/>
                  <a:gd name="GluePoint6Y" fmla="*/ 7 h 12"/>
                  <a:gd name="GluePoint7X" fmla="*/ 13 w 16"/>
                  <a:gd name="GluePoint7Y" fmla="*/ 10 h 12"/>
                  <a:gd name="GluePoint8X" fmla="*/ 6 w 16"/>
                  <a:gd name="GluePoint8Y" fmla="*/ 12 h 12"/>
                  <a:gd name="GluePoint9X" fmla="*/ 1 w 16"/>
                  <a:gd name="GluePoint9Y" fmla="*/ 7 h 12"/>
                  <a:gd name="GluePoint10X" fmla="*/ 0 w 16"/>
                  <a:gd name="GluePoint10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2">
                    <a:moveTo>
                      <a:pt x="0" y="0"/>
                    </a:moveTo>
                    <a:lnTo>
                      <a:pt x="5" y="5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6" y="12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86" name="Freeform 227"/>
              <p:cNvSpPr/>
              <p:nvPr/>
            </p:nvSpPr>
            <p:spPr>
              <a:xfrm>
                <a:off x="7373880" y="335592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6 h 6"/>
                  <a:gd name="GluePoint2X" fmla="*/ 0 w 3"/>
                  <a:gd name="GluePoint2Y" fmla="*/ 3 h 6"/>
                  <a:gd name="GluePoint3X" fmla="*/ 3 w 3"/>
                  <a:gd name="GluePoint3Y" fmla="*/ 0 h 6"/>
                  <a:gd name="GluePoint4X" fmla="*/ 0 w 3"/>
                  <a:gd name="GluePoint4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6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87" name="Freeform 228"/>
              <p:cNvSpPr/>
              <p:nvPr/>
            </p:nvSpPr>
            <p:spPr>
              <a:xfrm>
                <a:off x="7361280" y="342756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1 w 8"/>
                  <a:gd name="GluePoint1Y" fmla="*/ 1 h 11"/>
                  <a:gd name="GluePoint2X" fmla="*/ 3 w 8"/>
                  <a:gd name="GluePoint2Y" fmla="*/ 3 h 11"/>
                  <a:gd name="GluePoint3X" fmla="*/ 4 w 8"/>
                  <a:gd name="GluePoint3Y" fmla="*/ 0 h 11"/>
                  <a:gd name="GluePoint4X" fmla="*/ 4 w 8"/>
                  <a:gd name="GluePoint4Y" fmla="*/ 3 h 11"/>
                  <a:gd name="GluePoint5X" fmla="*/ 6 w 8"/>
                  <a:gd name="GluePoint5Y" fmla="*/ 1 h 11"/>
                  <a:gd name="GluePoint6X" fmla="*/ 8 w 8"/>
                  <a:gd name="GluePoint6Y" fmla="*/ 9 h 11"/>
                  <a:gd name="GluePoint7X" fmla="*/ 1 w 8"/>
                  <a:gd name="GluePoint7Y" fmla="*/ 11 h 11"/>
                  <a:gd name="GluePoint8X" fmla="*/ 0 w 8"/>
                  <a:gd name="GluePoint8Y" fmla="*/ 8 h 11"/>
                  <a:gd name="GluePoint9X" fmla="*/ 1 w 8"/>
                  <a:gd name="GluePoint9Y" fmla="*/ 1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1" y="1"/>
                    </a:moveTo>
                    <a:lnTo>
                      <a:pt x="3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9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88" name="Freeform 229"/>
              <p:cNvSpPr/>
              <p:nvPr/>
            </p:nvSpPr>
            <p:spPr>
              <a:xfrm>
                <a:off x="7418520" y="35035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6 w 8"/>
                  <a:gd name="GluePoint1Y" fmla="*/ 0 h 6"/>
                  <a:gd name="GluePoint2X" fmla="*/ 8 w 8"/>
                  <a:gd name="GluePoint2Y" fmla="*/ 2 h 6"/>
                  <a:gd name="GluePoint3X" fmla="*/ 0 w 8"/>
                  <a:gd name="GluePoint3Y" fmla="*/ 6 h 6"/>
                  <a:gd name="GluePoint4X" fmla="*/ 0 w 8"/>
                  <a:gd name="GluePoint4Y" fmla="*/ 3 h 6"/>
                  <a:gd name="GluePoint5X" fmla="*/ 6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6" y="0"/>
                    </a:moveTo>
                    <a:lnTo>
                      <a:pt x="8" y="2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89" name="Freeform 230"/>
              <p:cNvSpPr/>
              <p:nvPr/>
            </p:nvSpPr>
            <p:spPr>
              <a:xfrm>
                <a:off x="7691400" y="37353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4 w 6"/>
                  <a:gd name="GluePoint1Y" fmla="*/ 0 h 16"/>
                  <a:gd name="GluePoint2X" fmla="*/ 6 w 6"/>
                  <a:gd name="GluePoint2Y" fmla="*/ 3 h 16"/>
                  <a:gd name="GluePoint3X" fmla="*/ 6 w 6"/>
                  <a:gd name="GluePoint3Y" fmla="*/ 8 h 16"/>
                  <a:gd name="GluePoint4X" fmla="*/ 0 w 6"/>
                  <a:gd name="GluePoint4Y" fmla="*/ 16 h 16"/>
                  <a:gd name="GluePoint5X" fmla="*/ 1 w 6"/>
                  <a:gd name="GluePoint5Y" fmla="*/ 8 h 16"/>
                  <a:gd name="GluePoint6X" fmla="*/ 4 w 6"/>
                  <a:gd name="GluePoint6Y" fmla="*/ 3 h 16"/>
                  <a:gd name="GluePoint7X" fmla="*/ 4 w 6"/>
                  <a:gd name="GluePoint7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4" y="0"/>
                    </a:moveTo>
                    <a:lnTo>
                      <a:pt x="6" y="3"/>
                    </a:lnTo>
                    <a:lnTo>
                      <a:pt x="6" y="8"/>
                    </a:lnTo>
                    <a:lnTo>
                      <a:pt x="0" y="16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90" name="Freeform 231"/>
              <p:cNvSpPr/>
              <p:nvPr/>
            </p:nvSpPr>
            <p:spPr>
              <a:xfrm>
                <a:off x="7683480" y="380700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1 w 1"/>
                  <a:gd name="GluePoint2Y" fmla="*/ 2 h 5"/>
                  <a:gd name="GluePoint3X" fmla="*/ 0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91" name="Freeform 232"/>
              <p:cNvSpPr/>
              <p:nvPr/>
            </p:nvSpPr>
            <p:spPr>
              <a:xfrm>
                <a:off x="7194600" y="4037040"/>
                <a:ext cx="31320" cy="1548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5480"/>
                  <a:gd name="textAreaBottom" fmla="*/ 15840 h 15480"/>
                  <a:gd name="GluePoint1X" fmla="*/ 0 w 20"/>
                  <a:gd name="GluePoint1Y" fmla="*/ 5 h 10"/>
                  <a:gd name="GluePoint2X" fmla="*/ 12 w 20"/>
                  <a:gd name="GluePoint2Y" fmla="*/ 0 h 10"/>
                  <a:gd name="GluePoint3X" fmla="*/ 20 w 20"/>
                  <a:gd name="GluePoint3Y" fmla="*/ 6 h 10"/>
                  <a:gd name="GluePoint4X" fmla="*/ 14 w 20"/>
                  <a:gd name="GluePoint4Y" fmla="*/ 6 h 10"/>
                  <a:gd name="GluePoint5X" fmla="*/ 11 w 20"/>
                  <a:gd name="GluePoint5Y" fmla="*/ 10 h 10"/>
                  <a:gd name="GluePoint6X" fmla="*/ 3 w 20"/>
                  <a:gd name="GluePoint6Y" fmla="*/ 8 h 10"/>
                  <a:gd name="GluePoint7X" fmla="*/ 0 w 20"/>
                  <a:gd name="GluePoint7Y" fmla="*/ 8 h 10"/>
                  <a:gd name="GluePoint8X" fmla="*/ 0 w 20"/>
                  <a:gd name="GluePoint8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0">
                    <a:moveTo>
                      <a:pt x="0" y="5"/>
                    </a:moveTo>
                    <a:lnTo>
                      <a:pt x="12" y="0"/>
                    </a:lnTo>
                    <a:lnTo>
                      <a:pt x="20" y="6"/>
                    </a:lnTo>
                    <a:lnTo>
                      <a:pt x="14" y="6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92" name="Freeform 233"/>
              <p:cNvSpPr/>
              <p:nvPr/>
            </p:nvSpPr>
            <p:spPr>
              <a:xfrm>
                <a:off x="7388280" y="4154400"/>
                <a:ext cx="9000" cy="154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5480"/>
                  <a:gd name="textAreaBottom" fmla="*/ 15840 h 15480"/>
                  <a:gd name="GluePoint1X" fmla="*/ 3 w 6"/>
                  <a:gd name="GluePoint1Y" fmla="*/ 0 h 10"/>
                  <a:gd name="GluePoint2X" fmla="*/ 5 w 6"/>
                  <a:gd name="GluePoint2Y" fmla="*/ 0 h 10"/>
                  <a:gd name="GluePoint3X" fmla="*/ 6 w 6"/>
                  <a:gd name="GluePoint3Y" fmla="*/ 3 h 10"/>
                  <a:gd name="GluePoint4X" fmla="*/ 5 w 6"/>
                  <a:gd name="GluePoint4Y" fmla="*/ 8 h 10"/>
                  <a:gd name="GluePoint5X" fmla="*/ 0 w 6"/>
                  <a:gd name="GluePoint5Y" fmla="*/ 10 h 10"/>
                  <a:gd name="GluePoint6X" fmla="*/ 2 w 6"/>
                  <a:gd name="GluePoint6Y" fmla="*/ 2 h 10"/>
                  <a:gd name="GluePoint7X" fmla="*/ 3 w 6"/>
                  <a:gd name="GluePoint7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0">
                    <a:moveTo>
                      <a:pt x="3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0" y="10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93" name="Freeform 234"/>
              <p:cNvSpPr/>
              <p:nvPr/>
            </p:nvSpPr>
            <p:spPr>
              <a:xfrm>
                <a:off x="7388280" y="4170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0 w 5"/>
                  <a:gd name="GluePoint1Y" fmla="*/ 1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0 w 5"/>
                  <a:gd name="GluePoint4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0" y="1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94" name="Freeform 235"/>
              <p:cNvSpPr/>
              <p:nvPr/>
            </p:nvSpPr>
            <p:spPr>
              <a:xfrm>
                <a:off x="7288200" y="4179960"/>
                <a:ext cx="91800" cy="78840"/>
              </a:xfrm>
              <a:custGeom>
                <a:avLst/>
                <a:gdLst>
                  <a:gd name="textAreaLeft" fmla="*/ 0 w 91800"/>
                  <a:gd name="textAreaRight" fmla="*/ 92160 w 91800"/>
                  <a:gd name="textAreaTop" fmla="*/ 0 h 78840"/>
                  <a:gd name="textAreaBottom" fmla="*/ 79200 h 78840"/>
                  <a:gd name="GluePoint1X" fmla="*/ 12 w 58"/>
                  <a:gd name="GluePoint1Y" fmla="*/ 0 h 50"/>
                  <a:gd name="GluePoint2X" fmla="*/ 15 w 58"/>
                  <a:gd name="GluePoint2Y" fmla="*/ 2 h 50"/>
                  <a:gd name="GluePoint3X" fmla="*/ 22 w 58"/>
                  <a:gd name="GluePoint3Y" fmla="*/ 3 h 50"/>
                  <a:gd name="GluePoint4X" fmla="*/ 25 w 58"/>
                  <a:gd name="GluePoint4Y" fmla="*/ 7 h 50"/>
                  <a:gd name="GluePoint5X" fmla="*/ 33 w 58"/>
                  <a:gd name="GluePoint5Y" fmla="*/ 8 h 50"/>
                  <a:gd name="GluePoint6X" fmla="*/ 47 w 58"/>
                  <a:gd name="GluePoint6Y" fmla="*/ 5 h 50"/>
                  <a:gd name="GluePoint7X" fmla="*/ 52 w 58"/>
                  <a:gd name="GluePoint7Y" fmla="*/ 2 h 50"/>
                  <a:gd name="GluePoint8X" fmla="*/ 54 w 58"/>
                  <a:gd name="GluePoint8Y" fmla="*/ 3 h 50"/>
                  <a:gd name="GluePoint9X" fmla="*/ 57 w 58"/>
                  <a:gd name="GluePoint9Y" fmla="*/ 2 h 50"/>
                  <a:gd name="GluePoint10X" fmla="*/ 58 w 58"/>
                  <a:gd name="GluePoint10Y" fmla="*/ 2 h 50"/>
                  <a:gd name="GluePoint11X" fmla="*/ 58 w 58"/>
                  <a:gd name="GluePoint11Y" fmla="*/ 5 h 50"/>
                  <a:gd name="GluePoint12X" fmla="*/ 57 w 58"/>
                  <a:gd name="GluePoint12Y" fmla="*/ 10 h 50"/>
                  <a:gd name="GluePoint13X" fmla="*/ 44 w 58"/>
                  <a:gd name="GluePoint13Y" fmla="*/ 29 h 50"/>
                  <a:gd name="GluePoint14X" fmla="*/ 47 w 58"/>
                  <a:gd name="GluePoint14Y" fmla="*/ 23 h 50"/>
                  <a:gd name="GluePoint15X" fmla="*/ 41 w 58"/>
                  <a:gd name="GluePoint15Y" fmla="*/ 27 h 50"/>
                  <a:gd name="GluePoint16X" fmla="*/ 34 w 58"/>
                  <a:gd name="GluePoint16Y" fmla="*/ 35 h 50"/>
                  <a:gd name="GluePoint17X" fmla="*/ 28 w 58"/>
                  <a:gd name="GluePoint17Y" fmla="*/ 37 h 50"/>
                  <a:gd name="GluePoint18X" fmla="*/ 19 w 58"/>
                  <a:gd name="GluePoint18Y" fmla="*/ 45 h 50"/>
                  <a:gd name="GluePoint19X" fmla="*/ 19 w 58"/>
                  <a:gd name="GluePoint19Y" fmla="*/ 42 h 50"/>
                  <a:gd name="GluePoint20X" fmla="*/ 15 w 58"/>
                  <a:gd name="GluePoint20Y" fmla="*/ 44 h 50"/>
                  <a:gd name="GluePoint21X" fmla="*/ 12 w 58"/>
                  <a:gd name="GluePoint21Y" fmla="*/ 48 h 50"/>
                  <a:gd name="GluePoint22X" fmla="*/ 9 w 58"/>
                  <a:gd name="GluePoint22Y" fmla="*/ 50 h 50"/>
                  <a:gd name="GluePoint23X" fmla="*/ 0 w 58"/>
                  <a:gd name="GluePoint23Y" fmla="*/ 48 h 50"/>
                  <a:gd name="GluePoint24X" fmla="*/ 0 w 58"/>
                  <a:gd name="GluePoint24Y" fmla="*/ 47 h 50"/>
                  <a:gd name="GluePoint25X" fmla="*/ 3 w 58"/>
                  <a:gd name="GluePoint25Y" fmla="*/ 45 h 50"/>
                  <a:gd name="GluePoint26X" fmla="*/ 0 w 58"/>
                  <a:gd name="GluePoint26Y" fmla="*/ 44 h 50"/>
                  <a:gd name="GluePoint27X" fmla="*/ 0 w 58"/>
                  <a:gd name="GluePoint27Y" fmla="*/ 35 h 50"/>
                  <a:gd name="GluePoint28X" fmla="*/ 3 w 58"/>
                  <a:gd name="GluePoint28Y" fmla="*/ 26 h 50"/>
                  <a:gd name="GluePoint29X" fmla="*/ 3 w 58"/>
                  <a:gd name="GluePoint29Y" fmla="*/ 31 h 50"/>
                  <a:gd name="GluePoint30X" fmla="*/ 6 w 58"/>
                  <a:gd name="GluePoint30Y" fmla="*/ 27 h 50"/>
                  <a:gd name="GluePoint31X" fmla="*/ 4 w 58"/>
                  <a:gd name="GluePoint31Y" fmla="*/ 21 h 50"/>
                  <a:gd name="GluePoint32X" fmla="*/ 6 w 58"/>
                  <a:gd name="GluePoint32Y" fmla="*/ 10 h 50"/>
                  <a:gd name="GluePoint33X" fmla="*/ 12 w 58"/>
                  <a:gd name="GluePoint33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58" h="50">
                    <a:moveTo>
                      <a:pt x="12" y="0"/>
                    </a:moveTo>
                    <a:lnTo>
                      <a:pt x="15" y="2"/>
                    </a:lnTo>
                    <a:lnTo>
                      <a:pt x="22" y="3"/>
                    </a:lnTo>
                    <a:lnTo>
                      <a:pt x="25" y="7"/>
                    </a:lnTo>
                    <a:lnTo>
                      <a:pt x="33" y="8"/>
                    </a:lnTo>
                    <a:lnTo>
                      <a:pt x="47" y="5"/>
                    </a:lnTo>
                    <a:lnTo>
                      <a:pt x="52" y="2"/>
                    </a:lnTo>
                    <a:lnTo>
                      <a:pt x="54" y="3"/>
                    </a:lnTo>
                    <a:lnTo>
                      <a:pt x="57" y="2"/>
                    </a:lnTo>
                    <a:lnTo>
                      <a:pt x="58" y="2"/>
                    </a:lnTo>
                    <a:lnTo>
                      <a:pt x="58" y="5"/>
                    </a:lnTo>
                    <a:lnTo>
                      <a:pt x="57" y="10"/>
                    </a:lnTo>
                    <a:lnTo>
                      <a:pt x="44" y="29"/>
                    </a:lnTo>
                    <a:lnTo>
                      <a:pt x="47" y="23"/>
                    </a:lnTo>
                    <a:lnTo>
                      <a:pt x="41" y="27"/>
                    </a:lnTo>
                    <a:lnTo>
                      <a:pt x="34" y="35"/>
                    </a:lnTo>
                    <a:lnTo>
                      <a:pt x="28" y="37"/>
                    </a:lnTo>
                    <a:lnTo>
                      <a:pt x="19" y="45"/>
                    </a:lnTo>
                    <a:lnTo>
                      <a:pt x="19" y="42"/>
                    </a:lnTo>
                    <a:lnTo>
                      <a:pt x="15" y="44"/>
                    </a:lnTo>
                    <a:lnTo>
                      <a:pt x="12" y="48"/>
                    </a:lnTo>
                    <a:lnTo>
                      <a:pt x="9" y="50"/>
                    </a:lnTo>
                    <a:lnTo>
                      <a:pt x="0" y="48"/>
                    </a:lnTo>
                    <a:lnTo>
                      <a:pt x="0" y="47"/>
                    </a:lnTo>
                    <a:lnTo>
                      <a:pt x="3" y="45"/>
                    </a:lnTo>
                    <a:lnTo>
                      <a:pt x="0" y="44"/>
                    </a:lnTo>
                    <a:lnTo>
                      <a:pt x="0" y="35"/>
                    </a:lnTo>
                    <a:lnTo>
                      <a:pt x="3" y="26"/>
                    </a:lnTo>
                    <a:lnTo>
                      <a:pt x="3" y="31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95" name="Freeform 236"/>
              <p:cNvSpPr/>
              <p:nvPr/>
            </p:nvSpPr>
            <p:spPr>
              <a:xfrm>
                <a:off x="7988400" y="3610080"/>
                <a:ext cx="55080" cy="6156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1560"/>
                  <a:gd name="textAreaBottom" fmla="*/ 61920 h 61560"/>
                  <a:gd name="GluePoint1X" fmla="*/ 11 w 35"/>
                  <a:gd name="GluePoint1Y" fmla="*/ 21 h 39"/>
                  <a:gd name="GluePoint2X" fmla="*/ 6 w 35"/>
                  <a:gd name="GluePoint2Y" fmla="*/ 18 h 39"/>
                  <a:gd name="GluePoint3X" fmla="*/ 2 w 35"/>
                  <a:gd name="GluePoint3Y" fmla="*/ 4 h 39"/>
                  <a:gd name="GluePoint4X" fmla="*/ 0 w 35"/>
                  <a:gd name="GluePoint4Y" fmla="*/ 0 h 39"/>
                  <a:gd name="GluePoint5X" fmla="*/ 6 w 35"/>
                  <a:gd name="GluePoint5Y" fmla="*/ 0 h 39"/>
                  <a:gd name="GluePoint6X" fmla="*/ 11 w 35"/>
                  <a:gd name="GluePoint6Y" fmla="*/ 4 h 39"/>
                  <a:gd name="GluePoint7X" fmla="*/ 11 w 35"/>
                  <a:gd name="GluePoint7Y" fmla="*/ 7 h 39"/>
                  <a:gd name="GluePoint8X" fmla="*/ 14 w 35"/>
                  <a:gd name="GluePoint8Y" fmla="*/ 9 h 39"/>
                  <a:gd name="GluePoint9X" fmla="*/ 18 w 35"/>
                  <a:gd name="GluePoint9Y" fmla="*/ 17 h 39"/>
                  <a:gd name="GluePoint10X" fmla="*/ 22 w 35"/>
                  <a:gd name="GluePoint10Y" fmla="*/ 23 h 39"/>
                  <a:gd name="GluePoint11X" fmla="*/ 27 w 35"/>
                  <a:gd name="GluePoint11Y" fmla="*/ 25 h 39"/>
                  <a:gd name="GluePoint12X" fmla="*/ 32 w 35"/>
                  <a:gd name="GluePoint12Y" fmla="*/ 33 h 39"/>
                  <a:gd name="GluePoint13X" fmla="*/ 35 w 35"/>
                  <a:gd name="GluePoint13Y" fmla="*/ 34 h 39"/>
                  <a:gd name="GluePoint14X" fmla="*/ 35 w 35"/>
                  <a:gd name="GluePoint14Y" fmla="*/ 36 h 39"/>
                  <a:gd name="GluePoint15X" fmla="*/ 32 w 35"/>
                  <a:gd name="GluePoint15Y" fmla="*/ 39 h 39"/>
                  <a:gd name="GluePoint16X" fmla="*/ 29 w 35"/>
                  <a:gd name="GluePoint16Y" fmla="*/ 36 h 39"/>
                  <a:gd name="GluePoint17X" fmla="*/ 24 w 35"/>
                  <a:gd name="GluePoint17Y" fmla="*/ 34 h 39"/>
                  <a:gd name="GluePoint18X" fmla="*/ 24 w 35"/>
                  <a:gd name="GluePoint18Y" fmla="*/ 31 h 39"/>
                  <a:gd name="GluePoint19X" fmla="*/ 13 w 35"/>
                  <a:gd name="GluePoint19Y" fmla="*/ 25 h 39"/>
                  <a:gd name="GluePoint20X" fmla="*/ 11 w 35"/>
                  <a:gd name="GluePoint20Y" fmla="*/ 21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5" h="39">
                    <a:moveTo>
                      <a:pt x="11" y="21"/>
                    </a:moveTo>
                    <a:lnTo>
                      <a:pt x="6" y="18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8" y="17"/>
                    </a:lnTo>
                    <a:lnTo>
                      <a:pt x="22" y="23"/>
                    </a:lnTo>
                    <a:lnTo>
                      <a:pt x="27" y="25"/>
                    </a:lnTo>
                    <a:lnTo>
                      <a:pt x="32" y="33"/>
                    </a:lnTo>
                    <a:lnTo>
                      <a:pt x="35" y="34"/>
                    </a:lnTo>
                    <a:lnTo>
                      <a:pt x="35" y="36"/>
                    </a:lnTo>
                    <a:lnTo>
                      <a:pt x="32" y="39"/>
                    </a:lnTo>
                    <a:lnTo>
                      <a:pt x="29" y="36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13" y="25"/>
                    </a:lnTo>
                    <a:lnTo>
                      <a:pt x="11" y="2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96" name="Freeform 237"/>
              <p:cNvSpPr/>
              <p:nvPr/>
            </p:nvSpPr>
            <p:spPr>
              <a:xfrm>
                <a:off x="8083440" y="3454560"/>
                <a:ext cx="10800" cy="252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5200"/>
                  <a:gd name="textAreaBottom" fmla="*/ 25560 h 25200"/>
                  <a:gd name="GluePoint1X" fmla="*/ 0 w 7"/>
                  <a:gd name="GluePoint1Y" fmla="*/ 0 h 16"/>
                  <a:gd name="GluePoint2X" fmla="*/ 2 w 7"/>
                  <a:gd name="GluePoint2Y" fmla="*/ 8 h 16"/>
                  <a:gd name="GluePoint3X" fmla="*/ 7 w 7"/>
                  <a:gd name="GluePoint3Y" fmla="*/ 5 h 16"/>
                  <a:gd name="GluePoint4X" fmla="*/ 7 w 7"/>
                  <a:gd name="GluePoint4Y" fmla="*/ 15 h 16"/>
                  <a:gd name="GluePoint5X" fmla="*/ 0 w 7"/>
                  <a:gd name="GluePoint5Y" fmla="*/ 16 h 16"/>
                  <a:gd name="GluePoint6X" fmla="*/ 0 w 7"/>
                  <a:gd name="GluePoint6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6">
                    <a:moveTo>
                      <a:pt x="0" y="0"/>
                    </a:moveTo>
                    <a:lnTo>
                      <a:pt x="2" y="8"/>
                    </a:lnTo>
                    <a:lnTo>
                      <a:pt x="7" y="5"/>
                    </a:lnTo>
                    <a:lnTo>
                      <a:pt x="7" y="15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97" name="Freeform 238"/>
              <p:cNvSpPr/>
              <p:nvPr/>
            </p:nvSpPr>
            <p:spPr>
              <a:xfrm>
                <a:off x="8091360" y="34876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0 w 7"/>
                  <a:gd name="GluePoint1Y" fmla="*/ 0 h 12"/>
                  <a:gd name="GluePoint2X" fmla="*/ 7 w 7"/>
                  <a:gd name="GluePoint2Y" fmla="*/ 7 h 12"/>
                  <a:gd name="GluePoint3X" fmla="*/ 7 w 7"/>
                  <a:gd name="GluePoint3Y" fmla="*/ 10 h 12"/>
                  <a:gd name="GluePoint4X" fmla="*/ 2 w 7"/>
                  <a:gd name="GluePoint4Y" fmla="*/ 12 h 12"/>
                  <a:gd name="GluePoint5X" fmla="*/ 3 w 7"/>
                  <a:gd name="GluePoint5Y" fmla="*/ 3 h 12"/>
                  <a:gd name="GluePoint6X" fmla="*/ 0 w 7"/>
                  <a:gd name="GluePoint6Y" fmla="*/ 2 h 12"/>
                  <a:gd name="GluePoint7X" fmla="*/ 0 w 7"/>
                  <a:gd name="GluePoint7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0" y="0"/>
                    </a:moveTo>
                    <a:lnTo>
                      <a:pt x="7" y="7"/>
                    </a:lnTo>
                    <a:lnTo>
                      <a:pt x="7" y="10"/>
                    </a:lnTo>
                    <a:lnTo>
                      <a:pt x="2" y="1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98" name="Freeform 239"/>
              <p:cNvSpPr/>
              <p:nvPr/>
            </p:nvSpPr>
            <p:spPr>
              <a:xfrm>
                <a:off x="8116920" y="347508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2 w 2"/>
                  <a:gd name="GluePoint1Y" fmla="*/ 0 h 8"/>
                  <a:gd name="GluePoint2X" fmla="*/ 0 w 2"/>
                  <a:gd name="GluePoint2Y" fmla="*/ 8 h 8"/>
                  <a:gd name="GluePoint3X" fmla="*/ 2 w 2"/>
                  <a:gd name="GluePoint3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2" y="0"/>
                    </a:moveTo>
                    <a:lnTo>
                      <a:pt x="0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999" name="Freeform 240"/>
              <p:cNvSpPr/>
              <p:nvPr/>
            </p:nvSpPr>
            <p:spPr>
              <a:xfrm>
                <a:off x="8109000" y="3492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5 h 5"/>
                  <a:gd name="GluePoint3X" fmla="*/ 2 w 5"/>
                  <a:gd name="GluePoint3Y" fmla="*/ 5 h 5"/>
                  <a:gd name="GluePoint4X" fmla="*/ 0 w 5"/>
                  <a:gd name="GluePoint4Y" fmla="*/ 4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00" name="Freeform 241"/>
              <p:cNvSpPr/>
              <p:nvPr/>
            </p:nvSpPr>
            <p:spPr>
              <a:xfrm>
                <a:off x="8107200" y="353376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3 w 4"/>
                  <a:gd name="GluePoint1Y" fmla="*/ 0 h 5"/>
                  <a:gd name="GluePoint2X" fmla="*/ 4 w 4"/>
                  <a:gd name="GluePoint2Y" fmla="*/ 3 h 5"/>
                  <a:gd name="GluePoint3X" fmla="*/ 0 w 4"/>
                  <a:gd name="GluePoint3Y" fmla="*/ 5 h 5"/>
                  <a:gd name="GluePoint4X" fmla="*/ 0 w 4"/>
                  <a:gd name="GluePoint4Y" fmla="*/ 2 h 5"/>
                  <a:gd name="GluePoint5X" fmla="*/ 3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3" y="0"/>
                    </a:moveTo>
                    <a:lnTo>
                      <a:pt x="4" y="3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01" name="Freeform 242"/>
              <p:cNvSpPr/>
              <p:nvPr/>
            </p:nvSpPr>
            <p:spPr>
              <a:xfrm>
                <a:off x="8116920" y="356544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2 w 2"/>
                  <a:gd name="GluePoint2Y" fmla="*/ 0 h 4"/>
                  <a:gd name="GluePoint3X" fmla="*/ 2 w 2"/>
                  <a:gd name="GluePoint3Y" fmla="*/ 4 h 4"/>
                  <a:gd name="GluePoint4X" fmla="*/ 0 w 2"/>
                  <a:gd name="GluePoint4Y" fmla="*/ 3 h 4"/>
                  <a:gd name="GluePoint5X" fmla="*/ 0 w 2"/>
                  <a:gd name="GluePoint5Y" fmla="*/ 0 h 4"/>
                  <a:gd name="GluePoint6X" fmla="*/ 0 w 2"/>
                  <a:gd name="GluePoint6Y" fmla="*/ 3 h 4"/>
                  <a:gd name="GluePoint7X" fmla="*/ 0 w 2"/>
                  <a:gd name="GluePoint7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02" name="Freeform 243"/>
              <p:cNvSpPr/>
              <p:nvPr/>
            </p:nvSpPr>
            <p:spPr>
              <a:xfrm>
                <a:off x="8116920" y="35845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2 h 5"/>
                  <a:gd name="GluePoint3X" fmla="*/ 2 w 3"/>
                  <a:gd name="GluePoint3Y" fmla="*/ 5 h 5"/>
                  <a:gd name="GluePoint4X" fmla="*/ 0 w 3"/>
                  <a:gd name="GluePoint4Y" fmla="*/ 2 h 5"/>
                  <a:gd name="GluePoint5X" fmla="*/ 2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2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03" name="Freeform 244"/>
              <p:cNvSpPr/>
              <p:nvPr/>
            </p:nvSpPr>
            <p:spPr>
              <a:xfrm>
                <a:off x="8056440" y="362592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2 w 5"/>
                  <a:gd name="GluePoint1Y" fmla="*/ 0 h 7"/>
                  <a:gd name="GluePoint2X" fmla="*/ 3 w 5"/>
                  <a:gd name="GluePoint2Y" fmla="*/ 0 h 7"/>
                  <a:gd name="GluePoint3X" fmla="*/ 5 w 5"/>
                  <a:gd name="GluePoint3Y" fmla="*/ 7 h 7"/>
                  <a:gd name="GluePoint4X" fmla="*/ 0 w 5"/>
                  <a:gd name="GluePoint4Y" fmla="*/ 3 h 7"/>
                  <a:gd name="GluePoint5X" fmla="*/ 2 w 5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2" y="0"/>
                    </a:moveTo>
                    <a:lnTo>
                      <a:pt x="3" y="0"/>
                    </a:lnTo>
                    <a:lnTo>
                      <a:pt x="5" y="7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04" name="Freeform 245"/>
              <p:cNvSpPr/>
              <p:nvPr/>
            </p:nvSpPr>
            <p:spPr>
              <a:xfrm>
                <a:off x="8070840" y="364320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0 h 4"/>
                  <a:gd name="GluePoint3X" fmla="*/ 2 w 4"/>
                  <a:gd name="GluePoint3Y" fmla="*/ 4 h 4"/>
                  <a:gd name="GluePoint4X" fmla="*/ 0 w 4"/>
                  <a:gd name="GluePoint4Y" fmla="*/ 4 h 4"/>
                  <a:gd name="GluePoint5X" fmla="*/ 0 w 4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05" name="Freeform 246"/>
              <p:cNvSpPr/>
              <p:nvPr/>
            </p:nvSpPr>
            <p:spPr>
              <a:xfrm>
                <a:off x="8321760" y="3529080"/>
                <a:ext cx="29880" cy="252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5200"/>
                  <a:gd name="textAreaBottom" fmla="*/ 25560 h 25200"/>
                  <a:gd name="GluePoint1X" fmla="*/ 12 w 19"/>
                  <a:gd name="GluePoint1Y" fmla="*/ 2 h 16"/>
                  <a:gd name="GluePoint2X" fmla="*/ 16 w 19"/>
                  <a:gd name="GluePoint2Y" fmla="*/ 0 h 16"/>
                  <a:gd name="GluePoint3X" fmla="*/ 19 w 19"/>
                  <a:gd name="GluePoint3Y" fmla="*/ 3 h 16"/>
                  <a:gd name="GluePoint4X" fmla="*/ 19 w 19"/>
                  <a:gd name="GluePoint4Y" fmla="*/ 13 h 16"/>
                  <a:gd name="GluePoint5X" fmla="*/ 9 w 19"/>
                  <a:gd name="GluePoint5Y" fmla="*/ 16 h 16"/>
                  <a:gd name="GluePoint6X" fmla="*/ 0 w 19"/>
                  <a:gd name="GluePoint6Y" fmla="*/ 11 h 16"/>
                  <a:gd name="GluePoint7X" fmla="*/ 3 w 19"/>
                  <a:gd name="GluePoint7Y" fmla="*/ 5 h 16"/>
                  <a:gd name="GluePoint8X" fmla="*/ 8 w 19"/>
                  <a:gd name="GluePoint8Y" fmla="*/ 2 h 16"/>
                  <a:gd name="GluePoint9X" fmla="*/ 12 w 19"/>
                  <a:gd name="GluePoint9Y" fmla="*/ 2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16">
                    <a:moveTo>
                      <a:pt x="12" y="2"/>
                    </a:moveTo>
                    <a:lnTo>
                      <a:pt x="16" y="0"/>
                    </a:lnTo>
                    <a:lnTo>
                      <a:pt x="19" y="3"/>
                    </a:lnTo>
                    <a:lnTo>
                      <a:pt x="19" y="13"/>
                    </a:lnTo>
                    <a:lnTo>
                      <a:pt x="9" y="16"/>
                    </a:lnTo>
                    <a:lnTo>
                      <a:pt x="0" y="11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06" name="Freeform 247"/>
              <p:cNvSpPr/>
              <p:nvPr/>
            </p:nvSpPr>
            <p:spPr>
              <a:xfrm>
                <a:off x="8359920" y="3495600"/>
                <a:ext cx="39240" cy="2340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23400"/>
                  <a:gd name="textAreaBottom" fmla="*/ 23760 h 23400"/>
                  <a:gd name="GluePoint1X" fmla="*/ 7 w 25"/>
                  <a:gd name="GluePoint1Y" fmla="*/ 5 h 15"/>
                  <a:gd name="GluePoint2X" fmla="*/ 7 w 25"/>
                  <a:gd name="GluePoint2Y" fmla="*/ 7 h 15"/>
                  <a:gd name="GluePoint3X" fmla="*/ 19 w 25"/>
                  <a:gd name="GluePoint3Y" fmla="*/ 2 h 15"/>
                  <a:gd name="GluePoint4X" fmla="*/ 25 w 25"/>
                  <a:gd name="GluePoint4Y" fmla="*/ 0 h 15"/>
                  <a:gd name="GluePoint5X" fmla="*/ 22 w 25"/>
                  <a:gd name="GluePoint5Y" fmla="*/ 5 h 15"/>
                  <a:gd name="GluePoint6X" fmla="*/ 20 w 25"/>
                  <a:gd name="GluePoint6Y" fmla="*/ 10 h 15"/>
                  <a:gd name="GluePoint7X" fmla="*/ 12 w 25"/>
                  <a:gd name="GluePoint7Y" fmla="*/ 11 h 15"/>
                  <a:gd name="GluePoint8X" fmla="*/ 11 w 25"/>
                  <a:gd name="GluePoint8Y" fmla="*/ 8 h 15"/>
                  <a:gd name="GluePoint9X" fmla="*/ 7 w 25"/>
                  <a:gd name="GluePoint9Y" fmla="*/ 13 h 15"/>
                  <a:gd name="GluePoint10X" fmla="*/ 3 w 25"/>
                  <a:gd name="GluePoint10Y" fmla="*/ 15 h 15"/>
                  <a:gd name="GluePoint11X" fmla="*/ 0 w 25"/>
                  <a:gd name="GluePoint11Y" fmla="*/ 11 h 15"/>
                  <a:gd name="GluePoint12X" fmla="*/ 0 w 25"/>
                  <a:gd name="GluePoint12Y" fmla="*/ 8 h 15"/>
                  <a:gd name="GluePoint13X" fmla="*/ 7 w 25"/>
                  <a:gd name="GluePoint13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5" h="15">
                    <a:moveTo>
                      <a:pt x="7" y="5"/>
                    </a:moveTo>
                    <a:lnTo>
                      <a:pt x="7" y="7"/>
                    </a:lnTo>
                    <a:lnTo>
                      <a:pt x="19" y="2"/>
                    </a:lnTo>
                    <a:lnTo>
                      <a:pt x="25" y="0"/>
                    </a:lnTo>
                    <a:lnTo>
                      <a:pt x="22" y="5"/>
                    </a:lnTo>
                    <a:lnTo>
                      <a:pt x="20" y="10"/>
                    </a:lnTo>
                    <a:lnTo>
                      <a:pt x="12" y="11"/>
                    </a:lnTo>
                    <a:lnTo>
                      <a:pt x="11" y="8"/>
                    </a:lnTo>
                    <a:lnTo>
                      <a:pt x="7" y="13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07" name="Freeform 248"/>
              <p:cNvSpPr/>
              <p:nvPr/>
            </p:nvSpPr>
            <p:spPr>
              <a:xfrm>
                <a:off x="7554960" y="445140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8 w 8"/>
                  <a:gd name="GluePoint1Y" fmla="*/ 0 h 6"/>
                  <a:gd name="GluePoint2X" fmla="*/ 5 w 8"/>
                  <a:gd name="GluePoint2Y" fmla="*/ 4 h 6"/>
                  <a:gd name="GluePoint3X" fmla="*/ 0 w 8"/>
                  <a:gd name="GluePoint3Y" fmla="*/ 6 h 6"/>
                  <a:gd name="GluePoint4X" fmla="*/ 1 w 8"/>
                  <a:gd name="GluePoint4Y" fmla="*/ 3 h 6"/>
                  <a:gd name="GluePoint5X" fmla="*/ 8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8" y="0"/>
                    </a:moveTo>
                    <a:lnTo>
                      <a:pt x="5" y="4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08" name="Freeform 249"/>
              <p:cNvSpPr/>
              <p:nvPr/>
            </p:nvSpPr>
            <p:spPr>
              <a:xfrm>
                <a:off x="7674120" y="4346640"/>
                <a:ext cx="21960" cy="1404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4040"/>
                  <a:gd name="textAreaBottom" fmla="*/ 14400 h 14040"/>
                  <a:gd name="GluePoint1X" fmla="*/ 14 w 14"/>
                  <a:gd name="GluePoint1Y" fmla="*/ 0 h 9"/>
                  <a:gd name="GluePoint2X" fmla="*/ 14 w 14"/>
                  <a:gd name="GluePoint2Y" fmla="*/ 3 h 9"/>
                  <a:gd name="GluePoint3X" fmla="*/ 11 w 14"/>
                  <a:gd name="GluePoint3Y" fmla="*/ 3 h 9"/>
                  <a:gd name="GluePoint4X" fmla="*/ 11 w 14"/>
                  <a:gd name="GluePoint4Y" fmla="*/ 6 h 9"/>
                  <a:gd name="GluePoint5X" fmla="*/ 0 w 14"/>
                  <a:gd name="GluePoint5Y" fmla="*/ 9 h 9"/>
                  <a:gd name="GluePoint6X" fmla="*/ 11 w 14"/>
                  <a:gd name="GluePoint6Y" fmla="*/ 0 h 9"/>
                  <a:gd name="GluePoint7X" fmla="*/ 14 w 14"/>
                  <a:gd name="GluePoint7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9">
                    <a:moveTo>
                      <a:pt x="14" y="0"/>
                    </a:moveTo>
                    <a:lnTo>
                      <a:pt x="14" y="3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0" y="9"/>
                    </a:lnTo>
                    <a:lnTo>
                      <a:pt x="11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09" name="Freeform 250"/>
              <p:cNvSpPr/>
              <p:nvPr/>
            </p:nvSpPr>
            <p:spPr>
              <a:xfrm>
                <a:off x="7680240" y="4176720"/>
                <a:ext cx="274320" cy="169560"/>
              </a:xfrm>
              <a:custGeom>
                <a:avLst/>
                <a:gdLst>
                  <a:gd name="textAreaLeft" fmla="*/ 0 w 274320"/>
                  <a:gd name="textAreaRight" fmla="*/ 274680 w 274320"/>
                  <a:gd name="textAreaTop" fmla="*/ 0 h 169560"/>
                  <a:gd name="textAreaBottom" fmla="*/ 169920 h 169560"/>
                  <a:gd name="GluePoint1X" fmla="*/ 148 w 173"/>
                  <a:gd name="GluePoint1Y" fmla="*/ 5 h 107"/>
                  <a:gd name="GluePoint2X" fmla="*/ 156 w 173"/>
                  <a:gd name="GluePoint2Y" fmla="*/ 4 h 107"/>
                  <a:gd name="GluePoint3X" fmla="*/ 156 w 173"/>
                  <a:gd name="GluePoint3Y" fmla="*/ 10 h 107"/>
                  <a:gd name="GluePoint4X" fmla="*/ 170 w 173"/>
                  <a:gd name="GluePoint4Y" fmla="*/ 7 h 107"/>
                  <a:gd name="GluePoint5X" fmla="*/ 169 w 173"/>
                  <a:gd name="GluePoint5Y" fmla="*/ 9 h 107"/>
                  <a:gd name="GluePoint6X" fmla="*/ 169 w 173"/>
                  <a:gd name="GluePoint6Y" fmla="*/ 12 h 107"/>
                  <a:gd name="GluePoint7X" fmla="*/ 173 w 173"/>
                  <a:gd name="GluePoint7Y" fmla="*/ 10 h 107"/>
                  <a:gd name="GluePoint8X" fmla="*/ 170 w 173"/>
                  <a:gd name="GluePoint8Y" fmla="*/ 13 h 107"/>
                  <a:gd name="GluePoint9X" fmla="*/ 164 w 173"/>
                  <a:gd name="GluePoint9Y" fmla="*/ 23 h 107"/>
                  <a:gd name="GluePoint10X" fmla="*/ 127 w 173"/>
                  <a:gd name="GluePoint10Y" fmla="*/ 46 h 107"/>
                  <a:gd name="GluePoint11X" fmla="*/ 121 w 173"/>
                  <a:gd name="GluePoint11Y" fmla="*/ 55 h 107"/>
                  <a:gd name="GluePoint12X" fmla="*/ 113 w 173"/>
                  <a:gd name="GluePoint12Y" fmla="*/ 55 h 107"/>
                  <a:gd name="GluePoint13X" fmla="*/ 108 w 173"/>
                  <a:gd name="GluePoint13Y" fmla="*/ 57 h 107"/>
                  <a:gd name="GluePoint14X" fmla="*/ 97 w 173"/>
                  <a:gd name="GluePoint14Y" fmla="*/ 60 h 107"/>
                  <a:gd name="GluePoint15X" fmla="*/ 61 w 173"/>
                  <a:gd name="GluePoint15Y" fmla="*/ 91 h 107"/>
                  <a:gd name="GluePoint16X" fmla="*/ 53 w 173"/>
                  <a:gd name="GluePoint16Y" fmla="*/ 95 h 107"/>
                  <a:gd name="GluePoint17X" fmla="*/ 35 w 173"/>
                  <a:gd name="GluePoint17Y" fmla="*/ 103 h 107"/>
                  <a:gd name="GluePoint18X" fmla="*/ 24 w 173"/>
                  <a:gd name="GluePoint18Y" fmla="*/ 103 h 107"/>
                  <a:gd name="GluePoint19X" fmla="*/ 19 w 173"/>
                  <a:gd name="GluePoint19Y" fmla="*/ 102 h 107"/>
                  <a:gd name="GluePoint20X" fmla="*/ 13 w 173"/>
                  <a:gd name="GluePoint20Y" fmla="*/ 97 h 107"/>
                  <a:gd name="GluePoint21X" fmla="*/ 0 w 173"/>
                  <a:gd name="GluePoint21Y" fmla="*/ 97 h 107"/>
                  <a:gd name="GluePoint22X" fmla="*/ 2 w 173"/>
                  <a:gd name="GluePoint22Y" fmla="*/ 95 h 107"/>
                  <a:gd name="GluePoint23X" fmla="*/ 0 w 173"/>
                  <a:gd name="GluePoint23Y" fmla="*/ 94 h 107"/>
                  <a:gd name="GluePoint24X" fmla="*/ 10 w 173"/>
                  <a:gd name="GluePoint24Y" fmla="*/ 89 h 107"/>
                  <a:gd name="GluePoint25X" fmla="*/ 13 w 173"/>
                  <a:gd name="GluePoint25Y" fmla="*/ 86 h 107"/>
                  <a:gd name="GluePoint26X" fmla="*/ 15 w 173"/>
                  <a:gd name="GluePoint26Y" fmla="*/ 84 h 107"/>
                  <a:gd name="GluePoint27X" fmla="*/ 19 w 173"/>
                  <a:gd name="GluePoint27Y" fmla="*/ 82 h 107"/>
                  <a:gd name="GluePoint28X" fmla="*/ 23 w 173"/>
                  <a:gd name="GluePoint28Y" fmla="*/ 76 h 107"/>
                  <a:gd name="GluePoint29X" fmla="*/ 27 w 173"/>
                  <a:gd name="GluePoint29Y" fmla="*/ 78 h 107"/>
                  <a:gd name="GluePoint30X" fmla="*/ 38 w 173"/>
                  <a:gd name="GluePoint30Y" fmla="*/ 70 h 107"/>
                  <a:gd name="GluePoint31X" fmla="*/ 65 w 173"/>
                  <a:gd name="GluePoint31Y" fmla="*/ 58 h 107"/>
                  <a:gd name="GluePoint32X" fmla="*/ 111 w 173"/>
                  <a:gd name="GluePoint32Y" fmla="*/ 34 h 107"/>
                  <a:gd name="GluePoint33X" fmla="*/ 135 w 173"/>
                  <a:gd name="GluePoint33Y" fmla="*/ 17 h 10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73" h="107">
                    <a:moveTo>
                      <a:pt x="145" y="9"/>
                    </a:moveTo>
                    <a:lnTo>
                      <a:pt x="148" y="5"/>
                    </a:lnTo>
                    <a:lnTo>
                      <a:pt x="159" y="0"/>
                    </a:lnTo>
                    <a:lnTo>
                      <a:pt x="156" y="4"/>
                    </a:lnTo>
                    <a:lnTo>
                      <a:pt x="159" y="5"/>
                    </a:lnTo>
                    <a:lnTo>
                      <a:pt x="156" y="10"/>
                    </a:lnTo>
                    <a:lnTo>
                      <a:pt x="158" y="13"/>
                    </a:lnTo>
                    <a:lnTo>
                      <a:pt x="170" y="7"/>
                    </a:lnTo>
                    <a:lnTo>
                      <a:pt x="172" y="7"/>
                    </a:lnTo>
                    <a:lnTo>
                      <a:pt x="169" y="9"/>
                    </a:lnTo>
                    <a:lnTo>
                      <a:pt x="165" y="13"/>
                    </a:lnTo>
                    <a:lnTo>
                      <a:pt x="169" y="12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69" y="12"/>
                    </a:lnTo>
                    <a:lnTo>
                      <a:pt x="170" y="13"/>
                    </a:lnTo>
                    <a:lnTo>
                      <a:pt x="167" y="17"/>
                    </a:lnTo>
                    <a:lnTo>
                      <a:pt x="164" y="23"/>
                    </a:lnTo>
                    <a:lnTo>
                      <a:pt x="138" y="41"/>
                    </a:lnTo>
                    <a:lnTo>
                      <a:pt x="127" y="46"/>
                    </a:lnTo>
                    <a:lnTo>
                      <a:pt x="119" y="54"/>
                    </a:lnTo>
                    <a:lnTo>
                      <a:pt x="121" y="55"/>
                    </a:lnTo>
                    <a:lnTo>
                      <a:pt x="119" y="58"/>
                    </a:lnTo>
                    <a:lnTo>
                      <a:pt x="113" y="55"/>
                    </a:lnTo>
                    <a:lnTo>
                      <a:pt x="110" y="58"/>
                    </a:lnTo>
                    <a:lnTo>
                      <a:pt x="108" y="57"/>
                    </a:lnTo>
                    <a:lnTo>
                      <a:pt x="99" y="62"/>
                    </a:lnTo>
                    <a:lnTo>
                      <a:pt x="97" y="60"/>
                    </a:lnTo>
                    <a:lnTo>
                      <a:pt x="78" y="78"/>
                    </a:lnTo>
                    <a:lnTo>
                      <a:pt x="61" y="91"/>
                    </a:lnTo>
                    <a:lnTo>
                      <a:pt x="57" y="94"/>
                    </a:lnTo>
                    <a:lnTo>
                      <a:pt x="53" y="95"/>
                    </a:lnTo>
                    <a:lnTo>
                      <a:pt x="42" y="100"/>
                    </a:lnTo>
                    <a:lnTo>
                      <a:pt x="35" y="103"/>
                    </a:lnTo>
                    <a:lnTo>
                      <a:pt x="24" y="107"/>
                    </a:lnTo>
                    <a:lnTo>
                      <a:pt x="24" y="103"/>
                    </a:lnTo>
                    <a:lnTo>
                      <a:pt x="18" y="105"/>
                    </a:lnTo>
                    <a:lnTo>
                      <a:pt x="19" y="102"/>
                    </a:lnTo>
                    <a:lnTo>
                      <a:pt x="13" y="102"/>
                    </a:lnTo>
                    <a:lnTo>
                      <a:pt x="13" y="97"/>
                    </a:lnTo>
                    <a:lnTo>
                      <a:pt x="5" y="99"/>
                    </a:lnTo>
                    <a:lnTo>
                      <a:pt x="0" y="97"/>
                    </a:lnTo>
                    <a:lnTo>
                      <a:pt x="7" y="92"/>
                    </a:lnTo>
                    <a:lnTo>
                      <a:pt x="2" y="95"/>
                    </a:lnTo>
                    <a:lnTo>
                      <a:pt x="5" y="92"/>
                    </a:lnTo>
                    <a:lnTo>
                      <a:pt x="0" y="94"/>
                    </a:lnTo>
                    <a:lnTo>
                      <a:pt x="2" y="92"/>
                    </a:lnTo>
                    <a:lnTo>
                      <a:pt x="10" y="89"/>
                    </a:lnTo>
                    <a:lnTo>
                      <a:pt x="10" y="89"/>
                    </a:lnTo>
                    <a:lnTo>
                      <a:pt x="13" y="86"/>
                    </a:lnTo>
                    <a:lnTo>
                      <a:pt x="11" y="84"/>
                    </a:lnTo>
                    <a:lnTo>
                      <a:pt x="15" y="84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81"/>
                    </a:lnTo>
                    <a:lnTo>
                      <a:pt x="23" y="76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30" y="73"/>
                    </a:lnTo>
                    <a:lnTo>
                      <a:pt x="38" y="70"/>
                    </a:lnTo>
                    <a:lnTo>
                      <a:pt x="50" y="62"/>
                    </a:lnTo>
                    <a:lnTo>
                      <a:pt x="65" y="58"/>
                    </a:lnTo>
                    <a:lnTo>
                      <a:pt x="105" y="39"/>
                    </a:lnTo>
                    <a:lnTo>
                      <a:pt x="111" y="34"/>
                    </a:lnTo>
                    <a:lnTo>
                      <a:pt x="126" y="23"/>
                    </a:lnTo>
                    <a:lnTo>
                      <a:pt x="135" y="17"/>
                    </a:lnTo>
                    <a:lnTo>
                      <a:pt x="145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10" name="Freeform 251"/>
              <p:cNvSpPr/>
              <p:nvPr/>
            </p:nvSpPr>
            <p:spPr>
              <a:xfrm>
                <a:off x="7962840" y="4006800"/>
                <a:ext cx="153720" cy="19800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198000"/>
                  <a:gd name="textAreaBottom" fmla="*/ 198360 h 198000"/>
                  <a:gd name="GluePoint1X" fmla="*/ 54 w 97"/>
                  <a:gd name="GluePoint1Y" fmla="*/ 0 h 125"/>
                  <a:gd name="GluePoint2X" fmla="*/ 56 w 97"/>
                  <a:gd name="GluePoint2Y" fmla="*/ 6 h 125"/>
                  <a:gd name="GluePoint3X" fmla="*/ 61 w 97"/>
                  <a:gd name="GluePoint3Y" fmla="*/ 9 h 125"/>
                  <a:gd name="GluePoint4X" fmla="*/ 61 w 97"/>
                  <a:gd name="GluePoint4Y" fmla="*/ 13 h 125"/>
                  <a:gd name="GluePoint5X" fmla="*/ 62 w 97"/>
                  <a:gd name="GluePoint5Y" fmla="*/ 25 h 125"/>
                  <a:gd name="GluePoint6X" fmla="*/ 57 w 97"/>
                  <a:gd name="GluePoint6Y" fmla="*/ 25 h 125"/>
                  <a:gd name="GluePoint7X" fmla="*/ 53 w 97"/>
                  <a:gd name="GluePoint7Y" fmla="*/ 43 h 125"/>
                  <a:gd name="GluePoint8X" fmla="*/ 57 w 97"/>
                  <a:gd name="GluePoint8Y" fmla="*/ 48 h 125"/>
                  <a:gd name="GluePoint9X" fmla="*/ 65 w 97"/>
                  <a:gd name="GluePoint9Y" fmla="*/ 40 h 125"/>
                  <a:gd name="GluePoint10X" fmla="*/ 67 w 97"/>
                  <a:gd name="GluePoint10Y" fmla="*/ 37 h 125"/>
                  <a:gd name="GluePoint11X" fmla="*/ 64 w 97"/>
                  <a:gd name="GluePoint11Y" fmla="*/ 54 h 125"/>
                  <a:gd name="GluePoint12X" fmla="*/ 76 w 97"/>
                  <a:gd name="GluePoint12Y" fmla="*/ 62 h 125"/>
                  <a:gd name="GluePoint13X" fmla="*/ 97 w 97"/>
                  <a:gd name="GluePoint13Y" fmla="*/ 56 h 125"/>
                  <a:gd name="GluePoint14X" fmla="*/ 78 w 97"/>
                  <a:gd name="GluePoint14Y" fmla="*/ 74 h 125"/>
                  <a:gd name="GluePoint15X" fmla="*/ 70 w 97"/>
                  <a:gd name="GluePoint15Y" fmla="*/ 83 h 125"/>
                  <a:gd name="GluePoint16X" fmla="*/ 70 w 97"/>
                  <a:gd name="GluePoint16Y" fmla="*/ 80 h 125"/>
                  <a:gd name="GluePoint17X" fmla="*/ 53 w 97"/>
                  <a:gd name="GluePoint17Y" fmla="*/ 88 h 125"/>
                  <a:gd name="GluePoint18X" fmla="*/ 51 w 97"/>
                  <a:gd name="GluePoint18Y" fmla="*/ 95 h 125"/>
                  <a:gd name="GluePoint19X" fmla="*/ 14 w 97"/>
                  <a:gd name="GluePoint19Y" fmla="*/ 120 h 125"/>
                  <a:gd name="GluePoint20X" fmla="*/ 5 w 97"/>
                  <a:gd name="GluePoint20Y" fmla="*/ 125 h 125"/>
                  <a:gd name="GluePoint21X" fmla="*/ 0 w 97"/>
                  <a:gd name="GluePoint21Y" fmla="*/ 122 h 125"/>
                  <a:gd name="GluePoint22X" fmla="*/ 2 w 97"/>
                  <a:gd name="GluePoint22Y" fmla="*/ 117 h 125"/>
                  <a:gd name="GluePoint23X" fmla="*/ 19 w 97"/>
                  <a:gd name="GluePoint23Y" fmla="*/ 103 h 125"/>
                  <a:gd name="GluePoint24X" fmla="*/ 21 w 97"/>
                  <a:gd name="GluePoint24Y" fmla="*/ 96 h 125"/>
                  <a:gd name="GluePoint25X" fmla="*/ 11 w 97"/>
                  <a:gd name="GluePoint25Y" fmla="*/ 87 h 125"/>
                  <a:gd name="GluePoint26X" fmla="*/ 18 w 97"/>
                  <a:gd name="GluePoint26Y" fmla="*/ 80 h 125"/>
                  <a:gd name="GluePoint27X" fmla="*/ 38 w 97"/>
                  <a:gd name="GluePoint27Y" fmla="*/ 64 h 125"/>
                  <a:gd name="GluePoint28X" fmla="*/ 49 w 97"/>
                  <a:gd name="GluePoint28Y" fmla="*/ 51 h 125"/>
                  <a:gd name="GluePoint29X" fmla="*/ 53 w 97"/>
                  <a:gd name="GluePoint29Y" fmla="*/ 45 h 125"/>
                  <a:gd name="GluePoint30X" fmla="*/ 49 w 97"/>
                  <a:gd name="GluePoint30Y" fmla="*/ 38 h 125"/>
                  <a:gd name="GluePoint31X" fmla="*/ 49 w 97"/>
                  <a:gd name="GluePoint31Y" fmla="*/ 38 h 125"/>
                  <a:gd name="GluePoint32X" fmla="*/ 53 w 97"/>
                  <a:gd name="GluePoint32Y" fmla="*/ 33 h 125"/>
                  <a:gd name="GluePoint33X" fmla="*/ 51 w 97"/>
                  <a:gd name="GluePoint33Y" fmla="*/ 30 h 125"/>
                  <a:gd name="GluePoint34X" fmla="*/ 48 w 97"/>
                  <a:gd name="GluePoint34Y" fmla="*/ 22 h 125"/>
                  <a:gd name="GluePoint35X" fmla="*/ 53 w 97"/>
                  <a:gd name="GluePoint35Y" fmla="*/ 16 h 125"/>
                  <a:gd name="GluePoint36X" fmla="*/ 48 w 97"/>
                  <a:gd name="GluePoint36Y" fmla="*/ 16 h 125"/>
                  <a:gd name="GluePoint37X" fmla="*/ 49 w 97"/>
                  <a:gd name="GluePoint37Y" fmla="*/ 0 h 1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97" h="125">
                    <a:moveTo>
                      <a:pt x="53" y="0"/>
                    </a:moveTo>
                    <a:lnTo>
                      <a:pt x="54" y="0"/>
                    </a:lnTo>
                    <a:lnTo>
                      <a:pt x="51" y="9"/>
                    </a:lnTo>
                    <a:lnTo>
                      <a:pt x="56" y="6"/>
                    </a:lnTo>
                    <a:lnTo>
                      <a:pt x="54" y="9"/>
                    </a:lnTo>
                    <a:lnTo>
                      <a:pt x="61" y="9"/>
                    </a:lnTo>
                    <a:lnTo>
                      <a:pt x="62" y="13"/>
                    </a:lnTo>
                    <a:lnTo>
                      <a:pt x="61" y="13"/>
                    </a:lnTo>
                    <a:lnTo>
                      <a:pt x="64" y="16"/>
                    </a:lnTo>
                    <a:lnTo>
                      <a:pt x="62" y="25"/>
                    </a:lnTo>
                    <a:lnTo>
                      <a:pt x="59" y="24"/>
                    </a:lnTo>
                    <a:lnTo>
                      <a:pt x="57" y="25"/>
                    </a:lnTo>
                    <a:lnTo>
                      <a:pt x="61" y="35"/>
                    </a:lnTo>
                    <a:lnTo>
                      <a:pt x="53" y="43"/>
                    </a:lnTo>
                    <a:lnTo>
                      <a:pt x="59" y="43"/>
                    </a:lnTo>
                    <a:lnTo>
                      <a:pt x="57" y="48"/>
                    </a:lnTo>
                    <a:lnTo>
                      <a:pt x="59" y="48"/>
                    </a:lnTo>
                    <a:lnTo>
                      <a:pt x="65" y="40"/>
                    </a:lnTo>
                    <a:lnTo>
                      <a:pt x="65" y="37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64" y="54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94" y="54"/>
                    </a:lnTo>
                    <a:lnTo>
                      <a:pt x="97" y="56"/>
                    </a:lnTo>
                    <a:lnTo>
                      <a:pt x="84" y="72"/>
                    </a:lnTo>
                    <a:lnTo>
                      <a:pt x="78" y="74"/>
                    </a:lnTo>
                    <a:lnTo>
                      <a:pt x="73" y="82"/>
                    </a:lnTo>
                    <a:lnTo>
                      <a:pt x="70" y="83"/>
                    </a:lnTo>
                    <a:lnTo>
                      <a:pt x="72" y="82"/>
                    </a:lnTo>
                    <a:lnTo>
                      <a:pt x="70" y="80"/>
                    </a:lnTo>
                    <a:lnTo>
                      <a:pt x="61" y="83"/>
                    </a:lnTo>
                    <a:lnTo>
                      <a:pt x="53" y="88"/>
                    </a:lnTo>
                    <a:lnTo>
                      <a:pt x="53" y="91"/>
                    </a:lnTo>
                    <a:lnTo>
                      <a:pt x="51" y="95"/>
                    </a:lnTo>
                    <a:lnTo>
                      <a:pt x="38" y="104"/>
                    </a:lnTo>
                    <a:lnTo>
                      <a:pt x="14" y="120"/>
                    </a:lnTo>
                    <a:lnTo>
                      <a:pt x="8" y="124"/>
                    </a:lnTo>
                    <a:lnTo>
                      <a:pt x="5" y="125"/>
                    </a:lnTo>
                    <a:lnTo>
                      <a:pt x="5" y="122"/>
                    </a:lnTo>
                    <a:lnTo>
                      <a:pt x="0" y="122"/>
                    </a:lnTo>
                    <a:lnTo>
                      <a:pt x="0" y="119"/>
                    </a:lnTo>
                    <a:lnTo>
                      <a:pt x="2" y="117"/>
                    </a:lnTo>
                    <a:lnTo>
                      <a:pt x="14" y="109"/>
                    </a:lnTo>
                    <a:lnTo>
                      <a:pt x="19" y="103"/>
                    </a:lnTo>
                    <a:lnTo>
                      <a:pt x="21" y="99"/>
                    </a:lnTo>
                    <a:lnTo>
                      <a:pt x="21" y="96"/>
                    </a:lnTo>
                    <a:lnTo>
                      <a:pt x="16" y="93"/>
                    </a:lnTo>
                    <a:lnTo>
                      <a:pt x="11" y="87"/>
                    </a:lnTo>
                    <a:lnTo>
                      <a:pt x="13" y="83"/>
                    </a:lnTo>
                    <a:lnTo>
                      <a:pt x="18" y="80"/>
                    </a:lnTo>
                    <a:lnTo>
                      <a:pt x="29" y="77"/>
                    </a:lnTo>
                    <a:lnTo>
                      <a:pt x="38" y="64"/>
                    </a:lnTo>
                    <a:lnTo>
                      <a:pt x="41" y="64"/>
                    </a:lnTo>
                    <a:lnTo>
                      <a:pt x="49" y="51"/>
                    </a:lnTo>
                    <a:lnTo>
                      <a:pt x="48" y="48"/>
                    </a:lnTo>
                    <a:lnTo>
                      <a:pt x="53" y="45"/>
                    </a:lnTo>
                    <a:lnTo>
                      <a:pt x="49" y="45"/>
                    </a:lnTo>
                    <a:lnTo>
                      <a:pt x="49" y="38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54" y="35"/>
                    </a:lnTo>
                    <a:lnTo>
                      <a:pt x="53" y="33"/>
                    </a:lnTo>
                    <a:lnTo>
                      <a:pt x="54" y="30"/>
                    </a:lnTo>
                    <a:lnTo>
                      <a:pt x="51" y="30"/>
                    </a:lnTo>
                    <a:lnTo>
                      <a:pt x="49" y="33"/>
                    </a:lnTo>
                    <a:lnTo>
                      <a:pt x="48" y="22"/>
                    </a:lnTo>
                    <a:lnTo>
                      <a:pt x="49" y="19"/>
                    </a:lnTo>
                    <a:lnTo>
                      <a:pt x="53" y="16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51" y="9"/>
                    </a:lnTo>
                    <a:lnTo>
                      <a:pt x="49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11" name="Freeform 252"/>
              <p:cNvSpPr/>
              <p:nvPr/>
            </p:nvSpPr>
            <p:spPr>
              <a:xfrm>
                <a:off x="6719760" y="3343320"/>
                <a:ext cx="971280" cy="793440"/>
              </a:xfrm>
              <a:custGeom>
                <a:avLst/>
                <a:gdLst>
                  <a:gd name="textAreaLeft" fmla="*/ 0 w 971280"/>
                  <a:gd name="textAreaRight" fmla="*/ 971640 w 971280"/>
                  <a:gd name="textAreaTop" fmla="*/ 0 h 793440"/>
                  <a:gd name="textAreaBottom" fmla="*/ 793800 h 793440"/>
                  <a:gd name="GluePoint1X" fmla="*/ 29 w 612"/>
                  <a:gd name="GluePoint1Y" fmla="*/ 427 h 500"/>
                  <a:gd name="GluePoint2X" fmla="*/ 62 w 612"/>
                  <a:gd name="GluePoint2Y" fmla="*/ 416 h 500"/>
                  <a:gd name="GluePoint3X" fmla="*/ 140 w 612"/>
                  <a:gd name="GluePoint3Y" fmla="*/ 392 h 500"/>
                  <a:gd name="GluePoint4X" fmla="*/ 259 w 612"/>
                  <a:gd name="GluePoint4Y" fmla="*/ 368 h 500"/>
                  <a:gd name="GluePoint5X" fmla="*/ 291 w 612"/>
                  <a:gd name="GluePoint5Y" fmla="*/ 384 h 500"/>
                  <a:gd name="GluePoint6X" fmla="*/ 289 w 612"/>
                  <a:gd name="GluePoint6Y" fmla="*/ 418 h 500"/>
                  <a:gd name="GluePoint7X" fmla="*/ 307 w 612"/>
                  <a:gd name="GluePoint7Y" fmla="*/ 415 h 500"/>
                  <a:gd name="GluePoint8X" fmla="*/ 342 w 612"/>
                  <a:gd name="GluePoint8Y" fmla="*/ 384 h 500"/>
                  <a:gd name="GluePoint9X" fmla="*/ 311 w 612"/>
                  <a:gd name="GluePoint9Y" fmla="*/ 426 h 500"/>
                  <a:gd name="GluePoint10X" fmla="*/ 335 w 612"/>
                  <a:gd name="GluePoint10Y" fmla="*/ 423 h 500"/>
                  <a:gd name="GluePoint11X" fmla="*/ 340 w 612"/>
                  <a:gd name="GluePoint11Y" fmla="*/ 448 h 500"/>
                  <a:gd name="GluePoint12X" fmla="*/ 346 w 612"/>
                  <a:gd name="GluePoint12Y" fmla="*/ 487 h 500"/>
                  <a:gd name="GluePoint13X" fmla="*/ 394 w 612"/>
                  <a:gd name="GluePoint13Y" fmla="*/ 484 h 500"/>
                  <a:gd name="GluePoint14X" fmla="*/ 394 w 612"/>
                  <a:gd name="GluePoint14Y" fmla="*/ 485 h 500"/>
                  <a:gd name="GluePoint15X" fmla="*/ 408 w 612"/>
                  <a:gd name="GluePoint15Y" fmla="*/ 495 h 500"/>
                  <a:gd name="GluePoint16X" fmla="*/ 439 w 612"/>
                  <a:gd name="GluePoint16Y" fmla="*/ 480 h 500"/>
                  <a:gd name="GluePoint17X" fmla="*/ 477 w 612"/>
                  <a:gd name="GluePoint17Y" fmla="*/ 471 h 500"/>
                  <a:gd name="GluePoint18X" fmla="*/ 520 w 612"/>
                  <a:gd name="GluePoint18Y" fmla="*/ 416 h 500"/>
                  <a:gd name="GluePoint19X" fmla="*/ 550 w 612"/>
                  <a:gd name="GluePoint19Y" fmla="*/ 387 h 500"/>
                  <a:gd name="GluePoint20X" fmla="*/ 586 w 612"/>
                  <a:gd name="GluePoint20Y" fmla="*/ 344 h 500"/>
                  <a:gd name="GluePoint21X" fmla="*/ 608 w 612"/>
                  <a:gd name="GluePoint21Y" fmla="*/ 275 h 500"/>
                  <a:gd name="GluePoint22X" fmla="*/ 608 w 612"/>
                  <a:gd name="GluePoint22Y" fmla="*/ 252 h 500"/>
                  <a:gd name="GluePoint23X" fmla="*/ 591 w 612"/>
                  <a:gd name="GluePoint23Y" fmla="*/ 205 h 500"/>
                  <a:gd name="GluePoint24X" fmla="*/ 580 w 612"/>
                  <a:gd name="GluePoint24Y" fmla="*/ 207 h 500"/>
                  <a:gd name="GluePoint25X" fmla="*/ 569 w 612"/>
                  <a:gd name="GluePoint25Y" fmla="*/ 177 h 500"/>
                  <a:gd name="GluePoint26X" fmla="*/ 564 w 612"/>
                  <a:gd name="GluePoint26Y" fmla="*/ 162 h 500"/>
                  <a:gd name="GluePoint27X" fmla="*/ 540 w 612"/>
                  <a:gd name="GluePoint27Y" fmla="*/ 148 h 500"/>
                  <a:gd name="GluePoint28X" fmla="*/ 540 w 612"/>
                  <a:gd name="GluePoint28Y" fmla="*/ 109 h 500"/>
                  <a:gd name="GluePoint29X" fmla="*/ 527 w 612"/>
                  <a:gd name="GluePoint29Y" fmla="*/ 62 h 500"/>
                  <a:gd name="GluePoint30X" fmla="*/ 510 w 612"/>
                  <a:gd name="GluePoint30Y" fmla="*/ 22 h 500"/>
                  <a:gd name="GluePoint31X" fmla="*/ 500 w 612"/>
                  <a:gd name="GluePoint31Y" fmla="*/ 4 h 500"/>
                  <a:gd name="GluePoint32X" fmla="*/ 486 w 612"/>
                  <a:gd name="GluePoint32Y" fmla="*/ 33 h 500"/>
                  <a:gd name="GluePoint33X" fmla="*/ 470 w 612"/>
                  <a:gd name="GluePoint33Y" fmla="*/ 104 h 500"/>
                  <a:gd name="GluePoint34X" fmla="*/ 412 w 612"/>
                  <a:gd name="GluePoint34Y" fmla="*/ 93 h 500"/>
                  <a:gd name="GluePoint35X" fmla="*/ 389 w 612"/>
                  <a:gd name="GluePoint35Y" fmla="*/ 77 h 500"/>
                  <a:gd name="GluePoint36X" fmla="*/ 404 w 612"/>
                  <a:gd name="GluePoint36Y" fmla="*/ 43 h 500"/>
                  <a:gd name="GluePoint37X" fmla="*/ 415 w 612"/>
                  <a:gd name="GluePoint37Y" fmla="*/ 29 h 500"/>
                  <a:gd name="GluePoint38X" fmla="*/ 400 w 612"/>
                  <a:gd name="GluePoint38Y" fmla="*/ 33 h 500"/>
                  <a:gd name="GluePoint39X" fmla="*/ 389 w 612"/>
                  <a:gd name="GluePoint39Y" fmla="*/ 29 h 500"/>
                  <a:gd name="GluePoint40X" fmla="*/ 358 w 612"/>
                  <a:gd name="GluePoint40Y" fmla="*/ 19 h 500"/>
                  <a:gd name="GluePoint41X" fmla="*/ 342 w 612"/>
                  <a:gd name="GluePoint41Y" fmla="*/ 11 h 500"/>
                  <a:gd name="GluePoint42X" fmla="*/ 350 w 612"/>
                  <a:gd name="GluePoint42Y" fmla="*/ 25 h 500"/>
                  <a:gd name="GluePoint43X" fmla="*/ 324 w 612"/>
                  <a:gd name="GluePoint43Y" fmla="*/ 37 h 500"/>
                  <a:gd name="GluePoint44X" fmla="*/ 311 w 612"/>
                  <a:gd name="GluePoint44Y" fmla="*/ 48 h 500"/>
                  <a:gd name="GluePoint45X" fmla="*/ 300 w 612"/>
                  <a:gd name="GluePoint45Y" fmla="*/ 74 h 500"/>
                  <a:gd name="GluePoint46X" fmla="*/ 277 w 612"/>
                  <a:gd name="GluePoint46Y" fmla="*/ 77 h 500"/>
                  <a:gd name="GluePoint47X" fmla="*/ 257 w 612"/>
                  <a:gd name="GluePoint47Y" fmla="*/ 56 h 500"/>
                  <a:gd name="GluePoint48X" fmla="*/ 245 w 612"/>
                  <a:gd name="GluePoint48Y" fmla="*/ 59 h 500"/>
                  <a:gd name="GluePoint49X" fmla="*/ 232 w 612"/>
                  <a:gd name="GluePoint49Y" fmla="*/ 78 h 500"/>
                  <a:gd name="GluePoint50X" fmla="*/ 219 w 612"/>
                  <a:gd name="GluePoint50Y" fmla="*/ 90 h 500"/>
                  <a:gd name="GluePoint51X" fmla="*/ 208 w 612"/>
                  <a:gd name="GluePoint51Y" fmla="*/ 96 h 500"/>
                  <a:gd name="GluePoint52X" fmla="*/ 200 w 612"/>
                  <a:gd name="GluePoint52Y" fmla="*/ 112 h 500"/>
                  <a:gd name="GluePoint53X" fmla="*/ 180 w 612"/>
                  <a:gd name="GluePoint53Y" fmla="*/ 128 h 500"/>
                  <a:gd name="GluePoint54X" fmla="*/ 124 w 612"/>
                  <a:gd name="GluePoint54Y" fmla="*/ 162 h 500"/>
                  <a:gd name="GluePoint55X" fmla="*/ 64 w 612"/>
                  <a:gd name="GluePoint55Y" fmla="*/ 191 h 500"/>
                  <a:gd name="GluePoint56X" fmla="*/ 43 w 612"/>
                  <a:gd name="GluePoint56Y" fmla="*/ 194 h 500"/>
                  <a:gd name="GluePoint57X" fmla="*/ 26 w 612"/>
                  <a:gd name="GluePoint57Y" fmla="*/ 233 h 500"/>
                  <a:gd name="GluePoint58X" fmla="*/ 26 w 612"/>
                  <a:gd name="GluePoint58Y" fmla="*/ 276 h 500"/>
                  <a:gd name="GluePoint59X" fmla="*/ 22 w 612"/>
                  <a:gd name="GluePoint59Y" fmla="*/ 278 h 500"/>
                  <a:gd name="GluePoint60X" fmla="*/ 14 w 612"/>
                  <a:gd name="GluePoint60Y" fmla="*/ 273 h 500"/>
                  <a:gd name="GluePoint61X" fmla="*/ 22 w 612"/>
                  <a:gd name="GluePoint61Y" fmla="*/ 345 h 500"/>
                  <a:gd name="GluePoint62X" fmla="*/ 5 w 612"/>
                  <a:gd name="GluePoint62Y" fmla="*/ 402 h 5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12" h="500">
                    <a:moveTo>
                      <a:pt x="5" y="402"/>
                    </a:moveTo>
                    <a:lnTo>
                      <a:pt x="0" y="413"/>
                    </a:lnTo>
                    <a:lnTo>
                      <a:pt x="5" y="415"/>
                    </a:lnTo>
                    <a:lnTo>
                      <a:pt x="11" y="424"/>
                    </a:lnTo>
                    <a:lnTo>
                      <a:pt x="16" y="427"/>
                    </a:lnTo>
                    <a:lnTo>
                      <a:pt x="29" y="427"/>
                    </a:lnTo>
                    <a:lnTo>
                      <a:pt x="30" y="429"/>
                    </a:lnTo>
                    <a:lnTo>
                      <a:pt x="35" y="429"/>
                    </a:lnTo>
                    <a:lnTo>
                      <a:pt x="37" y="426"/>
                    </a:lnTo>
                    <a:lnTo>
                      <a:pt x="40" y="426"/>
                    </a:lnTo>
                    <a:lnTo>
                      <a:pt x="54" y="418"/>
                    </a:lnTo>
                    <a:lnTo>
                      <a:pt x="62" y="416"/>
                    </a:lnTo>
                    <a:lnTo>
                      <a:pt x="67" y="411"/>
                    </a:lnTo>
                    <a:lnTo>
                      <a:pt x="73" y="408"/>
                    </a:lnTo>
                    <a:lnTo>
                      <a:pt x="103" y="406"/>
                    </a:lnTo>
                    <a:lnTo>
                      <a:pt x="105" y="408"/>
                    </a:lnTo>
                    <a:lnTo>
                      <a:pt x="127" y="406"/>
                    </a:lnTo>
                    <a:lnTo>
                      <a:pt x="140" y="392"/>
                    </a:lnTo>
                    <a:lnTo>
                      <a:pt x="173" y="378"/>
                    </a:lnTo>
                    <a:lnTo>
                      <a:pt x="186" y="379"/>
                    </a:lnTo>
                    <a:lnTo>
                      <a:pt x="203" y="376"/>
                    </a:lnTo>
                    <a:lnTo>
                      <a:pt x="223" y="366"/>
                    </a:lnTo>
                    <a:lnTo>
                      <a:pt x="248" y="366"/>
                    </a:lnTo>
                    <a:lnTo>
                      <a:pt x="259" y="368"/>
                    </a:lnTo>
                    <a:lnTo>
                      <a:pt x="265" y="376"/>
                    </a:lnTo>
                    <a:lnTo>
                      <a:pt x="272" y="373"/>
                    </a:lnTo>
                    <a:lnTo>
                      <a:pt x="280" y="379"/>
                    </a:lnTo>
                    <a:lnTo>
                      <a:pt x="280" y="376"/>
                    </a:lnTo>
                    <a:lnTo>
                      <a:pt x="284" y="382"/>
                    </a:lnTo>
                    <a:lnTo>
                      <a:pt x="291" y="384"/>
                    </a:lnTo>
                    <a:lnTo>
                      <a:pt x="286" y="390"/>
                    </a:lnTo>
                    <a:lnTo>
                      <a:pt x="288" y="395"/>
                    </a:lnTo>
                    <a:lnTo>
                      <a:pt x="292" y="395"/>
                    </a:lnTo>
                    <a:lnTo>
                      <a:pt x="294" y="415"/>
                    </a:lnTo>
                    <a:lnTo>
                      <a:pt x="291" y="421"/>
                    </a:lnTo>
                    <a:lnTo>
                      <a:pt x="289" y="418"/>
                    </a:lnTo>
                    <a:lnTo>
                      <a:pt x="288" y="421"/>
                    </a:lnTo>
                    <a:lnTo>
                      <a:pt x="296" y="427"/>
                    </a:lnTo>
                    <a:lnTo>
                      <a:pt x="299" y="423"/>
                    </a:lnTo>
                    <a:lnTo>
                      <a:pt x="297" y="424"/>
                    </a:lnTo>
                    <a:lnTo>
                      <a:pt x="299" y="421"/>
                    </a:lnTo>
                    <a:lnTo>
                      <a:pt x="307" y="415"/>
                    </a:lnTo>
                    <a:lnTo>
                      <a:pt x="310" y="411"/>
                    </a:lnTo>
                    <a:lnTo>
                      <a:pt x="319" y="405"/>
                    </a:lnTo>
                    <a:lnTo>
                      <a:pt x="324" y="405"/>
                    </a:lnTo>
                    <a:lnTo>
                      <a:pt x="334" y="395"/>
                    </a:lnTo>
                    <a:lnTo>
                      <a:pt x="338" y="392"/>
                    </a:lnTo>
                    <a:lnTo>
                      <a:pt x="342" y="384"/>
                    </a:lnTo>
                    <a:lnTo>
                      <a:pt x="340" y="395"/>
                    </a:lnTo>
                    <a:lnTo>
                      <a:pt x="340" y="395"/>
                    </a:lnTo>
                    <a:lnTo>
                      <a:pt x="337" y="402"/>
                    </a:lnTo>
                    <a:lnTo>
                      <a:pt x="326" y="413"/>
                    </a:lnTo>
                    <a:lnTo>
                      <a:pt x="319" y="424"/>
                    </a:lnTo>
                    <a:lnTo>
                      <a:pt x="311" y="426"/>
                    </a:lnTo>
                    <a:lnTo>
                      <a:pt x="308" y="431"/>
                    </a:lnTo>
                    <a:lnTo>
                      <a:pt x="308" y="432"/>
                    </a:lnTo>
                    <a:lnTo>
                      <a:pt x="321" y="431"/>
                    </a:lnTo>
                    <a:lnTo>
                      <a:pt x="327" y="419"/>
                    </a:lnTo>
                    <a:lnTo>
                      <a:pt x="334" y="413"/>
                    </a:lnTo>
                    <a:lnTo>
                      <a:pt x="335" y="423"/>
                    </a:lnTo>
                    <a:lnTo>
                      <a:pt x="331" y="432"/>
                    </a:lnTo>
                    <a:lnTo>
                      <a:pt x="323" y="439"/>
                    </a:lnTo>
                    <a:lnTo>
                      <a:pt x="327" y="439"/>
                    </a:lnTo>
                    <a:lnTo>
                      <a:pt x="342" y="435"/>
                    </a:lnTo>
                    <a:lnTo>
                      <a:pt x="338" y="440"/>
                    </a:lnTo>
                    <a:lnTo>
                      <a:pt x="340" y="448"/>
                    </a:lnTo>
                    <a:lnTo>
                      <a:pt x="338" y="455"/>
                    </a:lnTo>
                    <a:lnTo>
                      <a:pt x="334" y="463"/>
                    </a:lnTo>
                    <a:lnTo>
                      <a:pt x="334" y="471"/>
                    </a:lnTo>
                    <a:lnTo>
                      <a:pt x="335" y="479"/>
                    </a:lnTo>
                    <a:lnTo>
                      <a:pt x="343" y="480"/>
                    </a:lnTo>
                    <a:lnTo>
                      <a:pt x="346" y="487"/>
                    </a:lnTo>
                    <a:lnTo>
                      <a:pt x="353" y="485"/>
                    </a:lnTo>
                    <a:lnTo>
                      <a:pt x="361" y="487"/>
                    </a:lnTo>
                    <a:lnTo>
                      <a:pt x="369" y="495"/>
                    </a:lnTo>
                    <a:lnTo>
                      <a:pt x="380" y="492"/>
                    </a:lnTo>
                    <a:lnTo>
                      <a:pt x="388" y="485"/>
                    </a:lnTo>
                    <a:lnTo>
                      <a:pt x="394" y="484"/>
                    </a:lnTo>
                    <a:lnTo>
                      <a:pt x="391" y="480"/>
                    </a:lnTo>
                    <a:lnTo>
                      <a:pt x="400" y="477"/>
                    </a:lnTo>
                    <a:lnTo>
                      <a:pt x="402" y="479"/>
                    </a:lnTo>
                    <a:lnTo>
                      <a:pt x="400" y="482"/>
                    </a:lnTo>
                    <a:lnTo>
                      <a:pt x="397" y="485"/>
                    </a:lnTo>
                    <a:lnTo>
                      <a:pt x="394" y="485"/>
                    </a:lnTo>
                    <a:lnTo>
                      <a:pt x="394" y="487"/>
                    </a:lnTo>
                    <a:lnTo>
                      <a:pt x="397" y="487"/>
                    </a:lnTo>
                    <a:lnTo>
                      <a:pt x="405" y="484"/>
                    </a:lnTo>
                    <a:lnTo>
                      <a:pt x="405" y="485"/>
                    </a:lnTo>
                    <a:lnTo>
                      <a:pt x="402" y="490"/>
                    </a:lnTo>
                    <a:lnTo>
                      <a:pt x="408" y="495"/>
                    </a:lnTo>
                    <a:lnTo>
                      <a:pt x="410" y="500"/>
                    </a:lnTo>
                    <a:lnTo>
                      <a:pt x="416" y="493"/>
                    </a:lnTo>
                    <a:lnTo>
                      <a:pt x="410" y="497"/>
                    </a:lnTo>
                    <a:lnTo>
                      <a:pt x="412" y="492"/>
                    </a:lnTo>
                    <a:lnTo>
                      <a:pt x="419" y="492"/>
                    </a:lnTo>
                    <a:lnTo>
                      <a:pt x="439" y="480"/>
                    </a:lnTo>
                    <a:lnTo>
                      <a:pt x="446" y="479"/>
                    </a:lnTo>
                    <a:lnTo>
                      <a:pt x="464" y="477"/>
                    </a:lnTo>
                    <a:lnTo>
                      <a:pt x="470" y="476"/>
                    </a:lnTo>
                    <a:lnTo>
                      <a:pt x="473" y="472"/>
                    </a:lnTo>
                    <a:lnTo>
                      <a:pt x="475" y="472"/>
                    </a:lnTo>
                    <a:lnTo>
                      <a:pt x="477" y="471"/>
                    </a:lnTo>
                    <a:lnTo>
                      <a:pt x="481" y="463"/>
                    </a:lnTo>
                    <a:lnTo>
                      <a:pt x="489" y="451"/>
                    </a:lnTo>
                    <a:lnTo>
                      <a:pt x="496" y="442"/>
                    </a:lnTo>
                    <a:lnTo>
                      <a:pt x="508" y="429"/>
                    </a:lnTo>
                    <a:lnTo>
                      <a:pt x="508" y="432"/>
                    </a:lnTo>
                    <a:lnTo>
                      <a:pt x="520" y="416"/>
                    </a:lnTo>
                    <a:lnTo>
                      <a:pt x="529" y="408"/>
                    </a:lnTo>
                    <a:lnTo>
                      <a:pt x="531" y="403"/>
                    </a:lnTo>
                    <a:lnTo>
                      <a:pt x="537" y="398"/>
                    </a:lnTo>
                    <a:lnTo>
                      <a:pt x="545" y="390"/>
                    </a:lnTo>
                    <a:lnTo>
                      <a:pt x="550" y="389"/>
                    </a:lnTo>
                    <a:lnTo>
                      <a:pt x="550" y="387"/>
                    </a:lnTo>
                    <a:lnTo>
                      <a:pt x="558" y="382"/>
                    </a:lnTo>
                    <a:lnTo>
                      <a:pt x="559" y="379"/>
                    </a:lnTo>
                    <a:lnTo>
                      <a:pt x="566" y="373"/>
                    </a:lnTo>
                    <a:lnTo>
                      <a:pt x="574" y="363"/>
                    </a:lnTo>
                    <a:lnTo>
                      <a:pt x="580" y="349"/>
                    </a:lnTo>
                    <a:lnTo>
                      <a:pt x="586" y="344"/>
                    </a:lnTo>
                    <a:lnTo>
                      <a:pt x="601" y="318"/>
                    </a:lnTo>
                    <a:lnTo>
                      <a:pt x="604" y="310"/>
                    </a:lnTo>
                    <a:lnTo>
                      <a:pt x="604" y="289"/>
                    </a:lnTo>
                    <a:lnTo>
                      <a:pt x="605" y="287"/>
                    </a:lnTo>
                    <a:lnTo>
                      <a:pt x="605" y="287"/>
                    </a:lnTo>
                    <a:lnTo>
                      <a:pt x="608" y="275"/>
                    </a:lnTo>
                    <a:lnTo>
                      <a:pt x="612" y="267"/>
                    </a:lnTo>
                    <a:lnTo>
                      <a:pt x="610" y="268"/>
                    </a:lnTo>
                    <a:lnTo>
                      <a:pt x="608" y="267"/>
                    </a:lnTo>
                    <a:lnTo>
                      <a:pt x="610" y="255"/>
                    </a:lnTo>
                    <a:lnTo>
                      <a:pt x="607" y="254"/>
                    </a:lnTo>
                    <a:lnTo>
                      <a:pt x="608" y="252"/>
                    </a:lnTo>
                    <a:lnTo>
                      <a:pt x="607" y="246"/>
                    </a:lnTo>
                    <a:lnTo>
                      <a:pt x="602" y="242"/>
                    </a:lnTo>
                    <a:lnTo>
                      <a:pt x="601" y="236"/>
                    </a:lnTo>
                    <a:lnTo>
                      <a:pt x="594" y="234"/>
                    </a:lnTo>
                    <a:lnTo>
                      <a:pt x="589" y="226"/>
                    </a:lnTo>
                    <a:lnTo>
                      <a:pt x="591" y="205"/>
                    </a:lnTo>
                    <a:lnTo>
                      <a:pt x="589" y="204"/>
                    </a:lnTo>
                    <a:lnTo>
                      <a:pt x="588" y="209"/>
                    </a:lnTo>
                    <a:lnTo>
                      <a:pt x="583" y="204"/>
                    </a:lnTo>
                    <a:lnTo>
                      <a:pt x="583" y="201"/>
                    </a:lnTo>
                    <a:lnTo>
                      <a:pt x="580" y="202"/>
                    </a:lnTo>
                    <a:lnTo>
                      <a:pt x="580" y="207"/>
                    </a:lnTo>
                    <a:lnTo>
                      <a:pt x="577" y="207"/>
                    </a:lnTo>
                    <a:lnTo>
                      <a:pt x="575" y="199"/>
                    </a:lnTo>
                    <a:lnTo>
                      <a:pt x="577" y="189"/>
                    </a:lnTo>
                    <a:lnTo>
                      <a:pt x="575" y="189"/>
                    </a:lnTo>
                    <a:lnTo>
                      <a:pt x="574" y="178"/>
                    </a:lnTo>
                    <a:lnTo>
                      <a:pt x="569" y="177"/>
                    </a:lnTo>
                    <a:lnTo>
                      <a:pt x="570" y="172"/>
                    </a:lnTo>
                    <a:lnTo>
                      <a:pt x="572" y="173"/>
                    </a:lnTo>
                    <a:lnTo>
                      <a:pt x="572" y="170"/>
                    </a:lnTo>
                    <a:lnTo>
                      <a:pt x="567" y="165"/>
                    </a:lnTo>
                    <a:lnTo>
                      <a:pt x="566" y="165"/>
                    </a:lnTo>
                    <a:lnTo>
                      <a:pt x="564" y="162"/>
                    </a:lnTo>
                    <a:lnTo>
                      <a:pt x="559" y="159"/>
                    </a:lnTo>
                    <a:lnTo>
                      <a:pt x="556" y="160"/>
                    </a:lnTo>
                    <a:lnTo>
                      <a:pt x="554" y="151"/>
                    </a:lnTo>
                    <a:lnTo>
                      <a:pt x="551" y="152"/>
                    </a:lnTo>
                    <a:lnTo>
                      <a:pt x="547" y="151"/>
                    </a:lnTo>
                    <a:lnTo>
                      <a:pt x="540" y="148"/>
                    </a:lnTo>
                    <a:lnTo>
                      <a:pt x="542" y="140"/>
                    </a:lnTo>
                    <a:lnTo>
                      <a:pt x="540" y="140"/>
                    </a:lnTo>
                    <a:lnTo>
                      <a:pt x="540" y="138"/>
                    </a:lnTo>
                    <a:lnTo>
                      <a:pt x="539" y="136"/>
                    </a:lnTo>
                    <a:lnTo>
                      <a:pt x="540" y="123"/>
                    </a:lnTo>
                    <a:lnTo>
                      <a:pt x="540" y="109"/>
                    </a:lnTo>
                    <a:lnTo>
                      <a:pt x="537" y="109"/>
                    </a:lnTo>
                    <a:lnTo>
                      <a:pt x="535" y="104"/>
                    </a:lnTo>
                    <a:lnTo>
                      <a:pt x="535" y="86"/>
                    </a:lnTo>
                    <a:lnTo>
                      <a:pt x="537" y="77"/>
                    </a:lnTo>
                    <a:lnTo>
                      <a:pt x="529" y="67"/>
                    </a:lnTo>
                    <a:lnTo>
                      <a:pt x="527" y="62"/>
                    </a:lnTo>
                    <a:lnTo>
                      <a:pt x="526" y="62"/>
                    </a:lnTo>
                    <a:lnTo>
                      <a:pt x="520" y="67"/>
                    </a:lnTo>
                    <a:lnTo>
                      <a:pt x="515" y="62"/>
                    </a:lnTo>
                    <a:lnTo>
                      <a:pt x="513" y="33"/>
                    </a:lnTo>
                    <a:lnTo>
                      <a:pt x="510" y="29"/>
                    </a:lnTo>
                    <a:lnTo>
                      <a:pt x="510" y="22"/>
                    </a:lnTo>
                    <a:lnTo>
                      <a:pt x="508" y="22"/>
                    </a:lnTo>
                    <a:lnTo>
                      <a:pt x="507" y="19"/>
                    </a:lnTo>
                    <a:lnTo>
                      <a:pt x="508" y="6"/>
                    </a:lnTo>
                    <a:lnTo>
                      <a:pt x="508" y="1"/>
                    </a:lnTo>
                    <a:lnTo>
                      <a:pt x="507" y="0"/>
                    </a:lnTo>
                    <a:lnTo>
                      <a:pt x="500" y="4"/>
                    </a:lnTo>
                    <a:lnTo>
                      <a:pt x="500" y="9"/>
                    </a:lnTo>
                    <a:lnTo>
                      <a:pt x="496" y="14"/>
                    </a:lnTo>
                    <a:lnTo>
                      <a:pt x="493" y="24"/>
                    </a:lnTo>
                    <a:lnTo>
                      <a:pt x="489" y="24"/>
                    </a:lnTo>
                    <a:lnTo>
                      <a:pt x="488" y="30"/>
                    </a:lnTo>
                    <a:lnTo>
                      <a:pt x="486" y="33"/>
                    </a:lnTo>
                    <a:lnTo>
                      <a:pt x="489" y="35"/>
                    </a:lnTo>
                    <a:lnTo>
                      <a:pt x="486" y="46"/>
                    </a:lnTo>
                    <a:lnTo>
                      <a:pt x="483" y="51"/>
                    </a:lnTo>
                    <a:lnTo>
                      <a:pt x="480" y="67"/>
                    </a:lnTo>
                    <a:lnTo>
                      <a:pt x="480" y="77"/>
                    </a:lnTo>
                    <a:lnTo>
                      <a:pt x="470" y="104"/>
                    </a:lnTo>
                    <a:lnTo>
                      <a:pt x="461" y="120"/>
                    </a:lnTo>
                    <a:lnTo>
                      <a:pt x="448" y="125"/>
                    </a:lnTo>
                    <a:lnTo>
                      <a:pt x="437" y="117"/>
                    </a:lnTo>
                    <a:lnTo>
                      <a:pt x="434" y="109"/>
                    </a:lnTo>
                    <a:lnTo>
                      <a:pt x="423" y="104"/>
                    </a:lnTo>
                    <a:lnTo>
                      <a:pt x="412" y="93"/>
                    </a:lnTo>
                    <a:lnTo>
                      <a:pt x="402" y="91"/>
                    </a:lnTo>
                    <a:lnTo>
                      <a:pt x="399" y="93"/>
                    </a:lnTo>
                    <a:lnTo>
                      <a:pt x="399" y="83"/>
                    </a:lnTo>
                    <a:lnTo>
                      <a:pt x="392" y="78"/>
                    </a:lnTo>
                    <a:lnTo>
                      <a:pt x="391" y="80"/>
                    </a:lnTo>
                    <a:lnTo>
                      <a:pt x="389" y="77"/>
                    </a:lnTo>
                    <a:lnTo>
                      <a:pt x="399" y="53"/>
                    </a:lnTo>
                    <a:lnTo>
                      <a:pt x="396" y="54"/>
                    </a:lnTo>
                    <a:lnTo>
                      <a:pt x="399" y="46"/>
                    </a:lnTo>
                    <a:lnTo>
                      <a:pt x="402" y="49"/>
                    </a:lnTo>
                    <a:lnTo>
                      <a:pt x="402" y="45"/>
                    </a:lnTo>
                    <a:lnTo>
                      <a:pt x="404" y="43"/>
                    </a:lnTo>
                    <a:lnTo>
                      <a:pt x="404" y="45"/>
                    </a:lnTo>
                    <a:lnTo>
                      <a:pt x="407" y="45"/>
                    </a:lnTo>
                    <a:lnTo>
                      <a:pt x="410" y="41"/>
                    </a:lnTo>
                    <a:lnTo>
                      <a:pt x="408" y="38"/>
                    </a:lnTo>
                    <a:lnTo>
                      <a:pt x="412" y="37"/>
                    </a:lnTo>
                    <a:lnTo>
                      <a:pt x="415" y="29"/>
                    </a:lnTo>
                    <a:lnTo>
                      <a:pt x="415" y="27"/>
                    </a:lnTo>
                    <a:lnTo>
                      <a:pt x="410" y="30"/>
                    </a:lnTo>
                    <a:lnTo>
                      <a:pt x="408" y="22"/>
                    </a:lnTo>
                    <a:lnTo>
                      <a:pt x="405" y="25"/>
                    </a:lnTo>
                    <a:lnTo>
                      <a:pt x="404" y="32"/>
                    </a:lnTo>
                    <a:lnTo>
                      <a:pt x="400" y="33"/>
                    </a:lnTo>
                    <a:lnTo>
                      <a:pt x="402" y="25"/>
                    </a:lnTo>
                    <a:lnTo>
                      <a:pt x="400" y="27"/>
                    </a:lnTo>
                    <a:lnTo>
                      <a:pt x="399" y="25"/>
                    </a:lnTo>
                    <a:lnTo>
                      <a:pt x="400" y="22"/>
                    </a:lnTo>
                    <a:lnTo>
                      <a:pt x="394" y="24"/>
                    </a:lnTo>
                    <a:lnTo>
                      <a:pt x="389" y="29"/>
                    </a:lnTo>
                    <a:lnTo>
                      <a:pt x="383" y="24"/>
                    </a:lnTo>
                    <a:lnTo>
                      <a:pt x="375" y="24"/>
                    </a:lnTo>
                    <a:lnTo>
                      <a:pt x="369" y="21"/>
                    </a:lnTo>
                    <a:lnTo>
                      <a:pt x="369" y="19"/>
                    </a:lnTo>
                    <a:lnTo>
                      <a:pt x="365" y="21"/>
                    </a:lnTo>
                    <a:lnTo>
                      <a:pt x="358" y="19"/>
                    </a:lnTo>
                    <a:lnTo>
                      <a:pt x="354" y="12"/>
                    </a:lnTo>
                    <a:lnTo>
                      <a:pt x="353" y="16"/>
                    </a:lnTo>
                    <a:lnTo>
                      <a:pt x="346" y="9"/>
                    </a:lnTo>
                    <a:lnTo>
                      <a:pt x="343" y="14"/>
                    </a:lnTo>
                    <a:lnTo>
                      <a:pt x="343" y="9"/>
                    </a:lnTo>
                    <a:lnTo>
                      <a:pt x="342" y="11"/>
                    </a:lnTo>
                    <a:lnTo>
                      <a:pt x="338" y="11"/>
                    </a:lnTo>
                    <a:lnTo>
                      <a:pt x="342" y="12"/>
                    </a:lnTo>
                    <a:lnTo>
                      <a:pt x="345" y="16"/>
                    </a:lnTo>
                    <a:lnTo>
                      <a:pt x="350" y="16"/>
                    </a:lnTo>
                    <a:lnTo>
                      <a:pt x="351" y="17"/>
                    </a:lnTo>
                    <a:lnTo>
                      <a:pt x="350" y="25"/>
                    </a:lnTo>
                    <a:lnTo>
                      <a:pt x="342" y="29"/>
                    </a:lnTo>
                    <a:lnTo>
                      <a:pt x="331" y="27"/>
                    </a:lnTo>
                    <a:lnTo>
                      <a:pt x="329" y="30"/>
                    </a:lnTo>
                    <a:lnTo>
                      <a:pt x="326" y="29"/>
                    </a:lnTo>
                    <a:lnTo>
                      <a:pt x="323" y="32"/>
                    </a:lnTo>
                    <a:lnTo>
                      <a:pt x="324" y="37"/>
                    </a:lnTo>
                    <a:lnTo>
                      <a:pt x="319" y="32"/>
                    </a:lnTo>
                    <a:lnTo>
                      <a:pt x="318" y="35"/>
                    </a:lnTo>
                    <a:lnTo>
                      <a:pt x="313" y="37"/>
                    </a:lnTo>
                    <a:lnTo>
                      <a:pt x="310" y="45"/>
                    </a:lnTo>
                    <a:lnTo>
                      <a:pt x="313" y="45"/>
                    </a:lnTo>
                    <a:lnTo>
                      <a:pt x="311" y="48"/>
                    </a:lnTo>
                    <a:lnTo>
                      <a:pt x="310" y="51"/>
                    </a:lnTo>
                    <a:lnTo>
                      <a:pt x="305" y="49"/>
                    </a:lnTo>
                    <a:lnTo>
                      <a:pt x="300" y="59"/>
                    </a:lnTo>
                    <a:lnTo>
                      <a:pt x="297" y="59"/>
                    </a:lnTo>
                    <a:lnTo>
                      <a:pt x="296" y="64"/>
                    </a:lnTo>
                    <a:lnTo>
                      <a:pt x="300" y="74"/>
                    </a:lnTo>
                    <a:lnTo>
                      <a:pt x="297" y="75"/>
                    </a:lnTo>
                    <a:lnTo>
                      <a:pt x="299" y="80"/>
                    </a:lnTo>
                    <a:lnTo>
                      <a:pt x="291" y="74"/>
                    </a:lnTo>
                    <a:lnTo>
                      <a:pt x="281" y="72"/>
                    </a:lnTo>
                    <a:lnTo>
                      <a:pt x="280" y="75"/>
                    </a:lnTo>
                    <a:lnTo>
                      <a:pt x="277" y="77"/>
                    </a:lnTo>
                    <a:lnTo>
                      <a:pt x="270" y="86"/>
                    </a:lnTo>
                    <a:lnTo>
                      <a:pt x="273" y="83"/>
                    </a:lnTo>
                    <a:lnTo>
                      <a:pt x="277" y="70"/>
                    </a:lnTo>
                    <a:lnTo>
                      <a:pt x="269" y="61"/>
                    </a:lnTo>
                    <a:lnTo>
                      <a:pt x="259" y="54"/>
                    </a:lnTo>
                    <a:lnTo>
                      <a:pt x="257" y="56"/>
                    </a:lnTo>
                    <a:lnTo>
                      <a:pt x="256" y="59"/>
                    </a:lnTo>
                    <a:lnTo>
                      <a:pt x="251" y="61"/>
                    </a:lnTo>
                    <a:lnTo>
                      <a:pt x="250" y="59"/>
                    </a:lnTo>
                    <a:lnTo>
                      <a:pt x="246" y="62"/>
                    </a:lnTo>
                    <a:lnTo>
                      <a:pt x="246" y="58"/>
                    </a:lnTo>
                    <a:lnTo>
                      <a:pt x="245" y="59"/>
                    </a:lnTo>
                    <a:lnTo>
                      <a:pt x="245" y="64"/>
                    </a:lnTo>
                    <a:lnTo>
                      <a:pt x="243" y="67"/>
                    </a:lnTo>
                    <a:lnTo>
                      <a:pt x="240" y="70"/>
                    </a:lnTo>
                    <a:lnTo>
                      <a:pt x="240" y="67"/>
                    </a:lnTo>
                    <a:lnTo>
                      <a:pt x="232" y="70"/>
                    </a:lnTo>
                    <a:lnTo>
                      <a:pt x="232" y="78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27" y="83"/>
                    </a:lnTo>
                    <a:lnTo>
                      <a:pt x="223" y="82"/>
                    </a:lnTo>
                    <a:lnTo>
                      <a:pt x="219" y="85"/>
                    </a:lnTo>
                    <a:lnTo>
                      <a:pt x="219" y="90"/>
                    </a:lnTo>
                    <a:lnTo>
                      <a:pt x="215" y="96"/>
                    </a:lnTo>
                    <a:lnTo>
                      <a:pt x="215" y="99"/>
                    </a:lnTo>
                    <a:lnTo>
                      <a:pt x="216" y="101"/>
                    </a:lnTo>
                    <a:lnTo>
                      <a:pt x="216" y="103"/>
                    </a:lnTo>
                    <a:lnTo>
                      <a:pt x="211" y="103"/>
                    </a:lnTo>
                    <a:lnTo>
                      <a:pt x="208" y="96"/>
                    </a:lnTo>
                    <a:lnTo>
                      <a:pt x="203" y="96"/>
                    </a:lnTo>
                    <a:lnTo>
                      <a:pt x="202" y="98"/>
                    </a:lnTo>
                    <a:lnTo>
                      <a:pt x="200" y="104"/>
                    </a:lnTo>
                    <a:lnTo>
                      <a:pt x="203" y="109"/>
                    </a:lnTo>
                    <a:lnTo>
                      <a:pt x="203" y="112"/>
                    </a:lnTo>
                    <a:lnTo>
                      <a:pt x="200" y="112"/>
                    </a:lnTo>
                    <a:lnTo>
                      <a:pt x="197" y="120"/>
                    </a:lnTo>
                    <a:lnTo>
                      <a:pt x="192" y="101"/>
                    </a:lnTo>
                    <a:lnTo>
                      <a:pt x="189" y="106"/>
                    </a:lnTo>
                    <a:lnTo>
                      <a:pt x="181" y="112"/>
                    </a:lnTo>
                    <a:lnTo>
                      <a:pt x="178" y="119"/>
                    </a:lnTo>
                    <a:lnTo>
                      <a:pt x="180" y="128"/>
                    </a:lnTo>
                    <a:lnTo>
                      <a:pt x="170" y="138"/>
                    </a:lnTo>
                    <a:lnTo>
                      <a:pt x="169" y="136"/>
                    </a:lnTo>
                    <a:lnTo>
                      <a:pt x="162" y="149"/>
                    </a:lnTo>
                    <a:lnTo>
                      <a:pt x="153" y="157"/>
                    </a:lnTo>
                    <a:lnTo>
                      <a:pt x="130" y="164"/>
                    </a:lnTo>
                    <a:lnTo>
                      <a:pt x="124" y="162"/>
                    </a:lnTo>
                    <a:lnTo>
                      <a:pt x="116" y="168"/>
                    </a:lnTo>
                    <a:lnTo>
                      <a:pt x="108" y="170"/>
                    </a:lnTo>
                    <a:lnTo>
                      <a:pt x="99" y="175"/>
                    </a:lnTo>
                    <a:lnTo>
                      <a:pt x="86" y="173"/>
                    </a:lnTo>
                    <a:lnTo>
                      <a:pt x="72" y="181"/>
                    </a:lnTo>
                    <a:lnTo>
                      <a:pt x="64" y="191"/>
                    </a:lnTo>
                    <a:lnTo>
                      <a:pt x="57" y="193"/>
                    </a:lnTo>
                    <a:lnTo>
                      <a:pt x="49" y="197"/>
                    </a:lnTo>
                    <a:lnTo>
                      <a:pt x="41" y="207"/>
                    </a:lnTo>
                    <a:lnTo>
                      <a:pt x="40" y="207"/>
                    </a:lnTo>
                    <a:lnTo>
                      <a:pt x="40" y="202"/>
                    </a:lnTo>
                    <a:lnTo>
                      <a:pt x="43" y="194"/>
                    </a:lnTo>
                    <a:lnTo>
                      <a:pt x="41" y="196"/>
                    </a:lnTo>
                    <a:lnTo>
                      <a:pt x="35" y="204"/>
                    </a:lnTo>
                    <a:lnTo>
                      <a:pt x="34" y="210"/>
                    </a:lnTo>
                    <a:lnTo>
                      <a:pt x="34" y="215"/>
                    </a:lnTo>
                    <a:lnTo>
                      <a:pt x="32" y="223"/>
                    </a:lnTo>
                    <a:lnTo>
                      <a:pt x="26" y="233"/>
                    </a:lnTo>
                    <a:lnTo>
                      <a:pt x="24" y="242"/>
                    </a:lnTo>
                    <a:lnTo>
                      <a:pt x="27" y="259"/>
                    </a:lnTo>
                    <a:lnTo>
                      <a:pt x="27" y="260"/>
                    </a:lnTo>
                    <a:lnTo>
                      <a:pt x="30" y="265"/>
                    </a:lnTo>
                    <a:lnTo>
                      <a:pt x="29" y="270"/>
                    </a:lnTo>
                    <a:lnTo>
                      <a:pt x="26" y="276"/>
                    </a:lnTo>
                    <a:lnTo>
                      <a:pt x="24" y="276"/>
                    </a:lnTo>
                    <a:lnTo>
                      <a:pt x="24" y="270"/>
                    </a:lnTo>
                    <a:lnTo>
                      <a:pt x="22" y="271"/>
                    </a:lnTo>
                    <a:lnTo>
                      <a:pt x="21" y="262"/>
                    </a:lnTo>
                    <a:lnTo>
                      <a:pt x="19" y="262"/>
                    </a:lnTo>
                    <a:lnTo>
                      <a:pt x="22" y="278"/>
                    </a:lnTo>
                    <a:lnTo>
                      <a:pt x="19" y="279"/>
                    </a:lnTo>
                    <a:lnTo>
                      <a:pt x="19" y="278"/>
                    </a:lnTo>
                    <a:lnTo>
                      <a:pt x="18" y="278"/>
                    </a:lnTo>
                    <a:lnTo>
                      <a:pt x="18" y="273"/>
                    </a:lnTo>
                    <a:lnTo>
                      <a:pt x="14" y="271"/>
                    </a:lnTo>
                    <a:lnTo>
                      <a:pt x="14" y="273"/>
                    </a:lnTo>
                    <a:lnTo>
                      <a:pt x="18" y="283"/>
                    </a:lnTo>
                    <a:lnTo>
                      <a:pt x="21" y="287"/>
                    </a:lnTo>
                    <a:lnTo>
                      <a:pt x="22" y="297"/>
                    </a:lnTo>
                    <a:lnTo>
                      <a:pt x="21" y="304"/>
                    </a:lnTo>
                    <a:lnTo>
                      <a:pt x="26" y="326"/>
                    </a:lnTo>
                    <a:lnTo>
                      <a:pt x="22" y="345"/>
                    </a:lnTo>
                    <a:lnTo>
                      <a:pt x="26" y="368"/>
                    </a:lnTo>
                    <a:lnTo>
                      <a:pt x="21" y="382"/>
                    </a:lnTo>
                    <a:lnTo>
                      <a:pt x="18" y="389"/>
                    </a:lnTo>
                    <a:lnTo>
                      <a:pt x="16" y="394"/>
                    </a:lnTo>
                    <a:lnTo>
                      <a:pt x="10" y="402"/>
                    </a:lnTo>
                    <a:lnTo>
                      <a:pt x="5" y="40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12" name="Freeform 253"/>
              <p:cNvSpPr/>
              <p:nvPr/>
            </p:nvSpPr>
            <p:spPr>
              <a:xfrm>
                <a:off x="7940520" y="33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4 h 4"/>
                  <a:gd name="GluePoint2X" fmla="*/ 0 w 5"/>
                  <a:gd name="GluePoint2Y" fmla="*/ 2 h 4"/>
                  <a:gd name="GluePoint3X" fmla="*/ 1 w 5"/>
                  <a:gd name="GluePoint3Y" fmla="*/ 0 h 4"/>
                  <a:gd name="GluePoint4X" fmla="*/ 5 w 5"/>
                  <a:gd name="GluePoint4Y" fmla="*/ 4 h 4"/>
                  <a:gd name="GluePoint5X" fmla="*/ 0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4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5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13" name="Freeform 254"/>
              <p:cNvSpPr/>
              <p:nvPr/>
            </p:nvSpPr>
            <p:spPr>
              <a:xfrm>
                <a:off x="7875720" y="3227400"/>
                <a:ext cx="21960" cy="201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20160"/>
                  <a:gd name="textAreaBottom" fmla="*/ 20520 h 20160"/>
                  <a:gd name="GluePoint1X" fmla="*/ 0 w 14"/>
                  <a:gd name="GluePoint1Y" fmla="*/ 0 h 13"/>
                  <a:gd name="GluePoint2X" fmla="*/ 6 w 14"/>
                  <a:gd name="GluePoint2Y" fmla="*/ 3 h 13"/>
                  <a:gd name="GluePoint3X" fmla="*/ 14 w 14"/>
                  <a:gd name="GluePoint3Y" fmla="*/ 13 h 13"/>
                  <a:gd name="GluePoint4X" fmla="*/ 6 w 14"/>
                  <a:gd name="GluePoint4Y" fmla="*/ 10 h 13"/>
                  <a:gd name="GluePoint5X" fmla="*/ 0 w 14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13">
                    <a:moveTo>
                      <a:pt x="0" y="0"/>
                    </a:moveTo>
                    <a:lnTo>
                      <a:pt x="6" y="3"/>
                    </a:lnTo>
                    <a:lnTo>
                      <a:pt x="14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14" name="Freeform 255"/>
              <p:cNvSpPr/>
              <p:nvPr/>
            </p:nvSpPr>
            <p:spPr>
              <a:xfrm>
                <a:off x="7875720" y="325296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3 w 3"/>
                  <a:gd name="GluePoint2Y" fmla="*/ 4 h 7"/>
                  <a:gd name="GluePoint3X" fmla="*/ 1 w 3"/>
                  <a:gd name="GluePoint3Y" fmla="*/ 7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3" y="4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15" name="Freeform 256"/>
              <p:cNvSpPr/>
              <p:nvPr/>
            </p:nvSpPr>
            <p:spPr>
              <a:xfrm>
                <a:off x="7885080" y="3260880"/>
                <a:ext cx="2880" cy="1080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0800"/>
                  <a:gd name="textAreaBottom" fmla="*/ 11160 h 10800"/>
                  <a:gd name="GluePoint1X" fmla="*/ 2 w 2"/>
                  <a:gd name="GluePoint1Y" fmla="*/ 2 h 7"/>
                  <a:gd name="GluePoint2X" fmla="*/ 2 w 2"/>
                  <a:gd name="GluePoint2Y" fmla="*/ 5 h 7"/>
                  <a:gd name="GluePoint3X" fmla="*/ 0 w 2"/>
                  <a:gd name="GluePoint3Y" fmla="*/ 7 h 7"/>
                  <a:gd name="GluePoint4X" fmla="*/ 0 w 2"/>
                  <a:gd name="GluePoint4Y" fmla="*/ 0 h 7"/>
                  <a:gd name="GluePoint5X" fmla="*/ 2 w 2"/>
                  <a:gd name="GluePoint5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7">
                    <a:moveTo>
                      <a:pt x="2" y="2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16" name="Freeform 257"/>
              <p:cNvSpPr/>
              <p:nvPr/>
            </p:nvSpPr>
            <p:spPr>
              <a:xfrm>
                <a:off x="7889760" y="3265560"/>
                <a:ext cx="12240" cy="154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5480"/>
                  <a:gd name="textAreaBottom" fmla="*/ 15840 h 15480"/>
                  <a:gd name="GluePoint1X" fmla="*/ 0 w 8"/>
                  <a:gd name="GluePoint1Y" fmla="*/ 5 h 10"/>
                  <a:gd name="GluePoint2X" fmla="*/ 0 w 8"/>
                  <a:gd name="GluePoint2Y" fmla="*/ 2 h 10"/>
                  <a:gd name="GluePoint3X" fmla="*/ 3 w 8"/>
                  <a:gd name="GluePoint3Y" fmla="*/ 0 h 10"/>
                  <a:gd name="GluePoint4X" fmla="*/ 8 w 8"/>
                  <a:gd name="GluePoint4Y" fmla="*/ 5 h 10"/>
                  <a:gd name="GluePoint5X" fmla="*/ 8 w 8"/>
                  <a:gd name="GluePoint5Y" fmla="*/ 10 h 10"/>
                  <a:gd name="GluePoint6X" fmla="*/ 0 w 8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10">
                    <a:moveTo>
                      <a:pt x="0" y="5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8" y="5"/>
                    </a:lnTo>
                    <a:lnTo>
                      <a:pt x="8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17" name="Freeform 258"/>
              <p:cNvSpPr/>
              <p:nvPr/>
            </p:nvSpPr>
            <p:spPr>
              <a:xfrm>
                <a:off x="7889760" y="32781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4 h 4"/>
                  <a:gd name="GluePoint2X" fmla="*/ 0 w 0"/>
                  <a:gd name="GluePoint2Y" fmla="*/ 0 h 4"/>
                  <a:gd name="GluePoint3X" fmla="*/ 0 w 0"/>
                  <a:gd name="GluePoint3Y" fmla="*/ 4 h 4"/>
                  <a:gd name="GluePoint4X" fmla="*/ 0 w 0"/>
                  <a:gd name="GluePoint4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18" name="Freeform 259"/>
              <p:cNvSpPr/>
              <p:nvPr/>
            </p:nvSpPr>
            <p:spPr>
              <a:xfrm>
                <a:off x="7905600" y="328140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0 h 3"/>
                  <a:gd name="GluePoint3X" fmla="*/ 1 w 1"/>
                  <a:gd name="GluePoint3Y" fmla="*/ 3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19" name="Freeform 260"/>
              <p:cNvSpPr/>
              <p:nvPr/>
            </p:nvSpPr>
            <p:spPr>
              <a:xfrm>
                <a:off x="7923240" y="3252960"/>
                <a:ext cx="26640" cy="28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8080"/>
                  <a:gd name="textAreaBottom" fmla="*/ 28440 h 28080"/>
                  <a:gd name="GluePoint1X" fmla="*/ 0 w 17"/>
                  <a:gd name="GluePoint1Y" fmla="*/ 0 h 18"/>
                  <a:gd name="GluePoint2X" fmla="*/ 16 w 17"/>
                  <a:gd name="GluePoint2Y" fmla="*/ 12 h 18"/>
                  <a:gd name="GluePoint3X" fmla="*/ 17 w 17"/>
                  <a:gd name="GluePoint3Y" fmla="*/ 18 h 18"/>
                  <a:gd name="GluePoint4X" fmla="*/ 3 w 17"/>
                  <a:gd name="GluePoint4Y" fmla="*/ 7 h 18"/>
                  <a:gd name="GluePoint5X" fmla="*/ 0 w 17"/>
                  <a:gd name="GluePoint5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8">
                    <a:moveTo>
                      <a:pt x="0" y="0"/>
                    </a:moveTo>
                    <a:lnTo>
                      <a:pt x="16" y="12"/>
                    </a:lnTo>
                    <a:lnTo>
                      <a:pt x="17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20" name="Freeform 261"/>
              <p:cNvSpPr/>
              <p:nvPr/>
            </p:nvSpPr>
            <p:spPr>
              <a:xfrm>
                <a:off x="7974000" y="3276720"/>
                <a:ext cx="17280" cy="34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34560"/>
                  <a:gd name="textAreaBottom" fmla="*/ 34920 h 34560"/>
                  <a:gd name="GluePoint1X" fmla="*/ 0 w 11"/>
                  <a:gd name="GluePoint1Y" fmla="*/ 1 h 22"/>
                  <a:gd name="GluePoint2X" fmla="*/ 0 w 11"/>
                  <a:gd name="GluePoint2Y" fmla="*/ 0 h 22"/>
                  <a:gd name="GluePoint3X" fmla="*/ 1 w 11"/>
                  <a:gd name="GluePoint3Y" fmla="*/ 1 h 22"/>
                  <a:gd name="GluePoint4X" fmla="*/ 3 w 11"/>
                  <a:gd name="GluePoint4Y" fmla="*/ 8 h 22"/>
                  <a:gd name="GluePoint5X" fmla="*/ 7 w 11"/>
                  <a:gd name="GluePoint5Y" fmla="*/ 14 h 22"/>
                  <a:gd name="GluePoint6X" fmla="*/ 6 w 11"/>
                  <a:gd name="GluePoint6Y" fmla="*/ 17 h 22"/>
                  <a:gd name="GluePoint7X" fmla="*/ 9 w 11"/>
                  <a:gd name="GluePoint7Y" fmla="*/ 17 h 22"/>
                  <a:gd name="GluePoint8X" fmla="*/ 11 w 11"/>
                  <a:gd name="GluePoint8Y" fmla="*/ 22 h 22"/>
                  <a:gd name="GluePoint9X" fmla="*/ 3 w 11"/>
                  <a:gd name="GluePoint9Y" fmla="*/ 16 h 22"/>
                  <a:gd name="GluePoint10X" fmla="*/ 0 w 11"/>
                  <a:gd name="GluePoint10Y" fmla="*/ 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8"/>
                    </a:lnTo>
                    <a:lnTo>
                      <a:pt x="7" y="14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1" y="22"/>
                    </a:lnTo>
                    <a:lnTo>
                      <a:pt x="3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21" name="Freeform 262"/>
              <p:cNvSpPr/>
              <p:nvPr/>
            </p:nvSpPr>
            <p:spPr>
              <a:xfrm>
                <a:off x="7958160" y="329400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22" name="Freeform 263"/>
              <p:cNvSpPr/>
              <p:nvPr/>
            </p:nvSpPr>
            <p:spPr>
              <a:xfrm>
                <a:off x="7942320" y="3303720"/>
                <a:ext cx="31320" cy="1872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8720"/>
                  <a:gd name="textAreaBottom" fmla="*/ 19080 h 18720"/>
                  <a:gd name="GluePoint1X" fmla="*/ 0 w 20"/>
                  <a:gd name="GluePoint1Y" fmla="*/ 0 h 12"/>
                  <a:gd name="GluePoint2X" fmla="*/ 12 w 20"/>
                  <a:gd name="GluePoint2Y" fmla="*/ 2 h 12"/>
                  <a:gd name="GluePoint3X" fmla="*/ 20 w 20"/>
                  <a:gd name="GluePoint3Y" fmla="*/ 7 h 12"/>
                  <a:gd name="GluePoint4X" fmla="*/ 20 w 20"/>
                  <a:gd name="GluePoint4Y" fmla="*/ 10 h 12"/>
                  <a:gd name="GluePoint5X" fmla="*/ 18 w 20"/>
                  <a:gd name="GluePoint5Y" fmla="*/ 12 h 12"/>
                  <a:gd name="GluePoint6X" fmla="*/ 5 w 20"/>
                  <a:gd name="GluePoint6Y" fmla="*/ 10 h 12"/>
                  <a:gd name="GluePoint7X" fmla="*/ 0 w 20"/>
                  <a:gd name="GluePoint7Y" fmla="*/ 4 h 12"/>
                  <a:gd name="GluePoint8X" fmla="*/ 0 w 20"/>
                  <a:gd name="GluePoint8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2">
                    <a:moveTo>
                      <a:pt x="0" y="0"/>
                    </a:moveTo>
                    <a:lnTo>
                      <a:pt x="12" y="2"/>
                    </a:lnTo>
                    <a:lnTo>
                      <a:pt x="20" y="7"/>
                    </a:lnTo>
                    <a:lnTo>
                      <a:pt x="20" y="10"/>
                    </a:lnTo>
                    <a:lnTo>
                      <a:pt x="18" y="12"/>
                    </a:lnTo>
                    <a:lnTo>
                      <a:pt x="5" y="10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23" name="Freeform 264"/>
              <p:cNvSpPr/>
              <p:nvPr/>
            </p:nvSpPr>
            <p:spPr>
              <a:xfrm>
                <a:off x="7983360" y="33274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9 w 13"/>
                  <a:gd name="GluePoint2Y" fmla="*/ 5 h 13"/>
                  <a:gd name="GluePoint3X" fmla="*/ 13 w 13"/>
                  <a:gd name="GluePoint3Y" fmla="*/ 11 h 13"/>
                  <a:gd name="GluePoint4X" fmla="*/ 13 w 13"/>
                  <a:gd name="GluePoint4Y" fmla="*/ 13 h 13"/>
                  <a:gd name="GluePoint5X" fmla="*/ 6 w 13"/>
                  <a:gd name="GluePoint5Y" fmla="*/ 10 h 13"/>
                  <a:gd name="GluePoint6X" fmla="*/ 0 w 13"/>
                  <a:gd name="GluePoint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9" y="5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24" name="Freeform 265"/>
              <p:cNvSpPr/>
              <p:nvPr/>
            </p:nvSpPr>
            <p:spPr>
              <a:xfrm>
                <a:off x="7832880" y="318132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0"/>
                  <a:gd name="GluePoint1Y" fmla="*/ 0 h 7"/>
                  <a:gd name="GluePoint2X" fmla="*/ 0 w 0"/>
                  <a:gd name="GluePoint2Y" fmla="*/ 7 h 7"/>
                  <a:gd name="GluePoint3X" fmla="*/ 0 w 0"/>
                  <a:gd name="GluePoint3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7">
                    <a:moveTo>
                      <a:pt x="0" y="0"/>
                    </a:move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25" name="Freeform 266"/>
              <p:cNvSpPr/>
              <p:nvPr/>
            </p:nvSpPr>
            <p:spPr>
              <a:xfrm>
                <a:off x="7834320" y="3193920"/>
                <a:ext cx="25200" cy="4104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1040"/>
                  <a:gd name="textAreaBottom" fmla="*/ 41400 h 41040"/>
                  <a:gd name="GluePoint1X" fmla="*/ 0 w 16"/>
                  <a:gd name="GluePoint1Y" fmla="*/ 0 h 26"/>
                  <a:gd name="GluePoint2X" fmla="*/ 3 w 16"/>
                  <a:gd name="GluePoint2Y" fmla="*/ 2 h 26"/>
                  <a:gd name="GluePoint3X" fmla="*/ 16 w 16"/>
                  <a:gd name="GluePoint3Y" fmla="*/ 18 h 26"/>
                  <a:gd name="GluePoint4X" fmla="*/ 16 w 16"/>
                  <a:gd name="GluePoint4Y" fmla="*/ 24 h 26"/>
                  <a:gd name="GluePoint5X" fmla="*/ 13 w 16"/>
                  <a:gd name="GluePoint5Y" fmla="*/ 26 h 26"/>
                  <a:gd name="GluePoint6X" fmla="*/ 7 w 16"/>
                  <a:gd name="GluePoint6Y" fmla="*/ 23 h 26"/>
                  <a:gd name="GluePoint7X" fmla="*/ 7 w 16"/>
                  <a:gd name="GluePoint7Y" fmla="*/ 15 h 26"/>
                  <a:gd name="GluePoint8X" fmla="*/ 0 w 16"/>
                  <a:gd name="GluePoint8Y" fmla="*/ 7 h 26"/>
                  <a:gd name="GluePoint9X" fmla="*/ 0 w 16"/>
                  <a:gd name="GluePoint9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6" h="26">
                    <a:moveTo>
                      <a:pt x="0" y="0"/>
                    </a:moveTo>
                    <a:lnTo>
                      <a:pt x="3" y="2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3" y="26"/>
                    </a:lnTo>
                    <a:lnTo>
                      <a:pt x="7" y="23"/>
                    </a:lnTo>
                    <a:lnTo>
                      <a:pt x="7" y="15"/>
                    </a:ln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26" name="Freeform 267"/>
              <p:cNvSpPr/>
              <p:nvPr/>
            </p:nvSpPr>
            <p:spPr>
              <a:xfrm>
                <a:off x="7496280" y="3114720"/>
                <a:ext cx="231480" cy="22824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228240"/>
                  <a:gd name="textAreaBottom" fmla="*/ 228600 h 228240"/>
                  <a:gd name="GluePoint1X" fmla="*/ 5 w 146"/>
                  <a:gd name="GluePoint1Y" fmla="*/ 0 h 144"/>
                  <a:gd name="GluePoint2X" fmla="*/ 4 w 146"/>
                  <a:gd name="GluePoint2Y" fmla="*/ 44 h 144"/>
                  <a:gd name="GluePoint3X" fmla="*/ 4 w 146"/>
                  <a:gd name="GluePoint3Y" fmla="*/ 68 h 144"/>
                  <a:gd name="GluePoint4X" fmla="*/ 0 w 146"/>
                  <a:gd name="GluePoint4Y" fmla="*/ 74 h 144"/>
                  <a:gd name="GluePoint5X" fmla="*/ 2 w 146"/>
                  <a:gd name="GluePoint5Y" fmla="*/ 81 h 144"/>
                  <a:gd name="GluePoint6X" fmla="*/ 2 w 146"/>
                  <a:gd name="GluePoint6Y" fmla="*/ 116 h 144"/>
                  <a:gd name="GluePoint7X" fmla="*/ 26 w 146"/>
                  <a:gd name="GluePoint7Y" fmla="*/ 118 h 144"/>
                  <a:gd name="GluePoint8X" fmla="*/ 34 w 146"/>
                  <a:gd name="GluePoint8Y" fmla="*/ 111 h 144"/>
                  <a:gd name="GluePoint9X" fmla="*/ 31 w 146"/>
                  <a:gd name="GluePoint9Y" fmla="*/ 103 h 144"/>
                  <a:gd name="GluePoint10X" fmla="*/ 37 w 146"/>
                  <a:gd name="GluePoint10Y" fmla="*/ 100 h 144"/>
                  <a:gd name="GluePoint11X" fmla="*/ 38 w 146"/>
                  <a:gd name="GluePoint11Y" fmla="*/ 97 h 144"/>
                  <a:gd name="GluePoint12X" fmla="*/ 43 w 146"/>
                  <a:gd name="GluePoint12Y" fmla="*/ 95 h 144"/>
                  <a:gd name="GluePoint13X" fmla="*/ 43 w 146"/>
                  <a:gd name="GluePoint13Y" fmla="*/ 89 h 144"/>
                  <a:gd name="GluePoint14X" fmla="*/ 48 w 146"/>
                  <a:gd name="GluePoint14Y" fmla="*/ 91 h 144"/>
                  <a:gd name="GluePoint15X" fmla="*/ 53 w 146"/>
                  <a:gd name="GluePoint15Y" fmla="*/ 87 h 144"/>
                  <a:gd name="GluePoint16X" fmla="*/ 80 w 146"/>
                  <a:gd name="GluePoint16Y" fmla="*/ 100 h 144"/>
                  <a:gd name="GluePoint17X" fmla="*/ 85 w 146"/>
                  <a:gd name="GluePoint17Y" fmla="*/ 115 h 144"/>
                  <a:gd name="GluePoint18X" fmla="*/ 89 w 146"/>
                  <a:gd name="GluePoint18Y" fmla="*/ 115 h 144"/>
                  <a:gd name="GluePoint19X" fmla="*/ 89 w 146"/>
                  <a:gd name="GluePoint19Y" fmla="*/ 119 h 144"/>
                  <a:gd name="GluePoint20X" fmla="*/ 100 w 146"/>
                  <a:gd name="GluePoint20Y" fmla="*/ 132 h 144"/>
                  <a:gd name="GluePoint21X" fmla="*/ 132 w 146"/>
                  <a:gd name="GluePoint21Y" fmla="*/ 139 h 144"/>
                  <a:gd name="GluePoint22X" fmla="*/ 134 w 146"/>
                  <a:gd name="GluePoint22Y" fmla="*/ 142 h 144"/>
                  <a:gd name="GluePoint23X" fmla="*/ 137 w 146"/>
                  <a:gd name="GluePoint23Y" fmla="*/ 144 h 144"/>
                  <a:gd name="GluePoint24X" fmla="*/ 143 w 146"/>
                  <a:gd name="GluePoint24Y" fmla="*/ 140 h 144"/>
                  <a:gd name="GluePoint25X" fmla="*/ 139 w 146"/>
                  <a:gd name="GluePoint25Y" fmla="*/ 137 h 144"/>
                  <a:gd name="GluePoint26X" fmla="*/ 143 w 146"/>
                  <a:gd name="GluePoint26Y" fmla="*/ 139 h 144"/>
                  <a:gd name="GluePoint27X" fmla="*/ 146 w 146"/>
                  <a:gd name="GluePoint27Y" fmla="*/ 137 h 144"/>
                  <a:gd name="GluePoint28X" fmla="*/ 146 w 146"/>
                  <a:gd name="GluePoint28Y" fmla="*/ 136 h 144"/>
                  <a:gd name="GluePoint29X" fmla="*/ 140 w 146"/>
                  <a:gd name="GluePoint29Y" fmla="*/ 134 h 144"/>
                  <a:gd name="GluePoint30X" fmla="*/ 132 w 146"/>
                  <a:gd name="GluePoint30Y" fmla="*/ 129 h 144"/>
                  <a:gd name="GluePoint31X" fmla="*/ 135 w 146"/>
                  <a:gd name="GluePoint31Y" fmla="*/ 126 h 144"/>
                  <a:gd name="GluePoint32X" fmla="*/ 123 w 146"/>
                  <a:gd name="GluePoint32Y" fmla="*/ 121 h 144"/>
                  <a:gd name="GluePoint33X" fmla="*/ 124 w 146"/>
                  <a:gd name="GluePoint33Y" fmla="*/ 116 h 144"/>
                  <a:gd name="GluePoint34X" fmla="*/ 123 w 146"/>
                  <a:gd name="GluePoint34Y" fmla="*/ 115 h 144"/>
                  <a:gd name="GluePoint35X" fmla="*/ 116 w 146"/>
                  <a:gd name="GluePoint35Y" fmla="*/ 115 h 144"/>
                  <a:gd name="GluePoint36X" fmla="*/ 115 w 146"/>
                  <a:gd name="GluePoint36Y" fmla="*/ 113 h 144"/>
                  <a:gd name="GluePoint37X" fmla="*/ 110 w 146"/>
                  <a:gd name="GluePoint37Y" fmla="*/ 105 h 144"/>
                  <a:gd name="GluePoint38X" fmla="*/ 110 w 146"/>
                  <a:gd name="GluePoint38Y" fmla="*/ 99 h 144"/>
                  <a:gd name="GluePoint39X" fmla="*/ 107 w 146"/>
                  <a:gd name="GluePoint39Y" fmla="*/ 97 h 144"/>
                  <a:gd name="GluePoint40X" fmla="*/ 97 w 146"/>
                  <a:gd name="GluePoint40Y" fmla="*/ 87 h 144"/>
                  <a:gd name="GluePoint41X" fmla="*/ 94 w 146"/>
                  <a:gd name="GluePoint41Y" fmla="*/ 78 h 144"/>
                  <a:gd name="GluePoint42X" fmla="*/ 96 w 146"/>
                  <a:gd name="GluePoint42Y" fmla="*/ 76 h 144"/>
                  <a:gd name="GluePoint43X" fmla="*/ 107 w 146"/>
                  <a:gd name="GluePoint43Y" fmla="*/ 74 h 144"/>
                  <a:gd name="GluePoint44X" fmla="*/ 107 w 146"/>
                  <a:gd name="GluePoint44Y" fmla="*/ 70 h 144"/>
                  <a:gd name="GluePoint45X" fmla="*/ 104 w 146"/>
                  <a:gd name="GluePoint45Y" fmla="*/ 63 h 144"/>
                  <a:gd name="GluePoint46X" fmla="*/ 78 w 146"/>
                  <a:gd name="GluePoint46Y" fmla="*/ 52 h 144"/>
                  <a:gd name="GluePoint47X" fmla="*/ 78 w 146"/>
                  <a:gd name="GluePoint47Y" fmla="*/ 46 h 144"/>
                  <a:gd name="GluePoint48X" fmla="*/ 73 w 146"/>
                  <a:gd name="GluePoint48Y" fmla="*/ 37 h 144"/>
                  <a:gd name="GluePoint49X" fmla="*/ 61 w 146"/>
                  <a:gd name="GluePoint49Y" fmla="*/ 28 h 144"/>
                  <a:gd name="GluePoint50X" fmla="*/ 56 w 146"/>
                  <a:gd name="GluePoint50Y" fmla="*/ 21 h 144"/>
                  <a:gd name="GluePoint51X" fmla="*/ 27 w 146"/>
                  <a:gd name="GluePoint51Y" fmla="*/ 12 h 144"/>
                  <a:gd name="GluePoint52X" fmla="*/ 5 w 146"/>
                  <a:gd name="GluePoint52Y" fmla="*/ 0 h 1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46" h="144">
                    <a:moveTo>
                      <a:pt x="5" y="0"/>
                    </a:moveTo>
                    <a:lnTo>
                      <a:pt x="4" y="44"/>
                    </a:lnTo>
                    <a:lnTo>
                      <a:pt x="4" y="68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2" y="116"/>
                    </a:lnTo>
                    <a:lnTo>
                      <a:pt x="26" y="118"/>
                    </a:lnTo>
                    <a:lnTo>
                      <a:pt x="34" y="111"/>
                    </a:lnTo>
                    <a:lnTo>
                      <a:pt x="31" y="103"/>
                    </a:lnTo>
                    <a:lnTo>
                      <a:pt x="37" y="100"/>
                    </a:lnTo>
                    <a:lnTo>
                      <a:pt x="38" y="97"/>
                    </a:lnTo>
                    <a:lnTo>
                      <a:pt x="43" y="95"/>
                    </a:lnTo>
                    <a:lnTo>
                      <a:pt x="43" y="89"/>
                    </a:lnTo>
                    <a:lnTo>
                      <a:pt x="48" y="91"/>
                    </a:lnTo>
                    <a:lnTo>
                      <a:pt x="53" y="87"/>
                    </a:lnTo>
                    <a:lnTo>
                      <a:pt x="80" y="100"/>
                    </a:lnTo>
                    <a:lnTo>
                      <a:pt x="85" y="115"/>
                    </a:lnTo>
                    <a:lnTo>
                      <a:pt x="89" y="115"/>
                    </a:lnTo>
                    <a:lnTo>
                      <a:pt x="89" y="119"/>
                    </a:lnTo>
                    <a:lnTo>
                      <a:pt x="100" y="132"/>
                    </a:lnTo>
                    <a:lnTo>
                      <a:pt x="132" y="139"/>
                    </a:lnTo>
                    <a:lnTo>
                      <a:pt x="134" y="142"/>
                    </a:lnTo>
                    <a:lnTo>
                      <a:pt x="137" y="144"/>
                    </a:lnTo>
                    <a:lnTo>
                      <a:pt x="143" y="140"/>
                    </a:lnTo>
                    <a:lnTo>
                      <a:pt x="139" y="137"/>
                    </a:lnTo>
                    <a:lnTo>
                      <a:pt x="143" y="139"/>
                    </a:lnTo>
                    <a:lnTo>
                      <a:pt x="146" y="137"/>
                    </a:lnTo>
                    <a:lnTo>
                      <a:pt x="146" y="136"/>
                    </a:lnTo>
                    <a:lnTo>
                      <a:pt x="140" y="134"/>
                    </a:lnTo>
                    <a:lnTo>
                      <a:pt x="132" y="129"/>
                    </a:lnTo>
                    <a:lnTo>
                      <a:pt x="135" y="126"/>
                    </a:lnTo>
                    <a:lnTo>
                      <a:pt x="123" y="121"/>
                    </a:lnTo>
                    <a:lnTo>
                      <a:pt x="124" y="116"/>
                    </a:lnTo>
                    <a:lnTo>
                      <a:pt x="123" y="115"/>
                    </a:lnTo>
                    <a:lnTo>
                      <a:pt x="116" y="115"/>
                    </a:lnTo>
                    <a:lnTo>
                      <a:pt x="115" y="113"/>
                    </a:lnTo>
                    <a:lnTo>
                      <a:pt x="110" y="105"/>
                    </a:lnTo>
                    <a:lnTo>
                      <a:pt x="110" y="99"/>
                    </a:lnTo>
                    <a:lnTo>
                      <a:pt x="107" y="97"/>
                    </a:lnTo>
                    <a:lnTo>
                      <a:pt x="97" y="87"/>
                    </a:lnTo>
                    <a:lnTo>
                      <a:pt x="94" y="78"/>
                    </a:lnTo>
                    <a:lnTo>
                      <a:pt x="96" y="76"/>
                    </a:lnTo>
                    <a:lnTo>
                      <a:pt x="107" y="74"/>
                    </a:lnTo>
                    <a:lnTo>
                      <a:pt x="107" y="70"/>
                    </a:lnTo>
                    <a:lnTo>
                      <a:pt x="104" y="63"/>
                    </a:lnTo>
                    <a:lnTo>
                      <a:pt x="78" y="52"/>
                    </a:lnTo>
                    <a:lnTo>
                      <a:pt x="78" y="46"/>
                    </a:lnTo>
                    <a:lnTo>
                      <a:pt x="73" y="37"/>
                    </a:lnTo>
                    <a:lnTo>
                      <a:pt x="61" y="28"/>
                    </a:lnTo>
                    <a:lnTo>
                      <a:pt x="56" y="21"/>
                    </a:lnTo>
                    <a:lnTo>
                      <a:pt x="27" y="1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27" name="Freeform 268"/>
              <p:cNvSpPr/>
              <p:nvPr/>
            </p:nvSpPr>
            <p:spPr>
              <a:xfrm>
                <a:off x="7640640" y="310032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0 h 5"/>
                  <a:gd name="GluePoint2X" fmla="*/ 8 w 8"/>
                  <a:gd name="GluePoint2Y" fmla="*/ 0 h 5"/>
                  <a:gd name="GluePoint3X" fmla="*/ 6 w 8"/>
                  <a:gd name="GluePoint3Y" fmla="*/ 3 h 5"/>
                  <a:gd name="GluePoint4X" fmla="*/ 5 w 8"/>
                  <a:gd name="GluePoint4Y" fmla="*/ 3 h 5"/>
                  <a:gd name="GluePoint5X" fmla="*/ 1 w 8"/>
                  <a:gd name="GluePoint5Y" fmla="*/ 5 h 5"/>
                  <a:gd name="GluePoint6X" fmla="*/ 0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0"/>
                    </a:moveTo>
                    <a:lnTo>
                      <a:pt x="8" y="0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1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28" name="Freeform 269"/>
              <p:cNvSpPr/>
              <p:nvPr/>
            </p:nvSpPr>
            <p:spPr>
              <a:xfrm>
                <a:off x="7713720" y="3083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3 h 3"/>
                  <a:gd name="GluePoint3X" fmla="*/ 2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29" name="Freeform 270"/>
              <p:cNvSpPr/>
              <p:nvPr/>
            </p:nvSpPr>
            <p:spPr>
              <a:xfrm>
                <a:off x="7723080" y="3112920"/>
                <a:ext cx="10800" cy="75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7560"/>
                  <a:gd name="textAreaBottom" fmla="*/ 7920 h 7560"/>
                  <a:gd name="GluePoint1X" fmla="*/ 0 w 7"/>
                  <a:gd name="GluePoint1Y" fmla="*/ 0 h 5"/>
                  <a:gd name="GluePoint2X" fmla="*/ 7 w 7"/>
                  <a:gd name="GluePoint2Y" fmla="*/ 0 h 5"/>
                  <a:gd name="GluePoint3X" fmla="*/ 7 w 7"/>
                  <a:gd name="GluePoint3Y" fmla="*/ 3 h 5"/>
                  <a:gd name="GluePoint4X" fmla="*/ 3 w 7"/>
                  <a:gd name="GluePoint4Y" fmla="*/ 5 h 5"/>
                  <a:gd name="GluePoint5X" fmla="*/ 0 w 7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5">
                    <a:moveTo>
                      <a:pt x="0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30" name="Freeform 271"/>
              <p:cNvSpPr/>
              <p:nvPr/>
            </p:nvSpPr>
            <p:spPr>
              <a:xfrm>
                <a:off x="7743960" y="3117960"/>
                <a:ext cx="55080" cy="583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8320"/>
                  <a:gd name="textAreaBottom" fmla="*/ 58680 h 58320"/>
                  <a:gd name="GluePoint1X" fmla="*/ 0 w 35"/>
                  <a:gd name="GluePoint1Y" fmla="*/ 0 h 37"/>
                  <a:gd name="GluePoint2X" fmla="*/ 14 w 35"/>
                  <a:gd name="GluePoint2Y" fmla="*/ 10 h 37"/>
                  <a:gd name="GluePoint3X" fmla="*/ 17 w 35"/>
                  <a:gd name="GluePoint3Y" fmla="*/ 11 h 37"/>
                  <a:gd name="GluePoint4X" fmla="*/ 29 w 35"/>
                  <a:gd name="GluePoint4Y" fmla="*/ 23 h 37"/>
                  <a:gd name="GluePoint5X" fmla="*/ 32 w 35"/>
                  <a:gd name="GluePoint5Y" fmla="*/ 23 h 37"/>
                  <a:gd name="GluePoint6X" fmla="*/ 35 w 35"/>
                  <a:gd name="GluePoint6Y" fmla="*/ 29 h 37"/>
                  <a:gd name="GluePoint7X" fmla="*/ 32 w 35"/>
                  <a:gd name="GluePoint7Y" fmla="*/ 37 h 37"/>
                  <a:gd name="GluePoint8X" fmla="*/ 29 w 35"/>
                  <a:gd name="GluePoint8Y" fmla="*/ 37 h 37"/>
                  <a:gd name="GluePoint9X" fmla="*/ 25 w 35"/>
                  <a:gd name="GluePoint9Y" fmla="*/ 23 h 37"/>
                  <a:gd name="GluePoint10X" fmla="*/ 24 w 35"/>
                  <a:gd name="GluePoint10Y" fmla="*/ 16 h 37"/>
                  <a:gd name="GluePoint11X" fmla="*/ 0 w 35"/>
                  <a:gd name="GluePoint11Y" fmla="*/ 2 h 37"/>
                  <a:gd name="GluePoint12X" fmla="*/ 0 w 35"/>
                  <a:gd name="GluePoint12Y" fmla="*/ 0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35" h="37">
                    <a:moveTo>
                      <a:pt x="0" y="0"/>
                    </a:moveTo>
                    <a:lnTo>
                      <a:pt x="14" y="10"/>
                    </a:lnTo>
                    <a:lnTo>
                      <a:pt x="17" y="1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5" y="29"/>
                    </a:lnTo>
                    <a:lnTo>
                      <a:pt x="32" y="37"/>
                    </a:lnTo>
                    <a:lnTo>
                      <a:pt x="29" y="37"/>
                    </a:lnTo>
                    <a:lnTo>
                      <a:pt x="25" y="23"/>
                    </a:lnTo>
                    <a:lnTo>
                      <a:pt x="24" y="1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31" name="Freeform 272"/>
              <p:cNvSpPr/>
              <p:nvPr/>
            </p:nvSpPr>
            <p:spPr>
              <a:xfrm>
                <a:off x="7648560" y="3192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1 h 3"/>
                  <a:gd name="GluePoint3X" fmla="*/ 1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32" name="Freeform 273"/>
              <p:cNvSpPr/>
              <p:nvPr/>
            </p:nvSpPr>
            <p:spPr>
              <a:xfrm>
                <a:off x="7666200" y="32004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0 h 4"/>
                  <a:gd name="GluePoint2X" fmla="*/ 5 w 5"/>
                  <a:gd name="GluePoint2Y" fmla="*/ 1 h 4"/>
                  <a:gd name="GluePoint3X" fmla="*/ 5 w 5"/>
                  <a:gd name="GluePoint3Y" fmla="*/ 4 h 4"/>
                  <a:gd name="GluePoint4X" fmla="*/ 3 w 5"/>
                  <a:gd name="GluePoint4Y" fmla="*/ 4 h 4"/>
                  <a:gd name="GluePoint5X" fmla="*/ 0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0"/>
                    </a:moveTo>
                    <a:lnTo>
                      <a:pt x="5" y="1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33" name="Freeform 274"/>
              <p:cNvSpPr/>
              <p:nvPr/>
            </p:nvSpPr>
            <p:spPr>
              <a:xfrm>
                <a:off x="7678800" y="3160800"/>
                <a:ext cx="99720" cy="583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58320"/>
                  <a:gd name="textAreaBottom" fmla="*/ 58680 h 58320"/>
                  <a:gd name="GluePoint1X" fmla="*/ 0 w 63"/>
                  <a:gd name="GluePoint1Y" fmla="*/ 23 h 37"/>
                  <a:gd name="GluePoint2X" fmla="*/ 1 w 63"/>
                  <a:gd name="GluePoint2Y" fmla="*/ 23 h 37"/>
                  <a:gd name="GluePoint3X" fmla="*/ 14 w 63"/>
                  <a:gd name="GluePoint3Y" fmla="*/ 25 h 37"/>
                  <a:gd name="GluePoint4X" fmla="*/ 22 w 63"/>
                  <a:gd name="GluePoint4Y" fmla="*/ 23 h 37"/>
                  <a:gd name="GluePoint5X" fmla="*/ 25 w 63"/>
                  <a:gd name="GluePoint5Y" fmla="*/ 23 h 37"/>
                  <a:gd name="GluePoint6X" fmla="*/ 28 w 63"/>
                  <a:gd name="GluePoint6Y" fmla="*/ 15 h 37"/>
                  <a:gd name="GluePoint7X" fmla="*/ 27 w 63"/>
                  <a:gd name="GluePoint7Y" fmla="*/ 21 h 37"/>
                  <a:gd name="GluePoint8X" fmla="*/ 38 w 63"/>
                  <a:gd name="GluePoint8Y" fmla="*/ 23 h 37"/>
                  <a:gd name="GluePoint9X" fmla="*/ 46 w 63"/>
                  <a:gd name="GluePoint9Y" fmla="*/ 15 h 37"/>
                  <a:gd name="GluePoint10X" fmla="*/ 52 w 63"/>
                  <a:gd name="GluePoint10Y" fmla="*/ 12 h 37"/>
                  <a:gd name="GluePoint11X" fmla="*/ 52 w 63"/>
                  <a:gd name="GluePoint11Y" fmla="*/ 2 h 37"/>
                  <a:gd name="GluePoint12X" fmla="*/ 60 w 63"/>
                  <a:gd name="GluePoint12Y" fmla="*/ 0 h 37"/>
                  <a:gd name="GluePoint13X" fmla="*/ 63 w 63"/>
                  <a:gd name="GluePoint13Y" fmla="*/ 5 h 37"/>
                  <a:gd name="GluePoint14X" fmla="*/ 63 w 63"/>
                  <a:gd name="GluePoint14Y" fmla="*/ 12 h 37"/>
                  <a:gd name="GluePoint15X" fmla="*/ 58 w 63"/>
                  <a:gd name="GluePoint15Y" fmla="*/ 15 h 37"/>
                  <a:gd name="GluePoint16X" fmla="*/ 58 w 63"/>
                  <a:gd name="GluePoint16Y" fmla="*/ 20 h 37"/>
                  <a:gd name="GluePoint17X" fmla="*/ 57 w 63"/>
                  <a:gd name="GluePoint17Y" fmla="*/ 25 h 37"/>
                  <a:gd name="GluePoint18X" fmla="*/ 51 w 63"/>
                  <a:gd name="GluePoint18Y" fmla="*/ 25 h 37"/>
                  <a:gd name="GluePoint19X" fmla="*/ 46 w 63"/>
                  <a:gd name="GluePoint19Y" fmla="*/ 31 h 37"/>
                  <a:gd name="GluePoint20X" fmla="*/ 36 w 63"/>
                  <a:gd name="GluePoint20Y" fmla="*/ 36 h 37"/>
                  <a:gd name="GluePoint21X" fmla="*/ 20 w 63"/>
                  <a:gd name="GluePoint21Y" fmla="*/ 37 h 37"/>
                  <a:gd name="GluePoint22X" fmla="*/ 17 w 63"/>
                  <a:gd name="GluePoint22Y" fmla="*/ 34 h 37"/>
                  <a:gd name="GluePoint23X" fmla="*/ 12 w 63"/>
                  <a:gd name="GluePoint23Y" fmla="*/ 36 h 37"/>
                  <a:gd name="GluePoint24X" fmla="*/ 3 w 63"/>
                  <a:gd name="GluePoint24Y" fmla="*/ 29 h 37"/>
                  <a:gd name="GluePoint25X" fmla="*/ 0 w 63"/>
                  <a:gd name="GluePoint25Y" fmla="*/ 23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63" h="37">
                    <a:moveTo>
                      <a:pt x="0" y="23"/>
                    </a:moveTo>
                    <a:lnTo>
                      <a:pt x="1" y="23"/>
                    </a:lnTo>
                    <a:lnTo>
                      <a:pt x="14" y="25"/>
                    </a:lnTo>
                    <a:lnTo>
                      <a:pt x="22" y="23"/>
                    </a:lnTo>
                    <a:lnTo>
                      <a:pt x="25" y="23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38" y="23"/>
                    </a:lnTo>
                    <a:lnTo>
                      <a:pt x="46" y="15"/>
                    </a:lnTo>
                    <a:lnTo>
                      <a:pt x="52" y="12"/>
                    </a:lnTo>
                    <a:lnTo>
                      <a:pt x="52" y="2"/>
                    </a:lnTo>
                    <a:lnTo>
                      <a:pt x="60" y="0"/>
                    </a:lnTo>
                    <a:lnTo>
                      <a:pt x="63" y="5"/>
                    </a:lnTo>
                    <a:lnTo>
                      <a:pt x="63" y="12"/>
                    </a:lnTo>
                    <a:lnTo>
                      <a:pt x="58" y="15"/>
                    </a:lnTo>
                    <a:lnTo>
                      <a:pt x="58" y="20"/>
                    </a:lnTo>
                    <a:lnTo>
                      <a:pt x="57" y="25"/>
                    </a:lnTo>
                    <a:lnTo>
                      <a:pt x="51" y="25"/>
                    </a:lnTo>
                    <a:lnTo>
                      <a:pt x="46" y="31"/>
                    </a:lnTo>
                    <a:lnTo>
                      <a:pt x="36" y="36"/>
                    </a:lnTo>
                    <a:lnTo>
                      <a:pt x="20" y="37"/>
                    </a:lnTo>
                    <a:lnTo>
                      <a:pt x="17" y="34"/>
                    </a:lnTo>
                    <a:lnTo>
                      <a:pt x="12" y="36"/>
                    </a:lnTo>
                    <a:lnTo>
                      <a:pt x="3" y="2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34" name="Freeform 275"/>
              <p:cNvSpPr/>
              <p:nvPr/>
            </p:nvSpPr>
            <p:spPr>
              <a:xfrm>
                <a:off x="7773840" y="329400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5 w 5"/>
                  <a:gd name="GluePoint2Y" fmla="*/ 3 h 6"/>
                  <a:gd name="GluePoint3X" fmla="*/ 5 w 5"/>
                  <a:gd name="GluePoint3Y" fmla="*/ 6 h 6"/>
                  <a:gd name="GluePoint4X" fmla="*/ 3 w 5"/>
                  <a:gd name="GluePoint4Y" fmla="*/ 6 h 6"/>
                  <a:gd name="GluePoint5X" fmla="*/ 0 w 5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5" y="3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35" name="Freeform 276"/>
              <p:cNvSpPr/>
              <p:nvPr/>
            </p:nvSpPr>
            <p:spPr>
              <a:xfrm>
                <a:off x="7723080" y="3303720"/>
                <a:ext cx="10800" cy="108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0800"/>
                  <a:gd name="textAreaBottom" fmla="*/ 11160 h 10800"/>
                  <a:gd name="GluePoint1X" fmla="*/ 0 w 7"/>
                  <a:gd name="GluePoint1Y" fmla="*/ 0 h 7"/>
                  <a:gd name="GluePoint2X" fmla="*/ 5 w 7"/>
                  <a:gd name="GluePoint2Y" fmla="*/ 4 h 7"/>
                  <a:gd name="GluePoint3X" fmla="*/ 7 w 7"/>
                  <a:gd name="GluePoint3Y" fmla="*/ 7 h 7"/>
                  <a:gd name="GluePoint4X" fmla="*/ 0 w 7"/>
                  <a:gd name="GluePoint4Y" fmla="*/ 5 h 7"/>
                  <a:gd name="GluePoint5X" fmla="*/ 0 w 7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7">
                    <a:moveTo>
                      <a:pt x="0" y="0"/>
                    </a:moveTo>
                    <a:lnTo>
                      <a:pt x="5" y="4"/>
                    </a:lnTo>
                    <a:lnTo>
                      <a:pt x="7" y="7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36" name="Freeform 277"/>
              <p:cNvSpPr/>
              <p:nvPr/>
            </p:nvSpPr>
            <p:spPr>
              <a:xfrm>
                <a:off x="7728120" y="3317760"/>
                <a:ext cx="10800" cy="90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9000"/>
                  <a:gd name="textAreaBottom" fmla="*/ 9360 h 9000"/>
                  <a:gd name="GluePoint1X" fmla="*/ 0 w 7"/>
                  <a:gd name="GluePoint1Y" fmla="*/ 0 h 6"/>
                  <a:gd name="GluePoint2X" fmla="*/ 4 w 7"/>
                  <a:gd name="GluePoint2Y" fmla="*/ 3 h 6"/>
                  <a:gd name="GluePoint3X" fmla="*/ 7 w 7"/>
                  <a:gd name="GluePoint3Y" fmla="*/ 3 h 6"/>
                  <a:gd name="GluePoint4X" fmla="*/ 7 w 7"/>
                  <a:gd name="GluePoint4Y" fmla="*/ 6 h 6"/>
                  <a:gd name="GluePoint5X" fmla="*/ 5 w 7"/>
                  <a:gd name="GluePoint5Y" fmla="*/ 6 h 6"/>
                  <a:gd name="GluePoint6X" fmla="*/ 0 w 7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6">
                    <a:moveTo>
                      <a:pt x="0" y="0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37" name="Freeform 278"/>
              <p:cNvSpPr/>
              <p:nvPr/>
            </p:nvSpPr>
            <p:spPr>
              <a:xfrm>
                <a:off x="6913440" y="2727360"/>
                <a:ext cx="53640" cy="82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82080"/>
                  <a:gd name="textAreaBottom" fmla="*/ 82440 h 82080"/>
                  <a:gd name="GluePoint1X" fmla="*/ 31 w 34"/>
                  <a:gd name="GluePoint1Y" fmla="*/ 0 h 52"/>
                  <a:gd name="GluePoint2X" fmla="*/ 31 w 34"/>
                  <a:gd name="GluePoint2Y" fmla="*/ 0 h 52"/>
                  <a:gd name="GluePoint3X" fmla="*/ 32 w 34"/>
                  <a:gd name="GluePoint3Y" fmla="*/ 5 h 52"/>
                  <a:gd name="GluePoint4X" fmla="*/ 34 w 34"/>
                  <a:gd name="GluePoint4Y" fmla="*/ 16 h 52"/>
                  <a:gd name="GluePoint5X" fmla="*/ 23 w 34"/>
                  <a:gd name="GluePoint5Y" fmla="*/ 26 h 52"/>
                  <a:gd name="GluePoint6X" fmla="*/ 23 w 34"/>
                  <a:gd name="GluePoint6Y" fmla="*/ 31 h 52"/>
                  <a:gd name="GluePoint7X" fmla="*/ 12 w 34"/>
                  <a:gd name="GluePoint7Y" fmla="*/ 45 h 52"/>
                  <a:gd name="GluePoint8X" fmla="*/ 4 w 34"/>
                  <a:gd name="GluePoint8Y" fmla="*/ 52 h 52"/>
                  <a:gd name="GluePoint9X" fmla="*/ 0 w 34"/>
                  <a:gd name="GluePoint9Y" fmla="*/ 52 h 52"/>
                  <a:gd name="GluePoint10X" fmla="*/ 4 w 34"/>
                  <a:gd name="GluePoint10Y" fmla="*/ 43 h 52"/>
                  <a:gd name="GluePoint11X" fmla="*/ 10 w 34"/>
                  <a:gd name="GluePoint11Y" fmla="*/ 37 h 52"/>
                  <a:gd name="GluePoint12X" fmla="*/ 23 w 34"/>
                  <a:gd name="GluePoint12Y" fmla="*/ 19 h 52"/>
                  <a:gd name="GluePoint13X" fmla="*/ 27 w 34"/>
                  <a:gd name="GluePoint13Y" fmla="*/ 16 h 52"/>
                  <a:gd name="GluePoint14X" fmla="*/ 29 w 34"/>
                  <a:gd name="GluePoint14Y" fmla="*/ 8 h 52"/>
                  <a:gd name="GluePoint15X" fmla="*/ 29 w 34"/>
                  <a:gd name="GluePoint15Y" fmla="*/ 10 h 52"/>
                  <a:gd name="GluePoint16X" fmla="*/ 31 w 34"/>
                  <a:gd name="GluePoint16Y" fmla="*/ 10 h 52"/>
                  <a:gd name="GluePoint17X" fmla="*/ 29 w 34"/>
                  <a:gd name="GluePoint17Y" fmla="*/ 6 h 52"/>
                  <a:gd name="GluePoint18X" fmla="*/ 31 w 34"/>
                  <a:gd name="GluePoint18Y" fmla="*/ 0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4" h="52">
                    <a:moveTo>
                      <a:pt x="31" y="0"/>
                    </a:moveTo>
                    <a:lnTo>
                      <a:pt x="31" y="0"/>
                    </a:lnTo>
                    <a:lnTo>
                      <a:pt x="32" y="5"/>
                    </a:lnTo>
                    <a:lnTo>
                      <a:pt x="34" y="16"/>
                    </a:lnTo>
                    <a:lnTo>
                      <a:pt x="23" y="26"/>
                    </a:lnTo>
                    <a:lnTo>
                      <a:pt x="23" y="31"/>
                    </a:lnTo>
                    <a:lnTo>
                      <a:pt x="12" y="45"/>
                    </a:lnTo>
                    <a:lnTo>
                      <a:pt x="4" y="52"/>
                    </a:lnTo>
                    <a:lnTo>
                      <a:pt x="0" y="52"/>
                    </a:lnTo>
                    <a:lnTo>
                      <a:pt x="4" y="43"/>
                    </a:lnTo>
                    <a:lnTo>
                      <a:pt x="10" y="37"/>
                    </a:lnTo>
                    <a:lnTo>
                      <a:pt x="23" y="19"/>
                    </a:lnTo>
                    <a:lnTo>
                      <a:pt x="27" y="16"/>
                    </a:lnTo>
                    <a:lnTo>
                      <a:pt x="29" y="8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29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38" name="Freeform 279"/>
              <p:cNvSpPr/>
              <p:nvPr/>
            </p:nvSpPr>
            <p:spPr>
              <a:xfrm>
                <a:off x="6969240" y="271152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2 h 4"/>
                  <a:gd name="GluePoint3X" fmla="*/ 4 w 4"/>
                  <a:gd name="GluePoint3Y" fmla="*/ 4 h 4"/>
                  <a:gd name="GluePoint4X" fmla="*/ 0 w 4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39" name="Freeform 280"/>
              <p:cNvSpPr/>
              <p:nvPr/>
            </p:nvSpPr>
            <p:spPr>
              <a:xfrm>
                <a:off x="6969240" y="270180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0 h 3"/>
                  <a:gd name="GluePoint2X" fmla="*/ 7 w 7"/>
                  <a:gd name="GluePoint2Y" fmla="*/ 3 h 3"/>
                  <a:gd name="GluePoint3X" fmla="*/ 2 w 7"/>
                  <a:gd name="GluePoint3Y" fmla="*/ 3 h 3"/>
                  <a:gd name="GluePoint4X" fmla="*/ 0 w 7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0"/>
                    </a:moveTo>
                    <a:lnTo>
                      <a:pt x="7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40" name="Freeform 281"/>
              <p:cNvSpPr/>
              <p:nvPr/>
            </p:nvSpPr>
            <p:spPr>
              <a:xfrm>
                <a:off x="6977160" y="2668680"/>
                <a:ext cx="29880" cy="360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6000"/>
                  <a:gd name="textAreaBottom" fmla="*/ 36360 h 36000"/>
                  <a:gd name="GluePoint1X" fmla="*/ 0 w 19"/>
                  <a:gd name="GluePoint1Y" fmla="*/ 0 h 23"/>
                  <a:gd name="GluePoint2X" fmla="*/ 10 w 19"/>
                  <a:gd name="GluePoint2Y" fmla="*/ 0 h 23"/>
                  <a:gd name="GluePoint3X" fmla="*/ 18 w 19"/>
                  <a:gd name="GluePoint3Y" fmla="*/ 5 h 23"/>
                  <a:gd name="GluePoint4X" fmla="*/ 19 w 19"/>
                  <a:gd name="GluePoint4Y" fmla="*/ 16 h 23"/>
                  <a:gd name="GluePoint5X" fmla="*/ 19 w 19"/>
                  <a:gd name="GluePoint5Y" fmla="*/ 19 h 23"/>
                  <a:gd name="GluePoint6X" fmla="*/ 16 w 19"/>
                  <a:gd name="GluePoint6Y" fmla="*/ 23 h 23"/>
                  <a:gd name="GluePoint7X" fmla="*/ 11 w 19"/>
                  <a:gd name="GluePoint7Y" fmla="*/ 18 h 23"/>
                  <a:gd name="GluePoint8X" fmla="*/ 5 w 19"/>
                  <a:gd name="GluePoint8Y" fmla="*/ 5 h 23"/>
                  <a:gd name="GluePoint9X" fmla="*/ 0 w 19"/>
                  <a:gd name="GluePoint9Y" fmla="*/ 0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23">
                    <a:moveTo>
                      <a:pt x="0" y="0"/>
                    </a:moveTo>
                    <a:lnTo>
                      <a:pt x="10" y="0"/>
                    </a:lnTo>
                    <a:lnTo>
                      <a:pt x="18" y="5"/>
                    </a:lnTo>
                    <a:lnTo>
                      <a:pt x="19" y="16"/>
                    </a:lnTo>
                    <a:lnTo>
                      <a:pt x="19" y="19"/>
                    </a:lnTo>
                    <a:lnTo>
                      <a:pt x="16" y="23"/>
                    </a:lnTo>
                    <a:lnTo>
                      <a:pt x="11" y="18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41" name="Freeform 282"/>
              <p:cNvSpPr/>
              <p:nvPr/>
            </p:nvSpPr>
            <p:spPr>
              <a:xfrm>
                <a:off x="6951600" y="2525760"/>
                <a:ext cx="115560" cy="1677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67760"/>
                  <a:gd name="textAreaBottom" fmla="*/ 168120 h 167760"/>
                  <a:gd name="GluePoint1X" fmla="*/ 32 w 73"/>
                  <a:gd name="GluePoint1Y" fmla="*/ 3 h 106"/>
                  <a:gd name="GluePoint2X" fmla="*/ 34 w 73"/>
                  <a:gd name="GluePoint2Y" fmla="*/ 5 h 106"/>
                  <a:gd name="GluePoint3X" fmla="*/ 32 w 73"/>
                  <a:gd name="GluePoint3Y" fmla="*/ 10 h 106"/>
                  <a:gd name="GluePoint4X" fmla="*/ 34 w 73"/>
                  <a:gd name="GluePoint4Y" fmla="*/ 19 h 106"/>
                  <a:gd name="GluePoint5X" fmla="*/ 38 w 73"/>
                  <a:gd name="GluePoint5Y" fmla="*/ 26 h 106"/>
                  <a:gd name="GluePoint6X" fmla="*/ 40 w 73"/>
                  <a:gd name="GluePoint6Y" fmla="*/ 29 h 106"/>
                  <a:gd name="GluePoint7X" fmla="*/ 37 w 73"/>
                  <a:gd name="GluePoint7Y" fmla="*/ 43 h 106"/>
                  <a:gd name="GluePoint8X" fmla="*/ 30 w 73"/>
                  <a:gd name="GluePoint8Y" fmla="*/ 47 h 106"/>
                  <a:gd name="GluePoint9X" fmla="*/ 29 w 73"/>
                  <a:gd name="GluePoint9Y" fmla="*/ 56 h 106"/>
                  <a:gd name="GluePoint10X" fmla="*/ 27 w 73"/>
                  <a:gd name="GluePoint10Y" fmla="*/ 58 h 106"/>
                  <a:gd name="GluePoint11X" fmla="*/ 34 w 73"/>
                  <a:gd name="GluePoint11Y" fmla="*/ 68 h 106"/>
                  <a:gd name="GluePoint12X" fmla="*/ 34 w 73"/>
                  <a:gd name="GluePoint12Y" fmla="*/ 72 h 106"/>
                  <a:gd name="GluePoint13X" fmla="*/ 35 w 73"/>
                  <a:gd name="GluePoint13Y" fmla="*/ 79 h 106"/>
                  <a:gd name="GluePoint14X" fmla="*/ 40 w 73"/>
                  <a:gd name="GluePoint14Y" fmla="*/ 82 h 106"/>
                  <a:gd name="GluePoint15X" fmla="*/ 43 w 73"/>
                  <a:gd name="GluePoint15Y" fmla="*/ 82 h 106"/>
                  <a:gd name="GluePoint16X" fmla="*/ 43 w 73"/>
                  <a:gd name="GluePoint16Y" fmla="*/ 77 h 106"/>
                  <a:gd name="GluePoint17X" fmla="*/ 50 w 73"/>
                  <a:gd name="GluePoint17Y" fmla="*/ 74 h 106"/>
                  <a:gd name="GluePoint18X" fmla="*/ 54 w 73"/>
                  <a:gd name="GluePoint18Y" fmla="*/ 77 h 106"/>
                  <a:gd name="GluePoint19X" fmla="*/ 57 w 73"/>
                  <a:gd name="GluePoint19Y" fmla="*/ 85 h 106"/>
                  <a:gd name="GluePoint20X" fmla="*/ 59 w 73"/>
                  <a:gd name="GluePoint20Y" fmla="*/ 84 h 106"/>
                  <a:gd name="GluePoint21X" fmla="*/ 59 w 73"/>
                  <a:gd name="GluePoint21Y" fmla="*/ 80 h 106"/>
                  <a:gd name="GluePoint22X" fmla="*/ 69 w 73"/>
                  <a:gd name="GluePoint22Y" fmla="*/ 84 h 106"/>
                  <a:gd name="GluePoint23X" fmla="*/ 69 w 73"/>
                  <a:gd name="GluePoint23Y" fmla="*/ 85 h 106"/>
                  <a:gd name="GluePoint24X" fmla="*/ 65 w 73"/>
                  <a:gd name="GluePoint24Y" fmla="*/ 88 h 106"/>
                  <a:gd name="GluePoint25X" fmla="*/ 65 w 73"/>
                  <a:gd name="GluePoint25Y" fmla="*/ 90 h 106"/>
                  <a:gd name="GluePoint26X" fmla="*/ 70 w 73"/>
                  <a:gd name="GluePoint26Y" fmla="*/ 93 h 106"/>
                  <a:gd name="GluePoint27X" fmla="*/ 69 w 73"/>
                  <a:gd name="GluePoint27Y" fmla="*/ 97 h 106"/>
                  <a:gd name="GluePoint28X" fmla="*/ 73 w 73"/>
                  <a:gd name="GluePoint28Y" fmla="*/ 100 h 106"/>
                  <a:gd name="GluePoint29X" fmla="*/ 73 w 73"/>
                  <a:gd name="GluePoint29Y" fmla="*/ 106 h 106"/>
                  <a:gd name="GluePoint30X" fmla="*/ 70 w 73"/>
                  <a:gd name="GluePoint30Y" fmla="*/ 101 h 106"/>
                  <a:gd name="GluePoint31X" fmla="*/ 72 w 73"/>
                  <a:gd name="GluePoint31Y" fmla="*/ 100 h 106"/>
                  <a:gd name="GluePoint32X" fmla="*/ 67 w 73"/>
                  <a:gd name="GluePoint32Y" fmla="*/ 100 h 106"/>
                  <a:gd name="GluePoint33X" fmla="*/ 62 w 73"/>
                  <a:gd name="GluePoint33Y" fmla="*/ 97 h 106"/>
                  <a:gd name="GluePoint34X" fmla="*/ 59 w 73"/>
                  <a:gd name="GluePoint34Y" fmla="*/ 90 h 106"/>
                  <a:gd name="GluePoint35X" fmla="*/ 50 w 73"/>
                  <a:gd name="GluePoint35Y" fmla="*/ 84 h 106"/>
                  <a:gd name="GluePoint36X" fmla="*/ 48 w 73"/>
                  <a:gd name="GluePoint36Y" fmla="*/ 82 h 106"/>
                  <a:gd name="GluePoint37X" fmla="*/ 53 w 73"/>
                  <a:gd name="GluePoint37Y" fmla="*/ 95 h 106"/>
                  <a:gd name="GluePoint38X" fmla="*/ 38 w 73"/>
                  <a:gd name="GluePoint38Y" fmla="*/ 82 h 106"/>
                  <a:gd name="GluePoint39X" fmla="*/ 34 w 73"/>
                  <a:gd name="GluePoint39Y" fmla="*/ 82 h 106"/>
                  <a:gd name="GluePoint40X" fmla="*/ 30 w 73"/>
                  <a:gd name="GluePoint40Y" fmla="*/ 87 h 106"/>
                  <a:gd name="GluePoint41X" fmla="*/ 27 w 73"/>
                  <a:gd name="GluePoint41Y" fmla="*/ 87 h 106"/>
                  <a:gd name="GluePoint42X" fmla="*/ 23 w 73"/>
                  <a:gd name="GluePoint42Y" fmla="*/ 84 h 106"/>
                  <a:gd name="GluePoint43X" fmla="*/ 21 w 73"/>
                  <a:gd name="GluePoint43Y" fmla="*/ 84 h 106"/>
                  <a:gd name="GluePoint44X" fmla="*/ 19 w 73"/>
                  <a:gd name="GluePoint44Y" fmla="*/ 79 h 106"/>
                  <a:gd name="GluePoint45X" fmla="*/ 21 w 73"/>
                  <a:gd name="GluePoint45Y" fmla="*/ 69 h 106"/>
                  <a:gd name="GluePoint46X" fmla="*/ 18 w 73"/>
                  <a:gd name="GluePoint46Y" fmla="*/ 68 h 106"/>
                  <a:gd name="GluePoint47X" fmla="*/ 16 w 73"/>
                  <a:gd name="GluePoint47Y" fmla="*/ 74 h 106"/>
                  <a:gd name="GluePoint48X" fmla="*/ 13 w 73"/>
                  <a:gd name="GluePoint48Y" fmla="*/ 68 h 106"/>
                  <a:gd name="GluePoint49X" fmla="*/ 10 w 73"/>
                  <a:gd name="GluePoint49Y" fmla="*/ 68 h 106"/>
                  <a:gd name="GluePoint50X" fmla="*/ 8 w 73"/>
                  <a:gd name="GluePoint50Y" fmla="*/ 61 h 106"/>
                  <a:gd name="GluePoint51X" fmla="*/ 0 w 73"/>
                  <a:gd name="GluePoint51Y" fmla="*/ 42 h 106"/>
                  <a:gd name="GluePoint52X" fmla="*/ 3 w 73"/>
                  <a:gd name="GluePoint52Y" fmla="*/ 42 h 106"/>
                  <a:gd name="GluePoint53X" fmla="*/ 7 w 73"/>
                  <a:gd name="GluePoint53Y" fmla="*/ 45 h 106"/>
                  <a:gd name="GluePoint54X" fmla="*/ 10 w 73"/>
                  <a:gd name="GluePoint54Y" fmla="*/ 43 h 106"/>
                  <a:gd name="GluePoint55X" fmla="*/ 5 w 73"/>
                  <a:gd name="GluePoint55Y" fmla="*/ 11 h 106"/>
                  <a:gd name="GluePoint56X" fmla="*/ 7 w 73"/>
                  <a:gd name="GluePoint56Y" fmla="*/ 2 h 106"/>
                  <a:gd name="GluePoint57X" fmla="*/ 8 w 73"/>
                  <a:gd name="GluePoint57Y" fmla="*/ 0 h 106"/>
                  <a:gd name="GluePoint58X" fmla="*/ 16 w 73"/>
                  <a:gd name="GluePoint58Y" fmla="*/ 0 h 106"/>
                  <a:gd name="GluePoint59X" fmla="*/ 23 w 73"/>
                  <a:gd name="GluePoint59Y" fmla="*/ 5 h 106"/>
                  <a:gd name="GluePoint60X" fmla="*/ 29 w 73"/>
                  <a:gd name="GluePoint60Y" fmla="*/ 5 h 106"/>
                  <a:gd name="GluePoint61X" fmla="*/ 29 w 73"/>
                  <a:gd name="GluePoint61Y" fmla="*/ 0 h 106"/>
                  <a:gd name="GluePoint62X" fmla="*/ 30 w 73"/>
                  <a:gd name="GluePoint62Y" fmla="*/ 0 h 106"/>
                  <a:gd name="GluePoint63X" fmla="*/ 32 w 73"/>
                  <a:gd name="GluePoint63Y" fmla="*/ 3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3" h="106">
                    <a:moveTo>
                      <a:pt x="32" y="3"/>
                    </a:moveTo>
                    <a:lnTo>
                      <a:pt x="34" y="5"/>
                    </a:lnTo>
                    <a:lnTo>
                      <a:pt x="32" y="10"/>
                    </a:lnTo>
                    <a:lnTo>
                      <a:pt x="34" y="19"/>
                    </a:lnTo>
                    <a:lnTo>
                      <a:pt x="38" y="26"/>
                    </a:lnTo>
                    <a:lnTo>
                      <a:pt x="40" y="29"/>
                    </a:lnTo>
                    <a:lnTo>
                      <a:pt x="37" y="43"/>
                    </a:lnTo>
                    <a:lnTo>
                      <a:pt x="30" y="47"/>
                    </a:lnTo>
                    <a:lnTo>
                      <a:pt x="29" y="56"/>
                    </a:lnTo>
                    <a:lnTo>
                      <a:pt x="27" y="58"/>
                    </a:lnTo>
                    <a:lnTo>
                      <a:pt x="34" y="68"/>
                    </a:lnTo>
                    <a:lnTo>
                      <a:pt x="34" y="72"/>
                    </a:lnTo>
                    <a:lnTo>
                      <a:pt x="35" y="79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77"/>
                    </a:lnTo>
                    <a:lnTo>
                      <a:pt x="50" y="74"/>
                    </a:lnTo>
                    <a:lnTo>
                      <a:pt x="54" y="77"/>
                    </a:lnTo>
                    <a:lnTo>
                      <a:pt x="57" y="85"/>
                    </a:lnTo>
                    <a:lnTo>
                      <a:pt x="59" y="84"/>
                    </a:lnTo>
                    <a:lnTo>
                      <a:pt x="59" y="80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5" y="88"/>
                    </a:lnTo>
                    <a:lnTo>
                      <a:pt x="65" y="90"/>
                    </a:lnTo>
                    <a:lnTo>
                      <a:pt x="70" y="93"/>
                    </a:lnTo>
                    <a:lnTo>
                      <a:pt x="69" y="97"/>
                    </a:lnTo>
                    <a:lnTo>
                      <a:pt x="73" y="100"/>
                    </a:lnTo>
                    <a:lnTo>
                      <a:pt x="73" y="106"/>
                    </a:lnTo>
                    <a:lnTo>
                      <a:pt x="70" y="101"/>
                    </a:lnTo>
                    <a:lnTo>
                      <a:pt x="72" y="100"/>
                    </a:lnTo>
                    <a:lnTo>
                      <a:pt x="67" y="100"/>
                    </a:lnTo>
                    <a:lnTo>
                      <a:pt x="62" y="97"/>
                    </a:lnTo>
                    <a:lnTo>
                      <a:pt x="59" y="90"/>
                    </a:lnTo>
                    <a:lnTo>
                      <a:pt x="50" y="84"/>
                    </a:lnTo>
                    <a:lnTo>
                      <a:pt x="48" y="82"/>
                    </a:lnTo>
                    <a:lnTo>
                      <a:pt x="53" y="95"/>
                    </a:lnTo>
                    <a:lnTo>
                      <a:pt x="38" y="82"/>
                    </a:lnTo>
                    <a:lnTo>
                      <a:pt x="34" y="82"/>
                    </a:lnTo>
                    <a:lnTo>
                      <a:pt x="30" y="87"/>
                    </a:lnTo>
                    <a:lnTo>
                      <a:pt x="27" y="87"/>
                    </a:lnTo>
                    <a:lnTo>
                      <a:pt x="23" y="84"/>
                    </a:lnTo>
                    <a:lnTo>
                      <a:pt x="21" y="84"/>
                    </a:lnTo>
                    <a:lnTo>
                      <a:pt x="19" y="79"/>
                    </a:lnTo>
                    <a:lnTo>
                      <a:pt x="21" y="69"/>
                    </a:lnTo>
                    <a:lnTo>
                      <a:pt x="18" y="68"/>
                    </a:lnTo>
                    <a:lnTo>
                      <a:pt x="16" y="74"/>
                    </a:lnTo>
                    <a:lnTo>
                      <a:pt x="13" y="68"/>
                    </a:lnTo>
                    <a:lnTo>
                      <a:pt x="10" y="68"/>
                    </a:lnTo>
                    <a:lnTo>
                      <a:pt x="8" y="61"/>
                    </a:lnTo>
                    <a:lnTo>
                      <a:pt x="0" y="42"/>
                    </a:lnTo>
                    <a:lnTo>
                      <a:pt x="3" y="42"/>
                    </a:lnTo>
                    <a:lnTo>
                      <a:pt x="7" y="45"/>
                    </a:lnTo>
                    <a:lnTo>
                      <a:pt x="10" y="43"/>
                    </a:lnTo>
                    <a:lnTo>
                      <a:pt x="5" y="11"/>
                    </a:lnTo>
                    <a:lnTo>
                      <a:pt x="7" y="2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3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42" name="Freeform 283"/>
              <p:cNvSpPr/>
              <p:nvPr/>
            </p:nvSpPr>
            <p:spPr>
              <a:xfrm>
                <a:off x="7007400" y="262584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0 h 6"/>
                  <a:gd name="GluePoint2X" fmla="*/ 2 w 3"/>
                  <a:gd name="GluePoint2Y" fmla="*/ 0 h 6"/>
                  <a:gd name="GluePoint3X" fmla="*/ 3 w 3"/>
                  <a:gd name="GluePoint3Y" fmla="*/ 5 h 6"/>
                  <a:gd name="GluePoint4X" fmla="*/ 2 w 3"/>
                  <a:gd name="GluePoint4Y" fmla="*/ 6 h 6"/>
                  <a:gd name="GluePoint5X" fmla="*/ 0 w 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0"/>
                    </a:moveTo>
                    <a:lnTo>
                      <a:pt x="2" y="0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43" name="Freeform 284"/>
              <p:cNvSpPr/>
              <p:nvPr/>
            </p:nvSpPr>
            <p:spPr>
              <a:xfrm>
                <a:off x="7012080" y="266544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0 w 5"/>
                  <a:gd name="GluePoint1Y" fmla="*/ 4 h 7"/>
                  <a:gd name="GluePoint2X" fmla="*/ 0 w 5"/>
                  <a:gd name="GluePoint2Y" fmla="*/ 0 h 7"/>
                  <a:gd name="GluePoint3X" fmla="*/ 4 w 5"/>
                  <a:gd name="GluePoint3Y" fmla="*/ 2 h 7"/>
                  <a:gd name="GluePoint4X" fmla="*/ 5 w 5"/>
                  <a:gd name="GluePoint4Y" fmla="*/ 7 h 7"/>
                  <a:gd name="GluePoint5X" fmla="*/ 0 w 5"/>
                  <a:gd name="GluePoint5Y" fmla="*/ 4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0" y="4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5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44" name="Freeform 285"/>
              <p:cNvSpPr/>
              <p:nvPr/>
            </p:nvSpPr>
            <p:spPr>
              <a:xfrm>
                <a:off x="7020000" y="26924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3 h 8"/>
                  <a:gd name="GluePoint2X" fmla="*/ 0 w 2"/>
                  <a:gd name="GluePoint2Y" fmla="*/ 0 h 8"/>
                  <a:gd name="GluePoint3X" fmla="*/ 2 w 2"/>
                  <a:gd name="GluePoint3Y" fmla="*/ 0 h 8"/>
                  <a:gd name="GluePoint4X" fmla="*/ 0 w 2"/>
                  <a:gd name="GluePoint4Y" fmla="*/ 8 h 8"/>
                  <a:gd name="GluePoint5X" fmla="*/ 0 w 2"/>
                  <a:gd name="GluePoint5Y" fmla="*/ 3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3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45" name="Freeform 286"/>
              <p:cNvSpPr/>
              <p:nvPr/>
            </p:nvSpPr>
            <p:spPr>
              <a:xfrm>
                <a:off x="7031160" y="26971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1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46" name="Freeform 287"/>
              <p:cNvSpPr/>
              <p:nvPr/>
            </p:nvSpPr>
            <p:spPr>
              <a:xfrm>
                <a:off x="7050240" y="26938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11 w 13"/>
                  <a:gd name="GluePoint2Y" fmla="*/ 8 h 13"/>
                  <a:gd name="GluePoint3X" fmla="*/ 13 w 13"/>
                  <a:gd name="GluePoint3Y" fmla="*/ 13 h 13"/>
                  <a:gd name="GluePoint4X" fmla="*/ 8 w 13"/>
                  <a:gd name="GluePoint4Y" fmla="*/ 11 h 13"/>
                  <a:gd name="GluePoint5X" fmla="*/ 5 w 13"/>
                  <a:gd name="GluePoint5Y" fmla="*/ 7 h 13"/>
                  <a:gd name="GluePoint6X" fmla="*/ 0 w 13"/>
                  <a:gd name="GluePoint6Y" fmla="*/ 10 h 13"/>
                  <a:gd name="GluePoint7X" fmla="*/ 0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11" y="8"/>
                    </a:lnTo>
                    <a:lnTo>
                      <a:pt x="13" y="13"/>
                    </a:lnTo>
                    <a:lnTo>
                      <a:pt x="8" y="11"/>
                    </a:lnTo>
                    <a:lnTo>
                      <a:pt x="5" y="7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47" name="Freeform 288"/>
              <p:cNvSpPr/>
              <p:nvPr/>
            </p:nvSpPr>
            <p:spPr>
              <a:xfrm>
                <a:off x="7075440" y="2692440"/>
                <a:ext cx="37800" cy="424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2480"/>
                  <a:gd name="textAreaBottom" fmla="*/ 42840 h 42480"/>
                  <a:gd name="GluePoint1X" fmla="*/ 0 w 24"/>
                  <a:gd name="GluePoint1Y" fmla="*/ 1 h 27"/>
                  <a:gd name="GluePoint2X" fmla="*/ 10 w 24"/>
                  <a:gd name="GluePoint2Y" fmla="*/ 0 h 27"/>
                  <a:gd name="GluePoint3X" fmla="*/ 14 w 24"/>
                  <a:gd name="GluePoint3Y" fmla="*/ 3 h 27"/>
                  <a:gd name="GluePoint4X" fmla="*/ 19 w 24"/>
                  <a:gd name="GluePoint4Y" fmla="*/ 6 h 27"/>
                  <a:gd name="GluePoint5X" fmla="*/ 19 w 24"/>
                  <a:gd name="GluePoint5Y" fmla="*/ 19 h 27"/>
                  <a:gd name="GluePoint6X" fmla="*/ 24 w 24"/>
                  <a:gd name="GluePoint6Y" fmla="*/ 27 h 27"/>
                  <a:gd name="GluePoint7X" fmla="*/ 18 w 24"/>
                  <a:gd name="GluePoint7Y" fmla="*/ 27 h 27"/>
                  <a:gd name="GluePoint8X" fmla="*/ 11 w 24"/>
                  <a:gd name="GluePoint8Y" fmla="*/ 20 h 27"/>
                  <a:gd name="GluePoint9X" fmla="*/ 11 w 24"/>
                  <a:gd name="GluePoint9Y" fmla="*/ 16 h 27"/>
                  <a:gd name="GluePoint10X" fmla="*/ 5 w 24"/>
                  <a:gd name="GluePoint10Y" fmla="*/ 9 h 27"/>
                  <a:gd name="GluePoint11X" fmla="*/ 0 w 24"/>
                  <a:gd name="GluePoint11Y" fmla="*/ 1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4" h="27">
                    <a:moveTo>
                      <a:pt x="0" y="1"/>
                    </a:moveTo>
                    <a:lnTo>
                      <a:pt x="10" y="0"/>
                    </a:lnTo>
                    <a:lnTo>
                      <a:pt x="14" y="3"/>
                    </a:lnTo>
                    <a:lnTo>
                      <a:pt x="19" y="6"/>
                    </a:lnTo>
                    <a:lnTo>
                      <a:pt x="19" y="19"/>
                    </a:lnTo>
                    <a:lnTo>
                      <a:pt x="24" y="27"/>
                    </a:lnTo>
                    <a:lnTo>
                      <a:pt x="18" y="27"/>
                    </a:lnTo>
                    <a:lnTo>
                      <a:pt x="11" y="20"/>
                    </a:lnTo>
                    <a:lnTo>
                      <a:pt x="11" y="16"/>
                    </a:lnTo>
                    <a:lnTo>
                      <a:pt x="5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48" name="Freeform 289"/>
              <p:cNvSpPr/>
              <p:nvPr/>
            </p:nvSpPr>
            <p:spPr>
              <a:xfrm>
                <a:off x="7020000" y="2711520"/>
                <a:ext cx="29880" cy="4104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41040"/>
                  <a:gd name="textAreaBottom" fmla="*/ 41400 h 41040"/>
                  <a:gd name="GluePoint1X" fmla="*/ 0 w 19"/>
                  <a:gd name="GluePoint1Y" fmla="*/ 0 h 26"/>
                  <a:gd name="GluePoint2X" fmla="*/ 3 w 19"/>
                  <a:gd name="GluePoint2Y" fmla="*/ 2 h 26"/>
                  <a:gd name="GluePoint3X" fmla="*/ 8 w 19"/>
                  <a:gd name="GluePoint3Y" fmla="*/ 5 h 26"/>
                  <a:gd name="GluePoint4X" fmla="*/ 19 w 19"/>
                  <a:gd name="GluePoint4Y" fmla="*/ 7 h 26"/>
                  <a:gd name="GluePoint5X" fmla="*/ 18 w 19"/>
                  <a:gd name="GluePoint5Y" fmla="*/ 15 h 26"/>
                  <a:gd name="GluePoint6X" fmla="*/ 13 w 19"/>
                  <a:gd name="GluePoint6Y" fmla="*/ 21 h 26"/>
                  <a:gd name="GluePoint7X" fmla="*/ 5 w 19"/>
                  <a:gd name="GluePoint7Y" fmla="*/ 25 h 26"/>
                  <a:gd name="GluePoint8X" fmla="*/ 3 w 19"/>
                  <a:gd name="GluePoint8Y" fmla="*/ 26 h 26"/>
                  <a:gd name="GluePoint9X" fmla="*/ 2 w 19"/>
                  <a:gd name="GluePoint9Y" fmla="*/ 20 h 26"/>
                  <a:gd name="GluePoint10X" fmla="*/ 2 w 19"/>
                  <a:gd name="GluePoint10Y" fmla="*/ 7 h 26"/>
                  <a:gd name="GluePoint11X" fmla="*/ 0 w 19"/>
                  <a:gd name="GluePoint11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9" h="26">
                    <a:moveTo>
                      <a:pt x="0" y="0"/>
                    </a:moveTo>
                    <a:lnTo>
                      <a:pt x="3" y="2"/>
                    </a:lnTo>
                    <a:lnTo>
                      <a:pt x="8" y="5"/>
                    </a:lnTo>
                    <a:lnTo>
                      <a:pt x="19" y="7"/>
                    </a:lnTo>
                    <a:lnTo>
                      <a:pt x="18" y="15"/>
                    </a:lnTo>
                    <a:lnTo>
                      <a:pt x="13" y="21"/>
                    </a:lnTo>
                    <a:lnTo>
                      <a:pt x="5" y="25"/>
                    </a:lnTo>
                    <a:lnTo>
                      <a:pt x="3" y="26"/>
                    </a:lnTo>
                    <a:lnTo>
                      <a:pt x="2" y="20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49" name="Freeform 290"/>
              <p:cNvSpPr/>
              <p:nvPr/>
            </p:nvSpPr>
            <p:spPr>
              <a:xfrm>
                <a:off x="7037280" y="2736720"/>
                <a:ext cx="23400" cy="53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53640"/>
                  <a:gd name="textAreaBottom" fmla="*/ 54000 h 53640"/>
                  <a:gd name="GluePoint1X" fmla="*/ 7 w 15"/>
                  <a:gd name="GluePoint1Y" fmla="*/ 4 h 34"/>
                  <a:gd name="GluePoint2X" fmla="*/ 10 w 15"/>
                  <a:gd name="GluePoint2Y" fmla="*/ 0 h 34"/>
                  <a:gd name="GluePoint3X" fmla="*/ 15 w 15"/>
                  <a:gd name="GluePoint3Y" fmla="*/ 2 h 34"/>
                  <a:gd name="GluePoint4X" fmla="*/ 15 w 15"/>
                  <a:gd name="GluePoint4Y" fmla="*/ 5 h 34"/>
                  <a:gd name="GluePoint5X" fmla="*/ 11 w 15"/>
                  <a:gd name="GluePoint5Y" fmla="*/ 20 h 34"/>
                  <a:gd name="GluePoint6X" fmla="*/ 13 w 15"/>
                  <a:gd name="GluePoint6Y" fmla="*/ 33 h 34"/>
                  <a:gd name="GluePoint7X" fmla="*/ 11 w 15"/>
                  <a:gd name="GluePoint7Y" fmla="*/ 34 h 34"/>
                  <a:gd name="GluePoint8X" fmla="*/ 0 w 15"/>
                  <a:gd name="GluePoint8Y" fmla="*/ 23 h 34"/>
                  <a:gd name="GluePoint9X" fmla="*/ 0 w 15"/>
                  <a:gd name="GluePoint9Y" fmla="*/ 18 h 34"/>
                  <a:gd name="GluePoint10X" fmla="*/ 5 w 15"/>
                  <a:gd name="GluePoint10Y" fmla="*/ 17 h 34"/>
                  <a:gd name="GluePoint11X" fmla="*/ 7 w 15"/>
                  <a:gd name="GluePoint11Y" fmla="*/ 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5" h="34">
                    <a:moveTo>
                      <a:pt x="7" y="4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1" y="20"/>
                    </a:lnTo>
                    <a:lnTo>
                      <a:pt x="13" y="33"/>
                    </a:lnTo>
                    <a:lnTo>
                      <a:pt x="11" y="34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5" y="1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50" name="Freeform 291"/>
              <p:cNvSpPr/>
              <p:nvPr/>
            </p:nvSpPr>
            <p:spPr>
              <a:xfrm>
                <a:off x="7078680" y="2722680"/>
                <a:ext cx="26640" cy="4104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41040"/>
                  <a:gd name="textAreaBottom" fmla="*/ 41400 h 41040"/>
                  <a:gd name="GluePoint1X" fmla="*/ 0 w 17"/>
                  <a:gd name="GluePoint1Y" fmla="*/ 0 h 26"/>
                  <a:gd name="GluePoint2X" fmla="*/ 3 w 17"/>
                  <a:gd name="GluePoint2Y" fmla="*/ 3 h 26"/>
                  <a:gd name="GluePoint3X" fmla="*/ 9 w 17"/>
                  <a:gd name="GluePoint3Y" fmla="*/ 3 h 26"/>
                  <a:gd name="GluePoint4X" fmla="*/ 11 w 17"/>
                  <a:gd name="GluePoint4Y" fmla="*/ 6 h 26"/>
                  <a:gd name="GluePoint5X" fmla="*/ 12 w 17"/>
                  <a:gd name="GluePoint5Y" fmla="*/ 14 h 26"/>
                  <a:gd name="GluePoint6X" fmla="*/ 17 w 17"/>
                  <a:gd name="GluePoint6Y" fmla="*/ 22 h 26"/>
                  <a:gd name="GluePoint7X" fmla="*/ 12 w 17"/>
                  <a:gd name="GluePoint7Y" fmla="*/ 22 h 26"/>
                  <a:gd name="GluePoint8X" fmla="*/ 12 w 17"/>
                  <a:gd name="GluePoint8Y" fmla="*/ 26 h 26"/>
                  <a:gd name="GluePoint9X" fmla="*/ 9 w 17"/>
                  <a:gd name="GluePoint9Y" fmla="*/ 22 h 26"/>
                  <a:gd name="GluePoint10X" fmla="*/ 6 w 17"/>
                  <a:gd name="GluePoint10Y" fmla="*/ 11 h 26"/>
                  <a:gd name="GluePoint11X" fmla="*/ 3 w 17"/>
                  <a:gd name="GluePoint11Y" fmla="*/ 11 h 26"/>
                  <a:gd name="GluePoint12X" fmla="*/ 0 w 17"/>
                  <a:gd name="GluePoint12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7" h="26">
                    <a:moveTo>
                      <a:pt x="0" y="0"/>
                    </a:moveTo>
                    <a:lnTo>
                      <a:pt x="3" y="3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12" y="14"/>
                    </a:lnTo>
                    <a:lnTo>
                      <a:pt x="17" y="22"/>
                    </a:lnTo>
                    <a:lnTo>
                      <a:pt x="12" y="22"/>
                    </a:lnTo>
                    <a:lnTo>
                      <a:pt x="12" y="26"/>
                    </a:lnTo>
                    <a:lnTo>
                      <a:pt x="9" y="22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51" name="Freeform 292"/>
              <p:cNvSpPr/>
              <p:nvPr/>
            </p:nvSpPr>
            <p:spPr>
              <a:xfrm>
                <a:off x="7061040" y="2730600"/>
                <a:ext cx="14040" cy="504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50400"/>
                  <a:gd name="textAreaBottom" fmla="*/ 50760 h 50400"/>
                  <a:gd name="GluePoint1X" fmla="*/ 8 w 9"/>
                  <a:gd name="GluePoint1Y" fmla="*/ 0 h 32"/>
                  <a:gd name="GluePoint2X" fmla="*/ 9 w 9"/>
                  <a:gd name="GluePoint2Y" fmla="*/ 14 h 32"/>
                  <a:gd name="GluePoint3X" fmla="*/ 6 w 9"/>
                  <a:gd name="GluePoint3Y" fmla="*/ 17 h 32"/>
                  <a:gd name="GluePoint4X" fmla="*/ 1 w 9"/>
                  <a:gd name="GluePoint4Y" fmla="*/ 32 h 32"/>
                  <a:gd name="GluePoint5X" fmla="*/ 0 w 9"/>
                  <a:gd name="GluePoint5Y" fmla="*/ 24 h 32"/>
                  <a:gd name="GluePoint6X" fmla="*/ 8 w 9"/>
                  <a:gd name="GluePoint6Y" fmla="*/ 0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9" h="32">
                    <a:moveTo>
                      <a:pt x="8" y="0"/>
                    </a:moveTo>
                    <a:lnTo>
                      <a:pt x="9" y="14"/>
                    </a:lnTo>
                    <a:lnTo>
                      <a:pt x="6" y="17"/>
                    </a:lnTo>
                    <a:lnTo>
                      <a:pt x="1" y="32"/>
                    </a:lnTo>
                    <a:lnTo>
                      <a:pt x="0" y="2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52" name="Freeform 293"/>
              <p:cNvSpPr/>
              <p:nvPr/>
            </p:nvSpPr>
            <p:spPr>
              <a:xfrm>
                <a:off x="7070760" y="276084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0 w 11"/>
                  <a:gd name="GluePoint1Y" fmla="*/ 5 h 10"/>
                  <a:gd name="GluePoint2X" fmla="*/ 6 w 11"/>
                  <a:gd name="GluePoint2Y" fmla="*/ 0 h 10"/>
                  <a:gd name="GluePoint3X" fmla="*/ 11 w 11"/>
                  <a:gd name="GluePoint3Y" fmla="*/ 0 h 10"/>
                  <a:gd name="GluePoint4X" fmla="*/ 11 w 11"/>
                  <a:gd name="GluePoint4Y" fmla="*/ 8 h 10"/>
                  <a:gd name="GluePoint5X" fmla="*/ 3 w 11"/>
                  <a:gd name="GluePoint5Y" fmla="*/ 10 h 10"/>
                  <a:gd name="GluePoint6X" fmla="*/ 0 w 11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0" y="5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11" y="8"/>
                    </a:lnTo>
                    <a:lnTo>
                      <a:pt x="3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53" name="Freeform 294"/>
              <p:cNvSpPr/>
              <p:nvPr/>
            </p:nvSpPr>
            <p:spPr>
              <a:xfrm>
                <a:off x="7032600" y="2773440"/>
                <a:ext cx="110880" cy="11412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14120"/>
                  <a:gd name="textAreaBottom" fmla="*/ 114480 h 114120"/>
                  <a:gd name="GluePoint1X" fmla="*/ 49 w 70"/>
                  <a:gd name="GluePoint1Y" fmla="*/ 0 h 72"/>
                  <a:gd name="GluePoint2X" fmla="*/ 53 w 70"/>
                  <a:gd name="GluePoint2Y" fmla="*/ 0 h 72"/>
                  <a:gd name="GluePoint3X" fmla="*/ 62 w 70"/>
                  <a:gd name="GluePoint3Y" fmla="*/ 10 h 72"/>
                  <a:gd name="GluePoint4X" fmla="*/ 64 w 70"/>
                  <a:gd name="GluePoint4Y" fmla="*/ 16 h 72"/>
                  <a:gd name="GluePoint5X" fmla="*/ 62 w 70"/>
                  <a:gd name="GluePoint5Y" fmla="*/ 19 h 72"/>
                  <a:gd name="GluePoint6X" fmla="*/ 65 w 70"/>
                  <a:gd name="GluePoint6Y" fmla="*/ 21 h 72"/>
                  <a:gd name="GluePoint7X" fmla="*/ 70 w 70"/>
                  <a:gd name="GluePoint7Y" fmla="*/ 39 h 72"/>
                  <a:gd name="GluePoint8X" fmla="*/ 70 w 70"/>
                  <a:gd name="GluePoint8Y" fmla="*/ 45 h 72"/>
                  <a:gd name="GluePoint9X" fmla="*/ 67 w 70"/>
                  <a:gd name="GluePoint9Y" fmla="*/ 51 h 72"/>
                  <a:gd name="GluePoint10X" fmla="*/ 67 w 70"/>
                  <a:gd name="GluePoint10Y" fmla="*/ 58 h 72"/>
                  <a:gd name="GluePoint11X" fmla="*/ 65 w 70"/>
                  <a:gd name="GluePoint11Y" fmla="*/ 56 h 72"/>
                  <a:gd name="GluePoint12X" fmla="*/ 62 w 70"/>
                  <a:gd name="GluePoint12Y" fmla="*/ 48 h 72"/>
                  <a:gd name="GluePoint13X" fmla="*/ 60 w 70"/>
                  <a:gd name="GluePoint13Y" fmla="*/ 42 h 72"/>
                  <a:gd name="GluePoint14X" fmla="*/ 57 w 70"/>
                  <a:gd name="GluePoint14Y" fmla="*/ 43 h 72"/>
                  <a:gd name="GluePoint15X" fmla="*/ 54 w 70"/>
                  <a:gd name="GluePoint15Y" fmla="*/ 50 h 72"/>
                  <a:gd name="GluePoint16X" fmla="*/ 53 w 70"/>
                  <a:gd name="GluePoint16Y" fmla="*/ 55 h 72"/>
                  <a:gd name="GluePoint17X" fmla="*/ 59 w 70"/>
                  <a:gd name="GluePoint17Y" fmla="*/ 64 h 72"/>
                  <a:gd name="GluePoint18X" fmla="*/ 56 w 70"/>
                  <a:gd name="GluePoint18Y" fmla="*/ 72 h 72"/>
                  <a:gd name="GluePoint19X" fmla="*/ 53 w 70"/>
                  <a:gd name="GluePoint19Y" fmla="*/ 71 h 72"/>
                  <a:gd name="GluePoint20X" fmla="*/ 51 w 70"/>
                  <a:gd name="GluePoint20Y" fmla="*/ 64 h 72"/>
                  <a:gd name="GluePoint21X" fmla="*/ 46 w 70"/>
                  <a:gd name="GluePoint21Y" fmla="*/ 68 h 72"/>
                  <a:gd name="GluePoint22X" fmla="*/ 38 w 70"/>
                  <a:gd name="GluePoint22Y" fmla="*/ 63 h 72"/>
                  <a:gd name="GluePoint23X" fmla="*/ 35 w 70"/>
                  <a:gd name="GluePoint23Y" fmla="*/ 60 h 72"/>
                  <a:gd name="GluePoint24X" fmla="*/ 32 w 70"/>
                  <a:gd name="GluePoint24Y" fmla="*/ 47 h 72"/>
                  <a:gd name="GluePoint25X" fmla="*/ 33 w 70"/>
                  <a:gd name="GluePoint25Y" fmla="*/ 40 h 72"/>
                  <a:gd name="GluePoint26X" fmla="*/ 26 w 70"/>
                  <a:gd name="GluePoint26Y" fmla="*/ 32 h 72"/>
                  <a:gd name="GluePoint27X" fmla="*/ 24 w 70"/>
                  <a:gd name="GluePoint27Y" fmla="*/ 32 h 72"/>
                  <a:gd name="GluePoint28X" fmla="*/ 21 w 70"/>
                  <a:gd name="GluePoint28Y" fmla="*/ 39 h 72"/>
                  <a:gd name="GluePoint29X" fmla="*/ 18 w 70"/>
                  <a:gd name="GluePoint29Y" fmla="*/ 39 h 72"/>
                  <a:gd name="GluePoint30X" fmla="*/ 18 w 70"/>
                  <a:gd name="GluePoint30Y" fmla="*/ 35 h 72"/>
                  <a:gd name="GluePoint31X" fmla="*/ 14 w 70"/>
                  <a:gd name="GluePoint31Y" fmla="*/ 42 h 72"/>
                  <a:gd name="GluePoint32X" fmla="*/ 11 w 70"/>
                  <a:gd name="GluePoint32Y" fmla="*/ 35 h 72"/>
                  <a:gd name="GluePoint33X" fmla="*/ 10 w 70"/>
                  <a:gd name="GluePoint33Y" fmla="*/ 35 h 72"/>
                  <a:gd name="GluePoint34X" fmla="*/ 6 w 70"/>
                  <a:gd name="GluePoint34Y" fmla="*/ 39 h 72"/>
                  <a:gd name="GluePoint35X" fmla="*/ 3 w 70"/>
                  <a:gd name="GluePoint35Y" fmla="*/ 48 h 72"/>
                  <a:gd name="GluePoint36X" fmla="*/ 0 w 70"/>
                  <a:gd name="GluePoint36Y" fmla="*/ 48 h 72"/>
                  <a:gd name="GluePoint37X" fmla="*/ 0 w 70"/>
                  <a:gd name="GluePoint37Y" fmla="*/ 45 h 72"/>
                  <a:gd name="GluePoint38X" fmla="*/ 2 w 70"/>
                  <a:gd name="GluePoint38Y" fmla="*/ 32 h 72"/>
                  <a:gd name="GluePoint39X" fmla="*/ 5 w 70"/>
                  <a:gd name="GluePoint39Y" fmla="*/ 29 h 72"/>
                  <a:gd name="GluePoint40X" fmla="*/ 13 w 70"/>
                  <a:gd name="GluePoint40Y" fmla="*/ 26 h 72"/>
                  <a:gd name="GluePoint41X" fmla="*/ 13 w 70"/>
                  <a:gd name="GluePoint41Y" fmla="*/ 24 h 72"/>
                  <a:gd name="GluePoint42X" fmla="*/ 19 w 70"/>
                  <a:gd name="GluePoint42Y" fmla="*/ 18 h 72"/>
                  <a:gd name="GluePoint43X" fmla="*/ 26 w 70"/>
                  <a:gd name="GluePoint43Y" fmla="*/ 19 h 72"/>
                  <a:gd name="GluePoint44X" fmla="*/ 27 w 70"/>
                  <a:gd name="GluePoint44Y" fmla="*/ 24 h 72"/>
                  <a:gd name="GluePoint45X" fmla="*/ 26 w 70"/>
                  <a:gd name="GluePoint45Y" fmla="*/ 29 h 72"/>
                  <a:gd name="GluePoint46X" fmla="*/ 32 w 70"/>
                  <a:gd name="GluePoint46Y" fmla="*/ 26 h 72"/>
                  <a:gd name="GluePoint47X" fmla="*/ 33 w 70"/>
                  <a:gd name="GluePoint47Y" fmla="*/ 21 h 72"/>
                  <a:gd name="GluePoint48X" fmla="*/ 37 w 70"/>
                  <a:gd name="GluePoint48Y" fmla="*/ 19 h 72"/>
                  <a:gd name="GluePoint49X" fmla="*/ 38 w 70"/>
                  <a:gd name="GluePoint49Y" fmla="*/ 21 h 72"/>
                  <a:gd name="GluePoint50X" fmla="*/ 41 w 70"/>
                  <a:gd name="GluePoint50Y" fmla="*/ 13 h 72"/>
                  <a:gd name="GluePoint51X" fmla="*/ 45 w 70"/>
                  <a:gd name="GluePoint51Y" fmla="*/ 14 h 72"/>
                  <a:gd name="GluePoint52X" fmla="*/ 51 w 70"/>
                  <a:gd name="GluePoint52Y" fmla="*/ 11 h 72"/>
                  <a:gd name="GluePoint53X" fmla="*/ 49 w 70"/>
                  <a:gd name="GluePoint53Y" fmla="*/ 0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70" h="72">
                    <a:moveTo>
                      <a:pt x="49" y="0"/>
                    </a:moveTo>
                    <a:lnTo>
                      <a:pt x="53" y="0"/>
                    </a:lnTo>
                    <a:lnTo>
                      <a:pt x="62" y="10"/>
                    </a:lnTo>
                    <a:lnTo>
                      <a:pt x="64" y="16"/>
                    </a:lnTo>
                    <a:lnTo>
                      <a:pt x="62" y="19"/>
                    </a:lnTo>
                    <a:lnTo>
                      <a:pt x="65" y="21"/>
                    </a:lnTo>
                    <a:lnTo>
                      <a:pt x="70" y="39"/>
                    </a:lnTo>
                    <a:lnTo>
                      <a:pt x="70" y="45"/>
                    </a:lnTo>
                    <a:lnTo>
                      <a:pt x="67" y="51"/>
                    </a:lnTo>
                    <a:lnTo>
                      <a:pt x="67" y="58"/>
                    </a:lnTo>
                    <a:lnTo>
                      <a:pt x="65" y="56"/>
                    </a:lnTo>
                    <a:lnTo>
                      <a:pt x="62" y="48"/>
                    </a:lnTo>
                    <a:lnTo>
                      <a:pt x="60" y="42"/>
                    </a:lnTo>
                    <a:lnTo>
                      <a:pt x="57" y="43"/>
                    </a:lnTo>
                    <a:lnTo>
                      <a:pt x="54" y="50"/>
                    </a:lnTo>
                    <a:lnTo>
                      <a:pt x="53" y="55"/>
                    </a:lnTo>
                    <a:lnTo>
                      <a:pt x="59" y="64"/>
                    </a:lnTo>
                    <a:lnTo>
                      <a:pt x="56" y="72"/>
                    </a:lnTo>
                    <a:lnTo>
                      <a:pt x="53" y="71"/>
                    </a:lnTo>
                    <a:lnTo>
                      <a:pt x="51" y="64"/>
                    </a:lnTo>
                    <a:lnTo>
                      <a:pt x="46" y="68"/>
                    </a:lnTo>
                    <a:lnTo>
                      <a:pt x="38" y="63"/>
                    </a:lnTo>
                    <a:lnTo>
                      <a:pt x="35" y="60"/>
                    </a:lnTo>
                    <a:lnTo>
                      <a:pt x="32" y="47"/>
                    </a:lnTo>
                    <a:lnTo>
                      <a:pt x="33" y="40"/>
                    </a:lnTo>
                    <a:lnTo>
                      <a:pt x="26" y="32"/>
                    </a:lnTo>
                    <a:lnTo>
                      <a:pt x="24" y="32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8" y="35"/>
                    </a:lnTo>
                    <a:lnTo>
                      <a:pt x="14" y="42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6" y="39"/>
                    </a:lnTo>
                    <a:lnTo>
                      <a:pt x="3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9" y="18"/>
                    </a:lnTo>
                    <a:lnTo>
                      <a:pt x="26" y="19"/>
                    </a:lnTo>
                    <a:lnTo>
                      <a:pt x="27" y="24"/>
                    </a:lnTo>
                    <a:lnTo>
                      <a:pt x="26" y="29"/>
                    </a:lnTo>
                    <a:lnTo>
                      <a:pt x="32" y="26"/>
                    </a:lnTo>
                    <a:lnTo>
                      <a:pt x="33" y="21"/>
                    </a:lnTo>
                    <a:lnTo>
                      <a:pt x="37" y="19"/>
                    </a:lnTo>
                    <a:lnTo>
                      <a:pt x="38" y="21"/>
                    </a:lnTo>
                    <a:lnTo>
                      <a:pt x="41" y="13"/>
                    </a:lnTo>
                    <a:lnTo>
                      <a:pt x="45" y="14"/>
                    </a:lnTo>
                    <a:lnTo>
                      <a:pt x="51" y="1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54" name="Freeform 295"/>
              <p:cNvSpPr/>
              <p:nvPr/>
            </p:nvSpPr>
            <p:spPr>
              <a:xfrm>
                <a:off x="7031160" y="285768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2 h 5"/>
                  <a:gd name="GluePoint2X" fmla="*/ 3 w 6"/>
                  <a:gd name="GluePoint2Y" fmla="*/ 0 h 5"/>
                  <a:gd name="GluePoint3X" fmla="*/ 6 w 6"/>
                  <a:gd name="GluePoint3Y" fmla="*/ 2 h 5"/>
                  <a:gd name="GluePoint4X" fmla="*/ 3 w 6"/>
                  <a:gd name="GluePoint4Y" fmla="*/ 5 h 5"/>
                  <a:gd name="GluePoint5X" fmla="*/ 0 w 6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2"/>
                    </a:moveTo>
                    <a:lnTo>
                      <a:pt x="3" y="0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55" name="Freeform 296"/>
              <p:cNvSpPr/>
              <p:nvPr/>
            </p:nvSpPr>
            <p:spPr>
              <a:xfrm>
                <a:off x="7010280" y="2874960"/>
                <a:ext cx="9000" cy="61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6120"/>
                  <a:gd name="textAreaBottom" fmla="*/ 6480 h 6120"/>
                  <a:gd name="GluePoint1X" fmla="*/ 0 w 6"/>
                  <a:gd name="GluePoint1Y" fmla="*/ 4 h 4"/>
                  <a:gd name="GluePoint2X" fmla="*/ 1 w 6"/>
                  <a:gd name="GluePoint2Y" fmla="*/ 0 h 4"/>
                  <a:gd name="GluePoint3X" fmla="*/ 6 w 6"/>
                  <a:gd name="GluePoint3Y" fmla="*/ 2 h 4"/>
                  <a:gd name="GluePoint4X" fmla="*/ 6 w 6"/>
                  <a:gd name="GluePoint4Y" fmla="*/ 4 h 4"/>
                  <a:gd name="GluePoint5X" fmla="*/ 0 w 6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4">
                    <a:moveTo>
                      <a:pt x="0" y="4"/>
                    </a:moveTo>
                    <a:lnTo>
                      <a:pt x="1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56" name="Freeform 297"/>
              <p:cNvSpPr/>
              <p:nvPr/>
            </p:nvSpPr>
            <p:spPr>
              <a:xfrm>
                <a:off x="6985080" y="289872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5 h 5"/>
                  <a:gd name="GluePoint2X" fmla="*/ 2 w 6"/>
                  <a:gd name="GluePoint2Y" fmla="*/ 0 h 5"/>
                  <a:gd name="GluePoint3X" fmla="*/ 5 w 6"/>
                  <a:gd name="GluePoint3Y" fmla="*/ 0 h 5"/>
                  <a:gd name="GluePoint4X" fmla="*/ 6 w 6"/>
                  <a:gd name="GluePoint4Y" fmla="*/ 1 h 5"/>
                  <a:gd name="GluePoint5X" fmla="*/ 0 w 6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5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57" name="Freeform 298"/>
              <p:cNvSpPr/>
              <p:nvPr/>
            </p:nvSpPr>
            <p:spPr>
              <a:xfrm>
                <a:off x="8083440" y="334332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1 h 3"/>
                  <a:gd name="GluePoint2X" fmla="*/ 2 w 7"/>
                  <a:gd name="GluePoint2Y" fmla="*/ 0 h 3"/>
                  <a:gd name="GluePoint3X" fmla="*/ 7 w 7"/>
                  <a:gd name="GluePoint3Y" fmla="*/ 0 h 3"/>
                  <a:gd name="GluePoint4X" fmla="*/ 5 w 7"/>
                  <a:gd name="GluePoint4Y" fmla="*/ 1 h 3"/>
                  <a:gd name="GluePoint5X" fmla="*/ 2 w 7"/>
                  <a:gd name="GluePoint5Y" fmla="*/ 3 h 3"/>
                  <a:gd name="GluePoint6X" fmla="*/ 0 w 7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1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58" name="Freeform 299"/>
              <p:cNvSpPr/>
              <p:nvPr/>
            </p:nvSpPr>
            <p:spPr>
              <a:xfrm>
                <a:off x="6595920" y="300024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2 h 3"/>
                  <a:gd name="GluePoint2X" fmla="*/ 2 w 4"/>
                  <a:gd name="GluePoint2Y" fmla="*/ 0 h 3"/>
                  <a:gd name="GluePoint3X" fmla="*/ 0 w 4"/>
                  <a:gd name="GluePoint3Y" fmla="*/ 2 h 3"/>
                  <a:gd name="GluePoint4X" fmla="*/ 0 w 4"/>
                  <a:gd name="GluePoint4Y" fmla="*/ 3 h 3"/>
                  <a:gd name="GluePoint5X" fmla="*/ 4 w 4"/>
                  <a:gd name="GluePoint5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59" name="Freeform 300"/>
              <p:cNvSpPr/>
              <p:nvPr/>
            </p:nvSpPr>
            <p:spPr>
              <a:xfrm>
                <a:off x="6458040" y="281628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0 w 2"/>
                  <a:gd name="GluePoint1Y" fmla="*/ 0 h 5"/>
                  <a:gd name="GluePoint2X" fmla="*/ 0 w 2"/>
                  <a:gd name="GluePoint2Y" fmla="*/ 5 h 5"/>
                  <a:gd name="GluePoint3X" fmla="*/ 2 w 2"/>
                  <a:gd name="GluePoint3Y" fmla="*/ 2 h 5"/>
                  <a:gd name="GluePoint4X" fmla="*/ 0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60" name="Freeform 301"/>
              <p:cNvSpPr/>
              <p:nvPr/>
            </p:nvSpPr>
            <p:spPr>
              <a:xfrm>
                <a:off x="6450120" y="2714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2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3 h 3"/>
                  <a:gd name="GluePoint4X" fmla="*/ 2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2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61" name="Freeform 302"/>
              <p:cNvSpPr/>
              <p:nvPr/>
            </p:nvSpPr>
            <p:spPr>
              <a:xfrm>
                <a:off x="6448320" y="271476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62" name="Freeform 303"/>
              <p:cNvSpPr/>
              <p:nvPr/>
            </p:nvSpPr>
            <p:spPr>
              <a:xfrm>
                <a:off x="6448320" y="26924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0 w 1"/>
                  <a:gd name="GluePoint2Y" fmla="*/ 4 h 4"/>
                  <a:gd name="GluePoint3X" fmla="*/ 1 w 1"/>
                  <a:gd name="GluePoint3Y" fmla="*/ 3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0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63" name="Freeform 304"/>
              <p:cNvSpPr/>
              <p:nvPr/>
            </p:nvSpPr>
            <p:spPr>
              <a:xfrm>
                <a:off x="5726160" y="1560600"/>
                <a:ext cx="1245960" cy="915480"/>
              </a:xfrm>
              <a:custGeom>
                <a:avLst/>
                <a:gdLst>
                  <a:gd name="textAreaLeft" fmla="*/ 0 w 1245960"/>
                  <a:gd name="textAreaRight" fmla="*/ 1246320 w 1245960"/>
                  <a:gd name="textAreaTop" fmla="*/ 0 h 915480"/>
                  <a:gd name="textAreaBottom" fmla="*/ 915840 h 915480"/>
                  <a:gd name="GluePoint1X" fmla="*/ 658 w 785"/>
                  <a:gd name="GluePoint1Y" fmla="*/ 532 h 577"/>
                  <a:gd name="GluePoint2X" fmla="*/ 634 w 785"/>
                  <a:gd name="GluePoint2Y" fmla="*/ 555 h 577"/>
                  <a:gd name="GluePoint3X" fmla="*/ 615 w 785"/>
                  <a:gd name="GluePoint3Y" fmla="*/ 577 h 577"/>
                  <a:gd name="GluePoint4X" fmla="*/ 588 w 785"/>
                  <a:gd name="GluePoint4Y" fmla="*/ 553 h 577"/>
                  <a:gd name="GluePoint5X" fmla="*/ 555 w 785"/>
                  <a:gd name="GluePoint5Y" fmla="*/ 542 h 577"/>
                  <a:gd name="GluePoint6X" fmla="*/ 513 w 785"/>
                  <a:gd name="GluePoint6Y" fmla="*/ 537 h 577"/>
                  <a:gd name="GluePoint7X" fmla="*/ 483 w 785"/>
                  <a:gd name="GluePoint7Y" fmla="*/ 539 h 577"/>
                  <a:gd name="GluePoint8X" fmla="*/ 475 w 785"/>
                  <a:gd name="GluePoint8Y" fmla="*/ 552 h 577"/>
                  <a:gd name="GluePoint9X" fmla="*/ 448 w 785"/>
                  <a:gd name="GluePoint9Y" fmla="*/ 531 h 577"/>
                  <a:gd name="GluePoint10X" fmla="*/ 417 w 785"/>
                  <a:gd name="GluePoint10Y" fmla="*/ 503 h 577"/>
                  <a:gd name="GluePoint11X" fmla="*/ 410 w 785"/>
                  <a:gd name="GluePoint11Y" fmla="*/ 442 h 577"/>
                  <a:gd name="GluePoint12X" fmla="*/ 382 w 785"/>
                  <a:gd name="GluePoint12Y" fmla="*/ 426 h 577"/>
                  <a:gd name="GluePoint13X" fmla="*/ 316 w 785"/>
                  <a:gd name="GluePoint13Y" fmla="*/ 446 h 577"/>
                  <a:gd name="GluePoint14X" fmla="*/ 277 w 785"/>
                  <a:gd name="GluePoint14Y" fmla="*/ 454 h 577"/>
                  <a:gd name="GluePoint15X" fmla="*/ 251 w 785"/>
                  <a:gd name="GluePoint15Y" fmla="*/ 446 h 577"/>
                  <a:gd name="GluePoint16X" fmla="*/ 216 w 785"/>
                  <a:gd name="GluePoint16Y" fmla="*/ 436 h 577"/>
                  <a:gd name="GluePoint17X" fmla="*/ 194 w 785"/>
                  <a:gd name="GluePoint17Y" fmla="*/ 420 h 577"/>
                  <a:gd name="GluePoint18X" fmla="*/ 150 w 785"/>
                  <a:gd name="GluePoint18Y" fmla="*/ 404 h 577"/>
                  <a:gd name="GluePoint19X" fmla="*/ 110 w 785"/>
                  <a:gd name="GluePoint19Y" fmla="*/ 381 h 577"/>
                  <a:gd name="GluePoint20X" fmla="*/ 113 w 785"/>
                  <a:gd name="GluePoint20Y" fmla="*/ 362 h 577"/>
                  <a:gd name="GluePoint21X" fmla="*/ 105 w 785"/>
                  <a:gd name="GluePoint21Y" fmla="*/ 341 h 577"/>
                  <a:gd name="GluePoint22X" fmla="*/ 115 w 785"/>
                  <a:gd name="GluePoint22Y" fmla="*/ 323 h 577"/>
                  <a:gd name="GluePoint23X" fmla="*/ 104 w 785"/>
                  <a:gd name="GluePoint23Y" fmla="*/ 304 h 577"/>
                  <a:gd name="GluePoint24X" fmla="*/ 59 w 785"/>
                  <a:gd name="GluePoint24Y" fmla="*/ 302 h 577"/>
                  <a:gd name="GluePoint25X" fmla="*/ 40 w 785"/>
                  <a:gd name="GluePoint25Y" fmla="*/ 290 h 577"/>
                  <a:gd name="GluePoint26X" fmla="*/ 23 w 785"/>
                  <a:gd name="GluePoint26Y" fmla="*/ 264 h 577"/>
                  <a:gd name="GluePoint27X" fmla="*/ 0 w 785"/>
                  <a:gd name="GluePoint27Y" fmla="*/ 235 h 577"/>
                  <a:gd name="GluePoint28X" fmla="*/ 34 w 785"/>
                  <a:gd name="GluePoint28Y" fmla="*/ 225 h 577"/>
                  <a:gd name="GluePoint29X" fmla="*/ 75 w 785"/>
                  <a:gd name="GluePoint29Y" fmla="*/ 179 h 577"/>
                  <a:gd name="GluePoint30X" fmla="*/ 72 w 785"/>
                  <a:gd name="GluePoint30Y" fmla="*/ 142 h 577"/>
                  <a:gd name="GluePoint31X" fmla="*/ 96 w 785"/>
                  <a:gd name="GluePoint31Y" fmla="*/ 109 h 577"/>
                  <a:gd name="GluePoint32X" fmla="*/ 123 w 785"/>
                  <a:gd name="GluePoint32Y" fmla="*/ 77 h 577"/>
                  <a:gd name="GluePoint33X" fmla="*/ 161 w 785"/>
                  <a:gd name="GluePoint33Y" fmla="*/ 93 h 577"/>
                  <a:gd name="GluePoint34X" fmla="*/ 234 w 785"/>
                  <a:gd name="GluePoint34Y" fmla="*/ 143 h 577"/>
                  <a:gd name="GluePoint35X" fmla="*/ 388 w 785"/>
                  <a:gd name="GluePoint35Y" fmla="*/ 193 h 577"/>
                  <a:gd name="GluePoint36X" fmla="*/ 469 w 785"/>
                  <a:gd name="GluePoint36Y" fmla="*/ 188 h 577"/>
                  <a:gd name="GluePoint37X" fmla="*/ 501 w 785"/>
                  <a:gd name="GluePoint37Y" fmla="*/ 143 h 577"/>
                  <a:gd name="GluePoint38X" fmla="*/ 547 w 785"/>
                  <a:gd name="GluePoint38Y" fmla="*/ 116 h 577"/>
                  <a:gd name="GluePoint39X" fmla="*/ 559 w 785"/>
                  <a:gd name="GluePoint39Y" fmla="*/ 97 h 577"/>
                  <a:gd name="GluePoint40X" fmla="*/ 509 w 785"/>
                  <a:gd name="GluePoint40Y" fmla="*/ 79 h 577"/>
                  <a:gd name="GluePoint41X" fmla="*/ 534 w 785"/>
                  <a:gd name="GluePoint41Y" fmla="*/ 18 h 577"/>
                  <a:gd name="GluePoint42X" fmla="*/ 593 w 785"/>
                  <a:gd name="GluePoint42Y" fmla="*/ 8 h 577"/>
                  <a:gd name="GluePoint43X" fmla="*/ 707 w 785"/>
                  <a:gd name="GluePoint43Y" fmla="*/ 77 h 577"/>
                  <a:gd name="GluePoint44X" fmla="*/ 783 w 785"/>
                  <a:gd name="GluePoint44Y" fmla="*/ 126 h 577"/>
                  <a:gd name="GluePoint45X" fmla="*/ 779 w 785"/>
                  <a:gd name="GluePoint45Y" fmla="*/ 172 h 577"/>
                  <a:gd name="GluePoint46X" fmla="*/ 761 w 785"/>
                  <a:gd name="GluePoint46Y" fmla="*/ 196 h 577"/>
                  <a:gd name="GluePoint47X" fmla="*/ 718 w 785"/>
                  <a:gd name="GluePoint47Y" fmla="*/ 224 h 577"/>
                  <a:gd name="GluePoint48X" fmla="*/ 680 w 785"/>
                  <a:gd name="GluePoint48Y" fmla="*/ 253 h 577"/>
                  <a:gd name="GluePoint49X" fmla="*/ 682 w 785"/>
                  <a:gd name="GluePoint49Y" fmla="*/ 224 h 577"/>
                  <a:gd name="GluePoint50X" fmla="*/ 640 w 785"/>
                  <a:gd name="GluePoint50Y" fmla="*/ 248 h 577"/>
                  <a:gd name="GluePoint51X" fmla="*/ 663 w 785"/>
                  <a:gd name="GluePoint51Y" fmla="*/ 280 h 577"/>
                  <a:gd name="GluePoint52X" fmla="*/ 712 w 785"/>
                  <a:gd name="GluePoint52Y" fmla="*/ 278 h 577"/>
                  <a:gd name="GluePoint53X" fmla="*/ 696 w 785"/>
                  <a:gd name="GluePoint53Y" fmla="*/ 294 h 577"/>
                  <a:gd name="GluePoint54X" fmla="*/ 688 w 785"/>
                  <a:gd name="GluePoint54Y" fmla="*/ 306 h 577"/>
                  <a:gd name="GluePoint55X" fmla="*/ 729 w 785"/>
                  <a:gd name="GluePoint55Y" fmla="*/ 365 h 577"/>
                  <a:gd name="GluePoint56X" fmla="*/ 725 w 785"/>
                  <a:gd name="GluePoint56Y" fmla="*/ 376 h 577"/>
                  <a:gd name="GluePoint57X" fmla="*/ 728 w 785"/>
                  <a:gd name="GluePoint57Y" fmla="*/ 402 h 577"/>
                  <a:gd name="GluePoint58X" fmla="*/ 755 w 785"/>
                  <a:gd name="GluePoint58Y" fmla="*/ 418 h 577"/>
                  <a:gd name="GluePoint59X" fmla="*/ 747 w 785"/>
                  <a:gd name="GluePoint59Y" fmla="*/ 444 h 577"/>
                  <a:gd name="GluePoint60X" fmla="*/ 736 w 785"/>
                  <a:gd name="GluePoint60Y" fmla="*/ 483 h 577"/>
                  <a:gd name="GluePoint61X" fmla="*/ 720 w 785"/>
                  <a:gd name="GluePoint61Y" fmla="*/ 503 h 577"/>
                  <a:gd name="GluePoint62X" fmla="*/ 707 w 785"/>
                  <a:gd name="GluePoint62Y" fmla="*/ 520 h 577"/>
                  <a:gd name="GluePoint63X" fmla="*/ 677 w 785"/>
                  <a:gd name="GluePoint63Y" fmla="*/ 534 h 5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85" h="577">
                    <a:moveTo>
                      <a:pt x="674" y="540"/>
                    </a:moveTo>
                    <a:lnTo>
                      <a:pt x="672" y="537"/>
                    </a:lnTo>
                    <a:lnTo>
                      <a:pt x="671" y="537"/>
                    </a:lnTo>
                    <a:lnTo>
                      <a:pt x="671" y="540"/>
                    </a:lnTo>
                    <a:lnTo>
                      <a:pt x="666" y="542"/>
                    </a:lnTo>
                    <a:lnTo>
                      <a:pt x="666" y="537"/>
                    </a:lnTo>
                    <a:lnTo>
                      <a:pt x="658" y="532"/>
                    </a:lnTo>
                    <a:lnTo>
                      <a:pt x="660" y="542"/>
                    </a:lnTo>
                    <a:lnTo>
                      <a:pt x="658" y="544"/>
                    </a:lnTo>
                    <a:lnTo>
                      <a:pt x="652" y="537"/>
                    </a:lnTo>
                    <a:lnTo>
                      <a:pt x="652" y="549"/>
                    </a:lnTo>
                    <a:lnTo>
                      <a:pt x="642" y="552"/>
                    </a:lnTo>
                    <a:lnTo>
                      <a:pt x="636" y="552"/>
                    </a:lnTo>
                    <a:lnTo>
                      <a:pt x="634" y="555"/>
                    </a:lnTo>
                    <a:lnTo>
                      <a:pt x="625" y="557"/>
                    </a:lnTo>
                    <a:lnTo>
                      <a:pt x="618" y="560"/>
                    </a:lnTo>
                    <a:lnTo>
                      <a:pt x="615" y="558"/>
                    </a:lnTo>
                    <a:lnTo>
                      <a:pt x="613" y="566"/>
                    </a:lnTo>
                    <a:lnTo>
                      <a:pt x="618" y="573"/>
                    </a:lnTo>
                    <a:lnTo>
                      <a:pt x="618" y="576"/>
                    </a:lnTo>
                    <a:lnTo>
                      <a:pt x="615" y="577"/>
                    </a:lnTo>
                    <a:lnTo>
                      <a:pt x="612" y="576"/>
                    </a:lnTo>
                    <a:lnTo>
                      <a:pt x="606" y="566"/>
                    </a:lnTo>
                    <a:lnTo>
                      <a:pt x="606" y="557"/>
                    </a:lnTo>
                    <a:lnTo>
                      <a:pt x="604" y="555"/>
                    </a:lnTo>
                    <a:lnTo>
                      <a:pt x="598" y="558"/>
                    </a:lnTo>
                    <a:lnTo>
                      <a:pt x="594" y="555"/>
                    </a:lnTo>
                    <a:lnTo>
                      <a:pt x="588" y="553"/>
                    </a:lnTo>
                    <a:lnTo>
                      <a:pt x="583" y="557"/>
                    </a:lnTo>
                    <a:lnTo>
                      <a:pt x="583" y="558"/>
                    </a:lnTo>
                    <a:lnTo>
                      <a:pt x="582" y="555"/>
                    </a:lnTo>
                    <a:lnTo>
                      <a:pt x="579" y="557"/>
                    </a:lnTo>
                    <a:lnTo>
                      <a:pt x="569" y="555"/>
                    </a:lnTo>
                    <a:lnTo>
                      <a:pt x="559" y="550"/>
                    </a:lnTo>
                    <a:lnTo>
                      <a:pt x="555" y="542"/>
                    </a:lnTo>
                    <a:lnTo>
                      <a:pt x="556" y="537"/>
                    </a:lnTo>
                    <a:lnTo>
                      <a:pt x="555" y="534"/>
                    </a:lnTo>
                    <a:lnTo>
                      <a:pt x="545" y="532"/>
                    </a:lnTo>
                    <a:lnTo>
                      <a:pt x="532" y="526"/>
                    </a:lnTo>
                    <a:lnTo>
                      <a:pt x="523" y="534"/>
                    </a:lnTo>
                    <a:lnTo>
                      <a:pt x="518" y="534"/>
                    </a:lnTo>
                    <a:lnTo>
                      <a:pt x="513" y="537"/>
                    </a:lnTo>
                    <a:lnTo>
                      <a:pt x="512" y="536"/>
                    </a:lnTo>
                    <a:lnTo>
                      <a:pt x="509" y="537"/>
                    </a:lnTo>
                    <a:lnTo>
                      <a:pt x="507" y="536"/>
                    </a:lnTo>
                    <a:lnTo>
                      <a:pt x="502" y="539"/>
                    </a:lnTo>
                    <a:lnTo>
                      <a:pt x="493" y="536"/>
                    </a:lnTo>
                    <a:lnTo>
                      <a:pt x="491" y="540"/>
                    </a:lnTo>
                    <a:lnTo>
                      <a:pt x="483" y="539"/>
                    </a:lnTo>
                    <a:lnTo>
                      <a:pt x="482" y="540"/>
                    </a:lnTo>
                    <a:lnTo>
                      <a:pt x="483" y="550"/>
                    </a:lnTo>
                    <a:lnTo>
                      <a:pt x="485" y="555"/>
                    </a:lnTo>
                    <a:lnTo>
                      <a:pt x="485" y="560"/>
                    </a:lnTo>
                    <a:lnTo>
                      <a:pt x="478" y="561"/>
                    </a:lnTo>
                    <a:lnTo>
                      <a:pt x="477" y="553"/>
                    </a:lnTo>
                    <a:lnTo>
                      <a:pt x="475" y="552"/>
                    </a:lnTo>
                    <a:lnTo>
                      <a:pt x="472" y="552"/>
                    </a:lnTo>
                    <a:lnTo>
                      <a:pt x="469" y="555"/>
                    </a:lnTo>
                    <a:lnTo>
                      <a:pt x="464" y="555"/>
                    </a:lnTo>
                    <a:lnTo>
                      <a:pt x="458" y="550"/>
                    </a:lnTo>
                    <a:lnTo>
                      <a:pt x="456" y="547"/>
                    </a:lnTo>
                    <a:lnTo>
                      <a:pt x="447" y="544"/>
                    </a:lnTo>
                    <a:lnTo>
                      <a:pt x="448" y="531"/>
                    </a:lnTo>
                    <a:lnTo>
                      <a:pt x="439" y="524"/>
                    </a:lnTo>
                    <a:lnTo>
                      <a:pt x="434" y="512"/>
                    </a:lnTo>
                    <a:lnTo>
                      <a:pt x="428" y="510"/>
                    </a:lnTo>
                    <a:lnTo>
                      <a:pt x="418" y="518"/>
                    </a:lnTo>
                    <a:lnTo>
                      <a:pt x="417" y="516"/>
                    </a:lnTo>
                    <a:lnTo>
                      <a:pt x="418" y="512"/>
                    </a:lnTo>
                    <a:lnTo>
                      <a:pt x="417" y="503"/>
                    </a:lnTo>
                    <a:lnTo>
                      <a:pt x="418" y="494"/>
                    </a:lnTo>
                    <a:lnTo>
                      <a:pt x="424" y="484"/>
                    </a:lnTo>
                    <a:lnTo>
                      <a:pt x="426" y="476"/>
                    </a:lnTo>
                    <a:lnTo>
                      <a:pt x="424" y="465"/>
                    </a:lnTo>
                    <a:lnTo>
                      <a:pt x="418" y="450"/>
                    </a:lnTo>
                    <a:lnTo>
                      <a:pt x="415" y="450"/>
                    </a:lnTo>
                    <a:lnTo>
                      <a:pt x="410" y="442"/>
                    </a:lnTo>
                    <a:lnTo>
                      <a:pt x="405" y="439"/>
                    </a:lnTo>
                    <a:lnTo>
                      <a:pt x="401" y="438"/>
                    </a:lnTo>
                    <a:lnTo>
                      <a:pt x="399" y="439"/>
                    </a:lnTo>
                    <a:lnTo>
                      <a:pt x="396" y="436"/>
                    </a:lnTo>
                    <a:lnTo>
                      <a:pt x="394" y="436"/>
                    </a:lnTo>
                    <a:lnTo>
                      <a:pt x="382" y="434"/>
                    </a:lnTo>
                    <a:lnTo>
                      <a:pt x="382" y="426"/>
                    </a:lnTo>
                    <a:lnTo>
                      <a:pt x="377" y="425"/>
                    </a:lnTo>
                    <a:lnTo>
                      <a:pt x="377" y="420"/>
                    </a:lnTo>
                    <a:lnTo>
                      <a:pt x="372" y="417"/>
                    </a:lnTo>
                    <a:lnTo>
                      <a:pt x="363" y="421"/>
                    </a:lnTo>
                    <a:lnTo>
                      <a:pt x="351" y="420"/>
                    </a:lnTo>
                    <a:lnTo>
                      <a:pt x="334" y="438"/>
                    </a:lnTo>
                    <a:lnTo>
                      <a:pt x="316" y="446"/>
                    </a:lnTo>
                    <a:lnTo>
                      <a:pt x="310" y="442"/>
                    </a:lnTo>
                    <a:lnTo>
                      <a:pt x="305" y="442"/>
                    </a:lnTo>
                    <a:lnTo>
                      <a:pt x="297" y="441"/>
                    </a:lnTo>
                    <a:lnTo>
                      <a:pt x="293" y="438"/>
                    </a:lnTo>
                    <a:lnTo>
                      <a:pt x="288" y="438"/>
                    </a:lnTo>
                    <a:lnTo>
                      <a:pt x="283" y="442"/>
                    </a:lnTo>
                    <a:lnTo>
                      <a:pt x="277" y="454"/>
                    </a:lnTo>
                    <a:lnTo>
                      <a:pt x="274" y="452"/>
                    </a:lnTo>
                    <a:lnTo>
                      <a:pt x="272" y="446"/>
                    </a:lnTo>
                    <a:lnTo>
                      <a:pt x="270" y="441"/>
                    </a:lnTo>
                    <a:lnTo>
                      <a:pt x="262" y="444"/>
                    </a:lnTo>
                    <a:lnTo>
                      <a:pt x="258" y="444"/>
                    </a:lnTo>
                    <a:lnTo>
                      <a:pt x="258" y="447"/>
                    </a:lnTo>
                    <a:lnTo>
                      <a:pt x="251" y="446"/>
                    </a:lnTo>
                    <a:lnTo>
                      <a:pt x="240" y="442"/>
                    </a:lnTo>
                    <a:lnTo>
                      <a:pt x="239" y="444"/>
                    </a:lnTo>
                    <a:lnTo>
                      <a:pt x="232" y="442"/>
                    </a:lnTo>
                    <a:lnTo>
                      <a:pt x="231" y="444"/>
                    </a:lnTo>
                    <a:lnTo>
                      <a:pt x="224" y="439"/>
                    </a:lnTo>
                    <a:lnTo>
                      <a:pt x="221" y="439"/>
                    </a:lnTo>
                    <a:lnTo>
                      <a:pt x="216" y="436"/>
                    </a:lnTo>
                    <a:lnTo>
                      <a:pt x="216" y="431"/>
                    </a:lnTo>
                    <a:lnTo>
                      <a:pt x="210" y="431"/>
                    </a:lnTo>
                    <a:lnTo>
                      <a:pt x="204" y="430"/>
                    </a:lnTo>
                    <a:lnTo>
                      <a:pt x="202" y="428"/>
                    </a:lnTo>
                    <a:lnTo>
                      <a:pt x="201" y="428"/>
                    </a:lnTo>
                    <a:lnTo>
                      <a:pt x="199" y="420"/>
                    </a:lnTo>
                    <a:lnTo>
                      <a:pt x="194" y="420"/>
                    </a:lnTo>
                    <a:lnTo>
                      <a:pt x="191" y="423"/>
                    </a:lnTo>
                    <a:lnTo>
                      <a:pt x="188" y="421"/>
                    </a:lnTo>
                    <a:lnTo>
                      <a:pt x="185" y="415"/>
                    </a:lnTo>
                    <a:lnTo>
                      <a:pt x="170" y="405"/>
                    </a:lnTo>
                    <a:lnTo>
                      <a:pt x="154" y="402"/>
                    </a:lnTo>
                    <a:lnTo>
                      <a:pt x="153" y="407"/>
                    </a:lnTo>
                    <a:lnTo>
                      <a:pt x="150" y="404"/>
                    </a:lnTo>
                    <a:lnTo>
                      <a:pt x="132" y="396"/>
                    </a:lnTo>
                    <a:lnTo>
                      <a:pt x="131" y="393"/>
                    </a:lnTo>
                    <a:lnTo>
                      <a:pt x="126" y="391"/>
                    </a:lnTo>
                    <a:lnTo>
                      <a:pt x="123" y="389"/>
                    </a:lnTo>
                    <a:lnTo>
                      <a:pt x="116" y="389"/>
                    </a:lnTo>
                    <a:lnTo>
                      <a:pt x="115" y="386"/>
                    </a:lnTo>
                    <a:lnTo>
                      <a:pt x="110" y="381"/>
                    </a:lnTo>
                    <a:lnTo>
                      <a:pt x="108" y="372"/>
                    </a:lnTo>
                    <a:lnTo>
                      <a:pt x="104" y="368"/>
                    </a:lnTo>
                    <a:lnTo>
                      <a:pt x="102" y="364"/>
                    </a:lnTo>
                    <a:lnTo>
                      <a:pt x="105" y="360"/>
                    </a:lnTo>
                    <a:lnTo>
                      <a:pt x="110" y="365"/>
                    </a:lnTo>
                    <a:lnTo>
                      <a:pt x="112" y="365"/>
                    </a:lnTo>
                    <a:lnTo>
                      <a:pt x="113" y="362"/>
                    </a:lnTo>
                    <a:lnTo>
                      <a:pt x="116" y="362"/>
                    </a:lnTo>
                    <a:lnTo>
                      <a:pt x="118" y="359"/>
                    </a:lnTo>
                    <a:lnTo>
                      <a:pt x="113" y="356"/>
                    </a:lnTo>
                    <a:lnTo>
                      <a:pt x="113" y="352"/>
                    </a:lnTo>
                    <a:lnTo>
                      <a:pt x="108" y="351"/>
                    </a:lnTo>
                    <a:lnTo>
                      <a:pt x="105" y="347"/>
                    </a:lnTo>
                    <a:lnTo>
                      <a:pt x="105" y="341"/>
                    </a:lnTo>
                    <a:lnTo>
                      <a:pt x="102" y="338"/>
                    </a:lnTo>
                    <a:lnTo>
                      <a:pt x="108" y="336"/>
                    </a:lnTo>
                    <a:lnTo>
                      <a:pt x="110" y="335"/>
                    </a:lnTo>
                    <a:lnTo>
                      <a:pt x="110" y="330"/>
                    </a:lnTo>
                    <a:lnTo>
                      <a:pt x="113" y="330"/>
                    </a:lnTo>
                    <a:lnTo>
                      <a:pt x="112" y="327"/>
                    </a:lnTo>
                    <a:lnTo>
                      <a:pt x="115" y="323"/>
                    </a:lnTo>
                    <a:lnTo>
                      <a:pt x="116" y="311"/>
                    </a:lnTo>
                    <a:lnTo>
                      <a:pt x="115" y="309"/>
                    </a:lnTo>
                    <a:lnTo>
                      <a:pt x="112" y="312"/>
                    </a:lnTo>
                    <a:lnTo>
                      <a:pt x="110" y="307"/>
                    </a:lnTo>
                    <a:lnTo>
                      <a:pt x="108" y="309"/>
                    </a:lnTo>
                    <a:lnTo>
                      <a:pt x="105" y="307"/>
                    </a:lnTo>
                    <a:lnTo>
                      <a:pt x="104" y="304"/>
                    </a:lnTo>
                    <a:lnTo>
                      <a:pt x="97" y="302"/>
                    </a:lnTo>
                    <a:lnTo>
                      <a:pt x="91" y="304"/>
                    </a:lnTo>
                    <a:lnTo>
                      <a:pt x="81" y="311"/>
                    </a:lnTo>
                    <a:lnTo>
                      <a:pt x="77" y="311"/>
                    </a:lnTo>
                    <a:lnTo>
                      <a:pt x="62" y="307"/>
                    </a:lnTo>
                    <a:lnTo>
                      <a:pt x="61" y="306"/>
                    </a:lnTo>
                    <a:lnTo>
                      <a:pt x="59" y="302"/>
                    </a:lnTo>
                    <a:lnTo>
                      <a:pt x="54" y="304"/>
                    </a:lnTo>
                    <a:lnTo>
                      <a:pt x="50" y="299"/>
                    </a:lnTo>
                    <a:lnTo>
                      <a:pt x="50" y="298"/>
                    </a:lnTo>
                    <a:lnTo>
                      <a:pt x="48" y="293"/>
                    </a:lnTo>
                    <a:lnTo>
                      <a:pt x="45" y="290"/>
                    </a:lnTo>
                    <a:lnTo>
                      <a:pt x="42" y="288"/>
                    </a:lnTo>
                    <a:lnTo>
                      <a:pt x="40" y="290"/>
                    </a:lnTo>
                    <a:lnTo>
                      <a:pt x="37" y="285"/>
                    </a:lnTo>
                    <a:lnTo>
                      <a:pt x="26" y="283"/>
                    </a:lnTo>
                    <a:lnTo>
                      <a:pt x="23" y="282"/>
                    </a:lnTo>
                    <a:lnTo>
                      <a:pt x="27" y="278"/>
                    </a:lnTo>
                    <a:lnTo>
                      <a:pt x="31" y="280"/>
                    </a:lnTo>
                    <a:lnTo>
                      <a:pt x="27" y="270"/>
                    </a:lnTo>
                    <a:lnTo>
                      <a:pt x="23" y="264"/>
                    </a:lnTo>
                    <a:lnTo>
                      <a:pt x="21" y="259"/>
                    </a:lnTo>
                    <a:lnTo>
                      <a:pt x="19" y="256"/>
                    </a:lnTo>
                    <a:lnTo>
                      <a:pt x="10" y="257"/>
                    </a:lnTo>
                    <a:lnTo>
                      <a:pt x="7" y="256"/>
                    </a:lnTo>
                    <a:lnTo>
                      <a:pt x="4" y="251"/>
                    </a:lnTo>
                    <a:lnTo>
                      <a:pt x="2" y="238"/>
                    </a:lnTo>
                    <a:lnTo>
                      <a:pt x="0" y="235"/>
                    </a:lnTo>
                    <a:lnTo>
                      <a:pt x="2" y="230"/>
                    </a:lnTo>
                    <a:lnTo>
                      <a:pt x="11" y="225"/>
                    </a:lnTo>
                    <a:lnTo>
                      <a:pt x="13" y="222"/>
                    </a:lnTo>
                    <a:lnTo>
                      <a:pt x="18" y="222"/>
                    </a:lnTo>
                    <a:lnTo>
                      <a:pt x="21" y="222"/>
                    </a:lnTo>
                    <a:lnTo>
                      <a:pt x="24" y="225"/>
                    </a:lnTo>
                    <a:lnTo>
                      <a:pt x="34" y="225"/>
                    </a:lnTo>
                    <a:lnTo>
                      <a:pt x="37" y="222"/>
                    </a:lnTo>
                    <a:lnTo>
                      <a:pt x="38" y="216"/>
                    </a:lnTo>
                    <a:lnTo>
                      <a:pt x="56" y="212"/>
                    </a:lnTo>
                    <a:lnTo>
                      <a:pt x="59" y="206"/>
                    </a:lnTo>
                    <a:lnTo>
                      <a:pt x="78" y="196"/>
                    </a:lnTo>
                    <a:lnTo>
                      <a:pt x="77" y="190"/>
                    </a:lnTo>
                    <a:lnTo>
                      <a:pt x="75" y="179"/>
                    </a:lnTo>
                    <a:lnTo>
                      <a:pt x="78" y="177"/>
                    </a:lnTo>
                    <a:lnTo>
                      <a:pt x="77" y="172"/>
                    </a:lnTo>
                    <a:lnTo>
                      <a:pt x="67" y="161"/>
                    </a:lnTo>
                    <a:lnTo>
                      <a:pt x="62" y="151"/>
                    </a:lnTo>
                    <a:lnTo>
                      <a:pt x="56" y="146"/>
                    </a:lnTo>
                    <a:lnTo>
                      <a:pt x="66" y="143"/>
                    </a:lnTo>
                    <a:lnTo>
                      <a:pt x="72" y="142"/>
                    </a:lnTo>
                    <a:lnTo>
                      <a:pt x="86" y="140"/>
                    </a:lnTo>
                    <a:lnTo>
                      <a:pt x="81" y="132"/>
                    </a:lnTo>
                    <a:lnTo>
                      <a:pt x="81" y="127"/>
                    </a:lnTo>
                    <a:lnTo>
                      <a:pt x="81" y="116"/>
                    </a:lnTo>
                    <a:lnTo>
                      <a:pt x="81" y="106"/>
                    </a:lnTo>
                    <a:lnTo>
                      <a:pt x="88" y="106"/>
                    </a:lnTo>
                    <a:lnTo>
                      <a:pt x="96" y="109"/>
                    </a:lnTo>
                    <a:lnTo>
                      <a:pt x="104" y="109"/>
                    </a:lnTo>
                    <a:lnTo>
                      <a:pt x="110" y="113"/>
                    </a:lnTo>
                    <a:lnTo>
                      <a:pt x="118" y="108"/>
                    </a:lnTo>
                    <a:lnTo>
                      <a:pt x="112" y="95"/>
                    </a:lnTo>
                    <a:lnTo>
                      <a:pt x="112" y="85"/>
                    </a:lnTo>
                    <a:lnTo>
                      <a:pt x="120" y="85"/>
                    </a:lnTo>
                    <a:lnTo>
                      <a:pt x="123" y="77"/>
                    </a:lnTo>
                    <a:lnTo>
                      <a:pt x="129" y="79"/>
                    </a:lnTo>
                    <a:lnTo>
                      <a:pt x="134" y="76"/>
                    </a:lnTo>
                    <a:lnTo>
                      <a:pt x="140" y="84"/>
                    </a:lnTo>
                    <a:lnTo>
                      <a:pt x="150" y="89"/>
                    </a:lnTo>
                    <a:lnTo>
                      <a:pt x="154" y="93"/>
                    </a:lnTo>
                    <a:lnTo>
                      <a:pt x="159" y="95"/>
                    </a:lnTo>
                    <a:lnTo>
                      <a:pt x="161" y="93"/>
                    </a:lnTo>
                    <a:lnTo>
                      <a:pt x="174" y="97"/>
                    </a:lnTo>
                    <a:lnTo>
                      <a:pt x="177" y="100"/>
                    </a:lnTo>
                    <a:lnTo>
                      <a:pt x="193" y="118"/>
                    </a:lnTo>
                    <a:lnTo>
                      <a:pt x="199" y="132"/>
                    </a:lnTo>
                    <a:lnTo>
                      <a:pt x="201" y="138"/>
                    </a:lnTo>
                    <a:lnTo>
                      <a:pt x="224" y="145"/>
                    </a:lnTo>
                    <a:lnTo>
                      <a:pt x="234" y="143"/>
                    </a:lnTo>
                    <a:lnTo>
                      <a:pt x="272" y="156"/>
                    </a:lnTo>
                    <a:lnTo>
                      <a:pt x="289" y="172"/>
                    </a:lnTo>
                    <a:lnTo>
                      <a:pt x="304" y="182"/>
                    </a:lnTo>
                    <a:lnTo>
                      <a:pt x="309" y="183"/>
                    </a:lnTo>
                    <a:lnTo>
                      <a:pt x="359" y="182"/>
                    </a:lnTo>
                    <a:lnTo>
                      <a:pt x="372" y="185"/>
                    </a:lnTo>
                    <a:lnTo>
                      <a:pt x="388" y="193"/>
                    </a:lnTo>
                    <a:lnTo>
                      <a:pt x="410" y="200"/>
                    </a:lnTo>
                    <a:lnTo>
                      <a:pt x="417" y="200"/>
                    </a:lnTo>
                    <a:lnTo>
                      <a:pt x="426" y="203"/>
                    </a:lnTo>
                    <a:lnTo>
                      <a:pt x="444" y="195"/>
                    </a:lnTo>
                    <a:lnTo>
                      <a:pt x="444" y="193"/>
                    </a:lnTo>
                    <a:lnTo>
                      <a:pt x="459" y="188"/>
                    </a:lnTo>
                    <a:lnTo>
                      <a:pt x="469" y="188"/>
                    </a:lnTo>
                    <a:lnTo>
                      <a:pt x="477" y="190"/>
                    </a:lnTo>
                    <a:lnTo>
                      <a:pt x="491" y="187"/>
                    </a:lnTo>
                    <a:lnTo>
                      <a:pt x="507" y="166"/>
                    </a:lnTo>
                    <a:lnTo>
                      <a:pt x="504" y="163"/>
                    </a:lnTo>
                    <a:lnTo>
                      <a:pt x="496" y="156"/>
                    </a:lnTo>
                    <a:lnTo>
                      <a:pt x="496" y="145"/>
                    </a:lnTo>
                    <a:lnTo>
                      <a:pt x="501" y="143"/>
                    </a:lnTo>
                    <a:lnTo>
                      <a:pt x="509" y="146"/>
                    </a:lnTo>
                    <a:lnTo>
                      <a:pt x="520" y="148"/>
                    </a:lnTo>
                    <a:lnTo>
                      <a:pt x="525" y="145"/>
                    </a:lnTo>
                    <a:lnTo>
                      <a:pt x="529" y="135"/>
                    </a:lnTo>
                    <a:lnTo>
                      <a:pt x="534" y="135"/>
                    </a:lnTo>
                    <a:lnTo>
                      <a:pt x="539" y="132"/>
                    </a:lnTo>
                    <a:lnTo>
                      <a:pt x="547" y="116"/>
                    </a:lnTo>
                    <a:lnTo>
                      <a:pt x="564" y="116"/>
                    </a:lnTo>
                    <a:lnTo>
                      <a:pt x="582" y="114"/>
                    </a:lnTo>
                    <a:lnTo>
                      <a:pt x="579" y="111"/>
                    </a:lnTo>
                    <a:lnTo>
                      <a:pt x="575" y="109"/>
                    </a:lnTo>
                    <a:lnTo>
                      <a:pt x="572" y="105"/>
                    </a:lnTo>
                    <a:lnTo>
                      <a:pt x="569" y="103"/>
                    </a:lnTo>
                    <a:lnTo>
                      <a:pt x="559" y="97"/>
                    </a:lnTo>
                    <a:lnTo>
                      <a:pt x="550" y="92"/>
                    </a:lnTo>
                    <a:lnTo>
                      <a:pt x="544" y="98"/>
                    </a:lnTo>
                    <a:lnTo>
                      <a:pt x="539" y="100"/>
                    </a:lnTo>
                    <a:lnTo>
                      <a:pt x="521" y="98"/>
                    </a:lnTo>
                    <a:lnTo>
                      <a:pt x="513" y="92"/>
                    </a:lnTo>
                    <a:lnTo>
                      <a:pt x="510" y="87"/>
                    </a:lnTo>
                    <a:lnTo>
                      <a:pt x="509" y="79"/>
                    </a:lnTo>
                    <a:lnTo>
                      <a:pt x="504" y="73"/>
                    </a:lnTo>
                    <a:lnTo>
                      <a:pt x="505" y="60"/>
                    </a:lnTo>
                    <a:lnTo>
                      <a:pt x="529" y="66"/>
                    </a:lnTo>
                    <a:lnTo>
                      <a:pt x="542" y="56"/>
                    </a:lnTo>
                    <a:lnTo>
                      <a:pt x="536" y="32"/>
                    </a:lnTo>
                    <a:lnTo>
                      <a:pt x="540" y="26"/>
                    </a:lnTo>
                    <a:lnTo>
                      <a:pt x="534" y="18"/>
                    </a:lnTo>
                    <a:lnTo>
                      <a:pt x="526" y="18"/>
                    </a:lnTo>
                    <a:lnTo>
                      <a:pt x="523" y="15"/>
                    </a:lnTo>
                    <a:lnTo>
                      <a:pt x="528" y="5"/>
                    </a:lnTo>
                    <a:lnTo>
                      <a:pt x="536" y="3"/>
                    </a:lnTo>
                    <a:lnTo>
                      <a:pt x="559" y="0"/>
                    </a:lnTo>
                    <a:lnTo>
                      <a:pt x="575" y="7"/>
                    </a:lnTo>
                    <a:lnTo>
                      <a:pt x="593" y="8"/>
                    </a:lnTo>
                    <a:lnTo>
                      <a:pt x="610" y="19"/>
                    </a:lnTo>
                    <a:lnTo>
                      <a:pt x="639" y="44"/>
                    </a:lnTo>
                    <a:lnTo>
                      <a:pt x="655" y="61"/>
                    </a:lnTo>
                    <a:lnTo>
                      <a:pt x="658" y="64"/>
                    </a:lnTo>
                    <a:lnTo>
                      <a:pt x="682" y="68"/>
                    </a:lnTo>
                    <a:lnTo>
                      <a:pt x="688" y="69"/>
                    </a:lnTo>
                    <a:lnTo>
                      <a:pt x="707" y="77"/>
                    </a:lnTo>
                    <a:lnTo>
                      <a:pt x="729" y="98"/>
                    </a:lnTo>
                    <a:lnTo>
                      <a:pt x="742" y="98"/>
                    </a:lnTo>
                    <a:lnTo>
                      <a:pt x="747" y="97"/>
                    </a:lnTo>
                    <a:lnTo>
                      <a:pt x="771" y="85"/>
                    </a:lnTo>
                    <a:lnTo>
                      <a:pt x="779" y="100"/>
                    </a:lnTo>
                    <a:lnTo>
                      <a:pt x="777" y="105"/>
                    </a:lnTo>
                    <a:lnTo>
                      <a:pt x="783" y="126"/>
                    </a:lnTo>
                    <a:lnTo>
                      <a:pt x="785" y="142"/>
                    </a:lnTo>
                    <a:lnTo>
                      <a:pt x="783" y="145"/>
                    </a:lnTo>
                    <a:lnTo>
                      <a:pt x="782" y="143"/>
                    </a:lnTo>
                    <a:lnTo>
                      <a:pt x="768" y="140"/>
                    </a:lnTo>
                    <a:lnTo>
                      <a:pt x="761" y="150"/>
                    </a:lnTo>
                    <a:lnTo>
                      <a:pt x="771" y="159"/>
                    </a:lnTo>
                    <a:lnTo>
                      <a:pt x="779" y="172"/>
                    </a:lnTo>
                    <a:lnTo>
                      <a:pt x="775" y="182"/>
                    </a:lnTo>
                    <a:lnTo>
                      <a:pt x="779" y="187"/>
                    </a:lnTo>
                    <a:lnTo>
                      <a:pt x="775" y="187"/>
                    </a:lnTo>
                    <a:lnTo>
                      <a:pt x="768" y="180"/>
                    </a:lnTo>
                    <a:lnTo>
                      <a:pt x="766" y="182"/>
                    </a:lnTo>
                    <a:lnTo>
                      <a:pt x="766" y="192"/>
                    </a:lnTo>
                    <a:lnTo>
                      <a:pt x="761" y="196"/>
                    </a:lnTo>
                    <a:lnTo>
                      <a:pt x="752" y="198"/>
                    </a:lnTo>
                    <a:lnTo>
                      <a:pt x="752" y="200"/>
                    </a:lnTo>
                    <a:lnTo>
                      <a:pt x="756" y="208"/>
                    </a:lnTo>
                    <a:lnTo>
                      <a:pt x="747" y="208"/>
                    </a:lnTo>
                    <a:lnTo>
                      <a:pt x="736" y="204"/>
                    </a:lnTo>
                    <a:lnTo>
                      <a:pt x="729" y="217"/>
                    </a:lnTo>
                    <a:lnTo>
                      <a:pt x="718" y="224"/>
                    </a:lnTo>
                    <a:lnTo>
                      <a:pt x="717" y="233"/>
                    </a:lnTo>
                    <a:lnTo>
                      <a:pt x="706" y="237"/>
                    </a:lnTo>
                    <a:lnTo>
                      <a:pt x="702" y="235"/>
                    </a:lnTo>
                    <a:lnTo>
                      <a:pt x="693" y="243"/>
                    </a:lnTo>
                    <a:lnTo>
                      <a:pt x="690" y="251"/>
                    </a:lnTo>
                    <a:lnTo>
                      <a:pt x="682" y="254"/>
                    </a:lnTo>
                    <a:lnTo>
                      <a:pt x="680" y="253"/>
                    </a:lnTo>
                    <a:lnTo>
                      <a:pt x="682" y="249"/>
                    </a:lnTo>
                    <a:lnTo>
                      <a:pt x="685" y="249"/>
                    </a:lnTo>
                    <a:lnTo>
                      <a:pt x="683" y="243"/>
                    </a:lnTo>
                    <a:lnTo>
                      <a:pt x="677" y="240"/>
                    </a:lnTo>
                    <a:lnTo>
                      <a:pt x="679" y="240"/>
                    </a:lnTo>
                    <a:lnTo>
                      <a:pt x="677" y="237"/>
                    </a:lnTo>
                    <a:lnTo>
                      <a:pt x="682" y="224"/>
                    </a:lnTo>
                    <a:lnTo>
                      <a:pt x="671" y="214"/>
                    </a:lnTo>
                    <a:lnTo>
                      <a:pt x="671" y="216"/>
                    </a:lnTo>
                    <a:lnTo>
                      <a:pt x="663" y="217"/>
                    </a:lnTo>
                    <a:lnTo>
                      <a:pt x="658" y="228"/>
                    </a:lnTo>
                    <a:lnTo>
                      <a:pt x="648" y="237"/>
                    </a:lnTo>
                    <a:lnTo>
                      <a:pt x="648" y="245"/>
                    </a:lnTo>
                    <a:lnTo>
                      <a:pt x="640" y="248"/>
                    </a:lnTo>
                    <a:lnTo>
                      <a:pt x="633" y="246"/>
                    </a:lnTo>
                    <a:lnTo>
                      <a:pt x="631" y="249"/>
                    </a:lnTo>
                    <a:lnTo>
                      <a:pt x="631" y="254"/>
                    </a:lnTo>
                    <a:lnTo>
                      <a:pt x="633" y="257"/>
                    </a:lnTo>
                    <a:lnTo>
                      <a:pt x="640" y="265"/>
                    </a:lnTo>
                    <a:lnTo>
                      <a:pt x="653" y="270"/>
                    </a:lnTo>
                    <a:lnTo>
                      <a:pt x="663" y="280"/>
                    </a:lnTo>
                    <a:lnTo>
                      <a:pt x="671" y="283"/>
                    </a:lnTo>
                    <a:lnTo>
                      <a:pt x="674" y="283"/>
                    </a:lnTo>
                    <a:lnTo>
                      <a:pt x="679" y="274"/>
                    </a:lnTo>
                    <a:lnTo>
                      <a:pt x="685" y="270"/>
                    </a:lnTo>
                    <a:lnTo>
                      <a:pt x="698" y="277"/>
                    </a:lnTo>
                    <a:lnTo>
                      <a:pt x="704" y="275"/>
                    </a:lnTo>
                    <a:lnTo>
                      <a:pt x="712" y="278"/>
                    </a:lnTo>
                    <a:lnTo>
                      <a:pt x="714" y="285"/>
                    </a:lnTo>
                    <a:lnTo>
                      <a:pt x="712" y="288"/>
                    </a:lnTo>
                    <a:lnTo>
                      <a:pt x="709" y="285"/>
                    </a:lnTo>
                    <a:lnTo>
                      <a:pt x="706" y="285"/>
                    </a:lnTo>
                    <a:lnTo>
                      <a:pt x="704" y="290"/>
                    </a:lnTo>
                    <a:lnTo>
                      <a:pt x="693" y="291"/>
                    </a:lnTo>
                    <a:lnTo>
                      <a:pt x="696" y="294"/>
                    </a:lnTo>
                    <a:lnTo>
                      <a:pt x="694" y="301"/>
                    </a:lnTo>
                    <a:lnTo>
                      <a:pt x="691" y="301"/>
                    </a:lnTo>
                    <a:lnTo>
                      <a:pt x="690" y="298"/>
                    </a:lnTo>
                    <a:lnTo>
                      <a:pt x="687" y="298"/>
                    </a:lnTo>
                    <a:lnTo>
                      <a:pt x="687" y="301"/>
                    </a:lnTo>
                    <a:lnTo>
                      <a:pt x="688" y="302"/>
                    </a:lnTo>
                    <a:lnTo>
                      <a:pt x="688" y="306"/>
                    </a:lnTo>
                    <a:lnTo>
                      <a:pt x="685" y="311"/>
                    </a:lnTo>
                    <a:lnTo>
                      <a:pt x="682" y="322"/>
                    </a:lnTo>
                    <a:lnTo>
                      <a:pt x="683" y="325"/>
                    </a:lnTo>
                    <a:lnTo>
                      <a:pt x="701" y="331"/>
                    </a:lnTo>
                    <a:lnTo>
                      <a:pt x="709" y="341"/>
                    </a:lnTo>
                    <a:lnTo>
                      <a:pt x="721" y="360"/>
                    </a:lnTo>
                    <a:lnTo>
                      <a:pt x="729" y="365"/>
                    </a:lnTo>
                    <a:lnTo>
                      <a:pt x="731" y="368"/>
                    </a:lnTo>
                    <a:lnTo>
                      <a:pt x="742" y="378"/>
                    </a:lnTo>
                    <a:lnTo>
                      <a:pt x="721" y="372"/>
                    </a:lnTo>
                    <a:lnTo>
                      <a:pt x="715" y="373"/>
                    </a:lnTo>
                    <a:lnTo>
                      <a:pt x="715" y="375"/>
                    </a:lnTo>
                    <a:lnTo>
                      <a:pt x="721" y="373"/>
                    </a:lnTo>
                    <a:lnTo>
                      <a:pt x="725" y="376"/>
                    </a:lnTo>
                    <a:lnTo>
                      <a:pt x="733" y="380"/>
                    </a:lnTo>
                    <a:lnTo>
                      <a:pt x="739" y="383"/>
                    </a:lnTo>
                    <a:lnTo>
                      <a:pt x="741" y="384"/>
                    </a:lnTo>
                    <a:lnTo>
                      <a:pt x="747" y="391"/>
                    </a:lnTo>
                    <a:lnTo>
                      <a:pt x="734" y="401"/>
                    </a:lnTo>
                    <a:lnTo>
                      <a:pt x="728" y="402"/>
                    </a:lnTo>
                    <a:lnTo>
                      <a:pt x="728" y="402"/>
                    </a:lnTo>
                    <a:lnTo>
                      <a:pt x="736" y="405"/>
                    </a:lnTo>
                    <a:lnTo>
                      <a:pt x="741" y="402"/>
                    </a:lnTo>
                    <a:lnTo>
                      <a:pt x="748" y="409"/>
                    </a:lnTo>
                    <a:lnTo>
                      <a:pt x="755" y="410"/>
                    </a:lnTo>
                    <a:lnTo>
                      <a:pt x="748" y="417"/>
                    </a:lnTo>
                    <a:lnTo>
                      <a:pt x="753" y="415"/>
                    </a:lnTo>
                    <a:lnTo>
                      <a:pt x="755" y="418"/>
                    </a:lnTo>
                    <a:lnTo>
                      <a:pt x="755" y="421"/>
                    </a:lnTo>
                    <a:lnTo>
                      <a:pt x="750" y="421"/>
                    </a:lnTo>
                    <a:lnTo>
                      <a:pt x="753" y="426"/>
                    </a:lnTo>
                    <a:lnTo>
                      <a:pt x="753" y="439"/>
                    </a:lnTo>
                    <a:lnTo>
                      <a:pt x="750" y="438"/>
                    </a:lnTo>
                    <a:lnTo>
                      <a:pt x="748" y="438"/>
                    </a:lnTo>
                    <a:lnTo>
                      <a:pt x="747" y="444"/>
                    </a:lnTo>
                    <a:lnTo>
                      <a:pt x="745" y="452"/>
                    </a:lnTo>
                    <a:lnTo>
                      <a:pt x="742" y="460"/>
                    </a:lnTo>
                    <a:lnTo>
                      <a:pt x="741" y="468"/>
                    </a:lnTo>
                    <a:lnTo>
                      <a:pt x="737" y="463"/>
                    </a:lnTo>
                    <a:lnTo>
                      <a:pt x="734" y="466"/>
                    </a:lnTo>
                    <a:lnTo>
                      <a:pt x="737" y="471"/>
                    </a:lnTo>
                    <a:lnTo>
                      <a:pt x="736" y="483"/>
                    </a:lnTo>
                    <a:lnTo>
                      <a:pt x="737" y="487"/>
                    </a:lnTo>
                    <a:lnTo>
                      <a:pt x="734" y="487"/>
                    </a:lnTo>
                    <a:lnTo>
                      <a:pt x="734" y="491"/>
                    </a:lnTo>
                    <a:lnTo>
                      <a:pt x="731" y="492"/>
                    </a:lnTo>
                    <a:lnTo>
                      <a:pt x="728" y="502"/>
                    </a:lnTo>
                    <a:lnTo>
                      <a:pt x="721" y="502"/>
                    </a:lnTo>
                    <a:lnTo>
                      <a:pt x="720" y="503"/>
                    </a:lnTo>
                    <a:lnTo>
                      <a:pt x="721" y="507"/>
                    </a:lnTo>
                    <a:lnTo>
                      <a:pt x="721" y="510"/>
                    </a:lnTo>
                    <a:lnTo>
                      <a:pt x="717" y="513"/>
                    </a:lnTo>
                    <a:lnTo>
                      <a:pt x="717" y="516"/>
                    </a:lnTo>
                    <a:lnTo>
                      <a:pt x="715" y="515"/>
                    </a:lnTo>
                    <a:lnTo>
                      <a:pt x="714" y="518"/>
                    </a:lnTo>
                    <a:lnTo>
                      <a:pt x="707" y="520"/>
                    </a:lnTo>
                    <a:lnTo>
                      <a:pt x="701" y="531"/>
                    </a:lnTo>
                    <a:lnTo>
                      <a:pt x="694" y="534"/>
                    </a:lnTo>
                    <a:lnTo>
                      <a:pt x="690" y="532"/>
                    </a:lnTo>
                    <a:lnTo>
                      <a:pt x="687" y="536"/>
                    </a:lnTo>
                    <a:lnTo>
                      <a:pt x="683" y="532"/>
                    </a:lnTo>
                    <a:lnTo>
                      <a:pt x="679" y="537"/>
                    </a:lnTo>
                    <a:lnTo>
                      <a:pt x="677" y="534"/>
                    </a:lnTo>
                    <a:lnTo>
                      <a:pt x="674" y="536"/>
                    </a:lnTo>
                    <a:lnTo>
                      <a:pt x="675" y="537"/>
                    </a:lnTo>
                    <a:lnTo>
                      <a:pt x="674" y="5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64" name="Freeform 305"/>
              <p:cNvSpPr/>
              <p:nvPr/>
            </p:nvSpPr>
            <p:spPr>
              <a:xfrm>
                <a:off x="6672240" y="2482920"/>
                <a:ext cx="52200" cy="522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52200"/>
                  <a:gd name="textAreaBottom" fmla="*/ 52560 h 52200"/>
                  <a:gd name="GluePoint1X" fmla="*/ 25 w 33"/>
                  <a:gd name="GluePoint1Y" fmla="*/ 1 h 33"/>
                  <a:gd name="GluePoint2X" fmla="*/ 25 w 33"/>
                  <a:gd name="GluePoint2Y" fmla="*/ 0 h 33"/>
                  <a:gd name="GluePoint3X" fmla="*/ 32 w 33"/>
                  <a:gd name="GluePoint3Y" fmla="*/ 1 h 33"/>
                  <a:gd name="GluePoint4X" fmla="*/ 33 w 33"/>
                  <a:gd name="GluePoint4Y" fmla="*/ 8 h 33"/>
                  <a:gd name="GluePoint5X" fmla="*/ 32 w 33"/>
                  <a:gd name="GluePoint5Y" fmla="*/ 11 h 33"/>
                  <a:gd name="GluePoint6X" fmla="*/ 29 w 33"/>
                  <a:gd name="GluePoint6Y" fmla="*/ 22 h 33"/>
                  <a:gd name="GluePoint7X" fmla="*/ 24 w 33"/>
                  <a:gd name="GluePoint7Y" fmla="*/ 29 h 33"/>
                  <a:gd name="GluePoint8X" fmla="*/ 21 w 33"/>
                  <a:gd name="GluePoint8Y" fmla="*/ 30 h 33"/>
                  <a:gd name="GluePoint9X" fmla="*/ 19 w 33"/>
                  <a:gd name="GluePoint9Y" fmla="*/ 33 h 33"/>
                  <a:gd name="GluePoint10X" fmla="*/ 5 w 33"/>
                  <a:gd name="GluePoint10Y" fmla="*/ 29 h 33"/>
                  <a:gd name="GluePoint11X" fmla="*/ 2 w 33"/>
                  <a:gd name="GluePoint11Y" fmla="*/ 25 h 33"/>
                  <a:gd name="GluePoint12X" fmla="*/ 0 w 33"/>
                  <a:gd name="GluePoint12Y" fmla="*/ 14 h 33"/>
                  <a:gd name="GluePoint13X" fmla="*/ 11 w 33"/>
                  <a:gd name="GluePoint13Y" fmla="*/ 3 h 33"/>
                  <a:gd name="GluePoint14X" fmla="*/ 25 w 33"/>
                  <a:gd name="GluePoint14Y" fmla="*/ 1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3" h="33">
                    <a:moveTo>
                      <a:pt x="25" y="1"/>
                    </a:moveTo>
                    <a:lnTo>
                      <a:pt x="25" y="0"/>
                    </a:lnTo>
                    <a:lnTo>
                      <a:pt x="32" y="1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29" y="22"/>
                    </a:lnTo>
                    <a:lnTo>
                      <a:pt x="24" y="29"/>
                    </a:lnTo>
                    <a:lnTo>
                      <a:pt x="21" y="30"/>
                    </a:lnTo>
                    <a:lnTo>
                      <a:pt x="19" y="33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14"/>
                    </a:lnTo>
                    <a:lnTo>
                      <a:pt x="11" y="3"/>
                    </a:lnTo>
                    <a:lnTo>
                      <a:pt x="2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65" name="Freeform 306"/>
              <p:cNvSpPr/>
              <p:nvPr/>
            </p:nvSpPr>
            <p:spPr>
              <a:xfrm>
                <a:off x="6226200" y="241128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1 w 5"/>
                  <a:gd name="GluePoint2Y" fmla="*/ 6 h 6"/>
                  <a:gd name="GluePoint3X" fmla="*/ 3 w 5"/>
                  <a:gd name="GluePoint3Y" fmla="*/ 6 h 6"/>
                  <a:gd name="GluePoint4X" fmla="*/ 5 w 5"/>
                  <a:gd name="GluePoint4Y" fmla="*/ 3 h 6"/>
                  <a:gd name="GluePoint5X" fmla="*/ 1 w 5"/>
                  <a:gd name="GluePoint5Y" fmla="*/ 0 h 6"/>
                  <a:gd name="GluePoint6X" fmla="*/ 0 w 5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1" y="6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66" name="Freeform 307"/>
              <p:cNvSpPr/>
              <p:nvPr/>
            </p:nvSpPr>
            <p:spPr>
              <a:xfrm>
                <a:off x="5686560" y="2039760"/>
                <a:ext cx="672840" cy="775800"/>
              </a:xfrm>
              <a:custGeom>
                <a:avLst/>
                <a:gdLst>
                  <a:gd name="textAreaLeft" fmla="*/ 0 w 672840"/>
                  <a:gd name="textAreaRight" fmla="*/ 673200 w 672840"/>
                  <a:gd name="textAreaTop" fmla="*/ 0 h 775800"/>
                  <a:gd name="textAreaBottom" fmla="*/ 776160 h 775800"/>
                  <a:gd name="GluePoint1X" fmla="*/ 25 w 424"/>
                  <a:gd name="GluePoint1Y" fmla="*/ 230 h 489"/>
                  <a:gd name="GluePoint2X" fmla="*/ 29 w 424"/>
                  <a:gd name="GluePoint2Y" fmla="*/ 238 h 489"/>
                  <a:gd name="GluePoint3X" fmla="*/ 40 w 424"/>
                  <a:gd name="GluePoint3Y" fmla="*/ 266 h 489"/>
                  <a:gd name="GluePoint4X" fmla="*/ 65 w 424"/>
                  <a:gd name="GluePoint4Y" fmla="*/ 240 h 489"/>
                  <a:gd name="GluePoint5X" fmla="*/ 70 w 424"/>
                  <a:gd name="GluePoint5Y" fmla="*/ 250 h 489"/>
                  <a:gd name="GluePoint6X" fmla="*/ 76 w 424"/>
                  <a:gd name="GluePoint6Y" fmla="*/ 287 h 489"/>
                  <a:gd name="GluePoint7X" fmla="*/ 87 w 424"/>
                  <a:gd name="GluePoint7Y" fmla="*/ 329 h 489"/>
                  <a:gd name="GluePoint8X" fmla="*/ 102 w 424"/>
                  <a:gd name="GluePoint8Y" fmla="*/ 364 h 489"/>
                  <a:gd name="GluePoint9X" fmla="*/ 124 w 424"/>
                  <a:gd name="GluePoint9Y" fmla="*/ 417 h 489"/>
                  <a:gd name="GluePoint10X" fmla="*/ 175 w 424"/>
                  <a:gd name="GluePoint10Y" fmla="*/ 483 h 489"/>
                  <a:gd name="GluePoint11X" fmla="*/ 199 w 424"/>
                  <a:gd name="GluePoint11Y" fmla="*/ 452 h 489"/>
                  <a:gd name="GluePoint12X" fmla="*/ 202 w 424"/>
                  <a:gd name="GluePoint12Y" fmla="*/ 393 h 489"/>
                  <a:gd name="GluePoint13X" fmla="*/ 205 w 424"/>
                  <a:gd name="GluePoint13Y" fmla="*/ 354 h 489"/>
                  <a:gd name="GluePoint14X" fmla="*/ 219 w 424"/>
                  <a:gd name="GluePoint14Y" fmla="*/ 346 h 489"/>
                  <a:gd name="GluePoint15X" fmla="*/ 273 w 424"/>
                  <a:gd name="GluePoint15Y" fmla="*/ 285 h 489"/>
                  <a:gd name="GluePoint16X" fmla="*/ 300 w 424"/>
                  <a:gd name="GluePoint16Y" fmla="*/ 250 h 489"/>
                  <a:gd name="GluePoint17X" fmla="*/ 313 w 424"/>
                  <a:gd name="GluePoint17Y" fmla="*/ 250 h 489"/>
                  <a:gd name="GluePoint18X" fmla="*/ 308 w 424"/>
                  <a:gd name="GluePoint18Y" fmla="*/ 224 h 489"/>
                  <a:gd name="GluePoint19X" fmla="*/ 297 w 424"/>
                  <a:gd name="GluePoint19Y" fmla="*/ 190 h 489"/>
                  <a:gd name="GluePoint20X" fmla="*/ 292 w 424"/>
                  <a:gd name="GluePoint20Y" fmla="*/ 177 h 489"/>
                  <a:gd name="GluePoint21X" fmla="*/ 308 w 424"/>
                  <a:gd name="GluePoint21Y" fmla="*/ 176 h 489"/>
                  <a:gd name="GluePoint22X" fmla="*/ 324 w 424"/>
                  <a:gd name="GluePoint22Y" fmla="*/ 189 h 489"/>
                  <a:gd name="GluePoint23X" fmla="*/ 343 w 424"/>
                  <a:gd name="GluePoint23Y" fmla="*/ 213 h 489"/>
                  <a:gd name="GluePoint24X" fmla="*/ 357 w 424"/>
                  <a:gd name="GluePoint24Y" fmla="*/ 214 h 489"/>
                  <a:gd name="GluePoint25X" fmla="*/ 376 w 424"/>
                  <a:gd name="GluePoint25Y" fmla="*/ 234 h 489"/>
                  <a:gd name="GluePoint26X" fmla="*/ 389 w 424"/>
                  <a:gd name="GluePoint26Y" fmla="*/ 213 h 489"/>
                  <a:gd name="GluePoint27X" fmla="*/ 397 w 424"/>
                  <a:gd name="GluePoint27Y" fmla="*/ 171 h 489"/>
                  <a:gd name="GluePoint28X" fmla="*/ 421 w 424"/>
                  <a:gd name="GluePoint28Y" fmla="*/ 155 h 489"/>
                  <a:gd name="GluePoint29X" fmla="*/ 419 w 424"/>
                  <a:gd name="GluePoint29Y" fmla="*/ 134 h 489"/>
                  <a:gd name="GluePoint30X" fmla="*/ 397 w 424"/>
                  <a:gd name="GluePoint30Y" fmla="*/ 115 h 489"/>
                  <a:gd name="GluePoint31X" fmla="*/ 341 w 424"/>
                  <a:gd name="GluePoint31Y" fmla="*/ 148 h 489"/>
                  <a:gd name="GluePoint32X" fmla="*/ 302 w 424"/>
                  <a:gd name="GluePoint32Y" fmla="*/ 161 h 489"/>
                  <a:gd name="GluePoint33X" fmla="*/ 295 w 424"/>
                  <a:gd name="GluePoint33Y" fmla="*/ 139 h 489"/>
                  <a:gd name="GluePoint34X" fmla="*/ 291 w 424"/>
                  <a:gd name="GluePoint34Y" fmla="*/ 163 h 489"/>
                  <a:gd name="GluePoint35X" fmla="*/ 210 w 424"/>
                  <a:gd name="GluePoint35Y" fmla="*/ 152 h 489"/>
                  <a:gd name="GluePoint36X" fmla="*/ 172 w 424"/>
                  <a:gd name="GluePoint36Y" fmla="*/ 132 h 489"/>
                  <a:gd name="GluePoint37X" fmla="*/ 165 w 424"/>
                  <a:gd name="GluePoint37Y" fmla="*/ 110 h 489"/>
                  <a:gd name="GluePoint38X" fmla="*/ 151 w 424"/>
                  <a:gd name="GluePoint38Y" fmla="*/ 89 h 489"/>
                  <a:gd name="GluePoint39X" fmla="*/ 133 w 424"/>
                  <a:gd name="GluePoint39Y" fmla="*/ 70 h 489"/>
                  <a:gd name="GluePoint40X" fmla="*/ 137 w 424"/>
                  <a:gd name="GluePoint40Y" fmla="*/ 63 h 489"/>
                  <a:gd name="GluePoint41X" fmla="*/ 138 w 424"/>
                  <a:gd name="GluePoint41Y" fmla="*/ 50 h 489"/>
                  <a:gd name="GluePoint42X" fmla="*/ 133 w 424"/>
                  <a:gd name="GluePoint42Y" fmla="*/ 34 h 489"/>
                  <a:gd name="GluePoint43X" fmla="*/ 140 w 424"/>
                  <a:gd name="GluePoint43Y" fmla="*/ 21 h 489"/>
                  <a:gd name="GluePoint44X" fmla="*/ 133 w 424"/>
                  <a:gd name="GluePoint44Y" fmla="*/ 7 h 489"/>
                  <a:gd name="GluePoint45X" fmla="*/ 106 w 424"/>
                  <a:gd name="GluePoint45Y" fmla="*/ 9 h 489"/>
                  <a:gd name="GluePoint46X" fmla="*/ 84 w 424"/>
                  <a:gd name="GluePoint46Y" fmla="*/ 23 h 489"/>
                  <a:gd name="GluePoint47X" fmla="*/ 51 w 424"/>
                  <a:gd name="GluePoint47Y" fmla="*/ 28 h 489"/>
                  <a:gd name="GluePoint48X" fmla="*/ 60 w 424"/>
                  <a:gd name="GluePoint48Y" fmla="*/ 44 h 489"/>
                  <a:gd name="GluePoint49X" fmla="*/ 73 w 424"/>
                  <a:gd name="GluePoint49Y" fmla="*/ 62 h 489"/>
                  <a:gd name="GluePoint50X" fmla="*/ 73 w 424"/>
                  <a:gd name="GluePoint50Y" fmla="*/ 76 h 489"/>
                  <a:gd name="GluePoint51X" fmla="*/ 73 w 424"/>
                  <a:gd name="GluePoint51Y" fmla="*/ 91 h 489"/>
                  <a:gd name="GluePoint52X" fmla="*/ 51 w 424"/>
                  <a:gd name="GluePoint52Y" fmla="*/ 129 h 489"/>
                  <a:gd name="GluePoint53X" fmla="*/ 14 w 424"/>
                  <a:gd name="GluePoint53Y" fmla="*/ 156 h 489"/>
                  <a:gd name="GluePoint54X" fmla="*/ 33 w 424"/>
                  <a:gd name="GluePoint54Y" fmla="*/ 182 h 489"/>
                  <a:gd name="GluePoint55X" fmla="*/ 38 w 424"/>
                  <a:gd name="GluePoint55Y" fmla="*/ 206 h 489"/>
                  <a:gd name="GluePoint56X" fmla="*/ 11 w 424"/>
                  <a:gd name="GluePoint56Y" fmla="*/ 206 h 489"/>
                  <a:gd name="GluePoint57X" fmla="*/ 0 w 424"/>
                  <a:gd name="GluePoint57Y" fmla="*/ 218 h 48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424" h="489">
                    <a:moveTo>
                      <a:pt x="0" y="218"/>
                    </a:moveTo>
                    <a:lnTo>
                      <a:pt x="3" y="218"/>
                    </a:lnTo>
                    <a:lnTo>
                      <a:pt x="8" y="226"/>
                    </a:lnTo>
                    <a:lnTo>
                      <a:pt x="14" y="230"/>
                    </a:lnTo>
                    <a:lnTo>
                      <a:pt x="25" y="230"/>
                    </a:lnTo>
                    <a:lnTo>
                      <a:pt x="32" y="229"/>
                    </a:lnTo>
                    <a:lnTo>
                      <a:pt x="35" y="226"/>
                    </a:lnTo>
                    <a:lnTo>
                      <a:pt x="35" y="227"/>
                    </a:lnTo>
                    <a:lnTo>
                      <a:pt x="33" y="234"/>
                    </a:lnTo>
                    <a:lnTo>
                      <a:pt x="29" y="238"/>
                    </a:lnTo>
                    <a:lnTo>
                      <a:pt x="19" y="240"/>
                    </a:lnTo>
                    <a:lnTo>
                      <a:pt x="16" y="238"/>
                    </a:lnTo>
                    <a:lnTo>
                      <a:pt x="16" y="240"/>
                    </a:lnTo>
                    <a:lnTo>
                      <a:pt x="16" y="245"/>
                    </a:lnTo>
                    <a:lnTo>
                      <a:pt x="40" y="266"/>
                    </a:lnTo>
                    <a:lnTo>
                      <a:pt x="51" y="266"/>
                    </a:lnTo>
                    <a:lnTo>
                      <a:pt x="62" y="261"/>
                    </a:lnTo>
                    <a:lnTo>
                      <a:pt x="63" y="255"/>
                    </a:lnTo>
                    <a:lnTo>
                      <a:pt x="63" y="238"/>
                    </a:lnTo>
                    <a:lnTo>
                      <a:pt x="65" y="240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0" y="243"/>
                    </a:lnTo>
                    <a:lnTo>
                      <a:pt x="68" y="247"/>
                    </a:lnTo>
                    <a:lnTo>
                      <a:pt x="70" y="250"/>
                    </a:lnTo>
                    <a:lnTo>
                      <a:pt x="71" y="253"/>
                    </a:lnTo>
                    <a:lnTo>
                      <a:pt x="71" y="259"/>
                    </a:lnTo>
                    <a:lnTo>
                      <a:pt x="73" y="261"/>
                    </a:lnTo>
                    <a:lnTo>
                      <a:pt x="76" y="272"/>
                    </a:lnTo>
                    <a:lnTo>
                      <a:pt x="76" y="287"/>
                    </a:lnTo>
                    <a:lnTo>
                      <a:pt x="78" y="298"/>
                    </a:lnTo>
                    <a:lnTo>
                      <a:pt x="79" y="296"/>
                    </a:lnTo>
                    <a:lnTo>
                      <a:pt x="81" y="296"/>
                    </a:lnTo>
                    <a:lnTo>
                      <a:pt x="81" y="309"/>
                    </a:lnTo>
                    <a:lnTo>
                      <a:pt x="87" y="329"/>
                    </a:lnTo>
                    <a:lnTo>
                      <a:pt x="91" y="343"/>
                    </a:lnTo>
                    <a:lnTo>
                      <a:pt x="98" y="356"/>
                    </a:lnTo>
                    <a:lnTo>
                      <a:pt x="100" y="361"/>
                    </a:lnTo>
                    <a:lnTo>
                      <a:pt x="103" y="361"/>
                    </a:lnTo>
                    <a:lnTo>
                      <a:pt x="102" y="364"/>
                    </a:lnTo>
                    <a:lnTo>
                      <a:pt x="105" y="370"/>
                    </a:lnTo>
                    <a:lnTo>
                      <a:pt x="105" y="370"/>
                    </a:lnTo>
                    <a:lnTo>
                      <a:pt x="110" y="375"/>
                    </a:lnTo>
                    <a:lnTo>
                      <a:pt x="118" y="393"/>
                    </a:lnTo>
                    <a:lnTo>
                      <a:pt x="124" y="417"/>
                    </a:lnTo>
                    <a:lnTo>
                      <a:pt x="135" y="430"/>
                    </a:lnTo>
                    <a:lnTo>
                      <a:pt x="152" y="475"/>
                    </a:lnTo>
                    <a:lnTo>
                      <a:pt x="164" y="489"/>
                    </a:lnTo>
                    <a:lnTo>
                      <a:pt x="168" y="489"/>
                    </a:lnTo>
                    <a:lnTo>
                      <a:pt x="175" y="483"/>
                    </a:lnTo>
                    <a:lnTo>
                      <a:pt x="176" y="473"/>
                    </a:lnTo>
                    <a:lnTo>
                      <a:pt x="187" y="470"/>
                    </a:lnTo>
                    <a:lnTo>
                      <a:pt x="186" y="464"/>
                    </a:lnTo>
                    <a:lnTo>
                      <a:pt x="192" y="452"/>
                    </a:lnTo>
                    <a:lnTo>
                      <a:pt x="199" y="452"/>
                    </a:lnTo>
                    <a:lnTo>
                      <a:pt x="197" y="428"/>
                    </a:lnTo>
                    <a:lnTo>
                      <a:pt x="203" y="401"/>
                    </a:lnTo>
                    <a:lnTo>
                      <a:pt x="202" y="396"/>
                    </a:lnTo>
                    <a:lnTo>
                      <a:pt x="199" y="393"/>
                    </a:lnTo>
                    <a:lnTo>
                      <a:pt x="202" y="393"/>
                    </a:lnTo>
                    <a:lnTo>
                      <a:pt x="199" y="383"/>
                    </a:lnTo>
                    <a:lnTo>
                      <a:pt x="199" y="377"/>
                    </a:lnTo>
                    <a:lnTo>
                      <a:pt x="195" y="364"/>
                    </a:lnTo>
                    <a:lnTo>
                      <a:pt x="199" y="356"/>
                    </a:lnTo>
                    <a:lnTo>
                      <a:pt x="205" y="354"/>
                    </a:lnTo>
                    <a:lnTo>
                      <a:pt x="206" y="356"/>
                    </a:lnTo>
                    <a:lnTo>
                      <a:pt x="210" y="354"/>
                    </a:lnTo>
                    <a:lnTo>
                      <a:pt x="211" y="351"/>
                    </a:lnTo>
                    <a:lnTo>
                      <a:pt x="213" y="346"/>
                    </a:lnTo>
                    <a:lnTo>
                      <a:pt x="219" y="346"/>
                    </a:lnTo>
                    <a:lnTo>
                      <a:pt x="226" y="343"/>
                    </a:lnTo>
                    <a:lnTo>
                      <a:pt x="229" y="333"/>
                    </a:lnTo>
                    <a:lnTo>
                      <a:pt x="253" y="309"/>
                    </a:lnTo>
                    <a:lnTo>
                      <a:pt x="262" y="293"/>
                    </a:lnTo>
                    <a:lnTo>
                      <a:pt x="273" y="285"/>
                    </a:lnTo>
                    <a:lnTo>
                      <a:pt x="281" y="282"/>
                    </a:lnTo>
                    <a:lnTo>
                      <a:pt x="291" y="269"/>
                    </a:lnTo>
                    <a:lnTo>
                      <a:pt x="287" y="261"/>
                    </a:lnTo>
                    <a:lnTo>
                      <a:pt x="289" y="256"/>
                    </a:lnTo>
                    <a:lnTo>
                      <a:pt x="300" y="250"/>
                    </a:lnTo>
                    <a:lnTo>
                      <a:pt x="303" y="243"/>
                    </a:lnTo>
                    <a:lnTo>
                      <a:pt x="305" y="251"/>
                    </a:lnTo>
                    <a:lnTo>
                      <a:pt x="308" y="255"/>
                    </a:lnTo>
                    <a:lnTo>
                      <a:pt x="313" y="253"/>
                    </a:lnTo>
                    <a:lnTo>
                      <a:pt x="313" y="250"/>
                    </a:lnTo>
                    <a:lnTo>
                      <a:pt x="314" y="253"/>
                    </a:lnTo>
                    <a:lnTo>
                      <a:pt x="316" y="253"/>
                    </a:lnTo>
                    <a:lnTo>
                      <a:pt x="311" y="237"/>
                    </a:lnTo>
                    <a:lnTo>
                      <a:pt x="310" y="232"/>
                    </a:lnTo>
                    <a:lnTo>
                      <a:pt x="308" y="224"/>
                    </a:lnTo>
                    <a:lnTo>
                      <a:pt x="305" y="216"/>
                    </a:lnTo>
                    <a:lnTo>
                      <a:pt x="303" y="205"/>
                    </a:lnTo>
                    <a:lnTo>
                      <a:pt x="292" y="197"/>
                    </a:lnTo>
                    <a:lnTo>
                      <a:pt x="294" y="192"/>
                    </a:lnTo>
                    <a:lnTo>
                      <a:pt x="297" y="190"/>
                    </a:lnTo>
                    <a:lnTo>
                      <a:pt x="297" y="189"/>
                    </a:lnTo>
                    <a:lnTo>
                      <a:pt x="303" y="189"/>
                    </a:lnTo>
                    <a:lnTo>
                      <a:pt x="302" y="184"/>
                    </a:lnTo>
                    <a:lnTo>
                      <a:pt x="295" y="182"/>
                    </a:lnTo>
                    <a:lnTo>
                      <a:pt x="292" y="177"/>
                    </a:lnTo>
                    <a:lnTo>
                      <a:pt x="297" y="166"/>
                    </a:lnTo>
                    <a:lnTo>
                      <a:pt x="302" y="173"/>
                    </a:lnTo>
                    <a:lnTo>
                      <a:pt x="302" y="168"/>
                    </a:lnTo>
                    <a:lnTo>
                      <a:pt x="303" y="168"/>
                    </a:lnTo>
                    <a:lnTo>
                      <a:pt x="308" y="176"/>
                    </a:lnTo>
                    <a:lnTo>
                      <a:pt x="310" y="174"/>
                    </a:lnTo>
                    <a:lnTo>
                      <a:pt x="311" y="176"/>
                    </a:lnTo>
                    <a:lnTo>
                      <a:pt x="313" y="171"/>
                    </a:lnTo>
                    <a:lnTo>
                      <a:pt x="318" y="184"/>
                    </a:lnTo>
                    <a:lnTo>
                      <a:pt x="324" y="189"/>
                    </a:lnTo>
                    <a:lnTo>
                      <a:pt x="346" y="189"/>
                    </a:lnTo>
                    <a:lnTo>
                      <a:pt x="357" y="192"/>
                    </a:lnTo>
                    <a:lnTo>
                      <a:pt x="353" y="203"/>
                    </a:lnTo>
                    <a:lnTo>
                      <a:pt x="343" y="210"/>
                    </a:lnTo>
                    <a:lnTo>
                      <a:pt x="343" y="213"/>
                    </a:lnTo>
                    <a:lnTo>
                      <a:pt x="346" y="222"/>
                    </a:lnTo>
                    <a:lnTo>
                      <a:pt x="349" y="222"/>
                    </a:lnTo>
                    <a:lnTo>
                      <a:pt x="354" y="227"/>
                    </a:lnTo>
                    <a:lnTo>
                      <a:pt x="356" y="219"/>
                    </a:lnTo>
                    <a:lnTo>
                      <a:pt x="357" y="214"/>
                    </a:lnTo>
                    <a:lnTo>
                      <a:pt x="359" y="214"/>
                    </a:lnTo>
                    <a:lnTo>
                      <a:pt x="367" y="229"/>
                    </a:lnTo>
                    <a:lnTo>
                      <a:pt x="372" y="248"/>
                    </a:lnTo>
                    <a:lnTo>
                      <a:pt x="380" y="243"/>
                    </a:lnTo>
                    <a:lnTo>
                      <a:pt x="376" y="234"/>
                    </a:lnTo>
                    <a:lnTo>
                      <a:pt x="376" y="230"/>
                    </a:lnTo>
                    <a:lnTo>
                      <a:pt x="380" y="229"/>
                    </a:lnTo>
                    <a:lnTo>
                      <a:pt x="378" y="216"/>
                    </a:lnTo>
                    <a:lnTo>
                      <a:pt x="380" y="213"/>
                    </a:lnTo>
                    <a:lnTo>
                      <a:pt x="389" y="213"/>
                    </a:lnTo>
                    <a:lnTo>
                      <a:pt x="391" y="211"/>
                    </a:lnTo>
                    <a:lnTo>
                      <a:pt x="394" y="195"/>
                    </a:lnTo>
                    <a:lnTo>
                      <a:pt x="394" y="189"/>
                    </a:lnTo>
                    <a:lnTo>
                      <a:pt x="400" y="179"/>
                    </a:lnTo>
                    <a:lnTo>
                      <a:pt x="397" y="171"/>
                    </a:lnTo>
                    <a:lnTo>
                      <a:pt x="399" y="166"/>
                    </a:lnTo>
                    <a:lnTo>
                      <a:pt x="405" y="161"/>
                    </a:lnTo>
                    <a:lnTo>
                      <a:pt x="408" y="155"/>
                    </a:lnTo>
                    <a:lnTo>
                      <a:pt x="416" y="153"/>
                    </a:lnTo>
                    <a:lnTo>
                      <a:pt x="421" y="155"/>
                    </a:lnTo>
                    <a:lnTo>
                      <a:pt x="421" y="145"/>
                    </a:lnTo>
                    <a:lnTo>
                      <a:pt x="424" y="142"/>
                    </a:lnTo>
                    <a:lnTo>
                      <a:pt x="424" y="137"/>
                    </a:lnTo>
                    <a:lnTo>
                      <a:pt x="421" y="134"/>
                    </a:lnTo>
                    <a:lnTo>
                      <a:pt x="419" y="134"/>
                    </a:lnTo>
                    <a:lnTo>
                      <a:pt x="407" y="132"/>
                    </a:lnTo>
                    <a:lnTo>
                      <a:pt x="407" y="124"/>
                    </a:lnTo>
                    <a:lnTo>
                      <a:pt x="402" y="123"/>
                    </a:lnTo>
                    <a:lnTo>
                      <a:pt x="402" y="118"/>
                    </a:lnTo>
                    <a:lnTo>
                      <a:pt x="397" y="115"/>
                    </a:lnTo>
                    <a:lnTo>
                      <a:pt x="388" y="119"/>
                    </a:lnTo>
                    <a:lnTo>
                      <a:pt x="376" y="118"/>
                    </a:lnTo>
                    <a:lnTo>
                      <a:pt x="359" y="136"/>
                    </a:lnTo>
                    <a:lnTo>
                      <a:pt x="341" y="144"/>
                    </a:lnTo>
                    <a:lnTo>
                      <a:pt x="341" y="148"/>
                    </a:lnTo>
                    <a:lnTo>
                      <a:pt x="349" y="152"/>
                    </a:lnTo>
                    <a:lnTo>
                      <a:pt x="349" y="158"/>
                    </a:lnTo>
                    <a:lnTo>
                      <a:pt x="348" y="160"/>
                    </a:lnTo>
                    <a:lnTo>
                      <a:pt x="314" y="163"/>
                    </a:lnTo>
                    <a:lnTo>
                      <a:pt x="302" y="161"/>
                    </a:lnTo>
                    <a:lnTo>
                      <a:pt x="299" y="155"/>
                    </a:lnTo>
                    <a:lnTo>
                      <a:pt x="302" y="152"/>
                    </a:lnTo>
                    <a:lnTo>
                      <a:pt x="299" y="150"/>
                    </a:lnTo>
                    <a:lnTo>
                      <a:pt x="297" y="144"/>
                    </a:lnTo>
                    <a:lnTo>
                      <a:pt x="295" y="139"/>
                    </a:lnTo>
                    <a:lnTo>
                      <a:pt x="287" y="142"/>
                    </a:lnTo>
                    <a:lnTo>
                      <a:pt x="286" y="148"/>
                    </a:lnTo>
                    <a:lnTo>
                      <a:pt x="287" y="156"/>
                    </a:lnTo>
                    <a:lnTo>
                      <a:pt x="287" y="158"/>
                    </a:lnTo>
                    <a:lnTo>
                      <a:pt x="291" y="163"/>
                    </a:lnTo>
                    <a:lnTo>
                      <a:pt x="291" y="168"/>
                    </a:lnTo>
                    <a:lnTo>
                      <a:pt x="278" y="169"/>
                    </a:lnTo>
                    <a:lnTo>
                      <a:pt x="245" y="161"/>
                    </a:lnTo>
                    <a:lnTo>
                      <a:pt x="232" y="153"/>
                    </a:lnTo>
                    <a:lnTo>
                      <a:pt x="210" y="152"/>
                    </a:lnTo>
                    <a:lnTo>
                      <a:pt x="205" y="147"/>
                    </a:lnTo>
                    <a:lnTo>
                      <a:pt x="191" y="142"/>
                    </a:lnTo>
                    <a:lnTo>
                      <a:pt x="178" y="132"/>
                    </a:lnTo>
                    <a:lnTo>
                      <a:pt x="173" y="131"/>
                    </a:lnTo>
                    <a:lnTo>
                      <a:pt x="172" y="132"/>
                    </a:lnTo>
                    <a:lnTo>
                      <a:pt x="168" y="128"/>
                    </a:lnTo>
                    <a:lnTo>
                      <a:pt x="165" y="128"/>
                    </a:lnTo>
                    <a:lnTo>
                      <a:pt x="165" y="124"/>
                    </a:lnTo>
                    <a:lnTo>
                      <a:pt x="167" y="118"/>
                    </a:lnTo>
                    <a:lnTo>
                      <a:pt x="165" y="110"/>
                    </a:lnTo>
                    <a:lnTo>
                      <a:pt x="172" y="102"/>
                    </a:lnTo>
                    <a:lnTo>
                      <a:pt x="175" y="102"/>
                    </a:lnTo>
                    <a:lnTo>
                      <a:pt x="157" y="94"/>
                    </a:lnTo>
                    <a:lnTo>
                      <a:pt x="156" y="91"/>
                    </a:lnTo>
                    <a:lnTo>
                      <a:pt x="151" y="89"/>
                    </a:lnTo>
                    <a:lnTo>
                      <a:pt x="148" y="87"/>
                    </a:lnTo>
                    <a:lnTo>
                      <a:pt x="141" y="87"/>
                    </a:lnTo>
                    <a:lnTo>
                      <a:pt x="140" y="84"/>
                    </a:lnTo>
                    <a:lnTo>
                      <a:pt x="135" y="79"/>
                    </a:lnTo>
                    <a:lnTo>
                      <a:pt x="133" y="70"/>
                    </a:lnTo>
                    <a:lnTo>
                      <a:pt x="129" y="66"/>
                    </a:lnTo>
                    <a:lnTo>
                      <a:pt x="127" y="62"/>
                    </a:lnTo>
                    <a:lnTo>
                      <a:pt x="130" y="58"/>
                    </a:lnTo>
                    <a:lnTo>
                      <a:pt x="135" y="63"/>
                    </a:lnTo>
                    <a:lnTo>
                      <a:pt x="137" y="63"/>
                    </a:lnTo>
                    <a:lnTo>
                      <a:pt x="138" y="60"/>
                    </a:lnTo>
                    <a:lnTo>
                      <a:pt x="141" y="60"/>
                    </a:lnTo>
                    <a:lnTo>
                      <a:pt x="143" y="57"/>
                    </a:lnTo>
                    <a:lnTo>
                      <a:pt x="138" y="54"/>
                    </a:lnTo>
                    <a:lnTo>
                      <a:pt x="138" y="50"/>
                    </a:lnTo>
                    <a:lnTo>
                      <a:pt x="133" y="49"/>
                    </a:lnTo>
                    <a:lnTo>
                      <a:pt x="130" y="45"/>
                    </a:lnTo>
                    <a:lnTo>
                      <a:pt x="130" y="39"/>
                    </a:lnTo>
                    <a:lnTo>
                      <a:pt x="127" y="36"/>
                    </a:lnTo>
                    <a:lnTo>
                      <a:pt x="133" y="34"/>
                    </a:lnTo>
                    <a:lnTo>
                      <a:pt x="135" y="33"/>
                    </a:lnTo>
                    <a:lnTo>
                      <a:pt x="135" y="28"/>
                    </a:lnTo>
                    <a:lnTo>
                      <a:pt x="138" y="28"/>
                    </a:lnTo>
                    <a:lnTo>
                      <a:pt x="137" y="25"/>
                    </a:lnTo>
                    <a:lnTo>
                      <a:pt x="140" y="21"/>
                    </a:lnTo>
                    <a:lnTo>
                      <a:pt x="141" y="9"/>
                    </a:lnTo>
                    <a:lnTo>
                      <a:pt x="140" y="7"/>
                    </a:lnTo>
                    <a:lnTo>
                      <a:pt x="137" y="10"/>
                    </a:lnTo>
                    <a:lnTo>
                      <a:pt x="135" y="5"/>
                    </a:lnTo>
                    <a:lnTo>
                      <a:pt x="133" y="7"/>
                    </a:lnTo>
                    <a:lnTo>
                      <a:pt x="130" y="5"/>
                    </a:lnTo>
                    <a:lnTo>
                      <a:pt x="129" y="2"/>
                    </a:lnTo>
                    <a:lnTo>
                      <a:pt x="122" y="0"/>
                    </a:lnTo>
                    <a:lnTo>
                      <a:pt x="116" y="2"/>
                    </a:lnTo>
                    <a:lnTo>
                      <a:pt x="106" y="9"/>
                    </a:lnTo>
                    <a:lnTo>
                      <a:pt x="102" y="9"/>
                    </a:lnTo>
                    <a:lnTo>
                      <a:pt x="95" y="15"/>
                    </a:lnTo>
                    <a:lnTo>
                      <a:pt x="94" y="21"/>
                    </a:lnTo>
                    <a:lnTo>
                      <a:pt x="87" y="21"/>
                    </a:lnTo>
                    <a:lnTo>
                      <a:pt x="84" y="23"/>
                    </a:lnTo>
                    <a:lnTo>
                      <a:pt x="81" y="23"/>
                    </a:lnTo>
                    <a:lnTo>
                      <a:pt x="76" y="25"/>
                    </a:lnTo>
                    <a:lnTo>
                      <a:pt x="56" y="18"/>
                    </a:lnTo>
                    <a:lnTo>
                      <a:pt x="51" y="21"/>
                    </a:lnTo>
                    <a:lnTo>
                      <a:pt x="51" y="28"/>
                    </a:lnTo>
                    <a:lnTo>
                      <a:pt x="54" y="29"/>
                    </a:lnTo>
                    <a:lnTo>
                      <a:pt x="52" y="33"/>
                    </a:lnTo>
                    <a:lnTo>
                      <a:pt x="59" y="34"/>
                    </a:lnTo>
                    <a:lnTo>
                      <a:pt x="56" y="39"/>
                    </a:lnTo>
                    <a:lnTo>
                      <a:pt x="60" y="44"/>
                    </a:lnTo>
                    <a:lnTo>
                      <a:pt x="57" y="47"/>
                    </a:lnTo>
                    <a:lnTo>
                      <a:pt x="65" y="52"/>
                    </a:lnTo>
                    <a:lnTo>
                      <a:pt x="65" y="55"/>
                    </a:lnTo>
                    <a:lnTo>
                      <a:pt x="70" y="55"/>
                    </a:lnTo>
                    <a:lnTo>
                      <a:pt x="73" y="62"/>
                    </a:lnTo>
                    <a:lnTo>
                      <a:pt x="81" y="62"/>
                    </a:lnTo>
                    <a:lnTo>
                      <a:pt x="83" y="66"/>
                    </a:lnTo>
                    <a:lnTo>
                      <a:pt x="83" y="70"/>
                    </a:lnTo>
                    <a:lnTo>
                      <a:pt x="73" y="71"/>
                    </a:lnTo>
                    <a:lnTo>
                      <a:pt x="73" y="76"/>
                    </a:lnTo>
                    <a:lnTo>
                      <a:pt x="76" y="81"/>
                    </a:lnTo>
                    <a:lnTo>
                      <a:pt x="75" y="84"/>
                    </a:lnTo>
                    <a:lnTo>
                      <a:pt x="79" y="87"/>
                    </a:lnTo>
                    <a:lnTo>
                      <a:pt x="76" y="87"/>
                    </a:lnTo>
                    <a:lnTo>
                      <a:pt x="73" y="91"/>
                    </a:lnTo>
                    <a:lnTo>
                      <a:pt x="68" y="100"/>
                    </a:lnTo>
                    <a:lnTo>
                      <a:pt x="68" y="105"/>
                    </a:lnTo>
                    <a:lnTo>
                      <a:pt x="62" y="107"/>
                    </a:lnTo>
                    <a:lnTo>
                      <a:pt x="57" y="123"/>
                    </a:lnTo>
                    <a:lnTo>
                      <a:pt x="51" y="129"/>
                    </a:lnTo>
                    <a:lnTo>
                      <a:pt x="44" y="142"/>
                    </a:lnTo>
                    <a:lnTo>
                      <a:pt x="35" y="144"/>
                    </a:lnTo>
                    <a:lnTo>
                      <a:pt x="32" y="145"/>
                    </a:lnTo>
                    <a:lnTo>
                      <a:pt x="25" y="140"/>
                    </a:lnTo>
                    <a:lnTo>
                      <a:pt x="14" y="156"/>
                    </a:lnTo>
                    <a:lnTo>
                      <a:pt x="16" y="164"/>
                    </a:lnTo>
                    <a:lnTo>
                      <a:pt x="25" y="168"/>
                    </a:lnTo>
                    <a:lnTo>
                      <a:pt x="25" y="177"/>
                    </a:lnTo>
                    <a:lnTo>
                      <a:pt x="29" y="181"/>
                    </a:lnTo>
                    <a:lnTo>
                      <a:pt x="33" y="182"/>
                    </a:lnTo>
                    <a:lnTo>
                      <a:pt x="35" y="187"/>
                    </a:lnTo>
                    <a:lnTo>
                      <a:pt x="43" y="197"/>
                    </a:lnTo>
                    <a:lnTo>
                      <a:pt x="41" y="203"/>
                    </a:lnTo>
                    <a:lnTo>
                      <a:pt x="44" y="205"/>
                    </a:lnTo>
                    <a:lnTo>
                      <a:pt x="38" y="206"/>
                    </a:lnTo>
                    <a:lnTo>
                      <a:pt x="35" y="203"/>
                    </a:lnTo>
                    <a:lnTo>
                      <a:pt x="29" y="208"/>
                    </a:lnTo>
                    <a:lnTo>
                      <a:pt x="24" y="208"/>
                    </a:lnTo>
                    <a:lnTo>
                      <a:pt x="22" y="205"/>
                    </a:lnTo>
                    <a:lnTo>
                      <a:pt x="11" y="206"/>
                    </a:lnTo>
                    <a:lnTo>
                      <a:pt x="9" y="205"/>
                    </a:lnTo>
                    <a:lnTo>
                      <a:pt x="9" y="211"/>
                    </a:lnTo>
                    <a:lnTo>
                      <a:pt x="2" y="211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67" name="Freeform 308"/>
              <p:cNvSpPr/>
              <p:nvPr/>
            </p:nvSpPr>
            <p:spPr>
              <a:xfrm>
                <a:off x="6345360" y="284004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3 w 3"/>
                  <a:gd name="GluePoint1Y" fmla="*/ 0 h 8"/>
                  <a:gd name="GluePoint2X" fmla="*/ 0 w 3"/>
                  <a:gd name="GluePoint2Y" fmla="*/ 1 h 8"/>
                  <a:gd name="GluePoint3X" fmla="*/ 1 w 3"/>
                  <a:gd name="GluePoint3Y" fmla="*/ 8 h 8"/>
                  <a:gd name="GluePoint4X" fmla="*/ 3 w 3"/>
                  <a:gd name="GluePoint4Y" fmla="*/ 6 h 8"/>
                  <a:gd name="GluePoint5X" fmla="*/ 3 w 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3" y="0"/>
                    </a:moveTo>
                    <a:lnTo>
                      <a:pt x="0" y="1"/>
                    </a:lnTo>
                    <a:lnTo>
                      <a:pt x="1" y="8"/>
                    </a:lnTo>
                    <a:lnTo>
                      <a:pt x="3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68" name="Freeform 309"/>
              <p:cNvSpPr/>
              <p:nvPr/>
            </p:nvSpPr>
            <p:spPr>
              <a:xfrm>
                <a:off x="6308640" y="2665440"/>
                <a:ext cx="7560" cy="56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56880"/>
                  <a:gd name="textAreaBottom" fmla="*/ 57240 h 56880"/>
                  <a:gd name="GluePoint1X" fmla="*/ 3 w 5"/>
                  <a:gd name="GluePoint1Y" fmla="*/ 0 h 36"/>
                  <a:gd name="GluePoint2X" fmla="*/ 2 w 5"/>
                  <a:gd name="GluePoint2Y" fmla="*/ 23 h 36"/>
                  <a:gd name="GluePoint3X" fmla="*/ 0 w 5"/>
                  <a:gd name="GluePoint3Y" fmla="*/ 29 h 36"/>
                  <a:gd name="GluePoint4X" fmla="*/ 2 w 5"/>
                  <a:gd name="GluePoint4Y" fmla="*/ 36 h 36"/>
                  <a:gd name="GluePoint5X" fmla="*/ 3 w 5"/>
                  <a:gd name="GluePoint5Y" fmla="*/ 36 h 36"/>
                  <a:gd name="GluePoint6X" fmla="*/ 3 w 5"/>
                  <a:gd name="GluePoint6Y" fmla="*/ 10 h 36"/>
                  <a:gd name="GluePoint7X" fmla="*/ 5 w 5"/>
                  <a:gd name="GluePoint7Y" fmla="*/ 9 h 36"/>
                  <a:gd name="GluePoint8X" fmla="*/ 5 w 5"/>
                  <a:gd name="GluePoint8Y" fmla="*/ 0 h 36"/>
                  <a:gd name="GluePoint9X" fmla="*/ 3 w 5"/>
                  <a:gd name="GluePoint9Y" fmla="*/ 0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36">
                    <a:moveTo>
                      <a:pt x="3" y="0"/>
                    </a:moveTo>
                    <a:lnTo>
                      <a:pt x="2" y="23"/>
                    </a:lnTo>
                    <a:lnTo>
                      <a:pt x="0" y="29"/>
                    </a:lnTo>
                    <a:lnTo>
                      <a:pt x="2" y="36"/>
                    </a:lnTo>
                    <a:lnTo>
                      <a:pt x="3" y="36"/>
                    </a:lnTo>
                    <a:lnTo>
                      <a:pt x="3" y="10"/>
                    </a:lnTo>
                    <a:lnTo>
                      <a:pt x="5" y="9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69" name="Freeform 310"/>
              <p:cNvSpPr/>
              <p:nvPr/>
            </p:nvSpPr>
            <p:spPr>
              <a:xfrm>
                <a:off x="6004080" y="2770200"/>
                <a:ext cx="52200" cy="10764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107640"/>
                  <a:gd name="textAreaBottom" fmla="*/ 108000 h 107640"/>
                  <a:gd name="GluePoint1X" fmla="*/ 3 w 33"/>
                  <a:gd name="GluePoint1Y" fmla="*/ 0 h 68"/>
                  <a:gd name="GluePoint2X" fmla="*/ 2 w 33"/>
                  <a:gd name="GluePoint2Y" fmla="*/ 0 h 68"/>
                  <a:gd name="GluePoint3X" fmla="*/ 8 w 33"/>
                  <a:gd name="GluePoint3Y" fmla="*/ 7 h 68"/>
                  <a:gd name="GluePoint4X" fmla="*/ 5 w 33"/>
                  <a:gd name="GluePoint4Y" fmla="*/ 8 h 68"/>
                  <a:gd name="GluePoint5X" fmla="*/ 2 w 33"/>
                  <a:gd name="GluePoint5Y" fmla="*/ 31 h 68"/>
                  <a:gd name="GluePoint6X" fmla="*/ 0 w 33"/>
                  <a:gd name="GluePoint6Y" fmla="*/ 31 h 68"/>
                  <a:gd name="GluePoint7X" fmla="*/ 3 w 33"/>
                  <a:gd name="GluePoint7Y" fmla="*/ 53 h 68"/>
                  <a:gd name="GluePoint8X" fmla="*/ 10 w 33"/>
                  <a:gd name="GluePoint8Y" fmla="*/ 66 h 68"/>
                  <a:gd name="GluePoint9X" fmla="*/ 18 w 33"/>
                  <a:gd name="GluePoint9Y" fmla="*/ 68 h 68"/>
                  <a:gd name="GluePoint10X" fmla="*/ 29 w 33"/>
                  <a:gd name="GluePoint10Y" fmla="*/ 60 h 68"/>
                  <a:gd name="GluePoint11X" fmla="*/ 32 w 33"/>
                  <a:gd name="GluePoint11Y" fmla="*/ 55 h 68"/>
                  <a:gd name="GluePoint12X" fmla="*/ 33 w 33"/>
                  <a:gd name="GluePoint12Y" fmla="*/ 41 h 68"/>
                  <a:gd name="GluePoint13X" fmla="*/ 26 w 33"/>
                  <a:gd name="GluePoint13Y" fmla="*/ 25 h 68"/>
                  <a:gd name="GluePoint14X" fmla="*/ 16 w 33"/>
                  <a:gd name="GluePoint14Y" fmla="*/ 12 h 68"/>
                  <a:gd name="GluePoint15X" fmla="*/ 8 w 33"/>
                  <a:gd name="GluePoint15Y" fmla="*/ 2 h 68"/>
                  <a:gd name="GluePoint16X" fmla="*/ 3 w 33"/>
                  <a:gd name="GluePoint16Y" fmla="*/ 0 h 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3" h="68">
                    <a:moveTo>
                      <a:pt x="3" y="0"/>
                    </a:moveTo>
                    <a:lnTo>
                      <a:pt x="2" y="0"/>
                    </a:lnTo>
                    <a:lnTo>
                      <a:pt x="8" y="7"/>
                    </a:lnTo>
                    <a:lnTo>
                      <a:pt x="5" y="8"/>
                    </a:lnTo>
                    <a:lnTo>
                      <a:pt x="2" y="31"/>
                    </a:lnTo>
                    <a:lnTo>
                      <a:pt x="0" y="31"/>
                    </a:lnTo>
                    <a:lnTo>
                      <a:pt x="3" y="53"/>
                    </a:lnTo>
                    <a:lnTo>
                      <a:pt x="10" y="66"/>
                    </a:lnTo>
                    <a:lnTo>
                      <a:pt x="18" y="68"/>
                    </a:lnTo>
                    <a:lnTo>
                      <a:pt x="29" y="60"/>
                    </a:lnTo>
                    <a:lnTo>
                      <a:pt x="32" y="55"/>
                    </a:lnTo>
                    <a:lnTo>
                      <a:pt x="33" y="41"/>
                    </a:lnTo>
                    <a:lnTo>
                      <a:pt x="26" y="25"/>
                    </a:lnTo>
                    <a:lnTo>
                      <a:pt x="16" y="12"/>
                    </a:lnTo>
                    <a:lnTo>
                      <a:pt x="8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70" name="Freeform 311"/>
              <p:cNvSpPr/>
              <p:nvPr/>
            </p:nvSpPr>
            <p:spPr>
              <a:xfrm>
                <a:off x="6939000" y="196848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2 w 61"/>
                  <a:gd name="GluePoint1Y" fmla="*/ 15 h 74"/>
                  <a:gd name="GluePoint2X" fmla="*/ 0 w 61"/>
                  <a:gd name="GluePoint2Y" fmla="*/ 15 h 74"/>
                  <a:gd name="GluePoint3X" fmla="*/ 5 w 61"/>
                  <a:gd name="GluePoint3Y" fmla="*/ 20 h 74"/>
                  <a:gd name="GluePoint4X" fmla="*/ 8 w 61"/>
                  <a:gd name="GluePoint4Y" fmla="*/ 23 h 74"/>
                  <a:gd name="GluePoint5X" fmla="*/ 8 w 61"/>
                  <a:gd name="GluePoint5Y" fmla="*/ 25 h 74"/>
                  <a:gd name="GluePoint6X" fmla="*/ 15 w 61"/>
                  <a:gd name="GluePoint6Y" fmla="*/ 31 h 74"/>
                  <a:gd name="GluePoint7X" fmla="*/ 10 w 61"/>
                  <a:gd name="GluePoint7Y" fmla="*/ 28 h 74"/>
                  <a:gd name="GluePoint8X" fmla="*/ 4 w 61"/>
                  <a:gd name="GluePoint8Y" fmla="*/ 31 h 74"/>
                  <a:gd name="GluePoint9X" fmla="*/ 5 w 61"/>
                  <a:gd name="GluePoint9Y" fmla="*/ 34 h 74"/>
                  <a:gd name="GluePoint10X" fmla="*/ 8 w 61"/>
                  <a:gd name="GluePoint10Y" fmla="*/ 36 h 74"/>
                  <a:gd name="GluePoint11X" fmla="*/ 10 w 61"/>
                  <a:gd name="GluePoint11Y" fmla="*/ 36 h 74"/>
                  <a:gd name="GluePoint12X" fmla="*/ 7 w 61"/>
                  <a:gd name="GluePoint12Y" fmla="*/ 33 h 74"/>
                  <a:gd name="GluePoint13X" fmla="*/ 10 w 61"/>
                  <a:gd name="GluePoint13Y" fmla="*/ 33 h 74"/>
                  <a:gd name="GluePoint14X" fmla="*/ 15 w 61"/>
                  <a:gd name="GluePoint14Y" fmla="*/ 42 h 74"/>
                  <a:gd name="GluePoint15X" fmla="*/ 19 w 61"/>
                  <a:gd name="GluePoint15Y" fmla="*/ 47 h 74"/>
                  <a:gd name="GluePoint16X" fmla="*/ 18 w 61"/>
                  <a:gd name="GluePoint16Y" fmla="*/ 52 h 74"/>
                  <a:gd name="GluePoint17X" fmla="*/ 19 w 61"/>
                  <a:gd name="GluePoint17Y" fmla="*/ 52 h 74"/>
                  <a:gd name="GluePoint18X" fmla="*/ 21 w 61"/>
                  <a:gd name="GluePoint18Y" fmla="*/ 65 h 74"/>
                  <a:gd name="GluePoint19X" fmla="*/ 23 w 61"/>
                  <a:gd name="GluePoint19Y" fmla="*/ 66 h 74"/>
                  <a:gd name="GluePoint20X" fmla="*/ 23 w 61"/>
                  <a:gd name="GluePoint20Y" fmla="*/ 65 h 74"/>
                  <a:gd name="GluePoint21X" fmla="*/ 24 w 61"/>
                  <a:gd name="GluePoint21Y" fmla="*/ 65 h 74"/>
                  <a:gd name="GluePoint22X" fmla="*/ 26 w 61"/>
                  <a:gd name="GluePoint22Y" fmla="*/ 70 h 74"/>
                  <a:gd name="GluePoint23X" fmla="*/ 23 w 61"/>
                  <a:gd name="GluePoint23Y" fmla="*/ 68 h 74"/>
                  <a:gd name="GluePoint24X" fmla="*/ 23 w 61"/>
                  <a:gd name="GluePoint24Y" fmla="*/ 73 h 74"/>
                  <a:gd name="GluePoint25X" fmla="*/ 24 w 61"/>
                  <a:gd name="GluePoint25Y" fmla="*/ 74 h 74"/>
                  <a:gd name="GluePoint26X" fmla="*/ 26 w 61"/>
                  <a:gd name="GluePoint26Y" fmla="*/ 71 h 74"/>
                  <a:gd name="GluePoint27X" fmla="*/ 27 w 61"/>
                  <a:gd name="GluePoint27Y" fmla="*/ 73 h 74"/>
                  <a:gd name="GluePoint28X" fmla="*/ 29 w 61"/>
                  <a:gd name="GluePoint28Y" fmla="*/ 70 h 74"/>
                  <a:gd name="GluePoint29X" fmla="*/ 32 w 61"/>
                  <a:gd name="GluePoint29Y" fmla="*/ 71 h 74"/>
                  <a:gd name="GluePoint30X" fmla="*/ 35 w 61"/>
                  <a:gd name="GluePoint30Y" fmla="*/ 66 h 74"/>
                  <a:gd name="GluePoint31X" fmla="*/ 35 w 61"/>
                  <a:gd name="GluePoint31Y" fmla="*/ 70 h 74"/>
                  <a:gd name="GluePoint32X" fmla="*/ 38 w 61"/>
                  <a:gd name="GluePoint32Y" fmla="*/ 71 h 74"/>
                  <a:gd name="GluePoint33X" fmla="*/ 38 w 61"/>
                  <a:gd name="GluePoint33Y" fmla="*/ 70 h 74"/>
                  <a:gd name="GluePoint34X" fmla="*/ 37 w 61"/>
                  <a:gd name="GluePoint34Y" fmla="*/ 65 h 74"/>
                  <a:gd name="GluePoint35X" fmla="*/ 40 w 61"/>
                  <a:gd name="GluePoint35Y" fmla="*/ 68 h 74"/>
                  <a:gd name="GluePoint36X" fmla="*/ 42 w 61"/>
                  <a:gd name="GluePoint36Y" fmla="*/ 65 h 74"/>
                  <a:gd name="GluePoint37X" fmla="*/ 40 w 61"/>
                  <a:gd name="GluePoint37Y" fmla="*/ 63 h 74"/>
                  <a:gd name="GluePoint38X" fmla="*/ 42 w 61"/>
                  <a:gd name="GluePoint38Y" fmla="*/ 62 h 74"/>
                  <a:gd name="GluePoint39X" fmla="*/ 48 w 61"/>
                  <a:gd name="GluePoint39Y" fmla="*/ 63 h 74"/>
                  <a:gd name="GluePoint40X" fmla="*/ 50 w 61"/>
                  <a:gd name="GluePoint40Y" fmla="*/ 65 h 74"/>
                  <a:gd name="GluePoint41X" fmla="*/ 51 w 61"/>
                  <a:gd name="GluePoint41Y" fmla="*/ 60 h 74"/>
                  <a:gd name="GluePoint42X" fmla="*/ 56 w 61"/>
                  <a:gd name="GluePoint42Y" fmla="*/ 60 h 74"/>
                  <a:gd name="GluePoint43X" fmla="*/ 61 w 61"/>
                  <a:gd name="GluePoint43Y" fmla="*/ 55 h 74"/>
                  <a:gd name="GluePoint44X" fmla="*/ 59 w 61"/>
                  <a:gd name="GluePoint44Y" fmla="*/ 44 h 74"/>
                  <a:gd name="GluePoint45X" fmla="*/ 58 w 61"/>
                  <a:gd name="GluePoint45Y" fmla="*/ 44 h 74"/>
                  <a:gd name="GluePoint46X" fmla="*/ 50 w 61"/>
                  <a:gd name="GluePoint46Y" fmla="*/ 29 h 74"/>
                  <a:gd name="GluePoint47X" fmla="*/ 43 w 61"/>
                  <a:gd name="GluePoint47Y" fmla="*/ 18 h 74"/>
                  <a:gd name="GluePoint48X" fmla="*/ 21 w 61"/>
                  <a:gd name="GluePoint48Y" fmla="*/ 0 h 74"/>
                  <a:gd name="GluePoint49X" fmla="*/ 16 w 61"/>
                  <a:gd name="GluePoint49Y" fmla="*/ 5 h 74"/>
                  <a:gd name="GluePoint50X" fmla="*/ 7 w 61"/>
                  <a:gd name="GluePoint50Y" fmla="*/ 7 h 74"/>
                  <a:gd name="GluePoint51X" fmla="*/ 2 w 61"/>
                  <a:gd name="GluePoint51Y" fmla="*/ 15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2" y="15"/>
                    </a:moveTo>
                    <a:lnTo>
                      <a:pt x="0" y="15"/>
                    </a:lnTo>
                    <a:lnTo>
                      <a:pt x="5" y="20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15" y="31"/>
                    </a:lnTo>
                    <a:lnTo>
                      <a:pt x="10" y="28"/>
                    </a:lnTo>
                    <a:lnTo>
                      <a:pt x="4" y="31"/>
                    </a:lnTo>
                    <a:lnTo>
                      <a:pt x="5" y="34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7" y="33"/>
                    </a:lnTo>
                    <a:lnTo>
                      <a:pt x="10" y="33"/>
                    </a:lnTo>
                    <a:lnTo>
                      <a:pt x="15" y="42"/>
                    </a:lnTo>
                    <a:lnTo>
                      <a:pt x="19" y="47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1" y="65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6" y="70"/>
                    </a:lnTo>
                    <a:lnTo>
                      <a:pt x="23" y="68"/>
                    </a:lnTo>
                    <a:lnTo>
                      <a:pt x="23" y="73"/>
                    </a:lnTo>
                    <a:lnTo>
                      <a:pt x="24" y="74"/>
                    </a:lnTo>
                    <a:lnTo>
                      <a:pt x="26" y="71"/>
                    </a:lnTo>
                    <a:lnTo>
                      <a:pt x="27" y="73"/>
                    </a:lnTo>
                    <a:lnTo>
                      <a:pt x="29" y="70"/>
                    </a:lnTo>
                    <a:lnTo>
                      <a:pt x="32" y="71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8" y="71"/>
                    </a:lnTo>
                    <a:lnTo>
                      <a:pt x="38" y="70"/>
                    </a:lnTo>
                    <a:lnTo>
                      <a:pt x="37" y="65"/>
                    </a:lnTo>
                    <a:lnTo>
                      <a:pt x="40" y="68"/>
                    </a:lnTo>
                    <a:lnTo>
                      <a:pt x="42" y="65"/>
                    </a:lnTo>
                    <a:lnTo>
                      <a:pt x="40" y="63"/>
                    </a:lnTo>
                    <a:lnTo>
                      <a:pt x="42" y="62"/>
                    </a:lnTo>
                    <a:lnTo>
                      <a:pt x="48" y="63"/>
                    </a:lnTo>
                    <a:lnTo>
                      <a:pt x="50" y="65"/>
                    </a:lnTo>
                    <a:lnTo>
                      <a:pt x="51" y="60"/>
                    </a:lnTo>
                    <a:lnTo>
                      <a:pt x="56" y="60"/>
                    </a:lnTo>
                    <a:lnTo>
                      <a:pt x="61" y="55"/>
                    </a:lnTo>
                    <a:lnTo>
                      <a:pt x="59" y="44"/>
                    </a:lnTo>
                    <a:lnTo>
                      <a:pt x="58" y="44"/>
                    </a:lnTo>
                    <a:lnTo>
                      <a:pt x="50" y="29"/>
                    </a:lnTo>
                    <a:lnTo>
                      <a:pt x="43" y="18"/>
                    </a:lnTo>
                    <a:lnTo>
                      <a:pt x="21" y="0"/>
                    </a:lnTo>
                    <a:lnTo>
                      <a:pt x="16" y="5"/>
                    </a:lnTo>
                    <a:lnTo>
                      <a:pt x="7" y="7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71" name="Freeform 312"/>
              <p:cNvSpPr/>
              <p:nvPr/>
            </p:nvSpPr>
            <p:spPr>
              <a:xfrm>
                <a:off x="6988320" y="210996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0 w 9"/>
                  <a:gd name="GluePoint2Y" fmla="*/ 5 h 6"/>
                  <a:gd name="GluePoint3X" fmla="*/ 3 w 9"/>
                  <a:gd name="GluePoint3Y" fmla="*/ 6 h 6"/>
                  <a:gd name="GluePoint4X" fmla="*/ 7 w 9"/>
                  <a:gd name="GluePoint4Y" fmla="*/ 5 h 6"/>
                  <a:gd name="GluePoint5X" fmla="*/ 9 w 9"/>
                  <a:gd name="GluePoint5Y" fmla="*/ 1 h 6"/>
                  <a:gd name="GluePoint6X" fmla="*/ 7 w 9"/>
                  <a:gd name="GluePoint6Y" fmla="*/ 0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0" y="5"/>
                    </a:lnTo>
                    <a:lnTo>
                      <a:pt x="3" y="6"/>
                    </a:lnTo>
                    <a:lnTo>
                      <a:pt x="7" y="5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72" name="Freeform 313"/>
              <p:cNvSpPr/>
              <p:nvPr/>
            </p:nvSpPr>
            <p:spPr>
              <a:xfrm>
                <a:off x="6921360" y="2340000"/>
                <a:ext cx="34560" cy="918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1800"/>
                  <a:gd name="textAreaBottom" fmla="*/ 92160 h 91800"/>
                  <a:gd name="GluePoint1X" fmla="*/ 15 w 22"/>
                  <a:gd name="GluePoint1Y" fmla="*/ 0 h 58"/>
                  <a:gd name="GluePoint2X" fmla="*/ 22 w 22"/>
                  <a:gd name="GluePoint2Y" fmla="*/ 3 h 58"/>
                  <a:gd name="GluePoint3X" fmla="*/ 22 w 22"/>
                  <a:gd name="GluePoint3Y" fmla="*/ 11 h 58"/>
                  <a:gd name="GluePoint4X" fmla="*/ 22 w 22"/>
                  <a:gd name="GluePoint4Y" fmla="*/ 32 h 58"/>
                  <a:gd name="GluePoint5X" fmla="*/ 18 w 22"/>
                  <a:gd name="GluePoint5Y" fmla="*/ 48 h 58"/>
                  <a:gd name="GluePoint6X" fmla="*/ 18 w 22"/>
                  <a:gd name="GluePoint6Y" fmla="*/ 58 h 58"/>
                  <a:gd name="GluePoint7X" fmla="*/ 11 w 22"/>
                  <a:gd name="GluePoint7Y" fmla="*/ 49 h 58"/>
                  <a:gd name="GluePoint8X" fmla="*/ 5 w 22"/>
                  <a:gd name="GluePoint8Y" fmla="*/ 43 h 58"/>
                  <a:gd name="GluePoint9X" fmla="*/ 0 w 22"/>
                  <a:gd name="GluePoint9Y" fmla="*/ 29 h 58"/>
                  <a:gd name="GluePoint10X" fmla="*/ 2 w 22"/>
                  <a:gd name="GluePoint10Y" fmla="*/ 21 h 58"/>
                  <a:gd name="GluePoint11X" fmla="*/ 8 w 22"/>
                  <a:gd name="GluePoint11Y" fmla="*/ 4 h 58"/>
                  <a:gd name="GluePoint12X" fmla="*/ 15 w 22"/>
                  <a:gd name="GluePoint12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58">
                    <a:moveTo>
                      <a:pt x="15" y="0"/>
                    </a:moveTo>
                    <a:lnTo>
                      <a:pt x="22" y="3"/>
                    </a:lnTo>
                    <a:lnTo>
                      <a:pt x="22" y="11"/>
                    </a:lnTo>
                    <a:lnTo>
                      <a:pt x="22" y="32"/>
                    </a:lnTo>
                    <a:lnTo>
                      <a:pt x="18" y="48"/>
                    </a:lnTo>
                    <a:lnTo>
                      <a:pt x="18" y="58"/>
                    </a:lnTo>
                    <a:lnTo>
                      <a:pt x="11" y="49"/>
                    </a:lnTo>
                    <a:lnTo>
                      <a:pt x="5" y="43"/>
                    </a:lnTo>
                    <a:lnTo>
                      <a:pt x="0" y="29"/>
                    </a:lnTo>
                    <a:lnTo>
                      <a:pt x="2" y="21"/>
                    </a:lnTo>
                    <a:lnTo>
                      <a:pt x="8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73" name="Freeform 314"/>
              <p:cNvSpPr/>
              <p:nvPr/>
            </p:nvSpPr>
            <p:spPr>
              <a:xfrm>
                <a:off x="7156440" y="1778040"/>
                <a:ext cx="128160" cy="1123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2320"/>
                  <a:gd name="textAreaBottom" fmla="*/ 112680 h 112320"/>
                  <a:gd name="GluePoint1X" fmla="*/ 62 w 81"/>
                  <a:gd name="GluePoint1Y" fmla="*/ 24 h 71"/>
                  <a:gd name="GluePoint2X" fmla="*/ 63 w 81"/>
                  <a:gd name="GluePoint2Y" fmla="*/ 21 h 71"/>
                  <a:gd name="GluePoint3X" fmla="*/ 65 w 81"/>
                  <a:gd name="GluePoint3Y" fmla="*/ 21 h 71"/>
                  <a:gd name="GluePoint4X" fmla="*/ 67 w 81"/>
                  <a:gd name="GluePoint4Y" fmla="*/ 29 h 71"/>
                  <a:gd name="GluePoint5X" fmla="*/ 73 w 81"/>
                  <a:gd name="GluePoint5Y" fmla="*/ 32 h 71"/>
                  <a:gd name="GluePoint6X" fmla="*/ 75 w 81"/>
                  <a:gd name="GluePoint6Y" fmla="*/ 37 h 71"/>
                  <a:gd name="GluePoint7X" fmla="*/ 81 w 81"/>
                  <a:gd name="GluePoint7Y" fmla="*/ 35 h 71"/>
                  <a:gd name="GluePoint8X" fmla="*/ 81 w 81"/>
                  <a:gd name="GluePoint8Y" fmla="*/ 38 h 71"/>
                  <a:gd name="GluePoint9X" fmla="*/ 76 w 81"/>
                  <a:gd name="GluePoint9Y" fmla="*/ 42 h 71"/>
                  <a:gd name="GluePoint10X" fmla="*/ 71 w 81"/>
                  <a:gd name="GluePoint10Y" fmla="*/ 42 h 71"/>
                  <a:gd name="GluePoint11X" fmla="*/ 71 w 81"/>
                  <a:gd name="GluePoint11Y" fmla="*/ 43 h 71"/>
                  <a:gd name="GluePoint12X" fmla="*/ 63 w 81"/>
                  <a:gd name="GluePoint12Y" fmla="*/ 43 h 71"/>
                  <a:gd name="GluePoint13X" fmla="*/ 60 w 81"/>
                  <a:gd name="GluePoint13Y" fmla="*/ 45 h 71"/>
                  <a:gd name="GluePoint14X" fmla="*/ 60 w 81"/>
                  <a:gd name="GluePoint14Y" fmla="*/ 48 h 71"/>
                  <a:gd name="GluePoint15X" fmla="*/ 62 w 81"/>
                  <a:gd name="GluePoint15Y" fmla="*/ 61 h 71"/>
                  <a:gd name="GluePoint16X" fmla="*/ 36 w 81"/>
                  <a:gd name="GluePoint16Y" fmla="*/ 50 h 71"/>
                  <a:gd name="GluePoint17X" fmla="*/ 32 w 81"/>
                  <a:gd name="GluePoint17Y" fmla="*/ 50 h 71"/>
                  <a:gd name="GluePoint18X" fmla="*/ 27 w 81"/>
                  <a:gd name="GluePoint18Y" fmla="*/ 53 h 71"/>
                  <a:gd name="GluePoint19X" fmla="*/ 16 w 81"/>
                  <a:gd name="GluePoint19Y" fmla="*/ 51 h 71"/>
                  <a:gd name="GluePoint20X" fmla="*/ 16 w 81"/>
                  <a:gd name="GluePoint20Y" fmla="*/ 55 h 71"/>
                  <a:gd name="GluePoint21X" fmla="*/ 19 w 81"/>
                  <a:gd name="GluePoint21Y" fmla="*/ 56 h 71"/>
                  <a:gd name="GluePoint22X" fmla="*/ 33 w 81"/>
                  <a:gd name="GluePoint22Y" fmla="*/ 63 h 71"/>
                  <a:gd name="GluePoint23X" fmla="*/ 33 w 81"/>
                  <a:gd name="GluePoint23Y" fmla="*/ 64 h 71"/>
                  <a:gd name="GluePoint24X" fmla="*/ 29 w 81"/>
                  <a:gd name="GluePoint24Y" fmla="*/ 64 h 71"/>
                  <a:gd name="GluePoint25X" fmla="*/ 24 w 81"/>
                  <a:gd name="GluePoint25Y" fmla="*/ 71 h 71"/>
                  <a:gd name="GluePoint26X" fmla="*/ 22 w 81"/>
                  <a:gd name="GluePoint26Y" fmla="*/ 69 h 71"/>
                  <a:gd name="GluePoint27X" fmla="*/ 21 w 81"/>
                  <a:gd name="GluePoint27Y" fmla="*/ 67 h 71"/>
                  <a:gd name="GluePoint28X" fmla="*/ 17 w 81"/>
                  <a:gd name="GluePoint28Y" fmla="*/ 59 h 71"/>
                  <a:gd name="GluePoint29X" fmla="*/ 9 w 81"/>
                  <a:gd name="GluePoint29Y" fmla="*/ 56 h 71"/>
                  <a:gd name="GluePoint30X" fmla="*/ 8 w 81"/>
                  <a:gd name="GluePoint30Y" fmla="*/ 50 h 71"/>
                  <a:gd name="GluePoint31X" fmla="*/ 11 w 81"/>
                  <a:gd name="GluePoint31Y" fmla="*/ 43 h 71"/>
                  <a:gd name="GluePoint32X" fmla="*/ 8 w 81"/>
                  <a:gd name="GluePoint32Y" fmla="*/ 37 h 71"/>
                  <a:gd name="GluePoint33X" fmla="*/ 21 w 81"/>
                  <a:gd name="GluePoint33Y" fmla="*/ 38 h 71"/>
                  <a:gd name="GluePoint34X" fmla="*/ 19 w 81"/>
                  <a:gd name="GluePoint34Y" fmla="*/ 35 h 71"/>
                  <a:gd name="GluePoint35X" fmla="*/ 16 w 81"/>
                  <a:gd name="GluePoint35Y" fmla="*/ 30 h 71"/>
                  <a:gd name="GluePoint36X" fmla="*/ 16 w 81"/>
                  <a:gd name="GluePoint36Y" fmla="*/ 24 h 71"/>
                  <a:gd name="GluePoint37X" fmla="*/ 9 w 81"/>
                  <a:gd name="GluePoint37Y" fmla="*/ 13 h 71"/>
                  <a:gd name="GluePoint38X" fmla="*/ 5 w 81"/>
                  <a:gd name="GluePoint38Y" fmla="*/ 8 h 71"/>
                  <a:gd name="GluePoint39X" fmla="*/ 0 w 81"/>
                  <a:gd name="GluePoint39Y" fmla="*/ 3 h 71"/>
                  <a:gd name="GluePoint40X" fmla="*/ 2 w 81"/>
                  <a:gd name="GluePoint40Y" fmla="*/ 0 h 71"/>
                  <a:gd name="GluePoint41X" fmla="*/ 5 w 81"/>
                  <a:gd name="GluePoint41Y" fmla="*/ 1 h 71"/>
                  <a:gd name="GluePoint42X" fmla="*/ 21 w 81"/>
                  <a:gd name="GluePoint42Y" fmla="*/ 11 h 71"/>
                  <a:gd name="GluePoint43X" fmla="*/ 36 w 81"/>
                  <a:gd name="GluePoint43Y" fmla="*/ 19 h 71"/>
                  <a:gd name="GluePoint44X" fmla="*/ 57 w 81"/>
                  <a:gd name="GluePoint44Y" fmla="*/ 26 h 71"/>
                  <a:gd name="GluePoint45X" fmla="*/ 62 w 81"/>
                  <a:gd name="GluePoint45Y" fmla="*/ 24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1" h="71">
                    <a:moveTo>
                      <a:pt x="62" y="24"/>
                    </a:moveTo>
                    <a:lnTo>
                      <a:pt x="63" y="21"/>
                    </a:lnTo>
                    <a:lnTo>
                      <a:pt x="65" y="21"/>
                    </a:lnTo>
                    <a:lnTo>
                      <a:pt x="67" y="29"/>
                    </a:lnTo>
                    <a:lnTo>
                      <a:pt x="73" y="32"/>
                    </a:lnTo>
                    <a:lnTo>
                      <a:pt x="75" y="37"/>
                    </a:lnTo>
                    <a:lnTo>
                      <a:pt x="81" y="35"/>
                    </a:lnTo>
                    <a:lnTo>
                      <a:pt x="81" y="38"/>
                    </a:lnTo>
                    <a:lnTo>
                      <a:pt x="76" y="42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63" y="43"/>
                    </a:lnTo>
                    <a:lnTo>
                      <a:pt x="60" y="45"/>
                    </a:lnTo>
                    <a:lnTo>
                      <a:pt x="60" y="48"/>
                    </a:lnTo>
                    <a:lnTo>
                      <a:pt x="62" y="61"/>
                    </a:lnTo>
                    <a:lnTo>
                      <a:pt x="36" y="50"/>
                    </a:lnTo>
                    <a:lnTo>
                      <a:pt x="32" y="50"/>
                    </a:lnTo>
                    <a:lnTo>
                      <a:pt x="27" y="53"/>
                    </a:lnTo>
                    <a:lnTo>
                      <a:pt x="16" y="51"/>
                    </a:lnTo>
                    <a:lnTo>
                      <a:pt x="16" y="55"/>
                    </a:lnTo>
                    <a:lnTo>
                      <a:pt x="19" y="56"/>
                    </a:lnTo>
                    <a:lnTo>
                      <a:pt x="33" y="63"/>
                    </a:lnTo>
                    <a:lnTo>
                      <a:pt x="33" y="64"/>
                    </a:lnTo>
                    <a:lnTo>
                      <a:pt x="29" y="64"/>
                    </a:lnTo>
                    <a:lnTo>
                      <a:pt x="24" y="71"/>
                    </a:lnTo>
                    <a:lnTo>
                      <a:pt x="22" y="69"/>
                    </a:lnTo>
                    <a:lnTo>
                      <a:pt x="21" y="67"/>
                    </a:lnTo>
                    <a:lnTo>
                      <a:pt x="17" y="59"/>
                    </a:lnTo>
                    <a:lnTo>
                      <a:pt x="9" y="56"/>
                    </a:lnTo>
                    <a:lnTo>
                      <a:pt x="8" y="50"/>
                    </a:lnTo>
                    <a:lnTo>
                      <a:pt x="11" y="43"/>
                    </a:lnTo>
                    <a:lnTo>
                      <a:pt x="8" y="37"/>
                    </a:lnTo>
                    <a:lnTo>
                      <a:pt x="21" y="38"/>
                    </a:lnTo>
                    <a:lnTo>
                      <a:pt x="19" y="35"/>
                    </a:lnTo>
                    <a:lnTo>
                      <a:pt x="16" y="30"/>
                    </a:lnTo>
                    <a:lnTo>
                      <a:pt x="16" y="24"/>
                    </a:lnTo>
                    <a:lnTo>
                      <a:pt x="9" y="13"/>
                    </a:lnTo>
                    <a:lnTo>
                      <a:pt x="5" y="8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21" y="11"/>
                    </a:lnTo>
                    <a:lnTo>
                      <a:pt x="36" y="19"/>
                    </a:lnTo>
                    <a:lnTo>
                      <a:pt x="57" y="26"/>
                    </a:lnTo>
                    <a:lnTo>
                      <a:pt x="62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74" name="Freeform 315"/>
              <p:cNvSpPr/>
              <p:nvPr/>
            </p:nvSpPr>
            <p:spPr>
              <a:xfrm>
                <a:off x="7085160" y="1887480"/>
                <a:ext cx="209160" cy="22176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221760"/>
                  <a:gd name="textAreaBottom" fmla="*/ 222120 h 221760"/>
                  <a:gd name="GluePoint1X" fmla="*/ 86 w 132"/>
                  <a:gd name="GluePoint1Y" fmla="*/ 2 h 140"/>
                  <a:gd name="GluePoint2X" fmla="*/ 105 w 132"/>
                  <a:gd name="GluePoint2Y" fmla="*/ 22 h 140"/>
                  <a:gd name="GluePoint3X" fmla="*/ 118 w 132"/>
                  <a:gd name="GluePoint3Y" fmla="*/ 42 h 140"/>
                  <a:gd name="GluePoint4X" fmla="*/ 120 w 132"/>
                  <a:gd name="GluePoint4Y" fmla="*/ 55 h 140"/>
                  <a:gd name="GluePoint5X" fmla="*/ 113 w 132"/>
                  <a:gd name="GluePoint5Y" fmla="*/ 56 h 140"/>
                  <a:gd name="GluePoint6X" fmla="*/ 124 w 132"/>
                  <a:gd name="GluePoint6Y" fmla="*/ 79 h 140"/>
                  <a:gd name="GluePoint7X" fmla="*/ 126 w 132"/>
                  <a:gd name="GluePoint7Y" fmla="*/ 92 h 140"/>
                  <a:gd name="GluePoint8X" fmla="*/ 132 w 132"/>
                  <a:gd name="GluePoint8Y" fmla="*/ 101 h 140"/>
                  <a:gd name="GluePoint9X" fmla="*/ 126 w 132"/>
                  <a:gd name="GluePoint9Y" fmla="*/ 116 h 140"/>
                  <a:gd name="GluePoint10X" fmla="*/ 123 w 132"/>
                  <a:gd name="GluePoint10Y" fmla="*/ 101 h 140"/>
                  <a:gd name="GluePoint11X" fmla="*/ 121 w 132"/>
                  <a:gd name="GluePoint11Y" fmla="*/ 111 h 140"/>
                  <a:gd name="GluePoint12X" fmla="*/ 115 w 132"/>
                  <a:gd name="GluePoint12Y" fmla="*/ 119 h 140"/>
                  <a:gd name="GluePoint13X" fmla="*/ 110 w 132"/>
                  <a:gd name="GluePoint13Y" fmla="*/ 113 h 140"/>
                  <a:gd name="GluePoint14X" fmla="*/ 104 w 132"/>
                  <a:gd name="GluePoint14Y" fmla="*/ 121 h 140"/>
                  <a:gd name="GluePoint15X" fmla="*/ 89 w 132"/>
                  <a:gd name="GluePoint15Y" fmla="*/ 117 h 140"/>
                  <a:gd name="GluePoint16X" fmla="*/ 85 w 132"/>
                  <a:gd name="GluePoint16Y" fmla="*/ 117 h 140"/>
                  <a:gd name="GluePoint17X" fmla="*/ 80 w 132"/>
                  <a:gd name="GluePoint17Y" fmla="*/ 113 h 140"/>
                  <a:gd name="GluePoint18X" fmla="*/ 86 w 132"/>
                  <a:gd name="GluePoint18Y" fmla="*/ 124 h 140"/>
                  <a:gd name="GluePoint19X" fmla="*/ 85 w 132"/>
                  <a:gd name="GluePoint19Y" fmla="*/ 125 h 140"/>
                  <a:gd name="GluePoint20X" fmla="*/ 80 w 132"/>
                  <a:gd name="GluePoint20Y" fmla="*/ 138 h 140"/>
                  <a:gd name="GluePoint21X" fmla="*/ 72 w 132"/>
                  <a:gd name="GluePoint21Y" fmla="*/ 138 h 140"/>
                  <a:gd name="GluePoint22X" fmla="*/ 62 w 132"/>
                  <a:gd name="GluePoint22Y" fmla="*/ 125 h 140"/>
                  <a:gd name="GluePoint23X" fmla="*/ 62 w 132"/>
                  <a:gd name="GluePoint23Y" fmla="*/ 119 h 140"/>
                  <a:gd name="GluePoint24X" fmla="*/ 48 w 132"/>
                  <a:gd name="GluePoint24Y" fmla="*/ 117 h 140"/>
                  <a:gd name="GluePoint25X" fmla="*/ 40 w 132"/>
                  <a:gd name="GluePoint25Y" fmla="*/ 122 h 140"/>
                  <a:gd name="GluePoint26X" fmla="*/ 23 w 132"/>
                  <a:gd name="GluePoint26Y" fmla="*/ 125 h 140"/>
                  <a:gd name="GluePoint27X" fmla="*/ 13 w 132"/>
                  <a:gd name="GluePoint27Y" fmla="*/ 130 h 140"/>
                  <a:gd name="GluePoint28X" fmla="*/ 2 w 132"/>
                  <a:gd name="GluePoint28Y" fmla="*/ 130 h 140"/>
                  <a:gd name="GluePoint29X" fmla="*/ 7 w 132"/>
                  <a:gd name="GluePoint29Y" fmla="*/ 124 h 140"/>
                  <a:gd name="GluePoint30X" fmla="*/ 35 w 132"/>
                  <a:gd name="GluePoint30Y" fmla="*/ 105 h 140"/>
                  <a:gd name="GluePoint31X" fmla="*/ 53 w 132"/>
                  <a:gd name="GluePoint31Y" fmla="*/ 103 h 140"/>
                  <a:gd name="GluePoint32X" fmla="*/ 64 w 132"/>
                  <a:gd name="GluePoint32Y" fmla="*/ 101 h 140"/>
                  <a:gd name="GluePoint33X" fmla="*/ 64 w 132"/>
                  <a:gd name="GluePoint33Y" fmla="*/ 84 h 140"/>
                  <a:gd name="GluePoint34X" fmla="*/ 64 w 132"/>
                  <a:gd name="GluePoint34Y" fmla="*/ 69 h 140"/>
                  <a:gd name="GluePoint35X" fmla="*/ 67 w 132"/>
                  <a:gd name="GluePoint35Y" fmla="*/ 72 h 140"/>
                  <a:gd name="GluePoint36X" fmla="*/ 69 w 132"/>
                  <a:gd name="GluePoint36Y" fmla="*/ 82 h 140"/>
                  <a:gd name="GluePoint37X" fmla="*/ 83 w 132"/>
                  <a:gd name="GluePoint37Y" fmla="*/ 72 h 140"/>
                  <a:gd name="GluePoint38X" fmla="*/ 89 w 132"/>
                  <a:gd name="GluePoint38Y" fmla="*/ 61 h 140"/>
                  <a:gd name="GluePoint39X" fmla="*/ 86 w 132"/>
                  <a:gd name="GluePoint39Y" fmla="*/ 34 h 140"/>
                  <a:gd name="GluePoint40X" fmla="*/ 78 w 132"/>
                  <a:gd name="GluePoint40Y" fmla="*/ 27 h 140"/>
                  <a:gd name="GluePoint41X" fmla="*/ 75 w 132"/>
                  <a:gd name="GluePoint41Y" fmla="*/ 14 h 140"/>
                  <a:gd name="GluePoint42X" fmla="*/ 74 w 132"/>
                  <a:gd name="GluePoint42Y" fmla="*/ 8 h 140"/>
                  <a:gd name="GluePoint43X" fmla="*/ 83 w 132"/>
                  <a:gd name="GluePoint43Y" fmla="*/ 11 h 140"/>
                  <a:gd name="GluePoint44X" fmla="*/ 88 w 132"/>
                  <a:gd name="GluePoint44Y" fmla="*/ 10 h 140"/>
                  <a:gd name="GluePoint45X" fmla="*/ 81 w 132"/>
                  <a:gd name="GluePoint45Y" fmla="*/ 6 h 140"/>
                  <a:gd name="GluePoint46X" fmla="*/ 78 w 132"/>
                  <a:gd name="GluePoint46Y" fmla="*/ 0 h 1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32" h="140">
                    <a:moveTo>
                      <a:pt x="83" y="2"/>
                    </a:moveTo>
                    <a:lnTo>
                      <a:pt x="86" y="2"/>
                    </a:lnTo>
                    <a:lnTo>
                      <a:pt x="94" y="13"/>
                    </a:lnTo>
                    <a:lnTo>
                      <a:pt x="105" y="22"/>
                    </a:lnTo>
                    <a:lnTo>
                      <a:pt x="115" y="35"/>
                    </a:lnTo>
                    <a:lnTo>
                      <a:pt x="118" y="42"/>
                    </a:lnTo>
                    <a:lnTo>
                      <a:pt x="116" y="43"/>
                    </a:lnTo>
                    <a:lnTo>
                      <a:pt x="120" y="55"/>
                    </a:lnTo>
                    <a:lnTo>
                      <a:pt x="116" y="55"/>
                    </a:lnTo>
                    <a:lnTo>
                      <a:pt x="113" y="56"/>
                    </a:lnTo>
                    <a:lnTo>
                      <a:pt x="115" y="61"/>
                    </a:lnTo>
                    <a:lnTo>
                      <a:pt x="124" y="79"/>
                    </a:lnTo>
                    <a:lnTo>
                      <a:pt x="124" y="80"/>
                    </a:lnTo>
                    <a:lnTo>
                      <a:pt x="126" y="92"/>
                    </a:lnTo>
                    <a:lnTo>
                      <a:pt x="128" y="96"/>
                    </a:lnTo>
                    <a:lnTo>
                      <a:pt x="132" y="101"/>
                    </a:lnTo>
                    <a:lnTo>
                      <a:pt x="131" y="109"/>
                    </a:lnTo>
                    <a:lnTo>
                      <a:pt x="126" y="116"/>
                    </a:lnTo>
                    <a:lnTo>
                      <a:pt x="123" y="106"/>
                    </a:lnTo>
                    <a:lnTo>
                      <a:pt x="123" y="101"/>
                    </a:lnTo>
                    <a:lnTo>
                      <a:pt x="120" y="101"/>
                    </a:lnTo>
                    <a:lnTo>
                      <a:pt x="121" y="111"/>
                    </a:lnTo>
                    <a:lnTo>
                      <a:pt x="115" y="108"/>
                    </a:lnTo>
                    <a:lnTo>
                      <a:pt x="115" y="119"/>
                    </a:lnTo>
                    <a:lnTo>
                      <a:pt x="113" y="119"/>
                    </a:lnTo>
                    <a:lnTo>
                      <a:pt x="110" y="113"/>
                    </a:lnTo>
                    <a:lnTo>
                      <a:pt x="107" y="113"/>
                    </a:lnTo>
                    <a:lnTo>
                      <a:pt x="104" y="121"/>
                    </a:lnTo>
                    <a:lnTo>
                      <a:pt x="88" y="121"/>
                    </a:lnTo>
                    <a:lnTo>
                      <a:pt x="89" y="117"/>
                    </a:lnTo>
                    <a:lnTo>
                      <a:pt x="85" y="116"/>
                    </a:lnTo>
                    <a:lnTo>
                      <a:pt x="85" y="117"/>
                    </a:lnTo>
                    <a:lnTo>
                      <a:pt x="83" y="116"/>
                    </a:lnTo>
                    <a:lnTo>
                      <a:pt x="80" y="113"/>
                    </a:lnTo>
                    <a:lnTo>
                      <a:pt x="80" y="119"/>
                    </a:lnTo>
                    <a:lnTo>
                      <a:pt x="86" y="124"/>
                    </a:lnTo>
                    <a:lnTo>
                      <a:pt x="88" y="127"/>
                    </a:lnTo>
                    <a:lnTo>
                      <a:pt x="85" y="125"/>
                    </a:lnTo>
                    <a:lnTo>
                      <a:pt x="81" y="129"/>
                    </a:lnTo>
                    <a:lnTo>
                      <a:pt x="80" y="138"/>
                    </a:lnTo>
                    <a:lnTo>
                      <a:pt x="77" y="140"/>
                    </a:lnTo>
                    <a:lnTo>
                      <a:pt x="72" y="138"/>
                    </a:lnTo>
                    <a:lnTo>
                      <a:pt x="64" y="130"/>
                    </a:lnTo>
                    <a:lnTo>
                      <a:pt x="62" y="125"/>
                    </a:lnTo>
                    <a:lnTo>
                      <a:pt x="64" y="121"/>
                    </a:lnTo>
                    <a:lnTo>
                      <a:pt x="62" y="119"/>
                    </a:lnTo>
                    <a:lnTo>
                      <a:pt x="58" y="121"/>
                    </a:lnTo>
                    <a:lnTo>
                      <a:pt x="48" y="117"/>
                    </a:lnTo>
                    <a:lnTo>
                      <a:pt x="42" y="124"/>
                    </a:lnTo>
                    <a:lnTo>
                      <a:pt x="40" y="122"/>
                    </a:lnTo>
                    <a:lnTo>
                      <a:pt x="26" y="127"/>
                    </a:lnTo>
                    <a:lnTo>
                      <a:pt x="23" y="125"/>
                    </a:lnTo>
                    <a:lnTo>
                      <a:pt x="21" y="133"/>
                    </a:lnTo>
                    <a:lnTo>
                      <a:pt x="13" y="130"/>
                    </a:lnTo>
                    <a:lnTo>
                      <a:pt x="8" y="132"/>
                    </a:lnTo>
                    <a:lnTo>
                      <a:pt x="2" y="130"/>
                    </a:lnTo>
                    <a:lnTo>
                      <a:pt x="0" y="125"/>
                    </a:lnTo>
                    <a:lnTo>
                      <a:pt x="7" y="124"/>
                    </a:lnTo>
                    <a:lnTo>
                      <a:pt x="20" y="105"/>
                    </a:lnTo>
                    <a:lnTo>
                      <a:pt x="35" y="105"/>
                    </a:lnTo>
                    <a:lnTo>
                      <a:pt x="51" y="101"/>
                    </a:lnTo>
                    <a:lnTo>
                      <a:pt x="53" y="103"/>
                    </a:lnTo>
                    <a:lnTo>
                      <a:pt x="61" y="105"/>
                    </a:lnTo>
                    <a:lnTo>
                      <a:pt x="64" y="101"/>
                    </a:lnTo>
                    <a:lnTo>
                      <a:pt x="59" y="92"/>
                    </a:lnTo>
                    <a:lnTo>
                      <a:pt x="64" y="84"/>
                    </a:lnTo>
                    <a:lnTo>
                      <a:pt x="61" y="72"/>
                    </a:lnTo>
                    <a:lnTo>
                      <a:pt x="64" y="69"/>
                    </a:lnTo>
                    <a:lnTo>
                      <a:pt x="67" y="71"/>
                    </a:lnTo>
                    <a:lnTo>
                      <a:pt x="67" y="72"/>
                    </a:lnTo>
                    <a:lnTo>
                      <a:pt x="64" y="77"/>
                    </a:lnTo>
                    <a:lnTo>
                      <a:pt x="69" y="82"/>
                    </a:lnTo>
                    <a:lnTo>
                      <a:pt x="74" y="82"/>
                    </a:lnTo>
                    <a:lnTo>
                      <a:pt x="83" y="72"/>
                    </a:lnTo>
                    <a:lnTo>
                      <a:pt x="86" y="63"/>
                    </a:lnTo>
                    <a:lnTo>
                      <a:pt x="89" y="61"/>
                    </a:lnTo>
                    <a:lnTo>
                      <a:pt x="89" y="45"/>
                    </a:lnTo>
                    <a:lnTo>
                      <a:pt x="86" y="34"/>
                    </a:lnTo>
                    <a:lnTo>
                      <a:pt x="85" y="29"/>
                    </a:lnTo>
                    <a:lnTo>
                      <a:pt x="78" y="27"/>
                    </a:lnTo>
                    <a:lnTo>
                      <a:pt x="80" y="22"/>
                    </a:lnTo>
                    <a:lnTo>
                      <a:pt x="75" y="14"/>
                    </a:lnTo>
                    <a:lnTo>
                      <a:pt x="77" y="11"/>
                    </a:lnTo>
                    <a:lnTo>
                      <a:pt x="74" y="8"/>
                    </a:lnTo>
                    <a:lnTo>
                      <a:pt x="75" y="5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86" y="3"/>
                    </a:lnTo>
                    <a:lnTo>
                      <a:pt x="81" y="6"/>
                    </a:lnTo>
                    <a:lnTo>
                      <a:pt x="80" y="3"/>
                    </a:lnTo>
                    <a:lnTo>
                      <a:pt x="78" y="0"/>
                    </a:lnTo>
                    <a:lnTo>
                      <a:pt x="83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75" name="Freeform 316"/>
              <p:cNvSpPr/>
              <p:nvPr/>
            </p:nvSpPr>
            <p:spPr>
              <a:xfrm>
                <a:off x="7122960" y="2085840"/>
                <a:ext cx="55080" cy="457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45720"/>
                  <a:gd name="textAreaBottom" fmla="*/ 46080 h 45720"/>
                  <a:gd name="GluePoint1X" fmla="*/ 32 w 35"/>
                  <a:gd name="GluePoint1Y" fmla="*/ 18 h 29"/>
                  <a:gd name="GluePoint2X" fmla="*/ 24 w 35"/>
                  <a:gd name="GluePoint2Y" fmla="*/ 15 h 29"/>
                  <a:gd name="GluePoint3X" fmla="*/ 21 w 35"/>
                  <a:gd name="GluePoint3Y" fmla="*/ 16 h 29"/>
                  <a:gd name="GluePoint4X" fmla="*/ 19 w 35"/>
                  <a:gd name="GluePoint4Y" fmla="*/ 18 h 29"/>
                  <a:gd name="GluePoint5X" fmla="*/ 18 w 35"/>
                  <a:gd name="GluePoint5Y" fmla="*/ 28 h 29"/>
                  <a:gd name="GluePoint6X" fmla="*/ 16 w 35"/>
                  <a:gd name="GluePoint6Y" fmla="*/ 29 h 29"/>
                  <a:gd name="GluePoint7X" fmla="*/ 11 w 35"/>
                  <a:gd name="GluePoint7Y" fmla="*/ 25 h 29"/>
                  <a:gd name="GluePoint8X" fmla="*/ 7 w 35"/>
                  <a:gd name="GluePoint8Y" fmla="*/ 18 h 29"/>
                  <a:gd name="GluePoint9X" fmla="*/ 0 w 35"/>
                  <a:gd name="GluePoint9Y" fmla="*/ 16 h 29"/>
                  <a:gd name="GluePoint10X" fmla="*/ 7 w 35"/>
                  <a:gd name="GluePoint10Y" fmla="*/ 5 h 29"/>
                  <a:gd name="GluePoint11X" fmla="*/ 15 w 35"/>
                  <a:gd name="GluePoint11Y" fmla="*/ 7 h 29"/>
                  <a:gd name="GluePoint12X" fmla="*/ 21 w 35"/>
                  <a:gd name="GluePoint12Y" fmla="*/ 0 h 29"/>
                  <a:gd name="GluePoint13X" fmla="*/ 30 w 35"/>
                  <a:gd name="GluePoint13Y" fmla="*/ 2 h 29"/>
                  <a:gd name="GluePoint14X" fmla="*/ 35 w 35"/>
                  <a:gd name="GluePoint14Y" fmla="*/ 8 h 29"/>
                  <a:gd name="GluePoint15X" fmla="*/ 32 w 35"/>
                  <a:gd name="GluePoint15Y" fmla="*/ 18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35" h="29">
                    <a:moveTo>
                      <a:pt x="32" y="18"/>
                    </a:moveTo>
                    <a:lnTo>
                      <a:pt x="24" y="15"/>
                    </a:lnTo>
                    <a:lnTo>
                      <a:pt x="21" y="16"/>
                    </a:lnTo>
                    <a:lnTo>
                      <a:pt x="19" y="18"/>
                    </a:lnTo>
                    <a:lnTo>
                      <a:pt x="18" y="28"/>
                    </a:lnTo>
                    <a:lnTo>
                      <a:pt x="16" y="29"/>
                    </a:lnTo>
                    <a:lnTo>
                      <a:pt x="11" y="25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7" y="5"/>
                    </a:lnTo>
                    <a:lnTo>
                      <a:pt x="15" y="7"/>
                    </a:lnTo>
                    <a:lnTo>
                      <a:pt x="21" y="0"/>
                    </a:lnTo>
                    <a:lnTo>
                      <a:pt x="30" y="2"/>
                    </a:lnTo>
                    <a:lnTo>
                      <a:pt x="35" y="8"/>
                    </a:lnTo>
                    <a:lnTo>
                      <a:pt x="32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76" name="Freeform 317"/>
              <p:cNvSpPr/>
              <p:nvPr/>
            </p:nvSpPr>
            <p:spPr>
              <a:xfrm>
                <a:off x="7067520" y="2098800"/>
                <a:ext cx="58320" cy="7884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78840"/>
                  <a:gd name="textAreaBottom" fmla="*/ 79200 h 78840"/>
                  <a:gd name="GluePoint1X" fmla="*/ 13 w 37"/>
                  <a:gd name="GluePoint1Y" fmla="*/ 0 h 50"/>
                  <a:gd name="GluePoint2X" fmla="*/ 10 w 37"/>
                  <a:gd name="GluePoint2Y" fmla="*/ 0 h 50"/>
                  <a:gd name="GluePoint3X" fmla="*/ 8 w 37"/>
                  <a:gd name="GluePoint3Y" fmla="*/ 5 h 50"/>
                  <a:gd name="GluePoint4X" fmla="*/ 2 w 37"/>
                  <a:gd name="GluePoint4Y" fmla="*/ 7 h 50"/>
                  <a:gd name="GluePoint5X" fmla="*/ 0 w 37"/>
                  <a:gd name="GluePoint5Y" fmla="*/ 12 h 50"/>
                  <a:gd name="GluePoint6X" fmla="*/ 7 w 37"/>
                  <a:gd name="GluePoint6Y" fmla="*/ 17 h 50"/>
                  <a:gd name="GluePoint7X" fmla="*/ 7 w 37"/>
                  <a:gd name="GluePoint7Y" fmla="*/ 18 h 50"/>
                  <a:gd name="GluePoint8X" fmla="*/ 4 w 37"/>
                  <a:gd name="GluePoint8Y" fmla="*/ 15 h 50"/>
                  <a:gd name="GluePoint9X" fmla="*/ 7 w 37"/>
                  <a:gd name="GluePoint9Y" fmla="*/ 23 h 50"/>
                  <a:gd name="GluePoint10X" fmla="*/ 10 w 37"/>
                  <a:gd name="GluePoint10Y" fmla="*/ 20 h 50"/>
                  <a:gd name="GluePoint11X" fmla="*/ 13 w 37"/>
                  <a:gd name="GluePoint11Y" fmla="*/ 21 h 50"/>
                  <a:gd name="GluePoint12X" fmla="*/ 15 w 37"/>
                  <a:gd name="GluePoint12Y" fmla="*/ 20 h 50"/>
                  <a:gd name="GluePoint13X" fmla="*/ 10 w 37"/>
                  <a:gd name="GluePoint13Y" fmla="*/ 17 h 50"/>
                  <a:gd name="GluePoint14X" fmla="*/ 10 w 37"/>
                  <a:gd name="GluePoint14Y" fmla="*/ 13 h 50"/>
                  <a:gd name="GluePoint15X" fmla="*/ 10 w 37"/>
                  <a:gd name="GluePoint15Y" fmla="*/ 13 h 50"/>
                  <a:gd name="GluePoint16X" fmla="*/ 16 w 37"/>
                  <a:gd name="GluePoint16Y" fmla="*/ 20 h 50"/>
                  <a:gd name="GluePoint17X" fmla="*/ 19 w 37"/>
                  <a:gd name="GluePoint17Y" fmla="*/ 26 h 50"/>
                  <a:gd name="GluePoint18X" fmla="*/ 18 w 37"/>
                  <a:gd name="GluePoint18Y" fmla="*/ 34 h 50"/>
                  <a:gd name="GluePoint19X" fmla="*/ 23 w 37"/>
                  <a:gd name="GluePoint19Y" fmla="*/ 45 h 50"/>
                  <a:gd name="GluePoint20X" fmla="*/ 29 w 37"/>
                  <a:gd name="GluePoint20Y" fmla="*/ 49 h 50"/>
                  <a:gd name="GluePoint21X" fmla="*/ 26 w 37"/>
                  <a:gd name="GluePoint21Y" fmla="*/ 39 h 50"/>
                  <a:gd name="GluePoint22X" fmla="*/ 29 w 37"/>
                  <a:gd name="GluePoint22Y" fmla="*/ 39 h 50"/>
                  <a:gd name="GluePoint23X" fmla="*/ 27 w 37"/>
                  <a:gd name="GluePoint23Y" fmla="*/ 42 h 50"/>
                  <a:gd name="GluePoint24X" fmla="*/ 32 w 37"/>
                  <a:gd name="GluePoint24Y" fmla="*/ 50 h 50"/>
                  <a:gd name="GluePoint25X" fmla="*/ 35 w 37"/>
                  <a:gd name="GluePoint25Y" fmla="*/ 47 h 50"/>
                  <a:gd name="GluePoint26X" fmla="*/ 35 w 37"/>
                  <a:gd name="GluePoint26Y" fmla="*/ 42 h 50"/>
                  <a:gd name="GluePoint27X" fmla="*/ 37 w 37"/>
                  <a:gd name="GluePoint27Y" fmla="*/ 44 h 50"/>
                  <a:gd name="GluePoint28X" fmla="*/ 35 w 37"/>
                  <a:gd name="GluePoint28Y" fmla="*/ 26 h 50"/>
                  <a:gd name="GluePoint29X" fmla="*/ 37 w 37"/>
                  <a:gd name="GluePoint29Y" fmla="*/ 18 h 50"/>
                  <a:gd name="GluePoint30X" fmla="*/ 34 w 37"/>
                  <a:gd name="GluePoint30Y" fmla="*/ 12 h 50"/>
                  <a:gd name="GluePoint31X" fmla="*/ 29 w 37"/>
                  <a:gd name="GluePoint31Y" fmla="*/ 12 h 50"/>
                  <a:gd name="GluePoint32X" fmla="*/ 26 w 37"/>
                  <a:gd name="GluePoint32Y" fmla="*/ 4 h 50"/>
                  <a:gd name="GluePoint33X" fmla="*/ 21 w 37"/>
                  <a:gd name="GluePoint33Y" fmla="*/ 5 h 50"/>
                  <a:gd name="GluePoint34X" fmla="*/ 15 w 37"/>
                  <a:gd name="GluePoint34Y" fmla="*/ 0 h 50"/>
                  <a:gd name="GluePoint35X" fmla="*/ 13 w 37"/>
                  <a:gd name="GluePoint35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37" h="50">
                    <a:moveTo>
                      <a:pt x="13" y="0"/>
                    </a:moveTo>
                    <a:lnTo>
                      <a:pt x="10" y="0"/>
                    </a:lnTo>
                    <a:lnTo>
                      <a:pt x="8" y="5"/>
                    </a:lnTo>
                    <a:lnTo>
                      <a:pt x="2" y="7"/>
                    </a:lnTo>
                    <a:lnTo>
                      <a:pt x="0" y="12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4" y="15"/>
                    </a:lnTo>
                    <a:lnTo>
                      <a:pt x="7" y="23"/>
                    </a:lnTo>
                    <a:lnTo>
                      <a:pt x="10" y="20"/>
                    </a:lnTo>
                    <a:lnTo>
                      <a:pt x="13" y="21"/>
                    </a:lnTo>
                    <a:lnTo>
                      <a:pt x="15" y="20"/>
                    </a:lnTo>
                    <a:lnTo>
                      <a:pt x="10" y="17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6" y="20"/>
                    </a:lnTo>
                    <a:lnTo>
                      <a:pt x="19" y="26"/>
                    </a:lnTo>
                    <a:lnTo>
                      <a:pt x="18" y="34"/>
                    </a:lnTo>
                    <a:lnTo>
                      <a:pt x="23" y="45"/>
                    </a:lnTo>
                    <a:lnTo>
                      <a:pt x="29" y="49"/>
                    </a:lnTo>
                    <a:lnTo>
                      <a:pt x="26" y="39"/>
                    </a:lnTo>
                    <a:lnTo>
                      <a:pt x="29" y="39"/>
                    </a:lnTo>
                    <a:lnTo>
                      <a:pt x="27" y="42"/>
                    </a:lnTo>
                    <a:lnTo>
                      <a:pt x="32" y="50"/>
                    </a:lnTo>
                    <a:lnTo>
                      <a:pt x="35" y="47"/>
                    </a:lnTo>
                    <a:lnTo>
                      <a:pt x="35" y="42"/>
                    </a:lnTo>
                    <a:lnTo>
                      <a:pt x="37" y="44"/>
                    </a:lnTo>
                    <a:lnTo>
                      <a:pt x="35" y="26"/>
                    </a:lnTo>
                    <a:lnTo>
                      <a:pt x="37" y="18"/>
                    </a:lnTo>
                    <a:lnTo>
                      <a:pt x="34" y="12"/>
                    </a:lnTo>
                    <a:lnTo>
                      <a:pt x="29" y="12"/>
                    </a:lnTo>
                    <a:lnTo>
                      <a:pt x="26" y="4"/>
                    </a:lnTo>
                    <a:lnTo>
                      <a:pt x="21" y="5"/>
                    </a:lnTo>
                    <a:lnTo>
                      <a:pt x="15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77" name="Freeform 318"/>
              <p:cNvSpPr/>
              <p:nvPr/>
            </p:nvSpPr>
            <p:spPr>
              <a:xfrm>
                <a:off x="7085160" y="21384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0 w 4"/>
                  <a:gd name="GluePoint1Y" fmla="*/ 0 h 6"/>
                  <a:gd name="GluePoint2X" fmla="*/ 4 w 4"/>
                  <a:gd name="GluePoint2Y" fmla="*/ 6 h 6"/>
                  <a:gd name="GluePoint3X" fmla="*/ 4 w 4"/>
                  <a:gd name="GluePoint3Y" fmla="*/ 0 h 6"/>
                  <a:gd name="GluePoint4X" fmla="*/ 0 w 4"/>
                  <a:gd name="GluePoint4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0" y="0"/>
                    </a:moveTo>
                    <a:lnTo>
                      <a:pt x="4" y="6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78" name="Freeform 319"/>
              <p:cNvSpPr/>
              <p:nvPr/>
            </p:nvSpPr>
            <p:spPr>
              <a:xfrm>
                <a:off x="4232160" y="927000"/>
                <a:ext cx="167760" cy="7092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70920"/>
                  <a:gd name="textAreaBottom" fmla="*/ 71280 h 70920"/>
                  <a:gd name="GluePoint1X" fmla="*/ 44 w 106"/>
                  <a:gd name="GluePoint1Y" fmla="*/ 7 h 45"/>
                  <a:gd name="GluePoint2X" fmla="*/ 46 w 106"/>
                  <a:gd name="GluePoint2Y" fmla="*/ 12 h 45"/>
                  <a:gd name="GluePoint3X" fmla="*/ 55 w 106"/>
                  <a:gd name="GluePoint3Y" fmla="*/ 15 h 45"/>
                  <a:gd name="GluePoint4X" fmla="*/ 52 w 106"/>
                  <a:gd name="GluePoint4Y" fmla="*/ 12 h 45"/>
                  <a:gd name="GluePoint5X" fmla="*/ 47 w 106"/>
                  <a:gd name="GluePoint5Y" fmla="*/ 4 h 45"/>
                  <a:gd name="GluePoint6X" fmla="*/ 49 w 106"/>
                  <a:gd name="GluePoint6Y" fmla="*/ 2 h 45"/>
                  <a:gd name="GluePoint7X" fmla="*/ 52 w 106"/>
                  <a:gd name="GluePoint7Y" fmla="*/ 0 h 45"/>
                  <a:gd name="GluePoint8X" fmla="*/ 55 w 106"/>
                  <a:gd name="GluePoint8Y" fmla="*/ 2 h 45"/>
                  <a:gd name="GluePoint9X" fmla="*/ 68 w 106"/>
                  <a:gd name="GluePoint9Y" fmla="*/ 5 h 45"/>
                  <a:gd name="GluePoint10X" fmla="*/ 68 w 106"/>
                  <a:gd name="GluePoint10Y" fmla="*/ 8 h 45"/>
                  <a:gd name="GluePoint11X" fmla="*/ 71 w 106"/>
                  <a:gd name="GluePoint11Y" fmla="*/ 8 h 45"/>
                  <a:gd name="GluePoint12X" fmla="*/ 71 w 106"/>
                  <a:gd name="GluePoint12Y" fmla="*/ 7 h 45"/>
                  <a:gd name="GluePoint13X" fmla="*/ 79 w 106"/>
                  <a:gd name="GluePoint13Y" fmla="*/ 8 h 45"/>
                  <a:gd name="GluePoint14X" fmla="*/ 87 w 106"/>
                  <a:gd name="GluePoint14Y" fmla="*/ 12 h 45"/>
                  <a:gd name="GluePoint15X" fmla="*/ 104 w 106"/>
                  <a:gd name="GluePoint15Y" fmla="*/ 15 h 45"/>
                  <a:gd name="GluePoint16X" fmla="*/ 104 w 106"/>
                  <a:gd name="GluePoint16Y" fmla="*/ 18 h 45"/>
                  <a:gd name="GluePoint17X" fmla="*/ 88 w 106"/>
                  <a:gd name="GluePoint17Y" fmla="*/ 20 h 45"/>
                  <a:gd name="GluePoint18X" fmla="*/ 84 w 106"/>
                  <a:gd name="GluePoint18Y" fmla="*/ 21 h 45"/>
                  <a:gd name="GluePoint19X" fmla="*/ 84 w 106"/>
                  <a:gd name="GluePoint19Y" fmla="*/ 26 h 45"/>
                  <a:gd name="GluePoint20X" fmla="*/ 81 w 106"/>
                  <a:gd name="GluePoint20Y" fmla="*/ 29 h 45"/>
                  <a:gd name="GluePoint21X" fmla="*/ 73 w 106"/>
                  <a:gd name="GluePoint21Y" fmla="*/ 34 h 45"/>
                  <a:gd name="GluePoint22X" fmla="*/ 71 w 106"/>
                  <a:gd name="GluePoint22Y" fmla="*/ 36 h 45"/>
                  <a:gd name="GluePoint23X" fmla="*/ 71 w 106"/>
                  <a:gd name="GluePoint23Y" fmla="*/ 41 h 45"/>
                  <a:gd name="GluePoint24X" fmla="*/ 69 w 106"/>
                  <a:gd name="GluePoint24Y" fmla="*/ 44 h 45"/>
                  <a:gd name="GluePoint25X" fmla="*/ 61 w 106"/>
                  <a:gd name="GluePoint25Y" fmla="*/ 45 h 45"/>
                  <a:gd name="GluePoint26X" fmla="*/ 54 w 106"/>
                  <a:gd name="GluePoint26Y" fmla="*/ 41 h 45"/>
                  <a:gd name="GluePoint27X" fmla="*/ 61 w 106"/>
                  <a:gd name="GluePoint27Y" fmla="*/ 39 h 45"/>
                  <a:gd name="GluePoint28X" fmla="*/ 41 w 106"/>
                  <a:gd name="GluePoint28Y" fmla="*/ 37 h 45"/>
                  <a:gd name="GluePoint29X" fmla="*/ 38 w 106"/>
                  <a:gd name="GluePoint29Y" fmla="*/ 34 h 45"/>
                  <a:gd name="GluePoint30X" fmla="*/ 44 w 106"/>
                  <a:gd name="GluePoint30Y" fmla="*/ 31 h 45"/>
                  <a:gd name="GluePoint31X" fmla="*/ 65 w 106"/>
                  <a:gd name="GluePoint31Y" fmla="*/ 29 h 45"/>
                  <a:gd name="GluePoint32X" fmla="*/ 63 w 106"/>
                  <a:gd name="GluePoint32Y" fmla="*/ 28 h 45"/>
                  <a:gd name="GluePoint33X" fmla="*/ 33 w 106"/>
                  <a:gd name="GluePoint33Y" fmla="*/ 29 h 45"/>
                  <a:gd name="GluePoint34X" fmla="*/ 38 w 106"/>
                  <a:gd name="GluePoint34Y" fmla="*/ 28 h 45"/>
                  <a:gd name="GluePoint35X" fmla="*/ 46 w 106"/>
                  <a:gd name="GluePoint35Y" fmla="*/ 26 h 45"/>
                  <a:gd name="GluePoint36X" fmla="*/ 58 w 106"/>
                  <a:gd name="GluePoint36Y" fmla="*/ 21 h 45"/>
                  <a:gd name="GluePoint37X" fmla="*/ 60 w 106"/>
                  <a:gd name="GluePoint37Y" fmla="*/ 18 h 45"/>
                  <a:gd name="GluePoint38X" fmla="*/ 57 w 106"/>
                  <a:gd name="GluePoint38Y" fmla="*/ 20 h 45"/>
                  <a:gd name="GluePoint39X" fmla="*/ 46 w 106"/>
                  <a:gd name="GluePoint39Y" fmla="*/ 20 h 45"/>
                  <a:gd name="GluePoint40X" fmla="*/ 47 w 106"/>
                  <a:gd name="GluePoint40Y" fmla="*/ 16 h 45"/>
                  <a:gd name="GluePoint41X" fmla="*/ 42 w 106"/>
                  <a:gd name="GluePoint41Y" fmla="*/ 18 h 45"/>
                  <a:gd name="GluePoint42X" fmla="*/ 39 w 106"/>
                  <a:gd name="GluePoint42Y" fmla="*/ 18 h 45"/>
                  <a:gd name="GluePoint43X" fmla="*/ 41 w 106"/>
                  <a:gd name="GluePoint43Y" fmla="*/ 21 h 45"/>
                  <a:gd name="GluePoint44X" fmla="*/ 36 w 106"/>
                  <a:gd name="GluePoint44Y" fmla="*/ 23 h 45"/>
                  <a:gd name="GluePoint45X" fmla="*/ 25 w 106"/>
                  <a:gd name="GluePoint45Y" fmla="*/ 24 h 45"/>
                  <a:gd name="GluePoint46X" fmla="*/ 25 w 106"/>
                  <a:gd name="GluePoint46Y" fmla="*/ 23 h 45"/>
                  <a:gd name="GluePoint47X" fmla="*/ 19 w 106"/>
                  <a:gd name="GluePoint47Y" fmla="*/ 21 h 45"/>
                  <a:gd name="GluePoint48X" fmla="*/ 14 w 106"/>
                  <a:gd name="GluePoint48Y" fmla="*/ 18 h 45"/>
                  <a:gd name="GluePoint49X" fmla="*/ 7 w 106"/>
                  <a:gd name="GluePoint49Y" fmla="*/ 15 h 45"/>
                  <a:gd name="GluePoint50X" fmla="*/ 17 w 106"/>
                  <a:gd name="GluePoint50Y" fmla="*/ 15 h 45"/>
                  <a:gd name="GluePoint51X" fmla="*/ 12 w 106"/>
                  <a:gd name="GluePoint51Y" fmla="*/ 10 h 45"/>
                  <a:gd name="GluePoint52X" fmla="*/ 9 w 106"/>
                  <a:gd name="GluePoint52Y" fmla="*/ 12 h 45"/>
                  <a:gd name="GluePoint53X" fmla="*/ 1 w 106"/>
                  <a:gd name="GluePoint53Y" fmla="*/ 10 h 45"/>
                  <a:gd name="GluePoint54X" fmla="*/ 3 w 106"/>
                  <a:gd name="GluePoint54Y" fmla="*/ 7 h 45"/>
                  <a:gd name="GluePoint55X" fmla="*/ 4 w 106"/>
                  <a:gd name="GluePoint55Y" fmla="*/ 7 h 45"/>
                  <a:gd name="GluePoint56X" fmla="*/ 7 w 106"/>
                  <a:gd name="GluePoint56Y" fmla="*/ 4 h 45"/>
                  <a:gd name="GluePoint57X" fmla="*/ 12 w 106"/>
                  <a:gd name="GluePoint57Y" fmla="*/ 4 h 45"/>
                  <a:gd name="GluePoint58X" fmla="*/ 28 w 106"/>
                  <a:gd name="GluePoint58Y" fmla="*/ 4 h 45"/>
                  <a:gd name="GluePoint59X" fmla="*/ 28 w 106"/>
                  <a:gd name="GluePoint59Y" fmla="*/ 5 h 45"/>
                  <a:gd name="GluePoint60X" fmla="*/ 23 w 106"/>
                  <a:gd name="GluePoint60Y" fmla="*/ 7 h 45"/>
                  <a:gd name="GluePoint61X" fmla="*/ 27 w 106"/>
                  <a:gd name="GluePoint61Y" fmla="*/ 8 h 45"/>
                  <a:gd name="GluePoint62X" fmla="*/ 30 w 106"/>
                  <a:gd name="GluePoint62Y" fmla="*/ 7 h 45"/>
                  <a:gd name="GluePoint63X" fmla="*/ 38 w 106"/>
                  <a:gd name="GluePoint63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6" h="45">
                    <a:moveTo>
                      <a:pt x="38" y="4"/>
                    </a:moveTo>
                    <a:lnTo>
                      <a:pt x="44" y="7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49" y="12"/>
                    </a:lnTo>
                    <a:lnTo>
                      <a:pt x="55" y="15"/>
                    </a:lnTo>
                    <a:lnTo>
                      <a:pt x="57" y="15"/>
                    </a:lnTo>
                    <a:lnTo>
                      <a:pt x="52" y="12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60" y="2"/>
                    </a:lnTo>
                    <a:lnTo>
                      <a:pt x="68" y="5"/>
                    </a:lnTo>
                    <a:lnTo>
                      <a:pt x="65" y="7"/>
                    </a:lnTo>
                    <a:lnTo>
                      <a:pt x="68" y="8"/>
                    </a:lnTo>
                    <a:lnTo>
                      <a:pt x="66" y="10"/>
                    </a:lnTo>
                    <a:lnTo>
                      <a:pt x="71" y="8"/>
                    </a:lnTo>
                    <a:lnTo>
                      <a:pt x="69" y="7"/>
                    </a:lnTo>
                    <a:lnTo>
                      <a:pt x="71" y="7"/>
                    </a:lnTo>
                    <a:lnTo>
                      <a:pt x="74" y="7"/>
                    </a:lnTo>
                    <a:lnTo>
                      <a:pt x="79" y="8"/>
                    </a:lnTo>
                    <a:lnTo>
                      <a:pt x="79" y="12"/>
                    </a:lnTo>
                    <a:lnTo>
                      <a:pt x="87" y="12"/>
                    </a:lnTo>
                    <a:lnTo>
                      <a:pt x="95" y="15"/>
                    </a:lnTo>
                    <a:lnTo>
                      <a:pt x="104" y="15"/>
                    </a:lnTo>
                    <a:lnTo>
                      <a:pt x="106" y="16"/>
                    </a:lnTo>
                    <a:lnTo>
                      <a:pt x="104" y="18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8" y="21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6"/>
                    </a:lnTo>
                    <a:lnTo>
                      <a:pt x="79" y="26"/>
                    </a:lnTo>
                    <a:lnTo>
                      <a:pt x="81" y="29"/>
                    </a:lnTo>
                    <a:lnTo>
                      <a:pt x="79" y="32"/>
                    </a:lnTo>
                    <a:lnTo>
                      <a:pt x="73" y="34"/>
                    </a:lnTo>
                    <a:lnTo>
                      <a:pt x="74" y="34"/>
                    </a:lnTo>
                    <a:lnTo>
                      <a:pt x="71" y="36"/>
                    </a:lnTo>
                    <a:lnTo>
                      <a:pt x="71" y="39"/>
                    </a:lnTo>
                    <a:lnTo>
                      <a:pt x="71" y="41"/>
                    </a:lnTo>
                    <a:lnTo>
                      <a:pt x="68" y="42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54" y="41"/>
                    </a:lnTo>
                    <a:lnTo>
                      <a:pt x="60" y="41"/>
                    </a:lnTo>
                    <a:lnTo>
                      <a:pt x="61" y="39"/>
                    </a:lnTo>
                    <a:lnTo>
                      <a:pt x="50" y="39"/>
                    </a:lnTo>
                    <a:lnTo>
                      <a:pt x="41" y="37"/>
                    </a:lnTo>
                    <a:lnTo>
                      <a:pt x="36" y="34"/>
                    </a:lnTo>
                    <a:lnTo>
                      <a:pt x="38" y="34"/>
                    </a:lnTo>
                    <a:lnTo>
                      <a:pt x="36" y="32"/>
                    </a:lnTo>
                    <a:lnTo>
                      <a:pt x="44" y="31"/>
                    </a:lnTo>
                    <a:lnTo>
                      <a:pt x="63" y="29"/>
                    </a:lnTo>
                    <a:lnTo>
                      <a:pt x="65" y="29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34" y="31"/>
                    </a:lnTo>
                    <a:lnTo>
                      <a:pt x="33" y="29"/>
                    </a:lnTo>
                    <a:lnTo>
                      <a:pt x="31" y="26"/>
                    </a:lnTo>
                    <a:lnTo>
                      <a:pt x="38" y="28"/>
                    </a:lnTo>
                    <a:lnTo>
                      <a:pt x="36" y="26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8" y="21"/>
                    </a:lnTo>
                    <a:lnTo>
                      <a:pt x="58" y="20"/>
                    </a:lnTo>
                    <a:lnTo>
                      <a:pt x="60" y="18"/>
                    </a:lnTo>
                    <a:lnTo>
                      <a:pt x="58" y="16"/>
                    </a:lnTo>
                    <a:lnTo>
                      <a:pt x="57" y="20"/>
                    </a:lnTo>
                    <a:lnTo>
                      <a:pt x="50" y="21"/>
                    </a:lnTo>
                    <a:lnTo>
                      <a:pt x="46" y="20"/>
                    </a:lnTo>
                    <a:lnTo>
                      <a:pt x="49" y="16"/>
                    </a:lnTo>
                    <a:lnTo>
                      <a:pt x="47" y="16"/>
                    </a:lnTo>
                    <a:lnTo>
                      <a:pt x="44" y="18"/>
                    </a:lnTo>
                    <a:lnTo>
                      <a:pt x="42" y="18"/>
                    </a:lnTo>
                    <a:lnTo>
                      <a:pt x="42" y="16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41" y="21"/>
                    </a:lnTo>
                    <a:lnTo>
                      <a:pt x="36" y="21"/>
                    </a:lnTo>
                    <a:lnTo>
                      <a:pt x="36" y="23"/>
                    </a:lnTo>
                    <a:lnTo>
                      <a:pt x="33" y="24"/>
                    </a:lnTo>
                    <a:lnTo>
                      <a:pt x="25" y="24"/>
                    </a:lnTo>
                    <a:lnTo>
                      <a:pt x="23" y="23"/>
                    </a:lnTo>
                    <a:lnTo>
                      <a:pt x="25" y="23"/>
                    </a:lnTo>
                    <a:lnTo>
                      <a:pt x="25" y="21"/>
                    </a:lnTo>
                    <a:lnTo>
                      <a:pt x="19" y="21"/>
                    </a:lnTo>
                    <a:lnTo>
                      <a:pt x="27" y="20"/>
                    </a:lnTo>
                    <a:lnTo>
                      <a:pt x="14" y="18"/>
                    </a:lnTo>
                    <a:lnTo>
                      <a:pt x="11" y="16"/>
                    </a:lnTo>
                    <a:lnTo>
                      <a:pt x="7" y="15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6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7" y="4"/>
                    </a:lnTo>
                    <a:lnTo>
                      <a:pt x="14" y="5"/>
                    </a:lnTo>
                    <a:lnTo>
                      <a:pt x="12" y="4"/>
                    </a:lnTo>
                    <a:lnTo>
                      <a:pt x="17" y="5"/>
                    </a:lnTo>
                    <a:lnTo>
                      <a:pt x="28" y="4"/>
                    </a:lnTo>
                    <a:lnTo>
                      <a:pt x="30" y="4"/>
                    </a:lnTo>
                    <a:lnTo>
                      <a:pt x="28" y="5"/>
                    </a:lnTo>
                    <a:lnTo>
                      <a:pt x="27" y="7"/>
                    </a:lnTo>
                    <a:lnTo>
                      <a:pt x="23" y="7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34" y="12"/>
                    </a:lnTo>
                    <a:lnTo>
                      <a:pt x="30" y="7"/>
                    </a:lnTo>
                    <a:lnTo>
                      <a:pt x="34" y="4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79" name="Freeform 320"/>
              <p:cNvSpPr/>
              <p:nvPr/>
            </p:nvSpPr>
            <p:spPr>
              <a:xfrm>
                <a:off x="4232160" y="950760"/>
                <a:ext cx="23400" cy="140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4040"/>
                  <a:gd name="textAreaBottom" fmla="*/ 14400 h 14040"/>
                  <a:gd name="GluePoint1X" fmla="*/ 0 w 15"/>
                  <a:gd name="GluePoint1Y" fmla="*/ 0 h 9"/>
                  <a:gd name="GluePoint2X" fmla="*/ 6 w 15"/>
                  <a:gd name="GluePoint2Y" fmla="*/ 1 h 9"/>
                  <a:gd name="GluePoint3X" fmla="*/ 7 w 15"/>
                  <a:gd name="GluePoint3Y" fmla="*/ 5 h 9"/>
                  <a:gd name="GluePoint4X" fmla="*/ 12 w 15"/>
                  <a:gd name="GluePoint4Y" fmla="*/ 6 h 9"/>
                  <a:gd name="GluePoint5X" fmla="*/ 15 w 15"/>
                  <a:gd name="GluePoint5Y" fmla="*/ 9 h 9"/>
                  <a:gd name="GluePoint6X" fmla="*/ 4 w 15"/>
                  <a:gd name="GluePoint6Y" fmla="*/ 5 h 9"/>
                  <a:gd name="GluePoint7X" fmla="*/ 0 w 15"/>
                  <a:gd name="GluePoint7Y" fmla="*/ 1 h 9"/>
                  <a:gd name="GluePoint8X" fmla="*/ 0 w 15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9">
                    <a:moveTo>
                      <a:pt x="0" y="0"/>
                    </a:moveTo>
                    <a:lnTo>
                      <a:pt x="6" y="1"/>
                    </a:lnTo>
                    <a:lnTo>
                      <a:pt x="7" y="5"/>
                    </a:lnTo>
                    <a:lnTo>
                      <a:pt x="12" y="6"/>
                    </a:lnTo>
                    <a:lnTo>
                      <a:pt x="15" y="9"/>
                    </a:lnTo>
                    <a:lnTo>
                      <a:pt x="4" y="5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80" name="Freeform 321"/>
              <p:cNvSpPr/>
              <p:nvPr/>
            </p:nvSpPr>
            <p:spPr>
              <a:xfrm>
                <a:off x="4383000" y="95580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1 w 22"/>
                  <a:gd name="GluePoint1Y" fmla="*/ 0 h 6"/>
                  <a:gd name="GluePoint2X" fmla="*/ 22 w 22"/>
                  <a:gd name="GluePoint2Y" fmla="*/ 2 h 6"/>
                  <a:gd name="GluePoint3X" fmla="*/ 19 w 22"/>
                  <a:gd name="GluePoint3Y" fmla="*/ 3 h 6"/>
                  <a:gd name="GluePoint4X" fmla="*/ 19 w 22"/>
                  <a:gd name="GluePoint4Y" fmla="*/ 5 h 6"/>
                  <a:gd name="GluePoint5X" fmla="*/ 8 w 22"/>
                  <a:gd name="GluePoint5Y" fmla="*/ 6 h 6"/>
                  <a:gd name="GluePoint6X" fmla="*/ 5 w 22"/>
                  <a:gd name="GluePoint6Y" fmla="*/ 5 h 6"/>
                  <a:gd name="GluePoint7X" fmla="*/ 5 w 22"/>
                  <a:gd name="GluePoint7Y" fmla="*/ 3 h 6"/>
                  <a:gd name="GluePoint8X" fmla="*/ 0 w 22"/>
                  <a:gd name="GluePoint8Y" fmla="*/ 2 h 6"/>
                  <a:gd name="GluePoint9X" fmla="*/ 11 w 22"/>
                  <a:gd name="GluePoint9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1" y="0"/>
                    </a:moveTo>
                    <a:lnTo>
                      <a:pt x="22" y="2"/>
                    </a:lnTo>
                    <a:lnTo>
                      <a:pt x="19" y="3"/>
                    </a:lnTo>
                    <a:lnTo>
                      <a:pt x="19" y="5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0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81" name="Freeform 322"/>
              <p:cNvSpPr/>
              <p:nvPr/>
            </p:nvSpPr>
            <p:spPr>
              <a:xfrm>
                <a:off x="4395960" y="963720"/>
                <a:ext cx="64800" cy="2016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20160"/>
                  <a:gd name="textAreaBottom" fmla="*/ 20520 h 20160"/>
                  <a:gd name="GluePoint1X" fmla="*/ 19 w 41"/>
                  <a:gd name="GluePoint1Y" fmla="*/ 0 h 13"/>
                  <a:gd name="GluePoint2X" fmla="*/ 24 w 41"/>
                  <a:gd name="GluePoint2Y" fmla="*/ 1 h 13"/>
                  <a:gd name="GluePoint3X" fmla="*/ 20 w 41"/>
                  <a:gd name="GluePoint3Y" fmla="*/ 3 h 13"/>
                  <a:gd name="GluePoint4X" fmla="*/ 22 w 41"/>
                  <a:gd name="GluePoint4Y" fmla="*/ 5 h 13"/>
                  <a:gd name="GluePoint5X" fmla="*/ 30 w 41"/>
                  <a:gd name="GluePoint5Y" fmla="*/ 6 h 13"/>
                  <a:gd name="GluePoint6X" fmla="*/ 33 w 41"/>
                  <a:gd name="GluePoint6Y" fmla="*/ 5 h 13"/>
                  <a:gd name="GluePoint7X" fmla="*/ 41 w 41"/>
                  <a:gd name="GluePoint7Y" fmla="*/ 8 h 13"/>
                  <a:gd name="GluePoint8X" fmla="*/ 33 w 41"/>
                  <a:gd name="GluePoint8Y" fmla="*/ 8 h 13"/>
                  <a:gd name="GluePoint9X" fmla="*/ 28 w 41"/>
                  <a:gd name="GluePoint9Y" fmla="*/ 11 h 13"/>
                  <a:gd name="GluePoint10X" fmla="*/ 20 w 41"/>
                  <a:gd name="GluePoint10Y" fmla="*/ 13 h 13"/>
                  <a:gd name="GluePoint11X" fmla="*/ 17 w 41"/>
                  <a:gd name="GluePoint11Y" fmla="*/ 13 h 13"/>
                  <a:gd name="GluePoint12X" fmla="*/ 20 w 41"/>
                  <a:gd name="GluePoint12Y" fmla="*/ 9 h 13"/>
                  <a:gd name="GluePoint13X" fmla="*/ 1 w 41"/>
                  <a:gd name="GluePoint13Y" fmla="*/ 11 h 13"/>
                  <a:gd name="GluePoint14X" fmla="*/ 6 w 41"/>
                  <a:gd name="GluePoint14Y" fmla="*/ 5 h 13"/>
                  <a:gd name="GluePoint15X" fmla="*/ 0 w 41"/>
                  <a:gd name="GluePoint15Y" fmla="*/ 1 h 13"/>
                  <a:gd name="GluePoint16X" fmla="*/ 19 w 41"/>
                  <a:gd name="GluePoint1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13">
                    <a:moveTo>
                      <a:pt x="19" y="0"/>
                    </a:moveTo>
                    <a:lnTo>
                      <a:pt x="24" y="1"/>
                    </a:lnTo>
                    <a:lnTo>
                      <a:pt x="20" y="3"/>
                    </a:lnTo>
                    <a:lnTo>
                      <a:pt x="22" y="5"/>
                    </a:lnTo>
                    <a:lnTo>
                      <a:pt x="30" y="6"/>
                    </a:lnTo>
                    <a:lnTo>
                      <a:pt x="33" y="5"/>
                    </a:lnTo>
                    <a:lnTo>
                      <a:pt x="41" y="8"/>
                    </a:lnTo>
                    <a:lnTo>
                      <a:pt x="33" y="8"/>
                    </a:lnTo>
                    <a:lnTo>
                      <a:pt x="28" y="11"/>
                    </a:lnTo>
                    <a:lnTo>
                      <a:pt x="20" y="13"/>
                    </a:lnTo>
                    <a:lnTo>
                      <a:pt x="17" y="13"/>
                    </a:lnTo>
                    <a:lnTo>
                      <a:pt x="20" y="9"/>
                    </a:lnTo>
                    <a:lnTo>
                      <a:pt x="1" y="11"/>
                    </a:lnTo>
                    <a:lnTo>
                      <a:pt x="6" y="5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82" name="Freeform 323"/>
              <p:cNvSpPr/>
              <p:nvPr/>
            </p:nvSpPr>
            <p:spPr>
              <a:xfrm>
                <a:off x="4332240" y="920880"/>
                <a:ext cx="149040" cy="2520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25200"/>
                  <a:gd name="textAreaBottom" fmla="*/ 25560 h 25200"/>
                  <a:gd name="GluePoint1X" fmla="*/ 54 w 94"/>
                  <a:gd name="GluePoint1Y" fmla="*/ 0 h 16"/>
                  <a:gd name="GluePoint2X" fmla="*/ 54 w 94"/>
                  <a:gd name="GluePoint2Y" fmla="*/ 1 h 16"/>
                  <a:gd name="GluePoint3X" fmla="*/ 52 w 94"/>
                  <a:gd name="GluePoint3Y" fmla="*/ 4 h 16"/>
                  <a:gd name="GluePoint4X" fmla="*/ 60 w 94"/>
                  <a:gd name="GluePoint4Y" fmla="*/ 3 h 16"/>
                  <a:gd name="GluePoint5X" fmla="*/ 59 w 94"/>
                  <a:gd name="GluePoint5Y" fmla="*/ 3 h 16"/>
                  <a:gd name="GluePoint6X" fmla="*/ 70 w 94"/>
                  <a:gd name="GluePoint6Y" fmla="*/ 1 h 16"/>
                  <a:gd name="GluePoint7X" fmla="*/ 75 w 94"/>
                  <a:gd name="GluePoint7Y" fmla="*/ 3 h 16"/>
                  <a:gd name="GluePoint8X" fmla="*/ 75 w 94"/>
                  <a:gd name="GluePoint8Y" fmla="*/ 3 h 16"/>
                  <a:gd name="GluePoint9X" fmla="*/ 92 w 94"/>
                  <a:gd name="GluePoint9Y" fmla="*/ 6 h 16"/>
                  <a:gd name="GluePoint10X" fmla="*/ 92 w 94"/>
                  <a:gd name="GluePoint10Y" fmla="*/ 8 h 16"/>
                  <a:gd name="GluePoint11X" fmla="*/ 83 w 94"/>
                  <a:gd name="GluePoint11Y" fmla="*/ 11 h 16"/>
                  <a:gd name="GluePoint12X" fmla="*/ 68 w 94"/>
                  <a:gd name="GluePoint12Y" fmla="*/ 14 h 16"/>
                  <a:gd name="GluePoint13X" fmla="*/ 56 w 94"/>
                  <a:gd name="GluePoint13Y" fmla="*/ 16 h 16"/>
                  <a:gd name="GluePoint14X" fmla="*/ 52 w 94"/>
                  <a:gd name="GluePoint14Y" fmla="*/ 12 h 16"/>
                  <a:gd name="GluePoint15X" fmla="*/ 24 w 94"/>
                  <a:gd name="GluePoint15Y" fmla="*/ 11 h 16"/>
                  <a:gd name="GluePoint16X" fmla="*/ 32 w 94"/>
                  <a:gd name="GluePoint16Y" fmla="*/ 9 h 16"/>
                  <a:gd name="GluePoint17X" fmla="*/ 45 w 94"/>
                  <a:gd name="GluePoint17Y" fmla="*/ 9 h 16"/>
                  <a:gd name="GluePoint18X" fmla="*/ 43 w 94"/>
                  <a:gd name="GluePoint18Y" fmla="*/ 8 h 16"/>
                  <a:gd name="GluePoint19X" fmla="*/ 8 w 94"/>
                  <a:gd name="GluePoint19Y" fmla="*/ 6 h 16"/>
                  <a:gd name="GluePoint20X" fmla="*/ 0 w 94"/>
                  <a:gd name="GluePoint20Y" fmla="*/ 4 h 16"/>
                  <a:gd name="GluePoint21X" fmla="*/ 19 w 94"/>
                  <a:gd name="GluePoint21Y" fmla="*/ 4 h 16"/>
                  <a:gd name="GluePoint22X" fmla="*/ 19 w 94"/>
                  <a:gd name="GluePoint22Y" fmla="*/ 4 h 16"/>
                  <a:gd name="GluePoint23X" fmla="*/ 16 w 94"/>
                  <a:gd name="GluePoint23Y" fmla="*/ 3 h 16"/>
                  <a:gd name="GluePoint24X" fmla="*/ 14 w 94"/>
                  <a:gd name="GluePoint24Y" fmla="*/ 1 h 16"/>
                  <a:gd name="GluePoint25X" fmla="*/ 21 w 94"/>
                  <a:gd name="GluePoint25Y" fmla="*/ 3 h 16"/>
                  <a:gd name="GluePoint26X" fmla="*/ 21 w 94"/>
                  <a:gd name="GluePoint26Y" fmla="*/ 1 h 16"/>
                  <a:gd name="GluePoint27X" fmla="*/ 18 w 94"/>
                  <a:gd name="GluePoint27Y" fmla="*/ 1 h 16"/>
                  <a:gd name="GluePoint28X" fmla="*/ 32 w 94"/>
                  <a:gd name="GluePoint28Y" fmla="*/ 3 h 16"/>
                  <a:gd name="GluePoint29X" fmla="*/ 41 w 94"/>
                  <a:gd name="GluePoint29Y" fmla="*/ 3 h 16"/>
                  <a:gd name="GluePoint30X" fmla="*/ 46 w 94"/>
                  <a:gd name="GluePoint30Y" fmla="*/ 6 h 16"/>
                  <a:gd name="GluePoint31X" fmla="*/ 46 w 94"/>
                  <a:gd name="GluePoint31Y" fmla="*/ 4 h 16"/>
                  <a:gd name="GluePoint32X" fmla="*/ 46 w 94"/>
                  <a:gd name="GluePoint32Y" fmla="*/ 1 h 16"/>
                  <a:gd name="GluePoint33X" fmla="*/ 49 w 94"/>
                  <a:gd name="GluePoint33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94" h="16">
                    <a:moveTo>
                      <a:pt x="49" y="0"/>
                    </a:moveTo>
                    <a:lnTo>
                      <a:pt x="54" y="0"/>
                    </a:lnTo>
                    <a:lnTo>
                      <a:pt x="52" y="1"/>
                    </a:lnTo>
                    <a:lnTo>
                      <a:pt x="54" y="1"/>
                    </a:lnTo>
                    <a:lnTo>
                      <a:pt x="52" y="3"/>
                    </a:lnTo>
                    <a:lnTo>
                      <a:pt x="52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67" y="3"/>
                    </a:lnTo>
                    <a:lnTo>
                      <a:pt x="70" y="1"/>
                    </a:lnTo>
                    <a:lnTo>
                      <a:pt x="70" y="3"/>
                    </a:lnTo>
                    <a:lnTo>
                      <a:pt x="75" y="3"/>
                    </a:lnTo>
                    <a:lnTo>
                      <a:pt x="73" y="3"/>
                    </a:lnTo>
                    <a:lnTo>
                      <a:pt x="75" y="3"/>
                    </a:lnTo>
                    <a:lnTo>
                      <a:pt x="92" y="4"/>
                    </a:lnTo>
                    <a:lnTo>
                      <a:pt x="92" y="6"/>
                    </a:lnTo>
                    <a:lnTo>
                      <a:pt x="94" y="6"/>
                    </a:lnTo>
                    <a:lnTo>
                      <a:pt x="92" y="8"/>
                    </a:lnTo>
                    <a:lnTo>
                      <a:pt x="81" y="11"/>
                    </a:lnTo>
                    <a:lnTo>
                      <a:pt x="83" y="11"/>
                    </a:lnTo>
                    <a:lnTo>
                      <a:pt x="81" y="12"/>
                    </a:lnTo>
                    <a:lnTo>
                      <a:pt x="68" y="14"/>
                    </a:lnTo>
                    <a:lnTo>
                      <a:pt x="65" y="16"/>
                    </a:lnTo>
                    <a:lnTo>
                      <a:pt x="56" y="16"/>
                    </a:lnTo>
                    <a:lnTo>
                      <a:pt x="52" y="14"/>
                    </a:lnTo>
                    <a:lnTo>
                      <a:pt x="52" y="12"/>
                    </a:lnTo>
                    <a:lnTo>
                      <a:pt x="35" y="14"/>
                    </a:lnTo>
                    <a:lnTo>
                      <a:pt x="24" y="11"/>
                    </a:lnTo>
                    <a:lnTo>
                      <a:pt x="37" y="11"/>
                    </a:lnTo>
                    <a:lnTo>
                      <a:pt x="32" y="9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14" y="9"/>
                    </a:lnTo>
                    <a:lnTo>
                      <a:pt x="8" y="6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11" y="3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22" y="1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18" y="1"/>
                    </a:lnTo>
                    <a:lnTo>
                      <a:pt x="21" y="0"/>
                    </a:lnTo>
                    <a:lnTo>
                      <a:pt x="32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6" y="6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6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83" name="Freeform 324"/>
              <p:cNvSpPr/>
              <p:nvPr/>
            </p:nvSpPr>
            <p:spPr>
              <a:xfrm>
                <a:off x="4575240" y="976320"/>
                <a:ext cx="2979360" cy="915480"/>
              </a:xfrm>
              <a:custGeom>
                <a:avLst/>
                <a:gdLst>
                  <a:gd name="textAreaLeft" fmla="*/ 0 w 2979360"/>
                  <a:gd name="textAreaRight" fmla="*/ 2979720 w 2979360"/>
                  <a:gd name="textAreaTop" fmla="*/ 0 h 915480"/>
                  <a:gd name="textAreaBottom" fmla="*/ 915840 h 915480"/>
                  <a:gd name="GluePoint1X" fmla="*/ 1116 w 1182"/>
                  <a:gd name="GluePoint1Y" fmla="*/ 145 h 359"/>
                  <a:gd name="GluePoint2X" fmla="*/ 1069 w 1182"/>
                  <a:gd name="GluePoint2Y" fmla="*/ 162 h 359"/>
                  <a:gd name="GluePoint3X" fmla="*/ 1103 w 1182"/>
                  <a:gd name="GluePoint3Y" fmla="*/ 203 h 359"/>
                  <a:gd name="GluePoint4X" fmla="*/ 1107 w 1182"/>
                  <a:gd name="GluePoint4Y" fmla="*/ 232 h 359"/>
                  <a:gd name="GluePoint5X" fmla="*/ 1043 w 1182"/>
                  <a:gd name="GluePoint5Y" fmla="*/ 167 h 359"/>
                  <a:gd name="GluePoint6X" fmla="*/ 1035 w 1182"/>
                  <a:gd name="GluePoint6Y" fmla="*/ 145 h 359"/>
                  <a:gd name="GluePoint7X" fmla="*/ 995 w 1182"/>
                  <a:gd name="GluePoint7Y" fmla="*/ 167 h 359"/>
                  <a:gd name="GluePoint8X" fmla="*/ 953 w 1182"/>
                  <a:gd name="GluePoint8Y" fmla="*/ 166 h 359"/>
                  <a:gd name="GluePoint9X" fmla="*/ 905 w 1182"/>
                  <a:gd name="GluePoint9Y" fmla="*/ 185 h 359"/>
                  <a:gd name="GluePoint10X" fmla="*/ 920 w 1182"/>
                  <a:gd name="GluePoint10Y" fmla="*/ 228 h 359"/>
                  <a:gd name="GluePoint11X" fmla="*/ 962 w 1182"/>
                  <a:gd name="GluePoint11Y" fmla="*/ 240 h 359"/>
                  <a:gd name="GluePoint12X" fmla="*/ 952 w 1182"/>
                  <a:gd name="GluePoint12Y" fmla="*/ 336 h 359"/>
                  <a:gd name="GluePoint13X" fmla="*/ 951 w 1182"/>
                  <a:gd name="GluePoint13Y" fmla="*/ 317 h 359"/>
                  <a:gd name="GluePoint14X" fmla="*/ 859 w 1182"/>
                  <a:gd name="GluePoint14Y" fmla="*/ 256 h 359"/>
                  <a:gd name="GluePoint15X" fmla="*/ 790 w 1182"/>
                  <a:gd name="GluePoint15Y" fmla="*/ 270 h 359"/>
                  <a:gd name="GluePoint16X" fmla="*/ 645 w 1182"/>
                  <a:gd name="GluePoint16Y" fmla="*/ 249 h 359"/>
                  <a:gd name="GluePoint17X" fmla="*/ 534 w 1182"/>
                  <a:gd name="GluePoint17Y" fmla="*/ 277 h 359"/>
                  <a:gd name="GluePoint18X" fmla="*/ 420 w 1182"/>
                  <a:gd name="GluePoint18Y" fmla="*/ 221 h 359"/>
                  <a:gd name="GluePoint19X" fmla="*/ 388 w 1182"/>
                  <a:gd name="GluePoint19Y" fmla="*/ 223 h 359"/>
                  <a:gd name="GluePoint20X" fmla="*/ 324 w 1182"/>
                  <a:gd name="GluePoint20Y" fmla="*/ 218 h 359"/>
                  <a:gd name="GluePoint21X" fmla="*/ 301 w 1182"/>
                  <a:gd name="GluePoint21Y" fmla="*/ 239 h 359"/>
                  <a:gd name="GluePoint22X" fmla="*/ 279 w 1182"/>
                  <a:gd name="GluePoint22Y" fmla="*/ 254 h 359"/>
                  <a:gd name="GluePoint23X" fmla="*/ 228 w 1182"/>
                  <a:gd name="GluePoint23Y" fmla="*/ 249 h 359"/>
                  <a:gd name="GluePoint24X" fmla="*/ 196 w 1182"/>
                  <a:gd name="GluePoint24Y" fmla="*/ 274 h 359"/>
                  <a:gd name="GluePoint25X" fmla="*/ 211 w 1182"/>
                  <a:gd name="GluePoint25Y" fmla="*/ 304 h 359"/>
                  <a:gd name="GluePoint26X" fmla="*/ 215 w 1182"/>
                  <a:gd name="GluePoint26Y" fmla="*/ 355 h 359"/>
                  <a:gd name="GluePoint27X" fmla="*/ 118 w 1182"/>
                  <a:gd name="GluePoint27Y" fmla="*/ 314 h 359"/>
                  <a:gd name="GluePoint28X" fmla="*/ 137 w 1182"/>
                  <a:gd name="GluePoint28Y" fmla="*/ 287 h 359"/>
                  <a:gd name="GluePoint29X" fmla="*/ 97 w 1182"/>
                  <a:gd name="GluePoint29Y" fmla="*/ 259 h 359"/>
                  <a:gd name="GluePoint30X" fmla="*/ 59 w 1182"/>
                  <a:gd name="GluePoint30Y" fmla="*/ 225 h 359"/>
                  <a:gd name="GluePoint31X" fmla="*/ 16 w 1182"/>
                  <a:gd name="GluePoint31Y" fmla="*/ 186 h 359"/>
                  <a:gd name="GluePoint32X" fmla="*/ 11 w 1182"/>
                  <a:gd name="GluePoint32Y" fmla="*/ 156 h 359"/>
                  <a:gd name="GluePoint33X" fmla="*/ 13 w 1182"/>
                  <a:gd name="GluePoint33Y" fmla="*/ 87 h 359"/>
                  <a:gd name="GluePoint34X" fmla="*/ 30 w 1182"/>
                  <a:gd name="GluePoint34Y" fmla="*/ 69 h 359"/>
                  <a:gd name="GluePoint35X" fmla="*/ 49 w 1182"/>
                  <a:gd name="GluePoint35Y" fmla="*/ 98 h 359"/>
                  <a:gd name="GluePoint36X" fmla="*/ 79 w 1182"/>
                  <a:gd name="GluePoint36Y" fmla="*/ 118 h 359"/>
                  <a:gd name="GluePoint37X" fmla="*/ 121 w 1182"/>
                  <a:gd name="GluePoint37Y" fmla="*/ 105 h 359"/>
                  <a:gd name="GluePoint38X" fmla="*/ 136 w 1182"/>
                  <a:gd name="GluePoint38Y" fmla="*/ 97 h 359"/>
                  <a:gd name="GluePoint39X" fmla="*/ 180 w 1182"/>
                  <a:gd name="GluePoint39Y" fmla="*/ 79 h 359"/>
                  <a:gd name="GluePoint40X" fmla="*/ 222 w 1182"/>
                  <a:gd name="GluePoint40Y" fmla="*/ 78 h 359"/>
                  <a:gd name="GluePoint41X" fmla="*/ 266 w 1182"/>
                  <a:gd name="GluePoint41Y" fmla="*/ 65 h 359"/>
                  <a:gd name="GluePoint42X" fmla="*/ 288 w 1182"/>
                  <a:gd name="GluePoint42Y" fmla="*/ 53 h 359"/>
                  <a:gd name="GluePoint43X" fmla="*/ 302 w 1182"/>
                  <a:gd name="GluePoint43Y" fmla="*/ 96 h 359"/>
                  <a:gd name="GluePoint44X" fmla="*/ 346 w 1182"/>
                  <a:gd name="GluePoint44Y" fmla="*/ 82 h 359"/>
                  <a:gd name="GluePoint45X" fmla="*/ 312 w 1182"/>
                  <a:gd name="GluePoint45Y" fmla="*/ 68 h 359"/>
                  <a:gd name="GluePoint46X" fmla="*/ 334 w 1182"/>
                  <a:gd name="GluePoint46Y" fmla="*/ 55 h 359"/>
                  <a:gd name="GluePoint47X" fmla="*/ 363 w 1182"/>
                  <a:gd name="GluePoint47Y" fmla="*/ 55 h 359"/>
                  <a:gd name="GluePoint48X" fmla="*/ 357 w 1182"/>
                  <a:gd name="GluePoint48Y" fmla="*/ 47 h 359"/>
                  <a:gd name="GluePoint49X" fmla="*/ 369 w 1182"/>
                  <a:gd name="GluePoint49Y" fmla="*/ 29 h 359"/>
                  <a:gd name="GluePoint50X" fmla="*/ 414 w 1182"/>
                  <a:gd name="GluePoint50Y" fmla="*/ 13 h 359"/>
                  <a:gd name="GluePoint51X" fmla="*/ 443 w 1182"/>
                  <a:gd name="GluePoint51Y" fmla="*/ 0 h 359"/>
                  <a:gd name="GluePoint52X" fmla="*/ 518 w 1182"/>
                  <a:gd name="GluePoint52Y" fmla="*/ 11 h 359"/>
                  <a:gd name="GluePoint53X" fmla="*/ 506 w 1182"/>
                  <a:gd name="GluePoint53Y" fmla="*/ 41 h 359"/>
                  <a:gd name="GluePoint54X" fmla="*/ 534 w 1182"/>
                  <a:gd name="GluePoint54Y" fmla="*/ 30 h 359"/>
                  <a:gd name="GluePoint55X" fmla="*/ 602 w 1182"/>
                  <a:gd name="GluePoint55Y" fmla="*/ 40 h 359"/>
                  <a:gd name="GluePoint56X" fmla="*/ 672 w 1182"/>
                  <a:gd name="GluePoint56Y" fmla="*/ 49 h 359"/>
                  <a:gd name="GluePoint57X" fmla="*/ 749 w 1182"/>
                  <a:gd name="GluePoint57Y" fmla="*/ 50 h 359"/>
                  <a:gd name="GluePoint58X" fmla="*/ 842 w 1182"/>
                  <a:gd name="GluePoint58Y" fmla="*/ 56 h 359"/>
                  <a:gd name="GluePoint59X" fmla="*/ 967 w 1182"/>
                  <a:gd name="GluePoint59Y" fmla="*/ 68 h 359"/>
                  <a:gd name="GluePoint60X" fmla="*/ 1092 w 1182"/>
                  <a:gd name="GluePoint60Y" fmla="*/ 83 h 3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1182" h="359">
                    <a:moveTo>
                      <a:pt x="1122" y="122"/>
                    </a:moveTo>
                    <a:cubicBezTo>
                      <a:pt x="1125" y="123"/>
                      <a:pt x="1125" y="123"/>
                      <a:pt x="1125" y="123"/>
                    </a:cubicBezTo>
                    <a:cubicBezTo>
                      <a:pt x="1134" y="128"/>
                      <a:pt x="1134" y="128"/>
                      <a:pt x="1134" y="128"/>
                    </a:cubicBezTo>
                    <a:cubicBezTo>
                      <a:pt x="1143" y="132"/>
                      <a:pt x="1143" y="132"/>
                      <a:pt x="1143" y="132"/>
                    </a:cubicBezTo>
                    <a:cubicBezTo>
                      <a:pt x="1140" y="132"/>
                      <a:pt x="1140" y="132"/>
                      <a:pt x="1140" y="132"/>
                    </a:cubicBezTo>
                    <a:cubicBezTo>
                      <a:pt x="1148" y="135"/>
                      <a:pt x="1148" y="135"/>
                      <a:pt x="1148" y="135"/>
                    </a:cubicBezTo>
                    <a:cubicBezTo>
                      <a:pt x="1150" y="139"/>
                      <a:pt x="1150" y="139"/>
                      <a:pt x="1150" y="139"/>
                    </a:cubicBezTo>
                    <a:cubicBezTo>
                      <a:pt x="1134" y="137"/>
                      <a:pt x="1134" y="137"/>
                      <a:pt x="1134" y="137"/>
                    </a:cubicBezTo>
                    <a:cubicBezTo>
                      <a:pt x="1133" y="137"/>
                      <a:pt x="1133" y="137"/>
                      <a:pt x="1133" y="137"/>
                    </a:cubicBezTo>
                    <a:cubicBezTo>
                      <a:pt x="1122" y="141"/>
                      <a:pt x="1122" y="141"/>
                      <a:pt x="1122" y="141"/>
                    </a:cubicBezTo>
                    <a:cubicBezTo>
                      <a:pt x="1124" y="143"/>
                      <a:pt x="1124" y="143"/>
                      <a:pt x="1124" y="143"/>
                    </a:cubicBezTo>
                    <a:cubicBezTo>
                      <a:pt x="1119" y="146"/>
                      <a:pt x="1119" y="146"/>
                      <a:pt x="1119" y="146"/>
                    </a:cubicBezTo>
                    <a:cubicBezTo>
                      <a:pt x="1116" y="145"/>
                      <a:pt x="1116" y="145"/>
                      <a:pt x="1116" y="145"/>
                    </a:cubicBezTo>
                    <a:cubicBezTo>
                      <a:pt x="1117" y="148"/>
                      <a:pt x="1117" y="148"/>
                      <a:pt x="1117" y="148"/>
                    </a:cubicBezTo>
                    <a:cubicBezTo>
                      <a:pt x="1114" y="150"/>
                      <a:pt x="1114" y="150"/>
                      <a:pt x="1114" y="150"/>
                    </a:cubicBezTo>
                    <a:cubicBezTo>
                      <a:pt x="1116" y="152"/>
                      <a:pt x="1116" y="152"/>
                      <a:pt x="1116" y="152"/>
                    </a:cubicBezTo>
                    <a:cubicBezTo>
                      <a:pt x="1110" y="158"/>
                      <a:pt x="1110" y="158"/>
                      <a:pt x="1110" y="158"/>
                    </a:cubicBezTo>
                    <a:cubicBezTo>
                      <a:pt x="1114" y="163"/>
                      <a:pt x="1114" y="163"/>
                      <a:pt x="1114" y="163"/>
                    </a:cubicBezTo>
                    <a:cubicBezTo>
                      <a:pt x="1100" y="157"/>
                      <a:pt x="1100" y="157"/>
                      <a:pt x="1100" y="157"/>
                    </a:cubicBezTo>
                    <a:cubicBezTo>
                      <a:pt x="1089" y="156"/>
                      <a:pt x="1089" y="156"/>
                      <a:pt x="1089" y="156"/>
                    </a:cubicBezTo>
                    <a:cubicBezTo>
                      <a:pt x="1083" y="158"/>
                      <a:pt x="1083" y="158"/>
                      <a:pt x="1083" y="158"/>
                    </a:cubicBezTo>
                    <a:cubicBezTo>
                      <a:pt x="1084" y="164"/>
                      <a:pt x="1084" y="164"/>
                      <a:pt x="1084" y="164"/>
                    </a:cubicBezTo>
                    <a:cubicBezTo>
                      <a:pt x="1075" y="157"/>
                      <a:pt x="1075" y="157"/>
                      <a:pt x="1075" y="157"/>
                    </a:cubicBezTo>
                    <a:cubicBezTo>
                      <a:pt x="1072" y="161"/>
                      <a:pt x="1072" y="161"/>
                      <a:pt x="1072" y="161"/>
                    </a:cubicBezTo>
                    <a:cubicBezTo>
                      <a:pt x="1075" y="164"/>
                      <a:pt x="1075" y="164"/>
                      <a:pt x="1075" y="164"/>
                    </a:cubicBezTo>
                    <a:cubicBezTo>
                      <a:pt x="1069" y="162"/>
                      <a:pt x="1069" y="162"/>
                      <a:pt x="1069" y="162"/>
                    </a:cubicBezTo>
                    <a:cubicBezTo>
                      <a:pt x="1063" y="164"/>
                      <a:pt x="1063" y="164"/>
                      <a:pt x="1063" y="164"/>
                    </a:cubicBezTo>
                    <a:cubicBezTo>
                      <a:pt x="1069" y="171"/>
                      <a:pt x="1069" y="171"/>
                      <a:pt x="1069" y="171"/>
                    </a:cubicBezTo>
                    <a:cubicBezTo>
                      <a:pt x="1067" y="171"/>
                      <a:pt x="1067" y="171"/>
                      <a:pt x="1067" y="171"/>
                    </a:cubicBezTo>
                    <a:cubicBezTo>
                      <a:pt x="1069" y="177"/>
                      <a:pt x="1069" y="177"/>
                      <a:pt x="1069" y="177"/>
                    </a:cubicBezTo>
                    <a:cubicBezTo>
                      <a:pt x="1074" y="183"/>
                      <a:pt x="1074" y="183"/>
                      <a:pt x="1074" y="183"/>
                    </a:cubicBezTo>
                    <a:cubicBezTo>
                      <a:pt x="1078" y="185"/>
                      <a:pt x="1078" y="185"/>
                      <a:pt x="1078" y="185"/>
                    </a:cubicBezTo>
                    <a:cubicBezTo>
                      <a:pt x="1079" y="183"/>
                      <a:pt x="1079" y="183"/>
                      <a:pt x="1079" y="183"/>
                    </a:cubicBezTo>
                    <a:cubicBezTo>
                      <a:pt x="1085" y="185"/>
                      <a:pt x="1085" y="185"/>
                      <a:pt x="1085" y="185"/>
                    </a:cubicBezTo>
                    <a:cubicBezTo>
                      <a:pt x="1088" y="191"/>
                      <a:pt x="1088" y="191"/>
                      <a:pt x="1088" y="191"/>
                    </a:cubicBezTo>
                    <a:cubicBezTo>
                      <a:pt x="1093" y="195"/>
                      <a:pt x="1093" y="195"/>
                      <a:pt x="1093" y="195"/>
                    </a:cubicBezTo>
                    <a:cubicBezTo>
                      <a:pt x="1098" y="196"/>
                      <a:pt x="1098" y="196"/>
                      <a:pt x="1098" y="196"/>
                    </a:cubicBezTo>
                    <a:cubicBezTo>
                      <a:pt x="1103" y="200"/>
                      <a:pt x="1103" y="200"/>
                      <a:pt x="1103" y="200"/>
                    </a:cubicBezTo>
                    <a:cubicBezTo>
                      <a:pt x="1103" y="203"/>
                      <a:pt x="1103" y="203"/>
                      <a:pt x="1103" y="203"/>
                    </a:cubicBezTo>
                    <a:cubicBezTo>
                      <a:pt x="1098" y="200"/>
                      <a:pt x="1098" y="200"/>
                      <a:pt x="1098" y="200"/>
                    </a:cubicBezTo>
                    <a:cubicBezTo>
                      <a:pt x="1097" y="197"/>
                      <a:pt x="1097" y="197"/>
                      <a:pt x="1097" y="197"/>
                    </a:cubicBezTo>
                    <a:cubicBezTo>
                      <a:pt x="1093" y="199"/>
                      <a:pt x="1093" y="199"/>
                      <a:pt x="1093" y="199"/>
                    </a:cubicBezTo>
                    <a:cubicBezTo>
                      <a:pt x="1095" y="200"/>
                      <a:pt x="1095" y="200"/>
                      <a:pt x="1095" y="200"/>
                    </a:cubicBezTo>
                    <a:cubicBezTo>
                      <a:pt x="1096" y="201"/>
                      <a:pt x="1096" y="201"/>
                      <a:pt x="1096" y="201"/>
                    </a:cubicBezTo>
                    <a:cubicBezTo>
                      <a:pt x="1095" y="203"/>
                      <a:pt x="1095" y="203"/>
                      <a:pt x="1095" y="203"/>
                    </a:cubicBezTo>
                    <a:cubicBezTo>
                      <a:pt x="1098" y="208"/>
                      <a:pt x="1098" y="208"/>
                      <a:pt x="1098" y="208"/>
                    </a:cubicBezTo>
                    <a:cubicBezTo>
                      <a:pt x="1110" y="216"/>
                      <a:pt x="1110" y="216"/>
                      <a:pt x="1110" y="216"/>
                    </a:cubicBezTo>
                    <a:cubicBezTo>
                      <a:pt x="1108" y="218"/>
                      <a:pt x="1108" y="218"/>
                      <a:pt x="1108" y="218"/>
                    </a:cubicBezTo>
                    <a:cubicBezTo>
                      <a:pt x="1103" y="218"/>
                      <a:pt x="1103" y="218"/>
                      <a:pt x="1103" y="218"/>
                    </a:cubicBezTo>
                    <a:cubicBezTo>
                      <a:pt x="1100" y="223"/>
                      <a:pt x="1100" y="223"/>
                      <a:pt x="1100" y="223"/>
                    </a:cubicBezTo>
                    <a:cubicBezTo>
                      <a:pt x="1110" y="232"/>
                      <a:pt x="1110" y="232"/>
                      <a:pt x="1110" y="232"/>
                    </a:cubicBezTo>
                    <a:cubicBezTo>
                      <a:pt x="1107" y="232"/>
                      <a:pt x="1107" y="232"/>
                      <a:pt x="1107" y="232"/>
                    </a:cubicBezTo>
                    <a:cubicBezTo>
                      <a:pt x="1103" y="235"/>
                      <a:pt x="1103" y="235"/>
                      <a:pt x="1103" y="235"/>
                    </a:cubicBezTo>
                    <a:cubicBezTo>
                      <a:pt x="1103" y="238"/>
                      <a:pt x="1103" y="238"/>
                      <a:pt x="1103" y="238"/>
                    </a:cubicBezTo>
                    <a:cubicBezTo>
                      <a:pt x="1108" y="246"/>
                      <a:pt x="1108" y="246"/>
                      <a:pt x="1108" y="246"/>
                    </a:cubicBezTo>
                    <a:cubicBezTo>
                      <a:pt x="1106" y="256"/>
                      <a:pt x="1106" y="256"/>
                      <a:pt x="1106" y="256"/>
                    </a:cubicBezTo>
                    <a:cubicBezTo>
                      <a:pt x="1059" y="217"/>
                      <a:pt x="1059" y="217"/>
                      <a:pt x="1059" y="217"/>
                    </a:cubicBezTo>
                    <a:cubicBezTo>
                      <a:pt x="1045" y="203"/>
                      <a:pt x="1045" y="203"/>
                      <a:pt x="1045" y="203"/>
                    </a:cubicBezTo>
                    <a:cubicBezTo>
                      <a:pt x="1040" y="196"/>
                      <a:pt x="1040" y="196"/>
                      <a:pt x="1040" y="196"/>
                    </a:cubicBezTo>
                    <a:cubicBezTo>
                      <a:pt x="1042" y="192"/>
                      <a:pt x="1042" y="192"/>
                      <a:pt x="1042" y="192"/>
                    </a:cubicBezTo>
                    <a:cubicBezTo>
                      <a:pt x="1039" y="187"/>
                      <a:pt x="1039" y="187"/>
                      <a:pt x="1039" y="187"/>
                    </a:cubicBezTo>
                    <a:cubicBezTo>
                      <a:pt x="1035" y="184"/>
                      <a:pt x="1035" y="184"/>
                      <a:pt x="1035" y="184"/>
                    </a:cubicBezTo>
                    <a:cubicBezTo>
                      <a:pt x="1040" y="185"/>
                      <a:pt x="1040" y="185"/>
                      <a:pt x="1040" y="185"/>
                    </a:cubicBezTo>
                    <a:cubicBezTo>
                      <a:pt x="1044" y="182"/>
                      <a:pt x="1044" y="182"/>
                      <a:pt x="1044" y="182"/>
                    </a:cubicBezTo>
                    <a:cubicBezTo>
                      <a:pt x="1043" y="167"/>
                      <a:pt x="1043" y="167"/>
                      <a:pt x="1043" y="167"/>
                    </a:cubicBezTo>
                    <a:cubicBezTo>
                      <a:pt x="1046" y="160"/>
                      <a:pt x="1046" y="160"/>
                      <a:pt x="1046" y="160"/>
                    </a:cubicBezTo>
                    <a:cubicBezTo>
                      <a:pt x="1044" y="158"/>
                      <a:pt x="1044" y="158"/>
                      <a:pt x="1044" y="158"/>
                    </a:cubicBezTo>
                    <a:cubicBezTo>
                      <a:pt x="1052" y="153"/>
                      <a:pt x="1052" y="153"/>
                      <a:pt x="1052" y="153"/>
                    </a:cubicBezTo>
                    <a:cubicBezTo>
                      <a:pt x="1048" y="151"/>
                      <a:pt x="1048" y="151"/>
                      <a:pt x="1048" y="151"/>
                    </a:cubicBezTo>
                    <a:cubicBezTo>
                      <a:pt x="1049" y="150"/>
                      <a:pt x="1049" y="150"/>
                      <a:pt x="1049" y="150"/>
                    </a:cubicBezTo>
                    <a:cubicBezTo>
                      <a:pt x="1039" y="140"/>
                      <a:pt x="1039" y="140"/>
                      <a:pt x="1039" y="140"/>
                    </a:cubicBezTo>
                    <a:cubicBezTo>
                      <a:pt x="1042" y="137"/>
                      <a:pt x="1042" y="137"/>
                      <a:pt x="1042" y="137"/>
                    </a:cubicBezTo>
                    <a:cubicBezTo>
                      <a:pt x="1035" y="136"/>
                      <a:pt x="1035" y="136"/>
                      <a:pt x="1035" y="136"/>
                    </a:cubicBezTo>
                    <a:cubicBezTo>
                      <a:pt x="1030" y="138"/>
                      <a:pt x="1030" y="138"/>
                      <a:pt x="1030" y="138"/>
                    </a:cubicBezTo>
                    <a:cubicBezTo>
                      <a:pt x="1036" y="144"/>
                      <a:pt x="1036" y="144"/>
                      <a:pt x="1036" y="144"/>
                    </a:cubicBezTo>
                    <a:cubicBezTo>
                      <a:pt x="1039" y="145"/>
                      <a:pt x="1039" y="145"/>
                      <a:pt x="1039" y="145"/>
                    </a:cubicBezTo>
                    <a:cubicBezTo>
                      <a:pt x="1039" y="147"/>
                      <a:pt x="1039" y="147"/>
                      <a:pt x="1039" y="147"/>
                    </a:cubicBezTo>
                    <a:cubicBezTo>
                      <a:pt x="1035" y="145"/>
                      <a:pt x="1035" y="145"/>
                      <a:pt x="1035" y="145"/>
                    </a:cubicBezTo>
                    <a:cubicBezTo>
                      <a:pt x="1033" y="146"/>
                      <a:pt x="1033" y="146"/>
                      <a:pt x="1033" y="146"/>
                    </a:cubicBezTo>
                    <a:cubicBezTo>
                      <a:pt x="1029" y="156"/>
                      <a:pt x="1029" y="156"/>
                      <a:pt x="1029" y="156"/>
                    </a:cubicBezTo>
                    <a:cubicBezTo>
                      <a:pt x="1025" y="152"/>
                      <a:pt x="1025" y="152"/>
                      <a:pt x="1025" y="152"/>
                    </a:cubicBezTo>
                    <a:cubicBezTo>
                      <a:pt x="1022" y="152"/>
                      <a:pt x="1022" y="152"/>
                      <a:pt x="1022" y="152"/>
                    </a:cubicBezTo>
                    <a:cubicBezTo>
                      <a:pt x="1021" y="151"/>
                      <a:pt x="1021" y="151"/>
                      <a:pt x="1021" y="151"/>
                    </a:cubicBezTo>
                    <a:cubicBezTo>
                      <a:pt x="1018" y="149"/>
                      <a:pt x="1018" y="149"/>
                      <a:pt x="1018" y="149"/>
                    </a:cubicBezTo>
                    <a:cubicBezTo>
                      <a:pt x="1014" y="143"/>
                      <a:pt x="1014" y="143"/>
                      <a:pt x="1014" y="143"/>
                    </a:cubicBezTo>
                    <a:cubicBezTo>
                      <a:pt x="1013" y="145"/>
                      <a:pt x="1013" y="145"/>
                      <a:pt x="1013" y="145"/>
                    </a:cubicBezTo>
                    <a:cubicBezTo>
                      <a:pt x="1004" y="143"/>
                      <a:pt x="1004" y="143"/>
                      <a:pt x="1004" y="143"/>
                    </a:cubicBezTo>
                    <a:cubicBezTo>
                      <a:pt x="993" y="145"/>
                      <a:pt x="993" y="145"/>
                      <a:pt x="993" y="145"/>
                    </a:cubicBezTo>
                    <a:cubicBezTo>
                      <a:pt x="991" y="164"/>
                      <a:pt x="991" y="164"/>
                      <a:pt x="991" y="164"/>
                    </a:cubicBezTo>
                    <a:cubicBezTo>
                      <a:pt x="995" y="166"/>
                      <a:pt x="995" y="166"/>
                      <a:pt x="995" y="166"/>
                    </a:cubicBezTo>
                    <a:cubicBezTo>
                      <a:pt x="995" y="167"/>
                      <a:pt x="995" y="167"/>
                      <a:pt x="995" y="167"/>
                    </a:cubicBezTo>
                    <a:cubicBezTo>
                      <a:pt x="1004" y="169"/>
                      <a:pt x="1004" y="169"/>
                      <a:pt x="1004" y="169"/>
                    </a:cubicBezTo>
                    <a:cubicBezTo>
                      <a:pt x="1006" y="171"/>
                      <a:pt x="1006" y="171"/>
                      <a:pt x="1006" y="171"/>
                    </a:cubicBezTo>
                    <a:cubicBezTo>
                      <a:pt x="1005" y="171"/>
                      <a:pt x="1005" y="171"/>
                      <a:pt x="1005" y="171"/>
                    </a:cubicBezTo>
                    <a:cubicBezTo>
                      <a:pt x="994" y="170"/>
                      <a:pt x="994" y="170"/>
                      <a:pt x="994" y="170"/>
                    </a:cubicBezTo>
                    <a:cubicBezTo>
                      <a:pt x="991" y="173"/>
                      <a:pt x="991" y="173"/>
                      <a:pt x="991" y="173"/>
                    </a:cubicBezTo>
                    <a:cubicBezTo>
                      <a:pt x="987" y="172"/>
                      <a:pt x="987" y="172"/>
                      <a:pt x="987" y="172"/>
                    </a:cubicBezTo>
                    <a:cubicBezTo>
                      <a:pt x="981" y="174"/>
                      <a:pt x="981" y="174"/>
                      <a:pt x="981" y="174"/>
                    </a:cubicBezTo>
                    <a:cubicBezTo>
                      <a:pt x="976" y="171"/>
                      <a:pt x="976" y="171"/>
                      <a:pt x="976" y="171"/>
                    </a:cubicBezTo>
                    <a:cubicBezTo>
                      <a:pt x="982" y="170"/>
                      <a:pt x="982" y="170"/>
                      <a:pt x="982" y="170"/>
                    </a:cubicBezTo>
                    <a:cubicBezTo>
                      <a:pt x="973" y="167"/>
                      <a:pt x="973" y="167"/>
                      <a:pt x="973" y="167"/>
                    </a:cubicBezTo>
                    <a:cubicBezTo>
                      <a:pt x="970" y="168"/>
                      <a:pt x="970" y="168"/>
                      <a:pt x="970" y="168"/>
                    </a:cubicBezTo>
                    <a:cubicBezTo>
                      <a:pt x="954" y="165"/>
                      <a:pt x="954" y="165"/>
                      <a:pt x="954" y="165"/>
                    </a:cubicBezTo>
                    <a:cubicBezTo>
                      <a:pt x="953" y="166"/>
                      <a:pt x="953" y="166"/>
                      <a:pt x="953" y="166"/>
                    </a:cubicBezTo>
                    <a:cubicBezTo>
                      <a:pt x="956" y="168"/>
                      <a:pt x="956" y="168"/>
                      <a:pt x="956" y="168"/>
                    </a:cubicBezTo>
                    <a:cubicBezTo>
                      <a:pt x="954" y="168"/>
                      <a:pt x="954" y="168"/>
                      <a:pt x="954" y="168"/>
                    </a:cubicBezTo>
                    <a:cubicBezTo>
                      <a:pt x="957" y="170"/>
                      <a:pt x="957" y="170"/>
                      <a:pt x="957" y="170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1" y="168"/>
                      <a:pt x="951" y="168"/>
                      <a:pt x="951" y="168"/>
                    </a:cubicBezTo>
                    <a:cubicBezTo>
                      <a:pt x="946" y="170"/>
                      <a:pt x="946" y="170"/>
                      <a:pt x="946" y="170"/>
                    </a:cubicBezTo>
                    <a:cubicBezTo>
                      <a:pt x="936" y="168"/>
                      <a:pt x="936" y="168"/>
                      <a:pt x="936" y="168"/>
                    </a:cubicBezTo>
                    <a:cubicBezTo>
                      <a:pt x="936" y="171"/>
                      <a:pt x="936" y="171"/>
                      <a:pt x="936" y="171"/>
                    </a:cubicBezTo>
                    <a:cubicBezTo>
                      <a:pt x="929" y="168"/>
                      <a:pt x="929" y="168"/>
                      <a:pt x="929" y="168"/>
                    </a:cubicBezTo>
                    <a:cubicBezTo>
                      <a:pt x="911" y="169"/>
                      <a:pt x="911" y="169"/>
                      <a:pt x="911" y="169"/>
                    </a:cubicBezTo>
                    <a:cubicBezTo>
                      <a:pt x="907" y="171"/>
                      <a:pt x="907" y="171"/>
                      <a:pt x="907" y="171"/>
                    </a:cubicBezTo>
                    <a:cubicBezTo>
                      <a:pt x="904" y="180"/>
                      <a:pt x="904" y="180"/>
                      <a:pt x="904" y="180"/>
                    </a:cubicBezTo>
                    <a:cubicBezTo>
                      <a:pt x="905" y="185"/>
                      <a:pt x="905" y="185"/>
                      <a:pt x="905" y="185"/>
                    </a:cubicBezTo>
                    <a:cubicBezTo>
                      <a:pt x="899" y="195"/>
                      <a:pt x="899" y="195"/>
                      <a:pt x="899" y="195"/>
                    </a:cubicBezTo>
                    <a:cubicBezTo>
                      <a:pt x="900" y="201"/>
                      <a:pt x="900" y="201"/>
                      <a:pt x="900" y="201"/>
                    </a:cubicBezTo>
                    <a:cubicBezTo>
                      <a:pt x="892" y="214"/>
                      <a:pt x="892" y="214"/>
                      <a:pt x="892" y="214"/>
                    </a:cubicBezTo>
                    <a:cubicBezTo>
                      <a:pt x="893" y="216"/>
                      <a:pt x="893" y="216"/>
                      <a:pt x="893" y="216"/>
                    </a:cubicBezTo>
                    <a:cubicBezTo>
                      <a:pt x="899" y="218"/>
                      <a:pt x="899" y="218"/>
                      <a:pt x="899" y="218"/>
                    </a:cubicBezTo>
                    <a:cubicBezTo>
                      <a:pt x="907" y="217"/>
                      <a:pt x="907" y="217"/>
                      <a:pt x="907" y="217"/>
                    </a:cubicBezTo>
                    <a:cubicBezTo>
                      <a:pt x="915" y="226"/>
                      <a:pt x="915" y="226"/>
                      <a:pt x="915" y="226"/>
                    </a:cubicBezTo>
                    <a:cubicBezTo>
                      <a:pt x="916" y="224"/>
                      <a:pt x="916" y="224"/>
                      <a:pt x="916" y="224"/>
                    </a:cubicBezTo>
                    <a:cubicBezTo>
                      <a:pt x="914" y="221"/>
                      <a:pt x="914" y="221"/>
                      <a:pt x="914" y="221"/>
                    </a:cubicBezTo>
                    <a:cubicBezTo>
                      <a:pt x="917" y="220"/>
                      <a:pt x="917" y="220"/>
                      <a:pt x="917" y="220"/>
                    </a:cubicBezTo>
                    <a:cubicBezTo>
                      <a:pt x="916" y="222"/>
                      <a:pt x="916" y="222"/>
                      <a:pt x="916" y="222"/>
                    </a:cubicBezTo>
                    <a:cubicBezTo>
                      <a:pt x="921" y="225"/>
                      <a:pt x="921" y="225"/>
                      <a:pt x="921" y="225"/>
                    </a:cubicBezTo>
                    <a:cubicBezTo>
                      <a:pt x="920" y="228"/>
                      <a:pt x="920" y="228"/>
                      <a:pt x="920" y="228"/>
                    </a:cubicBezTo>
                    <a:cubicBezTo>
                      <a:pt x="926" y="227"/>
                      <a:pt x="926" y="227"/>
                      <a:pt x="926" y="227"/>
                    </a:cubicBezTo>
                    <a:cubicBezTo>
                      <a:pt x="927" y="224"/>
                      <a:pt x="927" y="224"/>
                      <a:pt x="927" y="224"/>
                    </a:cubicBezTo>
                    <a:cubicBezTo>
                      <a:pt x="930" y="229"/>
                      <a:pt x="930" y="229"/>
                      <a:pt x="930" y="229"/>
                    </a:cubicBezTo>
                    <a:cubicBezTo>
                      <a:pt x="930" y="226"/>
                      <a:pt x="930" y="226"/>
                      <a:pt x="930" y="226"/>
                    </a:cubicBezTo>
                    <a:cubicBezTo>
                      <a:pt x="925" y="220"/>
                      <a:pt x="925" y="220"/>
                      <a:pt x="925" y="220"/>
                    </a:cubicBezTo>
                    <a:cubicBezTo>
                      <a:pt x="934" y="221"/>
                      <a:pt x="934" y="221"/>
                      <a:pt x="934" y="221"/>
                    </a:cubicBezTo>
                    <a:cubicBezTo>
                      <a:pt x="944" y="226"/>
                      <a:pt x="944" y="226"/>
                      <a:pt x="944" y="226"/>
                    </a:cubicBezTo>
                    <a:cubicBezTo>
                      <a:pt x="956" y="231"/>
                      <a:pt x="956" y="231"/>
                      <a:pt x="956" y="231"/>
                    </a:cubicBezTo>
                    <a:cubicBezTo>
                      <a:pt x="957" y="234"/>
                      <a:pt x="957" y="234"/>
                      <a:pt x="957" y="234"/>
                    </a:cubicBezTo>
                    <a:cubicBezTo>
                      <a:pt x="945" y="232"/>
                      <a:pt x="945" y="232"/>
                      <a:pt x="945" y="232"/>
                    </a:cubicBezTo>
                    <a:cubicBezTo>
                      <a:pt x="958" y="235"/>
                      <a:pt x="958" y="235"/>
                      <a:pt x="958" y="235"/>
                    </a:cubicBezTo>
                    <a:cubicBezTo>
                      <a:pt x="961" y="238"/>
                      <a:pt x="961" y="238"/>
                      <a:pt x="961" y="238"/>
                    </a:cubicBezTo>
                    <a:cubicBezTo>
                      <a:pt x="962" y="240"/>
                      <a:pt x="962" y="240"/>
                      <a:pt x="962" y="240"/>
                    </a:cubicBezTo>
                    <a:cubicBezTo>
                      <a:pt x="967" y="242"/>
                      <a:pt x="967" y="242"/>
                      <a:pt x="967" y="242"/>
                    </a:cubicBezTo>
                    <a:cubicBezTo>
                      <a:pt x="968" y="250"/>
                      <a:pt x="968" y="250"/>
                      <a:pt x="968" y="250"/>
                    </a:cubicBezTo>
                    <a:cubicBezTo>
                      <a:pt x="971" y="258"/>
                      <a:pt x="971" y="258"/>
                      <a:pt x="971" y="258"/>
                    </a:cubicBezTo>
                    <a:cubicBezTo>
                      <a:pt x="979" y="265"/>
                      <a:pt x="979" y="265"/>
                      <a:pt x="979" y="265"/>
                    </a:cubicBezTo>
                    <a:cubicBezTo>
                      <a:pt x="988" y="282"/>
                      <a:pt x="988" y="282"/>
                      <a:pt x="988" y="282"/>
                    </a:cubicBezTo>
                    <a:cubicBezTo>
                      <a:pt x="985" y="298"/>
                      <a:pt x="985" y="298"/>
                      <a:pt x="985" y="298"/>
                    </a:cubicBezTo>
                    <a:cubicBezTo>
                      <a:pt x="987" y="310"/>
                      <a:pt x="987" y="310"/>
                      <a:pt x="987" y="310"/>
                    </a:cubicBezTo>
                    <a:cubicBezTo>
                      <a:pt x="980" y="336"/>
                      <a:pt x="980" y="336"/>
                      <a:pt x="980" y="336"/>
                    </a:cubicBezTo>
                    <a:cubicBezTo>
                      <a:pt x="970" y="344"/>
                      <a:pt x="970" y="344"/>
                      <a:pt x="970" y="344"/>
                    </a:cubicBezTo>
                    <a:cubicBezTo>
                      <a:pt x="961" y="342"/>
                      <a:pt x="961" y="342"/>
                      <a:pt x="961" y="342"/>
                    </a:cubicBezTo>
                    <a:cubicBezTo>
                      <a:pt x="958" y="338"/>
                      <a:pt x="958" y="338"/>
                      <a:pt x="958" y="338"/>
                    </a:cubicBezTo>
                    <a:cubicBezTo>
                      <a:pt x="956" y="339"/>
                      <a:pt x="956" y="339"/>
                      <a:pt x="956" y="339"/>
                    </a:cubicBezTo>
                    <a:cubicBezTo>
                      <a:pt x="952" y="336"/>
                      <a:pt x="952" y="336"/>
                      <a:pt x="952" y="336"/>
                    </a:cubicBezTo>
                    <a:cubicBezTo>
                      <a:pt x="952" y="344"/>
                      <a:pt x="952" y="344"/>
                      <a:pt x="952" y="344"/>
                    </a:cubicBezTo>
                    <a:cubicBezTo>
                      <a:pt x="948" y="345"/>
                      <a:pt x="948" y="345"/>
                      <a:pt x="948" y="345"/>
                    </a:cubicBezTo>
                    <a:cubicBezTo>
                      <a:pt x="950" y="346"/>
                      <a:pt x="950" y="346"/>
                      <a:pt x="950" y="346"/>
                    </a:cubicBezTo>
                    <a:cubicBezTo>
                      <a:pt x="949" y="347"/>
                      <a:pt x="949" y="347"/>
                      <a:pt x="949" y="347"/>
                    </a:cubicBezTo>
                    <a:cubicBezTo>
                      <a:pt x="947" y="345"/>
                      <a:pt x="947" y="345"/>
                      <a:pt x="947" y="345"/>
                    </a:cubicBezTo>
                    <a:cubicBezTo>
                      <a:pt x="945" y="342"/>
                      <a:pt x="945" y="342"/>
                      <a:pt x="945" y="342"/>
                    </a:cubicBezTo>
                    <a:cubicBezTo>
                      <a:pt x="947" y="336"/>
                      <a:pt x="947" y="336"/>
                      <a:pt x="947" y="336"/>
                    </a:cubicBezTo>
                    <a:cubicBezTo>
                      <a:pt x="942" y="328"/>
                      <a:pt x="942" y="328"/>
                      <a:pt x="942" y="328"/>
                    </a:cubicBezTo>
                    <a:cubicBezTo>
                      <a:pt x="936" y="322"/>
                      <a:pt x="936" y="322"/>
                      <a:pt x="936" y="322"/>
                    </a:cubicBezTo>
                    <a:cubicBezTo>
                      <a:pt x="940" y="316"/>
                      <a:pt x="940" y="316"/>
                      <a:pt x="940" y="316"/>
                    </a:cubicBezTo>
                    <a:cubicBezTo>
                      <a:pt x="949" y="318"/>
                      <a:pt x="949" y="318"/>
                      <a:pt x="949" y="318"/>
                    </a:cubicBezTo>
                    <a:cubicBezTo>
                      <a:pt x="950" y="319"/>
                      <a:pt x="950" y="319"/>
                      <a:pt x="950" y="319"/>
                    </a:cubicBezTo>
                    <a:cubicBezTo>
                      <a:pt x="951" y="317"/>
                      <a:pt x="951" y="317"/>
                      <a:pt x="951" y="317"/>
                    </a:cubicBezTo>
                    <a:cubicBezTo>
                      <a:pt x="950" y="307"/>
                      <a:pt x="950" y="307"/>
                      <a:pt x="950" y="307"/>
                    </a:cubicBezTo>
                    <a:cubicBezTo>
                      <a:pt x="946" y="294"/>
                      <a:pt x="946" y="294"/>
                      <a:pt x="946" y="294"/>
                    </a:cubicBezTo>
                    <a:cubicBezTo>
                      <a:pt x="947" y="291"/>
                      <a:pt x="947" y="291"/>
                      <a:pt x="947" y="291"/>
                    </a:cubicBezTo>
                    <a:cubicBezTo>
                      <a:pt x="942" y="282"/>
                      <a:pt x="942" y="282"/>
                      <a:pt x="942" y="282"/>
                    </a:cubicBezTo>
                    <a:cubicBezTo>
                      <a:pt x="927" y="289"/>
                      <a:pt x="927" y="289"/>
                      <a:pt x="927" y="289"/>
                    </a:cubicBezTo>
                    <a:cubicBezTo>
                      <a:pt x="924" y="290"/>
                      <a:pt x="924" y="290"/>
                      <a:pt x="924" y="290"/>
                    </a:cubicBezTo>
                    <a:cubicBezTo>
                      <a:pt x="916" y="290"/>
                      <a:pt x="916" y="290"/>
                      <a:pt x="916" y="290"/>
                    </a:cubicBezTo>
                    <a:cubicBezTo>
                      <a:pt x="902" y="277"/>
                      <a:pt x="902" y="277"/>
                      <a:pt x="902" y="277"/>
                    </a:cubicBezTo>
                    <a:cubicBezTo>
                      <a:pt x="890" y="272"/>
                      <a:pt x="890" y="272"/>
                      <a:pt x="890" y="272"/>
                    </a:cubicBezTo>
                    <a:cubicBezTo>
                      <a:pt x="886" y="271"/>
                      <a:pt x="886" y="271"/>
                      <a:pt x="886" y="271"/>
                    </a:cubicBezTo>
                    <a:cubicBezTo>
                      <a:pt x="871" y="269"/>
                      <a:pt x="871" y="269"/>
                      <a:pt x="871" y="269"/>
                    </a:cubicBezTo>
                    <a:cubicBezTo>
                      <a:pt x="869" y="267"/>
                      <a:pt x="869" y="267"/>
                      <a:pt x="869" y="267"/>
                    </a:cubicBezTo>
                    <a:cubicBezTo>
                      <a:pt x="859" y="256"/>
                      <a:pt x="859" y="256"/>
                      <a:pt x="859" y="256"/>
                    </a:cubicBezTo>
                    <a:cubicBezTo>
                      <a:pt x="841" y="241"/>
                      <a:pt x="841" y="241"/>
                      <a:pt x="841" y="241"/>
                    </a:cubicBezTo>
                    <a:cubicBezTo>
                      <a:pt x="830" y="234"/>
                      <a:pt x="830" y="234"/>
                      <a:pt x="830" y="234"/>
                    </a:cubicBezTo>
                    <a:cubicBezTo>
                      <a:pt x="819" y="233"/>
                      <a:pt x="819" y="233"/>
                      <a:pt x="819" y="233"/>
                    </a:cubicBezTo>
                    <a:cubicBezTo>
                      <a:pt x="809" y="229"/>
                      <a:pt x="809" y="229"/>
                      <a:pt x="809" y="229"/>
                    </a:cubicBezTo>
                    <a:cubicBezTo>
                      <a:pt x="794" y="231"/>
                      <a:pt x="794" y="231"/>
                      <a:pt x="794" y="231"/>
                    </a:cubicBezTo>
                    <a:cubicBezTo>
                      <a:pt x="789" y="232"/>
                      <a:pt x="789" y="232"/>
                      <a:pt x="789" y="232"/>
                    </a:cubicBezTo>
                    <a:cubicBezTo>
                      <a:pt x="786" y="238"/>
                      <a:pt x="786" y="238"/>
                      <a:pt x="786" y="238"/>
                    </a:cubicBezTo>
                    <a:cubicBezTo>
                      <a:pt x="788" y="240"/>
                      <a:pt x="788" y="240"/>
                      <a:pt x="788" y="240"/>
                    </a:cubicBezTo>
                    <a:cubicBezTo>
                      <a:pt x="793" y="240"/>
                      <a:pt x="793" y="240"/>
                      <a:pt x="793" y="240"/>
                    </a:cubicBezTo>
                    <a:cubicBezTo>
                      <a:pt x="797" y="245"/>
                      <a:pt x="797" y="245"/>
                      <a:pt x="797" y="245"/>
                    </a:cubicBezTo>
                    <a:cubicBezTo>
                      <a:pt x="794" y="249"/>
                      <a:pt x="794" y="249"/>
                      <a:pt x="794" y="249"/>
                    </a:cubicBezTo>
                    <a:cubicBezTo>
                      <a:pt x="798" y="264"/>
                      <a:pt x="798" y="264"/>
                      <a:pt x="798" y="264"/>
                    </a:cubicBezTo>
                    <a:cubicBezTo>
                      <a:pt x="790" y="270"/>
                      <a:pt x="790" y="270"/>
                      <a:pt x="790" y="270"/>
                    </a:cubicBezTo>
                    <a:cubicBezTo>
                      <a:pt x="775" y="266"/>
                      <a:pt x="775" y="266"/>
                      <a:pt x="775" y="266"/>
                    </a:cubicBezTo>
                    <a:cubicBezTo>
                      <a:pt x="770" y="267"/>
                      <a:pt x="770" y="267"/>
                      <a:pt x="770" y="267"/>
                    </a:cubicBezTo>
                    <a:cubicBezTo>
                      <a:pt x="758" y="263"/>
                      <a:pt x="758" y="263"/>
                      <a:pt x="758" y="263"/>
                    </a:cubicBezTo>
                    <a:cubicBezTo>
                      <a:pt x="749" y="270"/>
                      <a:pt x="749" y="270"/>
                      <a:pt x="749" y="270"/>
                    </a:cubicBezTo>
                    <a:cubicBezTo>
                      <a:pt x="734" y="274"/>
                      <a:pt x="734" y="274"/>
                      <a:pt x="734" y="274"/>
                    </a:cubicBezTo>
                    <a:cubicBezTo>
                      <a:pt x="714" y="271"/>
                      <a:pt x="714" y="271"/>
                      <a:pt x="714" y="271"/>
                    </a:cubicBezTo>
                    <a:cubicBezTo>
                      <a:pt x="706" y="267"/>
                      <a:pt x="706" y="267"/>
                      <a:pt x="706" y="267"/>
                    </a:cubicBezTo>
                    <a:cubicBezTo>
                      <a:pt x="681" y="259"/>
                      <a:pt x="681" y="259"/>
                      <a:pt x="681" y="259"/>
                    </a:cubicBezTo>
                    <a:cubicBezTo>
                      <a:pt x="676" y="258"/>
                      <a:pt x="676" y="258"/>
                      <a:pt x="676" y="258"/>
                    </a:cubicBezTo>
                    <a:cubicBezTo>
                      <a:pt x="666" y="262"/>
                      <a:pt x="666" y="262"/>
                      <a:pt x="666" y="262"/>
                    </a:cubicBezTo>
                    <a:cubicBezTo>
                      <a:pt x="660" y="261"/>
                      <a:pt x="660" y="261"/>
                      <a:pt x="660" y="261"/>
                    </a:cubicBezTo>
                    <a:cubicBezTo>
                      <a:pt x="652" y="257"/>
                      <a:pt x="652" y="257"/>
                      <a:pt x="652" y="257"/>
                    </a:cubicBezTo>
                    <a:cubicBezTo>
                      <a:pt x="645" y="249"/>
                      <a:pt x="645" y="249"/>
                      <a:pt x="645" y="249"/>
                    </a:cubicBezTo>
                    <a:cubicBezTo>
                      <a:pt x="618" y="242"/>
                      <a:pt x="618" y="242"/>
                      <a:pt x="618" y="242"/>
                    </a:cubicBezTo>
                    <a:cubicBezTo>
                      <a:pt x="612" y="250"/>
                      <a:pt x="612" y="250"/>
                      <a:pt x="612" y="250"/>
                    </a:cubicBezTo>
                    <a:cubicBezTo>
                      <a:pt x="618" y="258"/>
                      <a:pt x="618" y="258"/>
                      <a:pt x="618" y="258"/>
                    </a:cubicBezTo>
                    <a:cubicBezTo>
                      <a:pt x="618" y="260"/>
                      <a:pt x="618" y="260"/>
                      <a:pt x="618" y="260"/>
                    </a:cubicBezTo>
                    <a:cubicBezTo>
                      <a:pt x="620" y="264"/>
                      <a:pt x="620" y="264"/>
                      <a:pt x="620" y="264"/>
                    </a:cubicBezTo>
                    <a:cubicBezTo>
                      <a:pt x="619" y="265"/>
                      <a:pt x="619" y="265"/>
                      <a:pt x="619" y="265"/>
                    </a:cubicBezTo>
                    <a:cubicBezTo>
                      <a:pt x="595" y="265"/>
                      <a:pt x="595" y="265"/>
                      <a:pt x="595" y="265"/>
                    </a:cubicBezTo>
                    <a:cubicBezTo>
                      <a:pt x="587" y="261"/>
                      <a:pt x="587" y="261"/>
                      <a:pt x="587" y="261"/>
                    </a:cubicBezTo>
                    <a:cubicBezTo>
                      <a:pt x="566" y="259"/>
                      <a:pt x="566" y="259"/>
                      <a:pt x="566" y="259"/>
                    </a:cubicBezTo>
                    <a:cubicBezTo>
                      <a:pt x="543" y="271"/>
                      <a:pt x="543" y="271"/>
                      <a:pt x="543" y="271"/>
                    </a:cubicBezTo>
                    <a:cubicBezTo>
                      <a:pt x="541" y="276"/>
                      <a:pt x="541" y="276"/>
                      <a:pt x="541" y="276"/>
                    </a:cubicBezTo>
                    <a:cubicBezTo>
                      <a:pt x="539" y="278"/>
                      <a:pt x="539" y="278"/>
                      <a:pt x="539" y="278"/>
                    </a:cubicBezTo>
                    <a:cubicBezTo>
                      <a:pt x="534" y="277"/>
                      <a:pt x="534" y="277"/>
                      <a:pt x="534" y="277"/>
                    </a:cubicBezTo>
                    <a:cubicBezTo>
                      <a:pt x="534" y="273"/>
                      <a:pt x="534" y="273"/>
                      <a:pt x="534" y="273"/>
                    </a:cubicBezTo>
                    <a:cubicBezTo>
                      <a:pt x="527" y="268"/>
                      <a:pt x="527" y="268"/>
                      <a:pt x="527" y="268"/>
                    </a:cubicBezTo>
                    <a:cubicBezTo>
                      <a:pt x="524" y="270"/>
                      <a:pt x="524" y="270"/>
                      <a:pt x="524" y="270"/>
                    </a:cubicBezTo>
                    <a:cubicBezTo>
                      <a:pt x="515" y="268"/>
                      <a:pt x="515" y="268"/>
                      <a:pt x="515" y="268"/>
                    </a:cubicBezTo>
                    <a:cubicBezTo>
                      <a:pt x="494" y="254"/>
                      <a:pt x="494" y="254"/>
                      <a:pt x="494" y="254"/>
                    </a:cubicBezTo>
                    <a:cubicBezTo>
                      <a:pt x="488" y="257"/>
                      <a:pt x="488" y="257"/>
                      <a:pt x="488" y="257"/>
                    </a:cubicBezTo>
                    <a:cubicBezTo>
                      <a:pt x="478" y="257"/>
                      <a:pt x="478" y="257"/>
                      <a:pt x="478" y="257"/>
                    </a:cubicBezTo>
                    <a:cubicBezTo>
                      <a:pt x="475" y="253"/>
                      <a:pt x="475" y="253"/>
                      <a:pt x="475" y="253"/>
                    </a:cubicBezTo>
                    <a:cubicBezTo>
                      <a:pt x="470" y="251"/>
                      <a:pt x="470" y="251"/>
                      <a:pt x="470" y="251"/>
                    </a:cubicBezTo>
                    <a:cubicBezTo>
                      <a:pt x="467" y="256"/>
                      <a:pt x="467" y="256"/>
                      <a:pt x="467" y="256"/>
                    </a:cubicBezTo>
                    <a:cubicBezTo>
                      <a:pt x="436" y="230"/>
                      <a:pt x="436" y="230"/>
                      <a:pt x="436" y="230"/>
                    </a:cubicBezTo>
                    <a:cubicBezTo>
                      <a:pt x="421" y="223"/>
                      <a:pt x="421" y="223"/>
                      <a:pt x="421" y="223"/>
                    </a:cubicBezTo>
                    <a:cubicBezTo>
                      <a:pt x="420" y="221"/>
                      <a:pt x="420" y="221"/>
                      <a:pt x="420" y="221"/>
                    </a:cubicBezTo>
                    <a:cubicBezTo>
                      <a:pt x="422" y="220"/>
                      <a:pt x="422" y="220"/>
                      <a:pt x="422" y="220"/>
                    </a:cubicBezTo>
                    <a:cubicBezTo>
                      <a:pt x="421" y="218"/>
                      <a:pt x="421" y="218"/>
                      <a:pt x="421" y="218"/>
                    </a:cubicBezTo>
                    <a:cubicBezTo>
                      <a:pt x="413" y="221"/>
                      <a:pt x="413" y="221"/>
                      <a:pt x="413" y="221"/>
                    </a:cubicBezTo>
                    <a:cubicBezTo>
                      <a:pt x="407" y="228"/>
                      <a:pt x="407" y="228"/>
                      <a:pt x="407" y="228"/>
                    </a:cubicBezTo>
                    <a:cubicBezTo>
                      <a:pt x="398" y="228"/>
                      <a:pt x="398" y="228"/>
                      <a:pt x="398" y="228"/>
                    </a:cubicBezTo>
                    <a:cubicBezTo>
                      <a:pt x="397" y="226"/>
                      <a:pt x="397" y="226"/>
                      <a:pt x="397" y="226"/>
                    </a:cubicBezTo>
                    <a:cubicBezTo>
                      <a:pt x="399" y="224"/>
                      <a:pt x="399" y="224"/>
                      <a:pt x="399" y="224"/>
                    </a:cubicBezTo>
                    <a:cubicBezTo>
                      <a:pt x="398" y="222"/>
                      <a:pt x="398" y="222"/>
                      <a:pt x="398" y="222"/>
                    </a:cubicBezTo>
                    <a:cubicBezTo>
                      <a:pt x="395" y="223"/>
                      <a:pt x="395" y="223"/>
                      <a:pt x="395" y="223"/>
                    </a:cubicBezTo>
                    <a:cubicBezTo>
                      <a:pt x="389" y="221"/>
                      <a:pt x="389" y="221"/>
                      <a:pt x="389" y="221"/>
                    </a:cubicBezTo>
                    <a:cubicBezTo>
                      <a:pt x="388" y="222"/>
                      <a:pt x="388" y="222"/>
                      <a:pt x="388" y="222"/>
                    </a:cubicBezTo>
                    <a:cubicBezTo>
                      <a:pt x="390" y="223"/>
                      <a:pt x="390" y="223"/>
                      <a:pt x="390" y="223"/>
                    </a:cubicBezTo>
                    <a:cubicBezTo>
                      <a:pt x="388" y="223"/>
                      <a:pt x="388" y="223"/>
                      <a:pt x="388" y="223"/>
                    </a:cubicBezTo>
                    <a:cubicBezTo>
                      <a:pt x="387" y="221"/>
                      <a:pt x="387" y="221"/>
                      <a:pt x="387" y="221"/>
                    </a:cubicBezTo>
                    <a:cubicBezTo>
                      <a:pt x="383" y="219"/>
                      <a:pt x="383" y="219"/>
                      <a:pt x="383" y="219"/>
                    </a:cubicBezTo>
                    <a:cubicBezTo>
                      <a:pt x="384" y="221"/>
                      <a:pt x="384" y="221"/>
                      <a:pt x="384" y="221"/>
                    </a:cubicBezTo>
                    <a:cubicBezTo>
                      <a:pt x="377" y="221"/>
                      <a:pt x="377" y="221"/>
                      <a:pt x="377" y="221"/>
                    </a:cubicBezTo>
                    <a:cubicBezTo>
                      <a:pt x="375" y="220"/>
                      <a:pt x="375" y="220"/>
                      <a:pt x="375" y="220"/>
                    </a:cubicBezTo>
                    <a:cubicBezTo>
                      <a:pt x="375" y="216"/>
                      <a:pt x="375" y="216"/>
                      <a:pt x="375" y="216"/>
                    </a:cubicBezTo>
                    <a:cubicBezTo>
                      <a:pt x="373" y="214"/>
                      <a:pt x="373" y="214"/>
                      <a:pt x="373" y="214"/>
                    </a:cubicBezTo>
                    <a:cubicBezTo>
                      <a:pt x="370" y="210"/>
                      <a:pt x="370" y="210"/>
                      <a:pt x="370" y="210"/>
                    </a:cubicBezTo>
                    <a:cubicBezTo>
                      <a:pt x="354" y="208"/>
                      <a:pt x="354" y="208"/>
                      <a:pt x="354" y="208"/>
                    </a:cubicBezTo>
                    <a:cubicBezTo>
                      <a:pt x="349" y="210"/>
                      <a:pt x="349" y="210"/>
                      <a:pt x="349" y="210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28" y="216"/>
                      <a:pt x="328" y="216"/>
                      <a:pt x="328" y="216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19" y="221"/>
                      <a:pt x="319" y="221"/>
                      <a:pt x="319" y="221"/>
                    </a:cubicBezTo>
                    <a:cubicBezTo>
                      <a:pt x="316" y="220"/>
                      <a:pt x="316" y="220"/>
                      <a:pt x="316" y="220"/>
                    </a:cubicBezTo>
                    <a:cubicBezTo>
                      <a:pt x="308" y="224"/>
                      <a:pt x="308" y="224"/>
                      <a:pt x="308" y="224"/>
                    </a:cubicBezTo>
                    <a:cubicBezTo>
                      <a:pt x="295" y="223"/>
                      <a:pt x="295" y="223"/>
                      <a:pt x="295" y="223"/>
                    </a:cubicBezTo>
                    <a:cubicBezTo>
                      <a:pt x="297" y="224"/>
                      <a:pt x="297" y="224"/>
                      <a:pt x="297" y="224"/>
                    </a:cubicBezTo>
                    <a:cubicBezTo>
                      <a:pt x="297" y="227"/>
                      <a:pt x="297" y="227"/>
                      <a:pt x="297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299" y="228"/>
                      <a:pt x="299" y="228"/>
                      <a:pt x="299" y="228"/>
                    </a:cubicBezTo>
                    <a:cubicBezTo>
                      <a:pt x="300" y="230"/>
                      <a:pt x="300" y="230"/>
                      <a:pt x="300" y="230"/>
                    </a:cubicBezTo>
                    <a:cubicBezTo>
                      <a:pt x="308" y="232"/>
                      <a:pt x="308" y="232"/>
                      <a:pt x="308" y="232"/>
                    </a:cubicBezTo>
                    <a:cubicBezTo>
                      <a:pt x="300" y="233"/>
                      <a:pt x="300" y="233"/>
                      <a:pt x="300" y="233"/>
                    </a:cubicBezTo>
                    <a:cubicBezTo>
                      <a:pt x="298" y="236"/>
                      <a:pt x="298" y="236"/>
                      <a:pt x="298" y="236"/>
                    </a:cubicBezTo>
                    <a:cubicBezTo>
                      <a:pt x="301" y="239"/>
                      <a:pt x="301" y="239"/>
                      <a:pt x="301" y="239"/>
                    </a:cubicBezTo>
                    <a:cubicBezTo>
                      <a:pt x="301" y="241"/>
                      <a:pt x="301" y="241"/>
                      <a:pt x="301" y="241"/>
                    </a:cubicBezTo>
                    <a:cubicBezTo>
                      <a:pt x="295" y="244"/>
                      <a:pt x="295" y="244"/>
                      <a:pt x="295" y="244"/>
                    </a:cubicBezTo>
                    <a:cubicBezTo>
                      <a:pt x="299" y="247"/>
                      <a:pt x="299" y="247"/>
                      <a:pt x="299" y="247"/>
                    </a:cubicBezTo>
                    <a:cubicBezTo>
                      <a:pt x="306" y="250"/>
                      <a:pt x="306" y="250"/>
                      <a:pt x="306" y="250"/>
                    </a:cubicBezTo>
                    <a:cubicBezTo>
                      <a:pt x="310" y="250"/>
                      <a:pt x="310" y="250"/>
                      <a:pt x="310" y="250"/>
                    </a:cubicBezTo>
                    <a:cubicBezTo>
                      <a:pt x="311" y="251"/>
                      <a:pt x="311" y="251"/>
                      <a:pt x="311" y="251"/>
                    </a:cubicBezTo>
                    <a:cubicBezTo>
                      <a:pt x="311" y="256"/>
                      <a:pt x="311" y="256"/>
                      <a:pt x="311" y="256"/>
                    </a:cubicBezTo>
                    <a:cubicBezTo>
                      <a:pt x="308" y="257"/>
                      <a:pt x="308" y="257"/>
                      <a:pt x="308" y="257"/>
                    </a:cubicBezTo>
                    <a:cubicBezTo>
                      <a:pt x="300" y="256"/>
                      <a:pt x="300" y="256"/>
                      <a:pt x="300" y="256"/>
                    </a:cubicBezTo>
                    <a:cubicBezTo>
                      <a:pt x="295" y="259"/>
                      <a:pt x="295" y="259"/>
                      <a:pt x="295" y="259"/>
                    </a:cubicBezTo>
                    <a:cubicBezTo>
                      <a:pt x="290" y="258"/>
                      <a:pt x="290" y="258"/>
                      <a:pt x="290" y="258"/>
                    </a:cubicBezTo>
                    <a:cubicBezTo>
                      <a:pt x="283" y="253"/>
                      <a:pt x="283" y="253"/>
                      <a:pt x="283" y="253"/>
                    </a:cubicBezTo>
                    <a:cubicBezTo>
                      <a:pt x="279" y="254"/>
                      <a:pt x="279" y="254"/>
                      <a:pt x="279" y="254"/>
                    </a:cubicBezTo>
                    <a:cubicBezTo>
                      <a:pt x="278" y="255"/>
                      <a:pt x="278" y="255"/>
                      <a:pt x="278" y="255"/>
                    </a:cubicBezTo>
                    <a:cubicBezTo>
                      <a:pt x="271" y="253"/>
                      <a:pt x="271" y="253"/>
                      <a:pt x="271" y="253"/>
                    </a:cubicBezTo>
                    <a:cubicBezTo>
                      <a:pt x="264" y="258"/>
                      <a:pt x="264" y="258"/>
                      <a:pt x="264" y="258"/>
                    </a:cubicBezTo>
                    <a:cubicBezTo>
                      <a:pt x="255" y="254"/>
                      <a:pt x="255" y="254"/>
                      <a:pt x="255" y="254"/>
                    </a:cubicBezTo>
                    <a:cubicBezTo>
                      <a:pt x="254" y="254"/>
                      <a:pt x="254" y="254"/>
                      <a:pt x="254" y="254"/>
                    </a:cubicBezTo>
                    <a:cubicBezTo>
                      <a:pt x="255" y="258"/>
                      <a:pt x="255" y="258"/>
                      <a:pt x="255" y="258"/>
                    </a:cubicBezTo>
                    <a:cubicBezTo>
                      <a:pt x="254" y="258"/>
                      <a:pt x="254" y="258"/>
                      <a:pt x="254" y="258"/>
                    </a:cubicBezTo>
                    <a:cubicBezTo>
                      <a:pt x="250" y="253"/>
                      <a:pt x="250" y="253"/>
                      <a:pt x="250" y="253"/>
                    </a:cubicBezTo>
                    <a:cubicBezTo>
                      <a:pt x="243" y="249"/>
                      <a:pt x="243" y="249"/>
                      <a:pt x="243" y="249"/>
                    </a:cubicBezTo>
                    <a:cubicBezTo>
                      <a:pt x="235" y="248"/>
                      <a:pt x="235" y="248"/>
                      <a:pt x="235" y="248"/>
                    </a:cubicBezTo>
                    <a:cubicBezTo>
                      <a:pt x="232" y="246"/>
                      <a:pt x="232" y="246"/>
                      <a:pt x="232" y="246"/>
                    </a:cubicBezTo>
                    <a:cubicBezTo>
                      <a:pt x="229" y="246"/>
                      <a:pt x="229" y="246"/>
                      <a:pt x="229" y="246"/>
                    </a:cubicBezTo>
                    <a:cubicBezTo>
                      <a:pt x="228" y="249"/>
                      <a:pt x="228" y="249"/>
                      <a:pt x="228" y="249"/>
                    </a:cubicBezTo>
                    <a:cubicBezTo>
                      <a:pt x="223" y="247"/>
                      <a:pt x="223" y="247"/>
                      <a:pt x="223" y="247"/>
                    </a:cubicBezTo>
                    <a:cubicBezTo>
                      <a:pt x="219" y="247"/>
                      <a:pt x="219" y="247"/>
                      <a:pt x="219" y="247"/>
                    </a:cubicBezTo>
                    <a:cubicBezTo>
                      <a:pt x="216" y="251"/>
                      <a:pt x="216" y="251"/>
                      <a:pt x="216" y="251"/>
                    </a:cubicBezTo>
                    <a:cubicBezTo>
                      <a:pt x="210" y="253"/>
                      <a:pt x="210" y="253"/>
                      <a:pt x="210" y="253"/>
                    </a:cubicBezTo>
                    <a:cubicBezTo>
                      <a:pt x="210" y="255"/>
                      <a:pt x="210" y="255"/>
                      <a:pt x="210" y="255"/>
                    </a:cubicBezTo>
                    <a:cubicBezTo>
                      <a:pt x="204" y="258"/>
                      <a:pt x="204" y="258"/>
                      <a:pt x="204" y="258"/>
                    </a:cubicBezTo>
                    <a:cubicBezTo>
                      <a:pt x="209" y="264"/>
                      <a:pt x="209" y="264"/>
                      <a:pt x="209" y="264"/>
                    </a:cubicBezTo>
                    <a:cubicBezTo>
                      <a:pt x="205" y="267"/>
                      <a:pt x="205" y="267"/>
                      <a:pt x="205" y="267"/>
                    </a:cubicBezTo>
                    <a:cubicBezTo>
                      <a:pt x="196" y="259"/>
                      <a:pt x="196" y="259"/>
                      <a:pt x="196" y="259"/>
                    </a:cubicBezTo>
                    <a:cubicBezTo>
                      <a:pt x="196" y="264"/>
                      <a:pt x="196" y="264"/>
                      <a:pt x="196" y="264"/>
                    </a:cubicBezTo>
                    <a:cubicBezTo>
                      <a:pt x="193" y="266"/>
                      <a:pt x="193" y="266"/>
                      <a:pt x="193" y="266"/>
                    </a:cubicBezTo>
                    <a:cubicBezTo>
                      <a:pt x="193" y="271"/>
                      <a:pt x="193" y="271"/>
                      <a:pt x="193" y="271"/>
                    </a:cubicBezTo>
                    <a:cubicBezTo>
                      <a:pt x="196" y="274"/>
                      <a:pt x="196" y="274"/>
                      <a:pt x="196" y="274"/>
                    </a:cubicBezTo>
                    <a:cubicBezTo>
                      <a:pt x="194" y="276"/>
                      <a:pt x="194" y="276"/>
                      <a:pt x="194" y="276"/>
                    </a:cubicBezTo>
                    <a:cubicBezTo>
                      <a:pt x="193" y="281"/>
                      <a:pt x="193" y="281"/>
                      <a:pt x="193" y="281"/>
                    </a:cubicBezTo>
                    <a:cubicBezTo>
                      <a:pt x="198" y="282"/>
                      <a:pt x="198" y="282"/>
                      <a:pt x="198" y="282"/>
                    </a:cubicBezTo>
                    <a:cubicBezTo>
                      <a:pt x="202" y="289"/>
                      <a:pt x="202" y="289"/>
                      <a:pt x="202" y="289"/>
                    </a:cubicBezTo>
                    <a:cubicBezTo>
                      <a:pt x="208" y="288"/>
                      <a:pt x="208" y="288"/>
                      <a:pt x="208" y="288"/>
                    </a:cubicBezTo>
                    <a:cubicBezTo>
                      <a:pt x="213" y="292"/>
                      <a:pt x="213" y="292"/>
                      <a:pt x="213" y="292"/>
                    </a:cubicBezTo>
                    <a:cubicBezTo>
                      <a:pt x="216" y="299"/>
                      <a:pt x="216" y="299"/>
                      <a:pt x="216" y="299"/>
                    </a:cubicBezTo>
                    <a:cubicBezTo>
                      <a:pt x="212" y="299"/>
                      <a:pt x="212" y="299"/>
                      <a:pt x="212" y="299"/>
                    </a:cubicBezTo>
                    <a:cubicBezTo>
                      <a:pt x="211" y="301"/>
                      <a:pt x="211" y="301"/>
                      <a:pt x="211" y="301"/>
                    </a:cubicBezTo>
                    <a:cubicBezTo>
                      <a:pt x="218" y="304"/>
                      <a:pt x="218" y="304"/>
                      <a:pt x="218" y="304"/>
                    </a:cubicBezTo>
                    <a:cubicBezTo>
                      <a:pt x="216" y="309"/>
                      <a:pt x="216" y="309"/>
                      <a:pt x="216" y="309"/>
                    </a:cubicBezTo>
                    <a:cubicBezTo>
                      <a:pt x="213" y="309"/>
                      <a:pt x="213" y="309"/>
                      <a:pt x="213" y="309"/>
                    </a:cubicBezTo>
                    <a:cubicBezTo>
                      <a:pt x="211" y="304"/>
                      <a:pt x="211" y="304"/>
                      <a:pt x="211" y="304"/>
                    </a:cubicBezTo>
                    <a:cubicBezTo>
                      <a:pt x="207" y="304"/>
                      <a:pt x="207" y="304"/>
                      <a:pt x="207" y="304"/>
                    </a:cubicBezTo>
                    <a:cubicBezTo>
                      <a:pt x="209" y="306"/>
                      <a:pt x="209" y="306"/>
                      <a:pt x="209" y="306"/>
                    </a:cubicBezTo>
                    <a:cubicBezTo>
                      <a:pt x="209" y="310"/>
                      <a:pt x="209" y="310"/>
                      <a:pt x="209" y="310"/>
                    </a:cubicBezTo>
                    <a:cubicBezTo>
                      <a:pt x="208" y="310"/>
                      <a:pt x="208" y="310"/>
                      <a:pt x="208" y="310"/>
                    </a:cubicBezTo>
                    <a:cubicBezTo>
                      <a:pt x="208" y="315"/>
                      <a:pt x="208" y="315"/>
                      <a:pt x="208" y="315"/>
                    </a:cubicBezTo>
                    <a:cubicBezTo>
                      <a:pt x="204" y="323"/>
                      <a:pt x="204" y="323"/>
                      <a:pt x="204" y="323"/>
                    </a:cubicBezTo>
                    <a:cubicBezTo>
                      <a:pt x="213" y="333"/>
                      <a:pt x="213" y="333"/>
                      <a:pt x="213" y="333"/>
                    </a:cubicBezTo>
                    <a:cubicBezTo>
                      <a:pt x="214" y="330"/>
                      <a:pt x="214" y="330"/>
                      <a:pt x="214" y="330"/>
                    </a:cubicBezTo>
                    <a:cubicBezTo>
                      <a:pt x="215" y="339"/>
                      <a:pt x="215" y="339"/>
                      <a:pt x="215" y="339"/>
                    </a:cubicBezTo>
                    <a:cubicBezTo>
                      <a:pt x="226" y="352"/>
                      <a:pt x="226" y="352"/>
                      <a:pt x="226" y="352"/>
                    </a:cubicBezTo>
                    <a:cubicBezTo>
                      <a:pt x="221" y="359"/>
                      <a:pt x="221" y="359"/>
                      <a:pt x="221" y="359"/>
                    </a:cubicBezTo>
                    <a:cubicBezTo>
                      <a:pt x="217" y="358"/>
                      <a:pt x="217" y="358"/>
                      <a:pt x="217" y="358"/>
                    </a:cubicBezTo>
                    <a:cubicBezTo>
                      <a:pt x="215" y="355"/>
                      <a:pt x="215" y="355"/>
                      <a:pt x="215" y="355"/>
                    </a:cubicBezTo>
                    <a:cubicBezTo>
                      <a:pt x="208" y="351"/>
                      <a:pt x="208" y="351"/>
                      <a:pt x="208" y="351"/>
                    </a:cubicBezTo>
                    <a:cubicBezTo>
                      <a:pt x="201" y="348"/>
                      <a:pt x="201" y="348"/>
                      <a:pt x="201" y="348"/>
                    </a:cubicBezTo>
                    <a:cubicBezTo>
                      <a:pt x="200" y="344"/>
                      <a:pt x="200" y="344"/>
                      <a:pt x="200" y="344"/>
                    </a:cubicBezTo>
                    <a:cubicBezTo>
                      <a:pt x="196" y="342"/>
                      <a:pt x="196" y="342"/>
                      <a:pt x="196" y="342"/>
                    </a:cubicBezTo>
                    <a:cubicBezTo>
                      <a:pt x="185" y="344"/>
                      <a:pt x="185" y="344"/>
                      <a:pt x="185" y="344"/>
                    </a:cubicBezTo>
                    <a:cubicBezTo>
                      <a:pt x="174" y="337"/>
                      <a:pt x="174" y="337"/>
                      <a:pt x="174" y="337"/>
                    </a:cubicBezTo>
                    <a:cubicBezTo>
                      <a:pt x="164" y="337"/>
                      <a:pt x="164" y="337"/>
                      <a:pt x="164" y="337"/>
                    </a:cubicBezTo>
                    <a:cubicBezTo>
                      <a:pt x="154" y="333"/>
                      <a:pt x="154" y="333"/>
                      <a:pt x="154" y="333"/>
                    </a:cubicBezTo>
                    <a:cubicBezTo>
                      <a:pt x="147" y="334"/>
                      <a:pt x="147" y="334"/>
                      <a:pt x="147" y="334"/>
                    </a:cubicBezTo>
                    <a:cubicBezTo>
                      <a:pt x="137" y="327"/>
                      <a:pt x="137" y="327"/>
                      <a:pt x="137" y="327"/>
                    </a:cubicBezTo>
                    <a:cubicBezTo>
                      <a:pt x="124" y="322"/>
                      <a:pt x="124" y="322"/>
                      <a:pt x="124" y="322"/>
                    </a:cubicBezTo>
                    <a:cubicBezTo>
                      <a:pt x="116" y="316"/>
                      <a:pt x="116" y="316"/>
                      <a:pt x="116" y="316"/>
                    </a:cubicBezTo>
                    <a:cubicBezTo>
                      <a:pt x="118" y="314"/>
                      <a:pt x="118" y="314"/>
                      <a:pt x="118" y="314"/>
                    </a:cubicBezTo>
                    <a:cubicBezTo>
                      <a:pt x="123" y="314"/>
                      <a:pt x="123" y="314"/>
                      <a:pt x="123" y="314"/>
                    </a:cubicBezTo>
                    <a:cubicBezTo>
                      <a:pt x="126" y="307"/>
                      <a:pt x="126" y="307"/>
                      <a:pt x="126" y="307"/>
                    </a:cubicBezTo>
                    <a:cubicBezTo>
                      <a:pt x="131" y="306"/>
                      <a:pt x="131" y="306"/>
                      <a:pt x="131" y="306"/>
                    </a:cubicBezTo>
                    <a:cubicBezTo>
                      <a:pt x="123" y="302"/>
                      <a:pt x="123" y="302"/>
                      <a:pt x="123" y="302"/>
                    </a:cubicBezTo>
                    <a:cubicBezTo>
                      <a:pt x="123" y="300"/>
                      <a:pt x="123" y="300"/>
                      <a:pt x="123" y="300"/>
                    </a:cubicBezTo>
                    <a:cubicBezTo>
                      <a:pt x="130" y="300"/>
                      <a:pt x="130" y="300"/>
                      <a:pt x="130" y="300"/>
                    </a:cubicBezTo>
                    <a:cubicBezTo>
                      <a:pt x="129" y="298"/>
                      <a:pt x="129" y="298"/>
                      <a:pt x="129" y="298"/>
                    </a:cubicBezTo>
                    <a:cubicBezTo>
                      <a:pt x="136" y="296"/>
                      <a:pt x="136" y="296"/>
                      <a:pt x="136" y="296"/>
                    </a:cubicBezTo>
                    <a:cubicBezTo>
                      <a:pt x="134" y="294"/>
                      <a:pt x="134" y="294"/>
                      <a:pt x="134" y="294"/>
                    </a:cubicBezTo>
                    <a:cubicBezTo>
                      <a:pt x="126" y="295"/>
                      <a:pt x="126" y="295"/>
                      <a:pt x="126" y="295"/>
                    </a:cubicBezTo>
                    <a:cubicBezTo>
                      <a:pt x="125" y="292"/>
                      <a:pt x="125" y="292"/>
                      <a:pt x="125" y="292"/>
                    </a:cubicBezTo>
                    <a:cubicBezTo>
                      <a:pt x="130" y="287"/>
                      <a:pt x="130" y="287"/>
                      <a:pt x="130" y="287"/>
                    </a:cubicBezTo>
                    <a:cubicBezTo>
                      <a:pt x="137" y="287"/>
                      <a:pt x="137" y="287"/>
                      <a:pt x="137" y="287"/>
                    </a:cubicBezTo>
                    <a:cubicBezTo>
                      <a:pt x="138" y="282"/>
                      <a:pt x="138" y="282"/>
                      <a:pt x="138" y="282"/>
                    </a:cubicBezTo>
                    <a:cubicBezTo>
                      <a:pt x="136" y="280"/>
                      <a:pt x="136" y="280"/>
                      <a:pt x="136" y="280"/>
                    </a:cubicBezTo>
                    <a:cubicBezTo>
                      <a:pt x="135" y="278"/>
                      <a:pt x="135" y="278"/>
                      <a:pt x="135" y="278"/>
                    </a:cubicBezTo>
                    <a:cubicBezTo>
                      <a:pt x="138" y="276"/>
                      <a:pt x="138" y="276"/>
                      <a:pt x="138" y="276"/>
                    </a:cubicBezTo>
                    <a:cubicBezTo>
                      <a:pt x="134" y="275"/>
                      <a:pt x="134" y="275"/>
                      <a:pt x="134" y="275"/>
                    </a:cubicBezTo>
                    <a:cubicBezTo>
                      <a:pt x="138" y="272"/>
                      <a:pt x="138" y="272"/>
                      <a:pt x="138" y="272"/>
                    </a:cubicBezTo>
                    <a:cubicBezTo>
                      <a:pt x="136" y="269"/>
                      <a:pt x="136" y="269"/>
                      <a:pt x="136" y="269"/>
                    </a:cubicBezTo>
                    <a:cubicBezTo>
                      <a:pt x="137" y="269"/>
                      <a:pt x="137" y="269"/>
                      <a:pt x="137" y="269"/>
                    </a:cubicBezTo>
                    <a:cubicBezTo>
                      <a:pt x="120" y="264"/>
                      <a:pt x="120" y="264"/>
                      <a:pt x="120" y="264"/>
                    </a:cubicBezTo>
                    <a:cubicBezTo>
                      <a:pt x="118" y="265"/>
                      <a:pt x="118" y="265"/>
                      <a:pt x="118" y="265"/>
                    </a:cubicBezTo>
                    <a:cubicBezTo>
                      <a:pt x="111" y="259"/>
                      <a:pt x="111" y="259"/>
                      <a:pt x="111" y="259"/>
                    </a:cubicBezTo>
                    <a:cubicBezTo>
                      <a:pt x="106" y="261"/>
                      <a:pt x="106" y="261"/>
                      <a:pt x="106" y="261"/>
                    </a:cubicBezTo>
                    <a:cubicBezTo>
                      <a:pt x="97" y="259"/>
                      <a:pt x="97" y="259"/>
                      <a:pt x="97" y="259"/>
                    </a:cubicBezTo>
                    <a:cubicBezTo>
                      <a:pt x="91" y="251"/>
                      <a:pt x="91" y="251"/>
                      <a:pt x="91" y="251"/>
                    </a:cubicBezTo>
                    <a:cubicBezTo>
                      <a:pt x="84" y="250"/>
                      <a:pt x="84" y="250"/>
                      <a:pt x="84" y="250"/>
                    </a:cubicBezTo>
                    <a:cubicBezTo>
                      <a:pt x="82" y="246"/>
                      <a:pt x="82" y="246"/>
                      <a:pt x="82" y="246"/>
                    </a:cubicBezTo>
                    <a:cubicBezTo>
                      <a:pt x="84" y="245"/>
                      <a:pt x="84" y="245"/>
                      <a:pt x="84" y="245"/>
                    </a:cubicBezTo>
                    <a:cubicBezTo>
                      <a:pt x="78" y="240"/>
                      <a:pt x="78" y="240"/>
                      <a:pt x="78" y="240"/>
                    </a:cubicBezTo>
                    <a:cubicBezTo>
                      <a:pt x="62" y="242"/>
                      <a:pt x="62" y="242"/>
                      <a:pt x="62" y="242"/>
                    </a:cubicBezTo>
                    <a:cubicBezTo>
                      <a:pt x="55" y="231"/>
                      <a:pt x="55" y="231"/>
                      <a:pt x="55" y="231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63" y="231"/>
                      <a:pt x="63" y="231"/>
                      <a:pt x="63" y="231"/>
                    </a:cubicBezTo>
                    <a:cubicBezTo>
                      <a:pt x="67" y="228"/>
                      <a:pt x="67" y="228"/>
                      <a:pt x="67" y="228"/>
                    </a:cubicBezTo>
                    <a:cubicBezTo>
                      <a:pt x="67" y="227"/>
                      <a:pt x="67" y="227"/>
                      <a:pt x="67" y="227"/>
                    </a:cubicBezTo>
                    <a:cubicBezTo>
                      <a:pt x="62" y="224"/>
                      <a:pt x="62" y="224"/>
                      <a:pt x="62" y="224"/>
                    </a:cubicBezTo>
                    <a:cubicBezTo>
                      <a:pt x="59" y="225"/>
                      <a:pt x="59" y="225"/>
                      <a:pt x="59" y="225"/>
                    </a:cubicBezTo>
                    <a:cubicBezTo>
                      <a:pt x="58" y="222"/>
                      <a:pt x="58" y="222"/>
                      <a:pt x="58" y="222"/>
                    </a:cubicBezTo>
                    <a:cubicBezTo>
                      <a:pt x="49" y="214"/>
                      <a:pt x="49" y="214"/>
                      <a:pt x="49" y="214"/>
                    </a:cubicBezTo>
                    <a:cubicBezTo>
                      <a:pt x="49" y="210"/>
                      <a:pt x="49" y="210"/>
                      <a:pt x="49" y="210"/>
                    </a:cubicBezTo>
                    <a:cubicBezTo>
                      <a:pt x="47" y="206"/>
                      <a:pt x="47" y="206"/>
                      <a:pt x="47" y="206"/>
                    </a:cubicBezTo>
                    <a:cubicBezTo>
                      <a:pt x="43" y="203"/>
                      <a:pt x="43" y="203"/>
                      <a:pt x="43" y="203"/>
                    </a:cubicBezTo>
                    <a:cubicBezTo>
                      <a:pt x="35" y="205"/>
                      <a:pt x="35" y="205"/>
                      <a:pt x="35" y="205"/>
                    </a:cubicBezTo>
                    <a:cubicBezTo>
                      <a:pt x="35" y="203"/>
                      <a:pt x="35" y="203"/>
                      <a:pt x="35" y="203"/>
                    </a:cubicBezTo>
                    <a:cubicBezTo>
                      <a:pt x="33" y="202"/>
                      <a:pt x="33" y="202"/>
                      <a:pt x="33" y="202"/>
                    </a:cubicBezTo>
                    <a:cubicBezTo>
                      <a:pt x="25" y="200"/>
                      <a:pt x="25" y="200"/>
                      <a:pt x="25" y="200"/>
                    </a:cubicBezTo>
                    <a:cubicBezTo>
                      <a:pt x="23" y="196"/>
                      <a:pt x="23" y="196"/>
                      <a:pt x="23" y="196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19" y="188"/>
                      <a:pt x="19" y="188"/>
                      <a:pt x="19" y="188"/>
                    </a:cubicBezTo>
                    <a:cubicBezTo>
                      <a:pt x="16" y="186"/>
                      <a:pt x="16" y="186"/>
                      <a:pt x="16" y="186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10" y="172"/>
                      <a:pt x="10" y="172"/>
                      <a:pt x="10" y="172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18" y="168"/>
                      <a:pt x="18" y="168"/>
                      <a:pt x="18" y="168"/>
                    </a:cubicBezTo>
                    <a:cubicBezTo>
                      <a:pt x="16" y="166"/>
                      <a:pt x="16" y="166"/>
                      <a:pt x="16" y="166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19" y="159"/>
                      <a:pt x="19" y="159"/>
                      <a:pt x="19" y="159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18" y="155"/>
                      <a:pt x="18" y="155"/>
                      <a:pt x="18" y="155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35" y="135"/>
                      <a:pt x="35" y="135"/>
                      <a:pt x="35" y="135"/>
                    </a:cubicBezTo>
                    <a:cubicBezTo>
                      <a:pt x="35" y="132"/>
                      <a:pt x="35" y="132"/>
                      <a:pt x="35" y="132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6" y="120"/>
                      <a:pt x="26" y="120"/>
                      <a:pt x="26" y="120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0" y="115"/>
                      <a:pt x="20" y="115"/>
                      <a:pt x="20" y="115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8" y="84"/>
                      <a:pt x="8" y="84"/>
                      <a:pt x="8" y="84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0" y="73"/>
                      <a:pt x="30" y="73"/>
                      <a:pt x="30" y="73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92" y="88"/>
                      <a:pt x="92" y="88"/>
                      <a:pt x="92" y="88"/>
                    </a:cubicBezTo>
                    <a:cubicBezTo>
                      <a:pt x="94" y="92"/>
                      <a:pt x="94" y="92"/>
                      <a:pt x="94" y="92"/>
                    </a:cubicBezTo>
                    <a:cubicBezTo>
                      <a:pt x="96" y="93"/>
                      <a:pt x="96" y="93"/>
                      <a:pt x="96" y="93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0" y="101"/>
                      <a:pt x="90" y="101"/>
                      <a:pt x="90" y="101"/>
                    </a:cubicBezTo>
                    <a:cubicBezTo>
                      <a:pt x="81" y="103"/>
                      <a:pt x="81" y="103"/>
                      <a:pt x="81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32" y="93"/>
                      <a:pt x="32" y="93"/>
                      <a:pt x="32" y="93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52" y="105"/>
                      <a:pt x="52" y="105"/>
                      <a:pt x="52" y="105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6" y="114"/>
                      <a:pt x="56" y="114"/>
                      <a:pt x="56" y="114"/>
                    </a:cubicBezTo>
                    <a:cubicBezTo>
                      <a:pt x="57" y="118"/>
                      <a:pt x="57" y="118"/>
                      <a:pt x="57" y="118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84" y="124"/>
                      <a:pt x="84" y="124"/>
                      <a:pt x="84" y="124"/>
                    </a:cubicBezTo>
                    <a:cubicBezTo>
                      <a:pt x="79" y="118"/>
                      <a:pt x="79" y="118"/>
                      <a:pt x="79" y="118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0" y="116"/>
                      <a:pt x="70" y="116"/>
                      <a:pt x="70" y="116"/>
                    </a:cubicBezTo>
                    <a:cubicBezTo>
                      <a:pt x="68" y="114"/>
                      <a:pt x="68" y="114"/>
                      <a:pt x="68" y="114"/>
                    </a:cubicBezTo>
                    <a:cubicBezTo>
                      <a:pt x="70" y="111"/>
                      <a:pt x="70" y="111"/>
                      <a:pt x="70" y="111"/>
                    </a:cubicBezTo>
                    <a:cubicBezTo>
                      <a:pt x="101" y="118"/>
                      <a:pt x="101" y="118"/>
                      <a:pt x="101" y="118"/>
                    </a:cubicBezTo>
                    <a:cubicBezTo>
                      <a:pt x="91" y="110"/>
                      <a:pt x="91" y="110"/>
                      <a:pt x="91" y="110"/>
                    </a:cubicBezTo>
                    <a:cubicBezTo>
                      <a:pt x="90" y="107"/>
                      <a:pt x="90" y="107"/>
                      <a:pt x="90" y="107"/>
                    </a:cubicBezTo>
                    <a:cubicBezTo>
                      <a:pt x="100" y="103"/>
                      <a:pt x="100" y="103"/>
                      <a:pt x="100" y="103"/>
                    </a:cubicBezTo>
                    <a:cubicBezTo>
                      <a:pt x="105" y="98"/>
                      <a:pt x="105" y="98"/>
                      <a:pt x="105" y="98"/>
                    </a:cubicBezTo>
                    <a:cubicBezTo>
                      <a:pt x="115" y="101"/>
                      <a:pt x="115" y="101"/>
                      <a:pt x="115" y="101"/>
                    </a:cubicBezTo>
                    <a:cubicBezTo>
                      <a:pt x="115" y="103"/>
                      <a:pt x="115" y="103"/>
                      <a:pt x="115" y="103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21" y="105"/>
                      <a:pt x="121" y="105"/>
                      <a:pt x="121" y="105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20" y="94"/>
                      <a:pt x="120" y="94"/>
                      <a:pt x="120" y="94"/>
                    </a:cubicBezTo>
                    <a:cubicBezTo>
                      <a:pt x="113" y="91"/>
                      <a:pt x="113" y="91"/>
                      <a:pt x="113" y="91"/>
                    </a:cubicBezTo>
                    <a:cubicBezTo>
                      <a:pt x="114" y="87"/>
                      <a:pt x="114" y="87"/>
                      <a:pt x="114" y="87"/>
                    </a:cubicBezTo>
                    <a:cubicBezTo>
                      <a:pt x="112" y="82"/>
                      <a:pt x="112" y="82"/>
                      <a:pt x="112" y="82"/>
                    </a:cubicBezTo>
                    <a:cubicBezTo>
                      <a:pt x="105" y="78"/>
                      <a:pt x="105" y="78"/>
                      <a:pt x="105" y="78"/>
                    </a:cubicBezTo>
                    <a:cubicBezTo>
                      <a:pt x="123" y="80"/>
                      <a:pt x="123" y="80"/>
                      <a:pt x="123" y="80"/>
                    </a:cubicBezTo>
                    <a:cubicBezTo>
                      <a:pt x="129" y="83"/>
                      <a:pt x="129" y="83"/>
                      <a:pt x="129" y="83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95"/>
                      <a:pt x="130" y="95"/>
                      <a:pt x="130" y="95"/>
                    </a:cubicBezTo>
                    <a:cubicBezTo>
                      <a:pt x="134" y="95"/>
                      <a:pt x="134" y="95"/>
                      <a:pt x="134" y="95"/>
                    </a:cubicBezTo>
                    <a:cubicBezTo>
                      <a:pt x="136" y="97"/>
                      <a:pt x="136" y="97"/>
                      <a:pt x="136" y="97"/>
                    </a:cubicBezTo>
                    <a:cubicBezTo>
                      <a:pt x="142" y="94"/>
                      <a:pt x="142" y="94"/>
                      <a:pt x="142" y="94"/>
                    </a:cubicBezTo>
                    <a:cubicBezTo>
                      <a:pt x="142" y="89"/>
                      <a:pt x="142" y="89"/>
                      <a:pt x="142" y="89"/>
                    </a:cubicBezTo>
                    <a:cubicBezTo>
                      <a:pt x="164" y="80"/>
                      <a:pt x="164" y="80"/>
                      <a:pt x="164" y="80"/>
                    </a:cubicBezTo>
                    <a:cubicBezTo>
                      <a:pt x="171" y="81"/>
                      <a:pt x="171" y="81"/>
                      <a:pt x="171" y="81"/>
                    </a:cubicBezTo>
                    <a:cubicBezTo>
                      <a:pt x="171" y="80"/>
                      <a:pt x="171" y="80"/>
                      <a:pt x="171" y="80"/>
                    </a:cubicBezTo>
                    <a:cubicBezTo>
                      <a:pt x="169" y="79"/>
                      <a:pt x="169" y="79"/>
                      <a:pt x="169" y="79"/>
                    </a:cubicBezTo>
                    <a:cubicBezTo>
                      <a:pt x="171" y="78"/>
                      <a:pt x="171" y="78"/>
                      <a:pt x="171" y="78"/>
                    </a:cubicBezTo>
                    <a:cubicBezTo>
                      <a:pt x="175" y="79"/>
                      <a:pt x="175" y="79"/>
                      <a:pt x="175" y="79"/>
                    </a:cubicBezTo>
                    <a:cubicBezTo>
                      <a:pt x="174" y="77"/>
                      <a:pt x="174" y="77"/>
                      <a:pt x="174" y="77"/>
                    </a:cubicBezTo>
                    <a:cubicBezTo>
                      <a:pt x="175" y="77"/>
                      <a:pt x="175" y="77"/>
                      <a:pt x="175" y="77"/>
                    </a:cubicBezTo>
                    <a:cubicBezTo>
                      <a:pt x="182" y="76"/>
                      <a:pt x="182" y="76"/>
                      <a:pt x="182" y="76"/>
                    </a:cubicBezTo>
                    <a:cubicBezTo>
                      <a:pt x="180" y="77"/>
                      <a:pt x="180" y="77"/>
                      <a:pt x="180" y="77"/>
                    </a:cubicBezTo>
                    <a:cubicBezTo>
                      <a:pt x="180" y="79"/>
                      <a:pt x="180" y="79"/>
                      <a:pt x="180" y="79"/>
                    </a:cubicBezTo>
                    <a:cubicBezTo>
                      <a:pt x="182" y="82"/>
                      <a:pt x="182" y="82"/>
                      <a:pt x="182" y="82"/>
                    </a:cubicBezTo>
                    <a:cubicBezTo>
                      <a:pt x="184" y="83"/>
                      <a:pt x="184" y="83"/>
                      <a:pt x="184" y="83"/>
                    </a:cubicBezTo>
                    <a:cubicBezTo>
                      <a:pt x="189" y="83"/>
                      <a:pt x="189" y="83"/>
                      <a:pt x="189" y="83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204" y="80"/>
                      <a:pt x="204" y="80"/>
                      <a:pt x="204" y="80"/>
                    </a:cubicBezTo>
                    <a:cubicBezTo>
                      <a:pt x="209" y="76"/>
                      <a:pt x="209" y="76"/>
                      <a:pt x="209" y="76"/>
                    </a:cubicBezTo>
                    <a:cubicBezTo>
                      <a:pt x="214" y="75"/>
                      <a:pt x="214" y="75"/>
                      <a:pt x="214" y="75"/>
                    </a:cubicBezTo>
                    <a:cubicBezTo>
                      <a:pt x="218" y="78"/>
                      <a:pt x="218" y="78"/>
                      <a:pt x="218" y="78"/>
                    </a:cubicBezTo>
                    <a:cubicBezTo>
                      <a:pt x="217" y="80"/>
                      <a:pt x="217" y="80"/>
                      <a:pt x="217" y="80"/>
                    </a:cubicBezTo>
                    <a:cubicBezTo>
                      <a:pt x="221" y="82"/>
                      <a:pt x="221" y="82"/>
                      <a:pt x="221" y="82"/>
                    </a:cubicBezTo>
                    <a:cubicBezTo>
                      <a:pt x="223" y="80"/>
                      <a:pt x="223" y="80"/>
                      <a:pt x="223" y="80"/>
                    </a:cubicBezTo>
                    <a:cubicBezTo>
                      <a:pt x="222" y="78"/>
                      <a:pt x="222" y="78"/>
                      <a:pt x="222" y="78"/>
                    </a:cubicBezTo>
                    <a:cubicBezTo>
                      <a:pt x="227" y="76"/>
                      <a:pt x="227" y="76"/>
                      <a:pt x="227" y="76"/>
                    </a:cubicBezTo>
                    <a:cubicBezTo>
                      <a:pt x="226" y="75"/>
                      <a:pt x="226" y="75"/>
                      <a:pt x="226" y="75"/>
                    </a:cubicBezTo>
                    <a:cubicBezTo>
                      <a:pt x="220" y="70"/>
                      <a:pt x="220" y="70"/>
                      <a:pt x="220" y="70"/>
                    </a:cubicBezTo>
                    <a:cubicBezTo>
                      <a:pt x="222" y="68"/>
                      <a:pt x="222" y="68"/>
                      <a:pt x="222" y="68"/>
                    </a:cubicBezTo>
                    <a:cubicBezTo>
                      <a:pt x="247" y="71"/>
                      <a:pt x="247" y="71"/>
                      <a:pt x="247" y="71"/>
                    </a:cubicBezTo>
                    <a:cubicBezTo>
                      <a:pt x="272" y="77"/>
                      <a:pt x="272" y="77"/>
                      <a:pt x="272" y="77"/>
                    </a:cubicBezTo>
                    <a:cubicBezTo>
                      <a:pt x="283" y="83"/>
                      <a:pt x="283" y="83"/>
                      <a:pt x="283" y="83"/>
                    </a:cubicBezTo>
                    <a:cubicBezTo>
                      <a:pt x="286" y="77"/>
                      <a:pt x="286" y="77"/>
                      <a:pt x="286" y="77"/>
                    </a:cubicBezTo>
                    <a:cubicBezTo>
                      <a:pt x="281" y="75"/>
                      <a:pt x="281" y="75"/>
                      <a:pt x="281" y="75"/>
                    </a:cubicBezTo>
                    <a:cubicBezTo>
                      <a:pt x="275" y="71"/>
                      <a:pt x="275" y="71"/>
                      <a:pt x="275" y="71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6" y="65"/>
                      <a:pt x="266" y="65"/>
                      <a:pt x="266" y="65"/>
                    </a:cubicBezTo>
                    <a:cubicBezTo>
                      <a:pt x="264" y="63"/>
                      <a:pt x="264" y="63"/>
                      <a:pt x="264" y="63"/>
                    </a:cubicBezTo>
                    <a:cubicBezTo>
                      <a:pt x="264" y="60"/>
                      <a:pt x="264" y="60"/>
                      <a:pt x="264" y="60"/>
                    </a:cubicBezTo>
                    <a:cubicBezTo>
                      <a:pt x="257" y="59"/>
                      <a:pt x="257" y="59"/>
                      <a:pt x="257" y="59"/>
                    </a:cubicBezTo>
                    <a:cubicBezTo>
                      <a:pt x="259" y="57"/>
                      <a:pt x="259" y="57"/>
                      <a:pt x="259" y="57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64" y="50"/>
                      <a:pt x="264" y="50"/>
                      <a:pt x="264" y="50"/>
                    </a:cubicBezTo>
                    <a:cubicBezTo>
                      <a:pt x="262" y="43"/>
                      <a:pt x="262" y="43"/>
                      <a:pt x="262" y="43"/>
                    </a:cubicBezTo>
                    <a:cubicBezTo>
                      <a:pt x="263" y="40"/>
                      <a:pt x="263" y="40"/>
                      <a:pt x="263" y="40"/>
                    </a:cubicBezTo>
                    <a:cubicBezTo>
                      <a:pt x="278" y="40"/>
                      <a:pt x="278" y="40"/>
                      <a:pt x="278" y="40"/>
                    </a:cubicBezTo>
                    <a:cubicBezTo>
                      <a:pt x="286" y="42"/>
                      <a:pt x="286" y="42"/>
                      <a:pt x="286" y="42"/>
                    </a:cubicBezTo>
                    <a:cubicBezTo>
                      <a:pt x="290" y="46"/>
                      <a:pt x="290" y="46"/>
                      <a:pt x="290" y="46"/>
                    </a:cubicBezTo>
                    <a:cubicBezTo>
                      <a:pt x="288" y="53"/>
                      <a:pt x="288" y="53"/>
                      <a:pt x="288" y="53"/>
                    </a:cubicBezTo>
                    <a:cubicBezTo>
                      <a:pt x="296" y="55"/>
                      <a:pt x="296" y="55"/>
                      <a:pt x="296" y="55"/>
                    </a:cubicBezTo>
                    <a:cubicBezTo>
                      <a:pt x="299" y="58"/>
                      <a:pt x="299" y="58"/>
                      <a:pt x="299" y="58"/>
                    </a:cubicBezTo>
                    <a:cubicBezTo>
                      <a:pt x="302" y="62"/>
                      <a:pt x="302" y="62"/>
                      <a:pt x="302" y="62"/>
                    </a:cubicBezTo>
                    <a:cubicBezTo>
                      <a:pt x="300" y="64"/>
                      <a:pt x="300" y="64"/>
                      <a:pt x="300" y="64"/>
                    </a:cubicBezTo>
                    <a:cubicBezTo>
                      <a:pt x="305" y="67"/>
                      <a:pt x="305" y="67"/>
                      <a:pt x="305" y="67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17" y="79"/>
                      <a:pt x="317" y="79"/>
                      <a:pt x="317" y="79"/>
                    </a:cubicBezTo>
                    <a:cubicBezTo>
                      <a:pt x="319" y="81"/>
                      <a:pt x="319" y="81"/>
                      <a:pt x="319" y="81"/>
                    </a:cubicBezTo>
                    <a:cubicBezTo>
                      <a:pt x="318" y="83"/>
                      <a:pt x="318" y="83"/>
                      <a:pt x="318" y="83"/>
                    </a:cubicBezTo>
                    <a:cubicBezTo>
                      <a:pt x="320" y="87"/>
                      <a:pt x="320" y="87"/>
                      <a:pt x="320" y="87"/>
                    </a:cubicBezTo>
                    <a:cubicBezTo>
                      <a:pt x="318" y="89"/>
                      <a:pt x="318" y="89"/>
                      <a:pt x="318" y="89"/>
                    </a:cubicBezTo>
                    <a:cubicBezTo>
                      <a:pt x="316" y="94"/>
                      <a:pt x="316" y="94"/>
                      <a:pt x="316" y="94"/>
                    </a:cubicBezTo>
                    <a:cubicBezTo>
                      <a:pt x="302" y="96"/>
                      <a:pt x="302" y="96"/>
                      <a:pt x="302" y="96"/>
                    </a:cubicBezTo>
                    <a:cubicBezTo>
                      <a:pt x="306" y="100"/>
                      <a:pt x="306" y="100"/>
                      <a:pt x="306" y="100"/>
                    </a:cubicBezTo>
                    <a:cubicBezTo>
                      <a:pt x="321" y="101"/>
                      <a:pt x="321" y="101"/>
                      <a:pt x="321" y="101"/>
                    </a:cubicBezTo>
                    <a:cubicBezTo>
                      <a:pt x="323" y="101"/>
                      <a:pt x="323" y="101"/>
                      <a:pt x="323" y="101"/>
                    </a:cubicBezTo>
                    <a:cubicBezTo>
                      <a:pt x="322" y="98"/>
                      <a:pt x="322" y="98"/>
                      <a:pt x="322" y="98"/>
                    </a:cubicBezTo>
                    <a:cubicBezTo>
                      <a:pt x="328" y="95"/>
                      <a:pt x="328" y="95"/>
                      <a:pt x="328" y="95"/>
                    </a:cubicBezTo>
                    <a:cubicBezTo>
                      <a:pt x="328" y="91"/>
                      <a:pt x="328" y="91"/>
                      <a:pt x="328" y="91"/>
                    </a:cubicBezTo>
                    <a:cubicBezTo>
                      <a:pt x="332" y="88"/>
                      <a:pt x="332" y="88"/>
                      <a:pt x="332" y="88"/>
                    </a:cubicBezTo>
                    <a:cubicBezTo>
                      <a:pt x="330" y="85"/>
                      <a:pt x="330" y="85"/>
                      <a:pt x="330" y="85"/>
                    </a:cubicBezTo>
                    <a:cubicBezTo>
                      <a:pt x="325" y="81"/>
                      <a:pt x="325" y="81"/>
                      <a:pt x="325" y="81"/>
                    </a:cubicBezTo>
                    <a:cubicBezTo>
                      <a:pt x="325" y="78"/>
                      <a:pt x="325" y="78"/>
                      <a:pt x="325" y="78"/>
                    </a:cubicBezTo>
                    <a:cubicBezTo>
                      <a:pt x="338" y="76"/>
                      <a:pt x="338" y="76"/>
                      <a:pt x="338" y="76"/>
                    </a:cubicBezTo>
                    <a:cubicBezTo>
                      <a:pt x="346" y="80"/>
                      <a:pt x="346" y="80"/>
                      <a:pt x="346" y="80"/>
                    </a:cubicBezTo>
                    <a:cubicBezTo>
                      <a:pt x="346" y="82"/>
                      <a:pt x="346" y="82"/>
                      <a:pt x="346" y="82"/>
                    </a:cubicBezTo>
                    <a:cubicBezTo>
                      <a:pt x="348" y="83"/>
                      <a:pt x="348" y="83"/>
                      <a:pt x="348" y="83"/>
                    </a:cubicBezTo>
                    <a:cubicBezTo>
                      <a:pt x="350" y="87"/>
                      <a:pt x="350" y="87"/>
                      <a:pt x="350" y="87"/>
                    </a:cubicBezTo>
                    <a:cubicBezTo>
                      <a:pt x="354" y="89"/>
                      <a:pt x="354" y="89"/>
                      <a:pt x="354" y="89"/>
                    </a:cubicBezTo>
                    <a:cubicBezTo>
                      <a:pt x="362" y="89"/>
                      <a:pt x="362" y="89"/>
                      <a:pt x="362" y="89"/>
                    </a:cubicBezTo>
                    <a:cubicBezTo>
                      <a:pt x="352" y="87"/>
                      <a:pt x="352" y="87"/>
                      <a:pt x="352" y="87"/>
                    </a:cubicBezTo>
                    <a:cubicBezTo>
                      <a:pt x="350" y="83"/>
                      <a:pt x="350" y="83"/>
                      <a:pt x="350" y="83"/>
                    </a:cubicBezTo>
                    <a:cubicBezTo>
                      <a:pt x="353" y="82"/>
                      <a:pt x="353" y="82"/>
                      <a:pt x="353" y="82"/>
                    </a:cubicBezTo>
                    <a:cubicBezTo>
                      <a:pt x="346" y="77"/>
                      <a:pt x="346" y="77"/>
                      <a:pt x="346" y="77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27" y="75"/>
                      <a:pt x="327" y="75"/>
                      <a:pt x="327" y="75"/>
                    </a:cubicBezTo>
                    <a:cubicBezTo>
                      <a:pt x="316" y="73"/>
                      <a:pt x="316" y="73"/>
                      <a:pt x="316" y="73"/>
                    </a:cubicBezTo>
                    <a:cubicBezTo>
                      <a:pt x="316" y="71"/>
                      <a:pt x="316" y="71"/>
                      <a:pt x="316" y="71"/>
                    </a:cubicBezTo>
                    <a:cubicBezTo>
                      <a:pt x="312" y="68"/>
                      <a:pt x="312" y="68"/>
                      <a:pt x="312" y="68"/>
                    </a:cubicBezTo>
                    <a:cubicBezTo>
                      <a:pt x="311" y="60"/>
                      <a:pt x="311" y="60"/>
                      <a:pt x="311" y="60"/>
                    </a:cubicBezTo>
                    <a:cubicBezTo>
                      <a:pt x="297" y="52"/>
                      <a:pt x="297" y="52"/>
                      <a:pt x="297" y="52"/>
                    </a:cubicBezTo>
                    <a:cubicBezTo>
                      <a:pt x="297" y="50"/>
                      <a:pt x="297" y="50"/>
                      <a:pt x="297" y="50"/>
                    </a:cubicBezTo>
                    <a:cubicBezTo>
                      <a:pt x="305" y="46"/>
                      <a:pt x="305" y="46"/>
                      <a:pt x="305" y="46"/>
                    </a:cubicBezTo>
                    <a:cubicBezTo>
                      <a:pt x="300" y="41"/>
                      <a:pt x="300" y="41"/>
                      <a:pt x="300" y="41"/>
                    </a:cubicBezTo>
                    <a:cubicBezTo>
                      <a:pt x="308" y="43"/>
                      <a:pt x="308" y="43"/>
                      <a:pt x="308" y="43"/>
                    </a:cubicBezTo>
                    <a:cubicBezTo>
                      <a:pt x="310" y="46"/>
                      <a:pt x="310" y="46"/>
                      <a:pt x="310" y="46"/>
                    </a:cubicBezTo>
                    <a:cubicBezTo>
                      <a:pt x="309" y="48"/>
                      <a:pt x="309" y="48"/>
                      <a:pt x="309" y="48"/>
                    </a:cubicBezTo>
                    <a:cubicBezTo>
                      <a:pt x="313" y="52"/>
                      <a:pt x="313" y="52"/>
                      <a:pt x="313" y="52"/>
                    </a:cubicBezTo>
                    <a:cubicBezTo>
                      <a:pt x="312" y="53"/>
                      <a:pt x="312" y="53"/>
                      <a:pt x="312" y="53"/>
                    </a:cubicBezTo>
                    <a:cubicBezTo>
                      <a:pt x="314" y="54"/>
                      <a:pt x="314" y="54"/>
                      <a:pt x="314" y="54"/>
                    </a:cubicBezTo>
                    <a:cubicBezTo>
                      <a:pt x="335" y="56"/>
                      <a:pt x="335" y="56"/>
                      <a:pt x="335" y="56"/>
                    </a:cubicBezTo>
                    <a:cubicBezTo>
                      <a:pt x="334" y="55"/>
                      <a:pt x="334" y="55"/>
                      <a:pt x="334" y="55"/>
                    </a:cubicBezTo>
                    <a:cubicBezTo>
                      <a:pt x="319" y="52"/>
                      <a:pt x="319" y="52"/>
                      <a:pt x="319" y="52"/>
                    </a:cubicBezTo>
                    <a:cubicBezTo>
                      <a:pt x="315" y="49"/>
                      <a:pt x="315" y="49"/>
                      <a:pt x="315" y="49"/>
                    </a:cubicBezTo>
                    <a:cubicBezTo>
                      <a:pt x="317" y="48"/>
                      <a:pt x="317" y="48"/>
                      <a:pt x="317" y="48"/>
                    </a:cubicBezTo>
                    <a:cubicBezTo>
                      <a:pt x="322" y="51"/>
                      <a:pt x="322" y="51"/>
                      <a:pt x="322" y="51"/>
                    </a:cubicBezTo>
                    <a:cubicBezTo>
                      <a:pt x="328" y="50"/>
                      <a:pt x="328" y="50"/>
                      <a:pt x="328" y="50"/>
                    </a:cubicBezTo>
                    <a:cubicBezTo>
                      <a:pt x="328" y="48"/>
                      <a:pt x="328" y="48"/>
                      <a:pt x="328" y="48"/>
                    </a:cubicBezTo>
                    <a:cubicBezTo>
                      <a:pt x="323" y="48"/>
                      <a:pt x="323" y="48"/>
                      <a:pt x="323" y="48"/>
                    </a:cubicBezTo>
                    <a:cubicBezTo>
                      <a:pt x="326" y="45"/>
                      <a:pt x="326" y="45"/>
                      <a:pt x="326" y="45"/>
                    </a:cubicBezTo>
                    <a:cubicBezTo>
                      <a:pt x="334" y="45"/>
                      <a:pt x="334" y="45"/>
                      <a:pt x="334" y="45"/>
                    </a:cubicBezTo>
                    <a:cubicBezTo>
                      <a:pt x="354" y="51"/>
                      <a:pt x="354" y="51"/>
                      <a:pt x="354" y="51"/>
                    </a:cubicBezTo>
                    <a:cubicBezTo>
                      <a:pt x="366" y="51"/>
                      <a:pt x="366" y="51"/>
                      <a:pt x="366" y="51"/>
                    </a:cubicBezTo>
                    <a:cubicBezTo>
                      <a:pt x="366" y="54"/>
                      <a:pt x="366" y="54"/>
                      <a:pt x="366" y="54"/>
                    </a:cubicBezTo>
                    <a:cubicBezTo>
                      <a:pt x="363" y="55"/>
                      <a:pt x="363" y="55"/>
                      <a:pt x="363" y="55"/>
                    </a:cubicBezTo>
                    <a:cubicBezTo>
                      <a:pt x="366" y="60"/>
                      <a:pt x="366" y="60"/>
                      <a:pt x="366" y="60"/>
                    </a:cubicBezTo>
                    <a:cubicBezTo>
                      <a:pt x="367" y="61"/>
                      <a:pt x="367" y="61"/>
                      <a:pt x="367" y="61"/>
                    </a:cubicBezTo>
                    <a:cubicBezTo>
                      <a:pt x="369" y="64"/>
                      <a:pt x="369" y="64"/>
                      <a:pt x="369" y="64"/>
                    </a:cubicBezTo>
                    <a:cubicBezTo>
                      <a:pt x="371" y="65"/>
                      <a:pt x="371" y="65"/>
                      <a:pt x="371" y="65"/>
                    </a:cubicBezTo>
                    <a:cubicBezTo>
                      <a:pt x="377" y="66"/>
                      <a:pt x="377" y="66"/>
                      <a:pt x="377" y="66"/>
                    </a:cubicBezTo>
                    <a:cubicBezTo>
                      <a:pt x="375" y="64"/>
                      <a:pt x="375" y="64"/>
                      <a:pt x="375" y="64"/>
                    </a:cubicBezTo>
                    <a:cubicBezTo>
                      <a:pt x="378" y="63"/>
                      <a:pt x="378" y="63"/>
                      <a:pt x="378" y="63"/>
                    </a:cubicBezTo>
                    <a:cubicBezTo>
                      <a:pt x="376" y="60"/>
                      <a:pt x="376" y="60"/>
                      <a:pt x="376" y="60"/>
                    </a:cubicBezTo>
                    <a:cubicBezTo>
                      <a:pt x="369" y="55"/>
                      <a:pt x="369" y="55"/>
                      <a:pt x="369" y="55"/>
                    </a:cubicBezTo>
                    <a:cubicBezTo>
                      <a:pt x="369" y="52"/>
                      <a:pt x="369" y="52"/>
                      <a:pt x="369" y="52"/>
                    </a:cubicBezTo>
                    <a:cubicBezTo>
                      <a:pt x="366" y="50"/>
                      <a:pt x="366" y="50"/>
                      <a:pt x="366" y="50"/>
                    </a:cubicBezTo>
                    <a:cubicBezTo>
                      <a:pt x="356" y="48"/>
                      <a:pt x="356" y="48"/>
                      <a:pt x="356" y="48"/>
                    </a:cubicBezTo>
                    <a:cubicBezTo>
                      <a:pt x="357" y="47"/>
                      <a:pt x="357" y="47"/>
                      <a:pt x="357" y="47"/>
                    </a:cubicBezTo>
                    <a:cubicBezTo>
                      <a:pt x="355" y="46"/>
                      <a:pt x="355" y="46"/>
                      <a:pt x="355" y="46"/>
                    </a:cubicBezTo>
                    <a:cubicBezTo>
                      <a:pt x="345" y="44"/>
                      <a:pt x="345" y="44"/>
                      <a:pt x="345" y="44"/>
                    </a:cubicBezTo>
                    <a:cubicBezTo>
                      <a:pt x="342" y="42"/>
                      <a:pt x="342" y="42"/>
                      <a:pt x="342" y="42"/>
                    </a:cubicBezTo>
                    <a:cubicBezTo>
                      <a:pt x="342" y="40"/>
                      <a:pt x="342" y="40"/>
                      <a:pt x="342" y="40"/>
                    </a:cubicBezTo>
                    <a:cubicBezTo>
                      <a:pt x="335" y="38"/>
                      <a:pt x="335" y="38"/>
                      <a:pt x="335" y="38"/>
                    </a:cubicBezTo>
                    <a:cubicBezTo>
                      <a:pt x="336" y="37"/>
                      <a:pt x="336" y="37"/>
                      <a:pt x="336" y="37"/>
                    </a:cubicBezTo>
                    <a:cubicBezTo>
                      <a:pt x="334" y="36"/>
                      <a:pt x="334" y="36"/>
                      <a:pt x="334" y="36"/>
                    </a:cubicBezTo>
                    <a:cubicBezTo>
                      <a:pt x="336" y="35"/>
                      <a:pt x="336" y="35"/>
                      <a:pt x="336" y="35"/>
                    </a:cubicBezTo>
                    <a:cubicBezTo>
                      <a:pt x="334" y="35"/>
                      <a:pt x="334" y="35"/>
                      <a:pt x="334" y="35"/>
                    </a:cubicBezTo>
                    <a:cubicBezTo>
                      <a:pt x="372" y="31"/>
                      <a:pt x="372" y="31"/>
                      <a:pt x="372" y="31"/>
                    </a:cubicBezTo>
                    <a:cubicBezTo>
                      <a:pt x="370" y="30"/>
                      <a:pt x="370" y="30"/>
                      <a:pt x="370" y="30"/>
                    </a:cubicBezTo>
                    <a:cubicBezTo>
                      <a:pt x="372" y="30"/>
                      <a:pt x="372" y="30"/>
                      <a:pt x="372" y="30"/>
                    </a:cubicBezTo>
                    <a:cubicBezTo>
                      <a:pt x="369" y="29"/>
                      <a:pt x="369" y="29"/>
                      <a:pt x="369" y="29"/>
                    </a:cubicBezTo>
                    <a:cubicBezTo>
                      <a:pt x="363" y="27"/>
                      <a:pt x="363" y="27"/>
                      <a:pt x="363" y="27"/>
                    </a:cubicBezTo>
                    <a:cubicBezTo>
                      <a:pt x="366" y="26"/>
                      <a:pt x="366" y="26"/>
                      <a:pt x="366" y="26"/>
                    </a:cubicBezTo>
                    <a:cubicBezTo>
                      <a:pt x="359" y="25"/>
                      <a:pt x="359" y="25"/>
                      <a:pt x="359" y="25"/>
                    </a:cubicBezTo>
                    <a:cubicBezTo>
                      <a:pt x="359" y="23"/>
                      <a:pt x="359" y="23"/>
                      <a:pt x="359" y="23"/>
                    </a:cubicBezTo>
                    <a:cubicBezTo>
                      <a:pt x="367" y="25"/>
                      <a:pt x="367" y="25"/>
                      <a:pt x="367" y="25"/>
                    </a:cubicBezTo>
                    <a:cubicBezTo>
                      <a:pt x="366" y="22"/>
                      <a:pt x="366" y="22"/>
                      <a:pt x="366" y="22"/>
                    </a:cubicBezTo>
                    <a:cubicBezTo>
                      <a:pt x="364" y="21"/>
                      <a:pt x="364" y="21"/>
                      <a:pt x="364" y="21"/>
                    </a:cubicBezTo>
                    <a:cubicBezTo>
                      <a:pt x="371" y="21"/>
                      <a:pt x="371" y="21"/>
                      <a:pt x="371" y="21"/>
                    </a:cubicBezTo>
                    <a:cubicBezTo>
                      <a:pt x="375" y="18"/>
                      <a:pt x="375" y="18"/>
                      <a:pt x="375" y="18"/>
                    </a:cubicBezTo>
                    <a:cubicBezTo>
                      <a:pt x="399" y="15"/>
                      <a:pt x="399" y="15"/>
                      <a:pt x="399" y="15"/>
                    </a:cubicBezTo>
                    <a:cubicBezTo>
                      <a:pt x="394" y="13"/>
                      <a:pt x="394" y="13"/>
                      <a:pt x="394" y="13"/>
                    </a:cubicBezTo>
                    <a:cubicBezTo>
                      <a:pt x="412" y="12"/>
                      <a:pt x="412" y="12"/>
                      <a:pt x="412" y="12"/>
                    </a:cubicBezTo>
                    <a:cubicBezTo>
                      <a:pt x="414" y="13"/>
                      <a:pt x="414" y="13"/>
                      <a:pt x="414" y="13"/>
                    </a:cubicBezTo>
                    <a:cubicBezTo>
                      <a:pt x="414" y="15"/>
                      <a:pt x="414" y="15"/>
                      <a:pt x="414" y="15"/>
                    </a:cubicBezTo>
                    <a:cubicBezTo>
                      <a:pt x="417" y="14"/>
                      <a:pt x="417" y="14"/>
                      <a:pt x="417" y="14"/>
                    </a:cubicBezTo>
                    <a:cubicBezTo>
                      <a:pt x="419" y="14"/>
                      <a:pt x="419" y="14"/>
                      <a:pt x="419" y="14"/>
                    </a:cubicBezTo>
                    <a:cubicBezTo>
                      <a:pt x="419" y="15"/>
                      <a:pt x="419" y="15"/>
                      <a:pt x="419" y="15"/>
                    </a:cubicBezTo>
                    <a:cubicBezTo>
                      <a:pt x="429" y="11"/>
                      <a:pt x="429" y="11"/>
                      <a:pt x="429" y="11"/>
                    </a:cubicBezTo>
                    <a:cubicBezTo>
                      <a:pt x="438" y="13"/>
                      <a:pt x="438" y="13"/>
                      <a:pt x="438" y="13"/>
                    </a:cubicBezTo>
                    <a:cubicBezTo>
                      <a:pt x="437" y="12"/>
                      <a:pt x="437" y="12"/>
                      <a:pt x="437" y="12"/>
                    </a:cubicBezTo>
                    <a:cubicBezTo>
                      <a:pt x="428" y="10"/>
                      <a:pt x="428" y="10"/>
                      <a:pt x="428" y="10"/>
                    </a:cubicBezTo>
                    <a:cubicBezTo>
                      <a:pt x="442" y="9"/>
                      <a:pt x="442" y="9"/>
                      <a:pt x="442" y="9"/>
                    </a:cubicBezTo>
                    <a:cubicBezTo>
                      <a:pt x="443" y="8"/>
                      <a:pt x="443" y="8"/>
                      <a:pt x="443" y="8"/>
                    </a:cubicBezTo>
                    <a:cubicBezTo>
                      <a:pt x="438" y="7"/>
                      <a:pt x="438" y="7"/>
                      <a:pt x="438" y="7"/>
                    </a:cubicBezTo>
                    <a:cubicBezTo>
                      <a:pt x="438" y="5"/>
                      <a:pt x="438" y="5"/>
                      <a:pt x="438" y="5"/>
                    </a:cubicBezTo>
                    <a:cubicBezTo>
                      <a:pt x="443" y="0"/>
                      <a:pt x="443" y="0"/>
                      <a:pt x="443" y="0"/>
                    </a:cubicBezTo>
                    <a:cubicBezTo>
                      <a:pt x="449" y="0"/>
                      <a:pt x="449" y="0"/>
                      <a:pt x="449" y="0"/>
                    </a:cubicBezTo>
                    <a:cubicBezTo>
                      <a:pt x="461" y="1"/>
                      <a:pt x="461" y="1"/>
                      <a:pt x="461" y="1"/>
                    </a:cubicBezTo>
                    <a:cubicBezTo>
                      <a:pt x="465" y="3"/>
                      <a:pt x="465" y="3"/>
                      <a:pt x="465" y="3"/>
                    </a:cubicBezTo>
                    <a:cubicBezTo>
                      <a:pt x="458" y="6"/>
                      <a:pt x="458" y="6"/>
                      <a:pt x="458" y="6"/>
                    </a:cubicBezTo>
                    <a:cubicBezTo>
                      <a:pt x="465" y="4"/>
                      <a:pt x="465" y="4"/>
                      <a:pt x="465" y="4"/>
                    </a:cubicBezTo>
                    <a:cubicBezTo>
                      <a:pt x="466" y="5"/>
                      <a:pt x="466" y="5"/>
                      <a:pt x="466" y="5"/>
                    </a:cubicBezTo>
                    <a:cubicBezTo>
                      <a:pt x="476" y="6"/>
                      <a:pt x="476" y="6"/>
                      <a:pt x="476" y="6"/>
                    </a:cubicBezTo>
                    <a:cubicBezTo>
                      <a:pt x="478" y="7"/>
                      <a:pt x="478" y="7"/>
                      <a:pt x="478" y="7"/>
                    </a:cubicBezTo>
                    <a:cubicBezTo>
                      <a:pt x="475" y="10"/>
                      <a:pt x="475" y="10"/>
                      <a:pt x="475" y="10"/>
                    </a:cubicBezTo>
                    <a:cubicBezTo>
                      <a:pt x="482" y="10"/>
                      <a:pt x="482" y="10"/>
                      <a:pt x="482" y="10"/>
                    </a:cubicBezTo>
                    <a:cubicBezTo>
                      <a:pt x="485" y="7"/>
                      <a:pt x="485" y="7"/>
                      <a:pt x="485" y="7"/>
                    </a:cubicBezTo>
                    <a:cubicBezTo>
                      <a:pt x="504" y="8"/>
                      <a:pt x="504" y="8"/>
                      <a:pt x="504" y="8"/>
                    </a:cubicBezTo>
                    <a:cubicBezTo>
                      <a:pt x="518" y="11"/>
                      <a:pt x="518" y="11"/>
                      <a:pt x="518" y="11"/>
                    </a:cubicBezTo>
                    <a:cubicBezTo>
                      <a:pt x="518" y="12"/>
                      <a:pt x="518" y="12"/>
                      <a:pt x="518" y="12"/>
                    </a:cubicBezTo>
                    <a:cubicBezTo>
                      <a:pt x="522" y="13"/>
                      <a:pt x="522" y="13"/>
                      <a:pt x="522" y="13"/>
                    </a:cubicBezTo>
                    <a:cubicBezTo>
                      <a:pt x="522" y="12"/>
                      <a:pt x="522" y="12"/>
                      <a:pt x="522" y="12"/>
                    </a:cubicBezTo>
                    <a:cubicBezTo>
                      <a:pt x="531" y="15"/>
                      <a:pt x="531" y="15"/>
                      <a:pt x="531" y="15"/>
                    </a:cubicBezTo>
                    <a:cubicBezTo>
                      <a:pt x="531" y="16"/>
                      <a:pt x="531" y="16"/>
                      <a:pt x="531" y="16"/>
                    </a:cubicBezTo>
                    <a:cubicBezTo>
                      <a:pt x="533" y="18"/>
                      <a:pt x="533" y="18"/>
                      <a:pt x="533" y="18"/>
                    </a:cubicBezTo>
                    <a:cubicBezTo>
                      <a:pt x="536" y="19"/>
                      <a:pt x="536" y="19"/>
                      <a:pt x="536" y="19"/>
                    </a:cubicBezTo>
                    <a:cubicBezTo>
                      <a:pt x="535" y="22"/>
                      <a:pt x="535" y="22"/>
                      <a:pt x="535" y="22"/>
                    </a:cubicBezTo>
                    <a:cubicBezTo>
                      <a:pt x="523" y="26"/>
                      <a:pt x="523" y="26"/>
                      <a:pt x="523" y="26"/>
                    </a:cubicBezTo>
                    <a:cubicBezTo>
                      <a:pt x="517" y="34"/>
                      <a:pt x="517" y="34"/>
                      <a:pt x="517" y="34"/>
                    </a:cubicBezTo>
                    <a:cubicBezTo>
                      <a:pt x="510" y="34"/>
                      <a:pt x="510" y="34"/>
                      <a:pt x="510" y="34"/>
                    </a:cubicBezTo>
                    <a:cubicBezTo>
                      <a:pt x="506" y="37"/>
                      <a:pt x="506" y="37"/>
                      <a:pt x="506" y="37"/>
                    </a:cubicBezTo>
                    <a:cubicBezTo>
                      <a:pt x="506" y="41"/>
                      <a:pt x="506" y="41"/>
                      <a:pt x="506" y="41"/>
                    </a:cubicBezTo>
                    <a:cubicBezTo>
                      <a:pt x="510" y="40"/>
                      <a:pt x="510" y="40"/>
                      <a:pt x="510" y="40"/>
                    </a:cubicBezTo>
                    <a:cubicBezTo>
                      <a:pt x="508" y="38"/>
                      <a:pt x="508" y="38"/>
                      <a:pt x="508" y="38"/>
                    </a:cubicBezTo>
                    <a:cubicBezTo>
                      <a:pt x="509" y="38"/>
                      <a:pt x="509" y="38"/>
                      <a:pt x="509" y="38"/>
                    </a:cubicBezTo>
                    <a:cubicBezTo>
                      <a:pt x="517" y="38"/>
                      <a:pt x="517" y="38"/>
                      <a:pt x="517" y="38"/>
                    </a:cubicBezTo>
                    <a:cubicBezTo>
                      <a:pt x="526" y="36"/>
                      <a:pt x="526" y="36"/>
                      <a:pt x="526" y="36"/>
                    </a:cubicBezTo>
                    <a:cubicBezTo>
                      <a:pt x="524" y="35"/>
                      <a:pt x="524" y="35"/>
                      <a:pt x="524" y="35"/>
                    </a:cubicBezTo>
                    <a:cubicBezTo>
                      <a:pt x="528" y="36"/>
                      <a:pt x="528" y="36"/>
                      <a:pt x="528" y="36"/>
                    </a:cubicBezTo>
                    <a:cubicBezTo>
                      <a:pt x="534" y="33"/>
                      <a:pt x="534" y="33"/>
                      <a:pt x="534" y="33"/>
                    </a:cubicBezTo>
                    <a:cubicBezTo>
                      <a:pt x="527" y="34"/>
                      <a:pt x="527" y="34"/>
                      <a:pt x="527" y="34"/>
                    </a:cubicBezTo>
                    <a:cubicBezTo>
                      <a:pt x="523" y="32"/>
                      <a:pt x="523" y="32"/>
                      <a:pt x="523" y="32"/>
                    </a:cubicBezTo>
                    <a:cubicBezTo>
                      <a:pt x="525" y="30"/>
                      <a:pt x="525" y="30"/>
                      <a:pt x="525" y="30"/>
                    </a:cubicBezTo>
                    <a:cubicBezTo>
                      <a:pt x="531" y="31"/>
                      <a:pt x="531" y="31"/>
                      <a:pt x="531" y="31"/>
                    </a:cubicBezTo>
                    <a:cubicBezTo>
                      <a:pt x="534" y="30"/>
                      <a:pt x="534" y="30"/>
                      <a:pt x="534" y="30"/>
                    </a:cubicBezTo>
                    <a:cubicBezTo>
                      <a:pt x="535" y="32"/>
                      <a:pt x="535" y="32"/>
                      <a:pt x="535" y="32"/>
                    </a:cubicBezTo>
                    <a:cubicBezTo>
                      <a:pt x="544" y="33"/>
                      <a:pt x="544" y="33"/>
                      <a:pt x="544" y="33"/>
                    </a:cubicBezTo>
                    <a:cubicBezTo>
                      <a:pt x="546" y="32"/>
                      <a:pt x="546" y="32"/>
                      <a:pt x="546" y="32"/>
                    </a:cubicBezTo>
                    <a:cubicBezTo>
                      <a:pt x="543" y="30"/>
                      <a:pt x="543" y="30"/>
                      <a:pt x="543" y="30"/>
                    </a:cubicBezTo>
                    <a:cubicBezTo>
                      <a:pt x="551" y="34"/>
                      <a:pt x="551" y="34"/>
                      <a:pt x="551" y="34"/>
                    </a:cubicBezTo>
                    <a:cubicBezTo>
                      <a:pt x="552" y="36"/>
                      <a:pt x="552" y="36"/>
                      <a:pt x="552" y="36"/>
                    </a:cubicBezTo>
                    <a:cubicBezTo>
                      <a:pt x="557" y="37"/>
                      <a:pt x="557" y="37"/>
                      <a:pt x="557" y="37"/>
                    </a:cubicBezTo>
                    <a:cubicBezTo>
                      <a:pt x="564" y="38"/>
                      <a:pt x="564" y="38"/>
                      <a:pt x="564" y="38"/>
                    </a:cubicBezTo>
                    <a:cubicBezTo>
                      <a:pt x="553" y="35"/>
                      <a:pt x="553" y="35"/>
                      <a:pt x="553" y="35"/>
                    </a:cubicBezTo>
                    <a:cubicBezTo>
                      <a:pt x="565" y="33"/>
                      <a:pt x="565" y="33"/>
                      <a:pt x="565" y="33"/>
                    </a:cubicBezTo>
                    <a:cubicBezTo>
                      <a:pt x="589" y="35"/>
                      <a:pt x="589" y="35"/>
                      <a:pt x="589" y="35"/>
                    </a:cubicBezTo>
                    <a:cubicBezTo>
                      <a:pt x="590" y="38"/>
                      <a:pt x="590" y="38"/>
                      <a:pt x="590" y="38"/>
                    </a:cubicBezTo>
                    <a:cubicBezTo>
                      <a:pt x="602" y="40"/>
                      <a:pt x="602" y="40"/>
                      <a:pt x="602" y="40"/>
                    </a:cubicBezTo>
                    <a:cubicBezTo>
                      <a:pt x="623" y="39"/>
                      <a:pt x="623" y="39"/>
                      <a:pt x="623" y="39"/>
                    </a:cubicBezTo>
                    <a:cubicBezTo>
                      <a:pt x="623" y="38"/>
                      <a:pt x="623" y="38"/>
                      <a:pt x="623" y="38"/>
                    </a:cubicBezTo>
                    <a:cubicBezTo>
                      <a:pt x="618" y="35"/>
                      <a:pt x="618" y="35"/>
                      <a:pt x="618" y="35"/>
                    </a:cubicBezTo>
                    <a:cubicBezTo>
                      <a:pt x="615" y="33"/>
                      <a:pt x="615" y="33"/>
                      <a:pt x="615" y="33"/>
                    </a:cubicBezTo>
                    <a:cubicBezTo>
                      <a:pt x="619" y="33"/>
                      <a:pt x="619" y="33"/>
                      <a:pt x="619" y="33"/>
                    </a:cubicBezTo>
                    <a:cubicBezTo>
                      <a:pt x="618" y="32"/>
                      <a:pt x="618" y="32"/>
                      <a:pt x="618" y="32"/>
                    </a:cubicBezTo>
                    <a:cubicBezTo>
                      <a:pt x="641" y="36"/>
                      <a:pt x="641" y="36"/>
                      <a:pt x="641" y="36"/>
                    </a:cubicBezTo>
                    <a:cubicBezTo>
                      <a:pt x="651" y="35"/>
                      <a:pt x="651" y="35"/>
                      <a:pt x="651" y="35"/>
                    </a:cubicBezTo>
                    <a:cubicBezTo>
                      <a:pt x="665" y="39"/>
                      <a:pt x="665" y="39"/>
                      <a:pt x="665" y="39"/>
                    </a:cubicBezTo>
                    <a:cubicBezTo>
                      <a:pt x="668" y="43"/>
                      <a:pt x="668" y="43"/>
                      <a:pt x="668" y="43"/>
                    </a:cubicBezTo>
                    <a:cubicBezTo>
                      <a:pt x="673" y="45"/>
                      <a:pt x="673" y="45"/>
                      <a:pt x="673" y="45"/>
                    </a:cubicBezTo>
                    <a:cubicBezTo>
                      <a:pt x="675" y="47"/>
                      <a:pt x="675" y="47"/>
                      <a:pt x="675" y="47"/>
                    </a:cubicBezTo>
                    <a:cubicBezTo>
                      <a:pt x="672" y="49"/>
                      <a:pt x="672" y="49"/>
                      <a:pt x="672" y="49"/>
                    </a:cubicBezTo>
                    <a:cubicBezTo>
                      <a:pt x="676" y="51"/>
                      <a:pt x="676" y="51"/>
                      <a:pt x="676" y="51"/>
                    </a:cubicBezTo>
                    <a:cubicBezTo>
                      <a:pt x="678" y="51"/>
                      <a:pt x="678" y="51"/>
                      <a:pt x="678" y="51"/>
                    </a:cubicBezTo>
                    <a:cubicBezTo>
                      <a:pt x="690" y="57"/>
                      <a:pt x="690" y="57"/>
                      <a:pt x="690" y="57"/>
                    </a:cubicBezTo>
                    <a:cubicBezTo>
                      <a:pt x="698" y="58"/>
                      <a:pt x="698" y="58"/>
                      <a:pt x="698" y="58"/>
                    </a:cubicBezTo>
                    <a:cubicBezTo>
                      <a:pt x="704" y="60"/>
                      <a:pt x="704" y="60"/>
                      <a:pt x="704" y="60"/>
                    </a:cubicBezTo>
                    <a:cubicBezTo>
                      <a:pt x="699" y="48"/>
                      <a:pt x="699" y="48"/>
                      <a:pt x="699" y="48"/>
                    </a:cubicBezTo>
                    <a:cubicBezTo>
                      <a:pt x="711" y="53"/>
                      <a:pt x="711" y="53"/>
                      <a:pt x="711" y="53"/>
                    </a:cubicBezTo>
                    <a:cubicBezTo>
                      <a:pt x="722" y="51"/>
                      <a:pt x="722" y="51"/>
                      <a:pt x="722" y="51"/>
                    </a:cubicBezTo>
                    <a:cubicBezTo>
                      <a:pt x="729" y="52"/>
                      <a:pt x="729" y="52"/>
                      <a:pt x="729" y="52"/>
                    </a:cubicBezTo>
                    <a:cubicBezTo>
                      <a:pt x="744" y="56"/>
                      <a:pt x="744" y="56"/>
                      <a:pt x="744" y="56"/>
                    </a:cubicBezTo>
                    <a:cubicBezTo>
                      <a:pt x="750" y="52"/>
                      <a:pt x="750" y="52"/>
                      <a:pt x="750" y="52"/>
                    </a:cubicBezTo>
                    <a:cubicBezTo>
                      <a:pt x="754" y="53"/>
                      <a:pt x="754" y="53"/>
                      <a:pt x="754" y="53"/>
                    </a:cubicBezTo>
                    <a:cubicBezTo>
                      <a:pt x="749" y="50"/>
                      <a:pt x="749" y="50"/>
                      <a:pt x="749" y="50"/>
                    </a:cubicBezTo>
                    <a:cubicBezTo>
                      <a:pt x="748" y="49"/>
                      <a:pt x="748" y="49"/>
                      <a:pt x="748" y="49"/>
                    </a:cubicBezTo>
                    <a:cubicBezTo>
                      <a:pt x="746" y="48"/>
                      <a:pt x="746" y="48"/>
                      <a:pt x="746" y="48"/>
                    </a:cubicBezTo>
                    <a:cubicBezTo>
                      <a:pt x="748" y="43"/>
                      <a:pt x="748" y="43"/>
                      <a:pt x="748" y="43"/>
                    </a:cubicBezTo>
                    <a:cubicBezTo>
                      <a:pt x="744" y="41"/>
                      <a:pt x="744" y="41"/>
                      <a:pt x="744" y="41"/>
                    </a:cubicBezTo>
                    <a:cubicBezTo>
                      <a:pt x="745" y="41"/>
                      <a:pt x="745" y="41"/>
                      <a:pt x="745" y="41"/>
                    </a:cubicBezTo>
                    <a:cubicBezTo>
                      <a:pt x="812" y="47"/>
                      <a:pt x="812" y="47"/>
                      <a:pt x="812" y="47"/>
                    </a:cubicBezTo>
                    <a:cubicBezTo>
                      <a:pt x="818" y="49"/>
                      <a:pt x="818" y="49"/>
                      <a:pt x="818" y="49"/>
                    </a:cubicBezTo>
                    <a:cubicBezTo>
                      <a:pt x="813" y="49"/>
                      <a:pt x="813" y="49"/>
                      <a:pt x="813" y="49"/>
                    </a:cubicBezTo>
                    <a:cubicBezTo>
                      <a:pt x="813" y="51"/>
                      <a:pt x="813" y="51"/>
                      <a:pt x="813" y="51"/>
                    </a:cubicBezTo>
                    <a:cubicBezTo>
                      <a:pt x="822" y="51"/>
                      <a:pt x="822" y="51"/>
                      <a:pt x="822" y="51"/>
                    </a:cubicBezTo>
                    <a:cubicBezTo>
                      <a:pt x="828" y="54"/>
                      <a:pt x="828" y="54"/>
                      <a:pt x="828" y="54"/>
                    </a:cubicBezTo>
                    <a:cubicBezTo>
                      <a:pt x="834" y="53"/>
                      <a:pt x="834" y="53"/>
                      <a:pt x="834" y="53"/>
                    </a:cubicBezTo>
                    <a:cubicBezTo>
                      <a:pt x="842" y="56"/>
                      <a:pt x="842" y="56"/>
                      <a:pt x="842" y="56"/>
                    </a:cubicBezTo>
                    <a:cubicBezTo>
                      <a:pt x="841" y="57"/>
                      <a:pt x="841" y="57"/>
                      <a:pt x="841" y="57"/>
                    </a:cubicBezTo>
                    <a:cubicBezTo>
                      <a:pt x="849" y="59"/>
                      <a:pt x="849" y="59"/>
                      <a:pt x="849" y="59"/>
                    </a:cubicBezTo>
                    <a:cubicBezTo>
                      <a:pt x="861" y="57"/>
                      <a:pt x="861" y="57"/>
                      <a:pt x="861" y="57"/>
                    </a:cubicBezTo>
                    <a:cubicBezTo>
                      <a:pt x="890" y="58"/>
                      <a:pt x="890" y="58"/>
                      <a:pt x="890" y="58"/>
                    </a:cubicBezTo>
                    <a:cubicBezTo>
                      <a:pt x="905" y="62"/>
                      <a:pt x="905" y="62"/>
                      <a:pt x="905" y="62"/>
                    </a:cubicBezTo>
                    <a:cubicBezTo>
                      <a:pt x="911" y="68"/>
                      <a:pt x="911" y="68"/>
                      <a:pt x="911" y="68"/>
                    </a:cubicBezTo>
                    <a:cubicBezTo>
                      <a:pt x="916" y="69"/>
                      <a:pt x="916" y="69"/>
                      <a:pt x="916" y="69"/>
                    </a:cubicBezTo>
                    <a:cubicBezTo>
                      <a:pt x="925" y="70"/>
                      <a:pt x="925" y="70"/>
                      <a:pt x="925" y="70"/>
                    </a:cubicBezTo>
                    <a:cubicBezTo>
                      <a:pt x="927" y="72"/>
                      <a:pt x="927" y="72"/>
                      <a:pt x="927" y="72"/>
                    </a:cubicBezTo>
                    <a:cubicBezTo>
                      <a:pt x="941" y="68"/>
                      <a:pt x="941" y="68"/>
                      <a:pt x="941" y="68"/>
                    </a:cubicBezTo>
                    <a:cubicBezTo>
                      <a:pt x="945" y="70"/>
                      <a:pt x="945" y="70"/>
                      <a:pt x="945" y="70"/>
                    </a:cubicBezTo>
                    <a:cubicBezTo>
                      <a:pt x="965" y="71"/>
                      <a:pt x="965" y="71"/>
                      <a:pt x="965" y="71"/>
                    </a:cubicBezTo>
                    <a:cubicBezTo>
                      <a:pt x="967" y="68"/>
                      <a:pt x="967" y="68"/>
                      <a:pt x="967" y="68"/>
                    </a:cubicBezTo>
                    <a:cubicBezTo>
                      <a:pt x="973" y="70"/>
                      <a:pt x="973" y="70"/>
                      <a:pt x="973" y="70"/>
                    </a:cubicBezTo>
                    <a:cubicBezTo>
                      <a:pt x="978" y="73"/>
                      <a:pt x="978" y="73"/>
                      <a:pt x="978" y="73"/>
                    </a:cubicBezTo>
                    <a:cubicBezTo>
                      <a:pt x="997" y="77"/>
                      <a:pt x="997" y="77"/>
                      <a:pt x="997" y="77"/>
                    </a:cubicBezTo>
                    <a:cubicBezTo>
                      <a:pt x="999" y="74"/>
                      <a:pt x="999" y="74"/>
                      <a:pt x="999" y="74"/>
                    </a:cubicBezTo>
                    <a:cubicBezTo>
                      <a:pt x="990" y="70"/>
                      <a:pt x="990" y="70"/>
                      <a:pt x="990" y="70"/>
                    </a:cubicBezTo>
                    <a:cubicBezTo>
                      <a:pt x="985" y="70"/>
                      <a:pt x="985" y="70"/>
                      <a:pt x="985" y="70"/>
                    </a:cubicBezTo>
                    <a:cubicBezTo>
                      <a:pt x="987" y="69"/>
                      <a:pt x="987" y="69"/>
                      <a:pt x="987" y="69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1022" y="67"/>
                      <a:pt x="1022" y="67"/>
                      <a:pt x="1022" y="67"/>
                    </a:cubicBezTo>
                    <a:cubicBezTo>
                      <a:pt x="1046" y="71"/>
                      <a:pt x="1046" y="71"/>
                      <a:pt x="1046" y="71"/>
                    </a:cubicBezTo>
                    <a:cubicBezTo>
                      <a:pt x="1064" y="76"/>
                      <a:pt x="1064" y="76"/>
                      <a:pt x="1064" y="76"/>
                    </a:cubicBezTo>
                    <a:cubicBezTo>
                      <a:pt x="1074" y="81"/>
                      <a:pt x="1087" y="82"/>
                      <a:pt x="1092" y="83"/>
                    </a:cubicBezTo>
                    <a:cubicBezTo>
                      <a:pt x="1097" y="84"/>
                      <a:pt x="1113" y="83"/>
                      <a:pt x="1121" y="87"/>
                    </a:cubicBezTo>
                    <a:cubicBezTo>
                      <a:pt x="1128" y="91"/>
                      <a:pt x="1137" y="98"/>
                      <a:pt x="1143" y="98"/>
                    </a:cubicBezTo>
                    <a:cubicBezTo>
                      <a:pt x="1148" y="98"/>
                      <a:pt x="1153" y="93"/>
                      <a:pt x="1158" y="93"/>
                    </a:cubicBezTo>
                    <a:cubicBezTo>
                      <a:pt x="1164" y="93"/>
                      <a:pt x="1182" y="110"/>
                      <a:pt x="1182" y="110"/>
                    </a:cubicBezTo>
                    <a:cubicBezTo>
                      <a:pt x="1182" y="110"/>
                      <a:pt x="1174" y="117"/>
                      <a:pt x="1167" y="114"/>
                    </a:cubicBezTo>
                    <a:cubicBezTo>
                      <a:pt x="1160" y="111"/>
                      <a:pt x="1153" y="105"/>
                      <a:pt x="1148" y="105"/>
                    </a:cubicBezTo>
                    <a:cubicBezTo>
                      <a:pt x="1143" y="105"/>
                      <a:pt x="1137" y="101"/>
                      <a:pt x="1131" y="101"/>
                    </a:cubicBezTo>
                    <a:cubicBezTo>
                      <a:pt x="1125" y="101"/>
                      <a:pt x="1117" y="99"/>
                      <a:pt x="1117" y="104"/>
                    </a:cubicBezTo>
                    <a:cubicBezTo>
                      <a:pt x="1117" y="108"/>
                      <a:pt x="1124" y="111"/>
                      <a:pt x="1116" y="111"/>
                    </a:cubicBezTo>
                    <a:cubicBezTo>
                      <a:pt x="1109" y="111"/>
                      <a:pt x="1108" y="111"/>
                      <a:pt x="1112" y="115"/>
                    </a:cubicBezTo>
                    <a:cubicBezTo>
                      <a:pt x="1116" y="120"/>
                      <a:pt x="1122" y="122"/>
                      <a:pt x="1122" y="12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720" r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84" name="Freeform 325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8 w 18"/>
                  <a:gd name="GluePoint1Y" fmla="*/ 8 h 11"/>
                  <a:gd name="GluePoint2X" fmla="*/ 8 w 18"/>
                  <a:gd name="GluePoint2Y" fmla="*/ 11 h 11"/>
                  <a:gd name="GluePoint3X" fmla="*/ 0 w 18"/>
                  <a:gd name="GluePoint3Y" fmla="*/ 8 h 11"/>
                  <a:gd name="GluePoint4X" fmla="*/ 0 w 18"/>
                  <a:gd name="GluePoint4Y" fmla="*/ 3 h 11"/>
                  <a:gd name="GluePoint5X" fmla="*/ 5 w 18"/>
                  <a:gd name="GluePoint5Y" fmla="*/ 0 h 11"/>
                  <a:gd name="GluePoint6X" fmla="*/ 18 w 18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8" h="11">
                    <a:moveTo>
                      <a:pt x="18" y="8"/>
                    </a:moveTo>
                    <a:lnTo>
                      <a:pt x="8" y="11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8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85" name="Freeform 326"/>
              <p:cNvSpPr/>
              <p:nvPr/>
            </p:nvSpPr>
            <p:spPr>
              <a:xfrm>
                <a:off x="6981840" y="1538280"/>
                <a:ext cx="199800" cy="22356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223560"/>
                  <a:gd name="textAreaBottom" fmla="*/ 223920 h 223560"/>
                  <a:gd name="GluePoint1X" fmla="*/ 2 w 126"/>
                  <a:gd name="GluePoint1Y" fmla="*/ 0 h 141"/>
                  <a:gd name="GluePoint2X" fmla="*/ 5 w 126"/>
                  <a:gd name="GluePoint2Y" fmla="*/ 0 h 141"/>
                  <a:gd name="GluePoint3X" fmla="*/ 10 w 126"/>
                  <a:gd name="GluePoint3Y" fmla="*/ 3 h 141"/>
                  <a:gd name="GluePoint4X" fmla="*/ 16 w 126"/>
                  <a:gd name="GluePoint4Y" fmla="*/ 9 h 141"/>
                  <a:gd name="GluePoint5X" fmla="*/ 35 w 126"/>
                  <a:gd name="GluePoint5Y" fmla="*/ 25 h 141"/>
                  <a:gd name="GluePoint6X" fmla="*/ 42 w 126"/>
                  <a:gd name="GluePoint6Y" fmla="*/ 33 h 141"/>
                  <a:gd name="GluePoint7X" fmla="*/ 40 w 126"/>
                  <a:gd name="GluePoint7Y" fmla="*/ 33 h 141"/>
                  <a:gd name="GluePoint8X" fmla="*/ 53 w 126"/>
                  <a:gd name="GluePoint8Y" fmla="*/ 46 h 141"/>
                  <a:gd name="GluePoint9X" fmla="*/ 58 w 126"/>
                  <a:gd name="GluePoint9Y" fmla="*/ 50 h 141"/>
                  <a:gd name="GluePoint10X" fmla="*/ 69 w 126"/>
                  <a:gd name="GluePoint10Y" fmla="*/ 59 h 141"/>
                  <a:gd name="GluePoint11X" fmla="*/ 81 w 126"/>
                  <a:gd name="GluePoint11Y" fmla="*/ 70 h 141"/>
                  <a:gd name="GluePoint12X" fmla="*/ 96 w 126"/>
                  <a:gd name="GluePoint12Y" fmla="*/ 83 h 141"/>
                  <a:gd name="GluePoint13X" fmla="*/ 110 w 126"/>
                  <a:gd name="GluePoint13Y" fmla="*/ 95 h 141"/>
                  <a:gd name="GluePoint14X" fmla="*/ 100 w 126"/>
                  <a:gd name="GluePoint14Y" fmla="*/ 88 h 141"/>
                  <a:gd name="GluePoint15X" fmla="*/ 89 w 126"/>
                  <a:gd name="GluePoint15Y" fmla="*/ 85 h 141"/>
                  <a:gd name="GluePoint16X" fmla="*/ 83 w 126"/>
                  <a:gd name="GluePoint16Y" fmla="*/ 83 h 141"/>
                  <a:gd name="GluePoint17X" fmla="*/ 81 w 126"/>
                  <a:gd name="GluePoint17Y" fmla="*/ 87 h 141"/>
                  <a:gd name="GluePoint18X" fmla="*/ 89 w 126"/>
                  <a:gd name="GluePoint18Y" fmla="*/ 106 h 141"/>
                  <a:gd name="GluePoint19X" fmla="*/ 94 w 126"/>
                  <a:gd name="GluePoint19Y" fmla="*/ 112 h 141"/>
                  <a:gd name="GluePoint20X" fmla="*/ 107 w 126"/>
                  <a:gd name="GluePoint20Y" fmla="*/ 120 h 141"/>
                  <a:gd name="GluePoint21X" fmla="*/ 112 w 126"/>
                  <a:gd name="GluePoint21Y" fmla="*/ 125 h 141"/>
                  <a:gd name="GluePoint22X" fmla="*/ 118 w 126"/>
                  <a:gd name="GluePoint22Y" fmla="*/ 128 h 141"/>
                  <a:gd name="GluePoint23X" fmla="*/ 126 w 126"/>
                  <a:gd name="GluePoint23Y" fmla="*/ 138 h 141"/>
                  <a:gd name="GluePoint24X" fmla="*/ 126 w 126"/>
                  <a:gd name="GluePoint24Y" fmla="*/ 140 h 141"/>
                  <a:gd name="GluePoint25X" fmla="*/ 119 w 126"/>
                  <a:gd name="GluePoint25Y" fmla="*/ 132 h 141"/>
                  <a:gd name="GluePoint26X" fmla="*/ 107 w 126"/>
                  <a:gd name="GluePoint26Y" fmla="*/ 128 h 141"/>
                  <a:gd name="GluePoint27X" fmla="*/ 107 w 126"/>
                  <a:gd name="GluePoint27Y" fmla="*/ 132 h 141"/>
                  <a:gd name="GluePoint28X" fmla="*/ 110 w 126"/>
                  <a:gd name="GluePoint28Y" fmla="*/ 141 h 141"/>
                  <a:gd name="GluePoint29X" fmla="*/ 105 w 126"/>
                  <a:gd name="GluePoint29Y" fmla="*/ 140 h 141"/>
                  <a:gd name="GluePoint30X" fmla="*/ 97 w 126"/>
                  <a:gd name="GluePoint30Y" fmla="*/ 130 h 141"/>
                  <a:gd name="GluePoint31X" fmla="*/ 85 w 126"/>
                  <a:gd name="GluePoint31Y" fmla="*/ 109 h 141"/>
                  <a:gd name="GluePoint32X" fmla="*/ 85 w 126"/>
                  <a:gd name="GluePoint32Y" fmla="*/ 106 h 141"/>
                  <a:gd name="GluePoint33X" fmla="*/ 73 w 126"/>
                  <a:gd name="GluePoint33Y" fmla="*/ 95 h 141"/>
                  <a:gd name="GluePoint34X" fmla="*/ 61 w 126"/>
                  <a:gd name="GluePoint34Y" fmla="*/ 74 h 141"/>
                  <a:gd name="GluePoint35X" fmla="*/ 48 w 126"/>
                  <a:gd name="GluePoint35Y" fmla="*/ 61 h 141"/>
                  <a:gd name="GluePoint36X" fmla="*/ 43 w 126"/>
                  <a:gd name="GluePoint36Y" fmla="*/ 51 h 141"/>
                  <a:gd name="GluePoint37X" fmla="*/ 37 w 126"/>
                  <a:gd name="GluePoint37Y" fmla="*/ 48 h 141"/>
                  <a:gd name="GluePoint38X" fmla="*/ 31 w 126"/>
                  <a:gd name="GluePoint38Y" fmla="*/ 45 h 141"/>
                  <a:gd name="GluePoint39X" fmla="*/ 19 w 126"/>
                  <a:gd name="GluePoint39Y" fmla="*/ 33 h 141"/>
                  <a:gd name="GluePoint40X" fmla="*/ 18 w 126"/>
                  <a:gd name="GluePoint40Y" fmla="*/ 29 h 141"/>
                  <a:gd name="GluePoint41X" fmla="*/ 8 w 126"/>
                  <a:gd name="GluePoint41Y" fmla="*/ 16 h 141"/>
                  <a:gd name="GluePoint42X" fmla="*/ 7 w 126"/>
                  <a:gd name="GluePoint42Y" fmla="*/ 14 h 141"/>
                  <a:gd name="GluePoint43X" fmla="*/ 15 w 126"/>
                  <a:gd name="GluePoint43Y" fmla="*/ 14 h 141"/>
                  <a:gd name="GluePoint44X" fmla="*/ 13 w 126"/>
                  <a:gd name="GluePoint44Y" fmla="*/ 11 h 141"/>
                  <a:gd name="GluePoint45X" fmla="*/ 15 w 126"/>
                  <a:gd name="GluePoint45Y" fmla="*/ 11 h 141"/>
                  <a:gd name="GluePoint46X" fmla="*/ 0 w 126"/>
                  <a:gd name="GluePoint46Y" fmla="*/ 1 h 141"/>
                  <a:gd name="GluePoint47X" fmla="*/ 2 w 126"/>
                  <a:gd name="GluePoint47Y" fmla="*/ 0 h 1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26" h="141">
                    <a:moveTo>
                      <a:pt x="2" y="0"/>
                    </a:moveTo>
                    <a:lnTo>
                      <a:pt x="5" y="0"/>
                    </a:lnTo>
                    <a:lnTo>
                      <a:pt x="10" y="3"/>
                    </a:lnTo>
                    <a:lnTo>
                      <a:pt x="16" y="9"/>
                    </a:lnTo>
                    <a:lnTo>
                      <a:pt x="35" y="25"/>
                    </a:lnTo>
                    <a:lnTo>
                      <a:pt x="42" y="33"/>
                    </a:lnTo>
                    <a:lnTo>
                      <a:pt x="40" y="33"/>
                    </a:lnTo>
                    <a:lnTo>
                      <a:pt x="53" y="46"/>
                    </a:lnTo>
                    <a:lnTo>
                      <a:pt x="58" y="50"/>
                    </a:lnTo>
                    <a:lnTo>
                      <a:pt x="69" y="59"/>
                    </a:lnTo>
                    <a:lnTo>
                      <a:pt x="81" y="70"/>
                    </a:lnTo>
                    <a:lnTo>
                      <a:pt x="96" y="83"/>
                    </a:lnTo>
                    <a:lnTo>
                      <a:pt x="110" y="95"/>
                    </a:lnTo>
                    <a:lnTo>
                      <a:pt x="100" y="88"/>
                    </a:lnTo>
                    <a:lnTo>
                      <a:pt x="89" y="85"/>
                    </a:lnTo>
                    <a:lnTo>
                      <a:pt x="83" y="83"/>
                    </a:lnTo>
                    <a:lnTo>
                      <a:pt x="81" y="87"/>
                    </a:lnTo>
                    <a:lnTo>
                      <a:pt x="89" y="106"/>
                    </a:lnTo>
                    <a:lnTo>
                      <a:pt x="94" y="112"/>
                    </a:lnTo>
                    <a:lnTo>
                      <a:pt x="107" y="120"/>
                    </a:lnTo>
                    <a:lnTo>
                      <a:pt x="112" y="125"/>
                    </a:lnTo>
                    <a:lnTo>
                      <a:pt x="118" y="128"/>
                    </a:lnTo>
                    <a:lnTo>
                      <a:pt x="126" y="138"/>
                    </a:lnTo>
                    <a:lnTo>
                      <a:pt x="126" y="140"/>
                    </a:lnTo>
                    <a:lnTo>
                      <a:pt x="119" y="132"/>
                    </a:lnTo>
                    <a:lnTo>
                      <a:pt x="107" y="128"/>
                    </a:lnTo>
                    <a:lnTo>
                      <a:pt x="107" y="132"/>
                    </a:lnTo>
                    <a:lnTo>
                      <a:pt x="110" y="141"/>
                    </a:lnTo>
                    <a:lnTo>
                      <a:pt x="105" y="140"/>
                    </a:lnTo>
                    <a:lnTo>
                      <a:pt x="97" y="130"/>
                    </a:lnTo>
                    <a:lnTo>
                      <a:pt x="85" y="109"/>
                    </a:lnTo>
                    <a:lnTo>
                      <a:pt x="85" y="106"/>
                    </a:lnTo>
                    <a:lnTo>
                      <a:pt x="73" y="95"/>
                    </a:lnTo>
                    <a:lnTo>
                      <a:pt x="61" y="74"/>
                    </a:lnTo>
                    <a:lnTo>
                      <a:pt x="48" y="61"/>
                    </a:lnTo>
                    <a:lnTo>
                      <a:pt x="43" y="51"/>
                    </a:lnTo>
                    <a:lnTo>
                      <a:pt x="37" y="48"/>
                    </a:lnTo>
                    <a:lnTo>
                      <a:pt x="31" y="45"/>
                    </a:lnTo>
                    <a:lnTo>
                      <a:pt x="19" y="33"/>
                    </a:lnTo>
                    <a:lnTo>
                      <a:pt x="18" y="29"/>
                    </a:lnTo>
                    <a:lnTo>
                      <a:pt x="8" y="16"/>
                    </a:lnTo>
                    <a:lnTo>
                      <a:pt x="7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86" name="Freeform 327"/>
              <p:cNvSpPr/>
              <p:nvPr/>
            </p:nvSpPr>
            <p:spPr>
              <a:xfrm>
                <a:off x="7358040" y="163188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87" name="Freeform 328"/>
              <p:cNvSpPr/>
              <p:nvPr/>
            </p:nvSpPr>
            <p:spPr>
              <a:xfrm>
                <a:off x="7348680" y="16351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3 w 8"/>
                  <a:gd name="GluePoint1Y" fmla="*/ 0 h 11"/>
                  <a:gd name="GluePoint2X" fmla="*/ 3 w 8"/>
                  <a:gd name="GluePoint2Y" fmla="*/ 5 h 11"/>
                  <a:gd name="GluePoint3X" fmla="*/ 0 w 8"/>
                  <a:gd name="GluePoint3Y" fmla="*/ 6 h 11"/>
                  <a:gd name="GluePoint4X" fmla="*/ 1 w 8"/>
                  <a:gd name="GluePoint4Y" fmla="*/ 11 h 11"/>
                  <a:gd name="GluePoint5X" fmla="*/ 8 w 8"/>
                  <a:gd name="GluePoint5Y" fmla="*/ 6 h 11"/>
                  <a:gd name="GluePoint6X" fmla="*/ 6 w 8"/>
                  <a:gd name="GluePoint6Y" fmla="*/ 3 h 11"/>
                  <a:gd name="GluePoint7X" fmla="*/ 3 w 8"/>
                  <a:gd name="GluePoint7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3" y="0"/>
                    </a:moveTo>
                    <a:lnTo>
                      <a:pt x="3" y="5"/>
                    </a:lnTo>
                    <a:lnTo>
                      <a:pt x="0" y="6"/>
                    </a:lnTo>
                    <a:lnTo>
                      <a:pt x="1" y="11"/>
                    </a:lnTo>
                    <a:lnTo>
                      <a:pt x="8" y="6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88" name="Freeform 329"/>
              <p:cNvSpPr/>
              <p:nvPr/>
            </p:nvSpPr>
            <p:spPr>
              <a:xfrm>
                <a:off x="7350120" y="166212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2 w 3"/>
                  <a:gd name="GluePoint2Y" fmla="*/ 7 h 7"/>
                  <a:gd name="GluePoint3X" fmla="*/ 3 w 3"/>
                  <a:gd name="GluePoint3Y" fmla="*/ 5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2" y="7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89" name="Freeform 330"/>
              <p:cNvSpPr/>
              <p:nvPr/>
            </p:nvSpPr>
            <p:spPr>
              <a:xfrm>
                <a:off x="7353360" y="16826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1 w 1"/>
                  <a:gd name="GluePoint2Y" fmla="*/ 4 h 4"/>
                  <a:gd name="GluePoint3X" fmla="*/ 1 w 1"/>
                  <a:gd name="GluePoint3Y" fmla="*/ 2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90" name="Freeform 331"/>
              <p:cNvSpPr/>
              <p:nvPr/>
            </p:nvSpPr>
            <p:spPr>
              <a:xfrm>
                <a:off x="7345440" y="173196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5 h 5"/>
                  <a:gd name="GluePoint3X" fmla="*/ 0 w 3"/>
                  <a:gd name="GluePoint3Y" fmla="*/ 5 h 5"/>
                  <a:gd name="GluePoint4X" fmla="*/ 3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91" name="Freeform 332"/>
              <p:cNvSpPr/>
              <p:nvPr/>
            </p:nvSpPr>
            <p:spPr>
              <a:xfrm>
                <a:off x="7323120" y="1754280"/>
                <a:ext cx="9000" cy="187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8720"/>
                  <a:gd name="textAreaBottom" fmla="*/ 19080 h 18720"/>
                  <a:gd name="GluePoint1X" fmla="*/ 6 w 6"/>
                  <a:gd name="GluePoint1Y" fmla="*/ 2 h 12"/>
                  <a:gd name="GluePoint2X" fmla="*/ 5 w 6"/>
                  <a:gd name="GluePoint2Y" fmla="*/ 10 h 12"/>
                  <a:gd name="GluePoint3X" fmla="*/ 1 w 6"/>
                  <a:gd name="GluePoint3Y" fmla="*/ 12 h 12"/>
                  <a:gd name="GluePoint4X" fmla="*/ 0 w 6"/>
                  <a:gd name="GluePoint4Y" fmla="*/ 10 h 12"/>
                  <a:gd name="GluePoint5X" fmla="*/ 1 w 6"/>
                  <a:gd name="GluePoint5Y" fmla="*/ 5 h 12"/>
                  <a:gd name="GluePoint6X" fmla="*/ 3 w 6"/>
                  <a:gd name="GluePoint6Y" fmla="*/ 0 h 12"/>
                  <a:gd name="GluePoint7X" fmla="*/ 6 w 6"/>
                  <a:gd name="GluePoint7Y" fmla="*/ 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2">
                    <a:moveTo>
                      <a:pt x="6" y="2"/>
                    </a:moveTo>
                    <a:lnTo>
                      <a:pt x="5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92" name="Freeform 333"/>
              <p:cNvSpPr/>
              <p:nvPr/>
            </p:nvSpPr>
            <p:spPr>
              <a:xfrm>
                <a:off x="7288200" y="1774800"/>
                <a:ext cx="23400" cy="313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1320"/>
                  <a:gd name="textAreaBottom" fmla="*/ 31680 h 31320"/>
                  <a:gd name="GluePoint1X" fmla="*/ 15 w 15"/>
                  <a:gd name="GluePoint1Y" fmla="*/ 2 h 20"/>
                  <a:gd name="GluePoint2X" fmla="*/ 7 w 15"/>
                  <a:gd name="GluePoint2Y" fmla="*/ 10 h 20"/>
                  <a:gd name="GluePoint3X" fmla="*/ 3 w 15"/>
                  <a:gd name="GluePoint3Y" fmla="*/ 20 h 20"/>
                  <a:gd name="GluePoint4X" fmla="*/ 1 w 15"/>
                  <a:gd name="GluePoint4Y" fmla="*/ 20 h 20"/>
                  <a:gd name="GluePoint5X" fmla="*/ 0 w 15"/>
                  <a:gd name="GluePoint5Y" fmla="*/ 13 h 20"/>
                  <a:gd name="GluePoint6X" fmla="*/ 3 w 15"/>
                  <a:gd name="GluePoint6Y" fmla="*/ 5 h 20"/>
                  <a:gd name="GluePoint7X" fmla="*/ 9 w 15"/>
                  <a:gd name="GluePoint7Y" fmla="*/ 5 h 20"/>
                  <a:gd name="GluePoint8X" fmla="*/ 12 w 15"/>
                  <a:gd name="GluePoint8Y" fmla="*/ 0 h 20"/>
                  <a:gd name="GluePoint9X" fmla="*/ 15 w 15"/>
                  <a:gd name="GluePoint9Y" fmla="*/ 2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20">
                    <a:moveTo>
                      <a:pt x="15" y="2"/>
                    </a:moveTo>
                    <a:lnTo>
                      <a:pt x="7" y="10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93" name="Freeform 334"/>
              <p:cNvSpPr/>
              <p:nvPr/>
            </p:nvSpPr>
            <p:spPr>
              <a:xfrm>
                <a:off x="7294680" y="18208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3 w 3"/>
                  <a:gd name="GluePoint2Y" fmla="*/ 0 h 2"/>
                  <a:gd name="GluePoint3X" fmla="*/ 3 w 3"/>
                  <a:gd name="GluePoint3Y" fmla="*/ 2 h 2"/>
                  <a:gd name="GluePoint4X" fmla="*/ 0 w 3"/>
                  <a:gd name="GluePoint4Y" fmla="*/ 2 h 2"/>
                  <a:gd name="GluePoint5X" fmla="*/ 3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94" name="Freeform 335"/>
              <p:cNvSpPr/>
              <p:nvPr/>
            </p:nvSpPr>
            <p:spPr>
              <a:xfrm>
                <a:off x="7269120" y="18064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2 w 7"/>
                  <a:gd name="GluePoint1Y" fmla="*/ 0 h 12"/>
                  <a:gd name="GluePoint2X" fmla="*/ 7 w 7"/>
                  <a:gd name="GluePoint2Y" fmla="*/ 1 h 12"/>
                  <a:gd name="GluePoint3X" fmla="*/ 2 w 7"/>
                  <a:gd name="GluePoint3Y" fmla="*/ 12 h 12"/>
                  <a:gd name="GluePoint4X" fmla="*/ 0 w 7"/>
                  <a:gd name="GluePoint4Y" fmla="*/ 11 h 12"/>
                  <a:gd name="GluePoint5X" fmla="*/ 2 w 7"/>
                  <a:gd name="GluePoint5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2" y="0"/>
                    </a:moveTo>
                    <a:lnTo>
                      <a:pt x="7" y="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95" name="Freeform 336"/>
              <p:cNvSpPr/>
              <p:nvPr/>
            </p:nvSpPr>
            <p:spPr>
              <a:xfrm>
                <a:off x="5257800" y="91296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3 w 13"/>
                  <a:gd name="GluePoint1Y" fmla="*/ 0 h 1"/>
                  <a:gd name="GluePoint2X" fmla="*/ 13 w 13"/>
                  <a:gd name="GluePoint2Y" fmla="*/ 1 h 1"/>
                  <a:gd name="GluePoint3X" fmla="*/ 3 w 13"/>
                  <a:gd name="GluePoint3Y" fmla="*/ 1 h 1"/>
                  <a:gd name="GluePoint4X" fmla="*/ 0 w 13"/>
                  <a:gd name="GluePoint4Y" fmla="*/ 1 h 1"/>
                  <a:gd name="GluePoint5X" fmla="*/ 3 w 1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3" y="0"/>
                    </a:move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96" name="Freeform 337"/>
              <p:cNvSpPr/>
              <p:nvPr/>
            </p:nvSpPr>
            <p:spPr>
              <a:xfrm>
                <a:off x="5443560" y="927000"/>
                <a:ext cx="45720" cy="756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7560"/>
                  <a:gd name="textAreaBottom" fmla="*/ 7920 h 7560"/>
                  <a:gd name="GluePoint1X" fmla="*/ 4 w 29"/>
                  <a:gd name="GluePoint1Y" fmla="*/ 0 h 5"/>
                  <a:gd name="GluePoint2X" fmla="*/ 0 w 29"/>
                  <a:gd name="GluePoint2Y" fmla="*/ 0 h 5"/>
                  <a:gd name="GluePoint3X" fmla="*/ 8 w 29"/>
                  <a:gd name="GluePoint3Y" fmla="*/ 0 h 5"/>
                  <a:gd name="GluePoint4X" fmla="*/ 29 w 29"/>
                  <a:gd name="GluePoint4Y" fmla="*/ 2 h 5"/>
                  <a:gd name="GluePoint5X" fmla="*/ 24 w 29"/>
                  <a:gd name="GluePoint5Y" fmla="*/ 5 h 5"/>
                  <a:gd name="GluePoint6X" fmla="*/ 15 w 29"/>
                  <a:gd name="GluePoint6Y" fmla="*/ 5 h 5"/>
                  <a:gd name="GluePoint7X" fmla="*/ 8 w 29"/>
                  <a:gd name="GluePoint7Y" fmla="*/ 5 h 5"/>
                  <a:gd name="GluePoint8X" fmla="*/ 18 w 29"/>
                  <a:gd name="GluePoint8Y" fmla="*/ 5 h 5"/>
                  <a:gd name="GluePoint9X" fmla="*/ 7 w 29"/>
                  <a:gd name="GluePoint9Y" fmla="*/ 4 h 5"/>
                  <a:gd name="GluePoint10X" fmla="*/ 8 w 29"/>
                  <a:gd name="GluePoint10Y" fmla="*/ 4 h 5"/>
                  <a:gd name="GluePoint11X" fmla="*/ 7 w 29"/>
                  <a:gd name="GluePoint11Y" fmla="*/ 2 h 5"/>
                  <a:gd name="GluePoint12X" fmla="*/ 4 w 29"/>
                  <a:gd name="GluePoint12Y" fmla="*/ 2 h 5"/>
                  <a:gd name="GluePoint13X" fmla="*/ 4 w 29"/>
                  <a:gd name="GluePoint1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9" h="5">
                    <a:moveTo>
                      <a:pt x="4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29" y="2"/>
                    </a:lnTo>
                    <a:lnTo>
                      <a:pt x="24" y="5"/>
                    </a:lnTo>
                    <a:lnTo>
                      <a:pt x="15" y="5"/>
                    </a:lnTo>
                    <a:lnTo>
                      <a:pt x="8" y="5"/>
                    </a:lnTo>
                    <a:lnTo>
                      <a:pt x="18" y="5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97" name="Freeform 338"/>
              <p:cNvSpPr/>
              <p:nvPr/>
            </p:nvSpPr>
            <p:spPr>
              <a:xfrm>
                <a:off x="5403960" y="90648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16 w 16"/>
                  <a:gd name="GluePoint2Y" fmla="*/ 0 h 2"/>
                  <a:gd name="GluePoint3X" fmla="*/ 14 w 16"/>
                  <a:gd name="GluePoint3Y" fmla="*/ 2 h 2"/>
                  <a:gd name="GluePoint4X" fmla="*/ 0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16" y="0"/>
                    </a:lnTo>
                    <a:lnTo>
                      <a:pt x="14" y="2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98" name="Freeform 339"/>
              <p:cNvSpPr/>
              <p:nvPr/>
            </p:nvSpPr>
            <p:spPr>
              <a:xfrm>
                <a:off x="5446800" y="906480"/>
                <a:ext cx="88560" cy="234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3400"/>
                  <a:gd name="textAreaBottom" fmla="*/ 23760 h 23400"/>
                  <a:gd name="GluePoint1X" fmla="*/ 21 w 56"/>
                  <a:gd name="GluePoint1Y" fmla="*/ 2 h 15"/>
                  <a:gd name="GluePoint2X" fmla="*/ 22 w 56"/>
                  <a:gd name="GluePoint2Y" fmla="*/ 0 h 15"/>
                  <a:gd name="GluePoint3X" fmla="*/ 21 w 56"/>
                  <a:gd name="GluePoint3Y" fmla="*/ 0 h 15"/>
                  <a:gd name="GluePoint4X" fmla="*/ 24 w 56"/>
                  <a:gd name="GluePoint4Y" fmla="*/ 0 h 15"/>
                  <a:gd name="GluePoint5X" fmla="*/ 40 w 56"/>
                  <a:gd name="GluePoint5Y" fmla="*/ 4 h 15"/>
                  <a:gd name="GluePoint6X" fmla="*/ 54 w 56"/>
                  <a:gd name="GluePoint6Y" fmla="*/ 7 h 15"/>
                  <a:gd name="GluePoint7X" fmla="*/ 49 w 56"/>
                  <a:gd name="GluePoint7Y" fmla="*/ 7 h 15"/>
                  <a:gd name="GluePoint8X" fmla="*/ 51 w 56"/>
                  <a:gd name="GluePoint8Y" fmla="*/ 10 h 15"/>
                  <a:gd name="GluePoint9X" fmla="*/ 52 w 56"/>
                  <a:gd name="GluePoint9Y" fmla="*/ 9 h 15"/>
                  <a:gd name="GluePoint10X" fmla="*/ 54 w 56"/>
                  <a:gd name="GluePoint10Y" fmla="*/ 10 h 15"/>
                  <a:gd name="GluePoint11X" fmla="*/ 56 w 56"/>
                  <a:gd name="GluePoint11Y" fmla="*/ 10 h 15"/>
                  <a:gd name="GluePoint12X" fmla="*/ 27 w 56"/>
                  <a:gd name="GluePoint12Y" fmla="*/ 15 h 15"/>
                  <a:gd name="GluePoint13X" fmla="*/ 6 w 56"/>
                  <a:gd name="GluePoint13Y" fmla="*/ 12 h 15"/>
                  <a:gd name="GluePoint14X" fmla="*/ 8 w 56"/>
                  <a:gd name="GluePoint14Y" fmla="*/ 12 h 15"/>
                  <a:gd name="GluePoint15X" fmla="*/ 0 w 56"/>
                  <a:gd name="GluePoint15Y" fmla="*/ 12 h 15"/>
                  <a:gd name="GluePoint16X" fmla="*/ 3 w 56"/>
                  <a:gd name="GluePoint16Y" fmla="*/ 10 h 15"/>
                  <a:gd name="GluePoint17X" fmla="*/ 0 w 56"/>
                  <a:gd name="GluePoint17Y" fmla="*/ 9 h 15"/>
                  <a:gd name="GluePoint18X" fmla="*/ 8 w 56"/>
                  <a:gd name="GluePoint18Y" fmla="*/ 9 h 15"/>
                  <a:gd name="GluePoint19X" fmla="*/ 8 w 56"/>
                  <a:gd name="GluePoint19Y" fmla="*/ 7 h 15"/>
                  <a:gd name="GluePoint20X" fmla="*/ 3 w 56"/>
                  <a:gd name="GluePoint20Y" fmla="*/ 5 h 15"/>
                  <a:gd name="GluePoint21X" fmla="*/ 6 w 56"/>
                  <a:gd name="GluePoint21Y" fmla="*/ 4 h 15"/>
                  <a:gd name="GluePoint22X" fmla="*/ 21 w 56"/>
                  <a:gd name="GluePoint22Y" fmla="*/ 2 h 15"/>
                  <a:gd name="GluePoint23X" fmla="*/ 21 w 56"/>
                  <a:gd name="GluePoint23Y" fmla="*/ 2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56" h="15">
                    <a:moveTo>
                      <a:pt x="21" y="2"/>
                    </a:moveTo>
                    <a:lnTo>
                      <a:pt x="22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40" y="4"/>
                    </a:lnTo>
                    <a:lnTo>
                      <a:pt x="54" y="7"/>
                    </a:lnTo>
                    <a:lnTo>
                      <a:pt x="49" y="7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4" y="10"/>
                    </a:lnTo>
                    <a:lnTo>
                      <a:pt x="56" y="10"/>
                    </a:lnTo>
                    <a:lnTo>
                      <a:pt x="27" y="15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3" y="5"/>
                    </a:lnTo>
                    <a:lnTo>
                      <a:pt x="6" y="4"/>
                    </a:lnTo>
                    <a:lnTo>
                      <a:pt x="21" y="2"/>
                    </a:lnTo>
                    <a:lnTo>
                      <a:pt x="21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099" name="Freeform 340"/>
              <p:cNvSpPr/>
              <p:nvPr/>
            </p:nvSpPr>
            <p:spPr>
              <a:xfrm>
                <a:off x="5484960" y="925560"/>
                <a:ext cx="123480" cy="2664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26640"/>
                  <a:gd name="textAreaBottom" fmla="*/ 27000 h 26640"/>
                  <a:gd name="GluePoint1X" fmla="*/ 13 w 78"/>
                  <a:gd name="GluePoint1Y" fmla="*/ 1 h 17"/>
                  <a:gd name="GluePoint2X" fmla="*/ 35 w 78"/>
                  <a:gd name="GluePoint2Y" fmla="*/ 0 h 17"/>
                  <a:gd name="GluePoint3X" fmla="*/ 43 w 78"/>
                  <a:gd name="GluePoint3Y" fmla="*/ 1 h 17"/>
                  <a:gd name="GluePoint4X" fmla="*/ 44 w 78"/>
                  <a:gd name="GluePoint4Y" fmla="*/ 3 h 17"/>
                  <a:gd name="GluePoint5X" fmla="*/ 48 w 78"/>
                  <a:gd name="GluePoint5Y" fmla="*/ 3 h 17"/>
                  <a:gd name="GluePoint6X" fmla="*/ 46 w 78"/>
                  <a:gd name="GluePoint6Y" fmla="*/ 3 h 17"/>
                  <a:gd name="GluePoint7X" fmla="*/ 44 w 78"/>
                  <a:gd name="GluePoint7Y" fmla="*/ 1 h 17"/>
                  <a:gd name="GluePoint8X" fmla="*/ 46 w 78"/>
                  <a:gd name="GluePoint8Y" fmla="*/ 1 h 17"/>
                  <a:gd name="GluePoint9X" fmla="*/ 57 w 78"/>
                  <a:gd name="GluePoint9Y" fmla="*/ 3 h 17"/>
                  <a:gd name="GluePoint10X" fmla="*/ 65 w 78"/>
                  <a:gd name="GluePoint10Y" fmla="*/ 5 h 17"/>
                  <a:gd name="GluePoint11X" fmla="*/ 65 w 78"/>
                  <a:gd name="GluePoint11Y" fmla="*/ 6 h 17"/>
                  <a:gd name="GluePoint12X" fmla="*/ 70 w 78"/>
                  <a:gd name="GluePoint12Y" fmla="*/ 6 h 17"/>
                  <a:gd name="GluePoint13X" fmla="*/ 67 w 78"/>
                  <a:gd name="GluePoint13Y" fmla="*/ 8 h 17"/>
                  <a:gd name="GluePoint14X" fmla="*/ 70 w 78"/>
                  <a:gd name="GluePoint14Y" fmla="*/ 11 h 17"/>
                  <a:gd name="GluePoint15X" fmla="*/ 63 w 78"/>
                  <a:gd name="GluePoint15Y" fmla="*/ 11 h 17"/>
                  <a:gd name="GluePoint16X" fmla="*/ 75 w 78"/>
                  <a:gd name="GluePoint16Y" fmla="*/ 14 h 17"/>
                  <a:gd name="GluePoint17X" fmla="*/ 78 w 78"/>
                  <a:gd name="GluePoint17Y" fmla="*/ 16 h 17"/>
                  <a:gd name="GluePoint18X" fmla="*/ 70 w 78"/>
                  <a:gd name="GluePoint18Y" fmla="*/ 17 h 17"/>
                  <a:gd name="GluePoint19X" fmla="*/ 59 w 78"/>
                  <a:gd name="GluePoint19Y" fmla="*/ 17 h 17"/>
                  <a:gd name="GluePoint20X" fmla="*/ 38 w 78"/>
                  <a:gd name="GluePoint20Y" fmla="*/ 14 h 17"/>
                  <a:gd name="GluePoint21X" fmla="*/ 33 w 78"/>
                  <a:gd name="GluePoint21Y" fmla="*/ 13 h 17"/>
                  <a:gd name="GluePoint22X" fmla="*/ 30 w 78"/>
                  <a:gd name="GluePoint22Y" fmla="*/ 14 h 17"/>
                  <a:gd name="GluePoint23X" fmla="*/ 19 w 78"/>
                  <a:gd name="GluePoint23Y" fmla="*/ 11 h 17"/>
                  <a:gd name="GluePoint24X" fmla="*/ 14 w 78"/>
                  <a:gd name="GluePoint24Y" fmla="*/ 9 h 17"/>
                  <a:gd name="GluePoint25X" fmla="*/ 5 w 78"/>
                  <a:gd name="GluePoint25Y" fmla="*/ 8 h 17"/>
                  <a:gd name="GluePoint26X" fmla="*/ 5 w 78"/>
                  <a:gd name="GluePoint26Y" fmla="*/ 9 h 17"/>
                  <a:gd name="GluePoint27X" fmla="*/ 0 w 78"/>
                  <a:gd name="GluePoint27Y" fmla="*/ 8 h 17"/>
                  <a:gd name="GluePoint28X" fmla="*/ 11 w 78"/>
                  <a:gd name="GluePoint28Y" fmla="*/ 5 h 17"/>
                  <a:gd name="GluePoint29X" fmla="*/ 8 w 78"/>
                  <a:gd name="GluePoint29Y" fmla="*/ 3 h 17"/>
                  <a:gd name="GluePoint30X" fmla="*/ 13 w 78"/>
                  <a:gd name="GluePoint30Y" fmla="*/ 1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8" h="17">
                    <a:moveTo>
                      <a:pt x="13" y="1"/>
                    </a:moveTo>
                    <a:lnTo>
                      <a:pt x="35" y="0"/>
                    </a:lnTo>
                    <a:lnTo>
                      <a:pt x="43" y="1"/>
                    </a:lnTo>
                    <a:lnTo>
                      <a:pt x="44" y="3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4" y="1"/>
                    </a:lnTo>
                    <a:lnTo>
                      <a:pt x="46" y="1"/>
                    </a:lnTo>
                    <a:lnTo>
                      <a:pt x="57" y="3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70" y="6"/>
                    </a:lnTo>
                    <a:lnTo>
                      <a:pt x="67" y="8"/>
                    </a:lnTo>
                    <a:lnTo>
                      <a:pt x="70" y="11"/>
                    </a:lnTo>
                    <a:lnTo>
                      <a:pt x="63" y="11"/>
                    </a:lnTo>
                    <a:lnTo>
                      <a:pt x="75" y="14"/>
                    </a:lnTo>
                    <a:lnTo>
                      <a:pt x="78" y="16"/>
                    </a:lnTo>
                    <a:lnTo>
                      <a:pt x="70" y="17"/>
                    </a:lnTo>
                    <a:lnTo>
                      <a:pt x="59" y="17"/>
                    </a:lnTo>
                    <a:lnTo>
                      <a:pt x="38" y="14"/>
                    </a:lnTo>
                    <a:lnTo>
                      <a:pt x="33" y="13"/>
                    </a:lnTo>
                    <a:lnTo>
                      <a:pt x="30" y="14"/>
                    </a:lnTo>
                    <a:lnTo>
                      <a:pt x="19" y="11"/>
                    </a:lnTo>
                    <a:lnTo>
                      <a:pt x="14" y="9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0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00" name="Freeform 341"/>
              <p:cNvSpPr/>
              <p:nvPr/>
            </p:nvSpPr>
            <p:spPr>
              <a:xfrm>
                <a:off x="5621400" y="939960"/>
                <a:ext cx="85320" cy="31320"/>
              </a:xfrm>
              <a:custGeom>
                <a:avLst/>
                <a:gdLst>
                  <a:gd name="textAreaLeft" fmla="*/ 0 w 85320"/>
                  <a:gd name="textAreaRight" fmla="*/ 85680 w 85320"/>
                  <a:gd name="textAreaTop" fmla="*/ 0 h 31320"/>
                  <a:gd name="textAreaBottom" fmla="*/ 31680 h 31320"/>
                  <a:gd name="GluePoint1X" fmla="*/ 1 w 54"/>
                  <a:gd name="GluePoint1Y" fmla="*/ 13 h 20"/>
                  <a:gd name="GluePoint2X" fmla="*/ 1 w 54"/>
                  <a:gd name="GluePoint2Y" fmla="*/ 8 h 20"/>
                  <a:gd name="GluePoint3X" fmla="*/ 3 w 54"/>
                  <a:gd name="GluePoint3Y" fmla="*/ 8 h 20"/>
                  <a:gd name="GluePoint4X" fmla="*/ 0 w 54"/>
                  <a:gd name="GluePoint4Y" fmla="*/ 5 h 20"/>
                  <a:gd name="GluePoint5X" fmla="*/ 3 w 54"/>
                  <a:gd name="GluePoint5Y" fmla="*/ 5 h 20"/>
                  <a:gd name="GluePoint6X" fmla="*/ 1 w 54"/>
                  <a:gd name="GluePoint6Y" fmla="*/ 5 h 20"/>
                  <a:gd name="GluePoint7X" fmla="*/ 3 w 54"/>
                  <a:gd name="GluePoint7Y" fmla="*/ 4 h 20"/>
                  <a:gd name="GluePoint8X" fmla="*/ 1 w 54"/>
                  <a:gd name="GluePoint8Y" fmla="*/ 4 h 20"/>
                  <a:gd name="GluePoint9X" fmla="*/ 3 w 54"/>
                  <a:gd name="GluePoint9Y" fmla="*/ 2 h 20"/>
                  <a:gd name="GluePoint10X" fmla="*/ 1 w 54"/>
                  <a:gd name="GluePoint10Y" fmla="*/ 2 h 20"/>
                  <a:gd name="GluePoint11X" fmla="*/ 9 w 54"/>
                  <a:gd name="GluePoint11Y" fmla="*/ 4 h 20"/>
                  <a:gd name="GluePoint12X" fmla="*/ 6 w 54"/>
                  <a:gd name="GluePoint12Y" fmla="*/ 0 h 20"/>
                  <a:gd name="GluePoint13X" fmla="*/ 8 w 54"/>
                  <a:gd name="GluePoint13Y" fmla="*/ 0 h 20"/>
                  <a:gd name="GluePoint14X" fmla="*/ 17 w 54"/>
                  <a:gd name="GluePoint14Y" fmla="*/ 2 h 20"/>
                  <a:gd name="GluePoint15X" fmla="*/ 17 w 54"/>
                  <a:gd name="GluePoint15Y" fmla="*/ 4 h 20"/>
                  <a:gd name="GluePoint16X" fmla="*/ 20 w 54"/>
                  <a:gd name="GluePoint16Y" fmla="*/ 5 h 20"/>
                  <a:gd name="GluePoint17X" fmla="*/ 20 w 54"/>
                  <a:gd name="GluePoint17Y" fmla="*/ 4 h 20"/>
                  <a:gd name="GluePoint18X" fmla="*/ 27 w 54"/>
                  <a:gd name="GluePoint18Y" fmla="*/ 5 h 20"/>
                  <a:gd name="GluePoint19X" fmla="*/ 28 w 54"/>
                  <a:gd name="GluePoint19Y" fmla="*/ 4 h 20"/>
                  <a:gd name="GluePoint20X" fmla="*/ 33 w 54"/>
                  <a:gd name="GluePoint20Y" fmla="*/ 5 h 20"/>
                  <a:gd name="GluePoint21X" fmla="*/ 35 w 54"/>
                  <a:gd name="GluePoint21Y" fmla="*/ 5 h 20"/>
                  <a:gd name="GluePoint22X" fmla="*/ 39 w 54"/>
                  <a:gd name="GluePoint22Y" fmla="*/ 7 h 20"/>
                  <a:gd name="GluePoint23X" fmla="*/ 50 w 54"/>
                  <a:gd name="GluePoint23Y" fmla="*/ 10 h 20"/>
                  <a:gd name="GluePoint24X" fmla="*/ 54 w 54"/>
                  <a:gd name="GluePoint24Y" fmla="*/ 13 h 20"/>
                  <a:gd name="GluePoint25X" fmla="*/ 52 w 54"/>
                  <a:gd name="GluePoint25Y" fmla="*/ 15 h 20"/>
                  <a:gd name="GluePoint26X" fmla="*/ 33 w 54"/>
                  <a:gd name="GluePoint26Y" fmla="*/ 16 h 20"/>
                  <a:gd name="GluePoint27X" fmla="*/ 16 w 54"/>
                  <a:gd name="GluePoint27Y" fmla="*/ 16 h 20"/>
                  <a:gd name="GluePoint28X" fmla="*/ 9 w 54"/>
                  <a:gd name="GluePoint28Y" fmla="*/ 20 h 20"/>
                  <a:gd name="GluePoint29X" fmla="*/ 1 w 54"/>
                  <a:gd name="GluePoint29Y" fmla="*/ 18 h 20"/>
                  <a:gd name="GluePoint30X" fmla="*/ 3 w 54"/>
                  <a:gd name="GluePoint30Y" fmla="*/ 13 h 20"/>
                  <a:gd name="GluePoint31X" fmla="*/ 1 w 54"/>
                  <a:gd name="GluePoint31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54" h="20">
                    <a:moveTo>
                      <a:pt x="1" y="13"/>
                    </a:moveTo>
                    <a:lnTo>
                      <a:pt x="1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33" y="5"/>
                    </a:lnTo>
                    <a:lnTo>
                      <a:pt x="35" y="5"/>
                    </a:lnTo>
                    <a:lnTo>
                      <a:pt x="39" y="7"/>
                    </a:lnTo>
                    <a:lnTo>
                      <a:pt x="50" y="10"/>
                    </a:lnTo>
                    <a:lnTo>
                      <a:pt x="54" y="13"/>
                    </a:lnTo>
                    <a:lnTo>
                      <a:pt x="52" y="15"/>
                    </a:lnTo>
                    <a:lnTo>
                      <a:pt x="33" y="16"/>
                    </a:lnTo>
                    <a:lnTo>
                      <a:pt x="16" y="16"/>
                    </a:lnTo>
                    <a:lnTo>
                      <a:pt x="9" y="20"/>
                    </a:lnTo>
                    <a:lnTo>
                      <a:pt x="1" y="18"/>
                    </a:lnTo>
                    <a:lnTo>
                      <a:pt x="3" y="13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01" name="Freeform 342"/>
              <p:cNvSpPr/>
              <p:nvPr/>
            </p:nvSpPr>
            <p:spPr>
              <a:xfrm>
                <a:off x="5734080" y="96516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3 w 13"/>
                  <a:gd name="GluePoint1Y" fmla="*/ 0 h 2"/>
                  <a:gd name="GluePoint2X" fmla="*/ 13 w 13"/>
                  <a:gd name="GluePoint2Y" fmla="*/ 0 h 2"/>
                  <a:gd name="GluePoint3X" fmla="*/ 11 w 13"/>
                  <a:gd name="GluePoint3Y" fmla="*/ 2 h 2"/>
                  <a:gd name="GluePoint4X" fmla="*/ 0 w 13"/>
                  <a:gd name="GluePoint4Y" fmla="*/ 0 h 2"/>
                  <a:gd name="GluePoint5X" fmla="*/ 3 w 1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3" y="0"/>
                    </a:moveTo>
                    <a:lnTo>
                      <a:pt x="13" y="0"/>
                    </a:lnTo>
                    <a:lnTo>
                      <a:pt x="1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02" name="Freeform 343"/>
              <p:cNvSpPr/>
              <p:nvPr/>
            </p:nvSpPr>
            <p:spPr>
              <a:xfrm>
                <a:off x="5481720" y="984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2 w 5"/>
                  <a:gd name="GluePoint1Y" fmla="*/ 0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5 w 5"/>
                  <a:gd name="GluePoint4Y" fmla="*/ 1 h 1"/>
                  <a:gd name="GluePoint5X" fmla="*/ 0 w 5"/>
                  <a:gd name="GluePoint5Y" fmla="*/ 1 h 1"/>
                  <a:gd name="GluePoint6X" fmla="*/ 2 w 5"/>
                  <a:gd name="GluePoint6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2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03" name="Freeform 344"/>
              <p:cNvSpPr/>
              <p:nvPr/>
            </p:nvSpPr>
            <p:spPr>
              <a:xfrm>
                <a:off x="5603760" y="1004760"/>
                <a:ext cx="21960" cy="10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"/>
                  <a:gd name="textAreaBottom" fmla="*/ 1440 h 1080"/>
                  <a:gd name="GluePoint1X" fmla="*/ 11 w 14"/>
                  <a:gd name="GluePoint1Y" fmla="*/ 1 h 1"/>
                  <a:gd name="GluePoint2X" fmla="*/ 0 w 14"/>
                  <a:gd name="GluePoint2Y" fmla="*/ 0 h 1"/>
                  <a:gd name="GluePoint3X" fmla="*/ 11 w 14"/>
                  <a:gd name="GluePoint3Y" fmla="*/ 0 h 1"/>
                  <a:gd name="GluePoint4X" fmla="*/ 12 w 14"/>
                  <a:gd name="GluePoint4Y" fmla="*/ 1 h 1"/>
                  <a:gd name="GluePoint5X" fmla="*/ 14 w 14"/>
                  <a:gd name="GluePoint5Y" fmla="*/ 1 h 1"/>
                  <a:gd name="GluePoint6X" fmla="*/ 11 w 14"/>
                  <a:gd name="GluePoint6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4" h="1">
                    <a:moveTo>
                      <a:pt x="11" y="1"/>
                    </a:moveTo>
                    <a:lnTo>
                      <a:pt x="0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04" name="Freeform 345"/>
              <p:cNvSpPr/>
              <p:nvPr/>
            </p:nvSpPr>
            <p:spPr>
              <a:xfrm>
                <a:off x="5584680" y="985680"/>
                <a:ext cx="15480" cy="612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6120"/>
                  <a:gd name="textAreaBottom" fmla="*/ 6480 h 6120"/>
                  <a:gd name="GluePoint1X" fmla="*/ 10 w 10"/>
                  <a:gd name="GluePoint1Y" fmla="*/ 2 h 4"/>
                  <a:gd name="GluePoint2X" fmla="*/ 7 w 10"/>
                  <a:gd name="GluePoint2Y" fmla="*/ 4 h 4"/>
                  <a:gd name="GluePoint3X" fmla="*/ 7 w 10"/>
                  <a:gd name="GluePoint3Y" fmla="*/ 4 h 4"/>
                  <a:gd name="GluePoint4X" fmla="*/ 0 w 10"/>
                  <a:gd name="GluePoint4Y" fmla="*/ 4 h 4"/>
                  <a:gd name="GluePoint5X" fmla="*/ 8 w 10"/>
                  <a:gd name="GluePoint5Y" fmla="*/ 0 h 4"/>
                  <a:gd name="GluePoint6X" fmla="*/ 10 w 10"/>
                  <a:gd name="GluePoint6Y" fmla="*/ 2 h 4"/>
                  <a:gd name="GluePoint7X" fmla="*/ 10 w 10"/>
                  <a:gd name="GluePoint7Y" fmla="*/ 2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0" h="4">
                    <a:moveTo>
                      <a:pt x="10" y="2"/>
                    </a:moveTo>
                    <a:lnTo>
                      <a:pt x="7" y="4"/>
                    </a:lnTo>
                    <a:lnTo>
                      <a:pt x="7" y="4"/>
                    </a:lnTo>
                    <a:lnTo>
                      <a:pt x="0" y="4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05" name="Freeform 346"/>
              <p:cNvSpPr/>
              <p:nvPr/>
            </p:nvSpPr>
            <p:spPr>
              <a:xfrm>
                <a:off x="5913360" y="104292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17 w 21"/>
                  <a:gd name="GluePoint2Y" fmla="*/ 0 h 6"/>
                  <a:gd name="GluePoint3X" fmla="*/ 21 w 21"/>
                  <a:gd name="GluePoint3Y" fmla="*/ 3 h 6"/>
                  <a:gd name="GluePoint4X" fmla="*/ 17 w 21"/>
                  <a:gd name="GluePoint4Y" fmla="*/ 6 h 6"/>
                  <a:gd name="GluePoint5X" fmla="*/ 0 w 21"/>
                  <a:gd name="GluePoint5Y" fmla="*/ 3 h 6"/>
                  <a:gd name="GluePoint6X" fmla="*/ 5 w 21"/>
                  <a:gd name="GluePoint6Y" fmla="*/ 1 h 6"/>
                  <a:gd name="GluePoint7X" fmla="*/ 3 w 21"/>
                  <a:gd name="GluePoint7Y" fmla="*/ 0 h 6"/>
                  <a:gd name="GluePoint8X" fmla="*/ 14 w 21"/>
                  <a:gd name="GluePoint8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17" y="0"/>
                    </a:lnTo>
                    <a:lnTo>
                      <a:pt x="21" y="3"/>
                    </a:lnTo>
                    <a:lnTo>
                      <a:pt x="17" y="6"/>
                    </a:lnTo>
                    <a:lnTo>
                      <a:pt x="0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06" name="Freeform 347"/>
              <p:cNvSpPr/>
              <p:nvPr/>
            </p:nvSpPr>
            <p:spPr>
              <a:xfrm>
                <a:off x="6313320" y="1047600"/>
                <a:ext cx="23400" cy="90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9000"/>
                  <a:gd name="textAreaBottom" fmla="*/ 9360 h 9000"/>
                  <a:gd name="GluePoint1X" fmla="*/ 10 w 15"/>
                  <a:gd name="GluePoint1Y" fmla="*/ 3 h 6"/>
                  <a:gd name="GluePoint2X" fmla="*/ 15 w 15"/>
                  <a:gd name="GluePoint2Y" fmla="*/ 5 h 6"/>
                  <a:gd name="GluePoint3X" fmla="*/ 13 w 15"/>
                  <a:gd name="GluePoint3Y" fmla="*/ 6 h 6"/>
                  <a:gd name="GluePoint4X" fmla="*/ 0 w 15"/>
                  <a:gd name="GluePoint4Y" fmla="*/ 0 h 6"/>
                  <a:gd name="GluePoint5X" fmla="*/ 10 w 15"/>
                  <a:gd name="GluePoint5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5" h="6">
                    <a:moveTo>
                      <a:pt x="10" y="3"/>
                    </a:moveTo>
                    <a:lnTo>
                      <a:pt x="15" y="5"/>
                    </a:lnTo>
                    <a:lnTo>
                      <a:pt x="13" y="6"/>
                    </a:lnTo>
                    <a:lnTo>
                      <a:pt x="0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07" name="Freeform 348"/>
              <p:cNvSpPr/>
              <p:nvPr/>
            </p:nvSpPr>
            <p:spPr>
              <a:xfrm>
                <a:off x="6264360" y="1014480"/>
                <a:ext cx="18720" cy="900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9000"/>
                  <a:gd name="textAreaBottom" fmla="*/ 9360 h 9000"/>
                  <a:gd name="GluePoint1X" fmla="*/ 9 w 12"/>
                  <a:gd name="GluePoint1Y" fmla="*/ 3 h 6"/>
                  <a:gd name="GluePoint2X" fmla="*/ 12 w 12"/>
                  <a:gd name="GluePoint2Y" fmla="*/ 6 h 6"/>
                  <a:gd name="GluePoint3X" fmla="*/ 8 w 12"/>
                  <a:gd name="GluePoint3Y" fmla="*/ 5 h 6"/>
                  <a:gd name="GluePoint4X" fmla="*/ 0 w 12"/>
                  <a:gd name="GluePoint4Y" fmla="*/ 0 h 6"/>
                  <a:gd name="GluePoint5X" fmla="*/ 9 w 12"/>
                  <a:gd name="GluePoint5Y" fmla="*/ 3 h 6"/>
                  <a:gd name="GluePoint6X" fmla="*/ 9 w 12"/>
                  <a:gd name="GluePoint6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6">
                    <a:moveTo>
                      <a:pt x="9" y="3"/>
                    </a:moveTo>
                    <a:lnTo>
                      <a:pt x="12" y="6"/>
                    </a:lnTo>
                    <a:lnTo>
                      <a:pt x="8" y="5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08" name="Freeform 349"/>
              <p:cNvSpPr/>
              <p:nvPr/>
            </p:nvSpPr>
            <p:spPr>
              <a:xfrm>
                <a:off x="6286680" y="1006560"/>
                <a:ext cx="132840" cy="298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29880"/>
                  <a:gd name="textAreaBottom" fmla="*/ 30240 h 29880"/>
                  <a:gd name="GluePoint1X" fmla="*/ 30 w 84"/>
                  <a:gd name="GluePoint1Y" fmla="*/ 5 h 19"/>
                  <a:gd name="GluePoint2X" fmla="*/ 35 w 84"/>
                  <a:gd name="GluePoint2Y" fmla="*/ 5 h 19"/>
                  <a:gd name="GluePoint3X" fmla="*/ 37 w 84"/>
                  <a:gd name="GluePoint3Y" fmla="*/ 7 h 19"/>
                  <a:gd name="GluePoint4X" fmla="*/ 38 w 84"/>
                  <a:gd name="GluePoint4Y" fmla="*/ 8 h 19"/>
                  <a:gd name="GluePoint5X" fmla="*/ 44 w 84"/>
                  <a:gd name="GluePoint5Y" fmla="*/ 8 h 19"/>
                  <a:gd name="GluePoint6X" fmla="*/ 43 w 84"/>
                  <a:gd name="GluePoint6Y" fmla="*/ 7 h 19"/>
                  <a:gd name="GluePoint7X" fmla="*/ 40 w 84"/>
                  <a:gd name="GluePoint7Y" fmla="*/ 5 h 19"/>
                  <a:gd name="GluePoint8X" fmla="*/ 35 w 84"/>
                  <a:gd name="GluePoint8Y" fmla="*/ 2 h 19"/>
                  <a:gd name="GluePoint9X" fmla="*/ 37 w 84"/>
                  <a:gd name="GluePoint9Y" fmla="*/ 2 h 19"/>
                  <a:gd name="GluePoint10X" fmla="*/ 43 w 84"/>
                  <a:gd name="GluePoint10Y" fmla="*/ 2 h 19"/>
                  <a:gd name="GluePoint11X" fmla="*/ 56 w 84"/>
                  <a:gd name="GluePoint11Y" fmla="*/ 7 h 19"/>
                  <a:gd name="GluePoint12X" fmla="*/ 59 w 84"/>
                  <a:gd name="GluePoint12Y" fmla="*/ 7 h 19"/>
                  <a:gd name="GluePoint13X" fmla="*/ 62 w 84"/>
                  <a:gd name="GluePoint13Y" fmla="*/ 10 h 19"/>
                  <a:gd name="GluePoint14X" fmla="*/ 70 w 84"/>
                  <a:gd name="GluePoint14Y" fmla="*/ 15 h 19"/>
                  <a:gd name="GluePoint15X" fmla="*/ 84 w 84"/>
                  <a:gd name="GluePoint15Y" fmla="*/ 16 h 19"/>
                  <a:gd name="GluePoint16X" fmla="*/ 76 w 84"/>
                  <a:gd name="GluePoint16Y" fmla="*/ 16 h 19"/>
                  <a:gd name="GluePoint17X" fmla="*/ 75 w 84"/>
                  <a:gd name="GluePoint17Y" fmla="*/ 18 h 19"/>
                  <a:gd name="GluePoint18X" fmla="*/ 65 w 84"/>
                  <a:gd name="GluePoint18Y" fmla="*/ 15 h 19"/>
                  <a:gd name="GluePoint19X" fmla="*/ 52 w 84"/>
                  <a:gd name="GluePoint19Y" fmla="*/ 19 h 19"/>
                  <a:gd name="GluePoint20X" fmla="*/ 49 w 84"/>
                  <a:gd name="GluePoint20Y" fmla="*/ 18 h 19"/>
                  <a:gd name="GluePoint21X" fmla="*/ 51 w 84"/>
                  <a:gd name="GluePoint21Y" fmla="*/ 18 h 19"/>
                  <a:gd name="GluePoint22X" fmla="*/ 46 w 84"/>
                  <a:gd name="GluePoint22Y" fmla="*/ 16 h 19"/>
                  <a:gd name="GluePoint23X" fmla="*/ 44 w 84"/>
                  <a:gd name="GluePoint23Y" fmla="*/ 15 h 19"/>
                  <a:gd name="GluePoint24X" fmla="*/ 43 w 84"/>
                  <a:gd name="GluePoint24Y" fmla="*/ 16 h 19"/>
                  <a:gd name="GluePoint25X" fmla="*/ 44 w 84"/>
                  <a:gd name="GluePoint25Y" fmla="*/ 18 h 19"/>
                  <a:gd name="GluePoint26X" fmla="*/ 46 w 84"/>
                  <a:gd name="GluePoint26Y" fmla="*/ 18 h 19"/>
                  <a:gd name="GluePoint27X" fmla="*/ 48 w 84"/>
                  <a:gd name="GluePoint27Y" fmla="*/ 19 h 19"/>
                  <a:gd name="GluePoint28X" fmla="*/ 32 w 84"/>
                  <a:gd name="GluePoint28Y" fmla="*/ 18 h 19"/>
                  <a:gd name="GluePoint29X" fmla="*/ 24 w 84"/>
                  <a:gd name="GluePoint29Y" fmla="*/ 16 h 19"/>
                  <a:gd name="GluePoint30X" fmla="*/ 14 w 84"/>
                  <a:gd name="GluePoint30Y" fmla="*/ 15 h 19"/>
                  <a:gd name="GluePoint31X" fmla="*/ 8 w 84"/>
                  <a:gd name="GluePoint31Y" fmla="*/ 11 h 19"/>
                  <a:gd name="GluePoint32X" fmla="*/ 10 w 84"/>
                  <a:gd name="GluePoint32Y" fmla="*/ 10 h 19"/>
                  <a:gd name="GluePoint33X" fmla="*/ 10 w 84"/>
                  <a:gd name="GluePoint33Y" fmla="*/ 10 h 19"/>
                  <a:gd name="GluePoint34X" fmla="*/ 6 w 84"/>
                  <a:gd name="GluePoint34Y" fmla="*/ 8 h 19"/>
                  <a:gd name="GluePoint35X" fmla="*/ 6 w 84"/>
                  <a:gd name="GluePoint35Y" fmla="*/ 8 h 19"/>
                  <a:gd name="GluePoint36X" fmla="*/ 3 w 84"/>
                  <a:gd name="GluePoint36Y" fmla="*/ 7 h 19"/>
                  <a:gd name="GluePoint37X" fmla="*/ 6 w 84"/>
                  <a:gd name="GluePoint37Y" fmla="*/ 5 h 19"/>
                  <a:gd name="GluePoint38X" fmla="*/ 0 w 84"/>
                  <a:gd name="GluePoint38Y" fmla="*/ 3 h 19"/>
                  <a:gd name="GluePoint39X" fmla="*/ 11 w 84"/>
                  <a:gd name="GluePoint39Y" fmla="*/ 0 h 19"/>
                  <a:gd name="GluePoint40X" fmla="*/ 14 w 84"/>
                  <a:gd name="GluePoint40Y" fmla="*/ 2 h 19"/>
                  <a:gd name="GluePoint41X" fmla="*/ 30 w 84"/>
                  <a:gd name="GluePoint41Y" fmla="*/ 5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4" h="19">
                    <a:moveTo>
                      <a:pt x="30" y="5"/>
                    </a:moveTo>
                    <a:lnTo>
                      <a:pt x="35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44" y="8"/>
                    </a:lnTo>
                    <a:lnTo>
                      <a:pt x="43" y="7"/>
                    </a:lnTo>
                    <a:lnTo>
                      <a:pt x="40" y="5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43" y="2"/>
                    </a:lnTo>
                    <a:lnTo>
                      <a:pt x="56" y="7"/>
                    </a:lnTo>
                    <a:lnTo>
                      <a:pt x="59" y="7"/>
                    </a:lnTo>
                    <a:lnTo>
                      <a:pt x="62" y="10"/>
                    </a:lnTo>
                    <a:lnTo>
                      <a:pt x="70" y="15"/>
                    </a:lnTo>
                    <a:lnTo>
                      <a:pt x="84" y="16"/>
                    </a:lnTo>
                    <a:lnTo>
                      <a:pt x="76" y="16"/>
                    </a:lnTo>
                    <a:lnTo>
                      <a:pt x="75" y="18"/>
                    </a:lnTo>
                    <a:lnTo>
                      <a:pt x="65" y="15"/>
                    </a:lnTo>
                    <a:lnTo>
                      <a:pt x="52" y="19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46" y="16"/>
                    </a:lnTo>
                    <a:lnTo>
                      <a:pt x="44" y="15"/>
                    </a:lnTo>
                    <a:lnTo>
                      <a:pt x="43" y="16"/>
                    </a:lnTo>
                    <a:lnTo>
                      <a:pt x="44" y="18"/>
                    </a:lnTo>
                    <a:lnTo>
                      <a:pt x="46" y="18"/>
                    </a:lnTo>
                    <a:lnTo>
                      <a:pt x="48" y="19"/>
                    </a:lnTo>
                    <a:lnTo>
                      <a:pt x="32" y="18"/>
                    </a:lnTo>
                    <a:lnTo>
                      <a:pt x="24" y="16"/>
                    </a:lnTo>
                    <a:lnTo>
                      <a:pt x="14" y="15"/>
                    </a:lnTo>
                    <a:lnTo>
                      <a:pt x="8" y="11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3" y="7"/>
                    </a:lnTo>
                    <a:lnTo>
                      <a:pt x="6" y="5"/>
                    </a:lnTo>
                    <a:lnTo>
                      <a:pt x="0" y="3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09" name="Freeform 350"/>
              <p:cNvSpPr/>
              <p:nvPr/>
            </p:nvSpPr>
            <p:spPr>
              <a:xfrm>
                <a:off x="6346800" y="1006560"/>
                <a:ext cx="88560" cy="252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5200"/>
                  <a:gd name="textAreaBottom" fmla="*/ 25560 h 25200"/>
                  <a:gd name="GluePoint1X" fmla="*/ 0 w 56"/>
                  <a:gd name="GluePoint1Y" fmla="*/ 0 h 16"/>
                  <a:gd name="GluePoint2X" fmla="*/ 32 w 56"/>
                  <a:gd name="GluePoint2Y" fmla="*/ 5 h 16"/>
                  <a:gd name="GluePoint3X" fmla="*/ 56 w 56"/>
                  <a:gd name="GluePoint3Y" fmla="*/ 10 h 16"/>
                  <a:gd name="GluePoint4X" fmla="*/ 49 w 56"/>
                  <a:gd name="GluePoint4Y" fmla="*/ 10 h 16"/>
                  <a:gd name="GluePoint5X" fmla="*/ 54 w 56"/>
                  <a:gd name="GluePoint5Y" fmla="*/ 13 h 16"/>
                  <a:gd name="GluePoint6X" fmla="*/ 54 w 56"/>
                  <a:gd name="GluePoint6Y" fmla="*/ 15 h 16"/>
                  <a:gd name="GluePoint7X" fmla="*/ 51 w 56"/>
                  <a:gd name="GluePoint7Y" fmla="*/ 16 h 16"/>
                  <a:gd name="GluePoint8X" fmla="*/ 40 w 56"/>
                  <a:gd name="GluePoint8Y" fmla="*/ 15 h 16"/>
                  <a:gd name="GluePoint9X" fmla="*/ 27 w 56"/>
                  <a:gd name="GluePoint9Y" fmla="*/ 10 h 16"/>
                  <a:gd name="GluePoint10X" fmla="*/ 22 w 56"/>
                  <a:gd name="GluePoint10Y" fmla="*/ 5 h 16"/>
                  <a:gd name="GluePoint11X" fmla="*/ 0 w 56"/>
                  <a:gd name="GluePoint11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56" h="16">
                    <a:moveTo>
                      <a:pt x="0" y="0"/>
                    </a:moveTo>
                    <a:lnTo>
                      <a:pt x="32" y="5"/>
                    </a:lnTo>
                    <a:lnTo>
                      <a:pt x="56" y="10"/>
                    </a:lnTo>
                    <a:lnTo>
                      <a:pt x="49" y="10"/>
                    </a:lnTo>
                    <a:lnTo>
                      <a:pt x="54" y="13"/>
                    </a:lnTo>
                    <a:lnTo>
                      <a:pt x="54" y="15"/>
                    </a:lnTo>
                    <a:lnTo>
                      <a:pt x="51" y="16"/>
                    </a:lnTo>
                    <a:lnTo>
                      <a:pt x="40" y="15"/>
                    </a:lnTo>
                    <a:lnTo>
                      <a:pt x="27" y="10"/>
                    </a:lnTo>
                    <a:lnTo>
                      <a:pt x="2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10" name="Freeform 351"/>
              <p:cNvSpPr/>
              <p:nvPr/>
            </p:nvSpPr>
            <p:spPr>
              <a:xfrm>
                <a:off x="6448320" y="1019160"/>
                <a:ext cx="97920" cy="1728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7280"/>
                  <a:gd name="textAreaBottom" fmla="*/ 17640 h 17280"/>
                  <a:gd name="GluePoint1X" fmla="*/ 0 w 62"/>
                  <a:gd name="GluePoint1Y" fmla="*/ 0 h 11"/>
                  <a:gd name="GluePoint2X" fmla="*/ 9 w 62"/>
                  <a:gd name="GluePoint2Y" fmla="*/ 2 h 11"/>
                  <a:gd name="GluePoint3X" fmla="*/ 27 w 62"/>
                  <a:gd name="GluePoint3Y" fmla="*/ 3 h 11"/>
                  <a:gd name="GluePoint4X" fmla="*/ 27 w 62"/>
                  <a:gd name="GluePoint4Y" fmla="*/ 5 h 11"/>
                  <a:gd name="GluePoint5X" fmla="*/ 38 w 62"/>
                  <a:gd name="GluePoint5Y" fmla="*/ 5 h 11"/>
                  <a:gd name="GluePoint6X" fmla="*/ 60 w 62"/>
                  <a:gd name="GluePoint6Y" fmla="*/ 7 h 11"/>
                  <a:gd name="GluePoint7X" fmla="*/ 62 w 62"/>
                  <a:gd name="GluePoint7Y" fmla="*/ 10 h 11"/>
                  <a:gd name="GluePoint8X" fmla="*/ 47 w 62"/>
                  <a:gd name="GluePoint8Y" fmla="*/ 11 h 11"/>
                  <a:gd name="GluePoint9X" fmla="*/ 19 w 62"/>
                  <a:gd name="GluePoint9Y" fmla="*/ 7 h 11"/>
                  <a:gd name="GluePoint10X" fmla="*/ 16 w 62"/>
                  <a:gd name="GluePoint10Y" fmla="*/ 5 h 11"/>
                  <a:gd name="GluePoint11X" fmla="*/ 3 w 62"/>
                  <a:gd name="GluePoint11Y" fmla="*/ 2 h 11"/>
                  <a:gd name="GluePoint12X" fmla="*/ 0 w 6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62" h="11">
                    <a:moveTo>
                      <a:pt x="0" y="0"/>
                    </a:moveTo>
                    <a:lnTo>
                      <a:pt x="9" y="2"/>
                    </a:lnTo>
                    <a:lnTo>
                      <a:pt x="27" y="3"/>
                    </a:lnTo>
                    <a:lnTo>
                      <a:pt x="27" y="5"/>
                    </a:lnTo>
                    <a:lnTo>
                      <a:pt x="38" y="5"/>
                    </a:lnTo>
                    <a:lnTo>
                      <a:pt x="60" y="7"/>
                    </a:lnTo>
                    <a:lnTo>
                      <a:pt x="62" y="10"/>
                    </a:lnTo>
                    <a:lnTo>
                      <a:pt x="47" y="11"/>
                    </a:lnTo>
                    <a:lnTo>
                      <a:pt x="19" y="7"/>
                    </a:lnTo>
                    <a:lnTo>
                      <a:pt x="16" y="5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11" name="Freeform 352"/>
              <p:cNvSpPr/>
              <p:nvPr/>
            </p:nvSpPr>
            <p:spPr>
              <a:xfrm>
                <a:off x="6392880" y="104760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9 w 12"/>
                  <a:gd name="GluePoint1Y" fmla="*/ 2 h 5"/>
                  <a:gd name="GluePoint2X" fmla="*/ 8 w 12"/>
                  <a:gd name="GluePoint2Y" fmla="*/ 2 h 5"/>
                  <a:gd name="GluePoint3X" fmla="*/ 1 w 12"/>
                  <a:gd name="GluePoint3Y" fmla="*/ 0 h 5"/>
                  <a:gd name="GluePoint4X" fmla="*/ 0 w 12"/>
                  <a:gd name="GluePoint4Y" fmla="*/ 2 h 5"/>
                  <a:gd name="GluePoint5X" fmla="*/ 4 w 12"/>
                  <a:gd name="GluePoint5Y" fmla="*/ 5 h 5"/>
                  <a:gd name="GluePoint6X" fmla="*/ 9 w 12"/>
                  <a:gd name="GluePoint6Y" fmla="*/ 5 h 5"/>
                  <a:gd name="GluePoint7X" fmla="*/ 8 w 12"/>
                  <a:gd name="GluePoint7Y" fmla="*/ 5 h 5"/>
                  <a:gd name="GluePoint8X" fmla="*/ 12 w 12"/>
                  <a:gd name="GluePoint8Y" fmla="*/ 3 h 5"/>
                  <a:gd name="GluePoint9X" fmla="*/ 9 w 12"/>
                  <a:gd name="GluePoint9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9" y="2"/>
                    </a:moveTo>
                    <a:lnTo>
                      <a:pt x="8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12" y="3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12" name="Freeform 353"/>
              <p:cNvSpPr/>
              <p:nvPr/>
            </p:nvSpPr>
            <p:spPr>
              <a:xfrm>
                <a:off x="6407280" y="1055520"/>
                <a:ext cx="72720" cy="1404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4040"/>
                  <a:gd name="textAreaBottom" fmla="*/ 14400 h 14040"/>
                  <a:gd name="GluePoint1X" fmla="*/ 10 w 46"/>
                  <a:gd name="GluePoint1Y" fmla="*/ 0 h 9"/>
                  <a:gd name="GluePoint2X" fmla="*/ 22 w 46"/>
                  <a:gd name="GluePoint2Y" fmla="*/ 1 h 9"/>
                  <a:gd name="GluePoint3X" fmla="*/ 38 w 46"/>
                  <a:gd name="GluePoint3Y" fmla="*/ 6 h 9"/>
                  <a:gd name="GluePoint4X" fmla="*/ 46 w 46"/>
                  <a:gd name="GluePoint4Y" fmla="*/ 9 h 9"/>
                  <a:gd name="GluePoint5X" fmla="*/ 10 w 46"/>
                  <a:gd name="GluePoint5Y" fmla="*/ 6 h 9"/>
                  <a:gd name="GluePoint6X" fmla="*/ 5 w 46"/>
                  <a:gd name="GluePoint6Y" fmla="*/ 8 h 9"/>
                  <a:gd name="GluePoint7X" fmla="*/ 0 w 46"/>
                  <a:gd name="GluePoint7Y" fmla="*/ 6 h 9"/>
                  <a:gd name="GluePoint8X" fmla="*/ 7 w 46"/>
                  <a:gd name="GluePoint8Y" fmla="*/ 6 h 9"/>
                  <a:gd name="GluePoint9X" fmla="*/ 5 w 46"/>
                  <a:gd name="GluePoint9Y" fmla="*/ 1 h 9"/>
                  <a:gd name="GluePoint10X" fmla="*/ 10 w 46"/>
                  <a:gd name="GluePoint10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46" h="9">
                    <a:moveTo>
                      <a:pt x="10" y="0"/>
                    </a:moveTo>
                    <a:lnTo>
                      <a:pt x="22" y="1"/>
                    </a:lnTo>
                    <a:lnTo>
                      <a:pt x="38" y="6"/>
                    </a:lnTo>
                    <a:lnTo>
                      <a:pt x="46" y="9"/>
                    </a:lnTo>
                    <a:lnTo>
                      <a:pt x="10" y="6"/>
                    </a:lnTo>
                    <a:lnTo>
                      <a:pt x="5" y="8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5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13" name="Freeform 354"/>
              <p:cNvSpPr/>
              <p:nvPr/>
            </p:nvSpPr>
            <p:spPr>
              <a:xfrm>
                <a:off x="6440400" y="110664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0 w 11"/>
                  <a:gd name="GluePoint1Y" fmla="*/ 2 h 5"/>
                  <a:gd name="GluePoint2X" fmla="*/ 3 w 11"/>
                  <a:gd name="GluePoint2Y" fmla="*/ 0 h 5"/>
                  <a:gd name="GluePoint3X" fmla="*/ 11 w 11"/>
                  <a:gd name="GluePoint3Y" fmla="*/ 3 h 5"/>
                  <a:gd name="GluePoint4X" fmla="*/ 9 w 11"/>
                  <a:gd name="GluePoint4Y" fmla="*/ 5 h 5"/>
                  <a:gd name="GluePoint5X" fmla="*/ 5 w 11"/>
                  <a:gd name="GluePoint5Y" fmla="*/ 5 h 5"/>
                  <a:gd name="GluePoint6X" fmla="*/ 1 w 11"/>
                  <a:gd name="GluePoint6Y" fmla="*/ 5 h 5"/>
                  <a:gd name="GluePoint7X" fmla="*/ 0 w 11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0" y="2"/>
                    </a:moveTo>
                    <a:lnTo>
                      <a:pt x="3" y="0"/>
                    </a:lnTo>
                    <a:lnTo>
                      <a:pt x="11" y="3"/>
                    </a:lnTo>
                    <a:lnTo>
                      <a:pt x="9" y="5"/>
                    </a:lnTo>
                    <a:lnTo>
                      <a:pt x="5" y="5"/>
                    </a:lnTo>
                    <a:lnTo>
                      <a:pt x="1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14" name="Freeform 355"/>
              <p:cNvSpPr/>
              <p:nvPr/>
            </p:nvSpPr>
            <p:spPr>
              <a:xfrm>
                <a:off x="643248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5 w 13"/>
                  <a:gd name="GluePoint1Y" fmla="*/ 0 h 5"/>
                  <a:gd name="GluePoint2X" fmla="*/ 13 w 13"/>
                  <a:gd name="GluePoint2Y" fmla="*/ 0 h 5"/>
                  <a:gd name="GluePoint3X" fmla="*/ 13 w 13"/>
                  <a:gd name="GluePoint3Y" fmla="*/ 3 h 5"/>
                  <a:gd name="GluePoint4X" fmla="*/ 10 w 13"/>
                  <a:gd name="GluePoint4Y" fmla="*/ 3 h 5"/>
                  <a:gd name="GluePoint5X" fmla="*/ 5 w 13"/>
                  <a:gd name="GluePoint5Y" fmla="*/ 5 h 5"/>
                  <a:gd name="GluePoint6X" fmla="*/ 2 w 13"/>
                  <a:gd name="GluePoint6Y" fmla="*/ 3 h 5"/>
                  <a:gd name="GluePoint7X" fmla="*/ 2 w 13"/>
                  <a:gd name="GluePoint7Y" fmla="*/ 2 h 5"/>
                  <a:gd name="GluePoint8X" fmla="*/ 0 w 13"/>
                  <a:gd name="GluePoint8Y" fmla="*/ 0 h 5"/>
                  <a:gd name="GluePoint9X" fmla="*/ 5 w 13"/>
                  <a:gd name="GluePoint9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5" y="0"/>
                    </a:moveTo>
                    <a:lnTo>
                      <a:pt x="13" y="0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15" name="Freeform 356"/>
              <p:cNvSpPr/>
              <p:nvPr/>
            </p:nvSpPr>
            <p:spPr>
              <a:xfrm>
                <a:off x="7010280" y="114444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 w 22"/>
                  <a:gd name="GluePoint1Y" fmla="*/ 0 h 6"/>
                  <a:gd name="GluePoint2X" fmla="*/ 5 w 22"/>
                  <a:gd name="GluePoint2Y" fmla="*/ 0 h 6"/>
                  <a:gd name="GluePoint3X" fmla="*/ 19 w 22"/>
                  <a:gd name="GluePoint3Y" fmla="*/ 3 h 6"/>
                  <a:gd name="GluePoint4X" fmla="*/ 22 w 22"/>
                  <a:gd name="GluePoint4Y" fmla="*/ 6 h 6"/>
                  <a:gd name="GluePoint5X" fmla="*/ 14 w 22"/>
                  <a:gd name="GluePoint5Y" fmla="*/ 6 h 6"/>
                  <a:gd name="GluePoint6X" fmla="*/ 0 w 22"/>
                  <a:gd name="GluePoint6Y" fmla="*/ 2 h 6"/>
                  <a:gd name="GluePoint7X" fmla="*/ 1 w 22"/>
                  <a:gd name="GluePoint7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" y="0"/>
                    </a:moveTo>
                    <a:lnTo>
                      <a:pt x="5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16" name="Freeform 357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1 w 11"/>
                  <a:gd name="GluePoint1Y" fmla="*/ 5 h 7"/>
                  <a:gd name="GluePoint2X" fmla="*/ 5 w 11"/>
                  <a:gd name="GluePoint2Y" fmla="*/ 7 h 7"/>
                  <a:gd name="GluePoint3X" fmla="*/ 0 w 11"/>
                  <a:gd name="GluePoint3Y" fmla="*/ 5 h 7"/>
                  <a:gd name="GluePoint4X" fmla="*/ 0 w 11"/>
                  <a:gd name="GluePoint4Y" fmla="*/ 2 h 7"/>
                  <a:gd name="GluePoint5X" fmla="*/ 11 w 11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1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0"/>
                      <a:pt x="11" y="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17" name="Freeform 358"/>
              <p:cNvSpPr/>
              <p:nvPr/>
            </p:nvSpPr>
            <p:spPr>
              <a:xfrm>
                <a:off x="4730760" y="912960"/>
                <a:ext cx="69480" cy="900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9000"/>
                  <a:gd name="textAreaBottom" fmla="*/ 9360 h 9000"/>
                  <a:gd name="GluePoint1X" fmla="*/ 21 w 44"/>
                  <a:gd name="GluePoint1Y" fmla="*/ 0 h 6"/>
                  <a:gd name="GluePoint2X" fmla="*/ 2 w 44"/>
                  <a:gd name="GluePoint2Y" fmla="*/ 3 h 6"/>
                  <a:gd name="GluePoint3X" fmla="*/ 0 w 44"/>
                  <a:gd name="GluePoint3Y" fmla="*/ 3 h 6"/>
                  <a:gd name="GluePoint4X" fmla="*/ 2 w 44"/>
                  <a:gd name="GluePoint4Y" fmla="*/ 5 h 6"/>
                  <a:gd name="GluePoint5X" fmla="*/ 16 w 44"/>
                  <a:gd name="GluePoint5Y" fmla="*/ 5 h 6"/>
                  <a:gd name="GluePoint6X" fmla="*/ 19 w 44"/>
                  <a:gd name="GluePoint6Y" fmla="*/ 6 h 6"/>
                  <a:gd name="GluePoint7X" fmla="*/ 21 w 44"/>
                  <a:gd name="GluePoint7Y" fmla="*/ 5 h 6"/>
                  <a:gd name="GluePoint8X" fmla="*/ 19 w 44"/>
                  <a:gd name="GluePoint8Y" fmla="*/ 5 h 6"/>
                  <a:gd name="GluePoint9X" fmla="*/ 16 w 44"/>
                  <a:gd name="GluePoint9Y" fmla="*/ 3 h 6"/>
                  <a:gd name="GluePoint10X" fmla="*/ 16 w 44"/>
                  <a:gd name="GluePoint10Y" fmla="*/ 3 h 6"/>
                  <a:gd name="GluePoint11X" fmla="*/ 21 w 44"/>
                  <a:gd name="GluePoint11Y" fmla="*/ 1 h 6"/>
                  <a:gd name="GluePoint12X" fmla="*/ 44 w 44"/>
                  <a:gd name="GluePoint12Y" fmla="*/ 3 h 6"/>
                  <a:gd name="GluePoint13X" fmla="*/ 21 w 44"/>
                  <a:gd name="GluePoint13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6">
                    <a:moveTo>
                      <a:pt x="21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16" y="5"/>
                    </a:lnTo>
                    <a:lnTo>
                      <a:pt x="19" y="6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21" y="1"/>
                    </a:lnTo>
                    <a:lnTo>
                      <a:pt x="44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18" name="Freeform 359"/>
              <p:cNvSpPr/>
              <p:nvPr/>
            </p:nvSpPr>
            <p:spPr>
              <a:xfrm>
                <a:off x="4765680" y="912960"/>
                <a:ext cx="75960" cy="1728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7280"/>
                  <a:gd name="textAreaBottom" fmla="*/ 17640 h 17280"/>
                  <a:gd name="GluePoint1X" fmla="*/ 38 w 48"/>
                  <a:gd name="GluePoint1Y" fmla="*/ 0 h 11"/>
                  <a:gd name="GluePoint2X" fmla="*/ 27 w 48"/>
                  <a:gd name="GluePoint2Y" fmla="*/ 0 h 11"/>
                  <a:gd name="GluePoint3X" fmla="*/ 32 w 48"/>
                  <a:gd name="GluePoint3Y" fmla="*/ 1 h 11"/>
                  <a:gd name="GluePoint4X" fmla="*/ 22 w 48"/>
                  <a:gd name="GluePoint4Y" fmla="*/ 3 h 11"/>
                  <a:gd name="GluePoint5X" fmla="*/ 3 w 48"/>
                  <a:gd name="GluePoint5Y" fmla="*/ 3 h 11"/>
                  <a:gd name="GluePoint6X" fmla="*/ 0 w 48"/>
                  <a:gd name="GluePoint6Y" fmla="*/ 5 h 11"/>
                  <a:gd name="GluePoint7X" fmla="*/ 11 w 48"/>
                  <a:gd name="GluePoint7Y" fmla="*/ 5 h 11"/>
                  <a:gd name="GluePoint8X" fmla="*/ 13 w 48"/>
                  <a:gd name="GluePoint8Y" fmla="*/ 6 h 11"/>
                  <a:gd name="GluePoint9X" fmla="*/ 7 w 48"/>
                  <a:gd name="GluePoint9Y" fmla="*/ 6 h 11"/>
                  <a:gd name="GluePoint10X" fmla="*/ 3 w 48"/>
                  <a:gd name="GluePoint10Y" fmla="*/ 8 h 11"/>
                  <a:gd name="GluePoint11X" fmla="*/ 8 w 48"/>
                  <a:gd name="GluePoint11Y" fmla="*/ 9 h 11"/>
                  <a:gd name="GluePoint12X" fmla="*/ 15 w 48"/>
                  <a:gd name="GluePoint12Y" fmla="*/ 8 h 11"/>
                  <a:gd name="GluePoint13X" fmla="*/ 16 w 48"/>
                  <a:gd name="GluePoint13Y" fmla="*/ 9 h 11"/>
                  <a:gd name="GluePoint14X" fmla="*/ 15 w 48"/>
                  <a:gd name="GluePoint14Y" fmla="*/ 9 h 11"/>
                  <a:gd name="GluePoint15X" fmla="*/ 16 w 48"/>
                  <a:gd name="GluePoint15Y" fmla="*/ 11 h 11"/>
                  <a:gd name="GluePoint16X" fmla="*/ 21 w 48"/>
                  <a:gd name="GluePoint16Y" fmla="*/ 9 h 11"/>
                  <a:gd name="GluePoint17X" fmla="*/ 21 w 48"/>
                  <a:gd name="GluePoint17Y" fmla="*/ 9 h 11"/>
                  <a:gd name="GluePoint18X" fmla="*/ 27 w 48"/>
                  <a:gd name="GluePoint18Y" fmla="*/ 8 h 11"/>
                  <a:gd name="GluePoint19X" fmla="*/ 26 w 48"/>
                  <a:gd name="GluePoint19Y" fmla="*/ 8 h 11"/>
                  <a:gd name="GluePoint20X" fmla="*/ 22 w 48"/>
                  <a:gd name="GluePoint20Y" fmla="*/ 6 h 11"/>
                  <a:gd name="GluePoint21X" fmla="*/ 35 w 48"/>
                  <a:gd name="GluePoint21Y" fmla="*/ 6 h 11"/>
                  <a:gd name="GluePoint22X" fmla="*/ 37 w 48"/>
                  <a:gd name="GluePoint22Y" fmla="*/ 5 h 11"/>
                  <a:gd name="GluePoint23X" fmla="*/ 34 w 48"/>
                  <a:gd name="GluePoint23Y" fmla="*/ 5 h 11"/>
                  <a:gd name="GluePoint24X" fmla="*/ 46 w 48"/>
                  <a:gd name="GluePoint24Y" fmla="*/ 5 h 11"/>
                  <a:gd name="GluePoint25X" fmla="*/ 48 w 48"/>
                  <a:gd name="GluePoint25Y" fmla="*/ 3 h 11"/>
                  <a:gd name="GluePoint26X" fmla="*/ 45 w 48"/>
                  <a:gd name="GluePoint26Y" fmla="*/ 1 h 11"/>
                  <a:gd name="GluePoint27X" fmla="*/ 40 w 48"/>
                  <a:gd name="GluePoint27Y" fmla="*/ 1 h 11"/>
                  <a:gd name="GluePoint28X" fmla="*/ 40 w 48"/>
                  <a:gd name="GluePoint28Y" fmla="*/ 0 h 11"/>
                  <a:gd name="GluePoint29X" fmla="*/ 38 w 48"/>
                  <a:gd name="GluePoint2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8" h="11">
                    <a:moveTo>
                      <a:pt x="38" y="0"/>
                    </a:moveTo>
                    <a:lnTo>
                      <a:pt x="27" y="0"/>
                    </a:lnTo>
                    <a:lnTo>
                      <a:pt x="32" y="1"/>
                    </a:lnTo>
                    <a:lnTo>
                      <a:pt x="22" y="3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11" y="5"/>
                    </a:lnTo>
                    <a:lnTo>
                      <a:pt x="13" y="6"/>
                    </a:lnTo>
                    <a:lnTo>
                      <a:pt x="7" y="6"/>
                    </a:lnTo>
                    <a:lnTo>
                      <a:pt x="3" y="8"/>
                    </a:lnTo>
                    <a:lnTo>
                      <a:pt x="8" y="9"/>
                    </a:lnTo>
                    <a:lnTo>
                      <a:pt x="15" y="8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6" y="11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2" y="6"/>
                    </a:lnTo>
                    <a:lnTo>
                      <a:pt x="35" y="6"/>
                    </a:lnTo>
                    <a:lnTo>
                      <a:pt x="37" y="5"/>
                    </a:lnTo>
                    <a:lnTo>
                      <a:pt x="34" y="5"/>
                    </a:lnTo>
                    <a:lnTo>
                      <a:pt x="46" y="5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19" name="Freeform 360"/>
              <p:cNvSpPr/>
              <p:nvPr/>
            </p:nvSpPr>
            <p:spPr>
              <a:xfrm>
                <a:off x="4859280" y="92232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5 w 13"/>
                  <a:gd name="GluePoint1Y" fmla="*/ 0 h 3"/>
                  <a:gd name="GluePoint2X" fmla="*/ 13 w 13"/>
                  <a:gd name="GluePoint2Y" fmla="*/ 2 h 3"/>
                  <a:gd name="GluePoint3X" fmla="*/ 10 w 13"/>
                  <a:gd name="GluePoint3Y" fmla="*/ 2 h 3"/>
                  <a:gd name="GluePoint4X" fmla="*/ 11 w 13"/>
                  <a:gd name="GluePoint4Y" fmla="*/ 3 h 3"/>
                  <a:gd name="GluePoint5X" fmla="*/ 0 w 13"/>
                  <a:gd name="GluePoint5Y" fmla="*/ 2 h 3"/>
                  <a:gd name="GluePoint6X" fmla="*/ 5 w 13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5" y="0"/>
                    </a:moveTo>
                    <a:lnTo>
                      <a:pt x="13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20" name="Freeform 361"/>
              <p:cNvSpPr/>
              <p:nvPr/>
            </p:nvSpPr>
            <p:spPr>
              <a:xfrm>
                <a:off x="4910040" y="922320"/>
                <a:ext cx="18720" cy="432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4320"/>
                  <a:gd name="textAreaBottom" fmla="*/ 4680 h 4320"/>
                  <a:gd name="GluePoint1X" fmla="*/ 8 w 12"/>
                  <a:gd name="GluePoint1Y" fmla="*/ 0 h 3"/>
                  <a:gd name="GluePoint2X" fmla="*/ 0 w 12"/>
                  <a:gd name="GluePoint2Y" fmla="*/ 0 h 3"/>
                  <a:gd name="GluePoint3X" fmla="*/ 1 w 12"/>
                  <a:gd name="GluePoint3Y" fmla="*/ 2 h 3"/>
                  <a:gd name="GluePoint4X" fmla="*/ 1 w 12"/>
                  <a:gd name="GluePoint4Y" fmla="*/ 3 h 3"/>
                  <a:gd name="GluePoint5X" fmla="*/ 12 w 12"/>
                  <a:gd name="GluePoint5Y" fmla="*/ 3 h 3"/>
                  <a:gd name="GluePoint6X" fmla="*/ 11 w 12"/>
                  <a:gd name="GluePoint6Y" fmla="*/ 3 h 3"/>
                  <a:gd name="GluePoint7X" fmla="*/ 12 w 12"/>
                  <a:gd name="GluePoint7Y" fmla="*/ 0 h 3"/>
                  <a:gd name="GluePoint8X" fmla="*/ 8 w 12"/>
                  <a:gd name="GluePoint8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2" h="3">
                    <a:moveTo>
                      <a:pt x="8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1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21" name="Freeform 362"/>
              <p:cNvSpPr/>
              <p:nvPr/>
            </p:nvSpPr>
            <p:spPr>
              <a:xfrm>
                <a:off x="4927680" y="920880"/>
                <a:ext cx="29880" cy="61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6120"/>
                  <a:gd name="textAreaBottom" fmla="*/ 6480 h 6120"/>
                  <a:gd name="GluePoint1X" fmla="*/ 9 w 19"/>
                  <a:gd name="GluePoint1Y" fmla="*/ 0 h 4"/>
                  <a:gd name="GluePoint2X" fmla="*/ 0 w 19"/>
                  <a:gd name="GluePoint2Y" fmla="*/ 0 h 4"/>
                  <a:gd name="GluePoint3X" fmla="*/ 3 w 19"/>
                  <a:gd name="GluePoint3Y" fmla="*/ 1 h 4"/>
                  <a:gd name="GluePoint4X" fmla="*/ 1 w 19"/>
                  <a:gd name="GluePoint4Y" fmla="*/ 3 h 4"/>
                  <a:gd name="GluePoint5X" fmla="*/ 9 w 19"/>
                  <a:gd name="GluePoint5Y" fmla="*/ 4 h 4"/>
                  <a:gd name="GluePoint6X" fmla="*/ 6 w 19"/>
                  <a:gd name="GluePoint6Y" fmla="*/ 3 h 4"/>
                  <a:gd name="GluePoint7X" fmla="*/ 19 w 19"/>
                  <a:gd name="GluePoint7Y" fmla="*/ 1 h 4"/>
                  <a:gd name="GluePoint8X" fmla="*/ 9 w 19"/>
                  <a:gd name="GluePoint8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4">
                    <a:moveTo>
                      <a:pt x="9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9" y="4"/>
                    </a:lnTo>
                    <a:lnTo>
                      <a:pt x="6" y="3"/>
                    </a:lnTo>
                    <a:lnTo>
                      <a:pt x="19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22" name="Freeform 363"/>
              <p:cNvSpPr/>
              <p:nvPr/>
            </p:nvSpPr>
            <p:spPr>
              <a:xfrm>
                <a:off x="4954680" y="927000"/>
                <a:ext cx="17280" cy="61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6120"/>
                  <a:gd name="textAreaBottom" fmla="*/ 6480 h 6120"/>
                  <a:gd name="GluePoint1X" fmla="*/ 7 w 11"/>
                  <a:gd name="GluePoint1Y" fmla="*/ 0 h 4"/>
                  <a:gd name="GluePoint2X" fmla="*/ 0 w 11"/>
                  <a:gd name="GluePoint2Y" fmla="*/ 2 h 4"/>
                  <a:gd name="GluePoint3X" fmla="*/ 7 w 11"/>
                  <a:gd name="GluePoint3Y" fmla="*/ 4 h 4"/>
                  <a:gd name="GluePoint4X" fmla="*/ 11 w 11"/>
                  <a:gd name="GluePoint4Y" fmla="*/ 2 h 4"/>
                  <a:gd name="GluePoint5X" fmla="*/ 10 w 11"/>
                  <a:gd name="GluePoint5Y" fmla="*/ 0 h 4"/>
                  <a:gd name="GluePoint6X" fmla="*/ 7 w 11"/>
                  <a:gd name="GluePoint6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4">
                    <a:moveTo>
                      <a:pt x="7" y="0"/>
                    </a:moveTo>
                    <a:lnTo>
                      <a:pt x="0" y="2"/>
                    </a:lnTo>
                    <a:lnTo>
                      <a:pt x="7" y="4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23" name="Freeform 364"/>
              <p:cNvSpPr/>
              <p:nvPr/>
            </p:nvSpPr>
            <p:spPr>
              <a:xfrm>
                <a:off x="4957920" y="91296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9 w 27"/>
                  <a:gd name="GluePoint1Y" fmla="*/ 1 h 6"/>
                  <a:gd name="GluePoint2X" fmla="*/ 2 w 27"/>
                  <a:gd name="GluePoint2Y" fmla="*/ 1 h 6"/>
                  <a:gd name="GluePoint3X" fmla="*/ 0 w 27"/>
                  <a:gd name="GluePoint3Y" fmla="*/ 5 h 6"/>
                  <a:gd name="GluePoint4X" fmla="*/ 5 w 27"/>
                  <a:gd name="GluePoint4Y" fmla="*/ 6 h 6"/>
                  <a:gd name="GluePoint5X" fmla="*/ 24 w 27"/>
                  <a:gd name="GluePoint5Y" fmla="*/ 6 h 6"/>
                  <a:gd name="GluePoint6X" fmla="*/ 17 w 27"/>
                  <a:gd name="GluePoint6Y" fmla="*/ 3 h 6"/>
                  <a:gd name="GluePoint7X" fmla="*/ 27 w 27"/>
                  <a:gd name="GluePoint7Y" fmla="*/ 3 h 6"/>
                  <a:gd name="GluePoint8X" fmla="*/ 22 w 27"/>
                  <a:gd name="GluePoint8Y" fmla="*/ 0 h 6"/>
                  <a:gd name="GluePoint9X" fmla="*/ 9 w 27"/>
                  <a:gd name="GluePoint9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9" y="1"/>
                    </a:moveTo>
                    <a:lnTo>
                      <a:pt x="2" y="1"/>
                    </a:lnTo>
                    <a:lnTo>
                      <a:pt x="0" y="5"/>
                    </a:lnTo>
                    <a:lnTo>
                      <a:pt x="5" y="6"/>
                    </a:lnTo>
                    <a:lnTo>
                      <a:pt x="24" y="6"/>
                    </a:lnTo>
                    <a:lnTo>
                      <a:pt x="17" y="3"/>
                    </a:lnTo>
                    <a:lnTo>
                      <a:pt x="27" y="3"/>
                    </a:lnTo>
                    <a:lnTo>
                      <a:pt x="22" y="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24" name="Freeform 365"/>
              <p:cNvSpPr/>
              <p:nvPr/>
            </p:nvSpPr>
            <p:spPr>
              <a:xfrm>
                <a:off x="4965840" y="909720"/>
                <a:ext cx="18720" cy="28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2880"/>
                  <a:gd name="textAreaBottom" fmla="*/ 3240 h 2880"/>
                  <a:gd name="GluePoint1X" fmla="*/ 6 w 12"/>
                  <a:gd name="GluePoint1Y" fmla="*/ 0 h 2"/>
                  <a:gd name="GluePoint2X" fmla="*/ 0 w 12"/>
                  <a:gd name="GluePoint2Y" fmla="*/ 2 h 2"/>
                  <a:gd name="GluePoint3X" fmla="*/ 11 w 12"/>
                  <a:gd name="GluePoint3Y" fmla="*/ 2 h 2"/>
                  <a:gd name="GluePoint4X" fmla="*/ 12 w 12"/>
                  <a:gd name="GluePoint4Y" fmla="*/ 2 h 2"/>
                  <a:gd name="GluePoint5X" fmla="*/ 11 w 12"/>
                  <a:gd name="GluePoint5Y" fmla="*/ 2 h 2"/>
                  <a:gd name="GluePoint6X" fmla="*/ 11 w 12"/>
                  <a:gd name="GluePoint6Y" fmla="*/ 0 h 2"/>
                  <a:gd name="GluePoint7X" fmla="*/ 6 w 12"/>
                  <a:gd name="GluePoint7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2" h="2">
                    <a:moveTo>
                      <a:pt x="6" y="0"/>
                    </a:moveTo>
                    <a:lnTo>
                      <a:pt x="0" y="2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25" name="Freeform 366"/>
              <p:cNvSpPr/>
              <p:nvPr/>
            </p:nvSpPr>
            <p:spPr>
              <a:xfrm>
                <a:off x="5000760" y="90504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6 w 27"/>
                  <a:gd name="GluePoint1Y" fmla="*/ 0 h 6"/>
                  <a:gd name="GluePoint2X" fmla="*/ 0 w 27"/>
                  <a:gd name="GluePoint2Y" fmla="*/ 3 h 6"/>
                  <a:gd name="GluePoint3X" fmla="*/ 2 w 27"/>
                  <a:gd name="GluePoint3Y" fmla="*/ 3 h 6"/>
                  <a:gd name="GluePoint4X" fmla="*/ 0 w 27"/>
                  <a:gd name="GluePoint4Y" fmla="*/ 5 h 6"/>
                  <a:gd name="GluePoint5X" fmla="*/ 9 w 27"/>
                  <a:gd name="GluePoint5Y" fmla="*/ 6 h 6"/>
                  <a:gd name="GluePoint6X" fmla="*/ 16 w 27"/>
                  <a:gd name="GluePoint6Y" fmla="*/ 5 h 6"/>
                  <a:gd name="GluePoint7X" fmla="*/ 27 w 27"/>
                  <a:gd name="GluePoint7Y" fmla="*/ 5 h 6"/>
                  <a:gd name="GluePoint8X" fmla="*/ 19 w 27"/>
                  <a:gd name="GluePoint8Y" fmla="*/ 1 h 6"/>
                  <a:gd name="GluePoint9X" fmla="*/ 19 w 27"/>
                  <a:gd name="GluePoint9Y" fmla="*/ 1 h 6"/>
                  <a:gd name="GluePoint10X" fmla="*/ 19 w 27"/>
                  <a:gd name="GluePoint10Y" fmla="*/ 0 h 6"/>
                  <a:gd name="GluePoint11X" fmla="*/ 17 w 27"/>
                  <a:gd name="GluePoint11Y" fmla="*/ 0 h 6"/>
                  <a:gd name="GluePoint12X" fmla="*/ 6 w 27"/>
                  <a:gd name="GluePoint12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6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9" y="6"/>
                    </a:lnTo>
                    <a:lnTo>
                      <a:pt x="16" y="5"/>
                    </a:lnTo>
                    <a:lnTo>
                      <a:pt x="27" y="5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26" name="Freeform 367"/>
              <p:cNvSpPr/>
              <p:nvPr/>
            </p:nvSpPr>
            <p:spPr>
              <a:xfrm>
                <a:off x="4987800" y="9000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0 w 11"/>
                  <a:gd name="GluePoint1Y" fmla="*/ 0 h 0"/>
                  <a:gd name="GluePoint2X" fmla="*/ 11 w 11"/>
                  <a:gd name="GluePoint2Y" fmla="*/ 0 h 0"/>
                  <a:gd name="GluePoint3X" fmla="*/ 8 w 11"/>
                  <a:gd name="GluePoint3Y" fmla="*/ 0 h 0"/>
                  <a:gd name="GluePoint4X" fmla="*/ 0 w 11"/>
                  <a:gd name="GluePoint4Y" fmla="*/ 0 h 0"/>
                  <a:gd name="GluePoint5X" fmla="*/ 10 w 11"/>
                  <a:gd name="GluePoint5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0">
                    <a:moveTo>
                      <a:pt x="10" y="0"/>
                    </a:move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27" name="Freeform 368"/>
              <p:cNvSpPr/>
              <p:nvPr/>
            </p:nvSpPr>
            <p:spPr>
              <a:xfrm>
                <a:off x="4919760" y="896760"/>
                <a:ext cx="15480" cy="28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880"/>
                  <a:gd name="textAreaBottom" fmla="*/ 3240 h 2880"/>
                  <a:gd name="GluePoint1X" fmla="*/ 5 w 10"/>
                  <a:gd name="GluePoint1Y" fmla="*/ 0 h 2"/>
                  <a:gd name="GluePoint2X" fmla="*/ 0 w 10"/>
                  <a:gd name="GluePoint2Y" fmla="*/ 0 h 2"/>
                  <a:gd name="GluePoint3X" fmla="*/ 0 w 10"/>
                  <a:gd name="GluePoint3Y" fmla="*/ 2 h 2"/>
                  <a:gd name="GluePoint4X" fmla="*/ 3 w 10"/>
                  <a:gd name="GluePoint4Y" fmla="*/ 2 h 2"/>
                  <a:gd name="GluePoint5X" fmla="*/ 10 w 10"/>
                  <a:gd name="GluePoint5Y" fmla="*/ 0 h 2"/>
                  <a:gd name="GluePoint6X" fmla="*/ 5 w 10"/>
                  <a:gd name="GluePoint6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2">
                    <a:moveTo>
                      <a:pt x="5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28" name="Freeform 369"/>
              <p:cNvSpPr/>
              <p:nvPr/>
            </p:nvSpPr>
            <p:spPr>
              <a:xfrm>
                <a:off x="4906800" y="9018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0 w 16"/>
                  <a:gd name="GluePoint2Y" fmla="*/ 2 h 2"/>
                  <a:gd name="GluePoint3X" fmla="*/ 14 w 16"/>
                  <a:gd name="GluePoint3Y" fmla="*/ 2 h 2"/>
                  <a:gd name="GluePoint4X" fmla="*/ 16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0" y="2"/>
                    </a:lnTo>
                    <a:lnTo>
                      <a:pt x="14" y="2"/>
                    </a:lnTo>
                    <a:lnTo>
                      <a:pt x="1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29" name="Freeform 370"/>
              <p:cNvSpPr/>
              <p:nvPr/>
            </p:nvSpPr>
            <p:spPr>
              <a:xfrm>
                <a:off x="4889520" y="905040"/>
                <a:ext cx="34560" cy="1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080"/>
                  <a:gd name="textAreaBottom" fmla="*/ 1440 h 1080"/>
                  <a:gd name="GluePoint1X" fmla="*/ 10 w 22"/>
                  <a:gd name="GluePoint1Y" fmla="*/ 0 h 1"/>
                  <a:gd name="GluePoint2X" fmla="*/ 8 w 22"/>
                  <a:gd name="GluePoint2Y" fmla="*/ 0 h 1"/>
                  <a:gd name="GluePoint3X" fmla="*/ 11 w 22"/>
                  <a:gd name="GluePoint3Y" fmla="*/ 0 h 1"/>
                  <a:gd name="GluePoint4X" fmla="*/ 10 w 22"/>
                  <a:gd name="GluePoint4Y" fmla="*/ 1 h 1"/>
                  <a:gd name="GluePoint5X" fmla="*/ 0 w 22"/>
                  <a:gd name="GluePoint5Y" fmla="*/ 1 h 1"/>
                  <a:gd name="GluePoint6X" fmla="*/ 5 w 22"/>
                  <a:gd name="GluePoint6Y" fmla="*/ 1 h 1"/>
                  <a:gd name="GluePoint7X" fmla="*/ 22 w 22"/>
                  <a:gd name="GluePoint7Y" fmla="*/ 1 h 1"/>
                  <a:gd name="GluePoint8X" fmla="*/ 10 w 22"/>
                  <a:gd name="GluePoint8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1">
                    <a:moveTo>
                      <a:pt x="10" y="0"/>
                    </a:moveTo>
                    <a:lnTo>
                      <a:pt x="8" y="0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22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30" name="Freeform 371"/>
              <p:cNvSpPr/>
              <p:nvPr/>
            </p:nvSpPr>
            <p:spPr>
              <a:xfrm>
                <a:off x="4932360" y="912960"/>
                <a:ext cx="15480" cy="10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080"/>
                  <a:gd name="textAreaBottom" fmla="*/ 1440 h 1080"/>
                  <a:gd name="GluePoint1X" fmla="*/ 8 w 10"/>
                  <a:gd name="GluePoint1Y" fmla="*/ 0 h 1"/>
                  <a:gd name="GluePoint2X" fmla="*/ 10 w 10"/>
                  <a:gd name="GluePoint2Y" fmla="*/ 1 h 1"/>
                  <a:gd name="GluePoint3X" fmla="*/ 6 w 10"/>
                  <a:gd name="GluePoint3Y" fmla="*/ 1 h 1"/>
                  <a:gd name="GluePoint4X" fmla="*/ 0 w 10"/>
                  <a:gd name="GluePoint4Y" fmla="*/ 1 h 1"/>
                  <a:gd name="GluePoint5X" fmla="*/ 8 w 10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1">
                    <a:moveTo>
                      <a:pt x="8" y="0"/>
                    </a:moveTo>
                    <a:lnTo>
                      <a:pt x="10" y="1"/>
                    </a:lnTo>
                    <a:lnTo>
                      <a:pt x="6" y="1"/>
                    </a:lnTo>
                    <a:lnTo>
                      <a:pt x="0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31" name="Freeform 372"/>
              <p:cNvSpPr/>
              <p:nvPr/>
            </p:nvSpPr>
            <p:spPr>
              <a:xfrm>
                <a:off x="4897440" y="9144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6 w 16"/>
                  <a:gd name="GluePoint1Y" fmla="*/ 0 h 2"/>
                  <a:gd name="GluePoint2X" fmla="*/ 0 w 16"/>
                  <a:gd name="GluePoint2Y" fmla="*/ 2 h 2"/>
                  <a:gd name="GluePoint3X" fmla="*/ 3 w 16"/>
                  <a:gd name="GluePoint3Y" fmla="*/ 2 h 2"/>
                  <a:gd name="GluePoint4X" fmla="*/ 16 w 16"/>
                  <a:gd name="GluePoint4Y" fmla="*/ 2 h 2"/>
                  <a:gd name="GluePoint5X" fmla="*/ 6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6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16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32" name="Freeform 373"/>
              <p:cNvSpPr/>
              <p:nvPr/>
            </p:nvSpPr>
            <p:spPr>
              <a:xfrm>
                <a:off x="4875120" y="912960"/>
                <a:ext cx="26640" cy="1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080"/>
                  <a:gd name="textAreaBottom" fmla="*/ 1440 h 1080"/>
                  <a:gd name="GluePoint1X" fmla="*/ 6 w 17"/>
                  <a:gd name="GluePoint1Y" fmla="*/ 0 h 1"/>
                  <a:gd name="GluePoint2X" fmla="*/ 0 w 17"/>
                  <a:gd name="GluePoint2Y" fmla="*/ 0 h 1"/>
                  <a:gd name="GluePoint3X" fmla="*/ 6 w 17"/>
                  <a:gd name="GluePoint3Y" fmla="*/ 1 h 1"/>
                  <a:gd name="GluePoint4X" fmla="*/ 17 w 17"/>
                  <a:gd name="GluePoint4Y" fmla="*/ 1 h 1"/>
                  <a:gd name="GluePoint5X" fmla="*/ 6 w 17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">
                    <a:moveTo>
                      <a:pt x="6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33" name="Freeform 374"/>
              <p:cNvSpPr/>
              <p:nvPr/>
            </p:nvSpPr>
            <p:spPr>
              <a:xfrm>
                <a:off x="4879800" y="909720"/>
                <a:ext cx="48960" cy="7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7560"/>
                  <a:gd name="textAreaBottom" fmla="*/ 7920 h 7560"/>
                  <a:gd name="GluePoint1X" fmla="*/ 12 w 31"/>
                  <a:gd name="GluePoint1Y" fmla="*/ 2 h 5"/>
                  <a:gd name="GluePoint2X" fmla="*/ 1 w 31"/>
                  <a:gd name="GluePoint2Y" fmla="*/ 0 h 5"/>
                  <a:gd name="GluePoint3X" fmla="*/ 0 w 31"/>
                  <a:gd name="GluePoint3Y" fmla="*/ 2 h 5"/>
                  <a:gd name="GluePoint4X" fmla="*/ 3 w 31"/>
                  <a:gd name="GluePoint4Y" fmla="*/ 2 h 5"/>
                  <a:gd name="GluePoint5X" fmla="*/ 22 w 31"/>
                  <a:gd name="GluePoint5Y" fmla="*/ 3 h 5"/>
                  <a:gd name="GluePoint6X" fmla="*/ 27 w 31"/>
                  <a:gd name="GluePoint6Y" fmla="*/ 5 h 5"/>
                  <a:gd name="GluePoint7X" fmla="*/ 31 w 31"/>
                  <a:gd name="GluePoint7Y" fmla="*/ 3 h 5"/>
                  <a:gd name="GluePoint8X" fmla="*/ 12 w 31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31" h="5">
                    <a:moveTo>
                      <a:pt x="12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22" y="3"/>
                    </a:lnTo>
                    <a:lnTo>
                      <a:pt x="27" y="5"/>
                    </a:lnTo>
                    <a:lnTo>
                      <a:pt x="31" y="3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34" name="Freeform 375"/>
              <p:cNvSpPr/>
              <p:nvPr/>
            </p:nvSpPr>
            <p:spPr>
              <a:xfrm>
                <a:off x="4902120" y="909720"/>
                <a:ext cx="33120" cy="43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4320"/>
                  <a:gd name="textAreaBottom" fmla="*/ 4680 h 4320"/>
                  <a:gd name="GluePoint1X" fmla="*/ 8 w 21"/>
                  <a:gd name="GluePoint1Y" fmla="*/ 0 h 3"/>
                  <a:gd name="GluePoint2X" fmla="*/ 0 w 21"/>
                  <a:gd name="GluePoint2Y" fmla="*/ 0 h 3"/>
                  <a:gd name="GluePoint3X" fmla="*/ 14 w 21"/>
                  <a:gd name="GluePoint3Y" fmla="*/ 3 h 3"/>
                  <a:gd name="GluePoint4X" fmla="*/ 21 w 21"/>
                  <a:gd name="GluePoint4Y" fmla="*/ 2 h 3"/>
                  <a:gd name="GluePoint5X" fmla="*/ 8 w 21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1" h="3">
                    <a:moveTo>
                      <a:pt x="8" y="0"/>
                    </a:moveTo>
                    <a:lnTo>
                      <a:pt x="0" y="0"/>
                    </a:lnTo>
                    <a:lnTo>
                      <a:pt x="14" y="3"/>
                    </a:lnTo>
                    <a:lnTo>
                      <a:pt x="2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35" name="Freeform 376"/>
              <p:cNvSpPr/>
              <p:nvPr/>
            </p:nvSpPr>
            <p:spPr>
              <a:xfrm>
                <a:off x="4923000" y="1157400"/>
                <a:ext cx="37800" cy="172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17280"/>
                  <a:gd name="textAreaBottom" fmla="*/ 17640 h 17280"/>
                  <a:gd name="GluePoint1X" fmla="*/ 1 w 24"/>
                  <a:gd name="GluePoint1Y" fmla="*/ 0 h 11"/>
                  <a:gd name="GluePoint2X" fmla="*/ 8 w 24"/>
                  <a:gd name="GluePoint2Y" fmla="*/ 0 h 11"/>
                  <a:gd name="GluePoint3X" fmla="*/ 19 w 24"/>
                  <a:gd name="GluePoint3Y" fmla="*/ 5 h 11"/>
                  <a:gd name="GluePoint4X" fmla="*/ 19 w 24"/>
                  <a:gd name="GluePoint4Y" fmla="*/ 3 h 11"/>
                  <a:gd name="GluePoint5X" fmla="*/ 22 w 24"/>
                  <a:gd name="GluePoint5Y" fmla="*/ 5 h 11"/>
                  <a:gd name="GluePoint6X" fmla="*/ 24 w 24"/>
                  <a:gd name="GluePoint6Y" fmla="*/ 6 h 11"/>
                  <a:gd name="GluePoint7X" fmla="*/ 20 w 24"/>
                  <a:gd name="GluePoint7Y" fmla="*/ 5 h 11"/>
                  <a:gd name="GluePoint8X" fmla="*/ 16 w 24"/>
                  <a:gd name="GluePoint8Y" fmla="*/ 10 h 11"/>
                  <a:gd name="GluePoint9X" fmla="*/ 11 w 24"/>
                  <a:gd name="GluePoint9Y" fmla="*/ 11 h 11"/>
                  <a:gd name="GluePoint10X" fmla="*/ 8 w 24"/>
                  <a:gd name="GluePoint10Y" fmla="*/ 11 h 11"/>
                  <a:gd name="GluePoint11X" fmla="*/ 1 w 24"/>
                  <a:gd name="GluePoint11Y" fmla="*/ 10 h 11"/>
                  <a:gd name="GluePoint12X" fmla="*/ 3 w 24"/>
                  <a:gd name="GluePoint12Y" fmla="*/ 11 h 11"/>
                  <a:gd name="GluePoint13X" fmla="*/ 0 w 24"/>
                  <a:gd name="GluePoint13Y" fmla="*/ 10 h 11"/>
                  <a:gd name="GluePoint14X" fmla="*/ 0 w 24"/>
                  <a:gd name="GluePoint14Y" fmla="*/ 5 h 11"/>
                  <a:gd name="GluePoint15X" fmla="*/ 1 w 24"/>
                  <a:gd name="GluePoint15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24" h="11">
                    <a:moveTo>
                      <a:pt x="1" y="0"/>
                    </a:moveTo>
                    <a:lnTo>
                      <a:pt x="8" y="0"/>
                    </a:lnTo>
                    <a:lnTo>
                      <a:pt x="19" y="5"/>
                    </a:lnTo>
                    <a:lnTo>
                      <a:pt x="19" y="3"/>
                    </a:lnTo>
                    <a:lnTo>
                      <a:pt x="22" y="5"/>
                    </a:lnTo>
                    <a:lnTo>
                      <a:pt x="24" y="6"/>
                    </a:lnTo>
                    <a:lnTo>
                      <a:pt x="20" y="5"/>
                    </a:lnTo>
                    <a:lnTo>
                      <a:pt x="16" y="10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1" y="10"/>
                    </a:lnTo>
                    <a:lnTo>
                      <a:pt x="3" y="11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36" name="Freeform 377"/>
              <p:cNvSpPr/>
              <p:nvPr/>
            </p:nvSpPr>
            <p:spPr>
              <a:xfrm>
                <a:off x="4950000" y="1068480"/>
                <a:ext cx="118800" cy="6624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6240"/>
                  <a:gd name="textAreaBottom" fmla="*/ 66600 h 66240"/>
                  <a:gd name="GluePoint1X" fmla="*/ 13 w 75"/>
                  <a:gd name="GluePoint1Y" fmla="*/ 1 h 42"/>
                  <a:gd name="GluePoint2X" fmla="*/ 27 w 75"/>
                  <a:gd name="GluePoint2Y" fmla="*/ 0 h 42"/>
                  <a:gd name="GluePoint3X" fmla="*/ 43 w 75"/>
                  <a:gd name="GluePoint3Y" fmla="*/ 3 h 42"/>
                  <a:gd name="GluePoint4X" fmla="*/ 38 w 75"/>
                  <a:gd name="GluePoint4Y" fmla="*/ 5 h 42"/>
                  <a:gd name="GluePoint5X" fmla="*/ 43 w 75"/>
                  <a:gd name="GluePoint5Y" fmla="*/ 5 h 42"/>
                  <a:gd name="GluePoint6X" fmla="*/ 43 w 75"/>
                  <a:gd name="GluePoint6Y" fmla="*/ 6 h 42"/>
                  <a:gd name="GluePoint7X" fmla="*/ 43 w 75"/>
                  <a:gd name="GluePoint7Y" fmla="*/ 8 h 42"/>
                  <a:gd name="GluePoint8X" fmla="*/ 37 w 75"/>
                  <a:gd name="GluePoint8Y" fmla="*/ 9 h 42"/>
                  <a:gd name="GluePoint9X" fmla="*/ 41 w 75"/>
                  <a:gd name="GluePoint9Y" fmla="*/ 9 h 42"/>
                  <a:gd name="GluePoint10X" fmla="*/ 38 w 75"/>
                  <a:gd name="GluePoint10Y" fmla="*/ 13 h 42"/>
                  <a:gd name="GluePoint11X" fmla="*/ 41 w 75"/>
                  <a:gd name="GluePoint11Y" fmla="*/ 17 h 42"/>
                  <a:gd name="GluePoint12X" fmla="*/ 41 w 75"/>
                  <a:gd name="GluePoint12Y" fmla="*/ 21 h 42"/>
                  <a:gd name="GluePoint13X" fmla="*/ 46 w 75"/>
                  <a:gd name="GluePoint13Y" fmla="*/ 26 h 42"/>
                  <a:gd name="GluePoint14X" fmla="*/ 54 w 75"/>
                  <a:gd name="GluePoint14Y" fmla="*/ 30 h 42"/>
                  <a:gd name="GluePoint15X" fmla="*/ 75 w 75"/>
                  <a:gd name="GluePoint15Y" fmla="*/ 38 h 42"/>
                  <a:gd name="GluePoint16X" fmla="*/ 72 w 75"/>
                  <a:gd name="GluePoint16Y" fmla="*/ 40 h 42"/>
                  <a:gd name="GluePoint17X" fmla="*/ 70 w 75"/>
                  <a:gd name="GluePoint17Y" fmla="*/ 42 h 42"/>
                  <a:gd name="GluePoint18X" fmla="*/ 64 w 75"/>
                  <a:gd name="GluePoint18Y" fmla="*/ 38 h 42"/>
                  <a:gd name="GluePoint19X" fmla="*/ 64 w 75"/>
                  <a:gd name="GluePoint19Y" fmla="*/ 37 h 42"/>
                  <a:gd name="GluePoint20X" fmla="*/ 61 w 75"/>
                  <a:gd name="GluePoint20Y" fmla="*/ 38 h 42"/>
                  <a:gd name="GluePoint21X" fmla="*/ 64 w 75"/>
                  <a:gd name="GluePoint21Y" fmla="*/ 40 h 42"/>
                  <a:gd name="GluePoint22X" fmla="*/ 51 w 75"/>
                  <a:gd name="GluePoint22Y" fmla="*/ 38 h 42"/>
                  <a:gd name="GluePoint23X" fmla="*/ 49 w 75"/>
                  <a:gd name="GluePoint23Y" fmla="*/ 40 h 42"/>
                  <a:gd name="GluePoint24X" fmla="*/ 43 w 75"/>
                  <a:gd name="GluePoint24Y" fmla="*/ 38 h 42"/>
                  <a:gd name="GluePoint25X" fmla="*/ 32 w 75"/>
                  <a:gd name="GluePoint25Y" fmla="*/ 37 h 42"/>
                  <a:gd name="GluePoint26X" fmla="*/ 29 w 75"/>
                  <a:gd name="GluePoint26Y" fmla="*/ 34 h 42"/>
                  <a:gd name="GluePoint27X" fmla="*/ 37 w 75"/>
                  <a:gd name="GluePoint27Y" fmla="*/ 32 h 42"/>
                  <a:gd name="GluePoint28X" fmla="*/ 27 w 75"/>
                  <a:gd name="GluePoint28Y" fmla="*/ 30 h 42"/>
                  <a:gd name="GluePoint29X" fmla="*/ 30 w 75"/>
                  <a:gd name="GluePoint29Y" fmla="*/ 27 h 42"/>
                  <a:gd name="GluePoint30X" fmla="*/ 26 w 75"/>
                  <a:gd name="GluePoint30Y" fmla="*/ 30 h 42"/>
                  <a:gd name="GluePoint31X" fmla="*/ 24 w 75"/>
                  <a:gd name="GluePoint31Y" fmla="*/ 26 h 42"/>
                  <a:gd name="GluePoint32X" fmla="*/ 18 w 75"/>
                  <a:gd name="GluePoint32Y" fmla="*/ 27 h 42"/>
                  <a:gd name="GluePoint33X" fmla="*/ 16 w 75"/>
                  <a:gd name="GluePoint33Y" fmla="*/ 26 h 42"/>
                  <a:gd name="GluePoint34X" fmla="*/ 14 w 75"/>
                  <a:gd name="GluePoint34Y" fmla="*/ 24 h 42"/>
                  <a:gd name="GluePoint35X" fmla="*/ 13 w 75"/>
                  <a:gd name="GluePoint35Y" fmla="*/ 27 h 42"/>
                  <a:gd name="GluePoint36X" fmla="*/ 11 w 75"/>
                  <a:gd name="GluePoint36Y" fmla="*/ 26 h 42"/>
                  <a:gd name="GluePoint37X" fmla="*/ 8 w 75"/>
                  <a:gd name="GluePoint37Y" fmla="*/ 27 h 42"/>
                  <a:gd name="GluePoint38X" fmla="*/ 3 w 75"/>
                  <a:gd name="GluePoint38Y" fmla="*/ 26 h 42"/>
                  <a:gd name="GluePoint39X" fmla="*/ 0 w 75"/>
                  <a:gd name="GluePoint39Y" fmla="*/ 22 h 42"/>
                  <a:gd name="GluePoint40X" fmla="*/ 0 w 75"/>
                  <a:gd name="GluePoint40Y" fmla="*/ 19 h 42"/>
                  <a:gd name="GluePoint41X" fmla="*/ 7 w 75"/>
                  <a:gd name="GluePoint41Y" fmla="*/ 17 h 42"/>
                  <a:gd name="GluePoint42X" fmla="*/ 8 w 75"/>
                  <a:gd name="GluePoint42Y" fmla="*/ 19 h 42"/>
                  <a:gd name="GluePoint43X" fmla="*/ 8 w 75"/>
                  <a:gd name="GluePoint43Y" fmla="*/ 16 h 42"/>
                  <a:gd name="GluePoint44X" fmla="*/ 10 w 75"/>
                  <a:gd name="GluePoint44Y" fmla="*/ 16 h 42"/>
                  <a:gd name="GluePoint45X" fmla="*/ 8 w 75"/>
                  <a:gd name="GluePoint45Y" fmla="*/ 14 h 42"/>
                  <a:gd name="GluePoint46X" fmla="*/ 11 w 75"/>
                  <a:gd name="GluePoint46Y" fmla="*/ 11 h 42"/>
                  <a:gd name="GluePoint47X" fmla="*/ 10 w 75"/>
                  <a:gd name="GluePoint47Y" fmla="*/ 11 h 42"/>
                  <a:gd name="GluePoint48X" fmla="*/ 8 w 75"/>
                  <a:gd name="GluePoint48Y" fmla="*/ 11 h 42"/>
                  <a:gd name="GluePoint49X" fmla="*/ 8 w 75"/>
                  <a:gd name="GluePoint49Y" fmla="*/ 11 h 42"/>
                  <a:gd name="GluePoint50X" fmla="*/ 3 w 75"/>
                  <a:gd name="GluePoint50Y" fmla="*/ 9 h 42"/>
                  <a:gd name="GluePoint51X" fmla="*/ 3 w 75"/>
                  <a:gd name="GluePoint51Y" fmla="*/ 8 h 42"/>
                  <a:gd name="GluePoint52X" fmla="*/ 11 w 75"/>
                  <a:gd name="GluePoint52Y" fmla="*/ 6 h 42"/>
                  <a:gd name="GluePoint53X" fmla="*/ 10 w 75"/>
                  <a:gd name="GluePoint53Y" fmla="*/ 6 h 42"/>
                  <a:gd name="GluePoint54X" fmla="*/ 11 w 75"/>
                  <a:gd name="GluePoint54Y" fmla="*/ 5 h 42"/>
                  <a:gd name="GluePoint55X" fmla="*/ 8 w 75"/>
                  <a:gd name="GluePoint55Y" fmla="*/ 3 h 42"/>
                  <a:gd name="GluePoint56X" fmla="*/ 13 w 75"/>
                  <a:gd name="GluePoint56Y" fmla="*/ 1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75" h="42">
                    <a:moveTo>
                      <a:pt x="13" y="1"/>
                    </a:moveTo>
                    <a:lnTo>
                      <a:pt x="27" y="0"/>
                    </a:lnTo>
                    <a:lnTo>
                      <a:pt x="43" y="3"/>
                    </a:lnTo>
                    <a:lnTo>
                      <a:pt x="38" y="5"/>
                    </a:lnTo>
                    <a:lnTo>
                      <a:pt x="43" y="5"/>
                    </a:lnTo>
                    <a:lnTo>
                      <a:pt x="43" y="6"/>
                    </a:lnTo>
                    <a:lnTo>
                      <a:pt x="43" y="8"/>
                    </a:lnTo>
                    <a:lnTo>
                      <a:pt x="37" y="9"/>
                    </a:lnTo>
                    <a:lnTo>
                      <a:pt x="41" y="9"/>
                    </a:lnTo>
                    <a:lnTo>
                      <a:pt x="38" y="13"/>
                    </a:lnTo>
                    <a:lnTo>
                      <a:pt x="41" y="17"/>
                    </a:lnTo>
                    <a:lnTo>
                      <a:pt x="41" y="21"/>
                    </a:lnTo>
                    <a:lnTo>
                      <a:pt x="46" y="26"/>
                    </a:lnTo>
                    <a:lnTo>
                      <a:pt x="54" y="30"/>
                    </a:lnTo>
                    <a:lnTo>
                      <a:pt x="75" y="38"/>
                    </a:lnTo>
                    <a:lnTo>
                      <a:pt x="72" y="40"/>
                    </a:lnTo>
                    <a:lnTo>
                      <a:pt x="70" y="42"/>
                    </a:lnTo>
                    <a:lnTo>
                      <a:pt x="64" y="38"/>
                    </a:lnTo>
                    <a:lnTo>
                      <a:pt x="64" y="37"/>
                    </a:lnTo>
                    <a:lnTo>
                      <a:pt x="61" y="38"/>
                    </a:lnTo>
                    <a:lnTo>
                      <a:pt x="64" y="40"/>
                    </a:lnTo>
                    <a:lnTo>
                      <a:pt x="51" y="38"/>
                    </a:lnTo>
                    <a:lnTo>
                      <a:pt x="49" y="40"/>
                    </a:lnTo>
                    <a:lnTo>
                      <a:pt x="43" y="38"/>
                    </a:lnTo>
                    <a:lnTo>
                      <a:pt x="32" y="37"/>
                    </a:lnTo>
                    <a:lnTo>
                      <a:pt x="29" y="34"/>
                    </a:lnTo>
                    <a:lnTo>
                      <a:pt x="37" y="32"/>
                    </a:lnTo>
                    <a:lnTo>
                      <a:pt x="27" y="30"/>
                    </a:lnTo>
                    <a:lnTo>
                      <a:pt x="30" y="27"/>
                    </a:lnTo>
                    <a:lnTo>
                      <a:pt x="26" y="30"/>
                    </a:lnTo>
                    <a:lnTo>
                      <a:pt x="24" y="26"/>
                    </a:lnTo>
                    <a:lnTo>
                      <a:pt x="18" y="27"/>
                    </a:lnTo>
                    <a:lnTo>
                      <a:pt x="16" y="26"/>
                    </a:lnTo>
                    <a:lnTo>
                      <a:pt x="14" y="24"/>
                    </a:lnTo>
                    <a:lnTo>
                      <a:pt x="13" y="27"/>
                    </a:lnTo>
                    <a:lnTo>
                      <a:pt x="11" y="26"/>
                    </a:lnTo>
                    <a:lnTo>
                      <a:pt x="8" y="27"/>
                    </a:lnTo>
                    <a:lnTo>
                      <a:pt x="3" y="26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8" y="14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37" name="Freeform 378"/>
              <p:cNvSpPr/>
              <p:nvPr/>
            </p:nvSpPr>
            <p:spPr>
              <a:xfrm>
                <a:off x="4962600" y="992160"/>
                <a:ext cx="213840" cy="77400"/>
              </a:xfrm>
              <a:custGeom>
                <a:avLst/>
                <a:gdLst>
                  <a:gd name="textAreaLeft" fmla="*/ 0 w 213840"/>
                  <a:gd name="textAreaRight" fmla="*/ 214200 w 213840"/>
                  <a:gd name="textAreaTop" fmla="*/ 0 h 77400"/>
                  <a:gd name="textAreaBottom" fmla="*/ 77760 h 77400"/>
                  <a:gd name="GluePoint1X" fmla="*/ 11 w 135"/>
                  <a:gd name="GluePoint1Y" fmla="*/ 40 h 49"/>
                  <a:gd name="GluePoint2X" fmla="*/ 10 w 135"/>
                  <a:gd name="GluePoint2Y" fmla="*/ 38 h 49"/>
                  <a:gd name="GluePoint3X" fmla="*/ 13 w 135"/>
                  <a:gd name="GluePoint3Y" fmla="*/ 37 h 49"/>
                  <a:gd name="GluePoint4X" fmla="*/ 13 w 135"/>
                  <a:gd name="GluePoint4Y" fmla="*/ 33 h 49"/>
                  <a:gd name="GluePoint5X" fmla="*/ 14 w 135"/>
                  <a:gd name="GluePoint5Y" fmla="*/ 32 h 49"/>
                  <a:gd name="GluePoint6X" fmla="*/ 14 w 135"/>
                  <a:gd name="GluePoint6Y" fmla="*/ 28 h 49"/>
                  <a:gd name="GluePoint7X" fmla="*/ 11 w 135"/>
                  <a:gd name="GluePoint7Y" fmla="*/ 27 h 49"/>
                  <a:gd name="GluePoint8X" fmla="*/ 10 w 135"/>
                  <a:gd name="GluePoint8Y" fmla="*/ 24 h 49"/>
                  <a:gd name="GluePoint9X" fmla="*/ 19 w 135"/>
                  <a:gd name="GluePoint9Y" fmla="*/ 24 h 49"/>
                  <a:gd name="GluePoint10X" fmla="*/ 29 w 135"/>
                  <a:gd name="GluePoint10Y" fmla="*/ 22 h 49"/>
                  <a:gd name="GluePoint11X" fmla="*/ 30 w 135"/>
                  <a:gd name="GluePoint11Y" fmla="*/ 19 h 49"/>
                  <a:gd name="GluePoint12X" fmla="*/ 37 w 135"/>
                  <a:gd name="GluePoint12Y" fmla="*/ 17 h 49"/>
                  <a:gd name="GluePoint13X" fmla="*/ 51 w 135"/>
                  <a:gd name="GluePoint13Y" fmla="*/ 11 h 49"/>
                  <a:gd name="GluePoint14X" fmla="*/ 53 w 135"/>
                  <a:gd name="GluePoint14Y" fmla="*/ 12 h 49"/>
                  <a:gd name="GluePoint15X" fmla="*/ 59 w 135"/>
                  <a:gd name="GluePoint15Y" fmla="*/ 11 h 49"/>
                  <a:gd name="GluePoint16X" fmla="*/ 56 w 135"/>
                  <a:gd name="GluePoint16Y" fmla="*/ 8 h 49"/>
                  <a:gd name="GluePoint17X" fmla="*/ 68 w 135"/>
                  <a:gd name="GluePoint17Y" fmla="*/ 8 h 49"/>
                  <a:gd name="GluePoint18X" fmla="*/ 72 w 135"/>
                  <a:gd name="GluePoint18Y" fmla="*/ 9 h 49"/>
                  <a:gd name="GluePoint19X" fmla="*/ 100 w 135"/>
                  <a:gd name="GluePoint19Y" fmla="*/ 4 h 49"/>
                  <a:gd name="GluePoint20X" fmla="*/ 100 w 135"/>
                  <a:gd name="GluePoint20Y" fmla="*/ 3 h 49"/>
                  <a:gd name="GluePoint21X" fmla="*/ 113 w 135"/>
                  <a:gd name="GluePoint21Y" fmla="*/ 0 h 49"/>
                  <a:gd name="GluePoint22X" fmla="*/ 129 w 135"/>
                  <a:gd name="GluePoint22Y" fmla="*/ 1 h 49"/>
                  <a:gd name="GluePoint23X" fmla="*/ 132 w 135"/>
                  <a:gd name="GluePoint23Y" fmla="*/ 6 h 49"/>
                  <a:gd name="GluePoint24X" fmla="*/ 129 w 135"/>
                  <a:gd name="GluePoint24Y" fmla="*/ 9 h 49"/>
                  <a:gd name="GluePoint25X" fmla="*/ 126 w 135"/>
                  <a:gd name="GluePoint25Y" fmla="*/ 9 h 49"/>
                  <a:gd name="GluePoint26X" fmla="*/ 105 w 135"/>
                  <a:gd name="GluePoint26Y" fmla="*/ 12 h 49"/>
                  <a:gd name="GluePoint27X" fmla="*/ 87 w 135"/>
                  <a:gd name="GluePoint27Y" fmla="*/ 16 h 49"/>
                  <a:gd name="GluePoint28X" fmla="*/ 76 w 135"/>
                  <a:gd name="GluePoint28Y" fmla="*/ 20 h 49"/>
                  <a:gd name="GluePoint29X" fmla="*/ 60 w 135"/>
                  <a:gd name="GluePoint29Y" fmla="*/ 24 h 49"/>
                  <a:gd name="GluePoint30X" fmla="*/ 65 w 135"/>
                  <a:gd name="GluePoint30Y" fmla="*/ 27 h 49"/>
                  <a:gd name="GluePoint31X" fmla="*/ 62 w 135"/>
                  <a:gd name="GluePoint31Y" fmla="*/ 30 h 49"/>
                  <a:gd name="GluePoint32X" fmla="*/ 60 w 135"/>
                  <a:gd name="GluePoint32Y" fmla="*/ 32 h 49"/>
                  <a:gd name="GluePoint33X" fmla="*/ 53 w 135"/>
                  <a:gd name="GluePoint33Y" fmla="*/ 32 h 49"/>
                  <a:gd name="GluePoint34X" fmla="*/ 53 w 135"/>
                  <a:gd name="GluePoint34Y" fmla="*/ 33 h 49"/>
                  <a:gd name="GluePoint35X" fmla="*/ 43 w 135"/>
                  <a:gd name="GluePoint35Y" fmla="*/ 32 h 49"/>
                  <a:gd name="GluePoint36X" fmla="*/ 48 w 135"/>
                  <a:gd name="GluePoint36Y" fmla="*/ 37 h 49"/>
                  <a:gd name="GluePoint37X" fmla="*/ 48 w 135"/>
                  <a:gd name="GluePoint37Y" fmla="*/ 38 h 49"/>
                  <a:gd name="GluePoint38X" fmla="*/ 48 w 135"/>
                  <a:gd name="GluePoint38Y" fmla="*/ 40 h 49"/>
                  <a:gd name="GluePoint39X" fmla="*/ 38 w 135"/>
                  <a:gd name="GluePoint39Y" fmla="*/ 37 h 49"/>
                  <a:gd name="GluePoint40X" fmla="*/ 38 w 135"/>
                  <a:gd name="GluePoint40Y" fmla="*/ 38 h 49"/>
                  <a:gd name="GluePoint41X" fmla="*/ 45 w 135"/>
                  <a:gd name="GluePoint41Y" fmla="*/ 40 h 49"/>
                  <a:gd name="GluePoint42X" fmla="*/ 45 w 135"/>
                  <a:gd name="GluePoint42Y" fmla="*/ 43 h 49"/>
                  <a:gd name="GluePoint43X" fmla="*/ 43 w 135"/>
                  <a:gd name="GluePoint43Y" fmla="*/ 45 h 49"/>
                  <a:gd name="GluePoint44X" fmla="*/ 35 w 135"/>
                  <a:gd name="GluePoint44Y" fmla="*/ 45 h 49"/>
                  <a:gd name="GluePoint45X" fmla="*/ 37 w 135"/>
                  <a:gd name="GluePoint45Y" fmla="*/ 49 h 49"/>
                  <a:gd name="GluePoint46X" fmla="*/ 8 w 135"/>
                  <a:gd name="GluePoint46Y" fmla="*/ 48 h 49"/>
                  <a:gd name="GluePoint47X" fmla="*/ 10 w 135"/>
                  <a:gd name="GluePoint47Y" fmla="*/ 46 h 49"/>
                  <a:gd name="GluePoint48X" fmla="*/ 16 w 135"/>
                  <a:gd name="GluePoint48Y" fmla="*/ 43 h 49"/>
                  <a:gd name="GluePoint49X" fmla="*/ 0 w 135"/>
                  <a:gd name="GluePoint49Y" fmla="*/ 43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35" h="49">
                    <a:moveTo>
                      <a:pt x="0" y="43"/>
                    </a:moveTo>
                    <a:lnTo>
                      <a:pt x="11" y="40"/>
                    </a:lnTo>
                    <a:lnTo>
                      <a:pt x="10" y="40"/>
                    </a:lnTo>
                    <a:lnTo>
                      <a:pt x="10" y="38"/>
                    </a:lnTo>
                    <a:lnTo>
                      <a:pt x="13" y="37"/>
                    </a:lnTo>
                    <a:lnTo>
                      <a:pt x="13" y="37"/>
                    </a:lnTo>
                    <a:lnTo>
                      <a:pt x="18" y="35"/>
                    </a:lnTo>
                    <a:lnTo>
                      <a:pt x="13" y="33"/>
                    </a:lnTo>
                    <a:lnTo>
                      <a:pt x="21" y="33"/>
                    </a:lnTo>
                    <a:lnTo>
                      <a:pt x="14" y="32"/>
                    </a:lnTo>
                    <a:lnTo>
                      <a:pt x="13" y="30"/>
                    </a:lnTo>
                    <a:lnTo>
                      <a:pt x="14" y="28"/>
                    </a:lnTo>
                    <a:lnTo>
                      <a:pt x="14" y="27"/>
                    </a:lnTo>
                    <a:lnTo>
                      <a:pt x="11" y="27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6" y="25"/>
                    </a:lnTo>
                    <a:lnTo>
                      <a:pt x="19" y="24"/>
                    </a:lnTo>
                    <a:lnTo>
                      <a:pt x="21" y="22"/>
                    </a:lnTo>
                    <a:lnTo>
                      <a:pt x="29" y="22"/>
                    </a:lnTo>
                    <a:lnTo>
                      <a:pt x="32" y="20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37" y="17"/>
                    </a:lnTo>
                    <a:lnTo>
                      <a:pt x="37" y="14"/>
                    </a:lnTo>
                    <a:lnTo>
                      <a:pt x="51" y="11"/>
                    </a:lnTo>
                    <a:lnTo>
                      <a:pt x="54" y="11"/>
                    </a:lnTo>
                    <a:lnTo>
                      <a:pt x="53" y="12"/>
                    </a:lnTo>
                    <a:lnTo>
                      <a:pt x="57" y="11"/>
                    </a:lnTo>
                    <a:lnTo>
                      <a:pt x="59" y="11"/>
                    </a:lnTo>
                    <a:lnTo>
                      <a:pt x="56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72" y="9"/>
                    </a:lnTo>
                    <a:lnTo>
                      <a:pt x="89" y="8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13" y="0"/>
                    </a:lnTo>
                    <a:lnTo>
                      <a:pt x="124" y="0"/>
                    </a:lnTo>
                    <a:lnTo>
                      <a:pt x="129" y="1"/>
                    </a:lnTo>
                    <a:lnTo>
                      <a:pt x="134" y="3"/>
                    </a:lnTo>
                    <a:lnTo>
                      <a:pt x="132" y="6"/>
                    </a:lnTo>
                    <a:lnTo>
                      <a:pt x="135" y="6"/>
                    </a:lnTo>
                    <a:lnTo>
                      <a:pt x="129" y="9"/>
                    </a:lnTo>
                    <a:lnTo>
                      <a:pt x="132" y="9"/>
                    </a:lnTo>
                    <a:lnTo>
                      <a:pt x="126" y="9"/>
                    </a:lnTo>
                    <a:lnTo>
                      <a:pt x="119" y="11"/>
                    </a:lnTo>
                    <a:lnTo>
                      <a:pt x="105" y="12"/>
                    </a:lnTo>
                    <a:lnTo>
                      <a:pt x="91" y="17"/>
                    </a:lnTo>
                    <a:lnTo>
                      <a:pt x="87" y="16"/>
                    </a:lnTo>
                    <a:lnTo>
                      <a:pt x="86" y="17"/>
                    </a:lnTo>
                    <a:lnTo>
                      <a:pt x="76" y="20"/>
                    </a:lnTo>
                    <a:lnTo>
                      <a:pt x="70" y="24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65" y="27"/>
                    </a:lnTo>
                    <a:lnTo>
                      <a:pt x="62" y="28"/>
                    </a:lnTo>
                    <a:lnTo>
                      <a:pt x="62" y="30"/>
                    </a:lnTo>
                    <a:lnTo>
                      <a:pt x="54" y="28"/>
                    </a:lnTo>
                    <a:lnTo>
                      <a:pt x="60" y="32"/>
                    </a:lnTo>
                    <a:lnTo>
                      <a:pt x="49" y="30"/>
                    </a:lnTo>
                    <a:lnTo>
                      <a:pt x="53" y="32"/>
                    </a:lnTo>
                    <a:lnTo>
                      <a:pt x="51" y="32"/>
                    </a:lnTo>
                    <a:lnTo>
                      <a:pt x="53" y="33"/>
                    </a:lnTo>
                    <a:lnTo>
                      <a:pt x="51" y="33"/>
                    </a:lnTo>
                    <a:lnTo>
                      <a:pt x="43" y="32"/>
                    </a:lnTo>
                    <a:lnTo>
                      <a:pt x="51" y="37"/>
                    </a:lnTo>
                    <a:lnTo>
                      <a:pt x="48" y="37"/>
                    </a:lnTo>
                    <a:lnTo>
                      <a:pt x="49" y="38"/>
                    </a:lnTo>
                    <a:lnTo>
                      <a:pt x="48" y="38"/>
                    </a:lnTo>
                    <a:lnTo>
                      <a:pt x="46" y="38"/>
                    </a:lnTo>
                    <a:lnTo>
                      <a:pt x="48" y="40"/>
                    </a:lnTo>
                    <a:lnTo>
                      <a:pt x="46" y="40"/>
                    </a:lnTo>
                    <a:lnTo>
                      <a:pt x="38" y="37"/>
                    </a:lnTo>
                    <a:lnTo>
                      <a:pt x="38" y="37"/>
                    </a:lnTo>
                    <a:lnTo>
                      <a:pt x="38" y="38"/>
                    </a:lnTo>
                    <a:lnTo>
                      <a:pt x="37" y="38"/>
                    </a:lnTo>
                    <a:lnTo>
                      <a:pt x="45" y="40"/>
                    </a:lnTo>
                    <a:lnTo>
                      <a:pt x="43" y="41"/>
                    </a:lnTo>
                    <a:lnTo>
                      <a:pt x="45" y="43"/>
                    </a:lnTo>
                    <a:lnTo>
                      <a:pt x="38" y="41"/>
                    </a:lnTo>
                    <a:lnTo>
                      <a:pt x="43" y="45"/>
                    </a:lnTo>
                    <a:lnTo>
                      <a:pt x="41" y="46"/>
                    </a:lnTo>
                    <a:lnTo>
                      <a:pt x="35" y="45"/>
                    </a:lnTo>
                    <a:lnTo>
                      <a:pt x="41" y="48"/>
                    </a:lnTo>
                    <a:lnTo>
                      <a:pt x="37" y="49"/>
                    </a:lnTo>
                    <a:lnTo>
                      <a:pt x="19" y="48"/>
                    </a:lnTo>
                    <a:lnTo>
                      <a:pt x="8" y="48"/>
                    </a:lnTo>
                    <a:lnTo>
                      <a:pt x="11" y="48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6" y="43"/>
                    </a:lnTo>
                    <a:lnTo>
                      <a:pt x="5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38" name="Freeform 379"/>
              <p:cNvSpPr/>
              <p:nvPr/>
            </p:nvSpPr>
            <p:spPr>
              <a:xfrm>
                <a:off x="4970520" y="111456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0 w 13"/>
                  <a:gd name="GluePoint1Y" fmla="*/ 0 h 6"/>
                  <a:gd name="GluePoint2X" fmla="*/ 6 w 13"/>
                  <a:gd name="GluePoint2Y" fmla="*/ 0 h 6"/>
                  <a:gd name="GluePoint3X" fmla="*/ 9 w 13"/>
                  <a:gd name="GluePoint3Y" fmla="*/ 1 h 6"/>
                  <a:gd name="GluePoint4X" fmla="*/ 13 w 13"/>
                  <a:gd name="GluePoint4Y" fmla="*/ 6 h 6"/>
                  <a:gd name="GluePoint5X" fmla="*/ 5 w 13"/>
                  <a:gd name="GluePoint5Y" fmla="*/ 1 h 6"/>
                  <a:gd name="GluePoint6X" fmla="*/ 0 w 13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0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13" y="6"/>
                    </a:lnTo>
                    <a:lnTo>
                      <a:pt x="5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39" name="Freeform 380"/>
              <p:cNvSpPr/>
              <p:nvPr/>
            </p:nvSpPr>
            <p:spPr>
              <a:xfrm>
                <a:off x="5091120" y="1135080"/>
                <a:ext cx="41040" cy="1728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17280"/>
                  <a:gd name="textAreaBottom" fmla="*/ 17640 h 17280"/>
                  <a:gd name="GluePoint1X" fmla="*/ 5 w 26"/>
                  <a:gd name="GluePoint1Y" fmla="*/ 6 h 11"/>
                  <a:gd name="GluePoint2X" fmla="*/ 0 w 26"/>
                  <a:gd name="GluePoint2Y" fmla="*/ 3 h 11"/>
                  <a:gd name="GluePoint3X" fmla="*/ 3 w 26"/>
                  <a:gd name="GluePoint3Y" fmla="*/ 3 h 11"/>
                  <a:gd name="GluePoint4X" fmla="*/ 0 w 26"/>
                  <a:gd name="GluePoint4Y" fmla="*/ 3 h 11"/>
                  <a:gd name="GluePoint5X" fmla="*/ 3 w 26"/>
                  <a:gd name="GluePoint5Y" fmla="*/ 0 h 11"/>
                  <a:gd name="GluePoint6X" fmla="*/ 26 w 26"/>
                  <a:gd name="GluePoint6Y" fmla="*/ 9 h 11"/>
                  <a:gd name="GluePoint7X" fmla="*/ 24 w 26"/>
                  <a:gd name="GluePoint7Y" fmla="*/ 11 h 11"/>
                  <a:gd name="GluePoint8X" fmla="*/ 19 w 26"/>
                  <a:gd name="GluePoint8Y" fmla="*/ 11 h 11"/>
                  <a:gd name="GluePoint9X" fmla="*/ 6 w 26"/>
                  <a:gd name="GluePoint9Y" fmla="*/ 8 h 11"/>
                  <a:gd name="GluePoint10X" fmla="*/ 11 w 26"/>
                  <a:gd name="GluePoint10Y" fmla="*/ 11 h 11"/>
                  <a:gd name="GluePoint11X" fmla="*/ 5 w 26"/>
                  <a:gd name="GluePoint11Y" fmla="*/ 6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6" h="11">
                    <a:moveTo>
                      <a:pt x="5" y="6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26" y="9"/>
                    </a:lnTo>
                    <a:lnTo>
                      <a:pt x="24" y="11"/>
                    </a:lnTo>
                    <a:lnTo>
                      <a:pt x="19" y="11"/>
                    </a:lnTo>
                    <a:lnTo>
                      <a:pt x="6" y="8"/>
                    </a:lnTo>
                    <a:lnTo>
                      <a:pt x="11" y="11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40" name="Freeform 381"/>
              <p:cNvSpPr/>
              <p:nvPr/>
            </p:nvSpPr>
            <p:spPr>
              <a:xfrm>
                <a:off x="5248440" y="1065240"/>
                <a:ext cx="23400" cy="108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0800"/>
                  <a:gd name="textAreaBottom" fmla="*/ 11160 h 10800"/>
                  <a:gd name="GluePoint1X" fmla="*/ 3 w 15"/>
                  <a:gd name="GluePoint1Y" fmla="*/ 7 h 7"/>
                  <a:gd name="GluePoint2X" fmla="*/ 1 w 15"/>
                  <a:gd name="GluePoint2Y" fmla="*/ 7 h 7"/>
                  <a:gd name="GluePoint3X" fmla="*/ 1 w 15"/>
                  <a:gd name="GluePoint3Y" fmla="*/ 5 h 7"/>
                  <a:gd name="GluePoint4X" fmla="*/ 0 w 15"/>
                  <a:gd name="GluePoint4Y" fmla="*/ 3 h 7"/>
                  <a:gd name="GluePoint5X" fmla="*/ 1 w 15"/>
                  <a:gd name="GluePoint5Y" fmla="*/ 0 h 7"/>
                  <a:gd name="GluePoint6X" fmla="*/ 8 w 15"/>
                  <a:gd name="GluePoint6Y" fmla="*/ 0 h 7"/>
                  <a:gd name="GluePoint7X" fmla="*/ 9 w 15"/>
                  <a:gd name="GluePoint7Y" fmla="*/ 2 h 7"/>
                  <a:gd name="GluePoint8X" fmla="*/ 9 w 15"/>
                  <a:gd name="GluePoint8Y" fmla="*/ 3 h 7"/>
                  <a:gd name="GluePoint9X" fmla="*/ 15 w 15"/>
                  <a:gd name="GluePoint9Y" fmla="*/ 5 h 7"/>
                  <a:gd name="GluePoint10X" fmla="*/ 4 w 15"/>
                  <a:gd name="GluePoint10Y" fmla="*/ 7 h 7"/>
                  <a:gd name="GluePoint11X" fmla="*/ 4 w 15"/>
                  <a:gd name="GluePoint11Y" fmla="*/ 5 h 7"/>
                  <a:gd name="GluePoint12X" fmla="*/ 3 w 15"/>
                  <a:gd name="GluePoint12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7">
                    <a:moveTo>
                      <a:pt x="3" y="7"/>
                    </a:moveTo>
                    <a:lnTo>
                      <a:pt x="1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15" y="5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41" name="Freeform 382"/>
              <p:cNvSpPr/>
              <p:nvPr/>
            </p:nvSpPr>
            <p:spPr>
              <a:xfrm>
                <a:off x="5398920" y="1076400"/>
                <a:ext cx="14040" cy="612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6120"/>
                  <a:gd name="textAreaBottom" fmla="*/ 6480 h 6120"/>
                  <a:gd name="GluePoint1X" fmla="*/ 3 w 9"/>
                  <a:gd name="GluePoint1Y" fmla="*/ 0 h 4"/>
                  <a:gd name="GluePoint2X" fmla="*/ 8 w 9"/>
                  <a:gd name="GluePoint2Y" fmla="*/ 1 h 4"/>
                  <a:gd name="GluePoint3X" fmla="*/ 9 w 9"/>
                  <a:gd name="GluePoint3Y" fmla="*/ 4 h 4"/>
                  <a:gd name="GluePoint4X" fmla="*/ 0 w 9"/>
                  <a:gd name="GluePoint4Y" fmla="*/ 3 h 4"/>
                  <a:gd name="GluePoint5X" fmla="*/ 3 w 9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9" h="4">
                    <a:moveTo>
                      <a:pt x="3" y="0"/>
                    </a:moveTo>
                    <a:lnTo>
                      <a:pt x="8" y="1"/>
                    </a:lnTo>
                    <a:lnTo>
                      <a:pt x="9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42" name="Freeform 383"/>
              <p:cNvSpPr/>
              <p:nvPr/>
            </p:nvSpPr>
            <p:spPr>
              <a:xfrm>
                <a:off x="537840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2 w 13"/>
                  <a:gd name="GluePoint1Y" fmla="*/ 2 h 5"/>
                  <a:gd name="GluePoint2X" fmla="*/ 3 w 13"/>
                  <a:gd name="GluePoint2Y" fmla="*/ 0 h 5"/>
                  <a:gd name="GluePoint3X" fmla="*/ 13 w 13"/>
                  <a:gd name="GluePoint3Y" fmla="*/ 2 h 5"/>
                  <a:gd name="GluePoint4X" fmla="*/ 10 w 13"/>
                  <a:gd name="GluePoint4Y" fmla="*/ 5 h 5"/>
                  <a:gd name="GluePoint5X" fmla="*/ 0 w 13"/>
                  <a:gd name="GluePoint5Y" fmla="*/ 5 h 5"/>
                  <a:gd name="GluePoint6X" fmla="*/ 0 w 13"/>
                  <a:gd name="GluePoint6Y" fmla="*/ 3 h 5"/>
                  <a:gd name="GluePoint7X" fmla="*/ 0 w 13"/>
                  <a:gd name="GluePoint7Y" fmla="*/ 3 h 5"/>
                  <a:gd name="GluePoint8X" fmla="*/ 2 w 13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2" y="2"/>
                    </a:moveTo>
                    <a:lnTo>
                      <a:pt x="3" y="0"/>
                    </a:lnTo>
                    <a:lnTo>
                      <a:pt x="13" y="2"/>
                    </a:lnTo>
                    <a:lnTo>
                      <a:pt x="1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43" name="Freeform 384"/>
              <p:cNvSpPr/>
              <p:nvPr/>
            </p:nvSpPr>
            <p:spPr>
              <a:xfrm>
                <a:off x="5398920" y="10224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6 w 8"/>
                  <a:gd name="GluePoint1Y" fmla="*/ 0 h 3"/>
                  <a:gd name="GluePoint2X" fmla="*/ 8 w 8"/>
                  <a:gd name="GluePoint2Y" fmla="*/ 1 h 3"/>
                  <a:gd name="GluePoint3X" fmla="*/ 6 w 8"/>
                  <a:gd name="GluePoint3Y" fmla="*/ 1 h 3"/>
                  <a:gd name="GluePoint4X" fmla="*/ 6 w 8"/>
                  <a:gd name="GluePoint4Y" fmla="*/ 3 h 3"/>
                  <a:gd name="GluePoint5X" fmla="*/ 3 w 8"/>
                  <a:gd name="GluePoint5Y" fmla="*/ 1 h 3"/>
                  <a:gd name="GluePoint6X" fmla="*/ 0 w 8"/>
                  <a:gd name="GluePoint6Y" fmla="*/ 1 h 3"/>
                  <a:gd name="GluePoint7X" fmla="*/ 3 w 8"/>
                  <a:gd name="GluePoint7Y" fmla="*/ 3 h 3"/>
                  <a:gd name="GluePoint8X" fmla="*/ 0 w 8"/>
                  <a:gd name="GluePoint8Y" fmla="*/ 1 h 3"/>
                  <a:gd name="GluePoint9X" fmla="*/ 1 w 8"/>
                  <a:gd name="GluePoint9Y" fmla="*/ 0 h 3"/>
                  <a:gd name="GluePoint10X" fmla="*/ 1 w 8"/>
                  <a:gd name="GluePoint10Y" fmla="*/ 0 h 3"/>
                  <a:gd name="GluePoint11X" fmla="*/ 5 w 8"/>
                  <a:gd name="GluePoint11Y" fmla="*/ 0 h 3"/>
                  <a:gd name="GluePoint12X" fmla="*/ 6 w 8"/>
                  <a:gd name="GluePoint12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6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44" name="Freeform 385"/>
              <p:cNvSpPr/>
              <p:nvPr/>
            </p:nvSpPr>
            <p:spPr>
              <a:xfrm>
                <a:off x="5502240" y="11318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2 h 5"/>
                  <a:gd name="GluePoint2X" fmla="*/ 2 w 8"/>
                  <a:gd name="GluePoint2Y" fmla="*/ 0 h 5"/>
                  <a:gd name="GluePoint3X" fmla="*/ 8 w 8"/>
                  <a:gd name="GluePoint3Y" fmla="*/ 5 h 5"/>
                  <a:gd name="GluePoint4X" fmla="*/ 5 w 8"/>
                  <a:gd name="GluePoint4Y" fmla="*/ 5 h 5"/>
                  <a:gd name="GluePoint5X" fmla="*/ 0 w 8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2"/>
                    </a:moveTo>
                    <a:lnTo>
                      <a:pt x="2" y="0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45" name="Freeform 386"/>
              <p:cNvSpPr/>
              <p:nvPr/>
            </p:nvSpPr>
            <p:spPr>
              <a:xfrm>
                <a:off x="6864480" y="151452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1 w 11"/>
                  <a:gd name="GluePoint1Y" fmla="*/ 7 h 10"/>
                  <a:gd name="GluePoint2X" fmla="*/ 3 w 11"/>
                  <a:gd name="GluePoint2Y" fmla="*/ 8 h 10"/>
                  <a:gd name="GluePoint3X" fmla="*/ 4 w 11"/>
                  <a:gd name="GluePoint3Y" fmla="*/ 8 h 10"/>
                  <a:gd name="GluePoint4X" fmla="*/ 9 w 11"/>
                  <a:gd name="GluePoint4Y" fmla="*/ 10 h 10"/>
                  <a:gd name="GluePoint5X" fmla="*/ 11 w 11"/>
                  <a:gd name="GluePoint5Y" fmla="*/ 8 h 10"/>
                  <a:gd name="GluePoint6X" fmla="*/ 9 w 11"/>
                  <a:gd name="GluePoint6Y" fmla="*/ 3 h 10"/>
                  <a:gd name="GluePoint7X" fmla="*/ 8 w 11"/>
                  <a:gd name="GluePoint7Y" fmla="*/ 2 h 10"/>
                  <a:gd name="GluePoint8X" fmla="*/ 1 w 11"/>
                  <a:gd name="GluePoint8Y" fmla="*/ 0 h 10"/>
                  <a:gd name="GluePoint9X" fmla="*/ 0 w 11"/>
                  <a:gd name="GluePoint9Y" fmla="*/ 0 h 10"/>
                  <a:gd name="GluePoint10X" fmla="*/ 1 w 11"/>
                  <a:gd name="GluePoint10Y" fmla="*/ 7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1" y="7"/>
                    </a:moveTo>
                    <a:lnTo>
                      <a:pt x="3" y="8"/>
                    </a:lnTo>
                    <a:lnTo>
                      <a:pt x="4" y="8"/>
                    </a:lnTo>
                    <a:lnTo>
                      <a:pt x="9" y="10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46" name="Freeform 387"/>
              <p:cNvSpPr/>
              <p:nvPr/>
            </p:nvSpPr>
            <p:spPr>
              <a:xfrm>
                <a:off x="7281720" y="140976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0 h 13"/>
                  <a:gd name="GluePoint2X" fmla="*/ 0 w 13"/>
                  <a:gd name="GluePoint2Y" fmla="*/ 5 h 13"/>
                  <a:gd name="GluePoint3X" fmla="*/ 7 w 13"/>
                  <a:gd name="GluePoint3Y" fmla="*/ 13 h 13"/>
                  <a:gd name="GluePoint4X" fmla="*/ 10 w 13"/>
                  <a:gd name="GluePoint4Y" fmla="*/ 13 h 13"/>
                  <a:gd name="GluePoint5X" fmla="*/ 13 w 13"/>
                  <a:gd name="GluePoint5Y" fmla="*/ 5 h 13"/>
                  <a:gd name="GluePoint6X" fmla="*/ 8 w 13"/>
                  <a:gd name="GluePoint6Y" fmla="*/ 0 h 13"/>
                  <a:gd name="GluePoint7X" fmla="*/ 7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0"/>
                    </a:moveTo>
                    <a:lnTo>
                      <a:pt x="0" y="5"/>
                    </a:lnTo>
                    <a:lnTo>
                      <a:pt x="7" y="13"/>
                    </a:lnTo>
                    <a:lnTo>
                      <a:pt x="10" y="13"/>
                    </a:lnTo>
                    <a:lnTo>
                      <a:pt x="13" y="5"/>
                    </a:lnTo>
                    <a:lnTo>
                      <a:pt x="8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47" name="Freeform 388"/>
              <p:cNvSpPr/>
              <p:nvPr/>
            </p:nvSpPr>
            <p:spPr>
              <a:xfrm>
                <a:off x="5373720" y="229392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13 w 13"/>
                  <a:gd name="GluePoint1Y" fmla="*/ 0 h 6"/>
                  <a:gd name="GluePoint2X" fmla="*/ 6 w 13"/>
                  <a:gd name="GluePoint2Y" fmla="*/ 0 h 6"/>
                  <a:gd name="GluePoint3X" fmla="*/ 0 w 13"/>
                  <a:gd name="GluePoint3Y" fmla="*/ 6 h 6"/>
                  <a:gd name="GluePoint4X" fmla="*/ 6 w 13"/>
                  <a:gd name="GluePoint4Y" fmla="*/ 4 h 6"/>
                  <a:gd name="GluePoint5X" fmla="*/ 13 w 1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13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6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48" name="Freeform 389"/>
              <p:cNvSpPr/>
              <p:nvPr/>
            </p:nvSpPr>
            <p:spPr>
              <a:xfrm>
                <a:off x="5468760" y="246708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8 h 8"/>
                  <a:gd name="GluePoint2X" fmla="*/ 4 w 4"/>
                  <a:gd name="GluePoint2Y" fmla="*/ 2 h 8"/>
                  <a:gd name="GluePoint3X" fmla="*/ 4 w 4"/>
                  <a:gd name="GluePoint3Y" fmla="*/ 0 h 8"/>
                  <a:gd name="GluePoint4X" fmla="*/ 0 w 4"/>
                  <a:gd name="GluePoint4Y" fmla="*/ 5 h 8"/>
                  <a:gd name="GluePoint5X" fmla="*/ 0 w 4"/>
                  <a:gd name="GluePoint5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8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49" name="Freeform 390"/>
              <p:cNvSpPr/>
              <p:nvPr/>
            </p:nvSpPr>
            <p:spPr>
              <a:xfrm>
                <a:off x="5340240" y="236520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0 w 5"/>
                  <a:gd name="GluePoint1Y" fmla="*/ 3 h 3"/>
                  <a:gd name="GluePoint2X" fmla="*/ 5 w 5"/>
                  <a:gd name="GluePoint2Y" fmla="*/ 1 h 3"/>
                  <a:gd name="GluePoint3X" fmla="*/ 4 w 5"/>
                  <a:gd name="GluePoint3Y" fmla="*/ 0 h 3"/>
                  <a:gd name="GluePoint4X" fmla="*/ 0 w 5"/>
                  <a:gd name="GluePoint4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0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50" name="Freeform 391"/>
              <p:cNvSpPr/>
              <p:nvPr/>
            </p:nvSpPr>
            <p:spPr>
              <a:xfrm>
                <a:off x="5099040" y="266076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1 w 1"/>
                  <a:gd name="GluePoint1Y" fmla="*/ 0 h 2"/>
                  <a:gd name="GluePoint2X" fmla="*/ 0 w 1"/>
                  <a:gd name="GluePoint2Y" fmla="*/ 2 h 2"/>
                  <a:gd name="GluePoint3X" fmla="*/ 1 w 1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51" name="Freeform 392"/>
              <p:cNvSpPr/>
              <p:nvPr/>
            </p:nvSpPr>
            <p:spPr>
              <a:xfrm>
                <a:off x="5099040" y="26528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2 h 2"/>
                  <a:gd name="GluePoint3X" fmla="*/ 1 w 1"/>
                  <a:gd name="GluePoint3Y" fmla="*/ 0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52" name="Freeform 393"/>
              <p:cNvSpPr/>
              <p:nvPr/>
            </p:nvSpPr>
            <p:spPr>
              <a:xfrm>
                <a:off x="5070600" y="257508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3 h 3"/>
                  <a:gd name="GluePoint2X" fmla="*/ 0 w 4"/>
                  <a:gd name="GluePoint2Y" fmla="*/ 0 h 3"/>
                  <a:gd name="GluePoint3X" fmla="*/ 4 w 4"/>
                  <a:gd name="GluePoint3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3"/>
                    </a:move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53" name="Freeform 394"/>
              <p:cNvSpPr/>
              <p:nvPr/>
            </p:nvSpPr>
            <p:spPr>
              <a:xfrm>
                <a:off x="5073480" y="25718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0 h 3"/>
                  <a:gd name="GluePoint2X" fmla="*/ 2 w 2"/>
                  <a:gd name="GluePoint2Y" fmla="*/ 3 h 3"/>
                  <a:gd name="GluePoint3X" fmla="*/ 0 w 2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54" name="Freeform 395"/>
              <p:cNvSpPr/>
              <p:nvPr/>
            </p:nvSpPr>
            <p:spPr>
              <a:xfrm>
                <a:off x="5078520" y="257652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2 w 2"/>
                  <a:gd name="GluePoint1Y" fmla="*/ 2 h 2"/>
                  <a:gd name="GluePoint2X" fmla="*/ 0 w 2"/>
                  <a:gd name="GluePoint2Y" fmla="*/ 0 h 2"/>
                  <a:gd name="GluePoint3X" fmla="*/ 2 w 2"/>
                  <a:gd name="GluePoint3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55" name="Freeform 396"/>
              <p:cNvSpPr/>
              <p:nvPr/>
            </p:nvSpPr>
            <p:spPr>
              <a:xfrm>
                <a:off x="4653000" y="1943280"/>
                <a:ext cx="17280" cy="1080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0"/>
                  <a:gd name="textAreaBottom" fmla="*/ 11160 h 10800"/>
                  <a:gd name="GluePoint1X" fmla="*/ 9 w 11"/>
                  <a:gd name="GluePoint1Y" fmla="*/ 7 h 7"/>
                  <a:gd name="GluePoint2X" fmla="*/ 11 w 11"/>
                  <a:gd name="GluePoint2Y" fmla="*/ 7 h 7"/>
                  <a:gd name="GluePoint3X" fmla="*/ 6 w 11"/>
                  <a:gd name="GluePoint3Y" fmla="*/ 0 h 7"/>
                  <a:gd name="GluePoint4X" fmla="*/ 0 w 11"/>
                  <a:gd name="GluePoint4Y" fmla="*/ 2 h 7"/>
                  <a:gd name="GluePoint5X" fmla="*/ 0 w 11"/>
                  <a:gd name="GluePoint5Y" fmla="*/ 5 h 7"/>
                  <a:gd name="GluePoint6X" fmla="*/ 5 w 11"/>
                  <a:gd name="GluePoint6Y" fmla="*/ 4 h 7"/>
                  <a:gd name="GluePoint7X" fmla="*/ 3 w 11"/>
                  <a:gd name="GluePoint7Y" fmla="*/ 7 h 7"/>
                  <a:gd name="GluePoint8X" fmla="*/ 9 w 11"/>
                  <a:gd name="GluePoint8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9" y="7"/>
                    </a:moveTo>
                    <a:lnTo>
                      <a:pt x="11" y="7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4"/>
                    </a:lnTo>
                    <a:lnTo>
                      <a:pt x="3" y="7"/>
                    </a:lnTo>
                    <a:lnTo>
                      <a:pt x="9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56" name="Freeform 397"/>
              <p:cNvSpPr/>
              <p:nvPr/>
            </p:nvSpPr>
            <p:spPr>
              <a:xfrm>
                <a:off x="4653000" y="1967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5 h 6"/>
                  <a:gd name="GluePoint3X" fmla="*/ 5 w 5"/>
                  <a:gd name="GluePoint3Y" fmla="*/ 0 h 6"/>
                  <a:gd name="GluePoint4X" fmla="*/ 0 w 5"/>
                  <a:gd name="GluePoint4Y" fmla="*/ 0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5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57" name="Freeform 398"/>
              <p:cNvSpPr/>
              <p:nvPr/>
            </p:nvSpPr>
            <p:spPr>
              <a:xfrm>
                <a:off x="4703760" y="2025720"/>
                <a:ext cx="10800" cy="1404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4040"/>
                  <a:gd name="textAreaBottom" fmla="*/ 14400 h 14040"/>
                  <a:gd name="GluePoint1X" fmla="*/ 4 w 7"/>
                  <a:gd name="GluePoint1Y" fmla="*/ 8 h 9"/>
                  <a:gd name="GluePoint2X" fmla="*/ 7 w 7"/>
                  <a:gd name="GluePoint2Y" fmla="*/ 0 h 9"/>
                  <a:gd name="GluePoint3X" fmla="*/ 0 w 7"/>
                  <a:gd name="GluePoint3Y" fmla="*/ 5 h 9"/>
                  <a:gd name="GluePoint4X" fmla="*/ 0 w 7"/>
                  <a:gd name="GluePoint4Y" fmla="*/ 9 h 9"/>
                  <a:gd name="GluePoint5X" fmla="*/ 4 w 7"/>
                  <a:gd name="GluePoint5Y" fmla="*/ 8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9">
                    <a:moveTo>
                      <a:pt x="4" y="8"/>
                    </a:moveTo>
                    <a:lnTo>
                      <a:pt x="7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58" name="Freeform 399"/>
              <p:cNvSpPr/>
              <p:nvPr/>
            </p:nvSpPr>
            <p:spPr>
              <a:xfrm>
                <a:off x="4811760" y="2046240"/>
                <a:ext cx="50400" cy="3312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33120"/>
                  <a:gd name="textAreaBottom" fmla="*/ 33480 h 33120"/>
                  <a:gd name="GluePoint1X" fmla="*/ 24 w 32"/>
                  <a:gd name="GluePoint1Y" fmla="*/ 5 h 21"/>
                  <a:gd name="GluePoint2X" fmla="*/ 32 w 32"/>
                  <a:gd name="GluePoint2Y" fmla="*/ 0 h 21"/>
                  <a:gd name="GluePoint3X" fmla="*/ 27 w 32"/>
                  <a:gd name="GluePoint3Y" fmla="*/ 6 h 21"/>
                  <a:gd name="GluePoint4X" fmla="*/ 24 w 32"/>
                  <a:gd name="GluePoint4Y" fmla="*/ 14 h 21"/>
                  <a:gd name="GluePoint5X" fmla="*/ 13 w 32"/>
                  <a:gd name="GluePoint5Y" fmla="*/ 21 h 21"/>
                  <a:gd name="GluePoint6X" fmla="*/ 3 w 32"/>
                  <a:gd name="GluePoint6Y" fmla="*/ 17 h 21"/>
                  <a:gd name="GluePoint7X" fmla="*/ 0 w 32"/>
                  <a:gd name="GluePoint7Y" fmla="*/ 13 h 21"/>
                  <a:gd name="GluePoint8X" fmla="*/ 9 w 32"/>
                  <a:gd name="GluePoint8Y" fmla="*/ 9 h 21"/>
                  <a:gd name="GluePoint9X" fmla="*/ 9 w 32"/>
                  <a:gd name="GluePoint9Y" fmla="*/ 6 h 21"/>
                  <a:gd name="GluePoint10X" fmla="*/ 24 w 32"/>
                  <a:gd name="GluePoint10Y" fmla="*/ 5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32" h="21">
                    <a:moveTo>
                      <a:pt x="24" y="5"/>
                    </a:moveTo>
                    <a:lnTo>
                      <a:pt x="32" y="0"/>
                    </a:lnTo>
                    <a:lnTo>
                      <a:pt x="27" y="6"/>
                    </a:lnTo>
                    <a:lnTo>
                      <a:pt x="24" y="14"/>
                    </a:lnTo>
                    <a:lnTo>
                      <a:pt x="13" y="21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9" y="6"/>
                    </a:lnTo>
                    <a:lnTo>
                      <a:pt x="24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59" name="Freeform 400"/>
              <p:cNvSpPr/>
              <p:nvPr/>
            </p:nvSpPr>
            <p:spPr>
              <a:xfrm>
                <a:off x="4618080" y="190512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3 w 4"/>
                  <a:gd name="GluePoint1Y" fmla="*/ 3 h 3"/>
                  <a:gd name="GluePoint2X" fmla="*/ 4 w 4"/>
                  <a:gd name="GluePoint2Y" fmla="*/ 3 h 3"/>
                  <a:gd name="GluePoint3X" fmla="*/ 3 w 4"/>
                  <a:gd name="GluePoint3Y" fmla="*/ 0 h 3"/>
                  <a:gd name="GluePoint4X" fmla="*/ 0 w 4"/>
                  <a:gd name="GluePoint4Y" fmla="*/ 2 h 3"/>
                  <a:gd name="GluePoint5X" fmla="*/ 3 w 4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3" y="3"/>
                    </a:moveTo>
                    <a:lnTo>
                      <a:pt x="4" y="3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60" name="Freeform 401"/>
              <p:cNvSpPr/>
              <p:nvPr/>
            </p:nvSpPr>
            <p:spPr>
              <a:xfrm>
                <a:off x="4629240" y="192888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1 h 3"/>
                  <a:gd name="GluePoint2X" fmla="*/ 5 w 5"/>
                  <a:gd name="GluePoint2Y" fmla="*/ 0 h 3"/>
                  <a:gd name="GluePoint3X" fmla="*/ 2 w 5"/>
                  <a:gd name="GluePoint3Y" fmla="*/ 0 h 3"/>
                  <a:gd name="GluePoint4X" fmla="*/ 0 w 5"/>
                  <a:gd name="GluePoint4Y" fmla="*/ 3 h 3"/>
                  <a:gd name="GluePoint5X" fmla="*/ 5 w 5"/>
                  <a:gd name="GluePoint5Y" fmla="*/ 3 h 3"/>
                  <a:gd name="GluePoint6X" fmla="*/ 5 w 5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61" name="Freeform 402"/>
              <p:cNvSpPr/>
              <p:nvPr/>
            </p:nvSpPr>
            <p:spPr>
              <a:xfrm>
                <a:off x="4610160" y="2050920"/>
                <a:ext cx="61560" cy="17280"/>
              </a:xfrm>
              <a:custGeom>
                <a:avLst/>
                <a:gdLst>
                  <a:gd name="textAreaLeft" fmla="*/ 0 w 61560"/>
                  <a:gd name="textAreaRight" fmla="*/ 61920 w 61560"/>
                  <a:gd name="textAreaTop" fmla="*/ 0 h 17280"/>
                  <a:gd name="textAreaBottom" fmla="*/ 17640 h 17280"/>
                  <a:gd name="GluePoint1X" fmla="*/ 20 w 39"/>
                  <a:gd name="GluePoint1Y" fmla="*/ 3 h 11"/>
                  <a:gd name="GluePoint2X" fmla="*/ 11 w 39"/>
                  <a:gd name="GluePoint2Y" fmla="*/ 5 h 11"/>
                  <a:gd name="GluePoint3X" fmla="*/ 8 w 39"/>
                  <a:gd name="GluePoint3Y" fmla="*/ 3 h 11"/>
                  <a:gd name="GluePoint4X" fmla="*/ 6 w 39"/>
                  <a:gd name="GluePoint4Y" fmla="*/ 0 h 11"/>
                  <a:gd name="GluePoint5X" fmla="*/ 6 w 39"/>
                  <a:gd name="GluePoint5Y" fmla="*/ 2 h 11"/>
                  <a:gd name="GluePoint6X" fmla="*/ 1 w 39"/>
                  <a:gd name="GluePoint6Y" fmla="*/ 0 h 11"/>
                  <a:gd name="GluePoint7X" fmla="*/ 1 w 39"/>
                  <a:gd name="GluePoint7Y" fmla="*/ 2 h 11"/>
                  <a:gd name="GluePoint8X" fmla="*/ 0 w 39"/>
                  <a:gd name="GluePoint8Y" fmla="*/ 2 h 11"/>
                  <a:gd name="GluePoint9X" fmla="*/ 0 w 39"/>
                  <a:gd name="GluePoint9Y" fmla="*/ 6 h 11"/>
                  <a:gd name="GluePoint10X" fmla="*/ 12 w 39"/>
                  <a:gd name="GluePoint10Y" fmla="*/ 8 h 11"/>
                  <a:gd name="GluePoint11X" fmla="*/ 17 w 39"/>
                  <a:gd name="GluePoint11Y" fmla="*/ 11 h 11"/>
                  <a:gd name="GluePoint12X" fmla="*/ 35 w 39"/>
                  <a:gd name="GluePoint12Y" fmla="*/ 10 h 11"/>
                  <a:gd name="GluePoint13X" fmla="*/ 38 w 39"/>
                  <a:gd name="GluePoint13Y" fmla="*/ 11 h 11"/>
                  <a:gd name="GluePoint14X" fmla="*/ 39 w 39"/>
                  <a:gd name="GluePoint14Y" fmla="*/ 5 h 11"/>
                  <a:gd name="GluePoint15X" fmla="*/ 33 w 39"/>
                  <a:gd name="GluePoint15Y" fmla="*/ 8 h 11"/>
                  <a:gd name="GluePoint16X" fmla="*/ 30 w 39"/>
                  <a:gd name="GluePoint16Y" fmla="*/ 5 h 11"/>
                  <a:gd name="GluePoint17X" fmla="*/ 20 w 39"/>
                  <a:gd name="GluePoint17Y" fmla="*/ 3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9" h="11">
                    <a:moveTo>
                      <a:pt x="20" y="3"/>
                    </a:moveTo>
                    <a:lnTo>
                      <a:pt x="11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17" y="11"/>
                    </a:lnTo>
                    <a:lnTo>
                      <a:pt x="35" y="10"/>
                    </a:lnTo>
                    <a:lnTo>
                      <a:pt x="38" y="11"/>
                    </a:lnTo>
                    <a:lnTo>
                      <a:pt x="39" y="5"/>
                    </a:lnTo>
                    <a:lnTo>
                      <a:pt x="33" y="8"/>
                    </a:lnTo>
                    <a:lnTo>
                      <a:pt x="30" y="5"/>
                    </a:lnTo>
                    <a:lnTo>
                      <a:pt x="2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62" name="Freeform 403"/>
              <p:cNvSpPr/>
              <p:nvPr/>
            </p:nvSpPr>
            <p:spPr>
              <a:xfrm>
                <a:off x="4629240" y="198432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5 h 5"/>
                  <a:gd name="GluePoint2X" fmla="*/ 4 w 4"/>
                  <a:gd name="GluePoint2Y" fmla="*/ 2 h 5"/>
                  <a:gd name="GluePoint3X" fmla="*/ 0 w 4"/>
                  <a:gd name="GluePoint3Y" fmla="*/ 0 h 5"/>
                  <a:gd name="GluePoint4X" fmla="*/ 4 w 4"/>
                  <a:gd name="GluePoint4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5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63" name="Freeform 404"/>
              <p:cNvSpPr/>
              <p:nvPr/>
            </p:nvSpPr>
            <p:spPr>
              <a:xfrm>
                <a:off x="4648320" y="20080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3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1 h 3"/>
                  <a:gd name="GluePoint5X" fmla="*/ 0 w 1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64" name="Freeform 405"/>
              <p:cNvSpPr/>
              <p:nvPr/>
            </p:nvSpPr>
            <p:spPr>
              <a:xfrm>
                <a:off x="4546440" y="1974960"/>
                <a:ext cx="55080" cy="522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2200"/>
                  <a:gd name="textAreaBottom" fmla="*/ 52560 h 52200"/>
                  <a:gd name="GluePoint1X" fmla="*/ 13 w 35"/>
                  <a:gd name="GluePoint1Y" fmla="*/ 0 h 33"/>
                  <a:gd name="GluePoint2X" fmla="*/ 6 w 35"/>
                  <a:gd name="GluePoint2Y" fmla="*/ 3 h 33"/>
                  <a:gd name="GluePoint3X" fmla="*/ 3 w 35"/>
                  <a:gd name="GluePoint3Y" fmla="*/ 1 h 33"/>
                  <a:gd name="GluePoint4X" fmla="*/ 0 w 35"/>
                  <a:gd name="GluePoint4Y" fmla="*/ 9 h 33"/>
                  <a:gd name="GluePoint5X" fmla="*/ 10 w 35"/>
                  <a:gd name="GluePoint5Y" fmla="*/ 17 h 33"/>
                  <a:gd name="GluePoint6X" fmla="*/ 10 w 35"/>
                  <a:gd name="GluePoint6Y" fmla="*/ 25 h 33"/>
                  <a:gd name="GluePoint7X" fmla="*/ 13 w 35"/>
                  <a:gd name="GluePoint7Y" fmla="*/ 27 h 33"/>
                  <a:gd name="GluePoint8X" fmla="*/ 14 w 35"/>
                  <a:gd name="GluePoint8Y" fmla="*/ 22 h 33"/>
                  <a:gd name="GluePoint9X" fmla="*/ 18 w 35"/>
                  <a:gd name="GluePoint9Y" fmla="*/ 25 h 33"/>
                  <a:gd name="GluePoint10X" fmla="*/ 21 w 35"/>
                  <a:gd name="GluePoint10Y" fmla="*/ 33 h 33"/>
                  <a:gd name="GluePoint11X" fmla="*/ 22 w 35"/>
                  <a:gd name="GluePoint11Y" fmla="*/ 33 h 33"/>
                  <a:gd name="GluePoint12X" fmla="*/ 22 w 35"/>
                  <a:gd name="GluePoint12Y" fmla="*/ 29 h 33"/>
                  <a:gd name="GluePoint13X" fmla="*/ 24 w 35"/>
                  <a:gd name="GluePoint13Y" fmla="*/ 27 h 33"/>
                  <a:gd name="GluePoint14X" fmla="*/ 30 w 35"/>
                  <a:gd name="GluePoint14Y" fmla="*/ 33 h 33"/>
                  <a:gd name="GluePoint15X" fmla="*/ 27 w 35"/>
                  <a:gd name="GluePoint15Y" fmla="*/ 19 h 33"/>
                  <a:gd name="GluePoint16X" fmla="*/ 24 w 35"/>
                  <a:gd name="GluePoint16Y" fmla="*/ 14 h 33"/>
                  <a:gd name="GluePoint17X" fmla="*/ 30 w 35"/>
                  <a:gd name="GluePoint17Y" fmla="*/ 17 h 33"/>
                  <a:gd name="GluePoint18X" fmla="*/ 35 w 35"/>
                  <a:gd name="GluePoint18Y" fmla="*/ 16 h 33"/>
                  <a:gd name="GluePoint19X" fmla="*/ 33 w 35"/>
                  <a:gd name="GluePoint19Y" fmla="*/ 14 h 33"/>
                  <a:gd name="GluePoint20X" fmla="*/ 30 w 35"/>
                  <a:gd name="GluePoint20Y" fmla="*/ 13 h 33"/>
                  <a:gd name="GluePoint21X" fmla="*/ 29 w 35"/>
                  <a:gd name="GluePoint21Y" fmla="*/ 6 h 33"/>
                  <a:gd name="GluePoint22X" fmla="*/ 25 w 35"/>
                  <a:gd name="GluePoint22Y" fmla="*/ 4 h 33"/>
                  <a:gd name="GluePoint23X" fmla="*/ 13 w 35"/>
                  <a:gd name="GluePoint23Y" fmla="*/ 0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35" h="33">
                    <a:moveTo>
                      <a:pt x="13" y="0"/>
                    </a:moveTo>
                    <a:lnTo>
                      <a:pt x="6" y="3"/>
                    </a:lnTo>
                    <a:lnTo>
                      <a:pt x="3" y="1"/>
                    </a:lnTo>
                    <a:lnTo>
                      <a:pt x="0" y="9"/>
                    </a:lnTo>
                    <a:lnTo>
                      <a:pt x="10" y="17"/>
                    </a:lnTo>
                    <a:lnTo>
                      <a:pt x="10" y="25"/>
                    </a:lnTo>
                    <a:lnTo>
                      <a:pt x="13" y="27"/>
                    </a:lnTo>
                    <a:lnTo>
                      <a:pt x="14" y="22"/>
                    </a:lnTo>
                    <a:lnTo>
                      <a:pt x="18" y="25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2" y="29"/>
                    </a:lnTo>
                    <a:lnTo>
                      <a:pt x="24" y="27"/>
                    </a:lnTo>
                    <a:lnTo>
                      <a:pt x="30" y="33"/>
                    </a:lnTo>
                    <a:lnTo>
                      <a:pt x="27" y="19"/>
                    </a:lnTo>
                    <a:lnTo>
                      <a:pt x="24" y="14"/>
                    </a:lnTo>
                    <a:lnTo>
                      <a:pt x="30" y="17"/>
                    </a:lnTo>
                    <a:lnTo>
                      <a:pt x="35" y="16"/>
                    </a:lnTo>
                    <a:lnTo>
                      <a:pt x="33" y="14"/>
                    </a:lnTo>
                    <a:lnTo>
                      <a:pt x="30" y="13"/>
                    </a:lnTo>
                    <a:lnTo>
                      <a:pt x="29" y="6"/>
                    </a:lnTo>
                    <a:lnTo>
                      <a:pt x="25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1165" name="Group 607"/>
            <p:cNvGrpSpPr/>
            <p:nvPr/>
          </p:nvGrpSpPr>
          <p:grpSpPr>
            <a:xfrm>
              <a:off x="1332000" y="866880"/>
              <a:ext cx="6171840" cy="2891880"/>
              <a:chOff x="1332000" y="866880"/>
              <a:chExt cx="6171840" cy="2891880"/>
            </a:xfrm>
          </p:grpSpPr>
          <p:sp>
            <p:nvSpPr>
              <p:cNvPr id="1166" name="Freeform 407"/>
              <p:cNvSpPr/>
              <p:nvPr/>
            </p:nvSpPr>
            <p:spPr>
              <a:xfrm>
                <a:off x="4529160" y="1971720"/>
                <a:ext cx="9000" cy="90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9000"/>
                  <a:gd name="textAreaBottom" fmla="*/ 9360 h 9000"/>
                  <a:gd name="GluePoint1X" fmla="*/ 6 w 6"/>
                  <a:gd name="GluePoint1Y" fmla="*/ 6 h 6"/>
                  <a:gd name="GluePoint2X" fmla="*/ 6 w 6"/>
                  <a:gd name="GluePoint2Y" fmla="*/ 3 h 6"/>
                  <a:gd name="GluePoint3X" fmla="*/ 3 w 6"/>
                  <a:gd name="GluePoint3Y" fmla="*/ 0 h 6"/>
                  <a:gd name="GluePoint4X" fmla="*/ 0 w 6"/>
                  <a:gd name="GluePoint4Y" fmla="*/ 3 h 6"/>
                  <a:gd name="GluePoint5X" fmla="*/ 6 w 6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6">
                    <a:moveTo>
                      <a:pt x="6" y="6"/>
                    </a:move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67" name="Freeform 408"/>
              <p:cNvSpPr/>
              <p:nvPr/>
            </p:nvSpPr>
            <p:spPr>
              <a:xfrm>
                <a:off x="4586400" y="1954080"/>
                <a:ext cx="37800" cy="298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29880"/>
                  <a:gd name="textAreaBottom" fmla="*/ 30240 h 29880"/>
                  <a:gd name="GluePoint1X" fmla="*/ 24 w 24"/>
                  <a:gd name="GluePoint1Y" fmla="*/ 17 h 19"/>
                  <a:gd name="GluePoint2X" fmla="*/ 24 w 24"/>
                  <a:gd name="GluePoint2Y" fmla="*/ 16 h 19"/>
                  <a:gd name="GluePoint3X" fmla="*/ 21 w 24"/>
                  <a:gd name="GluePoint3Y" fmla="*/ 14 h 19"/>
                  <a:gd name="GluePoint4X" fmla="*/ 16 w 24"/>
                  <a:gd name="GluePoint4Y" fmla="*/ 8 h 19"/>
                  <a:gd name="GluePoint5X" fmla="*/ 10 w 24"/>
                  <a:gd name="GluePoint5Y" fmla="*/ 5 h 19"/>
                  <a:gd name="GluePoint6X" fmla="*/ 5 w 24"/>
                  <a:gd name="GluePoint6Y" fmla="*/ 0 h 19"/>
                  <a:gd name="GluePoint7X" fmla="*/ 0 w 24"/>
                  <a:gd name="GluePoint7Y" fmla="*/ 3 h 19"/>
                  <a:gd name="GluePoint8X" fmla="*/ 4 w 24"/>
                  <a:gd name="GluePoint8Y" fmla="*/ 3 h 19"/>
                  <a:gd name="GluePoint9X" fmla="*/ 10 w 24"/>
                  <a:gd name="GluePoint9Y" fmla="*/ 9 h 19"/>
                  <a:gd name="GluePoint10X" fmla="*/ 18 w 24"/>
                  <a:gd name="GluePoint10Y" fmla="*/ 14 h 19"/>
                  <a:gd name="GluePoint11X" fmla="*/ 21 w 24"/>
                  <a:gd name="GluePoint11Y" fmla="*/ 19 h 19"/>
                  <a:gd name="GluePoint12X" fmla="*/ 24 w 24"/>
                  <a:gd name="GluePoint12Y" fmla="*/ 19 h 19"/>
                  <a:gd name="GluePoint13X" fmla="*/ 24 w 24"/>
                  <a:gd name="GluePoint13Y" fmla="*/ 17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4" h="19">
                    <a:moveTo>
                      <a:pt x="24" y="17"/>
                    </a:moveTo>
                    <a:lnTo>
                      <a:pt x="24" y="16"/>
                    </a:lnTo>
                    <a:lnTo>
                      <a:pt x="21" y="14"/>
                    </a:lnTo>
                    <a:lnTo>
                      <a:pt x="16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10" y="9"/>
                    </a:lnTo>
                    <a:lnTo>
                      <a:pt x="18" y="14"/>
                    </a:lnTo>
                    <a:lnTo>
                      <a:pt x="21" y="19"/>
                    </a:lnTo>
                    <a:lnTo>
                      <a:pt x="24" y="19"/>
                    </a:lnTo>
                    <a:lnTo>
                      <a:pt x="24" y="1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68" name="Freeform 409"/>
              <p:cNvSpPr/>
              <p:nvPr/>
            </p:nvSpPr>
            <p:spPr>
              <a:xfrm>
                <a:off x="4511520" y="19368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3 w 5"/>
                  <a:gd name="GluePoint2Y" fmla="*/ 0 h 4"/>
                  <a:gd name="GluePoint3X" fmla="*/ 0 w 5"/>
                  <a:gd name="GluePoint3Y" fmla="*/ 0 h 4"/>
                  <a:gd name="GluePoint4X" fmla="*/ 1 w 5"/>
                  <a:gd name="GluePoint4Y" fmla="*/ 3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69" name="Freeform 410"/>
              <p:cNvSpPr/>
              <p:nvPr/>
            </p:nvSpPr>
            <p:spPr>
              <a:xfrm>
                <a:off x="4383000" y="178272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1 w 5"/>
                  <a:gd name="GluePoint1Y" fmla="*/ 0 h 5"/>
                  <a:gd name="GluePoint2X" fmla="*/ 5 w 5"/>
                  <a:gd name="GluePoint2Y" fmla="*/ 5 h 5"/>
                  <a:gd name="GluePoint3X" fmla="*/ 0 w 5"/>
                  <a:gd name="GluePoint3Y" fmla="*/ 3 h 5"/>
                  <a:gd name="GluePoint4X" fmla="*/ 1 w 5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1" y="0"/>
                    </a:moveTo>
                    <a:lnTo>
                      <a:pt x="5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70" name="Freeform 411"/>
              <p:cNvSpPr/>
              <p:nvPr/>
            </p:nvSpPr>
            <p:spPr>
              <a:xfrm>
                <a:off x="4379760" y="178596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3 w 3"/>
                  <a:gd name="GluePoint2Y" fmla="*/ 8 h 8"/>
                  <a:gd name="GluePoint3X" fmla="*/ 0 w 3"/>
                  <a:gd name="GluePoint3Y" fmla="*/ 4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3" y="8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71" name="Freeform 412"/>
              <p:cNvSpPr/>
              <p:nvPr/>
            </p:nvSpPr>
            <p:spPr>
              <a:xfrm>
                <a:off x="4430880" y="183348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0 w 6"/>
                  <a:gd name="GluePoint1Y" fmla="*/ 0 h 2"/>
                  <a:gd name="GluePoint2X" fmla="*/ 6 w 6"/>
                  <a:gd name="GluePoint2Y" fmla="*/ 2 h 2"/>
                  <a:gd name="GluePoint3X" fmla="*/ 5 w 6"/>
                  <a:gd name="GluePoint3Y" fmla="*/ 2 h 2"/>
                  <a:gd name="GluePoint4X" fmla="*/ 0 w 6"/>
                  <a:gd name="GluePoint4Y" fmla="*/ 2 h 2"/>
                  <a:gd name="GluePoint5X" fmla="*/ 0 w 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0" y="0"/>
                    </a:moveTo>
                    <a:lnTo>
                      <a:pt x="6" y="2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72" name="Freeform 413"/>
              <p:cNvSpPr/>
              <p:nvPr/>
            </p:nvSpPr>
            <p:spPr>
              <a:xfrm>
                <a:off x="4352760" y="1974960"/>
                <a:ext cx="69480" cy="457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45720"/>
                  <a:gd name="textAreaBottom" fmla="*/ 46080 h 45720"/>
                  <a:gd name="GluePoint1X" fmla="*/ 44 w 44"/>
                  <a:gd name="GluePoint1Y" fmla="*/ 0 h 29"/>
                  <a:gd name="GluePoint2X" fmla="*/ 36 w 44"/>
                  <a:gd name="GluePoint2Y" fmla="*/ 16 h 29"/>
                  <a:gd name="GluePoint3X" fmla="*/ 39 w 44"/>
                  <a:gd name="GluePoint3Y" fmla="*/ 22 h 29"/>
                  <a:gd name="GluePoint4X" fmla="*/ 38 w 44"/>
                  <a:gd name="GluePoint4Y" fmla="*/ 29 h 29"/>
                  <a:gd name="GluePoint5X" fmla="*/ 32 w 44"/>
                  <a:gd name="GluePoint5Y" fmla="*/ 27 h 29"/>
                  <a:gd name="GluePoint6X" fmla="*/ 25 w 44"/>
                  <a:gd name="GluePoint6Y" fmla="*/ 22 h 29"/>
                  <a:gd name="GluePoint7X" fmla="*/ 1 w 44"/>
                  <a:gd name="GluePoint7Y" fmla="*/ 13 h 29"/>
                  <a:gd name="GluePoint8X" fmla="*/ 0 w 44"/>
                  <a:gd name="GluePoint8Y" fmla="*/ 6 h 29"/>
                  <a:gd name="GluePoint9X" fmla="*/ 1 w 44"/>
                  <a:gd name="GluePoint9Y" fmla="*/ 1 h 29"/>
                  <a:gd name="GluePoint10X" fmla="*/ 5 w 44"/>
                  <a:gd name="GluePoint10Y" fmla="*/ 3 h 29"/>
                  <a:gd name="GluePoint11X" fmla="*/ 9 w 44"/>
                  <a:gd name="GluePoint11Y" fmla="*/ 1 h 29"/>
                  <a:gd name="GluePoint12X" fmla="*/ 16 w 44"/>
                  <a:gd name="GluePoint12Y" fmla="*/ 6 h 29"/>
                  <a:gd name="GluePoint13X" fmla="*/ 44 w 44"/>
                  <a:gd name="GluePoint13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29">
                    <a:moveTo>
                      <a:pt x="44" y="0"/>
                    </a:moveTo>
                    <a:lnTo>
                      <a:pt x="36" y="16"/>
                    </a:lnTo>
                    <a:lnTo>
                      <a:pt x="39" y="22"/>
                    </a:lnTo>
                    <a:lnTo>
                      <a:pt x="38" y="29"/>
                    </a:lnTo>
                    <a:lnTo>
                      <a:pt x="32" y="27"/>
                    </a:lnTo>
                    <a:lnTo>
                      <a:pt x="25" y="22"/>
                    </a:lnTo>
                    <a:lnTo>
                      <a:pt x="1" y="13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5" y="3"/>
                    </a:lnTo>
                    <a:lnTo>
                      <a:pt x="9" y="1"/>
                    </a:lnTo>
                    <a:lnTo>
                      <a:pt x="16" y="6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73" name="Freeform 414"/>
              <p:cNvSpPr/>
              <p:nvPr/>
            </p:nvSpPr>
            <p:spPr>
              <a:xfrm>
                <a:off x="4251240" y="1892160"/>
                <a:ext cx="34560" cy="662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66240"/>
                  <a:gd name="textAreaBottom" fmla="*/ 66600 h 66240"/>
                  <a:gd name="GluePoint1X" fmla="*/ 13 w 22"/>
                  <a:gd name="GluePoint1Y" fmla="*/ 0 h 42"/>
                  <a:gd name="GluePoint2X" fmla="*/ 18 w 22"/>
                  <a:gd name="GluePoint2Y" fmla="*/ 2 h 42"/>
                  <a:gd name="GluePoint3X" fmla="*/ 21 w 22"/>
                  <a:gd name="GluePoint3Y" fmla="*/ 10 h 42"/>
                  <a:gd name="GluePoint4X" fmla="*/ 22 w 22"/>
                  <a:gd name="GluePoint4Y" fmla="*/ 32 h 42"/>
                  <a:gd name="GluePoint5X" fmla="*/ 19 w 22"/>
                  <a:gd name="GluePoint5Y" fmla="*/ 37 h 42"/>
                  <a:gd name="GluePoint6X" fmla="*/ 16 w 22"/>
                  <a:gd name="GluePoint6Y" fmla="*/ 36 h 42"/>
                  <a:gd name="GluePoint7X" fmla="*/ 13 w 22"/>
                  <a:gd name="GluePoint7Y" fmla="*/ 39 h 42"/>
                  <a:gd name="GluePoint8X" fmla="*/ 10 w 22"/>
                  <a:gd name="GluePoint8Y" fmla="*/ 42 h 42"/>
                  <a:gd name="GluePoint9X" fmla="*/ 5 w 22"/>
                  <a:gd name="GluePoint9Y" fmla="*/ 34 h 42"/>
                  <a:gd name="GluePoint10X" fmla="*/ 3 w 22"/>
                  <a:gd name="GluePoint10Y" fmla="*/ 31 h 42"/>
                  <a:gd name="GluePoint11X" fmla="*/ 5 w 22"/>
                  <a:gd name="GluePoint11Y" fmla="*/ 24 h 42"/>
                  <a:gd name="GluePoint12X" fmla="*/ 3 w 22"/>
                  <a:gd name="GluePoint12Y" fmla="*/ 15 h 42"/>
                  <a:gd name="GluePoint13X" fmla="*/ 0 w 22"/>
                  <a:gd name="GluePoint13Y" fmla="*/ 10 h 42"/>
                  <a:gd name="GluePoint14X" fmla="*/ 0 w 22"/>
                  <a:gd name="GluePoint14Y" fmla="*/ 5 h 42"/>
                  <a:gd name="GluePoint15X" fmla="*/ 5 w 22"/>
                  <a:gd name="GluePoint15Y" fmla="*/ 7 h 42"/>
                  <a:gd name="GluePoint16X" fmla="*/ 13 w 22"/>
                  <a:gd name="GluePoint16Y" fmla="*/ 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2" h="42">
                    <a:moveTo>
                      <a:pt x="13" y="0"/>
                    </a:moveTo>
                    <a:lnTo>
                      <a:pt x="18" y="2"/>
                    </a:lnTo>
                    <a:lnTo>
                      <a:pt x="21" y="10"/>
                    </a:lnTo>
                    <a:lnTo>
                      <a:pt x="22" y="32"/>
                    </a:lnTo>
                    <a:lnTo>
                      <a:pt x="19" y="37"/>
                    </a:lnTo>
                    <a:lnTo>
                      <a:pt x="16" y="36"/>
                    </a:lnTo>
                    <a:lnTo>
                      <a:pt x="13" y="39"/>
                    </a:lnTo>
                    <a:lnTo>
                      <a:pt x="10" y="42"/>
                    </a:lnTo>
                    <a:lnTo>
                      <a:pt x="5" y="34"/>
                    </a:lnTo>
                    <a:lnTo>
                      <a:pt x="3" y="31"/>
                    </a:lnTo>
                    <a:lnTo>
                      <a:pt x="5" y="24"/>
                    </a:lnTo>
                    <a:lnTo>
                      <a:pt x="3" y="15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74" name="Freeform 415"/>
              <p:cNvSpPr/>
              <p:nvPr/>
            </p:nvSpPr>
            <p:spPr>
              <a:xfrm>
                <a:off x="4259160" y="1844640"/>
                <a:ext cx="20160" cy="45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5720"/>
                  <a:gd name="textAreaBottom" fmla="*/ 46080 h 45720"/>
                  <a:gd name="GluePoint1X" fmla="*/ 10 w 13"/>
                  <a:gd name="GluePoint1Y" fmla="*/ 0 h 29"/>
                  <a:gd name="GluePoint2X" fmla="*/ 11 w 13"/>
                  <a:gd name="GluePoint2Y" fmla="*/ 0 h 29"/>
                  <a:gd name="GluePoint3X" fmla="*/ 13 w 13"/>
                  <a:gd name="GluePoint3Y" fmla="*/ 13 h 29"/>
                  <a:gd name="GluePoint4X" fmla="*/ 10 w 13"/>
                  <a:gd name="GluePoint4Y" fmla="*/ 29 h 29"/>
                  <a:gd name="GluePoint5X" fmla="*/ 2 w 13"/>
                  <a:gd name="GluePoint5Y" fmla="*/ 21 h 29"/>
                  <a:gd name="GluePoint6X" fmla="*/ 0 w 13"/>
                  <a:gd name="GluePoint6Y" fmla="*/ 9 h 29"/>
                  <a:gd name="GluePoint7X" fmla="*/ 2 w 13"/>
                  <a:gd name="GluePoint7Y" fmla="*/ 6 h 29"/>
                  <a:gd name="GluePoint8X" fmla="*/ 10 w 13"/>
                  <a:gd name="GluePoint8Y" fmla="*/ 4 h 29"/>
                  <a:gd name="GluePoint9X" fmla="*/ 10 w 13"/>
                  <a:gd name="GluePoint9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9">
                    <a:moveTo>
                      <a:pt x="10" y="0"/>
                    </a:moveTo>
                    <a:lnTo>
                      <a:pt x="11" y="0"/>
                    </a:lnTo>
                    <a:lnTo>
                      <a:pt x="13" y="13"/>
                    </a:lnTo>
                    <a:lnTo>
                      <a:pt x="10" y="29"/>
                    </a:lnTo>
                    <a:lnTo>
                      <a:pt x="2" y="2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10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75" name="Freeform 416"/>
              <p:cNvSpPr/>
              <p:nvPr/>
            </p:nvSpPr>
            <p:spPr>
              <a:xfrm>
                <a:off x="4100400" y="1951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3 h 5"/>
                  <a:gd name="GluePoint3X" fmla="*/ 2 w 3"/>
                  <a:gd name="GluePoint3Y" fmla="*/ 5 h 5"/>
                  <a:gd name="GluePoint4X" fmla="*/ 0 w 3"/>
                  <a:gd name="GluePoint4Y" fmla="*/ 3 h 5"/>
                  <a:gd name="GluePoint5X" fmla="*/ 3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76" name="Freeform 417"/>
              <p:cNvSpPr/>
              <p:nvPr/>
            </p:nvSpPr>
            <p:spPr>
              <a:xfrm>
                <a:off x="4125960" y="1928880"/>
                <a:ext cx="21960" cy="172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7280"/>
                  <a:gd name="textAreaBottom" fmla="*/ 17640 h 17280"/>
                  <a:gd name="GluePoint1X" fmla="*/ 11 w 14"/>
                  <a:gd name="GluePoint1Y" fmla="*/ 0 h 11"/>
                  <a:gd name="GluePoint2X" fmla="*/ 9 w 14"/>
                  <a:gd name="GluePoint2Y" fmla="*/ 3 h 11"/>
                  <a:gd name="GluePoint3X" fmla="*/ 14 w 14"/>
                  <a:gd name="GluePoint3Y" fmla="*/ 5 h 11"/>
                  <a:gd name="GluePoint4X" fmla="*/ 9 w 14"/>
                  <a:gd name="GluePoint4Y" fmla="*/ 11 h 11"/>
                  <a:gd name="GluePoint5X" fmla="*/ 5 w 14"/>
                  <a:gd name="GluePoint5Y" fmla="*/ 8 h 11"/>
                  <a:gd name="GluePoint6X" fmla="*/ 1 w 14"/>
                  <a:gd name="GluePoint6Y" fmla="*/ 8 h 11"/>
                  <a:gd name="GluePoint7X" fmla="*/ 0 w 14"/>
                  <a:gd name="GluePoint7Y" fmla="*/ 6 h 11"/>
                  <a:gd name="GluePoint8X" fmla="*/ 1 w 14"/>
                  <a:gd name="GluePoint8Y" fmla="*/ 3 h 11"/>
                  <a:gd name="GluePoint9X" fmla="*/ 11 w 14"/>
                  <a:gd name="GluePoint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4" h="11">
                    <a:moveTo>
                      <a:pt x="11" y="0"/>
                    </a:moveTo>
                    <a:lnTo>
                      <a:pt x="9" y="3"/>
                    </a:lnTo>
                    <a:lnTo>
                      <a:pt x="14" y="5"/>
                    </a:lnTo>
                    <a:lnTo>
                      <a:pt x="9" y="11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77" name="Freeform 418"/>
              <p:cNvSpPr/>
              <p:nvPr/>
            </p:nvSpPr>
            <p:spPr>
              <a:xfrm>
                <a:off x="4157640" y="19256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5 w 5"/>
                  <a:gd name="GluePoint2Y" fmla="*/ 3 h 3"/>
                  <a:gd name="GluePoint3X" fmla="*/ 0 w 5"/>
                  <a:gd name="GluePoint3Y" fmla="*/ 2 h 3"/>
                  <a:gd name="GluePoint4X" fmla="*/ 5 w 5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5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78" name="Freeform 419"/>
              <p:cNvSpPr/>
              <p:nvPr/>
            </p:nvSpPr>
            <p:spPr>
              <a:xfrm>
                <a:off x="4100400" y="1854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3 h 5"/>
                  <a:gd name="GluePoint3X" fmla="*/ 2 w 5"/>
                  <a:gd name="GluePoint3Y" fmla="*/ 5 h 5"/>
                  <a:gd name="GluePoint4X" fmla="*/ 0 w 5"/>
                  <a:gd name="GluePoint4Y" fmla="*/ 2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3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79" name="Freeform 420"/>
              <p:cNvSpPr/>
              <p:nvPr/>
            </p:nvSpPr>
            <p:spPr>
              <a:xfrm>
                <a:off x="4427640" y="1442880"/>
                <a:ext cx="15480" cy="252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5200"/>
                  <a:gd name="textAreaBottom" fmla="*/ 25560 h 25200"/>
                  <a:gd name="GluePoint1X" fmla="*/ 0 w 10"/>
                  <a:gd name="GluePoint1Y" fmla="*/ 16 h 16"/>
                  <a:gd name="GluePoint2X" fmla="*/ 10 w 10"/>
                  <a:gd name="GluePoint2Y" fmla="*/ 8 h 16"/>
                  <a:gd name="GluePoint3X" fmla="*/ 8 w 10"/>
                  <a:gd name="GluePoint3Y" fmla="*/ 3 h 16"/>
                  <a:gd name="GluePoint4X" fmla="*/ 10 w 10"/>
                  <a:gd name="GluePoint4Y" fmla="*/ 0 h 16"/>
                  <a:gd name="GluePoint5X" fmla="*/ 5 w 10"/>
                  <a:gd name="GluePoint5Y" fmla="*/ 0 h 16"/>
                  <a:gd name="GluePoint6X" fmla="*/ 0 w 10"/>
                  <a:gd name="GluePoint6Y" fmla="*/ 7 h 16"/>
                  <a:gd name="GluePoint7X" fmla="*/ 0 w 10"/>
                  <a:gd name="GluePoint7Y" fmla="*/ 11 h 16"/>
                  <a:gd name="GluePoint8X" fmla="*/ 2 w 10"/>
                  <a:gd name="GluePoint8Y" fmla="*/ 13 h 16"/>
                  <a:gd name="GluePoint9X" fmla="*/ 0 w 10"/>
                  <a:gd name="GluePoint9Y" fmla="*/ 1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0" h="16">
                    <a:moveTo>
                      <a:pt x="0" y="16"/>
                    </a:moveTo>
                    <a:lnTo>
                      <a:pt x="10" y="8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80" name="Freeform 421"/>
              <p:cNvSpPr/>
              <p:nvPr/>
            </p:nvSpPr>
            <p:spPr>
              <a:xfrm>
                <a:off x="4498920" y="1425600"/>
                <a:ext cx="26640" cy="154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5480"/>
                  <a:gd name="textAreaBottom" fmla="*/ 15840 h 15480"/>
                  <a:gd name="GluePoint1X" fmla="*/ 14 w 17"/>
                  <a:gd name="GluePoint1Y" fmla="*/ 0 h 10"/>
                  <a:gd name="GluePoint2X" fmla="*/ 0 w 17"/>
                  <a:gd name="GluePoint2Y" fmla="*/ 2 h 10"/>
                  <a:gd name="GluePoint3X" fmla="*/ 0 w 17"/>
                  <a:gd name="GluePoint3Y" fmla="*/ 5 h 10"/>
                  <a:gd name="GluePoint4X" fmla="*/ 3 w 17"/>
                  <a:gd name="GluePoint4Y" fmla="*/ 6 h 10"/>
                  <a:gd name="GluePoint5X" fmla="*/ 3 w 17"/>
                  <a:gd name="GluePoint5Y" fmla="*/ 10 h 10"/>
                  <a:gd name="GluePoint6X" fmla="*/ 3 w 17"/>
                  <a:gd name="GluePoint6Y" fmla="*/ 10 h 10"/>
                  <a:gd name="GluePoint7X" fmla="*/ 6 w 17"/>
                  <a:gd name="GluePoint7Y" fmla="*/ 5 h 10"/>
                  <a:gd name="GluePoint8X" fmla="*/ 9 w 17"/>
                  <a:gd name="GluePoint8Y" fmla="*/ 5 h 10"/>
                  <a:gd name="GluePoint9X" fmla="*/ 17 w 17"/>
                  <a:gd name="GluePoint9Y" fmla="*/ 2 h 10"/>
                  <a:gd name="GluePoint10X" fmla="*/ 14 w 17"/>
                  <a:gd name="GluePoint10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0">
                    <a:moveTo>
                      <a:pt x="14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81" name="Rectangle 422"/>
              <p:cNvSpPr/>
              <p:nvPr/>
            </p:nvSpPr>
            <p:spPr>
              <a:xfrm>
                <a:off x="4311720" y="2098800"/>
                <a:ext cx="6120" cy="2880"/>
              </a:xfrm>
              <a:prstGeom prst="rect">
                <a:avLst/>
              </a:pr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82" name="Freeform 423"/>
              <p:cNvSpPr/>
              <p:nvPr/>
            </p:nvSpPr>
            <p:spPr>
              <a:xfrm>
                <a:off x="5030640" y="25938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0 w 2"/>
                  <a:gd name="GluePoint2Y" fmla="*/ 2 h 4"/>
                  <a:gd name="GluePoint3X" fmla="*/ 2 w 2"/>
                  <a:gd name="GluePoint3Y" fmla="*/ 4 h 4"/>
                  <a:gd name="GluePoint4X" fmla="*/ 0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83" name="Freeform 424"/>
              <p:cNvSpPr/>
              <p:nvPr/>
            </p:nvSpPr>
            <p:spPr>
              <a:xfrm>
                <a:off x="5027760" y="260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5 w 8"/>
                  <a:gd name="GluePoint1Y" fmla="*/ 3 h 5"/>
                  <a:gd name="GluePoint2X" fmla="*/ 4 w 8"/>
                  <a:gd name="GluePoint2Y" fmla="*/ 0 h 5"/>
                  <a:gd name="GluePoint3X" fmla="*/ 0 w 8"/>
                  <a:gd name="GluePoint3Y" fmla="*/ 2 h 5"/>
                  <a:gd name="GluePoint4X" fmla="*/ 2 w 8"/>
                  <a:gd name="GluePoint4Y" fmla="*/ 2 h 5"/>
                  <a:gd name="GluePoint5X" fmla="*/ 4 w 8"/>
                  <a:gd name="GluePoint5Y" fmla="*/ 3 h 5"/>
                  <a:gd name="GluePoint6X" fmla="*/ 2 w 8"/>
                  <a:gd name="GluePoint6Y" fmla="*/ 3 h 5"/>
                  <a:gd name="GluePoint7X" fmla="*/ 2 w 8"/>
                  <a:gd name="GluePoint7Y" fmla="*/ 5 h 5"/>
                  <a:gd name="GluePoint8X" fmla="*/ 8 w 8"/>
                  <a:gd name="GluePoint8Y" fmla="*/ 5 h 5"/>
                  <a:gd name="GluePoint9X" fmla="*/ 5 w 8"/>
                  <a:gd name="GluePoint9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5" y="3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8" y="5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84" name="Freeform 425"/>
              <p:cNvSpPr/>
              <p:nvPr/>
            </p:nvSpPr>
            <p:spPr>
              <a:xfrm>
                <a:off x="5095800" y="3382920"/>
                <a:ext cx="183960" cy="37584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375840"/>
                  <a:gd name="textAreaBottom" fmla="*/ 376200 h 375840"/>
                  <a:gd name="GluePoint1X" fmla="*/ 26 w 116"/>
                  <a:gd name="GluePoint1Y" fmla="*/ 71 h 237"/>
                  <a:gd name="GluePoint2X" fmla="*/ 37 w 116"/>
                  <a:gd name="GluePoint2Y" fmla="*/ 68 h 237"/>
                  <a:gd name="GluePoint3X" fmla="*/ 40 w 116"/>
                  <a:gd name="GluePoint3Y" fmla="*/ 68 h 237"/>
                  <a:gd name="GluePoint4X" fmla="*/ 43 w 116"/>
                  <a:gd name="GluePoint4Y" fmla="*/ 65 h 237"/>
                  <a:gd name="GluePoint5X" fmla="*/ 50 w 116"/>
                  <a:gd name="GluePoint5Y" fmla="*/ 63 h 237"/>
                  <a:gd name="GluePoint6X" fmla="*/ 57 w 116"/>
                  <a:gd name="GluePoint6Y" fmla="*/ 69 h 237"/>
                  <a:gd name="GluePoint7X" fmla="*/ 56 w 116"/>
                  <a:gd name="GluePoint7Y" fmla="*/ 61 h 237"/>
                  <a:gd name="GluePoint8X" fmla="*/ 64 w 116"/>
                  <a:gd name="GluePoint8Y" fmla="*/ 57 h 237"/>
                  <a:gd name="GluePoint9X" fmla="*/ 69 w 116"/>
                  <a:gd name="GluePoint9Y" fmla="*/ 60 h 237"/>
                  <a:gd name="GluePoint10X" fmla="*/ 70 w 116"/>
                  <a:gd name="GluePoint10Y" fmla="*/ 47 h 237"/>
                  <a:gd name="GluePoint11X" fmla="*/ 72 w 116"/>
                  <a:gd name="GluePoint11Y" fmla="*/ 50 h 237"/>
                  <a:gd name="GluePoint12X" fmla="*/ 80 w 116"/>
                  <a:gd name="GluePoint12Y" fmla="*/ 44 h 237"/>
                  <a:gd name="GluePoint13X" fmla="*/ 80 w 116"/>
                  <a:gd name="GluePoint13Y" fmla="*/ 34 h 237"/>
                  <a:gd name="GluePoint14X" fmla="*/ 80 w 116"/>
                  <a:gd name="GluePoint14Y" fmla="*/ 26 h 237"/>
                  <a:gd name="GluePoint15X" fmla="*/ 83 w 116"/>
                  <a:gd name="GluePoint15Y" fmla="*/ 26 h 237"/>
                  <a:gd name="GluePoint16X" fmla="*/ 89 w 116"/>
                  <a:gd name="GluePoint16Y" fmla="*/ 20 h 237"/>
                  <a:gd name="GluePoint17X" fmla="*/ 92 w 116"/>
                  <a:gd name="GluePoint17Y" fmla="*/ 20 h 237"/>
                  <a:gd name="GluePoint18X" fmla="*/ 94 w 116"/>
                  <a:gd name="GluePoint18Y" fmla="*/ 5 h 237"/>
                  <a:gd name="GluePoint19X" fmla="*/ 100 w 116"/>
                  <a:gd name="GluePoint19Y" fmla="*/ 0 h 237"/>
                  <a:gd name="GluePoint20X" fmla="*/ 116 w 116"/>
                  <a:gd name="GluePoint20Y" fmla="*/ 58 h 237"/>
                  <a:gd name="GluePoint21X" fmla="*/ 111 w 116"/>
                  <a:gd name="GluePoint21Y" fmla="*/ 66 h 237"/>
                  <a:gd name="GluePoint22X" fmla="*/ 107 w 116"/>
                  <a:gd name="GluePoint22Y" fmla="*/ 58 h 237"/>
                  <a:gd name="GluePoint23X" fmla="*/ 107 w 116"/>
                  <a:gd name="GluePoint23Y" fmla="*/ 79 h 237"/>
                  <a:gd name="GluePoint24X" fmla="*/ 96 w 116"/>
                  <a:gd name="GluePoint24Y" fmla="*/ 115 h 237"/>
                  <a:gd name="GluePoint25X" fmla="*/ 62 w 116"/>
                  <a:gd name="GluePoint25Y" fmla="*/ 209 h 237"/>
                  <a:gd name="GluePoint26X" fmla="*/ 54 w 116"/>
                  <a:gd name="GluePoint26Y" fmla="*/ 225 h 237"/>
                  <a:gd name="GluePoint27X" fmla="*/ 38 w 116"/>
                  <a:gd name="GluePoint27Y" fmla="*/ 230 h 237"/>
                  <a:gd name="GluePoint28X" fmla="*/ 10 w 116"/>
                  <a:gd name="GluePoint28Y" fmla="*/ 225 h 237"/>
                  <a:gd name="GluePoint29X" fmla="*/ 5 w 116"/>
                  <a:gd name="GluePoint29Y" fmla="*/ 208 h 237"/>
                  <a:gd name="GluePoint30X" fmla="*/ 3 w 116"/>
                  <a:gd name="GluePoint30Y" fmla="*/ 192 h 237"/>
                  <a:gd name="GluePoint31X" fmla="*/ 0 w 116"/>
                  <a:gd name="GluePoint31Y" fmla="*/ 172 h 237"/>
                  <a:gd name="GluePoint32X" fmla="*/ 8 w 116"/>
                  <a:gd name="GluePoint32Y" fmla="*/ 161 h 237"/>
                  <a:gd name="GluePoint33X" fmla="*/ 13 w 116"/>
                  <a:gd name="GluePoint33Y" fmla="*/ 152 h 237"/>
                  <a:gd name="GluePoint34X" fmla="*/ 23 w 116"/>
                  <a:gd name="GluePoint34Y" fmla="*/ 131 h 237"/>
                  <a:gd name="GluePoint35X" fmla="*/ 18 w 116"/>
                  <a:gd name="GluePoint35Y" fmla="*/ 100 h 237"/>
                  <a:gd name="GluePoint36X" fmla="*/ 24 w 116"/>
                  <a:gd name="GluePoint36Y" fmla="*/ 78 h 2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16" h="237">
                    <a:moveTo>
                      <a:pt x="24" y="73"/>
                    </a:moveTo>
                    <a:lnTo>
                      <a:pt x="26" y="71"/>
                    </a:lnTo>
                    <a:lnTo>
                      <a:pt x="32" y="71"/>
                    </a:lnTo>
                    <a:lnTo>
                      <a:pt x="37" y="68"/>
                    </a:lnTo>
                    <a:lnTo>
                      <a:pt x="38" y="69"/>
                    </a:lnTo>
                    <a:lnTo>
                      <a:pt x="40" y="68"/>
                    </a:lnTo>
                    <a:lnTo>
                      <a:pt x="42" y="69"/>
                    </a:lnTo>
                    <a:lnTo>
                      <a:pt x="43" y="65"/>
                    </a:lnTo>
                    <a:lnTo>
                      <a:pt x="48" y="65"/>
                    </a:lnTo>
                    <a:lnTo>
                      <a:pt x="50" y="63"/>
                    </a:lnTo>
                    <a:lnTo>
                      <a:pt x="54" y="69"/>
                    </a:lnTo>
                    <a:lnTo>
                      <a:pt x="57" y="69"/>
                    </a:lnTo>
                    <a:lnTo>
                      <a:pt x="54" y="63"/>
                    </a:lnTo>
                    <a:lnTo>
                      <a:pt x="56" y="61"/>
                    </a:lnTo>
                    <a:lnTo>
                      <a:pt x="62" y="55"/>
                    </a:lnTo>
                    <a:lnTo>
                      <a:pt x="64" y="57"/>
                    </a:lnTo>
                    <a:lnTo>
                      <a:pt x="64" y="60"/>
                    </a:lnTo>
                    <a:lnTo>
                      <a:pt x="69" y="60"/>
                    </a:lnTo>
                    <a:lnTo>
                      <a:pt x="65" y="53"/>
                    </a:lnTo>
                    <a:lnTo>
                      <a:pt x="70" y="47"/>
                    </a:lnTo>
                    <a:lnTo>
                      <a:pt x="72" y="45"/>
                    </a:lnTo>
                    <a:lnTo>
                      <a:pt x="72" y="50"/>
                    </a:lnTo>
                    <a:lnTo>
                      <a:pt x="77" y="45"/>
                    </a:lnTo>
                    <a:lnTo>
                      <a:pt x="80" y="44"/>
                    </a:lnTo>
                    <a:lnTo>
                      <a:pt x="75" y="41"/>
                    </a:lnTo>
                    <a:lnTo>
                      <a:pt x="80" y="34"/>
                    </a:lnTo>
                    <a:lnTo>
                      <a:pt x="80" y="36"/>
                    </a:lnTo>
                    <a:lnTo>
                      <a:pt x="80" y="26"/>
                    </a:lnTo>
                    <a:lnTo>
                      <a:pt x="80" y="24"/>
                    </a:lnTo>
                    <a:lnTo>
                      <a:pt x="83" y="26"/>
                    </a:lnTo>
                    <a:lnTo>
                      <a:pt x="84" y="29"/>
                    </a:lnTo>
                    <a:lnTo>
                      <a:pt x="89" y="20"/>
                    </a:lnTo>
                    <a:lnTo>
                      <a:pt x="91" y="23"/>
                    </a:lnTo>
                    <a:lnTo>
                      <a:pt x="92" y="20"/>
                    </a:lnTo>
                    <a:lnTo>
                      <a:pt x="96" y="8"/>
                    </a:lnTo>
                    <a:lnTo>
                      <a:pt x="94" y="5"/>
                    </a:lnTo>
                    <a:lnTo>
                      <a:pt x="96" y="7"/>
                    </a:lnTo>
                    <a:lnTo>
                      <a:pt x="100" y="0"/>
                    </a:lnTo>
                    <a:lnTo>
                      <a:pt x="110" y="15"/>
                    </a:lnTo>
                    <a:lnTo>
                      <a:pt x="116" y="58"/>
                    </a:lnTo>
                    <a:lnTo>
                      <a:pt x="113" y="66"/>
                    </a:lnTo>
                    <a:lnTo>
                      <a:pt x="111" y="66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5" y="69"/>
                    </a:lnTo>
                    <a:lnTo>
                      <a:pt x="107" y="79"/>
                    </a:lnTo>
                    <a:lnTo>
                      <a:pt x="100" y="89"/>
                    </a:lnTo>
                    <a:lnTo>
                      <a:pt x="96" y="115"/>
                    </a:lnTo>
                    <a:lnTo>
                      <a:pt x="81" y="152"/>
                    </a:lnTo>
                    <a:lnTo>
                      <a:pt x="62" y="209"/>
                    </a:lnTo>
                    <a:lnTo>
                      <a:pt x="57" y="219"/>
                    </a:lnTo>
                    <a:lnTo>
                      <a:pt x="54" y="225"/>
                    </a:lnTo>
                    <a:lnTo>
                      <a:pt x="50" y="229"/>
                    </a:lnTo>
                    <a:lnTo>
                      <a:pt x="38" y="230"/>
                    </a:lnTo>
                    <a:lnTo>
                      <a:pt x="24" y="237"/>
                    </a:lnTo>
                    <a:lnTo>
                      <a:pt x="10" y="225"/>
                    </a:lnTo>
                    <a:lnTo>
                      <a:pt x="7" y="219"/>
                    </a:lnTo>
                    <a:lnTo>
                      <a:pt x="5" y="208"/>
                    </a:lnTo>
                    <a:lnTo>
                      <a:pt x="7" y="201"/>
                    </a:lnTo>
                    <a:lnTo>
                      <a:pt x="3" y="192"/>
                    </a:lnTo>
                    <a:lnTo>
                      <a:pt x="0" y="185"/>
                    </a:lnTo>
                    <a:lnTo>
                      <a:pt x="0" y="172"/>
                    </a:lnTo>
                    <a:lnTo>
                      <a:pt x="5" y="163"/>
                    </a:lnTo>
                    <a:lnTo>
                      <a:pt x="8" y="161"/>
                    </a:lnTo>
                    <a:lnTo>
                      <a:pt x="10" y="160"/>
                    </a:lnTo>
                    <a:lnTo>
                      <a:pt x="13" y="152"/>
                    </a:lnTo>
                    <a:lnTo>
                      <a:pt x="23" y="135"/>
                    </a:lnTo>
                    <a:lnTo>
                      <a:pt x="23" y="131"/>
                    </a:lnTo>
                    <a:lnTo>
                      <a:pt x="19" y="118"/>
                    </a:lnTo>
                    <a:lnTo>
                      <a:pt x="18" y="100"/>
                    </a:lnTo>
                    <a:lnTo>
                      <a:pt x="16" y="95"/>
                    </a:lnTo>
                    <a:lnTo>
                      <a:pt x="24" y="78"/>
                    </a:lnTo>
                    <a:lnTo>
                      <a:pt x="24" y="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85" name="Freeform 426"/>
              <p:cNvSpPr/>
              <p:nvPr/>
            </p:nvSpPr>
            <p:spPr>
              <a:xfrm>
                <a:off x="3946680" y="1425600"/>
                <a:ext cx="158400" cy="226800"/>
              </a:xfrm>
              <a:custGeom>
                <a:avLst/>
                <a:gdLst>
                  <a:gd name="textAreaLeft" fmla="*/ 0 w 158400"/>
                  <a:gd name="textAreaRight" fmla="*/ 158760 w 158400"/>
                  <a:gd name="textAreaTop" fmla="*/ 0 h 226800"/>
                  <a:gd name="textAreaBottom" fmla="*/ 227160 h 226800"/>
                  <a:gd name="GluePoint1X" fmla="*/ 52 w 100"/>
                  <a:gd name="GluePoint1Y" fmla="*/ 133 h 143"/>
                  <a:gd name="GluePoint2X" fmla="*/ 57 w 100"/>
                  <a:gd name="GluePoint2Y" fmla="*/ 132 h 143"/>
                  <a:gd name="GluePoint3X" fmla="*/ 60 w 100"/>
                  <a:gd name="GluePoint3Y" fmla="*/ 129 h 143"/>
                  <a:gd name="GluePoint4X" fmla="*/ 91 w 100"/>
                  <a:gd name="GluePoint4Y" fmla="*/ 129 h 143"/>
                  <a:gd name="GluePoint5X" fmla="*/ 97 w 100"/>
                  <a:gd name="GluePoint5Y" fmla="*/ 122 h 143"/>
                  <a:gd name="GluePoint6X" fmla="*/ 86 w 100"/>
                  <a:gd name="GluePoint6Y" fmla="*/ 119 h 143"/>
                  <a:gd name="GluePoint7X" fmla="*/ 89 w 100"/>
                  <a:gd name="GluePoint7Y" fmla="*/ 114 h 143"/>
                  <a:gd name="GluePoint8X" fmla="*/ 94 w 100"/>
                  <a:gd name="GluePoint8Y" fmla="*/ 111 h 143"/>
                  <a:gd name="GluePoint9X" fmla="*/ 100 w 100"/>
                  <a:gd name="GluePoint9Y" fmla="*/ 101 h 143"/>
                  <a:gd name="GluePoint10X" fmla="*/ 94 w 100"/>
                  <a:gd name="GluePoint10Y" fmla="*/ 93 h 143"/>
                  <a:gd name="GluePoint11X" fmla="*/ 83 w 100"/>
                  <a:gd name="GluePoint11Y" fmla="*/ 96 h 143"/>
                  <a:gd name="GluePoint12X" fmla="*/ 78 w 100"/>
                  <a:gd name="GluePoint12Y" fmla="*/ 96 h 143"/>
                  <a:gd name="GluePoint13X" fmla="*/ 73 w 100"/>
                  <a:gd name="GluePoint13Y" fmla="*/ 82 h 143"/>
                  <a:gd name="GluePoint14X" fmla="*/ 79 w 100"/>
                  <a:gd name="GluePoint14Y" fmla="*/ 80 h 143"/>
                  <a:gd name="GluePoint15X" fmla="*/ 64 w 100"/>
                  <a:gd name="GluePoint15Y" fmla="*/ 66 h 143"/>
                  <a:gd name="GluePoint16X" fmla="*/ 57 w 100"/>
                  <a:gd name="GluePoint16Y" fmla="*/ 51 h 143"/>
                  <a:gd name="GluePoint17X" fmla="*/ 45 w 100"/>
                  <a:gd name="GluePoint17Y" fmla="*/ 43 h 143"/>
                  <a:gd name="GluePoint18X" fmla="*/ 38 w 100"/>
                  <a:gd name="GluePoint18Y" fmla="*/ 40 h 143"/>
                  <a:gd name="GluePoint19X" fmla="*/ 41 w 100"/>
                  <a:gd name="GluePoint19Y" fmla="*/ 35 h 143"/>
                  <a:gd name="GluePoint20X" fmla="*/ 49 w 100"/>
                  <a:gd name="GluePoint20Y" fmla="*/ 29 h 143"/>
                  <a:gd name="GluePoint21X" fmla="*/ 54 w 100"/>
                  <a:gd name="GluePoint21Y" fmla="*/ 21 h 143"/>
                  <a:gd name="GluePoint22X" fmla="*/ 37 w 100"/>
                  <a:gd name="GluePoint22Y" fmla="*/ 14 h 143"/>
                  <a:gd name="GluePoint23X" fmla="*/ 25 w 100"/>
                  <a:gd name="GluePoint23Y" fmla="*/ 16 h 143"/>
                  <a:gd name="GluePoint24X" fmla="*/ 30 w 100"/>
                  <a:gd name="GluePoint24Y" fmla="*/ 13 h 143"/>
                  <a:gd name="GluePoint25X" fmla="*/ 27 w 100"/>
                  <a:gd name="GluePoint25Y" fmla="*/ 11 h 143"/>
                  <a:gd name="GluePoint26X" fmla="*/ 40 w 100"/>
                  <a:gd name="GluePoint26Y" fmla="*/ 0 h 143"/>
                  <a:gd name="GluePoint27X" fmla="*/ 16 w 100"/>
                  <a:gd name="GluePoint27Y" fmla="*/ 2 h 143"/>
                  <a:gd name="GluePoint28X" fmla="*/ 11 w 100"/>
                  <a:gd name="GluePoint28Y" fmla="*/ 6 h 143"/>
                  <a:gd name="GluePoint29X" fmla="*/ 10 w 100"/>
                  <a:gd name="GluePoint29Y" fmla="*/ 10 h 143"/>
                  <a:gd name="GluePoint30X" fmla="*/ 6 w 100"/>
                  <a:gd name="GluePoint30Y" fmla="*/ 14 h 143"/>
                  <a:gd name="GluePoint31X" fmla="*/ 8 w 100"/>
                  <a:gd name="GluePoint31Y" fmla="*/ 18 h 143"/>
                  <a:gd name="GluePoint32X" fmla="*/ 5 w 100"/>
                  <a:gd name="GluePoint32Y" fmla="*/ 21 h 143"/>
                  <a:gd name="GluePoint33X" fmla="*/ 8 w 100"/>
                  <a:gd name="GluePoint33Y" fmla="*/ 21 h 143"/>
                  <a:gd name="GluePoint34X" fmla="*/ 5 w 100"/>
                  <a:gd name="GluePoint34Y" fmla="*/ 30 h 143"/>
                  <a:gd name="GluePoint35X" fmla="*/ 6 w 100"/>
                  <a:gd name="GluePoint35Y" fmla="*/ 35 h 143"/>
                  <a:gd name="GluePoint36X" fmla="*/ 6 w 100"/>
                  <a:gd name="GluePoint36Y" fmla="*/ 45 h 143"/>
                  <a:gd name="GluePoint37X" fmla="*/ 5 w 100"/>
                  <a:gd name="GluePoint37Y" fmla="*/ 55 h 143"/>
                  <a:gd name="GluePoint38X" fmla="*/ 10 w 100"/>
                  <a:gd name="GluePoint38Y" fmla="*/ 47 h 143"/>
                  <a:gd name="GluePoint39X" fmla="*/ 13 w 100"/>
                  <a:gd name="GluePoint39Y" fmla="*/ 40 h 143"/>
                  <a:gd name="GluePoint40X" fmla="*/ 14 w 100"/>
                  <a:gd name="GluePoint40Y" fmla="*/ 45 h 143"/>
                  <a:gd name="GluePoint41X" fmla="*/ 19 w 100"/>
                  <a:gd name="GluePoint41Y" fmla="*/ 43 h 143"/>
                  <a:gd name="GluePoint42X" fmla="*/ 16 w 100"/>
                  <a:gd name="GluePoint42Y" fmla="*/ 48 h 143"/>
                  <a:gd name="GluePoint43X" fmla="*/ 14 w 100"/>
                  <a:gd name="GluePoint43Y" fmla="*/ 61 h 143"/>
                  <a:gd name="GluePoint44X" fmla="*/ 13 w 100"/>
                  <a:gd name="GluePoint44Y" fmla="*/ 66 h 143"/>
                  <a:gd name="GluePoint45X" fmla="*/ 16 w 100"/>
                  <a:gd name="GluePoint45Y" fmla="*/ 63 h 143"/>
                  <a:gd name="GluePoint46X" fmla="*/ 22 w 100"/>
                  <a:gd name="GluePoint46Y" fmla="*/ 63 h 143"/>
                  <a:gd name="GluePoint47X" fmla="*/ 35 w 100"/>
                  <a:gd name="GluePoint47Y" fmla="*/ 63 h 143"/>
                  <a:gd name="GluePoint48X" fmla="*/ 37 w 100"/>
                  <a:gd name="GluePoint48Y" fmla="*/ 75 h 143"/>
                  <a:gd name="GluePoint49X" fmla="*/ 40 w 100"/>
                  <a:gd name="GluePoint49Y" fmla="*/ 80 h 143"/>
                  <a:gd name="GluePoint50X" fmla="*/ 38 w 100"/>
                  <a:gd name="GluePoint50Y" fmla="*/ 85 h 143"/>
                  <a:gd name="GluePoint51X" fmla="*/ 38 w 100"/>
                  <a:gd name="GluePoint51Y" fmla="*/ 88 h 143"/>
                  <a:gd name="GluePoint52X" fmla="*/ 18 w 100"/>
                  <a:gd name="GluePoint52Y" fmla="*/ 96 h 143"/>
                  <a:gd name="GluePoint53X" fmla="*/ 25 w 100"/>
                  <a:gd name="GluePoint53Y" fmla="*/ 100 h 143"/>
                  <a:gd name="GluePoint54X" fmla="*/ 24 w 100"/>
                  <a:gd name="GluePoint54Y" fmla="*/ 106 h 143"/>
                  <a:gd name="GluePoint55X" fmla="*/ 11 w 100"/>
                  <a:gd name="GluePoint55Y" fmla="*/ 116 h 143"/>
                  <a:gd name="GluePoint56X" fmla="*/ 22 w 100"/>
                  <a:gd name="GluePoint56Y" fmla="*/ 117 h 143"/>
                  <a:gd name="GluePoint57X" fmla="*/ 33 w 100"/>
                  <a:gd name="GluePoint57Y" fmla="*/ 121 h 143"/>
                  <a:gd name="GluePoint58X" fmla="*/ 45 w 100"/>
                  <a:gd name="GluePoint58Y" fmla="*/ 116 h 143"/>
                  <a:gd name="GluePoint59X" fmla="*/ 24 w 100"/>
                  <a:gd name="GluePoint59Y" fmla="*/ 124 h 143"/>
                  <a:gd name="GluePoint60X" fmla="*/ 3 w 100"/>
                  <a:gd name="GluePoint60Y" fmla="*/ 143 h 143"/>
                  <a:gd name="GluePoint61X" fmla="*/ 10 w 100"/>
                  <a:gd name="GluePoint61Y" fmla="*/ 143 h 143"/>
                  <a:gd name="GluePoint62X" fmla="*/ 30 w 100"/>
                  <a:gd name="GluePoint62Y" fmla="*/ 140 h 143"/>
                  <a:gd name="GluePoint63X" fmla="*/ 41 w 100"/>
                  <a:gd name="GluePoint63Y" fmla="*/ 132 h 1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0" h="143">
                    <a:moveTo>
                      <a:pt x="45" y="135"/>
                    </a:moveTo>
                    <a:lnTo>
                      <a:pt x="52" y="133"/>
                    </a:lnTo>
                    <a:lnTo>
                      <a:pt x="51" y="132"/>
                    </a:lnTo>
                    <a:lnTo>
                      <a:pt x="57" y="132"/>
                    </a:lnTo>
                    <a:lnTo>
                      <a:pt x="60" y="130"/>
                    </a:lnTo>
                    <a:lnTo>
                      <a:pt x="60" y="129"/>
                    </a:lnTo>
                    <a:lnTo>
                      <a:pt x="67" y="132"/>
                    </a:lnTo>
                    <a:lnTo>
                      <a:pt x="91" y="129"/>
                    </a:lnTo>
                    <a:lnTo>
                      <a:pt x="97" y="124"/>
                    </a:lnTo>
                    <a:lnTo>
                      <a:pt x="97" y="122"/>
                    </a:lnTo>
                    <a:lnTo>
                      <a:pt x="87" y="121"/>
                    </a:lnTo>
                    <a:lnTo>
                      <a:pt x="86" y="119"/>
                    </a:lnTo>
                    <a:lnTo>
                      <a:pt x="91" y="116"/>
                    </a:lnTo>
                    <a:lnTo>
                      <a:pt x="89" y="114"/>
                    </a:lnTo>
                    <a:lnTo>
                      <a:pt x="94" y="112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0" y="101"/>
                    </a:lnTo>
                    <a:lnTo>
                      <a:pt x="100" y="98"/>
                    </a:lnTo>
                    <a:lnTo>
                      <a:pt x="94" y="93"/>
                    </a:lnTo>
                    <a:lnTo>
                      <a:pt x="86" y="95"/>
                    </a:lnTo>
                    <a:lnTo>
                      <a:pt x="83" y="96"/>
                    </a:lnTo>
                    <a:lnTo>
                      <a:pt x="79" y="96"/>
                    </a:lnTo>
                    <a:lnTo>
                      <a:pt x="78" y="96"/>
                    </a:lnTo>
                    <a:lnTo>
                      <a:pt x="83" y="88"/>
                    </a:lnTo>
                    <a:lnTo>
                      <a:pt x="73" y="82"/>
                    </a:lnTo>
                    <a:lnTo>
                      <a:pt x="79" y="84"/>
                    </a:lnTo>
                    <a:lnTo>
                      <a:pt x="79" y="80"/>
                    </a:lnTo>
                    <a:lnTo>
                      <a:pt x="70" y="67"/>
                    </a:lnTo>
                    <a:lnTo>
                      <a:pt x="64" y="66"/>
                    </a:lnTo>
                    <a:lnTo>
                      <a:pt x="59" y="58"/>
                    </a:lnTo>
                    <a:lnTo>
                      <a:pt x="57" y="51"/>
                    </a:lnTo>
                    <a:lnTo>
                      <a:pt x="51" y="45"/>
                    </a:lnTo>
                    <a:lnTo>
                      <a:pt x="45" y="43"/>
                    </a:lnTo>
                    <a:lnTo>
                      <a:pt x="37" y="43"/>
                    </a:lnTo>
                    <a:lnTo>
                      <a:pt x="38" y="40"/>
                    </a:lnTo>
                    <a:lnTo>
                      <a:pt x="45" y="39"/>
                    </a:lnTo>
                    <a:lnTo>
                      <a:pt x="41" y="35"/>
                    </a:lnTo>
                    <a:lnTo>
                      <a:pt x="45" y="35"/>
                    </a:lnTo>
                    <a:lnTo>
                      <a:pt x="49" y="29"/>
                    </a:lnTo>
                    <a:lnTo>
                      <a:pt x="51" y="22"/>
                    </a:lnTo>
                    <a:lnTo>
                      <a:pt x="54" y="21"/>
                    </a:lnTo>
                    <a:lnTo>
                      <a:pt x="54" y="16"/>
                    </a:lnTo>
                    <a:lnTo>
                      <a:pt x="37" y="14"/>
                    </a:lnTo>
                    <a:lnTo>
                      <a:pt x="25" y="18"/>
                    </a:lnTo>
                    <a:lnTo>
                      <a:pt x="25" y="16"/>
                    </a:lnTo>
                    <a:lnTo>
                      <a:pt x="24" y="16"/>
                    </a:lnTo>
                    <a:lnTo>
                      <a:pt x="30" y="13"/>
                    </a:lnTo>
                    <a:lnTo>
                      <a:pt x="25" y="13"/>
                    </a:lnTo>
                    <a:lnTo>
                      <a:pt x="27" y="11"/>
                    </a:lnTo>
                    <a:lnTo>
                      <a:pt x="38" y="5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16" y="2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13" y="11"/>
                    </a:lnTo>
                    <a:lnTo>
                      <a:pt x="6" y="14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8" y="21"/>
                    </a:lnTo>
                    <a:lnTo>
                      <a:pt x="10" y="22"/>
                    </a:lnTo>
                    <a:lnTo>
                      <a:pt x="5" y="30"/>
                    </a:lnTo>
                    <a:lnTo>
                      <a:pt x="0" y="32"/>
                    </a:lnTo>
                    <a:lnTo>
                      <a:pt x="6" y="35"/>
                    </a:lnTo>
                    <a:lnTo>
                      <a:pt x="11" y="34"/>
                    </a:lnTo>
                    <a:lnTo>
                      <a:pt x="6" y="45"/>
                    </a:lnTo>
                    <a:lnTo>
                      <a:pt x="8" y="47"/>
                    </a:lnTo>
                    <a:lnTo>
                      <a:pt x="5" y="55"/>
                    </a:lnTo>
                    <a:lnTo>
                      <a:pt x="6" y="53"/>
                    </a:lnTo>
                    <a:lnTo>
                      <a:pt x="10" y="47"/>
                    </a:lnTo>
                    <a:lnTo>
                      <a:pt x="10" y="43"/>
                    </a:lnTo>
                    <a:lnTo>
                      <a:pt x="13" y="40"/>
                    </a:lnTo>
                    <a:lnTo>
                      <a:pt x="11" y="45"/>
                    </a:lnTo>
                    <a:lnTo>
                      <a:pt x="14" y="45"/>
                    </a:lnTo>
                    <a:lnTo>
                      <a:pt x="16" y="42"/>
                    </a:lnTo>
                    <a:lnTo>
                      <a:pt x="19" y="43"/>
                    </a:lnTo>
                    <a:lnTo>
                      <a:pt x="18" y="45"/>
                    </a:lnTo>
                    <a:lnTo>
                      <a:pt x="16" y="48"/>
                    </a:lnTo>
                    <a:lnTo>
                      <a:pt x="19" y="51"/>
                    </a:lnTo>
                    <a:lnTo>
                      <a:pt x="14" y="61"/>
                    </a:lnTo>
                    <a:lnTo>
                      <a:pt x="11" y="61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6" y="63"/>
                    </a:lnTo>
                    <a:lnTo>
                      <a:pt x="21" y="64"/>
                    </a:lnTo>
                    <a:lnTo>
                      <a:pt x="22" y="63"/>
                    </a:lnTo>
                    <a:lnTo>
                      <a:pt x="38" y="61"/>
                    </a:lnTo>
                    <a:lnTo>
                      <a:pt x="35" y="63"/>
                    </a:lnTo>
                    <a:lnTo>
                      <a:pt x="32" y="69"/>
                    </a:lnTo>
                    <a:lnTo>
                      <a:pt x="37" y="75"/>
                    </a:lnTo>
                    <a:lnTo>
                      <a:pt x="43" y="72"/>
                    </a:lnTo>
                    <a:lnTo>
                      <a:pt x="40" y="80"/>
                    </a:lnTo>
                    <a:lnTo>
                      <a:pt x="41" y="80"/>
                    </a:lnTo>
                    <a:lnTo>
                      <a:pt x="38" y="85"/>
                    </a:lnTo>
                    <a:lnTo>
                      <a:pt x="40" y="87"/>
                    </a:lnTo>
                    <a:lnTo>
                      <a:pt x="38" y="88"/>
                    </a:lnTo>
                    <a:lnTo>
                      <a:pt x="29" y="88"/>
                    </a:lnTo>
                    <a:lnTo>
                      <a:pt x="18" y="96"/>
                    </a:lnTo>
                    <a:lnTo>
                      <a:pt x="24" y="95"/>
                    </a:lnTo>
                    <a:lnTo>
                      <a:pt x="25" y="100"/>
                    </a:lnTo>
                    <a:lnTo>
                      <a:pt x="27" y="101"/>
                    </a:lnTo>
                    <a:lnTo>
                      <a:pt x="24" y="106"/>
                    </a:lnTo>
                    <a:lnTo>
                      <a:pt x="10" y="112"/>
                    </a:lnTo>
                    <a:lnTo>
                      <a:pt x="11" y="116"/>
                    </a:lnTo>
                    <a:lnTo>
                      <a:pt x="19" y="114"/>
                    </a:lnTo>
                    <a:lnTo>
                      <a:pt x="22" y="117"/>
                    </a:lnTo>
                    <a:lnTo>
                      <a:pt x="27" y="116"/>
                    </a:lnTo>
                    <a:lnTo>
                      <a:pt x="33" y="121"/>
                    </a:lnTo>
                    <a:lnTo>
                      <a:pt x="45" y="114"/>
                    </a:lnTo>
                    <a:lnTo>
                      <a:pt x="45" y="116"/>
                    </a:lnTo>
                    <a:lnTo>
                      <a:pt x="38" y="124"/>
                    </a:lnTo>
                    <a:lnTo>
                      <a:pt x="24" y="124"/>
                    </a:lnTo>
                    <a:lnTo>
                      <a:pt x="5" y="141"/>
                    </a:lnTo>
                    <a:lnTo>
                      <a:pt x="3" y="143"/>
                    </a:lnTo>
                    <a:lnTo>
                      <a:pt x="5" y="141"/>
                    </a:lnTo>
                    <a:lnTo>
                      <a:pt x="10" y="143"/>
                    </a:lnTo>
                    <a:lnTo>
                      <a:pt x="16" y="138"/>
                    </a:lnTo>
                    <a:lnTo>
                      <a:pt x="30" y="140"/>
                    </a:lnTo>
                    <a:lnTo>
                      <a:pt x="33" y="133"/>
                    </a:lnTo>
                    <a:lnTo>
                      <a:pt x="41" y="132"/>
                    </a:lnTo>
                    <a:lnTo>
                      <a:pt x="45" y="13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86" name="Freeform 427"/>
              <p:cNvSpPr/>
              <p:nvPr/>
            </p:nvSpPr>
            <p:spPr>
              <a:xfrm>
                <a:off x="2976480" y="981000"/>
                <a:ext cx="47160" cy="432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4320"/>
                  <a:gd name="textAreaBottom" fmla="*/ 4680 h 4320"/>
                  <a:gd name="GluePoint1X" fmla="*/ 0 w 30"/>
                  <a:gd name="GluePoint1Y" fmla="*/ 2 h 3"/>
                  <a:gd name="GluePoint2X" fmla="*/ 6 w 30"/>
                  <a:gd name="GluePoint2Y" fmla="*/ 0 h 3"/>
                  <a:gd name="GluePoint3X" fmla="*/ 19 w 30"/>
                  <a:gd name="GluePoint3Y" fmla="*/ 0 h 3"/>
                  <a:gd name="GluePoint4X" fmla="*/ 30 w 30"/>
                  <a:gd name="GluePoint4Y" fmla="*/ 2 h 3"/>
                  <a:gd name="GluePoint5X" fmla="*/ 22 w 30"/>
                  <a:gd name="GluePoint5Y" fmla="*/ 3 h 3"/>
                  <a:gd name="GluePoint6X" fmla="*/ 0 w 30"/>
                  <a:gd name="GluePoint6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0" h="3">
                    <a:moveTo>
                      <a:pt x="0" y="2"/>
                    </a:moveTo>
                    <a:lnTo>
                      <a:pt x="6" y="0"/>
                    </a:lnTo>
                    <a:lnTo>
                      <a:pt x="19" y="0"/>
                    </a:lnTo>
                    <a:lnTo>
                      <a:pt x="30" y="2"/>
                    </a:lnTo>
                    <a:lnTo>
                      <a:pt x="2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87" name="Freeform 428"/>
              <p:cNvSpPr/>
              <p:nvPr/>
            </p:nvSpPr>
            <p:spPr>
              <a:xfrm>
                <a:off x="3281400" y="887400"/>
                <a:ext cx="26640" cy="612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6120"/>
                  <a:gd name="textAreaBottom" fmla="*/ 6480 h 6120"/>
                  <a:gd name="GluePoint1X" fmla="*/ 3 w 17"/>
                  <a:gd name="GluePoint1Y" fmla="*/ 0 h 4"/>
                  <a:gd name="GluePoint2X" fmla="*/ 17 w 17"/>
                  <a:gd name="GluePoint2Y" fmla="*/ 4 h 4"/>
                  <a:gd name="GluePoint3X" fmla="*/ 3 w 17"/>
                  <a:gd name="GluePoint3Y" fmla="*/ 3 h 4"/>
                  <a:gd name="GluePoint4X" fmla="*/ 0 w 17"/>
                  <a:gd name="GluePoint4Y" fmla="*/ 1 h 4"/>
                  <a:gd name="GluePoint5X" fmla="*/ 3 w 17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4">
                    <a:moveTo>
                      <a:pt x="3" y="0"/>
                    </a:moveTo>
                    <a:lnTo>
                      <a:pt x="17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88" name="Freeform 429"/>
              <p:cNvSpPr/>
              <p:nvPr/>
            </p:nvSpPr>
            <p:spPr>
              <a:xfrm>
                <a:off x="3367080" y="880920"/>
                <a:ext cx="42480" cy="108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10800"/>
                  <a:gd name="textAreaBottom" fmla="*/ 11160 h 10800"/>
                  <a:gd name="GluePoint1X" fmla="*/ 0 w 27"/>
                  <a:gd name="GluePoint1Y" fmla="*/ 0 h 7"/>
                  <a:gd name="GluePoint2X" fmla="*/ 14 w 27"/>
                  <a:gd name="GluePoint2Y" fmla="*/ 0 h 7"/>
                  <a:gd name="GluePoint3X" fmla="*/ 27 w 27"/>
                  <a:gd name="GluePoint3Y" fmla="*/ 4 h 7"/>
                  <a:gd name="GluePoint4X" fmla="*/ 19 w 27"/>
                  <a:gd name="GluePoint4Y" fmla="*/ 5 h 7"/>
                  <a:gd name="GluePoint5X" fmla="*/ 19 w 27"/>
                  <a:gd name="GluePoint5Y" fmla="*/ 7 h 7"/>
                  <a:gd name="GluePoint6X" fmla="*/ 5 w 27"/>
                  <a:gd name="GluePoint6Y" fmla="*/ 4 h 7"/>
                  <a:gd name="GluePoint7X" fmla="*/ 0 w 27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7" h="7">
                    <a:moveTo>
                      <a:pt x="0" y="0"/>
                    </a:moveTo>
                    <a:lnTo>
                      <a:pt x="14" y="0"/>
                    </a:lnTo>
                    <a:lnTo>
                      <a:pt x="27" y="4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89" name="Freeform 430"/>
              <p:cNvSpPr/>
              <p:nvPr/>
            </p:nvSpPr>
            <p:spPr>
              <a:xfrm>
                <a:off x="3384720" y="87624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5 w 13"/>
                  <a:gd name="GluePoint1Y" fmla="*/ 2 h 2"/>
                  <a:gd name="GluePoint2X" fmla="*/ 0 w 13"/>
                  <a:gd name="GluePoint2Y" fmla="*/ 0 h 2"/>
                  <a:gd name="GluePoint3X" fmla="*/ 6 w 13"/>
                  <a:gd name="GluePoint3Y" fmla="*/ 0 h 2"/>
                  <a:gd name="GluePoint4X" fmla="*/ 13 w 13"/>
                  <a:gd name="GluePoint4Y" fmla="*/ 2 h 2"/>
                  <a:gd name="GluePoint5X" fmla="*/ 5 w 13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5" y="2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3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90" name="Freeform 431"/>
              <p:cNvSpPr/>
              <p:nvPr/>
            </p:nvSpPr>
            <p:spPr>
              <a:xfrm>
                <a:off x="3470400" y="8748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0 w 11"/>
                  <a:gd name="GluePoint1Y" fmla="*/ 0 h 1"/>
                  <a:gd name="GluePoint2X" fmla="*/ 11 w 11"/>
                  <a:gd name="GluePoint2Y" fmla="*/ 1 h 1"/>
                  <a:gd name="GluePoint3X" fmla="*/ 8 w 11"/>
                  <a:gd name="GluePoint3Y" fmla="*/ 1 h 1"/>
                  <a:gd name="GluePoint4X" fmla="*/ 0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0" y="0"/>
                    </a:moveTo>
                    <a:lnTo>
                      <a:pt x="11" y="1"/>
                    </a:lnTo>
                    <a:lnTo>
                      <a:pt x="8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91" name="Freeform 432"/>
              <p:cNvSpPr/>
              <p:nvPr/>
            </p:nvSpPr>
            <p:spPr>
              <a:xfrm>
                <a:off x="3470400" y="87156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1 w 16"/>
                  <a:gd name="GluePoint1Y" fmla="*/ 0 h 2"/>
                  <a:gd name="GluePoint2X" fmla="*/ 16 w 16"/>
                  <a:gd name="GluePoint2Y" fmla="*/ 2 h 2"/>
                  <a:gd name="GluePoint3X" fmla="*/ 0 w 16"/>
                  <a:gd name="GluePoint3Y" fmla="*/ 0 h 2"/>
                  <a:gd name="GluePoint4X" fmla="*/ 0 w 16"/>
                  <a:gd name="GluePoint4Y" fmla="*/ 0 h 2"/>
                  <a:gd name="GluePoint5X" fmla="*/ 1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1" y="0"/>
                    </a:moveTo>
                    <a:lnTo>
                      <a:pt x="1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92" name="Freeform 433"/>
              <p:cNvSpPr/>
              <p:nvPr/>
            </p:nvSpPr>
            <p:spPr>
              <a:xfrm>
                <a:off x="3754440" y="89208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4 w 13"/>
                  <a:gd name="GluePoint1Y" fmla="*/ 0 h 3"/>
                  <a:gd name="GluePoint2X" fmla="*/ 13 w 13"/>
                  <a:gd name="GluePoint2Y" fmla="*/ 3 h 3"/>
                  <a:gd name="GluePoint3X" fmla="*/ 2 w 13"/>
                  <a:gd name="GluePoint3Y" fmla="*/ 0 h 3"/>
                  <a:gd name="GluePoint4X" fmla="*/ 0 w 13"/>
                  <a:gd name="GluePoint4Y" fmla="*/ 0 h 3"/>
                  <a:gd name="GluePoint5X" fmla="*/ 4 w 1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4" y="0"/>
                    </a:moveTo>
                    <a:lnTo>
                      <a:pt x="13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93" name="Freeform 434"/>
              <p:cNvSpPr/>
              <p:nvPr/>
            </p:nvSpPr>
            <p:spPr>
              <a:xfrm>
                <a:off x="3767040" y="925560"/>
                <a:ext cx="12240" cy="10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"/>
                  <a:gd name="textAreaBottom" fmla="*/ 1440 h 1080"/>
                  <a:gd name="GluePoint1X" fmla="*/ 3 w 8"/>
                  <a:gd name="GluePoint1Y" fmla="*/ 0 h 1"/>
                  <a:gd name="GluePoint2X" fmla="*/ 8 w 8"/>
                  <a:gd name="GluePoint2Y" fmla="*/ 0 h 1"/>
                  <a:gd name="GluePoint3X" fmla="*/ 0 w 8"/>
                  <a:gd name="GluePoint3Y" fmla="*/ 1 h 1"/>
                  <a:gd name="GluePoint4X" fmla="*/ 0 w 8"/>
                  <a:gd name="GluePoint4Y" fmla="*/ 0 h 1"/>
                  <a:gd name="GluePoint5X" fmla="*/ 3 w 8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1">
                    <a:moveTo>
                      <a:pt x="3" y="0"/>
                    </a:moveTo>
                    <a:lnTo>
                      <a:pt x="8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94" name="Freeform 435"/>
              <p:cNvSpPr/>
              <p:nvPr/>
            </p:nvSpPr>
            <p:spPr>
              <a:xfrm>
                <a:off x="3792600" y="946080"/>
                <a:ext cx="4320" cy="10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"/>
                  <a:gd name="textAreaBottom" fmla="*/ 1440 h 1080"/>
                  <a:gd name="GluePoint1X" fmla="*/ 2 w 3"/>
                  <a:gd name="GluePoint1Y" fmla="*/ 0 h 1"/>
                  <a:gd name="GluePoint2X" fmla="*/ 3 w 3"/>
                  <a:gd name="GluePoint2Y" fmla="*/ 0 h 1"/>
                  <a:gd name="GluePoint3X" fmla="*/ 0 w 3"/>
                  <a:gd name="GluePoint3Y" fmla="*/ 1 h 1"/>
                  <a:gd name="GluePoint4X" fmla="*/ 0 w 3"/>
                  <a:gd name="GluePoint4Y" fmla="*/ 0 h 1"/>
                  <a:gd name="GluePoint5X" fmla="*/ 2 w 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95" name="Freeform 436"/>
              <p:cNvSpPr/>
              <p:nvPr/>
            </p:nvSpPr>
            <p:spPr>
              <a:xfrm>
                <a:off x="3782880" y="97164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5 w 6"/>
                  <a:gd name="GluePoint1Y" fmla="*/ 0 h 3"/>
                  <a:gd name="GluePoint2X" fmla="*/ 6 w 6"/>
                  <a:gd name="GluePoint2Y" fmla="*/ 0 h 3"/>
                  <a:gd name="GluePoint3X" fmla="*/ 5 w 6"/>
                  <a:gd name="GluePoint3Y" fmla="*/ 3 h 3"/>
                  <a:gd name="GluePoint4X" fmla="*/ 0 w 6"/>
                  <a:gd name="GluePoint4Y" fmla="*/ 3 h 3"/>
                  <a:gd name="GluePoint5X" fmla="*/ 5 w 6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5" y="0"/>
                    </a:moveTo>
                    <a:lnTo>
                      <a:pt x="6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96" name="Freeform 437"/>
              <p:cNvSpPr/>
              <p:nvPr/>
            </p:nvSpPr>
            <p:spPr>
              <a:xfrm>
                <a:off x="3105000" y="1136520"/>
                <a:ext cx="52200" cy="234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3400"/>
                  <a:gd name="textAreaBottom" fmla="*/ 23760 h 23400"/>
                  <a:gd name="GluePoint1X" fmla="*/ 9 w 33"/>
                  <a:gd name="GluePoint1Y" fmla="*/ 0 h 15"/>
                  <a:gd name="GluePoint2X" fmla="*/ 22 w 33"/>
                  <a:gd name="GluePoint2Y" fmla="*/ 2 h 15"/>
                  <a:gd name="GluePoint3X" fmla="*/ 27 w 33"/>
                  <a:gd name="GluePoint3Y" fmla="*/ 8 h 15"/>
                  <a:gd name="GluePoint4X" fmla="*/ 33 w 33"/>
                  <a:gd name="GluePoint4Y" fmla="*/ 10 h 15"/>
                  <a:gd name="GluePoint5X" fmla="*/ 31 w 33"/>
                  <a:gd name="GluePoint5Y" fmla="*/ 11 h 15"/>
                  <a:gd name="GluePoint6X" fmla="*/ 27 w 33"/>
                  <a:gd name="GluePoint6Y" fmla="*/ 13 h 15"/>
                  <a:gd name="GluePoint7X" fmla="*/ 14 w 33"/>
                  <a:gd name="GluePoint7Y" fmla="*/ 15 h 15"/>
                  <a:gd name="GluePoint8X" fmla="*/ 6 w 33"/>
                  <a:gd name="GluePoint8Y" fmla="*/ 15 h 15"/>
                  <a:gd name="GluePoint9X" fmla="*/ 14 w 33"/>
                  <a:gd name="GluePoint9Y" fmla="*/ 13 h 15"/>
                  <a:gd name="GluePoint10X" fmla="*/ 0 w 33"/>
                  <a:gd name="GluePoint10Y" fmla="*/ 11 h 15"/>
                  <a:gd name="GluePoint11X" fmla="*/ 0 w 33"/>
                  <a:gd name="GluePoint11Y" fmla="*/ 10 h 15"/>
                  <a:gd name="GluePoint12X" fmla="*/ 4 w 33"/>
                  <a:gd name="GluePoint12Y" fmla="*/ 10 h 15"/>
                  <a:gd name="GluePoint13X" fmla="*/ 1 w 33"/>
                  <a:gd name="GluePoint13Y" fmla="*/ 8 h 15"/>
                  <a:gd name="GluePoint14X" fmla="*/ 8 w 33"/>
                  <a:gd name="GluePoint14Y" fmla="*/ 7 h 15"/>
                  <a:gd name="GluePoint15X" fmla="*/ 4 w 33"/>
                  <a:gd name="GluePoint15Y" fmla="*/ 3 h 15"/>
                  <a:gd name="GluePoint16X" fmla="*/ 4 w 33"/>
                  <a:gd name="GluePoint16Y" fmla="*/ 2 h 15"/>
                  <a:gd name="GluePoint17X" fmla="*/ 9 w 33"/>
                  <a:gd name="GluePoint17Y" fmla="*/ 0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3" h="15">
                    <a:moveTo>
                      <a:pt x="9" y="0"/>
                    </a:moveTo>
                    <a:lnTo>
                      <a:pt x="22" y="2"/>
                    </a:lnTo>
                    <a:lnTo>
                      <a:pt x="27" y="8"/>
                    </a:lnTo>
                    <a:lnTo>
                      <a:pt x="33" y="10"/>
                    </a:lnTo>
                    <a:lnTo>
                      <a:pt x="31" y="11"/>
                    </a:lnTo>
                    <a:lnTo>
                      <a:pt x="27" y="13"/>
                    </a:lnTo>
                    <a:lnTo>
                      <a:pt x="14" y="15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8" y="7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97" name="Freeform 438"/>
              <p:cNvSpPr/>
              <p:nvPr/>
            </p:nvSpPr>
            <p:spPr>
              <a:xfrm>
                <a:off x="3762360" y="99684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1 h 9"/>
                  <a:gd name="GluePoint2X" fmla="*/ 3 w 3"/>
                  <a:gd name="GluePoint2Y" fmla="*/ 9 h 9"/>
                  <a:gd name="GluePoint3X" fmla="*/ 2 w 3"/>
                  <a:gd name="GluePoint3Y" fmla="*/ 5 h 9"/>
                  <a:gd name="GluePoint4X" fmla="*/ 0 w 3"/>
                  <a:gd name="GluePoint4Y" fmla="*/ 1 h 9"/>
                  <a:gd name="GluePoint5X" fmla="*/ 2 w 3"/>
                  <a:gd name="GluePoint5Y" fmla="*/ 1 h 9"/>
                  <a:gd name="GluePoint6X" fmla="*/ 2 w 3"/>
                  <a:gd name="GluePoint6Y" fmla="*/ 0 h 9"/>
                  <a:gd name="GluePoint7X" fmla="*/ 3 w 3"/>
                  <a:gd name="GluePoint7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1"/>
                    </a:moveTo>
                    <a:lnTo>
                      <a:pt x="3" y="9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98" name="Freeform 439"/>
              <p:cNvSpPr/>
              <p:nvPr/>
            </p:nvSpPr>
            <p:spPr>
              <a:xfrm>
                <a:off x="3757680" y="1023840"/>
                <a:ext cx="25200" cy="1080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0800"/>
                  <a:gd name="textAreaBottom" fmla="*/ 11160 h 10800"/>
                  <a:gd name="GluePoint1X" fmla="*/ 11 w 16"/>
                  <a:gd name="GluePoint1Y" fmla="*/ 0 h 7"/>
                  <a:gd name="GluePoint2X" fmla="*/ 8 w 16"/>
                  <a:gd name="GluePoint2Y" fmla="*/ 2 h 7"/>
                  <a:gd name="GluePoint3X" fmla="*/ 11 w 16"/>
                  <a:gd name="GluePoint3Y" fmla="*/ 4 h 7"/>
                  <a:gd name="GluePoint4X" fmla="*/ 16 w 16"/>
                  <a:gd name="GluePoint4Y" fmla="*/ 4 h 7"/>
                  <a:gd name="GluePoint5X" fmla="*/ 13 w 16"/>
                  <a:gd name="GluePoint5Y" fmla="*/ 7 h 7"/>
                  <a:gd name="GluePoint6X" fmla="*/ 2 w 16"/>
                  <a:gd name="GluePoint6Y" fmla="*/ 5 h 7"/>
                  <a:gd name="GluePoint7X" fmla="*/ 0 w 16"/>
                  <a:gd name="GluePoint7Y" fmla="*/ 4 h 7"/>
                  <a:gd name="GluePoint8X" fmla="*/ 2 w 16"/>
                  <a:gd name="GluePoint8Y" fmla="*/ 0 h 7"/>
                  <a:gd name="GluePoint9X" fmla="*/ 11 w 16"/>
                  <a:gd name="GluePoint9Y" fmla="*/ 0 h 7"/>
                  <a:gd name="GluePoint10X" fmla="*/ 11 w 16"/>
                  <a:gd name="GluePoint10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7">
                    <a:moveTo>
                      <a:pt x="11" y="0"/>
                    </a:moveTo>
                    <a:lnTo>
                      <a:pt x="8" y="2"/>
                    </a:lnTo>
                    <a:lnTo>
                      <a:pt x="11" y="4"/>
                    </a:lnTo>
                    <a:lnTo>
                      <a:pt x="16" y="4"/>
                    </a:lnTo>
                    <a:lnTo>
                      <a:pt x="13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199" name="Freeform 440"/>
              <p:cNvSpPr/>
              <p:nvPr/>
            </p:nvSpPr>
            <p:spPr>
              <a:xfrm>
                <a:off x="3705120" y="1044720"/>
                <a:ext cx="26640" cy="75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7560"/>
                  <a:gd name="textAreaBottom" fmla="*/ 7920 h 7560"/>
                  <a:gd name="GluePoint1X" fmla="*/ 3 w 17"/>
                  <a:gd name="GluePoint1Y" fmla="*/ 0 h 5"/>
                  <a:gd name="GluePoint2X" fmla="*/ 0 w 17"/>
                  <a:gd name="GluePoint2Y" fmla="*/ 4 h 5"/>
                  <a:gd name="GluePoint3X" fmla="*/ 8 w 17"/>
                  <a:gd name="GluePoint3Y" fmla="*/ 5 h 5"/>
                  <a:gd name="GluePoint4X" fmla="*/ 17 w 17"/>
                  <a:gd name="GluePoint4Y" fmla="*/ 4 h 5"/>
                  <a:gd name="GluePoint5X" fmla="*/ 15 w 17"/>
                  <a:gd name="GluePoint5Y" fmla="*/ 2 h 5"/>
                  <a:gd name="GluePoint6X" fmla="*/ 14 w 17"/>
                  <a:gd name="GluePoint6Y" fmla="*/ 0 h 5"/>
                  <a:gd name="GluePoint7X" fmla="*/ 3 w 17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7" h="5">
                    <a:moveTo>
                      <a:pt x="3" y="0"/>
                    </a:moveTo>
                    <a:lnTo>
                      <a:pt x="0" y="4"/>
                    </a:lnTo>
                    <a:lnTo>
                      <a:pt x="8" y="5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00" name="Freeform 441"/>
              <p:cNvSpPr/>
              <p:nvPr/>
            </p:nvSpPr>
            <p:spPr>
              <a:xfrm>
                <a:off x="3637080" y="1068480"/>
                <a:ext cx="43920" cy="75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7560"/>
                  <a:gd name="textAreaBottom" fmla="*/ 7920 h 7560"/>
                  <a:gd name="GluePoint1X" fmla="*/ 0 w 28"/>
                  <a:gd name="GluePoint1Y" fmla="*/ 1 h 5"/>
                  <a:gd name="GluePoint2X" fmla="*/ 0 w 28"/>
                  <a:gd name="GluePoint2Y" fmla="*/ 3 h 5"/>
                  <a:gd name="GluePoint3X" fmla="*/ 14 w 28"/>
                  <a:gd name="GluePoint3Y" fmla="*/ 5 h 5"/>
                  <a:gd name="GluePoint4X" fmla="*/ 28 w 28"/>
                  <a:gd name="GluePoint4Y" fmla="*/ 3 h 5"/>
                  <a:gd name="GluePoint5X" fmla="*/ 25 w 28"/>
                  <a:gd name="GluePoint5Y" fmla="*/ 1 h 5"/>
                  <a:gd name="GluePoint6X" fmla="*/ 8 w 28"/>
                  <a:gd name="GluePoint6Y" fmla="*/ 0 h 5"/>
                  <a:gd name="GluePoint7X" fmla="*/ 0 w 28"/>
                  <a:gd name="GluePoint7Y" fmla="*/ 1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8" h="5">
                    <a:moveTo>
                      <a:pt x="0" y="1"/>
                    </a:moveTo>
                    <a:lnTo>
                      <a:pt x="0" y="3"/>
                    </a:lnTo>
                    <a:lnTo>
                      <a:pt x="14" y="5"/>
                    </a:lnTo>
                    <a:lnTo>
                      <a:pt x="28" y="3"/>
                    </a:lnTo>
                    <a:lnTo>
                      <a:pt x="25" y="1"/>
                    </a:lnTo>
                    <a:lnTo>
                      <a:pt x="8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01" name="Freeform 442"/>
              <p:cNvSpPr/>
              <p:nvPr/>
            </p:nvSpPr>
            <p:spPr>
              <a:xfrm>
                <a:off x="3654360" y="1076400"/>
                <a:ext cx="42480" cy="612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6120"/>
                  <a:gd name="textAreaBottom" fmla="*/ 6480 h 6120"/>
                  <a:gd name="GluePoint1X" fmla="*/ 27 w 27"/>
                  <a:gd name="GluePoint1Y" fmla="*/ 1 h 4"/>
                  <a:gd name="GluePoint2X" fmla="*/ 24 w 27"/>
                  <a:gd name="GluePoint2Y" fmla="*/ 3 h 4"/>
                  <a:gd name="GluePoint3X" fmla="*/ 27 w 27"/>
                  <a:gd name="GluePoint3Y" fmla="*/ 4 h 4"/>
                  <a:gd name="GluePoint4X" fmla="*/ 24 w 27"/>
                  <a:gd name="GluePoint4Y" fmla="*/ 4 h 4"/>
                  <a:gd name="GluePoint5X" fmla="*/ 13 w 27"/>
                  <a:gd name="GluePoint5Y" fmla="*/ 1 h 4"/>
                  <a:gd name="GluePoint6X" fmla="*/ 3 w 27"/>
                  <a:gd name="GluePoint6Y" fmla="*/ 1 h 4"/>
                  <a:gd name="GluePoint7X" fmla="*/ 0 w 27"/>
                  <a:gd name="GluePoint7Y" fmla="*/ 1 h 4"/>
                  <a:gd name="GluePoint8X" fmla="*/ 14 w 27"/>
                  <a:gd name="GluePoint8Y" fmla="*/ 0 h 4"/>
                  <a:gd name="GluePoint9X" fmla="*/ 27 w 27"/>
                  <a:gd name="GluePoint9Y" fmla="*/ 1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4">
                    <a:moveTo>
                      <a:pt x="27" y="1"/>
                    </a:moveTo>
                    <a:lnTo>
                      <a:pt x="24" y="3"/>
                    </a:lnTo>
                    <a:lnTo>
                      <a:pt x="27" y="4"/>
                    </a:lnTo>
                    <a:lnTo>
                      <a:pt x="24" y="4"/>
                    </a:ln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4" y="0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02" name="Freeform 443"/>
              <p:cNvSpPr/>
              <p:nvPr/>
            </p:nvSpPr>
            <p:spPr>
              <a:xfrm>
                <a:off x="3654360" y="1081080"/>
                <a:ext cx="39240" cy="1404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14040"/>
                  <a:gd name="textAreaBottom" fmla="*/ 14400 h 14040"/>
                  <a:gd name="GluePoint1X" fmla="*/ 16 w 25"/>
                  <a:gd name="GluePoint1Y" fmla="*/ 1 h 9"/>
                  <a:gd name="GluePoint2X" fmla="*/ 25 w 25"/>
                  <a:gd name="GluePoint2Y" fmla="*/ 5 h 9"/>
                  <a:gd name="GluePoint3X" fmla="*/ 25 w 25"/>
                  <a:gd name="GluePoint3Y" fmla="*/ 6 h 9"/>
                  <a:gd name="GluePoint4X" fmla="*/ 17 w 25"/>
                  <a:gd name="GluePoint4Y" fmla="*/ 6 h 9"/>
                  <a:gd name="GluePoint5X" fmla="*/ 22 w 25"/>
                  <a:gd name="GluePoint5Y" fmla="*/ 8 h 9"/>
                  <a:gd name="GluePoint6X" fmla="*/ 22 w 25"/>
                  <a:gd name="GluePoint6Y" fmla="*/ 9 h 9"/>
                  <a:gd name="GluePoint7X" fmla="*/ 20 w 25"/>
                  <a:gd name="GluePoint7Y" fmla="*/ 9 h 9"/>
                  <a:gd name="GluePoint8X" fmla="*/ 5 w 25"/>
                  <a:gd name="GluePoint8Y" fmla="*/ 5 h 9"/>
                  <a:gd name="GluePoint9X" fmla="*/ 0 w 25"/>
                  <a:gd name="GluePoint9Y" fmla="*/ 3 h 9"/>
                  <a:gd name="GluePoint10X" fmla="*/ 0 w 25"/>
                  <a:gd name="GluePoint10Y" fmla="*/ 0 h 9"/>
                  <a:gd name="GluePoint11X" fmla="*/ 11 w 25"/>
                  <a:gd name="GluePoint11Y" fmla="*/ 0 h 9"/>
                  <a:gd name="GluePoint12X" fmla="*/ 16 w 25"/>
                  <a:gd name="GluePoint12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5" h="9">
                    <a:moveTo>
                      <a:pt x="16" y="1"/>
                    </a:moveTo>
                    <a:lnTo>
                      <a:pt x="25" y="5"/>
                    </a:lnTo>
                    <a:lnTo>
                      <a:pt x="25" y="6"/>
                    </a:lnTo>
                    <a:lnTo>
                      <a:pt x="17" y="6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03" name="Freeform 444"/>
              <p:cNvSpPr/>
              <p:nvPr/>
            </p:nvSpPr>
            <p:spPr>
              <a:xfrm>
                <a:off x="3581280" y="1122480"/>
                <a:ext cx="43920" cy="1224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12240"/>
                  <a:gd name="textAreaBottom" fmla="*/ 12600 h 12240"/>
                  <a:gd name="GluePoint1X" fmla="*/ 28 w 28"/>
                  <a:gd name="GluePoint1Y" fmla="*/ 1 h 8"/>
                  <a:gd name="GluePoint2X" fmla="*/ 28 w 28"/>
                  <a:gd name="GluePoint2Y" fmla="*/ 4 h 8"/>
                  <a:gd name="GluePoint3X" fmla="*/ 27 w 28"/>
                  <a:gd name="GluePoint3Y" fmla="*/ 6 h 8"/>
                  <a:gd name="GluePoint4X" fmla="*/ 0 w 28"/>
                  <a:gd name="GluePoint4Y" fmla="*/ 8 h 8"/>
                  <a:gd name="GluePoint5X" fmla="*/ 0 w 28"/>
                  <a:gd name="GluePoint5Y" fmla="*/ 4 h 8"/>
                  <a:gd name="GluePoint6X" fmla="*/ 11 w 28"/>
                  <a:gd name="GluePoint6Y" fmla="*/ 1 h 8"/>
                  <a:gd name="GluePoint7X" fmla="*/ 25 w 28"/>
                  <a:gd name="GluePoint7Y" fmla="*/ 0 h 8"/>
                  <a:gd name="GluePoint8X" fmla="*/ 28 w 28"/>
                  <a:gd name="GluePoint8Y" fmla="*/ 1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8" h="8">
                    <a:moveTo>
                      <a:pt x="28" y="1"/>
                    </a:moveTo>
                    <a:lnTo>
                      <a:pt x="28" y="4"/>
                    </a:lnTo>
                    <a:lnTo>
                      <a:pt x="27" y="6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1" y="1"/>
                    </a:lnTo>
                    <a:lnTo>
                      <a:pt x="25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04" name="Freeform 445"/>
              <p:cNvSpPr/>
              <p:nvPr/>
            </p:nvSpPr>
            <p:spPr>
              <a:xfrm>
                <a:off x="3616200" y="1225440"/>
                <a:ext cx="201240" cy="78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78840"/>
                  <a:gd name="textAreaBottom" fmla="*/ 79200 h 78840"/>
                  <a:gd name="GluePoint1X" fmla="*/ 35 w 127"/>
                  <a:gd name="GluePoint1Y" fmla="*/ 42 h 50"/>
                  <a:gd name="GluePoint2X" fmla="*/ 17 w 127"/>
                  <a:gd name="GluePoint2Y" fmla="*/ 39 h 50"/>
                  <a:gd name="GluePoint3X" fmla="*/ 29 w 127"/>
                  <a:gd name="GluePoint3Y" fmla="*/ 37 h 50"/>
                  <a:gd name="GluePoint4X" fmla="*/ 25 w 127"/>
                  <a:gd name="GluePoint4Y" fmla="*/ 36 h 50"/>
                  <a:gd name="GluePoint5X" fmla="*/ 25 w 127"/>
                  <a:gd name="GluePoint5Y" fmla="*/ 33 h 50"/>
                  <a:gd name="GluePoint6X" fmla="*/ 5 w 127"/>
                  <a:gd name="GluePoint6Y" fmla="*/ 28 h 50"/>
                  <a:gd name="GluePoint7X" fmla="*/ 19 w 127"/>
                  <a:gd name="GluePoint7Y" fmla="*/ 23 h 50"/>
                  <a:gd name="GluePoint8X" fmla="*/ 32 w 127"/>
                  <a:gd name="GluePoint8Y" fmla="*/ 21 h 50"/>
                  <a:gd name="GluePoint9X" fmla="*/ 22 w 127"/>
                  <a:gd name="GluePoint9Y" fmla="*/ 21 h 50"/>
                  <a:gd name="GluePoint10X" fmla="*/ 27 w 127"/>
                  <a:gd name="GluePoint10Y" fmla="*/ 17 h 50"/>
                  <a:gd name="GluePoint11X" fmla="*/ 19 w 127"/>
                  <a:gd name="GluePoint11Y" fmla="*/ 15 h 50"/>
                  <a:gd name="GluePoint12X" fmla="*/ 0 w 127"/>
                  <a:gd name="GluePoint12Y" fmla="*/ 18 h 50"/>
                  <a:gd name="GluePoint13X" fmla="*/ 8 w 127"/>
                  <a:gd name="GluePoint13Y" fmla="*/ 15 h 50"/>
                  <a:gd name="GluePoint14X" fmla="*/ 5 w 127"/>
                  <a:gd name="GluePoint14Y" fmla="*/ 12 h 50"/>
                  <a:gd name="GluePoint15X" fmla="*/ 16 w 127"/>
                  <a:gd name="GluePoint15Y" fmla="*/ 15 h 50"/>
                  <a:gd name="GluePoint16X" fmla="*/ 16 w 127"/>
                  <a:gd name="GluePoint16Y" fmla="*/ 12 h 50"/>
                  <a:gd name="GluePoint17X" fmla="*/ 13 w 127"/>
                  <a:gd name="GluePoint17Y" fmla="*/ 10 h 50"/>
                  <a:gd name="GluePoint18X" fmla="*/ 13 w 127"/>
                  <a:gd name="GluePoint18Y" fmla="*/ 9 h 50"/>
                  <a:gd name="GluePoint19X" fmla="*/ 14 w 127"/>
                  <a:gd name="GluePoint19Y" fmla="*/ 9 h 50"/>
                  <a:gd name="GluePoint20X" fmla="*/ 19 w 127"/>
                  <a:gd name="GluePoint20Y" fmla="*/ 7 h 50"/>
                  <a:gd name="GluePoint21X" fmla="*/ 22 w 127"/>
                  <a:gd name="GluePoint21Y" fmla="*/ 9 h 50"/>
                  <a:gd name="GluePoint22X" fmla="*/ 24 w 127"/>
                  <a:gd name="GluePoint22Y" fmla="*/ 10 h 50"/>
                  <a:gd name="GluePoint23X" fmla="*/ 27 w 127"/>
                  <a:gd name="GluePoint23Y" fmla="*/ 10 h 50"/>
                  <a:gd name="GluePoint24X" fmla="*/ 21 w 127"/>
                  <a:gd name="GluePoint24Y" fmla="*/ 5 h 50"/>
                  <a:gd name="GluePoint25X" fmla="*/ 25 w 127"/>
                  <a:gd name="GluePoint25Y" fmla="*/ 5 h 50"/>
                  <a:gd name="GluePoint26X" fmla="*/ 19 w 127"/>
                  <a:gd name="GluePoint26Y" fmla="*/ 4 h 50"/>
                  <a:gd name="GluePoint27X" fmla="*/ 27 w 127"/>
                  <a:gd name="GluePoint27Y" fmla="*/ 2 h 50"/>
                  <a:gd name="GluePoint28X" fmla="*/ 37 w 127"/>
                  <a:gd name="GluePoint28Y" fmla="*/ 10 h 50"/>
                  <a:gd name="GluePoint29X" fmla="*/ 38 w 127"/>
                  <a:gd name="GluePoint29Y" fmla="*/ 12 h 50"/>
                  <a:gd name="GluePoint30X" fmla="*/ 37 w 127"/>
                  <a:gd name="GluePoint30Y" fmla="*/ 15 h 50"/>
                  <a:gd name="GluePoint31X" fmla="*/ 38 w 127"/>
                  <a:gd name="GluePoint31Y" fmla="*/ 15 h 50"/>
                  <a:gd name="GluePoint32X" fmla="*/ 37 w 127"/>
                  <a:gd name="GluePoint32Y" fmla="*/ 18 h 50"/>
                  <a:gd name="GluePoint33X" fmla="*/ 38 w 127"/>
                  <a:gd name="GluePoint33Y" fmla="*/ 21 h 50"/>
                  <a:gd name="GluePoint34X" fmla="*/ 43 w 127"/>
                  <a:gd name="GluePoint34Y" fmla="*/ 18 h 50"/>
                  <a:gd name="GluePoint35X" fmla="*/ 48 w 127"/>
                  <a:gd name="GluePoint35Y" fmla="*/ 17 h 50"/>
                  <a:gd name="GluePoint36X" fmla="*/ 51 w 127"/>
                  <a:gd name="GluePoint36Y" fmla="*/ 12 h 50"/>
                  <a:gd name="GluePoint37X" fmla="*/ 51 w 127"/>
                  <a:gd name="GluePoint37Y" fmla="*/ 7 h 50"/>
                  <a:gd name="GluePoint38X" fmla="*/ 60 w 127"/>
                  <a:gd name="GluePoint38Y" fmla="*/ 10 h 50"/>
                  <a:gd name="GluePoint39X" fmla="*/ 70 w 127"/>
                  <a:gd name="GluePoint39Y" fmla="*/ 7 h 50"/>
                  <a:gd name="GluePoint40X" fmla="*/ 76 w 127"/>
                  <a:gd name="GluePoint40Y" fmla="*/ 12 h 50"/>
                  <a:gd name="GluePoint41X" fmla="*/ 78 w 127"/>
                  <a:gd name="GluePoint41Y" fmla="*/ 7 h 50"/>
                  <a:gd name="GluePoint42X" fmla="*/ 84 w 127"/>
                  <a:gd name="GluePoint42Y" fmla="*/ 9 h 50"/>
                  <a:gd name="GluePoint43X" fmla="*/ 95 w 127"/>
                  <a:gd name="GluePoint43Y" fmla="*/ 7 h 50"/>
                  <a:gd name="GluePoint44X" fmla="*/ 98 w 127"/>
                  <a:gd name="GluePoint44Y" fmla="*/ 0 h 50"/>
                  <a:gd name="GluePoint45X" fmla="*/ 103 w 127"/>
                  <a:gd name="GluePoint45Y" fmla="*/ 5 h 50"/>
                  <a:gd name="GluePoint46X" fmla="*/ 116 w 127"/>
                  <a:gd name="GluePoint46Y" fmla="*/ 4 h 50"/>
                  <a:gd name="GluePoint47X" fmla="*/ 110 w 127"/>
                  <a:gd name="GluePoint47Y" fmla="*/ 7 h 50"/>
                  <a:gd name="GluePoint48X" fmla="*/ 114 w 127"/>
                  <a:gd name="GluePoint48Y" fmla="*/ 9 h 50"/>
                  <a:gd name="GluePoint49X" fmla="*/ 114 w 127"/>
                  <a:gd name="GluePoint49Y" fmla="*/ 13 h 50"/>
                  <a:gd name="GluePoint50X" fmla="*/ 119 w 127"/>
                  <a:gd name="GluePoint50Y" fmla="*/ 15 h 50"/>
                  <a:gd name="GluePoint51X" fmla="*/ 122 w 127"/>
                  <a:gd name="GluePoint51Y" fmla="*/ 13 h 50"/>
                  <a:gd name="GluePoint52X" fmla="*/ 124 w 127"/>
                  <a:gd name="GluePoint52Y" fmla="*/ 20 h 50"/>
                  <a:gd name="GluePoint53X" fmla="*/ 127 w 127"/>
                  <a:gd name="GluePoint53Y" fmla="*/ 21 h 50"/>
                  <a:gd name="GluePoint54X" fmla="*/ 124 w 127"/>
                  <a:gd name="GluePoint54Y" fmla="*/ 26 h 50"/>
                  <a:gd name="GluePoint55X" fmla="*/ 114 w 127"/>
                  <a:gd name="GluePoint55Y" fmla="*/ 31 h 50"/>
                  <a:gd name="GluePoint56X" fmla="*/ 110 w 127"/>
                  <a:gd name="GluePoint56Y" fmla="*/ 36 h 50"/>
                  <a:gd name="GluePoint57X" fmla="*/ 105 w 127"/>
                  <a:gd name="GluePoint57Y" fmla="*/ 36 h 50"/>
                  <a:gd name="GluePoint58X" fmla="*/ 84 w 127"/>
                  <a:gd name="GluePoint58Y" fmla="*/ 41 h 50"/>
                  <a:gd name="GluePoint59X" fmla="*/ 64 w 127"/>
                  <a:gd name="GluePoint59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27" h="50">
                    <a:moveTo>
                      <a:pt x="48" y="47"/>
                    </a:moveTo>
                    <a:lnTo>
                      <a:pt x="35" y="42"/>
                    </a:lnTo>
                    <a:lnTo>
                      <a:pt x="17" y="42"/>
                    </a:lnTo>
                    <a:lnTo>
                      <a:pt x="17" y="39"/>
                    </a:lnTo>
                    <a:lnTo>
                      <a:pt x="21" y="41"/>
                    </a:lnTo>
                    <a:lnTo>
                      <a:pt x="29" y="37"/>
                    </a:lnTo>
                    <a:lnTo>
                      <a:pt x="29" y="34"/>
                    </a:lnTo>
                    <a:lnTo>
                      <a:pt x="25" y="36"/>
                    </a:lnTo>
                    <a:lnTo>
                      <a:pt x="30" y="31"/>
                    </a:lnTo>
                    <a:lnTo>
                      <a:pt x="25" y="33"/>
                    </a:lnTo>
                    <a:lnTo>
                      <a:pt x="21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19" y="23"/>
                    </a:lnTo>
                    <a:lnTo>
                      <a:pt x="29" y="25"/>
                    </a:lnTo>
                    <a:lnTo>
                      <a:pt x="32" y="21"/>
                    </a:lnTo>
                    <a:lnTo>
                      <a:pt x="29" y="23"/>
                    </a:lnTo>
                    <a:lnTo>
                      <a:pt x="22" y="21"/>
                    </a:lnTo>
                    <a:lnTo>
                      <a:pt x="32" y="18"/>
                    </a:lnTo>
                    <a:lnTo>
                      <a:pt x="27" y="17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10" y="18"/>
                    </a:lnTo>
                    <a:lnTo>
                      <a:pt x="0" y="18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2"/>
                    </a:lnTo>
                    <a:lnTo>
                      <a:pt x="11" y="15"/>
                    </a:lnTo>
                    <a:lnTo>
                      <a:pt x="16" y="15"/>
                    </a:lnTo>
                    <a:lnTo>
                      <a:pt x="14" y="13"/>
                    </a:lnTo>
                    <a:lnTo>
                      <a:pt x="16" y="12"/>
                    </a:lnTo>
                    <a:lnTo>
                      <a:pt x="10" y="12"/>
                    </a:lnTo>
                    <a:lnTo>
                      <a:pt x="13" y="10"/>
                    </a:lnTo>
                    <a:lnTo>
                      <a:pt x="10" y="9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3" y="7"/>
                    </a:lnTo>
                    <a:lnTo>
                      <a:pt x="19" y="7"/>
                    </a:lnTo>
                    <a:lnTo>
                      <a:pt x="19" y="10"/>
                    </a:lnTo>
                    <a:lnTo>
                      <a:pt x="22" y="9"/>
                    </a:lnTo>
                    <a:lnTo>
                      <a:pt x="24" y="12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7" y="10"/>
                    </a:lnTo>
                    <a:lnTo>
                      <a:pt x="25" y="9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5" y="5"/>
                    </a:lnTo>
                    <a:lnTo>
                      <a:pt x="24" y="4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27" y="2"/>
                    </a:lnTo>
                    <a:lnTo>
                      <a:pt x="38" y="9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8" y="12"/>
                    </a:lnTo>
                    <a:lnTo>
                      <a:pt x="35" y="13"/>
                    </a:lnTo>
                    <a:lnTo>
                      <a:pt x="37" y="15"/>
                    </a:lnTo>
                    <a:lnTo>
                      <a:pt x="37" y="17"/>
                    </a:lnTo>
                    <a:lnTo>
                      <a:pt x="38" y="15"/>
                    </a:lnTo>
                    <a:lnTo>
                      <a:pt x="38" y="17"/>
                    </a:lnTo>
                    <a:lnTo>
                      <a:pt x="37" y="18"/>
                    </a:lnTo>
                    <a:lnTo>
                      <a:pt x="38" y="18"/>
                    </a:lnTo>
                    <a:lnTo>
                      <a:pt x="38" y="21"/>
                    </a:lnTo>
                    <a:lnTo>
                      <a:pt x="40" y="18"/>
                    </a:lnTo>
                    <a:lnTo>
                      <a:pt x="43" y="18"/>
                    </a:lnTo>
                    <a:lnTo>
                      <a:pt x="44" y="15"/>
                    </a:lnTo>
                    <a:lnTo>
                      <a:pt x="48" y="17"/>
                    </a:lnTo>
                    <a:lnTo>
                      <a:pt x="49" y="15"/>
                    </a:lnTo>
                    <a:lnTo>
                      <a:pt x="51" y="12"/>
                    </a:lnTo>
                    <a:lnTo>
                      <a:pt x="49" y="7"/>
                    </a:lnTo>
                    <a:lnTo>
                      <a:pt x="51" y="7"/>
                    </a:lnTo>
                    <a:lnTo>
                      <a:pt x="59" y="13"/>
                    </a:lnTo>
                    <a:lnTo>
                      <a:pt x="60" y="10"/>
                    </a:lnTo>
                    <a:lnTo>
                      <a:pt x="60" y="9"/>
                    </a:lnTo>
                    <a:lnTo>
                      <a:pt x="70" y="7"/>
                    </a:lnTo>
                    <a:lnTo>
                      <a:pt x="75" y="15"/>
                    </a:lnTo>
                    <a:lnTo>
                      <a:pt x="76" y="12"/>
                    </a:lnTo>
                    <a:lnTo>
                      <a:pt x="75" y="7"/>
                    </a:lnTo>
                    <a:lnTo>
                      <a:pt x="78" y="7"/>
                    </a:lnTo>
                    <a:lnTo>
                      <a:pt x="81" y="9"/>
                    </a:lnTo>
                    <a:lnTo>
                      <a:pt x="84" y="9"/>
                    </a:lnTo>
                    <a:lnTo>
                      <a:pt x="86" y="7"/>
                    </a:lnTo>
                    <a:lnTo>
                      <a:pt x="95" y="7"/>
                    </a:lnTo>
                    <a:lnTo>
                      <a:pt x="95" y="2"/>
                    </a:lnTo>
                    <a:lnTo>
                      <a:pt x="98" y="0"/>
                    </a:lnTo>
                    <a:lnTo>
                      <a:pt x="103" y="4"/>
                    </a:lnTo>
                    <a:lnTo>
                      <a:pt x="103" y="5"/>
                    </a:lnTo>
                    <a:lnTo>
                      <a:pt x="106" y="7"/>
                    </a:lnTo>
                    <a:lnTo>
                      <a:pt x="116" y="4"/>
                    </a:lnTo>
                    <a:lnTo>
                      <a:pt x="118" y="4"/>
                    </a:lnTo>
                    <a:lnTo>
                      <a:pt x="110" y="7"/>
                    </a:lnTo>
                    <a:lnTo>
                      <a:pt x="111" y="9"/>
                    </a:lnTo>
                    <a:lnTo>
                      <a:pt x="114" y="9"/>
                    </a:lnTo>
                    <a:lnTo>
                      <a:pt x="116" y="10"/>
                    </a:lnTo>
                    <a:lnTo>
                      <a:pt x="114" y="13"/>
                    </a:lnTo>
                    <a:lnTo>
                      <a:pt x="119" y="13"/>
                    </a:lnTo>
                    <a:lnTo>
                      <a:pt x="119" y="15"/>
                    </a:lnTo>
                    <a:lnTo>
                      <a:pt x="122" y="15"/>
                    </a:lnTo>
                    <a:lnTo>
                      <a:pt x="122" y="13"/>
                    </a:lnTo>
                    <a:lnTo>
                      <a:pt x="125" y="18"/>
                    </a:lnTo>
                    <a:lnTo>
                      <a:pt x="124" y="20"/>
                    </a:lnTo>
                    <a:lnTo>
                      <a:pt x="125" y="21"/>
                    </a:lnTo>
                    <a:lnTo>
                      <a:pt x="127" y="21"/>
                    </a:lnTo>
                    <a:lnTo>
                      <a:pt x="127" y="23"/>
                    </a:lnTo>
                    <a:lnTo>
                      <a:pt x="124" y="26"/>
                    </a:lnTo>
                    <a:lnTo>
                      <a:pt x="116" y="29"/>
                    </a:lnTo>
                    <a:lnTo>
                      <a:pt x="114" y="31"/>
                    </a:lnTo>
                    <a:lnTo>
                      <a:pt x="119" y="29"/>
                    </a:lnTo>
                    <a:lnTo>
                      <a:pt x="110" y="36"/>
                    </a:lnTo>
                    <a:lnTo>
                      <a:pt x="105" y="33"/>
                    </a:lnTo>
                    <a:lnTo>
                      <a:pt x="105" y="36"/>
                    </a:lnTo>
                    <a:lnTo>
                      <a:pt x="92" y="41"/>
                    </a:lnTo>
                    <a:lnTo>
                      <a:pt x="84" y="41"/>
                    </a:lnTo>
                    <a:lnTo>
                      <a:pt x="71" y="49"/>
                    </a:lnTo>
                    <a:lnTo>
                      <a:pt x="64" y="50"/>
                    </a:lnTo>
                    <a:lnTo>
                      <a:pt x="48" y="4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05" name="Freeform 446"/>
              <p:cNvSpPr/>
              <p:nvPr/>
            </p:nvSpPr>
            <p:spPr>
              <a:xfrm>
                <a:off x="2930400" y="866880"/>
                <a:ext cx="955440" cy="522000"/>
              </a:xfrm>
              <a:custGeom>
                <a:avLst/>
                <a:gdLst>
                  <a:gd name="textAreaLeft" fmla="*/ 0 w 955440"/>
                  <a:gd name="textAreaRight" fmla="*/ 955800 w 955440"/>
                  <a:gd name="textAreaTop" fmla="*/ 0 h 522000"/>
                  <a:gd name="textAreaBottom" fmla="*/ 522360 h 522000"/>
                  <a:gd name="GluePoint1X" fmla="*/ 189 w 602"/>
                  <a:gd name="GluePoint1Y" fmla="*/ 328 h 329"/>
                  <a:gd name="GluePoint2X" fmla="*/ 156 w 602"/>
                  <a:gd name="GluePoint2Y" fmla="*/ 318 h 329"/>
                  <a:gd name="GluePoint3X" fmla="*/ 135 w 602"/>
                  <a:gd name="GluePoint3Y" fmla="*/ 305 h 329"/>
                  <a:gd name="GluePoint4X" fmla="*/ 121 w 602"/>
                  <a:gd name="GluePoint4Y" fmla="*/ 284 h 329"/>
                  <a:gd name="GluePoint5X" fmla="*/ 129 w 602"/>
                  <a:gd name="GluePoint5Y" fmla="*/ 259 h 329"/>
                  <a:gd name="GluePoint6X" fmla="*/ 110 w 602"/>
                  <a:gd name="GluePoint6Y" fmla="*/ 251 h 329"/>
                  <a:gd name="GluePoint7X" fmla="*/ 108 w 602"/>
                  <a:gd name="GluePoint7Y" fmla="*/ 233 h 329"/>
                  <a:gd name="GluePoint8X" fmla="*/ 106 w 602"/>
                  <a:gd name="GluePoint8Y" fmla="*/ 215 h 329"/>
                  <a:gd name="GluePoint9X" fmla="*/ 140 w 602"/>
                  <a:gd name="GluePoint9Y" fmla="*/ 201 h 329"/>
                  <a:gd name="GluePoint10X" fmla="*/ 157 w 602"/>
                  <a:gd name="GluePoint10Y" fmla="*/ 186 h 329"/>
                  <a:gd name="GluePoint11X" fmla="*/ 137 w 602"/>
                  <a:gd name="GluePoint11Y" fmla="*/ 172 h 329"/>
                  <a:gd name="GluePoint12X" fmla="*/ 162 w 602"/>
                  <a:gd name="GluePoint12Y" fmla="*/ 165 h 329"/>
                  <a:gd name="GluePoint13X" fmla="*/ 157 w 602"/>
                  <a:gd name="GluePoint13Y" fmla="*/ 151 h 329"/>
                  <a:gd name="GluePoint14X" fmla="*/ 114 w 602"/>
                  <a:gd name="GluePoint14Y" fmla="*/ 151 h 329"/>
                  <a:gd name="GluePoint15X" fmla="*/ 129 w 602"/>
                  <a:gd name="GluePoint15Y" fmla="*/ 127 h 329"/>
                  <a:gd name="GluePoint16X" fmla="*/ 125 w 602"/>
                  <a:gd name="GluePoint16Y" fmla="*/ 109 h 329"/>
                  <a:gd name="GluePoint17X" fmla="*/ 98 w 602"/>
                  <a:gd name="GluePoint17Y" fmla="*/ 91 h 329"/>
                  <a:gd name="GluePoint18X" fmla="*/ 24 w 602"/>
                  <a:gd name="GluePoint18Y" fmla="*/ 90 h 329"/>
                  <a:gd name="GluePoint19X" fmla="*/ 60 w 602"/>
                  <a:gd name="GluePoint19Y" fmla="*/ 74 h 329"/>
                  <a:gd name="GluePoint20X" fmla="*/ 21 w 602"/>
                  <a:gd name="GluePoint20Y" fmla="*/ 69 h 329"/>
                  <a:gd name="GluePoint21X" fmla="*/ 16 w 602"/>
                  <a:gd name="GluePoint21Y" fmla="*/ 56 h 329"/>
                  <a:gd name="GluePoint22X" fmla="*/ 95 w 602"/>
                  <a:gd name="GluePoint22Y" fmla="*/ 40 h 329"/>
                  <a:gd name="GluePoint23X" fmla="*/ 98 w 602"/>
                  <a:gd name="GluePoint23Y" fmla="*/ 30 h 329"/>
                  <a:gd name="GluePoint24X" fmla="*/ 179 w 602"/>
                  <a:gd name="GluePoint24Y" fmla="*/ 22 h 329"/>
                  <a:gd name="GluePoint25X" fmla="*/ 253 w 602"/>
                  <a:gd name="GluePoint25Y" fmla="*/ 17 h 329"/>
                  <a:gd name="GluePoint26X" fmla="*/ 308 w 602"/>
                  <a:gd name="GluePoint26Y" fmla="*/ 13 h 329"/>
                  <a:gd name="GluePoint27X" fmla="*/ 300 w 602"/>
                  <a:gd name="GluePoint27Y" fmla="*/ 8 h 329"/>
                  <a:gd name="GluePoint28X" fmla="*/ 356 w 602"/>
                  <a:gd name="GluePoint28Y" fmla="*/ 6 h 329"/>
                  <a:gd name="GluePoint29X" fmla="*/ 394 w 602"/>
                  <a:gd name="GluePoint29Y" fmla="*/ 0 h 329"/>
                  <a:gd name="GluePoint30X" fmla="*/ 410 w 602"/>
                  <a:gd name="GluePoint30Y" fmla="*/ 6 h 329"/>
                  <a:gd name="GluePoint31X" fmla="*/ 481 w 602"/>
                  <a:gd name="GluePoint31Y" fmla="*/ 6 h 329"/>
                  <a:gd name="GluePoint32X" fmla="*/ 400 w 602"/>
                  <a:gd name="GluePoint32Y" fmla="*/ 19 h 329"/>
                  <a:gd name="GluePoint33X" fmla="*/ 507 w 602"/>
                  <a:gd name="GluePoint33Y" fmla="*/ 16 h 329"/>
                  <a:gd name="GluePoint34X" fmla="*/ 532 w 602"/>
                  <a:gd name="GluePoint34Y" fmla="*/ 22 h 329"/>
                  <a:gd name="GluePoint35X" fmla="*/ 577 w 602"/>
                  <a:gd name="GluePoint35Y" fmla="*/ 29 h 329"/>
                  <a:gd name="GluePoint36X" fmla="*/ 523 w 602"/>
                  <a:gd name="GluePoint36Y" fmla="*/ 42 h 329"/>
                  <a:gd name="GluePoint37X" fmla="*/ 529 w 602"/>
                  <a:gd name="GluePoint37Y" fmla="*/ 48 h 329"/>
                  <a:gd name="GluePoint38X" fmla="*/ 503 w 602"/>
                  <a:gd name="GluePoint38Y" fmla="*/ 69 h 329"/>
                  <a:gd name="GluePoint39X" fmla="*/ 534 w 602"/>
                  <a:gd name="GluePoint39Y" fmla="*/ 74 h 329"/>
                  <a:gd name="GluePoint40X" fmla="*/ 507 w 602"/>
                  <a:gd name="GluePoint40Y" fmla="*/ 88 h 329"/>
                  <a:gd name="GluePoint41X" fmla="*/ 503 w 602"/>
                  <a:gd name="GluePoint41Y" fmla="*/ 101 h 329"/>
                  <a:gd name="GluePoint42X" fmla="*/ 489 w 602"/>
                  <a:gd name="GluePoint42Y" fmla="*/ 117 h 329"/>
                  <a:gd name="GluePoint43X" fmla="*/ 443 w 602"/>
                  <a:gd name="GluePoint43Y" fmla="*/ 128 h 329"/>
                  <a:gd name="GluePoint44X" fmla="*/ 451 w 602"/>
                  <a:gd name="GluePoint44Y" fmla="*/ 136 h 329"/>
                  <a:gd name="GluePoint45X" fmla="*/ 475 w 602"/>
                  <a:gd name="GluePoint45Y" fmla="*/ 154 h 329"/>
                  <a:gd name="GluePoint46X" fmla="*/ 469 w 602"/>
                  <a:gd name="GluePoint46Y" fmla="*/ 169 h 329"/>
                  <a:gd name="GluePoint47X" fmla="*/ 437 w 602"/>
                  <a:gd name="GluePoint47Y" fmla="*/ 154 h 329"/>
                  <a:gd name="GluePoint48X" fmla="*/ 399 w 602"/>
                  <a:gd name="GluePoint48Y" fmla="*/ 169 h 329"/>
                  <a:gd name="GluePoint49X" fmla="*/ 462 w 602"/>
                  <a:gd name="GluePoint49Y" fmla="*/ 177 h 329"/>
                  <a:gd name="GluePoint50X" fmla="*/ 432 w 602"/>
                  <a:gd name="GluePoint50Y" fmla="*/ 191 h 329"/>
                  <a:gd name="GluePoint51X" fmla="*/ 376 w 602"/>
                  <a:gd name="GluePoint51Y" fmla="*/ 204 h 329"/>
                  <a:gd name="GluePoint52X" fmla="*/ 354 w 602"/>
                  <a:gd name="GluePoint52Y" fmla="*/ 196 h 329"/>
                  <a:gd name="GluePoint53X" fmla="*/ 338 w 602"/>
                  <a:gd name="GluePoint53Y" fmla="*/ 212 h 329"/>
                  <a:gd name="GluePoint54X" fmla="*/ 311 w 602"/>
                  <a:gd name="GluePoint54Y" fmla="*/ 230 h 329"/>
                  <a:gd name="GluePoint55X" fmla="*/ 286 w 602"/>
                  <a:gd name="GluePoint55Y" fmla="*/ 236 h 329"/>
                  <a:gd name="GluePoint56X" fmla="*/ 272 w 602"/>
                  <a:gd name="GluePoint56Y" fmla="*/ 238 h 329"/>
                  <a:gd name="GluePoint57X" fmla="*/ 248 w 602"/>
                  <a:gd name="GluePoint57Y" fmla="*/ 251 h 329"/>
                  <a:gd name="GluePoint58X" fmla="*/ 229 w 602"/>
                  <a:gd name="GluePoint58Y" fmla="*/ 270 h 329"/>
                  <a:gd name="GluePoint59X" fmla="*/ 216 w 602"/>
                  <a:gd name="GluePoint59Y" fmla="*/ 280 h 3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602" h="329">
                    <a:moveTo>
                      <a:pt x="221" y="281"/>
                    </a:moveTo>
                    <a:lnTo>
                      <a:pt x="224" y="281"/>
                    </a:lnTo>
                    <a:lnTo>
                      <a:pt x="222" y="283"/>
                    </a:lnTo>
                    <a:lnTo>
                      <a:pt x="219" y="284"/>
                    </a:lnTo>
                    <a:lnTo>
                      <a:pt x="211" y="284"/>
                    </a:lnTo>
                    <a:lnTo>
                      <a:pt x="206" y="288"/>
                    </a:lnTo>
                    <a:lnTo>
                      <a:pt x="210" y="288"/>
                    </a:lnTo>
                    <a:lnTo>
                      <a:pt x="211" y="291"/>
                    </a:lnTo>
                    <a:lnTo>
                      <a:pt x="210" y="300"/>
                    </a:lnTo>
                    <a:lnTo>
                      <a:pt x="200" y="308"/>
                    </a:lnTo>
                    <a:lnTo>
                      <a:pt x="195" y="320"/>
                    </a:lnTo>
                    <a:lnTo>
                      <a:pt x="189" y="323"/>
                    </a:lnTo>
                    <a:lnTo>
                      <a:pt x="189" y="328"/>
                    </a:lnTo>
                    <a:lnTo>
                      <a:pt x="178" y="328"/>
                    </a:lnTo>
                    <a:lnTo>
                      <a:pt x="178" y="325"/>
                    </a:lnTo>
                    <a:lnTo>
                      <a:pt x="170" y="329"/>
                    </a:lnTo>
                    <a:lnTo>
                      <a:pt x="165" y="326"/>
                    </a:lnTo>
                    <a:lnTo>
                      <a:pt x="170" y="320"/>
                    </a:lnTo>
                    <a:lnTo>
                      <a:pt x="165" y="323"/>
                    </a:lnTo>
                    <a:lnTo>
                      <a:pt x="167" y="318"/>
                    </a:lnTo>
                    <a:lnTo>
                      <a:pt x="165" y="318"/>
                    </a:lnTo>
                    <a:lnTo>
                      <a:pt x="162" y="321"/>
                    </a:lnTo>
                    <a:lnTo>
                      <a:pt x="160" y="318"/>
                    </a:lnTo>
                    <a:lnTo>
                      <a:pt x="165" y="317"/>
                    </a:lnTo>
                    <a:lnTo>
                      <a:pt x="165" y="313"/>
                    </a:lnTo>
                    <a:lnTo>
                      <a:pt x="156" y="318"/>
                    </a:lnTo>
                    <a:lnTo>
                      <a:pt x="156" y="318"/>
                    </a:lnTo>
                    <a:lnTo>
                      <a:pt x="156" y="317"/>
                    </a:lnTo>
                    <a:lnTo>
                      <a:pt x="164" y="313"/>
                    </a:lnTo>
                    <a:lnTo>
                      <a:pt x="159" y="313"/>
                    </a:lnTo>
                    <a:lnTo>
                      <a:pt x="160" y="312"/>
                    </a:lnTo>
                    <a:lnTo>
                      <a:pt x="132" y="317"/>
                    </a:lnTo>
                    <a:lnTo>
                      <a:pt x="140" y="313"/>
                    </a:lnTo>
                    <a:lnTo>
                      <a:pt x="133" y="310"/>
                    </a:lnTo>
                    <a:lnTo>
                      <a:pt x="130" y="310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24" y="307"/>
                    </a:lnTo>
                    <a:lnTo>
                      <a:pt x="135" y="305"/>
                    </a:lnTo>
                    <a:lnTo>
                      <a:pt x="122" y="305"/>
                    </a:lnTo>
                    <a:lnTo>
                      <a:pt x="127" y="302"/>
                    </a:lnTo>
                    <a:lnTo>
                      <a:pt x="122" y="299"/>
                    </a:lnTo>
                    <a:lnTo>
                      <a:pt x="129" y="296"/>
                    </a:lnTo>
                    <a:lnTo>
                      <a:pt x="121" y="297"/>
                    </a:lnTo>
                    <a:lnTo>
                      <a:pt x="121" y="296"/>
                    </a:lnTo>
                    <a:lnTo>
                      <a:pt x="122" y="296"/>
                    </a:lnTo>
                    <a:lnTo>
                      <a:pt x="121" y="294"/>
                    </a:lnTo>
                    <a:lnTo>
                      <a:pt x="124" y="294"/>
                    </a:lnTo>
                    <a:lnTo>
                      <a:pt x="119" y="292"/>
                    </a:lnTo>
                    <a:lnTo>
                      <a:pt x="121" y="291"/>
                    </a:lnTo>
                    <a:lnTo>
                      <a:pt x="118" y="289"/>
                    </a:lnTo>
                    <a:lnTo>
                      <a:pt x="121" y="284"/>
                    </a:lnTo>
                    <a:lnTo>
                      <a:pt x="118" y="286"/>
                    </a:lnTo>
                    <a:lnTo>
                      <a:pt x="118" y="283"/>
                    </a:lnTo>
                    <a:lnTo>
                      <a:pt x="114" y="281"/>
                    </a:lnTo>
                    <a:lnTo>
                      <a:pt x="111" y="278"/>
                    </a:lnTo>
                    <a:lnTo>
                      <a:pt x="111" y="275"/>
                    </a:lnTo>
                    <a:lnTo>
                      <a:pt x="108" y="272"/>
                    </a:lnTo>
                    <a:lnTo>
                      <a:pt x="111" y="270"/>
                    </a:lnTo>
                    <a:lnTo>
                      <a:pt x="110" y="270"/>
                    </a:lnTo>
                    <a:lnTo>
                      <a:pt x="111" y="267"/>
                    </a:lnTo>
                    <a:lnTo>
                      <a:pt x="111" y="265"/>
                    </a:lnTo>
                    <a:lnTo>
                      <a:pt x="118" y="262"/>
                    </a:lnTo>
                    <a:lnTo>
                      <a:pt x="119" y="260"/>
                    </a:lnTo>
                    <a:lnTo>
                      <a:pt x="129" y="259"/>
                    </a:lnTo>
                    <a:lnTo>
                      <a:pt x="122" y="257"/>
                    </a:lnTo>
                    <a:lnTo>
                      <a:pt x="125" y="255"/>
                    </a:lnTo>
                    <a:lnTo>
                      <a:pt x="132" y="257"/>
                    </a:lnTo>
                    <a:lnTo>
                      <a:pt x="130" y="254"/>
                    </a:lnTo>
                    <a:lnTo>
                      <a:pt x="125" y="254"/>
                    </a:lnTo>
                    <a:lnTo>
                      <a:pt x="122" y="255"/>
                    </a:lnTo>
                    <a:lnTo>
                      <a:pt x="118" y="255"/>
                    </a:lnTo>
                    <a:lnTo>
                      <a:pt x="110" y="262"/>
                    </a:lnTo>
                    <a:lnTo>
                      <a:pt x="105" y="262"/>
                    </a:lnTo>
                    <a:lnTo>
                      <a:pt x="108" y="255"/>
                    </a:lnTo>
                    <a:lnTo>
                      <a:pt x="111" y="254"/>
                    </a:lnTo>
                    <a:lnTo>
                      <a:pt x="108" y="254"/>
                    </a:lnTo>
                    <a:lnTo>
                      <a:pt x="110" y="251"/>
                    </a:lnTo>
                    <a:lnTo>
                      <a:pt x="108" y="251"/>
                    </a:lnTo>
                    <a:lnTo>
                      <a:pt x="110" y="247"/>
                    </a:lnTo>
                    <a:lnTo>
                      <a:pt x="110" y="246"/>
                    </a:lnTo>
                    <a:lnTo>
                      <a:pt x="106" y="247"/>
                    </a:lnTo>
                    <a:lnTo>
                      <a:pt x="106" y="246"/>
                    </a:lnTo>
                    <a:lnTo>
                      <a:pt x="111" y="244"/>
                    </a:lnTo>
                    <a:lnTo>
                      <a:pt x="106" y="243"/>
                    </a:lnTo>
                    <a:lnTo>
                      <a:pt x="106" y="239"/>
                    </a:lnTo>
                    <a:lnTo>
                      <a:pt x="102" y="241"/>
                    </a:lnTo>
                    <a:lnTo>
                      <a:pt x="106" y="236"/>
                    </a:lnTo>
                    <a:lnTo>
                      <a:pt x="103" y="238"/>
                    </a:lnTo>
                    <a:lnTo>
                      <a:pt x="102" y="235"/>
                    </a:lnTo>
                    <a:lnTo>
                      <a:pt x="108" y="233"/>
                    </a:lnTo>
                    <a:lnTo>
                      <a:pt x="102" y="233"/>
                    </a:lnTo>
                    <a:lnTo>
                      <a:pt x="103" y="231"/>
                    </a:lnTo>
                    <a:lnTo>
                      <a:pt x="102" y="230"/>
                    </a:lnTo>
                    <a:lnTo>
                      <a:pt x="103" y="226"/>
                    </a:lnTo>
                    <a:lnTo>
                      <a:pt x="108" y="228"/>
                    </a:lnTo>
                    <a:lnTo>
                      <a:pt x="105" y="226"/>
                    </a:lnTo>
                    <a:lnTo>
                      <a:pt x="110" y="223"/>
                    </a:lnTo>
                    <a:lnTo>
                      <a:pt x="111" y="222"/>
                    </a:lnTo>
                    <a:lnTo>
                      <a:pt x="105" y="222"/>
                    </a:lnTo>
                    <a:lnTo>
                      <a:pt x="106" y="220"/>
                    </a:lnTo>
                    <a:lnTo>
                      <a:pt x="103" y="218"/>
                    </a:lnTo>
                    <a:lnTo>
                      <a:pt x="103" y="217"/>
                    </a:lnTo>
                    <a:lnTo>
                      <a:pt x="106" y="215"/>
                    </a:lnTo>
                    <a:lnTo>
                      <a:pt x="106" y="214"/>
                    </a:lnTo>
                    <a:lnTo>
                      <a:pt x="111" y="212"/>
                    </a:lnTo>
                    <a:lnTo>
                      <a:pt x="108" y="212"/>
                    </a:lnTo>
                    <a:lnTo>
                      <a:pt x="111" y="210"/>
                    </a:lnTo>
                    <a:lnTo>
                      <a:pt x="113" y="207"/>
                    </a:lnTo>
                    <a:lnTo>
                      <a:pt x="119" y="206"/>
                    </a:lnTo>
                    <a:lnTo>
                      <a:pt x="116" y="204"/>
                    </a:lnTo>
                    <a:lnTo>
                      <a:pt x="143" y="204"/>
                    </a:lnTo>
                    <a:lnTo>
                      <a:pt x="138" y="201"/>
                    </a:lnTo>
                    <a:lnTo>
                      <a:pt x="141" y="199"/>
                    </a:lnTo>
                    <a:lnTo>
                      <a:pt x="141" y="199"/>
                    </a:lnTo>
                    <a:lnTo>
                      <a:pt x="138" y="198"/>
                    </a:lnTo>
                    <a:lnTo>
                      <a:pt x="140" y="201"/>
                    </a:lnTo>
                    <a:lnTo>
                      <a:pt x="127" y="202"/>
                    </a:lnTo>
                    <a:lnTo>
                      <a:pt x="122" y="201"/>
                    </a:lnTo>
                    <a:lnTo>
                      <a:pt x="122" y="199"/>
                    </a:lnTo>
                    <a:lnTo>
                      <a:pt x="127" y="196"/>
                    </a:lnTo>
                    <a:lnTo>
                      <a:pt x="143" y="196"/>
                    </a:lnTo>
                    <a:lnTo>
                      <a:pt x="146" y="194"/>
                    </a:lnTo>
                    <a:lnTo>
                      <a:pt x="143" y="193"/>
                    </a:lnTo>
                    <a:lnTo>
                      <a:pt x="146" y="193"/>
                    </a:lnTo>
                    <a:lnTo>
                      <a:pt x="146" y="191"/>
                    </a:lnTo>
                    <a:lnTo>
                      <a:pt x="148" y="188"/>
                    </a:lnTo>
                    <a:lnTo>
                      <a:pt x="156" y="189"/>
                    </a:lnTo>
                    <a:lnTo>
                      <a:pt x="154" y="188"/>
                    </a:lnTo>
                    <a:lnTo>
                      <a:pt x="157" y="186"/>
                    </a:lnTo>
                    <a:lnTo>
                      <a:pt x="157" y="185"/>
                    </a:lnTo>
                    <a:lnTo>
                      <a:pt x="152" y="186"/>
                    </a:lnTo>
                    <a:lnTo>
                      <a:pt x="149" y="186"/>
                    </a:lnTo>
                    <a:lnTo>
                      <a:pt x="151" y="183"/>
                    </a:lnTo>
                    <a:lnTo>
                      <a:pt x="154" y="183"/>
                    </a:lnTo>
                    <a:lnTo>
                      <a:pt x="154" y="181"/>
                    </a:lnTo>
                    <a:lnTo>
                      <a:pt x="157" y="180"/>
                    </a:lnTo>
                    <a:lnTo>
                      <a:pt x="157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2" y="175"/>
                    </a:lnTo>
                    <a:lnTo>
                      <a:pt x="140" y="173"/>
                    </a:lnTo>
                    <a:lnTo>
                      <a:pt x="137" y="172"/>
                    </a:lnTo>
                    <a:lnTo>
                      <a:pt x="125" y="170"/>
                    </a:lnTo>
                    <a:lnTo>
                      <a:pt x="121" y="165"/>
                    </a:lnTo>
                    <a:lnTo>
                      <a:pt x="127" y="164"/>
                    </a:lnTo>
                    <a:lnTo>
                      <a:pt x="140" y="164"/>
                    </a:lnTo>
                    <a:lnTo>
                      <a:pt x="149" y="169"/>
                    </a:lnTo>
                    <a:lnTo>
                      <a:pt x="160" y="170"/>
                    </a:lnTo>
                    <a:lnTo>
                      <a:pt x="160" y="169"/>
                    </a:lnTo>
                    <a:lnTo>
                      <a:pt x="157" y="169"/>
                    </a:lnTo>
                    <a:lnTo>
                      <a:pt x="156" y="167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2" y="164"/>
                    </a:lnTo>
                    <a:lnTo>
                      <a:pt x="152" y="161"/>
                    </a:lnTo>
                    <a:lnTo>
                      <a:pt x="157" y="161"/>
                    </a:lnTo>
                    <a:lnTo>
                      <a:pt x="157" y="161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49" y="159"/>
                    </a:lnTo>
                    <a:lnTo>
                      <a:pt x="156" y="156"/>
                    </a:lnTo>
                    <a:lnTo>
                      <a:pt x="146" y="159"/>
                    </a:lnTo>
                    <a:lnTo>
                      <a:pt x="151" y="156"/>
                    </a:lnTo>
                    <a:lnTo>
                      <a:pt x="154" y="154"/>
                    </a:lnTo>
                    <a:lnTo>
                      <a:pt x="143" y="154"/>
                    </a:lnTo>
                    <a:lnTo>
                      <a:pt x="157" y="151"/>
                    </a:lnTo>
                    <a:lnTo>
                      <a:pt x="143" y="151"/>
                    </a:lnTo>
                    <a:lnTo>
                      <a:pt x="146" y="148"/>
                    </a:lnTo>
                    <a:lnTo>
                      <a:pt x="143" y="149"/>
                    </a:lnTo>
                    <a:lnTo>
                      <a:pt x="141" y="146"/>
                    </a:lnTo>
                    <a:lnTo>
                      <a:pt x="140" y="149"/>
                    </a:lnTo>
                    <a:lnTo>
                      <a:pt x="132" y="151"/>
                    </a:lnTo>
                    <a:lnTo>
                      <a:pt x="133" y="153"/>
                    </a:lnTo>
                    <a:lnTo>
                      <a:pt x="132" y="154"/>
                    </a:lnTo>
                    <a:lnTo>
                      <a:pt x="125" y="156"/>
                    </a:lnTo>
                    <a:lnTo>
                      <a:pt x="119" y="154"/>
                    </a:lnTo>
                    <a:lnTo>
                      <a:pt x="118" y="154"/>
                    </a:lnTo>
                    <a:lnTo>
                      <a:pt x="114" y="153"/>
                    </a:lnTo>
                    <a:lnTo>
                      <a:pt x="114" y="151"/>
                    </a:lnTo>
                    <a:lnTo>
                      <a:pt x="118" y="149"/>
                    </a:lnTo>
                    <a:lnTo>
                      <a:pt x="122" y="148"/>
                    </a:lnTo>
                    <a:lnTo>
                      <a:pt x="119" y="146"/>
                    </a:lnTo>
                    <a:lnTo>
                      <a:pt x="130" y="141"/>
                    </a:lnTo>
                    <a:lnTo>
                      <a:pt x="130" y="140"/>
                    </a:lnTo>
                    <a:lnTo>
                      <a:pt x="132" y="140"/>
                    </a:lnTo>
                    <a:lnTo>
                      <a:pt x="133" y="136"/>
                    </a:lnTo>
                    <a:lnTo>
                      <a:pt x="137" y="135"/>
                    </a:lnTo>
                    <a:lnTo>
                      <a:pt x="127" y="132"/>
                    </a:lnTo>
                    <a:lnTo>
                      <a:pt x="132" y="130"/>
                    </a:lnTo>
                    <a:lnTo>
                      <a:pt x="130" y="128"/>
                    </a:lnTo>
                    <a:lnTo>
                      <a:pt x="135" y="127"/>
                    </a:lnTo>
                    <a:lnTo>
                      <a:pt x="129" y="127"/>
                    </a:lnTo>
                    <a:lnTo>
                      <a:pt x="132" y="125"/>
                    </a:lnTo>
                    <a:lnTo>
                      <a:pt x="127" y="124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2" y="120"/>
                    </a:lnTo>
                    <a:lnTo>
                      <a:pt x="129" y="119"/>
                    </a:lnTo>
                    <a:lnTo>
                      <a:pt x="130" y="117"/>
                    </a:lnTo>
                    <a:lnTo>
                      <a:pt x="127" y="117"/>
                    </a:lnTo>
                    <a:lnTo>
                      <a:pt x="130" y="114"/>
                    </a:lnTo>
                    <a:lnTo>
                      <a:pt x="125" y="114"/>
                    </a:lnTo>
                    <a:lnTo>
                      <a:pt x="125" y="112"/>
                    </a:lnTo>
                    <a:lnTo>
                      <a:pt x="132" y="111"/>
                    </a:lnTo>
                    <a:lnTo>
                      <a:pt x="125" y="109"/>
                    </a:lnTo>
                    <a:lnTo>
                      <a:pt x="125" y="107"/>
                    </a:lnTo>
                    <a:lnTo>
                      <a:pt x="127" y="106"/>
                    </a:lnTo>
                    <a:lnTo>
                      <a:pt x="118" y="103"/>
                    </a:lnTo>
                    <a:lnTo>
                      <a:pt x="118" y="99"/>
                    </a:lnTo>
                    <a:lnTo>
                      <a:pt x="114" y="99"/>
                    </a:lnTo>
                    <a:lnTo>
                      <a:pt x="119" y="96"/>
                    </a:lnTo>
                    <a:lnTo>
                      <a:pt x="118" y="95"/>
                    </a:lnTo>
                    <a:lnTo>
                      <a:pt x="114" y="95"/>
                    </a:lnTo>
                    <a:lnTo>
                      <a:pt x="113" y="93"/>
                    </a:lnTo>
                    <a:lnTo>
                      <a:pt x="106" y="93"/>
                    </a:lnTo>
                    <a:lnTo>
                      <a:pt x="108" y="91"/>
                    </a:lnTo>
                    <a:lnTo>
                      <a:pt x="100" y="90"/>
                    </a:lnTo>
                    <a:lnTo>
                      <a:pt x="98" y="91"/>
                    </a:lnTo>
                    <a:lnTo>
                      <a:pt x="97" y="90"/>
                    </a:lnTo>
                    <a:lnTo>
                      <a:pt x="76" y="87"/>
                    </a:lnTo>
                    <a:lnTo>
                      <a:pt x="70" y="90"/>
                    </a:lnTo>
                    <a:lnTo>
                      <a:pt x="68" y="87"/>
                    </a:lnTo>
                    <a:lnTo>
                      <a:pt x="52" y="91"/>
                    </a:lnTo>
                    <a:lnTo>
                      <a:pt x="49" y="90"/>
                    </a:lnTo>
                    <a:lnTo>
                      <a:pt x="52" y="88"/>
                    </a:lnTo>
                    <a:lnTo>
                      <a:pt x="48" y="87"/>
                    </a:lnTo>
                    <a:lnTo>
                      <a:pt x="44" y="90"/>
                    </a:lnTo>
                    <a:lnTo>
                      <a:pt x="38" y="88"/>
                    </a:lnTo>
                    <a:lnTo>
                      <a:pt x="33" y="90"/>
                    </a:lnTo>
                    <a:lnTo>
                      <a:pt x="40" y="93"/>
                    </a:lnTo>
                    <a:lnTo>
                      <a:pt x="24" y="90"/>
                    </a:lnTo>
                    <a:lnTo>
                      <a:pt x="13" y="85"/>
                    </a:lnTo>
                    <a:lnTo>
                      <a:pt x="30" y="82"/>
                    </a:lnTo>
                    <a:lnTo>
                      <a:pt x="13" y="80"/>
                    </a:lnTo>
                    <a:lnTo>
                      <a:pt x="13" y="80"/>
                    </a:lnTo>
                    <a:lnTo>
                      <a:pt x="19" y="77"/>
                    </a:lnTo>
                    <a:lnTo>
                      <a:pt x="17" y="77"/>
                    </a:lnTo>
                    <a:lnTo>
                      <a:pt x="11" y="80"/>
                    </a:lnTo>
                    <a:lnTo>
                      <a:pt x="6" y="80"/>
                    </a:lnTo>
                    <a:lnTo>
                      <a:pt x="0" y="79"/>
                    </a:lnTo>
                    <a:lnTo>
                      <a:pt x="2" y="77"/>
                    </a:lnTo>
                    <a:lnTo>
                      <a:pt x="14" y="74"/>
                    </a:lnTo>
                    <a:lnTo>
                      <a:pt x="52" y="75"/>
                    </a:lnTo>
                    <a:lnTo>
                      <a:pt x="60" y="74"/>
                    </a:lnTo>
                    <a:lnTo>
                      <a:pt x="56" y="72"/>
                    </a:lnTo>
                    <a:lnTo>
                      <a:pt x="62" y="70"/>
                    </a:lnTo>
                    <a:lnTo>
                      <a:pt x="64" y="70"/>
                    </a:lnTo>
                    <a:lnTo>
                      <a:pt x="62" y="69"/>
                    </a:lnTo>
                    <a:lnTo>
                      <a:pt x="56" y="69"/>
                    </a:lnTo>
                    <a:lnTo>
                      <a:pt x="56" y="69"/>
                    </a:lnTo>
                    <a:lnTo>
                      <a:pt x="57" y="67"/>
                    </a:lnTo>
                    <a:lnTo>
                      <a:pt x="44" y="70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0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7" y="67"/>
                    </a:lnTo>
                    <a:lnTo>
                      <a:pt x="17" y="69"/>
                    </a:lnTo>
                    <a:lnTo>
                      <a:pt x="24" y="66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3" y="66"/>
                    </a:lnTo>
                    <a:lnTo>
                      <a:pt x="3" y="66"/>
                    </a:lnTo>
                    <a:lnTo>
                      <a:pt x="5" y="64"/>
                    </a:lnTo>
                    <a:lnTo>
                      <a:pt x="0" y="62"/>
                    </a:lnTo>
                    <a:lnTo>
                      <a:pt x="5" y="61"/>
                    </a:lnTo>
                    <a:lnTo>
                      <a:pt x="3" y="59"/>
                    </a:lnTo>
                    <a:lnTo>
                      <a:pt x="6" y="58"/>
                    </a:lnTo>
                    <a:lnTo>
                      <a:pt x="16" y="56"/>
                    </a:lnTo>
                    <a:lnTo>
                      <a:pt x="24" y="56"/>
                    </a:lnTo>
                    <a:lnTo>
                      <a:pt x="27" y="54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51" y="51"/>
                    </a:lnTo>
                    <a:lnTo>
                      <a:pt x="67" y="50"/>
                    </a:lnTo>
                    <a:lnTo>
                      <a:pt x="78" y="51"/>
                    </a:lnTo>
                    <a:lnTo>
                      <a:pt x="94" y="45"/>
                    </a:lnTo>
                    <a:lnTo>
                      <a:pt x="94" y="43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102" y="42"/>
                    </a:lnTo>
                    <a:lnTo>
                      <a:pt x="95" y="40"/>
                    </a:lnTo>
                    <a:lnTo>
                      <a:pt x="110" y="38"/>
                    </a:lnTo>
                    <a:lnTo>
                      <a:pt x="106" y="37"/>
                    </a:lnTo>
                    <a:lnTo>
                      <a:pt x="102" y="38"/>
                    </a:lnTo>
                    <a:lnTo>
                      <a:pt x="94" y="38"/>
                    </a:lnTo>
                    <a:lnTo>
                      <a:pt x="87" y="40"/>
                    </a:lnTo>
                    <a:lnTo>
                      <a:pt x="84" y="38"/>
                    </a:lnTo>
                    <a:lnTo>
                      <a:pt x="76" y="38"/>
                    </a:lnTo>
                    <a:lnTo>
                      <a:pt x="73" y="37"/>
                    </a:lnTo>
                    <a:lnTo>
                      <a:pt x="75" y="35"/>
                    </a:lnTo>
                    <a:lnTo>
                      <a:pt x="83" y="34"/>
                    </a:lnTo>
                    <a:lnTo>
                      <a:pt x="87" y="32"/>
                    </a:lnTo>
                    <a:lnTo>
                      <a:pt x="98" y="32"/>
                    </a:lnTo>
                    <a:lnTo>
                      <a:pt x="98" y="30"/>
                    </a:lnTo>
                    <a:lnTo>
                      <a:pt x="116" y="25"/>
                    </a:lnTo>
                    <a:lnTo>
                      <a:pt x="124" y="25"/>
                    </a:lnTo>
                    <a:lnTo>
                      <a:pt x="135" y="27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6" y="22"/>
                    </a:lnTo>
                    <a:lnTo>
                      <a:pt x="143" y="19"/>
                    </a:lnTo>
                    <a:lnTo>
                      <a:pt x="156" y="17"/>
                    </a:lnTo>
                    <a:lnTo>
                      <a:pt x="165" y="19"/>
                    </a:lnTo>
                    <a:lnTo>
                      <a:pt x="167" y="21"/>
                    </a:lnTo>
                    <a:lnTo>
                      <a:pt x="179" y="24"/>
                    </a:lnTo>
                    <a:lnTo>
                      <a:pt x="181" y="22"/>
                    </a:lnTo>
                    <a:lnTo>
                      <a:pt x="179" y="22"/>
                    </a:lnTo>
                    <a:lnTo>
                      <a:pt x="162" y="17"/>
                    </a:lnTo>
                    <a:lnTo>
                      <a:pt x="211" y="13"/>
                    </a:lnTo>
                    <a:lnTo>
                      <a:pt x="216" y="16"/>
                    </a:lnTo>
                    <a:lnTo>
                      <a:pt x="218" y="17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22" y="19"/>
                    </a:lnTo>
                    <a:lnTo>
                      <a:pt x="222" y="17"/>
                    </a:lnTo>
                    <a:lnTo>
                      <a:pt x="248" y="21"/>
                    </a:lnTo>
                    <a:lnTo>
                      <a:pt x="240" y="17"/>
                    </a:lnTo>
                    <a:lnTo>
                      <a:pt x="253" y="17"/>
                    </a:lnTo>
                    <a:lnTo>
                      <a:pt x="243" y="14"/>
                    </a:lnTo>
                    <a:lnTo>
                      <a:pt x="245" y="13"/>
                    </a:lnTo>
                    <a:lnTo>
                      <a:pt x="241" y="11"/>
                    </a:lnTo>
                    <a:lnTo>
                      <a:pt x="243" y="11"/>
                    </a:lnTo>
                    <a:lnTo>
                      <a:pt x="260" y="11"/>
                    </a:lnTo>
                    <a:lnTo>
                      <a:pt x="272" y="14"/>
                    </a:lnTo>
                    <a:lnTo>
                      <a:pt x="281" y="16"/>
                    </a:lnTo>
                    <a:lnTo>
                      <a:pt x="295" y="19"/>
                    </a:lnTo>
                    <a:lnTo>
                      <a:pt x="300" y="19"/>
                    </a:lnTo>
                    <a:lnTo>
                      <a:pt x="294" y="17"/>
                    </a:lnTo>
                    <a:lnTo>
                      <a:pt x="300" y="14"/>
                    </a:lnTo>
                    <a:lnTo>
                      <a:pt x="307" y="13"/>
                    </a:lnTo>
                    <a:lnTo>
                      <a:pt x="308" y="13"/>
                    </a:lnTo>
                    <a:lnTo>
                      <a:pt x="294" y="9"/>
                    </a:lnTo>
                    <a:lnTo>
                      <a:pt x="326" y="9"/>
                    </a:lnTo>
                    <a:lnTo>
                      <a:pt x="324" y="13"/>
                    </a:lnTo>
                    <a:lnTo>
                      <a:pt x="326" y="11"/>
                    </a:lnTo>
                    <a:lnTo>
                      <a:pt x="326" y="9"/>
                    </a:lnTo>
                    <a:lnTo>
                      <a:pt x="327" y="9"/>
                    </a:lnTo>
                    <a:lnTo>
                      <a:pt x="341" y="13"/>
                    </a:lnTo>
                    <a:lnTo>
                      <a:pt x="343" y="11"/>
                    </a:lnTo>
                    <a:lnTo>
                      <a:pt x="341" y="11"/>
                    </a:lnTo>
                    <a:lnTo>
                      <a:pt x="343" y="9"/>
                    </a:lnTo>
                    <a:lnTo>
                      <a:pt x="334" y="9"/>
                    </a:lnTo>
                    <a:lnTo>
                      <a:pt x="303" y="8"/>
                    </a:lnTo>
                    <a:lnTo>
                      <a:pt x="300" y="8"/>
                    </a:lnTo>
                    <a:lnTo>
                      <a:pt x="302" y="6"/>
                    </a:lnTo>
                    <a:lnTo>
                      <a:pt x="299" y="6"/>
                    </a:lnTo>
                    <a:lnTo>
                      <a:pt x="295" y="5"/>
                    </a:lnTo>
                    <a:lnTo>
                      <a:pt x="297" y="5"/>
                    </a:lnTo>
                    <a:lnTo>
                      <a:pt x="310" y="5"/>
                    </a:lnTo>
                    <a:lnTo>
                      <a:pt x="321" y="3"/>
                    </a:lnTo>
                    <a:lnTo>
                      <a:pt x="329" y="5"/>
                    </a:lnTo>
                    <a:lnTo>
                      <a:pt x="327" y="6"/>
                    </a:lnTo>
                    <a:lnTo>
                      <a:pt x="349" y="8"/>
                    </a:lnTo>
                    <a:lnTo>
                      <a:pt x="354" y="9"/>
                    </a:lnTo>
                    <a:lnTo>
                      <a:pt x="356" y="8"/>
                    </a:lnTo>
                    <a:lnTo>
                      <a:pt x="351" y="6"/>
                    </a:lnTo>
                    <a:lnTo>
                      <a:pt x="356" y="6"/>
                    </a:lnTo>
                    <a:lnTo>
                      <a:pt x="370" y="5"/>
                    </a:lnTo>
                    <a:lnTo>
                      <a:pt x="356" y="5"/>
                    </a:lnTo>
                    <a:lnTo>
                      <a:pt x="354" y="5"/>
                    </a:lnTo>
                    <a:lnTo>
                      <a:pt x="356" y="3"/>
                    </a:lnTo>
                    <a:lnTo>
                      <a:pt x="356" y="3"/>
                    </a:lnTo>
                    <a:lnTo>
                      <a:pt x="357" y="3"/>
                    </a:lnTo>
                    <a:lnTo>
                      <a:pt x="357" y="1"/>
                    </a:lnTo>
                    <a:lnTo>
                      <a:pt x="364" y="1"/>
                    </a:lnTo>
                    <a:lnTo>
                      <a:pt x="367" y="1"/>
                    </a:lnTo>
                    <a:lnTo>
                      <a:pt x="378" y="3"/>
                    </a:lnTo>
                    <a:lnTo>
                      <a:pt x="373" y="1"/>
                    </a:lnTo>
                    <a:lnTo>
                      <a:pt x="380" y="1"/>
                    </a:lnTo>
                    <a:lnTo>
                      <a:pt x="394" y="0"/>
                    </a:lnTo>
                    <a:lnTo>
                      <a:pt x="400" y="1"/>
                    </a:lnTo>
                    <a:lnTo>
                      <a:pt x="399" y="1"/>
                    </a:lnTo>
                    <a:lnTo>
                      <a:pt x="403" y="0"/>
                    </a:lnTo>
                    <a:lnTo>
                      <a:pt x="430" y="0"/>
                    </a:lnTo>
                    <a:lnTo>
                      <a:pt x="446" y="1"/>
                    </a:lnTo>
                    <a:lnTo>
                      <a:pt x="445" y="1"/>
                    </a:lnTo>
                    <a:lnTo>
                      <a:pt x="446" y="3"/>
                    </a:lnTo>
                    <a:lnTo>
                      <a:pt x="467" y="1"/>
                    </a:lnTo>
                    <a:lnTo>
                      <a:pt x="475" y="3"/>
                    </a:lnTo>
                    <a:lnTo>
                      <a:pt x="470" y="5"/>
                    </a:lnTo>
                    <a:lnTo>
                      <a:pt x="429" y="5"/>
                    </a:lnTo>
                    <a:lnTo>
                      <a:pt x="415" y="6"/>
                    </a:lnTo>
                    <a:lnTo>
                      <a:pt x="410" y="6"/>
                    </a:lnTo>
                    <a:lnTo>
                      <a:pt x="384" y="8"/>
                    </a:lnTo>
                    <a:lnTo>
                      <a:pt x="384" y="8"/>
                    </a:lnTo>
                    <a:lnTo>
                      <a:pt x="391" y="8"/>
                    </a:lnTo>
                    <a:lnTo>
                      <a:pt x="395" y="8"/>
                    </a:lnTo>
                    <a:lnTo>
                      <a:pt x="395" y="8"/>
                    </a:lnTo>
                    <a:lnTo>
                      <a:pt x="402" y="8"/>
                    </a:lnTo>
                    <a:lnTo>
                      <a:pt x="416" y="8"/>
                    </a:lnTo>
                    <a:lnTo>
                      <a:pt x="434" y="5"/>
                    </a:lnTo>
                    <a:lnTo>
                      <a:pt x="448" y="6"/>
                    </a:lnTo>
                    <a:lnTo>
                      <a:pt x="448" y="6"/>
                    </a:lnTo>
                    <a:lnTo>
                      <a:pt x="480" y="5"/>
                    </a:lnTo>
                    <a:lnTo>
                      <a:pt x="483" y="6"/>
                    </a:lnTo>
                    <a:lnTo>
                      <a:pt x="481" y="6"/>
                    </a:lnTo>
                    <a:lnTo>
                      <a:pt x="484" y="6"/>
                    </a:lnTo>
                    <a:lnTo>
                      <a:pt x="483" y="6"/>
                    </a:lnTo>
                    <a:lnTo>
                      <a:pt x="469" y="9"/>
                    </a:lnTo>
                    <a:lnTo>
                      <a:pt x="491" y="8"/>
                    </a:lnTo>
                    <a:lnTo>
                      <a:pt x="491" y="9"/>
                    </a:lnTo>
                    <a:lnTo>
                      <a:pt x="497" y="8"/>
                    </a:lnTo>
                    <a:lnTo>
                      <a:pt x="505" y="8"/>
                    </a:lnTo>
                    <a:lnTo>
                      <a:pt x="516" y="11"/>
                    </a:lnTo>
                    <a:lnTo>
                      <a:pt x="502" y="14"/>
                    </a:lnTo>
                    <a:lnTo>
                      <a:pt x="476" y="16"/>
                    </a:lnTo>
                    <a:lnTo>
                      <a:pt x="427" y="16"/>
                    </a:lnTo>
                    <a:lnTo>
                      <a:pt x="402" y="19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442" y="17"/>
                    </a:lnTo>
                    <a:lnTo>
                      <a:pt x="470" y="17"/>
                    </a:lnTo>
                    <a:lnTo>
                      <a:pt x="475" y="17"/>
                    </a:lnTo>
                    <a:lnTo>
                      <a:pt x="475" y="19"/>
                    </a:lnTo>
                    <a:lnTo>
                      <a:pt x="456" y="22"/>
                    </a:lnTo>
                    <a:lnTo>
                      <a:pt x="454" y="22"/>
                    </a:lnTo>
                    <a:lnTo>
                      <a:pt x="459" y="24"/>
                    </a:lnTo>
                    <a:lnTo>
                      <a:pt x="488" y="21"/>
                    </a:lnTo>
                    <a:lnTo>
                      <a:pt x="489" y="19"/>
                    </a:lnTo>
                    <a:lnTo>
                      <a:pt x="488" y="17"/>
                    </a:lnTo>
                    <a:lnTo>
                      <a:pt x="491" y="17"/>
                    </a:lnTo>
                    <a:lnTo>
                      <a:pt x="507" y="16"/>
                    </a:lnTo>
                    <a:lnTo>
                      <a:pt x="508" y="19"/>
                    </a:lnTo>
                    <a:lnTo>
                      <a:pt x="507" y="22"/>
                    </a:lnTo>
                    <a:lnTo>
                      <a:pt x="502" y="24"/>
                    </a:lnTo>
                    <a:lnTo>
                      <a:pt x="500" y="25"/>
                    </a:lnTo>
                    <a:lnTo>
                      <a:pt x="481" y="34"/>
                    </a:lnTo>
                    <a:lnTo>
                      <a:pt x="491" y="32"/>
                    </a:lnTo>
                    <a:lnTo>
                      <a:pt x="494" y="30"/>
                    </a:lnTo>
                    <a:lnTo>
                      <a:pt x="492" y="29"/>
                    </a:lnTo>
                    <a:lnTo>
                      <a:pt x="499" y="29"/>
                    </a:lnTo>
                    <a:lnTo>
                      <a:pt x="519" y="22"/>
                    </a:lnTo>
                    <a:lnTo>
                      <a:pt x="529" y="21"/>
                    </a:lnTo>
                    <a:lnTo>
                      <a:pt x="526" y="22"/>
                    </a:lnTo>
                    <a:lnTo>
                      <a:pt x="532" y="22"/>
                    </a:lnTo>
                    <a:lnTo>
                      <a:pt x="546" y="22"/>
                    </a:lnTo>
                    <a:lnTo>
                      <a:pt x="546" y="22"/>
                    </a:lnTo>
                    <a:lnTo>
                      <a:pt x="551" y="21"/>
                    </a:lnTo>
                    <a:lnTo>
                      <a:pt x="550" y="19"/>
                    </a:lnTo>
                    <a:lnTo>
                      <a:pt x="553" y="19"/>
                    </a:lnTo>
                    <a:lnTo>
                      <a:pt x="554" y="19"/>
                    </a:lnTo>
                    <a:lnTo>
                      <a:pt x="577" y="17"/>
                    </a:lnTo>
                    <a:lnTo>
                      <a:pt x="597" y="19"/>
                    </a:lnTo>
                    <a:lnTo>
                      <a:pt x="602" y="21"/>
                    </a:lnTo>
                    <a:lnTo>
                      <a:pt x="584" y="27"/>
                    </a:lnTo>
                    <a:lnTo>
                      <a:pt x="575" y="27"/>
                    </a:lnTo>
                    <a:lnTo>
                      <a:pt x="578" y="29"/>
                    </a:lnTo>
                    <a:lnTo>
                      <a:pt x="577" y="29"/>
                    </a:lnTo>
                    <a:lnTo>
                      <a:pt x="562" y="30"/>
                    </a:lnTo>
                    <a:lnTo>
                      <a:pt x="548" y="30"/>
                    </a:lnTo>
                    <a:lnTo>
                      <a:pt x="542" y="32"/>
                    </a:lnTo>
                    <a:lnTo>
                      <a:pt x="527" y="32"/>
                    </a:lnTo>
                    <a:lnTo>
                      <a:pt x="513" y="34"/>
                    </a:lnTo>
                    <a:lnTo>
                      <a:pt x="519" y="34"/>
                    </a:lnTo>
                    <a:lnTo>
                      <a:pt x="527" y="32"/>
                    </a:lnTo>
                    <a:lnTo>
                      <a:pt x="564" y="34"/>
                    </a:lnTo>
                    <a:lnTo>
                      <a:pt x="554" y="37"/>
                    </a:lnTo>
                    <a:lnTo>
                      <a:pt x="527" y="35"/>
                    </a:lnTo>
                    <a:lnTo>
                      <a:pt x="523" y="38"/>
                    </a:lnTo>
                    <a:lnTo>
                      <a:pt x="519" y="42"/>
                    </a:lnTo>
                    <a:lnTo>
                      <a:pt x="523" y="42"/>
                    </a:lnTo>
                    <a:lnTo>
                      <a:pt x="524" y="42"/>
                    </a:lnTo>
                    <a:lnTo>
                      <a:pt x="526" y="40"/>
                    </a:lnTo>
                    <a:lnTo>
                      <a:pt x="532" y="38"/>
                    </a:lnTo>
                    <a:lnTo>
                      <a:pt x="545" y="38"/>
                    </a:lnTo>
                    <a:lnTo>
                      <a:pt x="550" y="38"/>
                    </a:lnTo>
                    <a:lnTo>
                      <a:pt x="543" y="42"/>
                    </a:lnTo>
                    <a:lnTo>
                      <a:pt x="534" y="42"/>
                    </a:lnTo>
                    <a:lnTo>
                      <a:pt x="529" y="43"/>
                    </a:lnTo>
                    <a:lnTo>
                      <a:pt x="524" y="50"/>
                    </a:lnTo>
                    <a:lnTo>
                      <a:pt x="527" y="48"/>
                    </a:lnTo>
                    <a:lnTo>
                      <a:pt x="532" y="48"/>
                    </a:lnTo>
                    <a:lnTo>
                      <a:pt x="530" y="50"/>
                    </a:lnTo>
                    <a:lnTo>
                      <a:pt x="529" y="48"/>
                    </a:lnTo>
                    <a:lnTo>
                      <a:pt x="527" y="50"/>
                    </a:lnTo>
                    <a:lnTo>
                      <a:pt x="524" y="50"/>
                    </a:lnTo>
                    <a:lnTo>
                      <a:pt x="524" y="53"/>
                    </a:lnTo>
                    <a:lnTo>
                      <a:pt x="511" y="54"/>
                    </a:lnTo>
                    <a:lnTo>
                      <a:pt x="511" y="56"/>
                    </a:lnTo>
                    <a:lnTo>
                      <a:pt x="513" y="56"/>
                    </a:lnTo>
                    <a:lnTo>
                      <a:pt x="508" y="59"/>
                    </a:lnTo>
                    <a:lnTo>
                      <a:pt x="507" y="62"/>
                    </a:lnTo>
                    <a:lnTo>
                      <a:pt x="507" y="62"/>
                    </a:lnTo>
                    <a:lnTo>
                      <a:pt x="503" y="66"/>
                    </a:lnTo>
                    <a:lnTo>
                      <a:pt x="502" y="66"/>
                    </a:lnTo>
                    <a:lnTo>
                      <a:pt x="500" y="67"/>
                    </a:lnTo>
                    <a:lnTo>
                      <a:pt x="503" y="69"/>
                    </a:lnTo>
                    <a:lnTo>
                      <a:pt x="511" y="64"/>
                    </a:lnTo>
                    <a:lnTo>
                      <a:pt x="526" y="67"/>
                    </a:lnTo>
                    <a:lnTo>
                      <a:pt x="527" y="69"/>
                    </a:lnTo>
                    <a:lnTo>
                      <a:pt x="526" y="70"/>
                    </a:lnTo>
                    <a:lnTo>
                      <a:pt x="513" y="67"/>
                    </a:lnTo>
                    <a:lnTo>
                      <a:pt x="511" y="69"/>
                    </a:lnTo>
                    <a:lnTo>
                      <a:pt x="516" y="70"/>
                    </a:lnTo>
                    <a:lnTo>
                      <a:pt x="511" y="70"/>
                    </a:lnTo>
                    <a:lnTo>
                      <a:pt x="516" y="72"/>
                    </a:lnTo>
                    <a:lnTo>
                      <a:pt x="519" y="72"/>
                    </a:lnTo>
                    <a:lnTo>
                      <a:pt x="526" y="74"/>
                    </a:lnTo>
                    <a:lnTo>
                      <a:pt x="529" y="72"/>
                    </a:lnTo>
                    <a:lnTo>
                      <a:pt x="534" y="74"/>
                    </a:lnTo>
                    <a:lnTo>
                      <a:pt x="534" y="77"/>
                    </a:lnTo>
                    <a:lnTo>
                      <a:pt x="530" y="80"/>
                    </a:lnTo>
                    <a:lnTo>
                      <a:pt x="508" y="79"/>
                    </a:lnTo>
                    <a:lnTo>
                      <a:pt x="507" y="80"/>
                    </a:lnTo>
                    <a:lnTo>
                      <a:pt x="497" y="82"/>
                    </a:lnTo>
                    <a:lnTo>
                      <a:pt x="494" y="80"/>
                    </a:lnTo>
                    <a:lnTo>
                      <a:pt x="488" y="82"/>
                    </a:lnTo>
                    <a:lnTo>
                      <a:pt x="489" y="83"/>
                    </a:lnTo>
                    <a:lnTo>
                      <a:pt x="492" y="83"/>
                    </a:lnTo>
                    <a:lnTo>
                      <a:pt x="496" y="85"/>
                    </a:lnTo>
                    <a:lnTo>
                      <a:pt x="497" y="85"/>
                    </a:lnTo>
                    <a:lnTo>
                      <a:pt x="497" y="88"/>
                    </a:lnTo>
                    <a:lnTo>
                      <a:pt x="507" y="88"/>
                    </a:lnTo>
                    <a:lnTo>
                      <a:pt x="503" y="87"/>
                    </a:lnTo>
                    <a:lnTo>
                      <a:pt x="515" y="88"/>
                    </a:lnTo>
                    <a:lnTo>
                      <a:pt x="516" y="90"/>
                    </a:lnTo>
                    <a:lnTo>
                      <a:pt x="502" y="91"/>
                    </a:lnTo>
                    <a:lnTo>
                      <a:pt x="511" y="91"/>
                    </a:lnTo>
                    <a:lnTo>
                      <a:pt x="516" y="95"/>
                    </a:lnTo>
                    <a:lnTo>
                      <a:pt x="516" y="101"/>
                    </a:lnTo>
                    <a:lnTo>
                      <a:pt x="515" y="103"/>
                    </a:lnTo>
                    <a:lnTo>
                      <a:pt x="510" y="103"/>
                    </a:lnTo>
                    <a:lnTo>
                      <a:pt x="508" y="99"/>
                    </a:lnTo>
                    <a:lnTo>
                      <a:pt x="496" y="98"/>
                    </a:lnTo>
                    <a:lnTo>
                      <a:pt x="489" y="98"/>
                    </a:lnTo>
                    <a:lnTo>
                      <a:pt x="503" y="101"/>
                    </a:lnTo>
                    <a:lnTo>
                      <a:pt x="503" y="103"/>
                    </a:lnTo>
                    <a:lnTo>
                      <a:pt x="502" y="104"/>
                    </a:lnTo>
                    <a:lnTo>
                      <a:pt x="500" y="109"/>
                    </a:lnTo>
                    <a:lnTo>
                      <a:pt x="515" y="109"/>
                    </a:lnTo>
                    <a:lnTo>
                      <a:pt x="518" y="112"/>
                    </a:lnTo>
                    <a:lnTo>
                      <a:pt x="511" y="116"/>
                    </a:lnTo>
                    <a:lnTo>
                      <a:pt x="507" y="114"/>
                    </a:lnTo>
                    <a:lnTo>
                      <a:pt x="502" y="112"/>
                    </a:lnTo>
                    <a:lnTo>
                      <a:pt x="488" y="111"/>
                    </a:lnTo>
                    <a:lnTo>
                      <a:pt x="488" y="114"/>
                    </a:lnTo>
                    <a:lnTo>
                      <a:pt x="486" y="114"/>
                    </a:lnTo>
                    <a:lnTo>
                      <a:pt x="481" y="117"/>
                    </a:lnTo>
                    <a:lnTo>
                      <a:pt x="489" y="117"/>
                    </a:lnTo>
                    <a:lnTo>
                      <a:pt x="502" y="120"/>
                    </a:lnTo>
                    <a:lnTo>
                      <a:pt x="500" y="122"/>
                    </a:lnTo>
                    <a:lnTo>
                      <a:pt x="500" y="125"/>
                    </a:lnTo>
                    <a:lnTo>
                      <a:pt x="491" y="125"/>
                    </a:lnTo>
                    <a:lnTo>
                      <a:pt x="480" y="128"/>
                    </a:lnTo>
                    <a:lnTo>
                      <a:pt x="467" y="125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59" y="124"/>
                    </a:lnTo>
                    <a:lnTo>
                      <a:pt x="453" y="124"/>
                    </a:lnTo>
                    <a:lnTo>
                      <a:pt x="454" y="125"/>
                    </a:lnTo>
                    <a:lnTo>
                      <a:pt x="451" y="125"/>
                    </a:lnTo>
                    <a:lnTo>
                      <a:pt x="443" y="128"/>
                    </a:lnTo>
                    <a:lnTo>
                      <a:pt x="437" y="128"/>
                    </a:lnTo>
                    <a:lnTo>
                      <a:pt x="430" y="130"/>
                    </a:lnTo>
                    <a:lnTo>
                      <a:pt x="432" y="130"/>
                    </a:lnTo>
                    <a:lnTo>
                      <a:pt x="440" y="130"/>
                    </a:lnTo>
                    <a:lnTo>
                      <a:pt x="443" y="132"/>
                    </a:lnTo>
                    <a:lnTo>
                      <a:pt x="451" y="132"/>
                    </a:lnTo>
                    <a:lnTo>
                      <a:pt x="442" y="135"/>
                    </a:lnTo>
                    <a:lnTo>
                      <a:pt x="432" y="135"/>
                    </a:lnTo>
                    <a:lnTo>
                      <a:pt x="430" y="136"/>
                    </a:lnTo>
                    <a:lnTo>
                      <a:pt x="435" y="136"/>
                    </a:lnTo>
                    <a:lnTo>
                      <a:pt x="435" y="138"/>
                    </a:lnTo>
                    <a:lnTo>
                      <a:pt x="445" y="135"/>
                    </a:lnTo>
                    <a:lnTo>
                      <a:pt x="451" y="136"/>
                    </a:lnTo>
                    <a:lnTo>
                      <a:pt x="451" y="140"/>
                    </a:lnTo>
                    <a:lnTo>
                      <a:pt x="443" y="140"/>
                    </a:lnTo>
                    <a:lnTo>
                      <a:pt x="445" y="141"/>
                    </a:lnTo>
                    <a:lnTo>
                      <a:pt x="442" y="144"/>
                    </a:lnTo>
                    <a:lnTo>
                      <a:pt x="446" y="141"/>
                    </a:lnTo>
                    <a:lnTo>
                      <a:pt x="453" y="140"/>
                    </a:lnTo>
                    <a:lnTo>
                      <a:pt x="461" y="144"/>
                    </a:lnTo>
                    <a:lnTo>
                      <a:pt x="473" y="148"/>
                    </a:lnTo>
                    <a:lnTo>
                      <a:pt x="473" y="149"/>
                    </a:lnTo>
                    <a:lnTo>
                      <a:pt x="478" y="151"/>
                    </a:lnTo>
                    <a:lnTo>
                      <a:pt x="472" y="154"/>
                    </a:lnTo>
                    <a:lnTo>
                      <a:pt x="472" y="157"/>
                    </a:lnTo>
                    <a:lnTo>
                      <a:pt x="475" y="154"/>
                    </a:lnTo>
                    <a:lnTo>
                      <a:pt x="481" y="154"/>
                    </a:lnTo>
                    <a:lnTo>
                      <a:pt x="478" y="159"/>
                    </a:lnTo>
                    <a:lnTo>
                      <a:pt x="476" y="161"/>
                    </a:lnTo>
                    <a:lnTo>
                      <a:pt x="480" y="161"/>
                    </a:lnTo>
                    <a:lnTo>
                      <a:pt x="478" y="162"/>
                    </a:lnTo>
                    <a:lnTo>
                      <a:pt x="478" y="164"/>
                    </a:lnTo>
                    <a:lnTo>
                      <a:pt x="478" y="167"/>
                    </a:lnTo>
                    <a:lnTo>
                      <a:pt x="480" y="167"/>
                    </a:lnTo>
                    <a:lnTo>
                      <a:pt x="480" y="169"/>
                    </a:lnTo>
                    <a:lnTo>
                      <a:pt x="472" y="169"/>
                    </a:lnTo>
                    <a:lnTo>
                      <a:pt x="472" y="164"/>
                    </a:lnTo>
                    <a:lnTo>
                      <a:pt x="470" y="164"/>
                    </a:lnTo>
                    <a:lnTo>
                      <a:pt x="469" y="169"/>
                    </a:lnTo>
                    <a:lnTo>
                      <a:pt x="459" y="169"/>
                    </a:lnTo>
                    <a:lnTo>
                      <a:pt x="453" y="164"/>
                    </a:lnTo>
                    <a:lnTo>
                      <a:pt x="453" y="159"/>
                    </a:lnTo>
                    <a:lnTo>
                      <a:pt x="448" y="156"/>
                    </a:lnTo>
                    <a:lnTo>
                      <a:pt x="445" y="156"/>
                    </a:lnTo>
                    <a:lnTo>
                      <a:pt x="432" y="153"/>
                    </a:lnTo>
                    <a:lnTo>
                      <a:pt x="426" y="153"/>
                    </a:lnTo>
                    <a:lnTo>
                      <a:pt x="418" y="149"/>
                    </a:lnTo>
                    <a:lnTo>
                      <a:pt x="419" y="151"/>
                    </a:lnTo>
                    <a:lnTo>
                      <a:pt x="416" y="151"/>
                    </a:lnTo>
                    <a:lnTo>
                      <a:pt x="421" y="153"/>
                    </a:lnTo>
                    <a:lnTo>
                      <a:pt x="421" y="154"/>
                    </a:lnTo>
                    <a:lnTo>
                      <a:pt x="437" y="154"/>
                    </a:lnTo>
                    <a:lnTo>
                      <a:pt x="438" y="156"/>
                    </a:lnTo>
                    <a:lnTo>
                      <a:pt x="438" y="157"/>
                    </a:lnTo>
                    <a:lnTo>
                      <a:pt x="435" y="157"/>
                    </a:lnTo>
                    <a:lnTo>
                      <a:pt x="437" y="157"/>
                    </a:lnTo>
                    <a:lnTo>
                      <a:pt x="426" y="161"/>
                    </a:lnTo>
                    <a:lnTo>
                      <a:pt x="418" y="162"/>
                    </a:lnTo>
                    <a:lnTo>
                      <a:pt x="415" y="161"/>
                    </a:lnTo>
                    <a:lnTo>
                      <a:pt x="415" y="162"/>
                    </a:lnTo>
                    <a:lnTo>
                      <a:pt x="408" y="162"/>
                    </a:lnTo>
                    <a:lnTo>
                      <a:pt x="408" y="162"/>
                    </a:lnTo>
                    <a:lnTo>
                      <a:pt x="410" y="164"/>
                    </a:lnTo>
                    <a:lnTo>
                      <a:pt x="408" y="165"/>
                    </a:lnTo>
                    <a:lnTo>
                      <a:pt x="399" y="169"/>
                    </a:lnTo>
                    <a:lnTo>
                      <a:pt x="408" y="170"/>
                    </a:lnTo>
                    <a:lnTo>
                      <a:pt x="424" y="169"/>
                    </a:lnTo>
                    <a:lnTo>
                      <a:pt x="426" y="170"/>
                    </a:lnTo>
                    <a:lnTo>
                      <a:pt x="400" y="175"/>
                    </a:lnTo>
                    <a:lnTo>
                      <a:pt x="408" y="175"/>
                    </a:lnTo>
                    <a:lnTo>
                      <a:pt x="415" y="175"/>
                    </a:lnTo>
                    <a:lnTo>
                      <a:pt x="418" y="173"/>
                    </a:lnTo>
                    <a:lnTo>
                      <a:pt x="426" y="172"/>
                    </a:lnTo>
                    <a:lnTo>
                      <a:pt x="437" y="170"/>
                    </a:lnTo>
                    <a:lnTo>
                      <a:pt x="454" y="173"/>
                    </a:lnTo>
                    <a:lnTo>
                      <a:pt x="473" y="173"/>
                    </a:lnTo>
                    <a:lnTo>
                      <a:pt x="470" y="177"/>
                    </a:lnTo>
                    <a:lnTo>
                      <a:pt x="462" y="177"/>
                    </a:lnTo>
                    <a:lnTo>
                      <a:pt x="461" y="177"/>
                    </a:lnTo>
                    <a:lnTo>
                      <a:pt x="459" y="178"/>
                    </a:lnTo>
                    <a:lnTo>
                      <a:pt x="453" y="180"/>
                    </a:lnTo>
                    <a:lnTo>
                      <a:pt x="454" y="180"/>
                    </a:lnTo>
                    <a:lnTo>
                      <a:pt x="453" y="181"/>
                    </a:lnTo>
                    <a:lnTo>
                      <a:pt x="446" y="181"/>
                    </a:lnTo>
                    <a:lnTo>
                      <a:pt x="448" y="185"/>
                    </a:lnTo>
                    <a:lnTo>
                      <a:pt x="446" y="183"/>
                    </a:lnTo>
                    <a:lnTo>
                      <a:pt x="440" y="186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0" y="188"/>
                    </a:lnTo>
                    <a:lnTo>
                      <a:pt x="432" y="191"/>
                    </a:lnTo>
                    <a:lnTo>
                      <a:pt x="422" y="193"/>
                    </a:lnTo>
                    <a:lnTo>
                      <a:pt x="422" y="194"/>
                    </a:lnTo>
                    <a:lnTo>
                      <a:pt x="415" y="194"/>
                    </a:lnTo>
                    <a:lnTo>
                      <a:pt x="413" y="196"/>
                    </a:lnTo>
                    <a:lnTo>
                      <a:pt x="405" y="198"/>
                    </a:lnTo>
                    <a:lnTo>
                      <a:pt x="402" y="196"/>
                    </a:lnTo>
                    <a:lnTo>
                      <a:pt x="384" y="201"/>
                    </a:lnTo>
                    <a:lnTo>
                      <a:pt x="381" y="199"/>
                    </a:lnTo>
                    <a:lnTo>
                      <a:pt x="378" y="201"/>
                    </a:lnTo>
                    <a:lnTo>
                      <a:pt x="380" y="201"/>
                    </a:lnTo>
                    <a:lnTo>
                      <a:pt x="376" y="201"/>
                    </a:lnTo>
                    <a:lnTo>
                      <a:pt x="378" y="202"/>
                    </a:lnTo>
                    <a:lnTo>
                      <a:pt x="376" y="204"/>
                    </a:lnTo>
                    <a:lnTo>
                      <a:pt x="375" y="201"/>
                    </a:lnTo>
                    <a:lnTo>
                      <a:pt x="370" y="201"/>
                    </a:lnTo>
                    <a:lnTo>
                      <a:pt x="373" y="204"/>
                    </a:lnTo>
                    <a:lnTo>
                      <a:pt x="367" y="202"/>
                    </a:lnTo>
                    <a:lnTo>
                      <a:pt x="365" y="202"/>
                    </a:lnTo>
                    <a:lnTo>
                      <a:pt x="367" y="204"/>
                    </a:lnTo>
                    <a:lnTo>
                      <a:pt x="359" y="204"/>
                    </a:lnTo>
                    <a:lnTo>
                      <a:pt x="357" y="202"/>
                    </a:lnTo>
                    <a:lnTo>
                      <a:pt x="361" y="201"/>
                    </a:lnTo>
                    <a:lnTo>
                      <a:pt x="356" y="201"/>
                    </a:lnTo>
                    <a:lnTo>
                      <a:pt x="354" y="198"/>
                    </a:lnTo>
                    <a:lnTo>
                      <a:pt x="353" y="199"/>
                    </a:lnTo>
                    <a:lnTo>
                      <a:pt x="354" y="196"/>
                    </a:lnTo>
                    <a:lnTo>
                      <a:pt x="351" y="196"/>
                    </a:lnTo>
                    <a:lnTo>
                      <a:pt x="353" y="196"/>
                    </a:lnTo>
                    <a:lnTo>
                      <a:pt x="349" y="198"/>
                    </a:lnTo>
                    <a:lnTo>
                      <a:pt x="353" y="201"/>
                    </a:lnTo>
                    <a:lnTo>
                      <a:pt x="351" y="202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7"/>
                    </a:lnTo>
                    <a:lnTo>
                      <a:pt x="349" y="206"/>
                    </a:lnTo>
                    <a:lnTo>
                      <a:pt x="345" y="209"/>
                    </a:lnTo>
                    <a:lnTo>
                      <a:pt x="340" y="209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7" y="215"/>
                    </a:lnTo>
                    <a:lnTo>
                      <a:pt x="335" y="214"/>
                    </a:lnTo>
                    <a:lnTo>
                      <a:pt x="335" y="217"/>
                    </a:lnTo>
                    <a:lnTo>
                      <a:pt x="334" y="218"/>
                    </a:lnTo>
                    <a:lnTo>
                      <a:pt x="329" y="222"/>
                    </a:lnTo>
                    <a:lnTo>
                      <a:pt x="329" y="223"/>
                    </a:lnTo>
                    <a:lnTo>
                      <a:pt x="327" y="222"/>
                    </a:lnTo>
                    <a:lnTo>
                      <a:pt x="324" y="225"/>
                    </a:lnTo>
                    <a:lnTo>
                      <a:pt x="322" y="223"/>
                    </a:lnTo>
                    <a:lnTo>
                      <a:pt x="318" y="230"/>
                    </a:lnTo>
                    <a:lnTo>
                      <a:pt x="314" y="230"/>
                    </a:lnTo>
                    <a:lnTo>
                      <a:pt x="314" y="228"/>
                    </a:lnTo>
                    <a:lnTo>
                      <a:pt x="311" y="230"/>
                    </a:lnTo>
                    <a:lnTo>
                      <a:pt x="313" y="231"/>
                    </a:lnTo>
                    <a:lnTo>
                      <a:pt x="311" y="231"/>
                    </a:lnTo>
                    <a:lnTo>
                      <a:pt x="305" y="228"/>
                    </a:lnTo>
                    <a:lnTo>
                      <a:pt x="305" y="230"/>
                    </a:lnTo>
                    <a:lnTo>
                      <a:pt x="307" y="231"/>
                    </a:lnTo>
                    <a:lnTo>
                      <a:pt x="300" y="236"/>
                    </a:lnTo>
                    <a:lnTo>
                      <a:pt x="297" y="236"/>
                    </a:lnTo>
                    <a:lnTo>
                      <a:pt x="297" y="235"/>
                    </a:lnTo>
                    <a:lnTo>
                      <a:pt x="295" y="235"/>
                    </a:lnTo>
                    <a:lnTo>
                      <a:pt x="294" y="238"/>
                    </a:lnTo>
                    <a:lnTo>
                      <a:pt x="287" y="235"/>
                    </a:lnTo>
                    <a:lnTo>
                      <a:pt x="287" y="236"/>
                    </a:lnTo>
                    <a:lnTo>
                      <a:pt x="286" y="236"/>
                    </a:lnTo>
                    <a:lnTo>
                      <a:pt x="286" y="238"/>
                    </a:lnTo>
                    <a:lnTo>
                      <a:pt x="281" y="235"/>
                    </a:lnTo>
                    <a:lnTo>
                      <a:pt x="289" y="230"/>
                    </a:lnTo>
                    <a:lnTo>
                      <a:pt x="284" y="231"/>
                    </a:lnTo>
                    <a:lnTo>
                      <a:pt x="283" y="228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1" y="231"/>
                    </a:lnTo>
                    <a:lnTo>
                      <a:pt x="276" y="233"/>
                    </a:lnTo>
                    <a:lnTo>
                      <a:pt x="278" y="235"/>
                    </a:lnTo>
                    <a:lnTo>
                      <a:pt x="278" y="236"/>
                    </a:lnTo>
                    <a:lnTo>
                      <a:pt x="273" y="235"/>
                    </a:lnTo>
                    <a:lnTo>
                      <a:pt x="272" y="238"/>
                    </a:lnTo>
                    <a:lnTo>
                      <a:pt x="275" y="238"/>
                    </a:lnTo>
                    <a:lnTo>
                      <a:pt x="273" y="241"/>
                    </a:lnTo>
                    <a:lnTo>
                      <a:pt x="268" y="241"/>
                    </a:lnTo>
                    <a:lnTo>
                      <a:pt x="268" y="241"/>
                    </a:lnTo>
                    <a:lnTo>
                      <a:pt x="264" y="243"/>
                    </a:lnTo>
                    <a:lnTo>
                      <a:pt x="262" y="239"/>
                    </a:lnTo>
                    <a:lnTo>
                      <a:pt x="260" y="243"/>
                    </a:lnTo>
                    <a:lnTo>
                      <a:pt x="257" y="241"/>
                    </a:lnTo>
                    <a:lnTo>
                      <a:pt x="254" y="243"/>
                    </a:lnTo>
                    <a:lnTo>
                      <a:pt x="251" y="243"/>
                    </a:lnTo>
                    <a:lnTo>
                      <a:pt x="253" y="244"/>
                    </a:lnTo>
                    <a:lnTo>
                      <a:pt x="254" y="246"/>
                    </a:lnTo>
                    <a:lnTo>
                      <a:pt x="248" y="251"/>
                    </a:lnTo>
                    <a:lnTo>
                      <a:pt x="238" y="249"/>
                    </a:lnTo>
                    <a:lnTo>
                      <a:pt x="235" y="252"/>
                    </a:lnTo>
                    <a:lnTo>
                      <a:pt x="237" y="252"/>
                    </a:lnTo>
                    <a:lnTo>
                      <a:pt x="241" y="255"/>
                    </a:lnTo>
                    <a:lnTo>
                      <a:pt x="240" y="259"/>
                    </a:lnTo>
                    <a:lnTo>
                      <a:pt x="243" y="260"/>
                    </a:lnTo>
                    <a:lnTo>
                      <a:pt x="229" y="262"/>
                    </a:lnTo>
                    <a:lnTo>
                      <a:pt x="230" y="263"/>
                    </a:lnTo>
                    <a:lnTo>
                      <a:pt x="238" y="263"/>
                    </a:lnTo>
                    <a:lnTo>
                      <a:pt x="238" y="265"/>
                    </a:lnTo>
                    <a:lnTo>
                      <a:pt x="237" y="267"/>
                    </a:lnTo>
                    <a:lnTo>
                      <a:pt x="238" y="270"/>
                    </a:lnTo>
                    <a:lnTo>
                      <a:pt x="229" y="270"/>
                    </a:lnTo>
                    <a:lnTo>
                      <a:pt x="235" y="272"/>
                    </a:lnTo>
                    <a:lnTo>
                      <a:pt x="235" y="273"/>
                    </a:lnTo>
                    <a:lnTo>
                      <a:pt x="232" y="275"/>
                    </a:lnTo>
                    <a:lnTo>
                      <a:pt x="229" y="275"/>
                    </a:lnTo>
                    <a:lnTo>
                      <a:pt x="230" y="276"/>
                    </a:lnTo>
                    <a:lnTo>
                      <a:pt x="227" y="276"/>
                    </a:lnTo>
                    <a:lnTo>
                      <a:pt x="227" y="278"/>
                    </a:lnTo>
                    <a:lnTo>
                      <a:pt x="224" y="276"/>
                    </a:lnTo>
                    <a:lnTo>
                      <a:pt x="224" y="278"/>
                    </a:lnTo>
                    <a:lnTo>
                      <a:pt x="222" y="278"/>
                    </a:lnTo>
                    <a:lnTo>
                      <a:pt x="222" y="280"/>
                    </a:lnTo>
                    <a:lnTo>
                      <a:pt x="224" y="281"/>
                    </a:lnTo>
                    <a:lnTo>
                      <a:pt x="216" y="280"/>
                    </a:lnTo>
                    <a:lnTo>
                      <a:pt x="221" y="28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06" name="Freeform 447"/>
              <p:cNvSpPr/>
              <p:nvPr/>
            </p:nvSpPr>
            <p:spPr>
              <a:xfrm>
                <a:off x="3209760" y="139212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2 w 5"/>
                  <a:gd name="GluePoint1Y" fmla="*/ 0 h 2"/>
                  <a:gd name="GluePoint2X" fmla="*/ 2 w 5"/>
                  <a:gd name="GluePoint2Y" fmla="*/ 0 h 2"/>
                  <a:gd name="GluePoint3X" fmla="*/ 0 w 5"/>
                  <a:gd name="GluePoint3Y" fmla="*/ 2 h 2"/>
                  <a:gd name="GluePoint4X" fmla="*/ 5 w 5"/>
                  <a:gd name="GluePoint4Y" fmla="*/ 0 h 2"/>
                  <a:gd name="GluePoint5X" fmla="*/ 2 w 5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07" name="Freeform 448"/>
              <p:cNvSpPr/>
              <p:nvPr/>
            </p:nvSpPr>
            <p:spPr>
              <a:xfrm>
                <a:off x="3213000" y="138744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1 w 11"/>
                  <a:gd name="GluePoint1Y" fmla="*/ 0 h 1"/>
                  <a:gd name="GluePoint2X" fmla="*/ 0 w 11"/>
                  <a:gd name="GluePoint2Y" fmla="*/ 0 h 1"/>
                  <a:gd name="GluePoint3X" fmla="*/ 3 w 11"/>
                  <a:gd name="GluePoint3Y" fmla="*/ 1 h 1"/>
                  <a:gd name="GluePoint4X" fmla="*/ 11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11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08" name="Freeform 449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09" name="Freeform 450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10" name="Freeform 451"/>
              <p:cNvSpPr/>
              <p:nvPr/>
            </p:nvSpPr>
            <p:spPr>
              <a:xfrm>
                <a:off x="1916280" y="1039680"/>
                <a:ext cx="221760" cy="78840"/>
              </a:xfrm>
              <a:custGeom>
                <a:avLst/>
                <a:gdLst>
                  <a:gd name="textAreaLeft" fmla="*/ 0 w 221760"/>
                  <a:gd name="textAreaRight" fmla="*/ 222120 w 221760"/>
                  <a:gd name="textAreaTop" fmla="*/ 0 h 78840"/>
                  <a:gd name="textAreaBottom" fmla="*/ 79200 h 78840"/>
                  <a:gd name="GluePoint1X" fmla="*/ 54 w 140"/>
                  <a:gd name="GluePoint1Y" fmla="*/ 8 h 50"/>
                  <a:gd name="GluePoint2X" fmla="*/ 56 w 140"/>
                  <a:gd name="GluePoint2Y" fmla="*/ 11 h 50"/>
                  <a:gd name="GluePoint3X" fmla="*/ 48 w 140"/>
                  <a:gd name="GluePoint3Y" fmla="*/ 15 h 50"/>
                  <a:gd name="GluePoint4X" fmla="*/ 31 w 140"/>
                  <a:gd name="GluePoint4Y" fmla="*/ 21 h 50"/>
                  <a:gd name="GluePoint5X" fmla="*/ 32 w 140"/>
                  <a:gd name="GluePoint5Y" fmla="*/ 24 h 50"/>
                  <a:gd name="GluePoint6X" fmla="*/ 26 w 140"/>
                  <a:gd name="GluePoint6Y" fmla="*/ 24 h 50"/>
                  <a:gd name="GluePoint7X" fmla="*/ 23 w 140"/>
                  <a:gd name="GluePoint7Y" fmla="*/ 26 h 50"/>
                  <a:gd name="GluePoint8X" fmla="*/ 20 w 140"/>
                  <a:gd name="GluePoint8Y" fmla="*/ 27 h 50"/>
                  <a:gd name="GluePoint9X" fmla="*/ 21 w 140"/>
                  <a:gd name="GluePoint9Y" fmla="*/ 29 h 50"/>
                  <a:gd name="GluePoint10X" fmla="*/ 18 w 140"/>
                  <a:gd name="GluePoint10Y" fmla="*/ 31 h 50"/>
                  <a:gd name="GluePoint11X" fmla="*/ 13 w 140"/>
                  <a:gd name="GluePoint11Y" fmla="*/ 31 h 50"/>
                  <a:gd name="GluePoint12X" fmla="*/ 10 w 140"/>
                  <a:gd name="GluePoint12Y" fmla="*/ 32 h 50"/>
                  <a:gd name="GluePoint13X" fmla="*/ 12 w 140"/>
                  <a:gd name="GluePoint13Y" fmla="*/ 34 h 50"/>
                  <a:gd name="GluePoint14X" fmla="*/ 7 w 140"/>
                  <a:gd name="GluePoint14Y" fmla="*/ 34 h 50"/>
                  <a:gd name="GluePoint15X" fmla="*/ 7 w 140"/>
                  <a:gd name="GluePoint15Y" fmla="*/ 35 h 50"/>
                  <a:gd name="GluePoint16X" fmla="*/ 5 w 140"/>
                  <a:gd name="GluePoint16Y" fmla="*/ 35 h 50"/>
                  <a:gd name="GluePoint17X" fmla="*/ 5 w 140"/>
                  <a:gd name="GluePoint17Y" fmla="*/ 35 h 50"/>
                  <a:gd name="GluePoint18X" fmla="*/ 0 w 140"/>
                  <a:gd name="GluePoint18Y" fmla="*/ 37 h 50"/>
                  <a:gd name="GluePoint19X" fmla="*/ 7 w 140"/>
                  <a:gd name="GluePoint19Y" fmla="*/ 39 h 50"/>
                  <a:gd name="GluePoint20X" fmla="*/ 10 w 140"/>
                  <a:gd name="GluePoint20Y" fmla="*/ 40 h 50"/>
                  <a:gd name="GluePoint21X" fmla="*/ 13 w 140"/>
                  <a:gd name="GluePoint21Y" fmla="*/ 39 h 50"/>
                  <a:gd name="GluePoint22X" fmla="*/ 16 w 140"/>
                  <a:gd name="GluePoint22Y" fmla="*/ 40 h 50"/>
                  <a:gd name="GluePoint23X" fmla="*/ 15 w 140"/>
                  <a:gd name="GluePoint23Y" fmla="*/ 50 h 50"/>
                  <a:gd name="GluePoint24X" fmla="*/ 37 w 140"/>
                  <a:gd name="GluePoint24Y" fmla="*/ 44 h 50"/>
                  <a:gd name="GluePoint25X" fmla="*/ 40 w 140"/>
                  <a:gd name="GluePoint25Y" fmla="*/ 45 h 50"/>
                  <a:gd name="GluePoint26X" fmla="*/ 50 w 140"/>
                  <a:gd name="GluePoint26Y" fmla="*/ 44 h 50"/>
                  <a:gd name="GluePoint27X" fmla="*/ 56 w 140"/>
                  <a:gd name="GluePoint27Y" fmla="*/ 40 h 50"/>
                  <a:gd name="GluePoint28X" fmla="*/ 58 w 140"/>
                  <a:gd name="GluePoint28Y" fmla="*/ 37 h 50"/>
                  <a:gd name="GluePoint29X" fmla="*/ 67 w 140"/>
                  <a:gd name="GluePoint29Y" fmla="*/ 34 h 50"/>
                  <a:gd name="GluePoint30X" fmla="*/ 78 w 140"/>
                  <a:gd name="GluePoint30Y" fmla="*/ 32 h 50"/>
                  <a:gd name="GluePoint31X" fmla="*/ 85 w 140"/>
                  <a:gd name="GluePoint31Y" fmla="*/ 27 h 50"/>
                  <a:gd name="GluePoint32X" fmla="*/ 86 w 140"/>
                  <a:gd name="GluePoint32Y" fmla="*/ 27 h 50"/>
                  <a:gd name="GluePoint33X" fmla="*/ 139 w 140"/>
                  <a:gd name="GluePoint33Y" fmla="*/ 16 h 50"/>
                  <a:gd name="GluePoint34X" fmla="*/ 140 w 140"/>
                  <a:gd name="GluePoint34Y" fmla="*/ 15 h 50"/>
                  <a:gd name="GluePoint35X" fmla="*/ 129 w 140"/>
                  <a:gd name="GluePoint35Y" fmla="*/ 5 h 50"/>
                  <a:gd name="GluePoint36X" fmla="*/ 115 w 140"/>
                  <a:gd name="GluePoint36Y" fmla="*/ 5 h 50"/>
                  <a:gd name="GluePoint37X" fmla="*/ 112 w 140"/>
                  <a:gd name="GluePoint37Y" fmla="*/ 7 h 50"/>
                  <a:gd name="GluePoint38X" fmla="*/ 113 w 140"/>
                  <a:gd name="GluePoint38Y" fmla="*/ 7 h 50"/>
                  <a:gd name="GluePoint39X" fmla="*/ 110 w 140"/>
                  <a:gd name="GluePoint39Y" fmla="*/ 8 h 50"/>
                  <a:gd name="GluePoint40X" fmla="*/ 107 w 140"/>
                  <a:gd name="GluePoint40Y" fmla="*/ 8 h 50"/>
                  <a:gd name="GluePoint41X" fmla="*/ 112 w 140"/>
                  <a:gd name="GluePoint41Y" fmla="*/ 7 h 50"/>
                  <a:gd name="GluePoint42X" fmla="*/ 109 w 140"/>
                  <a:gd name="GluePoint42Y" fmla="*/ 7 h 50"/>
                  <a:gd name="GluePoint43X" fmla="*/ 102 w 140"/>
                  <a:gd name="GluePoint43Y" fmla="*/ 8 h 50"/>
                  <a:gd name="GluePoint44X" fmla="*/ 104 w 140"/>
                  <a:gd name="GluePoint44Y" fmla="*/ 7 h 50"/>
                  <a:gd name="GluePoint45X" fmla="*/ 105 w 140"/>
                  <a:gd name="GluePoint45Y" fmla="*/ 7 h 50"/>
                  <a:gd name="GluePoint46X" fmla="*/ 93 w 140"/>
                  <a:gd name="GluePoint46Y" fmla="*/ 0 h 50"/>
                  <a:gd name="GluePoint47X" fmla="*/ 75 w 140"/>
                  <a:gd name="GluePoint47Y" fmla="*/ 2 h 50"/>
                  <a:gd name="GluePoint48X" fmla="*/ 74 w 140"/>
                  <a:gd name="GluePoint48Y" fmla="*/ 3 h 50"/>
                  <a:gd name="GluePoint49X" fmla="*/ 74 w 140"/>
                  <a:gd name="GluePoint49Y" fmla="*/ 2 h 50"/>
                  <a:gd name="GluePoint50X" fmla="*/ 56 w 140"/>
                  <a:gd name="GluePoint50Y" fmla="*/ 3 h 50"/>
                  <a:gd name="GluePoint51X" fmla="*/ 58 w 140"/>
                  <a:gd name="GluePoint51Y" fmla="*/ 5 h 50"/>
                  <a:gd name="GluePoint52X" fmla="*/ 54 w 140"/>
                  <a:gd name="GluePoint52Y" fmla="*/ 7 h 50"/>
                  <a:gd name="GluePoint53X" fmla="*/ 54 w 140"/>
                  <a:gd name="GluePoint53Y" fmla="*/ 8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40" h="50">
                    <a:moveTo>
                      <a:pt x="54" y="8"/>
                    </a:moveTo>
                    <a:lnTo>
                      <a:pt x="56" y="11"/>
                    </a:lnTo>
                    <a:lnTo>
                      <a:pt x="48" y="15"/>
                    </a:lnTo>
                    <a:lnTo>
                      <a:pt x="31" y="21"/>
                    </a:lnTo>
                    <a:lnTo>
                      <a:pt x="32" y="24"/>
                    </a:lnTo>
                    <a:lnTo>
                      <a:pt x="26" y="24"/>
                    </a:lnTo>
                    <a:lnTo>
                      <a:pt x="23" y="26"/>
                    </a:lnTo>
                    <a:lnTo>
                      <a:pt x="20" y="27"/>
                    </a:lnTo>
                    <a:lnTo>
                      <a:pt x="21" y="29"/>
                    </a:lnTo>
                    <a:lnTo>
                      <a:pt x="18" y="31"/>
                    </a:lnTo>
                    <a:lnTo>
                      <a:pt x="13" y="31"/>
                    </a:lnTo>
                    <a:lnTo>
                      <a:pt x="10" y="32"/>
                    </a:lnTo>
                    <a:lnTo>
                      <a:pt x="12" y="34"/>
                    </a:lnTo>
                    <a:lnTo>
                      <a:pt x="7" y="34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0" y="37"/>
                    </a:lnTo>
                    <a:lnTo>
                      <a:pt x="7" y="39"/>
                    </a:lnTo>
                    <a:lnTo>
                      <a:pt x="10" y="40"/>
                    </a:lnTo>
                    <a:lnTo>
                      <a:pt x="13" y="39"/>
                    </a:lnTo>
                    <a:lnTo>
                      <a:pt x="16" y="40"/>
                    </a:lnTo>
                    <a:lnTo>
                      <a:pt x="15" y="50"/>
                    </a:lnTo>
                    <a:lnTo>
                      <a:pt x="37" y="44"/>
                    </a:lnTo>
                    <a:lnTo>
                      <a:pt x="40" y="45"/>
                    </a:lnTo>
                    <a:lnTo>
                      <a:pt x="50" y="44"/>
                    </a:lnTo>
                    <a:lnTo>
                      <a:pt x="56" y="40"/>
                    </a:lnTo>
                    <a:lnTo>
                      <a:pt x="58" y="37"/>
                    </a:lnTo>
                    <a:lnTo>
                      <a:pt x="67" y="34"/>
                    </a:lnTo>
                    <a:lnTo>
                      <a:pt x="78" y="32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139" y="16"/>
                    </a:lnTo>
                    <a:lnTo>
                      <a:pt x="140" y="15"/>
                    </a:lnTo>
                    <a:lnTo>
                      <a:pt x="129" y="5"/>
                    </a:lnTo>
                    <a:lnTo>
                      <a:pt x="115" y="5"/>
                    </a:lnTo>
                    <a:lnTo>
                      <a:pt x="112" y="7"/>
                    </a:lnTo>
                    <a:lnTo>
                      <a:pt x="113" y="7"/>
                    </a:lnTo>
                    <a:lnTo>
                      <a:pt x="110" y="8"/>
                    </a:lnTo>
                    <a:lnTo>
                      <a:pt x="107" y="8"/>
                    </a:lnTo>
                    <a:lnTo>
                      <a:pt x="112" y="7"/>
                    </a:lnTo>
                    <a:lnTo>
                      <a:pt x="109" y="7"/>
                    </a:lnTo>
                    <a:lnTo>
                      <a:pt x="102" y="8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93" y="0"/>
                    </a:lnTo>
                    <a:lnTo>
                      <a:pt x="75" y="2"/>
                    </a:lnTo>
                    <a:lnTo>
                      <a:pt x="74" y="3"/>
                    </a:lnTo>
                    <a:lnTo>
                      <a:pt x="74" y="2"/>
                    </a:lnTo>
                    <a:lnTo>
                      <a:pt x="56" y="3"/>
                    </a:lnTo>
                    <a:lnTo>
                      <a:pt x="58" y="5"/>
                    </a:lnTo>
                    <a:lnTo>
                      <a:pt x="54" y="7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11" name="Freeform 452"/>
              <p:cNvSpPr/>
              <p:nvPr/>
            </p:nvSpPr>
            <p:spPr>
              <a:xfrm>
                <a:off x="2013120" y="1068480"/>
                <a:ext cx="291600" cy="112320"/>
              </a:xfrm>
              <a:custGeom>
                <a:avLst/>
                <a:gdLst>
                  <a:gd name="textAreaLeft" fmla="*/ 0 w 291600"/>
                  <a:gd name="textAreaRight" fmla="*/ 291960 w 291600"/>
                  <a:gd name="textAreaTop" fmla="*/ 0 h 112320"/>
                  <a:gd name="textAreaBottom" fmla="*/ 112680 h 112320"/>
                  <a:gd name="GluePoint1X" fmla="*/ 1 w 184"/>
                  <a:gd name="GluePoint1Y" fmla="*/ 56 h 71"/>
                  <a:gd name="GluePoint2X" fmla="*/ 38 w 184"/>
                  <a:gd name="GluePoint2Y" fmla="*/ 43 h 71"/>
                  <a:gd name="GluePoint3X" fmla="*/ 62 w 184"/>
                  <a:gd name="GluePoint3Y" fmla="*/ 42 h 71"/>
                  <a:gd name="GluePoint4X" fmla="*/ 24 w 184"/>
                  <a:gd name="GluePoint4Y" fmla="*/ 38 h 71"/>
                  <a:gd name="GluePoint5X" fmla="*/ 17 w 184"/>
                  <a:gd name="GluePoint5Y" fmla="*/ 30 h 71"/>
                  <a:gd name="GluePoint6X" fmla="*/ 36 w 184"/>
                  <a:gd name="GluePoint6Y" fmla="*/ 27 h 71"/>
                  <a:gd name="GluePoint7X" fmla="*/ 21 w 184"/>
                  <a:gd name="GluePoint7Y" fmla="*/ 26 h 71"/>
                  <a:gd name="GluePoint8X" fmla="*/ 13 w 184"/>
                  <a:gd name="GluePoint8Y" fmla="*/ 21 h 71"/>
                  <a:gd name="GluePoint9X" fmla="*/ 28 w 184"/>
                  <a:gd name="GluePoint9Y" fmla="*/ 14 h 71"/>
                  <a:gd name="GluePoint10X" fmla="*/ 33 w 184"/>
                  <a:gd name="GluePoint10Y" fmla="*/ 11 h 71"/>
                  <a:gd name="GluePoint11X" fmla="*/ 86 w 184"/>
                  <a:gd name="GluePoint11Y" fmla="*/ 1 h 71"/>
                  <a:gd name="GluePoint12X" fmla="*/ 71 w 184"/>
                  <a:gd name="GluePoint12Y" fmla="*/ 9 h 71"/>
                  <a:gd name="GluePoint13X" fmla="*/ 84 w 184"/>
                  <a:gd name="GluePoint13Y" fmla="*/ 8 h 71"/>
                  <a:gd name="GluePoint14X" fmla="*/ 95 w 184"/>
                  <a:gd name="GluePoint14Y" fmla="*/ 5 h 71"/>
                  <a:gd name="GluePoint15X" fmla="*/ 95 w 184"/>
                  <a:gd name="GluePoint15Y" fmla="*/ 14 h 71"/>
                  <a:gd name="GluePoint16X" fmla="*/ 103 w 184"/>
                  <a:gd name="GluePoint16Y" fmla="*/ 14 h 71"/>
                  <a:gd name="GluePoint17X" fmla="*/ 117 w 184"/>
                  <a:gd name="GluePoint17Y" fmla="*/ 11 h 71"/>
                  <a:gd name="GluePoint18X" fmla="*/ 124 w 184"/>
                  <a:gd name="GluePoint18Y" fmla="*/ 9 h 71"/>
                  <a:gd name="GluePoint19X" fmla="*/ 133 w 184"/>
                  <a:gd name="GluePoint19Y" fmla="*/ 11 h 71"/>
                  <a:gd name="GluePoint20X" fmla="*/ 129 w 184"/>
                  <a:gd name="GluePoint20Y" fmla="*/ 21 h 71"/>
                  <a:gd name="GluePoint21X" fmla="*/ 127 w 184"/>
                  <a:gd name="GluePoint21Y" fmla="*/ 24 h 71"/>
                  <a:gd name="GluePoint22X" fmla="*/ 136 w 184"/>
                  <a:gd name="GluePoint22Y" fmla="*/ 19 h 71"/>
                  <a:gd name="GluePoint23X" fmla="*/ 146 w 184"/>
                  <a:gd name="GluePoint23Y" fmla="*/ 5 h 71"/>
                  <a:gd name="GluePoint24X" fmla="*/ 152 w 184"/>
                  <a:gd name="GluePoint24Y" fmla="*/ 1 h 71"/>
                  <a:gd name="GluePoint25X" fmla="*/ 162 w 184"/>
                  <a:gd name="GluePoint25Y" fmla="*/ 3 h 71"/>
                  <a:gd name="GluePoint26X" fmla="*/ 165 w 184"/>
                  <a:gd name="GluePoint26Y" fmla="*/ 1 h 71"/>
                  <a:gd name="GluePoint27X" fmla="*/ 171 w 184"/>
                  <a:gd name="GluePoint27Y" fmla="*/ 11 h 71"/>
                  <a:gd name="GluePoint28X" fmla="*/ 163 w 184"/>
                  <a:gd name="GluePoint28Y" fmla="*/ 27 h 71"/>
                  <a:gd name="GluePoint29X" fmla="*/ 157 w 184"/>
                  <a:gd name="GluePoint29Y" fmla="*/ 32 h 71"/>
                  <a:gd name="GluePoint30X" fmla="*/ 175 w 184"/>
                  <a:gd name="GluePoint30Y" fmla="*/ 43 h 71"/>
                  <a:gd name="GluePoint31X" fmla="*/ 184 w 184"/>
                  <a:gd name="GluePoint31Y" fmla="*/ 46 h 71"/>
                  <a:gd name="GluePoint32X" fmla="*/ 175 w 184"/>
                  <a:gd name="GluePoint32Y" fmla="*/ 53 h 71"/>
                  <a:gd name="GluePoint33X" fmla="*/ 170 w 184"/>
                  <a:gd name="GluePoint33Y" fmla="*/ 53 h 71"/>
                  <a:gd name="GluePoint34X" fmla="*/ 160 w 184"/>
                  <a:gd name="GluePoint34Y" fmla="*/ 51 h 71"/>
                  <a:gd name="GluePoint35X" fmla="*/ 149 w 184"/>
                  <a:gd name="GluePoint35Y" fmla="*/ 59 h 71"/>
                  <a:gd name="GluePoint36X" fmla="*/ 163 w 184"/>
                  <a:gd name="GluePoint36Y" fmla="*/ 56 h 71"/>
                  <a:gd name="GluePoint37X" fmla="*/ 160 w 184"/>
                  <a:gd name="GluePoint37Y" fmla="*/ 59 h 71"/>
                  <a:gd name="GluePoint38X" fmla="*/ 148 w 184"/>
                  <a:gd name="GluePoint38Y" fmla="*/ 64 h 71"/>
                  <a:gd name="GluePoint39X" fmla="*/ 125 w 184"/>
                  <a:gd name="GluePoint39Y" fmla="*/ 61 h 71"/>
                  <a:gd name="GluePoint40X" fmla="*/ 113 w 184"/>
                  <a:gd name="GluePoint40Y" fmla="*/ 54 h 71"/>
                  <a:gd name="GluePoint41X" fmla="*/ 97 w 184"/>
                  <a:gd name="GluePoint41Y" fmla="*/ 62 h 71"/>
                  <a:gd name="GluePoint42X" fmla="*/ 68 w 184"/>
                  <a:gd name="GluePoint42Y" fmla="*/ 69 h 71"/>
                  <a:gd name="GluePoint43X" fmla="*/ 25 w 184"/>
                  <a:gd name="GluePoint43Y" fmla="*/ 67 h 71"/>
                  <a:gd name="GluePoint44X" fmla="*/ 27 w 184"/>
                  <a:gd name="GluePoint44Y" fmla="*/ 59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84" h="71">
                    <a:moveTo>
                      <a:pt x="17" y="59"/>
                    </a:moveTo>
                    <a:lnTo>
                      <a:pt x="6" y="59"/>
                    </a:lnTo>
                    <a:lnTo>
                      <a:pt x="1" y="56"/>
                    </a:lnTo>
                    <a:lnTo>
                      <a:pt x="0" y="54"/>
                    </a:lnTo>
                    <a:lnTo>
                      <a:pt x="0" y="48"/>
                    </a:lnTo>
                    <a:lnTo>
                      <a:pt x="38" y="43"/>
                    </a:lnTo>
                    <a:lnTo>
                      <a:pt x="57" y="45"/>
                    </a:lnTo>
                    <a:lnTo>
                      <a:pt x="60" y="43"/>
                    </a:lnTo>
                    <a:lnTo>
                      <a:pt x="62" y="42"/>
                    </a:lnTo>
                    <a:lnTo>
                      <a:pt x="49" y="38"/>
                    </a:lnTo>
                    <a:lnTo>
                      <a:pt x="30" y="40"/>
                    </a:lnTo>
                    <a:lnTo>
                      <a:pt x="24" y="38"/>
                    </a:lnTo>
                    <a:lnTo>
                      <a:pt x="8" y="38"/>
                    </a:lnTo>
                    <a:lnTo>
                      <a:pt x="6" y="34"/>
                    </a:lnTo>
                    <a:lnTo>
                      <a:pt x="17" y="30"/>
                    </a:lnTo>
                    <a:lnTo>
                      <a:pt x="28" y="30"/>
                    </a:lnTo>
                    <a:lnTo>
                      <a:pt x="38" y="29"/>
                    </a:lnTo>
                    <a:lnTo>
                      <a:pt x="36" y="27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21" y="26"/>
                    </a:lnTo>
                    <a:lnTo>
                      <a:pt x="22" y="24"/>
                    </a:lnTo>
                    <a:lnTo>
                      <a:pt x="9" y="24"/>
                    </a:lnTo>
                    <a:lnTo>
                      <a:pt x="13" y="21"/>
                    </a:lnTo>
                    <a:lnTo>
                      <a:pt x="24" y="16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30" y="11"/>
                    </a:lnTo>
                    <a:lnTo>
                      <a:pt x="33" y="11"/>
                    </a:lnTo>
                    <a:lnTo>
                      <a:pt x="62" y="3"/>
                    </a:lnTo>
                    <a:lnTo>
                      <a:pt x="82" y="0"/>
                    </a:lnTo>
                    <a:lnTo>
                      <a:pt x="86" y="1"/>
                    </a:lnTo>
                    <a:lnTo>
                      <a:pt x="82" y="5"/>
                    </a:lnTo>
                    <a:lnTo>
                      <a:pt x="81" y="8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82" y="9"/>
                    </a:lnTo>
                    <a:lnTo>
                      <a:pt x="84" y="8"/>
                    </a:lnTo>
                    <a:lnTo>
                      <a:pt x="86" y="8"/>
                    </a:lnTo>
                    <a:lnTo>
                      <a:pt x="87" y="6"/>
                    </a:lnTo>
                    <a:lnTo>
                      <a:pt x="95" y="5"/>
                    </a:lnTo>
                    <a:lnTo>
                      <a:pt x="108" y="9"/>
                    </a:lnTo>
                    <a:lnTo>
                      <a:pt x="106" y="11"/>
                    </a:lnTo>
                    <a:lnTo>
                      <a:pt x="95" y="14"/>
                    </a:lnTo>
                    <a:lnTo>
                      <a:pt x="105" y="13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11" y="11"/>
                    </a:lnTo>
                    <a:lnTo>
                      <a:pt x="116" y="13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19" y="9"/>
                    </a:lnTo>
                    <a:lnTo>
                      <a:pt x="124" y="9"/>
                    </a:lnTo>
                    <a:lnTo>
                      <a:pt x="121" y="5"/>
                    </a:lnTo>
                    <a:lnTo>
                      <a:pt x="130" y="6"/>
                    </a:lnTo>
                    <a:lnTo>
                      <a:pt x="133" y="11"/>
                    </a:lnTo>
                    <a:lnTo>
                      <a:pt x="130" y="14"/>
                    </a:lnTo>
                    <a:lnTo>
                      <a:pt x="129" y="19"/>
                    </a:lnTo>
                    <a:lnTo>
                      <a:pt x="129" y="21"/>
                    </a:lnTo>
                    <a:lnTo>
                      <a:pt x="127" y="21"/>
                    </a:lnTo>
                    <a:lnTo>
                      <a:pt x="125" y="22"/>
                    </a:lnTo>
                    <a:lnTo>
                      <a:pt x="127" y="24"/>
                    </a:lnTo>
                    <a:lnTo>
                      <a:pt x="132" y="22"/>
                    </a:lnTo>
                    <a:lnTo>
                      <a:pt x="138" y="21"/>
                    </a:lnTo>
                    <a:lnTo>
                      <a:pt x="136" y="19"/>
                    </a:lnTo>
                    <a:lnTo>
                      <a:pt x="138" y="16"/>
                    </a:lnTo>
                    <a:lnTo>
                      <a:pt x="141" y="13"/>
                    </a:lnTo>
                    <a:lnTo>
                      <a:pt x="146" y="5"/>
                    </a:lnTo>
                    <a:lnTo>
                      <a:pt x="148" y="3"/>
                    </a:lnTo>
                    <a:lnTo>
                      <a:pt x="148" y="3"/>
                    </a:lnTo>
                    <a:lnTo>
                      <a:pt x="152" y="1"/>
                    </a:lnTo>
                    <a:lnTo>
                      <a:pt x="151" y="0"/>
                    </a:lnTo>
                    <a:lnTo>
                      <a:pt x="157" y="1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2" y="1"/>
                    </a:lnTo>
                    <a:lnTo>
                      <a:pt x="165" y="1"/>
                    </a:lnTo>
                    <a:lnTo>
                      <a:pt x="173" y="8"/>
                    </a:lnTo>
                    <a:lnTo>
                      <a:pt x="170" y="9"/>
                    </a:lnTo>
                    <a:lnTo>
                      <a:pt x="171" y="11"/>
                    </a:lnTo>
                    <a:lnTo>
                      <a:pt x="165" y="19"/>
                    </a:lnTo>
                    <a:lnTo>
                      <a:pt x="165" y="26"/>
                    </a:lnTo>
                    <a:lnTo>
                      <a:pt x="163" y="27"/>
                    </a:lnTo>
                    <a:lnTo>
                      <a:pt x="162" y="29"/>
                    </a:lnTo>
                    <a:lnTo>
                      <a:pt x="157" y="32"/>
                    </a:lnTo>
                    <a:lnTo>
                      <a:pt x="157" y="32"/>
                    </a:lnTo>
                    <a:lnTo>
                      <a:pt x="163" y="38"/>
                    </a:lnTo>
                    <a:lnTo>
                      <a:pt x="171" y="38"/>
                    </a:lnTo>
                    <a:lnTo>
                      <a:pt x="175" y="43"/>
                    </a:lnTo>
                    <a:lnTo>
                      <a:pt x="179" y="43"/>
                    </a:lnTo>
                    <a:lnTo>
                      <a:pt x="178" y="46"/>
                    </a:lnTo>
                    <a:lnTo>
                      <a:pt x="184" y="46"/>
                    </a:lnTo>
                    <a:lnTo>
                      <a:pt x="183" y="48"/>
                    </a:lnTo>
                    <a:lnTo>
                      <a:pt x="178" y="53"/>
                    </a:lnTo>
                    <a:lnTo>
                      <a:pt x="175" y="53"/>
                    </a:lnTo>
                    <a:lnTo>
                      <a:pt x="173" y="51"/>
                    </a:lnTo>
                    <a:lnTo>
                      <a:pt x="176" y="50"/>
                    </a:lnTo>
                    <a:lnTo>
                      <a:pt x="170" y="53"/>
                    </a:lnTo>
                    <a:lnTo>
                      <a:pt x="168" y="53"/>
                    </a:lnTo>
                    <a:lnTo>
                      <a:pt x="168" y="50"/>
                    </a:lnTo>
                    <a:lnTo>
                      <a:pt x="160" y="51"/>
                    </a:lnTo>
                    <a:lnTo>
                      <a:pt x="159" y="54"/>
                    </a:lnTo>
                    <a:lnTo>
                      <a:pt x="152" y="54"/>
                    </a:lnTo>
                    <a:lnTo>
                      <a:pt x="149" y="59"/>
                    </a:lnTo>
                    <a:lnTo>
                      <a:pt x="157" y="56"/>
                    </a:lnTo>
                    <a:lnTo>
                      <a:pt x="162" y="56"/>
                    </a:lnTo>
                    <a:lnTo>
                      <a:pt x="163" y="56"/>
                    </a:lnTo>
                    <a:lnTo>
                      <a:pt x="159" y="58"/>
                    </a:lnTo>
                    <a:lnTo>
                      <a:pt x="157" y="59"/>
                    </a:lnTo>
                    <a:lnTo>
                      <a:pt x="160" y="59"/>
                    </a:lnTo>
                    <a:lnTo>
                      <a:pt x="163" y="61"/>
                    </a:lnTo>
                    <a:lnTo>
                      <a:pt x="159" y="62"/>
                    </a:lnTo>
                    <a:lnTo>
                      <a:pt x="148" y="64"/>
                    </a:lnTo>
                    <a:lnTo>
                      <a:pt x="143" y="66"/>
                    </a:lnTo>
                    <a:lnTo>
                      <a:pt x="121" y="64"/>
                    </a:lnTo>
                    <a:lnTo>
                      <a:pt x="125" y="61"/>
                    </a:lnTo>
                    <a:lnTo>
                      <a:pt x="111" y="59"/>
                    </a:lnTo>
                    <a:lnTo>
                      <a:pt x="114" y="56"/>
                    </a:lnTo>
                    <a:lnTo>
                      <a:pt x="113" y="54"/>
                    </a:lnTo>
                    <a:lnTo>
                      <a:pt x="106" y="58"/>
                    </a:lnTo>
                    <a:lnTo>
                      <a:pt x="105" y="59"/>
                    </a:lnTo>
                    <a:lnTo>
                      <a:pt x="97" y="62"/>
                    </a:lnTo>
                    <a:lnTo>
                      <a:pt x="82" y="64"/>
                    </a:lnTo>
                    <a:lnTo>
                      <a:pt x="79" y="66"/>
                    </a:lnTo>
                    <a:lnTo>
                      <a:pt x="68" y="69"/>
                    </a:lnTo>
                    <a:lnTo>
                      <a:pt x="24" y="71"/>
                    </a:lnTo>
                    <a:lnTo>
                      <a:pt x="27" y="69"/>
                    </a:lnTo>
                    <a:lnTo>
                      <a:pt x="25" y="67"/>
                    </a:lnTo>
                    <a:lnTo>
                      <a:pt x="25" y="64"/>
                    </a:lnTo>
                    <a:lnTo>
                      <a:pt x="28" y="61"/>
                    </a:lnTo>
                    <a:lnTo>
                      <a:pt x="27" y="59"/>
                    </a:lnTo>
                    <a:lnTo>
                      <a:pt x="17" y="5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12" name="Freeform 453"/>
              <p:cNvSpPr/>
              <p:nvPr/>
            </p:nvSpPr>
            <p:spPr>
              <a:xfrm>
                <a:off x="2274840" y="1060560"/>
                <a:ext cx="45720" cy="1728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17280"/>
                  <a:gd name="textAreaBottom" fmla="*/ 17640 h 17280"/>
                  <a:gd name="GluePoint1X" fmla="*/ 16 w 29"/>
                  <a:gd name="GluePoint1Y" fmla="*/ 10 h 11"/>
                  <a:gd name="GluePoint2X" fmla="*/ 29 w 29"/>
                  <a:gd name="GluePoint2Y" fmla="*/ 2 h 11"/>
                  <a:gd name="GluePoint3X" fmla="*/ 27 w 29"/>
                  <a:gd name="GluePoint3Y" fmla="*/ 0 h 11"/>
                  <a:gd name="GluePoint4X" fmla="*/ 11 w 29"/>
                  <a:gd name="GluePoint4Y" fmla="*/ 0 h 11"/>
                  <a:gd name="GluePoint5X" fmla="*/ 0 w 29"/>
                  <a:gd name="GluePoint5Y" fmla="*/ 3 h 11"/>
                  <a:gd name="GluePoint6X" fmla="*/ 6 w 29"/>
                  <a:gd name="GluePoint6Y" fmla="*/ 6 h 11"/>
                  <a:gd name="GluePoint7X" fmla="*/ 10 w 29"/>
                  <a:gd name="GluePoint7Y" fmla="*/ 11 h 11"/>
                  <a:gd name="GluePoint8X" fmla="*/ 16 w 29"/>
                  <a:gd name="GluePoint8Y" fmla="*/ 1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9" h="11">
                    <a:moveTo>
                      <a:pt x="16" y="10"/>
                    </a:moveTo>
                    <a:lnTo>
                      <a:pt x="29" y="2"/>
                    </a:lnTo>
                    <a:lnTo>
                      <a:pt x="27" y="0"/>
                    </a:lnTo>
                    <a:lnTo>
                      <a:pt x="11" y="0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10" y="11"/>
                    </a:lnTo>
                    <a:lnTo>
                      <a:pt x="16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13" name="Freeform 454"/>
              <p:cNvSpPr/>
              <p:nvPr/>
            </p:nvSpPr>
            <p:spPr>
              <a:xfrm>
                <a:off x="2333520" y="1057320"/>
                <a:ext cx="115560" cy="5832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58320"/>
                  <a:gd name="textAreaBottom" fmla="*/ 58680 h 58320"/>
                  <a:gd name="GluePoint1X" fmla="*/ 15 w 73"/>
                  <a:gd name="GluePoint1Y" fmla="*/ 28 h 37"/>
                  <a:gd name="GluePoint2X" fmla="*/ 15 w 73"/>
                  <a:gd name="GluePoint2Y" fmla="*/ 24 h 37"/>
                  <a:gd name="GluePoint3X" fmla="*/ 11 w 73"/>
                  <a:gd name="GluePoint3Y" fmla="*/ 24 h 37"/>
                  <a:gd name="GluePoint4X" fmla="*/ 11 w 73"/>
                  <a:gd name="GluePoint4Y" fmla="*/ 23 h 37"/>
                  <a:gd name="GluePoint5X" fmla="*/ 4 w 73"/>
                  <a:gd name="GluePoint5Y" fmla="*/ 24 h 37"/>
                  <a:gd name="GluePoint6X" fmla="*/ 0 w 73"/>
                  <a:gd name="GluePoint6Y" fmla="*/ 18 h 37"/>
                  <a:gd name="GluePoint7X" fmla="*/ 1 w 73"/>
                  <a:gd name="GluePoint7Y" fmla="*/ 16 h 37"/>
                  <a:gd name="GluePoint8X" fmla="*/ 4 w 73"/>
                  <a:gd name="GluePoint8Y" fmla="*/ 13 h 37"/>
                  <a:gd name="GluePoint9X" fmla="*/ 9 w 73"/>
                  <a:gd name="GluePoint9Y" fmla="*/ 13 h 37"/>
                  <a:gd name="GluePoint10X" fmla="*/ 14 w 73"/>
                  <a:gd name="GluePoint10Y" fmla="*/ 15 h 37"/>
                  <a:gd name="GluePoint11X" fmla="*/ 14 w 73"/>
                  <a:gd name="GluePoint11Y" fmla="*/ 18 h 37"/>
                  <a:gd name="GluePoint12X" fmla="*/ 25 w 73"/>
                  <a:gd name="GluePoint12Y" fmla="*/ 16 h 37"/>
                  <a:gd name="GluePoint13X" fmla="*/ 27 w 73"/>
                  <a:gd name="GluePoint13Y" fmla="*/ 13 h 37"/>
                  <a:gd name="GluePoint14X" fmla="*/ 27 w 73"/>
                  <a:gd name="GluePoint14Y" fmla="*/ 15 h 37"/>
                  <a:gd name="GluePoint15X" fmla="*/ 30 w 73"/>
                  <a:gd name="GluePoint15Y" fmla="*/ 13 h 37"/>
                  <a:gd name="GluePoint16X" fmla="*/ 27 w 73"/>
                  <a:gd name="GluePoint16Y" fmla="*/ 12 h 37"/>
                  <a:gd name="GluePoint17X" fmla="*/ 28 w 73"/>
                  <a:gd name="GluePoint17Y" fmla="*/ 10 h 37"/>
                  <a:gd name="GluePoint18X" fmla="*/ 35 w 73"/>
                  <a:gd name="GluePoint18Y" fmla="*/ 10 h 37"/>
                  <a:gd name="GluePoint19X" fmla="*/ 33 w 73"/>
                  <a:gd name="GluePoint19Y" fmla="*/ 8 h 37"/>
                  <a:gd name="GluePoint20X" fmla="*/ 28 w 73"/>
                  <a:gd name="GluePoint20Y" fmla="*/ 8 h 37"/>
                  <a:gd name="GluePoint21X" fmla="*/ 23 w 73"/>
                  <a:gd name="GluePoint21Y" fmla="*/ 8 h 37"/>
                  <a:gd name="GluePoint22X" fmla="*/ 23 w 73"/>
                  <a:gd name="GluePoint22Y" fmla="*/ 5 h 37"/>
                  <a:gd name="GluePoint23X" fmla="*/ 28 w 73"/>
                  <a:gd name="GluePoint23Y" fmla="*/ 5 h 37"/>
                  <a:gd name="GluePoint24X" fmla="*/ 30 w 73"/>
                  <a:gd name="GluePoint24Y" fmla="*/ 7 h 37"/>
                  <a:gd name="GluePoint25X" fmla="*/ 31 w 73"/>
                  <a:gd name="GluePoint25Y" fmla="*/ 5 h 37"/>
                  <a:gd name="GluePoint26X" fmla="*/ 28 w 73"/>
                  <a:gd name="GluePoint26Y" fmla="*/ 4 h 37"/>
                  <a:gd name="GluePoint27X" fmla="*/ 35 w 73"/>
                  <a:gd name="GluePoint27Y" fmla="*/ 0 h 37"/>
                  <a:gd name="GluePoint28X" fmla="*/ 39 w 73"/>
                  <a:gd name="GluePoint28Y" fmla="*/ 2 h 37"/>
                  <a:gd name="GluePoint29X" fmla="*/ 41 w 73"/>
                  <a:gd name="GluePoint29Y" fmla="*/ 2 h 37"/>
                  <a:gd name="GluePoint30X" fmla="*/ 38 w 73"/>
                  <a:gd name="GluePoint30Y" fmla="*/ 0 h 37"/>
                  <a:gd name="GluePoint31X" fmla="*/ 41 w 73"/>
                  <a:gd name="GluePoint31Y" fmla="*/ 0 h 37"/>
                  <a:gd name="GluePoint32X" fmla="*/ 52 w 73"/>
                  <a:gd name="GluePoint32Y" fmla="*/ 2 h 37"/>
                  <a:gd name="GluePoint33X" fmla="*/ 71 w 73"/>
                  <a:gd name="GluePoint33Y" fmla="*/ 0 h 37"/>
                  <a:gd name="GluePoint34X" fmla="*/ 73 w 73"/>
                  <a:gd name="GluePoint34Y" fmla="*/ 2 h 37"/>
                  <a:gd name="GluePoint35X" fmla="*/ 71 w 73"/>
                  <a:gd name="GluePoint35Y" fmla="*/ 4 h 37"/>
                  <a:gd name="GluePoint36X" fmla="*/ 63 w 73"/>
                  <a:gd name="GluePoint36Y" fmla="*/ 5 h 37"/>
                  <a:gd name="GluePoint37X" fmla="*/ 66 w 73"/>
                  <a:gd name="GluePoint37Y" fmla="*/ 5 h 37"/>
                  <a:gd name="GluePoint38X" fmla="*/ 65 w 73"/>
                  <a:gd name="GluePoint38Y" fmla="*/ 7 h 37"/>
                  <a:gd name="GluePoint39X" fmla="*/ 57 w 73"/>
                  <a:gd name="GluePoint39Y" fmla="*/ 8 h 37"/>
                  <a:gd name="GluePoint40X" fmla="*/ 47 w 73"/>
                  <a:gd name="GluePoint40Y" fmla="*/ 12 h 37"/>
                  <a:gd name="GluePoint41X" fmla="*/ 46 w 73"/>
                  <a:gd name="GluePoint41Y" fmla="*/ 13 h 37"/>
                  <a:gd name="GluePoint42X" fmla="*/ 57 w 73"/>
                  <a:gd name="GluePoint42Y" fmla="*/ 12 h 37"/>
                  <a:gd name="GluePoint43X" fmla="*/ 58 w 73"/>
                  <a:gd name="GluePoint43Y" fmla="*/ 16 h 37"/>
                  <a:gd name="GluePoint44X" fmla="*/ 55 w 73"/>
                  <a:gd name="GluePoint44Y" fmla="*/ 18 h 37"/>
                  <a:gd name="GluePoint45X" fmla="*/ 63 w 73"/>
                  <a:gd name="GluePoint45Y" fmla="*/ 16 h 37"/>
                  <a:gd name="GluePoint46X" fmla="*/ 62 w 73"/>
                  <a:gd name="GluePoint46Y" fmla="*/ 20 h 37"/>
                  <a:gd name="GluePoint47X" fmla="*/ 57 w 73"/>
                  <a:gd name="GluePoint47Y" fmla="*/ 21 h 37"/>
                  <a:gd name="GluePoint48X" fmla="*/ 55 w 73"/>
                  <a:gd name="GluePoint48Y" fmla="*/ 24 h 37"/>
                  <a:gd name="GluePoint49X" fmla="*/ 52 w 73"/>
                  <a:gd name="GluePoint49Y" fmla="*/ 26 h 37"/>
                  <a:gd name="GluePoint50X" fmla="*/ 54 w 73"/>
                  <a:gd name="GluePoint50Y" fmla="*/ 26 h 37"/>
                  <a:gd name="GluePoint51X" fmla="*/ 52 w 73"/>
                  <a:gd name="GluePoint51Y" fmla="*/ 29 h 37"/>
                  <a:gd name="GluePoint52X" fmla="*/ 41 w 73"/>
                  <a:gd name="GluePoint52Y" fmla="*/ 33 h 37"/>
                  <a:gd name="GluePoint53X" fmla="*/ 33 w 73"/>
                  <a:gd name="GluePoint53Y" fmla="*/ 33 h 37"/>
                  <a:gd name="GluePoint54X" fmla="*/ 31 w 73"/>
                  <a:gd name="GluePoint54Y" fmla="*/ 34 h 37"/>
                  <a:gd name="GluePoint55X" fmla="*/ 23 w 73"/>
                  <a:gd name="GluePoint55Y" fmla="*/ 37 h 37"/>
                  <a:gd name="GluePoint56X" fmla="*/ 22 w 73"/>
                  <a:gd name="GluePoint56Y" fmla="*/ 36 h 37"/>
                  <a:gd name="GluePoint57X" fmla="*/ 19 w 73"/>
                  <a:gd name="GluePoint57Y" fmla="*/ 36 h 37"/>
                  <a:gd name="GluePoint58X" fmla="*/ 20 w 73"/>
                  <a:gd name="GluePoint58Y" fmla="*/ 31 h 37"/>
                  <a:gd name="GluePoint59X" fmla="*/ 15 w 73"/>
                  <a:gd name="GluePoint59Y" fmla="*/ 28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73" h="37">
                    <a:moveTo>
                      <a:pt x="15" y="28"/>
                    </a:moveTo>
                    <a:lnTo>
                      <a:pt x="15" y="24"/>
                    </a:lnTo>
                    <a:lnTo>
                      <a:pt x="11" y="24"/>
                    </a:lnTo>
                    <a:lnTo>
                      <a:pt x="11" y="23"/>
                    </a:lnTo>
                    <a:lnTo>
                      <a:pt x="4" y="24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4" y="13"/>
                    </a:lnTo>
                    <a:lnTo>
                      <a:pt x="9" y="13"/>
                    </a:lnTo>
                    <a:lnTo>
                      <a:pt x="14" y="15"/>
                    </a:lnTo>
                    <a:lnTo>
                      <a:pt x="14" y="18"/>
                    </a:lnTo>
                    <a:lnTo>
                      <a:pt x="25" y="16"/>
                    </a:lnTo>
                    <a:lnTo>
                      <a:pt x="27" y="13"/>
                    </a:lnTo>
                    <a:lnTo>
                      <a:pt x="27" y="15"/>
                    </a:lnTo>
                    <a:lnTo>
                      <a:pt x="30" y="13"/>
                    </a:lnTo>
                    <a:lnTo>
                      <a:pt x="27" y="12"/>
                    </a:lnTo>
                    <a:lnTo>
                      <a:pt x="28" y="10"/>
                    </a:lnTo>
                    <a:lnTo>
                      <a:pt x="35" y="10"/>
                    </a:lnTo>
                    <a:lnTo>
                      <a:pt x="33" y="8"/>
                    </a:lnTo>
                    <a:lnTo>
                      <a:pt x="28" y="8"/>
                    </a:lnTo>
                    <a:lnTo>
                      <a:pt x="23" y="8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0" y="7"/>
                    </a:lnTo>
                    <a:lnTo>
                      <a:pt x="31" y="5"/>
                    </a:lnTo>
                    <a:lnTo>
                      <a:pt x="28" y="4"/>
                    </a:lnTo>
                    <a:lnTo>
                      <a:pt x="35" y="0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52" y="2"/>
                    </a:lnTo>
                    <a:lnTo>
                      <a:pt x="71" y="0"/>
                    </a:lnTo>
                    <a:lnTo>
                      <a:pt x="73" y="2"/>
                    </a:lnTo>
                    <a:lnTo>
                      <a:pt x="71" y="4"/>
                    </a:lnTo>
                    <a:lnTo>
                      <a:pt x="63" y="5"/>
                    </a:lnTo>
                    <a:lnTo>
                      <a:pt x="66" y="5"/>
                    </a:lnTo>
                    <a:lnTo>
                      <a:pt x="65" y="7"/>
                    </a:lnTo>
                    <a:lnTo>
                      <a:pt x="57" y="8"/>
                    </a:lnTo>
                    <a:lnTo>
                      <a:pt x="47" y="12"/>
                    </a:lnTo>
                    <a:lnTo>
                      <a:pt x="46" y="13"/>
                    </a:lnTo>
                    <a:lnTo>
                      <a:pt x="57" y="12"/>
                    </a:lnTo>
                    <a:lnTo>
                      <a:pt x="58" y="16"/>
                    </a:lnTo>
                    <a:lnTo>
                      <a:pt x="55" y="18"/>
                    </a:lnTo>
                    <a:lnTo>
                      <a:pt x="63" y="16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5" y="24"/>
                    </a:lnTo>
                    <a:lnTo>
                      <a:pt x="52" y="26"/>
                    </a:lnTo>
                    <a:lnTo>
                      <a:pt x="54" y="26"/>
                    </a:lnTo>
                    <a:lnTo>
                      <a:pt x="52" y="29"/>
                    </a:lnTo>
                    <a:lnTo>
                      <a:pt x="41" y="33"/>
                    </a:lnTo>
                    <a:lnTo>
                      <a:pt x="33" y="33"/>
                    </a:lnTo>
                    <a:lnTo>
                      <a:pt x="31" y="34"/>
                    </a:lnTo>
                    <a:lnTo>
                      <a:pt x="23" y="37"/>
                    </a:lnTo>
                    <a:lnTo>
                      <a:pt x="22" y="36"/>
                    </a:lnTo>
                    <a:lnTo>
                      <a:pt x="19" y="36"/>
                    </a:lnTo>
                    <a:lnTo>
                      <a:pt x="20" y="31"/>
                    </a:lnTo>
                    <a:lnTo>
                      <a:pt x="15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14" name="Freeform 455"/>
              <p:cNvSpPr/>
              <p:nvPr/>
            </p:nvSpPr>
            <p:spPr>
              <a:xfrm>
                <a:off x="2305080" y="1147680"/>
                <a:ext cx="72720" cy="331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3120"/>
                  <a:gd name="textAreaBottom" fmla="*/ 33480 h 33120"/>
                  <a:gd name="GluePoint1X" fmla="*/ 37 w 46"/>
                  <a:gd name="GluePoint1Y" fmla="*/ 4 h 21"/>
                  <a:gd name="GluePoint2X" fmla="*/ 33 w 46"/>
                  <a:gd name="GluePoint2Y" fmla="*/ 3 h 21"/>
                  <a:gd name="GluePoint3X" fmla="*/ 35 w 46"/>
                  <a:gd name="GluePoint3Y" fmla="*/ 1 h 21"/>
                  <a:gd name="GluePoint4X" fmla="*/ 29 w 46"/>
                  <a:gd name="GluePoint4Y" fmla="*/ 0 h 21"/>
                  <a:gd name="GluePoint5X" fmla="*/ 22 w 46"/>
                  <a:gd name="GluePoint5Y" fmla="*/ 4 h 21"/>
                  <a:gd name="GluePoint6X" fmla="*/ 22 w 46"/>
                  <a:gd name="GluePoint6Y" fmla="*/ 4 h 21"/>
                  <a:gd name="GluePoint7X" fmla="*/ 18 w 46"/>
                  <a:gd name="GluePoint7Y" fmla="*/ 6 h 21"/>
                  <a:gd name="GluePoint8X" fmla="*/ 16 w 46"/>
                  <a:gd name="GluePoint8Y" fmla="*/ 8 h 21"/>
                  <a:gd name="GluePoint9X" fmla="*/ 13 w 46"/>
                  <a:gd name="GluePoint9Y" fmla="*/ 11 h 21"/>
                  <a:gd name="GluePoint10X" fmla="*/ 2 w 46"/>
                  <a:gd name="GluePoint10Y" fmla="*/ 11 h 21"/>
                  <a:gd name="GluePoint11X" fmla="*/ 0 w 46"/>
                  <a:gd name="GluePoint11Y" fmla="*/ 14 h 21"/>
                  <a:gd name="GluePoint12X" fmla="*/ 2 w 46"/>
                  <a:gd name="GluePoint12Y" fmla="*/ 16 h 21"/>
                  <a:gd name="GluePoint13X" fmla="*/ 6 w 46"/>
                  <a:gd name="GluePoint13Y" fmla="*/ 14 h 21"/>
                  <a:gd name="GluePoint14X" fmla="*/ 18 w 46"/>
                  <a:gd name="GluePoint14Y" fmla="*/ 19 h 21"/>
                  <a:gd name="GluePoint15X" fmla="*/ 30 w 46"/>
                  <a:gd name="GluePoint15Y" fmla="*/ 21 h 21"/>
                  <a:gd name="GluePoint16X" fmla="*/ 33 w 46"/>
                  <a:gd name="GluePoint16Y" fmla="*/ 19 h 21"/>
                  <a:gd name="GluePoint17X" fmla="*/ 43 w 46"/>
                  <a:gd name="GluePoint17Y" fmla="*/ 17 h 21"/>
                  <a:gd name="GluePoint18X" fmla="*/ 46 w 46"/>
                  <a:gd name="GluePoint18Y" fmla="*/ 16 h 21"/>
                  <a:gd name="GluePoint19X" fmla="*/ 43 w 46"/>
                  <a:gd name="GluePoint19Y" fmla="*/ 16 h 21"/>
                  <a:gd name="GluePoint20X" fmla="*/ 41 w 46"/>
                  <a:gd name="GluePoint20Y" fmla="*/ 11 h 21"/>
                  <a:gd name="GluePoint21X" fmla="*/ 37 w 46"/>
                  <a:gd name="GluePoint21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46" h="21">
                    <a:moveTo>
                      <a:pt x="37" y="4"/>
                    </a:moveTo>
                    <a:lnTo>
                      <a:pt x="33" y="3"/>
                    </a:lnTo>
                    <a:lnTo>
                      <a:pt x="35" y="1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3" y="11"/>
                    </a:lnTo>
                    <a:lnTo>
                      <a:pt x="2" y="11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6" y="14"/>
                    </a:lnTo>
                    <a:lnTo>
                      <a:pt x="18" y="19"/>
                    </a:lnTo>
                    <a:lnTo>
                      <a:pt x="30" y="21"/>
                    </a:lnTo>
                    <a:lnTo>
                      <a:pt x="33" y="19"/>
                    </a:lnTo>
                    <a:lnTo>
                      <a:pt x="43" y="17"/>
                    </a:lnTo>
                    <a:lnTo>
                      <a:pt x="46" y="16"/>
                    </a:lnTo>
                    <a:lnTo>
                      <a:pt x="43" y="16"/>
                    </a:lnTo>
                    <a:lnTo>
                      <a:pt x="41" y="11"/>
                    </a:lnTo>
                    <a:lnTo>
                      <a:pt x="37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15" name="Freeform 456"/>
              <p:cNvSpPr/>
              <p:nvPr/>
            </p:nvSpPr>
            <p:spPr>
              <a:xfrm>
                <a:off x="2398680" y="996840"/>
                <a:ext cx="99720" cy="3456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34560"/>
                  <a:gd name="textAreaBottom" fmla="*/ 34920 h 34560"/>
                  <a:gd name="GluePoint1X" fmla="*/ 57 w 63"/>
                  <a:gd name="GluePoint1Y" fmla="*/ 8 h 22"/>
                  <a:gd name="GluePoint2X" fmla="*/ 55 w 63"/>
                  <a:gd name="GluePoint2Y" fmla="*/ 9 h 22"/>
                  <a:gd name="GluePoint3X" fmla="*/ 52 w 63"/>
                  <a:gd name="GluePoint3Y" fmla="*/ 11 h 22"/>
                  <a:gd name="GluePoint4X" fmla="*/ 55 w 63"/>
                  <a:gd name="GluePoint4Y" fmla="*/ 11 h 22"/>
                  <a:gd name="GluePoint5X" fmla="*/ 51 w 63"/>
                  <a:gd name="GluePoint5Y" fmla="*/ 16 h 22"/>
                  <a:gd name="GluePoint6X" fmla="*/ 51 w 63"/>
                  <a:gd name="GluePoint6Y" fmla="*/ 14 h 22"/>
                  <a:gd name="GluePoint7X" fmla="*/ 49 w 63"/>
                  <a:gd name="GluePoint7Y" fmla="*/ 14 h 22"/>
                  <a:gd name="GluePoint8X" fmla="*/ 48 w 63"/>
                  <a:gd name="GluePoint8Y" fmla="*/ 14 h 22"/>
                  <a:gd name="GluePoint9X" fmla="*/ 46 w 63"/>
                  <a:gd name="GluePoint9Y" fmla="*/ 14 h 22"/>
                  <a:gd name="GluePoint10X" fmla="*/ 46 w 63"/>
                  <a:gd name="GluePoint10Y" fmla="*/ 16 h 22"/>
                  <a:gd name="GluePoint11X" fmla="*/ 41 w 63"/>
                  <a:gd name="GluePoint11Y" fmla="*/ 17 h 22"/>
                  <a:gd name="GluePoint12X" fmla="*/ 43 w 63"/>
                  <a:gd name="GluePoint12Y" fmla="*/ 21 h 22"/>
                  <a:gd name="GluePoint13X" fmla="*/ 40 w 63"/>
                  <a:gd name="GluePoint13Y" fmla="*/ 19 h 22"/>
                  <a:gd name="GluePoint14X" fmla="*/ 38 w 63"/>
                  <a:gd name="GluePoint14Y" fmla="*/ 21 h 22"/>
                  <a:gd name="GluePoint15X" fmla="*/ 24 w 63"/>
                  <a:gd name="GluePoint15Y" fmla="*/ 22 h 22"/>
                  <a:gd name="GluePoint16X" fmla="*/ 25 w 63"/>
                  <a:gd name="GluePoint16Y" fmla="*/ 21 h 22"/>
                  <a:gd name="GluePoint17X" fmla="*/ 21 w 63"/>
                  <a:gd name="GluePoint17Y" fmla="*/ 22 h 22"/>
                  <a:gd name="GluePoint18X" fmla="*/ 16 w 63"/>
                  <a:gd name="GluePoint18Y" fmla="*/ 22 h 22"/>
                  <a:gd name="GluePoint19X" fmla="*/ 14 w 63"/>
                  <a:gd name="GluePoint19Y" fmla="*/ 21 h 22"/>
                  <a:gd name="GluePoint20X" fmla="*/ 16 w 63"/>
                  <a:gd name="GluePoint20Y" fmla="*/ 19 h 22"/>
                  <a:gd name="GluePoint21X" fmla="*/ 17 w 63"/>
                  <a:gd name="GluePoint21Y" fmla="*/ 17 h 22"/>
                  <a:gd name="GluePoint22X" fmla="*/ 17 w 63"/>
                  <a:gd name="GluePoint22Y" fmla="*/ 16 h 22"/>
                  <a:gd name="GluePoint23X" fmla="*/ 24 w 63"/>
                  <a:gd name="GluePoint23Y" fmla="*/ 14 h 22"/>
                  <a:gd name="GluePoint24X" fmla="*/ 32 w 63"/>
                  <a:gd name="GluePoint24Y" fmla="*/ 14 h 22"/>
                  <a:gd name="GluePoint25X" fmla="*/ 32 w 63"/>
                  <a:gd name="GluePoint25Y" fmla="*/ 13 h 22"/>
                  <a:gd name="GluePoint26X" fmla="*/ 1 w 63"/>
                  <a:gd name="GluePoint26Y" fmla="*/ 14 h 22"/>
                  <a:gd name="GluePoint27X" fmla="*/ 0 w 63"/>
                  <a:gd name="GluePoint27Y" fmla="*/ 14 h 22"/>
                  <a:gd name="GluePoint28X" fmla="*/ 3 w 63"/>
                  <a:gd name="GluePoint28Y" fmla="*/ 13 h 22"/>
                  <a:gd name="GluePoint29X" fmla="*/ 8 w 63"/>
                  <a:gd name="GluePoint29Y" fmla="*/ 13 h 22"/>
                  <a:gd name="GluePoint30X" fmla="*/ 6 w 63"/>
                  <a:gd name="GluePoint30Y" fmla="*/ 11 h 22"/>
                  <a:gd name="GluePoint31X" fmla="*/ 11 w 63"/>
                  <a:gd name="GluePoint31Y" fmla="*/ 9 h 22"/>
                  <a:gd name="GluePoint32X" fmla="*/ 16 w 63"/>
                  <a:gd name="GluePoint32Y" fmla="*/ 11 h 22"/>
                  <a:gd name="GluePoint33X" fmla="*/ 17 w 63"/>
                  <a:gd name="GluePoint33Y" fmla="*/ 11 h 22"/>
                  <a:gd name="GluePoint34X" fmla="*/ 16 w 63"/>
                  <a:gd name="GluePoint34Y" fmla="*/ 9 h 22"/>
                  <a:gd name="GluePoint35X" fmla="*/ 21 w 63"/>
                  <a:gd name="GluePoint35Y" fmla="*/ 8 h 22"/>
                  <a:gd name="GluePoint36X" fmla="*/ 16 w 63"/>
                  <a:gd name="GluePoint36Y" fmla="*/ 9 h 22"/>
                  <a:gd name="GluePoint37X" fmla="*/ 16 w 63"/>
                  <a:gd name="GluePoint37Y" fmla="*/ 8 h 22"/>
                  <a:gd name="GluePoint38X" fmla="*/ 17 w 63"/>
                  <a:gd name="GluePoint38Y" fmla="*/ 6 h 22"/>
                  <a:gd name="GluePoint39X" fmla="*/ 14 w 63"/>
                  <a:gd name="GluePoint39Y" fmla="*/ 6 h 22"/>
                  <a:gd name="GluePoint40X" fmla="*/ 16 w 63"/>
                  <a:gd name="GluePoint40Y" fmla="*/ 5 h 22"/>
                  <a:gd name="GluePoint41X" fmla="*/ 22 w 63"/>
                  <a:gd name="GluePoint41Y" fmla="*/ 3 h 22"/>
                  <a:gd name="GluePoint42X" fmla="*/ 27 w 63"/>
                  <a:gd name="GluePoint42Y" fmla="*/ 3 h 22"/>
                  <a:gd name="GluePoint43X" fmla="*/ 28 w 63"/>
                  <a:gd name="GluePoint43Y" fmla="*/ 6 h 22"/>
                  <a:gd name="GluePoint44X" fmla="*/ 30 w 63"/>
                  <a:gd name="GluePoint44Y" fmla="*/ 6 h 22"/>
                  <a:gd name="GluePoint45X" fmla="*/ 28 w 63"/>
                  <a:gd name="GluePoint45Y" fmla="*/ 8 h 22"/>
                  <a:gd name="GluePoint46X" fmla="*/ 36 w 63"/>
                  <a:gd name="GluePoint46Y" fmla="*/ 8 h 22"/>
                  <a:gd name="GluePoint47X" fmla="*/ 35 w 63"/>
                  <a:gd name="GluePoint47Y" fmla="*/ 6 h 22"/>
                  <a:gd name="GluePoint48X" fmla="*/ 38 w 63"/>
                  <a:gd name="GluePoint48Y" fmla="*/ 5 h 22"/>
                  <a:gd name="GluePoint49X" fmla="*/ 38 w 63"/>
                  <a:gd name="GluePoint49Y" fmla="*/ 5 h 22"/>
                  <a:gd name="GluePoint50X" fmla="*/ 30 w 63"/>
                  <a:gd name="GluePoint50Y" fmla="*/ 1 h 22"/>
                  <a:gd name="GluePoint51X" fmla="*/ 40 w 63"/>
                  <a:gd name="GluePoint51Y" fmla="*/ 0 h 22"/>
                  <a:gd name="GluePoint52X" fmla="*/ 46 w 63"/>
                  <a:gd name="GluePoint52Y" fmla="*/ 0 h 22"/>
                  <a:gd name="GluePoint53X" fmla="*/ 51 w 63"/>
                  <a:gd name="GluePoint53Y" fmla="*/ 1 h 22"/>
                  <a:gd name="GluePoint54X" fmla="*/ 51 w 63"/>
                  <a:gd name="GluePoint54Y" fmla="*/ 3 h 22"/>
                  <a:gd name="GluePoint55X" fmla="*/ 54 w 63"/>
                  <a:gd name="GluePoint55Y" fmla="*/ 1 h 22"/>
                  <a:gd name="GluePoint56X" fmla="*/ 55 w 63"/>
                  <a:gd name="GluePoint56Y" fmla="*/ 0 h 22"/>
                  <a:gd name="GluePoint57X" fmla="*/ 57 w 63"/>
                  <a:gd name="GluePoint57Y" fmla="*/ 0 h 22"/>
                  <a:gd name="GluePoint58X" fmla="*/ 60 w 63"/>
                  <a:gd name="GluePoint58Y" fmla="*/ 0 h 22"/>
                  <a:gd name="GluePoint59X" fmla="*/ 63 w 63"/>
                  <a:gd name="GluePoint59Y" fmla="*/ 1 h 22"/>
                  <a:gd name="GluePoint60X" fmla="*/ 60 w 63"/>
                  <a:gd name="GluePoint60Y" fmla="*/ 5 h 22"/>
                  <a:gd name="GluePoint61X" fmla="*/ 60 w 63"/>
                  <a:gd name="GluePoint61Y" fmla="*/ 6 h 22"/>
                  <a:gd name="GluePoint62X" fmla="*/ 57 w 63"/>
                  <a:gd name="GluePoint62Y" fmla="*/ 8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3" h="22">
                    <a:moveTo>
                      <a:pt x="57" y="8"/>
                    </a:moveTo>
                    <a:lnTo>
                      <a:pt x="55" y="9"/>
                    </a:lnTo>
                    <a:lnTo>
                      <a:pt x="52" y="11"/>
                    </a:lnTo>
                    <a:lnTo>
                      <a:pt x="55" y="11"/>
                    </a:lnTo>
                    <a:lnTo>
                      <a:pt x="51" y="16"/>
                    </a:lnTo>
                    <a:lnTo>
                      <a:pt x="51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6" y="14"/>
                    </a:lnTo>
                    <a:lnTo>
                      <a:pt x="46" y="16"/>
                    </a:lnTo>
                    <a:lnTo>
                      <a:pt x="41" y="17"/>
                    </a:lnTo>
                    <a:lnTo>
                      <a:pt x="43" y="21"/>
                    </a:lnTo>
                    <a:lnTo>
                      <a:pt x="40" y="19"/>
                    </a:lnTo>
                    <a:lnTo>
                      <a:pt x="38" y="21"/>
                    </a:lnTo>
                    <a:lnTo>
                      <a:pt x="24" y="22"/>
                    </a:lnTo>
                    <a:lnTo>
                      <a:pt x="25" y="21"/>
                    </a:lnTo>
                    <a:lnTo>
                      <a:pt x="21" y="22"/>
                    </a:lnTo>
                    <a:lnTo>
                      <a:pt x="16" y="22"/>
                    </a:lnTo>
                    <a:lnTo>
                      <a:pt x="14" y="21"/>
                    </a:lnTo>
                    <a:lnTo>
                      <a:pt x="16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24" y="14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3" y="13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11" y="9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6" y="9"/>
                    </a:lnTo>
                    <a:lnTo>
                      <a:pt x="21" y="8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22" y="3"/>
                    </a:lnTo>
                    <a:lnTo>
                      <a:pt x="27" y="3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28" y="8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0" y="1"/>
                    </a:lnTo>
                    <a:lnTo>
                      <a:pt x="40" y="0"/>
                    </a:lnTo>
                    <a:lnTo>
                      <a:pt x="46" y="0"/>
                    </a:lnTo>
                    <a:lnTo>
                      <a:pt x="51" y="1"/>
                    </a:lnTo>
                    <a:lnTo>
                      <a:pt x="51" y="3"/>
                    </a:lnTo>
                    <a:lnTo>
                      <a:pt x="54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60" y="0"/>
                    </a:lnTo>
                    <a:lnTo>
                      <a:pt x="63" y="1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57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16" name="Freeform 457"/>
              <p:cNvSpPr/>
              <p:nvPr/>
            </p:nvSpPr>
            <p:spPr>
              <a:xfrm>
                <a:off x="2540160" y="950760"/>
                <a:ext cx="52200" cy="2196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1960"/>
                  <a:gd name="textAreaBottom" fmla="*/ 22320 h 21960"/>
                  <a:gd name="GluePoint1X" fmla="*/ 24 w 33"/>
                  <a:gd name="GluePoint1Y" fmla="*/ 13 h 14"/>
                  <a:gd name="GluePoint2X" fmla="*/ 11 w 33"/>
                  <a:gd name="GluePoint2Y" fmla="*/ 13 h 14"/>
                  <a:gd name="GluePoint3X" fmla="*/ 5 w 33"/>
                  <a:gd name="GluePoint3Y" fmla="*/ 14 h 14"/>
                  <a:gd name="GluePoint4X" fmla="*/ 1 w 33"/>
                  <a:gd name="GluePoint4Y" fmla="*/ 14 h 14"/>
                  <a:gd name="GluePoint5X" fmla="*/ 5 w 33"/>
                  <a:gd name="GluePoint5Y" fmla="*/ 13 h 14"/>
                  <a:gd name="GluePoint6X" fmla="*/ 0 w 33"/>
                  <a:gd name="GluePoint6Y" fmla="*/ 11 h 14"/>
                  <a:gd name="GluePoint7X" fmla="*/ 8 w 33"/>
                  <a:gd name="GluePoint7Y" fmla="*/ 9 h 14"/>
                  <a:gd name="GluePoint8X" fmla="*/ 11 w 33"/>
                  <a:gd name="GluePoint8Y" fmla="*/ 9 h 14"/>
                  <a:gd name="GluePoint9X" fmla="*/ 11 w 33"/>
                  <a:gd name="GluePoint9Y" fmla="*/ 9 h 14"/>
                  <a:gd name="GluePoint10X" fmla="*/ 1 w 33"/>
                  <a:gd name="GluePoint10Y" fmla="*/ 8 h 14"/>
                  <a:gd name="GluePoint11X" fmla="*/ 3 w 33"/>
                  <a:gd name="GluePoint11Y" fmla="*/ 8 h 14"/>
                  <a:gd name="GluePoint12X" fmla="*/ 1 w 33"/>
                  <a:gd name="GluePoint12Y" fmla="*/ 6 h 14"/>
                  <a:gd name="GluePoint13X" fmla="*/ 3 w 33"/>
                  <a:gd name="GluePoint13Y" fmla="*/ 5 h 14"/>
                  <a:gd name="GluePoint14X" fmla="*/ 1 w 33"/>
                  <a:gd name="GluePoint14Y" fmla="*/ 5 h 14"/>
                  <a:gd name="GluePoint15X" fmla="*/ 6 w 33"/>
                  <a:gd name="GluePoint15Y" fmla="*/ 3 h 14"/>
                  <a:gd name="GluePoint16X" fmla="*/ 5 w 33"/>
                  <a:gd name="GluePoint16Y" fmla="*/ 1 h 14"/>
                  <a:gd name="GluePoint17X" fmla="*/ 8 w 33"/>
                  <a:gd name="GluePoint17Y" fmla="*/ 0 h 14"/>
                  <a:gd name="GluePoint18X" fmla="*/ 11 w 33"/>
                  <a:gd name="GluePoint18Y" fmla="*/ 0 h 14"/>
                  <a:gd name="GluePoint19X" fmla="*/ 27 w 33"/>
                  <a:gd name="GluePoint19Y" fmla="*/ 3 h 14"/>
                  <a:gd name="GluePoint20X" fmla="*/ 27 w 33"/>
                  <a:gd name="GluePoint20Y" fmla="*/ 3 h 14"/>
                  <a:gd name="GluePoint21X" fmla="*/ 24 w 33"/>
                  <a:gd name="GluePoint21Y" fmla="*/ 5 h 14"/>
                  <a:gd name="GluePoint22X" fmla="*/ 28 w 33"/>
                  <a:gd name="GluePoint22Y" fmla="*/ 5 h 14"/>
                  <a:gd name="GluePoint23X" fmla="*/ 33 w 33"/>
                  <a:gd name="GluePoint23Y" fmla="*/ 6 h 14"/>
                  <a:gd name="GluePoint24X" fmla="*/ 30 w 33"/>
                  <a:gd name="GluePoint24Y" fmla="*/ 8 h 14"/>
                  <a:gd name="GluePoint25X" fmla="*/ 28 w 33"/>
                  <a:gd name="GluePoint25Y" fmla="*/ 9 h 14"/>
                  <a:gd name="GluePoint26X" fmla="*/ 28 w 33"/>
                  <a:gd name="GluePoint26Y" fmla="*/ 11 h 14"/>
                  <a:gd name="GluePoint27X" fmla="*/ 24 w 33"/>
                  <a:gd name="GluePoint27Y" fmla="*/ 1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33" h="14">
                    <a:moveTo>
                      <a:pt x="24" y="13"/>
                    </a:moveTo>
                    <a:lnTo>
                      <a:pt x="11" y="13"/>
                    </a:lnTo>
                    <a:lnTo>
                      <a:pt x="5" y="14"/>
                    </a:lnTo>
                    <a:lnTo>
                      <a:pt x="1" y="14"/>
                    </a:lnTo>
                    <a:lnTo>
                      <a:pt x="5" y="13"/>
                    </a:lnTo>
                    <a:lnTo>
                      <a:pt x="0" y="11"/>
                    </a:lnTo>
                    <a:lnTo>
                      <a:pt x="8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4" y="5"/>
                    </a:lnTo>
                    <a:lnTo>
                      <a:pt x="28" y="5"/>
                    </a:lnTo>
                    <a:lnTo>
                      <a:pt x="33" y="6"/>
                    </a:lnTo>
                    <a:lnTo>
                      <a:pt x="30" y="8"/>
                    </a:lnTo>
                    <a:lnTo>
                      <a:pt x="28" y="9"/>
                    </a:lnTo>
                    <a:lnTo>
                      <a:pt x="28" y="11"/>
                    </a:lnTo>
                    <a:lnTo>
                      <a:pt x="24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17" name="Freeform 458"/>
              <p:cNvSpPr/>
              <p:nvPr/>
            </p:nvSpPr>
            <p:spPr>
              <a:xfrm>
                <a:off x="2436840" y="942840"/>
                <a:ext cx="87120" cy="2988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29880"/>
                  <a:gd name="textAreaBottom" fmla="*/ 30240 h 29880"/>
                  <a:gd name="GluePoint1X" fmla="*/ 54 w 55"/>
                  <a:gd name="GluePoint1Y" fmla="*/ 6 h 19"/>
                  <a:gd name="GluePoint2X" fmla="*/ 55 w 55"/>
                  <a:gd name="GluePoint2Y" fmla="*/ 8 h 19"/>
                  <a:gd name="GluePoint3X" fmla="*/ 49 w 55"/>
                  <a:gd name="GluePoint3Y" fmla="*/ 10 h 19"/>
                  <a:gd name="GluePoint4X" fmla="*/ 47 w 55"/>
                  <a:gd name="GluePoint4Y" fmla="*/ 11 h 19"/>
                  <a:gd name="GluePoint5X" fmla="*/ 52 w 55"/>
                  <a:gd name="GluePoint5Y" fmla="*/ 16 h 19"/>
                  <a:gd name="GluePoint6X" fmla="*/ 47 w 55"/>
                  <a:gd name="GluePoint6Y" fmla="*/ 18 h 19"/>
                  <a:gd name="GluePoint7X" fmla="*/ 38 w 55"/>
                  <a:gd name="GluePoint7Y" fmla="*/ 19 h 19"/>
                  <a:gd name="GluePoint8X" fmla="*/ 33 w 55"/>
                  <a:gd name="GluePoint8Y" fmla="*/ 18 h 19"/>
                  <a:gd name="GluePoint9X" fmla="*/ 35 w 55"/>
                  <a:gd name="GluePoint9Y" fmla="*/ 13 h 19"/>
                  <a:gd name="GluePoint10X" fmla="*/ 20 w 55"/>
                  <a:gd name="GluePoint10Y" fmla="*/ 13 h 19"/>
                  <a:gd name="GluePoint11X" fmla="*/ 20 w 55"/>
                  <a:gd name="GluePoint11Y" fmla="*/ 11 h 19"/>
                  <a:gd name="GluePoint12X" fmla="*/ 8 w 55"/>
                  <a:gd name="GluePoint12Y" fmla="*/ 13 h 19"/>
                  <a:gd name="GluePoint13X" fmla="*/ 0 w 55"/>
                  <a:gd name="GluePoint13Y" fmla="*/ 13 h 19"/>
                  <a:gd name="GluePoint14X" fmla="*/ 0 w 55"/>
                  <a:gd name="GluePoint14Y" fmla="*/ 11 h 19"/>
                  <a:gd name="GluePoint15X" fmla="*/ 1 w 55"/>
                  <a:gd name="GluePoint15Y" fmla="*/ 10 h 19"/>
                  <a:gd name="GluePoint16X" fmla="*/ 14 w 55"/>
                  <a:gd name="GluePoint16Y" fmla="*/ 10 h 19"/>
                  <a:gd name="GluePoint17X" fmla="*/ 17 w 55"/>
                  <a:gd name="GluePoint17Y" fmla="*/ 8 h 19"/>
                  <a:gd name="GluePoint18X" fmla="*/ 12 w 55"/>
                  <a:gd name="GluePoint18Y" fmla="*/ 8 h 19"/>
                  <a:gd name="GluePoint19X" fmla="*/ 20 w 55"/>
                  <a:gd name="GluePoint19Y" fmla="*/ 6 h 19"/>
                  <a:gd name="GluePoint20X" fmla="*/ 12 w 55"/>
                  <a:gd name="GluePoint20Y" fmla="*/ 6 h 19"/>
                  <a:gd name="GluePoint21X" fmla="*/ 17 w 55"/>
                  <a:gd name="GluePoint21Y" fmla="*/ 5 h 19"/>
                  <a:gd name="GluePoint22X" fmla="*/ 16 w 55"/>
                  <a:gd name="GluePoint22Y" fmla="*/ 3 h 19"/>
                  <a:gd name="GluePoint23X" fmla="*/ 6 w 55"/>
                  <a:gd name="GluePoint23Y" fmla="*/ 6 h 19"/>
                  <a:gd name="GluePoint24X" fmla="*/ 6 w 55"/>
                  <a:gd name="GluePoint24Y" fmla="*/ 6 h 19"/>
                  <a:gd name="GluePoint25X" fmla="*/ 11 w 55"/>
                  <a:gd name="GluePoint25Y" fmla="*/ 3 h 19"/>
                  <a:gd name="GluePoint26X" fmla="*/ 3 w 55"/>
                  <a:gd name="GluePoint26Y" fmla="*/ 3 h 19"/>
                  <a:gd name="GluePoint27X" fmla="*/ 4 w 55"/>
                  <a:gd name="GluePoint27Y" fmla="*/ 2 h 19"/>
                  <a:gd name="GluePoint28X" fmla="*/ 9 w 55"/>
                  <a:gd name="GluePoint28Y" fmla="*/ 0 h 19"/>
                  <a:gd name="GluePoint29X" fmla="*/ 25 w 55"/>
                  <a:gd name="GluePoint29Y" fmla="*/ 0 h 19"/>
                  <a:gd name="GluePoint30X" fmla="*/ 30 w 55"/>
                  <a:gd name="GluePoint30Y" fmla="*/ 0 h 19"/>
                  <a:gd name="GluePoint31X" fmla="*/ 25 w 55"/>
                  <a:gd name="GluePoint31Y" fmla="*/ 3 h 19"/>
                  <a:gd name="GluePoint32X" fmla="*/ 27 w 55"/>
                  <a:gd name="GluePoint32Y" fmla="*/ 5 h 19"/>
                  <a:gd name="GluePoint33X" fmla="*/ 31 w 55"/>
                  <a:gd name="GluePoint33Y" fmla="*/ 2 h 19"/>
                  <a:gd name="GluePoint34X" fmla="*/ 36 w 55"/>
                  <a:gd name="GluePoint34Y" fmla="*/ 2 h 19"/>
                  <a:gd name="GluePoint35X" fmla="*/ 44 w 55"/>
                  <a:gd name="GluePoint35Y" fmla="*/ 3 h 19"/>
                  <a:gd name="GluePoint36X" fmla="*/ 41 w 55"/>
                  <a:gd name="GluePoint36Y" fmla="*/ 5 h 19"/>
                  <a:gd name="GluePoint37X" fmla="*/ 41 w 55"/>
                  <a:gd name="GluePoint37Y" fmla="*/ 5 h 19"/>
                  <a:gd name="GluePoint38X" fmla="*/ 47 w 55"/>
                  <a:gd name="GluePoint38Y" fmla="*/ 5 h 19"/>
                  <a:gd name="GluePoint39X" fmla="*/ 54 w 55"/>
                  <a:gd name="GluePoint39Y" fmla="*/ 6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55" h="19">
                    <a:moveTo>
                      <a:pt x="54" y="6"/>
                    </a:moveTo>
                    <a:lnTo>
                      <a:pt x="55" y="8"/>
                    </a:lnTo>
                    <a:lnTo>
                      <a:pt x="49" y="10"/>
                    </a:lnTo>
                    <a:lnTo>
                      <a:pt x="47" y="11"/>
                    </a:lnTo>
                    <a:lnTo>
                      <a:pt x="52" y="16"/>
                    </a:lnTo>
                    <a:lnTo>
                      <a:pt x="47" y="18"/>
                    </a:lnTo>
                    <a:lnTo>
                      <a:pt x="38" y="19"/>
                    </a:lnTo>
                    <a:lnTo>
                      <a:pt x="33" y="18"/>
                    </a:lnTo>
                    <a:lnTo>
                      <a:pt x="35" y="13"/>
                    </a:lnTo>
                    <a:lnTo>
                      <a:pt x="20" y="13"/>
                    </a:lnTo>
                    <a:lnTo>
                      <a:pt x="20" y="11"/>
                    </a:lnTo>
                    <a:lnTo>
                      <a:pt x="8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14" y="10"/>
                    </a:lnTo>
                    <a:lnTo>
                      <a:pt x="17" y="8"/>
                    </a:lnTo>
                    <a:lnTo>
                      <a:pt x="12" y="8"/>
                    </a:lnTo>
                    <a:lnTo>
                      <a:pt x="20" y="6"/>
                    </a:lnTo>
                    <a:lnTo>
                      <a:pt x="12" y="6"/>
                    </a:lnTo>
                    <a:lnTo>
                      <a:pt x="17" y="5"/>
                    </a:lnTo>
                    <a:lnTo>
                      <a:pt x="16" y="3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1" y="3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44" y="3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7" y="5"/>
                    </a:lnTo>
                    <a:lnTo>
                      <a:pt x="54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18" name="Freeform 459"/>
              <p:cNvSpPr/>
              <p:nvPr/>
            </p:nvSpPr>
            <p:spPr>
              <a:xfrm>
                <a:off x="2146320" y="992160"/>
                <a:ext cx="210600" cy="5220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52200"/>
                  <a:gd name="textAreaBottom" fmla="*/ 52560 h 52200"/>
                  <a:gd name="GluePoint1X" fmla="*/ 103 w 133"/>
                  <a:gd name="GluePoint1Y" fmla="*/ 4 h 33"/>
                  <a:gd name="GluePoint2X" fmla="*/ 118 w 133"/>
                  <a:gd name="GluePoint2Y" fmla="*/ 0 h 33"/>
                  <a:gd name="GluePoint3X" fmla="*/ 114 w 133"/>
                  <a:gd name="GluePoint3Y" fmla="*/ 3 h 33"/>
                  <a:gd name="GluePoint4X" fmla="*/ 113 w 133"/>
                  <a:gd name="GluePoint4Y" fmla="*/ 6 h 33"/>
                  <a:gd name="GluePoint5X" fmla="*/ 106 w 133"/>
                  <a:gd name="GluePoint5Y" fmla="*/ 11 h 33"/>
                  <a:gd name="GluePoint6X" fmla="*/ 108 w 133"/>
                  <a:gd name="GluePoint6Y" fmla="*/ 14 h 33"/>
                  <a:gd name="GluePoint7X" fmla="*/ 118 w 133"/>
                  <a:gd name="GluePoint7Y" fmla="*/ 16 h 33"/>
                  <a:gd name="GluePoint8X" fmla="*/ 122 w 133"/>
                  <a:gd name="GluePoint8Y" fmla="*/ 12 h 33"/>
                  <a:gd name="GluePoint9X" fmla="*/ 133 w 133"/>
                  <a:gd name="GluePoint9Y" fmla="*/ 12 h 33"/>
                  <a:gd name="GluePoint10X" fmla="*/ 132 w 133"/>
                  <a:gd name="GluePoint10Y" fmla="*/ 17 h 33"/>
                  <a:gd name="GluePoint11X" fmla="*/ 102 w 133"/>
                  <a:gd name="GluePoint11Y" fmla="*/ 25 h 33"/>
                  <a:gd name="GluePoint12X" fmla="*/ 100 w 133"/>
                  <a:gd name="GluePoint12Y" fmla="*/ 24 h 33"/>
                  <a:gd name="GluePoint13X" fmla="*/ 87 w 133"/>
                  <a:gd name="GluePoint13Y" fmla="*/ 25 h 33"/>
                  <a:gd name="GluePoint14X" fmla="*/ 89 w 133"/>
                  <a:gd name="GluePoint14Y" fmla="*/ 24 h 33"/>
                  <a:gd name="GluePoint15X" fmla="*/ 65 w 133"/>
                  <a:gd name="GluePoint15Y" fmla="*/ 27 h 33"/>
                  <a:gd name="GluePoint16X" fmla="*/ 38 w 133"/>
                  <a:gd name="GluePoint16Y" fmla="*/ 33 h 33"/>
                  <a:gd name="GluePoint17X" fmla="*/ 22 w 133"/>
                  <a:gd name="GluePoint17Y" fmla="*/ 30 h 33"/>
                  <a:gd name="GluePoint18X" fmla="*/ 37 w 133"/>
                  <a:gd name="GluePoint18Y" fmla="*/ 27 h 33"/>
                  <a:gd name="GluePoint19X" fmla="*/ 56 w 133"/>
                  <a:gd name="GluePoint19Y" fmla="*/ 25 h 33"/>
                  <a:gd name="GluePoint20X" fmla="*/ 52 w 133"/>
                  <a:gd name="GluePoint20Y" fmla="*/ 22 h 33"/>
                  <a:gd name="GluePoint21X" fmla="*/ 51 w 133"/>
                  <a:gd name="GluePoint21Y" fmla="*/ 20 h 33"/>
                  <a:gd name="GluePoint22X" fmla="*/ 45 w 133"/>
                  <a:gd name="GluePoint22Y" fmla="*/ 22 h 33"/>
                  <a:gd name="GluePoint23X" fmla="*/ 35 w 133"/>
                  <a:gd name="GluePoint23Y" fmla="*/ 24 h 33"/>
                  <a:gd name="GluePoint24X" fmla="*/ 41 w 133"/>
                  <a:gd name="GluePoint24Y" fmla="*/ 20 h 33"/>
                  <a:gd name="GluePoint25X" fmla="*/ 40 w 133"/>
                  <a:gd name="GluePoint25Y" fmla="*/ 19 h 33"/>
                  <a:gd name="GluePoint26X" fmla="*/ 33 w 133"/>
                  <a:gd name="GluePoint26Y" fmla="*/ 20 h 33"/>
                  <a:gd name="GluePoint27X" fmla="*/ 24 w 133"/>
                  <a:gd name="GluePoint27Y" fmla="*/ 25 h 33"/>
                  <a:gd name="GluePoint28X" fmla="*/ 24 w 133"/>
                  <a:gd name="GluePoint28Y" fmla="*/ 22 h 33"/>
                  <a:gd name="GluePoint29X" fmla="*/ 16 w 133"/>
                  <a:gd name="GluePoint29Y" fmla="*/ 25 h 33"/>
                  <a:gd name="GluePoint30X" fmla="*/ 13 w 133"/>
                  <a:gd name="GluePoint30Y" fmla="*/ 24 h 33"/>
                  <a:gd name="GluePoint31X" fmla="*/ 8 w 133"/>
                  <a:gd name="GluePoint31Y" fmla="*/ 24 h 33"/>
                  <a:gd name="GluePoint32X" fmla="*/ 8 w 133"/>
                  <a:gd name="GluePoint32Y" fmla="*/ 19 h 33"/>
                  <a:gd name="GluePoint33X" fmla="*/ 33 w 133"/>
                  <a:gd name="GluePoint33Y" fmla="*/ 16 h 33"/>
                  <a:gd name="GluePoint34X" fmla="*/ 10 w 133"/>
                  <a:gd name="GluePoint34Y" fmla="*/ 17 h 33"/>
                  <a:gd name="GluePoint35X" fmla="*/ 16 w 133"/>
                  <a:gd name="GluePoint35Y" fmla="*/ 14 h 33"/>
                  <a:gd name="GluePoint36X" fmla="*/ 24 w 133"/>
                  <a:gd name="GluePoint36Y" fmla="*/ 11 h 33"/>
                  <a:gd name="GluePoint37X" fmla="*/ 27 w 133"/>
                  <a:gd name="GluePoint37Y" fmla="*/ 9 h 33"/>
                  <a:gd name="GluePoint38X" fmla="*/ 43 w 133"/>
                  <a:gd name="GluePoint38Y" fmla="*/ 6 h 33"/>
                  <a:gd name="GluePoint39X" fmla="*/ 56 w 133"/>
                  <a:gd name="GluePoint39Y" fmla="*/ 6 h 33"/>
                  <a:gd name="GluePoint40X" fmla="*/ 52 w 133"/>
                  <a:gd name="GluePoint40Y" fmla="*/ 9 h 33"/>
                  <a:gd name="GluePoint41X" fmla="*/ 68 w 133"/>
                  <a:gd name="GluePoint41Y" fmla="*/ 9 h 33"/>
                  <a:gd name="GluePoint42X" fmla="*/ 65 w 133"/>
                  <a:gd name="GluePoint42Y" fmla="*/ 14 h 33"/>
                  <a:gd name="GluePoint43X" fmla="*/ 72 w 133"/>
                  <a:gd name="GluePoint43Y" fmla="*/ 14 h 33"/>
                  <a:gd name="GluePoint44X" fmla="*/ 70 w 133"/>
                  <a:gd name="GluePoint44Y" fmla="*/ 17 h 33"/>
                  <a:gd name="GluePoint45X" fmla="*/ 97 w 133"/>
                  <a:gd name="GluePoint45Y" fmla="*/ 16 h 33"/>
                  <a:gd name="GluePoint46X" fmla="*/ 99 w 133"/>
                  <a:gd name="GluePoint46Y" fmla="*/ 11 h 33"/>
                  <a:gd name="GluePoint47X" fmla="*/ 94 w 133"/>
                  <a:gd name="GluePoint47Y" fmla="*/ 8 h 33"/>
                  <a:gd name="GluePoint48X" fmla="*/ 99 w 133"/>
                  <a:gd name="GluePoint48Y" fmla="*/ 4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3" h="33">
                    <a:moveTo>
                      <a:pt x="99" y="4"/>
                    </a:moveTo>
                    <a:lnTo>
                      <a:pt x="103" y="4"/>
                    </a:lnTo>
                    <a:lnTo>
                      <a:pt x="111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14" y="3"/>
                    </a:lnTo>
                    <a:lnTo>
                      <a:pt x="116" y="4"/>
                    </a:lnTo>
                    <a:lnTo>
                      <a:pt x="113" y="6"/>
                    </a:lnTo>
                    <a:lnTo>
                      <a:pt x="116" y="8"/>
                    </a:lnTo>
                    <a:lnTo>
                      <a:pt x="106" y="11"/>
                    </a:lnTo>
                    <a:lnTo>
                      <a:pt x="116" y="11"/>
                    </a:lnTo>
                    <a:lnTo>
                      <a:pt x="108" y="14"/>
                    </a:lnTo>
                    <a:lnTo>
                      <a:pt x="119" y="12"/>
                    </a:lnTo>
                    <a:lnTo>
                      <a:pt x="118" y="16"/>
                    </a:lnTo>
                    <a:lnTo>
                      <a:pt x="122" y="14"/>
                    </a:lnTo>
                    <a:lnTo>
                      <a:pt x="122" y="12"/>
                    </a:lnTo>
                    <a:lnTo>
                      <a:pt x="126" y="11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2" y="17"/>
                    </a:lnTo>
                    <a:lnTo>
                      <a:pt x="116" y="24"/>
                    </a:lnTo>
                    <a:lnTo>
                      <a:pt x="102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91" y="25"/>
                    </a:lnTo>
                    <a:lnTo>
                      <a:pt x="87" y="25"/>
                    </a:lnTo>
                    <a:lnTo>
                      <a:pt x="89" y="25"/>
                    </a:lnTo>
                    <a:lnTo>
                      <a:pt x="89" y="24"/>
                    </a:lnTo>
                    <a:lnTo>
                      <a:pt x="78" y="27"/>
                    </a:lnTo>
                    <a:lnTo>
                      <a:pt x="65" y="27"/>
                    </a:lnTo>
                    <a:lnTo>
                      <a:pt x="60" y="30"/>
                    </a:lnTo>
                    <a:lnTo>
                      <a:pt x="38" y="33"/>
                    </a:lnTo>
                    <a:lnTo>
                      <a:pt x="25" y="32"/>
                    </a:lnTo>
                    <a:lnTo>
                      <a:pt x="22" y="30"/>
                    </a:lnTo>
                    <a:lnTo>
                      <a:pt x="25" y="28"/>
                    </a:lnTo>
                    <a:lnTo>
                      <a:pt x="37" y="27"/>
                    </a:lnTo>
                    <a:lnTo>
                      <a:pt x="43" y="25"/>
                    </a:lnTo>
                    <a:lnTo>
                      <a:pt x="56" y="25"/>
                    </a:lnTo>
                    <a:lnTo>
                      <a:pt x="68" y="20"/>
                    </a:lnTo>
                    <a:lnTo>
                      <a:pt x="52" y="22"/>
                    </a:lnTo>
                    <a:lnTo>
                      <a:pt x="54" y="22"/>
                    </a:lnTo>
                    <a:lnTo>
                      <a:pt x="51" y="20"/>
                    </a:lnTo>
                    <a:lnTo>
                      <a:pt x="46" y="24"/>
                    </a:lnTo>
                    <a:lnTo>
                      <a:pt x="45" y="22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8" y="19"/>
                    </a:lnTo>
                    <a:lnTo>
                      <a:pt x="40" y="19"/>
                    </a:lnTo>
                    <a:lnTo>
                      <a:pt x="35" y="22"/>
                    </a:lnTo>
                    <a:lnTo>
                      <a:pt x="33" y="20"/>
                    </a:lnTo>
                    <a:lnTo>
                      <a:pt x="30" y="24"/>
                    </a:lnTo>
                    <a:lnTo>
                      <a:pt x="24" y="25"/>
                    </a:lnTo>
                    <a:lnTo>
                      <a:pt x="22" y="25"/>
                    </a:lnTo>
                    <a:lnTo>
                      <a:pt x="24" y="22"/>
                    </a:lnTo>
                    <a:lnTo>
                      <a:pt x="19" y="24"/>
                    </a:lnTo>
                    <a:lnTo>
                      <a:pt x="16" y="25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0" y="22"/>
                    </a:lnTo>
                    <a:lnTo>
                      <a:pt x="8" y="19"/>
                    </a:lnTo>
                    <a:lnTo>
                      <a:pt x="21" y="19"/>
                    </a:lnTo>
                    <a:lnTo>
                      <a:pt x="33" y="16"/>
                    </a:lnTo>
                    <a:lnTo>
                      <a:pt x="16" y="17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7" y="9"/>
                    </a:lnTo>
                    <a:lnTo>
                      <a:pt x="35" y="8"/>
                    </a:lnTo>
                    <a:lnTo>
                      <a:pt x="43" y="6"/>
                    </a:lnTo>
                    <a:lnTo>
                      <a:pt x="49" y="4"/>
                    </a:lnTo>
                    <a:lnTo>
                      <a:pt x="56" y="6"/>
                    </a:lnTo>
                    <a:lnTo>
                      <a:pt x="52" y="8"/>
                    </a:lnTo>
                    <a:lnTo>
                      <a:pt x="52" y="9"/>
                    </a:lnTo>
                    <a:lnTo>
                      <a:pt x="65" y="8"/>
                    </a:lnTo>
                    <a:lnTo>
                      <a:pt x="68" y="9"/>
                    </a:lnTo>
                    <a:lnTo>
                      <a:pt x="72" y="12"/>
                    </a:lnTo>
                    <a:lnTo>
                      <a:pt x="65" y="14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0" y="16"/>
                    </a:lnTo>
                    <a:lnTo>
                      <a:pt x="70" y="17"/>
                    </a:lnTo>
                    <a:lnTo>
                      <a:pt x="94" y="17"/>
                    </a:lnTo>
                    <a:lnTo>
                      <a:pt x="97" y="16"/>
                    </a:lnTo>
                    <a:lnTo>
                      <a:pt x="91" y="12"/>
                    </a:lnTo>
                    <a:lnTo>
                      <a:pt x="99" y="11"/>
                    </a:lnTo>
                    <a:lnTo>
                      <a:pt x="100" y="9"/>
                    </a:lnTo>
                    <a:lnTo>
                      <a:pt x="94" y="8"/>
                    </a:lnTo>
                    <a:lnTo>
                      <a:pt x="94" y="6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19" name="Freeform 460"/>
              <p:cNvSpPr/>
              <p:nvPr/>
            </p:nvSpPr>
            <p:spPr>
              <a:xfrm>
                <a:off x="2085840" y="977760"/>
                <a:ext cx="150480" cy="3600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36000"/>
                  <a:gd name="textAreaBottom" fmla="*/ 36360 h 36000"/>
                  <a:gd name="GluePoint1X" fmla="*/ 44 w 95"/>
                  <a:gd name="GluePoint1Y" fmla="*/ 7 h 23"/>
                  <a:gd name="GluePoint2X" fmla="*/ 63 w 95"/>
                  <a:gd name="GluePoint2Y" fmla="*/ 2 h 23"/>
                  <a:gd name="GluePoint3X" fmla="*/ 73 w 95"/>
                  <a:gd name="GluePoint3Y" fmla="*/ 2 h 23"/>
                  <a:gd name="GluePoint4X" fmla="*/ 70 w 95"/>
                  <a:gd name="GluePoint4Y" fmla="*/ 4 h 23"/>
                  <a:gd name="GluePoint5X" fmla="*/ 75 w 95"/>
                  <a:gd name="GluePoint5Y" fmla="*/ 2 h 23"/>
                  <a:gd name="GluePoint6X" fmla="*/ 81 w 95"/>
                  <a:gd name="GluePoint6Y" fmla="*/ 4 h 23"/>
                  <a:gd name="GluePoint7X" fmla="*/ 84 w 95"/>
                  <a:gd name="GluePoint7Y" fmla="*/ 2 h 23"/>
                  <a:gd name="GluePoint8X" fmla="*/ 81 w 95"/>
                  <a:gd name="GluePoint8Y" fmla="*/ 2 h 23"/>
                  <a:gd name="GluePoint9X" fmla="*/ 89 w 95"/>
                  <a:gd name="GluePoint9Y" fmla="*/ 0 h 23"/>
                  <a:gd name="GluePoint10X" fmla="*/ 95 w 95"/>
                  <a:gd name="GluePoint10Y" fmla="*/ 4 h 23"/>
                  <a:gd name="GluePoint11X" fmla="*/ 84 w 95"/>
                  <a:gd name="GluePoint11Y" fmla="*/ 5 h 23"/>
                  <a:gd name="GluePoint12X" fmla="*/ 84 w 95"/>
                  <a:gd name="GluePoint12Y" fmla="*/ 9 h 23"/>
                  <a:gd name="GluePoint13X" fmla="*/ 79 w 95"/>
                  <a:gd name="GluePoint13Y" fmla="*/ 9 h 23"/>
                  <a:gd name="GluePoint14X" fmla="*/ 79 w 95"/>
                  <a:gd name="GluePoint14Y" fmla="*/ 12 h 23"/>
                  <a:gd name="GluePoint15X" fmla="*/ 67 w 95"/>
                  <a:gd name="GluePoint15Y" fmla="*/ 13 h 23"/>
                  <a:gd name="GluePoint16X" fmla="*/ 62 w 95"/>
                  <a:gd name="GluePoint16Y" fmla="*/ 17 h 23"/>
                  <a:gd name="GluePoint17X" fmla="*/ 56 w 95"/>
                  <a:gd name="GluePoint17Y" fmla="*/ 17 h 23"/>
                  <a:gd name="GluePoint18X" fmla="*/ 56 w 95"/>
                  <a:gd name="GluePoint18Y" fmla="*/ 15 h 23"/>
                  <a:gd name="GluePoint19X" fmla="*/ 63 w 95"/>
                  <a:gd name="GluePoint19Y" fmla="*/ 10 h 23"/>
                  <a:gd name="GluePoint20X" fmla="*/ 57 w 95"/>
                  <a:gd name="GluePoint20Y" fmla="*/ 10 h 23"/>
                  <a:gd name="GluePoint21X" fmla="*/ 54 w 95"/>
                  <a:gd name="GluePoint21Y" fmla="*/ 12 h 23"/>
                  <a:gd name="GluePoint22X" fmla="*/ 52 w 95"/>
                  <a:gd name="GluePoint22Y" fmla="*/ 13 h 23"/>
                  <a:gd name="GluePoint23X" fmla="*/ 46 w 95"/>
                  <a:gd name="GluePoint23Y" fmla="*/ 13 h 23"/>
                  <a:gd name="GluePoint24X" fmla="*/ 48 w 95"/>
                  <a:gd name="GluePoint24Y" fmla="*/ 17 h 23"/>
                  <a:gd name="GluePoint25X" fmla="*/ 43 w 95"/>
                  <a:gd name="GluePoint25Y" fmla="*/ 17 h 23"/>
                  <a:gd name="GluePoint26X" fmla="*/ 40 w 95"/>
                  <a:gd name="GluePoint26Y" fmla="*/ 18 h 23"/>
                  <a:gd name="GluePoint27X" fmla="*/ 38 w 95"/>
                  <a:gd name="GluePoint27Y" fmla="*/ 18 h 23"/>
                  <a:gd name="GluePoint28X" fmla="*/ 38 w 95"/>
                  <a:gd name="GluePoint28Y" fmla="*/ 15 h 23"/>
                  <a:gd name="GluePoint29X" fmla="*/ 36 w 95"/>
                  <a:gd name="GluePoint29Y" fmla="*/ 17 h 23"/>
                  <a:gd name="GluePoint30X" fmla="*/ 35 w 95"/>
                  <a:gd name="GluePoint30Y" fmla="*/ 18 h 23"/>
                  <a:gd name="GluePoint31X" fmla="*/ 33 w 95"/>
                  <a:gd name="GluePoint31Y" fmla="*/ 18 h 23"/>
                  <a:gd name="GluePoint32X" fmla="*/ 30 w 95"/>
                  <a:gd name="GluePoint32Y" fmla="*/ 20 h 23"/>
                  <a:gd name="GluePoint33X" fmla="*/ 32 w 95"/>
                  <a:gd name="GluePoint33Y" fmla="*/ 21 h 23"/>
                  <a:gd name="GluePoint34X" fmla="*/ 25 w 95"/>
                  <a:gd name="GluePoint34Y" fmla="*/ 21 h 23"/>
                  <a:gd name="GluePoint35X" fmla="*/ 24 w 95"/>
                  <a:gd name="GluePoint35Y" fmla="*/ 21 h 23"/>
                  <a:gd name="GluePoint36X" fmla="*/ 21 w 95"/>
                  <a:gd name="GluePoint36Y" fmla="*/ 23 h 23"/>
                  <a:gd name="GluePoint37X" fmla="*/ 22 w 95"/>
                  <a:gd name="GluePoint37Y" fmla="*/ 20 h 23"/>
                  <a:gd name="GluePoint38X" fmla="*/ 21 w 95"/>
                  <a:gd name="GluePoint38Y" fmla="*/ 20 h 23"/>
                  <a:gd name="GluePoint39X" fmla="*/ 24 w 95"/>
                  <a:gd name="GluePoint39Y" fmla="*/ 18 h 23"/>
                  <a:gd name="GluePoint40X" fmla="*/ 21 w 95"/>
                  <a:gd name="GluePoint40Y" fmla="*/ 18 h 23"/>
                  <a:gd name="GluePoint41X" fmla="*/ 14 w 95"/>
                  <a:gd name="GluePoint41Y" fmla="*/ 21 h 23"/>
                  <a:gd name="GluePoint42X" fmla="*/ 9 w 95"/>
                  <a:gd name="GluePoint42Y" fmla="*/ 20 h 23"/>
                  <a:gd name="GluePoint43X" fmla="*/ 11 w 95"/>
                  <a:gd name="GluePoint43Y" fmla="*/ 18 h 23"/>
                  <a:gd name="GluePoint44X" fmla="*/ 0 w 95"/>
                  <a:gd name="GluePoint44Y" fmla="*/ 21 h 23"/>
                  <a:gd name="GluePoint45X" fmla="*/ 0 w 95"/>
                  <a:gd name="GluePoint45Y" fmla="*/ 21 h 23"/>
                  <a:gd name="GluePoint46X" fmla="*/ 5 w 95"/>
                  <a:gd name="GluePoint46Y" fmla="*/ 18 h 23"/>
                  <a:gd name="GluePoint47X" fmla="*/ 0 w 95"/>
                  <a:gd name="GluePoint47Y" fmla="*/ 20 h 23"/>
                  <a:gd name="GluePoint48X" fmla="*/ 2 w 95"/>
                  <a:gd name="GluePoint48Y" fmla="*/ 18 h 23"/>
                  <a:gd name="GluePoint49X" fmla="*/ 11 w 95"/>
                  <a:gd name="GluePoint49Y" fmla="*/ 15 h 23"/>
                  <a:gd name="GluePoint50X" fmla="*/ 19 w 95"/>
                  <a:gd name="GluePoint50Y" fmla="*/ 15 h 23"/>
                  <a:gd name="GluePoint51X" fmla="*/ 25 w 95"/>
                  <a:gd name="GluePoint51Y" fmla="*/ 12 h 23"/>
                  <a:gd name="GluePoint52X" fmla="*/ 27 w 95"/>
                  <a:gd name="GluePoint52Y" fmla="*/ 12 h 23"/>
                  <a:gd name="GluePoint53X" fmla="*/ 40 w 95"/>
                  <a:gd name="GluePoint53Y" fmla="*/ 9 h 23"/>
                  <a:gd name="GluePoint54X" fmla="*/ 44 w 95"/>
                  <a:gd name="GluePoint54Y" fmla="*/ 7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95" h="23">
                    <a:moveTo>
                      <a:pt x="44" y="7"/>
                    </a:moveTo>
                    <a:lnTo>
                      <a:pt x="63" y="2"/>
                    </a:lnTo>
                    <a:lnTo>
                      <a:pt x="73" y="2"/>
                    </a:lnTo>
                    <a:lnTo>
                      <a:pt x="70" y="4"/>
                    </a:lnTo>
                    <a:lnTo>
                      <a:pt x="75" y="2"/>
                    </a:lnTo>
                    <a:lnTo>
                      <a:pt x="81" y="4"/>
                    </a:lnTo>
                    <a:lnTo>
                      <a:pt x="84" y="2"/>
                    </a:lnTo>
                    <a:lnTo>
                      <a:pt x="81" y="2"/>
                    </a:lnTo>
                    <a:lnTo>
                      <a:pt x="89" y="0"/>
                    </a:lnTo>
                    <a:lnTo>
                      <a:pt x="95" y="4"/>
                    </a:lnTo>
                    <a:lnTo>
                      <a:pt x="84" y="5"/>
                    </a:lnTo>
                    <a:lnTo>
                      <a:pt x="84" y="9"/>
                    </a:lnTo>
                    <a:lnTo>
                      <a:pt x="79" y="9"/>
                    </a:lnTo>
                    <a:lnTo>
                      <a:pt x="79" y="12"/>
                    </a:lnTo>
                    <a:lnTo>
                      <a:pt x="67" y="13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56" y="15"/>
                    </a:lnTo>
                    <a:lnTo>
                      <a:pt x="63" y="10"/>
                    </a:lnTo>
                    <a:lnTo>
                      <a:pt x="57" y="10"/>
                    </a:lnTo>
                    <a:lnTo>
                      <a:pt x="54" y="12"/>
                    </a:lnTo>
                    <a:lnTo>
                      <a:pt x="52" y="13"/>
                    </a:lnTo>
                    <a:lnTo>
                      <a:pt x="46" y="13"/>
                    </a:lnTo>
                    <a:lnTo>
                      <a:pt x="48" y="17"/>
                    </a:lnTo>
                    <a:lnTo>
                      <a:pt x="43" y="17"/>
                    </a:lnTo>
                    <a:lnTo>
                      <a:pt x="40" y="18"/>
                    </a:lnTo>
                    <a:lnTo>
                      <a:pt x="38" y="18"/>
                    </a:lnTo>
                    <a:lnTo>
                      <a:pt x="38" y="15"/>
                    </a:lnTo>
                    <a:lnTo>
                      <a:pt x="36" y="17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0" y="20"/>
                    </a:lnTo>
                    <a:lnTo>
                      <a:pt x="32" y="21"/>
                    </a:lnTo>
                    <a:lnTo>
                      <a:pt x="25" y="21"/>
                    </a:lnTo>
                    <a:lnTo>
                      <a:pt x="24" y="21"/>
                    </a:lnTo>
                    <a:lnTo>
                      <a:pt x="21" y="23"/>
                    </a:lnTo>
                    <a:lnTo>
                      <a:pt x="22" y="20"/>
                    </a:lnTo>
                    <a:lnTo>
                      <a:pt x="21" y="20"/>
                    </a:lnTo>
                    <a:lnTo>
                      <a:pt x="24" y="18"/>
                    </a:lnTo>
                    <a:lnTo>
                      <a:pt x="21" y="18"/>
                    </a:lnTo>
                    <a:lnTo>
                      <a:pt x="14" y="21"/>
                    </a:lnTo>
                    <a:lnTo>
                      <a:pt x="9" y="20"/>
                    </a:lnTo>
                    <a:lnTo>
                      <a:pt x="11" y="18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5" y="18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11" y="15"/>
                    </a:lnTo>
                    <a:lnTo>
                      <a:pt x="19" y="15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40" y="9"/>
                    </a:lnTo>
                    <a:lnTo>
                      <a:pt x="44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20" name="Freeform 461"/>
              <p:cNvSpPr/>
              <p:nvPr/>
            </p:nvSpPr>
            <p:spPr>
              <a:xfrm>
                <a:off x="2279520" y="965160"/>
                <a:ext cx="68040" cy="1548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15480"/>
                  <a:gd name="textAreaBottom" fmla="*/ 15840 h 15480"/>
                  <a:gd name="GluePoint1X" fmla="*/ 22 w 43"/>
                  <a:gd name="GluePoint1Y" fmla="*/ 2 h 10"/>
                  <a:gd name="GluePoint2X" fmla="*/ 40 w 43"/>
                  <a:gd name="GluePoint2Y" fmla="*/ 0 h 10"/>
                  <a:gd name="GluePoint3X" fmla="*/ 43 w 43"/>
                  <a:gd name="GluePoint3Y" fmla="*/ 2 h 10"/>
                  <a:gd name="GluePoint4X" fmla="*/ 42 w 43"/>
                  <a:gd name="GluePoint4Y" fmla="*/ 4 h 10"/>
                  <a:gd name="GluePoint5X" fmla="*/ 22 w 43"/>
                  <a:gd name="GluePoint5Y" fmla="*/ 5 h 10"/>
                  <a:gd name="GluePoint6X" fmla="*/ 24 w 43"/>
                  <a:gd name="GluePoint6Y" fmla="*/ 5 h 10"/>
                  <a:gd name="GluePoint7X" fmla="*/ 22 w 43"/>
                  <a:gd name="GluePoint7Y" fmla="*/ 7 h 10"/>
                  <a:gd name="GluePoint8X" fmla="*/ 35 w 43"/>
                  <a:gd name="GluePoint8Y" fmla="*/ 5 h 10"/>
                  <a:gd name="GluePoint9X" fmla="*/ 34 w 43"/>
                  <a:gd name="GluePoint9Y" fmla="*/ 7 h 10"/>
                  <a:gd name="GluePoint10X" fmla="*/ 29 w 43"/>
                  <a:gd name="GluePoint10Y" fmla="*/ 8 h 10"/>
                  <a:gd name="GluePoint11X" fmla="*/ 7 w 43"/>
                  <a:gd name="GluePoint11Y" fmla="*/ 10 h 10"/>
                  <a:gd name="GluePoint12X" fmla="*/ 0 w 43"/>
                  <a:gd name="GluePoint12Y" fmla="*/ 8 h 10"/>
                  <a:gd name="GluePoint13X" fmla="*/ 2 w 43"/>
                  <a:gd name="GluePoint13Y" fmla="*/ 7 h 10"/>
                  <a:gd name="GluePoint14X" fmla="*/ 3 w 43"/>
                  <a:gd name="GluePoint14Y" fmla="*/ 5 h 10"/>
                  <a:gd name="GluePoint15X" fmla="*/ 7 w 43"/>
                  <a:gd name="GluePoint15Y" fmla="*/ 4 h 10"/>
                  <a:gd name="GluePoint16X" fmla="*/ 22 w 43"/>
                  <a:gd name="GluePoint16Y" fmla="*/ 2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3" h="10">
                    <a:moveTo>
                      <a:pt x="22" y="2"/>
                    </a:moveTo>
                    <a:lnTo>
                      <a:pt x="40" y="0"/>
                    </a:lnTo>
                    <a:lnTo>
                      <a:pt x="43" y="2"/>
                    </a:lnTo>
                    <a:lnTo>
                      <a:pt x="42" y="4"/>
                    </a:lnTo>
                    <a:lnTo>
                      <a:pt x="22" y="5"/>
                    </a:lnTo>
                    <a:lnTo>
                      <a:pt x="24" y="5"/>
                    </a:lnTo>
                    <a:lnTo>
                      <a:pt x="22" y="7"/>
                    </a:lnTo>
                    <a:lnTo>
                      <a:pt x="35" y="5"/>
                    </a:lnTo>
                    <a:lnTo>
                      <a:pt x="34" y="7"/>
                    </a:lnTo>
                    <a:lnTo>
                      <a:pt x="29" y="8"/>
                    </a:lnTo>
                    <a:lnTo>
                      <a:pt x="7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7" y="4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21" name="Freeform 462"/>
              <p:cNvSpPr/>
              <p:nvPr/>
            </p:nvSpPr>
            <p:spPr>
              <a:xfrm>
                <a:off x="2610000" y="905040"/>
                <a:ext cx="156960" cy="63000"/>
              </a:xfrm>
              <a:custGeom>
                <a:avLst/>
                <a:gdLst>
                  <a:gd name="textAreaLeft" fmla="*/ 0 w 156960"/>
                  <a:gd name="textAreaRight" fmla="*/ 157320 w 156960"/>
                  <a:gd name="textAreaTop" fmla="*/ 0 h 63000"/>
                  <a:gd name="textAreaBottom" fmla="*/ 63360 h 63000"/>
                  <a:gd name="GluePoint1X" fmla="*/ 34 w 99"/>
                  <a:gd name="GluePoint1Y" fmla="*/ 10 h 40"/>
                  <a:gd name="GluePoint2X" fmla="*/ 26 w 99"/>
                  <a:gd name="GluePoint2Y" fmla="*/ 6 h 40"/>
                  <a:gd name="GluePoint3X" fmla="*/ 27 w 99"/>
                  <a:gd name="GluePoint3Y" fmla="*/ 5 h 40"/>
                  <a:gd name="GluePoint4X" fmla="*/ 32 w 99"/>
                  <a:gd name="GluePoint4Y" fmla="*/ 3 h 40"/>
                  <a:gd name="GluePoint5X" fmla="*/ 38 w 99"/>
                  <a:gd name="GluePoint5Y" fmla="*/ 3 h 40"/>
                  <a:gd name="GluePoint6X" fmla="*/ 37 w 99"/>
                  <a:gd name="GluePoint6Y" fmla="*/ 1 h 40"/>
                  <a:gd name="GluePoint7X" fmla="*/ 37 w 99"/>
                  <a:gd name="GluePoint7Y" fmla="*/ 0 h 40"/>
                  <a:gd name="GluePoint8X" fmla="*/ 62 w 99"/>
                  <a:gd name="GluePoint8Y" fmla="*/ 3 h 40"/>
                  <a:gd name="GluePoint9X" fmla="*/ 64 w 99"/>
                  <a:gd name="GluePoint9Y" fmla="*/ 8 h 40"/>
                  <a:gd name="GluePoint10X" fmla="*/ 64 w 99"/>
                  <a:gd name="GluePoint10Y" fmla="*/ 8 h 40"/>
                  <a:gd name="GluePoint11X" fmla="*/ 77 w 99"/>
                  <a:gd name="GluePoint11Y" fmla="*/ 11 h 40"/>
                  <a:gd name="GluePoint12X" fmla="*/ 75 w 99"/>
                  <a:gd name="GluePoint12Y" fmla="*/ 11 h 40"/>
                  <a:gd name="GluePoint13X" fmla="*/ 75 w 99"/>
                  <a:gd name="GluePoint13Y" fmla="*/ 14 h 40"/>
                  <a:gd name="GluePoint14X" fmla="*/ 78 w 99"/>
                  <a:gd name="GluePoint14Y" fmla="*/ 13 h 40"/>
                  <a:gd name="GluePoint15X" fmla="*/ 89 w 99"/>
                  <a:gd name="GluePoint15Y" fmla="*/ 11 h 40"/>
                  <a:gd name="GluePoint16X" fmla="*/ 81 w 99"/>
                  <a:gd name="GluePoint16Y" fmla="*/ 14 h 40"/>
                  <a:gd name="GluePoint17X" fmla="*/ 88 w 99"/>
                  <a:gd name="GluePoint17Y" fmla="*/ 16 h 40"/>
                  <a:gd name="GluePoint18X" fmla="*/ 78 w 99"/>
                  <a:gd name="GluePoint18Y" fmla="*/ 21 h 40"/>
                  <a:gd name="GluePoint19X" fmla="*/ 91 w 99"/>
                  <a:gd name="GluePoint19Y" fmla="*/ 21 h 40"/>
                  <a:gd name="GluePoint20X" fmla="*/ 94 w 99"/>
                  <a:gd name="GluePoint20Y" fmla="*/ 21 h 40"/>
                  <a:gd name="GluePoint21X" fmla="*/ 97 w 99"/>
                  <a:gd name="GluePoint21Y" fmla="*/ 24 h 40"/>
                  <a:gd name="GluePoint22X" fmla="*/ 77 w 99"/>
                  <a:gd name="GluePoint22Y" fmla="*/ 29 h 40"/>
                  <a:gd name="GluePoint23X" fmla="*/ 73 w 99"/>
                  <a:gd name="GluePoint23Y" fmla="*/ 27 h 40"/>
                  <a:gd name="GluePoint24X" fmla="*/ 62 w 99"/>
                  <a:gd name="GluePoint24Y" fmla="*/ 32 h 40"/>
                  <a:gd name="GluePoint25X" fmla="*/ 64 w 99"/>
                  <a:gd name="GluePoint25Y" fmla="*/ 27 h 40"/>
                  <a:gd name="GluePoint26X" fmla="*/ 56 w 99"/>
                  <a:gd name="GluePoint26Y" fmla="*/ 32 h 40"/>
                  <a:gd name="GluePoint27X" fmla="*/ 56 w 99"/>
                  <a:gd name="GluePoint27Y" fmla="*/ 35 h 40"/>
                  <a:gd name="GluePoint28X" fmla="*/ 50 w 99"/>
                  <a:gd name="GluePoint28Y" fmla="*/ 35 h 40"/>
                  <a:gd name="GluePoint29X" fmla="*/ 45 w 99"/>
                  <a:gd name="GluePoint29Y" fmla="*/ 38 h 40"/>
                  <a:gd name="GluePoint30X" fmla="*/ 35 w 99"/>
                  <a:gd name="GluePoint30Y" fmla="*/ 34 h 40"/>
                  <a:gd name="GluePoint31X" fmla="*/ 34 w 99"/>
                  <a:gd name="GluePoint31Y" fmla="*/ 37 h 40"/>
                  <a:gd name="GluePoint32X" fmla="*/ 32 w 99"/>
                  <a:gd name="GluePoint32Y" fmla="*/ 38 h 40"/>
                  <a:gd name="GluePoint33X" fmla="*/ 13 w 99"/>
                  <a:gd name="GluePoint33Y" fmla="*/ 38 h 40"/>
                  <a:gd name="GluePoint34X" fmla="*/ 15 w 99"/>
                  <a:gd name="GluePoint34Y" fmla="*/ 37 h 40"/>
                  <a:gd name="GluePoint35X" fmla="*/ 10 w 99"/>
                  <a:gd name="GluePoint35Y" fmla="*/ 35 h 40"/>
                  <a:gd name="GluePoint36X" fmla="*/ 10 w 99"/>
                  <a:gd name="GluePoint36Y" fmla="*/ 34 h 40"/>
                  <a:gd name="GluePoint37X" fmla="*/ 10 w 99"/>
                  <a:gd name="GluePoint37Y" fmla="*/ 30 h 40"/>
                  <a:gd name="GluePoint38X" fmla="*/ 19 w 99"/>
                  <a:gd name="GluePoint38Y" fmla="*/ 26 h 40"/>
                  <a:gd name="GluePoint39X" fmla="*/ 27 w 99"/>
                  <a:gd name="GluePoint39Y" fmla="*/ 24 h 40"/>
                  <a:gd name="GluePoint40X" fmla="*/ 30 w 99"/>
                  <a:gd name="GluePoint40Y" fmla="*/ 24 h 40"/>
                  <a:gd name="GluePoint41X" fmla="*/ 23 w 99"/>
                  <a:gd name="GluePoint41Y" fmla="*/ 24 h 40"/>
                  <a:gd name="GluePoint42X" fmla="*/ 24 w 99"/>
                  <a:gd name="GluePoint42Y" fmla="*/ 22 h 40"/>
                  <a:gd name="GluePoint43X" fmla="*/ 13 w 99"/>
                  <a:gd name="GluePoint43Y" fmla="*/ 24 h 40"/>
                  <a:gd name="GluePoint44X" fmla="*/ 13 w 99"/>
                  <a:gd name="GluePoint44Y" fmla="*/ 22 h 40"/>
                  <a:gd name="GluePoint45X" fmla="*/ 5 w 99"/>
                  <a:gd name="GluePoint45Y" fmla="*/ 22 h 40"/>
                  <a:gd name="GluePoint46X" fmla="*/ 3 w 99"/>
                  <a:gd name="GluePoint46Y" fmla="*/ 21 h 40"/>
                  <a:gd name="GluePoint47X" fmla="*/ 19 w 99"/>
                  <a:gd name="GluePoint47Y" fmla="*/ 19 h 40"/>
                  <a:gd name="GluePoint48X" fmla="*/ 3 w 99"/>
                  <a:gd name="GluePoint48Y" fmla="*/ 19 h 40"/>
                  <a:gd name="GluePoint49X" fmla="*/ 2 w 99"/>
                  <a:gd name="GluePoint49Y" fmla="*/ 16 h 40"/>
                  <a:gd name="GluePoint50X" fmla="*/ 3 w 99"/>
                  <a:gd name="GluePoint50Y" fmla="*/ 14 h 40"/>
                  <a:gd name="GluePoint51X" fmla="*/ 21 w 99"/>
                  <a:gd name="GluePoint51Y" fmla="*/ 14 h 40"/>
                  <a:gd name="GluePoint52X" fmla="*/ 24 w 99"/>
                  <a:gd name="GluePoint52Y" fmla="*/ 13 h 40"/>
                  <a:gd name="GluePoint53X" fmla="*/ 13 w 99"/>
                  <a:gd name="GluePoint53Y" fmla="*/ 13 h 40"/>
                  <a:gd name="GluePoint54X" fmla="*/ 7 w 99"/>
                  <a:gd name="GluePoint54Y" fmla="*/ 11 h 40"/>
                  <a:gd name="GluePoint55X" fmla="*/ 19 w 99"/>
                  <a:gd name="GluePoint55Y" fmla="*/ 11 h 40"/>
                  <a:gd name="GluePoint56X" fmla="*/ 13 w 99"/>
                  <a:gd name="GluePoint56Y" fmla="*/ 10 h 40"/>
                  <a:gd name="GluePoint57X" fmla="*/ 19 w 99"/>
                  <a:gd name="GluePoint57Y" fmla="*/ 8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99" h="40">
                    <a:moveTo>
                      <a:pt x="19" y="8"/>
                    </a:moveTo>
                    <a:lnTo>
                      <a:pt x="34" y="10"/>
                    </a:lnTo>
                    <a:lnTo>
                      <a:pt x="29" y="8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32" y="3"/>
                    </a:lnTo>
                    <a:lnTo>
                      <a:pt x="35" y="5"/>
                    </a:lnTo>
                    <a:lnTo>
                      <a:pt x="38" y="3"/>
                    </a:lnTo>
                    <a:lnTo>
                      <a:pt x="51" y="1"/>
                    </a:lnTo>
                    <a:lnTo>
                      <a:pt x="37" y="1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57" y="1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64" y="8"/>
                    </a:lnTo>
                    <a:lnTo>
                      <a:pt x="61" y="10"/>
                    </a:lnTo>
                    <a:lnTo>
                      <a:pt x="64" y="8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5" y="11"/>
                    </a:lnTo>
                    <a:lnTo>
                      <a:pt x="75" y="11"/>
                    </a:lnTo>
                    <a:lnTo>
                      <a:pt x="73" y="13"/>
                    </a:lnTo>
                    <a:lnTo>
                      <a:pt x="75" y="14"/>
                    </a:lnTo>
                    <a:lnTo>
                      <a:pt x="80" y="14"/>
                    </a:lnTo>
                    <a:lnTo>
                      <a:pt x="78" y="13"/>
                    </a:lnTo>
                    <a:lnTo>
                      <a:pt x="81" y="11"/>
                    </a:lnTo>
                    <a:lnTo>
                      <a:pt x="89" y="11"/>
                    </a:lnTo>
                    <a:lnTo>
                      <a:pt x="86" y="13"/>
                    </a:lnTo>
                    <a:lnTo>
                      <a:pt x="81" y="14"/>
                    </a:lnTo>
                    <a:lnTo>
                      <a:pt x="88" y="14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78" y="21"/>
                    </a:lnTo>
                    <a:lnTo>
                      <a:pt x="86" y="19"/>
                    </a:lnTo>
                    <a:lnTo>
                      <a:pt x="91" y="21"/>
                    </a:lnTo>
                    <a:lnTo>
                      <a:pt x="89" y="22"/>
                    </a:lnTo>
                    <a:lnTo>
                      <a:pt x="94" y="21"/>
                    </a:lnTo>
                    <a:lnTo>
                      <a:pt x="99" y="24"/>
                    </a:lnTo>
                    <a:lnTo>
                      <a:pt x="97" y="24"/>
                    </a:lnTo>
                    <a:lnTo>
                      <a:pt x="78" y="27"/>
                    </a:lnTo>
                    <a:lnTo>
                      <a:pt x="77" y="29"/>
                    </a:lnTo>
                    <a:lnTo>
                      <a:pt x="73" y="29"/>
                    </a:lnTo>
                    <a:lnTo>
                      <a:pt x="73" y="27"/>
                    </a:lnTo>
                    <a:lnTo>
                      <a:pt x="72" y="29"/>
                    </a:lnTo>
                    <a:lnTo>
                      <a:pt x="62" y="32"/>
                    </a:lnTo>
                    <a:lnTo>
                      <a:pt x="61" y="30"/>
                    </a:lnTo>
                    <a:lnTo>
                      <a:pt x="64" y="27"/>
                    </a:lnTo>
                    <a:lnTo>
                      <a:pt x="57" y="30"/>
                    </a:lnTo>
                    <a:lnTo>
                      <a:pt x="56" y="32"/>
                    </a:lnTo>
                    <a:lnTo>
                      <a:pt x="57" y="34"/>
                    </a:lnTo>
                    <a:lnTo>
                      <a:pt x="56" y="35"/>
                    </a:lnTo>
                    <a:lnTo>
                      <a:pt x="51" y="32"/>
                    </a:lnTo>
                    <a:lnTo>
                      <a:pt x="50" y="35"/>
                    </a:lnTo>
                    <a:lnTo>
                      <a:pt x="50" y="35"/>
                    </a:lnTo>
                    <a:lnTo>
                      <a:pt x="45" y="38"/>
                    </a:lnTo>
                    <a:lnTo>
                      <a:pt x="38" y="34"/>
                    </a:lnTo>
                    <a:lnTo>
                      <a:pt x="35" y="34"/>
                    </a:lnTo>
                    <a:lnTo>
                      <a:pt x="38" y="38"/>
                    </a:lnTo>
                    <a:lnTo>
                      <a:pt x="34" y="37"/>
                    </a:lnTo>
                    <a:lnTo>
                      <a:pt x="29" y="37"/>
                    </a:lnTo>
                    <a:lnTo>
                      <a:pt x="32" y="38"/>
                    </a:lnTo>
                    <a:lnTo>
                      <a:pt x="30" y="40"/>
                    </a:lnTo>
                    <a:lnTo>
                      <a:pt x="13" y="38"/>
                    </a:lnTo>
                    <a:lnTo>
                      <a:pt x="13" y="37"/>
                    </a:lnTo>
                    <a:lnTo>
                      <a:pt x="15" y="37"/>
                    </a:lnTo>
                    <a:lnTo>
                      <a:pt x="11" y="37"/>
                    </a:lnTo>
                    <a:lnTo>
                      <a:pt x="10" y="35"/>
                    </a:lnTo>
                    <a:lnTo>
                      <a:pt x="23" y="34"/>
                    </a:lnTo>
                    <a:lnTo>
                      <a:pt x="10" y="34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8" y="29"/>
                    </a:lnTo>
                    <a:lnTo>
                      <a:pt x="19" y="26"/>
                    </a:lnTo>
                    <a:lnTo>
                      <a:pt x="30" y="26"/>
                    </a:lnTo>
                    <a:lnTo>
                      <a:pt x="27" y="24"/>
                    </a:lnTo>
                    <a:lnTo>
                      <a:pt x="32" y="24"/>
                    </a:lnTo>
                    <a:lnTo>
                      <a:pt x="30" y="24"/>
                    </a:lnTo>
                    <a:lnTo>
                      <a:pt x="32" y="22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4" y="22"/>
                    </a:lnTo>
                    <a:lnTo>
                      <a:pt x="16" y="24"/>
                    </a:lnTo>
                    <a:lnTo>
                      <a:pt x="13" y="24"/>
                    </a:lnTo>
                    <a:lnTo>
                      <a:pt x="18" y="22"/>
                    </a:lnTo>
                    <a:lnTo>
                      <a:pt x="13" y="22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3" y="21"/>
                    </a:lnTo>
                    <a:lnTo>
                      <a:pt x="13" y="21"/>
                    </a:lnTo>
                    <a:lnTo>
                      <a:pt x="19" y="19"/>
                    </a:lnTo>
                    <a:lnTo>
                      <a:pt x="15" y="21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21" y="16"/>
                    </a:lnTo>
                    <a:lnTo>
                      <a:pt x="21" y="14"/>
                    </a:lnTo>
                    <a:lnTo>
                      <a:pt x="29" y="14"/>
                    </a:lnTo>
                    <a:lnTo>
                      <a:pt x="24" y="13"/>
                    </a:lnTo>
                    <a:lnTo>
                      <a:pt x="16" y="14"/>
                    </a:lnTo>
                    <a:lnTo>
                      <a:pt x="13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8" y="11"/>
                    </a:lnTo>
                    <a:lnTo>
                      <a:pt x="19" y="11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5" y="8"/>
                    </a:lnTo>
                    <a:lnTo>
                      <a:pt x="19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22" name="Freeform 463"/>
              <p:cNvSpPr/>
              <p:nvPr/>
            </p:nvSpPr>
            <p:spPr>
              <a:xfrm>
                <a:off x="2519280" y="988920"/>
                <a:ext cx="248760" cy="5508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55080"/>
                  <a:gd name="textAreaBottom" fmla="*/ 55440 h 55080"/>
                  <a:gd name="GluePoint1X" fmla="*/ 3 w 157"/>
                  <a:gd name="GluePoint1Y" fmla="*/ 2 h 35"/>
                  <a:gd name="GluePoint2X" fmla="*/ 0 w 157"/>
                  <a:gd name="GluePoint2Y" fmla="*/ 3 h 35"/>
                  <a:gd name="GluePoint3X" fmla="*/ 13 w 157"/>
                  <a:gd name="GluePoint3Y" fmla="*/ 10 h 35"/>
                  <a:gd name="GluePoint4X" fmla="*/ 22 w 157"/>
                  <a:gd name="GluePoint4Y" fmla="*/ 11 h 35"/>
                  <a:gd name="GluePoint5X" fmla="*/ 30 w 157"/>
                  <a:gd name="GluePoint5Y" fmla="*/ 14 h 35"/>
                  <a:gd name="GluePoint6X" fmla="*/ 32 w 157"/>
                  <a:gd name="GluePoint6Y" fmla="*/ 19 h 35"/>
                  <a:gd name="GluePoint7X" fmla="*/ 21 w 157"/>
                  <a:gd name="GluePoint7Y" fmla="*/ 24 h 35"/>
                  <a:gd name="GluePoint8X" fmla="*/ 19 w 157"/>
                  <a:gd name="GluePoint8Y" fmla="*/ 30 h 35"/>
                  <a:gd name="GluePoint9X" fmla="*/ 27 w 157"/>
                  <a:gd name="GluePoint9Y" fmla="*/ 32 h 35"/>
                  <a:gd name="GluePoint10X" fmla="*/ 30 w 157"/>
                  <a:gd name="GluePoint10Y" fmla="*/ 30 h 35"/>
                  <a:gd name="GluePoint11X" fmla="*/ 35 w 157"/>
                  <a:gd name="GluePoint11Y" fmla="*/ 32 h 35"/>
                  <a:gd name="GluePoint12X" fmla="*/ 48 w 157"/>
                  <a:gd name="GluePoint12Y" fmla="*/ 32 h 35"/>
                  <a:gd name="GluePoint13X" fmla="*/ 49 w 157"/>
                  <a:gd name="GluePoint13Y" fmla="*/ 29 h 35"/>
                  <a:gd name="GluePoint14X" fmla="*/ 56 w 157"/>
                  <a:gd name="GluePoint14Y" fmla="*/ 30 h 35"/>
                  <a:gd name="GluePoint15X" fmla="*/ 54 w 157"/>
                  <a:gd name="GluePoint15Y" fmla="*/ 35 h 35"/>
                  <a:gd name="GluePoint16X" fmla="*/ 73 w 157"/>
                  <a:gd name="GluePoint16Y" fmla="*/ 34 h 35"/>
                  <a:gd name="GluePoint17X" fmla="*/ 78 w 157"/>
                  <a:gd name="GluePoint17Y" fmla="*/ 34 h 35"/>
                  <a:gd name="GluePoint18X" fmla="*/ 86 w 157"/>
                  <a:gd name="GluePoint18Y" fmla="*/ 32 h 35"/>
                  <a:gd name="GluePoint19X" fmla="*/ 92 w 157"/>
                  <a:gd name="GluePoint19Y" fmla="*/ 32 h 35"/>
                  <a:gd name="GluePoint20X" fmla="*/ 111 w 157"/>
                  <a:gd name="GluePoint20Y" fmla="*/ 30 h 35"/>
                  <a:gd name="GluePoint21X" fmla="*/ 114 w 157"/>
                  <a:gd name="GluePoint21Y" fmla="*/ 30 h 35"/>
                  <a:gd name="GluePoint22X" fmla="*/ 118 w 157"/>
                  <a:gd name="GluePoint22Y" fmla="*/ 34 h 35"/>
                  <a:gd name="GluePoint23X" fmla="*/ 143 w 157"/>
                  <a:gd name="GluePoint23Y" fmla="*/ 30 h 35"/>
                  <a:gd name="GluePoint24X" fmla="*/ 143 w 157"/>
                  <a:gd name="GluePoint24Y" fmla="*/ 27 h 35"/>
                  <a:gd name="GluePoint25X" fmla="*/ 156 w 157"/>
                  <a:gd name="GluePoint25Y" fmla="*/ 19 h 35"/>
                  <a:gd name="GluePoint26X" fmla="*/ 153 w 157"/>
                  <a:gd name="GluePoint26Y" fmla="*/ 19 h 35"/>
                  <a:gd name="GluePoint27X" fmla="*/ 135 w 157"/>
                  <a:gd name="GluePoint27Y" fmla="*/ 16 h 35"/>
                  <a:gd name="GluePoint28X" fmla="*/ 108 w 157"/>
                  <a:gd name="GluePoint28Y" fmla="*/ 19 h 35"/>
                  <a:gd name="GluePoint29X" fmla="*/ 100 w 157"/>
                  <a:gd name="GluePoint29Y" fmla="*/ 21 h 35"/>
                  <a:gd name="GluePoint30X" fmla="*/ 94 w 157"/>
                  <a:gd name="GluePoint30Y" fmla="*/ 22 h 35"/>
                  <a:gd name="GluePoint31X" fmla="*/ 78 w 157"/>
                  <a:gd name="GluePoint31Y" fmla="*/ 19 h 35"/>
                  <a:gd name="GluePoint32X" fmla="*/ 67 w 157"/>
                  <a:gd name="GluePoint32Y" fmla="*/ 21 h 35"/>
                  <a:gd name="GluePoint33X" fmla="*/ 64 w 157"/>
                  <a:gd name="GluePoint33Y" fmla="*/ 19 h 35"/>
                  <a:gd name="GluePoint34X" fmla="*/ 60 w 157"/>
                  <a:gd name="GluePoint34Y" fmla="*/ 21 h 35"/>
                  <a:gd name="GluePoint35X" fmla="*/ 60 w 157"/>
                  <a:gd name="GluePoint35Y" fmla="*/ 16 h 35"/>
                  <a:gd name="GluePoint36X" fmla="*/ 57 w 157"/>
                  <a:gd name="GluePoint36Y" fmla="*/ 14 h 35"/>
                  <a:gd name="GluePoint37X" fmla="*/ 54 w 157"/>
                  <a:gd name="GluePoint37Y" fmla="*/ 14 h 35"/>
                  <a:gd name="GluePoint38X" fmla="*/ 54 w 157"/>
                  <a:gd name="GluePoint38Y" fmla="*/ 13 h 35"/>
                  <a:gd name="GluePoint39X" fmla="*/ 70 w 157"/>
                  <a:gd name="GluePoint39Y" fmla="*/ 10 h 35"/>
                  <a:gd name="GluePoint40X" fmla="*/ 53 w 157"/>
                  <a:gd name="GluePoint40Y" fmla="*/ 5 h 35"/>
                  <a:gd name="GluePoint41X" fmla="*/ 32 w 157"/>
                  <a:gd name="GluePoint41Y" fmla="*/ 6 h 35"/>
                  <a:gd name="GluePoint42X" fmla="*/ 35 w 157"/>
                  <a:gd name="GluePoint42Y" fmla="*/ 2 h 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57" h="35">
                    <a:moveTo>
                      <a:pt x="24" y="0"/>
                    </a:moveTo>
                    <a:lnTo>
                      <a:pt x="10" y="0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13" y="10"/>
                    </a:lnTo>
                    <a:lnTo>
                      <a:pt x="11" y="11"/>
                    </a:lnTo>
                    <a:lnTo>
                      <a:pt x="13" y="10"/>
                    </a:lnTo>
                    <a:lnTo>
                      <a:pt x="22" y="11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0" y="14"/>
                    </a:lnTo>
                    <a:lnTo>
                      <a:pt x="32" y="16"/>
                    </a:lnTo>
                    <a:lnTo>
                      <a:pt x="30" y="19"/>
                    </a:lnTo>
                    <a:lnTo>
                      <a:pt x="32" y="1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1" y="24"/>
                    </a:lnTo>
                    <a:lnTo>
                      <a:pt x="27" y="26"/>
                    </a:lnTo>
                    <a:lnTo>
                      <a:pt x="21" y="27"/>
                    </a:lnTo>
                    <a:lnTo>
                      <a:pt x="19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7" y="32"/>
                    </a:lnTo>
                    <a:lnTo>
                      <a:pt x="27" y="30"/>
                    </a:lnTo>
                    <a:lnTo>
                      <a:pt x="33" y="29"/>
                    </a:lnTo>
                    <a:lnTo>
                      <a:pt x="30" y="30"/>
                    </a:lnTo>
                    <a:lnTo>
                      <a:pt x="32" y="32"/>
                    </a:lnTo>
                    <a:lnTo>
                      <a:pt x="33" y="30"/>
                    </a:lnTo>
                    <a:lnTo>
                      <a:pt x="35" y="32"/>
                    </a:lnTo>
                    <a:lnTo>
                      <a:pt x="33" y="34"/>
                    </a:lnTo>
                    <a:lnTo>
                      <a:pt x="41" y="34"/>
                    </a:lnTo>
                    <a:lnTo>
                      <a:pt x="48" y="32"/>
                    </a:lnTo>
                    <a:lnTo>
                      <a:pt x="46" y="30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51" y="32"/>
                    </a:lnTo>
                    <a:lnTo>
                      <a:pt x="54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3" y="34"/>
                    </a:lnTo>
                    <a:lnTo>
                      <a:pt x="54" y="35"/>
                    </a:lnTo>
                    <a:lnTo>
                      <a:pt x="64" y="35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8" y="34"/>
                    </a:lnTo>
                    <a:lnTo>
                      <a:pt x="78" y="35"/>
                    </a:lnTo>
                    <a:lnTo>
                      <a:pt x="84" y="34"/>
                    </a:lnTo>
                    <a:lnTo>
                      <a:pt x="86" y="32"/>
                    </a:lnTo>
                    <a:lnTo>
                      <a:pt x="87" y="34"/>
                    </a:lnTo>
                    <a:lnTo>
                      <a:pt x="91" y="34"/>
                    </a:lnTo>
                    <a:lnTo>
                      <a:pt x="92" y="32"/>
                    </a:lnTo>
                    <a:lnTo>
                      <a:pt x="91" y="34"/>
                    </a:lnTo>
                    <a:lnTo>
                      <a:pt x="107" y="34"/>
                    </a:lnTo>
                    <a:lnTo>
                      <a:pt x="111" y="30"/>
                    </a:lnTo>
                    <a:lnTo>
                      <a:pt x="107" y="29"/>
                    </a:lnTo>
                    <a:lnTo>
                      <a:pt x="110" y="29"/>
                    </a:lnTo>
                    <a:lnTo>
                      <a:pt x="114" y="30"/>
                    </a:lnTo>
                    <a:lnTo>
                      <a:pt x="111" y="32"/>
                    </a:lnTo>
                    <a:lnTo>
                      <a:pt x="113" y="34"/>
                    </a:lnTo>
                    <a:lnTo>
                      <a:pt x="118" y="34"/>
                    </a:lnTo>
                    <a:lnTo>
                      <a:pt x="122" y="35"/>
                    </a:lnTo>
                    <a:lnTo>
                      <a:pt x="141" y="34"/>
                    </a:lnTo>
                    <a:lnTo>
                      <a:pt x="143" y="30"/>
                    </a:lnTo>
                    <a:lnTo>
                      <a:pt x="143" y="30"/>
                    </a:lnTo>
                    <a:lnTo>
                      <a:pt x="141" y="29"/>
                    </a:lnTo>
                    <a:lnTo>
                      <a:pt x="143" y="27"/>
                    </a:lnTo>
                    <a:lnTo>
                      <a:pt x="156" y="22"/>
                    </a:lnTo>
                    <a:lnTo>
                      <a:pt x="157" y="21"/>
                    </a:lnTo>
                    <a:lnTo>
                      <a:pt x="156" y="19"/>
                    </a:lnTo>
                    <a:lnTo>
                      <a:pt x="149" y="19"/>
                    </a:lnTo>
                    <a:lnTo>
                      <a:pt x="153" y="19"/>
                    </a:lnTo>
                    <a:lnTo>
                      <a:pt x="153" y="19"/>
                    </a:lnTo>
                    <a:lnTo>
                      <a:pt x="145" y="18"/>
                    </a:lnTo>
                    <a:lnTo>
                      <a:pt x="145" y="16"/>
                    </a:lnTo>
                    <a:lnTo>
                      <a:pt x="135" y="16"/>
                    </a:lnTo>
                    <a:lnTo>
                      <a:pt x="126" y="18"/>
                    </a:lnTo>
                    <a:lnTo>
                      <a:pt x="118" y="16"/>
                    </a:lnTo>
                    <a:lnTo>
                      <a:pt x="108" y="19"/>
                    </a:lnTo>
                    <a:lnTo>
                      <a:pt x="103" y="19"/>
                    </a:lnTo>
                    <a:lnTo>
                      <a:pt x="102" y="19"/>
                    </a:lnTo>
                    <a:lnTo>
                      <a:pt x="100" y="21"/>
                    </a:lnTo>
                    <a:lnTo>
                      <a:pt x="99" y="19"/>
                    </a:lnTo>
                    <a:lnTo>
                      <a:pt x="91" y="21"/>
                    </a:lnTo>
                    <a:lnTo>
                      <a:pt x="94" y="22"/>
                    </a:lnTo>
                    <a:lnTo>
                      <a:pt x="83" y="22"/>
                    </a:lnTo>
                    <a:lnTo>
                      <a:pt x="86" y="22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3" y="19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5" y="19"/>
                    </a:lnTo>
                    <a:lnTo>
                      <a:pt x="64" y="19"/>
                    </a:lnTo>
                    <a:lnTo>
                      <a:pt x="62" y="21"/>
                    </a:lnTo>
                    <a:lnTo>
                      <a:pt x="60" y="22"/>
                    </a:lnTo>
                    <a:lnTo>
                      <a:pt x="60" y="21"/>
                    </a:lnTo>
                    <a:lnTo>
                      <a:pt x="59" y="19"/>
                    </a:lnTo>
                    <a:lnTo>
                      <a:pt x="62" y="18"/>
                    </a:lnTo>
                    <a:lnTo>
                      <a:pt x="60" y="16"/>
                    </a:lnTo>
                    <a:lnTo>
                      <a:pt x="56" y="16"/>
                    </a:lnTo>
                    <a:lnTo>
                      <a:pt x="57" y="16"/>
                    </a:lnTo>
                    <a:lnTo>
                      <a:pt x="57" y="14"/>
                    </a:lnTo>
                    <a:lnTo>
                      <a:pt x="41" y="18"/>
                    </a:lnTo>
                    <a:lnTo>
                      <a:pt x="46" y="14"/>
                    </a:lnTo>
                    <a:lnTo>
                      <a:pt x="54" y="14"/>
                    </a:lnTo>
                    <a:lnTo>
                      <a:pt x="45" y="11"/>
                    </a:lnTo>
                    <a:lnTo>
                      <a:pt x="46" y="11"/>
                    </a:lnTo>
                    <a:lnTo>
                      <a:pt x="54" y="13"/>
                    </a:lnTo>
                    <a:lnTo>
                      <a:pt x="64" y="13"/>
                    </a:lnTo>
                    <a:lnTo>
                      <a:pt x="68" y="11"/>
                    </a:lnTo>
                    <a:lnTo>
                      <a:pt x="70" y="10"/>
                    </a:lnTo>
                    <a:lnTo>
                      <a:pt x="60" y="8"/>
                    </a:lnTo>
                    <a:lnTo>
                      <a:pt x="60" y="6"/>
                    </a:lnTo>
                    <a:lnTo>
                      <a:pt x="53" y="5"/>
                    </a:lnTo>
                    <a:lnTo>
                      <a:pt x="37" y="6"/>
                    </a:lnTo>
                    <a:lnTo>
                      <a:pt x="27" y="8"/>
                    </a:lnTo>
                    <a:lnTo>
                      <a:pt x="32" y="6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29" y="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720" bIns="27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23" name="Freeform 464"/>
              <p:cNvSpPr/>
              <p:nvPr/>
            </p:nvSpPr>
            <p:spPr>
              <a:xfrm>
                <a:off x="2489040" y="1017720"/>
                <a:ext cx="50400" cy="2196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21960"/>
                  <a:gd name="textAreaBottom" fmla="*/ 22320 h 21960"/>
                  <a:gd name="GluePoint1X" fmla="*/ 22 w 32"/>
                  <a:gd name="GluePoint1Y" fmla="*/ 0 h 14"/>
                  <a:gd name="GluePoint2X" fmla="*/ 32 w 32"/>
                  <a:gd name="GluePoint2Y" fmla="*/ 6 h 14"/>
                  <a:gd name="GluePoint3X" fmla="*/ 30 w 32"/>
                  <a:gd name="GluePoint3Y" fmla="*/ 6 h 14"/>
                  <a:gd name="GluePoint4X" fmla="*/ 24 w 32"/>
                  <a:gd name="GluePoint4Y" fmla="*/ 12 h 14"/>
                  <a:gd name="GluePoint5X" fmla="*/ 11 w 32"/>
                  <a:gd name="GluePoint5Y" fmla="*/ 14 h 14"/>
                  <a:gd name="GluePoint6X" fmla="*/ 8 w 32"/>
                  <a:gd name="GluePoint6Y" fmla="*/ 11 h 14"/>
                  <a:gd name="GluePoint7X" fmla="*/ 2 w 32"/>
                  <a:gd name="GluePoint7Y" fmla="*/ 11 h 14"/>
                  <a:gd name="GluePoint8X" fmla="*/ 2 w 32"/>
                  <a:gd name="GluePoint8Y" fmla="*/ 9 h 14"/>
                  <a:gd name="GluePoint9X" fmla="*/ 3 w 32"/>
                  <a:gd name="GluePoint9Y" fmla="*/ 9 h 14"/>
                  <a:gd name="GluePoint10X" fmla="*/ 0 w 32"/>
                  <a:gd name="GluePoint10Y" fmla="*/ 9 h 14"/>
                  <a:gd name="GluePoint11X" fmla="*/ 0 w 32"/>
                  <a:gd name="GluePoint11Y" fmla="*/ 9 h 14"/>
                  <a:gd name="GluePoint12X" fmla="*/ 2 w 32"/>
                  <a:gd name="GluePoint12Y" fmla="*/ 6 h 14"/>
                  <a:gd name="GluePoint13X" fmla="*/ 6 w 32"/>
                  <a:gd name="GluePoint13Y" fmla="*/ 4 h 14"/>
                  <a:gd name="GluePoint14X" fmla="*/ 10 w 32"/>
                  <a:gd name="GluePoint14Y" fmla="*/ 4 h 14"/>
                  <a:gd name="GluePoint15X" fmla="*/ 8 w 32"/>
                  <a:gd name="GluePoint15Y" fmla="*/ 4 h 14"/>
                  <a:gd name="GluePoint16X" fmla="*/ 8 w 32"/>
                  <a:gd name="GluePoint16Y" fmla="*/ 3 h 14"/>
                  <a:gd name="GluePoint17X" fmla="*/ 13 w 32"/>
                  <a:gd name="GluePoint17Y" fmla="*/ 3 h 14"/>
                  <a:gd name="GluePoint18X" fmla="*/ 13 w 32"/>
                  <a:gd name="GluePoint18Y" fmla="*/ 1 h 14"/>
                  <a:gd name="GluePoint19X" fmla="*/ 19 w 32"/>
                  <a:gd name="GluePoint19Y" fmla="*/ 0 h 14"/>
                  <a:gd name="GluePoint20X" fmla="*/ 22 w 32"/>
                  <a:gd name="GluePoint20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2" h="14">
                    <a:moveTo>
                      <a:pt x="22" y="0"/>
                    </a:moveTo>
                    <a:lnTo>
                      <a:pt x="32" y="6"/>
                    </a:lnTo>
                    <a:lnTo>
                      <a:pt x="30" y="6"/>
                    </a:lnTo>
                    <a:lnTo>
                      <a:pt x="24" y="12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24" name="Freeform 465"/>
              <p:cNvSpPr/>
              <p:nvPr/>
            </p:nvSpPr>
            <p:spPr>
              <a:xfrm>
                <a:off x="2443320" y="1050840"/>
                <a:ext cx="122040" cy="47160"/>
              </a:xfrm>
              <a:custGeom>
                <a:avLst/>
                <a:gdLst>
                  <a:gd name="textAreaLeft" fmla="*/ 0 w 122040"/>
                  <a:gd name="textAreaRight" fmla="*/ 122400 w 122040"/>
                  <a:gd name="textAreaTop" fmla="*/ 0 h 47160"/>
                  <a:gd name="textAreaBottom" fmla="*/ 47520 h 47160"/>
                  <a:gd name="GluePoint1X" fmla="*/ 29 w 77"/>
                  <a:gd name="GluePoint1Y" fmla="*/ 1 h 30"/>
                  <a:gd name="GluePoint2X" fmla="*/ 47 w 77"/>
                  <a:gd name="GluePoint2Y" fmla="*/ 0 h 30"/>
                  <a:gd name="GluePoint3X" fmla="*/ 56 w 77"/>
                  <a:gd name="GluePoint3Y" fmla="*/ 1 h 30"/>
                  <a:gd name="GluePoint4X" fmla="*/ 56 w 77"/>
                  <a:gd name="GluePoint4Y" fmla="*/ 3 h 30"/>
                  <a:gd name="GluePoint5X" fmla="*/ 64 w 77"/>
                  <a:gd name="GluePoint5Y" fmla="*/ 1 h 30"/>
                  <a:gd name="GluePoint6X" fmla="*/ 77 w 77"/>
                  <a:gd name="GluePoint6Y" fmla="*/ 3 h 30"/>
                  <a:gd name="GluePoint7X" fmla="*/ 67 w 77"/>
                  <a:gd name="GluePoint7Y" fmla="*/ 8 h 30"/>
                  <a:gd name="GluePoint8X" fmla="*/ 64 w 77"/>
                  <a:gd name="GluePoint8Y" fmla="*/ 8 h 30"/>
                  <a:gd name="GluePoint9X" fmla="*/ 64 w 77"/>
                  <a:gd name="GluePoint9Y" fmla="*/ 9 h 30"/>
                  <a:gd name="GluePoint10X" fmla="*/ 59 w 77"/>
                  <a:gd name="GluePoint10Y" fmla="*/ 12 h 30"/>
                  <a:gd name="GluePoint11X" fmla="*/ 54 w 77"/>
                  <a:gd name="GluePoint11Y" fmla="*/ 12 h 30"/>
                  <a:gd name="GluePoint12X" fmla="*/ 56 w 77"/>
                  <a:gd name="GluePoint12Y" fmla="*/ 12 h 30"/>
                  <a:gd name="GluePoint13X" fmla="*/ 53 w 77"/>
                  <a:gd name="GluePoint13Y" fmla="*/ 14 h 30"/>
                  <a:gd name="GluePoint14X" fmla="*/ 42 w 77"/>
                  <a:gd name="GluePoint14Y" fmla="*/ 20 h 30"/>
                  <a:gd name="GluePoint15X" fmla="*/ 31 w 77"/>
                  <a:gd name="GluePoint15Y" fmla="*/ 19 h 30"/>
                  <a:gd name="GluePoint16X" fmla="*/ 18 w 77"/>
                  <a:gd name="GluePoint16Y" fmla="*/ 20 h 30"/>
                  <a:gd name="GluePoint17X" fmla="*/ 23 w 77"/>
                  <a:gd name="GluePoint17Y" fmla="*/ 20 h 30"/>
                  <a:gd name="GluePoint18X" fmla="*/ 24 w 77"/>
                  <a:gd name="GluePoint18Y" fmla="*/ 24 h 30"/>
                  <a:gd name="GluePoint19X" fmla="*/ 12 w 77"/>
                  <a:gd name="GluePoint19Y" fmla="*/ 28 h 30"/>
                  <a:gd name="GluePoint20X" fmla="*/ 2 w 77"/>
                  <a:gd name="GluePoint20Y" fmla="*/ 30 h 30"/>
                  <a:gd name="GluePoint21X" fmla="*/ 0 w 77"/>
                  <a:gd name="GluePoint21Y" fmla="*/ 30 h 30"/>
                  <a:gd name="GluePoint22X" fmla="*/ 4 w 77"/>
                  <a:gd name="GluePoint22Y" fmla="*/ 28 h 30"/>
                  <a:gd name="GluePoint23X" fmla="*/ 2 w 77"/>
                  <a:gd name="GluePoint23Y" fmla="*/ 27 h 30"/>
                  <a:gd name="GluePoint24X" fmla="*/ 5 w 77"/>
                  <a:gd name="GluePoint24Y" fmla="*/ 24 h 30"/>
                  <a:gd name="GluePoint25X" fmla="*/ 10 w 77"/>
                  <a:gd name="GluePoint25Y" fmla="*/ 22 h 30"/>
                  <a:gd name="GluePoint26X" fmla="*/ 7 w 77"/>
                  <a:gd name="GluePoint26Y" fmla="*/ 22 h 30"/>
                  <a:gd name="GluePoint27X" fmla="*/ 5 w 77"/>
                  <a:gd name="GluePoint27Y" fmla="*/ 20 h 30"/>
                  <a:gd name="GluePoint28X" fmla="*/ 7 w 77"/>
                  <a:gd name="GluePoint28Y" fmla="*/ 17 h 30"/>
                  <a:gd name="GluePoint29X" fmla="*/ 10 w 77"/>
                  <a:gd name="GluePoint29Y" fmla="*/ 14 h 30"/>
                  <a:gd name="GluePoint30X" fmla="*/ 18 w 77"/>
                  <a:gd name="GluePoint30Y" fmla="*/ 6 h 30"/>
                  <a:gd name="GluePoint31X" fmla="*/ 21 w 77"/>
                  <a:gd name="GluePoint31Y" fmla="*/ 4 h 30"/>
                  <a:gd name="GluePoint32X" fmla="*/ 23 w 77"/>
                  <a:gd name="GluePoint32Y" fmla="*/ 3 h 30"/>
                  <a:gd name="GluePoint33X" fmla="*/ 24 w 77"/>
                  <a:gd name="GluePoint33Y" fmla="*/ 1 h 30"/>
                  <a:gd name="GluePoint34X" fmla="*/ 29 w 77"/>
                  <a:gd name="GluePoint34Y" fmla="*/ 1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77" h="30">
                    <a:moveTo>
                      <a:pt x="29" y="1"/>
                    </a:moveTo>
                    <a:lnTo>
                      <a:pt x="47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64" y="1"/>
                    </a:lnTo>
                    <a:lnTo>
                      <a:pt x="77" y="3"/>
                    </a:lnTo>
                    <a:lnTo>
                      <a:pt x="67" y="8"/>
                    </a:lnTo>
                    <a:lnTo>
                      <a:pt x="64" y="8"/>
                    </a:lnTo>
                    <a:lnTo>
                      <a:pt x="64" y="9"/>
                    </a:lnTo>
                    <a:lnTo>
                      <a:pt x="59" y="12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3" y="14"/>
                    </a:lnTo>
                    <a:lnTo>
                      <a:pt x="42" y="20"/>
                    </a:lnTo>
                    <a:lnTo>
                      <a:pt x="31" y="19"/>
                    </a:lnTo>
                    <a:lnTo>
                      <a:pt x="18" y="20"/>
                    </a:lnTo>
                    <a:lnTo>
                      <a:pt x="23" y="20"/>
                    </a:lnTo>
                    <a:lnTo>
                      <a:pt x="24" y="24"/>
                    </a:lnTo>
                    <a:lnTo>
                      <a:pt x="12" y="28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4" y="28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10" y="22"/>
                    </a:lnTo>
                    <a:lnTo>
                      <a:pt x="7" y="22"/>
                    </a:lnTo>
                    <a:lnTo>
                      <a:pt x="5" y="20"/>
                    </a:lnTo>
                    <a:lnTo>
                      <a:pt x="7" y="17"/>
                    </a:lnTo>
                    <a:lnTo>
                      <a:pt x="10" y="14"/>
                    </a:lnTo>
                    <a:lnTo>
                      <a:pt x="18" y="6"/>
                    </a:lnTo>
                    <a:lnTo>
                      <a:pt x="21" y="4"/>
                    </a:lnTo>
                    <a:lnTo>
                      <a:pt x="23" y="3"/>
                    </a:lnTo>
                    <a:lnTo>
                      <a:pt x="24" y="1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25" name="Freeform 466"/>
              <p:cNvSpPr/>
              <p:nvPr/>
            </p:nvSpPr>
            <p:spPr>
              <a:xfrm>
                <a:off x="2432160" y="1241280"/>
                <a:ext cx="132840" cy="694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69480"/>
                  <a:gd name="textAreaBottom" fmla="*/ 69840 h 69480"/>
                  <a:gd name="GluePoint1X" fmla="*/ 39 w 84"/>
                  <a:gd name="GluePoint1Y" fmla="*/ 2 h 44"/>
                  <a:gd name="GluePoint2X" fmla="*/ 42 w 84"/>
                  <a:gd name="GluePoint2Y" fmla="*/ 0 h 44"/>
                  <a:gd name="GluePoint3X" fmla="*/ 42 w 84"/>
                  <a:gd name="GluePoint3Y" fmla="*/ 2 h 44"/>
                  <a:gd name="GluePoint4X" fmla="*/ 46 w 84"/>
                  <a:gd name="GluePoint4Y" fmla="*/ 2 h 44"/>
                  <a:gd name="GluePoint5X" fmla="*/ 46 w 84"/>
                  <a:gd name="GluePoint5Y" fmla="*/ 5 h 44"/>
                  <a:gd name="GluePoint6X" fmla="*/ 44 w 84"/>
                  <a:gd name="GluePoint6Y" fmla="*/ 7 h 44"/>
                  <a:gd name="GluePoint7X" fmla="*/ 42 w 84"/>
                  <a:gd name="GluePoint7Y" fmla="*/ 10 h 44"/>
                  <a:gd name="GluePoint8X" fmla="*/ 44 w 84"/>
                  <a:gd name="GluePoint8Y" fmla="*/ 10 h 44"/>
                  <a:gd name="GluePoint9X" fmla="*/ 49 w 84"/>
                  <a:gd name="GluePoint9Y" fmla="*/ 8 h 44"/>
                  <a:gd name="GluePoint10X" fmla="*/ 50 w 84"/>
                  <a:gd name="GluePoint10Y" fmla="*/ 8 h 44"/>
                  <a:gd name="GluePoint11X" fmla="*/ 54 w 84"/>
                  <a:gd name="GluePoint11Y" fmla="*/ 10 h 44"/>
                  <a:gd name="GluePoint12X" fmla="*/ 52 w 84"/>
                  <a:gd name="GluePoint12Y" fmla="*/ 11 h 44"/>
                  <a:gd name="GluePoint13X" fmla="*/ 60 w 84"/>
                  <a:gd name="GluePoint13Y" fmla="*/ 13 h 44"/>
                  <a:gd name="GluePoint14X" fmla="*/ 63 w 84"/>
                  <a:gd name="GluePoint14Y" fmla="*/ 18 h 44"/>
                  <a:gd name="GluePoint15X" fmla="*/ 71 w 84"/>
                  <a:gd name="GluePoint15Y" fmla="*/ 19 h 44"/>
                  <a:gd name="GluePoint16X" fmla="*/ 71 w 84"/>
                  <a:gd name="GluePoint16Y" fmla="*/ 27 h 44"/>
                  <a:gd name="GluePoint17X" fmla="*/ 69 w 84"/>
                  <a:gd name="GluePoint17Y" fmla="*/ 29 h 44"/>
                  <a:gd name="GluePoint18X" fmla="*/ 74 w 84"/>
                  <a:gd name="GluePoint18Y" fmla="*/ 29 h 44"/>
                  <a:gd name="GluePoint19X" fmla="*/ 79 w 84"/>
                  <a:gd name="GluePoint19Y" fmla="*/ 27 h 44"/>
                  <a:gd name="GluePoint20X" fmla="*/ 81 w 84"/>
                  <a:gd name="GluePoint20Y" fmla="*/ 31 h 44"/>
                  <a:gd name="GluePoint21X" fmla="*/ 81 w 84"/>
                  <a:gd name="GluePoint21Y" fmla="*/ 32 h 44"/>
                  <a:gd name="GluePoint22X" fmla="*/ 84 w 84"/>
                  <a:gd name="GluePoint22Y" fmla="*/ 34 h 44"/>
                  <a:gd name="GluePoint23X" fmla="*/ 69 w 84"/>
                  <a:gd name="GluePoint23Y" fmla="*/ 39 h 44"/>
                  <a:gd name="GluePoint24X" fmla="*/ 61 w 84"/>
                  <a:gd name="GluePoint24Y" fmla="*/ 34 h 44"/>
                  <a:gd name="GluePoint25X" fmla="*/ 57 w 84"/>
                  <a:gd name="GluePoint25Y" fmla="*/ 36 h 44"/>
                  <a:gd name="GluePoint26X" fmla="*/ 58 w 84"/>
                  <a:gd name="GluePoint26Y" fmla="*/ 31 h 44"/>
                  <a:gd name="GluePoint27X" fmla="*/ 52 w 84"/>
                  <a:gd name="GluePoint27Y" fmla="*/ 31 h 44"/>
                  <a:gd name="GluePoint28X" fmla="*/ 55 w 84"/>
                  <a:gd name="GluePoint28Y" fmla="*/ 27 h 44"/>
                  <a:gd name="GluePoint29X" fmla="*/ 47 w 84"/>
                  <a:gd name="GluePoint29Y" fmla="*/ 29 h 44"/>
                  <a:gd name="GluePoint30X" fmla="*/ 42 w 84"/>
                  <a:gd name="GluePoint30Y" fmla="*/ 34 h 44"/>
                  <a:gd name="GluePoint31X" fmla="*/ 34 w 84"/>
                  <a:gd name="GluePoint31Y" fmla="*/ 37 h 44"/>
                  <a:gd name="GluePoint32X" fmla="*/ 25 w 84"/>
                  <a:gd name="GluePoint32Y" fmla="*/ 42 h 44"/>
                  <a:gd name="GluePoint33X" fmla="*/ 17 w 84"/>
                  <a:gd name="GluePoint33Y" fmla="*/ 44 h 44"/>
                  <a:gd name="GluePoint34X" fmla="*/ 15 w 84"/>
                  <a:gd name="GluePoint34Y" fmla="*/ 44 h 44"/>
                  <a:gd name="GluePoint35X" fmla="*/ 15 w 84"/>
                  <a:gd name="GluePoint35Y" fmla="*/ 40 h 44"/>
                  <a:gd name="GluePoint36X" fmla="*/ 20 w 84"/>
                  <a:gd name="GluePoint36Y" fmla="*/ 32 h 44"/>
                  <a:gd name="GluePoint37X" fmla="*/ 17 w 84"/>
                  <a:gd name="GluePoint37Y" fmla="*/ 34 h 44"/>
                  <a:gd name="GluePoint38X" fmla="*/ 1 w 84"/>
                  <a:gd name="GluePoint38Y" fmla="*/ 37 h 44"/>
                  <a:gd name="GluePoint39X" fmla="*/ 0 w 84"/>
                  <a:gd name="GluePoint39Y" fmla="*/ 36 h 44"/>
                  <a:gd name="GluePoint40X" fmla="*/ 4 w 84"/>
                  <a:gd name="GluePoint40Y" fmla="*/ 32 h 44"/>
                  <a:gd name="GluePoint41X" fmla="*/ 17 w 84"/>
                  <a:gd name="GluePoint41Y" fmla="*/ 27 h 44"/>
                  <a:gd name="GluePoint42X" fmla="*/ 19 w 84"/>
                  <a:gd name="GluePoint42Y" fmla="*/ 21 h 44"/>
                  <a:gd name="GluePoint43X" fmla="*/ 27 w 84"/>
                  <a:gd name="GluePoint43Y" fmla="*/ 15 h 44"/>
                  <a:gd name="GluePoint44X" fmla="*/ 31 w 84"/>
                  <a:gd name="GluePoint44Y" fmla="*/ 8 h 44"/>
                  <a:gd name="GluePoint45X" fmla="*/ 39 w 84"/>
                  <a:gd name="GluePoint45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4" h="44">
                    <a:moveTo>
                      <a:pt x="39" y="2"/>
                    </a:moveTo>
                    <a:lnTo>
                      <a:pt x="42" y="0"/>
                    </a:lnTo>
                    <a:lnTo>
                      <a:pt x="42" y="2"/>
                    </a:lnTo>
                    <a:lnTo>
                      <a:pt x="46" y="2"/>
                    </a:lnTo>
                    <a:lnTo>
                      <a:pt x="46" y="5"/>
                    </a:lnTo>
                    <a:lnTo>
                      <a:pt x="44" y="7"/>
                    </a:lnTo>
                    <a:lnTo>
                      <a:pt x="42" y="10"/>
                    </a:lnTo>
                    <a:lnTo>
                      <a:pt x="44" y="10"/>
                    </a:lnTo>
                    <a:lnTo>
                      <a:pt x="49" y="8"/>
                    </a:lnTo>
                    <a:lnTo>
                      <a:pt x="50" y="8"/>
                    </a:lnTo>
                    <a:lnTo>
                      <a:pt x="54" y="10"/>
                    </a:lnTo>
                    <a:lnTo>
                      <a:pt x="52" y="11"/>
                    </a:lnTo>
                    <a:lnTo>
                      <a:pt x="60" y="13"/>
                    </a:lnTo>
                    <a:lnTo>
                      <a:pt x="63" y="18"/>
                    </a:lnTo>
                    <a:lnTo>
                      <a:pt x="71" y="19"/>
                    </a:lnTo>
                    <a:lnTo>
                      <a:pt x="71" y="27"/>
                    </a:lnTo>
                    <a:lnTo>
                      <a:pt x="69" y="29"/>
                    </a:lnTo>
                    <a:lnTo>
                      <a:pt x="74" y="29"/>
                    </a:lnTo>
                    <a:lnTo>
                      <a:pt x="79" y="27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4" y="34"/>
                    </a:lnTo>
                    <a:lnTo>
                      <a:pt x="69" y="39"/>
                    </a:lnTo>
                    <a:lnTo>
                      <a:pt x="61" y="34"/>
                    </a:lnTo>
                    <a:lnTo>
                      <a:pt x="57" y="36"/>
                    </a:lnTo>
                    <a:lnTo>
                      <a:pt x="58" y="31"/>
                    </a:lnTo>
                    <a:lnTo>
                      <a:pt x="52" y="31"/>
                    </a:lnTo>
                    <a:lnTo>
                      <a:pt x="55" y="27"/>
                    </a:lnTo>
                    <a:lnTo>
                      <a:pt x="47" y="29"/>
                    </a:lnTo>
                    <a:lnTo>
                      <a:pt x="42" y="34"/>
                    </a:lnTo>
                    <a:lnTo>
                      <a:pt x="34" y="37"/>
                    </a:lnTo>
                    <a:lnTo>
                      <a:pt x="25" y="42"/>
                    </a:lnTo>
                    <a:lnTo>
                      <a:pt x="17" y="44"/>
                    </a:lnTo>
                    <a:lnTo>
                      <a:pt x="15" y="44"/>
                    </a:lnTo>
                    <a:lnTo>
                      <a:pt x="15" y="40"/>
                    </a:lnTo>
                    <a:lnTo>
                      <a:pt x="20" y="32"/>
                    </a:lnTo>
                    <a:lnTo>
                      <a:pt x="17" y="34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4" y="32"/>
                    </a:lnTo>
                    <a:lnTo>
                      <a:pt x="17" y="27"/>
                    </a:lnTo>
                    <a:lnTo>
                      <a:pt x="19" y="21"/>
                    </a:lnTo>
                    <a:lnTo>
                      <a:pt x="27" y="15"/>
                    </a:lnTo>
                    <a:lnTo>
                      <a:pt x="31" y="8"/>
                    </a:lnTo>
                    <a:lnTo>
                      <a:pt x="39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26" name="Freeform 467"/>
              <p:cNvSpPr/>
              <p:nvPr/>
            </p:nvSpPr>
            <p:spPr>
              <a:xfrm>
                <a:off x="2630520" y="874800"/>
                <a:ext cx="547200" cy="134640"/>
              </a:xfrm>
              <a:custGeom>
                <a:avLst/>
                <a:gdLst>
                  <a:gd name="textAreaLeft" fmla="*/ 0 w 547200"/>
                  <a:gd name="textAreaRight" fmla="*/ 547560 w 547200"/>
                  <a:gd name="textAreaTop" fmla="*/ 0 h 134640"/>
                  <a:gd name="textAreaBottom" fmla="*/ 135000 h 134640"/>
                  <a:gd name="GluePoint1X" fmla="*/ 48 w 345"/>
                  <a:gd name="GluePoint1Y" fmla="*/ 80 h 85"/>
                  <a:gd name="GluePoint2X" fmla="*/ 65 w 345"/>
                  <a:gd name="GluePoint2Y" fmla="*/ 80 h 85"/>
                  <a:gd name="GluePoint3X" fmla="*/ 76 w 345"/>
                  <a:gd name="GluePoint3Y" fmla="*/ 80 h 85"/>
                  <a:gd name="GluePoint4X" fmla="*/ 108 w 345"/>
                  <a:gd name="GluePoint4Y" fmla="*/ 78 h 85"/>
                  <a:gd name="GluePoint5X" fmla="*/ 108 w 345"/>
                  <a:gd name="GluePoint5Y" fmla="*/ 74 h 85"/>
                  <a:gd name="GluePoint6X" fmla="*/ 103 w 345"/>
                  <a:gd name="GluePoint6Y" fmla="*/ 70 h 85"/>
                  <a:gd name="GluePoint7X" fmla="*/ 92 w 345"/>
                  <a:gd name="GluePoint7Y" fmla="*/ 67 h 85"/>
                  <a:gd name="GluePoint8X" fmla="*/ 132 w 345"/>
                  <a:gd name="GluePoint8Y" fmla="*/ 62 h 85"/>
                  <a:gd name="GluePoint9X" fmla="*/ 168 w 345"/>
                  <a:gd name="GluePoint9Y" fmla="*/ 56 h 85"/>
                  <a:gd name="GluePoint10X" fmla="*/ 164 w 345"/>
                  <a:gd name="GluePoint10Y" fmla="*/ 48 h 85"/>
                  <a:gd name="GluePoint11X" fmla="*/ 151 w 345"/>
                  <a:gd name="GluePoint11Y" fmla="*/ 45 h 85"/>
                  <a:gd name="GluePoint12X" fmla="*/ 184 w 345"/>
                  <a:gd name="GluePoint12Y" fmla="*/ 45 h 85"/>
                  <a:gd name="GluePoint13X" fmla="*/ 181 w 345"/>
                  <a:gd name="GluePoint13Y" fmla="*/ 41 h 85"/>
                  <a:gd name="GluePoint14X" fmla="*/ 202 w 345"/>
                  <a:gd name="GluePoint14Y" fmla="*/ 37 h 85"/>
                  <a:gd name="GluePoint15X" fmla="*/ 230 w 345"/>
                  <a:gd name="GluePoint15Y" fmla="*/ 33 h 85"/>
                  <a:gd name="GluePoint16X" fmla="*/ 235 w 345"/>
                  <a:gd name="GluePoint16Y" fmla="*/ 30 h 85"/>
                  <a:gd name="GluePoint17X" fmla="*/ 294 w 345"/>
                  <a:gd name="GluePoint17Y" fmla="*/ 17 h 85"/>
                  <a:gd name="GluePoint18X" fmla="*/ 264 w 345"/>
                  <a:gd name="GluePoint18Y" fmla="*/ 17 h 85"/>
                  <a:gd name="GluePoint19X" fmla="*/ 343 w 345"/>
                  <a:gd name="GluePoint19Y" fmla="*/ 8 h 85"/>
                  <a:gd name="GluePoint20X" fmla="*/ 326 w 345"/>
                  <a:gd name="GluePoint20Y" fmla="*/ 3 h 85"/>
                  <a:gd name="GluePoint21X" fmla="*/ 305 w 345"/>
                  <a:gd name="GluePoint21Y" fmla="*/ 3 h 85"/>
                  <a:gd name="GluePoint22X" fmla="*/ 245 w 345"/>
                  <a:gd name="GluePoint22Y" fmla="*/ 0 h 85"/>
                  <a:gd name="GluePoint23X" fmla="*/ 211 w 345"/>
                  <a:gd name="GluePoint23Y" fmla="*/ 6 h 85"/>
                  <a:gd name="GluePoint24X" fmla="*/ 167 w 345"/>
                  <a:gd name="GluePoint24Y" fmla="*/ 3 h 85"/>
                  <a:gd name="GluePoint25X" fmla="*/ 151 w 345"/>
                  <a:gd name="GluePoint25Y" fmla="*/ 6 h 85"/>
                  <a:gd name="GluePoint26X" fmla="*/ 135 w 345"/>
                  <a:gd name="GluePoint26Y" fmla="*/ 9 h 85"/>
                  <a:gd name="GluePoint27X" fmla="*/ 113 w 345"/>
                  <a:gd name="GluePoint27Y" fmla="*/ 8 h 85"/>
                  <a:gd name="GluePoint28X" fmla="*/ 118 w 345"/>
                  <a:gd name="GluePoint28Y" fmla="*/ 12 h 85"/>
                  <a:gd name="GluePoint29X" fmla="*/ 98 w 345"/>
                  <a:gd name="GluePoint29Y" fmla="*/ 12 h 85"/>
                  <a:gd name="GluePoint30X" fmla="*/ 76 w 345"/>
                  <a:gd name="GluePoint30Y" fmla="*/ 14 h 85"/>
                  <a:gd name="GluePoint31X" fmla="*/ 75 w 345"/>
                  <a:gd name="GluePoint31Y" fmla="*/ 16 h 85"/>
                  <a:gd name="GluePoint32X" fmla="*/ 76 w 345"/>
                  <a:gd name="GluePoint32Y" fmla="*/ 20 h 85"/>
                  <a:gd name="GluePoint33X" fmla="*/ 67 w 345"/>
                  <a:gd name="GluePoint33Y" fmla="*/ 24 h 85"/>
                  <a:gd name="GluePoint34X" fmla="*/ 89 w 345"/>
                  <a:gd name="GluePoint34Y" fmla="*/ 29 h 85"/>
                  <a:gd name="GluePoint35X" fmla="*/ 111 w 345"/>
                  <a:gd name="GluePoint35Y" fmla="*/ 27 h 85"/>
                  <a:gd name="GluePoint36X" fmla="*/ 132 w 345"/>
                  <a:gd name="GluePoint36Y" fmla="*/ 25 h 85"/>
                  <a:gd name="GluePoint37X" fmla="*/ 156 w 345"/>
                  <a:gd name="GluePoint37Y" fmla="*/ 24 h 85"/>
                  <a:gd name="GluePoint38X" fmla="*/ 167 w 345"/>
                  <a:gd name="GluePoint38Y" fmla="*/ 20 h 85"/>
                  <a:gd name="GluePoint39X" fmla="*/ 149 w 345"/>
                  <a:gd name="GluePoint39Y" fmla="*/ 27 h 85"/>
                  <a:gd name="GluePoint40X" fmla="*/ 138 w 345"/>
                  <a:gd name="GluePoint40Y" fmla="*/ 38 h 85"/>
                  <a:gd name="GluePoint41X" fmla="*/ 84 w 345"/>
                  <a:gd name="GluePoint41Y" fmla="*/ 32 h 85"/>
                  <a:gd name="GluePoint42X" fmla="*/ 87 w 345"/>
                  <a:gd name="GluePoint42Y" fmla="*/ 38 h 85"/>
                  <a:gd name="GluePoint43X" fmla="*/ 83 w 345"/>
                  <a:gd name="GluePoint43Y" fmla="*/ 46 h 85"/>
                  <a:gd name="GluePoint44X" fmla="*/ 100 w 345"/>
                  <a:gd name="GluePoint44Y" fmla="*/ 51 h 85"/>
                  <a:gd name="GluePoint45X" fmla="*/ 56 w 345"/>
                  <a:gd name="GluePoint45Y" fmla="*/ 53 h 85"/>
                  <a:gd name="GluePoint46X" fmla="*/ 56 w 345"/>
                  <a:gd name="GluePoint46Y" fmla="*/ 57 h 85"/>
                  <a:gd name="GluePoint47X" fmla="*/ 76 w 345"/>
                  <a:gd name="GluePoint47Y" fmla="*/ 56 h 85"/>
                  <a:gd name="GluePoint48X" fmla="*/ 59 w 345"/>
                  <a:gd name="GluePoint48Y" fmla="*/ 62 h 85"/>
                  <a:gd name="GluePoint49X" fmla="*/ 75 w 345"/>
                  <a:gd name="GluePoint49Y" fmla="*/ 65 h 85"/>
                  <a:gd name="GluePoint50X" fmla="*/ 64 w 345"/>
                  <a:gd name="GluePoint50Y" fmla="*/ 67 h 85"/>
                  <a:gd name="GluePoint51X" fmla="*/ 29 w 345"/>
                  <a:gd name="GluePoint51Y" fmla="*/ 64 h 85"/>
                  <a:gd name="GluePoint52X" fmla="*/ 33 w 345"/>
                  <a:gd name="GluePoint52Y" fmla="*/ 70 h 85"/>
                  <a:gd name="GluePoint53X" fmla="*/ 8 w 345"/>
                  <a:gd name="GluePoint53Y" fmla="*/ 80 h 85"/>
                  <a:gd name="GluePoint54X" fmla="*/ 16 w 345"/>
                  <a:gd name="GluePoint54Y" fmla="*/ 82 h 85"/>
                  <a:gd name="GluePoint55X" fmla="*/ 27 w 345"/>
                  <a:gd name="GluePoint55Y" fmla="*/ 82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345" h="85">
                    <a:moveTo>
                      <a:pt x="27" y="82"/>
                    </a:moveTo>
                    <a:lnTo>
                      <a:pt x="38" y="83"/>
                    </a:lnTo>
                    <a:lnTo>
                      <a:pt x="48" y="82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8" y="80"/>
                    </a:lnTo>
                    <a:lnTo>
                      <a:pt x="52" y="80"/>
                    </a:lnTo>
                    <a:lnTo>
                      <a:pt x="54" y="77"/>
                    </a:lnTo>
                    <a:lnTo>
                      <a:pt x="59" y="80"/>
                    </a:lnTo>
                    <a:lnTo>
                      <a:pt x="62" y="80"/>
                    </a:lnTo>
                    <a:lnTo>
                      <a:pt x="64" y="78"/>
                    </a:lnTo>
                    <a:lnTo>
                      <a:pt x="65" y="80"/>
                    </a:lnTo>
                    <a:lnTo>
                      <a:pt x="67" y="82"/>
                    </a:lnTo>
                    <a:lnTo>
                      <a:pt x="71" y="80"/>
                    </a:lnTo>
                    <a:lnTo>
                      <a:pt x="75" y="80"/>
                    </a:lnTo>
                    <a:lnTo>
                      <a:pt x="73" y="77"/>
                    </a:lnTo>
                    <a:lnTo>
                      <a:pt x="76" y="78"/>
                    </a:lnTo>
                    <a:lnTo>
                      <a:pt x="76" y="80"/>
                    </a:lnTo>
                    <a:lnTo>
                      <a:pt x="86" y="80"/>
                    </a:lnTo>
                    <a:lnTo>
                      <a:pt x="86" y="82"/>
                    </a:lnTo>
                    <a:lnTo>
                      <a:pt x="81" y="83"/>
                    </a:lnTo>
                    <a:lnTo>
                      <a:pt x="81" y="85"/>
                    </a:lnTo>
                    <a:lnTo>
                      <a:pt x="97" y="82"/>
                    </a:lnTo>
                    <a:lnTo>
                      <a:pt x="108" y="78"/>
                    </a:lnTo>
                    <a:lnTo>
                      <a:pt x="106" y="80"/>
                    </a:lnTo>
                    <a:lnTo>
                      <a:pt x="118" y="78"/>
                    </a:lnTo>
                    <a:lnTo>
                      <a:pt x="121" y="75"/>
                    </a:lnTo>
                    <a:lnTo>
                      <a:pt x="121" y="74"/>
                    </a:lnTo>
                    <a:lnTo>
                      <a:pt x="111" y="75"/>
                    </a:lnTo>
                    <a:lnTo>
                      <a:pt x="108" y="74"/>
                    </a:lnTo>
                    <a:lnTo>
                      <a:pt x="110" y="72"/>
                    </a:lnTo>
                    <a:lnTo>
                      <a:pt x="114" y="72"/>
                    </a:lnTo>
                    <a:lnTo>
                      <a:pt x="111" y="70"/>
                    </a:lnTo>
                    <a:lnTo>
                      <a:pt x="102" y="72"/>
                    </a:lnTo>
                    <a:lnTo>
                      <a:pt x="100" y="72"/>
                    </a:lnTo>
                    <a:lnTo>
                      <a:pt x="103" y="70"/>
                    </a:lnTo>
                    <a:lnTo>
                      <a:pt x="95" y="70"/>
                    </a:lnTo>
                    <a:lnTo>
                      <a:pt x="86" y="72"/>
                    </a:lnTo>
                    <a:lnTo>
                      <a:pt x="86" y="69"/>
                    </a:lnTo>
                    <a:lnTo>
                      <a:pt x="94" y="69"/>
                    </a:lnTo>
                    <a:lnTo>
                      <a:pt x="92" y="69"/>
                    </a:lnTo>
                    <a:lnTo>
                      <a:pt x="92" y="67"/>
                    </a:lnTo>
                    <a:lnTo>
                      <a:pt x="100" y="69"/>
                    </a:lnTo>
                    <a:lnTo>
                      <a:pt x="124" y="69"/>
                    </a:lnTo>
                    <a:lnTo>
                      <a:pt x="130" y="65"/>
                    </a:lnTo>
                    <a:lnTo>
                      <a:pt x="133" y="65"/>
                    </a:lnTo>
                    <a:lnTo>
                      <a:pt x="130" y="64"/>
                    </a:lnTo>
                    <a:lnTo>
                      <a:pt x="132" y="62"/>
                    </a:lnTo>
                    <a:lnTo>
                      <a:pt x="130" y="62"/>
                    </a:lnTo>
                    <a:lnTo>
                      <a:pt x="132" y="61"/>
                    </a:lnTo>
                    <a:lnTo>
                      <a:pt x="154" y="61"/>
                    </a:lnTo>
                    <a:lnTo>
                      <a:pt x="160" y="59"/>
                    </a:lnTo>
                    <a:lnTo>
                      <a:pt x="160" y="57"/>
                    </a:lnTo>
                    <a:lnTo>
                      <a:pt x="168" y="56"/>
                    </a:lnTo>
                    <a:lnTo>
                      <a:pt x="157" y="53"/>
                    </a:lnTo>
                    <a:lnTo>
                      <a:pt x="176" y="53"/>
                    </a:lnTo>
                    <a:lnTo>
                      <a:pt x="175" y="51"/>
                    </a:lnTo>
                    <a:lnTo>
                      <a:pt x="178" y="49"/>
                    </a:lnTo>
                    <a:lnTo>
                      <a:pt x="176" y="48"/>
                    </a:lnTo>
                    <a:lnTo>
                      <a:pt x="164" y="48"/>
                    </a:lnTo>
                    <a:lnTo>
                      <a:pt x="168" y="48"/>
                    </a:lnTo>
                    <a:lnTo>
                      <a:pt x="168" y="46"/>
                    </a:lnTo>
                    <a:lnTo>
                      <a:pt x="149" y="48"/>
                    </a:lnTo>
                    <a:lnTo>
                      <a:pt x="152" y="46"/>
                    </a:lnTo>
                    <a:lnTo>
                      <a:pt x="151" y="46"/>
                    </a:lnTo>
                    <a:lnTo>
                      <a:pt x="151" y="45"/>
                    </a:lnTo>
                    <a:lnTo>
                      <a:pt x="168" y="45"/>
                    </a:lnTo>
                    <a:lnTo>
                      <a:pt x="170" y="46"/>
                    </a:lnTo>
                    <a:lnTo>
                      <a:pt x="181" y="46"/>
                    </a:lnTo>
                    <a:lnTo>
                      <a:pt x="184" y="46"/>
                    </a:lnTo>
                    <a:lnTo>
                      <a:pt x="181" y="45"/>
                    </a:lnTo>
                    <a:lnTo>
                      <a:pt x="184" y="45"/>
                    </a:lnTo>
                    <a:lnTo>
                      <a:pt x="157" y="43"/>
                    </a:lnTo>
                    <a:lnTo>
                      <a:pt x="160" y="43"/>
                    </a:lnTo>
                    <a:lnTo>
                      <a:pt x="160" y="41"/>
                    </a:lnTo>
                    <a:lnTo>
                      <a:pt x="162" y="41"/>
                    </a:lnTo>
                    <a:lnTo>
                      <a:pt x="164" y="40"/>
                    </a:lnTo>
                    <a:lnTo>
                      <a:pt x="181" y="41"/>
                    </a:lnTo>
                    <a:lnTo>
                      <a:pt x="183" y="41"/>
                    </a:lnTo>
                    <a:lnTo>
                      <a:pt x="183" y="41"/>
                    </a:lnTo>
                    <a:lnTo>
                      <a:pt x="197" y="40"/>
                    </a:lnTo>
                    <a:lnTo>
                      <a:pt x="199" y="40"/>
                    </a:lnTo>
                    <a:lnTo>
                      <a:pt x="199" y="38"/>
                    </a:lnTo>
                    <a:lnTo>
                      <a:pt x="202" y="37"/>
                    </a:lnTo>
                    <a:lnTo>
                      <a:pt x="200" y="38"/>
                    </a:lnTo>
                    <a:lnTo>
                      <a:pt x="203" y="38"/>
                    </a:lnTo>
                    <a:lnTo>
                      <a:pt x="213" y="38"/>
                    </a:lnTo>
                    <a:lnTo>
                      <a:pt x="222" y="37"/>
                    </a:lnTo>
                    <a:lnTo>
                      <a:pt x="219" y="37"/>
                    </a:lnTo>
                    <a:lnTo>
                      <a:pt x="230" y="33"/>
                    </a:lnTo>
                    <a:lnTo>
                      <a:pt x="213" y="33"/>
                    </a:lnTo>
                    <a:lnTo>
                      <a:pt x="216" y="33"/>
                    </a:lnTo>
                    <a:lnTo>
                      <a:pt x="237" y="32"/>
                    </a:lnTo>
                    <a:lnTo>
                      <a:pt x="233" y="30"/>
                    </a:lnTo>
                    <a:lnTo>
                      <a:pt x="237" y="30"/>
                    </a:lnTo>
                    <a:lnTo>
                      <a:pt x="235" y="30"/>
                    </a:lnTo>
                    <a:lnTo>
                      <a:pt x="245" y="30"/>
                    </a:lnTo>
                    <a:lnTo>
                      <a:pt x="251" y="29"/>
                    </a:lnTo>
                    <a:lnTo>
                      <a:pt x="259" y="25"/>
                    </a:lnTo>
                    <a:lnTo>
                      <a:pt x="303" y="17"/>
                    </a:lnTo>
                    <a:lnTo>
                      <a:pt x="305" y="17"/>
                    </a:lnTo>
                    <a:lnTo>
                      <a:pt x="294" y="17"/>
                    </a:lnTo>
                    <a:lnTo>
                      <a:pt x="246" y="22"/>
                    </a:lnTo>
                    <a:lnTo>
                      <a:pt x="249" y="22"/>
                    </a:lnTo>
                    <a:lnTo>
                      <a:pt x="248" y="20"/>
                    </a:lnTo>
                    <a:lnTo>
                      <a:pt x="283" y="17"/>
                    </a:lnTo>
                    <a:lnTo>
                      <a:pt x="262" y="17"/>
                    </a:lnTo>
                    <a:lnTo>
                      <a:pt x="264" y="17"/>
                    </a:lnTo>
                    <a:lnTo>
                      <a:pt x="267" y="17"/>
                    </a:lnTo>
                    <a:lnTo>
                      <a:pt x="268" y="17"/>
                    </a:lnTo>
                    <a:lnTo>
                      <a:pt x="313" y="14"/>
                    </a:lnTo>
                    <a:lnTo>
                      <a:pt x="343" y="9"/>
                    </a:lnTo>
                    <a:lnTo>
                      <a:pt x="345" y="8"/>
                    </a:lnTo>
                    <a:lnTo>
                      <a:pt x="343" y="8"/>
                    </a:lnTo>
                    <a:lnTo>
                      <a:pt x="335" y="6"/>
                    </a:lnTo>
                    <a:lnTo>
                      <a:pt x="326" y="8"/>
                    </a:lnTo>
                    <a:lnTo>
                      <a:pt x="329" y="6"/>
                    </a:lnTo>
                    <a:lnTo>
                      <a:pt x="322" y="4"/>
                    </a:lnTo>
                    <a:lnTo>
                      <a:pt x="326" y="4"/>
                    </a:lnTo>
                    <a:lnTo>
                      <a:pt x="326" y="3"/>
                    </a:lnTo>
                    <a:lnTo>
                      <a:pt x="318" y="3"/>
                    </a:lnTo>
                    <a:lnTo>
                      <a:pt x="314" y="3"/>
                    </a:lnTo>
                    <a:lnTo>
                      <a:pt x="308" y="3"/>
                    </a:lnTo>
                    <a:lnTo>
                      <a:pt x="310" y="4"/>
                    </a:lnTo>
                    <a:lnTo>
                      <a:pt x="308" y="4"/>
                    </a:lnTo>
                    <a:lnTo>
                      <a:pt x="305" y="3"/>
                    </a:lnTo>
                    <a:lnTo>
                      <a:pt x="275" y="6"/>
                    </a:lnTo>
                    <a:lnTo>
                      <a:pt x="299" y="1"/>
                    </a:lnTo>
                    <a:lnTo>
                      <a:pt x="273" y="1"/>
                    </a:lnTo>
                    <a:lnTo>
                      <a:pt x="265" y="0"/>
                    </a:lnTo>
                    <a:lnTo>
                      <a:pt x="251" y="1"/>
                    </a:lnTo>
                    <a:lnTo>
                      <a:pt x="245" y="0"/>
                    </a:lnTo>
                    <a:lnTo>
                      <a:pt x="238" y="1"/>
                    </a:lnTo>
                    <a:lnTo>
                      <a:pt x="230" y="3"/>
                    </a:lnTo>
                    <a:lnTo>
                      <a:pt x="233" y="4"/>
                    </a:lnTo>
                    <a:lnTo>
                      <a:pt x="224" y="1"/>
                    </a:lnTo>
                    <a:lnTo>
                      <a:pt x="195" y="1"/>
                    </a:lnTo>
                    <a:lnTo>
                      <a:pt x="211" y="6"/>
                    </a:lnTo>
                    <a:lnTo>
                      <a:pt x="202" y="8"/>
                    </a:lnTo>
                    <a:lnTo>
                      <a:pt x="205" y="6"/>
                    </a:lnTo>
                    <a:lnTo>
                      <a:pt x="205" y="6"/>
                    </a:lnTo>
                    <a:lnTo>
                      <a:pt x="197" y="3"/>
                    </a:lnTo>
                    <a:lnTo>
                      <a:pt x="172" y="1"/>
                    </a:lnTo>
                    <a:lnTo>
                      <a:pt x="167" y="3"/>
                    </a:lnTo>
                    <a:lnTo>
                      <a:pt x="173" y="4"/>
                    </a:lnTo>
                    <a:lnTo>
                      <a:pt x="156" y="4"/>
                    </a:lnTo>
                    <a:lnTo>
                      <a:pt x="162" y="6"/>
                    </a:lnTo>
                    <a:lnTo>
                      <a:pt x="148" y="4"/>
                    </a:lnTo>
                    <a:lnTo>
                      <a:pt x="145" y="6"/>
                    </a:lnTo>
                    <a:lnTo>
                      <a:pt x="151" y="6"/>
                    </a:lnTo>
                    <a:lnTo>
                      <a:pt x="140" y="8"/>
                    </a:lnTo>
                    <a:lnTo>
                      <a:pt x="140" y="9"/>
                    </a:lnTo>
                    <a:lnTo>
                      <a:pt x="156" y="11"/>
                    </a:lnTo>
                    <a:lnTo>
                      <a:pt x="154" y="11"/>
                    </a:lnTo>
                    <a:lnTo>
                      <a:pt x="140" y="9"/>
                    </a:lnTo>
                    <a:lnTo>
                      <a:pt x="135" y="9"/>
                    </a:lnTo>
                    <a:lnTo>
                      <a:pt x="140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2" y="9"/>
                    </a:lnTo>
                    <a:lnTo>
                      <a:pt x="119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02" y="11"/>
                    </a:lnTo>
                    <a:lnTo>
                      <a:pt x="119" y="11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1" y="12"/>
                    </a:lnTo>
                    <a:lnTo>
                      <a:pt x="111" y="12"/>
                    </a:lnTo>
                    <a:lnTo>
                      <a:pt x="106" y="11"/>
                    </a:lnTo>
                    <a:lnTo>
                      <a:pt x="102" y="11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1"/>
                    </a:lnTo>
                    <a:lnTo>
                      <a:pt x="89" y="11"/>
                    </a:lnTo>
                    <a:lnTo>
                      <a:pt x="79" y="12"/>
                    </a:lnTo>
                    <a:lnTo>
                      <a:pt x="81" y="14"/>
                    </a:lnTo>
                    <a:lnTo>
                      <a:pt x="78" y="12"/>
                    </a:lnTo>
                    <a:lnTo>
                      <a:pt x="76" y="14"/>
                    </a:lnTo>
                    <a:lnTo>
                      <a:pt x="73" y="12"/>
                    </a:lnTo>
                    <a:lnTo>
                      <a:pt x="56" y="14"/>
                    </a:lnTo>
                    <a:lnTo>
                      <a:pt x="51" y="16"/>
                    </a:lnTo>
                    <a:lnTo>
                      <a:pt x="56" y="17"/>
                    </a:lnTo>
                    <a:lnTo>
                      <a:pt x="70" y="16"/>
                    </a:lnTo>
                    <a:lnTo>
                      <a:pt x="75" y="16"/>
                    </a:lnTo>
                    <a:lnTo>
                      <a:pt x="62" y="19"/>
                    </a:lnTo>
                    <a:lnTo>
                      <a:pt x="64" y="19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68" y="19"/>
                    </a:lnTo>
                    <a:lnTo>
                      <a:pt x="76" y="20"/>
                    </a:lnTo>
                    <a:lnTo>
                      <a:pt x="65" y="20"/>
                    </a:lnTo>
                    <a:lnTo>
                      <a:pt x="64" y="22"/>
                    </a:lnTo>
                    <a:lnTo>
                      <a:pt x="67" y="22"/>
                    </a:lnTo>
                    <a:lnTo>
                      <a:pt x="87" y="22"/>
                    </a:lnTo>
                    <a:lnTo>
                      <a:pt x="94" y="24"/>
                    </a:lnTo>
                    <a:lnTo>
                      <a:pt x="67" y="24"/>
                    </a:lnTo>
                    <a:lnTo>
                      <a:pt x="84" y="29"/>
                    </a:lnTo>
                    <a:lnTo>
                      <a:pt x="94" y="24"/>
                    </a:lnTo>
                    <a:lnTo>
                      <a:pt x="105" y="22"/>
                    </a:lnTo>
                    <a:lnTo>
                      <a:pt x="103" y="24"/>
                    </a:lnTo>
                    <a:lnTo>
                      <a:pt x="91" y="27"/>
                    </a:lnTo>
                    <a:lnTo>
                      <a:pt x="89" y="29"/>
                    </a:lnTo>
                    <a:lnTo>
                      <a:pt x="94" y="29"/>
                    </a:lnTo>
                    <a:lnTo>
                      <a:pt x="102" y="27"/>
                    </a:lnTo>
                    <a:lnTo>
                      <a:pt x="98" y="29"/>
                    </a:lnTo>
                    <a:lnTo>
                      <a:pt x="108" y="29"/>
                    </a:lnTo>
                    <a:lnTo>
                      <a:pt x="111" y="29"/>
                    </a:lnTo>
                    <a:lnTo>
                      <a:pt x="111" y="27"/>
                    </a:lnTo>
                    <a:lnTo>
                      <a:pt x="118" y="25"/>
                    </a:lnTo>
                    <a:lnTo>
                      <a:pt x="113" y="27"/>
                    </a:lnTo>
                    <a:lnTo>
                      <a:pt x="118" y="27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16" y="29"/>
                    </a:lnTo>
                    <a:lnTo>
                      <a:pt x="118" y="29"/>
                    </a:lnTo>
                    <a:lnTo>
                      <a:pt x="152" y="25"/>
                    </a:lnTo>
                    <a:lnTo>
                      <a:pt x="157" y="24"/>
                    </a:lnTo>
                    <a:lnTo>
                      <a:pt x="156" y="24"/>
                    </a:lnTo>
                    <a:lnTo>
                      <a:pt x="159" y="22"/>
                    </a:lnTo>
                    <a:lnTo>
                      <a:pt x="156" y="20"/>
                    </a:lnTo>
                    <a:lnTo>
                      <a:pt x="160" y="22"/>
                    </a:lnTo>
                    <a:lnTo>
                      <a:pt x="168" y="19"/>
                    </a:lnTo>
                    <a:lnTo>
                      <a:pt x="183" y="17"/>
                    </a:lnTo>
                    <a:lnTo>
                      <a:pt x="167" y="20"/>
                    </a:lnTo>
                    <a:lnTo>
                      <a:pt x="159" y="24"/>
                    </a:lnTo>
                    <a:lnTo>
                      <a:pt x="159" y="24"/>
                    </a:lnTo>
                    <a:lnTo>
                      <a:pt x="186" y="24"/>
                    </a:lnTo>
                    <a:lnTo>
                      <a:pt x="186" y="25"/>
                    </a:lnTo>
                    <a:lnTo>
                      <a:pt x="170" y="25"/>
                    </a:lnTo>
                    <a:lnTo>
                      <a:pt x="149" y="27"/>
                    </a:lnTo>
                    <a:lnTo>
                      <a:pt x="114" y="30"/>
                    </a:lnTo>
                    <a:lnTo>
                      <a:pt x="119" y="35"/>
                    </a:lnTo>
                    <a:lnTo>
                      <a:pt x="125" y="35"/>
                    </a:lnTo>
                    <a:lnTo>
                      <a:pt x="124" y="35"/>
                    </a:lnTo>
                    <a:lnTo>
                      <a:pt x="122" y="38"/>
                    </a:lnTo>
                    <a:lnTo>
                      <a:pt x="138" y="38"/>
                    </a:lnTo>
                    <a:lnTo>
                      <a:pt x="127" y="40"/>
                    </a:lnTo>
                    <a:lnTo>
                      <a:pt x="118" y="40"/>
                    </a:lnTo>
                    <a:lnTo>
                      <a:pt x="118" y="37"/>
                    </a:lnTo>
                    <a:lnTo>
                      <a:pt x="106" y="32"/>
                    </a:lnTo>
                    <a:lnTo>
                      <a:pt x="87" y="30"/>
                    </a:lnTo>
                    <a:lnTo>
                      <a:pt x="84" y="32"/>
                    </a:lnTo>
                    <a:lnTo>
                      <a:pt x="81" y="33"/>
                    </a:lnTo>
                    <a:lnTo>
                      <a:pt x="79" y="33"/>
                    </a:lnTo>
                    <a:lnTo>
                      <a:pt x="81" y="35"/>
                    </a:lnTo>
                    <a:lnTo>
                      <a:pt x="79" y="35"/>
                    </a:lnTo>
                    <a:lnTo>
                      <a:pt x="78" y="37"/>
                    </a:lnTo>
                    <a:lnTo>
                      <a:pt x="87" y="38"/>
                    </a:lnTo>
                    <a:lnTo>
                      <a:pt x="91" y="41"/>
                    </a:lnTo>
                    <a:lnTo>
                      <a:pt x="89" y="45"/>
                    </a:lnTo>
                    <a:lnTo>
                      <a:pt x="94" y="45"/>
                    </a:lnTo>
                    <a:lnTo>
                      <a:pt x="92" y="45"/>
                    </a:lnTo>
                    <a:lnTo>
                      <a:pt x="86" y="45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100" y="49"/>
                    </a:lnTo>
                    <a:lnTo>
                      <a:pt x="113" y="48"/>
                    </a:lnTo>
                    <a:lnTo>
                      <a:pt x="106" y="49"/>
                    </a:lnTo>
                    <a:lnTo>
                      <a:pt x="103" y="51"/>
                    </a:lnTo>
                    <a:lnTo>
                      <a:pt x="100" y="51"/>
                    </a:lnTo>
                    <a:lnTo>
                      <a:pt x="100" y="53"/>
                    </a:lnTo>
                    <a:lnTo>
                      <a:pt x="89" y="49"/>
                    </a:lnTo>
                    <a:lnTo>
                      <a:pt x="78" y="48"/>
                    </a:lnTo>
                    <a:lnTo>
                      <a:pt x="59" y="49"/>
                    </a:lnTo>
                    <a:lnTo>
                      <a:pt x="54" y="53"/>
                    </a:lnTo>
                    <a:lnTo>
                      <a:pt x="56" y="53"/>
                    </a:lnTo>
                    <a:lnTo>
                      <a:pt x="46" y="54"/>
                    </a:lnTo>
                    <a:lnTo>
                      <a:pt x="44" y="57"/>
                    </a:lnTo>
                    <a:lnTo>
                      <a:pt x="44" y="57"/>
                    </a:lnTo>
                    <a:lnTo>
                      <a:pt x="54" y="57"/>
                    </a:lnTo>
                    <a:lnTo>
                      <a:pt x="64" y="54"/>
                    </a:lnTo>
                    <a:lnTo>
                      <a:pt x="56" y="57"/>
                    </a:lnTo>
                    <a:lnTo>
                      <a:pt x="56" y="59"/>
                    </a:lnTo>
                    <a:lnTo>
                      <a:pt x="64" y="59"/>
                    </a:lnTo>
                    <a:lnTo>
                      <a:pt x="68" y="57"/>
                    </a:lnTo>
                    <a:lnTo>
                      <a:pt x="78" y="53"/>
                    </a:lnTo>
                    <a:lnTo>
                      <a:pt x="73" y="54"/>
                    </a:lnTo>
                    <a:lnTo>
                      <a:pt x="76" y="56"/>
                    </a:lnTo>
                    <a:lnTo>
                      <a:pt x="70" y="57"/>
                    </a:lnTo>
                    <a:lnTo>
                      <a:pt x="68" y="57"/>
                    </a:lnTo>
                    <a:lnTo>
                      <a:pt x="65" y="59"/>
                    </a:lnTo>
                    <a:lnTo>
                      <a:pt x="67" y="59"/>
                    </a:lnTo>
                    <a:lnTo>
                      <a:pt x="57" y="61"/>
                    </a:lnTo>
                    <a:lnTo>
                      <a:pt x="59" y="62"/>
                    </a:lnTo>
                    <a:lnTo>
                      <a:pt x="64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2" y="65"/>
                    </a:lnTo>
                    <a:lnTo>
                      <a:pt x="75" y="65"/>
                    </a:lnTo>
                    <a:lnTo>
                      <a:pt x="89" y="59"/>
                    </a:lnTo>
                    <a:lnTo>
                      <a:pt x="92" y="59"/>
                    </a:lnTo>
                    <a:lnTo>
                      <a:pt x="81" y="64"/>
                    </a:lnTo>
                    <a:lnTo>
                      <a:pt x="71" y="67"/>
                    </a:lnTo>
                    <a:lnTo>
                      <a:pt x="73" y="67"/>
                    </a:lnTo>
                    <a:lnTo>
                      <a:pt x="64" y="67"/>
                    </a:lnTo>
                    <a:lnTo>
                      <a:pt x="64" y="69"/>
                    </a:lnTo>
                    <a:lnTo>
                      <a:pt x="51" y="67"/>
                    </a:lnTo>
                    <a:lnTo>
                      <a:pt x="52" y="65"/>
                    </a:lnTo>
                    <a:lnTo>
                      <a:pt x="49" y="62"/>
                    </a:lnTo>
                    <a:lnTo>
                      <a:pt x="30" y="62"/>
                    </a:lnTo>
                    <a:lnTo>
                      <a:pt x="29" y="64"/>
                    </a:lnTo>
                    <a:lnTo>
                      <a:pt x="32" y="65"/>
                    </a:lnTo>
                    <a:lnTo>
                      <a:pt x="30" y="69"/>
                    </a:lnTo>
                    <a:lnTo>
                      <a:pt x="38" y="69"/>
                    </a:lnTo>
                    <a:lnTo>
                      <a:pt x="33" y="69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17" y="72"/>
                    </a:lnTo>
                    <a:lnTo>
                      <a:pt x="5" y="75"/>
                    </a:lnTo>
                    <a:lnTo>
                      <a:pt x="0" y="78"/>
                    </a:lnTo>
                    <a:lnTo>
                      <a:pt x="2" y="80"/>
                    </a:lnTo>
                    <a:lnTo>
                      <a:pt x="8" y="78"/>
                    </a:lnTo>
                    <a:lnTo>
                      <a:pt x="8" y="80"/>
                    </a:lnTo>
                    <a:lnTo>
                      <a:pt x="10" y="78"/>
                    </a:lnTo>
                    <a:lnTo>
                      <a:pt x="11" y="77"/>
                    </a:lnTo>
                    <a:lnTo>
                      <a:pt x="13" y="75"/>
                    </a:lnTo>
                    <a:lnTo>
                      <a:pt x="10" y="80"/>
                    </a:lnTo>
                    <a:lnTo>
                      <a:pt x="13" y="82"/>
                    </a:lnTo>
                    <a:lnTo>
                      <a:pt x="16" y="82"/>
                    </a:lnTo>
                    <a:lnTo>
                      <a:pt x="19" y="78"/>
                    </a:lnTo>
                    <a:lnTo>
                      <a:pt x="24" y="82"/>
                    </a:lnTo>
                    <a:lnTo>
                      <a:pt x="29" y="80"/>
                    </a:lnTo>
                    <a:lnTo>
                      <a:pt x="30" y="78"/>
                    </a:lnTo>
                    <a:lnTo>
                      <a:pt x="30" y="80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27" name="Freeform 468"/>
              <p:cNvSpPr/>
              <p:nvPr/>
            </p:nvSpPr>
            <p:spPr>
              <a:xfrm>
                <a:off x="2708280" y="1060560"/>
                <a:ext cx="72720" cy="2196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21960"/>
                  <a:gd name="textAreaBottom" fmla="*/ 22320 h 21960"/>
                  <a:gd name="GluePoint1X" fmla="*/ 26 w 46"/>
                  <a:gd name="GluePoint1Y" fmla="*/ 2 h 14"/>
                  <a:gd name="GluePoint2X" fmla="*/ 34 w 46"/>
                  <a:gd name="GluePoint2Y" fmla="*/ 2 h 14"/>
                  <a:gd name="GluePoint3X" fmla="*/ 42 w 46"/>
                  <a:gd name="GluePoint3Y" fmla="*/ 3 h 14"/>
                  <a:gd name="GluePoint4X" fmla="*/ 46 w 46"/>
                  <a:gd name="GluePoint4Y" fmla="*/ 11 h 14"/>
                  <a:gd name="GluePoint5X" fmla="*/ 42 w 46"/>
                  <a:gd name="GluePoint5Y" fmla="*/ 13 h 14"/>
                  <a:gd name="GluePoint6X" fmla="*/ 24 w 46"/>
                  <a:gd name="GluePoint6Y" fmla="*/ 11 h 14"/>
                  <a:gd name="GluePoint7X" fmla="*/ 10 w 46"/>
                  <a:gd name="GluePoint7Y" fmla="*/ 14 h 14"/>
                  <a:gd name="GluePoint8X" fmla="*/ 5 w 46"/>
                  <a:gd name="GluePoint8Y" fmla="*/ 13 h 14"/>
                  <a:gd name="GluePoint9X" fmla="*/ 7 w 46"/>
                  <a:gd name="GluePoint9Y" fmla="*/ 8 h 14"/>
                  <a:gd name="GluePoint10X" fmla="*/ 0 w 46"/>
                  <a:gd name="GluePoint10Y" fmla="*/ 5 h 14"/>
                  <a:gd name="GluePoint11X" fmla="*/ 5 w 46"/>
                  <a:gd name="GluePoint11Y" fmla="*/ 2 h 14"/>
                  <a:gd name="GluePoint12X" fmla="*/ 10 w 46"/>
                  <a:gd name="GluePoint12Y" fmla="*/ 0 h 14"/>
                  <a:gd name="GluePoint13X" fmla="*/ 26 w 46"/>
                  <a:gd name="GluePoint13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6" h="14">
                    <a:moveTo>
                      <a:pt x="26" y="2"/>
                    </a:moveTo>
                    <a:lnTo>
                      <a:pt x="34" y="2"/>
                    </a:lnTo>
                    <a:lnTo>
                      <a:pt x="42" y="3"/>
                    </a:lnTo>
                    <a:lnTo>
                      <a:pt x="46" y="11"/>
                    </a:lnTo>
                    <a:lnTo>
                      <a:pt x="42" y="13"/>
                    </a:lnTo>
                    <a:lnTo>
                      <a:pt x="24" y="11"/>
                    </a:lnTo>
                    <a:lnTo>
                      <a:pt x="10" y="14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0" y="5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28" name="Freeform 469"/>
              <p:cNvSpPr/>
              <p:nvPr/>
            </p:nvSpPr>
            <p:spPr>
              <a:xfrm>
                <a:off x="2517840" y="1057320"/>
                <a:ext cx="434520" cy="283680"/>
              </a:xfrm>
              <a:custGeom>
                <a:avLst/>
                <a:gdLst>
                  <a:gd name="textAreaLeft" fmla="*/ 0 w 434520"/>
                  <a:gd name="textAreaRight" fmla="*/ 434880 w 434520"/>
                  <a:gd name="textAreaTop" fmla="*/ 0 h 283680"/>
                  <a:gd name="textAreaBottom" fmla="*/ 284040 h 283680"/>
                  <a:gd name="GluePoint1X" fmla="*/ 28 w 274"/>
                  <a:gd name="GluePoint1Y" fmla="*/ 12 h 179"/>
                  <a:gd name="GluePoint2X" fmla="*/ 11 w 274"/>
                  <a:gd name="GluePoint2Y" fmla="*/ 24 h 179"/>
                  <a:gd name="GluePoint3X" fmla="*/ 1 w 274"/>
                  <a:gd name="GluePoint3Y" fmla="*/ 36 h 179"/>
                  <a:gd name="GluePoint4X" fmla="*/ 4 w 274"/>
                  <a:gd name="GluePoint4Y" fmla="*/ 49 h 179"/>
                  <a:gd name="GluePoint5X" fmla="*/ 28 w 274"/>
                  <a:gd name="GluePoint5Y" fmla="*/ 55 h 179"/>
                  <a:gd name="GluePoint6X" fmla="*/ 76 w 274"/>
                  <a:gd name="GluePoint6Y" fmla="*/ 57 h 179"/>
                  <a:gd name="GluePoint7X" fmla="*/ 95 w 274"/>
                  <a:gd name="GluePoint7Y" fmla="*/ 55 h 179"/>
                  <a:gd name="GluePoint8X" fmla="*/ 115 w 274"/>
                  <a:gd name="GluePoint8Y" fmla="*/ 52 h 179"/>
                  <a:gd name="GluePoint9X" fmla="*/ 133 w 274"/>
                  <a:gd name="GluePoint9Y" fmla="*/ 66 h 179"/>
                  <a:gd name="GluePoint10X" fmla="*/ 133 w 274"/>
                  <a:gd name="GluePoint10Y" fmla="*/ 71 h 179"/>
                  <a:gd name="GluePoint11X" fmla="*/ 146 w 274"/>
                  <a:gd name="GluePoint11Y" fmla="*/ 74 h 179"/>
                  <a:gd name="GluePoint12X" fmla="*/ 152 w 274"/>
                  <a:gd name="GluePoint12Y" fmla="*/ 95 h 179"/>
                  <a:gd name="GluePoint13X" fmla="*/ 123 w 274"/>
                  <a:gd name="GluePoint13Y" fmla="*/ 121 h 179"/>
                  <a:gd name="GluePoint14X" fmla="*/ 100 w 274"/>
                  <a:gd name="GluePoint14Y" fmla="*/ 127 h 179"/>
                  <a:gd name="GluePoint15X" fmla="*/ 65 w 274"/>
                  <a:gd name="GluePoint15Y" fmla="*/ 132 h 179"/>
                  <a:gd name="GluePoint16X" fmla="*/ 90 w 274"/>
                  <a:gd name="GluePoint16Y" fmla="*/ 137 h 179"/>
                  <a:gd name="GluePoint17X" fmla="*/ 100 w 274"/>
                  <a:gd name="GluePoint17Y" fmla="*/ 135 h 179"/>
                  <a:gd name="GluePoint18X" fmla="*/ 111 w 274"/>
                  <a:gd name="GluePoint18Y" fmla="*/ 135 h 179"/>
                  <a:gd name="GluePoint19X" fmla="*/ 123 w 274"/>
                  <a:gd name="GluePoint19Y" fmla="*/ 148 h 179"/>
                  <a:gd name="GluePoint20X" fmla="*/ 123 w 274"/>
                  <a:gd name="GluePoint20Y" fmla="*/ 153 h 179"/>
                  <a:gd name="GluePoint21X" fmla="*/ 144 w 274"/>
                  <a:gd name="GluePoint21Y" fmla="*/ 166 h 179"/>
                  <a:gd name="GluePoint22X" fmla="*/ 154 w 274"/>
                  <a:gd name="GluePoint22Y" fmla="*/ 169 h 179"/>
                  <a:gd name="GluePoint23X" fmla="*/ 177 w 274"/>
                  <a:gd name="GluePoint23Y" fmla="*/ 179 h 179"/>
                  <a:gd name="GluePoint24X" fmla="*/ 169 w 274"/>
                  <a:gd name="GluePoint24Y" fmla="*/ 161 h 179"/>
                  <a:gd name="GluePoint25X" fmla="*/ 174 w 274"/>
                  <a:gd name="GluePoint25Y" fmla="*/ 153 h 179"/>
                  <a:gd name="GluePoint26X" fmla="*/ 192 w 274"/>
                  <a:gd name="GluePoint26Y" fmla="*/ 163 h 179"/>
                  <a:gd name="GluePoint27X" fmla="*/ 203 w 274"/>
                  <a:gd name="GluePoint27Y" fmla="*/ 169 h 179"/>
                  <a:gd name="GluePoint28X" fmla="*/ 206 w 274"/>
                  <a:gd name="GluePoint28Y" fmla="*/ 158 h 179"/>
                  <a:gd name="GluePoint29X" fmla="*/ 209 w 274"/>
                  <a:gd name="GluePoint29Y" fmla="*/ 143 h 179"/>
                  <a:gd name="GluePoint30X" fmla="*/ 212 w 274"/>
                  <a:gd name="GluePoint30Y" fmla="*/ 135 h 179"/>
                  <a:gd name="GluePoint31X" fmla="*/ 198 w 274"/>
                  <a:gd name="GluePoint31Y" fmla="*/ 134 h 179"/>
                  <a:gd name="GluePoint32X" fmla="*/ 196 w 274"/>
                  <a:gd name="GluePoint32Y" fmla="*/ 123 h 179"/>
                  <a:gd name="GluePoint33X" fmla="*/ 195 w 274"/>
                  <a:gd name="GluePoint33Y" fmla="*/ 111 h 179"/>
                  <a:gd name="GluePoint34X" fmla="*/ 203 w 274"/>
                  <a:gd name="GluePoint34Y" fmla="*/ 108 h 179"/>
                  <a:gd name="GluePoint35X" fmla="*/ 217 w 274"/>
                  <a:gd name="GluePoint35Y" fmla="*/ 115 h 179"/>
                  <a:gd name="GluePoint36X" fmla="*/ 227 w 274"/>
                  <a:gd name="GluePoint36Y" fmla="*/ 123 h 179"/>
                  <a:gd name="GluePoint37X" fmla="*/ 233 w 274"/>
                  <a:gd name="GluePoint37Y" fmla="*/ 129 h 179"/>
                  <a:gd name="GluePoint38X" fmla="*/ 252 w 274"/>
                  <a:gd name="GluePoint38Y" fmla="*/ 119 h 179"/>
                  <a:gd name="GluePoint39X" fmla="*/ 260 w 274"/>
                  <a:gd name="GluePoint39Y" fmla="*/ 111 h 179"/>
                  <a:gd name="GluePoint40X" fmla="*/ 254 w 274"/>
                  <a:gd name="GluePoint40Y" fmla="*/ 102 h 179"/>
                  <a:gd name="GluePoint41X" fmla="*/ 241 w 274"/>
                  <a:gd name="GluePoint41Y" fmla="*/ 87 h 179"/>
                  <a:gd name="GluePoint42X" fmla="*/ 223 w 274"/>
                  <a:gd name="GluePoint42Y" fmla="*/ 82 h 179"/>
                  <a:gd name="GluePoint43X" fmla="*/ 214 w 274"/>
                  <a:gd name="GluePoint43Y" fmla="*/ 68 h 179"/>
                  <a:gd name="GluePoint44X" fmla="*/ 233 w 274"/>
                  <a:gd name="GluePoint44Y" fmla="*/ 63 h 179"/>
                  <a:gd name="GluePoint45X" fmla="*/ 233 w 274"/>
                  <a:gd name="GluePoint45Y" fmla="*/ 60 h 179"/>
                  <a:gd name="GluePoint46X" fmla="*/ 225 w 274"/>
                  <a:gd name="GluePoint46Y" fmla="*/ 53 h 179"/>
                  <a:gd name="GluePoint47X" fmla="*/ 223 w 274"/>
                  <a:gd name="GluePoint47Y" fmla="*/ 49 h 179"/>
                  <a:gd name="GluePoint48X" fmla="*/ 201 w 274"/>
                  <a:gd name="GluePoint48Y" fmla="*/ 45 h 179"/>
                  <a:gd name="GluePoint49X" fmla="*/ 204 w 274"/>
                  <a:gd name="GluePoint49Y" fmla="*/ 37 h 179"/>
                  <a:gd name="GluePoint50X" fmla="*/ 177 w 274"/>
                  <a:gd name="GluePoint50Y" fmla="*/ 34 h 179"/>
                  <a:gd name="GluePoint51X" fmla="*/ 169 w 274"/>
                  <a:gd name="GluePoint51Y" fmla="*/ 31 h 179"/>
                  <a:gd name="GluePoint52X" fmla="*/ 173 w 274"/>
                  <a:gd name="GluePoint52Y" fmla="*/ 23 h 179"/>
                  <a:gd name="GluePoint53X" fmla="*/ 135 w 274"/>
                  <a:gd name="GluePoint53Y" fmla="*/ 20 h 179"/>
                  <a:gd name="GluePoint54X" fmla="*/ 115 w 274"/>
                  <a:gd name="GluePoint54Y" fmla="*/ 23 h 179"/>
                  <a:gd name="GluePoint55X" fmla="*/ 120 w 274"/>
                  <a:gd name="GluePoint55Y" fmla="*/ 16 h 179"/>
                  <a:gd name="GluePoint56X" fmla="*/ 119 w 274"/>
                  <a:gd name="GluePoint56Y" fmla="*/ 2 h 179"/>
                  <a:gd name="GluePoint57X" fmla="*/ 90 w 274"/>
                  <a:gd name="GluePoint57Y" fmla="*/ 7 h 179"/>
                  <a:gd name="GluePoint58X" fmla="*/ 76 w 274"/>
                  <a:gd name="GluePoint58Y" fmla="*/ 10 h 179"/>
                  <a:gd name="GluePoint59X" fmla="*/ 61 w 274"/>
                  <a:gd name="GluePoint59Y" fmla="*/ 20 h 179"/>
                  <a:gd name="GluePoint60X" fmla="*/ 55 w 274"/>
                  <a:gd name="GluePoint60Y" fmla="*/ 36 h 179"/>
                  <a:gd name="GluePoint61X" fmla="*/ 33 w 274"/>
                  <a:gd name="GluePoint61Y" fmla="*/ 41 h 179"/>
                  <a:gd name="GluePoint62X" fmla="*/ 46 w 274"/>
                  <a:gd name="GluePoint62Y" fmla="*/ 26 h 179"/>
                  <a:gd name="GluePoint63X" fmla="*/ 82 w 274"/>
                  <a:gd name="GluePoint63Y" fmla="*/ 2 h 1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74" h="179">
                    <a:moveTo>
                      <a:pt x="82" y="2"/>
                    </a:moveTo>
                    <a:lnTo>
                      <a:pt x="69" y="0"/>
                    </a:lnTo>
                    <a:lnTo>
                      <a:pt x="57" y="2"/>
                    </a:lnTo>
                    <a:lnTo>
                      <a:pt x="41" y="7"/>
                    </a:lnTo>
                    <a:lnTo>
                      <a:pt x="30" y="10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3" y="15"/>
                    </a:lnTo>
                    <a:lnTo>
                      <a:pt x="22" y="15"/>
                    </a:lnTo>
                    <a:lnTo>
                      <a:pt x="12" y="21"/>
                    </a:lnTo>
                    <a:lnTo>
                      <a:pt x="11" y="24"/>
                    </a:lnTo>
                    <a:lnTo>
                      <a:pt x="14" y="24"/>
                    </a:lnTo>
                    <a:lnTo>
                      <a:pt x="6" y="26"/>
                    </a:lnTo>
                    <a:lnTo>
                      <a:pt x="6" y="29"/>
                    </a:lnTo>
                    <a:lnTo>
                      <a:pt x="3" y="31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37"/>
                    </a:lnTo>
                    <a:lnTo>
                      <a:pt x="27" y="41"/>
                    </a:lnTo>
                    <a:lnTo>
                      <a:pt x="14" y="42"/>
                    </a:lnTo>
                    <a:lnTo>
                      <a:pt x="3" y="41"/>
                    </a:lnTo>
                    <a:lnTo>
                      <a:pt x="1" y="42"/>
                    </a:lnTo>
                    <a:lnTo>
                      <a:pt x="4" y="49"/>
                    </a:lnTo>
                    <a:lnTo>
                      <a:pt x="7" y="50"/>
                    </a:lnTo>
                    <a:lnTo>
                      <a:pt x="19" y="52"/>
                    </a:lnTo>
                    <a:lnTo>
                      <a:pt x="23" y="50"/>
                    </a:lnTo>
                    <a:lnTo>
                      <a:pt x="27" y="49"/>
                    </a:lnTo>
                    <a:lnTo>
                      <a:pt x="25" y="52"/>
                    </a:lnTo>
                    <a:lnTo>
                      <a:pt x="28" y="55"/>
                    </a:lnTo>
                    <a:lnTo>
                      <a:pt x="34" y="55"/>
                    </a:lnTo>
                    <a:lnTo>
                      <a:pt x="36" y="55"/>
                    </a:lnTo>
                    <a:lnTo>
                      <a:pt x="54" y="57"/>
                    </a:lnTo>
                    <a:lnTo>
                      <a:pt x="60" y="55"/>
                    </a:lnTo>
                    <a:lnTo>
                      <a:pt x="71" y="58"/>
                    </a:lnTo>
                    <a:lnTo>
                      <a:pt x="76" y="57"/>
                    </a:lnTo>
                    <a:lnTo>
                      <a:pt x="79" y="58"/>
                    </a:lnTo>
                    <a:lnTo>
                      <a:pt x="82" y="58"/>
                    </a:lnTo>
                    <a:lnTo>
                      <a:pt x="81" y="58"/>
                    </a:lnTo>
                    <a:lnTo>
                      <a:pt x="76" y="55"/>
                    </a:lnTo>
                    <a:lnTo>
                      <a:pt x="77" y="53"/>
                    </a:lnTo>
                    <a:lnTo>
                      <a:pt x="95" y="55"/>
                    </a:lnTo>
                    <a:lnTo>
                      <a:pt x="95" y="58"/>
                    </a:lnTo>
                    <a:lnTo>
                      <a:pt x="106" y="57"/>
                    </a:lnTo>
                    <a:lnTo>
                      <a:pt x="108" y="57"/>
                    </a:lnTo>
                    <a:lnTo>
                      <a:pt x="108" y="50"/>
                    </a:lnTo>
                    <a:lnTo>
                      <a:pt x="111" y="50"/>
                    </a:lnTo>
                    <a:lnTo>
                      <a:pt x="115" y="52"/>
                    </a:lnTo>
                    <a:lnTo>
                      <a:pt x="122" y="52"/>
                    </a:lnTo>
                    <a:lnTo>
                      <a:pt x="119" y="58"/>
                    </a:lnTo>
                    <a:lnTo>
                      <a:pt x="127" y="58"/>
                    </a:lnTo>
                    <a:lnTo>
                      <a:pt x="125" y="60"/>
                    </a:lnTo>
                    <a:lnTo>
                      <a:pt x="122" y="60"/>
                    </a:lnTo>
                    <a:lnTo>
                      <a:pt x="133" y="66"/>
                    </a:lnTo>
                    <a:lnTo>
                      <a:pt x="133" y="68"/>
                    </a:lnTo>
                    <a:lnTo>
                      <a:pt x="128" y="69"/>
                    </a:lnTo>
                    <a:lnTo>
                      <a:pt x="122" y="69"/>
                    </a:lnTo>
                    <a:lnTo>
                      <a:pt x="120" y="73"/>
                    </a:lnTo>
                    <a:lnTo>
                      <a:pt x="119" y="76"/>
                    </a:lnTo>
                    <a:lnTo>
                      <a:pt x="133" y="7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39" y="73"/>
                    </a:lnTo>
                    <a:lnTo>
                      <a:pt x="144" y="78"/>
                    </a:lnTo>
                    <a:lnTo>
                      <a:pt x="146" y="76"/>
                    </a:lnTo>
                    <a:lnTo>
                      <a:pt x="146" y="74"/>
                    </a:lnTo>
                    <a:lnTo>
                      <a:pt x="149" y="74"/>
                    </a:lnTo>
                    <a:lnTo>
                      <a:pt x="146" y="79"/>
                    </a:lnTo>
                    <a:lnTo>
                      <a:pt x="147" y="81"/>
                    </a:lnTo>
                    <a:lnTo>
                      <a:pt x="152" y="81"/>
                    </a:lnTo>
                    <a:lnTo>
                      <a:pt x="154" y="82"/>
                    </a:lnTo>
                    <a:lnTo>
                      <a:pt x="152" y="95"/>
                    </a:lnTo>
                    <a:lnTo>
                      <a:pt x="154" y="95"/>
                    </a:lnTo>
                    <a:lnTo>
                      <a:pt x="144" y="100"/>
                    </a:lnTo>
                    <a:lnTo>
                      <a:pt x="141" y="105"/>
                    </a:lnTo>
                    <a:lnTo>
                      <a:pt x="136" y="105"/>
                    </a:lnTo>
                    <a:lnTo>
                      <a:pt x="119" y="113"/>
                    </a:lnTo>
                    <a:lnTo>
                      <a:pt x="123" y="121"/>
                    </a:lnTo>
                    <a:lnTo>
                      <a:pt x="122" y="124"/>
                    </a:lnTo>
                    <a:lnTo>
                      <a:pt x="115" y="123"/>
                    </a:lnTo>
                    <a:lnTo>
                      <a:pt x="109" y="124"/>
                    </a:lnTo>
                    <a:lnTo>
                      <a:pt x="104" y="124"/>
                    </a:lnTo>
                    <a:lnTo>
                      <a:pt x="103" y="126"/>
                    </a:lnTo>
                    <a:lnTo>
                      <a:pt x="100" y="127"/>
                    </a:lnTo>
                    <a:lnTo>
                      <a:pt x="79" y="124"/>
                    </a:lnTo>
                    <a:lnTo>
                      <a:pt x="79" y="126"/>
                    </a:lnTo>
                    <a:lnTo>
                      <a:pt x="77" y="126"/>
                    </a:lnTo>
                    <a:lnTo>
                      <a:pt x="76" y="127"/>
                    </a:lnTo>
                    <a:lnTo>
                      <a:pt x="68" y="131"/>
                    </a:lnTo>
                    <a:lnTo>
                      <a:pt x="65" y="132"/>
                    </a:lnTo>
                    <a:lnTo>
                      <a:pt x="61" y="135"/>
                    </a:lnTo>
                    <a:lnTo>
                      <a:pt x="65" y="140"/>
                    </a:lnTo>
                    <a:lnTo>
                      <a:pt x="74" y="143"/>
                    </a:lnTo>
                    <a:lnTo>
                      <a:pt x="87" y="140"/>
                    </a:lnTo>
                    <a:lnTo>
                      <a:pt x="87" y="137"/>
                    </a:lnTo>
                    <a:lnTo>
                      <a:pt x="90" y="137"/>
                    </a:lnTo>
                    <a:lnTo>
                      <a:pt x="93" y="137"/>
                    </a:lnTo>
                    <a:lnTo>
                      <a:pt x="93" y="139"/>
                    </a:lnTo>
                    <a:lnTo>
                      <a:pt x="101" y="140"/>
                    </a:lnTo>
                    <a:lnTo>
                      <a:pt x="101" y="139"/>
                    </a:lnTo>
                    <a:lnTo>
                      <a:pt x="103" y="139"/>
                    </a:lnTo>
                    <a:lnTo>
                      <a:pt x="100" y="135"/>
                    </a:lnTo>
                    <a:lnTo>
                      <a:pt x="101" y="134"/>
                    </a:lnTo>
                    <a:lnTo>
                      <a:pt x="106" y="132"/>
                    </a:lnTo>
                    <a:lnTo>
                      <a:pt x="104" y="135"/>
                    </a:lnTo>
                    <a:lnTo>
                      <a:pt x="106" y="134"/>
                    </a:lnTo>
                    <a:lnTo>
                      <a:pt x="108" y="137"/>
                    </a:lnTo>
                    <a:lnTo>
                      <a:pt x="111" y="135"/>
                    </a:lnTo>
                    <a:lnTo>
                      <a:pt x="112" y="137"/>
                    </a:lnTo>
                    <a:lnTo>
                      <a:pt x="115" y="137"/>
                    </a:lnTo>
                    <a:lnTo>
                      <a:pt x="115" y="142"/>
                    </a:lnTo>
                    <a:lnTo>
                      <a:pt x="117" y="143"/>
                    </a:lnTo>
                    <a:lnTo>
                      <a:pt x="117" y="147"/>
                    </a:lnTo>
                    <a:lnTo>
                      <a:pt x="123" y="148"/>
                    </a:lnTo>
                    <a:lnTo>
                      <a:pt x="125" y="152"/>
                    </a:lnTo>
                    <a:lnTo>
                      <a:pt x="128" y="148"/>
                    </a:lnTo>
                    <a:lnTo>
                      <a:pt x="131" y="152"/>
                    </a:lnTo>
                    <a:lnTo>
                      <a:pt x="133" y="152"/>
                    </a:lnTo>
                    <a:lnTo>
                      <a:pt x="125" y="155"/>
                    </a:lnTo>
                    <a:lnTo>
                      <a:pt x="123" y="153"/>
                    </a:lnTo>
                    <a:lnTo>
                      <a:pt x="125" y="160"/>
                    </a:lnTo>
                    <a:lnTo>
                      <a:pt x="128" y="161"/>
                    </a:lnTo>
                    <a:lnTo>
                      <a:pt x="138" y="166"/>
                    </a:lnTo>
                    <a:lnTo>
                      <a:pt x="144" y="163"/>
                    </a:lnTo>
                    <a:lnTo>
                      <a:pt x="142" y="166"/>
                    </a:lnTo>
                    <a:lnTo>
                      <a:pt x="144" y="166"/>
                    </a:lnTo>
                    <a:lnTo>
                      <a:pt x="149" y="164"/>
                    </a:lnTo>
                    <a:lnTo>
                      <a:pt x="147" y="168"/>
                    </a:lnTo>
                    <a:lnTo>
                      <a:pt x="150" y="168"/>
                    </a:lnTo>
                    <a:lnTo>
                      <a:pt x="150" y="171"/>
                    </a:lnTo>
                    <a:lnTo>
                      <a:pt x="152" y="171"/>
                    </a:lnTo>
                    <a:lnTo>
                      <a:pt x="154" y="169"/>
                    </a:lnTo>
                    <a:lnTo>
                      <a:pt x="154" y="172"/>
                    </a:lnTo>
                    <a:lnTo>
                      <a:pt x="155" y="172"/>
                    </a:lnTo>
                    <a:lnTo>
                      <a:pt x="165" y="174"/>
                    </a:lnTo>
                    <a:lnTo>
                      <a:pt x="168" y="177"/>
                    </a:lnTo>
                    <a:lnTo>
                      <a:pt x="174" y="176"/>
                    </a:lnTo>
                    <a:lnTo>
                      <a:pt x="177" y="179"/>
                    </a:lnTo>
                    <a:lnTo>
                      <a:pt x="182" y="179"/>
                    </a:lnTo>
                    <a:lnTo>
                      <a:pt x="182" y="177"/>
                    </a:lnTo>
                    <a:lnTo>
                      <a:pt x="184" y="172"/>
                    </a:lnTo>
                    <a:lnTo>
                      <a:pt x="171" y="161"/>
                    </a:lnTo>
                    <a:lnTo>
                      <a:pt x="173" y="160"/>
                    </a:lnTo>
                    <a:lnTo>
                      <a:pt x="169" y="161"/>
                    </a:lnTo>
                    <a:lnTo>
                      <a:pt x="165" y="153"/>
                    </a:lnTo>
                    <a:lnTo>
                      <a:pt x="163" y="150"/>
                    </a:lnTo>
                    <a:lnTo>
                      <a:pt x="166" y="150"/>
                    </a:lnTo>
                    <a:lnTo>
                      <a:pt x="171" y="155"/>
                    </a:lnTo>
                    <a:lnTo>
                      <a:pt x="174" y="155"/>
                    </a:lnTo>
                    <a:lnTo>
                      <a:pt x="174" y="153"/>
                    </a:lnTo>
                    <a:lnTo>
                      <a:pt x="176" y="153"/>
                    </a:lnTo>
                    <a:lnTo>
                      <a:pt x="179" y="158"/>
                    </a:lnTo>
                    <a:lnTo>
                      <a:pt x="184" y="158"/>
                    </a:lnTo>
                    <a:lnTo>
                      <a:pt x="184" y="161"/>
                    </a:lnTo>
                    <a:lnTo>
                      <a:pt x="190" y="161"/>
                    </a:lnTo>
                    <a:lnTo>
                      <a:pt x="192" y="163"/>
                    </a:lnTo>
                    <a:lnTo>
                      <a:pt x="198" y="163"/>
                    </a:lnTo>
                    <a:lnTo>
                      <a:pt x="198" y="164"/>
                    </a:lnTo>
                    <a:lnTo>
                      <a:pt x="201" y="164"/>
                    </a:lnTo>
                    <a:lnTo>
                      <a:pt x="198" y="168"/>
                    </a:lnTo>
                    <a:lnTo>
                      <a:pt x="201" y="169"/>
                    </a:lnTo>
                    <a:lnTo>
                      <a:pt x="203" y="169"/>
                    </a:lnTo>
                    <a:lnTo>
                      <a:pt x="203" y="164"/>
                    </a:lnTo>
                    <a:lnTo>
                      <a:pt x="208" y="164"/>
                    </a:lnTo>
                    <a:lnTo>
                      <a:pt x="209" y="163"/>
                    </a:lnTo>
                    <a:lnTo>
                      <a:pt x="208" y="161"/>
                    </a:lnTo>
                    <a:lnTo>
                      <a:pt x="206" y="161"/>
                    </a:lnTo>
                    <a:lnTo>
                      <a:pt x="206" y="158"/>
                    </a:lnTo>
                    <a:lnTo>
                      <a:pt x="208" y="155"/>
                    </a:lnTo>
                    <a:lnTo>
                      <a:pt x="211" y="158"/>
                    </a:lnTo>
                    <a:lnTo>
                      <a:pt x="212" y="155"/>
                    </a:lnTo>
                    <a:lnTo>
                      <a:pt x="216" y="152"/>
                    </a:lnTo>
                    <a:lnTo>
                      <a:pt x="216" y="145"/>
                    </a:lnTo>
                    <a:lnTo>
                      <a:pt x="209" y="143"/>
                    </a:lnTo>
                    <a:lnTo>
                      <a:pt x="211" y="142"/>
                    </a:lnTo>
                    <a:lnTo>
                      <a:pt x="214" y="142"/>
                    </a:lnTo>
                    <a:lnTo>
                      <a:pt x="216" y="139"/>
                    </a:lnTo>
                    <a:lnTo>
                      <a:pt x="216" y="137"/>
                    </a:lnTo>
                    <a:lnTo>
                      <a:pt x="212" y="137"/>
                    </a:lnTo>
                    <a:lnTo>
                      <a:pt x="212" y="135"/>
                    </a:lnTo>
                    <a:lnTo>
                      <a:pt x="209" y="137"/>
                    </a:lnTo>
                    <a:lnTo>
                      <a:pt x="211" y="132"/>
                    </a:lnTo>
                    <a:lnTo>
                      <a:pt x="201" y="134"/>
                    </a:lnTo>
                    <a:lnTo>
                      <a:pt x="206" y="132"/>
                    </a:lnTo>
                    <a:lnTo>
                      <a:pt x="200" y="132"/>
                    </a:lnTo>
                    <a:lnTo>
                      <a:pt x="198" y="134"/>
                    </a:lnTo>
                    <a:lnTo>
                      <a:pt x="198" y="127"/>
                    </a:lnTo>
                    <a:lnTo>
                      <a:pt x="195" y="127"/>
                    </a:lnTo>
                    <a:lnTo>
                      <a:pt x="196" y="126"/>
                    </a:lnTo>
                    <a:lnTo>
                      <a:pt x="196" y="124"/>
                    </a:lnTo>
                    <a:lnTo>
                      <a:pt x="196" y="124"/>
                    </a:lnTo>
                    <a:lnTo>
                      <a:pt x="196" y="123"/>
                    </a:lnTo>
                    <a:lnTo>
                      <a:pt x="198" y="121"/>
                    </a:lnTo>
                    <a:lnTo>
                      <a:pt x="190" y="121"/>
                    </a:lnTo>
                    <a:lnTo>
                      <a:pt x="192" y="118"/>
                    </a:lnTo>
                    <a:lnTo>
                      <a:pt x="201" y="116"/>
                    </a:lnTo>
                    <a:lnTo>
                      <a:pt x="200" y="113"/>
                    </a:lnTo>
                    <a:lnTo>
                      <a:pt x="195" y="111"/>
                    </a:lnTo>
                    <a:lnTo>
                      <a:pt x="193" y="110"/>
                    </a:lnTo>
                    <a:lnTo>
                      <a:pt x="198" y="110"/>
                    </a:lnTo>
                    <a:lnTo>
                      <a:pt x="198" y="108"/>
                    </a:lnTo>
                    <a:lnTo>
                      <a:pt x="200" y="108"/>
                    </a:lnTo>
                    <a:lnTo>
                      <a:pt x="204" y="111"/>
                    </a:lnTo>
                    <a:lnTo>
                      <a:pt x="203" y="108"/>
                    </a:lnTo>
                    <a:lnTo>
                      <a:pt x="206" y="108"/>
                    </a:lnTo>
                    <a:lnTo>
                      <a:pt x="203" y="106"/>
                    </a:lnTo>
                    <a:lnTo>
                      <a:pt x="206" y="106"/>
                    </a:lnTo>
                    <a:lnTo>
                      <a:pt x="209" y="108"/>
                    </a:lnTo>
                    <a:lnTo>
                      <a:pt x="208" y="110"/>
                    </a:lnTo>
                    <a:lnTo>
                      <a:pt x="217" y="115"/>
                    </a:lnTo>
                    <a:lnTo>
                      <a:pt x="217" y="116"/>
                    </a:lnTo>
                    <a:lnTo>
                      <a:pt x="223" y="116"/>
                    </a:lnTo>
                    <a:lnTo>
                      <a:pt x="222" y="118"/>
                    </a:lnTo>
                    <a:lnTo>
                      <a:pt x="220" y="119"/>
                    </a:lnTo>
                    <a:lnTo>
                      <a:pt x="223" y="124"/>
                    </a:lnTo>
                    <a:lnTo>
                      <a:pt x="227" y="123"/>
                    </a:lnTo>
                    <a:lnTo>
                      <a:pt x="227" y="124"/>
                    </a:lnTo>
                    <a:lnTo>
                      <a:pt x="225" y="126"/>
                    </a:lnTo>
                    <a:lnTo>
                      <a:pt x="225" y="127"/>
                    </a:lnTo>
                    <a:lnTo>
                      <a:pt x="230" y="127"/>
                    </a:lnTo>
                    <a:lnTo>
                      <a:pt x="230" y="131"/>
                    </a:lnTo>
                    <a:lnTo>
                      <a:pt x="233" y="129"/>
                    </a:lnTo>
                    <a:lnTo>
                      <a:pt x="235" y="132"/>
                    </a:lnTo>
                    <a:lnTo>
                      <a:pt x="239" y="126"/>
                    </a:lnTo>
                    <a:lnTo>
                      <a:pt x="243" y="126"/>
                    </a:lnTo>
                    <a:lnTo>
                      <a:pt x="243" y="119"/>
                    </a:lnTo>
                    <a:lnTo>
                      <a:pt x="250" y="123"/>
                    </a:lnTo>
                    <a:lnTo>
                      <a:pt x="252" y="119"/>
                    </a:lnTo>
                    <a:lnTo>
                      <a:pt x="255" y="119"/>
                    </a:lnTo>
                    <a:lnTo>
                      <a:pt x="257" y="116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55" y="115"/>
                    </a:lnTo>
                    <a:lnTo>
                      <a:pt x="260" y="111"/>
                    </a:lnTo>
                    <a:lnTo>
                      <a:pt x="266" y="111"/>
                    </a:lnTo>
                    <a:lnTo>
                      <a:pt x="268" y="111"/>
                    </a:lnTo>
                    <a:lnTo>
                      <a:pt x="268" y="110"/>
                    </a:lnTo>
                    <a:lnTo>
                      <a:pt x="274" y="106"/>
                    </a:lnTo>
                    <a:lnTo>
                      <a:pt x="268" y="100"/>
                    </a:lnTo>
                    <a:lnTo>
                      <a:pt x="254" y="102"/>
                    </a:lnTo>
                    <a:lnTo>
                      <a:pt x="260" y="95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50" y="94"/>
                    </a:lnTo>
                    <a:lnTo>
                      <a:pt x="247" y="89"/>
                    </a:lnTo>
                    <a:lnTo>
                      <a:pt x="241" y="87"/>
                    </a:lnTo>
                    <a:lnTo>
                      <a:pt x="244" y="84"/>
                    </a:lnTo>
                    <a:lnTo>
                      <a:pt x="231" y="87"/>
                    </a:lnTo>
                    <a:lnTo>
                      <a:pt x="230" y="86"/>
                    </a:lnTo>
                    <a:lnTo>
                      <a:pt x="233" y="84"/>
                    </a:lnTo>
                    <a:lnTo>
                      <a:pt x="231" y="82"/>
                    </a:lnTo>
                    <a:lnTo>
                      <a:pt x="223" y="82"/>
                    </a:lnTo>
                    <a:lnTo>
                      <a:pt x="228" y="79"/>
                    </a:lnTo>
                    <a:lnTo>
                      <a:pt x="211" y="76"/>
                    </a:lnTo>
                    <a:lnTo>
                      <a:pt x="219" y="74"/>
                    </a:lnTo>
                    <a:lnTo>
                      <a:pt x="216" y="71"/>
                    </a:lnTo>
                    <a:lnTo>
                      <a:pt x="220" y="69"/>
                    </a:lnTo>
                    <a:lnTo>
                      <a:pt x="214" y="68"/>
                    </a:lnTo>
                    <a:lnTo>
                      <a:pt x="220" y="68"/>
                    </a:lnTo>
                    <a:lnTo>
                      <a:pt x="220" y="66"/>
                    </a:lnTo>
                    <a:lnTo>
                      <a:pt x="225" y="68"/>
                    </a:lnTo>
                    <a:lnTo>
                      <a:pt x="235" y="68"/>
                    </a:lnTo>
                    <a:lnTo>
                      <a:pt x="238" y="66"/>
                    </a:lnTo>
                    <a:lnTo>
                      <a:pt x="233" y="63"/>
                    </a:lnTo>
                    <a:lnTo>
                      <a:pt x="222" y="63"/>
                    </a:lnTo>
                    <a:lnTo>
                      <a:pt x="220" y="63"/>
                    </a:lnTo>
                    <a:lnTo>
                      <a:pt x="216" y="61"/>
                    </a:lnTo>
                    <a:lnTo>
                      <a:pt x="214" y="61"/>
                    </a:lnTo>
                    <a:lnTo>
                      <a:pt x="227" y="58"/>
                    </a:lnTo>
                    <a:lnTo>
                      <a:pt x="233" y="60"/>
                    </a:lnTo>
                    <a:lnTo>
                      <a:pt x="236" y="58"/>
                    </a:lnTo>
                    <a:lnTo>
                      <a:pt x="235" y="57"/>
                    </a:lnTo>
                    <a:lnTo>
                      <a:pt x="231" y="52"/>
                    </a:lnTo>
                    <a:lnTo>
                      <a:pt x="228" y="52"/>
                    </a:lnTo>
                    <a:lnTo>
                      <a:pt x="225" y="52"/>
                    </a:lnTo>
                    <a:lnTo>
                      <a:pt x="225" y="53"/>
                    </a:lnTo>
                    <a:lnTo>
                      <a:pt x="219" y="57"/>
                    </a:lnTo>
                    <a:lnTo>
                      <a:pt x="216" y="57"/>
                    </a:lnTo>
                    <a:lnTo>
                      <a:pt x="220" y="53"/>
                    </a:lnTo>
                    <a:lnTo>
                      <a:pt x="211" y="53"/>
                    </a:lnTo>
                    <a:lnTo>
                      <a:pt x="220" y="50"/>
                    </a:lnTo>
                    <a:lnTo>
                      <a:pt x="223" y="49"/>
                    </a:lnTo>
                    <a:lnTo>
                      <a:pt x="225" y="50"/>
                    </a:lnTo>
                    <a:lnTo>
                      <a:pt x="227" y="47"/>
                    </a:lnTo>
                    <a:lnTo>
                      <a:pt x="217" y="44"/>
                    </a:lnTo>
                    <a:lnTo>
                      <a:pt x="204" y="49"/>
                    </a:lnTo>
                    <a:lnTo>
                      <a:pt x="214" y="44"/>
                    </a:lnTo>
                    <a:lnTo>
                      <a:pt x="201" y="45"/>
                    </a:lnTo>
                    <a:lnTo>
                      <a:pt x="208" y="42"/>
                    </a:lnTo>
                    <a:lnTo>
                      <a:pt x="208" y="41"/>
                    </a:lnTo>
                    <a:lnTo>
                      <a:pt x="198" y="42"/>
                    </a:lnTo>
                    <a:lnTo>
                      <a:pt x="192" y="41"/>
                    </a:lnTo>
                    <a:lnTo>
                      <a:pt x="203" y="39"/>
                    </a:lnTo>
                    <a:lnTo>
                      <a:pt x="204" y="37"/>
                    </a:lnTo>
                    <a:lnTo>
                      <a:pt x="203" y="34"/>
                    </a:lnTo>
                    <a:lnTo>
                      <a:pt x="193" y="31"/>
                    </a:lnTo>
                    <a:lnTo>
                      <a:pt x="189" y="33"/>
                    </a:lnTo>
                    <a:lnTo>
                      <a:pt x="182" y="33"/>
                    </a:lnTo>
                    <a:lnTo>
                      <a:pt x="182" y="36"/>
                    </a:lnTo>
                    <a:lnTo>
                      <a:pt x="177" y="34"/>
                    </a:lnTo>
                    <a:lnTo>
                      <a:pt x="181" y="33"/>
                    </a:lnTo>
                    <a:lnTo>
                      <a:pt x="174" y="34"/>
                    </a:lnTo>
                    <a:lnTo>
                      <a:pt x="184" y="29"/>
                    </a:lnTo>
                    <a:lnTo>
                      <a:pt x="174" y="29"/>
                    </a:lnTo>
                    <a:lnTo>
                      <a:pt x="168" y="33"/>
                    </a:lnTo>
                    <a:lnTo>
                      <a:pt x="169" y="31"/>
                    </a:lnTo>
                    <a:lnTo>
                      <a:pt x="174" y="29"/>
                    </a:lnTo>
                    <a:lnTo>
                      <a:pt x="176" y="28"/>
                    </a:lnTo>
                    <a:lnTo>
                      <a:pt x="177" y="26"/>
                    </a:lnTo>
                    <a:lnTo>
                      <a:pt x="168" y="24"/>
                    </a:lnTo>
                    <a:lnTo>
                      <a:pt x="171" y="23"/>
                    </a:lnTo>
                    <a:lnTo>
                      <a:pt x="173" y="23"/>
                    </a:lnTo>
                    <a:lnTo>
                      <a:pt x="169" y="20"/>
                    </a:lnTo>
                    <a:lnTo>
                      <a:pt x="171" y="20"/>
                    </a:lnTo>
                    <a:lnTo>
                      <a:pt x="168" y="18"/>
                    </a:lnTo>
                    <a:lnTo>
                      <a:pt x="149" y="16"/>
                    </a:lnTo>
                    <a:lnTo>
                      <a:pt x="136" y="18"/>
                    </a:lnTo>
                    <a:lnTo>
                      <a:pt x="135" y="20"/>
                    </a:lnTo>
                    <a:lnTo>
                      <a:pt x="138" y="21"/>
                    </a:lnTo>
                    <a:lnTo>
                      <a:pt x="128" y="23"/>
                    </a:lnTo>
                    <a:lnTo>
                      <a:pt x="127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15" y="23"/>
                    </a:lnTo>
                    <a:lnTo>
                      <a:pt x="114" y="23"/>
                    </a:lnTo>
                    <a:lnTo>
                      <a:pt x="104" y="28"/>
                    </a:lnTo>
                    <a:lnTo>
                      <a:pt x="104" y="26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20" y="16"/>
                    </a:lnTo>
                    <a:lnTo>
                      <a:pt x="117" y="13"/>
                    </a:lnTo>
                    <a:lnTo>
                      <a:pt x="120" y="12"/>
                    </a:lnTo>
                    <a:lnTo>
                      <a:pt x="114" y="8"/>
                    </a:lnTo>
                    <a:lnTo>
                      <a:pt x="117" y="7"/>
                    </a:lnTo>
                    <a:lnTo>
                      <a:pt x="120" y="4"/>
                    </a:lnTo>
                    <a:lnTo>
                      <a:pt x="119" y="2"/>
                    </a:lnTo>
                    <a:lnTo>
                      <a:pt x="106" y="2"/>
                    </a:lnTo>
                    <a:lnTo>
                      <a:pt x="95" y="4"/>
                    </a:lnTo>
                    <a:lnTo>
                      <a:pt x="90" y="5"/>
                    </a:lnTo>
                    <a:lnTo>
                      <a:pt x="93" y="7"/>
                    </a:lnTo>
                    <a:lnTo>
                      <a:pt x="90" y="8"/>
                    </a:lnTo>
                    <a:lnTo>
                      <a:pt x="90" y="7"/>
                    </a:lnTo>
                    <a:lnTo>
                      <a:pt x="84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77" y="7"/>
                    </a:lnTo>
                    <a:lnTo>
                      <a:pt x="74" y="8"/>
                    </a:lnTo>
                    <a:lnTo>
                      <a:pt x="76" y="10"/>
                    </a:lnTo>
                    <a:lnTo>
                      <a:pt x="68" y="12"/>
                    </a:lnTo>
                    <a:lnTo>
                      <a:pt x="73" y="13"/>
                    </a:lnTo>
                    <a:lnTo>
                      <a:pt x="65" y="13"/>
                    </a:lnTo>
                    <a:lnTo>
                      <a:pt x="61" y="18"/>
                    </a:lnTo>
                    <a:lnTo>
                      <a:pt x="60" y="18"/>
                    </a:lnTo>
                    <a:lnTo>
                      <a:pt x="61" y="20"/>
                    </a:lnTo>
                    <a:lnTo>
                      <a:pt x="68" y="21"/>
                    </a:lnTo>
                    <a:lnTo>
                      <a:pt x="50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60" y="33"/>
                    </a:lnTo>
                    <a:lnTo>
                      <a:pt x="55" y="36"/>
                    </a:lnTo>
                    <a:lnTo>
                      <a:pt x="52" y="41"/>
                    </a:lnTo>
                    <a:lnTo>
                      <a:pt x="49" y="42"/>
                    </a:lnTo>
                    <a:lnTo>
                      <a:pt x="49" y="41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33" y="41"/>
                    </a:lnTo>
                    <a:lnTo>
                      <a:pt x="42" y="37"/>
                    </a:lnTo>
                    <a:lnTo>
                      <a:pt x="54" y="37"/>
                    </a:lnTo>
                    <a:lnTo>
                      <a:pt x="54" y="34"/>
                    </a:lnTo>
                    <a:lnTo>
                      <a:pt x="50" y="34"/>
                    </a:lnTo>
                    <a:lnTo>
                      <a:pt x="46" y="28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0" y="18"/>
                    </a:lnTo>
                    <a:lnTo>
                      <a:pt x="54" y="15"/>
                    </a:lnTo>
                    <a:lnTo>
                      <a:pt x="60" y="12"/>
                    </a:lnTo>
                    <a:lnTo>
                      <a:pt x="63" y="10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29" name="Line 470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30" name="Line 471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31" name="Freeform 472"/>
              <p:cNvSpPr/>
              <p:nvPr/>
            </p:nvSpPr>
            <p:spPr>
              <a:xfrm>
                <a:off x="2205000" y="2295360"/>
                <a:ext cx="21960" cy="432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4320"/>
                  <a:gd name="textAreaBottom" fmla="*/ 4680 h 4320"/>
                  <a:gd name="GluePoint1X" fmla="*/ 14 w 14"/>
                  <a:gd name="GluePoint1Y" fmla="*/ 0 h 3"/>
                  <a:gd name="GluePoint2X" fmla="*/ 14 w 14"/>
                  <a:gd name="GluePoint2Y" fmla="*/ 3 h 3"/>
                  <a:gd name="GluePoint3X" fmla="*/ 12 w 14"/>
                  <a:gd name="GluePoint3Y" fmla="*/ 2 h 3"/>
                  <a:gd name="GluePoint4X" fmla="*/ 3 w 14"/>
                  <a:gd name="GluePoint4Y" fmla="*/ 3 h 3"/>
                  <a:gd name="GluePoint5X" fmla="*/ 0 w 14"/>
                  <a:gd name="GluePoint5Y" fmla="*/ 3 h 3"/>
                  <a:gd name="GluePoint6X" fmla="*/ 0 w 14"/>
                  <a:gd name="GluePoint6Y" fmla="*/ 2 h 3"/>
                  <a:gd name="GluePoint7X" fmla="*/ 14 w 14"/>
                  <a:gd name="GluePoint7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3">
                    <a:moveTo>
                      <a:pt x="14" y="0"/>
                    </a:moveTo>
                    <a:lnTo>
                      <a:pt x="14" y="3"/>
                    </a:lnTo>
                    <a:lnTo>
                      <a:pt x="12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32" name="Freeform 473"/>
              <p:cNvSpPr/>
              <p:nvPr/>
            </p:nvSpPr>
            <p:spPr>
              <a:xfrm>
                <a:off x="2239920" y="230040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5 w 5"/>
                  <a:gd name="GluePoint1Y" fmla="*/ 5 h 13"/>
                  <a:gd name="GluePoint2X" fmla="*/ 1 w 5"/>
                  <a:gd name="GluePoint2Y" fmla="*/ 13 h 13"/>
                  <a:gd name="GluePoint3X" fmla="*/ 0 w 5"/>
                  <a:gd name="GluePoint3Y" fmla="*/ 10 h 13"/>
                  <a:gd name="GluePoint4X" fmla="*/ 1 w 5"/>
                  <a:gd name="GluePoint4Y" fmla="*/ 5 h 13"/>
                  <a:gd name="GluePoint5X" fmla="*/ 3 w 5"/>
                  <a:gd name="GluePoint5Y" fmla="*/ 0 h 13"/>
                  <a:gd name="GluePoint6X" fmla="*/ 5 w 5"/>
                  <a:gd name="GluePoint6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5" y="5"/>
                    </a:moveTo>
                    <a:lnTo>
                      <a:pt x="1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33" name="Freeform 474"/>
              <p:cNvSpPr/>
              <p:nvPr/>
            </p:nvSpPr>
            <p:spPr>
              <a:xfrm>
                <a:off x="2228760" y="23414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4 w 5"/>
                  <a:gd name="GluePoint1Y" fmla="*/ 2 h 2"/>
                  <a:gd name="GluePoint2X" fmla="*/ 5 w 5"/>
                  <a:gd name="GluePoint2Y" fmla="*/ 0 h 2"/>
                  <a:gd name="GluePoint3X" fmla="*/ 4 w 5"/>
                  <a:gd name="GluePoint3Y" fmla="*/ 0 h 2"/>
                  <a:gd name="GluePoint4X" fmla="*/ 0 w 5"/>
                  <a:gd name="GluePoint4Y" fmla="*/ 2 h 2"/>
                  <a:gd name="GluePoint5X" fmla="*/ 4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4" y="2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34" name="Freeform 475"/>
              <p:cNvSpPr/>
              <p:nvPr/>
            </p:nvSpPr>
            <p:spPr>
              <a:xfrm>
                <a:off x="2209680" y="2340000"/>
                <a:ext cx="12240" cy="252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25200"/>
                  <a:gd name="textAreaBottom" fmla="*/ 25560 h 25200"/>
                  <a:gd name="GluePoint1X" fmla="*/ 5 w 8"/>
                  <a:gd name="GluePoint1Y" fmla="*/ 3 h 16"/>
                  <a:gd name="GluePoint2X" fmla="*/ 8 w 8"/>
                  <a:gd name="GluePoint2Y" fmla="*/ 9 h 16"/>
                  <a:gd name="GluePoint3X" fmla="*/ 6 w 8"/>
                  <a:gd name="GluePoint3Y" fmla="*/ 16 h 16"/>
                  <a:gd name="GluePoint4X" fmla="*/ 3 w 8"/>
                  <a:gd name="GluePoint4Y" fmla="*/ 16 h 16"/>
                  <a:gd name="GluePoint5X" fmla="*/ 0 w 8"/>
                  <a:gd name="GluePoint5Y" fmla="*/ 9 h 16"/>
                  <a:gd name="GluePoint6X" fmla="*/ 3 w 8"/>
                  <a:gd name="GluePoint6Y" fmla="*/ 1 h 16"/>
                  <a:gd name="GluePoint7X" fmla="*/ 5 w 8"/>
                  <a:gd name="GluePoint7Y" fmla="*/ 0 h 16"/>
                  <a:gd name="GluePoint8X" fmla="*/ 5 w 8"/>
                  <a:gd name="GluePoint8Y" fmla="*/ 3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16">
                    <a:moveTo>
                      <a:pt x="5" y="3"/>
                    </a:moveTo>
                    <a:lnTo>
                      <a:pt x="8" y="9"/>
                    </a:lnTo>
                    <a:lnTo>
                      <a:pt x="6" y="16"/>
                    </a:lnTo>
                    <a:lnTo>
                      <a:pt x="3" y="16"/>
                    </a:lnTo>
                    <a:lnTo>
                      <a:pt x="0" y="9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35" name="Freeform 476"/>
              <p:cNvSpPr/>
              <p:nvPr/>
            </p:nvSpPr>
            <p:spPr>
              <a:xfrm>
                <a:off x="2219400" y="2365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0 w 3"/>
                  <a:gd name="GluePoint2Y" fmla="*/ 5 h 5"/>
                  <a:gd name="GluePoint3X" fmla="*/ 3 w 3"/>
                  <a:gd name="GluePoint3Y" fmla="*/ 1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0" y="5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36" name="Freeform 477"/>
              <p:cNvSpPr/>
              <p:nvPr/>
            </p:nvSpPr>
            <p:spPr>
              <a:xfrm>
                <a:off x="2219400" y="236700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5 h 8"/>
                  <a:gd name="GluePoint2X" fmla="*/ 3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7 h 8"/>
                  <a:gd name="GluePoint5X" fmla="*/ 0 w 3"/>
                  <a:gd name="GluePoint5Y" fmla="*/ 5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5"/>
                    </a:moveTo>
                    <a:lnTo>
                      <a:pt x="3" y="0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37" name="Freeform 478"/>
              <p:cNvSpPr/>
              <p:nvPr/>
            </p:nvSpPr>
            <p:spPr>
              <a:xfrm>
                <a:off x="2257560" y="234000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0 h 9"/>
                  <a:gd name="GluePoint2X" fmla="*/ 2 w 3"/>
                  <a:gd name="GluePoint2Y" fmla="*/ 9 h 9"/>
                  <a:gd name="GluePoint3X" fmla="*/ 0 w 3"/>
                  <a:gd name="GluePoint3Y" fmla="*/ 6 h 9"/>
                  <a:gd name="GluePoint4X" fmla="*/ 3 w 3"/>
                  <a:gd name="GluePoint4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0"/>
                    </a:moveTo>
                    <a:lnTo>
                      <a:pt x="2" y="9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38" name="Freeform 479"/>
              <p:cNvSpPr/>
              <p:nvPr/>
            </p:nvSpPr>
            <p:spPr>
              <a:xfrm>
                <a:off x="2270160" y="2352600"/>
                <a:ext cx="9000" cy="172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7280"/>
                  <a:gd name="textAreaBottom" fmla="*/ 17640 h 17280"/>
                  <a:gd name="GluePoint1X" fmla="*/ 5 w 6"/>
                  <a:gd name="GluePoint1Y" fmla="*/ 8 h 11"/>
                  <a:gd name="GluePoint2X" fmla="*/ 6 w 6"/>
                  <a:gd name="GluePoint2Y" fmla="*/ 11 h 11"/>
                  <a:gd name="GluePoint3X" fmla="*/ 3 w 6"/>
                  <a:gd name="GluePoint3Y" fmla="*/ 11 h 11"/>
                  <a:gd name="GluePoint4X" fmla="*/ 5 w 6"/>
                  <a:gd name="GluePoint4Y" fmla="*/ 8 h 11"/>
                  <a:gd name="GluePoint5X" fmla="*/ 0 w 6"/>
                  <a:gd name="GluePoint5Y" fmla="*/ 0 h 11"/>
                  <a:gd name="GluePoint6X" fmla="*/ 5 w 6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6" h="11">
                    <a:moveTo>
                      <a:pt x="5" y="8"/>
                    </a:moveTo>
                    <a:lnTo>
                      <a:pt x="6" y="11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39" name="Freeform 480"/>
              <p:cNvSpPr/>
              <p:nvPr/>
            </p:nvSpPr>
            <p:spPr>
              <a:xfrm>
                <a:off x="2297160" y="23702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0 w 2"/>
                  <a:gd name="GluePoint2Y" fmla="*/ 3 h 3"/>
                  <a:gd name="GluePoint3X" fmla="*/ 2 w 2"/>
                  <a:gd name="GluePoint3Y" fmla="*/ 3 h 3"/>
                  <a:gd name="GluePoint4X" fmla="*/ 2 w 2"/>
                  <a:gd name="GluePoint4Y" fmla="*/ 0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40" name="Freeform 481"/>
              <p:cNvSpPr/>
              <p:nvPr/>
            </p:nvSpPr>
            <p:spPr>
              <a:xfrm>
                <a:off x="2279520" y="238608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0 w 3"/>
                  <a:gd name="GluePoint1Y" fmla="*/ 0 h 11"/>
                  <a:gd name="GluePoint2X" fmla="*/ 3 w 3"/>
                  <a:gd name="GluePoint2Y" fmla="*/ 11 h 11"/>
                  <a:gd name="GluePoint3X" fmla="*/ 0 w 3"/>
                  <a:gd name="GluePoint3Y" fmla="*/ 8 h 11"/>
                  <a:gd name="GluePoint4X" fmla="*/ 0 w 3"/>
                  <a:gd name="GluePoint4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0" y="0"/>
                    </a:moveTo>
                    <a:lnTo>
                      <a:pt x="3" y="11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41" name="Freeform 482"/>
              <p:cNvSpPr/>
              <p:nvPr/>
            </p:nvSpPr>
            <p:spPr>
              <a:xfrm>
                <a:off x="2297160" y="240516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5 w 7"/>
                  <a:gd name="GluePoint1Y" fmla="*/ 4 h 12"/>
                  <a:gd name="GluePoint2X" fmla="*/ 0 w 7"/>
                  <a:gd name="GluePoint2Y" fmla="*/ 0 h 12"/>
                  <a:gd name="GluePoint3X" fmla="*/ 7 w 7"/>
                  <a:gd name="GluePoint3Y" fmla="*/ 4 h 12"/>
                  <a:gd name="GluePoint4X" fmla="*/ 7 w 7"/>
                  <a:gd name="GluePoint4Y" fmla="*/ 7 h 12"/>
                  <a:gd name="GluePoint5X" fmla="*/ 0 w 7"/>
                  <a:gd name="GluePoint5Y" fmla="*/ 12 h 12"/>
                  <a:gd name="GluePoint6X" fmla="*/ 0 w 7"/>
                  <a:gd name="GluePoint6Y" fmla="*/ 10 h 12"/>
                  <a:gd name="GluePoint7X" fmla="*/ 5 w 7"/>
                  <a:gd name="GluePoint7Y" fmla="*/ 5 h 12"/>
                  <a:gd name="GluePoint8X" fmla="*/ 5 w 7"/>
                  <a:gd name="GluePoint8Y" fmla="*/ 4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5" y="4"/>
                    </a:moveTo>
                    <a:lnTo>
                      <a:pt x="0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42" name="Freeform 483"/>
              <p:cNvSpPr/>
              <p:nvPr/>
            </p:nvSpPr>
            <p:spPr>
              <a:xfrm>
                <a:off x="2325600" y="241776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6 w 6"/>
                  <a:gd name="GluePoint1Y" fmla="*/ 2 h 2"/>
                  <a:gd name="GluePoint2X" fmla="*/ 5 w 6"/>
                  <a:gd name="GluePoint2Y" fmla="*/ 0 h 2"/>
                  <a:gd name="GluePoint3X" fmla="*/ 0 w 6"/>
                  <a:gd name="GluePoint3Y" fmla="*/ 0 h 2"/>
                  <a:gd name="GluePoint4X" fmla="*/ 6 w 6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6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43" name="Freeform 484"/>
              <p:cNvSpPr/>
              <p:nvPr/>
            </p:nvSpPr>
            <p:spPr>
              <a:xfrm>
                <a:off x="2343240" y="242892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2 w 11"/>
                  <a:gd name="GluePoint1Y" fmla="*/ 2 h 5"/>
                  <a:gd name="GluePoint2X" fmla="*/ 5 w 11"/>
                  <a:gd name="GluePoint2Y" fmla="*/ 0 h 5"/>
                  <a:gd name="GluePoint3X" fmla="*/ 11 w 11"/>
                  <a:gd name="GluePoint3Y" fmla="*/ 5 h 5"/>
                  <a:gd name="GluePoint4X" fmla="*/ 5 w 11"/>
                  <a:gd name="GluePoint4Y" fmla="*/ 2 h 5"/>
                  <a:gd name="GluePoint5X" fmla="*/ 0 w 11"/>
                  <a:gd name="GluePoint5Y" fmla="*/ 5 h 5"/>
                  <a:gd name="GluePoint6X" fmla="*/ 2 w 11"/>
                  <a:gd name="GluePoint6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2" y="2"/>
                    </a:moveTo>
                    <a:lnTo>
                      <a:pt x="5" y="0"/>
                    </a:lnTo>
                    <a:lnTo>
                      <a:pt x="11" y="5"/>
                    </a:lnTo>
                    <a:lnTo>
                      <a:pt x="5" y="2"/>
                    </a:lnTo>
                    <a:lnTo>
                      <a:pt x="0" y="5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44" name="Freeform 485"/>
              <p:cNvSpPr/>
              <p:nvPr/>
            </p:nvSpPr>
            <p:spPr>
              <a:xfrm>
                <a:off x="2309760" y="244620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10 w 10"/>
                  <a:gd name="GluePoint1Y" fmla="*/ 0 h 8"/>
                  <a:gd name="GluePoint2X" fmla="*/ 8 w 10"/>
                  <a:gd name="GluePoint2Y" fmla="*/ 5 h 8"/>
                  <a:gd name="GluePoint3X" fmla="*/ 0 w 10"/>
                  <a:gd name="GluePoint3Y" fmla="*/ 8 h 8"/>
                  <a:gd name="GluePoint4X" fmla="*/ 0 w 10"/>
                  <a:gd name="GluePoint4Y" fmla="*/ 5 h 8"/>
                  <a:gd name="GluePoint5X" fmla="*/ 5 w 10"/>
                  <a:gd name="GluePoint5Y" fmla="*/ 3 h 8"/>
                  <a:gd name="GluePoint6X" fmla="*/ 10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10" y="0"/>
                    </a:moveTo>
                    <a:lnTo>
                      <a:pt x="8" y="5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45" name="Freeform 486"/>
              <p:cNvSpPr/>
              <p:nvPr/>
            </p:nvSpPr>
            <p:spPr>
              <a:xfrm>
                <a:off x="2043000" y="2398680"/>
                <a:ext cx="248760" cy="9180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91800"/>
                  <a:gd name="textAreaBottom" fmla="*/ 92160 h 91800"/>
                  <a:gd name="GluePoint1X" fmla="*/ 114 w 157"/>
                  <a:gd name="GluePoint1Y" fmla="*/ 25 h 58"/>
                  <a:gd name="GluePoint2X" fmla="*/ 122 w 157"/>
                  <a:gd name="GluePoint2Y" fmla="*/ 32 h 58"/>
                  <a:gd name="GluePoint3X" fmla="*/ 130 w 157"/>
                  <a:gd name="GluePoint3Y" fmla="*/ 35 h 58"/>
                  <a:gd name="GluePoint4X" fmla="*/ 137 w 157"/>
                  <a:gd name="GluePoint4Y" fmla="*/ 35 h 58"/>
                  <a:gd name="GluePoint5X" fmla="*/ 135 w 157"/>
                  <a:gd name="GluePoint5Y" fmla="*/ 41 h 58"/>
                  <a:gd name="GluePoint6X" fmla="*/ 148 w 157"/>
                  <a:gd name="GluePoint6Y" fmla="*/ 41 h 58"/>
                  <a:gd name="GluePoint7X" fmla="*/ 152 w 157"/>
                  <a:gd name="GluePoint7Y" fmla="*/ 48 h 58"/>
                  <a:gd name="GluePoint8X" fmla="*/ 157 w 157"/>
                  <a:gd name="GluePoint8Y" fmla="*/ 49 h 58"/>
                  <a:gd name="GluePoint9X" fmla="*/ 157 w 157"/>
                  <a:gd name="GluePoint9Y" fmla="*/ 51 h 58"/>
                  <a:gd name="GluePoint10X" fmla="*/ 140 w 157"/>
                  <a:gd name="GluePoint10Y" fmla="*/ 58 h 58"/>
                  <a:gd name="GluePoint11X" fmla="*/ 117 w 157"/>
                  <a:gd name="GluePoint11Y" fmla="*/ 56 h 58"/>
                  <a:gd name="GluePoint12X" fmla="*/ 105 w 157"/>
                  <a:gd name="GluePoint12Y" fmla="*/ 58 h 58"/>
                  <a:gd name="GluePoint13X" fmla="*/ 103 w 157"/>
                  <a:gd name="GluePoint13Y" fmla="*/ 56 h 58"/>
                  <a:gd name="GluePoint14X" fmla="*/ 114 w 157"/>
                  <a:gd name="GluePoint14Y" fmla="*/ 48 h 58"/>
                  <a:gd name="GluePoint15X" fmla="*/ 114 w 157"/>
                  <a:gd name="GluePoint15Y" fmla="*/ 46 h 58"/>
                  <a:gd name="GluePoint16X" fmla="*/ 100 w 157"/>
                  <a:gd name="GluePoint16Y" fmla="*/ 43 h 58"/>
                  <a:gd name="GluePoint17X" fmla="*/ 95 w 157"/>
                  <a:gd name="GluePoint17Y" fmla="*/ 37 h 58"/>
                  <a:gd name="GluePoint18X" fmla="*/ 92 w 157"/>
                  <a:gd name="GluePoint18Y" fmla="*/ 29 h 58"/>
                  <a:gd name="GluePoint19X" fmla="*/ 75 w 157"/>
                  <a:gd name="GluePoint19Y" fmla="*/ 25 h 58"/>
                  <a:gd name="GluePoint20X" fmla="*/ 65 w 157"/>
                  <a:gd name="GluePoint20Y" fmla="*/ 19 h 58"/>
                  <a:gd name="GluePoint21X" fmla="*/ 44 w 157"/>
                  <a:gd name="GluePoint21Y" fmla="*/ 17 h 58"/>
                  <a:gd name="GluePoint22X" fmla="*/ 43 w 157"/>
                  <a:gd name="GluePoint22Y" fmla="*/ 14 h 58"/>
                  <a:gd name="GluePoint23X" fmla="*/ 49 w 157"/>
                  <a:gd name="GluePoint23Y" fmla="*/ 11 h 58"/>
                  <a:gd name="GluePoint24X" fmla="*/ 46 w 157"/>
                  <a:gd name="GluePoint24Y" fmla="*/ 9 h 58"/>
                  <a:gd name="GluePoint25X" fmla="*/ 33 w 157"/>
                  <a:gd name="GluePoint25Y" fmla="*/ 8 h 58"/>
                  <a:gd name="GluePoint26X" fmla="*/ 25 w 157"/>
                  <a:gd name="GluePoint26Y" fmla="*/ 14 h 58"/>
                  <a:gd name="GluePoint27X" fmla="*/ 16 w 157"/>
                  <a:gd name="GluePoint27Y" fmla="*/ 17 h 58"/>
                  <a:gd name="GluePoint28X" fmla="*/ 6 w 157"/>
                  <a:gd name="GluePoint28Y" fmla="*/ 24 h 58"/>
                  <a:gd name="GluePoint29X" fmla="*/ 0 w 157"/>
                  <a:gd name="GluePoint29Y" fmla="*/ 22 h 58"/>
                  <a:gd name="GluePoint30X" fmla="*/ 6 w 157"/>
                  <a:gd name="GluePoint30Y" fmla="*/ 19 h 58"/>
                  <a:gd name="GluePoint31X" fmla="*/ 9 w 157"/>
                  <a:gd name="GluePoint31Y" fmla="*/ 11 h 58"/>
                  <a:gd name="GluePoint32X" fmla="*/ 19 w 157"/>
                  <a:gd name="GluePoint32Y" fmla="*/ 6 h 58"/>
                  <a:gd name="GluePoint33X" fmla="*/ 40 w 157"/>
                  <a:gd name="GluePoint33Y" fmla="*/ 0 h 58"/>
                  <a:gd name="GluePoint34X" fmla="*/ 51 w 157"/>
                  <a:gd name="GluePoint34Y" fmla="*/ 0 h 58"/>
                  <a:gd name="GluePoint35X" fmla="*/ 75 w 157"/>
                  <a:gd name="GluePoint35Y" fmla="*/ 3 h 58"/>
                  <a:gd name="GluePoint36X" fmla="*/ 83 w 157"/>
                  <a:gd name="GluePoint36Y" fmla="*/ 11 h 58"/>
                  <a:gd name="GluePoint37X" fmla="*/ 95 w 157"/>
                  <a:gd name="GluePoint37Y" fmla="*/ 12 h 58"/>
                  <a:gd name="GluePoint38X" fmla="*/ 95 w 157"/>
                  <a:gd name="GluePoint38Y" fmla="*/ 16 h 58"/>
                  <a:gd name="GluePoint39X" fmla="*/ 102 w 157"/>
                  <a:gd name="GluePoint39Y" fmla="*/ 17 h 58"/>
                  <a:gd name="GluePoint40X" fmla="*/ 105 w 157"/>
                  <a:gd name="GluePoint40Y" fmla="*/ 21 h 58"/>
                  <a:gd name="GluePoint41X" fmla="*/ 114 w 157"/>
                  <a:gd name="GluePoint41Y" fmla="*/ 25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57" h="58">
                    <a:moveTo>
                      <a:pt x="114" y="25"/>
                    </a:moveTo>
                    <a:lnTo>
                      <a:pt x="122" y="32"/>
                    </a:lnTo>
                    <a:lnTo>
                      <a:pt x="130" y="35"/>
                    </a:lnTo>
                    <a:lnTo>
                      <a:pt x="137" y="35"/>
                    </a:lnTo>
                    <a:lnTo>
                      <a:pt x="135" y="41"/>
                    </a:lnTo>
                    <a:lnTo>
                      <a:pt x="148" y="41"/>
                    </a:lnTo>
                    <a:lnTo>
                      <a:pt x="152" y="48"/>
                    </a:lnTo>
                    <a:lnTo>
                      <a:pt x="157" y="49"/>
                    </a:lnTo>
                    <a:lnTo>
                      <a:pt x="157" y="51"/>
                    </a:lnTo>
                    <a:lnTo>
                      <a:pt x="140" y="58"/>
                    </a:lnTo>
                    <a:lnTo>
                      <a:pt x="117" y="56"/>
                    </a:lnTo>
                    <a:lnTo>
                      <a:pt x="105" y="58"/>
                    </a:lnTo>
                    <a:lnTo>
                      <a:pt x="103" y="56"/>
                    </a:lnTo>
                    <a:lnTo>
                      <a:pt x="114" y="48"/>
                    </a:lnTo>
                    <a:lnTo>
                      <a:pt x="114" y="46"/>
                    </a:lnTo>
                    <a:lnTo>
                      <a:pt x="100" y="43"/>
                    </a:lnTo>
                    <a:lnTo>
                      <a:pt x="95" y="37"/>
                    </a:lnTo>
                    <a:lnTo>
                      <a:pt x="92" y="29"/>
                    </a:lnTo>
                    <a:lnTo>
                      <a:pt x="75" y="25"/>
                    </a:lnTo>
                    <a:lnTo>
                      <a:pt x="65" y="19"/>
                    </a:lnTo>
                    <a:lnTo>
                      <a:pt x="44" y="17"/>
                    </a:lnTo>
                    <a:lnTo>
                      <a:pt x="43" y="14"/>
                    </a:lnTo>
                    <a:lnTo>
                      <a:pt x="49" y="11"/>
                    </a:lnTo>
                    <a:lnTo>
                      <a:pt x="46" y="9"/>
                    </a:lnTo>
                    <a:lnTo>
                      <a:pt x="33" y="8"/>
                    </a:lnTo>
                    <a:lnTo>
                      <a:pt x="25" y="14"/>
                    </a:lnTo>
                    <a:lnTo>
                      <a:pt x="16" y="17"/>
                    </a:lnTo>
                    <a:lnTo>
                      <a:pt x="6" y="24"/>
                    </a:lnTo>
                    <a:lnTo>
                      <a:pt x="0" y="22"/>
                    </a:lnTo>
                    <a:lnTo>
                      <a:pt x="6" y="19"/>
                    </a:lnTo>
                    <a:lnTo>
                      <a:pt x="9" y="11"/>
                    </a:lnTo>
                    <a:lnTo>
                      <a:pt x="19" y="6"/>
                    </a:lnTo>
                    <a:lnTo>
                      <a:pt x="40" y="0"/>
                    </a:lnTo>
                    <a:lnTo>
                      <a:pt x="51" y="0"/>
                    </a:lnTo>
                    <a:lnTo>
                      <a:pt x="75" y="3"/>
                    </a:lnTo>
                    <a:lnTo>
                      <a:pt x="83" y="11"/>
                    </a:lnTo>
                    <a:lnTo>
                      <a:pt x="95" y="12"/>
                    </a:lnTo>
                    <a:lnTo>
                      <a:pt x="95" y="16"/>
                    </a:lnTo>
                    <a:lnTo>
                      <a:pt x="102" y="17"/>
                    </a:lnTo>
                    <a:lnTo>
                      <a:pt x="105" y="21"/>
                    </a:lnTo>
                    <a:lnTo>
                      <a:pt x="114" y="2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46" name="Freeform 487"/>
              <p:cNvSpPr/>
              <p:nvPr/>
            </p:nvSpPr>
            <p:spPr>
              <a:xfrm>
                <a:off x="2082960" y="243360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7 w 8"/>
                  <a:gd name="GluePoint1Y" fmla="*/ 0 h 7"/>
                  <a:gd name="GluePoint2X" fmla="*/ 8 w 8"/>
                  <a:gd name="GluePoint2Y" fmla="*/ 7 h 7"/>
                  <a:gd name="GluePoint3X" fmla="*/ 0 w 8"/>
                  <a:gd name="GluePoint3Y" fmla="*/ 7 h 7"/>
                  <a:gd name="GluePoint4X" fmla="*/ 0 w 8"/>
                  <a:gd name="GluePoint4Y" fmla="*/ 5 h 7"/>
                  <a:gd name="GluePoint5X" fmla="*/ 2 w 8"/>
                  <a:gd name="GluePoint5Y" fmla="*/ 7 h 7"/>
                  <a:gd name="GluePoint6X" fmla="*/ 4 w 8"/>
                  <a:gd name="GluePoint6Y" fmla="*/ 0 h 7"/>
                  <a:gd name="GluePoint7X" fmla="*/ 7 w 8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7" y="0"/>
                    </a:moveTo>
                    <a:lnTo>
                      <a:pt x="8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47" name="Freeform 488"/>
              <p:cNvSpPr/>
              <p:nvPr/>
            </p:nvSpPr>
            <p:spPr>
              <a:xfrm>
                <a:off x="2193840" y="2413080"/>
                <a:ext cx="20160" cy="18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8720"/>
                  <a:gd name="textAreaBottom" fmla="*/ 19080 h 18720"/>
                  <a:gd name="GluePoint1X" fmla="*/ 10 w 13"/>
                  <a:gd name="GluePoint1Y" fmla="*/ 5 h 12"/>
                  <a:gd name="GluePoint2X" fmla="*/ 13 w 13"/>
                  <a:gd name="GluePoint2Y" fmla="*/ 10 h 12"/>
                  <a:gd name="GluePoint3X" fmla="*/ 13 w 13"/>
                  <a:gd name="GluePoint3Y" fmla="*/ 12 h 12"/>
                  <a:gd name="GluePoint4X" fmla="*/ 11 w 13"/>
                  <a:gd name="GluePoint4Y" fmla="*/ 12 h 12"/>
                  <a:gd name="GluePoint5X" fmla="*/ 7 w 13"/>
                  <a:gd name="GluePoint5Y" fmla="*/ 5 h 12"/>
                  <a:gd name="GluePoint6X" fmla="*/ 2 w 13"/>
                  <a:gd name="GluePoint6Y" fmla="*/ 3 h 12"/>
                  <a:gd name="GluePoint7X" fmla="*/ 0 w 13"/>
                  <a:gd name="GluePoint7Y" fmla="*/ 0 h 12"/>
                  <a:gd name="GluePoint8X" fmla="*/ 3 w 13"/>
                  <a:gd name="GluePoint8Y" fmla="*/ 2 h 12"/>
                  <a:gd name="GluePoint9X" fmla="*/ 10 w 13"/>
                  <a:gd name="GluePoint9Y" fmla="*/ 5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12">
                    <a:moveTo>
                      <a:pt x="10" y="5"/>
                    </a:moveTo>
                    <a:lnTo>
                      <a:pt x="13" y="10"/>
                    </a:lnTo>
                    <a:lnTo>
                      <a:pt x="13" y="12"/>
                    </a:lnTo>
                    <a:lnTo>
                      <a:pt x="11" y="12"/>
                    </a:lnTo>
                    <a:lnTo>
                      <a:pt x="7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48" name="Freeform 489"/>
              <p:cNvSpPr/>
              <p:nvPr/>
            </p:nvSpPr>
            <p:spPr>
              <a:xfrm>
                <a:off x="2189160" y="2525760"/>
                <a:ext cx="47160" cy="2196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1960"/>
                  <a:gd name="textAreaBottom" fmla="*/ 22320 h 21960"/>
                  <a:gd name="GluePoint1X" fmla="*/ 18 w 30"/>
                  <a:gd name="GluePoint1Y" fmla="*/ 2 h 14"/>
                  <a:gd name="GluePoint2X" fmla="*/ 22 w 30"/>
                  <a:gd name="GluePoint2Y" fmla="*/ 5 h 14"/>
                  <a:gd name="GluePoint3X" fmla="*/ 29 w 30"/>
                  <a:gd name="GluePoint3Y" fmla="*/ 5 h 14"/>
                  <a:gd name="GluePoint4X" fmla="*/ 30 w 30"/>
                  <a:gd name="GluePoint4Y" fmla="*/ 11 h 14"/>
                  <a:gd name="GluePoint5X" fmla="*/ 24 w 30"/>
                  <a:gd name="GluePoint5Y" fmla="*/ 11 h 14"/>
                  <a:gd name="GluePoint6X" fmla="*/ 18 w 30"/>
                  <a:gd name="GluePoint6Y" fmla="*/ 11 h 14"/>
                  <a:gd name="GluePoint7X" fmla="*/ 16 w 30"/>
                  <a:gd name="GluePoint7Y" fmla="*/ 14 h 14"/>
                  <a:gd name="GluePoint8X" fmla="*/ 8 w 30"/>
                  <a:gd name="GluePoint8Y" fmla="*/ 11 h 14"/>
                  <a:gd name="GluePoint9X" fmla="*/ 0 w 30"/>
                  <a:gd name="GluePoint9Y" fmla="*/ 3 h 14"/>
                  <a:gd name="GluePoint10X" fmla="*/ 6 w 30"/>
                  <a:gd name="GluePoint10Y" fmla="*/ 0 h 14"/>
                  <a:gd name="GluePoint11X" fmla="*/ 18 w 30"/>
                  <a:gd name="GluePoint11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0" h="14">
                    <a:moveTo>
                      <a:pt x="18" y="2"/>
                    </a:moveTo>
                    <a:lnTo>
                      <a:pt x="22" y="5"/>
                    </a:lnTo>
                    <a:lnTo>
                      <a:pt x="29" y="5"/>
                    </a:lnTo>
                    <a:lnTo>
                      <a:pt x="30" y="11"/>
                    </a:lnTo>
                    <a:lnTo>
                      <a:pt x="24" y="11"/>
                    </a:lnTo>
                    <a:lnTo>
                      <a:pt x="18" y="11"/>
                    </a:lnTo>
                    <a:lnTo>
                      <a:pt x="16" y="14"/>
                    </a:lnTo>
                    <a:lnTo>
                      <a:pt x="8" y="11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49" name="Freeform 490"/>
              <p:cNvSpPr/>
              <p:nvPr/>
            </p:nvSpPr>
            <p:spPr>
              <a:xfrm>
                <a:off x="2309760" y="251604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5 w 7"/>
                  <a:gd name="GluePoint1Y" fmla="*/ 0 h 3"/>
                  <a:gd name="GluePoint2X" fmla="*/ 7 w 7"/>
                  <a:gd name="GluePoint2Y" fmla="*/ 0 h 3"/>
                  <a:gd name="GluePoint3X" fmla="*/ 7 w 7"/>
                  <a:gd name="GluePoint3Y" fmla="*/ 3 h 3"/>
                  <a:gd name="GluePoint4X" fmla="*/ 2 w 7"/>
                  <a:gd name="GluePoint4Y" fmla="*/ 1 h 3"/>
                  <a:gd name="GluePoint5X" fmla="*/ 0 w 7"/>
                  <a:gd name="GluePoint5Y" fmla="*/ 0 h 3"/>
                  <a:gd name="GluePoint6X" fmla="*/ 5 w 7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5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50" name="Freeform 491"/>
              <p:cNvSpPr/>
              <p:nvPr/>
            </p:nvSpPr>
            <p:spPr>
              <a:xfrm>
                <a:off x="2325600" y="248292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1"/>
                  <a:gd name="GluePoint2X" fmla="*/ 1 w 1"/>
                  <a:gd name="GluePoint2Y" fmla="*/ 1 h 1"/>
                  <a:gd name="GluePoint3X" fmla="*/ 0 w 1"/>
                  <a:gd name="GluePoint3Y" fmla="*/ 1 h 1"/>
                  <a:gd name="GluePoint4X" fmla="*/ 0 w 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51" name="Freeform 492"/>
              <p:cNvSpPr/>
              <p:nvPr/>
            </p:nvSpPr>
            <p:spPr>
              <a:xfrm>
                <a:off x="2454120" y="2529000"/>
                <a:ext cx="34560" cy="140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4040"/>
                  <a:gd name="textAreaBottom" fmla="*/ 14400 h 14040"/>
                  <a:gd name="GluePoint1X" fmla="*/ 22 w 22"/>
                  <a:gd name="GluePoint1Y" fmla="*/ 0 h 9"/>
                  <a:gd name="GluePoint2X" fmla="*/ 22 w 22"/>
                  <a:gd name="GluePoint2Y" fmla="*/ 4 h 9"/>
                  <a:gd name="GluePoint3X" fmla="*/ 19 w 22"/>
                  <a:gd name="GluePoint3Y" fmla="*/ 8 h 9"/>
                  <a:gd name="GluePoint4X" fmla="*/ 14 w 22"/>
                  <a:gd name="GluePoint4Y" fmla="*/ 9 h 9"/>
                  <a:gd name="GluePoint5X" fmla="*/ 1 w 22"/>
                  <a:gd name="GluePoint5Y" fmla="*/ 9 h 9"/>
                  <a:gd name="GluePoint6X" fmla="*/ 0 w 22"/>
                  <a:gd name="GluePoint6Y" fmla="*/ 3 h 9"/>
                  <a:gd name="GluePoint7X" fmla="*/ 1 w 22"/>
                  <a:gd name="GluePoint7Y" fmla="*/ 0 h 9"/>
                  <a:gd name="GluePoint8X" fmla="*/ 22 w 22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9">
                    <a:moveTo>
                      <a:pt x="22" y="0"/>
                    </a:moveTo>
                    <a:lnTo>
                      <a:pt x="22" y="4"/>
                    </a:lnTo>
                    <a:lnTo>
                      <a:pt x="19" y="8"/>
                    </a:lnTo>
                    <a:lnTo>
                      <a:pt x="14" y="9"/>
                    </a:lnTo>
                    <a:lnTo>
                      <a:pt x="1" y="9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52" name="Freeform 493"/>
              <p:cNvSpPr/>
              <p:nvPr/>
            </p:nvSpPr>
            <p:spPr>
              <a:xfrm>
                <a:off x="2509920" y="25304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53" name="Freeform 494"/>
              <p:cNvSpPr/>
              <p:nvPr/>
            </p:nvSpPr>
            <p:spPr>
              <a:xfrm>
                <a:off x="2511360" y="254808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0 w 2"/>
                  <a:gd name="GluePoint1Y" fmla="*/ 0 h 2"/>
                  <a:gd name="GluePoint2X" fmla="*/ 0 w 2"/>
                  <a:gd name="GluePoint2Y" fmla="*/ 2 h 2"/>
                  <a:gd name="GluePoint3X" fmla="*/ 2 w 2"/>
                  <a:gd name="GluePoint3Y" fmla="*/ 0 h 2"/>
                  <a:gd name="GluePoint4X" fmla="*/ 0 w 2"/>
                  <a:gd name="GluePoint4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54" name="Freeform 495"/>
              <p:cNvSpPr/>
              <p:nvPr/>
            </p:nvSpPr>
            <p:spPr>
              <a:xfrm>
                <a:off x="2509920" y="27320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6 w 8"/>
                  <a:gd name="GluePoint1Y" fmla="*/ 0 h 5"/>
                  <a:gd name="GluePoint2X" fmla="*/ 8 w 8"/>
                  <a:gd name="GluePoint2Y" fmla="*/ 3 h 5"/>
                  <a:gd name="GluePoint3X" fmla="*/ 5 w 8"/>
                  <a:gd name="GluePoint3Y" fmla="*/ 5 h 5"/>
                  <a:gd name="GluePoint4X" fmla="*/ 0 w 8"/>
                  <a:gd name="GluePoint4Y" fmla="*/ 3 h 5"/>
                  <a:gd name="GluePoint5X" fmla="*/ 0 w 8"/>
                  <a:gd name="GluePoint5Y" fmla="*/ 2 h 5"/>
                  <a:gd name="GluePoint6X" fmla="*/ 3 w 8"/>
                  <a:gd name="GluePoint6Y" fmla="*/ 2 h 5"/>
                  <a:gd name="GluePoint7X" fmla="*/ 6 w 8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6" y="0"/>
                    </a:moveTo>
                    <a:lnTo>
                      <a:pt x="8" y="3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55" name="Freeform 496"/>
              <p:cNvSpPr/>
              <p:nvPr/>
            </p:nvSpPr>
            <p:spPr>
              <a:xfrm>
                <a:off x="2575080" y="2705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56" name="Freeform 497"/>
              <p:cNvSpPr/>
              <p:nvPr/>
            </p:nvSpPr>
            <p:spPr>
              <a:xfrm>
                <a:off x="2592360" y="26733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0 h 4"/>
                  <a:gd name="GluePoint2X" fmla="*/ 0 w 0"/>
                  <a:gd name="GluePoint2Y" fmla="*/ 4 h 4"/>
                  <a:gd name="GluePoint3X" fmla="*/ 0 w 0"/>
                  <a:gd name="GluePoint3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57" name="Freeform 498"/>
              <p:cNvSpPr/>
              <p:nvPr/>
            </p:nvSpPr>
            <p:spPr>
              <a:xfrm>
                <a:off x="2595600" y="265284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58" name="Freeform 499"/>
              <p:cNvSpPr/>
              <p:nvPr/>
            </p:nvSpPr>
            <p:spPr>
              <a:xfrm>
                <a:off x="2592360" y="2627280"/>
                <a:ext cx="7560" cy="1224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2240"/>
                  <a:gd name="textAreaBottom" fmla="*/ 12600 h 12240"/>
                  <a:gd name="GluePoint1X" fmla="*/ 0 w 5"/>
                  <a:gd name="GluePoint1Y" fmla="*/ 0 h 8"/>
                  <a:gd name="GluePoint2X" fmla="*/ 3 w 5"/>
                  <a:gd name="GluePoint2Y" fmla="*/ 2 h 8"/>
                  <a:gd name="GluePoint3X" fmla="*/ 5 w 5"/>
                  <a:gd name="GluePoint3Y" fmla="*/ 8 h 8"/>
                  <a:gd name="GluePoint4X" fmla="*/ 2 w 5"/>
                  <a:gd name="GluePoint4Y" fmla="*/ 8 h 8"/>
                  <a:gd name="GluePoint5X" fmla="*/ 0 w 5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8">
                    <a:moveTo>
                      <a:pt x="0" y="0"/>
                    </a:moveTo>
                    <a:lnTo>
                      <a:pt x="3" y="2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59" name="Freeform 500"/>
              <p:cNvSpPr/>
              <p:nvPr/>
            </p:nvSpPr>
            <p:spPr>
              <a:xfrm>
                <a:off x="2590920" y="26067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0 w 1"/>
                  <a:gd name="GluePoint2Y" fmla="*/ 5 h 7"/>
                  <a:gd name="GluePoint3X" fmla="*/ 1 w 1"/>
                  <a:gd name="GluePoint3Y" fmla="*/ 7 h 7"/>
                  <a:gd name="GluePoint4X" fmla="*/ 1 w 1"/>
                  <a:gd name="GluePoint4Y" fmla="*/ 2 h 7"/>
                  <a:gd name="GluePoint5X" fmla="*/ 0 w 1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60" name="Freeform 501"/>
              <p:cNvSpPr/>
              <p:nvPr/>
            </p:nvSpPr>
            <p:spPr>
              <a:xfrm>
                <a:off x="2579760" y="25844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7 w 10"/>
                  <a:gd name="GluePoint1Y" fmla="*/ 0 h 8"/>
                  <a:gd name="GluePoint2X" fmla="*/ 5 w 10"/>
                  <a:gd name="GluePoint2Y" fmla="*/ 2 h 8"/>
                  <a:gd name="GluePoint3X" fmla="*/ 2 w 10"/>
                  <a:gd name="GluePoint3Y" fmla="*/ 2 h 8"/>
                  <a:gd name="GluePoint4X" fmla="*/ 0 w 10"/>
                  <a:gd name="GluePoint4Y" fmla="*/ 8 h 8"/>
                  <a:gd name="GluePoint5X" fmla="*/ 3 w 10"/>
                  <a:gd name="GluePoint5Y" fmla="*/ 8 h 8"/>
                  <a:gd name="GluePoint6X" fmla="*/ 5 w 10"/>
                  <a:gd name="GluePoint6Y" fmla="*/ 5 h 8"/>
                  <a:gd name="GluePoint7X" fmla="*/ 10 w 10"/>
                  <a:gd name="GluePoint7Y" fmla="*/ 3 h 8"/>
                  <a:gd name="GluePoint8X" fmla="*/ 7 w 10"/>
                  <a:gd name="GluePoint8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7" y="0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61" name="Freeform 502"/>
              <p:cNvSpPr/>
              <p:nvPr/>
            </p:nvSpPr>
            <p:spPr>
              <a:xfrm>
                <a:off x="2583000" y="25639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0 h 3"/>
                  <a:gd name="GluePoint2X" fmla="*/ 0 w 1"/>
                  <a:gd name="GluePoint2Y" fmla="*/ 3 h 3"/>
                  <a:gd name="GluePoint3X" fmla="*/ 1 w 1"/>
                  <a:gd name="GluePoint3Y" fmla="*/ 2 h 3"/>
                  <a:gd name="GluePoint4X" fmla="*/ 0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62" name="Freeform 503"/>
              <p:cNvSpPr/>
              <p:nvPr/>
            </p:nvSpPr>
            <p:spPr>
              <a:xfrm>
                <a:off x="2557440" y="25560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2 w 2"/>
                  <a:gd name="GluePoint1Y" fmla="*/ 0 h 4"/>
                  <a:gd name="GluePoint2X" fmla="*/ 0 w 2"/>
                  <a:gd name="GluePoint2Y" fmla="*/ 0 h 4"/>
                  <a:gd name="GluePoint3X" fmla="*/ 2 w 2"/>
                  <a:gd name="GluePoint3Y" fmla="*/ 4 h 4"/>
                  <a:gd name="GluePoint4X" fmla="*/ 2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2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63" name="Freeform 504"/>
              <p:cNvSpPr/>
              <p:nvPr/>
            </p:nvSpPr>
            <p:spPr>
              <a:xfrm>
                <a:off x="2595600" y="272736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64" name="Freeform 505"/>
              <p:cNvSpPr/>
              <p:nvPr/>
            </p:nvSpPr>
            <p:spPr>
              <a:xfrm>
                <a:off x="2567160" y="27432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15 w 15"/>
                  <a:gd name="GluePoint1Y" fmla="*/ 1 h 13"/>
                  <a:gd name="GluePoint2X" fmla="*/ 13 w 15"/>
                  <a:gd name="GluePoint2Y" fmla="*/ 5 h 13"/>
                  <a:gd name="GluePoint3X" fmla="*/ 15 w 15"/>
                  <a:gd name="GluePoint3Y" fmla="*/ 11 h 13"/>
                  <a:gd name="GluePoint4X" fmla="*/ 11 w 15"/>
                  <a:gd name="GluePoint4Y" fmla="*/ 13 h 13"/>
                  <a:gd name="GluePoint5X" fmla="*/ 0 w 15"/>
                  <a:gd name="GluePoint5Y" fmla="*/ 13 h 13"/>
                  <a:gd name="GluePoint6X" fmla="*/ 7 w 15"/>
                  <a:gd name="GluePoint6Y" fmla="*/ 8 h 13"/>
                  <a:gd name="GluePoint7X" fmla="*/ 7 w 15"/>
                  <a:gd name="GluePoint7Y" fmla="*/ 3 h 13"/>
                  <a:gd name="GluePoint8X" fmla="*/ 5 w 15"/>
                  <a:gd name="GluePoint8Y" fmla="*/ 1 h 13"/>
                  <a:gd name="GluePoint9X" fmla="*/ 15 w 15"/>
                  <a:gd name="GluePoint9Y" fmla="*/ 0 h 13"/>
                  <a:gd name="GluePoint10X" fmla="*/ 15 w 15"/>
                  <a:gd name="GluePoint10Y" fmla="*/ 1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15" y="1"/>
                    </a:moveTo>
                    <a:lnTo>
                      <a:pt x="13" y="5"/>
                    </a:lnTo>
                    <a:lnTo>
                      <a:pt x="15" y="11"/>
                    </a:lnTo>
                    <a:lnTo>
                      <a:pt x="11" y="13"/>
                    </a:lnTo>
                    <a:lnTo>
                      <a:pt x="0" y="13"/>
                    </a:lnTo>
                    <a:lnTo>
                      <a:pt x="7" y="8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65" name="Freeform 506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66" name="Freeform 507"/>
              <p:cNvSpPr/>
              <p:nvPr/>
            </p:nvSpPr>
            <p:spPr>
              <a:xfrm>
                <a:off x="2077920" y="282888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2 w 3"/>
                  <a:gd name="GluePoint1Y" fmla="*/ 0 h 7"/>
                  <a:gd name="GluePoint2X" fmla="*/ 0 w 3"/>
                  <a:gd name="GluePoint2Y" fmla="*/ 5 h 7"/>
                  <a:gd name="GluePoint3X" fmla="*/ 3 w 3"/>
                  <a:gd name="GluePoint3Y" fmla="*/ 7 h 7"/>
                  <a:gd name="GluePoint4X" fmla="*/ 3 w 3"/>
                  <a:gd name="GluePoint4Y" fmla="*/ 0 h 7"/>
                  <a:gd name="GluePoint5X" fmla="*/ 2 w 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2" y="0"/>
                    </a:moveTo>
                    <a:lnTo>
                      <a:pt x="0" y="5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67" name="Freeform 508"/>
              <p:cNvSpPr/>
              <p:nvPr/>
            </p:nvSpPr>
            <p:spPr>
              <a:xfrm>
                <a:off x="1987560" y="24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2 w 5"/>
                  <a:gd name="GluePoint2Y" fmla="*/ 0 h 4"/>
                  <a:gd name="GluePoint3X" fmla="*/ 0 w 5"/>
                  <a:gd name="GluePoint3Y" fmla="*/ 4 h 4"/>
                  <a:gd name="GluePoint4X" fmla="*/ 5 w 5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68" name="Freeform 509"/>
              <p:cNvSpPr/>
              <p:nvPr/>
            </p:nvSpPr>
            <p:spPr>
              <a:xfrm>
                <a:off x="2841480" y="303048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2 w 10"/>
                  <a:gd name="GluePoint1Y" fmla="*/ 0 h 8"/>
                  <a:gd name="GluePoint2X" fmla="*/ 0 w 10"/>
                  <a:gd name="GluePoint2Y" fmla="*/ 4 h 8"/>
                  <a:gd name="GluePoint3X" fmla="*/ 2 w 10"/>
                  <a:gd name="GluePoint3Y" fmla="*/ 7 h 8"/>
                  <a:gd name="GluePoint4X" fmla="*/ 8 w 10"/>
                  <a:gd name="GluePoint4Y" fmla="*/ 8 h 8"/>
                  <a:gd name="GluePoint5X" fmla="*/ 10 w 10"/>
                  <a:gd name="GluePoint5Y" fmla="*/ 7 h 8"/>
                  <a:gd name="GluePoint6X" fmla="*/ 2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2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8" y="8"/>
                    </a:lnTo>
                    <a:lnTo>
                      <a:pt x="10" y="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69" name="Freeform 510"/>
              <p:cNvSpPr/>
              <p:nvPr/>
            </p:nvSpPr>
            <p:spPr>
              <a:xfrm>
                <a:off x="2857680" y="304308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0 w 5"/>
                  <a:gd name="GluePoint2Y" fmla="*/ 4 h 4"/>
                  <a:gd name="GluePoint3X" fmla="*/ 3 w 5"/>
                  <a:gd name="GluePoint3Y" fmla="*/ 0 h 4"/>
                  <a:gd name="GluePoint4X" fmla="*/ 5 w 5"/>
                  <a:gd name="GluePoint4Y" fmla="*/ 0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70" name="Freeform 511"/>
              <p:cNvSpPr/>
              <p:nvPr/>
            </p:nvSpPr>
            <p:spPr>
              <a:xfrm>
                <a:off x="2836800" y="3049560"/>
                <a:ext cx="53640" cy="4572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5720"/>
                  <a:gd name="textAreaBottom" fmla="*/ 46080 h 45720"/>
                  <a:gd name="GluePoint1X" fmla="*/ 34 w 34"/>
                  <a:gd name="GluePoint1Y" fmla="*/ 3 h 29"/>
                  <a:gd name="GluePoint2X" fmla="*/ 32 w 34"/>
                  <a:gd name="GluePoint2Y" fmla="*/ 13 h 29"/>
                  <a:gd name="GluePoint3X" fmla="*/ 24 w 34"/>
                  <a:gd name="GluePoint3Y" fmla="*/ 24 h 29"/>
                  <a:gd name="GluePoint4X" fmla="*/ 11 w 34"/>
                  <a:gd name="GluePoint4Y" fmla="*/ 29 h 29"/>
                  <a:gd name="GluePoint5X" fmla="*/ 5 w 34"/>
                  <a:gd name="GluePoint5Y" fmla="*/ 29 h 29"/>
                  <a:gd name="GluePoint6X" fmla="*/ 2 w 34"/>
                  <a:gd name="GluePoint6Y" fmla="*/ 25 h 29"/>
                  <a:gd name="GluePoint7X" fmla="*/ 0 w 34"/>
                  <a:gd name="GluePoint7Y" fmla="*/ 5 h 29"/>
                  <a:gd name="GluePoint8X" fmla="*/ 5 w 34"/>
                  <a:gd name="GluePoint8Y" fmla="*/ 1 h 29"/>
                  <a:gd name="GluePoint9X" fmla="*/ 18 w 34"/>
                  <a:gd name="GluePoint9Y" fmla="*/ 1 h 29"/>
                  <a:gd name="GluePoint10X" fmla="*/ 27 w 34"/>
                  <a:gd name="GluePoint10Y" fmla="*/ 0 h 29"/>
                  <a:gd name="GluePoint11X" fmla="*/ 34 w 34"/>
                  <a:gd name="GluePoint11Y" fmla="*/ 3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29">
                    <a:moveTo>
                      <a:pt x="34" y="3"/>
                    </a:moveTo>
                    <a:lnTo>
                      <a:pt x="32" y="13"/>
                    </a:lnTo>
                    <a:lnTo>
                      <a:pt x="24" y="24"/>
                    </a:lnTo>
                    <a:lnTo>
                      <a:pt x="11" y="29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5"/>
                    </a:lnTo>
                    <a:lnTo>
                      <a:pt x="5" y="1"/>
                    </a:lnTo>
                    <a:lnTo>
                      <a:pt x="18" y="1"/>
                    </a:lnTo>
                    <a:lnTo>
                      <a:pt x="27" y="0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71" name="Freeform 512"/>
              <p:cNvSpPr/>
              <p:nvPr/>
            </p:nvSpPr>
            <p:spPr>
              <a:xfrm>
                <a:off x="2824200" y="30463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8 w 8"/>
                  <a:gd name="GluePoint1Y" fmla="*/ 5 h 11"/>
                  <a:gd name="GluePoint2X" fmla="*/ 3 w 8"/>
                  <a:gd name="GluePoint2Y" fmla="*/ 11 h 11"/>
                  <a:gd name="GluePoint3X" fmla="*/ 2 w 8"/>
                  <a:gd name="GluePoint3Y" fmla="*/ 11 h 11"/>
                  <a:gd name="GluePoint4X" fmla="*/ 0 w 8"/>
                  <a:gd name="GluePoint4Y" fmla="*/ 8 h 11"/>
                  <a:gd name="GluePoint5X" fmla="*/ 3 w 8"/>
                  <a:gd name="GluePoint5Y" fmla="*/ 2 h 11"/>
                  <a:gd name="GluePoint6X" fmla="*/ 8 w 8"/>
                  <a:gd name="GluePoint6Y" fmla="*/ 0 h 11"/>
                  <a:gd name="GluePoint7X" fmla="*/ 5 w 8"/>
                  <a:gd name="GluePoint7Y" fmla="*/ 3 h 11"/>
                  <a:gd name="GluePoint8X" fmla="*/ 8 w 8"/>
                  <a:gd name="GluePoint8Y" fmla="*/ 3 h 11"/>
                  <a:gd name="GluePoint9X" fmla="*/ 8 w 8"/>
                  <a:gd name="GluePoint9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8" y="5"/>
                    </a:move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72" name="Freeform 513"/>
              <p:cNvSpPr/>
              <p:nvPr/>
            </p:nvSpPr>
            <p:spPr>
              <a:xfrm>
                <a:off x="2840040" y="30430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1 w 3"/>
                  <a:gd name="GluePoint1Y" fmla="*/ 0 h 2"/>
                  <a:gd name="GluePoint2X" fmla="*/ 3 w 3"/>
                  <a:gd name="GluePoint2Y" fmla="*/ 2 h 2"/>
                  <a:gd name="GluePoint3X" fmla="*/ 1 w 3"/>
                  <a:gd name="GluePoint3Y" fmla="*/ 2 h 2"/>
                  <a:gd name="GluePoint4X" fmla="*/ 0 w 3"/>
                  <a:gd name="GluePoint4Y" fmla="*/ 0 h 2"/>
                  <a:gd name="GluePoint5X" fmla="*/ 1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73" name="Freeform 514"/>
              <p:cNvSpPr/>
              <p:nvPr/>
            </p:nvSpPr>
            <p:spPr>
              <a:xfrm>
                <a:off x="4446720" y="1841400"/>
                <a:ext cx="29880" cy="1548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5480"/>
                  <a:gd name="textAreaBottom" fmla="*/ 15840 h 15480"/>
                  <a:gd name="GluePoint1X" fmla="*/ 6 w 19"/>
                  <a:gd name="GluePoint1Y" fmla="*/ 3 h 10"/>
                  <a:gd name="GluePoint2X" fmla="*/ 4 w 19"/>
                  <a:gd name="GluePoint2Y" fmla="*/ 3 h 10"/>
                  <a:gd name="GluePoint3X" fmla="*/ 3 w 19"/>
                  <a:gd name="GluePoint3Y" fmla="*/ 2 h 10"/>
                  <a:gd name="GluePoint4X" fmla="*/ 0 w 19"/>
                  <a:gd name="GluePoint4Y" fmla="*/ 0 h 10"/>
                  <a:gd name="GluePoint5X" fmla="*/ 0 w 19"/>
                  <a:gd name="GluePoint5Y" fmla="*/ 2 h 10"/>
                  <a:gd name="GluePoint6X" fmla="*/ 3 w 19"/>
                  <a:gd name="GluePoint6Y" fmla="*/ 2 h 10"/>
                  <a:gd name="GluePoint7X" fmla="*/ 7 w 19"/>
                  <a:gd name="GluePoint7Y" fmla="*/ 5 h 10"/>
                  <a:gd name="GluePoint8X" fmla="*/ 11 w 19"/>
                  <a:gd name="GluePoint8Y" fmla="*/ 5 h 10"/>
                  <a:gd name="GluePoint9X" fmla="*/ 19 w 19"/>
                  <a:gd name="GluePoint9Y" fmla="*/ 10 h 10"/>
                  <a:gd name="GluePoint10X" fmla="*/ 19 w 19"/>
                  <a:gd name="GluePoint10Y" fmla="*/ 10 h 10"/>
                  <a:gd name="GluePoint11X" fmla="*/ 19 w 19"/>
                  <a:gd name="GluePoint11Y" fmla="*/ 8 h 10"/>
                  <a:gd name="GluePoint12X" fmla="*/ 19 w 19"/>
                  <a:gd name="GluePoint12Y" fmla="*/ 8 h 10"/>
                  <a:gd name="GluePoint13X" fmla="*/ 19 w 19"/>
                  <a:gd name="GluePoint13Y" fmla="*/ 8 h 10"/>
                  <a:gd name="GluePoint14X" fmla="*/ 15 w 19"/>
                  <a:gd name="GluePoint14Y" fmla="*/ 6 h 10"/>
                  <a:gd name="GluePoint15X" fmla="*/ 14 w 19"/>
                  <a:gd name="GluePoint15Y" fmla="*/ 5 h 10"/>
                  <a:gd name="GluePoint16X" fmla="*/ 12 w 19"/>
                  <a:gd name="GluePoint16Y" fmla="*/ 5 h 10"/>
                  <a:gd name="GluePoint17X" fmla="*/ 9 w 19"/>
                  <a:gd name="GluePoint17Y" fmla="*/ 3 h 10"/>
                  <a:gd name="GluePoint18X" fmla="*/ 9 w 19"/>
                  <a:gd name="GluePoint18Y" fmla="*/ 2 h 10"/>
                  <a:gd name="GluePoint19X" fmla="*/ 7 w 19"/>
                  <a:gd name="GluePoint19Y" fmla="*/ 2 h 10"/>
                  <a:gd name="GluePoint20X" fmla="*/ 6 w 19"/>
                  <a:gd name="GluePoint20Y" fmla="*/ 3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9" h="10">
                    <a:moveTo>
                      <a:pt x="6" y="3"/>
                    </a:moveTo>
                    <a:lnTo>
                      <a:pt x="4" y="3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5" y="6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74" name="Freeform 515"/>
              <p:cNvSpPr/>
              <p:nvPr/>
            </p:nvSpPr>
            <p:spPr>
              <a:xfrm>
                <a:off x="2413080" y="1895400"/>
                <a:ext cx="48960" cy="1404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4040"/>
                  <a:gd name="textAreaBottom" fmla="*/ 14400 h 14040"/>
                  <a:gd name="GluePoint1X" fmla="*/ 27 w 31"/>
                  <a:gd name="GluePoint1Y" fmla="*/ 0 h 9"/>
                  <a:gd name="GluePoint2X" fmla="*/ 27 w 31"/>
                  <a:gd name="GluePoint2Y" fmla="*/ 0 h 9"/>
                  <a:gd name="GluePoint3X" fmla="*/ 21 w 31"/>
                  <a:gd name="GluePoint3Y" fmla="*/ 3 h 9"/>
                  <a:gd name="GluePoint4X" fmla="*/ 5 w 31"/>
                  <a:gd name="GluePoint4Y" fmla="*/ 5 h 9"/>
                  <a:gd name="GluePoint5X" fmla="*/ 2 w 31"/>
                  <a:gd name="GluePoint5Y" fmla="*/ 8 h 9"/>
                  <a:gd name="GluePoint6X" fmla="*/ 0 w 31"/>
                  <a:gd name="GluePoint6Y" fmla="*/ 9 h 9"/>
                  <a:gd name="GluePoint7X" fmla="*/ 4 w 31"/>
                  <a:gd name="GluePoint7Y" fmla="*/ 9 h 9"/>
                  <a:gd name="GluePoint8X" fmla="*/ 27 w 31"/>
                  <a:gd name="GluePoint8Y" fmla="*/ 3 h 9"/>
                  <a:gd name="GluePoint9X" fmla="*/ 31 w 31"/>
                  <a:gd name="GluePoint9Y" fmla="*/ 1 h 9"/>
                  <a:gd name="GluePoint10X" fmla="*/ 31 w 31"/>
                  <a:gd name="GluePoint10Y" fmla="*/ 1 h 9"/>
                  <a:gd name="GluePoint11X" fmla="*/ 27 w 31"/>
                  <a:gd name="GluePoint11Y" fmla="*/ 1 h 9"/>
                  <a:gd name="GluePoint12X" fmla="*/ 24 w 31"/>
                  <a:gd name="GluePoint12Y" fmla="*/ 3 h 9"/>
                  <a:gd name="GluePoint13X" fmla="*/ 27 w 31"/>
                  <a:gd name="GluePoint13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1" h="9">
                    <a:moveTo>
                      <a:pt x="27" y="0"/>
                    </a:moveTo>
                    <a:lnTo>
                      <a:pt x="27" y="0"/>
                    </a:lnTo>
                    <a:lnTo>
                      <a:pt x="21" y="3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27" y="3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27" y="1"/>
                    </a:lnTo>
                    <a:lnTo>
                      <a:pt x="24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75" name="Freeform 516"/>
              <p:cNvSpPr/>
              <p:nvPr/>
            </p:nvSpPr>
            <p:spPr>
              <a:xfrm>
                <a:off x="2370240" y="1568520"/>
                <a:ext cx="23400" cy="12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2240"/>
                  <a:gd name="textAreaBottom" fmla="*/ 12600 h 12240"/>
                  <a:gd name="GluePoint1X" fmla="*/ 2 w 15"/>
                  <a:gd name="GluePoint1Y" fmla="*/ 2 h 8"/>
                  <a:gd name="GluePoint2X" fmla="*/ 10 w 15"/>
                  <a:gd name="GluePoint2Y" fmla="*/ 0 h 8"/>
                  <a:gd name="GluePoint3X" fmla="*/ 15 w 15"/>
                  <a:gd name="GluePoint3Y" fmla="*/ 2 h 8"/>
                  <a:gd name="GluePoint4X" fmla="*/ 15 w 15"/>
                  <a:gd name="GluePoint4Y" fmla="*/ 8 h 8"/>
                  <a:gd name="GluePoint5X" fmla="*/ 12 w 15"/>
                  <a:gd name="GluePoint5Y" fmla="*/ 8 h 8"/>
                  <a:gd name="GluePoint6X" fmla="*/ 7 w 15"/>
                  <a:gd name="GluePoint6Y" fmla="*/ 5 h 8"/>
                  <a:gd name="GluePoint7X" fmla="*/ 0 w 15"/>
                  <a:gd name="GluePoint7Y" fmla="*/ 3 h 8"/>
                  <a:gd name="GluePoint8X" fmla="*/ 2 w 15"/>
                  <a:gd name="GluePoint8Y" fmla="*/ 2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8">
                    <a:moveTo>
                      <a:pt x="2" y="2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8"/>
                    </a:lnTo>
                    <a:lnTo>
                      <a:pt x="12" y="8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76" name="Freeform 517"/>
              <p:cNvSpPr/>
              <p:nvPr/>
            </p:nvSpPr>
            <p:spPr>
              <a:xfrm>
                <a:off x="2706840" y="1655640"/>
                <a:ext cx="48960" cy="219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21960"/>
                  <a:gd name="textAreaBottom" fmla="*/ 22320 h 21960"/>
                  <a:gd name="GluePoint1X" fmla="*/ 6 w 31"/>
                  <a:gd name="GluePoint1Y" fmla="*/ 0 h 14"/>
                  <a:gd name="GluePoint2X" fmla="*/ 22 w 31"/>
                  <a:gd name="GluePoint2Y" fmla="*/ 4 h 14"/>
                  <a:gd name="GluePoint3X" fmla="*/ 27 w 31"/>
                  <a:gd name="GluePoint3Y" fmla="*/ 8 h 14"/>
                  <a:gd name="GluePoint4X" fmla="*/ 30 w 31"/>
                  <a:gd name="GluePoint4Y" fmla="*/ 9 h 14"/>
                  <a:gd name="GluePoint5X" fmla="*/ 31 w 31"/>
                  <a:gd name="GluePoint5Y" fmla="*/ 13 h 14"/>
                  <a:gd name="GluePoint6X" fmla="*/ 23 w 31"/>
                  <a:gd name="GluePoint6Y" fmla="*/ 14 h 14"/>
                  <a:gd name="GluePoint7X" fmla="*/ 9 w 31"/>
                  <a:gd name="GluePoint7Y" fmla="*/ 9 h 14"/>
                  <a:gd name="GluePoint8X" fmla="*/ 8 w 31"/>
                  <a:gd name="GluePoint8Y" fmla="*/ 6 h 14"/>
                  <a:gd name="GluePoint9X" fmla="*/ 0 w 31"/>
                  <a:gd name="GluePoint9Y" fmla="*/ 1 h 14"/>
                  <a:gd name="GluePoint10X" fmla="*/ 0 w 31"/>
                  <a:gd name="GluePoint10Y" fmla="*/ 0 h 14"/>
                  <a:gd name="GluePoint11X" fmla="*/ 6 w 31"/>
                  <a:gd name="GluePoint11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1" h="14">
                    <a:moveTo>
                      <a:pt x="6" y="0"/>
                    </a:moveTo>
                    <a:lnTo>
                      <a:pt x="22" y="4"/>
                    </a:lnTo>
                    <a:lnTo>
                      <a:pt x="27" y="8"/>
                    </a:lnTo>
                    <a:lnTo>
                      <a:pt x="30" y="9"/>
                    </a:lnTo>
                    <a:lnTo>
                      <a:pt x="31" y="13"/>
                    </a:lnTo>
                    <a:lnTo>
                      <a:pt x="23" y="14"/>
                    </a:lnTo>
                    <a:lnTo>
                      <a:pt x="9" y="9"/>
                    </a:lnTo>
                    <a:lnTo>
                      <a:pt x="8" y="6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77" name="Freeform 518"/>
              <p:cNvSpPr/>
              <p:nvPr/>
            </p:nvSpPr>
            <p:spPr>
              <a:xfrm>
                <a:off x="2678040" y="1731960"/>
                <a:ext cx="47160" cy="2988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9880"/>
                  <a:gd name="textAreaBottom" fmla="*/ 30240 h 29880"/>
                  <a:gd name="GluePoint1X" fmla="*/ 7 w 30"/>
                  <a:gd name="GluePoint1Y" fmla="*/ 3 h 19"/>
                  <a:gd name="GluePoint2X" fmla="*/ 5 w 30"/>
                  <a:gd name="GluePoint2Y" fmla="*/ 5 h 19"/>
                  <a:gd name="GluePoint3X" fmla="*/ 8 w 30"/>
                  <a:gd name="GluePoint3Y" fmla="*/ 10 h 19"/>
                  <a:gd name="GluePoint4X" fmla="*/ 11 w 30"/>
                  <a:gd name="GluePoint4Y" fmla="*/ 10 h 19"/>
                  <a:gd name="GluePoint5X" fmla="*/ 18 w 30"/>
                  <a:gd name="GluePoint5Y" fmla="*/ 11 h 19"/>
                  <a:gd name="GluePoint6X" fmla="*/ 30 w 30"/>
                  <a:gd name="GluePoint6Y" fmla="*/ 11 h 19"/>
                  <a:gd name="GluePoint7X" fmla="*/ 30 w 30"/>
                  <a:gd name="GluePoint7Y" fmla="*/ 13 h 19"/>
                  <a:gd name="GluePoint8X" fmla="*/ 24 w 30"/>
                  <a:gd name="GluePoint8Y" fmla="*/ 14 h 19"/>
                  <a:gd name="GluePoint9X" fmla="*/ 22 w 30"/>
                  <a:gd name="GluePoint9Y" fmla="*/ 18 h 19"/>
                  <a:gd name="GluePoint10X" fmla="*/ 21 w 30"/>
                  <a:gd name="GluePoint10Y" fmla="*/ 19 h 19"/>
                  <a:gd name="GluePoint11X" fmla="*/ 18 w 30"/>
                  <a:gd name="GluePoint11Y" fmla="*/ 18 h 19"/>
                  <a:gd name="GluePoint12X" fmla="*/ 16 w 30"/>
                  <a:gd name="GluePoint12Y" fmla="*/ 14 h 19"/>
                  <a:gd name="GluePoint13X" fmla="*/ 13 w 30"/>
                  <a:gd name="GluePoint13Y" fmla="*/ 16 h 19"/>
                  <a:gd name="GluePoint14X" fmla="*/ 5 w 30"/>
                  <a:gd name="GluePoint14Y" fmla="*/ 11 h 19"/>
                  <a:gd name="GluePoint15X" fmla="*/ 3 w 30"/>
                  <a:gd name="GluePoint15Y" fmla="*/ 10 h 19"/>
                  <a:gd name="GluePoint16X" fmla="*/ 3 w 30"/>
                  <a:gd name="GluePoint16Y" fmla="*/ 8 h 19"/>
                  <a:gd name="GluePoint17X" fmla="*/ 0 w 30"/>
                  <a:gd name="GluePoint17Y" fmla="*/ 6 h 19"/>
                  <a:gd name="GluePoint18X" fmla="*/ 2 w 30"/>
                  <a:gd name="GluePoint18Y" fmla="*/ 5 h 19"/>
                  <a:gd name="GluePoint19X" fmla="*/ 8 w 30"/>
                  <a:gd name="GluePoint19Y" fmla="*/ 0 h 19"/>
                  <a:gd name="GluePoint20X" fmla="*/ 7 w 30"/>
                  <a:gd name="GluePoint20Y" fmla="*/ 3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0" h="19">
                    <a:moveTo>
                      <a:pt x="7" y="3"/>
                    </a:moveTo>
                    <a:lnTo>
                      <a:pt x="5" y="5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8" y="11"/>
                    </a:lnTo>
                    <a:lnTo>
                      <a:pt x="30" y="11"/>
                    </a:lnTo>
                    <a:lnTo>
                      <a:pt x="30" y="13"/>
                    </a:lnTo>
                    <a:lnTo>
                      <a:pt x="24" y="14"/>
                    </a:lnTo>
                    <a:lnTo>
                      <a:pt x="22" y="18"/>
                    </a:lnTo>
                    <a:lnTo>
                      <a:pt x="21" y="19"/>
                    </a:lnTo>
                    <a:lnTo>
                      <a:pt x="18" y="18"/>
                    </a:lnTo>
                    <a:lnTo>
                      <a:pt x="16" y="14"/>
                    </a:lnTo>
                    <a:lnTo>
                      <a:pt x="13" y="16"/>
                    </a:lnTo>
                    <a:lnTo>
                      <a:pt x="5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8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78" name="Freeform 519"/>
              <p:cNvSpPr/>
              <p:nvPr/>
            </p:nvSpPr>
            <p:spPr>
              <a:xfrm>
                <a:off x="2733840" y="1733400"/>
                <a:ext cx="37800" cy="3924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39240"/>
                  <a:gd name="textAreaBottom" fmla="*/ 39600 h 39240"/>
                  <a:gd name="GluePoint1X" fmla="*/ 18 w 24"/>
                  <a:gd name="GluePoint1Y" fmla="*/ 0 h 25"/>
                  <a:gd name="GluePoint2X" fmla="*/ 18 w 24"/>
                  <a:gd name="GluePoint2Y" fmla="*/ 0 h 25"/>
                  <a:gd name="GluePoint3X" fmla="*/ 18 w 24"/>
                  <a:gd name="GluePoint3Y" fmla="*/ 2 h 25"/>
                  <a:gd name="GluePoint4X" fmla="*/ 3 w 24"/>
                  <a:gd name="GluePoint4Y" fmla="*/ 15 h 25"/>
                  <a:gd name="GluePoint5X" fmla="*/ 0 w 24"/>
                  <a:gd name="GluePoint5Y" fmla="*/ 21 h 25"/>
                  <a:gd name="GluePoint6X" fmla="*/ 2 w 24"/>
                  <a:gd name="GluePoint6Y" fmla="*/ 25 h 25"/>
                  <a:gd name="GluePoint7X" fmla="*/ 13 w 24"/>
                  <a:gd name="GluePoint7Y" fmla="*/ 25 h 25"/>
                  <a:gd name="GluePoint8X" fmla="*/ 24 w 24"/>
                  <a:gd name="GluePoint8Y" fmla="*/ 18 h 25"/>
                  <a:gd name="GluePoint9X" fmla="*/ 22 w 24"/>
                  <a:gd name="GluePoint9Y" fmla="*/ 17 h 25"/>
                  <a:gd name="GluePoint10X" fmla="*/ 24 w 24"/>
                  <a:gd name="GluePoint10Y" fmla="*/ 13 h 25"/>
                  <a:gd name="GluePoint11X" fmla="*/ 22 w 24"/>
                  <a:gd name="GluePoint11Y" fmla="*/ 13 h 25"/>
                  <a:gd name="GluePoint12X" fmla="*/ 19 w 24"/>
                  <a:gd name="GluePoint12Y" fmla="*/ 15 h 25"/>
                  <a:gd name="GluePoint13X" fmla="*/ 19 w 24"/>
                  <a:gd name="GluePoint13Y" fmla="*/ 13 h 25"/>
                  <a:gd name="GluePoint14X" fmla="*/ 13 w 24"/>
                  <a:gd name="GluePoint14Y" fmla="*/ 15 h 25"/>
                  <a:gd name="GluePoint15X" fmla="*/ 16 w 24"/>
                  <a:gd name="GluePoint15Y" fmla="*/ 12 h 25"/>
                  <a:gd name="GluePoint16X" fmla="*/ 16 w 24"/>
                  <a:gd name="GluePoint16Y" fmla="*/ 12 h 25"/>
                  <a:gd name="GluePoint17X" fmla="*/ 21 w 24"/>
                  <a:gd name="GluePoint17Y" fmla="*/ 4 h 25"/>
                  <a:gd name="GluePoint18X" fmla="*/ 21 w 24"/>
                  <a:gd name="GluePoint18Y" fmla="*/ 0 h 25"/>
                  <a:gd name="GluePoint19X" fmla="*/ 18 w 24"/>
                  <a:gd name="GluePoint19Y" fmla="*/ 0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24" h="25">
                    <a:moveTo>
                      <a:pt x="18" y="0"/>
                    </a:moveTo>
                    <a:lnTo>
                      <a:pt x="18" y="0"/>
                    </a:lnTo>
                    <a:lnTo>
                      <a:pt x="18" y="2"/>
                    </a:lnTo>
                    <a:lnTo>
                      <a:pt x="3" y="15"/>
                    </a:lnTo>
                    <a:lnTo>
                      <a:pt x="0" y="21"/>
                    </a:lnTo>
                    <a:lnTo>
                      <a:pt x="2" y="25"/>
                    </a:lnTo>
                    <a:lnTo>
                      <a:pt x="13" y="25"/>
                    </a:lnTo>
                    <a:lnTo>
                      <a:pt x="24" y="18"/>
                    </a:lnTo>
                    <a:lnTo>
                      <a:pt x="22" y="17"/>
                    </a:lnTo>
                    <a:lnTo>
                      <a:pt x="24" y="13"/>
                    </a:lnTo>
                    <a:lnTo>
                      <a:pt x="22" y="13"/>
                    </a:lnTo>
                    <a:lnTo>
                      <a:pt x="19" y="15"/>
                    </a:lnTo>
                    <a:lnTo>
                      <a:pt x="19" y="13"/>
                    </a:lnTo>
                    <a:lnTo>
                      <a:pt x="13" y="15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79" name="Freeform 520"/>
              <p:cNvSpPr/>
              <p:nvPr/>
            </p:nvSpPr>
            <p:spPr>
              <a:xfrm>
                <a:off x="2793960" y="1609560"/>
                <a:ext cx="144000" cy="13464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34640"/>
                  <a:gd name="textAreaBottom" fmla="*/ 135000 h 134640"/>
                  <a:gd name="GluePoint1X" fmla="*/ 88 w 91"/>
                  <a:gd name="GluePoint1Y" fmla="*/ 38 h 85"/>
                  <a:gd name="GluePoint2X" fmla="*/ 76 w 91"/>
                  <a:gd name="GluePoint2Y" fmla="*/ 38 h 85"/>
                  <a:gd name="GluePoint3X" fmla="*/ 62 w 91"/>
                  <a:gd name="GluePoint3Y" fmla="*/ 40 h 85"/>
                  <a:gd name="GluePoint4X" fmla="*/ 62 w 91"/>
                  <a:gd name="GluePoint4Y" fmla="*/ 37 h 85"/>
                  <a:gd name="GluePoint5X" fmla="*/ 57 w 91"/>
                  <a:gd name="GluePoint5Y" fmla="*/ 33 h 85"/>
                  <a:gd name="GluePoint6X" fmla="*/ 64 w 91"/>
                  <a:gd name="GluePoint6Y" fmla="*/ 29 h 85"/>
                  <a:gd name="GluePoint7X" fmla="*/ 57 w 91"/>
                  <a:gd name="GluePoint7Y" fmla="*/ 25 h 85"/>
                  <a:gd name="GluePoint8X" fmla="*/ 46 w 91"/>
                  <a:gd name="GluePoint8Y" fmla="*/ 33 h 85"/>
                  <a:gd name="GluePoint9X" fmla="*/ 48 w 91"/>
                  <a:gd name="GluePoint9Y" fmla="*/ 27 h 85"/>
                  <a:gd name="GluePoint10X" fmla="*/ 59 w 91"/>
                  <a:gd name="GluePoint10Y" fmla="*/ 13 h 85"/>
                  <a:gd name="GluePoint11X" fmla="*/ 64 w 91"/>
                  <a:gd name="GluePoint11Y" fmla="*/ 13 h 85"/>
                  <a:gd name="GluePoint12X" fmla="*/ 65 w 91"/>
                  <a:gd name="GluePoint12Y" fmla="*/ 6 h 85"/>
                  <a:gd name="GluePoint13X" fmla="*/ 69 w 91"/>
                  <a:gd name="GluePoint13Y" fmla="*/ 5 h 85"/>
                  <a:gd name="GluePoint14X" fmla="*/ 72 w 91"/>
                  <a:gd name="GluePoint14Y" fmla="*/ 0 h 85"/>
                  <a:gd name="GluePoint15X" fmla="*/ 56 w 91"/>
                  <a:gd name="GluePoint15Y" fmla="*/ 5 h 85"/>
                  <a:gd name="GluePoint16X" fmla="*/ 49 w 91"/>
                  <a:gd name="GluePoint16Y" fmla="*/ 9 h 85"/>
                  <a:gd name="GluePoint17X" fmla="*/ 43 w 91"/>
                  <a:gd name="GluePoint17Y" fmla="*/ 16 h 85"/>
                  <a:gd name="GluePoint18X" fmla="*/ 40 w 91"/>
                  <a:gd name="GluePoint18Y" fmla="*/ 22 h 85"/>
                  <a:gd name="GluePoint19X" fmla="*/ 37 w 91"/>
                  <a:gd name="GluePoint19Y" fmla="*/ 25 h 85"/>
                  <a:gd name="GluePoint20X" fmla="*/ 30 w 91"/>
                  <a:gd name="GluePoint20Y" fmla="*/ 35 h 85"/>
                  <a:gd name="GluePoint21X" fmla="*/ 24 w 91"/>
                  <a:gd name="GluePoint21Y" fmla="*/ 40 h 85"/>
                  <a:gd name="GluePoint22X" fmla="*/ 26 w 91"/>
                  <a:gd name="GluePoint22Y" fmla="*/ 43 h 85"/>
                  <a:gd name="GluePoint23X" fmla="*/ 15 w 91"/>
                  <a:gd name="GluePoint23Y" fmla="*/ 50 h 85"/>
                  <a:gd name="GluePoint24X" fmla="*/ 13 w 91"/>
                  <a:gd name="GluePoint24Y" fmla="*/ 50 h 85"/>
                  <a:gd name="GluePoint25X" fmla="*/ 16 w 91"/>
                  <a:gd name="GluePoint25Y" fmla="*/ 53 h 85"/>
                  <a:gd name="GluePoint26X" fmla="*/ 2 w 91"/>
                  <a:gd name="GluePoint26Y" fmla="*/ 64 h 85"/>
                  <a:gd name="GluePoint27X" fmla="*/ 2 w 91"/>
                  <a:gd name="GluePoint27Y" fmla="*/ 69 h 85"/>
                  <a:gd name="GluePoint28X" fmla="*/ 18 w 91"/>
                  <a:gd name="GluePoint28Y" fmla="*/ 67 h 85"/>
                  <a:gd name="GluePoint29X" fmla="*/ 43 w 91"/>
                  <a:gd name="GluePoint29Y" fmla="*/ 67 h 85"/>
                  <a:gd name="GluePoint30X" fmla="*/ 48 w 91"/>
                  <a:gd name="GluePoint30Y" fmla="*/ 67 h 85"/>
                  <a:gd name="GluePoint31X" fmla="*/ 51 w 91"/>
                  <a:gd name="GluePoint31Y" fmla="*/ 70 h 85"/>
                  <a:gd name="GluePoint32X" fmla="*/ 62 w 91"/>
                  <a:gd name="GluePoint32Y" fmla="*/ 69 h 85"/>
                  <a:gd name="GluePoint33X" fmla="*/ 51 w 91"/>
                  <a:gd name="GluePoint33Y" fmla="*/ 77 h 85"/>
                  <a:gd name="GluePoint34X" fmla="*/ 43 w 91"/>
                  <a:gd name="GluePoint34Y" fmla="*/ 80 h 85"/>
                  <a:gd name="GluePoint35X" fmla="*/ 53 w 91"/>
                  <a:gd name="GluePoint35Y" fmla="*/ 80 h 85"/>
                  <a:gd name="GluePoint36X" fmla="*/ 65 w 91"/>
                  <a:gd name="GluePoint36Y" fmla="*/ 72 h 85"/>
                  <a:gd name="GluePoint37X" fmla="*/ 73 w 91"/>
                  <a:gd name="GluePoint37Y" fmla="*/ 62 h 85"/>
                  <a:gd name="GluePoint38X" fmla="*/ 67 w 91"/>
                  <a:gd name="GluePoint38Y" fmla="*/ 82 h 85"/>
                  <a:gd name="GluePoint39X" fmla="*/ 76 w 91"/>
                  <a:gd name="GluePoint39Y" fmla="*/ 75 h 85"/>
                  <a:gd name="GluePoint40X" fmla="*/ 73 w 91"/>
                  <a:gd name="GluePoint40Y" fmla="*/ 83 h 85"/>
                  <a:gd name="GluePoint41X" fmla="*/ 78 w 91"/>
                  <a:gd name="GluePoint41Y" fmla="*/ 83 h 85"/>
                  <a:gd name="GluePoint42X" fmla="*/ 89 w 91"/>
                  <a:gd name="GluePoint42Y" fmla="*/ 70 h 85"/>
                  <a:gd name="GluePoint43X" fmla="*/ 89 w 91"/>
                  <a:gd name="GluePoint43Y" fmla="*/ 66 h 85"/>
                  <a:gd name="GluePoint44X" fmla="*/ 83 w 91"/>
                  <a:gd name="GluePoint44Y" fmla="*/ 70 h 85"/>
                  <a:gd name="GluePoint45X" fmla="*/ 91 w 91"/>
                  <a:gd name="GluePoint45Y" fmla="*/ 58 h 85"/>
                  <a:gd name="GluePoint46X" fmla="*/ 80 w 91"/>
                  <a:gd name="GluePoint46Y" fmla="*/ 67 h 85"/>
                  <a:gd name="GluePoint47X" fmla="*/ 76 w 91"/>
                  <a:gd name="GluePoint47Y" fmla="*/ 66 h 85"/>
                  <a:gd name="GluePoint48X" fmla="*/ 76 w 91"/>
                  <a:gd name="GluePoint48Y" fmla="*/ 58 h 85"/>
                  <a:gd name="GluePoint49X" fmla="*/ 89 w 91"/>
                  <a:gd name="GluePoint49Y" fmla="*/ 50 h 85"/>
                  <a:gd name="GluePoint50X" fmla="*/ 76 w 91"/>
                  <a:gd name="GluePoint50Y" fmla="*/ 53 h 85"/>
                  <a:gd name="GluePoint51X" fmla="*/ 78 w 91"/>
                  <a:gd name="GluePoint51Y" fmla="*/ 48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1" h="85">
                    <a:moveTo>
                      <a:pt x="88" y="40"/>
                    </a:moveTo>
                    <a:lnTo>
                      <a:pt x="88" y="38"/>
                    </a:lnTo>
                    <a:lnTo>
                      <a:pt x="81" y="37"/>
                    </a:lnTo>
                    <a:lnTo>
                      <a:pt x="76" y="38"/>
                    </a:lnTo>
                    <a:lnTo>
                      <a:pt x="75" y="35"/>
                    </a:lnTo>
                    <a:lnTo>
                      <a:pt x="62" y="40"/>
                    </a:lnTo>
                    <a:lnTo>
                      <a:pt x="67" y="35"/>
                    </a:lnTo>
                    <a:lnTo>
                      <a:pt x="62" y="37"/>
                    </a:lnTo>
                    <a:lnTo>
                      <a:pt x="56" y="37"/>
                    </a:lnTo>
                    <a:lnTo>
                      <a:pt x="57" y="33"/>
                    </a:lnTo>
                    <a:lnTo>
                      <a:pt x="54" y="33"/>
                    </a:lnTo>
                    <a:lnTo>
                      <a:pt x="64" y="29"/>
                    </a:lnTo>
                    <a:lnTo>
                      <a:pt x="56" y="27"/>
                    </a:lnTo>
                    <a:lnTo>
                      <a:pt x="57" y="25"/>
                    </a:lnTo>
                    <a:lnTo>
                      <a:pt x="56" y="25"/>
                    </a:lnTo>
                    <a:lnTo>
                      <a:pt x="46" y="33"/>
                    </a:lnTo>
                    <a:lnTo>
                      <a:pt x="45" y="32"/>
                    </a:lnTo>
                    <a:lnTo>
                      <a:pt x="48" y="27"/>
                    </a:lnTo>
                    <a:lnTo>
                      <a:pt x="57" y="17"/>
                    </a:lnTo>
                    <a:lnTo>
                      <a:pt x="59" y="13"/>
                    </a:lnTo>
                    <a:lnTo>
                      <a:pt x="61" y="14"/>
                    </a:lnTo>
                    <a:lnTo>
                      <a:pt x="64" y="13"/>
                    </a:lnTo>
                    <a:lnTo>
                      <a:pt x="67" y="8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9" y="5"/>
                    </a:lnTo>
                    <a:lnTo>
                      <a:pt x="72" y="1"/>
                    </a:lnTo>
                    <a:lnTo>
                      <a:pt x="72" y="0"/>
                    </a:lnTo>
                    <a:lnTo>
                      <a:pt x="62" y="1"/>
                    </a:lnTo>
                    <a:lnTo>
                      <a:pt x="56" y="5"/>
                    </a:lnTo>
                    <a:lnTo>
                      <a:pt x="53" y="8"/>
                    </a:lnTo>
                    <a:lnTo>
                      <a:pt x="49" y="9"/>
                    </a:lnTo>
                    <a:lnTo>
                      <a:pt x="48" y="13"/>
                    </a:lnTo>
                    <a:lnTo>
                      <a:pt x="43" y="16"/>
                    </a:lnTo>
                    <a:lnTo>
                      <a:pt x="45" y="17"/>
                    </a:lnTo>
                    <a:lnTo>
                      <a:pt x="40" y="22"/>
                    </a:lnTo>
                    <a:lnTo>
                      <a:pt x="40" y="24"/>
                    </a:lnTo>
                    <a:lnTo>
                      <a:pt x="37" y="25"/>
                    </a:lnTo>
                    <a:lnTo>
                      <a:pt x="30" y="32"/>
                    </a:lnTo>
                    <a:lnTo>
                      <a:pt x="30" y="35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26" y="40"/>
                    </a:lnTo>
                    <a:lnTo>
                      <a:pt x="26" y="43"/>
                    </a:lnTo>
                    <a:lnTo>
                      <a:pt x="21" y="43"/>
                    </a:lnTo>
                    <a:lnTo>
                      <a:pt x="15" y="50"/>
                    </a:lnTo>
                    <a:lnTo>
                      <a:pt x="13" y="51"/>
                    </a:lnTo>
                    <a:lnTo>
                      <a:pt x="13" y="50"/>
                    </a:lnTo>
                    <a:lnTo>
                      <a:pt x="8" y="53"/>
                    </a:lnTo>
                    <a:lnTo>
                      <a:pt x="16" y="53"/>
                    </a:lnTo>
                    <a:lnTo>
                      <a:pt x="16" y="54"/>
                    </a:lnTo>
                    <a:lnTo>
                      <a:pt x="2" y="64"/>
                    </a:lnTo>
                    <a:lnTo>
                      <a:pt x="0" y="67"/>
                    </a:lnTo>
                    <a:lnTo>
                      <a:pt x="2" y="69"/>
                    </a:lnTo>
                    <a:lnTo>
                      <a:pt x="5" y="69"/>
                    </a:lnTo>
                    <a:lnTo>
                      <a:pt x="18" y="67"/>
                    </a:lnTo>
                    <a:lnTo>
                      <a:pt x="35" y="69"/>
                    </a:lnTo>
                    <a:lnTo>
                      <a:pt x="43" y="67"/>
                    </a:lnTo>
                    <a:lnTo>
                      <a:pt x="49" y="64"/>
                    </a:lnTo>
                    <a:lnTo>
                      <a:pt x="48" y="67"/>
                    </a:lnTo>
                    <a:lnTo>
                      <a:pt x="43" y="70"/>
                    </a:lnTo>
                    <a:lnTo>
                      <a:pt x="51" y="70"/>
                    </a:lnTo>
                    <a:lnTo>
                      <a:pt x="56" y="67"/>
                    </a:lnTo>
                    <a:lnTo>
                      <a:pt x="62" y="69"/>
                    </a:lnTo>
                    <a:lnTo>
                      <a:pt x="54" y="72"/>
                    </a:lnTo>
                    <a:lnTo>
                      <a:pt x="51" y="77"/>
                    </a:lnTo>
                    <a:lnTo>
                      <a:pt x="45" y="78"/>
                    </a:lnTo>
                    <a:lnTo>
                      <a:pt x="43" y="80"/>
                    </a:lnTo>
                    <a:lnTo>
                      <a:pt x="46" y="80"/>
                    </a:lnTo>
                    <a:lnTo>
                      <a:pt x="53" y="80"/>
                    </a:lnTo>
                    <a:lnTo>
                      <a:pt x="61" y="72"/>
                    </a:lnTo>
                    <a:lnTo>
                      <a:pt x="65" y="72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2" y="72"/>
                    </a:lnTo>
                    <a:lnTo>
                      <a:pt x="67" y="82"/>
                    </a:lnTo>
                    <a:lnTo>
                      <a:pt x="69" y="82"/>
                    </a:lnTo>
                    <a:lnTo>
                      <a:pt x="76" y="75"/>
                    </a:lnTo>
                    <a:lnTo>
                      <a:pt x="76" y="77"/>
                    </a:lnTo>
                    <a:lnTo>
                      <a:pt x="73" y="83"/>
                    </a:lnTo>
                    <a:lnTo>
                      <a:pt x="75" y="85"/>
                    </a:lnTo>
                    <a:lnTo>
                      <a:pt x="78" y="83"/>
                    </a:lnTo>
                    <a:lnTo>
                      <a:pt x="81" y="83"/>
                    </a:lnTo>
                    <a:lnTo>
                      <a:pt x="89" y="70"/>
                    </a:lnTo>
                    <a:lnTo>
                      <a:pt x="91" y="67"/>
                    </a:lnTo>
                    <a:lnTo>
                      <a:pt x="89" y="66"/>
                    </a:lnTo>
                    <a:lnTo>
                      <a:pt x="84" y="70"/>
                    </a:lnTo>
                    <a:lnTo>
                      <a:pt x="83" y="70"/>
                    </a:lnTo>
                    <a:lnTo>
                      <a:pt x="84" y="67"/>
                    </a:lnTo>
                    <a:lnTo>
                      <a:pt x="91" y="58"/>
                    </a:lnTo>
                    <a:lnTo>
                      <a:pt x="84" y="61"/>
                    </a:lnTo>
                    <a:lnTo>
                      <a:pt x="80" y="67"/>
                    </a:lnTo>
                    <a:lnTo>
                      <a:pt x="78" y="67"/>
                    </a:lnTo>
                    <a:lnTo>
                      <a:pt x="76" y="66"/>
                    </a:lnTo>
                    <a:lnTo>
                      <a:pt x="78" y="61"/>
                    </a:lnTo>
                    <a:lnTo>
                      <a:pt x="76" y="58"/>
                    </a:lnTo>
                    <a:lnTo>
                      <a:pt x="88" y="54"/>
                    </a:lnTo>
                    <a:lnTo>
                      <a:pt x="89" y="50"/>
                    </a:lnTo>
                    <a:lnTo>
                      <a:pt x="81" y="53"/>
                    </a:lnTo>
                    <a:lnTo>
                      <a:pt x="76" y="53"/>
                    </a:lnTo>
                    <a:lnTo>
                      <a:pt x="81" y="50"/>
                    </a:lnTo>
                    <a:lnTo>
                      <a:pt x="78" y="48"/>
                    </a:lnTo>
                    <a:lnTo>
                      <a:pt x="88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80" name="Freeform 521"/>
              <p:cNvSpPr/>
              <p:nvPr/>
            </p:nvSpPr>
            <p:spPr>
              <a:xfrm>
                <a:off x="2330280" y="2038320"/>
                <a:ext cx="9000" cy="219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1960"/>
                  <a:gd name="textAreaBottom" fmla="*/ 22320 h 21960"/>
                  <a:gd name="GluePoint1X" fmla="*/ 0 w 6"/>
                  <a:gd name="GluePoint1Y" fmla="*/ 14 h 14"/>
                  <a:gd name="GluePoint2X" fmla="*/ 3 w 6"/>
                  <a:gd name="GluePoint2Y" fmla="*/ 14 h 14"/>
                  <a:gd name="GluePoint3X" fmla="*/ 6 w 6"/>
                  <a:gd name="GluePoint3Y" fmla="*/ 6 h 14"/>
                  <a:gd name="GluePoint4X" fmla="*/ 5 w 6"/>
                  <a:gd name="GluePoint4Y" fmla="*/ 0 h 14"/>
                  <a:gd name="GluePoint5X" fmla="*/ 5 w 6"/>
                  <a:gd name="GluePoint5Y" fmla="*/ 6 h 14"/>
                  <a:gd name="GluePoint6X" fmla="*/ 3 w 6"/>
                  <a:gd name="GluePoint6Y" fmla="*/ 13 h 14"/>
                  <a:gd name="GluePoint7X" fmla="*/ 0 w 6"/>
                  <a:gd name="GluePoint7Y" fmla="*/ 14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4">
                    <a:moveTo>
                      <a:pt x="0" y="14"/>
                    </a:moveTo>
                    <a:lnTo>
                      <a:pt x="3" y="14"/>
                    </a:lnTo>
                    <a:lnTo>
                      <a:pt x="6" y="6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3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81" name="Freeform 522"/>
              <p:cNvSpPr/>
              <p:nvPr/>
            </p:nvSpPr>
            <p:spPr>
              <a:xfrm>
                <a:off x="2155680" y="23414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82" name="Freeform 523"/>
              <p:cNvSpPr/>
              <p:nvPr/>
            </p:nvSpPr>
            <p:spPr>
              <a:xfrm>
                <a:off x="2149560" y="234936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0 w 3"/>
                  <a:gd name="GluePoint2Y" fmla="*/ 2 h 2"/>
                  <a:gd name="GluePoint3X" fmla="*/ 3 w 3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83" name="Freeform 524"/>
              <p:cNvSpPr/>
              <p:nvPr/>
            </p:nvSpPr>
            <p:spPr>
              <a:xfrm>
                <a:off x="2125800" y="23526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8 w 8"/>
                  <a:gd name="GluePoint1Y" fmla="*/ 1 h 3"/>
                  <a:gd name="GluePoint2X" fmla="*/ 0 w 8"/>
                  <a:gd name="GluePoint2Y" fmla="*/ 3 h 3"/>
                  <a:gd name="GluePoint3X" fmla="*/ 7 w 8"/>
                  <a:gd name="GluePoint3Y" fmla="*/ 0 h 3"/>
                  <a:gd name="GluePoint4X" fmla="*/ 8 w 8"/>
                  <a:gd name="GluePoint4Y" fmla="*/ 0 h 3"/>
                  <a:gd name="GluePoint5X" fmla="*/ 8 w 8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8" y="1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84" name="Freeform 525"/>
              <p:cNvSpPr/>
              <p:nvPr/>
            </p:nvSpPr>
            <p:spPr>
              <a:xfrm>
                <a:off x="2489040" y="188748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0 w 5"/>
                  <a:gd name="GluePoint1Y" fmla="*/ 2 h 2"/>
                  <a:gd name="GluePoint2X" fmla="*/ 5 w 5"/>
                  <a:gd name="GluePoint2Y" fmla="*/ 2 h 2"/>
                  <a:gd name="GluePoint3X" fmla="*/ 5 w 5"/>
                  <a:gd name="GluePoint3Y" fmla="*/ 0 h 2"/>
                  <a:gd name="GluePoint4X" fmla="*/ 3 w 5"/>
                  <a:gd name="GluePoint4Y" fmla="*/ 0 h 2"/>
                  <a:gd name="GluePoint5X" fmla="*/ 0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0" y="2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85" name="Freeform 526"/>
              <p:cNvSpPr/>
              <p:nvPr/>
            </p:nvSpPr>
            <p:spPr>
              <a:xfrm>
                <a:off x="2502000" y="1887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3 h 3"/>
                  <a:gd name="GluePoint2X" fmla="*/ 3 w 3"/>
                  <a:gd name="GluePoint2Y" fmla="*/ 3 h 3"/>
                  <a:gd name="GluePoint3X" fmla="*/ 3 w 3"/>
                  <a:gd name="GluePoint3Y" fmla="*/ 3 h 3"/>
                  <a:gd name="GluePoint4X" fmla="*/ 3 w 3"/>
                  <a:gd name="GluePoint4Y" fmla="*/ 0 h 3"/>
                  <a:gd name="GluePoint5X" fmla="*/ 2 w 3"/>
                  <a:gd name="GluePoint5Y" fmla="*/ 3 h 3"/>
                  <a:gd name="GluePoint6X" fmla="*/ 0 w 3"/>
                  <a:gd name="GluePoint6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86" name="Freeform 527"/>
              <p:cNvSpPr/>
              <p:nvPr/>
            </p:nvSpPr>
            <p:spPr>
              <a:xfrm>
                <a:off x="2554200" y="181116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1 h 3"/>
                  <a:gd name="GluePoint2X" fmla="*/ 0 w 2"/>
                  <a:gd name="GluePoint2Y" fmla="*/ 3 h 3"/>
                  <a:gd name="GluePoint3X" fmla="*/ 2 w 2"/>
                  <a:gd name="GluePoint3Y" fmla="*/ 1 h 3"/>
                  <a:gd name="GluePoint4X" fmla="*/ 2 w 2"/>
                  <a:gd name="GluePoint4Y" fmla="*/ 0 h 3"/>
                  <a:gd name="GluePoint5X" fmla="*/ 0 w 2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1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87" name="Freeform 528"/>
              <p:cNvSpPr/>
              <p:nvPr/>
            </p:nvSpPr>
            <p:spPr>
              <a:xfrm>
                <a:off x="2560680" y="18082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88" name="Freeform 529"/>
              <p:cNvSpPr/>
              <p:nvPr/>
            </p:nvSpPr>
            <p:spPr>
              <a:xfrm>
                <a:off x="2560680" y="181620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0"/>
                  <a:gd name="GluePoint2X" fmla="*/ 0 w 1"/>
                  <a:gd name="GluePoint2Y" fmla="*/ 0 h 0"/>
                  <a:gd name="GluePoint3X" fmla="*/ 1 w 1"/>
                  <a:gd name="GluePoint3Y" fmla="*/ 0 h 0"/>
                  <a:gd name="GluePoint4X" fmla="*/ 0 w 1"/>
                  <a:gd name="GluePoint4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0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89" name="Freeform 530"/>
              <p:cNvSpPr/>
              <p:nvPr/>
            </p:nvSpPr>
            <p:spPr>
              <a:xfrm>
                <a:off x="2603520" y="17953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2 h 3"/>
                  <a:gd name="GluePoint4X" fmla="*/ 3 w 3"/>
                  <a:gd name="GluePoint4Y" fmla="*/ 0 h 3"/>
                  <a:gd name="GluePoint5X" fmla="*/ 3 w 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90" name="Freeform 531"/>
              <p:cNvSpPr/>
              <p:nvPr/>
            </p:nvSpPr>
            <p:spPr>
              <a:xfrm>
                <a:off x="1782720" y="2255760"/>
                <a:ext cx="17280" cy="14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4040"/>
                  <a:gd name="textAreaBottom" fmla="*/ 14400 h 14040"/>
                  <a:gd name="GluePoint1X" fmla="*/ 3 w 11"/>
                  <a:gd name="GluePoint1Y" fmla="*/ 4 h 9"/>
                  <a:gd name="GluePoint2X" fmla="*/ 11 w 11"/>
                  <a:gd name="GluePoint2Y" fmla="*/ 0 h 9"/>
                  <a:gd name="GluePoint3X" fmla="*/ 2 w 11"/>
                  <a:gd name="GluePoint3Y" fmla="*/ 9 h 9"/>
                  <a:gd name="GluePoint4X" fmla="*/ 0 w 11"/>
                  <a:gd name="GluePoint4Y" fmla="*/ 9 h 9"/>
                  <a:gd name="GluePoint5X" fmla="*/ 3 w 11"/>
                  <a:gd name="GluePoint5Y" fmla="*/ 4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9">
                    <a:moveTo>
                      <a:pt x="3" y="4"/>
                    </a:moveTo>
                    <a:lnTo>
                      <a:pt x="11" y="0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91" name="Freeform 532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92" name="Freeform 533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93" name="Freeform 534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94" name="Freeform 535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95" name="Freeform 536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96" name="Freeform 537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97" name="Freeform 538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98" name="Freeform 539"/>
              <p:cNvSpPr/>
              <p:nvPr/>
            </p:nvSpPr>
            <p:spPr>
              <a:xfrm>
                <a:off x="1370160" y="1630440"/>
                <a:ext cx="64800" cy="6804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68040"/>
                  <a:gd name="textAreaBottom" fmla="*/ 68400 h 68040"/>
                  <a:gd name="GluePoint1X" fmla="*/ 6 w 41"/>
                  <a:gd name="GluePoint1Y" fmla="*/ 8 h 43"/>
                  <a:gd name="GluePoint2X" fmla="*/ 9 w 41"/>
                  <a:gd name="GluePoint2Y" fmla="*/ 3 h 43"/>
                  <a:gd name="GluePoint3X" fmla="*/ 5 w 41"/>
                  <a:gd name="GluePoint3Y" fmla="*/ 3 h 43"/>
                  <a:gd name="GluePoint4X" fmla="*/ 1 w 41"/>
                  <a:gd name="GluePoint4Y" fmla="*/ 4 h 43"/>
                  <a:gd name="GluePoint5X" fmla="*/ 0 w 41"/>
                  <a:gd name="GluePoint5Y" fmla="*/ 3 h 43"/>
                  <a:gd name="GluePoint6X" fmla="*/ 1 w 41"/>
                  <a:gd name="GluePoint6Y" fmla="*/ 1 h 43"/>
                  <a:gd name="GluePoint7X" fmla="*/ 6 w 41"/>
                  <a:gd name="GluePoint7Y" fmla="*/ 0 h 43"/>
                  <a:gd name="GluePoint8X" fmla="*/ 32 w 41"/>
                  <a:gd name="GluePoint8Y" fmla="*/ 8 h 43"/>
                  <a:gd name="GluePoint9X" fmla="*/ 33 w 41"/>
                  <a:gd name="GluePoint9Y" fmla="*/ 19 h 43"/>
                  <a:gd name="GluePoint10X" fmla="*/ 33 w 41"/>
                  <a:gd name="GluePoint10Y" fmla="*/ 22 h 43"/>
                  <a:gd name="GluePoint11X" fmla="*/ 41 w 41"/>
                  <a:gd name="GluePoint11Y" fmla="*/ 30 h 43"/>
                  <a:gd name="GluePoint12X" fmla="*/ 40 w 41"/>
                  <a:gd name="GluePoint12Y" fmla="*/ 37 h 43"/>
                  <a:gd name="GluePoint13X" fmla="*/ 41 w 41"/>
                  <a:gd name="GluePoint13Y" fmla="*/ 37 h 43"/>
                  <a:gd name="GluePoint14X" fmla="*/ 41 w 41"/>
                  <a:gd name="GluePoint14Y" fmla="*/ 40 h 43"/>
                  <a:gd name="GluePoint15X" fmla="*/ 35 w 41"/>
                  <a:gd name="GluePoint15Y" fmla="*/ 43 h 43"/>
                  <a:gd name="GluePoint16X" fmla="*/ 24 w 41"/>
                  <a:gd name="GluePoint16Y" fmla="*/ 37 h 43"/>
                  <a:gd name="GluePoint17X" fmla="*/ 27 w 41"/>
                  <a:gd name="GluePoint17Y" fmla="*/ 35 h 43"/>
                  <a:gd name="GluePoint18X" fmla="*/ 22 w 41"/>
                  <a:gd name="GluePoint18Y" fmla="*/ 37 h 43"/>
                  <a:gd name="GluePoint19X" fmla="*/ 22 w 41"/>
                  <a:gd name="GluePoint19Y" fmla="*/ 33 h 43"/>
                  <a:gd name="GluePoint20X" fmla="*/ 25 w 41"/>
                  <a:gd name="GluePoint20Y" fmla="*/ 32 h 43"/>
                  <a:gd name="GluePoint21X" fmla="*/ 17 w 41"/>
                  <a:gd name="GluePoint21Y" fmla="*/ 32 h 43"/>
                  <a:gd name="GluePoint22X" fmla="*/ 16 w 41"/>
                  <a:gd name="GluePoint22Y" fmla="*/ 30 h 43"/>
                  <a:gd name="GluePoint23X" fmla="*/ 19 w 41"/>
                  <a:gd name="GluePoint23Y" fmla="*/ 30 h 43"/>
                  <a:gd name="GluePoint24X" fmla="*/ 17 w 41"/>
                  <a:gd name="GluePoint24Y" fmla="*/ 27 h 43"/>
                  <a:gd name="GluePoint25X" fmla="*/ 9 w 41"/>
                  <a:gd name="GluePoint25Y" fmla="*/ 24 h 43"/>
                  <a:gd name="GluePoint26X" fmla="*/ 11 w 41"/>
                  <a:gd name="GluePoint26Y" fmla="*/ 22 h 43"/>
                  <a:gd name="GluePoint27X" fmla="*/ 19 w 41"/>
                  <a:gd name="GluePoint27Y" fmla="*/ 20 h 43"/>
                  <a:gd name="GluePoint28X" fmla="*/ 14 w 41"/>
                  <a:gd name="GluePoint28Y" fmla="*/ 19 h 43"/>
                  <a:gd name="GluePoint29X" fmla="*/ 14 w 41"/>
                  <a:gd name="GluePoint29Y" fmla="*/ 17 h 43"/>
                  <a:gd name="GluePoint30X" fmla="*/ 13 w 41"/>
                  <a:gd name="GluePoint30Y" fmla="*/ 19 h 43"/>
                  <a:gd name="GluePoint31X" fmla="*/ 9 w 41"/>
                  <a:gd name="GluePoint31Y" fmla="*/ 16 h 43"/>
                  <a:gd name="GluePoint32X" fmla="*/ 8 w 41"/>
                  <a:gd name="GluePoint32Y" fmla="*/ 16 h 43"/>
                  <a:gd name="GluePoint33X" fmla="*/ 6 w 41"/>
                  <a:gd name="GluePoint33Y" fmla="*/ 16 h 43"/>
                  <a:gd name="GluePoint34X" fmla="*/ 9 w 41"/>
                  <a:gd name="GluePoint34Y" fmla="*/ 12 h 43"/>
                  <a:gd name="GluePoint35X" fmla="*/ 8 w 41"/>
                  <a:gd name="GluePoint35Y" fmla="*/ 11 h 43"/>
                  <a:gd name="GluePoint36X" fmla="*/ 5 w 41"/>
                  <a:gd name="GluePoint36Y" fmla="*/ 12 h 43"/>
                  <a:gd name="GluePoint37X" fmla="*/ 5 w 41"/>
                  <a:gd name="GluePoint37Y" fmla="*/ 11 h 43"/>
                  <a:gd name="GluePoint38X" fmla="*/ 0 w 41"/>
                  <a:gd name="GluePoint38Y" fmla="*/ 12 h 43"/>
                  <a:gd name="GluePoint39X" fmla="*/ 1 w 41"/>
                  <a:gd name="GluePoint39Y" fmla="*/ 9 h 43"/>
                  <a:gd name="GluePoint40X" fmla="*/ 1 w 41"/>
                  <a:gd name="GluePoint40Y" fmla="*/ 6 h 43"/>
                  <a:gd name="GluePoint41X" fmla="*/ 6 w 41"/>
                  <a:gd name="GluePoint41Y" fmla="*/ 8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41" h="43">
                    <a:moveTo>
                      <a:pt x="6" y="8"/>
                    </a:moveTo>
                    <a:lnTo>
                      <a:pt x="9" y="3"/>
                    </a:lnTo>
                    <a:lnTo>
                      <a:pt x="5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32" y="8"/>
                    </a:lnTo>
                    <a:lnTo>
                      <a:pt x="33" y="19"/>
                    </a:lnTo>
                    <a:lnTo>
                      <a:pt x="33" y="22"/>
                    </a:lnTo>
                    <a:lnTo>
                      <a:pt x="41" y="30"/>
                    </a:lnTo>
                    <a:lnTo>
                      <a:pt x="40" y="37"/>
                    </a:lnTo>
                    <a:lnTo>
                      <a:pt x="41" y="37"/>
                    </a:lnTo>
                    <a:lnTo>
                      <a:pt x="41" y="40"/>
                    </a:lnTo>
                    <a:lnTo>
                      <a:pt x="35" y="43"/>
                    </a:lnTo>
                    <a:lnTo>
                      <a:pt x="24" y="37"/>
                    </a:lnTo>
                    <a:lnTo>
                      <a:pt x="27" y="35"/>
                    </a:lnTo>
                    <a:lnTo>
                      <a:pt x="22" y="37"/>
                    </a:lnTo>
                    <a:lnTo>
                      <a:pt x="22" y="33"/>
                    </a:lnTo>
                    <a:lnTo>
                      <a:pt x="25" y="32"/>
                    </a:lnTo>
                    <a:lnTo>
                      <a:pt x="17" y="32"/>
                    </a:lnTo>
                    <a:lnTo>
                      <a:pt x="16" y="30"/>
                    </a:lnTo>
                    <a:lnTo>
                      <a:pt x="19" y="30"/>
                    </a:lnTo>
                    <a:lnTo>
                      <a:pt x="17" y="27"/>
                    </a:lnTo>
                    <a:lnTo>
                      <a:pt x="9" y="24"/>
                    </a:lnTo>
                    <a:lnTo>
                      <a:pt x="11" y="22"/>
                    </a:lnTo>
                    <a:lnTo>
                      <a:pt x="19" y="20"/>
                    </a:lnTo>
                    <a:lnTo>
                      <a:pt x="14" y="19"/>
                    </a:lnTo>
                    <a:lnTo>
                      <a:pt x="14" y="17"/>
                    </a:lnTo>
                    <a:lnTo>
                      <a:pt x="13" y="19"/>
                    </a:lnTo>
                    <a:lnTo>
                      <a:pt x="9" y="16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9" y="12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299" name="Freeform 540"/>
              <p:cNvSpPr/>
              <p:nvPr/>
            </p:nvSpPr>
            <p:spPr>
              <a:xfrm>
                <a:off x="1353960" y="1454040"/>
                <a:ext cx="23400" cy="331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3120"/>
                  <a:gd name="textAreaBottom" fmla="*/ 33480 h 33120"/>
                  <a:gd name="GluePoint1X" fmla="*/ 15 w 15"/>
                  <a:gd name="GluePoint1Y" fmla="*/ 4 h 21"/>
                  <a:gd name="GluePoint2X" fmla="*/ 7 w 15"/>
                  <a:gd name="GluePoint2Y" fmla="*/ 16 h 21"/>
                  <a:gd name="GluePoint3X" fmla="*/ 0 w 15"/>
                  <a:gd name="GluePoint3Y" fmla="*/ 21 h 21"/>
                  <a:gd name="GluePoint4X" fmla="*/ 0 w 15"/>
                  <a:gd name="GluePoint4Y" fmla="*/ 21 h 21"/>
                  <a:gd name="GluePoint5X" fmla="*/ 2 w 15"/>
                  <a:gd name="GluePoint5Y" fmla="*/ 16 h 21"/>
                  <a:gd name="GluePoint6X" fmla="*/ 8 w 15"/>
                  <a:gd name="GluePoint6Y" fmla="*/ 11 h 21"/>
                  <a:gd name="GluePoint7X" fmla="*/ 3 w 15"/>
                  <a:gd name="GluePoint7Y" fmla="*/ 12 h 21"/>
                  <a:gd name="GluePoint8X" fmla="*/ 3 w 15"/>
                  <a:gd name="GluePoint8Y" fmla="*/ 9 h 21"/>
                  <a:gd name="GluePoint9X" fmla="*/ 8 w 15"/>
                  <a:gd name="GluePoint9Y" fmla="*/ 6 h 21"/>
                  <a:gd name="GluePoint10X" fmla="*/ 7 w 15"/>
                  <a:gd name="GluePoint10Y" fmla="*/ 3 h 21"/>
                  <a:gd name="GluePoint11X" fmla="*/ 11 w 15"/>
                  <a:gd name="GluePoint11Y" fmla="*/ 0 h 21"/>
                  <a:gd name="GluePoint12X" fmla="*/ 15 w 15"/>
                  <a:gd name="GluePoint12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1">
                    <a:moveTo>
                      <a:pt x="15" y="4"/>
                    </a:moveTo>
                    <a:lnTo>
                      <a:pt x="7" y="16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8" y="11"/>
                    </a:lnTo>
                    <a:lnTo>
                      <a:pt x="3" y="12"/>
                    </a:lnTo>
                    <a:lnTo>
                      <a:pt x="3" y="9"/>
                    </a:lnTo>
                    <a:lnTo>
                      <a:pt x="8" y="6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00" name="Freeform 541"/>
              <p:cNvSpPr/>
              <p:nvPr/>
            </p:nvSpPr>
            <p:spPr>
              <a:xfrm>
                <a:off x="1379520" y="1434960"/>
                <a:ext cx="29880" cy="313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1320"/>
                  <a:gd name="textAreaBottom" fmla="*/ 31680 h 31320"/>
                  <a:gd name="GluePoint1X" fmla="*/ 8 w 19"/>
                  <a:gd name="GluePoint1Y" fmla="*/ 10 h 20"/>
                  <a:gd name="GluePoint2X" fmla="*/ 11 w 19"/>
                  <a:gd name="GluePoint2Y" fmla="*/ 4 h 20"/>
                  <a:gd name="GluePoint3X" fmla="*/ 14 w 19"/>
                  <a:gd name="GluePoint3Y" fmla="*/ 0 h 20"/>
                  <a:gd name="GluePoint4X" fmla="*/ 18 w 19"/>
                  <a:gd name="GluePoint4Y" fmla="*/ 0 h 20"/>
                  <a:gd name="GluePoint5X" fmla="*/ 19 w 19"/>
                  <a:gd name="GluePoint5Y" fmla="*/ 2 h 20"/>
                  <a:gd name="GluePoint6X" fmla="*/ 19 w 19"/>
                  <a:gd name="GluePoint6Y" fmla="*/ 5 h 20"/>
                  <a:gd name="GluePoint7X" fmla="*/ 16 w 19"/>
                  <a:gd name="GluePoint7Y" fmla="*/ 10 h 20"/>
                  <a:gd name="GluePoint8X" fmla="*/ 18 w 19"/>
                  <a:gd name="GluePoint8Y" fmla="*/ 4 h 20"/>
                  <a:gd name="GluePoint9X" fmla="*/ 14 w 19"/>
                  <a:gd name="GluePoint9Y" fmla="*/ 7 h 20"/>
                  <a:gd name="GluePoint10X" fmla="*/ 14 w 19"/>
                  <a:gd name="GluePoint10Y" fmla="*/ 12 h 20"/>
                  <a:gd name="GluePoint11X" fmla="*/ 13 w 19"/>
                  <a:gd name="GluePoint11Y" fmla="*/ 12 h 20"/>
                  <a:gd name="GluePoint12X" fmla="*/ 11 w 19"/>
                  <a:gd name="GluePoint12Y" fmla="*/ 15 h 20"/>
                  <a:gd name="GluePoint13X" fmla="*/ 10 w 19"/>
                  <a:gd name="GluePoint13Y" fmla="*/ 13 h 20"/>
                  <a:gd name="GluePoint14X" fmla="*/ 7 w 19"/>
                  <a:gd name="GluePoint14Y" fmla="*/ 16 h 20"/>
                  <a:gd name="GluePoint15X" fmla="*/ 7 w 19"/>
                  <a:gd name="GluePoint15Y" fmla="*/ 16 h 20"/>
                  <a:gd name="GluePoint16X" fmla="*/ 0 w 19"/>
                  <a:gd name="GluePoint16Y" fmla="*/ 20 h 20"/>
                  <a:gd name="GluePoint17X" fmla="*/ 0 w 19"/>
                  <a:gd name="GluePoint17Y" fmla="*/ 18 h 20"/>
                  <a:gd name="GluePoint18X" fmla="*/ 3 w 19"/>
                  <a:gd name="GluePoint18Y" fmla="*/ 15 h 20"/>
                  <a:gd name="GluePoint19X" fmla="*/ 7 w 19"/>
                  <a:gd name="GluePoint19Y" fmla="*/ 13 h 20"/>
                  <a:gd name="GluePoint20X" fmla="*/ 7 w 19"/>
                  <a:gd name="GluePoint20Y" fmla="*/ 12 h 20"/>
                  <a:gd name="GluePoint21X" fmla="*/ 10 w 19"/>
                  <a:gd name="GluePoint21Y" fmla="*/ 10 h 20"/>
                  <a:gd name="GluePoint22X" fmla="*/ 8 w 19"/>
                  <a:gd name="GluePoint22Y" fmla="*/ 10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9" h="20">
                    <a:moveTo>
                      <a:pt x="8" y="10"/>
                    </a:moveTo>
                    <a:lnTo>
                      <a:pt x="11" y="4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9" y="2"/>
                    </a:lnTo>
                    <a:lnTo>
                      <a:pt x="19" y="5"/>
                    </a:lnTo>
                    <a:lnTo>
                      <a:pt x="16" y="10"/>
                    </a:lnTo>
                    <a:lnTo>
                      <a:pt x="18" y="4"/>
                    </a:lnTo>
                    <a:lnTo>
                      <a:pt x="14" y="7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10" y="13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01" name="Freeform 542"/>
              <p:cNvSpPr/>
              <p:nvPr/>
            </p:nvSpPr>
            <p:spPr>
              <a:xfrm>
                <a:off x="1366920" y="146844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5 h 13"/>
                  <a:gd name="GluePoint2X" fmla="*/ 5 w 13"/>
                  <a:gd name="GluePoint2Y" fmla="*/ 3 h 13"/>
                  <a:gd name="GluePoint3X" fmla="*/ 7 w 13"/>
                  <a:gd name="GluePoint3Y" fmla="*/ 2 h 13"/>
                  <a:gd name="GluePoint4X" fmla="*/ 10 w 13"/>
                  <a:gd name="GluePoint4Y" fmla="*/ 0 h 13"/>
                  <a:gd name="GluePoint5X" fmla="*/ 10 w 13"/>
                  <a:gd name="GluePoint5Y" fmla="*/ 3 h 13"/>
                  <a:gd name="GluePoint6X" fmla="*/ 13 w 13"/>
                  <a:gd name="GluePoint6Y" fmla="*/ 2 h 13"/>
                  <a:gd name="GluePoint7X" fmla="*/ 11 w 13"/>
                  <a:gd name="GluePoint7Y" fmla="*/ 5 h 13"/>
                  <a:gd name="GluePoint8X" fmla="*/ 8 w 13"/>
                  <a:gd name="GluePoint8Y" fmla="*/ 5 h 13"/>
                  <a:gd name="GluePoint9X" fmla="*/ 2 w 13"/>
                  <a:gd name="GluePoint9Y" fmla="*/ 13 h 13"/>
                  <a:gd name="GluePoint10X" fmla="*/ 2 w 13"/>
                  <a:gd name="GluePoint10Y" fmla="*/ 12 h 13"/>
                  <a:gd name="GluePoint11X" fmla="*/ 0 w 13"/>
                  <a:gd name="GluePoint11Y" fmla="*/ 12 h 13"/>
                  <a:gd name="GluePoint12X" fmla="*/ 2 w 13"/>
                  <a:gd name="GluePoint12Y" fmla="*/ 8 h 13"/>
                  <a:gd name="GluePoint13X" fmla="*/ 7 w 13"/>
                  <a:gd name="GluePoint13Y" fmla="*/ 7 h 13"/>
                  <a:gd name="GluePoint14X" fmla="*/ 5 w 13"/>
                  <a:gd name="GluePoint14Y" fmla="*/ 5 h 13"/>
                  <a:gd name="GluePoint15X" fmla="*/ 7 w 13"/>
                  <a:gd name="GluePoint15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5"/>
                    </a:moveTo>
                    <a:lnTo>
                      <a:pt x="5" y="3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13" y="2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02" name="Freeform 543"/>
              <p:cNvSpPr/>
              <p:nvPr/>
            </p:nvSpPr>
            <p:spPr>
              <a:xfrm>
                <a:off x="1384200" y="1463760"/>
                <a:ext cx="23400" cy="1728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7280"/>
                  <a:gd name="textAreaBottom" fmla="*/ 17640 h 17280"/>
                  <a:gd name="GluePoint1X" fmla="*/ 4 w 15"/>
                  <a:gd name="GluePoint1Y" fmla="*/ 2 h 11"/>
                  <a:gd name="GluePoint2X" fmla="*/ 5 w 15"/>
                  <a:gd name="GluePoint2Y" fmla="*/ 0 h 11"/>
                  <a:gd name="GluePoint3X" fmla="*/ 15 w 15"/>
                  <a:gd name="GluePoint3Y" fmla="*/ 2 h 11"/>
                  <a:gd name="GluePoint4X" fmla="*/ 10 w 15"/>
                  <a:gd name="GluePoint4Y" fmla="*/ 8 h 11"/>
                  <a:gd name="GluePoint5X" fmla="*/ 8 w 15"/>
                  <a:gd name="GluePoint5Y" fmla="*/ 5 h 11"/>
                  <a:gd name="GluePoint6X" fmla="*/ 5 w 15"/>
                  <a:gd name="GluePoint6Y" fmla="*/ 11 h 11"/>
                  <a:gd name="GluePoint7X" fmla="*/ 0 w 15"/>
                  <a:gd name="GluePoint7Y" fmla="*/ 11 h 11"/>
                  <a:gd name="GluePoint8X" fmla="*/ 5 w 15"/>
                  <a:gd name="GluePoint8Y" fmla="*/ 5 h 11"/>
                  <a:gd name="GluePoint9X" fmla="*/ 4 w 15"/>
                  <a:gd name="GluePoint9Y" fmla="*/ 3 h 11"/>
                  <a:gd name="GluePoint10X" fmla="*/ 4 w 15"/>
                  <a:gd name="GluePoint10Y" fmla="*/ 2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1">
                    <a:moveTo>
                      <a:pt x="4" y="2"/>
                    </a:moveTo>
                    <a:lnTo>
                      <a:pt x="5" y="0"/>
                    </a:lnTo>
                    <a:lnTo>
                      <a:pt x="15" y="2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03" name="Freeform 544"/>
              <p:cNvSpPr/>
              <p:nvPr/>
            </p:nvSpPr>
            <p:spPr>
              <a:xfrm>
                <a:off x="1401840" y="147168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0 h 5"/>
                  <a:gd name="GluePoint2X" fmla="*/ 4 w 4"/>
                  <a:gd name="GluePoint2Y" fmla="*/ 5 h 5"/>
                  <a:gd name="GluePoint3X" fmla="*/ 0 w 4"/>
                  <a:gd name="GluePoint3Y" fmla="*/ 3 h 5"/>
                  <a:gd name="GluePoint4X" fmla="*/ 4 w 4"/>
                  <a:gd name="GluePoint4Y" fmla="*/ 0 h 5"/>
                  <a:gd name="GluePoint5X" fmla="*/ 4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0"/>
                    </a:moveTo>
                    <a:lnTo>
                      <a:pt x="4" y="5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04" name="Freeform 545"/>
              <p:cNvSpPr/>
              <p:nvPr/>
            </p:nvSpPr>
            <p:spPr>
              <a:xfrm>
                <a:off x="1392120" y="148104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5 w 5"/>
                  <a:gd name="GluePoint2Y" fmla="*/ 2 h 4"/>
                  <a:gd name="GluePoint3X" fmla="*/ 3 w 5"/>
                  <a:gd name="GluePoint3Y" fmla="*/ 4 h 4"/>
                  <a:gd name="GluePoint4X" fmla="*/ 0 w 5"/>
                  <a:gd name="GluePoint4Y" fmla="*/ 2 h 4"/>
                  <a:gd name="GluePoint5X" fmla="*/ 5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5" y="2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05" name="Freeform 546"/>
              <p:cNvSpPr/>
              <p:nvPr/>
            </p:nvSpPr>
            <p:spPr>
              <a:xfrm>
                <a:off x="1359000" y="1433520"/>
                <a:ext cx="33120" cy="2196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21960"/>
                  <a:gd name="textAreaBottom" fmla="*/ 22320 h 21960"/>
                  <a:gd name="GluePoint1X" fmla="*/ 21 w 21"/>
                  <a:gd name="GluePoint1Y" fmla="*/ 3 h 14"/>
                  <a:gd name="GluePoint2X" fmla="*/ 20 w 21"/>
                  <a:gd name="GluePoint2Y" fmla="*/ 6 h 14"/>
                  <a:gd name="GluePoint3X" fmla="*/ 18 w 21"/>
                  <a:gd name="GluePoint3Y" fmla="*/ 6 h 14"/>
                  <a:gd name="GluePoint4X" fmla="*/ 18 w 21"/>
                  <a:gd name="GluePoint4Y" fmla="*/ 8 h 14"/>
                  <a:gd name="GluePoint5X" fmla="*/ 18 w 21"/>
                  <a:gd name="GluePoint5Y" fmla="*/ 9 h 14"/>
                  <a:gd name="GluePoint6X" fmla="*/ 13 w 21"/>
                  <a:gd name="GluePoint6Y" fmla="*/ 14 h 14"/>
                  <a:gd name="GluePoint7X" fmla="*/ 8 w 21"/>
                  <a:gd name="GluePoint7Y" fmla="*/ 8 h 14"/>
                  <a:gd name="GluePoint8X" fmla="*/ 5 w 21"/>
                  <a:gd name="GluePoint8Y" fmla="*/ 13 h 14"/>
                  <a:gd name="GluePoint9X" fmla="*/ 2 w 21"/>
                  <a:gd name="GluePoint9Y" fmla="*/ 14 h 14"/>
                  <a:gd name="GluePoint10X" fmla="*/ 0 w 21"/>
                  <a:gd name="GluePoint10Y" fmla="*/ 13 h 14"/>
                  <a:gd name="GluePoint11X" fmla="*/ 2 w 21"/>
                  <a:gd name="GluePoint11Y" fmla="*/ 13 h 14"/>
                  <a:gd name="GluePoint12X" fmla="*/ 2 w 21"/>
                  <a:gd name="GluePoint12Y" fmla="*/ 8 h 14"/>
                  <a:gd name="GluePoint13X" fmla="*/ 4 w 21"/>
                  <a:gd name="GluePoint13Y" fmla="*/ 5 h 14"/>
                  <a:gd name="GluePoint14X" fmla="*/ 5 w 21"/>
                  <a:gd name="GluePoint14Y" fmla="*/ 6 h 14"/>
                  <a:gd name="GluePoint15X" fmla="*/ 7 w 21"/>
                  <a:gd name="GluePoint15Y" fmla="*/ 3 h 14"/>
                  <a:gd name="GluePoint16X" fmla="*/ 8 w 21"/>
                  <a:gd name="GluePoint16Y" fmla="*/ 1 h 14"/>
                  <a:gd name="GluePoint17X" fmla="*/ 7 w 21"/>
                  <a:gd name="GluePoint17Y" fmla="*/ 3 h 14"/>
                  <a:gd name="GluePoint18X" fmla="*/ 15 w 21"/>
                  <a:gd name="GluePoint18Y" fmla="*/ 0 h 14"/>
                  <a:gd name="GluePoint19X" fmla="*/ 16 w 21"/>
                  <a:gd name="GluePoint19Y" fmla="*/ 3 h 14"/>
                  <a:gd name="GluePoint20X" fmla="*/ 21 w 21"/>
                  <a:gd name="GluePoint20Y" fmla="*/ 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1" h="14">
                    <a:moveTo>
                      <a:pt x="21" y="3"/>
                    </a:moveTo>
                    <a:lnTo>
                      <a:pt x="20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8" y="9"/>
                    </a:lnTo>
                    <a:lnTo>
                      <a:pt x="13" y="14"/>
                    </a:lnTo>
                    <a:lnTo>
                      <a:pt x="8" y="8"/>
                    </a:lnTo>
                    <a:lnTo>
                      <a:pt x="5" y="13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16" y="3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06" name="Freeform 547"/>
              <p:cNvSpPr/>
              <p:nvPr/>
            </p:nvSpPr>
            <p:spPr>
              <a:xfrm>
                <a:off x="1366920" y="1484280"/>
                <a:ext cx="25200" cy="42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2480"/>
                  <a:gd name="textAreaBottom" fmla="*/ 42840 h 42480"/>
                  <a:gd name="GluePoint1X" fmla="*/ 15 w 16"/>
                  <a:gd name="GluePoint1Y" fmla="*/ 5 h 27"/>
                  <a:gd name="GluePoint2X" fmla="*/ 16 w 16"/>
                  <a:gd name="GluePoint2Y" fmla="*/ 10 h 27"/>
                  <a:gd name="GluePoint3X" fmla="*/ 13 w 16"/>
                  <a:gd name="GluePoint3Y" fmla="*/ 11 h 27"/>
                  <a:gd name="GluePoint4X" fmla="*/ 15 w 16"/>
                  <a:gd name="GluePoint4Y" fmla="*/ 14 h 27"/>
                  <a:gd name="GluePoint5X" fmla="*/ 11 w 16"/>
                  <a:gd name="GluePoint5Y" fmla="*/ 13 h 27"/>
                  <a:gd name="GluePoint6X" fmla="*/ 11 w 16"/>
                  <a:gd name="GluePoint6Y" fmla="*/ 16 h 27"/>
                  <a:gd name="GluePoint7X" fmla="*/ 13 w 16"/>
                  <a:gd name="GluePoint7Y" fmla="*/ 19 h 27"/>
                  <a:gd name="GluePoint8X" fmla="*/ 8 w 16"/>
                  <a:gd name="GluePoint8Y" fmla="*/ 22 h 27"/>
                  <a:gd name="GluePoint9X" fmla="*/ 10 w 16"/>
                  <a:gd name="GluePoint9Y" fmla="*/ 22 h 27"/>
                  <a:gd name="GluePoint10X" fmla="*/ 7 w 16"/>
                  <a:gd name="GluePoint10Y" fmla="*/ 27 h 27"/>
                  <a:gd name="GluePoint11X" fmla="*/ 3 w 16"/>
                  <a:gd name="GluePoint11Y" fmla="*/ 27 h 27"/>
                  <a:gd name="GluePoint12X" fmla="*/ 7 w 16"/>
                  <a:gd name="GluePoint12Y" fmla="*/ 22 h 27"/>
                  <a:gd name="GluePoint13X" fmla="*/ 3 w 16"/>
                  <a:gd name="GluePoint13Y" fmla="*/ 22 h 27"/>
                  <a:gd name="GluePoint14X" fmla="*/ 5 w 16"/>
                  <a:gd name="GluePoint14Y" fmla="*/ 19 h 27"/>
                  <a:gd name="GluePoint15X" fmla="*/ 0 w 16"/>
                  <a:gd name="GluePoint15Y" fmla="*/ 16 h 27"/>
                  <a:gd name="GluePoint16X" fmla="*/ 3 w 16"/>
                  <a:gd name="GluePoint16Y" fmla="*/ 16 h 27"/>
                  <a:gd name="GluePoint17X" fmla="*/ 5 w 16"/>
                  <a:gd name="GluePoint17Y" fmla="*/ 13 h 27"/>
                  <a:gd name="GluePoint18X" fmla="*/ 7 w 16"/>
                  <a:gd name="GluePoint18Y" fmla="*/ 13 h 27"/>
                  <a:gd name="GluePoint19X" fmla="*/ 2 w 16"/>
                  <a:gd name="GluePoint19Y" fmla="*/ 11 h 27"/>
                  <a:gd name="GluePoint20X" fmla="*/ 7 w 16"/>
                  <a:gd name="GluePoint20Y" fmla="*/ 8 h 27"/>
                  <a:gd name="GluePoint21X" fmla="*/ 11 w 16"/>
                  <a:gd name="GluePoint21Y" fmla="*/ 3 h 27"/>
                  <a:gd name="GluePoint22X" fmla="*/ 2 w 16"/>
                  <a:gd name="GluePoint22Y" fmla="*/ 6 h 27"/>
                  <a:gd name="GluePoint23X" fmla="*/ 8 w 16"/>
                  <a:gd name="GluePoint23Y" fmla="*/ 2 h 27"/>
                  <a:gd name="GluePoint24X" fmla="*/ 10 w 16"/>
                  <a:gd name="GluePoint24Y" fmla="*/ 0 h 27"/>
                  <a:gd name="GluePoint25X" fmla="*/ 15 w 16"/>
                  <a:gd name="GluePoint25Y" fmla="*/ 0 h 27"/>
                  <a:gd name="GluePoint26X" fmla="*/ 15 w 16"/>
                  <a:gd name="GluePoint26Y" fmla="*/ 2 h 27"/>
                  <a:gd name="GluePoint27X" fmla="*/ 11 w 16"/>
                  <a:gd name="GluePoint27Y" fmla="*/ 5 h 27"/>
                  <a:gd name="GluePoint28X" fmla="*/ 15 w 16"/>
                  <a:gd name="GluePoint28Y" fmla="*/ 5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16" h="27">
                    <a:moveTo>
                      <a:pt x="15" y="5"/>
                    </a:moveTo>
                    <a:lnTo>
                      <a:pt x="16" y="10"/>
                    </a:lnTo>
                    <a:lnTo>
                      <a:pt x="13" y="11"/>
                    </a:lnTo>
                    <a:lnTo>
                      <a:pt x="15" y="14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8" y="22"/>
                    </a:lnTo>
                    <a:lnTo>
                      <a:pt x="10" y="22"/>
                    </a:lnTo>
                    <a:lnTo>
                      <a:pt x="7" y="27"/>
                    </a:lnTo>
                    <a:lnTo>
                      <a:pt x="3" y="27"/>
                    </a:lnTo>
                    <a:lnTo>
                      <a:pt x="7" y="22"/>
                    </a:lnTo>
                    <a:lnTo>
                      <a:pt x="3" y="22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2" y="11"/>
                    </a:lnTo>
                    <a:lnTo>
                      <a:pt x="7" y="8"/>
                    </a:lnTo>
                    <a:lnTo>
                      <a:pt x="11" y="3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1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07" name="Freeform 548"/>
              <p:cNvSpPr/>
              <p:nvPr/>
            </p:nvSpPr>
            <p:spPr>
              <a:xfrm>
                <a:off x="1397160" y="14940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3 w 15"/>
                  <a:gd name="GluePoint1Y" fmla="*/ 12 h 13"/>
                  <a:gd name="GluePoint2X" fmla="*/ 7 w 15"/>
                  <a:gd name="GluePoint2Y" fmla="*/ 10 h 13"/>
                  <a:gd name="GluePoint3X" fmla="*/ 5 w 15"/>
                  <a:gd name="GluePoint3Y" fmla="*/ 13 h 13"/>
                  <a:gd name="GluePoint4X" fmla="*/ 8 w 15"/>
                  <a:gd name="GluePoint4Y" fmla="*/ 13 h 13"/>
                  <a:gd name="GluePoint5X" fmla="*/ 10 w 15"/>
                  <a:gd name="GluePoint5Y" fmla="*/ 10 h 13"/>
                  <a:gd name="GluePoint6X" fmla="*/ 13 w 15"/>
                  <a:gd name="GluePoint6Y" fmla="*/ 7 h 13"/>
                  <a:gd name="GluePoint7X" fmla="*/ 15 w 15"/>
                  <a:gd name="GluePoint7Y" fmla="*/ 0 h 13"/>
                  <a:gd name="GluePoint8X" fmla="*/ 8 w 15"/>
                  <a:gd name="GluePoint8Y" fmla="*/ 2 h 13"/>
                  <a:gd name="GluePoint9X" fmla="*/ 7 w 15"/>
                  <a:gd name="GluePoint9Y" fmla="*/ 4 h 13"/>
                  <a:gd name="GluePoint10X" fmla="*/ 0 w 15"/>
                  <a:gd name="GluePoint10Y" fmla="*/ 8 h 13"/>
                  <a:gd name="GluePoint11X" fmla="*/ 2 w 15"/>
                  <a:gd name="GluePoint11Y" fmla="*/ 10 h 13"/>
                  <a:gd name="GluePoint12X" fmla="*/ 5 w 15"/>
                  <a:gd name="GluePoint12Y" fmla="*/ 8 h 13"/>
                  <a:gd name="GluePoint13X" fmla="*/ 7 w 15"/>
                  <a:gd name="GluePoint13Y" fmla="*/ 8 h 13"/>
                  <a:gd name="GluePoint14X" fmla="*/ 8 w 15"/>
                  <a:gd name="GluePoint14Y" fmla="*/ 5 h 13"/>
                  <a:gd name="GluePoint15X" fmla="*/ 7 w 15"/>
                  <a:gd name="GluePoint15Y" fmla="*/ 8 h 13"/>
                  <a:gd name="GluePoint16X" fmla="*/ 3 w 15"/>
                  <a:gd name="GluePoint16Y" fmla="*/ 1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3" y="12"/>
                    </a:moveTo>
                    <a:lnTo>
                      <a:pt x="7" y="10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7"/>
                    </a:lnTo>
                    <a:lnTo>
                      <a:pt x="15" y="0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08" name="Freeform 549"/>
              <p:cNvSpPr/>
              <p:nvPr/>
            </p:nvSpPr>
            <p:spPr>
              <a:xfrm>
                <a:off x="1359000" y="15127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2 w 4"/>
                  <a:gd name="GluePoint1Y" fmla="*/ 4 h 8"/>
                  <a:gd name="GluePoint2X" fmla="*/ 2 w 4"/>
                  <a:gd name="GluePoint2Y" fmla="*/ 8 h 8"/>
                  <a:gd name="GluePoint3X" fmla="*/ 0 w 4"/>
                  <a:gd name="GluePoint3Y" fmla="*/ 8 h 8"/>
                  <a:gd name="GluePoint4X" fmla="*/ 0 w 4"/>
                  <a:gd name="GluePoint4Y" fmla="*/ 4 h 8"/>
                  <a:gd name="GluePoint5X" fmla="*/ 4 w 4"/>
                  <a:gd name="GluePoint5Y" fmla="*/ 0 h 8"/>
                  <a:gd name="GluePoint6X" fmla="*/ 2 w 4"/>
                  <a:gd name="GluePoint6Y" fmla="*/ 4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2" y="4"/>
                    </a:moveTo>
                    <a:lnTo>
                      <a:pt x="2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09" name="Freeform 550"/>
              <p:cNvSpPr/>
              <p:nvPr/>
            </p:nvSpPr>
            <p:spPr>
              <a:xfrm>
                <a:off x="1395360" y="15127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1 w 1"/>
                  <a:gd name="GluePoint1Y" fmla="*/ 0 h 3"/>
                  <a:gd name="GluePoint2X" fmla="*/ 1 w 1"/>
                  <a:gd name="GluePoint2Y" fmla="*/ 3 h 3"/>
                  <a:gd name="GluePoint3X" fmla="*/ 0 w 1"/>
                  <a:gd name="GluePoint3Y" fmla="*/ 1 h 3"/>
                  <a:gd name="GluePoint4X" fmla="*/ 1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10" name="Freeform 551"/>
              <p:cNvSpPr/>
              <p:nvPr/>
            </p:nvSpPr>
            <p:spPr>
              <a:xfrm>
                <a:off x="1335240" y="1539720"/>
                <a:ext cx="34560" cy="28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28080"/>
                  <a:gd name="textAreaBottom" fmla="*/ 28440 h 28080"/>
                  <a:gd name="GluePoint1X" fmla="*/ 17 w 22"/>
                  <a:gd name="GluePoint1Y" fmla="*/ 3 h 18"/>
                  <a:gd name="GluePoint2X" fmla="*/ 22 w 22"/>
                  <a:gd name="GluePoint2Y" fmla="*/ 2 h 18"/>
                  <a:gd name="GluePoint3X" fmla="*/ 20 w 22"/>
                  <a:gd name="GluePoint3Y" fmla="*/ 3 h 18"/>
                  <a:gd name="GluePoint4X" fmla="*/ 9 w 22"/>
                  <a:gd name="GluePoint4Y" fmla="*/ 15 h 18"/>
                  <a:gd name="GluePoint5X" fmla="*/ 4 w 22"/>
                  <a:gd name="GluePoint5Y" fmla="*/ 16 h 18"/>
                  <a:gd name="GluePoint6X" fmla="*/ 3 w 22"/>
                  <a:gd name="GluePoint6Y" fmla="*/ 16 h 18"/>
                  <a:gd name="GluePoint7X" fmla="*/ 0 w 22"/>
                  <a:gd name="GluePoint7Y" fmla="*/ 18 h 18"/>
                  <a:gd name="GluePoint8X" fmla="*/ 1 w 22"/>
                  <a:gd name="GluePoint8Y" fmla="*/ 15 h 18"/>
                  <a:gd name="GluePoint9X" fmla="*/ 3 w 22"/>
                  <a:gd name="GluePoint9Y" fmla="*/ 13 h 18"/>
                  <a:gd name="GluePoint10X" fmla="*/ 4 w 22"/>
                  <a:gd name="GluePoint10Y" fmla="*/ 13 h 18"/>
                  <a:gd name="GluePoint11X" fmla="*/ 0 w 22"/>
                  <a:gd name="GluePoint11Y" fmla="*/ 10 h 18"/>
                  <a:gd name="GluePoint12X" fmla="*/ 1 w 22"/>
                  <a:gd name="GluePoint12Y" fmla="*/ 5 h 18"/>
                  <a:gd name="GluePoint13X" fmla="*/ 4 w 22"/>
                  <a:gd name="GluePoint13Y" fmla="*/ 0 h 18"/>
                  <a:gd name="GluePoint14X" fmla="*/ 11 w 22"/>
                  <a:gd name="GluePoint14Y" fmla="*/ 2 h 18"/>
                  <a:gd name="GluePoint15X" fmla="*/ 8 w 22"/>
                  <a:gd name="GluePoint15Y" fmla="*/ 5 h 18"/>
                  <a:gd name="GluePoint16X" fmla="*/ 14 w 22"/>
                  <a:gd name="GluePoint16Y" fmla="*/ 2 h 18"/>
                  <a:gd name="GluePoint17X" fmla="*/ 11 w 22"/>
                  <a:gd name="GluePoint17Y" fmla="*/ 7 h 18"/>
                  <a:gd name="GluePoint18X" fmla="*/ 4 w 22"/>
                  <a:gd name="GluePoint18Y" fmla="*/ 10 h 18"/>
                  <a:gd name="GluePoint19X" fmla="*/ 6 w 22"/>
                  <a:gd name="GluePoint19Y" fmla="*/ 10 h 18"/>
                  <a:gd name="GluePoint20X" fmla="*/ 17 w 22"/>
                  <a:gd name="GluePoint20Y" fmla="*/ 3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2" h="18">
                    <a:moveTo>
                      <a:pt x="17" y="3"/>
                    </a:moveTo>
                    <a:lnTo>
                      <a:pt x="22" y="2"/>
                    </a:lnTo>
                    <a:lnTo>
                      <a:pt x="20" y="3"/>
                    </a:lnTo>
                    <a:lnTo>
                      <a:pt x="9" y="15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0" y="18"/>
                    </a:lnTo>
                    <a:lnTo>
                      <a:pt x="1" y="15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4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1" y="7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11" name="Freeform 552"/>
              <p:cNvSpPr/>
              <p:nvPr/>
            </p:nvSpPr>
            <p:spPr>
              <a:xfrm>
                <a:off x="1332000" y="1565280"/>
                <a:ext cx="17280" cy="28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28080"/>
                  <a:gd name="textAreaBottom" fmla="*/ 28440 h 28080"/>
                  <a:gd name="GluePoint1X" fmla="*/ 0 w 11"/>
                  <a:gd name="GluePoint1Y" fmla="*/ 8 h 18"/>
                  <a:gd name="GluePoint2X" fmla="*/ 3 w 11"/>
                  <a:gd name="GluePoint2Y" fmla="*/ 5 h 18"/>
                  <a:gd name="GluePoint3X" fmla="*/ 0 w 11"/>
                  <a:gd name="GluePoint3Y" fmla="*/ 7 h 18"/>
                  <a:gd name="GluePoint4X" fmla="*/ 0 w 11"/>
                  <a:gd name="GluePoint4Y" fmla="*/ 5 h 18"/>
                  <a:gd name="GluePoint5X" fmla="*/ 3 w 11"/>
                  <a:gd name="GluePoint5Y" fmla="*/ 4 h 18"/>
                  <a:gd name="GluePoint6X" fmla="*/ 0 w 11"/>
                  <a:gd name="GluePoint6Y" fmla="*/ 4 h 18"/>
                  <a:gd name="GluePoint7X" fmla="*/ 11 w 11"/>
                  <a:gd name="GluePoint7Y" fmla="*/ 0 h 18"/>
                  <a:gd name="GluePoint8X" fmla="*/ 10 w 11"/>
                  <a:gd name="GluePoint8Y" fmla="*/ 4 h 18"/>
                  <a:gd name="GluePoint9X" fmla="*/ 6 w 11"/>
                  <a:gd name="GluePoint9Y" fmla="*/ 4 h 18"/>
                  <a:gd name="GluePoint10X" fmla="*/ 8 w 11"/>
                  <a:gd name="GluePoint10Y" fmla="*/ 5 h 18"/>
                  <a:gd name="GluePoint11X" fmla="*/ 5 w 11"/>
                  <a:gd name="GluePoint11Y" fmla="*/ 7 h 18"/>
                  <a:gd name="GluePoint12X" fmla="*/ 2 w 11"/>
                  <a:gd name="GluePoint12Y" fmla="*/ 10 h 18"/>
                  <a:gd name="GluePoint13X" fmla="*/ 5 w 11"/>
                  <a:gd name="GluePoint13Y" fmla="*/ 13 h 18"/>
                  <a:gd name="GluePoint14X" fmla="*/ 3 w 11"/>
                  <a:gd name="GluePoint14Y" fmla="*/ 18 h 18"/>
                  <a:gd name="GluePoint15X" fmla="*/ 0 w 11"/>
                  <a:gd name="GluePoint15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1" h="18">
                    <a:moveTo>
                      <a:pt x="0" y="8"/>
                    </a:moveTo>
                    <a:lnTo>
                      <a:pt x="3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11" y="0"/>
                    </a:lnTo>
                    <a:lnTo>
                      <a:pt x="10" y="4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12" name="Freeform 553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13" name="Freeform 554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14" name="Freeform 555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15" name="Freeform 556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16" name="Freeform 557"/>
              <p:cNvSpPr/>
              <p:nvPr/>
            </p:nvSpPr>
            <p:spPr>
              <a:xfrm>
                <a:off x="2262240" y="176544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0 w 21"/>
                  <a:gd name="GluePoint2Y" fmla="*/ 0 h 6"/>
                  <a:gd name="GluePoint3X" fmla="*/ 6 w 21"/>
                  <a:gd name="GluePoint3Y" fmla="*/ 5 h 6"/>
                  <a:gd name="GluePoint4X" fmla="*/ 14 w 21"/>
                  <a:gd name="GluePoint4Y" fmla="*/ 6 h 6"/>
                  <a:gd name="GluePoint5X" fmla="*/ 19 w 21"/>
                  <a:gd name="GluePoint5Y" fmla="*/ 5 h 6"/>
                  <a:gd name="GluePoint6X" fmla="*/ 21 w 21"/>
                  <a:gd name="GluePoint6Y" fmla="*/ 1 h 6"/>
                  <a:gd name="GluePoint7X" fmla="*/ 19 w 21"/>
                  <a:gd name="GluePoint7Y" fmla="*/ 1 h 6"/>
                  <a:gd name="GluePoint8X" fmla="*/ 18 w 21"/>
                  <a:gd name="GluePoint8Y" fmla="*/ 5 h 6"/>
                  <a:gd name="GluePoint9X" fmla="*/ 18 w 21"/>
                  <a:gd name="GluePoint9Y" fmla="*/ 0 h 6"/>
                  <a:gd name="GluePoint10X" fmla="*/ 14 w 21"/>
                  <a:gd name="GluePoint10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4" y="6"/>
                    </a:lnTo>
                    <a:lnTo>
                      <a:pt x="19" y="5"/>
                    </a:lnTo>
                    <a:lnTo>
                      <a:pt x="21" y="1"/>
                    </a:lnTo>
                    <a:lnTo>
                      <a:pt x="19" y="1"/>
                    </a:lnTo>
                    <a:lnTo>
                      <a:pt x="18" y="5"/>
                    </a:lnTo>
                    <a:lnTo>
                      <a:pt x="18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17" name="Freeform 558"/>
              <p:cNvSpPr/>
              <p:nvPr/>
            </p:nvSpPr>
            <p:spPr>
              <a:xfrm>
                <a:off x="2622600" y="160956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5 w 10"/>
                  <a:gd name="GluePoint1Y" fmla="*/ 8 h 8"/>
                  <a:gd name="GluePoint2X" fmla="*/ 10 w 10"/>
                  <a:gd name="GluePoint2Y" fmla="*/ 6 h 8"/>
                  <a:gd name="GluePoint3X" fmla="*/ 8 w 10"/>
                  <a:gd name="GluePoint3Y" fmla="*/ 5 h 8"/>
                  <a:gd name="GluePoint4X" fmla="*/ 8 w 10"/>
                  <a:gd name="GluePoint4Y" fmla="*/ 3 h 8"/>
                  <a:gd name="GluePoint5X" fmla="*/ 10 w 10"/>
                  <a:gd name="GluePoint5Y" fmla="*/ 3 h 8"/>
                  <a:gd name="GluePoint6X" fmla="*/ 8 w 10"/>
                  <a:gd name="GluePoint6Y" fmla="*/ 5 h 8"/>
                  <a:gd name="GluePoint7X" fmla="*/ 10 w 10"/>
                  <a:gd name="GluePoint7Y" fmla="*/ 5 h 8"/>
                  <a:gd name="GluePoint8X" fmla="*/ 10 w 10"/>
                  <a:gd name="GluePoint8Y" fmla="*/ 1 h 8"/>
                  <a:gd name="GluePoint9X" fmla="*/ 10 w 10"/>
                  <a:gd name="GluePoint9Y" fmla="*/ 0 h 8"/>
                  <a:gd name="GluePoint10X" fmla="*/ 3 w 10"/>
                  <a:gd name="GluePoint10Y" fmla="*/ 1 h 8"/>
                  <a:gd name="GluePoint11X" fmla="*/ 0 w 10"/>
                  <a:gd name="GluePoint11Y" fmla="*/ 5 h 8"/>
                  <a:gd name="GluePoint12X" fmla="*/ 0 w 10"/>
                  <a:gd name="GluePoint12Y" fmla="*/ 6 h 8"/>
                  <a:gd name="GluePoint13X" fmla="*/ 5 w 10"/>
                  <a:gd name="GluePoint13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5" y="8"/>
                    </a:moveTo>
                    <a:lnTo>
                      <a:pt x="10" y="6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1"/>
                    </a:lnTo>
                    <a:lnTo>
                      <a:pt x="10" y="0"/>
                    </a:lnTo>
                    <a:lnTo>
                      <a:pt x="3" y="1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18" name="Freeform 559"/>
              <p:cNvSpPr/>
              <p:nvPr/>
            </p:nvSpPr>
            <p:spPr>
              <a:xfrm>
                <a:off x="1947960" y="1320840"/>
                <a:ext cx="21960" cy="75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7560"/>
                  <a:gd name="textAreaBottom" fmla="*/ 7920 h 7560"/>
                  <a:gd name="GluePoint1X" fmla="*/ 7 w 14"/>
                  <a:gd name="GluePoint1Y" fmla="*/ 2 h 5"/>
                  <a:gd name="GluePoint2X" fmla="*/ 14 w 14"/>
                  <a:gd name="GluePoint2Y" fmla="*/ 0 h 5"/>
                  <a:gd name="GluePoint3X" fmla="*/ 14 w 14"/>
                  <a:gd name="GluePoint3Y" fmla="*/ 2 h 5"/>
                  <a:gd name="GluePoint4X" fmla="*/ 0 w 14"/>
                  <a:gd name="GluePoint4Y" fmla="*/ 5 h 5"/>
                  <a:gd name="GluePoint5X" fmla="*/ 7 w 14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5">
                    <a:moveTo>
                      <a:pt x="7" y="2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0" y="5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19" name="Freeform 560"/>
              <p:cNvSpPr/>
              <p:nvPr/>
            </p:nvSpPr>
            <p:spPr>
              <a:xfrm>
                <a:off x="1909800" y="133812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0 w 12"/>
                  <a:gd name="GluePoint1Y" fmla="*/ 3 h 5"/>
                  <a:gd name="GluePoint2X" fmla="*/ 0 w 12"/>
                  <a:gd name="GluePoint2Y" fmla="*/ 3 h 5"/>
                  <a:gd name="GluePoint3X" fmla="*/ 3 w 12"/>
                  <a:gd name="GluePoint3Y" fmla="*/ 2 h 5"/>
                  <a:gd name="GluePoint4X" fmla="*/ 6 w 12"/>
                  <a:gd name="GluePoint4Y" fmla="*/ 2 h 5"/>
                  <a:gd name="GluePoint5X" fmla="*/ 11 w 12"/>
                  <a:gd name="GluePoint5Y" fmla="*/ 0 h 5"/>
                  <a:gd name="GluePoint6X" fmla="*/ 12 w 12"/>
                  <a:gd name="GluePoint6Y" fmla="*/ 0 h 5"/>
                  <a:gd name="GluePoint7X" fmla="*/ 11 w 12"/>
                  <a:gd name="GluePoint7Y" fmla="*/ 2 h 5"/>
                  <a:gd name="GluePoint8X" fmla="*/ 9 w 12"/>
                  <a:gd name="GluePoint8Y" fmla="*/ 2 h 5"/>
                  <a:gd name="GluePoint9X" fmla="*/ 9 w 12"/>
                  <a:gd name="GluePoint9Y" fmla="*/ 3 h 5"/>
                  <a:gd name="GluePoint10X" fmla="*/ 9 w 12"/>
                  <a:gd name="GluePoint10Y" fmla="*/ 3 h 5"/>
                  <a:gd name="GluePoint11X" fmla="*/ 8 w 12"/>
                  <a:gd name="GluePoint11Y" fmla="*/ 3 h 5"/>
                  <a:gd name="GluePoint12X" fmla="*/ 6 w 12"/>
                  <a:gd name="GluePoint12Y" fmla="*/ 5 h 5"/>
                  <a:gd name="GluePoint13X" fmla="*/ 4 w 12"/>
                  <a:gd name="GluePoint13Y" fmla="*/ 5 h 5"/>
                  <a:gd name="GluePoint14X" fmla="*/ 3 w 12"/>
                  <a:gd name="GluePoint14Y" fmla="*/ 5 h 5"/>
                  <a:gd name="GluePoint15X" fmla="*/ 3 w 12"/>
                  <a:gd name="GluePoint15Y" fmla="*/ 3 h 5"/>
                  <a:gd name="GluePoint16X" fmla="*/ 1 w 12"/>
                  <a:gd name="GluePoint16Y" fmla="*/ 5 h 5"/>
                  <a:gd name="GluePoint17X" fmla="*/ 1 w 12"/>
                  <a:gd name="GluePoint17Y" fmla="*/ 3 h 5"/>
                  <a:gd name="GluePoint18X" fmla="*/ 0 w 12"/>
                  <a:gd name="GluePoint18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0" y="3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20" name="Freeform 561"/>
              <p:cNvSpPr/>
              <p:nvPr/>
            </p:nvSpPr>
            <p:spPr>
              <a:xfrm>
                <a:off x="1824120" y="135900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4 w 6"/>
                  <a:gd name="GluePoint1Y" fmla="*/ 0 h 3"/>
                  <a:gd name="GluePoint2X" fmla="*/ 6 w 6"/>
                  <a:gd name="GluePoint2Y" fmla="*/ 2 h 3"/>
                  <a:gd name="GluePoint3X" fmla="*/ 4 w 6"/>
                  <a:gd name="GluePoint3Y" fmla="*/ 3 h 3"/>
                  <a:gd name="GluePoint4X" fmla="*/ 3 w 6"/>
                  <a:gd name="GluePoint4Y" fmla="*/ 3 h 3"/>
                  <a:gd name="GluePoint5X" fmla="*/ 3 w 6"/>
                  <a:gd name="GluePoint5Y" fmla="*/ 3 h 3"/>
                  <a:gd name="GluePoint6X" fmla="*/ 0 w 6"/>
                  <a:gd name="GluePoint6Y" fmla="*/ 2 h 3"/>
                  <a:gd name="GluePoint7X" fmla="*/ 1 w 6"/>
                  <a:gd name="GluePoint7Y" fmla="*/ 0 h 3"/>
                  <a:gd name="GluePoint8X" fmla="*/ 3 w 6"/>
                  <a:gd name="GluePoint8Y" fmla="*/ 0 h 3"/>
                  <a:gd name="GluePoint9X" fmla="*/ 4 w 6"/>
                  <a:gd name="GluePoint9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4" y="0"/>
                    </a:moveTo>
                    <a:lnTo>
                      <a:pt x="6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21" name="Freeform 562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2 h 7"/>
                  <a:gd name="GluePoint2X" fmla="*/ 1 w 1"/>
                  <a:gd name="GluePoint2Y" fmla="*/ 7 h 7"/>
                  <a:gd name="GluePoint3X" fmla="*/ 0 w 1"/>
                  <a:gd name="GluePoint3Y" fmla="*/ 0 h 7"/>
                  <a:gd name="GluePoint4X" fmla="*/ 0 w 1"/>
                  <a:gd name="GluePoint4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2"/>
                    </a:moveTo>
                    <a:lnTo>
                      <a:pt x="1" y="7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22" name="Freeform 563"/>
              <p:cNvSpPr/>
              <p:nvPr/>
            </p:nvSpPr>
            <p:spPr>
              <a:xfrm>
                <a:off x="7101000" y="3278160"/>
                <a:ext cx="55080" cy="2808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28080"/>
                  <a:gd name="textAreaBottom" fmla="*/ 28440 h 28080"/>
                  <a:gd name="GluePoint1X" fmla="*/ 21 w 22"/>
                  <a:gd name="GluePoint1Y" fmla="*/ 0 h 11"/>
                  <a:gd name="GluePoint2X" fmla="*/ 2 w 22"/>
                  <a:gd name="GluePoint2Y" fmla="*/ 3 h 11"/>
                  <a:gd name="GluePoint3X" fmla="*/ 0 w 22"/>
                  <a:gd name="GluePoint3Y" fmla="*/ 5 h 11"/>
                  <a:gd name="GluePoint4X" fmla="*/ 1 w 22"/>
                  <a:gd name="GluePoint4Y" fmla="*/ 7 h 11"/>
                  <a:gd name="GluePoint5X" fmla="*/ 2 w 22"/>
                  <a:gd name="GluePoint5Y" fmla="*/ 6 h 11"/>
                  <a:gd name="GluePoint6X" fmla="*/ 3 w 22"/>
                  <a:gd name="GluePoint6Y" fmla="*/ 8 h 11"/>
                  <a:gd name="GluePoint7X" fmla="*/ 1 w 22"/>
                  <a:gd name="GluePoint7Y" fmla="*/ 8 h 11"/>
                  <a:gd name="GluePoint8X" fmla="*/ 3 w 22"/>
                  <a:gd name="GluePoint8Y" fmla="*/ 11 h 11"/>
                  <a:gd name="GluePoint9X" fmla="*/ 5 w 22"/>
                  <a:gd name="GluePoint9Y" fmla="*/ 10 h 11"/>
                  <a:gd name="GluePoint10X" fmla="*/ 21 w 22"/>
                  <a:gd name="GluePoint10Y" fmla="*/ 3 h 11"/>
                  <a:gd name="GluePoint11X" fmla="*/ 22 w 22"/>
                  <a:gd name="GluePoint11Y" fmla="*/ 0 h 11"/>
                  <a:gd name="GluePoint12X" fmla="*/ 21 w 2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21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2" y="7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23" name="Freeform 564"/>
              <p:cNvSpPr/>
              <p:nvPr/>
            </p:nvSpPr>
            <p:spPr>
              <a:xfrm>
                <a:off x="7078680" y="33019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1 w 5"/>
                  <a:gd name="GluePoint1Y" fmla="*/ 3 h 4"/>
                  <a:gd name="GluePoint2X" fmla="*/ 3 w 5"/>
                  <a:gd name="GluePoint2Y" fmla="*/ 3 h 4"/>
                  <a:gd name="GluePoint3X" fmla="*/ 4 w 5"/>
                  <a:gd name="GluePoint3Y" fmla="*/ 4 h 4"/>
                  <a:gd name="GluePoint4X" fmla="*/ 4 w 5"/>
                  <a:gd name="GluePoint4Y" fmla="*/ 3 h 4"/>
                  <a:gd name="GluePoint5X" fmla="*/ 5 w 5"/>
                  <a:gd name="GluePoint5Y" fmla="*/ 2 h 4"/>
                  <a:gd name="GluePoint6X" fmla="*/ 5 w 5"/>
                  <a:gd name="GluePoint6Y" fmla="*/ 0 h 4"/>
                  <a:gd name="GluePoint7X" fmla="*/ 5 w 5"/>
                  <a:gd name="GluePoint7Y" fmla="*/ 0 h 4"/>
                  <a:gd name="GluePoint8X" fmla="*/ 0 w 5"/>
                  <a:gd name="GluePoint8Y" fmla="*/ 2 h 4"/>
                  <a:gd name="GluePoint9X" fmla="*/ 1 w 5"/>
                  <a:gd name="GluePoint9Y" fmla="*/ 3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1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24" name="Freeform 565"/>
              <p:cNvSpPr/>
              <p:nvPr/>
            </p:nvSpPr>
            <p:spPr>
              <a:xfrm>
                <a:off x="7153200" y="29192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0 h 8"/>
                  <a:gd name="GluePoint2X" fmla="*/ 2 w 2"/>
                  <a:gd name="GluePoint2Y" fmla="*/ 4 h 8"/>
                  <a:gd name="GluePoint3X" fmla="*/ 0 w 2"/>
                  <a:gd name="GluePoint3Y" fmla="*/ 8 h 8"/>
                  <a:gd name="GluePoint4X" fmla="*/ 0 w 2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0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25" name="Freeform 566"/>
              <p:cNvSpPr/>
              <p:nvPr/>
            </p:nvSpPr>
            <p:spPr>
              <a:xfrm>
                <a:off x="7256520" y="3054240"/>
                <a:ext cx="247320" cy="24408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244080"/>
                  <a:gd name="textAreaBottom" fmla="*/ 244440 h 244080"/>
                  <a:gd name="GluePoint1X" fmla="*/ 155 w 156"/>
                  <a:gd name="GluePoint1Y" fmla="*/ 82 h 154"/>
                  <a:gd name="GluePoint2X" fmla="*/ 151 w 156"/>
                  <a:gd name="GluePoint2Y" fmla="*/ 112 h 154"/>
                  <a:gd name="GluePoint3X" fmla="*/ 153 w 156"/>
                  <a:gd name="GluePoint3Y" fmla="*/ 154 h 154"/>
                  <a:gd name="GluePoint4X" fmla="*/ 134 w 156"/>
                  <a:gd name="GluePoint4Y" fmla="*/ 135 h 154"/>
                  <a:gd name="GluePoint5X" fmla="*/ 123 w 156"/>
                  <a:gd name="GluePoint5Y" fmla="*/ 137 h 154"/>
                  <a:gd name="GluePoint6X" fmla="*/ 118 w 156"/>
                  <a:gd name="GluePoint6Y" fmla="*/ 137 h 154"/>
                  <a:gd name="GluePoint7X" fmla="*/ 113 w 156"/>
                  <a:gd name="GluePoint7Y" fmla="*/ 140 h 154"/>
                  <a:gd name="GluePoint8X" fmla="*/ 105 w 156"/>
                  <a:gd name="GluePoint8Y" fmla="*/ 130 h 154"/>
                  <a:gd name="GluePoint9X" fmla="*/ 115 w 156"/>
                  <a:gd name="GluePoint9Y" fmla="*/ 124 h 154"/>
                  <a:gd name="GluePoint10X" fmla="*/ 120 w 156"/>
                  <a:gd name="GluePoint10Y" fmla="*/ 124 h 154"/>
                  <a:gd name="GluePoint11X" fmla="*/ 120 w 156"/>
                  <a:gd name="GluePoint11Y" fmla="*/ 121 h 154"/>
                  <a:gd name="GluePoint12X" fmla="*/ 115 w 156"/>
                  <a:gd name="GluePoint12Y" fmla="*/ 116 h 154"/>
                  <a:gd name="GluePoint13X" fmla="*/ 113 w 156"/>
                  <a:gd name="GluePoint13Y" fmla="*/ 104 h 154"/>
                  <a:gd name="GluePoint14X" fmla="*/ 108 w 156"/>
                  <a:gd name="GluePoint14Y" fmla="*/ 90 h 154"/>
                  <a:gd name="GluePoint15X" fmla="*/ 102 w 156"/>
                  <a:gd name="GluePoint15Y" fmla="*/ 85 h 154"/>
                  <a:gd name="GluePoint16X" fmla="*/ 64 w 156"/>
                  <a:gd name="GluePoint16Y" fmla="*/ 72 h 154"/>
                  <a:gd name="GluePoint17X" fmla="*/ 58 w 156"/>
                  <a:gd name="GluePoint17Y" fmla="*/ 64 h 154"/>
                  <a:gd name="GluePoint18X" fmla="*/ 53 w 156"/>
                  <a:gd name="GluePoint18Y" fmla="*/ 66 h 154"/>
                  <a:gd name="GluePoint19X" fmla="*/ 45 w 156"/>
                  <a:gd name="GluePoint19Y" fmla="*/ 47 h 154"/>
                  <a:gd name="GluePoint20X" fmla="*/ 37 w 156"/>
                  <a:gd name="GluePoint20Y" fmla="*/ 66 h 154"/>
                  <a:gd name="GluePoint21X" fmla="*/ 29 w 156"/>
                  <a:gd name="GluePoint21Y" fmla="*/ 53 h 154"/>
                  <a:gd name="GluePoint22X" fmla="*/ 23 w 156"/>
                  <a:gd name="GluePoint22Y" fmla="*/ 47 h 154"/>
                  <a:gd name="GluePoint23X" fmla="*/ 16 w 156"/>
                  <a:gd name="GluePoint23Y" fmla="*/ 43 h 154"/>
                  <a:gd name="GluePoint24X" fmla="*/ 27 w 156"/>
                  <a:gd name="GluePoint24Y" fmla="*/ 42 h 154"/>
                  <a:gd name="GluePoint25X" fmla="*/ 42 w 156"/>
                  <a:gd name="GluePoint25Y" fmla="*/ 38 h 154"/>
                  <a:gd name="GluePoint26X" fmla="*/ 47 w 156"/>
                  <a:gd name="GluePoint26Y" fmla="*/ 30 h 154"/>
                  <a:gd name="GluePoint27X" fmla="*/ 23 w 156"/>
                  <a:gd name="GluePoint27Y" fmla="*/ 34 h 154"/>
                  <a:gd name="GluePoint28X" fmla="*/ 13 w 156"/>
                  <a:gd name="GluePoint28Y" fmla="*/ 22 h 154"/>
                  <a:gd name="GluePoint29X" fmla="*/ 5 w 156"/>
                  <a:gd name="GluePoint29Y" fmla="*/ 21 h 154"/>
                  <a:gd name="GluePoint30X" fmla="*/ 5 w 156"/>
                  <a:gd name="GluePoint30Y" fmla="*/ 10 h 154"/>
                  <a:gd name="GluePoint31X" fmla="*/ 20 w 156"/>
                  <a:gd name="GluePoint31Y" fmla="*/ 2 h 154"/>
                  <a:gd name="GluePoint32X" fmla="*/ 31 w 156"/>
                  <a:gd name="GluePoint32Y" fmla="*/ 2 h 154"/>
                  <a:gd name="GluePoint33X" fmla="*/ 48 w 156"/>
                  <a:gd name="GluePoint33Y" fmla="*/ 8 h 154"/>
                  <a:gd name="GluePoint34X" fmla="*/ 50 w 156"/>
                  <a:gd name="GluePoint34Y" fmla="*/ 29 h 154"/>
                  <a:gd name="GluePoint35X" fmla="*/ 54 w 156"/>
                  <a:gd name="GluePoint35Y" fmla="*/ 43 h 154"/>
                  <a:gd name="GluePoint36X" fmla="*/ 58 w 156"/>
                  <a:gd name="GluePoint36Y" fmla="*/ 40 h 154"/>
                  <a:gd name="GluePoint37X" fmla="*/ 66 w 156"/>
                  <a:gd name="GluePoint37Y" fmla="*/ 53 h 154"/>
                  <a:gd name="GluePoint38X" fmla="*/ 74 w 156"/>
                  <a:gd name="GluePoint38Y" fmla="*/ 48 h 154"/>
                  <a:gd name="GluePoint39X" fmla="*/ 85 w 156"/>
                  <a:gd name="GluePoint39Y" fmla="*/ 34 h 154"/>
                  <a:gd name="GluePoint40X" fmla="*/ 97 w 156"/>
                  <a:gd name="GluePoint40Y" fmla="*/ 29 h 154"/>
                  <a:gd name="GluePoint41X" fmla="*/ 107 w 156"/>
                  <a:gd name="GluePoint41Y" fmla="*/ 19 h 154"/>
                  <a:gd name="GluePoint42X" fmla="*/ 147 w 156"/>
                  <a:gd name="GluePoint42Y" fmla="*/ 35 h 154"/>
                  <a:gd name="GluePoint43X" fmla="*/ 156 w 156"/>
                  <a:gd name="GluePoint43Y" fmla="*/ 38 h 1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56" h="154">
                    <a:moveTo>
                      <a:pt x="156" y="38"/>
                    </a:moveTo>
                    <a:lnTo>
                      <a:pt x="155" y="82"/>
                    </a:lnTo>
                    <a:lnTo>
                      <a:pt x="155" y="106"/>
                    </a:lnTo>
                    <a:lnTo>
                      <a:pt x="151" y="112"/>
                    </a:lnTo>
                    <a:lnTo>
                      <a:pt x="153" y="119"/>
                    </a:lnTo>
                    <a:lnTo>
                      <a:pt x="153" y="154"/>
                    </a:lnTo>
                    <a:lnTo>
                      <a:pt x="147" y="151"/>
                    </a:lnTo>
                    <a:lnTo>
                      <a:pt x="134" y="135"/>
                    </a:lnTo>
                    <a:lnTo>
                      <a:pt x="128" y="138"/>
                    </a:lnTo>
                    <a:lnTo>
                      <a:pt x="123" y="137"/>
                    </a:lnTo>
                    <a:lnTo>
                      <a:pt x="120" y="138"/>
                    </a:lnTo>
                    <a:lnTo>
                      <a:pt x="118" y="137"/>
                    </a:lnTo>
                    <a:lnTo>
                      <a:pt x="116" y="141"/>
                    </a:lnTo>
                    <a:lnTo>
                      <a:pt x="113" y="140"/>
                    </a:lnTo>
                    <a:lnTo>
                      <a:pt x="101" y="141"/>
                    </a:lnTo>
                    <a:lnTo>
                      <a:pt x="105" y="130"/>
                    </a:lnTo>
                    <a:lnTo>
                      <a:pt x="110" y="125"/>
                    </a:lnTo>
                    <a:lnTo>
                      <a:pt x="115" y="124"/>
                    </a:lnTo>
                    <a:lnTo>
                      <a:pt x="120" y="127"/>
                    </a:lnTo>
                    <a:lnTo>
                      <a:pt x="120" y="124"/>
                    </a:lnTo>
                    <a:lnTo>
                      <a:pt x="118" y="121"/>
                    </a:lnTo>
                    <a:lnTo>
                      <a:pt x="120" y="121"/>
                    </a:lnTo>
                    <a:lnTo>
                      <a:pt x="113" y="116"/>
                    </a:lnTo>
                    <a:lnTo>
                      <a:pt x="115" y="116"/>
                    </a:lnTo>
                    <a:lnTo>
                      <a:pt x="116" y="109"/>
                    </a:lnTo>
                    <a:lnTo>
                      <a:pt x="113" y="104"/>
                    </a:lnTo>
                    <a:lnTo>
                      <a:pt x="113" y="96"/>
                    </a:lnTo>
                    <a:lnTo>
                      <a:pt x="108" y="90"/>
                    </a:lnTo>
                    <a:lnTo>
                      <a:pt x="105" y="88"/>
                    </a:lnTo>
                    <a:lnTo>
                      <a:pt x="102" y="85"/>
                    </a:lnTo>
                    <a:lnTo>
                      <a:pt x="86" y="77"/>
                    </a:lnTo>
                    <a:lnTo>
                      <a:pt x="64" y="72"/>
                    </a:lnTo>
                    <a:lnTo>
                      <a:pt x="59" y="69"/>
                    </a:lnTo>
                    <a:lnTo>
                      <a:pt x="58" y="64"/>
                    </a:lnTo>
                    <a:lnTo>
                      <a:pt x="53" y="64"/>
                    </a:lnTo>
                    <a:lnTo>
                      <a:pt x="53" y="66"/>
                    </a:lnTo>
                    <a:lnTo>
                      <a:pt x="43" y="58"/>
                    </a:lnTo>
                    <a:lnTo>
                      <a:pt x="45" y="47"/>
                    </a:lnTo>
                    <a:lnTo>
                      <a:pt x="39" y="63"/>
                    </a:lnTo>
                    <a:lnTo>
                      <a:pt x="37" y="66"/>
                    </a:lnTo>
                    <a:lnTo>
                      <a:pt x="29" y="66"/>
                    </a:lnTo>
                    <a:lnTo>
                      <a:pt x="29" y="53"/>
                    </a:lnTo>
                    <a:lnTo>
                      <a:pt x="27" y="53"/>
                    </a:lnTo>
                    <a:lnTo>
                      <a:pt x="23" y="47"/>
                    </a:lnTo>
                    <a:lnTo>
                      <a:pt x="16" y="45"/>
                    </a:lnTo>
                    <a:lnTo>
                      <a:pt x="16" y="43"/>
                    </a:lnTo>
                    <a:lnTo>
                      <a:pt x="20" y="42"/>
                    </a:lnTo>
                    <a:lnTo>
                      <a:pt x="27" y="42"/>
                    </a:lnTo>
                    <a:lnTo>
                      <a:pt x="35" y="37"/>
                    </a:lnTo>
                    <a:lnTo>
                      <a:pt x="42" y="38"/>
                    </a:lnTo>
                    <a:lnTo>
                      <a:pt x="45" y="37"/>
                    </a:lnTo>
                    <a:lnTo>
                      <a:pt x="47" y="30"/>
                    </a:lnTo>
                    <a:lnTo>
                      <a:pt x="32" y="35"/>
                    </a:lnTo>
                    <a:lnTo>
                      <a:pt x="23" y="34"/>
                    </a:lnTo>
                    <a:lnTo>
                      <a:pt x="18" y="32"/>
                    </a:lnTo>
                    <a:lnTo>
                      <a:pt x="13" y="22"/>
                    </a:lnTo>
                    <a:lnTo>
                      <a:pt x="7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10"/>
                    </a:lnTo>
                    <a:lnTo>
                      <a:pt x="15" y="6"/>
                    </a:lnTo>
                    <a:lnTo>
                      <a:pt x="20" y="2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9" y="8"/>
                    </a:lnTo>
                    <a:lnTo>
                      <a:pt x="48" y="8"/>
                    </a:lnTo>
                    <a:lnTo>
                      <a:pt x="51" y="16"/>
                    </a:lnTo>
                    <a:lnTo>
                      <a:pt x="50" y="29"/>
                    </a:lnTo>
                    <a:lnTo>
                      <a:pt x="51" y="37"/>
                    </a:lnTo>
                    <a:lnTo>
                      <a:pt x="54" y="43"/>
                    </a:lnTo>
                    <a:lnTo>
                      <a:pt x="54" y="38"/>
                    </a:lnTo>
                    <a:lnTo>
                      <a:pt x="58" y="40"/>
                    </a:lnTo>
                    <a:lnTo>
                      <a:pt x="61" y="50"/>
                    </a:lnTo>
                    <a:lnTo>
                      <a:pt x="66" y="53"/>
                    </a:lnTo>
                    <a:lnTo>
                      <a:pt x="72" y="53"/>
                    </a:lnTo>
                    <a:lnTo>
                      <a:pt x="74" y="48"/>
                    </a:lnTo>
                    <a:lnTo>
                      <a:pt x="83" y="38"/>
                    </a:lnTo>
                    <a:lnTo>
                      <a:pt x="85" y="34"/>
                    </a:lnTo>
                    <a:lnTo>
                      <a:pt x="94" y="32"/>
                    </a:lnTo>
                    <a:lnTo>
                      <a:pt x="97" y="29"/>
                    </a:lnTo>
                    <a:lnTo>
                      <a:pt x="99" y="26"/>
                    </a:lnTo>
                    <a:lnTo>
                      <a:pt x="107" y="19"/>
                    </a:lnTo>
                    <a:lnTo>
                      <a:pt x="135" y="34"/>
                    </a:lnTo>
                    <a:lnTo>
                      <a:pt x="147" y="35"/>
                    </a:lnTo>
                    <a:lnTo>
                      <a:pt x="153" y="38"/>
                    </a:lnTo>
                    <a:lnTo>
                      <a:pt x="156" y="3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26" name="Freeform 567"/>
              <p:cNvSpPr/>
              <p:nvPr/>
            </p:nvSpPr>
            <p:spPr>
              <a:xfrm>
                <a:off x="6723000" y="2921040"/>
                <a:ext cx="244080" cy="239400"/>
              </a:xfrm>
              <a:custGeom>
                <a:avLst/>
                <a:gdLst>
                  <a:gd name="textAreaLeft" fmla="*/ 0 w 244080"/>
                  <a:gd name="textAreaRight" fmla="*/ 244440 w 244080"/>
                  <a:gd name="textAreaTop" fmla="*/ 0 h 239400"/>
                  <a:gd name="textAreaBottom" fmla="*/ 239760 h 239400"/>
                  <a:gd name="GluePoint1X" fmla="*/ 128 w 154"/>
                  <a:gd name="GluePoint1Y" fmla="*/ 7 h 151"/>
                  <a:gd name="GluePoint2X" fmla="*/ 135 w 154"/>
                  <a:gd name="GluePoint2Y" fmla="*/ 13 h 151"/>
                  <a:gd name="GluePoint3X" fmla="*/ 132 w 154"/>
                  <a:gd name="GluePoint3Y" fmla="*/ 24 h 151"/>
                  <a:gd name="GluePoint4X" fmla="*/ 138 w 154"/>
                  <a:gd name="GluePoint4Y" fmla="*/ 44 h 151"/>
                  <a:gd name="GluePoint5X" fmla="*/ 146 w 154"/>
                  <a:gd name="GluePoint5Y" fmla="*/ 63 h 151"/>
                  <a:gd name="GluePoint6X" fmla="*/ 140 w 154"/>
                  <a:gd name="GluePoint6Y" fmla="*/ 58 h 151"/>
                  <a:gd name="GluePoint7X" fmla="*/ 136 w 154"/>
                  <a:gd name="GluePoint7Y" fmla="*/ 65 h 151"/>
                  <a:gd name="GluePoint8X" fmla="*/ 132 w 154"/>
                  <a:gd name="GluePoint8Y" fmla="*/ 86 h 151"/>
                  <a:gd name="GluePoint9X" fmla="*/ 122 w 154"/>
                  <a:gd name="GluePoint9Y" fmla="*/ 100 h 151"/>
                  <a:gd name="GluePoint10X" fmla="*/ 114 w 154"/>
                  <a:gd name="GluePoint10Y" fmla="*/ 110 h 151"/>
                  <a:gd name="GluePoint11X" fmla="*/ 117 w 154"/>
                  <a:gd name="GluePoint11Y" fmla="*/ 118 h 151"/>
                  <a:gd name="GluePoint12X" fmla="*/ 114 w 154"/>
                  <a:gd name="GluePoint12Y" fmla="*/ 122 h 151"/>
                  <a:gd name="GluePoint13X" fmla="*/ 89 w 154"/>
                  <a:gd name="GluePoint13Y" fmla="*/ 150 h 151"/>
                  <a:gd name="GluePoint14X" fmla="*/ 86 w 154"/>
                  <a:gd name="GluePoint14Y" fmla="*/ 140 h 151"/>
                  <a:gd name="GluePoint15X" fmla="*/ 81 w 154"/>
                  <a:gd name="GluePoint15Y" fmla="*/ 137 h 151"/>
                  <a:gd name="GluePoint16X" fmla="*/ 71 w 154"/>
                  <a:gd name="GluePoint16Y" fmla="*/ 134 h 151"/>
                  <a:gd name="GluePoint17X" fmla="*/ 62 w 154"/>
                  <a:gd name="GluePoint17Y" fmla="*/ 131 h 151"/>
                  <a:gd name="GluePoint18X" fmla="*/ 55 w 154"/>
                  <a:gd name="GluePoint18Y" fmla="*/ 137 h 151"/>
                  <a:gd name="GluePoint19X" fmla="*/ 44 w 154"/>
                  <a:gd name="GluePoint19Y" fmla="*/ 139 h 151"/>
                  <a:gd name="GluePoint20X" fmla="*/ 39 w 154"/>
                  <a:gd name="GluePoint20Y" fmla="*/ 129 h 151"/>
                  <a:gd name="GluePoint21X" fmla="*/ 33 w 154"/>
                  <a:gd name="GluePoint21Y" fmla="*/ 131 h 151"/>
                  <a:gd name="GluePoint22X" fmla="*/ 24 w 154"/>
                  <a:gd name="GluePoint22Y" fmla="*/ 129 h 151"/>
                  <a:gd name="GluePoint23X" fmla="*/ 16 w 154"/>
                  <a:gd name="GluePoint23Y" fmla="*/ 110 h 151"/>
                  <a:gd name="GluePoint24X" fmla="*/ 16 w 154"/>
                  <a:gd name="GluePoint24Y" fmla="*/ 98 h 151"/>
                  <a:gd name="GluePoint25X" fmla="*/ 5 w 154"/>
                  <a:gd name="GluePoint25Y" fmla="*/ 86 h 151"/>
                  <a:gd name="GluePoint26X" fmla="*/ 3 w 154"/>
                  <a:gd name="GluePoint26Y" fmla="*/ 76 h 151"/>
                  <a:gd name="GluePoint27X" fmla="*/ 1 w 154"/>
                  <a:gd name="GluePoint27Y" fmla="*/ 60 h 151"/>
                  <a:gd name="GluePoint28X" fmla="*/ 9 w 154"/>
                  <a:gd name="GluePoint28Y" fmla="*/ 42 h 151"/>
                  <a:gd name="GluePoint29X" fmla="*/ 9 w 154"/>
                  <a:gd name="GluePoint29Y" fmla="*/ 45 h 151"/>
                  <a:gd name="GluePoint30X" fmla="*/ 20 w 154"/>
                  <a:gd name="GluePoint30Y" fmla="*/ 60 h 151"/>
                  <a:gd name="GluePoint31X" fmla="*/ 32 w 154"/>
                  <a:gd name="GluePoint31Y" fmla="*/ 60 h 151"/>
                  <a:gd name="GluePoint32X" fmla="*/ 41 w 154"/>
                  <a:gd name="GluePoint32Y" fmla="*/ 60 h 151"/>
                  <a:gd name="GluePoint33X" fmla="*/ 59 w 154"/>
                  <a:gd name="GluePoint33Y" fmla="*/ 50 h 151"/>
                  <a:gd name="GluePoint34X" fmla="*/ 68 w 154"/>
                  <a:gd name="GluePoint34Y" fmla="*/ 57 h 151"/>
                  <a:gd name="GluePoint35X" fmla="*/ 86 w 154"/>
                  <a:gd name="GluePoint35Y" fmla="*/ 50 h 151"/>
                  <a:gd name="GluePoint36X" fmla="*/ 92 w 154"/>
                  <a:gd name="GluePoint36Y" fmla="*/ 29 h 151"/>
                  <a:gd name="GluePoint37X" fmla="*/ 103 w 154"/>
                  <a:gd name="GluePoint37Y" fmla="*/ 0 h 151"/>
                  <a:gd name="GluePoint38X" fmla="*/ 132 w 154"/>
                  <a:gd name="GluePoint38Y" fmla="*/ 3 h 1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54" h="151">
                    <a:moveTo>
                      <a:pt x="132" y="3"/>
                    </a:moveTo>
                    <a:lnTo>
                      <a:pt x="128" y="7"/>
                    </a:lnTo>
                    <a:lnTo>
                      <a:pt x="135" y="10"/>
                    </a:lnTo>
                    <a:lnTo>
                      <a:pt x="135" y="13"/>
                    </a:lnTo>
                    <a:lnTo>
                      <a:pt x="125" y="15"/>
                    </a:lnTo>
                    <a:lnTo>
                      <a:pt x="132" y="24"/>
                    </a:lnTo>
                    <a:lnTo>
                      <a:pt x="138" y="37"/>
                    </a:lnTo>
                    <a:lnTo>
                      <a:pt x="138" y="44"/>
                    </a:lnTo>
                    <a:lnTo>
                      <a:pt x="154" y="61"/>
                    </a:lnTo>
                    <a:lnTo>
                      <a:pt x="146" y="63"/>
                    </a:lnTo>
                    <a:lnTo>
                      <a:pt x="141" y="61"/>
                    </a:lnTo>
                    <a:lnTo>
                      <a:pt x="140" y="58"/>
                    </a:lnTo>
                    <a:lnTo>
                      <a:pt x="140" y="63"/>
                    </a:lnTo>
                    <a:lnTo>
                      <a:pt x="136" y="65"/>
                    </a:lnTo>
                    <a:lnTo>
                      <a:pt x="133" y="71"/>
                    </a:lnTo>
                    <a:lnTo>
                      <a:pt x="132" y="86"/>
                    </a:lnTo>
                    <a:lnTo>
                      <a:pt x="125" y="98"/>
                    </a:lnTo>
                    <a:lnTo>
                      <a:pt x="122" y="100"/>
                    </a:lnTo>
                    <a:lnTo>
                      <a:pt x="113" y="108"/>
                    </a:lnTo>
                    <a:lnTo>
                      <a:pt x="114" y="110"/>
                    </a:lnTo>
                    <a:lnTo>
                      <a:pt x="114" y="116"/>
                    </a:lnTo>
                    <a:lnTo>
                      <a:pt x="117" y="118"/>
                    </a:lnTo>
                    <a:lnTo>
                      <a:pt x="116" y="124"/>
                    </a:lnTo>
                    <a:lnTo>
                      <a:pt x="114" y="122"/>
                    </a:lnTo>
                    <a:lnTo>
                      <a:pt x="108" y="140"/>
                    </a:lnTo>
                    <a:lnTo>
                      <a:pt x="89" y="150"/>
                    </a:lnTo>
                    <a:lnTo>
                      <a:pt x="87" y="151"/>
                    </a:lnTo>
                    <a:lnTo>
                      <a:pt x="86" y="140"/>
                    </a:lnTo>
                    <a:lnTo>
                      <a:pt x="84" y="139"/>
                    </a:lnTo>
                    <a:lnTo>
                      <a:pt x="81" y="137"/>
                    </a:lnTo>
                    <a:lnTo>
                      <a:pt x="73" y="139"/>
                    </a:lnTo>
                    <a:lnTo>
                      <a:pt x="71" y="134"/>
                    </a:lnTo>
                    <a:lnTo>
                      <a:pt x="66" y="134"/>
                    </a:lnTo>
                    <a:lnTo>
                      <a:pt x="62" y="131"/>
                    </a:lnTo>
                    <a:lnTo>
                      <a:pt x="62" y="134"/>
                    </a:lnTo>
                    <a:lnTo>
                      <a:pt x="55" y="137"/>
                    </a:lnTo>
                    <a:lnTo>
                      <a:pt x="54" y="137"/>
                    </a:lnTo>
                    <a:lnTo>
                      <a:pt x="44" y="139"/>
                    </a:lnTo>
                    <a:lnTo>
                      <a:pt x="41" y="126"/>
                    </a:lnTo>
                    <a:lnTo>
                      <a:pt x="39" y="129"/>
                    </a:lnTo>
                    <a:lnTo>
                      <a:pt x="36" y="129"/>
                    </a:lnTo>
                    <a:lnTo>
                      <a:pt x="33" y="131"/>
                    </a:lnTo>
                    <a:lnTo>
                      <a:pt x="25" y="131"/>
                    </a:lnTo>
                    <a:lnTo>
                      <a:pt x="24" y="129"/>
                    </a:lnTo>
                    <a:lnTo>
                      <a:pt x="20" y="129"/>
                    </a:lnTo>
                    <a:lnTo>
                      <a:pt x="16" y="110"/>
                    </a:lnTo>
                    <a:lnTo>
                      <a:pt x="17" y="105"/>
                    </a:lnTo>
                    <a:lnTo>
                      <a:pt x="16" y="98"/>
                    </a:lnTo>
                    <a:lnTo>
                      <a:pt x="11" y="90"/>
                    </a:lnTo>
                    <a:lnTo>
                      <a:pt x="5" y="86"/>
                    </a:lnTo>
                    <a:lnTo>
                      <a:pt x="3" y="82"/>
                    </a:lnTo>
                    <a:lnTo>
                      <a:pt x="3" y="76"/>
                    </a:lnTo>
                    <a:lnTo>
                      <a:pt x="0" y="69"/>
                    </a:lnTo>
                    <a:lnTo>
                      <a:pt x="1" y="60"/>
                    </a:lnTo>
                    <a:lnTo>
                      <a:pt x="3" y="50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5"/>
                    </a:lnTo>
                    <a:lnTo>
                      <a:pt x="17" y="58"/>
                    </a:lnTo>
                    <a:lnTo>
                      <a:pt x="20" y="60"/>
                    </a:lnTo>
                    <a:lnTo>
                      <a:pt x="25" y="61"/>
                    </a:lnTo>
                    <a:lnTo>
                      <a:pt x="32" y="60"/>
                    </a:lnTo>
                    <a:lnTo>
                      <a:pt x="33" y="61"/>
                    </a:lnTo>
                    <a:lnTo>
                      <a:pt x="41" y="60"/>
                    </a:lnTo>
                    <a:lnTo>
                      <a:pt x="51" y="50"/>
                    </a:lnTo>
                    <a:lnTo>
                      <a:pt x="59" y="50"/>
                    </a:lnTo>
                    <a:lnTo>
                      <a:pt x="60" y="53"/>
                    </a:lnTo>
                    <a:lnTo>
                      <a:pt x="68" y="57"/>
                    </a:lnTo>
                    <a:lnTo>
                      <a:pt x="79" y="53"/>
                    </a:lnTo>
                    <a:lnTo>
                      <a:pt x="86" y="50"/>
                    </a:lnTo>
                    <a:lnTo>
                      <a:pt x="89" y="44"/>
                    </a:lnTo>
                    <a:lnTo>
                      <a:pt x="92" y="29"/>
                    </a:lnTo>
                    <a:lnTo>
                      <a:pt x="98" y="20"/>
                    </a:lnTo>
                    <a:lnTo>
                      <a:pt x="103" y="0"/>
                    </a:lnTo>
                    <a:lnTo>
                      <a:pt x="124" y="0"/>
                    </a:lnTo>
                    <a:lnTo>
                      <a:pt x="132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27" name="Freeform 568"/>
              <p:cNvSpPr/>
              <p:nvPr/>
            </p:nvSpPr>
            <p:spPr>
              <a:xfrm>
                <a:off x="6629400" y="3209760"/>
                <a:ext cx="218880" cy="78840"/>
              </a:xfrm>
              <a:custGeom>
                <a:avLst/>
                <a:gdLst>
                  <a:gd name="textAreaLeft" fmla="*/ 0 w 218880"/>
                  <a:gd name="textAreaRight" fmla="*/ 219240 w 218880"/>
                  <a:gd name="textAreaTop" fmla="*/ 0 h 78840"/>
                  <a:gd name="textAreaBottom" fmla="*/ 79200 h 78840"/>
                  <a:gd name="GluePoint1X" fmla="*/ 102 w 138"/>
                  <a:gd name="GluePoint1Y" fmla="*/ 40 h 50"/>
                  <a:gd name="GluePoint2X" fmla="*/ 95 w 138"/>
                  <a:gd name="GluePoint2Y" fmla="*/ 43 h 50"/>
                  <a:gd name="GluePoint3X" fmla="*/ 89 w 138"/>
                  <a:gd name="GluePoint3Y" fmla="*/ 39 h 50"/>
                  <a:gd name="GluePoint4X" fmla="*/ 83 w 138"/>
                  <a:gd name="GluePoint4Y" fmla="*/ 40 h 50"/>
                  <a:gd name="GluePoint5X" fmla="*/ 67 w 138"/>
                  <a:gd name="GluePoint5Y" fmla="*/ 31 h 50"/>
                  <a:gd name="GluePoint6X" fmla="*/ 52 w 138"/>
                  <a:gd name="GluePoint6Y" fmla="*/ 31 h 50"/>
                  <a:gd name="GluePoint7X" fmla="*/ 48 w 138"/>
                  <a:gd name="GluePoint7Y" fmla="*/ 32 h 50"/>
                  <a:gd name="GluePoint8X" fmla="*/ 35 w 138"/>
                  <a:gd name="GluePoint8Y" fmla="*/ 27 h 50"/>
                  <a:gd name="GluePoint9X" fmla="*/ 25 w 138"/>
                  <a:gd name="GluePoint9Y" fmla="*/ 27 h 50"/>
                  <a:gd name="GluePoint10X" fmla="*/ 16 w 138"/>
                  <a:gd name="GluePoint10Y" fmla="*/ 23 h 50"/>
                  <a:gd name="GluePoint11X" fmla="*/ 19 w 138"/>
                  <a:gd name="GluePoint11Y" fmla="*/ 18 h 50"/>
                  <a:gd name="GluePoint12X" fmla="*/ 2 w 138"/>
                  <a:gd name="GluePoint12Y" fmla="*/ 14 h 50"/>
                  <a:gd name="GluePoint13X" fmla="*/ 0 w 138"/>
                  <a:gd name="GluePoint13Y" fmla="*/ 11 h 50"/>
                  <a:gd name="GluePoint14X" fmla="*/ 2 w 138"/>
                  <a:gd name="GluePoint14Y" fmla="*/ 13 h 50"/>
                  <a:gd name="GluePoint15X" fmla="*/ 5 w 138"/>
                  <a:gd name="GluePoint15Y" fmla="*/ 11 h 50"/>
                  <a:gd name="GluePoint16X" fmla="*/ 11 w 138"/>
                  <a:gd name="GluePoint16Y" fmla="*/ 2 h 50"/>
                  <a:gd name="GluePoint17X" fmla="*/ 16 w 138"/>
                  <a:gd name="GluePoint17Y" fmla="*/ 0 h 50"/>
                  <a:gd name="GluePoint18X" fmla="*/ 25 w 138"/>
                  <a:gd name="GluePoint18Y" fmla="*/ 2 h 50"/>
                  <a:gd name="GluePoint19X" fmla="*/ 32 w 138"/>
                  <a:gd name="GluePoint19Y" fmla="*/ 0 h 50"/>
                  <a:gd name="GluePoint20X" fmla="*/ 35 w 138"/>
                  <a:gd name="GluePoint20Y" fmla="*/ 5 h 50"/>
                  <a:gd name="GluePoint21X" fmla="*/ 46 w 138"/>
                  <a:gd name="GluePoint21Y" fmla="*/ 6 h 50"/>
                  <a:gd name="GluePoint22X" fmla="*/ 51 w 138"/>
                  <a:gd name="GluePoint22Y" fmla="*/ 14 h 50"/>
                  <a:gd name="GluePoint23X" fmla="*/ 54 w 138"/>
                  <a:gd name="GluePoint23Y" fmla="*/ 14 h 50"/>
                  <a:gd name="GluePoint24X" fmla="*/ 65 w 138"/>
                  <a:gd name="GluePoint24Y" fmla="*/ 14 h 50"/>
                  <a:gd name="GluePoint25X" fmla="*/ 78 w 138"/>
                  <a:gd name="GluePoint25Y" fmla="*/ 18 h 50"/>
                  <a:gd name="GluePoint26X" fmla="*/ 79 w 138"/>
                  <a:gd name="GluePoint26Y" fmla="*/ 16 h 50"/>
                  <a:gd name="GluePoint27X" fmla="*/ 83 w 138"/>
                  <a:gd name="GluePoint27Y" fmla="*/ 10 h 50"/>
                  <a:gd name="GluePoint28X" fmla="*/ 87 w 138"/>
                  <a:gd name="GluePoint28Y" fmla="*/ 8 h 50"/>
                  <a:gd name="GluePoint29X" fmla="*/ 91 w 138"/>
                  <a:gd name="GluePoint29Y" fmla="*/ 13 h 50"/>
                  <a:gd name="GluePoint30X" fmla="*/ 95 w 138"/>
                  <a:gd name="GluePoint30Y" fmla="*/ 11 h 50"/>
                  <a:gd name="GluePoint31X" fmla="*/ 103 w 138"/>
                  <a:gd name="GluePoint31Y" fmla="*/ 16 h 50"/>
                  <a:gd name="GluePoint32X" fmla="*/ 110 w 138"/>
                  <a:gd name="GluePoint32Y" fmla="*/ 18 h 50"/>
                  <a:gd name="GluePoint33X" fmla="*/ 114 w 138"/>
                  <a:gd name="GluePoint33Y" fmla="*/ 24 h 50"/>
                  <a:gd name="GluePoint34X" fmla="*/ 114 w 138"/>
                  <a:gd name="GluePoint34Y" fmla="*/ 29 h 50"/>
                  <a:gd name="GluePoint35X" fmla="*/ 118 w 138"/>
                  <a:gd name="GluePoint35Y" fmla="*/ 31 h 50"/>
                  <a:gd name="GluePoint36X" fmla="*/ 132 w 138"/>
                  <a:gd name="GluePoint36Y" fmla="*/ 31 h 50"/>
                  <a:gd name="GluePoint37X" fmla="*/ 138 w 138"/>
                  <a:gd name="GluePoint37Y" fmla="*/ 32 h 50"/>
                  <a:gd name="GluePoint38X" fmla="*/ 137 w 138"/>
                  <a:gd name="GluePoint38Y" fmla="*/ 43 h 50"/>
                  <a:gd name="GluePoint39X" fmla="*/ 138 w 138"/>
                  <a:gd name="GluePoint39Y" fmla="*/ 50 h 50"/>
                  <a:gd name="GluePoint40X" fmla="*/ 135 w 138"/>
                  <a:gd name="GluePoint40Y" fmla="*/ 47 h 50"/>
                  <a:gd name="GluePoint41X" fmla="*/ 119 w 138"/>
                  <a:gd name="GluePoint41Y" fmla="*/ 42 h 50"/>
                  <a:gd name="GluePoint42X" fmla="*/ 111 w 138"/>
                  <a:gd name="GluePoint42Y" fmla="*/ 43 h 50"/>
                  <a:gd name="GluePoint43X" fmla="*/ 102 w 138"/>
                  <a:gd name="GluePoint43Y" fmla="*/ 4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38" h="50">
                    <a:moveTo>
                      <a:pt x="102" y="40"/>
                    </a:moveTo>
                    <a:lnTo>
                      <a:pt x="95" y="43"/>
                    </a:lnTo>
                    <a:lnTo>
                      <a:pt x="89" y="39"/>
                    </a:lnTo>
                    <a:lnTo>
                      <a:pt x="83" y="40"/>
                    </a:lnTo>
                    <a:lnTo>
                      <a:pt x="67" y="31"/>
                    </a:lnTo>
                    <a:lnTo>
                      <a:pt x="52" y="31"/>
                    </a:lnTo>
                    <a:lnTo>
                      <a:pt x="48" y="32"/>
                    </a:lnTo>
                    <a:lnTo>
                      <a:pt x="35" y="27"/>
                    </a:lnTo>
                    <a:lnTo>
                      <a:pt x="25" y="27"/>
                    </a:lnTo>
                    <a:lnTo>
                      <a:pt x="16" y="23"/>
                    </a:lnTo>
                    <a:lnTo>
                      <a:pt x="19" y="18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1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2" y="0"/>
                    </a:lnTo>
                    <a:lnTo>
                      <a:pt x="35" y="5"/>
                    </a:lnTo>
                    <a:lnTo>
                      <a:pt x="46" y="6"/>
                    </a:lnTo>
                    <a:lnTo>
                      <a:pt x="51" y="14"/>
                    </a:lnTo>
                    <a:lnTo>
                      <a:pt x="54" y="14"/>
                    </a:lnTo>
                    <a:lnTo>
                      <a:pt x="65" y="14"/>
                    </a:lnTo>
                    <a:lnTo>
                      <a:pt x="78" y="18"/>
                    </a:lnTo>
                    <a:lnTo>
                      <a:pt x="79" y="16"/>
                    </a:lnTo>
                    <a:lnTo>
                      <a:pt x="83" y="10"/>
                    </a:lnTo>
                    <a:lnTo>
                      <a:pt x="87" y="8"/>
                    </a:lnTo>
                    <a:lnTo>
                      <a:pt x="91" y="13"/>
                    </a:lnTo>
                    <a:lnTo>
                      <a:pt x="95" y="11"/>
                    </a:lnTo>
                    <a:lnTo>
                      <a:pt x="103" y="16"/>
                    </a:lnTo>
                    <a:lnTo>
                      <a:pt x="110" y="18"/>
                    </a:lnTo>
                    <a:lnTo>
                      <a:pt x="114" y="24"/>
                    </a:lnTo>
                    <a:lnTo>
                      <a:pt x="114" y="29"/>
                    </a:lnTo>
                    <a:lnTo>
                      <a:pt x="118" y="31"/>
                    </a:lnTo>
                    <a:lnTo>
                      <a:pt x="132" y="31"/>
                    </a:lnTo>
                    <a:lnTo>
                      <a:pt x="138" y="32"/>
                    </a:lnTo>
                    <a:lnTo>
                      <a:pt x="137" y="43"/>
                    </a:lnTo>
                    <a:lnTo>
                      <a:pt x="138" y="50"/>
                    </a:lnTo>
                    <a:lnTo>
                      <a:pt x="135" y="47"/>
                    </a:lnTo>
                    <a:lnTo>
                      <a:pt x="119" y="42"/>
                    </a:lnTo>
                    <a:lnTo>
                      <a:pt x="111" y="43"/>
                    </a:lnTo>
                    <a:lnTo>
                      <a:pt x="102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28" name="Freeform 569"/>
              <p:cNvSpPr/>
              <p:nvPr/>
            </p:nvSpPr>
            <p:spPr>
              <a:xfrm>
                <a:off x="6894360" y="313524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3 w 5"/>
                  <a:gd name="GluePoint1Y" fmla="*/ 0 h 13"/>
                  <a:gd name="GluePoint2X" fmla="*/ 5 w 5"/>
                  <a:gd name="GluePoint2Y" fmla="*/ 12 h 13"/>
                  <a:gd name="GluePoint3X" fmla="*/ 1 w 5"/>
                  <a:gd name="GluePoint3Y" fmla="*/ 13 h 13"/>
                  <a:gd name="GluePoint4X" fmla="*/ 0 w 5"/>
                  <a:gd name="GluePoint4Y" fmla="*/ 5 h 13"/>
                  <a:gd name="GluePoint5X" fmla="*/ 3 w 5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3" y="0"/>
                    </a:moveTo>
                    <a:lnTo>
                      <a:pt x="5" y="12"/>
                    </a:lnTo>
                    <a:lnTo>
                      <a:pt x="1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29" name="Freeform 570"/>
              <p:cNvSpPr/>
              <p:nvPr/>
            </p:nvSpPr>
            <p:spPr>
              <a:xfrm>
                <a:off x="7367760" y="3063960"/>
                <a:ext cx="20160" cy="1224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2240"/>
                  <a:gd name="textAreaBottom" fmla="*/ 12600 h 12240"/>
                  <a:gd name="GluePoint1X" fmla="*/ 0 w 13"/>
                  <a:gd name="GluePoint1Y" fmla="*/ 0 h 8"/>
                  <a:gd name="GluePoint2X" fmla="*/ 7 w 13"/>
                  <a:gd name="GluePoint2Y" fmla="*/ 0 h 8"/>
                  <a:gd name="GluePoint3X" fmla="*/ 13 w 13"/>
                  <a:gd name="GluePoint3Y" fmla="*/ 8 h 8"/>
                  <a:gd name="GluePoint4X" fmla="*/ 10 w 13"/>
                  <a:gd name="GluePoint4Y" fmla="*/ 8 h 8"/>
                  <a:gd name="GluePoint5X" fmla="*/ 0 w 1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8">
                    <a:moveTo>
                      <a:pt x="0" y="0"/>
                    </a:moveTo>
                    <a:lnTo>
                      <a:pt x="7" y="0"/>
                    </a:lnTo>
                    <a:lnTo>
                      <a:pt x="13" y="8"/>
                    </a:lnTo>
                    <a:lnTo>
                      <a:pt x="1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30" name="Freeform 571"/>
              <p:cNvSpPr/>
              <p:nvPr/>
            </p:nvSpPr>
            <p:spPr>
              <a:xfrm>
                <a:off x="7370640" y="3089160"/>
                <a:ext cx="29880" cy="75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7560"/>
                  <a:gd name="textAreaBottom" fmla="*/ 7920 h 7560"/>
                  <a:gd name="GluePoint1X" fmla="*/ 0 w 19"/>
                  <a:gd name="GluePoint1Y" fmla="*/ 0 h 5"/>
                  <a:gd name="GluePoint2X" fmla="*/ 17 w 19"/>
                  <a:gd name="GluePoint2Y" fmla="*/ 2 h 5"/>
                  <a:gd name="GluePoint3X" fmla="*/ 19 w 19"/>
                  <a:gd name="GluePoint3Y" fmla="*/ 5 h 5"/>
                  <a:gd name="GluePoint4X" fmla="*/ 9 w 19"/>
                  <a:gd name="GluePoint4Y" fmla="*/ 5 h 5"/>
                  <a:gd name="GluePoint5X" fmla="*/ 0 w 19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9" h="5">
                    <a:moveTo>
                      <a:pt x="0" y="0"/>
                    </a:moveTo>
                    <a:lnTo>
                      <a:pt x="17" y="2"/>
                    </a:lnTo>
                    <a:lnTo>
                      <a:pt x="19" y="5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31" name="Freeform 572"/>
              <p:cNvSpPr/>
              <p:nvPr/>
            </p:nvSpPr>
            <p:spPr>
              <a:xfrm>
                <a:off x="7245360" y="3046320"/>
                <a:ext cx="21960" cy="1080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0"/>
                  <a:gd name="textAreaBottom" fmla="*/ 11160 h 10800"/>
                  <a:gd name="GluePoint1X" fmla="*/ 0 w 14"/>
                  <a:gd name="GluePoint1Y" fmla="*/ 0 h 7"/>
                  <a:gd name="GluePoint2X" fmla="*/ 4 w 14"/>
                  <a:gd name="GluePoint2Y" fmla="*/ 0 h 7"/>
                  <a:gd name="GluePoint3X" fmla="*/ 14 w 14"/>
                  <a:gd name="GluePoint3Y" fmla="*/ 5 h 7"/>
                  <a:gd name="GluePoint4X" fmla="*/ 7 w 14"/>
                  <a:gd name="GluePoint4Y" fmla="*/ 7 h 7"/>
                  <a:gd name="GluePoint5X" fmla="*/ 1 w 14"/>
                  <a:gd name="GluePoint5Y" fmla="*/ 3 h 7"/>
                  <a:gd name="GluePoint6X" fmla="*/ 0 w 14"/>
                  <a:gd name="GluePoint6Y" fmla="*/ 2 h 7"/>
                  <a:gd name="GluePoint7X" fmla="*/ 0 w 1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7">
                    <a:moveTo>
                      <a:pt x="0" y="0"/>
                    </a:moveTo>
                    <a:lnTo>
                      <a:pt x="4" y="0"/>
                    </a:lnTo>
                    <a:lnTo>
                      <a:pt x="14" y="5"/>
                    </a:lnTo>
                    <a:lnTo>
                      <a:pt x="7" y="7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32" name="Freeform 573"/>
              <p:cNvSpPr/>
              <p:nvPr/>
            </p:nvSpPr>
            <p:spPr>
              <a:xfrm>
                <a:off x="7229520" y="3092400"/>
                <a:ext cx="15480" cy="90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9000"/>
                  <a:gd name="textAreaBottom" fmla="*/ 9360 h 9000"/>
                  <a:gd name="GluePoint1X" fmla="*/ 0 w 10"/>
                  <a:gd name="GluePoint1Y" fmla="*/ 2 h 6"/>
                  <a:gd name="GluePoint2X" fmla="*/ 8 w 10"/>
                  <a:gd name="GluePoint2Y" fmla="*/ 0 h 6"/>
                  <a:gd name="GluePoint3X" fmla="*/ 10 w 10"/>
                  <a:gd name="GluePoint3Y" fmla="*/ 5 h 6"/>
                  <a:gd name="GluePoint4X" fmla="*/ 3 w 10"/>
                  <a:gd name="GluePoint4Y" fmla="*/ 6 h 6"/>
                  <a:gd name="GluePoint5X" fmla="*/ 0 w 10"/>
                  <a:gd name="GluePoint5Y" fmla="*/ 2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6">
                    <a:moveTo>
                      <a:pt x="0" y="2"/>
                    </a:moveTo>
                    <a:lnTo>
                      <a:pt x="8" y="0"/>
                    </a:lnTo>
                    <a:lnTo>
                      <a:pt x="10" y="5"/>
                    </a:lnTo>
                    <a:lnTo>
                      <a:pt x="3" y="6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33" name="Freeform 574"/>
              <p:cNvSpPr/>
              <p:nvPr/>
            </p:nvSpPr>
            <p:spPr>
              <a:xfrm>
                <a:off x="7182000" y="3122640"/>
                <a:ext cx="72720" cy="313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1320"/>
                  <a:gd name="textAreaBottom" fmla="*/ 31680 h 31320"/>
                  <a:gd name="GluePoint1X" fmla="*/ 1 w 46"/>
                  <a:gd name="GluePoint1Y" fmla="*/ 13 h 20"/>
                  <a:gd name="GluePoint2X" fmla="*/ 0 w 46"/>
                  <a:gd name="GluePoint2Y" fmla="*/ 8 h 20"/>
                  <a:gd name="GluePoint3X" fmla="*/ 6 w 46"/>
                  <a:gd name="GluePoint3Y" fmla="*/ 0 h 20"/>
                  <a:gd name="GluePoint4X" fmla="*/ 20 w 46"/>
                  <a:gd name="GluePoint4Y" fmla="*/ 2 h 20"/>
                  <a:gd name="GluePoint5X" fmla="*/ 25 w 46"/>
                  <a:gd name="GluePoint5Y" fmla="*/ 0 h 20"/>
                  <a:gd name="GluePoint6X" fmla="*/ 32 w 46"/>
                  <a:gd name="GluePoint6Y" fmla="*/ 4 h 20"/>
                  <a:gd name="GluePoint7X" fmla="*/ 41 w 46"/>
                  <a:gd name="GluePoint7Y" fmla="*/ 5 h 20"/>
                  <a:gd name="GluePoint8X" fmla="*/ 43 w 46"/>
                  <a:gd name="GluePoint8Y" fmla="*/ 12 h 20"/>
                  <a:gd name="GluePoint9X" fmla="*/ 46 w 46"/>
                  <a:gd name="GluePoint9Y" fmla="*/ 12 h 20"/>
                  <a:gd name="GluePoint10X" fmla="*/ 46 w 46"/>
                  <a:gd name="GluePoint10Y" fmla="*/ 16 h 20"/>
                  <a:gd name="GluePoint11X" fmla="*/ 44 w 46"/>
                  <a:gd name="GluePoint11Y" fmla="*/ 20 h 20"/>
                  <a:gd name="GluePoint12X" fmla="*/ 28 w 46"/>
                  <a:gd name="GluePoint12Y" fmla="*/ 10 h 20"/>
                  <a:gd name="GluePoint13X" fmla="*/ 20 w 46"/>
                  <a:gd name="GluePoint13Y" fmla="*/ 12 h 20"/>
                  <a:gd name="GluePoint14X" fmla="*/ 16 w 46"/>
                  <a:gd name="GluePoint14Y" fmla="*/ 8 h 20"/>
                  <a:gd name="GluePoint15X" fmla="*/ 9 w 46"/>
                  <a:gd name="GluePoint15Y" fmla="*/ 12 h 20"/>
                  <a:gd name="GluePoint16X" fmla="*/ 5 w 46"/>
                  <a:gd name="GluePoint16Y" fmla="*/ 7 h 20"/>
                  <a:gd name="GluePoint17X" fmla="*/ 1 w 46"/>
                  <a:gd name="GluePoint17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6" h="20">
                    <a:moveTo>
                      <a:pt x="1" y="13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20" y="2"/>
                    </a:lnTo>
                    <a:lnTo>
                      <a:pt x="25" y="0"/>
                    </a:lnTo>
                    <a:lnTo>
                      <a:pt x="32" y="4"/>
                    </a:lnTo>
                    <a:lnTo>
                      <a:pt x="41" y="5"/>
                    </a:lnTo>
                    <a:lnTo>
                      <a:pt x="43" y="12"/>
                    </a:lnTo>
                    <a:lnTo>
                      <a:pt x="46" y="12"/>
                    </a:lnTo>
                    <a:lnTo>
                      <a:pt x="46" y="16"/>
                    </a:lnTo>
                    <a:lnTo>
                      <a:pt x="44" y="20"/>
                    </a:lnTo>
                    <a:lnTo>
                      <a:pt x="28" y="10"/>
                    </a:lnTo>
                    <a:lnTo>
                      <a:pt x="20" y="12"/>
                    </a:lnTo>
                    <a:lnTo>
                      <a:pt x="16" y="8"/>
                    </a:lnTo>
                    <a:lnTo>
                      <a:pt x="9" y="12"/>
                    </a:lnTo>
                    <a:lnTo>
                      <a:pt x="5" y="7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34" name="Freeform 575"/>
              <p:cNvSpPr/>
              <p:nvPr/>
            </p:nvSpPr>
            <p:spPr>
              <a:xfrm>
                <a:off x="7302600" y="31939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0 h 5"/>
                  <a:gd name="GluePoint3X" fmla="*/ 0 w 3"/>
                  <a:gd name="GluePoint3Y" fmla="*/ 5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35" name="Freeform 576"/>
              <p:cNvSpPr/>
              <p:nvPr/>
            </p:nvSpPr>
            <p:spPr>
              <a:xfrm>
                <a:off x="7335720" y="31971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0 w 6"/>
                  <a:gd name="GluePoint1Y" fmla="*/ 6 h 16"/>
                  <a:gd name="GluePoint2X" fmla="*/ 3 w 6"/>
                  <a:gd name="GluePoint2Y" fmla="*/ 0 h 16"/>
                  <a:gd name="GluePoint3X" fmla="*/ 4 w 6"/>
                  <a:gd name="GluePoint3Y" fmla="*/ 0 h 16"/>
                  <a:gd name="GluePoint4X" fmla="*/ 6 w 6"/>
                  <a:gd name="GluePoint4Y" fmla="*/ 5 h 16"/>
                  <a:gd name="GluePoint5X" fmla="*/ 4 w 6"/>
                  <a:gd name="GluePoint5Y" fmla="*/ 16 h 16"/>
                  <a:gd name="GluePoint6X" fmla="*/ 0 w 6"/>
                  <a:gd name="GluePoint6Y" fmla="*/ 13 h 16"/>
                  <a:gd name="GluePoint7X" fmla="*/ 1 w 6"/>
                  <a:gd name="GluePoint7Y" fmla="*/ 6 h 16"/>
                  <a:gd name="GluePoint8X" fmla="*/ 0 w 6"/>
                  <a:gd name="GluePoint8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0" y="6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6" y="5"/>
                    </a:lnTo>
                    <a:lnTo>
                      <a:pt x="4" y="16"/>
                    </a:lnTo>
                    <a:lnTo>
                      <a:pt x="0" y="13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36" name="Freeform 577"/>
              <p:cNvSpPr/>
              <p:nvPr/>
            </p:nvSpPr>
            <p:spPr>
              <a:xfrm>
                <a:off x="7327800" y="3218040"/>
                <a:ext cx="9000" cy="201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0160"/>
                  <a:gd name="textAreaBottom" fmla="*/ 20520 h 20160"/>
                  <a:gd name="GluePoint1X" fmla="*/ 2 w 6"/>
                  <a:gd name="GluePoint1Y" fmla="*/ 0 h 13"/>
                  <a:gd name="GluePoint2X" fmla="*/ 6 w 6"/>
                  <a:gd name="GluePoint2Y" fmla="*/ 6 h 13"/>
                  <a:gd name="GluePoint3X" fmla="*/ 5 w 6"/>
                  <a:gd name="GluePoint3Y" fmla="*/ 13 h 13"/>
                  <a:gd name="GluePoint4X" fmla="*/ 2 w 6"/>
                  <a:gd name="GluePoint4Y" fmla="*/ 13 h 13"/>
                  <a:gd name="GluePoint5X" fmla="*/ 0 w 6"/>
                  <a:gd name="GluePoint5Y" fmla="*/ 8 h 13"/>
                  <a:gd name="GluePoint6X" fmla="*/ 0 w 6"/>
                  <a:gd name="GluePoint6Y" fmla="*/ 6 h 13"/>
                  <a:gd name="GluePoint7X" fmla="*/ 2 w 6"/>
                  <a:gd name="GluePoint7Y" fmla="*/ 8 h 13"/>
                  <a:gd name="GluePoint8X" fmla="*/ 2 w 6"/>
                  <a:gd name="GluePoint8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3">
                    <a:moveTo>
                      <a:pt x="2" y="0"/>
                    </a:moveTo>
                    <a:lnTo>
                      <a:pt x="6" y="6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37" name="Freeform 578"/>
              <p:cNvSpPr/>
              <p:nvPr/>
            </p:nvSpPr>
            <p:spPr>
              <a:xfrm>
                <a:off x="7254720" y="3243240"/>
                <a:ext cx="14040" cy="252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25200"/>
                  <a:gd name="textAreaBottom" fmla="*/ 25560 h 25200"/>
                  <a:gd name="GluePoint1X" fmla="*/ 0 w 9"/>
                  <a:gd name="GluePoint1Y" fmla="*/ 11 h 16"/>
                  <a:gd name="GluePoint2X" fmla="*/ 1 w 9"/>
                  <a:gd name="GluePoint2Y" fmla="*/ 11 h 16"/>
                  <a:gd name="GluePoint3X" fmla="*/ 1 w 9"/>
                  <a:gd name="GluePoint3Y" fmla="*/ 6 h 16"/>
                  <a:gd name="GluePoint4X" fmla="*/ 6 w 9"/>
                  <a:gd name="GluePoint4Y" fmla="*/ 0 h 16"/>
                  <a:gd name="GluePoint5X" fmla="*/ 9 w 9"/>
                  <a:gd name="GluePoint5Y" fmla="*/ 2 h 16"/>
                  <a:gd name="GluePoint6X" fmla="*/ 8 w 9"/>
                  <a:gd name="GluePoint6Y" fmla="*/ 8 h 16"/>
                  <a:gd name="GluePoint7X" fmla="*/ 3 w 9"/>
                  <a:gd name="GluePoint7Y" fmla="*/ 16 h 16"/>
                  <a:gd name="GluePoint8X" fmla="*/ 0 w 9"/>
                  <a:gd name="GluePoint8Y" fmla="*/ 11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9" h="16">
                    <a:moveTo>
                      <a:pt x="0" y="11"/>
                    </a:moveTo>
                    <a:lnTo>
                      <a:pt x="1" y="11"/>
                    </a:lnTo>
                    <a:lnTo>
                      <a:pt x="1" y="6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8" y="8"/>
                    </a:lnTo>
                    <a:lnTo>
                      <a:pt x="3" y="16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38" name="Freeform 579"/>
              <p:cNvSpPr/>
              <p:nvPr/>
            </p:nvSpPr>
            <p:spPr>
              <a:xfrm>
                <a:off x="7216920" y="3263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1 h 3"/>
                  <a:gd name="GluePoint2X" fmla="*/ 3 w 3"/>
                  <a:gd name="GluePoint2Y" fmla="*/ 0 h 3"/>
                  <a:gd name="GluePoint3X" fmla="*/ 3 w 3"/>
                  <a:gd name="GluePoint3Y" fmla="*/ 1 h 3"/>
                  <a:gd name="GluePoint4X" fmla="*/ 2 w 3"/>
                  <a:gd name="GluePoint4Y" fmla="*/ 3 h 3"/>
                  <a:gd name="GluePoint5X" fmla="*/ 0 w 3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39" name="Freeform 580"/>
              <p:cNvSpPr/>
              <p:nvPr/>
            </p:nvSpPr>
            <p:spPr>
              <a:xfrm>
                <a:off x="7194600" y="32432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0 h 2"/>
                  <a:gd name="GluePoint3X" fmla="*/ 0 w 1"/>
                  <a:gd name="GluePoint3Y" fmla="*/ 2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40" name="Freeform 581"/>
              <p:cNvSpPr/>
              <p:nvPr/>
            </p:nvSpPr>
            <p:spPr>
              <a:xfrm>
                <a:off x="7122960" y="3252960"/>
                <a:ext cx="25200" cy="15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5480"/>
                  <a:gd name="textAreaBottom" fmla="*/ 15840 h 15480"/>
                  <a:gd name="GluePoint1X" fmla="*/ 2 w 16"/>
                  <a:gd name="GluePoint1Y" fmla="*/ 10 h 10"/>
                  <a:gd name="GluePoint2X" fmla="*/ 0 w 16"/>
                  <a:gd name="GluePoint2Y" fmla="*/ 8 h 10"/>
                  <a:gd name="GluePoint3X" fmla="*/ 3 w 16"/>
                  <a:gd name="GluePoint3Y" fmla="*/ 4 h 10"/>
                  <a:gd name="GluePoint4X" fmla="*/ 8 w 16"/>
                  <a:gd name="GluePoint4Y" fmla="*/ 4 h 10"/>
                  <a:gd name="GluePoint5X" fmla="*/ 13 w 16"/>
                  <a:gd name="GluePoint5Y" fmla="*/ 0 h 10"/>
                  <a:gd name="GluePoint6X" fmla="*/ 16 w 16"/>
                  <a:gd name="GluePoint6Y" fmla="*/ 5 h 10"/>
                  <a:gd name="GluePoint7X" fmla="*/ 11 w 16"/>
                  <a:gd name="GluePoint7Y" fmla="*/ 8 h 10"/>
                  <a:gd name="GluePoint8X" fmla="*/ 2 w 16"/>
                  <a:gd name="GluePoint8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6" h="10">
                    <a:moveTo>
                      <a:pt x="2" y="10"/>
                    </a:moveTo>
                    <a:lnTo>
                      <a:pt x="0" y="8"/>
                    </a:lnTo>
                    <a:lnTo>
                      <a:pt x="3" y="4"/>
                    </a:lnTo>
                    <a:lnTo>
                      <a:pt x="8" y="4"/>
                    </a:lnTo>
                    <a:lnTo>
                      <a:pt x="13" y="0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41" name="Freeform 582"/>
              <p:cNvSpPr/>
              <p:nvPr/>
            </p:nvSpPr>
            <p:spPr>
              <a:xfrm>
                <a:off x="7045200" y="33368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0 w 10"/>
                  <a:gd name="GluePoint1Y" fmla="*/ 7 h 8"/>
                  <a:gd name="GluePoint2X" fmla="*/ 2 w 10"/>
                  <a:gd name="GluePoint2Y" fmla="*/ 5 h 8"/>
                  <a:gd name="GluePoint3X" fmla="*/ 10 w 10"/>
                  <a:gd name="GluePoint3Y" fmla="*/ 0 h 8"/>
                  <a:gd name="GluePoint4X" fmla="*/ 6 w 10"/>
                  <a:gd name="GluePoint4Y" fmla="*/ 5 h 8"/>
                  <a:gd name="GluePoint5X" fmla="*/ 3 w 10"/>
                  <a:gd name="GluePoint5Y" fmla="*/ 8 h 8"/>
                  <a:gd name="GluePoint6X" fmla="*/ 0 w 10"/>
                  <a:gd name="GluePoint6Y" fmla="*/ 7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0" y="7"/>
                    </a:moveTo>
                    <a:lnTo>
                      <a:pt x="2" y="5"/>
                    </a:lnTo>
                    <a:lnTo>
                      <a:pt x="10" y="0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42" name="Freeform 583"/>
              <p:cNvSpPr/>
              <p:nvPr/>
            </p:nvSpPr>
            <p:spPr>
              <a:xfrm>
                <a:off x="7091280" y="327168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8 w 9"/>
                  <a:gd name="GluePoint2Y" fmla="*/ 0 h 6"/>
                  <a:gd name="GluePoint3X" fmla="*/ 9 w 9"/>
                  <a:gd name="GluePoint3Y" fmla="*/ 3 h 6"/>
                  <a:gd name="GluePoint4X" fmla="*/ 6 w 9"/>
                  <a:gd name="GluePoint4Y" fmla="*/ 4 h 6"/>
                  <a:gd name="GluePoint5X" fmla="*/ 1 w 9"/>
                  <a:gd name="GluePoint5Y" fmla="*/ 6 h 6"/>
                  <a:gd name="GluePoint6X" fmla="*/ 0 w 9"/>
                  <a:gd name="GluePoint6Y" fmla="*/ 4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6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43" name="Freeform 584"/>
              <p:cNvSpPr/>
              <p:nvPr/>
            </p:nvSpPr>
            <p:spPr>
              <a:xfrm>
                <a:off x="7078680" y="327348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1 w 4"/>
                  <a:gd name="GluePoint1Y" fmla="*/ 5 h 7"/>
                  <a:gd name="GluePoint2X" fmla="*/ 0 w 4"/>
                  <a:gd name="GluePoint2Y" fmla="*/ 3 h 7"/>
                  <a:gd name="GluePoint3X" fmla="*/ 4 w 4"/>
                  <a:gd name="GluePoint3Y" fmla="*/ 0 h 7"/>
                  <a:gd name="GluePoint4X" fmla="*/ 3 w 4"/>
                  <a:gd name="GluePoint4Y" fmla="*/ 7 h 7"/>
                  <a:gd name="GluePoint5X" fmla="*/ 1 w 4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1" y="5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44" name="Freeform 585"/>
              <p:cNvSpPr/>
              <p:nvPr/>
            </p:nvSpPr>
            <p:spPr>
              <a:xfrm>
                <a:off x="7062840" y="327348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0 w 8"/>
                  <a:gd name="GluePoint1Y" fmla="*/ 5 h 7"/>
                  <a:gd name="GluePoint2X" fmla="*/ 2 w 8"/>
                  <a:gd name="GluePoint2Y" fmla="*/ 0 h 7"/>
                  <a:gd name="GluePoint3X" fmla="*/ 3 w 8"/>
                  <a:gd name="GluePoint3Y" fmla="*/ 2 h 7"/>
                  <a:gd name="GluePoint4X" fmla="*/ 7 w 8"/>
                  <a:gd name="GluePoint4Y" fmla="*/ 0 h 7"/>
                  <a:gd name="GluePoint5X" fmla="*/ 8 w 8"/>
                  <a:gd name="GluePoint5Y" fmla="*/ 2 h 7"/>
                  <a:gd name="GluePoint6X" fmla="*/ 5 w 8"/>
                  <a:gd name="GluePoint6Y" fmla="*/ 5 h 7"/>
                  <a:gd name="GluePoint7X" fmla="*/ 3 w 8"/>
                  <a:gd name="GluePoint7Y" fmla="*/ 7 h 7"/>
                  <a:gd name="GluePoint8X" fmla="*/ 0 w 8"/>
                  <a:gd name="GluePoint8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0" y="5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45" name="Freeform 586"/>
              <p:cNvSpPr/>
              <p:nvPr/>
            </p:nvSpPr>
            <p:spPr>
              <a:xfrm>
                <a:off x="6980400" y="3268800"/>
                <a:ext cx="74160" cy="252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5200"/>
                  <a:gd name="textAreaBottom" fmla="*/ 25560 h 25200"/>
                  <a:gd name="GluePoint1X" fmla="*/ 1 w 47"/>
                  <a:gd name="GluePoint1Y" fmla="*/ 6 h 16"/>
                  <a:gd name="GluePoint2X" fmla="*/ 11 w 47"/>
                  <a:gd name="GluePoint2Y" fmla="*/ 3 h 16"/>
                  <a:gd name="GluePoint3X" fmla="*/ 19 w 47"/>
                  <a:gd name="GluePoint3Y" fmla="*/ 5 h 16"/>
                  <a:gd name="GluePoint4X" fmla="*/ 24 w 47"/>
                  <a:gd name="GluePoint4Y" fmla="*/ 10 h 16"/>
                  <a:gd name="GluePoint5X" fmla="*/ 33 w 47"/>
                  <a:gd name="GluePoint5Y" fmla="*/ 6 h 16"/>
                  <a:gd name="GluePoint6X" fmla="*/ 38 w 47"/>
                  <a:gd name="GluePoint6Y" fmla="*/ 10 h 16"/>
                  <a:gd name="GluePoint7X" fmla="*/ 46 w 47"/>
                  <a:gd name="GluePoint7Y" fmla="*/ 5 h 16"/>
                  <a:gd name="GluePoint8X" fmla="*/ 46 w 47"/>
                  <a:gd name="GluePoint8Y" fmla="*/ 0 h 16"/>
                  <a:gd name="GluePoint9X" fmla="*/ 47 w 47"/>
                  <a:gd name="GluePoint9Y" fmla="*/ 5 h 16"/>
                  <a:gd name="GluePoint10X" fmla="*/ 41 w 47"/>
                  <a:gd name="GluePoint10Y" fmla="*/ 11 h 16"/>
                  <a:gd name="GluePoint11X" fmla="*/ 17 w 47"/>
                  <a:gd name="GluePoint11Y" fmla="*/ 16 h 16"/>
                  <a:gd name="GluePoint12X" fmla="*/ 9 w 47"/>
                  <a:gd name="GluePoint12Y" fmla="*/ 13 h 16"/>
                  <a:gd name="GluePoint13X" fmla="*/ 0 w 47"/>
                  <a:gd name="GluePoint13Y" fmla="*/ 13 h 16"/>
                  <a:gd name="GluePoint14X" fmla="*/ 0 w 47"/>
                  <a:gd name="GluePoint14Y" fmla="*/ 8 h 16"/>
                  <a:gd name="GluePoint15X" fmla="*/ 1 w 47"/>
                  <a:gd name="GluePoint15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47" h="16">
                    <a:moveTo>
                      <a:pt x="1" y="6"/>
                    </a:moveTo>
                    <a:lnTo>
                      <a:pt x="11" y="3"/>
                    </a:lnTo>
                    <a:lnTo>
                      <a:pt x="19" y="5"/>
                    </a:lnTo>
                    <a:lnTo>
                      <a:pt x="24" y="10"/>
                    </a:lnTo>
                    <a:lnTo>
                      <a:pt x="33" y="6"/>
                    </a:lnTo>
                    <a:lnTo>
                      <a:pt x="38" y="10"/>
                    </a:lnTo>
                    <a:lnTo>
                      <a:pt x="46" y="5"/>
                    </a:lnTo>
                    <a:lnTo>
                      <a:pt x="46" y="0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17" y="16"/>
                    </a:lnTo>
                    <a:lnTo>
                      <a:pt x="9" y="13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46" name="Freeform 587"/>
              <p:cNvSpPr/>
              <p:nvPr/>
            </p:nvSpPr>
            <p:spPr>
              <a:xfrm>
                <a:off x="6956280" y="3303720"/>
                <a:ext cx="42480" cy="2808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28080"/>
                  <a:gd name="textAreaBottom" fmla="*/ 28440 h 28080"/>
                  <a:gd name="GluePoint1X" fmla="*/ 15 w 27"/>
                  <a:gd name="GluePoint1Y" fmla="*/ 0 h 18"/>
                  <a:gd name="GluePoint2X" fmla="*/ 24 w 27"/>
                  <a:gd name="GluePoint2Y" fmla="*/ 7 h 18"/>
                  <a:gd name="GluePoint3X" fmla="*/ 27 w 27"/>
                  <a:gd name="GluePoint3Y" fmla="*/ 15 h 18"/>
                  <a:gd name="GluePoint4X" fmla="*/ 21 w 27"/>
                  <a:gd name="GluePoint4Y" fmla="*/ 18 h 18"/>
                  <a:gd name="GluePoint5X" fmla="*/ 18 w 27"/>
                  <a:gd name="GluePoint5Y" fmla="*/ 18 h 18"/>
                  <a:gd name="GluePoint6X" fmla="*/ 10 w 27"/>
                  <a:gd name="GluePoint6Y" fmla="*/ 9 h 18"/>
                  <a:gd name="GluePoint7X" fmla="*/ 2 w 27"/>
                  <a:gd name="GluePoint7Y" fmla="*/ 9 h 18"/>
                  <a:gd name="GluePoint8X" fmla="*/ 0 w 27"/>
                  <a:gd name="GluePoint8Y" fmla="*/ 2 h 18"/>
                  <a:gd name="GluePoint9X" fmla="*/ 15 w 27"/>
                  <a:gd name="GluePoint9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18">
                    <a:moveTo>
                      <a:pt x="15" y="0"/>
                    </a:moveTo>
                    <a:lnTo>
                      <a:pt x="24" y="7"/>
                    </a:lnTo>
                    <a:lnTo>
                      <a:pt x="27" y="15"/>
                    </a:lnTo>
                    <a:lnTo>
                      <a:pt x="21" y="18"/>
                    </a:lnTo>
                    <a:lnTo>
                      <a:pt x="18" y="18"/>
                    </a:lnTo>
                    <a:lnTo>
                      <a:pt x="10" y="9"/>
                    </a:lnTo>
                    <a:lnTo>
                      <a:pt x="2" y="9"/>
                    </a:lnTo>
                    <a:lnTo>
                      <a:pt x="0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47" name="Freeform 588"/>
              <p:cNvSpPr/>
              <p:nvPr/>
            </p:nvSpPr>
            <p:spPr>
              <a:xfrm>
                <a:off x="6904080" y="3268800"/>
                <a:ext cx="58320" cy="2808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28080"/>
                  <a:gd name="textAreaBottom" fmla="*/ 28440 h 28080"/>
                  <a:gd name="GluePoint1X" fmla="*/ 5 w 37"/>
                  <a:gd name="GluePoint1Y" fmla="*/ 6 h 18"/>
                  <a:gd name="GluePoint2X" fmla="*/ 13 w 37"/>
                  <a:gd name="GluePoint2Y" fmla="*/ 6 h 18"/>
                  <a:gd name="GluePoint3X" fmla="*/ 18 w 37"/>
                  <a:gd name="GluePoint3Y" fmla="*/ 11 h 18"/>
                  <a:gd name="GluePoint4X" fmla="*/ 22 w 37"/>
                  <a:gd name="GluePoint4Y" fmla="*/ 10 h 18"/>
                  <a:gd name="GluePoint5X" fmla="*/ 18 w 37"/>
                  <a:gd name="GluePoint5Y" fmla="*/ 5 h 18"/>
                  <a:gd name="GluePoint6X" fmla="*/ 16 w 37"/>
                  <a:gd name="GluePoint6Y" fmla="*/ 2 h 18"/>
                  <a:gd name="GluePoint7X" fmla="*/ 19 w 37"/>
                  <a:gd name="GluePoint7Y" fmla="*/ 0 h 18"/>
                  <a:gd name="GluePoint8X" fmla="*/ 22 w 37"/>
                  <a:gd name="GluePoint8Y" fmla="*/ 5 h 18"/>
                  <a:gd name="GluePoint9X" fmla="*/ 27 w 37"/>
                  <a:gd name="GluePoint9Y" fmla="*/ 5 h 18"/>
                  <a:gd name="GluePoint10X" fmla="*/ 29 w 37"/>
                  <a:gd name="GluePoint10Y" fmla="*/ 8 h 18"/>
                  <a:gd name="GluePoint11X" fmla="*/ 33 w 37"/>
                  <a:gd name="GluePoint11Y" fmla="*/ 5 h 18"/>
                  <a:gd name="GluePoint12X" fmla="*/ 37 w 37"/>
                  <a:gd name="GluePoint12Y" fmla="*/ 11 h 18"/>
                  <a:gd name="GluePoint13X" fmla="*/ 32 w 37"/>
                  <a:gd name="GluePoint13Y" fmla="*/ 11 h 18"/>
                  <a:gd name="GluePoint14X" fmla="*/ 32 w 37"/>
                  <a:gd name="GluePoint14Y" fmla="*/ 13 h 18"/>
                  <a:gd name="GluePoint15X" fmla="*/ 29 w 37"/>
                  <a:gd name="GluePoint15Y" fmla="*/ 14 h 18"/>
                  <a:gd name="GluePoint16X" fmla="*/ 26 w 37"/>
                  <a:gd name="GluePoint16Y" fmla="*/ 11 h 18"/>
                  <a:gd name="GluePoint17X" fmla="*/ 13 w 37"/>
                  <a:gd name="GluePoint17Y" fmla="*/ 18 h 18"/>
                  <a:gd name="GluePoint18X" fmla="*/ 3 w 37"/>
                  <a:gd name="GluePoint18Y" fmla="*/ 18 h 18"/>
                  <a:gd name="GluePoint19X" fmla="*/ 2 w 37"/>
                  <a:gd name="GluePoint19Y" fmla="*/ 18 h 18"/>
                  <a:gd name="GluePoint20X" fmla="*/ 0 w 37"/>
                  <a:gd name="GluePoint20Y" fmla="*/ 10 h 18"/>
                  <a:gd name="GluePoint21X" fmla="*/ 5 w 37"/>
                  <a:gd name="GluePoint21Y" fmla="*/ 6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7" h="18">
                    <a:moveTo>
                      <a:pt x="5" y="6"/>
                    </a:moveTo>
                    <a:lnTo>
                      <a:pt x="13" y="6"/>
                    </a:lnTo>
                    <a:lnTo>
                      <a:pt x="18" y="11"/>
                    </a:lnTo>
                    <a:lnTo>
                      <a:pt x="22" y="10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9" y="0"/>
                    </a:lnTo>
                    <a:lnTo>
                      <a:pt x="22" y="5"/>
                    </a:lnTo>
                    <a:lnTo>
                      <a:pt x="27" y="5"/>
                    </a:lnTo>
                    <a:lnTo>
                      <a:pt x="29" y="8"/>
                    </a:lnTo>
                    <a:lnTo>
                      <a:pt x="33" y="5"/>
                    </a:lnTo>
                    <a:lnTo>
                      <a:pt x="37" y="11"/>
                    </a:lnTo>
                    <a:lnTo>
                      <a:pt x="32" y="11"/>
                    </a:lnTo>
                    <a:lnTo>
                      <a:pt x="32" y="13"/>
                    </a:lnTo>
                    <a:lnTo>
                      <a:pt x="29" y="14"/>
                    </a:lnTo>
                    <a:lnTo>
                      <a:pt x="26" y="11"/>
                    </a:lnTo>
                    <a:lnTo>
                      <a:pt x="13" y="18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48" name="Freeform 589"/>
              <p:cNvSpPr/>
              <p:nvPr/>
            </p:nvSpPr>
            <p:spPr>
              <a:xfrm>
                <a:off x="6883560" y="3273480"/>
                <a:ext cx="18720" cy="172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17280"/>
                  <a:gd name="textAreaBottom" fmla="*/ 17640 h 17280"/>
                  <a:gd name="GluePoint1X" fmla="*/ 2 w 12"/>
                  <a:gd name="GluePoint1Y" fmla="*/ 5 h 11"/>
                  <a:gd name="GluePoint2X" fmla="*/ 7 w 12"/>
                  <a:gd name="GluePoint2Y" fmla="*/ 0 h 11"/>
                  <a:gd name="GluePoint3X" fmla="*/ 12 w 12"/>
                  <a:gd name="GluePoint3Y" fmla="*/ 2 h 11"/>
                  <a:gd name="GluePoint4X" fmla="*/ 10 w 12"/>
                  <a:gd name="GluePoint4Y" fmla="*/ 11 h 11"/>
                  <a:gd name="GluePoint5X" fmla="*/ 0 w 12"/>
                  <a:gd name="GluePoint5Y" fmla="*/ 11 h 11"/>
                  <a:gd name="GluePoint6X" fmla="*/ 2 w 12"/>
                  <a:gd name="GluePoint6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11">
                    <a:moveTo>
                      <a:pt x="2" y="5"/>
                    </a:moveTo>
                    <a:lnTo>
                      <a:pt x="7" y="0"/>
                    </a:lnTo>
                    <a:lnTo>
                      <a:pt x="12" y="2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49" name="Freeform 590"/>
              <p:cNvSpPr/>
              <p:nvPr/>
            </p:nvSpPr>
            <p:spPr>
              <a:xfrm>
                <a:off x="6851520" y="3268800"/>
                <a:ext cx="25200" cy="2196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1960"/>
                  <a:gd name="textAreaBottom" fmla="*/ 22320 h 21960"/>
                  <a:gd name="GluePoint1X" fmla="*/ 6 w 16"/>
                  <a:gd name="GluePoint1Y" fmla="*/ 2 h 14"/>
                  <a:gd name="GluePoint2X" fmla="*/ 12 w 16"/>
                  <a:gd name="GluePoint2Y" fmla="*/ 2 h 14"/>
                  <a:gd name="GluePoint3X" fmla="*/ 16 w 16"/>
                  <a:gd name="GluePoint3Y" fmla="*/ 5 h 14"/>
                  <a:gd name="GluePoint4X" fmla="*/ 16 w 16"/>
                  <a:gd name="GluePoint4Y" fmla="*/ 6 h 14"/>
                  <a:gd name="GluePoint5X" fmla="*/ 11 w 16"/>
                  <a:gd name="GluePoint5Y" fmla="*/ 10 h 14"/>
                  <a:gd name="GluePoint6X" fmla="*/ 9 w 16"/>
                  <a:gd name="GluePoint6Y" fmla="*/ 14 h 14"/>
                  <a:gd name="GluePoint7X" fmla="*/ 5 w 16"/>
                  <a:gd name="GluePoint7Y" fmla="*/ 6 h 14"/>
                  <a:gd name="GluePoint8X" fmla="*/ 0 w 16"/>
                  <a:gd name="GluePoint8Y" fmla="*/ 5 h 14"/>
                  <a:gd name="GluePoint9X" fmla="*/ 0 w 16"/>
                  <a:gd name="GluePoint9Y" fmla="*/ 0 h 14"/>
                  <a:gd name="GluePoint10X" fmla="*/ 6 w 16"/>
                  <a:gd name="GluePoint10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4">
                    <a:moveTo>
                      <a:pt x="6" y="2"/>
                    </a:moveTo>
                    <a:lnTo>
                      <a:pt x="12" y="2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1" y="10"/>
                    </a:lnTo>
                    <a:lnTo>
                      <a:pt x="9" y="14"/>
                    </a:lnTo>
                    <a:lnTo>
                      <a:pt x="5" y="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50" name="Freeform 591"/>
              <p:cNvSpPr/>
              <p:nvPr/>
            </p:nvSpPr>
            <p:spPr>
              <a:xfrm>
                <a:off x="6810480" y="3235320"/>
                <a:ext cx="29880" cy="108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0800"/>
                  <a:gd name="textAreaBottom" fmla="*/ 11160 h 10800"/>
                  <a:gd name="GluePoint1X" fmla="*/ 0 w 19"/>
                  <a:gd name="GluePoint1Y" fmla="*/ 2 h 7"/>
                  <a:gd name="GluePoint2X" fmla="*/ 18 w 19"/>
                  <a:gd name="GluePoint2Y" fmla="*/ 0 h 7"/>
                  <a:gd name="GluePoint3X" fmla="*/ 19 w 19"/>
                  <a:gd name="GluePoint3Y" fmla="*/ 3 h 7"/>
                  <a:gd name="GluePoint4X" fmla="*/ 10 w 19"/>
                  <a:gd name="GluePoint4Y" fmla="*/ 7 h 7"/>
                  <a:gd name="GluePoint5X" fmla="*/ 2 w 19"/>
                  <a:gd name="GluePoint5Y" fmla="*/ 5 h 7"/>
                  <a:gd name="GluePoint6X" fmla="*/ 0 w 19"/>
                  <a:gd name="GluePoint6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9" h="7">
                    <a:moveTo>
                      <a:pt x="0" y="2"/>
                    </a:moveTo>
                    <a:lnTo>
                      <a:pt x="18" y="0"/>
                    </a:lnTo>
                    <a:lnTo>
                      <a:pt x="19" y="3"/>
                    </a:lnTo>
                    <a:lnTo>
                      <a:pt x="10" y="7"/>
                    </a:lnTo>
                    <a:lnTo>
                      <a:pt x="2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51" name="Freeform 592"/>
              <p:cNvSpPr/>
              <p:nvPr/>
            </p:nvSpPr>
            <p:spPr>
              <a:xfrm>
                <a:off x="6870600" y="323208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0 h 5"/>
                  <a:gd name="GluePoint2X" fmla="*/ 4 w 5"/>
                  <a:gd name="GluePoint2Y" fmla="*/ 0 h 5"/>
                  <a:gd name="GluePoint3X" fmla="*/ 5 w 5"/>
                  <a:gd name="GluePoint3Y" fmla="*/ 4 h 5"/>
                  <a:gd name="GluePoint4X" fmla="*/ 2 w 5"/>
                  <a:gd name="GluePoint4Y" fmla="*/ 5 h 5"/>
                  <a:gd name="GluePoint5X" fmla="*/ 0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0"/>
                    </a:moveTo>
                    <a:lnTo>
                      <a:pt x="4" y="0"/>
                    </a:lnTo>
                    <a:lnTo>
                      <a:pt x="5" y="4"/>
                    </a:lnTo>
                    <a:lnTo>
                      <a:pt x="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52" name="Freeform 593"/>
              <p:cNvSpPr/>
              <p:nvPr/>
            </p:nvSpPr>
            <p:spPr>
              <a:xfrm>
                <a:off x="6964200" y="2995560"/>
                <a:ext cx="153720" cy="20592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205920"/>
                  <a:gd name="textAreaBottom" fmla="*/ 206280 h 205920"/>
                  <a:gd name="GluePoint1X" fmla="*/ 40 w 97"/>
                  <a:gd name="GluePoint1Y" fmla="*/ 8 h 130"/>
                  <a:gd name="GluePoint2X" fmla="*/ 54 w 97"/>
                  <a:gd name="GluePoint2Y" fmla="*/ 11 h 130"/>
                  <a:gd name="GluePoint3X" fmla="*/ 67 w 97"/>
                  <a:gd name="GluePoint3Y" fmla="*/ 13 h 130"/>
                  <a:gd name="GluePoint4X" fmla="*/ 81 w 97"/>
                  <a:gd name="GluePoint4Y" fmla="*/ 14 h 130"/>
                  <a:gd name="GluePoint5X" fmla="*/ 96 w 97"/>
                  <a:gd name="GluePoint5Y" fmla="*/ 2 h 130"/>
                  <a:gd name="GluePoint6X" fmla="*/ 88 w 97"/>
                  <a:gd name="GluePoint6Y" fmla="*/ 19 h 130"/>
                  <a:gd name="GluePoint7X" fmla="*/ 69 w 97"/>
                  <a:gd name="GluePoint7Y" fmla="*/ 26 h 130"/>
                  <a:gd name="GluePoint8X" fmla="*/ 46 w 97"/>
                  <a:gd name="GluePoint8Y" fmla="*/ 24 h 130"/>
                  <a:gd name="GluePoint9X" fmla="*/ 35 w 97"/>
                  <a:gd name="GluePoint9Y" fmla="*/ 24 h 130"/>
                  <a:gd name="GluePoint10X" fmla="*/ 22 w 97"/>
                  <a:gd name="GluePoint10Y" fmla="*/ 26 h 130"/>
                  <a:gd name="GluePoint11X" fmla="*/ 19 w 97"/>
                  <a:gd name="GluePoint11Y" fmla="*/ 43 h 130"/>
                  <a:gd name="GluePoint12X" fmla="*/ 29 w 97"/>
                  <a:gd name="GluePoint12Y" fmla="*/ 55 h 130"/>
                  <a:gd name="GluePoint13X" fmla="*/ 40 w 97"/>
                  <a:gd name="GluePoint13Y" fmla="*/ 48 h 130"/>
                  <a:gd name="GluePoint14X" fmla="*/ 48 w 97"/>
                  <a:gd name="GluePoint14Y" fmla="*/ 48 h 130"/>
                  <a:gd name="GluePoint15X" fmla="*/ 61 w 97"/>
                  <a:gd name="GluePoint15Y" fmla="*/ 45 h 130"/>
                  <a:gd name="GluePoint16X" fmla="*/ 65 w 97"/>
                  <a:gd name="GluePoint16Y" fmla="*/ 40 h 130"/>
                  <a:gd name="GluePoint17X" fmla="*/ 70 w 97"/>
                  <a:gd name="GluePoint17Y" fmla="*/ 43 h 130"/>
                  <a:gd name="GluePoint18X" fmla="*/ 69 w 97"/>
                  <a:gd name="GluePoint18Y" fmla="*/ 48 h 130"/>
                  <a:gd name="GluePoint19X" fmla="*/ 62 w 97"/>
                  <a:gd name="GluePoint19Y" fmla="*/ 48 h 130"/>
                  <a:gd name="GluePoint20X" fmla="*/ 43 w 97"/>
                  <a:gd name="GluePoint20Y" fmla="*/ 63 h 130"/>
                  <a:gd name="GluePoint21X" fmla="*/ 38 w 97"/>
                  <a:gd name="GluePoint21Y" fmla="*/ 66 h 130"/>
                  <a:gd name="GluePoint22X" fmla="*/ 54 w 97"/>
                  <a:gd name="GluePoint22Y" fmla="*/ 87 h 130"/>
                  <a:gd name="GluePoint23X" fmla="*/ 51 w 97"/>
                  <a:gd name="GluePoint23Y" fmla="*/ 95 h 130"/>
                  <a:gd name="GluePoint24X" fmla="*/ 56 w 97"/>
                  <a:gd name="GluePoint24Y" fmla="*/ 103 h 130"/>
                  <a:gd name="GluePoint25X" fmla="*/ 59 w 97"/>
                  <a:gd name="GluePoint25Y" fmla="*/ 108 h 130"/>
                  <a:gd name="GluePoint26X" fmla="*/ 45 w 97"/>
                  <a:gd name="GluePoint26Y" fmla="*/ 116 h 130"/>
                  <a:gd name="GluePoint27X" fmla="*/ 38 w 97"/>
                  <a:gd name="GluePoint27Y" fmla="*/ 108 h 130"/>
                  <a:gd name="GluePoint28X" fmla="*/ 32 w 97"/>
                  <a:gd name="GluePoint28Y" fmla="*/ 95 h 130"/>
                  <a:gd name="GluePoint29X" fmla="*/ 34 w 97"/>
                  <a:gd name="GluePoint29Y" fmla="*/ 85 h 130"/>
                  <a:gd name="GluePoint30X" fmla="*/ 32 w 97"/>
                  <a:gd name="GluePoint30Y" fmla="*/ 77 h 130"/>
                  <a:gd name="GluePoint31X" fmla="*/ 22 w 97"/>
                  <a:gd name="GluePoint31Y" fmla="*/ 82 h 130"/>
                  <a:gd name="GluePoint32X" fmla="*/ 22 w 97"/>
                  <a:gd name="GluePoint32Y" fmla="*/ 90 h 130"/>
                  <a:gd name="GluePoint33X" fmla="*/ 21 w 97"/>
                  <a:gd name="GluePoint33Y" fmla="*/ 119 h 130"/>
                  <a:gd name="GluePoint34X" fmla="*/ 10 w 97"/>
                  <a:gd name="GluePoint34Y" fmla="*/ 130 h 130"/>
                  <a:gd name="GluePoint35X" fmla="*/ 5 w 97"/>
                  <a:gd name="GluePoint35Y" fmla="*/ 124 h 130"/>
                  <a:gd name="GluePoint36X" fmla="*/ 8 w 97"/>
                  <a:gd name="GluePoint36Y" fmla="*/ 92 h 130"/>
                  <a:gd name="GluePoint37X" fmla="*/ 0 w 97"/>
                  <a:gd name="GluePoint37Y" fmla="*/ 88 h 130"/>
                  <a:gd name="GluePoint38X" fmla="*/ 7 w 97"/>
                  <a:gd name="GluePoint38Y" fmla="*/ 63 h 130"/>
                  <a:gd name="GluePoint39X" fmla="*/ 15 w 97"/>
                  <a:gd name="GluePoint39Y" fmla="*/ 42 h 130"/>
                  <a:gd name="GluePoint40X" fmla="*/ 13 w 97"/>
                  <a:gd name="GluePoint40Y" fmla="*/ 32 h 130"/>
                  <a:gd name="GluePoint41X" fmla="*/ 18 w 97"/>
                  <a:gd name="GluePoint41Y" fmla="*/ 19 h 130"/>
                  <a:gd name="GluePoint42X" fmla="*/ 27 w 97"/>
                  <a:gd name="GluePoint42Y" fmla="*/ 16 h 130"/>
                  <a:gd name="GluePoint43X" fmla="*/ 34 w 97"/>
                  <a:gd name="GluePoint43Y" fmla="*/ 8 h 1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7" h="130">
                    <a:moveTo>
                      <a:pt x="34" y="8"/>
                    </a:moveTo>
                    <a:lnTo>
                      <a:pt x="40" y="8"/>
                    </a:lnTo>
                    <a:lnTo>
                      <a:pt x="42" y="11"/>
                    </a:lnTo>
                    <a:lnTo>
                      <a:pt x="54" y="11"/>
                    </a:lnTo>
                    <a:lnTo>
                      <a:pt x="61" y="14"/>
                    </a:lnTo>
                    <a:lnTo>
                      <a:pt x="67" y="13"/>
                    </a:lnTo>
                    <a:lnTo>
                      <a:pt x="76" y="14"/>
                    </a:lnTo>
                    <a:lnTo>
                      <a:pt x="81" y="14"/>
                    </a:lnTo>
                    <a:lnTo>
                      <a:pt x="94" y="0"/>
                    </a:lnTo>
                    <a:lnTo>
                      <a:pt x="96" y="2"/>
                    </a:lnTo>
                    <a:lnTo>
                      <a:pt x="97" y="6"/>
                    </a:lnTo>
                    <a:lnTo>
                      <a:pt x="88" y="19"/>
                    </a:lnTo>
                    <a:lnTo>
                      <a:pt x="83" y="24"/>
                    </a:lnTo>
                    <a:lnTo>
                      <a:pt x="69" y="26"/>
                    </a:lnTo>
                    <a:lnTo>
                      <a:pt x="62" y="22"/>
                    </a:lnTo>
                    <a:lnTo>
                      <a:pt x="46" y="24"/>
                    </a:lnTo>
                    <a:lnTo>
                      <a:pt x="38" y="21"/>
                    </a:lnTo>
                    <a:lnTo>
                      <a:pt x="35" y="24"/>
                    </a:lnTo>
                    <a:lnTo>
                      <a:pt x="26" y="22"/>
                    </a:lnTo>
                    <a:lnTo>
                      <a:pt x="22" y="26"/>
                    </a:lnTo>
                    <a:lnTo>
                      <a:pt x="19" y="34"/>
                    </a:lnTo>
                    <a:lnTo>
                      <a:pt x="19" y="43"/>
                    </a:lnTo>
                    <a:lnTo>
                      <a:pt x="24" y="48"/>
                    </a:lnTo>
                    <a:lnTo>
                      <a:pt x="29" y="55"/>
                    </a:lnTo>
                    <a:lnTo>
                      <a:pt x="35" y="55"/>
                    </a:lnTo>
                    <a:lnTo>
                      <a:pt x="40" y="48"/>
                    </a:lnTo>
                    <a:lnTo>
                      <a:pt x="43" y="47"/>
                    </a:lnTo>
                    <a:lnTo>
                      <a:pt x="48" y="48"/>
                    </a:lnTo>
                    <a:lnTo>
                      <a:pt x="49" y="45"/>
                    </a:lnTo>
                    <a:lnTo>
                      <a:pt x="61" y="45"/>
                    </a:lnTo>
                    <a:lnTo>
                      <a:pt x="62" y="42"/>
                    </a:lnTo>
                    <a:lnTo>
                      <a:pt x="65" y="40"/>
                    </a:lnTo>
                    <a:lnTo>
                      <a:pt x="69" y="40"/>
                    </a:lnTo>
                    <a:lnTo>
                      <a:pt x="70" y="43"/>
                    </a:lnTo>
                    <a:lnTo>
                      <a:pt x="70" y="47"/>
                    </a:lnTo>
                    <a:lnTo>
                      <a:pt x="69" y="48"/>
                    </a:lnTo>
                    <a:lnTo>
                      <a:pt x="65" y="47"/>
                    </a:lnTo>
                    <a:lnTo>
                      <a:pt x="62" y="48"/>
                    </a:lnTo>
                    <a:lnTo>
                      <a:pt x="53" y="58"/>
                    </a:lnTo>
                    <a:lnTo>
                      <a:pt x="43" y="63"/>
                    </a:lnTo>
                    <a:lnTo>
                      <a:pt x="38" y="63"/>
                    </a:lnTo>
                    <a:lnTo>
                      <a:pt x="38" y="66"/>
                    </a:lnTo>
                    <a:lnTo>
                      <a:pt x="43" y="69"/>
                    </a:lnTo>
                    <a:lnTo>
                      <a:pt x="54" y="87"/>
                    </a:lnTo>
                    <a:lnTo>
                      <a:pt x="51" y="90"/>
                    </a:lnTo>
                    <a:lnTo>
                      <a:pt x="51" y="95"/>
                    </a:lnTo>
                    <a:lnTo>
                      <a:pt x="56" y="100"/>
                    </a:lnTo>
                    <a:lnTo>
                      <a:pt x="56" y="103"/>
                    </a:lnTo>
                    <a:lnTo>
                      <a:pt x="59" y="103"/>
                    </a:lnTo>
                    <a:lnTo>
                      <a:pt x="59" y="108"/>
                    </a:lnTo>
                    <a:lnTo>
                      <a:pt x="49" y="109"/>
                    </a:lnTo>
                    <a:lnTo>
                      <a:pt x="45" y="116"/>
                    </a:lnTo>
                    <a:lnTo>
                      <a:pt x="40" y="116"/>
                    </a:lnTo>
                    <a:lnTo>
                      <a:pt x="38" y="108"/>
                    </a:lnTo>
                    <a:lnTo>
                      <a:pt x="40" y="104"/>
                    </a:lnTo>
                    <a:lnTo>
                      <a:pt x="32" y="95"/>
                    </a:lnTo>
                    <a:lnTo>
                      <a:pt x="30" y="90"/>
                    </a:lnTo>
                    <a:lnTo>
                      <a:pt x="34" y="85"/>
                    </a:lnTo>
                    <a:lnTo>
                      <a:pt x="34" y="79"/>
                    </a:lnTo>
                    <a:lnTo>
                      <a:pt x="32" y="77"/>
                    </a:lnTo>
                    <a:lnTo>
                      <a:pt x="29" y="77"/>
                    </a:lnTo>
                    <a:lnTo>
                      <a:pt x="22" y="82"/>
                    </a:lnTo>
                    <a:lnTo>
                      <a:pt x="21" y="87"/>
                    </a:lnTo>
                    <a:lnTo>
                      <a:pt x="22" y="90"/>
                    </a:lnTo>
                    <a:lnTo>
                      <a:pt x="22" y="114"/>
                    </a:lnTo>
                    <a:lnTo>
                      <a:pt x="21" y="119"/>
                    </a:lnTo>
                    <a:lnTo>
                      <a:pt x="21" y="129"/>
                    </a:lnTo>
                    <a:lnTo>
                      <a:pt x="10" y="130"/>
                    </a:lnTo>
                    <a:lnTo>
                      <a:pt x="7" y="129"/>
                    </a:lnTo>
                    <a:lnTo>
                      <a:pt x="5" y="124"/>
                    </a:lnTo>
                    <a:lnTo>
                      <a:pt x="11" y="101"/>
                    </a:lnTo>
                    <a:lnTo>
                      <a:pt x="8" y="92"/>
                    </a:lnTo>
                    <a:lnTo>
                      <a:pt x="2" y="92"/>
                    </a:lnTo>
                    <a:lnTo>
                      <a:pt x="0" y="88"/>
                    </a:lnTo>
                    <a:lnTo>
                      <a:pt x="0" y="77"/>
                    </a:lnTo>
                    <a:lnTo>
                      <a:pt x="7" y="63"/>
                    </a:lnTo>
                    <a:lnTo>
                      <a:pt x="7" y="53"/>
                    </a:lnTo>
                    <a:lnTo>
                      <a:pt x="15" y="42"/>
                    </a:lnTo>
                    <a:lnTo>
                      <a:pt x="16" y="34"/>
                    </a:lnTo>
                    <a:lnTo>
                      <a:pt x="13" y="32"/>
                    </a:lnTo>
                    <a:lnTo>
                      <a:pt x="16" y="27"/>
                    </a:lnTo>
                    <a:lnTo>
                      <a:pt x="18" y="19"/>
                    </a:lnTo>
                    <a:lnTo>
                      <a:pt x="21" y="14"/>
                    </a:lnTo>
                    <a:lnTo>
                      <a:pt x="27" y="16"/>
                    </a:lnTo>
                    <a:lnTo>
                      <a:pt x="29" y="10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53" name="Freeform 594"/>
              <p:cNvSpPr/>
              <p:nvPr/>
            </p:nvSpPr>
            <p:spPr>
              <a:xfrm>
                <a:off x="7032600" y="318780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1 h 6"/>
                  <a:gd name="GluePoint2X" fmla="*/ 3 w 3"/>
                  <a:gd name="GluePoint2Y" fmla="*/ 0 h 6"/>
                  <a:gd name="GluePoint3X" fmla="*/ 3 w 3"/>
                  <a:gd name="GluePoint3Y" fmla="*/ 4 h 6"/>
                  <a:gd name="GluePoint4X" fmla="*/ 2 w 3"/>
                  <a:gd name="GluePoint4Y" fmla="*/ 6 h 6"/>
                  <a:gd name="GluePoint5X" fmla="*/ 0 w 3"/>
                  <a:gd name="GluePoint5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1"/>
                    </a:moveTo>
                    <a:lnTo>
                      <a:pt x="3" y="0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54" name="Freeform 595"/>
              <p:cNvSpPr/>
              <p:nvPr/>
            </p:nvSpPr>
            <p:spPr>
              <a:xfrm>
                <a:off x="7042320" y="3173400"/>
                <a:ext cx="10800" cy="201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0160"/>
                  <a:gd name="textAreaBottom" fmla="*/ 20520 h 20160"/>
                  <a:gd name="GluePoint1X" fmla="*/ 2 w 7"/>
                  <a:gd name="GluePoint1Y" fmla="*/ 2 h 13"/>
                  <a:gd name="GluePoint2X" fmla="*/ 7 w 7"/>
                  <a:gd name="GluePoint2Y" fmla="*/ 0 h 13"/>
                  <a:gd name="GluePoint3X" fmla="*/ 5 w 7"/>
                  <a:gd name="GluePoint3Y" fmla="*/ 13 h 13"/>
                  <a:gd name="GluePoint4X" fmla="*/ 0 w 7"/>
                  <a:gd name="GluePoint4Y" fmla="*/ 13 h 13"/>
                  <a:gd name="GluePoint5X" fmla="*/ 2 w 7"/>
                  <a:gd name="GluePoint5Y" fmla="*/ 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3">
                    <a:moveTo>
                      <a:pt x="2" y="2"/>
                    </a:moveTo>
                    <a:lnTo>
                      <a:pt x="7" y="0"/>
                    </a:lnTo>
                    <a:lnTo>
                      <a:pt x="5" y="13"/>
                    </a:lnTo>
                    <a:lnTo>
                      <a:pt x="0" y="1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55" name="Freeform 596"/>
              <p:cNvSpPr/>
              <p:nvPr/>
            </p:nvSpPr>
            <p:spPr>
              <a:xfrm>
                <a:off x="7053120" y="3166920"/>
                <a:ext cx="12240" cy="34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34560"/>
                  <a:gd name="textAreaBottom" fmla="*/ 34920 h 34560"/>
                  <a:gd name="GluePoint1X" fmla="*/ 1 w 8"/>
                  <a:gd name="GluePoint1Y" fmla="*/ 11 h 22"/>
                  <a:gd name="GluePoint2X" fmla="*/ 5 w 8"/>
                  <a:gd name="GluePoint2Y" fmla="*/ 0 h 22"/>
                  <a:gd name="GluePoint3X" fmla="*/ 8 w 8"/>
                  <a:gd name="GluePoint3Y" fmla="*/ 6 h 22"/>
                  <a:gd name="GluePoint4X" fmla="*/ 5 w 8"/>
                  <a:gd name="GluePoint4Y" fmla="*/ 9 h 22"/>
                  <a:gd name="GluePoint5X" fmla="*/ 8 w 8"/>
                  <a:gd name="GluePoint5Y" fmla="*/ 17 h 22"/>
                  <a:gd name="GluePoint6X" fmla="*/ 1 w 8"/>
                  <a:gd name="GluePoint6Y" fmla="*/ 22 h 22"/>
                  <a:gd name="GluePoint7X" fmla="*/ 0 w 8"/>
                  <a:gd name="GluePoint7Y" fmla="*/ 19 h 22"/>
                  <a:gd name="GluePoint8X" fmla="*/ 1 w 8"/>
                  <a:gd name="GluePoint8Y" fmla="*/ 1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22">
                    <a:moveTo>
                      <a:pt x="1" y="11"/>
                    </a:moveTo>
                    <a:lnTo>
                      <a:pt x="5" y="0"/>
                    </a:lnTo>
                    <a:lnTo>
                      <a:pt x="8" y="6"/>
                    </a:lnTo>
                    <a:lnTo>
                      <a:pt x="5" y="9"/>
                    </a:lnTo>
                    <a:lnTo>
                      <a:pt x="8" y="17"/>
                    </a:lnTo>
                    <a:lnTo>
                      <a:pt x="1" y="22"/>
                    </a:lnTo>
                    <a:lnTo>
                      <a:pt x="0" y="19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56" name="Rectangle 597"/>
              <p:cNvSpPr/>
              <p:nvPr/>
            </p:nvSpPr>
            <p:spPr>
              <a:xfrm>
                <a:off x="7062840" y="3156120"/>
                <a:ext cx="4320" cy="4320"/>
              </a:xfrm>
              <a:prstGeom prst="rect">
                <a:avLst/>
              </a:pr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57" name="Freeform 598"/>
              <p:cNvSpPr/>
              <p:nvPr/>
            </p:nvSpPr>
            <p:spPr>
              <a:xfrm>
                <a:off x="7061040" y="307656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3 w 4"/>
                  <a:gd name="GluePoint1Y" fmla="*/ 0 h 7"/>
                  <a:gd name="GluePoint2X" fmla="*/ 4 w 4"/>
                  <a:gd name="GluePoint2Y" fmla="*/ 0 h 7"/>
                  <a:gd name="GluePoint3X" fmla="*/ 4 w 4"/>
                  <a:gd name="GluePoint3Y" fmla="*/ 2 h 7"/>
                  <a:gd name="GluePoint4X" fmla="*/ 3 w 4"/>
                  <a:gd name="GluePoint4Y" fmla="*/ 7 h 7"/>
                  <a:gd name="GluePoint5X" fmla="*/ 0 w 4"/>
                  <a:gd name="GluePoint5Y" fmla="*/ 7 h 7"/>
                  <a:gd name="GluePoint6X" fmla="*/ 0 w 4"/>
                  <a:gd name="GluePoint6Y" fmla="*/ 2 h 7"/>
                  <a:gd name="GluePoint7X" fmla="*/ 3 w 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58" name="Freeform 599"/>
              <p:cNvSpPr/>
              <p:nvPr/>
            </p:nvSpPr>
            <p:spPr>
              <a:xfrm>
                <a:off x="7070760" y="307980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2 h 5"/>
                  <a:gd name="GluePoint2X" fmla="*/ 2 w 5"/>
                  <a:gd name="GluePoint2Y" fmla="*/ 0 h 5"/>
                  <a:gd name="GluePoint3X" fmla="*/ 5 w 5"/>
                  <a:gd name="GluePoint3Y" fmla="*/ 0 h 5"/>
                  <a:gd name="GluePoint4X" fmla="*/ 3 w 5"/>
                  <a:gd name="GluePoint4Y" fmla="*/ 5 h 5"/>
                  <a:gd name="GluePoint5X" fmla="*/ 2 w 5"/>
                  <a:gd name="GluePoint5Y" fmla="*/ 3 h 5"/>
                  <a:gd name="GluePoint6X" fmla="*/ 0 w 5"/>
                  <a:gd name="GluePoint6Y" fmla="*/ 5 h 5"/>
                  <a:gd name="GluePoint7X" fmla="*/ 0 w 5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2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59" name="Freeform 600"/>
              <p:cNvSpPr/>
              <p:nvPr/>
            </p:nvSpPr>
            <p:spPr>
              <a:xfrm>
                <a:off x="7097760" y="3089160"/>
                <a:ext cx="20160" cy="108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0"/>
                  <a:gd name="textAreaBottom" fmla="*/ 11160 h 10800"/>
                  <a:gd name="GluePoint1X" fmla="*/ 0 w 13"/>
                  <a:gd name="GluePoint1Y" fmla="*/ 0 h 7"/>
                  <a:gd name="GluePoint2X" fmla="*/ 13 w 13"/>
                  <a:gd name="GluePoint2Y" fmla="*/ 4 h 7"/>
                  <a:gd name="GluePoint3X" fmla="*/ 4 w 13"/>
                  <a:gd name="GluePoint3Y" fmla="*/ 7 h 7"/>
                  <a:gd name="GluePoint4X" fmla="*/ 2 w 13"/>
                  <a:gd name="GluePoint4Y" fmla="*/ 7 h 7"/>
                  <a:gd name="GluePoint5X" fmla="*/ 0 w 1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7">
                    <a:moveTo>
                      <a:pt x="0" y="0"/>
                    </a:moveTo>
                    <a:lnTo>
                      <a:pt x="13" y="4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60" name="Freeform 601"/>
              <p:cNvSpPr/>
              <p:nvPr/>
            </p:nvSpPr>
            <p:spPr>
              <a:xfrm>
                <a:off x="7122960" y="309564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0 w 13"/>
                  <a:gd name="GluePoint1Y" fmla="*/ 0 h 1"/>
                  <a:gd name="GluePoint2X" fmla="*/ 13 w 13"/>
                  <a:gd name="GluePoint2Y" fmla="*/ 0 h 1"/>
                  <a:gd name="GluePoint3X" fmla="*/ 2 w 13"/>
                  <a:gd name="GluePoint3Y" fmla="*/ 1 h 1"/>
                  <a:gd name="GluePoint4X" fmla="*/ 0 w 13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0" y="0"/>
                    </a:moveTo>
                    <a:lnTo>
                      <a:pt x="1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61" name="Freeform 602"/>
              <p:cNvSpPr/>
              <p:nvPr/>
            </p:nvSpPr>
            <p:spPr>
              <a:xfrm>
                <a:off x="7134120" y="310032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1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1" y="0"/>
                    </a:lnTo>
                    <a:lnTo>
                      <a:pt x="3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62" name="Freeform 603"/>
              <p:cNvSpPr/>
              <p:nvPr/>
            </p:nvSpPr>
            <p:spPr>
              <a:xfrm>
                <a:off x="7139160" y="3129120"/>
                <a:ext cx="26640" cy="219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1960"/>
                  <a:gd name="textAreaBottom" fmla="*/ 22320 h 21960"/>
                  <a:gd name="GluePoint1X" fmla="*/ 0 w 17"/>
                  <a:gd name="GluePoint1Y" fmla="*/ 1 h 14"/>
                  <a:gd name="GluePoint2X" fmla="*/ 0 w 17"/>
                  <a:gd name="GluePoint2Y" fmla="*/ 3 h 14"/>
                  <a:gd name="GluePoint3X" fmla="*/ 9 w 17"/>
                  <a:gd name="GluePoint3Y" fmla="*/ 0 h 14"/>
                  <a:gd name="GluePoint4X" fmla="*/ 16 w 17"/>
                  <a:gd name="GluePoint4Y" fmla="*/ 4 h 14"/>
                  <a:gd name="GluePoint5X" fmla="*/ 17 w 17"/>
                  <a:gd name="GluePoint5Y" fmla="*/ 9 h 14"/>
                  <a:gd name="GluePoint6X" fmla="*/ 16 w 17"/>
                  <a:gd name="GluePoint6Y" fmla="*/ 12 h 14"/>
                  <a:gd name="GluePoint7X" fmla="*/ 9 w 17"/>
                  <a:gd name="GluePoint7Y" fmla="*/ 14 h 14"/>
                  <a:gd name="GluePoint8X" fmla="*/ 6 w 17"/>
                  <a:gd name="GluePoint8Y" fmla="*/ 14 h 14"/>
                  <a:gd name="GluePoint9X" fmla="*/ 1 w 17"/>
                  <a:gd name="GluePoint9Y" fmla="*/ 9 h 14"/>
                  <a:gd name="GluePoint10X" fmla="*/ 0 w 17"/>
                  <a:gd name="GluePoint10Y" fmla="*/ 1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4">
                    <a:moveTo>
                      <a:pt x="0" y="1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6" y="4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1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63" name="Freeform 604"/>
              <p:cNvSpPr/>
              <p:nvPr/>
            </p:nvSpPr>
            <p:spPr>
              <a:xfrm>
                <a:off x="7191360" y="2970360"/>
                <a:ext cx="10800" cy="172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7280"/>
                  <a:gd name="textAreaBottom" fmla="*/ 17640 h 17280"/>
                  <a:gd name="GluePoint1X" fmla="*/ 5 w 7"/>
                  <a:gd name="GluePoint1Y" fmla="*/ 0 h 11"/>
                  <a:gd name="GluePoint2X" fmla="*/ 7 w 7"/>
                  <a:gd name="GluePoint2Y" fmla="*/ 6 h 11"/>
                  <a:gd name="GluePoint3X" fmla="*/ 5 w 7"/>
                  <a:gd name="GluePoint3Y" fmla="*/ 11 h 11"/>
                  <a:gd name="GluePoint4X" fmla="*/ 2 w 7"/>
                  <a:gd name="GluePoint4Y" fmla="*/ 11 h 11"/>
                  <a:gd name="GluePoint5X" fmla="*/ 0 w 7"/>
                  <a:gd name="GluePoint5Y" fmla="*/ 3 h 11"/>
                  <a:gd name="GluePoint6X" fmla="*/ 5 w 7"/>
                  <a:gd name="GluePoint6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1">
                    <a:moveTo>
                      <a:pt x="5" y="0"/>
                    </a:moveTo>
                    <a:lnTo>
                      <a:pt x="7" y="6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64" name="Freeform 605"/>
              <p:cNvSpPr/>
              <p:nvPr/>
            </p:nvSpPr>
            <p:spPr>
              <a:xfrm>
                <a:off x="7170840" y="2982960"/>
                <a:ext cx="36000" cy="8712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87120"/>
                  <a:gd name="textAreaBottom" fmla="*/ 87480 h 87120"/>
                  <a:gd name="GluePoint1X" fmla="*/ 8 w 23"/>
                  <a:gd name="GluePoint1Y" fmla="*/ 0 h 55"/>
                  <a:gd name="GluePoint2X" fmla="*/ 10 w 23"/>
                  <a:gd name="GluePoint2Y" fmla="*/ 1 h 55"/>
                  <a:gd name="GluePoint3X" fmla="*/ 7 w 23"/>
                  <a:gd name="GluePoint3Y" fmla="*/ 6 h 55"/>
                  <a:gd name="GluePoint4X" fmla="*/ 10 w 23"/>
                  <a:gd name="GluePoint4Y" fmla="*/ 11 h 55"/>
                  <a:gd name="GluePoint5X" fmla="*/ 10 w 23"/>
                  <a:gd name="GluePoint5Y" fmla="*/ 16 h 55"/>
                  <a:gd name="GluePoint6X" fmla="*/ 5 w 23"/>
                  <a:gd name="GluePoint6Y" fmla="*/ 22 h 55"/>
                  <a:gd name="GluePoint7X" fmla="*/ 7 w 23"/>
                  <a:gd name="GluePoint7Y" fmla="*/ 24 h 55"/>
                  <a:gd name="GluePoint8X" fmla="*/ 16 w 23"/>
                  <a:gd name="GluePoint8Y" fmla="*/ 13 h 55"/>
                  <a:gd name="GluePoint9X" fmla="*/ 20 w 23"/>
                  <a:gd name="GluePoint9Y" fmla="*/ 11 h 55"/>
                  <a:gd name="GluePoint10X" fmla="*/ 21 w 23"/>
                  <a:gd name="GluePoint10Y" fmla="*/ 16 h 55"/>
                  <a:gd name="GluePoint11X" fmla="*/ 21 w 23"/>
                  <a:gd name="GluePoint11Y" fmla="*/ 19 h 55"/>
                  <a:gd name="GluePoint12X" fmla="*/ 15 w 23"/>
                  <a:gd name="GluePoint12Y" fmla="*/ 26 h 55"/>
                  <a:gd name="GluePoint13X" fmla="*/ 20 w 23"/>
                  <a:gd name="GluePoint13Y" fmla="*/ 29 h 55"/>
                  <a:gd name="GluePoint14X" fmla="*/ 23 w 23"/>
                  <a:gd name="GluePoint14Y" fmla="*/ 34 h 55"/>
                  <a:gd name="GluePoint15X" fmla="*/ 10 w 23"/>
                  <a:gd name="GluePoint15Y" fmla="*/ 30 h 55"/>
                  <a:gd name="GluePoint16X" fmla="*/ 10 w 23"/>
                  <a:gd name="GluePoint16Y" fmla="*/ 32 h 55"/>
                  <a:gd name="GluePoint17X" fmla="*/ 10 w 23"/>
                  <a:gd name="GluePoint17Y" fmla="*/ 43 h 55"/>
                  <a:gd name="GluePoint18X" fmla="*/ 15 w 23"/>
                  <a:gd name="GluePoint18Y" fmla="*/ 55 h 55"/>
                  <a:gd name="GluePoint19X" fmla="*/ 15 w 23"/>
                  <a:gd name="GluePoint19Y" fmla="*/ 55 h 55"/>
                  <a:gd name="GluePoint20X" fmla="*/ 7 w 23"/>
                  <a:gd name="GluePoint20Y" fmla="*/ 43 h 55"/>
                  <a:gd name="GluePoint21X" fmla="*/ 4 w 23"/>
                  <a:gd name="GluePoint21Y" fmla="*/ 26 h 55"/>
                  <a:gd name="GluePoint22X" fmla="*/ 0 w 23"/>
                  <a:gd name="GluePoint22Y" fmla="*/ 19 h 55"/>
                  <a:gd name="GluePoint23X" fmla="*/ 2 w 23"/>
                  <a:gd name="GluePoint23Y" fmla="*/ 8 h 55"/>
                  <a:gd name="GluePoint24X" fmla="*/ 8 w 23"/>
                  <a:gd name="GluePoint24Y" fmla="*/ 0 h 5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23" h="55">
                    <a:moveTo>
                      <a:pt x="8" y="0"/>
                    </a:moveTo>
                    <a:lnTo>
                      <a:pt x="10" y="1"/>
                    </a:lnTo>
                    <a:lnTo>
                      <a:pt x="7" y="6"/>
                    </a:lnTo>
                    <a:lnTo>
                      <a:pt x="10" y="11"/>
                    </a:lnTo>
                    <a:lnTo>
                      <a:pt x="10" y="16"/>
                    </a:lnTo>
                    <a:lnTo>
                      <a:pt x="5" y="22"/>
                    </a:lnTo>
                    <a:lnTo>
                      <a:pt x="7" y="24"/>
                    </a:lnTo>
                    <a:lnTo>
                      <a:pt x="16" y="13"/>
                    </a:lnTo>
                    <a:lnTo>
                      <a:pt x="20" y="11"/>
                    </a:lnTo>
                    <a:lnTo>
                      <a:pt x="21" y="16"/>
                    </a:lnTo>
                    <a:lnTo>
                      <a:pt x="21" y="19"/>
                    </a:lnTo>
                    <a:lnTo>
                      <a:pt x="15" y="26"/>
                    </a:lnTo>
                    <a:lnTo>
                      <a:pt x="20" y="29"/>
                    </a:lnTo>
                    <a:lnTo>
                      <a:pt x="23" y="34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0" y="43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7" y="43"/>
                    </a:lnTo>
                    <a:lnTo>
                      <a:pt x="4" y="26"/>
                    </a:lnTo>
                    <a:lnTo>
                      <a:pt x="0" y="19"/>
                    </a:lnTo>
                    <a:lnTo>
                      <a:pt x="2" y="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3560" bIns="43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65" name="Freeform 606"/>
              <p:cNvSpPr/>
              <p:nvPr/>
            </p:nvSpPr>
            <p:spPr>
              <a:xfrm>
                <a:off x="7170840" y="3054240"/>
                <a:ext cx="10800" cy="154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5480"/>
                  <a:gd name="textAreaBottom" fmla="*/ 15840 h 15480"/>
                  <a:gd name="GluePoint1X" fmla="*/ 0 w 7"/>
                  <a:gd name="GluePoint1Y" fmla="*/ 0 h 10"/>
                  <a:gd name="GluePoint2X" fmla="*/ 2 w 7"/>
                  <a:gd name="GluePoint2Y" fmla="*/ 0 h 10"/>
                  <a:gd name="GluePoint3X" fmla="*/ 7 w 7"/>
                  <a:gd name="GluePoint3Y" fmla="*/ 8 h 10"/>
                  <a:gd name="GluePoint4X" fmla="*/ 7 w 7"/>
                  <a:gd name="GluePoint4Y" fmla="*/ 10 h 10"/>
                  <a:gd name="GluePoint5X" fmla="*/ 2 w 7"/>
                  <a:gd name="GluePoint5Y" fmla="*/ 8 h 10"/>
                  <a:gd name="GluePoint6X" fmla="*/ 0 w 7"/>
                  <a:gd name="GluePoint6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0">
                    <a:moveTo>
                      <a:pt x="0" y="0"/>
                    </a:moveTo>
                    <a:lnTo>
                      <a:pt x="2" y="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sp>
          <p:nvSpPr>
            <p:cNvPr id="1366" name="Freeform 608"/>
            <p:cNvSpPr/>
            <p:nvPr/>
          </p:nvSpPr>
          <p:spPr>
            <a:xfrm>
              <a:off x="7170840" y="3083040"/>
              <a:ext cx="18720" cy="9000"/>
            </a:xfrm>
            <a:custGeom>
              <a:avLst/>
              <a:gdLst>
                <a:gd name="textAreaLeft" fmla="*/ 0 w 18720"/>
                <a:gd name="textAreaRight" fmla="*/ 19080 w 18720"/>
                <a:gd name="textAreaTop" fmla="*/ 0 h 9000"/>
                <a:gd name="textAreaBottom" fmla="*/ 9360 h 9000"/>
                <a:gd name="GluePoint1X" fmla="*/ 0 w 12"/>
                <a:gd name="GluePoint1Y" fmla="*/ 1 h 6"/>
                <a:gd name="GluePoint2X" fmla="*/ 7 w 12"/>
                <a:gd name="GluePoint2Y" fmla="*/ 0 h 6"/>
                <a:gd name="GluePoint3X" fmla="*/ 12 w 12"/>
                <a:gd name="GluePoint3Y" fmla="*/ 4 h 6"/>
                <a:gd name="GluePoint4X" fmla="*/ 12 w 12"/>
                <a:gd name="GluePoint4Y" fmla="*/ 6 h 6"/>
                <a:gd name="GluePoint5X" fmla="*/ 2 w 12"/>
                <a:gd name="GluePoint5Y" fmla="*/ 6 h 6"/>
                <a:gd name="GluePoint6X" fmla="*/ 0 w 12"/>
                <a:gd name="GluePoint6Y" fmla="*/ 4 h 6"/>
                <a:gd name="GluePoint7X" fmla="*/ 0 w 12"/>
                <a:gd name="GluePoint7Y" fmla="*/ 1 h 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2" h="6">
                  <a:moveTo>
                    <a:pt x="0" y="1"/>
                  </a:moveTo>
                  <a:lnTo>
                    <a:pt x="7" y="0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4680" bIns="46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1367" name="Freeform 609"/>
            <p:cNvSpPr/>
            <p:nvPr/>
          </p:nvSpPr>
          <p:spPr>
            <a:xfrm>
              <a:off x="7186680" y="3143160"/>
              <a:ext cx="4320" cy="7560"/>
            </a:xfrm>
            <a:custGeom>
              <a:avLst/>
              <a:gdLst>
                <a:gd name="textAreaLeft" fmla="*/ 0 w 4320"/>
                <a:gd name="textAreaRight" fmla="*/ 4680 w 4320"/>
                <a:gd name="textAreaTop" fmla="*/ 0 h 7560"/>
                <a:gd name="textAreaBottom" fmla="*/ 7920 h 7560"/>
                <a:gd name="GluePoint1X" fmla="*/ 0 w 3"/>
                <a:gd name="GluePoint1Y" fmla="*/ 5 h 5"/>
                <a:gd name="GluePoint2X" fmla="*/ 0 w 3"/>
                <a:gd name="GluePoint2Y" fmla="*/ 2 h 5"/>
                <a:gd name="GluePoint3X" fmla="*/ 3 w 3"/>
                <a:gd name="GluePoint3Y" fmla="*/ 0 h 5"/>
                <a:gd name="GluePoint4X" fmla="*/ 2 w 3"/>
                <a:gd name="GluePoint4Y" fmla="*/ 3 h 5"/>
                <a:gd name="GluePoint5X" fmla="*/ 0 w 3"/>
                <a:gd name="GluePoint5Y" fmla="*/ 5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3" h="5">
                  <a:moveTo>
                    <a:pt x="0" y="5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2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1368" name="Freeform 610"/>
            <p:cNvSpPr/>
            <p:nvPr/>
          </p:nvSpPr>
          <p:spPr>
            <a:xfrm>
              <a:off x="6894360" y="3135240"/>
              <a:ext cx="7560" cy="201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20160"/>
                <a:gd name="textAreaBottom" fmla="*/ 20520 h 20160"/>
                <a:gd name="GluePoint1X" fmla="*/ 3 w 5"/>
                <a:gd name="GluePoint1Y" fmla="*/ 0 h 13"/>
                <a:gd name="GluePoint2X" fmla="*/ 5 w 5"/>
                <a:gd name="GluePoint2Y" fmla="*/ 12 h 13"/>
                <a:gd name="GluePoint3X" fmla="*/ 1 w 5"/>
                <a:gd name="GluePoint3Y" fmla="*/ 13 h 13"/>
                <a:gd name="GluePoint4X" fmla="*/ 0 w 5"/>
                <a:gd name="GluePoint4Y" fmla="*/ 5 h 13"/>
                <a:gd name="GluePoint5X" fmla="*/ 3 w 5"/>
                <a:gd name="GluePoint5Y" fmla="*/ 0 h 13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13">
                  <a:moveTo>
                    <a:pt x="3" y="0"/>
                  </a:moveTo>
                  <a:lnTo>
                    <a:pt x="5" y="12"/>
                  </a:lnTo>
                  <a:lnTo>
                    <a:pt x="1" y="13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0080" bIns="100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1369" name="Freeform 611"/>
            <p:cNvSpPr/>
            <p:nvPr/>
          </p:nvSpPr>
          <p:spPr>
            <a:xfrm>
              <a:off x="6388200" y="2887560"/>
              <a:ext cx="263160" cy="318600"/>
            </a:xfrm>
            <a:custGeom>
              <a:avLst/>
              <a:gdLst>
                <a:gd name="textAreaLeft" fmla="*/ 0 w 263160"/>
                <a:gd name="textAreaRight" fmla="*/ 263520 w 263160"/>
                <a:gd name="textAreaTop" fmla="*/ 0 h 318600"/>
                <a:gd name="textAreaBottom" fmla="*/ 318960 h 318600"/>
                <a:gd name="GluePoint1X" fmla="*/ 7 w 166"/>
                <a:gd name="GluePoint1Y" fmla="*/ 0 h 201"/>
                <a:gd name="GluePoint2X" fmla="*/ 17 w 166"/>
                <a:gd name="GluePoint2Y" fmla="*/ 7 h 201"/>
                <a:gd name="GluePoint3X" fmla="*/ 41 w 166"/>
                <a:gd name="GluePoint3Y" fmla="*/ 12 h 201"/>
                <a:gd name="GluePoint4X" fmla="*/ 55 w 166"/>
                <a:gd name="GluePoint4Y" fmla="*/ 33 h 201"/>
                <a:gd name="GluePoint5X" fmla="*/ 73 w 166"/>
                <a:gd name="GluePoint5Y" fmla="*/ 47 h 201"/>
                <a:gd name="GluePoint6X" fmla="*/ 77 w 166"/>
                <a:gd name="GluePoint6Y" fmla="*/ 52 h 201"/>
                <a:gd name="GluePoint7X" fmla="*/ 87 w 166"/>
                <a:gd name="GluePoint7Y" fmla="*/ 61 h 201"/>
                <a:gd name="GluePoint8X" fmla="*/ 90 w 166"/>
                <a:gd name="GluePoint8Y" fmla="*/ 58 h 201"/>
                <a:gd name="GluePoint9X" fmla="*/ 106 w 166"/>
                <a:gd name="GluePoint9Y" fmla="*/ 73 h 201"/>
                <a:gd name="GluePoint10X" fmla="*/ 109 w 166"/>
                <a:gd name="GluePoint10Y" fmla="*/ 78 h 201"/>
                <a:gd name="GluePoint11X" fmla="*/ 114 w 166"/>
                <a:gd name="GluePoint11Y" fmla="*/ 79 h 201"/>
                <a:gd name="GluePoint12X" fmla="*/ 122 w 166"/>
                <a:gd name="GluePoint12Y" fmla="*/ 84 h 201"/>
                <a:gd name="GluePoint13X" fmla="*/ 122 w 166"/>
                <a:gd name="GluePoint13Y" fmla="*/ 90 h 201"/>
                <a:gd name="GluePoint14X" fmla="*/ 131 w 166"/>
                <a:gd name="GluePoint14Y" fmla="*/ 94 h 201"/>
                <a:gd name="GluePoint15X" fmla="*/ 128 w 166"/>
                <a:gd name="GluePoint15Y" fmla="*/ 102 h 201"/>
                <a:gd name="GluePoint16X" fmla="*/ 128 w 166"/>
                <a:gd name="GluePoint16Y" fmla="*/ 110 h 201"/>
                <a:gd name="GluePoint17X" fmla="*/ 135 w 166"/>
                <a:gd name="GluePoint17Y" fmla="*/ 116 h 201"/>
                <a:gd name="GluePoint18X" fmla="*/ 141 w 166"/>
                <a:gd name="GluePoint18Y" fmla="*/ 118 h 201"/>
                <a:gd name="GluePoint19X" fmla="*/ 150 w 166"/>
                <a:gd name="GluePoint19Y" fmla="*/ 135 h 201"/>
                <a:gd name="GluePoint20X" fmla="*/ 150 w 166"/>
                <a:gd name="GluePoint20Y" fmla="*/ 140 h 201"/>
                <a:gd name="GluePoint21X" fmla="*/ 166 w 166"/>
                <a:gd name="GluePoint21Y" fmla="*/ 152 h 201"/>
                <a:gd name="GluePoint22X" fmla="*/ 163 w 166"/>
                <a:gd name="GluePoint22Y" fmla="*/ 164 h 201"/>
                <a:gd name="GluePoint23X" fmla="*/ 162 w 166"/>
                <a:gd name="GluePoint23Y" fmla="*/ 200 h 201"/>
                <a:gd name="GluePoint24X" fmla="*/ 152 w 166"/>
                <a:gd name="GluePoint24Y" fmla="*/ 200 h 201"/>
                <a:gd name="GluePoint25X" fmla="*/ 146 w 166"/>
                <a:gd name="GluePoint25Y" fmla="*/ 195 h 201"/>
                <a:gd name="GluePoint26X" fmla="*/ 146 w 166"/>
                <a:gd name="GluePoint26Y" fmla="*/ 201 h 201"/>
                <a:gd name="GluePoint27X" fmla="*/ 131 w 166"/>
                <a:gd name="GluePoint27Y" fmla="*/ 185 h 201"/>
                <a:gd name="GluePoint28X" fmla="*/ 108 w 166"/>
                <a:gd name="GluePoint28Y" fmla="*/ 161 h 201"/>
                <a:gd name="GluePoint29X" fmla="*/ 88 w 166"/>
                <a:gd name="GluePoint29Y" fmla="*/ 132 h 201"/>
                <a:gd name="GluePoint30X" fmla="*/ 79 w 166"/>
                <a:gd name="GluePoint30Y" fmla="*/ 110 h 201"/>
                <a:gd name="GluePoint31X" fmla="*/ 71 w 166"/>
                <a:gd name="GluePoint31Y" fmla="*/ 98 h 201"/>
                <a:gd name="GluePoint32X" fmla="*/ 57 w 166"/>
                <a:gd name="GluePoint32Y" fmla="*/ 70 h 201"/>
                <a:gd name="GluePoint33X" fmla="*/ 39 w 166"/>
                <a:gd name="GluePoint33Y" fmla="*/ 58 h 201"/>
                <a:gd name="GluePoint34X" fmla="*/ 34 w 166"/>
                <a:gd name="GluePoint34Y" fmla="*/ 47 h 201"/>
                <a:gd name="GluePoint35X" fmla="*/ 25 w 166"/>
                <a:gd name="GluePoint35Y" fmla="*/ 33 h 201"/>
                <a:gd name="GluePoint36X" fmla="*/ 4 w 166"/>
                <a:gd name="GluePoint36Y" fmla="*/ 15 h 201"/>
                <a:gd name="GluePoint37X" fmla="*/ 0 w 166"/>
                <a:gd name="GluePoint37Y" fmla="*/ 0 h 201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  <a:cxn ang="0">
                  <a:pos x="GluePoint27X" y="GluePoint27Y"/>
                </a:cxn>
                <a:cxn ang="0">
                  <a:pos x="GluePoint28X" y="GluePoint28Y"/>
                </a:cxn>
                <a:cxn ang="0">
                  <a:pos x="GluePoint29X" y="GluePoint29Y"/>
                </a:cxn>
                <a:cxn ang="0">
                  <a:pos x="GluePoint30X" y="GluePoint30Y"/>
                </a:cxn>
                <a:cxn ang="0">
                  <a:pos x="GluePoint31X" y="GluePoint31Y"/>
                </a:cxn>
                <a:cxn ang="0">
                  <a:pos x="GluePoint32X" y="GluePoint32Y"/>
                </a:cxn>
                <a:cxn ang="0">
                  <a:pos x="GluePoint33X" y="GluePoint33Y"/>
                </a:cxn>
                <a:cxn ang="0">
                  <a:pos x="GluePoint34X" y="GluePoint34Y"/>
                </a:cxn>
                <a:cxn ang="0">
                  <a:pos x="GluePoint35X" y="GluePoint35Y"/>
                </a:cxn>
                <a:cxn ang="0">
                  <a:pos x="GluePoint36X" y="GluePoint36Y"/>
                </a:cxn>
                <a:cxn ang="0">
                  <a:pos x="GluePoint37X" y="GluePoint37Y"/>
                </a:cxn>
              </a:cxnLst>
              <a:rect l="textAreaLeft" t="textAreaTop" r="textAreaRight" b="textAreaBottom"/>
              <a:pathLst>
                <a:path w="166" h="201">
                  <a:moveTo>
                    <a:pt x="0" y="0"/>
                  </a:moveTo>
                  <a:lnTo>
                    <a:pt x="7" y="0"/>
                  </a:lnTo>
                  <a:lnTo>
                    <a:pt x="11" y="5"/>
                  </a:lnTo>
                  <a:lnTo>
                    <a:pt x="17" y="7"/>
                  </a:lnTo>
                  <a:lnTo>
                    <a:pt x="36" y="8"/>
                  </a:lnTo>
                  <a:lnTo>
                    <a:pt x="41" y="12"/>
                  </a:lnTo>
                  <a:lnTo>
                    <a:pt x="47" y="24"/>
                  </a:lnTo>
                  <a:lnTo>
                    <a:pt x="55" y="33"/>
                  </a:lnTo>
                  <a:lnTo>
                    <a:pt x="65" y="37"/>
                  </a:lnTo>
                  <a:lnTo>
                    <a:pt x="73" y="47"/>
                  </a:lnTo>
                  <a:lnTo>
                    <a:pt x="74" y="50"/>
                  </a:lnTo>
                  <a:lnTo>
                    <a:pt x="77" y="52"/>
                  </a:lnTo>
                  <a:lnTo>
                    <a:pt x="84" y="60"/>
                  </a:lnTo>
                  <a:lnTo>
                    <a:pt x="87" y="61"/>
                  </a:lnTo>
                  <a:lnTo>
                    <a:pt x="88" y="58"/>
                  </a:lnTo>
                  <a:lnTo>
                    <a:pt x="90" y="58"/>
                  </a:lnTo>
                  <a:lnTo>
                    <a:pt x="96" y="68"/>
                  </a:lnTo>
                  <a:lnTo>
                    <a:pt x="106" y="73"/>
                  </a:lnTo>
                  <a:lnTo>
                    <a:pt x="108" y="78"/>
                  </a:lnTo>
                  <a:lnTo>
                    <a:pt x="109" y="78"/>
                  </a:lnTo>
                  <a:lnTo>
                    <a:pt x="109" y="74"/>
                  </a:lnTo>
                  <a:lnTo>
                    <a:pt x="114" y="79"/>
                  </a:lnTo>
                  <a:lnTo>
                    <a:pt x="122" y="81"/>
                  </a:lnTo>
                  <a:lnTo>
                    <a:pt x="122" y="84"/>
                  </a:lnTo>
                  <a:lnTo>
                    <a:pt x="120" y="84"/>
                  </a:lnTo>
                  <a:lnTo>
                    <a:pt x="122" y="90"/>
                  </a:lnTo>
                  <a:lnTo>
                    <a:pt x="127" y="89"/>
                  </a:lnTo>
                  <a:lnTo>
                    <a:pt x="131" y="94"/>
                  </a:lnTo>
                  <a:lnTo>
                    <a:pt x="133" y="97"/>
                  </a:lnTo>
                  <a:lnTo>
                    <a:pt x="128" y="102"/>
                  </a:lnTo>
                  <a:lnTo>
                    <a:pt x="131" y="103"/>
                  </a:lnTo>
                  <a:lnTo>
                    <a:pt x="128" y="110"/>
                  </a:lnTo>
                  <a:lnTo>
                    <a:pt x="128" y="113"/>
                  </a:lnTo>
                  <a:lnTo>
                    <a:pt x="135" y="116"/>
                  </a:lnTo>
                  <a:lnTo>
                    <a:pt x="138" y="118"/>
                  </a:lnTo>
                  <a:lnTo>
                    <a:pt x="141" y="118"/>
                  </a:lnTo>
                  <a:lnTo>
                    <a:pt x="144" y="132"/>
                  </a:lnTo>
                  <a:lnTo>
                    <a:pt x="150" y="135"/>
                  </a:lnTo>
                  <a:lnTo>
                    <a:pt x="147" y="140"/>
                  </a:lnTo>
                  <a:lnTo>
                    <a:pt x="150" y="140"/>
                  </a:lnTo>
                  <a:lnTo>
                    <a:pt x="160" y="142"/>
                  </a:lnTo>
                  <a:lnTo>
                    <a:pt x="166" y="152"/>
                  </a:lnTo>
                  <a:lnTo>
                    <a:pt x="166" y="153"/>
                  </a:lnTo>
                  <a:lnTo>
                    <a:pt x="163" y="164"/>
                  </a:lnTo>
                  <a:lnTo>
                    <a:pt x="165" y="168"/>
                  </a:lnTo>
                  <a:lnTo>
                    <a:pt x="162" y="200"/>
                  </a:lnTo>
                  <a:lnTo>
                    <a:pt x="154" y="195"/>
                  </a:lnTo>
                  <a:lnTo>
                    <a:pt x="152" y="200"/>
                  </a:lnTo>
                  <a:lnTo>
                    <a:pt x="150" y="200"/>
                  </a:lnTo>
                  <a:lnTo>
                    <a:pt x="146" y="195"/>
                  </a:lnTo>
                  <a:lnTo>
                    <a:pt x="144" y="197"/>
                  </a:lnTo>
                  <a:lnTo>
                    <a:pt x="146" y="201"/>
                  </a:lnTo>
                  <a:lnTo>
                    <a:pt x="144" y="201"/>
                  </a:lnTo>
                  <a:lnTo>
                    <a:pt x="131" y="185"/>
                  </a:lnTo>
                  <a:lnTo>
                    <a:pt x="112" y="171"/>
                  </a:lnTo>
                  <a:lnTo>
                    <a:pt x="108" y="161"/>
                  </a:lnTo>
                  <a:lnTo>
                    <a:pt x="90" y="139"/>
                  </a:lnTo>
                  <a:lnTo>
                    <a:pt x="88" y="132"/>
                  </a:lnTo>
                  <a:lnTo>
                    <a:pt x="84" y="119"/>
                  </a:lnTo>
                  <a:lnTo>
                    <a:pt x="79" y="110"/>
                  </a:lnTo>
                  <a:lnTo>
                    <a:pt x="74" y="103"/>
                  </a:lnTo>
                  <a:lnTo>
                    <a:pt x="71" y="98"/>
                  </a:lnTo>
                  <a:lnTo>
                    <a:pt x="63" y="94"/>
                  </a:lnTo>
                  <a:lnTo>
                    <a:pt x="57" y="70"/>
                  </a:lnTo>
                  <a:lnTo>
                    <a:pt x="52" y="63"/>
                  </a:lnTo>
                  <a:lnTo>
                    <a:pt x="39" y="58"/>
                  </a:lnTo>
                  <a:lnTo>
                    <a:pt x="38" y="47"/>
                  </a:lnTo>
                  <a:lnTo>
                    <a:pt x="34" y="47"/>
                  </a:lnTo>
                  <a:lnTo>
                    <a:pt x="30" y="37"/>
                  </a:lnTo>
                  <a:lnTo>
                    <a:pt x="25" y="33"/>
                  </a:lnTo>
                  <a:lnTo>
                    <a:pt x="22" y="33"/>
                  </a:lnTo>
                  <a:lnTo>
                    <a:pt x="4" y="15"/>
                  </a:lnTo>
                  <a:lnTo>
                    <a:pt x="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1370" name="Freeform 612"/>
            <p:cNvSpPr/>
            <p:nvPr/>
          </p:nvSpPr>
          <p:spPr>
            <a:xfrm>
              <a:off x="6402240" y="2962440"/>
              <a:ext cx="17280" cy="1548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5480"/>
                <a:gd name="textAreaBottom" fmla="*/ 15840 h 15480"/>
                <a:gd name="GluePoint1X" fmla="*/ 0 w 11"/>
                <a:gd name="GluePoint1Y" fmla="*/ 2 h 10"/>
                <a:gd name="GluePoint2X" fmla="*/ 2 w 11"/>
                <a:gd name="GluePoint2Y" fmla="*/ 0 h 10"/>
                <a:gd name="GluePoint3X" fmla="*/ 10 w 11"/>
                <a:gd name="GluePoint3Y" fmla="*/ 6 h 10"/>
                <a:gd name="GluePoint4X" fmla="*/ 11 w 11"/>
                <a:gd name="GluePoint4Y" fmla="*/ 10 h 10"/>
                <a:gd name="GluePoint5X" fmla="*/ 0 w 11"/>
                <a:gd name="GluePoint5Y" fmla="*/ 2 h 10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11" h="10">
                  <a:moveTo>
                    <a:pt x="0" y="2"/>
                  </a:moveTo>
                  <a:lnTo>
                    <a:pt x="2" y="0"/>
                  </a:lnTo>
                  <a:lnTo>
                    <a:pt x="10" y="6"/>
                  </a:lnTo>
                  <a:lnTo>
                    <a:pt x="11" y="1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7920" bIns="79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1371" name="Freeform 613"/>
            <p:cNvSpPr/>
            <p:nvPr/>
          </p:nvSpPr>
          <p:spPr>
            <a:xfrm>
              <a:off x="6437160" y="3000240"/>
              <a:ext cx="17280" cy="2520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25200"/>
                <a:gd name="textAreaBottom" fmla="*/ 25560 h 25200"/>
                <a:gd name="GluePoint1X" fmla="*/ 0 w 11"/>
                <a:gd name="GluePoint1Y" fmla="*/ 3 h 16"/>
                <a:gd name="GluePoint2X" fmla="*/ 3 w 11"/>
                <a:gd name="GluePoint2Y" fmla="*/ 0 h 16"/>
                <a:gd name="GluePoint3X" fmla="*/ 11 w 11"/>
                <a:gd name="GluePoint3Y" fmla="*/ 10 h 16"/>
                <a:gd name="GluePoint4X" fmla="*/ 11 w 11"/>
                <a:gd name="GluePoint4Y" fmla="*/ 16 h 16"/>
                <a:gd name="GluePoint5X" fmla="*/ 10 w 11"/>
                <a:gd name="GluePoint5Y" fmla="*/ 16 h 16"/>
                <a:gd name="GluePoint6X" fmla="*/ 0 w 11"/>
                <a:gd name="GluePoint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11" h="16">
                  <a:moveTo>
                    <a:pt x="0" y="3"/>
                  </a:moveTo>
                  <a:lnTo>
                    <a:pt x="3" y="0"/>
                  </a:lnTo>
                  <a:lnTo>
                    <a:pt x="11" y="10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2600" bIns="126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1372" name="Freeform 614"/>
            <p:cNvSpPr/>
            <p:nvPr/>
          </p:nvSpPr>
          <p:spPr>
            <a:xfrm>
              <a:off x="6540480" y="2984400"/>
              <a:ext cx="7560" cy="1080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10800"/>
                <a:gd name="textAreaBottom" fmla="*/ 11160 h 10800"/>
                <a:gd name="GluePoint1X" fmla="*/ 5 w 5"/>
                <a:gd name="GluePoint1Y" fmla="*/ 7 h 7"/>
                <a:gd name="GluePoint2X" fmla="*/ 2 w 5"/>
                <a:gd name="GluePoint2Y" fmla="*/ 5 h 7"/>
                <a:gd name="GluePoint3X" fmla="*/ 0 w 5"/>
                <a:gd name="GluePoint3Y" fmla="*/ 0 h 7"/>
                <a:gd name="GluePoint4X" fmla="*/ 4 w 5"/>
                <a:gd name="GluePoint4Y" fmla="*/ 0 h 7"/>
                <a:gd name="GluePoint5X" fmla="*/ 5 w 5"/>
                <a:gd name="GluePoint5Y" fmla="*/ 2 h 7"/>
                <a:gd name="GluePoint6X" fmla="*/ 5 w 5"/>
                <a:gd name="GluePoint6Y" fmla="*/ 7 h 7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5" h="7">
                  <a:moveTo>
                    <a:pt x="5" y="7"/>
                  </a:moveTo>
                  <a:lnTo>
                    <a:pt x="2" y="5"/>
                  </a:lnTo>
                  <a:lnTo>
                    <a:pt x="0" y="0"/>
                  </a:lnTo>
                  <a:lnTo>
                    <a:pt x="4" y="0"/>
                  </a:lnTo>
                  <a:lnTo>
                    <a:pt x="5" y="2"/>
                  </a:lnTo>
                  <a:lnTo>
                    <a:pt x="5" y="7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5400" bIns="54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1373" name="Freeform 615"/>
            <p:cNvSpPr/>
            <p:nvPr/>
          </p:nvSpPr>
          <p:spPr>
            <a:xfrm>
              <a:off x="6556320" y="2998800"/>
              <a:ext cx="9000" cy="6120"/>
            </a:xfrm>
            <a:custGeom>
              <a:avLst/>
              <a:gdLst>
                <a:gd name="textAreaLeft" fmla="*/ 0 w 9000"/>
                <a:gd name="textAreaRight" fmla="*/ 9360 w 9000"/>
                <a:gd name="textAreaTop" fmla="*/ 0 h 6120"/>
                <a:gd name="textAreaBottom" fmla="*/ 6480 h 6120"/>
                <a:gd name="GluePoint1X" fmla="*/ 0 w 6"/>
                <a:gd name="GluePoint1Y" fmla="*/ 0 h 4"/>
                <a:gd name="GluePoint2X" fmla="*/ 6 w 6"/>
                <a:gd name="GluePoint2Y" fmla="*/ 0 h 4"/>
                <a:gd name="GluePoint3X" fmla="*/ 6 w 6"/>
                <a:gd name="GluePoint3Y" fmla="*/ 4 h 4"/>
                <a:gd name="GluePoint4X" fmla="*/ 0 w 6"/>
                <a:gd name="GluePoint4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</a:cxnLst>
              <a:rect l="textAreaLeft" t="textAreaTop" r="textAreaRight" b="textAreaBottom"/>
              <a:pathLst>
                <a:path w="6" h="4">
                  <a:moveTo>
                    <a:pt x="0" y="0"/>
                  </a:moveTo>
                  <a:lnTo>
                    <a:pt x="6" y="0"/>
                  </a:lnTo>
                  <a:lnTo>
                    <a:pt x="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1374" name="Freeform 616"/>
            <p:cNvSpPr/>
            <p:nvPr/>
          </p:nvSpPr>
          <p:spPr>
            <a:xfrm>
              <a:off x="6475320" y="3070080"/>
              <a:ext cx="12240" cy="21960"/>
            </a:xfrm>
            <a:custGeom>
              <a:avLst/>
              <a:gdLst>
                <a:gd name="textAreaLeft" fmla="*/ 0 w 12240"/>
                <a:gd name="textAreaRight" fmla="*/ 12600 w 12240"/>
                <a:gd name="textAreaTop" fmla="*/ 0 h 21960"/>
                <a:gd name="textAreaBottom" fmla="*/ 22320 h 21960"/>
                <a:gd name="GluePoint1X" fmla="*/ 0 w 8"/>
                <a:gd name="GluePoint1Y" fmla="*/ 0 h 14"/>
                <a:gd name="GluePoint2X" fmla="*/ 3 w 8"/>
                <a:gd name="GluePoint2Y" fmla="*/ 0 h 14"/>
                <a:gd name="GluePoint3X" fmla="*/ 8 w 8"/>
                <a:gd name="GluePoint3Y" fmla="*/ 14 h 14"/>
                <a:gd name="GluePoint4X" fmla="*/ 5 w 8"/>
                <a:gd name="GluePoint4Y" fmla="*/ 14 h 14"/>
                <a:gd name="GluePoint5X" fmla="*/ 2 w 8"/>
                <a:gd name="GluePoint5Y" fmla="*/ 9 h 14"/>
                <a:gd name="GluePoint6X" fmla="*/ 0 w 8"/>
                <a:gd name="GluePoint6Y" fmla="*/ 3 h 14"/>
                <a:gd name="GluePoint7X" fmla="*/ 0 w 8"/>
                <a:gd name="GluePoint7Y" fmla="*/ 0 h 1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8" h="14">
                  <a:moveTo>
                    <a:pt x="0" y="0"/>
                  </a:moveTo>
                  <a:lnTo>
                    <a:pt x="3" y="0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2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1160" bIns="111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1375" name="Freeform 617"/>
            <p:cNvSpPr/>
            <p:nvPr/>
          </p:nvSpPr>
          <p:spPr>
            <a:xfrm>
              <a:off x="6611760" y="3011400"/>
              <a:ext cx="7560" cy="612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6120"/>
                <a:gd name="textAreaBottom" fmla="*/ 6480 h 6120"/>
                <a:gd name="GluePoint1X" fmla="*/ 3 w 5"/>
                <a:gd name="GluePoint1Y" fmla="*/ 0 h 4"/>
                <a:gd name="GluePoint2X" fmla="*/ 5 w 5"/>
                <a:gd name="GluePoint2Y" fmla="*/ 3 h 4"/>
                <a:gd name="GluePoint3X" fmla="*/ 3 w 5"/>
                <a:gd name="GluePoint3Y" fmla="*/ 4 h 4"/>
                <a:gd name="GluePoint4X" fmla="*/ 0 w 5"/>
                <a:gd name="GluePoint4Y" fmla="*/ 0 h 4"/>
                <a:gd name="GluePoint5X" fmla="*/ 3 w 5"/>
                <a:gd name="GluePoint5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4">
                  <a:moveTo>
                    <a:pt x="3" y="0"/>
                  </a:moveTo>
                  <a:lnTo>
                    <a:pt x="5" y="3"/>
                  </a:lnTo>
                  <a:lnTo>
                    <a:pt x="3" y="4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1376" name="Freeform 618"/>
            <p:cNvSpPr/>
            <p:nvPr/>
          </p:nvSpPr>
          <p:spPr>
            <a:xfrm>
              <a:off x="6611760" y="3054240"/>
              <a:ext cx="7560" cy="75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7560"/>
                <a:gd name="textAreaBottom" fmla="*/ 7920 h 7560"/>
                <a:gd name="GluePoint1X" fmla="*/ 0 w 5"/>
                <a:gd name="GluePoint1Y" fmla="*/ 2 h 5"/>
                <a:gd name="GluePoint2X" fmla="*/ 3 w 5"/>
                <a:gd name="GluePoint2Y" fmla="*/ 0 h 5"/>
                <a:gd name="GluePoint3X" fmla="*/ 3 w 5"/>
                <a:gd name="GluePoint3Y" fmla="*/ 0 h 5"/>
                <a:gd name="GluePoint4X" fmla="*/ 5 w 5"/>
                <a:gd name="GluePoint4Y" fmla="*/ 2 h 5"/>
                <a:gd name="GluePoint5X" fmla="*/ 3 w 5"/>
                <a:gd name="GluePoint5Y" fmla="*/ 5 h 5"/>
                <a:gd name="GluePoint6X" fmla="*/ 1 w 5"/>
                <a:gd name="GluePoint6Y" fmla="*/ 3 h 5"/>
                <a:gd name="GluePoint7X" fmla="*/ 0 w 5"/>
                <a:gd name="GluePoint7Y" fmla="*/ 2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5" h="5">
                  <a:moveTo>
                    <a:pt x="0" y="2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5" y="2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1377" name="Freeform 619"/>
            <p:cNvSpPr/>
            <p:nvPr/>
          </p:nvSpPr>
          <p:spPr>
            <a:xfrm>
              <a:off x="6632640" y="3084480"/>
              <a:ext cx="36000" cy="45720"/>
            </a:xfrm>
            <a:custGeom>
              <a:avLst/>
              <a:gdLst>
                <a:gd name="textAreaLeft" fmla="*/ 0 w 36000"/>
                <a:gd name="textAreaRight" fmla="*/ 36360 w 36000"/>
                <a:gd name="textAreaTop" fmla="*/ 0 h 45720"/>
                <a:gd name="textAreaBottom" fmla="*/ 46080 h 45720"/>
                <a:gd name="GluePoint1X" fmla="*/ 0 w 23"/>
                <a:gd name="GluePoint1Y" fmla="*/ 8 h 29"/>
                <a:gd name="GluePoint2X" fmla="*/ 4 w 23"/>
                <a:gd name="GluePoint2Y" fmla="*/ 2 h 29"/>
                <a:gd name="GluePoint3X" fmla="*/ 8 w 23"/>
                <a:gd name="GluePoint3Y" fmla="*/ 2 h 29"/>
                <a:gd name="GluePoint4X" fmla="*/ 9 w 23"/>
                <a:gd name="GluePoint4Y" fmla="*/ 5 h 29"/>
                <a:gd name="GluePoint5X" fmla="*/ 9 w 23"/>
                <a:gd name="GluePoint5Y" fmla="*/ 0 h 29"/>
                <a:gd name="GluePoint6X" fmla="*/ 12 w 23"/>
                <a:gd name="GluePoint6Y" fmla="*/ 0 h 29"/>
                <a:gd name="GluePoint7X" fmla="*/ 17 w 23"/>
                <a:gd name="GluePoint7Y" fmla="*/ 16 h 29"/>
                <a:gd name="GluePoint8X" fmla="*/ 23 w 23"/>
                <a:gd name="GluePoint8Y" fmla="*/ 19 h 29"/>
                <a:gd name="GluePoint9X" fmla="*/ 22 w 23"/>
                <a:gd name="GluePoint9Y" fmla="*/ 28 h 29"/>
                <a:gd name="GluePoint10X" fmla="*/ 20 w 23"/>
                <a:gd name="GluePoint10Y" fmla="*/ 29 h 29"/>
                <a:gd name="GluePoint11X" fmla="*/ 14 w 23"/>
                <a:gd name="GluePoint11Y" fmla="*/ 24 h 29"/>
                <a:gd name="GluePoint12X" fmla="*/ 9 w 23"/>
                <a:gd name="GluePoint12Y" fmla="*/ 13 h 29"/>
                <a:gd name="GluePoint13X" fmla="*/ 0 w 23"/>
                <a:gd name="GluePoint13Y" fmla="*/ 8 h 29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</a:cxnLst>
              <a:rect l="textAreaLeft" t="textAreaTop" r="textAreaRight" b="textAreaBottom"/>
              <a:pathLst>
                <a:path w="23" h="29">
                  <a:moveTo>
                    <a:pt x="0" y="8"/>
                  </a:moveTo>
                  <a:lnTo>
                    <a:pt x="4" y="2"/>
                  </a:lnTo>
                  <a:lnTo>
                    <a:pt x="8" y="2"/>
                  </a:lnTo>
                  <a:lnTo>
                    <a:pt x="9" y="5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7" y="16"/>
                  </a:lnTo>
                  <a:lnTo>
                    <a:pt x="23" y="19"/>
                  </a:lnTo>
                  <a:lnTo>
                    <a:pt x="22" y="28"/>
                  </a:lnTo>
                  <a:lnTo>
                    <a:pt x="20" y="29"/>
                  </a:lnTo>
                  <a:lnTo>
                    <a:pt x="14" y="24"/>
                  </a:lnTo>
                  <a:lnTo>
                    <a:pt x="9" y="1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3040" bIns="230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1378" name="Freeform 620"/>
            <p:cNvSpPr/>
            <p:nvPr/>
          </p:nvSpPr>
          <p:spPr>
            <a:xfrm>
              <a:off x="6689880" y="3114720"/>
              <a:ext cx="17280" cy="1872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8720"/>
                <a:gd name="textAreaBottom" fmla="*/ 19080 h 18720"/>
                <a:gd name="GluePoint1X" fmla="*/ 2 w 11"/>
                <a:gd name="GluePoint1Y" fmla="*/ 0 h 12"/>
                <a:gd name="GluePoint2X" fmla="*/ 6 w 11"/>
                <a:gd name="GluePoint2Y" fmla="*/ 0 h 12"/>
                <a:gd name="GluePoint3X" fmla="*/ 11 w 11"/>
                <a:gd name="GluePoint3Y" fmla="*/ 4 h 12"/>
                <a:gd name="GluePoint4X" fmla="*/ 8 w 11"/>
                <a:gd name="GluePoint4Y" fmla="*/ 12 h 12"/>
                <a:gd name="GluePoint5X" fmla="*/ 2 w 11"/>
                <a:gd name="GluePoint5Y" fmla="*/ 10 h 12"/>
                <a:gd name="GluePoint6X" fmla="*/ 0 w 11"/>
                <a:gd name="GluePoint6Y" fmla="*/ 5 h 12"/>
                <a:gd name="GluePoint7X" fmla="*/ 2 w 11"/>
                <a:gd name="GluePoint7Y" fmla="*/ 0 h 12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1" h="12">
                  <a:moveTo>
                    <a:pt x="2" y="0"/>
                  </a:moveTo>
                  <a:lnTo>
                    <a:pt x="6" y="0"/>
                  </a:lnTo>
                  <a:lnTo>
                    <a:pt x="11" y="4"/>
                  </a:lnTo>
                  <a:lnTo>
                    <a:pt x="8" y="12"/>
                  </a:lnTo>
                  <a:lnTo>
                    <a:pt x="2" y="10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9360" bIns="93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1379" name="Freeform 621"/>
            <p:cNvSpPr/>
            <p:nvPr/>
          </p:nvSpPr>
          <p:spPr>
            <a:xfrm>
              <a:off x="7062840" y="3290760"/>
              <a:ext cx="45720" cy="4104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41040"/>
                <a:gd name="textAreaBottom" fmla="*/ 41400 h 41040"/>
                <a:gd name="GluePoint1X" fmla="*/ 18 w 18"/>
                <a:gd name="GluePoint1Y" fmla="*/ 3 h 16"/>
                <a:gd name="GluePoint2X" fmla="*/ 17 w 18"/>
                <a:gd name="GluePoint2Y" fmla="*/ 1 h 16"/>
                <a:gd name="GluePoint3X" fmla="*/ 16 w 18"/>
                <a:gd name="GluePoint3Y" fmla="*/ 2 h 16"/>
                <a:gd name="GluePoint4X" fmla="*/ 15 w 18"/>
                <a:gd name="GluePoint4Y" fmla="*/ 0 h 16"/>
                <a:gd name="GluePoint5X" fmla="*/ 13 w 18"/>
                <a:gd name="GluePoint5Y" fmla="*/ 2 h 16"/>
                <a:gd name="GluePoint6X" fmla="*/ 11 w 18"/>
                <a:gd name="GluePoint6Y" fmla="*/ 4 h 16"/>
                <a:gd name="GluePoint7X" fmla="*/ 11 w 18"/>
                <a:gd name="GluePoint7Y" fmla="*/ 4 h 16"/>
                <a:gd name="GluePoint8X" fmla="*/ 11 w 18"/>
                <a:gd name="GluePoint8Y" fmla="*/ 6 h 16"/>
                <a:gd name="GluePoint9X" fmla="*/ 10 w 18"/>
                <a:gd name="GluePoint9Y" fmla="*/ 7 h 16"/>
                <a:gd name="GluePoint10X" fmla="*/ 10 w 18"/>
                <a:gd name="GluePoint10Y" fmla="*/ 8 h 16"/>
                <a:gd name="GluePoint11X" fmla="*/ 9 w 18"/>
                <a:gd name="GluePoint11Y" fmla="*/ 7 h 16"/>
                <a:gd name="GluePoint12X" fmla="*/ 7 w 18"/>
                <a:gd name="GluePoint12Y" fmla="*/ 7 h 16"/>
                <a:gd name="GluePoint13X" fmla="*/ 6 w 18"/>
                <a:gd name="GluePoint13Y" fmla="*/ 6 h 16"/>
                <a:gd name="GluePoint14X" fmla="*/ 4 w 18"/>
                <a:gd name="GluePoint14Y" fmla="*/ 7 h 16"/>
                <a:gd name="GluePoint15X" fmla="*/ 2 w 18"/>
                <a:gd name="GluePoint15Y" fmla="*/ 8 h 16"/>
                <a:gd name="GluePoint16X" fmla="*/ 2 w 18"/>
                <a:gd name="GluePoint16Y" fmla="*/ 14 h 16"/>
                <a:gd name="GluePoint17X" fmla="*/ 0 w 18"/>
                <a:gd name="GluePoint17Y" fmla="*/ 15 h 16"/>
                <a:gd name="GluePoint18X" fmla="*/ 1 w 18"/>
                <a:gd name="GluePoint18Y" fmla="*/ 16 h 16"/>
                <a:gd name="GluePoint19X" fmla="*/ 4 w 18"/>
                <a:gd name="GluePoint19Y" fmla="*/ 16 h 16"/>
                <a:gd name="GluePoint20X" fmla="*/ 12 w 18"/>
                <a:gd name="GluePoint20Y" fmla="*/ 13 h 16"/>
                <a:gd name="GluePoint21X" fmla="*/ 15 w 18"/>
                <a:gd name="GluePoint21Y" fmla="*/ 9 h 16"/>
                <a:gd name="GluePoint22X" fmla="*/ 16 w 18"/>
                <a:gd name="GluePoint22Y" fmla="*/ 6 h 16"/>
                <a:gd name="GluePoint23X" fmla="*/ 17 w 18"/>
                <a:gd name="GluePoint23Y" fmla="*/ 7 h 16"/>
                <a:gd name="GluePoint24X" fmla="*/ 18 w 18"/>
                <a:gd name="GluePoint24Y" fmla="*/ 6 h 16"/>
                <a:gd name="GluePoint25X" fmla="*/ 16 w 18"/>
                <a:gd name="GluePoint25Y" fmla="*/ 3 h 16"/>
                <a:gd name="GluePoint26X" fmla="*/ 18 w 18"/>
                <a:gd name="GluePoint2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</a:cxnLst>
              <a:rect l="textAreaLeft" t="textAreaTop" r="textAreaRight" b="textAreaBottom"/>
              <a:pathLst>
                <a:path w="18" h="16">
                  <a:moveTo>
                    <a:pt x="18" y="3"/>
                  </a:moveTo>
                  <a:cubicBezTo>
                    <a:pt x="18" y="3"/>
                    <a:pt x="17" y="2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2"/>
                    <a:pt x="15" y="1"/>
                    <a:pt x="15" y="0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5"/>
                    <a:pt x="11" y="6"/>
                  </a:cubicBezTo>
                  <a:cubicBezTo>
                    <a:pt x="10" y="6"/>
                    <a:pt x="10" y="6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8" y="7"/>
                    <a:pt x="8" y="7"/>
                    <a:pt x="7" y="7"/>
                  </a:cubicBezTo>
                  <a:cubicBezTo>
                    <a:pt x="7" y="7"/>
                    <a:pt x="7" y="6"/>
                    <a:pt x="6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5"/>
                    <a:pt x="16" y="4"/>
                    <a:pt x="16" y="3"/>
                  </a:cubicBezTo>
                  <a:cubicBezTo>
                    <a:pt x="16" y="3"/>
                    <a:pt x="17" y="3"/>
                    <a:pt x="18" y="3"/>
                  </a:cubicBez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0520" bIns="205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</p:grpSp>
      <p:sp>
        <p:nvSpPr>
          <p:cNvPr id="1380" name="Rectangle 2"/>
          <p:cNvSpPr/>
          <p:nvPr/>
        </p:nvSpPr>
        <p:spPr>
          <a:xfrm>
            <a:off x="0" y="0"/>
            <a:ext cx="9143640" cy="5143320"/>
          </a:xfrm>
          <a:prstGeom prst="rect">
            <a:avLst/>
          </a:prstGeom>
          <a:solidFill>
            <a:schemeClr val="lt1">
              <a:alpha val="90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1381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rgbClr val="0081C6"/>
              </a:solidFill>
              <a:effectLst/>
              <a:uFillTx/>
              <a:latin typeface="Calibri"/>
            </a:endParaRPr>
          </a:p>
        </p:txBody>
      </p:sp>
      <p:sp>
        <p:nvSpPr>
          <p:cNvPr id="1382" name="PlaceHolder 2"/>
          <p:cNvSpPr>
            <a:spLocks noGrp="1"/>
          </p:cNvSpPr>
          <p:nvPr>
            <p:ph type="ftr" idx="28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83" name="PlaceHolder 3"/>
          <p:cNvSpPr>
            <a:spLocks noGrp="1"/>
          </p:cNvSpPr>
          <p:nvPr>
            <p:ph type="sldNum" idx="29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EE6806D0-0D85-4E00-90AC-A9BD030B21C1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1384" name="Afbeelding 6" descr="WK_H_01_Pos_RGB_2400_Color.png"/>
          <p:cNvPicPr/>
          <p:nvPr/>
        </p:nvPicPr>
        <p:blipFill>
          <a:blip r:embed="rId3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cxnSp>
        <p:nvCxnSpPr>
          <p:cNvPr id="1385" name="Straight Connector 7"/>
          <p:cNvCxnSpPr/>
          <p:nvPr/>
        </p:nvCxnSpPr>
        <p:spPr>
          <a:xfrm>
            <a:off x="399240" y="4595760"/>
            <a:ext cx="837648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cxnSp>
        <p:nvCxnSpPr>
          <p:cNvPr id="1386" name="Straight Connector 629"/>
          <p:cNvCxnSpPr/>
          <p:nvPr/>
        </p:nvCxnSpPr>
        <p:spPr>
          <a:xfrm>
            <a:off x="419040" y="4595760"/>
            <a:ext cx="842040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</p:spTree>
  </p:cSld>
</p:sldLayout>
</file>

<file path=ppt/slideLayouts/slideLayout1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 Text and Plotted Map">
    <p:bg>
      <p:bgPr>
        <a:solidFill>
          <a:schemeClr val="lt1">
            <a:alpha val="97000"/>
          </a:schemeClr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87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1388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1389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1390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rgbClr val="0081C6"/>
              </a:solidFill>
              <a:effectLst/>
              <a:uFillTx/>
              <a:latin typeface="Calibri"/>
            </a:endParaRPr>
          </a:p>
        </p:txBody>
      </p:sp>
      <p:sp>
        <p:nvSpPr>
          <p:cNvPr id="1391" name="PlaceHolder 2"/>
          <p:cNvSpPr>
            <a:spLocks noGrp="1"/>
          </p:cNvSpPr>
          <p:nvPr>
            <p:ph type="ftr" idx="30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1392" name="PlaceHolder 3"/>
          <p:cNvSpPr>
            <a:spLocks noGrp="1"/>
          </p:cNvSpPr>
          <p:nvPr>
            <p:ph type="sldNum" idx="31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FF384C1F-40C7-403C-A56C-5936CB11B5AF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cxnSp>
        <p:nvCxnSpPr>
          <p:cNvPr id="1393" name="Straight Connector 7"/>
          <p:cNvCxnSpPr/>
          <p:nvPr/>
        </p:nvCxnSpPr>
        <p:spPr>
          <a:xfrm>
            <a:off x="399240" y="4595760"/>
            <a:ext cx="837648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sp>
        <p:nvSpPr>
          <p:cNvPr id="1394" name="PlaceHolder 4"/>
          <p:cNvSpPr>
            <a:spLocks noGrp="1"/>
          </p:cNvSpPr>
          <p:nvPr>
            <p:ph type="body" hasCustomPrompt="1"/>
          </p:nvPr>
        </p:nvSpPr>
        <p:spPr>
          <a:xfrm>
            <a:off x="428040" y="2948040"/>
            <a:ext cx="156492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grpSp>
        <p:nvGrpSpPr>
          <p:cNvPr id="1395" name="Group 4"/>
          <p:cNvGrpSpPr/>
          <p:nvPr/>
        </p:nvGrpSpPr>
        <p:grpSpPr>
          <a:xfrm>
            <a:off x="744480" y="863640"/>
            <a:ext cx="7654680" cy="3706560"/>
            <a:chOff x="744480" y="863640"/>
            <a:chExt cx="7654680" cy="3706560"/>
          </a:xfrm>
        </p:grpSpPr>
        <p:sp>
          <p:nvSpPr>
            <p:cNvPr id="1396" name="AutoShape 3"/>
            <p:cNvSpPr/>
            <p:nvPr/>
          </p:nvSpPr>
          <p:spPr>
            <a:xfrm>
              <a:off x="744480" y="863640"/>
              <a:ext cx="7654680" cy="3706560"/>
            </a:xfrm>
            <a:prstGeom prst="rect">
              <a:avLst/>
            </a:pr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lIns="2160" rIns="21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grpSp>
          <p:nvGrpSpPr>
            <p:cNvPr id="1397" name="Group 205"/>
            <p:cNvGrpSpPr/>
            <p:nvPr/>
          </p:nvGrpSpPr>
          <p:grpSpPr>
            <a:xfrm>
              <a:off x="744480" y="1101600"/>
              <a:ext cx="6227640" cy="3468240"/>
              <a:chOff x="744480" y="1101600"/>
              <a:chExt cx="6227640" cy="3468240"/>
            </a:xfrm>
          </p:grpSpPr>
          <p:sp>
            <p:nvSpPr>
              <p:cNvPr id="1398" name="Freeform 5"/>
              <p:cNvSpPr/>
              <p:nvPr/>
            </p:nvSpPr>
            <p:spPr>
              <a:xfrm>
                <a:off x="4525920" y="1862280"/>
                <a:ext cx="53640" cy="4104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1040"/>
                  <a:gd name="textAreaBottom" fmla="*/ 41400 h 41040"/>
                  <a:gd name="GluePoint1X" fmla="*/ 2 w 34"/>
                  <a:gd name="GluePoint1Y" fmla="*/ 5 h 26"/>
                  <a:gd name="GluePoint2X" fmla="*/ 2 w 34"/>
                  <a:gd name="GluePoint2Y" fmla="*/ 2 h 26"/>
                  <a:gd name="GluePoint3X" fmla="*/ 7 w 34"/>
                  <a:gd name="GluePoint3Y" fmla="*/ 2 h 26"/>
                  <a:gd name="GluePoint4X" fmla="*/ 10 w 34"/>
                  <a:gd name="GluePoint4Y" fmla="*/ 3 h 26"/>
                  <a:gd name="GluePoint5X" fmla="*/ 11 w 34"/>
                  <a:gd name="GluePoint5Y" fmla="*/ 0 h 26"/>
                  <a:gd name="GluePoint6X" fmla="*/ 24 w 34"/>
                  <a:gd name="GluePoint6Y" fmla="*/ 2 h 26"/>
                  <a:gd name="GluePoint7X" fmla="*/ 31 w 34"/>
                  <a:gd name="GluePoint7Y" fmla="*/ 6 h 26"/>
                  <a:gd name="GluePoint8X" fmla="*/ 34 w 34"/>
                  <a:gd name="GluePoint8Y" fmla="*/ 18 h 26"/>
                  <a:gd name="GluePoint9X" fmla="*/ 29 w 34"/>
                  <a:gd name="GluePoint9Y" fmla="*/ 21 h 26"/>
                  <a:gd name="GluePoint10X" fmla="*/ 24 w 34"/>
                  <a:gd name="GluePoint10Y" fmla="*/ 21 h 26"/>
                  <a:gd name="GluePoint11X" fmla="*/ 16 w 34"/>
                  <a:gd name="GluePoint11Y" fmla="*/ 24 h 26"/>
                  <a:gd name="GluePoint12X" fmla="*/ 8 w 34"/>
                  <a:gd name="GluePoint12Y" fmla="*/ 26 h 26"/>
                  <a:gd name="GluePoint13X" fmla="*/ 4 w 34"/>
                  <a:gd name="GluePoint13Y" fmla="*/ 22 h 26"/>
                  <a:gd name="GluePoint14X" fmla="*/ 0 w 34"/>
                  <a:gd name="GluePoint14Y" fmla="*/ 18 h 26"/>
                  <a:gd name="GluePoint15X" fmla="*/ 0 w 34"/>
                  <a:gd name="GluePoint15Y" fmla="*/ 5 h 26"/>
                  <a:gd name="GluePoint16X" fmla="*/ 2 w 34"/>
                  <a:gd name="GluePoint16Y" fmla="*/ 5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4" h="26">
                    <a:moveTo>
                      <a:pt x="2" y="5"/>
                    </a:moveTo>
                    <a:lnTo>
                      <a:pt x="2" y="2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1" y="0"/>
                    </a:lnTo>
                    <a:lnTo>
                      <a:pt x="24" y="2"/>
                    </a:lnTo>
                    <a:lnTo>
                      <a:pt x="31" y="6"/>
                    </a:lnTo>
                    <a:lnTo>
                      <a:pt x="34" y="18"/>
                    </a:lnTo>
                    <a:lnTo>
                      <a:pt x="29" y="21"/>
                    </a:lnTo>
                    <a:lnTo>
                      <a:pt x="24" y="21"/>
                    </a:lnTo>
                    <a:lnTo>
                      <a:pt x="16" y="24"/>
                    </a:lnTo>
                    <a:lnTo>
                      <a:pt x="8" y="26"/>
                    </a:lnTo>
                    <a:lnTo>
                      <a:pt x="4" y="22"/>
                    </a:lnTo>
                    <a:lnTo>
                      <a:pt x="0" y="18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399" name="Freeform 6"/>
              <p:cNvSpPr/>
              <p:nvPr/>
            </p:nvSpPr>
            <p:spPr>
              <a:xfrm>
                <a:off x="4498920" y="1854360"/>
                <a:ext cx="39240" cy="8208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82080"/>
                  <a:gd name="textAreaBottom" fmla="*/ 82440 h 82080"/>
                  <a:gd name="GluePoint1X" fmla="*/ 14 w 25"/>
                  <a:gd name="GluePoint1Y" fmla="*/ 52 h 52"/>
                  <a:gd name="GluePoint2X" fmla="*/ 25 w 25"/>
                  <a:gd name="GluePoint2Y" fmla="*/ 37 h 52"/>
                  <a:gd name="GluePoint3X" fmla="*/ 25 w 25"/>
                  <a:gd name="GluePoint3Y" fmla="*/ 31 h 52"/>
                  <a:gd name="GluePoint4X" fmla="*/ 21 w 25"/>
                  <a:gd name="GluePoint4Y" fmla="*/ 27 h 52"/>
                  <a:gd name="GluePoint5X" fmla="*/ 17 w 25"/>
                  <a:gd name="GluePoint5Y" fmla="*/ 23 h 52"/>
                  <a:gd name="GluePoint6X" fmla="*/ 17 w 25"/>
                  <a:gd name="GluePoint6Y" fmla="*/ 10 h 52"/>
                  <a:gd name="GluePoint7X" fmla="*/ 9 w 25"/>
                  <a:gd name="GluePoint7Y" fmla="*/ 2 h 52"/>
                  <a:gd name="GluePoint8X" fmla="*/ 3 w 25"/>
                  <a:gd name="GluePoint8Y" fmla="*/ 0 h 52"/>
                  <a:gd name="GluePoint9X" fmla="*/ 0 w 25"/>
                  <a:gd name="GluePoint9Y" fmla="*/ 3 h 52"/>
                  <a:gd name="GluePoint10X" fmla="*/ 0 w 25"/>
                  <a:gd name="GluePoint10Y" fmla="*/ 13 h 52"/>
                  <a:gd name="GluePoint11X" fmla="*/ 3 w 25"/>
                  <a:gd name="GluePoint11Y" fmla="*/ 15 h 52"/>
                  <a:gd name="GluePoint12X" fmla="*/ 1 w 25"/>
                  <a:gd name="GluePoint12Y" fmla="*/ 23 h 52"/>
                  <a:gd name="GluePoint13X" fmla="*/ 3 w 25"/>
                  <a:gd name="GluePoint13Y" fmla="*/ 24 h 52"/>
                  <a:gd name="GluePoint14X" fmla="*/ 1 w 25"/>
                  <a:gd name="GluePoint14Y" fmla="*/ 32 h 52"/>
                  <a:gd name="GluePoint15X" fmla="*/ 3 w 25"/>
                  <a:gd name="GluePoint15Y" fmla="*/ 39 h 52"/>
                  <a:gd name="GluePoint16X" fmla="*/ 1 w 25"/>
                  <a:gd name="GluePoint16Y" fmla="*/ 39 h 52"/>
                  <a:gd name="GluePoint17X" fmla="*/ 5 w 25"/>
                  <a:gd name="GluePoint17Y" fmla="*/ 43 h 52"/>
                  <a:gd name="GluePoint18X" fmla="*/ 9 w 25"/>
                  <a:gd name="GluePoint18Y" fmla="*/ 45 h 52"/>
                  <a:gd name="GluePoint19X" fmla="*/ 13 w 25"/>
                  <a:gd name="GluePoint19Y" fmla="*/ 50 h 52"/>
                  <a:gd name="GluePoint20X" fmla="*/ 14 w 25"/>
                  <a:gd name="GluePoint20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5" h="52">
                    <a:moveTo>
                      <a:pt x="14" y="52"/>
                    </a:moveTo>
                    <a:lnTo>
                      <a:pt x="25" y="37"/>
                    </a:lnTo>
                    <a:lnTo>
                      <a:pt x="25" y="31"/>
                    </a:lnTo>
                    <a:lnTo>
                      <a:pt x="21" y="27"/>
                    </a:lnTo>
                    <a:lnTo>
                      <a:pt x="17" y="23"/>
                    </a:lnTo>
                    <a:lnTo>
                      <a:pt x="17" y="10"/>
                    </a:lnTo>
                    <a:lnTo>
                      <a:pt x="9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1" y="23"/>
                    </a:lnTo>
                    <a:lnTo>
                      <a:pt x="3" y="24"/>
                    </a:lnTo>
                    <a:lnTo>
                      <a:pt x="1" y="32"/>
                    </a:lnTo>
                    <a:lnTo>
                      <a:pt x="3" y="39"/>
                    </a:lnTo>
                    <a:lnTo>
                      <a:pt x="1" y="39"/>
                    </a:lnTo>
                    <a:lnTo>
                      <a:pt x="5" y="43"/>
                    </a:lnTo>
                    <a:lnTo>
                      <a:pt x="9" y="45"/>
                    </a:lnTo>
                    <a:lnTo>
                      <a:pt x="13" y="50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00" name="Freeform 7"/>
              <p:cNvSpPr/>
              <p:nvPr/>
            </p:nvSpPr>
            <p:spPr>
              <a:xfrm>
                <a:off x="4473720" y="1754280"/>
                <a:ext cx="97920" cy="12024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20240"/>
                  <a:gd name="textAreaBottom" fmla="*/ 120600 h 120240"/>
                  <a:gd name="GluePoint1X" fmla="*/ 57 w 62"/>
                  <a:gd name="GluePoint1Y" fmla="*/ 63 h 76"/>
                  <a:gd name="GluePoint2X" fmla="*/ 56 w 62"/>
                  <a:gd name="GluePoint2Y" fmla="*/ 49 h 76"/>
                  <a:gd name="GluePoint3X" fmla="*/ 56 w 62"/>
                  <a:gd name="GluePoint3Y" fmla="*/ 37 h 76"/>
                  <a:gd name="GluePoint4X" fmla="*/ 57 w 62"/>
                  <a:gd name="GluePoint4Y" fmla="*/ 36 h 76"/>
                  <a:gd name="GluePoint5X" fmla="*/ 57 w 62"/>
                  <a:gd name="GluePoint5Y" fmla="*/ 29 h 76"/>
                  <a:gd name="GluePoint6X" fmla="*/ 52 w 62"/>
                  <a:gd name="GluePoint6Y" fmla="*/ 29 h 76"/>
                  <a:gd name="GluePoint7X" fmla="*/ 38 w 62"/>
                  <a:gd name="GluePoint7Y" fmla="*/ 18 h 76"/>
                  <a:gd name="GluePoint8X" fmla="*/ 29 w 62"/>
                  <a:gd name="GluePoint8Y" fmla="*/ 7 h 76"/>
                  <a:gd name="GluePoint9X" fmla="*/ 19 w 62"/>
                  <a:gd name="GluePoint9Y" fmla="*/ 0 h 76"/>
                  <a:gd name="GluePoint10X" fmla="*/ 0 w 62"/>
                  <a:gd name="GluePoint10Y" fmla="*/ 5 h 76"/>
                  <a:gd name="GluePoint11X" fmla="*/ 3 w 62"/>
                  <a:gd name="GluePoint11Y" fmla="*/ 12 h 76"/>
                  <a:gd name="GluePoint12X" fmla="*/ 5 w 62"/>
                  <a:gd name="GluePoint12Y" fmla="*/ 15 h 76"/>
                  <a:gd name="GluePoint13X" fmla="*/ 8 w 62"/>
                  <a:gd name="GluePoint13Y" fmla="*/ 16 h 76"/>
                  <a:gd name="GluePoint14X" fmla="*/ 11 w 62"/>
                  <a:gd name="GluePoint14Y" fmla="*/ 21 h 76"/>
                  <a:gd name="GluePoint15X" fmla="*/ 8 w 62"/>
                  <a:gd name="GluePoint15Y" fmla="*/ 31 h 76"/>
                  <a:gd name="GluePoint16X" fmla="*/ 16 w 62"/>
                  <a:gd name="GluePoint16Y" fmla="*/ 37 h 76"/>
                  <a:gd name="GluePoint17X" fmla="*/ 11 w 62"/>
                  <a:gd name="GluePoint17Y" fmla="*/ 37 h 76"/>
                  <a:gd name="GluePoint18X" fmla="*/ 16 w 62"/>
                  <a:gd name="GluePoint18Y" fmla="*/ 42 h 76"/>
                  <a:gd name="GluePoint19X" fmla="*/ 10 w 62"/>
                  <a:gd name="GluePoint19Y" fmla="*/ 47 h 76"/>
                  <a:gd name="GluePoint20X" fmla="*/ 10 w 62"/>
                  <a:gd name="GluePoint20Y" fmla="*/ 50 h 76"/>
                  <a:gd name="GluePoint21X" fmla="*/ 8 w 62"/>
                  <a:gd name="GluePoint21Y" fmla="*/ 52 h 76"/>
                  <a:gd name="GluePoint22X" fmla="*/ 6 w 62"/>
                  <a:gd name="GluePoint22Y" fmla="*/ 50 h 76"/>
                  <a:gd name="GluePoint23X" fmla="*/ 3 w 62"/>
                  <a:gd name="GluePoint23Y" fmla="*/ 55 h 76"/>
                  <a:gd name="GluePoint24X" fmla="*/ 2 w 62"/>
                  <a:gd name="GluePoint24Y" fmla="*/ 58 h 76"/>
                  <a:gd name="GluePoint25X" fmla="*/ 3 w 62"/>
                  <a:gd name="GluePoint25Y" fmla="*/ 61 h 76"/>
                  <a:gd name="GluePoint26X" fmla="*/ 2 w 62"/>
                  <a:gd name="GluePoint26Y" fmla="*/ 65 h 76"/>
                  <a:gd name="GluePoint27X" fmla="*/ 10 w 62"/>
                  <a:gd name="GluePoint27Y" fmla="*/ 71 h 76"/>
                  <a:gd name="GluePoint28X" fmla="*/ 14 w 62"/>
                  <a:gd name="GluePoint28Y" fmla="*/ 76 h 76"/>
                  <a:gd name="GluePoint29X" fmla="*/ 16 w 62"/>
                  <a:gd name="GluePoint29Y" fmla="*/ 66 h 76"/>
                  <a:gd name="GluePoint30X" fmla="*/ 25 w 62"/>
                  <a:gd name="GluePoint30Y" fmla="*/ 65 h 76"/>
                  <a:gd name="GluePoint31X" fmla="*/ 35 w 62"/>
                  <a:gd name="GluePoint31Y" fmla="*/ 73 h 76"/>
                  <a:gd name="GluePoint32X" fmla="*/ 40 w 62"/>
                  <a:gd name="GluePoint32Y" fmla="*/ 70 h 76"/>
                  <a:gd name="GluePoint33X" fmla="*/ 44 w 62"/>
                  <a:gd name="GluePoint33Y" fmla="*/ 68 h 7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62" h="76">
                    <a:moveTo>
                      <a:pt x="57" y="70"/>
                    </a:moveTo>
                    <a:lnTo>
                      <a:pt x="57" y="63"/>
                    </a:lnTo>
                    <a:lnTo>
                      <a:pt x="62" y="55"/>
                    </a:lnTo>
                    <a:lnTo>
                      <a:pt x="56" y="49"/>
                    </a:lnTo>
                    <a:lnTo>
                      <a:pt x="54" y="42"/>
                    </a:lnTo>
                    <a:lnTo>
                      <a:pt x="56" y="37"/>
                    </a:lnTo>
                    <a:lnTo>
                      <a:pt x="59" y="36"/>
                    </a:lnTo>
                    <a:lnTo>
                      <a:pt x="57" y="36"/>
                    </a:lnTo>
                    <a:lnTo>
                      <a:pt x="54" y="33"/>
                    </a:lnTo>
                    <a:lnTo>
                      <a:pt x="57" y="29"/>
                    </a:lnTo>
                    <a:lnTo>
                      <a:pt x="54" y="28"/>
                    </a:lnTo>
                    <a:lnTo>
                      <a:pt x="52" y="29"/>
                    </a:lnTo>
                    <a:lnTo>
                      <a:pt x="40" y="24"/>
                    </a:lnTo>
                    <a:lnTo>
                      <a:pt x="38" y="18"/>
                    </a:lnTo>
                    <a:lnTo>
                      <a:pt x="33" y="16"/>
                    </a:lnTo>
                    <a:lnTo>
                      <a:pt x="29" y="7"/>
                    </a:lnTo>
                    <a:lnTo>
                      <a:pt x="21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5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8" y="31"/>
                    </a:lnTo>
                    <a:lnTo>
                      <a:pt x="10" y="33"/>
                    </a:lnTo>
                    <a:lnTo>
                      <a:pt x="16" y="37"/>
                    </a:lnTo>
                    <a:lnTo>
                      <a:pt x="16" y="39"/>
                    </a:lnTo>
                    <a:lnTo>
                      <a:pt x="11" y="37"/>
                    </a:lnTo>
                    <a:lnTo>
                      <a:pt x="11" y="39"/>
                    </a:lnTo>
                    <a:lnTo>
                      <a:pt x="16" y="42"/>
                    </a:lnTo>
                    <a:lnTo>
                      <a:pt x="14" y="45"/>
                    </a:lnTo>
                    <a:lnTo>
                      <a:pt x="10" y="47"/>
                    </a:lnTo>
                    <a:lnTo>
                      <a:pt x="8" y="47"/>
                    </a:lnTo>
                    <a:lnTo>
                      <a:pt x="10" y="50"/>
                    </a:lnTo>
                    <a:lnTo>
                      <a:pt x="10" y="52"/>
                    </a:lnTo>
                    <a:lnTo>
                      <a:pt x="8" y="52"/>
                    </a:lnTo>
                    <a:lnTo>
                      <a:pt x="8" y="50"/>
                    </a:lnTo>
                    <a:lnTo>
                      <a:pt x="6" y="50"/>
                    </a:lnTo>
                    <a:lnTo>
                      <a:pt x="3" y="52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8"/>
                    </a:lnTo>
                    <a:lnTo>
                      <a:pt x="3" y="61"/>
                    </a:lnTo>
                    <a:lnTo>
                      <a:pt x="3" y="61"/>
                    </a:lnTo>
                    <a:lnTo>
                      <a:pt x="2" y="63"/>
                    </a:lnTo>
                    <a:lnTo>
                      <a:pt x="2" y="65"/>
                    </a:lnTo>
                    <a:lnTo>
                      <a:pt x="6" y="68"/>
                    </a:lnTo>
                    <a:lnTo>
                      <a:pt x="10" y="71"/>
                    </a:lnTo>
                    <a:lnTo>
                      <a:pt x="13" y="73"/>
                    </a:lnTo>
                    <a:lnTo>
                      <a:pt x="14" y="76"/>
                    </a:lnTo>
                    <a:lnTo>
                      <a:pt x="16" y="76"/>
                    </a:lnTo>
                    <a:lnTo>
                      <a:pt x="16" y="66"/>
                    </a:lnTo>
                    <a:lnTo>
                      <a:pt x="19" y="63"/>
                    </a:lnTo>
                    <a:lnTo>
                      <a:pt x="25" y="65"/>
                    </a:lnTo>
                    <a:lnTo>
                      <a:pt x="33" y="73"/>
                    </a:lnTo>
                    <a:lnTo>
                      <a:pt x="35" y="73"/>
                    </a:lnTo>
                    <a:lnTo>
                      <a:pt x="35" y="70"/>
                    </a:lnTo>
                    <a:lnTo>
                      <a:pt x="40" y="70"/>
                    </a:lnTo>
                    <a:lnTo>
                      <a:pt x="43" y="71"/>
                    </a:lnTo>
                    <a:lnTo>
                      <a:pt x="44" y="68"/>
                    </a:lnTo>
                    <a:lnTo>
                      <a:pt x="57" y="7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01" name="Freeform 8"/>
              <p:cNvSpPr/>
              <p:nvPr/>
            </p:nvSpPr>
            <p:spPr>
              <a:xfrm>
                <a:off x="2070000" y="1879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16 w 70"/>
                  <a:gd name="GluePoint1Y" fmla="*/ 40 h 69"/>
                  <a:gd name="GluePoint2X" fmla="*/ 23 w 70"/>
                  <a:gd name="GluePoint2Y" fmla="*/ 23 h 69"/>
                  <a:gd name="GluePoint3X" fmla="*/ 32 w 70"/>
                  <a:gd name="GluePoint3Y" fmla="*/ 0 h 69"/>
                  <a:gd name="GluePoint4X" fmla="*/ 37 w 70"/>
                  <a:gd name="GluePoint4Y" fmla="*/ 2 h 69"/>
                  <a:gd name="GluePoint5X" fmla="*/ 40 w 70"/>
                  <a:gd name="GluePoint5Y" fmla="*/ 0 h 69"/>
                  <a:gd name="GluePoint6X" fmla="*/ 70 w 70"/>
                  <a:gd name="GluePoint6Y" fmla="*/ 0 h 69"/>
                  <a:gd name="GluePoint7X" fmla="*/ 62 w 70"/>
                  <a:gd name="GluePoint7Y" fmla="*/ 23 h 69"/>
                  <a:gd name="GluePoint8X" fmla="*/ 54 w 70"/>
                  <a:gd name="GluePoint8Y" fmla="*/ 45 h 69"/>
                  <a:gd name="GluePoint9X" fmla="*/ 53 w 70"/>
                  <a:gd name="GluePoint9Y" fmla="*/ 47 h 69"/>
                  <a:gd name="GluePoint10X" fmla="*/ 51 w 70"/>
                  <a:gd name="GluePoint10Y" fmla="*/ 52 h 69"/>
                  <a:gd name="GluePoint11X" fmla="*/ 46 w 70"/>
                  <a:gd name="GluePoint11Y" fmla="*/ 53 h 69"/>
                  <a:gd name="GluePoint12X" fmla="*/ 43 w 70"/>
                  <a:gd name="GluePoint12Y" fmla="*/ 53 h 69"/>
                  <a:gd name="GluePoint13X" fmla="*/ 42 w 70"/>
                  <a:gd name="GluePoint13Y" fmla="*/ 56 h 69"/>
                  <a:gd name="GluePoint14X" fmla="*/ 39 w 70"/>
                  <a:gd name="GluePoint14Y" fmla="*/ 58 h 69"/>
                  <a:gd name="GluePoint15X" fmla="*/ 37 w 70"/>
                  <a:gd name="GluePoint15Y" fmla="*/ 60 h 69"/>
                  <a:gd name="GluePoint16X" fmla="*/ 34 w 70"/>
                  <a:gd name="GluePoint16Y" fmla="*/ 60 h 69"/>
                  <a:gd name="GluePoint17X" fmla="*/ 32 w 70"/>
                  <a:gd name="GluePoint17Y" fmla="*/ 64 h 69"/>
                  <a:gd name="GluePoint18X" fmla="*/ 29 w 70"/>
                  <a:gd name="GluePoint18Y" fmla="*/ 66 h 69"/>
                  <a:gd name="GluePoint19X" fmla="*/ 26 w 70"/>
                  <a:gd name="GluePoint19Y" fmla="*/ 61 h 69"/>
                  <a:gd name="GluePoint20X" fmla="*/ 26 w 70"/>
                  <a:gd name="GluePoint20Y" fmla="*/ 63 h 69"/>
                  <a:gd name="GluePoint21X" fmla="*/ 24 w 70"/>
                  <a:gd name="GluePoint21Y" fmla="*/ 63 h 69"/>
                  <a:gd name="GluePoint22X" fmla="*/ 21 w 70"/>
                  <a:gd name="GluePoint22Y" fmla="*/ 68 h 69"/>
                  <a:gd name="GluePoint23X" fmla="*/ 18 w 70"/>
                  <a:gd name="GluePoint23Y" fmla="*/ 66 h 69"/>
                  <a:gd name="GluePoint24X" fmla="*/ 13 w 70"/>
                  <a:gd name="GluePoint24Y" fmla="*/ 69 h 69"/>
                  <a:gd name="GluePoint25X" fmla="*/ 7 w 70"/>
                  <a:gd name="GluePoint25Y" fmla="*/ 66 h 69"/>
                  <a:gd name="GluePoint26X" fmla="*/ 5 w 70"/>
                  <a:gd name="GluePoint26Y" fmla="*/ 68 h 69"/>
                  <a:gd name="GluePoint27X" fmla="*/ 5 w 70"/>
                  <a:gd name="GluePoint27Y" fmla="*/ 66 h 69"/>
                  <a:gd name="GluePoint28X" fmla="*/ 4 w 70"/>
                  <a:gd name="GluePoint28Y" fmla="*/ 66 h 69"/>
                  <a:gd name="GluePoint29X" fmla="*/ 0 w 70"/>
                  <a:gd name="GluePoint29Y" fmla="*/ 69 h 69"/>
                  <a:gd name="GluePoint30X" fmla="*/ 0 w 70"/>
                  <a:gd name="GluePoint30Y" fmla="*/ 68 h 69"/>
                  <a:gd name="GluePoint31X" fmla="*/ 0 w 70"/>
                  <a:gd name="GluePoint31Y" fmla="*/ 68 h 69"/>
                  <a:gd name="GluePoint32X" fmla="*/ 0 w 70"/>
                  <a:gd name="GluePoint32Y" fmla="*/ 68 h 69"/>
                  <a:gd name="GluePoint33X" fmla="*/ 2 w 70"/>
                  <a:gd name="GluePoint33Y" fmla="*/ 63 h 69"/>
                  <a:gd name="GluePoint34X" fmla="*/ 4 w 70"/>
                  <a:gd name="GluePoint34Y" fmla="*/ 63 h 69"/>
                  <a:gd name="GluePoint35X" fmla="*/ 4 w 70"/>
                  <a:gd name="GluePoint35Y" fmla="*/ 61 h 69"/>
                  <a:gd name="GluePoint36X" fmla="*/ 10 w 70"/>
                  <a:gd name="GluePoint36Y" fmla="*/ 56 h 69"/>
                  <a:gd name="GluePoint37X" fmla="*/ 13 w 70"/>
                  <a:gd name="GluePoint37Y" fmla="*/ 52 h 69"/>
                  <a:gd name="GluePoint38X" fmla="*/ 15 w 70"/>
                  <a:gd name="GluePoint38Y" fmla="*/ 48 h 69"/>
                  <a:gd name="GluePoint39X" fmla="*/ 13 w 70"/>
                  <a:gd name="GluePoint39Y" fmla="*/ 45 h 69"/>
                  <a:gd name="GluePoint40X" fmla="*/ 16 w 70"/>
                  <a:gd name="GluePoint40Y" fmla="*/ 4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16" y="40"/>
                    </a:moveTo>
                    <a:lnTo>
                      <a:pt x="23" y="23"/>
                    </a:lnTo>
                    <a:lnTo>
                      <a:pt x="32" y="0"/>
                    </a:lnTo>
                    <a:lnTo>
                      <a:pt x="37" y="2"/>
                    </a:lnTo>
                    <a:lnTo>
                      <a:pt x="40" y="0"/>
                    </a:lnTo>
                    <a:lnTo>
                      <a:pt x="70" y="0"/>
                    </a:lnTo>
                    <a:lnTo>
                      <a:pt x="62" y="23"/>
                    </a:lnTo>
                    <a:lnTo>
                      <a:pt x="54" y="45"/>
                    </a:lnTo>
                    <a:lnTo>
                      <a:pt x="53" y="47"/>
                    </a:lnTo>
                    <a:lnTo>
                      <a:pt x="51" y="52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42" y="56"/>
                    </a:lnTo>
                    <a:lnTo>
                      <a:pt x="39" y="58"/>
                    </a:lnTo>
                    <a:lnTo>
                      <a:pt x="37" y="60"/>
                    </a:lnTo>
                    <a:lnTo>
                      <a:pt x="34" y="60"/>
                    </a:lnTo>
                    <a:lnTo>
                      <a:pt x="32" y="64"/>
                    </a:lnTo>
                    <a:lnTo>
                      <a:pt x="29" y="66"/>
                    </a:lnTo>
                    <a:lnTo>
                      <a:pt x="26" y="61"/>
                    </a:lnTo>
                    <a:lnTo>
                      <a:pt x="26" y="63"/>
                    </a:lnTo>
                    <a:lnTo>
                      <a:pt x="24" y="63"/>
                    </a:lnTo>
                    <a:lnTo>
                      <a:pt x="21" y="68"/>
                    </a:lnTo>
                    <a:lnTo>
                      <a:pt x="18" y="66"/>
                    </a:lnTo>
                    <a:lnTo>
                      <a:pt x="13" y="69"/>
                    </a:lnTo>
                    <a:lnTo>
                      <a:pt x="7" y="66"/>
                    </a:lnTo>
                    <a:lnTo>
                      <a:pt x="5" y="68"/>
                    </a:lnTo>
                    <a:lnTo>
                      <a:pt x="5" y="66"/>
                    </a:lnTo>
                    <a:lnTo>
                      <a:pt x="4" y="66"/>
                    </a:lnTo>
                    <a:lnTo>
                      <a:pt x="0" y="69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2" y="63"/>
                    </a:lnTo>
                    <a:lnTo>
                      <a:pt x="4" y="63"/>
                    </a:lnTo>
                    <a:lnTo>
                      <a:pt x="4" y="61"/>
                    </a:lnTo>
                    <a:lnTo>
                      <a:pt x="10" y="56"/>
                    </a:lnTo>
                    <a:lnTo>
                      <a:pt x="13" y="52"/>
                    </a:lnTo>
                    <a:lnTo>
                      <a:pt x="15" y="48"/>
                    </a:lnTo>
                    <a:lnTo>
                      <a:pt x="13" y="45"/>
                    </a:lnTo>
                    <a:lnTo>
                      <a:pt x="16" y="4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02" name="Freeform 9"/>
              <p:cNvSpPr/>
              <p:nvPr/>
            </p:nvSpPr>
            <p:spPr>
              <a:xfrm>
                <a:off x="2085840" y="2066760"/>
                <a:ext cx="102960" cy="12996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29960"/>
                  <a:gd name="textAreaBottom" fmla="*/ 130320 h 129960"/>
                  <a:gd name="GluePoint1X" fmla="*/ 51 w 65"/>
                  <a:gd name="GluePoint1Y" fmla="*/ 75 h 82"/>
                  <a:gd name="GluePoint2X" fmla="*/ 51 w 65"/>
                  <a:gd name="GluePoint2Y" fmla="*/ 70 h 82"/>
                  <a:gd name="GluePoint3X" fmla="*/ 56 w 65"/>
                  <a:gd name="GluePoint3Y" fmla="*/ 65 h 82"/>
                  <a:gd name="GluePoint4X" fmla="*/ 57 w 65"/>
                  <a:gd name="GluePoint4Y" fmla="*/ 62 h 82"/>
                  <a:gd name="GluePoint5X" fmla="*/ 62 w 65"/>
                  <a:gd name="GluePoint5Y" fmla="*/ 54 h 82"/>
                  <a:gd name="GluePoint6X" fmla="*/ 65 w 65"/>
                  <a:gd name="GluePoint6Y" fmla="*/ 53 h 82"/>
                  <a:gd name="GluePoint7X" fmla="*/ 62 w 65"/>
                  <a:gd name="GluePoint7Y" fmla="*/ 51 h 82"/>
                  <a:gd name="GluePoint8X" fmla="*/ 62 w 65"/>
                  <a:gd name="GluePoint8Y" fmla="*/ 46 h 82"/>
                  <a:gd name="GluePoint9X" fmla="*/ 62 w 65"/>
                  <a:gd name="GluePoint9Y" fmla="*/ 43 h 82"/>
                  <a:gd name="GluePoint10X" fmla="*/ 60 w 65"/>
                  <a:gd name="GluePoint10Y" fmla="*/ 41 h 82"/>
                  <a:gd name="GluePoint11X" fmla="*/ 60 w 65"/>
                  <a:gd name="GluePoint11Y" fmla="*/ 35 h 82"/>
                  <a:gd name="GluePoint12X" fmla="*/ 57 w 65"/>
                  <a:gd name="GluePoint12Y" fmla="*/ 32 h 82"/>
                  <a:gd name="GluePoint13X" fmla="*/ 56 w 65"/>
                  <a:gd name="GluePoint13Y" fmla="*/ 28 h 82"/>
                  <a:gd name="GluePoint14X" fmla="*/ 56 w 65"/>
                  <a:gd name="GluePoint14Y" fmla="*/ 27 h 82"/>
                  <a:gd name="GluePoint15X" fmla="*/ 49 w 65"/>
                  <a:gd name="GluePoint15Y" fmla="*/ 19 h 82"/>
                  <a:gd name="GluePoint16X" fmla="*/ 48 w 65"/>
                  <a:gd name="GluePoint16Y" fmla="*/ 9 h 82"/>
                  <a:gd name="GluePoint17X" fmla="*/ 44 w 65"/>
                  <a:gd name="GluePoint17Y" fmla="*/ 9 h 82"/>
                  <a:gd name="GluePoint18X" fmla="*/ 41 w 65"/>
                  <a:gd name="GluePoint18Y" fmla="*/ 4 h 82"/>
                  <a:gd name="GluePoint19X" fmla="*/ 46 w 65"/>
                  <a:gd name="GluePoint19Y" fmla="*/ 0 h 82"/>
                  <a:gd name="GluePoint20X" fmla="*/ 9 w 65"/>
                  <a:gd name="GluePoint20Y" fmla="*/ 0 h 82"/>
                  <a:gd name="GluePoint21X" fmla="*/ 8 w 65"/>
                  <a:gd name="GluePoint21Y" fmla="*/ 20 h 82"/>
                  <a:gd name="GluePoint22X" fmla="*/ 6 w 65"/>
                  <a:gd name="GluePoint22Y" fmla="*/ 35 h 82"/>
                  <a:gd name="GluePoint23X" fmla="*/ 6 w 65"/>
                  <a:gd name="GluePoint23Y" fmla="*/ 41 h 82"/>
                  <a:gd name="GluePoint24X" fmla="*/ 6 w 65"/>
                  <a:gd name="GluePoint24Y" fmla="*/ 45 h 82"/>
                  <a:gd name="GluePoint25X" fmla="*/ 6 w 65"/>
                  <a:gd name="GluePoint25Y" fmla="*/ 46 h 82"/>
                  <a:gd name="GluePoint26X" fmla="*/ 8 w 65"/>
                  <a:gd name="GluePoint26Y" fmla="*/ 48 h 82"/>
                  <a:gd name="GluePoint27X" fmla="*/ 5 w 65"/>
                  <a:gd name="GluePoint27Y" fmla="*/ 51 h 82"/>
                  <a:gd name="GluePoint28X" fmla="*/ 3 w 65"/>
                  <a:gd name="GluePoint28Y" fmla="*/ 54 h 82"/>
                  <a:gd name="GluePoint29X" fmla="*/ 3 w 65"/>
                  <a:gd name="GluePoint29Y" fmla="*/ 57 h 82"/>
                  <a:gd name="GluePoint30X" fmla="*/ 0 w 65"/>
                  <a:gd name="GluePoint30Y" fmla="*/ 67 h 82"/>
                  <a:gd name="GluePoint31X" fmla="*/ 0 w 65"/>
                  <a:gd name="GluePoint31Y" fmla="*/ 70 h 82"/>
                  <a:gd name="GluePoint32X" fmla="*/ 2 w 65"/>
                  <a:gd name="GluePoint32Y" fmla="*/ 75 h 82"/>
                  <a:gd name="GluePoint33X" fmla="*/ 21 w 65"/>
                  <a:gd name="GluePoint33Y" fmla="*/ 77 h 82"/>
                  <a:gd name="GluePoint34X" fmla="*/ 40 w 65"/>
                  <a:gd name="GluePoint34Y" fmla="*/ 78 h 82"/>
                  <a:gd name="GluePoint35X" fmla="*/ 40 w 65"/>
                  <a:gd name="GluePoint35Y" fmla="*/ 82 h 82"/>
                  <a:gd name="GluePoint36X" fmla="*/ 41 w 65"/>
                  <a:gd name="GluePoint36Y" fmla="*/ 82 h 82"/>
                  <a:gd name="GluePoint37X" fmla="*/ 43 w 65"/>
                  <a:gd name="GluePoint37Y" fmla="*/ 75 h 82"/>
                  <a:gd name="GluePoint38X" fmla="*/ 44 w 65"/>
                  <a:gd name="GluePoint38Y" fmla="*/ 74 h 82"/>
                  <a:gd name="GluePoint39X" fmla="*/ 51 w 65"/>
                  <a:gd name="GluePoint39Y" fmla="*/ 75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65" h="82">
                    <a:moveTo>
                      <a:pt x="51" y="75"/>
                    </a:moveTo>
                    <a:lnTo>
                      <a:pt x="51" y="70"/>
                    </a:lnTo>
                    <a:lnTo>
                      <a:pt x="56" y="65"/>
                    </a:lnTo>
                    <a:lnTo>
                      <a:pt x="57" y="62"/>
                    </a:lnTo>
                    <a:lnTo>
                      <a:pt x="62" y="54"/>
                    </a:lnTo>
                    <a:lnTo>
                      <a:pt x="65" y="53"/>
                    </a:lnTo>
                    <a:lnTo>
                      <a:pt x="62" y="51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0" y="41"/>
                    </a:lnTo>
                    <a:lnTo>
                      <a:pt x="60" y="35"/>
                    </a:lnTo>
                    <a:lnTo>
                      <a:pt x="57" y="32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49" y="19"/>
                    </a:lnTo>
                    <a:lnTo>
                      <a:pt x="48" y="9"/>
                    </a:lnTo>
                    <a:lnTo>
                      <a:pt x="44" y="9"/>
                    </a:lnTo>
                    <a:lnTo>
                      <a:pt x="41" y="4"/>
                    </a:lnTo>
                    <a:lnTo>
                      <a:pt x="46" y="0"/>
                    </a:lnTo>
                    <a:lnTo>
                      <a:pt x="9" y="0"/>
                    </a:lnTo>
                    <a:lnTo>
                      <a:pt x="8" y="20"/>
                    </a:lnTo>
                    <a:lnTo>
                      <a:pt x="6" y="35"/>
                    </a:lnTo>
                    <a:lnTo>
                      <a:pt x="6" y="41"/>
                    </a:lnTo>
                    <a:lnTo>
                      <a:pt x="6" y="45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3" y="57"/>
                    </a:lnTo>
                    <a:lnTo>
                      <a:pt x="0" y="67"/>
                    </a:lnTo>
                    <a:lnTo>
                      <a:pt x="0" y="70"/>
                    </a:lnTo>
                    <a:lnTo>
                      <a:pt x="2" y="75"/>
                    </a:lnTo>
                    <a:lnTo>
                      <a:pt x="21" y="77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3" y="75"/>
                    </a:lnTo>
                    <a:lnTo>
                      <a:pt x="44" y="74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03" name="Freeform 10"/>
              <p:cNvSpPr/>
              <p:nvPr/>
            </p:nvSpPr>
            <p:spPr>
              <a:xfrm>
                <a:off x="1598760" y="1389240"/>
                <a:ext cx="328320" cy="291600"/>
              </a:xfrm>
              <a:custGeom>
                <a:avLst/>
                <a:gdLst>
                  <a:gd name="textAreaLeft" fmla="*/ 0 w 328320"/>
                  <a:gd name="textAreaRight" fmla="*/ 328680 w 328320"/>
                  <a:gd name="textAreaTop" fmla="*/ 0 h 291600"/>
                  <a:gd name="textAreaBottom" fmla="*/ 291960 h 291600"/>
                  <a:gd name="GluePoint1X" fmla="*/ 196 w 207"/>
                  <a:gd name="GluePoint1Y" fmla="*/ 0 h 184"/>
                  <a:gd name="GluePoint2X" fmla="*/ 175 w 207"/>
                  <a:gd name="GluePoint2Y" fmla="*/ 0 h 184"/>
                  <a:gd name="GluePoint3X" fmla="*/ 153 w 207"/>
                  <a:gd name="GluePoint3Y" fmla="*/ 0 h 184"/>
                  <a:gd name="GluePoint4X" fmla="*/ 129 w 207"/>
                  <a:gd name="GluePoint4Y" fmla="*/ 0 h 184"/>
                  <a:gd name="GluePoint5X" fmla="*/ 108 w 207"/>
                  <a:gd name="GluePoint5Y" fmla="*/ 0 h 184"/>
                  <a:gd name="GluePoint6X" fmla="*/ 85 w 207"/>
                  <a:gd name="GluePoint6Y" fmla="*/ 0 h 184"/>
                  <a:gd name="GluePoint7X" fmla="*/ 58 w 207"/>
                  <a:gd name="GluePoint7Y" fmla="*/ 33 h 184"/>
                  <a:gd name="GluePoint8X" fmla="*/ 32 w 207"/>
                  <a:gd name="GluePoint8Y" fmla="*/ 65 h 184"/>
                  <a:gd name="GluePoint9X" fmla="*/ 2 w 207"/>
                  <a:gd name="GluePoint9Y" fmla="*/ 102 h 184"/>
                  <a:gd name="GluePoint10X" fmla="*/ 0 w 207"/>
                  <a:gd name="GluePoint10Y" fmla="*/ 105 h 184"/>
                  <a:gd name="GluePoint11X" fmla="*/ 2 w 207"/>
                  <a:gd name="GluePoint11Y" fmla="*/ 110 h 184"/>
                  <a:gd name="GluePoint12X" fmla="*/ 5 w 207"/>
                  <a:gd name="GluePoint12Y" fmla="*/ 113 h 184"/>
                  <a:gd name="GluePoint13X" fmla="*/ 8 w 207"/>
                  <a:gd name="GluePoint13Y" fmla="*/ 111 h 184"/>
                  <a:gd name="GluePoint14X" fmla="*/ 8 w 207"/>
                  <a:gd name="GluePoint14Y" fmla="*/ 118 h 184"/>
                  <a:gd name="GluePoint15X" fmla="*/ 11 w 207"/>
                  <a:gd name="GluePoint15Y" fmla="*/ 119 h 184"/>
                  <a:gd name="GluePoint16X" fmla="*/ 13 w 207"/>
                  <a:gd name="GluePoint16Y" fmla="*/ 124 h 184"/>
                  <a:gd name="GluePoint17X" fmla="*/ 11 w 207"/>
                  <a:gd name="GluePoint17Y" fmla="*/ 127 h 184"/>
                  <a:gd name="GluePoint18X" fmla="*/ 13 w 207"/>
                  <a:gd name="GluePoint18Y" fmla="*/ 131 h 184"/>
                  <a:gd name="GluePoint19X" fmla="*/ 18 w 207"/>
                  <a:gd name="GluePoint19Y" fmla="*/ 137 h 184"/>
                  <a:gd name="GluePoint20X" fmla="*/ 23 w 207"/>
                  <a:gd name="GluePoint20Y" fmla="*/ 142 h 184"/>
                  <a:gd name="GluePoint21X" fmla="*/ 26 w 207"/>
                  <a:gd name="GluePoint21Y" fmla="*/ 150 h 184"/>
                  <a:gd name="GluePoint22X" fmla="*/ 27 w 207"/>
                  <a:gd name="GluePoint22Y" fmla="*/ 155 h 184"/>
                  <a:gd name="GluePoint23X" fmla="*/ 31 w 207"/>
                  <a:gd name="GluePoint23Y" fmla="*/ 156 h 184"/>
                  <a:gd name="GluePoint24X" fmla="*/ 29 w 207"/>
                  <a:gd name="GluePoint24Y" fmla="*/ 166 h 184"/>
                  <a:gd name="GluePoint25X" fmla="*/ 23 w 207"/>
                  <a:gd name="GluePoint25Y" fmla="*/ 174 h 184"/>
                  <a:gd name="GluePoint26X" fmla="*/ 23 w 207"/>
                  <a:gd name="GluePoint26Y" fmla="*/ 177 h 184"/>
                  <a:gd name="GluePoint27X" fmla="*/ 43 w 207"/>
                  <a:gd name="GluePoint27Y" fmla="*/ 184 h 184"/>
                  <a:gd name="GluePoint28X" fmla="*/ 80 w 207"/>
                  <a:gd name="GluePoint28Y" fmla="*/ 184 h 184"/>
                  <a:gd name="GluePoint29X" fmla="*/ 99 w 207"/>
                  <a:gd name="GluePoint29Y" fmla="*/ 153 h 184"/>
                  <a:gd name="GluePoint30X" fmla="*/ 127 w 207"/>
                  <a:gd name="GluePoint30Y" fmla="*/ 110 h 184"/>
                  <a:gd name="GluePoint31X" fmla="*/ 161 w 207"/>
                  <a:gd name="GluePoint31Y" fmla="*/ 62 h 184"/>
                  <a:gd name="GluePoint32X" fmla="*/ 194 w 207"/>
                  <a:gd name="GluePoint32Y" fmla="*/ 18 h 184"/>
                  <a:gd name="GluePoint33X" fmla="*/ 207 w 207"/>
                  <a:gd name="GluePoint33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7" h="184">
                    <a:moveTo>
                      <a:pt x="207" y="0"/>
                    </a:moveTo>
                    <a:lnTo>
                      <a:pt x="196" y="0"/>
                    </a:lnTo>
                    <a:lnTo>
                      <a:pt x="186" y="0"/>
                    </a:lnTo>
                    <a:lnTo>
                      <a:pt x="175" y="0"/>
                    </a:lnTo>
                    <a:lnTo>
                      <a:pt x="164" y="0"/>
                    </a:lnTo>
                    <a:lnTo>
                      <a:pt x="153" y="0"/>
                    </a:lnTo>
                    <a:lnTo>
                      <a:pt x="140" y="0"/>
                    </a:lnTo>
                    <a:lnTo>
                      <a:pt x="129" y="0"/>
                    </a:lnTo>
                    <a:lnTo>
                      <a:pt x="119" y="0"/>
                    </a:lnTo>
                    <a:lnTo>
                      <a:pt x="108" y="0"/>
                    </a:lnTo>
                    <a:lnTo>
                      <a:pt x="96" y="0"/>
                    </a:lnTo>
                    <a:lnTo>
                      <a:pt x="85" y="0"/>
                    </a:lnTo>
                    <a:lnTo>
                      <a:pt x="70" y="18"/>
                    </a:lnTo>
                    <a:lnTo>
                      <a:pt x="58" y="33"/>
                    </a:lnTo>
                    <a:lnTo>
                      <a:pt x="45" y="49"/>
                    </a:lnTo>
                    <a:lnTo>
                      <a:pt x="32" y="65"/>
                    </a:lnTo>
                    <a:lnTo>
                      <a:pt x="18" y="82"/>
                    </a:lnTo>
                    <a:lnTo>
                      <a:pt x="2" y="102"/>
                    </a:lnTo>
                    <a:lnTo>
                      <a:pt x="4" y="105"/>
                    </a:lnTo>
                    <a:lnTo>
                      <a:pt x="0" y="105"/>
                    </a:lnTo>
                    <a:lnTo>
                      <a:pt x="0" y="107"/>
                    </a:lnTo>
                    <a:lnTo>
                      <a:pt x="2" y="110"/>
                    </a:lnTo>
                    <a:lnTo>
                      <a:pt x="5" y="110"/>
                    </a:lnTo>
                    <a:lnTo>
                      <a:pt x="5" y="113"/>
                    </a:lnTo>
                    <a:lnTo>
                      <a:pt x="7" y="113"/>
                    </a:lnTo>
                    <a:lnTo>
                      <a:pt x="8" y="111"/>
                    </a:lnTo>
                    <a:lnTo>
                      <a:pt x="10" y="113"/>
                    </a:lnTo>
                    <a:lnTo>
                      <a:pt x="8" y="118"/>
                    </a:lnTo>
                    <a:lnTo>
                      <a:pt x="11" y="118"/>
                    </a:lnTo>
                    <a:lnTo>
                      <a:pt x="11" y="119"/>
                    </a:lnTo>
                    <a:lnTo>
                      <a:pt x="8" y="126"/>
                    </a:lnTo>
                    <a:lnTo>
                      <a:pt x="13" y="124"/>
                    </a:lnTo>
                    <a:lnTo>
                      <a:pt x="15" y="126"/>
                    </a:lnTo>
                    <a:lnTo>
                      <a:pt x="11" y="127"/>
                    </a:lnTo>
                    <a:lnTo>
                      <a:pt x="13" y="129"/>
                    </a:lnTo>
                    <a:lnTo>
                      <a:pt x="13" y="131"/>
                    </a:lnTo>
                    <a:lnTo>
                      <a:pt x="18" y="129"/>
                    </a:lnTo>
                    <a:lnTo>
                      <a:pt x="18" y="137"/>
                    </a:lnTo>
                    <a:lnTo>
                      <a:pt x="23" y="135"/>
                    </a:lnTo>
                    <a:lnTo>
                      <a:pt x="23" y="142"/>
                    </a:lnTo>
                    <a:lnTo>
                      <a:pt x="21" y="144"/>
                    </a:lnTo>
                    <a:lnTo>
                      <a:pt x="26" y="150"/>
                    </a:lnTo>
                    <a:lnTo>
                      <a:pt x="24" y="152"/>
                    </a:lnTo>
                    <a:lnTo>
                      <a:pt x="27" y="155"/>
                    </a:lnTo>
                    <a:lnTo>
                      <a:pt x="27" y="156"/>
                    </a:lnTo>
                    <a:lnTo>
                      <a:pt x="31" y="156"/>
                    </a:lnTo>
                    <a:lnTo>
                      <a:pt x="31" y="160"/>
                    </a:lnTo>
                    <a:lnTo>
                      <a:pt x="29" y="166"/>
                    </a:lnTo>
                    <a:lnTo>
                      <a:pt x="26" y="171"/>
                    </a:lnTo>
                    <a:lnTo>
                      <a:pt x="23" y="174"/>
                    </a:lnTo>
                    <a:lnTo>
                      <a:pt x="24" y="174"/>
                    </a:lnTo>
                    <a:lnTo>
                      <a:pt x="23" y="177"/>
                    </a:lnTo>
                    <a:lnTo>
                      <a:pt x="26" y="184"/>
                    </a:lnTo>
                    <a:lnTo>
                      <a:pt x="43" y="184"/>
                    </a:lnTo>
                    <a:lnTo>
                      <a:pt x="62" y="184"/>
                    </a:lnTo>
                    <a:lnTo>
                      <a:pt x="80" y="184"/>
                    </a:lnTo>
                    <a:lnTo>
                      <a:pt x="89" y="168"/>
                    </a:lnTo>
                    <a:lnTo>
                      <a:pt x="99" y="153"/>
                    </a:lnTo>
                    <a:lnTo>
                      <a:pt x="112" y="134"/>
                    </a:lnTo>
                    <a:lnTo>
                      <a:pt x="127" y="110"/>
                    </a:lnTo>
                    <a:lnTo>
                      <a:pt x="143" y="87"/>
                    </a:lnTo>
                    <a:lnTo>
                      <a:pt x="161" y="62"/>
                    </a:lnTo>
                    <a:lnTo>
                      <a:pt x="178" y="37"/>
                    </a:lnTo>
                    <a:lnTo>
                      <a:pt x="194" y="18"/>
                    </a:lnTo>
                    <a:lnTo>
                      <a:pt x="207" y="0"/>
                    </a:lnTo>
                    <a:lnTo>
                      <a:pt x="20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04" name="Freeform 11"/>
              <p:cNvSpPr/>
              <p:nvPr/>
            </p:nvSpPr>
            <p:spPr>
              <a:xfrm>
                <a:off x="1725480" y="1389240"/>
                <a:ext cx="356760" cy="291600"/>
              </a:xfrm>
              <a:custGeom>
                <a:avLst/>
                <a:gdLst>
                  <a:gd name="textAreaLeft" fmla="*/ 0 w 356760"/>
                  <a:gd name="textAreaRight" fmla="*/ 357120 w 356760"/>
                  <a:gd name="textAreaTop" fmla="*/ 0 h 291600"/>
                  <a:gd name="textAreaBottom" fmla="*/ 291960 h 291600"/>
                  <a:gd name="GluePoint1X" fmla="*/ 116 w 225"/>
                  <a:gd name="GluePoint1Y" fmla="*/ 184 h 184"/>
                  <a:gd name="GluePoint2X" fmla="*/ 122 w 225"/>
                  <a:gd name="GluePoint2Y" fmla="*/ 172 h 184"/>
                  <a:gd name="GluePoint3X" fmla="*/ 128 w 225"/>
                  <a:gd name="GluePoint3Y" fmla="*/ 158 h 184"/>
                  <a:gd name="GluePoint4X" fmla="*/ 136 w 225"/>
                  <a:gd name="GluePoint4Y" fmla="*/ 140 h 184"/>
                  <a:gd name="GluePoint5X" fmla="*/ 144 w 225"/>
                  <a:gd name="GluePoint5Y" fmla="*/ 126 h 184"/>
                  <a:gd name="GluePoint6X" fmla="*/ 151 w 225"/>
                  <a:gd name="GluePoint6Y" fmla="*/ 115 h 184"/>
                  <a:gd name="GluePoint7X" fmla="*/ 159 w 225"/>
                  <a:gd name="GluePoint7Y" fmla="*/ 100 h 184"/>
                  <a:gd name="GluePoint8X" fmla="*/ 168 w 225"/>
                  <a:gd name="GluePoint8Y" fmla="*/ 84 h 184"/>
                  <a:gd name="GluePoint9X" fmla="*/ 178 w 225"/>
                  <a:gd name="GluePoint9Y" fmla="*/ 70 h 184"/>
                  <a:gd name="GluePoint10X" fmla="*/ 184 w 225"/>
                  <a:gd name="GluePoint10Y" fmla="*/ 60 h 184"/>
                  <a:gd name="GluePoint11X" fmla="*/ 194 w 225"/>
                  <a:gd name="GluePoint11Y" fmla="*/ 45 h 184"/>
                  <a:gd name="GluePoint12X" fmla="*/ 203 w 225"/>
                  <a:gd name="GluePoint12Y" fmla="*/ 31 h 184"/>
                  <a:gd name="GluePoint13X" fmla="*/ 214 w 225"/>
                  <a:gd name="GluePoint13Y" fmla="*/ 15 h 184"/>
                  <a:gd name="GluePoint14X" fmla="*/ 225 w 225"/>
                  <a:gd name="GluePoint14Y" fmla="*/ 0 h 184"/>
                  <a:gd name="GluePoint15X" fmla="*/ 217 w 225"/>
                  <a:gd name="GluePoint15Y" fmla="*/ 0 h 184"/>
                  <a:gd name="GluePoint16X" fmla="*/ 206 w 225"/>
                  <a:gd name="GluePoint16Y" fmla="*/ 0 h 184"/>
                  <a:gd name="GluePoint17X" fmla="*/ 195 w 225"/>
                  <a:gd name="GluePoint17Y" fmla="*/ 0 h 184"/>
                  <a:gd name="GluePoint18X" fmla="*/ 182 w 225"/>
                  <a:gd name="GluePoint18Y" fmla="*/ 0 h 184"/>
                  <a:gd name="GluePoint19X" fmla="*/ 171 w 225"/>
                  <a:gd name="GluePoint19Y" fmla="*/ 0 h 184"/>
                  <a:gd name="GluePoint20X" fmla="*/ 162 w 225"/>
                  <a:gd name="GluePoint20Y" fmla="*/ 0 h 184"/>
                  <a:gd name="GluePoint21X" fmla="*/ 151 w 225"/>
                  <a:gd name="GluePoint21Y" fmla="*/ 0 h 184"/>
                  <a:gd name="GluePoint22X" fmla="*/ 138 w 225"/>
                  <a:gd name="GluePoint22Y" fmla="*/ 0 h 184"/>
                  <a:gd name="GluePoint23X" fmla="*/ 127 w 225"/>
                  <a:gd name="GluePoint23Y" fmla="*/ 0 h 184"/>
                  <a:gd name="GluePoint24X" fmla="*/ 127 w 225"/>
                  <a:gd name="GluePoint24Y" fmla="*/ 0 h 184"/>
                  <a:gd name="GluePoint25X" fmla="*/ 114 w 225"/>
                  <a:gd name="GluePoint25Y" fmla="*/ 18 h 184"/>
                  <a:gd name="GluePoint26X" fmla="*/ 98 w 225"/>
                  <a:gd name="GluePoint26Y" fmla="*/ 37 h 184"/>
                  <a:gd name="GluePoint27X" fmla="*/ 81 w 225"/>
                  <a:gd name="GluePoint27Y" fmla="*/ 62 h 184"/>
                  <a:gd name="GluePoint28X" fmla="*/ 63 w 225"/>
                  <a:gd name="GluePoint28Y" fmla="*/ 87 h 184"/>
                  <a:gd name="GluePoint29X" fmla="*/ 47 w 225"/>
                  <a:gd name="GluePoint29Y" fmla="*/ 110 h 184"/>
                  <a:gd name="GluePoint30X" fmla="*/ 32 w 225"/>
                  <a:gd name="GluePoint30Y" fmla="*/ 134 h 184"/>
                  <a:gd name="GluePoint31X" fmla="*/ 19 w 225"/>
                  <a:gd name="GluePoint31Y" fmla="*/ 153 h 184"/>
                  <a:gd name="GluePoint32X" fmla="*/ 9 w 225"/>
                  <a:gd name="GluePoint32Y" fmla="*/ 168 h 184"/>
                  <a:gd name="GluePoint33X" fmla="*/ 0 w 225"/>
                  <a:gd name="GluePoint33Y" fmla="*/ 184 h 184"/>
                  <a:gd name="GluePoint34X" fmla="*/ 20 w 225"/>
                  <a:gd name="GluePoint34Y" fmla="*/ 184 h 184"/>
                  <a:gd name="GluePoint35X" fmla="*/ 41 w 225"/>
                  <a:gd name="GluePoint35Y" fmla="*/ 184 h 184"/>
                  <a:gd name="GluePoint36X" fmla="*/ 65 w 225"/>
                  <a:gd name="GluePoint36Y" fmla="*/ 184 h 184"/>
                  <a:gd name="GluePoint37X" fmla="*/ 81 w 225"/>
                  <a:gd name="GluePoint37Y" fmla="*/ 184 h 184"/>
                  <a:gd name="GluePoint38X" fmla="*/ 98 w 225"/>
                  <a:gd name="GluePoint38Y" fmla="*/ 184 h 184"/>
                  <a:gd name="GluePoint39X" fmla="*/ 116 w 225"/>
                  <a:gd name="GluePoint39Y" fmla="*/ 184 h 184"/>
                  <a:gd name="GluePoint40X" fmla="*/ 116 w 225"/>
                  <a:gd name="GluePoint40Y" fmla="*/ 184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25" h="184">
                    <a:moveTo>
                      <a:pt x="116" y="184"/>
                    </a:moveTo>
                    <a:lnTo>
                      <a:pt x="122" y="172"/>
                    </a:lnTo>
                    <a:lnTo>
                      <a:pt x="128" y="158"/>
                    </a:lnTo>
                    <a:lnTo>
                      <a:pt x="136" y="140"/>
                    </a:lnTo>
                    <a:lnTo>
                      <a:pt x="144" y="126"/>
                    </a:lnTo>
                    <a:lnTo>
                      <a:pt x="151" y="115"/>
                    </a:lnTo>
                    <a:lnTo>
                      <a:pt x="159" y="100"/>
                    </a:lnTo>
                    <a:lnTo>
                      <a:pt x="168" y="84"/>
                    </a:lnTo>
                    <a:lnTo>
                      <a:pt x="178" y="70"/>
                    </a:lnTo>
                    <a:lnTo>
                      <a:pt x="184" y="60"/>
                    </a:lnTo>
                    <a:lnTo>
                      <a:pt x="194" y="45"/>
                    </a:lnTo>
                    <a:lnTo>
                      <a:pt x="203" y="31"/>
                    </a:lnTo>
                    <a:lnTo>
                      <a:pt x="214" y="15"/>
                    </a:lnTo>
                    <a:lnTo>
                      <a:pt x="225" y="0"/>
                    </a:lnTo>
                    <a:lnTo>
                      <a:pt x="217" y="0"/>
                    </a:lnTo>
                    <a:lnTo>
                      <a:pt x="206" y="0"/>
                    </a:lnTo>
                    <a:lnTo>
                      <a:pt x="195" y="0"/>
                    </a:lnTo>
                    <a:lnTo>
                      <a:pt x="182" y="0"/>
                    </a:lnTo>
                    <a:lnTo>
                      <a:pt x="171" y="0"/>
                    </a:lnTo>
                    <a:lnTo>
                      <a:pt x="162" y="0"/>
                    </a:lnTo>
                    <a:lnTo>
                      <a:pt x="151" y="0"/>
                    </a:lnTo>
                    <a:lnTo>
                      <a:pt x="138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14" y="18"/>
                    </a:lnTo>
                    <a:lnTo>
                      <a:pt x="98" y="37"/>
                    </a:lnTo>
                    <a:lnTo>
                      <a:pt x="81" y="62"/>
                    </a:lnTo>
                    <a:lnTo>
                      <a:pt x="63" y="87"/>
                    </a:lnTo>
                    <a:lnTo>
                      <a:pt x="47" y="110"/>
                    </a:lnTo>
                    <a:lnTo>
                      <a:pt x="32" y="134"/>
                    </a:lnTo>
                    <a:lnTo>
                      <a:pt x="19" y="153"/>
                    </a:lnTo>
                    <a:lnTo>
                      <a:pt x="9" y="168"/>
                    </a:lnTo>
                    <a:lnTo>
                      <a:pt x="0" y="184"/>
                    </a:lnTo>
                    <a:lnTo>
                      <a:pt x="20" y="184"/>
                    </a:lnTo>
                    <a:lnTo>
                      <a:pt x="41" y="184"/>
                    </a:lnTo>
                    <a:lnTo>
                      <a:pt x="65" y="184"/>
                    </a:lnTo>
                    <a:lnTo>
                      <a:pt x="81" y="184"/>
                    </a:lnTo>
                    <a:lnTo>
                      <a:pt x="98" y="184"/>
                    </a:lnTo>
                    <a:lnTo>
                      <a:pt x="116" y="184"/>
                    </a:lnTo>
                    <a:lnTo>
                      <a:pt x="116" y="18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05" name="Freeform 12"/>
              <p:cNvSpPr/>
              <p:nvPr/>
            </p:nvSpPr>
            <p:spPr>
              <a:xfrm>
                <a:off x="1362240" y="1389240"/>
                <a:ext cx="371160" cy="291600"/>
              </a:xfrm>
              <a:custGeom>
                <a:avLst/>
                <a:gdLst>
                  <a:gd name="textAreaLeft" fmla="*/ 0 w 371160"/>
                  <a:gd name="textAreaRight" fmla="*/ 371520 w 371160"/>
                  <a:gd name="textAreaTop" fmla="*/ 0 h 291600"/>
                  <a:gd name="textAreaBottom" fmla="*/ 291960 h 291600"/>
                  <a:gd name="GluePoint1X" fmla="*/ 221 w 234"/>
                  <a:gd name="GluePoint1Y" fmla="*/ 0 h 184"/>
                  <a:gd name="GluePoint2X" fmla="*/ 207 w 234"/>
                  <a:gd name="GluePoint2Y" fmla="*/ 33 h 184"/>
                  <a:gd name="GluePoint3X" fmla="*/ 167 w 234"/>
                  <a:gd name="GluePoint3Y" fmla="*/ 82 h 184"/>
                  <a:gd name="GluePoint4X" fmla="*/ 149 w 234"/>
                  <a:gd name="GluePoint4Y" fmla="*/ 105 h 184"/>
                  <a:gd name="GluePoint5X" fmla="*/ 154 w 234"/>
                  <a:gd name="GluePoint5Y" fmla="*/ 110 h 184"/>
                  <a:gd name="GluePoint6X" fmla="*/ 157 w 234"/>
                  <a:gd name="GluePoint6Y" fmla="*/ 111 h 184"/>
                  <a:gd name="GluePoint7X" fmla="*/ 160 w 234"/>
                  <a:gd name="GluePoint7Y" fmla="*/ 118 h 184"/>
                  <a:gd name="GluePoint8X" fmla="*/ 162 w 234"/>
                  <a:gd name="GluePoint8Y" fmla="*/ 124 h 184"/>
                  <a:gd name="GluePoint9X" fmla="*/ 162 w 234"/>
                  <a:gd name="GluePoint9Y" fmla="*/ 129 h 184"/>
                  <a:gd name="GluePoint10X" fmla="*/ 167 w 234"/>
                  <a:gd name="GluePoint10Y" fmla="*/ 137 h 184"/>
                  <a:gd name="GluePoint11X" fmla="*/ 170 w 234"/>
                  <a:gd name="GluePoint11Y" fmla="*/ 144 h 184"/>
                  <a:gd name="GluePoint12X" fmla="*/ 176 w 234"/>
                  <a:gd name="GluePoint12Y" fmla="*/ 155 h 184"/>
                  <a:gd name="GluePoint13X" fmla="*/ 180 w 234"/>
                  <a:gd name="GluePoint13Y" fmla="*/ 160 h 184"/>
                  <a:gd name="GluePoint14X" fmla="*/ 172 w 234"/>
                  <a:gd name="GluePoint14Y" fmla="*/ 174 h 184"/>
                  <a:gd name="GluePoint15X" fmla="*/ 175 w 234"/>
                  <a:gd name="GluePoint15Y" fmla="*/ 184 h 184"/>
                  <a:gd name="GluePoint16X" fmla="*/ 135 w 234"/>
                  <a:gd name="GluePoint16Y" fmla="*/ 184 h 184"/>
                  <a:gd name="GluePoint17X" fmla="*/ 84 w 234"/>
                  <a:gd name="GluePoint17Y" fmla="*/ 184 h 184"/>
                  <a:gd name="GluePoint18X" fmla="*/ 57 w 234"/>
                  <a:gd name="GluePoint18Y" fmla="*/ 182 h 184"/>
                  <a:gd name="GluePoint19X" fmla="*/ 64 w 234"/>
                  <a:gd name="GluePoint19Y" fmla="*/ 179 h 184"/>
                  <a:gd name="GluePoint20X" fmla="*/ 60 w 234"/>
                  <a:gd name="GluePoint20Y" fmla="*/ 171 h 184"/>
                  <a:gd name="GluePoint21X" fmla="*/ 56 w 234"/>
                  <a:gd name="GluePoint21Y" fmla="*/ 171 h 184"/>
                  <a:gd name="GluePoint22X" fmla="*/ 52 w 234"/>
                  <a:gd name="GluePoint22Y" fmla="*/ 169 h 184"/>
                  <a:gd name="GluePoint23X" fmla="*/ 46 w 234"/>
                  <a:gd name="GluePoint23Y" fmla="*/ 169 h 184"/>
                  <a:gd name="GluePoint24X" fmla="*/ 48 w 234"/>
                  <a:gd name="GluePoint24Y" fmla="*/ 163 h 184"/>
                  <a:gd name="GluePoint25X" fmla="*/ 46 w 234"/>
                  <a:gd name="GluePoint25Y" fmla="*/ 156 h 184"/>
                  <a:gd name="GluePoint26X" fmla="*/ 35 w 234"/>
                  <a:gd name="GluePoint26Y" fmla="*/ 158 h 184"/>
                  <a:gd name="GluePoint27X" fmla="*/ 37 w 234"/>
                  <a:gd name="GluePoint27Y" fmla="*/ 155 h 184"/>
                  <a:gd name="GluePoint28X" fmla="*/ 32 w 234"/>
                  <a:gd name="GluePoint28Y" fmla="*/ 152 h 184"/>
                  <a:gd name="GluePoint29X" fmla="*/ 32 w 234"/>
                  <a:gd name="GluePoint29Y" fmla="*/ 148 h 184"/>
                  <a:gd name="GluePoint30X" fmla="*/ 24 w 234"/>
                  <a:gd name="GluePoint30Y" fmla="*/ 152 h 184"/>
                  <a:gd name="GluePoint31X" fmla="*/ 19 w 234"/>
                  <a:gd name="GluePoint31Y" fmla="*/ 145 h 184"/>
                  <a:gd name="GluePoint32X" fmla="*/ 22 w 234"/>
                  <a:gd name="GluePoint32Y" fmla="*/ 142 h 184"/>
                  <a:gd name="GluePoint33X" fmla="*/ 29 w 234"/>
                  <a:gd name="GluePoint33Y" fmla="*/ 139 h 184"/>
                  <a:gd name="GluePoint34X" fmla="*/ 22 w 234"/>
                  <a:gd name="GluePoint34Y" fmla="*/ 139 h 184"/>
                  <a:gd name="GluePoint35X" fmla="*/ 30 w 234"/>
                  <a:gd name="GluePoint35Y" fmla="*/ 129 h 184"/>
                  <a:gd name="GluePoint36X" fmla="*/ 29 w 234"/>
                  <a:gd name="GluePoint36Y" fmla="*/ 123 h 184"/>
                  <a:gd name="GluePoint37X" fmla="*/ 22 w 234"/>
                  <a:gd name="GluePoint37Y" fmla="*/ 116 h 184"/>
                  <a:gd name="GluePoint38X" fmla="*/ 27 w 234"/>
                  <a:gd name="GluePoint38Y" fmla="*/ 108 h 184"/>
                  <a:gd name="GluePoint39X" fmla="*/ 29 w 234"/>
                  <a:gd name="GluePoint39Y" fmla="*/ 97 h 184"/>
                  <a:gd name="GluePoint40X" fmla="*/ 25 w 234"/>
                  <a:gd name="GluePoint40Y" fmla="*/ 92 h 184"/>
                  <a:gd name="GluePoint41X" fmla="*/ 33 w 234"/>
                  <a:gd name="GluePoint41Y" fmla="*/ 87 h 184"/>
                  <a:gd name="GluePoint42X" fmla="*/ 38 w 234"/>
                  <a:gd name="GluePoint42Y" fmla="*/ 81 h 184"/>
                  <a:gd name="GluePoint43X" fmla="*/ 48 w 234"/>
                  <a:gd name="GluePoint43Y" fmla="*/ 70 h 184"/>
                  <a:gd name="GluePoint44X" fmla="*/ 46 w 234"/>
                  <a:gd name="GluePoint44Y" fmla="*/ 60 h 184"/>
                  <a:gd name="GluePoint45X" fmla="*/ 40 w 234"/>
                  <a:gd name="GluePoint45Y" fmla="*/ 50 h 184"/>
                  <a:gd name="GluePoint46X" fmla="*/ 45 w 234"/>
                  <a:gd name="GluePoint46Y" fmla="*/ 23 h 184"/>
                  <a:gd name="GluePoint47X" fmla="*/ 41 w 234"/>
                  <a:gd name="GluePoint47Y" fmla="*/ 4 h 184"/>
                  <a:gd name="GluePoint48X" fmla="*/ 2 w 234"/>
                  <a:gd name="GluePoint48Y" fmla="*/ 18 h 184"/>
                  <a:gd name="GluePoint49X" fmla="*/ 8 w 234"/>
                  <a:gd name="GluePoint49Y" fmla="*/ 8 h 184"/>
                  <a:gd name="GluePoint50X" fmla="*/ 2 w 234"/>
                  <a:gd name="GluePoint50Y" fmla="*/ 10 h 184"/>
                  <a:gd name="GluePoint51X" fmla="*/ 11 w 234"/>
                  <a:gd name="GluePoint51Y" fmla="*/ 0 h 184"/>
                  <a:gd name="GluePoint52X" fmla="*/ 45 w 234"/>
                  <a:gd name="GluePoint52Y" fmla="*/ 0 h 184"/>
                  <a:gd name="GluePoint53X" fmla="*/ 78 w 234"/>
                  <a:gd name="GluePoint53Y" fmla="*/ 0 h 184"/>
                  <a:gd name="GluePoint54X" fmla="*/ 111 w 234"/>
                  <a:gd name="GluePoint54Y" fmla="*/ 0 h 184"/>
                  <a:gd name="GluePoint55X" fmla="*/ 146 w 234"/>
                  <a:gd name="GluePoint55Y" fmla="*/ 0 h 184"/>
                  <a:gd name="GluePoint56X" fmla="*/ 180 w 234"/>
                  <a:gd name="GluePoint56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234" h="184">
                    <a:moveTo>
                      <a:pt x="199" y="0"/>
                    </a:moveTo>
                    <a:lnTo>
                      <a:pt x="210" y="0"/>
                    </a:lnTo>
                    <a:lnTo>
                      <a:pt x="221" y="0"/>
                    </a:lnTo>
                    <a:lnTo>
                      <a:pt x="234" y="0"/>
                    </a:lnTo>
                    <a:lnTo>
                      <a:pt x="219" y="18"/>
                    </a:lnTo>
                    <a:lnTo>
                      <a:pt x="207" y="33"/>
                    </a:lnTo>
                    <a:lnTo>
                      <a:pt x="194" y="49"/>
                    </a:lnTo>
                    <a:lnTo>
                      <a:pt x="181" y="65"/>
                    </a:lnTo>
                    <a:lnTo>
                      <a:pt x="167" y="82"/>
                    </a:lnTo>
                    <a:lnTo>
                      <a:pt x="151" y="102"/>
                    </a:lnTo>
                    <a:lnTo>
                      <a:pt x="153" y="105"/>
                    </a:lnTo>
                    <a:lnTo>
                      <a:pt x="149" y="105"/>
                    </a:lnTo>
                    <a:lnTo>
                      <a:pt x="149" y="107"/>
                    </a:lnTo>
                    <a:lnTo>
                      <a:pt x="151" y="110"/>
                    </a:lnTo>
                    <a:lnTo>
                      <a:pt x="154" y="110"/>
                    </a:lnTo>
                    <a:lnTo>
                      <a:pt x="154" y="113"/>
                    </a:lnTo>
                    <a:lnTo>
                      <a:pt x="156" y="113"/>
                    </a:lnTo>
                    <a:lnTo>
                      <a:pt x="157" y="111"/>
                    </a:lnTo>
                    <a:lnTo>
                      <a:pt x="159" y="113"/>
                    </a:lnTo>
                    <a:lnTo>
                      <a:pt x="157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57" y="126"/>
                    </a:lnTo>
                    <a:lnTo>
                      <a:pt x="162" y="124"/>
                    </a:lnTo>
                    <a:lnTo>
                      <a:pt x="164" y="126"/>
                    </a:lnTo>
                    <a:lnTo>
                      <a:pt x="160" y="127"/>
                    </a:lnTo>
                    <a:lnTo>
                      <a:pt x="162" y="129"/>
                    </a:lnTo>
                    <a:lnTo>
                      <a:pt x="162" y="131"/>
                    </a:lnTo>
                    <a:lnTo>
                      <a:pt x="167" y="129"/>
                    </a:lnTo>
                    <a:lnTo>
                      <a:pt x="167" y="137"/>
                    </a:lnTo>
                    <a:lnTo>
                      <a:pt x="172" y="135"/>
                    </a:lnTo>
                    <a:lnTo>
                      <a:pt x="172" y="142"/>
                    </a:lnTo>
                    <a:lnTo>
                      <a:pt x="170" y="144"/>
                    </a:lnTo>
                    <a:lnTo>
                      <a:pt x="175" y="150"/>
                    </a:lnTo>
                    <a:lnTo>
                      <a:pt x="173" y="152"/>
                    </a:lnTo>
                    <a:lnTo>
                      <a:pt x="176" y="155"/>
                    </a:lnTo>
                    <a:lnTo>
                      <a:pt x="176" y="156"/>
                    </a:lnTo>
                    <a:lnTo>
                      <a:pt x="180" y="156"/>
                    </a:lnTo>
                    <a:lnTo>
                      <a:pt x="180" y="160"/>
                    </a:lnTo>
                    <a:lnTo>
                      <a:pt x="178" y="166"/>
                    </a:lnTo>
                    <a:lnTo>
                      <a:pt x="175" y="171"/>
                    </a:lnTo>
                    <a:lnTo>
                      <a:pt x="172" y="174"/>
                    </a:lnTo>
                    <a:lnTo>
                      <a:pt x="173" y="174"/>
                    </a:lnTo>
                    <a:lnTo>
                      <a:pt x="172" y="177"/>
                    </a:lnTo>
                    <a:lnTo>
                      <a:pt x="175" y="184"/>
                    </a:lnTo>
                    <a:lnTo>
                      <a:pt x="160" y="184"/>
                    </a:lnTo>
                    <a:lnTo>
                      <a:pt x="148" y="184"/>
                    </a:lnTo>
                    <a:lnTo>
                      <a:pt x="135" y="184"/>
                    </a:lnTo>
                    <a:lnTo>
                      <a:pt x="119" y="184"/>
                    </a:lnTo>
                    <a:lnTo>
                      <a:pt x="100" y="184"/>
                    </a:lnTo>
                    <a:lnTo>
                      <a:pt x="84" y="184"/>
                    </a:lnTo>
                    <a:lnTo>
                      <a:pt x="75" y="184"/>
                    </a:lnTo>
                    <a:lnTo>
                      <a:pt x="59" y="184"/>
                    </a:lnTo>
                    <a:lnTo>
                      <a:pt x="57" y="182"/>
                    </a:lnTo>
                    <a:lnTo>
                      <a:pt x="57" y="181"/>
                    </a:lnTo>
                    <a:lnTo>
                      <a:pt x="64" y="181"/>
                    </a:lnTo>
                    <a:lnTo>
                      <a:pt x="64" y="179"/>
                    </a:lnTo>
                    <a:lnTo>
                      <a:pt x="57" y="179"/>
                    </a:lnTo>
                    <a:lnTo>
                      <a:pt x="62" y="171"/>
                    </a:lnTo>
                    <a:lnTo>
                      <a:pt x="60" y="171"/>
                    </a:lnTo>
                    <a:lnTo>
                      <a:pt x="54" y="176"/>
                    </a:lnTo>
                    <a:lnTo>
                      <a:pt x="52" y="176"/>
                    </a:lnTo>
                    <a:lnTo>
                      <a:pt x="56" y="171"/>
                    </a:lnTo>
                    <a:lnTo>
                      <a:pt x="54" y="171"/>
                    </a:lnTo>
                    <a:lnTo>
                      <a:pt x="54" y="166"/>
                    </a:lnTo>
                    <a:lnTo>
                      <a:pt x="52" y="169"/>
                    </a:lnTo>
                    <a:lnTo>
                      <a:pt x="52" y="168"/>
                    </a:lnTo>
                    <a:lnTo>
                      <a:pt x="49" y="169"/>
                    </a:lnTo>
                    <a:lnTo>
                      <a:pt x="46" y="169"/>
                    </a:lnTo>
                    <a:lnTo>
                      <a:pt x="45" y="166"/>
                    </a:lnTo>
                    <a:lnTo>
                      <a:pt x="45" y="164"/>
                    </a:lnTo>
                    <a:lnTo>
                      <a:pt x="48" y="163"/>
                    </a:lnTo>
                    <a:lnTo>
                      <a:pt x="51" y="160"/>
                    </a:lnTo>
                    <a:lnTo>
                      <a:pt x="46" y="160"/>
                    </a:lnTo>
                    <a:lnTo>
                      <a:pt x="46" y="156"/>
                    </a:lnTo>
                    <a:lnTo>
                      <a:pt x="43" y="158"/>
                    </a:lnTo>
                    <a:lnTo>
                      <a:pt x="38" y="156"/>
                    </a:lnTo>
                    <a:lnTo>
                      <a:pt x="35" y="158"/>
                    </a:lnTo>
                    <a:lnTo>
                      <a:pt x="29" y="158"/>
                    </a:lnTo>
                    <a:lnTo>
                      <a:pt x="29" y="156"/>
                    </a:lnTo>
                    <a:lnTo>
                      <a:pt x="37" y="155"/>
                    </a:lnTo>
                    <a:lnTo>
                      <a:pt x="33" y="155"/>
                    </a:lnTo>
                    <a:lnTo>
                      <a:pt x="35" y="153"/>
                    </a:lnTo>
                    <a:lnTo>
                      <a:pt x="32" y="152"/>
                    </a:lnTo>
                    <a:lnTo>
                      <a:pt x="35" y="150"/>
                    </a:lnTo>
                    <a:lnTo>
                      <a:pt x="35" y="150"/>
                    </a:lnTo>
                    <a:lnTo>
                      <a:pt x="32" y="148"/>
                    </a:lnTo>
                    <a:lnTo>
                      <a:pt x="29" y="150"/>
                    </a:lnTo>
                    <a:lnTo>
                      <a:pt x="25" y="150"/>
                    </a:lnTo>
                    <a:lnTo>
                      <a:pt x="24" y="152"/>
                    </a:lnTo>
                    <a:lnTo>
                      <a:pt x="22" y="152"/>
                    </a:lnTo>
                    <a:lnTo>
                      <a:pt x="18" y="147"/>
                    </a:lnTo>
                    <a:lnTo>
                      <a:pt x="19" y="145"/>
                    </a:lnTo>
                    <a:lnTo>
                      <a:pt x="24" y="144"/>
                    </a:lnTo>
                    <a:lnTo>
                      <a:pt x="21" y="144"/>
                    </a:lnTo>
                    <a:lnTo>
                      <a:pt x="22" y="142"/>
                    </a:lnTo>
                    <a:lnTo>
                      <a:pt x="29" y="140"/>
                    </a:lnTo>
                    <a:lnTo>
                      <a:pt x="27" y="140"/>
                    </a:lnTo>
                    <a:lnTo>
                      <a:pt x="29" y="139"/>
                    </a:lnTo>
                    <a:lnTo>
                      <a:pt x="29" y="137"/>
                    </a:lnTo>
                    <a:lnTo>
                      <a:pt x="25" y="139"/>
                    </a:lnTo>
                    <a:lnTo>
                      <a:pt x="22" y="139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0" y="129"/>
                    </a:lnTo>
                    <a:lnTo>
                      <a:pt x="32" y="124"/>
                    </a:lnTo>
                    <a:lnTo>
                      <a:pt x="25" y="126"/>
                    </a:lnTo>
                    <a:lnTo>
                      <a:pt x="29" y="123"/>
                    </a:lnTo>
                    <a:lnTo>
                      <a:pt x="22" y="124"/>
                    </a:lnTo>
                    <a:lnTo>
                      <a:pt x="24" y="121"/>
                    </a:lnTo>
                    <a:lnTo>
                      <a:pt x="22" y="116"/>
                    </a:lnTo>
                    <a:lnTo>
                      <a:pt x="27" y="113"/>
                    </a:lnTo>
                    <a:lnTo>
                      <a:pt x="30" y="108"/>
                    </a:lnTo>
                    <a:lnTo>
                      <a:pt x="27" y="108"/>
                    </a:lnTo>
                    <a:lnTo>
                      <a:pt x="24" y="100"/>
                    </a:lnTo>
                    <a:lnTo>
                      <a:pt x="25" y="97"/>
                    </a:lnTo>
                    <a:lnTo>
                      <a:pt x="29" y="97"/>
                    </a:lnTo>
                    <a:lnTo>
                      <a:pt x="29" y="95"/>
                    </a:lnTo>
                    <a:lnTo>
                      <a:pt x="25" y="95"/>
                    </a:lnTo>
                    <a:lnTo>
                      <a:pt x="25" y="92"/>
                    </a:lnTo>
                    <a:lnTo>
                      <a:pt x="27" y="90"/>
                    </a:lnTo>
                    <a:lnTo>
                      <a:pt x="30" y="87"/>
                    </a:lnTo>
                    <a:lnTo>
                      <a:pt x="33" y="87"/>
                    </a:lnTo>
                    <a:lnTo>
                      <a:pt x="35" y="86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41" y="79"/>
                    </a:lnTo>
                    <a:lnTo>
                      <a:pt x="43" y="79"/>
                    </a:lnTo>
                    <a:lnTo>
                      <a:pt x="48" y="70"/>
                    </a:lnTo>
                    <a:lnTo>
                      <a:pt x="52" y="66"/>
                    </a:lnTo>
                    <a:lnTo>
                      <a:pt x="52" y="65"/>
                    </a:lnTo>
                    <a:lnTo>
                      <a:pt x="46" y="60"/>
                    </a:lnTo>
                    <a:lnTo>
                      <a:pt x="38" y="58"/>
                    </a:lnTo>
                    <a:lnTo>
                      <a:pt x="37" y="55"/>
                    </a:lnTo>
                    <a:lnTo>
                      <a:pt x="40" y="50"/>
                    </a:lnTo>
                    <a:lnTo>
                      <a:pt x="38" y="49"/>
                    </a:lnTo>
                    <a:lnTo>
                      <a:pt x="40" y="45"/>
                    </a:lnTo>
                    <a:lnTo>
                      <a:pt x="45" y="23"/>
                    </a:lnTo>
                    <a:lnTo>
                      <a:pt x="40" y="20"/>
                    </a:lnTo>
                    <a:lnTo>
                      <a:pt x="41" y="15"/>
                    </a:lnTo>
                    <a:lnTo>
                      <a:pt x="41" y="4"/>
                    </a:lnTo>
                    <a:lnTo>
                      <a:pt x="27" y="7"/>
                    </a:lnTo>
                    <a:lnTo>
                      <a:pt x="16" y="15"/>
                    </a:lnTo>
                    <a:lnTo>
                      <a:pt x="2" y="18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8" y="8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4" y="0"/>
                    </a:lnTo>
                    <a:lnTo>
                      <a:pt x="33" y="0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67" y="0"/>
                    </a:lnTo>
                    <a:lnTo>
                      <a:pt x="78" y="0"/>
                    </a:lnTo>
                    <a:lnTo>
                      <a:pt x="91" y="0"/>
                    </a:lnTo>
                    <a:lnTo>
                      <a:pt x="102" y="0"/>
                    </a:lnTo>
                    <a:lnTo>
                      <a:pt x="111" y="0"/>
                    </a:lnTo>
                    <a:lnTo>
                      <a:pt x="122" y="0"/>
                    </a:lnTo>
                    <a:lnTo>
                      <a:pt x="135" y="0"/>
                    </a:lnTo>
                    <a:lnTo>
                      <a:pt x="146" y="0"/>
                    </a:lnTo>
                    <a:lnTo>
                      <a:pt x="159" y="0"/>
                    </a:lnTo>
                    <a:lnTo>
                      <a:pt x="168" y="0"/>
                    </a:lnTo>
                    <a:lnTo>
                      <a:pt x="180" y="0"/>
                    </a:lnTo>
                    <a:lnTo>
                      <a:pt x="187" y="0"/>
                    </a:lnTo>
                    <a:lnTo>
                      <a:pt x="199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06" name="Freeform 13"/>
              <p:cNvSpPr/>
              <p:nvPr/>
            </p:nvSpPr>
            <p:spPr>
              <a:xfrm>
                <a:off x="1528920" y="2009880"/>
                <a:ext cx="193320" cy="15840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58400"/>
                  <a:gd name="textAreaBottom" fmla="*/ 158760 h 158400"/>
                  <a:gd name="GluePoint1X" fmla="*/ 55 w 122"/>
                  <a:gd name="GluePoint1Y" fmla="*/ 89 h 100"/>
                  <a:gd name="GluePoint2X" fmla="*/ 78 w 122"/>
                  <a:gd name="GluePoint2Y" fmla="*/ 89 h 100"/>
                  <a:gd name="GluePoint3X" fmla="*/ 92 w 122"/>
                  <a:gd name="GluePoint3Y" fmla="*/ 89 h 100"/>
                  <a:gd name="GluePoint4X" fmla="*/ 98 w 122"/>
                  <a:gd name="GluePoint4Y" fmla="*/ 68 h 100"/>
                  <a:gd name="GluePoint5X" fmla="*/ 103 w 122"/>
                  <a:gd name="GluePoint5Y" fmla="*/ 50 h 100"/>
                  <a:gd name="GluePoint6X" fmla="*/ 111 w 122"/>
                  <a:gd name="GluePoint6Y" fmla="*/ 28 h 100"/>
                  <a:gd name="GluePoint7X" fmla="*/ 117 w 122"/>
                  <a:gd name="GluePoint7Y" fmla="*/ 10 h 100"/>
                  <a:gd name="GluePoint8X" fmla="*/ 119 w 122"/>
                  <a:gd name="GluePoint8Y" fmla="*/ 10 h 100"/>
                  <a:gd name="GluePoint9X" fmla="*/ 122 w 122"/>
                  <a:gd name="GluePoint9Y" fmla="*/ 0 h 100"/>
                  <a:gd name="GluePoint10X" fmla="*/ 98 w 122"/>
                  <a:gd name="GluePoint10Y" fmla="*/ 0 h 100"/>
                  <a:gd name="GluePoint11X" fmla="*/ 73 w 122"/>
                  <a:gd name="GluePoint11Y" fmla="*/ 0 h 100"/>
                  <a:gd name="GluePoint12X" fmla="*/ 52 w 122"/>
                  <a:gd name="GluePoint12Y" fmla="*/ 0 h 100"/>
                  <a:gd name="GluePoint13X" fmla="*/ 35 w 122"/>
                  <a:gd name="GluePoint13Y" fmla="*/ 0 h 100"/>
                  <a:gd name="GluePoint14X" fmla="*/ 25 w 122"/>
                  <a:gd name="GluePoint14Y" fmla="*/ 26 h 100"/>
                  <a:gd name="GluePoint15X" fmla="*/ 16 w 122"/>
                  <a:gd name="GluePoint15Y" fmla="*/ 52 h 100"/>
                  <a:gd name="GluePoint16X" fmla="*/ 8 w 122"/>
                  <a:gd name="GluePoint16Y" fmla="*/ 77 h 100"/>
                  <a:gd name="GluePoint17X" fmla="*/ 0 w 122"/>
                  <a:gd name="GluePoint17Y" fmla="*/ 100 h 100"/>
                  <a:gd name="GluePoint18X" fmla="*/ 11 w 122"/>
                  <a:gd name="GluePoint18Y" fmla="*/ 100 h 100"/>
                  <a:gd name="GluePoint19X" fmla="*/ 14 w 122"/>
                  <a:gd name="GluePoint19Y" fmla="*/ 92 h 100"/>
                  <a:gd name="GluePoint20X" fmla="*/ 27 w 122"/>
                  <a:gd name="GluePoint20Y" fmla="*/ 92 h 100"/>
                  <a:gd name="GluePoint21X" fmla="*/ 38 w 122"/>
                  <a:gd name="GluePoint21Y" fmla="*/ 92 h 100"/>
                  <a:gd name="GluePoint22X" fmla="*/ 38 w 122"/>
                  <a:gd name="GluePoint22Y" fmla="*/ 89 h 100"/>
                  <a:gd name="GluePoint23X" fmla="*/ 55 w 122"/>
                  <a:gd name="GluePoint23Y" fmla="*/ 89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122" h="100">
                    <a:moveTo>
                      <a:pt x="55" y="89"/>
                    </a:moveTo>
                    <a:lnTo>
                      <a:pt x="78" y="89"/>
                    </a:lnTo>
                    <a:lnTo>
                      <a:pt x="92" y="89"/>
                    </a:lnTo>
                    <a:lnTo>
                      <a:pt x="98" y="68"/>
                    </a:lnTo>
                    <a:lnTo>
                      <a:pt x="103" y="50"/>
                    </a:lnTo>
                    <a:lnTo>
                      <a:pt x="111" y="28"/>
                    </a:lnTo>
                    <a:lnTo>
                      <a:pt x="117" y="10"/>
                    </a:lnTo>
                    <a:lnTo>
                      <a:pt x="119" y="10"/>
                    </a:lnTo>
                    <a:lnTo>
                      <a:pt x="122" y="0"/>
                    </a:lnTo>
                    <a:lnTo>
                      <a:pt x="98" y="0"/>
                    </a:lnTo>
                    <a:lnTo>
                      <a:pt x="73" y="0"/>
                    </a:lnTo>
                    <a:lnTo>
                      <a:pt x="52" y="0"/>
                    </a:lnTo>
                    <a:lnTo>
                      <a:pt x="35" y="0"/>
                    </a:lnTo>
                    <a:lnTo>
                      <a:pt x="25" y="26"/>
                    </a:lnTo>
                    <a:lnTo>
                      <a:pt x="16" y="52"/>
                    </a:lnTo>
                    <a:lnTo>
                      <a:pt x="8" y="77"/>
                    </a:lnTo>
                    <a:lnTo>
                      <a:pt x="0" y="100"/>
                    </a:lnTo>
                    <a:lnTo>
                      <a:pt x="11" y="100"/>
                    </a:lnTo>
                    <a:lnTo>
                      <a:pt x="14" y="92"/>
                    </a:lnTo>
                    <a:lnTo>
                      <a:pt x="27" y="92"/>
                    </a:lnTo>
                    <a:lnTo>
                      <a:pt x="38" y="92"/>
                    </a:lnTo>
                    <a:lnTo>
                      <a:pt x="38" y="89"/>
                    </a:lnTo>
                    <a:lnTo>
                      <a:pt x="55" y="8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07" name="Freeform 14"/>
              <p:cNvSpPr/>
              <p:nvPr/>
            </p:nvSpPr>
            <p:spPr>
              <a:xfrm>
                <a:off x="1407960" y="2009880"/>
                <a:ext cx="175680" cy="15840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8400"/>
                  <a:gd name="textAreaBottom" fmla="*/ 158760 h 158400"/>
                  <a:gd name="GluePoint1X" fmla="*/ 50 w 111"/>
                  <a:gd name="GluePoint1Y" fmla="*/ 0 h 100"/>
                  <a:gd name="GluePoint2X" fmla="*/ 66 w 111"/>
                  <a:gd name="GluePoint2Y" fmla="*/ 0 h 100"/>
                  <a:gd name="GluePoint3X" fmla="*/ 84 w 111"/>
                  <a:gd name="GluePoint3Y" fmla="*/ 0 h 100"/>
                  <a:gd name="GluePoint4X" fmla="*/ 98 w 111"/>
                  <a:gd name="GluePoint4Y" fmla="*/ 0 h 100"/>
                  <a:gd name="GluePoint5X" fmla="*/ 111 w 111"/>
                  <a:gd name="GluePoint5Y" fmla="*/ 0 h 100"/>
                  <a:gd name="GluePoint6X" fmla="*/ 101 w 111"/>
                  <a:gd name="GluePoint6Y" fmla="*/ 26 h 100"/>
                  <a:gd name="GluePoint7X" fmla="*/ 92 w 111"/>
                  <a:gd name="GluePoint7Y" fmla="*/ 52 h 100"/>
                  <a:gd name="GluePoint8X" fmla="*/ 84 w 111"/>
                  <a:gd name="GluePoint8Y" fmla="*/ 77 h 100"/>
                  <a:gd name="GluePoint9X" fmla="*/ 76 w 111"/>
                  <a:gd name="GluePoint9Y" fmla="*/ 100 h 100"/>
                  <a:gd name="GluePoint10X" fmla="*/ 63 w 111"/>
                  <a:gd name="GluePoint10Y" fmla="*/ 100 h 100"/>
                  <a:gd name="GluePoint11X" fmla="*/ 47 w 111"/>
                  <a:gd name="GluePoint11Y" fmla="*/ 100 h 100"/>
                  <a:gd name="GluePoint12X" fmla="*/ 30 w 111"/>
                  <a:gd name="GluePoint12Y" fmla="*/ 92 h 100"/>
                  <a:gd name="GluePoint13X" fmla="*/ 11 w 111"/>
                  <a:gd name="GluePoint13Y" fmla="*/ 84 h 100"/>
                  <a:gd name="GluePoint14X" fmla="*/ 0 w 111"/>
                  <a:gd name="GluePoint14Y" fmla="*/ 79 h 100"/>
                  <a:gd name="GluePoint15X" fmla="*/ 0 w 111"/>
                  <a:gd name="GluePoint15Y" fmla="*/ 77 h 100"/>
                  <a:gd name="GluePoint16X" fmla="*/ 1 w 111"/>
                  <a:gd name="GluePoint16Y" fmla="*/ 76 h 100"/>
                  <a:gd name="GluePoint17X" fmla="*/ 4 w 111"/>
                  <a:gd name="GluePoint17Y" fmla="*/ 76 h 100"/>
                  <a:gd name="GluePoint18X" fmla="*/ 6 w 111"/>
                  <a:gd name="GluePoint18Y" fmla="*/ 73 h 100"/>
                  <a:gd name="GluePoint19X" fmla="*/ 6 w 111"/>
                  <a:gd name="GluePoint19Y" fmla="*/ 71 h 100"/>
                  <a:gd name="GluePoint20X" fmla="*/ 3 w 111"/>
                  <a:gd name="GluePoint20Y" fmla="*/ 69 h 100"/>
                  <a:gd name="GluePoint21X" fmla="*/ 4 w 111"/>
                  <a:gd name="GluePoint21Y" fmla="*/ 64 h 100"/>
                  <a:gd name="GluePoint22X" fmla="*/ 9 w 111"/>
                  <a:gd name="GluePoint22Y" fmla="*/ 61 h 100"/>
                  <a:gd name="GluePoint23X" fmla="*/ 12 w 111"/>
                  <a:gd name="GluePoint23Y" fmla="*/ 55 h 100"/>
                  <a:gd name="GluePoint24X" fmla="*/ 20 w 111"/>
                  <a:gd name="GluePoint24Y" fmla="*/ 48 h 100"/>
                  <a:gd name="GluePoint25X" fmla="*/ 17 w 111"/>
                  <a:gd name="GluePoint25Y" fmla="*/ 37 h 100"/>
                  <a:gd name="GluePoint26X" fmla="*/ 17 w 111"/>
                  <a:gd name="GluePoint26Y" fmla="*/ 36 h 100"/>
                  <a:gd name="GluePoint27X" fmla="*/ 20 w 111"/>
                  <a:gd name="GluePoint27Y" fmla="*/ 29 h 100"/>
                  <a:gd name="GluePoint28X" fmla="*/ 22 w 111"/>
                  <a:gd name="GluePoint28Y" fmla="*/ 19 h 100"/>
                  <a:gd name="GluePoint29X" fmla="*/ 27 w 111"/>
                  <a:gd name="GluePoint29Y" fmla="*/ 16 h 100"/>
                  <a:gd name="GluePoint30X" fmla="*/ 31 w 111"/>
                  <a:gd name="GluePoint30Y" fmla="*/ 18 h 100"/>
                  <a:gd name="GluePoint31X" fmla="*/ 35 w 111"/>
                  <a:gd name="GluePoint31Y" fmla="*/ 15 h 100"/>
                  <a:gd name="GluePoint32X" fmla="*/ 39 w 111"/>
                  <a:gd name="GluePoint32Y" fmla="*/ 0 h 100"/>
                  <a:gd name="GluePoint33X" fmla="*/ 50 w 111"/>
                  <a:gd name="GluePoint33Y" fmla="*/ 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11" h="100">
                    <a:moveTo>
                      <a:pt x="50" y="0"/>
                    </a:moveTo>
                    <a:lnTo>
                      <a:pt x="66" y="0"/>
                    </a:lnTo>
                    <a:lnTo>
                      <a:pt x="84" y="0"/>
                    </a:lnTo>
                    <a:lnTo>
                      <a:pt x="98" y="0"/>
                    </a:lnTo>
                    <a:lnTo>
                      <a:pt x="111" y="0"/>
                    </a:lnTo>
                    <a:lnTo>
                      <a:pt x="101" y="26"/>
                    </a:lnTo>
                    <a:lnTo>
                      <a:pt x="92" y="52"/>
                    </a:lnTo>
                    <a:lnTo>
                      <a:pt x="84" y="77"/>
                    </a:lnTo>
                    <a:lnTo>
                      <a:pt x="76" y="100"/>
                    </a:lnTo>
                    <a:lnTo>
                      <a:pt x="63" y="100"/>
                    </a:lnTo>
                    <a:lnTo>
                      <a:pt x="47" y="100"/>
                    </a:lnTo>
                    <a:lnTo>
                      <a:pt x="30" y="92"/>
                    </a:lnTo>
                    <a:lnTo>
                      <a:pt x="11" y="84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4" y="76"/>
                    </a:lnTo>
                    <a:lnTo>
                      <a:pt x="6" y="73"/>
                    </a:lnTo>
                    <a:lnTo>
                      <a:pt x="6" y="71"/>
                    </a:lnTo>
                    <a:lnTo>
                      <a:pt x="3" y="69"/>
                    </a:lnTo>
                    <a:lnTo>
                      <a:pt x="4" y="64"/>
                    </a:lnTo>
                    <a:lnTo>
                      <a:pt x="9" y="61"/>
                    </a:lnTo>
                    <a:lnTo>
                      <a:pt x="12" y="55"/>
                    </a:lnTo>
                    <a:lnTo>
                      <a:pt x="20" y="48"/>
                    </a:lnTo>
                    <a:lnTo>
                      <a:pt x="17" y="37"/>
                    </a:lnTo>
                    <a:lnTo>
                      <a:pt x="17" y="36"/>
                    </a:lnTo>
                    <a:lnTo>
                      <a:pt x="20" y="29"/>
                    </a:lnTo>
                    <a:lnTo>
                      <a:pt x="22" y="19"/>
                    </a:lnTo>
                    <a:lnTo>
                      <a:pt x="27" y="16"/>
                    </a:lnTo>
                    <a:lnTo>
                      <a:pt x="31" y="18"/>
                    </a:lnTo>
                    <a:lnTo>
                      <a:pt x="35" y="15"/>
                    </a:lnTo>
                    <a:lnTo>
                      <a:pt x="39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08" name="Freeform 15"/>
              <p:cNvSpPr/>
              <p:nvPr/>
            </p:nvSpPr>
            <p:spPr>
              <a:xfrm>
                <a:off x="1353960" y="2131920"/>
                <a:ext cx="641160" cy="506160"/>
              </a:xfrm>
              <a:custGeom>
                <a:avLst/>
                <a:gdLst>
                  <a:gd name="textAreaLeft" fmla="*/ 0 w 641160"/>
                  <a:gd name="textAreaRight" fmla="*/ 641520 w 641160"/>
                  <a:gd name="textAreaTop" fmla="*/ 0 h 506160"/>
                  <a:gd name="textAreaBottom" fmla="*/ 506520 h 506160"/>
                  <a:gd name="GluePoint1X" fmla="*/ 43 w 404"/>
                  <a:gd name="GluePoint1Y" fmla="*/ 24 h 319"/>
                  <a:gd name="GluePoint2X" fmla="*/ 53 w 404"/>
                  <a:gd name="GluePoint2Y" fmla="*/ 52 h 319"/>
                  <a:gd name="GluePoint3X" fmla="*/ 65 w 404"/>
                  <a:gd name="GluePoint3Y" fmla="*/ 84 h 319"/>
                  <a:gd name="GluePoint4X" fmla="*/ 77 w 404"/>
                  <a:gd name="GluePoint4Y" fmla="*/ 100 h 319"/>
                  <a:gd name="GluePoint5X" fmla="*/ 81 w 404"/>
                  <a:gd name="GluePoint5Y" fmla="*/ 119 h 319"/>
                  <a:gd name="GluePoint6X" fmla="*/ 92 w 404"/>
                  <a:gd name="GluePoint6Y" fmla="*/ 132 h 319"/>
                  <a:gd name="GluePoint7X" fmla="*/ 111 w 404"/>
                  <a:gd name="GluePoint7Y" fmla="*/ 155 h 319"/>
                  <a:gd name="GluePoint8X" fmla="*/ 126 w 404"/>
                  <a:gd name="GluePoint8Y" fmla="*/ 179 h 319"/>
                  <a:gd name="GluePoint9X" fmla="*/ 129 w 404"/>
                  <a:gd name="GluePoint9Y" fmla="*/ 206 h 319"/>
                  <a:gd name="GluePoint10X" fmla="*/ 123 w 404"/>
                  <a:gd name="GluePoint10Y" fmla="*/ 227 h 319"/>
                  <a:gd name="GluePoint11X" fmla="*/ 148 w 404"/>
                  <a:gd name="GluePoint11Y" fmla="*/ 253 h 319"/>
                  <a:gd name="GluePoint12X" fmla="*/ 212 w 404"/>
                  <a:gd name="GluePoint12Y" fmla="*/ 285 h 319"/>
                  <a:gd name="GluePoint13X" fmla="*/ 239 w 404"/>
                  <a:gd name="GluePoint13Y" fmla="*/ 296 h 319"/>
                  <a:gd name="GluePoint14X" fmla="*/ 278 w 404"/>
                  <a:gd name="GluePoint14Y" fmla="*/ 291 h 319"/>
                  <a:gd name="GluePoint15X" fmla="*/ 310 w 404"/>
                  <a:gd name="GluePoint15Y" fmla="*/ 309 h 319"/>
                  <a:gd name="GluePoint16X" fmla="*/ 334 w 404"/>
                  <a:gd name="GluePoint16Y" fmla="*/ 279 h 319"/>
                  <a:gd name="GluePoint17X" fmla="*/ 350 w 404"/>
                  <a:gd name="GluePoint17Y" fmla="*/ 259 h 319"/>
                  <a:gd name="GluePoint18X" fmla="*/ 374 w 404"/>
                  <a:gd name="GluePoint18Y" fmla="*/ 250 h 319"/>
                  <a:gd name="GluePoint19X" fmla="*/ 380 w 404"/>
                  <a:gd name="GluePoint19Y" fmla="*/ 250 h 319"/>
                  <a:gd name="GluePoint20X" fmla="*/ 386 w 404"/>
                  <a:gd name="GluePoint20Y" fmla="*/ 234 h 319"/>
                  <a:gd name="GluePoint21X" fmla="*/ 396 w 404"/>
                  <a:gd name="GluePoint21Y" fmla="*/ 214 h 319"/>
                  <a:gd name="GluePoint22X" fmla="*/ 394 w 404"/>
                  <a:gd name="GluePoint22Y" fmla="*/ 195 h 319"/>
                  <a:gd name="GluePoint23X" fmla="*/ 374 w 404"/>
                  <a:gd name="GluePoint23Y" fmla="*/ 198 h 319"/>
                  <a:gd name="GluePoint24X" fmla="*/ 339 w 404"/>
                  <a:gd name="GluePoint24Y" fmla="*/ 235 h 319"/>
                  <a:gd name="GluePoint25X" fmla="*/ 321 w 404"/>
                  <a:gd name="GluePoint25Y" fmla="*/ 250 h 319"/>
                  <a:gd name="GluePoint26X" fmla="*/ 305 w 404"/>
                  <a:gd name="GluePoint26Y" fmla="*/ 248 h 319"/>
                  <a:gd name="GluePoint27X" fmla="*/ 275 w 404"/>
                  <a:gd name="GluePoint27Y" fmla="*/ 246 h 319"/>
                  <a:gd name="GluePoint28X" fmla="*/ 256 w 404"/>
                  <a:gd name="GluePoint28Y" fmla="*/ 222 h 319"/>
                  <a:gd name="GluePoint29X" fmla="*/ 248 w 404"/>
                  <a:gd name="GluePoint29Y" fmla="*/ 200 h 319"/>
                  <a:gd name="GluePoint30X" fmla="*/ 248 w 404"/>
                  <a:gd name="GluePoint30Y" fmla="*/ 163 h 319"/>
                  <a:gd name="GluePoint31X" fmla="*/ 259 w 404"/>
                  <a:gd name="GluePoint31Y" fmla="*/ 129 h 319"/>
                  <a:gd name="GluePoint32X" fmla="*/ 264 w 404"/>
                  <a:gd name="GluePoint32Y" fmla="*/ 119 h 319"/>
                  <a:gd name="GluePoint33X" fmla="*/ 246 w 404"/>
                  <a:gd name="GluePoint33Y" fmla="*/ 116 h 319"/>
                  <a:gd name="GluePoint34X" fmla="*/ 232 w 404"/>
                  <a:gd name="GluePoint34Y" fmla="*/ 89 h 319"/>
                  <a:gd name="GluePoint35X" fmla="*/ 221 w 404"/>
                  <a:gd name="GluePoint35Y" fmla="*/ 61 h 319"/>
                  <a:gd name="GluePoint36X" fmla="*/ 196 w 404"/>
                  <a:gd name="GluePoint36Y" fmla="*/ 50 h 319"/>
                  <a:gd name="GluePoint37X" fmla="*/ 167 w 404"/>
                  <a:gd name="GluePoint37Y" fmla="*/ 50 h 319"/>
                  <a:gd name="GluePoint38X" fmla="*/ 153 w 404"/>
                  <a:gd name="GluePoint38Y" fmla="*/ 20 h 319"/>
                  <a:gd name="GluePoint39X" fmla="*/ 124 w 404"/>
                  <a:gd name="GluePoint39Y" fmla="*/ 15 h 319"/>
                  <a:gd name="GluePoint40X" fmla="*/ 64 w 404"/>
                  <a:gd name="GluePoint40Y" fmla="*/ 15 h 319"/>
                  <a:gd name="GluePoint41X" fmla="*/ 23 w 404"/>
                  <a:gd name="GluePoint41Y" fmla="*/ 0 h 319"/>
                  <a:gd name="GluePoint42X" fmla="*/ 2 w 404"/>
                  <a:gd name="GluePoint42Y" fmla="*/ 20 h 319"/>
                  <a:gd name="GluePoint43X" fmla="*/ 5 w 404"/>
                  <a:gd name="GluePoint43Y" fmla="*/ 52 h 319"/>
                  <a:gd name="GluePoint44X" fmla="*/ 21 w 404"/>
                  <a:gd name="GluePoint44Y" fmla="*/ 82 h 319"/>
                  <a:gd name="GluePoint45X" fmla="*/ 13 w 404"/>
                  <a:gd name="GluePoint45Y" fmla="*/ 87 h 319"/>
                  <a:gd name="GluePoint46X" fmla="*/ 11 w 404"/>
                  <a:gd name="GluePoint46Y" fmla="*/ 92 h 319"/>
                  <a:gd name="GluePoint47X" fmla="*/ 27 w 404"/>
                  <a:gd name="GluePoint47Y" fmla="*/ 105 h 319"/>
                  <a:gd name="GluePoint48X" fmla="*/ 38 w 404"/>
                  <a:gd name="GluePoint48Y" fmla="*/ 115 h 319"/>
                  <a:gd name="GluePoint49X" fmla="*/ 37 w 404"/>
                  <a:gd name="GluePoint49Y" fmla="*/ 139 h 319"/>
                  <a:gd name="GluePoint50X" fmla="*/ 43 w 404"/>
                  <a:gd name="GluePoint50Y" fmla="*/ 143 h 319"/>
                  <a:gd name="GluePoint51X" fmla="*/ 62 w 404"/>
                  <a:gd name="GluePoint51Y" fmla="*/ 172 h 319"/>
                  <a:gd name="GluePoint52X" fmla="*/ 69 w 404"/>
                  <a:gd name="GluePoint52Y" fmla="*/ 153 h 319"/>
                  <a:gd name="GluePoint53X" fmla="*/ 56 w 404"/>
                  <a:gd name="GluePoint53Y" fmla="*/ 143 h 319"/>
                  <a:gd name="GluePoint54X" fmla="*/ 53 w 404"/>
                  <a:gd name="GluePoint54Y" fmla="*/ 123 h 319"/>
                  <a:gd name="GluePoint55X" fmla="*/ 50 w 404"/>
                  <a:gd name="GluePoint55Y" fmla="*/ 108 h 319"/>
                  <a:gd name="GluePoint56X" fmla="*/ 45 w 404"/>
                  <a:gd name="GluePoint56Y" fmla="*/ 92 h 319"/>
                  <a:gd name="GluePoint57X" fmla="*/ 38 w 404"/>
                  <a:gd name="GluePoint57Y" fmla="*/ 68 h 319"/>
                  <a:gd name="GluePoint58X" fmla="*/ 26 w 404"/>
                  <a:gd name="GluePoint58Y" fmla="*/ 52 h 319"/>
                  <a:gd name="GluePoint59X" fmla="*/ 29 w 404"/>
                  <a:gd name="GluePoint59Y" fmla="*/ 15 h 3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404" h="319">
                    <a:moveTo>
                      <a:pt x="29" y="15"/>
                    </a:moveTo>
                    <a:lnTo>
                      <a:pt x="37" y="21"/>
                    </a:lnTo>
                    <a:lnTo>
                      <a:pt x="43" y="21"/>
                    </a:lnTo>
                    <a:lnTo>
                      <a:pt x="43" y="24"/>
                    </a:lnTo>
                    <a:lnTo>
                      <a:pt x="50" y="28"/>
                    </a:lnTo>
                    <a:lnTo>
                      <a:pt x="50" y="36"/>
                    </a:lnTo>
                    <a:lnTo>
                      <a:pt x="50" y="49"/>
                    </a:lnTo>
                    <a:lnTo>
                      <a:pt x="53" y="52"/>
                    </a:lnTo>
                    <a:lnTo>
                      <a:pt x="51" y="58"/>
                    </a:lnTo>
                    <a:lnTo>
                      <a:pt x="54" y="60"/>
                    </a:lnTo>
                    <a:lnTo>
                      <a:pt x="56" y="71"/>
                    </a:lnTo>
                    <a:lnTo>
                      <a:pt x="65" y="84"/>
                    </a:lnTo>
                    <a:lnTo>
                      <a:pt x="72" y="86"/>
                    </a:lnTo>
                    <a:lnTo>
                      <a:pt x="70" y="90"/>
                    </a:lnTo>
                    <a:lnTo>
                      <a:pt x="70" y="95"/>
                    </a:lnTo>
                    <a:lnTo>
                      <a:pt x="77" y="100"/>
                    </a:lnTo>
                    <a:lnTo>
                      <a:pt x="80" y="106"/>
                    </a:lnTo>
                    <a:lnTo>
                      <a:pt x="83" y="106"/>
                    </a:lnTo>
                    <a:lnTo>
                      <a:pt x="86" y="111"/>
                    </a:lnTo>
                    <a:lnTo>
                      <a:pt x="81" y="119"/>
                    </a:lnTo>
                    <a:lnTo>
                      <a:pt x="81" y="126"/>
                    </a:lnTo>
                    <a:lnTo>
                      <a:pt x="88" y="124"/>
                    </a:lnTo>
                    <a:lnTo>
                      <a:pt x="86" y="129"/>
                    </a:lnTo>
                    <a:lnTo>
                      <a:pt x="92" y="132"/>
                    </a:lnTo>
                    <a:lnTo>
                      <a:pt x="96" y="132"/>
                    </a:lnTo>
                    <a:lnTo>
                      <a:pt x="99" y="137"/>
                    </a:lnTo>
                    <a:lnTo>
                      <a:pt x="99" y="143"/>
                    </a:lnTo>
                    <a:lnTo>
                      <a:pt x="111" y="155"/>
                    </a:lnTo>
                    <a:lnTo>
                      <a:pt x="111" y="160"/>
                    </a:lnTo>
                    <a:lnTo>
                      <a:pt x="115" y="161"/>
                    </a:lnTo>
                    <a:lnTo>
                      <a:pt x="116" y="169"/>
                    </a:lnTo>
                    <a:lnTo>
                      <a:pt x="126" y="179"/>
                    </a:lnTo>
                    <a:lnTo>
                      <a:pt x="126" y="190"/>
                    </a:lnTo>
                    <a:lnTo>
                      <a:pt x="127" y="192"/>
                    </a:lnTo>
                    <a:lnTo>
                      <a:pt x="129" y="201"/>
                    </a:lnTo>
                    <a:lnTo>
                      <a:pt x="129" y="206"/>
                    </a:lnTo>
                    <a:lnTo>
                      <a:pt x="124" y="209"/>
                    </a:lnTo>
                    <a:lnTo>
                      <a:pt x="127" y="214"/>
                    </a:lnTo>
                    <a:lnTo>
                      <a:pt x="121" y="217"/>
                    </a:lnTo>
                    <a:lnTo>
                      <a:pt x="123" y="227"/>
                    </a:lnTo>
                    <a:lnTo>
                      <a:pt x="131" y="237"/>
                    </a:lnTo>
                    <a:lnTo>
                      <a:pt x="137" y="238"/>
                    </a:lnTo>
                    <a:lnTo>
                      <a:pt x="143" y="245"/>
                    </a:lnTo>
                    <a:lnTo>
                      <a:pt x="148" y="253"/>
                    </a:lnTo>
                    <a:lnTo>
                      <a:pt x="164" y="259"/>
                    </a:lnTo>
                    <a:lnTo>
                      <a:pt x="170" y="259"/>
                    </a:lnTo>
                    <a:lnTo>
                      <a:pt x="183" y="272"/>
                    </a:lnTo>
                    <a:lnTo>
                      <a:pt x="212" y="285"/>
                    </a:lnTo>
                    <a:lnTo>
                      <a:pt x="215" y="285"/>
                    </a:lnTo>
                    <a:lnTo>
                      <a:pt x="223" y="291"/>
                    </a:lnTo>
                    <a:lnTo>
                      <a:pt x="231" y="295"/>
                    </a:lnTo>
                    <a:lnTo>
                      <a:pt x="239" y="296"/>
                    </a:lnTo>
                    <a:lnTo>
                      <a:pt x="246" y="299"/>
                    </a:lnTo>
                    <a:lnTo>
                      <a:pt x="251" y="299"/>
                    </a:lnTo>
                    <a:lnTo>
                      <a:pt x="269" y="290"/>
                    </a:lnTo>
                    <a:lnTo>
                      <a:pt x="278" y="291"/>
                    </a:lnTo>
                    <a:lnTo>
                      <a:pt x="291" y="298"/>
                    </a:lnTo>
                    <a:lnTo>
                      <a:pt x="308" y="319"/>
                    </a:lnTo>
                    <a:lnTo>
                      <a:pt x="310" y="311"/>
                    </a:lnTo>
                    <a:lnTo>
                      <a:pt x="310" y="309"/>
                    </a:lnTo>
                    <a:lnTo>
                      <a:pt x="321" y="291"/>
                    </a:lnTo>
                    <a:lnTo>
                      <a:pt x="337" y="290"/>
                    </a:lnTo>
                    <a:lnTo>
                      <a:pt x="337" y="287"/>
                    </a:lnTo>
                    <a:lnTo>
                      <a:pt x="334" y="279"/>
                    </a:lnTo>
                    <a:lnTo>
                      <a:pt x="324" y="269"/>
                    </a:lnTo>
                    <a:lnTo>
                      <a:pt x="334" y="269"/>
                    </a:lnTo>
                    <a:lnTo>
                      <a:pt x="334" y="261"/>
                    </a:lnTo>
                    <a:lnTo>
                      <a:pt x="350" y="259"/>
                    </a:lnTo>
                    <a:lnTo>
                      <a:pt x="361" y="259"/>
                    </a:lnTo>
                    <a:lnTo>
                      <a:pt x="366" y="259"/>
                    </a:lnTo>
                    <a:lnTo>
                      <a:pt x="370" y="251"/>
                    </a:lnTo>
                    <a:lnTo>
                      <a:pt x="374" y="250"/>
                    </a:lnTo>
                    <a:lnTo>
                      <a:pt x="378" y="243"/>
                    </a:lnTo>
                    <a:lnTo>
                      <a:pt x="380" y="243"/>
                    </a:lnTo>
                    <a:lnTo>
                      <a:pt x="378" y="248"/>
                    </a:lnTo>
                    <a:lnTo>
                      <a:pt x="380" y="250"/>
                    </a:lnTo>
                    <a:lnTo>
                      <a:pt x="380" y="258"/>
                    </a:lnTo>
                    <a:lnTo>
                      <a:pt x="381" y="256"/>
                    </a:lnTo>
                    <a:lnTo>
                      <a:pt x="388" y="235"/>
                    </a:lnTo>
                    <a:lnTo>
                      <a:pt x="386" y="234"/>
                    </a:lnTo>
                    <a:lnTo>
                      <a:pt x="389" y="232"/>
                    </a:lnTo>
                    <a:lnTo>
                      <a:pt x="389" y="229"/>
                    </a:lnTo>
                    <a:lnTo>
                      <a:pt x="388" y="229"/>
                    </a:lnTo>
                    <a:lnTo>
                      <a:pt x="396" y="214"/>
                    </a:lnTo>
                    <a:lnTo>
                      <a:pt x="402" y="208"/>
                    </a:lnTo>
                    <a:lnTo>
                      <a:pt x="404" y="201"/>
                    </a:lnTo>
                    <a:lnTo>
                      <a:pt x="402" y="197"/>
                    </a:lnTo>
                    <a:lnTo>
                      <a:pt x="394" y="195"/>
                    </a:lnTo>
                    <a:lnTo>
                      <a:pt x="389" y="198"/>
                    </a:lnTo>
                    <a:lnTo>
                      <a:pt x="391" y="195"/>
                    </a:lnTo>
                    <a:lnTo>
                      <a:pt x="386" y="193"/>
                    </a:lnTo>
                    <a:lnTo>
                      <a:pt x="374" y="198"/>
                    </a:lnTo>
                    <a:lnTo>
                      <a:pt x="359" y="198"/>
                    </a:lnTo>
                    <a:lnTo>
                      <a:pt x="350" y="203"/>
                    </a:lnTo>
                    <a:lnTo>
                      <a:pt x="345" y="221"/>
                    </a:lnTo>
                    <a:lnTo>
                      <a:pt x="339" y="235"/>
                    </a:lnTo>
                    <a:lnTo>
                      <a:pt x="331" y="240"/>
                    </a:lnTo>
                    <a:lnTo>
                      <a:pt x="331" y="246"/>
                    </a:lnTo>
                    <a:lnTo>
                      <a:pt x="326" y="250"/>
                    </a:lnTo>
                    <a:lnTo>
                      <a:pt x="321" y="250"/>
                    </a:lnTo>
                    <a:lnTo>
                      <a:pt x="321" y="245"/>
                    </a:lnTo>
                    <a:lnTo>
                      <a:pt x="313" y="245"/>
                    </a:lnTo>
                    <a:lnTo>
                      <a:pt x="313" y="246"/>
                    </a:lnTo>
                    <a:lnTo>
                      <a:pt x="305" y="248"/>
                    </a:lnTo>
                    <a:lnTo>
                      <a:pt x="291" y="250"/>
                    </a:lnTo>
                    <a:lnTo>
                      <a:pt x="285" y="254"/>
                    </a:lnTo>
                    <a:lnTo>
                      <a:pt x="281" y="254"/>
                    </a:lnTo>
                    <a:lnTo>
                      <a:pt x="275" y="246"/>
                    </a:lnTo>
                    <a:lnTo>
                      <a:pt x="270" y="246"/>
                    </a:lnTo>
                    <a:lnTo>
                      <a:pt x="264" y="243"/>
                    </a:lnTo>
                    <a:lnTo>
                      <a:pt x="259" y="237"/>
                    </a:lnTo>
                    <a:lnTo>
                      <a:pt x="256" y="222"/>
                    </a:lnTo>
                    <a:lnTo>
                      <a:pt x="250" y="213"/>
                    </a:lnTo>
                    <a:lnTo>
                      <a:pt x="246" y="206"/>
                    </a:lnTo>
                    <a:lnTo>
                      <a:pt x="246" y="203"/>
                    </a:lnTo>
                    <a:lnTo>
                      <a:pt x="248" y="200"/>
                    </a:lnTo>
                    <a:lnTo>
                      <a:pt x="248" y="197"/>
                    </a:lnTo>
                    <a:lnTo>
                      <a:pt x="245" y="190"/>
                    </a:lnTo>
                    <a:lnTo>
                      <a:pt x="243" y="184"/>
                    </a:lnTo>
                    <a:lnTo>
                      <a:pt x="248" y="163"/>
                    </a:lnTo>
                    <a:lnTo>
                      <a:pt x="248" y="140"/>
                    </a:lnTo>
                    <a:lnTo>
                      <a:pt x="253" y="135"/>
                    </a:lnTo>
                    <a:lnTo>
                      <a:pt x="254" y="129"/>
                    </a:lnTo>
                    <a:lnTo>
                      <a:pt x="259" y="129"/>
                    </a:lnTo>
                    <a:lnTo>
                      <a:pt x="262" y="126"/>
                    </a:lnTo>
                    <a:lnTo>
                      <a:pt x="264" y="123"/>
                    </a:lnTo>
                    <a:lnTo>
                      <a:pt x="261" y="124"/>
                    </a:lnTo>
                    <a:lnTo>
                      <a:pt x="264" y="119"/>
                    </a:lnTo>
                    <a:lnTo>
                      <a:pt x="264" y="119"/>
                    </a:lnTo>
                    <a:lnTo>
                      <a:pt x="259" y="119"/>
                    </a:lnTo>
                    <a:lnTo>
                      <a:pt x="254" y="116"/>
                    </a:lnTo>
                    <a:lnTo>
                      <a:pt x="246" y="116"/>
                    </a:lnTo>
                    <a:lnTo>
                      <a:pt x="240" y="113"/>
                    </a:lnTo>
                    <a:lnTo>
                      <a:pt x="235" y="110"/>
                    </a:lnTo>
                    <a:lnTo>
                      <a:pt x="232" y="103"/>
                    </a:lnTo>
                    <a:lnTo>
                      <a:pt x="232" y="89"/>
                    </a:lnTo>
                    <a:lnTo>
                      <a:pt x="227" y="86"/>
                    </a:lnTo>
                    <a:lnTo>
                      <a:pt x="227" y="81"/>
                    </a:lnTo>
                    <a:lnTo>
                      <a:pt x="224" y="76"/>
                    </a:lnTo>
                    <a:lnTo>
                      <a:pt x="221" y="61"/>
                    </a:lnTo>
                    <a:lnTo>
                      <a:pt x="215" y="52"/>
                    </a:lnTo>
                    <a:lnTo>
                      <a:pt x="213" y="50"/>
                    </a:lnTo>
                    <a:lnTo>
                      <a:pt x="199" y="50"/>
                    </a:lnTo>
                    <a:lnTo>
                      <a:pt x="196" y="50"/>
                    </a:lnTo>
                    <a:lnTo>
                      <a:pt x="185" y="65"/>
                    </a:lnTo>
                    <a:lnTo>
                      <a:pt x="178" y="63"/>
                    </a:lnTo>
                    <a:lnTo>
                      <a:pt x="169" y="55"/>
                    </a:lnTo>
                    <a:lnTo>
                      <a:pt x="167" y="50"/>
                    </a:lnTo>
                    <a:lnTo>
                      <a:pt x="167" y="36"/>
                    </a:lnTo>
                    <a:lnTo>
                      <a:pt x="161" y="31"/>
                    </a:lnTo>
                    <a:lnTo>
                      <a:pt x="156" y="21"/>
                    </a:lnTo>
                    <a:lnTo>
                      <a:pt x="153" y="20"/>
                    </a:lnTo>
                    <a:lnTo>
                      <a:pt x="151" y="16"/>
                    </a:lnTo>
                    <a:lnTo>
                      <a:pt x="148" y="15"/>
                    </a:lnTo>
                    <a:lnTo>
                      <a:pt x="137" y="15"/>
                    </a:lnTo>
                    <a:lnTo>
                      <a:pt x="124" y="15"/>
                    </a:lnTo>
                    <a:lnTo>
                      <a:pt x="121" y="23"/>
                    </a:lnTo>
                    <a:lnTo>
                      <a:pt x="97" y="23"/>
                    </a:lnTo>
                    <a:lnTo>
                      <a:pt x="81" y="23"/>
                    </a:lnTo>
                    <a:lnTo>
                      <a:pt x="64" y="15"/>
                    </a:lnTo>
                    <a:lnTo>
                      <a:pt x="45" y="7"/>
                    </a:lnTo>
                    <a:lnTo>
                      <a:pt x="3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0" y="4"/>
                    </a:lnTo>
                    <a:lnTo>
                      <a:pt x="3" y="15"/>
                    </a:lnTo>
                    <a:lnTo>
                      <a:pt x="2" y="20"/>
                    </a:lnTo>
                    <a:lnTo>
                      <a:pt x="5" y="33"/>
                    </a:lnTo>
                    <a:lnTo>
                      <a:pt x="5" y="41"/>
                    </a:lnTo>
                    <a:lnTo>
                      <a:pt x="7" y="41"/>
                    </a:lnTo>
                    <a:lnTo>
                      <a:pt x="5" y="52"/>
                    </a:lnTo>
                    <a:lnTo>
                      <a:pt x="11" y="58"/>
                    </a:lnTo>
                    <a:lnTo>
                      <a:pt x="15" y="58"/>
                    </a:lnTo>
                    <a:lnTo>
                      <a:pt x="23" y="74"/>
                    </a:lnTo>
                    <a:lnTo>
                      <a:pt x="21" y="82"/>
                    </a:lnTo>
                    <a:lnTo>
                      <a:pt x="19" y="84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3" y="87"/>
                    </a:lnTo>
                    <a:lnTo>
                      <a:pt x="7" y="86"/>
                    </a:lnTo>
                    <a:lnTo>
                      <a:pt x="7" y="89"/>
                    </a:lnTo>
                    <a:lnTo>
                      <a:pt x="8" y="87"/>
                    </a:lnTo>
                    <a:lnTo>
                      <a:pt x="11" y="92"/>
                    </a:lnTo>
                    <a:lnTo>
                      <a:pt x="13" y="97"/>
                    </a:lnTo>
                    <a:lnTo>
                      <a:pt x="18" y="98"/>
                    </a:lnTo>
                    <a:lnTo>
                      <a:pt x="23" y="105"/>
                    </a:lnTo>
                    <a:lnTo>
                      <a:pt x="27" y="105"/>
                    </a:lnTo>
                    <a:lnTo>
                      <a:pt x="30" y="102"/>
                    </a:lnTo>
                    <a:lnTo>
                      <a:pt x="30" y="106"/>
                    </a:lnTo>
                    <a:lnTo>
                      <a:pt x="32" y="111"/>
                    </a:lnTo>
                    <a:lnTo>
                      <a:pt x="38" y="115"/>
                    </a:lnTo>
                    <a:lnTo>
                      <a:pt x="40" y="123"/>
                    </a:lnTo>
                    <a:lnTo>
                      <a:pt x="38" y="132"/>
                    </a:lnTo>
                    <a:lnTo>
                      <a:pt x="35" y="140"/>
                    </a:lnTo>
                    <a:lnTo>
                      <a:pt x="37" y="139"/>
                    </a:lnTo>
                    <a:lnTo>
                      <a:pt x="37" y="140"/>
                    </a:lnTo>
                    <a:lnTo>
                      <a:pt x="40" y="140"/>
                    </a:lnTo>
                    <a:lnTo>
                      <a:pt x="40" y="143"/>
                    </a:lnTo>
                    <a:lnTo>
                      <a:pt x="43" y="143"/>
                    </a:lnTo>
                    <a:lnTo>
                      <a:pt x="45" y="148"/>
                    </a:lnTo>
                    <a:lnTo>
                      <a:pt x="57" y="160"/>
                    </a:lnTo>
                    <a:lnTo>
                      <a:pt x="59" y="163"/>
                    </a:lnTo>
                    <a:lnTo>
                      <a:pt x="62" y="172"/>
                    </a:lnTo>
                    <a:lnTo>
                      <a:pt x="70" y="168"/>
                    </a:lnTo>
                    <a:lnTo>
                      <a:pt x="72" y="164"/>
                    </a:lnTo>
                    <a:lnTo>
                      <a:pt x="72" y="161"/>
                    </a:lnTo>
                    <a:lnTo>
                      <a:pt x="69" y="153"/>
                    </a:lnTo>
                    <a:lnTo>
                      <a:pt x="64" y="148"/>
                    </a:lnTo>
                    <a:lnTo>
                      <a:pt x="61" y="150"/>
                    </a:lnTo>
                    <a:lnTo>
                      <a:pt x="57" y="148"/>
                    </a:lnTo>
                    <a:lnTo>
                      <a:pt x="56" y="143"/>
                    </a:lnTo>
                    <a:lnTo>
                      <a:pt x="57" y="139"/>
                    </a:lnTo>
                    <a:lnTo>
                      <a:pt x="56" y="132"/>
                    </a:lnTo>
                    <a:lnTo>
                      <a:pt x="56" y="127"/>
                    </a:lnTo>
                    <a:lnTo>
                      <a:pt x="53" y="123"/>
                    </a:lnTo>
                    <a:lnTo>
                      <a:pt x="54" y="113"/>
                    </a:lnTo>
                    <a:lnTo>
                      <a:pt x="53" y="106"/>
                    </a:lnTo>
                    <a:lnTo>
                      <a:pt x="50" y="103"/>
                    </a:lnTo>
                    <a:lnTo>
                      <a:pt x="50" y="108"/>
                    </a:lnTo>
                    <a:lnTo>
                      <a:pt x="48" y="106"/>
                    </a:lnTo>
                    <a:lnTo>
                      <a:pt x="48" y="100"/>
                    </a:lnTo>
                    <a:lnTo>
                      <a:pt x="45" y="97"/>
                    </a:lnTo>
                    <a:lnTo>
                      <a:pt x="45" y="92"/>
                    </a:lnTo>
                    <a:lnTo>
                      <a:pt x="40" y="86"/>
                    </a:lnTo>
                    <a:lnTo>
                      <a:pt x="42" y="76"/>
                    </a:lnTo>
                    <a:lnTo>
                      <a:pt x="38" y="74"/>
                    </a:lnTo>
                    <a:lnTo>
                      <a:pt x="38" y="68"/>
                    </a:lnTo>
                    <a:lnTo>
                      <a:pt x="34" y="68"/>
                    </a:lnTo>
                    <a:lnTo>
                      <a:pt x="34" y="60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24" y="45"/>
                    </a:lnTo>
                    <a:lnTo>
                      <a:pt x="27" y="31"/>
                    </a:lnTo>
                    <a:lnTo>
                      <a:pt x="26" y="28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09" name="Freeform 16"/>
              <p:cNvSpPr/>
              <p:nvPr/>
            </p:nvSpPr>
            <p:spPr>
              <a:xfrm>
                <a:off x="1279440" y="1871640"/>
                <a:ext cx="159840" cy="26640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266400"/>
                  <a:gd name="textAreaBottom" fmla="*/ 266760 h 266400"/>
                  <a:gd name="GluePoint1X" fmla="*/ 90 w 101"/>
                  <a:gd name="GluePoint1Y" fmla="*/ 148 h 168"/>
                  <a:gd name="GluePoint2X" fmla="*/ 101 w 101"/>
                  <a:gd name="GluePoint2Y" fmla="*/ 135 h 168"/>
                  <a:gd name="GluePoint3X" fmla="*/ 98 w 101"/>
                  <a:gd name="GluePoint3Y" fmla="*/ 123 h 168"/>
                  <a:gd name="GluePoint4X" fmla="*/ 76 w 101"/>
                  <a:gd name="GluePoint4Y" fmla="*/ 92 h 168"/>
                  <a:gd name="GluePoint5X" fmla="*/ 58 w 101"/>
                  <a:gd name="GluePoint5Y" fmla="*/ 65 h 168"/>
                  <a:gd name="GluePoint6X" fmla="*/ 62 w 101"/>
                  <a:gd name="GluePoint6Y" fmla="*/ 31 h 168"/>
                  <a:gd name="GluePoint7X" fmla="*/ 77 w 101"/>
                  <a:gd name="GluePoint7Y" fmla="*/ 0 h 168"/>
                  <a:gd name="GluePoint8X" fmla="*/ 47 w 101"/>
                  <a:gd name="GluePoint8Y" fmla="*/ 0 h 168"/>
                  <a:gd name="GluePoint9X" fmla="*/ 20 w 101"/>
                  <a:gd name="GluePoint9Y" fmla="*/ 0 h 168"/>
                  <a:gd name="GluePoint10X" fmla="*/ 11 w 101"/>
                  <a:gd name="GluePoint10Y" fmla="*/ 21 h 168"/>
                  <a:gd name="GluePoint11X" fmla="*/ 3 w 101"/>
                  <a:gd name="GluePoint11Y" fmla="*/ 28 h 168"/>
                  <a:gd name="GluePoint12X" fmla="*/ 3 w 101"/>
                  <a:gd name="GluePoint12Y" fmla="*/ 45 h 168"/>
                  <a:gd name="GluePoint13X" fmla="*/ 4 w 101"/>
                  <a:gd name="GluePoint13Y" fmla="*/ 65 h 168"/>
                  <a:gd name="GluePoint14X" fmla="*/ 4 w 101"/>
                  <a:gd name="GluePoint14Y" fmla="*/ 71 h 168"/>
                  <a:gd name="GluePoint15X" fmla="*/ 11 w 101"/>
                  <a:gd name="GluePoint15Y" fmla="*/ 68 h 168"/>
                  <a:gd name="GluePoint16X" fmla="*/ 11 w 101"/>
                  <a:gd name="GluePoint16Y" fmla="*/ 71 h 168"/>
                  <a:gd name="GluePoint17X" fmla="*/ 8 w 101"/>
                  <a:gd name="GluePoint17Y" fmla="*/ 74 h 168"/>
                  <a:gd name="GluePoint18X" fmla="*/ 6 w 101"/>
                  <a:gd name="GluePoint18Y" fmla="*/ 87 h 168"/>
                  <a:gd name="GluePoint19X" fmla="*/ 9 w 101"/>
                  <a:gd name="GluePoint19Y" fmla="*/ 90 h 168"/>
                  <a:gd name="GluePoint20X" fmla="*/ 6 w 101"/>
                  <a:gd name="GluePoint20Y" fmla="*/ 95 h 168"/>
                  <a:gd name="GluePoint21X" fmla="*/ 12 w 101"/>
                  <a:gd name="GluePoint21Y" fmla="*/ 116 h 168"/>
                  <a:gd name="GluePoint22X" fmla="*/ 14 w 101"/>
                  <a:gd name="GluePoint22Y" fmla="*/ 121 h 168"/>
                  <a:gd name="GluePoint23X" fmla="*/ 20 w 101"/>
                  <a:gd name="GluePoint23Y" fmla="*/ 134 h 168"/>
                  <a:gd name="GluePoint24X" fmla="*/ 33 w 101"/>
                  <a:gd name="GluePoint24Y" fmla="*/ 140 h 168"/>
                  <a:gd name="GluePoint25X" fmla="*/ 36 w 101"/>
                  <a:gd name="GluePoint25Y" fmla="*/ 140 h 168"/>
                  <a:gd name="GluePoint26X" fmla="*/ 43 w 101"/>
                  <a:gd name="GluePoint26Y" fmla="*/ 147 h 168"/>
                  <a:gd name="GluePoint27X" fmla="*/ 49 w 101"/>
                  <a:gd name="GluePoint27Y" fmla="*/ 158 h 168"/>
                  <a:gd name="GluePoint28X" fmla="*/ 60 w 101"/>
                  <a:gd name="GluePoint28Y" fmla="*/ 166 h 168"/>
                  <a:gd name="GluePoint29X" fmla="*/ 81 w 101"/>
                  <a:gd name="GluePoint29Y" fmla="*/ 164 h 168"/>
                  <a:gd name="GluePoint30X" fmla="*/ 85 w 101"/>
                  <a:gd name="GluePoint30Y" fmla="*/ 163 h 168"/>
                  <a:gd name="GluePoint31X" fmla="*/ 87 w 101"/>
                  <a:gd name="GluePoint31Y" fmla="*/ 158 h 168"/>
                  <a:gd name="GluePoint32X" fmla="*/ 85 w 101"/>
                  <a:gd name="GluePoint32Y" fmla="*/ 151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01" h="168">
                    <a:moveTo>
                      <a:pt x="85" y="151"/>
                    </a:moveTo>
                    <a:lnTo>
                      <a:pt x="90" y="148"/>
                    </a:lnTo>
                    <a:lnTo>
                      <a:pt x="93" y="142"/>
                    </a:lnTo>
                    <a:lnTo>
                      <a:pt x="101" y="135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89" y="110"/>
                    </a:lnTo>
                    <a:lnTo>
                      <a:pt x="76" y="92"/>
                    </a:lnTo>
                    <a:lnTo>
                      <a:pt x="68" y="78"/>
                    </a:lnTo>
                    <a:lnTo>
                      <a:pt x="58" y="65"/>
                    </a:lnTo>
                    <a:lnTo>
                      <a:pt x="50" y="52"/>
                    </a:lnTo>
                    <a:lnTo>
                      <a:pt x="62" y="31"/>
                    </a:lnTo>
                    <a:lnTo>
                      <a:pt x="70" y="15"/>
                    </a:lnTo>
                    <a:lnTo>
                      <a:pt x="77" y="0"/>
                    </a:lnTo>
                    <a:lnTo>
                      <a:pt x="63" y="0"/>
                    </a:lnTo>
                    <a:lnTo>
                      <a:pt x="47" y="0"/>
                    </a:lnTo>
                    <a:lnTo>
                      <a:pt x="31" y="0"/>
                    </a:lnTo>
                    <a:lnTo>
                      <a:pt x="20" y="0"/>
                    </a:lnTo>
                    <a:lnTo>
                      <a:pt x="17" y="10"/>
                    </a:lnTo>
                    <a:lnTo>
                      <a:pt x="11" y="21"/>
                    </a:lnTo>
                    <a:lnTo>
                      <a:pt x="4" y="26"/>
                    </a:lnTo>
                    <a:lnTo>
                      <a:pt x="3" y="28"/>
                    </a:lnTo>
                    <a:lnTo>
                      <a:pt x="4" y="41"/>
                    </a:lnTo>
                    <a:lnTo>
                      <a:pt x="3" y="45"/>
                    </a:lnTo>
                    <a:lnTo>
                      <a:pt x="0" y="55"/>
                    </a:lnTo>
                    <a:lnTo>
                      <a:pt x="4" y="65"/>
                    </a:lnTo>
                    <a:lnTo>
                      <a:pt x="3" y="68"/>
                    </a:lnTo>
                    <a:lnTo>
                      <a:pt x="4" y="71"/>
                    </a:lnTo>
                    <a:lnTo>
                      <a:pt x="8" y="71"/>
                    </a:lnTo>
                    <a:lnTo>
                      <a:pt x="11" y="68"/>
                    </a:lnTo>
                    <a:lnTo>
                      <a:pt x="17" y="68"/>
                    </a:lnTo>
                    <a:lnTo>
                      <a:pt x="11" y="71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4" y="86"/>
                    </a:lnTo>
                    <a:lnTo>
                      <a:pt x="6" y="87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8" y="94"/>
                    </a:lnTo>
                    <a:lnTo>
                      <a:pt x="6" y="95"/>
                    </a:lnTo>
                    <a:lnTo>
                      <a:pt x="4" y="100"/>
                    </a:lnTo>
                    <a:lnTo>
                      <a:pt x="12" y="116"/>
                    </a:lnTo>
                    <a:lnTo>
                      <a:pt x="12" y="118"/>
                    </a:lnTo>
                    <a:lnTo>
                      <a:pt x="14" y="121"/>
                    </a:lnTo>
                    <a:lnTo>
                      <a:pt x="11" y="131"/>
                    </a:lnTo>
                    <a:lnTo>
                      <a:pt x="20" y="134"/>
                    </a:lnTo>
                    <a:lnTo>
                      <a:pt x="23" y="134"/>
                    </a:lnTo>
                    <a:lnTo>
                      <a:pt x="33" y="140"/>
                    </a:lnTo>
                    <a:lnTo>
                      <a:pt x="35" y="139"/>
                    </a:lnTo>
                    <a:lnTo>
                      <a:pt x="36" y="140"/>
                    </a:lnTo>
                    <a:lnTo>
                      <a:pt x="38" y="145"/>
                    </a:lnTo>
                    <a:lnTo>
                      <a:pt x="43" y="147"/>
                    </a:lnTo>
                    <a:lnTo>
                      <a:pt x="47" y="155"/>
                    </a:lnTo>
                    <a:lnTo>
                      <a:pt x="49" y="158"/>
                    </a:lnTo>
                    <a:lnTo>
                      <a:pt x="47" y="168"/>
                    </a:lnTo>
                    <a:lnTo>
                      <a:pt x="60" y="166"/>
                    </a:lnTo>
                    <a:lnTo>
                      <a:pt x="70" y="164"/>
                    </a:lnTo>
                    <a:lnTo>
                      <a:pt x="81" y="164"/>
                    </a:lnTo>
                    <a:lnTo>
                      <a:pt x="82" y="163"/>
                    </a:lnTo>
                    <a:lnTo>
                      <a:pt x="85" y="163"/>
                    </a:lnTo>
                    <a:lnTo>
                      <a:pt x="87" y="160"/>
                    </a:lnTo>
                    <a:lnTo>
                      <a:pt x="87" y="158"/>
                    </a:lnTo>
                    <a:lnTo>
                      <a:pt x="84" y="156"/>
                    </a:lnTo>
                    <a:lnTo>
                      <a:pt x="85" y="15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10" name="Freeform 17"/>
              <p:cNvSpPr/>
              <p:nvPr/>
            </p:nvSpPr>
            <p:spPr>
              <a:xfrm>
                <a:off x="1469880" y="1871640"/>
                <a:ext cx="161640" cy="1378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137880"/>
                  <a:gd name="textAreaBottom" fmla="*/ 138240 h 137880"/>
                  <a:gd name="GluePoint1X" fmla="*/ 50 w 102"/>
                  <a:gd name="GluePoint1Y" fmla="*/ 0 h 87"/>
                  <a:gd name="GluePoint2X" fmla="*/ 83 w 102"/>
                  <a:gd name="GluePoint2Y" fmla="*/ 0 h 87"/>
                  <a:gd name="GluePoint3X" fmla="*/ 73 w 102"/>
                  <a:gd name="GluePoint3Y" fmla="*/ 18 h 87"/>
                  <a:gd name="GluePoint4X" fmla="*/ 88 w 102"/>
                  <a:gd name="GluePoint4Y" fmla="*/ 18 h 87"/>
                  <a:gd name="GluePoint5X" fmla="*/ 102 w 102"/>
                  <a:gd name="GluePoint5Y" fmla="*/ 18 h 87"/>
                  <a:gd name="GluePoint6X" fmla="*/ 91 w 102"/>
                  <a:gd name="GluePoint6Y" fmla="*/ 41 h 87"/>
                  <a:gd name="GluePoint7X" fmla="*/ 80 w 102"/>
                  <a:gd name="GluePoint7Y" fmla="*/ 68 h 87"/>
                  <a:gd name="GluePoint8X" fmla="*/ 72 w 102"/>
                  <a:gd name="GluePoint8Y" fmla="*/ 87 h 87"/>
                  <a:gd name="GluePoint9X" fmla="*/ 59 w 102"/>
                  <a:gd name="GluePoint9Y" fmla="*/ 87 h 87"/>
                  <a:gd name="GluePoint10X" fmla="*/ 45 w 102"/>
                  <a:gd name="GluePoint10Y" fmla="*/ 87 h 87"/>
                  <a:gd name="GluePoint11X" fmla="*/ 27 w 102"/>
                  <a:gd name="GluePoint11Y" fmla="*/ 87 h 87"/>
                  <a:gd name="GluePoint12X" fmla="*/ 11 w 102"/>
                  <a:gd name="GluePoint12Y" fmla="*/ 87 h 87"/>
                  <a:gd name="GluePoint13X" fmla="*/ 0 w 102"/>
                  <a:gd name="GluePoint13Y" fmla="*/ 87 h 87"/>
                  <a:gd name="GluePoint14X" fmla="*/ 10 w 102"/>
                  <a:gd name="GluePoint14Y" fmla="*/ 68 h 87"/>
                  <a:gd name="GluePoint15X" fmla="*/ 19 w 102"/>
                  <a:gd name="GluePoint15Y" fmla="*/ 42 h 87"/>
                  <a:gd name="GluePoint16X" fmla="*/ 31 w 102"/>
                  <a:gd name="GluePoint16Y" fmla="*/ 20 h 87"/>
                  <a:gd name="GluePoint17X" fmla="*/ 40 w 102"/>
                  <a:gd name="GluePoint17Y" fmla="*/ 0 h 87"/>
                  <a:gd name="GluePoint18X" fmla="*/ 50 w 102"/>
                  <a:gd name="GluePoint18Y" fmla="*/ 0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02" h="87">
                    <a:moveTo>
                      <a:pt x="50" y="0"/>
                    </a:moveTo>
                    <a:lnTo>
                      <a:pt x="83" y="0"/>
                    </a:lnTo>
                    <a:lnTo>
                      <a:pt x="73" y="18"/>
                    </a:lnTo>
                    <a:lnTo>
                      <a:pt x="88" y="18"/>
                    </a:lnTo>
                    <a:lnTo>
                      <a:pt x="102" y="18"/>
                    </a:lnTo>
                    <a:lnTo>
                      <a:pt x="91" y="41"/>
                    </a:lnTo>
                    <a:lnTo>
                      <a:pt x="80" y="68"/>
                    </a:lnTo>
                    <a:lnTo>
                      <a:pt x="72" y="87"/>
                    </a:lnTo>
                    <a:lnTo>
                      <a:pt x="59" y="87"/>
                    </a:lnTo>
                    <a:lnTo>
                      <a:pt x="45" y="87"/>
                    </a:lnTo>
                    <a:lnTo>
                      <a:pt x="27" y="87"/>
                    </a:lnTo>
                    <a:lnTo>
                      <a:pt x="11" y="87"/>
                    </a:lnTo>
                    <a:lnTo>
                      <a:pt x="0" y="87"/>
                    </a:lnTo>
                    <a:lnTo>
                      <a:pt x="10" y="68"/>
                    </a:lnTo>
                    <a:lnTo>
                      <a:pt x="19" y="42"/>
                    </a:lnTo>
                    <a:lnTo>
                      <a:pt x="31" y="20"/>
                    </a:lnTo>
                    <a:lnTo>
                      <a:pt x="4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11" name="Freeform 18"/>
              <p:cNvSpPr/>
              <p:nvPr/>
            </p:nvSpPr>
            <p:spPr>
              <a:xfrm>
                <a:off x="1359000" y="1871640"/>
                <a:ext cx="174240" cy="194760"/>
              </a:xfrm>
              <a:custGeom>
                <a:avLst/>
                <a:gdLst>
                  <a:gd name="textAreaLeft" fmla="*/ 0 w 174240"/>
                  <a:gd name="textAreaRight" fmla="*/ 174600 w 174240"/>
                  <a:gd name="textAreaTop" fmla="*/ 0 h 194760"/>
                  <a:gd name="textAreaBottom" fmla="*/ 195120 h 194760"/>
                  <a:gd name="GluePoint1X" fmla="*/ 39 w 110"/>
                  <a:gd name="GluePoint1Y" fmla="*/ 110 h 123"/>
                  <a:gd name="GluePoint2X" fmla="*/ 26 w 110"/>
                  <a:gd name="GluePoint2Y" fmla="*/ 92 h 123"/>
                  <a:gd name="GluePoint3X" fmla="*/ 18 w 110"/>
                  <a:gd name="GluePoint3Y" fmla="*/ 78 h 123"/>
                  <a:gd name="GluePoint4X" fmla="*/ 8 w 110"/>
                  <a:gd name="GluePoint4Y" fmla="*/ 65 h 123"/>
                  <a:gd name="GluePoint5X" fmla="*/ 0 w 110"/>
                  <a:gd name="GluePoint5Y" fmla="*/ 52 h 123"/>
                  <a:gd name="GluePoint6X" fmla="*/ 12 w 110"/>
                  <a:gd name="GluePoint6Y" fmla="*/ 31 h 123"/>
                  <a:gd name="GluePoint7X" fmla="*/ 20 w 110"/>
                  <a:gd name="GluePoint7Y" fmla="*/ 15 h 123"/>
                  <a:gd name="GluePoint8X" fmla="*/ 27 w 110"/>
                  <a:gd name="GluePoint8Y" fmla="*/ 0 h 123"/>
                  <a:gd name="GluePoint9X" fmla="*/ 40 w 110"/>
                  <a:gd name="GluePoint9Y" fmla="*/ 0 h 123"/>
                  <a:gd name="GluePoint10X" fmla="*/ 54 w 110"/>
                  <a:gd name="GluePoint10Y" fmla="*/ 0 h 123"/>
                  <a:gd name="GluePoint11X" fmla="*/ 69 w 110"/>
                  <a:gd name="GluePoint11Y" fmla="*/ 0 h 123"/>
                  <a:gd name="GluePoint12X" fmla="*/ 81 w 110"/>
                  <a:gd name="GluePoint12Y" fmla="*/ 0 h 123"/>
                  <a:gd name="GluePoint13X" fmla="*/ 96 w 110"/>
                  <a:gd name="GluePoint13Y" fmla="*/ 0 h 123"/>
                  <a:gd name="GluePoint14X" fmla="*/ 110 w 110"/>
                  <a:gd name="GluePoint14Y" fmla="*/ 0 h 123"/>
                  <a:gd name="GluePoint15X" fmla="*/ 101 w 110"/>
                  <a:gd name="GluePoint15Y" fmla="*/ 20 h 123"/>
                  <a:gd name="GluePoint16X" fmla="*/ 89 w 110"/>
                  <a:gd name="GluePoint16Y" fmla="*/ 42 h 123"/>
                  <a:gd name="GluePoint17X" fmla="*/ 80 w 110"/>
                  <a:gd name="GluePoint17Y" fmla="*/ 68 h 123"/>
                  <a:gd name="GluePoint18X" fmla="*/ 66 w 110"/>
                  <a:gd name="GluePoint18Y" fmla="*/ 102 h 123"/>
                  <a:gd name="GluePoint19X" fmla="*/ 62 w 110"/>
                  <a:gd name="GluePoint19Y" fmla="*/ 105 h 123"/>
                  <a:gd name="GluePoint20X" fmla="*/ 58 w 110"/>
                  <a:gd name="GluePoint20Y" fmla="*/ 103 h 123"/>
                  <a:gd name="GluePoint21X" fmla="*/ 53 w 110"/>
                  <a:gd name="GluePoint21Y" fmla="*/ 106 h 123"/>
                  <a:gd name="GluePoint22X" fmla="*/ 51 w 110"/>
                  <a:gd name="GluePoint22Y" fmla="*/ 116 h 123"/>
                  <a:gd name="GluePoint23X" fmla="*/ 48 w 110"/>
                  <a:gd name="GluePoint23Y" fmla="*/ 123 h 123"/>
                  <a:gd name="GluePoint24X" fmla="*/ 39 w 110"/>
                  <a:gd name="GluePoint24Y" fmla="*/ 110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110" h="123">
                    <a:moveTo>
                      <a:pt x="39" y="110"/>
                    </a:moveTo>
                    <a:lnTo>
                      <a:pt x="26" y="92"/>
                    </a:lnTo>
                    <a:lnTo>
                      <a:pt x="18" y="78"/>
                    </a:lnTo>
                    <a:lnTo>
                      <a:pt x="8" y="65"/>
                    </a:lnTo>
                    <a:lnTo>
                      <a:pt x="0" y="52"/>
                    </a:lnTo>
                    <a:lnTo>
                      <a:pt x="12" y="31"/>
                    </a:lnTo>
                    <a:lnTo>
                      <a:pt x="20" y="15"/>
                    </a:lnTo>
                    <a:lnTo>
                      <a:pt x="27" y="0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69" y="0"/>
                    </a:lnTo>
                    <a:lnTo>
                      <a:pt x="81" y="0"/>
                    </a:lnTo>
                    <a:lnTo>
                      <a:pt x="96" y="0"/>
                    </a:lnTo>
                    <a:lnTo>
                      <a:pt x="110" y="0"/>
                    </a:lnTo>
                    <a:lnTo>
                      <a:pt x="101" y="20"/>
                    </a:lnTo>
                    <a:lnTo>
                      <a:pt x="89" y="42"/>
                    </a:lnTo>
                    <a:lnTo>
                      <a:pt x="80" y="68"/>
                    </a:lnTo>
                    <a:lnTo>
                      <a:pt x="66" y="102"/>
                    </a:lnTo>
                    <a:lnTo>
                      <a:pt x="62" y="105"/>
                    </a:lnTo>
                    <a:lnTo>
                      <a:pt x="58" y="103"/>
                    </a:lnTo>
                    <a:lnTo>
                      <a:pt x="53" y="106"/>
                    </a:lnTo>
                    <a:lnTo>
                      <a:pt x="51" y="116"/>
                    </a:lnTo>
                    <a:lnTo>
                      <a:pt x="48" y="123"/>
                    </a:lnTo>
                    <a:lnTo>
                      <a:pt x="39" y="1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12" name="Freeform 19"/>
              <p:cNvSpPr/>
              <p:nvPr/>
            </p:nvSpPr>
            <p:spPr>
              <a:xfrm>
                <a:off x="1311120" y="1757520"/>
                <a:ext cx="225000" cy="114120"/>
              </a:xfrm>
              <a:custGeom>
                <a:avLst/>
                <a:gdLst>
                  <a:gd name="textAreaLeft" fmla="*/ 0 w 225000"/>
                  <a:gd name="textAreaRight" fmla="*/ 225360 w 225000"/>
                  <a:gd name="textAreaTop" fmla="*/ 0 h 114120"/>
                  <a:gd name="textAreaBottom" fmla="*/ 114480 h 114120"/>
                  <a:gd name="GluePoint1X" fmla="*/ 84 w 142"/>
                  <a:gd name="GluePoint1Y" fmla="*/ 72 h 72"/>
                  <a:gd name="GluePoint2X" fmla="*/ 70 w 142"/>
                  <a:gd name="GluePoint2Y" fmla="*/ 72 h 72"/>
                  <a:gd name="GluePoint3X" fmla="*/ 57 w 142"/>
                  <a:gd name="GluePoint3Y" fmla="*/ 72 h 72"/>
                  <a:gd name="GluePoint4X" fmla="*/ 43 w 142"/>
                  <a:gd name="GluePoint4Y" fmla="*/ 72 h 72"/>
                  <a:gd name="GluePoint5X" fmla="*/ 27 w 142"/>
                  <a:gd name="GluePoint5Y" fmla="*/ 72 h 72"/>
                  <a:gd name="GluePoint6X" fmla="*/ 11 w 142"/>
                  <a:gd name="GluePoint6Y" fmla="*/ 72 h 72"/>
                  <a:gd name="GluePoint7X" fmla="*/ 0 w 142"/>
                  <a:gd name="GluePoint7Y" fmla="*/ 72 h 72"/>
                  <a:gd name="GluePoint8X" fmla="*/ 0 w 142"/>
                  <a:gd name="GluePoint8Y" fmla="*/ 66 h 72"/>
                  <a:gd name="GluePoint9X" fmla="*/ 5 w 142"/>
                  <a:gd name="GluePoint9Y" fmla="*/ 56 h 72"/>
                  <a:gd name="GluePoint10X" fmla="*/ 10 w 142"/>
                  <a:gd name="GluePoint10Y" fmla="*/ 51 h 72"/>
                  <a:gd name="GluePoint11X" fmla="*/ 15 w 142"/>
                  <a:gd name="GluePoint11Y" fmla="*/ 48 h 72"/>
                  <a:gd name="GluePoint12X" fmla="*/ 15 w 142"/>
                  <a:gd name="GluePoint12Y" fmla="*/ 45 h 72"/>
                  <a:gd name="GluePoint13X" fmla="*/ 24 w 142"/>
                  <a:gd name="GluePoint13Y" fmla="*/ 32 h 72"/>
                  <a:gd name="GluePoint14X" fmla="*/ 46 w 142"/>
                  <a:gd name="GluePoint14Y" fmla="*/ 0 h 72"/>
                  <a:gd name="GluePoint15X" fmla="*/ 54 w 142"/>
                  <a:gd name="GluePoint15Y" fmla="*/ 0 h 72"/>
                  <a:gd name="GluePoint16X" fmla="*/ 57 w 142"/>
                  <a:gd name="GluePoint16Y" fmla="*/ 2 h 72"/>
                  <a:gd name="GluePoint17X" fmla="*/ 56 w 142"/>
                  <a:gd name="GluePoint17Y" fmla="*/ 10 h 72"/>
                  <a:gd name="GluePoint18X" fmla="*/ 61 w 142"/>
                  <a:gd name="GluePoint18Y" fmla="*/ 10 h 72"/>
                  <a:gd name="GluePoint19X" fmla="*/ 69 w 142"/>
                  <a:gd name="GluePoint19Y" fmla="*/ 8 h 72"/>
                  <a:gd name="GluePoint20X" fmla="*/ 75 w 142"/>
                  <a:gd name="GluePoint20Y" fmla="*/ 8 h 72"/>
                  <a:gd name="GluePoint21X" fmla="*/ 77 w 142"/>
                  <a:gd name="GluePoint21Y" fmla="*/ 10 h 72"/>
                  <a:gd name="GluePoint22X" fmla="*/ 84 w 142"/>
                  <a:gd name="GluePoint22Y" fmla="*/ 8 h 72"/>
                  <a:gd name="GluePoint23X" fmla="*/ 91 w 142"/>
                  <a:gd name="GluePoint23Y" fmla="*/ 8 h 72"/>
                  <a:gd name="GluePoint24X" fmla="*/ 102 w 142"/>
                  <a:gd name="GluePoint24Y" fmla="*/ 5 h 72"/>
                  <a:gd name="GluePoint25X" fmla="*/ 110 w 142"/>
                  <a:gd name="GluePoint25Y" fmla="*/ 3 h 72"/>
                  <a:gd name="GluePoint26X" fmla="*/ 126 w 142"/>
                  <a:gd name="GluePoint26Y" fmla="*/ 3 h 72"/>
                  <a:gd name="GluePoint27X" fmla="*/ 138 w 142"/>
                  <a:gd name="GluePoint27Y" fmla="*/ 3 h 72"/>
                  <a:gd name="GluePoint28X" fmla="*/ 138 w 142"/>
                  <a:gd name="GluePoint28Y" fmla="*/ 6 h 72"/>
                  <a:gd name="GluePoint29X" fmla="*/ 142 w 142"/>
                  <a:gd name="GluePoint29Y" fmla="*/ 6 h 72"/>
                  <a:gd name="GluePoint30X" fmla="*/ 140 w 142"/>
                  <a:gd name="GluePoint30Y" fmla="*/ 10 h 72"/>
                  <a:gd name="GluePoint31X" fmla="*/ 127 w 142"/>
                  <a:gd name="GluePoint31Y" fmla="*/ 22 h 72"/>
                  <a:gd name="GluePoint32X" fmla="*/ 119 w 142"/>
                  <a:gd name="GluePoint32Y" fmla="*/ 29 h 72"/>
                  <a:gd name="GluePoint33X" fmla="*/ 118 w 142"/>
                  <a:gd name="GluePoint33Y" fmla="*/ 32 h 72"/>
                  <a:gd name="GluePoint34X" fmla="*/ 121 w 142"/>
                  <a:gd name="GluePoint34Y" fmla="*/ 34 h 72"/>
                  <a:gd name="GluePoint35X" fmla="*/ 116 w 142"/>
                  <a:gd name="GluePoint35Y" fmla="*/ 40 h 72"/>
                  <a:gd name="GluePoint36X" fmla="*/ 107 w 142"/>
                  <a:gd name="GluePoint36Y" fmla="*/ 56 h 72"/>
                  <a:gd name="GluePoint37X" fmla="*/ 99 w 142"/>
                  <a:gd name="GluePoint37Y" fmla="*/ 72 h 72"/>
                  <a:gd name="GluePoint38X" fmla="*/ 84 w 142"/>
                  <a:gd name="GluePoint38Y" fmla="*/ 72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42" h="72">
                    <a:moveTo>
                      <a:pt x="84" y="72"/>
                    </a:moveTo>
                    <a:lnTo>
                      <a:pt x="70" y="72"/>
                    </a:lnTo>
                    <a:lnTo>
                      <a:pt x="57" y="72"/>
                    </a:lnTo>
                    <a:lnTo>
                      <a:pt x="43" y="72"/>
                    </a:lnTo>
                    <a:lnTo>
                      <a:pt x="27" y="72"/>
                    </a:lnTo>
                    <a:lnTo>
                      <a:pt x="11" y="72"/>
                    </a:lnTo>
                    <a:lnTo>
                      <a:pt x="0" y="72"/>
                    </a:lnTo>
                    <a:lnTo>
                      <a:pt x="0" y="66"/>
                    </a:lnTo>
                    <a:lnTo>
                      <a:pt x="5" y="56"/>
                    </a:lnTo>
                    <a:lnTo>
                      <a:pt x="10" y="51"/>
                    </a:lnTo>
                    <a:lnTo>
                      <a:pt x="15" y="48"/>
                    </a:lnTo>
                    <a:lnTo>
                      <a:pt x="15" y="45"/>
                    </a:lnTo>
                    <a:lnTo>
                      <a:pt x="24" y="32"/>
                    </a:lnTo>
                    <a:lnTo>
                      <a:pt x="46" y="0"/>
                    </a:lnTo>
                    <a:lnTo>
                      <a:pt x="54" y="0"/>
                    </a:lnTo>
                    <a:lnTo>
                      <a:pt x="57" y="2"/>
                    </a:lnTo>
                    <a:lnTo>
                      <a:pt x="56" y="10"/>
                    </a:lnTo>
                    <a:lnTo>
                      <a:pt x="61" y="10"/>
                    </a:lnTo>
                    <a:lnTo>
                      <a:pt x="69" y="8"/>
                    </a:lnTo>
                    <a:lnTo>
                      <a:pt x="75" y="8"/>
                    </a:lnTo>
                    <a:lnTo>
                      <a:pt x="77" y="10"/>
                    </a:lnTo>
                    <a:lnTo>
                      <a:pt x="84" y="8"/>
                    </a:lnTo>
                    <a:lnTo>
                      <a:pt x="91" y="8"/>
                    </a:lnTo>
                    <a:lnTo>
                      <a:pt x="102" y="5"/>
                    </a:lnTo>
                    <a:lnTo>
                      <a:pt x="110" y="3"/>
                    </a:lnTo>
                    <a:lnTo>
                      <a:pt x="126" y="3"/>
                    </a:lnTo>
                    <a:lnTo>
                      <a:pt x="138" y="3"/>
                    </a:lnTo>
                    <a:lnTo>
                      <a:pt x="138" y="6"/>
                    </a:lnTo>
                    <a:lnTo>
                      <a:pt x="142" y="6"/>
                    </a:lnTo>
                    <a:lnTo>
                      <a:pt x="140" y="10"/>
                    </a:lnTo>
                    <a:lnTo>
                      <a:pt x="127" y="22"/>
                    </a:lnTo>
                    <a:lnTo>
                      <a:pt x="119" y="29"/>
                    </a:lnTo>
                    <a:lnTo>
                      <a:pt x="118" y="32"/>
                    </a:lnTo>
                    <a:lnTo>
                      <a:pt x="121" y="34"/>
                    </a:lnTo>
                    <a:lnTo>
                      <a:pt x="116" y="40"/>
                    </a:lnTo>
                    <a:lnTo>
                      <a:pt x="107" y="56"/>
                    </a:lnTo>
                    <a:lnTo>
                      <a:pt x="99" y="72"/>
                    </a:lnTo>
                    <a:lnTo>
                      <a:pt x="84" y="7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13" name="Freeform 20"/>
              <p:cNvSpPr/>
              <p:nvPr/>
            </p:nvSpPr>
            <p:spPr>
              <a:xfrm>
                <a:off x="1468440" y="1681200"/>
                <a:ext cx="167760" cy="19008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190080"/>
                  <a:gd name="textAreaBottom" fmla="*/ 190440 h 190080"/>
                  <a:gd name="GluePoint1X" fmla="*/ 12 w 106"/>
                  <a:gd name="GluePoint1Y" fmla="*/ 120 h 120"/>
                  <a:gd name="GluePoint2X" fmla="*/ 27 w 106"/>
                  <a:gd name="GluePoint2Y" fmla="*/ 120 h 120"/>
                  <a:gd name="GluePoint3X" fmla="*/ 84 w 106"/>
                  <a:gd name="GluePoint3Y" fmla="*/ 120 h 120"/>
                  <a:gd name="GluePoint4X" fmla="*/ 95 w 106"/>
                  <a:gd name="GluePoint4Y" fmla="*/ 98 h 120"/>
                  <a:gd name="GluePoint5X" fmla="*/ 106 w 106"/>
                  <a:gd name="GluePoint5Y" fmla="*/ 77 h 120"/>
                  <a:gd name="GluePoint6X" fmla="*/ 103 w 106"/>
                  <a:gd name="GluePoint6Y" fmla="*/ 72 h 120"/>
                  <a:gd name="GluePoint7X" fmla="*/ 101 w 106"/>
                  <a:gd name="GluePoint7Y" fmla="*/ 74 h 120"/>
                  <a:gd name="GluePoint8X" fmla="*/ 100 w 106"/>
                  <a:gd name="GluePoint8Y" fmla="*/ 75 h 120"/>
                  <a:gd name="GluePoint9X" fmla="*/ 90 w 106"/>
                  <a:gd name="GluePoint9Y" fmla="*/ 75 h 120"/>
                  <a:gd name="GluePoint10X" fmla="*/ 87 w 106"/>
                  <a:gd name="GluePoint10Y" fmla="*/ 77 h 120"/>
                  <a:gd name="GluePoint11X" fmla="*/ 82 w 106"/>
                  <a:gd name="GluePoint11Y" fmla="*/ 77 h 120"/>
                  <a:gd name="GluePoint12X" fmla="*/ 79 w 106"/>
                  <a:gd name="GluePoint12Y" fmla="*/ 79 h 120"/>
                  <a:gd name="GluePoint13X" fmla="*/ 78 w 106"/>
                  <a:gd name="GluePoint13Y" fmla="*/ 77 h 120"/>
                  <a:gd name="GluePoint14X" fmla="*/ 79 w 106"/>
                  <a:gd name="GluePoint14Y" fmla="*/ 72 h 120"/>
                  <a:gd name="GluePoint15X" fmla="*/ 76 w 106"/>
                  <a:gd name="GluePoint15Y" fmla="*/ 70 h 120"/>
                  <a:gd name="GluePoint16X" fmla="*/ 78 w 106"/>
                  <a:gd name="GluePoint16Y" fmla="*/ 67 h 120"/>
                  <a:gd name="GluePoint17X" fmla="*/ 76 w 106"/>
                  <a:gd name="GluePoint17Y" fmla="*/ 62 h 120"/>
                  <a:gd name="GluePoint18X" fmla="*/ 78 w 106"/>
                  <a:gd name="GluePoint18Y" fmla="*/ 58 h 120"/>
                  <a:gd name="GluePoint19X" fmla="*/ 76 w 106"/>
                  <a:gd name="GluePoint19Y" fmla="*/ 56 h 120"/>
                  <a:gd name="GluePoint20X" fmla="*/ 70 w 106"/>
                  <a:gd name="GluePoint20Y" fmla="*/ 59 h 120"/>
                  <a:gd name="GluePoint21X" fmla="*/ 68 w 106"/>
                  <a:gd name="GluePoint21Y" fmla="*/ 58 h 120"/>
                  <a:gd name="GluePoint22X" fmla="*/ 70 w 106"/>
                  <a:gd name="GluePoint22Y" fmla="*/ 56 h 120"/>
                  <a:gd name="GluePoint23X" fmla="*/ 70 w 106"/>
                  <a:gd name="GluePoint23Y" fmla="*/ 54 h 120"/>
                  <a:gd name="GluePoint24X" fmla="*/ 73 w 106"/>
                  <a:gd name="GluePoint24Y" fmla="*/ 53 h 120"/>
                  <a:gd name="GluePoint25X" fmla="*/ 74 w 106"/>
                  <a:gd name="GluePoint25Y" fmla="*/ 48 h 120"/>
                  <a:gd name="GluePoint26X" fmla="*/ 74 w 106"/>
                  <a:gd name="GluePoint26Y" fmla="*/ 48 h 120"/>
                  <a:gd name="GluePoint27X" fmla="*/ 81 w 106"/>
                  <a:gd name="GluePoint27Y" fmla="*/ 40 h 120"/>
                  <a:gd name="GluePoint28X" fmla="*/ 76 w 106"/>
                  <a:gd name="GluePoint28Y" fmla="*/ 38 h 120"/>
                  <a:gd name="GluePoint29X" fmla="*/ 73 w 106"/>
                  <a:gd name="GluePoint29Y" fmla="*/ 29 h 120"/>
                  <a:gd name="GluePoint30X" fmla="*/ 70 w 106"/>
                  <a:gd name="GluePoint30Y" fmla="*/ 27 h 120"/>
                  <a:gd name="GluePoint31X" fmla="*/ 71 w 106"/>
                  <a:gd name="GluePoint31Y" fmla="*/ 25 h 120"/>
                  <a:gd name="GluePoint32X" fmla="*/ 71 w 106"/>
                  <a:gd name="GluePoint32Y" fmla="*/ 24 h 120"/>
                  <a:gd name="GluePoint33X" fmla="*/ 73 w 106"/>
                  <a:gd name="GluePoint33Y" fmla="*/ 24 h 120"/>
                  <a:gd name="GluePoint34X" fmla="*/ 73 w 106"/>
                  <a:gd name="GluePoint34Y" fmla="*/ 22 h 120"/>
                  <a:gd name="GluePoint35X" fmla="*/ 71 w 106"/>
                  <a:gd name="GluePoint35Y" fmla="*/ 17 h 120"/>
                  <a:gd name="GluePoint36X" fmla="*/ 81 w 106"/>
                  <a:gd name="GluePoint36Y" fmla="*/ 0 h 120"/>
                  <a:gd name="GluePoint37X" fmla="*/ 68 w 106"/>
                  <a:gd name="GluePoint37Y" fmla="*/ 0 h 120"/>
                  <a:gd name="GluePoint38X" fmla="*/ 59 w 106"/>
                  <a:gd name="GluePoint38Y" fmla="*/ 14 h 120"/>
                  <a:gd name="GluePoint39X" fmla="*/ 51 w 106"/>
                  <a:gd name="GluePoint39Y" fmla="*/ 29 h 120"/>
                  <a:gd name="GluePoint40X" fmla="*/ 43 w 106"/>
                  <a:gd name="GluePoint40Y" fmla="*/ 43 h 120"/>
                  <a:gd name="GluePoint41X" fmla="*/ 41 w 106"/>
                  <a:gd name="GluePoint41Y" fmla="*/ 48 h 120"/>
                  <a:gd name="GluePoint42X" fmla="*/ 39 w 106"/>
                  <a:gd name="GluePoint42Y" fmla="*/ 51 h 120"/>
                  <a:gd name="GluePoint43X" fmla="*/ 39 w 106"/>
                  <a:gd name="GluePoint43Y" fmla="*/ 54 h 120"/>
                  <a:gd name="GluePoint44X" fmla="*/ 43 w 106"/>
                  <a:gd name="GluePoint44Y" fmla="*/ 54 h 120"/>
                  <a:gd name="GluePoint45X" fmla="*/ 41 w 106"/>
                  <a:gd name="GluePoint45Y" fmla="*/ 58 h 120"/>
                  <a:gd name="GluePoint46X" fmla="*/ 28 w 106"/>
                  <a:gd name="GluePoint46Y" fmla="*/ 70 h 120"/>
                  <a:gd name="GluePoint47X" fmla="*/ 20 w 106"/>
                  <a:gd name="GluePoint47Y" fmla="*/ 77 h 120"/>
                  <a:gd name="GluePoint48X" fmla="*/ 19 w 106"/>
                  <a:gd name="GluePoint48Y" fmla="*/ 80 h 120"/>
                  <a:gd name="GluePoint49X" fmla="*/ 22 w 106"/>
                  <a:gd name="GluePoint49Y" fmla="*/ 82 h 120"/>
                  <a:gd name="GluePoint50X" fmla="*/ 17 w 106"/>
                  <a:gd name="GluePoint50Y" fmla="*/ 88 h 120"/>
                  <a:gd name="GluePoint51X" fmla="*/ 8 w 106"/>
                  <a:gd name="GluePoint51Y" fmla="*/ 104 h 120"/>
                  <a:gd name="GluePoint52X" fmla="*/ 0 w 106"/>
                  <a:gd name="GluePoint52Y" fmla="*/ 120 h 120"/>
                  <a:gd name="GluePoint53X" fmla="*/ 12 w 106"/>
                  <a:gd name="GluePoint53Y" fmla="*/ 120 h 1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06" h="120">
                    <a:moveTo>
                      <a:pt x="12" y="120"/>
                    </a:moveTo>
                    <a:lnTo>
                      <a:pt x="27" y="120"/>
                    </a:lnTo>
                    <a:lnTo>
                      <a:pt x="84" y="120"/>
                    </a:lnTo>
                    <a:lnTo>
                      <a:pt x="95" y="98"/>
                    </a:lnTo>
                    <a:lnTo>
                      <a:pt x="106" y="77"/>
                    </a:lnTo>
                    <a:lnTo>
                      <a:pt x="103" y="72"/>
                    </a:lnTo>
                    <a:lnTo>
                      <a:pt x="101" y="74"/>
                    </a:lnTo>
                    <a:lnTo>
                      <a:pt x="100" y="75"/>
                    </a:lnTo>
                    <a:lnTo>
                      <a:pt x="90" y="75"/>
                    </a:lnTo>
                    <a:lnTo>
                      <a:pt x="87" y="77"/>
                    </a:lnTo>
                    <a:lnTo>
                      <a:pt x="82" y="77"/>
                    </a:lnTo>
                    <a:lnTo>
                      <a:pt x="79" y="79"/>
                    </a:lnTo>
                    <a:lnTo>
                      <a:pt x="78" y="77"/>
                    </a:lnTo>
                    <a:lnTo>
                      <a:pt x="79" y="72"/>
                    </a:lnTo>
                    <a:lnTo>
                      <a:pt x="76" y="70"/>
                    </a:lnTo>
                    <a:lnTo>
                      <a:pt x="78" y="67"/>
                    </a:lnTo>
                    <a:lnTo>
                      <a:pt x="76" y="62"/>
                    </a:lnTo>
                    <a:lnTo>
                      <a:pt x="78" y="58"/>
                    </a:lnTo>
                    <a:lnTo>
                      <a:pt x="76" y="56"/>
                    </a:lnTo>
                    <a:lnTo>
                      <a:pt x="70" y="59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0" y="54"/>
                    </a:lnTo>
                    <a:lnTo>
                      <a:pt x="73" y="53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81" y="40"/>
                    </a:lnTo>
                    <a:lnTo>
                      <a:pt x="76" y="38"/>
                    </a:lnTo>
                    <a:lnTo>
                      <a:pt x="73" y="29"/>
                    </a:lnTo>
                    <a:lnTo>
                      <a:pt x="70" y="27"/>
                    </a:lnTo>
                    <a:lnTo>
                      <a:pt x="71" y="25"/>
                    </a:lnTo>
                    <a:lnTo>
                      <a:pt x="71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1" y="17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59" y="14"/>
                    </a:lnTo>
                    <a:lnTo>
                      <a:pt x="51" y="29"/>
                    </a:lnTo>
                    <a:lnTo>
                      <a:pt x="43" y="43"/>
                    </a:lnTo>
                    <a:lnTo>
                      <a:pt x="41" y="48"/>
                    </a:lnTo>
                    <a:lnTo>
                      <a:pt x="39" y="51"/>
                    </a:lnTo>
                    <a:lnTo>
                      <a:pt x="39" y="54"/>
                    </a:lnTo>
                    <a:lnTo>
                      <a:pt x="43" y="54"/>
                    </a:lnTo>
                    <a:lnTo>
                      <a:pt x="41" y="58"/>
                    </a:lnTo>
                    <a:lnTo>
                      <a:pt x="28" y="70"/>
                    </a:lnTo>
                    <a:lnTo>
                      <a:pt x="20" y="77"/>
                    </a:lnTo>
                    <a:lnTo>
                      <a:pt x="19" y="80"/>
                    </a:lnTo>
                    <a:lnTo>
                      <a:pt x="22" y="82"/>
                    </a:lnTo>
                    <a:lnTo>
                      <a:pt x="17" y="88"/>
                    </a:lnTo>
                    <a:lnTo>
                      <a:pt x="8" y="104"/>
                    </a:lnTo>
                    <a:lnTo>
                      <a:pt x="0" y="120"/>
                    </a:lnTo>
                    <a:lnTo>
                      <a:pt x="12" y="12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14" name="Freeform 21"/>
              <p:cNvSpPr/>
              <p:nvPr/>
            </p:nvSpPr>
            <p:spPr>
              <a:xfrm>
                <a:off x="1384200" y="1681200"/>
                <a:ext cx="191880" cy="91800"/>
              </a:xfrm>
              <a:custGeom>
                <a:avLst/>
                <a:gdLst>
                  <a:gd name="textAreaLeft" fmla="*/ 0 w 191880"/>
                  <a:gd name="textAreaRight" fmla="*/ 192240 w 191880"/>
                  <a:gd name="textAreaTop" fmla="*/ 0 h 91800"/>
                  <a:gd name="textAreaBottom" fmla="*/ 92160 h 91800"/>
                  <a:gd name="GluePoint1X" fmla="*/ 61 w 121"/>
                  <a:gd name="GluePoint1Y" fmla="*/ 0 h 58"/>
                  <a:gd name="GluePoint2X" fmla="*/ 70 w 121"/>
                  <a:gd name="GluePoint2Y" fmla="*/ 0 h 58"/>
                  <a:gd name="GluePoint3X" fmla="*/ 86 w 121"/>
                  <a:gd name="GluePoint3Y" fmla="*/ 0 h 58"/>
                  <a:gd name="GluePoint4X" fmla="*/ 105 w 121"/>
                  <a:gd name="GluePoint4Y" fmla="*/ 0 h 58"/>
                  <a:gd name="GluePoint5X" fmla="*/ 121 w 121"/>
                  <a:gd name="GluePoint5Y" fmla="*/ 0 h 58"/>
                  <a:gd name="GluePoint6X" fmla="*/ 112 w 121"/>
                  <a:gd name="GluePoint6Y" fmla="*/ 14 h 58"/>
                  <a:gd name="GluePoint7X" fmla="*/ 104 w 121"/>
                  <a:gd name="GluePoint7Y" fmla="*/ 29 h 58"/>
                  <a:gd name="GluePoint8X" fmla="*/ 96 w 121"/>
                  <a:gd name="GluePoint8Y" fmla="*/ 43 h 58"/>
                  <a:gd name="GluePoint9X" fmla="*/ 94 w 121"/>
                  <a:gd name="GluePoint9Y" fmla="*/ 48 h 58"/>
                  <a:gd name="GluePoint10X" fmla="*/ 92 w 121"/>
                  <a:gd name="GluePoint10Y" fmla="*/ 51 h 58"/>
                  <a:gd name="GluePoint11X" fmla="*/ 80 w 121"/>
                  <a:gd name="GluePoint11Y" fmla="*/ 51 h 58"/>
                  <a:gd name="GluePoint12X" fmla="*/ 64 w 121"/>
                  <a:gd name="GluePoint12Y" fmla="*/ 51 h 58"/>
                  <a:gd name="GluePoint13X" fmla="*/ 56 w 121"/>
                  <a:gd name="GluePoint13Y" fmla="*/ 53 h 58"/>
                  <a:gd name="GluePoint14X" fmla="*/ 45 w 121"/>
                  <a:gd name="GluePoint14Y" fmla="*/ 56 h 58"/>
                  <a:gd name="GluePoint15X" fmla="*/ 38 w 121"/>
                  <a:gd name="GluePoint15Y" fmla="*/ 56 h 58"/>
                  <a:gd name="GluePoint16X" fmla="*/ 31 w 121"/>
                  <a:gd name="GluePoint16Y" fmla="*/ 58 h 58"/>
                  <a:gd name="GluePoint17X" fmla="*/ 29 w 121"/>
                  <a:gd name="GluePoint17Y" fmla="*/ 56 h 58"/>
                  <a:gd name="GluePoint18X" fmla="*/ 23 w 121"/>
                  <a:gd name="GluePoint18Y" fmla="*/ 56 h 58"/>
                  <a:gd name="GluePoint19X" fmla="*/ 15 w 121"/>
                  <a:gd name="GluePoint19Y" fmla="*/ 58 h 58"/>
                  <a:gd name="GluePoint20X" fmla="*/ 10 w 121"/>
                  <a:gd name="GluePoint20Y" fmla="*/ 58 h 58"/>
                  <a:gd name="GluePoint21X" fmla="*/ 11 w 121"/>
                  <a:gd name="GluePoint21Y" fmla="*/ 50 h 58"/>
                  <a:gd name="GluePoint22X" fmla="*/ 8 w 121"/>
                  <a:gd name="GluePoint22Y" fmla="*/ 48 h 58"/>
                  <a:gd name="GluePoint23X" fmla="*/ 7 w 121"/>
                  <a:gd name="GluePoint23Y" fmla="*/ 45 h 58"/>
                  <a:gd name="GluePoint24X" fmla="*/ 0 w 121"/>
                  <a:gd name="GluePoint24Y" fmla="*/ 45 h 58"/>
                  <a:gd name="GluePoint25X" fmla="*/ 4 w 121"/>
                  <a:gd name="GluePoint25Y" fmla="*/ 40 h 58"/>
                  <a:gd name="GluePoint26X" fmla="*/ 2 w 121"/>
                  <a:gd name="GluePoint26Y" fmla="*/ 43 h 58"/>
                  <a:gd name="GluePoint27X" fmla="*/ 4 w 121"/>
                  <a:gd name="GluePoint27Y" fmla="*/ 42 h 58"/>
                  <a:gd name="GluePoint28X" fmla="*/ 7 w 121"/>
                  <a:gd name="GluePoint28Y" fmla="*/ 38 h 58"/>
                  <a:gd name="GluePoint29X" fmla="*/ 5 w 121"/>
                  <a:gd name="GluePoint29Y" fmla="*/ 37 h 58"/>
                  <a:gd name="GluePoint30X" fmla="*/ 8 w 121"/>
                  <a:gd name="GluePoint30Y" fmla="*/ 33 h 58"/>
                  <a:gd name="GluePoint31X" fmla="*/ 8 w 121"/>
                  <a:gd name="GluePoint31Y" fmla="*/ 32 h 58"/>
                  <a:gd name="GluePoint32X" fmla="*/ 5 w 121"/>
                  <a:gd name="GluePoint32Y" fmla="*/ 33 h 58"/>
                  <a:gd name="GluePoint33X" fmla="*/ 10 w 121"/>
                  <a:gd name="GluePoint33Y" fmla="*/ 24 h 58"/>
                  <a:gd name="GluePoint34X" fmla="*/ 10 w 121"/>
                  <a:gd name="GluePoint34Y" fmla="*/ 16 h 58"/>
                  <a:gd name="GluePoint35X" fmla="*/ 13 w 121"/>
                  <a:gd name="GluePoint35Y" fmla="*/ 11 h 58"/>
                  <a:gd name="GluePoint36X" fmla="*/ 15 w 121"/>
                  <a:gd name="GluePoint36Y" fmla="*/ 9 h 58"/>
                  <a:gd name="GluePoint37X" fmla="*/ 23 w 121"/>
                  <a:gd name="GluePoint37Y" fmla="*/ 13 h 58"/>
                  <a:gd name="GluePoint38X" fmla="*/ 37 w 121"/>
                  <a:gd name="GluePoint38Y" fmla="*/ 14 h 58"/>
                  <a:gd name="GluePoint39X" fmla="*/ 35 w 121"/>
                  <a:gd name="GluePoint39Y" fmla="*/ 17 h 58"/>
                  <a:gd name="GluePoint40X" fmla="*/ 26 w 121"/>
                  <a:gd name="GluePoint40Y" fmla="*/ 24 h 58"/>
                  <a:gd name="GluePoint41X" fmla="*/ 24 w 121"/>
                  <a:gd name="GluePoint41Y" fmla="*/ 27 h 58"/>
                  <a:gd name="GluePoint42X" fmla="*/ 27 w 121"/>
                  <a:gd name="GluePoint42Y" fmla="*/ 27 h 58"/>
                  <a:gd name="GluePoint43X" fmla="*/ 27 w 121"/>
                  <a:gd name="GluePoint43Y" fmla="*/ 25 h 58"/>
                  <a:gd name="GluePoint44X" fmla="*/ 35 w 121"/>
                  <a:gd name="GluePoint44Y" fmla="*/ 19 h 58"/>
                  <a:gd name="GluePoint45X" fmla="*/ 38 w 121"/>
                  <a:gd name="GluePoint45Y" fmla="*/ 19 h 58"/>
                  <a:gd name="GluePoint46X" fmla="*/ 38 w 121"/>
                  <a:gd name="GluePoint46Y" fmla="*/ 21 h 58"/>
                  <a:gd name="GluePoint47X" fmla="*/ 40 w 121"/>
                  <a:gd name="GluePoint47Y" fmla="*/ 17 h 58"/>
                  <a:gd name="GluePoint48X" fmla="*/ 43 w 121"/>
                  <a:gd name="GluePoint48Y" fmla="*/ 11 h 58"/>
                  <a:gd name="GluePoint49X" fmla="*/ 42 w 121"/>
                  <a:gd name="GluePoint49Y" fmla="*/ 8 h 58"/>
                  <a:gd name="GluePoint50X" fmla="*/ 45 w 121"/>
                  <a:gd name="GluePoint50Y" fmla="*/ 6 h 58"/>
                  <a:gd name="GluePoint51X" fmla="*/ 46 w 121"/>
                  <a:gd name="GluePoint51Y" fmla="*/ 5 h 58"/>
                  <a:gd name="GluePoint52X" fmla="*/ 48 w 121"/>
                  <a:gd name="GluePoint52Y" fmla="*/ 5 h 58"/>
                  <a:gd name="GluePoint53X" fmla="*/ 45 w 121"/>
                  <a:gd name="GluePoint53Y" fmla="*/ 3 h 58"/>
                  <a:gd name="GluePoint54X" fmla="*/ 45 w 121"/>
                  <a:gd name="GluePoint54Y" fmla="*/ 0 h 58"/>
                  <a:gd name="GluePoint55X" fmla="*/ 61 w 121"/>
                  <a:gd name="GluePoint55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121" h="58">
                    <a:moveTo>
                      <a:pt x="61" y="0"/>
                    </a:moveTo>
                    <a:lnTo>
                      <a:pt x="70" y="0"/>
                    </a:lnTo>
                    <a:lnTo>
                      <a:pt x="86" y="0"/>
                    </a:lnTo>
                    <a:lnTo>
                      <a:pt x="105" y="0"/>
                    </a:lnTo>
                    <a:lnTo>
                      <a:pt x="121" y="0"/>
                    </a:lnTo>
                    <a:lnTo>
                      <a:pt x="112" y="14"/>
                    </a:lnTo>
                    <a:lnTo>
                      <a:pt x="104" y="29"/>
                    </a:lnTo>
                    <a:lnTo>
                      <a:pt x="96" y="43"/>
                    </a:lnTo>
                    <a:lnTo>
                      <a:pt x="94" y="48"/>
                    </a:lnTo>
                    <a:lnTo>
                      <a:pt x="92" y="51"/>
                    </a:lnTo>
                    <a:lnTo>
                      <a:pt x="80" y="51"/>
                    </a:lnTo>
                    <a:lnTo>
                      <a:pt x="64" y="51"/>
                    </a:lnTo>
                    <a:lnTo>
                      <a:pt x="56" y="53"/>
                    </a:lnTo>
                    <a:lnTo>
                      <a:pt x="45" y="56"/>
                    </a:lnTo>
                    <a:lnTo>
                      <a:pt x="38" y="56"/>
                    </a:lnTo>
                    <a:lnTo>
                      <a:pt x="31" y="58"/>
                    </a:lnTo>
                    <a:lnTo>
                      <a:pt x="29" y="56"/>
                    </a:lnTo>
                    <a:lnTo>
                      <a:pt x="23" y="56"/>
                    </a:lnTo>
                    <a:lnTo>
                      <a:pt x="15" y="58"/>
                    </a:lnTo>
                    <a:lnTo>
                      <a:pt x="10" y="58"/>
                    </a:lnTo>
                    <a:lnTo>
                      <a:pt x="11" y="50"/>
                    </a:lnTo>
                    <a:lnTo>
                      <a:pt x="8" y="48"/>
                    </a:lnTo>
                    <a:lnTo>
                      <a:pt x="7" y="45"/>
                    </a:lnTo>
                    <a:lnTo>
                      <a:pt x="0" y="45"/>
                    </a:lnTo>
                    <a:lnTo>
                      <a:pt x="4" y="40"/>
                    </a:lnTo>
                    <a:lnTo>
                      <a:pt x="2" y="43"/>
                    </a:lnTo>
                    <a:lnTo>
                      <a:pt x="4" y="42"/>
                    </a:lnTo>
                    <a:lnTo>
                      <a:pt x="7" y="38"/>
                    </a:lnTo>
                    <a:lnTo>
                      <a:pt x="5" y="37"/>
                    </a:lnTo>
                    <a:lnTo>
                      <a:pt x="8" y="33"/>
                    </a:lnTo>
                    <a:lnTo>
                      <a:pt x="8" y="32"/>
                    </a:lnTo>
                    <a:lnTo>
                      <a:pt x="5" y="33"/>
                    </a:lnTo>
                    <a:lnTo>
                      <a:pt x="10" y="24"/>
                    </a:lnTo>
                    <a:lnTo>
                      <a:pt x="10" y="16"/>
                    </a:lnTo>
                    <a:lnTo>
                      <a:pt x="13" y="11"/>
                    </a:lnTo>
                    <a:lnTo>
                      <a:pt x="15" y="9"/>
                    </a:lnTo>
                    <a:lnTo>
                      <a:pt x="23" y="13"/>
                    </a:lnTo>
                    <a:lnTo>
                      <a:pt x="37" y="14"/>
                    </a:lnTo>
                    <a:lnTo>
                      <a:pt x="35" y="17"/>
                    </a:lnTo>
                    <a:lnTo>
                      <a:pt x="26" y="24"/>
                    </a:lnTo>
                    <a:lnTo>
                      <a:pt x="24" y="27"/>
                    </a:lnTo>
                    <a:lnTo>
                      <a:pt x="27" y="27"/>
                    </a:lnTo>
                    <a:lnTo>
                      <a:pt x="27" y="25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38" y="21"/>
                    </a:lnTo>
                    <a:lnTo>
                      <a:pt x="40" y="17"/>
                    </a:lnTo>
                    <a:lnTo>
                      <a:pt x="43" y="11"/>
                    </a:lnTo>
                    <a:lnTo>
                      <a:pt x="42" y="8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8" y="5"/>
                    </a:lnTo>
                    <a:lnTo>
                      <a:pt x="45" y="3"/>
                    </a:lnTo>
                    <a:lnTo>
                      <a:pt x="45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15" name="Freeform 22"/>
              <p:cNvSpPr/>
              <p:nvPr/>
            </p:nvSpPr>
            <p:spPr>
              <a:xfrm>
                <a:off x="1576440" y="1681200"/>
                <a:ext cx="277560" cy="12492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124920"/>
                  <a:gd name="textAreaBottom" fmla="*/ 125280 h 124920"/>
                  <a:gd name="GluePoint1X" fmla="*/ 127 w 175"/>
                  <a:gd name="GluePoint1Y" fmla="*/ 69 h 79"/>
                  <a:gd name="GluePoint2X" fmla="*/ 103 w 175"/>
                  <a:gd name="GluePoint2Y" fmla="*/ 69 h 79"/>
                  <a:gd name="GluePoint3X" fmla="*/ 79 w 175"/>
                  <a:gd name="GluePoint3Y" fmla="*/ 69 h 79"/>
                  <a:gd name="GluePoint4X" fmla="*/ 60 w 175"/>
                  <a:gd name="GluePoint4Y" fmla="*/ 69 h 79"/>
                  <a:gd name="GluePoint5X" fmla="*/ 43 w 175"/>
                  <a:gd name="GluePoint5Y" fmla="*/ 69 h 79"/>
                  <a:gd name="GluePoint6X" fmla="*/ 38 w 175"/>
                  <a:gd name="GluePoint6Y" fmla="*/ 77 h 79"/>
                  <a:gd name="GluePoint7X" fmla="*/ 35 w 175"/>
                  <a:gd name="GluePoint7Y" fmla="*/ 72 h 79"/>
                  <a:gd name="GluePoint8X" fmla="*/ 33 w 175"/>
                  <a:gd name="GluePoint8Y" fmla="*/ 74 h 79"/>
                  <a:gd name="GluePoint9X" fmla="*/ 32 w 175"/>
                  <a:gd name="GluePoint9Y" fmla="*/ 75 h 79"/>
                  <a:gd name="GluePoint10X" fmla="*/ 22 w 175"/>
                  <a:gd name="GluePoint10Y" fmla="*/ 75 h 79"/>
                  <a:gd name="GluePoint11X" fmla="*/ 19 w 175"/>
                  <a:gd name="GluePoint11Y" fmla="*/ 77 h 79"/>
                  <a:gd name="GluePoint12X" fmla="*/ 14 w 175"/>
                  <a:gd name="GluePoint12Y" fmla="*/ 77 h 79"/>
                  <a:gd name="GluePoint13X" fmla="*/ 11 w 175"/>
                  <a:gd name="GluePoint13Y" fmla="*/ 79 h 79"/>
                  <a:gd name="GluePoint14X" fmla="*/ 10 w 175"/>
                  <a:gd name="GluePoint14Y" fmla="*/ 77 h 79"/>
                  <a:gd name="GluePoint15X" fmla="*/ 11 w 175"/>
                  <a:gd name="GluePoint15Y" fmla="*/ 72 h 79"/>
                  <a:gd name="GluePoint16X" fmla="*/ 8 w 175"/>
                  <a:gd name="GluePoint16Y" fmla="*/ 70 h 79"/>
                  <a:gd name="GluePoint17X" fmla="*/ 10 w 175"/>
                  <a:gd name="GluePoint17Y" fmla="*/ 67 h 79"/>
                  <a:gd name="GluePoint18X" fmla="*/ 8 w 175"/>
                  <a:gd name="GluePoint18Y" fmla="*/ 62 h 79"/>
                  <a:gd name="GluePoint19X" fmla="*/ 10 w 175"/>
                  <a:gd name="GluePoint19Y" fmla="*/ 58 h 79"/>
                  <a:gd name="GluePoint20X" fmla="*/ 8 w 175"/>
                  <a:gd name="GluePoint20Y" fmla="*/ 56 h 79"/>
                  <a:gd name="GluePoint21X" fmla="*/ 2 w 175"/>
                  <a:gd name="GluePoint21Y" fmla="*/ 59 h 79"/>
                  <a:gd name="GluePoint22X" fmla="*/ 0 w 175"/>
                  <a:gd name="GluePoint22Y" fmla="*/ 58 h 79"/>
                  <a:gd name="GluePoint23X" fmla="*/ 2 w 175"/>
                  <a:gd name="GluePoint23Y" fmla="*/ 56 h 79"/>
                  <a:gd name="GluePoint24X" fmla="*/ 2 w 175"/>
                  <a:gd name="GluePoint24Y" fmla="*/ 54 h 79"/>
                  <a:gd name="GluePoint25X" fmla="*/ 5 w 175"/>
                  <a:gd name="GluePoint25Y" fmla="*/ 53 h 79"/>
                  <a:gd name="GluePoint26X" fmla="*/ 6 w 175"/>
                  <a:gd name="GluePoint26Y" fmla="*/ 48 h 79"/>
                  <a:gd name="GluePoint27X" fmla="*/ 6 w 175"/>
                  <a:gd name="GluePoint27Y" fmla="*/ 48 h 79"/>
                  <a:gd name="GluePoint28X" fmla="*/ 13 w 175"/>
                  <a:gd name="GluePoint28Y" fmla="*/ 40 h 79"/>
                  <a:gd name="GluePoint29X" fmla="*/ 8 w 175"/>
                  <a:gd name="GluePoint29Y" fmla="*/ 38 h 79"/>
                  <a:gd name="GluePoint30X" fmla="*/ 5 w 175"/>
                  <a:gd name="GluePoint30Y" fmla="*/ 29 h 79"/>
                  <a:gd name="GluePoint31X" fmla="*/ 2 w 175"/>
                  <a:gd name="GluePoint31Y" fmla="*/ 27 h 79"/>
                  <a:gd name="GluePoint32X" fmla="*/ 3 w 175"/>
                  <a:gd name="GluePoint32Y" fmla="*/ 25 h 79"/>
                  <a:gd name="GluePoint33X" fmla="*/ 3 w 175"/>
                  <a:gd name="GluePoint33Y" fmla="*/ 24 h 79"/>
                  <a:gd name="GluePoint34X" fmla="*/ 5 w 175"/>
                  <a:gd name="GluePoint34Y" fmla="*/ 24 h 79"/>
                  <a:gd name="GluePoint35X" fmla="*/ 5 w 175"/>
                  <a:gd name="GluePoint35Y" fmla="*/ 22 h 79"/>
                  <a:gd name="GluePoint36X" fmla="*/ 3 w 175"/>
                  <a:gd name="GluePoint36Y" fmla="*/ 17 h 79"/>
                  <a:gd name="GluePoint37X" fmla="*/ 13 w 175"/>
                  <a:gd name="GluePoint37Y" fmla="*/ 0 h 79"/>
                  <a:gd name="GluePoint38X" fmla="*/ 25 w 175"/>
                  <a:gd name="GluePoint38Y" fmla="*/ 0 h 79"/>
                  <a:gd name="GluePoint39X" fmla="*/ 40 w 175"/>
                  <a:gd name="GluePoint39Y" fmla="*/ 0 h 79"/>
                  <a:gd name="GluePoint40X" fmla="*/ 57 w 175"/>
                  <a:gd name="GluePoint40Y" fmla="*/ 0 h 79"/>
                  <a:gd name="GluePoint41X" fmla="*/ 76 w 175"/>
                  <a:gd name="GluePoint41Y" fmla="*/ 0 h 79"/>
                  <a:gd name="GluePoint42X" fmla="*/ 94 w 175"/>
                  <a:gd name="GluePoint42Y" fmla="*/ 0 h 79"/>
                  <a:gd name="GluePoint43X" fmla="*/ 114 w 175"/>
                  <a:gd name="GluePoint43Y" fmla="*/ 0 h 79"/>
                  <a:gd name="GluePoint44X" fmla="*/ 135 w 175"/>
                  <a:gd name="GluePoint44Y" fmla="*/ 0 h 79"/>
                  <a:gd name="GluePoint45X" fmla="*/ 159 w 175"/>
                  <a:gd name="GluePoint45Y" fmla="*/ 0 h 79"/>
                  <a:gd name="GluePoint46X" fmla="*/ 175 w 175"/>
                  <a:gd name="GluePoint46Y" fmla="*/ 0 h 79"/>
                  <a:gd name="GluePoint47X" fmla="*/ 160 w 175"/>
                  <a:gd name="GluePoint47Y" fmla="*/ 24 h 79"/>
                  <a:gd name="GluePoint48X" fmla="*/ 138 w 175"/>
                  <a:gd name="GluePoint48Y" fmla="*/ 69 h 79"/>
                  <a:gd name="GluePoint49X" fmla="*/ 127 w 175"/>
                  <a:gd name="GluePoint49Y" fmla="*/ 69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75" h="79">
                    <a:moveTo>
                      <a:pt x="127" y="69"/>
                    </a:moveTo>
                    <a:lnTo>
                      <a:pt x="103" y="69"/>
                    </a:lnTo>
                    <a:lnTo>
                      <a:pt x="79" y="69"/>
                    </a:lnTo>
                    <a:lnTo>
                      <a:pt x="60" y="69"/>
                    </a:lnTo>
                    <a:lnTo>
                      <a:pt x="43" y="69"/>
                    </a:lnTo>
                    <a:lnTo>
                      <a:pt x="38" y="77"/>
                    </a:lnTo>
                    <a:lnTo>
                      <a:pt x="35" y="72"/>
                    </a:lnTo>
                    <a:lnTo>
                      <a:pt x="33" y="74"/>
                    </a:lnTo>
                    <a:lnTo>
                      <a:pt x="32" y="75"/>
                    </a:lnTo>
                    <a:lnTo>
                      <a:pt x="22" y="75"/>
                    </a:lnTo>
                    <a:lnTo>
                      <a:pt x="19" y="77"/>
                    </a:lnTo>
                    <a:lnTo>
                      <a:pt x="14" y="77"/>
                    </a:lnTo>
                    <a:lnTo>
                      <a:pt x="11" y="79"/>
                    </a:lnTo>
                    <a:lnTo>
                      <a:pt x="10" y="77"/>
                    </a:lnTo>
                    <a:lnTo>
                      <a:pt x="11" y="72"/>
                    </a:lnTo>
                    <a:lnTo>
                      <a:pt x="8" y="70"/>
                    </a:lnTo>
                    <a:lnTo>
                      <a:pt x="10" y="67"/>
                    </a:lnTo>
                    <a:lnTo>
                      <a:pt x="8" y="62"/>
                    </a:lnTo>
                    <a:lnTo>
                      <a:pt x="10" y="58"/>
                    </a:lnTo>
                    <a:lnTo>
                      <a:pt x="8" y="56"/>
                    </a:lnTo>
                    <a:lnTo>
                      <a:pt x="2" y="59"/>
                    </a:lnTo>
                    <a:lnTo>
                      <a:pt x="0" y="58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5" y="53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13" y="40"/>
                    </a:lnTo>
                    <a:lnTo>
                      <a:pt x="8" y="38"/>
                    </a:lnTo>
                    <a:lnTo>
                      <a:pt x="5" y="29"/>
                    </a:lnTo>
                    <a:lnTo>
                      <a:pt x="2" y="27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3" y="17"/>
                    </a:lnTo>
                    <a:lnTo>
                      <a:pt x="13" y="0"/>
                    </a:lnTo>
                    <a:lnTo>
                      <a:pt x="25" y="0"/>
                    </a:lnTo>
                    <a:lnTo>
                      <a:pt x="40" y="0"/>
                    </a:lnTo>
                    <a:lnTo>
                      <a:pt x="57" y="0"/>
                    </a:lnTo>
                    <a:lnTo>
                      <a:pt x="76" y="0"/>
                    </a:lnTo>
                    <a:lnTo>
                      <a:pt x="94" y="0"/>
                    </a:lnTo>
                    <a:lnTo>
                      <a:pt x="114" y="0"/>
                    </a:lnTo>
                    <a:lnTo>
                      <a:pt x="135" y="0"/>
                    </a:lnTo>
                    <a:lnTo>
                      <a:pt x="159" y="0"/>
                    </a:lnTo>
                    <a:lnTo>
                      <a:pt x="175" y="0"/>
                    </a:lnTo>
                    <a:lnTo>
                      <a:pt x="160" y="24"/>
                    </a:lnTo>
                    <a:lnTo>
                      <a:pt x="138" y="69"/>
                    </a:lnTo>
                    <a:lnTo>
                      <a:pt x="127" y="6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16" name="Freeform 23"/>
              <p:cNvSpPr/>
              <p:nvPr/>
            </p:nvSpPr>
            <p:spPr>
              <a:xfrm>
                <a:off x="1585800" y="1790640"/>
                <a:ext cx="209160" cy="10908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109080"/>
                  <a:gd name="textAreaBottom" fmla="*/ 109440 h 109080"/>
                  <a:gd name="GluePoint1X" fmla="*/ 121 w 132"/>
                  <a:gd name="GluePoint1Y" fmla="*/ 0 h 69"/>
                  <a:gd name="GluePoint2X" fmla="*/ 97 w 132"/>
                  <a:gd name="GluePoint2Y" fmla="*/ 0 h 69"/>
                  <a:gd name="GluePoint3X" fmla="*/ 73 w 132"/>
                  <a:gd name="GluePoint3Y" fmla="*/ 0 h 69"/>
                  <a:gd name="GluePoint4X" fmla="*/ 54 w 132"/>
                  <a:gd name="GluePoint4Y" fmla="*/ 0 h 69"/>
                  <a:gd name="GluePoint5X" fmla="*/ 37 w 132"/>
                  <a:gd name="GluePoint5Y" fmla="*/ 0 h 69"/>
                  <a:gd name="GluePoint6X" fmla="*/ 21 w 132"/>
                  <a:gd name="GluePoint6Y" fmla="*/ 29 h 69"/>
                  <a:gd name="GluePoint7X" fmla="*/ 0 w 132"/>
                  <a:gd name="GluePoint7Y" fmla="*/ 69 h 69"/>
                  <a:gd name="GluePoint8X" fmla="*/ 15 w 132"/>
                  <a:gd name="GluePoint8Y" fmla="*/ 69 h 69"/>
                  <a:gd name="GluePoint9X" fmla="*/ 43 w 132"/>
                  <a:gd name="GluePoint9Y" fmla="*/ 69 h 69"/>
                  <a:gd name="GluePoint10X" fmla="*/ 59 w 132"/>
                  <a:gd name="GluePoint10Y" fmla="*/ 69 h 69"/>
                  <a:gd name="GluePoint11X" fmla="*/ 81 w 132"/>
                  <a:gd name="GluePoint11Y" fmla="*/ 69 h 69"/>
                  <a:gd name="GluePoint12X" fmla="*/ 100 w 132"/>
                  <a:gd name="GluePoint12Y" fmla="*/ 69 h 69"/>
                  <a:gd name="GluePoint13X" fmla="*/ 108 w 132"/>
                  <a:gd name="GluePoint13Y" fmla="*/ 50 h 69"/>
                  <a:gd name="GluePoint14X" fmla="*/ 124 w 132"/>
                  <a:gd name="GluePoint14Y" fmla="*/ 16 h 69"/>
                  <a:gd name="GluePoint15X" fmla="*/ 132 w 132"/>
                  <a:gd name="GluePoint15Y" fmla="*/ 0 h 69"/>
                  <a:gd name="GluePoint16X" fmla="*/ 121 w 132"/>
                  <a:gd name="GluePoint16Y" fmla="*/ 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32" h="69">
                    <a:moveTo>
                      <a:pt x="121" y="0"/>
                    </a:moveTo>
                    <a:lnTo>
                      <a:pt x="97" y="0"/>
                    </a:lnTo>
                    <a:lnTo>
                      <a:pt x="73" y="0"/>
                    </a:lnTo>
                    <a:lnTo>
                      <a:pt x="54" y="0"/>
                    </a:lnTo>
                    <a:lnTo>
                      <a:pt x="37" y="0"/>
                    </a:lnTo>
                    <a:lnTo>
                      <a:pt x="21" y="29"/>
                    </a:lnTo>
                    <a:lnTo>
                      <a:pt x="0" y="69"/>
                    </a:lnTo>
                    <a:lnTo>
                      <a:pt x="15" y="69"/>
                    </a:lnTo>
                    <a:lnTo>
                      <a:pt x="43" y="69"/>
                    </a:lnTo>
                    <a:lnTo>
                      <a:pt x="59" y="69"/>
                    </a:lnTo>
                    <a:lnTo>
                      <a:pt x="81" y="69"/>
                    </a:lnTo>
                    <a:lnTo>
                      <a:pt x="100" y="69"/>
                    </a:lnTo>
                    <a:lnTo>
                      <a:pt x="108" y="50"/>
                    </a:lnTo>
                    <a:lnTo>
                      <a:pt x="124" y="16"/>
                    </a:lnTo>
                    <a:lnTo>
                      <a:pt x="132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17" name="Freeform 24"/>
              <p:cNvSpPr/>
              <p:nvPr/>
            </p:nvSpPr>
            <p:spPr>
              <a:xfrm>
                <a:off x="1744560" y="1844640"/>
                <a:ext cx="186840" cy="80640"/>
              </a:xfrm>
              <a:custGeom>
                <a:avLst/>
                <a:gdLst>
                  <a:gd name="textAreaLeft" fmla="*/ 0 w 186840"/>
                  <a:gd name="textAreaRight" fmla="*/ 187200 w 186840"/>
                  <a:gd name="textAreaTop" fmla="*/ 0 h 80640"/>
                  <a:gd name="textAreaBottom" fmla="*/ 81000 h 80640"/>
                  <a:gd name="GluePoint1X" fmla="*/ 88 w 118"/>
                  <a:gd name="GluePoint1Y" fmla="*/ 0 h 51"/>
                  <a:gd name="GluePoint2X" fmla="*/ 69 w 118"/>
                  <a:gd name="GluePoint2Y" fmla="*/ 0 h 51"/>
                  <a:gd name="GluePoint3X" fmla="*/ 42 w 118"/>
                  <a:gd name="GluePoint3Y" fmla="*/ 0 h 51"/>
                  <a:gd name="GluePoint4X" fmla="*/ 16 w 118"/>
                  <a:gd name="GluePoint4Y" fmla="*/ 0 h 51"/>
                  <a:gd name="GluePoint5X" fmla="*/ 8 w 118"/>
                  <a:gd name="GluePoint5Y" fmla="*/ 16 h 51"/>
                  <a:gd name="GluePoint6X" fmla="*/ 0 w 118"/>
                  <a:gd name="GluePoint6Y" fmla="*/ 35 h 51"/>
                  <a:gd name="GluePoint7X" fmla="*/ 13 w 118"/>
                  <a:gd name="GluePoint7Y" fmla="*/ 35 h 51"/>
                  <a:gd name="GluePoint8X" fmla="*/ 27 w 118"/>
                  <a:gd name="GluePoint8Y" fmla="*/ 35 h 51"/>
                  <a:gd name="GluePoint9X" fmla="*/ 21 w 118"/>
                  <a:gd name="GluePoint9Y" fmla="*/ 51 h 51"/>
                  <a:gd name="GluePoint10X" fmla="*/ 45 w 118"/>
                  <a:gd name="GluePoint10Y" fmla="*/ 51 h 51"/>
                  <a:gd name="GluePoint11X" fmla="*/ 69 w 118"/>
                  <a:gd name="GluePoint11Y" fmla="*/ 51 h 51"/>
                  <a:gd name="GluePoint12X" fmla="*/ 91 w 118"/>
                  <a:gd name="GluePoint12Y" fmla="*/ 51 h 51"/>
                  <a:gd name="GluePoint13X" fmla="*/ 115 w 118"/>
                  <a:gd name="GluePoint13Y" fmla="*/ 51 h 51"/>
                  <a:gd name="GluePoint14X" fmla="*/ 115 w 118"/>
                  <a:gd name="GluePoint14Y" fmla="*/ 48 h 51"/>
                  <a:gd name="GluePoint15X" fmla="*/ 113 w 118"/>
                  <a:gd name="GluePoint15Y" fmla="*/ 46 h 51"/>
                  <a:gd name="GluePoint16X" fmla="*/ 113 w 118"/>
                  <a:gd name="GluePoint16Y" fmla="*/ 43 h 51"/>
                  <a:gd name="GluePoint17X" fmla="*/ 113 w 118"/>
                  <a:gd name="GluePoint17Y" fmla="*/ 41 h 51"/>
                  <a:gd name="GluePoint18X" fmla="*/ 113 w 118"/>
                  <a:gd name="GluePoint18Y" fmla="*/ 40 h 51"/>
                  <a:gd name="GluePoint19X" fmla="*/ 115 w 118"/>
                  <a:gd name="GluePoint19Y" fmla="*/ 37 h 51"/>
                  <a:gd name="GluePoint20X" fmla="*/ 115 w 118"/>
                  <a:gd name="GluePoint20Y" fmla="*/ 33 h 51"/>
                  <a:gd name="GluePoint21X" fmla="*/ 116 w 118"/>
                  <a:gd name="GluePoint21Y" fmla="*/ 30 h 51"/>
                  <a:gd name="GluePoint22X" fmla="*/ 116 w 118"/>
                  <a:gd name="GluePoint22Y" fmla="*/ 29 h 51"/>
                  <a:gd name="GluePoint23X" fmla="*/ 116 w 118"/>
                  <a:gd name="GluePoint23Y" fmla="*/ 27 h 51"/>
                  <a:gd name="GluePoint24X" fmla="*/ 115 w 118"/>
                  <a:gd name="GluePoint24Y" fmla="*/ 25 h 51"/>
                  <a:gd name="GluePoint25X" fmla="*/ 118 w 118"/>
                  <a:gd name="GluePoint25Y" fmla="*/ 21 h 51"/>
                  <a:gd name="GluePoint26X" fmla="*/ 116 w 118"/>
                  <a:gd name="GluePoint26Y" fmla="*/ 14 h 51"/>
                  <a:gd name="GluePoint27X" fmla="*/ 118 w 118"/>
                  <a:gd name="GluePoint27Y" fmla="*/ 9 h 51"/>
                  <a:gd name="GluePoint28X" fmla="*/ 116 w 118"/>
                  <a:gd name="GluePoint28Y" fmla="*/ 8 h 51"/>
                  <a:gd name="GluePoint29X" fmla="*/ 115 w 118"/>
                  <a:gd name="GluePoint29Y" fmla="*/ 8 h 51"/>
                  <a:gd name="GluePoint30X" fmla="*/ 115 w 118"/>
                  <a:gd name="GluePoint30Y" fmla="*/ 6 h 51"/>
                  <a:gd name="GluePoint31X" fmla="*/ 108 w 118"/>
                  <a:gd name="GluePoint31Y" fmla="*/ 3 h 51"/>
                  <a:gd name="GluePoint32X" fmla="*/ 101 w 118"/>
                  <a:gd name="GluePoint32Y" fmla="*/ 3 h 51"/>
                  <a:gd name="GluePoint33X" fmla="*/ 97 w 118"/>
                  <a:gd name="GluePoint33Y" fmla="*/ 4 h 51"/>
                  <a:gd name="GluePoint34X" fmla="*/ 93 w 118"/>
                  <a:gd name="GluePoint34Y" fmla="*/ 0 h 51"/>
                  <a:gd name="GluePoint35X" fmla="*/ 88 w 118"/>
                  <a:gd name="GluePoint35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18" h="51">
                    <a:moveTo>
                      <a:pt x="88" y="0"/>
                    </a:moveTo>
                    <a:lnTo>
                      <a:pt x="69" y="0"/>
                    </a:lnTo>
                    <a:lnTo>
                      <a:pt x="42" y="0"/>
                    </a:lnTo>
                    <a:lnTo>
                      <a:pt x="16" y="0"/>
                    </a:lnTo>
                    <a:lnTo>
                      <a:pt x="8" y="16"/>
                    </a:lnTo>
                    <a:lnTo>
                      <a:pt x="0" y="35"/>
                    </a:lnTo>
                    <a:lnTo>
                      <a:pt x="13" y="35"/>
                    </a:lnTo>
                    <a:lnTo>
                      <a:pt x="27" y="35"/>
                    </a:lnTo>
                    <a:lnTo>
                      <a:pt x="21" y="51"/>
                    </a:lnTo>
                    <a:lnTo>
                      <a:pt x="45" y="51"/>
                    </a:lnTo>
                    <a:lnTo>
                      <a:pt x="69" y="51"/>
                    </a:lnTo>
                    <a:lnTo>
                      <a:pt x="91" y="51"/>
                    </a:lnTo>
                    <a:lnTo>
                      <a:pt x="115" y="51"/>
                    </a:lnTo>
                    <a:lnTo>
                      <a:pt x="115" y="48"/>
                    </a:lnTo>
                    <a:lnTo>
                      <a:pt x="113" y="46"/>
                    </a:lnTo>
                    <a:lnTo>
                      <a:pt x="113" y="43"/>
                    </a:lnTo>
                    <a:lnTo>
                      <a:pt x="113" y="41"/>
                    </a:lnTo>
                    <a:lnTo>
                      <a:pt x="113" y="40"/>
                    </a:lnTo>
                    <a:lnTo>
                      <a:pt x="115" y="37"/>
                    </a:lnTo>
                    <a:lnTo>
                      <a:pt x="115" y="33"/>
                    </a:lnTo>
                    <a:lnTo>
                      <a:pt x="116" y="30"/>
                    </a:lnTo>
                    <a:lnTo>
                      <a:pt x="116" y="29"/>
                    </a:lnTo>
                    <a:lnTo>
                      <a:pt x="116" y="27"/>
                    </a:lnTo>
                    <a:lnTo>
                      <a:pt x="115" y="25"/>
                    </a:lnTo>
                    <a:lnTo>
                      <a:pt x="118" y="21"/>
                    </a:lnTo>
                    <a:lnTo>
                      <a:pt x="116" y="14"/>
                    </a:lnTo>
                    <a:lnTo>
                      <a:pt x="118" y="9"/>
                    </a:lnTo>
                    <a:lnTo>
                      <a:pt x="116" y="8"/>
                    </a:lnTo>
                    <a:lnTo>
                      <a:pt x="115" y="8"/>
                    </a:lnTo>
                    <a:lnTo>
                      <a:pt x="115" y="6"/>
                    </a:lnTo>
                    <a:lnTo>
                      <a:pt x="108" y="3"/>
                    </a:lnTo>
                    <a:lnTo>
                      <a:pt x="101" y="3"/>
                    </a:lnTo>
                    <a:lnTo>
                      <a:pt x="97" y="4"/>
                    </a:lnTo>
                    <a:lnTo>
                      <a:pt x="93" y="0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18" name="Freeform 25"/>
              <p:cNvSpPr/>
              <p:nvPr/>
            </p:nvSpPr>
            <p:spPr>
              <a:xfrm>
                <a:off x="1584360" y="1900080"/>
                <a:ext cx="202680" cy="109080"/>
              </a:xfrm>
              <a:custGeom>
                <a:avLst/>
                <a:gdLst>
                  <a:gd name="textAreaLeft" fmla="*/ 0 w 202680"/>
                  <a:gd name="textAreaRight" fmla="*/ 203040 w 202680"/>
                  <a:gd name="textAreaTop" fmla="*/ 0 h 109080"/>
                  <a:gd name="textAreaBottom" fmla="*/ 109440 h 109080"/>
                  <a:gd name="GluePoint1X" fmla="*/ 87 w 128"/>
                  <a:gd name="GluePoint1Y" fmla="*/ 69 h 69"/>
                  <a:gd name="GluePoint2X" fmla="*/ 63 w 128"/>
                  <a:gd name="GluePoint2Y" fmla="*/ 69 h 69"/>
                  <a:gd name="GluePoint3X" fmla="*/ 38 w 128"/>
                  <a:gd name="GluePoint3Y" fmla="*/ 69 h 69"/>
                  <a:gd name="GluePoint4X" fmla="*/ 17 w 128"/>
                  <a:gd name="GluePoint4Y" fmla="*/ 69 h 69"/>
                  <a:gd name="GluePoint5X" fmla="*/ 0 w 128"/>
                  <a:gd name="GluePoint5Y" fmla="*/ 69 h 69"/>
                  <a:gd name="GluePoint6X" fmla="*/ 8 w 128"/>
                  <a:gd name="GluePoint6Y" fmla="*/ 50 h 69"/>
                  <a:gd name="GluePoint7X" fmla="*/ 19 w 128"/>
                  <a:gd name="GluePoint7Y" fmla="*/ 23 h 69"/>
                  <a:gd name="GluePoint8X" fmla="*/ 30 w 128"/>
                  <a:gd name="GluePoint8Y" fmla="*/ 0 h 69"/>
                  <a:gd name="GluePoint9X" fmla="*/ 44 w 128"/>
                  <a:gd name="GluePoint9Y" fmla="*/ 0 h 69"/>
                  <a:gd name="GluePoint10X" fmla="*/ 60 w 128"/>
                  <a:gd name="GluePoint10Y" fmla="*/ 0 h 69"/>
                  <a:gd name="GluePoint11X" fmla="*/ 82 w 128"/>
                  <a:gd name="GluePoint11Y" fmla="*/ 0 h 69"/>
                  <a:gd name="GluePoint12X" fmla="*/ 114 w 128"/>
                  <a:gd name="GluePoint12Y" fmla="*/ 0 h 69"/>
                  <a:gd name="GluePoint13X" fmla="*/ 128 w 128"/>
                  <a:gd name="GluePoint13Y" fmla="*/ 0 h 69"/>
                  <a:gd name="GluePoint14X" fmla="*/ 116 w 128"/>
                  <a:gd name="GluePoint14Y" fmla="*/ 32 h 69"/>
                  <a:gd name="GluePoint15X" fmla="*/ 108 w 128"/>
                  <a:gd name="GluePoint15Y" fmla="*/ 53 h 69"/>
                  <a:gd name="GluePoint16X" fmla="*/ 101 w 128"/>
                  <a:gd name="GluePoint16Y" fmla="*/ 69 h 69"/>
                  <a:gd name="GluePoint17X" fmla="*/ 87 w 128"/>
                  <a:gd name="GluePoint17Y" fmla="*/ 69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128" h="69">
                    <a:moveTo>
                      <a:pt x="87" y="69"/>
                    </a:moveTo>
                    <a:lnTo>
                      <a:pt x="63" y="69"/>
                    </a:lnTo>
                    <a:lnTo>
                      <a:pt x="38" y="69"/>
                    </a:lnTo>
                    <a:lnTo>
                      <a:pt x="17" y="69"/>
                    </a:lnTo>
                    <a:lnTo>
                      <a:pt x="0" y="69"/>
                    </a:lnTo>
                    <a:lnTo>
                      <a:pt x="8" y="50"/>
                    </a:lnTo>
                    <a:lnTo>
                      <a:pt x="19" y="23"/>
                    </a:lnTo>
                    <a:lnTo>
                      <a:pt x="30" y="0"/>
                    </a:lnTo>
                    <a:lnTo>
                      <a:pt x="44" y="0"/>
                    </a:lnTo>
                    <a:lnTo>
                      <a:pt x="60" y="0"/>
                    </a:lnTo>
                    <a:lnTo>
                      <a:pt x="82" y="0"/>
                    </a:lnTo>
                    <a:lnTo>
                      <a:pt x="114" y="0"/>
                    </a:lnTo>
                    <a:lnTo>
                      <a:pt x="128" y="0"/>
                    </a:lnTo>
                    <a:lnTo>
                      <a:pt x="116" y="32"/>
                    </a:lnTo>
                    <a:lnTo>
                      <a:pt x="108" y="53"/>
                    </a:lnTo>
                    <a:lnTo>
                      <a:pt x="101" y="69"/>
                    </a:lnTo>
                    <a:lnTo>
                      <a:pt x="87" y="6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19" name="Freeform 26"/>
              <p:cNvSpPr/>
              <p:nvPr/>
            </p:nvSpPr>
            <p:spPr>
              <a:xfrm>
                <a:off x="1744560" y="1925640"/>
                <a:ext cx="190080" cy="8388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83880"/>
                  <a:gd name="textAreaBottom" fmla="*/ 84240 h 83880"/>
                  <a:gd name="GluePoint1X" fmla="*/ 112 w 120"/>
                  <a:gd name="GluePoint1Y" fmla="*/ 0 h 53"/>
                  <a:gd name="GluePoint2X" fmla="*/ 91 w 120"/>
                  <a:gd name="GluePoint2Y" fmla="*/ 0 h 53"/>
                  <a:gd name="GluePoint3X" fmla="*/ 69 w 120"/>
                  <a:gd name="GluePoint3Y" fmla="*/ 0 h 53"/>
                  <a:gd name="GluePoint4X" fmla="*/ 45 w 120"/>
                  <a:gd name="GluePoint4Y" fmla="*/ 0 h 53"/>
                  <a:gd name="GluePoint5X" fmla="*/ 21 w 120"/>
                  <a:gd name="GluePoint5Y" fmla="*/ 0 h 53"/>
                  <a:gd name="GluePoint6X" fmla="*/ 15 w 120"/>
                  <a:gd name="GluePoint6Y" fmla="*/ 16 h 53"/>
                  <a:gd name="GluePoint7X" fmla="*/ 7 w 120"/>
                  <a:gd name="GluePoint7Y" fmla="*/ 37 h 53"/>
                  <a:gd name="GluePoint8X" fmla="*/ 0 w 120"/>
                  <a:gd name="GluePoint8Y" fmla="*/ 53 h 53"/>
                  <a:gd name="GluePoint9X" fmla="*/ 15 w 120"/>
                  <a:gd name="GluePoint9Y" fmla="*/ 53 h 53"/>
                  <a:gd name="GluePoint10X" fmla="*/ 35 w 120"/>
                  <a:gd name="GluePoint10Y" fmla="*/ 53 h 53"/>
                  <a:gd name="GluePoint11X" fmla="*/ 59 w 120"/>
                  <a:gd name="GluePoint11Y" fmla="*/ 53 h 53"/>
                  <a:gd name="GluePoint12X" fmla="*/ 85 w 120"/>
                  <a:gd name="GluePoint12Y" fmla="*/ 53 h 53"/>
                  <a:gd name="GluePoint13X" fmla="*/ 107 w 120"/>
                  <a:gd name="GluePoint13Y" fmla="*/ 53 h 53"/>
                  <a:gd name="GluePoint14X" fmla="*/ 120 w 120"/>
                  <a:gd name="GluePoint14Y" fmla="*/ 16 h 53"/>
                  <a:gd name="GluePoint15X" fmla="*/ 116 w 120"/>
                  <a:gd name="GluePoint15Y" fmla="*/ 15 h 53"/>
                  <a:gd name="GluePoint16X" fmla="*/ 115 w 120"/>
                  <a:gd name="GluePoint16Y" fmla="*/ 10 h 53"/>
                  <a:gd name="GluePoint17X" fmla="*/ 118 w 120"/>
                  <a:gd name="GluePoint17Y" fmla="*/ 7 h 53"/>
                  <a:gd name="GluePoint18X" fmla="*/ 120 w 120"/>
                  <a:gd name="GluePoint18Y" fmla="*/ 5 h 53"/>
                  <a:gd name="GluePoint19X" fmla="*/ 120 w 120"/>
                  <a:gd name="GluePoint19Y" fmla="*/ 3 h 53"/>
                  <a:gd name="GluePoint20X" fmla="*/ 118 w 120"/>
                  <a:gd name="GluePoint20Y" fmla="*/ 3 h 53"/>
                  <a:gd name="GluePoint21X" fmla="*/ 115 w 120"/>
                  <a:gd name="GluePoint21Y" fmla="*/ 0 h 53"/>
                  <a:gd name="GluePoint22X" fmla="*/ 112 w 120"/>
                  <a:gd name="GluePoint22Y" fmla="*/ 0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20" h="53">
                    <a:moveTo>
                      <a:pt x="112" y="0"/>
                    </a:moveTo>
                    <a:lnTo>
                      <a:pt x="91" y="0"/>
                    </a:lnTo>
                    <a:lnTo>
                      <a:pt x="69" y="0"/>
                    </a:lnTo>
                    <a:lnTo>
                      <a:pt x="45" y="0"/>
                    </a:lnTo>
                    <a:lnTo>
                      <a:pt x="21" y="0"/>
                    </a:lnTo>
                    <a:lnTo>
                      <a:pt x="15" y="16"/>
                    </a:lnTo>
                    <a:lnTo>
                      <a:pt x="7" y="37"/>
                    </a:lnTo>
                    <a:lnTo>
                      <a:pt x="0" y="53"/>
                    </a:lnTo>
                    <a:lnTo>
                      <a:pt x="15" y="53"/>
                    </a:lnTo>
                    <a:lnTo>
                      <a:pt x="35" y="53"/>
                    </a:lnTo>
                    <a:lnTo>
                      <a:pt x="59" y="53"/>
                    </a:lnTo>
                    <a:lnTo>
                      <a:pt x="85" y="53"/>
                    </a:lnTo>
                    <a:lnTo>
                      <a:pt x="107" y="53"/>
                    </a:lnTo>
                    <a:lnTo>
                      <a:pt x="120" y="16"/>
                    </a:lnTo>
                    <a:lnTo>
                      <a:pt x="116" y="15"/>
                    </a:lnTo>
                    <a:lnTo>
                      <a:pt x="115" y="10"/>
                    </a:lnTo>
                    <a:lnTo>
                      <a:pt x="118" y="7"/>
                    </a:lnTo>
                    <a:lnTo>
                      <a:pt x="120" y="5"/>
                    </a:lnTo>
                    <a:lnTo>
                      <a:pt x="120" y="3"/>
                    </a:lnTo>
                    <a:lnTo>
                      <a:pt x="118" y="3"/>
                    </a:lnTo>
                    <a:lnTo>
                      <a:pt x="115" y="0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20" name="Freeform 27"/>
              <p:cNvSpPr/>
              <p:nvPr/>
            </p:nvSpPr>
            <p:spPr>
              <a:xfrm>
                <a:off x="1589040" y="2025720"/>
                <a:ext cx="307440" cy="294840"/>
              </a:xfrm>
              <a:custGeom>
                <a:avLst/>
                <a:gdLst>
                  <a:gd name="textAreaLeft" fmla="*/ 0 w 307440"/>
                  <a:gd name="textAreaRight" fmla="*/ 307800 w 307440"/>
                  <a:gd name="textAreaTop" fmla="*/ 0 h 294840"/>
                  <a:gd name="textAreaBottom" fmla="*/ 295200 h 294840"/>
                  <a:gd name="GluePoint1X" fmla="*/ 17 w 194"/>
                  <a:gd name="GluePoint1Y" fmla="*/ 79 h 186"/>
                  <a:gd name="GluePoint2X" fmla="*/ 0 w 194"/>
                  <a:gd name="GluePoint2Y" fmla="*/ 82 h 186"/>
                  <a:gd name="GluePoint3X" fmla="*/ 5 w 194"/>
                  <a:gd name="GluePoint3Y" fmla="*/ 87 h 186"/>
                  <a:gd name="GluePoint4X" fmla="*/ 13 w 194"/>
                  <a:gd name="GluePoint4Y" fmla="*/ 98 h 186"/>
                  <a:gd name="GluePoint5X" fmla="*/ 19 w 194"/>
                  <a:gd name="GluePoint5Y" fmla="*/ 117 h 186"/>
                  <a:gd name="GluePoint6X" fmla="*/ 30 w 194"/>
                  <a:gd name="GluePoint6Y" fmla="*/ 130 h 186"/>
                  <a:gd name="GluePoint7X" fmla="*/ 48 w 194"/>
                  <a:gd name="GluePoint7Y" fmla="*/ 117 h 186"/>
                  <a:gd name="GluePoint8X" fmla="*/ 65 w 194"/>
                  <a:gd name="GluePoint8Y" fmla="*/ 117 h 186"/>
                  <a:gd name="GluePoint9X" fmla="*/ 73 w 194"/>
                  <a:gd name="GluePoint9Y" fmla="*/ 128 h 186"/>
                  <a:gd name="GluePoint10X" fmla="*/ 79 w 194"/>
                  <a:gd name="GluePoint10Y" fmla="*/ 148 h 186"/>
                  <a:gd name="GluePoint11X" fmla="*/ 84 w 194"/>
                  <a:gd name="GluePoint11Y" fmla="*/ 156 h 186"/>
                  <a:gd name="GluePoint12X" fmla="*/ 87 w 194"/>
                  <a:gd name="GluePoint12Y" fmla="*/ 177 h 186"/>
                  <a:gd name="GluePoint13X" fmla="*/ 98 w 194"/>
                  <a:gd name="GluePoint13Y" fmla="*/ 183 h 186"/>
                  <a:gd name="GluePoint14X" fmla="*/ 111 w 194"/>
                  <a:gd name="GluePoint14Y" fmla="*/ 186 h 186"/>
                  <a:gd name="GluePoint15X" fmla="*/ 114 w 194"/>
                  <a:gd name="GluePoint15Y" fmla="*/ 182 h 186"/>
                  <a:gd name="GluePoint16X" fmla="*/ 116 w 194"/>
                  <a:gd name="GluePoint16Y" fmla="*/ 165 h 186"/>
                  <a:gd name="GluePoint17X" fmla="*/ 118 w 194"/>
                  <a:gd name="GluePoint17Y" fmla="*/ 162 h 186"/>
                  <a:gd name="GluePoint18X" fmla="*/ 119 w 194"/>
                  <a:gd name="GluePoint18Y" fmla="*/ 153 h 186"/>
                  <a:gd name="GluePoint19X" fmla="*/ 125 w 194"/>
                  <a:gd name="GluePoint19Y" fmla="*/ 149 h 186"/>
                  <a:gd name="GluePoint20X" fmla="*/ 124 w 194"/>
                  <a:gd name="GluePoint20Y" fmla="*/ 148 h 186"/>
                  <a:gd name="GluePoint21X" fmla="*/ 132 w 194"/>
                  <a:gd name="GluePoint21Y" fmla="*/ 143 h 186"/>
                  <a:gd name="GluePoint22X" fmla="*/ 135 w 194"/>
                  <a:gd name="GluePoint22Y" fmla="*/ 138 h 186"/>
                  <a:gd name="GluePoint23X" fmla="*/ 138 w 194"/>
                  <a:gd name="GluePoint23Y" fmla="*/ 137 h 186"/>
                  <a:gd name="GluePoint24X" fmla="*/ 141 w 194"/>
                  <a:gd name="GluePoint24Y" fmla="*/ 137 h 186"/>
                  <a:gd name="GluePoint25X" fmla="*/ 146 w 194"/>
                  <a:gd name="GluePoint25Y" fmla="*/ 138 h 186"/>
                  <a:gd name="GluePoint26X" fmla="*/ 143 w 194"/>
                  <a:gd name="GluePoint26Y" fmla="*/ 141 h 186"/>
                  <a:gd name="GluePoint27X" fmla="*/ 151 w 194"/>
                  <a:gd name="GluePoint27Y" fmla="*/ 137 h 186"/>
                  <a:gd name="GluePoint28X" fmla="*/ 159 w 194"/>
                  <a:gd name="GluePoint28Y" fmla="*/ 128 h 186"/>
                  <a:gd name="GluePoint29X" fmla="*/ 164 w 194"/>
                  <a:gd name="GluePoint29Y" fmla="*/ 117 h 186"/>
                  <a:gd name="GluePoint30X" fmla="*/ 165 w 194"/>
                  <a:gd name="GluePoint30Y" fmla="*/ 120 h 186"/>
                  <a:gd name="GluePoint31X" fmla="*/ 173 w 194"/>
                  <a:gd name="GluePoint31Y" fmla="*/ 119 h 186"/>
                  <a:gd name="GluePoint32X" fmla="*/ 176 w 194"/>
                  <a:gd name="GluePoint32Y" fmla="*/ 117 h 186"/>
                  <a:gd name="GluePoint33X" fmla="*/ 183 w 194"/>
                  <a:gd name="GluePoint33Y" fmla="*/ 104 h 186"/>
                  <a:gd name="GluePoint34X" fmla="*/ 186 w 194"/>
                  <a:gd name="GluePoint34Y" fmla="*/ 85 h 186"/>
                  <a:gd name="GluePoint35X" fmla="*/ 186 w 194"/>
                  <a:gd name="GluePoint35Y" fmla="*/ 79 h 186"/>
                  <a:gd name="GluePoint36X" fmla="*/ 187 w 194"/>
                  <a:gd name="GluePoint36Y" fmla="*/ 51 h 186"/>
                  <a:gd name="GluePoint37X" fmla="*/ 178 w 194"/>
                  <a:gd name="GluePoint37Y" fmla="*/ 43 h 186"/>
                  <a:gd name="GluePoint38X" fmla="*/ 173 w 194"/>
                  <a:gd name="GluePoint38Y" fmla="*/ 45 h 186"/>
                  <a:gd name="GluePoint39X" fmla="*/ 167 w 194"/>
                  <a:gd name="GluePoint39Y" fmla="*/ 45 h 186"/>
                  <a:gd name="GluePoint40X" fmla="*/ 156 w 194"/>
                  <a:gd name="GluePoint40Y" fmla="*/ 45 h 186"/>
                  <a:gd name="GluePoint41X" fmla="*/ 149 w 194"/>
                  <a:gd name="GluePoint41Y" fmla="*/ 48 h 186"/>
                  <a:gd name="GluePoint42X" fmla="*/ 145 w 194"/>
                  <a:gd name="GluePoint42Y" fmla="*/ 46 h 186"/>
                  <a:gd name="GluePoint43X" fmla="*/ 140 w 194"/>
                  <a:gd name="GluePoint43Y" fmla="*/ 46 h 186"/>
                  <a:gd name="GluePoint44X" fmla="*/ 137 w 194"/>
                  <a:gd name="GluePoint44Y" fmla="*/ 42 h 186"/>
                  <a:gd name="GluePoint45X" fmla="*/ 130 w 194"/>
                  <a:gd name="GluePoint45Y" fmla="*/ 40 h 186"/>
                  <a:gd name="GluePoint46X" fmla="*/ 121 w 194"/>
                  <a:gd name="GluePoint46Y" fmla="*/ 35 h 186"/>
                  <a:gd name="GluePoint47X" fmla="*/ 116 w 194"/>
                  <a:gd name="GluePoint47Y" fmla="*/ 37 h 186"/>
                  <a:gd name="GluePoint48X" fmla="*/ 124 w 194"/>
                  <a:gd name="GluePoint48Y" fmla="*/ 0 h 186"/>
                  <a:gd name="GluePoint49X" fmla="*/ 95 w 194"/>
                  <a:gd name="GluePoint49Y" fmla="*/ 0 h 186"/>
                  <a:gd name="GluePoint50X" fmla="*/ 73 w 194"/>
                  <a:gd name="GluePoint50Y" fmla="*/ 18 h 186"/>
                  <a:gd name="GluePoint51X" fmla="*/ 60 w 194"/>
                  <a:gd name="GluePoint51Y" fmla="*/ 58 h 186"/>
                  <a:gd name="GluePoint52X" fmla="*/ 40 w 194"/>
                  <a:gd name="GluePoint52Y" fmla="*/ 79 h 18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94" h="186">
                    <a:moveTo>
                      <a:pt x="40" y="79"/>
                    </a:moveTo>
                    <a:lnTo>
                      <a:pt x="17" y="79"/>
                    </a:lnTo>
                    <a:lnTo>
                      <a:pt x="0" y="79"/>
                    </a:lnTo>
                    <a:lnTo>
                      <a:pt x="0" y="82"/>
                    </a:lnTo>
                    <a:lnTo>
                      <a:pt x="3" y="83"/>
                    </a:lnTo>
                    <a:lnTo>
                      <a:pt x="5" y="87"/>
                    </a:lnTo>
                    <a:lnTo>
                      <a:pt x="8" y="88"/>
                    </a:lnTo>
                    <a:lnTo>
                      <a:pt x="13" y="98"/>
                    </a:lnTo>
                    <a:lnTo>
                      <a:pt x="19" y="103"/>
                    </a:lnTo>
                    <a:lnTo>
                      <a:pt x="19" y="117"/>
                    </a:lnTo>
                    <a:lnTo>
                      <a:pt x="21" y="122"/>
                    </a:lnTo>
                    <a:lnTo>
                      <a:pt x="30" y="130"/>
                    </a:lnTo>
                    <a:lnTo>
                      <a:pt x="37" y="132"/>
                    </a:lnTo>
                    <a:lnTo>
                      <a:pt x="48" y="117"/>
                    </a:lnTo>
                    <a:lnTo>
                      <a:pt x="51" y="117"/>
                    </a:lnTo>
                    <a:lnTo>
                      <a:pt x="65" y="117"/>
                    </a:lnTo>
                    <a:lnTo>
                      <a:pt x="67" y="119"/>
                    </a:lnTo>
                    <a:lnTo>
                      <a:pt x="73" y="128"/>
                    </a:lnTo>
                    <a:lnTo>
                      <a:pt x="76" y="143"/>
                    </a:lnTo>
                    <a:lnTo>
                      <a:pt x="79" y="148"/>
                    </a:lnTo>
                    <a:lnTo>
                      <a:pt x="79" y="153"/>
                    </a:lnTo>
                    <a:lnTo>
                      <a:pt x="84" y="156"/>
                    </a:lnTo>
                    <a:lnTo>
                      <a:pt x="84" y="170"/>
                    </a:lnTo>
                    <a:lnTo>
                      <a:pt x="87" y="177"/>
                    </a:lnTo>
                    <a:lnTo>
                      <a:pt x="92" y="180"/>
                    </a:lnTo>
                    <a:lnTo>
                      <a:pt x="98" y="183"/>
                    </a:lnTo>
                    <a:lnTo>
                      <a:pt x="106" y="183"/>
                    </a:lnTo>
                    <a:lnTo>
                      <a:pt x="111" y="186"/>
                    </a:lnTo>
                    <a:lnTo>
                      <a:pt x="116" y="186"/>
                    </a:lnTo>
                    <a:lnTo>
                      <a:pt x="114" y="182"/>
                    </a:lnTo>
                    <a:lnTo>
                      <a:pt x="113" y="172"/>
                    </a:lnTo>
                    <a:lnTo>
                      <a:pt x="116" y="165"/>
                    </a:lnTo>
                    <a:lnTo>
                      <a:pt x="114" y="164"/>
                    </a:lnTo>
                    <a:lnTo>
                      <a:pt x="118" y="162"/>
                    </a:lnTo>
                    <a:lnTo>
                      <a:pt x="121" y="156"/>
                    </a:lnTo>
                    <a:lnTo>
                      <a:pt x="119" y="153"/>
                    </a:lnTo>
                    <a:lnTo>
                      <a:pt x="124" y="153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4" y="148"/>
                    </a:lnTo>
                    <a:lnTo>
                      <a:pt x="129" y="146"/>
                    </a:lnTo>
                    <a:lnTo>
                      <a:pt x="132" y="143"/>
                    </a:lnTo>
                    <a:lnTo>
                      <a:pt x="135" y="143"/>
                    </a:lnTo>
                    <a:lnTo>
                      <a:pt x="135" y="138"/>
                    </a:lnTo>
                    <a:lnTo>
                      <a:pt x="137" y="138"/>
                    </a:lnTo>
                    <a:lnTo>
                      <a:pt x="138" y="137"/>
                    </a:lnTo>
                    <a:lnTo>
                      <a:pt x="140" y="138"/>
                    </a:lnTo>
                    <a:lnTo>
                      <a:pt x="141" y="137"/>
                    </a:lnTo>
                    <a:lnTo>
                      <a:pt x="141" y="140"/>
                    </a:lnTo>
                    <a:lnTo>
                      <a:pt x="146" y="138"/>
                    </a:lnTo>
                    <a:lnTo>
                      <a:pt x="140" y="141"/>
                    </a:lnTo>
                    <a:lnTo>
                      <a:pt x="143" y="141"/>
                    </a:lnTo>
                    <a:lnTo>
                      <a:pt x="149" y="138"/>
                    </a:lnTo>
                    <a:lnTo>
                      <a:pt x="151" y="137"/>
                    </a:lnTo>
                    <a:lnTo>
                      <a:pt x="156" y="133"/>
                    </a:lnTo>
                    <a:lnTo>
                      <a:pt x="159" y="128"/>
                    </a:lnTo>
                    <a:lnTo>
                      <a:pt x="162" y="117"/>
                    </a:lnTo>
                    <a:lnTo>
                      <a:pt x="164" y="117"/>
                    </a:lnTo>
                    <a:lnTo>
                      <a:pt x="164" y="120"/>
                    </a:lnTo>
                    <a:lnTo>
                      <a:pt x="165" y="120"/>
                    </a:lnTo>
                    <a:lnTo>
                      <a:pt x="164" y="124"/>
                    </a:lnTo>
                    <a:lnTo>
                      <a:pt x="173" y="119"/>
                    </a:lnTo>
                    <a:lnTo>
                      <a:pt x="178" y="119"/>
                    </a:lnTo>
                    <a:lnTo>
                      <a:pt x="176" y="117"/>
                    </a:lnTo>
                    <a:lnTo>
                      <a:pt x="181" y="112"/>
                    </a:lnTo>
                    <a:lnTo>
                      <a:pt x="183" y="104"/>
                    </a:lnTo>
                    <a:lnTo>
                      <a:pt x="189" y="96"/>
                    </a:lnTo>
                    <a:lnTo>
                      <a:pt x="186" y="85"/>
                    </a:lnTo>
                    <a:lnTo>
                      <a:pt x="187" y="82"/>
                    </a:lnTo>
                    <a:lnTo>
                      <a:pt x="186" y="79"/>
                    </a:lnTo>
                    <a:lnTo>
                      <a:pt x="194" y="51"/>
                    </a:lnTo>
                    <a:lnTo>
                      <a:pt x="187" y="51"/>
                    </a:lnTo>
                    <a:lnTo>
                      <a:pt x="187" y="50"/>
                    </a:lnTo>
                    <a:lnTo>
                      <a:pt x="178" y="43"/>
                    </a:lnTo>
                    <a:lnTo>
                      <a:pt x="176" y="46"/>
                    </a:lnTo>
                    <a:lnTo>
                      <a:pt x="173" y="45"/>
                    </a:lnTo>
                    <a:lnTo>
                      <a:pt x="170" y="46"/>
                    </a:lnTo>
                    <a:lnTo>
                      <a:pt x="167" y="45"/>
                    </a:lnTo>
                    <a:lnTo>
                      <a:pt x="160" y="48"/>
                    </a:lnTo>
                    <a:lnTo>
                      <a:pt x="156" y="45"/>
                    </a:lnTo>
                    <a:lnTo>
                      <a:pt x="151" y="46"/>
                    </a:lnTo>
                    <a:lnTo>
                      <a:pt x="149" y="48"/>
                    </a:lnTo>
                    <a:lnTo>
                      <a:pt x="149" y="45"/>
                    </a:lnTo>
                    <a:lnTo>
                      <a:pt x="145" y="46"/>
                    </a:lnTo>
                    <a:lnTo>
                      <a:pt x="143" y="43"/>
                    </a:lnTo>
                    <a:lnTo>
                      <a:pt x="140" y="46"/>
                    </a:lnTo>
                    <a:lnTo>
                      <a:pt x="138" y="45"/>
                    </a:lnTo>
                    <a:lnTo>
                      <a:pt x="137" y="42"/>
                    </a:lnTo>
                    <a:lnTo>
                      <a:pt x="132" y="42"/>
                    </a:lnTo>
                    <a:lnTo>
                      <a:pt x="130" y="40"/>
                    </a:lnTo>
                    <a:lnTo>
                      <a:pt x="122" y="40"/>
                    </a:lnTo>
                    <a:lnTo>
                      <a:pt x="121" y="35"/>
                    </a:lnTo>
                    <a:lnTo>
                      <a:pt x="119" y="37"/>
                    </a:lnTo>
                    <a:lnTo>
                      <a:pt x="116" y="37"/>
                    </a:lnTo>
                    <a:lnTo>
                      <a:pt x="113" y="34"/>
                    </a:lnTo>
                    <a:lnTo>
                      <a:pt x="124" y="0"/>
                    </a:lnTo>
                    <a:lnTo>
                      <a:pt x="108" y="0"/>
                    </a:lnTo>
                    <a:lnTo>
                      <a:pt x="95" y="0"/>
                    </a:lnTo>
                    <a:lnTo>
                      <a:pt x="79" y="0"/>
                    </a:lnTo>
                    <a:lnTo>
                      <a:pt x="73" y="18"/>
                    </a:lnTo>
                    <a:lnTo>
                      <a:pt x="65" y="40"/>
                    </a:lnTo>
                    <a:lnTo>
                      <a:pt x="60" y="58"/>
                    </a:lnTo>
                    <a:lnTo>
                      <a:pt x="54" y="79"/>
                    </a:lnTo>
                    <a:lnTo>
                      <a:pt x="40" y="7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21" name="Freeform 28"/>
              <p:cNvSpPr/>
              <p:nvPr/>
            </p:nvSpPr>
            <p:spPr>
              <a:xfrm>
                <a:off x="1717560" y="2009880"/>
                <a:ext cx="196560" cy="9504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95040"/>
                  <a:gd name="textAreaBottom" fmla="*/ 95400 h 95040"/>
                  <a:gd name="GluePoint1X" fmla="*/ 14 w 124"/>
                  <a:gd name="GluePoint1Y" fmla="*/ 10 h 60"/>
                  <a:gd name="GluePoint2X" fmla="*/ 27 w 124"/>
                  <a:gd name="GluePoint2Y" fmla="*/ 10 h 60"/>
                  <a:gd name="GluePoint3X" fmla="*/ 43 w 124"/>
                  <a:gd name="GluePoint3Y" fmla="*/ 10 h 60"/>
                  <a:gd name="GluePoint4X" fmla="*/ 32 w 124"/>
                  <a:gd name="GluePoint4Y" fmla="*/ 44 h 60"/>
                  <a:gd name="GluePoint5X" fmla="*/ 35 w 124"/>
                  <a:gd name="GluePoint5Y" fmla="*/ 47 h 60"/>
                  <a:gd name="GluePoint6X" fmla="*/ 38 w 124"/>
                  <a:gd name="GluePoint6Y" fmla="*/ 47 h 60"/>
                  <a:gd name="GluePoint7X" fmla="*/ 40 w 124"/>
                  <a:gd name="GluePoint7Y" fmla="*/ 45 h 60"/>
                  <a:gd name="GluePoint8X" fmla="*/ 41 w 124"/>
                  <a:gd name="GluePoint8Y" fmla="*/ 50 h 60"/>
                  <a:gd name="GluePoint9X" fmla="*/ 49 w 124"/>
                  <a:gd name="GluePoint9Y" fmla="*/ 50 h 60"/>
                  <a:gd name="GluePoint10X" fmla="*/ 51 w 124"/>
                  <a:gd name="GluePoint10Y" fmla="*/ 52 h 60"/>
                  <a:gd name="GluePoint11X" fmla="*/ 56 w 124"/>
                  <a:gd name="GluePoint11Y" fmla="*/ 52 h 60"/>
                  <a:gd name="GluePoint12X" fmla="*/ 57 w 124"/>
                  <a:gd name="GluePoint12Y" fmla="*/ 55 h 60"/>
                  <a:gd name="GluePoint13X" fmla="*/ 59 w 124"/>
                  <a:gd name="GluePoint13Y" fmla="*/ 56 h 60"/>
                  <a:gd name="GluePoint14X" fmla="*/ 62 w 124"/>
                  <a:gd name="GluePoint14Y" fmla="*/ 53 h 60"/>
                  <a:gd name="GluePoint15X" fmla="*/ 64 w 124"/>
                  <a:gd name="GluePoint15Y" fmla="*/ 56 h 60"/>
                  <a:gd name="GluePoint16X" fmla="*/ 68 w 124"/>
                  <a:gd name="GluePoint16Y" fmla="*/ 55 h 60"/>
                  <a:gd name="GluePoint17X" fmla="*/ 68 w 124"/>
                  <a:gd name="GluePoint17Y" fmla="*/ 58 h 60"/>
                  <a:gd name="GluePoint18X" fmla="*/ 70 w 124"/>
                  <a:gd name="GluePoint18Y" fmla="*/ 56 h 60"/>
                  <a:gd name="GluePoint19X" fmla="*/ 75 w 124"/>
                  <a:gd name="GluePoint19Y" fmla="*/ 55 h 60"/>
                  <a:gd name="GluePoint20X" fmla="*/ 79 w 124"/>
                  <a:gd name="GluePoint20Y" fmla="*/ 58 h 60"/>
                  <a:gd name="GluePoint21X" fmla="*/ 86 w 124"/>
                  <a:gd name="GluePoint21Y" fmla="*/ 55 h 60"/>
                  <a:gd name="GluePoint22X" fmla="*/ 89 w 124"/>
                  <a:gd name="GluePoint22Y" fmla="*/ 56 h 60"/>
                  <a:gd name="GluePoint23X" fmla="*/ 92 w 124"/>
                  <a:gd name="GluePoint23Y" fmla="*/ 55 h 60"/>
                  <a:gd name="GluePoint24X" fmla="*/ 95 w 124"/>
                  <a:gd name="GluePoint24Y" fmla="*/ 56 h 60"/>
                  <a:gd name="GluePoint25X" fmla="*/ 97 w 124"/>
                  <a:gd name="GluePoint25Y" fmla="*/ 53 h 60"/>
                  <a:gd name="GluePoint26X" fmla="*/ 106 w 124"/>
                  <a:gd name="GluePoint26Y" fmla="*/ 60 h 60"/>
                  <a:gd name="GluePoint27X" fmla="*/ 116 w 124"/>
                  <a:gd name="GluePoint27Y" fmla="*/ 29 h 60"/>
                  <a:gd name="GluePoint28X" fmla="*/ 121 w 124"/>
                  <a:gd name="GluePoint28Y" fmla="*/ 10 h 60"/>
                  <a:gd name="GluePoint29X" fmla="*/ 124 w 124"/>
                  <a:gd name="GluePoint29Y" fmla="*/ 0 h 60"/>
                  <a:gd name="GluePoint30X" fmla="*/ 102 w 124"/>
                  <a:gd name="GluePoint30Y" fmla="*/ 0 h 60"/>
                  <a:gd name="GluePoint31X" fmla="*/ 76 w 124"/>
                  <a:gd name="GluePoint31Y" fmla="*/ 0 h 60"/>
                  <a:gd name="GluePoint32X" fmla="*/ 52 w 124"/>
                  <a:gd name="GluePoint32Y" fmla="*/ 0 h 60"/>
                  <a:gd name="GluePoint33X" fmla="*/ 32 w 124"/>
                  <a:gd name="GluePoint33Y" fmla="*/ 0 h 60"/>
                  <a:gd name="GluePoint34X" fmla="*/ 3 w 124"/>
                  <a:gd name="GluePoint34Y" fmla="*/ 0 h 60"/>
                  <a:gd name="GluePoint35X" fmla="*/ 0 w 124"/>
                  <a:gd name="GluePoint35Y" fmla="*/ 10 h 60"/>
                  <a:gd name="GluePoint36X" fmla="*/ 14 w 124"/>
                  <a:gd name="GluePoint36Y" fmla="*/ 1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4" h="60">
                    <a:moveTo>
                      <a:pt x="14" y="10"/>
                    </a:moveTo>
                    <a:lnTo>
                      <a:pt x="27" y="10"/>
                    </a:lnTo>
                    <a:lnTo>
                      <a:pt x="43" y="10"/>
                    </a:lnTo>
                    <a:lnTo>
                      <a:pt x="32" y="44"/>
                    </a:lnTo>
                    <a:lnTo>
                      <a:pt x="35" y="47"/>
                    </a:lnTo>
                    <a:lnTo>
                      <a:pt x="38" y="47"/>
                    </a:lnTo>
                    <a:lnTo>
                      <a:pt x="40" y="45"/>
                    </a:lnTo>
                    <a:lnTo>
                      <a:pt x="41" y="50"/>
                    </a:lnTo>
                    <a:lnTo>
                      <a:pt x="49" y="50"/>
                    </a:lnTo>
                    <a:lnTo>
                      <a:pt x="51" y="52"/>
                    </a:lnTo>
                    <a:lnTo>
                      <a:pt x="56" y="52"/>
                    </a:lnTo>
                    <a:lnTo>
                      <a:pt x="57" y="55"/>
                    </a:lnTo>
                    <a:lnTo>
                      <a:pt x="59" y="56"/>
                    </a:lnTo>
                    <a:lnTo>
                      <a:pt x="62" y="53"/>
                    </a:lnTo>
                    <a:lnTo>
                      <a:pt x="64" y="56"/>
                    </a:lnTo>
                    <a:lnTo>
                      <a:pt x="68" y="55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5" y="55"/>
                    </a:lnTo>
                    <a:lnTo>
                      <a:pt x="79" y="58"/>
                    </a:lnTo>
                    <a:lnTo>
                      <a:pt x="86" y="55"/>
                    </a:lnTo>
                    <a:lnTo>
                      <a:pt x="89" y="56"/>
                    </a:lnTo>
                    <a:lnTo>
                      <a:pt x="92" y="55"/>
                    </a:lnTo>
                    <a:lnTo>
                      <a:pt x="95" y="56"/>
                    </a:lnTo>
                    <a:lnTo>
                      <a:pt x="97" y="53"/>
                    </a:lnTo>
                    <a:lnTo>
                      <a:pt x="106" y="60"/>
                    </a:lnTo>
                    <a:lnTo>
                      <a:pt x="116" y="29"/>
                    </a:lnTo>
                    <a:lnTo>
                      <a:pt x="121" y="10"/>
                    </a:lnTo>
                    <a:lnTo>
                      <a:pt x="124" y="0"/>
                    </a:lnTo>
                    <a:lnTo>
                      <a:pt x="102" y="0"/>
                    </a:lnTo>
                    <a:lnTo>
                      <a:pt x="76" y="0"/>
                    </a:lnTo>
                    <a:lnTo>
                      <a:pt x="52" y="0"/>
                    </a:lnTo>
                    <a:lnTo>
                      <a:pt x="32" y="0"/>
                    </a:lnTo>
                    <a:lnTo>
                      <a:pt x="3" y="0"/>
                    </a:lnTo>
                    <a:lnTo>
                      <a:pt x="0" y="10"/>
                    </a:lnTo>
                    <a:lnTo>
                      <a:pt x="14" y="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22" name="Freeform 29"/>
              <p:cNvSpPr/>
              <p:nvPr/>
            </p:nvSpPr>
            <p:spPr>
              <a:xfrm>
                <a:off x="1770120" y="1762200"/>
                <a:ext cx="201240" cy="950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95040"/>
                  <a:gd name="textAreaBottom" fmla="*/ 95400 h 95040"/>
                  <a:gd name="GluePoint1X" fmla="*/ 121 w 127"/>
                  <a:gd name="GluePoint1Y" fmla="*/ 0 h 60"/>
                  <a:gd name="GluePoint2X" fmla="*/ 110 w 127"/>
                  <a:gd name="GluePoint2Y" fmla="*/ 0 h 60"/>
                  <a:gd name="GluePoint3X" fmla="*/ 91 w 127"/>
                  <a:gd name="GluePoint3Y" fmla="*/ 0 h 60"/>
                  <a:gd name="GluePoint4X" fmla="*/ 67 w 127"/>
                  <a:gd name="GluePoint4Y" fmla="*/ 0 h 60"/>
                  <a:gd name="GluePoint5X" fmla="*/ 45 w 127"/>
                  <a:gd name="GluePoint5Y" fmla="*/ 0 h 60"/>
                  <a:gd name="GluePoint6X" fmla="*/ 24 w 127"/>
                  <a:gd name="GluePoint6Y" fmla="*/ 0 h 60"/>
                  <a:gd name="GluePoint7X" fmla="*/ 8 w 127"/>
                  <a:gd name="GluePoint7Y" fmla="*/ 34 h 60"/>
                  <a:gd name="GluePoint8X" fmla="*/ 0 w 127"/>
                  <a:gd name="GluePoint8Y" fmla="*/ 52 h 60"/>
                  <a:gd name="GluePoint9X" fmla="*/ 26 w 127"/>
                  <a:gd name="GluePoint9Y" fmla="*/ 52 h 60"/>
                  <a:gd name="GluePoint10X" fmla="*/ 53 w 127"/>
                  <a:gd name="GluePoint10Y" fmla="*/ 52 h 60"/>
                  <a:gd name="GluePoint11X" fmla="*/ 77 w 127"/>
                  <a:gd name="GluePoint11Y" fmla="*/ 52 h 60"/>
                  <a:gd name="GluePoint12X" fmla="*/ 81 w 127"/>
                  <a:gd name="GluePoint12Y" fmla="*/ 56 h 60"/>
                  <a:gd name="GluePoint13X" fmla="*/ 85 w 127"/>
                  <a:gd name="GluePoint13Y" fmla="*/ 55 h 60"/>
                  <a:gd name="GluePoint14X" fmla="*/ 92 w 127"/>
                  <a:gd name="GluePoint14Y" fmla="*/ 55 h 60"/>
                  <a:gd name="GluePoint15X" fmla="*/ 99 w 127"/>
                  <a:gd name="GluePoint15Y" fmla="*/ 58 h 60"/>
                  <a:gd name="GluePoint16X" fmla="*/ 99 w 127"/>
                  <a:gd name="GluePoint16Y" fmla="*/ 60 h 60"/>
                  <a:gd name="GluePoint17X" fmla="*/ 100 w 127"/>
                  <a:gd name="GluePoint17Y" fmla="*/ 60 h 60"/>
                  <a:gd name="GluePoint18X" fmla="*/ 100 w 127"/>
                  <a:gd name="GluePoint18Y" fmla="*/ 56 h 60"/>
                  <a:gd name="GluePoint19X" fmla="*/ 107 w 127"/>
                  <a:gd name="GluePoint19Y" fmla="*/ 50 h 60"/>
                  <a:gd name="GluePoint20X" fmla="*/ 105 w 127"/>
                  <a:gd name="GluePoint20Y" fmla="*/ 48 h 60"/>
                  <a:gd name="GluePoint21X" fmla="*/ 107 w 127"/>
                  <a:gd name="GluePoint21Y" fmla="*/ 44 h 60"/>
                  <a:gd name="GluePoint22X" fmla="*/ 108 w 127"/>
                  <a:gd name="GluePoint22Y" fmla="*/ 44 h 60"/>
                  <a:gd name="GluePoint23X" fmla="*/ 123 w 127"/>
                  <a:gd name="GluePoint23Y" fmla="*/ 11 h 60"/>
                  <a:gd name="GluePoint24X" fmla="*/ 119 w 127"/>
                  <a:gd name="GluePoint24Y" fmla="*/ 7 h 60"/>
                  <a:gd name="GluePoint25X" fmla="*/ 127 w 127"/>
                  <a:gd name="GluePoint25Y" fmla="*/ 0 h 60"/>
                  <a:gd name="GluePoint26X" fmla="*/ 121 w 127"/>
                  <a:gd name="GluePoint26Y" fmla="*/ 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127" h="60">
                    <a:moveTo>
                      <a:pt x="121" y="0"/>
                    </a:moveTo>
                    <a:lnTo>
                      <a:pt x="110" y="0"/>
                    </a:lnTo>
                    <a:lnTo>
                      <a:pt x="91" y="0"/>
                    </a:lnTo>
                    <a:lnTo>
                      <a:pt x="67" y="0"/>
                    </a:lnTo>
                    <a:lnTo>
                      <a:pt x="45" y="0"/>
                    </a:lnTo>
                    <a:lnTo>
                      <a:pt x="24" y="0"/>
                    </a:lnTo>
                    <a:lnTo>
                      <a:pt x="8" y="34"/>
                    </a:lnTo>
                    <a:lnTo>
                      <a:pt x="0" y="52"/>
                    </a:lnTo>
                    <a:lnTo>
                      <a:pt x="26" y="52"/>
                    </a:lnTo>
                    <a:lnTo>
                      <a:pt x="53" y="52"/>
                    </a:lnTo>
                    <a:lnTo>
                      <a:pt x="77" y="52"/>
                    </a:lnTo>
                    <a:lnTo>
                      <a:pt x="81" y="56"/>
                    </a:lnTo>
                    <a:lnTo>
                      <a:pt x="85" y="55"/>
                    </a:lnTo>
                    <a:lnTo>
                      <a:pt x="92" y="55"/>
                    </a:lnTo>
                    <a:lnTo>
                      <a:pt x="99" y="58"/>
                    </a:lnTo>
                    <a:lnTo>
                      <a:pt x="99" y="60"/>
                    </a:lnTo>
                    <a:lnTo>
                      <a:pt x="100" y="60"/>
                    </a:lnTo>
                    <a:lnTo>
                      <a:pt x="100" y="56"/>
                    </a:lnTo>
                    <a:lnTo>
                      <a:pt x="107" y="50"/>
                    </a:lnTo>
                    <a:lnTo>
                      <a:pt x="105" y="48"/>
                    </a:lnTo>
                    <a:lnTo>
                      <a:pt x="107" y="44"/>
                    </a:lnTo>
                    <a:lnTo>
                      <a:pt x="108" y="44"/>
                    </a:lnTo>
                    <a:lnTo>
                      <a:pt x="123" y="11"/>
                    </a:lnTo>
                    <a:lnTo>
                      <a:pt x="119" y="7"/>
                    </a:lnTo>
                    <a:lnTo>
                      <a:pt x="127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23" name="Freeform 30"/>
              <p:cNvSpPr/>
              <p:nvPr/>
            </p:nvSpPr>
            <p:spPr>
              <a:xfrm>
                <a:off x="1808280" y="1681200"/>
                <a:ext cx="188640" cy="806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80640"/>
                  <a:gd name="textAreaBottom" fmla="*/ 81000 h 80640"/>
                  <a:gd name="GluePoint1X" fmla="*/ 102 w 119"/>
                  <a:gd name="GluePoint1Y" fmla="*/ 0 h 51"/>
                  <a:gd name="GluePoint2X" fmla="*/ 83 w 119"/>
                  <a:gd name="GluePoint2Y" fmla="*/ 0 h 51"/>
                  <a:gd name="GluePoint3X" fmla="*/ 64 w 119"/>
                  <a:gd name="GluePoint3Y" fmla="*/ 0 h 51"/>
                  <a:gd name="GluePoint4X" fmla="*/ 46 w 119"/>
                  <a:gd name="GluePoint4Y" fmla="*/ 0 h 51"/>
                  <a:gd name="GluePoint5X" fmla="*/ 29 w 119"/>
                  <a:gd name="GluePoint5Y" fmla="*/ 0 h 51"/>
                  <a:gd name="GluePoint6X" fmla="*/ 14 w 119"/>
                  <a:gd name="GluePoint6Y" fmla="*/ 24 h 51"/>
                  <a:gd name="GluePoint7X" fmla="*/ 0 w 119"/>
                  <a:gd name="GluePoint7Y" fmla="*/ 51 h 51"/>
                  <a:gd name="GluePoint8X" fmla="*/ 21 w 119"/>
                  <a:gd name="GluePoint8Y" fmla="*/ 51 h 51"/>
                  <a:gd name="GluePoint9X" fmla="*/ 43 w 119"/>
                  <a:gd name="GluePoint9Y" fmla="*/ 51 h 51"/>
                  <a:gd name="GluePoint10X" fmla="*/ 67 w 119"/>
                  <a:gd name="GluePoint10Y" fmla="*/ 51 h 51"/>
                  <a:gd name="GluePoint11X" fmla="*/ 86 w 119"/>
                  <a:gd name="GluePoint11Y" fmla="*/ 51 h 51"/>
                  <a:gd name="GluePoint12X" fmla="*/ 103 w 119"/>
                  <a:gd name="GluePoint12Y" fmla="*/ 51 h 51"/>
                  <a:gd name="GluePoint13X" fmla="*/ 105 w 119"/>
                  <a:gd name="GluePoint13Y" fmla="*/ 48 h 51"/>
                  <a:gd name="GluePoint14X" fmla="*/ 105 w 119"/>
                  <a:gd name="GluePoint14Y" fmla="*/ 40 h 51"/>
                  <a:gd name="GluePoint15X" fmla="*/ 108 w 119"/>
                  <a:gd name="GluePoint15Y" fmla="*/ 33 h 51"/>
                  <a:gd name="GluePoint16X" fmla="*/ 113 w 119"/>
                  <a:gd name="GluePoint16Y" fmla="*/ 24 h 51"/>
                  <a:gd name="GluePoint17X" fmla="*/ 113 w 119"/>
                  <a:gd name="GluePoint17Y" fmla="*/ 14 h 51"/>
                  <a:gd name="GluePoint18X" fmla="*/ 119 w 119"/>
                  <a:gd name="GluePoint18Y" fmla="*/ 5 h 51"/>
                  <a:gd name="GluePoint19X" fmla="*/ 119 w 119"/>
                  <a:gd name="GluePoint19Y" fmla="*/ 0 h 51"/>
                  <a:gd name="GluePoint20X" fmla="*/ 102 w 119"/>
                  <a:gd name="GluePoint20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19" h="51">
                    <a:moveTo>
                      <a:pt x="102" y="0"/>
                    </a:moveTo>
                    <a:lnTo>
                      <a:pt x="83" y="0"/>
                    </a:lnTo>
                    <a:lnTo>
                      <a:pt x="64" y="0"/>
                    </a:lnTo>
                    <a:lnTo>
                      <a:pt x="46" y="0"/>
                    </a:lnTo>
                    <a:lnTo>
                      <a:pt x="29" y="0"/>
                    </a:lnTo>
                    <a:lnTo>
                      <a:pt x="14" y="24"/>
                    </a:lnTo>
                    <a:lnTo>
                      <a:pt x="0" y="51"/>
                    </a:lnTo>
                    <a:lnTo>
                      <a:pt x="21" y="51"/>
                    </a:lnTo>
                    <a:lnTo>
                      <a:pt x="43" y="51"/>
                    </a:lnTo>
                    <a:lnTo>
                      <a:pt x="67" y="51"/>
                    </a:lnTo>
                    <a:lnTo>
                      <a:pt x="86" y="51"/>
                    </a:lnTo>
                    <a:lnTo>
                      <a:pt x="103" y="51"/>
                    </a:lnTo>
                    <a:lnTo>
                      <a:pt x="105" y="48"/>
                    </a:lnTo>
                    <a:lnTo>
                      <a:pt x="105" y="40"/>
                    </a:lnTo>
                    <a:lnTo>
                      <a:pt x="108" y="33"/>
                    </a:lnTo>
                    <a:lnTo>
                      <a:pt x="113" y="24"/>
                    </a:lnTo>
                    <a:lnTo>
                      <a:pt x="113" y="14"/>
                    </a:lnTo>
                    <a:lnTo>
                      <a:pt x="119" y="5"/>
                    </a:lnTo>
                    <a:lnTo>
                      <a:pt x="119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24" name="Freeform 31"/>
              <p:cNvSpPr/>
              <p:nvPr/>
            </p:nvSpPr>
            <p:spPr>
              <a:xfrm>
                <a:off x="1909800" y="1389240"/>
                <a:ext cx="372600" cy="2916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291600"/>
                  <a:gd name="textAreaBottom" fmla="*/ 291960 h 291600"/>
                  <a:gd name="GluePoint1X" fmla="*/ 87 w 235"/>
                  <a:gd name="GluePoint1Y" fmla="*/ 177 h 184"/>
                  <a:gd name="GluePoint2X" fmla="*/ 93 w 235"/>
                  <a:gd name="GluePoint2Y" fmla="*/ 166 h 184"/>
                  <a:gd name="GluePoint3X" fmla="*/ 101 w 235"/>
                  <a:gd name="GluePoint3Y" fmla="*/ 150 h 184"/>
                  <a:gd name="GluePoint4X" fmla="*/ 109 w 235"/>
                  <a:gd name="GluePoint4Y" fmla="*/ 134 h 184"/>
                  <a:gd name="GluePoint5X" fmla="*/ 119 w 235"/>
                  <a:gd name="GluePoint5Y" fmla="*/ 119 h 184"/>
                  <a:gd name="GluePoint6X" fmla="*/ 130 w 235"/>
                  <a:gd name="GluePoint6Y" fmla="*/ 113 h 184"/>
                  <a:gd name="GluePoint7X" fmla="*/ 144 w 235"/>
                  <a:gd name="GluePoint7Y" fmla="*/ 105 h 184"/>
                  <a:gd name="GluePoint8X" fmla="*/ 159 w 235"/>
                  <a:gd name="GluePoint8Y" fmla="*/ 95 h 184"/>
                  <a:gd name="GluePoint9X" fmla="*/ 174 w 235"/>
                  <a:gd name="GluePoint9Y" fmla="*/ 87 h 184"/>
                  <a:gd name="GluePoint10X" fmla="*/ 184 w 235"/>
                  <a:gd name="GluePoint10Y" fmla="*/ 81 h 184"/>
                  <a:gd name="GluePoint11X" fmla="*/ 198 w 235"/>
                  <a:gd name="GluePoint11Y" fmla="*/ 73 h 184"/>
                  <a:gd name="GluePoint12X" fmla="*/ 214 w 235"/>
                  <a:gd name="GluePoint12Y" fmla="*/ 65 h 184"/>
                  <a:gd name="GluePoint13X" fmla="*/ 228 w 235"/>
                  <a:gd name="GluePoint13Y" fmla="*/ 57 h 184"/>
                  <a:gd name="GluePoint14X" fmla="*/ 235 w 235"/>
                  <a:gd name="GluePoint14Y" fmla="*/ 53 h 184"/>
                  <a:gd name="GluePoint15X" fmla="*/ 230 w 235"/>
                  <a:gd name="GluePoint15Y" fmla="*/ 52 h 184"/>
                  <a:gd name="GluePoint16X" fmla="*/ 222 w 235"/>
                  <a:gd name="GluePoint16Y" fmla="*/ 49 h 184"/>
                  <a:gd name="GluePoint17X" fmla="*/ 219 w 235"/>
                  <a:gd name="GluePoint17Y" fmla="*/ 45 h 184"/>
                  <a:gd name="GluePoint18X" fmla="*/ 214 w 235"/>
                  <a:gd name="GluePoint18Y" fmla="*/ 45 h 184"/>
                  <a:gd name="GluePoint19X" fmla="*/ 197 w 235"/>
                  <a:gd name="GluePoint19Y" fmla="*/ 50 h 184"/>
                  <a:gd name="GluePoint20X" fmla="*/ 197 w 235"/>
                  <a:gd name="GluePoint20Y" fmla="*/ 49 h 184"/>
                  <a:gd name="GluePoint21X" fmla="*/ 190 w 235"/>
                  <a:gd name="GluePoint21Y" fmla="*/ 50 h 184"/>
                  <a:gd name="GluePoint22X" fmla="*/ 197 w 235"/>
                  <a:gd name="GluePoint22Y" fmla="*/ 47 h 184"/>
                  <a:gd name="GluePoint23X" fmla="*/ 200 w 235"/>
                  <a:gd name="GluePoint23Y" fmla="*/ 42 h 184"/>
                  <a:gd name="GluePoint24X" fmla="*/ 198 w 235"/>
                  <a:gd name="GluePoint24Y" fmla="*/ 39 h 184"/>
                  <a:gd name="GluePoint25X" fmla="*/ 201 w 235"/>
                  <a:gd name="GluePoint25Y" fmla="*/ 33 h 184"/>
                  <a:gd name="GluePoint26X" fmla="*/ 201 w 235"/>
                  <a:gd name="GluePoint26Y" fmla="*/ 26 h 184"/>
                  <a:gd name="GluePoint27X" fmla="*/ 203 w 235"/>
                  <a:gd name="GluePoint27Y" fmla="*/ 21 h 184"/>
                  <a:gd name="GluePoint28X" fmla="*/ 192 w 235"/>
                  <a:gd name="GluePoint28Y" fmla="*/ 20 h 184"/>
                  <a:gd name="GluePoint29X" fmla="*/ 187 w 235"/>
                  <a:gd name="GluePoint29Y" fmla="*/ 25 h 184"/>
                  <a:gd name="GluePoint30X" fmla="*/ 190 w 235"/>
                  <a:gd name="GluePoint30Y" fmla="*/ 20 h 184"/>
                  <a:gd name="GluePoint31X" fmla="*/ 189 w 235"/>
                  <a:gd name="GluePoint31Y" fmla="*/ 21 h 184"/>
                  <a:gd name="GluePoint32X" fmla="*/ 187 w 235"/>
                  <a:gd name="GluePoint32Y" fmla="*/ 16 h 184"/>
                  <a:gd name="GluePoint33X" fmla="*/ 186 w 235"/>
                  <a:gd name="GluePoint33Y" fmla="*/ 16 h 184"/>
                  <a:gd name="GluePoint34X" fmla="*/ 189 w 235"/>
                  <a:gd name="GluePoint34Y" fmla="*/ 13 h 184"/>
                  <a:gd name="GluePoint35X" fmla="*/ 198 w 235"/>
                  <a:gd name="GluePoint35Y" fmla="*/ 0 h 184"/>
                  <a:gd name="GluePoint36X" fmla="*/ 189 w 235"/>
                  <a:gd name="GluePoint36Y" fmla="*/ 0 h 184"/>
                  <a:gd name="GluePoint37X" fmla="*/ 176 w 235"/>
                  <a:gd name="GluePoint37Y" fmla="*/ 0 h 184"/>
                  <a:gd name="GluePoint38X" fmla="*/ 165 w 235"/>
                  <a:gd name="GluePoint38Y" fmla="*/ 0 h 184"/>
                  <a:gd name="GluePoint39X" fmla="*/ 154 w 235"/>
                  <a:gd name="GluePoint39Y" fmla="*/ 0 h 184"/>
                  <a:gd name="GluePoint40X" fmla="*/ 143 w 235"/>
                  <a:gd name="GluePoint40Y" fmla="*/ 0 h 184"/>
                  <a:gd name="GluePoint41X" fmla="*/ 133 w 235"/>
                  <a:gd name="GluePoint41Y" fmla="*/ 0 h 184"/>
                  <a:gd name="GluePoint42X" fmla="*/ 120 w 235"/>
                  <a:gd name="GluePoint42Y" fmla="*/ 0 h 184"/>
                  <a:gd name="GluePoint43X" fmla="*/ 109 w 235"/>
                  <a:gd name="GluePoint43Y" fmla="*/ 0 h 184"/>
                  <a:gd name="GluePoint44X" fmla="*/ 109 w 235"/>
                  <a:gd name="GluePoint44Y" fmla="*/ 0 h 184"/>
                  <a:gd name="GluePoint45X" fmla="*/ 98 w 235"/>
                  <a:gd name="GluePoint45Y" fmla="*/ 15 h 184"/>
                  <a:gd name="GluePoint46X" fmla="*/ 87 w 235"/>
                  <a:gd name="GluePoint46Y" fmla="*/ 31 h 184"/>
                  <a:gd name="GluePoint47X" fmla="*/ 78 w 235"/>
                  <a:gd name="GluePoint47Y" fmla="*/ 45 h 184"/>
                  <a:gd name="GluePoint48X" fmla="*/ 68 w 235"/>
                  <a:gd name="GluePoint48Y" fmla="*/ 60 h 184"/>
                  <a:gd name="GluePoint49X" fmla="*/ 62 w 235"/>
                  <a:gd name="GluePoint49Y" fmla="*/ 70 h 184"/>
                  <a:gd name="GluePoint50X" fmla="*/ 52 w 235"/>
                  <a:gd name="GluePoint50Y" fmla="*/ 84 h 184"/>
                  <a:gd name="GluePoint51X" fmla="*/ 43 w 235"/>
                  <a:gd name="GluePoint51Y" fmla="*/ 100 h 184"/>
                  <a:gd name="GluePoint52X" fmla="*/ 35 w 235"/>
                  <a:gd name="GluePoint52Y" fmla="*/ 115 h 184"/>
                  <a:gd name="GluePoint53X" fmla="*/ 28 w 235"/>
                  <a:gd name="GluePoint53Y" fmla="*/ 126 h 184"/>
                  <a:gd name="GluePoint54X" fmla="*/ 20 w 235"/>
                  <a:gd name="GluePoint54Y" fmla="*/ 140 h 184"/>
                  <a:gd name="GluePoint55X" fmla="*/ 12 w 235"/>
                  <a:gd name="GluePoint55Y" fmla="*/ 158 h 184"/>
                  <a:gd name="GluePoint56X" fmla="*/ 6 w 235"/>
                  <a:gd name="GluePoint56Y" fmla="*/ 172 h 184"/>
                  <a:gd name="GluePoint57X" fmla="*/ 0 w 235"/>
                  <a:gd name="GluePoint57Y" fmla="*/ 184 h 184"/>
                  <a:gd name="GluePoint58X" fmla="*/ 0 w 235"/>
                  <a:gd name="GluePoint58Y" fmla="*/ 184 h 184"/>
                  <a:gd name="GluePoint59X" fmla="*/ 19 w 235"/>
                  <a:gd name="GluePoint59Y" fmla="*/ 184 h 184"/>
                  <a:gd name="GluePoint60X" fmla="*/ 38 w 235"/>
                  <a:gd name="GluePoint60Y" fmla="*/ 184 h 184"/>
                  <a:gd name="GluePoint61X" fmla="*/ 55 w 235"/>
                  <a:gd name="GluePoint61Y" fmla="*/ 184 h 184"/>
                  <a:gd name="GluePoint62X" fmla="*/ 84 w 235"/>
                  <a:gd name="GluePoint62Y" fmla="*/ 184 h 184"/>
                  <a:gd name="GluePoint63X" fmla="*/ 87 w 235"/>
                  <a:gd name="GluePoint63Y" fmla="*/ 177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35" h="184">
                    <a:moveTo>
                      <a:pt x="87" y="177"/>
                    </a:moveTo>
                    <a:lnTo>
                      <a:pt x="93" y="166"/>
                    </a:lnTo>
                    <a:lnTo>
                      <a:pt x="101" y="150"/>
                    </a:lnTo>
                    <a:lnTo>
                      <a:pt x="109" y="134"/>
                    </a:lnTo>
                    <a:lnTo>
                      <a:pt x="119" y="119"/>
                    </a:lnTo>
                    <a:lnTo>
                      <a:pt x="130" y="113"/>
                    </a:lnTo>
                    <a:lnTo>
                      <a:pt x="144" y="105"/>
                    </a:lnTo>
                    <a:lnTo>
                      <a:pt x="159" y="95"/>
                    </a:lnTo>
                    <a:lnTo>
                      <a:pt x="174" y="87"/>
                    </a:lnTo>
                    <a:lnTo>
                      <a:pt x="184" y="81"/>
                    </a:lnTo>
                    <a:lnTo>
                      <a:pt x="198" y="73"/>
                    </a:lnTo>
                    <a:lnTo>
                      <a:pt x="214" y="65"/>
                    </a:lnTo>
                    <a:lnTo>
                      <a:pt x="228" y="57"/>
                    </a:lnTo>
                    <a:lnTo>
                      <a:pt x="235" y="53"/>
                    </a:lnTo>
                    <a:lnTo>
                      <a:pt x="230" y="52"/>
                    </a:lnTo>
                    <a:lnTo>
                      <a:pt x="222" y="49"/>
                    </a:lnTo>
                    <a:lnTo>
                      <a:pt x="219" y="45"/>
                    </a:lnTo>
                    <a:lnTo>
                      <a:pt x="214" y="45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0" y="50"/>
                    </a:lnTo>
                    <a:lnTo>
                      <a:pt x="197" y="47"/>
                    </a:lnTo>
                    <a:lnTo>
                      <a:pt x="200" y="42"/>
                    </a:lnTo>
                    <a:lnTo>
                      <a:pt x="198" y="39"/>
                    </a:lnTo>
                    <a:lnTo>
                      <a:pt x="201" y="33"/>
                    </a:lnTo>
                    <a:lnTo>
                      <a:pt x="201" y="26"/>
                    </a:lnTo>
                    <a:lnTo>
                      <a:pt x="203" y="21"/>
                    </a:lnTo>
                    <a:lnTo>
                      <a:pt x="192" y="20"/>
                    </a:lnTo>
                    <a:lnTo>
                      <a:pt x="187" y="25"/>
                    </a:lnTo>
                    <a:lnTo>
                      <a:pt x="190" y="20"/>
                    </a:lnTo>
                    <a:lnTo>
                      <a:pt x="189" y="21"/>
                    </a:lnTo>
                    <a:lnTo>
                      <a:pt x="187" y="16"/>
                    </a:lnTo>
                    <a:lnTo>
                      <a:pt x="186" y="16"/>
                    </a:lnTo>
                    <a:lnTo>
                      <a:pt x="189" y="13"/>
                    </a:lnTo>
                    <a:lnTo>
                      <a:pt x="198" y="0"/>
                    </a:lnTo>
                    <a:lnTo>
                      <a:pt x="189" y="0"/>
                    </a:lnTo>
                    <a:lnTo>
                      <a:pt x="176" y="0"/>
                    </a:lnTo>
                    <a:lnTo>
                      <a:pt x="165" y="0"/>
                    </a:lnTo>
                    <a:lnTo>
                      <a:pt x="154" y="0"/>
                    </a:lnTo>
                    <a:lnTo>
                      <a:pt x="143" y="0"/>
                    </a:lnTo>
                    <a:lnTo>
                      <a:pt x="133" y="0"/>
                    </a:lnTo>
                    <a:lnTo>
                      <a:pt x="120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98" y="15"/>
                    </a:lnTo>
                    <a:lnTo>
                      <a:pt x="87" y="31"/>
                    </a:lnTo>
                    <a:lnTo>
                      <a:pt x="78" y="45"/>
                    </a:lnTo>
                    <a:lnTo>
                      <a:pt x="68" y="60"/>
                    </a:lnTo>
                    <a:lnTo>
                      <a:pt x="62" y="70"/>
                    </a:lnTo>
                    <a:lnTo>
                      <a:pt x="52" y="84"/>
                    </a:lnTo>
                    <a:lnTo>
                      <a:pt x="43" y="100"/>
                    </a:lnTo>
                    <a:lnTo>
                      <a:pt x="35" y="115"/>
                    </a:lnTo>
                    <a:lnTo>
                      <a:pt x="28" y="126"/>
                    </a:lnTo>
                    <a:lnTo>
                      <a:pt x="20" y="140"/>
                    </a:lnTo>
                    <a:lnTo>
                      <a:pt x="12" y="158"/>
                    </a:lnTo>
                    <a:lnTo>
                      <a:pt x="6" y="172"/>
                    </a:lnTo>
                    <a:lnTo>
                      <a:pt x="0" y="184"/>
                    </a:lnTo>
                    <a:lnTo>
                      <a:pt x="0" y="184"/>
                    </a:lnTo>
                    <a:lnTo>
                      <a:pt x="19" y="184"/>
                    </a:lnTo>
                    <a:lnTo>
                      <a:pt x="38" y="184"/>
                    </a:lnTo>
                    <a:lnTo>
                      <a:pt x="55" y="184"/>
                    </a:lnTo>
                    <a:lnTo>
                      <a:pt x="84" y="184"/>
                    </a:lnTo>
                    <a:lnTo>
                      <a:pt x="87" y="17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25" name="Freeform 32"/>
              <p:cNvSpPr/>
              <p:nvPr/>
            </p:nvSpPr>
            <p:spPr>
              <a:xfrm>
                <a:off x="1941480" y="1670040"/>
                <a:ext cx="204480" cy="16164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161640"/>
                  <a:gd name="textAreaBottom" fmla="*/ 162000 h 161640"/>
                  <a:gd name="GluePoint1X" fmla="*/ 5 w 129"/>
                  <a:gd name="GluePoint1Y" fmla="*/ 102 h 102"/>
                  <a:gd name="GluePoint2X" fmla="*/ 19 w 129"/>
                  <a:gd name="GluePoint2Y" fmla="*/ 102 h 102"/>
                  <a:gd name="GluePoint3X" fmla="*/ 37 w 129"/>
                  <a:gd name="GluePoint3Y" fmla="*/ 102 h 102"/>
                  <a:gd name="GluePoint4X" fmla="*/ 56 w 129"/>
                  <a:gd name="GluePoint4Y" fmla="*/ 102 h 102"/>
                  <a:gd name="GluePoint5X" fmla="*/ 73 w 129"/>
                  <a:gd name="GluePoint5Y" fmla="*/ 102 h 102"/>
                  <a:gd name="GluePoint6X" fmla="*/ 75 w 129"/>
                  <a:gd name="GluePoint6Y" fmla="*/ 94 h 102"/>
                  <a:gd name="GluePoint7X" fmla="*/ 70 w 129"/>
                  <a:gd name="GluePoint7Y" fmla="*/ 90 h 102"/>
                  <a:gd name="GluePoint8X" fmla="*/ 69 w 129"/>
                  <a:gd name="GluePoint8Y" fmla="*/ 86 h 102"/>
                  <a:gd name="GluePoint9X" fmla="*/ 66 w 129"/>
                  <a:gd name="GluePoint9Y" fmla="*/ 84 h 102"/>
                  <a:gd name="GluePoint10X" fmla="*/ 61 w 129"/>
                  <a:gd name="GluePoint10Y" fmla="*/ 79 h 102"/>
                  <a:gd name="GluePoint11X" fmla="*/ 66 w 129"/>
                  <a:gd name="GluePoint11Y" fmla="*/ 69 h 102"/>
                  <a:gd name="GluePoint12X" fmla="*/ 69 w 129"/>
                  <a:gd name="GluePoint12Y" fmla="*/ 68 h 102"/>
                  <a:gd name="GluePoint13X" fmla="*/ 67 w 129"/>
                  <a:gd name="GluePoint13Y" fmla="*/ 65 h 102"/>
                  <a:gd name="GluePoint14X" fmla="*/ 67 w 129"/>
                  <a:gd name="GluePoint14Y" fmla="*/ 63 h 102"/>
                  <a:gd name="GluePoint15X" fmla="*/ 72 w 129"/>
                  <a:gd name="GluePoint15Y" fmla="*/ 60 h 102"/>
                  <a:gd name="GluePoint16X" fmla="*/ 78 w 129"/>
                  <a:gd name="GluePoint16Y" fmla="*/ 57 h 102"/>
                  <a:gd name="GluePoint17X" fmla="*/ 83 w 129"/>
                  <a:gd name="GluePoint17Y" fmla="*/ 47 h 102"/>
                  <a:gd name="GluePoint18X" fmla="*/ 86 w 129"/>
                  <a:gd name="GluePoint18Y" fmla="*/ 45 h 102"/>
                  <a:gd name="GluePoint19X" fmla="*/ 86 w 129"/>
                  <a:gd name="GluePoint19Y" fmla="*/ 45 h 102"/>
                  <a:gd name="GluePoint20X" fmla="*/ 102 w 129"/>
                  <a:gd name="GluePoint20Y" fmla="*/ 37 h 102"/>
                  <a:gd name="GluePoint21X" fmla="*/ 129 w 129"/>
                  <a:gd name="GluePoint21Y" fmla="*/ 24 h 102"/>
                  <a:gd name="GluePoint22X" fmla="*/ 115 w 129"/>
                  <a:gd name="GluePoint22Y" fmla="*/ 21 h 102"/>
                  <a:gd name="GluePoint23X" fmla="*/ 107 w 129"/>
                  <a:gd name="GluePoint23Y" fmla="*/ 23 h 102"/>
                  <a:gd name="GluePoint24X" fmla="*/ 93 w 129"/>
                  <a:gd name="GluePoint24Y" fmla="*/ 13 h 102"/>
                  <a:gd name="GluePoint25X" fmla="*/ 81 w 129"/>
                  <a:gd name="GluePoint25Y" fmla="*/ 13 h 102"/>
                  <a:gd name="GluePoint26X" fmla="*/ 75 w 129"/>
                  <a:gd name="GluePoint26Y" fmla="*/ 12 h 102"/>
                  <a:gd name="GluePoint27X" fmla="*/ 70 w 129"/>
                  <a:gd name="GluePoint27Y" fmla="*/ 12 h 102"/>
                  <a:gd name="GluePoint28X" fmla="*/ 70 w 129"/>
                  <a:gd name="GluePoint28Y" fmla="*/ 0 h 102"/>
                  <a:gd name="GluePoint29X" fmla="*/ 67 w 129"/>
                  <a:gd name="GluePoint29Y" fmla="*/ 0 h 102"/>
                  <a:gd name="GluePoint30X" fmla="*/ 64 w 129"/>
                  <a:gd name="GluePoint30Y" fmla="*/ 7 h 102"/>
                  <a:gd name="GluePoint31X" fmla="*/ 35 w 129"/>
                  <a:gd name="GluePoint31Y" fmla="*/ 7 h 102"/>
                  <a:gd name="GluePoint32X" fmla="*/ 35 w 129"/>
                  <a:gd name="GluePoint32Y" fmla="*/ 12 h 102"/>
                  <a:gd name="GluePoint33X" fmla="*/ 29 w 129"/>
                  <a:gd name="GluePoint33Y" fmla="*/ 21 h 102"/>
                  <a:gd name="GluePoint34X" fmla="*/ 29 w 129"/>
                  <a:gd name="GluePoint34Y" fmla="*/ 31 h 102"/>
                  <a:gd name="GluePoint35X" fmla="*/ 24 w 129"/>
                  <a:gd name="GluePoint35Y" fmla="*/ 40 h 102"/>
                  <a:gd name="GluePoint36X" fmla="*/ 21 w 129"/>
                  <a:gd name="GluePoint36Y" fmla="*/ 47 h 102"/>
                  <a:gd name="GluePoint37X" fmla="*/ 21 w 129"/>
                  <a:gd name="GluePoint37Y" fmla="*/ 55 h 102"/>
                  <a:gd name="GluePoint38X" fmla="*/ 19 w 129"/>
                  <a:gd name="GluePoint38Y" fmla="*/ 58 h 102"/>
                  <a:gd name="GluePoint39X" fmla="*/ 11 w 129"/>
                  <a:gd name="GluePoint39Y" fmla="*/ 65 h 102"/>
                  <a:gd name="GluePoint40X" fmla="*/ 15 w 129"/>
                  <a:gd name="GluePoint40Y" fmla="*/ 69 h 102"/>
                  <a:gd name="GluePoint41X" fmla="*/ 0 w 129"/>
                  <a:gd name="GluePoint41Y" fmla="*/ 102 h 102"/>
                  <a:gd name="GluePoint42X" fmla="*/ 5 w 129"/>
                  <a:gd name="GluePoint42Y" fmla="*/ 102 h 10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29" h="102">
                    <a:moveTo>
                      <a:pt x="5" y="102"/>
                    </a:moveTo>
                    <a:lnTo>
                      <a:pt x="19" y="102"/>
                    </a:lnTo>
                    <a:lnTo>
                      <a:pt x="37" y="102"/>
                    </a:lnTo>
                    <a:lnTo>
                      <a:pt x="56" y="102"/>
                    </a:lnTo>
                    <a:lnTo>
                      <a:pt x="73" y="102"/>
                    </a:lnTo>
                    <a:lnTo>
                      <a:pt x="75" y="94"/>
                    </a:lnTo>
                    <a:lnTo>
                      <a:pt x="70" y="90"/>
                    </a:lnTo>
                    <a:lnTo>
                      <a:pt x="69" y="86"/>
                    </a:lnTo>
                    <a:lnTo>
                      <a:pt x="66" y="84"/>
                    </a:lnTo>
                    <a:lnTo>
                      <a:pt x="61" y="79"/>
                    </a:lnTo>
                    <a:lnTo>
                      <a:pt x="66" y="69"/>
                    </a:lnTo>
                    <a:lnTo>
                      <a:pt x="69" y="68"/>
                    </a:lnTo>
                    <a:lnTo>
                      <a:pt x="67" y="65"/>
                    </a:lnTo>
                    <a:lnTo>
                      <a:pt x="67" y="63"/>
                    </a:lnTo>
                    <a:lnTo>
                      <a:pt x="72" y="60"/>
                    </a:lnTo>
                    <a:lnTo>
                      <a:pt x="78" y="57"/>
                    </a:lnTo>
                    <a:lnTo>
                      <a:pt x="83" y="47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102" y="37"/>
                    </a:lnTo>
                    <a:lnTo>
                      <a:pt x="129" y="24"/>
                    </a:lnTo>
                    <a:lnTo>
                      <a:pt x="115" y="21"/>
                    </a:lnTo>
                    <a:lnTo>
                      <a:pt x="107" y="23"/>
                    </a:lnTo>
                    <a:lnTo>
                      <a:pt x="93" y="13"/>
                    </a:lnTo>
                    <a:lnTo>
                      <a:pt x="81" y="13"/>
                    </a:lnTo>
                    <a:lnTo>
                      <a:pt x="75" y="12"/>
                    </a:lnTo>
                    <a:lnTo>
                      <a:pt x="70" y="12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4" y="7"/>
                    </a:lnTo>
                    <a:lnTo>
                      <a:pt x="35" y="7"/>
                    </a:lnTo>
                    <a:lnTo>
                      <a:pt x="35" y="12"/>
                    </a:lnTo>
                    <a:lnTo>
                      <a:pt x="29" y="21"/>
                    </a:lnTo>
                    <a:lnTo>
                      <a:pt x="29" y="31"/>
                    </a:lnTo>
                    <a:lnTo>
                      <a:pt x="24" y="40"/>
                    </a:lnTo>
                    <a:lnTo>
                      <a:pt x="21" y="47"/>
                    </a:lnTo>
                    <a:lnTo>
                      <a:pt x="21" y="55"/>
                    </a:lnTo>
                    <a:lnTo>
                      <a:pt x="19" y="58"/>
                    </a:lnTo>
                    <a:lnTo>
                      <a:pt x="11" y="65"/>
                    </a:lnTo>
                    <a:lnTo>
                      <a:pt x="15" y="69"/>
                    </a:lnTo>
                    <a:lnTo>
                      <a:pt x="0" y="102"/>
                    </a:lnTo>
                    <a:lnTo>
                      <a:pt x="5" y="10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26" name="Freeform 33"/>
              <p:cNvSpPr/>
              <p:nvPr/>
            </p:nvSpPr>
            <p:spPr>
              <a:xfrm>
                <a:off x="1924200" y="1832040"/>
                <a:ext cx="140760" cy="853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85320"/>
                  <a:gd name="textAreaBottom" fmla="*/ 85680 h 85320"/>
                  <a:gd name="GluePoint1X" fmla="*/ 16 w 89"/>
                  <a:gd name="GluePoint1Y" fmla="*/ 0 h 54"/>
                  <a:gd name="GluePoint2X" fmla="*/ 30 w 89"/>
                  <a:gd name="GluePoint2Y" fmla="*/ 0 h 54"/>
                  <a:gd name="GluePoint3X" fmla="*/ 48 w 89"/>
                  <a:gd name="GluePoint3Y" fmla="*/ 0 h 54"/>
                  <a:gd name="GluePoint4X" fmla="*/ 67 w 89"/>
                  <a:gd name="GluePoint4Y" fmla="*/ 0 h 54"/>
                  <a:gd name="GluePoint5X" fmla="*/ 84 w 89"/>
                  <a:gd name="GluePoint5Y" fmla="*/ 0 h 54"/>
                  <a:gd name="GluePoint6X" fmla="*/ 81 w 89"/>
                  <a:gd name="GluePoint6Y" fmla="*/ 12 h 54"/>
                  <a:gd name="GluePoint7X" fmla="*/ 86 w 89"/>
                  <a:gd name="GluePoint7Y" fmla="*/ 14 h 54"/>
                  <a:gd name="GluePoint8X" fmla="*/ 86 w 89"/>
                  <a:gd name="GluePoint8Y" fmla="*/ 17 h 54"/>
                  <a:gd name="GluePoint9X" fmla="*/ 89 w 89"/>
                  <a:gd name="GluePoint9Y" fmla="*/ 24 h 54"/>
                  <a:gd name="GluePoint10X" fmla="*/ 89 w 89"/>
                  <a:gd name="GluePoint10Y" fmla="*/ 25 h 54"/>
                  <a:gd name="GluePoint11X" fmla="*/ 88 w 89"/>
                  <a:gd name="GluePoint11Y" fmla="*/ 29 h 54"/>
                  <a:gd name="GluePoint12X" fmla="*/ 83 w 89"/>
                  <a:gd name="GluePoint12Y" fmla="*/ 32 h 54"/>
                  <a:gd name="GluePoint13X" fmla="*/ 72 w 89"/>
                  <a:gd name="GluePoint13Y" fmla="*/ 35 h 54"/>
                  <a:gd name="GluePoint14X" fmla="*/ 70 w 89"/>
                  <a:gd name="GluePoint14Y" fmla="*/ 38 h 54"/>
                  <a:gd name="GluePoint15X" fmla="*/ 72 w 89"/>
                  <a:gd name="GluePoint15Y" fmla="*/ 41 h 54"/>
                  <a:gd name="GluePoint16X" fmla="*/ 70 w 89"/>
                  <a:gd name="GluePoint16Y" fmla="*/ 43 h 54"/>
                  <a:gd name="GluePoint17X" fmla="*/ 65 w 89"/>
                  <a:gd name="GluePoint17Y" fmla="*/ 48 h 54"/>
                  <a:gd name="GluePoint18X" fmla="*/ 62 w 89"/>
                  <a:gd name="GluePoint18Y" fmla="*/ 49 h 54"/>
                  <a:gd name="GluePoint19X" fmla="*/ 61 w 89"/>
                  <a:gd name="GluePoint19Y" fmla="*/ 53 h 54"/>
                  <a:gd name="GluePoint20X" fmla="*/ 59 w 89"/>
                  <a:gd name="GluePoint20Y" fmla="*/ 54 h 54"/>
                  <a:gd name="GluePoint21X" fmla="*/ 57 w 89"/>
                  <a:gd name="GluePoint21Y" fmla="*/ 49 h 54"/>
                  <a:gd name="GluePoint22X" fmla="*/ 46 w 89"/>
                  <a:gd name="GluePoint22Y" fmla="*/ 49 h 54"/>
                  <a:gd name="GluePoint23X" fmla="*/ 29 w 89"/>
                  <a:gd name="GluePoint23Y" fmla="*/ 49 h 54"/>
                  <a:gd name="GluePoint24X" fmla="*/ 15 w 89"/>
                  <a:gd name="GluePoint24Y" fmla="*/ 49 h 54"/>
                  <a:gd name="GluePoint25X" fmla="*/ 0 w 89"/>
                  <a:gd name="GluePoint25Y" fmla="*/ 49 h 54"/>
                  <a:gd name="GluePoint26X" fmla="*/ 0 w 89"/>
                  <a:gd name="GluePoint26Y" fmla="*/ 48 h 54"/>
                  <a:gd name="GluePoint27X" fmla="*/ 2 w 89"/>
                  <a:gd name="GluePoint27Y" fmla="*/ 45 h 54"/>
                  <a:gd name="GluePoint28X" fmla="*/ 2 w 89"/>
                  <a:gd name="GluePoint28Y" fmla="*/ 41 h 54"/>
                  <a:gd name="GluePoint29X" fmla="*/ 3 w 89"/>
                  <a:gd name="GluePoint29Y" fmla="*/ 38 h 54"/>
                  <a:gd name="GluePoint30X" fmla="*/ 3 w 89"/>
                  <a:gd name="GluePoint30Y" fmla="*/ 37 h 54"/>
                  <a:gd name="GluePoint31X" fmla="*/ 3 w 89"/>
                  <a:gd name="GluePoint31Y" fmla="*/ 35 h 54"/>
                  <a:gd name="GluePoint32X" fmla="*/ 2 w 89"/>
                  <a:gd name="GluePoint32Y" fmla="*/ 33 h 54"/>
                  <a:gd name="GluePoint33X" fmla="*/ 5 w 89"/>
                  <a:gd name="GluePoint33Y" fmla="*/ 29 h 54"/>
                  <a:gd name="GluePoint34X" fmla="*/ 3 w 89"/>
                  <a:gd name="GluePoint34Y" fmla="*/ 22 h 54"/>
                  <a:gd name="GluePoint35X" fmla="*/ 5 w 89"/>
                  <a:gd name="GluePoint35Y" fmla="*/ 17 h 54"/>
                  <a:gd name="GluePoint36X" fmla="*/ 3 w 89"/>
                  <a:gd name="GluePoint36Y" fmla="*/ 16 h 54"/>
                  <a:gd name="GluePoint37X" fmla="*/ 3 w 89"/>
                  <a:gd name="GluePoint37Y" fmla="*/ 12 h 54"/>
                  <a:gd name="GluePoint38X" fmla="*/ 10 w 89"/>
                  <a:gd name="GluePoint38Y" fmla="*/ 6 h 54"/>
                  <a:gd name="GluePoint39X" fmla="*/ 8 w 89"/>
                  <a:gd name="GluePoint39Y" fmla="*/ 4 h 54"/>
                  <a:gd name="GluePoint40X" fmla="*/ 10 w 89"/>
                  <a:gd name="GluePoint40Y" fmla="*/ 0 h 54"/>
                  <a:gd name="GluePoint41X" fmla="*/ 16 w 89"/>
                  <a:gd name="GluePoint41Y" fmla="*/ 0 h 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9" h="54">
                    <a:moveTo>
                      <a:pt x="16" y="0"/>
                    </a:moveTo>
                    <a:lnTo>
                      <a:pt x="30" y="0"/>
                    </a:lnTo>
                    <a:lnTo>
                      <a:pt x="48" y="0"/>
                    </a:lnTo>
                    <a:lnTo>
                      <a:pt x="67" y="0"/>
                    </a:lnTo>
                    <a:lnTo>
                      <a:pt x="84" y="0"/>
                    </a:lnTo>
                    <a:lnTo>
                      <a:pt x="81" y="12"/>
                    </a:lnTo>
                    <a:lnTo>
                      <a:pt x="86" y="14"/>
                    </a:lnTo>
                    <a:lnTo>
                      <a:pt x="86" y="17"/>
                    </a:lnTo>
                    <a:lnTo>
                      <a:pt x="89" y="24"/>
                    </a:lnTo>
                    <a:lnTo>
                      <a:pt x="89" y="25"/>
                    </a:lnTo>
                    <a:lnTo>
                      <a:pt x="88" y="29"/>
                    </a:lnTo>
                    <a:lnTo>
                      <a:pt x="83" y="32"/>
                    </a:lnTo>
                    <a:lnTo>
                      <a:pt x="72" y="35"/>
                    </a:lnTo>
                    <a:lnTo>
                      <a:pt x="70" y="38"/>
                    </a:lnTo>
                    <a:lnTo>
                      <a:pt x="72" y="41"/>
                    </a:lnTo>
                    <a:lnTo>
                      <a:pt x="70" y="43"/>
                    </a:lnTo>
                    <a:lnTo>
                      <a:pt x="65" y="48"/>
                    </a:lnTo>
                    <a:lnTo>
                      <a:pt x="62" y="49"/>
                    </a:lnTo>
                    <a:lnTo>
                      <a:pt x="61" y="53"/>
                    </a:lnTo>
                    <a:lnTo>
                      <a:pt x="59" y="54"/>
                    </a:lnTo>
                    <a:lnTo>
                      <a:pt x="57" y="49"/>
                    </a:lnTo>
                    <a:lnTo>
                      <a:pt x="46" y="49"/>
                    </a:lnTo>
                    <a:lnTo>
                      <a:pt x="29" y="49"/>
                    </a:lnTo>
                    <a:lnTo>
                      <a:pt x="15" y="49"/>
                    </a:lnTo>
                    <a:lnTo>
                      <a:pt x="0" y="49"/>
                    </a:lnTo>
                    <a:lnTo>
                      <a:pt x="0" y="48"/>
                    </a:lnTo>
                    <a:lnTo>
                      <a:pt x="2" y="45"/>
                    </a:lnTo>
                    <a:lnTo>
                      <a:pt x="2" y="41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3" y="35"/>
                    </a:lnTo>
                    <a:lnTo>
                      <a:pt x="2" y="33"/>
                    </a:lnTo>
                    <a:lnTo>
                      <a:pt x="5" y="29"/>
                    </a:lnTo>
                    <a:lnTo>
                      <a:pt x="3" y="22"/>
                    </a:lnTo>
                    <a:lnTo>
                      <a:pt x="5" y="17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1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840" bIns="42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27" name="Freeform 34"/>
              <p:cNvSpPr/>
              <p:nvPr/>
            </p:nvSpPr>
            <p:spPr>
              <a:xfrm>
                <a:off x="2025720" y="1951200"/>
                <a:ext cx="180720" cy="7416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4160"/>
                  <a:gd name="textAreaBottom" fmla="*/ 74520 h 74160"/>
                  <a:gd name="GluePoint1X" fmla="*/ 36 w 114"/>
                  <a:gd name="GluePoint1Y" fmla="*/ 44 h 47"/>
                  <a:gd name="GluePoint2X" fmla="*/ 54 w 114"/>
                  <a:gd name="GluePoint2Y" fmla="*/ 44 h 47"/>
                  <a:gd name="GluePoint3X" fmla="*/ 63 w 114"/>
                  <a:gd name="GluePoint3Y" fmla="*/ 44 h 47"/>
                  <a:gd name="GluePoint4X" fmla="*/ 84 w 114"/>
                  <a:gd name="GluePoint4Y" fmla="*/ 44 h 47"/>
                  <a:gd name="GluePoint5X" fmla="*/ 92 w 114"/>
                  <a:gd name="GluePoint5Y" fmla="*/ 42 h 47"/>
                  <a:gd name="GluePoint6X" fmla="*/ 97 w 114"/>
                  <a:gd name="GluePoint6Y" fmla="*/ 39 h 47"/>
                  <a:gd name="GluePoint7X" fmla="*/ 101 w 114"/>
                  <a:gd name="GluePoint7Y" fmla="*/ 36 h 47"/>
                  <a:gd name="GluePoint8X" fmla="*/ 114 w 114"/>
                  <a:gd name="GluePoint8Y" fmla="*/ 28 h 47"/>
                  <a:gd name="GluePoint9X" fmla="*/ 109 w 114"/>
                  <a:gd name="GluePoint9Y" fmla="*/ 26 h 47"/>
                  <a:gd name="GluePoint10X" fmla="*/ 108 w 114"/>
                  <a:gd name="GluePoint10Y" fmla="*/ 18 h 47"/>
                  <a:gd name="GluePoint11X" fmla="*/ 109 w 114"/>
                  <a:gd name="GluePoint11Y" fmla="*/ 13 h 47"/>
                  <a:gd name="GluePoint12X" fmla="*/ 106 w 114"/>
                  <a:gd name="GluePoint12Y" fmla="*/ 10 h 47"/>
                  <a:gd name="GluePoint13X" fmla="*/ 106 w 114"/>
                  <a:gd name="GluePoint13Y" fmla="*/ 7 h 47"/>
                  <a:gd name="GluePoint14X" fmla="*/ 103 w 114"/>
                  <a:gd name="GluePoint14Y" fmla="*/ 10 h 47"/>
                  <a:gd name="GluePoint15X" fmla="*/ 100 w 114"/>
                  <a:gd name="GluePoint15Y" fmla="*/ 10 h 47"/>
                  <a:gd name="GluePoint16X" fmla="*/ 98 w 114"/>
                  <a:gd name="GluePoint16Y" fmla="*/ 8 h 47"/>
                  <a:gd name="GluePoint17X" fmla="*/ 95 w 114"/>
                  <a:gd name="GluePoint17Y" fmla="*/ 10 h 47"/>
                  <a:gd name="GluePoint18X" fmla="*/ 94 w 114"/>
                  <a:gd name="GluePoint18Y" fmla="*/ 8 h 47"/>
                  <a:gd name="GluePoint19X" fmla="*/ 94 w 114"/>
                  <a:gd name="GluePoint19Y" fmla="*/ 7 h 47"/>
                  <a:gd name="GluePoint20X" fmla="*/ 89 w 114"/>
                  <a:gd name="GluePoint20Y" fmla="*/ 7 h 47"/>
                  <a:gd name="GluePoint21X" fmla="*/ 87 w 114"/>
                  <a:gd name="GluePoint21Y" fmla="*/ 0 h 47"/>
                  <a:gd name="GluePoint22X" fmla="*/ 82 w 114"/>
                  <a:gd name="GluePoint22Y" fmla="*/ 0 h 47"/>
                  <a:gd name="GluePoint23X" fmla="*/ 81 w 114"/>
                  <a:gd name="GluePoint23Y" fmla="*/ 2 h 47"/>
                  <a:gd name="GluePoint24X" fmla="*/ 79 w 114"/>
                  <a:gd name="GluePoint24Y" fmla="*/ 7 h 47"/>
                  <a:gd name="GluePoint25X" fmla="*/ 74 w 114"/>
                  <a:gd name="GluePoint25Y" fmla="*/ 8 h 47"/>
                  <a:gd name="GluePoint26X" fmla="*/ 71 w 114"/>
                  <a:gd name="GluePoint26Y" fmla="*/ 8 h 47"/>
                  <a:gd name="GluePoint27X" fmla="*/ 70 w 114"/>
                  <a:gd name="GluePoint27Y" fmla="*/ 11 h 47"/>
                  <a:gd name="GluePoint28X" fmla="*/ 67 w 114"/>
                  <a:gd name="GluePoint28Y" fmla="*/ 13 h 47"/>
                  <a:gd name="GluePoint29X" fmla="*/ 65 w 114"/>
                  <a:gd name="GluePoint29Y" fmla="*/ 15 h 47"/>
                  <a:gd name="GluePoint30X" fmla="*/ 62 w 114"/>
                  <a:gd name="GluePoint30Y" fmla="*/ 15 h 47"/>
                  <a:gd name="GluePoint31X" fmla="*/ 60 w 114"/>
                  <a:gd name="GluePoint31Y" fmla="*/ 19 h 47"/>
                  <a:gd name="GluePoint32X" fmla="*/ 57 w 114"/>
                  <a:gd name="GluePoint32Y" fmla="*/ 21 h 47"/>
                  <a:gd name="GluePoint33X" fmla="*/ 54 w 114"/>
                  <a:gd name="GluePoint33Y" fmla="*/ 16 h 47"/>
                  <a:gd name="GluePoint34X" fmla="*/ 54 w 114"/>
                  <a:gd name="GluePoint34Y" fmla="*/ 18 h 47"/>
                  <a:gd name="GluePoint35X" fmla="*/ 52 w 114"/>
                  <a:gd name="GluePoint35Y" fmla="*/ 18 h 47"/>
                  <a:gd name="GluePoint36X" fmla="*/ 49 w 114"/>
                  <a:gd name="GluePoint36Y" fmla="*/ 23 h 47"/>
                  <a:gd name="GluePoint37X" fmla="*/ 46 w 114"/>
                  <a:gd name="GluePoint37Y" fmla="*/ 21 h 47"/>
                  <a:gd name="GluePoint38X" fmla="*/ 41 w 114"/>
                  <a:gd name="GluePoint38Y" fmla="*/ 24 h 47"/>
                  <a:gd name="GluePoint39X" fmla="*/ 35 w 114"/>
                  <a:gd name="GluePoint39Y" fmla="*/ 21 h 47"/>
                  <a:gd name="GluePoint40X" fmla="*/ 33 w 114"/>
                  <a:gd name="GluePoint40Y" fmla="*/ 23 h 47"/>
                  <a:gd name="GluePoint41X" fmla="*/ 33 w 114"/>
                  <a:gd name="GluePoint41Y" fmla="*/ 21 h 47"/>
                  <a:gd name="GluePoint42X" fmla="*/ 32 w 114"/>
                  <a:gd name="GluePoint42Y" fmla="*/ 21 h 47"/>
                  <a:gd name="GluePoint43X" fmla="*/ 28 w 114"/>
                  <a:gd name="GluePoint43Y" fmla="*/ 24 h 47"/>
                  <a:gd name="GluePoint44X" fmla="*/ 28 w 114"/>
                  <a:gd name="GluePoint44Y" fmla="*/ 23 h 47"/>
                  <a:gd name="GluePoint45X" fmla="*/ 25 w 114"/>
                  <a:gd name="GluePoint45Y" fmla="*/ 26 h 47"/>
                  <a:gd name="GluePoint46X" fmla="*/ 25 w 114"/>
                  <a:gd name="GluePoint46Y" fmla="*/ 29 h 47"/>
                  <a:gd name="GluePoint47X" fmla="*/ 19 w 114"/>
                  <a:gd name="GluePoint47Y" fmla="*/ 31 h 47"/>
                  <a:gd name="GluePoint48X" fmla="*/ 19 w 114"/>
                  <a:gd name="GluePoint48Y" fmla="*/ 36 h 47"/>
                  <a:gd name="GluePoint49X" fmla="*/ 17 w 114"/>
                  <a:gd name="GluePoint49Y" fmla="*/ 37 h 47"/>
                  <a:gd name="GluePoint50X" fmla="*/ 11 w 114"/>
                  <a:gd name="GluePoint50Y" fmla="*/ 34 h 47"/>
                  <a:gd name="GluePoint51X" fmla="*/ 8 w 114"/>
                  <a:gd name="GluePoint51Y" fmla="*/ 37 h 47"/>
                  <a:gd name="GluePoint52X" fmla="*/ 8 w 114"/>
                  <a:gd name="GluePoint52Y" fmla="*/ 39 h 47"/>
                  <a:gd name="GluePoint53X" fmla="*/ 6 w 114"/>
                  <a:gd name="GluePoint53Y" fmla="*/ 42 h 47"/>
                  <a:gd name="GluePoint54X" fmla="*/ 5 w 114"/>
                  <a:gd name="GluePoint54Y" fmla="*/ 45 h 47"/>
                  <a:gd name="GluePoint55X" fmla="*/ 3 w 114"/>
                  <a:gd name="GluePoint55Y" fmla="*/ 44 h 47"/>
                  <a:gd name="GluePoint56X" fmla="*/ 0 w 114"/>
                  <a:gd name="GluePoint56Y" fmla="*/ 47 h 47"/>
                  <a:gd name="GluePoint57X" fmla="*/ 20 w 114"/>
                  <a:gd name="GluePoint57Y" fmla="*/ 47 h 47"/>
                  <a:gd name="GluePoint58X" fmla="*/ 22 w 114"/>
                  <a:gd name="GluePoint58Y" fmla="*/ 44 h 47"/>
                  <a:gd name="GluePoint59X" fmla="*/ 36 w 114"/>
                  <a:gd name="GluePoint59Y" fmla="*/ 44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14" h="47">
                    <a:moveTo>
                      <a:pt x="36" y="44"/>
                    </a:moveTo>
                    <a:lnTo>
                      <a:pt x="54" y="44"/>
                    </a:lnTo>
                    <a:lnTo>
                      <a:pt x="63" y="44"/>
                    </a:lnTo>
                    <a:lnTo>
                      <a:pt x="84" y="44"/>
                    </a:lnTo>
                    <a:lnTo>
                      <a:pt x="92" y="42"/>
                    </a:lnTo>
                    <a:lnTo>
                      <a:pt x="97" y="39"/>
                    </a:lnTo>
                    <a:lnTo>
                      <a:pt x="101" y="36"/>
                    </a:lnTo>
                    <a:lnTo>
                      <a:pt x="114" y="28"/>
                    </a:lnTo>
                    <a:lnTo>
                      <a:pt x="109" y="26"/>
                    </a:lnTo>
                    <a:lnTo>
                      <a:pt x="108" y="18"/>
                    </a:lnTo>
                    <a:lnTo>
                      <a:pt x="109" y="13"/>
                    </a:lnTo>
                    <a:lnTo>
                      <a:pt x="106" y="10"/>
                    </a:lnTo>
                    <a:lnTo>
                      <a:pt x="106" y="7"/>
                    </a:lnTo>
                    <a:lnTo>
                      <a:pt x="103" y="10"/>
                    </a:lnTo>
                    <a:lnTo>
                      <a:pt x="100" y="10"/>
                    </a:lnTo>
                    <a:lnTo>
                      <a:pt x="98" y="8"/>
                    </a:lnTo>
                    <a:lnTo>
                      <a:pt x="95" y="10"/>
                    </a:lnTo>
                    <a:lnTo>
                      <a:pt x="94" y="8"/>
                    </a:lnTo>
                    <a:lnTo>
                      <a:pt x="94" y="7"/>
                    </a:lnTo>
                    <a:lnTo>
                      <a:pt x="89" y="7"/>
                    </a:lnTo>
                    <a:lnTo>
                      <a:pt x="87" y="0"/>
                    </a:lnTo>
                    <a:lnTo>
                      <a:pt x="82" y="0"/>
                    </a:lnTo>
                    <a:lnTo>
                      <a:pt x="81" y="2"/>
                    </a:lnTo>
                    <a:lnTo>
                      <a:pt x="79" y="7"/>
                    </a:lnTo>
                    <a:lnTo>
                      <a:pt x="74" y="8"/>
                    </a:lnTo>
                    <a:lnTo>
                      <a:pt x="71" y="8"/>
                    </a:lnTo>
                    <a:lnTo>
                      <a:pt x="70" y="11"/>
                    </a:lnTo>
                    <a:lnTo>
                      <a:pt x="67" y="13"/>
                    </a:lnTo>
                    <a:lnTo>
                      <a:pt x="65" y="15"/>
                    </a:lnTo>
                    <a:lnTo>
                      <a:pt x="62" y="15"/>
                    </a:lnTo>
                    <a:lnTo>
                      <a:pt x="60" y="19"/>
                    </a:lnTo>
                    <a:lnTo>
                      <a:pt x="57" y="21"/>
                    </a:lnTo>
                    <a:lnTo>
                      <a:pt x="54" y="16"/>
                    </a:lnTo>
                    <a:lnTo>
                      <a:pt x="54" y="18"/>
                    </a:lnTo>
                    <a:lnTo>
                      <a:pt x="52" y="18"/>
                    </a:lnTo>
                    <a:lnTo>
                      <a:pt x="49" y="23"/>
                    </a:lnTo>
                    <a:lnTo>
                      <a:pt x="46" y="21"/>
                    </a:lnTo>
                    <a:lnTo>
                      <a:pt x="41" y="24"/>
                    </a:lnTo>
                    <a:lnTo>
                      <a:pt x="35" y="21"/>
                    </a:lnTo>
                    <a:lnTo>
                      <a:pt x="33" y="23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5" y="26"/>
                    </a:lnTo>
                    <a:lnTo>
                      <a:pt x="25" y="29"/>
                    </a:lnTo>
                    <a:lnTo>
                      <a:pt x="19" y="31"/>
                    </a:lnTo>
                    <a:lnTo>
                      <a:pt x="19" y="36"/>
                    </a:lnTo>
                    <a:lnTo>
                      <a:pt x="17" y="37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6" y="42"/>
                    </a:lnTo>
                    <a:lnTo>
                      <a:pt x="5" y="45"/>
                    </a:lnTo>
                    <a:lnTo>
                      <a:pt x="3" y="44"/>
                    </a:lnTo>
                    <a:lnTo>
                      <a:pt x="0" y="47"/>
                    </a:lnTo>
                    <a:lnTo>
                      <a:pt x="20" y="47"/>
                    </a:lnTo>
                    <a:lnTo>
                      <a:pt x="22" y="44"/>
                    </a:lnTo>
                    <a:lnTo>
                      <a:pt x="36" y="4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28" name="Freeform 35"/>
              <p:cNvSpPr/>
              <p:nvPr/>
            </p:nvSpPr>
            <p:spPr>
              <a:xfrm>
                <a:off x="1886040" y="202572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0 h 61"/>
                  <a:gd name="GluePoint2X" fmla="*/ 59 w 81"/>
                  <a:gd name="GluePoint2Y" fmla="*/ 0 h 61"/>
                  <a:gd name="GluePoint3X" fmla="*/ 35 w 81"/>
                  <a:gd name="GluePoint3Y" fmla="*/ 0 h 61"/>
                  <a:gd name="GluePoint4X" fmla="*/ 15 w 81"/>
                  <a:gd name="GluePoint4Y" fmla="*/ 0 h 61"/>
                  <a:gd name="GluePoint5X" fmla="*/ 10 w 81"/>
                  <a:gd name="GluePoint5Y" fmla="*/ 19 h 61"/>
                  <a:gd name="GluePoint6X" fmla="*/ 0 w 81"/>
                  <a:gd name="GluePoint6Y" fmla="*/ 50 h 61"/>
                  <a:gd name="GluePoint7X" fmla="*/ 0 w 81"/>
                  <a:gd name="GluePoint7Y" fmla="*/ 51 h 61"/>
                  <a:gd name="GluePoint8X" fmla="*/ 7 w 81"/>
                  <a:gd name="GluePoint8Y" fmla="*/ 51 h 61"/>
                  <a:gd name="GluePoint9X" fmla="*/ 4 w 81"/>
                  <a:gd name="GluePoint9Y" fmla="*/ 61 h 61"/>
                  <a:gd name="GluePoint10X" fmla="*/ 24 w 81"/>
                  <a:gd name="GluePoint10Y" fmla="*/ 61 h 61"/>
                  <a:gd name="GluePoint11X" fmla="*/ 45 w 81"/>
                  <a:gd name="GluePoint11Y" fmla="*/ 61 h 61"/>
                  <a:gd name="GluePoint12X" fmla="*/ 46 w 81"/>
                  <a:gd name="GluePoint12Y" fmla="*/ 58 h 61"/>
                  <a:gd name="GluePoint13X" fmla="*/ 46 w 81"/>
                  <a:gd name="GluePoint13Y" fmla="*/ 56 h 61"/>
                  <a:gd name="GluePoint14X" fmla="*/ 48 w 81"/>
                  <a:gd name="GluePoint14Y" fmla="*/ 53 h 61"/>
                  <a:gd name="GluePoint15X" fmla="*/ 46 w 81"/>
                  <a:gd name="GluePoint15Y" fmla="*/ 51 h 61"/>
                  <a:gd name="GluePoint16X" fmla="*/ 48 w 81"/>
                  <a:gd name="GluePoint16Y" fmla="*/ 50 h 61"/>
                  <a:gd name="GluePoint17X" fmla="*/ 48 w 81"/>
                  <a:gd name="GluePoint17Y" fmla="*/ 50 h 61"/>
                  <a:gd name="GluePoint18X" fmla="*/ 51 w 81"/>
                  <a:gd name="GluePoint18Y" fmla="*/ 46 h 61"/>
                  <a:gd name="GluePoint19X" fmla="*/ 51 w 81"/>
                  <a:gd name="GluePoint19Y" fmla="*/ 43 h 61"/>
                  <a:gd name="GluePoint20X" fmla="*/ 54 w 81"/>
                  <a:gd name="GluePoint20Y" fmla="*/ 43 h 61"/>
                  <a:gd name="GluePoint21X" fmla="*/ 54 w 81"/>
                  <a:gd name="GluePoint21Y" fmla="*/ 40 h 61"/>
                  <a:gd name="GluePoint22X" fmla="*/ 58 w 81"/>
                  <a:gd name="GluePoint22Y" fmla="*/ 38 h 61"/>
                  <a:gd name="GluePoint23X" fmla="*/ 58 w 81"/>
                  <a:gd name="GluePoint23Y" fmla="*/ 37 h 61"/>
                  <a:gd name="GluePoint24X" fmla="*/ 61 w 81"/>
                  <a:gd name="GluePoint24Y" fmla="*/ 35 h 61"/>
                  <a:gd name="GluePoint25X" fmla="*/ 62 w 81"/>
                  <a:gd name="GluePoint25Y" fmla="*/ 30 h 61"/>
                  <a:gd name="GluePoint26X" fmla="*/ 69 w 81"/>
                  <a:gd name="GluePoint26Y" fmla="*/ 27 h 61"/>
                  <a:gd name="GluePoint27X" fmla="*/ 69 w 81"/>
                  <a:gd name="GluePoint27Y" fmla="*/ 26 h 61"/>
                  <a:gd name="GluePoint28X" fmla="*/ 72 w 81"/>
                  <a:gd name="GluePoint28Y" fmla="*/ 24 h 61"/>
                  <a:gd name="GluePoint29X" fmla="*/ 72 w 81"/>
                  <a:gd name="GluePoint29Y" fmla="*/ 19 h 61"/>
                  <a:gd name="GluePoint30X" fmla="*/ 77 w 81"/>
                  <a:gd name="GluePoint30Y" fmla="*/ 16 h 61"/>
                  <a:gd name="GluePoint31X" fmla="*/ 77 w 81"/>
                  <a:gd name="GluePoint31Y" fmla="*/ 13 h 61"/>
                  <a:gd name="GluePoint32X" fmla="*/ 81 w 81"/>
                  <a:gd name="GluePoint32Y" fmla="*/ 9 h 61"/>
                  <a:gd name="GluePoint33X" fmla="*/ 81 w 81"/>
                  <a:gd name="GluePoint33Y" fmla="*/ 8 h 61"/>
                  <a:gd name="GluePoint34X" fmla="*/ 72 w 81"/>
                  <a:gd name="GluePoint34Y" fmla="*/ 8 h 61"/>
                  <a:gd name="GluePoint35X" fmla="*/ 78 w 81"/>
                  <a:gd name="GluePoint35Y" fmla="*/ 3 h 61"/>
                  <a:gd name="GluePoint36X" fmla="*/ 78 w 81"/>
                  <a:gd name="GluePoint36Y" fmla="*/ 0 h 61"/>
                  <a:gd name="GluePoint37X" fmla="*/ 70 w 81"/>
                  <a:gd name="GluePoint37Y" fmla="*/ 0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0"/>
                    </a:moveTo>
                    <a:lnTo>
                      <a:pt x="59" y="0"/>
                    </a:lnTo>
                    <a:lnTo>
                      <a:pt x="35" y="0"/>
                    </a:lnTo>
                    <a:lnTo>
                      <a:pt x="15" y="0"/>
                    </a:lnTo>
                    <a:lnTo>
                      <a:pt x="10" y="19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7" y="51"/>
                    </a:lnTo>
                    <a:lnTo>
                      <a:pt x="4" y="61"/>
                    </a:lnTo>
                    <a:lnTo>
                      <a:pt x="24" y="61"/>
                    </a:lnTo>
                    <a:lnTo>
                      <a:pt x="45" y="61"/>
                    </a:lnTo>
                    <a:lnTo>
                      <a:pt x="46" y="58"/>
                    </a:lnTo>
                    <a:lnTo>
                      <a:pt x="46" y="56"/>
                    </a:lnTo>
                    <a:lnTo>
                      <a:pt x="48" y="53"/>
                    </a:lnTo>
                    <a:lnTo>
                      <a:pt x="46" y="51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51" y="46"/>
                    </a:lnTo>
                    <a:lnTo>
                      <a:pt x="51" y="43"/>
                    </a:lnTo>
                    <a:lnTo>
                      <a:pt x="54" y="43"/>
                    </a:lnTo>
                    <a:lnTo>
                      <a:pt x="54" y="40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61" y="35"/>
                    </a:lnTo>
                    <a:lnTo>
                      <a:pt x="62" y="30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72" y="24"/>
                    </a:lnTo>
                    <a:lnTo>
                      <a:pt x="72" y="19"/>
                    </a:lnTo>
                    <a:lnTo>
                      <a:pt x="77" y="16"/>
                    </a:lnTo>
                    <a:lnTo>
                      <a:pt x="77" y="13"/>
                    </a:lnTo>
                    <a:lnTo>
                      <a:pt x="81" y="9"/>
                    </a:lnTo>
                    <a:lnTo>
                      <a:pt x="81" y="8"/>
                    </a:lnTo>
                    <a:lnTo>
                      <a:pt x="72" y="8"/>
                    </a:lnTo>
                    <a:lnTo>
                      <a:pt x="78" y="3"/>
                    </a:lnTo>
                    <a:lnTo>
                      <a:pt x="78" y="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29" name="Freeform 36"/>
              <p:cNvSpPr/>
              <p:nvPr/>
            </p:nvSpPr>
            <p:spPr>
              <a:xfrm>
                <a:off x="1909800" y="1909800"/>
                <a:ext cx="128160" cy="12816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28160"/>
                  <a:gd name="textAreaBottom" fmla="*/ 128520 h 128160"/>
                  <a:gd name="GluePoint1X" fmla="*/ 55 w 81"/>
                  <a:gd name="GluePoint1Y" fmla="*/ 0 h 81"/>
                  <a:gd name="GluePoint2X" fmla="*/ 38 w 81"/>
                  <a:gd name="GluePoint2Y" fmla="*/ 0 h 81"/>
                  <a:gd name="GluePoint3X" fmla="*/ 24 w 81"/>
                  <a:gd name="GluePoint3Y" fmla="*/ 0 h 81"/>
                  <a:gd name="GluePoint4X" fmla="*/ 9 w 81"/>
                  <a:gd name="GluePoint4Y" fmla="*/ 0 h 81"/>
                  <a:gd name="GluePoint5X" fmla="*/ 9 w 81"/>
                  <a:gd name="GluePoint5Y" fmla="*/ 2 h 81"/>
                  <a:gd name="GluePoint6X" fmla="*/ 9 w 81"/>
                  <a:gd name="GluePoint6Y" fmla="*/ 5 h 81"/>
                  <a:gd name="GluePoint7X" fmla="*/ 11 w 81"/>
                  <a:gd name="GluePoint7Y" fmla="*/ 7 h 81"/>
                  <a:gd name="GluePoint8X" fmla="*/ 11 w 81"/>
                  <a:gd name="GluePoint8Y" fmla="*/ 10 h 81"/>
                  <a:gd name="GluePoint9X" fmla="*/ 14 w 81"/>
                  <a:gd name="GluePoint9Y" fmla="*/ 13 h 81"/>
                  <a:gd name="GluePoint10X" fmla="*/ 16 w 81"/>
                  <a:gd name="GluePoint10Y" fmla="*/ 13 h 81"/>
                  <a:gd name="GluePoint11X" fmla="*/ 16 w 81"/>
                  <a:gd name="GluePoint11Y" fmla="*/ 15 h 81"/>
                  <a:gd name="GluePoint12X" fmla="*/ 14 w 81"/>
                  <a:gd name="GluePoint12Y" fmla="*/ 17 h 81"/>
                  <a:gd name="GluePoint13X" fmla="*/ 11 w 81"/>
                  <a:gd name="GluePoint13Y" fmla="*/ 20 h 81"/>
                  <a:gd name="GluePoint14X" fmla="*/ 12 w 81"/>
                  <a:gd name="GluePoint14Y" fmla="*/ 25 h 81"/>
                  <a:gd name="GluePoint15X" fmla="*/ 16 w 81"/>
                  <a:gd name="GluePoint15Y" fmla="*/ 26 h 81"/>
                  <a:gd name="GluePoint16X" fmla="*/ 0 w 81"/>
                  <a:gd name="GluePoint16Y" fmla="*/ 73 h 81"/>
                  <a:gd name="GluePoint17X" fmla="*/ 20 w 81"/>
                  <a:gd name="GluePoint17Y" fmla="*/ 73 h 81"/>
                  <a:gd name="GluePoint18X" fmla="*/ 44 w 81"/>
                  <a:gd name="GluePoint18Y" fmla="*/ 73 h 81"/>
                  <a:gd name="GluePoint19X" fmla="*/ 55 w 81"/>
                  <a:gd name="GluePoint19Y" fmla="*/ 73 h 81"/>
                  <a:gd name="GluePoint20X" fmla="*/ 63 w 81"/>
                  <a:gd name="GluePoint20Y" fmla="*/ 73 h 81"/>
                  <a:gd name="GluePoint21X" fmla="*/ 63 w 81"/>
                  <a:gd name="GluePoint21Y" fmla="*/ 76 h 81"/>
                  <a:gd name="GluePoint22X" fmla="*/ 57 w 81"/>
                  <a:gd name="GluePoint22Y" fmla="*/ 81 h 81"/>
                  <a:gd name="GluePoint23X" fmla="*/ 66 w 81"/>
                  <a:gd name="GluePoint23Y" fmla="*/ 81 h 81"/>
                  <a:gd name="GluePoint24X" fmla="*/ 70 w 81"/>
                  <a:gd name="GluePoint24Y" fmla="*/ 79 h 81"/>
                  <a:gd name="GluePoint25X" fmla="*/ 68 w 81"/>
                  <a:gd name="GluePoint25Y" fmla="*/ 78 h 81"/>
                  <a:gd name="GluePoint26X" fmla="*/ 71 w 81"/>
                  <a:gd name="GluePoint26Y" fmla="*/ 76 h 81"/>
                  <a:gd name="GluePoint27X" fmla="*/ 70 w 81"/>
                  <a:gd name="GluePoint27Y" fmla="*/ 76 h 81"/>
                  <a:gd name="GluePoint28X" fmla="*/ 71 w 81"/>
                  <a:gd name="GluePoint28Y" fmla="*/ 74 h 81"/>
                  <a:gd name="GluePoint29X" fmla="*/ 73 w 81"/>
                  <a:gd name="GluePoint29Y" fmla="*/ 71 h 81"/>
                  <a:gd name="GluePoint30X" fmla="*/ 73 w 81"/>
                  <a:gd name="GluePoint30Y" fmla="*/ 73 h 81"/>
                  <a:gd name="GluePoint31X" fmla="*/ 76 w 81"/>
                  <a:gd name="GluePoint31Y" fmla="*/ 70 h 81"/>
                  <a:gd name="GluePoint32X" fmla="*/ 78 w 81"/>
                  <a:gd name="GluePoint32Y" fmla="*/ 71 h 81"/>
                  <a:gd name="GluePoint33X" fmla="*/ 79 w 81"/>
                  <a:gd name="GluePoint33Y" fmla="*/ 68 h 81"/>
                  <a:gd name="GluePoint34X" fmla="*/ 81 w 81"/>
                  <a:gd name="GluePoint34Y" fmla="*/ 65 h 81"/>
                  <a:gd name="GluePoint35X" fmla="*/ 79 w 81"/>
                  <a:gd name="GluePoint35Y" fmla="*/ 62 h 81"/>
                  <a:gd name="GluePoint36X" fmla="*/ 79 w 81"/>
                  <a:gd name="GluePoint36Y" fmla="*/ 63 h 81"/>
                  <a:gd name="GluePoint37X" fmla="*/ 78 w 81"/>
                  <a:gd name="GluePoint37Y" fmla="*/ 63 h 81"/>
                  <a:gd name="GluePoint38X" fmla="*/ 78 w 81"/>
                  <a:gd name="GluePoint38Y" fmla="*/ 58 h 81"/>
                  <a:gd name="GluePoint39X" fmla="*/ 79 w 81"/>
                  <a:gd name="GluePoint39Y" fmla="*/ 57 h 81"/>
                  <a:gd name="GluePoint40X" fmla="*/ 79 w 81"/>
                  <a:gd name="GluePoint40Y" fmla="*/ 52 h 81"/>
                  <a:gd name="GluePoint41X" fmla="*/ 71 w 81"/>
                  <a:gd name="GluePoint41Y" fmla="*/ 42 h 81"/>
                  <a:gd name="GluePoint42X" fmla="*/ 71 w 81"/>
                  <a:gd name="GluePoint42Y" fmla="*/ 41 h 81"/>
                  <a:gd name="GluePoint43X" fmla="*/ 78 w 81"/>
                  <a:gd name="GluePoint43Y" fmla="*/ 31 h 81"/>
                  <a:gd name="GluePoint44X" fmla="*/ 74 w 81"/>
                  <a:gd name="GluePoint44Y" fmla="*/ 29 h 81"/>
                  <a:gd name="GluePoint45X" fmla="*/ 71 w 81"/>
                  <a:gd name="GluePoint45Y" fmla="*/ 31 h 81"/>
                  <a:gd name="GluePoint46X" fmla="*/ 71 w 81"/>
                  <a:gd name="GluePoint46Y" fmla="*/ 23 h 81"/>
                  <a:gd name="GluePoint47X" fmla="*/ 65 w 81"/>
                  <a:gd name="GluePoint47Y" fmla="*/ 17 h 81"/>
                  <a:gd name="GluePoint48X" fmla="*/ 66 w 81"/>
                  <a:gd name="GluePoint48Y" fmla="*/ 8 h 81"/>
                  <a:gd name="GluePoint49X" fmla="*/ 68 w 81"/>
                  <a:gd name="GluePoint49Y" fmla="*/ 5 h 81"/>
                  <a:gd name="GluePoint50X" fmla="*/ 66 w 81"/>
                  <a:gd name="GluePoint50Y" fmla="*/ 0 h 81"/>
                  <a:gd name="GluePoint51X" fmla="*/ 55 w 81"/>
                  <a:gd name="GluePoint51Y" fmla="*/ 0 h 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81">
                    <a:moveTo>
                      <a:pt x="55" y="0"/>
                    </a:moveTo>
                    <a:lnTo>
                      <a:pt x="38" y="0"/>
                    </a:lnTo>
                    <a:lnTo>
                      <a:pt x="24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4" y="17"/>
                    </a:lnTo>
                    <a:lnTo>
                      <a:pt x="11" y="20"/>
                    </a:lnTo>
                    <a:lnTo>
                      <a:pt x="12" y="25"/>
                    </a:lnTo>
                    <a:lnTo>
                      <a:pt x="16" y="26"/>
                    </a:lnTo>
                    <a:lnTo>
                      <a:pt x="0" y="73"/>
                    </a:lnTo>
                    <a:lnTo>
                      <a:pt x="20" y="73"/>
                    </a:lnTo>
                    <a:lnTo>
                      <a:pt x="44" y="73"/>
                    </a:lnTo>
                    <a:lnTo>
                      <a:pt x="55" y="73"/>
                    </a:lnTo>
                    <a:lnTo>
                      <a:pt x="63" y="73"/>
                    </a:lnTo>
                    <a:lnTo>
                      <a:pt x="63" y="76"/>
                    </a:lnTo>
                    <a:lnTo>
                      <a:pt x="57" y="81"/>
                    </a:lnTo>
                    <a:lnTo>
                      <a:pt x="66" y="81"/>
                    </a:lnTo>
                    <a:lnTo>
                      <a:pt x="70" y="79"/>
                    </a:lnTo>
                    <a:lnTo>
                      <a:pt x="68" y="78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1" y="74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6" y="70"/>
                    </a:lnTo>
                    <a:lnTo>
                      <a:pt x="78" y="71"/>
                    </a:lnTo>
                    <a:lnTo>
                      <a:pt x="79" y="68"/>
                    </a:lnTo>
                    <a:lnTo>
                      <a:pt x="81" y="65"/>
                    </a:lnTo>
                    <a:lnTo>
                      <a:pt x="79" y="62"/>
                    </a:lnTo>
                    <a:lnTo>
                      <a:pt x="79" y="63"/>
                    </a:lnTo>
                    <a:lnTo>
                      <a:pt x="78" y="63"/>
                    </a:lnTo>
                    <a:lnTo>
                      <a:pt x="78" y="58"/>
                    </a:lnTo>
                    <a:lnTo>
                      <a:pt x="79" y="57"/>
                    </a:lnTo>
                    <a:lnTo>
                      <a:pt x="79" y="52"/>
                    </a:lnTo>
                    <a:lnTo>
                      <a:pt x="71" y="42"/>
                    </a:lnTo>
                    <a:lnTo>
                      <a:pt x="71" y="41"/>
                    </a:lnTo>
                    <a:lnTo>
                      <a:pt x="78" y="31"/>
                    </a:lnTo>
                    <a:lnTo>
                      <a:pt x="74" y="29"/>
                    </a:lnTo>
                    <a:lnTo>
                      <a:pt x="71" y="31"/>
                    </a:lnTo>
                    <a:lnTo>
                      <a:pt x="71" y="23"/>
                    </a:lnTo>
                    <a:lnTo>
                      <a:pt x="65" y="17"/>
                    </a:lnTo>
                    <a:lnTo>
                      <a:pt x="66" y="8"/>
                    </a:lnTo>
                    <a:lnTo>
                      <a:pt x="68" y="5"/>
                    </a:lnTo>
                    <a:lnTo>
                      <a:pt x="66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30" name="Freeform 37"/>
              <p:cNvSpPr/>
              <p:nvPr/>
            </p:nvSpPr>
            <p:spPr>
              <a:xfrm>
                <a:off x="1868400" y="2122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67 w 70"/>
                  <a:gd name="GluePoint1Y" fmla="*/ 48 h 69"/>
                  <a:gd name="GluePoint2X" fmla="*/ 59 w 70"/>
                  <a:gd name="GluePoint2Y" fmla="*/ 45 h 69"/>
                  <a:gd name="GluePoint3X" fmla="*/ 56 w 70"/>
                  <a:gd name="GluePoint3Y" fmla="*/ 47 h 69"/>
                  <a:gd name="GluePoint4X" fmla="*/ 54 w 70"/>
                  <a:gd name="GluePoint4Y" fmla="*/ 50 h 69"/>
                  <a:gd name="GluePoint5X" fmla="*/ 56 w 70"/>
                  <a:gd name="GluePoint5Y" fmla="*/ 51 h 69"/>
                  <a:gd name="GluePoint6X" fmla="*/ 62 w 70"/>
                  <a:gd name="GluePoint6Y" fmla="*/ 50 h 69"/>
                  <a:gd name="GluePoint7X" fmla="*/ 62 w 70"/>
                  <a:gd name="GluePoint7Y" fmla="*/ 53 h 69"/>
                  <a:gd name="GluePoint8X" fmla="*/ 64 w 70"/>
                  <a:gd name="GluePoint8Y" fmla="*/ 53 h 69"/>
                  <a:gd name="GluePoint9X" fmla="*/ 69 w 70"/>
                  <a:gd name="GluePoint9Y" fmla="*/ 50 h 69"/>
                  <a:gd name="GluePoint10X" fmla="*/ 70 w 70"/>
                  <a:gd name="GluePoint10Y" fmla="*/ 51 h 69"/>
                  <a:gd name="GluePoint11X" fmla="*/ 69 w 70"/>
                  <a:gd name="GluePoint11Y" fmla="*/ 55 h 69"/>
                  <a:gd name="GluePoint12X" fmla="*/ 62 w 70"/>
                  <a:gd name="GluePoint12Y" fmla="*/ 61 h 69"/>
                  <a:gd name="GluePoint13X" fmla="*/ 69 w 70"/>
                  <a:gd name="GluePoint13Y" fmla="*/ 67 h 69"/>
                  <a:gd name="GluePoint14X" fmla="*/ 67 w 70"/>
                  <a:gd name="GluePoint14Y" fmla="*/ 69 h 69"/>
                  <a:gd name="GluePoint15X" fmla="*/ 67 w 70"/>
                  <a:gd name="GluePoint15Y" fmla="*/ 69 h 69"/>
                  <a:gd name="GluePoint16X" fmla="*/ 65 w 70"/>
                  <a:gd name="GluePoint16Y" fmla="*/ 69 h 69"/>
                  <a:gd name="GluePoint17X" fmla="*/ 62 w 70"/>
                  <a:gd name="GluePoint17Y" fmla="*/ 66 h 69"/>
                  <a:gd name="GluePoint18X" fmla="*/ 59 w 70"/>
                  <a:gd name="GluePoint18Y" fmla="*/ 63 h 69"/>
                  <a:gd name="GluePoint19X" fmla="*/ 56 w 70"/>
                  <a:gd name="GluePoint19Y" fmla="*/ 63 h 69"/>
                  <a:gd name="GluePoint20X" fmla="*/ 54 w 70"/>
                  <a:gd name="GluePoint20Y" fmla="*/ 67 h 69"/>
                  <a:gd name="GluePoint21X" fmla="*/ 46 w 70"/>
                  <a:gd name="GluePoint21Y" fmla="*/ 66 h 69"/>
                  <a:gd name="GluePoint22X" fmla="*/ 45 w 70"/>
                  <a:gd name="GluePoint22Y" fmla="*/ 67 h 69"/>
                  <a:gd name="GluePoint23X" fmla="*/ 38 w 70"/>
                  <a:gd name="GluePoint23Y" fmla="*/ 66 h 69"/>
                  <a:gd name="GluePoint24X" fmla="*/ 37 w 70"/>
                  <a:gd name="GluePoint24Y" fmla="*/ 61 h 69"/>
                  <a:gd name="GluePoint25X" fmla="*/ 30 w 70"/>
                  <a:gd name="GluePoint25Y" fmla="*/ 56 h 69"/>
                  <a:gd name="GluePoint26X" fmla="*/ 27 w 70"/>
                  <a:gd name="GluePoint26Y" fmla="*/ 56 h 69"/>
                  <a:gd name="GluePoint27X" fmla="*/ 27 w 70"/>
                  <a:gd name="GluePoint27Y" fmla="*/ 59 h 69"/>
                  <a:gd name="GluePoint28X" fmla="*/ 24 w 70"/>
                  <a:gd name="GluePoint28Y" fmla="*/ 61 h 69"/>
                  <a:gd name="GluePoint29X" fmla="*/ 19 w 70"/>
                  <a:gd name="GluePoint29Y" fmla="*/ 59 h 69"/>
                  <a:gd name="GluePoint30X" fmla="*/ 10 w 70"/>
                  <a:gd name="GluePoint30Y" fmla="*/ 56 h 69"/>
                  <a:gd name="GluePoint31X" fmla="*/ 2 w 70"/>
                  <a:gd name="GluePoint31Y" fmla="*/ 58 h 69"/>
                  <a:gd name="GluePoint32X" fmla="*/ 0 w 70"/>
                  <a:gd name="GluePoint32Y" fmla="*/ 56 h 69"/>
                  <a:gd name="GluePoint33X" fmla="*/ 5 w 70"/>
                  <a:gd name="GluePoint33Y" fmla="*/ 51 h 69"/>
                  <a:gd name="GluePoint34X" fmla="*/ 7 w 70"/>
                  <a:gd name="GluePoint34Y" fmla="*/ 43 h 69"/>
                  <a:gd name="GluePoint35X" fmla="*/ 13 w 70"/>
                  <a:gd name="GluePoint35Y" fmla="*/ 35 h 69"/>
                  <a:gd name="GluePoint36X" fmla="*/ 10 w 70"/>
                  <a:gd name="GluePoint36Y" fmla="*/ 24 h 69"/>
                  <a:gd name="GluePoint37X" fmla="*/ 11 w 70"/>
                  <a:gd name="GluePoint37Y" fmla="*/ 21 h 69"/>
                  <a:gd name="GluePoint38X" fmla="*/ 10 w 70"/>
                  <a:gd name="GluePoint38Y" fmla="*/ 18 h 69"/>
                  <a:gd name="GluePoint39X" fmla="*/ 15 w 70"/>
                  <a:gd name="GluePoint39Y" fmla="*/ 0 h 69"/>
                  <a:gd name="GluePoint40X" fmla="*/ 35 w 70"/>
                  <a:gd name="GluePoint40Y" fmla="*/ 0 h 69"/>
                  <a:gd name="GluePoint41X" fmla="*/ 56 w 70"/>
                  <a:gd name="GluePoint41Y" fmla="*/ 0 h 69"/>
                  <a:gd name="GluePoint42X" fmla="*/ 56 w 70"/>
                  <a:gd name="GluePoint42Y" fmla="*/ 0 h 69"/>
                  <a:gd name="GluePoint43X" fmla="*/ 57 w 70"/>
                  <a:gd name="GluePoint43Y" fmla="*/ 2 h 69"/>
                  <a:gd name="GluePoint44X" fmla="*/ 54 w 70"/>
                  <a:gd name="GluePoint44Y" fmla="*/ 5 h 69"/>
                  <a:gd name="GluePoint45X" fmla="*/ 56 w 70"/>
                  <a:gd name="GluePoint45Y" fmla="*/ 5 h 69"/>
                  <a:gd name="GluePoint46X" fmla="*/ 54 w 70"/>
                  <a:gd name="GluePoint46Y" fmla="*/ 6 h 69"/>
                  <a:gd name="GluePoint47X" fmla="*/ 54 w 70"/>
                  <a:gd name="GluePoint47Y" fmla="*/ 10 h 69"/>
                  <a:gd name="GluePoint48X" fmla="*/ 56 w 70"/>
                  <a:gd name="GluePoint48Y" fmla="*/ 11 h 69"/>
                  <a:gd name="GluePoint49X" fmla="*/ 53 w 70"/>
                  <a:gd name="GluePoint49Y" fmla="*/ 16 h 69"/>
                  <a:gd name="GluePoint50X" fmla="*/ 53 w 70"/>
                  <a:gd name="GluePoint50Y" fmla="*/ 18 h 69"/>
                  <a:gd name="GluePoint51X" fmla="*/ 48 w 70"/>
                  <a:gd name="GluePoint51Y" fmla="*/ 21 h 69"/>
                  <a:gd name="GluePoint52X" fmla="*/ 43 w 70"/>
                  <a:gd name="GluePoint52Y" fmla="*/ 26 h 69"/>
                  <a:gd name="GluePoint53X" fmla="*/ 43 w 70"/>
                  <a:gd name="GluePoint53Y" fmla="*/ 30 h 69"/>
                  <a:gd name="GluePoint54X" fmla="*/ 40 w 70"/>
                  <a:gd name="GluePoint54Y" fmla="*/ 30 h 69"/>
                  <a:gd name="GluePoint55X" fmla="*/ 42 w 70"/>
                  <a:gd name="GluePoint55Y" fmla="*/ 34 h 69"/>
                  <a:gd name="GluePoint56X" fmla="*/ 40 w 70"/>
                  <a:gd name="GluePoint56Y" fmla="*/ 35 h 69"/>
                  <a:gd name="GluePoint57X" fmla="*/ 54 w 70"/>
                  <a:gd name="GluePoint57Y" fmla="*/ 35 h 69"/>
                  <a:gd name="GluePoint58X" fmla="*/ 67 w 70"/>
                  <a:gd name="GluePoint58Y" fmla="*/ 35 h 69"/>
                  <a:gd name="GluePoint59X" fmla="*/ 65 w 70"/>
                  <a:gd name="GluePoint59Y" fmla="*/ 42 h 69"/>
                  <a:gd name="GluePoint60X" fmla="*/ 67 w 70"/>
                  <a:gd name="GluePoint60Y" fmla="*/ 48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67" y="48"/>
                    </a:moveTo>
                    <a:lnTo>
                      <a:pt x="59" y="45"/>
                    </a:lnTo>
                    <a:lnTo>
                      <a:pt x="56" y="47"/>
                    </a:lnTo>
                    <a:lnTo>
                      <a:pt x="54" y="50"/>
                    </a:lnTo>
                    <a:lnTo>
                      <a:pt x="56" y="51"/>
                    </a:lnTo>
                    <a:lnTo>
                      <a:pt x="62" y="50"/>
                    </a:lnTo>
                    <a:lnTo>
                      <a:pt x="62" y="53"/>
                    </a:lnTo>
                    <a:lnTo>
                      <a:pt x="64" y="53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69" y="55"/>
                    </a:lnTo>
                    <a:lnTo>
                      <a:pt x="62" y="61"/>
                    </a:lnTo>
                    <a:lnTo>
                      <a:pt x="69" y="67"/>
                    </a:lnTo>
                    <a:lnTo>
                      <a:pt x="67" y="69"/>
                    </a:lnTo>
                    <a:lnTo>
                      <a:pt x="67" y="69"/>
                    </a:lnTo>
                    <a:lnTo>
                      <a:pt x="65" y="69"/>
                    </a:lnTo>
                    <a:lnTo>
                      <a:pt x="62" y="66"/>
                    </a:lnTo>
                    <a:lnTo>
                      <a:pt x="59" y="63"/>
                    </a:lnTo>
                    <a:lnTo>
                      <a:pt x="56" y="63"/>
                    </a:lnTo>
                    <a:lnTo>
                      <a:pt x="54" y="67"/>
                    </a:lnTo>
                    <a:lnTo>
                      <a:pt x="46" y="66"/>
                    </a:lnTo>
                    <a:lnTo>
                      <a:pt x="45" y="67"/>
                    </a:lnTo>
                    <a:lnTo>
                      <a:pt x="38" y="66"/>
                    </a:lnTo>
                    <a:lnTo>
                      <a:pt x="37" y="61"/>
                    </a:lnTo>
                    <a:lnTo>
                      <a:pt x="30" y="56"/>
                    </a:lnTo>
                    <a:lnTo>
                      <a:pt x="27" y="56"/>
                    </a:lnTo>
                    <a:lnTo>
                      <a:pt x="27" y="59"/>
                    </a:lnTo>
                    <a:lnTo>
                      <a:pt x="24" y="61"/>
                    </a:lnTo>
                    <a:lnTo>
                      <a:pt x="19" y="59"/>
                    </a:lnTo>
                    <a:lnTo>
                      <a:pt x="10" y="56"/>
                    </a:lnTo>
                    <a:lnTo>
                      <a:pt x="2" y="58"/>
                    </a:lnTo>
                    <a:lnTo>
                      <a:pt x="0" y="56"/>
                    </a:lnTo>
                    <a:lnTo>
                      <a:pt x="5" y="51"/>
                    </a:lnTo>
                    <a:lnTo>
                      <a:pt x="7" y="43"/>
                    </a:lnTo>
                    <a:lnTo>
                      <a:pt x="13" y="35"/>
                    </a:lnTo>
                    <a:lnTo>
                      <a:pt x="10" y="24"/>
                    </a:lnTo>
                    <a:lnTo>
                      <a:pt x="11" y="21"/>
                    </a:lnTo>
                    <a:lnTo>
                      <a:pt x="10" y="18"/>
                    </a:lnTo>
                    <a:lnTo>
                      <a:pt x="15" y="0"/>
                    </a:lnTo>
                    <a:lnTo>
                      <a:pt x="35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7" y="2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4" y="6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53" y="16"/>
                    </a:lnTo>
                    <a:lnTo>
                      <a:pt x="53" y="18"/>
                    </a:lnTo>
                    <a:lnTo>
                      <a:pt x="48" y="21"/>
                    </a:lnTo>
                    <a:lnTo>
                      <a:pt x="43" y="26"/>
                    </a:lnTo>
                    <a:lnTo>
                      <a:pt x="43" y="30"/>
                    </a:lnTo>
                    <a:lnTo>
                      <a:pt x="40" y="30"/>
                    </a:lnTo>
                    <a:lnTo>
                      <a:pt x="42" y="34"/>
                    </a:lnTo>
                    <a:lnTo>
                      <a:pt x="40" y="35"/>
                    </a:lnTo>
                    <a:lnTo>
                      <a:pt x="54" y="35"/>
                    </a:lnTo>
                    <a:lnTo>
                      <a:pt x="67" y="35"/>
                    </a:lnTo>
                    <a:lnTo>
                      <a:pt x="65" y="42"/>
                    </a:lnTo>
                    <a:lnTo>
                      <a:pt x="67" y="4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31" name="Freeform 38"/>
              <p:cNvSpPr/>
              <p:nvPr/>
            </p:nvSpPr>
            <p:spPr>
              <a:xfrm>
                <a:off x="2001960" y="2066760"/>
                <a:ext cx="97920" cy="1314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31400"/>
                  <a:gd name="textAreaBottom" fmla="*/ 131760 h 131400"/>
                  <a:gd name="GluePoint1X" fmla="*/ 0 w 62"/>
                  <a:gd name="GluePoint1Y" fmla="*/ 82 h 83"/>
                  <a:gd name="GluePoint2X" fmla="*/ 4 w 62"/>
                  <a:gd name="GluePoint2Y" fmla="*/ 80 h 83"/>
                  <a:gd name="GluePoint3X" fmla="*/ 8 w 62"/>
                  <a:gd name="GluePoint3Y" fmla="*/ 72 h 83"/>
                  <a:gd name="GluePoint4X" fmla="*/ 7 w 62"/>
                  <a:gd name="GluePoint4Y" fmla="*/ 83 h 83"/>
                  <a:gd name="GluePoint5X" fmla="*/ 15 w 62"/>
                  <a:gd name="GluePoint5Y" fmla="*/ 82 h 83"/>
                  <a:gd name="GluePoint6X" fmla="*/ 16 w 62"/>
                  <a:gd name="GluePoint6Y" fmla="*/ 77 h 83"/>
                  <a:gd name="GluePoint7X" fmla="*/ 15 w 62"/>
                  <a:gd name="GluePoint7Y" fmla="*/ 72 h 83"/>
                  <a:gd name="GluePoint8X" fmla="*/ 15 w 62"/>
                  <a:gd name="GluePoint8Y" fmla="*/ 70 h 83"/>
                  <a:gd name="GluePoint9X" fmla="*/ 34 w 62"/>
                  <a:gd name="GluePoint9Y" fmla="*/ 70 h 83"/>
                  <a:gd name="GluePoint10X" fmla="*/ 53 w 62"/>
                  <a:gd name="GluePoint10Y" fmla="*/ 70 h 83"/>
                  <a:gd name="GluePoint11X" fmla="*/ 53 w 62"/>
                  <a:gd name="GluePoint11Y" fmla="*/ 67 h 83"/>
                  <a:gd name="GluePoint12X" fmla="*/ 56 w 62"/>
                  <a:gd name="GluePoint12Y" fmla="*/ 57 h 83"/>
                  <a:gd name="GluePoint13X" fmla="*/ 56 w 62"/>
                  <a:gd name="GluePoint13Y" fmla="*/ 54 h 83"/>
                  <a:gd name="GluePoint14X" fmla="*/ 58 w 62"/>
                  <a:gd name="GluePoint14Y" fmla="*/ 51 h 83"/>
                  <a:gd name="GluePoint15X" fmla="*/ 61 w 62"/>
                  <a:gd name="GluePoint15Y" fmla="*/ 48 h 83"/>
                  <a:gd name="GluePoint16X" fmla="*/ 59 w 62"/>
                  <a:gd name="GluePoint16Y" fmla="*/ 46 h 83"/>
                  <a:gd name="GluePoint17X" fmla="*/ 59 w 62"/>
                  <a:gd name="GluePoint17Y" fmla="*/ 45 h 83"/>
                  <a:gd name="GluePoint18X" fmla="*/ 59 w 62"/>
                  <a:gd name="GluePoint18Y" fmla="*/ 41 h 83"/>
                  <a:gd name="GluePoint19X" fmla="*/ 59 w 62"/>
                  <a:gd name="GluePoint19Y" fmla="*/ 35 h 83"/>
                  <a:gd name="GluePoint20X" fmla="*/ 61 w 62"/>
                  <a:gd name="GluePoint20Y" fmla="*/ 20 h 83"/>
                  <a:gd name="GluePoint21X" fmla="*/ 62 w 62"/>
                  <a:gd name="GluePoint21Y" fmla="*/ 0 h 83"/>
                  <a:gd name="GluePoint22X" fmla="*/ 43 w 62"/>
                  <a:gd name="GluePoint22Y" fmla="*/ 0 h 83"/>
                  <a:gd name="GluePoint23X" fmla="*/ 26 w 62"/>
                  <a:gd name="GluePoint23Y" fmla="*/ 0 h 83"/>
                  <a:gd name="GluePoint24X" fmla="*/ 26 w 62"/>
                  <a:gd name="GluePoint24Y" fmla="*/ 1 h 83"/>
                  <a:gd name="GluePoint25X" fmla="*/ 16 w 62"/>
                  <a:gd name="GluePoint25Y" fmla="*/ 25 h 83"/>
                  <a:gd name="GluePoint26X" fmla="*/ 7 w 62"/>
                  <a:gd name="GluePoint26Y" fmla="*/ 54 h 83"/>
                  <a:gd name="GluePoint27X" fmla="*/ 0 w 62"/>
                  <a:gd name="GluePoint27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2" h="83">
                    <a:moveTo>
                      <a:pt x="0" y="82"/>
                    </a:moveTo>
                    <a:lnTo>
                      <a:pt x="4" y="80"/>
                    </a:lnTo>
                    <a:lnTo>
                      <a:pt x="8" y="72"/>
                    </a:lnTo>
                    <a:lnTo>
                      <a:pt x="7" y="83"/>
                    </a:lnTo>
                    <a:lnTo>
                      <a:pt x="15" y="82"/>
                    </a:lnTo>
                    <a:lnTo>
                      <a:pt x="16" y="77"/>
                    </a:lnTo>
                    <a:lnTo>
                      <a:pt x="15" y="72"/>
                    </a:lnTo>
                    <a:lnTo>
                      <a:pt x="15" y="70"/>
                    </a:lnTo>
                    <a:lnTo>
                      <a:pt x="34" y="70"/>
                    </a:lnTo>
                    <a:lnTo>
                      <a:pt x="53" y="70"/>
                    </a:lnTo>
                    <a:lnTo>
                      <a:pt x="53" y="67"/>
                    </a:lnTo>
                    <a:lnTo>
                      <a:pt x="56" y="57"/>
                    </a:lnTo>
                    <a:lnTo>
                      <a:pt x="56" y="54"/>
                    </a:lnTo>
                    <a:lnTo>
                      <a:pt x="58" y="51"/>
                    </a:lnTo>
                    <a:lnTo>
                      <a:pt x="61" y="48"/>
                    </a:lnTo>
                    <a:lnTo>
                      <a:pt x="59" y="46"/>
                    </a:lnTo>
                    <a:lnTo>
                      <a:pt x="59" y="45"/>
                    </a:lnTo>
                    <a:lnTo>
                      <a:pt x="59" y="41"/>
                    </a:lnTo>
                    <a:lnTo>
                      <a:pt x="59" y="35"/>
                    </a:lnTo>
                    <a:lnTo>
                      <a:pt x="61" y="20"/>
                    </a:lnTo>
                    <a:lnTo>
                      <a:pt x="62" y="0"/>
                    </a:lnTo>
                    <a:lnTo>
                      <a:pt x="43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16" y="25"/>
                    </a:lnTo>
                    <a:lnTo>
                      <a:pt x="7" y="54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32" name="Freeform 39"/>
              <p:cNvSpPr/>
              <p:nvPr/>
            </p:nvSpPr>
            <p:spPr>
              <a:xfrm>
                <a:off x="2025720" y="2178000"/>
                <a:ext cx="150480" cy="1630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163080"/>
                  <a:gd name="textAreaBottom" fmla="*/ 163440 h 163080"/>
                  <a:gd name="GluePoint1X" fmla="*/ 0 w 95"/>
                  <a:gd name="GluePoint1Y" fmla="*/ 12 h 103"/>
                  <a:gd name="GluePoint2X" fmla="*/ 6 w 95"/>
                  <a:gd name="GluePoint2Y" fmla="*/ 8 h 103"/>
                  <a:gd name="GluePoint3X" fmla="*/ 5 w 95"/>
                  <a:gd name="GluePoint3Y" fmla="*/ 10 h 103"/>
                  <a:gd name="GluePoint4X" fmla="*/ 16 w 95"/>
                  <a:gd name="GluePoint4Y" fmla="*/ 8 h 103"/>
                  <a:gd name="GluePoint5X" fmla="*/ 17 w 95"/>
                  <a:gd name="GluePoint5Y" fmla="*/ 10 h 103"/>
                  <a:gd name="GluePoint6X" fmla="*/ 16 w 95"/>
                  <a:gd name="GluePoint6Y" fmla="*/ 12 h 103"/>
                  <a:gd name="GluePoint7X" fmla="*/ 27 w 95"/>
                  <a:gd name="GluePoint7Y" fmla="*/ 18 h 103"/>
                  <a:gd name="GluePoint8X" fmla="*/ 28 w 95"/>
                  <a:gd name="GluePoint8Y" fmla="*/ 23 h 103"/>
                  <a:gd name="GluePoint9X" fmla="*/ 33 w 95"/>
                  <a:gd name="GluePoint9Y" fmla="*/ 21 h 103"/>
                  <a:gd name="GluePoint10X" fmla="*/ 43 w 95"/>
                  <a:gd name="GluePoint10Y" fmla="*/ 20 h 103"/>
                  <a:gd name="GluePoint11X" fmla="*/ 44 w 95"/>
                  <a:gd name="GluePoint11Y" fmla="*/ 16 h 103"/>
                  <a:gd name="GluePoint12X" fmla="*/ 51 w 95"/>
                  <a:gd name="GluePoint12Y" fmla="*/ 18 h 103"/>
                  <a:gd name="GluePoint13X" fmla="*/ 55 w 95"/>
                  <a:gd name="GluePoint13Y" fmla="*/ 23 h 103"/>
                  <a:gd name="GluePoint14X" fmla="*/ 55 w 95"/>
                  <a:gd name="GluePoint14Y" fmla="*/ 26 h 103"/>
                  <a:gd name="GluePoint15X" fmla="*/ 63 w 95"/>
                  <a:gd name="GluePoint15Y" fmla="*/ 34 h 103"/>
                  <a:gd name="GluePoint16X" fmla="*/ 63 w 95"/>
                  <a:gd name="GluePoint16Y" fmla="*/ 41 h 103"/>
                  <a:gd name="GluePoint17X" fmla="*/ 59 w 95"/>
                  <a:gd name="GluePoint17Y" fmla="*/ 53 h 103"/>
                  <a:gd name="GluePoint18X" fmla="*/ 59 w 95"/>
                  <a:gd name="GluePoint18Y" fmla="*/ 57 h 103"/>
                  <a:gd name="GluePoint19X" fmla="*/ 60 w 95"/>
                  <a:gd name="GluePoint19Y" fmla="*/ 57 h 103"/>
                  <a:gd name="GluePoint20X" fmla="*/ 62 w 95"/>
                  <a:gd name="GluePoint20Y" fmla="*/ 53 h 103"/>
                  <a:gd name="GluePoint21X" fmla="*/ 63 w 95"/>
                  <a:gd name="GluePoint21Y" fmla="*/ 55 h 103"/>
                  <a:gd name="GluePoint22X" fmla="*/ 60 w 95"/>
                  <a:gd name="GluePoint22Y" fmla="*/ 65 h 103"/>
                  <a:gd name="GluePoint23X" fmla="*/ 63 w 95"/>
                  <a:gd name="GluePoint23Y" fmla="*/ 73 h 103"/>
                  <a:gd name="GluePoint24X" fmla="*/ 67 w 95"/>
                  <a:gd name="GluePoint24Y" fmla="*/ 73 h 103"/>
                  <a:gd name="GluePoint25X" fmla="*/ 67 w 95"/>
                  <a:gd name="GluePoint25Y" fmla="*/ 77 h 103"/>
                  <a:gd name="GluePoint26X" fmla="*/ 68 w 95"/>
                  <a:gd name="GluePoint26Y" fmla="*/ 77 h 103"/>
                  <a:gd name="GluePoint27X" fmla="*/ 67 w 95"/>
                  <a:gd name="GluePoint27Y" fmla="*/ 79 h 103"/>
                  <a:gd name="GluePoint28X" fmla="*/ 68 w 95"/>
                  <a:gd name="GluePoint28Y" fmla="*/ 89 h 103"/>
                  <a:gd name="GluePoint29X" fmla="*/ 73 w 95"/>
                  <a:gd name="GluePoint29Y" fmla="*/ 92 h 103"/>
                  <a:gd name="GluePoint30X" fmla="*/ 74 w 95"/>
                  <a:gd name="GluePoint30Y" fmla="*/ 98 h 103"/>
                  <a:gd name="GluePoint31X" fmla="*/ 74 w 95"/>
                  <a:gd name="GluePoint31Y" fmla="*/ 103 h 103"/>
                  <a:gd name="GluePoint32X" fmla="*/ 79 w 95"/>
                  <a:gd name="GluePoint32Y" fmla="*/ 103 h 103"/>
                  <a:gd name="GluePoint33X" fmla="*/ 86 w 95"/>
                  <a:gd name="GluePoint33Y" fmla="*/ 102 h 103"/>
                  <a:gd name="GluePoint34X" fmla="*/ 87 w 95"/>
                  <a:gd name="GluePoint34Y" fmla="*/ 102 h 103"/>
                  <a:gd name="GluePoint35X" fmla="*/ 94 w 95"/>
                  <a:gd name="GluePoint35Y" fmla="*/ 87 h 103"/>
                  <a:gd name="GluePoint36X" fmla="*/ 95 w 95"/>
                  <a:gd name="GluePoint36Y" fmla="*/ 71 h 103"/>
                  <a:gd name="GluePoint37X" fmla="*/ 92 w 95"/>
                  <a:gd name="GluePoint37Y" fmla="*/ 53 h 103"/>
                  <a:gd name="GluePoint38X" fmla="*/ 94 w 95"/>
                  <a:gd name="GluePoint38Y" fmla="*/ 44 h 103"/>
                  <a:gd name="GluePoint39X" fmla="*/ 89 w 95"/>
                  <a:gd name="GluePoint39Y" fmla="*/ 31 h 103"/>
                  <a:gd name="GluePoint40X" fmla="*/ 87 w 95"/>
                  <a:gd name="GluePoint40Y" fmla="*/ 20 h 103"/>
                  <a:gd name="GluePoint41X" fmla="*/ 87 w 95"/>
                  <a:gd name="GluePoint41Y" fmla="*/ 7 h 103"/>
                  <a:gd name="GluePoint42X" fmla="*/ 89 w 95"/>
                  <a:gd name="GluePoint42Y" fmla="*/ 5 h 103"/>
                  <a:gd name="GluePoint43X" fmla="*/ 82 w 95"/>
                  <a:gd name="GluePoint43Y" fmla="*/ 4 h 103"/>
                  <a:gd name="GluePoint44X" fmla="*/ 81 w 95"/>
                  <a:gd name="GluePoint44Y" fmla="*/ 5 h 103"/>
                  <a:gd name="GluePoint45X" fmla="*/ 79 w 95"/>
                  <a:gd name="GluePoint45Y" fmla="*/ 12 h 103"/>
                  <a:gd name="GluePoint46X" fmla="*/ 78 w 95"/>
                  <a:gd name="GluePoint46Y" fmla="*/ 12 h 103"/>
                  <a:gd name="GluePoint47X" fmla="*/ 78 w 95"/>
                  <a:gd name="GluePoint47Y" fmla="*/ 8 h 103"/>
                  <a:gd name="GluePoint48X" fmla="*/ 59 w 95"/>
                  <a:gd name="GluePoint48Y" fmla="*/ 7 h 103"/>
                  <a:gd name="GluePoint49X" fmla="*/ 40 w 95"/>
                  <a:gd name="GluePoint49Y" fmla="*/ 5 h 103"/>
                  <a:gd name="GluePoint50X" fmla="*/ 38 w 95"/>
                  <a:gd name="GluePoint50Y" fmla="*/ 0 h 103"/>
                  <a:gd name="GluePoint51X" fmla="*/ 19 w 95"/>
                  <a:gd name="GluePoint51Y" fmla="*/ 0 h 103"/>
                  <a:gd name="GluePoint52X" fmla="*/ 0 w 95"/>
                  <a:gd name="GluePoint52Y" fmla="*/ 0 h 103"/>
                  <a:gd name="GluePoint53X" fmla="*/ 0 w 95"/>
                  <a:gd name="GluePoint53Y" fmla="*/ 2 h 103"/>
                  <a:gd name="GluePoint54X" fmla="*/ 1 w 95"/>
                  <a:gd name="GluePoint54Y" fmla="*/ 7 h 103"/>
                  <a:gd name="GluePoint55X" fmla="*/ 0 w 95"/>
                  <a:gd name="GluePoint55Y" fmla="*/ 12 h 1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95" h="103">
                    <a:moveTo>
                      <a:pt x="0" y="12"/>
                    </a:moveTo>
                    <a:lnTo>
                      <a:pt x="6" y="8"/>
                    </a:lnTo>
                    <a:lnTo>
                      <a:pt x="5" y="10"/>
                    </a:lnTo>
                    <a:lnTo>
                      <a:pt x="16" y="8"/>
                    </a:lnTo>
                    <a:lnTo>
                      <a:pt x="17" y="10"/>
                    </a:lnTo>
                    <a:lnTo>
                      <a:pt x="16" y="12"/>
                    </a:lnTo>
                    <a:lnTo>
                      <a:pt x="27" y="18"/>
                    </a:lnTo>
                    <a:lnTo>
                      <a:pt x="28" y="23"/>
                    </a:lnTo>
                    <a:lnTo>
                      <a:pt x="33" y="21"/>
                    </a:lnTo>
                    <a:lnTo>
                      <a:pt x="43" y="20"/>
                    </a:lnTo>
                    <a:lnTo>
                      <a:pt x="44" y="16"/>
                    </a:lnTo>
                    <a:lnTo>
                      <a:pt x="51" y="18"/>
                    </a:lnTo>
                    <a:lnTo>
                      <a:pt x="55" y="23"/>
                    </a:lnTo>
                    <a:lnTo>
                      <a:pt x="55" y="26"/>
                    </a:lnTo>
                    <a:lnTo>
                      <a:pt x="63" y="34"/>
                    </a:lnTo>
                    <a:lnTo>
                      <a:pt x="63" y="41"/>
                    </a:lnTo>
                    <a:lnTo>
                      <a:pt x="59" y="53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2" y="53"/>
                    </a:lnTo>
                    <a:lnTo>
                      <a:pt x="63" y="55"/>
                    </a:lnTo>
                    <a:lnTo>
                      <a:pt x="60" y="65"/>
                    </a:lnTo>
                    <a:lnTo>
                      <a:pt x="63" y="73"/>
                    </a:lnTo>
                    <a:lnTo>
                      <a:pt x="67" y="73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67" y="79"/>
                    </a:lnTo>
                    <a:lnTo>
                      <a:pt x="68" y="89"/>
                    </a:lnTo>
                    <a:lnTo>
                      <a:pt x="73" y="92"/>
                    </a:lnTo>
                    <a:lnTo>
                      <a:pt x="74" y="98"/>
                    </a:lnTo>
                    <a:lnTo>
                      <a:pt x="74" y="103"/>
                    </a:lnTo>
                    <a:lnTo>
                      <a:pt x="79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94" y="87"/>
                    </a:lnTo>
                    <a:lnTo>
                      <a:pt x="95" y="71"/>
                    </a:lnTo>
                    <a:lnTo>
                      <a:pt x="92" y="53"/>
                    </a:lnTo>
                    <a:lnTo>
                      <a:pt x="94" y="44"/>
                    </a:lnTo>
                    <a:lnTo>
                      <a:pt x="89" y="31"/>
                    </a:lnTo>
                    <a:lnTo>
                      <a:pt x="87" y="20"/>
                    </a:lnTo>
                    <a:lnTo>
                      <a:pt x="87" y="7"/>
                    </a:lnTo>
                    <a:lnTo>
                      <a:pt x="89" y="5"/>
                    </a:lnTo>
                    <a:lnTo>
                      <a:pt x="82" y="4"/>
                    </a:lnTo>
                    <a:lnTo>
                      <a:pt x="81" y="5"/>
                    </a:lnTo>
                    <a:lnTo>
                      <a:pt x="79" y="12"/>
                    </a:lnTo>
                    <a:lnTo>
                      <a:pt x="78" y="12"/>
                    </a:lnTo>
                    <a:lnTo>
                      <a:pt x="78" y="8"/>
                    </a:lnTo>
                    <a:lnTo>
                      <a:pt x="59" y="7"/>
                    </a:lnTo>
                    <a:lnTo>
                      <a:pt x="40" y="5"/>
                    </a:lnTo>
                    <a:lnTo>
                      <a:pt x="38" y="0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33" name="Freeform 40"/>
              <p:cNvSpPr/>
              <p:nvPr/>
            </p:nvSpPr>
            <p:spPr>
              <a:xfrm>
                <a:off x="1995480" y="2021040"/>
                <a:ext cx="210600" cy="4572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45720"/>
                  <a:gd name="textAreaBottom" fmla="*/ 46080 h 45720"/>
                  <a:gd name="GluePoint1X" fmla="*/ 133 w 133"/>
                  <a:gd name="GluePoint1Y" fmla="*/ 0 h 29"/>
                  <a:gd name="GluePoint2X" fmla="*/ 103 w 133"/>
                  <a:gd name="GluePoint2Y" fmla="*/ 0 h 29"/>
                  <a:gd name="GluePoint3X" fmla="*/ 82 w 133"/>
                  <a:gd name="GluePoint3Y" fmla="*/ 0 h 29"/>
                  <a:gd name="GluePoint4X" fmla="*/ 73 w 133"/>
                  <a:gd name="GluePoint4Y" fmla="*/ 0 h 29"/>
                  <a:gd name="GluePoint5X" fmla="*/ 55 w 133"/>
                  <a:gd name="GluePoint5Y" fmla="*/ 0 h 29"/>
                  <a:gd name="GluePoint6X" fmla="*/ 41 w 133"/>
                  <a:gd name="GluePoint6Y" fmla="*/ 0 h 29"/>
                  <a:gd name="GluePoint7X" fmla="*/ 39 w 133"/>
                  <a:gd name="GluePoint7Y" fmla="*/ 3 h 29"/>
                  <a:gd name="GluePoint8X" fmla="*/ 19 w 133"/>
                  <a:gd name="GluePoint8Y" fmla="*/ 3 h 29"/>
                  <a:gd name="GluePoint9X" fmla="*/ 19 w 133"/>
                  <a:gd name="GluePoint9Y" fmla="*/ 1 h 29"/>
                  <a:gd name="GluePoint10X" fmla="*/ 17 w 133"/>
                  <a:gd name="GluePoint10Y" fmla="*/ 4 h 29"/>
                  <a:gd name="GluePoint11X" fmla="*/ 16 w 133"/>
                  <a:gd name="GluePoint11Y" fmla="*/ 6 h 29"/>
                  <a:gd name="GluePoint12X" fmla="*/ 17 w 133"/>
                  <a:gd name="GluePoint12Y" fmla="*/ 6 h 29"/>
                  <a:gd name="GluePoint13X" fmla="*/ 14 w 133"/>
                  <a:gd name="GluePoint13Y" fmla="*/ 8 h 29"/>
                  <a:gd name="GluePoint14X" fmla="*/ 16 w 133"/>
                  <a:gd name="GluePoint14Y" fmla="*/ 9 h 29"/>
                  <a:gd name="GluePoint15X" fmla="*/ 12 w 133"/>
                  <a:gd name="GluePoint15Y" fmla="*/ 11 h 29"/>
                  <a:gd name="GluePoint16X" fmla="*/ 12 w 133"/>
                  <a:gd name="GluePoint16Y" fmla="*/ 12 h 29"/>
                  <a:gd name="GluePoint17X" fmla="*/ 8 w 133"/>
                  <a:gd name="GluePoint17Y" fmla="*/ 16 h 29"/>
                  <a:gd name="GluePoint18X" fmla="*/ 8 w 133"/>
                  <a:gd name="GluePoint18Y" fmla="*/ 19 h 29"/>
                  <a:gd name="GluePoint19X" fmla="*/ 3 w 133"/>
                  <a:gd name="GluePoint19Y" fmla="*/ 22 h 29"/>
                  <a:gd name="GluePoint20X" fmla="*/ 3 w 133"/>
                  <a:gd name="GluePoint20Y" fmla="*/ 27 h 29"/>
                  <a:gd name="GluePoint21X" fmla="*/ 0 w 133"/>
                  <a:gd name="GluePoint21Y" fmla="*/ 29 h 29"/>
                  <a:gd name="GluePoint22X" fmla="*/ 14 w 133"/>
                  <a:gd name="GluePoint22Y" fmla="*/ 29 h 29"/>
                  <a:gd name="GluePoint23X" fmla="*/ 30 w 133"/>
                  <a:gd name="GluePoint23Y" fmla="*/ 29 h 29"/>
                  <a:gd name="GluePoint24X" fmla="*/ 47 w 133"/>
                  <a:gd name="GluePoint24Y" fmla="*/ 29 h 29"/>
                  <a:gd name="GluePoint25X" fmla="*/ 86 w 133"/>
                  <a:gd name="GluePoint25Y" fmla="*/ 29 h 29"/>
                  <a:gd name="GluePoint26X" fmla="*/ 87 w 133"/>
                  <a:gd name="GluePoint26Y" fmla="*/ 25 h 29"/>
                  <a:gd name="GluePoint27X" fmla="*/ 90 w 133"/>
                  <a:gd name="GluePoint27Y" fmla="*/ 24 h 29"/>
                  <a:gd name="GluePoint28X" fmla="*/ 95 w 133"/>
                  <a:gd name="GluePoint28Y" fmla="*/ 21 h 29"/>
                  <a:gd name="GluePoint29X" fmla="*/ 100 w 133"/>
                  <a:gd name="GluePoint29Y" fmla="*/ 19 h 29"/>
                  <a:gd name="GluePoint30X" fmla="*/ 109 w 133"/>
                  <a:gd name="GluePoint30Y" fmla="*/ 16 h 29"/>
                  <a:gd name="GluePoint31X" fmla="*/ 111 w 133"/>
                  <a:gd name="GluePoint31Y" fmla="*/ 12 h 29"/>
                  <a:gd name="GluePoint32X" fmla="*/ 116 w 133"/>
                  <a:gd name="GluePoint32Y" fmla="*/ 11 h 29"/>
                  <a:gd name="GluePoint33X" fmla="*/ 116 w 133"/>
                  <a:gd name="GluePoint33Y" fmla="*/ 12 h 29"/>
                  <a:gd name="GluePoint34X" fmla="*/ 120 w 133"/>
                  <a:gd name="GluePoint34Y" fmla="*/ 9 h 29"/>
                  <a:gd name="GluePoint35X" fmla="*/ 124 w 133"/>
                  <a:gd name="GluePoint35Y" fmla="*/ 9 h 29"/>
                  <a:gd name="GluePoint36X" fmla="*/ 127 w 133"/>
                  <a:gd name="GluePoint36Y" fmla="*/ 6 h 29"/>
                  <a:gd name="GluePoint37X" fmla="*/ 130 w 133"/>
                  <a:gd name="GluePoint37Y" fmla="*/ 4 h 29"/>
                  <a:gd name="GluePoint38X" fmla="*/ 133 w 133"/>
                  <a:gd name="GluePoint38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33" h="29">
                    <a:moveTo>
                      <a:pt x="133" y="0"/>
                    </a:moveTo>
                    <a:lnTo>
                      <a:pt x="103" y="0"/>
                    </a:lnTo>
                    <a:lnTo>
                      <a:pt x="82" y="0"/>
                    </a:lnTo>
                    <a:lnTo>
                      <a:pt x="73" y="0"/>
                    </a:lnTo>
                    <a:lnTo>
                      <a:pt x="55" y="0"/>
                    </a:lnTo>
                    <a:lnTo>
                      <a:pt x="41" y="0"/>
                    </a:lnTo>
                    <a:lnTo>
                      <a:pt x="39" y="3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17" y="4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4" y="8"/>
                    </a:lnTo>
                    <a:lnTo>
                      <a:pt x="16" y="9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8" y="19"/>
                    </a:lnTo>
                    <a:lnTo>
                      <a:pt x="3" y="22"/>
                    </a:lnTo>
                    <a:lnTo>
                      <a:pt x="3" y="27"/>
                    </a:lnTo>
                    <a:lnTo>
                      <a:pt x="0" y="29"/>
                    </a:lnTo>
                    <a:lnTo>
                      <a:pt x="14" y="29"/>
                    </a:lnTo>
                    <a:lnTo>
                      <a:pt x="30" y="29"/>
                    </a:lnTo>
                    <a:lnTo>
                      <a:pt x="47" y="29"/>
                    </a:lnTo>
                    <a:lnTo>
                      <a:pt x="86" y="29"/>
                    </a:lnTo>
                    <a:lnTo>
                      <a:pt x="87" y="25"/>
                    </a:lnTo>
                    <a:lnTo>
                      <a:pt x="90" y="24"/>
                    </a:lnTo>
                    <a:lnTo>
                      <a:pt x="95" y="21"/>
                    </a:lnTo>
                    <a:lnTo>
                      <a:pt x="100" y="19"/>
                    </a:lnTo>
                    <a:lnTo>
                      <a:pt x="109" y="16"/>
                    </a:lnTo>
                    <a:lnTo>
                      <a:pt x="111" y="12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20" y="9"/>
                    </a:lnTo>
                    <a:lnTo>
                      <a:pt x="124" y="9"/>
                    </a:lnTo>
                    <a:lnTo>
                      <a:pt x="127" y="6"/>
                    </a:lnTo>
                    <a:lnTo>
                      <a:pt x="130" y="4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34" name="Freeform 41"/>
              <p:cNvSpPr/>
              <p:nvPr/>
            </p:nvSpPr>
            <p:spPr>
              <a:xfrm>
                <a:off x="1932120" y="2066760"/>
                <a:ext cx="110880" cy="13140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31400"/>
                  <a:gd name="textAreaBottom" fmla="*/ 131760 h 131400"/>
                  <a:gd name="GluePoint1X" fmla="*/ 44 w 70"/>
                  <a:gd name="GluePoint1Y" fmla="*/ 82 h 83"/>
                  <a:gd name="GluePoint2X" fmla="*/ 37 w 70"/>
                  <a:gd name="GluePoint2Y" fmla="*/ 80 h 83"/>
                  <a:gd name="GluePoint3X" fmla="*/ 27 w 70"/>
                  <a:gd name="GluePoint3Y" fmla="*/ 83 h 83"/>
                  <a:gd name="GluePoint4X" fmla="*/ 25 w 70"/>
                  <a:gd name="GluePoint4Y" fmla="*/ 77 h 83"/>
                  <a:gd name="GluePoint5X" fmla="*/ 27 w 70"/>
                  <a:gd name="GluePoint5Y" fmla="*/ 70 h 83"/>
                  <a:gd name="GluePoint6X" fmla="*/ 14 w 70"/>
                  <a:gd name="GluePoint6Y" fmla="*/ 70 h 83"/>
                  <a:gd name="GluePoint7X" fmla="*/ 0 w 70"/>
                  <a:gd name="GluePoint7Y" fmla="*/ 70 h 83"/>
                  <a:gd name="GluePoint8X" fmla="*/ 2 w 70"/>
                  <a:gd name="GluePoint8Y" fmla="*/ 69 h 83"/>
                  <a:gd name="GluePoint9X" fmla="*/ 0 w 70"/>
                  <a:gd name="GluePoint9Y" fmla="*/ 65 h 83"/>
                  <a:gd name="GluePoint10X" fmla="*/ 3 w 70"/>
                  <a:gd name="GluePoint10Y" fmla="*/ 65 h 83"/>
                  <a:gd name="GluePoint11X" fmla="*/ 3 w 70"/>
                  <a:gd name="GluePoint11Y" fmla="*/ 61 h 83"/>
                  <a:gd name="GluePoint12X" fmla="*/ 8 w 70"/>
                  <a:gd name="GluePoint12Y" fmla="*/ 56 h 83"/>
                  <a:gd name="GluePoint13X" fmla="*/ 13 w 70"/>
                  <a:gd name="GluePoint13Y" fmla="*/ 53 h 83"/>
                  <a:gd name="GluePoint14X" fmla="*/ 13 w 70"/>
                  <a:gd name="GluePoint14Y" fmla="*/ 51 h 83"/>
                  <a:gd name="GluePoint15X" fmla="*/ 16 w 70"/>
                  <a:gd name="GluePoint15Y" fmla="*/ 46 h 83"/>
                  <a:gd name="GluePoint16X" fmla="*/ 14 w 70"/>
                  <a:gd name="GluePoint16Y" fmla="*/ 45 h 83"/>
                  <a:gd name="GluePoint17X" fmla="*/ 14 w 70"/>
                  <a:gd name="GluePoint17Y" fmla="*/ 41 h 83"/>
                  <a:gd name="GluePoint18X" fmla="*/ 16 w 70"/>
                  <a:gd name="GluePoint18Y" fmla="*/ 40 h 83"/>
                  <a:gd name="GluePoint19X" fmla="*/ 14 w 70"/>
                  <a:gd name="GluePoint19Y" fmla="*/ 40 h 83"/>
                  <a:gd name="GluePoint20X" fmla="*/ 17 w 70"/>
                  <a:gd name="GluePoint20Y" fmla="*/ 37 h 83"/>
                  <a:gd name="GluePoint21X" fmla="*/ 16 w 70"/>
                  <a:gd name="GluePoint21Y" fmla="*/ 35 h 83"/>
                  <a:gd name="GluePoint22X" fmla="*/ 16 w 70"/>
                  <a:gd name="GluePoint22Y" fmla="*/ 35 h 83"/>
                  <a:gd name="GluePoint23X" fmla="*/ 17 w 70"/>
                  <a:gd name="GluePoint23Y" fmla="*/ 32 h 83"/>
                  <a:gd name="GluePoint24X" fmla="*/ 17 w 70"/>
                  <a:gd name="GluePoint24Y" fmla="*/ 30 h 83"/>
                  <a:gd name="GluePoint25X" fmla="*/ 19 w 70"/>
                  <a:gd name="GluePoint25Y" fmla="*/ 27 h 83"/>
                  <a:gd name="GluePoint26X" fmla="*/ 17 w 70"/>
                  <a:gd name="GluePoint26Y" fmla="*/ 25 h 83"/>
                  <a:gd name="GluePoint27X" fmla="*/ 19 w 70"/>
                  <a:gd name="GluePoint27Y" fmla="*/ 24 h 83"/>
                  <a:gd name="GluePoint28X" fmla="*/ 19 w 70"/>
                  <a:gd name="GluePoint28Y" fmla="*/ 24 h 83"/>
                  <a:gd name="GluePoint29X" fmla="*/ 22 w 70"/>
                  <a:gd name="GluePoint29Y" fmla="*/ 20 h 83"/>
                  <a:gd name="GluePoint30X" fmla="*/ 22 w 70"/>
                  <a:gd name="GluePoint30Y" fmla="*/ 17 h 83"/>
                  <a:gd name="GluePoint31X" fmla="*/ 25 w 70"/>
                  <a:gd name="GluePoint31Y" fmla="*/ 17 h 83"/>
                  <a:gd name="GluePoint32X" fmla="*/ 25 w 70"/>
                  <a:gd name="GluePoint32Y" fmla="*/ 14 h 83"/>
                  <a:gd name="GluePoint33X" fmla="*/ 29 w 70"/>
                  <a:gd name="GluePoint33Y" fmla="*/ 12 h 83"/>
                  <a:gd name="GluePoint34X" fmla="*/ 29 w 70"/>
                  <a:gd name="GluePoint34Y" fmla="*/ 11 h 83"/>
                  <a:gd name="GluePoint35X" fmla="*/ 32 w 70"/>
                  <a:gd name="GluePoint35Y" fmla="*/ 9 h 83"/>
                  <a:gd name="GluePoint36X" fmla="*/ 33 w 70"/>
                  <a:gd name="GluePoint36Y" fmla="*/ 4 h 83"/>
                  <a:gd name="GluePoint37X" fmla="*/ 40 w 70"/>
                  <a:gd name="GluePoint37Y" fmla="*/ 1 h 83"/>
                  <a:gd name="GluePoint38X" fmla="*/ 40 w 70"/>
                  <a:gd name="GluePoint38Y" fmla="*/ 0 h 83"/>
                  <a:gd name="GluePoint39X" fmla="*/ 54 w 70"/>
                  <a:gd name="GluePoint39Y" fmla="*/ 0 h 83"/>
                  <a:gd name="GluePoint40X" fmla="*/ 70 w 70"/>
                  <a:gd name="GluePoint40Y" fmla="*/ 0 h 83"/>
                  <a:gd name="GluePoint41X" fmla="*/ 70 w 70"/>
                  <a:gd name="GluePoint41Y" fmla="*/ 1 h 83"/>
                  <a:gd name="GluePoint42X" fmla="*/ 60 w 70"/>
                  <a:gd name="GluePoint42Y" fmla="*/ 25 h 83"/>
                  <a:gd name="GluePoint43X" fmla="*/ 51 w 70"/>
                  <a:gd name="GluePoint43Y" fmla="*/ 54 h 83"/>
                  <a:gd name="GluePoint44X" fmla="*/ 44 w 70"/>
                  <a:gd name="GluePoint44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70" h="83">
                    <a:moveTo>
                      <a:pt x="44" y="82"/>
                    </a:moveTo>
                    <a:lnTo>
                      <a:pt x="37" y="80"/>
                    </a:lnTo>
                    <a:lnTo>
                      <a:pt x="27" y="83"/>
                    </a:lnTo>
                    <a:lnTo>
                      <a:pt x="25" y="77"/>
                    </a:lnTo>
                    <a:lnTo>
                      <a:pt x="27" y="70"/>
                    </a:lnTo>
                    <a:lnTo>
                      <a:pt x="14" y="70"/>
                    </a:lnTo>
                    <a:lnTo>
                      <a:pt x="0" y="70"/>
                    </a:lnTo>
                    <a:lnTo>
                      <a:pt x="2" y="69"/>
                    </a:lnTo>
                    <a:lnTo>
                      <a:pt x="0" y="65"/>
                    </a:lnTo>
                    <a:lnTo>
                      <a:pt x="3" y="65"/>
                    </a:lnTo>
                    <a:lnTo>
                      <a:pt x="3" y="61"/>
                    </a:lnTo>
                    <a:lnTo>
                      <a:pt x="8" y="56"/>
                    </a:lnTo>
                    <a:lnTo>
                      <a:pt x="13" y="53"/>
                    </a:lnTo>
                    <a:lnTo>
                      <a:pt x="13" y="51"/>
                    </a:lnTo>
                    <a:lnTo>
                      <a:pt x="16" y="46"/>
                    </a:lnTo>
                    <a:lnTo>
                      <a:pt x="14" y="45"/>
                    </a:lnTo>
                    <a:lnTo>
                      <a:pt x="14" y="41"/>
                    </a:lnTo>
                    <a:lnTo>
                      <a:pt x="16" y="40"/>
                    </a:lnTo>
                    <a:lnTo>
                      <a:pt x="14" y="40"/>
                    </a:lnTo>
                    <a:lnTo>
                      <a:pt x="17" y="37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2"/>
                    </a:lnTo>
                    <a:lnTo>
                      <a:pt x="17" y="30"/>
                    </a:lnTo>
                    <a:lnTo>
                      <a:pt x="19" y="27"/>
                    </a:lnTo>
                    <a:lnTo>
                      <a:pt x="17" y="25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2" y="20"/>
                    </a:lnTo>
                    <a:lnTo>
                      <a:pt x="22" y="17"/>
                    </a:lnTo>
                    <a:lnTo>
                      <a:pt x="25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32" y="9"/>
                    </a:lnTo>
                    <a:lnTo>
                      <a:pt x="33" y="4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0" y="25"/>
                    </a:lnTo>
                    <a:lnTo>
                      <a:pt x="51" y="54"/>
                    </a:lnTo>
                    <a:lnTo>
                      <a:pt x="44" y="8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35" name="Freeform 42"/>
              <p:cNvSpPr/>
              <p:nvPr/>
            </p:nvSpPr>
            <p:spPr>
              <a:xfrm>
                <a:off x="2038320" y="1736640"/>
                <a:ext cx="129960" cy="122040"/>
              </a:xfrm>
              <a:custGeom>
                <a:avLst/>
                <a:gdLst>
                  <a:gd name="textAreaLeft" fmla="*/ 0 w 129960"/>
                  <a:gd name="textAreaRight" fmla="*/ 130320 w 129960"/>
                  <a:gd name="textAreaTop" fmla="*/ 0 h 122040"/>
                  <a:gd name="textAreaBottom" fmla="*/ 122400 h 122040"/>
                  <a:gd name="GluePoint1X" fmla="*/ 47 w 82"/>
                  <a:gd name="GluePoint1Y" fmla="*/ 7 h 77"/>
                  <a:gd name="GluePoint2X" fmla="*/ 41 w 82"/>
                  <a:gd name="GluePoint2Y" fmla="*/ 7 h 77"/>
                  <a:gd name="GluePoint3X" fmla="*/ 44 w 82"/>
                  <a:gd name="GluePoint3Y" fmla="*/ 2 h 77"/>
                  <a:gd name="GluePoint4X" fmla="*/ 43 w 82"/>
                  <a:gd name="GluePoint4Y" fmla="*/ 0 h 77"/>
                  <a:gd name="GluePoint5X" fmla="*/ 32 w 82"/>
                  <a:gd name="GluePoint5Y" fmla="*/ 5 h 77"/>
                  <a:gd name="GluePoint6X" fmla="*/ 25 w 82"/>
                  <a:gd name="GluePoint6Y" fmla="*/ 5 h 77"/>
                  <a:gd name="GluePoint7X" fmla="*/ 25 w 82"/>
                  <a:gd name="GluePoint7Y" fmla="*/ 3 h 77"/>
                  <a:gd name="GluePoint8X" fmla="*/ 25 w 82"/>
                  <a:gd name="GluePoint8Y" fmla="*/ 3 h 77"/>
                  <a:gd name="GluePoint9X" fmla="*/ 22 w 82"/>
                  <a:gd name="GluePoint9Y" fmla="*/ 5 h 77"/>
                  <a:gd name="GluePoint10X" fmla="*/ 17 w 82"/>
                  <a:gd name="GluePoint10Y" fmla="*/ 15 h 77"/>
                  <a:gd name="GluePoint11X" fmla="*/ 11 w 82"/>
                  <a:gd name="GluePoint11Y" fmla="*/ 18 h 77"/>
                  <a:gd name="GluePoint12X" fmla="*/ 6 w 82"/>
                  <a:gd name="GluePoint12Y" fmla="*/ 21 h 77"/>
                  <a:gd name="GluePoint13X" fmla="*/ 6 w 82"/>
                  <a:gd name="GluePoint13Y" fmla="*/ 23 h 77"/>
                  <a:gd name="GluePoint14X" fmla="*/ 8 w 82"/>
                  <a:gd name="GluePoint14Y" fmla="*/ 26 h 77"/>
                  <a:gd name="GluePoint15X" fmla="*/ 5 w 82"/>
                  <a:gd name="GluePoint15Y" fmla="*/ 27 h 77"/>
                  <a:gd name="GluePoint16X" fmla="*/ 0 w 82"/>
                  <a:gd name="GluePoint16Y" fmla="*/ 37 h 77"/>
                  <a:gd name="GluePoint17X" fmla="*/ 5 w 82"/>
                  <a:gd name="GluePoint17Y" fmla="*/ 42 h 77"/>
                  <a:gd name="GluePoint18X" fmla="*/ 8 w 82"/>
                  <a:gd name="GluePoint18Y" fmla="*/ 44 h 77"/>
                  <a:gd name="GluePoint19X" fmla="*/ 9 w 82"/>
                  <a:gd name="GluePoint19Y" fmla="*/ 48 h 77"/>
                  <a:gd name="GluePoint20X" fmla="*/ 14 w 82"/>
                  <a:gd name="GluePoint20Y" fmla="*/ 52 h 77"/>
                  <a:gd name="GluePoint21X" fmla="*/ 12 w 82"/>
                  <a:gd name="GluePoint21Y" fmla="*/ 60 h 77"/>
                  <a:gd name="GluePoint22X" fmla="*/ 9 w 82"/>
                  <a:gd name="GluePoint22Y" fmla="*/ 72 h 77"/>
                  <a:gd name="GluePoint23X" fmla="*/ 14 w 82"/>
                  <a:gd name="GluePoint23Y" fmla="*/ 74 h 77"/>
                  <a:gd name="GluePoint24X" fmla="*/ 14 w 82"/>
                  <a:gd name="GluePoint24Y" fmla="*/ 77 h 77"/>
                  <a:gd name="GluePoint25X" fmla="*/ 35 w 82"/>
                  <a:gd name="GluePoint25Y" fmla="*/ 77 h 77"/>
                  <a:gd name="GluePoint26X" fmla="*/ 52 w 82"/>
                  <a:gd name="GluePoint26Y" fmla="*/ 77 h 77"/>
                  <a:gd name="GluePoint27X" fmla="*/ 57 w 82"/>
                  <a:gd name="GluePoint27Y" fmla="*/ 64 h 77"/>
                  <a:gd name="GluePoint28X" fmla="*/ 63 w 82"/>
                  <a:gd name="GluePoint28Y" fmla="*/ 56 h 77"/>
                  <a:gd name="GluePoint29X" fmla="*/ 73 w 82"/>
                  <a:gd name="GluePoint29Y" fmla="*/ 42 h 77"/>
                  <a:gd name="GluePoint30X" fmla="*/ 82 w 82"/>
                  <a:gd name="GluePoint30Y" fmla="*/ 31 h 77"/>
                  <a:gd name="GluePoint31X" fmla="*/ 82 w 82"/>
                  <a:gd name="GluePoint31Y" fmla="*/ 29 h 77"/>
                  <a:gd name="GluePoint32X" fmla="*/ 78 w 82"/>
                  <a:gd name="GluePoint32Y" fmla="*/ 32 h 77"/>
                  <a:gd name="GluePoint33X" fmla="*/ 74 w 82"/>
                  <a:gd name="GluePoint33Y" fmla="*/ 35 h 77"/>
                  <a:gd name="GluePoint34X" fmla="*/ 65 w 82"/>
                  <a:gd name="GluePoint34Y" fmla="*/ 42 h 77"/>
                  <a:gd name="GluePoint35X" fmla="*/ 70 w 82"/>
                  <a:gd name="GluePoint35Y" fmla="*/ 35 h 77"/>
                  <a:gd name="GluePoint36X" fmla="*/ 74 w 82"/>
                  <a:gd name="GluePoint36Y" fmla="*/ 32 h 77"/>
                  <a:gd name="GluePoint37X" fmla="*/ 73 w 82"/>
                  <a:gd name="GluePoint37Y" fmla="*/ 31 h 77"/>
                  <a:gd name="GluePoint38X" fmla="*/ 76 w 82"/>
                  <a:gd name="GluePoint38Y" fmla="*/ 26 h 77"/>
                  <a:gd name="GluePoint39X" fmla="*/ 73 w 82"/>
                  <a:gd name="GluePoint39Y" fmla="*/ 27 h 77"/>
                  <a:gd name="GluePoint40X" fmla="*/ 76 w 82"/>
                  <a:gd name="GluePoint40Y" fmla="*/ 21 h 77"/>
                  <a:gd name="GluePoint41X" fmla="*/ 73 w 82"/>
                  <a:gd name="GluePoint41Y" fmla="*/ 19 h 77"/>
                  <a:gd name="GluePoint42X" fmla="*/ 73 w 82"/>
                  <a:gd name="GluePoint42Y" fmla="*/ 18 h 77"/>
                  <a:gd name="GluePoint43X" fmla="*/ 49 w 82"/>
                  <a:gd name="GluePoint43Y" fmla="*/ 10 h 77"/>
                  <a:gd name="GluePoint44X" fmla="*/ 49 w 82"/>
                  <a:gd name="GluePoint44Y" fmla="*/ 7 h 77"/>
                  <a:gd name="GluePoint45X" fmla="*/ 47 w 82"/>
                  <a:gd name="GluePoint45Y" fmla="*/ 7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2" h="77">
                    <a:moveTo>
                      <a:pt x="47" y="7"/>
                    </a:moveTo>
                    <a:lnTo>
                      <a:pt x="41" y="7"/>
                    </a:lnTo>
                    <a:lnTo>
                      <a:pt x="44" y="2"/>
                    </a:lnTo>
                    <a:lnTo>
                      <a:pt x="43" y="0"/>
                    </a:lnTo>
                    <a:lnTo>
                      <a:pt x="32" y="5"/>
                    </a:lnTo>
                    <a:lnTo>
                      <a:pt x="25" y="5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2" y="5"/>
                    </a:lnTo>
                    <a:lnTo>
                      <a:pt x="17" y="15"/>
                    </a:lnTo>
                    <a:lnTo>
                      <a:pt x="11" y="18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8" y="26"/>
                    </a:lnTo>
                    <a:lnTo>
                      <a:pt x="5" y="27"/>
                    </a:lnTo>
                    <a:lnTo>
                      <a:pt x="0" y="37"/>
                    </a:lnTo>
                    <a:lnTo>
                      <a:pt x="5" y="42"/>
                    </a:lnTo>
                    <a:lnTo>
                      <a:pt x="8" y="44"/>
                    </a:lnTo>
                    <a:lnTo>
                      <a:pt x="9" y="48"/>
                    </a:lnTo>
                    <a:lnTo>
                      <a:pt x="14" y="52"/>
                    </a:lnTo>
                    <a:lnTo>
                      <a:pt x="12" y="60"/>
                    </a:lnTo>
                    <a:lnTo>
                      <a:pt x="9" y="72"/>
                    </a:lnTo>
                    <a:lnTo>
                      <a:pt x="14" y="74"/>
                    </a:lnTo>
                    <a:lnTo>
                      <a:pt x="14" y="77"/>
                    </a:lnTo>
                    <a:lnTo>
                      <a:pt x="35" y="77"/>
                    </a:lnTo>
                    <a:lnTo>
                      <a:pt x="52" y="77"/>
                    </a:lnTo>
                    <a:lnTo>
                      <a:pt x="57" y="64"/>
                    </a:lnTo>
                    <a:lnTo>
                      <a:pt x="63" y="56"/>
                    </a:lnTo>
                    <a:lnTo>
                      <a:pt x="73" y="42"/>
                    </a:lnTo>
                    <a:lnTo>
                      <a:pt x="82" y="31"/>
                    </a:lnTo>
                    <a:lnTo>
                      <a:pt x="82" y="29"/>
                    </a:lnTo>
                    <a:lnTo>
                      <a:pt x="78" y="32"/>
                    </a:lnTo>
                    <a:lnTo>
                      <a:pt x="74" y="35"/>
                    </a:lnTo>
                    <a:lnTo>
                      <a:pt x="65" y="42"/>
                    </a:lnTo>
                    <a:lnTo>
                      <a:pt x="70" y="35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6" y="26"/>
                    </a:lnTo>
                    <a:lnTo>
                      <a:pt x="73" y="27"/>
                    </a:lnTo>
                    <a:lnTo>
                      <a:pt x="76" y="21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49" y="10"/>
                    </a:lnTo>
                    <a:lnTo>
                      <a:pt x="49" y="7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36" name="Freeform 43"/>
              <p:cNvSpPr/>
              <p:nvPr/>
            </p:nvSpPr>
            <p:spPr>
              <a:xfrm>
                <a:off x="2013120" y="1859040"/>
                <a:ext cx="107640" cy="15372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53720"/>
                  <a:gd name="textAreaBottom" fmla="*/ 154080 h 153720"/>
                  <a:gd name="GluePoint1X" fmla="*/ 3 w 68"/>
                  <a:gd name="GluePoint1Y" fmla="*/ 37 h 97"/>
                  <a:gd name="GluePoint2X" fmla="*/ 1 w 68"/>
                  <a:gd name="GluePoint2Y" fmla="*/ 40 h 97"/>
                  <a:gd name="GluePoint3X" fmla="*/ 0 w 68"/>
                  <a:gd name="GluePoint3Y" fmla="*/ 49 h 97"/>
                  <a:gd name="GluePoint4X" fmla="*/ 6 w 68"/>
                  <a:gd name="GluePoint4Y" fmla="*/ 55 h 97"/>
                  <a:gd name="GluePoint5X" fmla="*/ 6 w 68"/>
                  <a:gd name="GluePoint5Y" fmla="*/ 63 h 97"/>
                  <a:gd name="GluePoint6X" fmla="*/ 9 w 68"/>
                  <a:gd name="GluePoint6Y" fmla="*/ 61 h 97"/>
                  <a:gd name="GluePoint7X" fmla="*/ 13 w 68"/>
                  <a:gd name="GluePoint7Y" fmla="*/ 63 h 97"/>
                  <a:gd name="GluePoint8X" fmla="*/ 6 w 68"/>
                  <a:gd name="GluePoint8Y" fmla="*/ 73 h 97"/>
                  <a:gd name="GluePoint9X" fmla="*/ 6 w 68"/>
                  <a:gd name="GluePoint9Y" fmla="*/ 74 h 97"/>
                  <a:gd name="GluePoint10X" fmla="*/ 14 w 68"/>
                  <a:gd name="GluePoint10Y" fmla="*/ 84 h 97"/>
                  <a:gd name="GluePoint11X" fmla="*/ 14 w 68"/>
                  <a:gd name="GluePoint11Y" fmla="*/ 89 h 97"/>
                  <a:gd name="GluePoint12X" fmla="*/ 13 w 68"/>
                  <a:gd name="GluePoint12Y" fmla="*/ 90 h 97"/>
                  <a:gd name="GluePoint13X" fmla="*/ 13 w 68"/>
                  <a:gd name="GluePoint13Y" fmla="*/ 95 h 97"/>
                  <a:gd name="GluePoint14X" fmla="*/ 14 w 68"/>
                  <a:gd name="GluePoint14Y" fmla="*/ 95 h 97"/>
                  <a:gd name="GluePoint15X" fmla="*/ 14 w 68"/>
                  <a:gd name="GluePoint15Y" fmla="*/ 94 h 97"/>
                  <a:gd name="GluePoint16X" fmla="*/ 16 w 68"/>
                  <a:gd name="GluePoint16Y" fmla="*/ 97 h 97"/>
                  <a:gd name="GluePoint17X" fmla="*/ 16 w 68"/>
                  <a:gd name="GluePoint17Y" fmla="*/ 95 h 97"/>
                  <a:gd name="GluePoint18X" fmla="*/ 19 w 68"/>
                  <a:gd name="GluePoint18Y" fmla="*/ 92 h 97"/>
                  <a:gd name="GluePoint19X" fmla="*/ 25 w 68"/>
                  <a:gd name="GluePoint19Y" fmla="*/ 95 h 97"/>
                  <a:gd name="GluePoint20X" fmla="*/ 27 w 68"/>
                  <a:gd name="GluePoint20Y" fmla="*/ 94 h 97"/>
                  <a:gd name="GluePoint21X" fmla="*/ 27 w 68"/>
                  <a:gd name="GluePoint21Y" fmla="*/ 89 h 97"/>
                  <a:gd name="GluePoint22X" fmla="*/ 33 w 68"/>
                  <a:gd name="GluePoint22Y" fmla="*/ 87 h 97"/>
                  <a:gd name="GluePoint23X" fmla="*/ 33 w 68"/>
                  <a:gd name="GluePoint23Y" fmla="*/ 84 h 97"/>
                  <a:gd name="GluePoint24X" fmla="*/ 36 w 68"/>
                  <a:gd name="GluePoint24Y" fmla="*/ 81 h 97"/>
                  <a:gd name="GluePoint25X" fmla="*/ 36 w 68"/>
                  <a:gd name="GluePoint25Y" fmla="*/ 81 h 97"/>
                  <a:gd name="GluePoint26X" fmla="*/ 36 w 68"/>
                  <a:gd name="GluePoint26Y" fmla="*/ 81 h 97"/>
                  <a:gd name="GluePoint27X" fmla="*/ 38 w 68"/>
                  <a:gd name="GluePoint27Y" fmla="*/ 76 h 97"/>
                  <a:gd name="GluePoint28X" fmla="*/ 40 w 68"/>
                  <a:gd name="GluePoint28Y" fmla="*/ 76 h 97"/>
                  <a:gd name="GluePoint29X" fmla="*/ 40 w 68"/>
                  <a:gd name="GluePoint29Y" fmla="*/ 74 h 97"/>
                  <a:gd name="GluePoint30X" fmla="*/ 46 w 68"/>
                  <a:gd name="GluePoint30Y" fmla="*/ 69 h 97"/>
                  <a:gd name="GluePoint31X" fmla="*/ 49 w 68"/>
                  <a:gd name="GluePoint31Y" fmla="*/ 65 h 97"/>
                  <a:gd name="GluePoint32X" fmla="*/ 51 w 68"/>
                  <a:gd name="GluePoint32Y" fmla="*/ 61 h 97"/>
                  <a:gd name="GluePoint33X" fmla="*/ 49 w 68"/>
                  <a:gd name="GluePoint33Y" fmla="*/ 58 h 97"/>
                  <a:gd name="GluePoint34X" fmla="*/ 52 w 68"/>
                  <a:gd name="GluePoint34Y" fmla="*/ 53 h 97"/>
                  <a:gd name="GluePoint35X" fmla="*/ 59 w 68"/>
                  <a:gd name="GluePoint35Y" fmla="*/ 36 h 97"/>
                  <a:gd name="GluePoint36X" fmla="*/ 68 w 68"/>
                  <a:gd name="GluePoint36Y" fmla="*/ 13 h 97"/>
                  <a:gd name="GluePoint37X" fmla="*/ 68 w 68"/>
                  <a:gd name="GluePoint37Y" fmla="*/ 12 h 97"/>
                  <a:gd name="GluePoint38X" fmla="*/ 68 w 68"/>
                  <a:gd name="GluePoint38Y" fmla="*/ 4 h 97"/>
                  <a:gd name="GluePoint39X" fmla="*/ 68 w 68"/>
                  <a:gd name="GluePoint39Y" fmla="*/ 0 h 97"/>
                  <a:gd name="GluePoint40X" fmla="*/ 51 w 68"/>
                  <a:gd name="GluePoint40Y" fmla="*/ 0 h 97"/>
                  <a:gd name="GluePoint41X" fmla="*/ 30 w 68"/>
                  <a:gd name="GluePoint41Y" fmla="*/ 0 h 97"/>
                  <a:gd name="GluePoint42X" fmla="*/ 33 w 68"/>
                  <a:gd name="GluePoint42Y" fmla="*/ 7 h 97"/>
                  <a:gd name="GluePoint43X" fmla="*/ 33 w 68"/>
                  <a:gd name="GluePoint43Y" fmla="*/ 8 h 97"/>
                  <a:gd name="GluePoint44X" fmla="*/ 32 w 68"/>
                  <a:gd name="GluePoint44Y" fmla="*/ 12 h 97"/>
                  <a:gd name="GluePoint45X" fmla="*/ 27 w 68"/>
                  <a:gd name="GluePoint45Y" fmla="*/ 15 h 97"/>
                  <a:gd name="GluePoint46X" fmla="*/ 16 w 68"/>
                  <a:gd name="GluePoint46Y" fmla="*/ 18 h 97"/>
                  <a:gd name="GluePoint47X" fmla="*/ 14 w 68"/>
                  <a:gd name="GluePoint47Y" fmla="*/ 21 h 97"/>
                  <a:gd name="GluePoint48X" fmla="*/ 16 w 68"/>
                  <a:gd name="GluePoint48Y" fmla="*/ 24 h 97"/>
                  <a:gd name="GluePoint49X" fmla="*/ 14 w 68"/>
                  <a:gd name="GluePoint49Y" fmla="*/ 26 h 97"/>
                  <a:gd name="GluePoint50X" fmla="*/ 9 w 68"/>
                  <a:gd name="GluePoint50Y" fmla="*/ 31 h 97"/>
                  <a:gd name="GluePoint51X" fmla="*/ 6 w 68"/>
                  <a:gd name="GluePoint51Y" fmla="*/ 32 h 97"/>
                  <a:gd name="GluePoint52X" fmla="*/ 5 w 68"/>
                  <a:gd name="GluePoint52Y" fmla="*/ 36 h 97"/>
                  <a:gd name="GluePoint53X" fmla="*/ 3 w 68"/>
                  <a:gd name="GluePoint53Y" fmla="*/ 37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68" h="97">
                    <a:moveTo>
                      <a:pt x="3" y="37"/>
                    </a:moveTo>
                    <a:lnTo>
                      <a:pt x="1" y="40"/>
                    </a:lnTo>
                    <a:lnTo>
                      <a:pt x="0" y="49"/>
                    </a:lnTo>
                    <a:lnTo>
                      <a:pt x="6" y="55"/>
                    </a:lnTo>
                    <a:lnTo>
                      <a:pt x="6" y="63"/>
                    </a:lnTo>
                    <a:lnTo>
                      <a:pt x="9" y="61"/>
                    </a:lnTo>
                    <a:lnTo>
                      <a:pt x="13" y="63"/>
                    </a:lnTo>
                    <a:lnTo>
                      <a:pt x="6" y="73"/>
                    </a:lnTo>
                    <a:lnTo>
                      <a:pt x="6" y="74"/>
                    </a:lnTo>
                    <a:lnTo>
                      <a:pt x="14" y="84"/>
                    </a:lnTo>
                    <a:lnTo>
                      <a:pt x="14" y="89"/>
                    </a:lnTo>
                    <a:lnTo>
                      <a:pt x="13" y="90"/>
                    </a:lnTo>
                    <a:lnTo>
                      <a:pt x="13" y="95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6" y="97"/>
                    </a:lnTo>
                    <a:lnTo>
                      <a:pt x="16" y="95"/>
                    </a:lnTo>
                    <a:lnTo>
                      <a:pt x="19" y="92"/>
                    </a:lnTo>
                    <a:lnTo>
                      <a:pt x="25" y="95"/>
                    </a:lnTo>
                    <a:lnTo>
                      <a:pt x="27" y="94"/>
                    </a:lnTo>
                    <a:lnTo>
                      <a:pt x="27" y="89"/>
                    </a:lnTo>
                    <a:lnTo>
                      <a:pt x="33" y="87"/>
                    </a:lnTo>
                    <a:lnTo>
                      <a:pt x="33" y="84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8" y="76"/>
                    </a:lnTo>
                    <a:lnTo>
                      <a:pt x="40" y="76"/>
                    </a:lnTo>
                    <a:lnTo>
                      <a:pt x="40" y="74"/>
                    </a:lnTo>
                    <a:lnTo>
                      <a:pt x="46" y="69"/>
                    </a:lnTo>
                    <a:lnTo>
                      <a:pt x="49" y="65"/>
                    </a:lnTo>
                    <a:lnTo>
                      <a:pt x="51" y="61"/>
                    </a:lnTo>
                    <a:lnTo>
                      <a:pt x="49" y="58"/>
                    </a:lnTo>
                    <a:lnTo>
                      <a:pt x="52" y="53"/>
                    </a:lnTo>
                    <a:lnTo>
                      <a:pt x="59" y="36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8" y="4"/>
                    </a:lnTo>
                    <a:lnTo>
                      <a:pt x="68" y="0"/>
                    </a:lnTo>
                    <a:lnTo>
                      <a:pt x="51" y="0"/>
                    </a:lnTo>
                    <a:lnTo>
                      <a:pt x="30" y="0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12"/>
                    </a:lnTo>
                    <a:lnTo>
                      <a:pt x="27" y="15"/>
                    </a:lnTo>
                    <a:lnTo>
                      <a:pt x="16" y="18"/>
                    </a:lnTo>
                    <a:lnTo>
                      <a:pt x="14" y="21"/>
                    </a:lnTo>
                    <a:lnTo>
                      <a:pt x="16" y="24"/>
                    </a:lnTo>
                    <a:lnTo>
                      <a:pt x="14" y="26"/>
                    </a:lnTo>
                    <a:lnTo>
                      <a:pt x="9" y="31"/>
                    </a:lnTo>
                    <a:lnTo>
                      <a:pt x="6" y="32"/>
                    </a:lnTo>
                    <a:lnTo>
                      <a:pt x="5" y="36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37" name="Freeform 44"/>
              <p:cNvSpPr/>
              <p:nvPr/>
            </p:nvSpPr>
            <p:spPr>
              <a:xfrm>
                <a:off x="2131920" y="2021040"/>
                <a:ext cx="205920" cy="7740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77400"/>
                  <a:gd name="textAreaBottom" fmla="*/ 77760 h 77400"/>
                  <a:gd name="GluePoint1X" fmla="*/ 119 w 130"/>
                  <a:gd name="GluePoint1Y" fmla="*/ 0 h 49"/>
                  <a:gd name="GluePoint2X" fmla="*/ 103 w 130"/>
                  <a:gd name="GluePoint2Y" fmla="*/ 0 h 49"/>
                  <a:gd name="GluePoint3X" fmla="*/ 71 w 130"/>
                  <a:gd name="GluePoint3Y" fmla="*/ 0 h 49"/>
                  <a:gd name="GluePoint4X" fmla="*/ 47 w 130"/>
                  <a:gd name="GluePoint4Y" fmla="*/ 0 h 49"/>
                  <a:gd name="GluePoint5X" fmla="*/ 44 w 130"/>
                  <a:gd name="GluePoint5Y" fmla="*/ 4 h 49"/>
                  <a:gd name="GluePoint6X" fmla="*/ 41 w 130"/>
                  <a:gd name="GluePoint6Y" fmla="*/ 6 h 49"/>
                  <a:gd name="GluePoint7X" fmla="*/ 38 w 130"/>
                  <a:gd name="GluePoint7Y" fmla="*/ 9 h 49"/>
                  <a:gd name="GluePoint8X" fmla="*/ 34 w 130"/>
                  <a:gd name="GluePoint8Y" fmla="*/ 9 h 49"/>
                  <a:gd name="GluePoint9X" fmla="*/ 30 w 130"/>
                  <a:gd name="GluePoint9Y" fmla="*/ 12 h 49"/>
                  <a:gd name="GluePoint10X" fmla="*/ 30 w 130"/>
                  <a:gd name="GluePoint10Y" fmla="*/ 11 h 49"/>
                  <a:gd name="GluePoint11X" fmla="*/ 25 w 130"/>
                  <a:gd name="GluePoint11Y" fmla="*/ 12 h 49"/>
                  <a:gd name="GluePoint12X" fmla="*/ 23 w 130"/>
                  <a:gd name="GluePoint12Y" fmla="*/ 16 h 49"/>
                  <a:gd name="GluePoint13X" fmla="*/ 14 w 130"/>
                  <a:gd name="GluePoint13Y" fmla="*/ 19 h 49"/>
                  <a:gd name="GluePoint14X" fmla="*/ 9 w 130"/>
                  <a:gd name="GluePoint14Y" fmla="*/ 21 h 49"/>
                  <a:gd name="GluePoint15X" fmla="*/ 4 w 130"/>
                  <a:gd name="GluePoint15Y" fmla="*/ 24 h 49"/>
                  <a:gd name="GluePoint16X" fmla="*/ 1 w 130"/>
                  <a:gd name="GluePoint16Y" fmla="*/ 25 h 49"/>
                  <a:gd name="GluePoint17X" fmla="*/ 0 w 130"/>
                  <a:gd name="GluePoint17Y" fmla="*/ 29 h 49"/>
                  <a:gd name="GluePoint18X" fmla="*/ 17 w 130"/>
                  <a:gd name="GluePoint18Y" fmla="*/ 29 h 49"/>
                  <a:gd name="GluePoint19X" fmla="*/ 28 w 130"/>
                  <a:gd name="GluePoint19Y" fmla="*/ 25 h 49"/>
                  <a:gd name="GluePoint20X" fmla="*/ 47 w 130"/>
                  <a:gd name="GluePoint20Y" fmla="*/ 25 h 49"/>
                  <a:gd name="GluePoint21X" fmla="*/ 47 w 130"/>
                  <a:gd name="GluePoint21Y" fmla="*/ 29 h 49"/>
                  <a:gd name="GluePoint22X" fmla="*/ 49 w 130"/>
                  <a:gd name="GluePoint22Y" fmla="*/ 27 h 49"/>
                  <a:gd name="GluePoint23X" fmla="*/ 50 w 130"/>
                  <a:gd name="GluePoint23Y" fmla="*/ 30 h 49"/>
                  <a:gd name="GluePoint24X" fmla="*/ 50 w 130"/>
                  <a:gd name="GluePoint24Y" fmla="*/ 32 h 49"/>
                  <a:gd name="GluePoint25X" fmla="*/ 66 w 130"/>
                  <a:gd name="GluePoint25Y" fmla="*/ 32 h 49"/>
                  <a:gd name="GluePoint26X" fmla="*/ 77 w 130"/>
                  <a:gd name="GluePoint26Y" fmla="*/ 49 h 49"/>
                  <a:gd name="GluePoint27X" fmla="*/ 84 w 130"/>
                  <a:gd name="GluePoint27Y" fmla="*/ 48 h 49"/>
                  <a:gd name="GluePoint28X" fmla="*/ 90 w 130"/>
                  <a:gd name="GluePoint28Y" fmla="*/ 46 h 49"/>
                  <a:gd name="GluePoint29X" fmla="*/ 98 w 130"/>
                  <a:gd name="GluePoint29Y" fmla="*/ 38 h 49"/>
                  <a:gd name="GluePoint30X" fmla="*/ 103 w 130"/>
                  <a:gd name="GluePoint30Y" fmla="*/ 35 h 49"/>
                  <a:gd name="GluePoint31X" fmla="*/ 109 w 130"/>
                  <a:gd name="GluePoint31Y" fmla="*/ 35 h 49"/>
                  <a:gd name="GluePoint32X" fmla="*/ 114 w 130"/>
                  <a:gd name="GluePoint32Y" fmla="*/ 33 h 49"/>
                  <a:gd name="GluePoint33X" fmla="*/ 115 w 130"/>
                  <a:gd name="GluePoint33Y" fmla="*/ 29 h 49"/>
                  <a:gd name="GluePoint34X" fmla="*/ 111 w 130"/>
                  <a:gd name="GluePoint34Y" fmla="*/ 29 h 49"/>
                  <a:gd name="GluePoint35X" fmla="*/ 115 w 130"/>
                  <a:gd name="GluePoint35Y" fmla="*/ 24 h 49"/>
                  <a:gd name="GluePoint36X" fmla="*/ 111 w 130"/>
                  <a:gd name="GluePoint36Y" fmla="*/ 22 h 49"/>
                  <a:gd name="GluePoint37X" fmla="*/ 117 w 130"/>
                  <a:gd name="GluePoint37Y" fmla="*/ 21 h 49"/>
                  <a:gd name="GluePoint38X" fmla="*/ 119 w 130"/>
                  <a:gd name="GluePoint38Y" fmla="*/ 24 h 49"/>
                  <a:gd name="GluePoint39X" fmla="*/ 120 w 130"/>
                  <a:gd name="GluePoint39Y" fmla="*/ 24 h 49"/>
                  <a:gd name="GluePoint40X" fmla="*/ 128 w 130"/>
                  <a:gd name="GluePoint40Y" fmla="*/ 19 h 49"/>
                  <a:gd name="GluePoint41X" fmla="*/ 128 w 130"/>
                  <a:gd name="GluePoint41Y" fmla="*/ 12 h 49"/>
                  <a:gd name="GluePoint42X" fmla="*/ 123 w 130"/>
                  <a:gd name="GluePoint42Y" fmla="*/ 17 h 49"/>
                  <a:gd name="GluePoint43X" fmla="*/ 123 w 130"/>
                  <a:gd name="GluePoint43Y" fmla="*/ 12 h 49"/>
                  <a:gd name="GluePoint44X" fmla="*/ 117 w 130"/>
                  <a:gd name="GluePoint44Y" fmla="*/ 14 h 49"/>
                  <a:gd name="GluePoint45X" fmla="*/ 115 w 130"/>
                  <a:gd name="GluePoint45Y" fmla="*/ 12 h 49"/>
                  <a:gd name="GluePoint46X" fmla="*/ 115 w 130"/>
                  <a:gd name="GluePoint46Y" fmla="*/ 11 h 49"/>
                  <a:gd name="GluePoint47X" fmla="*/ 117 w 130"/>
                  <a:gd name="GluePoint47Y" fmla="*/ 6 h 49"/>
                  <a:gd name="GluePoint48X" fmla="*/ 119 w 130"/>
                  <a:gd name="GluePoint48Y" fmla="*/ 11 h 49"/>
                  <a:gd name="GluePoint49X" fmla="*/ 125 w 130"/>
                  <a:gd name="GluePoint49Y" fmla="*/ 8 h 49"/>
                  <a:gd name="GluePoint50X" fmla="*/ 128 w 130"/>
                  <a:gd name="GluePoint50Y" fmla="*/ 8 h 49"/>
                  <a:gd name="GluePoint51X" fmla="*/ 128 w 130"/>
                  <a:gd name="GluePoint51Y" fmla="*/ 11 h 49"/>
                  <a:gd name="GluePoint52X" fmla="*/ 128 w 130"/>
                  <a:gd name="GluePoint52Y" fmla="*/ 3 h 49"/>
                  <a:gd name="GluePoint53X" fmla="*/ 130 w 130"/>
                  <a:gd name="GluePoint53Y" fmla="*/ 0 h 49"/>
                  <a:gd name="GluePoint54X" fmla="*/ 119 w 130"/>
                  <a:gd name="GluePoint54Y" fmla="*/ 0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130" h="49">
                    <a:moveTo>
                      <a:pt x="119" y="0"/>
                    </a:moveTo>
                    <a:lnTo>
                      <a:pt x="103" y="0"/>
                    </a:lnTo>
                    <a:lnTo>
                      <a:pt x="71" y="0"/>
                    </a:lnTo>
                    <a:lnTo>
                      <a:pt x="47" y="0"/>
                    </a:lnTo>
                    <a:lnTo>
                      <a:pt x="44" y="4"/>
                    </a:lnTo>
                    <a:lnTo>
                      <a:pt x="41" y="6"/>
                    </a:lnTo>
                    <a:lnTo>
                      <a:pt x="38" y="9"/>
                    </a:lnTo>
                    <a:lnTo>
                      <a:pt x="34" y="9"/>
                    </a:lnTo>
                    <a:lnTo>
                      <a:pt x="30" y="12"/>
                    </a:lnTo>
                    <a:lnTo>
                      <a:pt x="30" y="11"/>
                    </a:lnTo>
                    <a:lnTo>
                      <a:pt x="25" y="12"/>
                    </a:lnTo>
                    <a:lnTo>
                      <a:pt x="23" y="16"/>
                    </a:lnTo>
                    <a:lnTo>
                      <a:pt x="14" y="19"/>
                    </a:lnTo>
                    <a:lnTo>
                      <a:pt x="9" y="21"/>
                    </a:lnTo>
                    <a:lnTo>
                      <a:pt x="4" y="24"/>
                    </a:lnTo>
                    <a:lnTo>
                      <a:pt x="1" y="25"/>
                    </a:lnTo>
                    <a:lnTo>
                      <a:pt x="0" y="29"/>
                    </a:lnTo>
                    <a:lnTo>
                      <a:pt x="17" y="29"/>
                    </a:lnTo>
                    <a:lnTo>
                      <a:pt x="28" y="25"/>
                    </a:lnTo>
                    <a:lnTo>
                      <a:pt x="47" y="25"/>
                    </a:lnTo>
                    <a:lnTo>
                      <a:pt x="47" y="29"/>
                    </a:lnTo>
                    <a:lnTo>
                      <a:pt x="49" y="27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66" y="32"/>
                    </a:lnTo>
                    <a:lnTo>
                      <a:pt x="77" y="49"/>
                    </a:lnTo>
                    <a:lnTo>
                      <a:pt x="84" y="48"/>
                    </a:lnTo>
                    <a:lnTo>
                      <a:pt x="90" y="46"/>
                    </a:lnTo>
                    <a:lnTo>
                      <a:pt x="98" y="38"/>
                    </a:lnTo>
                    <a:lnTo>
                      <a:pt x="103" y="35"/>
                    </a:lnTo>
                    <a:lnTo>
                      <a:pt x="109" y="35"/>
                    </a:lnTo>
                    <a:lnTo>
                      <a:pt x="114" y="33"/>
                    </a:lnTo>
                    <a:lnTo>
                      <a:pt x="115" y="29"/>
                    </a:lnTo>
                    <a:lnTo>
                      <a:pt x="111" y="29"/>
                    </a:lnTo>
                    <a:lnTo>
                      <a:pt x="115" y="24"/>
                    </a:lnTo>
                    <a:lnTo>
                      <a:pt x="111" y="22"/>
                    </a:lnTo>
                    <a:lnTo>
                      <a:pt x="117" y="21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8" y="19"/>
                    </a:lnTo>
                    <a:lnTo>
                      <a:pt x="128" y="12"/>
                    </a:lnTo>
                    <a:lnTo>
                      <a:pt x="123" y="17"/>
                    </a:lnTo>
                    <a:lnTo>
                      <a:pt x="123" y="12"/>
                    </a:lnTo>
                    <a:lnTo>
                      <a:pt x="117" y="14"/>
                    </a:lnTo>
                    <a:lnTo>
                      <a:pt x="115" y="12"/>
                    </a:lnTo>
                    <a:lnTo>
                      <a:pt x="115" y="11"/>
                    </a:lnTo>
                    <a:lnTo>
                      <a:pt x="117" y="6"/>
                    </a:lnTo>
                    <a:lnTo>
                      <a:pt x="119" y="11"/>
                    </a:lnTo>
                    <a:lnTo>
                      <a:pt x="125" y="8"/>
                    </a:lnTo>
                    <a:lnTo>
                      <a:pt x="128" y="8"/>
                    </a:lnTo>
                    <a:lnTo>
                      <a:pt x="128" y="11"/>
                    </a:lnTo>
                    <a:lnTo>
                      <a:pt x="128" y="3"/>
                    </a:lnTo>
                    <a:lnTo>
                      <a:pt x="130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38" name="Freeform 45"/>
              <p:cNvSpPr/>
              <p:nvPr/>
            </p:nvSpPr>
            <p:spPr>
              <a:xfrm>
                <a:off x="2158920" y="1943280"/>
                <a:ext cx="180720" cy="7740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7400"/>
                  <a:gd name="textAreaBottom" fmla="*/ 77760 h 77400"/>
                  <a:gd name="GluePoint1X" fmla="*/ 102 w 114"/>
                  <a:gd name="GluePoint1Y" fmla="*/ 49 h 49"/>
                  <a:gd name="GluePoint2X" fmla="*/ 86 w 114"/>
                  <a:gd name="GluePoint2Y" fmla="*/ 49 h 49"/>
                  <a:gd name="GluePoint3X" fmla="*/ 54 w 114"/>
                  <a:gd name="GluePoint3Y" fmla="*/ 49 h 49"/>
                  <a:gd name="GluePoint4X" fmla="*/ 0 w 114"/>
                  <a:gd name="GluePoint4Y" fmla="*/ 49 h 49"/>
                  <a:gd name="GluePoint5X" fmla="*/ 8 w 114"/>
                  <a:gd name="GluePoint5Y" fmla="*/ 47 h 49"/>
                  <a:gd name="GluePoint6X" fmla="*/ 13 w 114"/>
                  <a:gd name="GluePoint6Y" fmla="*/ 44 h 49"/>
                  <a:gd name="GluePoint7X" fmla="*/ 17 w 114"/>
                  <a:gd name="GluePoint7Y" fmla="*/ 41 h 49"/>
                  <a:gd name="GluePoint8X" fmla="*/ 30 w 114"/>
                  <a:gd name="GluePoint8Y" fmla="*/ 33 h 49"/>
                  <a:gd name="GluePoint9X" fmla="*/ 29 w 114"/>
                  <a:gd name="GluePoint9Y" fmla="*/ 36 h 49"/>
                  <a:gd name="GluePoint10X" fmla="*/ 30 w 114"/>
                  <a:gd name="GluePoint10Y" fmla="*/ 37 h 49"/>
                  <a:gd name="GluePoint11X" fmla="*/ 33 w 114"/>
                  <a:gd name="GluePoint11Y" fmla="*/ 39 h 49"/>
                  <a:gd name="GluePoint12X" fmla="*/ 37 w 114"/>
                  <a:gd name="GluePoint12Y" fmla="*/ 37 h 49"/>
                  <a:gd name="GluePoint13X" fmla="*/ 38 w 114"/>
                  <a:gd name="GluePoint13Y" fmla="*/ 39 h 49"/>
                  <a:gd name="GluePoint14X" fmla="*/ 43 w 114"/>
                  <a:gd name="GluePoint14Y" fmla="*/ 37 h 49"/>
                  <a:gd name="GluePoint15X" fmla="*/ 44 w 114"/>
                  <a:gd name="GluePoint15Y" fmla="*/ 36 h 49"/>
                  <a:gd name="GluePoint16X" fmla="*/ 51 w 114"/>
                  <a:gd name="GluePoint16Y" fmla="*/ 36 h 49"/>
                  <a:gd name="GluePoint17X" fmla="*/ 54 w 114"/>
                  <a:gd name="GluePoint17Y" fmla="*/ 34 h 49"/>
                  <a:gd name="GluePoint18X" fmla="*/ 56 w 114"/>
                  <a:gd name="GluePoint18Y" fmla="*/ 33 h 49"/>
                  <a:gd name="GluePoint19X" fmla="*/ 54 w 114"/>
                  <a:gd name="GluePoint19Y" fmla="*/ 31 h 49"/>
                  <a:gd name="GluePoint20X" fmla="*/ 65 w 114"/>
                  <a:gd name="GluePoint20Y" fmla="*/ 21 h 49"/>
                  <a:gd name="GluePoint21X" fmla="*/ 68 w 114"/>
                  <a:gd name="GluePoint21Y" fmla="*/ 15 h 49"/>
                  <a:gd name="GluePoint22X" fmla="*/ 73 w 114"/>
                  <a:gd name="GluePoint22Y" fmla="*/ 18 h 49"/>
                  <a:gd name="GluePoint23X" fmla="*/ 79 w 114"/>
                  <a:gd name="GluePoint23Y" fmla="*/ 10 h 49"/>
                  <a:gd name="GluePoint24X" fmla="*/ 81 w 114"/>
                  <a:gd name="GluePoint24Y" fmla="*/ 12 h 49"/>
                  <a:gd name="GluePoint25X" fmla="*/ 89 w 114"/>
                  <a:gd name="GluePoint25Y" fmla="*/ 5 h 49"/>
                  <a:gd name="GluePoint26X" fmla="*/ 92 w 114"/>
                  <a:gd name="GluePoint26Y" fmla="*/ 0 h 49"/>
                  <a:gd name="GluePoint27X" fmla="*/ 97 w 114"/>
                  <a:gd name="GluePoint27Y" fmla="*/ 5 h 49"/>
                  <a:gd name="GluePoint28X" fmla="*/ 100 w 114"/>
                  <a:gd name="GluePoint28Y" fmla="*/ 2 h 49"/>
                  <a:gd name="GluePoint29X" fmla="*/ 103 w 114"/>
                  <a:gd name="GluePoint29Y" fmla="*/ 4 h 49"/>
                  <a:gd name="GluePoint30X" fmla="*/ 102 w 114"/>
                  <a:gd name="GluePoint30Y" fmla="*/ 5 h 49"/>
                  <a:gd name="GluePoint31X" fmla="*/ 102 w 114"/>
                  <a:gd name="GluePoint31Y" fmla="*/ 7 h 49"/>
                  <a:gd name="GluePoint32X" fmla="*/ 106 w 114"/>
                  <a:gd name="GluePoint32Y" fmla="*/ 8 h 49"/>
                  <a:gd name="GluePoint33X" fmla="*/ 106 w 114"/>
                  <a:gd name="GluePoint33Y" fmla="*/ 12 h 49"/>
                  <a:gd name="GluePoint34X" fmla="*/ 106 w 114"/>
                  <a:gd name="GluePoint34Y" fmla="*/ 12 h 49"/>
                  <a:gd name="GluePoint35X" fmla="*/ 102 w 114"/>
                  <a:gd name="GluePoint35Y" fmla="*/ 16 h 49"/>
                  <a:gd name="GluePoint36X" fmla="*/ 102 w 114"/>
                  <a:gd name="GluePoint36Y" fmla="*/ 18 h 49"/>
                  <a:gd name="GluePoint37X" fmla="*/ 113 w 114"/>
                  <a:gd name="GluePoint37Y" fmla="*/ 26 h 49"/>
                  <a:gd name="GluePoint38X" fmla="*/ 110 w 114"/>
                  <a:gd name="GluePoint38Y" fmla="*/ 33 h 49"/>
                  <a:gd name="GluePoint39X" fmla="*/ 111 w 114"/>
                  <a:gd name="GluePoint39Y" fmla="*/ 37 h 49"/>
                  <a:gd name="GluePoint40X" fmla="*/ 110 w 114"/>
                  <a:gd name="GluePoint40Y" fmla="*/ 37 h 49"/>
                  <a:gd name="GluePoint41X" fmla="*/ 110 w 114"/>
                  <a:gd name="GluePoint41Y" fmla="*/ 42 h 49"/>
                  <a:gd name="GluePoint42X" fmla="*/ 106 w 114"/>
                  <a:gd name="GluePoint42Y" fmla="*/ 42 h 49"/>
                  <a:gd name="GluePoint43X" fmla="*/ 106 w 114"/>
                  <a:gd name="GluePoint43Y" fmla="*/ 44 h 49"/>
                  <a:gd name="GluePoint44X" fmla="*/ 114 w 114"/>
                  <a:gd name="GluePoint44Y" fmla="*/ 45 h 49"/>
                  <a:gd name="GluePoint45X" fmla="*/ 113 w 114"/>
                  <a:gd name="GluePoint45Y" fmla="*/ 49 h 49"/>
                  <a:gd name="GluePoint46X" fmla="*/ 102 w 114"/>
                  <a:gd name="GluePoint46Y" fmla="*/ 49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14" h="49">
                    <a:moveTo>
                      <a:pt x="102" y="49"/>
                    </a:moveTo>
                    <a:lnTo>
                      <a:pt x="86" y="49"/>
                    </a:lnTo>
                    <a:lnTo>
                      <a:pt x="54" y="49"/>
                    </a:lnTo>
                    <a:lnTo>
                      <a:pt x="0" y="49"/>
                    </a:lnTo>
                    <a:lnTo>
                      <a:pt x="8" y="47"/>
                    </a:lnTo>
                    <a:lnTo>
                      <a:pt x="13" y="44"/>
                    </a:lnTo>
                    <a:lnTo>
                      <a:pt x="17" y="41"/>
                    </a:lnTo>
                    <a:lnTo>
                      <a:pt x="30" y="33"/>
                    </a:lnTo>
                    <a:lnTo>
                      <a:pt x="29" y="36"/>
                    </a:lnTo>
                    <a:lnTo>
                      <a:pt x="30" y="37"/>
                    </a:lnTo>
                    <a:lnTo>
                      <a:pt x="33" y="39"/>
                    </a:lnTo>
                    <a:lnTo>
                      <a:pt x="37" y="37"/>
                    </a:lnTo>
                    <a:lnTo>
                      <a:pt x="38" y="39"/>
                    </a:lnTo>
                    <a:lnTo>
                      <a:pt x="43" y="37"/>
                    </a:lnTo>
                    <a:lnTo>
                      <a:pt x="44" y="36"/>
                    </a:lnTo>
                    <a:lnTo>
                      <a:pt x="51" y="36"/>
                    </a:lnTo>
                    <a:lnTo>
                      <a:pt x="54" y="34"/>
                    </a:lnTo>
                    <a:lnTo>
                      <a:pt x="56" y="33"/>
                    </a:lnTo>
                    <a:lnTo>
                      <a:pt x="54" y="31"/>
                    </a:lnTo>
                    <a:lnTo>
                      <a:pt x="65" y="21"/>
                    </a:lnTo>
                    <a:lnTo>
                      <a:pt x="68" y="15"/>
                    </a:lnTo>
                    <a:lnTo>
                      <a:pt x="73" y="18"/>
                    </a:lnTo>
                    <a:lnTo>
                      <a:pt x="79" y="10"/>
                    </a:lnTo>
                    <a:lnTo>
                      <a:pt x="81" y="12"/>
                    </a:lnTo>
                    <a:lnTo>
                      <a:pt x="89" y="5"/>
                    </a:lnTo>
                    <a:lnTo>
                      <a:pt x="92" y="0"/>
                    </a:lnTo>
                    <a:lnTo>
                      <a:pt x="97" y="5"/>
                    </a:lnTo>
                    <a:lnTo>
                      <a:pt x="100" y="2"/>
                    </a:lnTo>
                    <a:lnTo>
                      <a:pt x="103" y="4"/>
                    </a:lnTo>
                    <a:lnTo>
                      <a:pt x="102" y="5"/>
                    </a:lnTo>
                    <a:lnTo>
                      <a:pt x="102" y="7"/>
                    </a:lnTo>
                    <a:lnTo>
                      <a:pt x="106" y="8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2" y="16"/>
                    </a:lnTo>
                    <a:lnTo>
                      <a:pt x="102" y="18"/>
                    </a:lnTo>
                    <a:lnTo>
                      <a:pt x="113" y="26"/>
                    </a:lnTo>
                    <a:lnTo>
                      <a:pt x="110" y="33"/>
                    </a:lnTo>
                    <a:lnTo>
                      <a:pt x="111" y="37"/>
                    </a:lnTo>
                    <a:lnTo>
                      <a:pt x="110" y="37"/>
                    </a:lnTo>
                    <a:lnTo>
                      <a:pt x="110" y="42"/>
                    </a:lnTo>
                    <a:lnTo>
                      <a:pt x="106" y="42"/>
                    </a:lnTo>
                    <a:lnTo>
                      <a:pt x="106" y="44"/>
                    </a:lnTo>
                    <a:lnTo>
                      <a:pt x="114" y="45"/>
                    </a:lnTo>
                    <a:lnTo>
                      <a:pt x="113" y="49"/>
                    </a:lnTo>
                    <a:lnTo>
                      <a:pt x="102" y="4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39" name="Freeform 46"/>
              <p:cNvSpPr/>
              <p:nvPr/>
            </p:nvSpPr>
            <p:spPr>
              <a:xfrm>
                <a:off x="2274840" y="1936800"/>
                <a:ext cx="95040" cy="4716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47160"/>
                  <a:gd name="textAreaBottom" fmla="*/ 47520 h 47160"/>
                  <a:gd name="GluePoint1X" fmla="*/ 56 w 60"/>
                  <a:gd name="GluePoint1Y" fmla="*/ 0 h 30"/>
                  <a:gd name="GluePoint2X" fmla="*/ 32 w 60"/>
                  <a:gd name="GluePoint2Y" fmla="*/ 0 h 30"/>
                  <a:gd name="GluePoint3X" fmla="*/ 3 w 60"/>
                  <a:gd name="GluePoint3Y" fmla="*/ 0 h 30"/>
                  <a:gd name="GluePoint4X" fmla="*/ 0 w 60"/>
                  <a:gd name="GluePoint4Y" fmla="*/ 8 h 30"/>
                  <a:gd name="GluePoint5X" fmla="*/ 8 w 60"/>
                  <a:gd name="GluePoint5Y" fmla="*/ 3 h 30"/>
                  <a:gd name="GluePoint6X" fmla="*/ 10 w 60"/>
                  <a:gd name="GluePoint6Y" fmla="*/ 4 h 30"/>
                  <a:gd name="GluePoint7X" fmla="*/ 13 w 60"/>
                  <a:gd name="GluePoint7Y" fmla="*/ 1 h 30"/>
                  <a:gd name="GluePoint8X" fmla="*/ 16 w 60"/>
                  <a:gd name="GluePoint8Y" fmla="*/ 3 h 30"/>
                  <a:gd name="GluePoint9X" fmla="*/ 18 w 60"/>
                  <a:gd name="GluePoint9Y" fmla="*/ 3 h 30"/>
                  <a:gd name="GluePoint10X" fmla="*/ 18 w 60"/>
                  <a:gd name="GluePoint10Y" fmla="*/ 1 h 30"/>
                  <a:gd name="GluePoint11X" fmla="*/ 22 w 60"/>
                  <a:gd name="GluePoint11Y" fmla="*/ 0 h 30"/>
                  <a:gd name="GluePoint12X" fmla="*/ 27 w 60"/>
                  <a:gd name="GluePoint12Y" fmla="*/ 1 h 30"/>
                  <a:gd name="GluePoint13X" fmla="*/ 27 w 60"/>
                  <a:gd name="GluePoint13Y" fmla="*/ 6 h 30"/>
                  <a:gd name="GluePoint14X" fmla="*/ 30 w 60"/>
                  <a:gd name="GluePoint14Y" fmla="*/ 8 h 30"/>
                  <a:gd name="GluePoint15X" fmla="*/ 29 w 60"/>
                  <a:gd name="GluePoint15Y" fmla="*/ 9 h 30"/>
                  <a:gd name="GluePoint16X" fmla="*/ 29 w 60"/>
                  <a:gd name="GluePoint16Y" fmla="*/ 11 h 30"/>
                  <a:gd name="GluePoint17X" fmla="*/ 33 w 60"/>
                  <a:gd name="GluePoint17Y" fmla="*/ 12 h 30"/>
                  <a:gd name="GluePoint18X" fmla="*/ 35 w 60"/>
                  <a:gd name="GluePoint18Y" fmla="*/ 12 h 30"/>
                  <a:gd name="GluePoint19X" fmla="*/ 37 w 60"/>
                  <a:gd name="GluePoint19Y" fmla="*/ 14 h 30"/>
                  <a:gd name="GluePoint20X" fmla="*/ 33 w 60"/>
                  <a:gd name="GluePoint20Y" fmla="*/ 16 h 30"/>
                  <a:gd name="GluePoint21X" fmla="*/ 33 w 60"/>
                  <a:gd name="GluePoint21Y" fmla="*/ 16 h 30"/>
                  <a:gd name="GluePoint22X" fmla="*/ 30 w 60"/>
                  <a:gd name="GluePoint22Y" fmla="*/ 20 h 30"/>
                  <a:gd name="GluePoint23X" fmla="*/ 40 w 60"/>
                  <a:gd name="GluePoint23Y" fmla="*/ 27 h 30"/>
                  <a:gd name="GluePoint24X" fmla="*/ 41 w 60"/>
                  <a:gd name="GluePoint24Y" fmla="*/ 24 h 30"/>
                  <a:gd name="GluePoint25X" fmla="*/ 40 w 60"/>
                  <a:gd name="GluePoint25Y" fmla="*/ 22 h 30"/>
                  <a:gd name="GluePoint26X" fmla="*/ 41 w 60"/>
                  <a:gd name="GluePoint26Y" fmla="*/ 20 h 30"/>
                  <a:gd name="GluePoint27X" fmla="*/ 43 w 60"/>
                  <a:gd name="GluePoint27Y" fmla="*/ 8 h 30"/>
                  <a:gd name="GluePoint28X" fmla="*/ 52 w 60"/>
                  <a:gd name="GluePoint28Y" fmla="*/ 3 h 30"/>
                  <a:gd name="GluePoint29X" fmla="*/ 54 w 60"/>
                  <a:gd name="GluePoint29Y" fmla="*/ 1 h 30"/>
                  <a:gd name="GluePoint30X" fmla="*/ 52 w 60"/>
                  <a:gd name="GluePoint30Y" fmla="*/ 4 h 30"/>
                  <a:gd name="GluePoint31X" fmla="*/ 49 w 60"/>
                  <a:gd name="GluePoint31Y" fmla="*/ 8 h 30"/>
                  <a:gd name="GluePoint32X" fmla="*/ 48 w 60"/>
                  <a:gd name="GluePoint32Y" fmla="*/ 11 h 30"/>
                  <a:gd name="GluePoint33X" fmla="*/ 46 w 60"/>
                  <a:gd name="GluePoint33Y" fmla="*/ 12 h 30"/>
                  <a:gd name="GluePoint34X" fmla="*/ 48 w 60"/>
                  <a:gd name="GluePoint34Y" fmla="*/ 14 h 30"/>
                  <a:gd name="GluePoint35X" fmla="*/ 46 w 60"/>
                  <a:gd name="GluePoint35Y" fmla="*/ 17 h 30"/>
                  <a:gd name="GluePoint36X" fmla="*/ 45 w 60"/>
                  <a:gd name="GluePoint36Y" fmla="*/ 20 h 30"/>
                  <a:gd name="GluePoint37X" fmla="*/ 45 w 60"/>
                  <a:gd name="GluePoint37Y" fmla="*/ 24 h 30"/>
                  <a:gd name="GluePoint38X" fmla="*/ 48 w 60"/>
                  <a:gd name="GluePoint38Y" fmla="*/ 25 h 30"/>
                  <a:gd name="GluePoint39X" fmla="*/ 48 w 60"/>
                  <a:gd name="GluePoint39Y" fmla="*/ 30 h 30"/>
                  <a:gd name="GluePoint40X" fmla="*/ 56 w 60"/>
                  <a:gd name="GluePoint40Y" fmla="*/ 28 h 30"/>
                  <a:gd name="GluePoint41X" fmla="*/ 56 w 60"/>
                  <a:gd name="GluePoint41Y" fmla="*/ 27 h 30"/>
                  <a:gd name="GluePoint42X" fmla="*/ 60 w 60"/>
                  <a:gd name="GluePoint42Y" fmla="*/ 22 h 30"/>
                  <a:gd name="GluePoint43X" fmla="*/ 51 w 60"/>
                  <a:gd name="GluePoint43Y" fmla="*/ 20 h 30"/>
                  <a:gd name="GluePoint44X" fmla="*/ 56 w 60"/>
                  <a:gd name="GluePoint44Y" fmla="*/ 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60" h="30">
                    <a:moveTo>
                      <a:pt x="56" y="0"/>
                    </a:moveTo>
                    <a:lnTo>
                      <a:pt x="32" y="0"/>
                    </a:lnTo>
                    <a:lnTo>
                      <a:pt x="3" y="0"/>
                    </a:lnTo>
                    <a:lnTo>
                      <a:pt x="0" y="8"/>
                    </a:lnTo>
                    <a:lnTo>
                      <a:pt x="8" y="3"/>
                    </a:lnTo>
                    <a:lnTo>
                      <a:pt x="10" y="4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22" y="0"/>
                    </a:lnTo>
                    <a:lnTo>
                      <a:pt x="27" y="1"/>
                    </a:lnTo>
                    <a:lnTo>
                      <a:pt x="27" y="6"/>
                    </a:lnTo>
                    <a:lnTo>
                      <a:pt x="30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33" y="12"/>
                    </a:lnTo>
                    <a:lnTo>
                      <a:pt x="35" y="12"/>
                    </a:lnTo>
                    <a:lnTo>
                      <a:pt x="37" y="14"/>
                    </a:lnTo>
                    <a:lnTo>
                      <a:pt x="33" y="16"/>
                    </a:lnTo>
                    <a:lnTo>
                      <a:pt x="33" y="16"/>
                    </a:lnTo>
                    <a:lnTo>
                      <a:pt x="30" y="20"/>
                    </a:lnTo>
                    <a:lnTo>
                      <a:pt x="40" y="27"/>
                    </a:lnTo>
                    <a:lnTo>
                      <a:pt x="41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3" y="8"/>
                    </a:lnTo>
                    <a:lnTo>
                      <a:pt x="52" y="3"/>
                    </a:lnTo>
                    <a:lnTo>
                      <a:pt x="54" y="1"/>
                    </a:lnTo>
                    <a:lnTo>
                      <a:pt x="52" y="4"/>
                    </a:lnTo>
                    <a:lnTo>
                      <a:pt x="49" y="8"/>
                    </a:lnTo>
                    <a:lnTo>
                      <a:pt x="48" y="11"/>
                    </a:lnTo>
                    <a:lnTo>
                      <a:pt x="46" y="12"/>
                    </a:lnTo>
                    <a:lnTo>
                      <a:pt x="48" y="14"/>
                    </a:lnTo>
                    <a:lnTo>
                      <a:pt x="46" y="17"/>
                    </a:lnTo>
                    <a:lnTo>
                      <a:pt x="45" y="20"/>
                    </a:lnTo>
                    <a:lnTo>
                      <a:pt x="45" y="24"/>
                    </a:lnTo>
                    <a:lnTo>
                      <a:pt x="48" y="25"/>
                    </a:lnTo>
                    <a:lnTo>
                      <a:pt x="48" y="30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60" y="22"/>
                    </a:lnTo>
                    <a:lnTo>
                      <a:pt x="51" y="2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40" name="Freeform 47"/>
              <p:cNvSpPr/>
              <p:nvPr/>
            </p:nvSpPr>
            <p:spPr>
              <a:xfrm>
                <a:off x="2257560" y="186516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75 w 92"/>
                  <a:gd name="GluePoint1Y" fmla="*/ 4 h 45"/>
                  <a:gd name="GluePoint2X" fmla="*/ 68 w 92"/>
                  <a:gd name="GluePoint2Y" fmla="*/ 4 h 45"/>
                  <a:gd name="GluePoint3X" fmla="*/ 46 w 92"/>
                  <a:gd name="GluePoint3Y" fmla="*/ 4 h 45"/>
                  <a:gd name="GluePoint4X" fmla="*/ 24 w 92"/>
                  <a:gd name="GluePoint4Y" fmla="*/ 4 h 45"/>
                  <a:gd name="GluePoint5X" fmla="*/ 25 w 92"/>
                  <a:gd name="GluePoint5Y" fmla="*/ 0 h 45"/>
                  <a:gd name="GluePoint6X" fmla="*/ 14 w 92"/>
                  <a:gd name="GluePoint6Y" fmla="*/ 4 h 45"/>
                  <a:gd name="GluePoint7X" fmla="*/ 0 w 92"/>
                  <a:gd name="GluePoint7Y" fmla="*/ 45 h 45"/>
                  <a:gd name="GluePoint8X" fmla="*/ 43 w 92"/>
                  <a:gd name="GluePoint8Y" fmla="*/ 45 h 45"/>
                  <a:gd name="GluePoint9X" fmla="*/ 67 w 92"/>
                  <a:gd name="GluePoint9Y" fmla="*/ 45 h 45"/>
                  <a:gd name="GluePoint10X" fmla="*/ 70 w 92"/>
                  <a:gd name="GluePoint10Y" fmla="*/ 41 h 45"/>
                  <a:gd name="GluePoint11X" fmla="*/ 73 w 92"/>
                  <a:gd name="GluePoint11Y" fmla="*/ 43 h 45"/>
                  <a:gd name="GluePoint12X" fmla="*/ 78 w 92"/>
                  <a:gd name="GluePoint12Y" fmla="*/ 41 h 45"/>
                  <a:gd name="GluePoint13X" fmla="*/ 84 w 92"/>
                  <a:gd name="GluePoint13Y" fmla="*/ 36 h 45"/>
                  <a:gd name="GluePoint14X" fmla="*/ 81 w 92"/>
                  <a:gd name="GluePoint14Y" fmla="*/ 32 h 45"/>
                  <a:gd name="GluePoint15X" fmla="*/ 81 w 92"/>
                  <a:gd name="GluePoint15Y" fmla="*/ 30 h 45"/>
                  <a:gd name="GluePoint16X" fmla="*/ 81 w 92"/>
                  <a:gd name="GluePoint16Y" fmla="*/ 30 h 45"/>
                  <a:gd name="GluePoint17X" fmla="*/ 81 w 92"/>
                  <a:gd name="GluePoint17Y" fmla="*/ 25 h 45"/>
                  <a:gd name="GluePoint18X" fmla="*/ 84 w 92"/>
                  <a:gd name="GluePoint18Y" fmla="*/ 24 h 45"/>
                  <a:gd name="GluePoint19X" fmla="*/ 83 w 92"/>
                  <a:gd name="GluePoint19Y" fmla="*/ 22 h 45"/>
                  <a:gd name="GluePoint20X" fmla="*/ 89 w 92"/>
                  <a:gd name="GluePoint20Y" fmla="*/ 17 h 45"/>
                  <a:gd name="GluePoint21X" fmla="*/ 92 w 92"/>
                  <a:gd name="GluePoint21Y" fmla="*/ 16 h 45"/>
                  <a:gd name="GluePoint22X" fmla="*/ 89 w 92"/>
                  <a:gd name="GluePoint22Y" fmla="*/ 12 h 45"/>
                  <a:gd name="GluePoint23X" fmla="*/ 89 w 92"/>
                  <a:gd name="GluePoint23Y" fmla="*/ 8 h 45"/>
                  <a:gd name="GluePoint24X" fmla="*/ 86 w 92"/>
                  <a:gd name="GluePoint24Y" fmla="*/ 4 h 45"/>
                  <a:gd name="GluePoint25X" fmla="*/ 75 w 92"/>
                  <a:gd name="GluePoint25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75" y="4"/>
                    </a:moveTo>
                    <a:lnTo>
                      <a:pt x="68" y="4"/>
                    </a:lnTo>
                    <a:lnTo>
                      <a:pt x="46" y="4"/>
                    </a:lnTo>
                    <a:lnTo>
                      <a:pt x="24" y="4"/>
                    </a:lnTo>
                    <a:lnTo>
                      <a:pt x="25" y="0"/>
                    </a:lnTo>
                    <a:lnTo>
                      <a:pt x="14" y="4"/>
                    </a:lnTo>
                    <a:lnTo>
                      <a:pt x="0" y="45"/>
                    </a:lnTo>
                    <a:lnTo>
                      <a:pt x="43" y="45"/>
                    </a:lnTo>
                    <a:lnTo>
                      <a:pt x="67" y="45"/>
                    </a:lnTo>
                    <a:lnTo>
                      <a:pt x="70" y="41"/>
                    </a:lnTo>
                    <a:lnTo>
                      <a:pt x="73" y="43"/>
                    </a:lnTo>
                    <a:lnTo>
                      <a:pt x="78" y="41"/>
                    </a:lnTo>
                    <a:lnTo>
                      <a:pt x="84" y="36"/>
                    </a:lnTo>
                    <a:lnTo>
                      <a:pt x="81" y="32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1" y="25"/>
                    </a:lnTo>
                    <a:lnTo>
                      <a:pt x="84" y="24"/>
                    </a:lnTo>
                    <a:lnTo>
                      <a:pt x="83" y="22"/>
                    </a:lnTo>
                    <a:lnTo>
                      <a:pt x="89" y="17"/>
                    </a:lnTo>
                    <a:lnTo>
                      <a:pt x="92" y="16"/>
                    </a:lnTo>
                    <a:lnTo>
                      <a:pt x="89" y="12"/>
                    </a:lnTo>
                    <a:lnTo>
                      <a:pt x="89" y="8"/>
                    </a:lnTo>
                    <a:lnTo>
                      <a:pt x="86" y="4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41" name="Freeform 48"/>
              <p:cNvSpPr/>
              <p:nvPr/>
            </p:nvSpPr>
            <p:spPr>
              <a:xfrm>
                <a:off x="2295360" y="1790640"/>
                <a:ext cx="171000" cy="117000"/>
              </a:xfrm>
              <a:custGeom>
                <a:avLst/>
                <a:gdLst>
                  <a:gd name="textAreaLeft" fmla="*/ 0 w 171000"/>
                  <a:gd name="textAreaRight" fmla="*/ 171360 w 171000"/>
                  <a:gd name="textAreaTop" fmla="*/ 0 h 117000"/>
                  <a:gd name="textAreaBottom" fmla="*/ 117360 h 117000"/>
                  <a:gd name="GluePoint1X" fmla="*/ 62 w 108"/>
                  <a:gd name="GluePoint1Y" fmla="*/ 51 h 74"/>
                  <a:gd name="GluePoint2X" fmla="*/ 44 w 108"/>
                  <a:gd name="GluePoint2Y" fmla="*/ 51 h 74"/>
                  <a:gd name="GluePoint3X" fmla="*/ 22 w 108"/>
                  <a:gd name="GluePoint3Y" fmla="*/ 51 h 74"/>
                  <a:gd name="GluePoint4X" fmla="*/ 0 w 108"/>
                  <a:gd name="GluePoint4Y" fmla="*/ 51 h 74"/>
                  <a:gd name="GluePoint5X" fmla="*/ 1 w 108"/>
                  <a:gd name="GluePoint5Y" fmla="*/ 47 h 74"/>
                  <a:gd name="GluePoint6X" fmla="*/ 19 w 108"/>
                  <a:gd name="GluePoint6Y" fmla="*/ 37 h 74"/>
                  <a:gd name="GluePoint7X" fmla="*/ 19 w 108"/>
                  <a:gd name="GluePoint7Y" fmla="*/ 30 h 74"/>
                  <a:gd name="GluePoint8X" fmla="*/ 33 w 108"/>
                  <a:gd name="GluePoint8Y" fmla="*/ 27 h 74"/>
                  <a:gd name="GluePoint9X" fmla="*/ 39 w 108"/>
                  <a:gd name="GluePoint9Y" fmla="*/ 29 h 74"/>
                  <a:gd name="GluePoint10X" fmla="*/ 47 w 108"/>
                  <a:gd name="GluePoint10Y" fmla="*/ 29 h 74"/>
                  <a:gd name="GluePoint11X" fmla="*/ 60 w 108"/>
                  <a:gd name="GluePoint11Y" fmla="*/ 24 h 74"/>
                  <a:gd name="GluePoint12X" fmla="*/ 62 w 108"/>
                  <a:gd name="GluePoint12Y" fmla="*/ 21 h 74"/>
                  <a:gd name="GluePoint13X" fmla="*/ 62 w 108"/>
                  <a:gd name="GluePoint13Y" fmla="*/ 19 h 74"/>
                  <a:gd name="GluePoint14X" fmla="*/ 63 w 108"/>
                  <a:gd name="GluePoint14Y" fmla="*/ 16 h 74"/>
                  <a:gd name="GluePoint15X" fmla="*/ 62 w 108"/>
                  <a:gd name="GluePoint15Y" fmla="*/ 14 h 74"/>
                  <a:gd name="GluePoint16X" fmla="*/ 70 w 108"/>
                  <a:gd name="GluePoint16Y" fmla="*/ 11 h 74"/>
                  <a:gd name="GluePoint17X" fmla="*/ 74 w 108"/>
                  <a:gd name="GluePoint17Y" fmla="*/ 5 h 74"/>
                  <a:gd name="GluePoint18X" fmla="*/ 86 w 108"/>
                  <a:gd name="GluePoint18Y" fmla="*/ 0 h 74"/>
                  <a:gd name="GluePoint19X" fmla="*/ 108 w 108"/>
                  <a:gd name="GluePoint19Y" fmla="*/ 0 h 74"/>
                  <a:gd name="GluePoint20X" fmla="*/ 105 w 108"/>
                  <a:gd name="GluePoint20Y" fmla="*/ 6 h 74"/>
                  <a:gd name="GluePoint21X" fmla="*/ 105 w 108"/>
                  <a:gd name="GluePoint21Y" fmla="*/ 10 h 74"/>
                  <a:gd name="GluePoint22X" fmla="*/ 101 w 108"/>
                  <a:gd name="GluePoint22Y" fmla="*/ 16 h 74"/>
                  <a:gd name="GluePoint23X" fmla="*/ 100 w 108"/>
                  <a:gd name="GluePoint23Y" fmla="*/ 21 h 74"/>
                  <a:gd name="GluePoint24X" fmla="*/ 98 w 108"/>
                  <a:gd name="GluePoint24Y" fmla="*/ 22 h 74"/>
                  <a:gd name="GluePoint25X" fmla="*/ 100 w 108"/>
                  <a:gd name="GluePoint25Y" fmla="*/ 24 h 74"/>
                  <a:gd name="GluePoint26X" fmla="*/ 95 w 108"/>
                  <a:gd name="GluePoint26Y" fmla="*/ 38 h 74"/>
                  <a:gd name="GluePoint27X" fmla="*/ 89 w 108"/>
                  <a:gd name="GluePoint27Y" fmla="*/ 51 h 74"/>
                  <a:gd name="GluePoint28X" fmla="*/ 84 w 108"/>
                  <a:gd name="GluePoint28Y" fmla="*/ 64 h 74"/>
                  <a:gd name="GluePoint29X" fmla="*/ 84 w 108"/>
                  <a:gd name="GluePoint29Y" fmla="*/ 64 h 74"/>
                  <a:gd name="GluePoint30X" fmla="*/ 79 w 108"/>
                  <a:gd name="GluePoint30Y" fmla="*/ 67 h 74"/>
                  <a:gd name="GluePoint31X" fmla="*/ 81 w 108"/>
                  <a:gd name="GluePoint31Y" fmla="*/ 69 h 74"/>
                  <a:gd name="GluePoint32X" fmla="*/ 73 w 108"/>
                  <a:gd name="GluePoint32Y" fmla="*/ 74 h 74"/>
                  <a:gd name="GluePoint33X" fmla="*/ 76 w 108"/>
                  <a:gd name="GluePoint33Y" fmla="*/ 69 h 74"/>
                  <a:gd name="GluePoint34X" fmla="*/ 68 w 108"/>
                  <a:gd name="GluePoint34Y" fmla="*/ 63 h 74"/>
                  <a:gd name="GluePoint35X" fmla="*/ 65 w 108"/>
                  <a:gd name="GluePoint35Y" fmla="*/ 59 h 74"/>
                  <a:gd name="GluePoint36X" fmla="*/ 65 w 108"/>
                  <a:gd name="GluePoint36Y" fmla="*/ 55 h 74"/>
                  <a:gd name="GluePoint37X" fmla="*/ 62 w 108"/>
                  <a:gd name="GluePoint37Y" fmla="*/ 51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108" h="74">
                    <a:moveTo>
                      <a:pt x="62" y="51"/>
                    </a:moveTo>
                    <a:lnTo>
                      <a:pt x="44" y="51"/>
                    </a:lnTo>
                    <a:lnTo>
                      <a:pt x="22" y="51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19" y="37"/>
                    </a:lnTo>
                    <a:lnTo>
                      <a:pt x="19" y="30"/>
                    </a:lnTo>
                    <a:lnTo>
                      <a:pt x="33" y="27"/>
                    </a:lnTo>
                    <a:lnTo>
                      <a:pt x="39" y="29"/>
                    </a:lnTo>
                    <a:lnTo>
                      <a:pt x="47" y="29"/>
                    </a:lnTo>
                    <a:lnTo>
                      <a:pt x="60" y="24"/>
                    </a:lnTo>
                    <a:lnTo>
                      <a:pt x="62" y="21"/>
                    </a:lnTo>
                    <a:lnTo>
                      <a:pt x="62" y="19"/>
                    </a:lnTo>
                    <a:lnTo>
                      <a:pt x="63" y="16"/>
                    </a:lnTo>
                    <a:lnTo>
                      <a:pt x="62" y="14"/>
                    </a:lnTo>
                    <a:lnTo>
                      <a:pt x="70" y="11"/>
                    </a:lnTo>
                    <a:lnTo>
                      <a:pt x="74" y="5"/>
                    </a:lnTo>
                    <a:lnTo>
                      <a:pt x="86" y="0"/>
                    </a:lnTo>
                    <a:lnTo>
                      <a:pt x="108" y="0"/>
                    </a:lnTo>
                    <a:lnTo>
                      <a:pt x="105" y="6"/>
                    </a:lnTo>
                    <a:lnTo>
                      <a:pt x="105" y="10"/>
                    </a:lnTo>
                    <a:lnTo>
                      <a:pt x="101" y="16"/>
                    </a:lnTo>
                    <a:lnTo>
                      <a:pt x="100" y="21"/>
                    </a:lnTo>
                    <a:lnTo>
                      <a:pt x="98" y="22"/>
                    </a:lnTo>
                    <a:lnTo>
                      <a:pt x="100" y="24"/>
                    </a:lnTo>
                    <a:lnTo>
                      <a:pt x="95" y="38"/>
                    </a:lnTo>
                    <a:lnTo>
                      <a:pt x="89" y="51"/>
                    </a:lnTo>
                    <a:lnTo>
                      <a:pt x="84" y="64"/>
                    </a:lnTo>
                    <a:lnTo>
                      <a:pt x="84" y="64"/>
                    </a:lnTo>
                    <a:lnTo>
                      <a:pt x="79" y="67"/>
                    </a:lnTo>
                    <a:lnTo>
                      <a:pt x="81" y="69"/>
                    </a:lnTo>
                    <a:lnTo>
                      <a:pt x="73" y="74"/>
                    </a:lnTo>
                    <a:lnTo>
                      <a:pt x="76" y="69"/>
                    </a:lnTo>
                    <a:lnTo>
                      <a:pt x="68" y="63"/>
                    </a:lnTo>
                    <a:lnTo>
                      <a:pt x="65" y="59"/>
                    </a:lnTo>
                    <a:lnTo>
                      <a:pt x="65" y="55"/>
                    </a:lnTo>
                    <a:lnTo>
                      <a:pt x="62" y="5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42" name="Freeform 49"/>
              <p:cNvSpPr/>
              <p:nvPr/>
            </p:nvSpPr>
            <p:spPr>
              <a:xfrm>
                <a:off x="2355840" y="1324080"/>
                <a:ext cx="522000" cy="466200"/>
              </a:xfrm>
              <a:custGeom>
                <a:avLst/>
                <a:gdLst>
                  <a:gd name="textAreaLeft" fmla="*/ 0 w 522000"/>
                  <a:gd name="textAreaRight" fmla="*/ 522360 w 522000"/>
                  <a:gd name="textAreaTop" fmla="*/ 0 h 466200"/>
                  <a:gd name="textAreaBottom" fmla="*/ 466560 h 466200"/>
                  <a:gd name="GluePoint1X" fmla="*/ 267 w 329"/>
                  <a:gd name="GluePoint1Y" fmla="*/ 173 h 294"/>
                  <a:gd name="GluePoint2X" fmla="*/ 240 w 329"/>
                  <a:gd name="GluePoint2Y" fmla="*/ 165 h 294"/>
                  <a:gd name="GluePoint3X" fmla="*/ 246 w 329"/>
                  <a:gd name="GluePoint3Y" fmla="*/ 156 h 294"/>
                  <a:gd name="GluePoint4X" fmla="*/ 237 w 329"/>
                  <a:gd name="GluePoint4Y" fmla="*/ 172 h 294"/>
                  <a:gd name="GluePoint5X" fmla="*/ 230 w 329"/>
                  <a:gd name="GluePoint5Y" fmla="*/ 176 h 294"/>
                  <a:gd name="GluePoint6X" fmla="*/ 213 w 329"/>
                  <a:gd name="GluePoint6Y" fmla="*/ 172 h 294"/>
                  <a:gd name="GluePoint7X" fmla="*/ 210 w 329"/>
                  <a:gd name="GluePoint7Y" fmla="*/ 167 h 294"/>
                  <a:gd name="GluePoint8X" fmla="*/ 213 w 329"/>
                  <a:gd name="GluePoint8Y" fmla="*/ 156 h 294"/>
                  <a:gd name="GluePoint9X" fmla="*/ 205 w 329"/>
                  <a:gd name="GluePoint9Y" fmla="*/ 162 h 294"/>
                  <a:gd name="GluePoint10X" fmla="*/ 203 w 329"/>
                  <a:gd name="GluePoint10Y" fmla="*/ 148 h 294"/>
                  <a:gd name="GluePoint11X" fmla="*/ 213 w 329"/>
                  <a:gd name="GluePoint11Y" fmla="*/ 131 h 294"/>
                  <a:gd name="GluePoint12X" fmla="*/ 219 w 329"/>
                  <a:gd name="GluePoint12Y" fmla="*/ 127 h 294"/>
                  <a:gd name="GluePoint13X" fmla="*/ 225 w 329"/>
                  <a:gd name="GluePoint13Y" fmla="*/ 120 h 294"/>
                  <a:gd name="GluePoint14X" fmla="*/ 252 w 329"/>
                  <a:gd name="GluePoint14Y" fmla="*/ 128 h 294"/>
                  <a:gd name="GluePoint15X" fmla="*/ 271 w 329"/>
                  <a:gd name="GluePoint15Y" fmla="*/ 117 h 294"/>
                  <a:gd name="GluePoint16X" fmla="*/ 268 w 329"/>
                  <a:gd name="GluePoint16Y" fmla="*/ 106 h 294"/>
                  <a:gd name="GluePoint17X" fmla="*/ 270 w 329"/>
                  <a:gd name="GluePoint17Y" fmla="*/ 99 h 294"/>
                  <a:gd name="GluePoint18X" fmla="*/ 278 w 329"/>
                  <a:gd name="GluePoint18Y" fmla="*/ 85 h 294"/>
                  <a:gd name="GluePoint19X" fmla="*/ 276 w 329"/>
                  <a:gd name="GluePoint19Y" fmla="*/ 74 h 294"/>
                  <a:gd name="GluePoint20X" fmla="*/ 284 w 329"/>
                  <a:gd name="GluePoint20Y" fmla="*/ 64 h 294"/>
                  <a:gd name="GluePoint21X" fmla="*/ 278 w 329"/>
                  <a:gd name="GluePoint21Y" fmla="*/ 57 h 294"/>
                  <a:gd name="GluePoint22X" fmla="*/ 279 w 329"/>
                  <a:gd name="GluePoint22Y" fmla="*/ 49 h 294"/>
                  <a:gd name="GluePoint23X" fmla="*/ 291 w 329"/>
                  <a:gd name="GluePoint23Y" fmla="*/ 37 h 294"/>
                  <a:gd name="GluePoint24X" fmla="*/ 268 w 329"/>
                  <a:gd name="GluePoint24Y" fmla="*/ 54 h 294"/>
                  <a:gd name="GluePoint25X" fmla="*/ 260 w 329"/>
                  <a:gd name="GluePoint25Y" fmla="*/ 59 h 294"/>
                  <a:gd name="GluePoint26X" fmla="*/ 251 w 329"/>
                  <a:gd name="GluePoint26Y" fmla="*/ 66 h 294"/>
                  <a:gd name="GluePoint27X" fmla="*/ 227 w 329"/>
                  <a:gd name="GluePoint27Y" fmla="*/ 72 h 294"/>
                  <a:gd name="GluePoint28X" fmla="*/ 208 w 329"/>
                  <a:gd name="GluePoint28Y" fmla="*/ 61 h 294"/>
                  <a:gd name="GluePoint29X" fmla="*/ 222 w 329"/>
                  <a:gd name="GluePoint29Y" fmla="*/ 56 h 294"/>
                  <a:gd name="GluePoint30X" fmla="*/ 222 w 329"/>
                  <a:gd name="GluePoint30Y" fmla="*/ 43 h 294"/>
                  <a:gd name="GluePoint31X" fmla="*/ 233 w 329"/>
                  <a:gd name="GluePoint31Y" fmla="*/ 24 h 294"/>
                  <a:gd name="GluePoint32X" fmla="*/ 217 w 329"/>
                  <a:gd name="GluePoint32Y" fmla="*/ 22 h 294"/>
                  <a:gd name="GluePoint33X" fmla="*/ 213 w 329"/>
                  <a:gd name="GluePoint33Y" fmla="*/ 16 h 294"/>
                  <a:gd name="GluePoint34X" fmla="*/ 206 w 329"/>
                  <a:gd name="GluePoint34Y" fmla="*/ 11 h 294"/>
                  <a:gd name="GluePoint35X" fmla="*/ 183 w 329"/>
                  <a:gd name="GluePoint35Y" fmla="*/ 6 h 294"/>
                  <a:gd name="GluePoint36X" fmla="*/ 173 w 329"/>
                  <a:gd name="GluePoint36Y" fmla="*/ 4 h 294"/>
                  <a:gd name="GluePoint37X" fmla="*/ 138 w 329"/>
                  <a:gd name="GluePoint37Y" fmla="*/ 12 h 294"/>
                  <a:gd name="GluePoint38X" fmla="*/ 129 w 329"/>
                  <a:gd name="GluePoint38Y" fmla="*/ 27 h 294"/>
                  <a:gd name="GluePoint39X" fmla="*/ 129 w 329"/>
                  <a:gd name="GluePoint39Y" fmla="*/ 35 h 294"/>
                  <a:gd name="GluePoint40X" fmla="*/ 129 w 329"/>
                  <a:gd name="GluePoint40Y" fmla="*/ 45 h 294"/>
                  <a:gd name="GluePoint41X" fmla="*/ 119 w 329"/>
                  <a:gd name="GluePoint41Y" fmla="*/ 53 h 294"/>
                  <a:gd name="GluePoint42X" fmla="*/ 111 w 329"/>
                  <a:gd name="GluePoint42Y" fmla="*/ 91 h 294"/>
                  <a:gd name="GluePoint43X" fmla="*/ 103 w 329"/>
                  <a:gd name="GluePoint43Y" fmla="*/ 104 h 294"/>
                  <a:gd name="GluePoint44X" fmla="*/ 51 w 329"/>
                  <a:gd name="GluePoint44Y" fmla="*/ 159 h 294"/>
                  <a:gd name="GluePoint45X" fmla="*/ 55 w 329"/>
                  <a:gd name="GluePoint45Y" fmla="*/ 170 h 294"/>
                  <a:gd name="GluePoint46X" fmla="*/ 38 w 329"/>
                  <a:gd name="GluePoint46Y" fmla="*/ 186 h 294"/>
                  <a:gd name="GluePoint47X" fmla="*/ 28 w 329"/>
                  <a:gd name="GluePoint47Y" fmla="*/ 185 h 294"/>
                  <a:gd name="GluePoint48X" fmla="*/ 1 w 329"/>
                  <a:gd name="GluePoint48Y" fmla="*/ 254 h 294"/>
                  <a:gd name="GluePoint49X" fmla="*/ 22 w 329"/>
                  <a:gd name="GluePoint49Y" fmla="*/ 278 h 294"/>
                  <a:gd name="GluePoint50X" fmla="*/ 48 w 329"/>
                  <a:gd name="GluePoint50Y" fmla="*/ 283 h 294"/>
                  <a:gd name="GluePoint51X" fmla="*/ 81 w 329"/>
                  <a:gd name="GluePoint51Y" fmla="*/ 294 h 294"/>
                  <a:gd name="GluePoint52X" fmla="*/ 114 w 329"/>
                  <a:gd name="GluePoint52Y" fmla="*/ 283 h 294"/>
                  <a:gd name="GluePoint53X" fmla="*/ 141 w 329"/>
                  <a:gd name="GluePoint53Y" fmla="*/ 254 h 294"/>
                  <a:gd name="GluePoint54X" fmla="*/ 165 w 329"/>
                  <a:gd name="GluePoint54Y" fmla="*/ 242 h 294"/>
                  <a:gd name="GluePoint55X" fmla="*/ 192 w 329"/>
                  <a:gd name="GluePoint55Y" fmla="*/ 238 h 294"/>
                  <a:gd name="GluePoint56X" fmla="*/ 217 w 329"/>
                  <a:gd name="GluePoint56Y" fmla="*/ 225 h 294"/>
                  <a:gd name="GluePoint57X" fmla="*/ 135 w 329"/>
                  <a:gd name="GluePoint57Y" fmla="*/ 247 h 294"/>
                  <a:gd name="GluePoint58X" fmla="*/ 144 w 329"/>
                  <a:gd name="GluePoint58Y" fmla="*/ 236 h 294"/>
                  <a:gd name="GluePoint59X" fmla="*/ 190 w 329"/>
                  <a:gd name="GluePoint59Y" fmla="*/ 207 h 294"/>
                  <a:gd name="GluePoint60X" fmla="*/ 260 w 329"/>
                  <a:gd name="GluePoint60Y" fmla="*/ 205 h 294"/>
                  <a:gd name="GluePoint61X" fmla="*/ 291 w 329"/>
                  <a:gd name="GluePoint61Y" fmla="*/ 197 h 294"/>
                  <a:gd name="GluePoint62X" fmla="*/ 325 w 329"/>
                  <a:gd name="GluePoint62Y" fmla="*/ 173 h 29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29" h="294">
                    <a:moveTo>
                      <a:pt x="325" y="173"/>
                    </a:moveTo>
                    <a:lnTo>
                      <a:pt x="314" y="173"/>
                    </a:lnTo>
                    <a:lnTo>
                      <a:pt x="302" y="173"/>
                    </a:lnTo>
                    <a:lnTo>
                      <a:pt x="289" y="173"/>
                    </a:lnTo>
                    <a:lnTo>
                      <a:pt x="278" y="173"/>
                    </a:lnTo>
                    <a:lnTo>
                      <a:pt x="267" y="173"/>
                    </a:lnTo>
                    <a:lnTo>
                      <a:pt x="254" y="173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3" y="173"/>
                    </a:lnTo>
                    <a:lnTo>
                      <a:pt x="244" y="168"/>
                    </a:lnTo>
                    <a:lnTo>
                      <a:pt x="240" y="165"/>
                    </a:lnTo>
                    <a:lnTo>
                      <a:pt x="244" y="164"/>
                    </a:lnTo>
                    <a:lnTo>
                      <a:pt x="251" y="162"/>
                    </a:lnTo>
                    <a:lnTo>
                      <a:pt x="249" y="160"/>
                    </a:lnTo>
                    <a:lnTo>
                      <a:pt x="251" y="157"/>
                    </a:lnTo>
                    <a:lnTo>
                      <a:pt x="249" y="156"/>
                    </a:lnTo>
                    <a:lnTo>
                      <a:pt x="246" y="156"/>
                    </a:lnTo>
                    <a:lnTo>
                      <a:pt x="244" y="159"/>
                    </a:lnTo>
                    <a:lnTo>
                      <a:pt x="241" y="159"/>
                    </a:lnTo>
                    <a:lnTo>
                      <a:pt x="240" y="164"/>
                    </a:lnTo>
                    <a:lnTo>
                      <a:pt x="240" y="167"/>
                    </a:lnTo>
                    <a:lnTo>
                      <a:pt x="238" y="172"/>
                    </a:lnTo>
                    <a:lnTo>
                      <a:pt x="237" y="172"/>
                    </a:lnTo>
                    <a:lnTo>
                      <a:pt x="233" y="175"/>
                    </a:lnTo>
                    <a:lnTo>
                      <a:pt x="233" y="176"/>
                    </a:lnTo>
                    <a:lnTo>
                      <a:pt x="233" y="178"/>
                    </a:lnTo>
                    <a:lnTo>
                      <a:pt x="229" y="181"/>
                    </a:lnTo>
                    <a:lnTo>
                      <a:pt x="227" y="178"/>
                    </a:lnTo>
                    <a:lnTo>
                      <a:pt x="230" y="176"/>
                    </a:lnTo>
                    <a:lnTo>
                      <a:pt x="225" y="170"/>
                    </a:lnTo>
                    <a:lnTo>
                      <a:pt x="221" y="170"/>
                    </a:lnTo>
                    <a:lnTo>
                      <a:pt x="217" y="173"/>
                    </a:lnTo>
                    <a:lnTo>
                      <a:pt x="216" y="172"/>
                    </a:lnTo>
                    <a:lnTo>
                      <a:pt x="214" y="173"/>
                    </a:lnTo>
                    <a:lnTo>
                      <a:pt x="213" y="172"/>
                    </a:lnTo>
                    <a:lnTo>
                      <a:pt x="213" y="170"/>
                    </a:lnTo>
                    <a:lnTo>
                      <a:pt x="211" y="168"/>
                    </a:lnTo>
                    <a:lnTo>
                      <a:pt x="208" y="172"/>
                    </a:lnTo>
                    <a:lnTo>
                      <a:pt x="208" y="170"/>
                    </a:lnTo>
                    <a:lnTo>
                      <a:pt x="208" y="168"/>
                    </a:lnTo>
                    <a:lnTo>
                      <a:pt x="210" y="167"/>
                    </a:lnTo>
                    <a:lnTo>
                      <a:pt x="211" y="162"/>
                    </a:lnTo>
                    <a:lnTo>
                      <a:pt x="213" y="162"/>
                    </a:lnTo>
                    <a:lnTo>
                      <a:pt x="213" y="160"/>
                    </a:lnTo>
                    <a:lnTo>
                      <a:pt x="214" y="159"/>
                    </a:lnTo>
                    <a:lnTo>
                      <a:pt x="214" y="157"/>
                    </a:lnTo>
                    <a:lnTo>
                      <a:pt x="213" y="156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08" y="162"/>
                    </a:lnTo>
                    <a:lnTo>
                      <a:pt x="206" y="162"/>
                    </a:lnTo>
                    <a:lnTo>
                      <a:pt x="206" y="160"/>
                    </a:lnTo>
                    <a:lnTo>
                      <a:pt x="205" y="162"/>
                    </a:lnTo>
                    <a:lnTo>
                      <a:pt x="203" y="162"/>
                    </a:lnTo>
                    <a:lnTo>
                      <a:pt x="205" y="157"/>
                    </a:lnTo>
                    <a:lnTo>
                      <a:pt x="210" y="151"/>
                    </a:lnTo>
                    <a:lnTo>
                      <a:pt x="208" y="151"/>
                    </a:lnTo>
                    <a:lnTo>
                      <a:pt x="208" y="148"/>
                    </a:lnTo>
                    <a:lnTo>
                      <a:pt x="203" y="148"/>
                    </a:lnTo>
                    <a:lnTo>
                      <a:pt x="206" y="144"/>
                    </a:lnTo>
                    <a:lnTo>
                      <a:pt x="203" y="139"/>
                    </a:lnTo>
                    <a:lnTo>
                      <a:pt x="208" y="136"/>
                    </a:lnTo>
                    <a:lnTo>
                      <a:pt x="208" y="135"/>
                    </a:lnTo>
                    <a:lnTo>
                      <a:pt x="210" y="131"/>
                    </a:lnTo>
                    <a:lnTo>
                      <a:pt x="213" y="131"/>
                    </a:lnTo>
                    <a:lnTo>
                      <a:pt x="217" y="130"/>
                    </a:lnTo>
                    <a:lnTo>
                      <a:pt x="214" y="130"/>
                    </a:lnTo>
                    <a:lnTo>
                      <a:pt x="214" y="122"/>
                    </a:lnTo>
                    <a:lnTo>
                      <a:pt x="217" y="122"/>
                    </a:lnTo>
                    <a:lnTo>
                      <a:pt x="216" y="123"/>
                    </a:lnTo>
                    <a:lnTo>
                      <a:pt x="219" y="127"/>
                    </a:lnTo>
                    <a:lnTo>
                      <a:pt x="222" y="128"/>
                    </a:lnTo>
                    <a:lnTo>
                      <a:pt x="224" y="127"/>
                    </a:lnTo>
                    <a:lnTo>
                      <a:pt x="222" y="125"/>
                    </a:lnTo>
                    <a:lnTo>
                      <a:pt x="224" y="123"/>
                    </a:lnTo>
                    <a:lnTo>
                      <a:pt x="224" y="122"/>
                    </a:lnTo>
                    <a:lnTo>
                      <a:pt x="225" y="120"/>
                    </a:lnTo>
                    <a:lnTo>
                      <a:pt x="224" y="119"/>
                    </a:lnTo>
                    <a:lnTo>
                      <a:pt x="225" y="119"/>
                    </a:lnTo>
                    <a:lnTo>
                      <a:pt x="230" y="123"/>
                    </a:lnTo>
                    <a:lnTo>
                      <a:pt x="233" y="125"/>
                    </a:lnTo>
                    <a:lnTo>
                      <a:pt x="235" y="128"/>
                    </a:lnTo>
                    <a:lnTo>
                      <a:pt x="252" y="128"/>
                    </a:lnTo>
                    <a:lnTo>
                      <a:pt x="259" y="130"/>
                    </a:lnTo>
                    <a:lnTo>
                      <a:pt x="265" y="123"/>
                    </a:lnTo>
                    <a:lnTo>
                      <a:pt x="264" y="123"/>
                    </a:lnTo>
                    <a:lnTo>
                      <a:pt x="265" y="120"/>
                    </a:lnTo>
                    <a:lnTo>
                      <a:pt x="271" y="119"/>
                    </a:lnTo>
                    <a:lnTo>
                      <a:pt x="271" y="117"/>
                    </a:lnTo>
                    <a:lnTo>
                      <a:pt x="273" y="115"/>
                    </a:lnTo>
                    <a:lnTo>
                      <a:pt x="270" y="114"/>
                    </a:lnTo>
                    <a:lnTo>
                      <a:pt x="268" y="109"/>
                    </a:lnTo>
                    <a:lnTo>
                      <a:pt x="268" y="107"/>
                    </a:lnTo>
                    <a:lnTo>
                      <a:pt x="273" y="107"/>
                    </a:lnTo>
                    <a:lnTo>
                      <a:pt x="268" y="106"/>
                    </a:lnTo>
                    <a:lnTo>
                      <a:pt x="268" y="106"/>
                    </a:lnTo>
                    <a:lnTo>
                      <a:pt x="265" y="106"/>
                    </a:lnTo>
                    <a:lnTo>
                      <a:pt x="268" y="104"/>
                    </a:lnTo>
                    <a:lnTo>
                      <a:pt x="265" y="103"/>
                    </a:lnTo>
                    <a:lnTo>
                      <a:pt x="265" y="101"/>
                    </a:lnTo>
                    <a:lnTo>
                      <a:pt x="270" y="99"/>
                    </a:lnTo>
                    <a:lnTo>
                      <a:pt x="268" y="96"/>
                    </a:lnTo>
                    <a:lnTo>
                      <a:pt x="273" y="93"/>
                    </a:lnTo>
                    <a:lnTo>
                      <a:pt x="275" y="90"/>
                    </a:lnTo>
                    <a:lnTo>
                      <a:pt x="276" y="86"/>
                    </a:lnTo>
                    <a:lnTo>
                      <a:pt x="275" y="86"/>
                    </a:lnTo>
                    <a:lnTo>
                      <a:pt x="278" y="85"/>
                    </a:lnTo>
                    <a:lnTo>
                      <a:pt x="279" y="82"/>
                    </a:lnTo>
                    <a:lnTo>
                      <a:pt x="283" y="78"/>
                    </a:lnTo>
                    <a:lnTo>
                      <a:pt x="281" y="80"/>
                    </a:lnTo>
                    <a:lnTo>
                      <a:pt x="279" y="78"/>
                    </a:lnTo>
                    <a:lnTo>
                      <a:pt x="276" y="78"/>
                    </a:lnTo>
                    <a:lnTo>
                      <a:pt x="276" y="74"/>
                    </a:lnTo>
                    <a:lnTo>
                      <a:pt x="275" y="74"/>
                    </a:lnTo>
                    <a:lnTo>
                      <a:pt x="279" y="69"/>
                    </a:lnTo>
                    <a:lnTo>
                      <a:pt x="284" y="67"/>
                    </a:lnTo>
                    <a:lnTo>
                      <a:pt x="284" y="66"/>
                    </a:lnTo>
                    <a:lnTo>
                      <a:pt x="283" y="66"/>
                    </a:lnTo>
                    <a:lnTo>
                      <a:pt x="284" y="64"/>
                    </a:lnTo>
                    <a:lnTo>
                      <a:pt x="291" y="62"/>
                    </a:lnTo>
                    <a:lnTo>
                      <a:pt x="289" y="61"/>
                    </a:lnTo>
                    <a:lnTo>
                      <a:pt x="283" y="62"/>
                    </a:lnTo>
                    <a:lnTo>
                      <a:pt x="283" y="61"/>
                    </a:lnTo>
                    <a:lnTo>
                      <a:pt x="275" y="59"/>
                    </a:lnTo>
                    <a:lnTo>
                      <a:pt x="278" y="57"/>
                    </a:lnTo>
                    <a:lnTo>
                      <a:pt x="283" y="57"/>
                    </a:lnTo>
                    <a:lnTo>
                      <a:pt x="281" y="56"/>
                    </a:lnTo>
                    <a:lnTo>
                      <a:pt x="283" y="51"/>
                    </a:lnTo>
                    <a:lnTo>
                      <a:pt x="286" y="51"/>
                    </a:lnTo>
                    <a:lnTo>
                      <a:pt x="281" y="51"/>
                    </a:lnTo>
                    <a:lnTo>
                      <a:pt x="279" y="49"/>
                    </a:lnTo>
                    <a:lnTo>
                      <a:pt x="283" y="45"/>
                    </a:lnTo>
                    <a:lnTo>
                      <a:pt x="286" y="43"/>
                    </a:lnTo>
                    <a:lnTo>
                      <a:pt x="283" y="41"/>
                    </a:lnTo>
                    <a:lnTo>
                      <a:pt x="287" y="40"/>
                    </a:lnTo>
                    <a:lnTo>
                      <a:pt x="286" y="38"/>
                    </a:lnTo>
                    <a:lnTo>
                      <a:pt x="291" y="37"/>
                    </a:lnTo>
                    <a:lnTo>
                      <a:pt x="286" y="37"/>
                    </a:lnTo>
                    <a:lnTo>
                      <a:pt x="273" y="46"/>
                    </a:lnTo>
                    <a:lnTo>
                      <a:pt x="276" y="49"/>
                    </a:lnTo>
                    <a:lnTo>
                      <a:pt x="270" y="54"/>
                    </a:lnTo>
                    <a:lnTo>
                      <a:pt x="268" y="53"/>
                    </a:lnTo>
                    <a:lnTo>
                      <a:pt x="268" y="54"/>
                    </a:lnTo>
                    <a:lnTo>
                      <a:pt x="267" y="57"/>
                    </a:lnTo>
                    <a:lnTo>
                      <a:pt x="265" y="57"/>
                    </a:lnTo>
                    <a:lnTo>
                      <a:pt x="264" y="59"/>
                    </a:lnTo>
                    <a:lnTo>
                      <a:pt x="265" y="59"/>
                    </a:lnTo>
                    <a:lnTo>
                      <a:pt x="262" y="61"/>
                    </a:lnTo>
                    <a:lnTo>
                      <a:pt x="260" y="59"/>
                    </a:lnTo>
                    <a:lnTo>
                      <a:pt x="262" y="62"/>
                    </a:lnTo>
                    <a:lnTo>
                      <a:pt x="257" y="67"/>
                    </a:lnTo>
                    <a:lnTo>
                      <a:pt x="260" y="64"/>
                    </a:lnTo>
                    <a:lnTo>
                      <a:pt x="260" y="62"/>
                    </a:lnTo>
                    <a:lnTo>
                      <a:pt x="256" y="61"/>
                    </a:lnTo>
                    <a:lnTo>
                      <a:pt x="251" y="66"/>
                    </a:lnTo>
                    <a:lnTo>
                      <a:pt x="237" y="70"/>
                    </a:lnTo>
                    <a:lnTo>
                      <a:pt x="233" y="72"/>
                    </a:lnTo>
                    <a:lnTo>
                      <a:pt x="237" y="67"/>
                    </a:lnTo>
                    <a:lnTo>
                      <a:pt x="233" y="69"/>
                    </a:lnTo>
                    <a:lnTo>
                      <a:pt x="235" y="64"/>
                    </a:lnTo>
                    <a:lnTo>
                      <a:pt x="227" y="72"/>
                    </a:lnTo>
                    <a:lnTo>
                      <a:pt x="227" y="72"/>
                    </a:lnTo>
                    <a:lnTo>
                      <a:pt x="230" y="67"/>
                    </a:lnTo>
                    <a:lnTo>
                      <a:pt x="230" y="59"/>
                    </a:lnTo>
                    <a:lnTo>
                      <a:pt x="221" y="61"/>
                    </a:lnTo>
                    <a:lnTo>
                      <a:pt x="213" y="64"/>
                    </a:lnTo>
                    <a:lnTo>
                      <a:pt x="208" y="61"/>
                    </a:lnTo>
                    <a:lnTo>
                      <a:pt x="213" y="61"/>
                    </a:lnTo>
                    <a:lnTo>
                      <a:pt x="213" y="57"/>
                    </a:lnTo>
                    <a:lnTo>
                      <a:pt x="214" y="57"/>
                    </a:lnTo>
                    <a:lnTo>
                      <a:pt x="216" y="61"/>
                    </a:lnTo>
                    <a:lnTo>
                      <a:pt x="222" y="57"/>
                    </a:lnTo>
                    <a:lnTo>
                      <a:pt x="222" y="56"/>
                    </a:lnTo>
                    <a:lnTo>
                      <a:pt x="221" y="54"/>
                    </a:lnTo>
                    <a:lnTo>
                      <a:pt x="225" y="53"/>
                    </a:lnTo>
                    <a:lnTo>
                      <a:pt x="219" y="53"/>
                    </a:lnTo>
                    <a:lnTo>
                      <a:pt x="225" y="48"/>
                    </a:lnTo>
                    <a:lnTo>
                      <a:pt x="225" y="45"/>
                    </a:lnTo>
                    <a:lnTo>
                      <a:pt x="222" y="43"/>
                    </a:lnTo>
                    <a:lnTo>
                      <a:pt x="224" y="41"/>
                    </a:lnTo>
                    <a:lnTo>
                      <a:pt x="229" y="40"/>
                    </a:lnTo>
                    <a:lnTo>
                      <a:pt x="229" y="35"/>
                    </a:lnTo>
                    <a:lnTo>
                      <a:pt x="230" y="30"/>
                    </a:lnTo>
                    <a:lnTo>
                      <a:pt x="235" y="29"/>
                    </a:lnTo>
                    <a:lnTo>
                      <a:pt x="233" y="24"/>
                    </a:lnTo>
                    <a:lnTo>
                      <a:pt x="232" y="25"/>
                    </a:lnTo>
                    <a:lnTo>
                      <a:pt x="232" y="25"/>
                    </a:lnTo>
                    <a:lnTo>
                      <a:pt x="227" y="27"/>
                    </a:lnTo>
                    <a:lnTo>
                      <a:pt x="225" y="24"/>
                    </a:lnTo>
                    <a:lnTo>
                      <a:pt x="217" y="25"/>
                    </a:lnTo>
                    <a:lnTo>
                      <a:pt x="217" y="22"/>
                    </a:lnTo>
                    <a:lnTo>
                      <a:pt x="211" y="24"/>
                    </a:lnTo>
                    <a:lnTo>
                      <a:pt x="213" y="22"/>
                    </a:lnTo>
                    <a:lnTo>
                      <a:pt x="210" y="20"/>
                    </a:lnTo>
                    <a:lnTo>
                      <a:pt x="210" y="19"/>
                    </a:lnTo>
                    <a:lnTo>
                      <a:pt x="214" y="16"/>
                    </a:lnTo>
                    <a:lnTo>
                      <a:pt x="213" y="16"/>
                    </a:lnTo>
                    <a:lnTo>
                      <a:pt x="206" y="17"/>
                    </a:lnTo>
                    <a:lnTo>
                      <a:pt x="206" y="16"/>
                    </a:lnTo>
                    <a:lnTo>
                      <a:pt x="210" y="16"/>
                    </a:lnTo>
                    <a:lnTo>
                      <a:pt x="208" y="12"/>
                    </a:lnTo>
                    <a:lnTo>
                      <a:pt x="210" y="11"/>
                    </a:lnTo>
                    <a:lnTo>
                      <a:pt x="206" y="11"/>
                    </a:lnTo>
                    <a:lnTo>
                      <a:pt x="205" y="12"/>
                    </a:lnTo>
                    <a:lnTo>
                      <a:pt x="202" y="12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195" y="3"/>
                    </a:lnTo>
                    <a:lnTo>
                      <a:pt x="183" y="6"/>
                    </a:lnTo>
                    <a:lnTo>
                      <a:pt x="181" y="6"/>
                    </a:lnTo>
                    <a:lnTo>
                      <a:pt x="178" y="8"/>
                    </a:lnTo>
                    <a:lnTo>
                      <a:pt x="178" y="6"/>
                    </a:lnTo>
                    <a:lnTo>
                      <a:pt x="178" y="4"/>
                    </a:lnTo>
                    <a:lnTo>
                      <a:pt x="171" y="6"/>
                    </a:lnTo>
                    <a:lnTo>
                      <a:pt x="173" y="4"/>
                    </a:lnTo>
                    <a:lnTo>
                      <a:pt x="165" y="3"/>
                    </a:lnTo>
                    <a:lnTo>
                      <a:pt x="152" y="1"/>
                    </a:lnTo>
                    <a:lnTo>
                      <a:pt x="152" y="0"/>
                    </a:lnTo>
                    <a:lnTo>
                      <a:pt x="140" y="6"/>
                    </a:lnTo>
                    <a:lnTo>
                      <a:pt x="138" y="9"/>
                    </a:lnTo>
                    <a:lnTo>
                      <a:pt x="138" y="12"/>
                    </a:lnTo>
                    <a:lnTo>
                      <a:pt x="141" y="16"/>
                    </a:lnTo>
                    <a:lnTo>
                      <a:pt x="146" y="14"/>
                    </a:lnTo>
                    <a:lnTo>
                      <a:pt x="143" y="16"/>
                    </a:lnTo>
                    <a:lnTo>
                      <a:pt x="138" y="19"/>
                    </a:lnTo>
                    <a:lnTo>
                      <a:pt x="136" y="20"/>
                    </a:lnTo>
                    <a:lnTo>
                      <a:pt x="129" y="27"/>
                    </a:lnTo>
                    <a:lnTo>
                      <a:pt x="129" y="29"/>
                    </a:lnTo>
                    <a:lnTo>
                      <a:pt x="129" y="30"/>
                    </a:lnTo>
                    <a:lnTo>
                      <a:pt x="135" y="30"/>
                    </a:lnTo>
                    <a:lnTo>
                      <a:pt x="132" y="30"/>
                    </a:lnTo>
                    <a:lnTo>
                      <a:pt x="132" y="32"/>
                    </a:lnTo>
                    <a:lnTo>
                      <a:pt x="129" y="35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27" y="40"/>
                    </a:lnTo>
                    <a:lnTo>
                      <a:pt x="125" y="41"/>
                    </a:lnTo>
                    <a:lnTo>
                      <a:pt x="133" y="41"/>
                    </a:lnTo>
                    <a:lnTo>
                      <a:pt x="129" y="45"/>
                    </a:lnTo>
                    <a:lnTo>
                      <a:pt x="127" y="46"/>
                    </a:lnTo>
                    <a:lnTo>
                      <a:pt x="130" y="48"/>
                    </a:lnTo>
                    <a:lnTo>
                      <a:pt x="125" y="49"/>
                    </a:lnTo>
                    <a:lnTo>
                      <a:pt x="122" y="48"/>
                    </a:lnTo>
                    <a:lnTo>
                      <a:pt x="121" y="49"/>
                    </a:lnTo>
                    <a:lnTo>
                      <a:pt x="119" y="53"/>
                    </a:lnTo>
                    <a:lnTo>
                      <a:pt x="105" y="56"/>
                    </a:lnTo>
                    <a:lnTo>
                      <a:pt x="103" y="61"/>
                    </a:lnTo>
                    <a:lnTo>
                      <a:pt x="102" y="61"/>
                    </a:lnTo>
                    <a:lnTo>
                      <a:pt x="108" y="67"/>
                    </a:lnTo>
                    <a:lnTo>
                      <a:pt x="113" y="69"/>
                    </a:lnTo>
                    <a:lnTo>
                      <a:pt x="111" y="91"/>
                    </a:lnTo>
                    <a:lnTo>
                      <a:pt x="106" y="103"/>
                    </a:lnTo>
                    <a:lnTo>
                      <a:pt x="111" y="98"/>
                    </a:lnTo>
                    <a:lnTo>
                      <a:pt x="111" y="103"/>
                    </a:lnTo>
                    <a:lnTo>
                      <a:pt x="113" y="103"/>
                    </a:lnTo>
                    <a:lnTo>
                      <a:pt x="108" y="106"/>
                    </a:lnTo>
                    <a:lnTo>
                      <a:pt x="103" y="104"/>
                    </a:lnTo>
                    <a:lnTo>
                      <a:pt x="87" y="117"/>
                    </a:lnTo>
                    <a:lnTo>
                      <a:pt x="82" y="120"/>
                    </a:lnTo>
                    <a:lnTo>
                      <a:pt x="54" y="131"/>
                    </a:lnTo>
                    <a:lnTo>
                      <a:pt x="57" y="133"/>
                    </a:lnTo>
                    <a:lnTo>
                      <a:pt x="59" y="141"/>
                    </a:lnTo>
                    <a:lnTo>
                      <a:pt x="51" y="159"/>
                    </a:lnTo>
                    <a:lnTo>
                      <a:pt x="52" y="160"/>
                    </a:lnTo>
                    <a:lnTo>
                      <a:pt x="51" y="162"/>
                    </a:lnTo>
                    <a:lnTo>
                      <a:pt x="49" y="165"/>
                    </a:lnTo>
                    <a:lnTo>
                      <a:pt x="52" y="170"/>
                    </a:lnTo>
                    <a:lnTo>
                      <a:pt x="59" y="168"/>
                    </a:lnTo>
                    <a:lnTo>
                      <a:pt x="55" y="170"/>
                    </a:lnTo>
                    <a:lnTo>
                      <a:pt x="52" y="170"/>
                    </a:lnTo>
                    <a:lnTo>
                      <a:pt x="43" y="176"/>
                    </a:lnTo>
                    <a:lnTo>
                      <a:pt x="40" y="176"/>
                    </a:lnTo>
                    <a:lnTo>
                      <a:pt x="43" y="181"/>
                    </a:lnTo>
                    <a:lnTo>
                      <a:pt x="40" y="185"/>
                    </a:lnTo>
                    <a:lnTo>
                      <a:pt x="38" y="186"/>
                    </a:lnTo>
                    <a:lnTo>
                      <a:pt x="36" y="186"/>
                    </a:lnTo>
                    <a:lnTo>
                      <a:pt x="38" y="183"/>
                    </a:lnTo>
                    <a:lnTo>
                      <a:pt x="35" y="180"/>
                    </a:lnTo>
                    <a:lnTo>
                      <a:pt x="32" y="180"/>
                    </a:lnTo>
                    <a:lnTo>
                      <a:pt x="30" y="183"/>
                    </a:lnTo>
                    <a:lnTo>
                      <a:pt x="28" y="185"/>
                    </a:lnTo>
                    <a:lnTo>
                      <a:pt x="25" y="193"/>
                    </a:lnTo>
                    <a:lnTo>
                      <a:pt x="19" y="209"/>
                    </a:lnTo>
                    <a:lnTo>
                      <a:pt x="11" y="225"/>
                    </a:lnTo>
                    <a:lnTo>
                      <a:pt x="5" y="239"/>
                    </a:lnTo>
                    <a:lnTo>
                      <a:pt x="0" y="250"/>
                    </a:lnTo>
                    <a:lnTo>
                      <a:pt x="1" y="254"/>
                    </a:lnTo>
                    <a:lnTo>
                      <a:pt x="0" y="257"/>
                    </a:lnTo>
                    <a:lnTo>
                      <a:pt x="1" y="262"/>
                    </a:lnTo>
                    <a:lnTo>
                      <a:pt x="3" y="267"/>
                    </a:lnTo>
                    <a:lnTo>
                      <a:pt x="5" y="270"/>
                    </a:lnTo>
                    <a:lnTo>
                      <a:pt x="19" y="273"/>
                    </a:lnTo>
                    <a:lnTo>
                      <a:pt x="22" y="278"/>
                    </a:lnTo>
                    <a:lnTo>
                      <a:pt x="28" y="278"/>
                    </a:lnTo>
                    <a:lnTo>
                      <a:pt x="28" y="283"/>
                    </a:lnTo>
                    <a:lnTo>
                      <a:pt x="32" y="286"/>
                    </a:lnTo>
                    <a:lnTo>
                      <a:pt x="35" y="284"/>
                    </a:lnTo>
                    <a:lnTo>
                      <a:pt x="38" y="286"/>
                    </a:lnTo>
                    <a:lnTo>
                      <a:pt x="48" y="283"/>
                    </a:lnTo>
                    <a:lnTo>
                      <a:pt x="55" y="283"/>
                    </a:lnTo>
                    <a:lnTo>
                      <a:pt x="59" y="284"/>
                    </a:lnTo>
                    <a:lnTo>
                      <a:pt x="55" y="287"/>
                    </a:lnTo>
                    <a:lnTo>
                      <a:pt x="57" y="289"/>
                    </a:lnTo>
                    <a:lnTo>
                      <a:pt x="51" y="294"/>
                    </a:lnTo>
                    <a:lnTo>
                      <a:pt x="81" y="294"/>
                    </a:lnTo>
                    <a:lnTo>
                      <a:pt x="95" y="294"/>
                    </a:lnTo>
                    <a:lnTo>
                      <a:pt x="98" y="289"/>
                    </a:lnTo>
                    <a:lnTo>
                      <a:pt x="103" y="289"/>
                    </a:lnTo>
                    <a:lnTo>
                      <a:pt x="109" y="287"/>
                    </a:lnTo>
                    <a:lnTo>
                      <a:pt x="111" y="284"/>
                    </a:lnTo>
                    <a:lnTo>
                      <a:pt x="114" y="283"/>
                    </a:lnTo>
                    <a:lnTo>
                      <a:pt x="117" y="275"/>
                    </a:lnTo>
                    <a:lnTo>
                      <a:pt x="124" y="267"/>
                    </a:lnTo>
                    <a:lnTo>
                      <a:pt x="127" y="262"/>
                    </a:lnTo>
                    <a:lnTo>
                      <a:pt x="136" y="252"/>
                    </a:lnTo>
                    <a:lnTo>
                      <a:pt x="140" y="252"/>
                    </a:lnTo>
                    <a:lnTo>
                      <a:pt x="141" y="254"/>
                    </a:lnTo>
                    <a:lnTo>
                      <a:pt x="149" y="252"/>
                    </a:lnTo>
                    <a:lnTo>
                      <a:pt x="152" y="249"/>
                    </a:lnTo>
                    <a:lnTo>
                      <a:pt x="156" y="242"/>
                    </a:lnTo>
                    <a:lnTo>
                      <a:pt x="159" y="242"/>
                    </a:lnTo>
                    <a:lnTo>
                      <a:pt x="159" y="241"/>
                    </a:lnTo>
                    <a:lnTo>
                      <a:pt x="165" y="242"/>
                    </a:lnTo>
                    <a:lnTo>
                      <a:pt x="168" y="244"/>
                    </a:lnTo>
                    <a:lnTo>
                      <a:pt x="175" y="244"/>
                    </a:lnTo>
                    <a:lnTo>
                      <a:pt x="176" y="242"/>
                    </a:lnTo>
                    <a:lnTo>
                      <a:pt x="184" y="241"/>
                    </a:lnTo>
                    <a:lnTo>
                      <a:pt x="190" y="242"/>
                    </a:lnTo>
                    <a:lnTo>
                      <a:pt x="192" y="238"/>
                    </a:lnTo>
                    <a:lnTo>
                      <a:pt x="200" y="241"/>
                    </a:lnTo>
                    <a:lnTo>
                      <a:pt x="214" y="233"/>
                    </a:lnTo>
                    <a:lnTo>
                      <a:pt x="216" y="230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7" y="225"/>
                    </a:lnTo>
                    <a:lnTo>
                      <a:pt x="208" y="220"/>
                    </a:lnTo>
                    <a:lnTo>
                      <a:pt x="202" y="220"/>
                    </a:lnTo>
                    <a:lnTo>
                      <a:pt x="187" y="222"/>
                    </a:lnTo>
                    <a:lnTo>
                      <a:pt x="152" y="234"/>
                    </a:lnTo>
                    <a:lnTo>
                      <a:pt x="140" y="242"/>
                    </a:lnTo>
                    <a:lnTo>
                      <a:pt x="135" y="247"/>
                    </a:lnTo>
                    <a:lnTo>
                      <a:pt x="119" y="258"/>
                    </a:lnTo>
                    <a:lnTo>
                      <a:pt x="113" y="262"/>
                    </a:lnTo>
                    <a:lnTo>
                      <a:pt x="129" y="250"/>
                    </a:lnTo>
                    <a:lnTo>
                      <a:pt x="138" y="242"/>
                    </a:lnTo>
                    <a:lnTo>
                      <a:pt x="138" y="238"/>
                    </a:lnTo>
                    <a:lnTo>
                      <a:pt x="144" y="236"/>
                    </a:lnTo>
                    <a:lnTo>
                      <a:pt x="156" y="226"/>
                    </a:lnTo>
                    <a:lnTo>
                      <a:pt x="163" y="222"/>
                    </a:lnTo>
                    <a:lnTo>
                      <a:pt x="168" y="218"/>
                    </a:lnTo>
                    <a:lnTo>
                      <a:pt x="179" y="218"/>
                    </a:lnTo>
                    <a:lnTo>
                      <a:pt x="186" y="210"/>
                    </a:lnTo>
                    <a:lnTo>
                      <a:pt x="190" y="207"/>
                    </a:lnTo>
                    <a:lnTo>
                      <a:pt x="192" y="205"/>
                    </a:lnTo>
                    <a:lnTo>
                      <a:pt x="195" y="205"/>
                    </a:lnTo>
                    <a:lnTo>
                      <a:pt x="198" y="204"/>
                    </a:lnTo>
                    <a:lnTo>
                      <a:pt x="222" y="202"/>
                    </a:lnTo>
                    <a:lnTo>
                      <a:pt x="257" y="202"/>
                    </a:lnTo>
                    <a:lnTo>
                      <a:pt x="260" y="205"/>
                    </a:lnTo>
                    <a:lnTo>
                      <a:pt x="278" y="202"/>
                    </a:lnTo>
                    <a:lnTo>
                      <a:pt x="281" y="199"/>
                    </a:lnTo>
                    <a:lnTo>
                      <a:pt x="279" y="202"/>
                    </a:lnTo>
                    <a:lnTo>
                      <a:pt x="281" y="204"/>
                    </a:lnTo>
                    <a:lnTo>
                      <a:pt x="289" y="199"/>
                    </a:lnTo>
                    <a:lnTo>
                      <a:pt x="291" y="197"/>
                    </a:lnTo>
                    <a:lnTo>
                      <a:pt x="300" y="189"/>
                    </a:lnTo>
                    <a:lnTo>
                      <a:pt x="302" y="189"/>
                    </a:lnTo>
                    <a:lnTo>
                      <a:pt x="310" y="185"/>
                    </a:lnTo>
                    <a:lnTo>
                      <a:pt x="325" y="183"/>
                    </a:lnTo>
                    <a:lnTo>
                      <a:pt x="329" y="173"/>
                    </a:lnTo>
                    <a:lnTo>
                      <a:pt x="325" y="17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43" name="Freeform 50"/>
              <p:cNvSpPr/>
              <p:nvPr/>
            </p:nvSpPr>
            <p:spPr>
              <a:xfrm>
                <a:off x="2463840" y="1782720"/>
                <a:ext cx="55080" cy="6804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8040"/>
                  <a:gd name="textAreaBottom" fmla="*/ 68400 h 68040"/>
                  <a:gd name="GluePoint1X" fmla="*/ 27 w 35"/>
                  <a:gd name="GluePoint1Y" fmla="*/ 37 h 43"/>
                  <a:gd name="GluePoint2X" fmla="*/ 26 w 35"/>
                  <a:gd name="GluePoint2Y" fmla="*/ 32 h 43"/>
                  <a:gd name="GluePoint3X" fmla="*/ 29 w 35"/>
                  <a:gd name="GluePoint3Y" fmla="*/ 16 h 43"/>
                  <a:gd name="GluePoint4X" fmla="*/ 35 w 35"/>
                  <a:gd name="GluePoint4Y" fmla="*/ 0 h 43"/>
                  <a:gd name="GluePoint5X" fmla="*/ 30 w 35"/>
                  <a:gd name="GluePoint5Y" fmla="*/ 0 h 43"/>
                  <a:gd name="GluePoint6X" fmla="*/ 27 w 35"/>
                  <a:gd name="GluePoint6Y" fmla="*/ 5 h 43"/>
                  <a:gd name="GluePoint7X" fmla="*/ 27 w 35"/>
                  <a:gd name="GluePoint7Y" fmla="*/ 6 h 43"/>
                  <a:gd name="GluePoint8X" fmla="*/ 24 w 35"/>
                  <a:gd name="GluePoint8Y" fmla="*/ 8 h 43"/>
                  <a:gd name="GluePoint9X" fmla="*/ 22 w 35"/>
                  <a:gd name="GluePoint9Y" fmla="*/ 13 h 43"/>
                  <a:gd name="GluePoint10X" fmla="*/ 16 w 35"/>
                  <a:gd name="GluePoint10Y" fmla="*/ 16 h 43"/>
                  <a:gd name="GluePoint11X" fmla="*/ 13 w 35"/>
                  <a:gd name="GluePoint11Y" fmla="*/ 23 h 43"/>
                  <a:gd name="GluePoint12X" fmla="*/ 7 w 35"/>
                  <a:gd name="GluePoint12Y" fmla="*/ 29 h 43"/>
                  <a:gd name="GluePoint13X" fmla="*/ 0 w 35"/>
                  <a:gd name="GluePoint13Y" fmla="*/ 42 h 43"/>
                  <a:gd name="GluePoint14X" fmla="*/ 0 w 35"/>
                  <a:gd name="GluePoint14Y" fmla="*/ 43 h 43"/>
                  <a:gd name="GluePoint15X" fmla="*/ 16 w 35"/>
                  <a:gd name="GluePoint15Y" fmla="*/ 43 h 43"/>
                  <a:gd name="GluePoint16X" fmla="*/ 22 w 35"/>
                  <a:gd name="GluePoint16Y" fmla="*/ 40 h 43"/>
                  <a:gd name="GluePoint17X" fmla="*/ 24 w 35"/>
                  <a:gd name="GluePoint17Y" fmla="*/ 40 h 43"/>
                  <a:gd name="GluePoint18X" fmla="*/ 27 w 35"/>
                  <a:gd name="GluePoint18Y" fmla="*/ 37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5" h="43">
                    <a:moveTo>
                      <a:pt x="27" y="37"/>
                    </a:moveTo>
                    <a:lnTo>
                      <a:pt x="26" y="32"/>
                    </a:lnTo>
                    <a:lnTo>
                      <a:pt x="29" y="16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2" y="13"/>
                    </a:lnTo>
                    <a:lnTo>
                      <a:pt x="16" y="16"/>
                    </a:lnTo>
                    <a:lnTo>
                      <a:pt x="13" y="23"/>
                    </a:lnTo>
                    <a:lnTo>
                      <a:pt x="7" y="29"/>
                    </a:lnTo>
                    <a:lnTo>
                      <a:pt x="0" y="42"/>
                    </a:lnTo>
                    <a:lnTo>
                      <a:pt x="0" y="43"/>
                    </a:lnTo>
                    <a:lnTo>
                      <a:pt x="16" y="43"/>
                    </a:lnTo>
                    <a:lnTo>
                      <a:pt x="22" y="40"/>
                    </a:lnTo>
                    <a:lnTo>
                      <a:pt x="24" y="40"/>
                    </a:lnTo>
                    <a:lnTo>
                      <a:pt x="27" y="3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44" name="Freeform 51"/>
              <p:cNvSpPr/>
              <p:nvPr/>
            </p:nvSpPr>
            <p:spPr>
              <a:xfrm>
                <a:off x="2505240" y="1724040"/>
                <a:ext cx="102960" cy="117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17000"/>
                  <a:gd name="textAreaBottom" fmla="*/ 117360 h 117000"/>
                  <a:gd name="GluePoint1X" fmla="*/ 3 w 65"/>
                  <a:gd name="GluePoint1Y" fmla="*/ 53 h 74"/>
                  <a:gd name="GluePoint2X" fmla="*/ 9 w 65"/>
                  <a:gd name="GluePoint2Y" fmla="*/ 37 h 74"/>
                  <a:gd name="GluePoint3X" fmla="*/ 15 w 65"/>
                  <a:gd name="GluePoint3Y" fmla="*/ 35 h 74"/>
                  <a:gd name="GluePoint4X" fmla="*/ 17 w 65"/>
                  <a:gd name="GluePoint4Y" fmla="*/ 32 h 74"/>
                  <a:gd name="GluePoint5X" fmla="*/ 20 w 65"/>
                  <a:gd name="GluePoint5Y" fmla="*/ 31 h 74"/>
                  <a:gd name="GluePoint6X" fmla="*/ 23 w 65"/>
                  <a:gd name="GluePoint6Y" fmla="*/ 23 h 74"/>
                  <a:gd name="GluePoint7X" fmla="*/ 30 w 65"/>
                  <a:gd name="GluePoint7Y" fmla="*/ 15 h 74"/>
                  <a:gd name="GluePoint8X" fmla="*/ 33 w 65"/>
                  <a:gd name="GluePoint8Y" fmla="*/ 10 h 74"/>
                  <a:gd name="GluePoint9X" fmla="*/ 42 w 65"/>
                  <a:gd name="GluePoint9Y" fmla="*/ 0 h 74"/>
                  <a:gd name="GluePoint10X" fmla="*/ 46 w 65"/>
                  <a:gd name="GluePoint10Y" fmla="*/ 0 h 74"/>
                  <a:gd name="GluePoint11X" fmla="*/ 47 w 65"/>
                  <a:gd name="GluePoint11Y" fmla="*/ 2 h 74"/>
                  <a:gd name="GluePoint12X" fmla="*/ 47 w 65"/>
                  <a:gd name="GluePoint12Y" fmla="*/ 3 h 74"/>
                  <a:gd name="GluePoint13X" fmla="*/ 50 w 65"/>
                  <a:gd name="GluePoint13Y" fmla="*/ 5 h 74"/>
                  <a:gd name="GluePoint14X" fmla="*/ 60 w 65"/>
                  <a:gd name="GluePoint14Y" fmla="*/ 2 h 74"/>
                  <a:gd name="GluePoint15X" fmla="*/ 65 w 65"/>
                  <a:gd name="GluePoint15Y" fmla="*/ 6 h 74"/>
                  <a:gd name="GluePoint16X" fmla="*/ 60 w 65"/>
                  <a:gd name="GluePoint16Y" fmla="*/ 18 h 74"/>
                  <a:gd name="GluePoint17X" fmla="*/ 57 w 65"/>
                  <a:gd name="GluePoint17Y" fmla="*/ 31 h 74"/>
                  <a:gd name="GluePoint18X" fmla="*/ 60 w 65"/>
                  <a:gd name="GluePoint18Y" fmla="*/ 31 h 74"/>
                  <a:gd name="GluePoint19X" fmla="*/ 58 w 65"/>
                  <a:gd name="GluePoint19Y" fmla="*/ 35 h 74"/>
                  <a:gd name="GluePoint20X" fmla="*/ 60 w 65"/>
                  <a:gd name="GluePoint20Y" fmla="*/ 39 h 74"/>
                  <a:gd name="GluePoint21X" fmla="*/ 63 w 65"/>
                  <a:gd name="GluePoint21Y" fmla="*/ 39 h 74"/>
                  <a:gd name="GluePoint22X" fmla="*/ 65 w 65"/>
                  <a:gd name="GluePoint22Y" fmla="*/ 39 h 74"/>
                  <a:gd name="GluePoint23X" fmla="*/ 63 w 65"/>
                  <a:gd name="GluePoint23Y" fmla="*/ 42 h 74"/>
                  <a:gd name="GluePoint24X" fmla="*/ 62 w 65"/>
                  <a:gd name="GluePoint24Y" fmla="*/ 43 h 74"/>
                  <a:gd name="GluePoint25X" fmla="*/ 63 w 65"/>
                  <a:gd name="GluePoint25Y" fmla="*/ 43 h 74"/>
                  <a:gd name="GluePoint26X" fmla="*/ 63 w 65"/>
                  <a:gd name="GluePoint26Y" fmla="*/ 45 h 74"/>
                  <a:gd name="GluePoint27X" fmla="*/ 50 w 65"/>
                  <a:gd name="GluePoint27Y" fmla="*/ 50 h 74"/>
                  <a:gd name="GluePoint28X" fmla="*/ 41 w 65"/>
                  <a:gd name="GluePoint28Y" fmla="*/ 55 h 74"/>
                  <a:gd name="GluePoint29X" fmla="*/ 38 w 65"/>
                  <a:gd name="GluePoint29Y" fmla="*/ 53 h 74"/>
                  <a:gd name="GluePoint30X" fmla="*/ 38 w 65"/>
                  <a:gd name="GluePoint30Y" fmla="*/ 50 h 74"/>
                  <a:gd name="GluePoint31X" fmla="*/ 36 w 65"/>
                  <a:gd name="GluePoint31Y" fmla="*/ 50 h 74"/>
                  <a:gd name="GluePoint32X" fmla="*/ 30 w 65"/>
                  <a:gd name="GluePoint32Y" fmla="*/ 58 h 74"/>
                  <a:gd name="GluePoint33X" fmla="*/ 27 w 65"/>
                  <a:gd name="GluePoint33Y" fmla="*/ 58 h 74"/>
                  <a:gd name="GluePoint34X" fmla="*/ 23 w 65"/>
                  <a:gd name="GluePoint34Y" fmla="*/ 61 h 74"/>
                  <a:gd name="GluePoint35X" fmla="*/ 22 w 65"/>
                  <a:gd name="GluePoint35Y" fmla="*/ 60 h 74"/>
                  <a:gd name="GluePoint36X" fmla="*/ 19 w 65"/>
                  <a:gd name="GluePoint36Y" fmla="*/ 63 h 74"/>
                  <a:gd name="GluePoint37X" fmla="*/ 19 w 65"/>
                  <a:gd name="GluePoint37Y" fmla="*/ 61 h 74"/>
                  <a:gd name="GluePoint38X" fmla="*/ 15 w 65"/>
                  <a:gd name="GluePoint38Y" fmla="*/ 63 h 74"/>
                  <a:gd name="GluePoint39X" fmla="*/ 6 w 65"/>
                  <a:gd name="GluePoint39Y" fmla="*/ 72 h 74"/>
                  <a:gd name="GluePoint40X" fmla="*/ 1 w 65"/>
                  <a:gd name="GluePoint40Y" fmla="*/ 74 h 74"/>
                  <a:gd name="GluePoint41X" fmla="*/ 0 w 65"/>
                  <a:gd name="GluePoint41Y" fmla="*/ 69 h 74"/>
                  <a:gd name="GluePoint42X" fmla="*/ 3 w 65"/>
                  <a:gd name="GluePoint42Y" fmla="*/ 53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65" h="74">
                    <a:moveTo>
                      <a:pt x="3" y="53"/>
                    </a:moveTo>
                    <a:lnTo>
                      <a:pt x="9" y="37"/>
                    </a:lnTo>
                    <a:lnTo>
                      <a:pt x="15" y="35"/>
                    </a:lnTo>
                    <a:lnTo>
                      <a:pt x="17" y="32"/>
                    </a:lnTo>
                    <a:lnTo>
                      <a:pt x="20" y="31"/>
                    </a:lnTo>
                    <a:lnTo>
                      <a:pt x="23" y="23"/>
                    </a:lnTo>
                    <a:lnTo>
                      <a:pt x="30" y="15"/>
                    </a:lnTo>
                    <a:lnTo>
                      <a:pt x="33" y="10"/>
                    </a:lnTo>
                    <a:lnTo>
                      <a:pt x="42" y="0"/>
                    </a:lnTo>
                    <a:lnTo>
                      <a:pt x="46" y="0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0" y="5"/>
                    </a:lnTo>
                    <a:lnTo>
                      <a:pt x="60" y="2"/>
                    </a:lnTo>
                    <a:lnTo>
                      <a:pt x="65" y="6"/>
                    </a:lnTo>
                    <a:lnTo>
                      <a:pt x="60" y="18"/>
                    </a:lnTo>
                    <a:lnTo>
                      <a:pt x="57" y="31"/>
                    </a:lnTo>
                    <a:lnTo>
                      <a:pt x="60" y="31"/>
                    </a:lnTo>
                    <a:lnTo>
                      <a:pt x="58" y="35"/>
                    </a:lnTo>
                    <a:lnTo>
                      <a:pt x="60" y="39"/>
                    </a:lnTo>
                    <a:lnTo>
                      <a:pt x="63" y="39"/>
                    </a:lnTo>
                    <a:lnTo>
                      <a:pt x="65" y="39"/>
                    </a:lnTo>
                    <a:lnTo>
                      <a:pt x="63" y="42"/>
                    </a:lnTo>
                    <a:lnTo>
                      <a:pt x="62" y="43"/>
                    </a:lnTo>
                    <a:lnTo>
                      <a:pt x="63" y="43"/>
                    </a:lnTo>
                    <a:lnTo>
                      <a:pt x="63" y="45"/>
                    </a:lnTo>
                    <a:lnTo>
                      <a:pt x="50" y="50"/>
                    </a:lnTo>
                    <a:lnTo>
                      <a:pt x="41" y="55"/>
                    </a:lnTo>
                    <a:lnTo>
                      <a:pt x="38" y="53"/>
                    </a:lnTo>
                    <a:lnTo>
                      <a:pt x="38" y="50"/>
                    </a:lnTo>
                    <a:lnTo>
                      <a:pt x="36" y="50"/>
                    </a:lnTo>
                    <a:lnTo>
                      <a:pt x="30" y="58"/>
                    </a:lnTo>
                    <a:lnTo>
                      <a:pt x="27" y="58"/>
                    </a:lnTo>
                    <a:lnTo>
                      <a:pt x="23" y="61"/>
                    </a:lnTo>
                    <a:lnTo>
                      <a:pt x="22" y="60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5" y="63"/>
                    </a:lnTo>
                    <a:lnTo>
                      <a:pt x="6" y="72"/>
                    </a:lnTo>
                    <a:lnTo>
                      <a:pt x="1" y="74"/>
                    </a:lnTo>
                    <a:lnTo>
                      <a:pt x="0" y="69"/>
                    </a:lnTo>
                    <a:lnTo>
                      <a:pt x="3" y="5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45" name="Freeform 52"/>
              <p:cNvSpPr/>
              <p:nvPr/>
            </p:nvSpPr>
            <p:spPr>
              <a:xfrm>
                <a:off x="2579760" y="1706400"/>
                <a:ext cx="105840" cy="78840"/>
              </a:xfrm>
              <a:custGeom>
                <a:avLst/>
                <a:gdLst>
                  <a:gd name="textAreaLeft" fmla="*/ 0 w 105840"/>
                  <a:gd name="textAreaRight" fmla="*/ 106200 w 105840"/>
                  <a:gd name="textAreaTop" fmla="*/ 0 h 78840"/>
                  <a:gd name="textAreaBottom" fmla="*/ 79200 h 78840"/>
                  <a:gd name="GluePoint1X" fmla="*/ 65 w 67"/>
                  <a:gd name="GluePoint1Y" fmla="*/ 34 h 50"/>
                  <a:gd name="GluePoint2X" fmla="*/ 67 w 67"/>
                  <a:gd name="GluePoint2Y" fmla="*/ 34 h 50"/>
                  <a:gd name="GluePoint3X" fmla="*/ 67 w 67"/>
                  <a:gd name="GluePoint3Y" fmla="*/ 32 h 50"/>
                  <a:gd name="GluePoint4X" fmla="*/ 57 w 67"/>
                  <a:gd name="GluePoint4Y" fmla="*/ 30 h 50"/>
                  <a:gd name="GluePoint5X" fmla="*/ 56 w 67"/>
                  <a:gd name="GluePoint5Y" fmla="*/ 22 h 50"/>
                  <a:gd name="GluePoint6X" fmla="*/ 57 w 67"/>
                  <a:gd name="GluePoint6Y" fmla="*/ 16 h 50"/>
                  <a:gd name="GluePoint7X" fmla="*/ 53 w 67"/>
                  <a:gd name="GluePoint7Y" fmla="*/ 16 h 50"/>
                  <a:gd name="GluePoint8X" fmla="*/ 57 w 67"/>
                  <a:gd name="GluePoint8Y" fmla="*/ 13 h 50"/>
                  <a:gd name="GluePoint9X" fmla="*/ 62 w 67"/>
                  <a:gd name="GluePoint9Y" fmla="*/ 6 h 50"/>
                  <a:gd name="GluePoint10X" fmla="*/ 62 w 67"/>
                  <a:gd name="GluePoint10Y" fmla="*/ 5 h 50"/>
                  <a:gd name="GluePoint11X" fmla="*/ 59 w 67"/>
                  <a:gd name="GluePoint11Y" fmla="*/ 1 h 50"/>
                  <a:gd name="GluePoint12X" fmla="*/ 51 w 67"/>
                  <a:gd name="GluePoint12Y" fmla="*/ 5 h 50"/>
                  <a:gd name="GluePoint13X" fmla="*/ 49 w 67"/>
                  <a:gd name="GluePoint13Y" fmla="*/ 1 h 50"/>
                  <a:gd name="GluePoint14X" fmla="*/ 43 w 67"/>
                  <a:gd name="GluePoint14Y" fmla="*/ 0 h 50"/>
                  <a:gd name="GluePoint15X" fmla="*/ 35 w 67"/>
                  <a:gd name="GluePoint15Y" fmla="*/ 1 h 50"/>
                  <a:gd name="GluePoint16X" fmla="*/ 34 w 67"/>
                  <a:gd name="GluePoint16Y" fmla="*/ 3 h 50"/>
                  <a:gd name="GluePoint17X" fmla="*/ 27 w 67"/>
                  <a:gd name="GluePoint17Y" fmla="*/ 3 h 50"/>
                  <a:gd name="GluePoint18X" fmla="*/ 24 w 67"/>
                  <a:gd name="GluePoint18Y" fmla="*/ 1 h 50"/>
                  <a:gd name="GluePoint19X" fmla="*/ 18 w 67"/>
                  <a:gd name="GluePoint19Y" fmla="*/ 0 h 50"/>
                  <a:gd name="GluePoint20X" fmla="*/ 18 w 67"/>
                  <a:gd name="GluePoint20Y" fmla="*/ 1 h 50"/>
                  <a:gd name="GluePoint21X" fmla="*/ 15 w 67"/>
                  <a:gd name="GluePoint21Y" fmla="*/ 1 h 50"/>
                  <a:gd name="GluePoint22X" fmla="*/ 11 w 67"/>
                  <a:gd name="GluePoint22Y" fmla="*/ 8 h 50"/>
                  <a:gd name="GluePoint23X" fmla="*/ 8 w 67"/>
                  <a:gd name="GluePoint23Y" fmla="*/ 11 h 50"/>
                  <a:gd name="GluePoint24X" fmla="*/ 0 w 67"/>
                  <a:gd name="GluePoint24Y" fmla="*/ 13 h 50"/>
                  <a:gd name="GluePoint25X" fmla="*/ 0 w 67"/>
                  <a:gd name="GluePoint25Y" fmla="*/ 14 h 50"/>
                  <a:gd name="GluePoint26X" fmla="*/ 3 w 67"/>
                  <a:gd name="GluePoint26Y" fmla="*/ 16 h 50"/>
                  <a:gd name="GluePoint27X" fmla="*/ 13 w 67"/>
                  <a:gd name="GluePoint27Y" fmla="*/ 13 h 50"/>
                  <a:gd name="GluePoint28X" fmla="*/ 18 w 67"/>
                  <a:gd name="GluePoint28Y" fmla="*/ 17 h 50"/>
                  <a:gd name="GluePoint29X" fmla="*/ 13 w 67"/>
                  <a:gd name="GluePoint29Y" fmla="*/ 29 h 50"/>
                  <a:gd name="GluePoint30X" fmla="*/ 10 w 67"/>
                  <a:gd name="GluePoint30Y" fmla="*/ 42 h 50"/>
                  <a:gd name="GluePoint31X" fmla="*/ 13 w 67"/>
                  <a:gd name="GluePoint31Y" fmla="*/ 42 h 50"/>
                  <a:gd name="GluePoint32X" fmla="*/ 11 w 67"/>
                  <a:gd name="GluePoint32Y" fmla="*/ 46 h 50"/>
                  <a:gd name="GluePoint33X" fmla="*/ 13 w 67"/>
                  <a:gd name="GluePoint33Y" fmla="*/ 50 h 50"/>
                  <a:gd name="GluePoint34X" fmla="*/ 16 w 67"/>
                  <a:gd name="GluePoint34Y" fmla="*/ 50 h 50"/>
                  <a:gd name="GluePoint35X" fmla="*/ 18 w 67"/>
                  <a:gd name="GluePoint35Y" fmla="*/ 50 h 50"/>
                  <a:gd name="GluePoint36X" fmla="*/ 22 w 67"/>
                  <a:gd name="GluePoint36Y" fmla="*/ 50 h 50"/>
                  <a:gd name="GluePoint37X" fmla="*/ 27 w 67"/>
                  <a:gd name="GluePoint37Y" fmla="*/ 50 h 50"/>
                  <a:gd name="GluePoint38X" fmla="*/ 30 w 67"/>
                  <a:gd name="GluePoint38Y" fmla="*/ 50 h 50"/>
                  <a:gd name="GluePoint39X" fmla="*/ 32 w 67"/>
                  <a:gd name="GluePoint39Y" fmla="*/ 46 h 50"/>
                  <a:gd name="GluePoint40X" fmla="*/ 37 w 67"/>
                  <a:gd name="GluePoint40Y" fmla="*/ 48 h 50"/>
                  <a:gd name="GluePoint41X" fmla="*/ 53 w 67"/>
                  <a:gd name="GluePoint41Y" fmla="*/ 40 h 50"/>
                  <a:gd name="GluePoint42X" fmla="*/ 56 w 67"/>
                  <a:gd name="GluePoint42Y" fmla="*/ 37 h 50"/>
                  <a:gd name="GluePoint43X" fmla="*/ 56 w 67"/>
                  <a:gd name="GluePoint43Y" fmla="*/ 38 h 50"/>
                  <a:gd name="GluePoint44X" fmla="*/ 57 w 67"/>
                  <a:gd name="GluePoint44Y" fmla="*/ 38 h 50"/>
                  <a:gd name="GluePoint45X" fmla="*/ 61 w 67"/>
                  <a:gd name="GluePoint45Y" fmla="*/ 35 h 50"/>
                  <a:gd name="GluePoint46X" fmla="*/ 65 w 67"/>
                  <a:gd name="GluePoint46Y" fmla="*/ 34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7" h="50">
                    <a:moveTo>
                      <a:pt x="65" y="34"/>
                    </a:moveTo>
                    <a:lnTo>
                      <a:pt x="67" y="34"/>
                    </a:lnTo>
                    <a:lnTo>
                      <a:pt x="67" y="32"/>
                    </a:lnTo>
                    <a:lnTo>
                      <a:pt x="57" y="30"/>
                    </a:lnTo>
                    <a:lnTo>
                      <a:pt x="56" y="22"/>
                    </a:lnTo>
                    <a:lnTo>
                      <a:pt x="57" y="16"/>
                    </a:lnTo>
                    <a:lnTo>
                      <a:pt x="53" y="16"/>
                    </a:lnTo>
                    <a:lnTo>
                      <a:pt x="57" y="13"/>
                    </a:lnTo>
                    <a:lnTo>
                      <a:pt x="62" y="6"/>
                    </a:lnTo>
                    <a:lnTo>
                      <a:pt x="62" y="5"/>
                    </a:lnTo>
                    <a:lnTo>
                      <a:pt x="59" y="1"/>
                    </a:lnTo>
                    <a:lnTo>
                      <a:pt x="51" y="5"/>
                    </a:lnTo>
                    <a:lnTo>
                      <a:pt x="49" y="1"/>
                    </a:lnTo>
                    <a:lnTo>
                      <a:pt x="43" y="0"/>
                    </a:lnTo>
                    <a:lnTo>
                      <a:pt x="35" y="1"/>
                    </a:lnTo>
                    <a:lnTo>
                      <a:pt x="34" y="3"/>
                    </a:lnTo>
                    <a:lnTo>
                      <a:pt x="27" y="3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8" y="1"/>
                    </a:lnTo>
                    <a:lnTo>
                      <a:pt x="15" y="1"/>
                    </a:lnTo>
                    <a:lnTo>
                      <a:pt x="11" y="8"/>
                    </a:lnTo>
                    <a:lnTo>
                      <a:pt x="8" y="11"/>
                    </a:lnTo>
                    <a:lnTo>
                      <a:pt x="0" y="13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13" y="13"/>
                    </a:lnTo>
                    <a:lnTo>
                      <a:pt x="18" y="17"/>
                    </a:lnTo>
                    <a:lnTo>
                      <a:pt x="13" y="29"/>
                    </a:lnTo>
                    <a:lnTo>
                      <a:pt x="10" y="42"/>
                    </a:lnTo>
                    <a:lnTo>
                      <a:pt x="13" y="42"/>
                    </a:lnTo>
                    <a:lnTo>
                      <a:pt x="11" y="46"/>
                    </a:lnTo>
                    <a:lnTo>
                      <a:pt x="13" y="50"/>
                    </a:lnTo>
                    <a:lnTo>
                      <a:pt x="16" y="50"/>
                    </a:lnTo>
                    <a:lnTo>
                      <a:pt x="18" y="50"/>
                    </a:lnTo>
                    <a:lnTo>
                      <a:pt x="22" y="50"/>
                    </a:lnTo>
                    <a:lnTo>
                      <a:pt x="27" y="50"/>
                    </a:lnTo>
                    <a:lnTo>
                      <a:pt x="30" y="50"/>
                    </a:lnTo>
                    <a:lnTo>
                      <a:pt x="32" y="46"/>
                    </a:lnTo>
                    <a:lnTo>
                      <a:pt x="37" y="48"/>
                    </a:lnTo>
                    <a:lnTo>
                      <a:pt x="53" y="40"/>
                    </a:lnTo>
                    <a:lnTo>
                      <a:pt x="56" y="37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61" y="35"/>
                    </a:lnTo>
                    <a:lnTo>
                      <a:pt x="65" y="3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46" name="Freeform 53"/>
              <p:cNvSpPr/>
              <p:nvPr/>
            </p:nvSpPr>
            <p:spPr>
              <a:xfrm>
                <a:off x="2617920" y="1760400"/>
                <a:ext cx="123480" cy="709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70920"/>
                  <a:gd name="textAreaBottom" fmla="*/ 71280 h 70920"/>
                  <a:gd name="GluePoint1X" fmla="*/ 75 w 78"/>
                  <a:gd name="GluePoint1Y" fmla="*/ 8 h 45"/>
                  <a:gd name="GluePoint2X" fmla="*/ 73 w 78"/>
                  <a:gd name="GluePoint2Y" fmla="*/ 6 h 45"/>
                  <a:gd name="GluePoint3X" fmla="*/ 67 w 78"/>
                  <a:gd name="GluePoint3Y" fmla="*/ 6 h 45"/>
                  <a:gd name="GluePoint4X" fmla="*/ 68 w 78"/>
                  <a:gd name="GluePoint4Y" fmla="*/ 4 h 45"/>
                  <a:gd name="GluePoint5X" fmla="*/ 67 w 78"/>
                  <a:gd name="GluePoint5Y" fmla="*/ 3 h 45"/>
                  <a:gd name="GluePoint6X" fmla="*/ 62 w 78"/>
                  <a:gd name="GluePoint6Y" fmla="*/ 6 h 45"/>
                  <a:gd name="GluePoint7X" fmla="*/ 56 w 78"/>
                  <a:gd name="GluePoint7Y" fmla="*/ 6 h 45"/>
                  <a:gd name="GluePoint8X" fmla="*/ 56 w 78"/>
                  <a:gd name="GluePoint8Y" fmla="*/ 4 h 45"/>
                  <a:gd name="GluePoint9X" fmla="*/ 40 w 78"/>
                  <a:gd name="GluePoint9Y" fmla="*/ 1 h 45"/>
                  <a:gd name="GluePoint10X" fmla="*/ 41 w 78"/>
                  <a:gd name="GluePoint10Y" fmla="*/ 0 h 45"/>
                  <a:gd name="GluePoint11X" fmla="*/ 37 w 78"/>
                  <a:gd name="GluePoint11Y" fmla="*/ 1 h 45"/>
                  <a:gd name="GluePoint12X" fmla="*/ 33 w 78"/>
                  <a:gd name="GluePoint12Y" fmla="*/ 4 h 45"/>
                  <a:gd name="GluePoint13X" fmla="*/ 25 w 78"/>
                  <a:gd name="GluePoint13Y" fmla="*/ 9 h 45"/>
                  <a:gd name="GluePoint14X" fmla="*/ 25 w 78"/>
                  <a:gd name="GluePoint14Y" fmla="*/ 12 h 45"/>
                  <a:gd name="GluePoint15X" fmla="*/ 32 w 78"/>
                  <a:gd name="GluePoint15Y" fmla="*/ 11 h 45"/>
                  <a:gd name="GluePoint16X" fmla="*/ 46 w 78"/>
                  <a:gd name="GluePoint16Y" fmla="*/ 11 h 45"/>
                  <a:gd name="GluePoint17X" fmla="*/ 45 w 78"/>
                  <a:gd name="GluePoint17Y" fmla="*/ 12 h 45"/>
                  <a:gd name="GluePoint18X" fmla="*/ 38 w 78"/>
                  <a:gd name="GluePoint18Y" fmla="*/ 12 h 45"/>
                  <a:gd name="GluePoint19X" fmla="*/ 33 w 78"/>
                  <a:gd name="GluePoint19Y" fmla="*/ 16 h 45"/>
                  <a:gd name="GluePoint20X" fmla="*/ 30 w 78"/>
                  <a:gd name="GluePoint20Y" fmla="*/ 12 h 45"/>
                  <a:gd name="GluePoint21X" fmla="*/ 13 w 78"/>
                  <a:gd name="GluePoint21Y" fmla="*/ 22 h 45"/>
                  <a:gd name="GluePoint22X" fmla="*/ 13 w 78"/>
                  <a:gd name="GluePoint22Y" fmla="*/ 22 h 45"/>
                  <a:gd name="GluePoint23X" fmla="*/ 8 w 78"/>
                  <a:gd name="GluePoint23Y" fmla="*/ 24 h 45"/>
                  <a:gd name="GluePoint24X" fmla="*/ 2 w 78"/>
                  <a:gd name="GluePoint24Y" fmla="*/ 29 h 45"/>
                  <a:gd name="GluePoint25X" fmla="*/ 6 w 78"/>
                  <a:gd name="GluePoint25Y" fmla="*/ 25 h 45"/>
                  <a:gd name="GluePoint26X" fmla="*/ 2 w 78"/>
                  <a:gd name="GluePoint26Y" fmla="*/ 29 h 45"/>
                  <a:gd name="GluePoint27X" fmla="*/ 0 w 78"/>
                  <a:gd name="GluePoint27Y" fmla="*/ 35 h 45"/>
                  <a:gd name="GluePoint28X" fmla="*/ 0 w 78"/>
                  <a:gd name="GluePoint28Y" fmla="*/ 38 h 45"/>
                  <a:gd name="GluePoint29X" fmla="*/ 2 w 78"/>
                  <a:gd name="GluePoint29Y" fmla="*/ 38 h 45"/>
                  <a:gd name="GluePoint30X" fmla="*/ 3 w 78"/>
                  <a:gd name="GluePoint30Y" fmla="*/ 43 h 45"/>
                  <a:gd name="GluePoint31X" fmla="*/ 6 w 78"/>
                  <a:gd name="GluePoint31Y" fmla="*/ 45 h 45"/>
                  <a:gd name="GluePoint32X" fmla="*/ 10 w 78"/>
                  <a:gd name="GluePoint32Y" fmla="*/ 41 h 45"/>
                  <a:gd name="GluePoint33X" fmla="*/ 13 w 78"/>
                  <a:gd name="GluePoint33Y" fmla="*/ 41 h 45"/>
                  <a:gd name="GluePoint34X" fmla="*/ 27 w 78"/>
                  <a:gd name="GluePoint34Y" fmla="*/ 30 h 45"/>
                  <a:gd name="GluePoint35X" fmla="*/ 30 w 78"/>
                  <a:gd name="GluePoint35Y" fmla="*/ 25 h 45"/>
                  <a:gd name="GluePoint36X" fmla="*/ 30 w 78"/>
                  <a:gd name="GluePoint36Y" fmla="*/ 27 h 45"/>
                  <a:gd name="GluePoint37X" fmla="*/ 33 w 78"/>
                  <a:gd name="GluePoint37Y" fmla="*/ 24 h 45"/>
                  <a:gd name="GluePoint38X" fmla="*/ 35 w 78"/>
                  <a:gd name="GluePoint38Y" fmla="*/ 27 h 45"/>
                  <a:gd name="GluePoint39X" fmla="*/ 38 w 78"/>
                  <a:gd name="GluePoint39Y" fmla="*/ 27 h 45"/>
                  <a:gd name="GluePoint40X" fmla="*/ 38 w 78"/>
                  <a:gd name="GluePoint40Y" fmla="*/ 22 h 45"/>
                  <a:gd name="GluePoint41X" fmla="*/ 41 w 78"/>
                  <a:gd name="GluePoint41Y" fmla="*/ 24 h 45"/>
                  <a:gd name="GluePoint42X" fmla="*/ 49 w 78"/>
                  <a:gd name="GluePoint42Y" fmla="*/ 22 h 45"/>
                  <a:gd name="GluePoint43X" fmla="*/ 68 w 78"/>
                  <a:gd name="GluePoint43Y" fmla="*/ 14 h 45"/>
                  <a:gd name="GluePoint44X" fmla="*/ 75 w 78"/>
                  <a:gd name="GluePoint44Y" fmla="*/ 14 h 45"/>
                  <a:gd name="GluePoint45X" fmla="*/ 78 w 78"/>
                  <a:gd name="GluePoint45Y" fmla="*/ 12 h 45"/>
                  <a:gd name="GluePoint46X" fmla="*/ 76 w 78"/>
                  <a:gd name="GluePoint46Y" fmla="*/ 12 h 45"/>
                  <a:gd name="GluePoint47X" fmla="*/ 73 w 78"/>
                  <a:gd name="GluePoint47Y" fmla="*/ 11 h 45"/>
                  <a:gd name="GluePoint48X" fmla="*/ 75 w 78"/>
                  <a:gd name="GluePoint48Y" fmla="*/ 9 h 45"/>
                  <a:gd name="GluePoint49X" fmla="*/ 75 w 78"/>
                  <a:gd name="GluePoint49Y" fmla="*/ 8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78" h="45">
                    <a:moveTo>
                      <a:pt x="75" y="8"/>
                    </a:moveTo>
                    <a:lnTo>
                      <a:pt x="73" y="6"/>
                    </a:lnTo>
                    <a:lnTo>
                      <a:pt x="67" y="6"/>
                    </a:lnTo>
                    <a:lnTo>
                      <a:pt x="68" y="4"/>
                    </a:lnTo>
                    <a:lnTo>
                      <a:pt x="67" y="3"/>
                    </a:lnTo>
                    <a:lnTo>
                      <a:pt x="62" y="6"/>
                    </a:lnTo>
                    <a:lnTo>
                      <a:pt x="56" y="6"/>
                    </a:lnTo>
                    <a:lnTo>
                      <a:pt x="56" y="4"/>
                    </a:lnTo>
                    <a:lnTo>
                      <a:pt x="40" y="1"/>
                    </a:lnTo>
                    <a:lnTo>
                      <a:pt x="41" y="0"/>
                    </a:lnTo>
                    <a:lnTo>
                      <a:pt x="37" y="1"/>
                    </a:lnTo>
                    <a:lnTo>
                      <a:pt x="33" y="4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32" y="11"/>
                    </a:lnTo>
                    <a:lnTo>
                      <a:pt x="46" y="11"/>
                    </a:lnTo>
                    <a:lnTo>
                      <a:pt x="45" y="12"/>
                    </a:lnTo>
                    <a:lnTo>
                      <a:pt x="38" y="12"/>
                    </a:lnTo>
                    <a:lnTo>
                      <a:pt x="33" y="16"/>
                    </a:lnTo>
                    <a:lnTo>
                      <a:pt x="30" y="1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2" y="29"/>
                    </a:lnTo>
                    <a:lnTo>
                      <a:pt x="6" y="25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3" y="43"/>
                    </a:lnTo>
                    <a:lnTo>
                      <a:pt x="6" y="45"/>
                    </a:lnTo>
                    <a:lnTo>
                      <a:pt x="10" y="41"/>
                    </a:lnTo>
                    <a:lnTo>
                      <a:pt x="13" y="41"/>
                    </a:lnTo>
                    <a:lnTo>
                      <a:pt x="27" y="30"/>
                    </a:lnTo>
                    <a:lnTo>
                      <a:pt x="30" y="25"/>
                    </a:lnTo>
                    <a:lnTo>
                      <a:pt x="30" y="27"/>
                    </a:lnTo>
                    <a:lnTo>
                      <a:pt x="33" y="24"/>
                    </a:lnTo>
                    <a:lnTo>
                      <a:pt x="35" y="27"/>
                    </a:lnTo>
                    <a:lnTo>
                      <a:pt x="38" y="27"/>
                    </a:lnTo>
                    <a:lnTo>
                      <a:pt x="38" y="22"/>
                    </a:lnTo>
                    <a:lnTo>
                      <a:pt x="41" y="24"/>
                    </a:lnTo>
                    <a:lnTo>
                      <a:pt x="49" y="22"/>
                    </a:lnTo>
                    <a:lnTo>
                      <a:pt x="68" y="14"/>
                    </a:lnTo>
                    <a:lnTo>
                      <a:pt x="75" y="14"/>
                    </a:lnTo>
                    <a:lnTo>
                      <a:pt x="78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75" y="9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47" name="Freeform 54"/>
              <p:cNvSpPr/>
              <p:nvPr/>
            </p:nvSpPr>
            <p:spPr>
              <a:xfrm>
                <a:off x="2446200" y="1790640"/>
                <a:ext cx="60120" cy="60120"/>
              </a:xfrm>
              <a:custGeom>
                <a:avLst/>
                <a:gdLst>
                  <a:gd name="textAreaLeft" fmla="*/ 0 w 60120"/>
                  <a:gd name="textAreaRight" fmla="*/ 60480 w 60120"/>
                  <a:gd name="textAreaTop" fmla="*/ 0 h 60120"/>
                  <a:gd name="textAreaBottom" fmla="*/ 60480 h 60120"/>
                  <a:gd name="GluePoint1X" fmla="*/ 11 w 38"/>
                  <a:gd name="GluePoint1Y" fmla="*/ 38 h 38"/>
                  <a:gd name="GluePoint2X" fmla="*/ 11 w 38"/>
                  <a:gd name="GluePoint2Y" fmla="*/ 37 h 38"/>
                  <a:gd name="GluePoint3X" fmla="*/ 18 w 38"/>
                  <a:gd name="GluePoint3Y" fmla="*/ 24 h 38"/>
                  <a:gd name="GluePoint4X" fmla="*/ 24 w 38"/>
                  <a:gd name="GluePoint4Y" fmla="*/ 18 h 38"/>
                  <a:gd name="GluePoint5X" fmla="*/ 27 w 38"/>
                  <a:gd name="GluePoint5Y" fmla="*/ 11 h 38"/>
                  <a:gd name="GluePoint6X" fmla="*/ 33 w 38"/>
                  <a:gd name="GluePoint6Y" fmla="*/ 8 h 38"/>
                  <a:gd name="GluePoint7X" fmla="*/ 35 w 38"/>
                  <a:gd name="GluePoint7Y" fmla="*/ 3 h 38"/>
                  <a:gd name="GluePoint8X" fmla="*/ 38 w 38"/>
                  <a:gd name="GluePoint8Y" fmla="*/ 1 h 38"/>
                  <a:gd name="GluePoint9X" fmla="*/ 38 w 38"/>
                  <a:gd name="GluePoint9Y" fmla="*/ 0 h 38"/>
                  <a:gd name="GluePoint10X" fmla="*/ 24 w 38"/>
                  <a:gd name="GluePoint10Y" fmla="*/ 0 h 38"/>
                  <a:gd name="GluePoint11X" fmla="*/ 13 w 38"/>
                  <a:gd name="GluePoint11Y" fmla="*/ 0 h 38"/>
                  <a:gd name="GluePoint12X" fmla="*/ 10 w 38"/>
                  <a:gd name="GluePoint12Y" fmla="*/ 6 h 38"/>
                  <a:gd name="GluePoint13X" fmla="*/ 10 w 38"/>
                  <a:gd name="GluePoint13Y" fmla="*/ 10 h 38"/>
                  <a:gd name="GluePoint14X" fmla="*/ 6 w 38"/>
                  <a:gd name="GluePoint14Y" fmla="*/ 16 h 38"/>
                  <a:gd name="GluePoint15X" fmla="*/ 5 w 38"/>
                  <a:gd name="GluePoint15Y" fmla="*/ 21 h 38"/>
                  <a:gd name="GluePoint16X" fmla="*/ 3 w 38"/>
                  <a:gd name="GluePoint16Y" fmla="*/ 22 h 38"/>
                  <a:gd name="GluePoint17X" fmla="*/ 5 w 38"/>
                  <a:gd name="GluePoint17Y" fmla="*/ 24 h 38"/>
                  <a:gd name="GluePoint18X" fmla="*/ 0 w 38"/>
                  <a:gd name="GluePoint18Y" fmla="*/ 38 h 38"/>
                  <a:gd name="GluePoint19X" fmla="*/ 11 w 38"/>
                  <a:gd name="GluePoint19Y" fmla="*/ 38 h 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38" h="38">
                    <a:moveTo>
                      <a:pt x="11" y="38"/>
                    </a:moveTo>
                    <a:lnTo>
                      <a:pt x="11" y="37"/>
                    </a:lnTo>
                    <a:lnTo>
                      <a:pt x="18" y="24"/>
                    </a:lnTo>
                    <a:lnTo>
                      <a:pt x="24" y="18"/>
                    </a:lnTo>
                    <a:lnTo>
                      <a:pt x="27" y="11"/>
                    </a:lnTo>
                    <a:lnTo>
                      <a:pt x="33" y="8"/>
                    </a:lnTo>
                    <a:lnTo>
                      <a:pt x="35" y="3"/>
                    </a:lnTo>
                    <a:lnTo>
                      <a:pt x="38" y="1"/>
                    </a:lnTo>
                    <a:lnTo>
                      <a:pt x="38" y="0"/>
                    </a:lnTo>
                    <a:lnTo>
                      <a:pt x="24" y="0"/>
                    </a:lnTo>
                    <a:lnTo>
                      <a:pt x="13" y="0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6" y="16"/>
                    </a:lnTo>
                    <a:lnTo>
                      <a:pt x="5" y="21"/>
                    </a:lnTo>
                    <a:lnTo>
                      <a:pt x="3" y="22"/>
                    </a:lnTo>
                    <a:lnTo>
                      <a:pt x="5" y="24"/>
                    </a:lnTo>
                    <a:lnTo>
                      <a:pt x="0" y="38"/>
                    </a:lnTo>
                    <a:lnTo>
                      <a:pt x="11" y="3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240" bIns="30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48" name="Freeform 55"/>
              <p:cNvSpPr/>
              <p:nvPr/>
            </p:nvSpPr>
            <p:spPr>
              <a:xfrm>
                <a:off x="2368440" y="1890720"/>
                <a:ext cx="47160" cy="6480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64800"/>
                  <a:gd name="textAreaBottom" fmla="*/ 65160 h 64800"/>
                  <a:gd name="GluePoint1X" fmla="*/ 0 w 30"/>
                  <a:gd name="GluePoint1Y" fmla="*/ 30 h 41"/>
                  <a:gd name="GluePoint2X" fmla="*/ 3 w 30"/>
                  <a:gd name="GluePoint2Y" fmla="*/ 35 h 41"/>
                  <a:gd name="GluePoint3X" fmla="*/ 8 w 30"/>
                  <a:gd name="GluePoint3Y" fmla="*/ 37 h 41"/>
                  <a:gd name="GluePoint4X" fmla="*/ 8 w 30"/>
                  <a:gd name="GluePoint4Y" fmla="*/ 41 h 41"/>
                  <a:gd name="GluePoint5X" fmla="*/ 9 w 30"/>
                  <a:gd name="GluePoint5Y" fmla="*/ 40 h 41"/>
                  <a:gd name="GluePoint6X" fmla="*/ 20 w 30"/>
                  <a:gd name="GluePoint6Y" fmla="*/ 29 h 41"/>
                  <a:gd name="GluePoint7X" fmla="*/ 22 w 30"/>
                  <a:gd name="GluePoint7Y" fmla="*/ 24 h 41"/>
                  <a:gd name="GluePoint8X" fmla="*/ 24 w 30"/>
                  <a:gd name="GluePoint8Y" fmla="*/ 24 h 41"/>
                  <a:gd name="GluePoint9X" fmla="*/ 27 w 30"/>
                  <a:gd name="GluePoint9Y" fmla="*/ 19 h 41"/>
                  <a:gd name="GluePoint10X" fmla="*/ 25 w 30"/>
                  <a:gd name="GluePoint10Y" fmla="*/ 14 h 41"/>
                  <a:gd name="GluePoint11X" fmla="*/ 27 w 30"/>
                  <a:gd name="GluePoint11Y" fmla="*/ 11 h 41"/>
                  <a:gd name="GluePoint12X" fmla="*/ 30 w 30"/>
                  <a:gd name="GluePoint12Y" fmla="*/ 6 h 41"/>
                  <a:gd name="GluePoint13X" fmla="*/ 22 w 30"/>
                  <a:gd name="GluePoint13Y" fmla="*/ 0 h 41"/>
                  <a:gd name="GluePoint14X" fmla="*/ 19 w 30"/>
                  <a:gd name="GluePoint14Y" fmla="*/ 1 h 41"/>
                  <a:gd name="GluePoint15X" fmla="*/ 13 w 30"/>
                  <a:gd name="GluePoint15Y" fmla="*/ 6 h 41"/>
                  <a:gd name="GluePoint16X" fmla="*/ 14 w 30"/>
                  <a:gd name="GluePoint16Y" fmla="*/ 8 h 41"/>
                  <a:gd name="GluePoint17X" fmla="*/ 11 w 30"/>
                  <a:gd name="GluePoint17Y" fmla="*/ 9 h 41"/>
                  <a:gd name="GluePoint18X" fmla="*/ 11 w 30"/>
                  <a:gd name="GluePoint18Y" fmla="*/ 14 h 41"/>
                  <a:gd name="GluePoint19X" fmla="*/ 11 w 30"/>
                  <a:gd name="GluePoint19Y" fmla="*/ 14 h 41"/>
                  <a:gd name="GluePoint20X" fmla="*/ 11 w 30"/>
                  <a:gd name="GluePoint20Y" fmla="*/ 16 h 41"/>
                  <a:gd name="GluePoint21X" fmla="*/ 14 w 30"/>
                  <a:gd name="GluePoint21Y" fmla="*/ 20 h 41"/>
                  <a:gd name="GluePoint22X" fmla="*/ 8 w 30"/>
                  <a:gd name="GluePoint22Y" fmla="*/ 25 h 41"/>
                  <a:gd name="GluePoint23X" fmla="*/ 3 w 30"/>
                  <a:gd name="GluePoint23Y" fmla="*/ 27 h 41"/>
                  <a:gd name="GluePoint24X" fmla="*/ 0 w 30"/>
                  <a:gd name="GluePoint24Y" fmla="*/ 30 h 41"/>
                  <a:gd name="GluePoint25X" fmla="*/ 0 w 30"/>
                  <a:gd name="GluePoint25Y" fmla="*/ 3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30" h="41">
                    <a:moveTo>
                      <a:pt x="0" y="30"/>
                    </a:moveTo>
                    <a:lnTo>
                      <a:pt x="3" y="35"/>
                    </a:lnTo>
                    <a:lnTo>
                      <a:pt x="8" y="37"/>
                    </a:lnTo>
                    <a:lnTo>
                      <a:pt x="8" y="41"/>
                    </a:lnTo>
                    <a:lnTo>
                      <a:pt x="9" y="40"/>
                    </a:lnTo>
                    <a:lnTo>
                      <a:pt x="20" y="29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7" y="19"/>
                    </a:lnTo>
                    <a:lnTo>
                      <a:pt x="25" y="14"/>
                    </a:lnTo>
                    <a:lnTo>
                      <a:pt x="27" y="11"/>
                    </a:lnTo>
                    <a:lnTo>
                      <a:pt x="30" y="6"/>
                    </a:lnTo>
                    <a:lnTo>
                      <a:pt x="22" y="0"/>
                    </a:lnTo>
                    <a:lnTo>
                      <a:pt x="19" y="1"/>
                    </a:lnTo>
                    <a:lnTo>
                      <a:pt x="13" y="6"/>
                    </a:lnTo>
                    <a:lnTo>
                      <a:pt x="14" y="8"/>
                    </a:lnTo>
                    <a:lnTo>
                      <a:pt x="11" y="9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4" y="20"/>
                    </a:lnTo>
                    <a:lnTo>
                      <a:pt x="8" y="25"/>
                    </a:lnTo>
                    <a:lnTo>
                      <a:pt x="3" y="27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49" name="Freeform 56"/>
              <p:cNvSpPr/>
              <p:nvPr/>
            </p:nvSpPr>
            <p:spPr>
              <a:xfrm>
                <a:off x="2436840" y="1846440"/>
                <a:ext cx="77400" cy="3780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37800"/>
                  <a:gd name="textAreaBottom" fmla="*/ 38160 h 37800"/>
                  <a:gd name="GluePoint1X" fmla="*/ 0 w 49"/>
                  <a:gd name="GluePoint1Y" fmla="*/ 16 h 24"/>
                  <a:gd name="GluePoint2X" fmla="*/ 6 w 49"/>
                  <a:gd name="GluePoint2Y" fmla="*/ 3 h 24"/>
                  <a:gd name="GluePoint3X" fmla="*/ 33 w 49"/>
                  <a:gd name="GluePoint3Y" fmla="*/ 3 h 24"/>
                  <a:gd name="GluePoint4X" fmla="*/ 39 w 49"/>
                  <a:gd name="GluePoint4Y" fmla="*/ 0 h 24"/>
                  <a:gd name="GluePoint5X" fmla="*/ 41 w 49"/>
                  <a:gd name="GluePoint5Y" fmla="*/ 0 h 24"/>
                  <a:gd name="GluePoint6X" fmla="*/ 43 w 49"/>
                  <a:gd name="GluePoint6Y" fmla="*/ 7 h 24"/>
                  <a:gd name="GluePoint7X" fmla="*/ 36 w 49"/>
                  <a:gd name="GluePoint7Y" fmla="*/ 12 h 24"/>
                  <a:gd name="GluePoint8X" fmla="*/ 39 w 49"/>
                  <a:gd name="GluePoint8Y" fmla="*/ 13 h 24"/>
                  <a:gd name="GluePoint9X" fmla="*/ 41 w 49"/>
                  <a:gd name="GluePoint9Y" fmla="*/ 20 h 24"/>
                  <a:gd name="GluePoint10X" fmla="*/ 43 w 49"/>
                  <a:gd name="GluePoint10Y" fmla="*/ 21 h 24"/>
                  <a:gd name="GluePoint11X" fmla="*/ 47 w 49"/>
                  <a:gd name="GluePoint11Y" fmla="*/ 21 h 24"/>
                  <a:gd name="GluePoint12X" fmla="*/ 49 w 49"/>
                  <a:gd name="GluePoint12Y" fmla="*/ 18 h 24"/>
                  <a:gd name="GluePoint13X" fmla="*/ 47 w 49"/>
                  <a:gd name="GluePoint13Y" fmla="*/ 18 h 24"/>
                  <a:gd name="GluePoint14X" fmla="*/ 49 w 49"/>
                  <a:gd name="GluePoint14Y" fmla="*/ 18 h 24"/>
                  <a:gd name="GluePoint15X" fmla="*/ 49 w 49"/>
                  <a:gd name="GluePoint15Y" fmla="*/ 21 h 24"/>
                  <a:gd name="GluePoint16X" fmla="*/ 44 w 49"/>
                  <a:gd name="GluePoint16Y" fmla="*/ 23 h 24"/>
                  <a:gd name="GluePoint17X" fmla="*/ 39 w 49"/>
                  <a:gd name="GluePoint17Y" fmla="*/ 24 h 24"/>
                  <a:gd name="GluePoint18X" fmla="*/ 38 w 49"/>
                  <a:gd name="GluePoint18Y" fmla="*/ 23 h 24"/>
                  <a:gd name="GluePoint19X" fmla="*/ 31 w 49"/>
                  <a:gd name="GluePoint19Y" fmla="*/ 24 h 24"/>
                  <a:gd name="GluePoint20X" fmla="*/ 30 w 49"/>
                  <a:gd name="GluePoint20Y" fmla="*/ 21 h 24"/>
                  <a:gd name="GluePoint21X" fmla="*/ 28 w 49"/>
                  <a:gd name="GluePoint21Y" fmla="*/ 20 h 24"/>
                  <a:gd name="GluePoint22X" fmla="*/ 28 w 49"/>
                  <a:gd name="GluePoint22Y" fmla="*/ 16 h 24"/>
                  <a:gd name="GluePoint23X" fmla="*/ 0 w 49"/>
                  <a:gd name="GluePoint23Y" fmla="*/ 16 h 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9" h="24">
                    <a:moveTo>
                      <a:pt x="0" y="16"/>
                    </a:moveTo>
                    <a:lnTo>
                      <a:pt x="6" y="3"/>
                    </a:lnTo>
                    <a:lnTo>
                      <a:pt x="33" y="3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3" y="7"/>
                    </a:lnTo>
                    <a:lnTo>
                      <a:pt x="36" y="12"/>
                    </a:lnTo>
                    <a:lnTo>
                      <a:pt x="39" y="13"/>
                    </a:lnTo>
                    <a:lnTo>
                      <a:pt x="41" y="20"/>
                    </a:lnTo>
                    <a:lnTo>
                      <a:pt x="43" y="21"/>
                    </a:lnTo>
                    <a:lnTo>
                      <a:pt x="47" y="21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9" y="18"/>
                    </a:lnTo>
                    <a:lnTo>
                      <a:pt x="49" y="21"/>
                    </a:lnTo>
                    <a:lnTo>
                      <a:pt x="44" y="23"/>
                    </a:lnTo>
                    <a:lnTo>
                      <a:pt x="39" y="24"/>
                    </a:lnTo>
                    <a:lnTo>
                      <a:pt x="38" y="23"/>
                    </a:lnTo>
                    <a:lnTo>
                      <a:pt x="31" y="24"/>
                    </a:lnTo>
                    <a:lnTo>
                      <a:pt x="30" y="21"/>
                    </a:lnTo>
                    <a:lnTo>
                      <a:pt x="28" y="20"/>
                    </a:lnTo>
                    <a:lnTo>
                      <a:pt x="28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080" bIns="19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50" name="Freeform 57"/>
              <p:cNvSpPr/>
              <p:nvPr/>
            </p:nvSpPr>
            <p:spPr>
              <a:xfrm>
                <a:off x="2467080" y="1871640"/>
                <a:ext cx="17280" cy="187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8720"/>
                  <a:gd name="textAreaBottom" fmla="*/ 19080 h 18720"/>
                  <a:gd name="GluePoint1X" fmla="*/ 0 w 11"/>
                  <a:gd name="GluePoint1Y" fmla="*/ 12 h 12"/>
                  <a:gd name="GluePoint2X" fmla="*/ 8 w 11"/>
                  <a:gd name="GluePoint2Y" fmla="*/ 10 h 12"/>
                  <a:gd name="GluePoint3X" fmla="*/ 11 w 11"/>
                  <a:gd name="GluePoint3Y" fmla="*/ 5 h 12"/>
                  <a:gd name="GluePoint4X" fmla="*/ 9 w 11"/>
                  <a:gd name="GluePoint4Y" fmla="*/ 4 h 12"/>
                  <a:gd name="GluePoint5X" fmla="*/ 9 w 11"/>
                  <a:gd name="GluePoint5Y" fmla="*/ 0 h 12"/>
                  <a:gd name="GluePoint6X" fmla="*/ 5 w 11"/>
                  <a:gd name="GluePoint6Y" fmla="*/ 0 h 12"/>
                  <a:gd name="GluePoint7X" fmla="*/ 0 w 11"/>
                  <a:gd name="GluePoint7Y" fmla="*/ 1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12">
                    <a:moveTo>
                      <a:pt x="0" y="12"/>
                    </a:moveTo>
                    <a:lnTo>
                      <a:pt x="8" y="10"/>
                    </a:lnTo>
                    <a:lnTo>
                      <a:pt x="11" y="5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51" name="Freeform 58"/>
              <p:cNvSpPr/>
              <p:nvPr/>
            </p:nvSpPr>
            <p:spPr>
              <a:xfrm>
                <a:off x="2421000" y="1871640"/>
                <a:ext cx="53640" cy="28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28080"/>
                  <a:gd name="textAreaBottom" fmla="*/ 28440 h 28080"/>
                  <a:gd name="GluePoint1X" fmla="*/ 2 w 34"/>
                  <a:gd name="GluePoint1Y" fmla="*/ 18 h 18"/>
                  <a:gd name="GluePoint2X" fmla="*/ 11 w 34"/>
                  <a:gd name="GluePoint2Y" fmla="*/ 15 h 18"/>
                  <a:gd name="GluePoint3X" fmla="*/ 14 w 34"/>
                  <a:gd name="GluePoint3Y" fmla="*/ 13 h 18"/>
                  <a:gd name="GluePoint4X" fmla="*/ 21 w 34"/>
                  <a:gd name="GluePoint4Y" fmla="*/ 13 h 18"/>
                  <a:gd name="GluePoint5X" fmla="*/ 29 w 34"/>
                  <a:gd name="GluePoint5Y" fmla="*/ 12 h 18"/>
                  <a:gd name="GluePoint6X" fmla="*/ 34 w 34"/>
                  <a:gd name="GluePoint6Y" fmla="*/ 0 h 18"/>
                  <a:gd name="GluePoint7X" fmla="*/ 10 w 34"/>
                  <a:gd name="GluePoint7Y" fmla="*/ 0 h 18"/>
                  <a:gd name="GluePoint8X" fmla="*/ 5 w 34"/>
                  <a:gd name="GluePoint8Y" fmla="*/ 13 h 18"/>
                  <a:gd name="GluePoint9X" fmla="*/ 5 w 34"/>
                  <a:gd name="GluePoint9Y" fmla="*/ 13 h 18"/>
                  <a:gd name="GluePoint10X" fmla="*/ 0 w 34"/>
                  <a:gd name="GluePoint10Y" fmla="*/ 16 h 18"/>
                  <a:gd name="GluePoint11X" fmla="*/ 2 w 34"/>
                  <a:gd name="GluePoint11Y" fmla="*/ 1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18">
                    <a:moveTo>
                      <a:pt x="2" y="18"/>
                    </a:moveTo>
                    <a:lnTo>
                      <a:pt x="11" y="15"/>
                    </a:lnTo>
                    <a:lnTo>
                      <a:pt x="14" y="13"/>
                    </a:lnTo>
                    <a:lnTo>
                      <a:pt x="21" y="13"/>
                    </a:lnTo>
                    <a:lnTo>
                      <a:pt x="29" y="12"/>
                    </a:lnTo>
                    <a:lnTo>
                      <a:pt x="34" y="0"/>
                    </a:lnTo>
                    <a:lnTo>
                      <a:pt x="10" y="0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52" name="Freeform 59"/>
              <p:cNvSpPr/>
              <p:nvPr/>
            </p:nvSpPr>
            <p:spPr>
              <a:xfrm>
                <a:off x="2327400" y="195588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4 h 4"/>
                  <a:gd name="GluePoint2X" fmla="*/ 0 w 4"/>
                  <a:gd name="GluePoint2Y" fmla="*/ 0 h 4"/>
                  <a:gd name="GluePoint3X" fmla="*/ 2 w 4"/>
                  <a:gd name="GluePoint3Y" fmla="*/ 0 h 4"/>
                  <a:gd name="GluePoint4X" fmla="*/ 4 w 4"/>
                  <a:gd name="GluePoint4Y" fmla="*/ 2 h 4"/>
                  <a:gd name="GluePoint5X" fmla="*/ 0 w 4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53" name="Freeform 60"/>
              <p:cNvSpPr/>
              <p:nvPr/>
            </p:nvSpPr>
            <p:spPr>
              <a:xfrm>
                <a:off x="2197080" y="1909800"/>
                <a:ext cx="120240" cy="950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95040"/>
                  <a:gd name="textAreaBottom" fmla="*/ 95400 h 95040"/>
                  <a:gd name="GluePoint1X" fmla="*/ 1 w 76"/>
                  <a:gd name="GluePoint1Y" fmla="*/ 39 h 60"/>
                  <a:gd name="GluePoint2X" fmla="*/ 5 w 76"/>
                  <a:gd name="GluePoint2Y" fmla="*/ 39 h 60"/>
                  <a:gd name="GluePoint3X" fmla="*/ 13 w 76"/>
                  <a:gd name="GluePoint3Y" fmla="*/ 28 h 60"/>
                  <a:gd name="GluePoint4X" fmla="*/ 14 w 76"/>
                  <a:gd name="GluePoint4Y" fmla="*/ 29 h 60"/>
                  <a:gd name="GluePoint5X" fmla="*/ 14 w 76"/>
                  <a:gd name="GluePoint5Y" fmla="*/ 31 h 60"/>
                  <a:gd name="GluePoint6X" fmla="*/ 16 w 76"/>
                  <a:gd name="GluePoint6Y" fmla="*/ 29 h 60"/>
                  <a:gd name="GluePoint7X" fmla="*/ 16 w 76"/>
                  <a:gd name="GluePoint7Y" fmla="*/ 28 h 60"/>
                  <a:gd name="GluePoint8X" fmla="*/ 19 w 76"/>
                  <a:gd name="GluePoint8Y" fmla="*/ 25 h 60"/>
                  <a:gd name="GluePoint9X" fmla="*/ 24 w 76"/>
                  <a:gd name="GluePoint9Y" fmla="*/ 21 h 60"/>
                  <a:gd name="GluePoint10X" fmla="*/ 24 w 76"/>
                  <a:gd name="GluePoint10Y" fmla="*/ 23 h 60"/>
                  <a:gd name="GluePoint11X" fmla="*/ 27 w 76"/>
                  <a:gd name="GluePoint11Y" fmla="*/ 21 h 60"/>
                  <a:gd name="GluePoint12X" fmla="*/ 33 w 76"/>
                  <a:gd name="GluePoint12Y" fmla="*/ 18 h 60"/>
                  <a:gd name="GluePoint13X" fmla="*/ 41 w 76"/>
                  <a:gd name="GluePoint13Y" fmla="*/ 5 h 60"/>
                  <a:gd name="GluePoint14X" fmla="*/ 41 w 76"/>
                  <a:gd name="GluePoint14Y" fmla="*/ 0 h 60"/>
                  <a:gd name="GluePoint15X" fmla="*/ 43 w 76"/>
                  <a:gd name="GluePoint15Y" fmla="*/ 0 h 60"/>
                  <a:gd name="GluePoint16X" fmla="*/ 38 w 76"/>
                  <a:gd name="GluePoint16Y" fmla="*/ 17 h 60"/>
                  <a:gd name="GluePoint17X" fmla="*/ 52 w 76"/>
                  <a:gd name="GluePoint17Y" fmla="*/ 17 h 60"/>
                  <a:gd name="GluePoint18X" fmla="*/ 49 w 76"/>
                  <a:gd name="GluePoint18Y" fmla="*/ 25 h 60"/>
                  <a:gd name="GluePoint19X" fmla="*/ 57 w 76"/>
                  <a:gd name="GluePoint19Y" fmla="*/ 20 h 60"/>
                  <a:gd name="GluePoint20X" fmla="*/ 59 w 76"/>
                  <a:gd name="GluePoint20Y" fmla="*/ 21 h 60"/>
                  <a:gd name="GluePoint21X" fmla="*/ 62 w 76"/>
                  <a:gd name="GluePoint21Y" fmla="*/ 18 h 60"/>
                  <a:gd name="GluePoint22X" fmla="*/ 65 w 76"/>
                  <a:gd name="GluePoint22Y" fmla="*/ 20 h 60"/>
                  <a:gd name="GluePoint23X" fmla="*/ 67 w 76"/>
                  <a:gd name="GluePoint23Y" fmla="*/ 20 h 60"/>
                  <a:gd name="GluePoint24X" fmla="*/ 67 w 76"/>
                  <a:gd name="GluePoint24Y" fmla="*/ 18 h 60"/>
                  <a:gd name="GluePoint25X" fmla="*/ 71 w 76"/>
                  <a:gd name="GluePoint25Y" fmla="*/ 17 h 60"/>
                  <a:gd name="GluePoint26X" fmla="*/ 76 w 76"/>
                  <a:gd name="GluePoint26Y" fmla="*/ 18 h 60"/>
                  <a:gd name="GluePoint27X" fmla="*/ 76 w 76"/>
                  <a:gd name="GluePoint27Y" fmla="*/ 23 h 60"/>
                  <a:gd name="GluePoint28X" fmla="*/ 73 w 76"/>
                  <a:gd name="GluePoint28Y" fmla="*/ 26 h 60"/>
                  <a:gd name="GluePoint29X" fmla="*/ 68 w 76"/>
                  <a:gd name="GluePoint29Y" fmla="*/ 21 h 60"/>
                  <a:gd name="GluePoint30X" fmla="*/ 65 w 76"/>
                  <a:gd name="GluePoint30Y" fmla="*/ 26 h 60"/>
                  <a:gd name="GluePoint31X" fmla="*/ 57 w 76"/>
                  <a:gd name="GluePoint31Y" fmla="*/ 33 h 60"/>
                  <a:gd name="GluePoint32X" fmla="*/ 55 w 76"/>
                  <a:gd name="GluePoint32Y" fmla="*/ 31 h 60"/>
                  <a:gd name="GluePoint33X" fmla="*/ 49 w 76"/>
                  <a:gd name="GluePoint33Y" fmla="*/ 39 h 60"/>
                  <a:gd name="GluePoint34X" fmla="*/ 44 w 76"/>
                  <a:gd name="GluePoint34Y" fmla="*/ 36 h 60"/>
                  <a:gd name="GluePoint35X" fmla="*/ 41 w 76"/>
                  <a:gd name="GluePoint35Y" fmla="*/ 42 h 60"/>
                  <a:gd name="GluePoint36X" fmla="*/ 30 w 76"/>
                  <a:gd name="GluePoint36Y" fmla="*/ 52 h 60"/>
                  <a:gd name="GluePoint37X" fmla="*/ 32 w 76"/>
                  <a:gd name="GluePoint37Y" fmla="*/ 54 h 60"/>
                  <a:gd name="GluePoint38X" fmla="*/ 30 w 76"/>
                  <a:gd name="GluePoint38Y" fmla="*/ 55 h 60"/>
                  <a:gd name="GluePoint39X" fmla="*/ 27 w 76"/>
                  <a:gd name="GluePoint39Y" fmla="*/ 57 h 60"/>
                  <a:gd name="GluePoint40X" fmla="*/ 20 w 76"/>
                  <a:gd name="GluePoint40Y" fmla="*/ 57 h 60"/>
                  <a:gd name="GluePoint41X" fmla="*/ 19 w 76"/>
                  <a:gd name="GluePoint41Y" fmla="*/ 58 h 60"/>
                  <a:gd name="GluePoint42X" fmla="*/ 14 w 76"/>
                  <a:gd name="GluePoint42Y" fmla="*/ 60 h 60"/>
                  <a:gd name="GluePoint43X" fmla="*/ 13 w 76"/>
                  <a:gd name="GluePoint43Y" fmla="*/ 58 h 60"/>
                  <a:gd name="GluePoint44X" fmla="*/ 9 w 76"/>
                  <a:gd name="GluePoint44Y" fmla="*/ 60 h 60"/>
                  <a:gd name="GluePoint45X" fmla="*/ 6 w 76"/>
                  <a:gd name="GluePoint45Y" fmla="*/ 58 h 60"/>
                  <a:gd name="GluePoint46X" fmla="*/ 5 w 76"/>
                  <a:gd name="GluePoint46Y" fmla="*/ 57 h 60"/>
                  <a:gd name="GluePoint47X" fmla="*/ 6 w 76"/>
                  <a:gd name="GluePoint47Y" fmla="*/ 54 h 60"/>
                  <a:gd name="GluePoint48X" fmla="*/ 1 w 76"/>
                  <a:gd name="GluePoint48Y" fmla="*/ 52 h 60"/>
                  <a:gd name="GluePoint49X" fmla="*/ 0 w 76"/>
                  <a:gd name="GluePoint49Y" fmla="*/ 44 h 60"/>
                  <a:gd name="GluePoint50X" fmla="*/ 1 w 76"/>
                  <a:gd name="GluePoint50Y" fmla="*/ 39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76" h="60">
                    <a:moveTo>
                      <a:pt x="1" y="39"/>
                    </a:moveTo>
                    <a:lnTo>
                      <a:pt x="5" y="39"/>
                    </a:lnTo>
                    <a:lnTo>
                      <a:pt x="13" y="28"/>
                    </a:lnTo>
                    <a:lnTo>
                      <a:pt x="14" y="29"/>
                    </a:lnTo>
                    <a:lnTo>
                      <a:pt x="14" y="31"/>
                    </a:lnTo>
                    <a:lnTo>
                      <a:pt x="16" y="29"/>
                    </a:lnTo>
                    <a:lnTo>
                      <a:pt x="16" y="28"/>
                    </a:lnTo>
                    <a:lnTo>
                      <a:pt x="19" y="25"/>
                    </a:lnTo>
                    <a:lnTo>
                      <a:pt x="24" y="21"/>
                    </a:lnTo>
                    <a:lnTo>
                      <a:pt x="24" y="23"/>
                    </a:lnTo>
                    <a:lnTo>
                      <a:pt x="27" y="21"/>
                    </a:lnTo>
                    <a:lnTo>
                      <a:pt x="33" y="18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43" y="0"/>
                    </a:lnTo>
                    <a:lnTo>
                      <a:pt x="38" y="17"/>
                    </a:lnTo>
                    <a:lnTo>
                      <a:pt x="52" y="17"/>
                    </a:lnTo>
                    <a:lnTo>
                      <a:pt x="49" y="25"/>
                    </a:lnTo>
                    <a:lnTo>
                      <a:pt x="57" y="20"/>
                    </a:lnTo>
                    <a:lnTo>
                      <a:pt x="59" y="21"/>
                    </a:lnTo>
                    <a:lnTo>
                      <a:pt x="62" y="18"/>
                    </a:lnTo>
                    <a:lnTo>
                      <a:pt x="65" y="20"/>
                    </a:lnTo>
                    <a:lnTo>
                      <a:pt x="67" y="20"/>
                    </a:lnTo>
                    <a:lnTo>
                      <a:pt x="67" y="18"/>
                    </a:lnTo>
                    <a:lnTo>
                      <a:pt x="71" y="17"/>
                    </a:lnTo>
                    <a:lnTo>
                      <a:pt x="76" y="18"/>
                    </a:lnTo>
                    <a:lnTo>
                      <a:pt x="76" y="23"/>
                    </a:lnTo>
                    <a:lnTo>
                      <a:pt x="73" y="26"/>
                    </a:lnTo>
                    <a:lnTo>
                      <a:pt x="68" y="21"/>
                    </a:lnTo>
                    <a:lnTo>
                      <a:pt x="65" y="26"/>
                    </a:lnTo>
                    <a:lnTo>
                      <a:pt x="57" y="33"/>
                    </a:lnTo>
                    <a:lnTo>
                      <a:pt x="55" y="31"/>
                    </a:lnTo>
                    <a:lnTo>
                      <a:pt x="49" y="39"/>
                    </a:lnTo>
                    <a:lnTo>
                      <a:pt x="44" y="36"/>
                    </a:lnTo>
                    <a:lnTo>
                      <a:pt x="41" y="42"/>
                    </a:lnTo>
                    <a:lnTo>
                      <a:pt x="30" y="52"/>
                    </a:lnTo>
                    <a:lnTo>
                      <a:pt x="32" y="54"/>
                    </a:lnTo>
                    <a:lnTo>
                      <a:pt x="30" y="55"/>
                    </a:lnTo>
                    <a:lnTo>
                      <a:pt x="27" y="57"/>
                    </a:lnTo>
                    <a:lnTo>
                      <a:pt x="20" y="57"/>
                    </a:lnTo>
                    <a:lnTo>
                      <a:pt x="19" y="58"/>
                    </a:lnTo>
                    <a:lnTo>
                      <a:pt x="14" y="60"/>
                    </a:lnTo>
                    <a:lnTo>
                      <a:pt x="13" y="58"/>
                    </a:lnTo>
                    <a:lnTo>
                      <a:pt x="9" y="60"/>
                    </a:lnTo>
                    <a:lnTo>
                      <a:pt x="6" y="58"/>
                    </a:lnTo>
                    <a:lnTo>
                      <a:pt x="5" y="57"/>
                    </a:lnTo>
                    <a:lnTo>
                      <a:pt x="6" y="54"/>
                    </a:lnTo>
                    <a:lnTo>
                      <a:pt x="1" y="52"/>
                    </a:lnTo>
                    <a:lnTo>
                      <a:pt x="0" y="44"/>
                    </a:lnTo>
                    <a:lnTo>
                      <a:pt x="1" y="3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54" name="Freeform 61"/>
              <p:cNvSpPr/>
              <p:nvPr/>
            </p:nvSpPr>
            <p:spPr>
              <a:xfrm>
                <a:off x="2155680" y="1871640"/>
                <a:ext cx="123480" cy="997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99720"/>
                  <a:gd name="textAreaBottom" fmla="*/ 100080 h 99720"/>
                  <a:gd name="GluePoint1X" fmla="*/ 0 w 78"/>
                  <a:gd name="GluePoint1Y" fmla="*/ 50 h 63"/>
                  <a:gd name="GluePoint2X" fmla="*/ 0 w 78"/>
                  <a:gd name="GluePoint2Y" fmla="*/ 50 h 63"/>
                  <a:gd name="GluePoint3X" fmla="*/ 8 w 78"/>
                  <a:gd name="GluePoint3Y" fmla="*/ 28 h 63"/>
                  <a:gd name="GluePoint4X" fmla="*/ 16 w 78"/>
                  <a:gd name="GluePoint4Y" fmla="*/ 5 h 63"/>
                  <a:gd name="GluePoint5X" fmla="*/ 35 w 78"/>
                  <a:gd name="GluePoint5Y" fmla="*/ 5 h 63"/>
                  <a:gd name="GluePoint6X" fmla="*/ 48 w 78"/>
                  <a:gd name="GluePoint6Y" fmla="*/ 10 h 63"/>
                  <a:gd name="GluePoint7X" fmla="*/ 58 w 78"/>
                  <a:gd name="GluePoint7Y" fmla="*/ 8 h 63"/>
                  <a:gd name="GluePoint8X" fmla="*/ 67 w 78"/>
                  <a:gd name="GluePoint8Y" fmla="*/ 4 h 63"/>
                  <a:gd name="GluePoint9X" fmla="*/ 78 w 78"/>
                  <a:gd name="GluePoint9Y" fmla="*/ 0 h 63"/>
                  <a:gd name="GluePoint10X" fmla="*/ 69 w 78"/>
                  <a:gd name="GluePoint10Y" fmla="*/ 24 h 63"/>
                  <a:gd name="GluePoint11X" fmla="*/ 67 w 78"/>
                  <a:gd name="GluePoint11Y" fmla="*/ 24 h 63"/>
                  <a:gd name="GluePoint12X" fmla="*/ 67 w 78"/>
                  <a:gd name="GluePoint12Y" fmla="*/ 29 h 63"/>
                  <a:gd name="GluePoint13X" fmla="*/ 59 w 78"/>
                  <a:gd name="GluePoint13Y" fmla="*/ 42 h 63"/>
                  <a:gd name="GluePoint14X" fmla="*/ 53 w 78"/>
                  <a:gd name="GluePoint14Y" fmla="*/ 45 h 63"/>
                  <a:gd name="GluePoint15X" fmla="*/ 50 w 78"/>
                  <a:gd name="GluePoint15Y" fmla="*/ 47 h 63"/>
                  <a:gd name="GluePoint16X" fmla="*/ 50 w 78"/>
                  <a:gd name="GluePoint16Y" fmla="*/ 45 h 63"/>
                  <a:gd name="GluePoint17X" fmla="*/ 45 w 78"/>
                  <a:gd name="GluePoint17Y" fmla="*/ 49 h 63"/>
                  <a:gd name="GluePoint18X" fmla="*/ 42 w 78"/>
                  <a:gd name="GluePoint18Y" fmla="*/ 52 h 63"/>
                  <a:gd name="GluePoint19X" fmla="*/ 42 w 78"/>
                  <a:gd name="GluePoint19Y" fmla="*/ 53 h 63"/>
                  <a:gd name="GluePoint20X" fmla="*/ 40 w 78"/>
                  <a:gd name="GluePoint20Y" fmla="*/ 55 h 63"/>
                  <a:gd name="GluePoint21X" fmla="*/ 40 w 78"/>
                  <a:gd name="GluePoint21Y" fmla="*/ 53 h 63"/>
                  <a:gd name="GluePoint22X" fmla="*/ 39 w 78"/>
                  <a:gd name="GluePoint22Y" fmla="*/ 52 h 63"/>
                  <a:gd name="GluePoint23X" fmla="*/ 31 w 78"/>
                  <a:gd name="GluePoint23Y" fmla="*/ 63 h 63"/>
                  <a:gd name="GluePoint24X" fmla="*/ 27 w 78"/>
                  <a:gd name="GluePoint24Y" fmla="*/ 63 h 63"/>
                  <a:gd name="GluePoint25X" fmla="*/ 24 w 78"/>
                  <a:gd name="GluePoint25Y" fmla="*/ 60 h 63"/>
                  <a:gd name="GluePoint26X" fmla="*/ 24 w 78"/>
                  <a:gd name="GluePoint26Y" fmla="*/ 57 h 63"/>
                  <a:gd name="GluePoint27X" fmla="*/ 21 w 78"/>
                  <a:gd name="GluePoint27Y" fmla="*/ 60 h 63"/>
                  <a:gd name="GluePoint28X" fmla="*/ 18 w 78"/>
                  <a:gd name="GluePoint28Y" fmla="*/ 60 h 63"/>
                  <a:gd name="GluePoint29X" fmla="*/ 16 w 78"/>
                  <a:gd name="GluePoint29Y" fmla="*/ 58 h 63"/>
                  <a:gd name="GluePoint30X" fmla="*/ 13 w 78"/>
                  <a:gd name="GluePoint30Y" fmla="*/ 60 h 63"/>
                  <a:gd name="GluePoint31X" fmla="*/ 12 w 78"/>
                  <a:gd name="GluePoint31Y" fmla="*/ 58 h 63"/>
                  <a:gd name="GluePoint32X" fmla="*/ 12 w 78"/>
                  <a:gd name="GluePoint32Y" fmla="*/ 57 h 63"/>
                  <a:gd name="GluePoint33X" fmla="*/ 7 w 78"/>
                  <a:gd name="GluePoint33Y" fmla="*/ 57 h 63"/>
                  <a:gd name="GluePoint34X" fmla="*/ 5 w 78"/>
                  <a:gd name="GluePoint34Y" fmla="*/ 50 h 63"/>
                  <a:gd name="GluePoint35X" fmla="*/ 0 w 78"/>
                  <a:gd name="GluePoint35Y" fmla="*/ 50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78" h="63">
                    <a:moveTo>
                      <a:pt x="0" y="50"/>
                    </a:moveTo>
                    <a:lnTo>
                      <a:pt x="0" y="50"/>
                    </a:lnTo>
                    <a:lnTo>
                      <a:pt x="8" y="28"/>
                    </a:lnTo>
                    <a:lnTo>
                      <a:pt x="16" y="5"/>
                    </a:lnTo>
                    <a:lnTo>
                      <a:pt x="35" y="5"/>
                    </a:lnTo>
                    <a:lnTo>
                      <a:pt x="48" y="10"/>
                    </a:lnTo>
                    <a:lnTo>
                      <a:pt x="58" y="8"/>
                    </a:lnTo>
                    <a:lnTo>
                      <a:pt x="67" y="4"/>
                    </a:lnTo>
                    <a:lnTo>
                      <a:pt x="78" y="0"/>
                    </a:lnTo>
                    <a:lnTo>
                      <a:pt x="69" y="24"/>
                    </a:lnTo>
                    <a:lnTo>
                      <a:pt x="67" y="24"/>
                    </a:lnTo>
                    <a:lnTo>
                      <a:pt x="67" y="29"/>
                    </a:lnTo>
                    <a:lnTo>
                      <a:pt x="59" y="42"/>
                    </a:lnTo>
                    <a:lnTo>
                      <a:pt x="53" y="45"/>
                    </a:lnTo>
                    <a:lnTo>
                      <a:pt x="50" y="47"/>
                    </a:lnTo>
                    <a:lnTo>
                      <a:pt x="50" y="45"/>
                    </a:lnTo>
                    <a:lnTo>
                      <a:pt x="45" y="49"/>
                    </a:lnTo>
                    <a:lnTo>
                      <a:pt x="42" y="52"/>
                    </a:lnTo>
                    <a:lnTo>
                      <a:pt x="42" y="53"/>
                    </a:lnTo>
                    <a:lnTo>
                      <a:pt x="40" y="55"/>
                    </a:lnTo>
                    <a:lnTo>
                      <a:pt x="40" y="53"/>
                    </a:lnTo>
                    <a:lnTo>
                      <a:pt x="39" y="52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4" y="60"/>
                    </a:lnTo>
                    <a:lnTo>
                      <a:pt x="24" y="57"/>
                    </a:lnTo>
                    <a:lnTo>
                      <a:pt x="21" y="60"/>
                    </a:lnTo>
                    <a:lnTo>
                      <a:pt x="18" y="60"/>
                    </a:lnTo>
                    <a:lnTo>
                      <a:pt x="16" y="58"/>
                    </a:lnTo>
                    <a:lnTo>
                      <a:pt x="13" y="60"/>
                    </a:lnTo>
                    <a:lnTo>
                      <a:pt x="12" y="58"/>
                    </a:lnTo>
                    <a:lnTo>
                      <a:pt x="12" y="57"/>
                    </a:lnTo>
                    <a:lnTo>
                      <a:pt x="7" y="57"/>
                    </a:lnTo>
                    <a:lnTo>
                      <a:pt x="5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55" name="Freeform 62"/>
              <p:cNvSpPr/>
              <p:nvPr/>
            </p:nvSpPr>
            <p:spPr>
              <a:xfrm>
                <a:off x="2112840" y="1720800"/>
                <a:ext cx="131400" cy="66240"/>
              </a:xfrm>
              <a:custGeom>
                <a:avLst/>
                <a:gdLst>
                  <a:gd name="textAreaLeft" fmla="*/ 0 w 131400"/>
                  <a:gd name="textAreaRight" fmla="*/ 131760 w 131400"/>
                  <a:gd name="textAreaTop" fmla="*/ 0 h 66240"/>
                  <a:gd name="textAreaBottom" fmla="*/ 66600 h 66240"/>
                  <a:gd name="GluePoint1X" fmla="*/ 0 w 83"/>
                  <a:gd name="GluePoint1Y" fmla="*/ 17 h 42"/>
                  <a:gd name="GluePoint2X" fmla="*/ 16 w 83"/>
                  <a:gd name="GluePoint2Y" fmla="*/ 12 h 42"/>
                  <a:gd name="GluePoint3X" fmla="*/ 32 w 83"/>
                  <a:gd name="GluePoint3Y" fmla="*/ 2 h 42"/>
                  <a:gd name="GluePoint4X" fmla="*/ 42 w 83"/>
                  <a:gd name="GluePoint4Y" fmla="*/ 0 h 42"/>
                  <a:gd name="GluePoint5X" fmla="*/ 42 w 83"/>
                  <a:gd name="GluePoint5Y" fmla="*/ 2 h 42"/>
                  <a:gd name="GluePoint6X" fmla="*/ 29 w 83"/>
                  <a:gd name="GluePoint6Y" fmla="*/ 10 h 42"/>
                  <a:gd name="GluePoint7X" fmla="*/ 27 w 83"/>
                  <a:gd name="GluePoint7Y" fmla="*/ 13 h 42"/>
                  <a:gd name="GluePoint8X" fmla="*/ 31 w 83"/>
                  <a:gd name="GluePoint8Y" fmla="*/ 12 h 42"/>
                  <a:gd name="GluePoint9X" fmla="*/ 35 w 83"/>
                  <a:gd name="GluePoint9Y" fmla="*/ 12 h 42"/>
                  <a:gd name="GluePoint10X" fmla="*/ 39 w 83"/>
                  <a:gd name="GluePoint10Y" fmla="*/ 13 h 42"/>
                  <a:gd name="GluePoint11X" fmla="*/ 42 w 83"/>
                  <a:gd name="GluePoint11Y" fmla="*/ 18 h 42"/>
                  <a:gd name="GluePoint12X" fmla="*/ 50 w 83"/>
                  <a:gd name="GluePoint12Y" fmla="*/ 18 h 42"/>
                  <a:gd name="GluePoint13X" fmla="*/ 59 w 83"/>
                  <a:gd name="GluePoint13Y" fmla="*/ 15 h 42"/>
                  <a:gd name="GluePoint14X" fmla="*/ 73 w 83"/>
                  <a:gd name="GluePoint14Y" fmla="*/ 13 h 42"/>
                  <a:gd name="GluePoint15X" fmla="*/ 73 w 83"/>
                  <a:gd name="GluePoint15Y" fmla="*/ 17 h 42"/>
                  <a:gd name="GluePoint16X" fmla="*/ 75 w 83"/>
                  <a:gd name="GluePoint16Y" fmla="*/ 18 h 42"/>
                  <a:gd name="GluePoint17X" fmla="*/ 80 w 83"/>
                  <a:gd name="GluePoint17Y" fmla="*/ 18 h 42"/>
                  <a:gd name="GluePoint18X" fmla="*/ 81 w 83"/>
                  <a:gd name="GluePoint18Y" fmla="*/ 18 h 42"/>
                  <a:gd name="GluePoint19X" fmla="*/ 81 w 83"/>
                  <a:gd name="GluePoint19Y" fmla="*/ 23 h 42"/>
                  <a:gd name="GluePoint20X" fmla="*/ 83 w 83"/>
                  <a:gd name="GluePoint20Y" fmla="*/ 26 h 42"/>
                  <a:gd name="GluePoint21X" fmla="*/ 77 w 83"/>
                  <a:gd name="GluePoint21Y" fmla="*/ 28 h 42"/>
                  <a:gd name="GluePoint22X" fmla="*/ 75 w 83"/>
                  <a:gd name="GluePoint22Y" fmla="*/ 26 h 42"/>
                  <a:gd name="GluePoint23X" fmla="*/ 73 w 83"/>
                  <a:gd name="GluePoint23Y" fmla="*/ 28 h 42"/>
                  <a:gd name="GluePoint24X" fmla="*/ 72 w 83"/>
                  <a:gd name="GluePoint24Y" fmla="*/ 28 h 42"/>
                  <a:gd name="GluePoint25X" fmla="*/ 66 w 83"/>
                  <a:gd name="GluePoint25Y" fmla="*/ 25 h 42"/>
                  <a:gd name="GluePoint26X" fmla="*/ 51 w 83"/>
                  <a:gd name="GluePoint26Y" fmla="*/ 28 h 42"/>
                  <a:gd name="GluePoint27X" fmla="*/ 45 w 83"/>
                  <a:gd name="GluePoint27Y" fmla="*/ 33 h 42"/>
                  <a:gd name="GluePoint28X" fmla="*/ 46 w 83"/>
                  <a:gd name="GluePoint28Y" fmla="*/ 28 h 42"/>
                  <a:gd name="GluePoint29X" fmla="*/ 42 w 83"/>
                  <a:gd name="GluePoint29Y" fmla="*/ 31 h 42"/>
                  <a:gd name="GluePoint30X" fmla="*/ 27 w 83"/>
                  <a:gd name="GluePoint30Y" fmla="*/ 42 h 42"/>
                  <a:gd name="GluePoint31X" fmla="*/ 26 w 83"/>
                  <a:gd name="GluePoint31Y" fmla="*/ 41 h 42"/>
                  <a:gd name="GluePoint32X" fmla="*/ 29 w 83"/>
                  <a:gd name="GluePoint32Y" fmla="*/ 36 h 42"/>
                  <a:gd name="GluePoint33X" fmla="*/ 26 w 83"/>
                  <a:gd name="GluePoint33Y" fmla="*/ 37 h 42"/>
                  <a:gd name="GluePoint34X" fmla="*/ 29 w 83"/>
                  <a:gd name="GluePoint34Y" fmla="*/ 31 h 42"/>
                  <a:gd name="GluePoint35X" fmla="*/ 26 w 83"/>
                  <a:gd name="GluePoint35Y" fmla="*/ 29 h 42"/>
                  <a:gd name="GluePoint36X" fmla="*/ 26 w 83"/>
                  <a:gd name="GluePoint36Y" fmla="*/ 28 h 42"/>
                  <a:gd name="GluePoint37X" fmla="*/ 2 w 83"/>
                  <a:gd name="GluePoint37Y" fmla="*/ 20 h 42"/>
                  <a:gd name="GluePoint38X" fmla="*/ 2 w 83"/>
                  <a:gd name="GluePoint38Y" fmla="*/ 17 h 42"/>
                  <a:gd name="GluePoint39X" fmla="*/ 0 w 83"/>
                  <a:gd name="GluePoint39Y" fmla="*/ 17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83" h="42">
                    <a:moveTo>
                      <a:pt x="0" y="17"/>
                    </a:moveTo>
                    <a:lnTo>
                      <a:pt x="16" y="12"/>
                    </a:lnTo>
                    <a:lnTo>
                      <a:pt x="32" y="2"/>
                    </a:lnTo>
                    <a:lnTo>
                      <a:pt x="42" y="0"/>
                    </a:lnTo>
                    <a:lnTo>
                      <a:pt x="42" y="2"/>
                    </a:lnTo>
                    <a:lnTo>
                      <a:pt x="29" y="10"/>
                    </a:lnTo>
                    <a:lnTo>
                      <a:pt x="27" y="13"/>
                    </a:lnTo>
                    <a:lnTo>
                      <a:pt x="31" y="12"/>
                    </a:lnTo>
                    <a:lnTo>
                      <a:pt x="35" y="12"/>
                    </a:lnTo>
                    <a:lnTo>
                      <a:pt x="39" y="13"/>
                    </a:lnTo>
                    <a:lnTo>
                      <a:pt x="42" y="18"/>
                    </a:lnTo>
                    <a:lnTo>
                      <a:pt x="50" y="18"/>
                    </a:lnTo>
                    <a:lnTo>
                      <a:pt x="59" y="15"/>
                    </a:lnTo>
                    <a:lnTo>
                      <a:pt x="73" y="13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23"/>
                    </a:lnTo>
                    <a:lnTo>
                      <a:pt x="83" y="26"/>
                    </a:lnTo>
                    <a:lnTo>
                      <a:pt x="77" y="28"/>
                    </a:lnTo>
                    <a:lnTo>
                      <a:pt x="75" y="26"/>
                    </a:lnTo>
                    <a:lnTo>
                      <a:pt x="73" y="28"/>
                    </a:lnTo>
                    <a:lnTo>
                      <a:pt x="72" y="28"/>
                    </a:lnTo>
                    <a:lnTo>
                      <a:pt x="66" y="25"/>
                    </a:lnTo>
                    <a:lnTo>
                      <a:pt x="51" y="28"/>
                    </a:lnTo>
                    <a:lnTo>
                      <a:pt x="45" y="33"/>
                    </a:lnTo>
                    <a:lnTo>
                      <a:pt x="46" y="28"/>
                    </a:lnTo>
                    <a:lnTo>
                      <a:pt x="42" y="31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9" y="36"/>
                    </a:lnTo>
                    <a:lnTo>
                      <a:pt x="26" y="37"/>
                    </a:lnTo>
                    <a:lnTo>
                      <a:pt x="29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56" name="Freeform 63"/>
              <p:cNvSpPr/>
              <p:nvPr/>
            </p:nvSpPr>
            <p:spPr>
              <a:xfrm>
                <a:off x="2133720" y="1770120"/>
                <a:ext cx="115560" cy="10908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09080"/>
                  <a:gd name="textAreaBottom" fmla="*/ 109440 h 109080"/>
                  <a:gd name="GluePoint1X" fmla="*/ 72 w 73"/>
                  <a:gd name="GluePoint1Y" fmla="*/ 45 h 69"/>
                  <a:gd name="GluePoint2X" fmla="*/ 72 w 73"/>
                  <a:gd name="GluePoint2Y" fmla="*/ 43 h 69"/>
                  <a:gd name="GluePoint3X" fmla="*/ 73 w 73"/>
                  <a:gd name="GluePoint3Y" fmla="*/ 32 h 69"/>
                  <a:gd name="GluePoint4X" fmla="*/ 72 w 73"/>
                  <a:gd name="GluePoint4Y" fmla="*/ 29 h 69"/>
                  <a:gd name="GluePoint5X" fmla="*/ 65 w 73"/>
                  <a:gd name="GluePoint5Y" fmla="*/ 31 h 69"/>
                  <a:gd name="GluePoint6X" fmla="*/ 59 w 73"/>
                  <a:gd name="GluePoint6Y" fmla="*/ 35 h 69"/>
                  <a:gd name="GluePoint7X" fmla="*/ 56 w 73"/>
                  <a:gd name="GluePoint7Y" fmla="*/ 35 h 69"/>
                  <a:gd name="GluePoint8X" fmla="*/ 56 w 73"/>
                  <a:gd name="GluePoint8Y" fmla="*/ 34 h 69"/>
                  <a:gd name="GluePoint9X" fmla="*/ 59 w 73"/>
                  <a:gd name="GluePoint9Y" fmla="*/ 31 h 69"/>
                  <a:gd name="GluePoint10X" fmla="*/ 64 w 73"/>
                  <a:gd name="GluePoint10Y" fmla="*/ 27 h 69"/>
                  <a:gd name="GluePoint11X" fmla="*/ 68 w 73"/>
                  <a:gd name="GluePoint11Y" fmla="*/ 23 h 69"/>
                  <a:gd name="GluePoint12X" fmla="*/ 72 w 73"/>
                  <a:gd name="GluePoint12Y" fmla="*/ 11 h 69"/>
                  <a:gd name="GluePoint13X" fmla="*/ 73 w 73"/>
                  <a:gd name="GluePoint13Y" fmla="*/ 11 h 69"/>
                  <a:gd name="GluePoint14X" fmla="*/ 72 w 73"/>
                  <a:gd name="GluePoint14Y" fmla="*/ 8 h 69"/>
                  <a:gd name="GluePoint15X" fmla="*/ 64 w 73"/>
                  <a:gd name="GluePoint15Y" fmla="*/ 2 h 69"/>
                  <a:gd name="GluePoint16X" fmla="*/ 54 w 73"/>
                  <a:gd name="GluePoint16Y" fmla="*/ 0 h 69"/>
                  <a:gd name="GluePoint17X" fmla="*/ 53 w 73"/>
                  <a:gd name="GluePoint17Y" fmla="*/ 3 h 69"/>
                  <a:gd name="GluePoint18X" fmla="*/ 53 w 73"/>
                  <a:gd name="GluePoint18Y" fmla="*/ 5 h 69"/>
                  <a:gd name="GluePoint19X" fmla="*/ 46 w 73"/>
                  <a:gd name="GluePoint19Y" fmla="*/ 8 h 69"/>
                  <a:gd name="GluePoint20X" fmla="*/ 43 w 73"/>
                  <a:gd name="GluePoint20Y" fmla="*/ 13 h 69"/>
                  <a:gd name="GluePoint21X" fmla="*/ 40 w 73"/>
                  <a:gd name="GluePoint21Y" fmla="*/ 14 h 69"/>
                  <a:gd name="GluePoint22X" fmla="*/ 41 w 73"/>
                  <a:gd name="GluePoint22Y" fmla="*/ 10 h 69"/>
                  <a:gd name="GluePoint23X" fmla="*/ 33 w 73"/>
                  <a:gd name="GluePoint23Y" fmla="*/ 14 h 69"/>
                  <a:gd name="GluePoint24X" fmla="*/ 30 w 73"/>
                  <a:gd name="GluePoint24Y" fmla="*/ 18 h 69"/>
                  <a:gd name="GluePoint25X" fmla="*/ 27 w 73"/>
                  <a:gd name="GluePoint25Y" fmla="*/ 26 h 69"/>
                  <a:gd name="GluePoint26X" fmla="*/ 24 w 73"/>
                  <a:gd name="GluePoint26Y" fmla="*/ 26 h 69"/>
                  <a:gd name="GluePoint27X" fmla="*/ 19 w 73"/>
                  <a:gd name="GluePoint27Y" fmla="*/ 35 h 69"/>
                  <a:gd name="GluePoint28X" fmla="*/ 19 w 73"/>
                  <a:gd name="GluePoint28Y" fmla="*/ 43 h 69"/>
                  <a:gd name="GluePoint29X" fmla="*/ 19 w 73"/>
                  <a:gd name="GluePoint29Y" fmla="*/ 45 h 69"/>
                  <a:gd name="GluePoint30X" fmla="*/ 16 w 73"/>
                  <a:gd name="GluePoint30Y" fmla="*/ 53 h 69"/>
                  <a:gd name="GluePoint31X" fmla="*/ 5 w 73"/>
                  <a:gd name="GluePoint31Y" fmla="*/ 66 h 69"/>
                  <a:gd name="GluePoint32X" fmla="*/ 0 w 73"/>
                  <a:gd name="GluePoint32Y" fmla="*/ 69 h 69"/>
                  <a:gd name="GluePoint33X" fmla="*/ 30 w 73"/>
                  <a:gd name="GluePoint33Y" fmla="*/ 69 h 69"/>
                  <a:gd name="GluePoint34X" fmla="*/ 30 w 73"/>
                  <a:gd name="GluePoint34Y" fmla="*/ 69 h 69"/>
                  <a:gd name="GluePoint35X" fmla="*/ 49 w 73"/>
                  <a:gd name="GluePoint35Y" fmla="*/ 69 h 69"/>
                  <a:gd name="GluePoint36X" fmla="*/ 56 w 73"/>
                  <a:gd name="GluePoint36Y" fmla="*/ 64 h 69"/>
                  <a:gd name="GluePoint37X" fmla="*/ 57 w 73"/>
                  <a:gd name="GluePoint37Y" fmla="*/ 61 h 69"/>
                  <a:gd name="GluePoint38X" fmla="*/ 60 w 73"/>
                  <a:gd name="GluePoint38Y" fmla="*/ 58 h 69"/>
                  <a:gd name="GluePoint39X" fmla="*/ 62 w 73"/>
                  <a:gd name="GluePoint39Y" fmla="*/ 55 h 69"/>
                  <a:gd name="GluePoint40X" fmla="*/ 67 w 73"/>
                  <a:gd name="GluePoint40Y" fmla="*/ 53 h 69"/>
                  <a:gd name="GluePoint41X" fmla="*/ 72 w 73"/>
                  <a:gd name="GluePoint41Y" fmla="*/ 45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73" h="69">
                    <a:moveTo>
                      <a:pt x="72" y="45"/>
                    </a:moveTo>
                    <a:lnTo>
                      <a:pt x="72" y="43"/>
                    </a:lnTo>
                    <a:lnTo>
                      <a:pt x="73" y="32"/>
                    </a:lnTo>
                    <a:lnTo>
                      <a:pt x="72" y="29"/>
                    </a:lnTo>
                    <a:lnTo>
                      <a:pt x="65" y="31"/>
                    </a:lnTo>
                    <a:lnTo>
                      <a:pt x="59" y="35"/>
                    </a:lnTo>
                    <a:lnTo>
                      <a:pt x="56" y="35"/>
                    </a:lnTo>
                    <a:lnTo>
                      <a:pt x="56" y="34"/>
                    </a:lnTo>
                    <a:lnTo>
                      <a:pt x="59" y="31"/>
                    </a:lnTo>
                    <a:lnTo>
                      <a:pt x="64" y="27"/>
                    </a:lnTo>
                    <a:lnTo>
                      <a:pt x="68" y="23"/>
                    </a:lnTo>
                    <a:lnTo>
                      <a:pt x="72" y="11"/>
                    </a:lnTo>
                    <a:lnTo>
                      <a:pt x="73" y="11"/>
                    </a:lnTo>
                    <a:lnTo>
                      <a:pt x="72" y="8"/>
                    </a:lnTo>
                    <a:lnTo>
                      <a:pt x="64" y="2"/>
                    </a:lnTo>
                    <a:lnTo>
                      <a:pt x="54" y="0"/>
                    </a:lnTo>
                    <a:lnTo>
                      <a:pt x="53" y="3"/>
                    </a:lnTo>
                    <a:lnTo>
                      <a:pt x="53" y="5"/>
                    </a:lnTo>
                    <a:lnTo>
                      <a:pt x="46" y="8"/>
                    </a:lnTo>
                    <a:lnTo>
                      <a:pt x="43" y="13"/>
                    </a:lnTo>
                    <a:lnTo>
                      <a:pt x="40" y="14"/>
                    </a:lnTo>
                    <a:lnTo>
                      <a:pt x="41" y="10"/>
                    </a:lnTo>
                    <a:lnTo>
                      <a:pt x="33" y="14"/>
                    </a:lnTo>
                    <a:lnTo>
                      <a:pt x="30" y="18"/>
                    </a:lnTo>
                    <a:lnTo>
                      <a:pt x="27" y="26"/>
                    </a:lnTo>
                    <a:lnTo>
                      <a:pt x="24" y="26"/>
                    </a:lnTo>
                    <a:lnTo>
                      <a:pt x="19" y="35"/>
                    </a:lnTo>
                    <a:lnTo>
                      <a:pt x="19" y="43"/>
                    </a:lnTo>
                    <a:lnTo>
                      <a:pt x="19" y="45"/>
                    </a:lnTo>
                    <a:lnTo>
                      <a:pt x="16" y="53"/>
                    </a:lnTo>
                    <a:lnTo>
                      <a:pt x="5" y="66"/>
                    </a:lnTo>
                    <a:lnTo>
                      <a:pt x="0" y="69"/>
                    </a:lnTo>
                    <a:lnTo>
                      <a:pt x="30" y="69"/>
                    </a:lnTo>
                    <a:lnTo>
                      <a:pt x="30" y="69"/>
                    </a:lnTo>
                    <a:lnTo>
                      <a:pt x="49" y="69"/>
                    </a:lnTo>
                    <a:lnTo>
                      <a:pt x="56" y="64"/>
                    </a:lnTo>
                    <a:lnTo>
                      <a:pt x="57" y="61"/>
                    </a:lnTo>
                    <a:lnTo>
                      <a:pt x="60" y="58"/>
                    </a:lnTo>
                    <a:lnTo>
                      <a:pt x="62" y="55"/>
                    </a:lnTo>
                    <a:lnTo>
                      <a:pt x="67" y="53"/>
                    </a:lnTo>
                    <a:lnTo>
                      <a:pt x="72" y="4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57" name="Freeform 64"/>
              <p:cNvSpPr/>
              <p:nvPr/>
            </p:nvSpPr>
            <p:spPr>
              <a:xfrm>
                <a:off x="2151000" y="2060640"/>
                <a:ext cx="102960" cy="90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90000"/>
                  <a:gd name="textAreaBottom" fmla="*/ 90360 h 90000"/>
                  <a:gd name="GluePoint1X" fmla="*/ 24 w 65"/>
                  <a:gd name="GluePoint1Y" fmla="*/ 57 h 57"/>
                  <a:gd name="GluePoint2X" fmla="*/ 24 w 65"/>
                  <a:gd name="GluePoint2Y" fmla="*/ 53 h 57"/>
                  <a:gd name="GluePoint3X" fmla="*/ 29 w 65"/>
                  <a:gd name="GluePoint3Y" fmla="*/ 52 h 57"/>
                  <a:gd name="GluePoint4X" fmla="*/ 29 w 65"/>
                  <a:gd name="GluePoint4Y" fmla="*/ 47 h 57"/>
                  <a:gd name="GluePoint5X" fmla="*/ 38 w 65"/>
                  <a:gd name="GluePoint5Y" fmla="*/ 47 h 57"/>
                  <a:gd name="GluePoint6X" fmla="*/ 54 w 65"/>
                  <a:gd name="GluePoint6Y" fmla="*/ 36 h 57"/>
                  <a:gd name="GluePoint7X" fmla="*/ 54 w 65"/>
                  <a:gd name="GluePoint7Y" fmla="*/ 32 h 57"/>
                  <a:gd name="GluePoint8X" fmla="*/ 65 w 65"/>
                  <a:gd name="GluePoint8Y" fmla="*/ 24 h 57"/>
                  <a:gd name="GluePoint9X" fmla="*/ 54 w 65"/>
                  <a:gd name="GluePoint9Y" fmla="*/ 7 h 57"/>
                  <a:gd name="GluePoint10X" fmla="*/ 38 w 65"/>
                  <a:gd name="GluePoint10Y" fmla="*/ 7 h 57"/>
                  <a:gd name="GluePoint11X" fmla="*/ 38 w 65"/>
                  <a:gd name="GluePoint11Y" fmla="*/ 5 h 57"/>
                  <a:gd name="GluePoint12X" fmla="*/ 37 w 65"/>
                  <a:gd name="GluePoint12Y" fmla="*/ 2 h 57"/>
                  <a:gd name="GluePoint13X" fmla="*/ 35 w 65"/>
                  <a:gd name="GluePoint13Y" fmla="*/ 4 h 57"/>
                  <a:gd name="GluePoint14X" fmla="*/ 35 w 65"/>
                  <a:gd name="GluePoint14Y" fmla="*/ 0 h 57"/>
                  <a:gd name="GluePoint15X" fmla="*/ 16 w 65"/>
                  <a:gd name="GluePoint15Y" fmla="*/ 0 h 57"/>
                  <a:gd name="GluePoint16X" fmla="*/ 5 w 65"/>
                  <a:gd name="GluePoint16Y" fmla="*/ 4 h 57"/>
                  <a:gd name="GluePoint17X" fmla="*/ 0 w 65"/>
                  <a:gd name="GluePoint17Y" fmla="*/ 8 h 57"/>
                  <a:gd name="GluePoint18X" fmla="*/ 3 w 65"/>
                  <a:gd name="GluePoint18Y" fmla="*/ 13 h 57"/>
                  <a:gd name="GluePoint19X" fmla="*/ 7 w 65"/>
                  <a:gd name="GluePoint19Y" fmla="*/ 13 h 57"/>
                  <a:gd name="GluePoint20X" fmla="*/ 8 w 65"/>
                  <a:gd name="GluePoint20Y" fmla="*/ 23 h 57"/>
                  <a:gd name="GluePoint21X" fmla="*/ 15 w 65"/>
                  <a:gd name="GluePoint21Y" fmla="*/ 31 h 57"/>
                  <a:gd name="GluePoint22X" fmla="*/ 15 w 65"/>
                  <a:gd name="GluePoint22Y" fmla="*/ 32 h 57"/>
                  <a:gd name="GluePoint23X" fmla="*/ 16 w 65"/>
                  <a:gd name="GluePoint23Y" fmla="*/ 36 h 57"/>
                  <a:gd name="GluePoint24X" fmla="*/ 19 w 65"/>
                  <a:gd name="GluePoint24Y" fmla="*/ 39 h 57"/>
                  <a:gd name="GluePoint25X" fmla="*/ 19 w 65"/>
                  <a:gd name="GluePoint25Y" fmla="*/ 45 h 57"/>
                  <a:gd name="GluePoint26X" fmla="*/ 21 w 65"/>
                  <a:gd name="GluePoint26Y" fmla="*/ 47 h 57"/>
                  <a:gd name="GluePoint27X" fmla="*/ 21 w 65"/>
                  <a:gd name="GluePoint27Y" fmla="*/ 50 h 57"/>
                  <a:gd name="GluePoint28X" fmla="*/ 21 w 65"/>
                  <a:gd name="GluePoint28Y" fmla="*/ 55 h 57"/>
                  <a:gd name="GluePoint29X" fmla="*/ 24 w 65"/>
                  <a:gd name="GluePoint29Y" fmla="*/ 57 h 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65" h="57">
                    <a:moveTo>
                      <a:pt x="24" y="57"/>
                    </a:moveTo>
                    <a:lnTo>
                      <a:pt x="24" y="53"/>
                    </a:lnTo>
                    <a:lnTo>
                      <a:pt x="29" y="52"/>
                    </a:lnTo>
                    <a:lnTo>
                      <a:pt x="29" y="47"/>
                    </a:lnTo>
                    <a:lnTo>
                      <a:pt x="38" y="47"/>
                    </a:lnTo>
                    <a:lnTo>
                      <a:pt x="54" y="36"/>
                    </a:lnTo>
                    <a:lnTo>
                      <a:pt x="54" y="32"/>
                    </a:lnTo>
                    <a:lnTo>
                      <a:pt x="65" y="24"/>
                    </a:lnTo>
                    <a:lnTo>
                      <a:pt x="54" y="7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37" y="2"/>
                    </a:lnTo>
                    <a:lnTo>
                      <a:pt x="35" y="4"/>
                    </a:lnTo>
                    <a:lnTo>
                      <a:pt x="35" y="0"/>
                    </a:lnTo>
                    <a:lnTo>
                      <a:pt x="16" y="0"/>
                    </a:lnTo>
                    <a:lnTo>
                      <a:pt x="5" y="4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7" y="13"/>
                    </a:lnTo>
                    <a:lnTo>
                      <a:pt x="8" y="23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6" y="36"/>
                    </a:lnTo>
                    <a:lnTo>
                      <a:pt x="19" y="39"/>
                    </a:lnTo>
                    <a:lnTo>
                      <a:pt x="19" y="45"/>
                    </a:lnTo>
                    <a:lnTo>
                      <a:pt x="21" y="47"/>
                    </a:lnTo>
                    <a:lnTo>
                      <a:pt x="21" y="50"/>
                    </a:lnTo>
                    <a:lnTo>
                      <a:pt x="21" y="55"/>
                    </a:lnTo>
                    <a:lnTo>
                      <a:pt x="24" y="5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5000" bIns="45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58" name="Freeform 65"/>
              <p:cNvSpPr/>
              <p:nvPr/>
            </p:nvSpPr>
            <p:spPr>
              <a:xfrm>
                <a:off x="2355840" y="1930320"/>
                <a:ext cx="17280" cy="41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41040"/>
                  <a:gd name="textAreaBottom" fmla="*/ 41400 h 41040"/>
                  <a:gd name="GluePoint1X" fmla="*/ 5 w 11"/>
                  <a:gd name="GluePoint1Y" fmla="*/ 4 h 26"/>
                  <a:gd name="GluePoint2X" fmla="*/ 8 w 11"/>
                  <a:gd name="GluePoint2Y" fmla="*/ 0 h 26"/>
                  <a:gd name="GluePoint3X" fmla="*/ 11 w 11"/>
                  <a:gd name="GluePoint3Y" fmla="*/ 2 h 26"/>
                  <a:gd name="GluePoint4X" fmla="*/ 8 w 11"/>
                  <a:gd name="GluePoint4Y" fmla="*/ 5 h 26"/>
                  <a:gd name="GluePoint5X" fmla="*/ 8 w 11"/>
                  <a:gd name="GluePoint5Y" fmla="*/ 8 h 26"/>
                  <a:gd name="GluePoint6X" fmla="*/ 11 w 11"/>
                  <a:gd name="GluePoint6Y" fmla="*/ 20 h 26"/>
                  <a:gd name="GluePoint7X" fmla="*/ 11 w 11"/>
                  <a:gd name="GluePoint7Y" fmla="*/ 24 h 26"/>
                  <a:gd name="GluePoint8X" fmla="*/ 9 w 11"/>
                  <a:gd name="GluePoint8Y" fmla="*/ 26 h 26"/>
                  <a:gd name="GluePoint9X" fmla="*/ 0 w 11"/>
                  <a:gd name="GluePoint9Y" fmla="*/ 24 h 26"/>
                  <a:gd name="GluePoint10X" fmla="*/ 5 w 11"/>
                  <a:gd name="GluePoint10Y" fmla="*/ 4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6">
                    <a:moveTo>
                      <a:pt x="5" y="4"/>
                    </a:moveTo>
                    <a:lnTo>
                      <a:pt x="8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11" y="20"/>
                    </a:lnTo>
                    <a:lnTo>
                      <a:pt x="11" y="24"/>
                    </a:lnTo>
                    <a:lnTo>
                      <a:pt x="9" y="26"/>
                    </a:lnTo>
                    <a:lnTo>
                      <a:pt x="0" y="24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59" name="Freeform 66"/>
              <p:cNvSpPr/>
              <p:nvPr/>
            </p:nvSpPr>
            <p:spPr>
              <a:xfrm>
                <a:off x="2340000" y="1981080"/>
                <a:ext cx="23400" cy="26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6640"/>
                  <a:gd name="textAreaBottom" fmla="*/ 27000 h 26640"/>
                  <a:gd name="GluePoint1X" fmla="*/ 7 w 15"/>
                  <a:gd name="GluePoint1Y" fmla="*/ 2 h 17"/>
                  <a:gd name="GluePoint2X" fmla="*/ 8 w 15"/>
                  <a:gd name="GluePoint2Y" fmla="*/ 2 h 17"/>
                  <a:gd name="GluePoint3X" fmla="*/ 8 w 15"/>
                  <a:gd name="GluePoint3Y" fmla="*/ 4 h 17"/>
                  <a:gd name="GluePoint4X" fmla="*/ 2 w 15"/>
                  <a:gd name="GluePoint4Y" fmla="*/ 10 h 17"/>
                  <a:gd name="GluePoint5X" fmla="*/ 0 w 15"/>
                  <a:gd name="GluePoint5Y" fmla="*/ 17 h 17"/>
                  <a:gd name="GluePoint6X" fmla="*/ 5 w 15"/>
                  <a:gd name="GluePoint6Y" fmla="*/ 15 h 17"/>
                  <a:gd name="GluePoint7X" fmla="*/ 8 w 15"/>
                  <a:gd name="GluePoint7Y" fmla="*/ 9 h 17"/>
                  <a:gd name="GluePoint8X" fmla="*/ 15 w 15"/>
                  <a:gd name="GluePoint8Y" fmla="*/ 0 h 17"/>
                  <a:gd name="GluePoint9X" fmla="*/ 7 w 15"/>
                  <a:gd name="GluePoint9Y" fmla="*/ 2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17">
                    <a:moveTo>
                      <a:pt x="7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5" y="15"/>
                    </a:lnTo>
                    <a:lnTo>
                      <a:pt x="8" y="9"/>
                    </a:lnTo>
                    <a:lnTo>
                      <a:pt x="1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60" name="Freeform 67"/>
              <p:cNvSpPr/>
              <p:nvPr/>
            </p:nvSpPr>
            <p:spPr>
              <a:xfrm>
                <a:off x="744480" y="1114560"/>
                <a:ext cx="847440" cy="407520"/>
              </a:xfrm>
              <a:custGeom>
                <a:avLst/>
                <a:gdLst>
                  <a:gd name="textAreaLeft" fmla="*/ 0 w 847440"/>
                  <a:gd name="textAreaRight" fmla="*/ 847800 w 847440"/>
                  <a:gd name="textAreaTop" fmla="*/ 0 h 407520"/>
                  <a:gd name="textAreaBottom" fmla="*/ 407880 h 407520"/>
                  <a:gd name="GluePoint1X" fmla="*/ 378 w 534"/>
                  <a:gd name="GluePoint1Y" fmla="*/ 169 h 257"/>
                  <a:gd name="GluePoint2X" fmla="*/ 419 w 534"/>
                  <a:gd name="GluePoint2Y" fmla="*/ 122 h 257"/>
                  <a:gd name="GluePoint3X" fmla="*/ 492 w 534"/>
                  <a:gd name="GluePoint3Y" fmla="*/ 58 h 257"/>
                  <a:gd name="GluePoint4X" fmla="*/ 518 w 534"/>
                  <a:gd name="GluePoint4Y" fmla="*/ 17 h 257"/>
                  <a:gd name="GluePoint5X" fmla="*/ 457 w 534"/>
                  <a:gd name="GluePoint5Y" fmla="*/ 13 h 257"/>
                  <a:gd name="GluePoint6X" fmla="*/ 429 w 534"/>
                  <a:gd name="GluePoint6Y" fmla="*/ 9 h 257"/>
                  <a:gd name="GluePoint7X" fmla="*/ 407 w 534"/>
                  <a:gd name="GluePoint7Y" fmla="*/ 6 h 257"/>
                  <a:gd name="GluePoint8X" fmla="*/ 395 w 534"/>
                  <a:gd name="GluePoint8Y" fmla="*/ 8 h 257"/>
                  <a:gd name="GluePoint9X" fmla="*/ 387 w 534"/>
                  <a:gd name="GluePoint9Y" fmla="*/ 1 h 257"/>
                  <a:gd name="GluePoint10X" fmla="*/ 351 w 534"/>
                  <a:gd name="GluePoint10Y" fmla="*/ 8 h 257"/>
                  <a:gd name="GluePoint11X" fmla="*/ 337 w 534"/>
                  <a:gd name="GluePoint11Y" fmla="*/ 14 h 257"/>
                  <a:gd name="GluePoint12X" fmla="*/ 306 w 534"/>
                  <a:gd name="GluePoint12Y" fmla="*/ 17 h 257"/>
                  <a:gd name="GluePoint13X" fmla="*/ 264 w 534"/>
                  <a:gd name="GluePoint13Y" fmla="*/ 33 h 257"/>
                  <a:gd name="GluePoint14X" fmla="*/ 229 w 534"/>
                  <a:gd name="GluePoint14Y" fmla="*/ 62 h 257"/>
                  <a:gd name="GluePoint15X" fmla="*/ 251 w 534"/>
                  <a:gd name="GluePoint15Y" fmla="*/ 64 h 257"/>
                  <a:gd name="GluePoint16X" fmla="*/ 265 w 534"/>
                  <a:gd name="GluePoint16Y" fmla="*/ 70 h 257"/>
                  <a:gd name="GluePoint17X" fmla="*/ 233 w 534"/>
                  <a:gd name="GluePoint17Y" fmla="*/ 75 h 257"/>
                  <a:gd name="GluePoint18X" fmla="*/ 225 w 534"/>
                  <a:gd name="GluePoint18Y" fmla="*/ 79 h 257"/>
                  <a:gd name="GluePoint19X" fmla="*/ 187 w 534"/>
                  <a:gd name="GluePoint19Y" fmla="*/ 75 h 257"/>
                  <a:gd name="GluePoint20X" fmla="*/ 151 w 534"/>
                  <a:gd name="GluePoint20Y" fmla="*/ 88 h 257"/>
                  <a:gd name="GluePoint21X" fmla="*/ 148 w 534"/>
                  <a:gd name="GluePoint21Y" fmla="*/ 101 h 257"/>
                  <a:gd name="GluePoint22X" fmla="*/ 186 w 534"/>
                  <a:gd name="GluePoint22Y" fmla="*/ 103 h 257"/>
                  <a:gd name="GluePoint23X" fmla="*/ 208 w 534"/>
                  <a:gd name="GluePoint23Y" fmla="*/ 103 h 257"/>
                  <a:gd name="GluePoint24X" fmla="*/ 171 w 534"/>
                  <a:gd name="GluePoint24Y" fmla="*/ 120 h 257"/>
                  <a:gd name="GluePoint25X" fmla="*/ 135 w 534"/>
                  <a:gd name="GluePoint25Y" fmla="*/ 130 h 257"/>
                  <a:gd name="GluePoint26X" fmla="*/ 89 w 534"/>
                  <a:gd name="GluePoint26Y" fmla="*/ 148 h 257"/>
                  <a:gd name="GluePoint27X" fmla="*/ 94 w 534"/>
                  <a:gd name="GluePoint27Y" fmla="*/ 151 h 257"/>
                  <a:gd name="GluePoint28X" fmla="*/ 94 w 534"/>
                  <a:gd name="GluePoint28Y" fmla="*/ 161 h 257"/>
                  <a:gd name="GluePoint29X" fmla="*/ 83 w 534"/>
                  <a:gd name="GluePoint29Y" fmla="*/ 173 h 257"/>
                  <a:gd name="GluePoint30X" fmla="*/ 130 w 534"/>
                  <a:gd name="GluePoint30Y" fmla="*/ 161 h 257"/>
                  <a:gd name="GluePoint31X" fmla="*/ 90 w 534"/>
                  <a:gd name="GluePoint31Y" fmla="*/ 191 h 257"/>
                  <a:gd name="GluePoint32X" fmla="*/ 111 w 534"/>
                  <a:gd name="GluePoint32Y" fmla="*/ 193 h 257"/>
                  <a:gd name="GluePoint33X" fmla="*/ 129 w 534"/>
                  <a:gd name="GluePoint33Y" fmla="*/ 193 h 257"/>
                  <a:gd name="GluePoint34X" fmla="*/ 135 w 534"/>
                  <a:gd name="GluePoint34Y" fmla="*/ 201 h 257"/>
                  <a:gd name="GluePoint35X" fmla="*/ 89 w 534"/>
                  <a:gd name="GluePoint35Y" fmla="*/ 225 h 257"/>
                  <a:gd name="GluePoint36X" fmla="*/ 44 w 534"/>
                  <a:gd name="GluePoint36Y" fmla="*/ 238 h 257"/>
                  <a:gd name="GluePoint37X" fmla="*/ 5 w 534"/>
                  <a:gd name="GluePoint37Y" fmla="*/ 252 h 257"/>
                  <a:gd name="GluePoint38X" fmla="*/ 36 w 534"/>
                  <a:gd name="GluePoint38Y" fmla="*/ 244 h 257"/>
                  <a:gd name="GluePoint39X" fmla="*/ 57 w 534"/>
                  <a:gd name="GluePoint39Y" fmla="*/ 246 h 257"/>
                  <a:gd name="GluePoint40X" fmla="*/ 95 w 534"/>
                  <a:gd name="GluePoint40Y" fmla="*/ 230 h 257"/>
                  <a:gd name="GluePoint41X" fmla="*/ 124 w 534"/>
                  <a:gd name="GluePoint41Y" fmla="*/ 220 h 257"/>
                  <a:gd name="GluePoint42X" fmla="*/ 157 w 534"/>
                  <a:gd name="GluePoint42Y" fmla="*/ 206 h 257"/>
                  <a:gd name="GluePoint43X" fmla="*/ 192 w 534"/>
                  <a:gd name="GluePoint43Y" fmla="*/ 189 h 257"/>
                  <a:gd name="GluePoint44X" fmla="*/ 214 w 534"/>
                  <a:gd name="GluePoint44Y" fmla="*/ 177 h 257"/>
                  <a:gd name="GluePoint45X" fmla="*/ 249 w 534"/>
                  <a:gd name="GluePoint45Y" fmla="*/ 159 h 257"/>
                  <a:gd name="GluePoint46X" fmla="*/ 275 w 534"/>
                  <a:gd name="GluePoint46Y" fmla="*/ 149 h 257"/>
                  <a:gd name="GluePoint47X" fmla="*/ 283 w 534"/>
                  <a:gd name="GluePoint47Y" fmla="*/ 159 h 257"/>
                  <a:gd name="GluePoint48X" fmla="*/ 229 w 534"/>
                  <a:gd name="GluePoint48Y" fmla="*/ 177 h 257"/>
                  <a:gd name="GluePoint49X" fmla="*/ 218 w 534"/>
                  <a:gd name="GluePoint49Y" fmla="*/ 185 h 257"/>
                  <a:gd name="GluePoint50X" fmla="*/ 238 w 534"/>
                  <a:gd name="GluePoint50Y" fmla="*/ 183 h 257"/>
                  <a:gd name="GluePoint51X" fmla="*/ 273 w 534"/>
                  <a:gd name="GluePoint51Y" fmla="*/ 173 h 257"/>
                  <a:gd name="GluePoint52X" fmla="*/ 281 w 534"/>
                  <a:gd name="GluePoint52Y" fmla="*/ 164 h 257"/>
                  <a:gd name="GluePoint53X" fmla="*/ 295 w 534"/>
                  <a:gd name="GluePoint53Y" fmla="*/ 156 h 257"/>
                  <a:gd name="GluePoint54X" fmla="*/ 300 w 534"/>
                  <a:gd name="GluePoint54Y" fmla="*/ 157 h 257"/>
                  <a:gd name="GluePoint55X" fmla="*/ 318 w 534"/>
                  <a:gd name="GluePoint55Y" fmla="*/ 162 h 257"/>
                  <a:gd name="GluePoint56X" fmla="*/ 343 w 534"/>
                  <a:gd name="GluePoint56Y" fmla="*/ 172 h 257"/>
                  <a:gd name="GluePoint57X" fmla="*/ 375 w 534"/>
                  <a:gd name="GluePoint57Y" fmla="*/ 177 h 257"/>
                  <a:gd name="GluePoint58X" fmla="*/ 376 w 534"/>
                  <a:gd name="GluePoint58Y" fmla="*/ 180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</a:cxnLst>
                <a:rect l="textAreaLeft" t="textAreaTop" r="textAreaRight" b="textAreaBottom"/>
                <a:pathLst>
                  <a:path w="534" h="257">
                    <a:moveTo>
                      <a:pt x="391" y="183"/>
                    </a:moveTo>
                    <a:lnTo>
                      <a:pt x="389" y="173"/>
                    </a:lnTo>
                    <a:lnTo>
                      <a:pt x="389" y="173"/>
                    </a:lnTo>
                    <a:lnTo>
                      <a:pt x="394" y="169"/>
                    </a:lnTo>
                    <a:lnTo>
                      <a:pt x="386" y="169"/>
                    </a:lnTo>
                    <a:lnTo>
                      <a:pt x="381" y="170"/>
                    </a:lnTo>
                    <a:lnTo>
                      <a:pt x="378" y="169"/>
                    </a:lnTo>
                    <a:lnTo>
                      <a:pt x="373" y="170"/>
                    </a:lnTo>
                    <a:lnTo>
                      <a:pt x="370" y="169"/>
                    </a:lnTo>
                    <a:lnTo>
                      <a:pt x="381" y="159"/>
                    </a:lnTo>
                    <a:lnTo>
                      <a:pt x="391" y="149"/>
                    </a:lnTo>
                    <a:lnTo>
                      <a:pt x="400" y="141"/>
                    </a:lnTo>
                    <a:lnTo>
                      <a:pt x="410" y="132"/>
                    </a:lnTo>
                    <a:lnTo>
                      <a:pt x="419" y="122"/>
                    </a:lnTo>
                    <a:lnTo>
                      <a:pt x="430" y="112"/>
                    </a:lnTo>
                    <a:lnTo>
                      <a:pt x="440" y="104"/>
                    </a:lnTo>
                    <a:lnTo>
                      <a:pt x="451" y="95"/>
                    </a:lnTo>
                    <a:lnTo>
                      <a:pt x="461" y="85"/>
                    </a:lnTo>
                    <a:lnTo>
                      <a:pt x="470" y="77"/>
                    </a:lnTo>
                    <a:lnTo>
                      <a:pt x="481" y="67"/>
                    </a:lnTo>
                    <a:lnTo>
                      <a:pt x="492" y="58"/>
                    </a:lnTo>
                    <a:lnTo>
                      <a:pt x="502" y="50"/>
                    </a:lnTo>
                    <a:lnTo>
                      <a:pt x="513" y="40"/>
                    </a:lnTo>
                    <a:lnTo>
                      <a:pt x="522" y="32"/>
                    </a:lnTo>
                    <a:lnTo>
                      <a:pt x="534" y="24"/>
                    </a:lnTo>
                    <a:lnTo>
                      <a:pt x="532" y="22"/>
                    </a:lnTo>
                    <a:lnTo>
                      <a:pt x="529" y="24"/>
                    </a:lnTo>
                    <a:lnTo>
                      <a:pt x="518" y="17"/>
                    </a:lnTo>
                    <a:lnTo>
                      <a:pt x="515" y="17"/>
                    </a:lnTo>
                    <a:lnTo>
                      <a:pt x="511" y="19"/>
                    </a:lnTo>
                    <a:lnTo>
                      <a:pt x="510" y="17"/>
                    </a:lnTo>
                    <a:lnTo>
                      <a:pt x="491" y="19"/>
                    </a:lnTo>
                    <a:lnTo>
                      <a:pt x="488" y="16"/>
                    </a:lnTo>
                    <a:lnTo>
                      <a:pt x="476" y="17"/>
                    </a:lnTo>
                    <a:lnTo>
                      <a:pt x="457" y="13"/>
                    </a:lnTo>
                    <a:lnTo>
                      <a:pt x="445" y="13"/>
                    </a:lnTo>
                    <a:lnTo>
                      <a:pt x="446" y="13"/>
                    </a:lnTo>
                    <a:lnTo>
                      <a:pt x="446" y="11"/>
                    </a:lnTo>
                    <a:lnTo>
                      <a:pt x="430" y="13"/>
                    </a:lnTo>
                    <a:lnTo>
                      <a:pt x="434" y="11"/>
                    </a:lnTo>
                    <a:lnTo>
                      <a:pt x="430" y="11"/>
                    </a:lnTo>
                    <a:lnTo>
                      <a:pt x="429" y="9"/>
                    </a:lnTo>
                    <a:lnTo>
                      <a:pt x="434" y="8"/>
                    </a:lnTo>
                    <a:lnTo>
                      <a:pt x="427" y="6"/>
                    </a:lnTo>
                    <a:lnTo>
                      <a:pt x="426" y="8"/>
                    </a:lnTo>
                    <a:lnTo>
                      <a:pt x="424" y="8"/>
                    </a:lnTo>
                    <a:lnTo>
                      <a:pt x="424" y="6"/>
                    </a:lnTo>
                    <a:lnTo>
                      <a:pt x="410" y="8"/>
                    </a:lnTo>
                    <a:lnTo>
                      <a:pt x="407" y="6"/>
                    </a:lnTo>
                    <a:lnTo>
                      <a:pt x="408" y="6"/>
                    </a:lnTo>
                    <a:lnTo>
                      <a:pt x="410" y="3"/>
                    </a:lnTo>
                    <a:lnTo>
                      <a:pt x="407" y="3"/>
                    </a:lnTo>
                    <a:lnTo>
                      <a:pt x="400" y="5"/>
                    </a:lnTo>
                    <a:lnTo>
                      <a:pt x="399" y="6"/>
                    </a:lnTo>
                    <a:lnTo>
                      <a:pt x="397" y="8"/>
                    </a:lnTo>
                    <a:lnTo>
                      <a:pt x="395" y="8"/>
                    </a:lnTo>
                    <a:lnTo>
                      <a:pt x="395" y="6"/>
                    </a:lnTo>
                    <a:lnTo>
                      <a:pt x="387" y="6"/>
                    </a:lnTo>
                    <a:lnTo>
                      <a:pt x="391" y="5"/>
                    </a:lnTo>
                    <a:lnTo>
                      <a:pt x="400" y="3"/>
                    </a:lnTo>
                    <a:lnTo>
                      <a:pt x="402" y="3"/>
                    </a:lnTo>
                    <a:lnTo>
                      <a:pt x="394" y="0"/>
                    </a:lnTo>
                    <a:lnTo>
                      <a:pt x="387" y="1"/>
                    </a:lnTo>
                    <a:lnTo>
                      <a:pt x="387" y="3"/>
                    </a:lnTo>
                    <a:lnTo>
                      <a:pt x="370" y="6"/>
                    </a:lnTo>
                    <a:lnTo>
                      <a:pt x="356" y="8"/>
                    </a:lnTo>
                    <a:lnTo>
                      <a:pt x="356" y="8"/>
                    </a:lnTo>
                    <a:lnTo>
                      <a:pt x="354" y="8"/>
                    </a:lnTo>
                    <a:lnTo>
                      <a:pt x="353" y="9"/>
                    </a:lnTo>
                    <a:lnTo>
                      <a:pt x="351" y="8"/>
                    </a:lnTo>
                    <a:lnTo>
                      <a:pt x="360" y="6"/>
                    </a:lnTo>
                    <a:lnTo>
                      <a:pt x="346" y="8"/>
                    </a:lnTo>
                    <a:lnTo>
                      <a:pt x="343" y="9"/>
                    </a:lnTo>
                    <a:lnTo>
                      <a:pt x="346" y="11"/>
                    </a:lnTo>
                    <a:lnTo>
                      <a:pt x="341" y="13"/>
                    </a:lnTo>
                    <a:lnTo>
                      <a:pt x="335" y="16"/>
                    </a:lnTo>
                    <a:lnTo>
                      <a:pt x="337" y="14"/>
                    </a:lnTo>
                    <a:lnTo>
                      <a:pt x="335" y="14"/>
                    </a:lnTo>
                    <a:lnTo>
                      <a:pt x="340" y="11"/>
                    </a:lnTo>
                    <a:lnTo>
                      <a:pt x="340" y="11"/>
                    </a:lnTo>
                    <a:lnTo>
                      <a:pt x="311" y="17"/>
                    </a:lnTo>
                    <a:lnTo>
                      <a:pt x="316" y="16"/>
                    </a:lnTo>
                    <a:lnTo>
                      <a:pt x="314" y="14"/>
                    </a:lnTo>
                    <a:lnTo>
                      <a:pt x="306" y="17"/>
                    </a:lnTo>
                    <a:lnTo>
                      <a:pt x="303" y="19"/>
                    </a:lnTo>
                    <a:lnTo>
                      <a:pt x="294" y="22"/>
                    </a:lnTo>
                    <a:lnTo>
                      <a:pt x="291" y="22"/>
                    </a:lnTo>
                    <a:lnTo>
                      <a:pt x="283" y="29"/>
                    </a:lnTo>
                    <a:lnTo>
                      <a:pt x="283" y="27"/>
                    </a:lnTo>
                    <a:lnTo>
                      <a:pt x="272" y="32"/>
                    </a:lnTo>
                    <a:lnTo>
                      <a:pt x="264" y="33"/>
                    </a:lnTo>
                    <a:lnTo>
                      <a:pt x="237" y="35"/>
                    </a:lnTo>
                    <a:lnTo>
                      <a:pt x="229" y="42"/>
                    </a:lnTo>
                    <a:lnTo>
                      <a:pt x="230" y="42"/>
                    </a:lnTo>
                    <a:lnTo>
                      <a:pt x="219" y="43"/>
                    </a:lnTo>
                    <a:lnTo>
                      <a:pt x="233" y="53"/>
                    </a:lnTo>
                    <a:lnTo>
                      <a:pt x="233" y="56"/>
                    </a:lnTo>
                    <a:lnTo>
                      <a:pt x="229" y="62"/>
                    </a:lnTo>
                    <a:lnTo>
                      <a:pt x="235" y="64"/>
                    </a:lnTo>
                    <a:lnTo>
                      <a:pt x="238" y="62"/>
                    </a:lnTo>
                    <a:lnTo>
                      <a:pt x="243" y="62"/>
                    </a:lnTo>
                    <a:lnTo>
                      <a:pt x="238" y="64"/>
                    </a:lnTo>
                    <a:lnTo>
                      <a:pt x="240" y="64"/>
                    </a:lnTo>
                    <a:lnTo>
                      <a:pt x="249" y="64"/>
                    </a:lnTo>
                    <a:lnTo>
                      <a:pt x="251" y="64"/>
                    </a:lnTo>
                    <a:lnTo>
                      <a:pt x="243" y="67"/>
                    </a:lnTo>
                    <a:lnTo>
                      <a:pt x="245" y="70"/>
                    </a:lnTo>
                    <a:lnTo>
                      <a:pt x="248" y="69"/>
                    </a:lnTo>
                    <a:lnTo>
                      <a:pt x="246" y="70"/>
                    </a:lnTo>
                    <a:lnTo>
                      <a:pt x="254" y="70"/>
                    </a:lnTo>
                    <a:lnTo>
                      <a:pt x="267" y="69"/>
                    </a:lnTo>
                    <a:lnTo>
                      <a:pt x="265" y="70"/>
                    </a:lnTo>
                    <a:lnTo>
                      <a:pt x="248" y="74"/>
                    </a:lnTo>
                    <a:lnTo>
                      <a:pt x="246" y="70"/>
                    </a:lnTo>
                    <a:lnTo>
                      <a:pt x="238" y="72"/>
                    </a:lnTo>
                    <a:lnTo>
                      <a:pt x="238" y="69"/>
                    </a:lnTo>
                    <a:lnTo>
                      <a:pt x="237" y="72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7" y="72"/>
                    </a:lnTo>
                    <a:lnTo>
                      <a:pt x="243" y="75"/>
                    </a:lnTo>
                    <a:lnTo>
                      <a:pt x="238" y="77"/>
                    </a:lnTo>
                    <a:lnTo>
                      <a:pt x="240" y="75"/>
                    </a:lnTo>
                    <a:lnTo>
                      <a:pt x="237" y="75"/>
                    </a:lnTo>
                    <a:lnTo>
                      <a:pt x="227" y="80"/>
                    </a:lnTo>
                    <a:lnTo>
                      <a:pt x="225" y="79"/>
                    </a:lnTo>
                    <a:lnTo>
                      <a:pt x="208" y="79"/>
                    </a:lnTo>
                    <a:lnTo>
                      <a:pt x="205" y="75"/>
                    </a:lnTo>
                    <a:lnTo>
                      <a:pt x="211" y="74"/>
                    </a:lnTo>
                    <a:lnTo>
                      <a:pt x="216" y="70"/>
                    </a:lnTo>
                    <a:lnTo>
                      <a:pt x="219" y="70"/>
                    </a:lnTo>
                    <a:lnTo>
                      <a:pt x="206" y="70"/>
                    </a:lnTo>
                    <a:lnTo>
                      <a:pt x="187" y="75"/>
                    </a:lnTo>
                    <a:lnTo>
                      <a:pt x="187" y="77"/>
                    </a:lnTo>
                    <a:lnTo>
                      <a:pt x="179" y="77"/>
                    </a:lnTo>
                    <a:lnTo>
                      <a:pt x="165" y="80"/>
                    </a:lnTo>
                    <a:lnTo>
                      <a:pt x="159" y="82"/>
                    </a:lnTo>
                    <a:lnTo>
                      <a:pt x="157" y="83"/>
                    </a:lnTo>
                    <a:lnTo>
                      <a:pt x="148" y="83"/>
                    </a:lnTo>
                    <a:lnTo>
                      <a:pt x="151" y="88"/>
                    </a:lnTo>
                    <a:lnTo>
                      <a:pt x="162" y="90"/>
                    </a:lnTo>
                    <a:lnTo>
                      <a:pt x="154" y="93"/>
                    </a:lnTo>
                    <a:lnTo>
                      <a:pt x="154" y="90"/>
                    </a:lnTo>
                    <a:lnTo>
                      <a:pt x="152" y="91"/>
                    </a:lnTo>
                    <a:lnTo>
                      <a:pt x="151" y="96"/>
                    </a:lnTo>
                    <a:lnTo>
                      <a:pt x="148" y="99"/>
                    </a:lnTo>
                    <a:lnTo>
                      <a:pt x="148" y="101"/>
                    </a:lnTo>
                    <a:lnTo>
                      <a:pt x="160" y="103"/>
                    </a:lnTo>
                    <a:lnTo>
                      <a:pt x="178" y="101"/>
                    </a:lnTo>
                    <a:lnTo>
                      <a:pt x="181" y="104"/>
                    </a:lnTo>
                    <a:lnTo>
                      <a:pt x="184" y="103"/>
                    </a:lnTo>
                    <a:lnTo>
                      <a:pt x="181" y="101"/>
                    </a:lnTo>
                    <a:lnTo>
                      <a:pt x="184" y="99"/>
                    </a:lnTo>
                    <a:lnTo>
                      <a:pt x="186" y="103"/>
                    </a:lnTo>
                    <a:lnTo>
                      <a:pt x="183" y="106"/>
                    </a:lnTo>
                    <a:lnTo>
                      <a:pt x="191" y="101"/>
                    </a:lnTo>
                    <a:lnTo>
                      <a:pt x="205" y="98"/>
                    </a:lnTo>
                    <a:lnTo>
                      <a:pt x="208" y="98"/>
                    </a:lnTo>
                    <a:lnTo>
                      <a:pt x="214" y="96"/>
                    </a:lnTo>
                    <a:lnTo>
                      <a:pt x="216" y="98"/>
                    </a:lnTo>
                    <a:lnTo>
                      <a:pt x="208" y="103"/>
                    </a:lnTo>
                    <a:lnTo>
                      <a:pt x="202" y="103"/>
                    </a:lnTo>
                    <a:lnTo>
                      <a:pt x="200" y="104"/>
                    </a:lnTo>
                    <a:lnTo>
                      <a:pt x="203" y="104"/>
                    </a:lnTo>
                    <a:lnTo>
                      <a:pt x="198" y="111"/>
                    </a:lnTo>
                    <a:lnTo>
                      <a:pt x="195" y="114"/>
                    </a:lnTo>
                    <a:lnTo>
                      <a:pt x="187" y="117"/>
                    </a:lnTo>
                    <a:lnTo>
                      <a:pt x="171" y="120"/>
                    </a:lnTo>
                    <a:lnTo>
                      <a:pt x="175" y="119"/>
                    </a:lnTo>
                    <a:lnTo>
                      <a:pt x="173" y="119"/>
                    </a:lnTo>
                    <a:lnTo>
                      <a:pt x="156" y="125"/>
                    </a:lnTo>
                    <a:lnTo>
                      <a:pt x="151" y="124"/>
                    </a:lnTo>
                    <a:lnTo>
                      <a:pt x="144" y="125"/>
                    </a:lnTo>
                    <a:lnTo>
                      <a:pt x="138" y="127"/>
                    </a:lnTo>
                    <a:lnTo>
                      <a:pt x="135" y="130"/>
                    </a:lnTo>
                    <a:lnTo>
                      <a:pt x="129" y="130"/>
                    </a:lnTo>
                    <a:lnTo>
                      <a:pt x="111" y="136"/>
                    </a:lnTo>
                    <a:lnTo>
                      <a:pt x="103" y="140"/>
                    </a:lnTo>
                    <a:lnTo>
                      <a:pt x="98" y="143"/>
                    </a:lnTo>
                    <a:lnTo>
                      <a:pt x="92" y="144"/>
                    </a:lnTo>
                    <a:lnTo>
                      <a:pt x="92" y="146"/>
                    </a:lnTo>
                    <a:lnTo>
                      <a:pt x="89" y="148"/>
                    </a:lnTo>
                    <a:lnTo>
                      <a:pt x="86" y="149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90" y="149"/>
                    </a:lnTo>
                    <a:lnTo>
                      <a:pt x="87" y="151"/>
                    </a:lnTo>
                    <a:lnTo>
                      <a:pt x="89" y="152"/>
                    </a:lnTo>
                    <a:lnTo>
                      <a:pt x="94" y="151"/>
                    </a:lnTo>
                    <a:lnTo>
                      <a:pt x="90" y="152"/>
                    </a:lnTo>
                    <a:lnTo>
                      <a:pt x="87" y="157"/>
                    </a:lnTo>
                    <a:lnTo>
                      <a:pt x="94" y="156"/>
                    </a:lnTo>
                    <a:lnTo>
                      <a:pt x="94" y="157"/>
                    </a:lnTo>
                    <a:lnTo>
                      <a:pt x="97" y="157"/>
                    </a:lnTo>
                    <a:lnTo>
                      <a:pt x="92" y="159"/>
                    </a:lnTo>
                    <a:lnTo>
                      <a:pt x="94" y="161"/>
                    </a:lnTo>
                    <a:lnTo>
                      <a:pt x="103" y="159"/>
                    </a:lnTo>
                    <a:lnTo>
                      <a:pt x="102" y="161"/>
                    </a:lnTo>
                    <a:lnTo>
                      <a:pt x="95" y="164"/>
                    </a:lnTo>
                    <a:lnTo>
                      <a:pt x="83" y="169"/>
                    </a:lnTo>
                    <a:lnTo>
                      <a:pt x="79" y="173"/>
                    </a:lnTo>
                    <a:lnTo>
                      <a:pt x="86" y="172"/>
                    </a:lnTo>
                    <a:lnTo>
                      <a:pt x="83" y="173"/>
                    </a:lnTo>
                    <a:lnTo>
                      <a:pt x="79" y="175"/>
                    </a:lnTo>
                    <a:lnTo>
                      <a:pt x="81" y="178"/>
                    </a:lnTo>
                    <a:lnTo>
                      <a:pt x="89" y="178"/>
                    </a:lnTo>
                    <a:lnTo>
                      <a:pt x="106" y="170"/>
                    </a:lnTo>
                    <a:lnTo>
                      <a:pt x="108" y="167"/>
                    </a:lnTo>
                    <a:lnTo>
                      <a:pt x="116" y="164"/>
                    </a:lnTo>
                    <a:lnTo>
                      <a:pt x="130" y="161"/>
                    </a:lnTo>
                    <a:lnTo>
                      <a:pt x="110" y="169"/>
                    </a:lnTo>
                    <a:lnTo>
                      <a:pt x="103" y="181"/>
                    </a:lnTo>
                    <a:lnTo>
                      <a:pt x="94" y="186"/>
                    </a:lnTo>
                    <a:lnTo>
                      <a:pt x="92" y="188"/>
                    </a:lnTo>
                    <a:lnTo>
                      <a:pt x="97" y="188"/>
                    </a:lnTo>
                    <a:lnTo>
                      <a:pt x="92" y="189"/>
                    </a:lnTo>
                    <a:lnTo>
                      <a:pt x="90" y="191"/>
                    </a:lnTo>
                    <a:lnTo>
                      <a:pt x="90" y="193"/>
                    </a:lnTo>
                    <a:lnTo>
                      <a:pt x="81" y="196"/>
                    </a:lnTo>
                    <a:lnTo>
                      <a:pt x="86" y="196"/>
                    </a:lnTo>
                    <a:lnTo>
                      <a:pt x="103" y="191"/>
                    </a:lnTo>
                    <a:lnTo>
                      <a:pt x="116" y="185"/>
                    </a:lnTo>
                    <a:lnTo>
                      <a:pt x="110" y="191"/>
                    </a:lnTo>
                    <a:lnTo>
                      <a:pt x="111" y="193"/>
                    </a:lnTo>
                    <a:lnTo>
                      <a:pt x="117" y="191"/>
                    </a:lnTo>
                    <a:lnTo>
                      <a:pt x="116" y="199"/>
                    </a:lnTo>
                    <a:lnTo>
                      <a:pt x="121" y="198"/>
                    </a:lnTo>
                    <a:lnTo>
                      <a:pt x="124" y="193"/>
                    </a:lnTo>
                    <a:lnTo>
                      <a:pt x="132" y="189"/>
                    </a:lnTo>
                    <a:lnTo>
                      <a:pt x="132" y="189"/>
                    </a:lnTo>
                    <a:lnTo>
                      <a:pt x="129" y="193"/>
                    </a:lnTo>
                    <a:lnTo>
                      <a:pt x="132" y="194"/>
                    </a:lnTo>
                    <a:lnTo>
                      <a:pt x="156" y="188"/>
                    </a:lnTo>
                    <a:lnTo>
                      <a:pt x="146" y="193"/>
                    </a:lnTo>
                    <a:lnTo>
                      <a:pt x="146" y="193"/>
                    </a:lnTo>
                    <a:lnTo>
                      <a:pt x="138" y="196"/>
                    </a:lnTo>
                    <a:lnTo>
                      <a:pt x="133" y="201"/>
                    </a:lnTo>
                    <a:lnTo>
                      <a:pt x="135" y="201"/>
                    </a:lnTo>
                    <a:lnTo>
                      <a:pt x="129" y="202"/>
                    </a:lnTo>
                    <a:lnTo>
                      <a:pt x="117" y="212"/>
                    </a:lnTo>
                    <a:lnTo>
                      <a:pt x="108" y="217"/>
                    </a:lnTo>
                    <a:lnTo>
                      <a:pt x="106" y="217"/>
                    </a:lnTo>
                    <a:lnTo>
                      <a:pt x="98" y="220"/>
                    </a:lnTo>
                    <a:lnTo>
                      <a:pt x="90" y="225"/>
                    </a:lnTo>
                    <a:lnTo>
                      <a:pt x="89" y="225"/>
                    </a:lnTo>
                    <a:lnTo>
                      <a:pt x="65" y="233"/>
                    </a:lnTo>
                    <a:lnTo>
                      <a:pt x="52" y="239"/>
                    </a:lnTo>
                    <a:lnTo>
                      <a:pt x="51" y="239"/>
                    </a:lnTo>
                    <a:lnTo>
                      <a:pt x="48" y="241"/>
                    </a:lnTo>
                    <a:lnTo>
                      <a:pt x="48" y="239"/>
                    </a:lnTo>
                    <a:lnTo>
                      <a:pt x="49" y="238"/>
                    </a:lnTo>
                    <a:lnTo>
                      <a:pt x="44" y="238"/>
                    </a:lnTo>
                    <a:lnTo>
                      <a:pt x="30" y="243"/>
                    </a:lnTo>
                    <a:lnTo>
                      <a:pt x="9" y="251"/>
                    </a:lnTo>
                    <a:lnTo>
                      <a:pt x="3" y="252"/>
                    </a:lnTo>
                    <a:lnTo>
                      <a:pt x="2" y="252"/>
                    </a:lnTo>
                    <a:lnTo>
                      <a:pt x="0" y="257"/>
                    </a:lnTo>
                    <a:lnTo>
                      <a:pt x="3" y="255"/>
                    </a:lnTo>
                    <a:lnTo>
                      <a:pt x="5" y="252"/>
                    </a:lnTo>
                    <a:lnTo>
                      <a:pt x="6" y="255"/>
                    </a:lnTo>
                    <a:lnTo>
                      <a:pt x="11" y="254"/>
                    </a:lnTo>
                    <a:lnTo>
                      <a:pt x="14" y="251"/>
                    </a:lnTo>
                    <a:lnTo>
                      <a:pt x="13" y="254"/>
                    </a:lnTo>
                    <a:lnTo>
                      <a:pt x="19" y="252"/>
                    </a:lnTo>
                    <a:lnTo>
                      <a:pt x="35" y="244"/>
                    </a:lnTo>
                    <a:lnTo>
                      <a:pt x="36" y="244"/>
                    </a:lnTo>
                    <a:lnTo>
                      <a:pt x="30" y="249"/>
                    </a:lnTo>
                    <a:lnTo>
                      <a:pt x="43" y="247"/>
                    </a:lnTo>
                    <a:lnTo>
                      <a:pt x="46" y="244"/>
                    </a:lnTo>
                    <a:lnTo>
                      <a:pt x="46" y="246"/>
                    </a:lnTo>
                    <a:lnTo>
                      <a:pt x="60" y="241"/>
                    </a:lnTo>
                    <a:lnTo>
                      <a:pt x="60" y="243"/>
                    </a:lnTo>
                    <a:lnTo>
                      <a:pt x="57" y="246"/>
                    </a:lnTo>
                    <a:lnTo>
                      <a:pt x="65" y="239"/>
                    </a:lnTo>
                    <a:lnTo>
                      <a:pt x="71" y="239"/>
                    </a:lnTo>
                    <a:lnTo>
                      <a:pt x="79" y="238"/>
                    </a:lnTo>
                    <a:lnTo>
                      <a:pt x="81" y="235"/>
                    </a:lnTo>
                    <a:lnTo>
                      <a:pt x="83" y="233"/>
                    </a:lnTo>
                    <a:lnTo>
                      <a:pt x="89" y="231"/>
                    </a:lnTo>
                    <a:lnTo>
                      <a:pt x="95" y="230"/>
                    </a:lnTo>
                    <a:lnTo>
                      <a:pt x="97" y="230"/>
                    </a:lnTo>
                    <a:lnTo>
                      <a:pt x="95" y="230"/>
                    </a:lnTo>
                    <a:lnTo>
                      <a:pt x="100" y="226"/>
                    </a:lnTo>
                    <a:lnTo>
                      <a:pt x="103" y="228"/>
                    </a:lnTo>
                    <a:lnTo>
                      <a:pt x="106" y="225"/>
                    </a:lnTo>
                    <a:lnTo>
                      <a:pt x="110" y="225"/>
                    </a:lnTo>
                    <a:lnTo>
                      <a:pt x="124" y="220"/>
                    </a:lnTo>
                    <a:lnTo>
                      <a:pt x="129" y="217"/>
                    </a:lnTo>
                    <a:lnTo>
                      <a:pt x="135" y="214"/>
                    </a:lnTo>
                    <a:lnTo>
                      <a:pt x="138" y="212"/>
                    </a:lnTo>
                    <a:lnTo>
                      <a:pt x="141" y="212"/>
                    </a:lnTo>
                    <a:lnTo>
                      <a:pt x="146" y="209"/>
                    </a:lnTo>
                    <a:lnTo>
                      <a:pt x="148" y="210"/>
                    </a:lnTo>
                    <a:lnTo>
                      <a:pt x="157" y="206"/>
                    </a:lnTo>
                    <a:lnTo>
                      <a:pt x="173" y="202"/>
                    </a:lnTo>
                    <a:lnTo>
                      <a:pt x="173" y="201"/>
                    </a:lnTo>
                    <a:lnTo>
                      <a:pt x="176" y="199"/>
                    </a:lnTo>
                    <a:lnTo>
                      <a:pt x="179" y="198"/>
                    </a:lnTo>
                    <a:lnTo>
                      <a:pt x="189" y="194"/>
                    </a:lnTo>
                    <a:lnTo>
                      <a:pt x="192" y="193"/>
                    </a:lnTo>
                    <a:lnTo>
                      <a:pt x="192" y="189"/>
                    </a:lnTo>
                    <a:lnTo>
                      <a:pt x="186" y="188"/>
                    </a:lnTo>
                    <a:lnTo>
                      <a:pt x="194" y="183"/>
                    </a:lnTo>
                    <a:lnTo>
                      <a:pt x="200" y="181"/>
                    </a:lnTo>
                    <a:lnTo>
                      <a:pt x="203" y="180"/>
                    </a:lnTo>
                    <a:lnTo>
                      <a:pt x="205" y="178"/>
                    </a:lnTo>
                    <a:lnTo>
                      <a:pt x="211" y="178"/>
                    </a:lnTo>
                    <a:lnTo>
                      <a:pt x="214" y="177"/>
                    </a:lnTo>
                    <a:lnTo>
                      <a:pt x="213" y="175"/>
                    </a:lnTo>
                    <a:lnTo>
                      <a:pt x="222" y="173"/>
                    </a:lnTo>
                    <a:lnTo>
                      <a:pt x="224" y="172"/>
                    </a:lnTo>
                    <a:lnTo>
                      <a:pt x="222" y="169"/>
                    </a:lnTo>
                    <a:lnTo>
                      <a:pt x="227" y="170"/>
                    </a:lnTo>
                    <a:lnTo>
                      <a:pt x="233" y="167"/>
                    </a:lnTo>
                    <a:lnTo>
                      <a:pt x="249" y="159"/>
                    </a:lnTo>
                    <a:lnTo>
                      <a:pt x="268" y="152"/>
                    </a:lnTo>
                    <a:lnTo>
                      <a:pt x="273" y="149"/>
                    </a:lnTo>
                    <a:lnTo>
                      <a:pt x="287" y="141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84" y="144"/>
                    </a:lnTo>
                    <a:lnTo>
                      <a:pt x="275" y="149"/>
                    </a:lnTo>
                    <a:lnTo>
                      <a:pt x="270" y="152"/>
                    </a:lnTo>
                    <a:lnTo>
                      <a:pt x="275" y="152"/>
                    </a:lnTo>
                    <a:lnTo>
                      <a:pt x="289" y="149"/>
                    </a:lnTo>
                    <a:lnTo>
                      <a:pt x="286" y="151"/>
                    </a:lnTo>
                    <a:lnTo>
                      <a:pt x="275" y="154"/>
                    </a:lnTo>
                    <a:lnTo>
                      <a:pt x="273" y="156"/>
                    </a:lnTo>
                    <a:lnTo>
                      <a:pt x="283" y="159"/>
                    </a:lnTo>
                    <a:lnTo>
                      <a:pt x="278" y="161"/>
                    </a:lnTo>
                    <a:lnTo>
                      <a:pt x="268" y="159"/>
                    </a:lnTo>
                    <a:lnTo>
                      <a:pt x="268" y="157"/>
                    </a:lnTo>
                    <a:lnTo>
                      <a:pt x="252" y="161"/>
                    </a:lnTo>
                    <a:lnTo>
                      <a:pt x="249" y="162"/>
                    </a:lnTo>
                    <a:lnTo>
                      <a:pt x="243" y="169"/>
                    </a:lnTo>
                    <a:lnTo>
                      <a:pt x="229" y="177"/>
                    </a:lnTo>
                    <a:lnTo>
                      <a:pt x="230" y="180"/>
                    </a:lnTo>
                    <a:lnTo>
                      <a:pt x="238" y="177"/>
                    </a:lnTo>
                    <a:lnTo>
                      <a:pt x="233" y="180"/>
                    </a:lnTo>
                    <a:lnTo>
                      <a:pt x="230" y="181"/>
                    </a:lnTo>
                    <a:lnTo>
                      <a:pt x="229" y="181"/>
                    </a:lnTo>
                    <a:lnTo>
                      <a:pt x="224" y="181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7" y="186"/>
                    </a:lnTo>
                    <a:lnTo>
                      <a:pt x="229" y="185"/>
                    </a:lnTo>
                    <a:lnTo>
                      <a:pt x="230" y="185"/>
                    </a:lnTo>
                    <a:lnTo>
                      <a:pt x="240" y="181"/>
                    </a:lnTo>
                    <a:lnTo>
                      <a:pt x="243" y="180"/>
                    </a:lnTo>
                    <a:lnTo>
                      <a:pt x="238" y="183"/>
                    </a:lnTo>
                    <a:lnTo>
                      <a:pt x="246" y="178"/>
                    </a:lnTo>
                    <a:lnTo>
                      <a:pt x="251" y="178"/>
                    </a:lnTo>
                    <a:lnTo>
                      <a:pt x="257" y="173"/>
                    </a:lnTo>
                    <a:lnTo>
                      <a:pt x="254" y="178"/>
                    </a:lnTo>
                    <a:lnTo>
                      <a:pt x="264" y="172"/>
                    </a:lnTo>
                    <a:lnTo>
                      <a:pt x="262" y="173"/>
                    </a:lnTo>
                    <a:lnTo>
                      <a:pt x="273" y="173"/>
                    </a:lnTo>
                    <a:lnTo>
                      <a:pt x="276" y="172"/>
                    </a:lnTo>
                    <a:lnTo>
                      <a:pt x="281" y="170"/>
                    </a:lnTo>
                    <a:lnTo>
                      <a:pt x="278" y="169"/>
                    </a:lnTo>
                    <a:lnTo>
                      <a:pt x="287" y="165"/>
                    </a:lnTo>
                    <a:lnTo>
                      <a:pt x="287" y="164"/>
                    </a:lnTo>
                    <a:lnTo>
                      <a:pt x="279" y="165"/>
                    </a:lnTo>
                    <a:lnTo>
                      <a:pt x="281" y="164"/>
                    </a:lnTo>
                    <a:lnTo>
                      <a:pt x="287" y="164"/>
                    </a:lnTo>
                    <a:lnTo>
                      <a:pt x="289" y="162"/>
                    </a:lnTo>
                    <a:lnTo>
                      <a:pt x="284" y="161"/>
                    </a:lnTo>
                    <a:lnTo>
                      <a:pt x="291" y="159"/>
                    </a:lnTo>
                    <a:lnTo>
                      <a:pt x="292" y="157"/>
                    </a:lnTo>
                    <a:lnTo>
                      <a:pt x="291" y="157"/>
                    </a:lnTo>
                    <a:lnTo>
                      <a:pt x="295" y="156"/>
                    </a:lnTo>
                    <a:lnTo>
                      <a:pt x="297" y="156"/>
                    </a:lnTo>
                    <a:lnTo>
                      <a:pt x="303" y="152"/>
                    </a:lnTo>
                    <a:lnTo>
                      <a:pt x="295" y="159"/>
                    </a:lnTo>
                    <a:lnTo>
                      <a:pt x="295" y="159"/>
                    </a:lnTo>
                    <a:lnTo>
                      <a:pt x="299" y="159"/>
                    </a:lnTo>
                    <a:lnTo>
                      <a:pt x="303" y="154"/>
                    </a:lnTo>
                    <a:lnTo>
                      <a:pt x="300" y="157"/>
                    </a:lnTo>
                    <a:lnTo>
                      <a:pt x="302" y="157"/>
                    </a:lnTo>
                    <a:lnTo>
                      <a:pt x="314" y="156"/>
                    </a:lnTo>
                    <a:lnTo>
                      <a:pt x="310" y="159"/>
                    </a:lnTo>
                    <a:lnTo>
                      <a:pt x="306" y="162"/>
                    </a:lnTo>
                    <a:lnTo>
                      <a:pt x="316" y="161"/>
                    </a:lnTo>
                    <a:lnTo>
                      <a:pt x="311" y="162"/>
                    </a:lnTo>
                    <a:lnTo>
                      <a:pt x="318" y="162"/>
                    </a:lnTo>
                    <a:lnTo>
                      <a:pt x="314" y="165"/>
                    </a:lnTo>
                    <a:lnTo>
                      <a:pt x="318" y="169"/>
                    </a:lnTo>
                    <a:lnTo>
                      <a:pt x="324" y="165"/>
                    </a:lnTo>
                    <a:lnTo>
                      <a:pt x="322" y="169"/>
                    </a:lnTo>
                    <a:lnTo>
                      <a:pt x="329" y="170"/>
                    </a:lnTo>
                    <a:lnTo>
                      <a:pt x="327" y="173"/>
                    </a:lnTo>
                    <a:lnTo>
                      <a:pt x="343" y="172"/>
                    </a:lnTo>
                    <a:lnTo>
                      <a:pt x="354" y="173"/>
                    </a:lnTo>
                    <a:lnTo>
                      <a:pt x="360" y="173"/>
                    </a:lnTo>
                    <a:lnTo>
                      <a:pt x="360" y="173"/>
                    </a:lnTo>
                    <a:lnTo>
                      <a:pt x="357" y="175"/>
                    </a:lnTo>
                    <a:lnTo>
                      <a:pt x="359" y="175"/>
                    </a:lnTo>
                    <a:lnTo>
                      <a:pt x="365" y="178"/>
                    </a:lnTo>
                    <a:lnTo>
                      <a:pt x="375" y="177"/>
                    </a:lnTo>
                    <a:lnTo>
                      <a:pt x="384" y="172"/>
                    </a:lnTo>
                    <a:lnTo>
                      <a:pt x="387" y="175"/>
                    </a:lnTo>
                    <a:lnTo>
                      <a:pt x="383" y="177"/>
                    </a:lnTo>
                    <a:lnTo>
                      <a:pt x="380" y="180"/>
                    </a:lnTo>
                    <a:lnTo>
                      <a:pt x="384" y="173"/>
                    </a:lnTo>
                    <a:lnTo>
                      <a:pt x="381" y="175"/>
                    </a:lnTo>
                    <a:lnTo>
                      <a:pt x="376" y="180"/>
                    </a:lnTo>
                    <a:lnTo>
                      <a:pt x="372" y="181"/>
                    </a:lnTo>
                    <a:lnTo>
                      <a:pt x="380" y="188"/>
                    </a:lnTo>
                    <a:lnTo>
                      <a:pt x="384" y="186"/>
                    </a:lnTo>
                    <a:lnTo>
                      <a:pt x="387" y="183"/>
                    </a:lnTo>
                    <a:lnTo>
                      <a:pt x="391" y="18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61" name="Freeform 68"/>
              <p:cNvSpPr/>
              <p:nvPr/>
            </p:nvSpPr>
            <p:spPr>
              <a:xfrm>
                <a:off x="1353960" y="1395360"/>
                <a:ext cx="90000" cy="12996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129960"/>
                  <a:gd name="textAreaBottom" fmla="*/ 130320 h 129960"/>
                  <a:gd name="GluePoint1X" fmla="*/ 5 w 57"/>
                  <a:gd name="GluePoint1Y" fmla="*/ 8 h 82"/>
                  <a:gd name="GluePoint2X" fmla="*/ 0 w 57"/>
                  <a:gd name="GluePoint2Y" fmla="*/ 17 h 82"/>
                  <a:gd name="GluePoint3X" fmla="*/ 0 w 57"/>
                  <a:gd name="GluePoint3Y" fmla="*/ 19 h 82"/>
                  <a:gd name="GluePoint4X" fmla="*/ 10 w 57"/>
                  <a:gd name="GluePoint4Y" fmla="*/ 24 h 82"/>
                  <a:gd name="GluePoint5X" fmla="*/ 16 w 57"/>
                  <a:gd name="GluePoint5Y" fmla="*/ 22 h 82"/>
                  <a:gd name="GluePoint6X" fmla="*/ 16 w 57"/>
                  <a:gd name="GluePoint6Y" fmla="*/ 16 h 82"/>
                  <a:gd name="GluePoint7X" fmla="*/ 15 w 57"/>
                  <a:gd name="GluePoint7Y" fmla="*/ 12 h 82"/>
                  <a:gd name="GluePoint8X" fmla="*/ 16 w 57"/>
                  <a:gd name="GluePoint8Y" fmla="*/ 14 h 82"/>
                  <a:gd name="GluePoint9X" fmla="*/ 19 w 57"/>
                  <a:gd name="GluePoint9Y" fmla="*/ 16 h 82"/>
                  <a:gd name="GluePoint10X" fmla="*/ 23 w 57"/>
                  <a:gd name="GluePoint10Y" fmla="*/ 19 h 82"/>
                  <a:gd name="GluePoint11X" fmla="*/ 23 w 57"/>
                  <a:gd name="GluePoint11Y" fmla="*/ 22 h 82"/>
                  <a:gd name="GluePoint12X" fmla="*/ 23 w 57"/>
                  <a:gd name="GluePoint12Y" fmla="*/ 25 h 82"/>
                  <a:gd name="GluePoint13X" fmla="*/ 29 w 57"/>
                  <a:gd name="GluePoint13Y" fmla="*/ 22 h 82"/>
                  <a:gd name="GluePoint14X" fmla="*/ 37 w 57"/>
                  <a:gd name="GluePoint14Y" fmla="*/ 11 h 82"/>
                  <a:gd name="GluePoint15X" fmla="*/ 40 w 57"/>
                  <a:gd name="GluePoint15Y" fmla="*/ 6 h 82"/>
                  <a:gd name="GluePoint16X" fmla="*/ 38 w 57"/>
                  <a:gd name="GluePoint16Y" fmla="*/ 25 h 82"/>
                  <a:gd name="GluePoint17X" fmla="*/ 45 w 57"/>
                  <a:gd name="GluePoint17Y" fmla="*/ 25 h 82"/>
                  <a:gd name="GluePoint18X" fmla="*/ 38 w 57"/>
                  <a:gd name="GluePoint18Y" fmla="*/ 29 h 82"/>
                  <a:gd name="GluePoint19X" fmla="*/ 40 w 57"/>
                  <a:gd name="GluePoint19Y" fmla="*/ 30 h 82"/>
                  <a:gd name="GluePoint20X" fmla="*/ 42 w 57"/>
                  <a:gd name="GluePoint20Y" fmla="*/ 37 h 82"/>
                  <a:gd name="GluePoint21X" fmla="*/ 35 w 57"/>
                  <a:gd name="GluePoint21Y" fmla="*/ 37 h 82"/>
                  <a:gd name="GluePoint22X" fmla="*/ 34 w 57"/>
                  <a:gd name="GluePoint22Y" fmla="*/ 40 h 82"/>
                  <a:gd name="GluePoint23X" fmla="*/ 32 w 57"/>
                  <a:gd name="GluePoint23Y" fmla="*/ 40 h 82"/>
                  <a:gd name="GluePoint24X" fmla="*/ 35 w 57"/>
                  <a:gd name="GluePoint24Y" fmla="*/ 45 h 82"/>
                  <a:gd name="GluePoint25X" fmla="*/ 37 w 57"/>
                  <a:gd name="GluePoint25Y" fmla="*/ 46 h 82"/>
                  <a:gd name="GluePoint26X" fmla="*/ 35 w 57"/>
                  <a:gd name="GluePoint26Y" fmla="*/ 46 h 82"/>
                  <a:gd name="GluePoint27X" fmla="*/ 37 w 57"/>
                  <a:gd name="GluePoint27Y" fmla="*/ 54 h 82"/>
                  <a:gd name="GluePoint28X" fmla="*/ 35 w 57"/>
                  <a:gd name="GluePoint28Y" fmla="*/ 59 h 82"/>
                  <a:gd name="GluePoint29X" fmla="*/ 26 w 57"/>
                  <a:gd name="GluePoint29Y" fmla="*/ 66 h 82"/>
                  <a:gd name="GluePoint30X" fmla="*/ 26 w 57"/>
                  <a:gd name="GluePoint30Y" fmla="*/ 69 h 82"/>
                  <a:gd name="GluePoint31X" fmla="*/ 34 w 57"/>
                  <a:gd name="GluePoint31Y" fmla="*/ 64 h 82"/>
                  <a:gd name="GluePoint32X" fmla="*/ 46 w 57"/>
                  <a:gd name="GluePoint32Y" fmla="*/ 59 h 82"/>
                  <a:gd name="GluePoint33X" fmla="*/ 43 w 57"/>
                  <a:gd name="GluePoint33Y" fmla="*/ 66 h 82"/>
                  <a:gd name="GluePoint34X" fmla="*/ 42 w 57"/>
                  <a:gd name="GluePoint34Y" fmla="*/ 72 h 82"/>
                  <a:gd name="GluePoint35X" fmla="*/ 32 w 57"/>
                  <a:gd name="GluePoint35Y" fmla="*/ 78 h 82"/>
                  <a:gd name="GluePoint36X" fmla="*/ 32 w 57"/>
                  <a:gd name="GluePoint36Y" fmla="*/ 80 h 82"/>
                  <a:gd name="GluePoint37X" fmla="*/ 37 w 57"/>
                  <a:gd name="GluePoint37Y" fmla="*/ 80 h 82"/>
                  <a:gd name="GluePoint38X" fmla="*/ 43 w 57"/>
                  <a:gd name="GluePoint38Y" fmla="*/ 77 h 82"/>
                  <a:gd name="GluePoint39X" fmla="*/ 48 w 57"/>
                  <a:gd name="GluePoint39Y" fmla="*/ 75 h 82"/>
                  <a:gd name="GluePoint40X" fmla="*/ 57 w 57"/>
                  <a:gd name="GluePoint40Y" fmla="*/ 62 h 82"/>
                  <a:gd name="GluePoint41X" fmla="*/ 51 w 57"/>
                  <a:gd name="GluePoint41Y" fmla="*/ 56 h 82"/>
                  <a:gd name="GluePoint42X" fmla="*/ 42 w 57"/>
                  <a:gd name="GluePoint42Y" fmla="*/ 51 h 82"/>
                  <a:gd name="GluePoint43X" fmla="*/ 43 w 57"/>
                  <a:gd name="GluePoint43Y" fmla="*/ 45 h 82"/>
                  <a:gd name="GluePoint44X" fmla="*/ 50 w 57"/>
                  <a:gd name="GluePoint44Y" fmla="*/ 19 h 82"/>
                  <a:gd name="GluePoint45X" fmla="*/ 46 w 57"/>
                  <a:gd name="GluePoint45Y" fmla="*/ 11 h 82"/>
                  <a:gd name="GluePoint46X" fmla="*/ 32 w 57"/>
                  <a:gd name="GluePoint46Y" fmla="*/ 3 h 82"/>
                  <a:gd name="GluePoint47X" fmla="*/ 7 w 57"/>
                  <a:gd name="GluePoint47Y" fmla="*/ 14 h 82"/>
                  <a:gd name="GluePoint48X" fmla="*/ 7 w 57"/>
                  <a:gd name="GluePoint48Y" fmla="*/ 6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57" h="82">
                    <a:moveTo>
                      <a:pt x="7" y="6"/>
                    </a:moveTo>
                    <a:lnTo>
                      <a:pt x="5" y="8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0" y="19"/>
                    </a:lnTo>
                    <a:lnTo>
                      <a:pt x="7" y="25"/>
                    </a:lnTo>
                    <a:lnTo>
                      <a:pt x="10" y="24"/>
                    </a:lnTo>
                    <a:lnTo>
                      <a:pt x="11" y="22"/>
                    </a:lnTo>
                    <a:lnTo>
                      <a:pt x="16" y="22"/>
                    </a:lnTo>
                    <a:lnTo>
                      <a:pt x="18" y="21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19" y="16"/>
                    </a:lnTo>
                    <a:lnTo>
                      <a:pt x="24" y="14"/>
                    </a:lnTo>
                    <a:lnTo>
                      <a:pt x="23" y="19"/>
                    </a:lnTo>
                    <a:lnTo>
                      <a:pt x="19" y="22"/>
                    </a:lnTo>
                    <a:lnTo>
                      <a:pt x="23" y="22"/>
                    </a:lnTo>
                    <a:lnTo>
                      <a:pt x="24" y="21"/>
                    </a:lnTo>
                    <a:lnTo>
                      <a:pt x="23" y="25"/>
                    </a:lnTo>
                    <a:lnTo>
                      <a:pt x="26" y="24"/>
                    </a:lnTo>
                    <a:lnTo>
                      <a:pt x="29" y="22"/>
                    </a:lnTo>
                    <a:lnTo>
                      <a:pt x="35" y="9"/>
                    </a:lnTo>
                    <a:lnTo>
                      <a:pt x="37" y="11"/>
                    </a:lnTo>
                    <a:lnTo>
                      <a:pt x="38" y="8"/>
                    </a:lnTo>
                    <a:lnTo>
                      <a:pt x="40" y="6"/>
                    </a:lnTo>
                    <a:lnTo>
                      <a:pt x="32" y="22"/>
                    </a:lnTo>
                    <a:lnTo>
                      <a:pt x="38" y="25"/>
                    </a:lnTo>
                    <a:lnTo>
                      <a:pt x="38" y="29"/>
                    </a:lnTo>
                    <a:lnTo>
                      <a:pt x="45" y="25"/>
                    </a:lnTo>
                    <a:lnTo>
                      <a:pt x="42" y="29"/>
                    </a:lnTo>
                    <a:lnTo>
                      <a:pt x="38" y="29"/>
                    </a:lnTo>
                    <a:lnTo>
                      <a:pt x="37" y="32"/>
                    </a:lnTo>
                    <a:lnTo>
                      <a:pt x="40" y="30"/>
                    </a:lnTo>
                    <a:lnTo>
                      <a:pt x="40" y="32"/>
                    </a:lnTo>
                    <a:lnTo>
                      <a:pt x="42" y="37"/>
                    </a:lnTo>
                    <a:lnTo>
                      <a:pt x="37" y="33"/>
                    </a:lnTo>
                    <a:lnTo>
                      <a:pt x="35" y="37"/>
                    </a:lnTo>
                    <a:lnTo>
                      <a:pt x="35" y="37"/>
                    </a:lnTo>
                    <a:lnTo>
                      <a:pt x="34" y="40"/>
                    </a:lnTo>
                    <a:lnTo>
                      <a:pt x="38" y="40"/>
                    </a:lnTo>
                    <a:lnTo>
                      <a:pt x="32" y="40"/>
                    </a:lnTo>
                    <a:lnTo>
                      <a:pt x="30" y="41"/>
                    </a:lnTo>
                    <a:lnTo>
                      <a:pt x="35" y="45"/>
                    </a:lnTo>
                    <a:lnTo>
                      <a:pt x="38" y="43"/>
                    </a:lnTo>
                    <a:lnTo>
                      <a:pt x="37" y="46"/>
                    </a:lnTo>
                    <a:lnTo>
                      <a:pt x="35" y="45"/>
                    </a:lnTo>
                    <a:lnTo>
                      <a:pt x="35" y="46"/>
                    </a:lnTo>
                    <a:lnTo>
                      <a:pt x="38" y="49"/>
                    </a:lnTo>
                    <a:lnTo>
                      <a:pt x="37" y="54"/>
                    </a:lnTo>
                    <a:lnTo>
                      <a:pt x="42" y="58"/>
                    </a:lnTo>
                    <a:lnTo>
                      <a:pt x="35" y="59"/>
                    </a:lnTo>
                    <a:lnTo>
                      <a:pt x="29" y="64"/>
                    </a:lnTo>
                    <a:lnTo>
                      <a:pt x="26" y="66"/>
                    </a:lnTo>
                    <a:lnTo>
                      <a:pt x="24" y="69"/>
                    </a:lnTo>
                    <a:lnTo>
                      <a:pt x="26" y="69"/>
                    </a:lnTo>
                    <a:lnTo>
                      <a:pt x="30" y="67"/>
                    </a:lnTo>
                    <a:lnTo>
                      <a:pt x="34" y="64"/>
                    </a:lnTo>
                    <a:lnTo>
                      <a:pt x="38" y="62"/>
                    </a:lnTo>
                    <a:lnTo>
                      <a:pt x="46" y="59"/>
                    </a:lnTo>
                    <a:lnTo>
                      <a:pt x="43" y="62"/>
                    </a:lnTo>
                    <a:lnTo>
                      <a:pt x="43" y="66"/>
                    </a:lnTo>
                    <a:lnTo>
                      <a:pt x="38" y="72"/>
                    </a:lnTo>
                    <a:lnTo>
                      <a:pt x="42" y="72"/>
                    </a:lnTo>
                    <a:lnTo>
                      <a:pt x="38" y="77"/>
                    </a:lnTo>
                    <a:lnTo>
                      <a:pt x="32" y="78"/>
                    </a:lnTo>
                    <a:lnTo>
                      <a:pt x="29" y="82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7" y="80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53" y="66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1" y="56"/>
                    </a:lnTo>
                    <a:lnTo>
                      <a:pt x="43" y="54"/>
                    </a:lnTo>
                    <a:lnTo>
                      <a:pt x="42" y="51"/>
                    </a:lnTo>
                    <a:lnTo>
                      <a:pt x="45" y="46"/>
                    </a:lnTo>
                    <a:lnTo>
                      <a:pt x="43" y="45"/>
                    </a:lnTo>
                    <a:lnTo>
                      <a:pt x="45" y="41"/>
                    </a:lnTo>
                    <a:lnTo>
                      <a:pt x="50" y="19"/>
                    </a:lnTo>
                    <a:lnTo>
                      <a:pt x="45" y="16"/>
                    </a:lnTo>
                    <a:lnTo>
                      <a:pt x="46" y="11"/>
                    </a:lnTo>
                    <a:lnTo>
                      <a:pt x="46" y="0"/>
                    </a:lnTo>
                    <a:lnTo>
                      <a:pt x="32" y="3"/>
                    </a:lnTo>
                    <a:lnTo>
                      <a:pt x="21" y="11"/>
                    </a:lnTo>
                    <a:lnTo>
                      <a:pt x="7" y="14"/>
                    </a:lnTo>
                    <a:lnTo>
                      <a:pt x="8" y="9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62" name="Freeform 69"/>
              <p:cNvSpPr/>
              <p:nvPr/>
            </p:nvSpPr>
            <p:spPr>
              <a:xfrm>
                <a:off x="1332000" y="1152360"/>
                <a:ext cx="334440" cy="236160"/>
              </a:xfrm>
              <a:custGeom>
                <a:avLst/>
                <a:gdLst>
                  <a:gd name="textAreaLeft" fmla="*/ 0 w 334440"/>
                  <a:gd name="textAreaRight" fmla="*/ 334800 w 334440"/>
                  <a:gd name="textAreaTop" fmla="*/ 0 h 236160"/>
                  <a:gd name="textAreaBottom" fmla="*/ 236520 h 236160"/>
                  <a:gd name="GluePoint1X" fmla="*/ 43 w 211"/>
                  <a:gd name="GluePoint1Y" fmla="*/ 149 h 149"/>
                  <a:gd name="GluePoint2X" fmla="*/ 75 w 211"/>
                  <a:gd name="GluePoint2Y" fmla="*/ 149 h 149"/>
                  <a:gd name="GluePoint3X" fmla="*/ 110 w 211"/>
                  <a:gd name="GluePoint3Y" fmla="*/ 149 h 149"/>
                  <a:gd name="GluePoint4X" fmla="*/ 141 w 211"/>
                  <a:gd name="GluePoint4Y" fmla="*/ 149 h 149"/>
                  <a:gd name="GluePoint5X" fmla="*/ 178 w 211"/>
                  <a:gd name="GluePoint5Y" fmla="*/ 149 h 149"/>
                  <a:gd name="GluePoint6X" fmla="*/ 206 w 211"/>
                  <a:gd name="GluePoint6Y" fmla="*/ 149 h 149"/>
                  <a:gd name="GluePoint7X" fmla="*/ 208 w 211"/>
                  <a:gd name="GluePoint7Y" fmla="*/ 141 h 149"/>
                  <a:gd name="GluePoint8X" fmla="*/ 210 w 211"/>
                  <a:gd name="GluePoint8Y" fmla="*/ 137 h 149"/>
                  <a:gd name="GluePoint9X" fmla="*/ 206 w 211"/>
                  <a:gd name="GluePoint9Y" fmla="*/ 135 h 149"/>
                  <a:gd name="GluePoint10X" fmla="*/ 191 w 211"/>
                  <a:gd name="GluePoint10Y" fmla="*/ 137 h 149"/>
                  <a:gd name="GluePoint11X" fmla="*/ 181 w 211"/>
                  <a:gd name="GluePoint11Y" fmla="*/ 137 h 149"/>
                  <a:gd name="GluePoint12X" fmla="*/ 184 w 211"/>
                  <a:gd name="GluePoint12Y" fmla="*/ 130 h 149"/>
                  <a:gd name="GluePoint13X" fmla="*/ 181 w 211"/>
                  <a:gd name="GluePoint13Y" fmla="*/ 122 h 149"/>
                  <a:gd name="GluePoint14X" fmla="*/ 179 w 211"/>
                  <a:gd name="GluePoint14Y" fmla="*/ 116 h 149"/>
                  <a:gd name="GluePoint15X" fmla="*/ 173 w 211"/>
                  <a:gd name="GluePoint15Y" fmla="*/ 114 h 149"/>
                  <a:gd name="GluePoint16X" fmla="*/ 176 w 211"/>
                  <a:gd name="GluePoint16Y" fmla="*/ 111 h 149"/>
                  <a:gd name="GluePoint17X" fmla="*/ 176 w 211"/>
                  <a:gd name="GluePoint17Y" fmla="*/ 108 h 149"/>
                  <a:gd name="GluePoint18X" fmla="*/ 179 w 211"/>
                  <a:gd name="GluePoint18Y" fmla="*/ 101 h 149"/>
                  <a:gd name="GluePoint19X" fmla="*/ 186 w 211"/>
                  <a:gd name="GluePoint19Y" fmla="*/ 95 h 149"/>
                  <a:gd name="GluePoint20X" fmla="*/ 187 w 211"/>
                  <a:gd name="GluePoint20Y" fmla="*/ 90 h 149"/>
                  <a:gd name="GluePoint21X" fmla="*/ 184 w 211"/>
                  <a:gd name="GluePoint21Y" fmla="*/ 83 h 149"/>
                  <a:gd name="GluePoint22X" fmla="*/ 186 w 211"/>
                  <a:gd name="GluePoint22Y" fmla="*/ 79 h 149"/>
                  <a:gd name="GluePoint23X" fmla="*/ 181 w 211"/>
                  <a:gd name="GluePoint23Y" fmla="*/ 77 h 149"/>
                  <a:gd name="GluePoint24X" fmla="*/ 179 w 211"/>
                  <a:gd name="GluePoint24Y" fmla="*/ 67 h 149"/>
                  <a:gd name="GluePoint25X" fmla="*/ 192 w 211"/>
                  <a:gd name="GluePoint25Y" fmla="*/ 58 h 149"/>
                  <a:gd name="GluePoint26X" fmla="*/ 189 w 211"/>
                  <a:gd name="GluePoint26Y" fmla="*/ 56 h 149"/>
                  <a:gd name="GluePoint27X" fmla="*/ 181 w 211"/>
                  <a:gd name="GluePoint27Y" fmla="*/ 56 h 149"/>
                  <a:gd name="GluePoint28X" fmla="*/ 186 w 211"/>
                  <a:gd name="GluePoint28Y" fmla="*/ 53 h 149"/>
                  <a:gd name="GluePoint29X" fmla="*/ 192 w 211"/>
                  <a:gd name="GluePoint29Y" fmla="*/ 46 h 149"/>
                  <a:gd name="GluePoint30X" fmla="*/ 192 w 211"/>
                  <a:gd name="GluePoint30Y" fmla="*/ 40 h 149"/>
                  <a:gd name="GluePoint31X" fmla="*/ 172 w 211"/>
                  <a:gd name="GluePoint31Y" fmla="*/ 37 h 149"/>
                  <a:gd name="GluePoint32X" fmla="*/ 179 w 211"/>
                  <a:gd name="GluePoint32Y" fmla="*/ 32 h 149"/>
                  <a:gd name="GluePoint33X" fmla="*/ 202 w 211"/>
                  <a:gd name="GluePoint33Y" fmla="*/ 11 h 149"/>
                  <a:gd name="GluePoint34X" fmla="*/ 181 w 211"/>
                  <a:gd name="GluePoint34Y" fmla="*/ 6 h 149"/>
                  <a:gd name="GluePoint35X" fmla="*/ 152 w 211"/>
                  <a:gd name="GluePoint35Y" fmla="*/ 8 h 149"/>
                  <a:gd name="GluePoint36X" fmla="*/ 122 w 211"/>
                  <a:gd name="GluePoint36Y" fmla="*/ 34 h 149"/>
                  <a:gd name="GluePoint37X" fmla="*/ 91 w 211"/>
                  <a:gd name="GluePoint37Y" fmla="*/ 61 h 149"/>
                  <a:gd name="GluePoint38X" fmla="*/ 60 w 211"/>
                  <a:gd name="GluePoint38Y" fmla="*/ 88 h 149"/>
                  <a:gd name="GluePoint39X" fmla="*/ 30 w 211"/>
                  <a:gd name="GluePoint39Y" fmla="*/ 117 h 149"/>
                  <a:gd name="GluePoint40X" fmla="*/ 0 w 211"/>
                  <a:gd name="GluePoint40Y" fmla="*/ 145 h 149"/>
                  <a:gd name="GluePoint41X" fmla="*/ 11 w 211"/>
                  <a:gd name="GluePoint41Y" fmla="*/ 146 h 149"/>
                  <a:gd name="GluePoint42X" fmla="*/ 19 w 211"/>
                  <a:gd name="GluePoint42Y" fmla="*/ 149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211" h="149">
                    <a:moveTo>
                      <a:pt x="19" y="149"/>
                    </a:moveTo>
                    <a:lnTo>
                      <a:pt x="30" y="149"/>
                    </a:lnTo>
                    <a:lnTo>
                      <a:pt x="43" y="149"/>
                    </a:lnTo>
                    <a:lnTo>
                      <a:pt x="52" y="149"/>
                    </a:lnTo>
                    <a:lnTo>
                      <a:pt x="64" y="149"/>
                    </a:lnTo>
                    <a:lnTo>
                      <a:pt x="75" y="149"/>
                    </a:lnTo>
                    <a:lnTo>
                      <a:pt x="86" y="149"/>
                    </a:lnTo>
                    <a:lnTo>
                      <a:pt x="97" y="149"/>
                    </a:lnTo>
                    <a:lnTo>
                      <a:pt x="110" y="149"/>
                    </a:lnTo>
                    <a:lnTo>
                      <a:pt x="121" y="149"/>
                    </a:lnTo>
                    <a:lnTo>
                      <a:pt x="130" y="149"/>
                    </a:lnTo>
                    <a:lnTo>
                      <a:pt x="141" y="149"/>
                    </a:lnTo>
                    <a:lnTo>
                      <a:pt x="154" y="149"/>
                    </a:lnTo>
                    <a:lnTo>
                      <a:pt x="165" y="149"/>
                    </a:lnTo>
                    <a:lnTo>
                      <a:pt x="178" y="149"/>
                    </a:lnTo>
                    <a:lnTo>
                      <a:pt x="187" y="149"/>
                    </a:lnTo>
                    <a:lnTo>
                      <a:pt x="199" y="149"/>
                    </a:lnTo>
                    <a:lnTo>
                      <a:pt x="206" y="149"/>
                    </a:lnTo>
                    <a:lnTo>
                      <a:pt x="205" y="148"/>
                    </a:lnTo>
                    <a:lnTo>
                      <a:pt x="206" y="145"/>
                    </a:lnTo>
                    <a:lnTo>
                      <a:pt x="208" y="141"/>
                    </a:lnTo>
                    <a:lnTo>
                      <a:pt x="206" y="141"/>
                    </a:lnTo>
                    <a:lnTo>
                      <a:pt x="206" y="138"/>
                    </a:lnTo>
                    <a:lnTo>
                      <a:pt x="210" y="137"/>
                    </a:lnTo>
                    <a:lnTo>
                      <a:pt x="211" y="133"/>
                    </a:lnTo>
                    <a:lnTo>
                      <a:pt x="208" y="133"/>
                    </a:lnTo>
                    <a:lnTo>
                      <a:pt x="206" y="135"/>
                    </a:lnTo>
                    <a:lnTo>
                      <a:pt x="199" y="137"/>
                    </a:lnTo>
                    <a:lnTo>
                      <a:pt x="194" y="135"/>
                    </a:lnTo>
                    <a:lnTo>
                      <a:pt x="191" y="137"/>
                    </a:lnTo>
                    <a:lnTo>
                      <a:pt x="191" y="135"/>
                    </a:lnTo>
                    <a:lnTo>
                      <a:pt x="187" y="137"/>
                    </a:lnTo>
                    <a:lnTo>
                      <a:pt x="181" y="137"/>
                    </a:lnTo>
                    <a:lnTo>
                      <a:pt x="184" y="132"/>
                    </a:lnTo>
                    <a:lnTo>
                      <a:pt x="181" y="132"/>
                    </a:lnTo>
                    <a:lnTo>
                      <a:pt x="184" y="130"/>
                    </a:lnTo>
                    <a:lnTo>
                      <a:pt x="187" y="125"/>
                    </a:lnTo>
                    <a:lnTo>
                      <a:pt x="183" y="125"/>
                    </a:lnTo>
                    <a:lnTo>
                      <a:pt x="181" y="122"/>
                    </a:lnTo>
                    <a:lnTo>
                      <a:pt x="181" y="120"/>
                    </a:lnTo>
                    <a:lnTo>
                      <a:pt x="179" y="120"/>
                    </a:lnTo>
                    <a:lnTo>
                      <a:pt x="179" y="116"/>
                    </a:lnTo>
                    <a:lnTo>
                      <a:pt x="176" y="117"/>
                    </a:lnTo>
                    <a:lnTo>
                      <a:pt x="172" y="116"/>
                    </a:lnTo>
                    <a:lnTo>
                      <a:pt x="173" y="114"/>
                    </a:lnTo>
                    <a:lnTo>
                      <a:pt x="175" y="112"/>
                    </a:lnTo>
                    <a:lnTo>
                      <a:pt x="176" y="111"/>
                    </a:lnTo>
                    <a:lnTo>
                      <a:pt x="176" y="111"/>
                    </a:lnTo>
                    <a:lnTo>
                      <a:pt x="178" y="109"/>
                    </a:lnTo>
                    <a:lnTo>
                      <a:pt x="175" y="108"/>
                    </a:lnTo>
                    <a:lnTo>
                      <a:pt x="176" y="108"/>
                    </a:lnTo>
                    <a:lnTo>
                      <a:pt x="176" y="104"/>
                    </a:lnTo>
                    <a:lnTo>
                      <a:pt x="183" y="101"/>
                    </a:lnTo>
                    <a:lnTo>
                      <a:pt x="179" y="101"/>
                    </a:lnTo>
                    <a:lnTo>
                      <a:pt x="181" y="98"/>
                    </a:lnTo>
                    <a:lnTo>
                      <a:pt x="179" y="98"/>
                    </a:lnTo>
                    <a:lnTo>
                      <a:pt x="186" y="95"/>
                    </a:lnTo>
                    <a:lnTo>
                      <a:pt x="186" y="90"/>
                    </a:lnTo>
                    <a:lnTo>
                      <a:pt x="184" y="92"/>
                    </a:lnTo>
                    <a:lnTo>
                      <a:pt x="187" y="90"/>
                    </a:lnTo>
                    <a:lnTo>
                      <a:pt x="183" y="85"/>
                    </a:lnTo>
                    <a:lnTo>
                      <a:pt x="183" y="83"/>
                    </a:lnTo>
                    <a:lnTo>
                      <a:pt x="184" y="83"/>
                    </a:lnTo>
                    <a:lnTo>
                      <a:pt x="184" y="82"/>
                    </a:lnTo>
                    <a:lnTo>
                      <a:pt x="186" y="80"/>
                    </a:lnTo>
                    <a:lnTo>
                      <a:pt x="186" y="79"/>
                    </a:lnTo>
                    <a:lnTo>
                      <a:pt x="183" y="79"/>
                    </a:lnTo>
                    <a:lnTo>
                      <a:pt x="176" y="80"/>
                    </a:lnTo>
                    <a:lnTo>
                      <a:pt x="181" y="77"/>
                    </a:lnTo>
                    <a:lnTo>
                      <a:pt x="175" y="74"/>
                    </a:lnTo>
                    <a:lnTo>
                      <a:pt x="181" y="69"/>
                    </a:lnTo>
                    <a:lnTo>
                      <a:pt x="179" y="67"/>
                    </a:lnTo>
                    <a:lnTo>
                      <a:pt x="183" y="66"/>
                    </a:lnTo>
                    <a:lnTo>
                      <a:pt x="192" y="61"/>
                    </a:lnTo>
                    <a:lnTo>
                      <a:pt x="192" y="58"/>
                    </a:lnTo>
                    <a:lnTo>
                      <a:pt x="197" y="55"/>
                    </a:lnTo>
                    <a:lnTo>
                      <a:pt x="194" y="55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1" y="55"/>
                    </a:lnTo>
                    <a:lnTo>
                      <a:pt x="181" y="56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6" y="53"/>
                    </a:lnTo>
                    <a:lnTo>
                      <a:pt x="187" y="51"/>
                    </a:lnTo>
                    <a:lnTo>
                      <a:pt x="186" y="50"/>
                    </a:lnTo>
                    <a:lnTo>
                      <a:pt x="192" y="46"/>
                    </a:lnTo>
                    <a:lnTo>
                      <a:pt x="192" y="43"/>
                    </a:lnTo>
                    <a:lnTo>
                      <a:pt x="194" y="43"/>
                    </a:lnTo>
                    <a:lnTo>
                      <a:pt x="192" y="40"/>
                    </a:lnTo>
                    <a:lnTo>
                      <a:pt x="197" y="40"/>
                    </a:lnTo>
                    <a:lnTo>
                      <a:pt x="170" y="40"/>
                    </a:lnTo>
                    <a:lnTo>
                      <a:pt x="172" y="37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9" y="32"/>
                    </a:lnTo>
                    <a:lnTo>
                      <a:pt x="179" y="29"/>
                    </a:lnTo>
                    <a:lnTo>
                      <a:pt x="199" y="11"/>
                    </a:lnTo>
                    <a:lnTo>
                      <a:pt x="202" y="11"/>
                    </a:lnTo>
                    <a:lnTo>
                      <a:pt x="189" y="11"/>
                    </a:lnTo>
                    <a:lnTo>
                      <a:pt x="184" y="6"/>
                    </a:lnTo>
                    <a:lnTo>
                      <a:pt x="181" y="6"/>
                    </a:lnTo>
                    <a:lnTo>
                      <a:pt x="179" y="1"/>
                    </a:lnTo>
                    <a:lnTo>
                      <a:pt x="164" y="0"/>
                    </a:lnTo>
                    <a:lnTo>
                      <a:pt x="152" y="8"/>
                    </a:lnTo>
                    <a:lnTo>
                      <a:pt x="143" y="16"/>
                    </a:lnTo>
                    <a:lnTo>
                      <a:pt x="132" y="26"/>
                    </a:lnTo>
                    <a:lnTo>
                      <a:pt x="122" y="34"/>
                    </a:lnTo>
                    <a:lnTo>
                      <a:pt x="111" y="43"/>
                    </a:lnTo>
                    <a:lnTo>
                      <a:pt x="100" y="53"/>
                    </a:lnTo>
                    <a:lnTo>
                      <a:pt x="91" y="61"/>
                    </a:lnTo>
                    <a:lnTo>
                      <a:pt x="81" y="71"/>
                    </a:lnTo>
                    <a:lnTo>
                      <a:pt x="70" y="80"/>
                    </a:lnTo>
                    <a:lnTo>
                      <a:pt x="60" y="88"/>
                    </a:lnTo>
                    <a:lnTo>
                      <a:pt x="49" y="98"/>
                    </a:lnTo>
                    <a:lnTo>
                      <a:pt x="40" y="108"/>
                    </a:lnTo>
                    <a:lnTo>
                      <a:pt x="30" y="117"/>
                    </a:lnTo>
                    <a:lnTo>
                      <a:pt x="21" y="125"/>
                    </a:lnTo>
                    <a:lnTo>
                      <a:pt x="11" y="135"/>
                    </a:lnTo>
                    <a:lnTo>
                      <a:pt x="0" y="145"/>
                    </a:lnTo>
                    <a:lnTo>
                      <a:pt x="3" y="146"/>
                    </a:lnTo>
                    <a:lnTo>
                      <a:pt x="8" y="145"/>
                    </a:lnTo>
                    <a:lnTo>
                      <a:pt x="11" y="146"/>
                    </a:lnTo>
                    <a:lnTo>
                      <a:pt x="16" y="145"/>
                    </a:lnTo>
                    <a:lnTo>
                      <a:pt x="24" y="145"/>
                    </a:lnTo>
                    <a:lnTo>
                      <a:pt x="19" y="149"/>
                    </a:lnTo>
                    <a:lnTo>
                      <a:pt x="19" y="149"/>
                    </a:lnTo>
                    <a:lnTo>
                      <a:pt x="19" y="14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63" name="Freeform 70"/>
              <p:cNvSpPr/>
              <p:nvPr/>
            </p:nvSpPr>
            <p:spPr>
              <a:xfrm>
                <a:off x="1601640" y="1101600"/>
                <a:ext cx="1028520" cy="286920"/>
              </a:xfrm>
              <a:custGeom>
                <a:avLst/>
                <a:gdLst>
                  <a:gd name="textAreaLeft" fmla="*/ 0 w 1028520"/>
                  <a:gd name="textAreaRight" fmla="*/ 1028880 w 1028520"/>
                  <a:gd name="textAreaTop" fmla="*/ 0 h 286920"/>
                  <a:gd name="textAreaBottom" fmla="*/ 287280 h 286920"/>
                  <a:gd name="GluePoint1X" fmla="*/ 399 w 648"/>
                  <a:gd name="GluePoint1Y" fmla="*/ 173 h 181"/>
                  <a:gd name="GluePoint2X" fmla="*/ 432 w 648"/>
                  <a:gd name="GluePoint2Y" fmla="*/ 151 h 181"/>
                  <a:gd name="GluePoint3X" fmla="*/ 464 w 648"/>
                  <a:gd name="GluePoint3Y" fmla="*/ 136 h 181"/>
                  <a:gd name="GluePoint4X" fmla="*/ 461 w 648"/>
                  <a:gd name="GluePoint4Y" fmla="*/ 122 h 181"/>
                  <a:gd name="GluePoint5X" fmla="*/ 473 w 648"/>
                  <a:gd name="GluePoint5Y" fmla="*/ 122 h 181"/>
                  <a:gd name="GluePoint6X" fmla="*/ 510 w 648"/>
                  <a:gd name="GluePoint6Y" fmla="*/ 119 h 181"/>
                  <a:gd name="GluePoint7X" fmla="*/ 515 w 648"/>
                  <a:gd name="GluePoint7Y" fmla="*/ 88 h 181"/>
                  <a:gd name="GluePoint8X" fmla="*/ 562 w 648"/>
                  <a:gd name="GluePoint8Y" fmla="*/ 78 h 181"/>
                  <a:gd name="GluePoint9X" fmla="*/ 591 w 648"/>
                  <a:gd name="GluePoint9Y" fmla="*/ 77 h 181"/>
                  <a:gd name="GluePoint10X" fmla="*/ 626 w 648"/>
                  <a:gd name="GluePoint10Y" fmla="*/ 58 h 181"/>
                  <a:gd name="GluePoint11X" fmla="*/ 643 w 648"/>
                  <a:gd name="GluePoint11Y" fmla="*/ 48 h 181"/>
                  <a:gd name="GluePoint12X" fmla="*/ 638 w 648"/>
                  <a:gd name="GluePoint12Y" fmla="*/ 32 h 181"/>
                  <a:gd name="GluePoint13X" fmla="*/ 605 w 648"/>
                  <a:gd name="GluePoint13Y" fmla="*/ 41 h 181"/>
                  <a:gd name="GluePoint14X" fmla="*/ 562 w 648"/>
                  <a:gd name="GluePoint14Y" fmla="*/ 67 h 181"/>
                  <a:gd name="GluePoint15X" fmla="*/ 564 w 648"/>
                  <a:gd name="GluePoint15Y" fmla="*/ 38 h 181"/>
                  <a:gd name="GluePoint16X" fmla="*/ 542 w 648"/>
                  <a:gd name="GluePoint16Y" fmla="*/ 40 h 181"/>
                  <a:gd name="GluePoint17X" fmla="*/ 527 w 648"/>
                  <a:gd name="GluePoint17Y" fmla="*/ 32 h 181"/>
                  <a:gd name="GluePoint18X" fmla="*/ 540 w 648"/>
                  <a:gd name="GluePoint18Y" fmla="*/ 17 h 181"/>
                  <a:gd name="GluePoint19X" fmla="*/ 534 w 648"/>
                  <a:gd name="GluePoint19Y" fmla="*/ 3 h 181"/>
                  <a:gd name="GluePoint20X" fmla="*/ 505 w 648"/>
                  <a:gd name="GluePoint20Y" fmla="*/ 11 h 181"/>
                  <a:gd name="GluePoint21X" fmla="*/ 492 w 648"/>
                  <a:gd name="GluePoint21Y" fmla="*/ 30 h 181"/>
                  <a:gd name="GluePoint22X" fmla="*/ 513 w 648"/>
                  <a:gd name="GluePoint22Y" fmla="*/ 35 h 181"/>
                  <a:gd name="GluePoint23X" fmla="*/ 505 w 648"/>
                  <a:gd name="GluePoint23Y" fmla="*/ 41 h 181"/>
                  <a:gd name="GluePoint24X" fmla="*/ 473 w 648"/>
                  <a:gd name="GluePoint24Y" fmla="*/ 62 h 181"/>
                  <a:gd name="GluePoint25X" fmla="*/ 465 w 648"/>
                  <a:gd name="GluePoint25Y" fmla="*/ 61 h 181"/>
                  <a:gd name="GluePoint26X" fmla="*/ 462 w 648"/>
                  <a:gd name="GluePoint26Y" fmla="*/ 50 h 181"/>
                  <a:gd name="GluePoint27X" fmla="*/ 446 w 648"/>
                  <a:gd name="GluePoint27Y" fmla="*/ 54 h 181"/>
                  <a:gd name="GluePoint28X" fmla="*/ 451 w 648"/>
                  <a:gd name="GluePoint28Y" fmla="*/ 62 h 181"/>
                  <a:gd name="GluePoint29X" fmla="*/ 405 w 648"/>
                  <a:gd name="GluePoint29Y" fmla="*/ 61 h 181"/>
                  <a:gd name="GluePoint30X" fmla="*/ 381 w 648"/>
                  <a:gd name="GluePoint30Y" fmla="*/ 56 h 181"/>
                  <a:gd name="GluePoint31X" fmla="*/ 330 w 648"/>
                  <a:gd name="GluePoint31Y" fmla="*/ 51 h 181"/>
                  <a:gd name="GluePoint32X" fmla="*/ 354 w 648"/>
                  <a:gd name="GluePoint32Y" fmla="*/ 53 h 181"/>
                  <a:gd name="GluePoint33X" fmla="*/ 357 w 648"/>
                  <a:gd name="GluePoint33Y" fmla="*/ 53 h 181"/>
                  <a:gd name="GluePoint34X" fmla="*/ 330 w 648"/>
                  <a:gd name="GluePoint34Y" fmla="*/ 69 h 181"/>
                  <a:gd name="GluePoint35X" fmla="*/ 324 w 648"/>
                  <a:gd name="GluePoint35Y" fmla="*/ 66 h 181"/>
                  <a:gd name="GluePoint36X" fmla="*/ 311 w 648"/>
                  <a:gd name="GluePoint36Y" fmla="*/ 61 h 181"/>
                  <a:gd name="GluePoint37X" fmla="*/ 294 w 648"/>
                  <a:gd name="GluePoint37Y" fmla="*/ 61 h 181"/>
                  <a:gd name="GluePoint38X" fmla="*/ 273 w 648"/>
                  <a:gd name="GluePoint38Y" fmla="*/ 50 h 181"/>
                  <a:gd name="GluePoint39X" fmla="*/ 241 w 648"/>
                  <a:gd name="GluePoint39Y" fmla="*/ 43 h 181"/>
                  <a:gd name="GluePoint40X" fmla="*/ 173 w 648"/>
                  <a:gd name="GluePoint40Y" fmla="*/ 35 h 181"/>
                  <a:gd name="GluePoint41X" fmla="*/ 173 w 648"/>
                  <a:gd name="GluePoint41Y" fmla="*/ 29 h 181"/>
                  <a:gd name="GluePoint42X" fmla="*/ 146 w 648"/>
                  <a:gd name="GluePoint42Y" fmla="*/ 21 h 181"/>
                  <a:gd name="GluePoint43X" fmla="*/ 100 w 648"/>
                  <a:gd name="GluePoint43Y" fmla="*/ 35 h 181"/>
                  <a:gd name="GluePoint44X" fmla="*/ 71 w 648"/>
                  <a:gd name="GluePoint44Y" fmla="*/ 41 h 181"/>
                  <a:gd name="GluePoint45X" fmla="*/ 117 w 648"/>
                  <a:gd name="GluePoint45Y" fmla="*/ 25 h 181"/>
                  <a:gd name="GluePoint46X" fmla="*/ 52 w 648"/>
                  <a:gd name="GluePoint46Y" fmla="*/ 41 h 181"/>
                  <a:gd name="GluePoint47X" fmla="*/ 9 w 648"/>
                  <a:gd name="GluePoint47Y" fmla="*/ 61 h 181"/>
                  <a:gd name="GluePoint48X" fmla="*/ 22 w 648"/>
                  <a:gd name="GluePoint48Y" fmla="*/ 78 h 181"/>
                  <a:gd name="GluePoint49X" fmla="*/ 24 w 648"/>
                  <a:gd name="GluePoint49Y" fmla="*/ 87 h 181"/>
                  <a:gd name="GluePoint50X" fmla="*/ 13 w 648"/>
                  <a:gd name="GluePoint50Y" fmla="*/ 111 h 181"/>
                  <a:gd name="GluePoint51X" fmla="*/ 16 w 648"/>
                  <a:gd name="GluePoint51Y" fmla="*/ 127 h 181"/>
                  <a:gd name="GluePoint52X" fmla="*/ 6 w 648"/>
                  <a:gd name="GluePoint52Y" fmla="*/ 143 h 181"/>
                  <a:gd name="GluePoint53X" fmla="*/ 17 w 648"/>
                  <a:gd name="GluePoint53Y" fmla="*/ 157 h 181"/>
                  <a:gd name="GluePoint54X" fmla="*/ 36 w 648"/>
                  <a:gd name="GluePoint54Y" fmla="*/ 167 h 181"/>
                  <a:gd name="GluePoint55X" fmla="*/ 48 w 648"/>
                  <a:gd name="GluePoint55Y" fmla="*/ 181 h 181"/>
                  <a:gd name="GluePoint56X" fmla="*/ 162 w 648"/>
                  <a:gd name="GluePoint56Y" fmla="*/ 181 h 181"/>
                  <a:gd name="GluePoint57X" fmla="*/ 249 w 648"/>
                  <a:gd name="GluePoint57Y" fmla="*/ 181 h 1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648" h="181">
                    <a:moveTo>
                      <a:pt x="303" y="181"/>
                    </a:moveTo>
                    <a:lnTo>
                      <a:pt x="314" y="181"/>
                    </a:lnTo>
                    <a:lnTo>
                      <a:pt x="327" y="181"/>
                    </a:lnTo>
                    <a:lnTo>
                      <a:pt x="337" y="181"/>
                    </a:lnTo>
                    <a:lnTo>
                      <a:pt x="348" y="181"/>
                    </a:lnTo>
                    <a:lnTo>
                      <a:pt x="359" y="181"/>
                    </a:lnTo>
                    <a:lnTo>
                      <a:pt x="370" y="181"/>
                    </a:lnTo>
                    <a:lnTo>
                      <a:pt x="383" y="181"/>
                    </a:lnTo>
                    <a:lnTo>
                      <a:pt x="392" y="181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405" y="169"/>
                    </a:lnTo>
                    <a:lnTo>
                      <a:pt x="408" y="167"/>
                    </a:lnTo>
                    <a:lnTo>
                      <a:pt x="413" y="162"/>
                    </a:lnTo>
                    <a:lnTo>
                      <a:pt x="410" y="159"/>
                    </a:lnTo>
                    <a:lnTo>
                      <a:pt x="416" y="159"/>
                    </a:lnTo>
                    <a:lnTo>
                      <a:pt x="426" y="156"/>
                    </a:lnTo>
                    <a:lnTo>
                      <a:pt x="429" y="152"/>
                    </a:lnTo>
                    <a:lnTo>
                      <a:pt x="429" y="151"/>
                    </a:lnTo>
                    <a:lnTo>
                      <a:pt x="432" y="151"/>
                    </a:lnTo>
                    <a:lnTo>
                      <a:pt x="438" y="146"/>
                    </a:lnTo>
                    <a:lnTo>
                      <a:pt x="440" y="146"/>
                    </a:lnTo>
                    <a:lnTo>
                      <a:pt x="442" y="149"/>
                    </a:lnTo>
                    <a:lnTo>
                      <a:pt x="443" y="144"/>
                    </a:lnTo>
                    <a:lnTo>
                      <a:pt x="446" y="141"/>
                    </a:lnTo>
                    <a:lnTo>
                      <a:pt x="454" y="140"/>
                    </a:lnTo>
                    <a:lnTo>
                      <a:pt x="451" y="140"/>
                    </a:lnTo>
                    <a:lnTo>
                      <a:pt x="451" y="138"/>
                    </a:lnTo>
                    <a:lnTo>
                      <a:pt x="451" y="136"/>
                    </a:lnTo>
                    <a:lnTo>
                      <a:pt x="464" y="136"/>
                    </a:lnTo>
                    <a:lnTo>
                      <a:pt x="473" y="135"/>
                    </a:lnTo>
                    <a:lnTo>
                      <a:pt x="475" y="133"/>
                    </a:lnTo>
                    <a:lnTo>
                      <a:pt x="478" y="130"/>
                    </a:lnTo>
                    <a:lnTo>
                      <a:pt x="478" y="127"/>
                    </a:lnTo>
                    <a:lnTo>
                      <a:pt x="475" y="127"/>
                    </a:lnTo>
                    <a:lnTo>
                      <a:pt x="470" y="122"/>
                    </a:lnTo>
                    <a:lnTo>
                      <a:pt x="462" y="125"/>
                    </a:lnTo>
                    <a:lnTo>
                      <a:pt x="465" y="122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61" y="122"/>
                    </a:lnTo>
                    <a:lnTo>
                      <a:pt x="454" y="119"/>
                    </a:lnTo>
                    <a:lnTo>
                      <a:pt x="454" y="120"/>
                    </a:lnTo>
                    <a:lnTo>
                      <a:pt x="451" y="120"/>
                    </a:lnTo>
                    <a:lnTo>
                      <a:pt x="451" y="119"/>
                    </a:lnTo>
                    <a:lnTo>
                      <a:pt x="453" y="117"/>
                    </a:lnTo>
                    <a:lnTo>
                      <a:pt x="453" y="117"/>
                    </a:lnTo>
                    <a:lnTo>
                      <a:pt x="465" y="122"/>
                    </a:lnTo>
                    <a:lnTo>
                      <a:pt x="473" y="120"/>
                    </a:lnTo>
                    <a:lnTo>
                      <a:pt x="473" y="122"/>
                    </a:lnTo>
                    <a:lnTo>
                      <a:pt x="481" y="127"/>
                    </a:lnTo>
                    <a:lnTo>
                      <a:pt x="489" y="124"/>
                    </a:lnTo>
                    <a:lnTo>
                      <a:pt x="492" y="120"/>
                    </a:lnTo>
                    <a:lnTo>
                      <a:pt x="492" y="120"/>
                    </a:lnTo>
                    <a:lnTo>
                      <a:pt x="492" y="119"/>
                    </a:lnTo>
                    <a:lnTo>
                      <a:pt x="496" y="119"/>
                    </a:lnTo>
                    <a:lnTo>
                      <a:pt x="497" y="115"/>
                    </a:lnTo>
                    <a:lnTo>
                      <a:pt x="503" y="119"/>
                    </a:lnTo>
                    <a:lnTo>
                      <a:pt x="505" y="117"/>
                    </a:lnTo>
                    <a:lnTo>
                      <a:pt x="510" y="119"/>
                    </a:lnTo>
                    <a:lnTo>
                      <a:pt x="518" y="115"/>
                    </a:lnTo>
                    <a:lnTo>
                      <a:pt x="524" y="112"/>
                    </a:lnTo>
                    <a:lnTo>
                      <a:pt x="526" y="111"/>
                    </a:lnTo>
                    <a:lnTo>
                      <a:pt x="529" y="109"/>
                    </a:lnTo>
                    <a:lnTo>
                      <a:pt x="538" y="103"/>
                    </a:lnTo>
                    <a:lnTo>
                      <a:pt x="543" y="99"/>
                    </a:lnTo>
                    <a:lnTo>
                      <a:pt x="519" y="98"/>
                    </a:lnTo>
                    <a:lnTo>
                      <a:pt x="515" y="91"/>
                    </a:lnTo>
                    <a:lnTo>
                      <a:pt x="511" y="90"/>
                    </a:lnTo>
                    <a:lnTo>
                      <a:pt x="515" y="88"/>
                    </a:lnTo>
                    <a:lnTo>
                      <a:pt x="521" y="88"/>
                    </a:lnTo>
                    <a:lnTo>
                      <a:pt x="527" y="91"/>
                    </a:lnTo>
                    <a:lnTo>
                      <a:pt x="532" y="98"/>
                    </a:lnTo>
                    <a:lnTo>
                      <a:pt x="543" y="96"/>
                    </a:lnTo>
                    <a:lnTo>
                      <a:pt x="562" y="87"/>
                    </a:lnTo>
                    <a:lnTo>
                      <a:pt x="564" y="83"/>
                    </a:lnTo>
                    <a:lnTo>
                      <a:pt x="564" y="83"/>
                    </a:lnTo>
                    <a:lnTo>
                      <a:pt x="557" y="82"/>
                    </a:lnTo>
                    <a:lnTo>
                      <a:pt x="557" y="80"/>
                    </a:lnTo>
                    <a:lnTo>
                      <a:pt x="562" y="78"/>
                    </a:lnTo>
                    <a:lnTo>
                      <a:pt x="569" y="80"/>
                    </a:lnTo>
                    <a:lnTo>
                      <a:pt x="575" y="78"/>
                    </a:lnTo>
                    <a:lnTo>
                      <a:pt x="575" y="83"/>
                    </a:lnTo>
                    <a:lnTo>
                      <a:pt x="581" y="83"/>
                    </a:lnTo>
                    <a:lnTo>
                      <a:pt x="583" y="82"/>
                    </a:lnTo>
                    <a:lnTo>
                      <a:pt x="584" y="82"/>
                    </a:lnTo>
                    <a:lnTo>
                      <a:pt x="589" y="85"/>
                    </a:lnTo>
                    <a:lnTo>
                      <a:pt x="591" y="80"/>
                    </a:lnTo>
                    <a:lnTo>
                      <a:pt x="589" y="78"/>
                    </a:lnTo>
                    <a:lnTo>
                      <a:pt x="591" y="77"/>
                    </a:lnTo>
                    <a:lnTo>
                      <a:pt x="592" y="77"/>
                    </a:lnTo>
                    <a:lnTo>
                      <a:pt x="597" y="82"/>
                    </a:lnTo>
                    <a:lnTo>
                      <a:pt x="602" y="78"/>
                    </a:lnTo>
                    <a:lnTo>
                      <a:pt x="607" y="78"/>
                    </a:lnTo>
                    <a:lnTo>
                      <a:pt x="621" y="72"/>
                    </a:lnTo>
                    <a:lnTo>
                      <a:pt x="626" y="70"/>
                    </a:lnTo>
                    <a:lnTo>
                      <a:pt x="629" y="69"/>
                    </a:lnTo>
                    <a:lnTo>
                      <a:pt x="629" y="66"/>
                    </a:lnTo>
                    <a:lnTo>
                      <a:pt x="631" y="64"/>
                    </a:lnTo>
                    <a:lnTo>
                      <a:pt x="626" y="58"/>
                    </a:lnTo>
                    <a:lnTo>
                      <a:pt x="631" y="53"/>
                    </a:lnTo>
                    <a:lnTo>
                      <a:pt x="627" y="54"/>
                    </a:lnTo>
                    <a:lnTo>
                      <a:pt x="629" y="53"/>
                    </a:lnTo>
                    <a:lnTo>
                      <a:pt x="627" y="53"/>
                    </a:lnTo>
                    <a:lnTo>
                      <a:pt x="629" y="53"/>
                    </a:lnTo>
                    <a:lnTo>
                      <a:pt x="627" y="50"/>
                    </a:lnTo>
                    <a:lnTo>
                      <a:pt x="627" y="50"/>
                    </a:lnTo>
                    <a:lnTo>
                      <a:pt x="634" y="50"/>
                    </a:lnTo>
                    <a:lnTo>
                      <a:pt x="634" y="51"/>
                    </a:lnTo>
                    <a:lnTo>
                      <a:pt x="643" y="48"/>
                    </a:lnTo>
                    <a:lnTo>
                      <a:pt x="645" y="45"/>
                    </a:lnTo>
                    <a:lnTo>
                      <a:pt x="638" y="45"/>
                    </a:lnTo>
                    <a:lnTo>
                      <a:pt x="648" y="40"/>
                    </a:lnTo>
                    <a:lnTo>
                      <a:pt x="645" y="38"/>
                    </a:lnTo>
                    <a:lnTo>
                      <a:pt x="638" y="38"/>
                    </a:lnTo>
                    <a:lnTo>
                      <a:pt x="638" y="38"/>
                    </a:lnTo>
                    <a:lnTo>
                      <a:pt x="638" y="37"/>
                    </a:lnTo>
                    <a:lnTo>
                      <a:pt x="635" y="35"/>
                    </a:lnTo>
                    <a:lnTo>
                      <a:pt x="638" y="35"/>
                    </a:lnTo>
                    <a:lnTo>
                      <a:pt x="638" y="32"/>
                    </a:lnTo>
                    <a:lnTo>
                      <a:pt x="629" y="32"/>
                    </a:lnTo>
                    <a:lnTo>
                      <a:pt x="619" y="30"/>
                    </a:lnTo>
                    <a:lnTo>
                      <a:pt x="610" y="30"/>
                    </a:lnTo>
                    <a:lnTo>
                      <a:pt x="607" y="32"/>
                    </a:lnTo>
                    <a:lnTo>
                      <a:pt x="605" y="37"/>
                    </a:lnTo>
                    <a:lnTo>
                      <a:pt x="604" y="38"/>
                    </a:lnTo>
                    <a:lnTo>
                      <a:pt x="605" y="40"/>
                    </a:lnTo>
                    <a:lnTo>
                      <a:pt x="610" y="41"/>
                    </a:lnTo>
                    <a:lnTo>
                      <a:pt x="608" y="41"/>
                    </a:lnTo>
                    <a:lnTo>
                      <a:pt x="605" y="41"/>
                    </a:lnTo>
                    <a:lnTo>
                      <a:pt x="602" y="45"/>
                    </a:lnTo>
                    <a:lnTo>
                      <a:pt x="607" y="45"/>
                    </a:lnTo>
                    <a:lnTo>
                      <a:pt x="599" y="45"/>
                    </a:lnTo>
                    <a:lnTo>
                      <a:pt x="592" y="46"/>
                    </a:lnTo>
                    <a:lnTo>
                      <a:pt x="589" y="51"/>
                    </a:lnTo>
                    <a:lnTo>
                      <a:pt x="581" y="58"/>
                    </a:lnTo>
                    <a:lnTo>
                      <a:pt x="575" y="61"/>
                    </a:lnTo>
                    <a:lnTo>
                      <a:pt x="570" y="66"/>
                    </a:lnTo>
                    <a:lnTo>
                      <a:pt x="565" y="66"/>
                    </a:lnTo>
                    <a:lnTo>
                      <a:pt x="562" y="67"/>
                    </a:lnTo>
                    <a:lnTo>
                      <a:pt x="559" y="69"/>
                    </a:lnTo>
                    <a:lnTo>
                      <a:pt x="556" y="58"/>
                    </a:lnTo>
                    <a:lnTo>
                      <a:pt x="557" y="54"/>
                    </a:lnTo>
                    <a:lnTo>
                      <a:pt x="559" y="53"/>
                    </a:lnTo>
                    <a:lnTo>
                      <a:pt x="562" y="51"/>
                    </a:lnTo>
                    <a:lnTo>
                      <a:pt x="562" y="53"/>
                    </a:lnTo>
                    <a:lnTo>
                      <a:pt x="565" y="53"/>
                    </a:lnTo>
                    <a:lnTo>
                      <a:pt x="569" y="43"/>
                    </a:lnTo>
                    <a:lnTo>
                      <a:pt x="564" y="41"/>
                    </a:lnTo>
                    <a:lnTo>
                      <a:pt x="564" y="38"/>
                    </a:lnTo>
                    <a:lnTo>
                      <a:pt x="559" y="38"/>
                    </a:lnTo>
                    <a:lnTo>
                      <a:pt x="551" y="41"/>
                    </a:lnTo>
                    <a:lnTo>
                      <a:pt x="548" y="46"/>
                    </a:lnTo>
                    <a:lnTo>
                      <a:pt x="546" y="46"/>
                    </a:lnTo>
                    <a:lnTo>
                      <a:pt x="545" y="50"/>
                    </a:lnTo>
                    <a:lnTo>
                      <a:pt x="540" y="51"/>
                    </a:lnTo>
                    <a:lnTo>
                      <a:pt x="538" y="53"/>
                    </a:lnTo>
                    <a:lnTo>
                      <a:pt x="538" y="50"/>
                    </a:lnTo>
                    <a:lnTo>
                      <a:pt x="543" y="45"/>
                    </a:lnTo>
                    <a:lnTo>
                      <a:pt x="542" y="40"/>
                    </a:lnTo>
                    <a:lnTo>
                      <a:pt x="538" y="37"/>
                    </a:lnTo>
                    <a:lnTo>
                      <a:pt x="542" y="37"/>
                    </a:lnTo>
                    <a:lnTo>
                      <a:pt x="545" y="35"/>
                    </a:lnTo>
                    <a:lnTo>
                      <a:pt x="546" y="33"/>
                    </a:lnTo>
                    <a:lnTo>
                      <a:pt x="545" y="35"/>
                    </a:lnTo>
                    <a:lnTo>
                      <a:pt x="540" y="33"/>
                    </a:lnTo>
                    <a:lnTo>
                      <a:pt x="542" y="32"/>
                    </a:lnTo>
                    <a:lnTo>
                      <a:pt x="534" y="35"/>
                    </a:lnTo>
                    <a:lnTo>
                      <a:pt x="532" y="32"/>
                    </a:lnTo>
                    <a:lnTo>
                      <a:pt x="527" y="32"/>
                    </a:lnTo>
                    <a:lnTo>
                      <a:pt x="527" y="30"/>
                    </a:lnTo>
                    <a:lnTo>
                      <a:pt x="530" y="30"/>
                    </a:lnTo>
                    <a:lnTo>
                      <a:pt x="538" y="27"/>
                    </a:lnTo>
                    <a:lnTo>
                      <a:pt x="535" y="25"/>
                    </a:lnTo>
                    <a:lnTo>
                      <a:pt x="537" y="24"/>
                    </a:lnTo>
                    <a:lnTo>
                      <a:pt x="546" y="25"/>
                    </a:lnTo>
                    <a:lnTo>
                      <a:pt x="545" y="22"/>
                    </a:lnTo>
                    <a:lnTo>
                      <a:pt x="542" y="22"/>
                    </a:lnTo>
                    <a:lnTo>
                      <a:pt x="543" y="17"/>
                    </a:lnTo>
                    <a:lnTo>
                      <a:pt x="540" y="17"/>
                    </a:lnTo>
                    <a:lnTo>
                      <a:pt x="540" y="16"/>
                    </a:lnTo>
                    <a:lnTo>
                      <a:pt x="538" y="16"/>
                    </a:lnTo>
                    <a:lnTo>
                      <a:pt x="543" y="11"/>
                    </a:lnTo>
                    <a:lnTo>
                      <a:pt x="545" y="8"/>
                    </a:lnTo>
                    <a:lnTo>
                      <a:pt x="540" y="5"/>
                    </a:lnTo>
                    <a:lnTo>
                      <a:pt x="540" y="5"/>
                    </a:lnTo>
                    <a:lnTo>
                      <a:pt x="543" y="1"/>
                    </a:lnTo>
                    <a:lnTo>
                      <a:pt x="538" y="3"/>
                    </a:lnTo>
                    <a:lnTo>
                      <a:pt x="538" y="1"/>
                    </a:lnTo>
                    <a:lnTo>
                      <a:pt x="534" y="3"/>
                    </a:lnTo>
                    <a:lnTo>
                      <a:pt x="535" y="1"/>
                    </a:lnTo>
                    <a:lnTo>
                      <a:pt x="534" y="1"/>
                    </a:lnTo>
                    <a:lnTo>
                      <a:pt x="537" y="0"/>
                    </a:lnTo>
                    <a:lnTo>
                      <a:pt x="529" y="0"/>
                    </a:lnTo>
                    <a:lnTo>
                      <a:pt x="518" y="5"/>
                    </a:lnTo>
                    <a:lnTo>
                      <a:pt x="519" y="6"/>
                    </a:lnTo>
                    <a:lnTo>
                      <a:pt x="516" y="9"/>
                    </a:lnTo>
                    <a:lnTo>
                      <a:pt x="513" y="8"/>
                    </a:lnTo>
                    <a:lnTo>
                      <a:pt x="508" y="9"/>
                    </a:lnTo>
                    <a:lnTo>
                      <a:pt x="505" y="11"/>
                    </a:lnTo>
                    <a:lnTo>
                      <a:pt x="500" y="14"/>
                    </a:lnTo>
                    <a:lnTo>
                      <a:pt x="502" y="17"/>
                    </a:lnTo>
                    <a:lnTo>
                      <a:pt x="503" y="17"/>
                    </a:lnTo>
                    <a:lnTo>
                      <a:pt x="500" y="19"/>
                    </a:lnTo>
                    <a:lnTo>
                      <a:pt x="500" y="19"/>
                    </a:lnTo>
                    <a:lnTo>
                      <a:pt x="494" y="21"/>
                    </a:lnTo>
                    <a:lnTo>
                      <a:pt x="489" y="25"/>
                    </a:lnTo>
                    <a:lnTo>
                      <a:pt x="494" y="29"/>
                    </a:lnTo>
                    <a:lnTo>
                      <a:pt x="492" y="29"/>
                    </a:lnTo>
                    <a:lnTo>
                      <a:pt x="492" y="30"/>
                    </a:lnTo>
                    <a:lnTo>
                      <a:pt x="500" y="30"/>
                    </a:lnTo>
                    <a:lnTo>
                      <a:pt x="499" y="32"/>
                    </a:lnTo>
                    <a:lnTo>
                      <a:pt x="502" y="33"/>
                    </a:lnTo>
                    <a:lnTo>
                      <a:pt x="505" y="32"/>
                    </a:lnTo>
                    <a:lnTo>
                      <a:pt x="505" y="35"/>
                    </a:lnTo>
                    <a:lnTo>
                      <a:pt x="515" y="35"/>
                    </a:lnTo>
                    <a:lnTo>
                      <a:pt x="513" y="37"/>
                    </a:lnTo>
                    <a:lnTo>
                      <a:pt x="511" y="38"/>
                    </a:lnTo>
                    <a:lnTo>
                      <a:pt x="508" y="38"/>
                    </a:lnTo>
                    <a:lnTo>
                      <a:pt x="513" y="35"/>
                    </a:lnTo>
                    <a:lnTo>
                      <a:pt x="507" y="37"/>
                    </a:lnTo>
                    <a:lnTo>
                      <a:pt x="502" y="40"/>
                    </a:lnTo>
                    <a:lnTo>
                      <a:pt x="503" y="40"/>
                    </a:lnTo>
                    <a:lnTo>
                      <a:pt x="500" y="43"/>
                    </a:lnTo>
                    <a:lnTo>
                      <a:pt x="497" y="43"/>
                    </a:lnTo>
                    <a:lnTo>
                      <a:pt x="494" y="46"/>
                    </a:lnTo>
                    <a:lnTo>
                      <a:pt x="500" y="45"/>
                    </a:lnTo>
                    <a:lnTo>
                      <a:pt x="505" y="43"/>
                    </a:lnTo>
                    <a:lnTo>
                      <a:pt x="502" y="45"/>
                    </a:lnTo>
                    <a:lnTo>
                      <a:pt x="505" y="41"/>
                    </a:lnTo>
                    <a:lnTo>
                      <a:pt x="507" y="43"/>
                    </a:lnTo>
                    <a:lnTo>
                      <a:pt x="503" y="48"/>
                    </a:lnTo>
                    <a:lnTo>
                      <a:pt x="505" y="48"/>
                    </a:lnTo>
                    <a:lnTo>
                      <a:pt x="496" y="51"/>
                    </a:lnTo>
                    <a:lnTo>
                      <a:pt x="492" y="53"/>
                    </a:lnTo>
                    <a:lnTo>
                      <a:pt x="486" y="56"/>
                    </a:lnTo>
                    <a:lnTo>
                      <a:pt x="476" y="56"/>
                    </a:lnTo>
                    <a:lnTo>
                      <a:pt x="476" y="58"/>
                    </a:lnTo>
                    <a:lnTo>
                      <a:pt x="472" y="61"/>
                    </a:lnTo>
                    <a:lnTo>
                      <a:pt x="473" y="62"/>
                    </a:lnTo>
                    <a:lnTo>
                      <a:pt x="472" y="66"/>
                    </a:lnTo>
                    <a:lnTo>
                      <a:pt x="469" y="69"/>
                    </a:lnTo>
                    <a:lnTo>
                      <a:pt x="467" y="67"/>
                    </a:lnTo>
                    <a:lnTo>
                      <a:pt x="469" y="66"/>
                    </a:lnTo>
                    <a:lnTo>
                      <a:pt x="462" y="67"/>
                    </a:lnTo>
                    <a:lnTo>
                      <a:pt x="464" y="64"/>
                    </a:lnTo>
                    <a:lnTo>
                      <a:pt x="461" y="64"/>
                    </a:lnTo>
                    <a:lnTo>
                      <a:pt x="461" y="62"/>
                    </a:lnTo>
                    <a:lnTo>
                      <a:pt x="465" y="62"/>
                    </a:lnTo>
                    <a:lnTo>
                      <a:pt x="465" y="61"/>
                    </a:lnTo>
                    <a:lnTo>
                      <a:pt x="470" y="58"/>
                    </a:lnTo>
                    <a:lnTo>
                      <a:pt x="473" y="53"/>
                    </a:lnTo>
                    <a:lnTo>
                      <a:pt x="467" y="54"/>
                    </a:lnTo>
                    <a:lnTo>
                      <a:pt x="465" y="56"/>
                    </a:lnTo>
                    <a:lnTo>
                      <a:pt x="464" y="56"/>
                    </a:lnTo>
                    <a:lnTo>
                      <a:pt x="464" y="56"/>
                    </a:lnTo>
                    <a:lnTo>
                      <a:pt x="469" y="51"/>
                    </a:lnTo>
                    <a:lnTo>
                      <a:pt x="464" y="53"/>
                    </a:lnTo>
                    <a:lnTo>
                      <a:pt x="465" y="51"/>
                    </a:lnTo>
                    <a:lnTo>
                      <a:pt x="462" y="50"/>
                    </a:lnTo>
                    <a:lnTo>
                      <a:pt x="459" y="50"/>
                    </a:lnTo>
                    <a:lnTo>
                      <a:pt x="459" y="51"/>
                    </a:lnTo>
                    <a:lnTo>
                      <a:pt x="456" y="48"/>
                    </a:lnTo>
                    <a:lnTo>
                      <a:pt x="454" y="48"/>
                    </a:lnTo>
                    <a:lnTo>
                      <a:pt x="456" y="51"/>
                    </a:lnTo>
                    <a:lnTo>
                      <a:pt x="449" y="51"/>
                    </a:lnTo>
                    <a:lnTo>
                      <a:pt x="448" y="51"/>
                    </a:lnTo>
                    <a:lnTo>
                      <a:pt x="445" y="51"/>
                    </a:lnTo>
                    <a:lnTo>
                      <a:pt x="448" y="54"/>
                    </a:lnTo>
                    <a:lnTo>
                      <a:pt x="446" y="54"/>
                    </a:lnTo>
                    <a:lnTo>
                      <a:pt x="445" y="54"/>
                    </a:lnTo>
                    <a:lnTo>
                      <a:pt x="445" y="59"/>
                    </a:lnTo>
                    <a:lnTo>
                      <a:pt x="446" y="59"/>
                    </a:lnTo>
                    <a:lnTo>
                      <a:pt x="448" y="58"/>
                    </a:lnTo>
                    <a:lnTo>
                      <a:pt x="449" y="58"/>
                    </a:lnTo>
                    <a:lnTo>
                      <a:pt x="453" y="58"/>
                    </a:lnTo>
                    <a:lnTo>
                      <a:pt x="453" y="58"/>
                    </a:lnTo>
                    <a:lnTo>
                      <a:pt x="457" y="58"/>
                    </a:lnTo>
                    <a:lnTo>
                      <a:pt x="454" y="61"/>
                    </a:lnTo>
                    <a:lnTo>
                      <a:pt x="451" y="62"/>
                    </a:lnTo>
                    <a:lnTo>
                      <a:pt x="443" y="61"/>
                    </a:lnTo>
                    <a:lnTo>
                      <a:pt x="443" y="56"/>
                    </a:lnTo>
                    <a:lnTo>
                      <a:pt x="440" y="56"/>
                    </a:lnTo>
                    <a:lnTo>
                      <a:pt x="442" y="61"/>
                    </a:lnTo>
                    <a:lnTo>
                      <a:pt x="434" y="61"/>
                    </a:lnTo>
                    <a:lnTo>
                      <a:pt x="429" y="59"/>
                    </a:lnTo>
                    <a:lnTo>
                      <a:pt x="419" y="59"/>
                    </a:lnTo>
                    <a:lnTo>
                      <a:pt x="413" y="61"/>
                    </a:lnTo>
                    <a:lnTo>
                      <a:pt x="410" y="61"/>
                    </a:lnTo>
                    <a:lnTo>
                      <a:pt x="405" y="61"/>
                    </a:lnTo>
                    <a:lnTo>
                      <a:pt x="400" y="61"/>
                    </a:lnTo>
                    <a:lnTo>
                      <a:pt x="395" y="61"/>
                    </a:lnTo>
                    <a:lnTo>
                      <a:pt x="392" y="61"/>
                    </a:lnTo>
                    <a:lnTo>
                      <a:pt x="389" y="56"/>
                    </a:lnTo>
                    <a:lnTo>
                      <a:pt x="391" y="54"/>
                    </a:lnTo>
                    <a:lnTo>
                      <a:pt x="388" y="54"/>
                    </a:lnTo>
                    <a:lnTo>
                      <a:pt x="386" y="54"/>
                    </a:lnTo>
                    <a:lnTo>
                      <a:pt x="384" y="54"/>
                    </a:lnTo>
                    <a:lnTo>
                      <a:pt x="383" y="56"/>
                    </a:lnTo>
                    <a:lnTo>
                      <a:pt x="381" y="56"/>
                    </a:lnTo>
                    <a:lnTo>
                      <a:pt x="373" y="54"/>
                    </a:lnTo>
                    <a:lnTo>
                      <a:pt x="375" y="53"/>
                    </a:lnTo>
                    <a:lnTo>
                      <a:pt x="368" y="50"/>
                    </a:lnTo>
                    <a:lnTo>
                      <a:pt x="372" y="50"/>
                    </a:lnTo>
                    <a:lnTo>
                      <a:pt x="370" y="46"/>
                    </a:lnTo>
                    <a:lnTo>
                      <a:pt x="373" y="45"/>
                    </a:lnTo>
                    <a:lnTo>
                      <a:pt x="368" y="41"/>
                    </a:lnTo>
                    <a:lnTo>
                      <a:pt x="348" y="46"/>
                    </a:lnTo>
                    <a:lnTo>
                      <a:pt x="340" y="46"/>
                    </a:lnTo>
                    <a:lnTo>
                      <a:pt x="330" y="51"/>
                    </a:lnTo>
                    <a:lnTo>
                      <a:pt x="330" y="53"/>
                    </a:lnTo>
                    <a:lnTo>
                      <a:pt x="332" y="53"/>
                    </a:lnTo>
                    <a:lnTo>
                      <a:pt x="332" y="54"/>
                    </a:lnTo>
                    <a:lnTo>
                      <a:pt x="337" y="54"/>
                    </a:lnTo>
                    <a:lnTo>
                      <a:pt x="341" y="53"/>
                    </a:lnTo>
                    <a:lnTo>
                      <a:pt x="340" y="51"/>
                    </a:lnTo>
                    <a:lnTo>
                      <a:pt x="345" y="51"/>
                    </a:lnTo>
                    <a:lnTo>
                      <a:pt x="348" y="53"/>
                    </a:lnTo>
                    <a:lnTo>
                      <a:pt x="354" y="51"/>
                    </a:lnTo>
                    <a:lnTo>
                      <a:pt x="354" y="53"/>
                    </a:lnTo>
                    <a:lnTo>
                      <a:pt x="356" y="51"/>
                    </a:lnTo>
                    <a:lnTo>
                      <a:pt x="356" y="50"/>
                    </a:lnTo>
                    <a:lnTo>
                      <a:pt x="359" y="48"/>
                    </a:lnTo>
                    <a:lnTo>
                      <a:pt x="359" y="48"/>
                    </a:lnTo>
                    <a:lnTo>
                      <a:pt x="368" y="46"/>
                    </a:lnTo>
                    <a:lnTo>
                      <a:pt x="365" y="48"/>
                    </a:lnTo>
                    <a:lnTo>
                      <a:pt x="365" y="48"/>
                    </a:lnTo>
                    <a:lnTo>
                      <a:pt x="362" y="50"/>
                    </a:lnTo>
                    <a:lnTo>
                      <a:pt x="362" y="50"/>
                    </a:lnTo>
                    <a:lnTo>
                      <a:pt x="357" y="53"/>
                    </a:lnTo>
                    <a:lnTo>
                      <a:pt x="357" y="51"/>
                    </a:lnTo>
                    <a:lnTo>
                      <a:pt x="356" y="53"/>
                    </a:lnTo>
                    <a:lnTo>
                      <a:pt x="340" y="56"/>
                    </a:lnTo>
                    <a:lnTo>
                      <a:pt x="337" y="58"/>
                    </a:lnTo>
                    <a:lnTo>
                      <a:pt x="338" y="58"/>
                    </a:lnTo>
                    <a:lnTo>
                      <a:pt x="330" y="61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0" y="66"/>
                    </a:lnTo>
                    <a:lnTo>
                      <a:pt x="330" y="69"/>
                    </a:lnTo>
                    <a:lnTo>
                      <a:pt x="332" y="70"/>
                    </a:lnTo>
                    <a:lnTo>
                      <a:pt x="329" y="70"/>
                    </a:lnTo>
                    <a:lnTo>
                      <a:pt x="330" y="72"/>
                    </a:lnTo>
                    <a:lnTo>
                      <a:pt x="322" y="74"/>
                    </a:lnTo>
                    <a:lnTo>
                      <a:pt x="321" y="75"/>
                    </a:lnTo>
                    <a:lnTo>
                      <a:pt x="319" y="74"/>
                    </a:lnTo>
                    <a:lnTo>
                      <a:pt x="318" y="70"/>
                    </a:lnTo>
                    <a:lnTo>
                      <a:pt x="326" y="69"/>
                    </a:lnTo>
                    <a:lnTo>
                      <a:pt x="326" y="66"/>
                    </a:lnTo>
                    <a:lnTo>
                      <a:pt x="324" y="66"/>
                    </a:lnTo>
                    <a:lnTo>
                      <a:pt x="324" y="64"/>
                    </a:lnTo>
                    <a:lnTo>
                      <a:pt x="321" y="66"/>
                    </a:lnTo>
                    <a:lnTo>
                      <a:pt x="322" y="62"/>
                    </a:lnTo>
                    <a:lnTo>
                      <a:pt x="322" y="62"/>
                    </a:lnTo>
                    <a:lnTo>
                      <a:pt x="318" y="66"/>
                    </a:lnTo>
                    <a:lnTo>
                      <a:pt x="318" y="64"/>
                    </a:lnTo>
                    <a:lnTo>
                      <a:pt x="319" y="62"/>
                    </a:lnTo>
                    <a:lnTo>
                      <a:pt x="319" y="62"/>
                    </a:lnTo>
                    <a:lnTo>
                      <a:pt x="321" y="61"/>
                    </a:lnTo>
                    <a:lnTo>
                      <a:pt x="311" y="61"/>
                    </a:lnTo>
                    <a:lnTo>
                      <a:pt x="313" y="59"/>
                    </a:lnTo>
                    <a:lnTo>
                      <a:pt x="313" y="58"/>
                    </a:lnTo>
                    <a:lnTo>
                      <a:pt x="311" y="58"/>
                    </a:lnTo>
                    <a:lnTo>
                      <a:pt x="313" y="58"/>
                    </a:lnTo>
                    <a:lnTo>
                      <a:pt x="313" y="56"/>
                    </a:lnTo>
                    <a:lnTo>
                      <a:pt x="299" y="61"/>
                    </a:lnTo>
                    <a:lnTo>
                      <a:pt x="297" y="61"/>
                    </a:lnTo>
                    <a:lnTo>
                      <a:pt x="299" y="58"/>
                    </a:lnTo>
                    <a:lnTo>
                      <a:pt x="295" y="58"/>
                    </a:lnTo>
                    <a:lnTo>
                      <a:pt x="294" y="61"/>
                    </a:lnTo>
                    <a:lnTo>
                      <a:pt x="289" y="59"/>
                    </a:lnTo>
                    <a:lnTo>
                      <a:pt x="287" y="61"/>
                    </a:lnTo>
                    <a:lnTo>
                      <a:pt x="256" y="61"/>
                    </a:lnTo>
                    <a:lnTo>
                      <a:pt x="254" y="59"/>
                    </a:lnTo>
                    <a:lnTo>
                      <a:pt x="249" y="58"/>
                    </a:lnTo>
                    <a:lnTo>
                      <a:pt x="252" y="56"/>
                    </a:lnTo>
                    <a:lnTo>
                      <a:pt x="256" y="53"/>
                    </a:lnTo>
                    <a:lnTo>
                      <a:pt x="260" y="53"/>
                    </a:lnTo>
                    <a:lnTo>
                      <a:pt x="272" y="53"/>
                    </a:lnTo>
                    <a:lnTo>
                      <a:pt x="273" y="50"/>
                    </a:lnTo>
                    <a:lnTo>
                      <a:pt x="272" y="51"/>
                    </a:lnTo>
                    <a:lnTo>
                      <a:pt x="273" y="48"/>
                    </a:lnTo>
                    <a:lnTo>
                      <a:pt x="270" y="45"/>
                    </a:lnTo>
                    <a:lnTo>
                      <a:pt x="268" y="45"/>
                    </a:lnTo>
                    <a:lnTo>
                      <a:pt x="268" y="43"/>
                    </a:lnTo>
                    <a:lnTo>
                      <a:pt x="256" y="41"/>
                    </a:lnTo>
                    <a:lnTo>
                      <a:pt x="259" y="43"/>
                    </a:lnTo>
                    <a:lnTo>
                      <a:pt x="257" y="45"/>
                    </a:lnTo>
                    <a:lnTo>
                      <a:pt x="256" y="43"/>
                    </a:lnTo>
                    <a:lnTo>
                      <a:pt x="241" y="43"/>
                    </a:lnTo>
                    <a:lnTo>
                      <a:pt x="233" y="38"/>
                    </a:lnTo>
                    <a:lnTo>
                      <a:pt x="216" y="35"/>
                    </a:lnTo>
                    <a:lnTo>
                      <a:pt x="216" y="33"/>
                    </a:lnTo>
                    <a:lnTo>
                      <a:pt x="208" y="30"/>
                    </a:lnTo>
                    <a:lnTo>
                      <a:pt x="194" y="30"/>
                    </a:lnTo>
                    <a:lnTo>
                      <a:pt x="187" y="33"/>
                    </a:lnTo>
                    <a:lnTo>
                      <a:pt x="183" y="35"/>
                    </a:lnTo>
                    <a:lnTo>
                      <a:pt x="178" y="37"/>
                    </a:lnTo>
                    <a:lnTo>
                      <a:pt x="170" y="37"/>
                    </a:lnTo>
                    <a:lnTo>
                      <a:pt x="173" y="35"/>
                    </a:lnTo>
                    <a:lnTo>
                      <a:pt x="181" y="32"/>
                    </a:lnTo>
                    <a:lnTo>
                      <a:pt x="176" y="32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1" y="25"/>
                    </a:lnTo>
                    <a:lnTo>
                      <a:pt x="181" y="27"/>
                    </a:lnTo>
                    <a:lnTo>
                      <a:pt x="178" y="27"/>
                    </a:lnTo>
                    <a:lnTo>
                      <a:pt x="178" y="27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70" y="30"/>
                    </a:lnTo>
                    <a:lnTo>
                      <a:pt x="170" y="32"/>
                    </a:lnTo>
                    <a:lnTo>
                      <a:pt x="164" y="32"/>
                    </a:lnTo>
                    <a:lnTo>
                      <a:pt x="165" y="33"/>
                    </a:lnTo>
                    <a:lnTo>
                      <a:pt x="159" y="35"/>
                    </a:lnTo>
                    <a:lnTo>
                      <a:pt x="156" y="37"/>
                    </a:lnTo>
                    <a:lnTo>
                      <a:pt x="151" y="32"/>
                    </a:lnTo>
                    <a:lnTo>
                      <a:pt x="156" y="22"/>
                    </a:lnTo>
                    <a:lnTo>
                      <a:pt x="151" y="19"/>
                    </a:lnTo>
                    <a:lnTo>
                      <a:pt x="146" y="21"/>
                    </a:lnTo>
                    <a:lnTo>
                      <a:pt x="146" y="22"/>
                    </a:lnTo>
                    <a:lnTo>
                      <a:pt x="149" y="24"/>
                    </a:lnTo>
                    <a:lnTo>
                      <a:pt x="141" y="25"/>
                    </a:lnTo>
                    <a:lnTo>
                      <a:pt x="137" y="27"/>
                    </a:lnTo>
                    <a:lnTo>
                      <a:pt x="124" y="32"/>
                    </a:lnTo>
                    <a:lnTo>
                      <a:pt x="129" y="29"/>
                    </a:lnTo>
                    <a:lnTo>
                      <a:pt x="132" y="27"/>
                    </a:lnTo>
                    <a:lnTo>
                      <a:pt x="111" y="32"/>
                    </a:lnTo>
                    <a:lnTo>
                      <a:pt x="95" y="38"/>
                    </a:lnTo>
                    <a:lnTo>
                      <a:pt x="100" y="35"/>
                    </a:lnTo>
                    <a:lnTo>
                      <a:pt x="100" y="35"/>
                    </a:lnTo>
                    <a:lnTo>
                      <a:pt x="94" y="37"/>
                    </a:lnTo>
                    <a:lnTo>
                      <a:pt x="94" y="35"/>
                    </a:lnTo>
                    <a:lnTo>
                      <a:pt x="92" y="37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9" y="37"/>
                    </a:lnTo>
                    <a:lnTo>
                      <a:pt x="83" y="40"/>
                    </a:lnTo>
                    <a:lnTo>
                      <a:pt x="73" y="41"/>
                    </a:lnTo>
                    <a:lnTo>
                      <a:pt x="71" y="41"/>
                    </a:lnTo>
                    <a:lnTo>
                      <a:pt x="73" y="40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90" y="33"/>
                    </a:lnTo>
                    <a:lnTo>
                      <a:pt x="102" y="33"/>
                    </a:lnTo>
                    <a:lnTo>
                      <a:pt x="124" y="27"/>
                    </a:lnTo>
                    <a:lnTo>
                      <a:pt x="127" y="25"/>
                    </a:lnTo>
                    <a:lnTo>
                      <a:pt x="129" y="24"/>
                    </a:lnTo>
                    <a:lnTo>
                      <a:pt x="121" y="25"/>
                    </a:lnTo>
                    <a:lnTo>
                      <a:pt x="117" y="25"/>
                    </a:lnTo>
                    <a:lnTo>
                      <a:pt x="111" y="25"/>
                    </a:lnTo>
                    <a:lnTo>
                      <a:pt x="106" y="29"/>
                    </a:lnTo>
                    <a:lnTo>
                      <a:pt x="103" y="27"/>
                    </a:lnTo>
                    <a:lnTo>
                      <a:pt x="90" y="32"/>
                    </a:lnTo>
                    <a:lnTo>
                      <a:pt x="87" y="30"/>
                    </a:lnTo>
                    <a:lnTo>
                      <a:pt x="81" y="33"/>
                    </a:lnTo>
                    <a:lnTo>
                      <a:pt x="78" y="35"/>
                    </a:lnTo>
                    <a:lnTo>
                      <a:pt x="76" y="35"/>
                    </a:lnTo>
                    <a:lnTo>
                      <a:pt x="65" y="37"/>
                    </a:lnTo>
                    <a:lnTo>
                      <a:pt x="52" y="41"/>
                    </a:lnTo>
                    <a:lnTo>
                      <a:pt x="52" y="46"/>
                    </a:lnTo>
                    <a:lnTo>
                      <a:pt x="51" y="48"/>
                    </a:lnTo>
                    <a:lnTo>
                      <a:pt x="49" y="48"/>
                    </a:lnTo>
                    <a:lnTo>
                      <a:pt x="48" y="43"/>
                    </a:lnTo>
                    <a:lnTo>
                      <a:pt x="40" y="43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5" y="45"/>
                    </a:lnTo>
                    <a:lnTo>
                      <a:pt x="29" y="43"/>
                    </a:lnTo>
                    <a:lnTo>
                      <a:pt x="9" y="61"/>
                    </a:lnTo>
                    <a:lnTo>
                      <a:pt x="9" y="64"/>
                    </a:lnTo>
                    <a:lnTo>
                      <a:pt x="6" y="66"/>
                    </a:lnTo>
                    <a:lnTo>
                      <a:pt x="6" y="67"/>
                    </a:lnTo>
                    <a:lnTo>
                      <a:pt x="2" y="69"/>
                    </a:lnTo>
                    <a:lnTo>
                      <a:pt x="0" y="72"/>
                    </a:lnTo>
                    <a:lnTo>
                      <a:pt x="27" y="72"/>
                    </a:lnTo>
                    <a:lnTo>
                      <a:pt x="22" y="72"/>
                    </a:lnTo>
                    <a:lnTo>
                      <a:pt x="24" y="75"/>
                    </a:lnTo>
                    <a:lnTo>
                      <a:pt x="22" y="75"/>
                    </a:lnTo>
                    <a:lnTo>
                      <a:pt x="22" y="78"/>
                    </a:lnTo>
                    <a:lnTo>
                      <a:pt x="16" y="82"/>
                    </a:lnTo>
                    <a:lnTo>
                      <a:pt x="17" y="83"/>
                    </a:lnTo>
                    <a:lnTo>
                      <a:pt x="16" y="85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1" y="88"/>
                    </a:lnTo>
                    <a:lnTo>
                      <a:pt x="21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24" y="87"/>
                    </a:lnTo>
                    <a:lnTo>
                      <a:pt x="27" y="87"/>
                    </a:lnTo>
                    <a:lnTo>
                      <a:pt x="22" y="90"/>
                    </a:lnTo>
                    <a:lnTo>
                      <a:pt x="22" y="93"/>
                    </a:lnTo>
                    <a:lnTo>
                      <a:pt x="13" y="98"/>
                    </a:lnTo>
                    <a:lnTo>
                      <a:pt x="9" y="99"/>
                    </a:lnTo>
                    <a:lnTo>
                      <a:pt x="11" y="101"/>
                    </a:lnTo>
                    <a:lnTo>
                      <a:pt x="5" y="106"/>
                    </a:lnTo>
                    <a:lnTo>
                      <a:pt x="11" y="109"/>
                    </a:lnTo>
                    <a:lnTo>
                      <a:pt x="6" y="112"/>
                    </a:lnTo>
                    <a:lnTo>
                      <a:pt x="13" y="111"/>
                    </a:lnTo>
                    <a:lnTo>
                      <a:pt x="16" y="111"/>
                    </a:lnTo>
                    <a:lnTo>
                      <a:pt x="16" y="112"/>
                    </a:lnTo>
                    <a:lnTo>
                      <a:pt x="14" y="114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7" y="122"/>
                    </a:lnTo>
                    <a:lnTo>
                      <a:pt x="14" y="124"/>
                    </a:lnTo>
                    <a:lnTo>
                      <a:pt x="16" y="122"/>
                    </a:lnTo>
                    <a:lnTo>
                      <a:pt x="16" y="127"/>
                    </a:lnTo>
                    <a:lnTo>
                      <a:pt x="9" y="130"/>
                    </a:lnTo>
                    <a:lnTo>
                      <a:pt x="11" y="130"/>
                    </a:lnTo>
                    <a:lnTo>
                      <a:pt x="9" y="133"/>
                    </a:lnTo>
                    <a:lnTo>
                      <a:pt x="13" y="133"/>
                    </a:lnTo>
                    <a:lnTo>
                      <a:pt x="6" y="136"/>
                    </a:lnTo>
                    <a:lnTo>
                      <a:pt x="6" y="140"/>
                    </a:lnTo>
                    <a:lnTo>
                      <a:pt x="5" y="140"/>
                    </a:lnTo>
                    <a:lnTo>
                      <a:pt x="8" y="141"/>
                    </a:lnTo>
                    <a:lnTo>
                      <a:pt x="6" y="143"/>
                    </a:lnTo>
                    <a:lnTo>
                      <a:pt x="6" y="143"/>
                    </a:lnTo>
                    <a:lnTo>
                      <a:pt x="5" y="144"/>
                    </a:lnTo>
                    <a:lnTo>
                      <a:pt x="3" y="146"/>
                    </a:lnTo>
                    <a:lnTo>
                      <a:pt x="2" y="148"/>
                    </a:lnTo>
                    <a:lnTo>
                      <a:pt x="6" y="149"/>
                    </a:lnTo>
                    <a:lnTo>
                      <a:pt x="9" y="148"/>
                    </a:lnTo>
                    <a:lnTo>
                      <a:pt x="9" y="152"/>
                    </a:lnTo>
                    <a:lnTo>
                      <a:pt x="11" y="152"/>
                    </a:lnTo>
                    <a:lnTo>
                      <a:pt x="11" y="154"/>
                    </a:lnTo>
                    <a:lnTo>
                      <a:pt x="13" y="157"/>
                    </a:lnTo>
                    <a:lnTo>
                      <a:pt x="17" y="157"/>
                    </a:lnTo>
                    <a:lnTo>
                      <a:pt x="14" y="162"/>
                    </a:lnTo>
                    <a:lnTo>
                      <a:pt x="11" y="164"/>
                    </a:lnTo>
                    <a:lnTo>
                      <a:pt x="14" y="164"/>
                    </a:lnTo>
                    <a:lnTo>
                      <a:pt x="11" y="169"/>
                    </a:lnTo>
                    <a:lnTo>
                      <a:pt x="17" y="169"/>
                    </a:lnTo>
                    <a:lnTo>
                      <a:pt x="21" y="167"/>
                    </a:lnTo>
                    <a:lnTo>
                      <a:pt x="21" y="169"/>
                    </a:lnTo>
                    <a:lnTo>
                      <a:pt x="24" y="167"/>
                    </a:lnTo>
                    <a:lnTo>
                      <a:pt x="29" y="169"/>
                    </a:lnTo>
                    <a:lnTo>
                      <a:pt x="36" y="167"/>
                    </a:lnTo>
                    <a:lnTo>
                      <a:pt x="38" y="165"/>
                    </a:lnTo>
                    <a:lnTo>
                      <a:pt x="41" y="165"/>
                    </a:lnTo>
                    <a:lnTo>
                      <a:pt x="40" y="169"/>
                    </a:lnTo>
                    <a:lnTo>
                      <a:pt x="36" y="170"/>
                    </a:lnTo>
                    <a:lnTo>
                      <a:pt x="36" y="173"/>
                    </a:lnTo>
                    <a:lnTo>
                      <a:pt x="38" y="173"/>
                    </a:lnTo>
                    <a:lnTo>
                      <a:pt x="36" y="177"/>
                    </a:lnTo>
                    <a:lnTo>
                      <a:pt x="35" y="180"/>
                    </a:lnTo>
                    <a:lnTo>
                      <a:pt x="36" y="181"/>
                    </a:lnTo>
                    <a:lnTo>
                      <a:pt x="48" y="181"/>
                    </a:lnTo>
                    <a:lnTo>
                      <a:pt x="59" y="181"/>
                    </a:lnTo>
                    <a:lnTo>
                      <a:pt x="70" y="181"/>
                    </a:lnTo>
                    <a:lnTo>
                      <a:pt x="83" y="181"/>
                    </a:lnTo>
                    <a:lnTo>
                      <a:pt x="94" y="181"/>
                    </a:lnTo>
                    <a:lnTo>
                      <a:pt x="106" y="181"/>
                    </a:lnTo>
                    <a:lnTo>
                      <a:pt x="117" y="181"/>
                    </a:lnTo>
                    <a:lnTo>
                      <a:pt x="127" y="181"/>
                    </a:lnTo>
                    <a:lnTo>
                      <a:pt x="138" y="181"/>
                    </a:lnTo>
                    <a:lnTo>
                      <a:pt x="151" y="181"/>
                    </a:lnTo>
                    <a:lnTo>
                      <a:pt x="162" y="181"/>
                    </a:lnTo>
                    <a:lnTo>
                      <a:pt x="173" y="181"/>
                    </a:lnTo>
                    <a:lnTo>
                      <a:pt x="184" y="181"/>
                    </a:lnTo>
                    <a:lnTo>
                      <a:pt x="194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16" y="181"/>
                    </a:lnTo>
                    <a:lnTo>
                      <a:pt x="229" y="181"/>
                    </a:lnTo>
                    <a:lnTo>
                      <a:pt x="240" y="181"/>
                    </a:lnTo>
                    <a:lnTo>
                      <a:pt x="249" y="181"/>
                    </a:lnTo>
                    <a:lnTo>
                      <a:pt x="260" y="181"/>
                    </a:lnTo>
                    <a:lnTo>
                      <a:pt x="273" y="181"/>
                    </a:lnTo>
                    <a:lnTo>
                      <a:pt x="284" y="181"/>
                    </a:lnTo>
                    <a:lnTo>
                      <a:pt x="295" y="181"/>
                    </a:lnTo>
                    <a:lnTo>
                      <a:pt x="303" y="181"/>
                    </a:lnTo>
                    <a:lnTo>
                      <a:pt x="303" y="18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64" name="Freeform 71"/>
              <p:cNvSpPr/>
              <p:nvPr/>
            </p:nvSpPr>
            <p:spPr>
              <a:xfrm>
                <a:off x="2048040" y="1473120"/>
                <a:ext cx="401400" cy="398160"/>
              </a:xfrm>
              <a:custGeom>
                <a:avLst/>
                <a:gdLst>
                  <a:gd name="textAreaLeft" fmla="*/ 0 w 401400"/>
                  <a:gd name="textAreaRight" fmla="*/ 401760 w 401400"/>
                  <a:gd name="textAreaTop" fmla="*/ 0 h 398160"/>
                  <a:gd name="textAreaBottom" fmla="*/ 398520 h 398160"/>
                  <a:gd name="GluePoint1X" fmla="*/ 213 w 253"/>
                  <a:gd name="GluePoint1Y" fmla="*/ 115 h 251"/>
                  <a:gd name="GluePoint2X" fmla="*/ 194 w 253"/>
                  <a:gd name="GluePoint2Y" fmla="*/ 156 h 251"/>
                  <a:gd name="GluePoint3X" fmla="*/ 195 w 253"/>
                  <a:gd name="GluePoint3Y" fmla="*/ 168 h 251"/>
                  <a:gd name="GluePoint4X" fmla="*/ 213 w 253"/>
                  <a:gd name="GluePoint4Y" fmla="*/ 179 h 251"/>
                  <a:gd name="GluePoint5X" fmla="*/ 222 w 253"/>
                  <a:gd name="GluePoint5Y" fmla="*/ 189 h 251"/>
                  <a:gd name="GluePoint6X" fmla="*/ 232 w 253"/>
                  <a:gd name="GluePoint6Y" fmla="*/ 192 h 251"/>
                  <a:gd name="GluePoint7X" fmla="*/ 253 w 253"/>
                  <a:gd name="GluePoint7Y" fmla="*/ 190 h 251"/>
                  <a:gd name="GluePoint8X" fmla="*/ 245 w 253"/>
                  <a:gd name="GluePoint8Y" fmla="*/ 200 h 251"/>
                  <a:gd name="GluePoint9X" fmla="*/ 224 w 253"/>
                  <a:gd name="GluePoint9Y" fmla="*/ 210 h 251"/>
                  <a:gd name="GluePoint10X" fmla="*/ 205 w 253"/>
                  <a:gd name="GluePoint10Y" fmla="*/ 214 h 251"/>
                  <a:gd name="GluePoint11X" fmla="*/ 192 w 253"/>
                  <a:gd name="GluePoint11Y" fmla="*/ 218 h 251"/>
                  <a:gd name="GluePoint12X" fmla="*/ 170 w 253"/>
                  <a:gd name="GluePoint12Y" fmla="*/ 230 h 251"/>
                  <a:gd name="GluePoint13X" fmla="*/ 175 w 253"/>
                  <a:gd name="GluePoint13Y" fmla="*/ 237 h 251"/>
                  <a:gd name="GluePoint14X" fmla="*/ 154 w 253"/>
                  <a:gd name="GluePoint14Y" fmla="*/ 238 h 251"/>
                  <a:gd name="GluePoint15X" fmla="*/ 135 w 253"/>
                  <a:gd name="GluePoint15Y" fmla="*/ 242 h 251"/>
                  <a:gd name="GluePoint16X" fmla="*/ 119 w 253"/>
                  <a:gd name="GluePoint16Y" fmla="*/ 251 h 251"/>
                  <a:gd name="GluePoint17X" fmla="*/ 114 w 253"/>
                  <a:gd name="GluePoint17Y" fmla="*/ 245 h 251"/>
                  <a:gd name="GluePoint18X" fmla="*/ 122 w 253"/>
                  <a:gd name="GluePoint18Y" fmla="*/ 243 h 251"/>
                  <a:gd name="GluePoint19X" fmla="*/ 129 w 253"/>
                  <a:gd name="GluePoint19Y" fmla="*/ 232 h 251"/>
                  <a:gd name="GluePoint20X" fmla="*/ 143 w 253"/>
                  <a:gd name="GluePoint20Y" fmla="*/ 214 h 251"/>
                  <a:gd name="GluePoint21X" fmla="*/ 151 w 253"/>
                  <a:gd name="GluePoint21Y" fmla="*/ 195 h 251"/>
                  <a:gd name="GluePoint22X" fmla="*/ 159 w 253"/>
                  <a:gd name="GluePoint22Y" fmla="*/ 200 h 251"/>
                  <a:gd name="GluePoint23X" fmla="*/ 157 w 253"/>
                  <a:gd name="GluePoint23Y" fmla="*/ 206 h 251"/>
                  <a:gd name="GluePoint24X" fmla="*/ 168 w 253"/>
                  <a:gd name="GluePoint24Y" fmla="*/ 208 h 251"/>
                  <a:gd name="GluePoint25X" fmla="*/ 175 w 253"/>
                  <a:gd name="GluePoint25Y" fmla="*/ 203 h 251"/>
                  <a:gd name="GluePoint26X" fmla="*/ 175 w 253"/>
                  <a:gd name="GluePoint26Y" fmla="*/ 193 h 251"/>
                  <a:gd name="GluePoint27X" fmla="*/ 170 w 253"/>
                  <a:gd name="GluePoint27Y" fmla="*/ 184 h 251"/>
                  <a:gd name="GluePoint28X" fmla="*/ 157 w 253"/>
                  <a:gd name="GluePoint28Y" fmla="*/ 181 h 251"/>
                  <a:gd name="GluePoint29X" fmla="*/ 130 w 253"/>
                  <a:gd name="GluePoint29Y" fmla="*/ 176 h 251"/>
                  <a:gd name="GluePoint30X" fmla="*/ 122 w 253"/>
                  <a:gd name="GluePoint30Y" fmla="*/ 174 h 251"/>
                  <a:gd name="GluePoint31X" fmla="*/ 122 w 253"/>
                  <a:gd name="GluePoint31Y" fmla="*/ 169 h 251"/>
                  <a:gd name="GluePoint32X" fmla="*/ 122 w 253"/>
                  <a:gd name="GluePoint32Y" fmla="*/ 163 h 251"/>
                  <a:gd name="GluePoint33X" fmla="*/ 127 w 253"/>
                  <a:gd name="GluePoint33Y" fmla="*/ 148 h 251"/>
                  <a:gd name="GluePoint34X" fmla="*/ 111 w 253"/>
                  <a:gd name="GluePoint34Y" fmla="*/ 136 h 251"/>
                  <a:gd name="GluePoint35X" fmla="*/ 99 w 253"/>
                  <a:gd name="GluePoint35Y" fmla="*/ 132 h 251"/>
                  <a:gd name="GluePoint36X" fmla="*/ 87 w 253"/>
                  <a:gd name="GluePoint36Y" fmla="*/ 136 h 251"/>
                  <a:gd name="GluePoint37X" fmla="*/ 86 w 253"/>
                  <a:gd name="GluePoint37Y" fmla="*/ 134 h 251"/>
                  <a:gd name="GluePoint38X" fmla="*/ 78 w 253"/>
                  <a:gd name="GluePoint38Y" fmla="*/ 137 h 251"/>
                  <a:gd name="GluePoint39X" fmla="*/ 48 w 253"/>
                  <a:gd name="GluePoint39Y" fmla="*/ 145 h 251"/>
                  <a:gd name="GluePoint40X" fmla="*/ 14 w 253"/>
                  <a:gd name="GluePoint40Y" fmla="*/ 137 h 251"/>
                  <a:gd name="GluePoint41X" fmla="*/ 3 w 253"/>
                  <a:gd name="GluePoint41Y" fmla="*/ 124 h 251"/>
                  <a:gd name="GluePoint42X" fmla="*/ 6 w 253"/>
                  <a:gd name="GluePoint42Y" fmla="*/ 113 h 251"/>
                  <a:gd name="GluePoint43X" fmla="*/ 32 w 253"/>
                  <a:gd name="GluePoint43Y" fmla="*/ 66 h 251"/>
                  <a:gd name="GluePoint44X" fmla="*/ 72 w 253"/>
                  <a:gd name="GluePoint44Y" fmla="*/ 42 h 251"/>
                  <a:gd name="GluePoint45X" fmla="*/ 111 w 253"/>
                  <a:gd name="GluePoint45Y" fmla="*/ 20 h 251"/>
                  <a:gd name="GluePoint46X" fmla="*/ 148 w 253"/>
                  <a:gd name="GluePoint46Y" fmla="*/ 0 h 251"/>
                  <a:gd name="GluePoint47X" fmla="*/ 159 w 253"/>
                  <a:gd name="GluePoint47Y" fmla="*/ 13 h 251"/>
                  <a:gd name="GluePoint48X" fmla="*/ 183 w 253"/>
                  <a:gd name="GluePoint48Y" fmla="*/ 23 h 251"/>
                  <a:gd name="GluePoint49X" fmla="*/ 210 w 253"/>
                  <a:gd name="GluePoint49Y" fmla="*/ 25 h 251"/>
                  <a:gd name="GluePoint50X" fmla="*/ 218 w 253"/>
                  <a:gd name="GluePoint50Y" fmla="*/ 31 h 251"/>
                  <a:gd name="GluePoint51X" fmla="*/ 205 w 253"/>
                  <a:gd name="GluePoint51Y" fmla="*/ 58 h 251"/>
                  <a:gd name="GluePoint52X" fmla="*/ 207 w 253"/>
                  <a:gd name="GluePoint52Y" fmla="*/ 74 h 251"/>
                  <a:gd name="GluePoint53X" fmla="*/ 211 w 253"/>
                  <a:gd name="GluePoint53Y" fmla="*/ 84 h 251"/>
                  <a:gd name="GluePoint54X" fmla="*/ 211 w 253"/>
                  <a:gd name="GluePoint54Y" fmla="*/ 91 h 251"/>
                  <a:gd name="GluePoint55X" fmla="*/ 221 w 253"/>
                  <a:gd name="GluePoint55Y" fmla="*/ 91 h 2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53" h="251">
                    <a:moveTo>
                      <a:pt x="222" y="91"/>
                    </a:moveTo>
                    <a:lnTo>
                      <a:pt x="219" y="99"/>
                    </a:lnTo>
                    <a:lnTo>
                      <a:pt x="213" y="115"/>
                    </a:lnTo>
                    <a:lnTo>
                      <a:pt x="205" y="131"/>
                    </a:lnTo>
                    <a:lnTo>
                      <a:pt x="199" y="145"/>
                    </a:lnTo>
                    <a:lnTo>
                      <a:pt x="194" y="156"/>
                    </a:lnTo>
                    <a:lnTo>
                      <a:pt x="195" y="160"/>
                    </a:lnTo>
                    <a:lnTo>
                      <a:pt x="194" y="163"/>
                    </a:lnTo>
                    <a:lnTo>
                      <a:pt x="195" y="168"/>
                    </a:lnTo>
                    <a:lnTo>
                      <a:pt x="197" y="173"/>
                    </a:lnTo>
                    <a:lnTo>
                      <a:pt x="199" y="176"/>
                    </a:lnTo>
                    <a:lnTo>
                      <a:pt x="213" y="179"/>
                    </a:lnTo>
                    <a:lnTo>
                      <a:pt x="216" y="184"/>
                    </a:lnTo>
                    <a:lnTo>
                      <a:pt x="222" y="184"/>
                    </a:lnTo>
                    <a:lnTo>
                      <a:pt x="222" y="189"/>
                    </a:lnTo>
                    <a:lnTo>
                      <a:pt x="226" y="192"/>
                    </a:lnTo>
                    <a:lnTo>
                      <a:pt x="229" y="190"/>
                    </a:lnTo>
                    <a:lnTo>
                      <a:pt x="232" y="192"/>
                    </a:lnTo>
                    <a:lnTo>
                      <a:pt x="242" y="189"/>
                    </a:lnTo>
                    <a:lnTo>
                      <a:pt x="249" y="189"/>
                    </a:lnTo>
                    <a:lnTo>
                      <a:pt x="253" y="190"/>
                    </a:lnTo>
                    <a:lnTo>
                      <a:pt x="249" y="193"/>
                    </a:lnTo>
                    <a:lnTo>
                      <a:pt x="251" y="195"/>
                    </a:lnTo>
                    <a:lnTo>
                      <a:pt x="245" y="200"/>
                    </a:lnTo>
                    <a:lnTo>
                      <a:pt x="242" y="200"/>
                    </a:lnTo>
                    <a:lnTo>
                      <a:pt x="230" y="205"/>
                    </a:lnTo>
                    <a:lnTo>
                      <a:pt x="224" y="210"/>
                    </a:lnTo>
                    <a:lnTo>
                      <a:pt x="208" y="216"/>
                    </a:lnTo>
                    <a:lnTo>
                      <a:pt x="208" y="214"/>
                    </a:lnTo>
                    <a:lnTo>
                      <a:pt x="205" y="214"/>
                    </a:lnTo>
                    <a:lnTo>
                      <a:pt x="207" y="218"/>
                    </a:lnTo>
                    <a:lnTo>
                      <a:pt x="200" y="218"/>
                    </a:lnTo>
                    <a:lnTo>
                      <a:pt x="192" y="218"/>
                    </a:lnTo>
                    <a:lnTo>
                      <a:pt x="176" y="221"/>
                    </a:lnTo>
                    <a:lnTo>
                      <a:pt x="164" y="229"/>
                    </a:lnTo>
                    <a:lnTo>
                      <a:pt x="170" y="230"/>
                    </a:lnTo>
                    <a:lnTo>
                      <a:pt x="172" y="230"/>
                    </a:lnTo>
                    <a:lnTo>
                      <a:pt x="175" y="230"/>
                    </a:lnTo>
                    <a:lnTo>
                      <a:pt x="175" y="237"/>
                    </a:lnTo>
                    <a:lnTo>
                      <a:pt x="168" y="237"/>
                    </a:lnTo>
                    <a:lnTo>
                      <a:pt x="162" y="237"/>
                    </a:lnTo>
                    <a:lnTo>
                      <a:pt x="154" y="238"/>
                    </a:lnTo>
                    <a:lnTo>
                      <a:pt x="149" y="242"/>
                    </a:lnTo>
                    <a:lnTo>
                      <a:pt x="141" y="240"/>
                    </a:lnTo>
                    <a:lnTo>
                      <a:pt x="135" y="242"/>
                    </a:lnTo>
                    <a:lnTo>
                      <a:pt x="130" y="247"/>
                    </a:lnTo>
                    <a:lnTo>
                      <a:pt x="126" y="247"/>
                    </a:lnTo>
                    <a:lnTo>
                      <a:pt x="119" y="251"/>
                    </a:lnTo>
                    <a:lnTo>
                      <a:pt x="110" y="251"/>
                    </a:lnTo>
                    <a:lnTo>
                      <a:pt x="111" y="248"/>
                    </a:lnTo>
                    <a:lnTo>
                      <a:pt x="114" y="245"/>
                    </a:lnTo>
                    <a:lnTo>
                      <a:pt x="118" y="247"/>
                    </a:lnTo>
                    <a:lnTo>
                      <a:pt x="121" y="245"/>
                    </a:lnTo>
                    <a:lnTo>
                      <a:pt x="122" y="243"/>
                    </a:lnTo>
                    <a:lnTo>
                      <a:pt x="121" y="240"/>
                    </a:lnTo>
                    <a:lnTo>
                      <a:pt x="126" y="232"/>
                    </a:lnTo>
                    <a:lnTo>
                      <a:pt x="129" y="232"/>
                    </a:lnTo>
                    <a:lnTo>
                      <a:pt x="137" y="227"/>
                    </a:lnTo>
                    <a:lnTo>
                      <a:pt x="138" y="224"/>
                    </a:lnTo>
                    <a:lnTo>
                      <a:pt x="143" y="214"/>
                    </a:lnTo>
                    <a:lnTo>
                      <a:pt x="151" y="205"/>
                    </a:lnTo>
                    <a:lnTo>
                      <a:pt x="153" y="200"/>
                    </a:lnTo>
                    <a:lnTo>
                      <a:pt x="151" y="195"/>
                    </a:lnTo>
                    <a:lnTo>
                      <a:pt x="156" y="195"/>
                    </a:lnTo>
                    <a:lnTo>
                      <a:pt x="156" y="201"/>
                    </a:lnTo>
                    <a:lnTo>
                      <a:pt x="159" y="200"/>
                    </a:lnTo>
                    <a:lnTo>
                      <a:pt x="157" y="203"/>
                    </a:lnTo>
                    <a:lnTo>
                      <a:pt x="157" y="203"/>
                    </a:lnTo>
                    <a:lnTo>
                      <a:pt x="157" y="206"/>
                    </a:lnTo>
                    <a:lnTo>
                      <a:pt x="161" y="203"/>
                    </a:lnTo>
                    <a:lnTo>
                      <a:pt x="162" y="206"/>
                    </a:lnTo>
                    <a:lnTo>
                      <a:pt x="168" y="208"/>
                    </a:lnTo>
                    <a:lnTo>
                      <a:pt x="170" y="206"/>
                    </a:lnTo>
                    <a:lnTo>
                      <a:pt x="170" y="201"/>
                    </a:lnTo>
                    <a:lnTo>
                      <a:pt x="175" y="203"/>
                    </a:lnTo>
                    <a:lnTo>
                      <a:pt x="176" y="201"/>
                    </a:lnTo>
                    <a:lnTo>
                      <a:pt x="173" y="197"/>
                    </a:lnTo>
                    <a:lnTo>
                      <a:pt x="175" y="193"/>
                    </a:lnTo>
                    <a:lnTo>
                      <a:pt x="172" y="192"/>
                    </a:lnTo>
                    <a:lnTo>
                      <a:pt x="168" y="189"/>
                    </a:lnTo>
                    <a:lnTo>
                      <a:pt x="170" y="184"/>
                    </a:lnTo>
                    <a:lnTo>
                      <a:pt x="167" y="184"/>
                    </a:lnTo>
                    <a:lnTo>
                      <a:pt x="157" y="182"/>
                    </a:lnTo>
                    <a:lnTo>
                      <a:pt x="157" y="181"/>
                    </a:lnTo>
                    <a:lnTo>
                      <a:pt x="143" y="179"/>
                    </a:lnTo>
                    <a:lnTo>
                      <a:pt x="138" y="179"/>
                    </a:lnTo>
                    <a:lnTo>
                      <a:pt x="130" y="176"/>
                    </a:lnTo>
                    <a:lnTo>
                      <a:pt x="126" y="177"/>
                    </a:lnTo>
                    <a:lnTo>
                      <a:pt x="124" y="171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4" y="168"/>
                    </a:lnTo>
                    <a:lnTo>
                      <a:pt x="122" y="166"/>
                    </a:lnTo>
                    <a:lnTo>
                      <a:pt x="122" y="163"/>
                    </a:lnTo>
                    <a:lnTo>
                      <a:pt x="126" y="160"/>
                    </a:lnTo>
                    <a:lnTo>
                      <a:pt x="122" y="153"/>
                    </a:lnTo>
                    <a:lnTo>
                      <a:pt x="127" y="148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1" y="136"/>
                    </a:lnTo>
                    <a:lnTo>
                      <a:pt x="103" y="134"/>
                    </a:lnTo>
                    <a:lnTo>
                      <a:pt x="100" y="142"/>
                    </a:lnTo>
                    <a:lnTo>
                      <a:pt x="99" y="132"/>
                    </a:lnTo>
                    <a:lnTo>
                      <a:pt x="92" y="131"/>
                    </a:lnTo>
                    <a:lnTo>
                      <a:pt x="89" y="132"/>
                    </a:lnTo>
                    <a:lnTo>
                      <a:pt x="87" y="136"/>
                    </a:lnTo>
                    <a:lnTo>
                      <a:pt x="83" y="140"/>
                    </a:lnTo>
                    <a:lnTo>
                      <a:pt x="81" y="139"/>
                    </a:lnTo>
                    <a:lnTo>
                      <a:pt x="86" y="134"/>
                    </a:lnTo>
                    <a:lnTo>
                      <a:pt x="78" y="142"/>
                    </a:lnTo>
                    <a:lnTo>
                      <a:pt x="76" y="142"/>
                    </a:lnTo>
                    <a:lnTo>
                      <a:pt x="78" y="137"/>
                    </a:lnTo>
                    <a:lnTo>
                      <a:pt x="67" y="145"/>
                    </a:lnTo>
                    <a:lnTo>
                      <a:pt x="62" y="148"/>
                    </a:lnTo>
                    <a:lnTo>
                      <a:pt x="48" y="145"/>
                    </a:lnTo>
                    <a:lnTo>
                      <a:pt x="40" y="147"/>
                    </a:lnTo>
                    <a:lnTo>
                      <a:pt x="26" y="137"/>
                    </a:lnTo>
                    <a:lnTo>
                      <a:pt x="14" y="137"/>
                    </a:lnTo>
                    <a:lnTo>
                      <a:pt x="8" y="136"/>
                    </a:lnTo>
                    <a:lnTo>
                      <a:pt x="3" y="136"/>
                    </a:lnTo>
                    <a:lnTo>
                      <a:pt x="3" y="124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6" y="113"/>
                    </a:lnTo>
                    <a:lnTo>
                      <a:pt x="14" y="97"/>
                    </a:lnTo>
                    <a:lnTo>
                      <a:pt x="22" y="81"/>
                    </a:lnTo>
                    <a:lnTo>
                      <a:pt x="32" y="66"/>
                    </a:lnTo>
                    <a:lnTo>
                      <a:pt x="43" y="60"/>
                    </a:lnTo>
                    <a:lnTo>
                      <a:pt x="57" y="52"/>
                    </a:lnTo>
                    <a:lnTo>
                      <a:pt x="72" y="42"/>
                    </a:lnTo>
                    <a:lnTo>
                      <a:pt x="87" y="34"/>
                    </a:lnTo>
                    <a:lnTo>
                      <a:pt x="97" y="28"/>
                    </a:lnTo>
                    <a:lnTo>
                      <a:pt x="111" y="20"/>
                    </a:lnTo>
                    <a:lnTo>
                      <a:pt x="127" y="12"/>
                    </a:lnTo>
                    <a:lnTo>
                      <a:pt x="141" y="4"/>
                    </a:lnTo>
                    <a:lnTo>
                      <a:pt x="148" y="0"/>
                    </a:lnTo>
                    <a:lnTo>
                      <a:pt x="157" y="5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67" y="15"/>
                    </a:lnTo>
                    <a:lnTo>
                      <a:pt x="178" y="18"/>
                    </a:lnTo>
                    <a:lnTo>
                      <a:pt x="183" y="23"/>
                    </a:lnTo>
                    <a:lnTo>
                      <a:pt x="173" y="33"/>
                    </a:lnTo>
                    <a:lnTo>
                      <a:pt x="183" y="25"/>
                    </a:lnTo>
                    <a:lnTo>
                      <a:pt x="210" y="25"/>
                    </a:lnTo>
                    <a:lnTo>
                      <a:pt x="216" y="28"/>
                    </a:lnTo>
                    <a:lnTo>
                      <a:pt x="218" y="28"/>
                    </a:lnTo>
                    <a:lnTo>
                      <a:pt x="218" y="31"/>
                    </a:lnTo>
                    <a:lnTo>
                      <a:pt x="208" y="44"/>
                    </a:lnTo>
                    <a:lnTo>
                      <a:pt x="208" y="49"/>
                    </a:lnTo>
                    <a:lnTo>
                      <a:pt x="205" y="58"/>
                    </a:lnTo>
                    <a:lnTo>
                      <a:pt x="202" y="60"/>
                    </a:lnTo>
                    <a:lnTo>
                      <a:pt x="200" y="63"/>
                    </a:lnTo>
                    <a:lnTo>
                      <a:pt x="207" y="74"/>
                    </a:lnTo>
                    <a:lnTo>
                      <a:pt x="195" y="79"/>
                    </a:lnTo>
                    <a:lnTo>
                      <a:pt x="207" y="78"/>
                    </a:lnTo>
                    <a:lnTo>
                      <a:pt x="211" y="84"/>
                    </a:lnTo>
                    <a:lnTo>
                      <a:pt x="211" y="89"/>
                    </a:lnTo>
                    <a:lnTo>
                      <a:pt x="202" y="95"/>
                    </a:lnTo>
                    <a:lnTo>
                      <a:pt x="211" y="91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21" y="91"/>
                    </a:lnTo>
                    <a:lnTo>
                      <a:pt x="224" y="89"/>
                    </a:lnTo>
                    <a:lnTo>
                      <a:pt x="222" y="9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65" name="Freeform 72"/>
              <p:cNvSpPr/>
              <p:nvPr/>
            </p:nvSpPr>
            <p:spPr>
              <a:xfrm>
                <a:off x="2678040" y="138276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75 w 153"/>
                  <a:gd name="GluePoint1Y" fmla="*/ 136 h 146"/>
                  <a:gd name="GluePoint2X" fmla="*/ 40 w 153"/>
                  <a:gd name="GluePoint2Y" fmla="*/ 136 h 146"/>
                  <a:gd name="GluePoint3X" fmla="*/ 46 w 153"/>
                  <a:gd name="GluePoint3Y" fmla="*/ 123 h 146"/>
                  <a:gd name="GluePoint4X" fmla="*/ 38 w 153"/>
                  <a:gd name="GluePoint4Y" fmla="*/ 122 h 146"/>
                  <a:gd name="GluePoint5X" fmla="*/ 30 w 153"/>
                  <a:gd name="GluePoint5Y" fmla="*/ 138 h 146"/>
                  <a:gd name="GluePoint6X" fmla="*/ 27 w 153"/>
                  <a:gd name="GluePoint6Y" fmla="*/ 139 h 146"/>
                  <a:gd name="GluePoint7X" fmla="*/ 11 w 153"/>
                  <a:gd name="GluePoint7Y" fmla="*/ 136 h 146"/>
                  <a:gd name="GluePoint8X" fmla="*/ 5 w 153"/>
                  <a:gd name="GluePoint8Y" fmla="*/ 133 h 146"/>
                  <a:gd name="GluePoint9X" fmla="*/ 10 w 153"/>
                  <a:gd name="GluePoint9Y" fmla="*/ 123 h 146"/>
                  <a:gd name="GluePoint10X" fmla="*/ 7 w 153"/>
                  <a:gd name="GluePoint10Y" fmla="*/ 120 h 146"/>
                  <a:gd name="GluePoint11X" fmla="*/ 0 w 153"/>
                  <a:gd name="GluePoint11Y" fmla="*/ 125 h 146"/>
                  <a:gd name="GluePoint12X" fmla="*/ 0 w 153"/>
                  <a:gd name="GluePoint12Y" fmla="*/ 111 h 146"/>
                  <a:gd name="GluePoint13X" fmla="*/ 7 w 153"/>
                  <a:gd name="GluePoint13Y" fmla="*/ 94 h 146"/>
                  <a:gd name="GluePoint14X" fmla="*/ 14 w 153"/>
                  <a:gd name="GluePoint14Y" fmla="*/ 85 h 146"/>
                  <a:gd name="GluePoint15X" fmla="*/ 19 w 153"/>
                  <a:gd name="GluePoint15Y" fmla="*/ 88 h 146"/>
                  <a:gd name="GluePoint16X" fmla="*/ 22 w 153"/>
                  <a:gd name="GluePoint16Y" fmla="*/ 82 h 146"/>
                  <a:gd name="GluePoint17X" fmla="*/ 56 w 153"/>
                  <a:gd name="GluePoint17Y" fmla="*/ 93 h 146"/>
                  <a:gd name="GluePoint18X" fmla="*/ 68 w 153"/>
                  <a:gd name="GluePoint18Y" fmla="*/ 80 h 146"/>
                  <a:gd name="GluePoint19X" fmla="*/ 70 w 153"/>
                  <a:gd name="GluePoint19Y" fmla="*/ 70 h 146"/>
                  <a:gd name="GluePoint20X" fmla="*/ 62 w 153"/>
                  <a:gd name="GluePoint20Y" fmla="*/ 66 h 146"/>
                  <a:gd name="GluePoint21X" fmla="*/ 72 w 153"/>
                  <a:gd name="GluePoint21Y" fmla="*/ 53 h 146"/>
                  <a:gd name="GluePoint22X" fmla="*/ 80 w 153"/>
                  <a:gd name="GluePoint22Y" fmla="*/ 41 h 146"/>
                  <a:gd name="GluePoint23X" fmla="*/ 72 w 153"/>
                  <a:gd name="GluePoint23Y" fmla="*/ 37 h 146"/>
                  <a:gd name="GluePoint24X" fmla="*/ 81 w 153"/>
                  <a:gd name="GluePoint24Y" fmla="*/ 27 h 146"/>
                  <a:gd name="GluePoint25X" fmla="*/ 72 w 153"/>
                  <a:gd name="GluePoint25Y" fmla="*/ 22 h 146"/>
                  <a:gd name="GluePoint26X" fmla="*/ 83 w 153"/>
                  <a:gd name="GluePoint26Y" fmla="*/ 14 h 146"/>
                  <a:gd name="GluePoint27X" fmla="*/ 80 w 153"/>
                  <a:gd name="GluePoint27Y" fmla="*/ 4 h 146"/>
                  <a:gd name="GluePoint28X" fmla="*/ 86 w 153"/>
                  <a:gd name="GluePoint28Y" fmla="*/ 1 h 146"/>
                  <a:gd name="GluePoint29X" fmla="*/ 86 w 153"/>
                  <a:gd name="GluePoint29Y" fmla="*/ 9 h 146"/>
                  <a:gd name="GluePoint30X" fmla="*/ 89 w 153"/>
                  <a:gd name="GluePoint30Y" fmla="*/ 16 h 146"/>
                  <a:gd name="GluePoint31X" fmla="*/ 91 w 153"/>
                  <a:gd name="GluePoint31Y" fmla="*/ 19 h 146"/>
                  <a:gd name="GluePoint32X" fmla="*/ 95 w 153"/>
                  <a:gd name="GluePoint32Y" fmla="*/ 24 h 146"/>
                  <a:gd name="GluePoint33X" fmla="*/ 97 w 153"/>
                  <a:gd name="GluePoint33Y" fmla="*/ 30 h 146"/>
                  <a:gd name="GluePoint34X" fmla="*/ 97 w 153"/>
                  <a:gd name="GluePoint34Y" fmla="*/ 37 h 146"/>
                  <a:gd name="GluePoint35X" fmla="*/ 99 w 153"/>
                  <a:gd name="GluePoint35Y" fmla="*/ 46 h 146"/>
                  <a:gd name="GluePoint36X" fmla="*/ 97 w 153"/>
                  <a:gd name="GluePoint36Y" fmla="*/ 56 h 146"/>
                  <a:gd name="GluePoint37X" fmla="*/ 95 w 153"/>
                  <a:gd name="GluePoint37Y" fmla="*/ 61 h 146"/>
                  <a:gd name="GluePoint38X" fmla="*/ 91 w 153"/>
                  <a:gd name="GluePoint38Y" fmla="*/ 67 h 146"/>
                  <a:gd name="GluePoint39X" fmla="*/ 105 w 153"/>
                  <a:gd name="GluePoint39Y" fmla="*/ 75 h 146"/>
                  <a:gd name="GluePoint40X" fmla="*/ 107 w 153"/>
                  <a:gd name="GluePoint40Y" fmla="*/ 80 h 146"/>
                  <a:gd name="GluePoint41X" fmla="*/ 111 w 153"/>
                  <a:gd name="GluePoint41Y" fmla="*/ 88 h 146"/>
                  <a:gd name="GluePoint42X" fmla="*/ 122 w 153"/>
                  <a:gd name="GluePoint42Y" fmla="*/ 88 h 146"/>
                  <a:gd name="GluePoint43X" fmla="*/ 137 w 153"/>
                  <a:gd name="GluePoint43Y" fmla="*/ 91 h 146"/>
                  <a:gd name="GluePoint44X" fmla="*/ 110 w 153"/>
                  <a:gd name="GluePoint44Y" fmla="*/ 101 h 146"/>
                  <a:gd name="GluePoint45X" fmla="*/ 86 w 153"/>
                  <a:gd name="GluePoint45Y" fmla="*/ 106 h 146"/>
                  <a:gd name="GluePoint46X" fmla="*/ 122 w 153"/>
                  <a:gd name="GluePoint46Y" fmla="*/ 101 h 146"/>
                  <a:gd name="GluePoint47X" fmla="*/ 132 w 153"/>
                  <a:gd name="GluePoint47Y" fmla="*/ 112 h 146"/>
                  <a:gd name="GluePoint48X" fmla="*/ 149 w 153"/>
                  <a:gd name="GluePoint48Y" fmla="*/ 112 h 146"/>
                  <a:gd name="GluePoint49X" fmla="*/ 145 w 153"/>
                  <a:gd name="GluePoint49Y" fmla="*/ 119 h 146"/>
                  <a:gd name="GluePoint50X" fmla="*/ 145 w 153"/>
                  <a:gd name="GluePoint50Y" fmla="*/ 127 h 146"/>
                  <a:gd name="GluePoint51X" fmla="*/ 130 w 153"/>
                  <a:gd name="GluePoint51Y" fmla="*/ 144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2" y="136"/>
                    </a:moveTo>
                    <a:lnTo>
                      <a:pt x="111" y="136"/>
                    </a:lnTo>
                    <a:lnTo>
                      <a:pt x="99" y="136"/>
                    </a:lnTo>
                    <a:lnTo>
                      <a:pt x="86" y="136"/>
                    </a:lnTo>
                    <a:lnTo>
                      <a:pt x="75" y="136"/>
                    </a:lnTo>
                    <a:lnTo>
                      <a:pt x="64" y="136"/>
                    </a:lnTo>
                    <a:lnTo>
                      <a:pt x="51" y="136"/>
                    </a:lnTo>
                    <a:lnTo>
                      <a:pt x="38" y="136"/>
                    </a:lnTo>
                    <a:lnTo>
                      <a:pt x="38" y="135"/>
                    </a:lnTo>
                    <a:lnTo>
                      <a:pt x="40" y="136"/>
                    </a:lnTo>
                    <a:lnTo>
                      <a:pt x="41" y="131"/>
                    </a:lnTo>
                    <a:lnTo>
                      <a:pt x="37" y="128"/>
                    </a:lnTo>
                    <a:lnTo>
                      <a:pt x="41" y="127"/>
                    </a:lnTo>
                    <a:lnTo>
                      <a:pt x="48" y="125"/>
                    </a:lnTo>
                    <a:lnTo>
                      <a:pt x="46" y="123"/>
                    </a:lnTo>
                    <a:lnTo>
                      <a:pt x="48" y="120"/>
                    </a:lnTo>
                    <a:lnTo>
                      <a:pt x="46" y="119"/>
                    </a:lnTo>
                    <a:lnTo>
                      <a:pt x="43" y="119"/>
                    </a:lnTo>
                    <a:lnTo>
                      <a:pt x="41" y="122"/>
                    </a:lnTo>
                    <a:lnTo>
                      <a:pt x="38" y="122"/>
                    </a:lnTo>
                    <a:lnTo>
                      <a:pt x="37" y="127"/>
                    </a:lnTo>
                    <a:lnTo>
                      <a:pt x="37" y="130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0" y="138"/>
                    </a:lnTo>
                    <a:lnTo>
                      <a:pt x="30" y="139"/>
                    </a:lnTo>
                    <a:lnTo>
                      <a:pt x="30" y="141"/>
                    </a:lnTo>
                    <a:lnTo>
                      <a:pt x="26" y="144"/>
                    </a:lnTo>
                    <a:lnTo>
                      <a:pt x="24" y="141"/>
                    </a:lnTo>
                    <a:lnTo>
                      <a:pt x="27" y="139"/>
                    </a:lnTo>
                    <a:lnTo>
                      <a:pt x="22" y="133"/>
                    </a:lnTo>
                    <a:lnTo>
                      <a:pt x="18" y="133"/>
                    </a:lnTo>
                    <a:lnTo>
                      <a:pt x="14" y="136"/>
                    </a:lnTo>
                    <a:lnTo>
                      <a:pt x="13" y="135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5" y="135"/>
                    </a:lnTo>
                    <a:lnTo>
                      <a:pt x="5" y="133"/>
                    </a:lnTo>
                    <a:lnTo>
                      <a:pt x="5" y="131"/>
                    </a:lnTo>
                    <a:lnTo>
                      <a:pt x="7" y="130"/>
                    </a:lnTo>
                    <a:lnTo>
                      <a:pt x="8" y="125"/>
                    </a:lnTo>
                    <a:lnTo>
                      <a:pt x="10" y="125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7" y="120"/>
                    </a:lnTo>
                    <a:lnTo>
                      <a:pt x="5" y="125"/>
                    </a:lnTo>
                    <a:lnTo>
                      <a:pt x="3" y="125"/>
                    </a:lnTo>
                    <a:lnTo>
                      <a:pt x="3" y="123"/>
                    </a:lnTo>
                    <a:lnTo>
                      <a:pt x="2" y="125"/>
                    </a:lnTo>
                    <a:lnTo>
                      <a:pt x="0" y="125"/>
                    </a:lnTo>
                    <a:lnTo>
                      <a:pt x="2" y="120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5" y="111"/>
                    </a:lnTo>
                    <a:lnTo>
                      <a:pt x="0" y="111"/>
                    </a:lnTo>
                    <a:lnTo>
                      <a:pt x="3" y="107"/>
                    </a:lnTo>
                    <a:lnTo>
                      <a:pt x="0" y="102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7" y="94"/>
                    </a:lnTo>
                    <a:lnTo>
                      <a:pt x="10" y="94"/>
                    </a:lnTo>
                    <a:lnTo>
                      <a:pt x="14" y="93"/>
                    </a:lnTo>
                    <a:lnTo>
                      <a:pt x="11" y="93"/>
                    </a:lnTo>
                    <a:lnTo>
                      <a:pt x="11" y="85"/>
                    </a:lnTo>
                    <a:lnTo>
                      <a:pt x="14" y="85"/>
                    </a:lnTo>
                    <a:lnTo>
                      <a:pt x="13" y="86"/>
                    </a:lnTo>
                    <a:lnTo>
                      <a:pt x="16" y="90"/>
                    </a:lnTo>
                    <a:lnTo>
                      <a:pt x="19" y="91"/>
                    </a:lnTo>
                    <a:lnTo>
                      <a:pt x="21" y="90"/>
                    </a:lnTo>
                    <a:lnTo>
                      <a:pt x="19" y="88"/>
                    </a:lnTo>
                    <a:lnTo>
                      <a:pt x="21" y="86"/>
                    </a:lnTo>
                    <a:lnTo>
                      <a:pt x="21" y="85"/>
                    </a:lnTo>
                    <a:lnTo>
                      <a:pt x="22" y="83"/>
                    </a:lnTo>
                    <a:lnTo>
                      <a:pt x="21" y="82"/>
                    </a:lnTo>
                    <a:lnTo>
                      <a:pt x="22" y="82"/>
                    </a:lnTo>
                    <a:lnTo>
                      <a:pt x="27" y="86"/>
                    </a:lnTo>
                    <a:lnTo>
                      <a:pt x="30" y="88"/>
                    </a:lnTo>
                    <a:lnTo>
                      <a:pt x="32" y="91"/>
                    </a:lnTo>
                    <a:lnTo>
                      <a:pt x="49" y="91"/>
                    </a:lnTo>
                    <a:lnTo>
                      <a:pt x="56" y="93"/>
                    </a:lnTo>
                    <a:lnTo>
                      <a:pt x="62" y="86"/>
                    </a:lnTo>
                    <a:lnTo>
                      <a:pt x="61" y="86"/>
                    </a:lnTo>
                    <a:lnTo>
                      <a:pt x="62" y="83"/>
                    </a:lnTo>
                    <a:lnTo>
                      <a:pt x="68" y="82"/>
                    </a:lnTo>
                    <a:lnTo>
                      <a:pt x="68" y="80"/>
                    </a:lnTo>
                    <a:lnTo>
                      <a:pt x="70" y="78"/>
                    </a:lnTo>
                    <a:lnTo>
                      <a:pt x="67" y="77"/>
                    </a:lnTo>
                    <a:lnTo>
                      <a:pt x="65" y="72"/>
                    </a:lnTo>
                    <a:lnTo>
                      <a:pt x="65" y="70"/>
                    </a:lnTo>
                    <a:lnTo>
                      <a:pt x="70" y="70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65" y="67"/>
                    </a:lnTo>
                    <a:lnTo>
                      <a:pt x="62" y="66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5" y="59"/>
                    </a:lnTo>
                    <a:lnTo>
                      <a:pt x="70" y="56"/>
                    </a:lnTo>
                    <a:lnTo>
                      <a:pt x="72" y="53"/>
                    </a:lnTo>
                    <a:lnTo>
                      <a:pt x="73" y="49"/>
                    </a:lnTo>
                    <a:lnTo>
                      <a:pt x="72" y="49"/>
                    </a:lnTo>
                    <a:lnTo>
                      <a:pt x="75" y="48"/>
                    </a:lnTo>
                    <a:lnTo>
                      <a:pt x="76" y="45"/>
                    </a:lnTo>
                    <a:lnTo>
                      <a:pt x="80" y="41"/>
                    </a:lnTo>
                    <a:lnTo>
                      <a:pt x="78" y="43"/>
                    </a:lnTo>
                    <a:lnTo>
                      <a:pt x="76" y="41"/>
                    </a:lnTo>
                    <a:lnTo>
                      <a:pt x="73" y="41"/>
                    </a:lnTo>
                    <a:lnTo>
                      <a:pt x="73" y="37"/>
                    </a:lnTo>
                    <a:lnTo>
                      <a:pt x="72" y="37"/>
                    </a:lnTo>
                    <a:lnTo>
                      <a:pt x="76" y="32"/>
                    </a:lnTo>
                    <a:lnTo>
                      <a:pt x="81" y="30"/>
                    </a:lnTo>
                    <a:lnTo>
                      <a:pt x="81" y="29"/>
                    </a:lnTo>
                    <a:lnTo>
                      <a:pt x="80" y="29"/>
                    </a:lnTo>
                    <a:lnTo>
                      <a:pt x="81" y="27"/>
                    </a:lnTo>
                    <a:lnTo>
                      <a:pt x="88" y="25"/>
                    </a:lnTo>
                    <a:lnTo>
                      <a:pt x="86" y="24"/>
                    </a:lnTo>
                    <a:lnTo>
                      <a:pt x="80" y="25"/>
                    </a:lnTo>
                    <a:lnTo>
                      <a:pt x="80" y="24"/>
                    </a:lnTo>
                    <a:lnTo>
                      <a:pt x="72" y="22"/>
                    </a:lnTo>
                    <a:lnTo>
                      <a:pt x="75" y="20"/>
                    </a:lnTo>
                    <a:lnTo>
                      <a:pt x="80" y="20"/>
                    </a:lnTo>
                    <a:lnTo>
                      <a:pt x="78" y="19"/>
                    </a:lnTo>
                    <a:lnTo>
                      <a:pt x="80" y="14"/>
                    </a:lnTo>
                    <a:lnTo>
                      <a:pt x="83" y="14"/>
                    </a:lnTo>
                    <a:lnTo>
                      <a:pt x="78" y="14"/>
                    </a:lnTo>
                    <a:lnTo>
                      <a:pt x="76" y="12"/>
                    </a:lnTo>
                    <a:lnTo>
                      <a:pt x="80" y="8"/>
                    </a:lnTo>
                    <a:lnTo>
                      <a:pt x="83" y="6"/>
                    </a:lnTo>
                    <a:lnTo>
                      <a:pt x="80" y="4"/>
                    </a:lnTo>
                    <a:lnTo>
                      <a:pt x="84" y="3"/>
                    </a:lnTo>
                    <a:lnTo>
                      <a:pt x="83" y="1"/>
                    </a:lnTo>
                    <a:lnTo>
                      <a:pt x="88" y="0"/>
                    </a:lnTo>
                    <a:lnTo>
                      <a:pt x="88" y="1"/>
                    </a:lnTo>
                    <a:lnTo>
                      <a:pt x="86" y="1"/>
                    </a:lnTo>
                    <a:lnTo>
                      <a:pt x="88" y="1"/>
                    </a:lnTo>
                    <a:lnTo>
                      <a:pt x="88" y="4"/>
                    </a:lnTo>
                    <a:lnTo>
                      <a:pt x="84" y="6"/>
                    </a:lnTo>
                    <a:lnTo>
                      <a:pt x="88" y="6"/>
                    </a:lnTo>
                    <a:lnTo>
                      <a:pt x="86" y="9"/>
                    </a:lnTo>
                    <a:lnTo>
                      <a:pt x="89" y="11"/>
                    </a:lnTo>
                    <a:lnTo>
                      <a:pt x="88" y="12"/>
                    </a:lnTo>
                    <a:lnTo>
                      <a:pt x="91" y="12"/>
                    </a:lnTo>
                    <a:lnTo>
                      <a:pt x="88" y="14"/>
                    </a:lnTo>
                    <a:lnTo>
                      <a:pt x="89" y="16"/>
                    </a:lnTo>
                    <a:lnTo>
                      <a:pt x="92" y="16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2" y="19"/>
                    </a:lnTo>
                    <a:lnTo>
                      <a:pt x="91" y="19"/>
                    </a:lnTo>
                    <a:lnTo>
                      <a:pt x="86" y="19"/>
                    </a:lnTo>
                    <a:lnTo>
                      <a:pt x="81" y="20"/>
                    </a:lnTo>
                    <a:lnTo>
                      <a:pt x="95" y="19"/>
                    </a:lnTo>
                    <a:lnTo>
                      <a:pt x="92" y="24"/>
                    </a:lnTo>
                    <a:lnTo>
                      <a:pt x="95" y="24"/>
                    </a:lnTo>
                    <a:lnTo>
                      <a:pt x="94" y="25"/>
                    </a:lnTo>
                    <a:lnTo>
                      <a:pt x="97" y="27"/>
                    </a:lnTo>
                    <a:lnTo>
                      <a:pt x="86" y="29"/>
                    </a:lnTo>
                    <a:lnTo>
                      <a:pt x="99" y="29"/>
                    </a:lnTo>
                    <a:lnTo>
                      <a:pt x="97" y="30"/>
                    </a:lnTo>
                    <a:lnTo>
                      <a:pt x="95" y="32"/>
                    </a:lnTo>
                    <a:lnTo>
                      <a:pt x="95" y="33"/>
                    </a:lnTo>
                    <a:lnTo>
                      <a:pt x="88" y="37"/>
                    </a:lnTo>
                    <a:lnTo>
                      <a:pt x="97" y="35"/>
                    </a:lnTo>
                    <a:lnTo>
                      <a:pt x="97" y="37"/>
                    </a:lnTo>
                    <a:lnTo>
                      <a:pt x="94" y="38"/>
                    </a:lnTo>
                    <a:lnTo>
                      <a:pt x="99" y="38"/>
                    </a:lnTo>
                    <a:lnTo>
                      <a:pt x="102" y="43"/>
                    </a:lnTo>
                    <a:lnTo>
                      <a:pt x="92" y="46"/>
                    </a:lnTo>
                    <a:lnTo>
                      <a:pt x="99" y="46"/>
                    </a:lnTo>
                    <a:lnTo>
                      <a:pt x="100" y="48"/>
                    </a:lnTo>
                    <a:lnTo>
                      <a:pt x="99" y="49"/>
                    </a:lnTo>
                    <a:lnTo>
                      <a:pt x="103" y="51"/>
                    </a:lnTo>
                    <a:lnTo>
                      <a:pt x="103" y="53"/>
                    </a:lnTo>
                    <a:lnTo>
                      <a:pt x="97" y="56"/>
                    </a:lnTo>
                    <a:lnTo>
                      <a:pt x="97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91" y="57"/>
                    </a:lnTo>
                    <a:lnTo>
                      <a:pt x="95" y="61"/>
                    </a:lnTo>
                    <a:lnTo>
                      <a:pt x="95" y="61"/>
                    </a:lnTo>
                    <a:lnTo>
                      <a:pt x="92" y="62"/>
                    </a:lnTo>
                    <a:lnTo>
                      <a:pt x="94" y="66"/>
                    </a:lnTo>
                    <a:lnTo>
                      <a:pt x="92" y="66"/>
                    </a:lnTo>
                    <a:lnTo>
                      <a:pt x="91" y="67"/>
                    </a:lnTo>
                    <a:lnTo>
                      <a:pt x="99" y="66"/>
                    </a:lnTo>
                    <a:lnTo>
                      <a:pt x="99" y="70"/>
                    </a:lnTo>
                    <a:lnTo>
                      <a:pt x="97" y="72"/>
                    </a:lnTo>
                    <a:lnTo>
                      <a:pt x="103" y="72"/>
                    </a:lnTo>
                    <a:lnTo>
                      <a:pt x="105" y="75"/>
                    </a:lnTo>
                    <a:lnTo>
                      <a:pt x="108" y="74"/>
                    </a:lnTo>
                    <a:lnTo>
                      <a:pt x="107" y="77"/>
                    </a:lnTo>
                    <a:lnTo>
                      <a:pt x="107" y="78"/>
                    </a:lnTo>
                    <a:lnTo>
                      <a:pt x="103" y="82"/>
                    </a:lnTo>
                    <a:lnTo>
                      <a:pt x="107" y="80"/>
                    </a:lnTo>
                    <a:lnTo>
                      <a:pt x="110" y="82"/>
                    </a:lnTo>
                    <a:lnTo>
                      <a:pt x="113" y="80"/>
                    </a:lnTo>
                    <a:lnTo>
                      <a:pt x="113" y="82"/>
                    </a:lnTo>
                    <a:lnTo>
                      <a:pt x="116" y="83"/>
                    </a:lnTo>
                    <a:lnTo>
                      <a:pt x="111" y="88"/>
                    </a:lnTo>
                    <a:lnTo>
                      <a:pt x="119" y="83"/>
                    </a:lnTo>
                    <a:lnTo>
                      <a:pt x="118" y="85"/>
                    </a:lnTo>
                    <a:lnTo>
                      <a:pt x="121" y="83"/>
                    </a:lnTo>
                    <a:lnTo>
                      <a:pt x="121" y="88"/>
                    </a:lnTo>
                    <a:lnTo>
                      <a:pt x="122" y="88"/>
                    </a:lnTo>
                    <a:lnTo>
                      <a:pt x="127" y="90"/>
                    </a:lnTo>
                    <a:lnTo>
                      <a:pt x="132" y="86"/>
                    </a:lnTo>
                    <a:lnTo>
                      <a:pt x="134" y="88"/>
                    </a:lnTo>
                    <a:lnTo>
                      <a:pt x="132" y="90"/>
                    </a:lnTo>
                    <a:lnTo>
                      <a:pt x="137" y="91"/>
                    </a:lnTo>
                    <a:lnTo>
                      <a:pt x="138" y="93"/>
                    </a:lnTo>
                    <a:lnTo>
                      <a:pt x="135" y="96"/>
                    </a:lnTo>
                    <a:lnTo>
                      <a:pt x="130" y="96"/>
                    </a:lnTo>
                    <a:lnTo>
                      <a:pt x="121" y="99"/>
                    </a:lnTo>
                    <a:lnTo>
                      <a:pt x="110" y="101"/>
                    </a:lnTo>
                    <a:lnTo>
                      <a:pt x="107" y="102"/>
                    </a:lnTo>
                    <a:lnTo>
                      <a:pt x="102" y="104"/>
                    </a:lnTo>
                    <a:lnTo>
                      <a:pt x="97" y="109"/>
                    </a:lnTo>
                    <a:lnTo>
                      <a:pt x="89" y="106"/>
                    </a:lnTo>
                    <a:lnTo>
                      <a:pt x="86" y="106"/>
                    </a:lnTo>
                    <a:lnTo>
                      <a:pt x="86" y="107"/>
                    </a:lnTo>
                    <a:lnTo>
                      <a:pt x="94" y="111"/>
                    </a:lnTo>
                    <a:lnTo>
                      <a:pt x="92" y="115"/>
                    </a:lnTo>
                    <a:lnTo>
                      <a:pt x="118" y="102"/>
                    </a:lnTo>
                    <a:lnTo>
                      <a:pt x="122" y="101"/>
                    </a:lnTo>
                    <a:lnTo>
                      <a:pt x="129" y="99"/>
                    </a:lnTo>
                    <a:lnTo>
                      <a:pt x="137" y="99"/>
                    </a:lnTo>
                    <a:lnTo>
                      <a:pt x="137" y="106"/>
                    </a:lnTo>
                    <a:lnTo>
                      <a:pt x="134" y="109"/>
                    </a:lnTo>
                    <a:lnTo>
                      <a:pt x="132" y="112"/>
                    </a:lnTo>
                    <a:lnTo>
                      <a:pt x="140" y="107"/>
                    </a:lnTo>
                    <a:lnTo>
                      <a:pt x="145" y="107"/>
                    </a:lnTo>
                    <a:lnTo>
                      <a:pt x="143" y="107"/>
                    </a:lnTo>
                    <a:lnTo>
                      <a:pt x="151" y="111"/>
                    </a:lnTo>
                    <a:lnTo>
                      <a:pt x="149" y="112"/>
                    </a:lnTo>
                    <a:lnTo>
                      <a:pt x="153" y="115"/>
                    </a:lnTo>
                    <a:lnTo>
                      <a:pt x="151" y="117"/>
                    </a:lnTo>
                    <a:lnTo>
                      <a:pt x="149" y="119"/>
                    </a:lnTo>
                    <a:lnTo>
                      <a:pt x="145" y="117"/>
                    </a:lnTo>
                    <a:lnTo>
                      <a:pt x="145" y="119"/>
                    </a:lnTo>
                    <a:lnTo>
                      <a:pt x="148" y="119"/>
                    </a:lnTo>
                    <a:lnTo>
                      <a:pt x="148" y="122"/>
                    </a:lnTo>
                    <a:lnTo>
                      <a:pt x="146" y="123"/>
                    </a:lnTo>
                    <a:lnTo>
                      <a:pt x="148" y="127"/>
                    </a:lnTo>
                    <a:lnTo>
                      <a:pt x="145" y="127"/>
                    </a:lnTo>
                    <a:lnTo>
                      <a:pt x="148" y="128"/>
                    </a:lnTo>
                    <a:lnTo>
                      <a:pt x="148" y="130"/>
                    </a:lnTo>
                    <a:lnTo>
                      <a:pt x="143" y="130"/>
                    </a:lnTo>
                    <a:lnTo>
                      <a:pt x="146" y="133"/>
                    </a:lnTo>
                    <a:lnTo>
                      <a:pt x="130" y="144"/>
                    </a:lnTo>
                    <a:lnTo>
                      <a:pt x="127" y="146"/>
                    </a:lnTo>
                    <a:lnTo>
                      <a:pt x="122" y="146"/>
                    </a:lnTo>
                    <a:lnTo>
                      <a:pt x="126" y="136"/>
                    </a:lnTo>
                    <a:lnTo>
                      <a:pt x="122" y="13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66" name="Freeform 73"/>
              <p:cNvSpPr/>
              <p:nvPr/>
            </p:nvSpPr>
            <p:spPr>
              <a:xfrm>
                <a:off x="4862520" y="21636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1 w 4"/>
                  <a:gd name="GluePoint1Y" fmla="*/ 6 h 6"/>
                  <a:gd name="GluePoint2X" fmla="*/ 3 w 4"/>
                  <a:gd name="GluePoint2Y" fmla="*/ 6 h 6"/>
                  <a:gd name="GluePoint3X" fmla="*/ 1 w 4"/>
                  <a:gd name="GluePoint3Y" fmla="*/ 4 h 6"/>
                  <a:gd name="GluePoint4X" fmla="*/ 4 w 4"/>
                  <a:gd name="GluePoint4Y" fmla="*/ 1 h 6"/>
                  <a:gd name="GluePoint5X" fmla="*/ 3 w 4"/>
                  <a:gd name="GluePoint5Y" fmla="*/ 0 h 6"/>
                  <a:gd name="GluePoint6X" fmla="*/ 0 w 4"/>
                  <a:gd name="GluePoint6Y" fmla="*/ 4 h 6"/>
                  <a:gd name="GluePoint7X" fmla="*/ 1 w 4"/>
                  <a:gd name="GluePoint7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1" y="6"/>
                    </a:moveTo>
                    <a:lnTo>
                      <a:pt x="3" y="6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67" name="Freeform 74"/>
              <p:cNvSpPr/>
              <p:nvPr/>
            </p:nvSpPr>
            <p:spPr>
              <a:xfrm>
                <a:off x="4863960" y="2114640"/>
                <a:ext cx="28080" cy="1090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09080"/>
                  <a:gd name="textAreaBottom" fmla="*/ 109440 h 109080"/>
                  <a:gd name="GluePoint1X" fmla="*/ 0 w 18"/>
                  <a:gd name="GluePoint1Y" fmla="*/ 37 h 69"/>
                  <a:gd name="GluePoint2X" fmla="*/ 2 w 18"/>
                  <a:gd name="GluePoint2Y" fmla="*/ 37 h 69"/>
                  <a:gd name="GluePoint3X" fmla="*/ 0 w 18"/>
                  <a:gd name="GluePoint3Y" fmla="*/ 35 h 69"/>
                  <a:gd name="GluePoint4X" fmla="*/ 3 w 18"/>
                  <a:gd name="GluePoint4Y" fmla="*/ 32 h 69"/>
                  <a:gd name="GluePoint5X" fmla="*/ 2 w 18"/>
                  <a:gd name="GluePoint5Y" fmla="*/ 31 h 69"/>
                  <a:gd name="GluePoint6X" fmla="*/ 5 w 18"/>
                  <a:gd name="GluePoint6Y" fmla="*/ 27 h 69"/>
                  <a:gd name="GluePoint7X" fmla="*/ 5 w 18"/>
                  <a:gd name="GluePoint7Y" fmla="*/ 24 h 69"/>
                  <a:gd name="GluePoint8X" fmla="*/ 8 w 18"/>
                  <a:gd name="GluePoint8Y" fmla="*/ 3 h 69"/>
                  <a:gd name="GluePoint9X" fmla="*/ 16 w 18"/>
                  <a:gd name="GluePoint9Y" fmla="*/ 3 h 69"/>
                  <a:gd name="GluePoint10X" fmla="*/ 16 w 18"/>
                  <a:gd name="GluePoint10Y" fmla="*/ 0 h 69"/>
                  <a:gd name="GluePoint11X" fmla="*/ 18 w 18"/>
                  <a:gd name="GluePoint11Y" fmla="*/ 2 h 69"/>
                  <a:gd name="GluePoint12X" fmla="*/ 16 w 18"/>
                  <a:gd name="GluePoint12Y" fmla="*/ 10 h 69"/>
                  <a:gd name="GluePoint13X" fmla="*/ 18 w 18"/>
                  <a:gd name="GluePoint13Y" fmla="*/ 16 h 69"/>
                  <a:gd name="GluePoint14X" fmla="*/ 14 w 18"/>
                  <a:gd name="GluePoint14Y" fmla="*/ 13 h 69"/>
                  <a:gd name="GluePoint15X" fmla="*/ 11 w 18"/>
                  <a:gd name="GluePoint15Y" fmla="*/ 13 h 69"/>
                  <a:gd name="GluePoint16X" fmla="*/ 8 w 18"/>
                  <a:gd name="GluePoint16Y" fmla="*/ 18 h 69"/>
                  <a:gd name="GluePoint17X" fmla="*/ 10 w 18"/>
                  <a:gd name="GluePoint17Y" fmla="*/ 26 h 69"/>
                  <a:gd name="GluePoint18X" fmla="*/ 13 w 18"/>
                  <a:gd name="GluePoint18Y" fmla="*/ 26 h 69"/>
                  <a:gd name="GluePoint19X" fmla="*/ 11 w 18"/>
                  <a:gd name="GluePoint19Y" fmla="*/ 27 h 69"/>
                  <a:gd name="GluePoint20X" fmla="*/ 10 w 18"/>
                  <a:gd name="GluePoint20Y" fmla="*/ 34 h 69"/>
                  <a:gd name="GluePoint21X" fmla="*/ 10 w 18"/>
                  <a:gd name="GluePoint21Y" fmla="*/ 35 h 69"/>
                  <a:gd name="GluePoint22X" fmla="*/ 16 w 18"/>
                  <a:gd name="GluePoint22Y" fmla="*/ 31 h 69"/>
                  <a:gd name="GluePoint23X" fmla="*/ 18 w 18"/>
                  <a:gd name="GluePoint23Y" fmla="*/ 32 h 69"/>
                  <a:gd name="GluePoint24X" fmla="*/ 18 w 18"/>
                  <a:gd name="GluePoint24Y" fmla="*/ 39 h 69"/>
                  <a:gd name="GluePoint25X" fmla="*/ 14 w 18"/>
                  <a:gd name="GluePoint25Y" fmla="*/ 48 h 69"/>
                  <a:gd name="GluePoint26X" fmla="*/ 14 w 18"/>
                  <a:gd name="GluePoint26Y" fmla="*/ 68 h 69"/>
                  <a:gd name="GluePoint27X" fmla="*/ 13 w 18"/>
                  <a:gd name="GluePoint27Y" fmla="*/ 69 h 69"/>
                  <a:gd name="GluePoint28X" fmla="*/ 10 w 18"/>
                  <a:gd name="GluePoint28Y" fmla="*/ 61 h 69"/>
                  <a:gd name="GluePoint29X" fmla="*/ 5 w 18"/>
                  <a:gd name="GluePoint29Y" fmla="*/ 52 h 69"/>
                  <a:gd name="GluePoint30X" fmla="*/ 2 w 18"/>
                  <a:gd name="GluePoint30Y" fmla="*/ 44 h 69"/>
                  <a:gd name="GluePoint31X" fmla="*/ 0 w 18"/>
                  <a:gd name="GluePoint31Y" fmla="*/ 37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18" h="69">
                    <a:moveTo>
                      <a:pt x="0" y="37"/>
                    </a:moveTo>
                    <a:lnTo>
                      <a:pt x="2" y="37"/>
                    </a:lnTo>
                    <a:lnTo>
                      <a:pt x="0" y="35"/>
                    </a:lnTo>
                    <a:lnTo>
                      <a:pt x="3" y="32"/>
                    </a:lnTo>
                    <a:lnTo>
                      <a:pt x="2" y="31"/>
                    </a:lnTo>
                    <a:lnTo>
                      <a:pt x="5" y="27"/>
                    </a:lnTo>
                    <a:lnTo>
                      <a:pt x="5" y="24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16" y="10"/>
                    </a:lnTo>
                    <a:lnTo>
                      <a:pt x="18" y="16"/>
                    </a:lnTo>
                    <a:lnTo>
                      <a:pt x="14" y="13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1" y="27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6" y="31"/>
                    </a:lnTo>
                    <a:lnTo>
                      <a:pt x="18" y="32"/>
                    </a:lnTo>
                    <a:lnTo>
                      <a:pt x="18" y="39"/>
                    </a:lnTo>
                    <a:lnTo>
                      <a:pt x="14" y="48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0" y="61"/>
                    </a:lnTo>
                    <a:lnTo>
                      <a:pt x="5" y="52"/>
                    </a:lnTo>
                    <a:lnTo>
                      <a:pt x="2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68" name="Freeform 75"/>
              <p:cNvSpPr/>
              <p:nvPr/>
            </p:nvSpPr>
            <p:spPr>
              <a:xfrm>
                <a:off x="4549680" y="1487520"/>
                <a:ext cx="193320" cy="12996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29960"/>
                  <a:gd name="textAreaBottom" fmla="*/ 130320 h 129960"/>
                  <a:gd name="GluePoint1X" fmla="*/ 6 w 122"/>
                  <a:gd name="GluePoint1Y" fmla="*/ 77 h 82"/>
                  <a:gd name="GluePoint2X" fmla="*/ 6 w 122"/>
                  <a:gd name="GluePoint2Y" fmla="*/ 70 h 82"/>
                  <a:gd name="GluePoint3X" fmla="*/ 0 w 122"/>
                  <a:gd name="GluePoint3Y" fmla="*/ 65 h 82"/>
                  <a:gd name="GluePoint4X" fmla="*/ 8 w 122"/>
                  <a:gd name="GluePoint4Y" fmla="*/ 57 h 82"/>
                  <a:gd name="GluePoint5X" fmla="*/ 6 w 122"/>
                  <a:gd name="GluePoint5Y" fmla="*/ 53 h 82"/>
                  <a:gd name="GluePoint6X" fmla="*/ 0 w 122"/>
                  <a:gd name="GluePoint6Y" fmla="*/ 36 h 82"/>
                  <a:gd name="GluePoint7X" fmla="*/ 17 w 122"/>
                  <a:gd name="GluePoint7Y" fmla="*/ 36 h 82"/>
                  <a:gd name="GluePoint8X" fmla="*/ 16 w 122"/>
                  <a:gd name="GluePoint8Y" fmla="*/ 33 h 82"/>
                  <a:gd name="GluePoint9X" fmla="*/ 22 w 122"/>
                  <a:gd name="GluePoint9Y" fmla="*/ 30 h 82"/>
                  <a:gd name="GluePoint10X" fmla="*/ 28 w 122"/>
                  <a:gd name="GluePoint10Y" fmla="*/ 33 h 82"/>
                  <a:gd name="GluePoint11X" fmla="*/ 25 w 122"/>
                  <a:gd name="GluePoint11Y" fmla="*/ 28 h 82"/>
                  <a:gd name="GluePoint12X" fmla="*/ 27 w 122"/>
                  <a:gd name="GluePoint12Y" fmla="*/ 25 h 82"/>
                  <a:gd name="GluePoint13X" fmla="*/ 27 w 122"/>
                  <a:gd name="GluePoint13Y" fmla="*/ 19 h 82"/>
                  <a:gd name="GluePoint14X" fmla="*/ 36 w 122"/>
                  <a:gd name="GluePoint14Y" fmla="*/ 17 h 82"/>
                  <a:gd name="GluePoint15X" fmla="*/ 38 w 122"/>
                  <a:gd name="GluePoint15Y" fmla="*/ 14 h 82"/>
                  <a:gd name="GluePoint16X" fmla="*/ 35 w 122"/>
                  <a:gd name="GluePoint16Y" fmla="*/ 12 h 82"/>
                  <a:gd name="GluePoint17X" fmla="*/ 33 w 122"/>
                  <a:gd name="GluePoint17Y" fmla="*/ 11 h 82"/>
                  <a:gd name="GluePoint18X" fmla="*/ 36 w 122"/>
                  <a:gd name="GluePoint18Y" fmla="*/ 8 h 82"/>
                  <a:gd name="GluePoint19X" fmla="*/ 36 w 122"/>
                  <a:gd name="GluePoint19Y" fmla="*/ 8 h 82"/>
                  <a:gd name="GluePoint20X" fmla="*/ 41 w 122"/>
                  <a:gd name="GluePoint20Y" fmla="*/ 6 h 82"/>
                  <a:gd name="GluePoint21X" fmla="*/ 47 w 122"/>
                  <a:gd name="GluePoint21Y" fmla="*/ 6 h 82"/>
                  <a:gd name="GluePoint22X" fmla="*/ 52 w 122"/>
                  <a:gd name="GluePoint22Y" fmla="*/ 1 h 82"/>
                  <a:gd name="GluePoint23X" fmla="*/ 55 w 122"/>
                  <a:gd name="GluePoint23Y" fmla="*/ 0 h 82"/>
                  <a:gd name="GluePoint24X" fmla="*/ 68 w 122"/>
                  <a:gd name="GluePoint24Y" fmla="*/ 3 h 82"/>
                  <a:gd name="GluePoint25X" fmla="*/ 71 w 122"/>
                  <a:gd name="GluePoint25Y" fmla="*/ 4 h 82"/>
                  <a:gd name="GluePoint26X" fmla="*/ 71 w 122"/>
                  <a:gd name="GluePoint26Y" fmla="*/ 8 h 82"/>
                  <a:gd name="GluePoint27X" fmla="*/ 84 w 122"/>
                  <a:gd name="GluePoint27Y" fmla="*/ 4 h 82"/>
                  <a:gd name="GluePoint28X" fmla="*/ 90 w 122"/>
                  <a:gd name="GluePoint28Y" fmla="*/ 9 h 82"/>
                  <a:gd name="GluePoint29X" fmla="*/ 93 w 122"/>
                  <a:gd name="GluePoint29Y" fmla="*/ 16 h 82"/>
                  <a:gd name="GluePoint30X" fmla="*/ 93 w 122"/>
                  <a:gd name="GluePoint30Y" fmla="*/ 22 h 82"/>
                  <a:gd name="GluePoint31X" fmla="*/ 108 w 122"/>
                  <a:gd name="GluePoint31Y" fmla="*/ 35 h 82"/>
                  <a:gd name="GluePoint32X" fmla="*/ 109 w 122"/>
                  <a:gd name="GluePoint32Y" fmla="*/ 40 h 82"/>
                  <a:gd name="GluePoint33X" fmla="*/ 114 w 122"/>
                  <a:gd name="GluePoint33Y" fmla="*/ 38 h 82"/>
                  <a:gd name="GluePoint34X" fmla="*/ 122 w 122"/>
                  <a:gd name="GluePoint34Y" fmla="*/ 43 h 82"/>
                  <a:gd name="GluePoint35X" fmla="*/ 122 w 122"/>
                  <a:gd name="GluePoint35Y" fmla="*/ 45 h 82"/>
                  <a:gd name="GluePoint36X" fmla="*/ 116 w 122"/>
                  <a:gd name="GluePoint36Y" fmla="*/ 49 h 82"/>
                  <a:gd name="GluePoint37X" fmla="*/ 106 w 122"/>
                  <a:gd name="GluePoint37Y" fmla="*/ 48 h 82"/>
                  <a:gd name="GluePoint38X" fmla="*/ 103 w 122"/>
                  <a:gd name="GluePoint38Y" fmla="*/ 49 h 82"/>
                  <a:gd name="GluePoint39X" fmla="*/ 114 w 122"/>
                  <a:gd name="GluePoint39Y" fmla="*/ 67 h 82"/>
                  <a:gd name="GluePoint40X" fmla="*/ 103 w 122"/>
                  <a:gd name="GluePoint40Y" fmla="*/ 69 h 82"/>
                  <a:gd name="GluePoint41X" fmla="*/ 100 w 122"/>
                  <a:gd name="GluePoint41Y" fmla="*/ 72 h 82"/>
                  <a:gd name="GluePoint42X" fmla="*/ 100 w 122"/>
                  <a:gd name="GluePoint42Y" fmla="*/ 80 h 82"/>
                  <a:gd name="GluePoint43X" fmla="*/ 98 w 122"/>
                  <a:gd name="GluePoint43Y" fmla="*/ 82 h 82"/>
                  <a:gd name="GluePoint44X" fmla="*/ 95 w 122"/>
                  <a:gd name="GluePoint44Y" fmla="*/ 80 h 82"/>
                  <a:gd name="GluePoint45X" fmla="*/ 85 w 122"/>
                  <a:gd name="GluePoint45Y" fmla="*/ 82 h 82"/>
                  <a:gd name="GluePoint46X" fmla="*/ 79 w 122"/>
                  <a:gd name="GluePoint46Y" fmla="*/ 77 h 82"/>
                  <a:gd name="GluePoint47X" fmla="*/ 76 w 122"/>
                  <a:gd name="GluePoint47Y" fmla="*/ 80 h 82"/>
                  <a:gd name="GluePoint48X" fmla="*/ 66 w 122"/>
                  <a:gd name="GluePoint48Y" fmla="*/ 77 h 82"/>
                  <a:gd name="GluePoint49X" fmla="*/ 60 w 122"/>
                  <a:gd name="GluePoint49Y" fmla="*/ 80 h 82"/>
                  <a:gd name="GluePoint50X" fmla="*/ 58 w 122"/>
                  <a:gd name="GluePoint50Y" fmla="*/ 77 h 82"/>
                  <a:gd name="GluePoint51X" fmla="*/ 54 w 122"/>
                  <a:gd name="GluePoint51Y" fmla="*/ 77 h 82"/>
                  <a:gd name="GluePoint52X" fmla="*/ 50 w 122"/>
                  <a:gd name="GluePoint52Y" fmla="*/ 73 h 82"/>
                  <a:gd name="GluePoint53X" fmla="*/ 35 w 122"/>
                  <a:gd name="GluePoint53Y" fmla="*/ 70 h 82"/>
                  <a:gd name="GluePoint54X" fmla="*/ 28 w 122"/>
                  <a:gd name="GluePoint54Y" fmla="*/ 70 h 82"/>
                  <a:gd name="GluePoint55X" fmla="*/ 17 w 122"/>
                  <a:gd name="GluePoint55Y" fmla="*/ 70 h 82"/>
                  <a:gd name="GluePoint56X" fmla="*/ 14 w 122"/>
                  <a:gd name="GluePoint56Y" fmla="*/ 73 h 82"/>
                  <a:gd name="GluePoint57X" fmla="*/ 6 w 122"/>
                  <a:gd name="GluePoint57Y" fmla="*/ 77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22" h="82">
                    <a:moveTo>
                      <a:pt x="6" y="77"/>
                    </a:moveTo>
                    <a:lnTo>
                      <a:pt x="6" y="70"/>
                    </a:lnTo>
                    <a:lnTo>
                      <a:pt x="0" y="65"/>
                    </a:lnTo>
                    <a:lnTo>
                      <a:pt x="8" y="57"/>
                    </a:lnTo>
                    <a:lnTo>
                      <a:pt x="6" y="53"/>
                    </a:lnTo>
                    <a:lnTo>
                      <a:pt x="0" y="36"/>
                    </a:lnTo>
                    <a:lnTo>
                      <a:pt x="17" y="36"/>
                    </a:lnTo>
                    <a:lnTo>
                      <a:pt x="16" y="33"/>
                    </a:lnTo>
                    <a:lnTo>
                      <a:pt x="22" y="30"/>
                    </a:lnTo>
                    <a:lnTo>
                      <a:pt x="28" y="33"/>
                    </a:lnTo>
                    <a:lnTo>
                      <a:pt x="25" y="28"/>
                    </a:lnTo>
                    <a:lnTo>
                      <a:pt x="27" y="25"/>
                    </a:lnTo>
                    <a:lnTo>
                      <a:pt x="27" y="19"/>
                    </a:lnTo>
                    <a:lnTo>
                      <a:pt x="36" y="17"/>
                    </a:lnTo>
                    <a:lnTo>
                      <a:pt x="38" y="14"/>
                    </a:lnTo>
                    <a:lnTo>
                      <a:pt x="35" y="12"/>
                    </a:lnTo>
                    <a:lnTo>
                      <a:pt x="33" y="11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41" y="6"/>
                    </a:lnTo>
                    <a:lnTo>
                      <a:pt x="47" y="6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68" y="3"/>
                    </a:lnTo>
                    <a:lnTo>
                      <a:pt x="71" y="4"/>
                    </a:lnTo>
                    <a:lnTo>
                      <a:pt x="71" y="8"/>
                    </a:lnTo>
                    <a:lnTo>
                      <a:pt x="84" y="4"/>
                    </a:lnTo>
                    <a:lnTo>
                      <a:pt x="90" y="9"/>
                    </a:lnTo>
                    <a:lnTo>
                      <a:pt x="93" y="16"/>
                    </a:lnTo>
                    <a:lnTo>
                      <a:pt x="93" y="22"/>
                    </a:lnTo>
                    <a:lnTo>
                      <a:pt x="108" y="35"/>
                    </a:lnTo>
                    <a:lnTo>
                      <a:pt x="109" y="40"/>
                    </a:lnTo>
                    <a:lnTo>
                      <a:pt x="114" y="38"/>
                    </a:lnTo>
                    <a:lnTo>
                      <a:pt x="122" y="43"/>
                    </a:lnTo>
                    <a:lnTo>
                      <a:pt x="122" y="45"/>
                    </a:lnTo>
                    <a:lnTo>
                      <a:pt x="116" y="49"/>
                    </a:lnTo>
                    <a:lnTo>
                      <a:pt x="106" y="48"/>
                    </a:lnTo>
                    <a:lnTo>
                      <a:pt x="103" y="49"/>
                    </a:lnTo>
                    <a:lnTo>
                      <a:pt x="114" y="67"/>
                    </a:lnTo>
                    <a:lnTo>
                      <a:pt x="103" y="69"/>
                    </a:lnTo>
                    <a:lnTo>
                      <a:pt x="100" y="72"/>
                    </a:lnTo>
                    <a:lnTo>
                      <a:pt x="100" y="80"/>
                    </a:lnTo>
                    <a:lnTo>
                      <a:pt x="98" y="82"/>
                    </a:lnTo>
                    <a:lnTo>
                      <a:pt x="95" y="80"/>
                    </a:lnTo>
                    <a:lnTo>
                      <a:pt x="85" y="82"/>
                    </a:lnTo>
                    <a:lnTo>
                      <a:pt x="79" y="77"/>
                    </a:lnTo>
                    <a:lnTo>
                      <a:pt x="76" y="80"/>
                    </a:lnTo>
                    <a:lnTo>
                      <a:pt x="66" y="77"/>
                    </a:lnTo>
                    <a:lnTo>
                      <a:pt x="60" y="80"/>
                    </a:lnTo>
                    <a:lnTo>
                      <a:pt x="58" y="77"/>
                    </a:lnTo>
                    <a:lnTo>
                      <a:pt x="54" y="77"/>
                    </a:lnTo>
                    <a:lnTo>
                      <a:pt x="50" y="73"/>
                    </a:lnTo>
                    <a:lnTo>
                      <a:pt x="35" y="70"/>
                    </a:lnTo>
                    <a:lnTo>
                      <a:pt x="28" y="70"/>
                    </a:lnTo>
                    <a:lnTo>
                      <a:pt x="17" y="70"/>
                    </a:lnTo>
                    <a:lnTo>
                      <a:pt x="14" y="73"/>
                    </a:lnTo>
                    <a:lnTo>
                      <a:pt x="6" y="7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69" name="Freeform 76"/>
              <p:cNvSpPr/>
              <p:nvPr/>
            </p:nvSpPr>
            <p:spPr>
              <a:xfrm>
                <a:off x="4641840" y="2160720"/>
                <a:ext cx="275760" cy="275760"/>
              </a:xfrm>
              <a:custGeom>
                <a:avLst/>
                <a:gdLst>
                  <a:gd name="textAreaLeft" fmla="*/ 0 w 275760"/>
                  <a:gd name="textAreaRight" fmla="*/ 276120 w 275760"/>
                  <a:gd name="textAreaTop" fmla="*/ 0 h 275760"/>
                  <a:gd name="textAreaBottom" fmla="*/ 276120 h 275760"/>
                  <a:gd name="GluePoint1X" fmla="*/ 139 w 174"/>
                  <a:gd name="GluePoint1Y" fmla="*/ 6 h 174"/>
                  <a:gd name="GluePoint2X" fmla="*/ 124 w 174"/>
                  <a:gd name="GluePoint2Y" fmla="*/ 11 h 174"/>
                  <a:gd name="GluePoint3X" fmla="*/ 116 w 174"/>
                  <a:gd name="GluePoint3Y" fmla="*/ 11 h 174"/>
                  <a:gd name="GluePoint4X" fmla="*/ 110 w 174"/>
                  <a:gd name="GluePoint4Y" fmla="*/ 6 h 174"/>
                  <a:gd name="GluePoint5X" fmla="*/ 105 w 174"/>
                  <a:gd name="GluePoint5Y" fmla="*/ 2 h 174"/>
                  <a:gd name="GluePoint6X" fmla="*/ 96 w 174"/>
                  <a:gd name="GluePoint6Y" fmla="*/ 3 h 174"/>
                  <a:gd name="GluePoint7X" fmla="*/ 86 w 174"/>
                  <a:gd name="GluePoint7Y" fmla="*/ 6 h 174"/>
                  <a:gd name="GluePoint8X" fmla="*/ 83 w 174"/>
                  <a:gd name="GluePoint8Y" fmla="*/ 3 h 174"/>
                  <a:gd name="GluePoint9X" fmla="*/ 32 w 174"/>
                  <a:gd name="GluePoint9Y" fmla="*/ 3 h 174"/>
                  <a:gd name="GluePoint10X" fmla="*/ 8 w 174"/>
                  <a:gd name="GluePoint10Y" fmla="*/ 2 h 174"/>
                  <a:gd name="GluePoint11X" fmla="*/ 4 w 174"/>
                  <a:gd name="GluePoint11Y" fmla="*/ 0 h 174"/>
                  <a:gd name="GluePoint12X" fmla="*/ 4 w 174"/>
                  <a:gd name="GluePoint12Y" fmla="*/ 23 h 174"/>
                  <a:gd name="GluePoint13X" fmla="*/ 2 w 174"/>
                  <a:gd name="GluePoint13Y" fmla="*/ 34 h 174"/>
                  <a:gd name="GluePoint14X" fmla="*/ 4 w 174"/>
                  <a:gd name="GluePoint14Y" fmla="*/ 40 h 174"/>
                  <a:gd name="GluePoint15X" fmla="*/ 10 w 174"/>
                  <a:gd name="GluePoint15Y" fmla="*/ 61 h 174"/>
                  <a:gd name="GluePoint16X" fmla="*/ 12 w 174"/>
                  <a:gd name="GluePoint16Y" fmla="*/ 92 h 174"/>
                  <a:gd name="GluePoint17X" fmla="*/ 13 w 174"/>
                  <a:gd name="GluePoint17Y" fmla="*/ 122 h 174"/>
                  <a:gd name="GluePoint18X" fmla="*/ 15 w 174"/>
                  <a:gd name="GluePoint18Y" fmla="*/ 154 h 174"/>
                  <a:gd name="GluePoint19X" fmla="*/ 26 w 174"/>
                  <a:gd name="GluePoint19Y" fmla="*/ 169 h 174"/>
                  <a:gd name="GluePoint20X" fmla="*/ 50 w 174"/>
                  <a:gd name="GluePoint20Y" fmla="*/ 169 h 174"/>
                  <a:gd name="GluePoint21X" fmla="*/ 73 w 174"/>
                  <a:gd name="GluePoint21Y" fmla="*/ 169 h 174"/>
                  <a:gd name="GluePoint22X" fmla="*/ 96 w 174"/>
                  <a:gd name="GluePoint22Y" fmla="*/ 169 h 174"/>
                  <a:gd name="GluePoint23X" fmla="*/ 110 w 174"/>
                  <a:gd name="GluePoint23Y" fmla="*/ 166 h 174"/>
                  <a:gd name="GluePoint24X" fmla="*/ 112 w 174"/>
                  <a:gd name="GluePoint24Y" fmla="*/ 169 h 174"/>
                  <a:gd name="GluePoint25X" fmla="*/ 137 w 174"/>
                  <a:gd name="GluePoint25Y" fmla="*/ 171 h 174"/>
                  <a:gd name="GluePoint26X" fmla="*/ 150 w 174"/>
                  <a:gd name="GluePoint26Y" fmla="*/ 174 h 174"/>
                  <a:gd name="GluePoint27X" fmla="*/ 159 w 174"/>
                  <a:gd name="GluePoint27Y" fmla="*/ 164 h 174"/>
                  <a:gd name="GluePoint28X" fmla="*/ 166 w 174"/>
                  <a:gd name="GluePoint28Y" fmla="*/ 156 h 174"/>
                  <a:gd name="GluePoint29X" fmla="*/ 169 w 174"/>
                  <a:gd name="GluePoint29Y" fmla="*/ 137 h 174"/>
                  <a:gd name="GluePoint30X" fmla="*/ 164 w 174"/>
                  <a:gd name="GluePoint30Y" fmla="*/ 125 h 174"/>
                  <a:gd name="GluePoint31X" fmla="*/ 140 w 174"/>
                  <a:gd name="GluePoint31Y" fmla="*/ 79 h 174"/>
                  <a:gd name="GluePoint32X" fmla="*/ 135 w 174"/>
                  <a:gd name="GluePoint32Y" fmla="*/ 64 h 174"/>
                  <a:gd name="GluePoint33X" fmla="*/ 121 w 174"/>
                  <a:gd name="GluePoint33Y" fmla="*/ 48 h 174"/>
                  <a:gd name="GluePoint34X" fmla="*/ 116 w 174"/>
                  <a:gd name="GluePoint34Y" fmla="*/ 35 h 174"/>
                  <a:gd name="GluePoint35X" fmla="*/ 118 w 174"/>
                  <a:gd name="GluePoint35Y" fmla="*/ 29 h 174"/>
                  <a:gd name="GluePoint36X" fmla="*/ 129 w 174"/>
                  <a:gd name="GluePoint36Y" fmla="*/ 48 h 174"/>
                  <a:gd name="GluePoint37X" fmla="*/ 143 w 174"/>
                  <a:gd name="GluePoint37Y" fmla="*/ 68 h 174"/>
                  <a:gd name="GluePoint38X" fmla="*/ 148 w 174"/>
                  <a:gd name="GluePoint38Y" fmla="*/ 60 h 174"/>
                  <a:gd name="GluePoint39X" fmla="*/ 150 w 174"/>
                  <a:gd name="GluePoint39Y" fmla="*/ 32 h 174"/>
                  <a:gd name="GluePoint40X" fmla="*/ 142 w 174"/>
                  <a:gd name="GluePoint40Y" fmla="*/ 15 h 1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74" h="174">
                    <a:moveTo>
                      <a:pt x="140" y="8"/>
                    </a:moveTo>
                    <a:lnTo>
                      <a:pt x="139" y="6"/>
                    </a:lnTo>
                    <a:lnTo>
                      <a:pt x="131" y="10"/>
                    </a:lnTo>
                    <a:lnTo>
                      <a:pt x="124" y="11"/>
                    </a:lnTo>
                    <a:lnTo>
                      <a:pt x="123" y="10"/>
                    </a:lnTo>
                    <a:lnTo>
                      <a:pt x="116" y="11"/>
                    </a:lnTo>
                    <a:lnTo>
                      <a:pt x="113" y="8"/>
                    </a:lnTo>
                    <a:lnTo>
                      <a:pt x="110" y="6"/>
                    </a:lnTo>
                    <a:lnTo>
                      <a:pt x="110" y="8"/>
                    </a:lnTo>
                    <a:lnTo>
                      <a:pt x="105" y="2"/>
                    </a:lnTo>
                    <a:lnTo>
                      <a:pt x="102" y="3"/>
                    </a:lnTo>
                    <a:lnTo>
                      <a:pt x="96" y="3"/>
                    </a:lnTo>
                    <a:lnTo>
                      <a:pt x="94" y="2"/>
                    </a:lnTo>
                    <a:lnTo>
                      <a:pt x="86" y="6"/>
                    </a:lnTo>
                    <a:lnTo>
                      <a:pt x="88" y="2"/>
                    </a:lnTo>
                    <a:lnTo>
                      <a:pt x="83" y="3"/>
                    </a:lnTo>
                    <a:lnTo>
                      <a:pt x="64" y="15"/>
                    </a:lnTo>
                    <a:lnTo>
                      <a:pt x="32" y="3"/>
                    </a:lnTo>
                    <a:lnTo>
                      <a:pt x="16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4" y="23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7"/>
                    </a:lnTo>
                    <a:lnTo>
                      <a:pt x="4" y="40"/>
                    </a:lnTo>
                    <a:lnTo>
                      <a:pt x="8" y="45"/>
                    </a:lnTo>
                    <a:lnTo>
                      <a:pt x="10" y="61"/>
                    </a:lnTo>
                    <a:lnTo>
                      <a:pt x="10" y="77"/>
                    </a:lnTo>
                    <a:lnTo>
                      <a:pt x="12" y="92"/>
                    </a:lnTo>
                    <a:lnTo>
                      <a:pt x="12" y="108"/>
                    </a:lnTo>
                    <a:lnTo>
                      <a:pt x="13" y="122"/>
                    </a:lnTo>
                    <a:lnTo>
                      <a:pt x="13" y="138"/>
                    </a:lnTo>
                    <a:lnTo>
                      <a:pt x="15" y="154"/>
                    </a:lnTo>
                    <a:lnTo>
                      <a:pt x="15" y="169"/>
                    </a:lnTo>
                    <a:lnTo>
                      <a:pt x="26" y="169"/>
                    </a:lnTo>
                    <a:lnTo>
                      <a:pt x="39" y="169"/>
                    </a:lnTo>
                    <a:lnTo>
                      <a:pt x="50" y="169"/>
                    </a:lnTo>
                    <a:lnTo>
                      <a:pt x="61" y="169"/>
                    </a:lnTo>
                    <a:lnTo>
                      <a:pt x="73" y="169"/>
                    </a:lnTo>
                    <a:lnTo>
                      <a:pt x="85" y="169"/>
                    </a:lnTo>
                    <a:lnTo>
                      <a:pt x="96" y="169"/>
                    </a:lnTo>
                    <a:lnTo>
                      <a:pt x="108" y="169"/>
                    </a:lnTo>
                    <a:lnTo>
                      <a:pt x="110" y="166"/>
                    </a:lnTo>
                    <a:lnTo>
                      <a:pt x="112" y="166"/>
                    </a:lnTo>
                    <a:lnTo>
                      <a:pt x="112" y="169"/>
                    </a:lnTo>
                    <a:lnTo>
                      <a:pt x="124" y="169"/>
                    </a:lnTo>
                    <a:lnTo>
                      <a:pt x="137" y="171"/>
                    </a:lnTo>
                    <a:lnTo>
                      <a:pt x="143" y="174"/>
                    </a:lnTo>
                    <a:lnTo>
                      <a:pt x="150" y="174"/>
                    </a:lnTo>
                    <a:lnTo>
                      <a:pt x="151" y="166"/>
                    </a:lnTo>
                    <a:lnTo>
                      <a:pt x="159" y="164"/>
                    </a:lnTo>
                    <a:lnTo>
                      <a:pt x="162" y="154"/>
                    </a:lnTo>
                    <a:lnTo>
                      <a:pt x="166" y="156"/>
                    </a:lnTo>
                    <a:lnTo>
                      <a:pt x="172" y="150"/>
                    </a:lnTo>
                    <a:lnTo>
                      <a:pt x="169" y="137"/>
                    </a:lnTo>
                    <a:lnTo>
                      <a:pt x="174" y="135"/>
                    </a:lnTo>
                    <a:lnTo>
                      <a:pt x="164" y="125"/>
                    </a:lnTo>
                    <a:lnTo>
                      <a:pt x="145" y="90"/>
                    </a:lnTo>
                    <a:lnTo>
                      <a:pt x="140" y="79"/>
                    </a:lnTo>
                    <a:lnTo>
                      <a:pt x="135" y="72"/>
                    </a:lnTo>
                    <a:lnTo>
                      <a:pt x="135" y="64"/>
                    </a:lnTo>
                    <a:lnTo>
                      <a:pt x="126" y="56"/>
                    </a:lnTo>
                    <a:lnTo>
                      <a:pt x="121" y="48"/>
                    </a:lnTo>
                    <a:lnTo>
                      <a:pt x="120" y="42"/>
                    </a:lnTo>
                    <a:lnTo>
                      <a:pt x="116" y="35"/>
                    </a:lnTo>
                    <a:lnTo>
                      <a:pt x="118" y="29"/>
                    </a:lnTo>
                    <a:lnTo>
                      <a:pt x="118" y="29"/>
                    </a:lnTo>
                    <a:lnTo>
                      <a:pt x="121" y="37"/>
                    </a:lnTo>
                    <a:lnTo>
                      <a:pt x="129" y="48"/>
                    </a:lnTo>
                    <a:lnTo>
                      <a:pt x="131" y="53"/>
                    </a:lnTo>
                    <a:lnTo>
                      <a:pt x="143" y="68"/>
                    </a:lnTo>
                    <a:lnTo>
                      <a:pt x="148" y="66"/>
                    </a:lnTo>
                    <a:lnTo>
                      <a:pt x="148" y="60"/>
                    </a:lnTo>
                    <a:lnTo>
                      <a:pt x="153" y="40"/>
                    </a:lnTo>
                    <a:lnTo>
                      <a:pt x="150" y="32"/>
                    </a:lnTo>
                    <a:lnTo>
                      <a:pt x="145" y="23"/>
                    </a:lnTo>
                    <a:lnTo>
                      <a:pt x="142" y="15"/>
                    </a:lnTo>
                    <a:lnTo>
                      <a:pt x="140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70" name="Freeform 77"/>
              <p:cNvSpPr/>
              <p:nvPr/>
            </p:nvSpPr>
            <p:spPr>
              <a:xfrm>
                <a:off x="6411960" y="2463840"/>
                <a:ext cx="201240" cy="42192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421920"/>
                  <a:gd name="textAreaBottom" fmla="*/ 422280 h 421920"/>
                  <a:gd name="GluePoint1X" fmla="*/ 89 w 127"/>
                  <a:gd name="GluePoint1Y" fmla="*/ 153 h 266"/>
                  <a:gd name="GluePoint2X" fmla="*/ 77 w 127"/>
                  <a:gd name="GluePoint2Y" fmla="*/ 144 h 266"/>
                  <a:gd name="GluePoint3X" fmla="*/ 59 w 127"/>
                  <a:gd name="GluePoint3Y" fmla="*/ 129 h 266"/>
                  <a:gd name="GluePoint4X" fmla="*/ 46 w 127"/>
                  <a:gd name="GluePoint4Y" fmla="*/ 129 h 266"/>
                  <a:gd name="GluePoint5X" fmla="*/ 48 w 127"/>
                  <a:gd name="GluePoint5Y" fmla="*/ 152 h 266"/>
                  <a:gd name="GluePoint6X" fmla="*/ 43 w 127"/>
                  <a:gd name="GluePoint6Y" fmla="*/ 172 h 266"/>
                  <a:gd name="GluePoint7X" fmla="*/ 42 w 127"/>
                  <a:gd name="GluePoint7Y" fmla="*/ 203 h 266"/>
                  <a:gd name="GluePoint8X" fmla="*/ 54 w 127"/>
                  <a:gd name="GluePoint8Y" fmla="*/ 216 h 266"/>
                  <a:gd name="GluePoint9X" fmla="*/ 64 w 127"/>
                  <a:gd name="GluePoint9Y" fmla="*/ 237 h 266"/>
                  <a:gd name="GluePoint10X" fmla="*/ 78 w 127"/>
                  <a:gd name="GluePoint10Y" fmla="*/ 245 h 266"/>
                  <a:gd name="GluePoint11X" fmla="*/ 88 w 127"/>
                  <a:gd name="GluePoint11Y" fmla="*/ 261 h 266"/>
                  <a:gd name="GluePoint12X" fmla="*/ 75 w 127"/>
                  <a:gd name="GluePoint12Y" fmla="*/ 266 h 266"/>
                  <a:gd name="GluePoint13X" fmla="*/ 72 w 127"/>
                  <a:gd name="GluePoint13Y" fmla="*/ 251 h 266"/>
                  <a:gd name="GluePoint14X" fmla="*/ 59 w 127"/>
                  <a:gd name="GluePoint14Y" fmla="*/ 253 h 266"/>
                  <a:gd name="GluePoint15X" fmla="*/ 34 w 127"/>
                  <a:gd name="GluePoint15Y" fmla="*/ 221 h 266"/>
                  <a:gd name="GluePoint16X" fmla="*/ 27 w 127"/>
                  <a:gd name="GluePoint16Y" fmla="*/ 208 h 266"/>
                  <a:gd name="GluePoint17X" fmla="*/ 34 w 127"/>
                  <a:gd name="GluePoint17Y" fmla="*/ 174 h 266"/>
                  <a:gd name="GluePoint18X" fmla="*/ 43 w 127"/>
                  <a:gd name="GluePoint18Y" fmla="*/ 156 h 266"/>
                  <a:gd name="GluePoint19X" fmla="*/ 31 w 127"/>
                  <a:gd name="GluePoint19Y" fmla="*/ 119 h 266"/>
                  <a:gd name="GluePoint20X" fmla="*/ 16 w 127"/>
                  <a:gd name="GluePoint20Y" fmla="*/ 105 h 266"/>
                  <a:gd name="GluePoint21X" fmla="*/ 21 w 127"/>
                  <a:gd name="GluePoint21Y" fmla="*/ 94 h 266"/>
                  <a:gd name="GluePoint22X" fmla="*/ 23 w 127"/>
                  <a:gd name="GluePoint22Y" fmla="*/ 81 h 266"/>
                  <a:gd name="GluePoint23X" fmla="*/ 19 w 127"/>
                  <a:gd name="GluePoint23Y" fmla="*/ 78 h 266"/>
                  <a:gd name="GluePoint24X" fmla="*/ 7 w 127"/>
                  <a:gd name="GluePoint24Y" fmla="*/ 57 h 266"/>
                  <a:gd name="GluePoint25X" fmla="*/ 2 w 127"/>
                  <a:gd name="GluePoint25Y" fmla="*/ 41 h 266"/>
                  <a:gd name="GluePoint26X" fmla="*/ 4 w 127"/>
                  <a:gd name="GluePoint26Y" fmla="*/ 21 h 266"/>
                  <a:gd name="GluePoint27X" fmla="*/ 24 w 127"/>
                  <a:gd name="GluePoint27Y" fmla="*/ 10 h 266"/>
                  <a:gd name="GluePoint28X" fmla="*/ 34 w 127"/>
                  <a:gd name="GluePoint28Y" fmla="*/ 0 h 266"/>
                  <a:gd name="GluePoint29X" fmla="*/ 35 w 127"/>
                  <a:gd name="GluePoint29Y" fmla="*/ 5 h 266"/>
                  <a:gd name="GluePoint30X" fmla="*/ 40 w 127"/>
                  <a:gd name="GluePoint30Y" fmla="*/ 17 h 266"/>
                  <a:gd name="GluePoint31X" fmla="*/ 50 w 127"/>
                  <a:gd name="GluePoint31Y" fmla="*/ 20 h 266"/>
                  <a:gd name="GluePoint32X" fmla="*/ 51 w 127"/>
                  <a:gd name="GluePoint32Y" fmla="*/ 50 h 266"/>
                  <a:gd name="GluePoint33X" fmla="*/ 64 w 127"/>
                  <a:gd name="GluePoint33Y" fmla="*/ 45 h 266"/>
                  <a:gd name="GluePoint34X" fmla="*/ 72 w 127"/>
                  <a:gd name="GluePoint34Y" fmla="*/ 49 h 266"/>
                  <a:gd name="GluePoint35X" fmla="*/ 81 w 127"/>
                  <a:gd name="GluePoint35Y" fmla="*/ 47 h 266"/>
                  <a:gd name="GluePoint36X" fmla="*/ 89 w 127"/>
                  <a:gd name="GluePoint36Y" fmla="*/ 42 h 266"/>
                  <a:gd name="GluePoint37X" fmla="*/ 105 w 127"/>
                  <a:gd name="GluePoint37Y" fmla="*/ 57 h 266"/>
                  <a:gd name="GluePoint38X" fmla="*/ 112 w 127"/>
                  <a:gd name="GluePoint38Y" fmla="*/ 78 h 266"/>
                  <a:gd name="GluePoint39X" fmla="*/ 120 w 127"/>
                  <a:gd name="GluePoint39Y" fmla="*/ 84 h 266"/>
                  <a:gd name="GluePoint40X" fmla="*/ 126 w 127"/>
                  <a:gd name="GluePoint40Y" fmla="*/ 95 h 266"/>
                  <a:gd name="GluePoint41X" fmla="*/ 124 w 127"/>
                  <a:gd name="GluePoint41Y" fmla="*/ 115 h 266"/>
                  <a:gd name="GluePoint42X" fmla="*/ 118 w 127"/>
                  <a:gd name="GluePoint42Y" fmla="*/ 113 h 266"/>
                  <a:gd name="GluePoint43X" fmla="*/ 94 w 127"/>
                  <a:gd name="GluePoint43Y" fmla="*/ 113 h 266"/>
                  <a:gd name="GluePoint44X" fmla="*/ 81 w 127"/>
                  <a:gd name="GluePoint44Y" fmla="*/ 127 h 266"/>
                  <a:gd name="GluePoint45X" fmla="*/ 86 w 127"/>
                  <a:gd name="GluePoint45Y" fmla="*/ 144 h 266"/>
                  <a:gd name="GluePoint46X" fmla="*/ 94 w 127"/>
                  <a:gd name="GluePoint46Y" fmla="*/ 161 h 26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7" h="266">
                    <a:moveTo>
                      <a:pt x="94" y="161"/>
                    </a:moveTo>
                    <a:lnTo>
                      <a:pt x="89" y="153"/>
                    </a:lnTo>
                    <a:lnTo>
                      <a:pt x="83" y="152"/>
                    </a:lnTo>
                    <a:lnTo>
                      <a:pt x="77" y="144"/>
                    </a:lnTo>
                    <a:lnTo>
                      <a:pt x="62" y="144"/>
                    </a:lnTo>
                    <a:lnTo>
                      <a:pt x="59" y="129"/>
                    </a:lnTo>
                    <a:lnTo>
                      <a:pt x="50" y="127"/>
                    </a:lnTo>
                    <a:lnTo>
                      <a:pt x="46" y="129"/>
                    </a:lnTo>
                    <a:lnTo>
                      <a:pt x="48" y="136"/>
                    </a:lnTo>
                    <a:lnTo>
                      <a:pt x="48" y="152"/>
                    </a:lnTo>
                    <a:lnTo>
                      <a:pt x="45" y="161"/>
                    </a:lnTo>
                    <a:lnTo>
                      <a:pt x="43" y="172"/>
                    </a:lnTo>
                    <a:lnTo>
                      <a:pt x="39" y="185"/>
                    </a:lnTo>
                    <a:lnTo>
                      <a:pt x="42" y="203"/>
                    </a:lnTo>
                    <a:lnTo>
                      <a:pt x="51" y="203"/>
                    </a:lnTo>
                    <a:lnTo>
                      <a:pt x="54" y="216"/>
                    </a:lnTo>
                    <a:lnTo>
                      <a:pt x="59" y="222"/>
                    </a:lnTo>
                    <a:lnTo>
                      <a:pt x="64" y="237"/>
                    </a:lnTo>
                    <a:lnTo>
                      <a:pt x="69" y="243"/>
                    </a:lnTo>
                    <a:lnTo>
                      <a:pt x="78" y="245"/>
                    </a:lnTo>
                    <a:lnTo>
                      <a:pt x="89" y="256"/>
                    </a:lnTo>
                    <a:lnTo>
                      <a:pt x="88" y="261"/>
                    </a:lnTo>
                    <a:lnTo>
                      <a:pt x="81" y="261"/>
                    </a:lnTo>
                    <a:lnTo>
                      <a:pt x="75" y="266"/>
                    </a:lnTo>
                    <a:lnTo>
                      <a:pt x="75" y="256"/>
                    </a:lnTo>
                    <a:lnTo>
                      <a:pt x="72" y="251"/>
                    </a:lnTo>
                    <a:lnTo>
                      <a:pt x="58" y="248"/>
                    </a:lnTo>
                    <a:lnTo>
                      <a:pt x="59" y="253"/>
                    </a:lnTo>
                    <a:lnTo>
                      <a:pt x="42" y="229"/>
                    </a:lnTo>
                    <a:lnTo>
                      <a:pt x="34" y="221"/>
                    </a:lnTo>
                    <a:lnTo>
                      <a:pt x="29" y="221"/>
                    </a:lnTo>
                    <a:lnTo>
                      <a:pt x="27" y="208"/>
                    </a:lnTo>
                    <a:lnTo>
                      <a:pt x="32" y="187"/>
                    </a:lnTo>
                    <a:lnTo>
                      <a:pt x="34" y="174"/>
                    </a:lnTo>
                    <a:lnTo>
                      <a:pt x="39" y="168"/>
                    </a:lnTo>
                    <a:lnTo>
                      <a:pt x="43" y="156"/>
                    </a:lnTo>
                    <a:lnTo>
                      <a:pt x="34" y="136"/>
                    </a:lnTo>
                    <a:lnTo>
                      <a:pt x="31" y="119"/>
                    </a:lnTo>
                    <a:lnTo>
                      <a:pt x="19" y="110"/>
                    </a:lnTo>
                    <a:lnTo>
                      <a:pt x="16" y="105"/>
                    </a:lnTo>
                    <a:lnTo>
                      <a:pt x="16" y="100"/>
                    </a:lnTo>
                    <a:lnTo>
                      <a:pt x="21" y="94"/>
                    </a:lnTo>
                    <a:lnTo>
                      <a:pt x="21" y="87"/>
                    </a:lnTo>
                    <a:lnTo>
                      <a:pt x="23" y="81"/>
                    </a:lnTo>
                    <a:lnTo>
                      <a:pt x="21" y="79"/>
                    </a:lnTo>
                    <a:lnTo>
                      <a:pt x="19" y="78"/>
                    </a:lnTo>
                    <a:lnTo>
                      <a:pt x="16" y="65"/>
                    </a:lnTo>
                    <a:lnTo>
                      <a:pt x="7" y="57"/>
                    </a:lnTo>
                    <a:lnTo>
                      <a:pt x="0" y="42"/>
                    </a:lnTo>
                    <a:lnTo>
                      <a:pt x="2" y="41"/>
                    </a:lnTo>
                    <a:lnTo>
                      <a:pt x="0" y="33"/>
                    </a:lnTo>
                    <a:lnTo>
                      <a:pt x="4" y="21"/>
                    </a:lnTo>
                    <a:lnTo>
                      <a:pt x="15" y="20"/>
                    </a:lnTo>
                    <a:lnTo>
                      <a:pt x="24" y="10"/>
                    </a:lnTo>
                    <a:lnTo>
                      <a:pt x="29" y="8"/>
                    </a:lnTo>
                    <a:lnTo>
                      <a:pt x="34" y="0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9" y="8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50" y="20"/>
                    </a:lnTo>
                    <a:lnTo>
                      <a:pt x="51" y="36"/>
                    </a:lnTo>
                    <a:lnTo>
                      <a:pt x="51" y="50"/>
                    </a:lnTo>
                    <a:lnTo>
                      <a:pt x="53" y="57"/>
                    </a:lnTo>
                    <a:lnTo>
                      <a:pt x="64" y="45"/>
                    </a:lnTo>
                    <a:lnTo>
                      <a:pt x="69" y="45"/>
                    </a:lnTo>
                    <a:lnTo>
                      <a:pt x="72" y="49"/>
                    </a:lnTo>
                    <a:lnTo>
                      <a:pt x="77" y="50"/>
                    </a:lnTo>
                    <a:lnTo>
                      <a:pt x="81" y="47"/>
                    </a:lnTo>
                    <a:lnTo>
                      <a:pt x="83" y="42"/>
                    </a:lnTo>
                    <a:lnTo>
                      <a:pt x="89" y="42"/>
                    </a:lnTo>
                    <a:lnTo>
                      <a:pt x="93" y="42"/>
                    </a:lnTo>
                    <a:lnTo>
                      <a:pt x="105" y="57"/>
                    </a:lnTo>
                    <a:lnTo>
                      <a:pt x="108" y="63"/>
                    </a:lnTo>
                    <a:lnTo>
                      <a:pt x="112" y="78"/>
                    </a:lnTo>
                    <a:lnTo>
                      <a:pt x="116" y="82"/>
                    </a:lnTo>
                    <a:lnTo>
                      <a:pt x="120" y="84"/>
                    </a:lnTo>
                    <a:lnTo>
                      <a:pt x="126" y="90"/>
                    </a:lnTo>
                    <a:lnTo>
                      <a:pt x="126" y="95"/>
                    </a:lnTo>
                    <a:lnTo>
                      <a:pt x="127" y="110"/>
                    </a:lnTo>
                    <a:lnTo>
                      <a:pt x="124" y="115"/>
                    </a:lnTo>
                    <a:lnTo>
                      <a:pt x="121" y="116"/>
                    </a:lnTo>
                    <a:lnTo>
                      <a:pt x="118" y="113"/>
                    </a:lnTo>
                    <a:lnTo>
                      <a:pt x="105" y="115"/>
                    </a:lnTo>
                    <a:lnTo>
                      <a:pt x="94" y="113"/>
                    </a:lnTo>
                    <a:lnTo>
                      <a:pt x="85" y="123"/>
                    </a:lnTo>
                    <a:lnTo>
                      <a:pt x="81" y="127"/>
                    </a:lnTo>
                    <a:lnTo>
                      <a:pt x="81" y="134"/>
                    </a:lnTo>
                    <a:lnTo>
                      <a:pt x="86" y="144"/>
                    </a:lnTo>
                    <a:lnTo>
                      <a:pt x="93" y="152"/>
                    </a:lnTo>
                    <a:lnTo>
                      <a:pt x="94" y="16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71" name="Freeform 78"/>
              <p:cNvSpPr/>
              <p:nvPr/>
            </p:nvSpPr>
            <p:spPr>
              <a:xfrm>
                <a:off x="6465960" y="2416320"/>
                <a:ext cx="196560" cy="23616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236160"/>
                  <a:gd name="textAreaBottom" fmla="*/ 236520 h 236160"/>
                  <a:gd name="GluePoint1X" fmla="*/ 35 w 124"/>
                  <a:gd name="GluePoint1Y" fmla="*/ 75 h 149"/>
                  <a:gd name="GluePoint2X" fmla="*/ 43 w 124"/>
                  <a:gd name="GluePoint2Y" fmla="*/ 80 h 149"/>
                  <a:gd name="GluePoint3X" fmla="*/ 49 w 124"/>
                  <a:gd name="GluePoint3Y" fmla="*/ 72 h 149"/>
                  <a:gd name="GluePoint4X" fmla="*/ 59 w 124"/>
                  <a:gd name="GluePoint4Y" fmla="*/ 72 h 149"/>
                  <a:gd name="GluePoint5X" fmla="*/ 74 w 124"/>
                  <a:gd name="GluePoint5Y" fmla="*/ 93 h 149"/>
                  <a:gd name="GluePoint6X" fmla="*/ 82 w 124"/>
                  <a:gd name="GluePoint6Y" fmla="*/ 112 h 149"/>
                  <a:gd name="GluePoint7X" fmla="*/ 92 w 124"/>
                  <a:gd name="GluePoint7Y" fmla="*/ 120 h 149"/>
                  <a:gd name="GluePoint8X" fmla="*/ 93 w 124"/>
                  <a:gd name="GluePoint8Y" fmla="*/ 140 h 149"/>
                  <a:gd name="GluePoint9X" fmla="*/ 92 w 124"/>
                  <a:gd name="GluePoint9Y" fmla="*/ 148 h 149"/>
                  <a:gd name="GluePoint10X" fmla="*/ 103 w 124"/>
                  <a:gd name="GluePoint10Y" fmla="*/ 149 h 149"/>
                  <a:gd name="GluePoint11X" fmla="*/ 106 w 124"/>
                  <a:gd name="GluePoint11Y" fmla="*/ 141 h 149"/>
                  <a:gd name="GluePoint12X" fmla="*/ 117 w 124"/>
                  <a:gd name="GluePoint12Y" fmla="*/ 143 h 149"/>
                  <a:gd name="GluePoint13X" fmla="*/ 122 w 124"/>
                  <a:gd name="GluePoint13Y" fmla="*/ 127 h 149"/>
                  <a:gd name="GluePoint14X" fmla="*/ 108 w 124"/>
                  <a:gd name="GluePoint14Y" fmla="*/ 104 h 149"/>
                  <a:gd name="GluePoint15X" fmla="*/ 103 w 124"/>
                  <a:gd name="GluePoint15Y" fmla="*/ 100 h 149"/>
                  <a:gd name="GluePoint16X" fmla="*/ 93 w 124"/>
                  <a:gd name="GluePoint16Y" fmla="*/ 87 h 149"/>
                  <a:gd name="GluePoint17X" fmla="*/ 78 w 124"/>
                  <a:gd name="GluePoint17Y" fmla="*/ 67 h 149"/>
                  <a:gd name="GluePoint18X" fmla="*/ 60 w 124"/>
                  <a:gd name="GluePoint18Y" fmla="*/ 50 h 149"/>
                  <a:gd name="GluePoint19X" fmla="*/ 70 w 124"/>
                  <a:gd name="GluePoint19Y" fmla="*/ 45 h 149"/>
                  <a:gd name="GluePoint20X" fmla="*/ 62 w 124"/>
                  <a:gd name="GluePoint20Y" fmla="*/ 30 h 149"/>
                  <a:gd name="GluePoint21X" fmla="*/ 43 w 124"/>
                  <a:gd name="GluePoint21Y" fmla="*/ 27 h 149"/>
                  <a:gd name="GluePoint22X" fmla="*/ 38 w 124"/>
                  <a:gd name="GluePoint22Y" fmla="*/ 18 h 149"/>
                  <a:gd name="GluePoint23X" fmla="*/ 25 w 124"/>
                  <a:gd name="GluePoint23Y" fmla="*/ 1 h 149"/>
                  <a:gd name="GluePoint24X" fmla="*/ 16 w 124"/>
                  <a:gd name="GluePoint24Y" fmla="*/ 1 h 149"/>
                  <a:gd name="GluePoint25X" fmla="*/ 19 w 124"/>
                  <a:gd name="GluePoint25Y" fmla="*/ 16 h 149"/>
                  <a:gd name="GluePoint26X" fmla="*/ 12 w 124"/>
                  <a:gd name="GluePoint26Y" fmla="*/ 22 h 149"/>
                  <a:gd name="GluePoint27X" fmla="*/ 9 w 124"/>
                  <a:gd name="GluePoint27Y" fmla="*/ 18 h 149"/>
                  <a:gd name="GluePoint28X" fmla="*/ 5 w 124"/>
                  <a:gd name="GluePoint28Y" fmla="*/ 27 h 149"/>
                  <a:gd name="GluePoint29X" fmla="*/ 0 w 124"/>
                  <a:gd name="GluePoint29Y" fmla="*/ 30 h 149"/>
                  <a:gd name="GluePoint30X" fmla="*/ 1 w 124"/>
                  <a:gd name="GluePoint30Y" fmla="*/ 35 h 149"/>
                  <a:gd name="GluePoint31X" fmla="*/ 6 w 124"/>
                  <a:gd name="GluePoint31Y" fmla="*/ 47 h 149"/>
                  <a:gd name="GluePoint32X" fmla="*/ 16 w 124"/>
                  <a:gd name="GluePoint32Y" fmla="*/ 50 h 149"/>
                  <a:gd name="GluePoint33X" fmla="*/ 17 w 124"/>
                  <a:gd name="GluePoint33Y" fmla="*/ 80 h 149"/>
                  <a:gd name="GluePoint34X" fmla="*/ 30 w 124"/>
                  <a:gd name="GluePoint34Y" fmla="*/ 75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24" h="149">
                    <a:moveTo>
                      <a:pt x="30" y="75"/>
                    </a:moveTo>
                    <a:lnTo>
                      <a:pt x="35" y="75"/>
                    </a:lnTo>
                    <a:lnTo>
                      <a:pt x="38" y="79"/>
                    </a:lnTo>
                    <a:lnTo>
                      <a:pt x="43" y="80"/>
                    </a:lnTo>
                    <a:lnTo>
                      <a:pt x="47" y="77"/>
                    </a:lnTo>
                    <a:lnTo>
                      <a:pt x="49" y="72"/>
                    </a:lnTo>
                    <a:lnTo>
                      <a:pt x="55" y="72"/>
                    </a:lnTo>
                    <a:lnTo>
                      <a:pt x="59" y="72"/>
                    </a:lnTo>
                    <a:lnTo>
                      <a:pt x="71" y="87"/>
                    </a:lnTo>
                    <a:lnTo>
                      <a:pt x="74" y="93"/>
                    </a:lnTo>
                    <a:lnTo>
                      <a:pt x="78" y="108"/>
                    </a:lnTo>
                    <a:lnTo>
                      <a:pt x="82" y="112"/>
                    </a:lnTo>
                    <a:lnTo>
                      <a:pt x="86" y="114"/>
                    </a:lnTo>
                    <a:lnTo>
                      <a:pt x="92" y="120"/>
                    </a:lnTo>
                    <a:lnTo>
                      <a:pt x="92" y="125"/>
                    </a:lnTo>
                    <a:lnTo>
                      <a:pt x="93" y="140"/>
                    </a:lnTo>
                    <a:lnTo>
                      <a:pt x="90" y="145"/>
                    </a:lnTo>
                    <a:lnTo>
                      <a:pt x="92" y="148"/>
                    </a:lnTo>
                    <a:lnTo>
                      <a:pt x="101" y="149"/>
                    </a:lnTo>
                    <a:lnTo>
                      <a:pt x="103" y="149"/>
                    </a:lnTo>
                    <a:lnTo>
                      <a:pt x="103" y="145"/>
                    </a:lnTo>
                    <a:lnTo>
                      <a:pt x="106" y="141"/>
                    </a:lnTo>
                    <a:lnTo>
                      <a:pt x="113" y="140"/>
                    </a:lnTo>
                    <a:lnTo>
                      <a:pt x="117" y="143"/>
                    </a:lnTo>
                    <a:lnTo>
                      <a:pt x="124" y="137"/>
                    </a:lnTo>
                    <a:lnTo>
                      <a:pt x="122" y="127"/>
                    </a:lnTo>
                    <a:lnTo>
                      <a:pt x="114" y="109"/>
                    </a:lnTo>
                    <a:lnTo>
                      <a:pt x="108" y="104"/>
                    </a:lnTo>
                    <a:lnTo>
                      <a:pt x="105" y="104"/>
                    </a:lnTo>
                    <a:lnTo>
                      <a:pt x="103" y="100"/>
                    </a:lnTo>
                    <a:lnTo>
                      <a:pt x="100" y="92"/>
                    </a:lnTo>
                    <a:lnTo>
                      <a:pt x="93" y="87"/>
                    </a:lnTo>
                    <a:lnTo>
                      <a:pt x="79" y="72"/>
                    </a:lnTo>
                    <a:lnTo>
                      <a:pt x="78" y="67"/>
                    </a:lnTo>
                    <a:lnTo>
                      <a:pt x="59" y="56"/>
                    </a:lnTo>
                    <a:lnTo>
                      <a:pt x="60" y="50"/>
                    </a:lnTo>
                    <a:lnTo>
                      <a:pt x="66" y="50"/>
                    </a:lnTo>
                    <a:lnTo>
                      <a:pt x="70" y="45"/>
                    </a:lnTo>
                    <a:lnTo>
                      <a:pt x="70" y="42"/>
                    </a:lnTo>
                    <a:lnTo>
                      <a:pt x="62" y="30"/>
                    </a:lnTo>
                    <a:lnTo>
                      <a:pt x="57" y="27"/>
                    </a:lnTo>
                    <a:lnTo>
                      <a:pt x="43" y="27"/>
                    </a:lnTo>
                    <a:lnTo>
                      <a:pt x="38" y="22"/>
                    </a:lnTo>
                    <a:lnTo>
                      <a:pt x="38" y="18"/>
                    </a:lnTo>
                    <a:lnTo>
                      <a:pt x="35" y="14"/>
                    </a:lnTo>
                    <a:lnTo>
                      <a:pt x="25" y="1"/>
                    </a:lnTo>
                    <a:lnTo>
                      <a:pt x="17" y="0"/>
                    </a:lnTo>
                    <a:lnTo>
                      <a:pt x="16" y="1"/>
                    </a:lnTo>
                    <a:lnTo>
                      <a:pt x="17" y="11"/>
                    </a:lnTo>
                    <a:lnTo>
                      <a:pt x="19" y="16"/>
                    </a:lnTo>
                    <a:lnTo>
                      <a:pt x="19" y="21"/>
                    </a:lnTo>
                    <a:lnTo>
                      <a:pt x="12" y="22"/>
                    </a:lnTo>
                    <a:lnTo>
                      <a:pt x="11" y="14"/>
                    </a:lnTo>
                    <a:lnTo>
                      <a:pt x="9" y="18"/>
                    </a:lnTo>
                    <a:lnTo>
                      <a:pt x="3" y="24"/>
                    </a:lnTo>
                    <a:lnTo>
                      <a:pt x="5" y="27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1" y="35"/>
                    </a:lnTo>
                    <a:lnTo>
                      <a:pt x="5" y="38"/>
                    </a:lnTo>
                    <a:lnTo>
                      <a:pt x="6" y="47"/>
                    </a:lnTo>
                    <a:lnTo>
                      <a:pt x="6" y="48"/>
                    </a:lnTo>
                    <a:lnTo>
                      <a:pt x="16" y="50"/>
                    </a:lnTo>
                    <a:lnTo>
                      <a:pt x="17" y="66"/>
                    </a:lnTo>
                    <a:lnTo>
                      <a:pt x="17" y="80"/>
                    </a:lnTo>
                    <a:lnTo>
                      <a:pt x="19" y="87"/>
                    </a:lnTo>
                    <a:lnTo>
                      <a:pt x="30" y="7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72" name="Freeform 79"/>
              <p:cNvSpPr/>
              <p:nvPr/>
            </p:nvSpPr>
            <p:spPr>
              <a:xfrm>
                <a:off x="5060880" y="1506600"/>
                <a:ext cx="860040" cy="388440"/>
              </a:xfrm>
              <a:custGeom>
                <a:avLst/>
                <a:gdLst>
                  <a:gd name="textAreaLeft" fmla="*/ 0 w 860040"/>
                  <a:gd name="textAreaRight" fmla="*/ 860400 w 860040"/>
                  <a:gd name="textAreaTop" fmla="*/ 0 h 388440"/>
                  <a:gd name="textAreaBottom" fmla="*/ 388800 h 388440"/>
                  <a:gd name="GluePoint1X" fmla="*/ 281 w 542"/>
                  <a:gd name="GluePoint1Y" fmla="*/ 4 h 245"/>
                  <a:gd name="GluePoint2X" fmla="*/ 292 w 542"/>
                  <a:gd name="GluePoint2Y" fmla="*/ 21 h 245"/>
                  <a:gd name="GluePoint3X" fmla="*/ 310 w 542"/>
                  <a:gd name="GluePoint3Y" fmla="*/ 24 h 245"/>
                  <a:gd name="GluePoint4X" fmla="*/ 321 w 542"/>
                  <a:gd name="GluePoint4Y" fmla="*/ 24 h 245"/>
                  <a:gd name="GluePoint5X" fmla="*/ 326 w 542"/>
                  <a:gd name="GluePoint5Y" fmla="*/ 33 h 245"/>
                  <a:gd name="GluePoint6X" fmla="*/ 364 w 542"/>
                  <a:gd name="GluePoint6Y" fmla="*/ 20 h 245"/>
                  <a:gd name="GluePoint7X" fmla="*/ 435 w 542"/>
                  <a:gd name="GluePoint7Y" fmla="*/ 78 h 245"/>
                  <a:gd name="GluePoint8X" fmla="*/ 469 w 542"/>
                  <a:gd name="GluePoint8Y" fmla="*/ 79 h 245"/>
                  <a:gd name="GluePoint9X" fmla="*/ 531 w 542"/>
                  <a:gd name="GluePoint9Y" fmla="*/ 97 h 245"/>
                  <a:gd name="GluePoint10X" fmla="*/ 531 w 542"/>
                  <a:gd name="GluePoint10Y" fmla="*/ 119 h 245"/>
                  <a:gd name="GluePoint11X" fmla="*/ 523 w 542"/>
                  <a:gd name="GluePoint11Y" fmla="*/ 143 h 245"/>
                  <a:gd name="GluePoint12X" fmla="*/ 500 w 542"/>
                  <a:gd name="GluePoint12Y" fmla="*/ 150 h 245"/>
                  <a:gd name="GluePoint13X" fmla="*/ 491 w 542"/>
                  <a:gd name="GluePoint13Y" fmla="*/ 176 h 245"/>
                  <a:gd name="GluePoint14X" fmla="*/ 486 w 542"/>
                  <a:gd name="GluePoint14Y" fmla="*/ 195 h 245"/>
                  <a:gd name="GluePoint15X" fmla="*/ 496 w 542"/>
                  <a:gd name="GluePoint15Y" fmla="*/ 224 h 245"/>
                  <a:gd name="GluePoint16X" fmla="*/ 423 w 542"/>
                  <a:gd name="GluePoint16Y" fmla="*/ 213 h 245"/>
                  <a:gd name="GluePoint17X" fmla="*/ 397 w 542"/>
                  <a:gd name="GluePoint17Y" fmla="*/ 221 h 245"/>
                  <a:gd name="GluePoint18X" fmla="*/ 364 w 542"/>
                  <a:gd name="GluePoint18Y" fmla="*/ 222 h 245"/>
                  <a:gd name="GluePoint19X" fmla="*/ 348 w 542"/>
                  <a:gd name="GluePoint19Y" fmla="*/ 237 h 245"/>
                  <a:gd name="GluePoint20X" fmla="*/ 308 w 542"/>
                  <a:gd name="GluePoint20Y" fmla="*/ 232 h 245"/>
                  <a:gd name="GluePoint21X" fmla="*/ 295 w 542"/>
                  <a:gd name="GluePoint21Y" fmla="*/ 213 h 245"/>
                  <a:gd name="GluePoint22X" fmla="*/ 264 w 542"/>
                  <a:gd name="GluePoint22Y" fmla="*/ 200 h 245"/>
                  <a:gd name="GluePoint23X" fmla="*/ 226 w 542"/>
                  <a:gd name="GluePoint23Y" fmla="*/ 197 h 245"/>
                  <a:gd name="GluePoint24X" fmla="*/ 184 w 542"/>
                  <a:gd name="GluePoint24Y" fmla="*/ 169 h 245"/>
                  <a:gd name="GluePoint25X" fmla="*/ 153 w 542"/>
                  <a:gd name="GluePoint25Y" fmla="*/ 176 h 245"/>
                  <a:gd name="GluePoint26X" fmla="*/ 157 w 542"/>
                  <a:gd name="GluePoint26Y" fmla="*/ 224 h 245"/>
                  <a:gd name="GluePoint27X" fmla="*/ 138 w 542"/>
                  <a:gd name="GluePoint27Y" fmla="*/ 226 h 245"/>
                  <a:gd name="GluePoint28X" fmla="*/ 110 w 542"/>
                  <a:gd name="GluePoint28Y" fmla="*/ 232 h 245"/>
                  <a:gd name="GluePoint29X" fmla="*/ 97 w 542"/>
                  <a:gd name="GluePoint29Y" fmla="*/ 213 h 245"/>
                  <a:gd name="GluePoint30X" fmla="*/ 81 w 542"/>
                  <a:gd name="GluePoint30Y" fmla="*/ 197 h 245"/>
                  <a:gd name="GluePoint31X" fmla="*/ 72 w 542"/>
                  <a:gd name="GluePoint31Y" fmla="*/ 184 h 245"/>
                  <a:gd name="GluePoint32X" fmla="*/ 89 w 542"/>
                  <a:gd name="GluePoint32Y" fmla="*/ 174 h 245"/>
                  <a:gd name="GluePoint33X" fmla="*/ 110 w 542"/>
                  <a:gd name="GluePoint33Y" fmla="*/ 172 h 245"/>
                  <a:gd name="GluePoint34X" fmla="*/ 124 w 542"/>
                  <a:gd name="GluePoint34Y" fmla="*/ 171 h 245"/>
                  <a:gd name="GluePoint35X" fmla="*/ 113 w 542"/>
                  <a:gd name="GluePoint35Y" fmla="*/ 161 h 245"/>
                  <a:gd name="GluePoint36X" fmla="*/ 99 w 542"/>
                  <a:gd name="GluePoint36Y" fmla="*/ 145 h 245"/>
                  <a:gd name="GluePoint37X" fmla="*/ 65 w 542"/>
                  <a:gd name="GluePoint37Y" fmla="*/ 139 h 245"/>
                  <a:gd name="GluePoint38X" fmla="*/ 40 w 542"/>
                  <a:gd name="GluePoint38Y" fmla="*/ 155 h 245"/>
                  <a:gd name="GluePoint39X" fmla="*/ 32 w 542"/>
                  <a:gd name="GluePoint39Y" fmla="*/ 135 h 245"/>
                  <a:gd name="GluePoint40X" fmla="*/ 0 w 542"/>
                  <a:gd name="GluePoint40Y" fmla="*/ 118 h 245"/>
                  <a:gd name="GluePoint41X" fmla="*/ 0 w 542"/>
                  <a:gd name="GluePoint41Y" fmla="*/ 94 h 245"/>
                  <a:gd name="GluePoint42X" fmla="*/ 25 w 542"/>
                  <a:gd name="GluePoint42Y" fmla="*/ 90 h 245"/>
                  <a:gd name="GluePoint43X" fmla="*/ 37 w 542"/>
                  <a:gd name="GluePoint43Y" fmla="*/ 70 h 245"/>
                  <a:gd name="GluePoint44X" fmla="*/ 57 w 542"/>
                  <a:gd name="GluePoint44Y" fmla="*/ 61 h 245"/>
                  <a:gd name="GluePoint45X" fmla="*/ 91 w 542"/>
                  <a:gd name="GluePoint45Y" fmla="*/ 73 h 245"/>
                  <a:gd name="GluePoint46X" fmla="*/ 99 w 542"/>
                  <a:gd name="GluePoint46Y" fmla="*/ 74 h 245"/>
                  <a:gd name="GluePoint47X" fmla="*/ 137 w 542"/>
                  <a:gd name="GluePoint47Y" fmla="*/ 74 h 245"/>
                  <a:gd name="GluePoint48X" fmla="*/ 170 w 542"/>
                  <a:gd name="GluePoint48Y" fmla="*/ 78 h 245"/>
                  <a:gd name="GluePoint49X" fmla="*/ 186 w 542"/>
                  <a:gd name="GluePoint49Y" fmla="*/ 68 h 245"/>
                  <a:gd name="GluePoint50X" fmla="*/ 172 w 542"/>
                  <a:gd name="GluePoint50Y" fmla="*/ 53 h 245"/>
                  <a:gd name="GluePoint51X" fmla="*/ 183 w 542"/>
                  <a:gd name="GluePoint51Y" fmla="*/ 39 h 245"/>
                  <a:gd name="GluePoint52X" fmla="*/ 165 w 542"/>
                  <a:gd name="GluePoint52Y" fmla="*/ 31 h 245"/>
                  <a:gd name="GluePoint53X" fmla="*/ 195 w 542"/>
                  <a:gd name="GluePoint53Y" fmla="*/ 20 h 245"/>
                  <a:gd name="GluePoint54X" fmla="*/ 248 w 542"/>
                  <a:gd name="GluePoint54Y" fmla="*/ 7 h 2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42" h="245">
                    <a:moveTo>
                      <a:pt x="248" y="7"/>
                    </a:moveTo>
                    <a:lnTo>
                      <a:pt x="248" y="4"/>
                    </a:lnTo>
                    <a:lnTo>
                      <a:pt x="256" y="0"/>
                    </a:lnTo>
                    <a:lnTo>
                      <a:pt x="281" y="4"/>
                    </a:lnTo>
                    <a:lnTo>
                      <a:pt x="286" y="10"/>
                    </a:lnTo>
                    <a:lnTo>
                      <a:pt x="289" y="13"/>
                    </a:lnTo>
                    <a:lnTo>
                      <a:pt x="289" y="20"/>
                    </a:lnTo>
                    <a:lnTo>
                      <a:pt x="292" y="21"/>
                    </a:lnTo>
                    <a:lnTo>
                      <a:pt x="303" y="21"/>
                    </a:lnTo>
                    <a:lnTo>
                      <a:pt x="302" y="18"/>
                    </a:lnTo>
                    <a:lnTo>
                      <a:pt x="308" y="21"/>
                    </a:lnTo>
                    <a:lnTo>
                      <a:pt x="310" y="24"/>
                    </a:lnTo>
                    <a:lnTo>
                      <a:pt x="313" y="24"/>
                    </a:lnTo>
                    <a:lnTo>
                      <a:pt x="310" y="23"/>
                    </a:lnTo>
                    <a:lnTo>
                      <a:pt x="311" y="21"/>
                    </a:lnTo>
                    <a:lnTo>
                      <a:pt x="321" y="24"/>
                    </a:lnTo>
                    <a:lnTo>
                      <a:pt x="326" y="23"/>
                    </a:lnTo>
                    <a:lnTo>
                      <a:pt x="327" y="26"/>
                    </a:lnTo>
                    <a:lnTo>
                      <a:pt x="324" y="29"/>
                    </a:lnTo>
                    <a:lnTo>
                      <a:pt x="326" y="33"/>
                    </a:lnTo>
                    <a:lnTo>
                      <a:pt x="340" y="33"/>
                    </a:lnTo>
                    <a:lnTo>
                      <a:pt x="349" y="21"/>
                    </a:lnTo>
                    <a:lnTo>
                      <a:pt x="362" y="16"/>
                    </a:lnTo>
                    <a:lnTo>
                      <a:pt x="364" y="20"/>
                    </a:lnTo>
                    <a:lnTo>
                      <a:pt x="361" y="21"/>
                    </a:lnTo>
                    <a:lnTo>
                      <a:pt x="362" y="24"/>
                    </a:lnTo>
                    <a:lnTo>
                      <a:pt x="386" y="36"/>
                    </a:lnTo>
                    <a:lnTo>
                      <a:pt x="435" y="78"/>
                    </a:lnTo>
                    <a:lnTo>
                      <a:pt x="440" y="70"/>
                    </a:lnTo>
                    <a:lnTo>
                      <a:pt x="448" y="73"/>
                    </a:lnTo>
                    <a:lnTo>
                      <a:pt x="453" y="79"/>
                    </a:lnTo>
                    <a:lnTo>
                      <a:pt x="469" y="79"/>
                    </a:lnTo>
                    <a:lnTo>
                      <a:pt x="478" y="74"/>
                    </a:lnTo>
                    <a:lnTo>
                      <a:pt x="512" y="97"/>
                    </a:lnTo>
                    <a:lnTo>
                      <a:pt x="526" y="100"/>
                    </a:lnTo>
                    <a:lnTo>
                      <a:pt x="531" y="97"/>
                    </a:lnTo>
                    <a:lnTo>
                      <a:pt x="542" y="107"/>
                    </a:lnTo>
                    <a:lnTo>
                      <a:pt x="542" y="111"/>
                    </a:lnTo>
                    <a:lnTo>
                      <a:pt x="539" y="119"/>
                    </a:lnTo>
                    <a:lnTo>
                      <a:pt x="531" y="119"/>
                    </a:lnTo>
                    <a:lnTo>
                      <a:pt x="531" y="129"/>
                    </a:lnTo>
                    <a:lnTo>
                      <a:pt x="537" y="142"/>
                    </a:lnTo>
                    <a:lnTo>
                      <a:pt x="529" y="147"/>
                    </a:lnTo>
                    <a:lnTo>
                      <a:pt x="523" y="143"/>
                    </a:lnTo>
                    <a:lnTo>
                      <a:pt x="515" y="143"/>
                    </a:lnTo>
                    <a:lnTo>
                      <a:pt x="507" y="140"/>
                    </a:lnTo>
                    <a:lnTo>
                      <a:pt x="500" y="140"/>
                    </a:lnTo>
                    <a:lnTo>
                      <a:pt x="500" y="150"/>
                    </a:lnTo>
                    <a:lnTo>
                      <a:pt x="500" y="161"/>
                    </a:lnTo>
                    <a:lnTo>
                      <a:pt x="500" y="166"/>
                    </a:lnTo>
                    <a:lnTo>
                      <a:pt x="505" y="174"/>
                    </a:lnTo>
                    <a:lnTo>
                      <a:pt x="491" y="176"/>
                    </a:lnTo>
                    <a:lnTo>
                      <a:pt x="485" y="177"/>
                    </a:lnTo>
                    <a:lnTo>
                      <a:pt x="475" y="180"/>
                    </a:lnTo>
                    <a:lnTo>
                      <a:pt x="481" y="185"/>
                    </a:lnTo>
                    <a:lnTo>
                      <a:pt x="486" y="195"/>
                    </a:lnTo>
                    <a:lnTo>
                      <a:pt x="496" y="206"/>
                    </a:lnTo>
                    <a:lnTo>
                      <a:pt x="497" y="211"/>
                    </a:lnTo>
                    <a:lnTo>
                      <a:pt x="494" y="213"/>
                    </a:lnTo>
                    <a:lnTo>
                      <a:pt x="496" y="224"/>
                    </a:lnTo>
                    <a:lnTo>
                      <a:pt x="483" y="221"/>
                    </a:lnTo>
                    <a:lnTo>
                      <a:pt x="478" y="216"/>
                    </a:lnTo>
                    <a:lnTo>
                      <a:pt x="446" y="211"/>
                    </a:lnTo>
                    <a:lnTo>
                      <a:pt x="423" y="213"/>
                    </a:lnTo>
                    <a:lnTo>
                      <a:pt x="413" y="211"/>
                    </a:lnTo>
                    <a:lnTo>
                      <a:pt x="405" y="208"/>
                    </a:lnTo>
                    <a:lnTo>
                      <a:pt x="397" y="213"/>
                    </a:lnTo>
                    <a:lnTo>
                      <a:pt x="397" y="221"/>
                    </a:lnTo>
                    <a:lnTo>
                      <a:pt x="381" y="216"/>
                    </a:lnTo>
                    <a:lnTo>
                      <a:pt x="370" y="214"/>
                    </a:lnTo>
                    <a:lnTo>
                      <a:pt x="364" y="216"/>
                    </a:lnTo>
                    <a:lnTo>
                      <a:pt x="364" y="222"/>
                    </a:lnTo>
                    <a:lnTo>
                      <a:pt x="362" y="227"/>
                    </a:lnTo>
                    <a:lnTo>
                      <a:pt x="357" y="227"/>
                    </a:lnTo>
                    <a:lnTo>
                      <a:pt x="356" y="232"/>
                    </a:lnTo>
                    <a:lnTo>
                      <a:pt x="348" y="237"/>
                    </a:lnTo>
                    <a:lnTo>
                      <a:pt x="340" y="245"/>
                    </a:lnTo>
                    <a:lnTo>
                      <a:pt x="327" y="242"/>
                    </a:lnTo>
                    <a:lnTo>
                      <a:pt x="315" y="243"/>
                    </a:lnTo>
                    <a:lnTo>
                      <a:pt x="308" y="232"/>
                    </a:lnTo>
                    <a:lnTo>
                      <a:pt x="299" y="230"/>
                    </a:lnTo>
                    <a:lnTo>
                      <a:pt x="297" y="224"/>
                    </a:lnTo>
                    <a:lnTo>
                      <a:pt x="299" y="222"/>
                    </a:lnTo>
                    <a:lnTo>
                      <a:pt x="295" y="213"/>
                    </a:lnTo>
                    <a:lnTo>
                      <a:pt x="292" y="213"/>
                    </a:lnTo>
                    <a:lnTo>
                      <a:pt x="286" y="206"/>
                    </a:lnTo>
                    <a:lnTo>
                      <a:pt x="275" y="198"/>
                    </a:lnTo>
                    <a:lnTo>
                      <a:pt x="264" y="200"/>
                    </a:lnTo>
                    <a:lnTo>
                      <a:pt x="254" y="201"/>
                    </a:lnTo>
                    <a:lnTo>
                      <a:pt x="245" y="201"/>
                    </a:lnTo>
                    <a:lnTo>
                      <a:pt x="235" y="203"/>
                    </a:lnTo>
                    <a:lnTo>
                      <a:pt x="226" y="197"/>
                    </a:lnTo>
                    <a:lnTo>
                      <a:pt x="218" y="190"/>
                    </a:lnTo>
                    <a:lnTo>
                      <a:pt x="208" y="184"/>
                    </a:lnTo>
                    <a:lnTo>
                      <a:pt x="200" y="177"/>
                    </a:lnTo>
                    <a:lnTo>
                      <a:pt x="184" y="169"/>
                    </a:lnTo>
                    <a:lnTo>
                      <a:pt x="176" y="166"/>
                    </a:lnTo>
                    <a:lnTo>
                      <a:pt x="168" y="169"/>
                    </a:lnTo>
                    <a:lnTo>
                      <a:pt x="160" y="172"/>
                    </a:lnTo>
                    <a:lnTo>
                      <a:pt x="153" y="176"/>
                    </a:lnTo>
                    <a:lnTo>
                      <a:pt x="145" y="177"/>
                    </a:lnTo>
                    <a:lnTo>
                      <a:pt x="148" y="193"/>
                    </a:lnTo>
                    <a:lnTo>
                      <a:pt x="153" y="209"/>
                    </a:lnTo>
                    <a:lnTo>
                      <a:pt x="157" y="224"/>
                    </a:lnTo>
                    <a:lnTo>
                      <a:pt x="160" y="240"/>
                    </a:lnTo>
                    <a:lnTo>
                      <a:pt x="157" y="242"/>
                    </a:lnTo>
                    <a:lnTo>
                      <a:pt x="149" y="240"/>
                    </a:lnTo>
                    <a:lnTo>
                      <a:pt x="138" y="226"/>
                    </a:lnTo>
                    <a:lnTo>
                      <a:pt x="130" y="222"/>
                    </a:lnTo>
                    <a:lnTo>
                      <a:pt x="116" y="226"/>
                    </a:lnTo>
                    <a:lnTo>
                      <a:pt x="110" y="232"/>
                    </a:lnTo>
                    <a:lnTo>
                      <a:pt x="110" y="232"/>
                    </a:lnTo>
                    <a:lnTo>
                      <a:pt x="108" y="224"/>
                    </a:lnTo>
                    <a:lnTo>
                      <a:pt x="110" y="221"/>
                    </a:lnTo>
                    <a:lnTo>
                      <a:pt x="108" y="216"/>
                    </a:lnTo>
                    <a:lnTo>
                      <a:pt x="97" y="213"/>
                    </a:lnTo>
                    <a:lnTo>
                      <a:pt x="94" y="209"/>
                    </a:lnTo>
                    <a:lnTo>
                      <a:pt x="87" y="209"/>
                    </a:lnTo>
                    <a:lnTo>
                      <a:pt x="86" y="201"/>
                    </a:lnTo>
                    <a:lnTo>
                      <a:pt x="81" y="197"/>
                    </a:lnTo>
                    <a:lnTo>
                      <a:pt x="76" y="192"/>
                    </a:lnTo>
                    <a:lnTo>
                      <a:pt x="70" y="189"/>
                    </a:lnTo>
                    <a:lnTo>
                      <a:pt x="67" y="185"/>
                    </a:lnTo>
                    <a:lnTo>
                      <a:pt x="72" y="184"/>
                    </a:lnTo>
                    <a:lnTo>
                      <a:pt x="84" y="185"/>
                    </a:lnTo>
                    <a:lnTo>
                      <a:pt x="79" y="177"/>
                    </a:lnTo>
                    <a:lnTo>
                      <a:pt x="81" y="176"/>
                    </a:lnTo>
                    <a:lnTo>
                      <a:pt x="89" y="174"/>
                    </a:lnTo>
                    <a:lnTo>
                      <a:pt x="91" y="171"/>
                    </a:lnTo>
                    <a:lnTo>
                      <a:pt x="95" y="171"/>
                    </a:lnTo>
                    <a:lnTo>
                      <a:pt x="103" y="174"/>
                    </a:lnTo>
                    <a:lnTo>
                      <a:pt x="110" y="172"/>
                    </a:lnTo>
                    <a:lnTo>
                      <a:pt x="121" y="176"/>
                    </a:lnTo>
                    <a:lnTo>
                      <a:pt x="127" y="176"/>
                    </a:lnTo>
                    <a:lnTo>
                      <a:pt x="127" y="174"/>
                    </a:lnTo>
                    <a:lnTo>
                      <a:pt x="124" y="171"/>
                    </a:lnTo>
                    <a:lnTo>
                      <a:pt x="127" y="171"/>
                    </a:lnTo>
                    <a:lnTo>
                      <a:pt x="124" y="169"/>
                    </a:lnTo>
                    <a:lnTo>
                      <a:pt x="116" y="161"/>
                    </a:lnTo>
                    <a:lnTo>
                      <a:pt x="113" y="161"/>
                    </a:lnTo>
                    <a:lnTo>
                      <a:pt x="110" y="158"/>
                    </a:lnTo>
                    <a:lnTo>
                      <a:pt x="106" y="153"/>
                    </a:lnTo>
                    <a:lnTo>
                      <a:pt x="100" y="148"/>
                    </a:lnTo>
                    <a:lnTo>
                      <a:pt x="99" y="145"/>
                    </a:lnTo>
                    <a:lnTo>
                      <a:pt x="89" y="140"/>
                    </a:lnTo>
                    <a:lnTo>
                      <a:pt x="79" y="142"/>
                    </a:lnTo>
                    <a:lnTo>
                      <a:pt x="78" y="140"/>
                    </a:lnTo>
                    <a:lnTo>
                      <a:pt x="65" y="139"/>
                    </a:lnTo>
                    <a:lnTo>
                      <a:pt x="59" y="147"/>
                    </a:lnTo>
                    <a:lnTo>
                      <a:pt x="37" y="150"/>
                    </a:lnTo>
                    <a:lnTo>
                      <a:pt x="43" y="153"/>
                    </a:lnTo>
                    <a:lnTo>
                      <a:pt x="40" y="155"/>
                    </a:lnTo>
                    <a:lnTo>
                      <a:pt x="29" y="150"/>
                    </a:lnTo>
                    <a:lnTo>
                      <a:pt x="30" y="147"/>
                    </a:lnTo>
                    <a:lnTo>
                      <a:pt x="37" y="147"/>
                    </a:lnTo>
                    <a:lnTo>
                      <a:pt x="32" y="135"/>
                    </a:lnTo>
                    <a:lnTo>
                      <a:pt x="24" y="129"/>
                    </a:lnTo>
                    <a:lnTo>
                      <a:pt x="14" y="131"/>
                    </a:lnTo>
                    <a:lnTo>
                      <a:pt x="8" y="119"/>
                    </a:lnTo>
                    <a:lnTo>
                      <a:pt x="0" y="118"/>
                    </a:lnTo>
                    <a:lnTo>
                      <a:pt x="2" y="110"/>
                    </a:lnTo>
                    <a:lnTo>
                      <a:pt x="5" y="107"/>
                    </a:lnTo>
                    <a:lnTo>
                      <a:pt x="0" y="102"/>
                    </a:lnTo>
                    <a:lnTo>
                      <a:pt x="0" y="94"/>
                    </a:lnTo>
                    <a:lnTo>
                      <a:pt x="5" y="90"/>
                    </a:lnTo>
                    <a:lnTo>
                      <a:pt x="5" y="82"/>
                    </a:lnTo>
                    <a:lnTo>
                      <a:pt x="19" y="95"/>
                    </a:lnTo>
                    <a:lnTo>
                      <a:pt x="25" y="90"/>
                    </a:lnTo>
                    <a:lnTo>
                      <a:pt x="18" y="81"/>
                    </a:lnTo>
                    <a:lnTo>
                      <a:pt x="27" y="76"/>
                    </a:lnTo>
                    <a:lnTo>
                      <a:pt x="27" y="73"/>
                    </a:lnTo>
                    <a:lnTo>
                      <a:pt x="37" y="70"/>
                    </a:lnTo>
                    <a:lnTo>
                      <a:pt x="41" y="63"/>
                    </a:lnTo>
                    <a:lnTo>
                      <a:pt x="48" y="63"/>
                    </a:lnTo>
                    <a:lnTo>
                      <a:pt x="56" y="66"/>
                    </a:lnTo>
                    <a:lnTo>
                      <a:pt x="57" y="61"/>
                    </a:lnTo>
                    <a:lnTo>
                      <a:pt x="62" y="61"/>
                    </a:lnTo>
                    <a:lnTo>
                      <a:pt x="67" y="65"/>
                    </a:lnTo>
                    <a:lnTo>
                      <a:pt x="79" y="66"/>
                    </a:lnTo>
                    <a:lnTo>
                      <a:pt x="91" y="73"/>
                    </a:lnTo>
                    <a:lnTo>
                      <a:pt x="97" y="81"/>
                    </a:lnTo>
                    <a:lnTo>
                      <a:pt x="99" y="81"/>
                    </a:lnTo>
                    <a:lnTo>
                      <a:pt x="97" y="74"/>
                    </a:lnTo>
                    <a:lnTo>
                      <a:pt x="99" y="74"/>
                    </a:lnTo>
                    <a:lnTo>
                      <a:pt x="113" y="81"/>
                    </a:lnTo>
                    <a:lnTo>
                      <a:pt x="124" y="73"/>
                    </a:lnTo>
                    <a:lnTo>
                      <a:pt x="135" y="76"/>
                    </a:lnTo>
                    <a:lnTo>
                      <a:pt x="137" y="74"/>
                    </a:lnTo>
                    <a:lnTo>
                      <a:pt x="143" y="73"/>
                    </a:lnTo>
                    <a:lnTo>
                      <a:pt x="154" y="81"/>
                    </a:lnTo>
                    <a:lnTo>
                      <a:pt x="162" y="82"/>
                    </a:lnTo>
                    <a:lnTo>
                      <a:pt x="170" y="78"/>
                    </a:lnTo>
                    <a:lnTo>
                      <a:pt x="183" y="79"/>
                    </a:lnTo>
                    <a:lnTo>
                      <a:pt x="187" y="78"/>
                    </a:lnTo>
                    <a:lnTo>
                      <a:pt x="187" y="70"/>
                    </a:lnTo>
                    <a:lnTo>
                      <a:pt x="186" y="68"/>
                    </a:lnTo>
                    <a:lnTo>
                      <a:pt x="180" y="68"/>
                    </a:lnTo>
                    <a:lnTo>
                      <a:pt x="168" y="63"/>
                    </a:lnTo>
                    <a:lnTo>
                      <a:pt x="162" y="58"/>
                    </a:lnTo>
                    <a:lnTo>
                      <a:pt x="172" y="53"/>
                    </a:lnTo>
                    <a:lnTo>
                      <a:pt x="172" y="50"/>
                    </a:lnTo>
                    <a:lnTo>
                      <a:pt x="167" y="45"/>
                    </a:lnTo>
                    <a:lnTo>
                      <a:pt x="170" y="41"/>
                    </a:lnTo>
                    <a:lnTo>
                      <a:pt x="183" y="39"/>
                    </a:lnTo>
                    <a:lnTo>
                      <a:pt x="170" y="36"/>
                    </a:lnTo>
                    <a:lnTo>
                      <a:pt x="168" y="33"/>
                    </a:lnTo>
                    <a:lnTo>
                      <a:pt x="172" y="31"/>
                    </a:lnTo>
                    <a:lnTo>
                      <a:pt x="165" y="31"/>
                    </a:lnTo>
                    <a:lnTo>
                      <a:pt x="165" y="26"/>
                    </a:lnTo>
                    <a:lnTo>
                      <a:pt x="162" y="24"/>
                    </a:lnTo>
                    <a:lnTo>
                      <a:pt x="183" y="26"/>
                    </a:lnTo>
                    <a:lnTo>
                      <a:pt x="195" y="20"/>
                    </a:lnTo>
                    <a:lnTo>
                      <a:pt x="200" y="21"/>
                    </a:lnTo>
                    <a:lnTo>
                      <a:pt x="208" y="16"/>
                    </a:lnTo>
                    <a:lnTo>
                      <a:pt x="214" y="13"/>
                    </a:lnTo>
                    <a:lnTo>
                      <a:pt x="248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73" name="Freeform 80"/>
              <p:cNvSpPr/>
              <p:nvPr/>
            </p:nvSpPr>
            <p:spPr>
              <a:xfrm>
                <a:off x="4538520" y="1589040"/>
                <a:ext cx="383760" cy="217080"/>
              </a:xfrm>
              <a:custGeom>
                <a:avLst/>
                <a:gdLst>
                  <a:gd name="textAreaLeft" fmla="*/ 0 w 383760"/>
                  <a:gd name="textAreaRight" fmla="*/ 384120 w 383760"/>
                  <a:gd name="textAreaTop" fmla="*/ 0 h 217080"/>
                  <a:gd name="textAreaBottom" fmla="*/ 217440 h 217080"/>
                  <a:gd name="GluePoint1X" fmla="*/ 8 w 242"/>
                  <a:gd name="GluePoint1Y" fmla="*/ 71 h 137"/>
                  <a:gd name="GluePoint2X" fmla="*/ 40 w 242"/>
                  <a:gd name="GluePoint2Y" fmla="*/ 77 h 137"/>
                  <a:gd name="GluePoint3X" fmla="*/ 64 w 242"/>
                  <a:gd name="GluePoint3Y" fmla="*/ 66 h 137"/>
                  <a:gd name="GluePoint4X" fmla="*/ 96 w 242"/>
                  <a:gd name="GluePoint4Y" fmla="*/ 72 h 137"/>
                  <a:gd name="GluePoint5X" fmla="*/ 102 w 242"/>
                  <a:gd name="GluePoint5Y" fmla="*/ 83 h 137"/>
                  <a:gd name="GluePoint6X" fmla="*/ 111 w 242"/>
                  <a:gd name="GluePoint6Y" fmla="*/ 101 h 137"/>
                  <a:gd name="GluePoint7X" fmla="*/ 94 w 242"/>
                  <a:gd name="GluePoint7Y" fmla="*/ 112 h 137"/>
                  <a:gd name="GluePoint8X" fmla="*/ 91 w 242"/>
                  <a:gd name="GluePoint8Y" fmla="*/ 119 h 137"/>
                  <a:gd name="GluePoint9X" fmla="*/ 107 w 242"/>
                  <a:gd name="GluePoint9Y" fmla="*/ 119 h 137"/>
                  <a:gd name="GluePoint10X" fmla="*/ 110 w 242"/>
                  <a:gd name="GluePoint10Y" fmla="*/ 111 h 137"/>
                  <a:gd name="GluePoint11X" fmla="*/ 118 w 242"/>
                  <a:gd name="GluePoint11Y" fmla="*/ 111 h 137"/>
                  <a:gd name="GluePoint12X" fmla="*/ 121 w 242"/>
                  <a:gd name="GluePoint12Y" fmla="*/ 106 h 137"/>
                  <a:gd name="GluePoint13X" fmla="*/ 134 w 242"/>
                  <a:gd name="GluePoint13Y" fmla="*/ 98 h 137"/>
                  <a:gd name="GluePoint14X" fmla="*/ 143 w 242"/>
                  <a:gd name="GluePoint14Y" fmla="*/ 100 h 137"/>
                  <a:gd name="GluePoint15X" fmla="*/ 138 w 242"/>
                  <a:gd name="GluePoint15Y" fmla="*/ 104 h 137"/>
                  <a:gd name="GluePoint16X" fmla="*/ 164 w 242"/>
                  <a:gd name="GluePoint16Y" fmla="*/ 108 h 137"/>
                  <a:gd name="GluePoint17X" fmla="*/ 151 w 242"/>
                  <a:gd name="GluePoint17Y" fmla="*/ 119 h 137"/>
                  <a:gd name="GluePoint18X" fmla="*/ 165 w 242"/>
                  <a:gd name="GluePoint18Y" fmla="*/ 133 h 137"/>
                  <a:gd name="GluePoint19X" fmla="*/ 181 w 242"/>
                  <a:gd name="GluePoint19Y" fmla="*/ 130 h 137"/>
                  <a:gd name="GluePoint20X" fmla="*/ 200 w 242"/>
                  <a:gd name="GluePoint20Y" fmla="*/ 125 h 137"/>
                  <a:gd name="GluePoint21X" fmla="*/ 197 w 242"/>
                  <a:gd name="GluePoint21Y" fmla="*/ 119 h 137"/>
                  <a:gd name="GluePoint22X" fmla="*/ 191 w 242"/>
                  <a:gd name="GluePoint22Y" fmla="*/ 120 h 137"/>
                  <a:gd name="GluePoint23X" fmla="*/ 180 w 242"/>
                  <a:gd name="GluePoint23Y" fmla="*/ 114 h 137"/>
                  <a:gd name="GluePoint24X" fmla="*/ 177 w 242"/>
                  <a:gd name="GluePoint24Y" fmla="*/ 109 h 137"/>
                  <a:gd name="GluePoint25X" fmla="*/ 170 w 242"/>
                  <a:gd name="GluePoint25Y" fmla="*/ 108 h 137"/>
                  <a:gd name="GluePoint26X" fmla="*/ 170 w 242"/>
                  <a:gd name="GluePoint26Y" fmla="*/ 103 h 137"/>
                  <a:gd name="GluePoint27X" fmla="*/ 177 w 242"/>
                  <a:gd name="GluePoint27Y" fmla="*/ 109 h 137"/>
                  <a:gd name="GluePoint28X" fmla="*/ 183 w 242"/>
                  <a:gd name="GluePoint28Y" fmla="*/ 111 h 137"/>
                  <a:gd name="GluePoint29X" fmla="*/ 186 w 242"/>
                  <a:gd name="GluePoint29Y" fmla="*/ 104 h 137"/>
                  <a:gd name="GluePoint30X" fmla="*/ 202 w 242"/>
                  <a:gd name="GluePoint30Y" fmla="*/ 95 h 137"/>
                  <a:gd name="GluePoint31X" fmla="*/ 215 w 242"/>
                  <a:gd name="GluePoint31Y" fmla="*/ 90 h 137"/>
                  <a:gd name="GluePoint32X" fmla="*/ 229 w 242"/>
                  <a:gd name="GluePoint32Y" fmla="*/ 75 h 137"/>
                  <a:gd name="GluePoint33X" fmla="*/ 239 w 242"/>
                  <a:gd name="GluePoint33Y" fmla="*/ 64 h 137"/>
                  <a:gd name="GluePoint34X" fmla="*/ 235 w 242"/>
                  <a:gd name="GluePoint34Y" fmla="*/ 56 h 137"/>
                  <a:gd name="GluePoint35X" fmla="*/ 240 w 242"/>
                  <a:gd name="GluePoint35Y" fmla="*/ 46 h 137"/>
                  <a:gd name="GluePoint36X" fmla="*/ 199 w 242"/>
                  <a:gd name="GluePoint36Y" fmla="*/ 30 h 137"/>
                  <a:gd name="GluePoint37X" fmla="*/ 167 w 242"/>
                  <a:gd name="GluePoint37Y" fmla="*/ 18 h 137"/>
                  <a:gd name="GluePoint38X" fmla="*/ 156 w 242"/>
                  <a:gd name="GluePoint38Y" fmla="*/ 8 h 137"/>
                  <a:gd name="GluePoint39X" fmla="*/ 110 w 242"/>
                  <a:gd name="GluePoint39Y" fmla="*/ 5 h 137"/>
                  <a:gd name="GluePoint40X" fmla="*/ 105 w 242"/>
                  <a:gd name="GluePoint40Y" fmla="*/ 18 h 137"/>
                  <a:gd name="GluePoint41X" fmla="*/ 86 w 242"/>
                  <a:gd name="GluePoint41Y" fmla="*/ 13 h 137"/>
                  <a:gd name="GluePoint42X" fmla="*/ 67 w 242"/>
                  <a:gd name="GluePoint42Y" fmla="*/ 16 h 137"/>
                  <a:gd name="GluePoint43X" fmla="*/ 57 w 242"/>
                  <a:gd name="GluePoint43Y" fmla="*/ 9 h 137"/>
                  <a:gd name="GluePoint44X" fmla="*/ 24 w 242"/>
                  <a:gd name="GluePoint44Y" fmla="*/ 6 h 137"/>
                  <a:gd name="GluePoint45X" fmla="*/ 18 w 242"/>
                  <a:gd name="GluePoint45Y" fmla="*/ 22 h 137"/>
                  <a:gd name="GluePoint46X" fmla="*/ 21 w 242"/>
                  <a:gd name="GluePoint46Y" fmla="*/ 32 h 137"/>
                  <a:gd name="GluePoint47X" fmla="*/ 7 w 242"/>
                  <a:gd name="GluePoint47Y" fmla="*/ 55 h 1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242" h="137">
                    <a:moveTo>
                      <a:pt x="3" y="55"/>
                    </a:moveTo>
                    <a:lnTo>
                      <a:pt x="0" y="67"/>
                    </a:lnTo>
                    <a:lnTo>
                      <a:pt x="8" y="71"/>
                    </a:lnTo>
                    <a:lnTo>
                      <a:pt x="11" y="75"/>
                    </a:lnTo>
                    <a:lnTo>
                      <a:pt x="35" y="74"/>
                    </a:lnTo>
                    <a:lnTo>
                      <a:pt x="40" y="77"/>
                    </a:lnTo>
                    <a:lnTo>
                      <a:pt x="61" y="71"/>
                    </a:lnTo>
                    <a:lnTo>
                      <a:pt x="61" y="71"/>
                    </a:lnTo>
                    <a:lnTo>
                      <a:pt x="64" y="66"/>
                    </a:lnTo>
                    <a:lnTo>
                      <a:pt x="72" y="66"/>
                    </a:lnTo>
                    <a:lnTo>
                      <a:pt x="83" y="71"/>
                    </a:lnTo>
                    <a:lnTo>
                      <a:pt x="96" y="72"/>
                    </a:lnTo>
                    <a:lnTo>
                      <a:pt x="97" y="74"/>
                    </a:lnTo>
                    <a:lnTo>
                      <a:pt x="97" y="82"/>
                    </a:lnTo>
                    <a:lnTo>
                      <a:pt x="102" y="83"/>
                    </a:lnTo>
                    <a:lnTo>
                      <a:pt x="105" y="90"/>
                    </a:lnTo>
                    <a:lnTo>
                      <a:pt x="110" y="93"/>
                    </a:lnTo>
                    <a:lnTo>
                      <a:pt x="111" y="101"/>
                    </a:lnTo>
                    <a:lnTo>
                      <a:pt x="99" y="100"/>
                    </a:lnTo>
                    <a:lnTo>
                      <a:pt x="99" y="108"/>
                    </a:lnTo>
                    <a:lnTo>
                      <a:pt x="94" y="112"/>
                    </a:lnTo>
                    <a:lnTo>
                      <a:pt x="92" y="116"/>
                    </a:lnTo>
                    <a:lnTo>
                      <a:pt x="89" y="116"/>
                    </a:lnTo>
                    <a:lnTo>
                      <a:pt x="91" y="119"/>
                    </a:lnTo>
                    <a:lnTo>
                      <a:pt x="92" y="117"/>
                    </a:lnTo>
                    <a:lnTo>
                      <a:pt x="96" y="122"/>
                    </a:lnTo>
                    <a:lnTo>
                      <a:pt x="107" y="119"/>
                    </a:lnTo>
                    <a:lnTo>
                      <a:pt x="110" y="119"/>
                    </a:lnTo>
                    <a:lnTo>
                      <a:pt x="110" y="120"/>
                    </a:lnTo>
                    <a:lnTo>
                      <a:pt x="110" y="111"/>
                    </a:lnTo>
                    <a:lnTo>
                      <a:pt x="111" y="114"/>
                    </a:lnTo>
                    <a:lnTo>
                      <a:pt x="111" y="112"/>
                    </a:lnTo>
                    <a:lnTo>
                      <a:pt x="118" y="111"/>
                    </a:lnTo>
                    <a:lnTo>
                      <a:pt x="119" y="108"/>
                    </a:lnTo>
                    <a:lnTo>
                      <a:pt x="116" y="103"/>
                    </a:lnTo>
                    <a:lnTo>
                      <a:pt x="121" y="106"/>
                    </a:lnTo>
                    <a:lnTo>
                      <a:pt x="123" y="100"/>
                    </a:lnTo>
                    <a:lnTo>
                      <a:pt x="134" y="96"/>
                    </a:lnTo>
                    <a:lnTo>
                      <a:pt x="134" y="98"/>
                    </a:lnTo>
                    <a:lnTo>
                      <a:pt x="137" y="98"/>
                    </a:lnTo>
                    <a:lnTo>
                      <a:pt x="138" y="95"/>
                    </a:lnTo>
                    <a:lnTo>
                      <a:pt x="143" y="100"/>
                    </a:lnTo>
                    <a:lnTo>
                      <a:pt x="135" y="100"/>
                    </a:lnTo>
                    <a:lnTo>
                      <a:pt x="142" y="101"/>
                    </a:lnTo>
                    <a:lnTo>
                      <a:pt x="138" y="104"/>
                    </a:lnTo>
                    <a:lnTo>
                      <a:pt x="150" y="108"/>
                    </a:lnTo>
                    <a:lnTo>
                      <a:pt x="159" y="106"/>
                    </a:lnTo>
                    <a:lnTo>
                      <a:pt x="164" y="108"/>
                    </a:lnTo>
                    <a:lnTo>
                      <a:pt x="165" y="109"/>
                    </a:lnTo>
                    <a:lnTo>
                      <a:pt x="159" y="112"/>
                    </a:lnTo>
                    <a:lnTo>
                      <a:pt x="151" y="119"/>
                    </a:lnTo>
                    <a:lnTo>
                      <a:pt x="164" y="124"/>
                    </a:lnTo>
                    <a:lnTo>
                      <a:pt x="167" y="127"/>
                    </a:lnTo>
                    <a:lnTo>
                      <a:pt x="165" y="133"/>
                    </a:lnTo>
                    <a:lnTo>
                      <a:pt x="173" y="137"/>
                    </a:lnTo>
                    <a:lnTo>
                      <a:pt x="178" y="135"/>
                    </a:lnTo>
                    <a:lnTo>
                      <a:pt x="181" y="130"/>
                    </a:lnTo>
                    <a:lnTo>
                      <a:pt x="186" y="130"/>
                    </a:lnTo>
                    <a:lnTo>
                      <a:pt x="192" y="124"/>
                    </a:lnTo>
                    <a:lnTo>
                      <a:pt x="200" y="125"/>
                    </a:lnTo>
                    <a:lnTo>
                      <a:pt x="205" y="125"/>
                    </a:lnTo>
                    <a:lnTo>
                      <a:pt x="207" y="117"/>
                    </a:lnTo>
                    <a:lnTo>
                      <a:pt x="197" y="119"/>
                    </a:lnTo>
                    <a:lnTo>
                      <a:pt x="194" y="120"/>
                    </a:lnTo>
                    <a:lnTo>
                      <a:pt x="191" y="119"/>
                    </a:lnTo>
                    <a:lnTo>
                      <a:pt x="191" y="120"/>
                    </a:lnTo>
                    <a:lnTo>
                      <a:pt x="186" y="120"/>
                    </a:lnTo>
                    <a:lnTo>
                      <a:pt x="183" y="114"/>
                    </a:lnTo>
                    <a:lnTo>
                      <a:pt x="180" y="114"/>
                    </a:lnTo>
                    <a:lnTo>
                      <a:pt x="180" y="112"/>
                    </a:lnTo>
                    <a:lnTo>
                      <a:pt x="177" y="112"/>
                    </a:lnTo>
                    <a:lnTo>
                      <a:pt x="177" y="109"/>
                    </a:lnTo>
                    <a:lnTo>
                      <a:pt x="172" y="109"/>
                    </a:lnTo>
                    <a:lnTo>
                      <a:pt x="172" y="111"/>
                    </a:lnTo>
                    <a:lnTo>
                      <a:pt x="170" y="108"/>
                    </a:lnTo>
                    <a:lnTo>
                      <a:pt x="165" y="104"/>
                    </a:lnTo>
                    <a:lnTo>
                      <a:pt x="170" y="106"/>
                    </a:lnTo>
                    <a:lnTo>
                      <a:pt x="170" y="103"/>
                    </a:lnTo>
                    <a:lnTo>
                      <a:pt x="172" y="106"/>
                    </a:lnTo>
                    <a:lnTo>
                      <a:pt x="175" y="106"/>
                    </a:lnTo>
                    <a:lnTo>
                      <a:pt x="177" y="109"/>
                    </a:lnTo>
                    <a:lnTo>
                      <a:pt x="178" y="106"/>
                    </a:lnTo>
                    <a:lnTo>
                      <a:pt x="181" y="111"/>
                    </a:lnTo>
                    <a:lnTo>
                      <a:pt x="183" y="111"/>
                    </a:lnTo>
                    <a:lnTo>
                      <a:pt x="181" y="106"/>
                    </a:lnTo>
                    <a:lnTo>
                      <a:pt x="183" y="101"/>
                    </a:lnTo>
                    <a:lnTo>
                      <a:pt x="186" y="104"/>
                    </a:lnTo>
                    <a:lnTo>
                      <a:pt x="192" y="98"/>
                    </a:lnTo>
                    <a:lnTo>
                      <a:pt x="197" y="98"/>
                    </a:lnTo>
                    <a:lnTo>
                      <a:pt x="202" y="95"/>
                    </a:lnTo>
                    <a:lnTo>
                      <a:pt x="205" y="96"/>
                    </a:lnTo>
                    <a:lnTo>
                      <a:pt x="207" y="93"/>
                    </a:lnTo>
                    <a:lnTo>
                      <a:pt x="215" y="90"/>
                    </a:lnTo>
                    <a:lnTo>
                      <a:pt x="223" y="88"/>
                    </a:lnTo>
                    <a:lnTo>
                      <a:pt x="221" y="83"/>
                    </a:lnTo>
                    <a:lnTo>
                      <a:pt x="229" y="75"/>
                    </a:lnTo>
                    <a:lnTo>
                      <a:pt x="240" y="75"/>
                    </a:lnTo>
                    <a:lnTo>
                      <a:pt x="242" y="67"/>
                    </a:lnTo>
                    <a:lnTo>
                      <a:pt x="239" y="64"/>
                    </a:lnTo>
                    <a:lnTo>
                      <a:pt x="237" y="61"/>
                    </a:lnTo>
                    <a:lnTo>
                      <a:pt x="242" y="58"/>
                    </a:lnTo>
                    <a:lnTo>
                      <a:pt x="235" y="56"/>
                    </a:lnTo>
                    <a:lnTo>
                      <a:pt x="242" y="51"/>
                    </a:lnTo>
                    <a:lnTo>
                      <a:pt x="239" y="46"/>
                    </a:lnTo>
                    <a:lnTo>
                      <a:pt x="240" y="46"/>
                    </a:lnTo>
                    <a:lnTo>
                      <a:pt x="213" y="38"/>
                    </a:lnTo>
                    <a:lnTo>
                      <a:pt x="210" y="40"/>
                    </a:lnTo>
                    <a:lnTo>
                      <a:pt x="199" y="30"/>
                    </a:lnTo>
                    <a:lnTo>
                      <a:pt x="191" y="34"/>
                    </a:lnTo>
                    <a:lnTo>
                      <a:pt x="177" y="30"/>
                    </a:lnTo>
                    <a:lnTo>
                      <a:pt x="167" y="18"/>
                    </a:lnTo>
                    <a:lnTo>
                      <a:pt x="156" y="16"/>
                    </a:lnTo>
                    <a:lnTo>
                      <a:pt x="153" y="9"/>
                    </a:lnTo>
                    <a:lnTo>
                      <a:pt x="156" y="8"/>
                    </a:lnTo>
                    <a:lnTo>
                      <a:pt x="146" y="0"/>
                    </a:lnTo>
                    <a:lnTo>
                      <a:pt x="121" y="3"/>
                    </a:lnTo>
                    <a:lnTo>
                      <a:pt x="110" y="5"/>
                    </a:lnTo>
                    <a:lnTo>
                      <a:pt x="107" y="8"/>
                    </a:lnTo>
                    <a:lnTo>
                      <a:pt x="107" y="16"/>
                    </a:lnTo>
                    <a:lnTo>
                      <a:pt x="105" y="18"/>
                    </a:lnTo>
                    <a:lnTo>
                      <a:pt x="102" y="16"/>
                    </a:lnTo>
                    <a:lnTo>
                      <a:pt x="92" y="18"/>
                    </a:lnTo>
                    <a:lnTo>
                      <a:pt x="86" y="13"/>
                    </a:lnTo>
                    <a:lnTo>
                      <a:pt x="83" y="16"/>
                    </a:lnTo>
                    <a:lnTo>
                      <a:pt x="73" y="13"/>
                    </a:lnTo>
                    <a:lnTo>
                      <a:pt x="67" y="16"/>
                    </a:lnTo>
                    <a:lnTo>
                      <a:pt x="65" y="13"/>
                    </a:lnTo>
                    <a:lnTo>
                      <a:pt x="61" y="13"/>
                    </a:lnTo>
                    <a:lnTo>
                      <a:pt x="57" y="9"/>
                    </a:lnTo>
                    <a:lnTo>
                      <a:pt x="42" y="6"/>
                    </a:lnTo>
                    <a:lnTo>
                      <a:pt x="35" y="6"/>
                    </a:lnTo>
                    <a:lnTo>
                      <a:pt x="24" y="6"/>
                    </a:lnTo>
                    <a:lnTo>
                      <a:pt x="21" y="9"/>
                    </a:lnTo>
                    <a:lnTo>
                      <a:pt x="13" y="13"/>
                    </a:lnTo>
                    <a:lnTo>
                      <a:pt x="18" y="22"/>
                    </a:lnTo>
                    <a:lnTo>
                      <a:pt x="21" y="24"/>
                    </a:lnTo>
                    <a:lnTo>
                      <a:pt x="23" y="30"/>
                    </a:lnTo>
                    <a:lnTo>
                      <a:pt x="21" y="32"/>
                    </a:lnTo>
                    <a:lnTo>
                      <a:pt x="10" y="42"/>
                    </a:lnTo>
                    <a:lnTo>
                      <a:pt x="7" y="50"/>
                    </a:lnTo>
                    <a:lnTo>
                      <a:pt x="7" y="55"/>
                    </a:lnTo>
                    <a:lnTo>
                      <a:pt x="3" y="5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74" name="Freeform 81"/>
              <p:cNvSpPr/>
              <p:nvPr/>
            </p:nvSpPr>
            <p:spPr>
              <a:xfrm>
                <a:off x="4410000" y="1779480"/>
                <a:ext cx="88560" cy="7416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74160"/>
                  <a:gd name="textAreaBottom" fmla="*/ 74520 h 74160"/>
                  <a:gd name="GluePoint1X" fmla="*/ 48 w 56"/>
                  <a:gd name="GluePoint1Y" fmla="*/ 7 h 47"/>
                  <a:gd name="GluePoint2X" fmla="*/ 51 w 56"/>
                  <a:gd name="GluePoint2Y" fmla="*/ 5 h 47"/>
                  <a:gd name="GluePoint3X" fmla="*/ 51 w 56"/>
                  <a:gd name="GluePoint3Y" fmla="*/ 7 h 47"/>
                  <a:gd name="GluePoint4X" fmla="*/ 48 w 56"/>
                  <a:gd name="GluePoint4Y" fmla="*/ 15 h 47"/>
                  <a:gd name="GluePoint5X" fmla="*/ 50 w 56"/>
                  <a:gd name="GluePoint5Y" fmla="*/ 17 h 47"/>
                  <a:gd name="GluePoint6X" fmla="*/ 56 w 56"/>
                  <a:gd name="GluePoint6Y" fmla="*/ 21 h 47"/>
                  <a:gd name="GluePoint7X" fmla="*/ 56 w 56"/>
                  <a:gd name="GluePoint7Y" fmla="*/ 23 h 47"/>
                  <a:gd name="GluePoint8X" fmla="*/ 51 w 56"/>
                  <a:gd name="GluePoint8Y" fmla="*/ 21 h 47"/>
                  <a:gd name="GluePoint9X" fmla="*/ 51 w 56"/>
                  <a:gd name="GluePoint9Y" fmla="*/ 23 h 47"/>
                  <a:gd name="GluePoint10X" fmla="*/ 56 w 56"/>
                  <a:gd name="GluePoint10Y" fmla="*/ 26 h 47"/>
                  <a:gd name="GluePoint11X" fmla="*/ 54 w 56"/>
                  <a:gd name="GluePoint11Y" fmla="*/ 29 h 47"/>
                  <a:gd name="GluePoint12X" fmla="*/ 50 w 56"/>
                  <a:gd name="GluePoint12Y" fmla="*/ 31 h 47"/>
                  <a:gd name="GluePoint13X" fmla="*/ 48 w 56"/>
                  <a:gd name="GluePoint13Y" fmla="*/ 31 h 47"/>
                  <a:gd name="GluePoint14X" fmla="*/ 50 w 56"/>
                  <a:gd name="GluePoint14Y" fmla="*/ 34 h 47"/>
                  <a:gd name="GluePoint15X" fmla="*/ 50 w 56"/>
                  <a:gd name="GluePoint15Y" fmla="*/ 36 h 47"/>
                  <a:gd name="GluePoint16X" fmla="*/ 48 w 56"/>
                  <a:gd name="GluePoint16Y" fmla="*/ 36 h 47"/>
                  <a:gd name="GluePoint17X" fmla="*/ 48 w 56"/>
                  <a:gd name="GluePoint17Y" fmla="*/ 34 h 47"/>
                  <a:gd name="GluePoint18X" fmla="*/ 46 w 56"/>
                  <a:gd name="GluePoint18Y" fmla="*/ 34 h 47"/>
                  <a:gd name="GluePoint19X" fmla="*/ 43 w 56"/>
                  <a:gd name="GluePoint19Y" fmla="*/ 36 h 47"/>
                  <a:gd name="GluePoint20X" fmla="*/ 43 w 56"/>
                  <a:gd name="GluePoint20Y" fmla="*/ 39 h 47"/>
                  <a:gd name="GluePoint21X" fmla="*/ 42 w 56"/>
                  <a:gd name="GluePoint21Y" fmla="*/ 39 h 47"/>
                  <a:gd name="GluePoint22X" fmla="*/ 42 w 56"/>
                  <a:gd name="GluePoint22Y" fmla="*/ 42 h 47"/>
                  <a:gd name="GluePoint23X" fmla="*/ 43 w 56"/>
                  <a:gd name="GluePoint23Y" fmla="*/ 45 h 47"/>
                  <a:gd name="GluePoint24X" fmla="*/ 43 w 56"/>
                  <a:gd name="GluePoint24Y" fmla="*/ 45 h 47"/>
                  <a:gd name="GluePoint25X" fmla="*/ 42 w 56"/>
                  <a:gd name="GluePoint25Y" fmla="*/ 47 h 47"/>
                  <a:gd name="GluePoint26X" fmla="*/ 42 w 56"/>
                  <a:gd name="GluePoint26Y" fmla="*/ 47 h 47"/>
                  <a:gd name="GluePoint27X" fmla="*/ 42 w 56"/>
                  <a:gd name="GluePoint27Y" fmla="*/ 47 h 47"/>
                  <a:gd name="GluePoint28X" fmla="*/ 38 w 56"/>
                  <a:gd name="GluePoint28Y" fmla="*/ 45 h 47"/>
                  <a:gd name="GluePoint29X" fmla="*/ 37 w 56"/>
                  <a:gd name="GluePoint29Y" fmla="*/ 44 h 47"/>
                  <a:gd name="GluePoint30X" fmla="*/ 35 w 56"/>
                  <a:gd name="GluePoint30Y" fmla="*/ 44 h 47"/>
                  <a:gd name="GluePoint31X" fmla="*/ 32 w 56"/>
                  <a:gd name="GluePoint31Y" fmla="*/ 42 h 47"/>
                  <a:gd name="GluePoint32X" fmla="*/ 32 w 56"/>
                  <a:gd name="GluePoint32Y" fmla="*/ 41 h 47"/>
                  <a:gd name="GluePoint33X" fmla="*/ 30 w 56"/>
                  <a:gd name="GluePoint33Y" fmla="*/ 41 h 47"/>
                  <a:gd name="GluePoint34X" fmla="*/ 29 w 56"/>
                  <a:gd name="GluePoint34Y" fmla="*/ 42 h 47"/>
                  <a:gd name="GluePoint35X" fmla="*/ 29 w 56"/>
                  <a:gd name="GluePoint35Y" fmla="*/ 41 h 47"/>
                  <a:gd name="GluePoint36X" fmla="*/ 29 w 56"/>
                  <a:gd name="GluePoint36Y" fmla="*/ 41 h 47"/>
                  <a:gd name="GluePoint37X" fmla="*/ 30 w 56"/>
                  <a:gd name="GluePoint37Y" fmla="*/ 39 h 47"/>
                  <a:gd name="GluePoint38X" fmla="*/ 24 w 56"/>
                  <a:gd name="GluePoint38Y" fmla="*/ 34 h 47"/>
                  <a:gd name="GluePoint39X" fmla="*/ 24 w 56"/>
                  <a:gd name="GluePoint39Y" fmla="*/ 31 h 47"/>
                  <a:gd name="GluePoint40X" fmla="*/ 7 w 56"/>
                  <a:gd name="GluePoint40Y" fmla="*/ 18 h 47"/>
                  <a:gd name="GluePoint41X" fmla="*/ 7 w 56"/>
                  <a:gd name="GluePoint41Y" fmla="*/ 13 h 47"/>
                  <a:gd name="GluePoint42X" fmla="*/ 3 w 56"/>
                  <a:gd name="GluePoint42Y" fmla="*/ 8 h 47"/>
                  <a:gd name="GluePoint43X" fmla="*/ 0 w 56"/>
                  <a:gd name="GluePoint43Y" fmla="*/ 7 h 47"/>
                  <a:gd name="GluePoint44X" fmla="*/ 2 w 56"/>
                  <a:gd name="GluePoint44Y" fmla="*/ 2 h 47"/>
                  <a:gd name="GluePoint45X" fmla="*/ 5 w 56"/>
                  <a:gd name="GluePoint45Y" fmla="*/ 0 h 47"/>
                  <a:gd name="GluePoint46X" fmla="*/ 10 w 56"/>
                  <a:gd name="GluePoint46Y" fmla="*/ 4 h 47"/>
                  <a:gd name="GluePoint47X" fmla="*/ 11 w 56"/>
                  <a:gd name="GluePoint47Y" fmla="*/ 0 h 47"/>
                  <a:gd name="GluePoint48X" fmla="*/ 15 w 56"/>
                  <a:gd name="GluePoint48Y" fmla="*/ 0 h 47"/>
                  <a:gd name="GluePoint49X" fmla="*/ 18 w 56"/>
                  <a:gd name="GluePoint49Y" fmla="*/ 0 h 47"/>
                  <a:gd name="GluePoint50X" fmla="*/ 30 w 56"/>
                  <a:gd name="GluePoint50Y" fmla="*/ 4 h 47"/>
                  <a:gd name="GluePoint51X" fmla="*/ 32 w 56"/>
                  <a:gd name="GluePoint51Y" fmla="*/ 2 h 47"/>
                  <a:gd name="GluePoint52X" fmla="*/ 42 w 56"/>
                  <a:gd name="GluePoint52Y" fmla="*/ 4 h 47"/>
                  <a:gd name="GluePoint53X" fmla="*/ 45 w 56"/>
                  <a:gd name="GluePoint53Y" fmla="*/ 7 h 47"/>
                  <a:gd name="GluePoint54X" fmla="*/ 48 w 56"/>
                  <a:gd name="GluePoint54Y" fmla="*/ 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6" h="47">
                    <a:moveTo>
                      <a:pt x="48" y="7"/>
                    </a:moveTo>
                    <a:lnTo>
                      <a:pt x="51" y="5"/>
                    </a:lnTo>
                    <a:lnTo>
                      <a:pt x="51" y="7"/>
                    </a:lnTo>
                    <a:lnTo>
                      <a:pt x="48" y="15"/>
                    </a:lnTo>
                    <a:lnTo>
                      <a:pt x="50" y="17"/>
                    </a:lnTo>
                    <a:lnTo>
                      <a:pt x="56" y="21"/>
                    </a:lnTo>
                    <a:lnTo>
                      <a:pt x="56" y="23"/>
                    </a:lnTo>
                    <a:lnTo>
                      <a:pt x="51" y="21"/>
                    </a:lnTo>
                    <a:lnTo>
                      <a:pt x="51" y="23"/>
                    </a:lnTo>
                    <a:lnTo>
                      <a:pt x="56" y="26"/>
                    </a:lnTo>
                    <a:lnTo>
                      <a:pt x="54" y="29"/>
                    </a:lnTo>
                    <a:lnTo>
                      <a:pt x="50" y="31"/>
                    </a:lnTo>
                    <a:lnTo>
                      <a:pt x="48" y="31"/>
                    </a:lnTo>
                    <a:lnTo>
                      <a:pt x="50" y="34"/>
                    </a:lnTo>
                    <a:lnTo>
                      <a:pt x="50" y="36"/>
                    </a:lnTo>
                    <a:lnTo>
                      <a:pt x="48" y="36"/>
                    </a:lnTo>
                    <a:lnTo>
                      <a:pt x="48" y="34"/>
                    </a:lnTo>
                    <a:lnTo>
                      <a:pt x="46" y="34"/>
                    </a:lnTo>
                    <a:lnTo>
                      <a:pt x="43" y="36"/>
                    </a:lnTo>
                    <a:lnTo>
                      <a:pt x="43" y="39"/>
                    </a:lnTo>
                    <a:lnTo>
                      <a:pt x="42" y="39"/>
                    </a:lnTo>
                    <a:lnTo>
                      <a:pt x="42" y="42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38" y="45"/>
                    </a:lnTo>
                    <a:lnTo>
                      <a:pt x="37" y="44"/>
                    </a:lnTo>
                    <a:lnTo>
                      <a:pt x="35" y="44"/>
                    </a:lnTo>
                    <a:lnTo>
                      <a:pt x="32" y="42"/>
                    </a:lnTo>
                    <a:lnTo>
                      <a:pt x="32" y="41"/>
                    </a:lnTo>
                    <a:lnTo>
                      <a:pt x="30" y="41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30" y="39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7" y="18"/>
                    </a:lnTo>
                    <a:lnTo>
                      <a:pt x="7" y="13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0" y="4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30" y="4"/>
                    </a:lnTo>
                    <a:lnTo>
                      <a:pt x="32" y="2"/>
                    </a:lnTo>
                    <a:lnTo>
                      <a:pt x="42" y="4"/>
                    </a:lnTo>
                    <a:lnTo>
                      <a:pt x="45" y="7"/>
                    </a:lnTo>
                    <a:lnTo>
                      <a:pt x="48" y="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75" name="Freeform 82"/>
              <p:cNvSpPr/>
              <p:nvPr/>
            </p:nvSpPr>
            <p:spPr>
              <a:xfrm>
                <a:off x="4367160" y="2895480"/>
                <a:ext cx="464760" cy="518760"/>
              </a:xfrm>
              <a:custGeom>
                <a:avLst/>
                <a:gdLst>
                  <a:gd name="textAreaLeft" fmla="*/ 0 w 464760"/>
                  <a:gd name="textAreaRight" fmla="*/ 465120 w 464760"/>
                  <a:gd name="textAreaTop" fmla="*/ 0 h 518760"/>
                  <a:gd name="textAreaBottom" fmla="*/ 519120 h 518760"/>
                  <a:gd name="GluePoint1X" fmla="*/ 280 w 293"/>
                  <a:gd name="GluePoint1Y" fmla="*/ 66 h 327"/>
                  <a:gd name="GluePoint2X" fmla="*/ 288 w 293"/>
                  <a:gd name="GluePoint2Y" fmla="*/ 50 h 327"/>
                  <a:gd name="GluePoint3X" fmla="*/ 286 w 293"/>
                  <a:gd name="GluePoint3Y" fmla="*/ 29 h 327"/>
                  <a:gd name="GluePoint4X" fmla="*/ 267 w 293"/>
                  <a:gd name="GluePoint4Y" fmla="*/ 11 h 327"/>
                  <a:gd name="GluePoint5X" fmla="*/ 253 w 293"/>
                  <a:gd name="GluePoint5Y" fmla="*/ 13 h 327"/>
                  <a:gd name="GluePoint6X" fmla="*/ 243 w 293"/>
                  <a:gd name="GluePoint6Y" fmla="*/ 15 h 327"/>
                  <a:gd name="GluePoint7X" fmla="*/ 226 w 293"/>
                  <a:gd name="GluePoint7Y" fmla="*/ 2 h 327"/>
                  <a:gd name="GluePoint8X" fmla="*/ 221 w 293"/>
                  <a:gd name="GluePoint8Y" fmla="*/ 3 h 327"/>
                  <a:gd name="GluePoint9X" fmla="*/ 215 w 293"/>
                  <a:gd name="GluePoint9Y" fmla="*/ 0 h 327"/>
                  <a:gd name="GluePoint10X" fmla="*/ 199 w 293"/>
                  <a:gd name="GluePoint10Y" fmla="*/ 2 h 327"/>
                  <a:gd name="GluePoint11X" fmla="*/ 192 w 293"/>
                  <a:gd name="GluePoint11Y" fmla="*/ 7 h 327"/>
                  <a:gd name="GluePoint12X" fmla="*/ 170 w 293"/>
                  <a:gd name="GluePoint12Y" fmla="*/ 11 h 327"/>
                  <a:gd name="GluePoint13X" fmla="*/ 159 w 293"/>
                  <a:gd name="GluePoint13Y" fmla="*/ 11 h 327"/>
                  <a:gd name="GluePoint14X" fmla="*/ 156 w 293"/>
                  <a:gd name="GluePoint14Y" fmla="*/ 18 h 327"/>
                  <a:gd name="GluePoint15X" fmla="*/ 132 w 293"/>
                  <a:gd name="GluePoint15Y" fmla="*/ 13 h 327"/>
                  <a:gd name="GluePoint16X" fmla="*/ 127 w 293"/>
                  <a:gd name="GluePoint16Y" fmla="*/ 15 h 327"/>
                  <a:gd name="GluePoint17X" fmla="*/ 110 w 293"/>
                  <a:gd name="GluePoint17Y" fmla="*/ 2 h 327"/>
                  <a:gd name="GluePoint18X" fmla="*/ 100 w 293"/>
                  <a:gd name="GluePoint18Y" fmla="*/ 28 h 327"/>
                  <a:gd name="GluePoint19X" fmla="*/ 97 w 293"/>
                  <a:gd name="GluePoint19Y" fmla="*/ 40 h 327"/>
                  <a:gd name="GluePoint20X" fmla="*/ 84 w 293"/>
                  <a:gd name="GluePoint20Y" fmla="*/ 105 h 327"/>
                  <a:gd name="GluePoint21X" fmla="*/ 62 w 293"/>
                  <a:gd name="GluePoint21Y" fmla="*/ 130 h 327"/>
                  <a:gd name="GluePoint22X" fmla="*/ 59 w 293"/>
                  <a:gd name="GluePoint22Y" fmla="*/ 150 h 327"/>
                  <a:gd name="GluePoint23X" fmla="*/ 40 w 293"/>
                  <a:gd name="GluePoint23Y" fmla="*/ 175 h 327"/>
                  <a:gd name="GluePoint24X" fmla="*/ 30 w 293"/>
                  <a:gd name="GluePoint24Y" fmla="*/ 177 h 327"/>
                  <a:gd name="GluePoint25X" fmla="*/ 23 w 293"/>
                  <a:gd name="GluePoint25Y" fmla="*/ 172 h 327"/>
                  <a:gd name="GluePoint26X" fmla="*/ 15 w 293"/>
                  <a:gd name="GluePoint26Y" fmla="*/ 179 h 327"/>
                  <a:gd name="GluePoint27X" fmla="*/ 5 w 293"/>
                  <a:gd name="GluePoint27Y" fmla="*/ 182 h 327"/>
                  <a:gd name="GluePoint28X" fmla="*/ 0 w 293"/>
                  <a:gd name="GluePoint28Y" fmla="*/ 196 h 327"/>
                  <a:gd name="GluePoint29X" fmla="*/ 15 w 293"/>
                  <a:gd name="GluePoint29Y" fmla="*/ 196 h 327"/>
                  <a:gd name="GluePoint30X" fmla="*/ 38 w 293"/>
                  <a:gd name="GluePoint30Y" fmla="*/ 196 h 327"/>
                  <a:gd name="GluePoint31X" fmla="*/ 61 w 293"/>
                  <a:gd name="GluePoint31Y" fmla="*/ 196 h 327"/>
                  <a:gd name="GluePoint32X" fmla="*/ 70 w 293"/>
                  <a:gd name="GluePoint32Y" fmla="*/ 222 h 327"/>
                  <a:gd name="GluePoint33X" fmla="*/ 83 w 293"/>
                  <a:gd name="GluePoint33Y" fmla="*/ 237 h 327"/>
                  <a:gd name="GluePoint34X" fmla="*/ 107 w 293"/>
                  <a:gd name="GluePoint34Y" fmla="*/ 233 h 327"/>
                  <a:gd name="GluePoint35X" fmla="*/ 131 w 293"/>
                  <a:gd name="GluePoint35Y" fmla="*/ 214 h 327"/>
                  <a:gd name="GluePoint36X" fmla="*/ 143 w 293"/>
                  <a:gd name="GluePoint36Y" fmla="*/ 222 h 327"/>
                  <a:gd name="GluePoint37X" fmla="*/ 146 w 293"/>
                  <a:gd name="GluePoint37Y" fmla="*/ 249 h 327"/>
                  <a:gd name="GluePoint38X" fmla="*/ 150 w 293"/>
                  <a:gd name="GluePoint38Y" fmla="*/ 278 h 327"/>
                  <a:gd name="GluePoint39X" fmla="*/ 151 w 293"/>
                  <a:gd name="GluePoint39Y" fmla="*/ 293 h 327"/>
                  <a:gd name="GluePoint40X" fmla="*/ 164 w 293"/>
                  <a:gd name="GluePoint40Y" fmla="*/ 286 h 327"/>
                  <a:gd name="GluePoint41X" fmla="*/ 178 w 293"/>
                  <a:gd name="GluePoint41Y" fmla="*/ 285 h 327"/>
                  <a:gd name="GluePoint42X" fmla="*/ 186 w 293"/>
                  <a:gd name="GluePoint42Y" fmla="*/ 293 h 327"/>
                  <a:gd name="GluePoint43X" fmla="*/ 200 w 293"/>
                  <a:gd name="GluePoint43Y" fmla="*/ 296 h 327"/>
                  <a:gd name="GluePoint44X" fmla="*/ 224 w 293"/>
                  <a:gd name="GluePoint44Y" fmla="*/ 299 h 327"/>
                  <a:gd name="GluePoint45X" fmla="*/ 240 w 293"/>
                  <a:gd name="GluePoint45Y" fmla="*/ 309 h 327"/>
                  <a:gd name="GluePoint46X" fmla="*/ 251 w 293"/>
                  <a:gd name="GluePoint46Y" fmla="*/ 323 h 327"/>
                  <a:gd name="GluePoint47X" fmla="*/ 261 w 293"/>
                  <a:gd name="GluePoint47Y" fmla="*/ 323 h 327"/>
                  <a:gd name="GluePoint48X" fmla="*/ 264 w 293"/>
                  <a:gd name="GluePoint48Y" fmla="*/ 309 h 327"/>
                  <a:gd name="GluePoint49X" fmla="*/ 248 w 293"/>
                  <a:gd name="GluePoint49Y" fmla="*/ 301 h 327"/>
                  <a:gd name="GluePoint50X" fmla="*/ 254 w 293"/>
                  <a:gd name="GluePoint50Y" fmla="*/ 269 h 327"/>
                  <a:gd name="GluePoint51X" fmla="*/ 253 w 293"/>
                  <a:gd name="GluePoint51Y" fmla="*/ 253 h 327"/>
                  <a:gd name="GluePoint52X" fmla="*/ 256 w 293"/>
                  <a:gd name="GluePoint52Y" fmla="*/ 245 h 327"/>
                  <a:gd name="GluePoint53X" fmla="*/ 280 w 293"/>
                  <a:gd name="GluePoint53Y" fmla="*/ 237 h 327"/>
                  <a:gd name="GluePoint54X" fmla="*/ 267 w 293"/>
                  <a:gd name="GluePoint54Y" fmla="*/ 217 h 327"/>
                  <a:gd name="GluePoint55X" fmla="*/ 262 w 293"/>
                  <a:gd name="GluePoint55Y" fmla="*/ 193 h 327"/>
                  <a:gd name="GluePoint56X" fmla="*/ 259 w 293"/>
                  <a:gd name="GluePoint56Y" fmla="*/ 184 h 327"/>
                  <a:gd name="GluePoint57X" fmla="*/ 261 w 293"/>
                  <a:gd name="GluePoint57Y" fmla="*/ 167 h 327"/>
                  <a:gd name="GluePoint58X" fmla="*/ 259 w 293"/>
                  <a:gd name="GluePoint58Y" fmla="*/ 163 h 327"/>
                  <a:gd name="GluePoint59X" fmla="*/ 261 w 293"/>
                  <a:gd name="GluePoint59Y" fmla="*/ 145 h 327"/>
                  <a:gd name="GluePoint60X" fmla="*/ 258 w 293"/>
                  <a:gd name="GluePoint60Y" fmla="*/ 135 h 327"/>
                  <a:gd name="GluePoint61X" fmla="*/ 269 w 293"/>
                  <a:gd name="GluePoint61Y" fmla="*/ 116 h 327"/>
                  <a:gd name="GluePoint62X" fmla="*/ 269 w 293"/>
                  <a:gd name="GluePoint62Y" fmla="*/ 95 h 327"/>
                  <a:gd name="GluePoint63X" fmla="*/ 281 w 293"/>
                  <a:gd name="GluePoint63Y" fmla="*/ 71 h 3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93" h="327">
                    <a:moveTo>
                      <a:pt x="281" y="71"/>
                    </a:moveTo>
                    <a:lnTo>
                      <a:pt x="280" y="66"/>
                    </a:lnTo>
                    <a:lnTo>
                      <a:pt x="293" y="55"/>
                    </a:lnTo>
                    <a:lnTo>
                      <a:pt x="288" y="50"/>
                    </a:lnTo>
                    <a:lnTo>
                      <a:pt x="285" y="47"/>
                    </a:lnTo>
                    <a:lnTo>
                      <a:pt x="286" y="29"/>
                    </a:lnTo>
                    <a:lnTo>
                      <a:pt x="285" y="29"/>
                    </a:lnTo>
                    <a:lnTo>
                      <a:pt x="267" y="11"/>
                    </a:lnTo>
                    <a:lnTo>
                      <a:pt x="262" y="15"/>
                    </a:lnTo>
                    <a:lnTo>
                      <a:pt x="253" y="13"/>
                    </a:lnTo>
                    <a:lnTo>
                      <a:pt x="250" y="18"/>
                    </a:lnTo>
                    <a:lnTo>
                      <a:pt x="243" y="15"/>
                    </a:lnTo>
                    <a:lnTo>
                      <a:pt x="234" y="2"/>
                    </a:lnTo>
                    <a:lnTo>
                      <a:pt x="226" y="2"/>
                    </a:lnTo>
                    <a:lnTo>
                      <a:pt x="224" y="5"/>
                    </a:lnTo>
                    <a:lnTo>
                      <a:pt x="221" y="3"/>
                    </a:lnTo>
                    <a:lnTo>
                      <a:pt x="219" y="5"/>
                    </a:lnTo>
                    <a:lnTo>
                      <a:pt x="215" y="0"/>
                    </a:lnTo>
                    <a:lnTo>
                      <a:pt x="204" y="3"/>
                    </a:lnTo>
                    <a:lnTo>
                      <a:pt x="199" y="2"/>
                    </a:lnTo>
                    <a:lnTo>
                      <a:pt x="197" y="5"/>
                    </a:lnTo>
                    <a:lnTo>
                      <a:pt x="192" y="7"/>
                    </a:lnTo>
                    <a:lnTo>
                      <a:pt x="189" y="3"/>
                    </a:lnTo>
                    <a:lnTo>
                      <a:pt x="170" y="11"/>
                    </a:lnTo>
                    <a:lnTo>
                      <a:pt x="162" y="8"/>
                    </a:lnTo>
                    <a:lnTo>
                      <a:pt x="159" y="11"/>
                    </a:lnTo>
                    <a:lnTo>
                      <a:pt x="158" y="16"/>
                    </a:lnTo>
                    <a:lnTo>
                      <a:pt x="156" y="18"/>
                    </a:lnTo>
                    <a:lnTo>
                      <a:pt x="142" y="18"/>
                    </a:lnTo>
                    <a:lnTo>
                      <a:pt x="132" y="13"/>
                    </a:lnTo>
                    <a:lnTo>
                      <a:pt x="129" y="15"/>
                    </a:lnTo>
                    <a:lnTo>
                      <a:pt x="127" y="15"/>
                    </a:lnTo>
                    <a:lnTo>
                      <a:pt x="119" y="3"/>
                    </a:lnTo>
                    <a:lnTo>
                      <a:pt x="110" y="2"/>
                    </a:lnTo>
                    <a:lnTo>
                      <a:pt x="102" y="15"/>
                    </a:lnTo>
                    <a:lnTo>
                      <a:pt x="100" y="28"/>
                    </a:lnTo>
                    <a:lnTo>
                      <a:pt x="97" y="28"/>
                    </a:lnTo>
                    <a:lnTo>
                      <a:pt x="97" y="40"/>
                    </a:lnTo>
                    <a:lnTo>
                      <a:pt x="88" y="60"/>
                    </a:lnTo>
                    <a:lnTo>
                      <a:pt x="84" y="105"/>
                    </a:lnTo>
                    <a:lnTo>
                      <a:pt x="69" y="119"/>
                    </a:lnTo>
                    <a:lnTo>
                      <a:pt x="62" y="130"/>
                    </a:lnTo>
                    <a:lnTo>
                      <a:pt x="61" y="137"/>
                    </a:lnTo>
                    <a:lnTo>
                      <a:pt x="59" y="150"/>
                    </a:lnTo>
                    <a:lnTo>
                      <a:pt x="54" y="163"/>
                    </a:lnTo>
                    <a:lnTo>
                      <a:pt x="40" y="175"/>
                    </a:lnTo>
                    <a:lnTo>
                      <a:pt x="34" y="179"/>
                    </a:lnTo>
                    <a:lnTo>
                      <a:pt x="30" y="177"/>
                    </a:lnTo>
                    <a:lnTo>
                      <a:pt x="30" y="171"/>
                    </a:lnTo>
                    <a:lnTo>
                      <a:pt x="23" y="172"/>
                    </a:lnTo>
                    <a:lnTo>
                      <a:pt x="19" y="179"/>
                    </a:lnTo>
                    <a:lnTo>
                      <a:pt x="15" y="179"/>
                    </a:lnTo>
                    <a:lnTo>
                      <a:pt x="11" y="175"/>
                    </a:lnTo>
                    <a:lnTo>
                      <a:pt x="5" y="182"/>
                    </a:lnTo>
                    <a:lnTo>
                      <a:pt x="2" y="195"/>
                    </a:lnTo>
                    <a:lnTo>
                      <a:pt x="0" y="196"/>
                    </a:lnTo>
                    <a:lnTo>
                      <a:pt x="0" y="203"/>
                    </a:lnTo>
                    <a:lnTo>
                      <a:pt x="15" y="196"/>
                    </a:lnTo>
                    <a:lnTo>
                      <a:pt x="26" y="196"/>
                    </a:lnTo>
                    <a:lnTo>
                      <a:pt x="38" y="196"/>
                    </a:lnTo>
                    <a:lnTo>
                      <a:pt x="50" y="196"/>
                    </a:lnTo>
                    <a:lnTo>
                      <a:pt x="61" y="196"/>
                    </a:lnTo>
                    <a:lnTo>
                      <a:pt x="65" y="201"/>
                    </a:lnTo>
                    <a:lnTo>
                      <a:pt x="70" y="222"/>
                    </a:lnTo>
                    <a:lnTo>
                      <a:pt x="80" y="235"/>
                    </a:lnTo>
                    <a:lnTo>
                      <a:pt x="83" y="237"/>
                    </a:lnTo>
                    <a:lnTo>
                      <a:pt x="97" y="233"/>
                    </a:lnTo>
                    <a:lnTo>
                      <a:pt x="107" y="233"/>
                    </a:lnTo>
                    <a:lnTo>
                      <a:pt x="111" y="216"/>
                    </a:lnTo>
                    <a:lnTo>
                      <a:pt x="131" y="214"/>
                    </a:lnTo>
                    <a:lnTo>
                      <a:pt x="129" y="222"/>
                    </a:lnTo>
                    <a:lnTo>
                      <a:pt x="143" y="222"/>
                    </a:lnTo>
                    <a:lnTo>
                      <a:pt x="145" y="225"/>
                    </a:lnTo>
                    <a:lnTo>
                      <a:pt x="146" y="249"/>
                    </a:lnTo>
                    <a:lnTo>
                      <a:pt x="145" y="259"/>
                    </a:lnTo>
                    <a:lnTo>
                      <a:pt x="150" y="278"/>
                    </a:lnTo>
                    <a:lnTo>
                      <a:pt x="146" y="288"/>
                    </a:lnTo>
                    <a:lnTo>
                      <a:pt x="151" y="293"/>
                    </a:lnTo>
                    <a:lnTo>
                      <a:pt x="156" y="286"/>
                    </a:lnTo>
                    <a:lnTo>
                      <a:pt x="164" y="286"/>
                    </a:lnTo>
                    <a:lnTo>
                      <a:pt x="175" y="286"/>
                    </a:lnTo>
                    <a:lnTo>
                      <a:pt x="178" y="285"/>
                    </a:lnTo>
                    <a:lnTo>
                      <a:pt x="183" y="283"/>
                    </a:lnTo>
                    <a:lnTo>
                      <a:pt x="186" y="293"/>
                    </a:lnTo>
                    <a:lnTo>
                      <a:pt x="196" y="288"/>
                    </a:lnTo>
                    <a:lnTo>
                      <a:pt x="200" y="296"/>
                    </a:lnTo>
                    <a:lnTo>
                      <a:pt x="212" y="303"/>
                    </a:lnTo>
                    <a:lnTo>
                      <a:pt x="224" y="299"/>
                    </a:lnTo>
                    <a:lnTo>
                      <a:pt x="231" y="306"/>
                    </a:lnTo>
                    <a:lnTo>
                      <a:pt x="240" y="309"/>
                    </a:lnTo>
                    <a:lnTo>
                      <a:pt x="245" y="317"/>
                    </a:lnTo>
                    <a:lnTo>
                      <a:pt x="251" y="323"/>
                    </a:lnTo>
                    <a:lnTo>
                      <a:pt x="258" y="325"/>
                    </a:lnTo>
                    <a:lnTo>
                      <a:pt x="261" y="323"/>
                    </a:lnTo>
                    <a:lnTo>
                      <a:pt x="264" y="327"/>
                    </a:lnTo>
                    <a:lnTo>
                      <a:pt x="264" y="309"/>
                    </a:lnTo>
                    <a:lnTo>
                      <a:pt x="254" y="309"/>
                    </a:lnTo>
                    <a:lnTo>
                      <a:pt x="248" y="301"/>
                    </a:lnTo>
                    <a:lnTo>
                      <a:pt x="253" y="277"/>
                    </a:lnTo>
                    <a:lnTo>
                      <a:pt x="254" y="269"/>
                    </a:lnTo>
                    <a:lnTo>
                      <a:pt x="253" y="257"/>
                    </a:lnTo>
                    <a:lnTo>
                      <a:pt x="253" y="253"/>
                    </a:lnTo>
                    <a:lnTo>
                      <a:pt x="256" y="249"/>
                    </a:lnTo>
                    <a:lnTo>
                      <a:pt x="256" y="245"/>
                    </a:lnTo>
                    <a:lnTo>
                      <a:pt x="258" y="243"/>
                    </a:lnTo>
                    <a:lnTo>
                      <a:pt x="280" y="237"/>
                    </a:lnTo>
                    <a:lnTo>
                      <a:pt x="277" y="227"/>
                    </a:lnTo>
                    <a:lnTo>
                      <a:pt x="267" y="217"/>
                    </a:lnTo>
                    <a:lnTo>
                      <a:pt x="262" y="206"/>
                    </a:lnTo>
                    <a:lnTo>
                      <a:pt x="262" y="193"/>
                    </a:lnTo>
                    <a:lnTo>
                      <a:pt x="261" y="188"/>
                    </a:lnTo>
                    <a:lnTo>
                      <a:pt x="259" y="184"/>
                    </a:lnTo>
                    <a:lnTo>
                      <a:pt x="261" y="171"/>
                    </a:lnTo>
                    <a:lnTo>
                      <a:pt x="261" y="167"/>
                    </a:lnTo>
                    <a:lnTo>
                      <a:pt x="259" y="169"/>
                    </a:lnTo>
                    <a:lnTo>
                      <a:pt x="259" y="163"/>
                    </a:lnTo>
                    <a:lnTo>
                      <a:pt x="262" y="153"/>
                    </a:lnTo>
                    <a:lnTo>
                      <a:pt x="261" y="145"/>
                    </a:lnTo>
                    <a:lnTo>
                      <a:pt x="259" y="140"/>
                    </a:lnTo>
                    <a:lnTo>
                      <a:pt x="258" y="135"/>
                    </a:lnTo>
                    <a:lnTo>
                      <a:pt x="261" y="127"/>
                    </a:lnTo>
                    <a:lnTo>
                      <a:pt x="269" y="116"/>
                    </a:lnTo>
                    <a:lnTo>
                      <a:pt x="269" y="100"/>
                    </a:lnTo>
                    <a:lnTo>
                      <a:pt x="269" y="95"/>
                    </a:lnTo>
                    <a:lnTo>
                      <a:pt x="272" y="85"/>
                    </a:lnTo>
                    <a:lnTo>
                      <a:pt x="281" y="7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76" name="Freeform 83"/>
              <p:cNvSpPr/>
              <p:nvPr/>
            </p:nvSpPr>
            <p:spPr>
              <a:xfrm>
                <a:off x="4452840" y="3659040"/>
                <a:ext cx="390240" cy="355320"/>
              </a:xfrm>
              <a:custGeom>
                <a:avLst/>
                <a:gdLst>
                  <a:gd name="textAreaLeft" fmla="*/ 0 w 390240"/>
                  <a:gd name="textAreaRight" fmla="*/ 390600 w 390240"/>
                  <a:gd name="textAreaTop" fmla="*/ 0 h 355320"/>
                  <a:gd name="textAreaBottom" fmla="*/ 355680 h 355320"/>
                  <a:gd name="GluePoint1X" fmla="*/ 19 w 246"/>
                  <a:gd name="GluePoint1Y" fmla="*/ 122 h 224"/>
                  <a:gd name="GluePoint2X" fmla="*/ 16 w 246"/>
                  <a:gd name="GluePoint2Y" fmla="*/ 116 h 224"/>
                  <a:gd name="GluePoint3X" fmla="*/ 7 w 246"/>
                  <a:gd name="GluePoint3Y" fmla="*/ 111 h 224"/>
                  <a:gd name="GluePoint4X" fmla="*/ 0 w 246"/>
                  <a:gd name="GluePoint4Y" fmla="*/ 117 h 224"/>
                  <a:gd name="GluePoint5X" fmla="*/ 24 w 246"/>
                  <a:gd name="GluePoint5Y" fmla="*/ 174 h 224"/>
                  <a:gd name="GluePoint6X" fmla="*/ 21 w 246"/>
                  <a:gd name="GluePoint6Y" fmla="*/ 190 h 224"/>
                  <a:gd name="GluePoint7X" fmla="*/ 18 w 246"/>
                  <a:gd name="GluePoint7Y" fmla="*/ 193 h 224"/>
                  <a:gd name="GluePoint8X" fmla="*/ 19 w 246"/>
                  <a:gd name="GluePoint8Y" fmla="*/ 196 h 224"/>
                  <a:gd name="GluePoint9X" fmla="*/ 24 w 246"/>
                  <a:gd name="GluePoint9Y" fmla="*/ 212 h 224"/>
                  <a:gd name="GluePoint10X" fmla="*/ 26 w 246"/>
                  <a:gd name="GluePoint10Y" fmla="*/ 212 h 224"/>
                  <a:gd name="GluePoint11X" fmla="*/ 30 w 246"/>
                  <a:gd name="GluePoint11Y" fmla="*/ 217 h 224"/>
                  <a:gd name="GluePoint12X" fmla="*/ 37 w 246"/>
                  <a:gd name="GluePoint12Y" fmla="*/ 222 h 224"/>
                  <a:gd name="GluePoint13X" fmla="*/ 48 w 246"/>
                  <a:gd name="GluePoint13Y" fmla="*/ 224 h 224"/>
                  <a:gd name="GluePoint14X" fmla="*/ 73 w 246"/>
                  <a:gd name="GluePoint14Y" fmla="*/ 217 h 224"/>
                  <a:gd name="GluePoint15X" fmla="*/ 80 w 246"/>
                  <a:gd name="GluePoint15Y" fmla="*/ 212 h 224"/>
                  <a:gd name="GluePoint16X" fmla="*/ 92 w 246"/>
                  <a:gd name="GluePoint16Y" fmla="*/ 214 h 224"/>
                  <a:gd name="GluePoint17X" fmla="*/ 118 w 246"/>
                  <a:gd name="GluePoint17Y" fmla="*/ 216 h 224"/>
                  <a:gd name="GluePoint18X" fmla="*/ 131 w 246"/>
                  <a:gd name="GluePoint18Y" fmla="*/ 212 h 224"/>
                  <a:gd name="GluePoint19X" fmla="*/ 132 w 246"/>
                  <a:gd name="GluePoint19Y" fmla="*/ 207 h 224"/>
                  <a:gd name="GluePoint20X" fmla="*/ 153 w 246"/>
                  <a:gd name="GluePoint20Y" fmla="*/ 203 h 224"/>
                  <a:gd name="GluePoint21X" fmla="*/ 189 w 246"/>
                  <a:gd name="GluePoint21Y" fmla="*/ 169 h 224"/>
                  <a:gd name="GluePoint22X" fmla="*/ 221 w 246"/>
                  <a:gd name="GluePoint22Y" fmla="*/ 127 h 224"/>
                  <a:gd name="GluePoint23X" fmla="*/ 246 w 246"/>
                  <a:gd name="GluePoint23Y" fmla="*/ 84 h 224"/>
                  <a:gd name="GluePoint24X" fmla="*/ 234 w 246"/>
                  <a:gd name="GluePoint24Y" fmla="*/ 66 h 224"/>
                  <a:gd name="GluePoint25X" fmla="*/ 231 w 246"/>
                  <a:gd name="GluePoint25Y" fmla="*/ 10 h 224"/>
                  <a:gd name="GluePoint26X" fmla="*/ 219 w 246"/>
                  <a:gd name="GluePoint26Y" fmla="*/ 3 h 224"/>
                  <a:gd name="GluePoint27X" fmla="*/ 200 w 246"/>
                  <a:gd name="GluePoint27Y" fmla="*/ 0 h 224"/>
                  <a:gd name="GluePoint28X" fmla="*/ 180 w 246"/>
                  <a:gd name="GluePoint28Y" fmla="*/ 13 h 224"/>
                  <a:gd name="GluePoint29X" fmla="*/ 161 w 246"/>
                  <a:gd name="GluePoint29Y" fmla="*/ 31 h 224"/>
                  <a:gd name="GluePoint30X" fmla="*/ 143 w 246"/>
                  <a:gd name="GluePoint30Y" fmla="*/ 50 h 224"/>
                  <a:gd name="GluePoint31X" fmla="*/ 126 w 246"/>
                  <a:gd name="GluePoint31Y" fmla="*/ 64 h 224"/>
                  <a:gd name="GluePoint32X" fmla="*/ 105 w 246"/>
                  <a:gd name="GluePoint32Y" fmla="*/ 60 h 224"/>
                  <a:gd name="GluePoint33X" fmla="*/ 78 w 246"/>
                  <a:gd name="GluePoint33Y" fmla="*/ 84 h 224"/>
                  <a:gd name="GluePoint34X" fmla="*/ 64 w 246"/>
                  <a:gd name="GluePoint34Y" fmla="*/ 80 h 224"/>
                  <a:gd name="GluePoint35X" fmla="*/ 67 w 246"/>
                  <a:gd name="GluePoint35Y" fmla="*/ 63 h 224"/>
                  <a:gd name="GluePoint36X" fmla="*/ 54 w 246"/>
                  <a:gd name="GluePoint36Y" fmla="*/ 66 h 224"/>
                  <a:gd name="GluePoint37X" fmla="*/ 51 w 246"/>
                  <a:gd name="GluePoint37Y" fmla="*/ 114 h 2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46" h="224">
                    <a:moveTo>
                      <a:pt x="38" y="122"/>
                    </a:moveTo>
                    <a:lnTo>
                      <a:pt x="19" y="122"/>
                    </a:lnTo>
                    <a:lnTo>
                      <a:pt x="16" y="119"/>
                    </a:lnTo>
                    <a:lnTo>
                      <a:pt x="16" y="116"/>
                    </a:lnTo>
                    <a:lnTo>
                      <a:pt x="10" y="111"/>
                    </a:lnTo>
                    <a:lnTo>
                      <a:pt x="7" y="111"/>
                    </a:lnTo>
                    <a:lnTo>
                      <a:pt x="3" y="116"/>
                    </a:lnTo>
                    <a:lnTo>
                      <a:pt x="0" y="117"/>
                    </a:lnTo>
                    <a:lnTo>
                      <a:pt x="13" y="153"/>
                    </a:lnTo>
                    <a:lnTo>
                      <a:pt x="24" y="174"/>
                    </a:lnTo>
                    <a:lnTo>
                      <a:pt x="24" y="185"/>
                    </a:lnTo>
                    <a:lnTo>
                      <a:pt x="21" y="190"/>
                    </a:lnTo>
                    <a:lnTo>
                      <a:pt x="18" y="188"/>
                    </a:lnTo>
                    <a:lnTo>
                      <a:pt x="18" y="193"/>
                    </a:lnTo>
                    <a:lnTo>
                      <a:pt x="19" y="195"/>
                    </a:lnTo>
                    <a:lnTo>
                      <a:pt x="19" y="196"/>
                    </a:lnTo>
                    <a:lnTo>
                      <a:pt x="26" y="206"/>
                    </a:lnTo>
                    <a:lnTo>
                      <a:pt x="24" y="212"/>
                    </a:lnTo>
                    <a:lnTo>
                      <a:pt x="26" y="219"/>
                    </a:lnTo>
                    <a:lnTo>
                      <a:pt x="26" y="212"/>
                    </a:lnTo>
                    <a:lnTo>
                      <a:pt x="30" y="212"/>
                    </a:lnTo>
                    <a:lnTo>
                      <a:pt x="30" y="217"/>
                    </a:lnTo>
                    <a:lnTo>
                      <a:pt x="37" y="219"/>
                    </a:lnTo>
                    <a:lnTo>
                      <a:pt x="37" y="222"/>
                    </a:lnTo>
                    <a:lnTo>
                      <a:pt x="40" y="224"/>
                    </a:lnTo>
                    <a:lnTo>
                      <a:pt x="48" y="224"/>
                    </a:lnTo>
                    <a:lnTo>
                      <a:pt x="53" y="220"/>
                    </a:lnTo>
                    <a:lnTo>
                      <a:pt x="73" y="217"/>
                    </a:lnTo>
                    <a:lnTo>
                      <a:pt x="75" y="216"/>
                    </a:lnTo>
                    <a:lnTo>
                      <a:pt x="80" y="212"/>
                    </a:lnTo>
                    <a:lnTo>
                      <a:pt x="84" y="212"/>
                    </a:lnTo>
                    <a:lnTo>
                      <a:pt x="92" y="214"/>
                    </a:lnTo>
                    <a:lnTo>
                      <a:pt x="100" y="211"/>
                    </a:lnTo>
                    <a:lnTo>
                      <a:pt x="118" y="216"/>
                    </a:lnTo>
                    <a:lnTo>
                      <a:pt x="119" y="211"/>
                    </a:lnTo>
                    <a:lnTo>
                      <a:pt x="131" y="212"/>
                    </a:lnTo>
                    <a:lnTo>
                      <a:pt x="131" y="209"/>
                    </a:lnTo>
                    <a:lnTo>
                      <a:pt x="132" y="207"/>
                    </a:lnTo>
                    <a:lnTo>
                      <a:pt x="146" y="206"/>
                    </a:lnTo>
                    <a:lnTo>
                      <a:pt x="153" y="203"/>
                    </a:lnTo>
                    <a:lnTo>
                      <a:pt x="175" y="187"/>
                    </a:lnTo>
                    <a:lnTo>
                      <a:pt x="189" y="169"/>
                    </a:lnTo>
                    <a:lnTo>
                      <a:pt x="199" y="161"/>
                    </a:lnTo>
                    <a:lnTo>
                      <a:pt x="221" y="127"/>
                    </a:lnTo>
                    <a:lnTo>
                      <a:pt x="237" y="113"/>
                    </a:lnTo>
                    <a:lnTo>
                      <a:pt x="246" y="84"/>
                    </a:lnTo>
                    <a:lnTo>
                      <a:pt x="234" y="82"/>
                    </a:lnTo>
                    <a:lnTo>
                      <a:pt x="234" y="66"/>
                    </a:lnTo>
                    <a:lnTo>
                      <a:pt x="235" y="39"/>
                    </a:lnTo>
                    <a:lnTo>
                      <a:pt x="231" y="10"/>
                    </a:lnTo>
                    <a:lnTo>
                      <a:pt x="226" y="5"/>
                    </a:lnTo>
                    <a:lnTo>
                      <a:pt x="219" y="3"/>
                    </a:lnTo>
                    <a:lnTo>
                      <a:pt x="210" y="3"/>
                    </a:lnTo>
                    <a:lnTo>
                      <a:pt x="200" y="0"/>
                    </a:lnTo>
                    <a:lnTo>
                      <a:pt x="197" y="2"/>
                    </a:lnTo>
                    <a:lnTo>
                      <a:pt x="180" y="13"/>
                    </a:lnTo>
                    <a:lnTo>
                      <a:pt x="170" y="21"/>
                    </a:lnTo>
                    <a:lnTo>
                      <a:pt x="161" y="31"/>
                    </a:lnTo>
                    <a:lnTo>
                      <a:pt x="156" y="39"/>
                    </a:lnTo>
                    <a:lnTo>
                      <a:pt x="143" y="50"/>
                    </a:lnTo>
                    <a:lnTo>
                      <a:pt x="138" y="61"/>
                    </a:lnTo>
                    <a:lnTo>
                      <a:pt x="126" y="64"/>
                    </a:lnTo>
                    <a:lnTo>
                      <a:pt x="113" y="60"/>
                    </a:lnTo>
                    <a:lnTo>
                      <a:pt x="105" y="60"/>
                    </a:lnTo>
                    <a:lnTo>
                      <a:pt x="86" y="82"/>
                    </a:lnTo>
                    <a:lnTo>
                      <a:pt x="78" y="84"/>
                    </a:lnTo>
                    <a:lnTo>
                      <a:pt x="65" y="82"/>
                    </a:lnTo>
                    <a:lnTo>
                      <a:pt x="64" y="80"/>
                    </a:lnTo>
                    <a:lnTo>
                      <a:pt x="69" y="69"/>
                    </a:lnTo>
                    <a:lnTo>
                      <a:pt x="67" y="63"/>
                    </a:lnTo>
                    <a:lnTo>
                      <a:pt x="54" y="48"/>
                    </a:lnTo>
                    <a:lnTo>
                      <a:pt x="54" y="66"/>
                    </a:lnTo>
                    <a:lnTo>
                      <a:pt x="53" y="87"/>
                    </a:lnTo>
                    <a:lnTo>
                      <a:pt x="51" y="114"/>
                    </a:lnTo>
                    <a:lnTo>
                      <a:pt x="38" y="12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77" name="Freeform 84"/>
              <p:cNvSpPr/>
              <p:nvPr/>
            </p:nvSpPr>
            <p:spPr>
              <a:xfrm>
                <a:off x="2425680" y="3651120"/>
                <a:ext cx="372600" cy="8442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844200"/>
                  <a:gd name="textAreaBottom" fmla="*/ 844560 h 844200"/>
                  <a:gd name="GluePoint1X" fmla="*/ 89 w 235"/>
                  <a:gd name="GluePoint1Y" fmla="*/ 528 h 532"/>
                  <a:gd name="GluePoint2X" fmla="*/ 69 w 235"/>
                  <a:gd name="GluePoint2Y" fmla="*/ 505 h 532"/>
                  <a:gd name="GluePoint3X" fmla="*/ 58 w 235"/>
                  <a:gd name="GluePoint3Y" fmla="*/ 487 h 532"/>
                  <a:gd name="GluePoint4X" fmla="*/ 56 w 235"/>
                  <a:gd name="GluePoint4Y" fmla="*/ 455 h 532"/>
                  <a:gd name="GluePoint5X" fmla="*/ 53 w 235"/>
                  <a:gd name="GluePoint5Y" fmla="*/ 417 h 532"/>
                  <a:gd name="GluePoint6X" fmla="*/ 43 w 235"/>
                  <a:gd name="GluePoint6Y" fmla="*/ 404 h 532"/>
                  <a:gd name="GluePoint7X" fmla="*/ 48 w 235"/>
                  <a:gd name="GluePoint7Y" fmla="*/ 399 h 532"/>
                  <a:gd name="GluePoint8X" fmla="*/ 37 w 235"/>
                  <a:gd name="GluePoint8Y" fmla="*/ 385 h 532"/>
                  <a:gd name="GluePoint9X" fmla="*/ 29 w 235"/>
                  <a:gd name="GluePoint9Y" fmla="*/ 365 h 532"/>
                  <a:gd name="GluePoint10X" fmla="*/ 24 w 235"/>
                  <a:gd name="GluePoint10Y" fmla="*/ 344 h 532"/>
                  <a:gd name="GluePoint11X" fmla="*/ 23 w 235"/>
                  <a:gd name="GluePoint11Y" fmla="*/ 296 h 532"/>
                  <a:gd name="GluePoint12X" fmla="*/ 13 w 235"/>
                  <a:gd name="GluePoint12Y" fmla="*/ 261 h 532"/>
                  <a:gd name="GluePoint13X" fmla="*/ 18 w 235"/>
                  <a:gd name="GluePoint13Y" fmla="*/ 235 h 532"/>
                  <a:gd name="GluePoint14X" fmla="*/ 16 w 235"/>
                  <a:gd name="GluePoint14Y" fmla="*/ 204 h 532"/>
                  <a:gd name="GluePoint15X" fmla="*/ 5 w 235"/>
                  <a:gd name="GluePoint15Y" fmla="*/ 187 h 532"/>
                  <a:gd name="GluePoint16X" fmla="*/ 0 w 235"/>
                  <a:gd name="GluePoint16Y" fmla="*/ 167 h 532"/>
                  <a:gd name="GluePoint17X" fmla="*/ 5 w 235"/>
                  <a:gd name="GluePoint17Y" fmla="*/ 113 h 532"/>
                  <a:gd name="GluePoint18X" fmla="*/ 19 w 235"/>
                  <a:gd name="GluePoint18Y" fmla="*/ 90 h 532"/>
                  <a:gd name="GluePoint19X" fmla="*/ 13 w 235"/>
                  <a:gd name="GluePoint19Y" fmla="*/ 58 h 532"/>
                  <a:gd name="GluePoint20X" fmla="*/ 29 w 235"/>
                  <a:gd name="GluePoint20Y" fmla="*/ 26 h 532"/>
                  <a:gd name="GluePoint21X" fmla="*/ 46 w 235"/>
                  <a:gd name="GluePoint21Y" fmla="*/ 7 h 532"/>
                  <a:gd name="GluePoint22X" fmla="*/ 72 w 235"/>
                  <a:gd name="GluePoint22Y" fmla="*/ 5 h 532"/>
                  <a:gd name="GluePoint23X" fmla="*/ 99 w 235"/>
                  <a:gd name="GluePoint23Y" fmla="*/ 11 h 532"/>
                  <a:gd name="GluePoint24X" fmla="*/ 124 w 235"/>
                  <a:gd name="GluePoint24Y" fmla="*/ 39 h 532"/>
                  <a:gd name="GluePoint25X" fmla="*/ 172 w 235"/>
                  <a:gd name="GluePoint25Y" fmla="*/ 63 h 532"/>
                  <a:gd name="GluePoint26X" fmla="*/ 167 w 235"/>
                  <a:gd name="GluePoint26Y" fmla="*/ 90 h 532"/>
                  <a:gd name="GluePoint27X" fmla="*/ 191 w 235"/>
                  <a:gd name="GluePoint27Y" fmla="*/ 102 h 532"/>
                  <a:gd name="GluePoint28X" fmla="*/ 223 w 235"/>
                  <a:gd name="GluePoint28Y" fmla="*/ 68 h 532"/>
                  <a:gd name="GluePoint29X" fmla="*/ 235 w 235"/>
                  <a:gd name="GluePoint29Y" fmla="*/ 81 h 532"/>
                  <a:gd name="GluePoint30X" fmla="*/ 223 w 235"/>
                  <a:gd name="GluePoint30Y" fmla="*/ 102 h 532"/>
                  <a:gd name="GluePoint31X" fmla="*/ 186 w 235"/>
                  <a:gd name="GluePoint31Y" fmla="*/ 150 h 532"/>
                  <a:gd name="GluePoint32X" fmla="*/ 185 w 235"/>
                  <a:gd name="GluePoint32Y" fmla="*/ 180 h 532"/>
                  <a:gd name="GluePoint33X" fmla="*/ 186 w 235"/>
                  <a:gd name="GluePoint33Y" fmla="*/ 216 h 532"/>
                  <a:gd name="GluePoint34X" fmla="*/ 199 w 235"/>
                  <a:gd name="GluePoint34Y" fmla="*/ 232 h 532"/>
                  <a:gd name="GluePoint35X" fmla="*/ 212 w 235"/>
                  <a:gd name="GluePoint35Y" fmla="*/ 256 h 532"/>
                  <a:gd name="GluePoint36X" fmla="*/ 220 w 235"/>
                  <a:gd name="GluePoint36Y" fmla="*/ 270 h 532"/>
                  <a:gd name="GluePoint37X" fmla="*/ 207 w 235"/>
                  <a:gd name="GluePoint37Y" fmla="*/ 293 h 532"/>
                  <a:gd name="GluePoint38X" fmla="*/ 153 w 235"/>
                  <a:gd name="GluePoint38Y" fmla="*/ 303 h 532"/>
                  <a:gd name="GluePoint39X" fmla="*/ 154 w 235"/>
                  <a:gd name="GluePoint39Y" fmla="*/ 312 h 532"/>
                  <a:gd name="GluePoint40X" fmla="*/ 153 w 235"/>
                  <a:gd name="GluePoint40Y" fmla="*/ 322 h 532"/>
                  <a:gd name="GluePoint41X" fmla="*/ 151 w 235"/>
                  <a:gd name="GluePoint41Y" fmla="*/ 340 h 532"/>
                  <a:gd name="GluePoint42X" fmla="*/ 123 w 235"/>
                  <a:gd name="GluePoint42Y" fmla="*/ 336 h 532"/>
                  <a:gd name="GluePoint43X" fmla="*/ 126 w 235"/>
                  <a:gd name="GluePoint43Y" fmla="*/ 357 h 532"/>
                  <a:gd name="GluePoint44X" fmla="*/ 135 w 235"/>
                  <a:gd name="GluePoint44Y" fmla="*/ 364 h 532"/>
                  <a:gd name="GluePoint45X" fmla="*/ 143 w 235"/>
                  <a:gd name="GluePoint45Y" fmla="*/ 357 h 532"/>
                  <a:gd name="GluePoint46X" fmla="*/ 146 w 235"/>
                  <a:gd name="GluePoint46Y" fmla="*/ 370 h 532"/>
                  <a:gd name="GluePoint47X" fmla="*/ 134 w 235"/>
                  <a:gd name="GluePoint47Y" fmla="*/ 365 h 532"/>
                  <a:gd name="GluePoint48X" fmla="*/ 140 w 235"/>
                  <a:gd name="GluePoint48Y" fmla="*/ 373 h 532"/>
                  <a:gd name="GluePoint49X" fmla="*/ 131 w 235"/>
                  <a:gd name="GluePoint49Y" fmla="*/ 385 h 532"/>
                  <a:gd name="GluePoint50X" fmla="*/ 134 w 235"/>
                  <a:gd name="GluePoint50Y" fmla="*/ 409 h 532"/>
                  <a:gd name="GluePoint51X" fmla="*/ 116 w 235"/>
                  <a:gd name="GluePoint51Y" fmla="*/ 413 h 532"/>
                  <a:gd name="GluePoint52X" fmla="*/ 118 w 235"/>
                  <a:gd name="GluePoint52Y" fmla="*/ 436 h 532"/>
                  <a:gd name="GluePoint53X" fmla="*/ 143 w 235"/>
                  <a:gd name="GluePoint53Y" fmla="*/ 446 h 532"/>
                  <a:gd name="GluePoint54X" fmla="*/ 146 w 235"/>
                  <a:gd name="GluePoint54Y" fmla="*/ 460 h 532"/>
                  <a:gd name="GluePoint55X" fmla="*/ 143 w 235"/>
                  <a:gd name="GluePoint55Y" fmla="*/ 463 h 532"/>
                  <a:gd name="GluePoint56X" fmla="*/ 129 w 235"/>
                  <a:gd name="GluePoint56Y" fmla="*/ 484 h 532"/>
                  <a:gd name="GluePoint57X" fmla="*/ 126 w 235"/>
                  <a:gd name="GluePoint57Y" fmla="*/ 496 h 532"/>
                  <a:gd name="GluePoint58X" fmla="*/ 124 w 235"/>
                  <a:gd name="GluePoint58Y" fmla="*/ 497 h 532"/>
                  <a:gd name="GluePoint59X" fmla="*/ 119 w 235"/>
                  <a:gd name="GluePoint59Y" fmla="*/ 512 h 532"/>
                  <a:gd name="GluePoint60X" fmla="*/ 127 w 235"/>
                  <a:gd name="GluePoint60Y" fmla="*/ 523 h 5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35" h="532">
                    <a:moveTo>
                      <a:pt x="140" y="532"/>
                    </a:moveTo>
                    <a:lnTo>
                      <a:pt x="119" y="529"/>
                    </a:lnTo>
                    <a:lnTo>
                      <a:pt x="89" y="528"/>
                    </a:lnTo>
                    <a:lnTo>
                      <a:pt x="85" y="523"/>
                    </a:lnTo>
                    <a:lnTo>
                      <a:pt x="77" y="505"/>
                    </a:lnTo>
                    <a:lnTo>
                      <a:pt x="69" y="505"/>
                    </a:lnTo>
                    <a:lnTo>
                      <a:pt x="65" y="508"/>
                    </a:lnTo>
                    <a:lnTo>
                      <a:pt x="59" y="497"/>
                    </a:lnTo>
                    <a:lnTo>
                      <a:pt x="58" y="487"/>
                    </a:lnTo>
                    <a:lnTo>
                      <a:pt x="61" y="475"/>
                    </a:lnTo>
                    <a:lnTo>
                      <a:pt x="61" y="467"/>
                    </a:lnTo>
                    <a:lnTo>
                      <a:pt x="56" y="455"/>
                    </a:lnTo>
                    <a:lnTo>
                      <a:pt x="59" y="446"/>
                    </a:lnTo>
                    <a:lnTo>
                      <a:pt x="59" y="436"/>
                    </a:lnTo>
                    <a:lnTo>
                      <a:pt x="53" y="417"/>
                    </a:lnTo>
                    <a:lnTo>
                      <a:pt x="53" y="410"/>
                    </a:lnTo>
                    <a:lnTo>
                      <a:pt x="45" y="407"/>
                    </a:lnTo>
                    <a:lnTo>
                      <a:pt x="43" y="404"/>
                    </a:lnTo>
                    <a:lnTo>
                      <a:pt x="53" y="404"/>
                    </a:lnTo>
                    <a:lnTo>
                      <a:pt x="51" y="402"/>
                    </a:lnTo>
                    <a:lnTo>
                      <a:pt x="48" y="399"/>
                    </a:lnTo>
                    <a:lnTo>
                      <a:pt x="43" y="397"/>
                    </a:lnTo>
                    <a:lnTo>
                      <a:pt x="42" y="389"/>
                    </a:lnTo>
                    <a:lnTo>
                      <a:pt x="37" y="385"/>
                    </a:lnTo>
                    <a:lnTo>
                      <a:pt x="34" y="375"/>
                    </a:lnTo>
                    <a:lnTo>
                      <a:pt x="32" y="373"/>
                    </a:lnTo>
                    <a:lnTo>
                      <a:pt x="29" y="365"/>
                    </a:lnTo>
                    <a:lnTo>
                      <a:pt x="31" y="354"/>
                    </a:lnTo>
                    <a:lnTo>
                      <a:pt x="29" y="351"/>
                    </a:lnTo>
                    <a:lnTo>
                      <a:pt x="24" y="344"/>
                    </a:lnTo>
                    <a:lnTo>
                      <a:pt x="21" y="322"/>
                    </a:lnTo>
                    <a:lnTo>
                      <a:pt x="19" y="304"/>
                    </a:lnTo>
                    <a:lnTo>
                      <a:pt x="23" y="296"/>
                    </a:lnTo>
                    <a:lnTo>
                      <a:pt x="18" y="283"/>
                    </a:lnTo>
                    <a:lnTo>
                      <a:pt x="13" y="264"/>
                    </a:lnTo>
                    <a:lnTo>
                      <a:pt x="13" y="261"/>
                    </a:lnTo>
                    <a:lnTo>
                      <a:pt x="19" y="253"/>
                    </a:lnTo>
                    <a:lnTo>
                      <a:pt x="15" y="238"/>
                    </a:lnTo>
                    <a:lnTo>
                      <a:pt x="18" y="235"/>
                    </a:lnTo>
                    <a:lnTo>
                      <a:pt x="18" y="227"/>
                    </a:lnTo>
                    <a:lnTo>
                      <a:pt x="21" y="219"/>
                    </a:lnTo>
                    <a:lnTo>
                      <a:pt x="16" y="204"/>
                    </a:lnTo>
                    <a:lnTo>
                      <a:pt x="13" y="201"/>
                    </a:lnTo>
                    <a:lnTo>
                      <a:pt x="11" y="195"/>
                    </a:lnTo>
                    <a:lnTo>
                      <a:pt x="5" y="187"/>
                    </a:lnTo>
                    <a:lnTo>
                      <a:pt x="4" y="179"/>
                    </a:lnTo>
                    <a:lnTo>
                      <a:pt x="2" y="175"/>
                    </a:lnTo>
                    <a:lnTo>
                      <a:pt x="0" y="167"/>
                    </a:lnTo>
                    <a:lnTo>
                      <a:pt x="5" y="150"/>
                    </a:lnTo>
                    <a:lnTo>
                      <a:pt x="2" y="134"/>
                    </a:lnTo>
                    <a:lnTo>
                      <a:pt x="5" y="113"/>
                    </a:lnTo>
                    <a:lnTo>
                      <a:pt x="10" y="105"/>
                    </a:lnTo>
                    <a:lnTo>
                      <a:pt x="11" y="97"/>
                    </a:lnTo>
                    <a:lnTo>
                      <a:pt x="19" y="90"/>
                    </a:lnTo>
                    <a:lnTo>
                      <a:pt x="11" y="66"/>
                    </a:lnTo>
                    <a:lnTo>
                      <a:pt x="11" y="61"/>
                    </a:lnTo>
                    <a:lnTo>
                      <a:pt x="13" y="58"/>
                    </a:lnTo>
                    <a:lnTo>
                      <a:pt x="11" y="48"/>
                    </a:lnTo>
                    <a:lnTo>
                      <a:pt x="29" y="40"/>
                    </a:lnTo>
                    <a:lnTo>
                      <a:pt x="29" y="26"/>
                    </a:lnTo>
                    <a:lnTo>
                      <a:pt x="27" y="19"/>
                    </a:lnTo>
                    <a:lnTo>
                      <a:pt x="40" y="0"/>
                    </a:lnTo>
                    <a:lnTo>
                      <a:pt x="46" y="7"/>
                    </a:lnTo>
                    <a:lnTo>
                      <a:pt x="62" y="8"/>
                    </a:lnTo>
                    <a:lnTo>
                      <a:pt x="69" y="16"/>
                    </a:lnTo>
                    <a:lnTo>
                      <a:pt x="72" y="5"/>
                    </a:lnTo>
                    <a:lnTo>
                      <a:pt x="86" y="7"/>
                    </a:lnTo>
                    <a:lnTo>
                      <a:pt x="94" y="10"/>
                    </a:lnTo>
                    <a:lnTo>
                      <a:pt x="99" y="11"/>
                    </a:lnTo>
                    <a:lnTo>
                      <a:pt x="108" y="24"/>
                    </a:lnTo>
                    <a:lnTo>
                      <a:pt x="119" y="34"/>
                    </a:lnTo>
                    <a:lnTo>
                      <a:pt x="124" y="39"/>
                    </a:lnTo>
                    <a:lnTo>
                      <a:pt x="142" y="44"/>
                    </a:lnTo>
                    <a:lnTo>
                      <a:pt x="161" y="53"/>
                    </a:lnTo>
                    <a:lnTo>
                      <a:pt x="172" y="63"/>
                    </a:lnTo>
                    <a:lnTo>
                      <a:pt x="173" y="69"/>
                    </a:lnTo>
                    <a:lnTo>
                      <a:pt x="167" y="87"/>
                    </a:lnTo>
                    <a:lnTo>
                      <a:pt x="167" y="90"/>
                    </a:lnTo>
                    <a:lnTo>
                      <a:pt x="167" y="95"/>
                    </a:lnTo>
                    <a:lnTo>
                      <a:pt x="181" y="97"/>
                    </a:lnTo>
                    <a:lnTo>
                      <a:pt x="191" y="102"/>
                    </a:lnTo>
                    <a:lnTo>
                      <a:pt x="208" y="98"/>
                    </a:lnTo>
                    <a:lnTo>
                      <a:pt x="221" y="84"/>
                    </a:lnTo>
                    <a:lnTo>
                      <a:pt x="223" y="68"/>
                    </a:lnTo>
                    <a:lnTo>
                      <a:pt x="229" y="66"/>
                    </a:lnTo>
                    <a:lnTo>
                      <a:pt x="231" y="69"/>
                    </a:lnTo>
                    <a:lnTo>
                      <a:pt x="235" y="81"/>
                    </a:lnTo>
                    <a:lnTo>
                      <a:pt x="235" y="93"/>
                    </a:lnTo>
                    <a:lnTo>
                      <a:pt x="231" y="100"/>
                    </a:lnTo>
                    <a:lnTo>
                      <a:pt x="223" y="102"/>
                    </a:lnTo>
                    <a:lnTo>
                      <a:pt x="208" y="119"/>
                    </a:lnTo>
                    <a:lnTo>
                      <a:pt x="197" y="137"/>
                    </a:lnTo>
                    <a:lnTo>
                      <a:pt x="186" y="150"/>
                    </a:lnTo>
                    <a:lnTo>
                      <a:pt x="183" y="155"/>
                    </a:lnTo>
                    <a:lnTo>
                      <a:pt x="186" y="171"/>
                    </a:lnTo>
                    <a:lnTo>
                      <a:pt x="185" y="180"/>
                    </a:lnTo>
                    <a:lnTo>
                      <a:pt x="186" y="196"/>
                    </a:lnTo>
                    <a:lnTo>
                      <a:pt x="185" y="204"/>
                    </a:lnTo>
                    <a:lnTo>
                      <a:pt x="186" y="216"/>
                    </a:lnTo>
                    <a:lnTo>
                      <a:pt x="186" y="221"/>
                    </a:lnTo>
                    <a:lnTo>
                      <a:pt x="188" y="227"/>
                    </a:lnTo>
                    <a:lnTo>
                      <a:pt x="199" y="232"/>
                    </a:lnTo>
                    <a:lnTo>
                      <a:pt x="208" y="240"/>
                    </a:lnTo>
                    <a:lnTo>
                      <a:pt x="207" y="248"/>
                    </a:lnTo>
                    <a:lnTo>
                      <a:pt x="212" y="256"/>
                    </a:lnTo>
                    <a:lnTo>
                      <a:pt x="218" y="256"/>
                    </a:lnTo>
                    <a:lnTo>
                      <a:pt x="221" y="267"/>
                    </a:lnTo>
                    <a:lnTo>
                      <a:pt x="220" y="270"/>
                    </a:lnTo>
                    <a:lnTo>
                      <a:pt x="213" y="283"/>
                    </a:lnTo>
                    <a:lnTo>
                      <a:pt x="213" y="290"/>
                    </a:lnTo>
                    <a:lnTo>
                      <a:pt x="207" y="293"/>
                    </a:lnTo>
                    <a:lnTo>
                      <a:pt x="189" y="299"/>
                    </a:lnTo>
                    <a:lnTo>
                      <a:pt x="167" y="303"/>
                    </a:lnTo>
                    <a:lnTo>
                      <a:pt x="153" y="303"/>
                    </a:lnTo>
                    <a:lnTo>
                      <a:pt x="148" y="299"/>
                    </a:lnTo>
                    <a:lnTo>
                      <a:pt x="150" y="307"/>
                    </a:lnTo>
                    <a:lnTo>
                      <a:pt x="154" y="312"/>
                    </a:lnTo>
                    <a:lnTo>
                      <a:pt x="154" y="317"/>
                    </a:lnTo>
                    <a:lnTo>
                      <a:pt x="156" y="319"/>
                    </a:lnTo>
                    <a:lnTo>
                      <a:pt x="153" y="322"/>
                    </a:lnTo>
                    <a:lnTo>
                      <a:pt x="158" y="335"/>
                    </a:lnTo>
                    <a:lnTo>
                      <a:pt x="156" y="338"/>
                    </a:lnTo>
                    <a:lnTo>
                      <a:pt x="151" y="340"/>
                    </a:lnTo>
                    <a:lnTo>
                      <a:pt x="148" y="341"/>
                    </a:lnTo>
                    <a:lnTo>
                      <a:pt x="139" y="341"/>
                    </a:lnTo>
                    <a:lnTo>
                      <a:pt x="123" y="336"/>
                    </a:lnTo>
                    <a:lnTo>
                      <a:pt x="119" y="333"/>
                    </a:lnTo>
                    <a:lnTo>
                      <a:pt x="118" y="336"/>
                    </a:lnTo>
                    <a:lnTo>
                      <a:pt x="126" y="357"/>
                    </a:lnTo>
                    <a:lnTo>
                      <a:pt x="134" y="360"/>
                    </a:lnTo>
                    <a:lnTo>
                      <a:pt x="132" y="362"/>
                    </a:lnTo>
                    <a:lnTo>
                      <a:pt x="135" y="364"/>
                    </a:lnTo>
                    <a:lnTo>
                      <a:pt x="140" y="362"/>
                    </a:lnTo>
                    <a:lnTo>
                      <a:pt x="135" y="359"/>
                    </a:lnTo>
                    <a:lnTo>
                      <a:pt x="143" y="357"/>
                    </a:lnTo>
                    <a:lnTo>
                      <a:pt x="145" y="360"/>
                    </a:lnTo>
                    <a:lnTo>
                      <a:pt x="148" y="367"/>
                    </a:lnTo>
                    <a:lnTo>
                      <a:pt x="146" y="370"/>
                    </a:lnTo>
                    <a:lnTo>
                      <a:pt x="140" y="370"/>
                    </a:lnTo>
                    <a:lnTo>
                      <a:pt x="139" y="367"/>
                    </a:lnTo>
                    <a:lnTo>
                      <a:pt x="134" y="365"/>
                    </a:lnTo>
                    <a:lnTo>
                      <a:pt x="129" y="368"/>
                    </a:lnTo>
                    <a:lnTo>
                      <a:pt x="129" y="370"/>
                    </a:lnTo>
                    <a:lnTo>
                      <a:pt x="140" y="373"/>
                    </a:lnTo>
                    <a:lnTo>
                      <a:pt x="134" y="378"/>
                    </a:lnTo>
                    <a:lnTo>
                      <a:pt x="132" y="380"/>
                    </a:lnTo>
                    <a:lnTo>
                      <a:pt x="131" y="385"/>
                    </a:lnTo>
                    <a:lnTo>
                      <a:pt x="135" y="397"/>
                    </a:lnTo>
                    <a:lnTo>
                      <a:pt x="131" y="404"/>
                    </a:lnTo>
                    <a:lnTo>
                      <a:pt x="134" y="409"/>
                    </a:lnTo>
                    <a:lnTo>
                      <a:pt x="126" y="409"/>
                    </a:lnTo>
                    <a:lnTo>
                      <a:pt x="123" y="412"/>
                    </a:lnTo>
                    <a:lnTo>
                      <a:pt x="116" y="413"/>
                    </a:lnTo>
                    <a:lnTo>
                      <a:pt x="112" y="425"/>
                    </a:lnTo>
                    <a:lnTo>
                      <a:pt x="112" y="430"/>
                    </a:lnTo>
                    <a:lnTo>
                      <a:pt x="118" y="436"/>
                    </a:lnTo>
                    <a:lnTo>
                      <a:pt x="129" y="442"/>
                    </a:lnTo>
                    <a:lnTo>
                      <a:pt x="142" y="444"/>
                    </a:lnTo>
                    <a:lnTo>
                      <a:pt x="143" y="446"/>
                    </a:lnTo>
                    <a:lnTo>
                      <a:pt x="146" y="452"/>
                    </a:lnTo>
                    <a:lnTo>
                      <a:pt x="145" y="455"/>
                    </a:lnTo>
                    <a:lnTo>
                      <a:pt x="146" y="460"/>
                    </a:lnTo>
                    <a:lnTo>
                      <a:pt x="145" y="460"/>
                    </a:lnTo>
                    <a:lnTo>
                      <a:pt x="146" y="462"/>
                    </a:lnTo>
                    <a:lnTo>
                      <a:pt x="143" y="463"/>
                    </a:lnTo>
                    <a:lnTo>
                      <a:pt x="129" y="478"/>
                    </a:lnTo>
                    <a:lnTo>
                      <a:pt x="129" y="481"/>
                    </a:lnTo>
                    <a:lnTo>
                      <a:pt x="129" y="484"/>
                    </a:lnTo>
                    <a:lnTo>
                      <a:pt x="131" y="483"/>
                    </a:lnTo>
                    <a:lnTo>
                      <a:pt x="131" y="492"/>
                    </a:lnTo>
                    <a:lnTo>
                      <a:pt x="126" y="496"/>
                    </a:lnTo>
                    <a:lnTo>
                      <a:pt x="119" y="491"/>
                    </a:lnTo>
                    <a:lnTo>
                      <a:pt x="121" y="494"/>
                    </a:lnTo>
                    <a:lnTo>
                      <a:pt x="124" y="497"/>
                    </a:lnTo>
                    <a:lnTo>
                      <a:pt x="118" y="502"/>
                    </a:lnTo>
                    <a:lnTo>
                      <a:pt x="118" y="512"/>
                    </a:lnTo>
                    <a:lnTo>
                      <a:pt x="119" y="512"/>
                    </a:lnTo>
                    <a:lnTo>
                      <a:pt x="126" y="520"/>
                    </a:lnTo>
                    <a:lnTo>
                      <a:pt x="121" y="521"/>
                    </a:lnTo>
                    <a:lnTo>
                      <a:pt x="127" y="523"/>
                    </a:lnTo>
                    <a:lnTo>
                      <a:pt x="140" y="53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78" name="Freeform 85"/>
              <p:cNvSpPr/>
              <p:nvPr/>
            </p:nvSpPr>
            <p:spPr>
              <a:xfrm>
                <a:off x="1843200" y="254304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53 w 61"/>
                  <a:gd name="GluePoint1Y" fmla="*/ 0 h 74"/>
                  <a:gd name="GluePoint2X" fmla="*/ 42 w 61"/>
                  <a:gd name="GluePoint2Y" fmla="*/ 0 h 74"/>
                  <a:gd name="GluePoint3X" fmla="*/ 26 w 61"/>
                  <a:gd name="GluePoint3Y" fmla="*/ 2 h 74"/>
                  <a:gd name="GluePoint4X" fmla="*/ 26 w 61"/>
                  <a:gd name="GluePoint4Y" fmla="*/ 10 h 74"/>
                  <a:gd name="GluePoint5X" fmla="*/ 16 w 61"/>
                  <a:gd name="GluePoint5Y" fmla="*/ 10 h 74"/>
                  <a:gd name="GluePoint6X" fmla="*/ 26 w 61"/>
                  <a:gd name="GluePoint6Y" fmla="*/ 20 h 74"/>
                  <a:gd name="GluePoint7X" fmla="*/ 29 w 61"/>
                  <a:gd name="GluePoint7Y" fmla="*/ 28 h 74"/>
                  <a:gd name="GluePoint8X" fmla="*/ 29 w 61"/>
                  <a:gd name="GluePoint8Y" fmla="*/ 31 h 74"/>
                  <a:gd name="GluePoint9X" fmla="*/ 13 w 61"/>
                  <a:gd name="GluePoint9Y" fmla="*/ 32 h 74"/>
                  <a:gd name="GluePoint10X" fmla="*/ 2 w 61"/>
                  <a:gd name="GluePoint10Y" fmla="*/ 50 h 74"/>
                  <a:gd name="GluePoint11X" fmla="*/ 2 w 61"/>
                  <a:gd name="GluePoint11Y" fmla="*/ 52 h 74"/>
                  <a:gd name="GluePoint12X" fmla="*/ 0 w 61"/>
                  <a:gd name="GluePoint12Y" fmla="*/ 60 h 74"/>
                  <a:gd name="GluePoint13X" fmla="*/ 12 w 61"/>
                  <a:gd name="GluePoint13Y" fmla="*/ 69 h 74"/>
                  <a:gd name="GluePoint14X" fmla="*/ 31 w 61"/>
                  <a:gd name="GluePoint14Y" fmla="*/ 74 h 74"/>
                  <a:gd name="GluePoint15X" fmla="*/ 34 w 61"/>
                  <a:gd name="GluePoint15Y" fmla="*/ 69 h 74"/>
                  <a:gd name="GluePoint16X" fmla="*/ 39 w 61"/>
                  <a:gd name="GluePoint16Y" fmla="*/ 66 h 74"/>
                  <a:gd name="GluePoint17X" fmla="*/ 42 w 61"/>
                  <a:gd name="GluePoint17Y" fmla="*/ 61 h 74"/>
                  <a:gd name="GluePoint18X" fmla="*/ 45 w 61"/>
                  <a:gd name="GluePoint18Y" fmla="*/ 58 h 74"/>
                  <a:gd name="GluePoint19X" fmla="*/ 46 w 61"/>
                  <a:gd name="GluePoint19Y" fmla="*/ 52 h 74"/>
                  <a:gd name="GluePoint20X" fmla="*/ 59 w 61"/>
                  <a:gd name="GluePoint20Y" fmla="*/ 42 h 74"/>
                  <a:gd name="GluePoint21X" fmla="*/ 61 w 61"/>
                  <a:gd name="GluePoint21Y" fmla="*/ 39 h 74"/>
                  <a:gd name="GluePoint22X" fmla="*/ 59 w 61"/>
                  <a:gd name="GluePoint22Y" fmla="*/ 37 h 74"/>
                  <a:gd name="GluePoint23X" fmla="*/ 56 w 61"/>
                  <a:gd name="GluePoint23Y" fmla="*/ 39 h 74"/>
                  <a:gd name="GluePoint24X" fmla="*/ 53 w 61"/>
                  <a:gd name="GluePoint24Y" fmla="*/ 36 h 74"/>
                  <a:gd name="GluePoint25X" fmla="*/ 48 w 61"/>
                  <a:gd name="GluePoint25Y" fmla="*/ 34 h 74"/>
                  <a:gd name="GluePoint26X" fmla="*/ 53 w 61"/>
                  <a:gd name="GluePoint26Y" fmla="*/ 0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53" y="0"/>
                    </a:moveTo>
                    <a:lnTo>
                      <a:pt x="42" y="0"/>
                    </a:lnTo>
                    <a:lnTo>
                      <a:pt x="26" y="2"/>
                    </a:lnTo>
                    <a:lnTo>
                      <a:pt x="26" y="10"/>
                    </a:lnTo>
                    <a:lnTo>
                      <a:pt x="16" y="10"/>
                    </a:lnTo>
                    <a:lnTo>
                      <a:pt x="26" y="20"/>
                    </a:lnTo>
                    <a:lnTo>
                      <a:pt x="29" y="28"/>
                    </a:lnTo>
                    <a:lnTo>
                      <a:pt x="29" y="31"/>
                    </a:lnTo>
                    <a:lnTo>
                      <a:pt x="13" y="32"/>
                    </a:lnTo>
                    <a:lnTo>
                      <a:pt x="2" y="50"/>
                    </a:lnTo>
                    <a:lnTo>
                      <a:pt x="2" y="52"/>
                    </a:lnTo>
                    <a:lnTo>
                      <a:pt x="0" y="60"/>
                    </a:lnTo>
                    <a:lnTo>
                      <a:pt x="12" y="69"/>
                    </a:lnTo>
                    <a:lnTo>
                      <a:pt x="31" y="74"/>
                    </a:lnTo>
                    <a:lnTo>
                      <a:pt x="34" y="69"/>
                    </a:lnTo>
                    <a:lnTo>
                      <a:pt x="39" y="66"/>
                    </a:lnTo>
                    <a:lnTo>
                      <a:pt x="42" y="61"/>
                    </a:lnTo>
                    <a:lnTo>
                      <a:pt x="45" y="58"/>
                    </a:lnTo>
                    <a:lnTo>
                      <a:pt x="46" y="52"/>
                    </a:lnTo>
                    <a:lnTo>
                      <a:pt x="59" y="42"/>
                    </a:lnTo>
                    <a:lnTo>
                      <a:pt x="61" y="39"/>
                    </a:lnTo>
                    <a:lnTo>
                      <a:pt x="59" y="37"/>
                    </a:lnTo>
                    <a:lnTo>
                      <a:pt x="56" y="39"/>
                    </a:lnTo>
                    <a:lnTo>
                      <a:pt x="53" y="36"/>
                    </a:lnTo>
                    <a:lnTo>
                      <a:pt x="48" y="34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79" name="Freeform 86"/>
              <p:cNvSpPr/>
              <p:nvPr/>
            </p:nvSpPr>
            <p:spPr>
              <a:xfrm>
                <a:off x="4599000" y="3271680"/>
                <a:ext cx="285480" cy="274320"/>
              </a:xfrm>
              <a:custGeom>
                <a:avLst/>
                <a:gdLst>
                  <a:gd name="textAreaLeft" fmla="*/ 0 w 285480"/>
                  <a:gd name="textAreaRight" fmla="*/ 285840 w 285480"/>
                  <a:gd name="textAreaTop" fmla="*/ 0 h 274320"/>
                  <a:gd name="textAreaBottom" fmla="*/ 274680 h 274320"/>
                  <a:gd name="GluePoint1X" fmla="*/ 85 w 180"/>
                  <a:gd name="GluePoint1Y" fmla="*/ 152 h 173"/>
                  <a:gd name="GluePoint2X" fmla="*/ 94 w 180"/>
                  <a:gd name="GluePoint2Y" fmla="*/ 148 h 173"/>
                  <a:gd name="GluePoint3X" fmla="*/ 100 w 180"/>
                  <a:gd name="GluePoint3Y" fmla="*/ 144 h 173"/>
                  <a:gd name="GluePoint4X" fmla="*/ 116 w 180"/>
                  <a:gd name="GluePoint4Y" fmla="*/ 131 h 173"/>
                  <a:gd name="GluePoint5X" fmla="*/ 126 w 180"/>
                  <a:gd name="GluePoint5Y" fmla="*/ 131 h 173"/>
                  <a:gd name="GluePoint6X" fmla="*/ 134 w 180"/>
                  <a:gd name="GluePoint6Y" fmla="*/ 117 h 173"/>
                  <a:gd name="GluePoint7X" fmla="*/ 159 w 180"/>
                  <a:gd name="GluePoint7Y" fmla="*/ 107 h 173"/>
                  <a:gd name="GluePoint8X" fmla="*/ 167 w 180"/>
                  <a:gd name="GluePoint8Y" fmla="*/ 103 h 173"/>
                  <a:gd name="GluePoint9X" fmla="*/ 169 w 180"/>
                  <a:gd name="GluePoint9Y" fmla="*/ 88 h 173"/>
                  <a:gd name="GluePoint10X" fmla="*/ 177 w 180"/>
                  <a:gd name="GluePoint10Y" fmla="*/ 77 h 173"/>
                  <a:gd name="GluePoint11X" fmla="*/ 174 w 180"/>
                  <a:gd name="GluePoint11Y" fmla="*/ 59 h 173"/>
                  <a:gd name="GluePoint12X" fmla="*/ 180 w 180"/>
                  <a:gd name="GluePoint12Y" fmla="*/ 45 h 173"/>
                  <a:gd name="GluePoint13X" fmla="*/ 174 w 180"/>
                  <a:gd name="GluePoint13Y" fmla="*/ 27 h 173"/>
                  <a:gd name="GluePoint14X" fmla="*/ 170 w 180"/>
                  <a:gd name="GluePoint14Y" fmla="*/ 22 h 173"/>
                  <a:gd name="GluePoint15X" fmla="*/ 147 w 180"/>
                  <a:gd name="GluePoint15Y" fmla="*/ 8 h 173"/>
                  <a:gd name="GluePoint16X" fmla="*/ 140 w 180"/>
                  <a:gd name="GluePoint16Y" fmla="*/ 11 h 173"/>
                  <a:gd name="GluePoint17X" fmla="*/ 134 w 180"/>
                  <a:gd name="GluePoint17Y" fmla="*/ 0 h 173"/>
                  <a:gd name="GluePoint18X" fmla="*/ 110 w 180"/>
                  <a:gd name="GluePoint18Y" fmla="*/ 8 h 173"/>
                  <a:gd name="GluePoint19X" fmla="*/ 107 w 180"/>
                  <a:gd name="GluePoint19Y" fmla="*/ 16 h 173"/>
                  <a:gd name="GluePoint20X" fmla="*/ 108 w 180"/>
                  <a:gd name="GluePoint20Y" fmla="*/ 32 h 173"/>
                  <a:gd name="GluePoint21X" fmla="*/ 102 w 180"/>
                  <a:gd name="GluePoint21Y" fmla="*/ 64 h 173"/>
                  <a:gd name="GluePoint22X" fmla="*/ 118 w 180"/>
                  <a:gd name="GluePoint22Y" fmla="*/ 72 h 173"/>
                  <a:gd name="GluePoint23X" fmla="*/ 115 w 180"/>
                  <a:gd name="GluePoint23Y" fmla="*/ 86 h 173"/>
                  <a:gd name="GluePoint24X" fmla="*/ 105 w 180"/>
                  <a:gd name="GluePoint24Y" fmla="*/ 86 h 173"/>
                  <a:gd name="GluePoint25X" fmla="*/ 94 w 180"/>
                  <a:gd name="GluePoint25Y" fmla="*/ 72 h 173"/>
                  <a:gd name="GluePoint26X" fmla="*/ 78 w 180"/>
                  <a:gd name="GluePoint26Y" fmla="*/ 62 h 173"/>
                  <a:gd name="GluePoint27X" fmla="*/ 54 w 180"/>
                  <a:gd name="GluePoint27Y" fmla="*/ 59 h 173"/>
                  <a:gd name="GluePoint28X" fmla="*/ 40 w 180"/>
                  <a:gd name="GluePoint28Y" fmla="*/ 56 h 173"/>
                  <a:gd name="GluePoint29X" fmla="*/ 32 w 180"/>
                  <a:gd name="GluePoint29Y" fmla="*/ 48 h 173"/>
                  <a:gd name="GluePoint30X" fmla="*/ 31 w 180"/>
                  <a:gd name="GluePoint30Y" fmla="*/ 82 h 173"/>
                  <a:gd name="GluePoint31X" fmla="*/ 23 w 180"/>
                  <a:gd name="GluePoint31Y" fmla="*/ 85 h 173"/>
                  <a:gd name="GluePoint32X" fmla="*/ 0 w 180"/>
                  <a:gd name="GluePoint32Y" fmla="*/ 85 h 173"/>
                  <a:gd name="GluePoint33X" fmla="*/ 0 w 180"/>
                  <a:gd name="GluePoint33Y" fmla="*/ 111 h 173"/>
                  <a:gd name="GluePoint34X" fmla="*/ 0 w 180"/>
                  <a:gd name="GluePoint34Y" fmla="*/ 148 h 173"/>
                  <a:gd name="GluePoint35X" fmla="*/ 31 w 180"/>
                  <a:gd name="GluePoint35Y" fmla="*/ 162 h 173"/>
                  <a:gd name="GluePoint36X" fmla="*/ 46 w 180"/>
                  <a:gd name="GluePoint36Y" fmla="*/ 170 h 173"/>
                  <a:gd name="GluePoint37X" fmla="*/ 66 w 180"/>
                  <a:gd name="GluePoint37Y" fmla="*/ 172 h 173"/>
                  <a:gd name="GluePoint38X" fmla="*/ 72 w 180"/>
                  <a:gd name="GluePoint38Y" fmla="*/ 173 h 17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80" h="173">
                    <a:moveTo>
                      <a:pt x="73" y="170"/>
                    </a:moveTo>
                    <a:lnTo>
                      <a:pt x="85" y="152"/>
                    </a:lnTo>
                    <a:lnTo>
                      <a:pt x="89" y="152"/>
                    </a:lnTo>
                    <a:lnTo>
                      <a:pt x="94" y="148"/>
                    </a:lnTo>
                    <a:lnTo>
                      <a:pt x="100" y="148"/>
                    </a:lnTo>
                    <a:lnTo>
                      <a:pt x="100" y="144"/>
                    </a:lnTo>
                    <a:lnTo>
                      <a:pt x="102" y="138"/>
                    </a:lnTo>
                    <a:lnTo>
                      <a:pt x="116" y="131"/>
                    </a:lnTo>
                    <a:lnTo>
                      <a:pt x="121" y="131"/>
                    </a:lnTo>
                    <a:lnTo>
                      <a:pt x="126" y="131"/>
                    </a:lnTo>
                    <a:lnTo>
                      <a:pt x="121" y="122"/>
                    </a:lnTo>
                    <a:lnTo>
                      <a:pt x="134" y="117"/>
                    </a:lnTo>
                    <a:lnTo>
                      <a:pt x="145" y="112"/>
                    </a:lnTo>
                    <a:lnTo>
                      <a:pt x="159" y="107"/>
                    </a:lnTo>
                    <a:lnTo>
                      <a:pt x="170" y="103"/>
                    </a:lnTo>
                    <a:lnTo>
                      <a:pt x="167" y="103"/>
                    </a:lnTo>
                    <a:lnTo>
                      <a:pt x="164" y="98"/>
                    </a:lnTo>
                    <a:lnTo>
                      <a:pt x="169" y="88"/>
                    </a:lnTo>
                    <a:lnTo>
                      <a:pt x="170" y="80"/>
                    </a:lnTo>
                    <a:lnTo>
                      <a:pt x="177" y="77"/>
                    </a:lnTo>
                    <a:lnTo>
                      <a:pt x="174" y="70"/>
                    </a:lnTo>
                    <a:lnTo>
                      <a:pt x="174" y="59"/>
                    </a:lnTo>
                    <a:lnTo>
                      <a:pt x="175" y="48"/>
                    </a:lnTo>
                    <a:lnTo>
                      <a:pt x="180" y="45"/>
                    </a:lnTo>
                    <a:lnTo>
                      <a:pt x="175" y="29"/>
                    </a:lnTo>
                    <a:lnTo>
                      <a:pt x="174" y="27"/>
                    </a:lnTo>
                    <a:lnTo>
                      <a:pt x="170" y="27"/>
                    </a:lnTo>
                    <a:lnTo>
                      <a:pt x="170" y="22"/>
                    </a:lnTo>
                    <a:lnTo>
                      <a:pt x="153" y="14"/>
                    </a:lnTo>
                    <a:lnTo>
                      <a:pt x="147" y="8"/>
                    </a:lnTo>
                    <a:lnTo>
                      <a:pt x="142" y="8"/>
                    </a:lnTo>
                    <a:lnTo>
                      <a:pt x="140" y="11"/>
                    </a:lnTo>
                    <a:lnTo>
                      <a:pt x="134" y="8"/>
                    </a:lnTo>
                    <a:lnTo>
                      <a:pt x="134" y="0"/>
                    </a:lnTo>
                    <a:lnTo>
                      <a:pt x="112" y="6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07" y="16"/>
                    </a:lnTo>
                    <a:lnTo>
                      <a:pt x="107" y="20"/>
                    </a:lnTo>
                    <a:lnTo>
                      <a:pt x="108" y="32"/>
                    </a:lnTo>
                    <a:lnTo>
                      <a:pt x="107" y="40"/>
                    </a:lnTo>
                    <a:lnTo>
                      <a:pt x="102" y="64"/>
                    </a:lnTo>
                    <a:lnTo>
                      <a:pt x="108" y="72"/>
                    </a:lnTo>
                    <a:lnTo>
                      <a:pt x="118" y="72"/>
                    </a:lnTo>
                    <a:lnTo>
                      <a:pt x="118" y="90"/>
                    </a:lnTo>
                    <a:lnTo>
                      <a:pt x="115" y="86"/>
                    </a:lnTo>
                    <a:lnTo>
                      <a:pt x="112" y="88"/>
                    </a:lnTo>
                    <a:lnTo>
                      <a:pt x="105" y="86"/>
                    </a:lnTo>
                    <a:lnTo>
                      <a:pt x="99" y="80"/>
                    </a:lnTo>
                    <a:lnTo>
                      <a:pt x="94" y="72"/>
                    </a:lnTo>
                    <a:lnTo>
                      <a:pt x="85" y="69"/>
                    </a:lnTo>
                    <a:lnTo>
                      <a:pt x="78" y="62"/>
                    </a:lnTo>
                    <a:lnTo>
                      <a:pt x="66" y="66"/>
                    </a:lnTo>
                    <a:lnTo>
                      <a:pt x="54" y="59"/>
                    </a:lnTo>
                    <a:lnTo>
                      <a:pt x="50" y="51"/>
                    </a:lnTo>
                    <a:lnTo>
                      <a:pt x="40" y="56"/>
                    </a:lnTo>
                    <a:lnTo>
                      <a:pt x="37" y="46"/>
                    </a:lnTo>
                    <a:lnTo>
                      <a:pt x="32" y="48"/>
                    </a:lnTo>
                    <a:lnTo>
                      <a:pt x="34" y="49"/>
                    </a:lnTo>
                    <a:lnTo>
                      <a:pt x="31" y="82"/>
                    </a:lnTo>
                    <a:lnTo>
                      <a:pt x="34" y="85"/>
                    </a:lnTo>
                    <a:lnTo>
                      <a:pt x="23" y="85"/>
                    </a:lnTo>
                    <a:lnTo>
                      <a:pt x="12" y="85"/>
                    </a:lnTo>
                    <a:lnTo>
                      <a:pt x="0" y="85"/>
                    </a:lnTo>
                    <a:lnTo>
                      <a:pt x="0" y="98"/>
                    </a:lnTo>
                    <a:lnTo>
                      <a:pt x="0" y="111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16" y="165"/>
                    </a:lnTo>
                    <a:lnTo>
                      <a:pt x="31" y="162"/>
                    </a:lnTo>
                    <a:lnTo>
                      <a:pt x="42" y="164"/>
                    </a:lnTo>
                    <a:lnTo>
                      <a:pt x="46" y="170"/>
                    </a:lnTo>
                    <a:lnTo>
                      <a:pt x="58" y="172"/>
                    </a:lnTo>
                    <a:lnTo>
                      <a:pt x="66" y="172"/>
                    </a:lnTo>
                    <a:lnTo>
                      <a:pt x="69" y="173"/>
                    </a:lnTo>
                    <a:lnTo>
                      <a:pt x="72" y="173"/>
                    </a:lnTo>
                    <a:lnTo>
                      <a:pt x="73" y="17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80" name="Freeform 87"/>
              <p:cNvSpPr/>
              <p:nvPr/>
            </p:nvSpPr>
            <p:spPr>
              <a:xfrm>
                <a:off x="5068800" y="1871640"/>
                <a:ext cx="128160" cy="9504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5040"/>
                  <a:gd name="textAreaBottom" fmla="*/ 95400 h 95040"/>
                  <a:gd name="GluePoint1X" fmla="*/ 67 w 81"/>
                  <a:gd name="GluePoint1Y" fmla="*/ 60 h 60"/>
                  <a:gd name="GluePoint2X" fmla="*/ 63 w 81"/>
                  <a:gd name="GluePoint2Y" fmla="*/ 49 h 60"/>
                  <a:gd name="GluePoint3X" fmla="*/ 65 w 81"/>
                  <a:gd name="GluePoint3Y" fmla="*/ 47 h 60"/>
                  <a:gd name="GluePoint4X" fmla="*/ 70 w 81"/>
                  <a:gd name="GluePoint4Y" fmla="*/ 50 h 60"/>
                  <a:gd name="GluePoint5X" fmla="*/ 70 w 81"/>
                  <a:gd name="GluePoint5Y" fmla="*/ 49 h 60"/>
                  <a:gd name="GluePoint6X" fmla="*/ 70 w 81"/>
                  <a:gd name="GluePoint6Y" fmla="*/ 31 h 60"/>
                  <a:gd name="GluePoint7X" fmla="*/ 73 w 81"/>
                  <a:gd name="GluePoint7Y" fmla="*/ 28 h 60"/>
                  <a:gd name="GluePoint8X" fmla="*/ 78 w 81"/>
                  <a:gd name="GluePoint8Y" fmla="*/ 28 h 60"/>
                  <a:gd name="GluePoint9X" fmla="*/ 81 w 81"/>
                  <a:gd name="GluePoint9Y" fmla="*/ 29 h 60"/>
                  <a:gd name="GluePoint10X" fmla="*/ 78 w 81"/>
                  <a:gd name="GluePoint10Y" fmla="*/ 24 h 60"/>
                  <a:gd name="GluePoint11X" fmla="*/ 74 w 81"/>
                  <a:gd name="GluePoint11Y" fmla="*/ 23 h 60"/>
                  <a:gd name="GluePoint12X" fmla="*/ 68 w 81"/>
                  <a:gd name="GluePoint12Y" fmla="*/ 23 h 60"/>
                  <a:gd name="GluePoint13X" fmla="*/ 57 w 81"/>
                  <a:gd name="GluePoint13Y" fmla="*/ 8 h 60"/>
                  <a:gd name="GluePoint14X" fmla="*/ 47 w 81"/>
                  <a:gd name="GluePoint14Y" fmla="*/ 2 h 60"/>
                  <a:gd name="GluePoint15X" fmla="*/ 40 w 81"/>
                  <a:gd name="GluePoint15Y" fmla="*/ 13 h 60"/>
                  <a:gd name="GluePoint16X" fmla="*/ 33 w 81"/>
                  <a:gd name="GluePoint16Y" fmla="*/ 12 h 60"/>
                  <a:gd name="GluePoint17X" fmla="*/ 30 w 81"/>
                  <a:gd name="GluePoint17Y" fmla="*/ 7 h 60"/>
                  <a:gd name="GluePoint18X" fmla="*/ 19 w 81"/>
                  <a:gd name="GluePoint18Y" fmla="*/ 0 h 60"/>
                  <a:gd name="GluePoint19X" fmla="*/ 16 w 81"/>
                  <a:gd name="GluePoint19Y" fmla="*/ 5 h 60"/>
                  <a:gd name="GluePoint20X" fmla="*/ 22 w 81"/>
                  <a:gd name="GluePoint20Y" fmla="*/ 10 h 60"/>
                  <a:gd name="GluePoint21X" fmla="*/ 24 w 81"/>
                  <a:gd name="GluePoint21Y" fmla="*/ 12 h 60"/>
                  <a:gd name="GluePoint22X" fmla="*/ 24 w 81"/>
                  <a:gd name="GluePoint22Y" fmla="*/ 13 h 60"/>
                  <a:gd name="GluePoint23X" fmla="*/ 14 w 81"/>
                  <a:gd name="GluePoint23Y" fmla="*/ 12 h 60"/>
                  <a:gd name="GluePoint24X" fmla="*/ 6 w 81"/>
                  <a:gd name="GluePoint24Y" fmla="*/ 8 h 60"/>
                  <a:gd name="GluePoint25X" fmla="*/ 0 w 81"/>
                  <a:gd name="GluePoint25Y" fmla="*/ 12 h 60"/>
                  <a:gd name="GluePoint26X" fmla="*/ 0 w 81"/>
                  <a:gd name="GluePoint26Y" fmla="*/ 10 h 60"/>
                  <a:gd name="GluePoint27X" fmla="*/ 5 w 81"/>
                  <a:gd name="GluePoint27Y" fmla="*/ 16 h 60"/>
                  <a:gd name="GluePoint28X" fmla="*/ 9 w 81"/>
                  <a:gd name="GluePoint28Y" fmla="*/ 16 h 60"/>
                  <a:gd name="GluePoint29X" fmla="*/ 9 w 81"/>
                  <a:gd name="GluePoint29Y" fmla="*/ 24 h 60"/>
                  <a:gd name="GluePoint30X" fmla="*/ 17 w 81"/>
                  <a:gd name="GluePoint30Y" fmla="*/ 29 h 60"/>
                  <a:gd name="GluePoint31X" fmla="*/ 17 w 81"/>
                  <a:gd name="GluePoint31Y" fmla="*/ 32 h 60"/>
                  <a:gd name="GluePoint32X" fmla="*/ 16 w 81"/>
                  <a:gd name="GluePoint32Y" fmla="*/ 32 h 60"/>
                  <a:gd name="GluePoint33X" fmla="*/ 16 w 81"/>
                  <a:gd name="GluePoint33Y" fmla="*/ 36 h 60"/>
                  <a:gd name="GluePoint34X" fmla="*/ 24 w 81"/>
                  <a:gd name="GluePoint34Y" fmla="*/ 41 h 60"/>
                  <a:gd name="GluePoint35X" fmla="*/ 27 w 81"/>
                  <a:gd name="GluePoint35Y" fmla="*/ 41 h 60"/>
                  <a:gd name="GluePoint36X" fmla="*/ 27 w 81"/>
                  <a:gd name="GluePoint36Y" fmla="*/ 44 h 60"/>
                  <a:gd name="GluePoint37X" fmla="*/ 28 w 81"/>
                  <a:gd name="GluePoint37Y" fmla="*/ 45 h 60"/>
                  <a:gd name="GluePoint38X" fmla="*/ 28 w 81"/>
                  <a:gd name="GluePoint38Y" fmla="*/ 47 h 60"/>
                  <a:gd name="GluePoint39X" fmla="*/ 27 w 81"/>
                  <a:gd name="GluePoint39Y" fmla="*/ 49 h 60"/>
                  <a:gd name="GluePoint40X" fmla="*/ 30 w 81"/>
                  <a:gd name="GluePoint40Y" fmla="*/ 53 h 60"/>
                  <a:gd name="GluePoint41X" fmla="*/ 33 w 81"/>
                  <a:gd name="GluePoint41Y" fmla="*/ 53 h 60"/>
                  <a:gd name="GluePoint42X" fmla="*/ 38 w 81"/>
                  <a:gd name="GluePoint42Y" fmla="*/ 44 h 60"/>
                  <a:gd name="GluePoint43X" fmla="*/ 47 w 81"/>
                  <a:gd name="GluePoint43Y" fmla="*/ 41 h 60"/>
                  <a:gd name="GluePoint44X" fmla="*/ 52 w 81"/>
                  <a:gd name="GluePoint44Y" fmla="*/ 42 h 60"/>
                  <a:gd name="GluePoint45X" fmla="*/ 55 w 81"/>
                  <a:gd name="GluePoint45Y" fmla="*/ 52 h 60"/>
                  <a:gd name="GluePoint46X" fmla="*/ 52 w 81"/>
                  <a:gd name="GluePoint46Y" fmla="*/ 55 h 60"/>
                  <a:gd name="GluePoint47X" fmla="*/ 62 w 81"/>
                  <a:gd name="GluePoint47Y" fmla="*/ 60 h 60"/>
                  <a:gd name="GluePoint48X" fmla="*/ 67 w 81"/>
                  <a:gd name="GluePoint48Y" fmla="*/ 6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81" h="60">
                    <a:moveTo>
                      <a:pt x="67" y="60"/>
                    </a:moveTo>
                    <a:lnTo>
                      <a:pt x="63" y="49"/>
                    </a:lnTo>
                    <a:lnTo>
                      <a:pt x="65" y="47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31"/>
                    </a:lnTo>
                    <a:lnTo>
                      <a:pt x="73" y="28"/>
                    </a:lnTo>
                    <a:lnTo>
                      <a:pt x="78" y="28"/>
                    </a:lnTo>
                    <a:lnTo>
                      <a:pt x="81" y="29"/>
                    </a:lnTo>
                    <a:lnTo>
                      <a:pt x="78" y="24"/>
                    </a:lnTo>
                    <a:lnTo>
                      <a:pt x="74" y="23"/>
                    </a:lnTo>
                    <a:lnTo>
                      <a:pt x="68" y="23"/>
                    </a:lnTo>
                    <a:lnTo>
                      <a:pt x="57" y="8"/>
                    </a:lnTo>
                    <a:lnTo>
                      <a:pt x="47" y="2"/>
                    </a:lnTo>
                    <a:lnTo>
                      <a:pt x="40" y="13"/>
                    </a:lnTo>
                    <a:lnTo>
                      <a:pt x="33" y="12"/>
                    </a:lnTo>
                    <a:lnTo>
                      <a:pt x="30" y="7"/>
                    </a:lnTo>
                    <a:lnTo>
                      <a:pt x="19" y="0"/>
                    </a:lnTo>
                    <a:lnTo>
                      <a:pt x="16" y="5"/>
                    </a:lnTo>
                    <a:lnTo>
                      <a:pt x="22" y="10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14" y="12"/>
                    </a:lnTo>
                    <a:lnTo>
                      <a:pt x="6" y="8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9" y="16"/>
                    </a:lnTo>
                    <a:lnTo>
                      <a:pt x="9" y="24"/>
                    </a:lnTo>
                    <a:lnTo>
                      <a:pt x="17" y="29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6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27" y="44"/>
                    </a:lnTo>
                    <a:lnTo>
                      <a:pt x="28" y="45"/>
                    </a:lnTo>
                    <a:lnTo>
                      <a:pt x="28" y="47"/>
                    </a:lnTo>
                    <a:lnTo>
                      <a:pt x="27" y="49"/>
                    </a:lnTo>
                    <a:lnTo>
                      <a:pt x="30" y="53"/>
                    </a:lnTo>
                    <a:lnTo>
                      <a:pt x="33" y="53"/>
                    </a:lnTo>
                    <a:lnTo>
                      <a:pt x="38" y="44"/>
                    </a:lnTo>
                    <a:lnTo>
                      <a:pt x="47" y="41"/>
                    </a:lnTo>
                    <a:lnTo>
                      <a:pt x="52" y="42"/>
                    </a:lnTo>
                    <a:lnTo>
                      <a:pt x="55" y="52"/>
                    </a:lnTo>
                    <a:lnTo>
                      <a:pt x="52" y="55"/>
                    </a:lnTo>
                    <a:lnTo>
                      <a:pt x="62" y="60"/>
                    </a:lnTo>
                    <a:lnTo>
                      <a:pt x="67" y="6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81" name="Freeform 88"/>
              <p:cNvSpPr/>
              <p:nvPr/>
            </p:nvSpPr>
            <p:spPr>
              <a:xfrm>
                <a:off x="5938920" y="1593720"/>
                <a:ext cx="711000" cy="288720"/>
              </a:xfrm>
              <a:custGeom>
                <a:avLst/>
                <a:gdLst>
                  <a:gd name="textAreaLeft" fmla="*/ 0 w 711000"/>
                  <a:gd name="textAreaRight" fmla="*/ 711360 w 711000"/>
                  <a:gd name="textAreaTop" fmla="*/ 0 h 288720"/>
                  <a:gd name="textAreaBottom" fmla="*/ 289080 h 288720"/>
                  <a:gd name="GluePoint1X" fmla="*/ 370 w 448"/>
                  <a:gd name="GluePoint1Y" fmla="*/ 52 h 182"/>
                  <a:gd name="GluePoint2X" fmla="*/ 376 w 448"/>
                  <a:gd name="GluePoint2Y" fmla="*/ 66 h 182"/>
                  <a:gd name="GluePoint3X" fmla="*/ 387 w 448"/>
                  <a:gd name="GluePoint3Y" fmla="*/ 77 h 182"/>
                  <a:gd name="GluePoint4X" fmla="*/ 410 w 448"/>
                  <a:gd name="GluePoint4Y" fmla="*/ 77 h 182"/>
                  <a:gd name="GluePoint5X" fmla="*/ 425 w 448"/>
                  <a:gd name="GluePoint5Y" fmla="*/ 76 h 182"/>
                  <a:gd name="GluePoint6X" fmla="*/ 438 w 448"/>
                  <a:gd name="GluePoint6Y" fmla="*/ 84 h 182"/>
                  <a:gd name="GluePoint7X" fmla="*/ 445 w 448"/>
                  <a:gd name="GluePoint7Y" fmla="*/ 90 h 182"/>
                  <a:gd name="GluePoint8X" fmla="*/ 430 w 448"/>
                  <a:gd name="GluePoint8Y" fmla="*/ 95 h 182"/>
                  <a:gd name="GluePoint9X" fmla="*/ 405 w 448"/>
                  <a:gd name="GluePoint9Y" fmla="*/ 111 h 182"/>
                  <a:gd name="GluePoint10X" fmla="*/ 395 w 448"/>
                  <a:gd name="GluePoint10Y" fmla="*/ 114 h 182"/>
                  <a:gd name="GluePoint11X" fmla="*/ 386 w 448"/>
                  <a:gd name="GluePoint11Y" fmla="*/ 127 h 182"/>
                  <a:gd name="GluePoint12X" fmla="*/ 367 w 448"/>
                  <a:gd name="GluePoint12Y" fmla="*/ 122 h 182"/>
                  <a:gd name="GluePoint13X" fmla="*/ 362 w 448"/>
                  <a:gd name="GluePoint13Y" fmla="*/ 135 h 182"/>
                  <a:gd name="GluePoint14X" fmla="*/ 373 w 448"/>
                  <a:gd name="GluePoint14Y" fmla="*/ 145 h 182"/>
                  <a:gd name="GluePoint15X" fmla="*/ 343 w 448"/>
                  <a:gd name="GluePoint15Y" fmla="*/ 169 h 182"/>
                  <a:gd name="GluePoint16X" fmla="*/ 325 w 448"/>
                  <a:gd name="GluePoint16Y" fmla="*/ 167 h 182"/>
                  <a:gd name="GluePoint17X" fmla="*/ 310 w 448"/>
                  <a:gd name="GluePoint17Y" fmla="*/ 174 h 182"/>
                  <a:gd name="GluePoint18X" fmla="*/ 283 w 448"/>
                  <a:gd name="GluePoint18Y" fmla="*/ 179 h 182"/>
                  <a:gd name="GluePoint19X" fmla="*/ 254 w 448"/>
                  <a:gd name="GluePoint19Y" fmla="*/ 172 h 182"/>
                  <a:gd name="GluePoint20X" fmla="*/ 225 w 448"/>
                  <a:gd name="GluePoint20Y" fmla="*/ 161 h 182"/>
                  <a:gd name="GluePoint21X" fmla="*/ 170 w 448"/>
                  <a:gd name="GluePoint21Y" fmla="*/ 161 h 182"/>
                  <a:gd name="GluePoint22X" fmla="*/ 138 w 448"/>
                  <a:gd name="GluePoint22Y" fmla="*/ 135 h 182"/>
                  <a:gd name="GluePoint23X" fmla="*/ 90 w 448"/>
                  <a:gd name="GluePoint23Y" fmla="*/ 124 h 182"/>
                  <a:gd name="GluePoint24X" fmla="*/ 65 w 448"/>
                  <a:gd name="GluePoint24Y" fmla="*/ 111 h 182"/>
                  <a:gd name="GluePoint25X" fmla="*/ 43 w 448"/>
                  <a:gd name="GluePoint25Y" fmla="*/ 79 h 182"/>
                  <a:gd name="GluePoint26X" fmla="*/ 27 w 448"/>
                  <a:gd name="GluePoint26Y" fmla="*/ 72 h 182"/>
                  <a:gd name="GluePoint27X" fmla="*/ 20 w 448"/>
                  <a:gd name="GluePoint27Y" fmla="*/ 72 h 182"/>
                  <a:gd name="GluePoint28X" fmla="*/ 6 w 448"/>
                  <a:gd name="GluePoint28Y" fmla="*/ 63 h 182"/>
                  <a:gd name="GluePoint29X" fmla="*/ 3 w 448"/>
                  <a:gd name="GluePoint29Y" fmla="*/ 47 h 182"/>
                  <a:gd name="GluePoint30X" fmla="*/ 73 w 448"/>
                  <a:gd name="GluePoint30Y" fmla="*/ 31 h 182"/>
                  <a:gd name="GluePoint31X" fmla="*/ 124 w 448"/>
                  <a:gd name="GluePoint31Y" fmla="*/ 37 h 182"/>
                  <a:gd name="GluePoint32X" fmla="*/ 122 w 448"/>
                  <a:gd name="GluePoint32Y" fmla="*/ 29 h 182"/>
                  <a:gd name="GluePoint33X" fmla="*/ 113 w 448"/>
                  <a:gd name="GluePoint33Y" fmla="*/ 13 h 182"/>
                  <a:gd name="GluePoint34X" fmla="*/ 165 w 448"/>
                  <a:gd name="GluePoint34Y" fmla="*/ 11 h 182"/>
                  <a:gd name="GluePoint35X" fmla="*/ 189 w 448"/>
                  <a:gd name="GluePoint35Y" fmla="*/ 31 h 182"/>
                  <a:gd name="GluePoint36X" fmla="*/ 214 w 448"/>
                  <a:gd name="GluePoint36Y" fmla="*/ 26 h 182"/>
                  <a:gd name="GluePoint37X" fmla="*/ 262 w 448"/>
                  <a:gd name="GluePoint37Y" fmla="*/ 40 h 182"/>
                  <a:gd name="GluePoint38X" fmla="*/ 306 w 448"/>
                  <a:gd name="GluePoint38Y" fmla="*/ 52 h 182"/>
                  <a:gd name="GluePoint39X" fmla="*/ 344 w 448"/>
                  <a:gd name="GluePoint39Y" fmla="*/ 34 h 182"/>
                  <a:gd name="GluePoint40X" fmla="*/ 371 w 448"/>
                  <a:gd name="GluePoint40Y" fmla="*/ 39 h 1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448" h="182">
                    <a:moveTo>
                      <a:pt x="371" y="39"/>
                    </a:moveTo>
                    <a:lnTo>
                      <a:pt x="370" y="52"/>
                    </a:lnTo>
                    <a:lnTo>
                      <a:pt x="375" y="58"/>
                    </a:lnTo>
                    <a:lnTo>
                      <a:pt x="376" y="66"/>
                    </a:lnTo>
                    <a:lnTo>
                      <a:pt x="379" y="71"/>
                    </a:lnTo>
                    <a:lnTo>
                      <a:pt x="387" y="77"/>
                    </a:lnTo>
                    <a:lnTo>
                      <a:pt x="405" y="79"/>
                    </a:lnTo>
                    <a:lnTo>
                      <a:pt x="410" y="77"/>
                    </a:lnTo>
                    <a:lnTo>
                      <a:pt x="416" y="71"/>
                    </a:lnTo>
                    <a:lnTo>
                      <a:pt x="425" y="76"/>
                    </a:lnTo>
                    <a:lnTo>
                      <a:pt x="435" y="82"/>
                    </a:lnTo>
                    <a:lnTo>
                      <a:pt x="438" y="84"/>
                    </a:lnTo>
                    <a:lnTo>
                      <a:pt x="441" y="88"/>
                    </a:lnTo>
                    <a:lnTo>
                      <a:pt x="445" y="90"/>
                    </a:lnTo>
                    <a:lnTo>
                      <a:pt x="448" y="93"/>
                    </a:lnTo>
                    <a:lnTo>
                      <a:pt x="430" y="95"/>
                    </a:lnTo>
                    <a:lnTo>
                      <a:pt x="413" y="95"/>
                    </a:lnTo>
                    <a:lnTo>
                      <a:pt x="405" y="111"/>
                    </a:lnTo>
                    <a:lnTo>
                      <a:pt x="400" y="114"/>
                    </a:lnTo>
                    <a:lnTo>
                      <a:pt x="395" y="114"/>
                    </a:lnTo>
                    <a:lnTo>
                      <a:pt x="391" y="124"/>
                    </a:lnTo>
                    <a:lnTo>
                      <a:pt x="386" y="127"/>
                    </a:lnTo>
                    <a:lnTo>
                      <a:pt x="375" y="125"/>
                    </a:lnTo>
                    <a:lnTo>
                      <a:pt x="367" y="122"/>
                    </a:lnTo>
                    <a:lnTo>
                      <a:pt x="362" y="124"/>
                    </a:lnTo>
                    <a:lnTo>
                      <a:pt x="362" y="135"/>
                    </a:lnTo>
                    <a:lnTo>
                      <a:pt x="370" y="142"/>
                    </a:lnTo>
                    <a:lnTo>
                      <a:pt x="373" y="145"/>
                    </a:lnTo>
                    <a:lnTo>
                      <a:pt x="357" y="166"/>
                    </a:lnTo>
                    <a:lnTo>
                      <a:pt x="343" y="169"/>
                    </a:lnTo>
                    <a:lnTo>
                      <a:pt x="335" y="167"/>
                    </a:lnTo>
                    <a:lnTo>
                      <a:pt x="325" y="167"/>
                    </a:lnTo>
                    <a:lnTo>
                      <a:pt x="310" y="172"/>
                    </a:lnTo>
                    <a:lnTo>
                      <a:pt x="310" y="174"/>
                    </a:lnTo>
                    <a:lnTo>
                      <a:pt x="292" y="182"/>
                    </a:lnTo>
                    <a:lnTo>
                      <a:pt x="283" y="179"/>
                    </a:lnTo>
                    <a:lnTo>
                      <a:pt x="276" y="179"/>
                    </a:lnTo>
                    <a:lnTo>
                      <a:pt x="254" y="172"/>
                    </a:lnTo>
                    <a:lnTo>
                      <a:pt x="238" y="164"/>
                    </a:lnTo>
                    <a:lnTo>
                      <a:pt x="225" y="161"/>
                    </a:lnTo>
                    <a:lnTo>
                      <a:pt x="175" y="162"/>
                    </a:lnTo>
                    <a:lnTo>
                      <a:pt x="170" y="161"/>
                    </a:lnTo>
                    <a:lnTo>
                      <a:pt x="155" y="151"/>
                    </a:lnTo>
                    <a:lnTo>
                      <a:pt x="138" y="135"/>
                    </a:lnTo>
                    <a:lnTo>
                      <a:pt x="100" y="122"/>
                    </a:lnTo>
                    <a:lnTo>
                      <a:pt x="90" y="124"/>
                    </a:lnTo>
                    <a:lnTo>
                      <a:pt x="67" y="117"/>
                    </a:lnTo>
                    <a:lnTo>
                      <a:pt x="65" y="111"/>
                    </a:lnTo>
                    <a:lnTo>
                      <a:pt x="59" y="97"/>
                    </a:lnTo>
                    <a:lnTo>
                      <a:pt x="43" y="79"/>
                    </a:lnTo>
                    <a:lnTo>
                      <a:pt x="40" y="76"/>
                    </a:lnTo>
                    <a:lnTo>
                      <a:pt x="27" y="72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6" y="68"/>
                    </a:lnTo>
                    <a:lnTo>
                      <a:pt x="6" y="63"/>
                    </a:lnTo>
                    <a:lnTo>
                      <a:pt x="0" y="55"/>
                    </a:lnTo>
                    <a:lnTo>
                      <a:pt x="3" y="47"/>
                    </a:lnTo>
                    <a:lnTo>
                      <a:pt x="40" y="27"/>
                    </a:lnTo>
                    <a:lnTo>
                      <a:pt x="73" y="31"/>
                    </a:lnTo>
                    <a:lnTo>
                      <a:pt x="86" y="37"/>
                    </a:lnTo>
                    <a:lnTo>
                      <a:pt x="124" y="37"/>
                    </a:lnTo>
                    <a:lnTo>
                      <a:pt x="125" y="35"/>
                    </a:lnTo>
                    <a:lnTo>
                      <a:pt x="122" y="29"/>
                    </a:lnTo>
                    <a:lnTo>
                      <a:pt x="122" y="26"/>
                    </a:lnTo>
                    <a:lnTo>
                      <a:pt x="113" y="13"/>
                    </a:lnTo>
                    <a:lnTo>
                      <a:pt x="122" y="0"/>
                    </a:lnTo>
                    <a:lnTo>
                      <a:pt x="165" y="11"/>
                    </a:lnTo>
                    <a:lnTo>
                      <a:pt x="176" y="24"/>
                    </a:lnTo>
                    <a:lnTo>
                      <a:pt x="189" y="31"/>
                    </a:lnTo>
                    <a:lnTo>
                      <a:pt x="198" y="32"/>
                    </a:lnTo>
                    <a:lnTo>
                      <a:pt x="214" y="26"/>
                    </a:lnTo>
                    <a:lnTo>
                      <a:pt x="222" y="27"/>
                    </a:lnTo>
                    <a:lnTo>
                      <a:pt x="262" y="40"/>
                    </a:lnTo>
                    <a:lnTo>
                      <a:pt x="275" y="47"/>
                    </a:lnTo>
                    <a:lnTo>
                      <a:pt x="306" y="52"/>
                    </a:lnTo>
                    <a:lnTo>
                      <a:pt x="330" y="45"/>
                    </a:lnTo>
                    <a:lnTo>
                      <a:pt x="344" y="34"/>
                    </a:lnTo>
                    <a:lnTo>
                      <a:pt x="364" y="40"/>
                    </a:lnTo>
                    <a:lnTo>
                      <a:pt x="371" y="3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82" name="Freeform 89"/>
              <p:cNvSpPr/>
              <p:nvPr/>
            </p:nvSpPr>
            <p:spPr>
              <a:xfrm>
                <a:off x="2098800" y="3008160"/>
                <a:ext cx="137880" cy="17568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175680"/>
                  <a:gd name="textAreaBottom" fmla="*/ 176040 h 175680"/>
                  <a:gd name="GluePoint1X" fmla="*/ 86 w 87"/>
                  <a:gd name="GluePoint1Y" fmla="*/ 24 h 111"/>
                  <a:gd name="GluePoint2X" fmla="*/ 73 w 87"/>
                  <a:gd name="GluePoint2Y" fmla="*/ 18 h 111"/>
                  <a:gd name="GluePoint3X" fmla="*/ 71 w 87"/>
                  <a:gd name="GluePoint3Y" fmla="*/ 19 h 111"/>
                  <a:gd name="GluePoint4X" fmla="*/ 55 w 87"/>
                  <a:gd name="GluePoint4Y" fmla="*/ 19 h 111"/>
                  <a:gd name="GluePoint5X" fmla="*/ 52 w 87"/>
                  <a:gd name="GluePoint5Y" fmla="*/ 13 h 111"/>
                  <a:gd name="GluePoint6X" fmla="*/ 49 w 87"/>
                  <a:gd name="GluePoint6Y" fmla="*/ 10 h 111"/>
                  <a:gd name="GluePoint7X" fmla="*/ 40 w 87"/>
                  <a:gd name="GluePoint7Y" fmla="*/ 5 h 111"/>
                  <a:gd name="GluePoint8X" fmla="*/ 30 w 87"/>
                  <a:gd name="GluePoint8Y" fmla="*/ 0 h 111"/>
                  <a:gd name="GluePoint9X" fmla="*/ 19 w 87"/>
                  <a:gd name="GluePoint9Y" fmla="*/ 8 h 111"/>
                  <a:gd name="GluePoint10X" fmla="*/ 13 w 87"/>
                  <a:gd name="GluePoint10Y" fmla="*/ 8 h 111"/>
                  <a:gd name="GluePoint11X" fmla="*/ 11 w 87"/>
                  <a:gd name="GluePoint11Y" fmla="*/ 11 h 111"/>
                  <a:gd name="GluePoint12X" fmla="*/ 13 w 87"/>
                  <a:gd name="GluePoint12Y" fmla="*/ 21 h 111"/>
                  <a:gd name="GluePoint13X" fmla="*/ 8 w 87"/>
                  <a:gd name="GluePoint13Y" fmla="*/ 29 h 111"/>
                  <a:gd name="GluePoint14X" fmla="*/ 6 w 87"/>
                  <a:gd name="GluePoint14Y" fmla="*/ 35 h 111"/>
                  <a:gd name="GluePoint15X" fmla="*/ 0 w 87"/>
                  <a:gd name="GluePoint15Y" fmla="*/ 42 h 111"/>
                  <a:gd name="GluePoint16X" fmla="*/ 1 w 87"/>
                  <a:gd name="GluePoint16Y" fmla="*/ 64 h 111"/>
                  <a:gd name="GluePoint17X" fmla="*/ 9 w 87"/>
                  <a:gd name="GluePoint17Y" fmla="*/ 69 h 111"/>
                  <a:gd name="GluePoint18X" fmla="*/ 14 w 87"/>
                  <a:gd name="GluePoint18Y" fmla="*/ 61 h 111"/>
                  <a:gd name="GluePoint19X" fmla="*/ 17 w 87"/>
                  <a:gd name="GluePoint19Y" fmla="*/ 69 h 111"/>
                  <a:gd name="GluePoint20X" fmla="*/ 16 w 87"/>
                  <a:gd name="GluePoint20Y" fmla="*/ 79 h 111"/>
                  <a:gd name="GluePoint21X" fmla="*/ 8 w 87"/>
                  <a:gd name="GluePoint21Y" fmla="*/ 84 h 111"/>
                  <a:gd name="GluePoint22X" fmla="*/ 11 w 87"/>
                  <a:gd name="GluePoint22Y" fmla="*/ 92 h 111"/>
                  <a:gd name="GluePoint23X" fmla="*/ 5 w 87"/>
                  <a:gd name="GluePoint23Y" fmla="*/ 95 h 111"/>
                  <a:gd name="GluePoint24X" fmla="*/ 8 w 87"/>
                  <a:gd name="GluePoint24Y" fmla="*/ 103 h 111"/>
                  <a:gd name="GluePoint25X" fmla="*/ 13 w 87"/>
                  <a:gd name="GluePoint25Y" fmla="*/ 101 h 111"/>
                  <a:gd name="GluePoint26X" fmla="*/ 16 w 87"/>
                  <a:gd name="GluePoint26Y" fmla="*/ 103 h 111"/>
                  <a:gd name="GluePoint27X" fmla="*/ 21 w 87"/>
                  <a:gd name="GluePoint27Y" fmla="*/ 103 h 111"/>
                  <a:gd name="GluePoint28X" fmla="*/ 24 w 87"/>
                  <a:gd name="GluePoint28Y" fmla="*/ 111 h 111"/>
                  <a:gd name="GluePoint29X" fmla="*/ 28 w 87"/>
                  <a:gd name="GluePoint29Y" fmla="*/ 109 h 111"/>
                  <a:gd name="GluePoint30X" fmla="*/ 33 w 87"/>
                  <a:gd name="GluePoint30Y" fmla="*/ 106 h 111"/>
                  <a:gd name="GluePoint31X" fmla="*/ 35 w 87"/>
                  <a:gd name="GluePoint31Y" fmla="*/ 92 h 111"/>
                  <a:gd name="GluePoint32X" fmla="*/ 38 w 87"/>
                  <a:gd name="GluePoint32Y" fmla="*/ 85 h 111"/>
                  <a:gd name="GluePoint33X" fmla="*/ 41 w 87"/>
                  <a:gd name="GluePoint33Y" fmla="*/ 85 h 111"/>
                  <a:gd name="GluePoint34X" fmla="*/ 44 w 87"/>
                  <a:gd name="GluePoint34Y" fmla="*/ 79 h 111"/>
                  <a:gd name="GluePoint35X" fmla="*/ 65 w 87"/>
                  <a:gd name="GluePoint35Y" fmla="*/ 69 h 111"/>
                  <a:gd name="GluePoint36X" fmla="*/ 79 w 87"/>
                  <a:gd name="GluePoint36Y" fmla="*/ 53 h 111"/>
                  <a:gd name="GluePoint37X" fmla="*/ 84 w 87"/>
                  <a:gd name="GluePoint37Y" fmla="*/ 40 h 111"/>
                  <a:gd name="GluePoint38X" fmla="*/ 87 w 87"/>
                  <a:gd name="GluePoint38Y" fmla="*/ 40 h 111"/>
                  <a:gd name="GluePoint39X" fmla="*/ 81 w 87"/>
                  <a:gd name="GluePoint39Y" fmla="*/ 27 h 111"/>
                  <a:gd name="GluePoint40X" fmla="*/ 81 w 87"/>
                  <a:gd name="GluePoint40Y" fmla="*/ 26 h 111"/>
                  <a:gd name="GluePoint41X" fmla="*/ 86 w 87"/>
                  <a:gd name="GluePoint41Y" fmla="*/ 24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7" h="111">
                    <a:moveTo>
                      <a:pt x="86" y="24"/>
                    </a:moveTo>
                    <a:lnTo>
                      <a:pt x="73" y="18"/>
                    </a:lnTo>
                    <a:lnTo>
                      <a:pt x="71" y="19"/>
                    </a:lnTo>
                    <a:lnTo>
                      <a:pt x="55" y="19"/>
                    </a:lnTo>
                    <a:lnTo>
                      <a:pt x="52" y="13"/>
                    </a:lnTo>
                    <a:lnTo>
                      <a:pt x="49" y="10"/>
                    </a:lnTo>
                    <a:lnTo>
                      <a:pt x="40" y="5"/>
                    </a:lnTo>
                    <a:lnTo>
                      <a:pt x="30" y="0"/>
                    </a:lnTo>
                    <a:lnTo>
                      <a:pt x="19" y="8"/>
                    </a:lnTo>
                    <a:lnTo>
                      <a:pt x="13" y="8"/>
                    </a:lnTo>
                    <a:lnTo>
                      <a:pt x="11" y="11"/>
                    </a:lnTo>
                    <a:lnTo>
                      <a:pt x="13" y="21"/>
                    </a:lnTo>
                    <a:lnTo>
                      <a:pt x="8" y="29"/>
                    </a:lnTo>
                    <a:lnTo>
                      <a:pt x="6" y="35"/>
                    </a:lnTo>
                    <a:lnTo>
                      <a:pt x="0" y="42"/>
                    </a:lnTo>
                    <a:lnTo>
                      <a:pt x="1" y="64"/>
                    </a:lnTo>
                    <a:lnTo>
                      <a:pt x="9" y="69"/>
                    </a:lnTo>
                    <a:lnTo>
                      <a:pt x="14" y="61"/>
                    </a:lnTo>
                    <a:lnTo>
                      <a:pt x="17" y="69"/>
                    </a:lnTo>
                    <a:lnTo>
                      <a:pt x="16" y="79"/>
                    </a:lnTo>
                    <a:lnTo>
                      <a:pt x="8" y="84"/>
                    </a:lnTo>
                    <a:lnTo>
                      <a:pt x="11" y="92"/>
                    </a:lnTo>
                    <a:lnTo>
                      <a:pt x="5" y="95"/>
                    </a:lnTo>
                    <a:lnTo>
                      <a:pt x="8" y="103"/>
                    </a:lnTo>
                    <a:lnTo>
                      <a:pt x="13" y="101"/>
                    </a:lnTo>
                    <a:lnTo>
                      <a:pt x="16" y="103"/>
                    </a:lnTo>
                    <a:lnTo>
                      <a:pt x="21" y="103"/>
                    </a:lnTo>
                    <a:lnTo>
                      <a:pt x="24" y="111"/>
                    </a:lnTo>
                    <a:lnTo>
                      <a:pt x="28" y="109"/>
                    </a:lnTo>
                    <a:lnTo>
                      <a:pt x="33" y="106"/>
                    </a:lnTo>
                    <a:lnTo>
                      <a:pt x="35" y="92"/>
                    </a:lnTo>
                    <a:lnTo>
                      <a:pt x="38" y="85"/>
                    </a:lnTo>
                    <a:lnTo>
                      <a:pt x="41" y="85"/>
                    </a:lnTo>
                    <a:lnTo>
                      <a:pt x="44" y="79"/>
                    </a:lnTo>
                    <a:lnTo>
                      <a:pt x="65" y="69"/>
                    </a:lnTo>
                    <a:lnTo>
                      <a:pt x="79" y="53"/>
                    </a:lnTo>
                    <a:lnTo>
                      <a:pt x="84" y="40"/>
                    </a:lnTo>
                    <a:lnTo>
                      <a:pt x="87" y="40"/>
                    </a:lnTo>
                    <a:lnTo>
                      <a:pt x="81" y="27"/>
                    </a:lnTo>
                    <a:lnTo>
                      <a:pt x="81" y="26"/>
                    </a:lnTo>
                    <a:lnTo>
                      <a:pt x="86" y="2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83" name="Freeform 90"/>
              <p:cNvSpPr/>
              <p:nvPr/>
            </p:nvSpPr>
            <p:spPr>
              <a:xfrm>
                <a:off x="2143080" y="2697120"/>
                <a:ext cx="294840" cy="463320"/>
              </a:xfrm>
              <a:custGeom>
                <a:avLst/>
                <a:gdLst>
                  <a:gd name="textAreaLeft" fmla="*/ 0 w 294840"/>
                  <a:gd name="textAreaRight" fmla="*/ 295200 w 294840"/>
                  <a:gd name="textAreaTop" fmla="*/ 0 h 463320"/>
                  <a:gd name="textAreaBottom" fmla="*/ 463680 h 463320"/>
                  <a:gd name="GluePoint1X" fmla="*/ 142 w 186"/>
                  <a:gd name="GluePoint1Y" fmla="*/ 273 h 292"/>
                  <a:gd name="GluePoint2X" fmla="*/ 134 w 186"/>
                  <a:gd name="GluePoint2Y" fmla="*/ 288 h 292"/>
                  <a:gd name="GluePoint3X" fmla="*/ 131 w 186"/>
                  <a:gd name="GluePoint3Y" fmla="*/ 283 h 292"/>
                  <a:gd name="GluePoint4X" fmla="*/ 135 w 186"/>
                  <a:gd name="GluePoint4Y" fmla="*/ 265 h 292"/>
                  <a:gd name="GluePoint5X" fmla="*/ 118 w 186"/>
                  <a:gd name="GluePoint5Y" fmla="*/ 262 h 292"/>
                  <a:gd name="GluePoint6X" fmla="*/ 104 w 186"/>
                  <a:gd name="GluePoint6Y" fmla="*/ 263 h 292"/>
                  <a:gd name="GluePoint7X" fmla="*/ 89 w 186"/>
                  <a:gd name="GluePoint7Y" fmla="*/ 259 h 292"/>
                  <a:gd name="GluePoint8X" fmla="*/ 85 w 186"/>
                  <a:gd name="GluePoint8Y" fmla="*/ 251 h 292"/>
                  <a:gd name="GluePoint9X" fmla="*/ 75 w 186"/>
                  <a:gd name="GluePoint9Y" fmla="*/ 238 h 292"/>
                  <a:gd name="GluePoint10X" fmla="*/ 66 w 186"/>
                  <a:gd name="GluePoint10Y" fmla="*/ 223 h 292"/>
                  <a:gd name="GluePoint11X" fmla="*/ 45 w 186"/>
                  <a:gd name="GluePoint11Y" fmla="*/ 214 h 292"/>
                  <a:gd name="GluePoint12X" fmla="*/ 27 w 186"/>
                  <a:gd name="GluePoint12Y" fmla="*/ 215 h 292"/>
                  <a:gd name="GluePoint13X" fmla="*/ 21 w 186"/>
                  <a:gd name="GluePoint13Y" fmla="*/ 206 h 292"/>
                  <a:gd name="GluePoint14X" fmla="*/ 2 w 186"/>
                  <a:gd name="GluePoint14Y" fmla="*/ 196 h 292"/>
                  <a:gd name="GluePoint15X" fmla="*/ 4 w 186"/>
                  <a:gd name="GluePoint15Y" fmla="*/ 188 h 292"/>
                  <a:gd name="GluePoint16X" fmla="*/ 8 w 186"/>
                  <a:gd name="GluePoint16Y" fmla="*/ 175 h 292"/>
                  <a:gd name="GluePoint17X" fmla="*/ 24 w 186"/>
                  <a:gd name="GluePoint17Y" fmla="*/ 162 h 292"/>
                  <a:gd name="GluePoint18X" fmla="*/ 32 w 186"/>
                  <a:gd name="GluePoint18Y" fmla="*/ 149 h 292"/>
                  <a:gd name="GluePoint19X" fmla="*/ 26 w 186"/>
                  <a:gd name="GluePoint19Y" fmla="*/ 149 h 292"/>
                  <a:gd name="GluePoint20X" fmla="*/ 26 w 186"/>
                  <a:gd name="GluePoint20Y" fmla="*/ 124 h 292"/>
                  <a:gd name="GluePoint21X" fmla="*/ 27 w 186"/>
                  <a:gd name="GluePoint21Y" fmla="*/ 106 h 292"/>
                  <a:gd name="GluePoint22X" fmla="*/ 20 w 186"/>
                  <a:gd name="GluePoint22Y" fmla="*/ 90 h 292"/>
                  <a:gd name="GluePoint23X" fmla="*/ 26 w 186"/>
                  <a:gd name="GluePoint23Y" fmla="*/ 85 h 292"/>
                  <a:gd name="GluePoint24X" fmla="*/ 27 w 186"/>
                  <a:gd name="GluePoint24Y" fmla="*/ 71 h 292"/>
                  <a:gd name="GluePoint25X" fmla="*/ 37 w 186"/>
                  <a:gd name="GluePoint25Y" fmla="*/ 79 h 292"/>
                  <a:gd name="GluePoint26X" fmla="*/ 45 w 186"/>
                  <a:gd name="GluePoint26Y" fmla="*/ 61 h 292"/>
                  <a:gd name="GluePoint27X" fmla="*/ 56 w 186"/>
                  <a:gd name="GluePoint27Y" fmla="*/ 51 h 292"/>
                  <a:gd name="GluePoint28X" fmla="*/ 67 w 186"/>
                  <a:gd name="GluePoint28Y" fmla="*/ 25 h 292"/>
                  <a:gd name="GluePoint29X" fmla="*/ 75 w 186"/>
                  <a:gd name="GluePoint29Y" fmla="*/ 25 h 292"/>
                  <a:gd name="GluePoint30X" fmla="*/ 81 w 186"/>
                  <a:gd name="GluePoint30Y" fmla="*/ 21 h 292"/>
                  <a:gd name="GluePoint31X" fmla="*/ 96 w 186"/>
                  <a:gd name="GluePoint31Y" fmla="*/ 19 h 292"/>
                  <a:gd name="GluePoint32X" fmla="*/ 115 w 186"/>
                  <a:gd name="GluePoint32Y" fmla="*/ 5 h 292"/>
                  <a:gd name="GluePoint33X" fmla="*/ 118 w 186"/>
                  <a:gd name="GluePoint33Y" fmla="*/ 1 h 292"/>
                  <a:gd name="GluePoint34X" fmla="*/ 128 w 186"/>
                  <a:gd name="GluePoint34Y" fmla="*/ 5 h 292"/>
                  <a:gd name="GluePoint35X" fmla="*/ 124 w 186"/>
                  <a:gd name="GluePoint35Y" fmla="*/ 11 h 292"/>
                  <a:gd name="GluePoint36X" fmla="*/ 105 w 186"/>
                  <a:gd name="GluePoint36Y" fmla="*/ 27 h 292"/>
                  <a:gd name="GluePoint37X" fmla="*/ 96 w 186"/>
                  <a:gd name="GluePoint37Y" fmla="*/ 48 h 292"/>
                  <a:gd name="GluePoint38X" fmla="*/ 99 w 186"/>
                  <a:gd name="GluePoint38Y" fmla="*/ 58 h 292"/>
                  <a:gd name="GluePoint39X" fmla="*/ 105 w 186"/>
                  <a:gd name="GluePoint39Y" fmla="*/ 74 h 292"/>
                  <a:gd name="GluePoint40X" fmla="*/ 112 w 186"/>
                  <a:gd name="GluePoint40Y" fmla="*/ 93 h 292"/>
                  <a:gd name="GluePoint41X" fmla="*/ 132 w 186"/>
                  <a:gd name="GluePoint41Y" fmla="*/ 93 h 292"/>
                  <a:gd name="GluePoint42X" fmla="*/ 150 w 186"/>
                  <a:gd name="GluePoint42Y" fmla="*/ 112 h 292"/>
                  <a:gd name="GluePoint43X" fmla="*/ 166 w 186"/>
                  <a:gd name="GluePoint43Y" fmla="*/ 112 h 292"/>
                  <a:gd name="GluePoint44X" fmla="*/ 180 w 186"/>
                  <a:gd name="GluePoint44Y" fmla="*/ 109 h 292"/>
                  <a:gd name="GluePoint45X" fmla="*/ 175 w 186"/>
                  <a:gd name="GluePoint45Y" fmla="*/ 125 h 292"/>
                  <a:gd name="GluePoint46X" fmla="*/ 174 w 186"/>
                  <a:gd name="GluePoint46Y" fmla="*/ 148 h 292"/>
                  <a:gd name="GluePoint47X" fmla="*/ 182 w 186"/>
                  <a:gd name="GluePoint47Y" fmla="*/ 161 h 292"/>
                  <a:gd name="GluePoint48X" fmla="*/ 180 w 186"/>
                  <a:gd name="GluePoint48Y" fmla="*/ 178 h 292"/>
                  <a:gd name="GluePoint49X" fmla="*/ 183 w 186"/>
                  <a:gd name="GluePoint49Y" fmla="*/ 198 h 292"/>
                  <a:gd name="GluePoint50X" fmla="*/ 178 w 186"/>
                  <a:gd name="GluePoint50Y" fmla="*/ 183 h 292"/>
                  <a:gd name="GluePoint51X" fmla="*/ 166 w 186"/>
                  <a:gd name="GluePoint51Y" fmla="*/ 185 h 292"/>
                  <a:gd name="GluePoint52X" fmla="*/ 142 w 186"/>
                  <a:gd name="GluePoint52Y" fmla="*/ 188 h 292"/>
                  <a:gd name="GluePoint53X" fmla="*/ 143 w 186"/>
                  <a:gd name="GluePoint53Y" fmla="*/ 201 h 292"/>
                  <a:gd name="GluePoint54X" fmla="*/ 151 w 186"/>
                  <a:gd name="GluePoint54Y" fmla="*/ 209 h 292"/>
                  <a:gd name="GluePoint55X" fmla="*/ 137 w 186"/>
                  <a:gd name="GluePoint55Y" fmla="*/ 210 h 292"/>
                  <a:gd name="GluePoint56X" fmla="*/ 143 w 186"/>
                  <a:gd name="GluePoint56Y" fmla="*/ 230 h 292"/>
                  <a:gd name="GluePoint57X" fmla="*/ 145 w 186"/>
                  <a:gd name="GluePoint57Y" fmla="*/ 255 h 2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86" h="292">
                    <a:moveTo>
                      <a:pt x="145" y="255"/>
                    </a:moveTo>
                    <a:lnTo>
                      <a:pt x="142" y="273"/>
                    </a:lnTo>
                    <a:lnTo>
                      <a:pt x="140" y="292"/>
                    </a:lnTo>
                    <a:lnTo>
                      <a:pt x="134" y="288"/>
                    </a:lnTo>
                    <a:lnTo>
                      <a:pt x="131" y="286"/>
                    </a:lnTo>
                    <a:lnTo>
                      <a:pt x="131" y="283"/>
                    </a:lnTo>
                    <a:lnTo>
                      <a:pt x="137" y="270"/>
                    </a:lnTo>
                    <a:lnTo>
                      <a:pt x="135" y="265"/>
                    </a:lnTo>
                    <a:lnTo>
                      <a:pt x="123" y="259"/>
                    </a:lnTo>
                    <a:lnTo>
                      <a:pt x="118" y="262"/>
                    </a:lnTo>
                    <a:lnTo>
                      <a:pt x="110" y="259"/>
                    </a:lnTo>
                    <a:lnTo>
                      <a:pt x="104" y="263"/>
                    </a:lnTo>
                    <a:lnTo>
                      <a:pt x="93" y="262"/>
                    </a:lnTo>
                    <a:lnTo>
                      <a:pt x="89" y="259"/>
                    </a:lnTo>
                    <a:lnTo>
                      <a:pt x="89" y="252"/>
                    </a:lnTo>
                    <a:lnTo>
                      <a:pt x="85" y="251"/>
                    </a:lnTo>
                    <a:lnTo>
                      <a:pt x="81" y="241"/>
                    </a:lnTo>
                    <a:lnTo>
                      <a:pt x="75" y="238"/>
                    </a:lnTo>
                    <a:lnTo>
                      <a:pt x="70" y="228"/>
                    </a:lnTo>
                    <a:lnTo>
                      <a:pt x="66" y="223"/>
                    </a:lnTo>
                    <a:lnTo>
                      <a:pt x="58" y="220"/>
                    </a:lnTo>
                    <a:lnTo>
                      <a:pt x="45" y="214"/>
                    </a:lnTo>
                    <a:lnTo>
                      <a:pt x="43" y="215"/>
                    </a:lnTo>
                    <a:lnTo>
                      <a:pt x="27" y="215"/>
                    </a:lnTo>
                    <a:lnTo>
                      <a:pt x="24" y="209"/>
                    </a:lnTo>
                    <a:lnTo>
                      <a:pt x="21" y="206"/>
                    </a:lnTo>
                    <a:lnTo>
                      <a:pt x="12" y="201"/>
                    </a:lnTo>
                    <a:lnTo>
                      <a:pt x="2" y="196"/>
                    </a:lnTo>
                    <a:lnTo>
                      <a:pt x="0" y="191"/>
                    </a:lnTo>
                    <a:lnTo>
                      <a:pt x="4" y="188"/>
                    </a:lnTo>
                    <a:lnTo>
                      <a:pt x="7" y="186"/>
                    </a:lnTo>
                    <a:lnTo>
                      <a:pt x="8" y="175"/>
                    </a:lnTo>
                    <a:lnTo>
                      <a:pt x="21" y="170"/>
                    </a:lnTo>
                    <a:lnTo>
                      <a:pt x="24" y="162"/>
                    </a:lnTo>
                    <a:lnTo>
                      <a:pt x="32" y="151"/>
                    </a:lnTo>
                    <a:lnTo>
                      <a:pt x="32" y="149"/>
                    </a:lnTo>
                    <a:lnTo>
                      <a:pt x="29" y="151"/>
                    </a:lnTo>
                    <a:lnTo>
                      <a:pt x="26" y="149"/>
                    </a:lnTo>
                    <a:lnTo>
                      <a:pt x="27" y="140"/>
                    </a:lnTo>
                    <a:lnTo>
                      <a:pt x="26" y="124"/>
                    </a:lnTo>
                    <a:lnTo>
                      <a:pt x="27" y="119"/>
                    </a:lnTo>
                    <a:lnTo>
                      <a:pt x="27" y="106"/>
                    </a:lnTo>
                    <a:lnTo>
                      <a:pt x="23" y="99"/>
                    </a:lnTo>
                    <a:lnTo>
                      <a:pt x="20" y="90"/>
                    </a:lnTo>
                    <a:lnTo>
                      <a:pt x="23" y="83"/>
                    </a:lnTo>
                    <a:lnTo>
                      <a:pt x="26" y="85"/>
                    </a:lnTo>
                    <a:lnTo>
                      <a:pt x="32" y="79"/>
                    </a:lnTo>
                    <a:lnTo>
                      <a:pt x="27" y="71"/>
                    </a:lnTo>
                    <a:lnTo>
                      <a:pt x="29" y="67"/>
                    </a:lnTo>
                    <a:lnTo>
                      <a:pt x="37" y="79"/>
                    </a:lnTo>
                    <a:lnTo>
                      <a:pt x="37" y="67"/>
                    </a:lnTo>
                    <a:lnTo>
                      <a:pt x="45" y="61"/>
                    </a:lnTo>
                    <a:lnTo>
                      <a:pt x="50" y="54"/>
                    </a:lnTo>
                    <a:lnTo>
                      <a:pt x="56" y="51"/>
                    </a:lnTo>
                    <a:lnTo>
                      <a:pt x="58" y="34"/>
                    </a:lnTo>
                    <a:lnTo>
                      <a:pt x="67" y="25"/>
                    </a:lnTo>
                    <a:lnTo>
                      <a:pt x="72" y="25"/>
                    </a:lnTo>
                    <a:lnTo>
                      <a:pt x="75" y="25"/>
                    </a:lnTo>
                    <a:lnTo>
                      <a:pt x="75" y="29"/>
                    </a:lnTo>
                    <a:lnTo>
                      <a:pt x="81" y="21"/>
                    </a:lnTo>
                    <a:lnTo>
                      <a:pt x="88" y="21"/>
                    </a:lnTo>
                    <a:lnTo>
                      <a:pt x="96" y="19"/>
                    </a:lnTo>
                    <a:lnTo>
                      <a:pt x="110" y="11"/>
                    </a:lnTo>
                    <a:lnTo>
                      <a:pt x="115" y="5"/>
                    </a:lnTo>
                    <a:lnTo>
                      <a:pt x="118" y="5"/>
                    </a:lnTo>
                    <a:lnTo>
                      <a:pt x="118" y="1"/>
                    </a:lnTo>
                    <a:lnTo>
                      <a:pt x="121" y="0"/>
                    </a:lnTo>
                    <a:lnTo>
                      <a:pt x="128" y="5"/>
                    </a:lnTo>
                    <a:lnTo>
                      <a:pt x="128" y="6"/>
                    </a:lnTo>
                    <a:lnTo>
                      <a:pt x="124" y="11"/>
                    </a:lnTo>
                    <a:lnTo>
                      <a:pt x="116" y="13"/>
                    </a:lnTo>
                    <a:lnTo>
                      <a:pt x="105" y="27"/>
                    </a:lnTo>
                    <a:lnTo>
                      <a:pt x="101" y="34"/>
                    </a:lnTo>
                    <a:lnTo>
                      <a:pt x="96" y="48"/>
                    </a:lnTo>
                    <a:lnTo>
                      <a:pt x="93" y="58"/>
                    </a:lnTo>
                    <a:lnTo>
                      <a:pt x="99" y="58"/>
                    </a:lnTo>
                    <a:lnTo>
                      <a:pt x="101" y="66"/>
                    </a:lnTo>
                    <a:lnTo>
                      <a:pt x="105" y="74"/>
                    </a:lnTo>
                    <a:lnTo>
                      <a:pt x="105" y="88"/>
                    </a:lnTo>
                    <a:lnTo>
                      <a:pt x="112" y="93"/>
                    </a:lnTo>
                    <a:lnTo>
                      <a:pt x="120" y="96"/>
                    </a:lnTo>
                    <a:lnTo>
                      <a:pt x="132" y="93"/>
                    </a:lnTo>
                    <a:lnTo>
                      <a:pt x="140" y="96"/>
                    </a:lnTo>
                    <a:lnTo>
                      <a:pt x="150" y="112"/>
                    </a:lnTo>
                    <a:lnTo>
                      <a:pt x="158" y="111"/>
                    </a:lnTo>
                    <a:lnTo>
                      <a:pt x="166" y="112"/>
                    </a:lnTo>
                    <a:lnTo>
                      <a:pt x="175" y="109"/>
                    </a:lnTo>
                    <a:lnTo>
                      <a:pt x="180" y="109"/>
                    </a:lnTo>
                    <a:lnTo>
                      <a:pt x="180" y="114"/>
                    </a:lnTo>
                    <a:lnTo>
                      <a:pt x="175" y="125"/>
                    </a:lnTo>
                    <a:lnTo>
                      <a:pt x="172" y="138"/>
                    </a:lnTo>
                    <a:lnTo>
                      <a:pt x="174" y="148"/>
                    </a:lnTo>
                    <a:lnTo>
                      <a:pt x="178" y="153"/>
                    </a:lnTo>
                    <a:lnTo>
                      <a:pt x="182" y="161"/>
                    </a:lnTo>
                    <a:lnTo>
                      <a:pt x="174" y="170"/>
                    </a:lnTo>
                    <a:lnTo>
                      <a:pt x="180" y="178"/>
                    </a:lnTo>
                    <a:lnTo>
                      <a:pt x="186" y="196"/>
                    </a:lnTo>
                    <a:lnTo>
                      <a:pt x="183" y="198"/>
                    </a:lnTo>
                    <a:lnTo>
                      <a:pt x="182" y="190"/>
                    </a:lnTo>
                    <a:lnTo>
                      <a:pt x="178" y="183"/>
                    </a:lnTo>
                    <a:lnTo>
                      <a:pt x="170" y="186"/>
                    </a:lnTo>
                    <a:lnTo>
                      <a:pt x="166" y="185"/>
                    </a:lnTo>
                    <a:lnTo>
                      <a:pt x="164" y="190"/>
                    </a:lnTo>
                    <a:lnTo>
                      <a:pt x="142" y="188"/>
                    </a:lnTo>
                    <a:lnTo>
                      <a:pt x="142" y="199"/>
                    </a:lnTo>
                    <a:lnTo>
                      <a:pt x="143" y="201"/>
                    </a:lnTo>
                    <a:lnTo>
                      <a:pt x="148" y="201"/>
                    </a:lnTo>
                    <a:lnTo>
                      <a:pt x="151" y="209"/>
                    </a:lnTo>
                    <a:lnTo>
                      <a:pt x="145" y="207"/>
                    </a:lnTo>
                    <a:lnTo>
                      <a:pt x="137" y="210"/>
                    </a:lnTo>
                    <a:lnTo>
                      <a:pt x="137" y="222"/>
                    </a:lnTo>
                    <a:lnTo>
                      <a:pt x="143" y="230"/>
                    </a:lnTo>
                    <a:lnTo>
                      <a:pt x="148" y="241"/>
                    </a:lnTo>
                    <a:lnTo>
                      <a:pt x="145" y="25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84" name="Freeform 91"/>
              <p:cNvSpPr/>
              <p:nvPr/>
            </p:nvSpPr>
            <p:spPr>
              <a:xfrm>
                <a:off x="2274840" y="2898720"/>
                <a:ext cx="945720" cy="1087200"/>
              </a:xfrm>
              <a:custGeom>
                <a:avLst/>
                <a:gdLst>
                  <a:gd name="textAreaLeft" fmla="*/ 0 w 945720"/>
                  <a:gd name="textAreaRight" fmla="*/ 946080 w 945720"/>
                  <a:gd name="textAreaTop" fmla="*/ 0 h 1087200"/>
                  <a:gd name="textAreaBottom" fmla="*/ 1087560 h 1087200"/>
                  <a:gd name="GluePoint1X" fmla="*/ 365 w 596"/>
                  <a:gd name="GluePoint1Y" fmla="*/ 661 h 685"/>
                  <a:gd name="GluePoint2X" fmla="*/ 394 w 596"/>
                  <a:gd name="GluePoint2Y" fmla="*/ 609 h 685"/>
                  <a:gd name="GluePoint3X" fmla="*/ 408 w 596"/>
                  <a:gd name="GluePoint3Y" fmla="*/ 572 h 685"/>
                  <a:gd name="GluePoint4X" fmla="*/ 408 w 596"/>
                  <a:gd name="GluePoint4Y" fmla="*/ 539 h 685"/>
                  <a:gd name="GluePoint5X" fmla="*/ 456 w 596"/>
                  <a:gd name="GluePoint5Y" fmla="*/ 502 h 685"/>
                  <a:gd name="GluePoint6X" fmla="*/ 465 w 596"/>
                  <a:gd name="GluePoint6Y" fmla="*/ 497 h 685"/>
                  <a:gd name="GluePoint7X" fmla="*/ 497 w 596"/>
                  <a:gd name="GluePoint7Y" fmla="*/ 493 h 685"/>
                  <a:gd name="GluePoint8X" fmla="*/ 519 w 596"/>
                  <a:gd name="GluePoint8Y" fmla="*/ 453 h 685"/>
                  <a:gd name="GluePoint9X" fmla="*/ 535 w 596"/>
                  <a:gd name="GluePoint9Y" fmla="*/ 402 h 685"/>
                  <a:gd name="GluePoint10X" fmla="*/ 540 w 596"/>
                  <a:gd name="GluePoint10Y" fmla="*/ 320 h 685"/>
                  <a:gd name="GluePoint11X" fmla="*/ 573 w 596"/>
                  <a:gd name="GluePoint11Y" fmla="*/ 276 h 685"/>
                  <a:gd name="GluePoint12X" fmla="*/ 596 w 596"/>
                  <a:gd name="GluePoint12Y" fmla="*/ 217 h 685"/>
                  <a:gd name="GluePoint13X" fmla="*/ 562 w 596"/>
                  <a:gd name="GluePoint13Y" fmla="*/ 180 h 685"/>
                  <a:gd name="GluePoint14X" fmla="*/ 488 w 596"/>
                  <a:gd name="GluePoint14Y" fmla="*/ 143 h 685"/>
                  <a:gd name="GluePoint15X" fmla="*/ 451 w 596"/>
                  <a:gd name="GluePoint15Y" fmla="*/ 133 h 685"/>
                  <a:gd name="GluePoint16X" fmla="*/ 442 w 596"/>
                  <a:gd name="GluePoint16Y" fmla="*/ 119 h 685"/>
                  <a:gd name="GluePoint17X" fmla="*/ 416 w 596"/>
                  <a:gd name="GluePoint17Y" fmla="*/ 109 h 685"/>
                  <a:gd name="GluePoint18X" fmla="*/ 388 w 596"/>
                  <a:gd name="GluePoint18Y" fmla="*/ 119 h 685"/>
                  <a:gd name="GluePoint19X" fmla="*/ 353 w 596"/>
                  <a:gd name="GluePoint19Y" fmla="*/ 125 h 685"/>
                  <a:gd name="GluePoint20X" fmla="*/ 342 w 596"/>
                  <a:gd name="GluePoint20Y" fmla="*/ 124 h 685"/>
                  <a:gd name="GluePoint21X" fmla="*/ 349 w 596"/>
                  <a:gd name="GluePoint21Y" fmla="*/ 111 h 685"/>
                  <a:gd name="GluePoint22X" fmla="*/ 343 w 596"/>
                  <a:gd name="GluePoint22Y" fmla="*/ 112 h 685"/>
                  <a:gd name="GluePoint23X" fmla="*/ 357 w 596"/>
                  <a:gd name="GluePoint23Y" fmla="*/ 61 h 685"/>
                  <a:gd name="GluePoint24X" fmla="*/ 340 w 596"/>
                  <a:gd name="GluePoint24Y" fmla="*/ 21 h 685"/>
                  <a:gd name="GluePoint25X" fmla="*/ 308 w 596"/>
                  <a:gd name="GluePoint25Y" fmla="*/ 54 h 685"/>
                  <a:gd name="GluePoint26X" fmla="*/ 281 w 596"/>
                  <a:gd name="GluePoint26Y" fmla="*/ 50 h 685"/>
                  <a:gd name="GluePoint27X" fmla="*/ 264 w 596"/>
                  <a:gd name="GluePoint27Y" fmla="*/ 58 h 685"/>
                  <a:gd name="GluePoint28X" fmla="*/ 234 w 596"/>
                  <a:gd name="GluePoint28Y" fmla="*/ 66 h 685"/>
                  <a:gd name="GluePoint29X" fmla="*/ 216 w 596"/>
                  <a:gd name="GluePoint29Y" fmla="*/ 59 h 685"/>
                  <a:gd name="GluePoint30X" fmla="*/ 218 w 596"/>
                  <a:gd name="GluePoint30Y" fmla="*/ 22 h 685"/>
                  <a:gd name="GluePoint31X" fmla="*/ 210 w 596"/>
                  <a:gd name="GluePoint31Y" fmla="*/ 0 h 685"/>
                  <a:gd name="GluePoint32X" fmla="*/ 191 w 596"/>
                  <a:gd name="GluePoint32Y" fmla="*/ 13 h 685"/>
                  <a:gd name="GluePoint33X" fmla="*/ 157 w 596"/>
                  <a:gd name="GluePoint33Y" fmla="*/ 24 h 685"/>
                  <a:gd name="GluePoint34X" fmla="*/ 145 w 596"/>
                  <a:gd name="GluePoint34Y" fmla="*/ 27 h 685"/>
                  <a:gd name="GluePoint35X" fmla="*/ 157 w 596"/>
                  <a:gd name="GluePoint35Y" fmla="*/ 53 h 685"/>
                  <a:gd name="GluePoint36X" fmla="*/ 122 w 596"/>
                  <a:gd name="GluePoint36Y" fmla="*/ 77 h 685"/>
                  <a:gd name="GluePoint37X" fmla="*/ 99 w 596"/>
                  <a:gd name="GluePoint37Y" fmla="*/ 63 h 685"/>
                  <a:gd name="GluePoint38X" fmla="*/ 81 w 596"/>
                  <a:gd name="GluePoint38Y" fmla="*/ 63 h 685"/>
                  <a:gd name="GluePoint39X" fmla="*/ 65 w 596"/>
                  <a:gd name="GluePoint39Y" fmla="*/ 74 h 685"/>
                  <a:gd name="GluePoint40X" fmla="*/ 54 w 596"/>
                  <a:gd name="GluePoint40Y" fmla="*/ 95 h 685"/>
                  <a:gd name="GluePoint41X" fmla="*/ 59 w 596"/>
                  <a:gd name="GluePoint41Y" fmla="*/ 146 h 685"/>
                  <a:gd name="GluePoint42X" fmla="*/ 32 w 596"/>
                  <a:gd name="GluePoint42Y" fmla="*/ 173 h 685"/>
                  <a:gd name="GluePoint43X" fmla="*/ 5 w 596"/>
                  <a:gd name="GluePoint43Y" fmla="*/ 210 h 685"/>
                  <a:gd name="GluePoint44X" fmla="*/ 14 w 596"/>
                  <a:gd name="GluePoint44Y" fmla="*/ 257 h 685"/>
                  <a:gd name="GluePoint45X" fmla="*/ 43 w 596"/>
                  <a:gd name="GluePoint45Y" fmla="*/ 264 h 685"/>
                  <a:gd name="GluePoint46X" fmla="*/ 67 w 596"/>
                  <a:gd name="GluePoint46Y" fmla="*/ 283 h 685"/>
                  <a:gd name="GluePoint47X" fmla="*/ 129 w 596"/>
                  <a:gd name="GluePoint47Y" fmla="*/ 262 h 685"/>
                  <a:gd name="GluePoint48X" fmla="*/ 132 w 596"/>
                  <a:gd name="GluePoint48Y" fmla="*/ 289 h 685"/>
                  <a:gd name="GluePoint49X" fmla="*/ 170 w 596"/>
                  <a:gd name="GluePoint49Y" fmla="*/ 318 h 685"/>
                  <a:gd name="GluePoint50X" fmla="*/ 205 w 596"/>
                  <a:gd name="GluePoint50Y" fmla="*/ 331 h 685"/>
                  <a:gd name="GluePoint51X" fmla="*/ 211 w 596"/>
                  <a:gd name="GluePoint51Y" fmla="*/ 360 h 685"/>
                  <a:gd name="GluePoint52X" fmla="*/ 246 w 596"/>
                  <a:gd name="GluePoint52Y" fmla="*/ 394 h 685"/>
                  <a:gd name="GluePoint53X" fmla="*/ 256 w 596"/>
                  <a:gd name="GluePoint53Y" fmla="*/ 437 h 685"/>
                  <a:gd name="GluePoint54X" fmla="*/ 257 w 596"/>
                  <a:gd name="GluePoint54Y" fmla="*/ 452 h 685"/>
                  <a:gd name="GluePoint55X" fmla="*/ 283 w 596"/>
                  <a:gd name="GluePoint55Y" fmla="*/ 481 h 685"/>
                  <a:gd name="GluePoint56X" fmla="*/ 300 w 596"/>
                  <a:gd name="GluePoint56Y" fmla="*/ 511 h 685"/>
                  <a:gd name="GluePoint57X" fmla="*/ 318 w 596"/>
                  <a:gd name="GluePoint57Y" fmla="*/ 522 h 685"/>
                  <a:gd name="GluePoint58X" fmla="*/ 330 w 596"/>
                  <a:gd name="GluePoint58Y" fmla="*/ 555 h 685"/>
                  <a:gd name="GluePoint59X" fmla="*/ 303 w 596"/>
                  <a:gd name="GluePoint59Y" fmla="*/ 593 h 685"/>
                  <a:gd name="GluePoint60X" fmla="*/ 289 w 596"/>
                  <a:gd name="GluePoint60Y" fmla="*/ 621 h 685"/>
                  <a:gd name="GluePoint61X" fmla="*/ 310 w 596"/>
                  <a:gd name="GluePoint61Y" fmla="*/ 637 h 685"/>
                  <a:gd name="GluePoint62X" fmla="*/ 334 w 596"/>
                  <a:gd name="GluePoint62Y" fmla="*/ 651 h 685"/>
                  <a:gd name="GluePoint63X" fmla="*/ 351 w 596"/>
                  <a:gd name="GluePoint63Y" fmla="*/ 675 h 6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596" h="685">
                    <a:moveTo>
                      <a:pt x="353" y="685"/>
                    </a:moveTo>
                    <a:lnTo>
                      <a:pt x="359" y="678"/>
                    </a:lnTo>
                    <a:lnTo>
                      <a:pt x="364" y="670"/>
                    </a:lnTo>
                    <a:lnTo>
                      <a:pt x="365" y="661"/>
                    </a:lnTo>
                    <a:lnTo>
                      <a:pt x="381" y="646"/>
                    </a:lnTo>
                    <a:lnTo>
                      <a:pt x="389" y="629"/>
                    </a:lnTo>
                    <a:lnTo>
                      <a:pt x="389" y="622"/>
                    </a:lnTo>
                    <a:lnTo>
                      <a:pt x="394" y="609"/>
                    </a:lnTo>
                    <a:lnTo>
                      <a:pt x="400" y="600"/>
                    </a:lnTo>
                    <a:lnTo>
                      <a:pt x="407" y="595"/>
                    </a:lnTo>
                    <a:lnTo>
                      <a:pt x="408" y="590"/>
                    </a:lnTo>
                    <a:lnTo>
                      <a:pt x="408" y="572"/>
                    </a:lnTo>
                    <a:lnTo>
                      <a:pt x="410" y="571"/>
                    </a:lnTo>
                    <a:lnTo>
                      <a:pt x="407" y="566"/>
                    </a:lnTo>
                    <a:lnTo>
                      <a:pt x="405" y="551"/>
                    </a:lnTo>
                    <a:lnTo>
                      <a:pt x="408" y="539"/>
                    </a:lnTo>
                    <a:lnTo>
                      <a:pt x="432" y="514"/>
                    </a:lnTo>
                    <a:lnTo>
                      <a:pt x="440" y="510"/>
                    </a:lnTo>
                    <a:lnTo>
                      <a:pt x="448" y="508"/>
                    </a:lnTo>
                    <a:lnTo>
                      <a:pt x="456" y="502"/>
                    </a:lnTo>
                    <a:lnTo>
                      <a:pt x="461" y="502"/>
                    </a:lnTo>
                    <a:lnTo>
                      <a:pt x="461" y="497"/>
                    </a:lnTo>
                    <a:lnTo>
                      <a:pt x="462" y="495"/>
                    </a:lnTo>
                    <a:lnTo>
                      <a:pt x="465" y="497"/>
                    </a:lnTo>
                    <a:lnTo>
                      <a:pt x="472" y="495"/>
                    </a:lnTo>
                    <a:lnTo>
                      <a:pt x="477" y="495"/>
                    </a:lnTo>
                    <a:lnTo>
                      <a:pt x="481" y="493"/>
                    </a:lnTo>
                    <a:lnTo>
                      <a:pt x="497" y="493"/>
                    </a:lnTo>
                    <a:lnTo>
                      <a:pt x="499" y="487"/>
                    </a:lnTo>
                    <a:lnTo>
                      <a:pt x="511" y="479"/>
                    </a:lnTo>
                    <a:lnTo>
                      <a:pt x="513" y="466"/>
                    </a:lnTo>
                    <a:lnTo>
                      <a:pt x="519" y="453"/>
                    </a:lnTo>
                    <a:lnTo>
                      <a:pt x="524" y="440"/>
                    </a:lnTo>
                    <a:lnTo>
                      <a:pt x="529" y="434"/>
                    </a:lnTo>
                    <a:lnTo>
                      <a:pt x="531" y="411"/>
                    </a:lnTo>
                    <a:lnTo>
                      <a:pt x="535" y="402"/>
                    </a:lnTo>
                    <a:lnTo>
                      <a:pt x="538" y="370"/>
                    </a:lnTo>
                    <a:lnTo>
                      <a:pt x="535" y="346"/>
                    </a:lnTo>
                    <a:lnTo>
                      <a:pt x="537" y="323"/>
                    </a:lnTo>
                    <a:lnTo>
                      <a:pt x="540" y="320"/>
                    </a:lnTo>
                    <a:lnTo>
                      <a:pt x="543" y="320"/>
                    </a:lnTo>
                    <a:lnTo>
                      <a:pt x="548" y="317"/>
                    </a:lnTo>
                    <a:lnTo>
                      <a:pt x="559" y="289"/>
                    </a:lnTo>
                    <a:lnTo>
                      <a:pt x="573" y="276"/>
                    </a:lnTo>
                    <a:lnTo>
                      <a:pt x="575" y="275"/>
                    </a:lnTo>
                    <a:lnTo>
                      <a:pt x="591" y="249"/>
                    </a:lnTo>
                    <a:lnTo>
                      <a:pt x="596" y="233"/>
                    </a:lnTo>
                    <a:lnTo>
                      <a:pt x="596" y="217"/>
                    </a:lnTo>
                    <a:lnTo>
                      <a:pt x="596" y="209"/>
                    </a:lnTo>
                    <a:lnTo>
                      <a:pt x="591" y="193"/>
                    </a:lnTo>
                    <a:lnTo>
                      <a:pt x="586" y="183"/>
                    </a:lnTo>
                    <a:lnTo>
                      <a:pt x="562" y="180"/>
                    </a:lnTo>
                    <a:lnTo>
                      <a:pt x="537" y="157"/>
                    </a:lnTo>
                    <a:lnTo>
                      <a:pt x="524" y="146"/>
                    </a:lnTo>
                    <a:lnTo>
                      <a:pt x="518" y="143"/>
                    </a:lnTo>
                    <a:lnTo>
                      <a:pt x="488" y="143"/>
                    </a:lnTo>
                    <a:lnTo>
                      <a:pt x="464" y="135"/>
                    </a:lnTo>
                    <a:lnTo>
                      <a:pt x="462" y="133"/>
                    </a:lnTo>
                    <a:lnTo>
                      <a:pt x="448" y="140"/>
                    </a:lnTo>
                    <a:lnTo>
                      <a:pt x="451" y="133"/>
                    </a:lnTo>
                    <a:lnTo>
                      <a:pt x="448" y="130"/>
                    </a:lnTo>
                    <a:lnTo>
                      <a:pt x="445" y="130"/>
                    </a:lnTo>
                    <a:lnTo>
                      <a:pt x="446" y="125"/>
                    </a:lnTo>
                    <a:lnTo>
                      <a:pt x="442" y="119"/>
                    </a:lnTo>
                    <a:lnTo>
                      <a:pt x="435" y="122"/>
                    </a:lnTo>
                    <a:lnTo>
                      <a:pt x="432" y="114"/>
                    </a:lnTo>
                    <a:lnTo>
                      <a:pt x="421" y="109"/>
                    </a:lnTo>
                    <a:lnTo>
                      <a:pt x="416" y="109"/>
                    </a:lnTo>
                    <a:lnTo>
                      <a:pt x="407" y="104"/>
                    </a:lnTo>
                    <a:lnTo>
                      <a:pt x="396" y="103"/>
                    </a:lnTo>
                    <a:lnTo>
                      <a:pt x="394" y="104"/>
                    </a:lnTo>
                    <a:lnTo>
                      <a:pt x="388" y="119"/>
                    </a:lnTo>
                    <a:lnTo>
                      <a:pt x="380" y="122"/>
                    </a:lnTo>
                    <a:lnTo>
                      <a:pt x="373" y="135"/>
                    </a:lnTo>
                    <a:lnTo>
                      <a:pt x="373" y="125"/>
                    </a:lnTo>
                    <a:lnTo>
                      <a:pt x="353" y="125"/>
                    </a:lnTo>
                    <a:lnTo>
                      <a:pt x="349" y="127"/>
                    </a:lnTo>
                    <a:lnTo>
                      <a:pt x="343" y="125"/>
                    </a:lnTo>
                    <a:lnTo>
                      <a:pt x="340" y="128"/>
                    </a:lnTo>
                    <a:lnTo>
                      <a:pt x="342" y="124"/>
                    </a:lnTo>
                    <a:lnTo>
                      <a:pt x="349" y="125"/>
                    </a:lnTo>
                    <a:lnTo>
                      <a:pt x="353" y="122"/>
                    </a:lnTo>
                    <a:lnTo>
                      <a:pt x="353" y="114"/>
                    </a:lnTo>
                    <a:lnTo>
                      <a:pt x="349" y="111"/>
                    </a:lnTo>
                    <a:lnTo>
                      <a:pt x="353" y="106"/>
                    </a:lnTo>
                    <a:lnTo>
                      <a:pt x="348" y="108"/>
                    </a:lnTo>
                    <a:lnTo>
                      <a:pt x="346" y="112"/>
                    </a:lnTo>
                    <a:lnTo>
                      <a:pt x="343" y="112"/>
                    </a:lnTo>
                    <a:lnTo>
                      <a:pt x="342" y="100"/>
                    </a:lnTo>
                    <a:lnTo>
                      <a:pt x="362" y="75"/>
                    </a:lnTo>
                    <a:lnTo>
                      <a:pt x="365" y="63"/>
                    </a:lnTo>
                    <a:lnTo>
                      <a:pt x="357" y="61"/>
                    </a:lnTo>
                    <a:lnTo>
                      <a:pt x="353" y="42"/>
                    </a:lnTo>
                    <a:lnTo>
                      <a:pt x="346" y="22"/>
                    </a:lnTo>
                    <a:lnTo>
                      <a:pt x="343" y="17"/>
                    </a:lnTo>
                    <a:lnTo>
                      <a:pt x="340" y="21"/>
                    </a:lnTo>
                    <a:lnTo>
                      <a:pt x="329" y="37"/>
                    </a:lnTo>
                    <a:lnTo>
                      <a:pt x="326" y="46"/>
                    </a:lnTo>
                    <a:lnTo>
                      <a:pt x="318" y="54"/>
                    </a:lnTo>
                    <a:lnTo>
                      <a:pt x="308" y="54"/>
                    </a:lnTo>
                    <a:lnTo>
                      <a:pt x="302" y="58"/>
                    </a:lnTo>
                    <a:lnTo>
                      <a:pt x="295" y="51"/>
                    </a:lnTo>
                    <a:lnTo>
                      <a:pt x="288" y="48"/>
                    </a:lnTo>
                    <a:lnTo>
                      <a:pt x="281" y="50"/>
                    </a:lnTo>
                    <a:lnTo>
                      <a:pt x="275" y="50"/>
                    </a:lnTo>
                    <a:lnTo>
                      <a:pt x="273" y="50"/>
                    </a:lnTo>
                    <a:lnTo>
                      <a:pt x="273" y="59"/>
                    </a:lnTo>
                    <a:lnTo>
                      <a:pt x="264" y="58"/>
                    </a:lnTo>
                    <a:lnTo>
                      <a:pt x="257" y="58"/>
                    </a:lnTo>
                    <a:lnTo>
                      <a:pt x="253" y="56"/>
                    </a:lnTo>
                    <a:lnTo>
                      <a:pt x="248" y="63"/>
                    </a:lnTo>
                    <a:lnTo>
                      <a:pt x="234" y="66"/>
                    </a:lnTo>
                    <a:lnTo>
                      <a:pt x="230" y="69"/>
                    </a:lnTo>
                    <a:lnTo>
                      <a:pt x="224" y="69"/>
                    </a:lnTo>
                    <a:lnTo>
                      <a:pt x="221" y="66"/>
                    </a:lnTo>
                    <a:lnTo>
                      <a:pt x="216" y="59"/>
                    </a:lnTo>
                    <a:lnTo>
                      <a:pt x="214" y="53"/>
                    </a:lnTo>
                    <a:lnTo>
                      <a:pt x="211" y="48"/>
                    </a:lnTo>
                    <a:lnTo>
                      <a:pt x="214" y="27"/>
                    </a:lnTo>
                    <a:lnTo>
                      <a:pt x="218" y="22"/>
                    </a:lnTo>
                    <a:lnTo>
                      <a:pt x="216" y="14"/>
                    </a:lnTo>
                    <a:lnTo>
                      <a:pt x="210" y="11"/>
                    </a:lnTo>
                    <a:lnTo>
                      <a:pt x="211" y="5"/>
                    </a:lnTo>
                    <a:lnTo>
                      <a:pt x="210" y="0"/>
                    </a:lnTo>
                    <a:lnTo>
                      <a:pt x="202" y="1"/>
                    </a:lnTo>
                    <a:lnTo>
                      <a:pt x="202" y="5"/>
                    </a:lnTo>
                    <a:lnTo>
                      <a:pt x="195" y="11"/>
                    </a:lnTo>
                    <a:lnTo>
                      <a:pt x="191" y="13"/>
                    </a:lnTo>
                    <a:lnTo>
                      <a:pt x="183" y="17"/>
                    </a:lnTo>
                    <a:lnTo>
                      <a:pt x="170" y="21"/>
                    </a:lnTo>
                    <a:lnTo>
                      <a:pt x="164" y="24"/>
                    </a:lnTo>
                    <a:lnTo>
                      <a:pt x="157" y="24"/>
                    </a:lnTo>
                    <a:lnTo>
                      <a:pt x="146" y="17"/>
                    </a:lnTo>
                    <a:lnTo>
                      <a:pt x="137" y="16"/>
                    </a:lnTo>
                    <a:lnTo>
                      <a:pt x="138" y="22"/>
                    </a:lnTo>
                    <a:lnTo>
                      <a:pt x="145" y="27"/>
                    </a:lnTo>
                    <a:lnTo>
                      <a:pt x="143" y="37"/>
                    </a:lnTo>
                    <a:lnTo>
                      <a:pt x="146" y="50"/>
                    </a:lnTo>
                    <a:lnTo>
                      <a:pt x="157" y="50"/>
                    </a:lnTo>
                    <a:lnTo>
                      <a:pt x="157" y="53"/>
                    </a:lnTo>
                    <a:lnTo>
                      <a:pt x="148" y="58"/>
                    </a:lnTo>
                    <a:lnTo>
                      <a:pt x="143" y="66"/>
                    </a:lnTo>
                    <a:lnTo>
                      <a:pt x="127" y="74"/>
                    </a:lnTo>
                    <a:lnTo>
                      <a:pt x="122" y="77"/>
                    </a:lnTo>
                    <a:lnTo>
                      <a:pt x="111" y="79"/>
                    </a:lnTo>
                    <a:lnTo>
                      <a:pt x="103" y="69"/>
                    </a:lnTo>
                    <a:lnTo>
                      <a:pt x="100" y="71"/>
                    </a:lnTo>
                    <a:lnTo>
                      <a:pt x="99" y="63"/>
                    </a:lnTo>
                    <a:lnTo>
                      <a:pt x="95" y="56"/>
                    </a:lnTo>
                    <a:lnTo>
                      <a:pt x="87" y="59"/>
                    </a:lnTo>
                    <a:lnTo>
                      <a:pt x="83" y="58"/>
                    </a:lnTo>
                    <a:lnTo>
                      <a:pt x="81" y="63"/>
                    </a:lnTo>
                    <a:lnTo>
                      <a:pt x="59" y="61"/>
                    </a:lnTo>
                    <a:lnTo>
                      <a:pt x="59" y="72"/>
                    </a:lnTo>
                    <a:lnTo>
                      <a:pt x="60" y="74"/>
                    </a:lnTo>
                    <a:lnTo>
                      <a:pt x="65" y="74"/>
                    </a:lnTo>
                    <a:lnTo>
                      <a:pt x="68" y="82"/>
                    </a:lnTo>
                    <a:lnTo>
                      <a:pt x="62" y="80"/>
                    </a:lnTo>
                    <a:lnTo>
                      <a:pt x="54" y="83"/>
                    </a:lnTo>
                    <a:lnTo>
                      <a:pt x="54" y="95"/>
                    </a:lnTo>
                    <a:lnTo>
                      <a:pt x="60" y="103"/>
                    </a:lnTo>
                    <a:lnTo>
                      <a:pt x="65" y="114"/>
                    </a:lnTo>
                    <a:lnTo>
                      <a:pt x="62" y="128"/>
                    </a:lnTo>
                    <a:lnTo>
                      <a:pt x="59" y="146"/>
                    </a:lnTo>
                    <a:lnTo>
                      <a:pt x="57" y="165"/>
                    </a:lnTo>
                    <a:lnTo>
                      <a:pt x="56" y="167"/>
                    </a:lnTo>
                    <a:lnTo>
                      <a:pt x="49" y="167"/>
                    </a:lnTo>
                    <a:lnTo>
                      <a:pt x="32" y="173"/>
                    </a:lnTo>
                    <a:lnTo>
                      <a:pt x="19" y="182"/>
                    </a:lnTo>
                    <a:lnTo>
                      <a:pt x="11" y="196"/>
                    </a:lnTo>
                    <a:lnTo>
                      <a:pt x="11" y="207"/>
                    </a:lnTo>
                    <a:lnTo>
                      <a:pt x="5" y="210"/>
                    </a:lnTo>
                    <a:lnTo>
                      <a:pt x="0" y="225"/>
                    </a:lnTo>
                    <a:lnTo>
                      <a:pt x="5" y="238"/>
                    </a:lnTo>
                    <a:lnTo>
                      <a:pt x="14" y="249"/>
                    </a:lnTo>
                    <a:lnTo>
                      <a:pt x="14" y="257"/>
                    </a:lnTo>
                    <a:lnTo>
                      <a:pt x="24" y="259"/>
                    </a:lnTo>
                    <a:lnTo>
                      <a:pt x="27" y="265"/>
                    </a:lnTo>
                    <a:lnTo>
                      <a:pt x="35" y="267"/>
                    </a:lnTo>
                    <a:lnTo>
                      <a:pt x="43" y="264"/>
                    </a:lnTo>
                    <a:lnTo>
                      <a:pt x="52" y="255"/>
                    </a:lnTo>
                    <a:lnTo>
                      <a:pt x="54" y="283"/>
                    </a:lnTo>
                    <a:lnTo>
                      <a:pt x="57" y="286"/>
                    </a:lnTo>
                    <a:lnTo>
                      <a:pt x="67" y="283"/>
                    </a:lnTo>
                    <a:lnTo>
                      <a:pt x="86" y="286"/>
                    </a:lnTo>
                    <a:lnTo>
                      <a:pt x="99" y="280"/>
                    </a:lnTo>
                    <a:lnTo>
                      <a:pt x="111" y="264"/>
                    </a:lnTo>
                    <a:lnTo>
                      <a:pt x="129" y="262"/>
                    </a:lnTo>
                    <a:lnTo>
                      <a:pt x="132" y="265"/>
                    </a:lnTo>
                    <a:lnTo>
                      <a:pt x="133" y="270"/>
                    </a:lnTo>
                    <a:lnTo>
                      <a:pt x="133" y="281"/>
                    </a:lnTo>
                    <a:lnTo>
                      <a:pt x="132" y="289"/>
                    </a:lnTo>
                    <a:lnTo>
                      <a:pt x="137" y="301"/>
                    </a:lnTo>
                    <a:lnTo>
                      <a:pt x="146" y="310"/>
                    </a:lnTo>
                    <a:lnTo>
                      <a:pt x="165" y="312"/>
                    </a:lnTo>
                    <a:lnTo>
                      <a:pt x="170" y="318"/>
                    </a:lnTo>
                    <a:lnTo>
                      <a:pt x="183" y="323"/>
                    </a:lnTo>
                    <a:lnTo>
                      <a:pt x="189" y="328"/>
                    </a:lnTo>
                    <a:lnTo>
                      <a:pt x="199" y="328"/>
                    </a:lnTo>
                    <a:lnTo>
                      <a:pt x="205" y="331"/>
                    </a:lnTo>
                    <a:lnTo>
                      <a:pt x="208" y="336"/>
                    </a:lnTo>
                    <a:lnTo>
                      <a:pt x="213" y="350"/>
                    </a:lnTo>
                    <a:lnTo>
                      <a:pt x="213" y="358"/>
                    </a:lnTo>
                    <a:lnTo>
                      <a:pt x="211" y="360"/>
                    </a:lnTo>
                    <a:lnTo>
                      <a:pt x="218" y="378"/>
                    </a:lnTo>
                    <a:lnTo>
                      <a:pt x="245" y="379"/>
                    </a:lnTo>
                    <a:lnTo>
                      <a:pt x="245" y="389"/>
                    </a:lnTo>
                    <a:lnTo>
                      <a:pt x="246" y="394"/>
                    </a:lnTo>
                    <a:lnTo>
                      <a:pt x="251" y="397"/>
                    </a:lnTo>
                    <a:lnTo>
                      <a:pt x="257" y="410"/>
                    </a:lnTo>
                    <a:lnTo>
                      <a:pt x="259" y="428"/>
                    </a:lnTo>
                    <a:lnTo>
                      <a:pt x="256" y="437"/>
                    </a:lnTo>
                    <a:lnTo>
                      <a:pt x="257" y="444"/>
                    </a:lnTo>
                    <a:lnTo>
                      <a:pt x="254" y="445"/>
                    </a:lnTo>
                    <a:lnTo>
                      <a:pt x="254" y="447"/>
                    </a:lnTo>
                    <a:lnTo>
                      <a:pt x="257" y="452"/>
                    </a:lnTo>
                    <a:lnTo>
                      <a:pt x="259" y="477"/>
                    </a:lnTo>
                    <a:lnTo>
                      <a:pt x="261" y="479"/>
                    </a:lnTo>
                    <a:lnTo>
                      <a:pt x="273" y="484"/>
                    </a:lnTo>
                    <a:lnTo>
                      <a:pt x="283" y="481"/>
                    </a:lnTo>
                    <a:lnTo>
                      <a:pt x="292" y="484"/>
                    </a:lnTo>
                    <a:lnTo>
                      <a:pt x="294" y="489"/>
                    </a:lnTo>
                    <a:lnTo>
                      <a:pt x="297" y="506"/>
                    </a:lnTo>
                    <a:lnTo>
                      <a:pt x="300" y="511"/>
                    </a:lnTo>
                    <a:lnTo>
                      <a:pt x="303" y="513"/>
                    </a:lnTo>
                    <a:lnTo>
                      <a:pt x="315" y="511"/>
                    </a:lnTo>
                    <a:lnTo>
                      <a:pt x="315" y="513"/>
                    </a:lnTo>
                    <a:lnTo>
                      <a:pt x="318" y="522"/>
                    </a:lnTo>
                    <a:lnTo>
                      <a:pt x="318" y="542"/>
                    </a:lnTo>
                    <a:lnTo>
                      <a:pt x="324" y="540"/>
                    </a:lnTo>
                    <a:lnTo>
                      <a:pt x="326" y="543"/>
                    </a:lnTo>
                    <a:lnTo>
                      <a:pt x="330" y="555"/>
                    </a:lnTo>
                    <a:lnTo>
                      <a:pt x="330" y="567"/>
                    </a:lnTo>
                    <a:lnTo>
                      <a:pt x="326" y="574"/>
                    </a:lnTo>
                    <a:lnTo>
                      <a:pt x="318" y="576"/>
                    </a:lnTo>
                    <a:lnTo>
                      <a:pt x="303" y="593"/>
                    </a:lnTo>
                    <a:lnTo>
                      <a:pt x="292" y="611"/>
                    </a:lnTo>
                    <a:lnTo>
                      <a:pt x="281" y="624"/>
                    </a:lnTo>
                    <a:lnTo>
                      <a:pt x="286" y="624"/>
                    </a:lnTo>
                    <a:lnTo>
                      <a:pt x="289" y="621"/>
                    </a:lnTo>
                    <a:lnTo>
                      <a:pt x="292" y="622"/>
                    </a:lnTo>
                    <a:lnTo>
                      <a:pt x="303" y="630"/>
                    </a:lnTo>
                    <a:lnTo>
                      <a:pt x="307" y="637"/>
                    </a:lnTo>
                    <a:lnTo>
                      <a:pt x="310" y="637"/>
                    </a:lnTo>
                    <a:lnTo>
                      <a:pt x="313" y="633"/>
                    </a:lnTo>
                    <a:lnTo>
                      <a:pt x="321" y="641"/>
                    </a:lnTo>
                    <a:lnTo>
                      <a:pt x="329" y="645"/>
                    </a:lnTo>
                    <a:lnTo>
                      <a:pt x="334" y="651"/>
                    </a:lnTo>
                    <a:lnTo>
                      <a:pt x="342" y="654"/>
                    </a:lnTo>
                    <a:lnTo>
                      <a:pt x="346" y="662"/>
                    </a:lnTo>
                    <a:lnTo>
                      <a:pt x="354" y="667"/>
                    </a:lnTo>
                    <a:lnTo>
                      <a:pt x="351" y="675"/>
                    </a:lnTo>
                    <a:lnTo>
                      <a:pt x="351" y="683"/>
                    </a:lnTo>
                    <a:lnTo>
                      <a:pt x="353" y="68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85" name="Freeform 92"/>
              <p:cNvSpPr/>
              <p:nvPr/>
            </p:nvSpPr>
            <p:spPr>
              <a:xfrm>
                <a:off x="4433760" y="1144440"/>
                <a:ext cx="228240" cy="247320"/>
              </a:xfrm>
              <a:custGeom>
                <a:avLst/>
                <a:gdLst>
                  <a:gd name="textAreaLeft" fmla="*/ 0 w 228240"/>
                  <a:gd name="textAreaRight" fmla="*/ 228600 w 228240"/>
                  <a:gd name="textAreaTop" fmla="*/ 0 h 247320"/>
                  <a:gd name="textAreaBottom" fmla="*/ 247680 h 247320"/>
                  <a:gd name="GluePoint1X" fmla="*/ 17 w 144"/>
                  <a:gd name="GluePoint1Y" fmla="*/ 23 h 156"/>
                  <a:gd name="GluePoint2X" fmla="*/ 36 w 144"/>
                  <a:gd name="GluePoint2Y" fmla="*/ 31 h 156"/>
                  <a:gd name="GluePoint3X" fmla="*/ 38 w 144"/>
                  <a:gd name="GluePoint3Y" fmla="*/ 40 h 156"/>
                  <a:gd name="GluePoint4X" fmla="*/ 44 w 144"/>
                  <a:gd name="GluePoint4Y" fmla="*/ 50 h 156"/>
                  <a:gd name="GluePoint5X" fmla="*/ 42 w 144"/>
                  <a:gd name="GluePoint5Y" fmla="*/ 55 h 156"/>
                  <a:gd name="GluePoint6X" fmla="*/ 54 w 144"/>
                  <a:gd name="GluePoint6Y" fmla="*/ 63 h 156"/>
                  <a:gd name="GluePoint7X" fmla="*/ 63 w 144"/>
                  <a:gd name="GluePoint7Y" fmla="*/ 69 h 156"/>
                  <a:gd name="GluePoint8X" fmla="*/ 65 w 144"/>
                  <a:gd name="GluePoint8Y" fmla="*/ 74 h 156"/>
                  <a:gd name="GluePoint9X" fmla="*/ 65 w 144"/>
                  <a:gd name="GluePoint9Y" fmla="*/ 76 h 156"/>
                  <a:gd name="GluePoint10X" fmla="*/ 58 w 144"/>
                  <a:gd name="GluePoint10Y" fmla="*/ 79 h 156"/>
                  <a:gd name="GluePoint11X" fmla="*/ 46 w 144"/>
                  <a:gd name="GluePoint11Y" fmla="*/ 92 h 156"/>
                  <a:gd name="GluePoint12X" fmla="*/ 33 w 144"/>
                  <a:gd name="GluePoint12Y" fmla="*/ 103 h 156"/>
                  <a:gd name="GluePoint13X" fmla="*/ 27 w 144"/>
                  <a:gd name="GluePoint13Y" fmla="*/ 105 h 156"/>
                  <a:gd name="GluePoint14X" fmla="*/ 28 w 144"/>
                  <a:gd name="GluePoint14Y" fmla="*/ 106 h 156"/>
                  <a:gd name="GluePoint15X" fmla="*/ 20 w 144"/>
                  <a:gd name="GluePoint15Y" fmla="*/ 113 h 156"/>
                  <a:gd name="GluePoint16X" fmla="*/ 23 w 144"/>
                  <a:gd name="GluePoint16Y" fmla="*/ 122 h 156"/>
                  <a:gd name="GluePoint17X" fmla="*/ 28 w 144"/>
                  <a:gd name="GluePoint17Y" fmla="*/ 130 h 156"/>
                  <a:gd name="GluePoint18X" fmla="*/ 27 w 144"/>
                  <a:gd name="GluePoint18Y" fmla="*/ 138 h 156"/>
                  <a:gd name="GluePoint19X" fmla="*/ 30 w 144"/>
                  <a:gd name="GluePoint19Y" fmla="*/ 142 h 156"/>
                  <a:gd name="GluePoint20X" fmla="*/ 42 w 144"/>
                  <a:gd name="GluePoint20Y" fmla="*/ 148 h 156"/>
                  <a:gd name="GluePoint21X" fmla="*/ 44 w 144"/>
                  <a:gd name="GluePoint21Y" fmla="*/ 150 h 156"/>
                  <a:gd name="GluePoint22X" fmla="*/ 49 w 144"/>
                  <a:gd name="GluePoint22Y" fmla="*/ 151 h 156"/>
                  <a:gd name="GluePoint23X" fmla="*/ 50 w 144"/>
                  <a:gd name="GluePoint23Y" fmla="*/ 156 h 156"/>
                  <a:gd name="GluePoint24X" fmla="*/ 55 w 144"/>
                  <a:gd name="GluePoint24Y" fmla="*/ 153 h 156"/>
                  <a:gd name="GluePoint25X" fmla="*/ 68 w 144"/>
                  <a:gd name="GluePoint25Y" fmla="*/ 153 h 156"/>
                  <a:gd name="GluePoint26X" fmla="*/ 79 w 144"/>
                  <a:gd name="GluePoint26Y" fmla="*/ 150 h 156"/>
                  <a:gd name="GluePoint27X" fmla="*/ 82 w 144"/>
                  <a:gd name="GluePoint27Y" fmla="*/ 150 h 156"/>
                  <a:gd name="GluePoint28X" fmla="*/ 85 w 144"/>
                  <a:gd name="GluePoint28Y" fmla="*/ 146 h 156"/>
                  <a:gd name="GluePoint29X" fmla="*/ 130 w 144"/>
                  <a:gd name="GluePoint29Y" fmla="*/ 129 h 156"/>
                  <a:gd name="GluePoint30X" fmla="*/ 144 w 144"/>
                  <a:gd name="GluePoint30Y" fmla="*/ 106 h 156"/>
                  <a:gd name="GluePoint31X" fmla="*/ 130 w 144"/>
                  <a:gd name="GluePoint31Y" fmla="*/ 87 h 156"/>
                  <a:gd name="GluePoint32X" fmla="*/ 120 w 144"/>
                  <a:gd name="GluePoint32Y" fmla="*/ 79 h 156"/>
                  <a:gd name="GluePoint33X" fmla="*/ 116 w 144"/>
                  <a:gd name="GluePoint33Y" fmla="*/ 71 h 156"/>
                  <a:gd name="GluePoint34X" fmla="*/ 103 w 144"/>
                  <a:gd name="GluePoint34Y" fmla="*/ 47 h 156"/>
                  <a:gd name="GluePoint35X" fmla="*/ 109 w 144"/>
                  <a:gd name="GluePoint35Y" fmla="*/ 34 h 156"/>
                  <a:gd name="GluePoint36X" fmla="*/ 93 w 144"/>
                  <a:gd name="GluePoint36Y" fmla="*/ 27 h 156"/>
                  <a:gd name="GluePoint37X" fmla="*/ 93 w 144"/>
                  <a:gd name="GluePoint37Y" fmla="*/ 14 h 156"/>
                  <a:gd name="GluePoint38X" fmla="*/ 95 w 144"/>
                  <a:gd name="GluePoint38Y" fmla="*/ 8 h 156"/>
                  <a:gd name="GluePoint39X" fmla="*/ 79 w 144"/>
                  <a:gd name="GluePoint39Y" fmla="*/ 0 h 156"/>
                  <a:gd name="GluePoint40X" fmla="*/ 58 w 144"/>
                  <a:gd name="GluePoint40Y" fmla="*/ 3 h 156"/>
                  <a:gd name="GluePoint41X" fmla="*/ 57 w 144"/>
                  <a:gd name="GluePoint41Y" fmla="*/ 14 h 156"/>
                  <a:gd name="GluePoint42X" fmla="*/ 38 w 144"/>
                  <a:gd name="GluePoint42Y" fmla="*/ 16 h 156"/>
                  <a:gd name="GluePoint43X" fmla="*/ 22 w 144"/>
                  <a:gd name="GluePoint43Y" fmla="*/ 19 h 156"/>
                  <a:gd name="GluePoint44X" fmla="*/ 6 w 144"/>
                  <a:gd name="GluePoint44Y" fmla="*/ 10 h 156"/>
                  <a:gd name="GluePoint45X" fmla="*/ 4 w 144"/>
                  <a:gd name="GluePoint45Y" fmla="*/ 13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44" h="156">
                    <a:moveTo>
                      <a:pt x="0" y="14"/>
                    </a:moveTo>
                    <a:lnTo>
                      <a:pt x="17" y="23"/>
                    </a:lnTo>
                    <a:lnTo>
                      <a:pt x="28" y="24"/>
                    </a:lnTo>
                    <a:lnTo>
                      <a:pt x="36" y="31"/>
                    </a:lnTo>
                    <a:lnTo>
                      <a:pt x="36" y="37"/>
                    </a:lnTo>
                    <a:lnTo>
                      <a:pt x="38" y="40"/>
                    </a:lnTo>
                    <a:lnTo>
                      <a:pt x="38" y="42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2" y="55"/>
                    </a:lnTo>
                    <a:lnTo>
                      <a:pt x="47" y="61"/>
                    </a:lnTo>
                    <a:lnTo>
                      <a:pt x="54" y="63"/>
                    </a:lnTo>
                    <a:lnTo>
                      <a:pt x="54" y="63"/>
                    </a:lnTo>
                    <a:lnTo>
                      <a:pt x="63" y="69"/>
                    </a:lnTo>
                    <a:lnTo>
                      <a:pt x="65" y="71"/>
                    </a:lnTo>
                    <a:lnTo>
                      <a:pt x="65" y="74"/>
                    </a:lnTo>
                    <a:lnTo>
                      <a:pt x="68" y="76"/>
                    </a:lnTo>
                    <a:lnTo>
                      <a:pt x="65" y="76"/>
                    </a:lnTo>
                    <a:lnTo>
                      <a:pt x="66" y="79"/>
                    </a:lnTo>
                    <a:lnTo>
                      <a:pt x="58" y="79"/>
                    </a:lnTo>
                    <a:lnTo>
                      <a:pt x="57" y="82"/>
                    </a:lnTo>
                    <a:lnTo>
                      <a:pt x="46" y="92"/>
                    </a:lnTo>
                    <a:lnTo>
                      <a:pt x="39" y="100"/>
                    </a:lnTo>
                    <a:lnTo>
                      <a:pt x="33" y="103"/>
                    </a:lnTo>
                    <a:lnTo>
                      <a:pt x="28" y="103"/>
                    </a:lnTo>
                    <a:lnTo>
                      <a:pt x="27" y="105"/>
                    </a:lnTo>
                    <a:lnTo>
                      <a:pt x="28" y="106"/>
                    </a:lnTo>
                    <a:lnTo>
                      <a:pt x="28" y="106"/>
                    </a:lnTo>
                    <a:lnTo>
                      <a:pt x="23" y="106"/>
                    </a:lnTo>
                    <a:lnTo>
                      <a:pt x="20" y="113"/>
                    </a:lnTo>
                    <a:lnTo>
                      <a:pt x="23" y="119"/>
                    </a:lnTo>
                    <a:lnTo>
                      <a:pt x="23" y="122"/>
                    </a:lnTo>
                    <a:lnTo>
                      <a:pt x="31" y="130"/>
                    </a:lnTo>
                    <a:lnTo>
                      <a:pt x="28" y="130"/>
                    </a:lnTo>
                    <a:lnTo>
                      <a:pt x="28" y="135"/>
                    </a:lnTo>
                    <a:lnTo>
                      <a:pt x="27" y="138"/>
                    </a:lnTo>
                    <a:lnTo>
                      <a:pt x="28" y="142"/>
                    </a:lnTo>
                    <a:lnTo>
                      <a:pt x="30" y="142"/>
                    </a:lnTo>
                    <a:lnTo>
                      <a:pt x="30" y="143"/>
                    </a:lnTo>
                    <a:lnTo>
                      <a:pt x="42" y="148"/>
                    </a:lnTo>
                    <a:lnTo>
                      <a:pt x="42" y="150"/>
                    </a:lnTo>
                    <a:lnTo>
                      <a:pt x="44" y="150"/>
                    </a:lnTo>
                    <a:lnTo>
                      <a:pt x="47" y="148"/>
                    </a:lnTo>
                    <a:lnTo>
                      <a:pt x="49" y="151"/>
                    </a:lnTo>
                    <a:lnTo>
                      <a:pt x="52" y="15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5" y="153"/>
                    </a:lnTo>
                    <a:lnTo>
                      <a:pt x="57" y="154"/>
                    </a:lnTo>
                    <a:lnTo>
                      <a:pt x="68" y="153"/>
                    </a:lnTo>
                    <a:lnTo>
                      <a:pt x="71" y="151"/>
                    </a:lnTo>
                    <a:lnTo>
                      <a:pt x="79" y="150"/>
                    </a:lnTo>
                    <a:lnTo>
                      <a:pt x="81" y="148"/>
                    </a:lnTo>
                    <a:lnTo>
                      <a:pt x="82" y="150"/>
                    </a:lnTo>
                    <a:lnTo>
                      <a:pt x="85" y="148"/>
                    </a:lnTo>
                    <a:lnTo>
                      <a:pt x="85" y="146"/>
                    </a:lnTo>
                    <a:lnTo>
                      <a:pt x="106" y="145"/>
                    </a:lnTo>
                    <a:lnTo>
                      <a:pt x="130" y="129"/>
                    </a:lnTo>
                    <a:lnTo>
                      <a:pt x="144" y="111"/>
                    </a:lnTo>
                    <a:lnTo>
                      <a:pt x="144" y="106"/>
                    </a:lnTo>
                    <a:lnTo>
                      <a:pt x="127" y="95"/>
                    </a:lnTo>
                    <a:lnTo>
                      <a:pt x="130" y="87"/>
                    </a:lnTo>
                    <a:lnTo>
                      <a:pt x="123" y="84"/>
                    </a:lnTo>
                    <a:lnTo>
                      <a:pt x="120" y="79"/>
                    </a:lnTo>
                    <a:lnTo>
                      <a:pt x="117" y="77"/>
                    </a:lnTo>
                    <a:lnTo>
                      <a:pt x="116" y="71"/>
                    </a:lnTo>
                    <a:lnTo>
                      <a:pt x="119" y="63"/>
                    </a:lnTo>
                    <a:lnTo>
                      <a:pt x="103" y="47"/>
                    </a:lnTo>
                    <a:lnTo>
                      <a:pt x="109" y="35"/>
                    </a:lnTo>
                    <a:lnTo>
                      <a:pt x="109" y="34"/>
                    </a:lnTo>
                    <a:lnTo>
                      <a:pt x="101" y="29"/>
                    </a:lnTo>
                    <a:lnTo>
                      <a:pt x="93" y="27"/>
                    </a:lnTo>
                    <a:lnTo>
                      <a:pt x="89" y="21"/>
                    </a:lnTo>
                    <a:lnTo>
                      <a:pt x="93" y="14"/>
                    </a:lnTo>
                    <a:lnTo>
                      <a:pt x="92" y="13"/>
                    </a:lnTo>
                    <a:lnTo>
                      <a:pt x="95" y="8"/>
                    </a:lnTo>
                    <a:lnTo>
                      <a:pt x="93" y="5"/>
                    </a:lnTo>
                    <a:lnTo>
                      <a:pt x="79" y="0"/>
                    </a:lnTo>
                    <a:lnTo>
                      <a:pt x="68" y="2"/>
                    </a:lnTo>
                    <a:lnTo>
                      <a:pt x="58" y="3"/>
                    </a:lnTo>
                    <a:lnTo>
                      <a:pt x="55" y="6"/>
                    </a:lnTo>
                    <a:lnTo>
                      <a:pt x="57" y="14"/>
                    </a:lnTo>
                    <a:lnTo>
                      <a:pt x="46" y="19"/>
                    </a:lnTo>
                    <a:lnTo>
                      <a:pt x="38" y="16"/>
                    </a:lnTo>
                    <a:lnTo>
                      <a:pt x="31" y="19"/>
                    </a:lnTo>
                    <a:lnTo>
                      <a:pt x="22" y="19"/>
                    </a:lnTo>
                    <a:lnTo>
                      <a:pt x="12" y="11"/>
                    </a:lnTo>
                    <a:lnTo>
                      <a:pt x="6" y="10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86" name="Freeform 93"/>
              <p:cNvSpPr/>
              <p:nvPr/>
            </p:nvSpPr>
            <p:spPr>
              <a:xfrm>
                <a:off x="4165560" y="1119240"/>
                <a:ext cx="444240" cy="321840"/>
              </a:xfrm>
              <a:custGeom>
                <a:avLst/>
                <a:gdLst>
                  <a:gd name="textAreaLeft" fmla="*/ 0 w 444240"/>
                  <a:gd name="textAreaRight" fmla="*/ 444600 w 444240"/>
                  <a:gd name="textAreaTop" fmla="*/ 0 h 321840"/>
                  <a:gd name="textAreaBottom" fmla="*/ 322200 h 321840"/>
                  <a:gd name="GluePoint1X" fmla="*/ 2 w 280"/>
                  <a:gd name="GluePoint1Y" fmla="*/ 161 h 203"/>
                  <a:gd name="GluePoint2X" fmla="*/ 2 w 280"/>
                  <a:gd name="GluePoint2Y" fmla="*/ 154 h 203"/>
                  <a:gd name="GluePoint3X" fmla="*/ 24 w 280"/>
                  <a:gd name="GluePoint3Y" fmla="*/ 153 h 203"/>
                  <a:gd name="GluePoint4X" fmla="*/ 26 w 280"/>
                  <a:gd name="GluePoint4Y" fmla="*/ 149 h 203"/>
                  <a:gd name="GluePoint5X" fmla="*/ 0 w 280"/>
                  <a:gd name="GluePoint5Y" fmla="*/ 148 h 203"/>
                  <a:gd name="GluePoint6X" fmla="*/ 13 w 280"/>
                  <a:gd name="GluePoint6Y" fmla="*/ 140 h 203"/>
                  <a:gd name="GluePoint7X" fmla="*/ 11 w 280"/>
                  <a:gd name="GluePoint7Y" fmla="*/ 137 h 203"/>
                  <a:gd name="GluePoint8X" fmla="*/ 16 w 280"/>
                  <a:gd name="GluePoint8Y" fmla="*/ 130 h 203"/>
                  <a:gd name="GluePoint9X" fmla="*/ 24 w 280"/>
                  <a:gd name="GluePoint9Y" fmla="*/ 125 h 203"/>
                  <a:gd name="GluePoint10X" fmla="*/ 34 w 280"/>
                  <a:gd name="GluePoint10Y" fmla="*/ 121 h 203"/>
                  <a:gd name="GluePoint11X" fmla="*/ 48 w 280"/>
                  <a:gd name="GluePoint11Y" fmla="*/ 117 h 203"/>
                  <a:gd name="GluePoint12X" fmla="*/ 59 w 280"/>
                  <a:gd name="GluePoint12Y" fmla="*/ 116 h 203"/>
                  <a:gd name="GluePoint13X" fmla="*/ 59 w 280"/>
                  <a:gd name="GluePoint13Y" fmla="*/ 114 h 203"/>
                  <a:gd name="GluePoint14X" fmla="*/ 57 w 280"/>
                  <a:gd name="GluePoint14Y" fmla="*/ 104 h 203"/>
                  <a:gd name="GluePoint15X" fmla="*/ 76 w 280"/>
                  <a:gd name="GluePoint15Y" fmla="*/ 90 h 203"/>
                  <a:gd name="GluePoint16X" fmla="*/ 86 w 280"/>
                  <a:gd name="GluePoint16Y" fmla="*/ 85 h 203"/>
                  <a:gd name="GluePoint17X" fmla="*/ 83 w 280"/>
                  <a:gd name="GluePoint17Y" fmla="*/ 77 h 203"/>
                  <a:gd name="GluePoint18X" fmla="*/ 94 w 280"/>
                  <a:gd name="GluePoint18Y" fmla="*/ 67 h 203"/>
                  <a:gd name="GluePoint19X" fmla="*/ 100 w 280"/>
                  <a:gd name="GluePoint19Y" fmla="*/ 61 h 203"/>
                  <a:gd name="GluePoint20X" fmla="*/ 118 w 280"/>
                  <a:gd name="GluePoint20Y" fmla="*/ 51 h 203"/>
                  <a:gd name="GluePoint21X" fmla="*/ 116 w 280"/>
                  <a:gd name="GluePoint21Y" fmla="*/ 47 h 203"/>
                  <a:gd name="GluePoint22X" fmla="*/ 123 w 280"/>
                  <a:gd name="GluePoint22Y" fmla="*/ 43 h 203"/>
                  <a:gd name="GluePoint23X" fmla="*/ 134 w 280"/>
                  <a:gd name="GluePoint23Y" fmla="*/ 39 h 203"/>
                  <a:gd name="GluePoint24X" fmla="*/ 137 w 280"/>
                  <a:gd name="GluePoint24Y" fmla="*/ 35 h 203"/>
                  <a:gd name="GluePoint25X" fmla="*/ 140 w 280"/>
                  <a:gd name="GluePoint25Y" fmla="*/ 24 h 203"/>
                  <a:gd name="GluePoint26X" fmla="*/ 146 w 280"/>
                  <a:gd name="GluePoint26Y" fmla="*/ 22 h 203"/>
                  <a:gd name="GluePoint27X" fmla="*/ 156 w 280"/>
                  <a:gd name="GluePoint27Y" fmla="*/ 19 h 203"/>
                  <a:gd name="GluePoint28X" fmla="*/ 167 w 280"/>
                  <a:gd name="GluePoint28Y" fmla="*/ 22 h 203"/>
                  <a:gd name="GluePoint29X" fmla="*/ 175 w 280"/>
                  <a:gd name="GluePoint29Y" fmla="*/ 18 h 203"/>
                  <a:gd name="GluePoint30X" fmla="*/ 178 w 280"/>
                  <a:gd name="GluePoint30Y" fmla="*/ 14 h 203"/>
                  <a:gd name="GluePoint31X" fmla="*/ 191 w 280"/>
                  <a:gd name="GluePoint31Y" fmla="*/ 14 h 203"/>
                  <a:gd name="GluePoint32X" fmla="*/ 208 w 280"/>
                  <a:gd name="GluePoint32Y" fmla="*/ 6 h 203"/>
                  <a:gd name="GluePoint33X" fmla="*/ 221 w 280"/>
                  <a:gd name="GluePoint33Y" fmla="*/ 5 h 203"/>
                  <a:gd name="GluePoint34X" fmla="*/ 229 w 280"/>
                  <a:gd name="GluePoint34Y" fmla="*/ 3 h 203"/>
                  <a:gd name="GluePoint35X" fmla="*/ 235 w 280"/>
                  <a:gd name="GluePoint35Y" fmla="*/ 8 h 203"/>
                  <a:gd name="GluePoint36X" fmla="*/ 245 w 280"/>
                  <a:gd name="GluePoint36Y" fmla="*/ 6 h 203"/>
                  <a:gd name="GluePoint37X" fmla="*/ 258 w 280"/>
                  <a:gd name="GluePoint37Y" fmla="*/ 3 h 203"/>
                  <a:gd name="GluePoint38X" fmla="*/ 280 w 280"/>
                  <a:gd name="GluePoint38Y" fmla="*/ 11 h 203"/>
                  <a:gd name="GluePoint39X" fmla="*/ 280 w 280"/>
                  <a:gd name="GluePoint39Y" fmla="*/ 19 h 203"/>
                  <a:gd name="GluePoint40X" fmla="*/ 261 w 280"/>
                  <a:gd name="GluePoint40Y" fmla="*/ 29 h 203"/>
                  <a:gd name="GluePoint41X" fmla="*/ 224 w 280"/>
                  <a:gd name="GluePoint41Y" fmla="*/ 22 h 203"/>
                  <a:gd name="GluePoint42X" fmla="*/ 181 w 280"/>
                  <a:gd name="GluePoint42Y" fmla="*/ 27 h 203"/>
                  <a:gd name="GluePoint43X" fmla="*/ 164 w 280"/>
                  <a:gd name="GluePoint43Y" fmla="*/ 32 h 203"/>
                  <a:gd name="GluePoint44X" fmla="*/ 143 w 280"/>
                  <a:gd name="GluePoint44Y" fmla="*/ 43 h 203"/>
                  <a:gd name="GluePoint45X" fmla="*/ 126 w 280"/>
                  <a:gd name="GluePoint45Y" fmla="*/ 58 h 203"/>
                  <a:gd name="GluePoint46X" fmla="*/ 107 w 280"/>
                  <a:gd name="GluePoint46Y" fmla="*/ 88 h 203"/>
                  <a:gd name="GluePoint47X" fmla="*/ 83 w 280"/>
                  <a:gd name="GluePoint47Y" fmla="*/ 113 h 203"/>
                  <a:gd name="GluePoint48X" fmla="*/ 92 w 280"/>
                  <a:gd name="GluePoint48Y" fmla="*/ 146 h 203"/>
                  <a:gd name="GluePoint49X" fmla="*/ 89 w 280"/>
                  <a:gd name="GluePoint49Y" fmla="*/ 166 h 203"/>
                  <a:gd name="GluePoint50X" fmla="*/ 81 w 280"/>
                  <a:gd name="GluePoint50Y" fmla="*/ 188 h 203"/>
                  <a:gd name="GluePoint51X" fmla="*/ 70 w 280"/>
                  <a:gd name="GluePoint51Y" fmla="*/ 183 h 203"/>
                  <a:gd name="GluePoint52X" fmla="*/ 65 w 280"/>
                  <a:gd name="GluePoint52Y" fmla="*/ 178 h 203"/>
                  <a:gd name="GluePoint53X" fmla="*/ 57 w 280"/>
                  <a:gd name="GluePoint53Y" fmla="*/ 186 h 203"/>
                  <a:gd name="GluePoint54X" fmla="*/ 27 w 280"/>
                  <a:gd name="GluePoint54Y" fmla="*/ 203 h 203"/>
                  <a:gd name="GluePoint55X" fmla="*/ 21 w 280"/>
                  <a:gd name="GluePoint55Y" fmla="*/ 199 h 203"/>
                  <a:gd name="GluePoint56X" fmla="*/ 15 w 280"/>
                  <a:gd name="GluePoint56Y" fmla="*/ 183 h 203"/>
                  <a:gd name="GluePoint57X" fmla="*/ 7 w 280"/>
                  <a:gd name="GluePoint57Y" fmla="*/ 177 h 203"/>
                  <a:gd name="GluePoint58X" fmla="*/ 18 w 280"/>
                  <a:gd name="GluePoint58Y" fmla="*/ 164 h 203"/>
                  <a:gd name="GluePoint59X" fmla="*/ 8 w 280"/>
                  <a:gd name="GluePoint59Y" fmla="*/ 169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280" h="203">
                    <a:moveTo>
                      <a:pt x="8" y="169"/>
                    </a:moveTo>
                    <a:lnTo>
                      <a:pt x="7" y="166"/>
                    </a:lnTo>
                    <a:lnTo>
                      <a:pt x="3" y="167"/>
                    </a:lnTo>
                    <a:lnTo>
                      <a:pt x="2" y="166"/>
                    </a:lnTo>
                    <a:lnTo>
                      <a:pt x="8" y="159"/>
                    </a:lnTo>
                    <a:lnTo>
                      <a:pt x="2" y="161"/>
                    </a:lnTo>
                    <a:lnTo>
                      <a:pt x="0" y="158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2" y="154"/>
                    </a:lnTo>
                    <a:lnTo>
                      <a:pt x="19" y="153"/>
                    </a:lnTo>
                    <a:lnTo>
                      <a:pt x="22" y="154"/>
                    </a:lnTo>
                    <a:lnTo>
                      <a:pt x="22" y="156"/>
                    </a:lnTo>
                    <a:lnTo>
                      <a:pt x="26" y="156"/>
                    </a:lnTo>
                    <a:lnTo>
                      <a:pt x="24" y="154"/>
                    </a:lnTo>
                    <a:lnTo>
                      <a:pt x="24" y="153"/>
                    </a:lnTo>
                    <a:lnTo>
                      <a:pt x="30" y="151"/>
                    </a:lnTo>
                    <a:lnTo>
                      <a:pt x="32" y="151"/>
                    </a:lnTo>
                    <a:lnTo>
                      <a:pt x="27" y="151"/>
                    </a:lnTo>
                    <a:lnTo>
                      <a:pt x="29" y="146"/>
                    </a:lnTo>
                    <a:lnTo>
                      <a:pt x="27" y="146"/>
                    </a:lnTo>
                    <a:lnTo>
                      <a:pt x="26" y="149"/>
                    </a:lnTo>
                    <a:lnTo>
                      <a:pt x="24" y="151"/>
                    </a:lnTo>
                    <a:lnTo>
                      <a:pt x="18" y="151"/>
                    </a:lnTo>
                    <a:lnTo>
                      <a:pt x="18" y="148"/>
                    </a:lnTo>
                    <a:lnTo>
                      <a:pt x="15" y="153"/>
                    </a:lnTo>
                    <a:lnTo>
                      <a:pt x="0" y="153"/>
                    </a:lnTo>
                    <a:lnTo>
                      <a:pt x="0" y="148"/>
                    </a:lnTo>
                    <a:lnTo>
                      <a:pt x="2" y="146"/>
                    </a:lnTo>
                    <a:lnTo>
                      <a:pt x="3" y="145"/>
                    </a:lnTo>
                    <a:lnTo>
                      <a:pt x="0" y="143"/>
                    </a:lnTo>
                    <a:lnTo>
                      <a:pt x="3" y="141"/>
                    </a:lnTo>
                    <a:lnTo>
                      <a:pt x="11" y="140"/>
                    </a:lnTo>
                    <a:lnTo>
                      <a:pt x="13" y="140"/>
                    </a:lnTo>
                    <a:lnTo>
                      <a:pt x="2" y="140"/>
                    </a:lnTo>
                    <a:lnTo>
                      <a:pt x="0" y="137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10" y="137"/>
                    </a:lnTo>
                    <a:lnTo>
                      <a:pt x="11" y="137"/>
                    </a:lnTo>
                    <a:lnTo>
                      <a:pt x="15" y="133"/>
                    </a:lnTo>
                    <a:lnTo>
                      <a:pt x="18" y="135"/>
                    </a:lnTo>
                    <a:lnTo>
                      <a:pt x="16" y="133"/>
                    </a:lnTo>
                    <a:lnTo>
                      <a:pt x="18" y="132"/>
                    </a:lnTo>
                    <a:lnTo>
                      <a:pt x="15" y="132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29" y="130"/>
                    </a:lnTo>
                    <a:lnTo>
                      <a:pt x="27" y="129"/>
                    </a:lnTo>
                    <a:lnTo>
                      <a:pt x="29" y="129"/>
                    </a:lnTo>
                    <a:lnTo>
                      <a:pt x="22" y="127"/>
                    </a:lnTo>
                    <a:lnTo>
                      <a:pt x="24" y="125"/>
                    </a:lnTo>
                    <a:lnTo>
                      <a:pt x="21" y="125"/>
                    </a:lnTo>
                    <a:lnTo>
                      <a:pt x="24" y="124"/>
                    </a:lnTo>
                    <a:lnTo>
                      <a:pt x="27" y="124"/>
                    </a:lnTo>
                    <a:lnTo>
                      <a:pt x="29" y="122"/>
                    </a:lnTo>
                    <a:lnTo>
                      <a:pt x="29" y="121"/>
                    </a:lnTo>
                    <a:lnTo>
                      <a:pt x="34" y="121"/>
                    </a:lnTo>
                    <a:lnTo>
                      <a:pt x="35" y="119"/>
                    </a:lnTo>
                    <a:lnTo>
                      <a:pt x="38" y="119"/>
                    </a:lnTo>
                    <a:lnTo>
                      <a:pt x="38" y="117"/>
                    </a:lnTo>
                    <a:lnTo>
                      <a:pt x="42" y="116"/>
                    </a:lnTo>
                    <a:lnTo>
                      <a:pt x="46" y="114"/>
                    </a:lnTo>
                    <a:lnTo>
                      <a:pt x="48" y="117"/>
                    </a:lnTo>
                    <a:lnTo>
                      <a:pt x="51" y="116"/>
                    </a:lnTo>
                    <a:lnTo>
                      <a:pt x="49" y="114"/>
                    </a:lnTo>
                    <a:lnTo>
                      <a:pt x="54" y="113"/>
                    </a:lnTo>
                    <a:lnTo>
                      <a:pt x="57" y="116"/>
                    </a:lnTo>
                    <a:lnTo>
                      <a:pt x="59" y="117"/>
                    </a:lnTo>
                    <a:lnTo>
                      <a:pt x="59" y="116"/>
                    </a:lnTo>
                    <a:lnTo>
                      <a:pt x="65" y="114"/>
                    </a:lnTo>
                    <a:lnTo>
                      <a:pt x="64" y="113"/>
                    </a:lnTo>
                    <a:lnTo>
                      <a:pt x="73" y="109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59" y="114"/>
                    </a:lnTo>
                    <a:lnTo>
                      <a:pt x="56" y="113"/>
                    </a:lnTo>
                    <a:lnTo>
                      <a:pt x="57" y="111"/>
                    </a:lnTo>
                    <a:lnTo>
                      <a:pt x="54" y="111"/>
                    </a:lnTo>
                    <a:lnTo>
                      <a:pt x="53" y="109"/>
                    </a:lnTo>
                    <a:lnTo>
                      <a:pt x="57" y="108"/>
                    </a:lnTo>
                    <a:lnTo>
                      <a:pt x="57" y="104"/>
                    </a:lnTo>
                    <a:lnTo>
                      <a:pt x="67" y="98"/>
                    </a:lnTo>
                    <a:lnTo>
                      <a:pt x="72" y="98"/>
                    </a:lnTo>
                    <a:lnTo>
                      <a:pt x="73" y="95"/>
                    </a:lnTo>
                    <a:lnTo>
                      <a:pt x="72" y="95"/>
                    </a:lnTo>
                    <a:lnTo>
                      <a:pt x="72" y="93"/>
                    </a:lnTo>
                    <a:lnTo>
                      <a:pt x="76" y="90"/>
                    </a:lnTo>
                    <a:lnTo>
                      <a:pt x="83" y="88"/>
                    </a:lnTo>
                    <a:lnTo>
                      <a:pt x="83" y="85"/>
                    </a:lnTo>
                    <a:lnTo>
                      <a:pt x="80" y="87"/>
                    </a:lnTo>
                    <a:lnTo>
                      <a:pt x="81" y="85"/>
                    </a:lnTo>
                    <a:lnTo>
                      <a:pt x="81" y="84"/>
                    </a:lnTo>
                    <a:lnTo>
                      <a:pt x="86" y="85"/>
                    </a:lnTo>
                    <a:lnTo>
                      <a:pt x="83" y="82"/>
                    </a:lnTo>
                    <a:lnTo>
                      <a:pt x="86" y="80"/>
                    </a:lnTo>
                    <a:lnTo>
                      <a:pt x="86" y="77"/>
                    </a:lnTo>
                    <a:lnTo>
                      <a:pt x="91" y="79"/>
                    </a:lnTo>
                    <a:lnTo>
                      <a:pt x="89" y="76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92" y="72"/>
                    </a:lnTo>
                    <a:lnTo>
                      <a:pt x="94" y="71"/>
                    </a:lnTo>
                    <a:lnTo>
                      <a:pt x="91" y="71"/>
                    </a:lnTo>
                    <a:lnTo>
                      <a:pt x="89" y="69"/>
                    </a:lnTo>
                    <a:lnTo>
                      <a:pt x="94" y="67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7" y="61"/>
                    </a:lnTo>
                    <a:lnTo>
                      <a:pt x="100" y="61"/>
                    </a:lnTo>
                    <a:lnTo>
                      <a:pt x="103" y="58"/>
                    </a:lnTo>
                    <a:lnTo>
                      <a:pt x="102" y="56"/>
                    </a:lnTo>
                    <a:lnTo>
                      <a:pt x="105" y="53"/>
                    </a:lnTo>
                    <a:lnTo>
                      <a:pt x="108" y="53"/>
                    </a:lnTo>
                    <a:lnTo>
                      <a:pt x="113" y="55"/>
                    </a:lnTo>
                    <a:lnTo>
                      <a:pt x="118" y="51"/>
                    </a:lnTo>
                    <a:lnTo>
                      <a:pt x="111" y="51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3" y="48"/>
                    </a:lnTo>
                    <a:lnTo>
                      <a:pt x="116" y="47"/>
                    </a:lnTo>
                    <a:lnTo>
                      <a:pt x="115" y="45"/>
                    </a:lnTo>
                    <a:lnTo>
                      <a:pt x="118" y="43"/>
                    </a:lnTo>
                    <a:lnTo>
                      <a:pt x="119" y="43"/>
                    </a:lnTo>
                    <a:lnTo>
                      <a:pt x="121" y="47"/>
                    </a:lnTo>
                    <a:lnTo>
                      <a:pt x="124" y="47"/>
                    </a:lnTo>
                    <a:lnTo>
                      <a:pt x="123" y="43"/>
                    </a:lnTo>
                    <a:lnTo>
                      <a:pt x="124" y="43"/>
                    </a:lnTo>
                    <a:lnTo>
                      <a:pt x="121" y="42"/>
                    </a:lnTo>
                    <a:lnTo>
                      <a:pt x="123" y="40"/>
                    </a:lnTo>
                    <a:lnTo>
                      <a:pt x="124" y="40"/>
                    </a:lnTo>
                    <a:lnTo>
                      <a:pt x="134" y="42"/>
                    </a:lnTo>
                    <a:lnTo>
                      <a:pt x="134" y="39"/>
                    </a:lnTo>
                    <a:lnTo>
                      <a:pt x="124" y="39"/>
                    </a:lnTo>
                    <a:lnTo>
                      <a:pt x="126" y="37"/>
                    </a:lnTo>
                    <a:lnTo>
                      <a:pt x="134" y="35"/>
                    </a:lnTo>
                    <a:lnTo>
                      <a:pt x="135" y="35"/>
                    </a:lnTo>
                    <a:lnTo>
                      <a:pt x="134" y="34"/>
                    </a:lnTo>
                    <a:lnTo>
                      <a:pt x="137" y="35"/>
                    </a:lnTo>
                    <a:lnTo>
                      <a:pt x="135" y="34"/>
                    </a:lnTo>
                    <a:lnTo>
                      <a:pt x="135" y="32"/>
                    </a:lnTo>
                    <a:lnTo>
                      <a:pt x="135" y="30"/>
                    </a:lnTo>
                    <a:lnTo>
                      <a:pt x="140" y="29"/>
                    </a:lnTo>
                    <a:lnTo>
                      <a:pt x="140" y="27"/>
                    </a:lnTo>
                    <a:lnTo>
                      <a:pt x="140" y="24"/>
                    </a:lnTo>
                    <a:lnTo>
                      <a:pt x="142" y="24"/>
                    </a:lnTo>
                    <a:lnTo>
                      <a:pt x="142" y="26"/>
                    </a:lnTo>
                    <a:lnTo>
                      <a:pt x="146" y="27"/>
                    </a:lnTo>
                    <a:lnTo>
                      <a:pt x="148" y="26"/>
                    </a:lnTo>
                    <a:lnTo>
                      <a:pt x="143" y="24"/>
                    </a:lnTo>
                    <a:lnTo>
                      <a:pt x="146" y="22"/>
                    </a:lnTo>
                    <a:lnTo>
                      <a:pt x="156" y="27"/>
                    </a:lnTo>
                    <a:lnTo>
                      <a:pt x="154" y="26"/>
                    </a:lnTo>
                    <a:lnTo>
                      <a:pt x="150" y="24"/>
                    </a:lnTo>
                    <a:lnTo>
                      <a:pt x="150" y="21"/>
                    </a:lnTo>
                    <a:lnTo>
                      <a:pt x="151" y="19"/>
                    </a:lnTo>
                    <a:lnTo>
                      <a:pt x="156" y="19"/>
                    </a:lnTo>
                    <a:lnTo>
                      <a:pt x="157" y="24"/>
                    </a:lnTo>
                    <a:lnTo>
                      <a:pt x="157" y="21"/>
                    </a:lnTo>
                    <a:lnTo>
                      <a:pt x="162" y="18"/>
                    </a:lnTo>
                    <a:lnTo>
                      <a:pt x="164" y="22"/>
                    </a:lnTo>
                    <a:lnTo>
                      <a:pt x="162" y="26"/>
                    </a:lnTo>
                    <a:lnTo>
                      <a:pt x="167" y="22"/>
                    </a:lnTo>
                    <a:lnTo>
                      <a:pt x="167" y="21"/>
                    </a:lnTo>
                    <a:lnTo>
                      <a:pt x="169" y="19"/>
                    </a:lnTo>
                    <a:lnTo>
                      <a:pt x="170" y="18"/>
                    </a:lnTo>
                    <a:lnTo>
                      <a:pt x="170" y="18"/>
                    </a:lnTo>
                    <a:lnTo>
                      <a:pt x="172" y="19"/>
                    </a:lnTo>
                    <a:lnTo>
                      <a:pt x="175" y="18"/>
                    </a:lnTo>
                    <a:lnTo>
                      <a:pt x="173" y="16"/>
                    </a:lnTo>
                    <a:lnTo>
                      <a:pt x="183" y="21"/>
                    </a:lnTo>
                    <a:lnTo>
                      <a:pt x="181" y="14"/>
                    </a:lnTo>
                    <a:lnTo>
                      <a:pt x="177" y="14"/>
                    </a:lnTo>
                    <a:lnTo>
                      <a:pt x="175" y="13"/>
                    </a:lnTo>
                    <a:lnTo>
                      <a:pt x="178" y="14"/>
                    </a:lnTo>
                    <a:lnTo>
                      <a:pt x="180" y="13"/>
                    </a:lnTo>
                    <a:lnTo>
                      <a:pt x="184" y="14"/>
                    </a:lnTo>
                    <a:lnTo>
                      <a:pt x="186" y="14"/>
                    </a:lnTo>
                    <a:lnTo>
                      <a:pt x="184" y="13"/>
                    </a:lnTo>
                    <a:lnTo>
                      <a:pt x="191" y="14"/>
                    </a:lnTo>
                    <a:lnTo>
                      <a:pt x="191" y="14"/>
                    </a:lnTo>
                    <a:lnTo>
                      <a:pt x="196" y="16"/>
                    </a:lnTo>
                    <a:lnTo>
                      <a:pt x="196" y="13"/>
                    </a:lnTo>
                    <a:lnTo>
                      <a:pt x="200" y="10"/>
                    </a:lnTo>
                    <a:lnTo>
                      <a:pt x="205" y="10"/>
                    </a:lnTo>
                    <a:lnTo>
                      <a:pt x="204" y="8"/>
                    </a:lnTo>
                    <a:lnTo>
                      <a:pt x="208" y="6"/>
                    </a:lnTo>
                    <a:lnTo>
                      <a:pt x="204" y="5"/>
                    </a:lnTo>
                    <a:lnTo>
                      <a:pt x="207" y="5"/>
                    </a:lnTo>
                    <a:lnTo>
                      <a:pt x="207" y="3"/>
                    </a:lnTo>
                    <a:lnTo>
                      <a:pt x="211" y="2"/>
                    </a:lnTo>
                    <a:lnTo>
                      <a:pt x="215" y="5"/>
                    </a:lnTo>
                    <a:lnTo>
                      <a:pt x="221" y="5"/>
                    </a:lnTo>
                    <a:lnTo>
                      <a:pt x="215" y="10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6"/>
                    </a:lnTo>
                    <a:lnTo>
                      <a:pt x="215" y="16"/>
                    </a:lnTo>
                    <a:lnTo>
                      <a:pt x="229" y="3"/>
                    </a:lnTo>
                    <a:lnTo>
                      <a:pt x="231" y="6"/>
                    </a:lnTo>
                    <a:lnTo>
                      <a:pt x="229" y="6"/>
                    </a:lnTo>
                    <a:lnTo>
                      <a:pt x="231" y="8"/>
                    </a:lnTo>
                    <a:lnTo>
                      <a:pt x="231" y="11"/>
                    </a:lnTo>
                    <a:lnTo>
                      <a:pt x="235" y="10"/>
                    </a:lnTo>
                    <a:lnTo>
                      <a:pt x="235" y="8"/>
                    </a:lnTo>
                    <a:lnTo>
                      <a:pt x="237" y="8"/>
                    </a:lnTo>
                    <a:lnTo>
                      <a:pt x="238" y="0"/>
                    </a:lnTo>
                    <a:lnTo>
                      <a:pt x="250" y="2"/>
                    </a:lnTo>
                    <a:lnTo>
                      <a:pt x="248" y="5"/>
                    </a:lnTo>
                    <a:lnTo>
                      <a:pt x="243" y="5"/>
                    </a:lnTo>
                    <a:lnTo>
                      <a:pt x="245" y="6"/>
                    </a:lnTo>
                    <a:lnTo>
                      <a:pt x="243" y="8"/>
                    </a:lnTo>
                    <a:lnTo>
                      <a:pt x="248" y="6"/>
                    </a:lnTo>
                    <a:lnTo>
                      <a:pt x="245" y="10"/>
                    </a:lnTo>
                    <a:lnTo>
                      <a:pt x="253" y="10"/>
                    </a:lnTo>
                    <a:lnTo>
                      <a:pt x="251" y="5"/>
                    </a:lnTo>
                    <a:lnTo>
                      <a:pt x="258" y="3"/>
                    </a:lnTo>
                    <a:lnTo>
                      <a:pt x="259" y="6"/>
                    </a:lnTo>
                    <a:lnTo>
                      <a:pt x="267" y="6"/>
                    </a:lnTo>
                    <a:lnTo>
                      <a:pt x="270" y="8"/>
                    </a:lnTo>
                    <a:lnTo>
                      <a:pt x="269" y="8"/>
                    </a:lnTo>
                    <a:lnTo>
                      <a:pt x="278" y="10"/>
                    </a:lnTo>
                    <a:lnTo>
                      <a:pt x="280" y="11"/>
                    </a:lnTo>
                    <a:lnTo>
                      <a:pt x="269" y="14"/>
                    </a:lnTo>
                    <a:lnTo>
                      <a:pt x="254" y="14"/>
                    </a:lnTo>
                    <a:lnTo>
                      <a:pt x="269" y="18"/>
                    </a:lnTo>
                    <a:lnTo>
                      <a:pt x="265" y="21"/>
                    </a:lnTo>
                    <a:lnTo>
                      <a:pt x="273" y="21"/>
                    </a:lnTo>
                    <a:lnTo>
                      <a:pt x="280" y="19"/>
                    </a:lnTo>
                    <a:lnTo>
                      <a:pt x="280" y="22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65" y="27"/>
                    </a:lnTo>
                    <a:lnTo>
                      <a:pt x="262" y="30"/>
                    </a:lnTo>
                    <a:lnTo>
                      <a:pt x="261" y="29"/>
                    </a:lnTo>
                    <a:lnTo>
                      <a:pt x="264" y="24"/>
                    </a:lnTo>
                    <a:lnTo>
                      <a:pt x="262" y="21"/>
                    </a:lnTo>
                    <a:lnTo>
                      <a:pt x="248" y="16"/>
                    </a:lnTo>
                    <a:lnTo>
                      <a:pt x="237" y="18"/>
                    </a:lnTo>
                    <a:lnTo>
                      <a:pt x="227" y="19"/>
                    </a:lnTo>
                    <a:lnTo>
                      <a:pt x="224" y="22"/>
                    </a:lnTo>
                    <a:lnTo>
                      <a:pt x="226" y="30"/>
                    </a:lnTo>
                    <a:lnTo>
                      <a:pt x="215" y="35"/>
                    </a:lnTo>
                    <a:lnTo>
                      <a:pt x="207" y="32"/>
                    </a:lnTo>
                    <a:lnTo>
                      <a:pt x="200" y="35"/>
                    </a:lnTo>
                    <a:lnTo>
                      <a:pt x="191" y="35"/>
                    </a:lnTo>
                    <a:lnTo>
                      <a:pt x="181" y="27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69" y="30"/>
                    </a:lnTo>
                    <a:lnTo>
                      <a:pt x="162" y="30"/>
                    </a:lnTo>
                    <a:lnTo>
                      <a:pt x="164" y="32"/>
                    </a:lnTo>
                    <a:lnTo>
                      <a:pt x="162" y="37"/>
                    </a:lnTo>
                    <a:lnTo>
                      <a:pt x="164" y="39"/>
                    </a:lnTo>
                    <a:lnTo>
                      <a:pt x="164" y="40"/>
                    </a:lnTo>
                    <a:lnTo>
                      <a:pt x="145" y="39"/>
                    </a:lnTo>
                    <a:lnTo>
                      <a:pt x="142" y="40"/>
                    </a:lnTo>
                    <a:lnTo>
                      <a:pt x="143" y="43"/>
                    </a:lnTo>
                    <a:lnTo>
                      <a:pt x="140" y="47"/>
                    </a:lnTo>
                    <a:lnTo>
                      <a:pt x="135" y="45"/>
                    </a:lnTo>
                    <a:lnTo>
                      <a:pt x="127" y="48"/>
                    </a:lnTo>
                    <a:lnTo>
                      <a:pt x="126" y="51"/>
                    </a:lnTo>
                    <a:lnTo>
                      <a:pt x="123" y="55"/>
                    </a:lnTo>
                    <a:lnTo>
                      <a:pt x="126" y="58"/>
                    </a:lnTo>
                    <a:lnTo>
                      <a:pt x="126" y="59"/>
                    </a:lnTo>
                    <a:lnTo>
                      <a:pt x="116" y="67"/>
                    </a:lnTo>
                    <a:lnTo>
                      <a:pt x="113" y="72"/>
                    </a:lnTo>
                    <a:lnTo>
                      <a:pt x="107" y="76"/>
                    </a:lnTo>
                    <a:lnTo>
                      <a:pt x="107" y="82"/>
                    </a:lnTo>
                    <a:lnTo>
                      <a:pt x="107" y="88"/>
                    </a:lnTo>
                    <a:lnTo>
                      <a:pt x="99" y="96"/>
                    </a:lnTo>
                    <a:lnTo>
                      <a:pt x="105" y="101"/>
                    </a:lnTo>
                    <a:lnTo>
                      <a:pt x="105" y="104"/>
                    </a:lnTo>
                    <a:lnTo>
                      <a:pt x="102" y="106"/>
                    </a:lnTo>
                    <a:lnTo>
                      <a:pt x="91" y="106"/>
                    </a:lnTo>
                    <a:lnTo>
                      <a:pt x="83" y="113"/>
                    </a:lnTo>
                    <a:lnTo>
                      <a:pt x="81" y="117"/>
                    </a:lnTo>
                    <a:lnTo>
                      <a:pt x="84" y="122"/>
                    </a:lnTo>
                    <a:lnTo>
                      <a:pt x="83" y="129"/>
                    </a:lnTo>
                    <a:lnTo>
                      <a:pt x="84" y="133"/>
                    </a:lnTo>
                    <a:lnTo>
                      <a:pt x="84" y="141"/>
                    </a:lnTo>
                    <a:lnTo>
                      <a:pt x="92" y="146"/>
                    </a:lnTo>
                    <a:lnTo>
                      <a:pt x="92" y="149"/>
                    </a:lnTo>
                    <a:lnTo>
                      <a:pt x="92" y="151"/>
                    </a:lnTo>
                    <a:lnTo>
                      <a:pt x="86" y="154"/>
                    </a:lnTo>
                    <a:lnTo>
                      <a:pt x="88" y="156"/>
                    </a:lnTo>
                    <a:lnTo>
                      <a:pt x="91" y="161"/>
                    </a:lnTo>
                    <a:lnTo>
                      <a:pt x="89" y="166"/>
                    </a:lnTo>
                    <a:lnTo>
                      <a:pt x="91" y="169"/>
                    </a:lnTo>
                    <a:lnTo>
                      <a:pt x="83" y="172"/>
                    </a:lnTo>
                    <a:lnTo>
                      <a:pt x="83" y="174"/>
                    </a:lnTo>
                    <a:lnTo>
                      <a:pt x="81" y="177"/>
                    </a:lnTo>
                    <a:lnTo>
                      <a:pt x="83" y="182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8" y="186"/>
                    </a:lnTo>
                    <a:lnTo>
                      <a:pt x="78" y="190"/>
                    </a:lnTo>
                    <a:lnTo>
                      <a:pt x="76" y="185"/>
                    </a:lnTo>
                    <a:lnTo>
                      <a:pt x="75" y="185"/>
                    </a:lnTo>
                    <a:lnTo>
                      <a:pt x="70" y="183"/>
                    </a:lnTo>
                    <a:lnTo>
                      <a:pt x="69" y="175"/>
                    </a:lnTo>
                    <a:lnTo>
                      <a:pt x="70" y="174"/>
                    </a:lnTo>
                    <a:lnTo>
                      <a:pt x="69" y="172"/>
                    </a:lnTo>
                    <a:lnTo>
                      <a:pt x="65" y="174"/>
                    </a:lnTo>
                    <a:lnTo>
                      <a:pt x="67" y="178"/>
                    </a:lnTo>
                    <a:lnTo>
                      <a:pt x="65" y="178"/>
                    </a:lnTo>
                    <a:lnTo>
                      <a:pt x="64" y="175"/>
                    </a:lnTo>
                    <a:lnTo>
                      <a:pt x="64" y="178"/>
                    </a:lnTo>
                    <a:lnTo>
                      <a:pt x="67" y="182"/>
                    </a:lnTo>
                    <a:lnTo>
                      <a:pt x="64" y="186"/>
                    </a:lnTo>
                    <a:lnTo>
                      <a:pt x="56" y="185"/>
                    </a:lnTo>
                    <a:lnTo>
                      <a:pt x="57" y="186"/>
                    </a:lnTo>
                    <a:lnTo>
                      <a:pt x="51" y="193"/>
                    </a:lnTo>
                    <a:lnTo>
                      <a:pt x="40" y="199"/>
                    </a:lnTo>
                    <a:lnTo>
                      <a:pt x="38" y="198"/>
                    </a:lnTo>
                    <a:lnTo>
                      <a:pt x="35" y="203"/>
                    </a:lnTo>
                    <a:lnTo>
                      <a:pt x="32" y="203"/>
                    </a:lnTo>
                    <a:lnTo>
                      <a:pt x="27" y="203"/>
                    </a:lnTo>
                    <a:lnTo>
                      <a:pt x="29" y="201"/>
                    </a:lnTo>
                    <a:lnTo>
                      <a:pt x="26" y="201"/>
                    </a:lnTo>
                    <a:lnTo>
                      <a:pt x="26" y="203"/>
                    </a:lnTo>
                    <a:lnTo>
                      <a:pt x="22" y="201"/>
                    </a:lnTo>
                    <a:lnTo>
                      <a:pt x="22" y="196"/>
                    </a:lnTo>
                    <a:lnTo>
                      <a:pt x="21" y="199"/>
                    </a:lnTo>
                    <a:lnTo>
                      <a:pt x="18" y="199"/>
                    </a:lnTo>
                    <a:lnTo>
                      <a:pt x="7" y="191"/>
                    </a:lnTo>
                    <a:lnTo>
                      <a:pt x="8" y="186"/>
                    </a:lnTo>
                    <a:lnTo>
                      <a:pt x="11" y="188"/>
                    </a:lnTo>
                    <a:lnTo>
                      <a:pt x="11" y="186"/>
                    </a:lnTo>
                    <a:lnTo>
                      <a:pt x="15" y="183"/>
                    </a:lnTo>
                    <a:lnTo>
                      <a:pt x="15" y="182"/>
                    </a:lnTo>
                    <a:lnTo>
                      <a:pt x="13" y="182"/>
                    </a:lnTo>
                    <a:lnTo>
                      <a:pt x="16" y="178"/>
                    </a:lnTo>
                    <a:lnTo>
                      <a:pt x="5" y="182"/>
                    </a:lnTo>
                    <a:lnTo>
                      <a:pt x="3" y="180"/>
                    </a:lnTo>
                    <a:lnTo>
                      <a:pt x="7" y="177"/>
                    </a:lnTo>
                    <a:lnTo>
                      <a:pt x="11" y="177"/>
                    </a:lnTo>
                    <a:lnTo>
                      <a:pt x="16" y="174"/>
                    </a:lnTo>
                    <a:lnTo>
                      <a:pt x="10" y="174"/>
                    </a:lnTo>
                    <a:lnTo>
                      <a:pt x="16" y="169"/>
                    </a:lnTo>
                    <a:lnTo>
                      <a:pt x="15" y="167"/>
                    </a:lnTo>
                    <a:lnTo>
                      <a:pt x="18" y="164"/>
                    </a:lnTo>
                    <a:lnTo>
                      <a:pt x="19" y="166"/>
                    </a:lnTo>
                    <a:lnTo>
                      <a:pt x="21" y="162"/>
                    </a:lnTo>
                    <a:lnTo>
                      <a:pt x="24" y="162"/>
                    </a:lnTo>
                    <a:lnTo>
                      <a:pt x="18" y="161"/>
                    </a:lnTo>
                    <a:lnTo>
                      <a:pt x="16" y="162"/>
                    </a:lnTo>
                    <a:lnTo>
                      <a:pt x="8" y="16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87" name="Freeform 94"/>
              <p:cNvSpPr/>
              <p:nvPr/>
            </p:nvSpPr>
            <p:spPr>
              <a:xfrm>
                <a:off x="5278320" y="2316240"/>
                <a:ext cx="124920" cy="99720"/>
              </a:xfrm>
              <a:custGeom>
                <a:avLst/>
                <a:gdLst>
                  <a:gd name="textAreaLeft" fmla="*/ 0 w 124920"/>
                  <a:gd name="textAreaRight" fmla="*/ 125280 w 124920"/>
                  <a:gd name="textAreaTop" fmla="*/ 0 h 99720"/>
                  <a:gd name="textAreaBottom" fmla="*/ 100080 h 99720"/>
                  <a:gd name="GluePoint1X" fmla="*/ 63 w 79"/>
                  <a:gd name="GluePoint1Y" fmla="*/ 63 h 63"/>
                  <a:gd name="GluePoint2X" fmla="*/ 52 w 79"/>
                  <a:gd name="GluePoint2Y" fmla="*/ 61 h 63"/>
                  <a:gd name="GluePoint3X" fmla="*/ 39 w 79"/>
                  <a:gd name="GluePoint3Y" fmla="*/ 58 h 63"/>
                  <a:gd name="GluePoint4X" fmla="*/ 28 w 79"/>
                  <a:gd name="GluePoint4Y" fmla="*/ 56 h 63"/>
                  <a:gd name="GluePoint5X" fmla="*/ 17 w 79"/>
                  <a:gd name="GluePoint5Y" fmla="*/ 55 h 63"/>
                  <a:gd name="GluePoint6X" fmla="*/ 11 w 79"/>
                  <a:gd name="GluePoint6Y" fmla="*/ 40 h 63"/>
                  <a:gd name="GluePoint7X" fmla="*/ 1 w 79"/>
                  <a:gd name="GluePoint7Y" fmla="*/ 31 h 63"/>
                  <a:gd name="GluePoint8X" fmla="*/ 0 w 79"/>
                  <a:gd name="GluePoint8Y" fmla="*/ 27 h 63"/>
                  <a:gd name="GluePoint9X" fmla="*/ 6 w 79"/>
                  <a:gd name="GluePoint9Y" fmla="*/ 24 h 63"/>
                  <a:gd name="GluePoint10X" fmla="*/ 6 w 79"/>
                  <a:gd name="GluePoint10Y" fmla="*/ 31 h 63"/>
                  <a:gd name="GluePoint11X" fmla="*/ 11 w 79"/>
                  <a:gd name="GluePoint11Y" fmla="*/ 31 h 63"/>
                  <a:gd name="GluePoint12X" fmla="*/ 12 w 79"/>
                  <a:gd name="GluePoint12Y" fmla="*/ 36 h 63"/>
                  <a:gd name="GluePoint13X" fmla="*/ 20 w 79"/>
                  <a:gd name="GluePoint13Y" fmla="*/ 36 h 63"/>
                  <a:gd name="GluePoint14X" fmla="*/ 25 w 79"/>
                  <a:gd name="GluePoint14Y" fmla="*/ 32 h 63"/>
                  <a:gd name="GluePoint15X" fmla="*/ 44 w 79"/>
                  <a:gd name="GluePoint15Y" fmla="*/ 34 h 63"/>
                  <a:gd name="GluePoint16X" fmla="*/ 52 w 79"/>
                  <a:gd name="GluePoint16Y" fmla="*/ 31 h 63"/>
                  <a:gd name="GluePoint17X" fmla="*/ 50 w 79"/>
                  <a:gd name="GluePoint17Y" fmla="*/ 27 h 63"/>
                  <a:gd name="GluePoint18X" fmla="*/ 54 w 79"/>
                  <a:gd name="GluePoint18Y" fmla="*/ 27 h 63"/>
                  <a:gd name="GluePoint19X" fmla="*/ 54 w 79"/>
                  <a:gd name="GluePoint19Y" fmla="*/ 23 h 63"/>
                  <a:gd name="GluePoint20X" fmla="*/ 63 w 79"/>
                  <a:gd name="GluePoint20Y" fmla="*/ 13 h 63"/>
                  <a:gd name="GluePoint21X" fmla="*/ 73 w 79"/>
                  <a:gd name="GluePoint21Y" fmla="*/ 0 h 63"/>
                  <a:gd name="GluePoint22X" fmla="*/ 73 w 79"/>
                  <a:gd name="GluePoint22Y" fmla="*/ 7 h 63"/>
                  <a:gd name="GluePoint23X" fmla="*/ 76 w 79"/>
                  <a:gd name="GluePoint23Y" fmla="*/ 7 h 63"/>
                  <a:gd name="GluePoint24X" fmla="*/ 79 w 79"/>
                  <a:gd name="GluePoint24Y" fmla="*/ 21 h 63"/>
                  <a:gd name="GluePoint25X" fmla="*/ 74 w 79"/>
                  <a:gd name="GluePoint25Y" fmla="*/ 21 h 63"/>
                  <a:gd name="GluePoint26X" fmla="*/ 70 w 79"/>
                  <a:gd name="GluePoint26Y" fmla="*/ 21 h 63"/>
                  <a:gd name="GluePoint27X" fmla="*/ 73 w 79"/>
                  <a:gd name="GluePoint27Y" fmla="*/ 27 h 63"/>
                  <a:gd name="GluePoint28X" fmla="*/ 76 w 79"/>
                  <a:gd name="GluePoint28Y" fmla="*/ 36 h 63"/>
                  <a:gd name="GluePoint29X" fmla="*/ 66 w 79"/>
                  <a:gd name="GluePoint29Y" fmla="*/ 39 h 63"/>
                  <a:gd name="GluePoint30X" fmla="*/ 66 w 79"/>
                  <a:gd name="GluePoint30Y" fmla="*/ 48 h 63"/>
                  <a:gd name="GluePoint31X" fmla="*/ 66 w 79"/>
                  <a:gd name="GluePoint31Y" fmla="*/ 60 h 63"/>
                  <a:gd name="GluePoint32X" fmla="*/ 63 w 79"/>
                  <a:gd name="GluePoint32Y" fmla="*/ 63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79" h="63">
                    <a:moveTo>
                      <a:pt x="63" y="63"/>
                    </a:moveTo>
                    <a:lnTo>
                      <a:pt x="52" y="61"/>
                    </a:lnTo>
                    <a:lnTo>
                      <a:pt x="39" y="58"/>
                    </a:lnTo>
                    <a:lnTo>
                      <a:pt x="28" y="56"/>
                    </a:lnTo>
                    <a:lnTo>
                      <a:pt x="17" y="55"/>
                    </a:lnTo>
                    <a:lnTo>
                      <a:pt x="11" y="40"/>
                    </a:lnTo>
                    <a:lnTo>
                      <a:pt x="1" y="31"/>
                    </a:lnTo>
                    <a:lnTo>
                      <a:pt x="0" y="27"/>
                    </a:lnTo>
                    <a:lnTo>
                      <a:pt x="6" y="24"/>
                    </a:lnTo>
                    <a:lnTo>
                      <a:pt x="6" y="31"/>
                    </a:lnTo>
                    <a:lnTo>
                      <a:pt x="11" y="31"/>
                    </a:lnTo>
                    <a:lnTo>
                      <a:pt x="12" y="36"/>
                    </a:lnTo>
                    <a:lnTo>
                      <a:pt x="20" y="36"/>
                    </a:lnTo>
                    <a:lnTo>
                      <a:pt x="25" y="32"/>
                    </a:lnTo>
                    <a:lnTo>
                      <a:pt x="44" y="34"/>
                    </a:lnTo>
                    <a:lnTo>
                      <a:pt x="52" y="31"/>
                    </a:lnTo>
                    <a:lnTo>
                      <a:pt x="50" y="27"/>
                    </a:lnTo>
                    <a:lnTo>
                      <a:pt x="54" y="27"/>
                    </a:lnTo>
                    <a:lnTo>
                      <a:pt x="54" y="23"/>
                    </a:lnTo>
                    <a:lnTo>
                      <a:pt x="63" y="13"/>
                    </a:lnTo>
                    <a:lnTo>
                      <a:pt x="73" y="0"/>
                    </a:lnTo>
                    <a:lnTo>
                      <a:pt x="73" y="7"/>
                    </a:lnTo>
                    <a:lnTo>
                      <a:pt x="76" y="7"/>
                    </a:lnTo>
                    <a:lnTo>
                      <a:pt x="79" y="21"/>
                    </a:lnTo>
                    <a:lnTo>
                      <a:pt x="74" y="21"/>
                    </a:lnTo>
                    <a:lnTo>
                      <a:pt x="70" y="21"/>
                    </a:lnTo>
                    <a:lnTo>
                      <a:pt x="73" y="27"/>
                    </a:lnTo>
                    <a:lnTo>
                      <a:pt x="76" y="36"/>
                    </a:lnTo>
                    <a:lnTo>
                      <a:pt x="66" y="39"/>
                    </a:lnTo>
                    <a:lnTo>
                      <a:pt x="66" y="48"/>
                    </a:lnTo>
                    <a:lnTo>
                      <a:pt x="66" y="60"/>
                    </a:lnTo>
                    <a:lnTo>
                      <a:pt x="63" y="6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88" name="Freeform 95"/>
              <p:cNvSpPr/>
              <p:nvPr/>
            </p:nvSpPr>
            <p:spPr>
              <a:xfrm>
                <a:off x="5315040" y="2349360"/>
                <a:ext cx="177480" cy="231480"/>
              </a:xfrm>
              <a:custGeom>
                <a:avLst/>
                <a:gdLst>
                  <a:gd name="textAreaLeft" fmla="*/ 0 w 177480"/>
                  <a:gd name="textAreaRight" fmla="*/ 177840 w 177480"/>
                  <a:gd name="textAreaTop" fmla="*/ 0 h 231480"/>
                  <a:gd name="textAreaBottom" fmla="*/ 231840 h 231480"/>
                  <a:gd name="GluePoint1X" fmla="*/ 51 w 112"/>
                  <a:gd name="GluePoint1Y" fmla="*/ 52 h 146"/>
                  <a:gd name="GluePoint2X" fmla="*/ 50 w 112"/>
                  <a:gd name="GluePoint2Y" fmla="*/ 60 h 146"/>
                  <a:gd name="GluePoint3X" fmla="*/ 48 w 112"/>
                  <a:gd name="GluePoint3Y" fmla="*/ 68 h 146"/>
                  <a:gd name="GluePoint4X" fmla="*/ 45 w 112"/>
                  <a:gd name="GluePoint4Y" fmla="*/ 77 h 146"/>
                  <a:gd name="GluePoint5X" fmla="*/ 43 w 112"/>
                  <a:gd name="GluePoint5Y" fmla="*/ 85 h 146"/>
                  <a:gd name="GluePoint6X" fmla="*/ 32 w 112"/>
                  <a:gd name="GluePoint6Y" fmla="*/ 90 h 146"/>
                  <a:gd name="GluePoint7X" fmla="*/ 21 w 112"/>
                  <a:gd name="GluePoint7Y" fmla="*/ 95 h 146"/>
                  <a:gd name="GluePoint8X" fmla="*/ 10 w 112"/>
                  <a:gd name="GluePoint8Y" fmla="*/ 100 h 146"/>
                  <a:gd name="GluePoint9X" fmla="*/ 0 w 112"/>
                  <a:gd name="GluePoint9Y" fmla="*/ 103 h 146"/>
                  <a:gd name="GluePoint10X" fmla="*/ 8 w 112"/>
                  <a:gd name="GluePoint10Y" fmla="*/ 124 h 146"/>
                  <a:gd name="GluePoint11X" fmla="*/ 18 w 112"/>
                  <a:gd name="GluePoint11Y" fmla="*/ 146 h 146"/>
                  <a:gd name="GluePoint12X" fmla="*/ 34 w 112"/>
                  <a:gd name="GluePoint12Y" fmla="*/ 138 h 146"/>
                  <a:gd name="GluePoint13X" fmla="*/ 47 w 112"/>
                  <a:gd name="GluePoint13Y" fmla="*/ 140 h 146"/>
                  <a:gd name="GluePoint14X" fmla="*/ 51 w 112"/>
                  <a:gd name="GluePoint14Y" fmla="*/ 135 h 146"/>
                  <a:gd name="GluePoint15X" fmla="*/ 51 w 112"/>
                  <a:gd name="GluePoint15Y" fmla="*/ 129 h 146"/>
                  <a:gd name="GluePoint16X" fmla="*/ 54 w 112"/>
                  <a:gd name="GluePoint16Y" fmla="*/ 124 h 146"/>
                  <a:gd name="GluePoint17X" fmla="*/ 67 w 112"/>
                  <a:gd name="GluePoint17Y" fmla="*/ 122 h 146"/>
                  <a:gd name="GluePoint18X" fmla="*/ 72 w 112"/>
                  <a:gd name="GluePoint18Y" fmla="*/ 108 h 146"/>
                  <a:gd name="GluePoint19X" fmla="*/ 77 w 112"/>
                  <a:gd name="GluePoint19Y" fmla="*/ 105 h 146"/>
                  <a:gd name="GluePoint20X" fmla="*/ 86 w 112"/>
                  <a:gd name="GluePoint20Y" fmla="*/ 103 h 146"/>
                  <a:gd name="GluePoint21X" fmla="*/ 85 w 112"/>
                  <a:gd name="GluePoint21Y" fmla="*/ 85 h 146"/>
                  <a:gd name="GluePoint22X" fmla="*/ 88 w 112"/>
                  <a:gd name="GluePoint22Y" fmla="*/ 79 h 146"/>
                  <a:gd name="GluePoint23X" fmla="*/ 91 w 112"/>
                  <a:gd name="GluePoint23Y" fmla="*/ 76 h 146"/>
                  <a:gd name="GluePoint24X" fmla="*/ 93 w 112"/>
                  <a:gd name="GluePoint24Y" fmla="*/ 79 h 146"/>
                  <a:gd name="GluePoint25X" fmla="*/ 96 w 112"/>
                  <a:gd name="GluePoint25Y" fmla="*/ 79 h 146"/>
                  <a:gd name="GluePoint26X" fmla="*/ 101 w 112"/>
                  <a:gd name="GluePoint26Y" fmla="*/ 68 h 146"/>
                  <a:gd name="GluePoint27X" fmla="*/ 110 w 112"/>
                  <a:gd name="GluePoint27Y" fmla="*/ 53 h 146"/>
                  <a:gd name="GluePoint28X" fmla="*/ 112 w 112"/>
                  <a:gd name="GluePoint28Y" fmla="*/ 42 h 146"/>
                  <a:gd name="GluePoint29X" fmla="*/ 102 w 112"/>
                  <a:gd name="GluePoint29Y" fmla="*/ 37 h 146"/>
                  <a:gd name="GluePoint30X" fmla="*/ 93 w 112"/>
                  <a:gd name="GluePoint30Y" fmla="*/ 24 h 146"/>
                  <a:gd name="GluePoint31X" fmla="*/ 77 w 112"/>
                  <a:gd name="GluePoint31Y" fmla="*/ 18 h 146"/>
                  <a:gd name="GluePoint32X" fmla="*/ 64 w 112"/>
                  <a:gd name="GluePoint32Y" fmla="*/ 11 h 146"/>
                  <a:gd name="GluePoint33X" fmla="*/ 58 w 112"/>
                  <a:gd name="GluePoint33Y" fmla="*/ 3 h 146"/>
                  <a:gd name="GluePoint34X" fmla="*/ 56 w 112"/>
                  <a:gd name="GluePoint34Y" fmla="*/ 0 h 146"/>
                  <a:gd name="GluePoint35X" fmla="*/ 51 w 112"/>
                  <a:gd name="GluePoint35Y" fmla="*/ 0 h 146"/>
                  <a:gd name="GluePoint36X" fmla="*/ 47 w 112"/>
                  <a:gd name="GluePoint36Y" fmla="*/ 0 h 146"/>
                  <a:gd name="GluePoint37X" fmla="*/ 50 w 112"/>
                  <a:gd name="GluePoint37Y" fmla="*/ 6 h 146"/>
                  <a:gd name="GluePoint38X" fmla="*/ 53 w 112"/>
                  <a:gd name="GluePoint38Y" fmla="*/ 15 h 146"/>
                  <a:gd name="GluePoint39X" fmla="*/ 43 w 112"/>
                  <a:gd name="GluePoint39Y" fmla="*/ 18 h 146"/>
                  <a:gd name="GluePoint40X" fmla="*/ 43 w 112"/>
                  <a:gd name="GluePoint40Y" fmla="*/ 27 h 146"/>
                  <a:gd name="GluePoint41X" fmla="*/ 43 w 112"/>
                  <a:gd name="GluePoint41Y" fmla="*/ 39 h 146"/>
                  <a:gd name="GluePoint42X" fmla="*/ 51 w 112"/>
                  <a:gd name="GluePoint42Y" fmla="*/ 52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12" h="146">
                    <a:moveTo>
                      <a:pt x="51" y="52"/>
                    </a:moveTo>
                    <a:lnTo>
                      <a:pt x="50" y="60"/>
                    </a:lnTo>
                    <a:lnTo>
                      <a:pt x="48" y="68"/>
                    </a:lnTo>
                    <a:lnTo>
                      <a:pt x="45" y="77"/>
                    </a:lnTo>
                    <a:lnTo>
                      <a:pt x="43" y="85"/>
                    </a:lnTo>
                    <a:lnTo>
                      <a:pt x="32" y="90"/>
                    </a:lnTo>
                    <a:lnTo>
                      <a:pt x="21" y="95"/>
                    </a:lnTo>
                    <a:lnTo>
                      <a:pt x="10" y="100"/>
                    </a:lnTo>
                    <a:lnTo>
                      <a:pt x="0" y="103"/>
                    </a:lnTo>
                    <a:lnTo>
                      <a:pt x="8" y="124"/>
                    </a:lnTo>
                    <a:lnTo>
                      <a:pt x="18" y="146"/>
                    </a:lnTo>
                    <a:lnTo>
                      <a:pt x="34" y="138"/>
                    </a:lnTo>
                    <a:lnTo>
                      <a:pt x="47" y="140"/>
                    </a:lnTo>
                    <a:lnTo>
                      <a:pt x="51" y="135"/>
                    </a:lnTo>
                    <a:lnTo>
                      <a:pt x="51" y="129"/>
                    </a:lnTo>
                    <a:lnTo>
                      <a:pt x="54" y="124"/>
                    </a:lnTo>
                    <a:lnTo>
                      <a:pt x="67" y="122"/>
                    </a:lnTo>
                    <a:lnTo>
                      <a:pt x="72" y="108"/>
                    </a:lnTo>
                    <a:lnTo>
                      <a:pt x="77" y="105"/>
                    </a:lnTo>
                    <a:lnTo>
                      <a:pt x="86" y="103"/>
                    </a:lnTo>
                    <a:lnTo>
                      <a:pt x="85" y="85"/>
                    </a:lnTo>
                    <a:lnTo>
                      <a:pt x="88" y="79"/>
                    </a:lnTo>
                    <a:lnTo>
                      <a:pt x="91" y="76"/>
                    </a:lnTo>
                    <a:lnTo>
                      <a:pt x="93" y="79"/>
                    </a:lnTo>
                    <a:lnTo>
                      <a:pt x="96" y="79"/>
                    </a:lnTo>
                    <a:lnTo>
                      <a:pt x="101" y="68"/>
                    </a:lnTo>
                    <a:lnTo>
                      <a:pt x="110" y="53"/>
                    </a:lnTo>
                    <a:lnTo>
                      <a:pt x="112" y="42"/>
                    </a:lnTo>
                    <a:lnTo>
                      <a:pt x="102" y="37"/>
                    </a:lnTo>
                    <a:lnTo>
                      <a:pt x="93" y="24"/>
                    </a:lnTo>
                    <a:lnTo>
                      <a:pt x="77" y="18"/>
                    </a:lnTo>
                    <a:lnTo>
                      <a:pt x="64" y="11"/>
                    </a:lnTo>
                    <a:lnTo>
                      <a:pt x="58" y="3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0" y="6"/>
                    </a:lnTo>
                    <a:lnTo>
                      <a:pt x="53" y="15"/>
                    </a:lnTo>
                    <a:lnTo>
                      <a:pt x="43" y="18"/>
                    </a:lnTo>
                    <a:lnTo>
                      <a:pt x="43" y="27"/>
                    </a:lnTo>
                    <a:lnTo>
                      <a:pt x="43" y="39"/>
                    </a:lnTo>
                    <a:lnTo>
                      <a:pt x="51" y="5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89" name="Freeform 96"/>
              <p:cNvSpPr/>
              <p:nvPr/>
            </p:nvSpPr>
            <p:spPr>
              <a:xfrm>
                <a:off x="5095800" y="2513160"/>
                <a:ext cx="247320" cy="17892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178920"/>
                  <a:gd name="textAreaBottom" fmla="*/ 179280 h 178920"/>
                  <a:gd name="GluePoint1X" fmla="*/ 138 w 156"/>
                  <a:gd name="GluePoint1Y" fmla="*/ 0 h 113"/>
                  <a:gd name="GluePoint2X" fmla="*/ 126 w 156"/>
                  <a:gd name="GluePoint2Y" fmla="*/ 3 h 113"/>
                  <a:gd name="GluePoint3X" fmla="*/ 115 w 156"/>
                  <a:gd name="GluePoint3Y" fmla="*/ 6 h 113"/>
                  <a:gd name="GluePoint4X" fmla="*/ 102 w 156"/>
                  <a:gd name="GluePoint4Y" fmla="*/ 10 h 113"/>
                  <a:gd name="GluePoint5X" fmla="*/ 91 w 156"/>
                  <a:gd name="GluePoint5Y" fmla="*/ 13 h 113"/>
                  <a:gd name="GluePoint6X" fmla="*/ 81 w 156"/>
                  <a:gd name="GluePoint6Y" fmla="*/ 24 h 113"/>
                  <a:gd name="GluePoint7X" fmla="*/ 73 w 156"/>
                  <a:gd name="GluePoint7Y" fmla="*/ 37 h 113"/>
                  <a:gd name="GluePoint8X" fmla="*/ 64 w 156"/>
                  <a:gd name="GluePoint8Y" fmla="*/ 48 h 113"/>
                  <a:gd name="GluePoint9X" fmla="*/ 56 w 156"/>
                  <a:gd name="GluePoint9Y" fmla="*/ 61 h 113"/>
                  <a:gd name="GluePoint10X" fmla="*/ 54 w 156"/>
                  <a:gd name="GluePoint10Y" fmla="*/ 42 h 113"/>
                  <a:gd name="GluePoint11X" fmla="*/ 40 w 156"/>
                  <a:gd name="GluePoint11Y" fmla="*/ 35 h 113"/>
                  <a:gd name="GluePoint12X" fmla="*/ 26 w 156"/>
                  <a:gd name="GluePoint12Y" fmla="*/ 31 h 113"/>
                  <a:gd name="GluePoint13X" fmla="*/ 11 w 156"/>
                  <a:gd name="GluePoint13Y" fmla="*/ 35 h 113"/>
                  <a:gd name="GluePoint14X" fmla="*/ 5 w 156"/>
                  <a:gd name="GluePoint14Y" fmla="*/ 40 h 113"/>
                  <a:gd name="GluePoint15X" fmla="*/ 3 w 156"/>
                  <a:gd name="GluePoint15Y" fmla="*/ 45 h 113"/>
                  <a:gd name="GluePoint16X" fmla="*/ 0 w 156"/>
                  <a:gd name="GluePoint16Y" fmla="*/ 47 h 113"/>
                  <a:gd name="GluePoint17X" fmla="*/ 2 w 156"/>
                  <a:gd name="GluePoint17Y" fmla="*/ 55 h 113"/>
                  <a:gd name="GluePoint18X" fmla="*/ 0 w 156"/>
                  <a:gd name="GluePoint18Y" fmla="*/ 58 h 113"/>
                  <a:gd name="GluePoint19X" fmla="*/ 2 w 156"/>
                  <a:gd name="GluePoint19Y" fmla="*/ 66 h 113"/>
                  <a:gd name="GluePoint20X" fmla="*/ 0 w 156"/>
                  <a:gd name="GluePoint20Y" fmla="*/ 66 h 113"/>
                  <a:gd name="GluePoint21X" fmla="*/ 3 w 156"/>
                  <a:gd name="GluePoint21Y" fmla="*/ 71 h 113"/>
                  <a:gd name="GluePoint22X" fmla="*/ 8 w 156"/>
                  <a:gd name="GluePoint22Y" fmla="*/ 88 h 113"/>
                  <a:gd name="GluePoint23X" fmla="*/ 10 w 156"/>
                  <a:gd name="GluePoint23Y" fmla="*/ 92 h 113"/>
                  <a:gd name="GluePoint24X" fmla="*/ 11 w 156"/>
                  <a:gd name="GluePoint24Y" fmla="*/ 103 h 113"/>
                  <a:gd name="GluePoint25X" fmla="*/ 15 w 156"/>
                  <a:gd name="GluePoint25Y" fmla="*/ 111 h 113"/>
                  <a:gd name="GluePoint26X" fmla="*/ 21 w 156"/>
                  <a:gd name="GluePoint26Y" fmla="*/ 113 h 113"/>
                  <a:gd name="GluePoint27X" fmla="*/ 37 w 156"/>
                  <a:gd name="GluePoint27Y" fmla="*/ 111 h 113"/>
                  <a:gd name="GluePoint28X" fmla="*/ 45 w 156"/>
                  <a:gd name="GluePoint28Y" fmla="*/ 106 h 113"/>
                  <a:gd name="GluePoint29X" fmla="*/ 50 w 156"/>
                  <a:gd name="GluePoint29Y" fmla="*/ 100 h 113"/>
                  <a:gd name="GluePoint30X" fmla="*/ 65 w 156"/>
                  <a:gd name="GluePoint30Y" fmla="*/ 100 h 113"/>
                  <a:gd name="GluePoint31X" fmla="*/ 72 w 156"/>
                  <a:gd name="GluePoint31Y" fmla="*/ 96 h 113"/>
                  <a:gd name="GluePoint32X" fmla="*/ 80 w 156"/>
                  <a:gd name="GluePoint32Y" fmla="*/ 90 h 113"/>
                  <a:gd name="GluePoint33X" fmla="*/ 91 w 156"/>
                  <a:gd name="GluePoint33Y" fmla="*/ 90 h 113"/>
                  <a:gd name="GluePoint34X" fmla="*/ 94 w 156"/>
                  <a:gd name="GluePoint34Y" fmla="*/ 87 h 113"/>
                  <a:gd name="GluePoint35X" fmla="*/ 99 w 156"/>
                  <a:gd name="GluePoint35Y" fmla="*/ 80 h 113"/>
                  <a:gd name="GluePoint36X" fmla="*/ 107 w 156"/>
                  <a:gd name="GluePoint36Y" fmla="*/ 76 h 113"/>
                  <a:gd name="GluePoint37X" fmla="*/ 132 w 156"/>
                  <a:gd name="GluePoint37Y" fmla="*/ 68 h 113"/>
                  <a:gd name="GluePoint38X" fmla="*/ 137 w 156"/>
                  <a:gd name="GluePoint38Y" fmla="*/ 63 h 113"/>
                  <a:gd name="GluePoint39X" fmla="*/ 145 w 156"/>
                  <a:gd name="GluePoint39Y" fmla="*/ 61 h 113"/>
                  <a:gd name="GluePoint40X" fmla="*/ 145 w 156"/>
                  <a:gd name="GluePoint40Y" fmla="*/ 55 h 113"/>
                  <a:gd name="GluePoint41X" fmla="*/ 146 w 156"/>
                  <a:gd name="GluePoint41Y" fmla="*/ 50 h 113"/>
                  <a:gd name="GluePoint42X" fmla="*/ 156 w 156"/>
                  <a:gd name="GluePoint42Y" fmla="*/ 43 h 113"/>
                  <a:gd name="GluePoint43X" fmla="*/ 146 w 156"/>
                  <a:gd name="GluePoint43Y" fmla="*/ 21 h 113"/>
                  <a:gd name="GluePoint44X" fmla="*/ 138 w 156"/>
                  <a:gd name="GluePoint44Y" fmla="*/ 0 h 1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56" h="113">
                    <a:moveTo>
                      <a:pt x="138" y="0"/>
                    </a:moveTo>
                    <a:lnTo>
                      <a:pt x="126" y="3"/>
                    </a:lnTo>
                    <a:lnTo>
                      <a:pt x="115" y="6"/>
                    </a:lnTo>
                    <a:lnTo>
                      <a:pt x="102" y="10"/>
                    </a:lnTo>
                    <a:lnTo>
                      <a:pt x="91" y="13"/>
                    </a:lnTo>
                    <a:lnTo>
                      <a:pt x="81" y="24"/>
                    </a:lnTo>
                    <a:lnTo>
                      <a:pt x="73" y="37"/>
                    </a:lnTo>
                    <a:lnTo>
                      <a:pt x="64" y="48"/>
                    </a:lnTo>
                    <a:lnTo>
                      <a:pt x="56" y="61"/>
                    </a:lnTo>
                    <a:lnTo>
                      <a:pt x="54" y="42"/>
                    </a:lnTo>
                    <a:lnTo>
                      <a:pt x="40" y="35"/>
                    </a:lnTo>
                    <a:lnTo>
                      <a:pt x="26" y="31"/>
                    </a:lnTo>
                    <a:lnTo>
                      <a:pt x="11" y="35"/>
                    </a:lnTo>
                    <a:lnTo>
                      <a:pt x="5" y="40"/>
                    </a:lnTo>
                    <a:lnTo>
                      <a:pt x="3" y="45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0" y="58"/>
                    </a:lnTo>
                    <a:lnTo>
                      <a:pt x="2" y="66"/>
                    </a:lnTo>
                    <a:lnTo>
                      <a:pt x="0" y="66"/>
                    </a:lnTo>
                    <a:lnTo>
                      <a:pt x="3" y="71"/>
                    </a:lnTo>
                    <a:lnTo>
                      <a:pt x="8" y="88"/>
                    </a:lnTo>
                    <a:lnTo>
                      <a:pt x="10" y="92"/>
                    </a:lnTo>
                    <a:lnTo>
                      <a:pt x="11" y="103"/>
                    </a:lnTo>
                    <a:lnTo>
                      <a:pt x="15" y="111"/>
                    </a:lnTo>
                    <a:lnTo>
                      <a:pt x="21" y="113"/>
                    </a:lnTo>
                    <a:lnTo>
                      <a:pt x="37" y="111"/>
                    </a:lnTo>
                    <a:lnTo>
                      <a:pt x="45" y="106"/>
                    </a:lnTo>
                    <a:lnTo>
                      <a:pt x="50" y="100"/>
                    </a:lnTo>
                    <a:lnTo>
                      <a:pt x="65" y="100"/>
                    </a:lnTo>
                    <a:lnTo>
                      <a:pt x="72" y="96"/>
                    </a:lnTo>
                    <a:lnTo>
                      <a:pt x="80" y="90"/>
                    </a:lnTo>
                    <a:lnTo>
                      <a:pt x="91" y="90"/>
                    </a:lnTo>
                    <a:lnTo>
                      <a:pt x="94" y="87"/>
                    </a:lnTo>
                    <a:lnTo>
                      <a:pt x="99" y="80"/>
                    </a:lnTo>
                    <a:lnTo>
                      <a:pt x="107" y="76"/>
                    </a:lnTo>
                    <a:lnTo>
                      <a:pt x="132" y="68"/>
                    </a:lnTo>
                    <a:lnTo>
                      <a:pt x="137" y="63"/>
                    </a:lnTo>
                    <a:lnTo>
                      <a:pt x="145" y="61"/>
                    </a:lnTo>
                    <a:lnTo>
                      <a:pt x="145" y="55"/>
                    </a:lnTo>
                    <a:lnTo>
                      <a:pt x="146" y="50"/>
                    </a:lnTo>
                    <a:lnTo>
                      <a:pt x="156" y="43"/>
                    </a:lnTo>
                    <a:lnTo>
                      <a:pt x="146" y="21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90" name="Freeform 97"/>
              <p:cNvSpPr/>
              <p:nvPr/>
            </p:nvSpPr>
            <p:spPr>
              <a:xfrm>
                <a:off x="4791240" y="3335400"/>
                <a:ext cx="261720" cy="456840"/>
              </a:xfrm>
              <a:custGeom>
                <a:avLst/>
                <a:gdLst>
                  <a:gd name="textAreaLeft" fmla="*/ 0 w 261720"/>
                  <a:gd name="textAreaRight" fmla="*/ 262080 w 261720"/>
                  <a:gd name="textAreaTop" fmla="*/ 0 h 456840"/>
                  <a:gd name="textAreaBottom" fmla="*/ 457200 h 456840"/>
                  <a:gd name="GluePoint1X" fmla="*/ 73 w 165"/>
                  <a:gd name="GluePoint1Y" fmla="*/ 35 h 288"/>
                  <a:gd name="GluePoint2X" fmla="*/ 89 w 165"/>
                  <a:gd name="GluePoint2Y" fmla="*/ 21 h 288"/>
                  <a:gd name="GluePoint3X" fmla="*/ 100 w 165"/>
                  <a:gd name="GluePoint3Y" fmla="*/ 22 h 288"/>
                  <a:gd name="GluePoint4X" fmla="*/ 119 w 165"/>
                  <a:gd name="GluePoint4Y" fmla="*/ 19 h 288"/>
                  <a:gd name="GluePoint5X" fmla="*/ 130 w 165"/>
                  <a:gd name="GluePoint5Y" fmla="*/ 14 h 288"/>
                  <a:gd name="GluePoint6X" fmla="*/ 140 w 165"/>
                  <a:gd name="GluePoint6Y" fmla="*/ 16 h 288"/>
                  <a:gd name="GluePoint7X" fmla="*/ 162 w 165"/>
                  <a:gd name="GluePoint7Y" fmla="*/ 3 h 288"/>
                  <a:gd name="GluePoint8X" fmla="*/ 164 w 165"/>
                  <a:gd name="GluePoint8Y" fmla="*/ 3 h 288"/>
                  <a:gd name="GluePoint9X" fmla="*/ 165 w 165"/>
                  <a:gd name="GluePoint9Y" fmla="*/ 9 h 288"/>
                  <a:gd name="GluePoint10X" fmla="*/ 161 w 165"/>
                  <a:gd name="GluePoint10Y" fmla="*/ 42 h 288"/>
                  <a:gd name="GluePoint11X" fmla="*/ 161 w 165"/>
                  <a:gd name="GluePoint11Y" fmla="*/ 46 h 288"/>
                  <a:gd name="GluePoint12X" fmla="*/ 161 w 165"/>
                  <a:gd name="GluePoint12Y" fmla="*/ 66 h 288"/>
                  <a:gd name="GluePoint13X" fmla="*/ 161 w 165"/>
                  <a:gd name="GluePoint13Y" fmla="*/ 71 h 288"/>
                  <a:gd name="GluePoint14X" fmla="*/ 164 w 165"/>
                  <a:gd name="GluePoint14Y" fmla="*/ 75 h 288"/>
                  <a:gd name="GluePoint15X" fmla="*/ 161 w 165"/>
                  <a:gd name="GluePoint15Y" fmla="*/ 85 h 288"/>
                  <a:gd name="GluePoint16X" fmla="*/ 149 w 165"/>
                  <a:gd name="GluePoint16Y" fmla="*/ 99 h 288"/>
                  <a:gd name="GluePoint17X" fmla="*/ 146 w 165"/>
                  <a:gd name="GluePoint17Y" fmla="*/ 104 h 288"/>
                  <a:gd name="GluePoint18X" fmla="*/ 137 w 165"/>
                  <a:gd name="GluePoint18Y" fmla="*/ 112 h 288"/>
                  <a:gd name="GluePoint19X" fmla="*/ 122 w 165"/>
                  <a:gd name="GluePoint19Y" fmla="*/ 120 h 288"/>
                  <a:gd name="GluePoint20X" fmla="*/ 102 w 165"/>
                  <a:gd name="GluePoint20Y" fmla="*/ 133 h 288"/>
                  <a:gd name="GluePoint21X" fmla="*/ 97 w 165"/>
                  <a:gd name="GluePoint21Y" fmla="*/ 138 h 288"/>
                  <a:gd name="GluePoint22X" fmla="*/ 91 w 165"/>
                  <a:gd name="GluePoint22Y" fmla="*/ 149 h 288"/>
                  <a:gd name="GluePoint23X" fmla="*/ 89 w 165"/>
                  <a:gd name="GluePoint23Y" fmla="*/ 145 h 288"/>
                  <a:gd name="GluePoint24X" fmla="*/ 70 w 165"/>
                  <a:gd name="GluePoint24Y" fmla="*/ 167 h 288"/>
                  <a:gd name="GluePoint25X" fmla="*/ 67 w 165"/>
                  <a:gd name="GluePoint25Y" fmla="*/ 180 h 288"/>
                  <a:gd name="GluePoint26X" fmla="*/ 72 w 165"/>
                  <a:gd name="GluePoint26Y" fmla="*/ 186 h 288"/>
                  <a:gd name="GluePoint27X" fmla="*/ 76 w 165"/>
                  <a:gd name="GluePoint27Y" fmla="*/ 206 h 288"/>
                  <a:gd name="GluePoint28X" fmla="*/ 75 w 165"/>
                  <a:gd name="GluePoint28Y" fmla="*/ 225 h 288"/>
                  <a:gd name="GluePoint29X" fmla="*/ 72 w 165"/>
                  <a:gd name="GluePoint29Y" fmla="*/ 243 h 288"/>
                  <a:gd name="GluePoint30X" fmla="*/ 73 w 165"/>
                  <a:gd name="GluePoint30Y" fmla="*/ 241 h 288"/>
                  <a:gd name="GluePoint31X" fmla="*/ 64 w 165"/>
                  <a:gd name="GluePoint31Y" fmla="*/ 254 h 288"/>
                  <a:gd name="GluePoint32X" fmla="*/ 33 w 165"/>
                  <a:gd name="GluePoint32Y" fmla="*/ 267 h 288"/>
                  <a:gd name="GluePoint33X" fmla="*/ 32 w 165"/>
                  <a:gd name="GluePoint33Y" fmla="*/ 280 h 288"/>
                  <a:gd name="GluePoint34X" fmla="*/ 33 w 165"/>
                  <a:gd name="GluePoint34Y" fmla="*/ 288 h 288"/>
                  <a:gd name="GluePoint35X" fmla="*/ 21 w 165"/>
                  <a:gd name="GluePoint35Y" fmla="*/ 270 h 288"/>
                  <a:gd name="GluePoint36X" fmla="*/ 18 w 165"/>
                  <a:gd name="GluePoint36Y" fmla="*/ 214 h 288"/>
                  <a:gd name="GluePoint37X" fmla="*/ 27 w 165"/>
                  <a:gd name="GluePoint37Y" fmla="*/ 199 h 288"/>
                  <a:gd name="GluePoint38X" fmla="*/ 38 w 165"/>
                  <a:gd name="GluePoint38Y" fmla="*/ 151 h 288"/>
                  <a:gd name="GluePoint39X" fmla="*/ 45 w 165"/>
                  <a:gd name="GluePoint39Y" fmla="*/ 124 h 288"/>
                  <a:gd name="GluePoint40X" fmla="*/ 40 w 165"/>
                  <a:gd name="GluePoint40Y" fmla="*/ 106 h 288"/>
                  <a:gd name="GluePoint41X" fmla="*/ 3 w 165"/>
                  <a:gd name="GluePoint41Y" fmla="*/ 96 h 288"/>
                  <a:gd name="GluePoint42X" fmla="*/ 0 w 165"/>
                  <a:gd name="GluePoint42Y" fmla="*/ 82 h 288"/>
                  <a:gd name="GluePoint43X" fmla="*/ 24 w 165"/>
                  <a:gd name="GluePoint43Y" fmla="*/ 72 h 288"/>
                  <a:gd name="GluePoint44X" fmla="*/ 49 w 165"/>
                  <a:gd name="GluePoint44Y" fmla="*/ 63 h 288"/>
                  <a:gd name="GluePoint45X" fmla="*/ 67 w 165"/>
                  <a:gd name="GluePoint45Y" fmla="*/ 71 h 288"/>
                  <a:gd name="GluePoint46X" fmla="*/ 70 w 165"/>
                  <a:gd name="GluePoint46Y" fmla="*/ 85 h 288"/>
                  <a:gd name="GluePoint47X" fmla="*/ 67 w 165"/>
                  <a:gd name="GluePoint47Y" fmla="*/ 103 h 288"/>
                  <a:gd name="GluePoint48X" fmla="*/ 76 w 165"/>
                  <a:gd name="GluePoint48Y" fmla="*/ 117 h 288"/>
                  <a:gd name="GluePoint49X" fmla="*/ 81 w 165"/>
                  <a:gd name="GluePoint49Y" fmla="*/ 112 h 288"/>
                  <a:gd name="GluePoint50X" fmla="*/ 81 w 165"/>
                  <a:gd name="GluePoint50Y" fmla="*/ 103 h 288"/>
                  <a:gd name="GluePoint51X" fmla="*/ 91 w 165"/>
                  <a:gd name="GluePoint51Y" fmla="*/ 88 h 288"/>
                  <a:gd name="GluePoint52X" fmla="*/ 91 w 165"/>
                  <a:gd name="GluePoint52Y" fmla="*/ 79 h 288"/>
                  <a:gd name="GluePoint53X" fmla="*/ 76 w 165"/>
                  <a:gd name="GluePoint53Y" fmla="*/ 54 h 2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65" h="288">
                    <a:moveTo>
                      <a:pt x="76" y="54"/>
                    </a:moveTo>
                    <a:lnTo>
                      <a:pt x="73" y="35"/>
                    </a:lnTo>
                    <a:lnTo>
                      <a:pt x="78" y="21"/>
                    </a:lnTo>
                    <a:lnTo>
                      <a:pt x="89" y="21"/>
                    </a:lnTo>
                    <a:lnTo>
                      <a:pt x="95" y="17"/>
                    </a:lnTo>
                    <a:lnTo>
                      <a:pt x="100" y="22"/>
                    </a:lnTo>
                    <a:lnTo>
                      <a:pt x="108" y="19"/>
                    </a:lnTo>
                    <a:lnTo>
                      <a:pt x="119" y="19"/>
                    </a:lnTo>
                    <a:lnTo>
                      <a:pt x="124" y="16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6"/>
                    </a:lnTo>
                    <a:lnTo>
                      <a:pt x="156" y="9"/>
                    </a:lnTo>
                    <a:lnTo>
                      <a:pt x="162" y="3"/>
                    </a:lnTo>
                    <a:lnTo>
                      <a:pt x="164" y="0"/>
                    </a:lnTo>
                    <a:lnTo>
                      <a:pt x="164" y="3"/>
                    </a:lnTo>
                    <a:lnTo>
                      <a:pt x="165" y="5"/>
                    </a:lnTo>
                    <a:lnTo>
                      <a:pt x="165" y="9"/>
                    </a:lnTo>
                    <a:lnTo>
                      <a:pt x="161" y="24"/>
                    </a:lnTo>
                    <a:lnTo>
                      <a:pt x="161" y="42"/>
                    </a:lnTo>
                    <a:lnTo>
                      <a:pt x="159" y="43"/>
                    </a:lnTo>
                    <a:lnTo>
                      <a:pt x="161" y="46"/>
                    </a:lnTo>
                    <a:lnTo>
                      <a:pt x="159" y="66"/>
                    </a:lnTo>
                    <a:lnTo>
                      <a:pt x="161" y="66"/>
                    </a:lnTo>
                    <a:lnTo>
                      <a:pt x="162" y="69"/>
                    </a:lnTo>
                    <a:lnTo>
                      <a:pt x="161" y="71"/>
                    </a:lnTo>
                    <a:lnTo>
                      <a:pt x="164" y="72"/>
                    </a:lnTo>
                    <a:lnTo>
                      <a:pt x="164" y="75"/>
                    </a:lnTo>
                    <a:lnTo>
                      <a:pt x="157" y="83"/>
                    </a:lnTo>
                    <a:lnTo>
                      <a:pt x="161" y="85"/>
                    </a:lnTo>
                    <a:lnTo>
                      <a:pt x="159" y="90"/>
                    </a:lnTo>
                    <a:lnTo>
                      <a:pt x="149" y="99"/>
                    </a:lnTo>
                    <a:lnTo>
                      <a:pt x="146" y="103"/>
                    </a:lnTo>
                    <a:lnTo>
                      <a:pt x="146" y="104"/>
                    </a:lnTo>
                    <a:lnTo>
                      <a:pt x="146" y="108"/>
                    </a:lnTo>
                    <a:lnTo>
                      <a:pt x="137" y="112"/>
                    </a:lnTo>
                    <a:lnTo>
                      <a:pt x="135" y="116"/>
                    </a:lnTo>
                    <a:lnTo>
                      <a:pt x="122" y="120"/>
                    </a:lnTo>
                    <a:lnTo>
                      <a:pt x="110" y="127"/>
                    </a:lnTo>
                    <a:lnTo>
                      <a:pt x="102" y="133"/>
                    </a:lnTo>
                    <a:lnTo>
                      <a:pt x="102" y="136"/>
                    </a:lnTo>
                    <a:lnTo>
                      <a:pt x="97" y="138"/>
                    </a:lnTo>
                    <a:lnTo>
                      <a:pt x="99" y="140"/>
                    </a:lnTo>
                    <a:lnTo>
                      <a:pt x="91" y="149"/>
                    </a:lnTo>
                    <a:lnTo>
                      <a:pt x="91" y="148"/>
                    </a:lnTo>
                    <a:lnTo>
                      <a:pt x="89" y="145"/>
                    </a:lnTo>
                    <a:lnTo>
                      <a:pt x="87" y="149"/>
                    </a:lnTo>
                    <a:lnTo>
                      <a:pt x="70" y="167"/>
                    </a:lnTo>
                    <a:lnTo>
                      <a:pt x="67" y="167"/>
                    </a:lnTo>
                    <a:lnTo>
                      <a:pt x="67" y="180"/>
                    </a:lnTo>
                    <a:lnTo>
                      <a:pt x="70" y="185"/>
                    </a:lnTo>
                    <a:lnTo>
                      <a:pt x="72" y="186"/>
                    </a:lnTo>
                    <a:lnTo>
                      <a:pt x="75" y="207"/>
                    </a:lnTo>
                    <a:lnTo>
                      <a:pt x="76" y="206"/>
                    </a:lnTo>
                    <a:lnTo>
                      <a:pt x="78" y="207"/>
                    </a:lnTo>
                    <a:lnTo>
                      <a:pt x="75" y="225"/>
                    </a:lnTo>
                    <a:lnTo>
                      <a:pt x="72" y="239"/>
                    </a:lnTo>
                    <a:lnTo>
                      <a:pt x="72" y="243"/>
                    </a:lnTo>
                    <a:lnTo>
                      <a:pt x="75" y="236"/>
                    </a:lnTo>
                    <a:lnTo>
                      <a:pt x="73" y="241"/>
                    </a:lnTo>
                    <a:lnTo>
                      <a:pt x="67" y="251"/>
                    </a:lnTo>
                    <a:lnTo>
                      <a:pt x="64" y="254"/>
                    </a:lnTo>
                    <a:lnTo>
                      <a:pt x="45" y="260"/>
                    </a:lnTo>
                    <a:lnTo>
                      <a:pt x="33" y="267"/>
                    </a:lnTo>
                    <a:lnTo>
                      <a:pt x="29" y="275"/>
                    </a:lnTo>
                    <a:lnTo>
                      <a:pt x="32" y="280"/>
                    </a:lnTo>
                    <a:lnTo>
                      <a:pt x="35" y="276"/>
                    </a:lnTo>
                    <a:lnTo>
                      <a:pt x="33" y="288"/>
                    </a:lnTo>
                    <a:lnTo>
                      <a:pt x="21" y="286"/>
                    </a:lnTo>
                    <a:lnTo>
                      <a:pt x="21" y="270"/>
                    </a:lnTo>
                    <a:lnTo>
                      <a:pt x="22" y="243"/>
                    </a:lnTo>
                    <a:lnTo>
                      <a:pt x="18" y="214"/>
                    </a:lnTo>
                    <a:lnTo>
                      <a:pt x="19" y="206"/>
                    </a:lnTo>
                    <a:lnTo>
                      <a:pt x="27" y="199"/>
                    </a:lnTo>
                    <a:lnTo>
                      <a:pt x="40" y="169"/>
                    </a:lnTo>
                    <a:lnTo>
                      <a:pt x="38" y="151"/>
                    </a:lnTo>
                    <a:lnTo>
                      <a:pt x="43" y="138"/>
                    </a:lnTo>
                    <a:lnTo>
                      <a:pt x="45" y="124"/>
                    </a:lnTo>
                    <a:lnTo>
                      <a:pt x="41" y="109"/>
                    </a:lnTo>
                    <a:lnTo>
                      <a:pt x="40" y="106"/>
                    </a:lnTo>
                    <a:lnTo>
                      <a:pt x="19" y="98"/>
                    </a:lnTo>
                    <a:lnTo>
                      <a:pt x="3" y="96"/>
                    </a:lnTo>
                    <a:lnTo>
                      <a:pt x="5" y="91"/>
                    </a:lnTo>
                    <a:lnTo>
                      <a:pt x="0" y="82"/>
                    </a:lnTo>
                    <a:lnTo>
                      <a:pt x="13" y="77"/>
                    </a:lnTo>
                    <a:lnTo>
                      <a:pt x="24" y="72"/>
                    </a:lnTo>
                    <a:lnTo>
                      <a:pt x="38" y="67"/>
                    </a:lnTo>
                    <a:lnTo>
                      <a:pt x="49" y="63"/>
                    </a:lnTo>
                    <a:lnTo>
                      <a:pt x="56" y="72"/>
                    </a:lnTo>
                    <a:lnTo>
                      <a:pt x="67" y="71"/>
                    </a:lnTo>
                    <a:lnTo>
                      <a:pt x="70" y="72"/>
                    </a:lnTo>
                    <a:lnTo>
                      <a:pt x="70" y="85"/>
                    </a:lnTo>
                    <a:lnTo>
                      <a:pt x="65" y="96"/>
                    </a:lnTo>
                    <a:lnTo>
                      <a:pt x="67" y="103"/>
                    </a:lnTo>
                    <a:lnTo>
                      <a:pt x="78" y="114"/>
                    </a:lnTo>
                    <a:lnTo>
                      <a:pt x="76" y="117"/>
                    </a:lnTo>
                    <a:lnTo>
                      <a:pt x="80" y="117"/>
                    </a:lnTo>
                    <a:lnTo>
                      <a:pt x="81" y="112"/>
                    </a:lnTo>
                    <a:lnTo>
                      <a:pt x="80" y="108"/>
                    </a:lnTo>
                    <a:lnTo>
                      <a:pt x="81" y="103"/>
                    </a:lnTo>
                    <a:lnTo>
                      <a:pt x="89" y="98"/>
                    </a:lnTo>
                    <a:lnTo>
                      <a:pt x="91" y="88"/>
                    </a:lnTo>
                    <a:lnTo>
                      <a:pt x="89" y="83"/>
                    </a:lnTo>
                    <a:lnTo>
                      <a:pt x="91" y="79"/>
                    </a:lnTo>
                    <a:lnTo>
                      <a:pt x="89" y="72"/>
                    </a:lnTo>
                    <a:lnTo>
                      <a:pt x="76" y="5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91" name="Freeform 98"/>
              <p:cNvSpPr/>
              <p:nvPr/>
            </p:nvSpPr>
            <p:spPr>
              <a:xfrm>
                <a:off x="4859280" y="3306600"/>
                <a:ext cx="75960" cy="21384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213840"/>
                  <a:gd name="textAreaBottom" fmla="*/ 214200 h 213840"/>
                  <a:gd name="GluePoint1X" fmla="*/ 33 w 48"/>
                  <a:gd name="GluePoint1Y" fmla="*/ 72 h 135"/>
                  <a:gd name="GluePoint2X" fmla="*/ 32 w 48"/>
                  <a:gd name="GluePoint2Y" fmla="*/ 76 h 135"/>
                  <a:gd name="GluePoint3X" fmla="*/ 35 w 48"/>
                  <a:gd name="GluePoint3Y" fmla="*/ 79 h 135"/>
                  <a:gd name="GluePoint4X" fmla="*/ 38 w 48"/>
                  <a:gd name="GluePoint4Y" fmla="*/ 89 h 135"/>
                  <a:gd name="GluePoint5X" fmla="*/ 32 w 48"/>
                  <a:gd name="GluePoint5Y" fmla="*/ 82 h 135"/>
                  <a:gd name="GluePoint6X" fmla="*/ 30 w 48"/>
                  <a:gd name="GluePoint6Y" fmla="*/ 85 h 135"/>
                  <a:gd name="GluePoint7X" fmla="*/ 27 w 48"/>
                  <a:gd name="GluePoint7Y" fmla="*/ 84 h 135"/>
                  <a:gd name="GluePoint8X" fmla="*/ 29 w 48"/>
                  <a:gd name="GluePoint8Y" fmla="*/ 77 h 135"/>
                  <a:gd name="GluePoint9X" fmla="*/ 25 w 48"/>
                  <a:gd name="GluePoint9Y" fmla="*/ 72 h 135"/>
                  <a:gd name="GluePoint10X" fmla="*/ 24 w 48"/>
                  <a:gd name="GluePoint10Y" fmla="*/ 60 h 135"/>
                  <a:gd name="GluePoint11X" fmla="*/ 21 w 48"/>
                  <a:gd name="GluePoint11Y" fmla="*/ 52 h 135"/>
                  <a:gd name="GluePoint12X" fmla="*/ 24 w 48"/>
                  <a:gd name="GluePoint12Y" fmla="*/ 40 h 135"/>
                  <a:gd name="GluePoint13X" fmla="*/ 25 w 48"/>
                  <a:gd name="GluePoint13Y" fmla="*/ 18 h 135"/>
                  <a:gd name="GluePoint14X" fmla="*/ 19 w 48"/>
                  <a:gd name="GluePoint14Y" fmla="*/ 10 h 135"/>
                  <a:gd name="GluePoint15X" fmla="*/ 21 w 48"/>
                  <a:gd name="GluePoint15Y" fmla="*/ 5 h 135"/>
                  <a:gd name="GluePoint16X" fmla="*/ 19 w 48"/>
                  <a:gd name="GluePoint16Y" fmla="*/ 3 h 135"/>
                  <a:gd name="GluePoint17X" fmla="*/ 14 w 48"/>
                  <a:gd name="GluePoint17Y" fmla="*/ 3 h 135"/>
                  <a:gd name="GluePoint18X" fmla="*/ 6 w 48"/>
                  <a:gd name="GluePoint18Y" fmla="*/ 0 h 135"/>
                  <a:gd name="GluePoint19X" fmla="*/ 6 w 48"/>
                  <a:gd name="GluePoint19Y" fmla="*/ 5 h 135"/>
                  <a:gd name="GluePoint20X" fmla="*/ 10 w 48"/>
                  <a:gd name="GluePoint20Y" fmla="*/ 5 h 135"/>
                  <a:gd name="GluePoint21X" fmla="*/ 11 w 48"/>
                  <a:gd name="GluePoint21Y" fmla="*/ 7 h 135"/>
                  <a:gd name="GluePoint22X" fmla="*/ 16 w 48"/>
                  <a:gd name="GluePoint22Y" fmla="*/ 23 h 135"/>
                  <a:gd name="GluePoint23X" fmla="*/ 11 w 48"/>
                  <a:gd name="GluePoint23Y" fmla="*/ 26 h 135"/>
                  <a:gd name="GluePoint24X" fmla="*/ 10 w 48"/>
                  <a:gd name="GluePoint24Y" fmla="*/ 37 h 135"/>
                  <a:gd name="GluePoint25X" fmla="*/ 10 w 48"/>
                  <a:gd name="GluePoint25Y" fmla="*/ 48 h 135"/>
                  <a:gd name="GluePoint26X" fmla="*/ 13 w 48"/>
                  <a:gd name="GluePoint26Y" fmla="*/ 55 h 135"/>
                  <a:gd name="GluePoint27X" fmla="*/ 6 w 48"/>
                  <a:gd name="GluePoint27Y" fmla="*/ 58 h 135"/>
                  <a:gd name="GluePoint28X" fmla="*/ 5 w 48"/>
                  <a:gd name="GluePoint28Y" fmla="*/ 66 h 135"/>
                  <a:gd name="GluePoint29X" fmla="*/ 0 w 48"/>
                  <a:gd name="GluePoint29Y" fmla="*/ 76 h 135"/>
                  <a:gd name="GluePoint30X" fmla="*/ 3 w 48"/>
                  <a:gd name="GluePoint30Y" fmla="*/ 81 h 135"/>
                  <a:gd name="GluePoint31X" fmla="*/ 6 w 48"/>
                  <a:gd name="GluePoint31Y" fmla="*/ 81 h 135"/>
                  <a:gd name="GluePoint32X" fmla="*/ 13 w 48"/>
                  <a:gd name="GluePoint32Y" fmla="*/ 90 h 135"/>
                  <a:gd name="GluePoint33X" fmla="*/ 24 w 48"/>
                  <a:gd name="GluePoint33Y" fmla="*/ 89 h 135"/>
                  <a:gd name="GluePoint34X" fmla="*/ 27 w 48"/>
                  <a:gd name="GluePoint34Y" fmla="*/ 90 h 135"/>
                  <a:gd name="GluePoint35X" fmla="*/ 27 w 48"/>
                  <a:gd name="GluePoint35Y" fmla="*/ 103 h 135"/>
                  <a:gd name="GluePoint36X" fmla="*/ 22 w 48"/>
                  <a:gd name="GluePoint36Y" fmla="*/ 114 h 135"/>
                  <a:gd name="GluePoint37X" fmla="*/ 24 w 48"/>
                  <a:gd name="GluePoint37Y" fmla="*/ 121 h 135"/>
                  <a:gd name="GluePoint38X" fmla="*/ 35 w 48"/>
                  <a:gd name="GluePoint38Y" fmla="*/ 132 h 135"/>
                  <a:gd name="GluePoint39X" fmla="*/ 33 w 48"/>
                  <a:gd name="GluePoint39Y" fmla="*/ 135 h 135"/>
                  <a:gd name="GluePoint40X" fmla="*/ 37 w 48"/>
                  <a:gd name="GluePoint40Y" fmla="*/ 135 h 135"/>
                  <a:gd name="GluePoint41X" fmla="*/ 38 w 48"/>
                  <a:gd name="GluePoint41Y" fmla="*/ 130 h 135"/>
                  <a:gd name="GluePoint42X" fmla="*/ 37 w 48"/>
                  <a:gd name="GluePoint42Y" fmla="*/ 126 h 135"/>
                  <a:gd name="GluePoint43X" fmla="*/ 38 w 48"/>
                  <a:gd name="GluePoint43Y" fmla="*/ 121 h 135"/>
                  <a:gd name="GluePoint44X" fmla="*/ 46 w 48"/>
                  <a:gd name="GluePoint44Y" fmla="*/ 116 h 135"/>
                  <a:gd name="GluePoint45X" fmla="*/ 48 w 48"/>
                  <a:gd name="GluePoint45Y" fmla="*/ 106 h 135"/>
                  <a:gd name="GluePoint46X" fmla="*/ 46 w 48"/>
                  <a:gd name="GluePoint46Y" fmla="*/ 101 h 135"/>
                  <a:gd name="GluePoint47X" fmla="*/ 48 w 48"/>
                  <a:gd name="GluePoint47Y" fmla="*/ 97 h 135"/>
                  <a:gd name="GluePoint48X" fmla="*/ 46 w 48"/>
                  <a:gd name="GluePoint48Y" fmla="*/ 90 h 135"/>
                  <a:gd name="GluePoint49X" fmla="*/ 33 w 48"/>
                  <a:gd name="GluePoint49Y" fmla="*/ 72 h 1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48" h="135">
                    <a:moveTo>
                      <a:pt x="33" y="72"/>
                    </a:moveTo>
                    <a:lnTo>
                      <a:pt x="32" y="76"/>
                    </a:lnTo>
                    <a:lnTo>
                      <a:pt x="35" y="79"/>
                    </a:lnTo>
                    <a:lnTo>
                      <a:pt x="38" y="89"/>
                    </a:lnTo>
                    <a:lnTo>
                      <a:pt x="32" y="82"/>
                    </a:lnTo>
                    <a:lnTo>
                      <a:pt x="30" y="85"/>
                    </a:lnTo>
                    <a:lnTo>
                      <a:pt x="27" y="84"/>
                    </a:lnTo>
                    <a:lnTo>
                      <a:pt x="29" y="77"/>
                    </a:lnTo>
                    <a:lnTo>
                      <a:pt x="25" y="72"/>
                    </a:lnTo>
                    <a:lnTo>
                      <a:pt x="24" y="60"/>
                    </a:lnTo>
                    <a:lnTo>
                      <a:pt x="21" y="52"/>
                    </a:lnTo>
                    <a:lnTo>
                      <a:pt x="24" y="40"/>
                    </a:lnTo>
                    <a:lnTo>
                      <a:pt x="25" y="18"/>
                    </a:lnTo>
                    <a:lnTo>
                      <a:pt x="19" y="10"/>
                    </a:lnTo>
                    <a:lnTo>
                      <a:pt x="21" y="5"/>
                    </a:lnTo>
                    <a:lnTo>
                      <a:pt x="19" y="3"/>
                    </a:lnTo>
                    <a:lnTo>
                      <a:pt x="14" y="3"/>
                    </a:lnTo>
                    <a:lnTo>
                      <a:pt x="6" y="0"/>
                    </a:lnTo>
                    <a:lnTo>
                      <a:pt x="6" y="5"/>
                    </a:lnTo>
                    <a:lnTo>
                      <a:pt x="10" y="5"/>
                    </a:lnTo>
                    <a:lnTo>
                      <a:pt x="11" y="7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10" y="37"/>
                    </a:lnTo>
                    <a:lnTo>
                      <a:pt x="10" y="48"/>
                    </a:lnTo>
                    <a:lnTo>
                      <a:pt x="13" y="55"/>
                    </a:lnTo>
                    <a:lnTo>
                      <a:pt x="6" y="58"/>
                    </a:lnTo>
                    <a:lnTo>
                      <a:pt x="5" y="66"/>
                    </a:lnTo>
                    <a:lnTo>
                      <a:pt x="0" y="76"/>
                    </a:lnTo>
                    <a:lnTo>
                      <a:pt x="3" y="81"/>
                    </a:lnTo>
                    <a:lnTo>
                      <a:pt x="6" y="81"/>
                    </a:lnTo>
                    <a:lnTo>
                      <a:pt x="13" y="90"/>
                    </a:lnTo>
                    <a:lnTo>
                      <a:pt x="24" y="89"/>
                    </a:lnTo>
                    <a:lnTo>
                      <a:pt x="27" y="90"/>
                    </a:lnTo>
                    <a:lnTo>
                      <a:pt x="27" y="103"/>
                    </a:lnTo>
                    <a:lnTo>
                      <a:pt x="22" y="114"/>
                    </a:lnTo>
                    <a:lnTo>
                      <a:pt x="24" y="121"/>
                    </a:lnTo>
                    <a:lnTo>
                      <a:pt x="35" y="132"/>
                    </a:lnTo>
                    <a:lnTo>
                      <a:pt x="33" y="135"/>
                    </a:lnTo>
                    <a:lnTo>
                      <a:pt x="37" y="135"/>
                    </a:lnTo>
                    <a:lnTo>
                      <a:pt x="38" y="130"/>
                    </a:lnTo>
                    <a:lnTo>
                      <a:pt x="37" y="126"/>
                    </a:lnTo>
                    <a:lnTo>
                      <a:pt x="38" y="121"/>
                    </a:lnTo>
                    <a:lnTo>
                      <a:pt x="46" y="116"/>
                    </a:lnTo>
                    <a:lnTo>
                      <a:pt x="48" y="106"/>
                    </a:lnTo>
                    <a:lnTo>
                      <a:pt x="46" y="101"/>
                    </a:lnTo>
                    <a:lnTo>
                      <a:pt x="48" y="97"/>
                    </a:lnTo>
                    <a:lnTo>
                      <a:pt x="46" y="90"/>
                    </a:lnTo>
                    <a:lnTo>
                      <a:pt x="33" y="7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92" name="Freeform 99"/>
              <p:cNvSpPr/>
              <p:nvPr/>
            </p:nvSpPr>
            <p:spPr>
              <a:xfrm>
                <a:off x="4894200" y="2916360"/>
                <a:ext cx="194760" cy="256680"/>
              </a:xfrm>
              <a:custGeom>
                <a:avLst/>
                <a:gdLst>
                  <a:gd name="textAreaLeft" fmla="*/ 0 w 194760"/>
                  <a:gd name="textAreaRight" fmla="*/ 195120 w 194760"/>
                  <a:gd name="textAreaTop" fmla="*/ 0 h 256680"/>
                  <a:gd name="textAreaBottom" fmla="*/ 257040 h 256680"/>
                  <a:gd name="GluePoint1X" fmla="*/ 5 w 123"/>
                  <a:gd name="GluePoint1Y" fmla="*/ 98 h 162"/>
                  <a:gd name="GluePoint2X" fmla="*/ 3 w 123"/>
                  <a:gd name="GluePoint2Y" fmla="*/ 95 h 162"/>
                  <a:gd name="GluePoint3X" fmla="*/ 5 w 123"/>
                  <a:gd name="GluePoint3Y" fmla="*/ 90 h 162"/>
                  <a:gd name="GluePoint4X" fmla="*/ 8 w 123"/>
                  <a:gd name="GluePoint4Y" fmla="*/ 90 h 162"/>
                  <a:gd name="GluePoint5X" fmla="*/ 11 w 123"/>
                  <a:gd name="GluePoint5Y" fmla="*/ 89 h 162"/>
                  <a:gd name="GluePoint6X" fmla="*/ 15 w 123"/>
                  <a:gd name="GluePoint6Y" fmla="*/ 87 h 162"/>
                  <a:gd name="GluePoint7X" fmla="*/ 15 w 123"/>
                  <a:gd name="GluePoint7Y" fmla="*/ 85 h 162"/>
                  <a:gd name="GluePoint8X" fmla="*/ 11 w 123"/>
                  <a:gd name="GluePoint8Y" fmla="*/ 85 h 162"/>
                  <a:gd name="GluePoint9X" fmla="*/ 8 w 123"/>
                  <a:gd name="GluePoint9Y" fmla="*/ 85 h 162"/>
                  <a:gd name="GluePoint10X" fmla="*/ 7 w 123"/>
                  <a:gd name="GluePoint10Y" fmla="*/ 87 h 162"/>
                  <a:gd name="GluePoint11X" fmla="*/ 5 w 123"/>
                  <a:gd name="GluePoint11Y" fmla="*/ 87 h 162"/>
                  <a:gd name="GluePoint12X" fmla="*/ 3 w 123"/>
                  <a:gd name="GluePoint12Y" fmla="*/ 84 h 162"/>
                  <a:gd name="GluePoint13X" fmla="*/ 2 w 123"/>
                  <a:gd name="GluePoint13Y" fmla="*/ 80 h 162"/>
                  <a:gd name="GluePoint14X" fmla="*/ 2 w 123"/>
                  <a:gd name="GluePoint14Y" fmla="*/ 77 h 162"/>
                  <a:gd name="GluePoint15X" fmla="*/ 2 w 123"/>
                  <a:gd name="GluePoint15Y" fmla="*/ 77 h 162"/>
                  <a:gd name="GluePoint16X" fmla="*/ 16 w 123"/>
                  <a:gd name="GluePoint16Y" fmla="*/ 53 h 162"/>
                  <a:gd name="GluePoint17X" fmla="*/ 18 w 123"/>
                  <a:gd name="GluePoint17Y" fmla="*/ 43 h 162"/>
                  <a:gd name="GluePoint18X" fmla="*/ 16 w 123"/>
                  <a:gd name="GluePoint18Y" fmla="*/ 32 h 162"/>
                  <a:gd name="GluePoint19X" fmla="*/ 10 w 123"/>
                  <a:gd name="GluePoint19Y" fmla="*/ 26 h 162"/>
                  <a:gd name="GluePoint20X" fmla="*/ 7 w 123"/>
                  <a:gd name="GluePoint20Y" fmla="*/ 11 h 162"/>
                  <a:gd name="GluePoint21X" fmla="*/ 0 w 123"/>
                  <a:gd name="GluePoint21Y" fmla="*/ 8 h 162"/>
                  <a:gd name="GluePoint22X" fmla="*/ 8 w 123"/>
                  <a:gd name="GluePoint22Y" fmla="*/ 0 h 162"/>
                  <a:gd name="GluePoint23X" fmla="*/ 29 w 123"/>
                  <a:gd name="GluePoint23Y" fmla="*/ 0 h 162"/>
                  <a:gd name="GluePoint24X" fmla="*/ 42 w 123"/>
                  <a:gd name="GluePoint24Y" fmla="*/ 0 h 162"/>
                  <a:gd name="GluePoint25X" fmla="*/ 61 w 123"/>
                  <a:gd name="GluePoint25Y" fmla="*/ 15 h 162"/>
                  <a:gd name="GluePoint26X" fmla="*/ 76 w 123"/>
                  <a:gd name="GluePoint26Y" fmla="*/ 19 h 162"/>
                  <a:gd name="GluePoint27X" fmla="*/ 84 w 123"/>
                  <a:gd name="GluePoint27Y" fmla="*/ 19 h 162"/>
                  <a:gd name="GluePoint28X" fmla="*/ 91 w 123"/>
                  <a:gd name="GluePoint28Y" fmla="*/ 15 h 162"/>
                  <a:gd name="GluePoint29X" fmla="*/ 94 w 123"/>
                  <a:gd name="GluePoint29Y" fmla="*/ 10 h 162"/>
                  <a:gd name="GluePoint30X" fmla="*/ 105 w 123"/>
                  <a:gd name="GluePoint30Y" fmla="*/ 6 h 162"/>
                  <a:gd name="GluePoint31X" fmla="*/ 115 w 123"/>
                  <a:gd name="GluePoint31Y" fmla="*/ 11 h 162"/>
                  <a:gd name="GluePoint32X" fmla="*/ 123 w 123"/>
                  <a:gd name="GluePoint32Y" fmla="*/ 11 h 162"/>
                  <a:gd name="GluePoint33X" fmla="*/ 116 w 123"/>
                  <a:gd name="GluePoint33Y" fmla="*/ 23 h 162"/>
                  <a:gd name="GluePoint34X" fmla="*/ 110 w 123"/>
                  <a:gd name="GluePoint34Y" fmla="*/ 31 h 162"/>
                  <a:gd name="GluePoint35X" fmla="*/ 110 w 123"/>
                  <a:gd name="GluePoint35Y" fmla="*/ 47 h 162"/>
                  <a:gd name="GluePoint36X" fmla="*/ 110 w 123"/>
                  <a:gd name="GluePoint36Y" fmla="*/ 63 h 162"/>
                  <a:gd name="GluePoint37X" fmla="*/ 110 w 123"/>
                  <a:gd name="GluePoint37Y" fmla="*/ 80 h 162"/>
                  <a:gd name="GluePoint38X" fmla="*/ 110 w 123"/>
                  <a:gd name="GluePoint38Y" fmla="*/ 97 h 162"/>
                  <a:gd name="GluePoint39X" fmla="*/ 118 w 123"/>
                  <a:gd name="GluePoint39Y" fmla="*/ 109 h 162"/>
                  <a:gd name="GluePoint40X" fmla="*/ 113 w 123"/>
                  <a:gd name="GluePoint40Y" fmla="*/ 114 h 162"/>
                  <a:gd name="GluePoint41X" fmla="*/ 110 w 123"/>
                  <a:gd name="GluePoint41Y" fmla="*/ 116 h 162"/>
                  <a:gd name="GluePoint42X" fmla="*/ 107 w 123"/>
                  <a:gd name="GluePoint42Y" fmla="*/ 122 h 162"/>
                  <a:gd name="GluePoint43X" fmla="*/ 102 w 123"/>
                  <a:gd name="GluePoint43Y" fmla="*/ 125 h 162"/>
                  <a:gd name="GluePoint44X" fmla="*/ 100 w 123"/>
                  <a:gd name="GluePoint44Y" fmla="*/ 129 h 162"/>
                  <a:gd name="GluePoint45X" fmla="*/ 89 w 123"/>
                  <a:gd name="GluePoint45Y" fmla="*/ 156 h 162"/>
                  <a:gd name="GluePoint46X" fmla="*/ 83 w 123"/>
                  <a:gd name="GluePoint46Y" fmla="*/ 162 h 162"/>
                  <a:gd name="GluePoint47X" fmla="*/ 62 w 123"/>
                  <a:gd name="GluePoint47Y" fmla="*/ 146 h 162"/>
                  <a:gd name="GluePoint48X" fmla="*/ 59 w 123"/>
                  <a:gd name="GluePoint48Y" fmla="*/ 134 h 162"/>
                  <a:gd name="GluePoint49X" fmla="*/ 5 w 123"/>
                  <a:gd name="GluePoint49Y" fmla="*/ 98 h 162"/>
                  <a:gd name="GluePoint50X" fmla="*/ 5 w 123"/>
                  <a:gd name="GluePoint50Y" fmla="*/ 98 h 1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23" h="162">
                    <a:moveTo>
                      <a:pt x="5" y="98"/>
                    </a:moveTo>
                    <a:lnTo>
                      <a:pt x="3" y="95"/>
                    </a:lnTo>
                    <a:lnTo>
                      <a:pt x="5" y="90"/>
                    </a:lnTo>
                    <a:lnTo>
                      <a:pt x="8" y="90"/>
                    </a:lnTo>
                    <a:lnTo>
                      <a:pt x="11" y="89"/>
                    </a:lnTo>
                    <a:lnTo>
                      <a:pt x="15" y="87"/>
                    </a:lnTo>
                    <a:lnTo>
                      <a:pt x="15" y="85"/>
                    </a:lnTo>
                    <a:lnTo>
                      <a:pt x="11" y="85"/>
                    </a:lnTo>
                    <a:lnTo>
                      <a:pt x="8" y="85"/>
                    </a:lnTo>
                    <a:lnTo>
                      <a:pt x="7" y="87"/>
                    </a:lnTo>
                    <a:lnTo>
                      <a:pt x="5" y="87"/>
                    </a:lnTo>
                    <a:lnTo>
                      <a:pt x="3" y="84"/>
                    </a:lnTo>
                    <a:lnTo>
                      <a:pt x="2" y="80"/>
                    </a:lnTo>
                    <a:lnTo>
                      <a:pt x="2" y="77"/>
                    </a:lnTo>
                    <a:lnTo>
                      <a:pt x="2" y="77"/>
                    </a:lnTo>
                    <a:lnTo>
                      <a:pt x="16" y="53"/>
                    </a:lnTo>
                    <a:lnTo>
                      <a:pt x="18" y="43"/>
                    </a:lnTo>
                    <a:lnTo>
                      <a:pt x="16" y="32"/>
                    </a:lnTo>
                    <a:lnTo>
                      <a:pt x="10" y="26"/>
                    </a:lnTo>
                    <a:lnTo>
                      <a:pt x="7" y="11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9" y="0"/>
                    </a:lnTo>
                    <a:lnTo>
                      <a:pt x="42" y="0"/>
                    </a:lnTo>
                    <a:lnTo>
                      <a:pt x="61" y="15"/>
                    </a:lnTo>
                    <a:lnTo>
                      <a:pt x="76" y="19"/>
                    </a:lnTo>
                    <a:lnTo>
                      <a:pt x="84" y="19"/>
                    </a:lnTo>
                    <a:lnTo>
                      <a:pt x="91" y="15"/>
                    </a:lnTo>
                    <a:lnTo>
                      <a:pt x="94" y="10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3" y="11"/>
                    </a:lnTo>
                    <a:lnTo>
                      <a:pt x="116" y="23"/>
                    </a:lnTo>
                    <a:lnTo>
                      <a:pt x="110" y="31"/>
                    </a:lnTo>
                    <a:lnTo>
                      <a:pt x="110" y="47"/>
                    </a:lnTo>
                    <a:lnTo>
                      <a:pt x="110" y="63"/>
                    </a:lnTo>
                    <a:lnTo>
                      <a:pt x="110" y="80"/>
                    </a:lnTo>
                    <a:lnTo>
                      <a:pt x="110" y="97"/>
                    </a:lnTo>
                    <a:lnTo>
                      <a:pt x="118" y="109"/>
                    </a:lnTo>
                    <a:lnTo>
                      <a:pt x="113" y="114"/>
                    </a:lnTo>
                    <a:lnTo>
                      <a:pt x="110" y="116"/>
                    </a:lnTo>
                    <a:lnTo>
                      <a:pt x="107" y="122"/>
                    </a:lnTo>
                    <a:lnTo>
                      <a:pt x="102" y="125"/>
                    </a:lnTo>
                    <a:lnTo>
                      <a:pt x="100" y="129"/>
                    </a:lnTo>
                    <a:lnTo>
                      <a:pt x="89" y="156"/>
                    </a:lnTo>
                    <a:lnTo>
                      <a:pt x="83" y="162"/>
                    </a:lnTo>
                    <a:lnTo>
                      <a:pt x="62" y="146"/>
                    </a:lnTo>
                    <a:lnTo>
                      <a:pt x="59" y="134"/>
                    </a:lnTo>
                    <a:lnTo>
                      <a:pt x="5" y="98"/>
                    </a:lnTo>
                    <a:lnTo>
                      <a:pt x="5" y="9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93" name="Freeform 100"/>
              <p:cNvSpPr/>
              <p:nvPr/>
            </p:nvSpPr>
            <p:spPr>
              <a:xfrm>
                <a:off x="4791240" y="3071880"/>
                <a:ext cx="259920" cy="298080"/>
              </a:xfrm>
              <a:custGeom>
                <a:avLst/>
                <a:gdLst>
                  <a:gd name="textAreaLeft" fmla="*/ 0 w 259920"/>
                  <a:gd name="textAreaRight" fmla="*/ 260280 w 259920"/>
                  <a:gd name="textAreaTop" fmla="*/ 0 h 298080"/>
                  <a:gd name="textAreaBottom" fmla="*/ 298440 h 298080"/>
                  <a:gd name="GluePoint1X" fmla="*/ 13 w 164"/>
                  <a:gd name="GluePoint1Y" fmla="*/ 113 h 188"/>
                  <a:gd name="GluePoint2X" fmla="*/ 8 w 164"/>
                  <a:gd name="GluePoint2Y" fmla="*/ 98 h 188"/>
                  <a:gd name="GluePoint3X" fmla="*/ 2 w 164"/>
                  <a:gd name="GluePoint3Y" fmla="*/ 90 h 188"/>
                  <a:gd name="GluePoint4X" fmla="*/ 2 w 164"/>
                  <a:gd name="GluePoint4Y" fmla="*/ 74 h 188"/>
                  <a:gd name="GluePoint5X" fmla="*/ 0 w 164"/>
                  <a:gd name="GluePoint5Y" fmla="*/ 60 h 188"/>
                  <a:gd name="GluePoint6X" fmla="*/ 18 w 164"/>
                  <a:gd name="GluePoint6Y" fmla="*/ 39 h 188"/>
                  <a:gd name="GluePoint7X" fmla="*/ 13 w 164"/>
                  <a:gd name="GluePoint7Y" fmla="*/ 29 h 188"/>
                  <a:gd name="GluePoint8X" fmla="*/ 19 w 164"/>
                  <a:gd name="GluePoint8Y" fmla="*/ 16 h 188"/>
                  <a:gd name="GluePoint9X" fmla="*/ 33 w 164"/>
                  <a:gd name="GluePoint9Y" fmla="*/ 0 h 188"/>
                  <a:gd name="GluePoint10X" fmla="*/ 33 w 164"/>
                  <a:gd name="GluePoint10Y" fmla="*/ 8 h 188"/>
                  <a:gd name="GluePoint11X" fmla="*/ 32 w 164"/>
                  <a:gd name="GluePoint11Y" fmla="*/ 18 h 188"/>
                  <a:gd name="GluePoint12X" fmla="*/ 33 w 164"/>
                  <a:gd name="GluePoint12Y" fmla="*/ 27 h 188"/>
                  <a:gd name="GluePoint13X" fmla="*/ 37 w 164"/>
                  <a:gd name="GluePoint13Y" fmla="*/ 29 h 188"/>
                  <a:gd name="GluePoint14X" fmla="*/ 40 w 164"/>
                  <a:gd name="GluePoint14Y" fmla="*/ 27 h 188"/>
                  <a:gd name="GluePoint15X" fmla="*/ 40 w 164"/>
                  <a:gd name="GluePoint15Y" fmla="*/ 23 h 188"/>
                  <a:gd name="GluePoint16X" fmla="*/ 45 w 164"/>
                  <a:gd name="GluePoint16Y" fmla="*/ 27 h 188"/>
                  <a:gd name="GluePoint17X" fmla="*/ 48 w 164"/>
                  <a:gd name="GluePoint17Y" fmla="*/ 27 h 188"/>
                  <a:gd name="GluePoint18X" fmla="*/ 49 w 164"/>
                  <a:gd name="GluePoint18Y" fmla="*/ 34 h 188"/>
                  <a:gd name="GluePoint19X" fmla="*/ 51 w 164"/>
                  <a:gd name="GluePoint19Y" fmla="*/ 29 h 188"/>
                  <a:gd name="GluePoint20X" fmla="*/ 53 w 164"/>
                  <a:gd name="GluePoint20Y" fmla="*/ 26 h 188"/>
                  <a:gd name="GluePoint21X" fmla="*/ 57 w 164"/>
                  <a:gd name="GluePoint21Y" fmla="*/ 26 h 188"/>
                  <a:gd name="GluePoint22X" fmla="*/ 64 w 164"/>
                  <a:gd name="GluePoint22Y" fmla="*/ 23 h 188"/>
                  <a:gd name="GluePoint23X" fmla="*/ 62 w 164"/>
                  <a:gd name="GluePoint23Y" fmla="*/ 19 h 188"/>
                  <a:gd name="GluePoint24X" fmla="*/ 56 w 164"/>
                  <a:gd name="GluePoint24Y" fmla="*/ 19 h 188"/>
                  <a:gd name="GluePoint25X" fmla="*/ 59 w 164"/>
                  <a:gd name="GluePoint25Y" fmla="*/ 16 h 188"/>
                  <a:gd name="GluePoint26X" fmla="*/ 59 w 164"/>
                  <a:gd name="GluePoint26Y" fmla="*/ 15 h 188"/>
                  <a:gd name="GluePoint27X" fmla="*/ 62 w 164"/>
                  <a:gd name="GluePoint27Y" fmla="*/ 13 h 188"/>
                  <a:gd name="GluePoint28X" fmla="*/ 64 w 164"/>
                  <a:gd name="GluePoint28Y" fmla="*/ 8 h 188"/>
                  <a:gd name="GluePoint29X" fmla="*/ 65 w 164"/>
                  <a:gd name="GluePoint29Y" fmla="*/ 5 h 188"/>
                  <a:gd name="GluePoint30X" fmla="*/ 67 w 164"/>
                  <a:gd name="GluePoint30Y" fmla="*/ 5 h 188"/>
                  <a:gd name="GluePoint31X" fmla="*/ 67 w 164"/>
                  <a:gd name="GluePoint31Y" fmla="*/ 0 h 188"/>
                  <a:gd name="GluePoint32X" fmla="*/ 70 w 164"/>
                  <a:gd name="GluePoint32Y" fmla="*/ 0 h 188"/>
                  <a:gd name="GluePoint33X" fmla="*/ 127 w 164"/>
                  <a:gd name="GluePoint33Y" fmla="*/ 48 h 188"/>
                  <a:gd name="GluePoint34X" fmla="*/ 140 w 164"/>
                  <a:gd name="GluePoint34Y" fmla="*/ 90 h 188"/>
                  <a:gd name="GluePoint35X" fmla="*/ 151 w 164"/>
                  <a:gd name="GluePoint35Y" fmla="*/ 108 h 188"/>
                  <a:gd name="GluePoint36X" fmla="*/ 149 w 164"/>
                  <a:gd name="GluePoint36Y" fmla="*/ 122 h 188"/>
                  <a:gd name="GluePoint37X" fmla="*/ 146 w 164"/>
                  <a:gd name="GluePoint37Y" fmla="*/ 126 h 188"/>
                  <a:gd name="GluePoint38X" fmla="*/ 149 w 164"/>
                  <a:gd name="GluePoint38Y" fmla="*/ 137 h 188"/>
                  <a:gd name="GluePoint39X" fmla="*/ 153 w 164"/>
                  <a:gd name="GluePoint39Y" fmla="*/ 145 h 188"/>
                  <a:gd name="GluePoint40X" fmla="*/ 164 w 164"/>
                  <a:gd name="GluePoint40Y" fmla="*/ 166 h 188"/>
                  <a:gd name="GluePoint41X" fmla="*/ 156 w 164"/>
                  <a:gd name="GluePoint41Y" fmla="*/ 175 h 188"/>
                  <a:gd name="GluePoint42X" fmla="*/ 134 w 164"/>
                  <a:gd name="GluePoint42Y" fmla="*/ 182 h 188"/>
                  <a:gd name="GluePoint43X" fmla="*/ 124 w 164"/>
                  <a:gd name="GluePoint43Y" fmla="*/ 182 h 188"/>
                  <a:gd name="GluePoint44X" fmla="*/ 108 w 164"/>
                  <a:gd name="GluePoint44Y" fmla="*/ 185 h 188"/>
                  <a:gd name="GluePoint45X" fmla="*/ 95 w 164"/>
                  <a:gd name="GluePoint45Y" fmla="*/ 183 h 188"/>
                  <a:gd name="GluePoint46X" fmla="*/ 78 w 164"/>
                  <a:gd name="GluePoint46Y" fmla="*/ 187 h 188"/>
                  <a:gd name="GluePoint47X" fmla="*/ 72 w 164"/>
                  <a:gd name="GluePoint47Y" fmla="*/ 158 h 188"/>
                  <a:gd name="GluePoint48X" fmla="*/ 65 w 164"/>
                  <a:gd name="GluePoint48Y" fmla="*/ 151 h 188"/>
                  <a:gd name="GluePoint49X" fmla="*/ 62 w 164"/>
                  <a:gd name="GluePoint49Y" fmla="*/ 151 h 188"/>
                  <a:gd name="GluePoint50X" fmla="*/ 49 w 164"/>
                  <a:gd name="GluePoint50Y" fmla="*/ 148 h 188"/>
                  <a:gd name="GluePoint51X" fmla="*/ 26 w 164"/>
                  <a:gd name="GluePoint51Y" fmla="*/ 134 h 1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64" h="188">
                    <a:moveTo>
                      <a:pt x="21" y="134"/>
                    </a:moveTo>
                    <a:lnTo>
                      <a:pt x="13" y="113"/>
                    </a:lnTo>
                    <a:lnTo>
                      <a:pt x="13" y="105"/>
                    </a:lnTo>
                    <a:lnTo>
                      <a:pt x="8" y="98"/>
                    </a:lnTo>
                    <a:lnTo>
                      <a:pt x="2" y="95"/>
                    </a:lnTo>
                    <a:lnTo>
                      <a:pt x="2" y="90"/>
                    </a:lnTo>
                    <a:lnTo>
                      <a:pt x="3" y="87"/>
                    </a:lnTo>
                    <a:lnTo>
                      <a:pt x="2" y="74"/>
                    </a:lnTo>
                    <a:lnTo>
                      <a:pt x="0" y="71"/>
                    </a:lnTo>
                    <a:lnTo>
                      <a:pt x="0" y="60"/>
                    </a:lnTo>
                    <a:lnTo>
                      <a:pt x="8" y="56"/>
                    </a:lnTo>
                    <a:lnTo>
                      <a:pt x="18" y="39"/>
                    </a:lnTo>
                    <a:lnTo>
                      <a:pt x="18" y="34"/>
                    </a:lnTo>
                    <a:lnTo>
                      <a:pt x="13" y="29"/>
                    </a:lnTo>
                    <a:lnTo>
                      <a:pt x="16" y="24"/>
                    </a:lnTo>
                    <a:lnTo>
                      <a:pt x="19" y="16"/>
                    </a:lnTo>
                    <a:lnTo>
                      <a:pt x="13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32" y="18"/>
                    </a:lnTo>
                    <a:lnTo>
                      <a:pt x="33" y="26"/>
                    </a:lnTo>
                    <a:lnTo>
                      <a:pt x="33" y="27"/>
                    </a:lnTo>
                    <a:lnTo>
                      <a:pt x="33" y="31"/>
                    </a:lnTo>
                    <a:lnTo>
                      <a:pt x="37" y="29"/>
                    </a:lnTo>
                    <a:lnTo>
                      <a:pt x="38" y="27"/>
                    </a:lnTo>
                    <a:lnTo>
                      <a:pt x="40" y="27"/>
                    </a:lnTo>
                    <a:lnTo>
                      <a:pt x="38" y="24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49" y="34"/>
                    </a:lnTo>
                    <a:lnTo>
                      <a:pt x="51" y="32"/>
                    </a:lnTo>
                    <a:lnTo>
                      <a:pt x="51" y="29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60" y="24"/>
                    </a:lnTo>
                    <a:lnTo>
                      <a:pt x="64" y="23"/>
                    </a:lnTo>
                    <a:lnTo>
                      <a:pt x="64" y="21"/>
                    </a:lnTo>
                    <a:lnTo>
                      <a:pt x="62" y="19"/>
                    </a:lnTo>
                    <a:lnTo>
                      <a:pt x="59" y="21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9" y="16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2" y="13"/>
                    </a:lnTo>
                    <a:lnTo>
                      <a:pt x="64" y="10"/>
                    </a:lnTo>
                    <a:lnTo>
                      <a:pt x="64" y="8"/>
                    </a:lnTo>
                    <a:lnTo>
                      <a:pt x="65" y="8"/>
                    </a:lnTo>
                    <a:lnTo>
                      <a:pt x="65" y="5"/>
                    </a:lnTo>
                    <a:lnTo>
                      <a:pt x="67" y="7"/>
                    </a:lnTo>
                    <a:lnTo>
                      <a:pt x="67" y="5"/>
                    </a:lnTo>
                    <a:lnTo>
                      <a:pt x="67" y="3"/>
                    </a:lnTo>
                    <a:lnTo>
                      <a:pt x="67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124" y="36"/>
                    </a:lnTo>
                    <a:lnTo>
                      <a:pt x="127" y="48"/>
                    </a:lnTo>
                    <a:lnTo>
                      <a:pt x="148" y="64"/>
                    </a:lnTo>
                    <a:lnTo>
                      <a:pt x="140" y="90"/>
                    </a:lnTo>
                    <a:lnTo>
                      <a:pt x="141" y="93"/>
                    </a:lnTo>
                    <a:lnTo>
                      <a:pt x="151" y="108"/>
                    </a:lnTo>
                    <a:lnTo>
                      <a:pt x="148" y="118"/>
                    </a:lnTo>
                    <a:lnTo>
                      <a:pt x="149" y="122"/>
                    </a:lnTo>
                    <a:lnTo>
                      <a:pt x="149" y="126"/>
                    </a:lnTo>
                    <a:lnTo>
                      <a:pt x="146" y="126"/>
                    </a:lnTo>
                    <a:lnTo>
                      <a:pt x="146" y="129"/>
                    </a:lnTo>
                    <a:lnTo>
                      <a:pt x="149" y="137"/>
                    </a:lnTo>
                    <a:lnTo>
                      <a:pt x="149" y="138"/>
                    </a:lnTo>
                    <a:lnTo>
                      <a:pt x="153" y="145"/>
                    </a:lnTo>
                    <a:lnTo>
                      <a:pt x="154" y="158"/>
                    </a:lnTo>
                    <a:lnTo>
                      <a:pt x="164" y="166"/>
                    </a:lnTo>
                    <a:lnTo>
                      <a:pt x="162" y="169"/>
                    </a:lnTo>
                    <a:lnTo>
                      <a:pt x="156" y="175"/>
                    </a:lnTo>
                    <a:lnTo>
                      <a:pt x="140" y="182"/>
                    </a:lnTo>
                    <a:lnTo>
                      <a:pt x="134" y="182"/>
                    </a:lnTo>
                    <a:lnTo>
                      <a:pt x="130" y="180"/>
                    </a:lnTo>
                    <a:lnTo>
                      <a:pt x="124" y="182"/>
                    </a:lnTo>
                    <a:lnTo>
                      <a:pt x="119" y="185"/>
                    </a:lnTo>
                    <a:lnTo>
                      <a:pt x="108" y="185"/>
                    </a:lnTo>
                    <a:lnTo>
                      <a:pt x="100" y="188"/>
                    </a:lnTo>
                    <a:lnTo>
                      <a:pt x="95" y="183"/>
                    </a:lnTo>
                    <a:lnTo>
                      <a:pt x="89" y="187"/>
                    </a:lnTo>
                    <a:lnTo>
                      <a:pt x="78" y="187"/>
                    </a:lnTo>
                    <a:lnTo>
                      <a:pt x="75" y="179"/>
                    </a:lnTo>
                    <a:lnTo>
                      <a:pt x="72" y="158"/>
                    </a:lnTo>
                    <a:lnTo>
                      <a:pt x="68" y="151"/>
                    </a:lnTo>
                    <a:lnTo>
                      <a:pt x="65" y="151"/>
                    </a:lnTo>
                    <a:lnTo>
                      <a:pt x="64" y="153"/>
                    </a:lnTo>
                    <a:lnTo>
                      <a:pt x="62" y="151"/>
                    </a:lnTo>
                    <a:lnTo>
                      <a:pt x="57" y="151"/>
                    </a:lnTo>
                    <a:lnTo>
                      <a:pt x="49" y="148"/>
                    </a:lnTo>
                    <a:lnTo>
                      <a:pt x="32" y="140"/>
                    </a:lnTo>
                    <a:lnTo>
                      <a:pt x="26" y="134"/>
                    </a:lnTo>
                    <a:lnTo>
                      <a:pt x="21" y="13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94" name="Freeform 101"/>
              <p:cNvSpPr/>
              <p:nvPr/>
            </p:nvSpPr>
            <p:spPr>
              <a:xfrm>
                <a:off x="4348080" y="3206880"/>
                <a:ext cx="304560" cy="33948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39480"/>
                  <a:gd name="textAreaBottom" fmla="*/ 339840 h 339480"/>
                  <a:gd name="GluePoint1X" fmla="*/ 84 w 192"/>
                  <a:gd name="GluePoint1Y" fmla="*/ 203 h 214"/>
                  <a:gd name="GluePoint2X" fmla="*/ 50 w 192"/>
                  <a:gd name="GluePoint2Y" fmla="*/ 203 h 214"/>
                  <a:gd name="GluePoint3X" fmla="*/ 25 w 192"/>
                  <a:gd name="GluePoint3Y" fmla="*/ 195 h 214"/>
                  <a:gd name="GluePoint4X" fmla="*/ 15 w 192"/>
                  <a:gd name="GluePoint4Y" fmla="*/ 195 h 214"/>
                  <a:gd name="GluePoint5X" fmla="*/ 6 w 192"/>
                  <a:gd name="GluePoint5Y" fmla="*/ 198 h 214"/>
                  <a:gd name="GluePoint6X" fmla="*/ 0 w 192"/>
                  <a:gd name="GluePoint6Y" fmla="*/ 190 h 214"/>
                  <a:gd name="GluePoint7X" fmla="*/ 1 w 192"/>
                  <a:gd name="GluePoint7Y" fmla="*/ 177 h 214"/>
                  <a:gd name="GluePoint8X" fmla="*/ 6 w 192"/>
                  <a:gd name="GluePoint8Y" fmla="*/ 164 h 214"/>
                  <a:gd name="GluePoint9X" fmla="*/ 15 w 192"/>
                  <a:gd name="GluePoint9Y" fmla="*/ 132 h 214"/>
                  <a:gd name="GluePoint10X" fmla="*/ 20 w 192"/>
                  <a:gd name="GluePoint10Y" fmla="*/ 123 h 214"/>
                  <a:gd name="GluePoint11X" fmla="*/ 30 w 192"/>
                  <a:gd name="GluePoint11Y" fmla="*/ 113 h 214"/>
                  <a:gd name="GluePoint12X" fmla="*/ 33 w 192"/>
                  <a:gd name="GluePoint12Y" fmla="*/ 92 h 214"/>
                  <a:gd name="GluePoint13X" fmla="*/ 33 w 192"/>
                  <a:gd name="GluePoint13Y" fmla="*/ 84 h 214"/>
                  <a:gd name="GluePoint14X" fmla="*/ 23 w 192"/>
                  <a:gd name="GluePoint14Y" fmla="*/ 60 h 214"/>
                  <a:gd name="GluePoint15X" fmla="*/ 27 w 192"/>
                  <a:gd name="GluePoint15Y" fmla="*/ 42 h 214"/>
                  <a:gd name="GluePoint16X" fmla="*/ 12 w 192"/>
                  <a:gd name="GluePoint16Y" fmla="*/ 7 h 214"/>
                  <a:gd name="GluePoint17X" fmla="*/ 38 w 192"/>
                  <a:gd name="GluePoint17Y" fmla="*/ 0 h 214"/>
                  <a:gd name="GluePoint18X" fmla="*/ 62 w 192"/>
                  <a:gd name="GluePoint18Y" fmla="*/ 0 h 214"/>
                  <a:gd name="GluePoint19X" fmla="*/ 77 w 192"/>
                  <a:gd name="GluePoint19Y" fmla="*/ 5 h 214"/>
                  <a:gd name="GluePoint20X" fmla="*/ 92 w 192"/>
                  <a:gd name="GluePoint20Y" fmla="*/ 39 h 214"/>
                  <a:gd name="GluePoint21X" fmla="*/ 109 w 192"/>
                  <a:gd name="GluePoint21Y" fmla="*/ 37 h 214"/>
                  <a:gd name="GluePoint22X" fmla="*/ 123 w 192"/>
                  <a:gd name="GluePoint22Y" fmla="*/ 20 h 214"/>
                  <a:gd name="GluePoint23X" fmla="*/ 141 w 192"/>
                  <a:gd name="GluePoint23Y" fmla="*/ 26 h 214"/>
                  <a:gd name="GluePoint24X" fmla="*/ 157 w 192"/>
                  <a:gd name="GluePoint24Y" fmla="*/ 29 h 214"/>
                  <a:gd name="GluePoint25X" fmla="*/ 157 w 192"/>
                  <a:gd name="GluePoint25Y" fmla="*/ 63 h 214"/>
                  <a:gd name="GluePoint26X" fmla="*/ 158 w 192"/>
                  <a:gd name="GluePoint26Y" fmla="*/ 92 h 214"/>
                  <a:gd name="GluePoint27X" fmla="*/ 168 w 192"/>
                  <a:gd name="GluePoint27Y" fmla="*/ 90 h 214"/>
                  <a:gd name="GluePoint28X" fmla="*/ 187 w 192"/>
                  <a:gd name="GluePoint28Y" fmla="*/ 90 h 214"/>
                  <a:gd name="GluePoint29X" fmla="*/ 192 w 192"/>
                  <a:gd name="GluePoint29Y" fmla="*/ 90 h 214"/>
                  <a:gd name="GluePoint30X" fmla="*/ 192 w 192"/>
                  <a:gd name="GluePoint30Y" fmla="*/ 126 h 214"/>
                  <a:gd name="GluePoint31X" fmla="*/ 170 w 192"/>
                  <a:gd name="GluePoint31Y" fmla="*/ 126 h 214"/>
                  <a:gd name="GluePoint32X" fmla="*/ 158 w 192"/>
                  <a:gd name="GluePoint32Y" fmla="*/ 139 h 214"/>
                  <a:gd name="GluePoint33X" fmla="*/ 158 w 192"/>
                  <a:gd name="GluePoint33Y" fmla="*/ 169 h 214"/>
                  <a:gd name="GluePoint34X" fmla="*/ 174 w 192"/>
                  <a:gd name="GluePoint34Y" fmla="*/ 206 h 214"/>
                  <a:gd name="GluePoint35X" fmla="*/ 127 w 192"/>
                  <a:gd name="GluePoint35Y" fmla="*/ 209 h 214"/>
                  <a:gd name="GluePoint36X" fmla="*/ 108 w 192"/>
                  <a:gd name="GluePoint36Y" fmla="*/ 208 h 2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92" h="214">
                    <a:moveTo>
                      <a:pt x="101" y="203"/>
                    </a:moveTo>
                    <a:lnTo>
                      <a:pt x="84" y="203"/>
                    </a:lnTo>
                    <a:lnTo>
                      <a:pt x="68" y="203"/>
                    </a:lnTo>
                    <a:lnTo>
                      <a:pt x="50" y="203"/>
                    </a:lnTo>
                    <a:lnTo>
                      <a:pt x="33" y="203"/>
                    </a:lnTo>
                    <a:lnTo>
                      <a:pt x="25" y="195"/>
                    </a:lnTo>
                    <a:lnTo>
                      <a:pt x="22" y="195"/>
                    </a:lnTo>
                    <a:lnTo>
                      <a:pt x="15" y="195"/>
                    </a:lnTo>
                    <a:lnTo>
                      <a:pt x="9" y="200"/>
                    </a:lnTo>
                    <a:lnTo>
                      <a:pt x="6" y="198"/>
                    </a:lnTo>
                    <a:lnTo>
                      <a:pt x="0" y="203"/>
                    </a:lnTo>
                    <a:lnTo>
                      <a:pt x="0" y="190"/>
                    </a:lnTo>
                    <a:lnTo>
                      <a:pt x="1" y="193"/>
                    </a:lnTo>
                    <a:lnTo>
                      <a:pt x="1" y="177"/>
                    </a:lnTo>
                    <a:lnTo>
                      <a:pt x="3" y="176"/>
                    </a:lnTo>
                    <a:lnTo>
                      <a:pt x="6" y="164"/>
                    </a:lnTo>
                    <a:lnTo>
                      <a:pt x="12" y="140"/>
                    </a:lnTo>
                    <a:lnTo>
                      <a:pt x="15" y="132"/>
                    </a:lnTo>
                    <a:lnTo>
                      <a:pt x="19" y="127"/>
                    </a:lnTo>
                    <a:lnTo>
                      <a:pt x="20" y="123"/>
                    </a:lnTo>
                    <a:lnTo>
                      <a:pt x="25" y="121"/>
                    </a:lnTo>
                    <a:lnTo>
                      <a:pt x="30" y="113"/>
                    </a:lnTo>
                    <a:lnTo>
                      <a:pt x="33" y="105"/>
                    </a:lnTo>
                    <a:lnTo>
                      <a:pt x="33" y="92"/>
                    </a:lnTo>
                    <a:lnTo>
                      <a:pt x="35" y="89"/>
                    </a:lnTo>
                    <a:lnTo>
                      <a:pt x="33" y="84"/>
                    </a:lnTo>
                    <a:lnTo>
                      <a:pt x="27" y="74"/>
                    </a:lnTo>
                    <a:lnTo>
                      <a:pt x="23" y="60"/>
                    </a:lnTo>
                    <a:lnTo>
                      <a:pt x="27" y="53"/>
                    </a:lnTo>
                    <a:lnTo>
                      <a:pt x="27" y="42"/>
                    </a:lnTo>
                    <a:lnTo>
                      <a:pt x="20" y="21"/>
                    </a:lnTo>
                    <a:lnTo>
                      <a:pt x="12" y="7"/>
                    </a:lnTo>
                    <a:lnTo>
                      <a:pt x="27" y="0"/>
                    </a:lnTo>
                    <a:lnTo>
                      <a:pt x="38" y="0"/>
                    </a:lnTo>
                    <a:lnTo>
                      <a:pt x="50" y="0"/>
                    </a:lnTo>
                    <a:lnTo>
                      <a:pt x="62" y="0"/>
                    </a:lnTo>
                    <a:lnTo>
                      <a:pt x="73" y="0"/>
                    </a:lnTo>
                    <a:lnTo>
                      <a:pt x="77" y="5"/>
                    </a:lnTo>
                    <a:lnTo>
                      <a:pt x="82" y="26"/>
                    </a:lnTo>
                    <a:lnTo>
                      <a:pt x="92" y="39"/>
                    </a:lnTo>
                    <a:lnTo>
                      <a:pt x="95" y="41"/>
                    </a:lnTo>
                    <a:lnTo>
                      <a:pt x="109" y="37"/>
                    </a:lnTo>
                    <a:lnTo>
                      <a:pt x="119" y="37"/>
                    </a:lnTo>
                    <a:lnTo>
                      <a:pt x="123" y="20"/>
                    </a:lnTo>
                    <a:lnTo>
                      <a:pt x="143" y="18"/>
                    </a:lnTo>
                    <a:lnTo>
                      <a:pt x="141" y="26"/>
                    </a:lnTo>
                    <a:lnTo>
                      <a:pt x="155" y="26"/>
                    </a:lnTo>
                    <a:lnTo>
                      <a:pt x="157" y="29"/>
                    </a:lnTo>
                    <a:lnTo>
                      <a:pt x="158" y="53"/>
                    </a:lnTo>
                    <a:lnTo>
                      <a:pt x="157" y="63"/>
                    </a:lnTo>
                    <a:lnTo>
                      <a:pt x="162" y="82"/>
                    </a:lnTo>
                    <a:lnTo>
                      <a:pt x="158" y="92"/>
                    </a:lnTo>
                    <a:lnTo>
                      <a:pt x="163" y="97"/>
                    </a:lnTo>
                    <a:lnTo>
                      <a:pt x="168" y="90"/>
                    </a:lnTo>
                    <a:lnTo>
                      <a:pt x="176" y="90"/>
                    </a:lnTo>
                    <a:lnTo>
                      <a:pt x="187" y="90"/>
                    </a:lnTo>
                    <a:lnTo>
                      <a:pt x="190" y="89"/>
                    </a:lnTo>
                    <a:lnTo>
                      <a:pt x="192" y="90"/>
                    </a:lnTo>
                    <a:lnTo>
                      <a:pt x="189" y="123"/>
                    </a:lnTo>
                    <a:lnTo>
                      <a:pt x="192" y="126"/>
                    </a:lnTo>
                    <a:lnTo>
                      <a:pt x="181" y="126"/>
                    </a:lnTo>
                    <a:lnTo>
                      <a:pt x="170" y="126"/>
                    </a:lnTo>
                    <a:lnTo>
                      <a:pt x="158" y="126"/>
                    </a:lnTo>
                    <a:lnTo>
                      <a:pt x="158" y="139"/>
                    </a:lnTo>
                    <a:lnTo>
                      <a:pt x="158" y="152"/>
                    </a:lnTo>
                    <a:lnTo>
                      <a:pt x="158" y="169"/>
                    </a:lnTo>
                    <a:lnTo>
                      <a:pt x="158" y="189"/>
                    </a:lnTo>
                    <a:lnTo>
                      <a:pt x="174" y="206"/>
                    </a:lnTo>
                    <a:lnTo>
                      <a:pt x="147" y="214"/>
                    </a:lnTo>
                    <a:lnTo>
                      <a:pt x="127" y="209"/>
                    </a:lnTo>
                    <a:lnTo>
                      <a:pt x="112" y="211"/>
                    </a:lnTo>
                    <a:lnTo>
                      <a:pt x="108" y="208"/>
                    </a:lnTo>
                    <a:lnTo>
                      <a:pt x="101" y="20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95" name="Freeform 102"/>
              <p:cNvSpPr/>
              <p:nvPr/>
            </p:nvSpPr>
            <p:spPr>
              <a:xfrm>
                <a:off x="4672080" y="3479760"/>
                <a:ext cx="190080" cy="19476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94760"/>
                  <a:gd name="textAreaBottom" fmla="*/ 195120 h 194760"/>
                  <a:gd name="GluePoint1X" fmla="*/ 27 w 120"/>
                  <a:gd name="GluePoint1Y" fmla="*/ 39 h 123"/>
                  <a:gd name="GluePoint2X" fmla="*/ 31 w 120"/>
                  <a:gd name="GluePoint2Y" fmla="*/ 37 h 123"/>
                  <a:gd name="GluePoint3X" fmla="*/ 39 w 120"/>
                  <a:gd name="GluePoint3Y" fmla="*/ 29 h 123"/>
                  <a:gd name="GluePoint4X" fmla="*/ 43 w 120"/>
                  <a:gd name="GluePoint4Y" fmla="*/ 26 h 123"/>
                  <a:gd name="GluePoint5X" fmla="*/ 45 w 120"/>
                  <a:gd name="GluePoint5Y" fmla="*/ 23 h 123"/>
                  <a:gd name="GluePoint6X" fmla="*/ 51 w 120"/>
                  <a:gd name="GluePoint6Y" fmla="*/ 20 h 123"/>
                  <a:gd name="GluePoint7X" fmla="*/ 54 w 120"/>
                  <a:gd name="GluePoint7Y" fmla="*/ 21 h 123"/>
                  <a:gd name="GluePoint8X" fmla="*/ 58 w 120"/>
                  <a:gd name="GluePoint8Y" fmla="*/ 18 h 123"/>
                  <a:gd name="GluePoint9X" fmla="*/ 54 w 120"/>
                  <a:gd name="GluePoint9Y" fmla="*/ 17 h 123"/>
                  <a:gd name="GluePoint10X" fmla="*/ 54 w 120"/>
                  <a:gd name="GluePoint10Y" fmla="*/ 13 h 123"/>
                  <a:gd name="GluePoint11X" fmla="*/ 56 w 120"/>
                  <a:gd name="GluePoint11Y" fmla="*/ 7 h 123"/>
                  <a:gd name="GluePoint12X" fmla="*/ 70 w 120"/>
                  <a:gd name="GluePoint12Y" fmla="*/ 0 h 123"/>
                  <a:gd name="GluePoint13X" fmla="*/ 75 w 120"/>
                  <a:gd name="GluePoint13Y" fmla="*/ 0 h 123"/>
                  <a:gd name="GluePoint14X" fmla="*/ 80 w 120"/>
                  <a:gd name="GluePoint14Y" fmla="*/ 0 h 123"/>
                  <a:gd name="GluePoint15X" fmla="*/ 78 w 120"/>
                  <a:gd name="GluePoint15Y" fmla="*/ 5 h 123"/>
                  <a:gd name="GluePoint16X" fmla="*/ 94 w 120"/>
                  <a:gd name="GluePoint16Y" fmla="*/ 7 h 123"/>
                  <a:gd name="GluePoint17X" fmla="*/ 115 w 120"/>
                  <a:gd name="GluePoint17Y" fmla="*/ 15 h 123"/>
                  <a:gd name="GluePoint18X" fmla="*/ 116 w 120"/>
                  <a:gd name="GluePoint18Y" fmla="*/ 18 h 123"/>
                  <a:gd name="GluePoint19X" fmla="*/ 120 w 120"/>
                  <a:gd name="GluePoint19Y" fmla="*/ 33 h 123"/>
                  <a:gd name="GluePoint20X" fmla="*/ 118 w 120"/>
                  <a:gd name="GluePoint20Y" fmla="*/ 47 h 123"/>
                  <a:gd name="GluePoint21X" fmla="*/ 113 w 120"/>
                  <a:gd name="GluePoint21Y" fmla="*/ 60 h 123"/>
                  <a:gd name="GluePoint22X" fmla="*/ 115 w 120"/>
                  <a:gd name="GluePoint22Y" fmla="*/ 78 h 123"/>
                  <a:gd name="GluePoint23X" fmla="*/ 102 w 120"/>
                  <a:gd name="GluePoint23Y" fmla="*/ 108 h 123"/>
                  <a:gd name="GluePoint24X" fmla="*/ 94 w 120"/>
                  <a:gd name="GluePoint24Y" fmla="*/ 115 h 123"/>
                  <a:gd name="GluePoint25X" fmla="*/ 93 w 120"/>
                  <a:gd name="GluePoint25Y" fmla="*/ 123 h 123"/>
                  <a:gd name="GluePoint26X" fmla="*/ 88 w 120"/>
                  <a:gd name="GluePoint26Y" fmla="*/ 118 h 123"/>
                  <a:gd name="GluePoint27X" fmla="*/ 81 w 120"/>
                  <a:gd name="GluePoint27Y" fmla="*/ 116 h 123"/>
                  <a:gd name="GluePoint28X" fmla="*/ 72 w 120"/>
                  <a:gd name="GluePoint28Y" fmla="*/ 116 h 123"/>
                  <a:gd name="GluePoint29X" fmla="*/ 62 w 120"/>
                  <a:gd name="GluePoint29Y" fmla="*/ 113 h 123"/>
                  <a:gd name="GluePoint30X" fmla="*/ 59 w 120"/>
                  <a:gd name="GluePoint30Y" fmla="*/ 115 h 123"/>
                  <a:gd name="GluePoint31X" fmla="*/ 51 w 120"/>
                  <a:gd name="GluePoint31Y" fmla="*/ 108 h 123"/>
                  <a:gd name="GluePoint32X" fmla="*/ 43 w 120"/>
                  <a:gd name="GluePoint32Y" fmla="*/ 108 h 123"/>
                  <a:gd name="GluePoint33X" fmla="*/ 39 w 120"/>
                  <a:gd name="GluePoint33Y" fmla="*/ 103 h 123"/>
                  <a:gd name="GluePoint34X" fmla="*/ 37 w 120"/>
                  <a:gd name="GluePoint34Y" fmla="*/ 87 h 123"/>
                  <a:gd name="GluePoint35X" fmla="*/ 24 w 120"/>
                  <a:gd name="GluePoint35Y" fmla="*/ 78 h 123"/>
                  <a:gd name="GluePoint36X" fmla="*/ 21 w 120"/>
                  <a:gd name="GluePoint36Y" fmla="*/ 76 h 123"/>
                  <a:gd name="GluePoint37X" fmla="*/ 13 w 120"/>
                  <a:gd name="GluePoint37Y" fmla="*/ 66 h 123"/>
                  <a:gd name="GluePoint38X" fmla="*/ 7 w 120"/>
                  <a:gd name="GluePoint38Y" fmla="*/ 52 h 123"/>
                  <a:gd name="GluePoint39X" fmla="*/ 0 w 120"/>
                  <a:gd name="GluePoint39Y" fmla="*/ 44 h 123"/>
                  <a:gd name="GluePoint40X" fmla="*/ 0 w 120"/>
                  <a:gd name="GluePoint40Y" fmla="*/ 39 h 123"/>
                  <a:gd name="GluePoint41X" fmla="*/ 12 w 120"/>
                  <a:gd name="GluePoint41Y" fmla="*/ 41 h 123"/>
                  <a:gd name="GluePoint42X" fmla="*/ 20 w 120"/>
                  <a:gd name="GluePoint42Y" fmla="*/ 41 h 123"/>
                  <a:gd name="GluePoint43X" fmla="*/ 23 w 120"/>
                  <a:gd name="GluePoint43Y" fmla="*/ 42 h 123"/>
                  <a:gd name="GluePoint44X" fmla="*/ 26 w 120"/>
                  <a:gd name="GluePoint44Y" fmla="*/ 42 h 123"/>
                  <a:gd name="GluePoint45X" fmla="*/ 27 w 120"/>
                  <a:gd name="GluePoint45Y" fmla="*/ 39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20" h="123">
                    <a:moveTo>
                      <a:pt x="27" y="39"/>
                    </a:moveTo>
                    <a:lnTo>
                      <a:pt x="31" y="37"/>
                    </a:lnTo>
                    <a:lnTo>
                      <a:pt x="39" y="29"/>
                    </a:lnTo>
                    <a:lnTo>
                      <a:pt x="43" y="26"/>
                    </a:lnTo>
                    <a:lnTo>
                      <a:pt x="45" y="23"/>
                    </a:lnTo>
                    <a:lnTo>
                      <a:pt x="51" y="20"/>
                    </a:lnTo>
                    <a:lnTo>
                      <a:pt x="54" y="21"/>
                    </a:lnTo>
                    <a:lnTo>
                      <a:pt x="58" y="18"/>
                    </a:lnTo>
                    <a:lnTo>
                      <a:pt x="54" y="17"/>
                    </a:lnTo>
                    <a:lnTo>
                      <a:pt x="54" y="13"/>
                    </a:lnTo>
                    <a:lnTo>
                      <a:pt x="56" y="7"/>
                    </a:lnTo>
                    <a:lnTo>
                      <a:pt x="70" y="0"/>
                    </a:lnTo>
                    <a:lnTo>
                      <a:pt x="75" y="0"/>
                    </a:lnTo>
                    <a:lnTo>
                      <a:pt x="80" y="0"/>
                    </a:lnTo>
                    <a:lnTo>
                      <a:pt x="78" y="5"/>
                    </a:lnTo>
                    <a:lnTo>
                      <a:pt x="94" y="7"/>
                    </a:lnTo>
                    <a:lnTo>
                      <a:pt x="115" y="15"/>
                    </a:lnTo>
                    <a:lnTo>
                      <a:pt x="116" y="18"/>
                    </a:lnTo>
                    <a:lnTo>
                      <a:pt x="120" y="33"/>
                    </a:lnTo>
                    <a:lnTo>
                      <a:pt x="118" y="47"/>
                    </a:lnTo>
                    <a:lnTo>
                      <a:pt x="113" y="60"/>
                    </a:lnTo>
                    <a:lnTo>
                      <a:pt x="115" y="78"/>
                    </a:lnTo>
                    <a:lnTo>
                      <a:pt x="102" y="108"/>
                    </a:lnTo>
                    <a:lnTo>
                      <a:pt x="94" y="115"/>
                    </a:lnTo>
                    <a:lnTo>
                      <a:pt x="93" y="123"/>
                    </a:lnTo>
                    <a:lnTo>
                      <a:pt x="88" y="118"/>
                    </a:lnTo>
                    <a:lnTo>
                      <a:pt x="81" y="116"/>
                    </a:lnTo>
                    <a:lnTo>
                      <a:pt x="72" y="116"/>
                    </a:lnTo>
                    <a:lnTo>
                      <a:pt x="62" y="113"/>
                    </a:lnTo>
                    <a:lnTo>
                      <a:pt x="59" y="115"/>
                    </a:lnTo>
                    <a:lnTo>
                      <a:pt x="51" y="108"/>
                    </a:lnTo>
                    <a:lnTo>
                      <a:pt x="43" y="108"/>
                    </a:lnTo>
                    <a:lnTo>
                      <a:pt x="39" y="103"/>
                    </a:lnTo>
                    <a:lnTo>
                      <a:pt x="37" y="87"/>
                    </a:lnTo>
                    <a:lnTo>
                      <a:pt x="24" y="78"/>
                    </a:lnTo>
                    <a:lnTo>
                      <a:pt x="21" y="76"/>
                    </a:lnTo>
                    <a:lnTo>
                      <a:pt x="13" y="66"/>
                    </a:lnTo>
                    <a:lnTo>
                      <a:pt x="7" y="52"/>
                    </a:lnTo>
                    <a:lnTo>
                      <a:pt x="0" y="44"/>
                    </a:lnTo>
                    <a:lnTo>
                      <a:pt x="0" y="39"/>
                    </a:lnTo>
                    <a:lnTo>
                      <a:pt x="12" y="41"/>
                    </a:lnTo>
                    <a:lnTo>
                      <a:pt x="20" y="41"/>
                    </a:lnTo>
                    <a:lnTo>
                      <a:pt x="23" y="42"/>
                    </a:lnTo>
                    <a:lnTo>
                      <a:pt x="26" y="42"/>
                    </a:lnTo>
                    <a:lnTo>
                      <a:pt x="27" y="3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96" name="Freeform 103"/>
              <p:cNvSpPr/>
              <p:nvPr/>
            </p:nvSpPr>
            <p:spPr>
              <a:xfrm>
                <a:off x="4538520" y="3538440"/>
                <a:ext cx="226800" cy="25380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253800"/>
                  <a:gd name="textAreaBottom" fmla="*/ 254160 h 253800"/>
                  <a:gd name="GluePoint1X" fmla="*/ 143 w 143"/>
                  <a:gd name="GluePoint1Y" fmla="*/ 78 h 160"/>
                  <a:gd name="GluePoint2X" fmla="*/ 135 w 143"/>
                  <a:gd name="GluePoint2Y" fmla="*/ 71 h 160"/>
                  <a:gd name="GluePoint3X" fmla="*/ 127 w 143"/>
                  <a:gd name="GluePoint3Y" fmla="*/ 71 h 160"/>
                  <a:gd name="GluePoint4X" fmla="*/ 123 w 143"/>
                  <a:gd name="GluePoint4Y" fmla="*/ 66 h 160"/>
                  <a:gd name="GluePoint5X" fmla="*/ 121 w 143"/>
                  <a:gd name="GluePoint5Y" fmla="*/ 50 h 160"/>
                  <a:gd name="GluePoint6X" fmla="*/ 108 w 143"/>
                  <a:gd name="GluePoint6Y" fmla="*/ 41 h 160"/>
                  <a:gd name="GluePoint7X" fmla="*/ 105 w 143"/>
                  <a:gd name="GluePoint7Y" fmla="*/ 39 h 160"/>
                  <a:gd name="GluePoint8X" fmla="*/ 97 w 143"/>
                  <a:gd name="GluePoint8Y" fmla="*/ 29 h 160"/>
                  <a:gd name="GluePoint9X" fmla="*/ 91 w 143"/>
                  <a:gd name="GluePoint9Y" fmla="*/ 15 h 160"/>
                  <a:gd name="GluePoint10X" fmla="*/ 84 w 143"/>
                  <a:gd name="GluePoint10Y" fmla="*/ 7 h 160"/>
                  <a:gd name="GluePoint11X" fmla="*/ 84 w 143"/>
                  <a:gd name="GluePoint11Y" fmla="*/ 2 h 160"/>
                  <a:gd name="GluePoint12X" fmla="*/ 80 w 143"/>
                  <a:gd name="GluePoint12Y" fmla="*/ 0 h 160"/>
                  <a:gd name="GluePoint13X" fmla="*/ 77 w 143"/>
                  <a:gd name="GluePoint13Y" fmla="*/ 4 h 160"/>
                  <a:gd name="GluePoint14X" fmla="*/ 69 w 143"/>
                  <a:gd name="GluePoint14Y" fmla="*/ 7 h 160"/>
                  <a:gd name="GluePoint15X" fmla="*/ 59 w 143"/>
                  <a:gd name="GluePoint15Y" fmla="*/ 17 h 160"/>
                  <a:gd name="GluePoint16X" fmla="*/ 57 w 143"/>
                  <a:gd name="GluePoint16Y" fmla="*/ 7 h 160"/>
                  <a:gd name="GluePoint17X" fmla="*/ 50 w 143"/>
                  <a:gd name="GluePoint17Y" fmla="*/ 7 h 160"/>
                  <a:gd name="GluePoint18X" fmla="*/ 19 w 143"/>
                  <a:gd name="GluePoint18Y" fmla="*/ 13 h 160"/>
                  <a:gd name="GluePoint19X" fmla="*/ 19 w 143"/>
                  <a:gd name="GluePoint19Y" fmla="*/ 29 h 160"/>
                  <a:gd name="GluePoint20X" fmla="*/ 18 w 143"/>
                  <a:gd name="GluePoint20Y" fmla="*/ 42 h 160"/>
                  <a:gd name="GluePoint21X" fmla="*/ 18 w 143"/>
                  <a:gd name="GluePoint21Y" fmla="*/ 57 h 160"/>
                  <a:gd name="GluePoint22X" fmla="*/ 18 w 143"/>
                  <a:gd name="GluePoint22Y" fmla="*/ 74 h 160"/>
                  <a:gd name="GluePoint23X" fmla="*/ 3 w 143"/>
                  <a:gd name="GluePoint23Y" fmla="*/ 74 h 160"/>
                  <a:gd name="GluePoint24X" fmla="*/ 2 w 143"/>
                  <a:gd name="GluePoint24Y" fmla="*/ 74 h 160"/>
                  <a:gd name="GluePoint25X" fmla="*/ 2 w 143"/>
                  <a:gd name="GluePoint25Y" fmla="*/ 100 h 160"/>
                  <a:gd name="GluePoint26X" fmla="*/ 0 w 143"/>
                  <a:gd name="GluePoint26Y" fmla="*/ 124 h 160"/>
                  <a:gd name="GluePoint27X" fmla="*/ 13 w 143"/>
                  <a:gd name="GluePoint27Y" fmla="*/ 139 h 160"/>
                  <a:gd name="GluePoint28X" fmla="*/ 15 w 143"/>
                  <a:gd name="GluePoint28Y" fmla="*/ 145 h 160"/>
                  <a:gd name="GluePoint29X" fmla="*/ 10 w 143"/>
                  <a:gd name="GluePoint29Y" fmla="*/ 156 h 160"/>
                  <a:gd name="GluePoint30X" fmla="*/ 11 w 143"/>
                  <a:gd name="GluePoint30Y" fmla="*/ 158 h 160"/>
                  <a:gd name="GluePoint31X" fmla="*/ 24 w 143"/>
                  <a:gd name="GluePoint31Y" fmla="*/ 160 h 160"/>
                  <a:gd name="GluePoint32X" fmla="*/ 32 w 143"/>
                  <a:gd name="GluePoint32Y" fmla="*/ 158 h 160"/>
                  <a:gd name="GluePoint33X" fmla="*/ 51 w 143"/>
                  <a:gd name="GluePoint33Y" fmla="*/ 136 h 160"/>
                  <a:gd name="GluePoint34X" fmla="*/ 59 w 143"/>
                  <a:gd name="GluePoint34Y" fmla="*/ 136 h 160"/>
                  <a:gd name="GluePoint35X" fmla="*/ 72 w 143"/>
                  <a:gd name="GluePoint35Y" fmla="*/ 140 h 160"/>
                  <a:gd name="GluePoint36X" fmla="*/ 84 w 143"/>
                  <a:gd name="GluePoint36Y" fmla="*/ 137 h 160"/>
                  <a:gd name="GluePoint37X" fmla="*/ 89 w 143"/>
                  <a:gd name="GluePoint37Y" fmla="*/ 126 h 160"/>
                  <a:gd name="GluePoint38X" fmla="*/ 102 w 143"/>
                  <a:gd name="GluePoint38Y" fmla="*/ 115 h 160"/>
                  <a:gd name="GluePoint39X" fmla="*/ 107 w 143"/>
                  <a:gd name="GluePoint39Y" fmla="*/ 107 h 160"/>
                  <a:gd name="GluePoint40X" fmla="*/ 116 w 143"/>
                  <a:gd name="GluePoint40Y" fmla="*/ 97 h 160"/>
                  <a:gd name="GluePoint41X" fmla="*/ 126 w 143"/>
                  <a:gd name="GluePoint41Y" fmla="*/ 89 h 160"/>
                  <a:gd name="GluePoint42X" fmla="*/ 143 w 143"/>
                  <a:gd name="GluePoint42Y" fmla="*/ 78 h 1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43" h="160">
                    <a:moveTo>
                      <a:pt x="143" y="78"/>
                    </a:moveTo>
                    <a:lnTo>
                      <a:pt x="135" y="71"/>
                    </a:lnTo>
                    <a:lnTo>
                      <a:pt x="127" y="71"/>
                    </a:lnTo>
                    <a:lnTo>
                      <a:pt x="123" y="66"/>
                    </a:lnTo>
                    <a:lnTo>
                      <a:pt x="121" y="50"/>
                    </a:lnTo>
                    <a:lnTo>
                      <a:pt x="108" y="41"/>
                    </a:lnTo>
                    <a:lnTo>
                      <a:pt x="105" y="39"/>
                    </a:lnTo>
                    <a:lnTo>
                      <a:pt x="97" y="29"/>
                    </a:lnTo>
                    <a:lnTo>
                      <a:pt x="91" y="15"/>
                    </a:lnTo>
                    <a:lnTo>
                      <a:pt x="84" y="7"/>
                    </a:lnTo>
                    <a:lnTo>
                      <a:pt x="84" y="2"/>
                    </a:lnTo>
                    <a:lnTo>
                      <a:pt x="80" y="0"/>
                    </a:lnTo>
                    <a:lnTo>
                      <a:pt x="77" y="4"/>
                    </a:lnTo>
                    <a:lnTo>
                      <a:pt x="69" y="7"/>
                    </a:lnTo>
                    <a:lnTo>
                      <a:pt x="59" y="17"/>
                    </a:lnTo>
                    <a:lnTo>
                      <a:pt x="57" y="7"/>
                    </a:lnTo>
                    <a:lnTo>
                      <a:pt x="50" y="7"/>
                    </a:lnTo>
                    <a:lnTo>
                      <a:pt x="19" y="13"/>
                    </a:lnTo>
                    <a:lnTo>
                      <a:pt x="19" y="29"/>
                    </a:lnTo>
                    <a:lnTo>
                      <a:pt x="18" y="42"/>
                    </a:lnTo>
                    <a:lnTo>
                      <a:pt x="18" y="57"/>
                    </a:lnTo>
                    <a:lnTo>
                      <a:pt x="18" y="74"/>
                    </a:lnTo>
                    <a:lnTo>
                      <a:pt x="3" y="74"/>
                    </a:lnTo>
                    <a:lnTo>
                      <a:pt x="2" y="74"/>
                    </a:lnTo>
                    <a:lnTo>
                      <a:pt x="2" y="100"/>
                    </a:lnTo>
                    <a:lnTo>
                      <a:pt x="0" y="124"/>
                    </a:lnTo>
                    <a:lnTo>
                      <a:pt x="13" y="139"/>
                    </a:lnTo>
                    <a:lnTo>
                      <a:pt x="15" y="145"/>
                    </a:lnTo>
                    <a:lnTo>
                      <a:pt x="10" y="156"/>
                    </a:lnTo>
                    <a:lnTo>
                      <a:pt x="11" y="158"/>
                    </a:lnTo>
                    <a:lnTo>
                      <a:pt x="24" y="160"/>
                    </a:lnTo>
                    <a:lnTo>
                      <a:pt x="32" y="158"/>
                    </a:lnTo>
                    <a:lnTo>
                      <a:pt x="51" y="136"/>
                    </a:lnTo>
                    <a:lnTo>
                      <a:pt x="59" y="136"/>
                    </a:lnTo>
                    <a:lnTo>
                      <a:pt x="72" y="140"/>
                    </a:lnTo>
                    <a:lnTo>
                      <a:pt x="84" y="137"/>
                    </a:lnTo>
                    <a:lnTo>
                      <a:pt x="89" y="126"/>
                    </a:lnTo>
                    <a:lnTo>
                      <a:pt x="102" y="115"/>
                    </a:lnTo>
                    <a:lnTo>
                      <a:pt x="107" y="107"/>
                    </a:lnTo>
                    <a:lnTo>
                      <a:pt x="116" y="97"/>
                    </a:lnTo>
                    <a:lnTo>
                      <a:pt x="126" y="89"/>
                    </a:lnTo>
                    <a:lnTo>
                      <a:pt x="143" y="7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97" name="Freeform 104"/>
              <p:cNvSpPr/>
              <p:nvPr/>
            </p:nvSpPr>
            <p:spPr>
              <a:xfrm>
                <a:off x="4348080" y="3516480"/>
                <a:ext cx="323640" cy="336240"/>
              </a:xfrm>
              <a:custGeom>
                <a:avLst/>
                <a:gdLst>
                  <a:gd name="textAreaLeft" fmla="*/ 0 w 323640"/>
                  <a:gd name="textAreaRight" fmla="*/ 324000 w 323640"/>
                  <a:gd name="textAreaTop" fmla="*/ 0 h 336240"/>
                  <a:gd name="textAreaBottom" fmla="*/ 336600 h 336240"/>
                  <a:gd name="GluePoint1X" fmla="*/ 101 w 204"/>
                  <a:gd name="GluePoint1Y" fmla="*/ 8 h 212"/>
                  <a:gd name="GluePoint2X" fmla="*/ 84 w 204"/>
                  <a:gd name="GluePoint2Y" fmla="*/ 8 h 212"/>
                  <a:gd name="GluePoint3X" fmla="*/ 68 w 204"/>
                  <a:gd name="GluePoint3Y" fmla="*/ 8 h 212"/>
                  <a:gd name="GluePoint4X" fmla="*/ 50 w 204"/>
                  <a:gd name="GluePoint4Y" fmla="*/ 8 h 212"/>
                  <a:gd name="GluePoint5X" fmla="*/ 33 w 204"/>
                  <a:gd name="GluePoint5Y" fmla="*/ 8 h 212"/>
                  <a:gd name="GluePoint6X" fmla="*/ 25 w 204"/>
                  <a:gd name="GluePoint6Y" fmla="*/ 0 h 212"/>
                  <a:gd name="GluePoint7X" fmla="*/ 22 w 204"/>
                  <a:gd name="GluePoint7Y" fmla="*/ 0 h 212"/>
                  <a:gd name="GluePoint8X" fmla="*/ 15 w 204"/>
                  <a:gd name="GluePoint8Y" fmla="*/ 0 h 212"/>
                  <a:gd name="GluePoint9X" fmla="*/ 9 w 204"/>
                  <a:gd name="GluePoint9Y" fmla="*/ 5 h 212"/>
                  <a:gd name="GluePoint10X" fmla="*/ 6 w 204"/>
                  <a:gd name="GluePoint10Y" fmla="*/ 3 h 212"/>
                  <a:gd name="GluePoint11X" fmla="*/ 0 w 204"/>
                  <a:gd name="GluePoint11Y" fmla="*/ 8 h 212"/>
                  <a:gd name="GluePoint12X" fmla="*/ 0 w 204"/>
                  <a:gd name="GluePoint12Y" fmla="*/ 22 h 212"/>
                  <a:gd name="GluePoint13X" fmla="*/ 14 w 204"/>
                  <a:gd name="GluePoint13Y" fmla="*/ 45 h 212"/>
                  <a:gd name="GluePoint14X" fmla="*/ 25 w 204"/>
                  <a:gd name="GluePoint14Y" fmla="*/ 72 h 212"/>
                  <a:gd name="GluePoint15X" fmla="*/ 39 w 204"/>
                  <a:gd name="GluePoint15Y" fmla="*/ 100 h 212"/>
                  <a:gd name="GluePoint16X" fmla="*/ 39 w 204"/>
                  <a:gd name="GluePoint16Y" fmla="*/ 127 h 212"/>
                  <a:gd name="GluePoint17X" fmla="*/ 44 w 204"/>
                  <a:gd name="GluePoint17Y" fmla="*/ 143 h 212"/>
                  <a:gd name="GluePoint18X" fmla="*/ 44 w 204"/>
                  <a:gd name="GluePoint18Y" fmla="*/ 156 h 212"/>
                  <a:gd name="GluePoint19X" fmla="*/ 49 w 204"/>
                  <a:gd name="GluePoint19Y" fmla="*/ 185 h 212"/>
                  <a:gd name="GluePoint20X" fmla="*/ 57 w 204"/>
                  <a:gd name="GluePoint20Y" fmla="*/ 196 h 212"/>
                  <a:gd name="GluePoint21X" fmla="*/ 66 w 204"/>
                  <a:gd name="GluePoint21Y" fmla="*/ 207 h 212"/>
                  <a:gd name="GluePoint22X" fmla="*/ 69 w 204"/>
                  <a:gd name="GluePoint22Y" fmla="*/ 206 h 212"/>
                  <a:gd name="GluePoint23X" fmla="*/ 73 w 204"/>
                  <a:gd name="GluePoint23Y" fmla="*/ 201 h 212"/>
                  <a:gd name="GluePoint24X" fmla="*/ 76 w 204"/>
                  <a:gd name="GluePoint24Y" fmla="*/ 201 h 212"/>
                  <a:gd name="GluePoint25X" fmla="*/ 82 w 204"/>
                  <a:gd name="GluePoint25Y" fmla="*/ 206 h 212"/>
                  <a:gd name="GluePoint26X" fmla="*/ 82 w 204"/>
                  <a:gd name="GluePoint26Y" fmla="*/ 209 h 212"/>
                  <a:gd name="GluePoint27X" fmla="*/ 85 w 204"/>
                  <a:gd name="GluePoint27Y" fmla="*/ 212 h 212"/>
                  <a:gd name="GluePoint28X" fmla="*/ 104 w 204"/>
                  <a:gd name="GluePoint28Y" fmla="*/ 212 h 212"/>
                  <a:gd name="GluePoint29X" fmla="*/ 117 w 204"/>
                  <a:gd name="GluePoint29Y" fmla="*/ 204 h 212"/>
                  <a:gd name="GluePoint30X" fmla="*/ 119 w 204"/>
                  <a:gd name="GluePoint30Y" fmla="*/ 177 h 212"/>
                  <a:gd name="GluePoint31X" fmla="*/ 120 w 204"/>
                  <a:gd name="GluePoint31Y" fmla="*/ 156 h 212"/>
                  <a:gd name="GluePoint32X" fmla="*/ 120 w 204"/>
                  <a:gd name="GluePoint32Y" fmla="*/ 138 h 212"/>
                  <a:gd name="GluePoint33X" fmla="*/ 122 w 204"/>
                  <a:gd name="GluePoint33Y" fmla="*/ 114 h 212"/>
                  <a:gd name="GluePoint34X" fmla="*/ 122 w 204"/>
                  <a:gd name="GluePoint34Y" fmla="*/ 88 h 212"/>
                  <a:gd name="GluePoint35X" fmla="*/ 123 w 204"/>
                  <a:gd name="GluePoint35Y" fmla="*/ 88 h 212"/>
                  <a:gd name="GluePoint36X" fmla="*/ 138 w 204"/>
                  <a:gd name="GluePoint36Y" fmla="*/ 88 h 212"/>
                  <a:gd name="GluePoint37X" fmla="*/ 138 w 204"/>
                  <a:gd name="GluePoint37Y" fmla="*/ 71 h 212"/>
                  <a:gd name="GluePoint38X" fmla="*/ 138 w 204"/>
                  <a:gd name="GluePoint38Y" fmla="*/ 56 h 212"/>
                  <a:gd name="GluePoint39X" fmla="*/ 139 w 204"/>
                  <a:gd name="GluePoint39Y" fmla="*/ 45 h 212"/>
                  <a:gd name="GluePoint40X" fmla="*/ 139 w 204"/>
                  <a:gd name="GluePoint40Y" fmla="*/ 27 h 212"/>
                  <a:gd name="GluePoint41X" fmla="*/ 170 w 204"/>
                  <a:gd name="GluePoint41Y" fmla="*/ 21 h 212"/>
                  <a:gd name="GluePoint42X" fmla="*/ 177 w 204"/>
                  <a:gd name="GluePoint42Y" fmla="*/ 21 h 212"/>
                  <a:gd name="GluePoint43X" fmla="*/ 179 w 204"/>
                  <a:gd name="GluePoint43Y" fmla="*/ 31 h 212"/>
                  <a:gd name="GluePoint44X" fmla="*/ 189 w 204"/>
                  <a:gd name="GluePoint44Y" fmla="*/ 21 h 212"/>
                  <a:gd name="GluePoint45X" fmla="*/ 197 w 204"/>
                  <a:gd name="GluePoint45Y" fmla="*/ 18 h 212"/>
                  <a:gd name="GluePoint46X" fmla="*/ 200 w 204"/>
                  <a:gd name="GluePoint46Y" fmla="*/ 14 h 212"/>
                  <a:gd name="GluePoint47X" fmla="*/ 204 w 204"/>
                  <a:gd name="GluePoint47Y" fmla="*/ 16 h 212"/>
                  <a:gd name="GluePoint48X" fmla="*/ 200 w 204"/>
                  <a:gd name="GluePoint48Y" fmla="*/ 10 h 212"/>
                  <a:gd name="GluePoint49X" fmla="*/ 189 w 204"/>
                  <a:gd name="GluePoint49Y" fmla="*/ 8 h 212"/>
                  <a:gd name="GluePoint50X" fmla="*/ 174 w 204"/>
                  <a:gd name="GluePoint50Y" fmla="*/ 11 h 212"/>
                  <a:gd name="GluePoint51X" fmla="*/ 147 w 204"/>
                  <a:gd name="GluePoint51Y" fmla="*/ 19 h 212"/>
                  <a:gd name="GluePoint52X" fmla="*/ 127 w 204"/>
                  <a:gd name="GluePoint52Y" fmla="*/ 14 h 212"/>
                  <a:gd name="GluePoint53X" fmla="*/ 112 w 204"/>
                  <a:gd name="GluePoint53Y" fmla="*/ 16 h 212"/>
                  <a:gd name="GluePoint54X" fmla="*/ 108 w 204"/>
                  <a:gd name="GluePoint54Y" fmla="*/ 13 h 212"/>
                  <a:gd name="GluePoint55X" fmla="*/ 101 w 204"/>
                  <a:gd name="GluePoint55Y" fmla="*/ 8 h 2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04" h="212">
                    <a:moveTo>
                      <a:pt x="101" y="8"/>
                    </a:moveTo>
                    <a:lnTo>
                      <a:pt x="84" y="8"/>
                    </a:lnTo>
                    <a:lnTo>
                      <a:pt x="68" y="8"/>
                    </a:lnTo>
                    <a:lnTo>
                      <a:pt x="50" y="8"/>
                    </a:lnTo>
                    <a:lnTo>
                      <a:pt x="33" y="8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15" y="0"/>
                    </a:lnTo>
                    <a:lnTo>
                      <a:pt x="9" y="5"/>
                    </a:lnTo>
                    <a:lnTo>
                      <a:pt x="6" y="3"/>
                    </a:lnTo>
                    <a:lnTo>
                      <a:pt x="0" y="8"/>
                    </a:lnTo>
                    <a:lnTo>
                      <a:pt x="0" y="22"/>
                    </a:lnTo>
                    <a:lnTo>
                      <a:pt x="14" y="45"/>
                    </a:lnTo>
                    <a:lnTo>
                      <a:pt x="25" y="72"/>
                    </a:lnTo>
                    <a:lnTo>
                      <a:pt x="39" y="100"/>
                    </a:lnTo>
                    <a:lnTo>
                      <a:pt x="39" y="127"/>
                    </a:lnTo>
                    <a:lnTo>
                      <a:pt x="44" y="143"/>
                    </a:lnTo>
                    <a:lnTo>
                      <a:pt x="44" y="156"/>
                    </a:lnTo>
                    <a:lnTo>
                      <a:pt x="49" y="185"/>
                    </a:lnTo>
                    <a:lnTo>
                      <a:pt x="57" y="196"/>
                    </a:lnTo>
                    <a:lnTo>
                      <a:pt x="66" y="207"/>
                    </a:lnTo>
                    <a:lnTo>
                      <a:pt x="69" y="206"/>
                    </a:lnTo>
                    <a:lnTo>
                      <a:pt x="73" y="201"/>
                    </a:lnTo>
                    <a:lnTo>
                      <a:pt x="76" y="201"/>
                    </a:lnTo>
                    <a:lnTo>
                      <a:pt x="82" y="206"/>
                    </a:lnTo>
                    <a:lnTo>
                      <a:pt x="82" y="209"/>
                    </a:lnTo>
                    <a:lnTo>
                      <a:pt x="85" y="212"/>
                    </a:lnTo>
                    <a:lnTo>
                      <a:pt x="104" y="212"/>
                    </a:lnTo>
                    <a:lnTo>
                      <a:pt x="117" y="204"/>
                    </a:lnTo>
                    <a:lnTo>
                      <a:pt x="119" y="177"/>
                    </a:lnTo>
                    <a:lnTo>
                      <a:pt x="120" y="156"/>
                    </a:lnTo>
                    <a:lnTo>
                      <a:pt x="120" y="138"/>
                    </a:lnTo>
                    <a:lnTo>
                      <a:pt x="122" y="114"/>
                    </a:lnTo>
                    <a:lnTo>
                      <a:pt x="122" y="88"/>
                    </a:lnTo>
                    <a:lnTo>
                      <a:pt x="123" y="88"/>
                    </a:lnTo>
                    <a:lnTo>
                      <a:pt x="138" y="88"/>
                    </a:lnTo>
                    <a:lnTo>
                      <a:pt x="138" y="71"/>
                    </a:lnTo>
                    <a:lnTo>
                      <a:pt x="138" y="56"/>
                    </a:lnTo>
                    <a:lnTo>
                      <a:pt x="139" y="45"/>
                    </a:lnTo>
                    <a:lnTo>
                      <a:pt x="139" y="27"/>
                    </a:lnTo>
                    <a:lnTo>
                      <a:pt x="170" y="21"/>
                    </a:lnTo>
                    <a:lnTo>
                      <a:pt x="177" y="21"/>
                    </a:lnTo>
                    <a:lnTo>
                      <a:pt x="179" y="31"/>
                    </a:lnTo>
                    <a:lnTo>
                      <a:pt x="189" y="21"/>
                    </a:lnTo>
                    <a:lnTo>
                      <a:pt x="197" y="18"/>
                    </a:lnTo>
                    <a:lnTo>
                      <a:pt x="200" y="14"/>
                    </a:lnTo>
                    <a:lnTo>
                      <a:pt x="204" y="16"/>
                    </a:lnTo>
                    <a:lnTo>
                      <a:pt x="200" y="10"/>
                    </a:lnTo>
                    <a:lnTo>
                      <a:pt x="189" y="8"/>
                    </a:lnTo>
                    <a:lnTo>
                      <a:pt x="174" y="11"/>
                    </a:lnTo>
                    <a:lnTo>
                      <a:pt x="147" y="19"/>
                    </a:lnTo>
                    <a:lnTo>
                      <a:pt x="127" y="14"/>
                    </a:lnTo>
                    <a:lnTo>
                      <a:pt x="112" y="16"/>
                    </a:lnTo>
                    <a:lnTo>
                      <a:pt x="108" y="13"/>
                    </a:lnTo>
                    <a:lnTo>
                      <a:pt x="101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98" name="Freeform 105"/>
              <p:cNvSpPr/>
              <p:nvPr/>
            </p:nvSpPr>
            <p:spPr>
              <a:xfrm>
                <a:off x="4070520" y="2387520"/>
                <a:ext cx="380520" cy="329760"/>
              </a:xfrm>
              <a:custGeom>
                <a:avLst/>
                <a:gdLst>
                  <a:gd name="textAreaLeft" fmla="*/ 0 w 380520"/>
                  <a:gd name="textAreaRight" fmla="*/ 380880 w 380520"/>
                  <a:gd name="textAreaTop" fmla="*/ 0 h 329760"/>
                  <a:gd name="textAreaBottom" fmla="*/ 330120 h 329760"/>
                  <a:gd name="GluePoint1X" fmla="*/ 62 w 240"/>
                  <a:gd name="GluePoint1Y" fmla="*/ 90 h 208"/>
                  <a:gd name="GluePoint2X" fmla="*/ 62 w 240"/>
                  <a:gd name="GluePoint2Y" fmla="*/ 118 h 208"/>
                  <a:gd name="GluePoint3X" fmla="*/ 57 w 240"/>
                  <a:gd name="GluePoint3Y" fmla="*/ 134 h 208"/>
                  <a:gd name="GluePoint4X" fmla="*/ 35 w 240"/>
                  <a:gd name="GluePoint4Y" fmla="*/ 143 h 208"/>
                  <a:gd name="GluePoint5X" fmla="*/ 11 w 240"/>
                  <a:gd name="GluePoint5Y" fmla="*/ 150 h 208"/>
                  <a:gd name="GluePoint6X" fmla="*/ 0 w 240"/>
                  <a:gd name="GluePoint6Y" fmla="*/ 158 h 208"/>
                  <a:gd name="GluePoint7X" fmla="*/ 5 w 240"/>
                  <a:gd name="GluePoint7Y" fmla="*/ 167 h 208"/>
                  <a:gd name="GluePoint8X" fmla="*/ 19 w 240"/>
                  <a:gd name="GluePoint8Y" fmla="*/ 190 h 208"/>
                  <a:gd name="GluePoint9X" fmla="*/ 28 w 240"/>
                  <a:gd name="GluePoint9Y" fmla="*/ 190 h 208"/>
                  <a:gd name="GluePoint10X" fmla="*/ 33 w 240"/>
                  <a:gd name="GluePoint10Y" fmla="*/ 195 h 208"/>
                  <a:gd name="GluePoint11X" fmla="*/ 30 w 240"/>
                  <a:gd name="GluePoint11Y" fmla="*/ 198 h 208"/>
                  <a:gd name="GluePoint12X" fmla="*/ 36 w 240"/>
                  <a:gd name="GluePoint12Y" fmla="*/ 201 h 208"/>
                  <a:gd name="GluePoint13X" fmla="*/ 41 w 240"/>
                  <a:gd name="GluePoint13Y" fmla="*/ 195 h 208"/>
                  <a:gd name="GluePoint14X" fmla="*/ 54 w 240"/>
                  <a:gd name="GluePoint14Y" fmla="*/ 195 h 208"/>
                  <a:gd name="GluePoint15X" fmla="*/ 62 w 240"/>
                  <a:gd name="GluePoint15Y" fmla="*/ 177 h 208"/>
                  <a:gd name="GluePoint16X" fmla="*/ 84 w 240"/>
                  <a:gd name="GluePoint16Y" fmla="*/ 171 h 208"/>
                  <a:gd name="GluePoint17X" fmla="*/ 105 w 240"/>
                  <a:gd name="GluePoint17Y" fmla="*/ 185 h 208"/>
                  <a:gd name="GluePoint18X" fmla="*/ 113 w 240"/>
                  <a:gd name="GluePoint18Y" fmla="*/ 180 h 208"/>
                  <a:gd name="GluePoint19X" fmla="*/ 130 w 240"/>
                  <a:gd name="GluePoint19Y" fmla="*/ 187 h 208"/>
                  <a:gd name="GluePoint20X" fmla="*/ 144 w 240"/>
                  <a:gd name="GluePoint20Y" fmla="*/ 188 h 208"/>
                  <a:gd name="GluePoint21X" fmla="*/ 176 w 240"/>
                  <a:gd name="GluePoint21Y" fmla="*/ 177 h 208"/>
                  <a:gd name="GluePoint22X" fmla="*/ 192 w 240"/>
                  <a:gd name="GluePoint22Y" fmla="*/ 175 h 208"/>
                  <a:gd name="GluePoint23X" fmla="*/ 198 w 240"/>
                  <a:gd name="GluePoint23Y" fmla="*/ 171 h 208"/>
                  <a:gd name="GluePoint24X" fmla="*/ 202 w 240"/>
                  <a:gd name="GluePoint24Y" fmla="*/ 161 h 208"/>
                  <a:gd name="GluePoint25X" fmla="*/ 205 w 240"/>
                  <a:gd name="GluePoint25Y" fmla="*/ 155 h 208"/>
                  <a:gd name="GluePoint26X" fmla="*/ 232 w 240"/>
                  <a:gd name="GluePoint26Y" fmla="*/ 116 h 208"/>
                  <a:gd name="GluePoint27X" fmla="*/ 237 w 240"/>
                  <a:gd name="GluePoint27Y" fmla="*/ 61 h 208"/>
                  <a:gd name="GluePoint28X" fmla="*/ 230 w 240"/>
                  <a:gd name="GluePoint28Y" fmla="*/ 47 h 208"/>
                  <a:gd name="GluePoint29X" fmla="*/ 224 w 240"/>
                  <a:gd name="GluePoint29Y" fmla="*/ 8 h 208"/>
                  <a:gd name="GluePoint30X" fmla="*/ 216 w 240"/>
                  <a:gd name="GluePoint30Y" fmla="*/ 5 h 208"/>
                  <a:gd name="GluePoint31X" fmla="*/ 175 w 240"/>
                  <a:gd name="GluePoint31Y" fmla="*/ 0 h 208"/>
                  <a:gd name="GluePoint32X" fmla="*/ 160 w 240"/>
                  <a:gd name="GluePoint32Y" fmla="*/ 10 h 208"/>
                  <a:gd name="GluePoint33X" fmla="*/ 146 w 240"/>
                  <a:gd name="GluePoint33Y" fmla="*/ 21 h 208"/>
                  <a:gd name="GluePoint34X" fmla="*/ 132 w 240"/>
                  <a:gd name="GluePoint34Y" fmla="*/ 31 h 208"/>
                  <a:gd name="GluePoint35X" fmla="*/ 117 w 240"/>
                  <a:gd name="GluePoint35Y" fmla="*/ 42 h 208"/>
                  <a:gd name="GluePoint36X" fmla="*/ 102 w 240"/>
                  <a:gd name="GluePoint36Y" fmla="*/ 55 h 208"/>
                  <a:gd name="GluePoint37X" fmla="*/ 84 w 240"/>
                  <a:gd name="GluePoint37Y" fmla="*/ 69 h 208"/>
                  <a:gd name="GluePoint38X" fmla="*/ 60 w 240"/>
                  <a:gd name="GluePoint38Y" fmla="*/ 76 h 20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240" h="208">
                    <a:moveTo>
                      <a:pt x="60" y="76"/>
                    </a:moveTo>
                    <a:lnTo>
                      <a:pt x="62" y="90"/>
                    </a:lnTo>
                    <a:lnTo>
                      <a:pt x="62" y="103"/>
                    </a:lnTo>
                    <a:lnTo>
                      <a:pt x="62" y="118"/>
                    </a:lnTo>
                    <a:lnTo>
                      <a:pt x="62" y="130"/>
                    </a:lnTo>
                    <a:lnTo>
                      <a:pt x="57" y="134"/>
                    </a:lnTo>
                    <a:lnTo>
                      <a:pt x="51" y="143"/>
                    </a:lnTo>
                    <a:lnTo>
                      <a:pt x="35" y="143"/>
                    </a:lnTo>
                    <a:lnTo>
                      <a:pt x="19" y="143"/>
                    </a:lnTo>
                    <a:lnTo>
                      <a:pt x="11" y="150"/>
                    </a:lnTo>
                    <a:lnTo>
                      <a:pt x="1" y="150"/>
                    </a:lnTo>
                    <a:lnTo>
                      <a:pt x="0" y="158"/>
                    </a:lnTo>
                    <a:lnTo>
                      <a:pt x="3" y="161"/>
                    </a:lnTo>
                    <a:lnTo>
                      <a:pt x="5" y="167"/>
                    </a:lnTo>
                    <a:lnTo>
                      <a:pt x="13" y="175"/>
                    </a:lnTo>
                    <a:lnTo>
                      <a:pt x="19" y="190"/>
                    </a:lnTo>
                    <a:lnTo>
                      <a:pt x="24" y="192"/>
                    </a:lnTo>
                    <a:lnTo>
                      <a:pt x="28" y="190"/>
                    </a:lnTo>
                    <a:lnTo>
                      <a:pt x="32" y="190"/>
                    </a:lnTo>
                    <a:lnTo>
                      <a:pt x="33" y="195"/>
                    </a:lnTo>
                    <a:lnTo>
                      <a:pt x="30" y="195"/>
                    </a:lnTo>
                    <a:lnTo>
                      <a:pt x="30" y="198"/>
                    </a:lnTo>
                    <a:lnTo>
                      <a:pt x="35" y="203"/>
                    </a:lnTo>
                    <a:lnTo>
                      <a:pt x="36" y="201"/>
                    </a:lnTo>
                    <a:lnTo>
                      <a:pt x="35" y="198"/>
                    </a:lnTo>
                    <a:lnTo>
                      <a:pt x="41" y="195"/>
                    </a:lnTo>
                    <a:lnTo>
                      <a:pt x="54" y="208"/>
                    </a:lnTo>
                    <a:lnTo>
                      <a:pt x="54" y="195"/>
                    </a:lnTo>
                    <a:lnTo>
                      <a:pt x="59" y="188"/>
                    </a:lnTo>
                    <a:lnTo>
                      <a:pt x="62" y="177"/>
                    </a:lnTo>
                    <a:lnTo>
                      <a:pt x="71" y="171"/>
                    </a:lnTo>
                    <a:lnTo>
                      <a:pt x="84" y="171"/>
                    </a:lnTo>
                    <a:lnTo>
                      <a:pt x="95" y="175"/>
                    </a:lnTo>
                    <a:lnTo>
                      <a:pt x="105" y="185"/>
                    </a:lnTo>
                    <a:lnTo>
                      <a:pt x="106" y="185"/>
                    </a:lnTo>
                    <a:lnTo>
                      <a:pt x="113" y="180"/>
                    </a:lnTo>
                    <a:lnTo>
                      <a:pt x="119" y="179"/>
                    </a:lnTo>
                    <a:lnTo>
                      <a:pt x="130" y="187"/>
                    </a:lnTo>
                    <a:lnTo>
                      <a:pt x="141" y="188"/>
                    </a:lnTo>
                    <a:lnTo>
                      <a:pt x="144" y="188"/>
                    </a:lnTo>
                    <a:lnTo>
                      <a:pt x="156" y="179"/>
                    </a:lnTo>
                    <a:lnTo>
                      <a:pt x="176" y="177"/>
                    </a:lnTo>
                    <a:lnTo>
                      <a:pt x="187" y="182"/>
                    </a:lnTo>
                    <a:lnTo>
                      <a:pt x="192" y="175"/>
                    </a:lnTo>
                    <a:lnTo>
                      <a:pt x="197" y="175"/>
                    </a:lnTo>
                    <a:lnTo>
                      <a:pt x="198" y="171"/>
                    </a:lnTo>
                    <a:lnTo>
                      <a:pt x="205" y="171"/>
                    </a:lnTo>
                    <a:lnTo>
                      <a:pt x="202" y="161"/>
                    </a:lnTo>
                    <a:lnTo>
                      <a:pt x="202" y="158"/>
                    </a:lnTo>
                    <a:lnTo>
                      <a:pt x="205" y="155"/>
                    </a:lnTo>
                    <a:lnTo>
                      <a:pt x="206" y="148"/>
                    </a:lnTo>
                    <a:lnTo>
                      <a:pt x="232" y="116"/>
                    </a:lnTo>
                    <a:lnTo>
                      <a:pt x="232" y="85"/>
                    </a:lnTo>
                    <a:lnTo>
                      <a:pt x="237" y="61"/>
                    </a:lnTo>
                    <a:lnTo>
                      <a:pt x="240" y="53"/>
                    </a:lnTo>
                    <a:lnTo>
                      <a:pt x="230" y="47"/>
                    </a:lnTo>
                    <a:lnTo>
                      <a:pt x="225" y="36"/>
                    </a:lnTo>
                    <a:lnTo>
                      <a:pt x="224" y="8"/>
                    </a:lnTo>
                    <a:lnTo>
                      <a:pt x="219" y="10"/>
                    </a:lnTo>
                    <a:lnTo>
                      <a:pt x="216" y="5"/>
                    </a:lnTo>
                    <a:lnTo>
                      <a:pt x="208" y="0"/>
                    </a:lnTo>
                    <a:lnTo>
                      <a:pt x="175" y="0"/>
                    </a:lnTo>
                    <a:lnTo>
                      <a:pt x="167" y="5"/>
                    </a:lnTo>
                    <a:lnTo>
                      <a:pt x="160" y="10"/>
                    </a:lnTo>
                    <a:lnTo>
                      <a:pt x="152" y="16"/>
                    </a:lnTo>
                    <a:lnTo>
                      <a:pt x="146" y="21"/>
                    </a:lnTo>
                    <a:lnTo>
                      <a:pt x="140" y="26"/>
                    </a:lnTo>
                    <a:lnTo>
                      <a:pt x="132" y="31"/>
                    </a:lnTo>
                    <a:lnTo>
                      <a:pt x="125" y="36"/>
                    </a:lnTo>
                    <a:lnTo>
                      <a:pt x="117" y="42"/>
                    </a:lnTo>
                    <a:lnTo>
                      <a:pt x="109" y="48"/>
                    </a:lnTo>
                    <a:lnTo>
                      <a:pt x="102" y="55"/>
                    </a:lnTo>
                    <a:lnTo>
                      <a:pt x="92" y="63"/>
                    </a:lnTo>
                    <a:lnTo>
                      <a:pt x="84" y="69"/>
                    </a:lnTo>
                    <a:lnTo>
                      <a:pt x="73" y="73"/>
                    </a:lnTo>
                    <a:lnTo>
                      <a:pt x="60" y="7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499" name="Freeform 106"/>
              <p:cNvSpPr/>
              <p:nvPr/>
            </p:nvSpPr>
            <p:spPr>
              <a:xfrm>
                <a:off x="6504120" y="2857680"/>
                <a:ext cx="104400" cy="145800"/>
              </a:xfrm>
              <a:custGeom>
                <a:avLst/>
                <a:gdLst>
                  <a:gd name="textAreaLeft" fmla="*/ 0 w 104400"/>
                  <a:gd name="textAreaRight" fmla="*/ 104760 w 104400"/>
                  <a:gd name="textAreaTop" fmla="*/ 0 h 145800"/>
                  <a:gd name="textAreaBottom" fmla="*/ 146160 h 145800"/>
                  <a:gd name="GluePoint1X" fmla="*/ 31 w 66"/>
                  <a:gd name="GluePoint1Y" fmla="*/ 8 h 92"/>
                  <a:gd name="GluePoint2X" fmla="*/ 35 w 66"/>
                  <a:gd name="GluePoint2Y" fmla="*/ 8 h 92"/>
                  <a:gd name="GluePoint3X" fmla="*/ 46 w 66"/>
                  <a:gd name="GluePoint3Y" fmla="*/ 19 h 92"/>
                  <a:gd name="GluePoint4X" fmla="*/ 52 w 66"/>
                  <a:gd name="GluePoint4Y" fmla="*/ 31 h 92"/>
                  <a:gd name="GluePoint5X" fmla="*/ 54 w 66"/>
                  <a:gd name="GluePoint5Y" fmla="*/ 61 h 92"/>
                  <a:gd name="GluePoint6X" fmla="*/ 55 w 66"/>
                  <a:gd name="GluePoint6Y" fmla="*/ 68 h 92"/>
                  <a:gd name="GluePoint7X" fmla="*/ 60 w 66"/>
                  <a:gd name="GluePoint7Y" fmla="*/ 71 h 92"/>
                  <a:gd name="GluePoint8X" fmla="*/ 66 w 66"/>
                  <a:gd name="GluePoint8Y" fmla="*/ 85 h 92"/>
                  <a:gd name="GluePoint9X" fmla="*/ 65 w 66"/>
                  <a:gd name="GluePoint9Y" fmla="*/ 92 h 92"/>
                  <a:gd name="GluePoint10X" fmla="*/ 58 w 66"/>
                  <a:gd name="GluePoint10Y" fmla="*/ 89 h 92"/>
                  <a:gd name="GluePoint11X" fmla="*/ 54 w 66"/>
                  <a:gd name="GluePoint11Y" fmla="*/ 92 h 92"/>
                  <a:gd name="GluePoint12X" fmla="*/ 35 w 66"/>
                  <a:gd name="GluePoint12Y" fmla="*/ 79 h 92"/>
                  <a:gd name="GluePoint13X" fmla="*/ 22 w 66"/>
                  <a:gd name="GluePoint13Y" fmla="*/ 66 h 92"/>
                  <a:gd name="GluePoint14X" fmla="*/ 19 w 66"/>
                  <a:gd name="GluePoint14Y" fmla="*/ 58 h 92"/>
                  <a:gd name="GluePoint15X" fmla="*/ 11 w 66"/>
                  <a:gd name="GluePoint15Y" fmla="*/ 47 h 92"/>
                  <a:gd name="GluePoint16X" fmla="*/ 9 w 66"/>
                  <a:gd name="GluePoint16Y" fmla="*/ 42 h 92"/>
                  <a:gd name="GluePoint17X" fmla="*/ 9 w 66"/>
                  <a:gd name="GluePoint17Y" fmla="*/ 32 h 92"/>
                  <a:gd name="GluePoint18X" fmla="*/ 6 w 66"/>
                  <a:gd name="GluePoint18Y" fmla="*/ 27 h 92"/>
                  <a:gd name="GluePoint19X" fmla="*/ 1 w 66"/>
                  <a:gd name="GluePoint19Y" fmla="*/ 5 h 92"/>
                  <a:gd name="GluePoint20X" fmla="*/ 0 w 66"/>
                  <a:gd name="GluePoint20Y" fmla="*/ 0 h 92"/>
                  <a:gd name="GluePoint21X" fmla="*/ 14 w 66"/>
                  <a:gd name="GluePoint21Y" fmla="*/ 3 h 92"/>
                  <a:gd name="GluePoint22X" fmla="*/ 17 w 66"/>
                  <a:gd name="GluePoint22Y" fmla="*/ 8 h 92"/>
                  <a:gd name="GluePoint23X" fmla="*/ 17 w 66"/>
                  <a:gd name="GluePoint23Y" fmla="*/ 18 h 92"/>
                  <a:gd name="GluePoint24X" fmla="*/ 23 w 66"/>
                  <a:gd name="GluePoint24Y" fmla="*/ 13 h 92"/>
                  <a:gd name="GluePoint25X" fmla="*/ 30 w 66"/>
                  <a:gd name="GluePoint25Y" fmla="*/ 13 h 92"/>
                  <a:gd name="GluePoint26X" fmla="*/ 31 w 66"/>
                  <a:gd name="GluePoint26Y" fmla="*/ 8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6" h="92">
                    <a:moveTo>
                      <a:pt x="31" y="8"/>
                    </a:moveTo>
                    <a:lnTo>
                      <a:pt x="35" y="8"/>
                    </a:lnTo>
                    <a:lnTo>
                      <a:pt x="46" y="19"/>
                    </a:lnTo>
                    <a:lnTo>
                      <a:pt x="52" y="31"/>
                    </a:lnTo>
                    <a:lnTo>
                      <a:pt x="54" y="61"/>
                    </a:lnTo>
                    <a:lnTo>
                      <a:pt x="55" y="68"/>
                    </a:lnTo>
                    <a:lnTo>
                      <a:pt x="60" y="71"/>
                    </a:lnTo>
                    <a:lnTo>
                      <a:pt x="66" y="85"/>
                    </a:lnTo>
                    <a:lnTo>
                      <a:pt x="65" y="92"/>
                    </a:lnTo>
                    <a:lnTo>
                      <a:pt x="58" y="89"/>
                    </a:lnTo>
                    <a:lnTo>
                      <a:pt x="54" y="92"/>
                    </a:lnTo>
                    <a:lnTo>
                      <a:pt x="35" y="79"/>
                    </a:lnTo>
                    <a:lnTo>
                      <a:pt x="22" y="66"/>
                    </a:lnTo>
                    <a:lnTo>
                      <a:pt x="19" y="58"/>
                    </a:lnTo>
                    <a:lnTo>
                      <a:pt x="11" y="47"/>
                    </a:lnTo>
                    <a:lnTo>
                      <a:pt x="9" y="42"/>
                    </a:lnTo>
                    <a:lnTo>
                      <a:pt x="9" y="32"/>
                    </a:lnTo>
                    <a:lnTo>
                      <a:pt x="6" y="27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14" y="3"/>
                    </a:lnTo>
                    <a:lnTo>
                      <a:pt x="17" y="8"/>
                    </a:lnTo>
                    <a:lnTo>
                      <a:pt x="17" y="18"/>
                    </a:lnTo>
                    <a:lnTo>
                      <a:pt x="23" y="13"/>
                    </a:lnTo>
                    <a:lnTo>
                      <a:pt x="30" y="13"/>
                    </a:lnTo>
                    <a:lnTo>
                      <a:pt x="31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00" name="Freeform 107"/>
              <p:cNvSpPr/>
              <p:nvPr/>
            </p:nvSpPr>
            <p:spPr>
              <a:xfrm>
                <a:off x="6737400" y="2849400"/>
                <a:ext cx="231480" cy="16776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167760"/>
                  <a:gd name="textAreaBottom" fmla="*/ 168120 h 167760"/>
                  <a:gd name="GluePoint1X" fmla="*/ 77 w 146"/>
                  <a:gd name="GluePoint1Y" fmla="*/ 52 h 106"/>
                  <a:gd name="GluePoint2X" fmla="*/ 78 w 146"/>
                  <a:gd name="GluePoint2Y" fmla="*/ 40 h 106"/>
                  <a:gd name="GluePoint3X" fmla="*/ 84 w 146"/>
                  <a:gd name="GluePoint3Y" fmla="*/ 44 h 106"/>
                  <a:gd name="GluePoint4X" fmla="*/ 88 w 146"/>
                  <a:gd name="GluePoint4Y" fmla="*/ 40 h 106"/>
                  <a:gd name="GluePoint5X" fmla="*/ 89 w 146"/>
                  <a:gd name="GluePoint5Y" fmla="*/ 31 h 106"/>
                  <a:gd name="GluePoint6X" fmla="*/ 88 w 146"/>
                  <a:gd name="GluePoint6Y" fmla="*/ 26 h 106"/>
                  <a:gd name="GluePoint7X" fmla="*/ 107 w 146"/>
                  <a:gd name="GluePoint7Y" fmla="*/ 0 h 106"/>
                  <a:gd name="GluePoint8X" fmla="*/ 110 w 146"/>
                  <a:gd name="GluePoint8Y" fmla="*/ 0 h 106"/>
                  <a:gd name="GluePoint9X" fmla="*/ 115 w 146"/>
                  <a:gd name="GluePoint9Y" fmla="*/ 7 h 106"/>
                  <a:gd name="GluePoint10X" fmla="*/ 121 w 146"/>
                  <a:gd name="GluePoint10Y" fmla="*/ 18 h 106"/>
                  <a:gd name="GluePoint11X" fmla="*/ 127 w 146"/>
                  <a:gd name="GluePoint11Y" fmla="*/ 23 h 106"/>
                  <a:gd name="GluePoint12X" fmla="*/ 145 w 146"/>
                  <a:gd name="GluePoint12Y" fmla="*/ 28 h 106"/>
                  <a:gd name="GluePoint13X" fmla="*/ 138 w 146"/>
                  <a:gd name="GluePoint13Y" fmla="*/ 37 h 106"/>
                  <a:gd name="GluePoint14X" fmla="*/ 132 w 146"/>
                  <a:gd name="GluePoint14Y" fmla="*/ 40 h 106"/>
                  <a:gd name="GluePoint15X" fmla="*/ 129 w 146"/>
                  <a:gd name="GluePoint15Y" fmla="*/ 48 h 106"/>
                  <a:gd name="GluePoint16X" fmla="*/ 123 w 146"/>
                  <a:gd name="GluePoint16Y" fmla="*/ 48 h 106"/>
                  <a:gd name="GluePoint17X" fmla="*/ 94 w 146"/>
                  <a:gd name="GluePoint17Y" fmla="*/ 45 h 106"/>
                  <a:gd name="GluePoint18X" fmla="*/ 83 w 146"/>
                  <a:gd name="GluePoint18Y" fmla="*/ 74 h 106"/>
                  <a:gd name="GluePoint19X" fmla="*/ 77 w 146"/>
                  <a:gd name="GluePoint19Y" fmla="*/ 95 h 106"/>
                  <a:gd name="GluePoint20X" fmla="*/ 59 w 146"/>
                  <a:gd name="GluePoint20Y" fmla="*/ 102 h 106"/>
                  <a:gd name="GluePoint21X" fmla="*/ 50 w 146"/>
                  <a:gd name="GluePoint21Y" fmla="*/ 95 h 106"/>
                  <a:gd name="GluePoint22X" fmla="*/ 32 w 146"/>
                  <a:gd name="GluePoint22Y" fmla="*/ 105 h 106"/>
                  <a:gd name="GluePoint23X" fmla="*/ 23 w 146"/>
                  <a:gd name="GluePoint23Y" fmla="*/ 105 h 106"/>
                  <a:gd name="GluePoint24X" fmla="*/ 11 w 146"/>
                  <a:gd name="GluePoint24Y" fmla="*/ 105 h 106"/>
                  <a:gd name="GluePoint25X" fmla="*/ 0 w 146"/>
                  <a:gd name="GluePoint25Y" fmla="*/ 90 h 106"/>
                  <a:gd name="GluePoint26X" fmla="*/ 2 w 146"/>
                  <a:gd name="GluePoint26Y" fmla="*/ 85 h 106"/>
                  <a:gd name="GluePoint27X" fmla="*/ 8 w 146"/>
                  <a:gd name="GluePoint27Y" fmla="*/ 92 h 106"/>
                  <a:gd name="GluePoint28X" fmla="*/ 24 w 146"/>
                  <a:gd name="GluePoint28Y" fmla="*/ 95 h 106"/>
                  <a:gd name="GluePoint29X" fmla="*/ 26 w 146"/>
                  <a:gd name="GluePoint29Y" fmla="*/ 82 h 106"/>
                  <a:gd name="GluePoint30X" fmla="*/ 29 w 146"/>
                  <a:gd name="GluePoint30Y" fmla="*/ 77 h 106"/>
                  <a:gd name="GluePoint31X" fmla="*/ 50 w 146"/>
                  <a:gd name="GluePoint31Y" fmla="*/ 68 h 106"/>
                  <a:gd name="GluePoint32X" fmla="*/ 65 w 146"/>
                  <a:gd name="GluePoint32Y" fmla="*/ 42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46" h="106">
                    <a:moveTo>
                      <a:pt x="65" y="42"/>
                    </a:moveTo>
                    <a:lnTo>
                      <a:pt x="77" y="52"/>
                    </a:lnTo>
                    <a:lnTo>
                      <a:pt x="78" y="48"/>
                    </a:lnTo>
                    <a:lnTo>
                      <a:pt x="78" y="40"/>
                    </a:lnTo>
                    <a:lnTo>
                      <a:pt x="80" y="39"/>
                    </a:lnTo>
                    <a:lnTo>
                      <a:pt x="84" y="44"/>
                    </a:lnTo>
                    <a:lnTo>
                      <a:pt x="88" y="45"/>
                    </a:lnTo>
                    <a:lnTo>
                      <a:pt x="88" y="40"/>
                    </a:lnTo>
                    <a:lnTo>
                      <a:pt x="84" y="36"/>
                    </a:lnTo>
                    <a:lnTo>
                      <a:pt x="89" y="31"/>
                    </a:lnTo>
                    <a:lnTo>
                      <a:pt x="88" y="29"/>
                    </a:lnTo>
                    <a:lnTo>
                      <a:pt x="88" y="26"/>
                    </a:lnTo>
                    <a:lnTo>
                      <a:pt x="92" y="26"/>
                    </a:lnTo>
                    <a:lnTo>
                      <a:pt x="107" y="0"/>
                    </a:lnTo>
                    <a:lnTo>
                      <a:pt x="107" y="8"/>
                    </a:lnTo>
                    <a:lnTo>
                      <a:pt x="110" y="0"/>
                    </a:lnTo>
                    <a:lnTo>
                      <a:pt x="113" y="0"/>
                    </a:lnTo>
                    <a:lnTo>
                      <a:pt x="115" y="7"/>
                    </a:lnTo>
                    <a:lnTo>
                      <a:pt x="121" y="10"/>
                    </a:lnTo>
                    <a:lnTo>
                      <a:pt x="121" y="18"/>
                    </a:lnTo>
                    <a:lnTo>
                      <a:pt x="127" y="18"/>
                    </a:lnTo>
                    <a:lnTo>
                      <a:pt x="127" y="23"/>
                    </a:lnTo>
                    <a:lnTo>
                      <a:pt x="132" y="21"/>
                    </a:lnTo>
                    <a:lnTo>
                      <a:pt x="145" y="28"/>
                    </a:lnTo>
                    <a:lnTo>
                      <a:pt x="146" y="31"/>
                    </a:lnTo>
                    <a:lnTo>
                      <a:pt x="138" y="37"/>
                    </a:lnTo>
                    <a:lnTo>
                      <a:pt x="131" y="37"/>
                    </a:lnTo>
                    <a:lnTo>
                      <a:pt x="132" y="40"/>
                    </a:lnTo>
                    <a:lnTo>
                      <a:pt x="137" y="45"/>
                    </a:lnTo>
                    <a:lnTo>
                      <a:pt x="129" y="48"/>
                    </a:lnTo>
                    <a:lnTo>
                      <a:pt x="124" y="47"/>
                    </a:lnTo>
                    <a:lnTo>
                      <a:pt x="123" y="48"/>
                    </a:lnTo>
                    <a:lnTo>
                      <a:pt x="115" y="45"/>
                    </a:lnTo>
                    <a:lnTo>
                      <a:pt x="94" y="45"/>
                    </a:lnTo>
                    <a:lnTo>
                      <a:pt x="89" y="65"/>
                    </a:lnTo>
                    <a:lnTo>
                      <a:pt x="83" y="74"/>
                    </a:lnTo>
                    <a:lnTo>
                      <a:pt x="80" y="89"/>
                    </a:lnTo>
                    <a:lnTo>
                      <a:pt x="77" y="95"/>
                    </a:lnTo>
                    <a:lnTo>
                      <a:pt x="70" y="98"/>
                    </a:lnTo>
                    <a:lnTo>
                      <a:pt x="59" y="102"/>
                    </a:lnTo>
                    <a:lnTo>
                      <a:pt x="51" y="98"/>
                    </a:lnTo>
                    <a:lnTo>
                      <a:pt x="50" y="95"/>
                    </a:lnTo>
                    <a:lnTo>
                      <a:pt x="42" y="95"/>
                    </a:lnTo>
                    <a:lnTo>
                      <a:pt x="32" y="105"/>
                    </a:lnTo>
                    <a:lnTo>
                      <a:pt x="24" y="106"/>
                    </a:lnTo>
                    <a:lnTo>
                      <a:pt x="23" y="105"/>
                    </a:lnTo>
                    <a:lnTo>
                      <a:pt x="16" y="106"/>
                    </a:lnTo>
                    <a:lnTo>
                      <a:pt x="11" y="105"/>
                    </a:lnTo>
                    <a:lnTo>
                      <a:pt x="8" y="103"/>
                    </a:lnTo>
                    <a:lnTo>
                      <a:pt x="0" y="90"/>
                    </a:lnTo>
                    <a:lnTo>
                      <a:pt x="0" y="87"/>
                    </a:lnTo>
                    <a:lnTo>
                      <a:pt x="2" y="85"/>
                    </a:lnTo>
                    <a:lnTo>
                      <a:pt x="3" y="90"/>
                    </a:lnTo>
                    <a:lnTo>
                      <a:pt x="8" y="92"/>
                    </a:lnTo>
                    <a:lnTo>
                      <a:pt x="13" y="92"/>
                    </a:lnTo>
                    <a:lnTo>
                      <a:pt x="24" y="95"/>
                    </a:lnTo>
                    <a:lnTo>
                      <a:pt x="26" y="85"/>
                    </a:lnTo>
                    <a:lnTo>
                      <a:pt x="26" y="82"/>
                    </a:lnTo>
                    <a:lnTo>
                      <a:pt x="29" y="82"/>
                    </a:lnTo>
                    <a:lnTo>
                      <a:pt x="29" y="77"/>
                    </a:lnTo>
                    <a:lnTo>
                      <a:pt x="30" y="73"/>
                    </a:lnTo>
                    <a:lnTo>
                      <a:pt x="50" y="68"/>
                    </a:lnTo>
                    <a:lnTo>
                      <a:pt x="64" y="50"/>
                    </a:lnTo>
                    <a:lnTo>
                      <a:pt x="65" y="4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01" name="Freeform 108"/>
              <p:cNvSpPr/>
              <p:nvPr/>
            </p:nvSpPr>
            <p:spPr>
              <a:xfrm>
                <a:off x="6840360" y="2903400"/>
                <a:ext cx="36000" cy="2808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28080"/>
                  <a:gd name="textAreaBottom" fmla="*/ 28440 h 28080"/>
                  <a:gd name="GluePoint1X" fmla="*/ 0 w 23"/>
                  <a:gd name="GluePoint1Y" fmla="*/ 8 h 18"/>
                  <a:gd name="GluePoint2X" fmla="*/ 12 w 23"/>
                  <a:gd name="GluePoint2Y" fmla="*/ 18 h 18"/>
                  <a:gd name="GluePoint3X" fmla="*/ 13 w 23"/>
                  <a:gd name="GluePoint3Y" fmla="*/ 14 h 18"/>
                  <a:gd name="GluePoint4X" fmla="*/ 13 w 23"/>
                  <a:gd name="GluePoint4Y" fmla="*/ 6 h 18"/>
                  <a:gd name="GluePoint5X" fmla="*/ 15 w 23"/>
                  <a:gd name="GluePoint5Y" fmla="*/ 5 h 18"/>
                  <a:gd name="GluePoint6X" fmla="*/ 19 w 23"/>
                  <a:gd name="GluePoint6Y" fmla="*/ 10 h 18"/>
                  <a:gd name="GluePoint7X" fmla="*/ 23 w 23"/>
                  <a:gd name="GluePoint7Y" fmla="*/ 11 h 18"/>
                  <a:gd name="GluePoint8X" fmla="*/ 23 w 23"/>
                  <a:gd name="GluePoint8Y" fmla="*/ 6 h 18"/>
                  <a:gd name="GluePoint9X" fmla="*/ 19 w 23"/>
                  <a:gd name="GluePoint9Y" fmla="*/ 2 h 18"/>
                  <a:gd name="GluePoint10X" fmla="*/ 16 w 23"/>
                  <a:gd name="GluePoint10Y" fmla="*/ 2 h 18"/>
                  <a:gd name="GluePoint11X" fmla="*/ 15 w 23"/>
                  <a:gd name="GluePoint11Y" fmla="*/ 0 h 18"/>
                  <a:gd name="GluePoint12X" fmla="*/ 8 w 23"/>
                  <a:gd name="GluePoint12Y" fmla="*/ 6 h 18"/>
                  <a:gd name="GluePoint13X" fmla="*/ 0 w 23"/>
                  <a:gd name="GluePoint13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3" h="18">
                    <a:moveTo>
                      <a:pt x="0" y="8"/>
                    </a:moveTo>
                    <a:lnTo>
                      <a:pt x="12" y="18"/>
                    </a:lnTo>
                    <a:lnTo>
                      <a:pt x="13" y="14"/>
                    </a:lnTo>
                    <a:lnTo>
                      <a:pt x="13" y="6"/>
                    </a:lnTo>
                    <a:lnTo>
                      <a:pt x="15" y="5"/>
                    </a:lnTo>
                    <a:lnTo>
                      <a:pt x="19" y="10"/>
                    </a:lnTo>
                    <a:lnTo>
                      <a:pt x="23" y="11"/>
                    </a:lnTo>
                    <a:lnTo>
                      <a:pt x="23" y="6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5" y="0"/>
                    </a:lnTo>
                    <a:lnTo>
                      <a:pt x="8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02" name="Freeform 109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1 w 1"/>
                  <a:gd name="GluePoint2Y" fmla="*/ 7 h 7"/>
                  <a:gd name="GluePoint3X" fmla="*/ 0 w 1"/>
                  <a:gd name="GluePoint3Y" fmla="*/ 2 h 7"/>
                  <a:gd name="GluePoint4X" fmla="*/ 0 w 1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1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03" name="Freeform 110"/>
              <p:cNvSpPr/>
              <p:nvPr/>
            </p:nvSpPr>
            <p:spPr>
              <a:xfrm>
                <a:off x="6505560" y="2395440"/>
                <a:ext cx="205920" cy="40752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407520"/>
                  <a:gd name="textAreaBottom" fmla="*/ 407880 h 407520"/>
                  <a:gd name="GluePoint1X" fmla="*/ 80 w 130"/>
                  <a:gd name="GluePoint1Y" fmla="*/ 35 h 257"/>
                  <a:gd name="GluePoint2X" fmla="*/ 70 w 130"/>
                  <a:gd name="GluePoint2Y" fmla="*/ 45 h 257"/>
                  <a:gd name="GluePoint3X" fmla="*/ 62 w 130"/>
                  <a:gd name="GluePoint3Y" fmla="*/ 60 h 257"/>
                  <a:gd name="GluePoint4X" fmla="*/ 62 w 130"/>
                  <a:gd name="GluePoint4Y" fmla="*/ 82 h 257"/>
                  <a:gd name="GluePoint5X" fmla="*/ 76 w 130"/>
                  <a:gd name="GluePoint5Y" fmla="*/ 98 h 257"/>
                  <a:gd name="GluePoint6X" fmla="*/ 99 w 130"/>
                  <a:gd name="GluePoint6Y" fmla="*/ 121 h 257"/>
                  <a:gd name="GluePoint7X" fmla="*/ 105 w 130"/>
                  <a:gd name="GluePoint7Y" fmla="*/ 125 h 257"/>
                  <a:gd name="GluePoint8X" fmla="*/ 110 w 130"/>
                  <a:gd name="GluePoint8Y" fmla="*/ 132 h 257"/>
                  <a:gd name="GluePoint9X" fmla="*/ 124 w 130"/>
                  <a:gd name="GluePoint9Y" fmla="*/ 156 h 257"/>
                  <a:gd name="GluePoint10X" fmla="*/ 130 w 130"/>
                  <a:gd name="GluePoint10Y" fmla="*/ 187 h 257"/>
                  <a:gd name="GluePoint11X" fmla="*/ 127 w 130"/>
                  <a:gd name="GluePoint11Y" fmla="*/ 190 h 257"/>
                  <a:gd name="GluePoint12X" fmla="*/ 127 w 130"/>
                  <a:gd name="GluePoint12Y" fmla="*/ 209 h 257"/>
                  <a:gd name="GluePoint13X" fmla="*/ 113 w 130"/>
                  <a:gd name="GluePoint13Y" fmla="*/ 220 h 257"/>
                  <a:gd name="GluePoint14X" fmla="*/ 95 w 130"/>
                  <a:gd name="GluePoint14Y" fmla="*/ 225 h 257"/>
                  <a:gd name="GluePoint15X" fmla="*/ 91 w 130"/>
                  <a:gd name="GluePoint15Y" fmla="*/ 235 h 257"/>
                  <a:gd name="GluePoint16X" fmla="*/ 92 w 130"/>
                  <a:gd name="GluePoint16Y" fmla="*/ 240 h 257"/>
                  <a:gd name="GluePoint17X" fmla="*/ 88 w 130"/>
                  <a:gd name="GluePoint17Y" fmla="*/ 241 h 257"/>
                  <a:gd name="GluePoint18X" fmla="*/ 80 w 130"/>
                  <a:gd name="GluePoint18Y" fmla="*/ 246 h 257"/>
                  <a:gd name="GluePoint19X" fmla="*/ 70 w 130"/>
                  <a:gd name="GluePoint19Y" fmla="*/ 257 h 257"/>
                  <a:gd name="GluePoint20X" fmla="*/ 70 w 130"/>
                  <a:gd name="GluePoint20Y" fmla="*/ 254 h 257"/>
                  <a:gd name="GluePoint21X" fmla="*/ 67 w 130"/>
                  <a:gd name="GluePoint21Y" fmla="*/ 238 h 257"/>
                  <a:gd name="GluePoint22X" fmla="*/ 62 w 130"/>
                  <a:gd name="GluePoint22Y" fmla="*/ 228 h 257"/>
                  <a:gd name="GluePoint23X" fmla="*/ 67 w 130"/>
                  <a:gd name="GluePoint23Y" fmla="*/ 222 h 257"/>
                  <a:gd name="GluePoint24X" fmla="*/ 72 w 130"/>
                  <a:gd name="GluePoint24Y" fmla="*/ 219 h 257"/>
                  <a:gd name="GluePoint25X" fmla="*/ 81 w 130"/>
                  <a:gd name="GluePoint25Y" fmla="*/ 204 h 257"/>
                  <a:gd name="GluePoint26X" fmla="*/ 88 w 130"/>
                  <a:gd name="GluePoint26Y" fmla="*/ 199 h 257"/>
                  <a:gd name="GluePoint27X" fmla="*/ 100 w 130"/>
                  <a:gd name="GluePoint27Y" fmla="*/ 193 h 257"/>
                  <a:gd name="GluePoint28X" fmla="*/ 103 w 130"/>
                  <a:gd name="GluePoint28Y" fmla="*/ 190 h 257"/>
                  <a:gd name="GluePoint29X" fmla="*/ 99 w 130"/>
                  <a:gd name="GluePoint29Y" fmla="*/ 161 h 257"/>
                  <a:gd name="GluePoint30X" fmla="*/ 97 w 130"/>
                  <a:gd name="GluePoint30Y" fmla="*/ 140 h 257"/>
                  <a:gd name="GluePoint31X" fmla="*/ 83 w 130"/>
                  <a:gd name="GluePoint31Y" fmla="*/ 117 h 257"/>
                  <a:gd name="GluePoint32X" fmla="*/ 78 w 130"/>
                  <a:gd name="GluePoint32Y" fmla="*/ 113 h 257"/>
                  <a:gd name="GluePoint33X" fmla="*/ 68 w 130"/>
                  <a:gd name="GluePoint33Y" fmla="*/ 100 h 257"/>
                  <a:gd name="GluePoint34X" fmla="*/ 53 w 130"/>
                  <a:gd name="GluePoint34Y" fmla="*/ 80 h 257"/>
                  <a:gd name="GluePoint35X" fmla="*/ 35 w 130"/>
                  <a:gd name="GluePoint35Y" fmla="*/ 63 h 257"/>
                  <a:gd name="GluePoint36X" fmla="*/ 45 w 130"/>
                  <a:gd name="GluePoint36Y" fmla="*/ 58 h 257"/>
                  <a:gd name="GluePoint37X" fmla="*/ 37 w 130"/>
                  <a:gd name="GluePoint37Y" fmla="*/ 43 h 257"/>
                  <a:gd name="GluePoint38X" fmla="*/ 18 w 130"/>
                  <a:gd name="GluePoint38Y" fmla="*/ 40 h 257"/>
                  <a:gd name="GluePoint39X" fmla="*/ 13 w 130"/>
                  <a:gd name="GluePoint39Y" fmla="*/ 31 h 257"/>
                  <a:gd name="GluePoint40X" fmla="*/ 0 w 130"/>
                  <a:gd name="GluePoint40Y" fmla="*/ 14 h 257"/>
                  <a:gd name="GluePoint41X" fmla="*/ 11 w 130"/>
                  <a:gd name="GluePoint41Y" fmla="*/ 13 h 257"/>
                  <a:gd name="GluePoint42X" fmla="*/ 18 w 130"/>
                  <a:gd name="GluePoint42Y" fmla="*/ 11 h 257"/>
                  <a:gd name="GluePoint43X" fmla="*/ 22 w 130"/>
                  <a:gd name="GluePoint43Y" fmla="*/ 11 h 257"/>
                  <a:gd name="GluePoint44X" fmla="*/ 32 w 130"/>
                  <a:gd name="GluePoint44Y" fmla="*/ 8 h 257"/>
                  <a:gd name="GluePoint45X" fmla="*/ 54 w 130"/>
                  <a:gd name="GluePoint45Y" fmla="*/ 6 h 257"/>
                  <a:gd name="GluePoint46X" fmla="*/ 65 w 130"/>
                  <a:gd name="GluePoint46Y" fmla="*/ 11 h 257"/>
                  <a:gd name="GluePoint47X" fmla="*/ 68 w 130"/>
                  <a:gd name="GluePoint47Y" fmla="*/ 24 h 257"/>
                  <a:gd name="GluePoint48X" fmla="*/ 88 w 130"/>
                  <a:gd name="GluePoint48Y" fmla="*/ 31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0" h="257">
                    <a:moveTo>
                      <a:pt x="88" y="31"/>
                    </a:moveTo>
                    <a:lnTo>
                      <a:pt x="80" y="35"/>
                    </a:lnTo>
                    <a:lnTo>
                      <a:pt x="80" y="37"/>
                    </a:lnTo>
                    <a:lnTo>
                      <a:pt x="70" y="45"/>
                    </a:lnTo>
                    <a:lnTo>
                      <a:pt x="70" y="50"/>
                    </a:lnTo>
                    <a:lnTo>
                      <a:pt x="62" y="60"/>
                    </a:lnTo>
                    <a:lnTo>
                      <a:pt x="61" y="74"/>
                    </a:lnTo>
                    <a:lnTo>
                      <a:pt x="62" y="82"/>
                    </a:lnTo>
                    <a:lnTo>
                      <a:pt x="72" y="90"/>
                    </a:lnTo>
                    <a:lnTo>
                      <a:pt x="76" y="98"/>
                    </a:lnTo>
                    <a:lnTo>
                      <a:pt x="86" y="109"/>
                    </a:lnTo>
                    <a:lnTo>
                      <a:pt x="99" y="121"/>
                    </a:lnTo>
                    <a:lnTo>
                      <a:pt x="103" y="122"/>
                    </a:lnTo>
                    <a:lnTo>
                      <a:pt x="105" y="125"/>
                    </a:lnTo>
                    <a:lnTo>
                      <a:pt x="107" y="125"/>
                    </a:lnTo>
                    <a:lnTo>
                      <a:pt x="110" y="132"/>
                    </a:lnTo>
                    <a:lnTo>
                      <a:pt x="118" y="138"/>
                    </a:lnTo>
                    <a:lnTo>
                      <a:pt x="124" y="156"/>
                    </a:lnTo>
                    <a:lnTo>
                      <a:pt x="130" y="183"/>
                    </a:lnTo>
                    <a:lnTo>
                      <a:pt x="130" y="187"/>
                    </a:lnTo>
                    <a:lnTo>
                      <a:pt x="129" y="190"/>
                    </a:lnTo>
                    <a:lnTo>
                      <a:pt x="127" y="190"/>
                    </a:lnTo>
                    <a:lnTo>
                      <a:pt x="130" y="203"/>
                    </a:lnTo>
                    <a:lnTo>
                      <a:pt x="127" y="209"/>
                    </a:lnTo>
                    <a:lnTo>
                      <a:pt x="116" y="215"/>
                    </a:lnTo>
                    <a:lnTo>
                      <a:pt x="113" y="220"/>
                    </a:lnTo>
                    <a:lnTo>
                      <a:pt x="103" y="225"/>
                    </a:lnTo>
                    <a:lnTo>
                      <a:pt x="95" y="225"/>
                    </a:lnTo>
                    <a:lnTo>
                      <a:pt x="94" y="232"/>
                    </a:lnTo>
                    <a:lnTo>
                      <a:pt x="91" y="235"/>
                    </a:lnTo>
                    <a:lnTo>
                      <a:pt x="92" y="238"/>
                    </a:lnTo>
                    <a:lnTo>
                      <a:pt x="92" y="240"/>
                    </a:lnTo>
                    <a:lnTo>
                      <a:pt x="84" y="233"/>
                    </a:lnTo>
                    <a:lnTo>
                      <a:pt x="88" y="241"/>
                    </a:lnTo>
                    <a:lnTo>
                      <a:pt x="88" y="243"/>
                    </a:lnTo>
                    <a:lnTo>
                      <a:pt x="80" y="246"/>
                    </a:lnTo>
                    <a:lnTo>
                      <a:pt x="72" y="257"/>
                    </a:lnTo>
                    <a:lnTo>
                      <a:pt x="70" y="257"/>
                    </a:lnTo>
                    <a:lnTo>
                      <a:pt x="68" y="256"/>
                    </a:lnTo>
                    <a:lnTo>
                      <a:pt x="70" y="254"/>
                    </a:lnTo>
                    <a:lnTo>
                      <a:pt x="67" y="243"/>
                    </a:lnTo>
                    <a:lnTo>
                      <a:pt x="67" y="238"/>
                    </a:lnTo>
                    <a:lnTo>
                      <a:pt x="70" y="232"/>
                    </a:lnTo>
                    <a:lnTo>
                      <a:pt x="62" y="228"/>
                    </a:lnTo>
                    <a:lnTo>
                      <a:pt x="61" y="225"/>
                    </a:lnTo>
                    <a:lnTo>
                      <a:pt x="67" y="222"/>
                    </a:lnTo>
                    <a:lnTo>
                      <a:pt x="68" y="217"/>
                    </a:lnTo>
                    <a:lnTo>
                      <a:pt x="72" y="219"/>
                    </a:lnTo>
                    <a:lnTo>
                      <a:pt x="81" y="214"/>
                    </a:lnTo>
                    <a:lnTo>
                      <a:pt x="81" y="204"/>
                    </a:lnTo>
                    <a:lnTo>
                      <a:pt x="88" y="203"/>
                    </a:lnTo>
                    <a:lnTo>
                      <a:pt x="88" y="199"/>
                    </a:lnTo>
                    <a:lnTo>
                      <a:pt x="95" y="196"/>
                    </a:lnTo>
                    <a:lnTo>
                      <a:pt x="100" y="193"/>
                    </a:lnTo>
                    <a:lnTo>
                      <a:pt x="102" y="193"/>
                    </a:lnTo>
                    <a:lnTo>
                      <a:pt x="103" y="190"/>
                    </a:lnTo>
                    <a:lnTo>
                      <a:pt x="103" y="170"/>
                    </a:lnTo>
                    <a:lnTo>
                      <a:pt x="99" y="161"/>
                    </a:lnTo>
                    <a:lnTo>
                      <a:pt x="99" y="150"/>
                    </a:lnTo>
                    <a:lnTo>
                      <a:pt x="97" y="140"/>
                    </a:lnTo>
                    <a:lnTo>
                      <a:pt x="89" y="122"/>
                    </a:lnTo>
                    <a:lnTo>
                      <a:pt x="83" y="117"/>
                    </a:lnTo>
                    <a:lnTo>
                      <a:pt x="80" y="117"/>
                    </a:lnTo>
                    <a:lnTo>
                      <a:pt x="78" y="113"/>
                    </a:lnTo>
                    <a:lnTo>
                      <a:pt x="75" y="105"/>
                    </a:lnTo>
                    <a:lnTo>
                      <a:pt x="68" y="100"/>
                    </a:lnTo>
                    <a:lnTo>
                      <a:pt x="54" y="85"/>
                    </a:lnTo>
                    <a:lnTo>
                      <a:pt x="53" y="80"/>
                    </a:lnTo>
                    <a:lnTo>
                      <a:pt x="34" y="69"/>
                    </a:lnTo>
                    <a:lnTo>
                      <a:pt x="35" y="63"/>
                    </a:lnTo>
                    <a:lnTo>
                      <a:pt x="41" y="63"/>
                    </a:lnTo>
                    <a:lnTo>
                      <a:pt x="45" y="58"/>
                    </a:lnTo>
                    <a:lnTo>
                      <a:pt x="45" y="55"/>
                    </a:lnTo>
                    <a:lnTo>
                      <a:pt x="37" y="43"/>
                    </a:lnTo>
                    <a:lnTo>
                      <a:pt x="32" y="40"/>
                    </a:lnTo>
                    <a:lnTo>
                      <a:pt x="18" y="40"/>
                    </a:lnTo>
                    <a:lnTo>
                      <a:pt x="13" y="35"/>
                    </a:lnTo>
                    <a:lnTo>
                      <a:pt x="13" y="31"/>
                    </a:lnTo>
                    <a:lnTo>
                      <a:pt x="10" y="27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11" y="13"/>
                    </a:lnTo>
                    <a:lnTo>
                      <a:pt x="16" y="10"/>
                    </a:lnTo>
                    <a:lnTo>
                      <a:pt x="18" y="11"/>
                    </a:lnTo>
                    <a:lnTo>
                      <a:pt x="21" y="10"/>
                    </a:lnTo>
                    <a:lnTo>
                      <a:pt x="22" y="11"/>
                    </a:lnTo>
                    <a:lnTo>
                      <a:pt x="27" y="8"/>
                    </a:lnTo>
                    <a:lnTo>
                      <a:pt x="32" y="8"/>
                    </a:lnTo>
                    <a:lnTo>
                      <a:pt x="41" y="0"/>
                    </a:lnTo>
                    <a:lnTo>
                      <a:pt x="54" y="6"/>
                    </a:lnTo>
                    <a:lnTo>
                      <a:pt x="64" y="8"/>
                    </a:lnTo>
                    <a:lnTo>
                      <a:pt x="65" y="11"/>
                    </a:lnTo>
                    <a:lnTo>
                      <a:pt x="64" y="16"/>
                    </a:lnTo>
                    <a:lnTo>
                      <a:pt x="68" y="24"/>
                    </a:lnTo>
                    <a:lnTo>
                      <a:pt x="78" y="29"/>
                    </a:lnTo>
                    <a:lnTo>
                      <a:pt x="88" y="3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04" name="Freeform 111"/>
              <p:cNvSpPr/>
              <p:nvPr/>
            </p:nvSpPr>
            <p:spPr>
              <a:xfrm>
                <a:off x="6270480" y="2255760"/>
                <a:ext cx="212400" cy="504360"/>
              </a:xfrm>
              <a:custGeom>
                <a:avLst/>
                <a:gdLst>
                  <a:gd name="textAreaLeft" fmla="*/ 0 w 212400"/>
                  <a:gd name="textAreaRight" fmla="*/ 212760 w 212400"/>
                  <a:gd name="textAreaTop" fmla="*/ 0 h 504360"/>
                  <a:gd name="textAreaBottom" fmla="*/ 504720 h 504360"/>
                  <a:gd name="GluePoint1X" fmla="*/ 118 w 134"/>
                  <a:gd name="GluePoint1Y" fmla="*/ 315 h 318"/>
                  <a:gd name="GluePoint2X" fmla="*/ 115 w 134"/>
                  <a:gd name="GluePoint2Y" fmla="*/ 287 h 318"/>
                  <a:gd name="GluePoint3X" fmla="*/ 118 w 134"/>
                  <a:gd name="GluePoint3Y" fmla="*/ 284 h 318"/>
                  <a:gd name="GluePoint4X" fmla="*/ 110 w 134"/>
                  <a:gd name="GluePoint4Y" fmla="*/ 255 h 318"/>
                  <a:gd name="GluePoint5X" fmla="*/ 99 w 134"/>
                  <a:gd name="GluePoint5Y" fmla="*/ 234 h 318"/>
                  <a:gd name="GluePoint6X" fmla="*/ 88 w 134"/>
                  <a:gd name="GluePoint6Y" fmla="*/ 204 h 318"/>
                  <a:gd name="GluePoint7X" fmla="*/ 81 w 134"/>
                  <a:gd name="GluePoint7Y" fmla="*/ 199 h 318"/>
                  <a:gd name="GluePoint8X" fmla="*/ 78 w 134"/>
                  <a:gd name="GluePoint8Y" fmla="*/ 202 h 318"/>
                  <a:gd name="GluePoint9X" fmla="*/ 61 w 134"/>
                  <a:gd name="GluePoint9Y" fmla="*/ 220 h 318"/>
                  <a:gd name="GluePoint10X" fmla="*/ 54 w 134"/>
                  <a:gd name="GluePoint10Y" fmla="*/ 220 h 318"/>
                  <a:gd name="GluePoint11X" fmla="*/ 47 w 134"/>
                  <a:gd name="GluePoint11Y" fmla="*/ 215 h 318"/>
                  <a:gd name="GluePoint12X" fmla="*/ 43 w 134"/>
                  <a:gd name="GluePoint12Y" fmla="*/ 215 h 318"/>
                  <a:gd name="GluePoint13X" fmla="*/ 40 w 134"/>
                  <a:gd name="GluePoint13Y" fmla="*/ 175 h 318"/>
                  <a:gd name="GluePoint14X" fmla="*/ 31 w 134"/>
                  <a:gd name="GluePoint14Y" fmla="*/ 164 h 318"/>
                  <a:gd name="GluePoint15X" fmla="*/ 24 w 134"/>
                  <a:gd name="GluePoint15Y" fmla="*/ 159 h 318"/>
                  <a:gd name="GluePoint16X" fmla="*/ 29 w 134"/>
                  <a:gd name="GluePoint16Y" fmla="*/ 157 h 318"/>
                  <a:gd name="GluePoint17X" fmla="*/ 26 w 134"/>
                  <a:gd name="GluePoint17Y" fmla="*/ 151 h 318"/>
                  <a:gd name="GluePoint18X" fmla="*/ 13 w 134"/>
                  <a:gd name="GluePoint18Y" fmla="*/ 141 h 318"/>
                  <a:gd name="GluePoint19X" fmla="*/ 2 w 134"/>
                  <a:gd name="GluePoint19Y" fmla="*/ 130 h 318"/>
                  <a:gd name="GluePoint20X" fmla="*/ 2 w 134"/>
                  <a:gd name="GluePoint20Y" fmla="*/ 120 h 318"/>
                  <a:gd name="GluePoint21X" fmla="*/ 4 w 134"/>
                  <a:gd name="GluePoint21Y" fmla="*/ 112 h 318"/>
                  <a:gd name="GluePoint22X" fmla="*/ 8 w 134"/>
                  <a:gd name="GluePoint22Y" fmla="*/ 98 h 318"/>
                  <a:gd name="GluePoint23X" fmla="*/ 12 w 134"/>
                  <a:gd name="GluePoint23Y" fmla="*/ 93 h 318"/>
                  <a:gd name="GluePoint24X" fmla="*/ 12 w 134"/>
                  <a:gd name="GluePoint24Y" fmla="*/ 77 h 318"/>
                  <a:gd name="GluePoint25X" fmla="*/ 23 w 134"/>
                  <a:gd name="GluePoint25Y" fmla="*/ 75 h 318"/>
                  <a:gd name="GluePoint26X" fmla="*/ 26 w 134"/>
                  <a:gd name="GluePoint26Y" fmla="*/ 53 h 318"/>
                  <a:gd name="GluePoint27X" fmla="*/ 29 w 134"/>
                  <a:gd name="GluePoint27Y" fmla="*/ 35 h 318"/>
                  <a:gd name="GluePoint28X" fmla="*/ 37 w 134"/>
                  <a:gd name="GluePoint28Y" fmla="*/ 25 h 318"/>
                  <a:gd name="GluePoint29X" fmla="*/ 48 w 134"/>
                  <a:gd name="GluePoint29Y" fmla="*/ 17 h 318"/>
                  <a:gd name="GluePoint30X" fmla="*/ 53 w 134"/>
                  <a:gd name="GluePoint30Y" fmla="*/ 9 h 318"/>
                  <a:gd name="GluePoint31X" fmla="*/ 56 w 134"/>
                  <a:gd name="GluePoint31Y" fmla="*/ 1 h 318"/>
                  <a:gd name="GluePoint32X" fmla="*/ 62 w 134"/>
                  <a:gd name="GluePoint32Y" fmla="*/ 1 h 318"/>
                  <a:gd name="GluePoint33X" fmla="*/ 72 w 134"/>
                  <a:gd name="GluePoint33Y" fmla="*/ 12 h 318"/>
                  <a:gd name="GluePoint34X" fmla="*/ 81 w 134"/>
                  <a:gd name="GluePoint34Y" fmla="*/ 27 h 318"/>
                  <a:gd name="GluePoint35X" fmla="*/ 81 w 134"/>
                  <a:gd name="GluePoint35Y" fmla="*/ 46 h 318"/>
                  <a:gd name="GluePoint36X" fmla="*/ 74 w 134"/>
                  <a:gd name="GluePoint36Y" fmla="*/ 65 h 318"/>
                  <a:gd name="GluePoint37X" fmla="*/ 74 w 134"/>
                  <a:gd name="GluePoint37Y" fmla="*/ 78 h 318"/>
                  <a:gd name="GluePoint38X" fmla="*/ 85 w 134"/>
                  <a:gd name="GluePoint38Y" fmla="*/ 72 h 318"/>
                  <a:gd name="GluePoint39X" fmla="*/ 96 w 134"/>
                  <a:gd name="GluePoint39Y" fmla="*/ 86 h 318"/>
                  <a:gd name="GluePoint40X" fmla="*/ 104 w 134"/>
                  <a:gd name="GluePoint40Y" fmla="*/ 106 h 318"/>
                  <a:gd name="GluePoint41X" fmla="*/ 115 w 134"/>
                  <a:gd name="GluePoint41Y" fmla="*/ 112 h 318"/>
                  <a:gd name="GluePoint42X" fmla="*/ 126 w 134"/>
                  <a:gd name="GluePoint42Y" fmla="*/ 117 h 318"/>
                  <a:gd name="GluePoint43X" fmla="*/ 132 w 134"/>
                  <a:gd name="GluePoint43Y" fmla="*/ 114 h 318"/>
                  <a:gd name="GluePoint44X" fmla="*/ 132 w 134"/>
                  <a:gd name="GluePoint44Y" fmla="*/ 119 h 318"/>
                  <a:gd name="GluePoint45X" fmla="*/ 128 w 134"/>
                  <a:gd name="GluePoint45Y" fmla="*/ 128 h 318"/>
                  <a:gd name="GluePoint46X" fmla="*/ 123 w 134"/>
                  <a:gd name="GluePoint46Y" fmla="*/ 131 h 318"/>
                  <a:gd name="GluePoint47X" fmla="*/ 113 w 134"/>
                  <a:gd name="GluePoint47Y" fmla="*/ 141 h 318"/>
                  <a:gd name="GluePoint48X" fmla="*/ 93 w 134"/>
                  <a:gd name="GluePoint48Y" fmla="*/ 152 h 318"/>
                  <a:gd name="GluePoint49X" fmla="*/ 91 w 134"/>
                  <a:gd name="GluePoint49Y" fmla="*/ 172 h 318"/>
                  <a:gd name="GluePoint50X" fmla="*/ 96 w 134"/>
                  <a:gd name="GluePoint50Y" fmla="*/ 188 h 318"/>
                  <a:gd name="GluePoint51X" fmla="*/ 108 w 134"/>
                  <a:gd name="GluePoint51Y" fmla="*/ 209 h 318"/>
                  <a:gd name="GluePoint52X" fmla="*/ 112 w 134"/>
                  <a:gd name="GluePoint52Y" fmla="*/ 212 h 318"/>
                  <a:gd name="GluePoint53X" fmla="*/ 110 w 134"/>
                  <a:gd name="GluePoint53Y" fmla="*/ 225 h 318"/>
                  <a:gd name="GluePoint54X" fmla="*/ 105 w 134"/>
                  <a:gd name="GluePoint54Y" fmla="*/ 236 h 318"/>
                  <a:gd name="GluePoint55X" fmla="*/ 120 w 134"/>
                  <a:gd name="GluePoint55Y" fmla="*/ 250 h 318"/>
                  <a:gd name="GluePoint56X" fmla="*/ 132 w 134"/>
                  <a:gd name="GluePoint56Y" fmla="*/ 287 h 318"/>
                  <a:gd name="GluePoint57X" fmla="*/ 123 w 134"/>
                  <a:gd name="GluePoint57Y" fmla="*/ 30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34" h="318">
                    <a:moveTo>
                      <a:pt x="121" y="318"/>
                    </a:moveTo>
                    <a:lnTo>
                      <a:pt x="118" y="315"/>
                    </a:lnTo>
                    <a:lnTo>
                      <a:pt x="121" y="291"/>
                    </a:lnTo>
                    <a:lnTo>
                      <a:pt x="115" y="287"/>
                    </a:lnTo>
                    <a:lnTo>
                      <a:pt x="115" y="284"/>
                    </a:lnTo>
                    <a:lnTo>
                      <a:pt x="118" y="284"/>
                    </a:lnTo>
                    <a:lnTo>
                      <a:pt x="115" y="270"/>
                    </a:lnTo>
                    <a:lnTo>
                      <a:pt x="110" y="255"/>
                    </a:lnTo>
                    <a:lnTo>
                      <a:pt x="108" y="257"/>
                    </a:lnTo>
                    <a:lnTo>
                      <a:pt x="99" y="234"/>
                    </a:lnTo>
                    <a:lnTo>
                      <a:pt x="94" y="207"/>
                    </a:lnTo>
                    <a:lnTo>
                      <a:pt x="88" y="204"/>
                    </a:lnTo>
                    <a:lnTo>
                      <a:pt x="83" y="199"/>
                    </a:lnTo>
                    <a:lnTo>
                      <a:pt x="81" y="199"/>
                    </a:lnTo>
                    <a:lnTo>
                      <a:pt x="77" y="189"/>
                    </a:lnTo>
                    <a:lnTo>
                      <a:pt x="78" y="202"/>
                    </a:lnTo>
                    <a:lnTo>
                      <a:pt x="70" y="207"/>
                    </a:lnTo>
                    <a:lnTo>
                      <a:pt x="61" y="220"/>
                    </a:lnTo>
                    <a:lnTo>
                      <a:pt x="54" y="217"/>
                    </a:lnTo>
                    <a:lnTo>
                      <a:pt x="54" y="220"/>
                    </a:lnTo>
                    <a:lnTo>
                      <a:pt x="48" y="217"/>
                    </a:lnTo>
                    <a:lnTo>
                      <a:pt x="47" y="215"/>
                    </a:lnTo>
                    <a:lnTo>
                      <a:pt x="47" y="213"/>
                    </a:lnTo>
                    <a:lnTo>
                      <a:pt x="43" y="215"/>
                    </a:lnTo>
                    <a:lnTo>
                      <a:pt x="45" y="194"/>
                    </a:lnTo>
                    <a:lnTo>
                      <a:pt x="40" y="175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27" y="162"/>
                    </a:lnTo>
                    <a:lnTo>
                      <a:pt x="24" y="159"/>
                    </a:lnTo>
                    <a:lnTo>
                      <a:pt x="26" y="156"/>
                    </a:lnTo>
                    <a:lnTo>
                      <a:pt x="29" y="157"/>
                    </a:lnTo>
                    <a:lnTo>
                      <a:pt x="26" y="154"/>
                    </a:lnTo>
                    <a:lnTo>
                      <a:pt x="26" y="151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7" y="136"/>
                    </a:lnTo>
                    <a:lnTo>
                      <a:pt x="2" y="130"/>
                    </a:lnTo>
                    <a:lnTo>
                      <a:pt x="0" y="122"/>
                    </a:lnTo>
                    <a:lnTo>
                      <a:pt x="2" y="120"/>
                    </a:lnTo>
                    <a:lnTo>
                      <a:pt x="5" y="122"/>
                    </a:lnTo>
                    <a:lnTo>
                      <a:pt x="4" y="112"/>
                    </a:lnTo>
                    <a:lnTo>
                      <a:pt x="12" y="107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12" y="93"/>
                    </a:lnTo>
                    <a:lnTo>
                      <a:pt x="10" y="80"/>
                    </a:lnTo>
                    <a:lnTo>
                      <a:pt x="12" y="77"/>
                    </a:lnTo>
                    <a:lnTo>
                      <a:pt x="21" y="77"/>
                    </a:lnTo>
                    <a:lnTo>
                      <a:pt x="23" y="75"/>
                    </a:lnTo>
                    <a:lnTo>
                      <a:pt x="26" y="59"/>
                    </a:lnTo>
                    <a:lnTo>
                      <a:pt x="26" y="53"/>
                    </a:lnTo>
                    <a:lnTo>
                      <a:pt x="32" y="43"/>
                    </a:lnTo>
                    <a:lnTo>
                      <a:pt x="29" y="35"/>
                    </a:lnTo>
                    <a:lnTo>
                      <a:pt x="31" y="30"/>
                    </a:lnTo>
                    <a:lnTo>
                      <a:pt x="37" y="25"/>
                    </a:lnTo>
                    <a:lnTo>
                      <a:pt x="40" y="19"/>
                    </a:lnTo>
                    <a:lnTo>
                      <a:pt x="48" y="17"/>
                    </a:lnTo>
                    <a:lnTo>
                      <a:pt x="53" y="19"/>
                    </a:lnTo>
                    <a:lnTo>
                      <a:pt x="53" y="9"/>
                    </a:lnTo>
                    <a:lnTo>
                      <a:pt x="56" y="6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62" y="1"/>
                    </a:lnTo>
                    <a:lnTo>
                      <a:pt x="67" y="4"/>
                    </a:lnTo>
                    <a:lnTo>
                      <a:pt x="72" y="12"/>
                    </a:lnTo>
                    <a:lnTo>
                      <a:pt x="75" y="12"/>
                    </a:lnTo>
                    <a:lnTo>
                      <a:pt x="81" y="27"/>
                    </a:lnTo>
                    <a:lnTo>
                      <a:pt x="83" y="38"/>
                    </a:lnTo>
                    <a:lnTo>
                      <a:pt x="81" y="46"/>
                    </a:lnTo>
                    <a:lnTo>
                      <a:pt x="75" y="56"/>
                    </a:lnTo>
                    <a:lnTo>
                      <a:pt x="74" y="65"/>
                    </a:lnTo>
                    <a:lnTo>
                      <a:pt x="75" y="74"/>
                    </a:lnTo>
                    <a:lnTo>
                      <a:pt x="74" y="78"/>
                    </a:lnTo>
                    <a:lnTo>
                      <a:pt x="75" y="80"/>
                    </a:lnTo>
                    <a:lnTo>
                      <a:pt x="85" y="72"/>
                    </a:lnTo>
                    <a:lnTo>
                      <a:pt x="91" y="74"/>
                    </a:lnTo>
                    <a:lnTo>
                      <a:pt x="96" y="86"/>
                    </a:lnTo>
                    <a:lnTo>
                      <a:pt x="105" y="93"/>
                    </a:lnTo>
                    <a:lnTo>
                      <a:pt x="104" y="106"/>
                    </a:lnTo>
                    <a:lnTo>
                      <a:pt x="113" y="109"/>
                    </a:lnTo>
                    <a:lnTo>
                      <a:pt x="115" y="112"/>
                    </a:lnTo>
                    <a:lnTo>
                      <a:pt x="121" y="117"/>
                    </a:lnTo>
                    <a:lnTo>
                      <a:pt x="126" y="117"/>
                    </a:lnTo>
                    <a:lnTo>
                      <a:pt x="129" y="114"/>
                    </a:lnTo>
                    <a:lnTo>
                      <a:pt x="132" y="114"/>
                    </a:lnTo>
                    <a:lnTo>
                      <a:pt x="134" y="115"/>
                    </a:lnTo>
                    <a:lnTo>
                      <a:pt x="132" y="119"/>
                    </a:lnTo>
                    <a:lnTo>
                      <a:pt x="126" y="125"/>
                    </a:lnTo>
                    <a:lnTo>
                      <a:pt x="128" y="128"/>
                    </a:lnTo>
                    <a:lnTo>
                      <a:pt x="123" y="130"/>
                    </a:lnTo>
                    <a:lnTo>
                      <a:pt x="123" y="131"/>
                    </a:lnTo>
                    <a:lnTo>
                      <a:pt x="118" y="139"/>
                    </a:lnTo>
                    <a:lnTo>
                      <a:pt x="113" y="141"/>
                    </a:lnTo>
                    <a:lnTo>
                      <a:pt x="104" y="151"/>
                    </a:lnTo>
                    <a:lnTo>
                      <a:pt x="93" y="152"/>
                    </a:lnTo>
                    <a:lnTo>
                      <a:pt x="89" y="164"/>
                    </a:lnTo>
                    <a:lnTo>
                      <a:pt x="91" y="172"/>
                    </a:lnTo>
                    <a:lnTo>
                      <a:pt x="89" y="173"/>
                    </a:lnTo>
                    <a:lnTo>
                      <a:pt x="96" y="188"/>
                    </a:lnTo>
                    <a:lnTo>
                      <a:pt x="105" y="196"/>
                    </a:lnTo>
                    <a:lnTo>
                      <a:pt x="108" y="209"/>
                    </a:lnTo>
                    <a:lnTo>
                      <a:pt x="110" y="210"/>
                    </a:lnTo>
                    <a:lnTo>
                      <a:pt x="112" y="212"/>
                    </a:lnTo>
                    <a:lnTo>
                      <a:pt x="110" y="218"/>
                    </a:lnTo>
                    <a:lnTo>
                      <a:pt x="110" y="225"/>
                    </a:lnTo>
                    <a:lnTo>
                      <a:pt x="105" y="231"/>
                    </a:lnTo>
                    <a:lnTo>
                      <a:pt x="105" y="236"/>
                    </a:lnTo>
                    <a:lnTo>
                      <a:pt x="108" y="241"/>
                    </a:lnTo>
                    <a:lnTo>
                      <a:pt x="120" y="250"/>
                    </a:lnTo>
                    <a:lnTo>
                      <a:pt x="123" y="267"/>
                    </a:lnTo>
                    <a:lnTo>
                      <a:pt x="132" y="287"/>
                    </a:lnTo>
                    <a:lnTo>
                      <a:pt x="128" y="299"/>
                    </a:lnTo>
                    <a:lnTo>
                      <a:pt x="123" y="305"/>
                    </a:lnTo>
                    <a:lnTo>
                      <a:pt x="121" y="3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05" name="Freeform 112"/>
              <p:cNvSpPr/>
              <p:nvPr/>
            </p:nvSpPr>
            <p:spPr>
              <a:xfrm>
                <a:off x="6540480" y="2633760"/>
                <a:ext cx="128160" cy="1188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8800"/>
                  <a:gd name="textAreaBottom" fmla="*/ 119160 h 118800"/>
                  <a:gd name="GluePoint1X" fmla="*/ 77 w 81"/>
                  <a:gd name="GluePoint1Y" fmla="*/ 0 h 75"/>
                  <a:gd name="GluePoint2X" fmla="*/ 77 w 81"/>
                  <a:gd name="GluePoint2Y" fmla="*/ 11 h 75"/>
                  <a:gd name="GluePoint3X" fmla="*/ 81 w 81"/>
                  <a:gd name="GluePoint3Y" fmla="*/ 20 h 75"/>
                  <a:gd name="GluePoint4X" fmla="*/ 81 w 81"/>
                  <a:gd name="GluePoint4Y" fmla="*/ 40 h 75"/>
                  <a:gd name="GluePoint5X" fmla="*/ 80 w 81"/>
                  <a:gd name="GluePoint5Y" fmla="*/ 43 h 75"/>
                  <a:gd name="GluePoint6X" fmla="*/ 78 w 81"/>
                  <a:gd name="GluePoint6Y" fmla="*/ 43 h 75"/>
                  <a:gd name="GluePoint7X" fmla="*/ 73 w 81"/>
                  <a:gd name="GluePoint7Y" fmla="*/ 46 h 75"/>
                  <a:gd name="GluePoint8X" fmla="*/ 66 w 81"/>
                  <a:gd name="GluePoint8Y" fmla="*/ 49 h 75"/>
                  <a:gd name="GluePoint9X" fmla="*/ 66 w 81"/>
                  <a:gd name="GluePoint9Y" fmla="*/ 53 h 75"/>
                  <a:gd name="GluePoint10X" fmla="*/ 59 w 81"/>
                  <a:gd name="GluePoint10Y" fmla="*/ 54 h 75"/>
                  <a:gd name="GluePoint11X" fmla="*/ 59 w 81"/>
                  <a:gd name="GluePoint11Y" fmla="*/ 64 h 75"/>
                  <a:gd name="GluePoint12X" fmla="*/ 50 w 81"/>
                  <a:gd name="GluePoint12Y" fmla="*/ 69 h 75"/>
                  <a:gd name="GluePoint13X" fmla="*/ 46 w 81"/>
                  <a:gd name="GluePoint13Y" fmla="*/ 67 h 75"/>
                  <a:gd name="GluePoint14X" fmla="*/ 45 w 81"/>
                  <a:gd name="GluePoint14Y" fmla="*/ 72 h 75"/>
                  <a:gd name="GluePoint15X" fmla="*/ 39 w 81"/>
                  <a:gd name="GluePoint15Y" fmla="*/ 75 h 75"/>
                  <a:gd name="GluePoint16X" fmla="*/ 34 w 81"/>
                  <a:gd name="GluePoint16Y" fmla="*/ 72 h 75"/>
                  <a:gd name="GluePoint17X" fmla="*/ 24 w 81"/>
                  <a:gd name="GluePoint17Y" fmla="*/ 74 h 75"/>
                  <a:gd name="GluePoint18X" fmla="*/ 24 w 81"/>
                  <a:gd name="GluePoint18Y" fmla="*/ 64 h 75"/>
                  <a:gd name="GluePoint19X" fmla="*/ 23 w 81"/>
                  <a:gd name="GluePoint19Y" fmla="*/ 62 h 75"/>
                  <a:gd name="GluePoint20X" fmla="*/ 18 w 81"/>
                  <a:gd name="GluePoint20Y" fmla="*/ 67 h 75"/>
                  <a:gd name="GluePoint21X" fmla="*/ 16 w 81"/>
                  <a:gd name="GluePoint21Y" fmla="*/ 57 h 75"/>
                  <a:gd name="GluePoint22X" fmla="*/ 13 w 81"/>
                  <a:gd name="GluePoint22Y" fmla="*/ 54 h 75"/>
                  <a:gd name="GluePoint23X" fmla="*/ 12 w 81"/>
                  <a:gd name="GluePoint23Y" fmla="*/ 45 h 75"/>
                  <a:gd name="GluePoint24X" fmla="*/ 5 w 81"/>
                  <a:gd name="GluePoint24Y" fmla="*/ 37 h 75"/>
                  <a:gd name="GluePoint25X" fmla="*/ 0 w 81"/>
                  <a:gd name="GluePoint25Y" fmla="*/ 27 h 75"/>
                  <a:gd name="GluePoint26X" fmla="*/ 0 w 81"/>
                  <a:gd name="GluePoint26Y" fmla="*/ 20 h 75"/>
                  <a:gd name="GluePoint27X" fmla="*/ 4 w 81"/>
                  <a:gd name="GluePoint27Y" fmla="*/ 16 h 75"/>
                  <a:gd name="GluePoint28X" fmla="*/ 13 w 81"/>
                  <a:gd name="GluePoint28Y" fmla="*/ 6 h 75"/>
                  <a:gd name="GluePoint29X" fmla="*/ 24 w 81"/>
                  <a:gd name="GluePoint29Y" fmla="*/ 8 h 75"/>
                  <a:gd name="GluePoint30X" fmla="*/ 37 w 81"/>
                  <a:gd name="GluePoint30Y" fmla="*/ 6 h 75"/>
                  <a:gd name="GluePoint31X" fmla="*/ 40 w 81"/>
                  <a:gd name="GluePoint31Y" fmla="*/ 9 h 75"/>
                  <a:gd name="GluePoint32X" fmla="*/ 43 w 81"/>
                  <a:gd name="GluePoint32Y" fmla="*/ 8 h 75"/>
                  <a:gd name="GluePoint33X" fmla="*/ 45 w 81"/>
                  <a:gd name="GluePoint33Y" fmla="*/ 11 h 75"/>
                  <a:gd name="GluePoint34X" fmla="*/ 54 w 81"/>
                  <a:gd name="GluePoint34Y" fmla="*/ 12 h 75"/>
                  <a:gd name="GluePoint35X" fmla="*/ 56 w 81"/>
                  <a:gd name="GluePoint35Y" fmla="*/ 12 h 75"/>
                  <a:gd name="GluePoint36X" fmla="*/ 56 w 81"/>
                  <a:gd name="GluePoint36Y" fmla="*/ 8 h 75"/>
                  <a:gd name="GluePoint37X" fmla="*/ 59 w 81"/>
                  <a:gd name="GluePoint37Y" fmla="*/ 4 h 75"/>
                  <a:gd name="GluePoint38X" fmla="*/ 66 w 81"/>
                  <a:gd name="GluePoint38Y" fmla="*/ 3 h 75"/>
                  <a:gd name="GluePoint39X" fmla="*/ 70 w 81"/>
                  <a:gd name="GluePoint39Y" fmla="*/ 6 h 75"/>
                  <a:gd name="GluePoint40X" fmla="*/ 77 w 81"/>
                  <a:gd name="GluePoint40Y" fmla="*/ 0 h 7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81" h="75">
                    <a:moveTo>
                      <a:pt x="77" y="0"/>
                    </a:moveTo>
                    <a:lnTo>
                      <a:pt x="77" y="11"/>
                    </a:lnTo>
                    <a:lnTo>
                      <a:pt x="81" y="20"/>
                    </a:lnTo>
                    <a:lnTo>
                      <a:pt x="81" y="40"/>
                    </a:lnTo>
                    <a:lnTo>
                      <a:pt x="80" y="43"/>
                    </a:lnTo>
                    <a:lnTo>
                      <a:pt x="78" y="43"/>
                    </a:lnTo>
                    <a:lnTo>
                      <a:pt x="73" y="46"/>
                    </a:lnTo>
                    <a:lnTo>
                      <a:pt x="66" y="49"/>
                    </a:lnTo>
                    <a:lnTo>
                      <a:pt x="66" y="53"/>
                    </a:lnTo>
                    <a:lnTo>
                      <a:pt x="59" y="54"/>
                    </a:lnTo>
                    <a:lnTo>
                      <a:pt x="59" y="64"/>
                    </a:lnTo>
                    <a:lnTo>
                      <a:pt x="50" y="69"/>
                    </a:lnTo>
                    <a:lnTo>
                      <a:pt x="46" y="67"/>
                    </a:lnTo>
                    <a:lnTo>
                      <a:pt x="45" y="72"/>
                    </a:lnTo>
                    <a:lnTo>
                      <a:pt x="39" y="75"/>
                    </a:lnTo>
                    <a:lnTo>
                      <a:pt x="34" y="72"/>
                    </a:lnTo>
                    <a:lnTo>
                      <a:pt x="24" y="74"/>
                    </a:lnTo>
                    <a:lnTo>
                      <a:pt x="24" y="64"/>
                    </a:lnTo>
                    <a:lnTo>
                      <a:pt x="23" y="62"/>
                    </a:lnTo>
                    <a:lnTo>
                      <a:pt x="18" y="67"/>
                    </a:lnTo>
                    <a:lnTo>
                      <a:pt x="16" y="57"/>
                    </a:lnTo>
                    <a:lnTo>
                      <a:pt x="13" y="54"/>
                    </a:lnTo>
                    <a:lnTo>
                      <a:pt x="12" y="45"/>
                    </a:lnTo>
                    <a:lnTo>
                      <a:pt x="5" y="37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4" y="16"/>
                    </a:lnTo>
                    <a:lnTo>
                      <a:pt x="13" y="6"/>
                    </a:lnTo>
                    <a:lnTo>
                      <a:pt x="24" y="8"/>
                    </a:lnTo>
                    <a:lnTo>
                      <a:pt x="37" y="6"/>
                    </a:lnTo>
                    <a:lnTo>
                      <a:pt x="40" y="9"/>
                    </a:lnTo>
                    <a:lnTo>
                      <a:pt x="43" y="8"/>
                    </a:lnTo>
                    <a:lnTo>
                      <a:pt x="45" y="11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6" y="8"/>
                    </a:lnTo>
                    <a:lnTo>
                      <a:pt x="59" y="4"/>
                    </a:lnTo>
                    <a:lnTo>
                      <a:pt x="66" y="3"/>
                    </a:lnTo>
                    <a:lnTo>
                      <a:pt x="70" y="6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06" name="Freeform 113"/>
              <p:cNvSpPr/>
              <p:nvPr/>
            </p:nvSpPr>
            <p:spPr>
              <a:xfrm>
                <a:off x="5948280" y="2198520"/>
                <a:ext cx="199800" cy="10908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109080"/>
                  <a:gd name="textAreaBottom" fmla="*/ 109440 h 109080"/>
                  <a:gd name="GluePoint1X" fmla="*/ 122 w 126"/>
                  <a:gd name="GluePoint1Y" fmla="*/ 56 h 69"/>
                  <a:gd name="GluePoint2X" fmla="*/ 121 w 126"/>
                  <a:gd name="GluePoint2Y" fmla="*/ 48 h 69"/>
                  <a:gd name="GluePoint3X" fmla="*/ 122 w 126"/>
                  <a:gd name="GluePoint3Y" fmla="*/ 42 h 69"/>
                  <a:gd name="GluePoint4X" fmla="*/ 118 w 126"/>
                  <a:gd name="GluePoint4Y" fmla="*/ 42 h 69"/>
                  <a:gd name="GluePoint5X" fmla="*/ 118 w 126"/>
                  <a:gd name="GluePoint5Y" fmla="*/ 45 h 69"/>
                  <a:gd name="GluePoint6X" fmla="*/ 111 w 126"/>
                  <a:gd name="GluePoint6Y" fmla="*/ 44 h 69"/>
                  <a:gd name="GluePoint7X" fmla="*/ 100 w 126"/>
                  <a:gd name="GluePoint7Y" fmla="*/ 40 h 69"/>
                  <a:gd name="GluePoint8X" fmla="*/ 99 w 126"/>
                  <a:gd name="GluePoint8Y" fmla="*/ 42 h 69"/>
                  <a:gd name="GluePoint9X" fmla="*/ 92 w 126"/>
                  <a:gd name="GluePoint9Y" fmla="*/ 40 h 69"/>
                  <a:gd name="GluePoint10X" fmla="*/ 91 w 126"/>
                  <a:gd name="GluePoint10Y" fmla="*/ 42 h 69"/>
                  <a:gd name="GluePoint11X" fmla="*/ 84 w 126"/>
                  <a:gd name="GluePoint11Y" fmla="*/ 37 h 69"/>
                  <a:gd name="GluePoint12X" fmla="*/ 81 w 126"/>
                  <a:gd name="GluePoint12Y" fmla="*/ 37 h 69"/>
                  <a:gd name="GluePoint13X" fmla="*/ 76 w 126"/>
                  <a:gd name="GluePoint13Y" fmla="*/ 34 h 69"/>
                  <a:gd name="GluePoint14X" fmla="*/ 76 w 126"/>
                  <a:gd name="GluePoint14Y" fmla="*/ 29 h 69"/>
                  <a:gd name="GluePoint15X" fmla="*/ 70 w 126"/>
                  <a:gd name="GluePoint15Y" fmla="*/ 29 h 69"/>
                  <a:gd name="GluePoint16X" fmla="*/ 64 w 126"/>
                  <a:gd name="GluePoint16Y" fmla="*/ 28 h 69"/>
                  <a:gd name="GluePoint17X" fmla="*/ 62 w 126"/>
                  <a:gd name="GluePoint17Y" fmla="*/ 26 h 69"/>
                  <a:gd name="GluePoint18X" fmla="*/ 61 w 126"/>
                  <a:gd name="GluePoint18Y" fmla="*/ 26 h 69"/>
                  <a:gd name="GluePoint19X" fmla="*/ 59 w 126"/>
                  <a:gd name="GluePoint19Y" fmla="*/ 18 h 69"/>
                  <a:gd name="GluePoint20X" fmla="*/ 54 w 126"/>
                  <a:gd name="GluePoint20Y" fmla="*/ 18 h 69"/>
                  <a:gd name="GluePoint21X" fmla="*/ 51 w 126"/>
                  <a:gd name="GluePoint21Y" fmla="*/ 21 h 69"/>
                  <a:gd name="GluePoint22X" fmla="*/ 48 w 126"/>
                  <a:gd name="GluePoint22Y" fmla="*/ 19 h 69"/>
                  <a:gd name="GluePoint23X" fmla="*/ 45 w 126"/>
                  <a:gd name="GluePoint23Y" fmla="*/ 13 h 69"/>
                  <a:gd name="GluePoint24X" fmla="*/ 30 w 126"/>
                  <a:gd name="GluePoint24Y" fmla="*/ 3 h 69"/>
                  <a:gd name="GluePoint25X" fmla="*/ 14 w 126"/>
                  <a:gd name="GluePoint25Y" fmla="*/ 0 h 69"/>
                  <a:gd name="GluePoint26X" fmla="*/ 13 w 126"/>
                  <a:gd name="GluePoint26Y" fmla="*/ 5 h 69"/>
                  <a:gd name="GluePoint27X" fmla="*/ 10 w 126"/>
                  <a:gd name="GluePoint27Y" fmla="*/ 2 h 69"/>
                  <a:gd name="GluePoint28X" fmla="*/ 7 w 126"/>
                  <a:gd name="GluePoint28Y" fmla="*/ 2 h 69"/>
                  <a:gd name="GluePoint29X" fmla="*/ 0 w 126"/>
                  <a:gd name="GluePoint29Y" fmla="*/ 10 h 69"/>
                  <a:gd name="GluePoint30X" fmla="*/ 2 w 126"/>
                  <a:gd name="GluePoint30Y" fmla="*/ 18 h 69"/>
                  <a:gd name="GluePoint31X" fmla="*/ 0 w 126"/>
                  <a:gd name="GluePoint31Y" fmla="*/ 24 h 69"/>
                  <a:gd name="GluePoint32X" fmla="*/ 0 w 126"/>
                  <a:gd name="GluePoint32Y" fmla="*/ 28 h 69"/>
                  <a:gd name="GluePoint33X" fmla="*/ 3 w 126"/>
                  <a:gd name="GluePoint33Y" fmla="*/ 28 h 69"/>
                  <a:gd name="GluePoint34X" fmla="*/ 7 w 126"/>
                  <a:gd name="GluePoint34Y" fmla="*/ 32 h 69"/>
                  <a:gd name="GluePoint35X" fmla="*/ 8 w 126"/>
                  <a:gd name="GluePoint35Y" fmla="*/ 31 h 69"/>
                  <a:gd name="GluePoint36X" fmla="*/ 13 w 126"/>
                  <a:gd name="GluePoint36Y" fmla="*/ 32 h 69"/>
                  <a:gd name="GluePoint37X" fmla="*/ 26 w 126"/>
                  <a:gd name="GluePoint37Y" fmla="*/ 42 h 69"/>
                  <a:gd name="GluePoint38X" fmla="*/ 40 w 126"/>
                  <a:gd name="GluePoint38Y" fmla="*/ 47 h 69"/>
                  <a:gd name="GluePoint39X" fmla="*/ 45 w 126"/>
                  <a:gd name="GluePoint39Y" fmla="*/ 52 h 69"/>
                  <a:gd name="GluePoint40X" fmla="*/ 67 w 126"/>
                  <a:gd name="GluePoint40Y" fmla="*/ 53 h 69"/>
                  <a:gd name="GluePoint41X" fmla="*/ 80 w 126"/>
                  <a:gd name="GluePoint41Y" fmla="*/ 61 h 69"/>
                  <a:gd name="GluePoint42X" fmla="*/ 113 w 126"/>
                  <a:gd name="GluePoint42Y" fmla="*/ 69 h 69"/>
                  <a:gd name="GluePoint43X" fmla="*/ 126 w 126"/>
                  <a:gd name="GluePoint43Y" fmla="*/ 68 h 69"/>
                  <a:gd name="GluePoint44X" fmla="*/ 126 w 126"/>
                  <a:gd name="GluePoint44Y" fmla="*/ 63 h 69"/>
                  <a:gd name="GluePoint45X" fmla="*/ 122 w 126"/>
                  <a:gd name="GluePoint45Y" fmla="*/ 58 h 69"/>
                  <a:gd name="GluePoint46X" fmla="*/ 122 w 126"/>
                  <a:gd name="GluePoint46Y" fmla="*/ 56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6" h="69">
                    <a:moveTo>
                      <a:pt x="122" y="56"/>
                    </a:moveTo>
                    <a:lnTo>
                      <a:pt x="121" y="48"/>
                    </a:lnTo>
                    <a:lnTo>
                      <a:pt x="122" y="42"/>
                    </a:lnTo>
                    <a:lnTo>
                      <a:pt x="118" y="42"/>
                    </a:lnTo>
                    <a:lnTo>
                      <a:pt x="118" y="45"/>
                    </a:lnTo>
                    <a:lnTo>
                      <a:pt x="111" y="44"/>
                    </a:lnTo>
                    <a:lnTo>
                      <a:pt x="100" y="40"/>
                    </a:lnTo>
                    <a:lnTo>
                      <a:pt x="99" y="42"/>
                    </a:lnTo>
                    <a:lnTo>
                      <a:pt x="92" y="40"/>
                    </a:lnTo>
                    <a:lnTo>
                      <a:pt x="91" y="42"/>
                    </a:lnTo>
                    <a:lnTo>
                      <a:pt x="84" y="37"/>
                    </a:lnTo>
                    <a:lnTo>
                      <a:pt x="81" y="37"/>
                    </a:lnTo>
                    <a:lnTo>
                      <a:pt x="76" y="34"/>
                    </a:lnTo>
                    <a:lnTo>
                      <a:pt x="76" y="29"/>
                    </a:lnTo>
                    <a:lnTo>
                      <a:pt x="70" y="29"/>
                    </a:lnTo>
                    <a:lnTo>
                      <a:pt x="64" y="28"/>
                    </a:lnTo>
                    <a:lnTo>
                      <a:pt x="62" y="26"/>
                    </a:lnTo>
                    <a:lnTo>
                      <a:pt x="61" y="26"/>
                    </a:lnTo>
                    <a:lnTo>
                      <a:pt x="59" y="18"/>
                    </a:lnTo>
                    <a:lnTo>
                      <a:pt x="54" y="18"/>
                    </a:lnTo>
                    <a:lnTo>
                      <a:pt x="51" y="21"/>
                    </a:lnTo>
                    <a:lnTo>
                      <a:pt x="48" y="19"/>
                    </a:lnTo>
                    <a:lnTo>
                      <a:pt x="45" y="13"/>
                    </a:lnTo>
                    <a:lnTo>
                      <a:pt x="30" y="3"/>
                    </a:lnTo>
                    <a:lnTo>
                      <a:pt x="14" y="0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0" y="10"/>
                    </a:lnTo>
                    <a:lnTo>
                      <a:pt x="2" y="18"/>
                    </a:lnTo>
                    <a:lnTo>
                      <a:pt x="0" y="24"/>
                    </a:lnTo>
                    <a:lnTo>
                      <a:pt x="0" y="28"/>
                    </a:lnTo>
                    <a:lnTo>
                      <a:pt x="3" y="28"/>
                    </a:lnTo>
                    <a:lnTo>
                      <a:pt x="7" y="32"/>
                    </a:lnTo>
                    <a:lnTo>
                      <a:pt x="8" y="31"/>
                    </a:lnTo>
                    <a:lnTo>
                      <a:pt x="13" y="32"/>
                    </a:lnTo>
                    <a:lnTo>
                      <a:pt x="26" y="42"/>
                    </a:lnTo>
                    <a:lnTo>
                      <a:pt x="40" y="47"/>
                    </a:lnTo>
                    <a:lnTo>
                      <a:pt x="45" y="52"/>
                    </a:lnTo>
                    <a:lnTo>
                      <a:pt x="67" y="53"/>
                    </a:lnTo>
                    <a:lnTo>
                      <a:pt x="80" y="61"/>
                    </a:lnTo>
                    <a:lnTo>
                      <a:pt x="113" y="69"/>
                    </a:lnTo>
                    <a:lnTo>
                      <a:pt x="126" y="68"/>
                    </a:lnTo>
                    <a:lnTo>
                      <a:pt x="126" y="63"/>
                    </a:lnTo>
                    <a:lnTo>
                      <a:pt x="122" y="58"/>
                    </a:lnTo>
                    <a:lnTo>
                      <a:pt x="122" y="5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07" name="Freeform 114"/>
              <p:cNvSpPr/>
              <p:nvPr/>
            </p:nvSpPr>
            <p:spPr>
              <a:xfrm>
                <a:off x="6161040" y="2255760"/>
                <a:ext cx="78840" cy="4248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42480"/>
                  <a:gd name="textAreaBottom" fmla="*/ 42840 h 42480"/>
                  <a:gd name="GluePoint1X" fmla="*/ 42 w 50"/>
                  <a:gd name="GluePoint1Y" fmla="*/ 8 h 27"/>
                  <a:gd name="GluePoint2X" fmla="*/ 36 w 50"/>
                  <a:gd name="GluePoint2Y" fmla="*/ 4 h 27"/>
                  <a:gd name="GluePoint3X" fmla="*/ 31 w 50"/>
                  <a:gd name="GluePoint3Y" fmla="*/ 4 h 27"/>
                  <a:gd name="GluePoint4X" fmla="*/ 23 w 50"/>
                  <a:gd name="GluePoint4Y" fmla="*/ 3 h 27"/>
                  <a:gd name="GluePoint5X" fmla="*/ 19 w 50"/>
                  <a:gd name="GluePoint5Y" fmla="*/ 0 h 27"/>
                  <a:gd name="GluePoint6X" fmla="*/ 14 w 50"/>
                  <a:gd name="GluePoint6Y" fmla="*/ 0 h 27"/>
                  <a:gd name="GluePoint7X" fmla="*/ 9 w 50"/>
                  <a:gd name="GluePoint7Y" fmla="*/ 4 h 27"/>
                  <a:gd name="GluePoint8X" fmla="*/ 3 w 50"/>
                  <a:gd name="GluePoint8Y" fmla="*/ 16 h 27"/>
                  <a:gd name="GluePoint9X" fmla="*/ 0 w 50"/>
                  <a:gd name="GluePoint9Y" fmla="*/ 19 h 27"/>
                  <a:gd name="GluePoint10X" fmla="*/ 3 w 50"/>
                  <a:gd name="GluePoint10Y" fmla="*/ 25 h 27"/>
                  <a:gd name="GluePoint11X" fmla="*/ 15 w 50"/>
                  <a:gd name="GluePoint11Y" fmla="*/ 27 h 27"/>
                  <a:gd name="GluePoint12X" fmla="*/ 49 w 50"/>
                  <a:gd name="GluePoint12Y" fmla="*/ 24 h 27"/>
                  <a:gd name="GluePoint13X" fmla="*/ 50 w 50"/>
                  <a:gd name="GluePoint13Y" fmla="*/ 22 h 27"/>
                  <a:gd name="GluePoint14X" fmla="*/ 50 w 50"/>
                  <a:gd name="GluePoint14Y" fmla="*/ 16 h 27"/>
                  <a:gd name="GluePoint15X" fmla="*/ 42 w 50"/>
                  <a:gd name="GluePoint15Y" fmla="*/ 12 h 27"/>
                  <a:gd name="GluePoint16X" fmla="*/ 42 w 50"/>
                  <a:gd name="GluePoint16Y" fmla="*/ 8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50" h="27">
                    <a:moveTo>
                      <a:pt x="42" y="8"/>
                    </a:moveTo>
                    <a:lnTo>
                      <a:pt x="36" y="4"/>
                    </a:lnTo>
                    <a:lnTo>
                      <a:pt x="31" y="4"/>
                    </a:lnTo>
                    <a:lnTo>
                      <a:pt x="23" y="3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9" y="4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3" y="25"/>
                    </a:lnTo>
                    <a:lnTo>
                      <a:pt x="15" y="27"/>
                    </a:lnTo>
                    <a:lnTo>
                      <a:pt x="49" y="24"/>
                    </a:lnTo>
                    <a:lnTo>
                      <a:pt x="50" y="22"/>
                    </a:lnTo>
                    <a:lnTo>
                      <a:pt x="50" y="16"/>
                    </a:lnTo>
                    <a:lnTo>
                      <a:pt x="42" y="12"/>
                    </a:lnTo>
                    <a:lnTo>
                      <a:pt x="42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08" name="Freeform 115"/>
              <p:cNvSpPr/>
              <p:nvPr/>
            </p:nvSpPr>
            <p:spPr>
              <a:xfrm>
                <a:off x="6149880" y="2303640"/>
                <a:ext cx="128160" cy="1584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8400"/>
                  <a:gd name="textAreaBottom" fmla="*/ 158760 h 158400"/>
                  <a:gd name="GluePoint1X" fmla="*/ 78 w 81"/>
                  <a:gd name="GluePoint1Y" fmla="*/ 100 h 100"/>
                  <a:gd name="GluePoint2X" fmla="*/ 76 w 81"/>
                  <a:gd name="GluePoint2Y" fmla="*/ 92 h 100"/>
                  <a:gd name="GluePoint3X" fmla="*/ 78 w 81"/>
                  <a:gd name="GluePoint3Y" fmla="*/ 90 h 100"/>
                  <a:gd name="GluePoint4X" fmla="*/ 81 w 81"/>
                  <a:gd name="GluePoint4Y" fmla="*/ 92 h 100"/>
                  <a:gd name="GluePoint5X" fmla="*/ 80 w 81"/>
                  <a:gd name="GluePoint5Y" fmla="*/ 82 h 100"/>
                  <a:gd name="GluePoint6X" fmla="*/ 75 w 81"/>
                  <a:gd name="GluePoint6Y" fmla="*/ 63 h 100"/>
                  <a:gd name="GluePoint7X" fmla="*/ 67 w 81"/>
                  <a:gd name="GluePoint7Y" fmla="*/ 48 h 100"/>
                  <a:gd name="GluePoint8X" fmla="*/ 65 w 81"/>
                  <a:gd name="GluePoint8Y" fmla="*/ 48 h 100"/>
                  <a:gd name="GluePoint9X" fmla="*/ 64 w 81"/>
                  <a:gd name="GluePoint9Y" fmla="*/ 53 h 100"/>
                  <a:gd name="GluePoint10X" fmla="*/ 62 w 81"/>
                  <a:gd name="GluePoint10Y" fmla="*/ 61 h 100"/>
                  <a:gd name="GluePoint11X" fmla="*/ 57 w 81"/>
                  <a:gd name="GluePoint11Y" fmla="*/ 56 h 100"/>
                  <a:gd name="GluePoint12X" fmla="*/ 54 w 81"/>
                  <a:gd name="GluePoint12Y" fmla="*/ 56 h 100"/>
                  <a:gd name="GluePoint13X" fmla="*/ 51 w 81"/>
                  <a:gd name="GluePoint13Y" fmla="*/ 47 h 100"/>
                  <a:gd name="GluePoint14X" fmla="*/ 51 w 81"/>
                  <a:gd name="GluePoint14Y" fmla="*/ 44 h 100"/>
                  <a:gd name="GluePoint15X" fmla="*/ 61 w 81"/>
                  <a:gd name="GluePoint15Y" fmla="*/ 37 h 100"/>
                  <a:gd name="GluePoint16X" fmla="*/ 65 w 81"/>
                  <a:gd name="GluePoint16Y" fmla="*/ 26 h 100"/>
                  <a:gd name="GluePoint17X" fmla="*/ 54 w 81"/>
                  <a:gd name="GluePoint17Y" fmla="*/ 23 h 100"/>
                  <a:gd name="GluePoint18X" fmla="*/ 32 w 81"/>
                  <a:gd name="GluePoint18Y" fmla="*/ 23 h 100"/>
                  <a:gd name="GluePoint19X" fmla="*/ 26 w 81"/>
                  <a:gd name="GluePoint19Y" fmla="*/ 18 h 100"/>
                  <a:gd name="GluePoint20X" fmla="*/ 21 w 81"/>
                  <a:gd name="GluePoint20Y" fmla="*/ 5 h 100"/>
                  <a:gd name="GluePoint21X" fmla="*/ 19 w 81"/>
                  <a:gd name="GluePoint21Y" fmla="*/ 10 h 100"/>
                  <a:gd name="GluePoint22X" fmla="*/ 18 w 81"/>
                  <a:gd name="GluePoint22Y" fmla="*/ 8 h 100"/>
                  <a:gd name="GluePoint23X" fmla="*/ 16 w 81"/>
                  <a:gd name="GluePoint23Y" fmla="*/ 10 h 100"/>
                  <a:gd name="GluePoint24X" fmla="*/ 11 w 81"/>
                  <a:gd name="GluePoint24Y" fmla="*/ 2 h 100"/>
                  <a:gd name="GluePoint25X" fmla="*/ 10 w 81"/>
                  <a:gd name="GluePoint25Y" fmla="*/ 2 h 100"/>
                  <a:gd name="GluePoint26X" fmla="*/ 10 w 81"/>
                  <a:gd name="GluePoint26Y" fmla="*/ 7 h 100"/>
                  <a:gd name="GluePoint27X" fmla="*/ 5 w 81"/>
                  <a:gd name="GluePoint27Y" fmla="*/ 0 h 100"/>
                  <a:gd name="GluePoint28X" fmla="*/ 0 w 81"/>
                  <a:gd name="GluePoint28Y" fmla="*/ 11 h 100"/>
                  <a:gd name="GluePoint29X" fmla="*/ 3 w 81"/>
                  <a:gd name="GluePoint29Y" fmla="*/ 16 h 100"/>
                  <a:gd name="GluePoint30X" fmla="*/ 10 w 81"/>
                  <a:gd name="GluePoint30Y" fmla="*/ 18 h 100"/>
                  <a:gd name="GluePoint31X" fmla="*/ 11 w 81"/>
                  <a:gd name="GluePoint31Y" fmla="*/ 23 h 100"/>
                  <a:gd name="GluePoint32X" fmla="*/ 5 w 81"/>
                  <a:gd name="GluePoint32Y" fmla="*/ 23 h 100"/>
                  <a:gd name="GluePoint33X" fmla="*/ 5 w 81"/>
                  <a:gd name="GluePoint33Y" fmla="*/ 24 h 100"/>
                  <a:gd name="GluePoint34X" fmla="*/ 2 w 81"/>
                  <a:gd name="GluePoint34Y" fmla="*/ 26 h 100"/>
                  <a:gd name="GluePoint35X" fmla="*/ 0 w 81"/>
                  <a:gd name="GluePoint35Y" fmla="*/ 31 h 100"/>
                  <a:gd name="GluePoint36X" fmla="*/ 11 w 81"/>
                  <a:gd name="GluePoint36Y" fmla="*/ 39 h 100"/>
                  <a:gd name="GluePoint37X" fmla="*/ 13 w 81"/>
                  <a:gd name="GluePoint37Y" fmla="*/ 50 h 100"/>
                  <a:gd name="GluePoint38X" fmla="*/ 16 w 81"/>
                  <a:gd name="GluePoint38Y" fmla="*/ 58 h 100"/>
                  <a:gd name="GluePoint39X" fmla="*/ 18 w 81"/>
                  <a:gd name="GluePoint39Y" fmla="*/ 66 h 100"/>
                  <a:gd name="GluePoint40X" fmla="*/ 19 w 81"/>
                  <a:gd name="GluePoint40Y" fmla="*/ 71 h 100"/>
                  <a:gd name="GluePoint41X" fmla="*/ 24 w 81"/>
                  <a:gd name="GluePoint41Y" fmla="*/ 87 h 100"/>
                  <a:gd name="GluePoint42X" fmla="*/ 35 w 81"/>
                  <a:gd name="GluePoint42Y" fmla="*/ 82 h 100"/>
                  <a:gd name="GluePoint43X" fmla="*/ 35 w 81"/>
                  <a:gd name="GluePoint43Y" fmla="*/ 85 h 100"/>
                  <a:gd name="GluePoint44X" fmla="*/ 40 w 81"/>
                  <a:gd name="GluePoint44Y" fmla="*/ 79 h 100"/>
                  <a:gd name="GluePoint45X" fmla="*/ 43 w 81"/>
                  <a:gd name="GluePoint45Y" fmla="*/ 84 h 100"/>
                  <a:gd name="GluePoint46X" fmla="*/ 48 w 81"/>
                  <a:gd name="GluePoint46Y" fmla="*/ 76 h 100"/>
                  <a:gd name="GluePoint47X" fmla="*/ 46 w 81"/>
                  <a:gd name="GluePoint47Y" fmla="*/ 69 h 100"/>
                  <a:gd name="GluePoint48X" fmla="*/ 49 w 81"/>
                  <a:gd name="GluePoint48Y" fmla="*/ 63 h 100"/>
                  <a:gd name="GluePoint49X" fmla="*/ 54 w 81"/>
                  <a:gd name="GluePoint49Y" fmla="*/ 68 h 100"/>
                  <a:gd name="GluePoint50X" fmla="*/ 61 w 81"/>
                  <a:gd name="GluePoint50Y" fmla="*/ 66 h 100"/>
                  <a:gd name="GluePoint51X" fmla="*/ 62 w 81"/>
                  <a:gd name="GluePoint51Y" fmla="*/ 68 h 100"/>
                  <a:gd name="GluePoint52X" fmla="*/ 69 w 81"/>
                  <a:gd name="GluePoint52Y" fmla="*/ 76 h 100"/>
                  <a:gd name="GluePoint53X" fmla="*/ 73 w 81"/>
                  <a:gd name="GluePoint53Y" fmla="*/ 95 h 100"/>
                  <a:gd name="GluePoint54X" fmla="*/ 78 w 81"/>
                  <a:gd name="GluePoint54Y" fmla="*/ 10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81" h="100">
                    <a:moveTo>
                      <a:pt x="78" y="100"/>
                    </a:moveTo>
                    <a:lnTo>
                      <a:pt x="76" y="92"/>
                    </a:lnTo>
                    <a:lnTo>
                      <a:pt x="78" y="90"/>
                    </a:lnTo>
                    <a:lnTo>
                      <a:pt x="81" y="92"/>
                    </a:lnTo>
                    <a:lnTo>
                      <a:pt x="80" y="82"/>
                    </a:lnTo>
                    <a:lnTo>
                      <a:pt x="75" y="63"/>
                    </a:lnTo>
                    <a:lnTo>
                      <a:pt x="67" y="48"/>
                    </a:lnTo>
                    <a:lnTo>
                      <a:pt x="65" y="48"/>
                    </a:lnTo>
                    <a:lnTo>
                      <a:pt x="64" y="53"/>
                    </a:lnTo>
                    <a:lnTo>
                      <a:pt x="62" y="61"/>
                    </a:lnTo>
                    <a:lnTo>
                      <a:pt x="57" y="56"/>
                    </a:lnTo>
                    <a:lnTo>
                      <a:pt x="54" y="56"/>
                    </a:lnTo>
                    <a:lnTo>
                      <a:pt x="51" y="47"/>
                    </a:lnTo>
                    <a:lnTo>
                      <a:pt x="51" y="44"/>
                    </a:lnTo>
                    <a:lnTo>
                      <a:pt x="61" y="37"/>
                    </a:lnTo>
                    <a:lnTo>
                      <a:pt x="65" y="26"/>
                    </a:lnTo>
                    <a:lnTo>
                      <a:pt x="54" y="23"/>
                    </a:lnTo>
                    <a:lnTo>
                      <a:pt x="32" y="23"/>
                    </a:lnTo>
                    <a:lnTo>
                      <a:pt x="26" y="18"/>
                    </a:lnTo>
                    <a:lnTo>
                      <a:pt x="21" y="5"/>
                    </a:lnTo>
                    <a:lnTo>
                      <a:pt x="19" y="10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7"/>
                    </a:lnTo>
                    <a:lnTo>
                      <a:pt x="5" y="0"/>
                    </a:lnTo>
                    <a:lnTo>
                      <a:pt x="0" y="11"/>
                    </a:lnTo>
                    <a:lnTo>
                      <a:pt x="3" y="16"/>
                    </a:lnTo>
                    <a:lnTo>
                      <a:pt x="10" y="18"/>
                    </a:lnTo>
                    <a:lnTo>
                      <a:pt x="11" y="23"/>
                    </a:lnTo>
                    <a:lnTo>
                      <a:pt x="5" y="23"/>
                    </a:lnTo>
                    <a:lnTo>
                      <a:pt x="5" y="24"/>
                    </a:lnTo>
                    <a:lnTo>
                      <a:pt x="2" y="26"/>
                    </a:lnTo>
                    <a:lnTo>
                      <a:pt x="0" y="31"/>
                    </a:lnTo>
                    <a:lnTo>
                      <a:pt x="11" y="39"/>
                    </a:lnTo>
                    <a:lnTo>
                      <a:pt x="13" y="50"/>
                    </a:lnTo>
                    <a:lnTo>
                      <a:pt x="16" y="58"/>
                    </a:lnTo>
                    <a:lnTo>
                      <a:pt x="18" y="66"/>
                    </a:lnTo>
                    <a:lnTo>
                      <a:pt x="19" y="71"/>
                    </a:lnTo>
                    <a:lnTo>
                      <a:pt x="24" y="87"/>
                    </a:lnTo>
                    <a:lnTo>
                      <a:pt x="35" y="82"/>
                    </a:lnTo>
                    <a:lnTo>
                      <a:pt x="35" y="85"/>
                    </a:lnTo>
                    <a:lnTo>
                      <a:pt x="40" y="79"/>
                    </a:lnTo>
                    <a:lnTo>
                      <a:pt x="43" y="84"/>
                    </a:lnTo>
                    <a:lnTo>
                      <a:pt x="48" y="76"/>
                    </a:lnTo>
                    <a:lnTo>
                      <a:pt x="46" y="69"/>
                    </a:lnTo>
                    <a:lnTo>
                      <a:pt x="49" y="63"/>
                    </a:lnTo>
                    <a:lnTo>
                      <a:pt x="54" y="68"/>
                    </a:lnTo>
                    <a:lnTo>
                      <a:pt x="61" y="66"/>
                    </a:lnTo>
                    <a:lnTo>
                      <a:pt x="62" y="68"/>
                    </a:lnTo>
                    <a:lnTo>
                      <a:pt x="69" y="76"/>
                    </a:lnTo>
                    <a:lnTo>
                      <a:pt x="73" y="95"/>
                    </a:lnTo>
                    <a:lnTo>
                      <a:pt x="78" y="10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09" name="Freeform 116"/>
              <p:cNvSpPr/>
              <p:nvPr/>
            </p:nvSpPr>
            <p:spPr>
              <a:xfrm>
                <a:off x="6864480" y="1846440"/>
                <a:ext cx="107640" cy="1458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45800"/>
                  <a:gd name="textAreaBottom" fmla="*/ 146160 h 145800"/>
                  <a:gd name="GluePoint1X" fmla="*/ 0 w 68"/>
                  <a:gd name="GluePoint1Y" fmla="*/ 53 h 92"/>
                  <a:gd name="GluePoint2X" fmla="*/ 6 w 68"/>
                  <a:gd name="GluePoint2Y" fmla="*/ 60 h 92"/>
                  <a:gd name="GluePoint3X" fmla="*/ 8 w 68"/>
                  <a:gd name="GluePoint3Y" fmla="*/ 58 h 92"/>
                  <a:gd name="GluePoint4X" fmla="*/ 19 w 68"/>
                  <a:gd name="GluePoint4Y" fmla="*/ 60 h 92"/>
                  <a:gd name="GluePoint5X" fmla="*/ 20 w 68"/>
                  <a:gd name="GluePoint5Y" fmla="*/ 73 h 92"/>
                  <a:gd name="GluePoint6X" fmla="*/ 22 w 68"/>
                  <a:gd name="GluePoint6Y" fmla="*/ 74 h 92"/>
                  <a:gd name="GluePoint7X" fmla="*/ 25 w 68"/>
                  <a:gd name="GluePoint7Y" fmla="*/ 74 h 92"/>
                  <a:gd name="GluePoint8X" fmla="*/ 20 w 68"/>
                  <a:gd name="GluePoint8Y" fmla="*/ 79 h 92"/>
                  <a:gd name="GluePoint9X" fmla="*/ 20 w 68"/>
                  <a:gd name="GluePoint9Y" fmla="*/ 85 h 92"/>
                  <a:gd name="GluePoint10X" fmla="*/ 27 w 68"/>
                  <a:gd name="GluePoint10Y" fmla="*/ 85 h 92"/>
                  <a:gd name="GluePoint11X" fmla="*/ 25 w 68"/>
                  <a:gd name="GluePoint11Y" fmla="*/ 89 h 92"/>
                  <a:gd name="GluePoint12X" fmla="*/ 31 w 68"/>
                  <a:gd name="GluePoint12Y" fmla="*/ 92 h 92"/>
                  <a:gd name="GluePoint13X" fmla="*/ 35 w 68"/>
                  <a:gd name="GluePoint13Y" fmla="*/ 90 h 92"/>
                  <a:gd name="GluePoint14X" fmla="*/ 33 w 68"/>
                  <a:gd name="GluePoint14Y" fmla="*/ 87 h 92"/>
                  <a:gd name="GluePoint15X" fmla="*/ 43 w 68"/>
                  <a:gd name="GluePoint15Y" fmla="*/ 92 h 92"/>
                  <a:gd name="GluePoint16X" fmla="*/ 46 w 68"/>
                  <a:gd name="GluePoint16Y" fmla="*/ 89 h 92"/>
                  <a:gd name="GluePoint17X" fmla="*/ 49 w 68"/>
                  <a:gd name="GluePoint17Y" fmla="*/ 92 h 92"/>
                  <a:gd name="GluePoint18X" fmla="*/ 54 w 68"/>
                  <a:gd name="GluePoint18Y" fmla="*/ 84 h 92"/>
                  <a:gd name="GluePoint19X" fmla="*/ 63 w 68"/>
                  <a:gd name="GluePoint19Y" fmla="*/ 82 h 92"/>
                  <a:gd name="GluePoint20X" fmla="*/ 68 w 68"/>
                  <a:gd name="GluePoint20Y" fmla="*/ 77 h 92"/>
                  <a:gd name="GluePoint21X" fmla="*/ 54 w 68"/>
                  <a:gd name="GluePoint21Y" fmla="*/ 68 h 92"/>
                  <a:gd name="GluePoint22X" fmla="*/ 49 w 68"/>
                  <a:gd name="GluePoint22Y" fmla="*/ 66 h 92"/>
                  <a:gd name="GluePoint23X" fmla="*/ 44 w 68"/>
                  <a:gd name="GluePoint23Y" fmla="*/ 55 h 92"/>
                  <a:gd name="GluePoint24X" fmla="*/ 49 w 68"/>
                  <a:gd name="GluePoint24Y" fmla="*/ 52 h 92"/>
                  <a:gd name="GluePoint25X" fmla="*/ 55 w 68"/>
                  <a:gd name="GluePoint25Y" fmla="*/ 50 h 92"/>
                  <a:gd name="GluePoint26X" fmla="*/ 60 w 68"/>
                  <a:gd name="GluePoint26Y" fmla="*/ 44 h 92"/>
                  <a:gd name="GluePoint27X" fmla="*/ 65 w 68"/>
                  <a:gd name="GluePoint27Y" fmla="*/ 36 h 92"/>
                  <a:gd name="GluePoint28X" fmla="*/ 58 w 68"/>
                  <a:gd name="GluePoint28Y" fmla="*/ 24 h 92"/>
                  <a:gd name="GluePoint29X" fmla="*/ 60 w 68"/>
                  <a:gd name="GluePoint29Y" fmla="*/ 18 h 92"/>
                  <a:gd name="GluePoint30X" fmla="*/ 62 w 68"/>
                  <a:gd name="GluePoint30Y" fmla="*/ 12 h 92"/>
                  <a:gd name="GluePoint31X" fmla="*/ 65 w 68"/>
                  <a:gd name="GluePoint31Y" fmla="*/ 12 h 92"/>
                  <a:gd name="GluePoint32X" fmla="*/ 65 w 68"/>
                  <a:gd name="GluePoint32Y" fmla="*/ 10 h 92"/>
                  <a:gd name="GluePoint33X" fmla="*/ 62 w 68"/>
                  <a:gd name="GluePoint33Y" fmla="*/ 7 h 92"/>
                  <a:gd name="GluePoint34X" fmla="*/ 58 w 68"/>
                  <a:gd name="GluePoint34Y" fmla="*/ 7 h 92"/>
                  <a:gd name="GluePoint35X" fmla="*/ 51 w 68"/>
                  <a:gd name="GluePoint35Y" fmla="*/ 0 h 92"/>
                  <a:gd name="GluePoint36X" fmla="*/ 49 w 68"/>
                  <a:gd name="GluePoint36Y" fmla="*/ 2 h 92"/>
                  <a:gd name="GluePoint37X" fmla="*/ 49 w 68"/>
                  <a:gd name="GluePoint37Y" fmla="*/ 12 h 92"/>
                  <a:gd name="GluePoint38X" fmla="*/ 44 w 68"/>
                  <a:gd name="GluePoint38Y" fmla="*/ 16 h 92"/>
                  <a:gd name="GluePoint39X" fmla="*/ 35 w 68"/>
                  <a:gd name="GluePoint39Y" fmla="*/ 18 h 92"/>
                  <a:gd name="GluePoint40X" fmla="*/ 35 w 68"/>
                  <a:gd name="GluePoint40Y" fmla="*/ 20 h 92"/>
                  <a:gd name="GluePoint41X" fmla="*/ 39 w 68"/>
                  <a:gd name="GluePoint41Y" fmla="*/ 28 h 92"/>
                  <a:gd name="GluePoint42X" fmla="*/ 30 w 68"/>
                  <a:gd name="GluePoint42Y" fmla="*/ 28 h 92"/>
                  <a:gd name="GluePoint43X" fmla="*/ 19 w 68"/>
                  <a:gd name="GluePoint43Y" fmla="*/ 24 h 92"/>
                  <a:gd name="GluePoint44X" fmla="*/ 12 w 68"/>
                  <a:gd name="GluePoint44Y" fmla="*/ 37 h 92"/>
                  <a:gd name="GluePoint45X" fmla="*/ 1 w 68"/>
                  <a:gd name="GluePoint45Y" fmla="*/ 44 h 92"/>
                  <a:gd name="GluePoint46X" fmla="*/ 0 w 68"/>
                  <a:gd name="GluePoint46Y" fmla="*/ 53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8" h="92">
                    <a:moveTo>
                      <a:pt x="0" y="53"/>
                    </a:moveTo>
                    <a:lnTo>
                      <a:pt x="6" y="60"/>
                    </a:lnTo>
                    <a:lnTo>
                      <a:pt x="8" y="58"/>
                    </a:lnTo>
                    <a:lnTo>
                      <a:pt x="19" y="60"/>
                    </a:lnTo>
                    <a:lnTo>
                      <a:pt x="20" y="73"/>
                    </a:lnTo>
                    <a:lnTo>
                      <a:pt x="22" y="74"/>
                    </a:lnTo>
                    <a:lnTo>
                      <a:pt x="25" y="74"/>
                    </a:lnTo>
                    <a:lnTo>
                      <a:pt x="20" y="79"/>
                    </a:lnTo>
                    <a:lnTo>
                      <a:pt x="20" y="85"/>
                    </a:lnTo>
                    <a:lnTo>
                      <a:pt x="27" y="85"/>
                    </a:lnTo>
                    <a:lnTo>
                      <a:pt x="25" y="89"/>
                    </a:lnTo>
                    <a:lnTo>
                      <a:pt x="31" y="92"/>
                    </a:lnTo>
                    <a:lnTo>
                      <a:pt x="35" y="90"/>
                    </a:lnTo>
                    <a:lnTo>
                      <a:pt x="33" y="87"/>
                    </a:lnTo>
                    <a:lnTo>
                      <a:pt x="43" y="92"/>
                    </a:lnTo>
                    <a:lnTo>
                      <a:pt x="46" y="89"/>
                    </a:lnTo>
                    <a:lnTo>
                      <a:pt x="49" y="92"/>
                    </a:lnTo>
                    <a:lnTo>
                      <a:pt x="54" y="84"/>
                    </a:lnTo>
                    <a:lnTo>
                      <a:pt x="63" y="82"/>
                    </a:lnTo>
                    <a:lnTo>
                      <a:pt x="68" y="77"/>
                    </a:lnTo>
                    <a:lnTo>
                      <a:pt x="54" y="68"/>
                    </a:lnTo>
                    <a:lnTo>
                      <a:pt x="49" y="66"/>
                    </a:lnTo>
                    <a:lnTo>
                      <a:pt x="44" y="55"/>
                    </a:lnTo>
                    <a:lnTo>
                      <a:pt x="49" y="52"/>
                    </a:lnTo>
                    <a:lnTo>
                      <a:pt x="55" y="50"/>
                    </a:lnTo>
                    <a:lnTo>
                      <a:pt x="60" y="44"/>
                    </a:lnTo>
                    <a:lnTo>
                      <a:pt x="65" y="36"/>
                    </a:lnTo>
                    <a:lnTo>
                      <a:pt x="58" y="24"/>
                    </a:lnTo>
                    <a:lnTo>
                      <a:pt x="60" y="18"/>
                    </a:lnTo>
                    <a:lnTo>
                      <a:pt x="62" y="12"/>
                    </a:lnTo>
                    <a:lnTo>
                      <a:pt x="65" y="12"/>
                    </a:lnTo>
                    <a:lnTo>
                      <a:pt x="65" y="10"/>
                    </a:lnTo>
                    <a:lnTo>
                      <a:pt x="62" y="7"/>
                    </a:lnTo>
                    <a:lnTo>
                      <a:pt x="58" y="7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9" y="12"/>
                    </a:lnTo>
                    <a:lnTo>
                      <a:pt x="44" y="16"/>
                    </a:lnTo>
                    <a:lnTo>
                      <a:pt x="35" y="18"/>
                    </a:lnTo>
                    <a:lnTo>
                      <a:pt x="35" y="20"/>
                    </a:lnTo>
                    <a:lnTo>
                      <a:pt x="39" y="28"/>
                    </a:lnTo>
                    <a:lnTo>
                      <a:pt x="30" y="28"/>
                    </a:lnTo>
                    <a:lnTo>
                      <a:pt x="19" y="24"/>
                    </a:lnTo>
                    <a:lnTo>
                      <a:pt x="12" y="37"/>
                    </a:lnTo>
                    <a:lnTo>
                      <a:pt x="1" y="4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10" name="Freeform 117"/>
              <p:cNvSpPr/>
              <p:nvPr/>
            </p:nvSpPr>
            <p:spPr>
              <a:xfrm>
                <a:off x="5651640" y="19288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1 h 3"/>
                  <a:gd name="GluePoint2X" fmla="*/ 0 w 3"/>
                  <a:gd name="GluePoint2Y" fmla="*/ 0 h 3"/>
                  <a:gd name="GluePoint3X" fmla="*/ 0 w 3"/>
                  <a:gd name="GluePoint3Y" fmla="*/ 3 h 3"/>
                  <a:gd name="GluePoint4X" fmla="*/ 3 w 3"/>
                  <a:gd name="GluePoint4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1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11" name="Freeform 118"/>
              <p:cNvSpPr/>
              <p:nvPr/>
            </p:nvSpPr>
            <p:spPr>
              <a:xfrm>
                <a:off x="5657760" y="1920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5 w 5"/>
                  <a:gd name="GluePoint1Y" fmla="*/ 5 h 5"/>
                  <a:gd name="GluePoint2X" fmla="*/ 2 w 5"/>
                  <a:gd name="GluePoint2Y" fmla="*/ 0 h 5"/>
                  <a:gd name="GluePoint3X" fmla="*/ 0 w 5"/>
                  <a:gd name="GluePoint3Y" fmla="*/ 1 h 5"/>
                  <a:gd name="GluePoint4X" fmla="*/ 2 w 5"/>
                  <a:gd name="GluePoint4Y" fmla="*/ 5 h 5"/>
                  <a:gd name="GluePoint5X" fmla="*/ 5 w 5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5" y="5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12" name="Freeform 119"/>
              <p:cNvSpPr/>
              <p:nvPr/>
            </p:nvSpPr>
            <p:spPr>
              <a:xfrm>
                <a:off x="5673600" y="19256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5 w 5"/>
                  <a:gd name="GluePoint1Y" fmla="*/ 2 h 2"/>
                  <a:gd name="GluePoint2X" fmla="*/ 0 w 5"/>
                  <a:gd name="GluePoint2Y" fmla="*/ 0 h 2"/>
                  <a:gd name="GluePoint3X" fmla="*/ 2 w 5"/>
                  <a:gd name="GluePoint3Y" fmla="*/ 2 h 2"/>
                  <a:gd name="GluePoint4X" fmla="*/ 5 w 5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5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13" name="Freeform 120"/>
              <p:cNvSpPr/>
              <p:nvPr/>
            </p:nvSpPr>
            <p:spPr>
              <a:xfrm>
                <a:off x="5622840" y="1836720"/>
                <a:ext cx="226800" cy="10908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109080"/>
                  <a:gd name="textAreaBottom" fmla="*/ 109440 h 109080"/>
                  <a:gd name="GluePoint1X" fmla="*/ 10 w 143"/>
                  <a:gd name="GluePoint1Y" fmla="*/ 14 h 69"/>
                  <a:gd name="GluePoint2X" fmla="*/ 10 w 143"/>
                  <a:gd name="GluePoint2Y" fmla="*/ 8 h 69"/>
                  <a:gd name="GluePoint3X" fmla="*/ 16 w 143"/>
                  <a:gd name="GluePoint3Y" fmla="*/ 6 h 69"/>
                  <a:gd name="GluePoint4X" fmla="*/ 27 w 143"/>
                  <a:gd name="GluePoint4Y" fmla="*/ 8 h 69"/>
                  <a:gd name="GluePoint5X" fmla="*/ 43 w 143"/>
                  <a:gd name="GluePoint5Y" fmla="*/ 13 h 69"/>
                  <a:gd name="GluePoint6X" fmla="*/ 43 w 143"/>
                  <a:gd name="GluePoint6Y" fmla="*/ 5 h 69"/>
                  <a:gd name="GluePoint7X" fmla="*/ 51 w 143"/>
                  <a:gd name="GluePoint7Y" fmla="*/ 0 h 69"/>
                  <a:gd name="GluePoint8X" fmla="*/ 59 w 143"/>
                  <a:gd name="GluePoint8Y" fmla="*/ 3 h 69"/>
                  <a:gd name="GluePoint9X" fmla="*/ 69 w 143"/>
                  <a:gd name="GluePoint9Y" fmla="*/ 5 h 69"/>
                  <a:gd name="GluePoint10X" fmla="*/ 92 w 143"/>
                  <a:gd name="GluePoint10Y" fmla="*/ 3 h 69"/>
                  <a:gd name="GluePoint11X" fmla="*/ 124 w 143"/>
                  <a:gd name="GluePoint11Y" fmla="*/ 8 h 69"/>
                  <a:gd name="GluePoint12X" fmla="*/ 129 w 143"/>
                  <a:gd name="GluePoint12Y" fmla="*/ 13 h 69"/>
                  <a:gd name="GluePoint13X" fmla="*/ 142 w 143"/>
                  <a:gd name="GluePoint13Y" fmla="*/ 16 h 69"/>
                  <a:gd name="GluePoint14X" fmla="*/ 143 w 143"/>
                  <a:gd name="GluePoint14Y" fmla="*/ 22 h 69"/>
                  <a:gd name="GluePoint15X" fmla="*/ 124 w 143"/>
                  <a:gd name="GluePoint15Y" fmla="*/ 32 h 69"/>
                  <a:gd name="GluePoint16X" fmla="*/ 121 w 143"/>
                  <a:gd name="GluePoint16Y" fmla="*/ 38 h 69"/>
                  <a:gd name="GluePoint17X" fmla="*/ 103 w 143"/>
                  <a:gd name="GluePoint17Y" fmla="*/ 42 h 69"/>
                  <a:gd name="GluePoint18X" fmla="*/ 102 w 143"/>
                  <a:gd name="GluePoint18Y" fmla="*/ 48 h 69"/>
                  <a:gd name="GluePoint19X" fmla="*/ 99 w 143"/>
                  <a:gd name="GluePoint19Y" fmla="*/ 51 h 69"/>
                  <a:gd name="GluePoint20X" fmla="*/ 89 w 143"/>
                  <a:gd name="GluePoint20Y" fmla="*/ 51 h 69"/>
                  <a:gd name="GluePoint21X" fmla="*/ 86 w 143"/>
                  <a:gd name="GluePoint21Y" fmla="*/ 48 h 69"/>
                  <a:gd name="GluePoint22X" fmla="*/ 83 w 143"/>
                  <a:gd name="GluePoint22Y" fmla="*/ 48 h 69"/>
                  <a:gd name="GluePoint23X" fmla="*/ 78 w 143"/>
                  <a:gd name="GluePoint23Y" fmla="*/ 48 h 69"/>
                  <a:gd name="GluePoint24X" fmla="*/ 76 w 143"/>
                  <a:gd name="GluePoint24Y" fmla="*/ 51 h 69"/>
                  <a:gd name="GluePoint25X" fmla="*/ 67 w 143"/>
                  <a:gd name="GluePoint25Y" fmla="*/ 56 h 69"/>
                  <a:gd name="GluePoint26X" fmla="*/ 65 w 143"/>
                  <a:gd name="GluePoint26Y" fmla="*/ 61 h 69"/>
                  <a:gd name="GluePoint27X" fmla="*/ 67 w 143"/>
                  <a:gd name="GluePoint27Y" fmla="*/ 64 h 69"/>
                  <a:gd name="GluePoint28X" fmla="*/ 61 w 143"/>
                  <a:gd name="GluePoint28Y" fmla="*/ 63 h 69"/>
                  <a:gd name="GluePoint29X" fmla="*/ 62 w 143"/>
                  <a:gd name="GluePoint29Y" fmla="*/ 66 h 69"/>
                  <a:gd name="GluePoint30X" fmla="*/ 53 w 143"/>
                  <a:gd name="GluePoint30Y" fmla="*/ 66 h 69"/>
                  <a:gd name="GluePoint31X" fmla="*/ 45 w 143"/>
                  <a:gd name="GluePoint31Y" fmla="*/ 69 h 69"/>
                  <a:gd name="GluePoint32X" fmla="*/ 38 w 143"/>
                  <a:gd name="GluePoint32Y" fmla="*/ 69 h 69"/>
                  <a:gd name="GluePoint33X" fmla="*/ 37 w 143"/>
                  <a:gd name="GluePoint33Y" fmla="*/ 64 h 69"/>
                  <a:gd name="GluePoint34X" fmla="*/ 32 w 143"/>
                  <a:gd name="GluePoint34Y" fmla="*/ 63 h 69"/>
                  <a:gd name="GluePoint35X" fmla="*/ 26 w 143"/>
                  <a:gd name="GluePoint35Y" fmla="*/ 66 h 69"/>
                  <a:gd name="GluePoint36X" fmla="*/ 19 w 143"/>
                  <a:gd name="GluePoint36Y" fmla="*/ 63 h 69"/>
                  <a:gd name="GluePoint37X" fmla="*/ 3 w 143"/>
                  <a:gd name="GluePoint37Y" fmla="*/ 64 h 69"/>
                  <a:gd name="GluePoint38X" fmla="*/ 2 w 143"/>
                  <a:gd name="GluePoint38Y" fmla="*/ 63 h 69"/>
                  <a:gd name="GluePoint39X" fmla="*/ 0 w 143"/>
                  <a:gd name="GluePoint39Y" fmla="*/ 56 h 69"/>
                  <a:gd name="GluePoint40X" fmla="*/ 5 w 143"/>
                  <a:gd name="GluePoint40Y" fmla="*/ 53 h 69"/>
                  <a:gd name="GluePoint41X" fmla="*/ 11 w 143"/>
                  <a:gd name="GluePoint41Y" fmla="*/ 53 h 69"/>
                  <a:gd name="GluePoint42X" fmla="*/ 18 w 143"/>
                  <a:gd name="GluePoint42Y" fmla="*/ 56 h 69"/>
                  <a:gd name="GluePoint43X" fmla="*/ 21 w 143"/>
                  <a:gd name="GluePoint43Y" fmla="*/ 51 h 69"/>
                  <a:gd name="GluePoint44X" fmla="*/ 35 w 143"/>
                  <a:gd name="GluePoint44Y" fmla="*/ 51 h 69"/>
                  <a:gd name="GluePoint45X" fmla="*/ 38 w 143"/>
                  <a:gd name="GluePoint45Y" fmla="*/ 48 h 69"/>
                  <a:gd name="GluePoint46X" fmla="*/ 43 w 143"/>
                  <a:gd name="GluePoint46Y" fmla="*/ 46 h 69"/>
                  <a:gd name="GluePoint47X" fmla="*/ 49 w 143"/>
                  <a:gd name="GluePoint47Y" fmla="*/ 42 h 69"/>
                  <a:gd name="GluePoint48X" fmla="*/ 35 w 143"/>
                  <a:gd name="GluePoint48Y" fmla="*/ 37 h 69"/>
                  <a:gd name="GluePoint49X" fmla="*/ 29 w 143"/>
                  <a:gd name="GluePoint49Y" fmla="*/ 34 h 69"/>
                  <a:gd name="GluePoint50X" fmla="*/ 29 w 143"/>
                  <a:gd name="GluePoint50Y" fmla="*/ 32 h 69"/>
                  <a:gd name="GluePoint51X" fmla="*/ 26 w 143"/>
                  <a:gd name="GluePoint51Y" fmla="*/ 29 h 69"/>
                  <a:gd name="GluePoint52X" fmla="*/ 22 w 143"/>
                  <a:gd name="GluePoint52Y" fmla="*/ 37 h 69"/>
                  <a:gd name="GluePoint53X" fmla="*/ 15 w 143"/>
                  <a:gd name="GluePoint53Y" fmla="*/ 34 h 69"/>
                  <a:gd name="GluePoint54X" fmla="*/ 11 w 143"/>
                  <a:gd name="GluePoint54Y" fmla="*/ 30 h 69"/>
                  <a:gd name="GluePoint55X" fmla="*/ 5 w 143"/>
                  <a:gd name="GluePoint55Y" fmla="*/ 29 h 69"/>
                  <a:gd name="GluePoint56X" fmla="*/ 5 w 143"/>
                  <a:gd name="GluePoint56Y" fmla="*/ 27 h 69"/>
                  <a:gd name="GluePoint57X" fmla="*/ 16 w 143"/>
                  <a:gd name="GluePoint57Y" fmla="*/ 18 h 69"/>
                  <a:gd name="GluePoint58X" fmla="*/ 15 w 143"/>
                  <a:gd name="GluePoint58Y" fmla="*/ 16 h 69"/>
                  <a:gd name="GluePoint59X" fmla="*/ 10 w 143"/>
                  <a:gd name="GluePoint59Y" fmla="*/ 14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43" h="69">
                    <a:moveTo>
                      <a:pt x="10" y="14"/>
                    </a:moveTo>
                    <a:lnTo>
                      <a:pt x="10" y="8"/>
                    </a:lnTo>
                    <a:lnTo>
                      <a:pt x="16" y="6"/>
                    </a:lnTo>
                    <a:lnTo>
                      <a:pt x="27" y="8"/>
                    </a:lnTo>
                    <a:lnTo>
                      <a:pt x="43" y="13"/>
                    </a:lnTo>
                    <a:lnTo>
                      <a:pt x="43" y="5"/>
                    </a:lnTo>
                    <a:lnTo>
                      <a:pt x="51" y="0"/>
                    </a:lnTo>
                    <a:lnTo>
                      <a:pt x="59" y="3"/>
                    </a:lnTo>
                    <a:lnTo>
                      <a:pt x="69" y="5"/>
                    </a:lnTo>
                    <a:lnTo>
                      <a:pt x="92" y="3"/>
                    </a:lnTo>
                    <a:lnTo>
                      <a:pt x="124" y="8"/>
                    </a:lnTo>
                    <a:lnTo>
                      <a:pt x="129" y="13"/>
                    </a:lnTo>
                    <a:lnTo>
                      <a:pt x="142" y="16"/>
                    </a:lnTo>
                    <a:lnTo>
                      <a:pt x="143" y="22"/>
                    </a:lnTo>
                    <a:lnTo>
                      <a:pt x="124" y="32"/>
                    </a:lnTo>
                    <a:lnTo>
                      <a:pt x="121" y="38"/>
                    </a:lnTo>
                    <a:lnTo>
                      <a:pt x="103" y="42"/>
                    </a:lnTo>
                    <a:lnTo>
                      <a:pt x="102" y="48"/>
                    </a:lnTo>
                    <a:lnTo>
                      <a:pt x="99" y="51"/>
                    </a:lnTo>
                    <a:lnTo>
                      <a:pt x="89" y="51"/>
                    </a:lnTo>
                    <a:lnTo>
                      <a:pt x="86" y="48"/>
                    </a:lnTo>
                    <a:lnTo>
                      <a:pt x="83" y="48"/>
                    </a:lnTo>
                    <a:lnTo>
                      <a:pt x="78" y="48"/>
                    </a:lnTo>
                    <a:lnTo>
                      <a:pt x="76" y="51"/>
                    </a:lnTo>
                    <a:lnTo>
                      <a:pt x="67" y="56"/>
                    </a:lnTo>
                    <a:lnTo>
                      <a:pt x="65" y="61"/>
                    </a:lnTo>
                    <a:lnTo>
                      <a:pt x="67" y="64"/>
                    </a:lnTo>
                    <a:lnTo>
                      <a:pt x="61" y="63"/>
                    </a:lnTo>
                    <a:lnTo>
                      <a:pt x="62" y="66"/>
                    </a:lnTo>
                    <a:lnTo>
                      <a:pt x="53" y="66"/>
                    </a:lnTo>
                    <a:lnTo>
                      <a:pt x="45" y="69"/>
                    </a:lnTo>
                    <a:lnTo>
                      <a:pt x="38" y="69"/>
                    </a:lnTo>
                    <a:lnTo>
                      <a:pt x="37" y="64"/>
                    </a:lnTo>
                    <a:lnTo>
                      <a:pt x="32" y="63"/>
                    </a:lnTo>
                    <a:lnTo>
                      <a:pt x="26" y="66"/>
                    </a:lnTo>
                    <a:lnTo>
                      <a:pt x="19" y="63"/>
                    </a:lnTo>
                    <a:lnTo>
                      <a:pt x="3" y="64"/>
                    </a:lnTo>
                    <a:lnTo>
                      <a:pt x="2" y="63"/>
                    </a:lnTo>
                    <a:lnTo>
                      <a:pt x="0" y="56"/>
                    </a:lnTo>
                    <a:lnTo>
                      <a:pt x="5" y="53"/>
                    </a:lnTo>
                    <a:lnTo>
                      <a:pt x="11" y="53"/>
                    </a:lnTo>
                    <a:lnTo>
                      <a:pt x="18" y="56"/>
                    </a:lnTo>
                    <a:lnTo>
                      <a:pt x="21" y="51"/>
                    </a:lnTo>
                    <a:lnTo>
                      <a:pt x="35" y="51"/>
                    </a:lnTo>
                    <a:lnTo>
                      <a:pt x="38" y="48"/>
                    </a:lnTo>
                    <a:lnTo>
                      <a:pt x="43" y="46"/>
                    </a:lnTo>
                    <a:lnTo>
                      <a:pt x="49" y="42"/>
                    </a:lnTo>
                    <a:lnTo>
                      <a:pt x="35" y="37"/>
                    </a:lnTo>
                    <a:lnTo>
                      <a:pt x="29" y="34"/>
                    </a:lnTo>
                    <a:lnTo>
                      <a:pt x="29" y="32"/>
                    </a:lnTo>
                    <a:lnTo>
                      <a:pt x="26" y="29"/>
                    </a:lnTo>
                    <a:lnTo>
                      <a:pt x="22" y="37"/>
                    </a:lnTo>
                    <a:lnTo>
                      <a:pt x="15" y="34"/>
                    </a:lnTo>
                    <a:lnTo>
                      <a:pt x="11" y="30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16" y="18"/>
                    </a:lnTo>
                    <a:lnTo>
                      <a:pt x="15" y="16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14" name="Freeform 121"/>
              <p:cNvSpPr/>
              <p:nvPr/>
            </p:nvSpPr>
            <p:spPr>
              <a:xfrm>
                <a:off x="5462640" y="1968480"/>
                <a:ext cx="306000" cy="255240"/>
              </a:xfrm>
              <a:custGeom>
                <a:avLst/>
                <a:gdLst>
                  <a:gd name="textAreaLeft" fmla="*/ 0 w 306000"/>
                  <a:gd name="textAreaRight" fmla="*/ 306360 w 306000"/>
                  <a:gd name="textAreaTop" fmla="*/ 0 h 255240"/>
                  <a:gd name="textAreaBottom" fmla="*/ 255600 h 255240"/>
                  <a:gd name="GluePoint1X" fmla="*/ 6 w 193"/>
                  <a:gd name="GluePoint1Y" fmla="*/ 63 h 161"/>
                  <a:gd name="GluePoint2X" fmla="*/ 4 w 193"/>
                  <a:gd name="GluePoint2Y" fmla="*/ 73 h 161"/>
                  <a:gd name="GluePoint3X" fmla="*/ 0 w 193"/>
                  <a:gd name="GluePoint3Y" fmla="*/ 78 h 161"/>
                  <a:gd name="GluePoint4X" fmla="*/ 6 w 193"/>
                  <a:gd name="GluePoint4Y" fmla="*/ 84 h 161"/>
                  <a:gd name="GluePoint5X" fmla="*/ 4 w 193"/>
                  <a:gd name="GluePoint5Y" fmla="*/ 97 h 161"/>
                  <a:gd name="GluePoint6X" fmla="*/ 11 w 193"/>
                  <a:gd name="GluePoint6Y" fmla="*/ 118 h 161"/>
                  <a:gd name="GluePoint7X" fmla="*/ 22 w 193"/>
                  <a:gd name="GluePoint7Y" fmla="*/ 123 h 161"/>
                  <a:gd name="GluePoint8X" fmla="*/ 27 w 193"/>
                  <a:gd name="GluePoint8Y" fmla="*/ 139 h 161"/>
                  <a:gd name="GluePoint9X" fmla="*/ 20 w 193"/>
                  <a:gd name="GluePoint9Y" fmla="*/ 153 h 161"/>
                  <a:gd name="GluePoint10X" fmla="*/ 58 w 193"/>
                  <a:gd name="GluePoint10Y" fmla="*/ 158 h 161"/>
                  <a:gd name="GluePoint11X" fmla="*/ 71 w 193"/>
                  <a:gd name="GluePoint11Y" fmla="*/ 156 h 161"/>
                  <a:gd name="GluePoint12X" fmla="*/ 98 w 193"/>
                  <a:gd name="GluePoint12Y" fmla="*/ 153 h 161"/>
                  <a:gd name="GluePoint13X" fmla="*/ 98 w 193"/>
                  <a:gd name="GluePoint13Y" fmla="*/ 147 h 161"/>
                  <a:gd name="GluePoint14X" fmla="*/ 101 w 193"/>
                  <a:gd name="GluePoint14Y" fmla="*/ 127 h 161"/>
                  <a:gd name="GluePoint15X" fmla="*/ 116 w 193"/>
                  <a:gd name="GluePoint15Y" fmla="*/ 126 h 161"/>
                  <a:gd name="GluePoint16X" fmla="*/ 120 w 193"/>
                  <a:gd name="GluePoint16Y" fmla="*/ 119 h 161"/>
                  <a:gd name="GluePoint17X" fmla="*/ 125 w 193"/>
                  <a:gd name="GluePoint17Y" fmla="*/ 119 h 161"/>
                  <a:gd name="GluePoint18X" fmla="*/ 131 w 193"/>
                  <a:gd name="GluePoint18Y" fmla="*/ 123 h 161"/>
                  <a:gd name="GluePoint19X" fmla="*/ 133 w 193"/>
                  <a:gd name="GluePoint19Y" fmla="*/ 108 h 161"/>
                  <a:gd name="GluePoint20X" fmla="*/ 136 w 193"/>
                  <a:gd name="GluePoint20Y" fmla="*/ 95 h 161"/>
                  <a:gd name="GluePoint21X" fmla="*/ 146 w 193"/>
                  <a:gd name="GluePoint21Y" fmla="*/ 90 h 161"/>
                  <a:gd name="GluePoint22X" fmla="*/ 138 w 193"/>
                  <a:gd name="GluePoint22Y" fmla="*/ 81 h 161"/>
                  <a:gd name="GluePoint23X" fmla="*/ 149 w 193"/>
                  <a:gd name="GluePoint23Y" fmla="*/ 81 h 161"/>
                  <a:gd name="GluePoint24X" fmla="*/ 154 w 193"/>
                  <a:gd name="GluePoint24Y" fmla="*/ 73 h 161"/>
                  <a:gd name="GluePoint25X" fmla="*/ 157 w 193"/>
                  <a:gd name="GluePoint25Y" fmla="*/ 60 h 161"/>
                  <a:gd name="GluePoint26X" fmla="*/ 154 w 193"/>
                  <a:gd name="GluePoint26Y" fmla="*/ 47 h 161"/>
                  <a:gd name="GluePoint27X" fmla="*/ 149 w 193"/>
                  <a:gd name="GluePoint27Y" fmla="*/ 41 h 161"/>
                  <a:gd name="GluePoint28X" fmla="*/ 155 w 193"/>
                  <a:gd name="GluePoint28Y" fmla="*/ 36 h 161"/>
                  <a:gd name="GluePoint29X" fmla="*/ 165 w 193"/>
                  <a:gd name="GluePoint29Y" fmla="*/ 29 h 161"/>
                  <a:gd name="GluePoint30X" fmla="*/ 187 w 193"/>
                  <a:gd name="GluePoint30Y" fmla="*/ 29 h 161"/>
                  <a:gd name="GluePoint31X" fmla="*/ 189 w 193"/>
                  <a:gd name="GluePoint31Y" fmla="*/ 25 h 161"/>
                  <a:gd name="GluePoint32X" fmla="*/ 193 w 193"/>
                  <a:gd name="GluePoint32Y" fmla="*/ 20 h 161"/>
                  <a:gd name="GluePoint33X" fmla="*/ 179 w 193"/>
                  <a:gd name="GluePoint33Y" fmla="*/ 23 h 161"/>
                  <a:gd name="GluePoint34X" fmla="*/ 173 w 193"/>
                  <a:gd name="GluePoint34Y" fmla="*/ 18 h 161"/>
                  <a:gd name="GluePoint35X" fmla="*/ 152 w 193"/>
                  <a:gd name="GluePoint35Y" fmla="*/ 33 h 161"/>
                  <a:gd name="GluePoint36X" fmla="*/ 144 w 193"/>
                  <a:gd name="GluePoint36Y" fmla="*/ 10 h 161"/>
                  <a:gd name="GluePoint37X" fmla="*/ 139 w 193"/>
                  <a:gd name="GluePoint37Y" fmla="*/ 4 h 161"/>
                  <a:gd name="GluePoint38X" fmla="*/ 130 w 193"/>
                  <a:gd name="GluePoint38Y" fmla="*/ 2 h 161"/>
                  <a:gd name="GluePoint39X" fmla="*/ 127 w 193"/>
                  <a:gd name="GluePoint39Y" fmla="*/ 13 h 161"/>
                  <a:gd name="GluePoint40X" fmla="*/ 117 w 193"/>
                  <a:gd name="GluePoint40Y" fmla="*/ 15 h 161"/>
                  <a:gd name="GluePoint41X" fmla="*/ 117 w 193"/>
                  <a:gd name="GluePoint41Y" fmla="*/ 23 h 161"/>
                  <a:gd name="GluePoint42X" fmla="*/ 109 w 193"/>
                  <a:gd name="GluePoint42Y" fmla="*/ 21 h 161"/>
                  <a:gd name="GluePoint43X" fmla="*/ 92 w 193"/>
                  <a:gd name="GluePoint43Y" fmla="*/ 21 h 161"/>
                  <a:gd name="GluePoint44X" fmla="*/ 71 w 193"/>
                  <a:gd name="GluePoint44Y" fmla="*/ 20 h 161"/>
                  <a:gd name="GluePoint45X" fmla="*/ 60 w 193"/>
                  <a:gd name="GluePoint45Y" fmla="*/ 18 h 161"/>
                  <a:gd name="GluePoint46X" fmla="*/ 52 w 193"/>
                  <a:gd name="GluePoint46Y" fmla="*/ 21 h 161"/>
                  <a:gd name="GluePoint47X" fmla="*/ 50 w 193"/>
                  <a:gd name="GluePoint47Y" fmla="*/ 37 h 161"/>
                  <a:gd name="GluePoint48X" fmla="*/ 33 w 193"/>
                  <a:gd name="GluePoint48Y" fmla="*/ 47 h 161"/>
                  <a:gd name="GluePoint49X" fmla="*/ 33 w 193"/>
                  <a:gd name="GluePoint49Y" fmla="*/ 54 h 161"/>
                  <a:gd name="GluePoint50X" fmla="*/ 22 w 193"/>
                  <a:gd name="GluePoint50Y" fmla="*/ 58 h 161"/>
                  <a:gd name="GluePoint51X" fmla="*/ 11 w 193"/>
                  <a:gd name="GluePoint51Y" fmla="*/ 54 h 1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93" h="161">
                    <a:moveTo>
                      <a:pt x="6" y="50"/>
                    </a:moveTo>
                    <a:lnTo>
                      <a:pt x="6" y="63"/>
                    </a:lnTo>
                    <a:lnTo>
                      <a:pt x="4" y="70"/>
                    </a:lnTo>
                    <a:lnTo>
                      <a:pt x="4" y="73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1" y="84"/>
                    </a:lnTo>
                    <a:lnTo>
                      <a:pt x="6" y="84"/>
                    </a:lnTo>
                    <a:lnTo>
                      <a:pt x="6" y="87"/>
                    </a:lnTo>
                    <a:lnTo>
                      <a:pt x="4" y="97"/>
                    </a:lnTo>
                    <a:lnTo>
                      <a:pt x="9" y="105"/>
                    </a:lnTo>
                    <a:lnTo>
                      <a:pt x="11" y="118"/>
                    </a:lnTo>
                    <a:lnTo>
                      <a:pt x="14" y="121"/>
                    </a:lnTo>
                    <a:lnTo>
                      <a:pt x="22" y="123"/>
                    </a:lnTo>
                    <a:lnTo>
                      <a:pt x="27" y="129"/>
                    </a:lnTo>
                    <a:lnTo>
                      <a:pt x="27" y="139"/>
                    </a:lnTo>
                    <a:lnTo>
                      <a:pt x="22" y="145"/>
                    </a:lnTo>
                    <a:lnTo>
                      <a:pt x="20" y="153"/>
                    </a:lnTo>
                    <a:lnTo>
                      <a:pt x="44" y="161"/>
                    </a:lnTo>
                    <a:lnTo>
                      <a:pt x="58" y="158"/>
                    </a:lnTo>
                    <a:lnTo>
                      <a:pt x="68" y="160"/>
                    </a:lnTo>
                    <a:lnTo>
                      <a:pt x="71" y="156"/>
                    </a:lnTo>
                    <a:lnTo>
                      <a:pt x="82" y="158"/>
                    </a:lnTo>
                    <a:lnTo>
                      <a:pt x="98" y="153"/>
                    </a:lnTo>
                    <a:lnTo>
                      <a:pt x="100" y="152"/>
                    </a:lnTo>
                    <a:lnTo>
                      <a:pt x="98" y="147"/>
                    </a:lnTo>
                    <a:lnTo>
                      <a:pt x="98" y="134"/>
                    </a:lnTo>
                    <a:lnTo>
                      <a:pt x="101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4" y="124"/>
                    </a:lnTo>
                    <a:lnTo>
                      <a:pt x="120" y="119"/>
                    </a:lnTo>
                    <a:lnTo>
                      <a:pt x="127" y="119"/>
                    </a:lnTo>
                    <a:lnTo>
                      <a:pt x="125" y="119"/>
                    </a:lnTo>
                    <a:lnTo>
                      <a:pt x="127" y="118"/>
                    </a:lnTo>
                    <a:lnTo>
                      <a:pt x="131" y="123"/>
                    </a:lnTo>
                    <a:lnTo>
                      <a:pt x="136" y="116"/>
                    </a:lnTo>
                    <a:lnTo>
                      <a:pt x="133" y="108"/>
                    </a:lnTo>
                    <a:lnTo>
                      <a:pt x="136" y="103"/>
                    </a:lnTo>
                    <a:lnTo>
                      <a:pt x="136" y="95"/>
                    </a:lnTo>
                    <a:lnTo>
                      <a:pt x="141" y="95"/>
                    </a:lnTo>
                    <a:lnTo>
                      <a:pt x="146" y="90"/>
                    </a:lnTo>
                    <a:lnTo>
                      <a:pt x="143" y="84"/>
                    </a:lnTo>
                    <a:lnTo>
                      <a:pt x="138" y="81"/>
                    </a:lnTo>
                    <a:lnTo>
                      <a:pt x="138" y="79"/>
                    </a:lnTo>
                    <a:lnTo>
                      <a:pt x="149" y="81"/>
                    </a:lnTo>
                    <a:lnTo>
                      <a:pt x="152" y="79"/>
                    </a:lnTo>
                    <a:lnTo>
                      <a:pt x="154" y="73"/>
                    </a:lnTo>
                    <a:lnTo>
                      <a:pt x="152" y="70"/>
                    </a:lnTo>
                    <a:lnTo>
                      <a:pt x="157" y="60"/>
                    </a:lnTo>
                    <a:lnTo>
                      <a:pt x="157" y="54"/>
                    </a:lnTo>
                    <a:lnTo>
                      <a:pt x="154" y="47"/>
                    </a:lnTo>
                    <a:lnTo>
                      <a:pt x="147" y="44"/>
                    </a:lnTo>
                    <a:lnTo>
                      <a:pt x="149" y="41"/>
                    </a:lnTo>
                    <a:lnTo>
                      <a:pt x="152" y="36"/>
                    </a:lnTo>
                    <a:lnTo>
                      <a:pt x="155" y="36"/>
                    </a:lnTo>
                    <a:lnTo>
                      <a:pt x="158" y="33"/>
                    </a:lnTo>
                    <a:lnTo>
                      <a:pt x="165" y="29"/>
                    </a:lnTo>
                    <a:lnTo>
                      <a:pt x="179" y="28"/>
                    </a:lnTo>
                    <a:lnTo>
                      <a:pt x="187" y="29"/>
                    </a:lnTo>
                    <a:lnTo>
                      <a:pt x="192" y="26"/>
                    </a:lnTo>
                    <a:lnTo>
                      <a:pt x="189" y="25"/>
                    </a:lnTo>
                    <a:lnTo>
                      <a:pt x="193" y="21"/>
                    </a:lnTo>
                    <a:lnTo>
                      <a:pt x="193" y="20"/>
                    </a:lnTo>
                    <a:lnTo>
                      <a:pt x="189" y="20"/>
                    </a:lnTo>
                    <a:lnTo>
                      <a:pt x="179" y="23"/>
                    </a:lnTo>
                    <a:lnTo>
                      <a:pt x="177" y="20"/>
                    </a:lnTo>
                    <a:lnTo>
                      <a:pt x="173" y="18"/>
                    </a:lnTo>
                    <a:lnTo>
                      <a:pt x="165" y="26"/>
                    </a:lnTo>
                    <a:lnTo>
                      <a:pt x="152" y="33"/>
                    </a:lnTo>
                    <a:lnTo>
                      <a:pt x="146" y="25"/>
                    </a:lnTo>
                    <a:lnTo>
                      <a:pt x="144" y="10"/>
                    </a:lnTo>
                    <a:lnTo>
                      <a:pt x="139" y="10"/>
                    </a:lnTo>
                    <a:lnTo>
                      <a:pt x="139" y="4"/>
                    </a:lnTo>
                    <a:lnTo>
                      <a:pt x="133" y="0"/>
                    </a:lnTo>
                    <a:lnTo>
                      <a:pt x="130" y="2"/>
                    </a:lnTo>
                    <a:lnTo>
                      <a:pt x="125" y="10"/>
                    </a:lnTo>
                    <a:lnTo>
                      <a:pt x="127" y="13"/>
                    </a:lnTo>
                    <a:lnTo>
                      <a:pt x="125" y="17"/>
                    </a:lnTo>
                    <a:lnTo>
                      <a:pt x="117" y="15"/>
                    </a:lnTo>
                    <a:lnTo>
                      <a:pt x="114" y="18"/>
                    </a:lnTo>
                    <a:lnTo>
                      <a:pt x="117" y="23"/>
                    </a:lnTo>
                    <a:lnTo>
                      <a:pt x="116" y="25"/>
                    </a:lnTo>
                    <a:lnTo>
                      <a:pt x="109" y="21"/>
                    </a:lnTo>
                    <a:lnTo>
                      <a:pt x="98" y="26"/>
                    </a:lnTo>
                    <a:lnTo>
                      <a:pt x="92" y="21"/>
                    </a:lnTo>
                    <a:lnTo>
                      <a:pt x="74" y="20"/>
                    </a:lnTo>
                    <a:lnTo>
                      <a:pt x="71" y="20"/>
                    </a:lnTo>
                    <a:lnTo>
                      <a:pt x="62" y="17"/>
                    </a:lnTo>
                    <a:lnTo>
                      <a:pt x="60" y="18"/>
                    </a:lnTo>
                    <a:lnTo>
                      <a:pt x="60" y="21"/>
                    </a:lnTo>
                    <a:lnTo>
                      <a:pt x="52" y="21"/>
                    </a:lnTo>
                    <a:lnTo>
                      <a:pt x="50" y="25"/>
                    </a:lnTo>
                    <a:lnTo>
                      <a:pt x="50" y="37"/>
                    </a:lnTo>
                    <a:lnTo>
                      <a:pt x="41" y="45"/>
                    </a:lnTo>
                    <a:lnTo>
                      <a:pt x="33" y="47"/>
                    </a:lnTo>
                    <a:lnTo>
                      <a:pt x="35" y="49"/>
                    </a:lnTo>
                    <a:lnTo>
                      <a:pt x="33" y="54"/>
                    </a:lnTo>
                    <a:lnTo>
                      <a:pt x="28" y="57"/>
                    </a:lnTo>
                    <a:lnTo>
                      <a:pt x="22" y="58"/>
                    </a:lnTo>
                    <a:lnTo>
                      <a:pt x="17" y="54"/>
                    </a:lnTo>
                    <a:lnTo>
                      <a:pt x="11" y="54"/>
                    </a:lnTo>
                    <a:lnTo>
                      <a:pt x="6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15" name="Freeform 122"/>
              <p:cNvSpPr/>
              <p:nvPr/>
            </p:nvSpPr>
            <p:spPr>
              <a:xfrm>
                <a:off x="5584680" y="1895400"/>
                <a:ext cx="190080" cy="12492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24920"/>
                  <a:gd name="textAreaBottom" fmla="*/ 125280 h 124920"/>
                  <a:gd name="GluePoint1X" fmla="*/ 93 w 120"/>
                  <a:gd name="GluePoint1Y" fmla="*/ 40 h 79"/>
                  <a:gd name="GluePoint2X" fmla="*/ 99 w 120"/>
                  <a:gd name="GluePoint2Y" fmla="*/ 46 h 79"/>
                  <a:gd name="GluePoint3X" fmla="*/ 110 w 120"/>
                  <a:gd name="GluePoint3Y" fmla="*/ 48 h 79"/>
                  <a:gd name="GluePoint4X" fmla="*/ 116 w 120"/>
                  <a:gd name="GluePoint4Y" fmla="*/ 59 h 79"/>
                  <a:gd name="GluePoint5X" fmla="*/ 116 w 120"/>
                  <a:gd name="GluePoint5Y" fmla="*/ 67 h 79"/>
                  <a:gd name="GluePoint6X" fmla="*/ 112 w 120"/>
                  <a:gd name="GluePoint6Y" fmla="*/ 66 h 79"/>
                  <a:gd name="GluePoint7X" fmla="*/ 100 w 120"/>
                  <a:gd name="GluePoint7Y" fmla="*/ 66 h 79"/>
                  <a:gd name="GluePoint8X" fmla="*/ 88 w 120"/>
                  <a:gd name="GluePoint8Y" fmla="*/ 72 h 79"/>
                  <a:gd name="GluePoint9X" fmla="*/ 69 w 120"/>
                  <a:gd name="GluePoint9Y" fmla="*/ 71 h 79"/>
                  <a:gd name="GluePoint10X" fmla="*/ 62 w 120"/>
                  <a:gd name="GluePoint10Y" fmla="*/ 56 h 79"/>
                  <a:gd name="GluePoint11X" fmla="*/ 56 w 120"/>
                  <a:gd name="GluePoint11Y" fmla="*/ 46 h 79"/>
                  <a:gd name="GluePoint12X" fmla="*/ 48 w 120"/>
                  <a:gd name="GluePoint12Y" fmla="*/ 56 h 79"/>
                  <a:gd name="GluePoint13X" fmla="*/ 48 w 120"/>
                  <a:gd name="GluePoint13Y" fmla="*/ 63 h 79"/>
                  <a:gd name="GluePoint14X" fmla="*/ 37 w 120"/>
                  <a:gd name="GluePoint14Y" fmla="*/ 64 h 79"/>
                  <a:gd name="GluePoint15X" fmla="*/ 39 w 120"/>
                  <a:gd name="GluePoint15Y" fmla="*/ 71 h 79"/>
                  <a:gd name="GluePoint16X" fmla="*/ 21 w 120"/>
                  <a:gd name="GluePoint16Y" fmla="*/ 72 h 79"/>
                  <a:gd name="GluePoint17X" fmla="*/ 15 w 120"/>
                  <a:gd name="GluePoint17Y" fmla="*/ 66 h 79"/>
                  <a:gd name="GluePoint18X" fmla="*/ 15 w 120"/>
                  <a:gd name="GluePoint18Y" fmla="*/ 59 h 79"/>
                  <a:gd name="GluePoint19X" fmla="*/ 13 w 120"/>
                  <a:gd name="GluePoint19Y" fmla="*/ 42 h 79"/>
                  <a:gd name="GluePoint20X" fmla="*/ 5 w 120"/>
                  <a:gd name="GluePoint20Y" fmla="*/ 35 h 79"/>
                  <a:gd name="GluePoint21X" fmla="*/ 2 w 120"/>
                  <a:gd name="GluePoint21Y" fmla="*/ 30 h 79"/>
                  <a:gd name="GluePoint22X" fmla="*/ 15 w 120"/>
                  <a:gd name="GluePoint22Y" fmla="*/ 26 h 79"/>
                  <a:gd name="GluePoint23X" fmla="*/ 23 w 120"/>
                  <a:gd name="GluePoint23Y" fmla="*/ 16 h 79"/>
                  <a:gd name="GluePoint24X" fmla="*/ 21 w 120"/>
                  <a:gd name="GluePoint24Y" fmla="*/ 6 h 79"/>
                  <a:gd name="GluePoint25X" fmla="*/ 35 w 120"/>
                  <a:gd name="GluePoint25Y" fmla="*/ 0 h 79"/>
                  <a:gd name="GluePoint26X" fmla="*/ 40 w 120"/>
                  <a:gd name="GluePoint26Y" fmla="*/ 6 h 79"/>
                  <a:gd name="GluePoint27X" fmla="*/ 40 w 120"/>
                  <a:gd name="GluePoint27Y" fmla="*/ 13 h 79"/>
                  <a:gd name="GluePoint28X" fmla="*/ 45 w 120"/>
                  <a:gd name="GluePoint28Y" fmla="*/ 14 h 79"/>
                  <a:gd name="GluePoint29X" fmla="*/ 35 w 120"/>
                  <a:gd name="GluePoint29Y" fmla="*/ 16 h 79"/>
                  <a:gd name="GluePoint30X" fmla="*/ 24 w 120"/>
                  <a:gd name="GluePoint30Y" fmla="*/ 19 h 79"/>
                  <a:gd name="GluePoint31X" fmla="*/ 27 w 120"/>
                  <a:gd name="GluePoint31Y" fmla="*/ 27 h 79"/>
                  <a:gd name="GluePoint32X" fmla="*/ 50 w 120"/>
                  <a:gd name="GluePoint32Y" fmla="*/ 29 h 79"/>
                  <a:gd name="GluePoint33X" fmla="*/ 61 w 120"/>
                  <a:gd name="GluePoint33Y" fmla="*/ 27 h 79"/>
                  <a:gd name="GluePoint34X" fmla="*/ 69 w 120"/>
                  <a:gd name="GluePoint34Y" fmla="*/ 32 h 79"/>
                  <a:gd name="GluePoint35X" fmla="*/ 86 w 120"/>
                  <a:gd name="GluePoint35Y" fmla="*/ 29 h 79"/>
                  <a:gd name="GluePoint36X" fmla="*/ 91 w 120"/>
                  <a:gd name="GluePoint36Y" fmla="*/ 27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0" h="79">
                    <a:moveTo>
                      <a:pt x="91" y="27"/>
                    </a:moveTo>
                    <a:lnTo>
                      <a:pt x="93" y="40"/>
                    </a:lnTo>
                    <a:lnTo>
                      <a:pt x="96" y="45"/>
                    </a:lnTo>
                    <a:lnTo>
                      <a:pt x="99" y="46"/>
                    </a:lnTo>
                    <a:lnTo>
                      <a:pt x="108" y="45"/>
                    </a:lnTo>
                    <a:lnTo>
                      <a:pt x="110" y="48"/>
                    </a:lnTo>
                    <a:lnTo>
                      <a:pt x="112" y="53"/>
                    </a:lnTo>
                    <a:lnTo>
                      <a:pt x="116" y="59"/>
                    </a:lnTo>
                    <a:lnTo>
                      <a:pt x="120" y="69"/>
                    </a:lnTo>
                    <a:lnTo>
                      <a:pt x="116" y="67"/>
                    </a:lnTo>
                    <a:lnTo>
                      <a:pt x="116" y="66"/>
                    </a:lnTo>
                    <a:lnTo>
                      <a:pt x="112" y="66"/>
                    </a:lnTo>
                    <a:lnTo>
                      <a:pt x="102" y="69"/>
                    </a:lnTo>
                    <a:lnTo>
                      <a:pt x="100" y="66"/>
                    </a:lnTo>
                    <a:lnTo>
                      <a:pt x="96" y="64"/>
                    </a:lnTo>
                    <a:lnTo>
                      <a:pt x="88" y="72"/>
                    </a:lnTo>
                    <a:lnTo>
                      <a:pt x="75" y="79"/>
                    </a:lnTo>
                    <a:lnTo>
                      <a:pt x="69" y="71"/>
                    </a:lnTo>
                    <a:lnTo>
                      <a:pt x="67" y="56"/>
                    </a:lnTo>
                    <a:lnTo>
                      <a:pt x="62" y="56"/>
                    </a:lnTo>
                    <a:lnTo>
                      <a:pt x="62" y="50"/>
                    </a:lnTo>
                    <a:lnTo>
                      <a:pt x="56" y="46"/>
                    </a:lnTo>
                    <a:lnTo>
                      <a:pt x="53" y="48"/>
                    </a:lnTo>
                    <a:lnTo>
                      <a:pt x="48" y="56"/>
                    </a:lnTo>
                    <a:lnTo>
                      <a:pt x="50" y="59"/>
                    </a:lnTo>
                    <a:lnTo>
                      <a:pt x="48" y="63"/>
                    </a:lnTo>
                    <a:lnTo>
                      <a:pt x="40" y="61"/>
                    </a:lnTo>
                    <a:lnTo>
                      <a:pt x="37" y="64"/>
                    </a:lnTo>
                    <a:lnTo>
                      <a:pt x="40" y="69"/>
                    </a:lnTo>
                    <a:lnTo>
                      <a:pt x="39" y="71"/>
                    </a:lnTo>
                    <a:lnTo>
                      <a:pt x="32" y="67"/>
                    </a:lnTo>
                    <a:lnTo>
                      <a:pt x="21" y="72"/>
                    </a:lnTo>
                    <a:lnTo>
                      <a:pt x="15" y="67"/>
                    </a:lnTo>
                    <a:lnTo>
                      <a:pt x="15" y="66"/>
                    </a:lnTo>
                    <a:lnTo>
                      <a:pt x="13" y="63"/>
                    </a:lnTo>
                    <a:lnTo>
                      <a:pt x="15" y="59"/>
                    </a:lnTo>
                    <a:lnTo>
                      <a:pt x="19" y="51"/>
                    </a:lnTo>
                    <a:lnTo>
                      <a:pt x="13" y="42"/>
                    </a:lnTo>
                    <a:lnTo>
                      <a:pt x="12" y="37"/>
                    </a:lnTo>
                    <a:lnTo>
                      <a:pt x="5" y="35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2" y="26"/>
                    </a:lnTo>
                    <a:lnTo>
                      <a:pt x="15" y="26"/>
                    </a:lnTo>
                    <a:lnTo>
                      <a:pt x="16" y="17"/>
                    </a:lnTo>
                    <a:lnTo>
                      <a:pt x="23" y="16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40" y="6"/>
                    </a:lnTo>
                    <a:lnTo>
                      <a:pt x="37" y="9"/>
                    </a:lnTo>
                    <a:lnTo>
                      <a:pt x="40" y="13"/>
                    </a:lnTo>
                    <a:lnTo>
                      <a:pt x="42" y="14"/>
                    </a:lnTo>
                    <a:lnTo>
                      <a:pt x="45" y="14"/>
                    </a:lnTo>
                    <a:lnTo>
                      <a:pt x="42" y="19"/>
                    </a:lnTo>
                    <a:lnTo>
                      <a:pt x="35" y="16"/>
                    </a:lnTo>
                    <a:lnTo>
                      <a:pt x="29" y="16"/>
                    </a:lnTo>
                    <a:lnTo>
                      <a:pt x="24" y="19"/>
                    </a:lnTo>
                    <a:lnTo>
                      <a:pt x="26" y="26"/>
                    </a:lnTo>
                    <a:lnTo>
                      <a:pt x="27" y="27"/>
                    </a:lnTo>
                    <a:lnTo>
                      <a:pt x="43" y="26"/>
                    </a:lnTo>
                    <a:lnTo>
                      <a:pt x="50" y="29"/>
                    </a:lnTo>
                    <a:lnTo>
                      <a:pt x="56" y="26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69" y="32"/>
                    </a:lnTo>
                    <a:lnTo>
                      <a:pt x="77" y="29"/>
                    </a:lnTo>
                    <a:lnTo>
                      <a:pt x="86" y="29"/>
                    </a:lnTo>
                    <a:lnTo>
                      <a:pt x="85" y="26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16" name="Freeform 123"/>
              <p:cNvSpPr/>
              <p:nvPr/>
            </p:nvSpPr>
            <p:spPr>
              <a:xfrm>
                <a:off x="5235480" y="1849320"/>
                <a:ext cx="344160" cy="210600"/>
              </a:xfrm>
              <a:custGeom>
                <a:avLst/>
                <a:gdLst>
                  <a:gd name="textAreaLeft" fmla="*/ 0 w 344160"/>
                  <a:gd name="textAreaRight" fmla="*/ 344520 w 344160"/>
                  <a:gd name="textAreaTop" fmla="*/ 0 h 210600"/>
                  <a:gd name="textAreaBottom" fmla="*/ 210960 h 210600"/>
                  <a:gd name="GluePoint1X" fmla="*/ 44 w 217"/>
                  <a:gd name="GluePoint1Y" fmla="*/ 92 h 133"/>
                  <a:gd name="GluePoint2X" fmla="*/ 68 w 217"/>
                  <a:gd name="GluePoint2Y" fmla="*/ 82 h 133"/>
                  <a:gd name="GluePoint3X" fmla="*/ 79 w 217"/>
                  <a:gd name="GluePoint3Y" fmla="*/ 77 h 133"/>
                  <a:gd name="GluePoint4X" fmla="*/ 100 w 217"/>
                  <a:gd name="GluePoint4Y" fmla="*/ 88 h 133"/>
                  <a:gd name="GluePoint5X" fmla="*/ 117 w 217"/>
                  <a:gd name="GluePoint5Y" fmla="*/ 98 h 133"/>
                  <a:gd name="GluePoint6X" fmla="*/ 143 w 217"/>
                  <a:gd name="GluePoint6Y" fmla="*/ 108 h 133"/>
                  <a:gd name="GluePoint7X" fmla="*/ 149 w 217"/>
                  <a:gd name="GluePoint7Y" fmla="*/ 125 h 133"/>
                  <a:gd name="GluePoint8X" fmla="*/ 160 w 217"/>
                  <a:gd name="GluePoint8Y" fmla="*/ 129 h 133"/>
                  <a:gd name="GluePoint9X" fmla="*/ 171 w 217"/>
                  <a:gd name="GluePoint9Y" fmla="*/ 132 h 133"/>
                  <a:gd name="GluePoint10X" fmla="*/ 178 w 217"/>
                  <a:gd name="GluePoint10Y" fmla="*/ 124 h 133"/>
                  <a:gd name="GluePoint11X" fmla="*/ 184 w 217"/>
                  <a:gd name="GluePoint11Y" fmla="*/ 120 h 133"/>
                  <a:gd name="GluePoint12X" fmla="*/ 193 w 217"/>
                  <a:gd name="GluePoint12Y" fmla="*/ 100 h 133"/>
                  <a:gd name="GluePoint13X" fmla="*/ 203 w 217"/>
                  <a:gd name="GluePoint13Y" fmla="*/ 96 h 133"/>
                  <a:gd name="GluePoint14X" fmla="*/ 205 w 217"/>
                  <a:gd name="GluePoint14Y" fmla="*/ 92 h 133"/>
                  <a:gd name="GluePoint15X" fmla="*/ 217 w 217"/>
                  <a:gd name="GluePoint15Y" fmla="*/ 95 h 133"/>
                  <a:gd name="GluePoint16X" fmla="*/ 216 w 217"/>
                  <a:gd name="GluePoint16Y" fmla="*/ 83 h 133"/>
                  <a:gd name="GluePoint17X" fmla="*/ 203 w 217"/>
                  <a:gd name="GluePoint17Y" fmla="*/ 77 h 133"/>
                  <a:gd name="GluePoint18X" fmla="*/ 182 w 217"/>
                  <a:gd name="GluePoint18Y" fmla="*/ 67 h 133"/>
                  <a:gd name="GluePoint19X" fmla="*/ 165 w 217"/>
                  <a:gd name="GluePoint19Y" fmla="*/ 58 h 133"/>
                  <a:gd name="GluePoint20X" fmla="*/ 146 w 217"/>
                  <a:gd name="GluePoint20Y" fmla="*/ 45 h 133"/>
                  <a:gd name="GluePoint21X" fmla="*/ 139 w 217"/>
                  <a:gd name="GluePoint21Y" fmla="*/ 35 h 133"/>
                  <a:gd name="GluePoint22X" fmla="*/ 128 w 217"/>
                  <a:gd name="GluePoint22Y" fmla="*/ 24 h 133"/>
                  <a:gd name="GluePoint23X" fmla="*/ 108 w 217"/>
                  <a:gd name="GluePoint23Y" fmla="*/ 24 h 133"/>
                  <a:gd name="GluePoint24X" fmla="*/ 106 w 217"/>
                  <a:gd name="GluePoint24Y" fmla="*/ 18 h 133"/>
                  <a:gd name="GluePoint25X" fmla="*/ 103 w 217"/>
                  <a:gd name="GluePoint25Y" fmla="*/ 14 h 133"/>
                  <a:gd name="GluePoint26X" fmla="*/ 93 w 217"/>
                  <a:gd name="GluePoint26Y" fmla="*/ 8 h 133"/>
                  <a:gd name="GluePoint27X" fmla="*/ 79 w 217"/>
                  <a:gd name="GluePoint27Y" fmla="*/ 1 h 133"/>
                  <a:gd name="GluePoint28X" fmla="*/ 81 w 217"/>
                  <a:gd name="GluePoint28Y" fmla="*/ 6 h 133"/>
                  <a:gd name="GluePoint29X" fmla="*/ 73 w 217"/>
                  <a:gd name="GluePoint29Y" fmla="*/ 5 h 133"/>
                  <a:gd name="GluePoint30X" fmla="*/ 65 w 217"/>
                  <a:gd name="GluePoint30Y" fmla="*/ 10 h 133"/>
                  <a:gd name="GluePoint31X" fmla="*/ 62 w 217"/>
                  <a:gd name="GluePoint31Y" fmla="*/ 16 h 133"/>
                  <a:gd name="GluePoint32X" fmla="*/ 65 w 217"/>
                  <a:gd name="GluePoint32Y" fmla="*/ 26 h 133"/>
                  <a:gd name="GluePoint33X" fmla="*/ 47 w 217"/>
                  <a:gd name="GluePoint33Y" fmla="*/ 26 h 133"/>
                  <a:gd name="GluePoint34X" fmla="*/ 28 w 217"/>
                  <a:gd name="GluePoint34Y" fmla="*/ 10 h 133"/>
                  <a:gd name="GluePoint35X" fmla="*/ 6 w 217"/>
                  <a:gd name="GluePoint35Y" fmla="*/ 10 h 133"/>
                  <a:gd name="GluePoint36X" fmla="*/ 0 w 217"/>
                  <a:gd name="GluePoint36Y" fmla="*/ 16 h 133"/>
                  <a:gd name="GluePoint37X" fmla="*/ 8 w 217"/>
                  <a:gd name="GluePoint37Y" fmla="*/ 27 h 133"/>
                  <a:gd name="GluePoint38X" fmla="*/ 6 w 217"/>
                  <a:gd name="GluePoint38Y" fmla="*/ 16 h 133"/>
                  <a:gd name="GluePoint39X" fmla="*/ 17 w 217"/>
                  <a:gd name="GluePoint39Y" fmla="*/ 14 h 133"/>
                  <a:gd name="GluePoint40X" fmla="*/ 35 w 217"/>
                  <a:gd name="GluePoint40Y" fmla="*/ 29 h 133"/>
                  <a:gd name="GluePoint41X" fmla="*/ 28 w 217"/>
                  <a:gd name="GluePoint41Y" fmla="*/ 35 h 133"/>
                  <a:gd name="GluePoint42X" fmla="*/ 30 w 217"/>
                  <a:gd name="GluePoint42Y" fmla="*/ 37 h 133"/>
                  <a:gd name="GluePoint43X" fmla="*/ 8 w 217"/>
                  <a:gd name="GluePoint43Y" fmla="*/ 30 h 133"/>
                  <a:gd name="GluePoint44X" fmla="*/ 9 w 217"/>
                  <a:gd name="GluePoint44Y" fmla="*/ 43 h 133"/>
                  <a:gd name="GluePoint45X" fmla="*/ 20 w 217"/>
                  <a:gd name="GluePoint45Y" fmla="*/ 46 h 133"/>
                  <a:gd name="GluePoint46X" fmla="*/ 27 w 217"/>
                  <a:gd name="GluePoint46Y" fmla="*/ 51 h 133"/>
                  <a:gd name="GluePoint47X" fmla="*/ 20 w 217"/>
                  <a:gd name="GluePoint47Y" fmla="*/ 51 h 133"/>
                  <a:gd name="GluePoint48X" fmla="*/ 22 w 217"/>
                  <a:gd name="GluePoint48Y" fmla="*/ 59 h 133"/>
                  <a:gd name="GluePoint49X" fmla="*/ 31 w 217"/>
                  <a:gd name="GluePoint49Y" fmla="*/ 75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217" h="133">
                    <a:moveTo>
                      <a:pt x="36" y="93"/>
                    </a:moveTo>
                    <a:lnTo>
                      <a:pt x="44" y="92"/>
                    </a:lnTo>
                    <a:lnTo>
                      <a:pt x="55" y="82"/>
                    </a:lnTo>
                    <a:lnTo>
                      <a:pt x="68" y="82"/>
                    </a:lnTo>
                    <a:lnTo>
                      <a:pt x="70" y="79"/>
                    </a:lnTo>
                    <a:lnTo>
                      <a:pt x="79" y="77"/>
                    </a:lnTo>
                    <a:lnTo>
                      <a:pt x="85" y="83"/>
                    </a:lnTo>
                    <a:lnTo>
                      <a:pt x="100" y="88"/>
                    </a:lnTo>
                    <a:lnTo>
                      <a:pt x="112" y="90"/>
                    </a:lnTo>
                    <a:lnTo>
                      <a:pt x="117" y="98"/>
                    </a:lnTo>
                    <a:lnTo>
                      <a:pt x="136" y="108"/>
                    </a:lnTo>
                    <a:lnTo>
                      <a:pt x="143" y="108"/>
                    </a:lnTo>
                    <a:lnTo>
                      <a:pt x="149" y="122"/>
                    </a:lnTo>
                    <a:lnTo>
                      <a:pt x="149" y="125"/>
                    </a:lnTo>
                    <a:lnTo>
                      <a:pt x="154" y="129"/>
                    </a:lnTo>
                    <a:lnTo>
                      <a:pt x="160" y="129"/>
                    </a:lnTo>
                    <a:lnTo>
                      <a:pt x="165" y="133"/>
                    </a:lnTo>
                    <a:lnTo>
                      <a:pt x="171" y="132"/>
                    </a:lnTo>
                    <a:lnTo>
                      <a:pt x="176" y="129"/>
                    </a:lnTo>
                    <a:lnTo>
                      <a:pt x="178" y="124"/>
                    </a:lnTo>
                    <a:lnTo>
                      <a:pt x="176" y="122"/>
                    </a:lnTo>
                    <a:lnTo>
                      <a:pt x="184" y="120"/>
                    </a:lnTo>
                    <a:lnTo>
                      <a:pt x="193" y="112"/>
                    </a:lnTo>
                    <a:lnTo>
                      <a:pt x="193" y="100"/>
                    </a:lnTo>
                    <a:lnTo>
                      <a:pt x="195" y="96"/>
                    </a:lnTo>
                    <a:lnTo>
                      <a:pt x="203" y="96"/>
                    </a:lnTo>
                    <a:lnTo>
                      <a:pt x="203" y="93"/>
                    </a:lnTo>
                    <a:lnTo>
                      <a:pt x="205" y="92"/>
                    </a:lnTo>
                    <a:lnTo>
                      <a:pt x="214" y="95"/>
                    </a:lnTo>
                    <a:lnTo>
                      <a:pt x="217" y="95"/>
                    </a:lnTo>
                    <a:lnTo>
                      <a:pt x="214" y="87"/>
                    </a:lnTo>
                    <a:lnTo>
                      <a:pt x="216" y="83"/>
                    </a:lnTo>
                    <a:lnTo>
                      <a:pt x="214" y="82"/>
                    </a:lnTo>
                    <a:lnTo>
                      <a:pt x="203" y="77"/>
                    </a:lnTo>
                    <a:lnTo>
                      <a:pt x="198" y="79"/>
                    </a:lnTo>
                    <a:lnTo>
                      <a:pt x="182" y="67"/>
                    </a:lnTo>
                    <a:lnTo>
                      <a:pt x="174" y="64"/>
                    </a:lnTo>
                    <a:lnTo>
                      <a:pt x="165" y="58"/>
                    </a:lnTo>
                    <a:lnTo>
                      <a:pt x="151" y="50"/>
                    </a:lnTo>
                    <a:lnTo>
                      <a:pt x="146" y="45"/>
                    </a:lnTo>
                    <a:lnTo>
                      <a:pt x="144" y="40"/>
                    </a:lnTo>
                    <a:lnTo>
                      <a:pt x="139" y="35"/>
                    </a:lnTo>
                    <a:lnTo>
                      <a:pt x="135" y="27"/>
                    </a:lnTo>
                    <a:lnTo>
                      <a:pt x="128" y="24"/>
                    </a:lnTo>
                    <a:lnTo>
                      <a:pt x="125" y="27"/>
                    </a:lnTo>
                    <a:lnTo>
                      <a:pt x="108" y="24"/>
                    </a:lnTo>
                    <a:lnTo>
                      <a:pt x="106" y="22"/>
                    </a:lnTo>
                    <a:lnTo>
                      <a:pt x="106" y="18"/>
                    </a:lnTo>
                    <a:lnTo>
                      <a:pt x="108" y="16"/>
                    </a:lnTo>
                    <a:lnTo>
                      <a:pt x="103" y="14"/>
                    </a:lnTo>
                    <a:lnTo>
                      <a:pt x="101" y="8"/>
                    </a:lnTo>
                    <a:lnTo>
                      <a:pt x="93" y="8"/>
                    </a:lnTo>
                    <a:lnTo>
                      <a:pt x="81" y="0"/>
                    </a:lnTo>
                    <a:lnTo>
                      <a:pt x="79" y="1"/>
                    </a:lnTo>
                    <a:lnTo>
                      <a:pt x="76" y="3"/>
                    </a:lnTo>
                    <a:lnTo>
                      <a:pt x="81" y="6"/>
                    </a:lnTo>
                    <a:lnTo>
                      <a:pt x="74" y="5"/>
                    </a:lnTo>
                    <a:lnTo>
                      <a:pt x="73" y="5"/>
                    </a:lnTo>
                    <a:lnTo>
                      <a:pt x="73" y="10"/>
                    </a:lnTo>
                    <a:lnTo>
                      <a:pt x="65" y="10"/>
                    </a:lnTo>
                    <a:lnTo>
                      <a:pt x="62" y="14"/>
                    </a:lnTo>
                    <a:lnTo>
                      <a:pt x="62" y="16"/>
                    </a:lnTo>
                    <a:lnTo>
                      <a:pt x="66" y="26"/>
                    </a:lnTo>
                    <a:lnTo>
                      <a:pt x="65" y="26"/>
                    </a:lnTo>
                    <a:lnTo>
                      <a:pt x="50" y="24"/>
                    </a:lnTo>
                    <a:lnTo>
                      <a:pt x="47" y="26"/>
                    </a:lnTo>
                    <a:lnTo>
                      <a:pt x="39" y="24"/>
                    </a:lnTo>
                    <a:lnTo>
                      <a:pt x="28" y="10"/>
                    </a:lnTo>
                    <a:lnTo>
                      <a:pt x="20" y="6"/>
                    </a:lnTo>
                    <a:lnTo>
                      <a:pt x="6" y="1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8" y="27"/>
                    </a:lnTo>
                    <a:lnTo>
                      <a:pt x="4" y="19"/>
                    </a:lnTo>
                    <a:lnTo>
                      <a:pt x="6" y="16"/>
                    </a:lnTo>
                    <a:lnTo>
                      <a:pt x="12" y="13"/>
                    </a:lnTo>
                    <a:lnTo>
                      <a:pt x="17" y="14"/>
                    </a:lnTo>
                    <a:lnTo>
                      <a:pt x="23" y="21"/>
                    </a:lnTo>
                    <a:lnTo>
                      <a:pt x="35" y="29"/>
                    </a:lnTo>
                    <a:lnTo>
                      <a:pt x="33" y="34"/>
                    </a:lnTo>
                    <a:lnTo>
                      <a:pt x="28" y="35"/>
                    </a:lnTo>
                    <a:lnTo>
                      <a:pt x="31" y="37"/>
                    </a:lnTo>
                    <a:lnTo>
                      <a:pt x="30" y="37"/>
                    </a:lnTo>
                    <a:lnTo>
                      <a:pt x="12" y="35"/>
                    </a:lnTo>
                    <a:lnTo>
                      <a:pt x="8" y="30"/>
                    </a:lnTo>
                    <a:lnTo>
                      <a:pt x="11" y="37"/>
                    </a:lnTo>
                    <a:lnTo>
                      <a:pt x="9" y="43"/>
                    </a:lnTo>
                    <a:lnTo>
                      <a:pt x="12" y="50"/>
                    </a:lnTo>
                    <a:lnTo>
                      <a:pt x="20" y="46"/>
                    </a:lnTo>
                    <a:lnTo>
                      <a:pt x="25" y="48"/>
                    </a:lnTo>
                    <a:lnTo>
                      <a:pt x="27" y="51"/>
                    </a:lnTo>
                    <a:lnTo>
                      <a:pt x="23" y="50"/>
                    </a:lnTo>
                    <a:lnTo>
                      <a:pt x="20" y="51"/>
                    </a:lnTo>
                    <a:lnTo>
                      <a:pt x="28" y="56"/>
                    </a:lnTo>
                    <a:lnTo>
                      <a:pt x="22" y="59"/>
                    </a:lnTo>
                    <a:lnTo>
                      <a:pt x="33" y="66"/>
                    </a:lnTo>
                    <a:lnTo>
                      <a:pt x="31" y="75"/>
                    </a:lnTo>
                    <a:lnTo>
                      <a:pt x="36" y="9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17" name="Freeform 124"/>
              <p:cNvSpPr/>
              <p:nvPr/>
            </p:nvSpPr>
            <p:spPr>
              <a:xfrm>
                <a:off x="5492880" y="2009880"/>
                <a:ext cx="355320" cy="372600"/>
              </a:xfrm>
              <a:custGeom>
                <a:avLst/>
                <a:gdLst>
                  <a:gd name="textAreaLeft" fmla="*/ 0 w 355320"/>
                  <a:gd name="textAreaRight" fmla="*/ 355680 w 355320"/>
                  <a:gd name="textAreaTop" fmla="*/ 0 h 372600"/>
                  <a:gd name="textAreaBottom" fmla="*/ 372960 h 372600"/>
                  <a:gd name="GluePoint1X" fmla="*/ 39 w 224"/>
                  <a:gd name="GluePoint1Y" fmla="*/ 132 h 235"/>
                  <a:gd name="GluePoint2X" fmla="*/ 63 w 224"/>
                  <a:gd name="GluePoint2Y" fmla="*/ 132 h 235"/>
                  <a:gd name="GluePoint3X" fmla="*/ 79 w 224"/>
                  <a:gd name="GluePoint3Y" fmla="*/ 121 h 235"/>
                  <a:gd name="GluePoint4X" fmla="*/ 97 w 224"/>
                  <a:gd name="GluePoint4Y" fmla="*/ 101 h 235"/>
                  <a:gd name="GluePoint5X" fmla="*/ 101 w 224"/>
                  <a:gd name="GluePoint5Y" fmla="*/ 93 h 235"/>
                  <a:gd name="GluePoint6X" fmla="*/ 108 w 224"/>
                  <a:gd name="GluePoint6Y" fmla="*/ 92 h 235"/>
                  <a:gd name="GluePoint7X" fmla="*/ 114 w 224"/>
                  <a:gd name="GluePoint7Y" fmla="*/ 82 h 235"/>
                  <a:gd name="GluePoint8X" fmla="*/ 122 w 224"/>
                  <a:gd name="GluePoint8Y" fmla="*/ 69 h 235"/>
                  <a:gd name="GluePoint9X" fmla="*/ 119 w 224"/>
                  <a:gd name="GluePoint9Y" fmla="*/ 55 h 235"/>
                  <a:gd name="GluePoint10X" fmla="*/ 133 w 224"/>
                  <a:gd name="GluePoint10Y" fmla="*/ 53 h 235"/>
                  <a:gd name="GluePoint11X" fmla="*/ 138 w 224"/>
                  <a:gd name="GluePoint11Y" fmla="*/ 34 h 235"/>
                  <a:gd name="GluePoint12X" fmla="*/ 128 w 224"/>
                  <a:gd name="GluePoint12Y" fmla="*/ 18 h 235"/>
                  <a:gd name="GluePoint13X" fmla="*/ 136 w 224"/>
                  <a:gd name="GluePoint13Y" fmla="*/ 10 h 235"/>
                  <a:gd name="GluePoint14X" fmla="*/ 160 w 224"/>
                  <a:gd name="GluePoint14Y" fmla="*/ 2 h 235"/>
                  <a:gd name="GluePoint15X" fmla="*/ 184 w 224"/>
                  <a:gd name="GluePoint15Y" fmla="*/ 2 h 235"/>
                  <a:gd name="GluePoint16X" fmla="*/ 192 w 224"/>
                  <a:gd name="GluePoint16Y" fmla="*/ 7 h 235"/>
                  <a:gd name="GluePoint17X" fmla="*/ 197 w 224"/>
                  <a:gd name="GluePoint17Y" fmla="*/ 16 h 235"/>
                  <a:gd name="GluePoint18X" fmla="*/ 208 w 224"/>
                  <a:gd name="GluePoint18Y" fmla="*/ 23 h 235"/>
                  <a:gd name="GluePoint19X" fmla="*/ 217 w 224"/>
                  <a:gd name="GluePoint19Y" fmla="*/ 34 h 235"/>
                  <a:gd name="GluePoint20X" fmla="*/ 206 w 224"/>
                  <a:gd name="GluePoint20Y" fmla="*/ 42 h 235"/>
                  <a:gd name="GluePoint21X" fmla="*/ 178 w 224"/>
                  <a:gd name="GluePoint21Y" fmla="*/ 37 h 235"/>
                  <a:gd name="GluePoint22X" fmla="*/ 176 w 224"/>
                  <a:gd name="GluePoint22Y" fmla="*/ 48 h 235"/>
                  <a:gd name="GluePoint23X" fmla="*/ 178 w 224"/>
                  <a:gd name="GluePoint23Y" fmla="*/ 58 h 235"/>
                  <a:gd name="GluePoint24X" fmla="*/ 187 w 224"/>
                  <a:gd name="GluePoint24Y" fmla="*/ 71 h 235"/>
                  <a:gd name="GluePoint25X" fmla="*/ 195 w 224"/>
                  <a:gd name="GluePoint25Y" fmla="*/ 81 h 235"/>
                  <a:gd name="GluePoint26X" fmla="*/ 205 w 224"/>
                  <a:gd name="GluePoint26Y" fmla="*/ 89 h 235"/>
                  <a:gd name="GluePoint27X" fmla="*/ 198 w 224"/>
                  <a:gd name="GluePoint27Y" fmla="*/ 100 h 235"/>
                  <a:gd name="GluePoint28X" fmla="*/ 198 w 224"/>
                  <a:gd name="GluePoint28Y" fmla="*/ 106 h 235"/>
                  <a:gd name="GluePoint29X" fmla="*/ 190 w 224"/>
                  <a:gd name="GluePoint29Y" fmla="*/ 124 h 235"/>
                  <a:gd name="GluePoint30X" fmla="*/ 173 w 224"/>
                  <a:gd name="GluePoint30Y" fmla="*/ 148 h 235"/>
                  <a:gd name="GluePoint31X" fmla="*/ 154 w 224"/>
                  <a:gd name="GluePoint31Y" fmla="*/ 164 h 235"/>
                  <a:gd name="GluePoint32X" fmla="*/ 138 w 224"/>
                  <a:gd name="GluePoint32Y" fmla="*/ 183 h 235"/>
                  <a:gd name="GluePoint33X" fmla="*/ 151 w 224"/>
                  <a:gd name="GluePoint33Y" fmla="*/ 200 h 235"/>
                  <a:gd name="GluePoint34X" fmla="*/ 165 w 224"/>
                  <a:gd name="GluePoint34Y" fmla="*/ 216 h 235"/>
                  <a:gd name="GluePoint35X" fmla="*/ 160 w 224"/>
                  <a:gd name="GluePoint35Y" fmla="*/ 225 h 235"/>
                  <a:gd name="GluePoint36X" fmla="*/ 146 w 224"/>
                  <a:gd name="GluePoint36Y" fmla="*/ 227 h 235"/>
                  <a:gd name="GluePoint37X" fmla="*/ 131 w 224"/>
                  <a:gd name="GluePoint37Y" fmla="*/ 224 h 235"/>
                  <a:gd name="GluePoint38X" fmla="*/ 122 w 224"/>
                  <a:gd name="GluePoint38Y" fmla="*/ 235 h 235"/>
                  <a:gd name="GluePoint39X" fmla="*/ 112 w 224"/>
                  <a:gd name="GluePoint39Y" fmla="*/ 229 h 235"/>
                  <a:gd name="GluePoint40X" fmla="*/ 98 w 224"/>
                  <a:gd name="GluePoint40Y" fmla="*/ 209 h 235"/>
                  <a:gd name="GluePoint41X" fmla="*/ 73 w 224"/>
                  <a:gd name="GluePoint41Y" fmla="*/ 206 h 235"/>
                  <a:gd name="GluePoint42X" fmla="*/ 60 w 224"/>
                  <a:gd name="GluePoint42Y" fmla="*/ 206 h 235"/>
                  <a:gd name="GluePoint43X" fmla="*/ 36 w 224"/>
                  <a:gd name="GluePoint43Y" fmla="*/ 208 h 235"/>
                  <a:gd name="GluePoint44X" fmla="*/ 25 w 224"/>
                  <a:gd name="GluePoint44Y" fmla="*/ 211 h 235"/>
                  <a:gd name="GluePoint45X" fmla="*/ 30 w 224"/>
                  <a:gd name="GluePoint45Y" fmla="*/ 187 h 235"/>
                  <a:gd name="GluePoint46X" fmla="*/ 43 w 224"/>
                  <a:gd name="GluePoint46Y" fmla="*/ 174 h 235"/>
                  <a:gd name="GluePoint47X" fmla="*/ 14 w 224"/>
                  <a:gd name="GluePoint47Y" fmla="*/ 147 h 235"/>
                  <a:gd name="GluePoint48X" fmla="*/ 1 w 224"/>
                  <a:gd name="GluePoint48Y" fmla="*/ 127 h 2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224" h="235">
                    <a:moveTo>
                      <a:pt x="1" y="127"/>
                    </a:moveTo>
                    <a:lnTo>
                      <a:pt x="25" y="135"/>
                    </a:lnTo>
                    <a:lnTo>
                      <a:pt x="39" y="132"/>
                    </a:lnTo>
                    <a:lnTo>
                      <a:pt x="49" y="134"/>
                    </a:lnTo>
                    <a:lnTo>
                      <a:pt x="52" y="130"/>
                    </a:lnTo>
                    <a:lnTo>
                      <a:pt x="63" y="132"/>
                    </a:lnTo>
                    <a:lnTo>
                      <a:pt x="79" y="127"/>
                    </a:lnTo>
                    <a:lnTo>
                      <a:pt x="81" y="126"/>
                    </a:lnTo>
                    <a:lnTo>
                      <a:pt x="79" y="121"/>
                    </a:lnTo>
                    <a:lnTo>
                      <a:pt x="79" y="108"/>
                    </a:lnTo>
                    <a:lnTo>
                      <a:pt x="82" y="101"/>
                    </a:lnTo>
                    <a:lnTo>
                      <a:pt x="97" y="101"/>
                    </a:lnTo>
                    <a:lnTo>
                      <a:pt x="97" y="100"/>
                    </a:lnTo>
                    <a:lnTo>
                      <a:pt x="95" y="98"/>
                    </a:lnTo>
                    <a:lnTo>
                      <a:pt x="101" y="93"/>
                    </a:lnTo>
                    <a:lnTo>
                      <a:pt x="108" y="93"/>
                    </a:lnTo>
                    <a:lnTo>
                      <a:pt x="106" y="93"/>
                    </a:lnTo>
                    <a:lnTo>
                      <a:pt x="108" y="92"/>
                    </a:lnTo>
                    <a:lnTo>
                      <a:pt x="112" y="97"/>
                    </a:lnTo>
                    <a:lnTo>
                      <a:pt x="117" y="90"/>
                    </a:lnTo>
                    <a:lnTo>
                      <a:pt x="114" y="82"/>
                    </a:lnTo>
                    <a:lnTo>
                      <a:pt x="117" y="77"/>
                    </a:lnTo>
                    <a:lnTo>
                      <a:pt x="117" y="69"/>
                    </a:lnTo>
                    <a:lnTo>
                      <a:pt x="122" y="69"/>
                    </a:lnTo>
                    <a:lnTo>
                      <a:pt x="127" y="64"/>
                    </a:lnTo>
                    <a:lnTo>
                      <a:pt x="124" y="58"/>
                    </a:lnTo>
                    <a:lnTo>
                      <a:pt x="119" y="55"/>
                    </a:lnTo>
                    <a:lnTo>
                      <a:pt x="119" y="53"/>
                    </a:lnTo>
                    <a:lnTo>
                      <a:pt x="130" y="55"/>
                    </a:lnTo>
                    <a:lnTo>
                      <a:pt x="133" y="53"/>
                    </a:lnTo>
                    <a:lnTo>
                      <a:pt x="135" y="47"/>
                    </a:lnTo>
                    <a:lnTo>
                      <a:pt x="133" y="44"/>
                    </a:lnTo>
                    <a:lnTo>
                      <a:pt x="138" y="34"/>
                    </a:lnTo>
                    <a:lnTo>
                      <a:pt x="138" y="28"/>
                    </a:lnTo>
                    <a:lnTo>
                      <a:pt x="135" y="21"/>
                    </a:lnTo>
                    <a:lnTo>
                      <a:pt x="128" y="18"/>
                    </a:lnTo>
                    <a:lnTo>
                      <a:pt x="130" y="15"/>
                    </a:lnTo>
                    <a:lnTo>
                      <a:pt x="133" y="10"/>
                    </a:lnTo>
                    <a:lnTo>
                      <a:pt x="136" y="10"/>
                    </a:lnTo>
                    <a:lnTo>
                      <a:pt x="139" y="7"/>
                    </a:lnTo>
                    <a:lnTo>
                      <a:pt x="146" y="3"/>
                    </a:lnTo>
                    <a:lnTo>
                      <a:pt x="160" y="2"/>
                    </a:lnTo>
                    <a:lnTo>
                      <a:pt x="168" y="3"/>
                    </a:lnTo>
                    <a:lnTo>
                      <a:pt x="173" y="0"/>
                    </a:lnTo>
                    <a:lnTo>
                      <a:pt x="184" y="2"/>
                    </a:lnTo>
                    <a:lnTo>
                      <a:pt x="187" y="7"/>
                    </a:lnTo>
                    <a:lnTo>
                      <a:pt x="189" y="5"/>
                    </a:lnTo>
                    <a:lnTo>
                      <a:pt x="192" y="7"/>
                    </a:lnTo>
                    <a:lnTo>
                      <a:pt x="195" y="10"/>
                    </a:lnTo>
                    <a:lnTo>
                      <a:pt x="197" y="15"/>
                    </a:lnTo>
                    <a:lnTo>
                      <a:pt x="197" y="16"/>
                    </a:lnTo>
                    <a:lnTo>
                      <a:pt x="201" y="21"/>
                    </a:lnTo>
                    <a:lnTo>
                      <a:pt x="206" y="19"/>
                    </a:lnTo>
                    <a:lnTo>
                      <a:pt x="208" y="23"/>
                    </a:lnTo>
                    <a:lnTo>
                      <a:pt x="209" y="24"/>
                    </a:lnTo>
                    <a:lnTo>
                      <a:pt x="224" y="28"/>
                    </a:lnTo>
                    <a:lnTo>
                      <a:pt x="217" y="34"/>
                    </a:lnTo>
                    <a:lnTo>
                      <a:pt x="216" y="40"/>
                    </a:lnTo>
                    <a:lnTo>
                      <a:pt x="209" y="40"/>
                    </a:lnTo>
                    <a:lnTo>
                      <a:pt x="206" y="42"/>
                    </a:lnTo>
                    <a:lnTo>
                      <a:pt x="203" y="42"/>
                    </a:lnTo>
                    <a:lnTo>
                      <a:pt x="198" y="44"/>
                    </a:lnTo>
                    <a:lnTo>
                      <a:pt x="178" y="37"/>
                    </a:lnTo>
                    <a:lnTo>
                      <a:pt x="173" y="40"/>
                    </a:lnTo>
                    <a:lnTo>
                      <a:pt x="173" y="47"/>
                    </a:lnTo>
                    <a:lnTo>
                      <a:pt x="176" y="48"/>
                    </a:lnTo>
                    <a:lnTo>
                      <a:pt x="174" y="52"/>
                    </a:lnTo>
                    <a:lnTo>
                      <a:pt x="181" y="53"/>
                    </a:lnTo>
                    <a:lnTo>
                      <a:pt x="178" y="58"/>
                    </a:lnTo>
                    <a:lnTo>
                      <a:pt x="182" y="63"/>
                    </a:lnTo>
                    <a:lnTo>
                      <a:pt x="179" y="66"/>
                    </a:lnTo>
                    <a:lnTo>
                      <a:pt x="187" y="71"/>
                    </a:lnTo>
                    <a:lnTo>
                      <a:pt x="187" y="74"/>
                    </a:lnTo>
                    <a:lnTo>
                      <a:pt x="192" y="74"/>
                    </a:lnTo>
                    <a:lnTo>
                      <a:pt x="195" y="81"/>
                    </a:lnTo>
                    <a:lnTo>
                      <a:pt x="203" y="81"/>
                    </a:lnTo>
                    <a:lnTo>
                      <a:pt x="205" y="85"/>
                    </a:lnTo>
                    <a:lnTo>
                      <a:pt x="205" y="89"/>
                    </a:lnTo>
                    <a:lnTo>
                      <a:pt x="195" y="90"/>
                    </a:lnTo>
                    <a:lnTo>
                      <a:pt x="195" y="95"/>
                    </a:lnTo>
                    <a:lnTo>
                      <a:pt x="198" y="100"/>
                    </a:lnTo>
                    <a:lnTo>
                      <a:pt x="197" y="103"/>
                    </a:lnTo>
                    <a:lnTo>
                      <a:pt x="201" y="106"/>
                    </a:lnTo>
                    <a:lnTo>
                      <a:pt x="198" y="106"/>
                    </a:lnTo>
                    <a:lnTo>
                      <a:pt x="195" y="110"/>
                    </a:lnTo>
                    <a:lnTo>
                      <a:pt x="190" y="119"/>
                    </a:lnTo>
                    <a:lnTo>
                      <a:pt x="190" y="124"/>
                    </a:lnTo>
                    <a:lnTo>
                      <a:pt x="184" y="126"/>
                    </a:lnTo>
                    <a:lnTo>
                      <a:pt x="179" y="142"/>
                    </a:lnTo>
                    <a:lnTo>
                      <a:pt x="173" y="148"/>
                    </a:lnTo>
                    <a:lnTo>
                      <a:pt x="166" y="161"/>
                    </a:lnTo>
                    <a:lnTo>
                      <a:pt x="157" y="163"/>
                    </a:lnTo>
                    <a:lnTo>
                      <a:pt x="154" y="164"/>
                    </a:lnTo>
                    <a:lnTo>
                      <a:pt x="147" y="159"/>
                    </a:lnTo>
                    <a:lnTo>
                      <a:pt x="136" y="175"/>
                    </a:lnTo>
                    <a:lnTo>
                      <a:pt x="138" y="183"/>
                    </a:lnTo>
                    <a:lnTo>
                      <a:pt x="147" y="187"/>
                    </a:lnTo>
                    <a:lnTo>
                      <a:pt x="147" y="196"/>
                    </a:lnTo>
                    <a:lnTo>
                      <a:pt x="151" y="200"/>
                    </a:lnTo>
                    <a:lnTo>
                      <a:pt x="155" y="201"/>
                    </a:lnTo>
                    <a:lnTo>
                      <a:pt x="157" y="206"/>
                    </a:lnTo>
                    <a:lnTo>
                      <a:pt x="165" y="216"/>
                    </a:lnTo>
                    <a:lnTo>
                      <a:pt x="163" y="222"/>
                    </a:lnTo>
                    <a:lnTo>
                      <a:pt x="166" y="224"/>
                    </a:lnTo>
                    <a:lnTo>
                      <a:pt x="160" y="225"/>
                    </a:lnTo>
                    <a:lnTo>
                      <a:pt x="157" y="222"/>
                    </a:lnTo>
                    <a:lnTo>
                      <a:pt x="151" y="227"/>
                    </a:lnTo>
                    <a:lnTo>
                      <a:pt x="146" y="227"/>
                    </a:lnTo>
                    <a:lnTo>
                      <a:pt x="144" y="224"/>
                    </a:lnTo>
                    <a:lnTo>
                      <a:pt x="133" y="225"/>
                    </a:lnTo>
                    <a:lnTo>
                      <a:pt x="131" y="224"/>
                    </a:lnTo>
                    <a:lnTo>
                      <a:pt x="131" y="230"/>
                    </a:lnTo>
                    <a:lnTo>
                      <a:pt x="124" y="230"/>
                    </a:lnTo>
                    <a:lnTo>
                      <a:pt x="122" y="235"/>
                    </a:lnTo>
                    <a:lnTo>
                      <a:pt x="120" y="233"/>
                    </a:lnTo>
                    <a:lnTo>
                      <a:pt x="112" y="232"/>
                    </a:lnTo>
                    <a:lnTo>
                      <a:pt x="112" y="229"/>
                    </a:lnTo>
                    <a:lnTo>
                      <a:pt x="106" y="217"/>
                    </a:lnTo>
                    <a:lnTo>
                      <a:pt x="100" y="214"/>
                    </a:lnTo>
                    <a:lnTo>
                      <a:pt x="98" y="209"/>
                    </a:lnTo>
                    <a:lnTo>
                      <a:pt x="95" y="206"/>
                    </a:lnTo>
                    <a:lnTo>
                      <a:pt x="90" y="204"/>
                    </a:lnTo>
                    <a:lnTo>
                      <a:pt x="73" y="206"/>
                    </a:lnTo>
                    <a:lnTo>
                      <a:pt x="68" y="206"/>
                    </a:lnTo>
                    <a:lnTo>
                      <a:pt x="66" y="209"/>
                    </a:lnTo>
                    <a:lnTo>
                      <a:pt x="60" y="206"/>
                    </a:lnTo>
                    <a:lnTo>
                      <a:pt x="52" y="206"/>
                    </a:lnTo>
                    <a:lnTo>
                      <a:pt x="47" y="208"/>
                    </a:lnTo>
                    <a:lnTo>
                      <a:pt x="36" y="208"/>
                    </a:lnTo>
                    <a:lnTo>
                      <a:pt x="31" y="209"/>
                    </a:lnTo>
                    <a:lnTo>
                      <a:pt x="30" y="208"/>
                    </a:lnTo>
                    <a:lnTo>
                      <a:pt x="25" y="211"/>
                    </a:lnTo>
                    <a:lnTo>
                      <a:pt x="22" y="209"/>
                    </a:lnTo>
                    <a:lnTo>
                      <a:pt x="23" y="193"/>
                    </a:lnTo>
                    <a:lnTo>
                      <a:pt x="30" y="187"/>
                    </a:lnTo>
                    <a:lnTo>
                      <a:pt x="39" y="182"/>
                    </a:lnTo>
                    <a:lnTo>
                      <a:pt x="43" y="179"/>
                    </a:lnTo>
                    <a:lnTo>
                      <a:pt x="43" y="174"/>
                    </a:lnTo>
                    <a:lnTo>
                      <a:pt x="36" y="172"/>
                    </a:lnTo>
                    <a:lnTo>
                      <a:pt x="33" y="156"/>
                    </a:lnTo>
                    <a:lnTo>
                      <a:pt x="14" y="147"/>
                    </a:lnTo>
                    <a:lnTo>
                      <a:pt x="8" y="134"/>
                    </a:lnTo>
                    <a:lnTo>
                      <a:pt x="0" y="129"/>
                    </a:lnTo>
                    <a:lnTo>
                      <a:pt x="1" y="12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18" name="Freeform 125"/>
              <p:cNvSpPr/>
              <p:nvPr/>
            </p:nvSpPr>
            <p:spPr>
              <a:xfrm>
                <a:off x="5064120" y="1930320"/>
                <a:ext cx="496440" cy="410760"/>
              </a:xfrm>
              <a:custGeom>
                <a:avLst/>
                <a:gdLst>
                  <a:gd name="textAreaLeft" fmla="*/ 0 w 496440"/>
                  <a:gd name="textAreaRight" fmla="*/ 496800 w 496440"/>
                  <a:gd name="textAreaTop" fmla="*/ 0 h 410760"/>
                  <a:gd name="textAreaBottom" fmla="*/ 411120 h 410760"/>
                  <a:gd name="GluePoint1X" fmla="*/ 293 w 313"/>
                  <a:gd name="GluePoint1Y" fmla="*/ 243 h 259"/>
                  <a:gd name="GluePoint2X" fmla="*/ 309 w 313"/>
                  <a:gd name="GluePoint2Y" fmla="*/ 232 h 259"/>
                  <a:gd name="GluePoint3X" fmla="*/ 313 w 313"/>
                  <a:gd name="GluePoint3Y" fmla="*/ 224 h 259"/>
                  <a:gd name="GluePoint4X" fmla="*/ 303 w 313"/>
                  <a:gd name="GluePoint4Y" fmla="*/ 206 h 259"/>
                  <a:gd name="GluePoint5X" fmla="*/ 278 w 313"/>
                  <a:gd name="GluePoint5Y" fmla="*/ 184 h 259"/>
                  <a:gd name="GluePoint6X" fmla="*/ 271 w 313"/>
                  <a:gd name="GluePoint6Y" fmla="*/ 177 h 259"/>
                  <a:gd name="GluePoint7X" fmla="*/ 278 w 313"/>
                  <a:gd name="GluePoint7Y" fmla="*/ 163 h 259"/>
                  <a:gd name="GluePoint8X" fmla="*/ 273 w 313"/>
                  <a:gd name="GluePoint8Y" fmla="*/ 147 h 259"/>
                  <a:gd name="GluePoint9X" fmla="*/ 262 w 313"/>
                  <a:gd name="GluePoint9Y" fmla="*/ 142 h 259"/>
                  <a:gd name="GluePoint10X" fmla="*/ 255 w 313"/>
                  <a:gd name="GluePoint10Y" fmla="*/ 121 h 259"/>
                  <a:gd name="GluePoint11X" fmla="*/ 257 w 313"/>
                  <a:gd name="GluePoint11Y" fmla="*/ 108 h 259"/>
                  <a:gd name="GluePoint12X" fmla="*/ 251 w 313"/>
                  <a:gd name="GluePoint12Y" fmla="*/ 102 h 259"/>
                  <a:gd name="GluePoint13X" fmla="*/ 255 w 313"/>
                  <a:gd name="GluePoint13Y" fmla="*/ 97 h 259"/>
                  <a:gd name="GluePoint14X" fmla="*/ 257 w 313"/>
                  <a:gd name="GluePoint14Y" fmla="*/ 87 h 259"/>
                  <a:gd name="GluePoint15X" fmla="*/ 257 w 313"/>
                  <a:gd name="GluePoint15Y" fmla="*/ 71 h 259"/>
                  <a:gd name="GluePoint16X" fmla="*/ 244 w 313"/>
                  <a:gd name="GluePoint16Y" fmla="*/ 57 h 259"/>
                  <a:gd name="GluePoint17X" fmla="*/ 220 w 313"/>
                  <a:gd name="GluePoint17Y" fmla="*/ 39 h 259"/>
                  <a:gd name="GluePoint18X" fmla="*/ 193 w 313"/>
                  <a:gd name="GluePoint18Y" fmla="*/ 32 h 259"/>
                  <a:gd name="GluePoint19X" fmla="*/ 178 w 313"/>
                  <a:gd name="GluePoint19Y" fmla="*/ 28 h 259"/>
                  <a:gd name="GluePoint20X" fmla="*/ 163 w 313"/>
                  <a:gd name="GluePoint20Y" fmla="*/ 31 h 259"/>
                  <a:gd name="GluePoint21X" fmla="*/ 144 w 313"/>
                  <a:gd name="GluePoint21Y" fmla="*/ 42 h 259"/>
                  <a:gd name="GluePoint22X" fmla="*/ 138 w 313"/>
                  <a:gd name="GluePoint22Y" fmla="*/ 53 h 259"/>
                  <a:gd name="GluePoint23X" fmla="*/ 100 w 313"/>
                  <a:gd name="GluePoint23Y" fmla="*/ 52 h 259"/>
                  <a:gd name="GluePoint24X" fmla="*/ 84 w 313"/>
                  <a:gd name="GluePoint24Y" fmla="*/ 44 h 259"/>
                  <a:gd name="GluePoint25X" fmla="*/ 70 w 313"/>
                  <a:gd name="GluePoint25Y" fmla="*/ 23 h 259"/>
                  <a:gd name="GluePoint26X" fmla="*/ 55 w 313"/>
                  <a:gd name="GluePoint26Y" fmla="*/ 18 h 259"/>
                  <a:gd name="GluePoint27X" fmla="*/ 55 w 313"/>
                  <a:gd name="GluePoint27Y" fmla="*/ 5 h 259"/>
                  <a:gd name="GluePoint28X" fmla="*/ 41 w 313"/>
                  <a:gd name="GluePoint28Y" fmla="*/ 7 h 259"/>
                  <a:gd name="GluePoint29X" fmla="*/ 33 w 313"/>
                  <a:gd name="GluePoint29Y" fmla="*/ 16 h 259"/>
                  <a:gd name="GluePoint30X" fmla="*/ 25 w 313"/>
                  <a:gd name="GluePoint30Y" fmla="*/ 16 h 259"/>
                  <a:gd name="GluePoint31X" fmla="*/ 6 w 313"/>
                  <a:gd name="GluePoint31Y" fmla="*/ 2 h 259"/>
                  <a:gd name="GluePoint32X" fmla="*/ 3 w 313"/>
                  <a:gd name="GluePoint32Y" fmla="*/ 7 h 259"/>
                  <a:gd name="GluePoint33X" fmla="*/ 3 w 313"/>
                  <a:gd name="GluePoint33Y" fmla="*/ 15 h 259"/>
                  <a:gd name="GluePoint34X" fmla="*/ 14 w 313"/>
                  <a:gd name="GluePoint34Y" fmla="*/ 41 h 259"/>
                  <a:gd name="GluePoint35X" fmla="*/ 17 w 313"/>
                  <a:gd name="GluePoint35Y" fmla="*/ 53 h 259"/>
                  <a:gd name="GluePoint36X" fmla="*/ 27 w 313"/>
                  <a:gd name="GluePoint36Y" fmla="*/ 66 h 259"/>
                  <a:gd name="GluePoint37X" fmla="*/ 41 w 313"/>
                  <a:gd name="GluePoint37Y" fmla="*/ 71 h 259"/>
                  <a:gd name="GluePoint38X" fmla="*/ 39 w 313"/>
                  <a:gd name="GluePoint38Y" fmla="*/ 81 h 259"/>
                  <a:gd name="GluePoint39X" fmla="*/ 36 w 313"/>
                  <a:gd name="GluePoint39Y" fmla="*/ 92 h 259"/>
                  <a:gd name="GluePoint40X" fmla="*/ 31 w 313"/>
                  <a:gd name="GluePoint40Y" fmla="*/ 103 h 259"/>
                  <a:gd name="GluePoint41X" fmla="*/ 36 w 313"/>
                  <a:gd name="GluePoint41Y" fmla="*/ 108 h 259"/>
                  <a:gd name="GluePoint42X" fmla="*/ 43 w 313"/>
                  <a:gd name="GluePoint42Y" fmla="*/ 119 h 259"/>
                  <a:gd name="GluePoint43X" fmla="*/ 71 w 313"/>
                  <a:gd name="GluePoint43Y" fmla="*/ 143 h 259"/>
                  <a:gd name="GluePoint44X" fmla="*/ 76 w 313"/>
                  <a:gd name="GluePoint44Y" fmla="*/ 158 h 259"/>
                  <a:gd name="GluePoint45X" fmla="*/ 89 w 313"/>
                  <a:gd name="GluePoint45Y" fmla="*/ 172 h 259"/>
                  <a:gd name="GluePoint46X" fmla="*/ 90 w 313"/>
                  <a:gd name="GluePoint46Y" fmla="*/ 171 h 259"/>
                  <a:gd name="GluePoint47X" fmla="*/ 92 w 313"/>
                  <a:gd name="GluePoint47Y" fmla="*/ 164 h 259"/>
                  <a:gd name="GluePoint48X" fmla="*/ 97 w 313"/>
                  <a:gd name="GluePoint48Y" fmla="*/ 171 h 259"/>
                  <a:gd name="GluePoint49X" fmla="*/ 108 w 313"/>
                  <a:gd name="GluePoint49Y" fmla="*/ 171 h 259"/>
                  <a:gd name="GluePoint50X" fmla="*/ 114 w 313"/>
                  <a:gd name="GluePoint50Y" fmla="*/ 180 h 259"/>
                  <a:gd name="GluePoint51X" fmla="*/ 120 w 313"/>
                  <a:gd name="GluePoint51Y" fmla="*/ 188 h 259"/>
                  <a:gd name="GluePoint52X" fmla="*/ 136 w 313"/>
                  <a:gd name="GluePoint52Y" fmla="*/ 211 h 259"/>
                  <a:gd name="GluePoint53X" fmla="*/ 157 w 313"/>
                  <a:gd name="GluePoint53Y" fmla="*/ 224 h 259"/>
                  <a:gd name="GluePoint54X" fmla="*/ 166 w 313"/>
                  <a:gd name="GluePoint54Y" fmla="*/ 230 h 259"/>
                  <a:gd name="GluePoint55X" fmla="*/ 176 w 313"/>
                  <a:gd name="GluePoint55Y" fmla="*/ 232 h 259"/>
                  <a:gd name="GluePoint56X" fmla="*/ 195 w 313"/>
                  <a:gd name="GluePoint56Y" fmla="*/ 232 h 259"/>
                  <a:gd name="GluePoint57X" fmla="*/ 211 w 313"/>
                  <a:gd name="GluePoint57Y" fmla="*/ 224 h 259"/>
                  <a:gd name="GluePoint58X" fmla="*/ 228 w 313"/>
                  <a:gd name="GluePoint58Y" fmla="*/ 250 h 259"/>
                  <a:gd name="GluePoint59X" fmla="*/ 254 w 313"/>
                  <a:gd name="GluePoint59Y" fmla="*/ 256 h 259"/>
                  <a:gd name="GluePoint60X" fmla="*/ 265 w 313"/>
                  <a:gd name="GluePoint60Y" fmla="*/ 256 h 259"/>
                  <a:gd name="GluePoint61X" fmla="*/ 276 w 313"/>
                  <a:gd name="GluePoint61Y" fmla="*/ 254 h 259"/>
                  <a:gd name="GluePoint62X" fmla="*/ 292 w 313"/>
                  <a:gd name="GluePoint62Y" fmla="*/ 259 h 2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13" h="259">
                    <a:moveTo>
                      <a:pt x="292" y="259"/>
                    </a:moveTo>
                    <a:lnTo>
                      <a:pt x="293" y="243"/>
                    </a:lnTo>
                    <a:lnTo>
                      <a:pt x="300" y="237"/>
                    </a:lnTo>
                    <a:lnTo>
                      <a:pt x="309" y="232"/>
                    </a:lnTo>
                    <a:lnTo>
                      <a:pt x="313" y="229"/>
                    </a:lnTo>
                    <a:lnTo>
                      <a:pt x="313" y="224"/>
                    </a:lnTo>
                    <a:lnTo>
                      <a:pt x="306" y="222"/>
                    </a:lnTo>
                    <a:lnTo>
                      <a:pt x="303" y="206"/>
                    </a:lnTo>
                    <a:lnTo>
                      <a:pt x="284" y="197"/>
                    </a:lnTo>
                    <a:lnTo>
                      <a:pt x="278" y="184"/>
                    </a:lnTo>
                    <a:lnTo>
                      <a:pt x="270" y="179"/>
                    </a:lnTo>
                    <a:lnTo>
                      <a:pt x="271" y="177"/>
                    </a:lnTo>
                    <a:lnTo>
                      <a:pt x="273" y="169"/>
                    </a:lnTo>
                    <a:lnTo>
                      <a:pt x="278" y="163"/>
                    </a:lnTo>
                    <a:lnTo>
                      <a:pt x="278" y="153"/>
                    </a:lnTo>
                    <a:lnTo>
                      <a:pt x="273" y="147"/>
                    </a:lnTo>
                    <a:lnTo>
                      <a:pt x="265" y="145"/>
                    </a:lnTo>
                    <a:lnTo>
                      <a:pt x="262" y="142"/>
                    </a:lnTo>
                    <a:lnTo>
                      <a:pt x="260" y="129"/>
                    </a:lnTo>
                    <a:lnTo>
                      <a:pt x="255" y="121"/>
                    </a:lnTo>
                    <a:lnTo>
                      <a:pt x="257" y="111"/>
                    </a:lnTo>
                    <a:lnTo>
                      <a:pt x="257" y="108"/>
                    </a:lnTo>
                    <a:lnTo>
                      <a:pt x="252" y="108"/>
                    </a:lnTo>
                    <a:lnTo>
                      <a:pt x="251" y="102"/>
                    </a:lnTo>
                    <a:lnTo>
                      <a:pt x="251" y="100"/>
                    </a:lnTo>
                    <a:lnTo>
                      <a:pt x="255" y="97"/>
                    </a:lnTo>
                    <a:lnTo>
                      <a:pt x="255" y="94"/>
                    </a:lnTo>
                    <a:lnTo>
                      <a:pt x="257" y="87"/>
                    </a:lnTo>
                    <a:lnTo>
                      <a:pt x="257" y="74"/>
                    </a:lnTo>
                    <a:lnTo>
                      <a:pt x="257" y="71"/>
                    </a:lnTo>
                    <a:lnTo>
                      <a:pt x="251" y="57"/>
                    </a:lnTo>
                    <a:lnTo>
                      <a:pt x="244" y="57"/>
                    </a:lnTo>
                    <a:lnTo>
                      <a:pt x="225" y="47"/>
                    </a:lnTo>
                    <a:lnTo>
                      <a:pt x="220" y="39"/>
                    </a:lnTo>
                    <a:lnTo>
                      <a:pt x="208" y="37"/>
                    </a:lnTo>
                    <a:lnTo>
                      <a:pt x="193" y="32"/>
                    </a:lnTo>
                    <a:lnTo>
                      <a:pt x="187" y="26"/>
                    </a:lnTo>
                    <a:lnTo>
                      <a:pt x="178" y="28"/>
                    </a:lnTo>
                    <a:lnTo>
                      <a:pt x="176" y="31"/>
                    </a:lnTo>
                    <a:lnTo>
                      <a:pt x="163" y="31"/>
                    </a:lnTo>
                    <a:lnTo>
                      <a:pt x="152" y="41"/>
                    </a:lnTo>
                    <a:lnTo>
                      <a:pt x="144" y="42"/>
                    </a:lnTo>
                    <a:lnTo>
                      <a:pt x="149" y="52"/>
                    </a:lnTo>
                    <a:lnTo>
                      <a:pt x="138" y="53"/>
                    </a:lnTo>
                    <a:lnTo>
                      <a:pt x="116" y="57"/>
                    </a:lnTo>
                    <a:lnTo>
                      <a:pt x="100" y="52"/>
                    </a:lnTo>
                    <a:lnTo>
                      <a:pt x="92" y="44"/>
                    </a:lnTo>
                    <a:lnTo>
                      <a:pt x="84" y="44"/>
                    </a:lnTo>
                    <a:lnTo>
                      <a:pt x="74" y="39"/>
                    </a:lnTo>
                    <a:lnTo>
                      <a:pt x="70" y="23"/>
                    </a:lnTo>
                    <a:lnTo>
                      <a:pt x="65" y="23"/>
                    </a:lnTo>
                    <a:lnTo>
                      <a:pt x="55" y="18"/>
                    </a:lnTo>
                    <a:lnTo>
                      <a:pt x="58" y="15"/>
                    </a:lnTo>
                    <a:lnTo>
                      <a:pt x="55" y="5"/>
                    </a:lnTo>
                    <a:lnTo>
                      <a:pt x="50" y="4"/>
                    </a:lnTo>
                    <a:lnTo>
                      <a:pt x="41" y="7"/>
                    </a:lnTo>
                    <a:lnTo>
                      <a:pt x="36" y="16"/>
                    </a:lnTo>
                    <a:lnTo>
                      <a:pt x="33" y="16"/>
                    </a:lnTo>
                    <a:lnTo>
                      <a:pt x="28" y="16"/>
                    </a:lnTo>
                    <a:lnTo>
                      <a:pt x="25" y="16"/>
                    </a:lnTo>
                    <a:lnTo>
                      <a:pt x="19" y="15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6" y="34"/>
                    </a:lnTo>
                    <a:lnTo>
                      <a:pt x="14" y="41"/>
                    </a:lnTo>
                    <a:lnTo>
                      <a:pt x="16" y="45"/>
                    </a:lnTo>
                    <a:lnTo>
                      <a:pt x="17" y="53"/>
                    </a:lnTo>
                    <a:lnTo>
                      <a:pt x="25" y="60"/>
                    </a:lnTo>
                    <a:lnTo>
                      <a:pt x="27" y="66"/>
                    </a:lnTo>
                    <a:lnTo>
                      <a:pt x="30" y="69"/>
                    </a:lnTo>
                    <a:lnTo>
                      <a:pt x="41" y="71"/>
                    </a:lnTo>
                    <a:lnTo>
                      <a:pt x="38" y="76"/>
                    </a:lnTo>
                    <a:lnTo>
                      <a:pt x="39" y="81"/>
                    </a:lnTo>
                    <a:lnTo>
                      <a:pt x="35" y="89"/>
                    </a:lnTo>
                    <a:lnTo>
                      <a:pt x="36" y="92"/>
                    </a:lnTo>
                    <a:lnTo>
                      <a:pt x="33" y="94"/>
                    </a:lnTo>
                    <a:lnTo>
                      <a:pt x="31" y="103"/>
                    </a:lnTo>
                    <a:lnTo>
                      <a:pt x="33" y="106"/>
                    </a:lnTo>
                    <a:lnTo>
                      <a:pt x="36" y="108"/>
                    </a:lnTo>
                    <a:lnTo>
                      <a:pt x="43" y="116"/>
                    </a:lnTo>
                    <a:lnTo>
                      <a:pt x="43" y="119"/>
                    </a:lnTo>
                    <a:lnTo>
                      <a:pt x="65" y="131"/>
                    </a:lnTo>
                    <a:lnTo>
                      <a:pt x="71" y="143"/>
                    </a:lnTo>
                    <a:lnTo>
                      <a:pt x="71" y="156"/>
                    </a:lnTo>
                    <a:lnTo>
                      <a:pt x="76" y="158"/>
                    </a:lnTo>
                    <a:lnTo>
                      <a:pt x="79" y="166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90" y="171"/>
                    </a:lnTo>
                    <a:lnTo>
                      <a:pt x="90" y="164"/>
                    </a:lnTo>
                    <a:lnTo>
                      <a:pt x="92" y="164"/>
                    </a:lnTo>
                    <a:lnTo>
                      <a:pt x="95" y="166"/>
                    </a:lnTo>
                    <a:lnTo>
                      <a:pt x="97" y="171"/>
                    </a:lnTo>
                    <a:lnTo>
                      <a:pt x="103" y="176"/>
                    </a:lnTo>
                    <a:lnTo>
                      <a:pt x="108" y="171"/>
                    </a:lnTo>
                    <a:lnTo>
                      <a:pt x="109" y="172"/>
                    </a:lnTo>
                    <a:lnTo>
                      <a:pt x="114" y="180"/>
                    </a:lnTo>
                    <a:lnTo>
                      <a:pt x="117" y="182"/>
                    </a:lnTo>
                    <a:lnTo>
                      <a:pt x="120" y="188"/>
                    </a:lnTo>
                    <a:lnTo>
                      <a:pt x="125" y="193"/>
                    </a:lnTo>
                    <a:lnTo>
                      <a:pt x="136" y="211"/>
                    </a:lnTo>
                    <a:lnTo>
                      <a:pt x="151" y="217"/>
                    </a:lnTo>
                    <a:lnTo>
                      <a:pt x="157" y="224"/>
                    </a:lnTo>
                    <a:lnTo>
                      <a:pt x="168" y="229"/>
                    </a:lnTo>
                    <a:lnTo>
                      <a:pt x="166" y="230"/>
                    </a:lnTo>
                    <a:lnTo>
                      <a:pt x="170" y="232"/>
                    </a:lnTo>
                    <a:lnTo>
                      <a:pt x="176" y="232"/>
                    </a:lnTo>
                    <a:lnTo>
                      <a:pt x="185" y="235"/>
                    </a:lnTo>
                    <a:lnTo>
                      <a:pt x="195" y="232"/>
                    </a:lnTo>
                    <a:lnTo>
                      <a:pt x="198" y="229"/>
                    </a:lnTo>
                    <a:lnTo>
                      <a:pt x="211" y="224"/>
                    </a:lnTo>
                    <a:lnTo>
                      <a:pt x="219" y="229"/>
                    </a:lnTo>
                    <a:lnTo>
                      <a:pt x="228" y="250"/>
                    </a:lnTo>
                    <a:lnTo>
                      <a:pt x="247" y="251"/>
                    </a:lnTo>
                    <a:lnTo>
                      <a:pt x="254" y="256"/>
                    </a:lnTo>
                    <a:lnTo>
                      <a:pt x="255" y="253"/>
                    </a:lnTo>
                    <a:lnTo>
                      <a:pt x="265" y="256"/>
                    </a:lnTo>
                    <a:lnTo>
                      <a:pt x="274" y="256"/>
                    </a:lnTo>
                    <a:lnTo>
                      <a:pt x="276" y="254"/>
                    </a:lnTo>
                    <a:lnTo>
                      <a:pt x="282" y="259"/>
                    </a:lnTo>
                    <a:lnTo>
                      <a:pt x="292" y="25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19" name="Freeform 126"/>
              <p:cNvSpPr/>
              <p:nvPr/>
            </p:nvSpPr>
            <p:spPr>
              <a:xfrm>
                <a:off x="5035680" y="1887480"/>
                <a:ext cx="80640" cy="68040"/>
              </a:xfrm>
              <a:custGeom>
                <a:avLst/>
                <a:gdLst>
                  <a:gd name="textAreaLeft" fmla="*/ 0 w 80640"/>
                  <a:gd name="textAreaRight" fmla="*/ 81000 w 80640"/>
                  <a:gd name="textAreaTop" fmla="*/ 0 h 68040"/>
                  <a:gd name="textAreaBottom" fmla="*/ 68400 h 68040"/>
                  <a:gd name="GluePoint1X" fmla="*/ 24 w 51"/>
                  <a:gd name="GluePoint1Y" fmla="*/ 29 h 43"/>
                  <a:gd name="GluePoint2X" fmla="*/ 27 w 51"/>
                  <a:gd name="GluePoint2Y" fmla="*/ 29 h 43"/>
                  <a:gd name="GluePoint3X" fmla="*/ 32 w 51"/>
                  <a:gd name="GluePoint3Y" fmla="*/ 32 h 43"/>
                  <a:gd name="GluePoint4X" fmla="*/ 38 w 51"/>
                  <a:gd name="GluePoint4Y" fmla="*/ 32 h 43"/>
                  <a:gd name="GluePoint5X" fmla="*/ 43 w 51"/>
                  <a:gd name="GluePoint5Y" fmla="*/ 37 h 43"/>
                  <a:gd name="GluePoint6X" fmla="*/ 43 w 51"/>
                  <a:gd name="GluePoint6Y" fmla="*/ 43 h 43"/>
                  <a:gd name="GluePoint7X" fmla="*/ 46 w 51"/>
                  <a:gd name="GluePoint7Y" fmla="*/ 43 h 43"/>
                  <a:gd name="GluePoint8X" fmla="*/ 51 w 51"/>
                  <a:gd name="GluePoint8Y" fmla="*/ 43 h 43"/>
                  <a:gd name="GluePoint9X" fmla="*/ 48 w 51"/>
                  <a:gd name="GluePoint9Y" fmla="*/ 39 h 43"/>
                  <a:gd name="GluePoint10X" fmla="*/ 49 w 51"/>
                  <a:gd name="GluePoint10Y" fmla="*/ 37 h 43"/>
                  <a:gd name="GluePoint11X" fmla="*/ 49 w 51"/>
                  <a:gd name="GluePoint11Y" fmla="*/ 35 h 43"/>
                  <a:gd name="GluePoint12X" fmla="*/ 48 w 51"/>
                  <a:gd name="GluePoint12Y" fmla="*/ 34 h 43"/>
                  <a:gd name="GluePoint13X" fmla="*/ 48 w 51"/>
                  <a:gd name="GluePoint13Y" fmla="*/ 31 h 43"/>
                  <a:gd name="GluePoint14X" fmla="*/ 45 w 51"/>
                  <a:gd name="GluePoint14Y" fmla="*/ 31 h 43"/>
                  <a:gd name="GluePoint15X" fmla="*/ 37 w 51"/>
                  <a:gd name="GluePoint15Y" fmla="*/ 26 h 43"/>
                  <a:gd name="GluePoint16X" fmla="*/ 37 w 51"/>
                  <a:gd name="GluePoint16Y" fmla="*/ 22 h 43"/>
                  <a:gd name="GluePoint17X" fmla="*/ 38 w 51"/>
                  <a:gd name="GluePoint17Y" fmla="*/ 22 h 43"/>
                  <a:gd name="GluePoint18X" fmla="*/ 38 w 51"/>
                  <a:gd name="GluePoint18Y" fmla="*/ 19 h 43"/>
                  <a:gd name="GluePoint19X" fmla="*/ 30 w 51"/>
                  <a:gd name="GluePoint19Y" fmla="*/ 14 h 43"/>
                  <a:gd name="GluePoint20X" fmla="*/ 30 w 51"/>
                  <a:gd name="GluePoint20Y" fmla="*/ 6 h 43"/>
                  <a:gd name="GluePoint21X" fmla="*/ 26 w 51"/>
                  <a:gd name="GluePoint21Y" fmla="*/ 6 h 43"/>
                  <a:gd name="GluePoint22X" fmla="*/ 21 w 51"/>
                  <a:gd name="GluePoint22Y" fmla="*/ 0 h 43"/>
                  <a:gd name="GluePoint23X" fmla="*/ 21 w 51"/>
                  <a:gd name="GluePoint23Y" fmla="*/ 2 h 43"/>
                  <a:gd name="GluePoint24X" fmla="*/ 0 w 51"/>
                  <a:gd name="GluePoint24Y" fmla="*/ 5 h 43"/>
                  <a:gd name="GluePoint25X" fmla="*/ 3 w 51"/>
                  <a:gd name="GluePoint25Y" fmla="*/ 6 h 43"/>
                  <a:gd name="GluePoint26X" fmla="*/ 5 w 51"/>
                  <a:gd name="GluePoint26Y" fmla="*/ 10 h 43"/>
                  <a:gd name="GluePoint27X" fmla="*/ 8 w 51"/>
                  <a:gd name="GluePoint27Y" fmla="*/ 18 h 43"/>
                  <a:gd name="GluePoint28X" fmla="*/ 10 w 51"/>
                  <a:gd name="GluePoint28Y" fmla="*/ 21 h 43"/>
                  <a:gd name="GluePoint29X" fmla="*/ 22 w 51"/>
                  <a:gd name="GluePoint29Y" fmla="*/ 27 h 43"/>
                  <a:gd name="GluePoint30X" fmla="*/ 24 w 51"/>
                  <a:gd name="GluePoint30Y" fmla="*/ 29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51" h="43">
                    <a:moveTo>
                      <a:pt x="24" y="29"/>
                    </a:moveTo>
                    <a:lnTo>
                      <a:pt x="27" y="29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3" y="37"/>
                    </a:lnTo>
                    <a:lnTo>
                      <a:pt x="43" y="43"/>
                    </a:lnTo>
                    <a:lnTo>
                      <a:pt x="46" y="43"/>
                    </a:lnTo>
                    <a:lnTo>
                      <a:pt x="51" y="43"/>
                    </a:lnTo>
                    <a:lnTo>
                      <a:pt x="48" y="39"/>
                    </a:lnTo>
                    <a:lnTo>
                      <a:pt x="49" y="37"/>
                    </a:lnTo>
                    <a:lnTo>
                      <a:pt x="49" y="35"/>
                    </a:lnTo>
                    <a:lnTo>
                      <a:pt x="48" y="34"/>
                    </a:lnTo>
                    <a:lnTo>
                      <a:pt x="48" y="31"/>
                    </a:lnTo>
                    <a:lnTo>
                      <a:pt x="45" y="31"/>
                    </a:lnTo>
                    <a:lnTo>
                      <a:pt x="37" y="26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38" y="19"/>
                    </a:lnTo>
                    <a:lnTo>
                      <a:pt x="30" y="14"/>
                    </a:lnTo>
                    <a:lnTo>
                      <a:pt x="30" y="6"/>
                    </a:lnTo>
                    <a:lnTo>
                      <a:pt x="26" y="6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5" y="10"/>
                    </a:lnTo>
                    <a:lnTo>
                      <a:pt x="8" y="18"/>
                    </a:lnTo>
                    <a:lnTo>
                      <a:pt x="10" y="21"/>
                    </a:lnTo>
                    <a:lnTo>
                      <a:pt x="22" y="27"/>
                    </a:lnTo>
                    <a:lnTo>
                      <a:pt x="24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20" name="Freeform 127"/>
              <p:cNvSpPr/>
              <p:nvPr/>
            </p:nvSpPr>
            <p:spPr>
              <a:xfrm>
                <a:off x="5073480" y="1933560"/>
                <a:ext cx="29880" cy="219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1960"/>
                  <a:gd name="textAreaBottom" fmla="*/ 22320 h 21960"/>
                  <a:gd name="GluePoint1X" fmla="*/ 0 w 19"/>
                  <a:gd name="GluePoint1Y" fmla="*/ 0 h 14"/>
                  <a:gd name="GluePoint2X" fmla="*/ 3 w 19"/>
                  <a:gd name="GluePoint2Y" fmla="*/ 0 h 14"/>
                  <a:gd name="GluePoint3X" fmla="*/ 8 w 19"/>
                  <a:gd name="GluePoint3Y" fmla="*/ 3 h 14"/>
                  <a:gd name="GluePoint4X" fmla="*/ 14 w 19"/>
                  <a:gd name="GluePoint4Y" fmla="*/ 3 h 14"/>
                  <a:gd name="GluePoint5X" fmla="*/ 19 w 19"/>
                  <a:gd name="GluePoint5Y" fmla="*/ 8 h 14"/>
                  <a:gd name="GluePoint6X" fmla="*/ 19 w 19"/>
                  <a:gd name="GluePoint6Y" fmla="*/ 14 h 14"/>
                  <a:gd name="GluePoint7X" fmla="*/ 13 w 19"/>
                  <a:gd name="GluePoint7Y" fmla="*/ 13 h 14"/>
                  <a:gd name="GluePoint8X" fmla="*/ 0 w 19"/>
                  <a:gd name="GluePoint8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14">
                    <a:moveTo>
                      <a:pt x="0" y="0"/>
                    </a:moveTo>
                    <a:lnTo>
                      <a:pt x="3" y="0"/>
                    </a:lnTo>
                    <a:lnTo>
                      <a:pt x="8" y="3"/>
                    </a:lnTo>
                    <a:lnTo>
                      <a:pt x="14" y="3"/>
                    </a:lnTo>
                    <a:lnTo>
                      <a:pt x="19" y="8"/>
                    </a:lnTo>
                    <a:lnTo>
                      <a:pt x="19" y="14"/>
                    </a:lnTo>
                    <a:lnTo>
                      <a:pt x="1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21" name="Freeform 128"/>
              <p:cNvSpPr/>
              <p:nvPr/>
            </p:nvSpPr>
            <p:spPr>
              <a:xfrm>
                <a:off x="4962600" y="199692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124 w 153"/>
                  <a:gd name="GluePoint1Y" fmla="*/ 146 h 146"/>
                  <a:gd name="GluePoint2X" fmla="*/ 129 w 153"/>
                  <a:gd name="GluePoint2Y" fmla="*/ 143 h 146"/>
                  <a:gd name="GluePoint3X" fmla="*/ 134 w 153"/>
                  <a:gd name="GluePoint3Y" fmla="*/ 132 h 146"/>
                  <a:gd name="GluePoint4X" fmla="*/ 137 w 153"/>
                  <a:gd name="GluePoint4Y" fmla="*/ 130 h 146"/>
                  <a:gd name="GluePoint5X" fmla="*/ 145 w 153"/>
                  <a:gd name="GluePoint5Y" fmla="*/ 132 h 146"/>
                  <a:gd name="GluePoint6X" fmla="*/ 145 w 153"/>
                  <a:gd name="GluePoint6Y" fmla="*/ 130 h 146"/>
                  <a:gd name="GluePoint7X" fmla="*/ 151 w 153"/>
                  <a:gd name="GluePoint7Y" fmla="*/ 134 h 146"/>
                  <a:gd name="GluePoint8X" fmla="*/ 153 w 153"/>
                  <a:gd name="GluePoint8Y" fmla="*/ 130 h 146"/>
                  <a:gd name="GluePoint9X" fmla="*/ 143 w 153"/>
                  <a:gd name="GluePoint9Y" fmla="*/ 124 h 146"/>
                  <a:gd name="GluePoint10X" fmla="*/ 140 w 153"/>
                  <a:gd name="GluePoint10Y" fmla="*/ 116 h 146"/>
                  <a:gd name="GluePoint11X" fmla="*/ 135 w 153"/>
                  <a:gd name="GluePoint11Y" fmla="*/ 114 h 146"/>
                  <a:gd name="GluePoint12X" fmla="*/ 135 w 153"/>
                  <a:gd name="GluePoint12Y" fmla="*/ 101 h 146"/>
                  <a:gd name="GluePoint13X" fmla="*/ 129 w 153"/>
                  <a:gd name="GluePoint13Y" fmla="*/ 89 h 146"/>
                  <a:gd name="GluePoint14X" fmla="*/ 107 w 153"/>
                  <a:gd name="GluePoint14Y" fmla="*/ 77 h 146"/>
                  <a:gd name="GluePoint15X" fmla="*/ 107 w 153"/>
                  <a:gd name="GluePoint15Y" fmla="*/ 74 h 146"/>
                  <a:gd name="GluePoint16X" fmla="*/ 100 w 153"/>
                  <a:gd name="GluePoint16Y" fmla="*/ 66 h 146"/>
                  <a:gd name="GluePoint17X" fmla="*/ 97 w 153"/>
                  <a:gd name="GluePoint17Y" fmla="*/ 64 h 146"/>
                  <a:gd name="GluePoint18X" fmla="*/ 95 w 153"/>
                  <a:gd name="GluePoint18Y" fmla="*/ 61 h 146"/>
                  <a:gd name="GluePoint19X" fmla="*/ 97 w 153"/>
                  <a:gd name="GluePoint19Y" fmla="*/ 52 h 146"/>
                  <a:gd name="GluePoint20X" fmla="*/ 100 w 153"/>
                  <a:gd name="GluePoint20Y" fmla="*/ 50 h 146"/>
                  <a:gd name="GluePoint21X" fmla="*/ 99 w 153"/>
                  <a:gd name="GluePoint21Y" fmla="*/ 47 h 146"/>
                  <a:gd name="GluePoint22X" fmla="*/ 103 w 153"/>
                  <a:gd name="GluePoint22Y" fmla="*/ 39 h 146"/>
                  <a:gd name="GluePoint23X" fmla="*/ 102 w 153"/>
                  <a:gd name="GluePoint23Y" fmla="*/ 34 h 146"/>
                  <a:gd name="GluePoint24X" fmla="*/ 105 w 153"/>
                  <a:gd name="GluePoint24Y" fmla="*/ 29 h 146"/>
                  <a:gd name="GluePoint25X" fmla="*/ 94 w 153"/>
                  <a:gd name="GluePoint25Y" fmla="*/ 27 h 146"/>
                  <a:gd name="GluePoint26X" fmla="*/ 91 w 153"/>
                  <a:gd name="GluePoint26Y" fmla="*/ 24 h 146"/>
                  <a:gd name="GluePoint27X" fmla="*/ 89 w 153"/>
                  <a:gd name="GluePoint27Y" fmla="*/ 18 h 146"/>
                  <a:gd name="GluePoint28X" fmla="*/ 81 w 153"/>
                  <a:gd name="GluePoint28Y" fmla="*/ 11 h 146"/>
                  <a:gd name="GluePoint29X" fmla="*/ 80 w 153"/>
                  <a:gd name="GluePoint29Y" fmla="*/ 3 h 146"/>
                  <a:gd name="GluePoint30X" fmla="*/ 76 w 153"/>
                  <a:gd name="GluePoint30Y" fmla="*/ 5 h 146"/>
                  <a:gd name="GluePoint31X" fmla="*/ 73 w 153"/>
                  <a:gd name="GluePoint31Y" fmla="*/ 5 h 146"/>
                  <a:gd name="GluePoint32X" fmla="*/ 70 w 153"/>
                  <a:gd name="GluePoint32Y" fmla="*/ 2 h 146"/>
                  <a:gd name="GluePoint33X" fmla="*/ 57 w 153"/>
                  <a:gd name="GluePoint33Y" fmla="*/ 2 h 146"/>
                  <a:gd name="GluePoint34X" fmla="*/ 53 w 153"/>
                  <a:gd name="GluePoint34Y" fmla="*/ 0 h 146"/>
                  <a:gd name="GluePoint35X" fmla="*/ 45 w 153"/>
                  <a:gd name="GluePoint35Y" fmla="*/ 7 h 146"/>
                  <a:gd name="GluePoint36X" fmla="*/ 43 w 153"/>
                  <a:gd name="GluePoint36Y" fmla="*/ 8 h 146"/>
                  <a:gd name="GluePoint37X" fmla="*/ 40 w 153"/>
                  <a:gd name="GluePoint37Y" fmla="*/ 15 h 146"/>
                  <a:gd name="GluePoint38X" fmla="*/ 32 w 153"/>
                  <a:gd name="GluePoint38Y" fmla="*/ 18 h 146"/>
                  <a:gd name="GluePoint39X" fmla="*/ 33 w 153"/>
                  <a:gd name="GluePoint39Y" fmla="*/ 47 h 146"/>
                  <a:gd name="GluePoint40X" fmla="*/ 32 w 153"/>
                  <a:gd name="GluePoint40Y" fmla="*/ 53 h 146"/>
                  <a:gd name="GluePoint41X" fmla="*/ 0 w 153"/>
                  <a:gd name="GluePoint41Y" fmla="*/ 74 h 146"/>
                  <a:gd name="GluePoint42X" fmla="*/ 10 w 153"/>
                  <a:gd name="GluePoint42Y" fmla="*/ 93 h 146"/>
                  <a:gd name="GluePoint43X" fmla="*/ 32 w 153"/>
                  <a:gd name="GluePoint43Y" fmla="*/ 100 h 146"/>
                  <a:gd name="GluePoint44X" fmla="*/ 49 w 153"/>
                  <a:gd name="GluePoint44Y" fmla="*/ 113 h 146"/>
                  <a:gd name="GluePoint45X" fmla="*/ 65 w 153"/>
                  <a:gd name="GluePoint45Y" fmla="*/ 118 h 146"/>
                  <a:gd name="GluePoint46X" fmla="*/ 70 w 153"/>
                  <a:gd name="GluePoint46Y" fmla="*/ 124 h 146"/>
                  <a:gd name="GluePoint47X" fmla="*/ 78 w 153"/>
                  <a:gd name="GluePoint47Y" fmla="*/ 126 h 146"/>
                  <a:gd name="GluePoint48X" fmla="*/ 81 w 153"/>
                  <a:gd name="GluePoint48Y" fmla="*/ 137 h 146"/>
                  <a:gd name="GluePoint49X" fmla="*/ 99 w 153"/>
                  <a:gd name="GluePoint49Y" fmla="*/ 145 h 146"/>
                  <a:gd name="GluePoint50X" fmla="*/ 124 w 153"/>
                  <a:gd name="GluePoint50Y" fmla="*/ 146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4" y="146"/>
                    </a:moveTo>
                    <a:lnTo>
                      <a:pt x="129" y="143"/>
                    </a:lnTo>
                    <a:lnTo>
                      <a:pt x="134" y="132"/>
                    </a:lnTo>
                    <a:lnTo>
                      <a:pt x="137" y="130"/>
                    </a:lnTo>
                    <a:lnTo>
                      <a:pt x="145" y="132"/>
                    </a:lnTo>
                    <a:lnTo>
                      <a:pt x="145" y="130"/>
                    </a:lnTo>
                    <a:lnTo>
                      <a:pt x="151" y="134"/>
                    </a:lnTo>
                    <a:lnTo>
                      <a:pt x="153" y="130"/>
                    </a:lnTo>
                    <a:lnTo>
                      <a:pt x="143" y="124"/>
                    </a:lnTo>
                    <a:lnTo>
                      <a:pt x="140" y="116"/>
                    </a:lnTo>
                    <a:lnTo>
                      <a:pt x="135" y="114"/>
                    </a:lnTo>
                    <a:lnTo>
                      <a:pt x="135" y="101"/>
                    </a:lnTo>
                    <a:lnTo>
                      <a:pt x="129" y="89"/>
                    </a:lnTo>
                    <a:lnTo>
                      <a:pt x="107" y="77"/>
                    </a:lnTo>
                    <a:lnTo>
                      <a:pt x="107" y="74"/>
                    </a:lnTo>
                    <a:lnTo>
                      <a:pt x="100" y="66"/>
                    </a:lnTo>
                    <a:lnTo>
                      <a:pt x="97" y="64"/>
                    </a:lnTo>
                    <a:lnTo>
                      <a:pt x="95" y="61"/>
                    </a:lnTo>
                    <a:lnTo>
                      <a:pt x="97" y="52"/>
                    </a:lnTo>
                    <a:lnTo>
                      <a:pt x="100" y="50"/>
                    </a:lnTo>
                    <a:lnTo>
                      <a:pt x="99" y="47"/>
                    </a:lnTo>
                    <a:lnTo>
                      <a:pt x="103" y="39"/>
                    </a:lnTo>
                    <a:lnTo>
                      <a:pt x="102" y="34"/>
                    </a:lnTo>
                    <a:lnTo>
                      <a:pt x="105" y="29"/>
                    </a:lnTo>
                    <a:lnTo>
                      <a:pt x="94" y="27"/>
                    </a:lnTo>
                    <a:lnTo>
                      <a:pt x="91" y="24"/>
                    </a:lnTo>
                    <a:lnTo>
                      <a:pt x="89" y="18"/>
                    </a:lnTo>
                    <a:lnTo>
                      <a:pt x="81" y="11"/>
                    </a:lnTo>
                    <a:lnTo>
                      <a:pt x="80" y="3"/>
                    </a:lnTo>
                    <a:lnTo>
                      <a:pt x="76" y="5"/>
                    </a:lnTo>
                    <a:lnTo>
                      <a:pt x="73" y="5"/>
                    </a:lnTo>
                    <a:lnTo>
                      <a:pt x="70" y="2"/>
                    </a:lnTo>
                    <a:lnTo>
                      <a:pt x="57" y="2"/>
                    </a:lnTo>
                    <a:lnTo>
                      <a:pt x="53" y="0"/>
                    </a:lnTo>
                    <a:lnTo>
                      <a:pt x="45" y="7"/>
                    </a:lnTo>
                    <a:lnTo>
                      <a:pt x="43" y="8"/>
                    </a:lnTo>
                    <a:lnTo>
                      <a:pt x="40" y="15"/>
                    </a:lnTo>
                    <a:lnTo>
                      <a:pt x="32" y="18"/>
                    </a:lnTo>
                    <a:lnTo>
                      <a:pt x="33" y="47"/>
                    </a:lnTo>
                    <a:lnTo>
                      <a:pt x="32" y="53"/>
                    </a:lnTo>
                    <a:lnTo>
                      <a:pt x="0" y="74"/>
                    </a:lnTo>
                    <a:lnTo>
                      <a:pt x="10" y="93"/>
                    </a:lnTo>
                    <a:lnTo>
                      <a:pt x="32" y="100"/>
                    </a:lnTo>
                    <a:lnTo>
                      <a:pt x="49" y="113"/>
                    </a:lnTo>
                    <a:lnTo>
                      <a:pt x="65" y="118"/>
                    </a:lnTo>
                    <a:lnTo>
                      <a:pt x="70" y="124"/>
                    </a:lnTo>
                    <a:lnTo>
                      <a:pt x="78" y="126"/>
                    </a:lnTo>
                    <a:lnTo>
                      <a:pt x="81" y="137"/>
                    </a:lnTo>
                    <a:lnTo>
                      <a:pt x="99" y="145"/>
                    </a:lnTo>
                    <a:lnTo>
                      <a:pt x="124" y="14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22" name="Freeform 129"/>
              <p:cNvSpPr/>
              <p:nvPr/>
            </p:nvSpPr>
            <p:spPr>
              <a:xfrm>
                <a:off x="5159520" y="2203560"/>
                <a:ext cx="45720" cy="4392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43920"/>
                  <a:gd name="textAreaBottom" fmla="*/ 44280 h 43920"/>
                  <a:gd name="GluePoint1X" fmla="*/ 29 w 29"/>
                  <a:gd name="GluePoint1Y" fmla="*/ 28 h 28"/>
                  <a:gd name="GluePoint2X" fmla="*/ 22 w 29"/>
                  <a:gd name="GluePoint2Y" fmla="*/ 15 h 28"/>
                  <a:gd name="GluePoint3X" fmla="*/ 17 w 29"/>
                  <a:gd name="GluePoint3Y" fmla="*/ 13 h 28"/>
                  <a:gd name="GluePoint4X" fmla="*/ 25 w 29"/>
                  <a:gd name="GluePoint4Y" fmla="*/ 8 h 28"/>
                  <a:gd name="GluePoint5X" fmla="*/ 21 w 29"/>
                  <a:gd name="GluePoint5Y" fmla="*/ 2 h 28"/>
                  <a:gd name="GluePoint6X" fmla="*/ 13 w 29"/>
                  <a:gd name="GluePoint6Y" fmla="*/ 0 h 28"/>
                  <a:gd name="GluePoint7X" fmla="*/ 10 w 29"/>
                  <a:gd name="GluePoint7Y" fmla="*/ 2 h 28"/>
                  <a:gd name="GluePoint8X" fmla="*/ 5 w 29"/>
                  <a:gd name="GluePoint8Y" fmla="*/ 13 h 28"/>
                  <a:gd name="GluePoint9X" fmla="*/ 0 w 29"/>
                  <a:gd name="GluePoint9Y" fmla="*/ 16 h 28"/>
                  <a:gd name="GluePoint10X" fmla="*/ 14 w 29"/>
                  <a:gd name="GluePoint10Y" fmla="*/ 21 h 28"/>
                  <a:gd name="GluePoint11X" fmla="*/ 19 w 29"/>
                  <a:gd name="GluePoint11Y" fmla="*/ 28 h 28"/>
                  <a:gd name="GluePoint12X" fmla="*/ 29 w 29"/>
                  <a:gd name="GluePoint12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9" h="28">
                    <a:moveTo>
                      <a:pt x="29" y="28"/>
                    </a:moveTo>
                    <a:lnTo>
                      <a:pt x="22" y="15"/>
                    </a:lnTo>
                    <a:lnTo>
                      <a:pt x="17" y="13"/>
                    </a:lnTo>
                    <a:lnTo>
                      <a:pt x="25" y="8"/>
                    </a:lnTo>
                    <a:lnTo>
                      <a:pt x="21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14" y="21"/>
                    </a:lnTo>
                    <a:lnTo>
                      <a:pt x="19" y="28"/>
                    </a:lnTo>
                    <a:lnTo>
                      <a:pt x="29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23" name="Freeform 130"/>
              <p:cNvSpPr/>
              <p:nvPr/>
            </p:nvSpPr>
            <p:spPr>
              <a:xfrm>
                <a:off x="5394240" y="2311560"/>
                <a:ext cx="6120" cy="1548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5480"/>
                  <a:gd name="textAreaBottom" fmla="*/ 15840 h 15480"/>
                  <a:gd name="GluePoint1X" fmla="*/ 3 w 4"/>
                  <a:gd name="GluePoint1Y" fmla="*/ 10 h 10"/>
                  <a:gd name="GluePoint2X" fmla="*/ 0 w 4"/>
                  <a:gd name="GluePoint2Y" fmla="*/ 10 h 10"/>
                  <a:gd name="GluePoint3X" fmla="*/ 0 w 4"/>
                  <a:gd name="GluePoint3Y" fmla="*/ 3 h 10"/>
                  <a:gd name="GluePoint4X" fmla="*/ 1 w 4"/>
                  <a:gd name="GluePoint4Y" fmla="*/ 0 h 10"/>
                  <a:gd name="GluePoint5X" fmla="*/ 4 w 4"/>
                  <a:gd name="GluePoint5Y" fmla="*/ 0 h 10"/>
                  <a:gd name="GluePoint6X" fmla="*/ 3 w 4"/>
                  <a:gd name="GluePoint6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10">
                    <a:moveTo>
                      <a:pt x="3" y="10"/>
                    </a:moveTo>
                    <a:lnTo>
                      <a:pt x="0" y="10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24" name="Freeform 131"/>
              <p:cNvSpPr/>
              <p:nvPr/>
            </p:nvSpPr>
            <p:spPr>
              <a:xfrm>
                <a:off x="5270400" y="2314440"/>
                <a:ext cx="20160" cy="439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920"/>
                  <a:gd name="textAreaBottom" fmla="*/ 44280 h 43920"/>
                  <a:gd name="GluePoint1X" fmla="*/ 5 w 13"/>
                  <a:gd name="GluePoint1Y" fmla="*/ 28 h 28"/>
                  <a:gd name="GluePoint2X" fmla="*/ 11 w 13"/>
                  <a:gd name="GluePoint2Y" fmla="*/ 25 h 28"/>
                  <a:gd name="GluePoint3X" fmla="*/ 13 w 13"/>
                  <a:gd name="GluePoint3Y" fmla="*/ 19 h 28"/>
                  <a:gd name="GluePoint4X" fmla="*/ 11 w 13"/>
                  <a:gd name="GluePoint4Y" fmla="*/ 11 h 28"/>
                  <a:gd name="GluePoint5X" fmla="*/ 11 w 13"/>
                  <a:gd name="GluePoint5Y" fmla="*/ 4 h 28"/>
                  <a:gd name="GluePoint6X" fmla="*/ 5 w 13"/>
                  <a:gd name="GluePoint6Y" fmla="*/ 0 h 28"/>
                  <a:gd name="GluePoint7X" fmla="*/ 0 w 13"/>
                  <a:gd name="GluePoint7Y" fmla="*/ 12 h 28"/>
                  <a:gd name="GluePoint8X" fmla="*/ 1 w 13"/>
                  <a:gd name="GluePoint8Y" fmla="*/ 24 h 28"/>
                  <a:gd name="GluePoint9X" fmla="*/ 5 w 13"/>
                  <a:gd name="GluePoint9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8">
                    <a:moveTo>
                      <a:pt x="5" y="28"/>
                    </a:moveTo>
                    <a:lnTo>
                      <a:pt x="11" y="25"/>
                    </a:lnTo>
                    <a:lnTo>
                      <a:pt x="13" y="19"/>
                    </a:lnTo>
                    <a:lnTo>
                      <a:pt x="11" y="11"/>
                    </a:lnTo>
                    <a:lnTo>
                      <a:pt x="11" y="4"/>
                    </a:lnTo>
                    <a:lnTo>
                      <a:pt x="5" y="0"/>
                    </a:lnTo>
                    <a:lnTo>
                      <a:pt x="0" y="12"/>
                    </a:lnTo>
                    <a:lnTo>
                      <a:pt x="1" y="24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25" name="Freeform 132"/>
              <p:cNvSpPr/>
              <p:nvPr/>
            </p:nvSpPr>
            <p:spPr>
              <a:xfrm>
                <a:off x="4876920" y="2114640"/>
                <a:ext cx="101160" cy="114120"/>
              </a:xfrm>
              <a:custGeom>
                <a:avLst/>
                <a:gdLst>
                  <a:gd name="textAreaLeft" fmla="*/ 0 w 101160"/>
                  <a:gd name="textAreaRight" fmla="*/ 101520 w 101160"/>
                  <a:gd name="textAreaTop" fmla="*/ 0 h 114120"/>
                  <a:gd name="textAreaBottom" fmla="*/ 114480 h 114120"/>
                  <a:gd name="GluePoint1X" fmla="*/ 6 w 64"/>
                  <a:gd name="GluePoint1Y" fmla="*/ 68 h 72"/>
                  <a:gd name="GluePoint2X" fmla="*/ 6 w 64"/>
                  <a:gd name="GluePoint2Y" fmla="*/ 71 h 72"/>
                  <a:gd name="GluePoint3X" fmla="*/ 24 w 64"/>
                  <a:gd name="GluePoint3Y" fmla="*/ 72 h 72"/>
                  <a:gd name="GluePoint4X" fmla="*/ 27 w 64"/>
                  <a:gd name="GluePoint4Y" fmla="*/ 68 h 72"/>
                  <a:gd name="GluePoint5X" fmla="*/ 30 w 64"/>
                  <a:gd name="GluePoint5Y" fmla="*/ 60 h 72"/>
                  <a:gd name="GluePoint6X" fmla="*/ 41 w 64"/>
                  <a:gd name="GluePoint6Y" fmla="*/ 58 h 72"/>
                  <a:gd name="GluePoint7X" fmla="*/ 43 w 64"/>
                  <a:gd name="GluePoint7Y" fmla="*/ 52 h 72"/>
                  <a:gd name="GluePoint8X" fmla="*/ 49 w 64"/>
                  <a:gd name="GluePoint8Y" fmla="*/ 47 h 72"/>
                  <a:gd name="GluePoint9X" fmla="*/ 32 w 64"/>
                  <a:gd name="GluePoint9Y" fmla="*/ 31 h 72"/>
                  <a:gd name="GluePoint10X" fmla="*/ 59 w 64"/>
                  <a:gd name="GluePoint10Y" fmla="*/ 24 h 72"/>
                  <a:gd name="GluePoint11X" fmla="*/ 64 w 64"/>
                  <a:gd name="GluePoint11Y" fmla="*/ 19 h 72"/>
                  <a:gd name="GluePoint12X" fmla="*/ 54 w 64"/>
                  <a:gd name="GluePoint12Y" fmla="*/ 0 h 72"/>
                  <a:gd name="GluePoint13X" fmla="*/ 54 w 64"/>
                  <a:gd name="GluePoint13Y" fmla="*/ 0 h 72"/>
                  <a:gd name="GluePoint14X" fmla="*/ 24 w 64"/>
                  <a:gd name="GluePoint14Y" fmla="*/ 18 h 72"/>
                  <a:gd name="GluePoint15X" fmla="*/ 19 w 64"/>
                  <a:gd name="GluePoint15Y" fmla="*/ 16 h 72"/>
                  <a:gd name="GluePoint16X" fmla="*/ 13 w 64"/>
                  <a:gd name="GluePoint16Y" fmla="*/ 10 h 72"/>
                  <a:gd name="GluePoint17X" fmla="*/ 8 w 64"/>
                  <a:gd name="GluePoint17Y" fmla="*/ 10 h 72"/>
                  <a:gd name="GluePoint18X" fmla="*/ 10 w 64"/>
                  <a:gd name="GluePoint18Y" fmla="*/ 16 h 72"/>
                  <a:gd name="GluePoint19X" fmla="*/ 6 w 64"/>
                  <a:gd name="GluePoint19Y" fmla="*/ 13 h 72"/>
                  <a:gd name="GluePoint20X" fmla="*/ 3 w 64"/>
                  <a:gd name="GluePoint20Y" fmla="*/ 13 h 72"/>
                  <a:gd name="GluePoint21X" fmla="*/ 0 w 64"/>
                  <a:gd name="GluePoint21Y" fmla="*/ 18 h 72"/>
                  <a:gd name="GluePoint22X" fmla="*/ 2 w 64"/>
                  <a:gd name="GluePoint22Y" fmla="*/ 26 h 72"/>
                  <a:gd name="GluePoint23X" fmla="*/ 5 w 64"/>
                  <a:gd name="GluePoint23Y" fmla="*/ 26 h 72"/>
                  <a:gd name="GluePoint24X" fmla="*/ 3 w 64"/>
                  <a:gd name="GluePoint24Y" fmla="*/ 27 h 72"/>
                  <a:gd name="GluePoint25X" fmla="*/ 2 w 64"/>
                  <a:gd name="GluePoint25Y" fmla="*/ 34 h 72"/>
                  <a:gd name="GluePoint26X" fmla="*/ 2 w 64"/>
                  <a:gd name="GluePoint26Y" fmla="*/ 35 h 72"/>
                  <a:gd name="GluePoint27X" fmla="*/ 8 w 64"/>
                  <a:gd name="GluePoint27Y" fmla="*/ 31 h 72"/>
                  <a:gd name="GluePoint28X" fmla="*/ 10 w 64"/>
                  <a:gd name="GluePoint28Y" fmla="*/ 32 h 72"/>
                  <a:gd name="GluePoint29X" fmla="*/ 10 w 64"/>
                  <a:gd name="GluePoint29Y" fmla="*/ 39 h 72"/>
                  <a:gd name="GluePoint30X" fmla="*/ 6 w 64"/>
                  <a:gd name="GluePoint30Y" fmla="*/ 48 h 72"/>
                  <a:gd name="GluePoint31X" fmla="*/ 6 w 64"/>
                  <a:gd name="GluePoint31Y" fmla="*/ 68 h 72"/>
                  <a:gd name="GluePoint32X" fmla="*/ 6 w 64"/>
                  <a:gd name="GluePoint32Y" fmla="*/ 68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4" h="72">
                    <a:moveTo>
                      <a:pt x="6" y="68"/>
                    </a:moveTo>
                    <a:lnTo>
                      <a:pt x="6" y="71"/>
                    </a:lnTo>
                    <a:lnTo>
                      <a:pt x="24" y="72"/>
                    </a:lnTo>
                    <a:lnTo>
                      <a:pt x="27" y="68"/>
                    </a:lnTo>
                    <a:lnTo>
                      <a:pt x="30" y="60"/>
                    </a:lnTo>
                    <a:lnTo>
                      <a:pt x="41" y="58"/>
                    </a:lnTo>
                    <a:lnTo>
                      <a:pt x="43" y="52"/>
                    </a:lnTo>
                    <a:lnTo>
                      <a:pt x="49" y="47"/>
                    </a:lnTo>
                    <a:lnTo>
                      <a:pt x="32" y="31"/>
                    </a:lnTo>
                    <a:lnTo>
                      <a:pt x="59" y="24"/>
                    </a:lnTo>
                    <a:lnTo>
                      <a:pt x="64" y="19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24" y="18"/>
                    </a:lnTo>
                    <a:lnTo>
                      <a:pt x="19" y="16"/>
                    </a:lnTo>
                    <a:lnTo>
                      <a:pt x="13" y="10"/>
                    </a:lnTo>
                    <a:lnTo>
                      <a:pt x="8" y="10"/>
                    </a:lnTo>
                    <a:lnTo>
                      <a:pt x="10" y="16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8" y="31"/>
                    </a:lnTo>
                    <a:lnTo>
                      <a:pt x="10" y="32"/>
                    </a:lnTo>
                    <a:lnTo>
                      <a:pt x="10" y="39"/>
                    </a:lnTo>
                    <a:lnTo>
                      <a:pt x="6" y="48"/>
                    </a:lnTo>
                    <a:lnTo>
                      <a:pt x="6" y="68"/>
                    </a:lnTo>
                    <a:lnTo>
                      <a:pt x="6" y="6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26" name="Freeform 133"/>
              <p:cNvSpPr/>
              <p:nvPr/>
            </p:nvSpPr>
            <p:spPr>
              <a:xfrm>
                <a:off x="4657680" y="1870200"/>
                <a:ext cx="431280" cy="175680"/>
              </a:xfrm>
              <a:custGeom>
                <a:avLst/>
                <a:gdLst>
                  <a:gd name="textAreaLeft" fmla="*/ 0 w 431280"/>
                  <a:gd name="textAreaRight" fmla="*/ 431640 w 431280"/>
                  <a:gd name="textAreaTop" fmla="*/ 0 h 175680"/>
                  <a:gd name="textAreaBottom" fmla="*/ 176040 h 175680"/>
                  <a:gd name="GluePoint1X" fmla="*/ 248 w 272"/>
                  <a:gd name="GluePoint1Y" fmla="*/ 32 h 111"/>
                  <a:gd name="GluePoint2X" fmla="*/ 243 w 272"/>
                  <a:gd name="GluePoint2Y" fmla="*/ 21 h 111"/>
                  <a:gd name="GluePoint3X" fmla="*/ 238 w 272"/>
                  <a:gd name="GluePoint3Y" fmla="*/ 16 h 111"/>
                  <a:gd name="GluePoint4X" fmla="*/ 222 w 272"/>
                  <a:gd name="GluePoint4Y" fmla="*/ 9 h 111"/>
                  <a:gd name="GluePoint5X" fmla="*/ 211 w 272"/>
                  <a:gd name="GluePoint5Y" fmla="*/ 8 h 111"/>
                  <a:gd name="GluePoint6X" fmla="*/ 183 w 272"/>
                  <a:gd name="GluePoint6Y" fmla="*/ 16 h 111"/>
                  <a:gd name="GluePoint7X" fmla="*/ 160 w 272"/>
                  <a:gd name="GluePoint7Y" fmla="*/ 17 h 111"/>
                  <a:gd name="GluePoint8X" fmla="*/ 148 w 272"/>
                  <a:gd name="GluePoint8Y" fmla="*/ 14 h 111"/>
                  <a:gd name="GluePoint9X" fmla="*/ 135 w 272"/>
                  <a:gd name="GluePoint9Y" fmla="*/ 6 h 111"/>
                  <a:gd name="GluePoint10X" fmla="*/ 129 w 272"/>
                  <a:gd name="GluePoint10Y" fmla="*/ 6 h 111"/>
                  <a:gd name="GluePoint11X" fmla="*/ 121 w 272"/>
                  <a:gd name="GluePoint11Y" fmla="*/ 0 h 111"/>
                  <a:gd name="GluePoint12X" fmla="*/ 97 w 272"/>
                  <a:gd name="GluePoint12Y" fmla="*/ 1 h 111"/>
                  <a:gd name="GluePoint13X" fmla="*/ 67 w 272"/>
                  <a:gd name="GluePoint13Y" fmla="*/ 17 h 111"/>
                  <a:gd name="GluePoint14X" fmla="*/ 38 w 272"/>
                  <a:gd name="GluePoint14Y" fmla="*/ 19 h 111"/>
                  <a:gd name="GluePoint15X" fmla="*/ 51 w 272"/>
                  <a:gd name="GluePoint15Y" fmla="*/ 24 h 111"/>
                  <a:gd name="GluePoint16X" fmla="*/ 36 w 272"/>
                  <a:gd name="GluePoint16Y" fmla="*/ 25 h 111"/>
                  <a:gd name="GluePoint17X" fmla="*/ 36 w 272"/>
                  <a:gd name="GluePoint17Y" fmla="*/ 29 h 111"/>
                  <a:gd name="GluePoint18X" fmla="*/ 24 w 272"/>
                  <a:gd name="GluePoint18Y" fmla="*/ 27 h 111"/>
                  <a:gd name="GluePoint19X" fmla="*/ 22 w 272"/>
                  <a:gd name="GluePoint19Y" fmla="*/ 30 h 111"/>
                  <a:gd name="GluePoint20X" fmla="*/ 8 w 272"/>
                  <a:gd name="GluePoint20Y" fmla="*/ 29 h 111"/>
                  <a:gd name="GluePoint21X" fmla="*/ 0 w 272"/>
                  <a:gd name="GluePoint21Y" fmla="*/ 38 h 111"/>
                  <a:gd name="GluePoint22X" fmla="*/ 9 w 272"/>
                  <a:gd name="GluePoint22Y" fmla="*/ 43 h 111"/>
                  <a:gd name="GluePoint23X" fmla="*/ 13 w 272"/>
                  <a:gd name="GluePoint23Y" fmla="*/ 56 h 111"/>
                  <a:gd name="GluePoint24X" fmla="*/ 16 w 272"/>
                  <a:gd name="GluePoint24Y" fmla="*/ 64 h 111"/>
                  <a:gd name="GluePoint25X" fmla="*/ 6 w 272"/>
                  <a:gd name="GluePoint25Y" fmla="*/ 59 h 111"/>
                  <a:gd name="GluePoint26X" fmla="*/ 5 w 272"/>
                  <a:gd name="GluePoint26Y" fmla="*/ 66 h 111"/>
                  <a:gd name="GluePoint27X" fmla="*/ 19 w 272"/>
                  <a:gd name="GluePoint27Y" fmla="*/ 74 h 111"/>
                  <a:gd name="GluePoint28X" fmla="*/ 17 w 272"/>
                  <a:gd name="GluePoint28Y" fmla="*/ 79 h 111"/>
                  <a:gd name="GluePoint29X" fmla="*/ 21 w 272"/>
                  <a:gd name="GluePoint29Y" fmla="*/ 82 h 111"/>
                  <a:gd name="GluePoint30X" fmla="*/ 22 w 272"/>
                  <a:gd name="GluePoint30Y" fmla="*/ 87 h 111"/>
                  <a:gd name="GluePoint31X" fmla="*/ 33 w 272"/>
                  <a:gd name="GluePoint31Y" fmla="*/ 87 h 111"/>
                  <a:gd name="GluePoint32X" fmla="*/ 25 w 272"/>
                  <a:gd name="GluePoint32Y" fmla="*/ 93 h 111"/>
                  <a:gd name="GluePoint33X" fmla="*/ 32 w 272"/>
                  <a:gd name="GluePoint33Y" fmla="*/ 93 h 111"/>
                  <a:gd name="GluePoint34X" fmla="*/ 36 w 272"/>
                  <a:gd name="GluePoint34Y" fmla="*/ 91 h 111"/>
                  <a:gd name="GluePoint35X" fmla="*/ 44 w 272"/>
                  <a:gd name="GluePoint35Y" fmla="*/ 95 h 111"/>
                  <a:gd name="GluePoint36X" fmla="*/ 48 w 272"/>
                  <a:gd name="GluePoint36Y" fmla="*/ 93 h 111"/>
                  <a:gd name="GluePoint37X" fmla="*/ 51 w 272"/>
                  <a:gd name="GluePoint37Y" fmla="*/ 101 h 111"/>
                  <a:gd name="GluePoint38X" fmla="*/ 68 w 272"/>
                  <a:gd name="GluePoint38Y" fmla="*/ 101 h 111"/>
                  <a:gd name="GluePoint39X" fmla="*/ 75 w 272"/>
                  <a:gd name="GluePoint39Y" fmla="*/ 90 h 111"/>
                  <a:gd name="GluePoint40X" fmla="*/ 98 w 272"/>
                  <a:gd name="GluePoint40Y" fmla="*/ 104 h 111"/>
                  <a:gd name="GluePoint41X" fmla="*/ 121 w 272"/>
                  <a:gd name="GluePoint41Y" fmla="*/ 99 h 111"/>
                  <a:gd name="GluePoint42X" fmla="*/ 127 w 272"/>
                  <a:gd name="GluePoint42Y" fmla="*/ 91 h 111"/>
                  <a:gd name="GluePoint43X" fmla="*/ 143 w 272"/>
                  <a:gd name="GluePoint43Y" fmla="*/ 96 h 111"/>
                  <a:gd name="GluePoint44X" fmla="*/ 146 w 272"/>
                  <a:gd name="GluePoint44Y" fmla="*/ 91 h 111"/>
                  <a:gd name="GluePoint45X" fmla="*/ 146 w 272"/>
                  <a:gd name="GluePoint45Y" fmla="*/ 98 h 111"/>
                  <a:gd name="GluePoint46X" fmla="*/ 149 w 272"/>
                  <a:gd name="GluePoint46Y" fmla="*/ 111 h 111"/>
                  <a:gd name="GluePoint47X" fmla="*/ 152 w 272"/>
                  <a:gd name="GluePoint47Y" fmla="*/ 106 h 111"/>
                  <a:gd name="GluePoint48X" fmla="*/ 157 w 272"/>
                  <a:gd name="GluePoint48Y" fmla="*/ 101 h 111"/>
                  <a:gd name="GluePoint49X" fmla="*/ 156 w 272"/>
                  <a:gd name="GluePoint49Y" fmla="*/ 91 h 111"/>
                  <a:gd name="GluePoint50X" fmla="*/ 162 w 272"/>
                  <a:gd name="GluePoint50Y" fmla="*/ 95 h 111"/>
                  <a:gd name="GluePoint51X" fmla="*/ 179 w 272"/>
                  <a:gd name="GluePoint51Y" fmla="*/ 90 h 111"/>
                  <a:gd name="GluePoint52X" fmla="*/ 192 w 272"/>
                  <a:gd name="GluePoint52Y" fmla="*/ 93 h 111"/>
                  <a:gd name="GluePoint53X" fmla="*/ 227 w 272"/>
                  <a:gd name="GluePoint53Y" fmla="*/ 87 h 111"/>
                  <a:gd name="GluePoint54X" fmla="*/ 237 w 272"/>
                  <a:gd name="GluePoint54Y" fmla="*/ 85 h 111"/>
                  <a:gd name="GluePoint55X" fmla="*/ 245 w 272"/>
                  <a:gd name="GluePoint55Y" fmla="*/ 80 h 111"/>
                  <a:gd name="GluePoint56X" fmla="*/ 262 w 272"/>
                  <a:gd name="GluePoint56Y" fmla="*/ 82 h 111"/>
                  <a:gd name="GluePoint57X" fmla="*/ 268 w 272"/>
                  <a:gd name="GluePoint57Y" fmla="*/ 85 h 111"/>
                  <a:gd name="GluePoint58X" fmla="*/ 270 w 272"/>
                  <a:gd name="GluePoint58Y" fmla="*/ 79 h 111"/>
                  <a:gd name="GluePoint59X" fmla="*/ 259 w 272"/>
                  <a:gd name="GluePoint59Y" fmla="*/ 53 h 111"/>
                  <a:gd name="GluePoint60X" fmla="*/ 259 w 272"/>
                  <a:gd name="GluePoint60Y" fmla="*/ 45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72" h="111">
                    <a:moveTo>
                      <a:pt x="260" y="38"/>
                    </a:moveTo>
                    <a:lnTo>
                      <a:pt x="248" y="32"/>
                    </a:lnTo>
                    <a:lnTo>
                      <a:pt x="246" y="29"/>
                    </a:lnTo>
                    <a:lnTo>
                      <a:pt x="243" y="21"/>
                    </a:lnTo>
                    <a:lnTo>
                      <a:pt x="241" y="17"/>
                    </a:lnTo>
                    <a:lnTo>
                      <a:pt x="238" y="16"/>
                    </a:lnTo>
                    <a:lnTo>
                      <a:pt x="229" y="8"/>
                    </a:lnTo>
                    <a:lnTo>
                      <a:pt x="222" y="9"/>
                    </a:lnTo>
                    <a:lnTo>
                      <a:pt x="213" y="9"/>
                    </a:lnTo>
                    <a:lnTo>
                      <a:pt x="211" y="8"/>
                    </a:lnTo>
                    <a:lnTo>
                      <a:pt x="197" y="17"/>
                    </a:lnTo>
                    <a:lnTo>
                      <a:pt x="183" y="16"/>
                    </a:lnTo>
                    <a:lnTo>
                      <a:pt x="165" y="19"/>
                    </a:lnTo>
                    <a:lnTo>
                      <a:pt x="160" y="17"/>
                    </a:lnTo>
                    <a:lnTo>
                      <a:pt x="157" y="19"/>
                    </a:lnTo>
                    <a:lnTo>
                      <a:pt x="148" y="14"/>
                    </a:lnTo>
                    <a:lnTo>
                      <a:pt x="140" y="13"/>
                    </a:lnTo>
                    <a:lnTo>
                      <a:pt x="135" y="6"/>
                    </a:lnTo>
                    <a:lnTo>
                      <a:pt x="132" y="8"/>
                    </a:lnTo>
                    <a:lnTo>
                      <a:pt x="129" y="6"/>
                    </a:lnTo>
                    <a:lnTo>
                      <a:pt x="125" y="5"/>
                    </a:lnTo>
                    <a:lnTo>
                      <a:pt x="121" y="0"/>
                    </a:lnTo>
                    <a:lnTo>
                      <a:pt x="116" y="1"/>
                    </a:lnTo>
                    <a:lnTo>
                      <a:pt x="97" y="1"/>
                    </a:lnTo>
                    <a:lnTo>
                      <a:pt x="83" y="6"/>
                    </a:lnTo>
                    <a:lnTo>
                      <a:pt x="67" y="17"/>
                    </a:lnTo>
                    <a:lnTo>
                      <a:pt x="40" y="14"/>
                    </a:lnTo>
                    <a:lnTo>
                      <a:pt x="38" y="19"/>
                    </a:lnTo>
                    <a:lnTo>
                      <a:pt x="41" y="21"/>
                    </a:lnTo>
                    <a:lnTo>
                      <a:pt x="51" y="24"/>
                    </a:lnTo>
                    <a:lnTo>
                      <a:pt x="38" y="24"/>
                    </a:lnTo>
                    <a:lnTo>
                      <a:pt x="36" y="25"/>
                    </a:lnTo>
                    <a:lnTo>
                      <a:pt x="40" y="29"/>
                    </a:lnTo>
                    <a:lnTo>
                      <a:pt x="36" y="29"/>
                    </a:lnTo>
                    <a:lnTo>
                      <a:pt x="24" y="29"/>
                    </a:lnTo>
                    <a:lnTo>
                      <a:pt x="24" y="27"/>
                    </a:lnTo>
                    <a:lnTo>
                      <a:pt x="21" y="27"/>
                    </a:lnTo>
                    <a:lnTo>
                      <a:pt x="22" y="30"/>
                    </a:lnTo>
                    <a:lnTo>
                      <a:pt x="14" y="27"/>
                    </a:lnTo>
                    <a:lnTo>
                      <a:pt x="8" y="29"/>
                    </a:lnTo>
                    <a:lnTo>
                      <a:pt x="2" y="35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9" y="43"/>
                    </a:lnTo>
                    <a:lnTo>
                      <a:pt x="9" y="50"/>
                    </a:lnTo>
                    <a:lnTo>
                      <a:pt x="13" y="56"/>
                    </a:lnTo>
                    <a:lnTo>
                      <a:pt x="11" y="59"/>
                    </a:lnTo>
                    <a:lnTo>
                      <a:pt x="16" y="64"/>
                    </a:lnTo>
                    <a:lnTo>
                      <a:pt x="9" y="64"/>
                    </a:lnTo>
                    <a:lnTo>
                      <a:pt x="6" y="59"/>
                    </a:lnTo>
                    <a:lnTo>
                      <a:pt x="6" y="64"/>
                    </a:lnTo>
                    <a:lnTo>
                      <a:pt x="5" y="66"/>
                    </a:lnTo>
                    <a:lnTo>
                      <a:pt x="17" y="70"/>
                    </a:lnTo>
                    <a:lnTo>
                      <a:pt x="19" y="74"/>
                    </a:lnTo>
                    <a:lnTo>
                      <a:pt x="17" y="77"/>
                    </a:lnTo>
                    <a:lnTo>
                      <a:pt x="17" y="79"/>
                    </a:lnTo>
                    <a:lnTo>
                      <a:pt x="22" y="77"/>
                    </a:lnTo>
                    <a:lnTo>
                      <a:pt x="21" y="82"/>
                    </a:lnTo>
                    <a:lnTo>
                      <a:pt x="24" y="83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33" y="87"/>
                    </a:lnTo>
                    <a:lnTo>
                      <a:pt x="36" y="87"/>
                    </a:lnTo>
                    <a:lnTo>
                      <a:pt x="25" y="93"/>
                    </a:lnTo>
                    <a:lnTo>
                      <a:pt x="24" y="95"/>
                    </a:lnTo>
                    <a:lnTo>
                      <a:pt x="32" y="93"/>
                    </a:lnTo>
                    <a:lnTo>
                      <a:pt x="33" y="95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44" y="95"/>
                    </a:lnTo>
                    <a:lnTo>
                      <a:pt x="46" y="93"/>
                    </a:lnTo>
                    <a:lnTo>
                      <a:pt x="48" y="93"/>
                    </a:lnTo>
                    <a:lnTo>
                      <a:pt x="49" y="98"/>
                    </a:lnTo>
                    <a:lnTo>
                      <a:pt x="51" y="101"/>
                    </a:lnTo>
                    <a:lnTo>
                      <a:pt x="60" y="103"/>
                    </a:lnTo>
                    <a:lnTo>
                      <a:pt x="68" y="101"/>
                    </a:lnTo>
                    <a:lnTo>
                      <a:pt x="70" y="91"/>
                    </a:lnTo>
                    <a:lnTo>
                      <a:pt x="75" y="90"/>
                    </a:lnTo>
                    <a:lnTo>
                      <a:pt x="89" y="96"/>
                    </a:lnTo>
                    <a:lnTo>
                      <a:pt x="98" y="104"/>
                    </a:lnTo>
                    <a:lnTo>
                      <a:pt x="103" y="106"/>
                    </a:lnTo>
                    <a:lnTo>
                      <a:pt x="121" y="99"/>
                    </a:lnTo>
                    <a:lnTo>
                      <a:pt x="125" y="93"/>
                    </a:lnTo>
                    <a:lnTo>
                      <a:pt x="127" y="91"/>
                    </a:lnTo>
                    <a:lnTo>
                      <a:pt x="140" y="96"/>
                    </a:lnTo>
                    <a:lnTo>
                      <a:pt x="143" y="96"/>
                    </a:lnTo>
                    <a:lnTo>
                      <a:pt x="143" y="93"/>
                    </a:lnTo>
                    <a:lnTo>
                      <a:pt x="146" y="91"/>
                    </a:lnTo>
                    <a:lnTo>
                      <a:pt x="149" y="93"/>
                    </a:lnTo>
                    <a:lnTo>
                      <a:pt x="146" y="98"/>
                    </a:lnTo>
                    <a:lnTo>
                      <a:pt x="148" y="109"/>
                    </a:lnTo>
                    <a:lnTo>
                      <a:pt x="149" y="111"/>
                    </a:lnTo>
                    <a:lnTo>
                      <a:pt x="151" y="109"/>
                    </a:lnTo>
                    <a:lnTo>
                      <a:pt x="152" y="106"/>
                    </a:lnTo>
                    <a:lnTo>
                      <a:pt x="152" y="103"/>
                    </a:lnTo>
                    <a:lnTo>
                      <a:pt x="157" y="101"/>
                    </a:lnTo>
                    <a:lnTo>
                      <a:pt x="154" y="98"/>
                    </a:lnTo>
                    <a:lnTo>
                      <a:pt x="156" y="91"/>
                    </a:lnTo>
                    <a:lnTo>
                      <a:pt x="160" y="93"/>
                    </a:lnTo>
                    <a:lnTo>
                      <a:pt x="162" y="95"/>
                    </a:lnTo>
                    <a:lnTo>
                      <a:pt x="168" y="95"/>
                    </a:lnTo>
                    <a:lnTo>
                      <a:pt x="179" y="90"/>
                    </a:lnTo>
                    <a:lnTo>
                      <a:pt x="186" y="93"/>
                    </a:lnTo>
                    <a:lnTo>
                      <a:pt x="192" y="93"/>
                    </a:lnTo>
                    <a:lnTo>
                      <a:pt x="213" y="87"/>
                    </a:lnTo>
                    <a:lnTo>
                      <a:pt x="227" y="87"/>
                    </a:lnTo>
                    <a:lnTo>
                      <a:pt x="233" y="82"/>
                    </a:lnTo>
                    <a:lnTo>
                      <a:pt x="237" y="85"/>
                    </a:lnTo>
                    <a:lnTo>
                      <a:pt x="237" y="87"/>
                    </a:lnTo>
                    <a:lnTo>
                      <a:pt x="245" y="80"/>
                    </a:lnTo>
                    <a:lnTo>
                      <a:pt x="249" y="82"/>
                    </a:lnTo>
                    <a:lnTo>
                      <a:pt x="262" y="82"/>
                    </a:lnTo>
                    <a:lnTo>
                      <a:pt x="265" y="85"/>
                    </a:lnTo>
                    <a:lnTo>
                      <a:pt x="268" y="85"/>
                    </a:lnTo>
                    <a:lnTo>
                      <a:pt x="272" y="83"/>
                    </a:lnTo>
                    <a:lnTo>
                      <a:pt x="270" y="79"/>
                    </a:lnTo>
                    <a:lnTo>
                      <a:pt x="262" y="72"/>
                    </a:lnTo>
                    <a:lnTo>
                      <a:pt x="259" y="53"/>
                    </a:lnTo>
                    <a:lnTo>
                      <a:pt x="256" y="46"/>
                    </a:lnTo>
                    <a:lnTo>
                      <a:pt x="259" y="45"/>
                    </a:lnTo>
                    <a:lnTo>
                      <a:pt x="260" y="3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27" name="Freeform 134"/>
              <p:cNvSpPr/>
              <p:nvPr/>
            </p:nvSpPr>
            <p:spPr>
              <a:xfrm>
                <a:off x="4889520" y="2000160"/>
                <a:ext cx="144000" cy="14256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42560"/>
                  <a:gd name="textAreaBottom" fmla="*/ 142920 h 142560"/>
                  <a:gd name="GluePoint1X" fmla="*/ 91 w 91"/>
                  <a:gd name="GluePoint1Y" fmla="*/ 5 h 90"/>
                  <a:gd name="GluePoint2X" fmla="*/ 91 w 91"/>
                  <a:gd name="GluePoint2Y" fmla="*/ 3 h 90"/>
                  <a:gd name="GluePoint3X" fmla="*/ 87 w 91"/>
                  <a:gd name="GluePoint3Y" fmla="*/ 0 h 90"/>
                  <a:gd name="GluePoint4X" fmla="*/ 81 w 91"/>
                  <a:gd name="GluePoint4Y" fmla="*/ 5 h 90"/>
                  <a:gd name="GluePoint5X" fmla="*/ 67 w 91"/>
                  <a:gd name="GluePoint5Y" fmla="*/ 5 h 90"/>
                  <a:gd name="GluePoint6X" fmla="*/ 46 w 91"/>
                  <a:gd name="GluePoint6Y" fmla="*/ 11 h 90"/>
                  <a:gd name="GluePoint7X" fmla="*/ 40 w 91"/>
                  <a:gd name="GluePoint7Y" fmla="*/ 11 h 90"/>
                  <a:gd name="GluePoint8X" fmla="*/ 33 w 91"/>
                  <a:gd name="GluePoint8Y" fmla="*/ 8 h 90"/>
                  <a:gd name="GluePoint9X" fmla="*/ 22 w 91"/>
                  <a:gd name="GluePoint9Y" fmla="*/ 13 h 90"/>
                  <a:gd name="GluePoint10X" fmla="*/ 16 w 91"/>
                  <a:gd name="GluePoint10Y" fmla="*/ 13 h 90"/>
                  <a:gd name="GluePoint11X" fmla="*/ 14 w 91"/>
                  <a:gd name="GluePoint11Y" fmla="*/ 11 h 90"/>
                  <a:gd name="GluePoint12X" fmla="*/ 10 w 91"/>
                  <a:gd name="GluePoint12Y" fmla="*/ 9 h 90"/>
                  <a:gd name="GluePoint13X" fmla="*/ 8 w 91"/>
                  <a:gd name="GluePoint13Y" fmla="*/ 16 h 90"/>
                  <a:gd name="GluePoint14X" fmla="*/ 11 w 91"/>
                  <a:gd name="GluePoint14Y" fmla="*/ 19 h 90"/>
                  <a:gd name="GluePoint15X" fmla="*/ 6 w 91"/>
                  <a:gd name="GluePoint15Y" fmla="*/ 21 h 90"/>
                  <a:gd name="GluePoint16X" fmla="*/ 6 w 91"/>
                  <a:gd name="GluePoint16Y" fmla="*/ 24 h 90"/>
                  <a:gd name="GluePoint17X" fmla="*/ 5 w 91"/>
                  <a:gd name="GluePoint17Y" fmla="*/ 27 h 90"/>
                  <a:gd name="GluePoint18X" fmla="*/ 3 w 91"/>
                  <a:gd name="GluePoint18Y" fmla="*/ 29 h 90"/>
                  <a:gd name="GluePoint19X" fmla="*/ 2 w 91"/>
                  <a:gd name="GluePoint19Y" fmla="*/ 27 h 90"/>
                  <a:gd name="GluePoint20X" fmla="*/ 0 w 91"/>
                  <a:gd name="GluePoint20Y" fmla="*/ 32 h 90"/>
                  <a:gd name="GluePoint21X" fmla="*/ 3 w 91"/>
                  <a:gd name="GluePoint21Y" fmla="*/ 35 h 90"/>
                  <a:gd name="GluePoint22X" fmla="*/ 5 w 91"/>
                  <a:gd name="GluePoint22Y" fmla="*/ 46 h 90"/>
                  <a:gd name="GluePoint23X" fmla="*/ 11 w 91"/>
                  <a:gd name="GluePoint23Y" fmla="*/ 46 h 90"/>
                  <a:gd name="GluePoint24X" fmla="*/ 10 w 91"/>
                  <a:gd name="GluePoint24Y" fmla="*/ 50 h 90"/>
                  <a:gd name="GluePoint25X" fmla="*/ 14 w 91"/>
                  <a:gd name="GluePoint25Y" fmla="*/ 51 h 90"/>
                  <a:gd name="GluePoint26X" fmla="*/ 16 w 91"/>
                  <a:gd name="GluePoint26Y" fmla="*/ 54 h 90"/>
                  <a:gd name="GluePoint27X" fmla="*/ 11 w 91"/>
                  <a:gd name="GluePoint27Y" fmla="*/ 59 h 90"/>
                  <a:gd name="GluePoint28X" fmla="*/ 13 w 91"/>
                  <a:gd name="GluePoint28Y" fmla="*/ 62 h 90"/>
                  <a:gd name="GluePoint29X" fmla="*/ 6 w 91"/>
                  <a:gd name="GluePoint29Y" fmla="*/ 62 h 90"/>
                  <a:gd name="GluePoint30X" fmla="*/ 5 w 91"/>
                  <a:gd name="GluePoint30Y" fmla="*/ 66 h 90"/>
                  <a:gd name="GluePoint31X" fmla="*/ 8 w 91"/>
                  <a:gd name="GluePoint31Y" fmla="*/ 67 h 90"/>
                  <a:gd name="GluePoint32X" fmla="*/ 2 w 91"/>
                  <a:gd name="GluePoint32Y" fmla="*/ 74 h 90"/>
                  <a:gd name="GluePoint33X" fmla="*/ 0 w 91"/>
                  <a:gd name="GluePoint33Y" fmla="*/ 82 h 90"/>
                  <a:gd name="GluePoint34X" fmla="*/ 5 w 91"/>
                  <a:gd name="GluePoint34Y" fmla="*/ 82 h 90"/>
                  <a:gd name="GluePoint35X" fmla="*/ 11 w 91"/>
                  <a:gd name="GluePoint35Y" fmla="*/ 88 h 90"/>
                  <a:gd name="GluePoint36X" fmla="*/ 16 w 91"/>
                  <a:gd name="GluePoint36Y" fmla="*/ 90 h 90"/>
                  <a:gd name="GluePoint37X" fmla="*/ 46 w 91"/>
                  <a:gd name="GluePoint37Y" fmla="*/ 72 h 90"/>
                  <a:gd name="GluePoint38X" fmla="*/ 78 w 91"/>
                  <a:gd name="GluePoint38Y" fmla="*/ 51 h 90"/>
                  <a:gd name="GluePoint39X" fmla="*/ 79 w 91"/>
                  <a:gd name="GluePoint39Y" fmla="*/ 45 h 90"/>
                  <a:gd name="GluePoint40X" fmla="*/ 78 w 91"/>
                  <a:gd name="GluePoint40Y" fmla="*/ 16 h 90"/>
                  <a:gd name="GluePoint41X" fmla="*/ 86 w 91"/>
                  <a:gd name="GluePoint41Y" fmla="*/ 13 h 90"/>
                  <a:gd name="GluePoint42X" fmla="*/ 89 w 91"/>
                  <a:gd name="GluePoint42Y" fmla="*/ 6 h 90"/>
                  <a:gd name="GluePoint43X" fmla="*/ 91 w 91"/>
                  <a:gd name="GluePoint43Y" fmla="*/ 5 h 9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1" h="90">
                    <a:moveTo>
                      <a:pt x="91" y="5"/>
                    </a:moveTo>
                    <a:lnTo>
                      <a:pt x="91" y="3"/>
                    </a:lnTo>
                    <a:lnTo>
                      <a:pt x="87" y="0"/>
                    </a:lnTo>
                    <a:lnTo>
                      <a:pt x="81" y="5"/>
                    </a:lnTo>
                    <a:lnTo>
                      <a:pt x="67" y="5"/>
                    </a:lnTo>
                    <a:lnTo>
                      <a:pt x="46" y="11"/>
                    </a:lnTo>
                    <a:lnTo>
                      <a:pt x="40" y="11"/>
                    </a:lnTo>
                    <a:lnTo>
                      <a:pt x="33" y="8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1"/>
                    </a:lnTo>
                    <a:lnTo>
                      <a:pt x="10" y="9"/>
                    </a:lnTo>
                    <a:lnTo>
                      <a:pt x="8" y="16"/>
                    </a:lnTo>
                    <a:lnTo>
                      <a:pt x="11" y="19"/>
                    </a:lnTo>
                    <a:lnTo>
                      <a:pt x="6" y="21"/>
                    </a:lnTo>
                    <a:lnTo>
                      <a:pt x="6" y="24"/>
                    </a:lnTo>
                    <a:lnTo>
                      <a:pt x="5" y="27"/>
                    </a:lnTo>
                    <a:lnTo>
                      <a:pt x="3" y="29"/>
                    </a:lnTo>
                    <a:lnTo>
                      <a:pt x="2" y="27"/>
                    </a:lnTo>
                    <a:lnTo>
                      <a:pt x="0" y="32"/>
                    </a:lnTo>
                    <a:lnTo>
                      <a:pt x="3" y="35"/>
                    </a:lnTo>
                    <a:lnTo>
                      <a:pt x="5" y="46"/>
                    </a:lnTo>
                    <a:lnTo>
                      <a:pt x="11" y="46"/>
                    </a:lnTo>
                    <a:lnTo>
                      <a:pt x="10" y="50"/>
                    </a:lnTo>
                    <a:lnTo>
                      <a:pt x="14" y="51"/>
                    </a:lnTo>
                    <a:lnTo>
                      <a:pt x="16" y="54"/>
                    </a:lnTo>
                    <a:lnTo>
                      <a:pt x="11" y="59"/>
                    </a:lnTo>
                    <a:lnTo>
                      <a:pt x="13" y="62"/>
                    </a:lnTo>
                    <a:lnTo>
                      <a:pt x="6" y="62"/>
                    </a:lnTo>
                    <a:lnTo>
                      <a:pt x="5" y="66"/>
                    </a:lnTo>
                    <a:lnTo>
                      <a:pt x="8" y="67"/>
                    </a:lnTo>
                    <a:lnTo>
                      <a:pt x="2" y="74"/>
                    </a:lnTo>
                    <a:lnTo>
                      <a:pt x="0" y="82"/>
                    </a:lnTo>
                    <a:lnTo>
                      <a:pt x="5" y="82"/>
                    </a:lnTo>
                    <a:lnTo>
                      <a:pt x="11" y="88"/>
                    </a:lnTo>
                    <a:lnTo>
                      <a:pt x="16" y="90"/>
                    </a:lnTo>
                    <a:lnTo>
                      <a:pt x="46" y="72"/>
                    </a:lnTo>
                    <a:lnTo>
                      <a:pt x="78" y="51"/>
                    </a:lnTo>
                    <a:lnTo>
                      <a:pt x="79" y="45"/>
                    </a:lnTo>
                    <a:lnTo>
                      <a:pt x="78" y="16"/>
                    </a:lnTo>
                    <a:lnTo>
                      <a:pt x="86" y="13"/>
                    </a:lnTo>
                    <a:lnTo>
                      <a:pt x="89" y="6"/>
                    </a:lnTo>
                    <a:lnTo>
                      <a:pt x="91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28" name="Freeform 135"/>
              <p:cNvSpPr/>
              <p:nvPr/>
            </p:nvSpPr>
            <p:spPr>
              <a:xfrm>
                <a:off x="4876920" y="2073240"/>
                <a:ext cx="37800" cy="4572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5720"/>
                  <a:gd name="textAreaBottom" fmla="*/ 46080 h 45720"/>
                  <a:gd name="GluePoint1X" fmla="*/ 0 w 24"/>
                  <a:gd name="GluePoint1Y" fmla="*/ 29 h 29"/>
                  <a:gd name="GluePoint2X" fmla="*/ 10 w 24"/>
                  <a:gd name="GluePoint2Y" fmla="*/ 7 h 29"/>
                  <a:gd name="GluePoint3X" fmla="*/ 13 w 24"/>
                  <a:gd name="GluePoint3Y" fmla="*/ 4 h 29"/>
                  <a:gd name="GluePoint4X" fmla="*/ 13 w 24"/>
                  <a:gd name="GluePoint4Y" fmla="*/ 0 h 29"/>
                  <a:gd name="GluePoint5X" fmla="*/ 19 w 24"/>
                  <a:gd name="GluePoint5Y" fmla="*/ 0 h 29"/>
                  <a:gd name="GluePoint6X" fmla="*/ 18 w 24"/>
                  <a:gd name="GluePoint6Y" fmla="*/ 4 h 29"/>
                  <a:gd name="GluePoint7X" fmla="*/ 22 w 24"/>
                  <a:gd name="GluePoint7Y" fmla="*/ 5 h 29"/>
                  <a:gd name="GluePoint8X" fmla="*/ 24 w 24"/>
                  <a:gd name="GluePoint8Y" fmla="*/ 8 h 29"/>
                  <a:gd name="GluePoint9X" fmla="*/ 19 w 24"/>
                  <a:gd name="GluePoint9Y" fmla="*/ 13 h 29"/>
                  <a:gd name="GluePoint10X" fmla="*/ 21 w 24"/>
                  <a:gd name="GluePoint10Y" fmla="*/ 16 h 29"/>
                  <a:gd name="GluePoint11X" fmla="*/ 14 w 24"/>
                  <a:gd name="GluePoint11Y" fmla="*/ 16 h 29"/>
                  <a:gd name="GluePoint12X" fmla="*/ 13 w 24"/>
                  <a:gd name="GluePoint12Y" fmla="*/ 20 h 29"/>
                  <a:gd name="GluePoint13X" fmla="*/ 16 w 24"/>
                  <a:gd name="GluePoint13Y" fmla="*/ 21 h 29"/>
                  <a:gd name="GluePoint14X" fmla="*/ 10 w 24"/>
                  <a:gd name="GluePoint14Y" fmla="*/ 28 h 29"/>
                  <a:gd name="GluePoint15X" fmla="*/ 8 w 24"/>
                  <a:gd name="GluePoint15Y" fmla="*/ 26 h 29"/>
                  <a:gd name="GluePoint16X" fmla="*/ 8 w 24"/>
                  <a:gd name="GluePoint16Y" fmla="*/ 29 h 29"/>
                  <a:gd name="GluePoint17X" fmla="*/ 0 w 24"/>
                  <a:gd name="GluePoint17Y" fmla="*/ 29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4" h="29">
                    <a:moveTo>
                      <a:pt x="0" y="29"/>
                    </a:moveTo>
                    <a:lnTo>
                      <a:pt x="10" y="7"/>
                    </a:lnTo>
                    <a:lnTo>
                      <a:pt x="13" y="4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18" y="4"/>
                    </a:lnTo>
                    <a:lnTo>
                      <a:pt x="22" y="5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14" y="16"/>
                    </a:lnTo>
                    <a:lnTo>
                      <a:pt x="13" y="20"/>
                    </a:lnTo>
                    <a:lnTo>
                      <a:pt x="16" y="21"/>
                    </a:lnTo>
                    <a:lnTo>
                      <a:pt x="10" y="28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29" name="Freeform 136"/>
              <p:cNvSpPr/>
              <p:nvPr/>
            </p:nvSpPr>
            <p:spPr>
              <a:xfrm>
                <a:off x="4944960" y="1825560"/>
                <a:ext cx="161640" cy="694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69480"/>
                  <a:gd name="textAreaBottom" fmla="*/ 69840 h 69480"/>
                  <a:gd name="GluePoint1X" fmla="*/ 0 w 102"/>
                  <a:gd name="GluePoint1Y" fmla="*/ 2 h 44"/>
                  <a:gd name="GluePoint2X" fmla="*/ 11 w 102"/>
                  <a:gd name="GluePoint2Y" fmla="*/ 0 h 44"/>
                  <a:gd name="GluePoint3X" fmla="*/ 27 w 102"/>
                  <a:gd name="GluePoint3Y" fmla="*/ 7 h 44"/>
                  <a:gd name="GluePoint4X" fmla="*/ 43 w 102"/>
                  <a:gd name="GluePoint4Y" fmla="*/ 7 h 44"/>
                  <a:gd name="GluePoint5X" fmla="*/ 60 w 102"/>
                  <a:gd name="GluePoint5Y" fmla="*/ 18 h 44"/>
                  <a:gd name="GluePoint6X" fmla="*/ 78 w 102"/>
                  <a:gd name="GluePoint6Y" fmla="*/ 15 h 44"/>
                  <a:gd name="GluePoint7X" fmla="*/ 84 w 102"/>
                  <a:gd name="GluePoint7Y" fmla="*/ 18 h 44"/>
                  <a:gd name="GluePoint8X" fmla="*/ 86 w 102"/>
                  <a:gd name="GluePoint8Y" fmla="*/ 25 h 44"/>
                  <a:gd name="GluePoint9X" fmla="*/ 97 w 102"/>
                  <a:gd name="GluePoint9Y" fmla="*/ 29 h 44"/>
                  <a:gd name="GluePoint10X" fmla="*/ 94 w 102"/>
                  <a:gd name="GluePoint10Y" fmla="*/ 34 h 44"/>
                  <a:gd name="GluePoint11X" fmla="*/ 100 w 102"/>
                  <a:gd name="GluePoint11Y" fmla="*/ 39 h 44"/>
                  <a:gd name="GluePoint12X" fmla="*/ 102 w 102"/>
                  <a:gd name="GluePoint12Y" fmla="*/ 41 h 44"/>
                  <a:gd name="GluePoint13X" fmla="*/ 102 w 102"/>
                  <a:gd name="GluePoint13Y" fmla="*/ 42 h 44"/>
                  <a:gd name="GluePoint14X" fmla="*/ 92 w 102"/>
                  <a:gd name="GluePoint14Y" fmla="*/ 41 h 44"/>
                  <a:gd name="GluePoint15X" fmla="*/ 84 w 102"/>
                  <a:gd name="GluePoint15Y" fmla="*/ 37 h 44"/>
                  <a:gd name="GluePoint16X" fmla="*/ 78 w 102"/>
                  <a:gd name="GluePoint16Y" fmla="*/ 41 h 44"/>
                  <a:gd name="GluePoint17X" fmla="*/ 57 w 102"/>
                  <a:gd name="GluePoint17Y" fmla="*/ 44 h 44"/>
                  <a:gd name="GluePoint18X" fmla="*/ 48 w 102"/>
                  <a:gd name="GluePoint18Y" fmla="*/ 36 h 44"/>
                  <a:gd name="GluePoint19X" fmla="*/ 41 w 102"/>
                  <a:gd name="GluePoint19Y" fmla="*/ 37 h 44"/>
                  <a:gd name="GluePoint20X" fmla="*/ 32 w 102"/>
                  <a:gd name="GluePoint20Y" fmla="*/ 37 h 44"/>
                  <a:gd name="GluePoint21X" fmla="*/ 30 w 102"/>
                  <a:gd name="GluePoint21Y" fmla="*/ 36 h 44"/>
                  <a:gd name="GluePoint22X" fmla="*/ 32 w 102"/>
                  <a:gd name="GluePoint22Y" fmla="*/ 34 h 44"/>
                  <a:gd name="GluePoint23X" fmla="*/ 32 w 102"/>
                  <a:gd name="GluePoint23Y" fmla="*/ 28 h 44"/>
                  <a:gd name="GluePoint24X" fmla="*/ 24 w 102"/>
                  <a:gd name="GluePoint24Y" fmla="*/ 15 h 44"/>
                  <a:gd name="GluePoint25X" fmla="*/ 17 w 102"/>
                  <a:gd name="GluePoint25Y" fmla="*/ 10 h 44"/>
                  <a:gd name="GluePoint26X" fmla="*/ 8 w 102"/>
                  <a:gd name="GluePoint26Y" fmla="*/ 7 h 44"/>
                  <a:gd name="GluePoint27X" fmla="*/ 0 w 102"/>
                  <a:gd name="GluePoint27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102" h="44">
                    <a:moveTo>
                      <a:pt x="0" y="2"/>
                    </a:moveTo>
                    <a:lnTo>
                      <a:pt x="11" y="0"/>
                    </a:lnTo>
                    <a:lnTo>
                      <a:pt x="27" y="7"/>
                    </a:lnTo>
                    <a:lnTo>
                      <a:pt x="43" y="7"/>
                    </a:lnTo>
                    <a:lnTo>
                      <a:pt x="60" y="18"/>
                    </a:lnTo>
                    <a:lnTo>
                      <a:pt x="78" y="15"/>
                    </a:lnTo>
                    <a:lnTo>
                      <a:pt x="84" y="18"/>
                    </a:lnTo>
                    <a:lnTo>
                      <a:pt x="86" y="25"/>
                    </a:lnTo>
                    <a:lnTo>
                      <a:pt x="97" y="29"/>
                    </a:lnTo>
                    <a:lnTo>
                      <a:pt x="94" y="34"/>
                    </a:lnTo>
                    <a:lnTo>
                      <a:pt x="100" y="39"/>
                    </a:lnTo>
                    <a:lnTo>
                      <a:pt x="102" y="41"/>
                    </a:lnTo>
                    <a:lnTo>
                      <a:pt x="102" y="42"/>
                    </a:lnTo>
                    <a:lnTo>
                      <a:pt x="92" y="41"/>
                    </a:lnTo>
                    <a:lnTo>
                      <a:pt x="84" y="37"/>
                    </a:lnTo>
                    <a:lnTo>
                      <a:pt x="78" y="41"/>
                    </a:lnTo>
                    <a:lnTo>
                      <a:pt x="57" y="44"/>
                    </a:lnTo>
                    <a:lnTo>
                      <a:pt x="48" y="36"/>
                    </a:lnTo>
                    <a:lnTo>
                      <a:pt x="41" y="37"/>
                    </a:lnTo>
                    <a:lnTo>
                      <a:pt x="32" y="37"/>
                    </a:lnTo>
                    <a:lnTo>
                      <a:pt x="30" y="36"/>
                    </a:lnTo>
                    <a:lnTo>
                      <a:pt x="32" y="34"/>
                    </a:lnTo>
                    <a:lnTo>
                      <a:pt x="32" y="28"/>
                    </a:lnTo>
                    <a:lnTo>
                      <a:pt x="24" y="15"/>
                    </a:lnTo>
                    <a:lnTo>
                      <a:pt x="17" y="10"/>
                    </a:lnTo>
                    <a:lnTo>
                      <a:pt x="8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30" name="Freeform 137"/>
              <p:cNvSpPr/>
              <p:nvPr/>
            </p:nvSpPr>
            <p:spPr>
              <a:xfrm>
                <a:off x="4649760" y="1871640"/>
                <a:ext cx="68040" cy="5364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53640"/>
                  <a:gd name="textAreaBottom" fmla="*/ 54000 h 53640"/>
                  <a:gd name="GluePoint1X" fmla="*/ 26 w 43"/>
                  <a:gd name="GluePoint1Y" fmla="*/ 2 h 34"/>
                  <a:gd name="GluePoint2X" fmla="*/ 19 w 43"/>
                  <a:gd name="GluePoint2Y" fmla="*/ 2 h 34"/>
                  <a:gd name="GluePoint3X" fmla="*/ 14 w 43"/>
                  <a:gd name="GluePoint3Y" fmla="*/ 0 h 34"/>
                  <a:gd name="GluePoint4X" fmla="*/ 3 w 43"/>
                  <a:gd name="GluePoint4Y" fmla="*/ 4 h 34"/>
                  <a:gd name="GluePoint5X" fmla="*/ 7 w 43"/>
                  <a:gd name="GluePoint5Y" fmla="*/ 7 h 34"/>
                  <a:gd name="GluePoint6X" fmla="*/ 7 w 43"/>
                  <a:gd name="GluePoint6Y" fmla="*/ 10 h 34"/>
                  <a:gd name="GluePoint7X" fmla="*/ 3 w 43"/>
                  <a:gd name="GluePoint7Y" fmla="*/ 12 h 34"/>
                  <a:gd name="GluePoint8X" fmla="*/ 3 w 43"/>
                  <a:gd name="GluePoint8Y" fmla="*/ 20 h 34"/>
                  <a:gd name="GluePoint9X" fmla="*/ 0 w 43"/>
                  <a:gd name="GluePoint9Y" fmla="*/ 23 h 34"/>
                  <a:gd name="GluePoint10X" fmla="*/ 3 w 43"/>
                  <a:gd name="GluePoint10Y" fmla="*/ 24 h 34"/>
                  <a:gd name="GluePoint11X" fmla="*/ 13 w 43"/>
                  <a:gd name="GluePoint11Y" fmla="*/ 23 h 34"/>
                  <a:gd name="GluePoint12X" fmla="*/ 5 w 43"/>
                  <a:gd name="GluePoint12Y" fmla="*/ 28 h 34"/>
                  <a:gd name="GluePoint13X" fmla="*/ 5 w 43"/>
                  <a:gd name="GluePoint13Y" fmla="*/ 34 h 34"/>
                  <a:gd name="GluePoint14X" fmla="*/ 22 w 43"/>
                  <a:gd name="GluePoint14Y" fmla="*/ 18 h 34"/>
                  <a:gd name="GluePoint15X" fmla="*/ 41 w 43"/>
                  <a:gd name="GluePoint15Y" fmla="*/ 16 h 34"/>
                  <a:gd name="GluePoint16X" fmla="*/ 43 w 43"/>
                  <a:gd name="GluePoint16Y" fmla="*/ 13 h 34"/>
                  <a:gd name="GluePoint17X" fmla="*/ 29 w 43"/>
                  <a:gd name="GluePoint17Y" fmla="*/ 8 h 34"/>
                  <a:gd name="GluePoint18X" fmla="*/ 27 w 43"/>
                  <a:gd name="GluePoint18Y" fmla="*/ 7 h 34"/>
                  <a:gd name="GluePoint19X" fmla="*/ 26 w 43"/>
                  <a:gd name="GluePoint19Y" fmla="*/ 2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43" h="34">
                    <a:moveTo>
                      <a:pt x="26" y="2"/>
                    </a:moveTo>
                    <a:lnTo>
                      <a:pt x="19" y="2"/>
                    </a:lnTo>
                    <a:lnTo>
                      <a:pt x="14" y="0"/>
                    </a:lnTo>
                    <a:lnTo>
                      <a:pt x="3" y="4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3" y="12"/>
                    </a:lnTo>
                    <a:lnTo>
                      <a:pt x="3" y="20"/>
                    </a:lnTo>
                    <a:lnTo>
                      <a:pt x="0" y="23"/>
                    </a:lnTo>
                    <a:lnTo>
                      <a:pt x="3" y="24"/>
                    </a:lnTo>
                    <a:lnTo>
                      <a:pt x="13" y="23"/>
                    </a:lnTo>
                    <a:lnTo>
                      <a:pt x="5" y="28"/>
                    </a:lnTo>
                    <a:lnTo>
                      <a:pt x="5" y="34"/>
                    </a:lnTo>
                    <a:lnTo>
                      <a:pt x="22" y="18"/>
                    </a:lnTo>
                    <a:lnTo>
                      <a:pt x="41" y="16"/>
                    </a:lnTo>
                    <a:lnTo>
                      <a:pt x="43" y="13"/>
                    </a:lnTo>
                    <a:lnTo>
                      <a:pt x="29" y="8"/>
                    </a:lnTo>
                    <a:lnTo>
                      <a:pt x="27" y="7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31" name="Freeform 138"/>
              <p:cNvSpPr/>
              <p:nvPr/>
            </p:nvSpPr>
            <p:spPr>
              <a:xfrm>
                <a:off x="4521240" y="1878120"/>
                <a:ext cx="139320" cy="114120"/>
              </a:xfrm>
              <a:custGeom>
                <a:avLst/>
                <a:gdLst>
                  <a:gd name="textAreaLeft" fmla="*/ 0 w 139320"/>
                  <a:gd name="textAreaRight" fmla="*/ 139680 w 139320"/>
                  <a:gd name="textAreaTop" fmla="*/ 0 h 114120"/>
                  <a:gd name="textAreaBottom" fmla="*/ 114480 h 114120"/>
                  <a:gd name="GluePoint1X" fmla="*/ 0 w 88"/>
                  <a:gd name="GluePoint1Y" fmla="*/ 37 h 72"/>
                  <a:gd name="GluePoint2X" fmla="*/ 11 w 88"/>
                  <a:gd name="GluePoint2Y" fmla="*/ 22 h 72"/>
                  <a:gd name="GluePoint3X" fmla="*/ 11 w 88"/>
                  <a:gd name="GluePoint3Y" fmla="*/ 16 h 72"/>
                  <a:gd name="GluePoint4X" fmla="*/ 19 w 88"/>
                  <a:gd name="GluePoint4Y" fmla="*/ 14 h 72"/>
                  <a:gd name="GluePoint5X" fmla="*/ 27 w 88"/>
                  <a:gd name="GluePoint5Y" fmla="*/ 11 h 72"/>
                  <a:gd name="GluePoint6X" fmla="*/ 32 w 88"/>
                  <a:gd name="GluePoint6Y" fmla="*/ 11 h 72"/>
                  <a:gd name="GluePoint7X" fmla="*/ 37 w 88"/>
                  <a:gd name="GluePoint7Y" fmla="*/ 8 h 72"/>
                  <a:gd name="GluePoint8X" fmla="*/ 57 w 88"/>
                  <a:gd name="GluePoint8Y" fmla="*/ 3 h 72"/>
                  <a:gd name="GluePoint9X" fmla="*/ 73 w 88"/>
                  <a:gd name="GluePoint9Y" fmla="*/ 9 h 72"/>
                  <a:gd name="GluePoint10X" fmla="*/ 78 w 88"/>
                  <a:gd name="GluePoint10Y" fmla="*/ 8 h 72"/>
                  <a:gd name="GluePoint11X" fmla="*/ 81 w 88"/>
                  <a:gd name="GluePoint11Y" fmla="*/ 4 h 72"/>
                  <a:gd name="GluePoint12X" fmla="*/ 81 w 88"/>
                  <a:gd name="GluePoint12Y" fmla="*/ 0 h 72"/>
                  <a:gd name="GluePoint13X" fmla="*/ 84 w 88"/>
                  <a:gd name="GluePoint13Y" fmla="*/ 0 h 72"/>
                  <a:gd name="GluePoint14X" fmla="*/ 88 w 88"/>
                  <a:gd name="GluePoint14Y" fmla="*/ 3 h 72"/>
                  <a:gd name="GluePoint15X" fmla="*/ 88 w 88"/>
                  <a:gd name="GluePoint15Y" fmla="*/ 6 h 72"/>
                  <a:gd name="GluePoint16X" fmla="*/ 84 w 88"/>
                  <a:gd name="GluePoint16Y" fmla="*/ 8 h 72"/>
                  <a:gd name="GluePoint17X" fmla="*/ 84 w 88"/>
                  <a:gd name="GluePoint17Y" fmla="*/ 16 h 72"/>
                  <a:gd name="GluePoint18X" fmla="*/ 81 w 88"/>
                  <a:gd name="GluePoint18Y" fmla="*/ 19 h 72"/>
                  <a:gd name="GluePoint19X" fmla="*/ 67 w 88"/>
                  <a:gd name="GluePoint19Y" fmla="*/ 14 h 72"/>
                  <a:gd name="GluePoint20X" fmla="*/ 64 w 88"/>
                  <a:gd name="GluePoint20Y" fmla="*/ 16 h 72"/>
                  <a:gd name="GluePoint21X" fmla="*/ 59 w 88"/>
                  <a:gd name="GluePoint21Y" fmla="*/ 14 h 72"/>
                  <a:gd name="GluePoint22X" fmla="*/ 48 w 88"/>
                  <a:gd name="GluePoint22Y" fmla="*/ 20 h 72"/>
                  <a:gd name="GluePoint23X" fmla="*/ 54 w 88"/>
                  <a:gd name="GluePoint23Y" fmla="*/ 24 h 72"/>
                  <a:gd name="GluePoint24X" fmla="*/ 59 w 88"/>
                  <a:gd name="GluePoint24Y" fmla="*/ 28 h 72"/>
                  <a:gd name="GluePoint25X" fmla="*/ 51 w 88"/>
                  <a:gd name="GluePoint25Y" fmla="*/ 25 h 72"/>
                  <a:gd name="GluePoint26X" fmla="*/ 49 w 88"/>
                  <a:gd name="GluePoint26Y" fmla="*/ 27 h 72"/>
                  <a:gd name="GluePoint27X" fmla="*/ 53 w 88"/>
                  <a:gd name="GluePoint27Y" fmla="*/ 28 h 72"/>
                  <a:gd name="GluePoint28X" fmla="*/ 54 w 88"/>
                  <a:gd name="GluePoint28Y" fmla="*/ 32 h 72"/>
                  <a:gd name="GluePoint29X" fmla="*/ 49 w 88"/>
                  <a:gd name="GluePoint29Y" fmla="*/ 27 h 72"/>
                  <a:gd name="GluePoint30X" fmla="*/ 46 w 88"/>
                  <a:gd name="GluePoint30Y" fmla="*/ 27 h 72"/>
                  <a:gd name="GluePoint31X" fmla="*/ 49 w 88"/>
                  <a:gd name="GluePoint31Y" fmla="*/ 32 h 72"/>
                  <a:gd name="GluePoint32X" fmla="*/ 48 w 88"/>
                  <a:gd name="GluePoint32Y" fmla="*/ 32 h 72"/>
                  <a:gd name="GluePoint33X" fmla="*/ 43 w 88"/>
                  <a:gd name="GluePoint33Y" fmla="*/ 27 h 72"/>
                  <a:gd name="GluePoint34X" fmla="*/ 37 w 88"/>
                  <a:gd name="GluePoint34Y" fmla="*/ 24 h 72"/>
                  <a:gd name="GluePoint35X" fmla="*/ 38 w 88"/>
                  <a:gd name="GluePoint35Y" fmla="*/ 20 h 72"/>
                  <a:gd name="GluePoint36X" fmla="*/ 34 w 88"/>
                  <a:gd name="GluePoint36Y" fmla="*/ 22 h 72"/>
                  <a:gd name="GluePoint37X" fmla="*/ 35 w 88"/>
                  <a:gd name="GluePoint37Y" fmla="*/ 32 h 72"/>
                  <a:gd name="GluePoint38X" fmla="*/ 46 w 88"/>
                  <a:gd name="GluePoint38Y" fmla="*/ 46 h 72"/>
                  <a:gd name="GluePoint39X" fmla="*/ 43 w 88"/>
                  <a:gd name="GluePoint39Y" fmla="*/ 46 h 72"/>
                  <a:gd name="GluePoint40X" fmla="*/ 43 w 88"/>
                  <a:gd name="GluePoint40Y" fmla="*/ 43 h 72"/>
                  <a:gd name="GluePoint41X" fmla="*/ 40 w 88"/>
                  <a:gd name="GluePoint41Y" fmla="*/ 43 h 72"/>
                  <a:gd name="GluePoint42X" fmla="*/ 41 w 88"/>
                  <a:gd name="GluePoint42Y" fmla="*/ 48 h 72"/>
                  <a:gd name="GluePoint43X" fmla="*/ 35 w 88"/>
                  <a:gd name="GluePoint43Y" fmla="*/ 49 h 72"/>
                  <a:gd name="GluePoint44X" fmla="*/ 46 w 88"/>
                  <a:gd name="GluePoint44Y" fmla="*/ 54 h 72"/>
                  <a:gd name="GluePoint45X" fmla="*/ 48 w 88"/>
                  <a:gd name="GluePoint45Y" fmla="*/ 57 h 72"/>
                  <a:gd name="GluePoint46X" fmla="*/ 57 w 88"/>
                  <a:gd name="GluePoint46Y" fmla="*/ 62 h 72"/>
                  <a:gd name="GluePoint47X" fmla="*/ 59 w 88"/>
                  <a:gd name="GluePoint47Y" fmla="*/ 72 h 72"/>
                  <a:gd name="GluePoint48X" fmla="*/ 53 w 88"/>
                  <a:gd name="GluePoint48Y" fmla="*/ 67 h 72"/>
                  <a:gd name="GluePoint49X" fmla="*/ 45 w 88"/>
                  <a:gd name="GluePoint49Y" fmla="*/ 67 h 72"/>
                  <a:gd name="GluePoint50X" fmla="*/ 41 w 88"/>
                  <a:gd name="GluePoint50Y" fmla="*/ 65 h 72"/>
                  <a:gd name="GluePoint51X" fmla="*/ 45 w 88"/>
                  <a:gd name="GluePoint51Y" fmla="*/ 65 h 72"/>
                  <a:gd name="GluePoint52X" fmla="*/ 45 w 88"/>
                  <a:gd name="GluePoint52Y" fmla="*/ 64 h 72"/>
                  <a:gd name="GluePoint53X" fmla="*/ 38 w 88"/>
                  <a:gd name="GluePoint53Y" fmla="*/ 59 h 72"/>
                  <a:gd name="GluePoint54X" fmla="*/ 37 w 88"/>
                  <a:gd name="GluePoint54Y" fmla="*/ 61 h 72"/>
                  <a:gd name="GluePoint55X" fmla="*/ 19 w 88"/>
                  <a:gd name="GluePoint55Y" fmla="*/ 59 h 72"/>
                  <a:gd name="GluePoint56X" fmla="*/ 16 w 88"/>
                  <a:gd name="GluePoint56Y" fmla="*/ 61 h 72"/>
                  <a:gd name="GluePoint57X" fmla="*/ 10 w 88"/>
                  <a:gd name="GluePoint57Y" fmla="*/ 51 h 72"/>
                  <a:gd name="GluePoint58X" fmla="*/ 14 w 88"/>
                  <a:gd name="GluePoint58Y" fmla="*/ 51 h 72"/>
                  <a:gd name="GluePoint59X" fmla="*/ 14 w 88"/>
                  <a:gd name="GluePoint59Y" fmla="*/ 48 h 72"/>
                  <a:gd name="GluePoint60X" fmla="*/ 10 w 88"/>
                  <a:gd name="GluePoint60Y" fmla="*/ 48 h 72"/>
                  <a:gd name="GluePoint61X" fmla="*/ 10 w 88"/>
                  <a:gd name="GluePoint61Y" fmla="*/ 49 h 72"/>
                  <a:gd name="GluePoint62X" fmla="*/ 0 w 88"/>
                  <a:gd name="GluePoint62Y" fmla="*/ 37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88" h="72">
                    <a:moveTo>
                      <a:pt x="0" y="37"/>
                    </a:moveTo>
                    <a:lnTo>
                      <a:pt x="11" y="22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7" y="11"/>
                    </a:lnTo>
                    <a:lnTo>
                      <a:pt x="32" y="11"/>
                    </a:lnTo>
                    <a:lnTo>
                      <a:pt x="37" y="8"/>
                    </a:lnTo>
                    <a:lnTo>
                      <a:pt x="57" y="3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81" y="4"/>
                    </a:lnTo>
                    <a:lnTo>
                      <a:pt x="81" y="0"/>
                    </a:lnTo>
                    <a:lnTo>
                      <a:pt x="84" y="0"/>
                    </a:lnTo>
                    <a:lnTo>
                      <a:pt x="88" y="3"/>
                    </a:lnTo>
                    <a:lnTo>
                      <a:pt x="88" y="6"/>
                    </a:lnTo>
                    <a:lnTo>
                      <a:pt x="84" y="8"/>
                    </a:lnTo>
                    <a:lnTo>
                      <a:pt x="84" y="16"/>
                    </a:lnTo>
                    <a:lnTo>
                      <a:pt x="81" y="19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9" y="14"/>
                    </a:lnTo>
                    <a:lnTo>
                      <a:pt x="48" y="20"/>
                    </a:lnTo>
                    <a:lnTo>
                      <a:pt x="54" y="24"/>
                    </a:lnTo>
                    <a:lnTo>
                      <a:pt x="59" y="28"/>
                    </a:lnTo>
                    <a:lnTo>
                      <a:pt x="51" y="25"/>
                    </a:lnTo>
                    <a:lnTo>
                      <a:pt x="49" y="27"/>
                    </a:lnTo>
                    <a:lnTo>
                      <a:pt x="53" y="28"/>
                    </a:lnTo>
                    <a:lnTo>
                      <a:pt x="54" y="32"/>
                    </a:lnTo>
                    <a:lnTo>
                      <a:pt x="49" y="27"/>
                    </a:lnTo>
                    <a:lnTo>
                      <a:pt x="46" y="27"/>
                    </a:lnTo>
                    <a:lnTo>
                      <a:pt x="49" y="32"/>
                    </a:lnTo>
                    <a:lnTo>
                      <a:pt x="48" y="32"/>
                    </a:lnTo>
                    <a:lnTo>
                      <a:pt x="43" y="27"/>
                    </a:lnTo>
                    <a:lnTo>
                      <a:pt x="37" y="24"/>
                    </a:lnTo>
                    <a:lnTo>
                      <a:pt x="38" y="20"/>
                    </a:lnTo>
                    <a:lnTo>
                      <a:pt x="34" y="22"/>
                    </a:lnTo>
                    <a:lnTo>
                      <a:pt x="35" y="32"/>
                    </a:lnTo>
                    <a:lnTo>
                      <a:pt x="46" y="46"/>
                    </a:lnTo>
                    <a:lnTo>
                      <a:pt x="43" y="46"/>
                    </a:lnTo>
                    <a:lnTo>
                      <a:pt x="43" y="43"/>
                    </a:lnTo>
                    <a:lnTo>
                      <a:pt x="40" y="43"/>
                    </a:lnTo>
                    <a:lnTo>
                      <a:pt x="41" y="48"/>
                    </a:lnTo>
                    <a:lnTo>
                      <a:pt x="35" y="49"/>
                    </a:lnTo>
                    <a:lnTo>
                      <a:pt x="46" y="54"/>
                    </a:lnTo>
                    <a:lnTo>
                      <a:pt x="48" y="57"/>
                    </a:lnTo>
                    <a:lnTo>
                      <a:pt x="57" y="62"/>
                    </a:lnTo>
                    <a:lnTo>
                      <a:pt x="59" y="72"/>
                    </a:lnTo>
                    <a:lnTo>
                      <a:pt x="53" y="67"/>
                    </a:lnTo>
                    <a:lnTo>
                      <a:pt x="45" y="67"/>
                    </a:lnTo>
                    <a:lnTo>
                      <a:pt x="41" y="65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38" y="59"/>
                    </a:lnTo>
                    <a:lnTo>
                      <a:pt x="37" y="61"/>
                    </a:lnTo>
                    <a:lnTo>
                      <a:pt x="19" y="59"/>
                    </a:lnTo>
                    <a:lnTo>
                      <a:pt x="16" y="61"/>
                    </a:lnTo>
                    <a:lnTo>
                      <a:pt x="10" y="51"/>
                    </a:lnTo>
                    <a:lnTo>
                      <a:pt x="14" y="51"/>
                    </a:lnTo>
                    <a:lnTo>
                      <a:pt x="14" y="48"/>
                    </a:lnTo>
                    <a:lnTo>
                      <a:pt x="10" y="48"/>
                    </a:lnTo>
                    <a:lnTo>
                      <a:pt x="10" y="49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32" name="Freeform 139"/>
              <p:cNvSpPr/>
              <p:nvPr/>
            </p:nvSpPr>
            <p:spPr>
              <a:xfrm>
                <a:off x="4559400" y="1811160"/>
                <a:ext cx="137880" cy="8064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80640"/>
                  <a:gd name="textAreaBottom" fmla="*/ 81000 h 80640"/>
                  <a:gd name="GluePoint1X" fmla="*/ 13 w 87"/>
                  <a:gd name="GluePoint1Y" fmla="*/ 50 h 51"/>
                  <a:gd name="GluePoint2X" fmla="*/ 10 w 87"/>
                  <a:gd name="GluePoint2Y" fmla="*/ 38 h 51"/>
                  <a:gd name="GluePoint3X" fmla="*/ 3 w 87"/>
                  <a:gd name="GluePoint3Y" fmla="*/ 34 h 51"/>
                  <a:gd name="GluePoint4X" fmla="*/ 3 w 87"/>
                  <a:gd name="GluePoint4Y" fmla="*/ 27 h 51"/>
                  <a:gd name="GluePoint5X" fmla="*/ 8 w 87"/>
                  <a:gd name="GluePoint5Y" fmla="*/ 19 h 51"/>
                  <a:gd name="GluePoint6X" fmla="*/ 2 w 87"/>
                  <a:gd name="GluePoint6Y" fmla="*/ 13 h 51"/>
                  <a:gd name="GluePoint7X" fmla="*/ 0 w 87"/>
                  <a:gd name="GluePoint7Y" fmla="*/ 6 h 51"/>
                  <a:gd name="GluePoint8X" fmla="*/ 2 w 87"/>
                  <a:gd name="GluePoint8Y" fmla="*/ 1 h 51"/>
                  <a:gd name="GluePoint9X" fmla="*/ 5 w 87"/>
                  <a:gd name="GluePoint9Y" fmla="*/ 0 h 51"/>
                  <a:gd name="GluePoint10X" fmla="*/ 8 w 87"/>
                  <a:gd name="GluePoint10Y" fmla="*/ 1 h 51"/>
                  <a:gd name="GluePoint11X" fmla="*/ 6 w 87"/>
                  <a:gd name="GluePoint11Y" fmla="*/ 5 h 51"/>
                  <a:gd name="GluePoint12X" fmla="*/ 10 w 87"/>
                  <a:gd name="GluePoint12Y" fmla="*/ 6 h 51"/>
                  <a:gd name="GluePoint13X" fmla="*/ 44 w 87"/>
                  <a:gd name="GluePoint13Y" fmla="*/ 9 h 51"/>
                  <a:gd name="GluePoint14X" fmla="*/ 64 w 87"/>
                  <a:gd name="GluePoint14Y" fmla="*/ 1 h 51"/>
                  <a:gd name="GluePoint15X" fmla="*/ 68 w 87"/>
                  <a:gd name="GluePoint15Y" fmla="*/ 1 h 51"/>
                  <a:gd name="GluePoint16X" fmla="*/ 78 w 87"/>
                  <a:gd name="GluePoint16Y" fmla="*/ 5 h 51"/>
                  <a:gd name="GluePoint17X" fmla="*/ 84 w 87"/>
                  <a:gd name="GluePoint17Y" fmla="*/ 8 h 51"/>
                  <a:gd name="GluePoint18X" fmla="*/ 87 w 87"/>
                  <a:gd name="GluePoint18Y" fmla="*/ 8 h 51"/>
                  <a:gd name="GluePoint19X" fmla="*/ 87 w 87"/>
                  <a:gd name="GluePoint19Y" fmla="*/ 14 h 51"/>
                  <a:gd name="GluePoint20X" fmla="*/ 83 w 87"/>
                  <a:gd name="GluePoint20Y" fmla="*/ 14 h 51"/>
                  <a:gd name="GluePoint21X" fmla="*/ 79 w 87"/>
                  <a:gd name="GluePoint21Y" fmla="*/ 17 h 51"/>
                  <a:gd name="GluePoint22X" fmla="*/ 81 w 87"/>
                  <a:gd name="GluePoint22Y" fmla="*/ 25 h 51"/>
                  <a:gd name="GluePoint23X" fmla="*/ 75 w 87"/>
                  <a:gd name="GluePoint23Y" fmla="*/ 29 h 51"/>
                  <a:gd name="GluePoint24X" fmla="*/ 83 w 87"/>
                  <a:gd name="GluePoint24Y" fmla="*/ 40 h 51"/>
                  <a:gd name="GluePoint25X" fmla="*/ 76 w 87"/>
                  <a:gd name="GluePoint25Y" fmla="*/ 40 h 51"/>
                  <a:gd name="GluePoint26X" fmla="*/ 71 w 87"/>
                  <a:gd name="GluePoint26Y" fmla="*/ 38 h 51"/>
                  <a:gd name="GluePoint27X" fmla="*/ 60 w 87"/>
                  <a:gd name="GluePoint27Y" fmla="*/ 42 h 51"/>
                  <a:gd name="GluePoint28X" fmla="*/ 57 w 87"/>
                  <a:gd name="GluePoint28Y" fmla="*/ 42 h 51"/>
                  <a:gd name="GluePoint29X" fmla="*/ 57 w 87"/>
                  <a:gd name="GluePoint29Y" fmla="*/ 46 h 51"/>
                  <a:gd name="GluePoint30X" fmla="*/ 54 w 87"/>
                  <a:gd name="GluePoint30Y" fmla="*/ 50 h 51"/>
                  <a:gd name="GluePoint31X" fmla="*/ 49 w 87"/>
                  <a:gd name="GluePoint31Y" fmla="*/ 51 h 51"/>
                  <a:gd name="GluePoint32X" fmla="*/ 33 w 87"/>
                  <a:gd name="GluePoint32Y" fmla="*/ 45 h 51"/>
                  <a:gd name="GluePoint33X" fmla="*/ 13 w 87"/>
                  <a:gd name="GluePoint33Y" fmla="*/ 5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87" h="51">
                    <a:moveTo>
                      <a:pt x="13" y="50"/>
                    </a:moveTo>
                    <a:lnTo>
                      <a:pt x="10" y="38"/>
                    </a:lnTo>
                    <a:lnTo>
                      <a:pt x="3" y="34"/>
                    </a:lnTo>
                    <a:lnTo>
                      <a:pt x="3" y="27"/>
                    </a:lnTo>
                    <a:lnTo>
                      <a:pt x="8" y="19"/>
                    </a:lnTo>
                    <a:lnTo>
                      <a:pt x="2" y="13"/>
                    </a:ln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6" y="5"/>
                    </a:lnTo>
                    <a:lnTo>
                      <a:pt x="10" y="6"/>
                    </a:lnTo>
                    <a:lnTo>
                      <a:pt x="44" y="9"/>
                    </a:lnTo>
                    <a:lnTo>
                      <a:pt x="64" y="1"/>
                    </a:lnTo>
                    <a:lnTo>
                      <a:pt x="68" y="1"/>
                    </a:lnTo>
                    <a:lnTo>
                      <a:pt x="78" y="5"/>
                    </a:lnTo>
                    <a:lnTo>
                      <a:pt x="84" y="8"/>
                    </a:lnTo>
                    <a:lnTo>
                      <a:pt x="87" y="8"/>
                    </a:lnTo>
                    <a:lnTo>
                      <a:pt x="87" y="14"/>
                    </a:lnTo>
                    <a:lnTo>
                      <a:pt x="83" y="14"/>
                    </a:lnTo>
                    <a:lnTo>
                      <a:pt x="79" y="17"/>
                    </a:lnTo>
                    <a:lnTo>
                      <a:pt x="81" y="25"/>
                    </a:lnTo>
                    <a:lnTo>
                      <a:pt x="75" y="29"/>
                    </a:lnTo>
                    <a:lnTo>
                      <a:pt x="83" y="40"/>
                    </a:lnTo>
                    <a:lnTo>
                      <a:pt x="76" y="40"/>
                    </a:lnTo>
                    <a:lnTo>
                      <a:pt x="71" y="38"/>
                    </a:lnTo>
                    <a:lnTo>
                      <a:pt x="60" y="42"/>
                    </a:lnTo>
                    <a:lnTo>
                      <a:pt x="57" y="42"/>
                    </a:lnTo>
                    <a:lnTo>
                      <a:pt x="57" y="46"/>
                    </a:lnTo>
                    <a:lnTo>
                      <a:pt x="54" y="50"/>
                    </a:lnTo>
                    <a:lnTo>
                      <a:pt x="49" y="51"/>
                    </a:lnTo>
                    <a:lnTo>
                      <a:pt x="33" y="45"/>
                    </a:lnTo>
                    <a:lnTo>
                      <a:pt x="13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33" name="Freeform 140"/>
              <p:cNvSpPr/>
              <p:nvPr/>
            </p:nvSpPr>
            <p:spPr>
              <a:xfrm>
                <a:off x="4414680" y="1693800"/>
                <a:ext cx="140760" cy="727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72720"/>
                  <a:gd name="textAreaBottom" fmla="*/ 73080 h 72720"/>
                  <a:gd name="GluePoint1X" fmla="*/ 89 w 89"/>
                  <a:gd name="GluePoint1Y" fmla="*/ 9 h 46"/>
                  <a:gd name="GluePoint2X" fmla="*/ 86 w 89"/>
                  <a:gd name="GluePoint2Y" fmla="*/ 5 h 46"/>
                  <a:gd name="GluePoint3X" fmla="*/ 78 w 89"/>
                  <a:gd name="GluePoint3Y" fmla="*/ 1 h 46"/>
                  <a:gd name="GluePoint4X" fmla="*/ 61 w 89"/>
                  <a:gd name="GluePoint4Y" fmla="*/ 0 h 46"/>
                  <a:gd name="GluePoint5X" fmla="*/ 56 w 89"/>
                  <a:gd name="GluePoint5Y" fmla="*/ 1 h 46"/>
                  <a:gd name="GluePoint6X" fmla="*/ 56 w 89"/>
                  <a:gd name="GluePoint6Y" fmla="*/ 3 h 46"/>
                  <a:gd name="GluePoint7X" fmla="*/ 50 w 89"/>
                  <a:gd name="GluePoint7Y" fmla="*/ 6 h 46"/>
                  <a:gd name="GluePoint8X" fmla="*/ 47 w 89"/>
                  <a:gd name="GluePoint8Y" fmla="*/ 5 h 46"/>
                  <a:gd name="GluePoint9X" fmla="*/ 35 w 89"/>
                  <a:gd name="GluePoint9Y" fmla="*/ 8 h 46"/>
                  <a:gd name="GluePoint10X" fmla="*/ 31 w 89"/>
                  <a:gd name="GluePoint10Y" fmla="*/ 13 h 46"/>
                  <a:gd name="GluePoint11X" fmla="*/ 23 w 89"/>
                  <a:gd name="GluePoint11Y" fmla="*/ 13 h 46"/>
                  <a:gd name="GluePoint12X" fmla="*/ 13 w 89"/>
                  <a:gd name="GluePoint12Y" fmla="*/ 8 h 46"/>
                  <a:gd name="GluePoint13X" fmla="*/ 12 w 89"/>
                  <a:gd name="GluePoint13Y" fmla="*/ 13 h 46"/>
                  <a:gd name="GluePoint14X" fmla="*/ 5 w 89"/>
                  <a:gd name="GluePoint14Y" fmla="*/ 13 h 46"/>
                  <a:gd name="GluePoint15X" fmla="*/ 5 w 89"/>
                  <a:gd name="GluePoint15Y" fmla="*/ 14 h 46"/>
                  <a:gd name="GluePoint16X" fmla="*/ 7 w 89"/>
                  <a:gd name="GluePoint16Y" fmla="*/ 16 h 46"/>
                  <a:gd name="GluePoint17X" fmla="*/ 5 w 89"/>
                  <a:gd name="GluePoint17Y" fmla="*/ 21 h 46"/>
                  <a:gd name="GluePoint18X" fmla="*/ 5 w 89"/>
                  <a:gd name="GluePoint18Y" fmla="*/ 25 h 46"/>
                  <a:gd name="GluePoint19X" fmla="*/ 0 w 89"/>
                  <a:gd name="GluePoint19Y" fmla="*/ 27 h 46"/>
                  <a:gd name="GluePoint20X" fmla="*/ 4 w 89"/>
                  <a:gd name="GluePoint20Y" fmla="*/ 29 h 46"/>
                  <a:gd name="GluePoint21X" fmla="*/ 8 w 89"/>
                  <a:gd name="GluePoint21Y" fmla="*/ 34 h 46"/>
                  <a:gd name="GluePoint22X" fmla="*/ 20 w 89"/>
                  <a:gd name="GluePoint22Y" fmla="*/ 43 h 46"/>
                  <a:gd name="GluePoint23X" fmla="*/ 27 w 89"/>
                  <a:gd name="GluePoint23Y" fmla="*/ 46 h 46"/>
                  <a:gd name="GluePoint24X" fmla="*/ 37 w 89"/>
                  <a:gd name="GluePoint24Y" fmla="*/ 43 h 46"/>
                  <a:gd name="GluePoint25X" fmla="*/ 50 w 89"/>
                  <a:gd name="GluePoint25Y" fmla="*/ 40 h 46"/>
                  <a:gd name="GluePoint26X" fmla="*/ 56 w 89"/>
                  <a:gd name="GluePoint26Y" fmla="*/ 38 h 46"/>
                  <a:gd name="GluePoint27X" fmla="*/ 58 w 89"/>
                  <a:gd name="GluePoint27Y" fmla="*/ 40 h 46"/>
                  <a:gd name="GluePoint28X" fmla="*/ 69 w 89"/>
                  <a:gd name="GluePoint28Y" fmla="*/ 37 h 46"/>
                  <a:gd name="GluePoint29X" fmla="*/ 78 w 89"/>
                  <a:gd name="GluePoint29Y" fmla="*/ 22 h 46"/>
                  <a:gd name="GluePoint30X" fmla="*/ 80 w 89"/>
                  <a:gd name="GluePoint30Y" fmla="*/ 16 h 46"/>
                  <a:gd name="GluePoint31X" fmla="*/ 89 w 89"/>
                  <a:gd name="GluePoint31Y" fmla="*/ 9 h 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89" h="46">
                    <a:moveTo>
                      <a:pt x="89" y="9"/>
                    </a:moveTo>
                    <a:lnTo>
                      <a:pt x="86" y="5"/>
                    </a:lnTo>
                    <a:lnTo>
                      <a:pt x="78" y="1"/>
                    </a:lnTo>
                    <a:lnTo>
                      <a:pt x="61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50" y="6"/>
                    </a:lnTo>
                    <a:lnTo>
                      <a:pt x="47" y="5"/>
                    </a:lnTo>
                    <a:lnTo>
                      <a:pt x="35" y="8"/>
                    </a:lnTo>
                    <a:lnTo>
                      <a:pt x="31" y="13"/>
                    </a:lnTo>
                    <a:lnTo>
                      <a:pt x="23" y="13"/>
                    </a:lnTo>
                    <a:lnTo>
                      <a:pt x="13" y="8"/>
                    </a:lnTo>
                    <a:lnTo>
                      <a:pt x="12" y="13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7" y="16"/>
                    </a:lnTo>
                    <a:lnTo>
                      <a:pt x="5" y="21"/>
                    </a:lnTo>
                    <a:lnTo>
                      <a:pt x="5" y="25"/>
                    </a:lnTo>
                    <a:lnTo>
                      <a:pt x="0" y="27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20" y="43"/>
                    </a:lnTo>
                    <a:lnTo>
                      <a:pt x="27" y="46"/>
                    </a:lnTo>
                    <a:lnTo>
                      <a:pt x="37" y="43"/>
                    </a:lnTo>
                    <a:lnTo>
                      <a:pt x="50" y="40"/>
                    </a:lnTo>
                    <a:lnTo>
                      <a:pt x="56" y="38"/>
                    </a:lnTo>
                    <a:lnTo>
                      <a:pt x="58" y="40"/>
                    </a:lnTo>
                    <a:lnTo>
                      <a:pt x="69" y="37"/>
                    </a:lnTo>
                    <a:lnTo>
                      <a:pt x="78" y="22"/>
                    </a:lnTo>
                    <a:lnTo>
                      <a:pt x="80" y="16"/>
                    </a:lnTo>
                    <a:lnTo>
                      <a:pt x="89" y="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6360" bIns="36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34" name="Freeform 141"/>
              <p:cNvSpPr/>
              <p:nvPr/>
            </p:nvSpPr>
            <p:spPr>
              <a:xfrm>
                <a:off x="4361040" y="1736640"/>
                <a:ext cx="66240" cy="42480"/>
              </a:xfrm>
              <a:custGeom>
                <a:avLst/>
                <a:gdLst>
                  <a:gd name="textAreaLeft" fmla="*/ 0 w 66240"/>
                  <a:gd name="textAreaRight" fmla="*/ 66600 w 66240"/>
                  <a:gd name="textAreaTop" fmla="*/ 0 h 42480"/>
                  <a:gd name="textAreaBottom" fmla="*/ 42840 h 42480"/>
                  <a:gd name="GluePoint1X" fmla="*/ 1 w 42"/>
                  <a:gd name="GluePoint1Y" fmla="*/ 24 h 27"/>
                  <a:gd name="GluePoint2X" fmla="*/ 12 w 42"/>
                  <a:gd name="GluePoint2Y" fmla="*/ 26 h 27"/>
                  <a:gd name="GluePoint3X" fmla="*/ 15 w 42"/>
                  <a:gd name="GluePoint3Y" fmla="*/ 23 h 27"/>
                  <a:gd name="GluePoint4X" fmla="*/ 19 w 42"/>
                  <a:gd name="GluePoint4Y" fmla="*/ 26 h 27"/>
                  <a:gd name="GluePoint5X" fmla="*/ 20 w 42"/>
                  <a:gd name="GluePoint5Y" fmla="*/ 26 h 27"/>
                  <a:gd name="GluePoint6X" fmla="*/ 23 w 42"/>
                  <a:gd name="GluePoint6Y" fmla="*/ 27 h 27"/>
                  <a:gd name="GluePoint7X" fmla="*/ 25 w 42"/>
                  <a:gd name="GluePoint7Y" fmla="*/ 26 h 27"/>
                  <a:gd name="GluePoint8X" fmla="*/ 25 w 42"/>
                  <a:gd name="GluePoint8Y" fmla="*/ 21 h 27"/>
                  <a:gd name="GluePoint9X" fmla="*/ 30 w 42"/>
                  <a:gd name="GluePoint9Y" fmla="*/ 18 h 27"/>
                  <a:gd name="GluePoint10X" fmla="*/ 30 w 42"/>
                  <a:gd name="GluePoint10Y" fmla="*/ 16 h 27"/>
                  <a:gd name="GluePoint11X" fmla="*/ 28 w 42"/>
                  <a:gd name="GluePoint11Y" fmla="*/ 15 h 27"/>
                  <a:gd name="GluePoint12X" fmla="*/ 28 w 42"/>
                  <a:gd name="GluePoint12Y" fmla="*/ 11 h 27"/>
                  <a:gd name="GluePoint13X" fmla="*/ 38 w 42"/>
                  <a:gd name="GluePoint13Y" fmla="*/ 10 h 27"/>
                  <a:gd name="GluePoint14X" fmla="*/ 38 w 42"/>
                  <a:gd name="GluePoint14Y" fmla="*/ 7 h 27"/>
                  <a:gd name="GluePoint15X" fmla="*/ 41 w 42"/>
                  <a:gd name="GluePoint15Y" fmla="*/ 7 h 27"/>
                  <a:gd name="GluePoint16X" fmla="*/ 42 w 42"/>
                  <a:gd name="GluePoint16Y" fmla="*/ 7 h 27"/>
                  <a:gd name="GluePoint17X" fmla="*/ 38 w 42"/>
                  <a:gd name="GluePoint17Y" fmla="*/ 2 h 27"/>
                  <a:gd name="GluePoint18X" fmla="*/ 34 w 42"/>
                  <a:gd name="GluePoint18Y" fmla="*/ 0 h 27"/>
                  <a:gd name="GluePoint19X" fmla="*/ 31 w 42"/>
                  <a:gd name="GluePoint19Y" fmla="*/ 3 h 27"/>
                  <a:gd name="GluePoint20X" fmla="*/ 17 w 42"/>
                  <a:gd name="GluePoint20Y" fmla="*/ 5 h 27"/>
                  <a:gd name="GluePoint21X" fmla="*/ 14 w 42"/>
                  <a:gd name="GluePoint21Y" fmla="*/ 8 h 27"/>
                  <a:gd name="GluePoint22X" fmla="*/ 1 w 42"/>
                  <a:gd name="GluePoint22Y" fmla="*/ 7 h 27"/>
                  <a:gd name="GluePoint23X" fmla="*/ 0 w 42"/>
                  <a:gd name="GluePoint23Y" fmla="*/ 11 h 27"/>
                  <a:gd name="GluePoint24X" fmla="*/ 1 w 42"/>
                  <a:gd name="GluePoint24Y" fmla="*/ 11 h 27"/>
                  <a:gd name="GluePoint25X" fmla="*/ 0 w 42"/>
                  <a:gd name="GluePoint25Y" fmla="*/ 16 h 27"/>
                  <a:gd name="GluePoint26X" fmla="*/ 1 w 42"/>
                  <a:gd name="GluePoint26Y" fmla="*/ 18 h 27"/>
                  <a:gd name="GluePoint27X" fmla="*/ 6 w 42"/>
                  <a:gd name="GluePoint27Y" fmla="*/ 23 h 27"/>
                  <a:gd name="GluePoint28X" fmla="*/ 3 w 42"/>
                  <a:gd name="GluePoint28Y" fmla="*/ 24 h 27"/>
                  <a:gd name="GluePoint29X" fmla="*/ 1 w 42"/>
                  <a:gd name="GluePoint29Y" fmla="*/ 24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2" h="27">
                    <a:moveTo>
                      <a:pt x="1" y="24"/>
                    </a:moveTo>
                    <a:lnTo>
                      <a:pt x="12" y="26"/>
                    </a:lnTo>
                    <a:lnTo>
                      <a:pt x="15" y="23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3" y="27"/>
                    </a:lnTo>
                    <a:lnTo>
                      <a:pt x="25" y="26"/>
                    </a:lnTo>
                    <a:lnTo>
                      <a:pt x="25" y="21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28" y="15"/>
                    </a:lnTo>
                    <a:lnTo>
                      <a:pt x="28" y="11"/>
                    </a:lnTo>
                    <a:lnTo>
                      <a:pt x="38" y="10"/>
                    </a:lnTo>
                    <a:lnTo>
                      <a:pt x="38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17" y="5"/>
                    </a:lnTo>
                    <a:lnTo>
                      <a:pt x="14" y="8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6" y="23"/>
                    </a:lnTo>
                    <a:lnTo>
                      <a:pt x="3" y="24"/>
                    </a:lnTo>
                    <a:lnTo>
                      <a:pt x="1" y="2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35" name="Freeform 142"/>
              <p:cNvSpPr/>
              <p:nvPr/>
            </p:nvSpPr>
            <p:spPr>
              <a:xfrm>
                <a:off x="4427640" y="1665360"/>
                <a:ext cx="115560" cy="489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48960"/>
                  <a:gd name="textAreaBottom" fmla="*/ 49320 h 48960"/>
                  <a:gd name="GluePoint1X" fmla="*/ 70 w 73"/>
                  <a:gd name="GluePoint1Y" fmla="*/ 19 h 31"/>
                  <a:gd name="GluePoint2X" fmla="*/ 53 w 73"/>
                  <a:gd name="GluePoint2Y" fmla="*/ 18 h 31"/>
                  <a:gd name="GluePoint3X" fmla="*/ 48 w 73"/>
                  <a:gd name="GluePoint3Y" fmla="*/ 19 h 31"/>
                  <a:gd name="GluePoint4X" fmla="*/ 48 w 73"/>
                  <a:gd name="GluePoint4Y" fmla="*/ 21 h 31"/>
                  <a:gd name="GluePoint5X" fmla="*/ 42 w 73"/>
                  <a:gd name="GluePoint5Y" fmla="*/ 24 h 31"/>
                  <a:gd name="GluePoint6X" fmla="*/ 39 w 73"/>
                  <a:gd name="GluePoint6Y" fmla="*/ 23 h 31"/>
                  <a:gd name="GluePoint7X" fmla="*/ 27 w 73"/>
                  <a:gd name="GluePoint7Y" fmla="*/ 26 h 31"/>
                  <a:gd name="GluePoint8X" fmla="*/ 23 w 73"/>
                  <a:gd name="GluePoint8Y" fmla="*/ 31 h 31"/>
                  <a:gd name="GluePoint9X" fmla="*/ 15 w 73"/>
                  <a:gd name="GluePoint9Y" fmla="*/ 31 h 31"/>
                  <a:gd name="GluePoint10X" fmla="*/ 5 w 73"/>
                  <a:gd name="GluePoint10Y" fmla="*/ 26 h 31"/>
                  <a:gd name="GluePoint11X" fmla="*/ 0 w 73"/>
                  <a:gd name="GluePoint11Y" fmla="*/ 18 h 31"/>
                  <a:gd name="GluePoint12X" fmla="*/ 4 w 73"/>
                  <a:gd name="GluePoint12Y" fmla="*/ 13 h 31"/>
                  <a:gd name="GluePoint13X" fmla="*/ 10 w 73"/>
                  <a:gd name="GluePoint13Y" fmla="*/ 15 h 31"/>
                  <a:gd name="GluePoint14X" fmla="*/ 13 w 73"/>
                  <a:gd name="GluePoint14Y" fmla="*/ 11 h 31"/>
                  <a:gd name="GluePoint15X" fmla="*/ 16 w 73"/>
                  <a:gd name="GluePoint15Y" fmla="*/ 8 h 31"/>
                  <a:gd name="GluePoint16X" fmla="*/ 16 w 73"/>
                  <a:gd name="GluePoint16Y" fmla="*/ 5 h 31"/>
                  <a:gd name="GluePoint17X" fmla="*/ 24 w 73"/>
                  <a:gd name="GluePoint17Y" fmla="*/ 0 h 31"/>
                  <a:gd name="GluePoint18X" fmla="*/ 27 w 73"/>
                  <a:gd name="GluePoint18Y" fmla="*/ 2 h 31"/>
                  <a:gd name="GluePoint19X" fmla="*/ 32 w 73"/>
                  <a:gd name="GluePoint19Y" fmla="*/ 0 h 31"/>
                  <a:gd name="GluePoint20X" fmla="*/ 40 w 73"/>
                  <a:gd name="GluePoint20Y" fmla="*/ 5 h 31"/>
                  <a:gd name="GluePoint21X" fmla="*/ 46 w 73"/>
                  <a:gd name="GluePoint21Y" fmla="*/ 2 h 31"/>
                  <a:gd name="GluePoint22X" fmla="*/ 53 w 73"/>
                  <a:gd name="GluePoint22Y" fmla="*/ 3 h 31"/>
                  <a:gd name="GluePoint23X" fmla="*/ 61 w 73"/>
                  <a:gd name="GluePoint23Y" fmla="*/ 2 h 31"/>
                  <a:gd name="GluePoint24X" fmla="*/ 73 w 73"/>
                  <a:gd name="GluePoint24Y" fmla="*/ 7 h 31"/>
                  <a:gd name="GluePoint25X" fmla="*/ 70 w 73"/>
                  <a:gd name="GluePoint25Y" fmla="*/ 19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73" h="31">
                    <a:moveTo>
                      <a:pt x="70" y="19"/>
                    </a:moveTo>
                    <a:lnTo>
                      <a:pt x="53" y="18"/>
                    </a:lnTo>
                    <a:lnTo>
                      <a:pt x="48" y="19"/>
                    </a:lnTo>
                    <a:lnTo>
                      <a:pt x="48" y="21"/>
                    </a:lnTo>
                    <a:lnTo>
                      <a:pt x="42" y="24"/>
                    </a:lnTo>
                    <a:lnTo>
                      <a:pt x="39" y="23"/>
                    </a:lnTo>
                    <a:lnTo>
                      <a:pt x="27" y="26"/>
                    </a:lnTo>
                    <a:lnTo>
                      <a:pt x="23" y="31"/>
                    </a:lnTo>
                    <a:lnTo>
                      <a:pt x="15" y="31"/>
                    </a:lnTo>
                    <a:lnTo>
                      <a:pt x="5" y="26"/>
                    </a:lnTo>
                    <a:lnTo>
                      <a:pt x="0" y="18"/>
                    </a:lnTo>
                    <a:lnTo>
                      <a:pt x="4" y="13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24" y="0"/>
                    </a:lnTo>
                    <a:lnTo>
                      <a:pt x="27" y="2"/>
                    </a:lnTo>
                    <a:lnTo>
                      <a:pt x="32" y="0"/>
                    </a:lnTo>
                    <a:lnTo>
                      <a:pt x="40" y="5"/>
                    </a:lnTo>
                    <a:lnTo>
                      <a:pt x="46" y="2"/>
                    </a:lnTo>
                    <a:lnTo>
                      <a:pt x="53" y="3"/>
                    </a:lnTo>
                    <a:lnTo>
                      <a:pt x="61" y="2"/>
                    </a:lnTo>
                    <a:lnTo>
                      <a:pt x="73" y="7"/>
                    </a:lnTo>
                    <a:lnTo>
                      <a:pt x="70" y="1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36" name="Freeform 143"/>
              <p:cNvSpPr/>
              <p:nvPr/>
            </p:nvSpPr>
            <p:spPr>
              <a:xfrm>
                <a:off x="4319640" y="162252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92 w 92"/>
                  <a:gd name="GluePoint1Y" fmla="*/ 27 h 45"/>
                  <a:gd name="GluePoint2X" fmla="*/ 89 w 92"/>
                  <a:gd name="GluePoint2Y" fmla="*/ 25 h 45"/>
                  <a:gd name="GluePoint3X" fmla="*/ 83 w 92"/>
                  <a:gd name="GluePoint3Y" fmla="*/ 19 h 45"/>
                  <a:gd name="GluePoint4X" fmla="*/ 78 w 92"/>
                  <a:gd name="GluePoint4Y" fmla="*/ 17 h 45"/>
                  <a:gd name="GluePoint5X" fmla="*/ 76 w 92"/>
                  <a:gd name="GluePoint5Y" fmla="*/ 14 h 45"/>
                  <a:gd name="GluePoint6X" fmla="*/ 65 w 92"/>
                  <a:gd name="GluePoint6Y" fmla="*/ 13 h 45"/>
                  <a:gd name="GluePoint7X" fmla="*/ 67 w 92"/>
                  <a:gd name="GluePoint7Y" fmla="*/ 14 h 45"/>
                  <a:gd name="GluePoint8X" fmla="*/ 64 w 92"/>
                  <a:gd name="GluePoint8Y" fmla="*/ 16 h 45"/>
                  <a:gd name="GluePoint9X" fmla="*/ 57 w 92"/>
                  <a:gd name="GluePoint9Y" fmla="*/ 13 h 45"/>
                  <a:gd name="GluePoint10X" fmla="*/ 57 w 92"/>
                  <a:gd name="GluePoint10Y" fmla="*/ 9 h 45"/>
                  <a:gd name="GluePoint11X" fmla="*/ 53 w 92"/>
                  <a:gd name="GluePoint11Y" fmla="*/ 6 h 45"/>
                  <a:gd name="GluePoint12X" fmla="*/ 45 w 92"/>
                  <a:gd name="GluePoint12Y" fmla="*/ 6 h 45"/>
                  <a:gd name="GluePoint13X" fmla="*/ 41 w 92"/>
                  <a:gd name="GluePoint13Y" fmla="*/ 3 h 45"/>
                  <a:gd name="GluePoint14X" fmla="*/ 38 w 92"/>
                  <a:gd name="GluePoint14Y" fmla="*/ 6 h 45"/>
                  <a:gd name="GluePoint15X" fmla="*/ 37 w 92"/>
                  <a:gd name="GluePoint15Y" fmla="*/ 5 h 45"/>
                  <a:gd name="GluePoint16X" fmla="*/ 29 w 92"/>
                  <a:gd name="GluePoint16Y" fmla="*/ 0 h 45"/>
                  <a:gd name="GluePoint17X" fmla="*/ 29 w 92"/>
                  <a:gd name="GluePoint17Y" fmla="*/ 5 h 45"/>
                  <a:gd name="GluePoint18X" fmla="*/ 6 w 92"/>
                  <a:gd name="GluePoint18Y" fmla="*/ 14 h 45"/>
                  <a:gd name="GluePoint19X" fmla="*/ 5 w 92"/>
                  <a:gd name="GluePoint19Y" fmla="*/ 16 h 45"/>
                  <a:gd name="GluePoint20X" fmla="*/ 0 w 92"/>
                  <a:gd name="GluePoint20Y" fmla="*/ 14 h 45"/>
                  <a:gd name="GluePoint21X" fmla="*/ 0 w 92"/>
                  <a:gd name="GluePoint21Y" fmla="*/ 16 h 45"/>
                  <a:gd name="GluePoint22X" fmla="*/ 5 w 92"/>
                  <a:gd name="GluePoint22Y" fmla="*/ 19 h 45"/>
                  <a:gd name="GluePoint23X" fmla="*/ 6 w 92"/>
                  <a:gd name="GluePoint23Y" fmla="*/ 25 h 45"/>
                  <a:gd name="GluePoint24X" fmla="*/ 10 w 92"/>
                  <a:gd name="GluePoint24Y" fmla="*/ 29 h 45"/>
                  <a:gd name="GluePoint25X" fmla="*/ 27 w 92"/>
                  <a:gd name="GluePoint25Y" fmla="*/ 40 h 45"/>
                  <a:gd name="GluePoint26X" fmla="*/ 32 w 92"/>
                  <a:gd name="GluePoint26Y" fmla="*/ 43 h 45"/>
                  <a:gd name="GluePoint27X" fmla="*/ 37 w 92"/>
                  <a:gd name="GluePoint27Y" fmla="*/ 43 h 45"/>
                  <a:gd name="GluePoint28X" fmla="*/ 41 w 92"/>
                  <a:gd name="GluePoint28Y" fmla="*/ 40 h 45"/>
                  <a:gd name="GluePoint29X" fmla="*/ 43 w 92"/>
                  <a:gd name="GluePoint29Y" fmla="*/ 37 h 45"/>
                  <a:gd name="GluePoint30X" fmla="*/ 51 w 92"/>
                  <a:gd name="GluePoint30Y" fmla="*/ 37 h 45"/>
                  <a:gd name="GluePoint31X" fmla="*/ 57 w 92"/>
                  <a:gd name="GluePoint31Y" fmla="*/ 40 h 45"/>
                  <a:gd name="GluePoint32X" fmla="*/ 67 w 92"/>
                  <a:gd name="GluePoint32Y" fmla="*/ 40 h 45"/>
                  <a:gd name="GluePoint33X" fmla="*/ 68 w 92"/>
                  <a:gd name="GluePoint33Y" fmla="*/ 45 h 45"/>
                  <a:gd name="GluePoint34X" fmla="*/ 72 w 92"/>
                  <a:gd name="GluePoint34Y" fmla="*/ 40 h 45"/>
                  <a:gd name="GluePoint35X" fmla="*/ 78 w 92"/>
                  <a:gd name="GluePoint35Y" fmla="*/ 42 h 45"/>
                  <a:gd name="GluePoint36X" fmla="*/ 81 w 92"/>
                  <a:gd name="GluePoint36Y" fmla="*/ 38 h 45"/>
                  <a:gd name="GluePoint37X" fmla="*/ 84 w 92"/>
                  <a:gd name="GluePoint37Y" fmla="*/ 35 h 45"/>
                  <a:gd name="GluePoint38X" fmla="*/ 84 w 92"/>
                  <a:gd name="GluePoint38Y" fmla="*/ 32 h 45"/>
                  <a:gd name="GluePoint39X" fmla="*/ 92 w 92"/>
                  <a:gd name="GluePoint39Y" fmla="*/ 27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92" y="27"/>
                    </a:moveTo>
                    <a:lnTo>
                      <a:pt x="89" y="25"/>
                    </a:lnTo>
                    <a:lnTo>
                      <a:pt x="83" y="19"/>
                    </a:lnTo>
                    <a:lnTo>
                      <a:pt x="78" y="17"/>
                    </a:lnTo>
                    <a:lnTo>
                      <a:pt x="76" y="14"/>
                    </a:lnTo>
                    <a:lnTo>
                      <a:pt x="65" y="13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7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5" y="6"/>
                    </a:lnTo>
                    <a:lnTo>
                      <a:pt x="41" y="3"/>
                    </a:lnTo>
                    <a:lnTo>
                      <a:pt x="38" y="6"/>
                    </a:lnTo>
                    <a:lnTo>
                      <a:pt x="37" y="5"/>
                    </a:lnTo>
                    <a:lnTo>
                      <a:pt x="29" y="0"/>
                    </a:lnTo>
                    <a:lnTo>
                      <a:pt x="29" y="5"/>
                    </a:lnTo>
                    <a:lnTo>
                      <a:pt x="6" y="14"/>
                    </a:lnTo>
                    <a:lnTo>
                      <a:pt x="5" y="16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5" y="19"/>
                    </a:lnTo>
                    <a:lnTo>
                      <a:pt x="6" y="25"/>
                    </a:lnTo>
                    <a:lnTo>
                      <a:pt x="10" y="29"/>
                    </a:lnTo>
                    <a:lnTo>
                      <a:pt x="27" y="40"/>
                    </a:lnTo>
                    <a:lnTo>
                      <a:pt x="32" y="43"/>
                    </a:lnTo>
                    <a:lnTo>
                      <a:pt x="37" y="43"/>
                    </a:lnTo>
                    <a:lnTo>
                      <a:pt x="41" y="40"/>
                    </a:lnTo>
                    <a:lnTo>
                      <a:pt x="43" y="37"/>
                    </a:lnTo>
                    <a:lnTo>
                      <a:pt x="51" y="37"/>
                    </a:lnTo>
                    <a:lnTo>
                      <a:pt x="57" y="40"/>
                    </a:lnTo>
                    <a:lnTo>
                      <a:pt x="67" y="40"/>
                    </a:lnTo>
                    <a:lnTo>
                      <a:pt x="68" y="45"/>
                    </a:lnTo>
                    <a:lnTo>
                      <a:pt x="72" y="40"/>
                    </a:lnTo>
                    <a:lnTo>
                      <a:pt x="78" y="42"/>
                    </a:lnTo>
                    <a:lnTo>
                      <a:pt x="81" y="38"/>
                    </a:lnTo>
                    <a:lnTo>
                      <a:pt x="84" y="35"/>
                    </a:lnTo>
                    <a:lnTo>
                      <a:pt x="84" y="32"/>
                    </a:lnTo>
                    <a:lnTo>
                      <a:pt x="92" y="2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37" name="Freeform 144"/>
              <p:cNvSpPr/>
              <p:nvPr/>
            </p:nvSpPr>
            <p:spPr>
              <a:xfrm>
                <a:off x="4272120" y="1681200"/>
                <a:ext cx="163080" cy="68040"/>
              </a:xfrm>
              <a:custGeom>
                <a:avLst/>
                <a:gdLst>
                  <a:gd name="textAreaLeft" fmla="*/ 0 w 163080"/>
                  <a:gd name="textAreaRight" fmla="*/ 163440 w 163080"/>
                  <a:gd name="textAreaTop" fmla="*/ 0 h 68040"/>
                  <a:gd name="textAreaBottom" fmla="*/ 68400 h 68040"/>
                  <a:gd name="GluePoint1X" fmla="*/ 57 w 103"/>
                  <a:gd name="GluePoint1Y" fmla="*/ 42 h 43"/>
                  <a:gd name="GluePoint2X" fmla="*/ 41 w 103"/>
                  <a:gd name="GluePoint2Y" fmla="*/ 38 h 43"/>
                  <a:gd name="GluePoint3X" fmla="*/ 38 w 103"/>
                  <a:gd name="GluePoint3Y" fmla="*/ 37 h 43"/>
                  <a:gd name="GluePoint4X" fmla="*/ 35 w 103"/>
                  <a:gd name="GluePoint4Y" fmla="*/ 32 h 43"/>
                  <a:gd name="GluePoint5X" fmla="*/ 17 w 103"/>
                  <a:gd name="GluePoint5Y" fmla="*/ 37 h 43"/>
                  <a:gd name="GluePoint6X" fmla="*/ 13 w 103"/>
                  <a:gd name="GluePoint6Y" fmla="*/ 37 h 43"/>
                  <a:gd name="GluePoint7X" fmla="*/ 3 w 103"/>
                  <a:gd name="GluePoint7Y" fmla="*/ 33 h 43"/>
                  <a:gd name="GluePoint8X" fmla="*/ 0 w 103"/>
                  <a:gd name="GluePoint8Y" fmla="*/ 30 h 43"/>
                  <a:gd name="GluePoint9X" fmla="*/ 2 w 103"/>
                  <a:gd name="GluePoint9Y" fmla="*/ 27 h 43"/>
                  <a:gd name="GluePoint10X" fmla="*/ 0 w 103"/>
                  <a:gd name="GluePoint10Y" fmla="*/ 25 h 43"/>
                  <a:gd name="GluePoint11X" fmla="*/ 5 w 103"/>
                  <a:gd name="GluePoint11Y" fmla="*/ 24 h 43"/>
                  <a:gd name="GluePoint12X" fmla="*/ 11 w 103"/>
                  <a:gd name="GluePoint12Y" fmla="*/ 27 h 43"/>
                  <a:gd name="GluePoint13X" fmla="*/ 14 w 103"/>
                  <a:gd name="GluePoint13Y" fmla="*/ 24 h 43"/>
                  <a:gd name="GluePoint14X" fmla="*/ 24 w 103"/>
                  <a:gd name="GluePoint14Y" fmla="*/ 25 h 43"/>
                  <a:gd name="GluePoint15X" fmla="*/ 38 w 103"/>
                  <a:gd name="GluePoint15Y" fmla="*/ 22 h 43"/>
                  <a:gd name="GluePoint16X" fmla="*/ 44 w 103"/>
                  <a:gd name="GluePoint16Y" fmla="*/ 22 h 43"/>
                  <a:gd name="GluePoint17X" fmla="*/ 44 w 103"/>
                  <a:gd name="GluePoint17Y" fmla="*/ 24 h 43"/>
                  <a:gd name="GluePoint18X" fmla="*/ 48 w 103"/>
                  <a:gd name="GluePoint18Y" fmla="*/ 24 h 43"/>
                  <a:gd name="GluePoint19X" fmla="*/ 44 w 103"/>
                  <a:gd name="GluePoint19Y" fmla="*/ 14 h 43"/>
                  <a:gd name="GluePoint20X" fmla="*/ 46 w 103"/>
                  <a:gd name="GluePoint20Y" fmla="*/ 13 h 43"/>
                  <a:gd name="GluePoint21X" fmla="*/ 51 w 103"/>
                  <a:gd name="GluePoint21Y" fmla="*/ 11 h 43"/>
                  <a:gd name="GluePoint22X" fmla="*/ 52 w 103"/>
                  <a:gd name="GluePoint22Y" fmla="*/ 6 h 43"/>
                  <a:gd name="GluePoint23X" fmla="*/ 57 w 103"/>
                  <a:gd name="GluePoint23Y" fmla="*/ 5 h 43"/>
                  <a:gd name="GluePoint24X" fmla="*/ 57 w 103"/>
                  <a:gd name="GluePoint24Y" fmla="*/ 3 h 43"/>
                  <a:gd name="GluePoint25X" fmla="*/ 62 w 103"/>
                  <a:gd name="GluePoint25Y" fmla="*/ 6 h 43"/>
                  <a:gd name="GluePoint26X" fmla="*/ 67 w 103"/>
                  <a:gd name="GluePoint26Y" fmla="*/ 6 h 43"/>
                  <a:gd name="GluePoint27X" fmla="*/ 71 w 103"/>
                  <a:gd name="GluePoint27Y" fmla="*/ 3 h 43"/>
                  <a:gd name="GluePoint28X" fmla="*/ 73 w 103"/>
                  <a:gd name="GluePoint28Y" fmla="*/ 0 h 43"/>
                  <a:gd name="GluePoint29X" fmla="*/ 81 w 103"/>
                  <a:gd name="GluePoint29Y" fmla="*/ 0 h 43"/>
                  <a:gd name="GluePoint30X" fmla="*/ 87 w 103"/>
                  <a:gd name="GluePoint30Y" fmla="*/ 3 h 43"/>
                  <a:gd name="GluePoint31X" fmla="*/ 97 w 103"/>
                  <a:gd name="GluePoint31Y" fmla="*/ 3 h 43"/>
                  <a:gd name="GluePoint32X" fmla="*/ 98 w 103"/>
                  <a:gd name="GluePoint32Y" fmla="*/ 8 h 43"/>
                  <a:gd name="GluePoint33X" fmla="*/ 103 w 103"/>
                  <a:gd name="GluePoint33Y" fmla="*/ 16 h 43"/>
                  <a:gd name="GluePoint34X" fmla="*/ 102 w 103"/>
                  <a:gd name="GluePoint34Y" fmla="*/ 21 h 43"/>
                  <a:gd name="GluePoint35X" fmla="*/ 95 w 103"/>
                  <a:gd name="GluePoint35Y" fmla="*/ 21 h 43"/>
                  <a:gd name="GluePoint36X" fmla="*/ 95 w 103"/>
                  <a:gd name="GluePoint36Y" fmla="*/ 22 h 43"/>
                  <a:gd name="GluePoint37X" fmla="*/ 97 w 103"/>
                  <a:gd name="GluePoint37Y" fmla="*/ 24 h 43"/>
                  <a:gd name="GluePoint38X" fmla="*/ 95 w 103"/>
                  <a:gd name="GluePoint38Y" fmla="*/ 29 h 43"/>
                  <a:gd name="GluePoint39X" fmla="*/ 95 w 103"/>
                  <a:gd name="GluePoint39Y" fmla="*/ 33 h 43"/>
                  <a:gd name="GluePoint40X" fmla="*/ 90 w 103"/>
                  <a:gd name="GluePoint40Y" fmla="*/ 35 h 43"/>
                  <a:gd name="GluePoint41X" fmla="*/ 87 w 103"/>
                  <a:gd name="GluePoint41Y" fmla="*/ 38 h 43"/>
                  <a:gd name="GluePoint42X" fmla="*/ 73 w 103"/>
                  <a:gd name="GluePoint42Y" fmla="*/ 40 h 43"/>
                  <a:gd name="GluePoint43X" fmla="*/ 70 w 103"/>
                  <a:gd name="GluePoint43Y" fmla="*/ 43 h 43"/>
                  <a:gd name="GluePoint44X" fmla="*/ 57 w 103"/>
                  <a:gd name="GluePoint44Y" fmla="*/ 42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03" h="43">
                    <a:moveTo>
                      <a:pt x="57" y="42"/>
                    </a:moveTo>
                    <a:lnTo>
                      <a:pt x="41" y="38"/>
                    </a:lnTo>
                    <a:lnTo>
                      <a:pt x="38" y="37"/>
                    </a:lnTo>
                    <a:lnTo>
                      <a:pt x="35" y="32"/>
                    </a:lnTo>
                    <a:lnTo>
                      <a:pt x="17" y="37"/>
                    </a:lnTo>
                    <a:lnTo>
                      <a:pt x="13" y="37"/>
                    </a:lnTo>
                    <a:lnTo>
                      <a:pt x="3" y="33"/>
                    </a:lnTo>
                    <a:lnTo>
                      <a:pt x="0" y="30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5" y="24"/>
                    </a:lnTo>
                    <a:lnTo>
                      <a:pt x="11" y="27"/>
                    </a:lnTo>
                    <a:lnTo>
                      <a:pt x="14" y="24"/>
                    </a:lnTo>
                    <a:lnTo>
                      <a:pt x="24" y="25"/>
                    </a:lnTo>
                    <a:lnTo>
                      <a:pt x="38" y="22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8" y="24"/>
                    </a:lnTo>
                    <a:lnTo>
                      <a:pt x="44" y="14"/>
                    </a:lnTo>
                    <a:lnTo>
                      <a:pt x="46" y="13"/>
                    </a:lnTo>
                    <a:lnTo>
                      <a:pt x="51" y="11"/>
                    </a:lnTo>
                    <a:lnTo>
                      <a:pt x="52" y="6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62" y="6"/>
                    </a:lnTo>
                    <a:lnTo>
                      <a:pt x="67" y="6"/>
                    </a:lnTo>
                    <a:lnTo>
                      <a:pt x="71" y="3"/>
                    </a:lnTo>
                    <a:lnTo>
                      <a:pt x="73" y="0"/>
                    </a:lnTo>
                    <a:lnTo>
                      <a:pt x="81" y="0"/>
                    </a:lnTo>
                    <a:lnTo>
                      <a:pt x="87" y="3"/>
                    </a:lnTo>
                    <a:lnTo>
                      <a:pt x="97" y="3"/>
                    </a:lnTo>
                    <a:lnTo>
                      <a:pt x="98" y="8"/>
                    </a:lnTo>
                    <a:lnTo>
                      <a:pt x="103" y="16"/>
                    </a:lnTo>
                    <a:lnTo>
                      <a:pt x="102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7" y="24"/>
                    </a:lnTo>
                    <a:lnTo>
                      <a:pt x="95" y="29"/>
                    </a:lnTo>
                    <a:lnTo>
                      <a:pt x="95" y="33"/>
                    </a:lnTo>
                    <a:lnTo>
                      <a:pt x="90" y="35"/>
                    </a:lnTo>
                    <a:lnTo>
                      <a:pt x="87" y="38"/>
                    </a:lnTo>
                    <a:lnTo>
                      <a:pt x="73" y="40"/>
                    </a:lnTo>
                    <a:lnTo>
                      <a:pt x="70" y="43"/>
                    </a:lnTo>
                    <a:lnTo>
                      <a:pt x="57" y="4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38" name="Freeform 145"/>
              <p:cNvSpPr/>
              <p:nvPr/>
            </p:nvSpPr>
            <p:spPr>
              <a:xfrm>
                <a:off x="4272120" y="1724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3 h 6"/>
                  <a:gd name="GluePoint3X" fmla="*/ 2 w 5"/>
                  <a:gd name="GluePoint3Y" fmla="*/ 0 h 6"/>
                  <a:gd name="GluePoint4X" fmla="*/ 0 w 5"/>
                  <a:gd name="GluePoint4Y" fmla="*/ 3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39" name="Freeform 146"/>
              <p:cNvSpPr/>
              <p:nvPr/>
            </p:nvSpPr>
            <p:spPr>
              <a:xfrm>
                <a:off x="4216320" y="1731960"/>
                <a:ext cx="266400" cy="252000"/>
              </a:xfrm>
              <a:custGeom>
                <a:avLst/>
                <a:gdLst>
                  <a:gd name="textAreaLeft" fmla="*/ 0 w 266400"/>
                  <a:gd name="textAreaRight" fmla="*/ 266760 w 266400"/>
                  <a:gd name="textAreaTop" fmla="*/ 0 h 252000"/>
                  <a:gd name="textAreaBottom" fmla="*/ 252360 h 252000"/>
                  <a:gd name="GluePoint1X" fmla="*/ 19 w 168"/>
                  <a:gd name="GluePoint1Y" fmla="*/ 55 h 159"/>
                  <a:gd name="GluePoint2X" fmla="*/ 29 w 168"/>
                  <a:gd name="GluePoint2Y" fmla="*/ 47 h 159"/>
                  <a:gd name="GluePoint3X" fmla="*/ 48 w 168"/>
                  <a:gd name="GluePoint3Y" fmla="*/ 55 h 159"/>
                  <a:gd name="GluePoint4X" fmla="*/ 62 w 168"/>
                  <a:gd name="GluePoint4Y" fmla="*/ 77 h 159"/>
                  <a:gd name="GluePoint5X" fmla="*/ 67 w 168"/>
                  <a:gd name="GluePoint5Y" fmla="*/ 80 h 159"/>
                  <a:gd name="GluePoint6X" fmla="*/ 73 w 168"/>
                  <a:gd name="GluePoint6Y" fmla="*/ 87 h 159"/>
                  <a:gd name="GluePoint7X" fmla="*/ 91 w 168"/>
                  <a:gd name="GluePoint7Y" fmla="*/ 101 h 159"/>
                  <a:gd name="GluePoint8X" fmla="*/ 105 w 168"/>
                  <a:gd name="GluePoint8Y" fmla="*/ 108 h 159"/>
                  <a:gd name="GluePoint9X" fmla="*/ 110 w 168"/>
                  <a:gd name="GluePoint9Y" fmla="*/ 112 h 159"/>
                  <a:gd name="GluePoint10X" fmla="*/ 119 w 168"/>
                  <a:gd name="GluePoint10Y" fmla="*/ 119 h 159"/>
                  <a:gd name="GluePoint11X" fmla="*/ 127 w 168"/>
                  <a:gd name="GluePoint11Y" fmla="*/ 120 h 159"/>
                  <a:gd name="GluePoint12X" fmla="*/ 132 w 168"/>
                  <a:gd name="GluePoint12Y" fmla="*/ 146 h 159"/>
                  <a:gd name="GluePoint13X" fmla="*/ 130 w 168"/>
                  <a:gd name="GluePoint13Y" fmla="*/ 154 h 159"/>
                  <a:gd name="GluePoint14X" fmla="*/ 137 w 168"/>
                  <a:gd name="GluePoint14Y" fmla="*/ 159 h 159"/>
                  <a:gd name="GluePoint15X" fmla="*/ 143 w 168"/>
                  <a:gd name="GluePoint15Y" fmla="*/ 151 h 159"/>
                  <a:gd name="GluePoint16X" fmla="*/ 149 w 168"/>
                  <a:gd name="GluePoint16Y" fmla="*/ 140 h 159"/>
                  <a:gd name="GluePoint17X" fmla="*/ 141 w 168"/>
                  <a:gd name="GluePoint17Y" fmla="*/ 127 h 159"/>
                  <a:gd name="GluePoint18X" fmla="*/ 143 w 168"/>
                  <a:gd name="GluePoint18Y" fmla="*/ 117 h 159"/>
                  <a:gd name="GluePoint19X" fmla="*/ 160 w 168"/>
                  <a:gd name="GluePoint19Y" fmla="*/ 119 h 159"/>
                  <a:gd name="GluePoint20X" fmla="*/ 167 w 168"/>
                  <a:gd name="GluePoint20Y" fmla="*/ 125 h 159"/>
                  <a:gd name="GluePoint21X" fmla="*/ 159 w 168"/>
                  <a:gd name="GluePoint21Y" fmla="*/ 109 h 159"/>
                  <a:gd name="GluePoint22X" fmla="*/ 130 w 168"/>
                  <a:gd name="GluePoint22Y" fmla="*/ 95 h 159"/>
                  <a:gd name="GluePoint23X" fmla="*/ 133 w 168"/>
                  <a:gd name="GluePoint23Y" fmla="*/ 90 h 159"/>
                  <a:gd name="GluePoint24X" fmla="*/ 119 w 168"/>
                  <a:gd name="GluePoint24Y" fmla="*/ 90 h 159"/>
                  <a:gd name="GluePoint25X" fmla="*/ 113 w 168"/>
                  <a:gd name="GluePoint25Y" fmla="*/ 87 h 159"/>
                  <a:gd name="GluePoint26X" fmla="*/ 95 w 168"/>
                  <a:gd name="GluePoint26Y" fmla="*/ 59 h 159"/>
                  <a:gd name="GluePoint27X" fmla="*/ 76 w 168"/>
                  <a:gd name="GluePoint27Y" fmla="*/ 47 h 159"/>
                  <a:gd name="GluePoint28X" fmla="*/ 78 w 168"/>
                  <a:gd name="GluePoint28Y" fmla="*/ 38 h 159"/>
                  <a:gd name="GluePoint29X" fmla="*/ 75 w 168"/>
                  <a:gd name="GluePoint29Y" fmla="*/ 34 h 159"/>
                  <a:gd name="GluePoint30X" fmla="*/ 87 w 168"/>
                  <a:gd name="GluePoint30Y" fmla="*/ 24 h 159"/>
                  <a:gd name="GluePoint31X" fmla="*/ 94 w 168"/>
                  <a:gd name="GluePoint31Y" fmla="*/ 27 h 159"/>
                  <a:gd name="GluePoint32X" fmla="*/ 92 w 168"/>
                  <a:gd name="GluePoint32Y" fmla="*/ 21 h 159"/>
                  <a:gd name="GluePoint33X" fmla="*/ 92 w 168"/>
                  <a:gd name="GluePoint33Y" fmla="*/ 14 h 159"/>
                  <a:gd name="GluePoint34X" fmla="*/ 92 w 168"/>
                  <a:gd name="GluePoint34Y" fmla="*/ 10 h 159"/>
                  <a:gd name="GluePoint35X" fmla="*/ 73 w 168"/>
                  <a:gd name="GluePoint35Y" fmla="*/ 5 h 159"/>
                  <a:gd name="GluePoint36X" fmla="*/ 52 w 168"/>
                  <a:gd name="GluePoint36Y" fmla="*/ 5 h 159"/>
                  <a:gd name="GluePoint37X" fmla="*/ 48 w 168"/>
                  <a:gd name="GluePoint37Y" fmla="*/ 8 h 159"/>
                  <a:gd name="GluePoint38X" fmla="*/ 44 w 168"/>
                  <a:gd name="GluePoint38Y" fmla="*/ 14 h 159"/>
                  <a:gd name="GluePoint39X" fmla="*/ 29 w 168"/>
                  <a:gd name="GluePoint39Y" fmla="*/ 21 h 159"/>
                  <a:gd name="GluePoint40X" fmla="*/ 21 w 168"/>
                  <a:gd name="GluePoint40Y" fmla="*/ 11 h 159"/>
                  <a:gd name="GluePoint41X" fmla="*/ 2 w 168"/>
                  <a:gd name="GluePoint41Y" fmla="*/ 21 h 159"/>
                  <a:gd name="GluePoint42X" fmla="*/ 3 w 168"/>
                  <a:gd name="GluePoint42Y" fmla="*/ 30 h 159"/>
                  <a:gd name="GluePoint43X" fmla="*/ 0 w 168"/>
                  <a:gd name="GluePoint43Y" fmla="*/ 37 h 159"/>
                  <a:gd name="GluePoint44X" fmla="*/ 2 w 168"/>
                  <a:gd name="GluePoint44Y" fmla="*/ 45 h 159"/>
                  <a:gd name="GluePoint45X" fmla="*/ 11 w 168"/>
                  <a:gd name="GluePoint45Y" fmla="*/ 50 h 1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68" h="159">
                    <a:moveTo>
                      <a:pt x="11" y="56"/>
                    </a:moveTo>
                    <a:lnTo>
                      <a:pt x="19" y="55"/>
                    </a:lnTo>
                    <a:lnTo>
                      <a:pt x="24" y="48"/>
                    </a:lnTo>
                    <a:lnTo>
                      <a:pt x="29" y="47"/>
                    </a:lnTo>
                    <a:lnTo>
                      <a:pt x="33" y="47"/>
                    </a:lnTo>
                    <a:lnTo>
                      <a:pt x="48" y="55"/>
                    </a:lnTo>
                    <a:lnTo>
                      <a:pt x="54" y="71"/>
                    </a:lnTo>
                    <a:lnTo>
                      <a:pt x="62" y="77"/>
                    </a:lnTo>
                    <a:lnTo>
                      <a:pt x="62" y="82"/>
                    </a:lnTo>
                    <a:lnTo>
                      <a:pt x="67" y="80"/>
                    </a:lnTo>
                    <a:lnTo>
                      <a:pt x="68" y="82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91" y="101"/>
                    </a:lnTo>
                    <a:lnTo>
                      <a:pt x="100" y="101"/>
                    </a:lnTo>
                    <a:lnTo>
                      <a:pt x="105" y="108"/>
                    </a:lnTo>
                    <a:lnTo>
                      <a:pt x="110" y="109"/>
                    </a:lnTo>
                    <a:lnTo>
                      <a:pt x="110" y="112"/>
                    </a:lnTo>
                    <a:lnTo>
                      <a:pt x="116" y="111"/>
                    </a:lnTo>
                    <a:lnTo>
                      <a:pt x="119" y="119"/>
                    </a:lnTo>
                    <a:lnTo>
                      <a:pt x="125" y="124"/>
                    </a:lnTo>
                    <a:lnTo>
                      <a:pt x="127" y="120"/>
                    </a:lnTo>
                    <a:lnTo>
                      <a:pt x="138" y="143"/>
                    </a:lnTo>
                    <a:lnTo>
                      <a:pt x="132" y="146"/>
                    </a:lnTo>
                    <a:lnTo>
                      <a:pt x="133" y="149"/>
                    </a:lnTo>
                    <a:lnTo>
                      <a:pt x="130" y="154"/>
                    </a:lnTo>
                    <a:lnTo>
                      <a:pt x="132" y="159"/>
                    </a:lnTo>
                    <a:lnTo>
                      <a:pt x="137" y="159"/>
                    </a:lnTo>
                    <a:lnTo>
                      <a:pt x="140" y="153"/>
                    </a:lnTo>
                    <a:lnTo>
                      <a:pt x="143" y="151"/>
                    </a:lnTo>
                    <a:lnTo>
                      <a:pt x="143" y="143"/>
                    </a:lnTo>
                    <a:lnTo>
                      <a:pt x="149" y="140"/>
                    </a:lnTo>
                    <a:lnTo>
                      <a:pt x="149" y="133"/>
                    </a:lnTo>
                    <a:lnTo>
                      <a:pt x="141" y="127"/>
                    </a:lnTo>
                    <a:lnTo>
                      <a:pt x="141" y="120"/>
                    </a:lnTo>
                    <a:lnTo>
                      <a:pt x="143" y="117"/>
                    </a:lnTo>
                    <a:lnTo>
                      <a:pt x="149" y="114"/>
                    </a:lnTo>
                    <a:lnTo>
                      <a:pt x="160" y="119"/>
                    </a:lnTo>
                    <a:lnTo>
                      <a:pt x="164" y="124"/>
                    </a:lnTo>
                    <a:lnTo>
                      <a:pt x="167" y="125"/>
                    </a:lnTo>
                    <a:lnTo>
                      <a:pt x="168" y="120"/>
                    </a:lnTo>
                    <a:lnTo>
                      <a:pt x="159" y="109"/>
                    </a:lnTo>
                    <a:lnTo>
                      <a:pt x="130" y="98"/>
                    </a:lnTo>
                    <a:lnTo>
                      <a:pt x="130" y="95"/>
                    </a:lnTo>
                    <a:lnTo>
                      <a:pt x="133" y="93"/>
                    </a:lnTo>
                    <a:lnTo>
                      <a:pt x="133" y="90"/>
                    </a:lnTo>
                    <a:lnTo>
                      <a:pt x="132" y="88"/>
                    </a:lnTo>
                    <a:lnTo>
                      <a:pt x="119" y="90"/>
                    </a:lnTo>
                    <a:lnTo>
                      <a:pt x="119" y="92"/>
                    </a:lnTo>
                    <a:lnTo>
                      <a:pt x="113" y="87"/>
                    </a:lnTo>
                    <a:lnTo>
                      <a:pt x="103" y="77"/>
                    </a:lnTo>
                    <a:lnTo>
                      <a:pt x="95" y="59"/>
                    </a:lnTo>
                    <a:lnTo>
                      <a:pt x="79" y="51"/>
                    </a:lnTo>
                    <a:lnTo>
                      <a:pt x="76" y="47"/>
                    </a:lnTo>
                    <a:lnTo>
                      <a:pt x="76" y="43"/>
                    </a:lnTo>
                    <a:lnTo>
                      <a:pt x="78" y="38"/>
                    </a:lnTo>
                    <a:lnTo>
                      <a:pt x="78" y="37"/>
                    </a:lnTo>
                    <a:lnTo>
                      <a:pt x="75" y="34"/>
                    </a:lnTo>
                    <a:lnTo>
                      <a:pt x="75" y="29"/>
                    </a:lnTo>
                    <a:lnTo>
                      <a:pt x="87" y="24"/>
                    </a:lnTo>
                    <a:lnTo>
                      <a:pt x="94" y="24"/>
                    </a:lnTo>
                    <a:lnTo>
                      <a:pt x="94" y="27"/>
                    </a:lnTo>
                    <a:lnTo>
                      <a:pt x="97" y="26"/>
                    </a:lnTo>
                    <a:lnTo>
                      <a:pt x="92" y="21"/>
                    </a:lnTo>
                    <a:lnTo>
                      <a:pt x="91" y="19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2" y="10"/>
                    </a:lnTo>
                    <a:lnTo>
                      <a:pt x="76" y="6"/>
                    </a:lnTo>
                    <a:lnTo>
                      <a:pt x="73" y="5"/>
                    </a:lnTo>
                    <a:lnTo>
                      <a:pt x="70" y="0"/>
                    </a:lnTo>
                    <a:lnTo>
                      <a:pt x="52" y="5"/>
                    </a:lnTo>
                    <a:lnTo>
                      <a:pt x="48" y="5"/>
                    </a:lnTo>
                    <a:lnTo>
                      <a:pt x="48" y="8"/>
                    </a:lnTo>
                    <a:lnTo>
                      <a:pt x="44" y="8"/>
                    </a:lnTo>
                    <a:lnTo>
                      <a:pt x="44" y="14"/>
                    </a:lnTo>
                    <a:lnTo>
                      <a:pt x="33" y="11"/>
                    </a:lnTo>
                    <a:lnTo>
                      <a:pt x="29" y="21"/>
                    </a:lnTo>
                    <a:lnTo>
                      <a:pt x="22" y="16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2" y="21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0" y="34"/>
                    </a:lnTo>
                    <a:lnTo>
                      <a:pt x="0" y="37"/>
                    </a:lnTo>
                    <a:lnTo>
                      <a:pt x="2" y="38"/>
                    </a:lnTo>
                    <a:lnTo>
                      <a:pt x="2" y="45"/>
                    </a:lnTo>
                    <a:lnTo>
                      <a:pt x="5" y="50"/>
                    </a:lnTo>
                    <a:lnTo>
                      <a:pt x="11" y="50"/>
                    </a:lnTo>
                    <a:lnTo>
                      <a:pt x="11" y="5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40" name="Freeform 147"/>
              <p:cNvSpPr/>
              <p:nvPr/>
            </p:nvSpPr>
            <p:spPr>
              <a:xfrm>
                <a:off x="4362480" y="174780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9 h 61"/>
                  <a:gd name="GluePoint2X" fmla="*/ 60 w 81"/>
                  <a:gd name="GluePoint2Y" fmla="*/ 12 h 61"/>
                  <a:gd name="GluePoint3X" fmla="*/ 53 w 81"/>
                  <a:gd name="GluePoint3Y" fmla="*/ 9 h 61"/>
                  <a:gd name="GluePoint4X" fmla="*/ 41 w 81"/>
                  <a:gd name="GluePoint4Y" fmla="*/ 0 h 61"/>
                  <a:gd name="GluePoint5X" fmla="*/ 40 w 81"/>
                  <a:gd name="GluePoint5Y" fmla="*/ 0 h 61"/>
                  <a:gd name="GluePoint6X" fmla="*/ 37 w 81"/>
                  <a:gd name="GluePoint6Y" fmla="*/ 0 h 61"/>
                  <a:gd name="GluePoint7X" fmla="*/ 37 w 81"/>
                  <a:gd name="GluePoint7Y" fmla="*/ 3 h 61"/>
                  <a:gd name="GluePoint8X" fmla="*/ 27 w 81"/>
                  <a:gd name="GluePoint8Y" fmla="*/ 4 h 61"/>
                  <a:gd name="GluePoint9X" fmla="*/ 27 w 81"/>
                  <a:gd name="GluePoint9Y" fmla="*/ 8 h 61"/>
                  <a:gd name="GluePoint10X" fmla="*/ 29 w 81"/>
                  <a:gd name="GluePoint10Y" fmla="*/ 9 h 61"/>
                  <a:gd name="GluePoint11X" fmla="*/ 29 w 81"/>
                  <a:gd name="GluePoint11Y" fmla="*/ 11 h 61"/>
                  <a:gd name="GluePoint12X" fmla="*/ 24 w 81"/>
                  <a:gd name="GluePoint12Y" fmla="*/ 14 h 61"/>
                  <a:gd name="GluePoint13X" fmla="*/ 24 w 81"/>
                  <a:gd name="GluePoint13Y" fmla="*/ 19 h 61"/>
                  <a:gd name="GluePoint14X" fmla="*/ 22 w 81"/>
                  <a:gd name="GluePoint14Y" fmla="*/ 20 h 61"/>
                  <a:gd name="GluePoint15X" fmla="*/ 19 w 81"/>
                  <a:gd name="GluePoint15Y" fmla="*/ 19 h 61"/>
                  <a:gd name="GluePoint16X" fmla="*/ 18 w 81"/>
                  <a:gd name="GluePoint16Y" fmla="*/ 19 h 61"/>
                  <a:gd name="GluePoint17X" fmla="*/ 14 w 81"/>
                  <a:gd name="GluePoint17Y" fmla="*/ 16 h 61"/>
                  <a:gd name="GluePoint18X" fmla="*/ 11 w 81"/>
                  <a:gd name="GluePoint18Y" fmla="*/ 19 h 61"/>
                  <a:gd name="GluePoint19X" fmla="*/ 0 w 81"/>
                  <a:gd name="GluePoint19Y" fmla="*/ 17 h 61"/>
                  <a:gd name="GluePoint20X" fmla="*/ 0 w 81"/>
                  <a:gd name="GluePoint20Y" fmla="*/ 17 h 61"/>
                  <a:gd name="GluePoint21X" fmla="*/ 2 w 81"/>
                  <a:gd name="GluePoint21Y" fmla="*/ 22 h 61"/>
                  <a:gd name="GluePoint22X" fmla="*/ 5 w 81"/>
                  <a:gd name="GluePoint22Y" fmla="*/ 28 h 61"/>
                  <a:gd name="GluePoint23X" fmla="*/ 8 w 81"/>
                  <a:gd name="GluePoint23Y" fmla="*/ 28 h 61"/>
                  <a:gd name="GluePoint24X" fmla="*/ 11 w 81"/>
                  <a:gd name="GluePoint24Y" fmla="*/ 20 h 61"/>
                  <a:gd name="GluePoint25X" fmla="*/ 14 w 81"/>
                  <a:gd name="GluePoint25Y" fmla="*/ 22 h 61"/>
                  <a:gd name="GluePoint26X" fmla="*/ 19 w 81"/>
                  <a:gd name="GluePoint26Y" fmla="*/ 25 h 61"/>
                  <a:gd name="GluePoint27X" fmla="*/ 22 w 81"/>
                  <a:gd name="GluePoint27Y" fmla="*/ 33 h 61"/>
                  <a:gd name="GluePoint28X" fmla="*/ 27 w 81"/>
                  <a:gd name="GluePoint28Y" fmla="*/ 38 h 61"/>
                  <a:gd name="GluePoint29X" fmla="*/ 26 w 81"/>
                  <a:gd name="GluePoint29Y" fmla="*/ 38 h 61"/>
                  <a:gd name="GluePoint30X" fmla="*/ 24 w 81"/>
                  <a:gd name="GluePoint30Y" fmla="*/ 40 h 61"/>
                  <a:gd name="GluePoint31X" fmla="*/ 35 w 81"/>
                  <a:gd name="GluePoint31Y" fmla="*/ 48 h 61"/>
                  <a:gd name="GluePoint32X" fmla="*/ 37 w 81"/>
                  <a:gd name="GluePoint32Y" fmla="*/ 53 h 61"/>
                  <a:gd name="GluePoint33X" fmla="*/ 49 w 81"/>
                  <a:gd name="GluePoint33Y" fmla="*/ 54 h 61"/>
                  <a:gd name="GluePoint34X" fmla="*/ 59 w 81"/>
                  <a:gd name="GluePoint34Y" fmla="*/ 61 h 61"/>
                  <a:gd name="GluePoint35X" fmla="*/ 59 w 81"/>
                  <a:gd name="GluePoint35Y" fmla="*/ 61 h 61"/>
                  <a:gd name="GluePoint36X" fmla="*/ 60 w 81"/>
                  <a:gd name="GluePoint36Y" fmla="*/ 59 h 61"/>
                  <a:gd name="GluePoint37X" fmla="*/ 54 w 81"/>
                  <a:gd name="GluePoint37Y" fmla="*/ 54 h 61"/>
                  <a:gd name="GluePoint38X" fmla="*/ 54 w 81"/>
                  <a:gd name="GluePoint38Y" fmla="*/ 51 h 61"/>
                  <a:gd name="GluePoint39X" fmla="*/ 37 w 81"/>
                  <a:gd name="GluePoint39Y" fmla="*/ 38 h 61"/>
                  <a:gd name="GluePoint40X" fmla="*/ 37 w 81"/>
                  <a:gd name="GluePoint40Y" fmla="*/ 33 h 61"/>
                  <a:gd name="GluePoint41X" fmla="*/ 33 w 81"/>
                  <a:gd name="GluePoint41Y" fmla="*/ 28 h 61"/>
                  <a:gd name="GluePoint42X" fmla="*/ 30 w 81"/>
                  <a:gd name="GluePoint42Y" fmla="*/ 27 h 61"/>
                  <a:gd name="GluePoint43X" fmla="*/ 32 w 81"/>
                  <a:gd name="GluePoint43Y" fmla="*/ 22 h 61"/>
                  <a:gd name="GluePoint44X" fmla="*/ 35 w 81"/>
                  <a:gd name="GluePoint44Y" fmla="*/ 20 h 61"/>
                  <a:gd name="GluePoint45X" fmla="*/ 40 w 81"/>
                  <a:gd name="GluePoint45Y" fmla="*/ 24 h 61"/>
                  <a:gd name="GluePoint46X" fmla="*/ 41 w 81"/>
                  <a:gd name="GluePoint46Y" fmla="*/ 20 h 61"/>
                  <a:gd name="GluePoint47X" fmla="*/ 45 w 81"/>
                  <a:gd name="GluePoint47Y" fmla="*/ 20 h 61"/>
                  <a:gd name="GluePoint48X" fmla="*/ 48 w 81"/>
                  <a:gd name="GluePoint48Y" fmla="*/ 20 h 61"/>
                  <a:gd name="GluePoint49X" fmla="*/ 60 w 81"/>
                  <a:gd name="GluePoint49Y" fmla="*/ 24 h 61"/>
                  <a:gd name="GluePoint50X" fmla="*/ 62 w 81"/>
                  <a:gd name="GluePoint50Y" fmla="*/ 22 h 61"/>
                  <a:gd name="GluePoint51X" fmla="*/ 72 w 81"/>
                  <a:gd name="GluePoint51Y" fmla="*/ 24 h 61"/>
                  <a:gd name="GluePoint52X" fmla="*/ 75 w 81"/>
                  <a:gd name="GluePoint52Y" fmla="*/ 27 h 61"/>
                  <a:gd name="GluePoint53X" fmla="*/ 78 w 81"/>
                  <a:gd name="GluePoint53Y" fmla="*/ 27 h 61"/>
                  <a:gd name="GluePoint54X" fmla="*/ 78 w 81"/>
                  <a:gd name="GluePoint54Y" fmla="*/ 20 h 61"/>
                  <a:gd name="GluePoint55X" fmla="*/ 81 w 81"/>
                  <a:gd name="GluePoint55Y" fmla="*/ 20 h 61"/>
                  <a:gd name="GluePoint56X" fmla="*/ 75 w 81"/>
                  <a:gd name="GluePoint56Y" fmla="*/ 19 h 61"/>
                  <a:gd name="GluePoint57X" fmla="*/ 75 w 81"/>
                  <a:gd name="GluePoint57Y" fmla="*/ 16 h 61"/>
                  <a:gd name="GluePoint58X" fmla="*/ 73 w 81"/>
                  <a:gd name="GluePoint58Y" fmla="*/ 16 h 61"/>
                  <a:gd name="GluePoint59X" fmla="*/ 73 w 81"/>
                  <a:gd name="GluePoint59Y" fmla="*/ 11 h 61"/>
                  <a:gd name="GluePoint60X" fmla="*/ 70 w 81"/>
                  <a:gd name="GluePoint60Y" fmla="*/ 9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9"/>
                    </a:moveTo>
                    <a:lnTo>
                      <a:pt x="60" y="12"/>
                    </a:lnTo>
                    <a:lnTo>
                      <a:pt x="53" y="9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7" y="3"/>
                    </a:lnTo>
                    <a:lnTo>
                      <a:pt x="27" y="4"/>
                    </a:lnTo>
                    <a:lnTo>
                      <a:pt x="27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4" y="14"/>
                    </a:lnTo>
                    <a:lnTo>
                      <a:pt x="24" y="19"/>
                    </a:lnTo>
                    <a:lnTo>
                      <a:pt x="22" y="20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4" y="16"/>
                    </a:lnTo>
                    <a:lnTo>
                      <a:pt x="11" y="19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22"/>
                    </a:lnTo>
                    <a:lnTo>
                      <a:pt x="5" y="28"/>
                    </a:lnTo>
                    <a:lnTo>
                      <a:pt x="8" y="28"/>
                    </a:lnTo>
                    <a:lnTo>
                      <a:pt x="11" y="20"/>
                    </a:lnTo>
                    <a:lnTo>
                      <a:pt x="14" y="22"/>
                    </a:lnTo>
                    <a:lnTo>
                      <a:pt x="19" y="25"/>
                    </a:lnTo>
                    <a:lnTo>
                      <a:pt x="22" y="33"/>
                    </a:lnTo>
                    <a:lnTo>
                      <a:pt x="27" y="38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35" y="48"/>
                    </a:lnTo>
                    <a:lnTo>
                      <a:pt x="37" y="53"/>
                    </a:lnTo>
                    <a:lnTo>
                      <a:pt x="49" y="54"/>
                    </a:lnTo>
                    <a:lnTo>
                      <a:pt x="59" y="61"/>
                    </a:lnTo>
                    <a:lnTo>
                      <a:pt x="59" y="61"/>
                    </a:lnTo>
                    <a:lnTo>
                      <a:pt x="60" y="59"/>
                    </a:lnTo>
                    <a:lnTo>
                      <a:pt x="54" y="54"/>
                    </a:lnTo>
                    <a:lnTo>
                      <a:pt x="54" y="51"/>
                    </a:lnTo>
                    <a:lnTo>
                      <a:pt x="37" y="38"/>
                    </a:lnTo>
                    <a:lnTo>
                      <a:pt x="37" y="33"/>
                    </a:lnTo>
                    <a:lnTo>
                      <a:pt x="33" y="28"/>
                    </a:lnTo>
                    <a:lnTo>
                      <a:pt x="30" y="27"/>
                    </a:lnTo>
                    <a:lnTo>
                      <a:pt x="32" y="22"/>
                    </a:lnTo>
                    <a:lnTo>
                      <a:pt x="35" y="20"/>
                    </a:lnTo>
                    <a:lnTo>
                      <a:pt x="40" y="24"/>
                    </a:lnTo>
                    <a:lnTo>
                      <a:pt x="41" y="20"/>
                    </a:lnTo>
                    <a:lnTo>
                      <a:pt x="45" y="20"/>
                    </a:lnTo>
                    <a:lnTo>
                      <a:pt x="48" y="20"/>
                    </a:lnTo>
                    <a:lnTo>
                      <a:pt x="60" y="24"/>
                    </a:lnTo>
                    <a:lnTo>
                      <a:pt x="62" y="22"/>
                    </a:lnTo>
                    <a:lnTo>
                      <a:pt x="72" y="24"/>
                    </a:lnTo>
                    <a:lnTo>
                      <a:pt x="75" y="27"/>
                    </a:lnTo>
                    <a:lnTo>
                      <a:pt x="78" y="27"/>
                    </a:lnTo>
                    <a:lnTo>
                      <a:pt x="78" y="20"/>
                    </a:lnTo>
                    <a:lnTo>
                      <a:pt x="81" y="20"/>
                    </a:lnTo>
                    <a:lnTo>
                      <a:pt x="75" y="19"/>
                    </a:lnTo>
                    <a:lnTo>
                      <a:pt x="75" y="16"/>
                    </a:lnTo>
                    <a:lnTo>
                      <a:pt x="73" y="16"/>
                    </a:lnTo>
                    <a:lnTo>
                      <a:pt x="73" y="11"/>
                    </a:lnTo>
                    <a:lnTo>
                      <a:pt x="70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41" name="Freeform 148"/>
              <p:cNvSpPr/>
              <p:nvPr/>
            </p:nvSpPr>
            <p:spPr>
              <a:xfrm>
                <a:off x="4529160" y="1397160"/>
                <a:ext cx="90000" cy="5364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53640"/>
                  <a:gd name="textAreaBottom" fmla="*/ 54000 h 53640"/>
                  <a:gd name="GluePoint1X" fmla="*/ 14 w 57"/>
                  <a:gd name="GluePoint1Y" fmla="*/ 29 h 34"/>
                  <a:gd name="GluePoint2X" fmla="*/ 14 w 57"/>
                  <a:gd name="GluePoint2Y" fmla="*/ 21 h 34"/>
                  <a:gd name="GluePoint3X" fmla="*/ 11 w 57"/>
                  <a:gd name="GluePoint3Y" fmla="*/ 21 h 34"/>
                  <a:gd name="GluePoint4X" fmla="*/ 9 w 57"/>
                  <a:gd name="GluePoint4Y" fmla="*/ 23 h 34"/>
                  <a:gd name="GluePoint5X" fmla="*/ 5 w 57"/>
                  <a:gd name="GluePoint5Y" fmla="*/ 21 h 34"/>
                  <a:gd name="GluePoint6X" fmla="*/ 0 w 57"/>
                  <a:gd name="GluePoint6Y" fmla="*/ 16 h 34"/>
                  <a:gd name="GluePoint7X" fmla="*/ 3 w 57"/>
                  <a:gd name="GluePoint7Y" fmla="*/ 15 h 34"/>
                  <a:gd name="GluePoint8X" fmla="*/ 0 w 57"/>
                  <a:gd name="GluePoint8Y" fmla="*/ 15 h 34"/>
                  <a:gd name="GluePoint9X" fmla="*/ 0 w 57"/>
                  <a:gd name="GluePoint9Y" fmla="*/ 8 h 34"/>
                  <a:gd name="GluePoint10X" fmla="*/ 9 w 57"/>
                  <a:gd name="GluePoint10Y" fmla="*/ 3 h 34"/>
                  <a:gd name="GluePoint11X" fmla="*/ 14 w 57"/>
                  <a:gd name="GluePoint11Y" fmla="*/ 3 h 34"/>
                  <a:gd name="GluePoint12X" fmla="*/ 14 w 57"/>
                  <a:gd name="GluePoint12Y" fmla="*/ 2 h 34"/>
                  <a:gd name="GluePoint13X" fmla="*/ 22 w 57"/>
                  <a:gd name="GluePoint13Y" fmla="*/ 3 h 34"/>
                  <a:gd name="GluePoint14X" fmla="*/ 25 w 57"/>
                  <a:gd name="GluePoint14Y" fmla="*/ 0 h 34"/>
                  <a:gd name="GluePoint15X" fmla="*/ 41 w 57"/>
                  <a:gd name="GluePoint15Y" fmla="*/ 5 h 34"/>
                  <a:gd name="GluePoint16X" fmla="*/ 52 w 57"/>
                  <a:gd name="GluePoint16Y" fmla="*/ 5 h 34"/>
                  <a:gd name="GluePoint17X" fmla="*/ 54 w 57"/>
                  <a:gd name="GluePoint17Y" fmla="*/ 3 h 34"/>
                  <a:gd name="GluePoint18X" fmla="*/ 54 w 57"/>
                  <a:gd name="GluePoint18Y" fmla="*/ 2 h 34"/>
                  <a:gd name="GluePoint19X" fmla="*/ 57 w 57"/>
                  <a:gd name="GluePoint19Y" fmla="*/ 5 h 34"/>
                  <a:gd name="GluePoint20X" fmla="*/ 54 w 57"/>
                  <a:gd name="GluePoint20Y" fmla="*/ 10 h 34"/>
                  <a:gd name="GluePoint21X" fmla="*/ 44 w 57"/>
                  <a:gd name="GluePoint21Y" fmla="*/ 11 h 34"/>
                  <a:gd name="GluePoint22X" fmla="*/ 57 w 57"/>
                  <a:gd name="GluePoint22Y" fmla="*/ 29 h 34"/>
                  <a:gd name="GluePoint23X" fmla="*/ 54 w 57"/>
                  <a:gd name="GluePoint23Y" fmla="*/ 34 h 34"/>
                  <a:gd name="GluePoint24X" fmla="*/ 54 w 57"/>
                  <a:gd name="GluePoint24Y" fmla="*/ 34 h 34"/>
                  <a:gd name="GluePoint25X" fmla="*/ 43 w 57"/>
                  <a:gd name="GluePoint25Y" fmla="*/ 34 h 34"/>
                  <a:gd name="GluePoint26X" fmla="*/ 35 w 57"/>
                  <a:gd name="GluePoint26Y" fmla="*/ 29 h 34"/>
                  <a:gd name="GluePoint27X" fmla="*/ 24 w 57"/>
                  <a:gd name="GluePoint27Y" fmla="*/ 26 h 34"/>
                  <a:gd name="GluePoint28X" fmla="*/ 14 w 57"/>
                  <a:gd name="GluePoint28Y" fmla="*/ 29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7" h="34">
                    <a:moveTo>
                      <a:pt x="14" y="29"/>
                    </a:moveTo>
                    <a:lnTo>
                      <a:pt x="14" y="21"/>
                    </a:lnTo>
                    <a:lnTo>
                      <a:pt x="11" y="21"/>
                    </a:lnTo>
                    <a:lnTo>
                      <a:pt x="9" y="23"/>
                    </a:lnTo>
                    <a:lnTo>
                      <a:pt x="5" y="21"/>
                    </a:lnTo>
                    <a:lnTo>
                      <a:pt x="0" y="16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9" y="3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22" y="3"/>
                    </a:lnTo>
                    <a:lnTo>
                      <a:pt x="25" y="0"/>
                    </a:lnTo>
                    <a:lnTo>
                      <a:pt x="41" y="5"/>
                    </a:lnTo>
                    <a:lnTo>
                      <a:pt x="52" y="5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7" y="5"/>
                    </a:lnTo>
                    <a:lnTo>
                      <a:pt x="54" y="10"/>
                    </a:lnTo>
                    <a:lnTo>
                      <a:pt x="44" y="11"/>
                    </a:lnTo>
                    <a:lnTo>
                      <a:pt x="57" y="29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43" y="34"/>
                    </a:lnTo>
                    <a:lnTo>
                      <a:pt x="35" y="29"/>
                    </a:lnTo>
                    <a:lnTo>
                      <a:pt x="24" y="26"/>
                    </a:lnTo>
                    <a:lnTo>
                      <a:pt x="14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42" name="Freeform 149"/>
              <p:cNvSpPr/>
              <p:nvPr/>
            </p:nvSpPr>
            <p:spPr>
              <a:xfrm>
                <a:off x="4357800" y="1522440"/>
                <a:ext cx="217080" cy="153720"/>
              </a:xfrm>
              <a:custGeom>
                <a:avLst/>
                <a:gdLst>
                  <a:gd name="textAreaLeft" fmla="*/ 0 w 217080"/>
                  <a:gd name="textAreaRight" fmla="*/ 217440 w 217080"/>
                  <a:gd name="textAreaTop" fmla="*/ 0 h 153720"/>
                  <a:gd name="textAreaBottom" fmla="*/ 154080 h 153720"/>
                  <a:gd name="GluePoint1X" fmla="*/ 0 w 137"/>
                  <a:gd name="GluePoint1Y" fmla="*/ 19 h 97"/>
                  <a:gd name="GluePoint2X" fmla="*/ 3 w 137"/>
                  <a:gd name="GluePoint2Y" fmla="*/ 24 h 97"/>
                  <a:gd name="GluePoint3X" fmla="*/ 3 w 137"/>
                  <a:gd name="GluePoint3Y" fmla="*/ 27 h 97"/>
                  <a:gd name="GluePoint4X" fmla="*/ 2 w 137"/>
                  <a:gd name="GluePoint4Y" fmla="*/ 35 h 97"/>
                  <a:gd name="GluePoint5X" fmla="*/ 5 w 137"/>
                  <a:gd name="GluePoint5Y" fmla="*/ 37 h 97"/>
                  <a:gd name="GluePoint6X" fmla="*/ 8 w 137"/>
                  <a:gd name="GluePoint6Y" fmla="*/ 48 h 97"/>
                  <a:gd name="GluePoint7X" fmla="*/ 9 w 137"/>
                  <a:gd name="GluePoint7Y" fmla="*/ 55 h 97"/>
                  <a:gd name="GluePoint8X" fmla="*/ 14 w 137"/>
                  <a:gd name="GluePoint8Y" fmla="*/ 60 h 97"/>
                  <a:gd name="GluePoint9X" fmla="*/ 13 w 137"/>
                  <a:gd name="GluePoint9Y" fmla="*/ 68 h 97"/>
                  <a:gd name="GluePoint10X" fmla="*/ 14 w 137"/>
                  <a:gd name="GluePoint10Y" fmla="*/ 69 h 97"/>
                  <a:gd name="GluePoint11X" fmla="*/ 17 w 137"/>
                  <a:gd name="GluePoint11Y" fmla="*/ 66 h 97"/>
                  <a:gd name="GluePoint12X" fmla="*/ 21 w 137"/>
                  <a:gd name="GluePoint12Y" fmla="*/ 69 h 97"/>
                  <a:gd name="GluePoint13X" fmla="*/ 29 w 137"/>
                  <a:gd name="GluePoint13Y" fmla="*/ 69 h 97"/>
                  <a:gd name="GluePoint14X" fmla="*/ 33 w 137"/>
                  <a:gd name="GluePoint14Y" fmla="*/ 72 h 97"/>
                  <a:gd name="GluePoint15X" fmla="*/ 33 w 137"/>
                  <a:gd name="GluePoint15Y" fmla="*/ 76 h 97"/>
                  <a:gd name="GluePoint16X" fmla="*/ 40 w 137"/>
                  <a:gd name="GluePoint16Y" fmla="*/ 79 h 97"/>
                  <a:gd name="GluePoint17X" fmla="*/ 43 w 137"/>
                  <a:gd name="GluePoint17Y" fmla="*/ 77 h 97"/>
                  <a:gd name="GluePoint18X" fmla="*/ 41 w 137"/>
                  <a:gd name="GluePoint18Y" fmla="*/ 76 h 97"/>
                  <a:gd name="GluePoint19X" fmla="*/ 52 w 137"/>
                  <a:gd name="GluePoint19Y" fmla="*/ 77 h 97"/>
                  <a:gd name="GluePoint20X" fmla="*/ 54 w 137"/>
                  <a:gd name="GluePoint20Y" fmla="*/ 80 h 97"/>
                  <a:gd name="GluePoint21X" fmla="*/ 59 w 137"/>
                  <a:gd name="GluePoint21Y" fmla="*/ 82 h 97"/>
                  <a:gd name="GluePoint22X" fmla="*/ 65 w 137"/>
                  <a:gd name="GluePoint22Y" fmla="*/ 88 h 97"/>
                  <a:gd name="GluePoint23X" fmla="*/ 68 w 137"/>
                  <a:gd name="GluePoint23Y" fmla="*/ 90 h 97"/>
                  <a:gd name="GluePoint24X" fmla="*/ 71 w 137"/>
                  <a:gd name="GluePoint24Y" fmla="*/ 92 h 97"/>
                  <a:gd name="GluePoint25X" fmla="*/ 76 w 137"/>
                  <a:gd name="GluePoint25Y" fmla="*/ 90 h 97"/>
                  <a:gd name="GluePoint26X" fmla="*/ 84 w 137"/>
                  <a:gd name="GluePoint26Y" fmla="*/ 95 h 97"/>
                  <a:gd name="GluePoint27X" fmla="*/ 90 w 137"/>
                  <a:gd name="GluePoint27Y" fmla="*/ 92 h 97"/>
                  <a:gd name="GluePoint28X" fmla="*/ 97 w 137"/>
                  <a:gd name="GluePoint28Y" fmla="*/ 93 h 97"/>
                  <a:gd name="GluePoint29X" fmla="*/ 105 w 137"/>
                  <a:gd name="GluePoint29Y" fmla="*/ 92 h 97"/>
                  <a:gd name="GluePoint30X" fmla="*/ 117 w 137"/>
                  <a:gd name="GluePoint30Y" fmla="*/ 97 h 97"/>
                  <a:gd name="GluePoint31X" fmla="*/ 121 w 137"/>
                  <a:gd name="GluePoint31Y" fmla="*/ 97 h 97"/>
                  <a:gd name="GluePoint32X" fmla="*/ 121 w 137"/>
                  <a:gd name="GluePoint32Y" fmla="*/ 92 h 97"/>
                  <a:gd name="GluePoint33X" fmla="*/ 124 w 137"/>
                  <a:gd name="GluePoint33Y" fmla="*/ 84 h 97"/>
                  <a:gd name="GluePoint34X" fmla="*/ 135 w 137"/>
                  <a:gd name="GluePoint34Y" fmla="*/ 74 h 97"/>
                  <a:gd name="GluePoint35X" fmla="*/ 137 w 137"/>
                  <a:gd name="GluePoint35Y" fmla="*/ 72 h 97"/>
                  <a:gd name="GluePoint36X" fmla="*/ 135 w 137"/>
                  <a:gd name="GluePoint36Y" fmla="*/ 66 h 97"/>
                  <a:gd name="GluePoint37X" fmla="*/ 132 w 137"/>
                  <a:gd name="GluePoint37Y" fmla="*/ 64 h 97"/>
                  <a:gd name="GluePoint38X" fmla="*/ 127 w 137"/>
                  <a:gd name="GluePoint38Y" fmla="*/ 55 h 97"/>
                  <a:gd name="GluePoint39X" fmla="*/ 127 w 137"/>
                  <a:gd name="GluePoint39Y" fmla="*/ 48 h 97"/>
                  <a:gd name="GluePoint40X" fmla="*/ 121 w 137"/>
                  <a:gd name="GluePoint40Y" fmla="*/ 43 h 97"/>
                  <a:gd name="GluePoint41X" fmla="*/ 129 w 137"/>
                  <a:gd name="GluePoint41Y" fmla="*/ 35 h 97"/>
                  <a:gd name="GluePoint42X" fmla="*/ 127 w 137"/>
                  <a:gd name="GluePoint42Y" fmla="*/ 31 h 97"/>
                  <a:gd name="GluePoint43X" fmla="*/ 121 w 137"/>
                  <a:gd name="GluePoint43Y" fmla="*/ 14 h 97"/>
                  <a:gd name="GluePoint44X" fmla="*/ 119 w 137"/>
                  <a:gd name="GluePoint44Y" fmla="*/ 11 h 97"/>
                  <a:gd name="GluePoint45X" fmla="*/ 111 w 137"/>
                  <a:gd name="GluePoint45Y" fmla="*/ 8 h 97"/>
                  <a:gd name="GluePoint46X" fmla="*/ 89 w 137"/>
                  <a:gd name="GluePoint46Y" fmla="*/ 10 h 97"/>
                  <a:gd name="GluePoint47X" fmla="*/ 70 w 137"/>
                  <a:gd name="GluePoint47Y" fmla="*/ 6 h 97"/>
                  <a:gd name="GluePoint48X" fmla="*/ 60 w 137"/>
                  <a:gd name="GluePoint48Y" fmla="*/ 10 h 97"/>
                  <a:gd name="GluePoint49X" fmla="*/ 54 w 137"/>
                  <a:gd name="GluePoint49Y" fmla="*/ 3 h 97"/>
                  <a:gd name="GluePoint50X" fmla="*/ 59 w 137"/>
                  <a:gd name="GluePoint50Y" fmla="*/ 5 h 97"/>
                  <a:gd name="GluePoint51X" fmla="*/ 57 w 137"/>
                  <a:gd name="GluePoint51Y" fmla="*/ 2 h 97"/>
                  <a:gd name="GluePoint52X" fmla="*/ 49 w 137"/>
                  <a:gd name="GluePoint52Y" fmla="*/ 0 h 97"/>
                  <a:gd name="GluePoint53X" fmla="*/ 38 w 137"/>
                  <a:gd name="GluePoint53Y" fmla="*/ 2 h 97"/>
                  <a:gd name="GluePoint54X" fmla="*/ 24 w 137"/>
                  <a:gd name="GluePoint54Y" fmla="*/ 10 h 97"/>
                  <a:gd name="GluePoint55X" fmla="*/ 3 w 137"/>
                  <a:gd name="GluePoint55Y" fmla="*/ 16 h 97"/>
                  <a:gd name="GluePoint56X" fmla="*/ 2 w 137"/>
                  <a:gd name="GluePoint56Y" fmla="*/ 18 h 97"/>
                  <a:gd name="GluePoint57X" fmla="*/ 5 w 137"/>
                  <a:gd name="GluePoint57Y" fmla="*/ 18 h 97"/>
                  <a:gd name="GluePoint58X" fmla="*/ 5 w 137"/>
                  <a:gd name="GluePoint58Y" fmla="*/ 21 h 97"/>
                  <a:gd name="GluePoint59X" fmla="*/ 0 w 137"/>
                  <a:gd name="GluePoint59Y" fmla="*/ 19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37" h="97">
                    <a:moveTo>
                      <a:pt x="0" y="19"/>
                    </a:moveTo>
                    <a:lnTo>
                      <a:pt x="3" y="24"/>
                    </a:lnTo>
                    <a:lnTo>
                      <a:pt x="3" y="27"/>
                    </a:lnTo>
                    <a:lnTo>
                      <a:pt x="2" y="35"/>
                    </a:lnTo>
                    <a:lnTo>
                      <a:pt x="5" y="37"/>
                    </a:lnTo>
                    <a:lnTo>
                      <a:pt x="8" y="48"/>
                    </a:lnTo>
                    <a:lnTo>
                      <a:pt x="9" y="55"/>
                    </a:lnTo>
                    <a:lnTo>
                      <a:pt x="14" y="60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7" y="66"/>
                    </a:lnTo>
                    <a:lnTo>
                      <a:pt x="21" y="69"/>
                    </a:lnTo>
                    <a:lnTo>
                      <a:pt x="29" y="69"/>
                    </a:lnTo>
                    <a:lnTo>
                      <a:pt x="33" y="72"/>
                    </a:lnTo>
                    <a:lnTo>
                      <a:pt x="33" y="76"/>
                    </a:lnTo>
                    <a:lnTo>
                      <a:pt x="40" y="79"/>
                    </a:lnTo>
                    <a:lnTo>
                      <a:pt x="43" y="77"/>
                    </a:lnTo>
                    <a:lnTo>
                      <a:pt x="41" y="76"/>
                    </a:lnTo>
                    <a:lnTo>
                      <a:pt x="52" y="77"/>
                    </a:lnTo>
                    <a:lnTo>
                      <a:pt x="54" y="80"/>
                    </a:lnTo>
                    <a:lnTo>
                      <a:pt x="59" y="82"/>
                    </a:lnTo>
                    <a:lnTo>
                      <a:pt x="65" y="88"/>
                    </a:lnTo>
                    <a:lnTo>
                      <a:pt x="68" y="90"/>
                    </a:lnTo>
                    <a:lnTo>
                      <a:pt x="71" y="92"/>
                    </a:lnTo>
                    <a:lnTo>
                      <a:pt x="76" y="90"/>
                    </a:lnTo>
                    <a:lnTo>
                      <a:pt x="84" y="95"/>
                    </a:lnTo>
                    <a:lnTo>
                      <a:pt x="90" y="92"/>
                    </a:lnTo>
                    <a:lnTo>
                      <a:pt x="97" y="93"/>
                    </a:lnTo>
                    <a:lnTo>
                      <a:pt x="105" y="92"/>
                    </a:lnTo>
                    <a:lnTo>
                      <a:pt x="117" y="97"/>
                    </a:lnTo>
                    <a:lnTo>
                      <a:pt x="121" y="97"/>
                    </a:lnTo>
                    <a:lnTo>
                      <a:pt x="121" y="92"/>
                    </a:lnTo>
                    <a:lnTo>
                      <a:pt x="124" y="84"/>
                    </a:lnTo>
                    <a:lnTo>
                      <a:pt x="135" y="74"/>
                    </a:lnTo>
                    <a:lnTo>
                      <a:pt x="137" y="72"/>
                    </a:lnTo>
                    <a:lnTo>
                      <a:pt x="135" y="66"/>
                    </a:lnTo>
                    <a:lnTo>
                      <a:pt x="132" y="64"/>
                    </a:lnTo>
                    <a:lnTo>
                      <a:pt x="127" y="55"/>
                    </a:lnTo>
                    <a:lnTo>
                      <a:pt x="127" y="48"/>
                    </a:lnTo>
                    <a:lnTo>
                      <a:pt x="121" y="43"/>
                    </a:lnTo>
                    <a:lnTo>
                      <a:pt x="129" y="35"/>
                    </a:lnTo>
                    <a:lnTo>
                      <a:pt x="127" y="31"/>
                    </a:lnTo>
                    <a:lnTo>
                      <a:pt x="121" y="14"/>
                    </a:lnTo>
                    <a:lnTo>
                      <a:pt x="119" y="11"/>
                    </a:lnTo>
                    <a:lnTo>
                      <a:pt x="111" y="8"/>
                    </a:lnTo>
                    <a:lnTo>
                      <a:pt x="89" y="10"/>
                    </a:lnTo>
                    <a:lnTo>
                      <a:pt x="70" y="6"/>
                    </a:lnTo>
                    <a:lnTo>
                      <a:pt x="60" y="10"/>
                    </a:lnTo>
                    <a:lnTo>
                      <a:pt x="54" y="3"/>
                    </a:lnTo>
                    <a:lnTo>
                      <a:pt x="59" y="5"/>
                    </a:lnTo>
                    <a:lnTo>
                      <a:pt x="57" y="2"/>
                    </a:lnTo>
                    <a:lnTo>
                      <a:pt x="49" y="0"/>
                    </a:lnTo>
                    <a:lnTo>
                      <a:pt x="38" y="2"/>
                    </a:lnTo>
                    <a:lnTo>
                      <a:pt x="24" y="10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43" name="Freeform 150"/>
              <p:cNvSpPr/>
              <p:nvPr/>
            </p:nvSpPr>
            <p:spPr>
              <a:xfrm>
                <a:off x="4489560" y="1438200"/>
                <a:ext cx="147240" cy="61560"/>
              </a:xfrm>
              <a:custGeom>
                <a:avLst/>
                <a:gdLst>
                  <a:gd name="textAreaLeft" fmla="*/ 0 w 147240"/>
                  <a:gd name="textAreaRight" fmla="*/ 147600 w 147240"/>
                  <a:gd name="textAreaTop" fmla="*/ 0 h 61560"/>
                  <a:gd name="textAreaBottom" fmla="*/ 61920 h 61560"/>
                  <a:gd name="GluePoint1X" fmla="*/ 74 w 93"/>
                  <a:gd name="GluePoint1Y" fmla="*/ 39 h 39"/>
                  <a:gd name="GluePoint2X" fmla="*/ 79 w 93"/>
                  <a:gd name="GluePoint2Y" fmla="*/ 37 h 39"/>
                  <a:gd name="GluePoint3X" fmla="*/ 85 w 93"/>
                  <a:gd name="GluePoint3Y" fmla="*/ 37 h 39"/>
                  <a:gd name="GluePoint4X" fmla="*/ 90 w 93"/>
                  <a:gd name="GluePoint4Y" fmla="*/ 32 h 39"/>
                  <a:gd name="GluePoint5X" fmla="*/ 93 w 93"/>
                  <a:gd name="GluePoint5Y" fmla="*/ 31 h 39"/>
                  <a:gd name="GluePoint6X" fmla="*/ 90 w 93"/>
                  <a:gd name="GluePoint6Y" fmla="*/ 24 h 39"/>
                  <a:gd name="GluePoint7X" fmla="*/ 84 w 93"/>
                  <a:gd name="GluePoint7Y" fmla="*/ 18 h 39"/>
                  <a:gd name="GluePoint8X" fmla="*/ 84 w 93"/>
                  <a:gd name="GluePoint8Y" fmla="*/ 11 h 39"/>
                  <a:gd name="GluePoint9X" fmla="*/ 79 w 93"/>
                  <a:gd name="GluePoint9Y" fmla="*/ 8 h 39"/>
                  <a:gd name="GluePoint10X" fmla="*/ 79 w 93"/>
                  <a:gd name="GluePoint10Y" fmla="*/ 8 h 39"/>
                  <a:gd name="GluePoint11X" fmla="*/ 68 w 93"/>
                  <a:gd name="GluePoint11Y" fmla="*/ 8 h 39"/>
                  <a:gd name="GluePoint12X" fmla="*/ 60 w 93"/>
                  <a:gd name="GluePoint12Y" fmla="*/ 3 h 39"/>
                  <a:gd name="GluePoint13X" fmla="*/ 49 w 93"/>
                  <a:gd name="GluePoint13Y" fmla="*/ 0 h 39"/>
                  <a:gd name="GluePoint14X" fmla="*/ 39 w 93"/>
                  <a:gd name="GluePoint14Y" fmla="*/ 3 h 39"/>
                  <a:gd name="GluePoint15X" fmla="*/ 39 w 93"/>
                  <a:gd name="GluePoint15Y" fmla="*/ 5 h 39"/>
                  <a:gd name="GluePoint16X" fmla="*/ 41 w 93"/>
                  <a:gd name="GluePoint16Y" fmla="*/ 14 h 39"/>
                  <a:gd name="GluePoint17X" fmla="*/ 38 w 93"/>
                  <a:gd name="GluePoint17Y" fmla="*/ 19 h 39"/>
                  <a:gd name="GluePoint18X" fmla="*/ 36 w 93"/>
                  <a:gd name="GluePoint18Y" fmla="*/ 18 h 39"/>
                  <a:gd name="GluePoint19X" fmla="*/ 33 w 93"/>
                  <a:gd name="GluePoint19Y" fmla="*/ 18 h 39"/>
                  <a:gd name="GluePoint20X" fmla="*/ 28 w 93"/>
                  <a:gd name="GluePoint20Y" fmla="*/ 16 h 39"/>
                  <a:gd name="GluePoint21X" fmla="*/ 25 w 93"/>
                  <a:gd name="GluePoint21Y" fmla="*/ 13 h 39"/>
                  <a:gd name="GluePoint22X" fmla="*/ 25 w 93"/>
                  <a:gd name="GluePoint22Y" fmla="*/ 14 h 39"/>
                  <a:gd name="GluePoint23X" fmla="*/ 15 w 93"/>
                  <a:gd name="GluePoint23Y" fmla="*/ 6 h 39"/>
                  <a:gd name="GluePoint24X" fmla="*/ 7 w 93"/>
                  <a:gd name="GluePoint24Y" fmla="*/ 10 h 39"/>
                  <a:gd name="GluePoint25X" fmla="*/ 0 w 93"/>
                  <a:gd name="GluePoint25Y" fmla="*/ 22 h 39"/>
                  <a:gd name="GluePoint26X" fmla="*/ 0 w 93"/>
                  <a:gd name="GluePoint26Y" fmla="*/ 31 h 39"/>
                  <a:gd name="GluePoint27X" fmla="*/ 1 w 93"/>
                  <a:gd name="GluePoint27Y" fmla="*/ 32 h 39"/>
                  <a:gd name="GluePoint28X" fmla="*/ 3 w 93"/>
                  <a:gd name="GluePoint28Y" fmla="*/ 32 h 39"/>
                  <a:gd name="GluePoint29X" fmla="*/ 6 w 93"/>
                  <a:gd name="GluePoint29Y" fmla="*/ 29 h 39"/>
                  <a:gd name="GluePoint30X" fmla="*/ 14 w 93"/>
                  <a:gd name="GluePoint30Y" fmla="*/ 26 h 39"/>
                  <a:gd name="GluePoint31X" fmla="*/ 34 w 93"/>
                  <a:gd name="GluePoint31Y" fmla="*/ 27 h 39"/>
                  <a:gd name="GluePoint32X" fmla="*/ 42 w 93"/>
                  <a:gd name="GluePoint32Y" fmla="*/ 29 h 39"/>
                  <a:gd name="GluePoint33X" fmla="*/ 49 w 93"/>
                  <a:gd name="GluePoint33Y" fmla="*/ 26 h 39"/>
                  <a:gd name="GluePoint34X" fmla="*/ 54 w 93"/>
                  <a:gd name="GluePoint34Y" fmla="*/ 31 h 39"/>
                  <a:gd name="GluePoint35X" fmla="*/ 60 w 93"/>
                  <a:gd name="GluePoint35Y" fmla="*/ 31 h 39"/>
                  <a:gd name="GluePoint36X" fmla="*/ 74 w 93"/>
                  <a:gd name="GluePoint36Y" fmla="*/ 39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93" h="39">
                    <a:moveTo>
                      <a:pt x="74" y="39"/>
                    </a:moveTo>
                    <a:lnTo>
                      <a:pt x="79" y="37"/>
                    </a:lnTo>
                    <a:lnTo>
                      <a:pt x="85" y="37"/>
                    </a:lnTo>
                    <a:lnTo>
                      <a:pt x="90" y="32"/>
                    </a:lnTo>
                    <a:lnTo>
                      <a:pt x="93" y="31"/>
                    </a:lnTo>
                    <a:lnTo>
                      <a:pt x="90" y="24"/>
                    </a:lnTo>
                    <a:lnTo>
                      <a:pt x="84" y="18"/>
                    </a:lnTo>
                    <a:lnTo>
                      <a:pt x="84" y="11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68" y="8"/>
                    </a:lnTo>
                    <a:lnTo>
                      <a:pt x="60" y="3"/>
                    </a:lnTo>
                    <a:lnTo>
                      <a:pt x="49" y="0"/>
                    </a:lnTo>
                    <a:lnTo>
                      <a:pt x="39" y="3"/>
                    </a:lnTo>
                    <a:lnTo>
                      <a:pt x="39" y="5"/>
                    </a:lnTo>
                    <a:lnTo>
                      <a:pt x="41" y="14"/>
                    </a:lnTo>
                    <a:lnTo>
                      <a:pt x="38" y="19"/>
                    </a:lnTo>
                    <a:lnTo>
                      <a:pt x="36" y="18"/>
                    </a:lnTo>
                    <a:lnTo>
                      <a:pt x="33" y="18"/>
                    </a:lnTo>
                    <a:lnTo>
                      <a:pt x="28" y="16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15" y="6"/>
                    </a:lnTo>
                    <a:lnTo>
                      <a:pt x="7" y="10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1" y="32"/>
                    </a:lnTo>
                    <a:lnTo>
                      <a:pt x="3" y="32"/>
                    </a:lnTo>
                    <a:lnTo>
                      <a:pt x="6" y="29"/>
                    </a:lnTo>
                    <a:lnTo>
                      <a:pt x="14" y="26"/>
                    </a:lnTo>
                    <a:lnTo>
                      <a:pt x="34" y="27"/>
                    </a:lnTo>
                    <a:lnTo>
                      <a:pt x="42" y="29"/>
                    </a:lnTo>
                    <a:lnTo>
                      <a:pt x="49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44" name="Freeform 151"/>
              <p:cNvSpPr/>
              <p:nvPr/>
            </p:nvSpPr>
            <p:spPr>
              <a:xfrm>
                <a:off x="4491000" y="1479600"/>
                <a:ext cx="118800" cy="6480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4800"/>
                  <a:gd name="textAreaBottom" fmla="*/ 65160 h 64800"/>
                  <a:gd name="GluePoint1X" fmla="*/ 54 w 75"/>
                  <a:gd name="GluePoint1Y" fmla="*/ 41 h 41"/>
                  <a:gd name="GluePoint2X" fmla="*/ 53 w 75"/>
                  <a:gd name="GluePoint2Y" fmla="*/ 38 h 41"/>
                  <a:gd name="GluePoint3X" fmla="*/ 59 w 75"/>
                  <a:gd name="GluePoint3Y" fmla="*/ 35 h 41"/>
                  <a:gd name="GluePoint4X" fmla="*/ 65 w 75"/>
                  <a:gd name="GluePoint4Y" fmla="*/ 38 h 41"/>
                  <a:gd name="GluePoint5X" fmla="*/ 62 w 75"/>
                  <a:gd name="GluePoint5Y" fmla="*/ 33 h 41"/>
                  <a:gd name="GluePoint6X" fmla="*/ 64 w 75"/>
                  <a:gd name="GluePoint6Y" fmla="*/ 30 h 41"/>
                  <a:gd name="GluePoint7X" fmla="*/ 64 w 75"/>
                  <a:gd name="GluePoint7Y" fmla="*/ 24 h 41"/>
                  <a:gd name="GluePoint8X" fmla="*/ 73 w 75"/>
                  <a:gd name="GluePoint8Y" fmla="*/ 22 h 41"/>
                  <a:gd name="GluePoint9X" fmla="*/ 75 w 75"/>
                  <a:gd name="GluePoint9Y" fmla="*/ 19 h 41"/>
                  <a:gd name="GluePoint10X" fmla="*/ 72 w 75"/>
                  <a:gd name="GluePoint10Y" fmla="*/ 17 h 41"/>
                  <a:gd name="GluePoint11X" fmla="*/ 70 w 75"/>
                  <a:gd name="GluePoint11Y" fmla="*/ 16 h 41"/>
                  <a:gd name="GluePoint12X" fmla="*/ 73 w 75"/>
                  <a:gd name="GluePoint12Y" fmla="*/ 13 h 41"/>
                  <a:gd name="GluePoint13X" fmla="*/ 73 w 75"/>
                  <a:gd name="GluePoint13Y" fmla="*/ 13 h 41"/>
                  <a:gd name="GluePoint14X" fmla="*/ 59 w 75"/>
                  <a:gd name="GluePoint14Y" fmla="*/ 5 h 41"/>
                  <a:gd name="GluePoint15X" fmla="*/ 53 w 75"/>
                  <a:gd name="GluePoint15Y" fmla="*/ 5 h 41"/>
                  <a:gd name="GluePoint16X" fmla="*/ 48 w 75"/>
                  <a:gd name="GluePoint16Y" fmla="*/ 0 h 41"/>
                  <a:gd name="GluePoint17X" fmla="*/ 41 w 75"/>
                  <a:gd name="GluePoint17Y" fmla="*/ 3 h 41"/>
                  <a:gd name="GluePoint18X" fmla="*/ 33 w 75"/>
                  <a:gd name="GluePoint18Y" fmla="*/ 1 h 41"/>
                  <a:gd name="GluePoint19X" fmla="*/ 13 w 75"/>
                  <a:gd name="GluePoint19Y" fmla="*/ 0 h 41"/>
                  <a:gd name="GluePoint20X" fmla="*/ 5 w 75"/>
                  <a:gd name="GluePoint20Y" fmla="*/ 3 h 41"/>
                  <a:gd name="GluePoint21X" fmla="*/ 2 w 75"/>
                  <a:gd name="GluePoint21Y" fmla="*/ 6 h 41"/>
                  <a:gd name="GluePoint22X" fmla="*/ 0 w 75"/>
                  <a:gd name="GluePoint22Y" fmla="*/ 6 h 41"/>
                  <a:gd name="GluePoint23X" fmla="*/ 5 w 75"/>
                  <a:gd name="GluePoint23Y" fmla="*/ 21 h 41"/>
                  <a:gd name="GluePoint24X" fmla="*/ 22 w 75"/>
                  <a:gd name="GluePoint24Y" fmla="*/ 24 h 41"/>
                  <a:gd name="GluePoint25X" fmla="*/ 26 w 75"/>
                  <a:gd name="GluePoint25Y" fmla="*/ 27 h 41"/>
                  <a:gd name="GluePoint26X" fmla="*/ 26 w 75"/>
                  <a:gd name="GluePoint26Y" fmla="*/ 30 h 41"/>
                  <a:gd name="GluePoint27X" fmla="*/ 27 w 75"/>
                  <a:gd name="GluePoint27Y" fmla="*/ 35 h 41"/>
                  <a:gd name="GluePoint28X" fmla="*/ 35 w 75"/>
                  <a:gd name="GluePoint28Y" fmla="*/ 38 h 41"/>
                  <a:gd name="GluePoint29X" fmla="*/ 37 w 75"/>
                  <a:gd name="GluePoint29Y" fmla="*/ 41 h 41"/>
                  <a:gd name="GluePoint30X" fmla="*/ 54 w 75"/>
                  <a:gd name="GluePoint30Y" fmla="*/ 41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5" h="41">
                    <a:moveTo>
                      <a:pt x="54" y="41"/>
                    </a:moveTo>
                    <a:lnTo>
                      <a:pt x="53" y="38"/>
                    </a:lnTo>
                    <a:lnTo>
                      <a:pt x="59" y="35"/>
                    </a:lnTo>
                    <a:lnTo>
                      <a:pt x="65" y="38"/>
                    </a:lnTo>
                    <a:lnTo>
                      <a:pt x="62" y="33"/>
                    </a:lnTo>
                    <a:lnTo>
                      <a:pt x="64" y="30"/>
                    </a:lnTo>
                    <a:lnTo>
                      <a:pt x="64" y="24"/>
                    </a:lnTo>
                    <a:lnTo>
                      <a:pt x="73" y="22"/>
                    </a:lnTo>
                    <a:lnTo>
                      <a:pt x="75" y="19"/>
                    </a:lnTo>
                    <a:lnTo>
                      <a:pt x="72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59" y="5"/>
                    </a:lnTo>
                    <a:lnTo>
                      <a:pt x="53" y="5"/>
                    </a:lnTo>
                    <a:lnTo>
                      <a:pt x="48" y="0"/>
                    </a:lnTo>
                    <a:lnTo>
                      <a:pt x="41" y="3"/>
                    </a:lnTo>
                    <a:lnTo>
                      <a:pt x="33" y="1"/>
                    </a:lnTo>
                    <a:lnTo>
                      <a:pt x="13" y="0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5" y="21"/>
                    </a:lnTo>
                    <a:lnTo>
                      <a:pt x="22" y="24"/>
                    </a:lnTo>
                    <a:lnTo>
                      <a:pt x="26" y="27"/>
                    </a:lnTo>
                    <a:lnTo>
                      <a:pt x="26" y="30"/>
                    </a:lnTo>
                    <a:lnTo>
                      <a:pt x="27" y="35"/>
                    </a:lnTo>
                    <a:lnTo>
                      <a:pt x="35" y="38"/>
                    </a:lnTo>
                    <a:lnTo>
                      <a:pt x="37" y="41"/>
                    </a:lnTo>
                    <a:lnTo>
                      <a:pt x="54" y="4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45" name="Freeform 152"/>
              <p:cNvSpPr/>
              <p:nvPr/>
            </p:nvSpPr>
            <p:spPr>
              <a:xfrm>
                <a:off x="4468680" y="1501920"/>
                <a:ext cx="64800" cy="3600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36000"/>
                  <a:gd name="textAreaBottom" fmla="*/ 36360 h 36000"/>
                  <a:gd name="GluePoint1X" fmla="*/ 0 w 41"/>
                  <a:gd name="GluePoint1Y" fmla="*/ 19 h 23"/>
                  <a:gd name="GluePoint2X" fmla="*/ 19 w 41"/>
                  <a:gd name="GluePoint2Y" fmla="*/ 23 h 23"/>
                  <a:gd name="GluePoint3X" fmla="*/ 41 w 41"/>
                  <a:gd name="GluePoint3Y" fmla="*/ 21 h 23"/>
                  <a:gd name="GluePoint4X" fmla="*/ 40 w 41"/>
                  <a:gd name="GluePoint4Y" fmla="*/ 16 h 23"/>
                  <a:gd name="GluePoint5X" fmla="*/ 40 w 41"/>
                  <a:gd name="GluePoint5Y" fmla="*/ 13 h 23"/>
                  <a:gd name="GluePoint6X" fmla="*/ 36 w 41"/>
                  <a:gd name="GluePoint6Y" fmla="*/ 10 h 23"/>
                  <a:gd name="GluePoint7X" fmla="*/ 19 w 41"/>
                  <a:gd name="GluePoint7Y" fmla="*/ 7 h 23"/>
                  <a:gd name="GluePoint8X" fmla="*/ 19 w 41"/>
                  <a:gd name="GluePoint8Y" fmla="*/ 13 h 23"/>
                  <a:gd name="GluePoint9X" fmla="*/ 11 w 41"/>
                  <a:gd name="GluePoint9Y" fmla="*/ 10 h 23"/>
                  <a:gd name="GluePoint10X" fmla="*/ 16 w 41"/>
                  <a:gd name="GluePoint10Y" fmla="*/ 5 h 23"/>
                  <a:gd name="GluePoint11X" fmla="*/ 16 w 41"/>
                  <a:gd name="GluePoint11Y" fmla="*/ 0 h 23"/>
                  <a:gd name="GluePoint12X" fmla="*/ 13 w 41"/>
                  <a:gd name="GluePoint12Y" fmla="*/ 7 h 23"/>
                  <a:gd name="GluePoint13X" fmla="*/ 9 w 41"/>
                  <a:gd name="GluePoint13Y" fmla="*/ 11 h 23"/>
                  <a:gd name="GluePoint14X" fmla="*/ 5 w 41"/>
                  <a:gd name="GluePoint14Y" fmla="*/ 11 h 23"/>
                  <a:gd name="GluePoint15X" fmla="*/ 3 w 41"/>
                  <a:gd name="GluePoint15Y" fmla="*/ 18 h 23"/>
                  <a:gd name="GluePoint16X" fmla="*/ 0 w 41"/>
                  <a:gd name="GluePoint16Y" fmla="*/ 19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23">
                    <a:moveTo>
                      <a:pt x="0" y="19"/>
                    </a:moveTo>
                    <a:lnTo>
                      <a:pt x="19" y="23"/>
                    </a:lnTo>
                    <a:lnTo>
                      <a:pt x="41" y="21"/>
                    </a:lnTo>
                    <a:lnTo>
                      <a:pt x="40" y="16"/>
                    </a:lnTo>
                    <a:lnTo>
                      <a:pt x="40" y="13"/>
                    </a:lnTo>
                    <a:lnTo>
                      <a:pt x="36" y="10"/>
                    </a:lnTo>
                    <a:lnTo>
                      <a:pt x="19" y="7"/>
                    </a:lnTo>
                    <a:lnTo>
                      <a:pt x="19" y="13"/>
                    </a:lnTo>
                    <a:lnTo>
                      <a:pt x="11" y="10"/>
                    </a:lnTo>
                    <a:lnTo>
                      <a:pt x="16" y="5"/>
                    </a:lnTo>
                    <a:lnTo>
                      <a:pt x="16" y="0"/>
                    </a:lnTo>
                    <a:lnTo>
                      <a:pt x="13" y="7"/>
                    </a:lnTo>
                    <a:lnTo>
                      <a:pt x="9" y="11"/>
                    </a:lnTo>
                    <a:lnTo>
                      <a:pt x="5" y="11"/>
                    </a:lnTo>
                    <a:lnTo>
                      <a:pt x="3" y="18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46" name="Freeform 153"/>
              <p:cNvSpPr/>
              <p:nvPr/>
            </p:nvSpPr>
            <p:spPr>
              <a:xfrm>
                <a:off x="3865680" y="1824120"/>
                <a:ext cx="277560" cy="21060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210600"/>
                  <a:gd name="textAreaBottom" fmla="*/ 210960 h 210600"/>
                  <a:gd name="GluePoint1X" fmla="*/ 22 w 175"/>
                  <a:gd name="GluePoint1Y" fmla="*/ 108 h 133"/>
                  <a:gd name="GluePoint2X" fmla="*/ 27 w 175"/>
                  <a:gd name="GluePoint2Y" fmla="*/ 90 h 133"/>
                  <a:gd name="GluePoint3X" fmla="*/ 26 w 175"/>
                  <a:gd name="GluePoint3Y" fmla="*/ 72 h 133"/>
                  <a:gd name="GluePoint4X" fmla="*/ 32 w 175"/>
                  <a:gd name="GluePoint4Y" fmla="*/ 61 h 133"/>
                  <a:gd name="GluePoint5X" fmla="*/ 40 w 175"/>
                  <a:gd name="GluePoint5Y" fmla="*/ 42 h 133"/>
                  <a:gd name="GluePoint6X" fmla="*/ 40 w 175"/>
                  <a:gd name="GluePoint6Y" fmla="*/ 32 h 133"/>
                  <a:gd name="GluePoint7X" fmla="*/ 16 w 175"/>
                  <a:gd name="GluePoint7Y" fmla="*/ 32 h 133"/>
                  <a:gd name="GluePoint8X" fmla="*/ 10 w 175"/>
                  <a:gd name="GluePoint8Y" fmla="*/ 30 h 133"/>
                  <a:gd name="GluePoint9X" fmla="*/ 7 w 175"/>
                  <a:gd name="GluePoint9Y" fmla="*/ 30 h 133"/>
                  <a:gd name="GluePoint10X" fmla="*/ 7 w 175"/>
                  <a:gd name="GluePoint10Y" fmla="*/ 26 h 133"/>
                  <a:gd name="GluePoint11X" fmla="*/ 5 w 175"/>
                  <a:gd name="GluePoint11Y" fmla="*/ 22 h 133"/>
                  <a:gd name="GluePoint12X" fmla="*/ 5 w 175"/>
                  <a:gd name="GluePoint12Y" fmla="*/ 19 h 133"/>
                  <a:gd name="GluePoint13X" fmla="*/ 0 w 175"/>
                  <a:gd name="GluePoint13Y" fmla="*/ 14 h 133"/>
                  <a:gd name="GluePoint14X" fmla="*/ 13 w 175"/>
                  <a:gd name="GluePoint14Y" fmla="*/ 8 h 133"/>
                  <a:gd name="GluePoint15X" fmla="*/ 22 w 175"/>
                  <a:gd name="GluePoint15Y" fmla="*/ 0 h 133"/>
                  <a:gd name="GluePoint16X" fmla="*/ 46 w 175"/>
                  <a:gd name="GluePoint16Y" fmla="*/ 1 h 133"/>
                  <a:gd name="GluePoint17X" fmla="*/ 78 w 175"/>
                  <a:gd name="GluePoint17Y" fmla="*/ 5 h 133"/>
                  <a:gd name="GluePoint18X" fmla="*/ 110 w 175"/>
                  <a:gd name="GluePoint18Y" fmla="*/ 11 h 133"/>
                  <a:gd name="GluePoint19X" fmla="*/ 135 w 175"/>
                  <a:gd name="GluePoint19Y" fmla="*/ 19 h 133"/>
                  <a:gd name="GluePoint20X" fmla="*/ 148 w 175"/>
                  <a:gd name="GluePoint20Y" fmla="*/ 21 h 133"/>
                  <a:gd name="GluePoint21X" fmla="*/ 153 w 175"/>
                  <a:gd name="GluePoint21Y" fmla="*/ 22 h 133"/>
                  <a:gd name="GluePoint22X" fmla="*/ 173 w 175"/>
                  <a:gd name="GluePoint22Y" fmla="*/ 24 h 133"/>
                  <a:gd name="GluePoint23X" fmla="*/ 173 w 175"/>
                  <a:gd name="GluePoint23Y" fmla="*/ 27 h 133"/>
                  <a:gd name="GluePoint24X" fmla="*/ 172 w 175"/>
                  <a:gd name="GluePoint24Y" fmla="*/ 34 h 133"/>
                  <a:gd name="GluePoint25X" fmla="*/ 143 w 175"/>
                  <a:gd name="GluePoint25Y" fmla="*/ 48 h 133"/>
                  <a:gd name="GluePoint26X" fmla="*/ 126 w 175"/>
                  <a:gd name="GluePoint26Y" fmla="*/ 72 h 133"/>
                  <a:gd name="GluePoint27X" fmla="*/ 127 w 175"/>
                  <a:gd name="GluePoint27Y" fmla="*/ 83 h 133"/>
                  <a:gd name="GluePoint28X" fmla="*/ 130 w 175"/>
                  <a:gd name="GluePoint28Y" fmla="*/ 88 h 133"/>
                  <a:gd name="GluePoint29X" fmla="*/ 119 w 175"/>
                  <a:gd name="GluePoint29Y" fmla="*/ 103 h 133"/>
                  <a:gd name="GluePoint30X" fmla="*/ 111 w 175"/>
                  <a:gd name="GluePoint30Y" fmla="*/ 108 h 133"/>
                  <a:gd name="GluePoint31X" fmla="*/ 100 w 175"/>
                  <a:gd name="GluePoint31Y" fmla="*/ 122 h 133"/>
                  <a:gd name="GluePoint32X" fmla="*/ 64 w 175"/>
                  <a:gd name="GluePoint32Y" fmla="*/ 127 h 133"/>
                  <a:gd name="GluePoint33X" fmla="*/ 51 w 175"/>
                  <a:gd name="GluePoint33Y" fmla="*/ 133 h 133"/>
                  <a:gd name="GluePoint34X" fmla="*/ 38 w 175"/>
                  <a:gd name="GluePoint34Y" fmla="*/ 119 h 133"/>
                  <a:gd name="GluePoint35X" fmla="*/ 30 w 175"/>
                  <a:gd name="GluePoint35Y" fmla="*/ 114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75" h="133">
                    <a:moveTo>
                      <a:pt x="24" y="114"/>
                    </a:moveTo>
                    <a:lnTo>
                      <a:pt x="22" y="108"/>
                    </a:lnTo>
                    <a:lnTo>
                      <a:pt x="30" y="99"/>
                    </a:lnTo>
                    <a:lnTo>
                      <a:pt x="27" y="90"/>
                    </a:lnTo>
                    <a:lnTo>
                      <a:pt x="30" y="82"/>
                    </a:lnTo>
                    <a:lnTo>
                      <a:pt x="26" y="72"/>
                    </a:lnTo>
                    <a:lnTo>
                      <a:pt x="34" y="67"/>
                    </a:lnTo>
                    <a:lnTo>
                      <a:pt x="32" y="61"/>
                    </a:lnTo>
                    <a:lnTo>
                      <a:pt x="35" y="48"/>
                    </a:lnTo>
                    <a:lnTo>
                      <a:pt x="40" y="42"/>
                    </a:lnTo>
                    <a:lnTo>
                      <a:pt x="43" y="37"/>
                    </a:lnTo>
                    <a:lnTo>
                      <a:pt x="40" y="32"/>
                    </a:lnTo>
                    <a:lnTo>
                      <a:pt x="18" y="34"/>
                    </a:lnTo>
                    <a:lnTo>
                      <a:pt x="16" y="32"/>
                    </a:lnTo>
                    <a:lnTo>
                      <a:pt x="16" y="29"/>
                    </a:lnTo>
                    <a:lnTo>
                      <a:pt x="10" y="30"/>
                    </a:lnTo>
                    <a:lnTo>
                      <a:pt x="7" y="34"/>
                    </a:lnTo>
                    <a:lnTo>
                      <a:pt x="7" y="30"/>
                    </a:lnTo>
                    <a:lnTo>
                      <a:pt x="10" y="26"/>
                    </a:lnTo>
                    <a:lnTo>
                      <a:pt x="7" y="26"/>
                    </a:lnTo>
                    <a:lnTo>
                      <a:pt x="8" y="24"/>
                    </a:lnTo>
                    <a:lnTo>
                      <a:pt x="5" y="22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0" y="14"/>
                    </a:lnTo>
                    <a:lnTo>
                      <a:pt x="5" y="8"/>
                    </a:lnTo>
                    <a:lnTo>
                      <a:pt x="13" y="8"/>
                    </a:lnTo>
                    <a:lnTo>
                      <a:pt x="16" y="1"/>
                    </a:lnTo>
                    <a:lnTo>
                      <a:pt x="22" y="0"/>
                    </a:lnTo>
                    <a:lnTo>
                      <a:pt x="34" y="3"/>
                    </a:lnTo>
                    <a:lnTo>
                      <a:pt x="46" y="1"/>
                    </a:lnTo>
                    <a:lnTo>
                      <a:pt x="65" y="6"/>
                    </a:lnTo>
                    <a:lnTo>
                      <a:pt x="78" y="5"/>
                    </a:lnTo>
                    <a:lnTo>
                      <a:pt x="103" y="6"/>
                    </a:lnTo>
                    <a:lnTo>
                      <a:pt x="110" y="11"/>
                    </a:lnTo>
                    <a:lnTo>
                      <a:pt x="119" y="16"/>
                    </a:lnTo>
                    <a:lnTo>
                      <a:pt x="135" y="19"/>
                    </a:lnTo>
                    <a:lnTo>
                      <a:pt x="142" y="17"/>
                    </a:lnTo>
                    <a:lnTo>
                      <a:pt x="148" y="21"/>
                    </a:lnTo>
                    <a:lnTo>
                      <a:pt x="150" y="24"/>
                    </a:lnTo>
                    <a:lnTo>
                      <a:pt x="153" y="22"/>
                    </a:lnTo>
                    <a:lnTo>
                      <a:pt x="157" y="24"/>
                    </a:lnTo>
                    <a:lnTo>
                      <a:pt x="173" y="24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5" y="32"/>
                    </a:lnTo>
                    <a:lnTo>
                      <a:pt x="172" y="34"/>
                    </a:lnTo>
                    <a:lnTo>
                      <a:pt x="159" y="43"/>
                    </a:lnTo>
                    <a:lnTo>
                      <a:pt x="143" y="48"/>
                    </a:lnTo>
                    <a:lnTo>
                      <a:pt x="142" y="51"/>
                    </a:lnTo>
                    <a:lnTo>
                      <a:pt x="126" y="72"/>
                    </a:lnTo>
                    <a:lnTo>
                      <a:pt x="124" y="77"/>
                    </a:lnTo>
                    <a:lnTo>
                      <a:pt x="127" y="83"/>
                    </a:lnTo>
                    <a:lnTo>
                      <a:pt x="132" y="87"/>
                    </a:lnTo>
                    <a:lnTo>
                      <a:pt x="130" y="88"/>
                    </a:lnTo>
                    <a:lnTo>
                      <a:pt x="124" y="95"/>
                    </a:lnTo>
                    <a:lnTo>
                      <a:pt x="119" y="103"/>
                    </a:lnTo>
                    <a:lnTo>
                      <a:pt x="119" y="108"/>
                    </a:lnTo>
                    <a:lnTo>
                      <a:pt x="111" y="108"/>
                    </a:lnTo>
                    <a:lnTo>
                      <a:pt x="105" y="112"/>
                    </a:lnTo>
                    <a:lnTo>
                      <a:pt x="100" y="122"/>
                    </a:lnTo>
                    <a:lnTo>
                      <a:pt x="67" y="124"/>
                    </a:lnTo>
                    <a:lnTo>
                      <a:pt x="64" y="127"/>
                    </a:lnTo>
                    <a:lnTo>
                      <a:pt x="57" y="128"/>
                    </a:lnTo>
                    <a:lnTo>
                      <a:pt x="51" y="133"/>
                    </a:lnTo>
                    <a:lnTo>
                      <a:pt x="43" y="132"/>
                    </a:lnTo>
                    <a:lnTo>
                      <a:pt x="38" y="119"/>
                    </a:lnTo>
                    <a:lnTo>
                      <a:pt x="35" y="116"/>
                    </a:lnTo>
                    <a:lnTo>
                      <a:pt x="30" y="114"/>
                    </a:lnTo>
                    <a:lnTo>
                      <a:pt x="24" y="11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47" name="Freeform 154"/>
              <p:cNvSpPr/>
              <p:nvPr/>
            </p:nvSpPr>
            <p:spPr>
              <a:xfrm>
                <a:off x="3968640" y="1623960"/>
                <a:ext cx="269640" cy="237600"/>
              </a:xfrm>
              <a:custGeom>
                <a:avLst/>
                <a:gdLst>
                  <a:gd name="textAreaLeft" fmla="*/ 0 w 269640"/>
                  <a:gd name="textAreaRight" fmla="*/ 270000 w 269640"/>
                  <a:gd name="textAreaTop" fmla="*/ 0 h 237600"/>
                  <a:gd name="textAreaBottom" fmla="*/ 237960 h 237600"/>
                  <a:gd name="GluePoint1X" fmla="*/ 88 w 170"/>
                  <a:gd name="GluePoint1Y" fmla="*/ 4 h 150"/>
                  <a:gd name="GluePoint2X" fmla="*/ 86 w 170"/>
                  <a:gd name="GluePoint2Y" fmla="*/ 15 h 150"/>
                  <a:gd name="GluePoint3X" fmla="*/ 69 w 170"/>
                  <a:gd name="GluePoint3Y" fmla="*/ 23 h 150"/>
                  <a:gd name="GluePoint4X" fmla="*/ 72 w 170"/>
                  <a:gd name="GluePoint4Y" fmla="*/ 28 h 150"/>
                  <a:gd name="GluePoint5X" fmla="*/ 50 w 170"/>
                  <a:gd name="GluePoint5Y" fmla="*/ 29 h 150"/>
                  <a:gd name="GluePoint6X" fmla="*/ 48 w 170"/>
                  <a:gd name="GluePoint6Y" fmla="*/ 24 h 150"/>
                  <a:gd name="GluePoint7X" fmla="*/ 43 w 170"/>
                  <a:gd name="GluePoint7Y" fmla="*/ 41 h 150"/>
                  <a:gd name="GluePoint8X" fmla="*/ 45 w 170"/>
                  <a:gd name="GluePoint8Y" fmla="*/ 42 h 150"/>
                  <a:gd name="GluePoint9X" fmla="*/ 29 w 170"/>
                  <a:gd name="GluePoint9Y" fmla="*/ 44 h 150"/>
                  <a:gd name="GluePoint10X" fmla="*/ 18 w 170"/>
                  <a:gd name="GluePoint10Y" fmla="*/ 39 h 150"/>
                  <a:gd name="GluePoint11X" fmla="*/ 2 w 170"/>
                  <a:gd name="GluePoint11Y" fmla="*/ 44 h 150"/>
                  <a:gd name="GluePoint12X" fmla="*/ 5 w 170"/>
                  <a:gd name="GluePoint12Y" fmla="*/ 47 h 150"/>
                  <a:gd name="GluePoint13X" fmla="*/ 5 w 170"/>
                  <a:gd name="GluePoint13Y" fmla="*/ 50 h 150"/>
                  <a:gd name="GluePoint14X" fmla="*/ 7 w 170"/>
                  <a:gd name="GluePoint14Y" fmla="*/ 57 h 150"/>
                  <a:gd name="GluePoint15X" fmla="*/ 21 w 170"/>
                  <a:gd name="GluePoint15Y" fmla="*/ 60 h 150"/>
                  <a:gd name="GluePoint16X" fmla="*/ 31 w 170"/>
                  <a:gd name="GluePoint16Y" fmla="*/ 65 h 150"/>
                  <a:gd name="GluePoint17X" fmla="*/ 35 w 170"/>
                  <a:gd name="GluePoint17Y" fmla="*/ 66 h 150"/>
                  <a:gd name="GluePoint18X" fmla="*/ 40 w 170"/>
                  <a:gd name="GluePoint18Y" fmla="*/ 78 h 150"/>
                  <a:gd name="GluePoint19X" fmla="*/ 51 w 170"/>
                  <a:gd name="GluePoint19Y" fmla="*/ 89 h 150"/>
                  <a:gd name="GluePoint20X" fmla="*/ 54 w 170"/>
                  <a:gd name="GluePoint20Y" fmla="*/ 97 h 150"/>
                  <a:gd name="GluePoint21X" fmla="*/ 51 w 170"/>
                  <a:gd name="GluePoint21Y" fmla="*/ 95 h 150"/>
                  <a:gd name="GluePoint22X" fmla="*/ 51 w 170"/>
                  <a:gd name="GluePoint22Y" fmla="*/ 110 h 150"/>
                  <a:gd name="GluePoint23X" fmla="*/ 45 w 170"/>
                  <a:gd name="GluePoint23Y" fmla="*/ 129 h 150"/>
                  <a:gd name="GluePoint24X" fmla="*/ 38 w 170"/>
                  <a:gd name="GluePoint24Y" fmla="*/ 132 h 150"/>
                  <a:gd name="GluePoint25X" fmla="*/ 54 w 170"/>
                  <a:gd name="GluePoint25Y" fmla="*/ 142 h 150"/>
                  <a:gd name="GluePoint26X" fmla="*/ 77 w 170"/>
                  <a:gd name="GluePoint26Y" fmla="*/ 143 h 150"/>
                  <a:gd name="GluePoint27X" fmla="*/ 86 w 170"/>
                  <a:gd name="GluePoint27Y" fmla="*/ 145 h 150"/>
                  <a:gd name="GluePoint28X" fmla="*/ 92 w 170"/>
                  <a:gd name="GluePoint28Y" fmla="*/ 150 h 150"/>
                  <a:gd name="GluePoint29X" fmla="*/ 107 w 170"/>
                  <a:gd name="GluePoint29Y" fmla="*/ 142 h 150"/>
                  <a:gd name="GluePoint30X" fmla="*/ 119 w 170"/>
                  <a:gd name="GluePoint30Y" fmla="*/ 131 h 150"/>
                  <a:gd name="GluePoint31X" fmla="*/ 134 w 170"/>
                  <a:gd name="GluePoint31Y" fmla="*/ 132 h 150"/>
                  <a:gd name="GluePoint32X" fmla="*/ 154 w 170"/>
                  <a:gd name="GluePoint32Y" fmla="*/ 135 h 150"/>
                  <a:gd name="GluePoint33X" fmla="*/ 167 w 170"/>
                  <a:gd name="GluePoint33Y" fmla="*/ 124 h 150"/>
                  <a:gd name="GluePoint34X" fmla="*/ 161 w 170"/>
                  <a:gd name="GluePoint34Y" fmla="*/ 118 h 150"/>
                  <a:gd name="GluePoint35X" fmla="*/ 158 w 170"/>
                  <a:gd name="GluePoint35Y" fmla="*/ 106 h 150"/>
                  <a:gd name="GluePoint36X" fmla="*/ 156 w 170"/>
                  <a:gd name="GluePoint36Y" fmla="*/ 102 h 150"/>
                  <a:gd name="GluePoint37X" fmla="*/ 156 w 170"/>
                  <a:gd name="GluePoint37Y" fmla="*/ 90 h 150"/>
                  <a:gd name="GluePoint38X" fmla="*/ 158 w 170"/>
                  <a:gd name="GluePoint38Y" fmla="*/ 87 h 150"/>
                  <a:gd name="GluePoint39X" fmla="*/ 154 w 170"/>
                  <a:gd name="GluePoint39Y" fmla="*/ 81 h 150"/>
                  <a:gd name="GluePoint40X" fmla="*/ 145 w 170"/>
                  <a:gd name="GluePoint40Y" fmla="*/ 84 h 150"/>
                  <a:gd name="GluePoint41X" fmla="*/ 151 w 170"/>
                  <a:gd name="GluePoint41Y" fmla="*/ 68 h 150"/>
                  <a:gd name="GluePoint42X" fmla="*/ 156 w 170"/>
                  <a:gd name="GluePoint42Y" fmla="*/ 61 h 150"/>
                  <a:gd name="GluePoint43X" fmla="*/ 164 w 170"/>
                  <a:gd name="GluePoint43Y" fmla="*/ 60 h 150"/>
                  <a:gd name="GluePoint44X" fmla="*/ 166 w 170"/>
                  <a:gd name="GluePoint44Y" fmla="*/ 44 h 150"/>
                  <a:gd name="GluePoint45X" fmla="*/ 153 w 170"/>
                  <a:gd name="GluePoint45Y" fmla="*/ 33 h 150"/>
                  <a:gd name="GluePoint46X" fmla="*/ 139 w 170"/>
                  <a:gd name="GluePoint46Y" fmla="*/ 26 h 150"/>
                  <a:gd name="GluePoint47X" fmla="*/ 129 w 170"/>
                  <a:gd name="GluePoint47Y" fmla="*/ 23 h 150"/>
                  <a:gd name="GluePoint48X" fmla="*/ 124 w 170"/>
                  <a:gd name="GluePoint48Y" fmla="*/ 20 h 150"/>
                  <a:gd name="GluePoint49X" fmla="*/ 118 w 170"/>
                  <a:gd name="GluePoint49Y" fmla="*/ 13 h 150"/>
                  <a:gd name="GluePoint50X" fmla="*/ 107 w 170"/>
                  <a:gd name="GluePoint50Y" fmla="*/ 5 h 150"/>
                  <a:gd name="GluePoint51X" fmla="*/ 100 w 170"/>
                  <a:gd name="GluePoint51Y" fmla="*/ 0 h 1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70" h="150">
                    <a:moveTo>
                      <a:pt x="100" y="0"/>
                    </a:moveTo>
                    <a:lnTo>
                      <a:pt x="88" y="4"/>
                    </a:lnTo>
                    <a:lnTo>
                      <a:pt x="86" y="7"/>
                    </a:lnTo>
                    <a:lnTo>
                      <a:pt x="86" y="15"/>
                    </a:lnTo>
                    <a:lnTo>
                      <a:pt x="80" y="20"/>
                    </a:lnTo>
                    <a:lnTo>
                      <a:pt x="69" y="23"/>
                    </a:lnTo>
                    <a:lnTo>
                      <a:pt x="67" y="28"/>
                    </a:lnTo>
                    <a:lnTo>
                      <a:pt x="72" y="28"/>
                    </a:lnTo>
                    <a:lnTo>
                      <a:pt x="61" y="31"/>
                    </a:lnTo>
                    <a:lnTo>
                      <a:pt x="50" y="29"/>
                    </a:lnTo>
                    <a:lnTo>
                      <a:pt x="48" y="26"/>
                    </a:lnTo>
                    <a:lnTo>
                      <a:pt x="48" y="24"/>
                    </a:lnTo>
                    <a:lnTo>
                      <a:pt x="38" y="24"/>
                    </a:lnTo>
                    <a:lnTo>
                      <a:pt x="43" y="41"/>
                    </a:lnTo>
                    <a:lnTo>
                      <a:pt x="45" y="41"/>
                    </a:lnTo>
                    <a:lnTo>
                      <a:pt x="45" y="42"/>
                    </a:lnTo>
                    <a:lnTo>
                      <a:pt x="40" y="41"/>
                    </a:lnTo>
                    <a:lnTo>
                      <a:pt x="29" y="44"/>
                    </a:lnTo>
                    <a:lnTo>
                      <a:pt x="24" y="39"/>
                    </a:lnTo>
                    <a:lnTo>
                      <a:pt x="18" y="39"/>
                    </a:lnTo>
                    <a:lnTo>
                      <a:pt x="16" y="41"/>
                    </a:lnTo>
                    <a:lnTo>
                      <a:pt x="2" y="44"/>
                    </a:lnTo>
                    <a:lnTo>
                      <a:pt x="0" y="47"/>
                    </a:lnTo>
                    <a:lnTo>
                      <a:pt x="5" y="47"/>
                    </a:lnTo>
                    <a:lnTo>
                      <a:pt x="2" y="49"/>
                    </a:lnTo>
                    <a:lnTo>
                      <a:pt x="5" y="50"/>
                    </a:lnTo>
                    <a:lnTo>
                      <a:pt x="2" y="52"/>
                    </a:lnTo>
                    <a:lnTo>
                      <a:pt x="7" y="57"/>
                    </a:lnTo>
                    <a:lnTo>
                      <a:pt x="11" y="55"/>
                    </a:lnTo>
                    <a:lnTo>
                      <a:pt x="21" y="60"/>
                    </a:lnTo>
                    <a:lnTo>
                      <a:pt x="31" y="61"/>
                    </a:lnTo>
                    <a:lnTo>
                      <a:pt x="31" y="65"/>
                    </a:lnTo>
                    <a:lnTo>
                      <a:pt x="42" y="66"/>
                    </a:lnTo>
                    <a:lnTo>
                      <a:pt x="35" y="66"/>
                    </a:lnTo>
                    <a:lnTo>
                      <a:pt x="37" y="73"/>
                    </a:lnTo>
                    <a:lnTo>
                      <a:pt x="40" y="78"/>
                    </a:lnTo>
                    <a:lnTo>
                      <a:pt x="50" y="82"/>
                    </a:lnTo>
                    <a:lnTo>
                      <a:pt x="51" y="89"/>
                    </a:lnTo>
                    <a:lnTo>
                      <a:pt x="50" y="92"/>
                    </a:lnTo>
                    <a:lnTo>
                      <a:pt x="54" y="97"/>
                    </a:lnTo>
                    <a:lnTo>
                      <a:pt x="56" y="100"/>
                    </a:lnTo>
                    <a:lnTo>
                      <a:pt x="51" y="95"/>
                    </a:lnTo>
                    <a:lnTo>
                      <a:pt x="48" y="108"/>
                    </a:lnTo>
                    <a:lnTo>
                      <a:pt x="51" y="110"/>
                    </a:lnTo>
                    <a:lnTo>
                      <a:pt x="48" y="115"/>
                    </a:lnTo>
                    <a:lnTo>
                      <a:pt x="45" y="129"/>
                    </a:lnTo>
                    <a:lnTo>
                      <a:pt x="45" y="131"/>
                    </a:lnTo>
                    <a:lnTo>
                      <a:pt x="38" y="132"/>
                    </a:lnTo>
                    <a:lnTo>
                      <a:pt x="45" y="137"/>
                    </a:lnTo>
                    <a:lnTo>
                      <a:pt x="54" y="142"/>
                    </a:lnTo>
                    <a:lnTo>
                      <a:pt x="70" y="145"/>
                    </a:lnTo>
                    <a:lnTo>
                      <a:pt x="77" y="143"/>
                    </a:lnTo>
                    <a:lnTo>
                      <a:pt x="83" y="147"/>
                    </a:lnTo>
                    <a:lnTo>
                      <a:pt x="86" y="145"/>
                    </a:lnTo>
                    <a:lnTo>
                      <a:pt x="88" y="148"/>
                    </a:lnTo>
                    <a:lnTo>
                      <a:pt x="92" y="150"/>
                    </a:lnTo>
                    <a:lnTo>
                      <a:pt x="108" y="150"/>
                    </a:lnTo>
                    <a:lnTo>
                      <a:pt x="107" y="142"/>
                    </a:lnTo>
                    <a:lnTo>
                      <a:pt x="108" y="135"/>
                    </a:lnTo>
                    <a:lnTo>
                      <a:pt x="119" y="131"/>
                    </a:lnTo>
                    <a:lnTo>
                      <a:pt x="129" y="132"/>
                    </a:lnTo>
                    <a:lnTo>
                      <a:pt x="134" y="132"/>
                    </a:lnTo>
                    <a:lnTo>
                      <a:pt x="150" y="137"/>
                    </a:lnTo>
                    <a:lnTo>
                      <a:pt x="154" y="135"/>
                    </a:lnTo>
                    <a:lnTo>
                      <a:pt x="162" y="127"/>
                    </a:lnTo>
                    <a:lnTo>
                      <a:pt x="167" y="124"/>
                    </a:lnTo>
                    <a:lnTo>
                      <a:pt x="167" y="118"/>
                    </a:lnTo>
                    <a:lnTo>
                      <a:pt x="161" y="118"/>
                    </a:lnTo>
                    <a:lnTo>
                      <a:pt x="158" y="113"/>
                    </a:lnTo>
                    <a:lnTo>
                      <a:pt x="158" y="106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59" y="98"/>
                    </a:lnTo>
                    <a:lnTo>
                      <a:pt x="156" y="90"/>
                    </a:lnTo>
                    <a:lnTo>
                      <a:pt x="158" y="89"/>
                    </a:lnTo>
                    <a:lnTo>
                      <a:pt x="158" y="87"/>
                    </a:lnTo>
                    <a:lnTo>
                      <a:pt x="156" y="86"/>
                    </a:lnTo>
                    <a:lnTo>
                      <a:pt x="154" y="81"/>
                    </a:lnTo>
                    <a:lnTo>
                      <a:pt x="150" y="79"/>
                    </a:lnTo>
                    <a:lnTo>
                      <a:pt x="145" y="84"/>
                    </a:lnTo>
                    <a:lnTo>
                      <a:pt x="145" y="79"/>
                    </a:lnTo>
                    <a:lnTo>
                      <a:pt x="151" y="68"/>
                    </a:lnTo>
                    <a:lnTo>
                      <a:pt x="158" y="63"/>
                    </a:lnTo>
                    <a:lnTo>
                      <a:pt x="156" y="61"/>
                    </a:lnTo>
                    <a:lnTo>
                      <a:pt x="158" y="61"/>
                    </a:lnTo>
                    <a:lnTo>
                      <a:pt x="164" y="60"/>
                    </a:lnTo>
                    <a:lnTo>
                      <a:pt x="164" y="50"/>
                    </a:lnTo>
                    <a:lnTo>
                      <a:pt x="166" y="44"/>
                    </a:lnTo>
                    <a:lnTo>
                      <a:pt x="170" y="36"/>
                    </a:lnTo>
                    <a:lnTo>
                      <a:pt x="153" y="33"/>
                    </a:lnTo>
                    <a:lnTo>
                      <a:pt x="146" y="26"/>
                    </a:lnTo>
                    <a:lnTo>
                      <a:pt x="139" y="26"/>
                    </a:lnTo>
                    <a:lnTo>
                      <a:pt x="134" y="24"/>
                    </a:lnTo>
                    <a:lnTo>
                      <a:pt x="129" y="23"/>
                    </a:lnTo>
                    <a:lnTo>
                      <a:pt x="129" y="16"/>
                    </a:lnTo>
                    <a:lnTo>
                      <a:pt x="124" y="20"/>
                    </a:lnTo>
                    <a:lnTo>
                      <a:pt x="119" y="18"/>
                    </a:lnTo>
                    <a:lnTo>
                      <a:pt x="118" y="13"/>
                    </a:lnTo>
                    <a:lnTo>
                      <a:pt x="108" y="10"/>
                    </a:lnTo>
                    <a:lnTo>
                      <a:pt x="107" y="5"/>
                    </a:lnTo>
                    <a:lnTo>
                      <a:pt x="100" y="5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48" name="Freeform 155"/>
              <p:cNvSpPr/>
              <p:nvPr/>
            </p:nvSpPr>
            <p:spPr>
              <a:xfrm>
                <a:off x="3857760" y="1870200"/>
                <a:ext cx="75960" cy="13932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39320"/>
                  <a:gd name="textAreaBottom" fmla="*/ 139680 h 139320"/>
                  <a:gd name="GluePoint1X" fmla="*/ 12 w 48"/>
                  <a:gd name="GluePoint1Y" fmla="*/ 5 h 88"/>
                  <a:gd name="GluePoint2X" fmla="*/ 15 w 48"/>
                  <a:gd name="GluePoint2Y" fmla="*/ 1 h 88"/>
                  <a:gd name="GluePoint3X" fmla="*/ 21 w 48"/>
                  <a:gd name="GluePoint3Y" fmla="*/ 0 h 88"/>
                  <a:gd name="GluePoint4X" fmla="*/ 21 w 48"/>
                  <a:gd name="GluePoint4Y" fmla="*/ 3 h 88"/>
                  <a:gd name="GluePoint5X" fmla="*/ 23 w 48"/>
                  <a:gd name="GluePoint5Y" fmla="*/ 5 h 88"/>
                  <a:gd name="GluePoint6X" fmla="*/ 45 w 48"/>
                  <a:gd name="GluePoint6Y" fmla="*/ 3 h 88"/>
                  <a:gd name="GluePoint7X" fmla="*/ 48 w 48"/>
                  <a:gd name="GluePoint7Y" fmla="*/ 8 h 88"/>
                  <a:gd name="GluePoint8X" fmla="*/ 45 w 48"/>
                  <a:gd name="GluePoint8Y" fmla="*/ 13 h 88"/>
                  <a:gd name="GluePoint9X" fmla="*/ 40 w 48"/>
                  <a:gd name="GluePoint9Y" fmla="*/ 19 h 88"/>
                  <a:gd name="GluePoint10X" fmla="*/ 37 w 48"/>
                  <a:gd name="GluePoint10Y" fmla="*/ 32 h 88"/>
                  <a:gd name="GluePoint11X" fmla="*/ 39 w 48"/>
                  <a:gd name="GluePoint11Y" fmla="*/ 38 h 88"/>
                  <a:gd name="GluePoint12X" fmla="*/ 31 w 48"/>
                  <a:gd name="GluePoint12Y" fmla="*/ 43 h 88"/>
                  <a:gd name="GluePoint13X" fmla="*/ 35 w 48"/>
                  <a:gd name="GluePoint13Y" fmla="*/ 53 h 88"/>
                  <a:gd name="GluePoint14X" fmla="*/ 32 w 48"/>
                  <a:gd name="GluePoint14Y" fmla="*/ 61 h 88"/>
                  <a:gd name="GluePoint15X" fmla="*/ 35 w 48"/>
                  <a:gd name="GluePoint15Y" fmla="*/ 70 h 88"/>
                  <a:gd name="GluePoint16X" fmla="*/ 27 w 48"/>
                  <a:gd name="GluePoint16Y" fmla="*/ 79 h 88"/>
                  <a:gd name="GluePoint17X" fmla="*/ 29 w 48"/>
                  <a:gd name="GluePoint17Y" fmla="*/ 85 h 88"/>
                  <a:gd name="GluePoint18X" fmla="*/ 23 w 48"/>
                  <a:gd name="GluePoint18Y" fmla="*/ 88 h 88"/>
                  <a:gd name="GluePoint19X" fmla="*/ 8 w 48"/>
                  <a:gd name="GluePoint19Y" fmla="*/ 88 h 88"/>
                  <a:gd name="GluePoint20X" fmla="*/ 12 w 48"/>
                  <a:gd name="GluePoint20Y" fmla="*/ 62 h 88"/>
                  <a:gd name="GluePoint21X" fmla="*/ 5 w 48"/>
                  <a:gd name="GluePoint21Y" fmla="*/ 64 h 88"/>
                  <a:gd name="GluePoint22X" fmla="*/ 4 w 48"/>
                  <a:gd name="GluePoint22Y" fmla="*/ 59 h 88"/>
                  <a:gd name="GluePoint23X" fmla="*/ 0 w 48"/>
                  <a:gd name="GluePoint23Y" fmla="*/ 58 h 88"/>
                  <a:gd name="GluePoint24X" fmla="*/ 2 w 48"/>
                  <a:gd name="GluePoint24Y" fmla="*/ 50 h 88"/>
                  <a:gd name="GluePoint25X" fmla="*/ 8 w 48"/>
                  <a:gd name="GluePoint25Y" fmla="*/ 37 h 88"/>
                  <a:gd name="GluePoint26X" fmla="*/ 13 w 48"/>
                  <a:gd name="GluePoint26Y" fmla="*/ 19 h 88"/>
                  <a:gd name="GluePoint27X" fmla="*/ 12 w 48"/>
                  <a:gd name="GluePoint27Y" fmla="*/ 5 h 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8" h="88">
                    <a:moveTo>
                      <a:pt x="12" y="5"/>
                    </a:moveTo>
                    <a:lnTo>
                      <a:pt x="15" y="1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23" y="5"/>
                    </a:lnTo>
                    <a:lnTo>
                      <a:pt x="45" y="3"/>
                    </a:lnTo>
                    <a:lnTo>
                      <a:pt x="48" y="8"/>
                    </a:lnTo>
                    <a:lnTo>
                      <a:pt x="45" y="13"/>
                    </a:lnTo>
                    <a:lnTo>
                      <a:pt x="40" y="19"/>
                    </a:lnTo>
                    <a:lnTo>
                      <a:pt x="37" y="32"/>
                    </a:lnTo>
                    <a:lnTo>
                      <a:pt x="39" y="38"/>
                    </a:lnTo>
                    <a:lnTo>
                      <a:pt x="31" y="43"/>
                    </a:lnTo>
                    <a:lnTo>
                      <a:pt x="35" y="53"/>
                    </a:lnTo>
                    <a:lnTo>
                      <a:pt x="32" y="61"/>
                    </a:lnTo>
                    <a:lnTo>
                      <a:pt x="35" y="70"/>
                    </a:lnTo>
                    <a:lnTo>
                      <a:pt x="27" y="79"/>
                    </a:lnTo>
                    <a:lnTo>
                      <a:pt x="29" y="85"/>
                    </a:lnTo>
                    <a:lnTo>
                      <a:pt x="23" y="88"/>
                    </a:lnTo>
                    <a:lnTo>
                      <a:pt x="8" y="88"/>
                    </a:lnTo>
                    <a:lnTo>
                      <a:pt x="12" y="62"/>
                    </a:lnTo>
                    <a:lnTo>
                      <a:pt x="5" y="64"/>
                    </a:lnTo>
                    <a:lnTo>
                      <a:pt x="4" y="59"/>
                    </a:lnTo>
                    <a:lnTo>
                      <a:pt x="0" y="58"/>
                    </a:lnTo>
                    <a:lnTo>
                      <a:pt x="2" y="50"/>
                    </a:lnTo>
                    <a:lnTo>
                      <a:pt x="8" y="37"/>
                    </a:lnTo>
                    <a:lnTo>
                      <a:pt x="13" y="19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49" name="Freeform 156"/>
              <p:cNvSpPr/>
              <p:nvPr/>
            </p:nvSpPr>
            <p:spPr>
              <a:xfrm>
                <a:off x="4199040" y="1716120"/>
                <a:ext cx="93240" cy="489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48960"/>
                  <a:gd name="textAreaBottom" fmla="*/ 49320 h 48960"/>
                  <a:gd name="GluePoint1X" fmla="*/ 59 w 59"/>
                  <a:gd name="GluePoint1Y" fmla="*/ 15 h 31"/>
                  <a:gd name="GluePoint2X" fmla="*/ 49 w 59"/>
                  <a:gd name="GluePoint2Y" fmla="*/ 11 h 31"/>
                  <a:gd name="GluePoint3X" fmla="*/ 46 w 59"/>
                  <a:gd name="GluePoint3Y" fmla="*/ 8 h 31"/>
                  <a:gd name="GluePoint4X" fmla="*/ 48 w 59"/>
                  <a:gd name="GluePoint4Y" fmla="*/ 5 h 31"/>
                  <a:gd name="GluePoint5X" fmla="*/ 46 w 59"/>
                  <a:gd name="GluePoint5Y" fmla="*/ 3 h 31"/>
                  <a:gd name="GluePoint6X" fmla="*/ 36 w 59"/>
                  <a:gd name="GluePoint6Y" fmla="*/ 0 h 31"/>
                  <a:gd name="GluePoint7X" fmla="*/ 22 w 59"/>
                  <a:gd name="GluePoint7Y" fmla="*/ 2 h 31"/>
                  <a:gd name="GluePoint8X" fmla="*/ 19 w 59"/>
                  <a:gd name="GluePoint8Y" fmla="*/ 2 h 31"/>
                  <a:gd name="GluePoint9X" fmla="*/ 13 w 59"/>
                  <a:gd name="GluePoint9Y" fmla="*/ 3 h 31"/>
                  <a:gd name="GluePoint10X" fmla="*/ 11 w 59"/>
                  <a:gd name="GluePoint10Y" fmla="*/ 3 h 31"/>
                  <a:gd name="GluePoint11X" fmla="*/ 13 w 59"/>
                  <a:gd name="GluePoint11Y" fmla="*/ 5 h 31"/>
                  <a:gd name="GluePoint12X" fmla="*/ 6 w 59"/>
                  <a:gd name="GluePoint12Y" fmla="*/ 10 h 31"/>
                  <a:gd name="GluePoint13X" fmla="*/ 0 w 59"/>
                  <a:gd name="GluePoint13Y" fmla="*/ 21 h 31"/>
                  <a:gd name="GluePoint14X" fmla="*/ 0 w 59"/>
                  <a:gd name="GluePoint14Y" fmla="*/ 26 h 31"/>
                  <a:gd name="GluePoint15X" fmla="*/ 5 w 59"/>
                  <a:gd name="GluePoint15Y" fmla="*/ 21 h 31"/>
                  <a:gd name="GluePoint16X" fmla="*/ 9 w 59"/>
                  <a:gd name="GluePoint16Y" fmla="*/ 23 h 31"/>
                  <a:gd name="GluePoint17X" fmla="*/ 11 w 59"/>
                  <a:gd name="GluePoint17Y" fmla="*/ 28 h 31"/>
                  <a:gd name="GluePoint18X" fmla="*/ 13 w 59"/>
                  <a:gd name="GluePoint18Y" fmla="*/ 29 h 31"/>
                  <a:gd name="GluePoint19X" fmla="*/ 13 w 59"/>
                  <a:gd name="GluePoint19Y" fmla="*/ 31 h 31"/>
                  <a:gd name="GluePoint20X" fmla="*/ 25 w 59"/>
                  <a:gd name="GluePoint20Y" fmla="*/ 29 h 31"/>
                  <a:gd name="GluePoint21X" fmla="*/ 32 w 59"/>
                  <a:gd name="GluePoint21Y" fmla="*/ 21 h 31"/>
                  <a:gd name="GluePoint22X" fmla="*/ 33 w 59"/>
                  <a:gd name="GluePoint22Y" fmla="*/ 26 h 31"/>
                  <a:gd name="GluePoint23X" fmla="*/ 40 w 59"/>
                  <a:gd name="GluePoint23Y" fmla="*/ 31 h 31"/>
                  <a:gd name="GluePoint24X" fmla="*/ 44 w 59"/>
                  <a:gd name="GluePoint24Y" fmla="*/ 21 h 31"/>
                  <a:gd name="GluePoint25X" fmla="*/ 55 w 59"/>
                  <a:gd name="GluePoint25Y" fmla="*/ 24 h 31"/>
                  <a:gd name="GluePoint26X" fmla="*/ 55 w 59"/>
                  <a:gd name="GluePoint26Y" fmla="*/ 18 h 31"/>
                  <a:gd name="GluePoint27X" fmla="*/ 59 w 59"/>
                  <a:gd name="GluePoint27Y" fmla="*/ 18 h 31"/>
                  <a:gd name="GluePoint28X" fmla="*/ 59 w 59"/>
                  <a:gd name="GluePoint28Y" fmla="*/ 15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9" h="31">
                    <a:moveTo>
                      <a:pt x="59" y="15"/>
                    </a:moveTo>
                    <a:lnTo>
                      <a:pt x="49" y="11"/>
                    </a:lnTo>
                    <a:lnTo>
                      <a:pt x="46" y="8"/>
                    </a:lnTo>
                    <a:lnTo>
                      <a:pt x="48" y="5"/>
                    </a:lnTo>
                    <a:lnTo>
                      <a:pt x="46" y="3"/>
                    </a:lnTo>
                    <a:lnTo>
                      <a:pt x="36" y="0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6" y="10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1" y="28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25" y="29"/>
                    </a:lnTo>
                    <a:lnTo>
                      <a:pt x="32" y="21"/>
                    </a:lnTo>
                    <a:lnTo>
                      <a:pt x="33" y="26"/>
                    </a:lnTo>
                    <a:lnTo>
                      <a:pt x="40" y="31"/>
                    </a:lnTo>
                    <a:lnTo>
                      <a:pt x="44" y="21"/>
                    </a:lnTo>
                    <a:lnTo>
                      <a:pt x="55" y="24"/>
                    </a:lnTo>
                    <a:lnTo>
                      <a:pt x="55" y="18"/>
                    </a:lnTo>
                    <a:lnTo>
                      <a:pt x="59" y="18"/>
                    </a:lnTo>
                    <a:lnTo>
                      <a:pt x="59" y="1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50" name="Freeform 157"/>
              <p:cNvSpPr/>
              <p:nvPr/>
            </p:nvSpPr>
            <p:spPr>
              <a:xfrm>
                <a:off x="4127400" y="1614600"/>
                <a:ext cx="70920" cy="5040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50400"/>
                  <a:gd name="textAreaBottom" fmla="*/ 50760 h 50400"/>
                  <a:gd name="GluePoint1X" fmla="*/ 29 w 45"/>
                  <a:gd name="GluePoint1Y" fmla="*/ 29 h 32"/>
                  <a:gd name="GluePoint2X" fmla="*/ 29 w 45"/>
                  <a:gd name="GluePoint2Y" fmla="*/ 22 h 32"/>
                  <a:gd name="GluePoint3X" fmla="*/ 24 w 45"/>
                  <a:gd name="GluePoint3Y" fmla="*/ 26 h 32"/>
                  <a:gd name="GluePoint4X" fmla="*/ 19 w 45"/>
                  <a:gd name="GluePoint4Y" fmla="*/ 24 h 32"/>
                  <a:gd name="GluePoint5X" fmla="*/ 18 w 45"/>
                  <a:gd name="GluePoint5Y" fmla="*/ 19 h 32"/>
                  <a:gd name="GluePoint6X" fmla="*/ 8 w 45"/>
                  <a:gd name="GluePoint6Y" fmla="*/ 16 h 32"/>
                  <a:gd name="GluePoint7X" fmla="*/ 7 w 45"/>
                  <a:gd name="GluePoint7Y" fmla="*/ 11 h 32"/>
                  <a:gd name="GluePoint8X" fmla="*/ 0 w 45"/>
                  <a:gd name="GluePoint8Y" fmla="*/ 11 h 32"/>
                  <a:gd name="GluePoint9X" fmla="*/ 0 w 45"/>
                  <a:gd name="GluePoint9Y" fmla="*/ 6 h 32"/>
                  <a:gd name="GluePoint10X" fmla="*/ 10 w 45"/>
                  <a:gd name="GluePoint10Y" fmla="*/ 2 h 32"/>
                  <a:gd name="GluePoint11X" fmla="*/ 13 w 45"/>
                  <a:gd name="GluePoint11Y" fmla="*/ 3 h 32"/>
                  <a:gd name="GluePoint12X" fmla="*/ 24 w 45"/>
                  <a:gd name="GluePoint12Y" fmla="*/ 0 h 32"/>
                  <a:gd name="GluePoint13X" fmla="*/ 31 w 45"/>
                  <a:gd name="GluePoint13Y" fmla="*/ 2 h 32"/>
                  <a:gd name="GluePoint14X" fmla="*/ 37 w 45"/>
                  <a:gd name="GluePoint14Y" fmla="*/ 5 h 32"/>
                  <a:gd name="GluePoint15X" fmla="*/ 37 w 45"/>
                  <a:gd name="GluePoint15Y" fmla="*/ 11 h 32"/>
                  <a:gd name="GluePoint16X" fmla="*/ 42 w 45"/>
                  <a:gd name="GluePoint16Y" fmla="*/ 11 h 32"/>
                  <a:gd name="GluePoint17X" fmla="*/ 45 w 45"/>
                  <a:gd name="GluePoint17Y" fmla="*/ 16 h 32"/>
                  <a:gd name="GluePoint18X" fmla="*/ 43 w 45"/>
                  <a:gd name="GluePoint18Y" fmla="*/ 21 h 32"/>
                  <a:gd name="GluePoint19X" fmla="*/ 39 w 45"/>
                  <a:gd name="GluePoint19Y" fmla="*/ 22 h 32"/>
                  <a:gd name="GluePoint20X" fmla="*/ 39 w 45"/>
                  <a:gd name="GluePoint20Y" fmla="*/ 26 h 32"/>
                  <a:gd name="GluePoint21X" fmla="*/ 39 w 45"/>
                  <a:gd name="GluePoint21Y" fmla="*/ 32 h 32"/>
                  <a:gd name="GluePoint22X" fmla="*/ 34 w 45"/>
                  <a:gd name="GluePoint22Y" fmla="*/ 30 h 32"/>
                  <a:gd name="GluePoint23X" fmla="*/ 29 w 45"/>
                  <a:gd name="GluePoint23Y" fmla="*/ 29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5" h="32">
                    <a:moveTo>
                      <a:pt x="29" y="29"/>
                    </a:moveTo>
                    <a:lnTo>
                      <a:pt x="29" y="22"/>
                    </a:lnTo>
                    <a:lnTo>
                      <a:pt x="24" y="26"/>
                    </a:lnTo>
                    <a:lnTo>
                      <a:pt x="19" y="24"/>
                    </a:lnTo>
                    <a:lnTo>
                      <a:pt x="18" y="19"/>
                    </a:lnTo>
                    <a:lnTo>
                      <a:pt x="8" y="16"/>
                    </a:lnTo>
                    <a:lnTo>
                      <a:pt x="7" y="11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42" y="11"/>
                    </a:lnTo>
                    <a:lnTo>
                      <a:pt x="45" y="16"/>
                    </a:lnTo>
                    <a:lnTo>
                      <a:pt x="43" y="21"/>
                    </a:lnTo>
                    <a:lnTo>
                      <a:pt x="39" y="22"/>
                    </a:lnTo>
                    <a:lnTo>
                      <a:pt x="39" y="26"/>
                    </a:lnTo>
                    <a:lnTo>
                      <a:pt x="39" y="32"/>
                    </a:lnTo>
                    <a:lnTo>
                      <a:pt x="34" y="3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51" name="Freeform 158"/>
              <p:cNvSpPr/>
              <p:nvPr/>
            </p:nvSpPr>
            <p:spPr>
              <a:xfrm>
                <a:off x="4143240" y="1560600"/>
                <a:ext cx="69480" cy="709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70920"/>
                  <a:gd name="textAreaBottom" fmla="*/ 71280 h 70920"/>
                  <a:gd name="GluePoint1X" fmla="*/ 44 w 44"/>
                  <a:gd name="GluePoint1Y" fmla="*/ 3 h 45"/>
                  <a:gd name="GluePoint2X" fmla="*/ 40 w 44"/>
                  <a:gd name="GluePoint2Y" fmla="*/ 0 h 45"/>
                  <a:gd name="GluePoint3X" fmla="*/ 29 w 44"/>
                  <a:gd name="GluePoint3Y" fmla="*/ 2 h 45"/>
                  <a:gd name="GluePoint4X" fmla="*/ 24 w 44"/>
                  <a:gd name="GluePoint4Y" fmla="*/ 3 h 45"/>
                  <a:gd name="GluePoint5X" fmla="*/ 24 w 44"/>
                  <a:gd name="GluePoint5Y" fmla="*/ 10 h 45"/>
                  <a:gd name="GluePoint6X" fmla="*/ 25 w 44"/>
                  <a:gd name="GluePoint6Y" fmla="*/ 10 h 45"/>
                  <a:gd name="GluePoint7X" fmla="*/ 25 w 44"/>
                  <a:gd name="GluePoint7Y" fmla="*/ 15 h 45"/>
                  <a:gd name="GluePoint8X" fmla="*/ 22 w 44"/>
                  <a:gd name="GluePoint8Y" fmla="*/ 16 h 45"/>
                  <a:gd name="GluePoint9X" fmla="*/ 24 w 44"/>
                  <a:gd name="GluePoint9Y" fmla="*/ 19 h 45"/>
                  <a:gd name="GluePoint10X" fmla="*/ 19 w 44"/>
                  <a:gd name="GluePoint10Y" fmla="*/ 18 h 45"/>
                  <a:gd name="GluePoint11X" fmla="*/ 19 w 44"/>
                  <a:gd name="GluePoint11Y" fmla="*/ 15 h 45"/>
                  <a:gd name="GluePoint12X" fmla="*/ 21 w 44"/>
                  <a:gd name="GluePoint12Y" fmla="*/ 13 h 45"/>
                  <a:gd name="GluePoint13X" fmla="*/ 19 w 44"/>
                  <a:gd name="GluePoint13Y" fmla="*/ 10 h 45"/>
                  <a:gd name="GluePoint14X" fmla="*/ 16 w 44"/>
                  <a:gd name="GluePoint14Y" fmla="*/ 10 h 45"/>
                  <a:gd name="GluePoint15X" fmla="*/ 14 w 44"/>
                  <a:gd name="GluePoint15Y" fmla="*/ 21 h 45"/>
                  <a:gd name="GluePoint16X" fmla="*/ 8 w 44"/>
                  <a:gd name="GluePoint16Y" fmla="*/ 26 h 45"/>
                  <a:gd name="GluePoint17X" fmla="*/ 8 w 44"/>
                  <a:gd name="GluePoint17Y" fmla="*/ 27 h 45"/>
                  <a:gd name="GluePoint18X" fmla="*/ 9 w 44"/>
                  <a:gd name="GluePoint18Y" fmla="*/ 29 h 45"/>
                  <a:gd name="GluePoint19X" fmla="*/ 17 w 44"/>
                  <a:gd name="GluePoint19Y" fmla="*/ 29 h 45"/>
                  <a:gd name="GluePoint20X" fmla="*/ 5 w 44"/>
                  <a:gd name="GluePoint20Y" fmla="*/ 32 h 45"/>
                  <a:gd name="GluePoint21X" fmla="*/ 5 w 44"/>
                  <a:gd name="GluePoint21Y" fmla="*/ 34 h 45"/>
                  <a:gd name="GluePoint22X" fmla="*/ 0 w 44"/>
                  <a:gd name="GluePoint22Y" fmla="*/ 36 h 45"/>
                  <a:gd name="GluePoint23X" fmla="*/ 3 w 44"/>
                  <a:gd name="GluePoint23Y" fmla="*/ 37 h 45"/>
                  <a:gd name="GluePoint24X" fmla="*/ 14 w 44"/>
                  <a:gd name="GluePoint24Y" fmla="*/ 34 h 45"/>
                  <a:gd name="GluePoint25X" fmla="*/ 21 w 44"/>
                  <a:gd name="GluePoint25Y" fmla="*/ 36 h 45"/>
                  <a:gd name="GluePoint26X" fmla="*/ 27 w 44"/>
                  <a:gd name="GluePoint26Y" fmla="*/ 39 h 45"/>
                  <a:gd name="GluePoint27X" fmla="*/ 27 w 44"/>
                  <a:gd name="GluePoint27Y" fmla="*/ 45 h 45"/>
                  <a:gd name="GluePoint28X" fmla="*/ 32 w 44"/>
                  <a:gd name="GluePoint28Y" fmla="*/ 45 h 45"/>
                  <a:gd name="GluePoint29X" fmla="*/ 32 w 44"/>
                  <a:gd name="GluePoint29Y" fmla="*/ 42 h 45"/>
                  <a:gd name="GluePoint30X" fmla="*/ 33 w 44"/>
                  <a:gd name="GluePoint30Y" fmla="*/ 39 h 45"/>
                  <a:gd name="GluePoint31X" fmla="*/ 32 w 44"/>
                  <a:gd name="GluePoint31Y" fmla="*/ 26 h 45"/>
                  <a:gd name="GluePoint32X" fmla="*/ 38 w 44"/>
                  <a:gd name="GluePoint32Y" fmla="*/ 26 h 45"/>
                  <a:gd name="GluePoint33X" fmla="*/ 40 w 44"/>
                  <a:gd name="GluePoint33Y" fmla="*/ 23 h 45"/>
                  <a:gd name="GluePoint34X" fmla="*/ 44 w 44"/>
                  <a:gd name="GluePoint34Y" fmla="*/ 19 h 45"/>
                  <a:gd name="GluePoint35X" fmla="*/ 44 w 44"/>
                  <a:gd name="GluePoint35Y" fmla="*/ 18 h 45"/>
                  <a:gd name="GluePoint36X" fmla="*/ 40 w 44"/>
                  <a:gd name="GluePoint36Y" fmla="*/ 16 h 45"/>
                  <a:gd name="GluePoint37X" fmla="*/ 40 w 44"/>
                  <a:gd name="GluePoint37Y" fmla="*/ 15 h 45"/>
                  <a:gd name="GluePoint38X" fmla="*/ 43 w 44"/>
                  <a:gd name="GluePoint38Y" fmla="*/ 11 h 45"/>
                  <a:gd name="GluePoint39X" fmla="*/ 44 w 44"/>
                  <a:gd name="GluePoint39Y" fmla="*/ 3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44" h="45">
                    <a:moveTo>
                      <a:pt x="44" y="3"/>
                    </a:moveTo>
                    <a:lnTo>
                      <a:pt x="40" y="0"/>
                    </a:lnTo>
                    <a:lnTo>
                      <a:pt x="29" y="2"/>
                    </a:lnTo>
                    <a:lnTo>
                      <a:pt x="24" y="3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5" y="15"/>
                    </a:lnTo>
                    <a:lnTo>
                      <a:pt x="22" y="16"/>
                    </a:lnTo>
                    <a:lnTo>
                      <a:pt x="24" y="19"/>
                    </a:lnTo>
                    <a:lnTo>
                      <a:pt x="19" y="18"/>
                    </a:lnTo>
                    <a:lnTo>
                      <a:pt x="19" y="15"/>
                    </a:lnTo>
                    <a:lnTo>
                      <a:pt x="21" y="13"/>
                    </a:lnTo>
                    <a:lnTo>
                      <a:pt x="19" y="10"/>
                    </a:lnTo>
                    <a:lnTo>
                      <a:pt x="16" y="10"/>
                    </a:lnTo>
                    <a:lnTo>
                      <a:pt x="14" y="21"/>
                    </a:lnTo>
                    <a:lnTo>
                      <a:pt x="8" y="26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17" y="29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0" y="36"/>
                    </a:lnTo>
                    <a:lnTo>
                      <a:pt x="3" y="37"/>
                    </a:lnTo>
                    <a:lnTo>
                      <a:pt x="14" y="34"/>
                    </a:lnTo>
                    <a:lnTo>
                      <a:pt x="21" y="36"/>
                    </a:lnTo>
                    <a:lnTo>
                      <a:pt x="27" y="39"/>
                    </a:lnTo>
                    <a:lnTo>
                      <a:pt x="27" y="45"/>
                    </a:lnTo>
                    <a:lnTo>
                      <a:pt x="32" y="45"/>
                    </a:lnTo>
                    <a:lnTo>
                      <a:pt x="32" y="42"/>
                    </a:lnTo>
                    <a:lnTo>
                      <a:pt x="33" y="39"/>
                    </a:lnTo>
                    <a:lnTo>
                      <a:pt x="32" y="26"/>
                    </a:lnTo>
                    <a:lnTo>
                      <a:pt x="38" y="26"/>
                    </a:lnTo>
                    <a:lnTo>
                      <a:pt x="40" y="23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43" y="11"/>
                    </a:lnTo>
                    <a:lnTo>
                      <a:pt x="44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52" name="Freeform 159"/>
              <p:cNvSpPr/>
              <p:nvPr/>
            </p:nvSpPr>
            <p:spPr>
              <a:xfrm>
                <a:off x="4194000" y="1522440"/>
                <a:ext cx="185400" cy="201240"/>
              </a:xfrm>
              <a:custGeom>
                <a:avLst/>
                <a:gdLst>
                  <a:gd name="textAreaLeft" fmla="*/ 0 w 185400"/>
                  <a:gd name="textAreaRight" fmla="*/ 185760 w 185400"/>
                  <a:gd name="textAreaTop" fmla="*/ 0 h 201240"/>
                  <a:gd name="textAreaBottom" fmla="*/ 201600 h 201240"/>
                  <a:gd name="GluePoint1X" fmla="*/ 106 w 117"/>
                  <a:gd name="GluePoint1Y" fmla="*/ 105 h 127"/>
                  <a:gd name="GluePoint2X" fmla="*/ 100 w 117"/>
                  <a:gd name="GluePoint2Y" fmla="*/ 111 h 127"/>
                  <a:gd name="GluePoint3X" fmla="*/ 93 w 117"/>
                  <a:gd name="GluePoint3Y" fmla="*/ 114 h 127"/>
                  <a:gd name="GluePoint4X" fmla="*/ 93 w 117"/>
                  <a:gd name="GluePoint4Y" fmla="*/ 124 h 127"/>
                  <a:gd name="GluePoint5X" fmla="*/ 87 w 117"/>
                  <a:gd name="GluePoint5Y" fmla="*/ 122 h 127"/>
                  <a:gd name="GluePoint6X" fmla="*/ 63 w 117"/>
                  <a:gd name="GluePoint6Y" fmla="*/ 124 h 127"/>
                  <a:gd name="GluePoint7X" fmla="*/ 54 w 117"/>
                  <a:gd name="GluePoint7Y" fmla="*/ 124 h 127"/>
                  <a:gd name="GluePoint8X" fmla="*/ 39 w 117"/>
                  <a:gd name="GluePoint8Y" fmla="*/ 122 h 127"/>
                  <a:gd name="GluePoint9X" fmla="*/ 22 w 117"/>
                  <a:gd name="GluePoint9Y" fmla="*/ 124 h 127"/>
                  <a:gd name="GluePoint10X" fmla="*/ 24 w 117"/>
                  <a:gd name="GluePoint10Y" fmla="*/ 108 h 127"/>
                  <a:gd name="GluePoint11X" fmla="*/ 11 w 117"/>
                  <a:gd name="GluePoint11Y" fmla="*/ 97 h 127"/>
                  <a:gd name="GluePoint12X" fmla="*/ 4 w 117"/>
                  <a:gd name="GluePoint12Y" fmla="*/ 87 h 127"/>
                  <a:gd name="GluePoint13X" fmla="*/ 3 w 117"/>
                  <a:gd name="GluePoint13Y" fmla="*/ 80 h 127"/>
                  <a:gd name="GluePoint14X" fmla="*/ 3 w 117"/>
                  <a:gd name="GluePoint14Y" fmla="*/ 74 h 127"/>
                  <a:gd name="GluePoint15X" fmla="*/ 0 w 117"/>
                  <a:gd name="GluePoint15Y" fmla="*/ 66 h 127"/>
                  <a:gd name="GluePoint16X" fmla="*/ 0 w 117"/>
                  <a:gd name="GluePoint16Y" fmla="*/ 50 h 127"/>
                  <a:gd name="GluePoint17X" fmla="*/ 8 w 117"/>
                  <a:gd name="GluePoint17Y" fmla="*/ 47 h 127"/>
                  <a:gd name="GluePoint18X" fmla="*/ 12 w 117"/>
                  <a:gd name="GluePoint18Y" fmla="*/ 42 h 127"/>
                  <a:gd name="GluePoint19X" fmla="*/ 8 w 117"/>
                  <a:gd name="GluePoint19Y" fmla="*/ 39 h 127"/>
                  <a:gd name="GluePoint20X" fmla="*/ 12 w 117"/>
                  <a:gd name="GluePoint20Y" fmla="*/ 27 h 127"/>
                  <a:gd name="GluePoint21X" fmla="*/ 12 w 117"/>
                  <a:gd name="GluePoint21Y" fmla="*/ 24 h 127"/>
                  <a:gd name="GluePoint22X" fmla="*/ 20 w 117"/>
                  <a:gd name="GluePoint22Y" fmla="*/ 19 h 127"/>
                  <a:gd name="GluePoint23X" fmla="*/ 27 w 117"/>
                  <a:gd name="GluePoint23Y" fmla="*/ 24 h 127"/>
                  <a:gd name="GluePoint24X" fmla="*/ 28 w 117"/>
                  <a:gd name="GluePoint24Y" fmla="*/ 23 h 127"/>
                  <a:gd name="GluePoint25X" fmla="*/ 33 w 117"/>
                  <a:gd name="GluePoint25Y" fmla="*/ 27 h 127"/>
                  <a:gd name="GluePoint26X" fmla="*/ 31 w 117"/>
                  <a:gd name="GluePoint26Y" fmla="*/ 19 h 127"/>
                  <a:gd name="GluePoint27X" fmla="*/ 35 w 117"/>
                  <a:gd name="GluePoint27Y" fmla="*/ 16 h 127"/>
                  <a:gd name="GluePoint28X" fmla="*/ 35 w 117"/>
                  <a:gd name="GluePoint28Y" fmla="*/ 10 h 127"/>
                  <a:gd name="GluePoint29X" fmla="*/ 36 w 117"/>
                  <a:gd name="GluePoint29Y" fmla="*/ 6 h 127"/>
                  <a:gd name="GluePoint30X" fmla="*/ 31 w 117"/>
                  <a:gd name="GluePoint30Y" fmla="*/ 0 h 127"/>
                  <a:gd name="GluePoint31X" fmla="*/ 41 w 117"/>
                  <a:gd name="GluePoint31Y" fmla="*/ 2 h 127"/>
                  <a:gd name="GluePoint32X" fmla="*/ 47 w 117"/>
                  <a:gd name="GluePoint32Y" fmla="*/ 3 h 127"/>
                  <a:gd name="GluePoint33X" fmla="*/ 49 w 117"/>
                  <a:gd name="GluePoint33Y" fmla="*/ 8 h 127"/>
                  <a:gd name="GluePoint34X" fmla="*/ 55 w 117"/>
                  <a:gd name="GluePoint34Y" fmla="*/ 10 h 127"/>
                  <a:gd name="GluePoint35X" fmla="*/ 58 w 117"/>
                  <a:gd name="GluePoint35Y" fmla="*/ 16 h 127"/>
                  <a:gd name="GluePoint36X" fmla="*/ 66 w 117"/>
                  <a:gd name="GluePoint36Y" fmla="*/ 14 h 127"/>
                  <a:gd name="GluePoint37X" fmla="*/ 74 w 117"/>
                  <a:gd name="GluePoint37Y" fmla="*/ 11 h 127"/>
                  <a:gd name="GluePoint38X" fmla="*/ 82 w 117"/>
                  <a:gd name="GluePoint38Y" fmla="*/ 6 h 127"/>
                  <a:gd name="GluePoint39X" fmla="*/ 79 w 117"/>
                  <a:gd name="GluePoint39Y" fmla="*/ 10 h 127"/>
                  <a:gd name="GluePoint40X" fmla="*/ 90 w 117"/>
                  <a:gd name="GluePoint40Y" fmla="*/ 11 h 127"/>
                  <a:gd name="GluePoint41X" fmla="*/ 98 w 117"/>
                  <a:gd name="GluePoint41Y" fmla="*/ 18 h 127"/>
                  <a:gd name="GluePoint42X" fmla="*/ 106 w 117"/>
                  <a:gd name="GluePoint42Y" fmla="*/ 24 h 127"/>
                  <a:gd name="GluePoint43X" fmla="*/ 105 w 117"/>
                  <a:gd name="GluePoint43Y" fmla="*/ 35 h 127"/>
                  <a:gd name="GluePoint44X" fmla="*/ 111 w 117"/>
                  <a:gd name="GluePoint44Y" fmla="*/ 48 h 127"/>
                  <a:gd name="GluePoint45X" fmla="*/ 117 w 117"/>
                  <a:gd name="GluePoint45Y" fmla="*/ 60 h 127"/>
                  <a:gd name="GluePoint46X" fmla="*/ 108 w 117"/>
                  <a:gd name="GluePoint46Y" fmla="*/ 63 h 127"/>
                  <a:gd name="GluePoint47X" fmla="*/ 85 w 117"/>
                  <a:gd name="GluePoint47Y" fmla="*/ 77 h 127"/>
                  <a:gd name="GluePoint48X" fmla="*/ 79 w 117"/>
                  <a:gd name="GluePoint48Y" fmla="*/ 77 h 127"/>
                  <a:gd name="GluePoint49X" fmla="*/ 84 w 117"/>
                  <a:gd name="GluePoint49Y" fmla="*/ 82 h 127"/>
                  <a:gd name="GluePoint50X" fmla="*/ 89 w 117"/>
                  <a:gd name="GluePoint50Y" fmla="*/ 92 h 1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17" h="127">
                    <a:moveTo>
                      <a:pt x="106" y="103"/>
                    </a:moveTo>
                    <a:lnTo>
                      <a:pt x="106" y="105"/>
                    </a:lnTo>
                    <a:lnTo>
                      <a:pt x="101" y="106"/>
                    </a:lnTo>
                    <a:lnTo>
                      <a:pt x="100" y="111"/>
                    </a:lnTo>
                    <a:lnTo>
                      <a:pt x="95" y="113"/>
                    </a:lnTo>
                    <a:lnTo>
                      <a:pt x="93" y="114"/>
                    </a:lnTo>
                    <a:lnTo>
                      <a:pt x="97" y="124"/>
                    </a:lnTo>
                    <a:lnTo>
                      <a:pt x="93" y="124"/>
                    </a:lnTo>
                    <a:lnTo>
                      <a:pt x="93" y="122"/>
                    </a:lnTo>
                    <a:lnTo>
                      <a:pt x="87" y="122"/>
                    </a:lnTo>
                    <a:lnTo>
                      <a:pt x="73" y="125"/>
                    </a:lnTo>
                    <a:lnTo>
                      <a:pt x="63" y="124"/>
                    </a:lnTo>
                    <a:lnTo>
                      <a:pt x="60" y="127"/>
                    </a:lnTo>
                    <a:lnTo>
                      <a:pt x="54" y="124"/>
                    </a:lnTo>
                    <a:lnTo>
                      <a:pt x="49" y="125"/>
                    </a:lnTo>
                    <a:lnTo>
                      <a:pt x="39" y="122"/>
                    </a:lnTo>
                    <a:lnTo>
                      <a:pt x="25" y="124"/>
                    </a:lnTo>
                    <a:lnTo>
                      <a:pt x="22" y="124"/>
                    </a:lnTo>
                    <a:lnTo>
                      <a:pt x="22" y="114"/>
                    </a:lnTo>
                    <a:lnTo>
                      <a:pt x="24" y="108"/>
                    </a:lnTo>
                    <a:lnTo>
                      <a:pt x="28" y="100"/>
                    </a:lnTo>
                    <a:lnTo>
                      <a:pt x="11" y="97"/>
                    </a:lnTo>
                    <a:lnTo>
                      <a:pt x="4" y="90"/>
                    </a:lnTo>
                    <a:lnTo>
                      <a:pt x="4" y="87"/>
                    </a:lnTo>
                    <a:lnTo>
                      <a:pt x="3" y="84"/>
                    </a:lnTo>
                    <a:lnTo>
                      <a:pt x="3" y="80"/>
                    </a:lnTo>
                    <a:lnTo>
                      <a:pt x="1" y="79"/>
                    </a:lnTo>
                    <a:lnTo>
                      <a:pt x="3" y="74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1" y="63"/>
                    </a:lnTo>
                    <a:lnTo>
                      <a:pt x="0" y="50"/>
                    </a:lnTo>
                    <a:lnTo>
                      <a:pt x="6" y="50"/>
                    </a:lnTo>
                    <a:lnTo>
                      <a:pt x="8" y="47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11" y="35"/>
                    </a:lnTo>
                    <a:lnTo>
                      <a:pt x="12" y="27"/>
                    </a:lnTo>
                    <a:lnTo>
                      <a:pt x="17" y="27"/>
                    </a:lnTo>
                    <a:lnTo>
                      <a:pt x="12" y="24"/>
                    </a:lnTo>
                    <a:lnTo>
                      <a:pt x="14" y="21"/>
                    </a:lnTo>
                    <a:lnTo>
                      <a:pt x="20" y="19"/>
                    </a:lnTo>
                    <a:lnTo>
                      <a:pt x="25" y="21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30" y="23"/>
                    </a:lnTo>
                    <a:lnTo>
                      <a:pt x="33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8" y="18"/>
                    </a:lnTo>
                    <a:lnTo>
                      <a:pt x="35" y="16"/>
                    </a:lnTo>
                    <a:lnTo>
                      <a:pt x="36" y="13"/>
                    </a:lnTo>
                    <a:lnTo>
                      <a:pt x="35" y="10"/>
                    </a:lnTo>
                    <a:lnTo>
                      <a:pt x="31" y="10"/>
                    </a:lnTo>
                    <a:lnTo>
                      <a:pt x="36" y="6"/>
                    </a:lnTo>
                    <a:lnTo>
                      <a:pt x="31" y="2"/>
                    </a:lnTo>
                    <a:lnTo>
                      <a:pt x="31" y="0"/>
                    </a:lnTo>
                    <a:lnTo>
                      <a:pt x="43" y="0"/>
                    </a:lnTo>
                    <a:lnTo>
                      <a:pt x="41" y="2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7" y="6"/>
                    </a:lnTo>
                    <a:lnTo>
                      <a:pt x="49" y="8"/>
                    </a:lnTo>
                    <a:lnTo>
                      <a:pt x="52" y="8"/>
                    </a:lnTo>
                    <a:lnTo>
                      <a:pt x="55" y="10"/>
                    </a:lnTo>
                    <a:lnTo>
                      <a:pt x="62" y="10"/>
                    </a:lnTo>
                    <a:lnTo>
                      <a:pt x="58" y="16"/>
                    </a:lnTo>
                    <a:lnTo>
                      <a:pt x="68" y="16"/>
                    </a:lnTo>
                    <a:lnTo>
                      <a:pt x="66" y="14"/>
                    </a:lnTo>
                    <a:lnTo>
                      <a:pt x="71" y="13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82" y="6"/>
                    </a:lnTo>
                    <a:lnTo>
                      <a:pt x="84" y="8"/>
                    </a:lnTo>
                    <a:lnTo>
                      <a:pt x="79" y="10"/>
                    </a:lnTo>
                    <a:lnTo>
                      <a:pt x="87" y="8"/>
                    </a:lnTo>
                    <a:lnTo>
                      <a:pt x="90" y="11"/>
                    </a:lnTo>
                    <a:lnTo>
                      <a:pt x="95" y="13"/>
                    </a:lnTo>
                    <a:lnTo>
                      <a:pt x="98" y="18"/>
                    </a:lnTo>
                    <a:lnTo>
                      <a:pt x="103" y="19"/>
                    </a:lnTo>
                    <a:lnTo>
                      <a:pt x="106" y="24"/>
                    </a:lnTo>
                    <a:lnTo>
                      <a:pt x="106" y="27"/>
                    </a:lnTo>
                    <a:lnTo>
                      <a:pt x="105" y="35"/>
                    </a:lnTo>
                    <a:lnTo>
                      <a:pt x="108" y="37"/>
                    </a:lnTo>
                    <a:lnTo>
                      <a:pt x="111" y="48"/>
                    </a:lnTo>
                    <a:lnTo>
                      <a:pt x="112" y="55"/>
                    </a:lnTo>
                    <a:lnTo>
                      <a:pt x="117" y="60"/>
                    </a:lnTo>
                    <a:lnTo>
                      <a:pt x="116" y="68"/>
                    </a:lnTo>
                    <a:lnTo>
                      <a:pt x="108" y="63"/>
                    </a:lnTo>
                    <a:lnTo>
                      <a:pt x="108" y="68"/>
                    </a:lnTo>
                    <a:lnTo>
                      <a:pt x="85" y="77"/>
                    </a:lnTo>
                    <a:lnTo>
                      <a:pt x="84" y="79"/>
                    </a:lnTo>
                    <a:lnTo>
                      <a:pt x="79" y="77"/>
                    </a:lnTo>
                    <a:lnTo>
                      <a:pt x="79" y="79"/>
                    </a:lnTo>
                    <a:lnTo>
                      <a:pt x="84" y="82"/>
                    </a:lnTo>
                    <a:lnTo>
                      <a:pt x="85" y="88"/>
                    </a:lnTo>
                    <a:lnTo>
                      <a:pt x="89" y="92"/>
                    </a:lnTo>
                    <a:lnTo>
                      <a:pt x="106" y="10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53" name="Freeform 160"/>
              <p:cNvSpPr/>
              <p:nvPr/>
            </p:nvSpPr>
            <p:spPr>
              <a:xfrm>
                <a:off x="4284720" y="1166760"/>
                <a:ext cx="223560" cy="342720"/>
              </a:xfrm>
              <a:custGeom>
                <a:avLst/>
                <a:gdLst>
                  <a:gd name="textAreaLeft" fmla="*/ 0 w 223560"/>
                  <a:gd name="textAreaRight" fmla="*/ 223920 w 223560"/>
                  <a:gd name="textAreaTop" fmla="*/ 0 h 342720"/>
                  <a:gd name="textAreaBottom" fmla="*/ 343080 h 342720"/>
                  <a:gd name="GluePoint1X" fmla="*/ 140 w 141"/>
                  <a:gd name="GluePoint1Y" fmla="*/ 50 h 216"/>
                  <a:gd name="GluePoint2X" fmla="*/ 130 w 141"/>
                  <a:gd name="GluePoint2Y" fmla="*/ 50 h 216"/>
                  <a:gd name="GluePoint3X" fmla="*/ 122 w 141"/>
                  <a:gd name="GluePoint3Y" fmla="*/ 52 h 216"/>
                  <a:gd name="GluePoint4X" fmla="*/ 113 w 141"/>
                  <a:gd name="GluePoint4Y" fmla="*/ 57 h 216"/>
                  <a:gd name="GluePoint5X" fmla="*/ 116 w 141"/>
                  <a:gd name="GluePoint5Y" fmla="*/ 71 h 216"/>
                  <a:gd name="GluePoint6X" fmla="*/ 114 w 141"/>
                  <a:gd name="GluePoint6Y" fmla="*/ 71 h 216"/>
                  <a:gd name="GluePoint7X" fmla="*/ 95 w 141"/>
                  <a:gd name="GluePoint7Y" fmla="*/ 84 h 216"/>
                  <a:gd name="GluePoint8X" fmla="*/ 84 w 141"/>
                  <a:gd name="GluePoint8Y" fmla="*/ 91 h 216"/>
                  <a:gd name="GluePoint9X" fmla="*/ 81 w 141"/>
                  <a:gd name="GluePoint9Y" fmla="*/ 95 h 216"/>
                  <a:gd name="GluePoint10X" fmla="*/ 76 w 141"/>
                  <a:gd name="GluePoint10Y" fmla="*/ 99 h 216"/>
                  <a:gd name="GluePoint11X" fmla="*/ 70 w 141"/>
                  <a:gd name="GluePoint11Y" fmla="*/ 102 h 216"/>
                  <a:gd name="GluePoint12X" fmla="*/ 73 w 141"/>
                  <a:gd name="GluePoint12Y" fmla="*/ 113 h 216"/>
                  <a:gd name="GluePoint13X" fmla="*/ 71 w 141"/>
                  <a:gd name="GluePoint13Y" fmla="*/ 126 h 216"/>
                  <a:gd name="GluePoint14X" fmla="*/ 73 w 141"/>
                  <a:gd name="GluePoint14Y" fmla="*/ 132 h 216"/>
                  <a:gd name="GluePoint15X" fmla="*/ 68 w 141"/>
                  <a:gd name="GluePoint15Y" fmla="*/ 137 h 216"/>
                  <a:gd name="GluePoint16X" fmla="*/ 78 w 141"/>
                  <a:gd name="GluePoint16Y" fmla="*/ 132 h 216"/>
                  <a:gd name="GluePoint17X" fmla="*/ 89 w 141"/>
                  <a:gd name="GluePoint17Y" fmla="*/ 136 h 216"/>
                  <a:gd name="GluePoint18X" fmla="*/ 90 w 141"/>
                  <a:gd name="GluePoint18Y" fmla="*/ 148 h 216"/>
                  <a:gd name="GluePoint19X" fmla="*/ 75 w 141"/>
                  <a:gd name="GluePoint19Y" fmla="*/ 148 h 216"/>
                  <a:gd name="GluePoint20X" fmla="*/ 65 w 141"/>
                  <a:gd name="GluePoint20Y" fmla="*/ 148 h 216"/>
                  <a:gd name="GluePoint21X" fmla="*/ 92 w 141"/>
                  <a:gd name="GluePoint21Y" fmla="*/ 152 h 216"/>
                  <a:gd name="GluePoint22X" fmla="*/ 89 w 141"/>
                  <a:gd name="GluePoint22Y" fmla="*/ 153 h 216"/>
                  <a:gd name="GluePoint23X" fmla="*/ 81 w 141"/>
                  <a:gd name="GluePoint23Y" fmla="*/ 156 h 216"/>
                  <a:gd name="GluePoint24X" fmla="*/ 73 w 141"/>
                  <a:gd name="GluePoint24Y" fmla="*/ 161 h 216"/>
                  <a:gd name="GluePoint25X" fmla="*/ 71 w 141"/>
                  <a:gd name="GluePoint25Y" fmla="*/ 165 h 216"/>
                  <a:gd name="GluePoint26X" fmla="*/ 67 w 141"/>
                  <a:gd name="GluePoint26Y" fmla="*/ 165 h 216"/>
                  <a:gd name="GluePoint27X" fmla="*/ 68 w 141"/>
                  <a:gd name="GluePoint27Y" fmla="*/ 174 h 216"/>
                  <a:gd name="GluePoint28X" fmla="*/ 71 w 141"/>
                  <a:gd name="GluePoint28Y" fmla="*/ 182 h 216"/>
                  <a:gd name="GluePoint29X" fmla="*/ 65 w 141"/>
                  <a:gd name="GluePoint29Y" fmla="*/ 203 h 216"/>
                  <a:gd name="GluePoint30X" fmla="*/ 46 w 141"/>
                  <a:gd name="GluePoint30Y" fmla="*/ 205 h 216"/>
                  <a:gd name="GluePoint31X" fmla="*/ 43 w 141"/>
                  <a:gd name="GluePoint31Y" fmla="*/ 216 h 216"/>
                  <a:gd name="GluePoint32X" fmla="*/ 21 w 141"/>
                  <a:gd name="GluePoint32Y" fmla="*/ 202 h 216"/>
                  <a:gd name="GluePoint33X" fmla="*/ 25 w 141"/>
                  <a:gd name="GluePoint33Y" fmla="*/ 198 h 216"/>
                  <a:gd name="GluePoint34X" fmla="*/ 14 w 141"/>
                  <a:gd name="GluePoint34Y" fmla="*/ 184 h 216"/>
                  <a:gd name="GluePoint35X" fmla="*/ 9 w 141"/>
                  <a:gd name="GluePoint35Y" fmla="*/ 176 h 216"/>
                  <a:gd name="GluePoint36X" fmla="*/ 8 w 141"/>
                  <a:gd name="GluePoint36Y" fmla="*/ 169 h 216"/>
                  <a:gd name="GluePoint37X" fmla="*/ 5 w 141"/>
                  <a:gd name="GluePoint37Y" fmla="*/ 168 h 216"/>
                  <a:gd name="GluePoint38X" fmla="*/ 0 w 141"/>
                  <a:gd name="GluePoint38Y" fmla="*/ 156 h 216"/>
                  <a:gd name="GluePoint39X" fmla="*/ 3 w 141"/>
                  <a:gd name="GluePoint39Y" fmla="*/ 156 h 216"/>
                  <a:gd name="GluePoint40X" fmla="*/ 8 w 141"/>
                  <a:gd name="GluePoint40Y" fmla="*/ 152 h 216"/>
                  <a:gd name="GluePoint41X" fmla="*/ 8 w 141"/>
                  <a:gd name="GluePoint41Y" fmla="*/ 142 h 216"/>
                  <a:gd name="GluePoint42X" fmla="*/ 16 w 141"/>
                  <a:gd name="GluePoint42Y" fmla="*/ 131 h 216"/>
                  <a:gd name="GluePoint43X" fmla="*/ 17 w 141"/>
                  <a:gd name="GluePoint43Y" fmla="*/ 121 h 216"/>
                  <a:gd name="GluePoint44X" fmla="*/ 9 w 141"/>
                  <a:gd name="GluePoint44Y" fmla="*/ 111 h 216"/>
                  <a:gd name="GluePoint45X" fmla="*/ 9 w 141"/>
                  <a:gd name="GluePoint45Y" fmla="*/ 92 h 216"/>
                  <a:gd name="GluePoint46X" fmla="*/ 16 w 141"/>
                  <a:gd name="GluePoint46Y" fmla="*/ 76 h 216"/>
                  <a:gd name="GluePoint47X" fmla="*/ 30 w 141"/>
                  <a:gd name="GluePoint47Y" fmla="*/ 71 h 216"/>
                  <a:gd name="GluePoint48X" fmla="*/ 32 w 141"/>
                  <a:gd name="GluePoint48Y" fmla="*/ 52 h 216"/>
                  <a:gd name="GluePoint49X" fmla="*/ 41 w 141"/>
                  <a:gd name="GluePoint49Y" fmla="*/ 37 h 216"/>
                  <a:gd name="GluePoint50X" fmla="*/ 48 w 141"/>
                  <a:gd name="GluePoint50Y" fmla="*/ 25 h 216"/>
                  <a:gd name="GluePoint51X" fmla="*/ 60 w 141"/>
                  <a:gd name="GluePoint51Y" fmla="*/ 15 h 216"/>
                  <a:gd name="GluePoint52X" fmla="*/ 67 w 141"/>
                  <a:gd name="GluePoint52Y" fmla="*/ 10 h 216"/>
                  <a:gd name="GluePoint53X" fmla="*/ 89 w 141"/>
                  <a:gd name="GluePoint53Y" fmla="*/ 9 h 216"/>
                  <a:gd name="GluePoint54X" fmla="*/ 87 w 141"/>
                  <a:gd name="GluePoint54Y" fmla="*/ 0 h 216"/>
                  <a:gd name="GluePoint55X" fmla="*/ 122 w 141"/>
                  <a:gd name="GluePoint55Y" fmla="*/ 10 h 216"/>
                  <a:gd name="GluePoint56X" fmla="*/ 132 w 141"/>
                  <a:gd name="GluePoint56Y" fmla="*/ 26 h 216"/>
                  <a:gd name="GluePoint57X" fmla="*/ 138 w 141"/>
                  <a:gd name="GluePoint57Y" fmla="*/ 37 h 2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41" h="216">
                    <a:moveTo>
                      <a:pt x="141" y="47"/>
                    </a:moveTo>
                    <a:lnTo>
                      <a:pt x="141" y="49"/>
                    </a:lnTo>
                    <a:lnTo>
                      <a:pt x="140" y="50"/>
                    </a:lnTo>
                    <a:lnTo>
                      <a:pt x="136" y="49"/>
                    </a:lnTo>
                    <a:lnTo>
                      <a:pt x="132" y="49"/>
                    </a:lnTo>
                    <a:lnTo>
                      <a:pt x="130" y="50"/>
                    </a:lnTo>
                    <a:lnTo>
                      <a:pt x="122" y="47"/>
                    </a:lnTo>
                    <a:lnTo>
                      <a:pt x="121" y="50"/>
                    </a:lnTo>
                    <a:lnTo>
                      <a:pt x="122" y="52"/>
                    </a:lnTo>
                    <a:lnTo>
                      <a:pt x="117" y="50"/>
                    </a:lnTo>
                    <a:lnTo>
                      <a:pt x="119" y="54"/>
                    </a:lnTo>
                    <a:lnTo>
                      <a:pt x="113" y="57"/>
                    </a:lnTo>
                    <a:lnTo>
                      <a:pt x="114" y="60"/>
                    </a:lnTo>
                    <a:lnTo>
                      <a:pt x="109" y="65"/>
                    </a:lnTo>
                    <a:lnTo>
                      <a:pt x="116" y="71"/>
                    </a:lnTo>
                    <a:lnTo>
                      <a:pt x="114" y="73"/>
                    </a:lnTo>
                    <a:lnTo>
                      <a:pt x="114" y="71"/>
                    </a:lnTo>
                    <a:lnTo>
                      <a:pt x="114" y="71"/>
                    </a:lnTo>
                    <a:lnTo>
                      <a:pt x="105" y="81"/>
                    </a:lnTo>
                    <a:lnTo>
                      <a:pt x="97" y="84"/>
                    </a:lnTo>
                    <a:lnTo>
                      <a:pt x="95" y="84"/>
                    </a:lnTo>
                    <a:lnTo>
                      <a:pt x="89" y="87"/>
                    </a:lnTo>
                    <a:lnTo>
                      <a:pt x="86" y="87"/>
                    </a:lnTo>
                    <a:lnTo>
                      <a:pt x="84" y="91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81" y="95"/>
                    </a:lnTo>
                    <a:lnTo>
                      <a:pt x="78" y="95"/>
                    </a:lnTo>
                    <a:lnTo>
                      <a:pt x="75" y="94"/>
                    </a:lnTo>
                    <a:lnTo>
                      <a:pt x="76" y="99"/>
                    </a:lnTo>
                    <a:lnTo>
                      <a:pt x="73" y="102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3" y="105"/>
                    </a:lnTo>
                    <a:lnTo>
                      <a:pt x="71" y="110"/>
                    </a:lnTo>
                    <a:lnTo>
                      <a:pt x="73" y="113"/>
                    </a:lnTo>
                    <a:lnTo>
                      <a:pt x="70" y="113"/>
                    </a:lnTo>
                    <a:lnTo>
                      <a:pt x="68" y="116"/>
                    </a:lnTo>
                    <a:lnTo>
                      <a:pt x="71" y="126"/>
                    </a:lnTo>
                    <a:lnTo>
                      <a:pt x="71" y="129"/>
                    </a:lnTo>
                    <a:lnTo>
                      <a:pt x="73" y="129"/>
                    </a:lnTo>
                    <a:lnTo>
                      <a:pt x="73" y="132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8" y="137"/>
                    </a:lnTo>
                    <a:lnTo>
                      <a:pt x="73" y="136"/>
                    </a:lnTo>
                    <a:lnTo>
                      <a:pt x="76" y="131"/>
                    </a:lnTo>
                    <a:lnTo>
                      <a:pt x="78" y="132"/>
                    </a:lnTo>
                    <a:lnTo>
                      <a:pt x="81" y="131"/>
                    </a:lnTo>
                    <a:lnTo>
                      <a:pt x="82" y="134"/>
                    </a:lnTo>
                    <a:lnTo>
                      <a:pt x="89" y="136"/>
                    </a:lnTo>
                    <a:lnTo>
                      <a:pt x="87" y="136"/>
                    </a:lnTo>
                    <a:lnTo>
                      <a:pt x="94" y="142"/>
                    </a:lnTo>
                    <a:lnTo>
                      <a:pt x="90" y="148"/>
                    </a:lnTo>
                    <a:lnTo>
                      <a:pt x="82" y="150"/>
                    </a:lnTo>
                    <a:lnTo>
                      <a:pt x="79" y="148"/>
                    </a:lnTo>
                    <a:lnTo>
                      <a:pt x="75" y="148"/>
                    </a:lnTo>
                    <a:lnTo>
                      <a:pt x="71" y="147"/>
                    </a:lnTo>
                    <a:lnTo>
                      <a:pt x="63" y="148"/>
                    </a:lnTo>
                    <a:lnTo>
                      <a:pt x="65" y="148"/>
                    </a:lnTo>
                    <a:lnTo>
                      <a:pt x="73" y="150"/>
                    </a:lnTo>
                    <a:lnTo>
                      <a:pt x="76" y="152"/>
                    </a:lnTo>
                    <a:lnTo>
                      <a:pt x="92" y="152"/>
                    </a:lnTo>
                    <a:lnTo>
                      <a:pt x="90" y="153"/>
                    </a:lnTo>
                    <a:lnTo>
                      <a:pt x="87" y="152"/>
                    </a:lnTo>
                    <a:lnTo>
                      <a:pt x="89" y="153"/>
                    </a:lnTo>
                    <a:lnTo>
                      <a:pt x="84" y="158"/>
                    </a:lnTo>
                    <a:lnTo>
                      <a:pt x="81" y="158"/>
                    </a:lnTo>
                    <a:lnTo>
                      <a:pt x="81" y="156"/>
                    </a:lnTo>
                    <a:lnTo>
                      <a:pt x="79" y="155"/>
                    </a:lnTo>
                    <a:lnTo>
                      <a:pt x="78" y="158"/>
                    </a:lnTo>
                    <a:lnTo>
                      <a:pt x="73" y="161"/>
                    </a:lnTo>
                    <a:lnTo>
                      <a:pt x="63" y="161"/>
                    </a:lnTo>
                    <a:lnTo>
                      <a:pt x="63" y="163"/>
                    </a:lnTo>
                    <a:lnTo>
                      <a:pt x="71" y="165"/>
                    </a:lnTo>
                    <a:lnTo>
                      <a:pt x="71" y="165"/>
                    </a:lnTo>
                    <a:lnTo>
                      <a:pt x="67" y="165"/>
                    </a:lnTo>
                    <a:lnTo>
                      <a:pt x="67" y="165"/>
                    </a:lnTo>
                    <a:lnTo>
                      <a:pt x="71" y="168"/>
                    </a:lnTo>
                    <a:lnTo>
                      <a:pt x="71" y="174"/>
                    </a:lnTo>
                    <a:lnTo>
                      <a:pt x="68" y="174"/>
                    </a:lnTo>
                    <a:lnTo>
                      <a:pt x="70" y="177"/>
                    </a:lnTo>
                    <a:lnTo>
                      <a:pt x="70" y="179"/>
                    </a:lnTo>
                    <a:lnTo>
                      <a:pt x="71" y="182"/>
                    </a:lnTo>
                    <a:lnTo>
                      <a:pt x="68" y="185"/>
                    </a:lnTo>
                    <a:lnTo>
                      <a:pt x="68" y="193"/>
                    </a:lnTo>
                    <a:lnTo>
                      <a:pt x="65" y="203"/>
                    </a:lnTo>
                    <a:lnTo>
                      <a:pt x="51" y="202"/>
                    </a:lnTo>
                    <a:lnTo>
                      <a:pt x="48" y="205"/>
                    </a:lnTo>
                    <a:lnTo>
                      <a:pt x="46" y="205"/>
                    </a:lnTo>
                    <a:lnTo>
                      <a:pt x="43" y="210"/>
                    </a:lnTo>
                    <a:lnTo>
                      <a:pt x="44" y="213"/>
                    </a:lnTo>
                    <a:lnTo>
                      <a:pt x="43" y="216"/>
                    </a:lnTo>
                    <a:lnTo>
                      <a:pt x="27" y="216"/>
                    </a:lnTo>
                    <a:lnTo>
                      <a:pt x="28" y="211"/>
                    </a:lnTo>
                    <a:lnTo>
                      <a:pt x="21" y="202"/>
                    </a:lnTo>
                    <a:lnTo>
                      <a:pt x="25" y="202"/>
                    </a:lnTo>
                    <a:lnTo>
                      <a:pt x="22" y="198"/>
                    </a:lnTo>
                    <a:lnTo>
                      <a:pt x="25" y="198"/>
                    </a:lnTo>
                    <a:lnTo>
                      <a:pt x="25" y="197"/>
                    </a:lnTo>
                    <a:lnTo>
                      <a:pt x="17" y="190"/>
                    </a:lnTo>
                    <a:lnTo>
                      <a:pt x="14" y="184"/>
                    </a:lnTo>
                    <a:lnTo>
                      <a:pt x="11" y="182"/>
                    </a:lnTo>
                    <a:lnTo>
                      <a:pt x="11" y="176"/>
                    </a:lnTo>
                    <a:lnTo>
                      <a:pt x="9" y="176"/>
                    </a:lnTo>
                    <a:lnTo>
                      <a:pt x="9" y="173"/>
                    </a:lnTo>
                    <a:lnTo>
                      <a:pt x="5" y="171"/>
                    </a:lnTo>
                    <a:lnTo>
                      <a:pt x="8" y="169"/>
                    </a:lnTo>
                    <a:lnTo>
                      <a:pt x="6" y="168"/>
                    </a:lnTo>
                    <a:lnTo>
                      <a:pt x="6" y="166"/>
                    </a:lnTo>
                    <a:lnTo>
                      <a:pt x="5" y="168"/>
                    </a:lnTo>
                    <a:lnTo>
                      <a:pt x="5" y="166"/>
                    </a:lnTo>
                    <a:lnTo>
                      <a:pt x="1" y="165"/>
                    </a:lnTo>
                    <a:lnTo>
                      <a:pt x="0" y="156"/>
                    </a:lnTo>
                    <a:lnTo>
                      <a:pt x="1" y="155"/>
                    </a:lnTo>
                    <a:lnTo>
                      <a:pt x="3" y="160"/>
                    </a:lnTo>
                    <a:lnTo>
                      <a:pt x="3" y="156"/>
                    </a:lnTo>
                    <a:lnTo>
                      <a:pt x="5" y="158"/>
                    </a:lnTo>
                    <a:lnTo>
                      <a:pt x="6" y="158"/>
                    </a:lnTo>
                    <a:lnTo>
                      <a:pt x="8" y="152"/>
                    </a:lnTo>
                    <a:lnTo>
                      <a:pt x="6" y="147"/>
                    </a:lnTo>
                    <a:lnTo>
                      <a:pt x="8" y="144"/>
                    </a:lnTo>
                    <a:lnTo>
                      <a:pt x="8" y="142"/>
                    </a:lnTo>
                    <a:lnTo>
                      <a:pt x="16" y="139"/>
                    </a:lnTo>
                    <a:lnTo>
                      <a:pt x="14" y="136"/>
                    </a:lnTo>
                    <a:lnTo>
                      <a:pt x="16" y="131"/>
                    </a:lnTo>
                    <a:lnTo>
                      <a:pt x="13" y="126"/>
                    </a:lnTo>
                    <a:lnTo>
                      <a:pt x="11" y="124"/>
                    </a:lnTo>
                    <a:lnTo>
                      <a:pt x="17" y="121"/>
                    </a:lnTo>
                    <a:lnTo>
                      <a:pt x="17" y="119"/>
                    </a:lnTo>
                    <a:lnTo>
                      <a:pt x="17" y="116"/>
                    </a:lnTo>
                    <a:lnTo>
                      <a:pt x="9" y="111"/>
                    </a:lnTo>
                    <a:lnTo>
                      <a:pt x="9" y="103"/>
                    </a:lnTo>
                    <a:lnTo>
                      <a:pt x="8" y="99"/>
                    </a:lnTo>
                    <a:lnTo>
                      <a:pt x="9" y="92"/>
                    </a:lnTo>
                    <a:lnTo>
                      <a:pt x="6" y="87"/>
                    </a:lnTo>
                    <a:lnTo>
                      <a:pt x="8" y="83"/>
                    </a:lnTo>
                    <a:lnTo>
                      <a:pt x="16" y="76"/>
                    </a:lnTo>
                    <a:lnTo>
                      <a:pt x="27" y="76"/>
                    </a:lnTo>
                    <a:lnTo>
                      <a:pt x="30" y="74"/>
                    </a:lnTo>
                    <a:lnTo>
                      <a:pt x="30" y="71"/>
                    </a:lnTo>
                    <a:lnTo>
                      <a:pt x="24" y="66"/>
                    </a:lnTo>
                    <a:lnTo>
                      <a:pt x="32" y="58"/>
                    </a:lnTo>
                    <a:lnTo>
                      <a:pt x="32" y="52"/>
                    </a:lnTo>
                    <a:lnTo>
                      <a:pt x="32" y="46"/>
                    </a:lnTo>
                    <a:lnTo>
                      <a:pt x="38" y="42"/>
                    </a:lnTo>
                    <a:lnTo>
                      <a:pt x="41" y="37"/>
                    </a:lnTo>
                    <a:lnTo>
                      <a:pt x="51" y="29"/>
                    </a:lnTo>
                    <a:lnTo>
                      <a:pt x="51" y="28"/>
                    </a:lnTo>
                    <a:lnTo>
                      <a:pt x="48" y="25"/>
                    </a:lnTo>
                    <a:lnTo>
                      <a:pt x="51" y="21"/>
                    </a:lnTo>
                    <a:lnTo>
                      <a:pt x="52" y="18"/>
                    </a:lnTo>
                    <a:lnTo>
                      <a:pt x="60" y="15"/>
                    </a:lnTo>
                    <a:lnTo>
                      <a:pt x="65" y="17"/>
                    </a:lnTo>
                    <a:lnTo>
                      <a:pt x="68" y="13"/>
                    </a:lnTo>
                    <a:lnTo>
                      <a:pt x="67" y="10"/>
                    </a:lnTo>
                    <a:lnTo>
                      <a:pt x="70" y="9"/>
                    </a:lnTo>
                    <a:lnTo>
                      <a:pt x="89" y="10"/>
                    </a:lnTo>
                    <a:lnTo>
                      <a:pt x="89" y="9"/>
                    </a:lnTo>
                    <a:lnTo>
                      <a:pt x="87" y="7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94" y="0"/>
                    </a:lnTo>
                    <a:lnTo>
                      <a:pt x="111" y="9"/>
                    </a:lnTo>
                    <a:lnTo>
                      <a:pt x="122" y="10"/>
                    </a:lnTo>
                    <a:lnTo>
                      <a:pt x="130" y="17"/>
                    </a:lnTo>
                    <a:lnTo>
                      <a:pt x="130" y="23"/>
                    </a:lnTo>
                    <a:lnTo>
                      <a:pt x="132" y="26"/>
                    </a:lnTo>
                    <a:lnTo>
                      <a:pt x="132" y="28"/>
                    </a:lnTo>
                    <a:lnTo>
                      <a:pt x="138" y="36"/>
                    </a:lnTo>
                    <a:lnTo>
                      <a:pt x="138" y="37"/>
                    </a:lnTo>
                    <a:lnTo>
                      <a:pt x="136" y="41"/>
                    </a:lnTo>
                    <a:lnTo>
                      <a:pt x="141" y="4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54" name="Freeform 161"/>
              <p:cNvSpPr/>
              <p:nvPr/>
            </p:nvSpPr>
            <p:spPr>
              <a:xfrm>
                <a:off x="4229280" y="1447920"/>
                <a:ext cx="56880" cy="74160"/>
              </a:xfrm>
              <a:custGeom>
                <a:avLst/>
                <a:gdLst>
                  <a:gd name="textAreaLeft" fmla="*/ 0 w 56880"/>
                  <a:gd name="textAreaRight" fmla="*/ 57240 w 56880"/>
                  <a:gd name="textAreaTop" fmla="*/ 0 h 74160"/>
                  <a:gd name="textAreaBottom" fmla="*/ 74520 h 74160"/>
                  <a:gd name="GluePoint1X" fmla="*/ 9 w 36"/>
                  <a:gd name="GluePoint1Y" fmla="*/ 47 h 47"/>
                  <a:gd name="GluePoint2X" fmla="*/ 21 w 36"/>
                  <a:gd name="GluePoint2Y" fmla="*/ 47 h 47"/>
                  <a:gd name="GluePoint3X" fmla="*/ 22 w 36"/>
                  <a:gd name="GluePoint3Y" fmla="*/ 47 h 47"/>
                  <a:gd name="GluePoint4X" fmla="*/ 19 w 36"/>
                  <a:gd name="GluePoint4Y" fmla="*/ 44 h 47"/>
                  <a:gd name="GluePoint5X" fmla="*/ 21 w 36"/>
                  <a:gd name="GluePoint5Y" fmla="*/ 42 h 47"/>
                  <a:gd name="GluePoint6X" fmla="*/ 21 w 36"/>
                  <a:gd name="GluePoint6Y" fmla="*/ 37 h 47"/>
                  <a:gd name="GluePoint7X" fmla="*/ 22 w 36"/>
                  <a:gd name="GluePoint7Y" fmla="*/ 36 h 47"/>
                  <a:gd name="GluePoint8X" fmla="*/ 21 w 36"/>
                  <a:gd name="GluePoint8Y" fmla="*/ 34 h 47"/>
                  <a:gd name="GluePoint9X" fmla="*/ 25 w 36"/>
                  <a:gd name="GluePoint9Y" fmla="*/ 34 h 47"/>
                  <a:gd name="GluePoint10X" fmla="*/ 24 w 36"/>
                  <a:gd name="GluePoint10Y" fmla="*/ 31 h 47"/>
                  <a:gd name="GluePoint11X" fmla="*/ 29 w 36"/>
                  <a:gd name="GluePoint11Y" fmla="*/ 29 h 47"/>
                  <a:gd name="GluePoint12X" fmla="*/ 29 w 36"/>
                  <a:gd name="GluePoint12Y" fmla="*/ 25 h 47"/>
                  <a:gd name="GluePoint13X" fmla="*/ 32 w 36"/>
                  <a:gd name="GluePoint13Y" fmla="*/ 26 h 47"/>
                  <a:gd name="GluePoint14X" fmla="*/ 36 w 36"/>
                  <a:gd name="GluePoint14Y" fmla="*/ 25 h 47"/>
                  <a:gd name="GluePoint15X" fmla="*/ 35 w 36"/>
                  <a:gd name="GluePoint15Y" fmla="*/ 21 h 47"/>
                  <a:gd name="GluePoint16X" fmla="*/ 27 w 36"/>
                  <a:gd name="GluePoint16Y" fmla="*/ 21 h 47"/>
                  <a:gd name="GluePoint17X" fmla="*/ 27 w 36"/>
                  <a:gd name="GluePoint17Y" fmla="*/ 20 h 47"/>
                  <a:gd name="GluePoint18X" fmla="*/ 29 w 36"/>
                  <a:gd name="GluePoint18Y" fmla="*/ 18 h 47"/>
                  <a:gd name="GluePoint19X" fmla="*/ 25 w 36"/>
                  <a:gd name="GluePoint19Y" fmla="*/ 18 h 47"/>
                  <a:gd name="GluePoint20X" fmla="*/ 27 w 36"/>
                  <a:gd name="GluePoint20Y" fmla="*/ 16 h 47"/>
                  <a:gd name="GluePoint21X" fmla="*/ 27 w 36"/>
                  <a:gd name="GluePoint21Y" fmla="*/ 12 h 47"/>
                  <a:gd name="GluePoint22X" fmla="*/ 30 w 36"/>
                  <a:gd name="GluePoint22Y" fmla="*/ 8 h 47"/>
                  <a:gd name="GluePoint23X" fmla="*/ 29 w 36"/>
                  <a:gd name="GluePoint23Y" fmla="*/ 4 h 47"/>
                  <a:gd name="GluePoint24X" fmla="*/ 29 w 36"/>
                  <a:gd name="GluePoint24Y" fmla="*/ 0 h 47"/>
                  <a:gd name="GluePoint25X" fmla="*/ 22 w 36"/>
                  <a:gd name="GluePoint25Y" fmla="*/ 4 h 47"/>
                  <a:gd name="GluePoint26X" fmla="*/ 16 w 36"/>
                  <a:gd name="GluePoint26Y" fmla="*/ 8 h 47"/>
                  <a:gd name="GluePoint27X" fmla="*/ 6 w 36"/>
                  <a:gd name="GluePoint27Y" fmla="*/ 10 h 47"/>
                  <a:gd name="GluePoint28X" fmla="*/ 3 w 36"/>
                  <a:gd name="GluePoint28Y" fmla="*/ 13 h 47"/>
                  <a:gd name="GluePoint29X" fmla="*/ 0 w 36"/>
                  <a:gd name="GluePoint29Y" fmla="*/ 23 h 47"/>
                  <a:gd name="GluePoint30X" fmla="*/ 2 w 36"/>
                  <a:gd name="GluePoint30Y" fmla="*/ 36 h 47"/>
                  <a:gd name="GluePoint31X" fmla="*/ 6 w 36"/>
                  <a:gd name="GluePoint31Y" fmla="*/ 37 h 47"/>
                  <a:gd name="GluePoint32X" fmla="*/ 9 w 36"/>
                  <a:gd name="GluePoint32Y" fmla="*/ 39 h 47"/>
                  <a:gd name="GluePoint33X" fmla="*/ 9 w 36"/>
                  <a:gd name="GluePoint33Y" fmla="*/ 4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6" h="47">
                    <a:moveTo>
                      <a:pt x="9" y="47"/>
                    </a:moveTo>
                    <a:lnTo>
                      <a:pt x="21" y="47"/>
                    </a:lnTo>
                    <a:lnTo>
                      <a:pt x="22" y="47"/>
                    </a:lnTo>
                    <a:lnTo>
                      <a:pt x="19" y="44"/>
                    </a:lnTo>
                    <a:lnTo>
                      <a:pt x="21" y="42"/>
                    </a:lnTo>
                    <a:lnTo>
                      <a:pt x="21" y="37"/>
                    </a:lnTo>
                    <a:lnTo>
                      <a:pt x="22" y="36"/>
                    </a:lnTo>
                    <a:lnTo>
                      <a:pt x="21" y="34"/>
                    </a:lnTo>
                    <a:lnTo>
                      <a:pt x="25" y="34"/>
                    </a:lnTo>
                    <a:lnTo>
                      <a:pt x="24" y="31"/>
                    </a:lnTo>
                    <a:lnTo>
                      <a:pt x="29" y="29"/>
                    </a:lnTo>
                    <a:lnTo>
                      <a:pt x="29" y="25"/>
                    </a:lnTo>
                    <a:lnTo>
                      <a:pt x="32" y="26"/>
                    </a:lnTo>
                    <a:lnTo>
                      <a:pt x="36" y="25"/>
                    </a:lnTo>
                    <a:lnTo>
                      <a:pt x="35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9" y="18"/>
                    </a:lnTo>
                    <a:lnTo>
                      <a:pt x="25" y="18"/>
                    </a:lnTo>
                    <a:lnTo>
                      <a:pt x="27" y="16"/>
                    </a:lnTo>
                    <a:lnTo>
                      <a:pt x="27" y="12"/>
                    </a:lnTo>
                    <a:lnTo>
                      <a:pt x="30" y="8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16" y="8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2" y="36"/>
                    </a:lnTo>
                    <a:lnTo>
                      <a:pt x="6" y="37"/>
                    </a:lnTo>
                    <a:lnTo>
                      <a:pt x="9" y="39"/>
                    </a:lnTo>
                    <a:lnTo>
                      <a:pt x="9" y="4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55" name="Freeform 162"/>
              <p:cNvSpPr/>
              <p:nvPr/>
            </p:nvSpPr>
            <p:spPr>
              <a:xfrm>
                <a:off x="4238640" y="2001960"/>
                <a:ext cx="93240" cy="1947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194760"/>
                  <a:gd name="textAreaBottom" fmla="*/ 195120 h 194760"/>
                  <a:gd name="GluePoint1X" fmla="*/ 18 w 59"/>
                  <a:gd name="GluePoint1Y" fmla="*/ 7 h 123"/>
                  <a:gd name="GluePoint2X" fmla="*/ 11 w 59"/>
                  <a:gd name="GluePoint2Y" fmla="*/ 13 h 123"/>
                  <a:gd name="GluePoint3X" fmla="*/ 15 w 59"/>
                  <a:gd name="GluePoint3Y" fmla="*/ 15 h 123"/>
                  <a:gd name="GluePoint4X" fmla="*/ 13 w 59"/>
                  <a:gd name="GluePoint4Y" fmla="*/ 26 h 123"/>
                  <a:gd name="GluePoint5X" fmla="*/ 15 w 59"/>
                  <a:gd name="GluePoint5Y" fmla="*/ 37 h 123"/>
                  <a:gd name="GluePoint6X" fmla="*/ 13 w 59"/>
                  <a:gd name="GluePoint6Y" fmla="*/ 49 h 123"/>
                  <a:gd name="GluePoint7X" fmla="*/ 0 w 59"/>
                  <a:gd name="GluePoint7Y" fmla="*/ 60 h 123"/>
                  <a:gd name="GluePoint8X" fmla="*/ 3 w 59"/>
                  <a:gd name="GluePoint8Y" fmla="*/ 71 h 123"/>
                  <a:gd name="GluePoint9X" fmla="*/ 10 w 59"/>
                  <a:gd name="GluePoint9Y" fmla="*/ 74 h 123"/>
                  <a:gd name="GluePoint10X" fmla="*/ 13 w 59"/>
                  <a:gd name="GluePoint10Y" fmla="*/ 81 h 123"/>
                  <a:gd name="GluePoint11X" fmla="*/ 13 w 59"/>
                  <a:gd name="GluePoint11Y" fmla="*/ 86 h 123"/>
                  <a:gd name="GluePoint12X" fmla="*/ 24 w 59"/>
                  <a:gd name="GluePoint12Y" fmla="*/ 92 h 123"/>
                  <a:gd name="GluePoint13X" fmla="*/ 30 w 59"/>
                  <a:gd name="GluePoint13Y" fmla="*/ 123 h 123"/>
                  <a:gd name="GluePoint14X" fmla="*/ 37 w 59"/>
                  <a:gd name="GluePoint14Y" fmla="*/ 121 h 123"/>
                  <a:gd name="GluePoint15X" fmla="*/ 42 w 59"/>
                  <a:gd name="GluePoint15Y" fmla="*/ 116 h 123"/>
                  <a:gd name="GluePoint16X" fmla="*/ 40 w 59"/>
                  <a:gd name="GluePoint16Y" fmla="*/ 105 h 123"/>
                  <a:gd name="GluePoint17X" fmla="*/ 42 w 59"/>
                  <a:gd name="GluePoint17Y" fmla="*/ 100 h 123"/>
                  <a:gd name="GluePoint18X" fmla="*/ 57 w 59"/>
                  <a:gd name="GluePoint18Y" fmla="*/ 87 h 123"/>
                  <a:gd name="GluePoint19X" fmla="*/ 59 w 59"/>
                  <a:gd name="GluePoint19Y" fmla="*/ 84 h 123"/>
                  <a:gd name="GluePoint20X" fmla="*/ 57 w 59"/>
                  <a:gd name="GluePoint20Y" fmla="*/ 73 h 123"/>
                  <a:gd name="GluePoint21X" fmla="*/ 54 w 59"/>
                  <a:gd name="GluePoint21Y" fmla="*/ 73 h 123"/>
                  <a:gd name="GluePoint22X" fmla="*/ 51 w 59"/>
                  <a:gd name="GluePoint22Y" fmla="*/ 66 h 123"/>
                  <a:gd name="GluePoint23X" fmla="*/ 46 w 59"/>
                  <a:gd name="GluePoint23Y" fmla="*/ 68 h 123"/>
                  <a:gd name="GluePoint24X" fmla="*/ 45 w 59"/>
                  <a:gd name="GluePoint24Y" fmla="*/ 65 h 123"/>
                  <a:gd name="GluePoint25X" fmla="*/ 40 w 59"/>
                  <a:gd name="GluePoint25Y" fmla="*/ 65 h 123"/>
                  <a:gd name="GluePoint26X" fmla="*/ 37 w 59"/>
                  <a:gd name="GluePoint26Y" fmla="*/ 61 h 123"/>
                  <a:gd name="GluePoint27X" fmla="*/ 37 w 59"/>
                  <a:gd name="GluePoint27Y" fmla="*/ 60 h 123"/>
                  <a:gd name="GluePoint28X" fmla="*/ 35 w 59"/>
                  <a:gd name="GluePoint28Y" fmla="*/ 57 h 123"/>
                  <a:gd name="GluePoint29X" fmla="*/ 40 w 59"/>
                  <a:gd name="GluePoint29Y" fmla="*/ 57 h 123"/>
                  <a:gd name="GluePoint30X" fmla="*/ 40 w 59"/>
                  <a:gd name="GluePoint30Y" fmla="*/ 53 h 123"/>
                  <a:gd name="GluePoint31X" fmla="*/ 50 w 59"/>
                  <a:gd name="GluePoint31Y" fmla="*/ 45 h 123"/>
                  <a:gd name="GluePoint32X" fmla="*/ 54 w 59"/>
                  <a:gd name="GluePoint32Y" fmla="*/ 36 h 123"/>
                  <a:gd name="GluePoint33X" fmla="*/ 53 w 59"/>
                  <a:gd name="GluePoint33Y" fmla="*/ 29 h 123"/>
                  <a:gd name="GluePoint34X" fmla="*/ 46 w 59"/>
                  <a:gd name="GluePoint34Y" fmla="*/ 26 h 123"/>
                  <a:gd name="GluePoint35X" fmla="*/ 43 w 59"/>
                  <a:gd name="GluePoint35Y" fmla="*/ 20 h 123"/>
                  <a:gd name="GluePoint36X" fmla="*/ 45 w 59"/>
                  <a:gd name="GluePoint36Y" fmla="*/ 16 h 123"/>
                  <a:gd name="GluePoint37X" fmla="*/ 50 w 59"/>
                  <a:gd name="GluePoint37Y" fmla="*/ 13 h 123"/>
                  <a:gd name="GluePoint38X" fmla="*/ 53 w 59"/>
                  <a:gd name="GluePoint38Y" fmla="*/ 8 h 123"/>
                  <a:gd name="GluePoint39X" fmla="*/ 51 w 59"/>
                  <a:gd name="GluePoint39Y" fmla="*/ 5 h 123"/>
                  <a:gd name="GluePoint40X" fmla="*/ 43 w 59"/>
                  <a:gd name="GluePoint40Y" fmla="*/ 10 h 123"/>
                  <a:gd name="GluePoint41X" fmla="*/ 40 w 59"/>
                  <a:gd name="GluePoint41Y" fmla="*/ 8 h 123"/>
                  <a:gd name="GluePoint42X" fmla="*/ 40 w 59"/>
                  <a:gd name="GluePoint42Y" fmla="*/ 4 h 123"/>
                  <a:gd name="GluePoint43X" fmla="*/ 38 w 59"/>
                  <a:gd name="GluePoint43Y" fmla="*/ 2 h 123"/>
                  <a:gd name="GluePoint44X" fmla="*/ 32 w 59"/>
                  <a:gd name="GluePoint44Y" fmla="*/ 0 h 123"/>
                  <a:gd name="GluePoint45X" fmla="*/ 26 w 59"/>
                  <a:gd name="GluePoint45Y" fmla="*/ 2 h 123"/>
                  <a:gd name="GluePoint46X" fmla="*/ 18 w 59"/>
                  <a:gd name="GluePoint46Y" fmla="*/ 7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59" h="123">
                    <a:moveTo>
                      <a:pt x="18" y="7"/>
                    </a:moveTo>
                    <a:lnTo>
                      <a:pt x="11" y="13"/>
                    </a:lnTo>
                    <a:lnTo>
                      <a:pt x="15" y="15"/>
                    </a:lnTo>
                    <a:lnTo>
                      <a:pt x="13" y="26"/>
                    </a:lnTo>
                    <a:lnTo>
                      <a:pt x="15" y="37"/>
                    </a:lnTo>
                    <a:lnTo>
                      <a:pt x="13" y="49"/>
                    </a:lnTo>
                    <a:lnTo>
                      <a:pt x="0" y="60"/>
                    </a:lnTo>
                    <a:lnTo>
                      <a:pt x="3" y="71"/>
                    </a:lnTo>
                    <a:lnTo>
                      <a:pt x="10" y="74"/>
                    </a:lnTo>
                    <a:lnTo>
                      <a:pt x="13" y="81"/>
                    </a:lnTo>
                    <a:lnTo>
                      <a:pt x="13" y="86"/>
                    </a:lnTo>
                    <a:lnTo>
                      <a:pt x="24" y="92"/>
                    </a:lnTo>
                    <a:lnTo>
                      <a:pt x="30" y="123"/>
                    </a:lnTo>
                    <a:lnTo>
                      <a:pt x="37" y="121"/>
                    </a:lnTo>
                    <a:lnTo>
                      <a:pt x="42" y="116"/>
                    </a:lnTo>
                    <a:lnTo>
                      <a:pt x="40" y="105"/>
                    </a:lnTo>
                    <a:lnTo>
                      <a:pt x="42" y="100"/>
                    </a:lnTo>
                    <a:lnTo>
                      <a:pt x="57" y="87"/>
                    </a:lnTo>
                    <a:lnTo>
                      <a:pt x="59" y="84"/>
                    </a:lnTo>
                    <a:lnTo>
                      <a:pt x="57" y="73"/>
                    </a:lnTo>
                    <a:lnTo>
                      <a:pt x="54" y="73"/>
                    </a:lnTo>
                    <a:lnTo>
                      <a:pt x="51" y="66"/>
                    </a:lnTo>
                    <a:lnTo>
                      <a:pt x="46" y="68"/>
                    </a:lnTo>
                    <a:lnTo>
                      <a:pt x="45" y="65"/>
                    </a:lnTo>
                    <a:lnTo>
                      <a:pt x="40" y="65"/>
                    </a:lnTo>
                    <a:lnTo>
                      <a:pt x="37" y="61"/>
                    </a:lnTo>
                    <a:lnTo>
                      <a:pt x="37" y="60"/>
                    </a:lnTo>
                    <a:lnTo>
                      <a:pt x="35" y="57"/>
                    </a:lnTo>
                    <a:lnTo>
                      <a:pt x="40" y="57"/>
                    </a:lnTo>
                    <a:lnTo>
                      <a:pt x="40" y="53"/>
                    </a:lnTo>
                    <a:lnTo>
                      <a:pt x="50" y="45"/>
                    </a:lnTo>
                    <a:lnTo>
                      <a:pt x="54" y="36"/>
                    </a:lnTo>
                    <a:lnTo>
                      <a:pt x="53" y="29"/>
                    </a:lnTo>
                    <a:lnTo>
                      <a:pt x="46" y="26"/>
                    </a:lnTo>
                    <a:lnTo>
                      <a:pt x="43" y="20"/>
                    </a:lnTo>
                    <a:lnTo>
                      <a:pt x="45" y="16"/>
                    </a:lnTo>
                    <a:lnTo>
                      <a:pt x="50" y="13"/>
                    </a:lnTo>
                    <a:lnTo>
                      <a:pt x="53" y="8"/>
                    </a:lnTo>
                    <a:lnTo>
                      <a:pt x="51" y="5"/>
                    </a:lnTo>
                    <a:lnTo>
                      <a:pt x="43" y="10"/>
                    </a:lnTo>
                    <a:lnTo>
                      <a:pt x="40" y="8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26" y="2"/>
                    </a:ln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56" name="Freeform 163"/>
              <p:cNvSpPr/>
              <p:nvPr/>
            </p:nvSpPr>
            <p:spPr>
              <a:xfrm>
                <a:off x="4948200" y="2538360"/>
                <a:ext cx="159840" cy="15984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159840"/>
                  <a:gd name="textAreaBottom" fmla="*/ 160200 h 159840"/>
                  <a:gd name="GluePoint1X" fmla="*/ 27 w 101"/>
                  <a:gd name="GluePoint1Y" fmla="*/ 0 h 101"/>
                  <a:gd name="GluePoint2X" fmla="*/ 25 w 101"/>
                  <a:gd name="GluePoint2Y" fmla="*/ 8 h 101"/>
                  <a:gd name="GluePoint3X" fmla="*/ 14 w 101"/>
                  <a:gd name="GluePoint3Y" fmla="*/ 13 h 101"/>
                  <a:gd name="GluePoint4X" fmla="*/ 11 w 101"/>
                  <a:gd name="GluePoint4Y" fmla="*/ 18 h 101"/>
                  <a:gd name="GluePoint5X" fmla="*/ 6 w 101"/>
                  <a:gd name="GluePoint5Y" fmla="*/ 18 h 101"/>
                  <a:gd name="GluePoint6X" fmla="*/ 0 w 101"/>
                  <a:gd name="GluePoint6Y" fmla="*/ 56 h 101"/>
                  <a:gd name="GluePoint7X" fmla="*/ 1 w 101"/>
                  <a:gd name="GluePoint7Y" fmla="*/ 68 h 101"/>
                  <a:gd name="GluePoint8X" fmla="*/ 8 w 101"/>
                  <a:gd name="GluePoint8Y" fmla="*/ 69 h 101"/>
                  <a:gd name="GluePoint9X" fmla="*/ 9 w 101"/>
                  <a:gd name="GluePoint9Y" fmla="*/ 66 h 101"/>
                  <a:gd name="GluePoint10X" fmla="*/ 12 w 101"/>
                  <a:gd name="GluePoint10Y" fmla="*/ 66 h 101"/>
                  <a:gd name="GluePoint11X" fmla="*/ 15 w 101"/>
                  <a:gd name="GluePoint11Y" fmla="*/ 71 h 101"/>
                  <a:gd name="GluePoint12X" fmla="*/ 20 w 101"/>
                  <a:gd name="GluePoint12Y" fmla="*/ 58 h 101"/>
                  <a:gd name="GluePoint13X" fmla="*/ 27 w 101"/>
                  <a:gd name="GluePoint13Y" fmla="*/ 61 h 101"/>
                  <a:gd name="GluePoint14X" fmla="*/ 28 w 101"/>
                  <a:gd name="GluePoint14Y" fmla="*/ 66 h 101"/>
                  <a:gd name="GluePoint15X" fmla="*/ 36 w 101"/>
                  <a:gd name="GluePoint15Y" fmla="*/ 64 h 101"/>
                  <a:gd name="GluePoint16X" fmla="*/ 38 w 101"/>
                  <a:gd name="GluePoint16Y" fmla="*/ 61 h 101"/>
                  <a:gd name="GluePoint17X" fmla="*/ 41 w 101"/>
                  <a:gd name="GluePoint17Y" fmla="*/ 64 h 101"/>
                  <a:gd name="GluePoint18X" fmla="*/ 46 w 101"/>
                  <a:gd name="GluePoint18Y" fmla="*/ 63 h 101"/>
                  <a:gd name="GluePoint19X" fmla="*/ 50 w 101"/>
                  <a:gd name="GluePoint19Y" fmla="*/ 66 h 101"/>
                  <a:gd name="GluePoint20X" fmla="*/ 55 w 101"/>
                  <a:gd name="GluePoint20Y" fmla="*/ 64 h 101"/>
                  <a:gd name="GluePoint21X" fmla="*/ 65 w 101"/>
                  <a:gd name="GluePoint21Y" fmla="*/ 69 h 101"/>
                  <a:gd name="GluePoint22X" fmla="*/ 71 w 101"/>
                  <a:gd name="GluePoint22Y" fmla="*/ 80 h 101"/>
                  <a:gd name="GluePoint23X" fmla="*/ 81 w 101"/>
                  <a:gd name="GluePoint23Y" fmla="*/ 87 h 101"/>
                  <a:gd name="GluePoint24X" fmla="*/ 84 w 101"/>
                  <a:gd name="GluePoint24Y" fmla="*/ 93 h 101"/>
                  <a:gd name="GluePoint25X" fmla="*/ 92 w 101"/>
                  <a:gd name="GluePoint25Y" fmla="*/ 101 h 101"/>
                  <a:gd name="GluePoint26X" fmla="*/ 101 w 101"/>
                  <a:gd name="GluePoint26Y" fmla="*/ 93 h 101"/>
                  <a:gd name="GluePoint27X" fmla="*/ 92 w 101"/>
                  <a:gd name="GluePoint27Y" fmla="*/ 87 h 101"/>
                  <a:gd name="GluePoint28X" fmla="*/ 89 w 101"/>
                  <a:gd name="GluePoint28Y" fmla="*/ 80 h 101"/>
                  <a:gd name="GluePoint29X" fmla="*/ 85 w 101"/>
                  <a:gd name="GluePoint29Y" fmla="*/ 79 h 101"/>
                  <a:gd name="GluePoint30X" fmla="*/ 84 w 101"/>
                  <a:gd name="GluePoint30Y" fmla="*/ 76 h 101"/>
                  <a:gd name="GluePoint31X" fmla="*/ 81 w 101"/>
                  <a:gd name="GluePoint31Y" fmla="*/ 74 h 101"/>
                  <a:gd name="GluePoint32X" fmla="*/ 73 w 101"/>
                  <a:gd name="GluePoint32Y" fmla="*/ 63 h 101"/>
                  <a:gd name="GluePoint33X" fmla="*/ 65 w 101"/>
                  <a:gd name="GluePoint33Y" fmla="*/ 60 h 101"/>
                  <a:gd name="GluePoint34X" fmla="*/ 62 w 101"/>
                  <a:gd name="GluePoint34Y" fmla="*/ 55 h 101"/>
                  <a:gd name="GluePoint35X" fmla="*/ 57 w 101"/>
                  <a:gd name="GluePoint35Y" fmla="*/ 56 h 101"/>
                  <a:gd name="GluePoint36X" fmla="*/ 54 w 101"/>
                  <a:gd name="GluePoint36Y" fmla="*/ 52 h 101"/>
                  <a:gd name="GluePoint37X" fmla="*/ 54 w 101"/>
                  <a:gd name="GluePoint37Y" fmla="*/ 48 h 101"/>
                  <a:gd name="GluePoint38X" fmla="*/ 52 w 101"/>
                  <a:gd name="GluePoint38Y" fmla="*/ 47 h 101"/>
                  <a:gd name="GluePoint39X" fmla="*/ 50 w 101"/>
                  <a:gd name="GluePoint39Y" fmla="*/ 48 h 101"/>
                  <a:gd name="GluePoint40X" fmla="*/ 50 w 101"/>
                  <a:gd name="GluePoint40Y" fmla="*/ 53 h 101"/>
                  <a:gd name="GluePoint41X" fmla="*/ 49 w 101"/>
                  <a:gd name="GluePoint41Y" fmla="*/ 52 h 101"/>
                  <a:gd name="GluePoint42X" fmla="*/ 47 w 101"/>
                  <a:gd name="GluePoint42Y" fmla="*/ 45 h 101"/>
                  <a:gd name="GluePoint43X" fmla="*/ 44 w 101"/>
                  <a:gd name="GluePoint43Y" fmla="*/ 43 h 101"/>
                  <a:gd name="GluePoint44X" fmla="*/ 41 w 101"/>
                  <a:gd name="GluePoint44Y" fmla="*/ 37 h 101"/>
                  <a:gd name="GluePoint45X" fmla="*/ 33 w 101"/>
                  <a:gd name="GluePoint45Y" fmla="*/ 10 h 101"/>
                  <a:gd name="GluePoint46X" fmla="*/ 27 w 101"/>
                  <a:gd name="GluePoint46Y" fmla="*/ 0 h 1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01" h="101">
                    <a:moveTo>
                      <a:pt x="27" y="0"/>
                    </a:moveTo>
                    <a:lnTo>
                      <a:pt x="25" y="8"/>
                    </a:lnTo>
                    <a:lnTo>
                      <a:pt x="14" y="13"/>
                    </a:lnTo>
                    <a:lnTo>
                      <a:pt x="11" y="18"/>
                    </a:lnTo>
                    <a:lnTo>
                      <a:pt x="6" y="18"/>
                    </a:lnTo>
                    <a:lnTo>
                      <a:pt x="0" y="56"/>
                    </a:lnTo>
                    <a:lnTo>
                      <a:pt x="1" y="68"/>
                    </a:lnTo>
                    <a:lnTo>
                      <a:pt x="8" y="69"/>
                    </a:lnTo>
                    <a:lnTo>
                      <a:pt x="9" y="66"/>
                    </a:lnTo>
                    <a:lnTo>
                      <a:pt x="12" y="66"/>
                    </a:lnTo>
                    <a:lnTo>
                      <a:pt x="15" y="71"/>
                    </a:lnTo>
                    <a:lnTo>
                      <a:pt x="20" y="58"/>
                    </a:lnTo>
                    <a:lnTo>
                      <a:pt x="27" y="61"/>
                    </a:lnTo>
                    <a:lnTo>
                      <a:pt x="28" y="66"/>
                    </a:lnTo>
                    <a:lnTo>
                      <a:pt x="36" y="64"/>
                    </a:lnTo>
                    <a:lnTo>
                      <a:pt x="38" y="61"/>
                    </a:lnTo>
                    <a:lnTo>
                      <a:pt x="41" y="64"/>
                    </a:lnTo>
                    <a:lnTo>
                      <a:pt x="46" y="63"/>
                    </a:lnTo>
                    <a:lnTo>
                      <a:pt x="50" y="66"/>
                    </a:lnTo>
                    <a:lnTo>
                      <a:pt x="55" y="64"/>
                    </a:lnTo>
                    <a:lnTo>
                      <a:pt x="65" y="69"/>
                    </a:lnTo>
                    <a:lnTo>
                      <a:pt x="71" y="80"/>
                    </a:lnTo>
                    <a:lnTo>
                      <a:pt x="81" y="87"/>
                    </a:lnTo>
                    <a:lnTo>
                      <a:pt x="84" y="93"/>
                    </a:lnTo>
                    <a:lnTo>
                      <a:pt x="92" y="101"/>
                    </a:lnTo>
                    <a:lnTo>
                      <a:pt x="101" y="93"/>
                    </a:lnTo>
                    <a:lnTo>
                      <a:pt x="92" y="87"/>
                    </a:lnTo>
                    <a:lnTo>
                      <a:pt x="89" y="80"/>
                    </a:lnTo>
                    <a:lnTo>
                      <a:pt x="85" y="79"/>
                    </a:lnTo>
                    <a:lnTo>
                      <a:pt x="84" y="76"/>
                    </a:lnTo>
                    <a:lnTo>
                      <a:pt x="81" y="74"/>
                    </a:lnTo>
                    <a:lnTo>
                      <a:pt x="73" y="63"/>
                    </a:lnTo>
                    <a:lnTo>
                      <a:pt x="65" y="60"/>
                    </a:lnTo>
                    <a:lnTo>
                      <a:pt x="62" y="55"/>
                    </a:lnTo>
                    <a:lnTo>
                      <a:pt x="57" y="56"/>
                    </a:lnTo>
                    <a:lnTo>
                      <a:pt x="54" y="52"/>
                    </a:lnTo>
                    <a:lnTo>
                      <a:pt x="54" y="48"/>
                    </a:lnTo>
                    <a:lnTo>
                      <a:pt x="52" y="47"/>
                    </a:lnTo>
                    <a:lnTo>
                      <a:pt x="50" y="48"/>
                    </a:lnTo>
                    <a:lnTo>
                      <a:pt x="50" y="53"/>
                    </a:lnTo>
                    <a:lnTo>
                      <a:pt x="49" y="52"/>
                    </a:lnTo>
                    <a:lnTo>
                      <a:pt x="47" y="45"/>
                    </a:lnTo>
                    <a:lnTo>
                      <a:pt x="44" y="43"/>
                    </a:lnTo>
                    <a:lnTo>
                      <a:pt x="41" y="37"/>
                    </a:lnTo>
                    <a:lnTo>
                      <a:pt x="33" y="1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57" name="Freeform 164"/>
              <p:cNvSpPr/>
              <p:nvPr/>
            </p:nvSpPr>
            <p:spPr>
              <a:xfrm>
                <a:off x="5081760" y="2685960"/>
                <a:ext cx="34560" cy="536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53640"/>
                  <a:gd name="textAreaBottom" fmla="*/ 54000 h 53640"/>
                  <a:gd name="GluePoint1X" fmla="*/ 17 w 22"/>
                  <a:gd name="GluePoint1Y" fmla="*/ 0 h 34"/>
                  <a:gd name="GluePoint2X" fmla="*/ 8 w 22"/>
                  <a:gd name="GluePoint2Y" fmla="*/ 8 h 34"/>
                  <a:gd name="GluePoint3X" fmla="*/ 6 w 22"/>
                  <a:gd name="GluePoint3Y" fmla="*/ 10 h 34"/>
                  <a:gd name="GluePoint4X" fmla="*/ 5 w 22"/>
                  <a:gd name="GluePoint4Y" fmla="*/ 20 h 34"/>
                  <a:gd name="GluePoint5X" fmla="*/ 0 w 22"/>
                  <a:gd name="GluePoint5Y" fmla="*/ 28 h 34"/>
                  <a:gd name="GluePoint6X" fmla="*/ 3 w 22"/>
                  <a:gd name="GluePoint6Y" fmla="*/ 32 h 34"/>
                  <a:gd name="GluePoint7X" fmla="*/ 9 w 22"/>
                  <a:gd name="GluePoint7Y" fmla="*/ 34 h 34"/>
                  <a:gd name="GluePoint8X" fmla="*/ 12 w 22"/>
                  <a:gd name="GluePoint8Y" fmla="*/ 31 h 34"/>
                  <a:gd name="GluePoint9X" fmla="*/ 17 w 22"/>
                  <a:gd name="GluePoint9Y" fmla="*/ 34 h 34"/>
                  <a:gd name="GluePoint10X" fmla="*/ 22 w 22"/>
                  <a:gd name="GluePoint10Y" fmla="*/ 24 h 34"/>
                  <a:gd name="GluePoint11X" fmla="*/ 20 w 22"/>
                  <a:gd name="GluePoint11Y" fmla="*/ 23 h 34"/>
                  <a:gd name="GluePoint12X" fmla="*/ 12 w 22"/>
                  <a:gd name="GluePoint12Y" fmla="*/ 24 h 34"/>
                  <a:gd name="GluePoint13X" fmla="*/ 11 w 22"/>
                  <a:gd name="GluePoint13Y" fmla="*/ 23 h 34"/>
                  <a:gd name="GluePoint14X" fmla="*/ 12 w 22"/>
                  <a:gd name="GluePoint14Y" fmla="*/ 23 h 34"/>
                  <a:gd name="GluePoint15X" fmla="*/ 14 w 22"/>
                  <a:gd name="GluePoint15Y" fmla="*/ 20 h 34"/>
                  <a:gd name="GluePoint16X" fmla="*/ 22 w 22"/>
                  <a:gd name="GluePoint16Y" fmla="*/ 15 h 34"/>
                  <a:gd name="GluePoint17X" fmla="*/ 22 w 22"/>
                  <a:gd name="GluePoint17Y" fmla="*/ 8 h 34"/>
                  <a:gd name="GluePoint18X" fmla="*/ 17 w 22"/>
                  <a:gd name="GluePoint18Y" fmla="*/ 0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2" h="34">
                    <a:moveTo>
                      <a:pt x="17" y="0"/>
                    </a:moveTo>
                    <a:lnTo>
                      <a:pt x="8" y="8"/>
                    </a:lnTo>
                    <a:lnTo>
                      <a:pt x="6" y="10"/>
                    </a:lnTo>
                    <a:lnTo>
                      <a:pt x="5" y="20"/>
                    </a:lnTo>
                    <a:lnTo>
                      <a:pt x="0" y="28"/>
                    </a:lnTo>
                    <a:lnTo>
                      <a:pt x="3" y="32"/>
                    </a:lnTo>
                    <a:lnTo>
                      <a:pt x="9" y="34"/>
                    </a:lnTo>
                    <a:lnTo>
                      <a:pt x="12" y="31"/>
                    </a:lnTo>
                    <a:lnTo>
                      <a:pt x="17" y="34"/>
                    </a:lnTo>
                    <a:lnTo>
                      <a:pt x="22" y="24"/>
                    </a:lnTo>
                    <a:lnTo>
                      <a:pt x="20" y="23"/>
                    </a:lnTo>
                    <a:lnTo>
                      <a:pt x="12" y="24"/>
                    </a:lnTo>
                    <a:lnTo>
                      <a:pt x="11" y="23"/>
                    </a:lnTo>
                    <a:lnTo>
                      <a:pt x="12" y="23"/>
                    </a:lnTo>
                    <a:lnTo>
                      <a:pt x="14" y="20"/>
                    </a:lnTo>
                    <a:lnTo>
                      <a:pt x="22" y="15"/>
                    </a:lnTo>
                    <a:lnTo>
                      <a:pt x="22" y="8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58" name="Freeform 165"/>
              <p:cNvSpPr/>
              <p:nvPr/>
            </p:nvSpPr>
            <p:spPr>
              <a:xfrm>
                <a:off x="4133880" y="2658960"/>
                <a:ext cx="283680" cy="266400"/>
              </a:xfrm>
              <a:custGeom>
                <a:avLst/>
                <a:gdLst>
                  <a:gd name="textAreaLeft" fmla="*/ 0 w 283680"/>
                  <a:gd name="textAreaRight" fmla="*/ 284040 w 283680"/>
                  <a:gd name="textAreaTop" fmla="*/ 0 h 266400"/>
                  <a:gd name="textAreaBottom" fmla="*/ 266760 h 266400"/>
                  <a:gd name="GluePoint1X" fmla="*/ 25 w 179"/>
                  <a:gd name="GluePoint1Y" fmla="*/ 132 h 168"/>
                  <a:gd name="GluePoint2X" fmla="*/ 36 w 179"/>
                  <a:gd name="GluePoint2Y" fmla="*/ 140 h 168"/>
                  <a:gd name="GluePoint3X" fmla="*/ 42 w 179"/>
                  <a:gd name="GluePoint3Y" fmla="*/ 148 h 168"/>
                  <a:gd name="GluePoint4X" fmla="*/ 42 w 179"/>
                  <a:gd name="GluePoint4Y" fmla="*/ 159 h 168"/>
                  <a:gd name="GluePoint5X" fmla="*/ 52 w 179"/>
                  <a:gd name="GluePoint5Y" fmla="*/ 165 h 168"/>
                  <a:gd name="GluePoint6X" fmla="*/ 54 w 179"/>
                  <a:gd name="GluePoint6Y" fmla="*/ 168 h 168"/>
                  <a:gd name="GluePoint7X" fmla="*/ 63 w 179"/>
                  <a:gd name="GluePoint7Y" fmla="*/ 165 h 168"/>
                  <a:gd name="GluePoint8X" fmla="*/ 74 w 179"/>
                  <a:gd name="GluePoint8Y" fmla="*/ 164 h 168"/>
                  <a:gd name="GluePoint9X" fmla="*/ 85 w 179"/>
                  <a:gd name="GluePoint9Y" fmla="*/ 157 h 168"/>
                  <a:gd name="GluePoint10X" fmla="*/ 93 w 179"/>
                  <a:gd name="GluePoint10Y" fmla="*/ 149 h 168"/>
                  <a:gd name="GluePoint11X" fmla="*/ 98 w 179"/>
                  <a:gd name="GluePoint11Y" fmla="*/ 132 h 168"/>
                  <a:gd name="GluePoint12X" fmla="*/ 104 w 179"/>
                  <a:gd name="GluePoint12Y" fmla="*/ 122 h 168"/>
                  <a:gd name="GluePoint13X" fmla="*/ 128 w 179"/>
                  <a:gd name="GluePoint13Y" fmla="*/ 128 h 168"/>
                  <a:gd name="GluePoint14X" fmla="*/ 143 w 179"/>
                  <a:gd name="GluePoint14Y" fmla="*/ 106 h 168"/>
                  <a:gd name="GluePoint15X" fmla="*/ 154 w 179"/>
                  <a:gd name="GluePoint15Y" fmla="*/ 86 h 168"/>
                  <a:gd name="GluePoint16X" fmla="*/ 163 w 179"/>
                  <a:gd name="GluePoint16Y" fmla="*/ 49 h 168"/>
                  <a:gd name="GluePoint17X" fmla="*/ 179 w 179"/>
                  <a:gd name="GluePoint17Y" fmla="*/ 37 h 168"/>
                  <a:gd name="GluePoint18X" fmla="*/ 173 w 179"/>
                  <a:gd name="GluePoint18Y" fmla="*/ 22 h 168"/>
                  <a:gd name="GluePoint19X" fmla="*/ 165 w 179"/>
                  <a:gd name="GluePoint19Y" fmla="*/ 0 h 168"/>
                  <a:gd name="GluePoint20X" fmla="*/ 157 w 179"/>
                  <a:gd name="GluePoint20Y" fmla="*/ 4 h 168"/>
                  <a:gd name="GluePoint21X" fmla="*/ 147 w 179"/>
                  <a:gd name="GluePoint21Y" fmla="*/ 11 h 168"/>
                  <a:gd name="GluePoint22X" fmla="*/ 116 w 179"/>
                  <a:gd name="GluePoint22Y" fmla="*/ 8 h 168"/>
                  <a:gd name="GluePoint23X" fmla="*/ 101 w 179"/>
                  <a:gd name="GluePoint23Y" fmla="*/ 17 h 168"/>
                  <a:gd name="GluePoint24X" fmla="*/ 79 w 179"/>
                  <a:gd name="GluePoint24Y" fmla="*/ 8 h 168"/>
                  <a:gd name="GluePoint25X" fmla="*/ 66 w 179"/>
                  <a:gd name="GluePoint25Y" fmla="*/ 14 h 168"/>
                  <a:gd name="GluePoint26X" fmla="*/ 55 w 179"/>
                  <a:gd name="GluePoint26Y" fmla="*/ 4 h 168"/>
                  <a:gd name="GluePoint27X" fmla="*/ 31 w 179"/>
                  <a:gd name="GluePoint27Y" fmla="*/ 0 h 168"/>
                  <a:gd name="GluePoint28X" fmla="*/ 19 w 179"/>
                  <a:gd name="GluePoint28Y" fmla="*/ 17 h 168"/>
                  <a:gd name="GluePoint29X" fmla="*/ 14 w 179"/>
                  <a:gd name="GluePoint29Y" fmla="*/ 37 h 168"/>
                  <a:gd name="GluePoint30X" fmla="*/ 15 w 179"/>
                  <a:gd name="GluePoint30Y" fmla="*/ 48 h 168"/>
                  <a:gd name="GluePoint31X" fmla="*/ 14 w 179"/>
                  <a:gd name="GluePoint31Y" fmla="*/ 61 h 168"/>
                  <a:gd name="GluePoint32X" fmla="*/ 14 w 179"/>
                  <a:gd name="GluePoint32Y" fmla="*/ 67 h 168"/>
                  <a:gd name="GluePoint33X" fmla="*/ 6 w 179"/>
                  <a:gd name="GluePoint33Y" fmla="*/ 82 h 168"/>
                  <a:gd name="GluePoint34X" fmla="*/ 0 w 179"/>
                  <a:gd name="GluePoint34Y" fmla="*/ 119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79" h="168">
                    <a:moveTo>
                      <a:pt x="1" y="132"/>
                    </a:moveTo>
                    <a:lnTo>
                      <a:pt x="25" y="132"/>
                    </a:lnTo>
                    <a:lnTo>
                      <a:pt x="33" y="135"/>
                    </a:lnTo>
                    <a:lnTo>
                      <a:pt x="36" y="140"/>
                    </a:lnTo>
                    <a:lnTo>
                      <a:pt x="39" y="148"/>
                    </a:lnTo>
                    <a:lnTo>
                      <a:pt x="42" y="148"/>
                    </a:lnTo>
                    <a:lnTo>
                      <a:pt x="41" y="149"/>
                    </a:lnTo>
                    <a:lnTo>
                      <a:pt x="42" y="159"/>
                    </a:lnTo>
                    <a:lnTo>
                      <a:pt x="47" y="165"/>
                    </a:lnTo>
                    <a:lnTo>
                      <a:pt x="52" y="165"/>
                    </a:lnTo>
                    <a:lnTo>
                      <a:pt x="54" y="165"/>
                    </a:lnTo>
                    <a:lnTo>
                      <a:pt x="54" y="168"/>
                    </a:lnTo>
                    <a:lnTo>
                      <a:pt x="58" y="165"/>
                    </a:lnTo>
                    <a:lnTo>
                      <a:pt x="63" y="165"/>
                    </a:lnTo>
                    <a:lnTo>
                      <a:pt x="68" y="160"/>
                    </a:lnTo>
                    <a:lnTo>
                      <a:pt x="74" y="164"/>
                    </a:lnTo>
                    <a:lnTo>
                      <a:pt x="84" y="164"/>
                    </a:lnTo>
                    <a:lnTo>
                      <a:pt x="85" y="157"/>
                    </a:lnTo>
                    <a:lnTo>
                      <a:pt x="87" y="159"/>
                    </a:lnTo>
                    <a:lnTo>
                      <a:pt x="93" y="149"/>
                    </a:lnTo>
                    <a:lnTo>
                      <a:pt x="93" y="140"/>
                    </a:lnTo>
                    <a:lnTo>
                      <a:pt x="98" y="132"/>
                    </a:lnTo>
                    <a:lnTo>
                      <a:pt x="104" y="127"/>
                    </a:lnTo>
                    <a:lnTo>
                      <a:pt x="104" y="122"/>
                    </a:lnTo>
                    <a:lnTo>
                      <a:pt x="120" y="120"/>
                    </a:lnTo>
                    <a:lnTo>
                      <a:pt x="128" y="128"/>
                    </a:lnTo>
                    <a:lnTo>
                      <a:pt x="133" y="128"/>
                    </a:lnTo>
                    <a:lnTo>
                      <a:pt x="143" y="106"/>
                    </a:lnTo>
                    <a:lnTo>
                      <a:pt x="146" y="95"/>
                    </a:lnTo>
                    <a:lnTo>
                      <a:pt x="154" y="86"/>
                    </a:lnTo>
                    <a:lnTo>
                      <a:pt x="157" y="67"/>
                    </a:lnTo>
                    <a:lnTo>
                      <a:pt x="163" y="49"/>
                    </a:lnTo>
                    <a:lnTo>
                      <a:pt x="166" y="45"/>
                    </a:lnTo>
                    <a:lnTo>
                      <a:pt x="179" y="37"/>
                    </a:lnTo>
                    <a:lnTo>
                      <a:pt x="177" y="27"/>
                    </a:lnTo>
                    <a:lnTo>
                      <a:pt x="173" y="22"/>
                    </a:lnTo>
                    <a:lnTo>
                      <a:pt x="173" y="11"/>
                    </a:lnTo>
                    <a:lnTo>
                      <a:pt x="165" y="0"/>
                    </a:lnTo>
                    <a:lnTo>
                      <a:pt x="158" y="0"/>
                    </a:lnTo>
                    <a:lnTo>
                      <a:pt x="157" y="4"/>
                    </a:lnTo>
                    <a:lnTo>
                      <a:pt x="152" y="4"/>
                    </a:lnTo>
                    <a:lnTo>
                      <a:pt x="147" y="11"/>
                    </a:lnTo>
                    <a:lnTo>
                      <a:pt x="136" y="6"/>
                    </a:lnTo>
                    <a:lnTo>
                      <a:pt x="116" y="8"/>
                    </a:lnTo>
                    <a:lnTo>
                      <a:pt x="104" y="17"/>
                    </a:lnTo>
                    <a:lnTo>
                      <a:pt x="101" y="17"/>
                    </a:lnTo>
                    <a:lnTo>
                      <a:pt x="90" y="16"/>
                    </a:lnTo>
                    <a:lnTo>
                      <a:pt x="79" y="8"/>
                    </a:lnTo>
                    <a:lnTo>
                      <a:pt x="73" y="9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55" y="4"/>
                    </a:lnTo>
                    <a:lnTo>
                      <a:pt x="44" y="0"/>
                    </a:lnTo>
                    <a:lnTo>
                      <a:pt x="31" y="0"/>
                    </a:lnTo>
                    <a:lnTo>
                      <a:pt x="22" y="6"/>
                    </a:lnTo>
                    <a:lnTo>
                      <a:pt x="19" y="17"/>
                    </a:lnTo>
                    <a:lnTo>
                      <a:pt x="14" y="24"/>
                    </a:lnTo>
                    <a:lnTo>
                      <a:pt x="14" y="37"/>
                    </a:lnTo>
                    <a:lnTo>
                      <a:pt x="12" y="41"/>
                    </a:lnTo>
                    <a:lnTo>
                      <a:pt x="15" y="48"/>
                    </a:lnTo>
                    <a:lnTo>
                      <a:pt x="17" y="58"/>
                    </a:lnTo>
                    <a:lnTo>
                      <a:pt x="14" y="61"/>
                    </a:lnTo>
                    <a:lnTo>
                      <a:pt x="15" y="64"/>
                    </a:lnTo>
                    <a:lnTo>
                      <a:pt x="14" y="67"/>
                    </a:lnTo>
                    <a:lnTo>
                      <a:pt x="8" y="75"/>
                    </a:lnTo>
                    <a:lnTo>
                      <a:pt x="6" y="82"/>
                    </a:lnTo>
                    <a:lnTo>
                      <a:pt x="1" y="93"/>
                    </a:lnTo>
                    <a:lnTo>
                      <a:pt x="0" y="119"/>
                    </a:lnTo>
                    <a:lnTo>
                      <a:pt x="1" y="13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59" name="Freeform 166"/>
              <p:cNvSpPr/>
              <p:nvPr/>
            </p:nvSpPr>
            <p:spPr>
              <a:xfrm>
                <a:off x="4272120" y="2676600"/>
                <a:ext cx="188640" cy="3218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321840"/>
                  <a:gd name="textAreaBottom" fmla="*/ 322200 h 321840"/>
                  <a:gd name="GluePoint1X" fmla="*/ 44 w 119"/>
                  <a:gd name="GluePoint1Y" fmla="*/ 193 h 203"/>
                  <a:gd name="GluePoint2X" fmla="*/ 59 w 119"/>
                  <a:gd name="GluePoint2Y" fmla="*/ 191 h 203"/>
                  <a:gd name="GluePoint3X" fmla="*/ 75 w 119"/>
                  <a:gd name="GluePoint3Y" fmla="*/ 193 h 203"/>
                  <a:gd name="GluePoint4X" fmla="*/ 95 w 119"/>
                  <a:gd name="GluePoint4Y" fmla="*/ 193 h 203"/>
                  <a:gd name="GluePoint5X" fmla="*/ 110 w 119"/>
                  <a:gd name="GluePoint5Y" fmla="*/ 198 h 203"/>
                  <a:gd name="GluePoint6X" fmla="*/ 116 w 119"/>
                  <a:gd name="GluePoint6Y" fmla="*/ 203 h 203"/>
                  <a:gd name="GluePoint7X" fmla="*/ 119 w 119"/>
                  <a:gd name="GluePoint7Y" fmla="*/ 199 h 203"/>
                  <a:gd name="GluePoint8X" fmla="*/ 119 w 119"/>
                  <a:gd name="GluePoint8Y" fmla="*/ 182 h 203"/>
                  <a:gd name="GluePoint9X" fmla="*/ 116 w 119"/>
                  <a:gd name="GluePoint9Y" fmla="*/ 182 h 203"/>
                  <a:gd name="GluePoint10X" fmla="*/ 106 w 119"/>
                  <a:gd name="GluePoint10Y" fmla="*/ 170 h 203"/>
                  <a:gd name="GluePoint11X" fmla="*/ 95 w 119"/>
                  <a:gd name="GluePoint11Y" fmla="*/ 146 h 203"/>
                  <a:gd name="GluePoint12X" fmla="*/ 94 w 119"/>
                  <a:gd name="GluePoint12Y" fmla="*/ 127 h 203"/>
                  <a:gd name="GluePoint13X" fmla="*/ 98 w 119"/>
                  <a:gd name="GluePoint13Y" fmla="*/ 119 h 203"/>
                  <a:gd name="GluePoint14X" fmla="*/ 106 w 119"/>
                  <a:gd name="GluePoint14Y" fmla="*/ 101 h 203"/>
                  <a:gd name="GluePoint15X" fmla="*/ 100 w 119"/>
                  <a:gd name="GluePoint15Y" fmla="*/ 79 h 203"/>
                  <a:gd name="GluePoint16X" fmla="*/ 98 w 119"/>
                  <a:gd name="GluePoint16Y" fmla="*/ 75 h 203"/>
                  <a:gd name="GluePoint17X" fmla="*/ 90 w 119"/>
                  <a:gd name="GluePoint17Y" fmla="*/ 72 h 203"/>
                  <a:gd name="GluePoint18X" fmla="*/ 86 w 119"/>
                  <a:gd name="GluePoint18Y" fmla="*/ 63 h 203"/>
                  <a:gd name="GluePoint19X" fmla="*/ 87 w 119"/>
                  <a:gd name="GluePoint19Y" fmla="*/ 58 h 203"/>
                  <a:gd name="GluePoint20X" fmla="*/ 89 w 119"/>
                  <a:gd name="GluePoint20Y" fmla="*/ 56 h 203"/>
                  <a:gd name="GluePoint21X" fmla="*/ 103 w 119"/>
                  <a:gd name="GluePoint21Y" fmla="*/ 56 h 203"/>
                  <a:gd name="GluePoint22X" fmla="*/ 105 w 119"/>
                  <a:gd name="GluePoint22Y" fmla="*/ 55 h 203"/>
                  <a:gd name="GluePoint23X" fmla="*/ 105 w 119"/>
                  <a:gd name="GluePoint23Y" fmla="*/ 50 h 203"/>
                  <a:gd name="GluePoint24X" fmla="*/ 97 w 119"/>
                  <a:gd name="GluePoint24Y" fmla="*/ 37 h 203"/>
                  <a:gd name="GluePoint25X" fmla="*/ 98 w 119"/>
                  <a:gd name="GluePoint25Y" fmla="*/ 21 h 203"/>
                  <a:gd name="GluePoint26X" fmla="*/ 94 w 119"/>
                  <a:gd name="GluePoint26Y" fmla="*/ 6 h 203"/>
                  <a:gd name="GluePoint27X" fmla="*/ 90 w 119"/>
                  <a:gd name="GluePoint27Y" fmla="*/ 3 h 203"/>
                  <a:gd name="GluePoint28X" fmla="*/ 90 w 119"/>
                  <a:gd name="GluePoint28Y" fmla="*/ 0 h 203"/>
                  <a:gd name="GluePoint29X" fmla="*/ 86 w 119"/>
                  <a:gd name="GluePoint29Y" fmla="*/ 0 h 203"/>
                  <a:gd name="GluePoint30X" fmla="*/ 86 w 119"/>
                  <a:gd name="GluePoint30Y" fmla="*/ 11 h 203"/>
                  <a:gd name="GluePoint31X" fmla="*/ 90 w 119"/>
                  <a:gd name="GluePoint31Y" fmla="*/ 16 h 203"/>
                  <a:gd name="GluePoint32X" fmla="*/ 92 w 119"/>
                  <a:gd name="GluePoint32Y" fmla="*/ 26 h 203"/>
                  <a:gd name="GluePoint33X" fmla="*/ 79 w 119"/>
                  <a:gd name="GluePoint33Y" fmla="*/ 34 h 203"/>
                  <a:gd name="GluePoint34X" fmla="*/ 76 w 119"/>
                  <a:gd name="GluePoint34Y" fmla="*/ 38 h 203"/>
                  <a:gd name="GluePoint35X" fmla="*/ 70 w 119"/>
                  <a:gd name="GluePoint35Y" fmla="*/ 56 h 203"/>
                  <a:gd name="GluePoint36X" fmla="*/ 67 w 119"/>
                  <a:gd name="GluePoint36Y" fmla="*/ 75 h 203"/>
                  <a:gd name="GluePoint37X" fmla="*/ 59 w 119"/>
                  <a:gd name="GluePoint37Y" fmla="*/ 84 h 203"/>
                  <a:gd name="GluePoint38X" fmla="*/ 56 w 119"/>
                  <a:gd name="GluePoint38Y" fmla="*/ 95 h 203"/>
                  <a:gd name="GluePoint39X" fmla="*/ 46 w 119"/>
                  <a:gd name="GluePoint39Y" fmla="*/ 117 h 203"/>
                  <a:gd name="GluePoint40X" fmla="*/ 41 w 119"/>
                  <a:gd name="GluePoint40Y" fmla="*/ 117 h 203"/>
                  <a:gd name="GluePoint41X" fmla="*/ 33 w 119"/>
                  <a:gd name="GluePoint41Y" fmla="*/ 109 h 203"/>
                  <a:gd name="GluePoint42X" fmla="*/ 17 w 119"/>
                  <a:gd name="GluePoint42Y" fmla="*/ 111 h 203"/>
                  <a:gd name="GluePoint43X" fmla="*/ 17 w 119"/>
                  <a:gd name="GluePoint43Y" fmla="*/ 116 h 203"/>
                  <a:gd name="GluePoint44X" fmla="*/ 11 w 119"/>
                  <a:gd name="GluePoint44Y" fmla="*/ 121 h 203"/>
                  <a:gd name="GluePoint45X" fmla="*/ 6 w 119"/>
                  <a:gd name="GluePoint45Y" fmla="*/ 129 h 203"/>
                  <a:gd name="GluePoint46X" fmla="*/ 6 w 119"/>
                  <a:gd name="GluePoint46Y" fmla="*/ 138 h 203"/>
                  <a:gd name="GluePoint47X" fmla="*/ 0 w 119"/>
                  <a:gd name="GluePoint47Y" fmla="*/ 148 h 203"/>
                  <a:gd name="GluePoint48X" fmla="*/ 3 w 119"/>
                  <a:gd name="GluePoint48Y" fmla="*/ 153 h 203"/>
                  <a:gd name="GluePoint49X" fmla="*/ 6 w 119"/>
                  <a:gd name="GluePoint49Y" fmla="*/ 151 h 203"/>
                  <a:gd name="GluePoint50X" fmla="*/ 9 w 119"/>
                  <a:gd name="GluePoint50Y" fmla="*/ 159 h 203"/>
                  <a:gd name="GluePoint51X" fmla="*/ 16 w 119"/>
                  <a:gd name="GluePoint51Y" fmla="*/ 162 h 203"/>
                  <a:gd name="GluePoint52X" fmla="*/ 19 w 119"/>
                  <a:gd name="GluePoint52Y" fmla="*/ 161 h 203"/>
                  <a:gd name="GluePoint53X" fmla="*/ 17 w 119"/>
                  <a:gd name="GluePoint53Y" fmla="*/ 167 h 203"/>
                  <a:gd name="GluePoint54X" fmla="*/ 21 w 119"/>
                  <a:gd name="GluePoint54Y" fmla="*/ 169 h 203"/>
                  <a:gd name="GluePoint55X" fmla="*/ 24 w 119"/>
                  <a:gd name="GluePoint55Y" fmla="*/ 175 h 203"/>
                  <a:gd name="GluePoint56X" fmla="*/ 21 w 119"/>
                  <a:gd name="GluePoint56Y" fmla="*/ 193 h 203"/>
                  <a:gd name="GluePoint57X" fmla="*/ 44 w 119"/>
                  <a:gd name="GluePoint57Y" fmla="*/ 193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9" h="203">
                    <a:moveTo>
                      <a:pt x="44" y="193"/>
                    </a:moveTo>
                    <a:lnTo>
                      <a:pt x="59" y="191"/>
                    </a:lnTo>
                    <a:lnTo>
                      <a:pt x="75" y="193"/>
                    </a:lnTo>
                    <a:lnTo>
                      <a:pt x="95" y="193"/>
                    </a:lnTo>
                    <a:lnTo>
                      <a:pt x="110" y="198"/>
                    </a:lnTo>
                    <a:lnTo>
                      <a:pt x="116" y="203"/>
                    </a:lnTo>
                    <a:lnTo>
                      <a:pt x="119" y="199"/>
                    </a:lnTo>
                    <a:lnTo>
                      <a:pt x="119" y="182"/>
                    </a:lnTo>
                    <a:lnTo>
                      <a:pt x="116" y="182"/>
                    </a:lnTo>
                    <a:lnTo>
                      <a:pt x="106" y="170"/>
                    </a:lnTo>
                    <a:lnTo>
                      <a:pt x="95" y="146"/>
                    </a:lnTo>
                    <a:lnTo>
                      <a:pt x="94" y="127"/>
                    </a:lnTo>
                    <a:lnTo>
                      <a:pt x="98" y="119"/>
                    </a:lnTo>
                    <a:lnTo>
                      <a:pt x="106" y="101"/>
                    </a:lnTo>
                    <a:lnTo>
                      <a:pt x="100" y="79"/>
                    </a:lnTo>
                    <a:lnTo>
                      <a:pt x="98" y="75"/>
                    </a:lnTo>
                    <a:lnTo>
                      <a:pt x="90" y="72"/>
                    </a:lnTo>
                    <a:lnTo>
                      <a:pt x="86" y="63"/>
                    </a:lnTo>
                    <a:lnTo>
                      <a:pt x="87" y="58"/>
                    </a:lnTo>
                    <a:lnTo>
                      <a:pt x="89" y="56"/>
                    </a:lnTo>
                    <a:lnTo>
                      <a:pt x="103" y="56"/>
                    </a:lnTo>
                    <a:lnTo>
                      <a:pt x="105" y="55"/>
                    </a:lnTo>
                    <a:lnTo>
                      <a:pt x="105" y="50"/>
                    </a:lnTo>
                    <a:lnTo>
                      <a:pt x="97" y="37"/>
                    </a:lnTo>
                    <a:lnTo>
                      <a:pt x="98" y="21"/>
                    </a:lnTo>
                    <a:lnTo>
                      <a:pt x="94" y="6"/>
                    </a:lnTo>
                    <a:lnTo>
                      <a:pt x="90" y="3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6" y="11"/>
                    </a:lnTo>
                    <a:lnTo>
                      <a:pt x="90" y="16"/>
                    </a:lnTo>
                    <a:lnTo>
                      <a:pt x="92" y="26"/>
                    </a:lnTo>
                    <a:lnTo>
                      <a:pt x="79" y="34"/>
                    </a:lnTo>
                    <a:lnTo>
                      <a:pt x="76" y="38"/>
                    </a:lnTo>
                    <a:lnTo>
                      <a:pt x="70" y="56"/>
                    </a:lnTo>
                    <a:lnTo>
                      <a:pt x="67" y="75"/>
                    </a:lnTo>
                    <a:lnTo>
                      <a:pt x="59" y="84"/>
                    </a:lnTo>
                    <a:lnTo>
                      <a:pt x="56" y="95"/>
                    </a:lnTo>
                    <a:lnTo>
                      <a:pt x="46" y="117"/>
                    </a:lnTo>
                    <a:lnTo>
                      <a:pt x="41" y="117"/>
                    </a:lnTo>
                    <a:lnTo>
                      <a:pt x="33" y="109"/>
                    </a:lnTo>
                    <a:lnTo>
                      <a:pt x="17" y="111"/>
                    </a:lnTo>
                    <a:lnTo>
                      <a:pt x="17" y="116"/>
                    </a:lnTo>
                    <a:lnTo>
                      <a:pt x="11" y="121"/>
                    </a:lnTo>
                    <a:lnTo>
                      <a:pt x="6" y="129"/>
                    </a:lnTo>
                    <a:lnTo>
                      <a:pt x="6" y="138"/>
                    </a:lnTo>
                    <a:lnTo>
                      <a:pt x="0" y="148"/>
                    </a:lnTo>
                    <a:lnTo>
                      <a:pt x="3" y="153"/>
                    </a:lnTo>
                    <a:lnTo>
                      <a:pt x="6" y="151"/>
                    </a:lnTo>
                    <a:lnTo>
                      <a:pt x="9" y="159"/>
                    </a:lnTo>
                    <a:lnTo>
                      <a:pt x="16" y="162"/>
                    </a:lnTo>
                    <a:lnTo>
                      <a:pt x="19" y="161"/>
                    </a:lnTo>
                    <a:lnTo>
                      <a:pt x="17" y="167"/>
                    </a:lnTo>
                    <a:lnTo>
                      <a:pt x="21" y="169"/>
                    </a:lnTo>
                    <a:lnTo>
                      <a:pt x="24" y="175"/>
                    </a:lnTo>
                    <a:lnTo>
                      <a:pt x="21" y="193"/>
                    </a:lnTo>
                    <a:lnTo>
                      <a:pt x="44" y="19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60" name="Freeform 167"/>
              <p:cNvSpPr/>
              <p:nvPr/>
            </p:nvSpPr>
            <p:spPr>
              <a:xfrm>
                <a:off x="4776840" y="3071880"/>
                <a:ext cx="43920" cy="489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48960"/>
                  <a:gd name="textAreaBottom" fmla="*/ 49320 h 48960"/>
                  <a:gd name="GluePoint1X" fmla="*/ 22 w 28"/>
                  <a:gd name="GluePoint1Y" fmla="*/ 0 h 31"/>
                  <a:gd name="GluePoint2X" fmla="*/ 19 w 28"/>
                  <a:gd name="GluePoint2Y" fmla="*/ 2 h 31"/>
                  <a:gd name="GluePoint3X" fmla="*/ 15 w 28"/>
                  <a:gd name="GluePoint3Y" fmla="*/ 7 h 31"/>
                  <a:gd name="GluePoint4X" fmla="*/ 11 w 28"/>
                  <a:gd name="GluePoint4Y" fmla="*/ 5 h 31"/>
                  <a:gd name="GluePoint5X" fmla="*/ 3 w 28"/>
                  <a:gd name="GluePoint5Y" fmla="*/ 16 h 31"/>
                  <a:gd name="GluePoint6X" fmla="*/ 0 w 28"/>
                  <a:gd name="GluePoint6Y" fmla="*/ 24 h 31"/>
                  <a:gd name="GluePoint7X" fmla="*/ 1 w 28"/>
                  <a:gd name="GluePoint7Y" fmla="*/ 29 h 31"/>
                  <a:gd name="GluePoint8X" fmla="*/ 3 w 28"/>
                  <a:gd name="GluePoint8Y" fmla="*/ 26 h 31"/>
                  <a:gd name="GluePoint9X" fmla="*/ 4 w 28"/>
                  <a:gd name="GluePoint9Y" fmla="*/ 26 h 31"/>
                  <a:gd name="GluePoint10X" fmla="*/ 8 w 28"/>
                  <a:gd name="GluePoint10Y" fmla="*/ 31 h 31"/>
                  <a:gd name="GluePoint11X" fmla="*/ 12 w 28"/>
                  <a:gd name="GluePoint11Y" fmla="*/ 29 h 31"/>
                  <a:gd name="GluePoint12X" fmla="*/ 15 w 28"/>
                  <a:gd name="GluePoint12Y" fmla="*/ 24 h 31"/>
                  <a:gd name="GluePoint13X" fmla="*/ 22 w 28"/>
                  <a:gd name="GluePoint13Y" fmla="*/ 23 h 31"/>
                  <a:gd name="GluePoint14X" fmla="*/ 25 w 28"/>
                  <a:gd name="GluePoint14Y" fmla="*/ 24 h 31"/>
                  <a:gd name="GluePoint15X" fmla="*/ 28 w 28"/>
                  <a:gd name="GluePoint15Y" fmla="*/ 16 h 31"/>
                  <a:gd name="GluePoint16X" fmla="*/ 22 w 28"/>
                  <a:gd name="GluePoint16Y" fmla="*/ 0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8" h="31">
                    <a:moveTo>
                      <a:pt x="22" y="0"/>
                    </a:moveTo>
                    <a:lnTo>
                      <a:pt x="19" y="2"/>
                    </a:lnTo>
                    <a:lnTo>
                      <a:pt x="15" y="7"/>
                    </a:lnTo>
                    <a:lnTo>
                      <a:pt x="11" y="5"/>
                    </a:lnTo>
                    <a:lnTo>
                      <a:pt x="3" y="16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8" y="31"/>
                    </a:lnTo>
                    <a:lnTo>
                      <a:pt x="12" y="29"/>
                    </a:lnTo>
                    <a:lnTo>
                      <a:pt x="15" y="24"/>
                    </a:lnTo>
                    <a:lnTo>
                      <a:pt x="22" y="23"/>
                    </a:lnTo>
                    <a:lnTo>
                      <a:pt x="25" y="24"/>
                    </a:lnTo>
                    <a:lnTo>
                      <a:pt x="28" y="16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61" name="Freeform 168"/>
              <p:cNvSpPr/>
              <p:nvPr/>
            </p:nvSpPr>
            <p:spPr>
              <a:xfrm>
                <a:off x="4421160" y="2735280"/>
                <a:ext cx="317160" cy="229680"/>
              </a:xfrm>
              <a:custGeom>
                <a:avLst/>
                <a:gdLst>
                  <a:gd name="textAreaLeft" fmla="*/ 0 w 317160"/>
                  <a:gd name="textAreaRight" fmla="*/ 317520 w 317160"/>
                  <a:gd name="textAreaTop" fmla="*/ 0 h 229680"/>
                  <a:gd name="textAreaBottom" fmla="*/ 230040 h 229680"/>
                  <a:gd name="GluePoint1X" fmla="*/ 192 w 200"/>
                  <a:gd name="GluePoint1Y" fmla="*/ 103 h 145"/>
                  <a:gd name="GluePoint2X" fmla="*/ 187 w 200"/>
                  <a:gd name="GluePoint2Y" fmla="*/ 104 h 145"/>
                  <a:gd name="GluePoint3X" fmla="*/ 181 w 200"/>
                  <a:gd name="GluePoint3Y" fmla="*/ 101 h 145"/>
                  <a:gd name="GluePoint4X" fmla="*/ 165 w 200"/>
                  <a:gd name="GluePoint4Y" fmla="*/ 103 h 145"/>
                  <a:gd name="GluePoint5X" fmla="*/ 158 w 200"/>
                  <a:gd name="GluePoint5Y" fmla="*/ 108 h 145"/>
                  <a:gd name="GluePoint6X" fmla="*/ 136 w 200"/>
                  <a:gd name="GluePoint6Y" fmla="*/ 112 h 145"/>
                  <a:gd name="GluePoint7X" fmla="*/ 125 w 200"/>
                  <a:gd name="GluePoint7Y" fmla="*/ 112 h 145"/>
                  <a:gd name="GluePoint8X" fmla="*/ 122 w 200"/>
                  <a:gd name="GluePoint8Y" fmla="*/ 119 h 145"/>
                  <a:gd name="GluePoint9X" fmla="*/ 98 w 200"/>
                  <a:gd name="GluePoint9Y" fmla="*/ 114 h 145"/>
                  <a:gd name="GluePoint10X" fmla="*/ 93 w 200"/>
                  <a:gd name="GluePoint10Y" fmla="*/ 116 h 145"/>
                  <a:gd name="GluePoint11X" fmla="*/ 76 w 200"/>
                  <a:gd name="GluePoint11Y" fmla="*/ 103 h 145"/>
                  <a:gd name="GluePoint12X" fmla="*/ 66 w 200"/>
                  <a:gd name="GluePoint12Y" fmla="*/ 129 h 145"/>
                  <a:gd name="GluePoint13X" fmla="*/ 54 w 200"/>
                  <a:gd name="GluePoint13Y" fmla="*/ 135 h 145"/>
                  <a:gd name="GluePoint14X" fmla="*/ 38 w 200"/>
                  <a:gd name="GluePoint14Y" fmla="*/ 130 h 145"/>
                  <a:gd name="GluePoint15X" fmla="*/ 25 w 200"/>
                  <a:gd name="GluePoint15Y" fmla="*/ 145 h 145"/>
                  <a:gd name="GluePoint16X" fmla="*/ 12 w 200"/>
                  <a:gd name="GluePoint16Y" fmla="*/ 133 h 145"/>
                  <a:gd name="GluePoint17X" fmla="*/ 0 w 200"/>
                  <a:gd name="GluePoint17Y" fmla="*/ 90 h 145"/>
                  <a:gd name="GluePoint18X" fmla="*/ 12 w 200"/>
                  <a:gd name="GluePoint18Y" fmla="*/ 64 h 145"/>
                  <a:gd name="GluePoint19X" fmla="*/ 28 w 200"/>
                  <a:gd name="GluePoint19Y" fmla="*/ 59 h 145"/>
                  <a:gd name="GluePoint20X" fmla="*/ 36 w 200"/>
                  <a:gd name="GluePoint20Y" fmla="*/ 61 h 145"/>
                  <a:gd name="GluePoint21X" fmla="*/ 63 w 200"/>
                  <a:gd name="GluePoint21Y" fmla="*/ 53 h 145"/>
                  <a:gd name="GluePoint22X" fmla="*/ 68 w 200"/>
                  <a:gd name="GluePoint22Y" fmla="*/ 40 h 145"/>
                  <a:gd name="GluePoint23X" fmla="*/ 90 w 200"/>
                  <a:gd name="GluePoint23Y" fmla="*/ 34 h 145"/>
                  <a:gd name="GluePoint24X" fmla="*/ 98 w 200"/>
                  <a:gd name="GluePoint24Y" fmla="*/ 27 h 145"/>
                  <a:gd name="GluePoint25X" fmla="*/ 111 w 200"/>
                  <a:gd name="GluePoint25Y" fmla="*/ 13 h 145"/>
                  <a:gd name="GluePoint26X" fmla="*/ 112 w 200"/>
                  <a:gd name="GluePoint26Y" fmla="*/ 3 h 145"/>
                  <a:gd name="GluePoint27X" fmla="*/ 136 w 200"/>
                  <a:gd name="GluePoint27Y" fmla="*/ 18 h 145"/>
                  <a:gd name="GluePoint28X" fmla="*/ 138 w 200"/>
                  <a:gd name="GluePoint28Y" fmla="*/ 38 h 145"/>
                  <a:gd name="GluePoint29X" fmla="*/ 147 w 200"/>
                  <a:gd name="GluePoint29Y" fmla="*/ 42 h 145"/>
                  <a:gd name="GluePoint30X" fmla="*/ 158 w 200"/>
                  <a:gd name="GluePoint30Y" fmla="*/ 48 h 145"/>
                  <a:gd name="GluePoint31X" fmla="*/ 165 w 200"/>
                  <a:gd name="GluePoint31Y" fmla="*/ 61 h 145"/>
                  <a:gd name="GluePoint32X" fmla="*/ 185 w 200"/>
                  <a:gd name="GluePoint32Y" fmla="*/ 87 h 145"/>
                  <a:gd name="GluePoint33X" fmla="*/ 200 w 200"/>
                  <a:gd name="GluePoint33Y" fmla="*/ 10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0" h="145">
                    <a:moveTo>
                      <a:pt x="200" y="103"/>
                    </a:moveTo>
                    <a:lnTo>
                      <a:pt x="192" y="103"/>
                    </a:lnTo>
                    <a:lnTo>
                      <a:pt x="190" y="106"/>
                    </a:lnTo>
                    <a:lnTo>
                      <a:pt x="187" y="104"/>
                    </a:lnTo>
                    <a:lnTo>
                      <a:pt x="185" y="106"/>
                    </a:lnTo>
                    <a:lnTo>
                      <a:pt x="181" y="101"/>
                    </a:lnTo>
                    <a:lnTo>
                      <a:pt x="170" y="104"/>
                    </a:lnTo>
                    <a:lnTo>
                      <a:pt x="165" y="103"/>
                    </a:lnTo>
                    <a:lnTo>
                      <a:pt x="163" y="106"/>
                    </a:lnTo>
                    <a:lnTo>
                      <a:pt x="158" y="108"/>
                    </a:lnTo>
                    <a:lnTo>
                      <a:pt x="155" y="104"/>
                    </a:lnTo>
                    <a:lnTo>
                      <a:pt x="136" y="112"/>
                    </a:lnTo>
                    <a:lnTo>
                      <a:pt x="128" y="109"/>
                    </a:lnTo>
                    <a:lnTo>
                      <a:pt x="125" y="112"/>
                    </a:lnTo>
                    <a:lnTo>
                      <a:pt x="124" y="117"/>
                    </a:lnTo>
                    <a:lnTo>
                      <a:pt x="122" y="119"/>
                    </a:lnTo>
                    <a:lnTo>
                      <a:pt x="108" y="119"/>
                    </a:lnTo>
                    <a:lnTo>
                      <a:pt x="98" y="114"/>
                    </a:lnTo>
                    <a:lnTo>
                      <a:pt x="95" y="116"/>
                    </a:lnTo>
                    <a:lnTo>
                      <a:pt x="93" y="116"/>
                    </a:lnTo>
                    <a:lnTo>
                      <a:pt x="85" y="104"/>
                    </a:lnTo>
                    <a:lnTo>
                      <a:pt x="76" y="103"/>
                    </a:lnTo>
                    <a:lnTo>
                      <a:pt x="68" y="116"/>
                    </a:lnTo>
                    <a:lnTo>
                      <a:pt x="66" y="129"/>
                    </a:lnTo>
                    <a:lnTo>
                      <a:pt x="63" y="129"/>
                    </a:lnTo>
                    <a:lnTo>
                      <a:pt x="54" y="135"/>
                    </a:lnTo>
                    <a:lnTo>
                      <a:pt x="44" y="129"/>
                    </a:lnTo>
                    <a:lnTo>
                      <a:pt x="38" y="130"/>
                    </a:lnTo>
                    <a:lnTo>
                      <a:pt x="31" y="135"/>
                    </a:lnTo>
                    <a:lnTo>
                      <a:pt x="25" y="145"/>
                    </a:lnTo>
                    <a:lnTo>
                      <a:pt x="22" y="145"/>
                    </a:lnTo>
                    <a:lnTo>
                      <a:pt x="12" y="133"/>
                    </a:lnTo>
                    <a:lnTo>
                      <a:pt x="1" y="109"/>
                    </a:lnTo>
                    <a:lnTo>
                      <a:pt x="0" y="90"/>
                    </a:lnTo>
                    <a:lnTo>
                      <a:pt x="4" y="82"/>
                    </a:lnTo>
                    <a:lnTo>
                      <a:pt x="12" y="64"/>
                    </a:lnTo>
                    <a:lnTo>
                      <a:pt x="22" y="63"/>
                    </a:lnTo>
                    <a:lnTo>
                      <a:pt x="28" y="59"/>
                    </a:lnTo>
                    <a:lnTo>
                      <a:pt x="31" y="56"/>
                    </a:lnTo>
                    <a:lnTo>
                      <a:pt x="36" y="61"/>
                    </a:lnTo>
                    <a:lnTo>
                      <a:pt x="50" y="53"/>
                    </a:lnTo>
                    <a:lnTo>
                      <a:pt x="63" y="53"/>
                    </a:lnTo>
                    <a:lnTo>
                      <a:pt x="70" y="43"/>
                    </a:lnTo>
                    <a:lnTo>
                      <a:pt x="68" y="40"/>
                    </a:lnTo>
                    <a:lnTo>
                      <a:pt x="68" y="37"/>
                    </a:lnTo>
                    <a:lnTo>
                      <a:pt x="90" y="34"/>
                    </a:lnTo>
                    <a:lnTo>
                      <a:pt x="93" y="30"/>
                    </a:lnTo>
                    <a:lnTo>
                      <a:pt x="98" y="27"/>
                    </a:lnTo>
                    <a:lnTo>
                      <a:pt x="100" y="24"/>
                    </a:lnTo>
                    <a:lnTo>
                      <a:pt x="111" y="13"/>
                    </a:lnTo>
                    <a:lnTo>
                      <a:pt x="109" y="8"/>
                    </a:lnTo>
                    <a:lnTo>
                      <a:pt x="112" y="3"/>
                    </a:lnTo>
                    <a:lnTo>
                      <a:pt x="125" y="0"/>
                    </a:lnTo>
                    <a:lnTo>
                      <a:pt x="136" y="18"/>
                    </a:lnTo>
                    <a:lnTo>
                      <a:pt x="138" y="22"/>
                    </a:lnTo>
                    <a:lnTo>
                      <a:pt x="138" y="38"/>
                    </a:lnTo>
                    <a:lnTo>
                      <a:pt x="139" y="40"/>
                    </a:lnTo>
                    <a:lnTo>
                      <a:pt x="147" y="42"/>
                    </a:lnTo>
                    <a:lnTo>
                      <a:pt x="149" y="47"/>
                    </a:lnTo>
                    <a:lnTo>
                      <a:pt x="158" y="48"/>
                    </a:lnTo>
                    <a:lnTo>
                      <a:pt x="163" y="53"/>
                    </a:lnTo>
                    <a:lnTo>
                      <a:pt x="165" y="61"/>
                    </a:lnTo>
                    <a:lnTo>
                      <a:pt x="181" y="74"/>
                    </a:lnTo>
                    <a:lnTo>
                      <a:pt x="185" y="87"/>
                    </a:lnTo>
                    <a:lnTo>
                      <a:pt x="197" y="95"/>
                    </a:lnTo>
                    <a:lnTo>
                      <a:pt x="200" y="10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62" name="Freeform 169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63" name="Freeform 170"/>
              <p:cNvSpPr/>
              <p:nvPr/>
            </p:nvSpPr>
            <p:spPr>
              <a:xfrm>
                <a:off x="4281480" y="2979720"/>
                <a:ext cx="132840" cy="1756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175680"/>
                  <a:gd name="textAreaBottom" fmla="*/ 176040 h 175680"/>
                  <a:gd name="GluePoint1X" fmla="*/ 38 w 84"/>
                  <a:gd name="GluePoint1Y" fmla="*/ 2 h 111"/>
                  <a:gd name="GluePoint2X" fmla="*/ 37 w 84"/>
                  <a:gd name="GluePoint2Y" fmla="*/ 7 h 111"/>
                  <a:gd name="GluePoint3X" fmla="*/ 38 w 84"/>
                  <a:gd name="GluePoint3Y" fmla="*/ 21 h 111"/>
                  <a:gd name="GluePoint4X" fmla="*/ 19 w 84"/>
                  <a:gd name="GluePoint4Y" fmla="*/ 21 h 111"/>
                  <a:gd name="GluePoint5X" fmla="*/ 11 w 84"/>
                  <a:gd name="GluePoint5Y" fmla="*/ 23 h 111"/>
                  <a:gd name="GluePoint6X" fmla="*/ 11 w 84"/>
                  <a:gd name="GluePoint6Y" fmla="*/ 28 h 111"/>
                  <a:gd name="GluePoint7X" fmla="*/ 8 w 84"/>
                  <a:gd name="GluePoint7Y" fmla="*/ 31 h 111"/>
                  <a:gd name="GluePoint8X" fmla="*/ 16 w 84"/>
                  <a:gd name="GluePoint8Y" fmla="*/ 39 h 111"/>
                  <a:gd name="GluePoint9X" fmla="*/ 13 w 84"/>
                  <a:gd name="GluePoint9Y" fmla="*/ 39 h 111"/>
                  <a:gd name="GluePoint10X" fmla="*/ 8 w 84"/>
                  <a:gd name="GluePoint10Y" fmla="*/ 36 h 111"/>
                  <a:gd name="GluePoint11X" fmla="*/ 7 w 84"/>
                  <a:gd name="GluePoint11Y" fmla="*/ 49 h 111"/>
                  <a:gd name="GluePoint12X" fmla="*/ 3 w 84"/>
                  <a:gd name="GluePoint12Y" fmla="*/ 53 h 111"/>
                  <a:gd name="GluePoint13X" fmla="*/ 0 w 84"/>
                  <a:gd name="GluePoint13Y" fmla="*/ 53 h 111"/>
                  <a:gd name="GluePoint14X" fmla="*/ 2 w 84"/>
                  <a:gd name="GluePoint14Y" fmla="*/ 57 h 111"/>
                  <a:gd name="GluePoint15X" fmla="*/ 8 w 84"/>
                  <a:gd name="GluePoint15Y" fmla="*/ 74 h 111"/>
                  <a:gd name="GluePoint16X" fmla="*/ 18 w 84"/>
                  <a:gd name="GluePoint16Y" fmla="*/ 89 h 111"/>
                  <a:gd name="GluePoint17X" fmla="*/ 34 w 84"/>
                  <a:gd name="GluePoint17Y" fmla="*/ 106 h 111"/>
                  <a:gd name="GluePoint18X" fmla="*/ 35 w 84"/>
                  <a:gd name="GluePoint18Y" fmla="*/ 111 h 111"/>
                  <a:gd name="GluePoint19X" fmla="*/ 38 w 84"/>
                  <a:gd name="GluePoint19Y" fmla="*/ 103 h 111"/>
                  <a:gd name="GluePoint20X" fmla="*/ 45 w 84"/>
                  <a:gd name="GluePoint20Y" fmla="*/ 103 h 111"/>
                  <a:gd name="GluePoint21X" fmla="*/ 45 w 84"/>
                  <a:gd name="GluePoint21Y" fmla="*/ 100 h 111"/>
                  <a:gd name="GluePoint22X" fmla="*/ 43 w 84"/>
                  <a:gd name="GluePoint22Y" fmla="*/ 92 h 111"/>
                  <a:gd name="GluePoint23X" fmla="*/ 45 w 84"/>
                  <a:gd name="GluePoint23Y" fmla="*/ 85 h 111"/>
                  <a:gd name="GluePoint24X" fmla="*/ 54 w 84"/>
                  <a:gd name="GluePoint24Y" fmla="*/ 79 h 111"/>
                  <a:gd name="GluePoint25X" fmla="*/ 59 w 84"/>
                  <a:gd name="GluePoint25Y" fmla="*/ 74 h 111"/>
                  <a:gd name="GluePoint26X" fmla="*/ 64 w 84"/>
                  <a:gd name="GluePoint26Y" fmla="*/ 79 h 111"/>
                  <a:gd name="GluePoint27X" fmla="*/ 72 w 84"/>
                  <a:gd name="GluePoint27Y" fmla="*/ 77 h 111"/>
                  <a:gd name="GluePoint28X" fmla="*/ 77 w 84"/>
                  <a:gd name="GluePoint28Y" fmla="*/ 84 h 111"/>
                  <a:gd name="GluePoint29X" fmla="*/ 81 w 84"/>
                  <a:gd name="GluePoint29Y" fmla="*/ 81 h 111"/>
                  <a:gd name="GluePoint30X" fmla="*/ 84 w 84"/>
                  <a:gd name="GluePoint30Y" fmla="*/ 55 h 111"/>
                  <a:gd name="GluePoint31X" fmla="*/ 80 w 84"/>
                  <a:gd name="GluePoint31Y" fmla="*/ 40 h 111"/>
                  <a:gd name="GluePoint32X" fmla="*/ 80 w 84"/>
                  <a:gd name="GluePoint32Y" fmla="*/ 36 h 111"/>
                  <a:gd name="GluePoint33X" fmla="*/ 84 w 84"/>
                  <a:gd name="GluePoint33Y" fmla="*/ 26 h 111"/>
                  <a:gd name="GluePoint34X" fmla="*/ 84 w 84"/>
                  <a:gd name="GluePoint34Y" fmla="*/ 20 h 111"/>
                  <a:gd name="GluePoint35X" fmla="*/ 83 w 84"/>
                  <a:gd name="GluePoint35Y" fmla="*/ 15 h 111"/>
                  <a:gd name="GluePoint36X" fmla="*/ 73 w 84"/>
                  <a:gd name="GluePoint36Y" fmla="*/ 13 h 111"/>
                  <a:gd name="GluePoint37X" fmla="*/ 70 w 84"/>
                  <a:gd name="GluePoint37Y" fmla="*/ 21 h 111"/>
                  <a:gd name="GluePoint38X" fmla="*/ 67 w 84"/>
                  <a:gd name="GluePoint38Y" fmla="*/ 20 h 111"/>
                  <a:gd name="GluePoint39X" fmla="*/ 67 w 84"/>
                  <a:gd name="GluePoint39Y" fmla="*/ 7 h 111"/>
                  <a:gd name="GluePoint40X" fmla="*/ 69 w 84"/>
                  <a:gd name="GluePoint40Y" fmla="*/ 2 h 111"/>
                  <a:gd name="GluePoint41X" fmla="*/ 53 w 84"/>
                  <a:gd name="GluePoint41Y" fmla="*/ 0 h 111"/>
                  <a:gd name="GluePoint42X" fmla="*/ 38 w 84"/>
                  <a:gd name="GluePoint42Y" fmla="*/ 2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84" h="111">
                    <a:moveTo>
                      <a:pt x="38" y="2"/>
                    </a:moveTo>
                    <a:lnTo>
                      <a:pt x="37" y="7"/>
                    </a:lnTo>
                    <a:lnTo>
                      <a:pt x="38" y="21"/>
                    </a:lnTo>
                    <a:lnTo>
                      <a:pt x="19" y="21"/>
                    </a:lnTo>
                    <a:lnTo>
                      <a:pt x="11" y="23"/>
                    </a:lnTo>
                    <a:lnTo>
                      <a:pt x="11" y="28"/>
                    </a:lnTo>
                    <a:lnTo>
                      <a:pt x="8" y="31"/>
                    </a:lnTo>
                    <a:lnTo>
                      <a:pt x="16" y="39"/>
                    </a:lnTo>
                    <a:lnTo>
                      <a:pt x="13" y="39"/>
                    </a:lnTo>
                    <a:lnTo>
                      <a:pt x="8" y="36"/>
                    </a:lnTo>
                    <a:lnTo>
                      <a:pt x="7" y="49"/>
                    </a:lnTo>
                    <a:lnTo>
                      <a:pt x="3" y="53"/>
                    </a:lnTo>
                    <a:lnTo>
                      <a:pt x="0" y="53"/>
                    </a:lnTo>
                    <a:lnTo>
                      <a:pt x="2" y="57"/>
                    </a:lnTo>
                    <a:lnTo>
                      <a:pt x="8" y="74"/>
                    </a:lnTo>
                    <a:lnTo>
                      <a:pt x="18" y="89"/>
                    </a:lnTo>
                    <a:lnTo>
                      <a:pt x="34" y="106"/>
                    </a:lnTo>
                    <a:lnTo>
                      <a:pt x="35" y="111"/>
                    </a:lnTo>
                    <a:lnTo>
                      <a:pt x="38" y="103"/>
                    </a:lnTo>
                    <a:lnTo>
                      <a:pt x="45" y="103"/>
                    </a:lnTo>
                    <a:lnTo>
                      <a:pt x="45" y="100"/>
                    </a:lnTo>
                    <a:lnTo>
                      <a:pt x="43" y="92"/>
                    </a:lnTo>
                    <a:lnTo>
                      <a:pt x="45" y="85"/>
                    </a:lnTo>
                    <a:lnTo>
                      <a:pt x="54" y="79"/>
                    </a:lnTo>
                    <a:lnTo>
                      <a:pt x="59" y="74"/>
                    </a:lnTo>
                    <a:lnTo>
                      <a:pt x="64" y="79"/>
                    </a:lnTo>
                    <a:lnTo>
                      <a:pt x="72" y="77"/>
                    </a:lnTo>
                    <a:lnTo>
                      <a:pt x="77" y="84"/>
                    </a:lnTo>
                    <a:lnTo>
                      <a:pt x="81" y="81"/>
                    </a:lnTo>
                    <a:lnTo>
                      <a:pt x="84" y="55"/>
                    </a:lnTo>
                    <a:lnTo>
                      <a:pt x="80" y="40"/>
                    </a:lnTo>
                    <a:lnTo>
                      <a:pt x="80" y="36"/>
                    </a:lnTo>
                    <a:lnTo>
                      <a:pt x="84" y="26"/>
                    </a:lnTo>
                    <a:lnTo>
                      <a:pt x="84" y="20"/>
                    </a:lnTo>
                    <a:lnTo>
                      <a:pt x="83" y="15"/>
                    </a:lnTo>
                    <a:lnTo>
                      <a:pt x="73" y="13"/>
                    </a:lnTo>
                    <a:lnTo>
                      <a:pt x="70" y="21"/>
                    </a:lnTo>
                    <a:lnTo>
                      <a:pt x="67" y="20"/>
                    </a:lnTo>
                    <a:lnTo>
                      <a:pt x="67" y="7"/>
                    </a:lnTo>
                    <a:lnTo>
                      <a:pt x="69" y="2"/>
                    </a:lnTo>
                    <a:lnTo>
                      <a:pt x="53" y="0"/>
                    </a:lnTo>
                    <a:lnTo>
                      <a:pt x="38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64" name="Freeform 171"/>
              <p:cNvSpPr/>
              <p:nvPr/>
            </p:nvSpPr>
            <p:spPr>
              <a:xfrm>
                <a:off x="4336920" y="2940120"/>
                <a:ext cx="183960" cy="2473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247320"/>
                  <a:gd name="textAreaBottom" fmla="*/ 247680 h 247320"/>
                  <a:gd name="GluePoint1X" fmla="*/ 116 w 116"/>
                  <a:gd name="GluePoint1Y" fmla="*/ 0 h 156"/>
                  <a:gd name="GluePoint2X" fmla="*/ 107 w 116"/>
                  <a:gd name="GluePoint2Y" fmla="*/ 6 h 156"/>
                  <a:gd name="GluePoint3X" fmla="*/ 97 w 116"/>
                  <a:gd name="GluePoint3Y" fmla="*/ 0 h 156"/>
                  <a:gd name="GluePoint4X" fmla="*/ 91 w 116"/>
                  <a:gd name="GluePoint4Y" fmla="*/ 1 h 156"/>
                  <a:gd name="GluePoint5X" fmla="*/ 84 w 116"/>
                  <a:gd name="GluePoint5Y" fmla="*/ 6 h 156"/>
                  <a:gd name="GluePoint6X" fmla="*/ 78 w 116"/>
                  <a:gd name="GluePoint6Y" fmla="*/ 16 h 156"/>
                  <a:gd name="GluePoint7X" fmla="*/ 78 w 116"/>
                  <a:gd name="GluePoint7Y" fmla="*/ 33 h 156"/>
                  <a:gd name="GluePoint8X" fmla="*/ 75 w 116"/>
                  <a:gd name="GluePoint8Y" fmla="*/ 37 h 156"/>
                  <a:gd name="GluePoint9X" fmla="*/ 69 w 116"/>
                  <a:gd name="GluePoint9Y" fmla="*/ 32 h 156"/>
                  <a:gd name="GluePoint10X" fmla="*/ 54 w 116"/>
                  <a:gd name="GluePoint10Y" fmla="*/ 27 h 156"/>
                  <a:gd name="GluePoint11X" fmla="*/ 34 w 116"/>
                  <a:gd name="GluePoint11Y" fmla="*/ 27 h 156"/>
                  <a:gd name="GluePoint12X" fmla="*/ 32 w 116"/>
                  <a:gd name="GluePoint12Y" fmla="*/ 32 h 156"/>
                  <a:gd name="GluePoint13X" fmla="*/ 32 w 116"/>
                  <a:gd name="GluePoint13Y" fmla="*/ 45 h 156"/>
                  <a:gd name="GluePoint14X" fmla="*/ 35 w 116"/>
                  <a:gd name="GluePoint14Y" fmla="*/ 46 h 156"/>
                  <a:gd name="GluePoint15X" fmla="*/ 38 w 116"/>
                  <a:gd name="GluePoint15Y" fmla="*/ 38 h 156"/>
                  <a:gd name="GluePoint16X" fmla="*/ 48 w 116"/>
                  <a:gd name="GluePoint16Y" fmla="*/ 40 h 156"/>
                  <a:gd name="GluePoint17X" fmla="*/ 49 w 116"/>
                  <a:gd name="GluePoint17Y" fmla="*/ 45 h 156"/>
                  <a:gd name="GluePoint18X" fmla="*/ 49 w 116"/>
                  <a:gd name="GluePoint18Y" fmla="*/ 51 h 156"/>
                  <a:gd name="GluePoint19X" fmla="*/ 45 w 116"/>
                  <a:gd name="GluePoint19Y" fmla="*/ 61 h 156"/>
                  <a:gd name="GluePoint20X" fmla="*/ 45 w 116"/>
                  <a:gd name="GluePoint20Y" fmla="*/ 65 h 156"/>
                  <a:gd name="GluePoint21X" fmla="*/ 49 w 116"/>
                  <a:gd name="GluePoint21Y" fmla="*/ 80 h 156"/>
                  <a:gd name="GluePoint22X" fmla="*/ 46 w 116"/>
                  <a:gd name="GluePoint22Y" fmla="*/ 106 h 156"/>
                  <a:gd name="GluePoint23X" fmla="*/ 42 w 116"/>
                  <a:gd name="GluePoint23Y" fmla="*/ 109 h 156"/>
                  <a:gd name="GluePoint24X" fmla="*/ 37 w 116"/>
                  <a:gd name="GluePoint24Y" fmla="*/ 102 h 156"/>
                  <a:gd name="GluePoint25X" fmla="*/ 29 w 116"/>
                  <a:gd name="GluePoint25Y" fmla="*/ 104 h 156"/>
                  <a:gd name="GluePoint26X" fmla="*/ 24 w 116"/>
                  <a:gd name="GluePoint26Y" fmla="*/ 99 h 156"/>
                  <a:gd name="GluePoint27X" fmla="*/ 19 w 116"/>
                  <a:gd name="GluePoint27Y" fmla="*/ 104 h 156"/>
                  <a:gd name="GluePoint28X" fmla="*/ 10 w 116"/>
                  <a:gd name="GluePoint28Y" fmla="*/ 110 h 156"/>
                  <a:gd name="GluePoint29X" fmla="*/ 8 w 116"/>
                  <a:gd name="GluePoint29Y" fmla="*/ 117 h 156"/>
                  <a:gd name="GluePoint30X" fmla="*/ 10 w 116"/>
                  <a:gd name="GluePoint30Y" fmla="*/ 125 h 156"/>
                  <a:gd name="GluePoint31X" fmla="*/ 10 w 116"/>
                  <a:gd name="GluePoint31Y" fmla="*/ 128 h 156"/>
                  <a:gd name="GluePoint32X" fmla="*/ 3 w 116"/>
                  <a:gd name="GluePoint32Y" fmla="*/ 128 h 156"/>
                  <a:gd name="GluePoint33X" fmla="*/ 0 w 116"/>
                  <a:gd name="GluePoint33Y" fmla="*/ 136 h 156"/>
                  <a:gd name="GluePoint34X" fmla="*/ 3 w 116"/>
                  <a:gd name="GluePoint34Y" fmla="*/ 138 h 156"/>
                  <a:gd name="GluePoint35X" fmla="*/ 10 w 116"/>
                  <a:gd name="GluePoint35Y" fmla="*/ 144 h 156"/>
                  <a:gd name="GluePoint36X" fmla="*/ 15 w 116"/>
                  <a:gd name="GluePoint36Y" fmla="*/ 156 h 156"/>
                  <a:gd name="GluePoint37X" fmla="*/ 21 w 116"/>
                  <a:gd name="GluePoint37Y" fmla="*/ 149 h 156"/>
                  <a:gd name="GluePoint38X" fmla="*/ 22 w 116"/>
                  <a:gd name="GluePoint38Y" fmla="*/ 144 h 156"/>
                  <a:gd name="GluePoint39X" fmla="*/ 26 w 116"/>
                  <a:gd name="GluePoint39Y" fmla="*/ 143 h 156"/>
                  <a:gd name="GluePoint40X" fmla="*/ 29 w 116"/>
                  <a:gd name="GluePoint40Y" fmla="*/ 144 h 156"/>
                  <a:gd name="GluePoint41X" fmla="*/ 30 w 116"/>
                  <a:gd name="GluePoint41Y" fmla="*/ 147 h 156"/>
                  <a:gd name="GluePoint42X" fmla="*/ 34 w 116"/>
                  <a:gd name="GluePoint42Y" fmla="*/ 151 h 156"/>
                  <a:gd name="GluePoint43X" fmla="*/ 38 w 116"/>
                  <a:gd name="GluePoint43Y" fmla="*/ 151 h 156"/>
                  <a:gd name="GluePoint44X" fmla="*/ 42 w 116"/>
                  <a:gd name="GluePoint44Y" fmla="*/ 144 h 156"/>
                  <a:gd name="GluePoint45X" fmla="*/ 49 w 116"/>
                  <a:gd name="GluePoint45Y" fmla="*/ 143 h 156"/>
                  <a:gd name="GluePoint46X" fmla="*/ 49 w 116"/>
                  <a:gd name="GluePoint46Y" fmla="*/ 149 h 156"/>
                  <a:gd name="GluePoint47X" fmla="*/ 53 w 116"/>
                  <a:gd name="GluePoint47Y" fmla="*/ 151 h 156"/>
                  <a:gd name="GluePoint48X" fmla="*/ 59 w 116"/>
                  <a:gd name="GluePoint48Y" fmla="*/ 147 h 156"/>
                  <a:gd name="GluePoint49X" fmla="*/ 73 w 116"/>
                  <a:gd name="GluePoint49Y" fmla="*/ 135 h 156"/>
                  <a:gd name="GluePoint50X" fmla="*/ 78 w 116"/>
                  <a:gd name="GluePoint50Y" fmla="*/ 122 h 156"/>
                  <a:gd name="GluePoint51X" fmla="*/ 80 w 116"/>
                  <a:gd name="GluePoint51Y" fmla="*/ 109 h 156"/>
                  <a:gd name="GluePoint52X" fmla="*/ 81 w 116"/>
                  <a:gd name="GluePoint52Y" fmla="*/ 102 h 156"/>
                  <a:gd name="GluePoint53X" fmla="*/ 88 w 116"/>
                  <a:gd name="GluePoint53Y" fmla="*/ 91 h 156"/>
                  <a:gd name="GluePoint54X" fmla="*/ 103 w 116"/>
                  <a:gd name="GluePoint54Y" fmla="*/ 77 h 156"/>
                  <a:gd name="GluePoint55X" fmla="*/ 107 w 116"/>
                  <a:gd name="GluePoint55Y" fmla="*/ 32 h 156"/>
                  <a:gd name="GluePoint56X" fmla="*/ 116 w 116"/>
                  <a:gd name="GluePoint56Y" fmla="*/ 12 h 156"/>
                  <a:gd name="GluePoint57X" fmla="*/ 116 w 116"/>
                  <a:gd name="GluePoint57Y" fmla="*/ 0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6" h="156">
                    <a:moveTo>
                      <a:pt x="116" y="0"/>
                    </a:moveTo>
                    <a:lnTo>
                      <a:pt x="107" y="6"/>
                    </a:lnTo>
                    <a:lnTo>
                      <a:pt x="97" y="0"/>
                    </a:lnTo>
                    <a:lnTo>
                      <a:pt x="91" y="1"/>
                    </a:lnTo>
                    <a:lnTo>
                      <a:pt x="84" y="6"/>
                    </a:lnTo>
                    <a:lnTo>
                      <a:pt x="78" y="16"/>
                    </a:lnTo>
                    <a:lnTo>
                      <a:pt x="78" y="33"/>
                    </a:lnTo>
                    <a:lnTo>
                      <a:pt x="75" y="37"/>
                    </a:lnTo>
                    <a:lnTo>
                      <a:pt x="69" y="32"/>
                    </a:lnTo>
                    <a:lnTo>
                      <a:pt x="54" y="27"/>
                    </a:lnTo>
                    <a:lnTo>
                      <a:pt x="34" y="27"/>
                    </a:lnTo>
                    <a:lnTo>
                      <a:pt x="32" y="32"/>
                    </a:lnTo>
                    <a:lnTo>
                      <a:pt x="32" y="45"/>
                    </a:lnTo>
                    <a:lnTo>
                      <a:pt x="35" y="46"/>
                    </a:lnTo>
                    <a:lnTo>
                      <a:pt x="38" y="38"/>
                    </a:lnTo>
                    <a:lnTo>
                      <a:pt x="48" y="40"/>
                    </a:lnTo>
                    <a:lnTo>
                      <a:pt x="49" y="45"/>
                    </a:lnTo>
                    <a:lnTo>
                      <a:pt x="49" y="51"/>
                    </a:lnTo>
                    <a:lnTo>
                      <a:pt x="45" y="61"/>
                    </a:lnTo>
                    <a:lnTo>
                      <a:pt x="45" y="65"/>
                    </a:lnTo>
                    <a:lnTo>
                      <a:pt x="49" y="80"/>
                    </a:lnTo>
                    <a:lnTo>
                      <a:pt x="46" y="106"/>
                    </a:lnTo>
                    <a:lnTo>
                      <a:pt x="42" y="109"/>
                    </a:lnTo>
                    <a:lnTo>
                      <a:pt x="37" y="102"/>
                    </a:lnTo>
                    <a:lnTo>
                      <a:pt x="29" y="104"/>
                    </a:lnTo>
                    <a:lnTo>
                      <a:pt x="24" y="99"/>
                    </a:lnTo>
                    <a:lnTo>
                      <a:pt x="19" y="104"/>
                    </a:lnTo>
                    <a:lnTo>
                      <a:pt x="10" y="110"/>
                    </a:lnTo>
                    <a:lnTo>
                      <a:pt x="8" y="117"/>
                    </a:lnTo>
                    <a:lnTo>
                      <a:pt x="10" y="125"/>
                    </a:lnTo>
                    <a:lnTo>
                      <a:pt x="10" y="128"/>
                    </a:lnTo>
                    <a:lnTo>
                      <a:pt x="3" y="128"/>
                    </a:lnTo>
                    <a:lnTo>
                      <a:pt x="0" y="136"/>
                    </a:lnTo>
                    <a:lnTo>
                      <a:pt x="3" y="138"/>
                    </a:lnTo>
                    <a:lnTo>
                      <a:pt x="10" y="144"/>
                    </a:lnTo>
                    <a:lnTo>
                      <a:pt x="15" y="156"/>
                    </a:lnTo>
                    <a:lnTo>
                      <a:pt x="21" y="149"/>
                    </a:lnTo>
                    <a:lnTo>
                      <a:pt x="22" y="144"/>
                    </a:lnTo>
                    <a:lnTo>
                      <a:pt x="26" y="143"/>
                    </a:lnTo>
                    <a:lnTo>
                      <a:pt x="29" y="144"/>
                    </a:lnTo>
                    <a:lnTo>
                      <a:pt x="30" y="147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2" y="144"/>
                    </a:lnTo>
                    <a:lnTo>
                      <a:pt x="49" y="143"/>
                    </a:lnTo>
                    <a:lnTo>
                      <a:pt x="49" y="149"/>
                    </a:lnTo>
                    <a:lnTo>
                      <a:pt x="53" y="151"/>
                    </a:lnTo>
                    <a:lnTo>
                      <a:pt x="59" y="147"/>
                    </a:lnTo>
                    <a:lnTo>
                      <a:pt x="73" y="135"/>
                    </a:lnTo>
                    <a:lnTo>
                      <a:pt x="78" y="122"/>
                    </a:lnTo>
                    <a:lnTo>
                      <a:pt x="80" y="109"/>
                    </a:lnTo>
                    <a:lnTo>
                      <a:pt x="81" y="102"/>
                    </a:lnTo>
                    <a:lnTo>
                      <a:pt x="88" y="91"/>
                    </a:lnTo>
                    <a:lnTo>
                      <a:pt x="103" y="77"/>
                    </a:lnTo>
                    <a:lnTo>
                      <a:pt x="107" y="32"/>
                    </a:lnTo>
                    <a:lnTo>
                      <a:pt x="116" y="12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65" name="Freeform 172"/>
              <p:cNvSpPr/>
              <p:nvPr/>
            </p:nvSpPr>
            <p:spPr>
              <a:xfrm>
                <a:off x="4778280" y="3108240"/>
                <a:ext cx="41040" cy="5832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58320"/>
                  <a:gd name="textAreaBottom" fmla="*/ 58680 h 58320"/>
                  <a:gd name="GluePoint1X" fmla="*/ 7 w 26"/>
                  <a:gd name="GluePoint1Y" fmla="*/ 37 h 37"/>
                  <a:gd name="GluePoint2X" fmla="*/ 3 w 26"/>
                  <a:gd name="GluePoint2Y" fmla="*/ 27 h 37"/>
                  <a:gd name="GluePoint3X" fmla="*/ 3 w 26"/>
                  <a:gd name="GluePoint3Y" fmla="*/ 19 h 37"/>
                  <a:gd name="GluePoint4X" fmla="*/ 2 w 26"/>
                  <a:gd name="GluePoint4Y" fmla="*/ 11 h 37"/>
                  <a:gd name="GluePoint5X" fmla="*/ 0 w 26"/>
                  <a:gd name="GluePoint5Y" fmla="*/ 6 h 37"/>
                  <a:gd name="GluePoint6X" fmla="*/ 2 w 26"/>
                  <a:gd name="GluePoint6Y" fmla="*/ 3 h 37"/>
                  <a:gd name="GluePoint7X" fmla="*/ 3 w 26"/>
                  <a:gd name="GluePoint7Y" fmla="*/ 3 h 37"/>
                  <a:gd name="GluePoint8X" fmla="*/ 7 w 26"/>
                  <a:gd name="GluePoint8Y" fmla="*/ 8 h 37"/>
                  <a:gd name="GluePoint9X" fmla="*/ 11 w 26"/>
                  <a:gd name="GluePoint9Y" fmla="*/ 6 h 37"/>
                  <a:gd name="GluePoint10X" fmla="*/ 14 w 26"/>
                  <a:gd name="GluePoint10Y" fmla="*/ 1 h 37"/>
                  <a:gd name="GluePoint11X" fmla="*/ 21 w 26"/>
                  <a:gd name="GluePoint11Y" fmla="*/ 0 h 37"/>
                  <a:gd name="GluePoint12X" fmla="*/ 24 w 26"/>
                  <a:gd name="GluePoint12Y" fmla="*/ 1 h 37"/>
                  <a:gd name="GluePoint13X" fmla="*/ 21 w 26"/>
                  <a:gd name="GluePoint13Y" fmla="*/ 6 h 37"/>
                  <a:gd name="GluePoint14X" fmla="*/ 26 w 26"/>
                  <a:gd name="GluePoint14Y" fmla="*/ 11 h 37"/>
                  <a:gd name="GluePoint15X" fmla="*/ 26 w 26"/>
                  <a:gd name="GluePoint15Y" fmla="*/ 16 h 37"/>
                  <a:gd name="GluePoint16X" fmla="*/ 16 w 26"/>
                  <a:gd name="GluePoint16Y" fmla="*/ 33 h 37"/>
                  <a:gd name="GluePoint17X" fmla="*/ 8 w 26"/>
                  <a:gd name="GluePoint17Y" fmla="*/ 37 h 37"/>
                  <a:gd name="GluePoint18X" fmla="*/ 7 w 26"/>
                  <a:gd name="GluePoint18Y" fmla="*/ 37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6" h="37">
                    <a:moveTo>
                      <a:pt x="7" y="37"/>
                    </a:moveTo>
                    <a:lnTo>
                      <a:pt x="3" y="27"/>
                    </a:lnTo>
                    <a:lnTo>
                      <a:pt x="3" y="19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7" y="8"/>
                    </a:lnTo>
                    <a:lnTo>
                      <a:pt x="11" y="6"/>
                    </a:lnTo>
                    <a:lnTo>
                      <a:pt x="14" y="1"/>
                    </a:lnTo>
                    <a:lnTo>
                      <a:pt x="21" y="0"/>
                    </a:lnTo>
                    <a:lnTo>
                      <a:pt x="24" y="1"/>
                    </a:lnTo>
                    <a:lnTo>
                      <a:pt x="21" y="6"/>
                    </a:lnTo>
                    <a:lnTo>
                      <a:pt x="26" y="11"/>
                    </a:lnTo>
                    <a:lnTo>
                      <a:pt x="26" y="16"/>
                    </a:lnTo>
                    <a:lnTo>
                      <a:pt x="16" y="33"/>
                    </a:lnTo>
                    <a:lnTo>
                      <a:pt x="8" y="37"/>
                    </a:lnTo>
                    <a:lnTo>
                      <a:pt x="7" y="3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66" name="Freeform 173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67" name="Freeform 174"/>
              <p:cNvSpPr/>
              <p:nvPr/>
            </p:nvSpPr>
            <p:spPr>
              <a:xfrm>
                <a:off x="4703760" y="3840120"/>
                <a:ext cx="53640" cy="568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56880"/>
                  <a:gd name="textAreaBottom" fmla="*/ 57240 h 56880"/>
                  <a:gd name="GluePoint1X" fmla="*/ 33 w 34"/>
                  <a:gd name="GluePoint1Y" fmla="*/ 15 h 36"/>
                  <a:gd name="GluePoint2X" fmla="*/ 34 w 34"/>
                  <a:gd name="GluePoint2Y" fmla="*/ 16 h 36"/>
                  <a:gd name="GluePoint3X" fmla="*/ 27 w 34"/>
                  <a:gd name="GluePoint3Y" fmla="*/ 28 h 36"/>
                  <a:gd name="GluePoint4X" fmla="*/ 19 w 34"/>
                  <a:gd name="GluePoint4Y" fmla="*/ 31 h 36"/>
                  <a:gd name="GluePoint5X" fmla="*/ 14 w 34"/>
                  <a:gd name="GluePoint5Y" fmla="*/ 36 h 36"/>
                  <a:gd name="GluePoint6X" fmla="*/ 9 w 34"/>
                  <a:gd name="GluePoint6Y" fmla="*/ 36 h 36"/>
                  <a:gd name="GluePoint7X" fmla="*/ 4 w 34"/>
                  <a:gd name="GluePoint7Y" fmla="*/ 31 h 36"/>
                  <a:gd name="GluePoint8X" fmla="*/ 0 w 34"/>
                  <a:gd name="GluePoint8Y" fmla="*/ 19 h 36"/>
                  <a:gd name="GluePoint9X" fmla="*/ 7 w 34"/>
                  <a:gd name="GluePoint9Y" fmla="*/ 7 h 36"/>
                  <a:gd name="GluePoint10X" fmla="*/ 20 w 34"/>
                  <a:gd name="GluePoint10Y" fmla="*/ 0 h 36"/>
                  <a:gd name="GluePoint11X" fmla="*/ 23 w 34"/>
                  <a:gd name="GluePoint11Y" fmla="*/ 0 h 36"/>
                  <a:gd name="GluePoint12X" fmla="*/ 27 w 34"/>
                  <a:gd name="GluePoint12Y" fmla="*/ 2 h 36"/>
                  <a:gd name="GluePoint13X" fmla="*/ 33 w 34"/>
                  <a:gd name="GluePoint13Y" fmla="*/ 15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4" h="36">
                    <a:moveTo>
                      <a:pt x="33" y="15"/>
                    </a:moveTo>
                    <a:lnTo>
                      <a:pt x="34" y="16"/>
                    </a:lnTo>
                    <a:lnTo>
                      <a:pt x="27" y="28"/>
                    </a:lnTo>
                    <a:lnTo>
                      <a:pt x="19" y="31"/>
                    </a:lnTo>
                    <a:lnTo>
                      <a:pt x="14" y="36"/>
                    </a:lnTo>
                    <a:lnTo>
                      <a:pt x="9" y="36"/>
                    </a:lnTo>
                    <a:lnTo>
                      <a:pt x="4" y="31"/>
                    </a:lnTo>
                    <a:lnTo>
                      <a:pt x="0" y="19"/>
                    </a:lnTo>
                    <a:lnTo>
                      <a:pt x="7" y="7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7" y="2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68" name="Freeform 175"/>
              <p:cNvSpPr/>
              <p:nvPr/>
            </p:nvSpPr>
            <p:spPr>
              <a:xfrm>
                <a:off x="4795920" y="3760920"/>
                <a:ext cx="28080" cy="4104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41040"/>
                  <a:gd name="textAreaBottom" fmla="*/ 41400 h 41040"/>
                  <a:gd name="GluePoint1X" fmla="*/ 18 w 18"/>
                  <a:gd name="GluePoint1Y" fmla="*/ 18 h 26"/>
                  <a:gd name="GluePoint2X" fmla="*/ 18 w 18"/>
                  <a:gd name="GluePoint2Y" fmla="*/ 2 h 26"/>
                  <a:gd name="GluePoint3X" fmla="*/ 16 w 18"/>
                  <a:gd name="GluePoint3Y" fmla="*/ 5 h 26"/>
                  <a:gd name="GluePoint4X" fmla="*/ 10 w 18"/>
                  <a:gd name="GluePoint4Y" fmla="*/ 0 h 26"/>
                  <a:gd name="GluePoint5X" fmla="*/ 7 w 18"/>
                  <a:gd name="GluePoint5Y" fmla="*/ 4 h 26"/>
                  <a:gd name="GluePoint6X" fmla="*/ 0 w 18"/>
                  <a:gd name="GluePoint6Y" fmla="*/ 16 h 26"/>
                  <a:gd name="GluePoint7X" fmla="*/ 3 w 18"/>
                  <a:gd name="GluePoint7Y" fmla="*/ 26 h 26"/>
                  <a:gd name="GluePoint8X" fmla="*/ 10 w 18"/>
                  <a:gd name="GluePoint8Y" fmla="*/ 26 h 26"/>
                  <a:gd name="GluePoint9X" fmla="*/ 13 w 18"/>
                  <a:gd name="GluePoint9Y" fmla="*/ 26 h 26"/>
                  <a:gd name="GluePoint10X" fmla="*/ 18 w 18"/>
                  <a:gd name="GluePoint10Y" fmla="*/ 18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8" h="26">
                    <a:moveTo>
                      <a:pt x="18" y="18"/>
                    </a:moveTo>
                    <a:lnTo>
                      <a:pt x="18" y="2"/>
                    </a:lnTo>
                    <a:lnTo>
                      <a:pt x="16" y="5"/>
                    </a:lnTo>
                    <a:lnTo>
                      <a:pt x="10" y="0"/>
                    </a:lnTo>
                    <a:lnTo>
                      <a:pt x="7" y="4"/>
                    </a:lnTo>
                    <a:lnTo>
                      <a:pt x="0" y="16"/>
                    </a:lnTo>
                    <a:lnTo>
                      <a:pt x="3" y="26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69" name="Freeform 176"/>
              <p:cNvSpPr/>
              <p:nvPr/>
            </p:nvSpPr>
            <p:spPr>
              <a:xfrm>
                <a:off x="3860640" y="2743200"/>
                <a:ext cx="149040" cy="18072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80720"/>
                  <a:gd name="textAreaBottom" fmla="*/ 181080 h 180720"/>
                  <a:gd name="GluePoint1X" fmla="*/ 6 w 94"/>
                  <a:gd name="GluePoint1Y" fmla="*/ 14 h 114"/>
                  <a:gd name="GluePoint2X" fmla="*/ 11 w 94"/>
                  <a:gd name="GluePoint2Y" fmla="*/ 24 h 114"/>
                  <a:gd name="GluePoint3X" fmla="*/ 13 w 94"/>
                  <a:gd name="GluePoint3Y" fmla="*/ 30 h 114"/>
                  <a:gd name="GluePoint4X" fmla="*/ 13 w 94"/>
                  <a:gd name="GluePoint4Y" fmla="*/ 35 h 114"/>
                  <a:gd name="GluePoint5X" fmla="*/ 10 w 94"/>
                  <a:gd name="GluePoint5Y" fmla="*/ 40 h 114"/>
                  <a:gd name="GluePoint6X" fmla="*/ 5 w 94"/>
                  <a:gd name="GluePoint6Y" fmla="*/ 45 h 114"/>
                  <a:gd name="GluePoint7X" fmla="*/ 10 w 94"/>
                  <a:gd name="GluePoint7Y" fmla="*/ 48 h 114"/>
                  <a:gd name="GluePoint8X" fmla="*/ 2 w 94"/>
                  <a:gd name="GluePoint8Y" fmla="*/ 58 h 114"/>
                  <a:gd name="GluePoint9X" fmla="*/ 5 w 94"/>
                  <a:gd name="GluePoint9Y" fmla="*/ 64 h 114"/>
                  <a:gd name="GluePoint10X" fmla="*/ 0 w 94"/>
                  <a:gd name="GluePoint10Y" fmla="*/ 75 h 114"/>
                  <a:gd name="GluePoint11X" fmla="*/ 13 w 94"/>
                  <a:gd name="GluePoint11Y" fmla="*/ 85 h 114"/>
                  <a:gd name="GluePoint12X" fmla="*/ 18 w 94"/>
                  <a:gd name="GluePoint12Y" fmla="*/ 96 h 114"/>
                  <a:gd name="GluePoint13X" fmla="*/ 16 w 94"/>
                  <a:gd name="GluePoint13Y" fmla="*/ 112 h 114"/>
                  <a:gd name="GluePoint14X" fmla="*/ 38 w 94"/>
                  <a:gd name="GluePoint14Y" fmla="*/ 104 h 114"/>
                  <a:gd name="GluePoint15X" fmla="*/ 72 w 94"/>
                  <a:gd name="GluePoint15Y" fmla="*/ 98 h 114"/>
                  <a:gd name="GluePoint16X" fmla="*/ 86 w 94"/>
                  <a:gd name="GluePoint16Y" fmla="*/ 98 h 114"/>
                  <a:gd name="GluePoint17X" fmla="*/ 89 w 94"/>
                  <a:gd name="GluePoint17Y" fmla="*/ 90 h 114"/>
                  <a:gd name="GluePoint18X" fmla="*/ 83 w 94"/>
                  <a:gd name="GluePoint18Y" fmla="*/ 74 h 114"/>
                  <a:gd name="GluePoint19X" fmla="*/ 86 w 94"/>
                  <a:gd name="GluePoint19Y" fmla="*/ 62 h 114"/>
                  <a:gd name="GluePoint20X" fmla="*/ 94 w 94"/>
                  <a:gd name="GluePoint20Y" fmla="*/ 43 h 114"/>
                  <a:gd name="GluePoint21X" fmla="*/ 89 w 94"/>
                  <a:gd name="GluePoint21Y" fmla="*/ 29 h 114"/>
                  <a:gd name="GluePoint22X" fmla="*/ 91 w 94"/>
                  <a:gd name="GluePoint22Y" fmla="*/ 22 h 114"/>
                  <a:gd name="GluePoint23X" fmla="*/ 83 w 94"/>
                  <a:gd name="GluePoint23Y" fmla="*/ 14 h 114"/>
                  <a:gd name="GluePoint24X" fmla="*/ 76 w 94"/>
                  <a:gd name="GluePoint24Y" fmla="*/ 14 h 114"/>
                  <a:gd name="GluePoint25X" fmla="*/ 64 w 94"/>
                  <a:gd name="GluePoint25Y" fmla="*/ 19 h 114"/>
                  <a:gd name="GluePoint26X" fmla="*/ 59 w 94"/>
                  <a:gd name="GluePoint26Y" fmla="*/ 19 h 114"/>
                  <a:gd name="GluePoint27X" fmla="*/ 51 w 94"/>
                  <a:gd name="GluePoint27Y" fmla="*/ 8 h 114"/>
                  <a:gd name="GluePoint28X" fmla="*/ 46 w 94"/>
                  <a:gd name="GluePoint28Y" fmla="*/ 5 h 114"/>
                  <a:gd name="GluePoint29X" fmla="*/ 40 w 94"/>
                  <a:gd name="GluePoint29Y" fmla="*/ 9 h 114"/>
                  <a:gd name="GluePoint30X" fmla="*/ 35 w 94"/>
                  <a:gd name="GluePoint30Y" fmla="*/ 0 h 114"/>
                  <a:gd name="GluePoint31X" fmla="*/ 32 w 94"/>
                  <a:gd name="GluePoint31Y" fmla="*/ 3 h 114"/>
                  <a:gd name="GluePoint32X" fmla="*/ 29 w 94"/>
                  <a:gd name="GluePoint32Y" fmla="*/ 6 h 114"/>
                  <a:gd name="GluePoint33X" fmla="*/ 24 w 94"/>
                  <a:gd name="GluePoint33Y" fmla="*/ 11 h 114"/>
                  <a:gd name="GluePoint34X" fmla="*/ 19 w 94"/>
                  <a:gd name="GluePoint34Y" fmla="*/ 9 h 114"/>
                  <a:gd name="GluePoint35X" fmla="*/ 10 w 94"/>
                  <a:gd name="GluePoint35Y" fmla="*/ 9 h 1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94" h="114">
                    <a:moveTo>
                      <a:pt x="10" y="9"/>
                    </a:moveTo>
                    <a:lnTo>
                      <a:pt x="6" y="14"/>
                    </a:lnTo>
                    <a:lnTo>
                      <a:pt x="6" y="22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3" y="30"/>
                    </a:lnTo>
                    <a:lnTo>
                      <a:pt x="10" y="35"/>
                    </a:lnTo>
                    <a:lnTo>
                      <a:pt x="13" y="35"/>
                    </a:lnTo>
                    <a:lnTo>
                      <a:pt x="13" y="43"/>
                    </a:lnTo>
                    <a:lnTo>
                      <a:pt x="10" y="40"/>
                    </a:lnTo>
                    <a:lnTo>
                      <a:pt x="5" y="40"/>
                    </a:lnTo>
                    <a:lnTo>
                      <a:pt x="5" y="45"/>
                    </a:lnTo>
                    <a:lnTo>
                      <a:pt x="8" y="45"/>
                    </a:lnTo>
                    <a:lnTo>
                      <a:pt x="10" y="48"/>
                    </a:lnTo>
                    <a:lnTo>
                      <a:pt x="6" y="56"/>
                    </a:lnTo>
                    <a:lnTo>
                      <a:pt x="2" y="58"/>
                    </a:lnTo>
                    <a:lnTo>
                      <a:pt x="2" y="61"/>
                    </a:lnTo>
                    <a:lnTo>
                      <a:pt x="5" y="64"/>
                    </a:lnTo>
                    <a:lnTo>
                      <a:pt x="3" y="69"/>
                    </a:lnTo>
                    <a:lnTo>
                      <a:pt x="0" y="75"/>
                    </a:lnTo>
                    <a:lnTo>
                      <a:pt x="10" y="79"/>
                    </a:lnTo>
                    <a:lnTo>
                      <a:pt x="13" y="85"/>
                    </a:lnTo>
                    <a:lnTo>
                      <a:pt x="18" y="87"/>
                    </a:lnTo>
                    <a:lnTo>
                      <a:pt x="18" y="96"/>
                    </a:lnTo>
                    <a:lnTo>
                      <a:pt x="16" y="99"/>
                    </a:lnTo>
                    <a:lnTo>
                      <a:pt x="16" y="112"/>
                    </a:lnTo>
                    <a:lnTo>
                      <a:pt x="21" y="114"/>
                    </a:lnTo>
                    <a:lnTo>
                      <a:pt x="38" y="104"/>
                    </a:lnTo>
                    <a:lnTo>
                      <a:pt x="57" y="99"/>
                    </a:lnTo>
                    <a:lnTo>
                      <a:pt x="72" y="98"/>
                    </a:lnTo>
                    <a:lnTo>
                      <a:pt x="84" y="101"/>
                    </a:lnTo>
                    <a:lnTo>
                      <a:pt x="86" y="98"/>
                    </a:lnTo>
                    <a:lnTo>
                      <a:pt x="91" y="99"/>
                    </a:lnTo>
                    <a:lnTo>
                      <a:pt x="89" y="90"/>
                    </a:lnTo>
                    <a:lnTo>
                      <a:pt x="86" y="88"/>
                    </a:lnTo>
                    <a:lnTo>
                      <a:pt x="83" y="74"/>
                    </a:lnTo>
                    <a:lnTo>
                      <a:pt x="83" y="67"/>
                    </a:lnTo>
                    <a:lnTo>
                      <a:pt x="86" y="62"/>
                    </a:lnTo>
                    <a:lnTo>
                      <a:pt x="89" y="48"/>
                    </a:lnTo>
                    <a:lnTo>
                      <a:pt x="94" y="43"/>
                    </a:lnTo>
                    <a:lnTo>
                      <a:pt x="91" y="30"/>
                    </a:lnTo>
                    <a:lnTo>
                      <a:pt x="89" y="29"/>
                    </a:lnTo>
                    <a:lnTo>
                      <a:pt x="91" y="27"/>
                    </a:lnTo>
                    <a:lnTo>
                      <a:pt x="91" y="22"/>
                    </a:lnTo>
                    <a:lnTo>
                      <a:pt x="87" y="22"/>
                    </a:lnTo>
                    <a:lnTo>
                      <a:pt x="83" y="14"/>
                    </a:lnTo>
                    <a:lnTo>
                      <a:pt x="81" y="16"/>
                    </a:lnTo>
                    <a:lnTo>
                      <a:pt x="76" y="14"/>
                    </a:lnTo>
                    <a:lnTo>
                      <a:pt x="65" y="17"/>
                    </a:lnTo>
                    <a:lnTo>
                      <a:pt x="64" y="19"/>
                    </a:lnTo>
                    <a:lnTo>
                      <a:pt x="62" y="17"/>
                    </a:lnTo>
                    <a:lnTo>
                      <a:pt x="59" y="19"/>
                    </a:lnTo>
                    <a:lnTo>
                      <a:pt x="56" y="14"/>
                    </a:lnTo>
                    <a:lnTo>
                      <a:pt x="51" y="8"/>
                    </a:lnTo>
                    <a:lnTo>
                      <a:pt x="48" y="8"/>
                    </a:lnTo>
                    <a:lnTo>
                      <a:pt x="46" y="5"/>
                    </a:lnTo>
                    <a:lnTo>
                      <a:pt x="43" y="5"/>
                    </a:lnTo>
                    <a:lnTo>
                      <a:pt x="40" y="9"/>
                    </a:lnTo>
                    <a:lnTo>
                      <a:pt x="37" y="9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32" y="3"/>
                    </a:lnTo>
                    <a:lnTo>
                      <a:pt x="30" y="1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1" y="8"/>
                    </a:lnTo>
                    <a:lnTo>
                      <a:pt x="19" y="9"/>
                    </a:lnTo>
                    <a:lnTo>
                      <a:pt x="16" y="5"/>
                    </a:ln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70" name="Freeform 177"/>
              <p:cNvSpPr/>
              <p:nvPr/>
            </p:nvSpPr>
            <p:spPr>
              <a:xfrm>
                <a:off x="4087800" y="2697120"/>
                <a:ext cx="72720" cy="17280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72800"/>
                  <a:gd name="textAreaBottom" fmla="*/ 173160 h 172800"/>
                  <a:gd name="GluePoint1X" fmla="*/ 17 w 46"/>
                  <a:gd name="GluePoint1Y" fmla="*/ 109 h 109"/>
                  <a:gd name="GluePoint2X" fmla="*/ 16 w 46"/>
                  <a:gd name="GluePoint2Y" fmla="*/ 108 h 109"/>
                  <a:gd name="GluePoint3X" fmla="*/ 14 w 46"/>
                  <a:gd name="GluePoint3Y" fmla="*/ 101 h 109"/>
                  <a:gd name="GluePoint4X" fmla="*/ 16 w 46"/>
                  <a:gd name="GluePoint4Y" fmla="*/ 91 h 109"/>
                  <a:gd name="GluePoint5X" fmla="*/ 14 w 46"/>
                  <a:gd name="GluePoint5Y" fmla="*/ 66 h 109"/>
                  <a:gd name="GluePoint6X" fmla="*/ 8 w 46"/>
                  <a:gd name="GluePoint6Y" fmla="*/ 45 h 109"/>
                  <a:gd name="GluePoint7X" fmla="*/ 5 w 46"/>
                  <a:gd name="GluePoint7Y" fmla="*/ 40 h 109"/>
                  <a:gd name="GluePoint8X" fmla="*/ 0 w 46"/>
                  <a:gd name="GluePoint8Y" fmla="*/ 37 h 109"/>
                  <a:gd name="GluePoint9X" fmla="*/ 2 w 46"/>
                  <a:gd name="GluePoint9Y" fmla="*/ 25 h 109"/>
                  <a:gd name="GluePoint10X" fmla="*/ 10 w 46"/>
                  <a:gd name="GluePoint10Y" fmla="*/ 16 h 109"/>
                  <a:gd name="GluePoint11X" fmla="*/ 19 w 46"/>
                  <a:gd name="GluePoint11Y" fmla="*/ 16 h 109"/>
                  <a:gd name="GluePoint12X" fmla="*/ 24 w 46"/>
                  <a:gd name="GluePoint12Y" fmla="*/ 8 h 109"/>
                  <a:gd name="GluePoint13X" fmla="*/ 25 w 46"/>
                  <a:gd name="GluePoint13Y" fmla="*/ 6 h 109"/>
                  <a:gd name="GluePoint14X" fmla="*/ 24 w 46"/>
                  <a:gd name="GluePoint14Y" fmla="*/ 3 h 109"/>
                  <a:gd name="GluePoint15X" fmla="*/ 30 w 46"/>
                  <a:gd name="GluePoint15Y" fmla="*/ 0 h 109"/>
                  <a:gd name="GluePoint16X" fmla="*/ 43 w 46"/>
                  <a:gd name="GluePoint16Y" fmla="*/ 13 h 109"/>
                  <a:gd name="GluePoint17X" fmla="*/ 41 w 46"/>
                  <a:gd name="GluePoint17Y" fmla="*/ 17 h 109"/>
                  <a:gd name="GluePoint18X" fmla="*/ 44 w 46"/>
                  <a:gd name="GluePoint18Y" fmla="*/ 24 h 109"/>
                  <a:gd name="GluePoint19X" fmla="*/ 46 w 46"/>
                  <a:gd name="GluePoint19Y" fmla="*/ 34 h 109"/>
                  <a:gd name="GluePoint20X" fmla="*/ 43 w 46"/>
                  <a:gd name="GluePoint20Y" fmla="*/ 37 h 109"/>
                  <a:gd name="GluePoint21X" fmla="*/ 44 w 46"/>
                  <a:gd name="GluePoint21Y" fmla="*/ 40 h 109"/>
                  <a:gd name="GluePoint22X" fmla="*/ 43 w 46"/>
                  <a:gd name="GluePoint22Y" fmla="*/ 43 h 109"/>
                  <a:gd name="GluePoint23X" fmla="*/ 37 w 46"/>
                  <a:gd name="GluePoint23Y" fmla="*/ 51 h 109"/>
                  <a:gd name="GluePoint24X" fmla="*/ 35 w 46"/>
                  <a:gd name="GluePoint24Y" fmla="*/ 58 h 109"/>
                  <a:gd name="GluePoint25X" fmla="*/ 30 w 46"/>
                  <a:gd name="GluePoint25Y" fmla="*/ 69 h 109"/>
                  <a:gd name="GluePoint26X" fmla="*/ 29 w 46"/>
                  <a:gd name="GluePoint26Y" fmla="*/ 95 h 109"/>
                  <a:gd name="GluePoint27X" fmla="*/ 30 w 46"/>
                  <a:gd name="GluePoint27Y" fmla="*/ 108 h 109"/>
                  <a:gd name="GluePoint28X" fmla="*/ 17 w 46"/>
                  <a:gd name="GluePoint28Y" fmla="*/ 109 h 10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46" h="109">
                    <a:moveTo>
                      <a:pt x="17" y="109"/>
                    </a:moveTo>
                    <a:lnTo>
                      <a:pt x="16" y="108"/>
                    </a:lnTo>
                    <a:lnTo>
                      <a:pt x="14" y="101"/>
                    </a:lnTo>
                    <a:lnTo>
                      <a:pt x="16" y="91"/>
                    </a:lnTo>
                    <a:lnTo>
                      <a:pt x="14" y="66"/>
                    </a:lnTo>
                    <a:lnTo>
                      <a:pt x="8" y="45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2" y="25"/>
                    </a:lnTo>
                    <a:lnTo>
                      <a:pt x="10" y="16"/>
                    </a:lnTo>
                    <a:lnTo>
                      <a:pt x="19" y="16"/>
                    </a:lnTo>
                    <a:lnTo>
                      <a:pt x="24" y="8"/>
                    </a:lnTo>
                    <a:lnTo>
                      <a:pt x="25" y="6"/>
                    </a:lnTo>
                    <a:lnTo>
                      <a:pt x="24" y="3"/>
                    </a:lnTo>
                    <a:lnTo>
                      <a:pt x="30" y="0"/>
                    </a:lnTo>
                    <a:lnTo>
                      <a:pt x="43" y="13"/>
                    </a:lnTo>
                    <a:lnTo>
                      <a:pt x="41" y="17"/>
                    </a:lnTo>
                    <a:lnTo>
                      <a:pt x="44" y="24"/>
                    </a:lnTo>
                    <a:lnTo>
                      <a:pt x="46" y="34"/>
                    </a:lnTo>
                    <a:lnTo>
                      <a:pt x="43" y="37"/>
                    </a:lnTo>
                    <a:lnTo>
                      <a:pt x="44" y="40"/>
                    </a:lnTo>
                    <a:lnTo>
                      <a:pt x="43" y="43"/>
                    </a:lnTo>
                    <a:lnTo>
                      <a:pt x="37" y="51"/>
                    </a:lnTo>
                    <a:lnTo>
                      <a:pt x="35" y="58"/>
                    </a:lnTo>
                    <a:lnTo>
                      <a:pt x="30" y="69"/>
                    </a:lnTo>
                    <a:lnTo>
                      <a:pt x="29" y="95"/>
                    </a:lnTo>
                    <a:lnTo>
                      <a:pt x="30" y="108"/>
                    </a:lnTo>
                    <a:lnTo>
                      <a:pt x="17" y="10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71" name="Freeform 178"/>
              <p:cNvSpPr/>
              <p:nvPr/>
            </p:nvSpPr>
            <p:spPr>
              <a:xfrm>
                <a:off x="3790800" y="2803680"/>
                <a:ext cx="97920" cy="1170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17000"/>
                  <a:gd name="textAreaBottom" fmla="*/ 117360 h 117000"/>
                  <a:gd name="GluePoint1X" fmla="*/ 0 w 62"/>
                  <a:gd name="GluePoint1Y" fmla="*/ 28 h 74"/>
                  <a:gd name="GluePoint2X" fmla="*/ 3 w 62"/>
                  <a:gd name="GluePoint2Y" fmla="*/ 23 h 74"/>
                  <a:gd name="GluePoint3X" fmla="*/ 14 w 62"/>
                  <a:gd name="GluePoint3Y" fmla="*/ 15 h 74"/>
                  <a:gd name="GluePoint4X" fmla="*/ 12 w 62"/>
                  <a:gd name="GluePoint4Y" fmla="*/ 10 h 74"/>
                  <a:gd name="GluePoint5X" fmla="*/ 19 w 62"/>
                  <a:gd name="GluePoint5Y" fmla="*/ 7 h 74"/>
                  <a:gd name="GluePoint6X" fmla="*/ 17 w 62"/>
                  <a:gd name="GluePoint6Y" fmla="*/ 4 h 74"/>
                  <a:gd name="GluePoint7X" fmla="*/ 20 w 62"/>
                  <a:gd name="GluePoint7Y" fmla="*/ 0 h 74"/>
                  <a:gd name="GluePoint8X" fmla="*/ 23 w 62"/>
                  <a:gd name="GluePoint8Y" fmla="*/ 2 h 74"/>
                  <a:gd name="GluePoint9X" fmla="*/ 27 w 62"/>
                  <a:gd name="GluePoint9Y" fmla="*/ 0 h 74"/>
                  <a:gd name="GluePoint10X" fmla="*/ 30 w 62"/>
                  <a:gd name="GluePoint10Y" fmla="*/ 5 h 74"/>
                  <a:gd name="GluePoint11X" fmla="*/ 31 w 62"/>
                  <a:gd name="GluePoint11Y" fmla="*/ 15 h 74"/>
                  <a:gd name="GluePoint12X" fmla="*/ 30 w 62"/>
                  <a:gd name="GluePoint12Y" fmla="*/ 23 h 74"/>
                  <a:gd name="GluePoint13X" fmla="*/ 33 w 62"/>
                  <a:gd name="GluePoint13Y" fmla="*/ 21 h 74"/>
                  <a:gd name="GluePoint14X" fmla="*/ 38 w 62"/>
                  <a:gd name="GluePoint14Y" fmla="*/ 24 h 74"/>
                  <a:gd name="GluePoint15X" fmla="*/ 39 w 62"/>
                  <a:gd name="GluePoint15Y" fmla="*/ 23 h 74"/>
                  <a:gd name="GluePoint16X" fmla="*/ 42 w 62"/>
                  <a:gd name="GluePoint16Y" fmla="*/ 16 h 74"/>
                  <a:gd name="GluePoint17X" fmla="*/ 46 w 62"/>
                  <a:gd name="GluePoint17Y" fmla="*/ 20 h 74"/>
                  <a:gd name="GluePoint18X" fmla="*/ 46 w 62"/>
                  <a:gd name="GluePoint18Y" fmla="*/ 23 h 74"/>
                  <a:gd name="GluePoint19X" fmla="*/ 49 w 62"/>
                  <a:gd name="GluePoint19Y" fmla="*/ 26 h 74"/>
                  <a:gd name="GluePoint20X" fmla="*/ 47 w 62"/>
                  <a:gd name="GluePoint20Y" fmla="*/ 31 h 74"/>
                  <a:gd name="GluePoint21X" fmla="*/ 44 w 62"/>
                  <a:gd name="GluePoint21Y" fmla="*/ 37 h 74"/>
                  <a:gd name="GluePoint22X" fmla="*/ 54 w 62"/>
                  <a:gd name="GluePoint22Y" fmla="*/ 41 h 74"/>
                  <a:gd name="GluePoint23X" fmla="*/ 57 w 62"/>
                  <a:gd name="GluePoint23Y" fmla="*/ 47 h 74"/>
                  <a:gd name="GluePoint24X" fmla="*/ 62 w 62"/>
                  <a:gd name="GluePoint24Y" fmla="*/ 49 h 74"/>
                  <a:gd name="GluePoint25X" fmla="*/ 62 w 62"/>
                  <a:gd name="GluePoint25Y" fmla="*/ 58 h 74"/>
                  <a:gd name="GluePoint26X" fmla="*/ 60 w 62"/>
                  <a:gd name="GluePoint26Y" fmla="*/ 61 h 74"/>
                  <a:gd name="GluePoint27X" fmla="*/ 60 w 62"/>
                  <a:gd name="GluePoint27Y" fmla="*/ 74 h 74"/>
                  <a:gd name="GluePoint28X" fmla="*/ 46 w 62"/>
                  <a:gd name="GluePoint28Y" fmla="*/ 69 h 74"/>
                  <a:gd name="GluePoint29X" fmla="*/ 33 w 62"/>
                  <a:gd name="GluePoint29Y" fmla="*/ 61 h 74"/>
                  <a:gd name="GluePoint30X" fmla="*/ 17 w 62"/>
                  <a:gd name="GluePoint30Y" fmla="*/ 44 h 74"/>
                  <a:gd name="GluePoint31X" fmla="*/ 9 w 62"/>
                  <a:gd name="GluePoint31Y" fmla="*/ 41 h 74"/>
                  <a:gd name="GluePoint32X" fmla="*/ 0 w 62"/>
                  <a:gd name="GluePoint32Y" fmla="*/ 28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2" h="74">
                    <a:moveTo>
                      <a:pt x="0" y="28"/>
                    </a:moveTo>
                    <a:lnTo>
                      <a:pt x="3" y="23"/>
                    </a:lnTo>
                    <a:lnTo>
                      <a:pt x="14" y="15"/>
                    </a:lnTo>
                    <a:lnTo>
                      <a:pt x="12" y="10"/>
                    </a:lnTo>
                    <a:lnTo>
                      <a:pt x="19" y="7"/>
                    </a:lnTo>
                    <a:lnTo>
                      <a:pt x="17" y="4"/>
                    </a:lnTo>
                    <a:lnTo>
                      <a:pt x="20" y="0"/>
                    </a:lnTo>
                    <a:lnTo>
                      <a:pt x="23" y="2"/>
                    </a:lnTo>
                    <a:lnTo>
                      <a:pt x="27" y="0"/>
                    </a:lnTo>
                    <a:lnTo>
                      <a:pt x="30" y="5"/>
                    </a:lnTo>
                    <a:lnTo>
                      <a:pt x="31" y="15"/>
                    </a:lnTo>
                    <a:lnTo>
                      <a:pt x="30" y="23"/>
                    </a:lnTo>
                    <a:lnTo>
                      <a:pt x="33" y="21"/>
                    </a:lnTo>
                    <a:lnTo>
                      <a:pt x="38" y="24"/>
                    </a:lnTo>
                    <a:lnTo>
                      <a:pt x="39" y="23"/>
                    </a:lnTo>
                    <a:lnTo>
                      <a:pt x="42" y="16"/>
                    </a:lnTo>
                    <a:lnTo>
                      <a:pt x="46" y="20"/>
                    </a:lnTo>
                    <a:lnTo>
                      <a:pt x="46" y="23"/>
                    </a:lnTo>
                    <a:lnTo>
                      <a:pt x="49" y="26"/>
                    </a:lnTo>
                    <a:lnTo>
                      <a:pt x="47" y="31"/>
                    </a:lnTo>
                    <a:lnTo>
                      <a:pt x="44" y="37"/>
                    </a:lnTo>
                    <a:lnTo>
                      <a:pt x="54" y="41"/>
                    </a:lnTo>
                    <a:lnTo>
                      <a:pt x="57" y="47"/>
                    </a:lnTo>
                    <a:lnTo>
                      <a:pt x="62" y="49"/>
                    </a:lnTo>
                    <a:lnTo>
                      <a:pt x="62" y="58"/>
                    </a:lnTo>
                    <a:lnTo>
                      <a:pt x="60" y="61"/>
                    </a:lnTo>
                    <a:lnTo>
                      <a:pt x="60" y="74"/>
                    </a:lnTo>
                    <a:lnTo>
                      <a:pt x="46" y="69"/>
                    </a:lnTo>
                    <a:lnTo>
                      <a:pt x="33" y="61"/>
                    </a:lnTo>
                    <a:lnTo>
                      <a:pt x="17" y="44"/>
                    </a:lnTo>
                    <a:lnTo>
                      <a:pt x="9" y="4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72" name="Freeform 179"/>
              <p:cNvSpPr/>
              <p:nvPr/>
            </p:nvSpPr>
            <p:spPr>
              <a:xfrm>
                <a:off x="4065480" y="2736720"/>
                <a:ext cx="48960" cy="13788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37880"/>
                  <a:gd name="textAreaBottom" fmla="*/ 138240 h 137880"/>
                  <a:gd name="GluePoint1X" fmla="*/ 31 w 31"/>
                  <a:gd name="GluePoint1Y" fmla="*/ 84 h 87"/>
                  <a:gd name="GluePoint2X" fmla="*/ 22 w 31"/>
                  <a:gd name="GluePoint2Y" fmla="*/ 87 h 87"/>
                  <a:gd name="GluePoint3X" fmla="*/ 16 w 31"/>
                  <a:gd name="GluePoint3Y" fmla="*/ 81 h 87"/>
                  <a:gd name="GluePoint4X" fmla="*/ 12 w 31"/>
                  <a:gd name="GluePoint4Y" fmla="*/ 74 h 87"/>
                  <a:gd name="GluePoint5X" fmla="*/ 11 w 31"/>
                  <a:gd name="GluePoint5Y" fmla="*/ 29 h 87"/>
                  <a:gd name="GluePoint6X" fmla="*/ 8 w 31"/>
                  <a:gd name="GluePoint6Y" fmla="*/ 15 h 87"/>
                  <a:gd name="GluePoint7X" fmla="*/ 0 w 31"/>
                  <a:gd name="GluePoint7Y" fmla="*/ 5 h 87"/>
                  <a:gd name="GluePoint8X" fmla="*/ 3 w 31"/>
                  <a:gd name="GluePoint8Y" fmla="*/ 2 h 87"/>
                  <a:gd name="GluePoint9X" fmla="*/ 0 w 31"/>
                  <a:gd name="GluePoint9Y" fmla="*/ 0 h 87"/>
                  <a:gd name="GluePoint10X" fmla="*/ 0 w 31"/>
                  <a:gd name="GluePoint10Y" fmla="*/ 0 h 87"/>
                  <a:gd name="GluePoint11X" fmla="*/ 6 w 31"/>
                  <a:gd name="GluePoint11Y" fmla="*/ 0 h 87"/>
                  <a:gd name="GluePoint12X" fmla="*/ 9 w 31"/>
                  <a:gd name="GluePoint12Y" fmla="*/ 0 h 87"/>
                  <a:gd name="GluePoint13X" fmla="*/ 16 w 31"/>
                  <a:gd name="GluePoint13Y" fmla="*/ 0 h 87"/>
                  <a:gd name="GluePoint14X" fmla="*/ 14 w 31"/>
                  <a:gd name="GluePoint14Y" fmla="*/ 12 h 87"/>
                  <a:gd name="GluePoint15X" fmla="*/ 19 w 31"/>
                  <a:gd name="GluePoint15Y" fmla="*/ 15 h 87"/>
                  <a:gd name="GluePoint16X" fmla="*/ 22 w 31"/>
                  <a:gd name="GluePoint16Y" fmla="*/ 20 h 87"/>
                  <a:gd name="GluePoint17X" fmla="*/ 28 w 31"/>
                  <a:gd name="GluePoint17Y" fmla="*/ 41 h 87"/>
                  <a:gd name="GluePoint18X" fmla="*/ 30 w 31"/>
                  <a:gd name="GluePoint18Y" fmla="*/ 66 h 87"/>
                  <a:gd name="GluePoint19X" fmla="*/ 28 w 31"/>
                  <a:gd name="GluePoint19Y" fmla="*/ 76 h 87"/>
                  <a:gd name="GluePoint20X" fmla="*/ 30 w 31"/>
                  <a:gd name="GluePoint20Y" fmla="*/ 83 h 87"/>
                  <a:gd name="GluePoint21X" fmla="*/ 31 w 31"/>
                  <a:gd name="GluePoint21Y" fmla="*/ 84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1" h="87">
                    <a:moveTo>
                      <a:pt x="31" y="84"/>
                    </a:moveTo>
                    <a:lnTo>
                      <a:pt x="22" y="87"/>
                    </a:lnTo>
                    <a:lnTo>
                      <a:pt x="16" y="81"/>
                    </a:lnTo>
                    <a:lnTo>
                      <a:pt x="12" y="74"/>
                    </a:lnTo>
                    <a:lnTo>
                      <a:pt x="11" y="29"/>
                    </a:lnTo>
                    <a:lnTo>
                      <a:pt x="8" y="15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14" y="12"/>
                    </a:lnTo>
                    <a:lnTo>
                      <a:pt x="19" y="15"/>
                    </a:lnTo>
                    <a:lnTo>
                      <a:pt x="22" y="20"/>
                    </a:lnTo>
                    <a:lnTo>
                      <a:pt x="28" y="41"/>
                    </a:lnTo>
                    <a:lnTo>
                      <a:pt x="30" y="66"/>
                    </a:lnTo>
                    <a:lnTo>
                      <a:pt x="28" y="76"/>
                    </a:lnTo>
                    <a:lnTo>
                      <a:pt x="30" y="83"/>
                    </a:lnTo>
                    <a:lnTo>
                      <a:pt x="31" y="8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73" name="Freeform 180"/>
              <p:cNvSpPr/>
              <p:nvPr/>
            </p:nvSpPr>
            <p:spPr>
              <a:xfrm>
                <a:off x="3705120" y="2689200"/>
                <a:ext cx="175680" cy="15192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1920"/>
                  <a:gd name="textAreaBottom" fmla="*/ 152280 h 151920"/>
                  <a:gd name="GluePoint1X" fmla="*/ 30 w 111"/>
                  <a:gd name="GluePoint1Y" fmla="*/ 0 h 96"/>
                  <a:gd name="GluePoint2X" fmla="*/ 33 w 111"/>
                  <a:gd name="GluePoint2Y" fmla="*/ 3 h 96"/>
                  <a:gd name="GluePoint3X" fmla="*/ 57 w 111"/>
                  <a:gd name="GluePoint3Y" fmla="*/ 5 h 96"/>
                  <a:gd name="GluePoint4X" fmla="*/ 55 w 111"/>
                  <a:gd name="GluePoint4Y" fmla="*/ 11 h 96"/>
                  <a:gd name="GluePoint5X" fmla="*/ 63 w 111"/>
                  <a:gd name="GluePoint5Y" fmla="*/ 8 h 96"/>
                  <a:gd name="GluePoint6X" fmla="*/ 73 w 111"/>
                  <a:gd name="GluePoint6Y" fmla="*/ 8 h 96"/>
                  <a:gd name="GluePoint7X" fmla="*/ 82 w 111"/>
                  <a:gd name="GluePoint7Y" fmla="*/ 8 h 96"/>
                  <a:gd name="GluePoint8X" fmla="*/ 87 w 111"/>
                  <a:gd name="GluePoint8Y" fmla="*/ 3 h 96"/>
                  <a:gd name="GluePoint9X" fmla="*/ 92 w 111"/>
                  <a:gd name="GluePoint9Y" fmla="*/ 8 h 96"/>
                  <a:gd name="GluePoint10X" fmla="*/ 95 w 111"/>
                  <a:gd name="GluePoint10Y" fmla="*/ 13 h 96"/>
                  <a:gd name="GluePoint11X" fmla="*/ 96 w 111"/>
                  <a:gd name="GluePoint11Y" fmla="*/ 18 h 96"/>
                  <a:gd name="GluePoint12X" fmla="*/ 101 w 111"/>
                  <a:gd name="GluePoint12Y" fmla="*/ 22 h 96"/>
                  <a:gd name="GluePoint13X" fmla="*/ 96 w 111"/>
                  <a:gd name="GluePoint13Y" fmla="*/ 29 h 96"/>
                  <a:gd name="GluePoint14X" fmla="*/ 100 w 111"/>
                  <a:gd name="GluePoint14Y" fmla="*/ 29 h 96"/>
                  <a:gd name="GluePoint15X" fmla="*/ 103 w 111"/>
                  <a:gd name="GluePoint15Y" fmla="*/ 37 h 96"/>
                  <a:gd name="GluePoint16X" fmla="*/ 104 w 111"/>
                  <a:gd name="GluePoint16Y" fmla="*/ 48 h 96"/>
                  <a:gd name="GluePoint17X" fmla="*/ 109 w 111"/>
                  <a:gd name="GluePoint17Y" fmla="*/ 58 h 96"/>
                  <a:gd name="GluePoint18X" fmla="*/ 111 w 111"/>
                  <a:gd name="GluePoint18Y" fmla="*/ 64 h 96"/>
                  <a:gd name="GluePoint19X" fmla="*/ 111 w 111"/>
                  <a:gd name="GluePoint19Y" fmla="*/ 69 h 96"/>
                  <a:gd name="GluePoint20X" fmla="*/ 108 w 111"/>
                  <a:gd name="GluePoint20Y" fmla="*/ 74 h 96"/>
                  <a:gd name="GluePoint21X" fmla="*/ 103 w 111"/>
                  <a:gd name="GluePoint21Y" fmla="*/ 79 h 96"/>
                  <a:gd name="GluePoint22X" fmla="*/ 108 w 111"/>
                  <a:gd name="GluePoint22Y" fmla="*/ 82 h 96"/>
                  <a:gd name="GluePoint23X" fmla="*/ 100 w 111"/>
                  <a:gd name="GluePoint23Y" fmla="*/ 92 h 96"/>
                  <a:gd name="GluePoint24X" fmla="*/ 93 w 111"/>
                  <a:gd name="GluePoint24Y" fmla="*/ 95 h 96"/>
                  <a:gd name="GluePoint25X" fmla="*/ 87 w 111"/>
                  <a:gd name="GluePoint25Y" fmla="*/ 93 h 96"/>
                  <a:gd name="GluePoint26X" fmla="*/ 85 w 111"/>
                  <a:gd name="GluePoint26Y" fmla="*/ 87 h 96"/>
                  <a:gd name="GluePoint27X" fmla="*/ 81 w 111"/>
                  <a:gd name="GluePoint27Y" fmla="*/ 72 h 96"/>
                  <a:gd name="GluePoint28X" fmla="*/ 74 w 111"/>
                  <a:gd name="GluePoint28Y" fmla="*/ 72 h 96"/>
                  <a:gd name="GluePoint29X" fmla="*/ 71 w 111"/>
                  <a:gd name="GluePoint29Y" fmla="*/ 74 h 96"/>
                  <a:gd name="GluePoint30X" fmla="*/ 66 w 111"/>
                  <a:gd name="GluePoint30Y" fmla="*/ 71 h 96"/>
                  <a:gd name="GluePoint31X" fmla="*/ 68 w 111"/>
                  <a:gd name="GluePoint31Y" fmla="*/ 66 h 96"/>
                  <a:gd name="GluePoint32X" fmla="*/ 66 w 111"/>
                  <a:gd name="GluePoint32Y" fmla="*/ 59 h 96"/>
                  <a:gd name="GluePoint33X" fmla="*/ 63 w 111"/>
                  <a:gd name="GluePoint33Y" fmla="*/ 53 h 96"/>
                  <a:gd name="GluePoint34X" fmla="*/ 39 w 111"/>
                  <a:gd name="GluePoint34Y" fmla="*/ 50 h 96"/>
                  <a:gd name="GluePoint35X" fmla="*/ 31 w 111"/>
                  <a:gd name="GluePoint35Y" fmla="*/ 63 h 96"/>
                  <a:gd name="GluePoint36X" fmla="*/ 20 w 111"/>
                  <a:gd name="GluePoint36Y" fmla="*/ 56 h 96"/>
                  <a:gd name="GluePoint37X" fmla="*/ 11 w 111"/>
                  <a:gd name="GluePoint37Y" fmla="*/ 45 h 96"/>
                  <a:gd name="GluePoint38X" fmla="*/ 4 w 111"/>
                  <a:gd name="GluePoint38Y" fmla="*/ 35 h 96"/>
                  <a:gd name="GluePoint39X" fmla="*/ 1 w 111"/>
                  <a:gd name="GluePoint39Y" fmla="*/ 34 h 96"/>
                  <a:gd name="GluePoint40X" fmla="*/ 3 w 111"/>
                  <a:gd name="GluePoint40Y" fmla="*/ 29 h 96"/>
                  <a:gd name="GluePoint41X" fmla="*/ 20 w 111"/>
                  <a:gd name="GluePoint41Y" fmla="*/ 18 h 96"/>
                  <a:gd name="GluePoint42X" fmla="*/ 17 w 111"/>
                  <a:gd name="GluePoint42Y" fmla="*/ 10 h 96"/>
                  <a:gd name="GluePoint43X" fmla="*/ 20 w 111"/>
                  <a:gd name="GluePoint43Y" fmla="*/ 0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11" h="96">
                    <a:moveTo>
                      <a:pt x="20" y="0"/>
                    </a:moveTo>
                    <a:lnTo>
                      <a:pt x="30" y="0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57" y="5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3" y="8"/>
                    </a:lnTo>
                    <a:lnTo>
                      <a:pt x="68" y="13"/>
                    </a:lnTo>
                    <a:lnTo>
                      <a:pt x="73" y="8"/>
                    </a:lnTo>
                    <a:lnTo>
                      <a:pt x="81" y="11"/>
                    </a:lnTo>
                    <a:lnTo>
                      <a:pt x="82" y="8"/>
                    </a:lnTo>
                    <a:lnTo>
                      <a:pt x="87" y="6"/>
                    </a:lnTo>
                    <a:lnTo>
                      <a:pt x="87" y="3"/>
                    </a:lnTo>
                    <a:lnTo>
                      <a:pt x="92" y="3"/>
                    </a:lnTo>
                    <a:lnTo>
                      <a:pt x="92" y="8"/>
                    </a:lnTo>
                    <a:lnTo>
                      <a:pt x="93" y="8"/>
                    </a:lnTo>
                    <a:lnTo>
                      <a:pt x="95" y="13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8" y="21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96" y="29"/>
                    </a:lnTo>
                    <a:lnTo>
                      <a:pt x="96" y="30"/>
                    </a:lnTo>
                    <a:lnTo>
                      <a:pt x="100" y="29"/>
                    </a:lnTo>
                    <a:lnTo>
                      <a:pt x="101" y="29"/>
                    </a:lnTo>
                    <a:lnTo>
                      <a:pt x="103" y="37"/>
                    </a:lnTo>
                    <a:lnTo>
                      <a:pt x="108" y="43"/>
                    </a:lnTo>
                    <a:lnTo>
                      <a:pt x="104" y="48"/>
                    </a:lnTo>
                    <a:lnTo>
                      <a:pt x="104" y="56"/>
                    </a:lnTo>
                    <a:lnTo>
                      <a:pt x="109" y="58"/>
                    </a:lnTo>
                    <a:lnTo>
                      <a:pt x="109" y="63"/>
                    </a:lnTo>
                    <a:lnTo>
                      <a:pt x="111" y="64"/>
                    </a:lnTo>
                    <a:lnTo>
                      <a:pt x="108" y="69"/>
                    </a:lnTo>
                    <a:lnTo>
                      <a:pt x="111" y="69"/>
                    </a:lnTo>
                    <a:lnTo>
                      <a:pt x="111" y="77"/>
                    </a:lnTo>
                    <a:lnTo>
                      <a:pt x="108" y="74"/>
                    </a:lnTo>
                    <a:lnTo>
                      <a:pt x="103" y="74"/>
                    </a:lnTo>
                    <a:lnTo>
                      <a:pt x="103" y="79"/>
                    </a:lnTo>
                    <a:lnTo>
                      <a:pt x="106" y="79"/>
                    </a:lnTo>
                    <a:lnTo>
                      <a:pt x="108" y="82"/>
                    </a:lnTo>
                    <a:lnTo>
                      <a:pt x="104" y="90"/>
                    </a:lnTo>
                    <a:lnTo>
                      <a:pt x="100" y="92"/>
                    </a:lnTo>
                    <a:lnTo>
                      <a:pt x="96" y="88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87" y="93"/>
                    </a:lnTo>
                    <a:lnTo>
                      <a:pt x="84" y="95"/>
                    </a:lnTo>
                    <a:lnTo>
                      <a:pt x="85" y="87"/>
                    </a:lnTo>
                    <a:lnTo>
                      <a:pt x="84" y="77"/>
                    </a:lnTo>
                    <a:lnTo>
                      <a:pt x="81" y="72"/>
                    </a:lnTo>
                    <a:lnTo>
                      <a:pt x="77" y="74"/>
                    </a:lnTo>
                    <a:lnTo>
                      <a:pt x="74" y="72"/>
                    </a:lnTo>
                    <a:lnTo>
                      <a:pt x="71" y="76"/>
                    </a:lnTo>
                    <a:lnTo>
                      <a:pt x="71" y="74"/>
                    </a:lnTo>
                    <a:lnTo>
                      <a:pt x="65" y="77"/>
                    </a:lnTo>
                    <a:lnTo>
                      <a:pt x="66" y="71"/>
                    </a:lnTo>
                    <a:lnTo>
                      <a:pt x="68" y="69"/>
                    </a:lnTo>
                    <a:lnTo>
                      <a:pt x="68" y="66"/>
                    </a:lnTo>
                    <a:lnTo>
                      <a:pt x="66" y="63"/>
                    </a:lnTo>
                    <a:lnTo>
                      <a:pt x="66" y="59"/>
                    </a:lnTo>
                    <a:lnTo>
                      <a:pt x="63" y="58"/>
                    </a:lnTo>
                    <a:lnTo>
                      <a:pt x="63" y="53"/>
                    </a:lnTo>
                    <a:lnTo>
                      <a:pt x="58" y="48"/>
                    </a:lnTo>
                    <a:lnTo>
                      <a:pt x="39" y="50"/>
                    </a:lnTo>
                    <a:lnTo>
                      <a:pt x="38" y="55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0" y="56"/>
                    </a:lnTo>
                    <a:lnTo>
                      <a:pt x="17" y="50"/>
                    </a:lnTo>
                    <a:lnTo>
                      <a:pt x="11" y="45"/>
                    </a:lnTo>
                    <a:lnTo>
                      <a:pt x="8" y="35"/>
                    </a:lnTo>
                    <a:lnTo>
                      <a:pt x="4" y="35"/>
                    </a:lnTo>
                    <a:lnTo>
                      <a:pt x="4" y="30"/>
                    </a:lnTo>
                    <a:lnTo>
                      <a:pt x="1" y="34"/>
                    </a:lnTo>
                    <a:lnTo>
                      <a:pt x="0" y="30"/>
                    </a:lnTo>
                    <a:lnTo>
                      <a:pt x="3" y="29"/>
                    </a:lnTo>
                    <a:lnTo>
                      <a:pt x="8" y="21"/>
                    </a:lnTo>
                    <a:lnTo>
                      <a:pt x="20" y="18"/>
                    </a:lnTo>
                    <a:lnTo>
                      <a:pt x="20" y="11"/>
                    </a:lnTo>
                    <a:lnTo>
                      <a:pt x="17" y="10"/>
                    </a:lnTo>
                    <a:lnTo>
                      <a:pt x="22" y="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74" name="Freeform 181"/>
              <p:cNvSpPr/>
              <p:nvPr/>
            </p:nvSpPr>
            <p:spPr>
              <a:xfrm>
                <a:off x="3992400" y="2736720"/>
                <a:ext cx="107640" cy="17568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75680"/>
                  <a:gd name="textAreaBottom" fmla="*/ 176040 h 175680"/>
                  <a:gd name="GluePoint1X" fmla="*/ 68 w 68"/>
                  <a:gd name="GluePoint1Y" fmla="*/ 87 h 111"/>
                  <a:gd name="GluePoint2X" fmla="*/ 62 w 68"/>
                  <a:gd name="GluePoint2Y" fmla="*/ 81 h 111"/>
                  <a:gd name="GluePoint3X" fmla="*/ 58 w 68"/>
                  <a:gd name="GluePoint3Y" fmla="*/ 74 h 111"/>
                  <a:gd name="GluePoint4X" fmla="*/ 57 w 68"/>
                  <a:gd name="GluePoint4Y" fmla="*/ 29 h 111"/>
                  <a:gd name="GluePoint5X" fmla="*/ 54 w 68"/>
                  <a:gd name="GluePoint5Y" fmla="*/ 15 h 111"/>
                  <a:gd name="GluePoint6X" fmla="*/ 46 w 68"/>
                  <a:gd name="GluePoint6Y" fmla="*/ 5 h 111"/>
                  <a:gd name="GluePoint7X" fmla="*/ 49 w 68"/>
                  <a:gd name="GluePoint7Y" fmla="*/ 2 h 111"/>
                  <a:gd name="GluePoint8X" fmla="*/ 46 w 68"/>
                  <a:gd name="GluePoint8Y" fmla="*/ 0 h 111"/>
                  <a:gd name="GluePoint9X" fmla="*/ 46 w 68"/>
                  <a:gd name="GluePoint9Y" fmla="*/ 0 h 111"/>
                  <a:gd name="GluePoint10X" fmla="*/ 36 w 68"/>
                  <a:gd name="GluePoint10Y" fmla="*/ 0 h 111"/>
                  <a:gd name="GluePoint11X" fmla="*/ 4 w 68"/>
                  <a:gd name="GluePoint11Y" fmla="*/ 0 h 111"/>
                  <a:gd name="GluePoint12X" fmla="*/ 3 w 68"/>
                  <a:gd name="GluePoint12Y" fmla="*/ 5 h 111"/>
                  <a:gd name="GluePoint13X" fmla="*/ 6 w 68"/>
                  <a:gd name="GluePoint13Y" fmla="*/ 12 h 111"/>
                  <a:gd name="GluePoint14X" fmla="*/ 8 w 68"/>
                  <a:gd name="GluePoint14Y" fmla="*/ 26 h 111"/>
                  <a:gd name="GluePoint15X" fmla="*/ 8 w 68"/>
                  <a:gd name="GluePoint15Y" fmla="*/ 31 h 111"/>
                  <a:gd name="GluePoint16X" fmla="*/ 6 w 68"/>
                  <a:gd name="GluePoint16Y" fmla="*/ 33 h 111"/>
                  <a:gd name="GluePoint17X" fmla="*/ 8 w 68"/>
                  <a:gd name="GluePoint17Y" fmla="*/ 34 h 111"/>
                  <a:gd name="GluePoint18X" fmla="*/ 11 w 68"/>
                  <a:gd name="GluePoint18Y" fmla="*/ 47 h 111"/>
                  <a:gd name="GluePoint19X" fmla="*/ 6 w 68"/>
                  <a:gd name="GluePoint19Y" fmla="*/ 52 h 111"/>
                  <a:gd name="GluePoint20X" fmla="*/ 3 w 68"/>
                  <a:gd name="GluePoint20Y" fmla="*/ 66 h 111"/>
                  <a:gd name="GluePoint21X" fmla="*/ 0 w 68"/>
                  <a:gd name="GluePoint21Y" fmla="*/ 71 h 111"/>
                  <a:gd name="GluePoint22X" fmla="*/ 0 w 68"/>
                  <a:gd name="GluePoint22Y" fmla="*/ 78 h 111"/>
                  <a:gd name="GluePoint23X" fmla="*/ 3 w 68"/>
                  <a:gd name="GluePoint23Y" fmla="*/ 92 h 111"/>
                  <a:gd name="GluePoint24X" fmla="*/ 6 w 68"/>
                  <a:gd name="GluePoint24Y" fmla="*/ 94 h 111"/>
                  <a:gd name="GluePoint25X" fmla="*/ 8 w 68"/>
                  <a:gd name="GluePoint25Y" fmla="*/ 103 h 111"/>
                  <a:gd name="GluePoint26X" fmla="*/ 3 w 68"/>
                  <a:gd name="GluePoint26Y" fmla="*/ 102 h 111"/>
                  <a:gd name="GluePoint27X" fmla="*/ 1 w 68"/>
                  <a:gd name="GluePoint27Y" fmla="*/ 105 h 111"/>
                  <a:gd name="GluePoint28X" fmla="*/ 19 w 68"/>
                  <a:gd name="GluePoint28Y" fmla="*/ 111 h 111"/>
                  <a:gd name="GluePoint29X" fmla="*/ 27 w 68"/>
                  <a:gd name="GluePoint29Y" fmla="*/ 105 h 111"/>
                  <a:gd name="GluePoint30X" fmla="*/ 38 w 68"/>
                  <a:gd name="GluePoint30Y" fmla="*/ 102 h 111"/>
                  <a:gd name="GluePoint31X" fmla="*/ 50 w 68"/>
                  <a:gd name="GluePoint31Y" fmla="*/ 94 h 111"/>
                  <a:gd name="GluePoint32X" fmla="*/ 52 w 68"/>
                  <a:gd name="GluePoint32Y" fmla="*/ 94 h 111"/>
                  <a:gd name="GluePoint33X" fmla="*/ 63 w 68"/>
                  <a:gd name="GluePoint33Y" fmla="*/ 92 h 111"/>
                  <a:gd name="GluePoint34X" fmla="*/ 68 w 68"/>
                  <a:gd name="GluePoint34Y" fmla="*/ 87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68" h="111">
                    <a:moveTo>
                      <a:pt x="68" y="87"/>
                    </a:moveTo>
                    <a:lnTo>
                      <a:pt x="62" y="81"/>
                    </a:lnTo>
                    <a:lnTo>
                      <a:pt x="58" y="74"/>
                    </a:lnTo>
                    <a:lnTo>
                      <a:pt x="57" y="29"/>
                    </a:lnTo>
                    <a:lnTo>
                      <a:pt x="54" y="15"/>
                    </a:lnTo>
                    <a:lnTo>
                      <a:pt x="46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4" y="0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8" y="26"/>
                    </a:lnTo>
                    <a:lnTo>
                      <a:pt x="8" y="31"/>
                    </a:lnTo>
                    <a:lnTo>
                      <a:pt x="6" y="33"/>
                    </a:lnTo>
                    <a:lnTo>
                      <a:pt x="8" y="34"/>
                    </a:lnTo>
                    <a:lnTo>
                      <a:pt x="11" y="47"/>
                    </a:lnTo>
                    <a:lnTo>
                      <a:pt x="6" y="52"/>
                    </a:lnTo>
                    <a:lnTo>
                      <a:pt x="3" y="66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3" y="92"/>
                    </a:lnTo>
                    <a:lnTo>
                      <a:pt x="6" y="94"/>
                    </a:lnTo>
                    <a:lnTo>
                      <a:pt x="8" y="103"/>
                    </a:lnTo>
                    <a:lnTo>
                      <a:pt x="3" y="102"/>
                    </a:lnTo>
                    <a:lnTo>
                      <a:pt x="1" y="105"/>
                    </a:lnTo>
                    <a:lnTo>
                      <a:pt x="19" y="111"/>
                    </a:lnTo>
                    <a:lnTo>
                      <a:pt x="27" y="105"/>
                    </a:lnTo>
                    <a:lnTo>
                      <a:pt x="38" y="102"/>
                    </a:lnTo>
                    <a:lnTo>
                      <a:pt x="50" y="94"/>
                    </a:lnTo>
                    <a:lnTo>
                      <a:pt x="52" y="94"/>
                    </a:lnTo>
                    <a:lnTo>
                      <a:pt x="63" y="92"/>
                    </a:lnTo>
                    <a:lnTo>
                      <a:pt x="68" y="8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75" name="Freeform 182"/>
              <p:cNvSpPr/>
              <p:nvPr/>
            </p:nvSpPr>
            <p:spPr>
              <a:xfrm>
                <a:off x="3662280" y="2655720"/>
                <a:ext cx="74160" cy="234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3400"/>
                  <a:gd name="textAreaBottom" fmla="*/ 23760 h 23400"/>
                  <a:gd name="GluePoint1X" fmla="*/ 4 w 47"/>
                  <a:gd name="GluePoint1Y" fmla="*/ 5 h 15"/>
                  <a:gd name="GluePoint2X" fmla="*/ 20 w 47"/>
                  <a:gd name="GluePoint2Y" fmla="*/ 5 h 15"/>
                  <a:gd name="GluePoint3X" fmla="*/ 22 w 47"/>
                  <a:gd name="GluePoint3Y" fmla="*/ 2 h 15"/>
                  <a:gd name="GluePoint4X" fmla="*/ 27 w 47"/>
                  <a:gd name="GluePoint4Y" fmla="*/ 0 h 15"/>
                  <a:gd name="GluePoint5X" fmla="*/ 38 w 47"/>
                  <a:gd name="GluePoint5Y" fmla="*/ 6 h 15"/>
                  <a:gd name="GluePoint6X" fmla="*/ 46 w 47"/>
                  <a:gd name="GluePoint6Y" fmla="*/ 5 h 15"/>
                  <a:gd name="GluePoint7X" fmla="*/ 47 w 47"/>
                  <a:gd name="GluePoint7Y" fmla="*/ 8 h 15"/>
                  <a:gd name="GluePoint8X" fmla="*/ 41 w 47"/>
                  <a:gd name="GluePoint8Y" fmla="*/ 11 h 15"/>
                  <a:gd name="GluePoint9X" fmla="*/ 27 w 47"/>
                  <a:gd name="GluePoint9Y" fmla="*/ 5 h 15"/>
                  <a:gd name="GluePoint10X" fmla="*/ 22 w 47"/>
                  <a:gd name="GluePoint10Y" fmla="*/ 8 h 15"/>
                  <a:gd name="GluePoint11X" fmla="*/ 17 w 47"/>
                  <a:gd name="GluePoint11Y" fmla="*/ 8 h 15"/>
                  <a:gd name="GluePoint12X" fmla="*/ 15 w 47"/>
                  <a:gd name="GluePoint12Y" fmla="*/ 11 h 15"/>
                  <a:gd name="GluePoint13X" fmla="*/ 3 w 47"/>
                  <a:gd name="GluePoint13Y" fmla="*/ 13 h 15"/>
                  <a:gd name="GluePoint14X" fmla="*/ 1 w 47"/>
                  <a:gd name="GluePoint14Y" fmla="*/ 15 h 15"/>
                  <a:gd name="GluePoint15X" fmla="*/ 0 w 47"/>
                  <a:gd name="GluePoint15Y" fmla="*/ 10 h 15"/>
                  <a:gd name="GluePoint16X" fmla="*/ 4 w 47"/>
                  <a:gd name="GluePoint16Y" fmla="*/ 6 h 15"/>
                  <a:gd name="GluePoint17X" fmla="*/ 4 w 47"/>
                  <a:gd name="GluePoint17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7" h="15">
                    <a:moveTo>
                      <a:pt x="4" y="5"/>
                    </a:moveTo>
                    <a:lnTo>
                      <a:pt x="20" y="5"/>
                    </a:lnTo>
                    <a:lnTo>
                      <a:pt x="22" y="2"/>
                    </a:lnTo>
                    <a:lnTo>
                      <a:pt x="27" y="0"/>
                    </a:lnTo>
                    <a:lnTo>
                      <a:pt x="38" y="6"/>
                    </a:lnTo>
                    <a:lnTo>
                      <a:pt x="46" y="5"/>
                    </a:lnTo>
                    <a:lnTo>
                      <a:pt x="47" y="8"/>
                    </a:lnTo>
                    <a:lnTo>
                      <a:pt x="41" y="11"/>
                    </a:lnTo>
                    <a:lnTo>
                      <a:pt x="27" y="5"/>
                    </a:lnTo>
                    <a:lnTo>
                      <a:pt x="22" y="8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3" y="13"/>
                    </a:lnTo>
                    <a:lnTo>
                      <a:pt x="1" y="15"/>
                    </a:lnTo>
                    <a:lnTo>
                      <a:pt x="0" y="10"/>
                    </a:lnTo>
                    <a:lnTo>
                      <a:pt x="4" y="6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76" name="Freeform 183"/>
              <p:cNvSpPr/>
              <p:nvPr/>
            </p:nvSpPr>
            <p:spPr>
              <a:xfrm>
                <a:off x="3664080" y="2689200"/>
                <a:ext cx="75960" cy="4716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47160"/>
                  <a:gd name="textAreaBottom" fmla="*/ 47520 h 47160"/>
                  <a:gd name="GluePoint1X" fmla="*/ 26 w 48"/>
                  <a:gd name="GluePoint1Y" fmla="*/ 30 h 30"/>
                  <a:gd name="GluePoint2X" fmla="*/ 29 w 48"/>
                  <a:gd name="GluePoint2Y" fmla="*/ 29 h 30"/>
                  <a:gd name="GluePoint3X" fmla="*/ 34 w 48"/>
                  <a:gd name="GluePoint3Y" fmla="*/ 21 h 30"/>
                  <a:gd name="GluePoint4X" fmla="*/ 46 w 48"/>
                  <a:gd name="GluePoint4Y" fmla="*/ 18 h 30"/>
                  <a:gd name="GluePoint5X" fmla="*/ 46 w 48"/>
                  <a:gd name="GluePoint5Y" fmla="*/ 11 h 30"/>
                  <a:gd name="GluePoint6X" fmla="*/ 43 w 48"/>
                  <a:gd name="GluePoint6Y" fmla="*/ 10 h 30"/>
                  <a:gd name="GluePoint7X" fmla="*/ 48 w 48"/>
                  <a:gd name="GluePoint7Y" fmla="*/ 5 h 30"/>
                  <a:gd name="GluePoint8X" fmla="*/ 46 w 48"/>
                  <a:gd name="GluePoint8Y" fmla="*/ 0 h 30"/>
                  <a:gd name="GluePoint9X" fmla="*/ 26 w 48"/>
                  <a:gd name="GluePoint9Y" fmla="*/ 0 h 30"/>
                  <a:gd name="GluePoint10X" fmla="*/ 16 w 48"/>
                  <a:gd name="GluePoint10Y" fmla="*/ 3 h 30"/>
                  <a:gd name="GluePoint11X" fmla="*/ 8 w 48"/>
                  <a:gd name="GluePoint11Y" fmla="*/ 3 h 30"/>
                  <a:gd name="GluePoint12X" fmla="*/ 3 w 48"/>
                  <a:gd name="GluePoint12Y" fmla="*/ 6 h 30"/>
                  <a:gd name="GluePoint13X" fmla="*/ 0 w 48"/>
                  <a:gd name="GluePoint13Y" fmla="*/ 5 h 30"/>
                  <a:gd name="GluePoint14X" fmla="*/ 2 w 48"/>
                  <a:gd name="GluePoint14Y" fmla="*/ 8 h 30"/>
                  <a:gd name="GluePoint15X" fmla="*/ 7 w 48"/>
                  <a:gd name="GluePoint15Y" fmla="*/ 10 h 30"/>
                  <a:gd name="GluePoint16X" fmla="*/ 8 w 48"/>
                  <a:gd name="GluePoint16Y" fmla="*/ 14 h 30"/>
                  <a:gd name="GluePoint17X" fmla="*/ 13 w 48"/>
                  <a:gd name="GluePoint17Y" fmla="*/ 14 h 30"/>
                  <a:gd name="GluePoint18X" fmla="*/ 13 w 48"/>
                  <a:gd name="GluePoint18Y" fmla="*/ 18 h 30"/>
                  <a:gd name="GluePoint19X" fmla="*/ 29 w 48"/>
                  <a:gd name="GluePoint19Y" fmla="*/ 14 h 30"/>
                  <a:gd name="GluePoint20X" fmla="*/ 29 w 48"/>
                  <a:gd name="GluePoint20Y" fmla="*/ 14 h 30"/>
                  <a:gd name="GluePoint21X" fmla="*/ 19 w 48"/>
                  <a:gd name="GluePoint21Y" fmla="*/ 18 h 30"/>
                  <a:gd name="GluePoint22X" fmla="*/ 21 w 48"/>
                  <a:gd name="GluePoint22Y" fmla="*/ 27 h 30"/>
                  <a:gd name="GluePoint23X" fmla="*/ 22 w 48"/>
                  <a:gd name="GluePoint23Y" fmla="*/ 29 h 30"/>
                  <a:gd name="GluePoint24X" fmla="*/ 26 w 48"/>
                  <a:gd name="GluePoint24Y" fmla="*/ 29 h 30"/>
                  <a:gd name="GluePoint25X" fmla="*/ 26 w 48"/>
                  <a:gd name="GluePoint25Y" fmla="*/ 3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48" h="30">
                    <a:moveTo>
                      <a:pt x="26" y="30"/>
                    </a:moveTo>
                    <a:lnTo>
                      <a:pt x="29" y="29"/>
                    </a:lnTo>
                    <a:lnTo>
                      <a:pt x="34" y="21"/>
                    </a:lnTo>
                    <a:lnTo>
                      <a:pt x="46" y="18"/>
                    </a:lnTo>
                    <a:lnTo>
                      <a:pt x="46" y="11"/>
                    </a:lnTo>
                    <a:lnTo>
                      <a:pt x="43" y="10"/>
                    </a:lnTo>
                    <a:lnTo>
                      <a:pt x="48" y="5"/>
                    </a:lnTo>
                    <a:lnTo>
                      <a:pt x="46" y="0"/>
                    </a:lnTo>
                    <a:lnTo>
                      <a:pt x="26" y="0"/>
                    </a:lnTo>
                    <a:lnTo>
                      <a:pt x="16" y="3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7" y="10"/>
                    </a:lnTo>
                    <a:lnTo>
                      <a:pt x="8" y="14"/>
                    </a:lnTo>
                    <a:lnTo>
                      <a:pt x="13" y="14"/>
                    </a:lnTo>
                    <a:lnTo>
                      <a:pt x="13" y="18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19" y="18"/>
                    </a:lnTo>
                    <a:lnTo>
                      <a:pt x="21" y="27"/>
                    </a:lnTo>
                    <a:lnTo>
                      <a:pt x="22" y="29"/>
                    </a:lnTo>
                    <a:lnTo>
                      <a:pt x="26" y="29"/>
                    </a:lnTo>
                    <a:lnTo>
                      <a:pt x="26" y="3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77" name="Freeform 184"/>
              <p:cNvSpPr/>
              <p:nvPr/>
            </p:nvSpPr>
            <p:spPr>
              <a:xfrm>
                <a:off x="3747960" y="2765520"/>
                <a:ext cx="72720" cy="8208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82080"/>
                  <a:gd name="textAreaBottom" fmla="*/ 82440 h 82080"/>
                  <a:gd name="GluePoint1X" fmla="*/ 27 w 46"/>
                  <a:gd name="GluePoint1Y" fmla="*/ 52 h 52"/>
                  <a:gd name="GluePoint2X" fmla="*/ 30 w 46"/>
                  <a:gd name="GluePoint2Y" fmla="*/ 47 h 52"/>
                  <a:gd name="GluePoint3X" fmla="*/ 41 w 46"/>
                  <a:gd name="GluePoint3Y" fmla="*/ 39 h 52"/>
                  <a:gd name="GluePoint4X" fmla="*/ 39 w 46"/>
                  <a:gd name="GluePoint4Y" fmla="*/ 34 h 52"/>
                  <a:gd name="GluePoint5X" fmla="*/ 46 w 46"/>
                  <a:gd name="GluePoint5Y" fmla="*/ 31 h 52"/>
                  <a:gd name="GluePoint6X" fmla="*/ 44 w 46"/>
                  <a:gd name="GluePoint6Y" fmla="*/ 28 h 52"/>
                  <a:gd name="GluePoint7X" fmla="*/ 44 w 46"/>
                  <a:gd name="GluePoint7Y" fmla="*/ 26 h 52"/>
                  <a:gd name="GluePoint8X" fmla="*/ 38 w 46"/>
                  <a:gd name="GluePoint8Y" fmla="*/ 29 h 52"/>
                  <a:gd name="GluePoint9X" fmla="*/ 39 w 46"/>
                  <a:gd name="GluePoint9Y" fmla="*/ 23 h 52"/>
                  <a:gd name="GluePoint10X" fmla="*/ 41 w 46"/>
                  <a:gd name="GluePoint10Y" fmla="*/ 21 h 52"/>
                  <a:gd name="GluePoint11X" fmla="*/ 41 w 46"/>
                  <a:gd name="GluePoint11Y" fmla="*/ 18 h 52"/>
                  <a:gd name="GluePoint12X" fmla="*/ 39 w 46"/>
                  <a:gd name="GluePoint12Y" fmla="*/ 15 h 52"/>
                  <a:gd name="GluePoint13X" fmla="*/ 39 w 46"/>
                  <a:gd name="GluePoint13Y" fmla="*/ 11 h 52"/>
                  <a:gd name="GluePoint14X" fmla="*/ 36 w 46"/>
                  <a:gd name="GluePoint14Y" fmla="*/ 10 h 52"/>
                  <a:gd name="GluePoint15X" fmla="*/ 36 w 46"/>
                  <a:gd name="GluePoint15Y" fmla="*/ 5 h 52"/>
                  <a:gd name="GluePoint16X" fmla="*/ 31 w 46"/>
                  <a:gd name="GluePoint16Y" fmla="*/ 0 h 52"/>
                  <a:gd name="GluePoint17X" fmla="*/ 12 w 46"/>
                  <a:gd name="GluePoint17Y" fmla="*/ 2 h 52"/>
                  <a:gd name="GluePoint18X" fmla="*/ 11 w 46"/>
                  <a:gd name="GluePoint18Y" fmla="*/ 7 h 52"/>
                  <a:gd name="GluePoint19X" fmla="*/ 4 w 46"/>
                  <a:gd name="GluePoint19Y" fmla="*/ 15 h 52"/>
                  <a:gd name="GluePoint20X" fmla="*/ 0 w 46"/>
                  <a:gd name="GluePoint20Y" fmla="*/ 15 h 52"/>
                  <a:gd name="GluePoint21X" fmla="*/ 0 w 46"/>
                  <a:gd name="GluePoint21Y" fmla="*/ 24 h 52"/>
                  <a:gd name="GluePoint22X" fmla="*/ 3 w 46"/>
                  <a:gd name="GluePoint22Y" fmla="*/ 26 h 52"/>
                  <a:gd name="GluePoint23X" fmla="*/ 0 w 46"/>
                  <a:gd name="GluePoint23Y" fmla="*/ 26 h 52"/>
                  <a:gd name="GluePoint24X" fmla="*/ 0 w 46"/>
                  <a:gd name="GluePoint24Y" fmla="*/ 29 h 52"/>
                  <a:gd name="GluePoint25X" fmla="*/ 4 w 46"/>
                  <a:gd name="GluePoint25Y" fmla="*/ 34 h 52"/>
                  <a:gd name="GluePoint26X" fmla="*/ 4 w 46"/>
                  <a:gd name="GluePoint26Y" fmla="*/ 37 h 52"/>
                  <a:gd name="GluePoint27X" fmla="*/ 12 w 46"/>
                  <a:gd name="GluePoint27Y" fmla="*/ 42 h 52"/>
                  <a:gd name="GluePoint28X" fmla="*/ 12 w 46"/>
                  <a:gd name="GluePoint28Y" fmla="*/ 45 h 52"/>
                  <a:gd name="GluePoint29X" fmla="*/ 27 w 46"/>
                  <a:gd name="GluePoint29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6" h="52">
                    <a:moveTo>
                      <a:pt x="27" y="52"/>
                    </a:moveTo>
                    <a:lnTo>
                      <a:pt x="30" y="47"/>
                    </a:lnTo>
                    <a:lnTo>
                      <a:pt x="41" y="39"/>
                    </a:lnTo>
                    <a:lnTo>
                      <a:pt x="39" y="34"/>
                    </a:lnTo>
                    <a:lnTo>
                      <a:pt x="46" y="31"/>
                    </a:lnTo>
                    <a:lnTo>
                      <a:pt x="44" y="28"/>
                    </a:lnTo>
                    <a:lnTo>
                      <a:pt x="44" y="26"/>
                    </a:lnTo>
                    <a:lnTo>
                      <a:pt x="38" y="29"/>
                    </a:lnTo>
                    <a:lnTo>
                      <a:pt x="39" y="23"/>
                    </a:lnTo>
                    <a:lnTo>
                      <a:pt x="41" y="21"/>
                    </a:lnTo>
                    <a:lnTo>
                      <a:pt x="41" y="18"/>
                    </a:lnTo>
                    <a:lnTo>
                      <a:pt x="39" y="15"/>
                    </a:lnTo>
                    <a:lnTo>
                      <a:pt x="39" y="11"/>
                    </a:lnTo>
                    <a:lnTo>
                      <a:pt x="36" y="10"/>
                    </a:lnTo>
                    <a:lnTo>
                      <a:pt x="36" y="5"/>
                    </a:lnTo>
                    <a:lnTo>
                      <a:pt x="31" y="0"/>
                    </a:lnTo>
                    <a:lnTo>
                      <a:pt x="12" y="2"/>
                    </a:lnTo>
                    <a:lnTo>
                      <a:pt x="11" y="7"/>
                    </a:lnTo>
                    <a:lnTo>
                      <a:pt x="4" y="15"/>
                    </a:lnTo>
                    <a:lnTo>
                      <a:pt x="0" y="15"/>
                    </a:lnTo>
                    <a:lnTo>
                      <a:pt x="0" y="24"/>
                    </a:lnTo>
                    <a:lnTo>
                      <a:pt x="3" y="26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4" y="34"/>
                    </a:lnTo>
                    <a:lnTo>
                      <a:pt x="4" y="37"/>
                    </a:lnTo>
                    <a:lnTo>
                      <a:pt x="12" y="42"/>
                    </a:lnTo>
                    <a:lnTo>
                      <a:pt x="12" y="45"/>
                    </a:lnTo>
                    <a:lnTo>
                      <a:pt x="27" y="5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78" name="Freeform 185"/>
              <p:cNvSpPr/>
              <p:nvPr/>
            </p:nvSpPr>
            <p:spPr>
              <a:xfrm>
                <a:off x="3646440" y="2576520"/>
                <a:ext cx="149040" cy="12204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22040"/>
                  <a:gd name="textAreaBottom" fmla="*/ 122400 h 122040"/>
                  <a:gd name="GluePoint1X" fmla="*/ 11 w 94"/>
                  <a:gd name="GluePoint1Y" fmla="*/ 76 h 77"/>
                  <a:gd name="GluePoint2X" fmla="*/ 11 w 94"/>
                  <a:gd name="GluePoint2Y" fmla="*/ 65 h 77"/>
                  <a:gd name="GluePoint3X" fmla="*/ 13 w 94"/>
                  <a:gd name="GluePoint3Y" fmla="*/ 63 h 77"/>
                  <a:gd name="GluePoint4X" fmla="*/ 25 w 94"/>
                  <a:gd name="GluePoint4Y" fmla="*/ 61 h 77"/>
                  <a:gd name="GluePoint5X" fmla="*/ 27 w 94"/>
                  <a:gd name="GluePoint5Y" fmla="*/ 58 h 77"/>
                  <a:gd name="GluePoint6X" fmla="*/ 32 w 94"/>
                  <a:gd name="GluePoint6Y" fmla="*/ 58 h 77"/>
                  <a:gd name="GluePoint7X" fmla="*/ 37 w 94"/>
                  <a:gd name="GluePoint7Y" fmla="*/ 55 h 77"/>
                  <a:gd name="GluePoint8X" fmla="*/ 51 w 94"/>
                  <a:gd name="GluePoint8Y" fmla="*/ 61 h 77"/>
                  <a:gd name="GluePoint9X" fmla="*/ 57 w 94"/>
                  <a:gd name="GluePoint9Y" fmla="*/ 58 h 77"/>
                  <a:gd name="GluePoint10X" fmla="*/ 56 w 94"/>
                  <a:gd name="GluePoint10Y" fmla="*/ 55 h 77"/>
                  <a:gd name="GluePoint11X" fmla="*/ 48 w 94"/>
                  <a:gd name="GluePoint11Y" fmla="*/ 56 h 77"/>
                  <a:gd name="GluePoint12X" fmla="*/ 37 w 94"/>
                  <a:gd name="GluePoint12Y" fmla="*/ 50 h 77"/>
                  <a:gd name="GluePoint13X" fmla="*/ 32 w 94"/>
                  <a:gd name="GluePoint13Y" fmla="*/ 52 h 77"/>
                  <a:gd name="GluePoint14X" fmla="*/ 30 w 94"/>
                  <a:gd name="GluePoint14Y" fmla="*/ 55 h 77"/>
                  <a:gd name="GluePoint15X" fmla="*/ 14 w 94"/>
                  <a:gd name="GluePoint15Y" fmla="*/ 55 h 77"/>
                  <a:gd name="GluePoint16X" fmla="*/ 3 w 94"/>
                  <a:gd name="GluePoint16Y" fmla="*/ 36 h 77"/>
                  <a:gd name="GluePoint17X" fmla="*/ 0 w 94"/>
                  <a:gd name="GluePoint17Y" fmla="*/ 37 h 77"/>
                  <a:gd name="GluePoint18X" fmla="*/ 0 w 94"/>
                  <a:gd name="GluePoint18Y" fmla="*/ 34 h 77"/>
                  <a:gd name="GluePoint19X" fmla="*/ 5 w 94"/>
                  <a:gd name="GluePoint19Y" fmla="*/ 32 h 77"/>
                  <a:gd name="GluePoint20X" fmla="*/ 10 w 94"/>
                  <a:gd name="GluePoint20Y" fmla="*/ 28 h 77"/>
                  <a:gd name="GluePoint21X" fmla="*/ 14 w 94"/>
                  <a:gd name="GluePoint21Y" fmla="*/ 18 h 77"/>
                  <a:gd name="GluePoint22X" fmla="*/ 16 w 94"/>
                  <a:gd name="GluePoint22Y" fmla="*/ 10 h 77"/>
                  <a:gd name="GluePoint23X" fmla="*/ 19 w 94"/>
                  <a:gd name="GluePoint23Y" fmla="*/ 3 h 77"/>
                  <a:gd name="GluePoint24X" fmla="*/ 29 w 94"/>
                  <a:gd name="GluePoint24Y" fmla="*/ 3 h 77"/>
                  <a:gd name="GluePoint25X" fmla="*/ 37 w 94"/>
                  <a:gd name="GluePoint25Y" fmla="*/ 0 h 77"/>
                  <a:gd name="GluePoint26X" fmla="*/ 48 w 94"/>
                  <a:gd name="GluePoint26Y" fmla="*/ 0 h 77"/>
                  <a:gd name="GluePoint27X" fmla="*/ 56 w 94"/>
                  <a:gd name="GluePoint27Y" fmla="*/ 10 h 77"/>
                  <a:gd name="GluePoint28X" fmla="*/ 62 w 94"/>
                  <a:gd name="GluePoint28Y" fmla="*/ 10 h 77"/>
                  <a:gd name="GluePoint29X" fmla="*/ 65 w 94"/>
                  <a:gd name="GluePoint29Y" fmla="*/ 18 h 77"/>
                  <a:gd name="GluePoint30X" fmla="*/ 70 w 94"/>
                  <a:gd name="GluePoint30Y" fmla="*/ 21 h 77"/>
                  <a:gd name="GluePoint31X" fmla="*/ 72 w 94"/>
                  <a:gd name="GluePoint31Y" fmla="*/ 24 h 77"/>
                  <a:gd name="GluePoint32X" fmla="*/ 70 w 94"/>
                  <a:gd name="GluePoint32Y" fmla="*/ 26 h 77"/>
                  <a:gd name="GluePoint33X" fmla="*/ 81 w 94"/>
                  <a:gd name="GluePoint33Y" fmla="*/ 34 h 77"/>
                  <a:gd name="GluePoint34X" fmla="*/ 81 w 94"/>
                  <a:gd name="GluePoint34Y" fmla="*/ 40 h 77"/>
                  <a:gd name="GluePoint35X" fmla="*/ 84 w 94"/>
                  <a:gd name="GluePoint35Y" fmla="*/ 44 h 77"/>
                  <a:gd name="GluePoint36X" fmla="*/ 86 w 94"/>
                  <a:gd name="GluePoint36Y" fmla="*/ 48 h 77"/>
                  <a:gd name="GluePoint37X" fmla="*/ 84 w 94"/>
                  <a:gd name="GluePoint37Y" fmla="*/ 53 h 77"/>
                  <a:gd name="GluePoint38X" fmla="*/ 86 w 94"/>
                  <a:gd name="GluePoint38Y" fmla="*/ 58 h 77"/>
                  <a:gd name="GluePoint39X" fmla="*/ 91 w 94"/>
                  <a:gd name="GluePoint39Y" fmla="*/ 58 h 77"/>
                  <a:gd name="GluePoint40X" fmla="*/ 94 w 94"/>
                  <a:gd name="GluePoint40Y" fmla="*/ 66 h 77"/>
                  <a:gd name="GluePoint41X" fmla="*/ 94 w 94"/>
                  <a:gd name="GluePoint41Y" fmla="*/ 76 h 77"/>
                  <a:gd name="GluePoint42X" fmla="*/ 78 w 94"/>
                  <a:gd name="GluePoint42Y" fmla="*/ 77 h 77"/>
                  <a:gd name="GluePoint43X" fmla="*/ 70 w 94"/>
                  <a:gd name="GluePoint43Y" fmla="*/ 74 h 77"/>
                  <a:gd name="GluePoint44X" fmla="*/ 68 w 94"/>
                  <a:gd name="GluePoint44Y" fmla="*/ 74 h 77"/>
                  <a:gd name="GluePoint45X" fmla="*/ 67 w 94"/>
                  <a:gd name="GluePoint45Y" fmla="*/ 71 h 77"/>
                  <a:gd name="GluePoint46X" fmla="*/ 57 w 94"/>
                  <a:gd name="GluePoint46Y" fmla="*/ 71 h 77"/>
                  <a:gd name="GluePoint47X" fmla="*/ 37 w 94"/>
                  <a:gd name="GluePoint47Y" fmla="*/ 71 h 77"/>
                  <a:gd name="GluePoint48X" fmla="*/ 27 w 94"/>
                  <a:gd name="GluePoint48Y" fmla="*/ 74 h 77"/>
                  <a:gd name="GluePoint49X" fmla="*/ 19 w 94"/>
                  <a:gd name="GluePoint49Y" fmla="*/ 74 h 77"/>
                  <a:gd name="GluePoint50X" fmla="*/ 14 w 94"/>
                  <a:gd name="GluePoint50Y" fmla="*/ 77 h 77"/>
                  <a:gd name="GluePoint51X" fmla="*/ 11 w 94"/>
                  <a:gd name="GluePoint51Y" fmla="*/ 76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4" h="77">
                    <a:moveTo>
                      <a:pt x="11" y="76"/>
                    </a:moveTo>
                    <a:lnTo>
                      <a:pt x="11" y="65"/>
                    </a:lnTo>
                    <a:lnTo>
                      <a:pt x="13" y="63"/>
                    </a:lnTo>
                    <a:lnTo>
                      <a:pt x="25" y="61"/>
                    </a:lnTo>
                    <a:lnTo>
                      <a:pt x="27" y="58"/>
                    </a:lnTo>
                    <a:lnTo>
                      <a:pt x="32" y="58"/>
                    </a:lnTo>
                    <a:lnTo>
                      <a:pt x="37" y="55"/>
                    </a:lnTo>
                    <a:lnTo>
                      <a:pt x="51" y="61"/>
                    </a:lnTo>
                    <a:lnTo>
                      <a:pt x="57" y="58"/>
                    </a:lnTo>
                    <a:lnTo>
                      <a:pt x="56" y="55"/>
                    </a:lnTo>
                    <a:lnTo>
                      <a:pt x="48" y="56"/>
                    </a:lnTo>
                    <a:lnTo>
                      <a:pt x="37" y="50"/>
                    </a:lnTo>
                    <a:lnTo>
                      <a:pt x="32" y="52"/>
                    </a:lnTo>
                    <a:lnTo>
                      <a:pt x="30" y="55"/>
                    </a:lnTo>
                    <a:lnTo>
                      <a:pt x="14" y="55"/>
                    </a:lnTo>
                    <a:lnTo>
                      <a:pt x="3" y="36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5" y="32"/>
                    </a:lnTo>
                    <a:lnTo>
                      <a:pt x="10" y="28"/>
                    </a:lnTo>
                    <a:lnTo>
                      <a:pt x="14" y="18"/>
                    </a:lnTo>
                    <a:lnTo>
                      <a:pt x="16" y="10"/>
                    </a:lnTo>
                    <a:lnTo>
                      <a:pt x="19" y="3"/>
                    </a:lnTo>
                    <a:lnTo>
                      <a:pt x="29" y="3"/>
                    </a:lnTo>
                    <a:lnTo>
                      <a:pt x="37" y="0"/>
                    </a:lnTo>
                    <a:lnTo>
                      <a:pt x="48" y="0"/>
                    </a:lnTo>
                    <a:lnTo>
                      <a:pt x="56" y="10"/>
                    </a:lnTo>
                    <a:lnTo>
                      <a:pt x="62" y="10"/>
                    </a:lnTo>
                    <a:lnTo>
                      <a:pt x="65" y="18"/>
                    </a:lnTo>
                    <a:lnTo>
                      <a:pt x="70" y="21"/>
                    </a:lnTo>
                    <a:lnTo>
                      <a:pt x="72" y="24"/>
                    </a:lnTo>
                    <a:lnTo>
                      <a:pt x="70" y="26"/>
                    </a:lnTo>
                    <a:lnTo>
                      <a:pt x="81" y="34"/>
                    </a:lnTo>
                    <a:lnTo>
                      <a:pt x="81" y="40"/>
                    </a:lnTo>
                    <a:lnTo>
                      <a:pt x="84" y="44"/>
                    </a:lnTo>
                    <a:lnTo>
                      <a:pt x="86" y="48"/>
                    </a:lnTo>
                    <a:lnTo>
                      <a:pt x="84" y="53"/>
                    </a:lnTo>
                    <a:lnTo>
                      <a:pt x="86" y="58"/>
                    </a:lnTo>
                    <a:lnTo>
                      <a:pt x="91" y="58"/>
                    </a:lnTo>
                    <a:lnTo>
                      <a:pt x="94" y="66"/>
                    </a:lnTo>
                    <a:lnTo>
                      <a:pt x="94" y="76"/>
                    </a:lnTo>
                    <a:lnTo>
                      <a:pt x="78" y="77"/>
                    </a:lnTo>
                    <a:lnTo>
                      <a:pt x="70" y="74"/>
                    </a:lnTo>
                    <a:lnTo>
                      <a:pt x="68" y="74"/>
                    </a:lnTo>
                    <a:lnTo>
                      <a:pt x="67" y="71"/>
                    </a:lnTo>
                    <a:lnTo>
                      <a:pt x="57" y="71"/>
                    </a:lnTo>
                    <a:lnTo>
                      <a:pt x="37" y="71"/>
                    </a:lnTo>
                    <a:lnTo>
                      <a:pt x="27" y="74"/>
                    </a:lnTo>
                    <a:lnTo>
                      <a:pt x="19" y="74"/>
                    </a:lnTo>
                    <a:lnTo>
                      <a:pt x="14" y="77"/>
                    </a:lnTo>
                    <a:lnTo>
                      <a:pt x="11" y="7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79" name="Freeform 186"/>
              <p:cNvSpPr/>
              <p:nvPr/>
            </p:nvSpPr>
            <p:spPr>
              <a:xfrm>
                <a:off x="3855960" y="1514520"/>
                <a:ext cx="87120" cy="9972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99720"/>
                  <a:gd name="textAreaBottom" fmla="*/ 100080 h 99720"/>
                  <a:gd name="GluePoint1X" fmla="*/ 55 w 55"/>
                  <a:gd name="GluePoint1Y" fmla="*/ 21 h 63"/>
                  <a:gd name="GluePoint2X" fmla="*/ 54 w 55"/>
                  <a:gd name="GluePoint2Y" fmla="*/ 16 h 63"/>
                  <a:gd name="GluePoint3X" fmla="*/ 51 w 55"/>
                  <a:gd name="GluePoint3Y" fmla="*/ 13 h 63"/>
                  <a:gd name="GluePoint4X" fmla="*/ 43 w 55"/>
                  <a:gd name="GluePoint4Y" fmla="*/ 15 h 63"/>
                  <a:gd name="GluePoint5X" fmla="*/ 40 w 55"/>
                  <a:gd name="GluePoint5Y" fmla="*/ 18 h 63"/>
                  <a:gd name="GluePoint6X" fmla="*/ 36 w 55"/>
                  <a:gd name="GluePoint6Y" fmla="*/ 18 h 63"/>
                  <a:gd name="GluePoint7X" fmla="*/ 35 w 55"/>
                  <a:gd name="GluePoint7Y" fmla="*/ 15 h 63"/>
                  <a:gd name="GluePoint8X" fmla="*/ 32 w 55"/>
                  <a:gd name="GluePoint8Y" fmla="*/ 13 h 63"/>
                  <a:gd name="GluePoint9X" fmla="*/ 33 w 55"/>
                  <a:gd name="GluePoint9Y" fmla="*/ 11 h 63"/>
                  <a:gd name="GluePoint10X" fmla="*/ 33 w 55"/>
                  <a:gd name="GluePoint10Y" fmla="*/ 8 h 63"/>
                  <a:gd name="GluePoint11X" fmla="*/ 36 w 55"/>
                  <a:gd name="GluePoint11Y" fmla="*/ 8 h 63"/>
                  <a:gd name="GluePoint12X" fmla="*/ 38 w 55"/>
                  <a:gd name="GluePoint12Y" fmla="*/ 5 h 63"/>
                  <a:gd name="GluePoint13X" fmla="*/ 38 w 55"/>
                  <a:gd name="GluePoint13Y" fmla="*/ 0 h 63"/>
                  <a:gd name="GluePoint14X" fmla="*/ 32 w 55"/>
                  <a:gd name="GluePoint14Y" fmla="*/ 2 h 63"/>
                  <a:gd name="GluePoint15X" fmla="*/ 22 w 55"/>
                  <a:gd name="GluePoint15Y" fmla="*/ 8 h 63"/>
                  <a:gd name="GluePoint16X" fmla="*/ 30 w 55"/>
                  <a:gd name="GluePoint16Y" fmla="*/ 10 h 63"/>
                  <a:gd name="GluePoint17X" fmla="*/ 28 w 55"/>
                  <a:gd name="GluePoint17Y" fmla="*/ 13 h 63"/>
                  <a:gd name="GluePoint18X" fmla="*/ 25 w 55"/>
                  <a:gd name="GluePoint18Y" fmla="*/ 15 h 63"/>
                  <a:gd name="GluePoint19X" fmla="*/ 25 w 55"/>
                  <a:gd name="GluePoint19Y" fmla="*/ 16 h 63"/>
                  <a:gd name="GluePoint20X" fmla="*/ 11 w 55"/>
                  <a:gd name="GluePoint20Y" fmla="*/ 15 h 63"/>
                  <a:gd name="GluePoint21X" fmla="*/ 8 w 55"/>
                  <a:gd name="GluePoint21Y" fmla="*/ 18 h 63"/>
                  <a:gd name="GluePoint22X" fmla="*/ 8 w 55"/>
                  <a:gd name="GluePoint22Y" fmla="*/ 21 h 63"/>
                  <a:gd name="GluePoint23X" fmla="*/ 5 w 55"/>
                  <a:gd name="GluePoint23Y" fmla="*/ 21 h 63"/>
                  <a:gd name="GluePoint24X" fmla="*/ 11 w 55"/>
                  <a:gd name="GluePoint24Y" fmla="*/ 24 h 63"/>
                  <a:gd name="GluePoint25X" fmla="*/ 5 w 55"/>
                  <a:gd name="GluePoint25Y" fmla="*/ 28 h 63"/>
                  <a:gd name="GluePoint26X" fmla="*/ 8 w 55"/>
                  <a:gd name="GluePoint26Y" fmla="*/ 32 h 63"/>
                  <a:gd name="GluePoint27X" fmla="*/ 19 w 55"/>
                  <a:gd name="GluePoint27Y" fmla="*/ 34 h 63"/>
                  <a:gd name="GluePoint28X" fmla="*/ 13 w 55"/>
                  <a:gd name="GluePoint28Y" fmla="*/ 37 h 63"/>
                  <a:gd name="GluePoint29X" fmla="*/ 11 w 55"/>
                  <a:gd name="GluePoint29Y" fmla="*/ 42 h 63"/>
                  <a:gd name="GluePoint30X" fmla="*/ 8 w 55"/>
                  <a:gd name="GluePoint30Y" fmla="*/ 44 h 63"/>
                  <a:gd name="GluePoint31X" fmla="*/ 16 w 55"/>
                  <a:gd name="GluePoint31Y" fmla="*/ 44 h 63"/>
                  <a:gd name="GluePoint32X" fmla="*/ 19 w 55"/>
                  <a:gd name="GluePoint32Y" fmla="*/ 40 h 63"/>
                  <a:gd name="GluePoint33X" fmla="*/ 19 w 55"/>
                  <a:gd name="GluePoint33Y" fmla="*/ 42 h 63"/>
                  <a:gd name="GluePoint34X" fmla="*/ 22 w 55"/>
                  <a:gd name="GluePoint34Y" fmla="*/ 44 h 63"/>
                  <a:gd name="GluePoint35X" fmla="*/ 9 w 55"/>
                  <a:gd name="GluePoint35Y" fmla="*/ 45 h 63"/>
                  <a:gd name="GluePoint36X" fmla="*/ 6 w 55"/>
                  <a:gd name="GluePoint36Y" fmla="*/ 50 h 63"/>
                  <a:gd name="GluePoint37X" fmla="*/ 0 w 55"/>
                  <a:gd name="GluePoint37Y" fmla="*/ 52 h 63"/>
                  <a:gd name="GluePoint38X" fmla="*/ 0 w 55"/>
                  <a:gd name="GluePoint38Y" fmla="*/ 53 h 63"/>
                  <a:gd name="GluePoint39X" fmla="*/ 6 w 55"/>
                  <a:gd name="GluePoint39Y" fmla="*/ 53 h 63"/>
                  <a:gd name="GluePoint40X" fmla="*/ 0 w 55"/>
                  <a:gd name="GluePoint40Y" fmla="*/ 56 h 63"/>
                  <a:gd name="GluePoint41X" fmla="*/ 8 w 55"/>
                  <a:gd name="GluePoint41Y" fmla="*/ 56 h 63"/>
                  <a:gd name="GluePoint42X" fmla="*/ 3 w 55"/>
                  <a:gd name="GluePoint42Y" fmla="*/ 61 h 63"/>
                  <a:gd name="GluePoint43X" fmla="*/ 9 w 55"/>
                  <a:gd name="GluePoint43Y" fmla="*/ 60 h 63"/>
                  <a:gd name="GluePoint44X" fmla="*/ 9 w 55"/>
                  <a:gd name="GluePoint44Y" fmla="*/ 61 h 63"/>
                  <a:gd name="GluePoint45X" fmla="*/ 6 w 55"/>
                  <a:gd name="GluePoint45Y" fmla="*/ 61 h 63"/>
                  <a:gd name="GluePoint46X" fmla="*/ 8 w 55"/>
                  <a:gd name="GluePoint46Y" fmla="*/ 63 h 63"/>
                  <a:gd name="GluePoint47X" fmla="*/ 13 w 55"/>
                  <a:gd name="GluePoint47Y" fmla="*/ 63 h 63"/>
                  <a:gd name="GluePoint48X" fmla="*/ 24 w 55"/>
                  <a:gd name="GluePoint48Y" fmla="*/ 60 h 63"/>
                  <a:gd name="GluePoint49X" fmla="*/ 25 w 55"/>
                  <a:gd name="GluePoint49Y" fmla="*/ 58 h 63"/>
                  <a:gd name="GluePoint50X" fmla="*/ 25 w 55"/>
                  <a:gd name="GluePoint50Y" fmla="*/ 56 h 63"/>
                  <a:gd name="GluePoint51X" fmla="*/ 27 w 55"/>
                  <a:gd name="GluePoint51Y" fmla="*/ 58 h 63"/>
                  <a:gd name="GluePoint52X" fmla="*/ 33 w 55"/>
                  <a:gd name="GluePoint52Y" fmla="*/ 55 h 63"/>
                  <a:gd name="GluePoint53X" fmla="*/ 36 w 55"/>
                  <a:gd name="GluePoint53Y" fmla="*/ 52 h 63"/>
                  <a:gd name="GluePoint54X" fmla="*/ 51 w 55"/>
                  <a:gd name="GluePoint54Y" fmla="*/ 52 h 63"/>
                  <a:gd name="GluePoint55X" fmla="*/ 51 w 55"/>
                  <a:gd name="GluePoint55Y" fmla="*/ 48 h 63"/>
                  <a:gd name="GluePoint56X" fmla="*/ 55 w 55"/>
                  <a:gd name="GluePoint56Y" fmla="*/ 39 h 63"/>
                  <a:gd name="GluePoint57X" fmla="*/ 54 w 55"/>
                  <a:gd name="GluePoint57Y" fmla="*/ 31 h 63"/>
                  <a:gd name="GluePoint58X" fmla="*/ 55 w 55"/>
                  <a:gd name="GluePoint58Y" fmla="*/ 28 h 63"/>
                  <a:gd name="GluePoint59X" fmla="*/ 52 w 55"/>
                  <a:gd name="GluePoint59Y" fmla="*/ 23 h 63"/>
                  <a:gd name="GluePoint60X" fmla="*/ 55 w 55"/>
                  <a:gd name="GluePoint60Y" fmla="*/ 21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55" h="63">
                    <a:moveTo>
                      <a:pt x="55" y="21"/>
                    </a:moveTo>
                    <a:lnTo>
                      <a:pt x="54" y="16"/>
                    </a:lnTo>
                    <a:lnTo>
                      <a:pt x="51" y="13"/>
                    </a:lnTo>
                    <a:lnTo>
                      <a:pt x="43" y="15"/>
                    </a:lnTo>
                    <a:lnTo>
                      <a:pt x="40" y="18"/>
                    </a:lnTo>
                    <a:lnTo>
                      <a:pt x="36" y="18"/>
                    </a:lnTo>
                    <a:lnTo>
                      <a:pt x="35" y="15"/>
                    </a:lnTo>
                    <a:lnTo>
                      <a:pt x="32" y="13"/>
                    </a:lnTo>
                    <a:lnTo>
                      <a:pt x="33" y="11"/>
                    </a:lnTo>
                    <a:lnTo>
                      <a:pt x="33" y="8"/>
                    </a:lnTo>
                    <a:lnTo>
                      <a:pt x="36" y="8"/>
                    </a:lnTo>
                    <a:lnTo>
                      <a:pt x="38" y="5"/>
                    </a:lnTo>
                    <a:lnTo>
                      <a:pt x="38" y="0"/>
                    </a:lnTo>
                    <a:lnTo>
                      <a:pt x="32" y="2"/>
                    </a:lnTo>
                    <a:lnTo>
                      <a:pt x="22" y="8"/>
                    </a:lnTo>
                    <a:lnTo>
                      <a:pt x="30" y="10"/>
                    </a:lnTo>
                    <a:lnTo>
                      <a:pt x="28" y="13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11" y="15"/>
                    </a:lnTo>
                    <a:lnTo>
                      <a:pt x="8" y="18"/>
                    </a:lnTo>
                    <a:lnTo>
                      <a:pt x="8" y="21"/>
                    </a:lnTo>
                    <a:lnTo>
                      <a:pt x="5" y="21"/>
                    </a:lnTo>
                    <a:lnTo>
                      <a:pt x="11" y="24"/>
                    </a:lnTo>
                    <a:lnTo>
                      <a:pt x="5" y="28"/>
                    </a:lnTo>
                    <a:lnTo>
                      <a:pt x="8" y="32"/>
                    </a:lnTo>
                    <a:lnTo>
                      <a:pt x="19" y="34"/>
                    </a:lnTo>
                    <a:lnTo>
                      <a:pt x="13" y="37"/>
                    </a:lnTo>
                    <a:lnTo>
                      <a:pt x="11" y="42"/>
                    </a:lnTo>
                    <a:lnTo>
                      <a:pt x="8" y="44"/>
                    </a:lnTo>
                    <a:lnTo>
                      <a:pt x="16" y="44"/>
                    </a:lnTo>
                    <a:lnTo>
                      <a:pt x="19" y="40"/>
                    </a:lnTo>
                    <a:lnTo>
                      <a:pt x="19" y="42"/>
                    </a:lnTo>
                    <a:lnTo>
                      <a:pt x="22" y="44"/>
                    </a:lnTo>
                    <a:lnTo>
                      <a:pt x="9" y="45"/>
                    </a:lnTo>
                    <a:lnTo>
                      <a:pt x="6" y="50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6" y="53"/>
                    </a:lnTo>
                    <a:lnTo>
                      <a:pt x="0" y="56"/>
                    </a:lnTo>
                    <a:lnTo>
                      <a:pt x="8" y="56"/>
                    </a:lnTo>
                    <a:lnTo>
                      <a:pt x="3" y="61"/>
                    </a:lnTo>
                    <a:lnTo>
                      <a:pt x="9" y="60"/>
                    </a:lnTo>
                    <a:lnTo>
                      <a:pt x="9" y="61"/>
                    </a:lnTo>
                    <a:lnTo>
                      <a:pt x="6" y="61"/>
                    </a:lnTo>
                    <a:lnTo>
                      <a:pt x="8" y="63"/>
                    </a:lnTo>
                    <a:lnTo>
                      <a:pt x="13" y="63"/>
                    </a:lnTo>
                    <a:lnTo>
                      <a:pt x="24" y="60"/>
                    </a:lnTo>
                    <a:lnTo>
                      <a:pt x="25" y="58"/>
                    </a:lnTo>
                    <a:lnTo>
                      <a:pt x="25" y="56"/>
                    </a:lnTo>
                    <a:lnTo>
                      <a:pt x="27" y="58"/>
                    </a:lnTo>
                    <a:lnTo>
                      <a:pt x="33" y="55"/>
                    </a:lnTo>
                    <a:lnTo>
                      <a:pt x="36" y="52"/>
                    </a:lnTo>
                    <a:lnTo>
                      <a:pt x="51" y="52"/>
                    </a:lnTo>
                    <a:lnTo>
                      <a:pt x="51" y="48"/>
                    </a:lnTo>
                    <a:lnTo>
                      <a:pt x="55" y="39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2" y="23"/>
                    </a:lnTo>
                    <a:lnTo>
                      <a:pt x="55" y="2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80" name="Freeform 187"/>
              <p:cNvSpPr/>
              <p:nvPr/>
            </p:nvSpPr>
            <p:spPr>
              <a:xfrm>
                <a:off x="2282760" y="2487600"/>
                <a:ext cx="69480" cy="5364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53640"/>
                  <a:gd name="textAreaBottom" fmla="*/ 54000 h 53640"/>
                  <a:gd name="GluePoint1X" fmla="*/ 40 w 44"/>
                  <a:gd name="GluePoint1Y" fmla="*/ 34 h 34"/>
                  <a:gd name="GluePoint2X" fmla="*/ 41 w 44"/>
                  <a:gd name="GluePoint2Y" fmla="*/ 29 h 34"/>
                  <a:gd name="GluePoint3X" fmla="*/ 40 w 44"/>
                  <a:gd name="GluePoint3Y" fmla="*/ 24 h 34"/>
                  <a:gd name="GluePoint4X" fmla="*/ 43 w 44"/>
                  <a:gd name="GluePoint4Y" fmla="*/ 21 h 34"/>
                  <a:gd name="GluePoint5X" fmla="*/ 44 w 44"/>
                  <a:gd name="GluePoint5Y" fmla="*/ 13 h 34"/>
                  <a:gd name="GluePoint6X" fmla="*/ 43 w 44"/>
                  <a:gd name="GluePoint6Y" fmla="*/ 2 h 34"/>
                  <a:gd name="GluePoint7X" fmla="*/ 33 w 44"/>
                  <a:gd name="GluePoint7Y" fmla="*/ 3 h 34"/>
                  <a:gd name="GluePoint8X" fmla="*/ 25 w 44"/>
                  <a:gd name="GluePoint8Y" fmla="*/ 0 h 34"/>
                  <a:gd name="GluePoint9X" fmla="*/ 17 w 44"/>
                  <a:gd name="GluePoint9Y" fmla="*/ 3 h 34"/>
                  <a:gd name="GluePoint10X" fmla="*/ 19 w 44"/>
                  <a:gd name="GluePoint10Y" fmla="*/ 6 h 34"/>
                  <a:gd name="GluePoint11X" fmla="*/ 27 w 44"/>
                  <a:gd name="GluePoint11Y" fmla="*/ 6 h 34"/>
                  <a:gd name="GluePoint12X" fmla="*/ 25 w 44"/>
                  <a:gd name="GluePoint12Y" fmla="*/ 18 h 34"/>
                  <a:gd name="GluePoint13X" fmla="*/ 32 w 44"/>
                  <a:gd name="GluePoint13Y" fmla="*/ 22 h 34"/>
                  <a:gd name="GluePoint14X" fmla="*/ 30 w 44"/>
                  <a:gd name="GluePoint14Y" fmla="*/ 24 h 34"/>
                  <a:gd name="GluePoint15X" fmla="*/ 19 w 44"/>
                  <a:gd name="GluePoint15Y" fmla="*/ 26 h 34"/>
                  <a:gd name="GluePoint16X" fmla="*/ 1 w 44"/>
                  <a:gd name="GluePoint16Y" fmla="*/ 24 h 34"/>
                  <a:gd name="GluePoint17X" fmla="*/ 0 w 44"/>
                  <a:gd name="GluePoint17Y" fmla="*/ 26 h 34"/>
                  <a:gd name="GluePoint18X" fmla="*/ 8 w 44"/>
                  <a:gd name="GluePoint18Y" fmla="*/ 34 h 34"/>
                  <a:gd name="GluePoint19X" fmla="*/ 13 w 44"/>
                  <a:gd name="GluePoint19Y" fmla="*/ 29 h 34"/>
                  <a:gd name="GluePoint20X" fmla="*/ 24 w 44"/>
                  <a:gd name="GluePoint20Y" fmla="*/ 32 h 34"/>
                  <a:gd name="GluePoint21X" fmla="*/ 33 w 44"/>
                  <a:gd name="GluePoint21Y" fmla="*/ 30 h 34"/>
                  <a:gd name="GluePoint22X" fmla="*/ 40 w 44"/>
                  <a:gd name="GluePoint22Y" fmla="*/ 3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44" h="34">
                    <a:moveTo>
                      <a:pt x="40" y="34"/>
                    </a:moveTo>
                    <a:lnTo>
                      <a:pt x="41" y="29"/>
                    </a:lnTo>
                    <a:lnTo>
                      <a:pt x="40" y="24"/>
                    </a:lnTo>
                    <a:lnTo>
                      <a:pt x="43" y="21"/>
                    </a:lnTo>
                    <a:lnTo>
                      <a:pt x="44" y="13"/>
                    </a:lnTo>
                    <a:lnTo>
                      <a:pt x="43" y="2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7" y="3"/>
                    </a:lnTo>
                    <a:lnTo>
                      <a:pt x="19" y="6"/>
                    </a:lnTo>
                    <a:lnTo>
                      <a:pt x="27" y="6"/>
                    </a:lnTo>
                    <a:lnTo>
                      <a:pt x="25" y="18"/>
                    </a:lnTo>
                    <a:lnTo>
                      <a:pt x="32" y="22"/>
                    </a:lnTo>
                    <a:lnTo>
                      <a:pt x="30" y="24"/>
                    </a:lnTo>
                    <a:lnTo>
                      <a:pt x="19" y="26"/>
                    </a:lnTo>
                    <a:lnTo>
                      <a:pt x="1" y="24"/>
                    </a:lnTo>
                    <a:lnTo>
                      <a:pt x="0" y="26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24" y="32"/>
                    </a:lnTo>
                    <a:lnTo>
                      <a:pt x="33" y="30"/>
                    </a:lnTo>
                    <a:lnTo>
                      <a:pt x="40" y="3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81" name="Freeform 188"/>
              <p:cNvSpPr/>
              <p:nvPr/>
            </p:nvSpPr>
            <p:spPr>
              <a:xfrm>
                <a:off x="2346480" y="2487600"/>
                <a:ext cx="82080" cy="63000"/>
              </a:xfrm>
              <a:custGeom>
                <a:avLst/>
                <a:gdLst>
                  <a:gd name="textAreaLeft" fmla="*/ 0 w 82080"/>
                  <a:gd name="textAreaRight" fmla="*/ 82440 w 82080"/>
                  <a:gd name="textAreaTop" fmla="*/ 0 h 63000"/>
                  <a:gd name="textAreaBottom" fmla="*/ 63360 h 63000"/>
                  <a:gd name="GluePoint1X" fmla="*/ 0 w 52"/>
                  <a:gd name="GluePoint1Y" fmla="*/ 34 h 40"/>
                  <a:gd name="GluePoint2X" fmla="*/ 0 w 52"/>
                  <a:gd name="GluePoint2Y" fmla="*/ 38 h 40"/>
                  <a:gd name="GluePoint3X" fmla="*/ 3 w 52"/>
                  <a:gd name="GluePoint3Y" fmla="*/ 40 h 40"/>
                  <a:gd name="GluePoint4X" fmla="*/ 14 w 52"/>
                  <a:gd name="GluePoint4Y" fmla="*/ 27 h 40"/>
                  <a:gd name="GluePoint5X" fmla="*/ 17 w 52"/>
                  <a:gd name="GluePoint5Y" fmla="*/ 27 h 40"/>
                  <a:gd name="GluePoint6X" fmla="*/ 19 w 52"/>
                  <a:gd name="GluePoint6Y" fmla="*/ 32 h 40"/>
                  <a:gd name="GluePoint7X" fmla="*/ 27 w 52"/>
                  <a:gd name="GluePoint7Y" fmla="*/ 27 h 40"/>
                  <a:gd name="GluePoint8X" fmla="*/ 33 w 52"/>
                  <a:gd name="GluePoint8Y" fmla="*/ 26 h 40"/>
                  <a:gd name="GluePoint9X" fmla="*/ 47 w 52"/>
                  <a:gd name="GluePoint9Y" fmla="*/ 29 h 40"/>
                  <a:gd name="GluePoint10X" fmla="*/ 52 w 52"/>
                  <a:gd name="GluePoint10Y" fmla="*/ 22 h 40"/>
                  <a:gd name="GluePoint11X" fmla="*/ 46 w 52"/>
                  <a:gd name="GluePoint11Y" fmla="*/ 16 h 40"/>
                  <a:gd name="GluePoint12X" fmla="*/ 34 w 52"/>
                  <a:gd name="GluePoint12Y" fmla="*/ 14 h 40"/>
                  <a:gd name="GluePoint13X" fmla="*/ 41 w 52"/>
                  <a:gd name="GluePoint13Y" fmla="*/ 13 h 40"/>
                  <a:gd name="GluePoint14X" fmla="*/ 41 w 52"/>
                  <a:gd name="GluePoint14Y" fmla="*/ 11 h 40"/>
                  <a:gd name="GluePoint15X" fmla="*/ 31 w 52"/>
                  <a:gd name="GluePoint15Y" fmla="*/ 10 h 40"/>
                  <a:gd name="GluePoint16X" fmla="*/ 30 w 52"/>
                  <a:gd name="GluePoint16Y" fmla="*/ 5 h 40"/>
                  <a:gd name="GluePoint17X" fmla="*/ 19 w 52"/>
                  <a:gd name="GluePoint17Y" fmla="*/ 0 h 40"/>
                  <a:gd name="GluePoint18X" fmla="*/ 4 w 52"/>
                  <a:gd name="GluePoint18Y" fmla="*/ 0 h 40"/>
                  <a:gd name="GluePoint19X" fmla="*/ 3 w 52"/>
                  <a:gd name="GluePoint19Y" fmla="*/ 2 h 40"/>
                  <a:gd name="GluePoint20X" fmla="*/ 4 w 52"/>
                  <a:gd name="GluePoint20Y" fmla="*/ 13 h 40"/>
                  <a:gd name="GluePoint21X" fmla="*/ 3 w 52"/>
                  <a:gd name="GluePoint21Y" fmla="*/ 21 h 40"/>
                  <a:gd name="GluePoint22X" fmla="*/ 0 w 52"/>
                  <a:gd name="GluePoint22Y" fmla="*/ 24 h 40"/>
                  <a:gd name="GluePoint23X" fmla="*/ 1 w 52"/>
                  <a:gd name="GluePoint23Y" fmla="*/ 29 h 40"/>
                  <a:gd name="GluePoint24X" fmla="*/ 0 w 52"/>
                  <a:gd name="GluePoint24Y" fmla="*/ 34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52" h="40">
                    <a:moveTo>
                      <a:pt x="0" y="34"/>
                    </a:moveTo>
                    <a:lnTo>
                      <a:pt x="0" y="38"/>
                    </a:lnTo>
                    <a:lnTo>
                      <a:pt x="3" y="40"/>
                    </a:lnTo>
                    <a:lnTo>
                      <a:pt x="14" y="27"/>
                    </a:lnTo>
                    <a:lnTo>
                      <a:pt x="17" y="27"/>
                    </a:lnTo>
                    <a:lnTo>
                      <a:pt x="19" y="32"/>
                    </a:lnTo>
                    <a:lnTo>
                      <a:pt x="27" y="27"/>
                    </a:lnTo>
                    <a:lnTo>
                      <a:pt x="33" y="26"/>
                    </a:lnTo>
                    <a:lnTo>
                      <a:pt x="47" y="29"/>
                    </a:lnTo>
                    <a:lnTo>
                      <a:pt x="52" y="22"/>
                    </a:lnTo>
                    <a:lnTo>
                      <a:pt x="46" y="16"/>
                    </a:lnTo>
                    <a:lnTo>
                      <a:pt x="34" y="14"/>
                    </a:lnTo>
                    <a:lnTo>
                      <a:pt x="41" y="13"/>
                    </a:lnTo>
                    <a:lnTo>
                      <a:pt x="41" y="11"/>
                    </a:lnTo>
                    <a:lnTo>
                      <a:pt x="31" y="10"/>
                    </a:lnTo>
                    <a:lnTo>
                      <a:pt x="30" y="5"/>
                    </a:lnTo>
                    <a:lnTo>
                      <a:pt x="19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4" y="13"/>
                    </a:lnTo>
                    <a:lnTo>
                      <a:pt x="3" y="21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82" name="Freeform 189"/>
              <p:cNvSpPr/>
              <p:nvPr/>
            </p:nvSpPr>
            <p:spPr>
              <a:xfrm>
                <a:off x="2052720" y="2776680"/>
                <a:ext cx="140760" cy="6480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64800"/>
                  <a:gd name="textAreaBottom" fmla="*/ 65160 h 64800"/>
                  <a:gd name="GluePoint1X" fmla="*/ 77 w 89"/>
                  <a:gd name="GluePoint1Y" fmla="*/ 40 h 41"/>
                  <a:gd name="GluePoint2X" fmla="*/ 80 w 89"/>
                  <a:gd name="GluePoint2Y" fmla="*/ 33 h 41"/>
                  <a:gd name="GluePoint3X" fmla="*/ 83 w 89"/>
                  <a:gd name="GluePoint3Y" fmla="*/ 35 h 41"/>
                  <a:gd name="GluePoint4X" fmla="*/ 89 w 89"/>
                  <a:gd name="GluePoint4Y" fmla="*/ 29 h 41"/>
                  <a:gd name="GluePoint5X" fmla="*/ 84 w 89"/>
                  <a:gd name="GluePoint5Y" fmla="*/ 21 h 41"/>
                  <a:gd name="GluePoint6X" fmla="*/ 86 w 89"/>
                  <a:gd name="GluePoint6Y" fmla="*/ 17 h 41"/>
                  <a:gd name="GluePoint7X" fmla="*/ 75 w 89"/>
                  <a:gd name="GluePoint7Y" fmla="*/ 6 h 41"/>
                  <a:gd name="GluePoint8X" fmla="*/ 59 w 89"/>
                  <a:gd name="GluePoint8Y" fmla="*/ 0 h 41"/>
                  <a:gd name="GluePoint9X" fmla="*/ 51 w 89"/>
                  <a:gd name="GluePoint9Y" fmla="*/ 1 h 41"/>
                  <a:gd name="GluePoint10X" fmla="*/ 50 w 89"/>
                  <a:gd name="GluePoint10Y" fmla="*/ 8 h 41"/>
                  <a:gd name="GluePoint11X" fmla="*/ 48 w 89"/>
                  <a:gd name="GluePoint11Y" fmla="*/ 9 h 41"/>
                  <a:gd name="GluePoint12X" fmla="*/ 46 w 89"/>
                  <a:gd name="GluePoint12Y" fmla="*/ 6 h 41"/>
                  <a:gd name="GluePoint13X" fmla="*/ 45 w 89"/>
                  <a:gd name="GluePoint13Y" fmla="*/ 6 h 41"/>
                  <a:gd name="GluePoint14X" fmla="*/ 29 w 89"/>
                  <a:gd name="GluePoint14Y" fmla="*/ 14 h 41"/>
                  <a:gd name="GluePoint15X" fmla="*/ 21 w 89"/>
                  <a:gd name="GluePoint15Y" fmla="*/ 11 h 41"/>
                  <a:gd name="GluePoint16X" fmla="*/ 15 w 89"/>
                  <a:gd name="GluePoint16Y" fmla="*/ 11 h 41"/>
                  <a:gd name="GluePoint17X" fmla="*/ 11 w 89"/>
                  <a:gd name="GluePoint17Y" fmla="*/ 3 h 41"/>
                  <a:gd name="GluePoint18X" fmla="*/ 8 w 89"/>
                  <a:gd name="GluePoint18Y" fmla="*/ 0 h 41"/>
                  <a:gd name="GluePoint19X" fmla="*/ 5 w 89"/>
                  <a:gd name="GluePoint19Y" fmla="*/ 0 h 41"/>
                  <a:gd name="GluePoint20X" fmla="*/ 3 w 89"/>
                  <a:gd name="GluePoint20Y" fmla="*/ 3 h 41"/>
                  <a:gd name="GluePoint21X" fmla="*/ 2 w 89"/>
                  <a:gd name="GluePoint21Y" fmla="*/ 8 h 41"/>
                  <a:gd name="GluePoint22X" fmla="*/ 5 w 89"/>
                  <a:gd name="GluePoint22Y" fmla="*/ 9 h 41"/>
                  <a:gd name="GluePoint23X" fmla="*/ 2 w 89"/>
                  <a:gd name="GluePoint23Y" fmla="*/ 19 h 41"/>
                  <a:gd name="GluePoint24X" fmla="*/ 0 w 89"/>
                  <a:gd name="GluePoint24Y" fmla="*/ 22 h 41"/>
                  <a:gd name="GluePoint25X" fmla="*/ 2 w 89"/>
                  <a:gd name="GluePoint25Y" fmla="*/ 25 h 41"/>
                  <a:gd name="GluePoint26X" fmla="*/ 3 w 89"/>
                  <a:gd name="GluePoint26Y" fmla="*/ 22 h 41"/>
                  <a:gd name="GluePoint27X" fmla="*/ 19 w 89"/>
                  <a:gd name="GluePoint27Y" fmla="*/ 25 h 41"/>
                  <a:gd name="GluePoint28X" fmla="*/ 26 w 89"/>
                  <a:gd name="GluePoint28Y" fmla="*/ 35 h 41"/>
                  <a:gd name="GluePoint29X" fmla="*/ 30 w 89"/>
                  <a:gd name="GluePoint29Y" fmla="*/ 32 h 41"/>
                  <a:gd name="GluePoint30X" fmla="*/ 32 w 89"/>
                  <a:gd name="GluePoint30Y" fmla="*/ 41 h 41"/>
                  <a:gd name="GluePoint31X" fmla="*/ 37 w 89"/>
                  <a:gd name="GluePoint31Y" fmla="*/ 41 h 41"/>
                  <a:gd name="GluePoint32X" fmla="*/ 43 w 89"/>
                  <a:gd name="GluePoint32Y" fmla="*/ 37 h 41"/>
                  <a:gd name="GluePoint33X" fmla="*/ 38 w 89"/>
                  <a:gd name="GluePoint33Y" fmla="*/ 30 h 41"/>
                  <a:gd name="GluePoint34X" fmla="*/ 38 w 89"/>
                  <a:gd name="GluePoint34Y" fmla="*/ 25 h 41"/>
                  <a:gd name="GluePoint35X" fmla="*/ 46 w 89"/>
                  <a:gd name="GluePoint35Y" fmla="*/ 21 h 41"/>
                  <a:gd name="GluePoint36X" fmla="*/ 54 w 89"/>
                  <a:gd name="GluePoint36Y" fmla="*/ 12 h 41"/>
                  <a:gd name="GluePoint37X" fmla="*/ 57 w 89"/>
                  <a:gd name="GluePoint37Y" fmla="*/ 11 h 41"/>
                  <a:gd name="GluePoint38X" fmla="*/ 67 w 89"/>
                  <a:gd name="GluePoint38Y" fmla="*/ 17 h 41"/>
                  <a:gd name="GluePoint39X" fmla="*/ 70 w 89"/>
                  <a:gd name="GluePoint39Y" fmla="*/ 21 h 41"/>
                  <a:gd name="GluePoint40X" fmla="*/ 75 w 89"/>
                  <a:gd name="GluePoint40Y" fmla="*/ 19 h 41"/>
                  <a:gd name="GluePoint41X" fmla="*/ 77 w 89"/>
                  <a:gd name="GluePoint41Y" fmla="*/ 21 h 41"/>
                  <a:gd name="GluePoint42X" fmla="*/ 72 w 89"/>
                  <a:gd name="GluePoint42Y" fmla="*/ 25 h 41"/>
                  <a:gd name="GluePoint43X" fmla="*/ 72 w 89"/>
                  <a:gd name="GluePoint43Y" fmla="*/ 29 h 41"/>
                  <a:gd name="GluePoint44X" fmla="*/ 72 w 89"/>
                  <a:gd name="GluePoint44Y" fmla="*/ 35 h 41"/>
                  <a:gd name="GluePoint45X" fmla="*/ 77 w 89"/>
                  <a:gd name="GluePoint45Y" fmla="*/ 4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9" h="41">
                    <a:moveTo>
                      <a:pt x="77" y="40"/>
                    </a:moveTo>
                    <a:lnTo>
                      <a:pt x="80" y="33"/>
                    </a:lnTo>
                    <a:lnTo>
                      <a:pt x="83" y="35"/>
                    </a:lnTo>
                    <a:lnTo>
                      <a:pt x="89" y="29"/>
                    </a:lnTo>
                    <a:lnTo>
                      <a:pt x="84" y="21"/>
                    </a:lnTo>
                    <a:lnTo>
                      <a:pt x="86" y="17"/>
                    </a:lnTo>
                    <a:lnTo>
                      <a:pt x="75" y="6"/>
                    </a:lnTo>
                    <a:lnTo>
                      <a:pt x="59" y="0"/>
                    </a:lnTo>
                    <a:lnTo>
                      <a:pt x="51" y="1"/>
                    </a:lnTo>
                    <a:lnTo>
                      <a:pt x="50" y="8"/>
                    </a:lnTo>
                    <a:lnTo>
                      <a:pt x="48" y="9"/>
                    </a:lnTo>
                    <a:lnTo>
                      <a:pt x="46" y="6"/>
                    </a:lnTo>
                    <a:lnTo>
                      <a:pt x="45" y="6"/>
                    </a:lnTo>
                    <a:lnTo>
                      <a:pt x="29" y="14"/>
                    </a:lnTo>
                    <a:lnTo>
                      <a:pt x="21" y="11"/>
                    </a:lnTo>
                    <a:lnTo>
                      <a:pt x="15" y="11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2" y="19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3" y="22"/>
                    </a:lnTo>
                    <a:lnTo>
                      <a:pt x="19" y="25"/>
                    </a:lnTo>
                    <a:lnTo>
                      <a:pt x="26" y="35"/>
                    </a:lnTo>
                    <a:lnTo>
                      <a:pt x="30" y="32"/>
                    </a:lnTo>
                    <a:lnTo>
                      <a:pt x="32" y="41"/>
                    </a:lnTo>
                    <a:lnTo>
                      <a:pt x="37" y="41"/>
                    </a:lnTo>
                    <a:lnTo>
                      <a:pt x="43" y="37"/>
                    </a:lnTo>
                    <a:lnTo>
                      <a:pt x="38" y="30"/>
                    </a:lnTo>
                    <a:lnTo>
                      <a:pt x="38" y="25"/>
                    </a:lnTo>
                    <a:lnTo>
                      <a:pt x="46" y="21"/>
                    </a:lnTo>
                    <a:lnTo>
                      <a:pt x="54" y="12"/>
                    </a:lnTo>
                    <a:lnTo>
                      <a:pt x="57" y="11"/>
                    </a:lnTo>
                    <a:lnTo>
                      <a:pt x="67" y="17"/>
                    </a:lnTo>
                    <a:lnTo>
                      <a:pt x="70" y="21"/>
                    </a:lnTo>
                    <a:lnTo>
                      <a:pt x="75" y="19"/>
                    </a:lnTo>
                    <a:lnTo>
                      <a:pt x="77" y="21"/>
                    </a:lnTo>
                    <a:lnTo>
                      <a:pt x="72" y="25"/>
                    </a:lnTo>
                    <a:lnTo>
                      <a:pt x="72" y="29"/>
                    </a:lnTo>
                    <a:lnTo>
                      <a:pt x="72" y="35"/>
                    </a:lnTo>
                    <a:lnTo>
                      <a:pt x="77" y="4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83" name="Freeform 190"/>
              <p:cNvSpPr/>
              <p:nvPr/>
            </p:nvSpPr>
            <p:spPr>
              <a:xfrm>
                <a:off x="1892160" y="2639880"/>
                <a:ext cx="55080" cy="360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36000"/>
                  <a:gd name="textAreaBottom" fmla="*/ 36360 h 36000"/>
                  <a:gd name="GluePoint1X" fmla="*/ 0 w 35"/>
                  <a:gd name="GluePoint1Y" fmla="*/ 13 h 23"/>
                  <a:gd name="GluePoint2X" fmla="*/ 3 w 35"/>
                  <a:gd name="GluePoint2Y" fmla="*/ 8 h 23"/>
                  <a:gd name="GluePoint3X" fmla="*/ 8 w 35"/>
                  <a:gd name="GluePoint3Y" fmla="*/ 5 h 23"/>
                  <a:gd name="GluePoint4X" fmla="*/ 11 w 35"/>
                  <a:gd name="GluePoint4Y" fmla="*/ 0 h 23"/>
                  <a:gd name="GluePoint5X" fmla="*/ 15 w 35"/>
                  <a:gd name="GluePoint5Y" fmla="*/ 2 h 23"/>
                  <a:gd name="GluePoint6X" fmla="*/ 25 w 35"/>
                  <a:gd name="GluePoint6Y" fmla="*/ 10 h 23"/>
                  <a:gd name="GluePoint7X" fmla="*/ 30 w 35"/>
                  <a:gd name="GluePoint7Y" fmla="*/ 8 h 23"/>
                  <a:gd name="GluePoint8X" fmla="*/ 33 w 35"/>
                  <a:gd name="GluePoint8Y" fmla="*/ 10 h 23"/>
                  <a:gd name="GluePoint9X" fmla="*/ 35 w 35"/>
                  <a:gd name="GluePoint9Y" fmla="*/ 13 h 23"/>
                  <a:gd name="GluePoint10X" fmla="*/ 35 w 35"/>
                  <a:gd name="GluePoint10Y" fmla="*/ 20 h 23"/>
                  <a:gd name="GluePoint11X" fmla="*/ 28 w 35"/>
                  <a:gd name="GluePoint11Y" fmla="*/ 23 h 23"/>
                  <a:gd name="GluePoint12X" fmla="*/ 20 w 35"/>
                  <a:gd name="GluePoint12Y" fmla="*/ 23 h 23"/>
                  <a:gd name="GluePoint13X" fmla="*/ 6 w 35"/>
                  <a:gd name="GluePoint13Y" fmla="*/ 16 h 23"/>
                  <a:gd name="GluePoint14X" fmla="*/ 0 w 35"/>
                  <a:gd name="GluePoint14Y" fmla="*/ 13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5" h="23">
                    <a:moveTo>
                      <a:pt x="0" y="13"/>
                    </a:moveTo>
                    <a:lnTo>
                      <a:pt x="3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5" y="2"/>
                    </a:lnTo>
                    <a:lnTo>
                      <a:pt x="25" y="10"/>
                    </a:lnTo>
                    <a:lnTo>
                      <a:pt x="30" y="8"/>
                    </a:lnTo>
                    <a:lnTo>
                      <a:pt x="33" y="10"/>
                    </a:lnTo>
                    <a:lnTo>
                      <a:pt x="35" y="13"/>
                    </a:lnTo>
                    <a:lnTo>
                      <a:pt x="35" y="20"/>
                    </a:lnTo>
                    <a:lnTo>
                      <a:pt x="28" y="23"/>
                    </a:lnTo>
                    <a:lnTo>
                      <a:pt x="20" y="23"/>
                    </a:lnTo>
                    <a:lnTo>
                      <a:pt x="6" y="1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84" name="Freeform 191"/>
              <p:cNvSpPr/>
              <p:nvPr/>
            </p:nvSpPr>
            <p:spPr>
              <a:xfrm>
                <a:off x="1952640" y="2625840"/>
                <a:ext cx="107640" cy="1170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17000"/>
                  <a:gd name="textAreaBottom" fmla="*/ 117360 h 117000"/>
                  <a:gd name="GluePoint1X" fmla="*/ 24 w 68"/>
                  <a:gd name="GluePoint1Y" fmla="*/ 69 h 74"/>
                  <a:gd name="GluePoint2X" fmla="*/ 27 w 68"/>
                  <a:gd name="GluePoint2Y" fmla="*/ 67 h 74"/>
                  <a:gd name="GluePoint3X" fmla="*/ 36 w 68"/>
                  <a:gd name="GluePoint3Y" fmla="*/ 70 h 74"/>
                  <a:gd name="GluePoint4X" fmla="*/ 43 w 68"/>
                  <a:gd name="GluePoint4Y" fmla="*/ 70 h 74"/>
                  <a:gd name="GluePoint5X" fmla="*/ 49 w 68"/>
                  <a:gd name="GluePoint5Y" fmla="*/ 74 h 74"/>
                  <a:gd name="GluePoint6X" fmla="*/ 55 w 68"/>
                  <a:gd name="GluePoint6Y" fmla="*/ 72 h 74"/>
                  <a:gd name="GluePoint7X" fmla="*/ 54 w 68"/>
                  <a:gd name="GluePoint7Y" fmla="*/ 62 h 74"/>
                  <a:gd name="GluePoint8X" fmla="*/ 57 w 68"/>
                  <a:gd name="GluePoint8Y" fmla="*/ 56 h 74"/>
                  <a:gd name="GluePoint9X" fmla="*/ 60 w 68"/>
                  <a:gd name="GluePoint9Y" fmla="*/ 25 h 74"/>
                  <a:gd name="GluePoint10X" fmla="*/ 65 w 68"/>
                  <a:gd name="GluePoint10Y" fmla="*/ 13 h 74"/>
                  <a:gd name="GluePoint11X" fmla="*/ 68 w 68"/>
                  <a:gd name="GluePoint11Y" fmla="*/ 0 h 74"/>
                  <a:gd name="GluePoint12X" fmla="*/ 63 w 68"/>
                  <a:gd name="GluePoint12Y" fmla="*/ 0 h 74"/>
                  <a:gd name="GluePoint13X" fmla="*/ 52 w 68"/>
                  <a:gd name="GluePoint13Y" fmla="*/ 6 h 74"/>
                  <a:gd name="GluePoint14X" fmla="*/ 47 w 68"/>
                  <a:gd name="GluePoint14Y" fmla="*/ 6 h 74"/>
                  <a:gd name="GluePoint15X" fmla="*/ 44 w 68"/>
                  <a:gd name="GluePoint15Y" fmla="*/ 3 h 74"/>
                  <a:gd name="GluePoint16X" fmla="*/ 38 w 68"/>
                  <a:gd name="GluePoint16Y" fmla="*/ 13 h 74"/>
                  <a:gd name="GluePoint17X" fmla="*/ 35 w 68"/>
                  <a:gd name="GluePoint17Y" fmla="*/ 13 h 74"/>
                  <a:gd name="GluePoint18X" fmla="*/ 28 w 68"/>
                  <a:gd name="GluePoint18Y" fmla="*/ 19 h 74"/>
                  <a:gd name="GluePoint19X" fmla="*/ 22 w 68"/>
                  <a:gd name="GluePoint19Y" fmla="*/ 16 h 74"/>
                  <a:gd name="GluePoint20X" fmla="*/ 19 w 68"/>
                  <a:gd name="GluePoint20Y" fmla="*/ 22 h 74"/>
                  <a:gd name="GluePoint21X" fmla="*/ 12 w 68"/>
                  <a:gd name="GluePoint21Y" fmla="*/ 22 h 74"/>
                  <a:gd name="GluePoint22X" fmla="*/ 12 w 68"/>
                  <a:gd name="GluePoint22Y" fmla="*/ 29 h 74"/>
                  <a:gd name="GluePoint23X" fmla="*/ 8 w 68"/>
                  <a:gd name="GluePoint23Y" fmla="*/ 34 h 74"/>
                  <a:gd name="GluePoint24X" fmla="*/ 3 w 68"/>
                  <a:gd name="GluePoint24Y" fmla="*/ 35 h 74"/>
                  <a:gd name="GluePoint25X" fmla="*/ 0 w 68"/>
                  <a:gd name="GluePoint25Y" fmla="*/ 35 h 74"/>
                  <a:gd name="GluePoint26X" fmla="*/ 0 w 68"/>
                  <a:gd name="GluePoint26Y" fmla="*/ 37 h 74"/>
                  <a:gd name="GluePoint27X" fmla="*/ 24 w 68"/>
                  <a:gd name="GluePoint27Y" fmla="*/ 69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8" h="74">
                    <a:moveTo>
                      <a:pt x="24" y="69"/>
                    </a:moveTo>
                    <a:lnTo>
                      <a:pt x="27" y="67"/>
                    </a:lnTo>
                    <a:lnTo>
                      <a:pt x="36" y="70"/>
                    </a:lnTo>
                    <a:lnTo>
                      <a:pt x="43" y="70"/>
                    </a:lnTo>
                    <a:lnTo>
                      <a:pt x="49" y="74"/>
                    </a:lnTo>
                    <a:lnTo>
                      <a:pt x="55" y="72"/>
                    </a:lnTo>
                    <a:lnTo>
                      <a:pt x="54" y="62"/>
                    </a:lnTo>
                    <a:lnTo>
                      <a:pt x="57" y="56"/>
                    </a:lnTo>
                    <a:lnTo>
                      <a:pt x="60" y="25"/>
                    </a:lnTo>
                    <a:lnTo>
                      <a:pt x="65" y="13"/>
                    </a:lnTo>
                    <a:lnTo>
                      <a:pt x="68" y="0"/>
                    </a:lnTo>
                    <a:lnTo>
                      <a:pt x="63" y="0"/>
                    </a:lnTo>
                    <a:lnTo>
                      <a:pt x="52" y="6"/>
                    </a:lnTo>
                    <a:lnTo>
                      <a:pt x="47" y="6"/>
                    </a:lnTo>
                    <a:lnTo>
                      <a:pt x="44" y="3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28" y="19"/>
                    </a:lnTo>
                    <a:lnTo>
                      <a:pt x="22" y="16"/>
                    </a:lnTo>
                    <a:lnTo>
                      <a:pt x="19" y="22"/>
                    </a:lnTo>
                    <a:lnTo>
                      <a:pt x="12" y="22"/>
                    </a:lnTo>
                    <a:lnTo>
                      <a:pt x="12" y="29"/>
                    </a:lnTo>
                    <a:lnTo>
                      <a:pt x="8" y="34"/>
                    </a:lnTo>
                    <a:lnTo>
                      <a:pt x="3" y="35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24" y="6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85" name="Freeform 192"/>
              <p:cNvSpPr/>
              <p:nvPr/>
            </p:nvSpPr>
            <p:spPr>
              <a:xfrm>
                <a:off x="1909800" y="2597040"/>
                <a:ext cx="150480" cy="838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83880"/>
                  <a:gd name="textAreaBottom" fmla="*/ 84240 h 83880"/>
                  <a:gd name="GluePoint1X" fmla="*/ 95 w 95"/>
                  <a:gd name="GluePoint1Y" fmla="*/ 18 h 53"/>
                  <a:gd name="GluePoint2X" fmla="*/ 90 w 95"/>
                  <a:gd name="GluePoint2Y" fmla="*/ 18 h 53"/>
                  <a:gd name="GluePoint3X" fmla="*/ 79 w 95"/>
                  <a:gd name="GluePoint3Y" fmla="*/ 24 h 53"/>
                  <a:gd name="GluePoint4X" fmla="*/ 74 w 95"/>
                  <a:gd name="GluePoint4Y" fmla="*/ 24 h 53"/>
                  <a:gd name="GluePoint5X" fmla="*/ 71 w 95"/>
                  <a:gd name="GluePoint5Y" fmla="*/ 21 h 53"/>
                  <a:gd name="GluePoint6X" fmla="*/ 65 w 95"/>
                  <a:gd name="GluePoint6Y" fmla="*/ 31 h 53"/>
                  <a:gd name="GluePoint7X" fmla="*/ 62 w 95"/>
                  <a:gd name="GluePoint7Y" fmla="*/ 31 h 53"/>
                  <a:gd name="GluePoint8X" fmla="*/ 55 w 95"/>
                  <a:gd name="GluePoint8Y" fmla="*/ 37 h 53"/>
                  <a:gd name="GluePoint9X" fmla="*/ 49 w 95"/>
                  <a:gd name="GluePoint9Y" fmla="*/ 34 h 53"/>
                  <a:gd name="GluePoint10X" fmla="*/ 46 w 95"/>
                  <a:gd name="GluePoint10Y" fmla="*/ 40 h 53"/>
                  <a:gd name="GluePoint11X" fmla="*/ 39 w 95"/>
                  <a:gd name="GluePoint11Y" fmla="*/ 40 h 53"/>
                  <a:gd name="GluePoint12X" fmla="*/ 39 w 95"/>
                  <a:gd name="GluePoint12Y" fmla="*/ 47 h 53"/>
                  <a:gd name="GluePoint13X" fmla="*/ 35 w 95"/>
                  <a:gd name="GluePoint13Y" fmla="*/ 52 h 53"/>
                  <a:gd name="GluePoint14X" fmla="*/ 30 w 95"/>
                  <a:gd name="GluePoint14Y" fmla="*/ 53 h 53"/>
                  <a:gd name="GluePoint15X" fmla="*/ 27 w 95"/>
                  <a:gd name="GluePoint15Y" fmla="*/ 47 h 53"/>
                  <a:gd name="GluePoint16X" fmla="*/ 24 w 95"/>
                  <a:gd name="GluePoint16Y" fmla="*/ 47 h 53"/>
                  <a:gd name="GluePoint17X" fmla="*/ 24 w 95"/>
                  <a:gd name="GluePoint17Y" fmla="*/ 40 h 53"/>
                  <a:gd name="GluePoint18X" fmla="*/ 22 w 95"/>
                  <a:gd name="GluePoint18Y" fmla="*/ 37 h 53"/>
                  <a:gd name="GluePoint19X" fmla="*/ 19 w 95"/>
                  <a:gd name="GluePoint19Y" fmla="*/ 35 h 53"/>
                  <a:gd name="GluePoint20X" fmla="*/ 14 w 95"/>
                  <a:gd name="GluePoint20Y" fmla="*/ 37 h 53"/>
                  <a:gd name="GluePoint21X" fmla="*/ 4 w 95"/>
                  <a:gd name="GluePoint21Y" fmla="*/ 29 h 53"/>
                  <a:gd name="GluePoint22X" fmla="*/ 0 w 95"/>
                  <a:gd name="GluePoint22Y" fmla="*/ 27 h 53"/>
                  <a:gd name="GluePoint23X" fmla="*/ 3 w 95"/>
                  <a:gd name="GluePoint23Y" fmla="*/ 24 h 53"/>
                  <a:gd name="GluePoint24X" fmla="*/ 4 w 95"/>
                  <a:gd name="GluePoint24Y" fmla="*/ 18 h 53"/>
                  <a:gd name="GluePoint25X" fmla="*/ 17 w 95"/>
                  <a:gd name="GluePoint25Y" fmla="*/ 8 h 53"/>
                  <a:gd name="GluePoint26X" fmla="*/ 19 w 95"/>
                  <a:gd name="GluePoint26Y" fmla="*/ 5 h 53"/>
                  <a:gd name="GluePoint27X" fmla="*/ 28 w 95"/>
                  <a:gd name="GluePoint27Y" fmla="*/ 3 h 53"/>
                  <a:gd name="GluePoint28X" fmla="*/ 43 w 95"/>
                  <a:gd name="GluePoint28Y" fmla="*/ 5 h 53"/>
                  <a:gd name="GluePoint29X" fmla="*/ 57 w 95"/>
                  <a:gd name="GluePoint29Y" fmla="*/ 0 h 53"/>
                  <a:gd name="GluePoint30X" fmla="*/ 60 w 95"/>
                  <a:gd name="GluePoint30Y" fmla="*/ 2 h 53"/>
                  <a:gd name="GluePoint31X" fmla="*/ 70 w 95"/>
                  <a:gd name="GluePoint31Y" fmla="*/ 2 h 53"/>
                  <a:gd name="GluePoint32X" fmla="*/ 82 w 95"/>
                  <a:gd name="GluePoint32Y" fmla="*/ 6 h 53"/>
                  <a:gd name="GluePoint33X" fmla="*/ 92 w 95"/>
                  <a:gd name="GluePoint33Y" fmla="*/ 13 h 53"/>
                  <a:gd name="GluePoint34X" fmla="*/ 95 w 95"/>
                  <a:gd name="GluePoint34Y" fmla="*/ 18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95" h="53">
                    <a:moveTo>
                      <a:pt x="95" y="18"/>
                    </a:moveTo>
                    <a:lnTo>
                      <a:pt x="90" y="18"/>
                    </a:lnTo>
                    <a:lnTo>
                      <a:pt x="79" y="24"/>
                    </a:lnTo>
                    <a:lnTo>
                      <a:pt x="74" y="24"/>
                    </a:lnTo>
                    <a:lnTo>
                      <a:pt x="71" y="21"/>
                    </a:lnTo>
                    <a:lnTo>
                      <a:pt x="65" y="31"/>
                    </a:lnTo>
                    <a:lnTo>
                      <a:pt x="62" y="31"/>
                    </a:lnTo>
                    <a:lnTo>
                      <a:pt x="55" y="37"/>
                    </a:lnTo>
                    <a:lnTo>
                      <a:pt x="49" y="34"/>
                    </a:lnTo>
                    <a:lnTo>
                      <a:pt x="46" y="40"/>
                    </a:lnTo>
                    <a:lnTo>
                      <a:pt x="39" y="40"/>
                    </a:lnTo>
                    <a:lnTo>
                      <a:pt x="39" y="47"/>
                    </a:lnTo>
                    <a:lnTo>
                      <a:pt x="35" y="52"/>
                    </a:lnTo>
                    <a:lnTo>
                      <a:pt x="30" y="53"/>
                    </a:lnTo>
                    <a:lnTo>
                      <a:pt x="27" y="47"/>
                    </a:lnTo>
                    <a:lnTo>
                      <a:pt x="24" y="47"/>
                    </a:lnTo>
                    <a:lnTo>
                      <a:pt x="24" y="40"/>
                    </a:lnTo>
                    <a:lnTo>
                      <a:pt x="22" y="37"/>
                    </a:lnTo>
                    <a:lnTo>
                      <a:pt x="19" y="35"/>
                    </a:lnTo>
                    <a:lnTo>
                      <a:pt x="14" y="37"/>
                    </a:lnTo>
                    <a:lnTo>
                      <a:pt x="4" y="29"/>
                    </a:lnTo>
                    <a:lnTo>
                      <a:pt x="0" y="27"/>
                    </a:lnTo>
                    <a:lnTo>
                      <a:pt x="3" y="24"/>
                    </a:lnTo>
                    <a:lnTo>
                      <a:pt x="4" y="18"/>
                    </a:lnTo>
                    <a:lnTo>
                      <a:pt x="17" y="8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43" y="5"/>
                    </a:lnTo>
                    <a:lnTo>
                      <a:pt x="57" y="0"/>
                    </a:lnTo>
                    <a:lnTo>
                      <a:pt x="60" y="2"/>
                    </a:lnTo>
                    <a:lnTo>
                      <a:pt x="70" y="2"/>
                    </a:lnTo>
                    <a:lnTo>
                      <a:pt x="82" y="6"/>
                    </a:lnTo>
                    <a:lnTo>
                      <a:pt x="92" y="13"/>
                    </a:lnTo>
                    <a:lnTo>
                      <a:pt x="95" y="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86" name="Freeform 193"/>
              <p:cNvSpPr/>
              <p:nvPr/>
            </p:nvSpPr>
            <p:spPr>
              <a:xfrm>
                <a:off x="1987560" y="2732040"/>
                <a:ext cx="77400" cy="7884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78840"/>
                  <a:gd name="textAreaBottom" fmla="*/ 79200 h 78840"/>
                  <a:gd name="GluePoint1X" fmla="*/ 41 w 49"/>
                  <a:gd name="GluePoint1Y" fmla="*/ 50 h 50"/>
                  <a:gd name="GluePoint2X" fmla="*/ 43 w 49"/>
                  <a:gd name="GluePoint2Y" fmla="*/ 47 h 50"/>
                  <a:gd name="GluePoint3X" fmla="*/ 46 w 49"/>
                  <a:gd name="GluePoint3Y" fmla="*/ 37 h 50"/>
                  <a:gd name="GluePoint4X" fmla="*/ 43 w 49"/>
                  <a:gd name="GluePoint4Y" fmla="*/ 36 h 50"/>
                  <a:gd name="GluePoint5X" fmla="*/ 44 w 49"/>
                  <a:gd name="GluePoint5Y" fmla="*/ 31 h 50"/>
                  <a:gd name="GluePoint6X" fmla="*/ 46 w 49"/>
                  <a:gd name="GluePoint6Y" fmla="*/ 28 h 50"/>
                  <a:gd name="GluePoint7X" fmla="*/ 49 w 49"/>
                  <a:gd name="GluePoint7Y" fmla="*/ 28 h 50"/>
                  <a:gd name="GluePoint8X" fmla="*/ 38 w 49"/>
                  <a:gd name="GluePoint8Y" fmla="*/ 18 h 50"/>
                  <a:gd name="GluePoint9X" fmla="*/ 33 w 49"/>
                  <a:gd name="GluePoint9Y" fmla="*/ 5 h 50"/>
                  <a:gd name="GluePoint10X" fmla="*/ 27 w 49"/>
                  <a:gd name="GluePoint10Y" fmla="*/ 7 h 50"/>
                  <a:gd name="GluePoint11X" fmla="*/ 21 w 49"/>
                  <a:gd name="GluePoint11Y" fmla="*/ 3 h 50"/>
                  <a:gd name="GluePoint12X" fmla="*/ 14 w 49"/>
                  <a:gd name="GluePoint12Y" fmla="*/ 3 h 50"/>
                  <a:gd name="GluePoint13X" fmla="*/ 5 w 49"/>
                  <a:gd name="GluePoint13Y" fmla="*/ 0 h 50"/>
                  <a:gd name="GluePoint14X" fmla="*/ 2 w 49"/>
                  <a:gd name="GluePoint14Y" fmla="*/ 2 h 50"/>
                  <a:gd name="GluePoint15X" fmla="*/ 0 w 49"/>
                  <a:gd name="GluePoint15Y" fmla="*/ 13 h 50"/>
                  <a:gd name="GluePoint16X" fmla="*/ 2 w 49"/>
                  <a:gd name="GluePoint16Y" fmla="*/ 21 h 50"/>
                  <a:gd name="GluePoint17X" fmla="*/ 11 w 49"/>
                  <a:gd name="GluePoint17Y" fmla="*/ 28 h 50"/>
                  <a:gd name="GluePoint18X" fmla="*/ 13 w 49"/>
                  <a:gd name="GluePoint18Y" fmla="*/ 23 h 50"/>
                  <a:gd name="GluePoint19X" fmla="*/ 9 w 49"/>
                  <a:gd name="GluePoint19Y" fmla="*/ 20 h 50"/>
                  <a:gd name="GluePoint20X" fmla="*/ 13 w 49"/>
                  <a:gd name="GluePoint20Y" fmla="*/ 20 h 50"/>
                  <a:gd name="GluePoint21X" fmla="*/ 19 w 49"/>
                  <a:gd name="GluePoint21Y" fmla="*/ 29 h 50"/>
                  <a:gd name="GluePoint22X" fmla="*/ 32 w 49"/>
                  <a:gd name="GluePoint22Y" fmla="*/ 37 h 50"/>
                  <a:gd name="GluePoint23X" fmla="*/ 32 w 49"/>
                  <a:gd name="GluePoint23Y" fmla="*/ 45 h 50"/>
                  <a:gd name="GluePoint24X" fmla="*/ 37 w 49"/>
                  <a:gd name="GluePoint24Y" fmla="*/ 49 h 50"/>
                  <a:gd name="GluePoint25X" fmla="*/ 35 w 49"/>
                  <a:gd name="GluePoint25Y" fmla="*/ 44 h 50"/>
                  <a:gd name="GluePoint26X" fmla="*/ 37 w 49"/>
                  <a:gd name="GluePoint26Y" fmla="*/ 44 h 50"/>
                  <a:gd name="GluePoint27X" fmla="*/ 41 w 49"/>
                  <a:gd name="GluePoint27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9" h="50">
                    <a:moveTo>
                      <a:pt x="41" y="50"/>
                    </a:moveTo>
                    <a:lnTo>
                      <a:pt x="43" y="47"/>
                    </a:lnTo>
                    <a:lnTo>
                      <a:pt x="46" y="37"/>
                    </a:lnTo>
                    <a:lnTo>
                      <a:pt x="43" y="36"/>
                    </a:lnTo>
                    <a:lnTo>
                      <a:pt x="44" y="31"/>
                    </a:lnTo>
                    <a:lnTo>
                      <a:pt x="46" y="28"/>
                    </a:lnTo>
                    <a:lnTo>
                      <a:pt x="49" y="28"/>
                    </a:lnTo>
                    <a:lnTo>
                      <a:pt x="38" y="18"/>
                    </a:lnTo>
                    <a:lnTo>
                      <a:pt x="33" y="5"/>
                    </a:lnTo>
                    <a:lnTo>
                      <a:pt x="27" y="7"/>
                    </a:lnTo>
                    <a:lnTo>
                      <a:pt x="21" y="3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13"/>
                    </a:lnTo>
                    <a:lnTo>
                      <a:pt x="2" y="21"/>
                    </a:lnTo>
                    <a:lnTo>
                      <a:pt x="11" y="28"/>
                    </a:lnTo>
                    <a:lnTo>
                      <a:pt x="13" y="23"/>
                    </a:lnTo>
                    <a:lnTo>
                      <a:pt x="9" y="20"/>
                    </a:lnTo>
                    <a:lnTo>
                      <a:pt x="13" y="20"/>
                    </a:lnTo>
                    <a:lnTo>
                      <a:pt x="19" y="29"/>
                    </a:lnTo>
                    <a:lnTo>
                      <a:pt x="32" y="37"/>
                    </a:lnTo>
                    <a:lnTo>
                      <a:pt x="32" y="45"/>
                    </a:lnTo>
                    <a:lnTo>
                      <a:pt x="37" y="49"/>
                    </a:lnTo>
                    <a:lnTo>
                      <a:pt x="35" y="44"/>
                    </a:lnTo>
                    <a:lnTo>
                      <a:pt x="37" y="44"/>
                    </a:lnTo>
                    <a:lnTo>
                      <a:pt x="41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87" name="Freeform 194"/>
              <p:cNvSpPr/>
              <p:nvPr/>
            </p:nvSpPr>
            <p:spPr>
              <a:xfrm>
                <a:off x="1919160" y="2529000"/>
                <a:ext cx="33120" cy="709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70920"/>
                  <a:gd name="textAreaBottom" fmla="*/ 71280 h 70920"/>
                  <a:gd name="GluePoint1X" fmla="*/ 5 w 21"/>
                  <a:gd name="GluePoint1Y" fmla="*/ 45 h 45"/>
                  <a:gd name="GluePoint2X" fmla="*/ 0 w 21"/>
                  <a:gd name="GluePoint2Y" fmla="*/ 43 h 45"/>
                  <a:gd name="GluePoint3X" fmla="*/ 5 w 21"/>
                  <a:gd name="GluePoint3Y" fmla="*/ 9 h 45"/>
                  <a:gd name="GluePoint4X" fmla="*/ 10 w 21"/>
                  <a:gd name="GluePoint4Y" fmla="*/ 9 h 45"/>
                  <a:gd name="GluePoint5X" fmla="*/ 14 w 21"/>
                  <a:gd name="GluePoint5Y" fmla="*/ 1 h 45"/>
                  <a:gd name="GluePoint6X" fmla="*/ 18 w 21"/>
                  <a:gd name="GluePoint6Y" fmla="*/ 0 h 45"/>
                  <a:gd name="GluePoint7X" fmla="*/ 21 w 21"/>
                  <a:gd name="GluePoint7Y" fmla="*/ 3 h 45"/>
                  <a:gd name="GluePoint8X" fmla="*/ 18 w 21"/>
                  <a:gd name="GluePoint8Y" fmla="*/ 12 h 45"/>
                  <a:gd name="GluePoint9X" fmla="*/ 16 w 21"/>
                  <a:gd name="GluePoint9Y" fmla="*/ 27 h 45"/>
                  <a:gd name="GluePoint10X" fmla="*/ 13 w 21"/>
                  <a:gd name="GluePoint10Y" fmla="*/ 33 h 45"/>
                  <a:gd name="GluePoint11X" fmla="*/ 6 w 21"/>
                  <a:gd name="GluePoint11Y" fmla="*/ 40 h 45"/>
                  <a:gd name="GluePoint12X" fmla="*/ 5 w 21"/>
                  <a:gd name="GluePoint12Y" fmla="*/ 45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1" h="45">
                    <a:moveTo>
                      <a:pt x="5" y="45"/>
                    </a:moveTo>
                    <a:lnTo>
                      <a:pt x="0" y="43"/>
                    </a:lnTo>
                    <a:lnTo>
                      <a:pt x="5" y="9"/>
                    </a:lnTo>
                    <a:lnTo>
                      <a:pt x="10" y="9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18" y="12"/>
                    </a:lnTo>
                    <a:lnTo>
                      <a:pt x="16" y="27"/>
                    </a:lnTo>
                    <a:lnTo>
                      <a:pt x="13" y="33"/>
                    </a:lnTo>
                    <a:lnTo>
                      <a:pt x="6" y="4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88" name="Freeform 195"/>
              <p:cNvSpPr/>
              <p:nvPr/>
            </p:nvSpPr>
            <p:spPr>
              <a:xfrm>
                <a:off x="2290680" y="2705040"/>
                <a:ext cx="326520" cy="318600"/>
              </a:xfrm>
              <a:custGeom>
                <a:avLst/>
                <a:gdLst>
                  <a:gd name="textAreaLeft" fmla="*/ 0 w 326520"/>
                  <a:gd name="textAreaRight" fmla="*/ 326880 w 326520"/>
                  <a:gd name="textAreaTop" fmla="*/ 0 h 318600"/>
                  <a:gd name="textAreaBottom" fmla="*/ 318960 h 318600"/>
                  <a:gd name="GluePoint1X" fmla="*/ 23 w 206"/>
                  <a:gd name="GluePoint1Y" fmla="*/ 11 h 201"/>
                  <a:gd name="GluePoint2X" fmla="*/ 27 w 206"/>
                  <a:gd name="GluePoint2Y" fmla="*/ 29 h 201"/>
                  <a:gd name="GluePoint3X" fmla="*/ 20 w 206"/>
                  <a:gd name="GluePoint3Y" fmla="*/ 43 h 201"/>
                  <a:gd name="GluePoint4X" fmla="*/ 27 w 206"/>
                  <a:gd name="GluePoint4Y" fmla="*/ 54 h 201"/>
                  <a:gd name="GluePoint5X" fmla="*/ 35 w 206"/>
                  <a:gd name="GluePoint5Y" fmla="*/ 49 h 201"/>
                  <a:gd name="GluePoint6X" fmla="*/ 28 w 206"/>
                  <a:gd name="GluePoint6Y" fmla="*/ 32 h 201"/>
                  <a:gd name="GluePoint7X" fmla="*/ 39 w 206"/>
                  <a:gd name="GluePoint7Y" fmla="*/ 16 h 201"/>
                  <a:gd name="GluePoint8X" fmla="*/ 55 w 206"/>
                  <a:gd name="GluePoint8Y" fmla="*/ 9 h 201"/>
                  <a:gd name="GluePoint9X" fmla="*/ 50 w 206"/>
                  <a:gd name="GluePoint9Y" fmla="*/ 1 h 201"/>
                  <a:gd name="GluePoint10X" fmla="*/ 55 w 206"/>
                  <a:gd name="GluePoint10Y" fmla="*/ 0 h 201"/>
                  <a:gd name="GluePoint11X" fmla="*/ 76 w 206"/>
                  <a:gd name="GluePoint11Y" fmla="*/ 16 h 201"/>
                  <a:gd name="GluePoint12X" fmla="*/ 82 w 206"/>
                  <a:gd name="GluePoint12Y" fmla="*/ 29 h 201"/>
                  <a:gd name="GluePoint13X" fmla="*/ 117 w 206"/>
                  <a:gd name="GluePoint13Y" fmla="*/ 35 h 201"/>
                  <a:gd name="GluePoint14X" fmla="*/ 133 w 206"/>
                  <a:gd name="GluePoint14Y" fmla="*/ 33 h 201"/>
                  <a:gd name="GluePoint15X" fmla="*/ 146 w 206"/>
                  <a:gd name="GluePoint15Y" fmla="*/ 30 h 201"/>
                  <a:gd name="GluePoint16X" fmla="*/ 139 w 206"/>
                  <a:gd name="GluePoint16Y" fmla="*/ 27 h 201"/>
                  <a:gd name="GluePoint17X" fmla="*/ 173 w 206"/>
                  <a:gd name="GluePoint17Y" fmla="*/ 27 h 201"/>
                  <a:gd name="GluePoint18X" fmla="*/ 160 w 206"/>
                  <a:gd name="GluePoint18Y" fmla="*/ 29 h 201"/>
                  <a:gd name="GluePoint19X" fmla="*/ 165 w 206"/>
                  <a:gd name="GluePoint19Y" fmla="*/ 35 h 201"/>
                  <a:gd name="GluePoint20X" fmla="*/ 177 w 206"/>
                  <a:gd name="GluePoint20Y" fmla="*/ 41 h 201"/>
                  <a:gd name="GluePoint21X" fmla="*/ 190 w 206"/>
                  <a:gd name="GluePoint21Y" fmla="*/ 61 h 201"/>
                  <a:gd name="GluePoint22X" fmla="*/ 187 w 206"/>
                  <a:gd name="GluePoint22Y" fmla="*/ 66 h 201"/>
                  <a:gd name="GluePoint23X" fmla="*/ 200 w 206"/>
                  <a:gd name="GluePoint23Y" fmla="*/ 62 h 201"/>
                  <a:gd name="GluePoint24X" fmla="*/ 204 w 206"/>
                  <a:gd name="GluePoint24Y" fmla="*/ 72 h 201"/>
                  <a:gd name="GluePoint25X" fmla="*/ 190 w 206"/>
                  <a:gd name="GluePoint25Y" fmla="*/ 88 h 201"/>
                  <a:gd name="GluePoint26X" fmla="*/ 185 w 206"/>
                  <a:gd name="GluePoint26Y" fmla="*/ 96 h 201"/>
                  <a:gd name="GluePoint27X" fmla="*/ 182 w 206"/>
                  <a:gd name="GluePoint27Y" fmla="*/ 106 h 201"/>
                  <a:gd name="GluePoint28X" fmla="*/ 192 w 206"/>
                  <a:gd name="GluePoint28Y" fmla="*/ 123 h 201"/>
                  <a:gd name="GluePoint29X" fmla="*/ 185 w 206"/>
                  <a:gd name="GluePoint29Y" fmla="*/ 133 h 201"/>
                  <a:gd name="GluePoint30X" fmla="*/ 173 w 206"/>
                  <a:gd name="GluePoint30Y" fmla="*/ 139 h 201"/>
                  <a:gd name="GluePoint31X" fmla="*/ 154 w 206"/>
                  <a:gd name="GluePoint31Y" fmla="*/ 146 h 201"/>
                  <a:gd name="GluePoint32X" fmla="*/ 136 w 206"/>
                  <a:gd name="GluePoint32Y" fmla="*/ 139 h 201"/>
                  <a:gd name="GluePoint33X" fmla="*/ 128 w 206"/>
                  <a:gd name="GluePoint33Y" fmla="*/ 144 h 201"/>
                  <a:gd name="GluePoint34X" fmla="*/ 133 w 206"/>
                  <a:gd name="GluePoint34Y" fmla="*/ 159 h 201"/>
                  <a:gd name="GluePoint35X" fmla="*/ 147 w 206"/>
                  <a:gd name="GluePoint35Y" fmla="*/ 172 h 201"/>
                  <a:gd name="GluePoint36X" fmla="*/ 138 w 206"/>
                  <a:gd name="GluePoint36Y" fmla="*/ 180 h 201"/>
                  <a:gd name="GluePoint37X" fmla="*/ 117 w 206"/>
                  <a:gd name="GluePoint37Y" fmla="*/ 196 h 201"/>
                  <a:gd name="GluePoint38X" fmla="*/ 101 w 206"/>
                  <a:gd name="GluePoint38Y" fmla="*/ 201 h 201"/>
                  <a:gd name="GluePoint39X" fmla="*/ 87 w 206"/>
                  <a:gd name="GluePoint39Y" fmla="*/ 173 h 201"/>
                  <a:gd name="GluePoint40X" fmla="*/ 89 w 206"/>
                  <a:gd name="GluePoint40Y" fmla="*/ 156 h 201"/>
                  <a:gd name="GluePoint41X" fmla="*/ 81 w 206"/>
                  <a:gd name="GluePoint41Y" fmla="*/ 143 h 201"/>
                  <a:gd name="GluePoint42X" fmla="*/ 82 w 206"/>
                  <a:gd name="GluePoint42Y" fmla="*/ 120 h 201"/>
                  <a:gd name="GluePoint43X" fmla="*/ 87 w 206"/>
                  <a:gd name="GluePoint43Y" fmla="*/ 104 h 201"/>
                  <a:gd name="GluePoint44X" fmla="*/ 73 w 206"/>
                  <a:gd name="GluePoint44Y" fmla="*/ 107 h 201"/>
                  <a:gd name="GluePoint45X" fmla="*/ 57 w 206"/>
                  <a:gd name="GluePoint45Y" fmla="*/ 107 h 201"/>
                  <a:gd name="GluePoint46X" fmla="*/ 39 w 206"/>
                  <a:gd name="GluePoint46Y" fmla="*/ 88 h 201"/>
                  <a:gd name="GluePoint47X" fmla="*/ 19 w 206"/>
                  <a:gd name="GluePoint47Y" fmla="*/ 88 h 201"/>
                  <a:gd name="GluePoint48X" fmla="*/ 12 w 206"/>
                  <a:gd name="GluePoint48Y" fmla="*/ 69 h 201"/>
                  <a:gd name="GluePoint49X" fmla="*/ 6 w 206"/>
                  <a:gd name="GluePoint49Y" fmla="*/ 53 h 201"/>
                  <a:gd name="GluePoint50X" fmla="*/ 3 w 206"/>
                  <a:gd name="GluePoint50Y" fmla="*/ 43 h 201"/>
                  <a:gd name="GluePoint51X" fmla="*/ 12 w 206"/>
                  <a:gd name="GluePoint51Y" fmla="*/ 22 h 201"/>
                  <a:gd name="GluePoint52X" fmla="*/ 31 w 206"/>
                  <a:gd name="GluePoint52Y" fmla="*/ 6 h 2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206" h="201">
                    <a:moveTo>
                      <a:pt x="31" y="6"/>
                    </a:moveTo>
                    <a:lnTo>
                      <a:pt x="23" y="11"/>
                    </a:lnTo>
                    <a:lnTo>
                      <a:pt x="27" y="25"/>
                    </a:lnTo>
                    <a:lnTo>
                      <a:pt x="27" y="29"/>
                    </a:lnTo>
                    <a:lnTo>
                      <a:pt x="20" y="37"/>
                    </a:lnTo>
                    <a:lnTo>
                      <a:pt x="20" y="43"/>
                    </a:lnTo>
                    <a:lnTo>
                      <a:pt x="23" y="48"/>
                    </a:lnTo>
                    <a:lnTo>
                      <a:pt x="27" y="54"/>
                    </a:lnTo>
                    <a:lnTo>
                      <a:pt x="30" y="54"/>
                    </a:lnTo>
                    <a:lnTo>
                      <a:pt x="35" y="49"/>
                    </a:lnTo>
                    <a:lnTo>
                      <a:pt x="35" y="41"/>
                    </a:lnTo>
                    <a:lnTo>
                      <a:pt x="28" y="32"/>
                    </a:lnTo>
                    <a:lnTo>
                      <a:pt x="30" y="24"/>
                    </a:lnTo>
                    <a:lnTo>
                      <a:pt x="39" y="16"/>
                    </a:lnTo>
                    <a:lnTo>
                      <a:pt x="55" y="12"/>
                    </a:lnTo>
                    <a:lnTo>
                      <a:pt x="55" y="9"/>
                    </a:lnTo>
                    <a:lnTo>
                      <a:pt x="49" y="8"/>
                    </a:lnTo>
                    <a:lnTo>
                      <a:pt x="50" y="1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8" y="12"/>
                    </a:lnTo>
                    <a:lnTo>
                      <a:pt x="76" y="16"/>
                    </a:lnTo>
                    <a:lnTo>
                      <a:pt x="79" y="27"/>
                    </a:lnTo>
                    <a:lnTo>
                      <a:pt x="82" y="29"/>
                    </a:lnTo>
                    <a:lnTo>
                      <a:pt x="111" y="27"/>
                    </a:lnTo>
                    <a:lnTo>
                      <a:pt x="117" y="35"/>
                    </a:lnTo>
                    <a:lnTo>
                      <a:pt x="125" y="35"/>
                    </a:lnTo>
                    <a:lnTo>
                      <a:pt x="133" y="33"/>
                    </a:lnTo>
                    <a:lnTo>
                      <a:pt x="138" y="30"/>
                    </a:lnTo>
                    <a:lnTo>
                      <a:pt x="146" y="30"/>
                    </a:lnTo>
                    <a:lnTo>
                      <a:pt x="147" y="29"/>
                    </a:lnTo>
                    <a:lnTo>
                      <a:pt x="139" y="27"/>
                    </a:lnTo>
                    <a:lnTo>
                      <a:pt x="141" y="25"/>
                    </a:lnTo>
                    <a:lnTo>
                      <a:pt x="173" y="27"/>
                    </a:lnTo>
                    <a:lnTo>
                      <a:pt x="168" y="29"/>
                    </a:lnTo>
                    <a:lnTo>
                      <a:pt x="160" y="29"/>
                    </a:lnTo>
                    <a:lnTo>
                      <a:pt x="158" y="32"/>
                    </a:lnTo>
                    <a:lnTo>
                      <a:pt x="165" y="35"/>
                    </a:lnTo>
                    <a:lnTo>
                      <a:pt x="168" y="41"/>
                    </a:lnTo>
                    <a:lnTo>
                      <a:pt x="177" y="41"/>
                    </a:lnTo>
                    <a:lnTo>
                      <a:pt x="189" y="49"/>
                    </a:lnTo>
                    <a:lnTo>
                      <a:pt x="190" y="61"/>
                    </a:lnTo>
                    <a:lnTo>
                      <a:pt x="187" y="64"/>
                    </a:lnTo>
                    <a:lnTo>
                      <a:pt x="187" y="66"/>
                    </a:lnTo>
                    <a:lnTo>
                      <a:pt x="193" y="66"/>
                    </a:lnTo>
                    <a:lnTo>
                      <a:pt x="200" y="62"/>
                    </a:lnTo>
                    <a:lnTo>
                      <a:pt x="206" y="67"/>
                    </a:lnTo>
                    <a:lnTo>
                      <a:pt x="204" y="72"/>
                    </a:lnTo>
                    <a:lnTo>
                      <a:pt x="190" y="80"/>
                    </a:lnTo>
                    <a:lnTo>
                      <a:pt x="190" y="88"/>
                    </a:lnTo>
                    <a:lnTo>
                      <a:pt x="195" y="90"/>
                    </a:lnTo>
                    <a:lnTo>
                      <a:pt x="185" y="96"/>
                    </a:lnTo>
                    <a:lnTo>
                      <a:pt x="185" y="101"/>
                    </a:lnTo>
                    <a:lnTo>
                      <a:pt x="182" y="106"/>
                    </a:lnTo>
                    <a:lnTo>
                      <a:pt x="182" y="109"/>
                    </a:lnTo>
                    <a:lnTo>
                      <a:pt x="192" y="123"/>
                    </a:lnTo>
                    <a:lnTo>
                      <a:pt x="192" y="127"/>
                    </a:lnTo>
                    <a:lnTo>
                      <a:pt x="185" y="133"/>
                    </a:lnTo>
                    <a:lnTo>
                      <a:pt x="181" y="135"/>
                    </a:lnTo>
                    <a:lnTo>
                      <a:pt x="173" y="139"/>
                    </a:lnTo>
                    <a:lnTo>
                      <a:pt x="160" y="143"/>
                    </a:lnTo>
                    <a:lnTo>
                      <a:pt x="154" y="146"/>
                    </a:lnTo>
                    <a:lnTo>
                      <a:pt x="147" y="146"/>
                    </a:lnTo>
                    <a:lnTo>
                      <a:pt x="136" y="139"/>
                    </a:lnTo>
                    <a:lnTo>
                      <a:pt x="127" y="138"/>
                    </a:lnTo>
                    <a:lnTo>
                      <a:pt x="128" y="144"/>
                    </a:lnTo>
                    <a:lnTo>
                      <a:pt x="135" y="149"/>
                    </a:lnTo>
                    <a:lnTo>
                      <a:pt x="133" y="159"/>
                    </a:lnTo>
                    <a:lnTo>
                      <a:pt x="136" y="172"/>
                    </a:lnTo>
                    <a:lnTo>
                      <a:pt x="147" y="172"/>
                    </a:lnTo>
                    <a:lnTo>
                      <a:pt x="147" y="175"/>
                    </a:lnTo>
                    <a:lnTo>
                      <a:pt x="138" y="180"/>
                    </a:lnTo>
                    <a:lnTo>
                      <a:pt x="133" y="188"/>
                    </a:lnTo>
                    <a:lnTo>
                      <a:pt x="117" y="196"/>
                    </a:lnTo>
                    <a:lnTo>
                      <a:pt x="112" y="199"/>
                    </a:lnTo>
                    <a:lnTo>
                      <a:pt x="101" y="201"/>
                    </a:lnTo>
                    <a:lnTo>
                      <a:pt x="93" y="191"/>
                    </a:lnTo>
                    <a:lnTo>
                      <a:pt x="87" y="173"/>
                    </a:lnTo>
                    <a:lnTo>
                      <a:pt x="81" y="165"/>
                    </a:lnTo>
                    <a:lnTo>
                      <a:pt x="89" y="156"/>
                    </a:lnTo>
                    <a:lnTo>
                      <a:pt x="85" y="148"/>
                    </a:lnTo>
                    <a:lnTo>
                      <a:pt x="81" y="143"/>
                    </a:lnTo>
                    <a:lnTo>
                      <a:pt x="79" y="133"/>
                    </a:lnTo>
                    <a:lnTo>
                      <a:pt x="82" y="120"/>
                    </a:lnTo>
                    <a:lnTo>
                      <a:pt x="87" y="109"/>
                    </a:lnTo>
                    <a:lnTo>
                      <a:pt x="87" y="104"/>
                    </a:lnTo>
                    <a:lnTo>
                      <a:pt x="82" y="104"/>
                    </a:lnTo>
                    <a:lnTo>
                      <a:pt x="73" y="107"/>
                    </a:lnTo>
                    <a:lnTo>
                      <a:pt x="65" y="106"/>
                    </a:lnTo>
                    <a:lnTo>
                      <a:pt x="57" y="107"/>
                    </a:lnTo>
                    <a:lnTo>
                      <a:pt x="47" y="91"/>
                    </a:lnTo>
                    <a:lnTo>
                      <a:pt x="39" y="88"/>
                    </a:lnTo>
                    <a:lnTo>
                      <a:pt x="27" y="91"/>
                    </a:lnTo>
                    <a:lnTo>
                      <a:pt x="19" y="88"/>
                    </a:lnTo>
                    <a:lnTo>
                      <a:pt x="12" y="83"/>
                    </a:lnTo>
                    <a:lnTo>
                      <a:pt x="12" y="69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3" y="43"/>
                    </a:lnTo>
                    <a:lnTo>
                      <a:pt x="8" y="29"/>
                    </a:lnTo>
                    <a:lnTo>
                      <a:pt x="12" y="22"/>
                    </a:lnTo>
                    <a:lnTo>
                      <a:pt x="23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89" name="Freeform 196"/>
              <p:cNvSpPr/>
              <p:nvPr/>
            </p:nvSpPr>
            <p:spPr>
              <a:xfrm>
                <a:off x="2655720" y="2878200"/>
                <a:ext cx="99720" cy="1141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114120"/>
                  <a:gd name="textAreaBottom" fmla="*/ 114480 h 114120"/>
                  <a:gd name="GluePoint1X" fmla="*/ 55 w 63"/>
                  <a:gd name="GluePoint1Y" fmla="*/ 64 h 72"/>
                  <a:gd name="GluePoint2X" fmla="*/ 48 w 63"/>
                  <a:gd name="GluePoint2Y" fmla="*/ 61 h 72"/>
                  <a:gd name="GluePoint3X" fmla="*/ 41 w 63"/>
                  <a:gd name="GluePoint3Y" fmla="*/ 63 h 72"/>
                  <a:gd name="GluePoint4X" fmla="*/ 35 w 63"/>
                  <a:gd name="GluePoint4Y" fmla="*/ 63 h 72"/>
                  <a:gd name="GluePoint5X" fmla="*/ 33 w 63"/>
                  <a:gd name="GluePoint5Y" fmla="*/ 63 h 72"/>
                  <a:gd name="GluePoint6X" fmla="*/ 33 w 63"/>
                  <a:gd name="GluePoint6Y" fmla="*/ 72 h 72"/>
                  <a:gd name="GluePoint7X" fmla="*/ 24 w 63"/>
                  <a:gd name="GluePoint7Y" fmla="*/ 71 h 72"/>
                  <a:gd name="GluePoint8X" fmla="*/ 17 w 63"/>
                  <a:gd name="GluePoint8Y" fmla="*/ 61 h 72"/>
                  <a:gd name="GluePoint9X" fmla="*/ 13 w 63"/>
                  <a:gd name="GluePoint9Y" fmla="*/ 47 h 72"/>
                  <a:gd name="GluePoint10X" fmla="*/ 8 w 63"/>
                  <a:gd name="GluePoint10Y" fmla="*/ 45 h 72"/>
                  <a:gd name="GluePoint11X" fmla="*/ 0 w 63"/>
                  <a:gd name="GluePoint11Y" fmla="*/ 34 h 72"/>
                  <a:gd name="GluePoint12X" fmla="*/ 3 w 63"/>
                  <a:gd name="GluePoint12Y" fmla="*/ 19 h 72"/>
                  <a:gd name="GluePoint13X" fmla="*/ 11 w 63"/>
                  <a:gd name="GluePoint13Y" fmla="*/ 16 h 72"/>
                  <a:gd name="GluePoint14X" fmla="*/ 13 w 63"/>
                  <a:gd name="GluePoint14Y" fmla="*/ 13 h 72"/>
                  <a:gd name="GluePoint15X" fmla="*/ 13 w 63"/>
                  <a:gd name="GluePoint15Y" fmla="*/ 10 h 72"/>
                  <a:gd name="GluePoint16X" fmla="*/ 16 w 63"/>
                  <a:gd name="GluePoint16Y" fmla="*/ 3 h 72"/>
                  <a:gd name="GluePoint17X" fmla="*/ 19 w 63"/>
                  <a:gd name="GluePoint17Y" fmla="*/ 0 h 72"/>
                  <a:gd name="GluePoint18X" fmla="*/ 27 w 63"/>
                  <a:gd name="GluePoint18Y" fmla="*/ 3 h 72"/>
                  <a:gd name="GluePoint19X" fmla="*/ 49 w 63"/>
                  <a:gd name="GluePoint19Y" fmla="*/ 0 h 72"/>
                  <a:gd name="GluePoint20X" fmla="*/ 63 w 63"/>
                  <a:gd name="GluePoint20Y" fmla="*/ 5 h 72"/>
                  <a:gd name="GluePoint21X" fmla="*/ 63 w 63"/>
                  <a:gd name="GluePoint21Y" fmla="*/ 8 h 72"/>
                  <a:gd name="GluePoint22X" fmla="*/ 57 w 63"/>
                  <a:gd name="GluePoint22Y" fmla="*/ 16 h 72"/>
                  <a:gd name="GluePoint23X" fmla="*/ 57 w 63"/>
                  <a:gd name="GluePoint23Y" fmla="*/ 30 h 72"/>
                  <a:gd name="GluePoint24X" fmla="*/ 63 w 63"/>
                  <a:gd name="GluePoint24Y" fmla="*/ 42 h 72"/>
                  <a:gd name="GluePoint25X" fmla="*/ 60 w 63"/>
                  <a:gd name="GluePoint25Y" fmla="*/ 59 h 72"/>
                  <a:gd name="GluePoint26X" fmla="*/ 55 w 63"/>
                  <a:gd name="GluePoint26Y" fmla="*/ 64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3" h="72">
                    <a:moveTo>
                      <a:pt x="55" y="64"/>
                    </a:moveTo>
                    <a:lnTo>
                      <a:pt x="48" y="61"/>
                    </a:lnTo>
                    <a:lnTo>
                      <a:pt x="41" y="63"/>
                    </a:lnTo>
                    <a:lnTo>
                      <a:pt x="35" y="63"/>
                    </a:lnTo>
                    <a:lnTo>
                      <a:pt x="33" y="63"/>
                    </a:lnTo>
                    <a:lnTo>
                      <a:pt x="33" y="72"/>
                    </a:lnTo>
                    <a:lnTo>
                      <a:pt x="24" y="71"/>
                    </a:lnTo>
                    <a:lnTo>
                      <a:pt x="17" y="61"/>
                    </a:lnTo>
                    <a:lnTo>
                      <a:pt x="13" y="47"/>
                    </a:lnTo>
                    <a:lnTo>
                      <a:pt x="8" y="45"/>
                    </a:lnTo>
                    <a:lnTo>
                      <a:pt x="0" y="34"/>
                    </a:lnTo>
                    <a:lnTo>
                      <a:pt x="3" y="19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6" y="3"/>
                    </a:lnTo>
                    <a:lnTo>
                      <a:pt x="19" y="0"/>
                    </a:lnTo>
                    <a:lnTo>
                      <a:pt x="27" y="3"/>
                    </a:lnTo>
                    <a:lnTo>
                      <a:pt x="49" y="0"/>
                    </a:lnTo>
                    <a:lnTo>
                      <a:pt x="63" y="5"/>
                    </a:lnTo>
                    <a:lnTo>
                      <a:pt x="63" y="8"/>
                    </a:lnTo>
                    <a:lnTo>
                      <a:pt x="57" y="16"/>
                    </a:lnTo>
                    <a:lnTo>
                      <a:pt x="57" y="30"/>
                    </a:lnTo>
                    <a:lnTo>
                      <a:pt x="63" y="42"/>
                    </a:lnTo>
                    <a:lnTo>
                      <a:pt x="60" y="59"/>
                    </a:lnTo>
                    <a:lnTo>
                      <a:pt x="55" y="6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90" name="Freeform 197"/>
              <p:cNvSpPr/>
              <p:nvPr/>
            </p:nvSpPr>
            <p:spPr>
              <a:xfrm>
                <a:off x="2579760" y="2811600"/>
                <a:ext cx="114120" cy="196560"/>
              </a:xfrm>
              <a:custGeom>
                <a:avLst/>
                <a:gdLst>
                  <a:gd name="textAreaLeft" fmla="*/ 0 w 114120"/>
                  <a:gd name="textAreaRight" fmla="*/ 114480 w 114120"/>
                  <a:gd name="textAreaTop" fmla="*/ 0 h 196560"/>
                  <a:gd name="textAreaBottom" fmla="*/ 196920 h 196560"/>
                  <a:gd name="GluePoint1X" fmla="*/ 72 w 72"/>
                  <a:gd name="GluePoint1Y" fmla="*/ 113 h 124"/>
                  <a:gd name="GluePoint2X" fmla="*/ 65 w 72"/>
                  <a:gd name="GluePoint2Y" fmla="*/ 113 h 124"/>
                  <a:gd name="GluePoint3X" fmla="*/ 61 w 72"/>
                  <a:gd name="GluePoint3Y" fmla="*/ 111 h 124"/>
                  <a:gd name="GluePoint4X" fmla="*/ 56 w 72"/>
                  <a:gd name="GluePoint4Y" fmla="*/ 118 h 124"/>
                  <a:gd name="GluePoint5X" fmla="*/ 42 w 72"/>
                  <a:gd name="GluePoint5Y" fmla="*/ 121 h 124"/>
                  <a:gd name="GluePoint6X" fmla="*/ 38 w 72"/>
                  <a:gd name="GluePoint6Y" fmla="*/ 124 h 124"/>
                  <a:gd name="GluePoint7X" fmla="*/ 32 w 72"/>
                  <a:gd name="GluePoint7Y" fmla="*/ 124 h 124"/>
                  <a:gd name="GluePoint8X" fmla="*/ 29 w 72"/>
                  <a:gd name="GluePoint8Y" fmla="*/ 121 h 124"/>
                  <a:gd name="GluePoint9X" fmla="*/ 24 w 72"/>
                  <a:gd name="GluePoint9Y" fmla="*/ 114 h 124"/>
                  <a:gd name="GluePoint10X" fmla="*/ 22 w 72"/>
                  <a:gd name="GluePoint10Y" fmla="*/ 108 h 124"/>
                  <a:gd name="GluePoint11X" fmla="*/ 19 w 72"/>
                  <a:gd name="GluePoint11Y" fmla="*/ 103 h 124"/>
                  <a:gd name="GluePoint12X" fmla="*/ 22 w 72"/>
                  <a:gd name="GluePoint12Y" fmla="*/ 82 h 124"/>
                  <a:gd name="GluePoint13X" fmla="*/ 26 w 72"/>
                  <a:gd name="GluePoint13Y" fmla="*/ 77 h 124"/>
                  <a:gd name="GluePoint14X" fmla="*/ 24 w 72"/>
                  <a:gd name="GluePoint14Y" fmla="*/ 69 h 124"/>
                  <a:gd name="GluePoint15X" fmla="*/ 18 w 72"/>
                  <a:gd name="GluePoint15Y" fmla="*/ 66 h 124"/>
                  <a:gd name="GluePoint16X" fmla="*/ 19 w 72"/>
                  <a:gd name="GluePoint16Y" fmla="*/ 60 h 124"/>
                  <a:gd name="GluePoint17X" fmla="*/ 18 w 72"/>
                  <a:gd name="GluePoint17Y" fmla="*/ 55 h 124"/>
                  <a:gd name="GluePoint18X" fmla="*/ 10 w 72"/>
                  <a:gd name="GluePoint18Y" fmla="*/ 56 h 124"/>
                  <a:gd name="GluePoint19X" fmla="*/ 0 w 72"/>
                  <a:gd name="GluePoint19Y" fmla="*/ 42 h 124"/>
                  <a:gd name="GluePoint20X" fmla="*/ 0 w 72"/>
                  <a:gd name="GluePoint20Y" fmla="*/ 39 h 124"/>
                  <a:gd name="GluePoint21X" fmla="*/ 3 w 72"/>
                  <a:gd name="GluePoint21Y" fmla="*/ 34 h 124"/>
                  <a:gd name="GluePoint22X" fmla="*/ 3 w 72"/>
                  <a:gd name="GluePoint22Y" fmla="*/ 29 h 124"/>
                  <a:gd name="GluePoint23X" fmla="*/ 13 w 72"/>
                  <a:gd name="GluePoint23Y" fmla="*/ 23 h 124"/>
                  <a:gd name="GluePoint24X" fmla="*/ 8 w 72"/>
                  <a:gd name="GluePoint24Y" fmla="*/ 21 h 124"/>
                  <a:gd name="GluePoint25X" fmla="*/ 8 w 72"/>
                  <a:gd name="GluePoint25Y" fmla="*/ 13 h 124"/>
                  <a:gd name="GluePoint26X" fmla="*/ 22 w 72"/>
                  <a:gd name="GluePoint26Y" fmla="*/ 5 h 124"/>
                  <a:gd name="GluePoint27X" fmla="*/ 24 w 72"/>
                  <a:gd name="GluePoint27Y" fmla="*/ 0 h 124"/>
                  <a:gd name="GluePoint28X" fmla="*/ 27 w 72"/>
                  <a:gd name="GluePoint28Y" fmla="*/ 0 h 124"/>
                  <a:gd name="GluePoint29X" fmla="*/ 40 w 72"/>
                  <a:gd name="GluePoint29Y" fmla="*/ 13 h 124"/>
                  <a:gd name="GluePoint30X" fmla="*/ 42 w 72"/>
                  <a:gd name="GluePoint30Y" fmla="*/ 18 h 124"/>
                  <a:gd name="GluePoint31X" fmla="*/ 42 w 72"/>
                  <a:gd name="GluePoint31Y" fmla="*/ 27 h 124"/>
                  <a:gd name="GluePoint32X" fmla="*/ 43 w 72"/>
                  <a:gd name="GluePoint32Y" fmla="*/ 27 h 124"/>
                  <a:gd name="GluePoint33X" fmla="*/ 49 w 72"/>
                  <a:gd name="GluePoint33Y" fmla="*/ 27 h 124"/>
                  <a:gd name="GluePoint34X" fmla="*/ 54 w 72"/>
                  <a:gd name="GluePoint34Y" fmla="*/ 31 h 124"/>
                  <a:gd name="GluePoint35X" fmla="*/ 62 w 72"/>
                  <a:gd name="GluePoint35Y" fmla="*/ 39 h 124"/>
                  <a:gd name="GluePoint36X" fmla="*/ 64 w 72"/>
                  <a:gd name="GluePoint36Y" fmla="*/ 45 h 124"/>
                  <a:gd name="GluePoint37X" fmla="*/ 61 w 72"/>
                  <a:gd name="GluePoint37Y" fmla="*/ 52 h 124"/>
                  <a:gd name="GluePoint38X" fmla="*/ 61 w 72"/>
                  <a:gd name="GluePoint38Y" fmla="*/ 55 h 124"/>
                  <a:gd name="GluePoint39X" fmla="*/ 59 w 72"/>
                  <a:gd name="GluePoint39Y" fmla="*/ 58 h 124"/>
                  <a:gd name="GluePoint40X" fmla="*/ 51 w 72"/>
                  <a:gd name="GluePoint40Y" fmla="*/ 61 h 124"/>
                  <a:gd name="GluePoint41X" fmla="*/ 48 w 72"/>
                  <a:gd name="GluePoint41Y" fmla="*/ 76 h 124"/>
                  <a:gd name="GluePoint42X" fmla="*/ 56 w 72"/>
                  <a:gd name="GluePoint42Y" fmla="*/ 87 h 124"/>
                  <a:gd name="GluePoint43X" fmla="*/ 61 w 72"/>
                  <a:gd name="GluePoint43Y" fmla="*/ 89 h 124"/>
                  <a:gd name="GluePoint44X" fmla="*/ 65 w 72"/>
                  <a:gd name="GluePoint44Y" fmla="*/ 103 h 124"/>
                  <a:gd name="GluePoint45X" fmla="*/ 72 w 72"/>
                  <a:gd name="GluePoint45Y" fmla="*/ 113 h 1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72" h="124">
                    <a:moveTo>
                      <a:pt x="72" y="113"/>
                    </a:moveTo>
                    <a:lnTo>
                      <a:pt x="65" y="113"/>
                    </a:lnTo>
                    <a:lnTo>
                      <a:pt x="61" y="111"/>
                    </a:lnTo>
                    <a:lnTo>
                      <a:pt x="56" y="118"/>
                    </a:lnTo>
                    <a:lnTo>
                      <a:pt x="42" y="121"/>
                    </a:lnTo>
                    <a:lnTo>
                      <a:pt x="38" y="124"/>
                    </a:lnTo>
                    <a:lnTo>
                      <a:pt x="32" y="124"/>
                    </a:lnTo>
                    <a:lnTo>
                      <a:pt x="29" y="121"/>
                    </a:lnTo>
                    <a:lnTo>
                      <a:pt x="24" y="114"/>
                    </a:lnTo>
                    <a:lnTo>
                      <a:pt x="22" y="108"/>
                    </a:lnTo>
                    <a:lnTo>
                      <a:pt x="19" y="103"/>
                    </a:lnTo>
                    <a:lnTo>
                      <a:pt x="22" y="82"/>
                    </a:lnTo>
                    <a:lnTo>
                      <a:pt x="26" y="77"/>
                    </a:lnTo>
                    <a:lnTo>
                      <a:pt x="24" y="69"/>
                    </a:lnTo>
                    <a:lnTo>
                      <a:pt x="18" y="66"/>
                    </a:lnTo>
                    <a:lnTo>
                      <a:pt x="19" y="60"/>
                    </a:lnTo>
                    <a:lnTo>
                      <a:pt x="18" y="55"/>
                    </a:lnTo>
                    <a:lnTo>
                      <a:pt x="10" y="56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3" y="34"/>
                    </a:lnTo>
                    <a:lnTo>
                      <a:pt x="3" y="29"/>
                    </a:lnTo>
                    <a:lnTo>
                      <a:pt x="13" y="23"/>
                    </a:lnTo>
                    <a:lnTo>
                      <a:pt x="8" y="21"/>
                    </a:lnTo>
                    <a:lnTo>
                      <a:pt x="8" y="13"/>
                    </a:lnTo>
                    <a:lnTo>
                      <a:pt x="22" y="5"/>
                    </a:lnTo>
                    <a:lnTo>
                      <a:pt x="24" y="0"/>
                    </a:lnTo>
                    <a:lnTo>
                      <a:pt x="27" y="0"/>
                    </a:lnTo>
                    <a:lnTo>
                      <a:pt x="40" y="13"/>
                    </a:lnTo>
                    <a:lnTo>
                      <a:pt x="42" y="18"/>
                    </a:lnTo>
                    <a:lnTo>
                      <a:pt x="42" y="27"/>
                    </a:lnTo>
                    <a:lnTo>
                      <a:pt x="43" y="27"/>
                    </a:lnTo>
                    <a:lnTo>
                      <a:pt x="49" y="27"/>
                    </a:lnTo>
                    <a:lnTo>
                      <a:pt x="54" y="31"/>
                    </a:lnTo>
                    <a:lnTo>
                      <a:pt x="62" y="39"/>
                    </a:lnTo>
                    <a:lnTo>
                      <a:pt x="64" y="45"/>
                    </a:lnTo>
                    <a:lnTo>
                      <a:pt x="61" y="52"/>
                    </a:lnTo>
                    <a:lnTo>
                      <a:pt x="61" y="55"/>
                    </a:lnTo>
                    <a:lnTo>
                      <a:pt x="59" y="58"/>
                    </a:lnTo>
                    <a:lnTo>
                      <a:pt x="51" y="61"/>
                    </a:lnTo>
                    <a:lnTo>
                      <a:pt x="48" y="76"/>
                    </a:lnTo>
                    <a:lnTo>
                      <a:pt x="56" y="87"/>
                    </a:lnTo>
                    <a:lnTo>
                      <a:pt x="61" y="89"/>
                    </a:lnTo>
                    <a:lnTo>
                      <a:pt x="65" y="103"/>
                    </a:lnTo>
                    <a:lnTo>
                      <a:pt x="72" y="11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91" name="Freeform 198"/>
              <p:cNvSpPr/>
              <p:nvPr/>
            </p:nvSpPr>
            <p:spPr>
              <a:xfrm>
                <a:off x="2090880" y="3046320"/>
                <a:ext cx="315720" cy="504360"/>
              </a:xfrm>
              <a:custGeom>
                <a:avLst/>
                <a:gdLst>
                  <a:gd name="textAreaLeft" fmla="*/ 0 w 315720"/>
                  <a:gd name="textAreaRight" fmla="*/ 316080 w 315720"/>
                  <a:gd name="textAreaTop" fmla="*/ 0 h 504360"/>
                  <a:gd name="textAreaBottom" fmla="*/ 504720 h 504360"/>
                  <a:gd name="GluePoint1X" fmla="*/ 183 w 199"/>
                  <a:gd name="GluePoint1Y" fmla="*/ 317 h 318"/>
                  <a:gd name="GluePoint2X" fmla="*/ 192 w 199"/>
                  <a:gd name="GluePoint2Y" fmla="*/ 307 h 318"/>
                  <a:gd name="GluePoint3X" fmla="*/ 199 w 199"/>
                  <a:gd name="GluePoint3Y" fmla="*/ 290 h 318"/>
                  <a:gd name="GluePoint4X" fmla="*/ 192 w 199"/>
                  <a:gd name="GluePoint4Y" fmla="*/ 278 h 318"/>
                  <a:gd name="GluePoint5X" fmla="*/ 195 w 199"/>
                  <a:gd name="GluePoint5Y" fmla="*/ 265 h 318"/>
                  <a:gd name="GluePoint6X" fmla="*/ 195 w 199"/>
                  <a:gd name="GluePoint6Y" fmla="*/ 253 h 318"/>
                  <a:gd name="GluePoint7X" fmla="*/ 197 w 199"/>
                  <a:gd name="GluePoint7Y" fmla="*/ 217 h 318"/>
                  <a:gd name="GluePoint8X" fmla="*/ 173 w 199"/>
                  <a:gd name="GluePoint8Y" fmla="*/ 193 h 318"/>
                  <a:gd name="GluePoint9X" fmla="*/ 168 w 199"/>
                  <a:gd name="GluePoint9Y" fmla="*/ 162 h 318"/>
                  <a:gd name="GluePoint10X" fmla="*/ 151 w 199"/>
                  <a:gd name="GluePoint10Y" fmla="*/ 174 h 318"/>
                  <a:gd name="GluePoint11X" fmla="*/ 140 w 199"/>
                  <a:gd name="GluePoint11Y" fmla="*/ 166 h 318"/>
                  <a:gd name="GluePoint12X" fmla="*/ 130 w 199"/>
                  <a:gd name="GluePoint12Y" fmla="*/ 156 h 318"/>
                  <a:gd name="GluePoint13X" fmla="*/ 116 w 199"/>
                  <a:gd name="GluePoint13Y" fmla="*/ 132 h 318"/>
                  <a:gd name="GluePoint14X" fmla="*/ 127 w 199"/>
                  <a:gd name="GluePoint14Y" fmla="*/ 114 h 318"/>
                  <a:gd name="GluePoint15X" fmla="*/ 135 w 199"/>
                  <a:gd name="GluePoint15Y" fmla="*/ 89 h 318"/>
                  <a:gd name="GluePoint16X" fmla="*/ 165 w 199"/>
                  <a:gd name="GluePoint16Y" fmla="*/ 74 h 318"/>
                  <a:gd name="GluePoint17X" fmla="*/ 173 w 199"/>
                  <a:gd name="GluePoint17Y" fmla="*/ 72 h 318"/>
                  <a:gd name="GluePoint18X" fmla="*/ 164 w 199"/>
                  <a:gd name="GluePoint18Y" fmla="*/ 66 h 318"/>
                  <a:gd name="GluePoint19X" fmla="*/ 170 w 199"/>
                  <a:gd name="GluePoint19Y" fmla="*/ 50 h 318"/>
                  <a:gd name="GluePoint20X" fmla="*/ 156 w 199"/>
                  <a:gd name="GluePoint20Y" fmla="*/ 39 h 318"/>
                  <a:gd name="GluePoint21X" fmla="*/ 143 w 199"/>
                  <a:gd name="GluePoint21Y" fmla="*/ 39 h 318"/>
                  <a:gd name="GluePoint22X" fmla="*/ 126 w 199"/>
                  <a:gd name="GluePoint22Y" fmla="*/ 42 h 318"/>
                  <a:gd name="GluePoint23X" fmla="*/ 122 w 199"/>
                  <a:gd name="GluePoint23Y" fmla="*/ 32 h 318"/>
                  <a:gd name="GluePoint24X" fmla="*/ 114 w 199"/>
                  <a:gd name="GluePoint24Y" fmla="*/ 21 h 318"/>
                  <a:gd name="GluePoint25X" fmla="*/ 103 w 199"/>
                  <a:gd name="GluePoint25Y" fmla="*/ 8 h 318"/>
                  <a:gd name="GluePoint26X" fmla="*/ 91 w 199"/>
                  <a:gd name="GluePoint26Y" fmla="*/ 0 h 318"/>
                  <a:gd name="GluePoint27X" fmla="*/ 86 w 199"/>
                  <a:gd name="GluePoint27Y" fmla="*/ 3 h 318"/>
                  <a:gd name="GluePoint28X" fmla="*/ 89 w 199"/>
                  <a:gd name="GluePoint28Y" fmla="*/ 16 h 318"/>
                  <a:gd name="GluePoint29X" fmla="*/ 70 w 199"/>
                  <a:gd name="GluePoint29Y" fmla="*/ 45 h 318"/>
                  <a:gd name="GluePoint30X" fmla="*/ 46 w 199"/>
                  <a:gd name="GluePoint30Y" fmla="*/ 61 h 318"/>
                  <a:gd name="GluePoint31X" fmla="*/ 40 w 199"/>
                  <a:gd name="GluePoint31Y" fmla="*/ 68 h 318"/>
                  <a:gd name="GluePoint32X" fmla="*/ 33 w 199"/>
                  <a:gd name="GluePoint32Y" fmla="*/ 85 h 318"/>
                  <a:gd name="GluePoint33X" fmla="*/ 26 w 199"/>
                  <a:gd name="GluePoint33Y" fmla="*/ 79 h 318"/>
                  <a:gd name="GluePoint34X" fmla="*/ 18 w 199"/>
                  <a:gd name="GluePoint34Y" fmla="*/ 77 h 318"/>
                  <a:gd name="GluePoint35X" fmla="*/ 10 w 199"/>
                  <a:gd name="GluePoint35Y" fmla="*/ 71 h 318"/>
                  <a:gd name="GluePoint36X" fmla="*/ 13 w 199"/>
                  <a:gd name="GluePoint36Y" fmla="*/ 60 h 318"/>
                  <a:gd name="GluePoint37X" fmla="*/ 3 w 199"/>
                  <a:gd name="GluePoint37Y" fmla="*/ 92 h 318"/>
                  <a:gd name="GluePoint38X" fmla="*/ 3 w 199"/>
                  <a:gd name="GluePoint38Y" fmla="*/ 103 h 318"/>
                  <a:gd name="GluePoint39X" fmla="*/ 26 w 199"/>
                  <a:gd name="GluePoint39Y" fmla="*/ 126 h 318"/>
                  <a:gd name="GluePoint40X" fmla="*/ 40 w 199"/>
                  <a:gd name="GluePoint40Y" fmla="*/ 145 h 318"/>
                  <a:gd name="GluePoint41X" fmla="*/ 57 w 199"/>
                  <a:gd name="GluePoint41Y" fmla="*/ 187 h 318"/>
                  <a:gd name="GluePoint42X" fmla="*/ 67 w 199"/>
                  <a:gd name="GluePoint42Y" fmla="*/ 204 h 318"/>
                  <a:gd name="GluePoint43X" fmla="*/ 83 w 199"/>
                  <a:gd name="GluePoint43Y" fmla="*/ 233 h 318"/>
                  <a:gd name="GluePoint44X" fmla="*/ 83 w 199"/>
                  <a:gd name="GluePoint44Y" fmla="*/ 245 h 318"/>
                  <a:gd name="GluePoint45X" fmla="*/ 103 w 199"/>
                  <a:gd name="GluePoint45Y" fmla="*/ 269 h 318"/>
                  <a:gd name="GluePoint46X" fmla="*/ 149 w 199"/>
                  <a:gd name="GluePoint46Y" fmla="*/ 294 h 318"/>
                  <a:gd name="GluePoint47X" fmla="*/ 170 w 199"/>
                  <a:gd name="GluePoint47Y" fmla="*/ 314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99" h="318">
                    <a:moveTo>
                      <a:pt x="180" y="318"/>
                    </a:moveTo>
                    <a:lnTo>
                      <a:pt x="183" y="317"/>
                    </a:lnTo>
                    <a:lnTo>
                      <a:pt x="189" y="315"/>
                    </a:lnTo>
                    <a:lnTo>
                      <a:pt x="192" y="307"/>
                    </a:lnTo>
                    <a:lnTo>
                      <a:pt x="191" y="304"/>
                    </a:lnTo>
                    <a:lnTo>
                      <a:pt x="199" y="290"/>
                    </a:lnTo>
                    <a:lnTo>
                      <a:pt x="199" y="285"/>
                    </a:lnTo>
                    <a:lnTo>
                      <a:pt x="192" y="278"/>
                    </a:lnTo>
                    <a:lnTo>
                      <a:pt x="192" y="272"/>
                    </a:lnTo>
                    <a:lnTo>
                      <a:pt x="195" y="265"/>
                    </a:lnTo>
                    <a:lnTo>
                      <a:pt x="191" y="257"/>
                    </a:lnTo>
                    <a:lnTo>
                      <a:pt x="195" y="253"/>
                    </a:lnTo>
                    <a:lnTo>
                      <a:pt x="194" y="224"/>
                    </a:lnTo>
                    <a:lnTo>
                      <a:pt x="197" y="217"/>
                    </a:lnTo>
                    <a:lnTo>
                      <a:pt x="183" y="190"/>
                    </a:lnTo>
                    <a:lnTo>
                      <a:pt x="173" y="193"/>
                    </a:lnTo>
                    <a:lnTo>
                      <a:pt x="170" y="190"/>
                    </a:lnTo>
                    <a:lnTo>
                      <a:pt x="168" y="162"/>
                    </a:lnTo>
                    <a:lnTo>
                      <a:pt x="159" y="171"/>
                    </a:lnTo>
                    <a:lnTo>
                      <a:pt x="151" y="174"/>
                    </a:lnTo>
                    <a:lnTo>
                      <a:pt x="143" y="172"/>
                    </a:lnTo>
                    <a:lnTo>
                      <a:pt x="140" y="166"/>
                    </a:lnTo>
                    <a:lnTo>
                      <a:pt x="130" y="164"/>
                    </a:lnTo>
                    <a:lnTo>
                      <a:pt x="130" y="156"/>
                    </a:lnTo>
                    <a:lnTo>
                      <a:pt x="121" y="145"/>
                    </a:lnTo>
                    <a:lnTo>
                      <a:pt x="116" y="132"/>
                    </a:lnTo>
                    <a:lnTo>
                      <a:pt x="121" y="117"/>
                    </a:lnTo>
                    <a:lnTo>
                      <a:pt x="127" y="114"/>
                    </a:lnTo>
                    <a:lnTo>
                      <a:pt x="127" y="103"/>
                    </a:lnTo>
                    <a:lnTo>
                      <a:pt x="135" y="89"/>
                    </a:lnTo>
                    <a:lnTo>
                      <a:pt x="148" y="80"/>
                    </a:lnTo>
                    <a:lnTo>
                      <a:pt x="165" y="74"/>
                    </a:lnTo>
                    <a:lnTo>
                      <a:pt x="172" y="74"/>
                    </a:lnTo>
                    <a:lnTo>
                      <a:pt x="173" y="72"/>
                    </a:lnTo>
                    <a:lnTo>
                      <a:pt x="167" y="68"/>
                    </a:lnTo>
                    <a:lnTo>
                      <a:pt x="164" y="66"/>
                    </a:lnTo>
                    <a:lnTo>
                      <a:pt x="164" y="63"/>
                    </a:lnTo>
                    <a:lnTo>
                      <a:pt x="170" y="50"/>
                    </a:lnTo>
                    <a:lnTo>
                      <a:pt x="168" y="45"/>
                    </a:lnTo>
                    <a:lnTo>
                      <a:pt x="156" y="39"/>
                    </a:lnTo>
                    <a:lnTo>
                      <a:pt x="151" y="42"/>
                    </a:lnTo>
                    <a:lnTo>
                      <a:pt x="143" y="39"/>
                    </a:lnTo>
                    <a:lnTo>
                      <a:pt x="137" y="43"/>
                    </a:lnTo>
                    <a:lnTo>
                      <a:pt x="126" y="42"/>
                    </a:lnTo>
                    <a:lnTo>
                      <a:pt x="122" y="39"/>
                    </a:lnTo>
                    <a:lnTo>
                      <a:pt x="122" y="32"/>
                    </a:lnTo>
                    <a:lnTo>
                      <a:pt x="118" y="31"/>
                    </a:lnTo>
                    <a:lnTo>
                      <a:pt x="114" y="21"/>
                    </a:lnTo>
                    <a:lnTo>
                      <a:pt x="108" y="18"/>
                    </a:lnTo>
                    <a:lnTo>
                      <a:pt x="103" y="8"/>
                    </a:lnTo>
                    <a:lnTo>
                      <a:pt x="99" y="3"/>
                    </a:lnTo>
                    <a:lnTo>
                      <a:pt x="91" y="0"/>
                    </a:lnTo>
                    <a:lnTo>
                      <a:pt x="86" y="2"/>
                    </a:lnTo>
                    <a:lnTo>
                      <a:pt x="86" y="3"/>
                    </a:lnTo>
                    <a:lnTo>
                      <a:pt x="92" y="16"/>
                    </a:lnTo>
                    <a:lnTo>
                      <a:pt x="89" y="16"/>
                    </a:lnTo>
                    <a:lnTo>
                      <a:pt x="84" y="29"/>
                    </a:lnTo>
                    <a:lnTo>
                      <a:pt x="70" y="45"/>
                    </a:lnTo>
                    <a:lnTo>
                      <a:pt x="49" y="55"/>
                    </a:lnTo>
                    <a:lnTo>
                      <a:pt x="46" y="61"/>
                    </a:lnTo>
                    <a:lnTo>
                      <a:pt x="43" y="61"/>
                    </a:lnTo>
                    <a:lnTo>
                      <a:pt x="40" y="68"/>
                    </a:lnTo>
                    <a:lnTo>
                      <a:pt x="38" y="82"/>
                    </a:lnTo>
                    <a:lnTo>
                      <a:pt x="33" y="85"/>
                    </a:lnTo>
                    <a:lnTo>
                      <a:pt x="29" y="87"/>
                    </a:lnTo>
                    <a:lnTo>
                      <a:pt x="26" y="79"/>
                    </a:lnTo>
                    <a:lnTo>
                      <a:pt x="21" y="79"/>
                    </a:lnTo>
                    <a:lnTo>
                      <a:pt x="18" y="77"/>
                    </a:lnTo>
                    <a:lnTo>
                      <a:pt x="13" y="79"/>
                    </a:lnTo>
                    <a:lnTo>
                      <a:pt x="10" y="71"/>
                    </a:lnTo>
                    <a:lnTo>
                      <a:pt x="16" y="68"/>
                    </a:lnTo>
                    <a:lnTo>
                      <a:pt x="13" y="60"/>
                    </a:lnTo>
                    <a:lnTo>
                      <a:pt x="0" y="76"/>
                    </a:lnTo>
                    <a:lnTo>
                      <a:pt x="3" y="92"/>
                    </a:lnTo>
                    <a:lnTo>
                      <a:pt x="6" y="97"/>
                    </a:lnTo>
                    <a:lnTo>
                      <a:pt x="3" y="103"/>
                    </a:lnTo>
                    <a:lnTo>
                      <a:pt x="21" y="119"/>
                    </a:lnTo>
                    <a:lnTo>
                      <a:pt x="26" y="126"/>
                    </a:lnTo>
                    <a:lnTo>
                      <a:pt x="30" y="137"/>
                    </a:lnTo>
                    <a:lnTo>
                      <a:pt x="40" y="145"/>
                    </a:lnTo>
                    <a:lnTo>
                      <a:pt x="51" y="177"/>
                    </a:lnTo>
                    <a:lnTo>
                      <a:pt x="57" y="187"/>
                    </a:lnTo>
                    <a:lnTo>
                      <a:pt x="60" y="201"/>
                    </a:lnTo>
                    <a:lnTo>
                      <a:pt x="67" y="204"/>
                    </a:lnTo>
                    <a:lnTo>
                      <a:pt x="78" y="228"/>
                    </a:lnTo>
                    <a:lnTo>
                      <a:pt x="83" y="233"/>
                    </a:lnTo>
                    <a:lnTo>
                      <a:pt x="86" y="241"/>
                    </a:lnTo>
                    <a:lnTo>
                      <a:pt x="83" y="245"/>
                    </a:lnTo>
                    <a:lnTo>
                      <a:pt x="84" y="249"/>
                    </a:lnTo>
                    <a:lnTo>
                      <a:pt x="103" y="269"/>
                    </a:lnTo>
                    <a:lnTo>
                      <a:pt x="127" y="283"/>
                    </a:lnTo>
                    <a:lnTo>
                      <a:pt x="149" y="294"/>
                    </a:lnTo>
                    <a:lnTo>
                      <a:pt x="159" y="301"/>
                    </a:lnTo>
                    <a:lnTo>
                      <a:pt x="170" y="314"/>
                    </a:lnTo>
                    <a:lnTo>
                      <a:pt x="180" y="3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92" name="Freeform 199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0 w 129"/>
                  <a:gd name="GluePoint1Y" fmla="*/ 53 h 145"/>
                  <a:gd name="GluePoint2X" fmla="*/ 3 w 129"/>
                  <a:gd name="GluePoint2Y" fmla="*/ 37 h 145"/>
                  <a:gd name="GluePoint3X" fmla="*/ 2 w 129"/>
                  <a:gd name="GluePoint3Y" fmla="*/ 26 h 145"/>
                  <a:gd name="GluePoint4X" fmla="*/ 6 w 129"/>
                  <a:gd name="GluePoint4Y" fmla="*/ 14 h 145"/>
                  <a:gd name="GluePoint5X" fmla="*/ 8 w 129"/>
                  <a:gd name="GluePoint5Y" fmla="*/ 8 h 145"/>
                  <a:gd name="GluePoint6X" fmla="*/ 37 w 129"/>
                  <a:gd name="GluePoint6Y" fmla="*/ 0 h 145"/>
                  <a:gd name="GluePoint7X" fmla="*/ 49 w 129"/>
                  <a:gd name="GluePoint7Y" fmla="*/ 0 h 145"/>
                  <a:gd name="GluePoint8X" fmla="*/ 56 w 129"/>
                  <a:gd name="GluePoint8Y" fmla="*/ 3 h 145"/>
                  <a:gd name="GluePoint9X" fmla="*/ 65 w 129"/>
                  <a:gd name="GluePoint9Y" fmla="*/ 14 h 145"/>
                  <a:gd name="GluePoint10X" fmla="*/ 65 w 129"/>
                  <a:gd name="GluePoint10Y" fmla="*/ 16 h 145"/>
                  <a:gd name="GluePoint11X" fmla="*/ 68 w 129"/>
                  <a:gd name="GluePoint11Y" fmla="*/ 21 h 145"/>
                  <a:gd name="GluePoint12X" fmla="*/ 70 w 129"/>
                  <a:gd name="GluePoint12Y" fmla="*/ 46 h 145"/>
                  <a:gd name="GluePoint13X" fmla="*/ 72 w 129"/>
                  <a:gd name="GluePoint13Y" fmla="*/ 48 h 145"/>
                  <a:gd name="GluePoint14X" fmla="*/ 84 w 129"/>
                  <a:gd name="GluePoint14Y" fmla="*/ 53 h 145"/>
                  <a:gd name="GluePoint15X" fmla="*/ 94 w 129"/>
                  <a:gd name="GluePoint15Y" fmla="*/ 50 h 145"/>
                  <a:gd name="GluePoint16X" fmla="*/ 103 w 129"/>
                  <a:gd name="GluePoint16Y" fmla="*/ 53 h 145"/>
                  <a:gd name="GluePoint17X" fmla="*/ 105 w 129"/>
                  <a:gd name="GluePoint17Y" fmla="*/ 58 h 145"/>
                  <a:gd name="GluePoint18X" fmla="*/ 108 w 129"/>
                  <a:gd name="GluePoint18Y" fmla="*/ 75 h 145"/>
                  <a:gd name="GluePoint19X" fmla="*/ 111 w 129"/>
                  <a:gd name="GluePoint19Y" fmla="*/ 80 h 145"/>
                  <a:gd name="GluePoint20X" fmla="*/ 114 w 129"/>
                  <a:gd name="GluePoint20Y" fmla="*/ 82 h 145"/>
                  <a:gd name="GluePoint21X" fmla="*/ 126 w 129"/>
                  <a:gd name="GluePoint21Y" fmla="*/ 80 h 145"/>
                  <a:gd name="GluePoint22X" fmla="*/ 126 w 129"/>
                  <a:gd name="GluePoint22Y" fmla="*/ 82 h 145"/>
                  <a:gd name="GluePoint23X" fmla="*/ 129 w 129"/>
                  <a:gd name="GluePoint23Y" fmla="*/ 91 h 145"/>
                  <a:gd name="GluePoint24X" fmla="*/ 129 w 129"/>
                  <a:gd name="GluePoint24Y" fmla="*/ 111 h 145"/>
                  <a:gd name="GluePoint25X" fmla="*/ 127 w 129"/>
                  <a:gd name="GluePoint25Y" fmla="*/ 127 h 145"/>
                  <a:gd name="GluePoint26X" fmla="*/ 114 w 129"/>
                  <a:gd name="GluePoint26Y" fmla="*/ 141 h 145"/>
                  <a:gd name="GluePoint27X" fmla="*/ 97 w 129"/>
                  <a:gd name="GluePoint27Y" fmla="*/ 145 h 145"/>
                  <a:gd name="GluePoint28X" fmla="*/ 87 w 129"/>
                  <a:gd name="GluePoint28Y" fmla="*/ 140 h 145"/>
                  <a:gd name="GluePoint29X" fmla="*/ 73 w 129"/>
                  <a:gd name="GluePoint29Y" fmla="*/ 138 h 145"/>
                  <a:gd name="GluePoint30X" fmla="*/ 73 w 129"/>
                  <a:gd name="GluePoint30Y" fmla="*/ 133 h 145"/>
                  <a:gd name="GluePoint31X" fmla="*/ 73 w 129"/>
                  <a:gd name="GluePoint31Y" fmla="*/ 130 h 145"/>
                  <a:gd name="GluePoint32X" fmla="*/ 79 w 129"/>
                  <a:gd name="GluePoint32Y" fmla="*/ 112 h 145"/>
                  <a:gd name="GluePoint33X" fmla="*/ 78 w 129"/>
                  <a:gd name="GluePoint33Y" fmla="*/ 106 h 145"/>
                  <a:gd name="GluePoint34X" fmla="*/ 67 w 129"/>
                  <a:gd name="GluePoint34Y" fmla="*/ 96 h 145"/>
                  <a:gd name="GluePoint35X" fmla="*/ 48 w 129"/>
                  <a:gd name="GluePoint35Y" fmla="*/ 87 h 145"/>
                  <a:gd name="GluePoint36X" fmla="*/ 30 w 129"/>
                  <a:gd name="GluePoint36Y" fmla="*/ 82 h 145"/>
                  <a:gd name="GluePoint37X" fmla="*/ 25 w 129"/>
                  <a:gd name="GluePoint37Y" fmla="*/ 77 h 145"/>
                  <a:gd name="GluePoint38X" fmla="*/ 14 w 129"/>
                  <a:gd name="GluePoint38Y" fmla="*/ 67 h 145"/>
                  <a:gd name="GluePoint39X" fmla="*/ 5 w 129"/>
                  <a:gd name="GluePoint39Y" fmla="*/ 54 h 145"/>
                  <a:gd name="GluePoint40X" fmla="*/ 0 w 129"/>
                  <a:gd name="GluePoint40Y" fmla="*/ 5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0" y="53"/>
                    </a:move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93" name="Freeform 200"/>
              <p:cNvSpPr/>
              <p:nvPr/>
            </p:nvSpPr>
            <p:spPr>
              <a:xfrm>
                <a:off x="2743200" y="2887560"/>
                <a:ext cx="70920" cy="10296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102960"/>
                  <a:gd name="textAreaBottom" fmla="*/ 103320 h 102960"/>
                  <a:gd name="GluePoint1X" fmla="*/ 45 w 45"/>
                  <a:gd name="GluePoint1Y" fmla="*/ 28 h 65"/>
                  <a:gd name="GluePoint2X" fmla="*/ 45 w 45"/>
                  <a:gd name="GluePoint2Y" fmla="*/ 24 h 65"/>
                  <a:gd name="GluePoint3X" fmla="*/ 42 w 45"/>
                  <a:gd name="GluePoint3Y" fmla="*/ 21 h 65"/>
                  <a:gd name="GluePoint4X" fmla="*/ 29 w 45"/>
                  <a:gd name="GluePoint4Y" fmla="*/ 8 h 65"/>
                  <a:gd name="GluePoint5X" fmla="*/ 12 w 45"/>
                  <a:gd name="GluePoint5Y" fmla="*/ 0 h 65"/>
                  <a:gd name="GluePoint6X" fmla="*/ 8 w 45"/>
                  <a:gd name="GluePoint6Y" fmla="*/ 2 h 65"/>
                  <a:gd name="GluePoint7X" fmla="*/ 2 w 45"/>
                  <a:gd name="GluePoint7Y" fmla="*/ 10 h 65"/>
                  <a:gd name="GluePoint8X" fmla="*/ 2 w 45"/>
                  <a:gd name="GluePoint8Y" fmla="*/ 24 h 65"/>
                  <a:gd name="GluePoint9X" fmla="*/ 8 w 45"/>
                  <a:gd name="GluePoint9Y" fmla="*/ 36 h 65"/>
                  <a:gd name="GluePoint10X" fmla="*/ 5 w 45"/>
                  <a:gd name="GluePoint10Y" fmla="*/ 53 h 65"/>
                  <a:gd name="GluePoint11X" fmla="*/ 0 w 45"/>
                  <a:gd name="GluePoint11Y" fmla="*/ 58 h 65"/>
                  <a:gd name="GluePoint12X" fmla="*/ 7 w 45"/>
                  <a:gd name="GluePoint12Y" fmla="*/ 65 h 65"/>
                  <a:gd name="GluePoint13X" fmla="*/ 13 w 45"/>
                  <a:gd name="GluePoint13Y" fmla="*/ 61 h 65"/>
                  <a:gd name="GluePoint14X" fmla="*/ 23 w 45"/>
                  <a:gd name="GluePoint14Y" fmla="*/ 61 h 65"/>
                  <a:gd name="GluePoint15X" fmla="*/ 31 w 45"/>
                  <a:gd name="GluePoint15Y" fmla="*/ 53 h 65"/>
                  <a:gd name="GluePoint16X" fmla="*/ 34 w 45"/>
                  <a:gd name="GluePoint16Y" fmla="*/ 44 h 65"/>
                  <a:gd name="GluePoint17X" fmla="*/ 45 w 45"/>
                  <a:gd name="GluePoint17Y" fmla="*/ 28 h 6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5" h="65">
                    <a:moveTo>
                      <a:pt x="45" y="28"/>
                    </a:moveTo>
                    <a:lnTo>
                      <a:pt x="45" y="24"/>
                    </a:lnTo>
                    <a:lnTo>
                      <a:pt x="42" y="21"/>
                    </a:lnTo>
                    <a:lnTo>
                      <a:pt x="29" y="8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2" y="10"/>
                    </a:lnTo>
                    <a:lnTo>
                      <a:pt x="2" y="24"/>
                    </a:lnTo>
                    <a:lnTo>
                      <a:pt x="8" y="36"/>
                    </a:lnTo>
                    <a:lnTo>
                      <a:pt x="5" y="53"/>
                    </a:lnTo>
                    <a:lnTo>
                      <a:pt x="0" y="58"/>
                    </a:lnTo>
                    <a:lnTo>
                      <a:pt x="7" y="65"/>
                    </a:lnTo>
                    <a:lnTo>
                      <a:pt x="13" y="61"/>
                    </a:lnTo>
                    <a:lnTo>
                      <a:pt x="23" y="61"/>
                    </a:lnTo>
                    <a:lnTo>
                      <a:pt x="31" y="53"/>
                    </a:lnTo>
                    <a:lnTo>
                      <a:pt x="34" y="44"/>
                    </a:lnTo>
                    <a:lnTo>
                      <a:pt x="45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94" name="Freeform 201"/>
              <p:cNvSpPr/>
              <p:nvPr/>
            </p:nvSpPr>
            <p:spPr>
              <a:xfrm>
                <a:off x="2716200" y="3884760"/>
                <a:ext cx="120240" cy="1346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134640"/>
                  <a:gd name="textAreaBottom" fmla="*/ 135000 h 134640"/>
                  <a:gd name="GluePoint1X" fmla="*/ 3 w 76"/>
                  <a:gd name="GluePoint1Y" fmla="*/ 3 h 85"/>
                  <a:gd name="GluePoint2X" fmla="*/ 0 w 76"/>
                  <a:gd name="GluePoint2Y" fmla="*/ 8 h 85"/>
                  <a:gd name="GluePoint3X" fmla="*/ 3 w 76"/>
                  <a:gd name="GluePoint3Y" fmla="*/ 24 h 85"/>
                  <a:gd name="GluePoint4X" fmla="*/ 2 w 76"/>
                  <a:gd name="GluePoint4Y" fmla="*/ 33 h 85"/>
                  <a:gd name="GluePoint5X" fmla="*/ 3 w 76"/>
                  <a:gd name="GluePoint5Y" fmla="*/ 49 h 85"/>
                  <a:gd name="GluePoint6X" fmla="*/ 2 w 76"/>
                  <a:gd name="GluePoint6Y" fmla="*/ 57 h 85"/>
                  <a:gd name="GluePoint7X" fmla="*/ 3 w 76"/>
                  <a:gd name="GluePoint7Y" fmla="*/ 69 h 85"/>
                  <a:gd name="GluePoint8X" fmla="*/ 5 w 76"/>
                  <a:gd name="GluePoint8Y" fmla="*/ 69 h 85"/>
                  <a:gd name="GluePoint9X" fmla="*/ 11 w 76"/>
                  <a:gd name="GluePoint9Y" fmla="*/ 77 h 85"/>
                  <a:gd name="GluePoint10X" fmla="*/ 22 w 76"/>
                  <a:gd name="GluePoint10Y" fmla="*/ 77 h 85"/>
                  <a:gd name="GluePoint11X" fmla="*/ 38 w 76"/>
                  <a:gd name="GluePoint11Y" fmla="*/ 83 h 85"/>
                  <a:gd name="GluePoint12X" fmla="*/ 48 w 76"/>
                  <a:gd name="GluePoint12Y" fmla="*/ 83 h 85"/>
                  <a:gd name="GluePoint13X" fmla="*/ 57 w 76"/>
                  <a:gd name="GluePoint13Y" fmla="*/ 85 h 85"/>
                  <a:gd name="GluePoint14X" fmla="*/ 67 w 76"/>
                  <a:gd name="GluePoint14Y" fmla="*/ 80 h 85"/>
                  <a:gd name="GluePoint15X" fmla="*/ 75 w 76"/>
                  <a:gd name="GluePoint15Y" fmla="*/ 64 h 85"/>
                  <a:gd name="GluePoint16X" fmla="*/ 73 w 76"/>
                  <a:gd name="GluePoint16Y" fmla="*/ 62 h 85"/>
                  <a:gd name="GluePoint17X" fmla="*/ 73 w 76"/>
                  <a:gd name="GluePoint17Y" fmla="*/ 54 h 85"/>
                  <a:gd name="GluePoint18X" fmla="*/ 76 w 76"/>
                  <a:gd name="GluePoint18Y" fmla="*/ 46 h 85"/>
                  <a:gd name="GluePoint19X" fmla="*/ 68 w 76"/>
                  <a:gd name="GluePoint19Y" fmla="*/ 41 h 85"/>
                  <a:gd name="GluePoint20X" fmla="*/ 64 w 76"/>
                  <a:gd name="GluePoint20Y" fmla="*/ 33 h 85"/>
                  <a:gd name="GluePoint21X" fmla="*/ 56 w 76"/>
                  <a:gd name="GluePoint21Y" fmla="*/ 30 h 85"/>
                  <a:gd name="GluePoint22X" fmla="*/ 51 w 76"/>
                  <a:gd name="GluePoint22Y" fmla="*/ 24 h 85"/>
                  <a:gd name="GluePoint23X" fmla="*/ 43 w 76"/>
                  <a:gd name="GluePoint23Y" fmla="*/ 20 h 85"/>
                  <a:gd name="GluePoint24X" fmla="*/ 35 w 76"/>
                  <a:gd name="GluePoint24Y" fmla="*/ 12 h 85"/>
                  <a:gd name="GluePoint25X" fmla="*/ 32 w 76"/>
                  <a:gd name="GluePoint25Y" fmla="*/ 16 h 85"/>
                  <a:gd name="GluePoint26X" fmla="*/ 29 w 76"/>
                  <a:gd name="GluePoint26Y" fmla="*/ 16 h 85"/>
                  <a:gd name="GluePoint27X" fmla="*/ 25 w 76"/>
                  <a:gd name="GluePoint27Y" fmla="*/ 9 h 85"/>
                  <a:gd name="GluePoint28X" fmla="*/ 14 w 76"/>
                  <a:gd name="GluePoint28Y" fmla="*/ 1 h 85"/>
                  <a:gd name="GluePoint29X" fmla="*/ 11 w 76"/>
                  <a:gd name="GluePoint29Y" fmla="*/ 0 h 85"/>
                  <a:gd name="GluePoint30X" fmla="*/ 8 w 76"/>
                  <a:gd name="GluePoint30Y" fmla="*/ 3 h 85"/>
                  <a:gd name="GluePoint31X" fmla="*/ 3 w 76"/>
                  <a:gd name="GluePoint31Y" fmla="*/ 3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76" h="85">
                    <a:moveTo>
                      <a:pt x="3" y="3"/>
                    </a:moveTo>
                    <a:lnTo>
                      <a:pt x="0" y="8"/>
                    </a:lnTo>
                    <a:lnTo>
                      <a:pt x="3" y="24"/>
                    </a:lnTo>
                    <a:lnTo>
                      <a:pt x="2" y="33"/>
                    </a:lnTo>
                    <a:lnTo>
                      <a:pt x="3" y="49"/>
                    </a:lnTo>
                    <a:lnTo>
                      <a:pt x="2" y="57"/>
                    </a:lnTo>
                    <a:lnTo>
                      <a:pt x="3" y="69"/>
                    </a:lnTo>
                    <a:lnTo>
                      <a:pt x="5" y="69"/>
                    </a:lnTo>
                    <a:lnTo>
                      <a:pt x="11" y="77"/>
                    </a:lnTo>
                    <a:lnTo>
                      <a:pt x="22" y="77"/>
                    </a:lnTo>
                    <a:lnTo>
                      <a:pt x="38" y="83"/>
                    </a:lnTo>
                    <a:lnTo>
                      <a:pt x="48" y="83"/>
                    </a:lnTo>
                    <a:lnTo>
                      <a:pt x="57" y="85"/>
                    </a:lnTo>
                    <a:lnTo>
                      <a:pt x="67" y="80"/>
                    </a:lnTo>
                    <a:lnTo>
                      <a:pt x="75" y="64"/>
                    </a:lnTo>
                    <a:lnTo>
                      <a:pt x="73" y="62"/>
                    </a:lnTo>
                    <a:lnTo>
                      <a:pt x="73" y="54"/>
                    </a:lnTo>
                    <a:lnTo>
                      <a:pt x="76" y="46"/>
                    </a:lnTo>
                    <a:lnTo>
                      <a:pt x="68" y="41"/>
                    </a:lnTo>
                    <a:lnTo>
                      <a:pt x="64" y="33"/>
                    </a:lnTo>
                    <a:lnTo>
                      <a:pt x="56" y="30"/>
                    </a:lnTo>
                    <a:lnTo>
                      <a:pt x="51" y="24"/>
                    </a:lnTo>
                    <a:lnTo>
                      <a:pt x="43" y="20"/>
                    </a:lnTo>
                    <a:lnTo>
                      <a:pt x="35" y="12"/>
                    </a:lnTo>
                    <a:lnTo>
                      <a:pt x="32" y="16"/>
                    </a:lnTo>
                    <a:lnTo>
                      <a:pt x="29" y="16"/>
                    </a:lnTo>
                    <a:lnTo>
                      <a:pt x="25" y="9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95" name="Freeform 202"/>
              <p:cNvSpPr/>
              <p:nvPr/>
            </p:nvSpPr>
            <p:spPr>
              <a:xfrm>
                <a:off x="2381400" y="3314880"/>
                <a:ext cx="304560" cy="36936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69360"/>
                  <a:gd name="textAreaBottom" fmla="*/ 369720 h 369360"/>
                  <a:gd name="GluePoint1X" fmla="*/ 19 w 192"/>
                  <a:gd name="GluePoint1Y" fmla="*/ 24 h 233"/>
                  <a:gd name="GluePoint2X" fmla="*/ 44 w 192"/>
                  <a:gd name="GluePoint2Y" fmla="*/ 2 h 233"/>
                  <a:gd name="GluePoint3X" fmla="*/ 65 w 192"/>
                  <a:gd name="GluePoint3Y" fmla="*/ 3 h 233"/>
                  <a:gd name="GluePoint4X" fmla="*/ 66 w 192"/>
                  <a:gd name="GluePoint4Y" fmla="*/ 19 h 233"/>
                  <a:gd name="GluePoint5X" fmla="*/ 70 w 192"/>
                  <a:gd name="GluePoint5Y" fmla="*/ 39 h 233"/>
                  <a:gd name="GluePoint6X" fmla="*/ 98 w 192"/>
                  <a:gd name="GluePoint6Y" fmla="*/ 50 h 233"/>
                  <a:gd name="GluePoint7X" fmla="*/ 116 w 192"/>
                  <a:gd name="GluePoint7Y" fmla="*/ 61 h 233"/>
                  <a:gd name="GluePoint8X" fmla="*/ 132 w 192"/>
                  <a:gd name="GluePoint8Y" fmla="*/ 66 h 233"/>
                  <a:gd name="GluePoint9X" fmla="*/ 141 w 192"/>
                  <a:gd name="GluePoint9Y" fmla="*/ 74 h 233"/>
                  <a:gd name="GluePoint10X" fmla="*/ 146 w 192"/>
                  <a:gd name="GluePoint10Y" fmla="*/ 96 h 233"/>
                  <a:gd name="GluePoint11X" fmla="*/ 151 w 192"/>
                  <a:gd name="GluePoint11Y" fmla="*/ 116 h 233"/>
                  <a:gd name="GluePoint12X" fmla="*/ 178 w 192"/>
                  <a:gd name="GluePoint12Y" fmla="*/ 127 h 233"/>
                  <a:gd name="GluePoint13X" fmla="*/ 184 w 192"/>
                  <a:gd name="GluePoint13Y" fmla="*/ 135 h 233"/>
                  <a:gd name="GluePoint14X" fmla="*/ 192 w 192"/>
                  <a:gd name="GluePoint14Y" fmla="*/ 166 h 233"/>
                  <a:gd name="GluePoint15X" fmla="*/ 190 w 192"/>
                  <a:gd name="GluePoint15Y" fmla="*/ 182 h 233"/>
                  <a:gd name="GluePoint16X" fmla="*/ 178 w 192"/>
                  <a:gd name="GluePoint16Y" fmla="*/ 172 h 233"/>
                  <a:gd name="GluePoint17X" fmla="*/ 159 w 192"/>
                  <a:gd name="GluePoint17Y" fmla="*/ 169 h 233"/>
                  <a:gd name="GluePoint18X" fmla="*/ 128 w 192"/>
                  <a:gd name="GluePoint18Y" fmla="*/ 183 h 233"/>
                  <a:gd name="GluePoint19X" fmla="*/ 125 w 192"/>
                  <a:gd name="GluePoint19Y" fmla="*/ 206 h 233"/>
                  <a:gd name="GluePoint20X" fmla="*/ 114 w 192"/>
                  <a:gd name="GluePoint20Y" fmla="*/ 219 h 233"/>
                  <a:gd name="GluePoint21X" fmla="*/ 97 w 192"/>
                  <a:gd name="GluePoint21Y" fmla="*/ 228 h 233"/>
                  <a:gd name="GluePoint22X" fmla="*/ 74 w 192"/>
                  <a:gd name="GluePoint22Y" fmla="*/ 219 h 233"/>
                  <a:gd name="GluePoint23X" fmla="*/ 55 w 192"/>
                  <a:gd name="GluePoint23Y" fmla="*/ 231 h 233"/>
                  <a:gd name="GluePoint24X" fmla="*/ 43 w 192"/>
                  <a:gd name="GluePoint24Y" fmla="*/ 231 h 233"/>
                  <a:gd name="GluePoint25X" fmla="*/ 30 w 192"/>
                  <a:gd name="GluePoint25Y" fmla="*/ 193 h 233"/>
                  <a:gd name="GluePoint26X" fmla="*/ 25 w 192"/>
                  <a:gd name="GluePoint26Y" fmla="*/ 185 h 233"/>
                  <a:gd name="GluePoint27X" fmla="*/ 28 w 192"/>
                  <a:gd name="GluePoint27Y" fmla="*/ 178 h 233"/>
                  <a:gd name="GluePoint28X" fmla="*/ 20 w 192"/>
                  <a:gd name="GluePoint28Y" fmla="*/ 162 h 233"/>
                  <a:gd name="GluePoint29X" fmla="*/ 9 w 192"/>
                  <a:gd name="GluePoint29Y" fmla="*/ 138 h 233"/>
                  <a:gd name="GluePoint30X" fmla="*/ 16 w 192"/>
                  <a:gd name="GluePoint30Y" fmla="*/ 121 h 233"/>
                  <a:gd name="GluePoint31X" fmla="*/ 9 w 192"/>
                  <a:gd name="GluePoint31Y" fmla="*/ 109 h 233"/>
                  <a:gd name="GluePoint32X" fmla="*/ 12 w 192"/>
                  <a:gd name="GluePoint32Y" fmla="*/ 96 h 233"/>
                  <a:gd name="GluePoint33X" fmla="*/ 12 w 192"/>
                  <a:gd name="GluePoint33Y" fmla="*/ 84 h 233"/>
                  <a:gd name="GluePoint34X" fmla="*/ 14 w 192"/>
                  <a:gd name="GluePoint34Y" fmla="*/ 48 h 2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92" h="233">
                    <a:moveTo>
                      <a:pt x="0" y="21"/>
                    </a:moveTo>
                    <a:lnTo>
                      <a:pt x="19" y="24"/>
                    </a:lnTo>
                    <a:lnTo>
                      <a:pt x="32" y="18"/>
                    </a:lnTo>
                    <a:lnTo>
                      <a:pt x="44" y="2"/>
                    </a:lnTo>
                    <a:lnTo>
                      <a:pt x="62" y="0"/>
                    </a:lnTo>
                    <a:lnTo>
                      <a:pt x="65" y="3"/>
                    </a:lnTo>
                    <a:lnTo>
                      <a:pt x="66" y="8"/>
                    </a:lnTo>
                    <a:lnTo>
                      <a:pt x="66" y="19"/>
                    </a:lnTo>
                    <a:lnTo>
                      <a:pt x="65" y="27"/>
                    </a:lnTo>
                    <a:lnTo>
                      <a:pt x="70" y="39"/>
                    </a:lnTo>
                    <a:lnTo>
                      <a:pt x="79" y="48"/>
                    </a:lnTo>
                    <a:lnTo>
                      <a:pt x="98" y="50"/>
                    </a:lnTo>
                    <a:lnTo>
                      <a:pt x="103" y="56"/>
                    </a:lnTo>
                    <a:lnTo>
                      <a:pt x="116" y="61"/>
                    </a:lnTo>
                    <a:lnTo>
                      <a:pt x="122" y="66"/>
                    </a:lnTo>
                    <a:lnTo>
                      <a:pt x="132" y="66"/>
                    </a:lnTo>
                    <a:lnTo>
                      <a:pt x="138" y="69"/>
                    </a:lnTo>
                    <a:lnTo>
                      <a:pt x="141" y="74"/>
                    </a:lnTo>
                    <a:lnTo>
                      <a:pt x="146" y="88"/>
                    </a:lnTo>
                    <a:lnTo>
                      <a:pt x="146" y="96"/>
                    </a:lnTo>
                    <a:lnTo>
                      <a:pt x="144" y="98"/>
                    </a:lnTo>
                    <a:lnTo>
                      <a:pt x="151" y="116"/>
                    </a:lnTo>
                    <a:lnTo>
                      <a:pt x="178" y="117"/>
                    </a:lnTo>
                    <a:lnTo>
                      <a:pt x="178" y="127"/>
                    </a:lnTo>
                    <a:lnTo>
                      <a:pt x="179" y="132"/>
                    </a:lnTo>
                    <a:lnTo>
                      <a:pt x="184" y="135"/>
                    </a:lnTo>
                    <a:lnTo>
                      <a:pt x="190" y="148"/>
                    </a:lnTo>
                    <a:lnTo>
                      <a:pt x="192" y="166"/>
                    </a:lnTo>
                    <a:lnTo>
                      <a:pt x="189" y="175"/>
                    </a:lnTo>
                    <a:lnTo>
                      <a:pt x="190" y="182"/>
                    </a:lnTo>
                    <a:lnTo>
                      <a:pt x="187" y="183"/>
                    </a:lnTo>
                    <a:lnTo>
                      <a:pt x="178" y="172"/>
                    </a:lnTo>
                    <a:lnTo>
                      <a:pt x="171" y="169"/>
                    </a:lnTo>
                    <a:lnTo>
                      <a:pt x="159" y="169"/>
                    </a:lnTo>
                    <a:lnTo>
                      <a:pt x="130" y="177"/>
                    </a:lnTo>
                    <a:lnTo>
                      <a:pt x="128" y="183"/>
                    </a:lnTo>
                    <a:lnTo>
                      <a:pt x="124" y="195"/>
                    </a:lnTo>
                    <a:lnTo>
                      <a:pt x="125" y="206"/>
                    </a:lnTo>
                    <a:lnTo>
                      <a:pt x="122" y="222"/>
                    </a:lnTo>
                    <a:lnTo>
                      <a:pt x="114" y="219"/>
                    </a:lnTo>
                    <a:lnTo>
                      <a:pt x="100" y="217"/>
                    </a:lnTo>
                    <a:lnTo>
                      <a:pt x="97" y="228"/>
                    </a:lnTo>
                    <a:lnTo>
                      <a:pt x="90" y="220"/>
                    </a:lnTo>
                    <a:lnTo>
                      <a:pt x="74" y="219"/>
                    </a:lnTo>
                    <a:lnTo>
                      <a:pt x="68" y="212"/>
                    </a:lnTo>
                    <a:lnTo>
                      <a:pt x="55" y="231"/>
                    </a:lnTo>
                    <a:lnTo>
                      <a:pt x="47" y="233"/>
                    </a:lnTo>
                    <a:lnTo>
                      <a:pt x="43" y="231"/>
                    </a:lnTo>
                    <a:lnTo>
                      <a:pt x="35" y="198"/>
                    </a:lnTo>
                    <a:lnTo>
                      <a:pt x="30" y="193"/>
                    </a:lnTo>
                    <a:lnTo>
                      <a:pt x="28" y="188"/>
                    </a:lnTo>
                    <a:lnTo>
                      <a:pt x="25" y="185"/>
                    </a:lnTo>
                    <a:lnTo>
                      <a:pt x="25" y="180"/>
                    </a:lnTo>
                    <a:lnTo>
                      <a:pt x="28" y="178"/>
                    </a:lnTo>
                    <a:lnTo>
                      <a:pt x="28" y="169"/>
                    </a:lnTo>
                    <a:lnTo>
                      <a:pt x="20" y="162"/>
                    </a:lnTo>
                    <a:lnTo>
                      <a:pt x="17" y="146"/>
                    </a:lnTo>
                    <a:lnTo>
                      <a:pt x="9" y="138"/>
                    </a:lnTo>
                    <a:lnTo>
                      <a:pt x="8" y="135"/>
                    </a:lnTo>
                    <a:lnTo>
                      <a:pt x="16" y="121"/>
                    </a:lnTo>
                    <a:lnTo>
                      <a:pt x="16" y="116"/>
                    </a:lnTo>
                    <a:lnTo>
                      <a:pt x="9" y="109"/>
                    </a:lnTo>
                    <a:lnTo>
                      <a:pt x="9" y="103"/>
                    </a:lnTo>
                    <a:lnTo>
                      <a:pt x="12" y="96"/>
                    </a:lnTo>
                    <a:lnTo>
                      <a:pt x="8" y="88"/>
                    </a:lnTo>
                    <a:lnTo>
                      <a:pt x="12" y="84"/>
                    </a:lnTo>
                    <a:lnTo>
                      <a:pt x="11" y="55"/>
                    </a:lnTo>
                    <a:lnTo>
                      <a:pt x="14" y="48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96" name="Freeform 203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65 w 129"/>
                  <a:gd name="GluePoint1Y" fmla="*/ 14 h 145"/>
                  <a:gd name="GluePoint2X" fmla="*/ 65 w 129"/>
                  <a:gd name="GluePoint2Y" fmla="*/ 16 h 145"/>
                  <a:gd name="GluePoint3X" fmla="*/ 68 w 129"/>
                  <a:gd name="GluePoint3Y" fmla="*/ 21 h 145"/>
                  <a:gd name="GluePoint4X" fmla="*/ 70 w 129"/>
                  <a:gd name="GluePoint4Y" fmla="*/ 46 h 145"/>
                  <a:gd name="GluePoint5X" fmla="*/ 72 w 129"/>
                  <a:gd name="GluePoint5Y" fmla="*/ 48 h 145"/>
                  <a:gd name="GluePoint6X" fmla="*/ 84 w 129"/>
                  <a:gd name="GluePoint6Y" fmla="*/ 53 h 145"/>
                  <a:gd name="GluePoint7X" fmla="*/ 94 w 129"/>
                  <a:gd name="GluePoint7Y" fmla="*/ 50 h 145"/>
                  <a:gd name="GluePoint8X" fmla="*/ 103 w 129"/>
                  <a:gd name="GluePoint8Y" fmla="*/ 53 h 145"/>
                  <a:gd name="GluePoint9X" fmla="*/ 105 w 129"/>
                  <a:gd name="GluePoint9Y" fmla="*/ 58 h 145"/>
                  <a:gd name="GluePoint10X" fmla="*/ 108 w 129"/>
                  <a:gd name="GluePoint10Y" fmla="*/ 75 h 145"/>
                  <a:gd name="GluePoint11X" fmla="*/ 111 w 129"/>
                  <a:gd name="GluePoint11Y" fmla="*/ 80 h 145"/>
                  <a:gd name="GluePoint12X" fmla="*/ 114 w 129"/>
                  <a:gd name="GluePoint12Y" fmla="*/ 82 h 145"/>
                  <a:gd name="GluePoint13X" fmla="*/ 126 w 129"/>
                  <a:gd name="GluePoint13Y" fmla="*/ 80 h 145"/>
                  <a:gd name="GluePoint14X" fmla="*/ 126 w 129"/>
                  <a:gd name="GluePoint14Y" fmla="*/ 82 h 145"/>
                  <a:gd name="GluePoint15X" fmla="*/ 129 w 129"/>
                  <a:gd name="GluePoint15Y" fmla="*/ 91 h 145"/>
                  <a:gd name="GluePoint16X" fmla="*/ 129 w 129"/>
                  <a:gd name="GluePoint16Y" fmla="*/ 111 h 145"/>
                  <a:gd name="GluePoint17X" fmla="*/ 127 w 129"/>
                  <a:gd name="GluePoint17Y" fmla="*/ 127 h 145"/>
                  <a:gd name="GluePoint18X" fmla="*/ 114 w 129"/>
                  <a:gd name="GluePoint18Y" fmla="*/ 141 h 145"/>
                  <a:gd name="GluePoint19X" fmla="*/ 97 w 129"/>
                  <a:gd name="GluePoint19Y" fmla="*/ 145 h 145"/>
                  <a:gd name="GluePoint20X" fmla="*/ 87 w 129"/>
                  <a:gd name="GluePoint20Y" fmla="*/ 140 h 145"/>
                  <a:gd name="GluePoint21X" fmla="*/ 73 w 129"/>
                  <a:gd name="GluePoint21Y" fmla="*/ 138 h 145"/>
                  <a:gd name="GluePoint22X" fmla="*/ 73 w 129"/>
                  <a:gd name="GluePoint22Y" fmla="*/ 133 h 145"/>
                  <a:gd name="GluePoint23X" fmla="*/ 73 w 129"/>
                  <a:gd name="GluePoint23Y" fmla="*/ 130 h 145"/>
                  <a:gd name="GluePoint24X" fmla="*/ 79 w 129"/>
                  <a:gd name="GluePoint24Y" fmla="*/ 112 h 145"/>
                  <a:gd name="GluePoint25X" fmla="*/ 78 w 129"/>
                  <a:gd name="GluePoint25Y" fmla="*/ 106 h 145"/>
                  <a:gd name="GluePoint26X" fmla="*/ 67 w 129"/>
                  <a:gd name="GluePoint26Y" fmla="*/ 96 h 145"/>
                  <a:gd name="GluePoint27X" fmla="*/ 48 w 129"/>
                  <a:gd name="GluePoint27Y" fmla="*/ 87 h 145"/>
                  <a:gd name="GluePoint28X" fmla="*/ 30 w 129"/>
                  <a:gd name="GluePoint28Y" fmla="*/ 82 h 145"/>
                  <a:gd name="GluePoint29X" fmla="*/ 25 w 129"/>
                  <a:gd name="GluePoint29Y" fmla="*/ 77 h 145"/>
                  <a:gd name="GluePoint30X" fmla="*/ 14 w 129"/>
                  <a:gd name="GluePoint30Y" fmla="*/ 67 h 145"/>
                  <a:gd name="GluePoint31X" fmla="*/ 5 w 129"/>
                  <a:gd name="GluePoint31Y" fmla="*/ 54 h 145"/>
                  <a:gd name="GluePoint32X" fmla="*/ 0 w 129"/>
                  <a:gd name="GluePoint32Y" fmla="*/ 53 h 145"/>
                  <a:gd name="GluePoint33X" fmla="*/ 3 w 129"/>
                  <a:gd name="GluePoint33Y" fmla="*/ 37 h 145"/>
                  <a:gd name="GluePoint34X" fmla="*/ 2 w 129"/>
                  <a:gd name="GluePoint34Y" fmla="*/ 26 h 145"/>
                  <a:gd name="GluePoint35X" fmla="*/ 6 w 129"/>
                  <a:gd name="GluePoint35Y" fmla="*/ 14 h 145"/>
                  <a:gd name="GluePoint36X" fmla="*/ 8 w 129"/>
                  <a:gd name="GluePoint36Y" fmla="*/ 8 h 145"/>
                  <a:gd name="GluePoint37X" fmla="*/ 37 w 129"/>
                  <a:gd name="GluePoint37Y" fmla="*/ 0 h 145"/>
                  <a:gd name="GluePoint38X" fmla="*/ 49 w 129"/>
                  <a:gd name="GluePoint38Y" fmla="*/ 0 h 145"/>
                  <a:gd name="GluePoint39X" fmla="*/ 56 w 129"/>
                  <a:gd name="GluePoint39Y" fmla="*/ 3 h 145"/>
                  <a:gd name="GluePoint40X" fmla="*/ 65 w 129"/>
                  <a:gd name="GluePoint40Y" fmla="*/ 14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65" y="14"/>
                    </a:move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597" name="Freeform 204"/>
              <p:cNvSpPr/>
              <p:nvPr/>
            </p:nvSpPr>
            <p:spPr>
              <a:xfrm>
                <a:off x="2646360" y="4506840"/>
                <a:ext cx="95040" cy="6300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63000"/>
                  <a:gd name="textAreaBottom" fmla="*/ 63360 h 63000"/>
                  <a:gd name="GluePoint1X" fmla="*/ 17 w 60"/>
                  <a:gd name="GluePoint1Y" fmla="*/ 37 h 40"/>
                  <a:gd name="GluePoint2X" fmla="*/ 0 w 60"/>
                  <a:gd name="GluePoint2Y" fmla="*/ 0 h 40"/>
                  <a:gd name="GluePoint3X" fmla="*/ 9 w 60"/>
                  <a:gd name="GluePoint3Y" fmla="*/ 8 h 40"/>
                  <a:gd name="GluePoint4X" fmla="*/ 6 w 60"/>
                  <a:gd name="GluePoint4Y" fmla="*/ 6 h 40"/>
                  <a:gd name="GluePoint5X" fmla="*/ 6 w 60"/>
                  <a:gd name="GluePoint5Y" fmla="*/ 8 h 40"/>
                  <a:gd name="GluePoint6X" fmla="*/ 17 w 60"/>
                  <a:gd name="GluePoint6Y" fmla="*/ 18 h 40"/>
                  <a:gd name="GluePoint7X" fmla="*/ 46 w 60"/>
                  <a:gd name="GluePoint7Y" fmla="*/ 32 h 40"/>
                  <a:gd name="GluePoint8X" fmla="*/ 60 w 60"/>
                  <a:gd name="GluePoint8Y" fmla="*/ 35 h 40"/>
                  <a:gd name="GluePoint9X" fmla="*/ 60 w 60"/>
                  <a:gd name="GluePoint9Y" fmla="*/ 37 h 40"/>
                  <a:gd name="GluePoint10X" fmla="*/ 57 w 60"/>
                  <a:gd name="GluePoint10Y" fmla="*/ 39 h 40"/>
                  <a:gd name="GluePoint11X" fmla="*/ 52 w 60"/>
                  <a:gd name="GluePoint11Y" fmla="*/ 37 h 40"/>
                  <a:gd name="GluePoint12X" fmla="*/ 46 w 60"/>
                  <a:gd name="GluePoint12Y" fmla="*/ 40 h 40"/>
                  <a:gd name="GluePoint13X" fmla="*/ 22 w 60"/>
                  <a:gd name="GluePoint13Y" fmla="*/ 35 h 40"/>
                  <a:gd name="GluePoint14X" fmla="*/ 17 w 60"/>
                  <a:gd name="GluePoint14Y" fmla="*/ 37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60" h="40">
                    <a:moveTo>
                      <a:pt x="17" y="37"/>
                    </a:moveTo>
                    <a:lnTo>
                      <a:pt x="0" y="0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17" y="18"/>
                    </a:lnTo>
                    <a:lnTo>
                      <a:pt x="46" y="32"/>
                    </a:lnTo>
                    <a:lnTo>
                      <a:pt x="60" y="35"/>
                    </a:lnTo>
                    <a:lnTo>
                      <a:pt x="60" y="37"/>
                    </a:lnTo>
                    <a:lnTo>
                      <a:pt x="57" y="39"/>
                    </a:lnTo>
                    <a:lnTo>
                      <a:pt x="52" y="37"/>
                    </a:lnTo>
                    <a:lnTo>
                      <a:pt x="46" y="40"/>
                    </a:lnTo>
                    <a:lnTo>
                      <a:pt x="22" y="35"/>
                    </a:lnTo>
                    <a:lnTo>
                      <a:pt x="17" y="3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1598" name="Group 406"/>
            <p:cNvGrpSpPr/>
            <p:nvPr/>
          </p:nvGrpSpPr>
          <p:grpSpPr>
            <a:xfrm>
              <a:off x="2376360" y="896760"/>
              <a:ext cx="6022800" cy="3671640"/>
              <a:chOff x="2376360" y="896760"/>
              <a:chExt cx="6022800" cy="3671640"/>
            </a:xfrm>
          </p:grpSpPr>
          <p:sp>
            <p:nvSpPr>
              <p:cNvPr id="1599" name="Freeform 206"/>
              <p:cNvSpPr/>
              <p:nvPr/>
            </p:nvSpPr>
            <p:spPr>
              <a:xfrm>
                <a:off x="2376360" y="3533760"/>
                <a:ext cx="271080" cy="1002960"/>
              </a:xfrm>
              <a:custGeom>
                <a:avLst/>
                <a:gdLst>
                  <a:gd name="textAreaLeft" fmla="*/ 0 w 271080"/>
                  <a:gd name="textAreaRight" fmla="*/ 271440 w 271080"/>
                  <a:gd name="textAreaTop" fmla="*/ 0 h 1002960"/>
                  <a:gd name="textAreaBottom" fmla="*/ 1003320 h 1002960"/>
                  <a:gd name="GluePoint1X" fmla="*/ 31 w 171"/>
                  <a:gd name="GluePoint1Y" fmla="*/ 31 h 632"/>
                  <a:gd name="GluePoint2X" fmla="*/ 31 w 171"/>
                  <a:gd name="GluePoint2Y" fmla="*/ 50 h 632"/>
                  <a:gd name="GluePoint3X" fmla="*/ 50 w 171"/>
                  <a:gd name="GluePoint3Y" fmla="*/ 95 h 632"/>
                  <a:gd name="GluePoint4X" fmla="*/ 42 w 171"/>
                  <a:gd name="GluePoint4Y" fmla="*/ 122 h 632"/>
                  <a:gd name="GluePoint5X" fmla="*/ 50 w 171"/>
                  <a:gd name="GluePoint5Y" fmla="*/ 164 h 632"/>
                  <a:gd name="GluePoint6X" fmla="*/ 33 w 171"/>
                  <a:gd name="GluePoint6Y" fmla="*/ 208 h 632"/>
                  <a:gd name="GluePoint7X" fmla="*/ 35 w 171"/>
                  <a:gd name="GluePoint7Y" fmla="*/ 253 h 632"/>
                  <a:gd name="GluePoint8X" fmla="*/ 47 w 171"/>
                  <a:gd name="GluePoint8Y" fmla="*/ 278 h 632"/>
                  <a:gd name="GluePoint9X" fmla="*/ 46 w 171"/>
                  <a:gd name="GluePoint9Y" fmla="*/ 312 h 632"/>
                  <a:gd name="GluePoint10X" fmla="*/ 49 w 171"/>
                  <a:gd name="GluePoint10Y" fmla="*/ 357 h 632"/>
                  <a:gd name="GluePoint11X" fmla="*/ 55 w 171"/>
                  <a:gd name="GluePoint11Y" fmla="*/ 418 h 632"/>
                  <a:gd name="GluePoint12X" fmla="*/ 63 w 171"/>
                  <a:gd name="GluePoint12Y" fmla="*/ 447 h 632"/>
                  <a:gd name="GluePoint13X" fmla="*/ 74 w 171"/>
                  <a:gd name="GluePoint13Y" fmla="*/ 471 h 632"/>
                  <a:gd name="GluePoint14X" fmla="*/ 74 w 171"/>
                  <a:gd name="GluePoint14Y" fmla="*/ 478 h 632"/>
                  <a:gd name="GluePoint15X" fmla="*/ 90 w 171"/>
                  <a:gd name="GluePoint15Y" fmla="*/ 510 h 632"/>
                  <a:gd name="GluePoint16X" fmla="*/ 92 w 171"/>
                  <a:gd name="GluePoint16Y" fmla="*/ 549 h 632"/>
                  <a:gd name="GluePoint17X" fmla="*/ 100 w 171"/>
                  <a:gd name="GluePoint17Y" fmla="*/ 579 h 632"/>
                  <a:gd name="GluePoint18X" fmla="*/ 150 w 171"/>
                  <a:gd name="GluePoint18Y" fmla="*/ 603 h 632"/>
                  <a:gd name="GluePoint19X" fmla="*/ 157 w 171"/>
                  <a:gd name="GluePoint19Y" fmla="*/ 606 h 632"/>
                  <a:gd name="GluePoint20X" fmla="*/ 138 w 171"/>
                  <a:gd name="GluePoint20Y" fmla="*/ 632 h 632"/>
                  <a:gd name="GluePoint21X" fmla="*/ 130 w 171"/>
                  <a:gd name="GluePoint21Y" fmla="*/ 626 h 632"/>
                  <a:gd name="GluePoint22X" fmla="*/ 123 w 171"/>
                  <a:gd name="GluePoint22Y" fmla="*/ 611 h 632"/>
                  <a:gd name="GluePoint23X" fmla="*/ 117 w 171"/>
                  <a:gd name="GluePoint23Y" fmla="*/ 606 h 632"/>
                  <a:gd name="GluePoint24X" fmla="*/ 111 w 171"/>
                  <a:gd name="GluePoint24Y" fmla="*/ 597 h 632"/>
                  <a:gd name="GluePoint25X" fmla="*/ 106 w 171"/>
                  <a:gd name="GluePoint25Y" fmla="*/ 602 h 632"/>
                  <a:gd name="GluePoint26X" fmla="*/ 98 w 171"/>
                  <a:gd name="GluePoint26Y" fmla="*/ 595 h 632"/>
                  <a:gd name="GluePoint27X" fmla="*/ 90 w 171"/>
                  <a:gd name="GluePoint27Y" fmla="*/ 582 h 632"/>
                  <a:gd name="GluePoint28X" fmla="*/ 85 w 171"/>
                  <a:gd name="GluePoint28Y" fmla="*/ 576 h 632"/>
                  <a:gd name="GluePoint29X" fmla="*/ 76 w 171"/>
                  <a:gd name="GluePoint29Y" fmla="*/ 563 h 632"/>
                  <a:gd name="GluePoint30X" fmla="*/ 74 w 171"/>
                  <a:gd name="GluePoint30Y" fmla="*/ 555 h 632"/>
                  <a:gd name="GluePoint31X" fmla="*/ 69 w 171"/>
                  <a:gd name="GluePoint31Y" fmla="*/ 547 h 632"/>
                  <a:gd name="GluePoint32X" fmla="*/ 71 w 171"/>
                  <a:gd name="GluePoint32Y" fmla="*/ 541 h 632"/>
                  <a:gd name="GluePoint33X" fmla="*/ 66 w 171"/>
                  <a:gd name="GluePoint33Y" fmla="*/ 537 h 632"/>
                  <a:gd name="GluePoint34X" fmla="*/ 68 w 171"/>
                  <a:gd name="GluePoint34Y" fmla="*/ 529 h 632"/>
                  <a:gd name="GluePoint35X" fmla="*/ 57 w 171"/>
                  <a:gd name="GluePoint35Y" fmla="*/ 524 h 632"/>
                  <a:gd name="GluePoint36X" fmla="*/ 57 w 171"/>
                  <a:gd name="GluePoint36Y" fmla="*/ 513 h 632"/>
                  <a:gd name="GluePoint37X" fmla="*/ 39 w 171"/>
                  <a:gd name="GluePoint37Y" fmla="*/ 512 h 632"/>
                  <a:gd name="GluePoint38X" fmla="*/ 38 w 171"/>
                  <a:gd name="GluePoint38Y" fmla="*/ 513 h 632"/>
                  <a:gd name="GluePoint39X" fmla="*/ 41 w 171"/>
                  <a:gd name="GluePoint39Y" fmla="*/ 500 h 632"/>
                  <a:gd name="GluePoint40X" fmla="*/ 54 w 171"/>
                  <a:gd name="GluePoint40Y" fmla="*/ 505 h 632"/>
                  <a:gd name="GluePoint41X" fmla="*/ 65 w 171"/>
                  <a:gd name="GluePoint41Y" fmla="*/ 504 h 632"/>
                  <a:gd name="GluePoint42X" fmla="*/ 62 w 171"/>
                  <a:gd name="GluePoint42Y" fmla="*/ 494 h 632"/>
                  <a:gd name="GluePoint43X" fmla="*/ 60 w 171"/>
                  <a:gd name="GluePoint43Y" fmla="*/ 487 h 632"/>
                  <a:gd name="GluePoint44X" fmla="*/ 66 w 171"/>
                  <a:gd name="GluePoint44Y" fmla="*/ 489 h 632"/>
                  <a:gd name="GluePoint45X" fmla="*/ 65 w 171"/>
                  <a:gd name="GluePoint45Y" fmla="*/ 478 h 632"/>
                  <a:gd name="GluePoint46X" fmla="*/ 52 w 171"/>
                  <a:gd name="GluePoint46Y" fmla="*/ 455 h 632"/>
                  <a:gd name="GluePoint47X" fmla="*/ 54 w 171"/>
                  <a:gd name="GluePoint47Y" fmla="*/ 441 h 632"/>
                  <a:gd name="GluePoint48X" fmla="*/ 55 w 171"/>
                  <a:gd name="GluePoint48Y" fmla="*/ 438 h 632"/>
                  <a:gd name="GluePoint49X" fmla="*/ 52 w 171"/>
                  <a:gd name="GluePoint49Y" fmla="*/ 423 h 632"/>
                  <a:gd name="GluePoint50X" fmla="*/ 38 w 171"/>
                  <a:gd name="GluePoint50Y" fmla="*/ 426 h 632"/>
                  <a:gd name="GluePoint51X" fmla="*/ 25 w 171"/>
                  <a:gd name="GluePoint51Y" fmla="*/ 393 h 632"/>
                  <a:gd name="GluePoint52X" fmla="*/ 17 w 171"/>
                  <a:gd name="GluePoint52Y" fmla="*/ 364 h 632"/>
                  <a:gd name="GluePoint53X" fmla="*/ 17 w 171"/>
                  <a:gd name="GluePoint53Y" fmla="*/ 346 h 632"/>
                  <a:gd name="GluePoint54X" fmla="*/ 22 w 171"/>
                  <a:gd name="GluePoint54Y" fmla="*/ 309 h 632"/>
                  <a:gd name="GluePoint55X" fmla="*/ 22 w 171"/>
                  <a:gd name="GluePoint55Y" fmla="*/ 270 h 632"/>
                  <a:gd name="GluePoint56X" fmla="*/ 14 w 171"/>
                  <a:gd name="GluePoint56Y" fmla="*/ 222 h 632"/>
                  <a:gd name="GluePoint57X" fmla="*/ 11 w 171"/>
                  <a:gd name="GluePoint57Y" fmla="*/ 196 h 632"/>
                  <a:gd name="GluePoint58X" fmla="*/ 14 w 171"/>
                  <a:gd name="GluePoint58Y" fmla="*/ 164 h 632"/>
                  <a:gd name="GluePoint59X" fmla="*/ 8 w 171"/>
                  <a:gd name="GluePoint59Y" fmla="*/ 102 h 632"/>
                  <a:gd name="GluePoint60X" fmla="*/ 8 w 171"/>
                  <a:gd name="GluePoint60Y" fmla="*/ 44 h 632"/>
                  <a:gd name="GluePoint61X" fmla="*/ 12 w 171"/>
                  <a:gd name="GluePoint61Y" fmla="*/ 0 h 6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</a:cxnLst>
                <a:rect l="textAreaLeft" t="textAreaTop" r="textAreaRight" b="textAreaBottom"/>
                <a:pathLst>
                  <a:path w="171" h="632">
                    <a:moveTo>
                      <a:pt x="12" y="0"/>
                    </a:moveTo>
                    <a:lnTo>
                      <a:pt x="20" y="8"/>
                    </a:lnTo>
                    <a:lnTo>
                      <a:pt x="23" y="24"/>
                    </a:lnTo>
                    <a:lnTo>
                      <a:pt x="31" y="31"/>
                    </a:lnTo>
                    <a:lnTo>
                      <a:pt x="31" y="40"/>
                    </a:lnTo>
                    <a:lnTo>
                      <a:pt x="28" y="42"/>
                    </a:lnTo>
                    <a:lnTo>
                      <a:pt x="28" y="47"/>
                    </a:lnTo>
                    <a:lnTo>
                      <a:pt x="31" y="50"/>
                    </a:lnTo>
                    <a:lnTo>
                      <a:pt x="33" y="55"/>
                    </a:lnTo>
                    <a:lnTo>
                      <a:pt x="38" y="60"/>
                    </a:lnTo>
                    <a:lnTo>
                      <a:pt x="46" y="93"/>
                    </a:lnTo>
                    <a:lnTo>
                      <a:pt x="50" y="95"/>
                    </a:lnTo>
                    <a:lnTo>
                      <a:pt x="58" y="93"/>
                    </a:lnTo>
                    <a:lnTo>
                      <a:pt x="60" y="100"/>
                    </a:lnTo>
                    <a:lnTo>
                      <a:pt x="60" y="114"/>
                    </a:lnTo>
                    <a:lnTo>
                      <a:pt x="42" y="122"/>
                    </a:lnTo>
                    <a:lnTo>
                      <a:pt x="44" y="132"/>
                    </a:lnTo>
                    <a:lnTo>
                      <a:pt x="42" y="135"/>
                    </a:lnTo>
                    <a:lnTo>
                      <a:pt x="42" y="140"/>
                    </a:lnTo>
                    <a:lnTo>
                      <a:pt x="50" y="164"/>
                    </a:lnTo>
                    <a:lnTo>
                      <a:pt x="42" y="171"/>
                    </a:lnTo>
                    <a:lnTo>
                      <a:pt x="41" y="179"/>
                    </a:lnTo>
                    <a:lnTo>
                      <a:pt x="36" y="187"/>
                    </a:lnTo>
                    <a:lnTo>
                      <a:pt x="33" y="208"/>
                    </a:lnTo>
                    <a:lnTo>
                      <a:pt x="36" y="224"/>
                    </a:lnTo>
                    <a:lnTo>
                      <a:pt x="31" y="241"/>
                    </a:lnTo>
                    <a:lnTo>
                      <a:pt x="33" y="249"/>
                    </a:lnTo>
                    <a:lnTo>
                      <a:pt x="35" y="253"/>
                    </a:lnTo>
                    <a:lnTo>
                      <a:pt x="36" y="261"/>
                    </a:lnTo>
                    <a:lnTo>
                      <a:pt x="42" y="269"/>
                    </a:lnTo>
                    <a:lnTo>
                      <a:pt x="44" y="275"/>
                    </a:lnTo>
                    <a:lnTo>
                      <a:pt x="47" y="278"/>
                    </a:lnTo>
                    <a:lnTo>
                      <a:pt x="52" y="293"/>
                    </a:lnTo>
                    <a:lnTo>
                      <a:pt x="49" y="301"/>
                    </a:lnTo>
                    <a:lnTo>
                      <a:pt x="49" y="309"/>
                    </a:lnTo>
                    <a:lnTo>
                      <a:pt x="46" y="312"/>
                    </a:lnTo>
                    <a:lnTo>
                      <a:pt x="50" y="327"/>
                    </a:lnTo>
                    <a:lnTo>
                      <a:pt x="44" y="335"/>
                    </a:lnTo>
                    <a:lnTo>
                      <a:pt x="44" y="338"/>
                    </a:lnTo>
                    <a:lnTo>
                      <a:pt x="49" y="357"/>
                    </a:lnTo>
                    <a:lnTo>
                      <a:pt x="54" y="370"/>
                    </a:lnTo>
                    <a:lnTo>
                      <a:pt x="50" y="378"/>
                    </a:lnTo>
                    <a:lnTo>
                      <a:pt x="52" y="396"/>
                    </a:lnTo>
                    <a:lnTo>
                      <a:pt x="55" y="418"/>
                    </a:lnTo>
                    <a:lnTo>
                      <a:pt x="60" y="425"/>
                    </a:lnTo>
                    <a:lnTo>
                      <a:pt x="62" y="428"/>
                    </a:lnTo>
                    <a:lnTo>
                      <a:pt x="60" y="439"/>
                    </a:lnTo>
                    <a:lnTo>
                      <a:pt x="63" y="447"/>
                    </a:lnTo>
                    <a:lnTo>
                      <a:pt x="65" y="449"/>
                    </a:lnTo>
                    <a:lnTo>
                      <a:pt x="68" y="459"/>
                    </a:lnTo>
                    <a:lnTo>
                      <a:pt x="73" y="463"/>
                    </a:lnTo>
                    <a:lnTo>
                      <a:pt x="74" y="471"/>
                    </a:lnTo>
                    <a:lnTo>
                      <a:pt x="79" y="473"/>
                    </a:lnTo>
                    <a:lnTo>
                      <a:pt x="82" y="476"/>
                    </a:lnTo>
                    <a:lnTo>
                      <a:pt x="84" y="478"/>
                    </a:lnTo>
                    <a:lnTo>
                      <a:pt x="74" y="478"/>
                    </a:lnTo>
                    <a:lnTo>
                      <a:pt x="76" y="481"/>
                    </a:lnTo>
                    <a:lnTo>
                      <a:pt x="84" y="484"/>
                    </a:lnTo>
                    <a:lnTo>
                      <a:pt x="84" y="491"/>
                    </a:lnTo>
                    <a:lnTo>
                      <a:pt x="90" y="510"/>
                    </a:lnTo>
                    <a:lnTo>
                      <a:pt x="90" y="520"/>
                    </a:lnTo>
                    <a:lnTo>
                      <a:pt x="87" y="529"/>
                    </a:lnTo>
                    <a:lnTo>
                      <a:pt x="92" y="541"/>
                    </a:lnTo>
                    <a:lnTo>
                      <a:pt x="92" y="549"/>
                    </a:lnTo>
                    <a:lnTo>
                      <a:pt x="89" y="561"/>
                    </a:lnTo>
                    <a:lnTo>
                      <a:pt x="90" y="571"/>
                    </a:lnTo>
                    <a:lnTo>
                      <a:pt x="96" y="582"/>
                    </a:lnTo>
                    <a:lnTo>
                      <a:pt x="100" y="579"/>
                    </a:lnTo>
                    <a:lnTo>
                      <a:pt x="108" y="579"/>
                    </a:lnTo>
                    <a:lnTo>
                      <a:pt x="116" y="597"/>
                    </a:lnTo>
                    <a:lnTo>
                      <a:pt x="120" y="602"/>
                    </a:lnTo>
                    <a:lnTo>
                      <a:pt x="150" y="603"/>
                    </a:lnTo>
                    <a:lnTo>
                      <a:pt x="171" y="606"/>
                    </a:lnTo>
                    <a:lnTo>
                      <a:pt x="170" y="608"/>
                    </a:lnTo>
                    <a:lnTo>
                      <a:pt x="160" y="608"/>
                    </a:lnTo>
                    <a:lnTo>
                      <a:pt x="157" y="606"/>
                    </a:lnTo>
                    <a:lnTo>
                      <a:pt x="155" y="610"/>
                    </a:lnTo>
                    <a:lnTo>
                      <a:pt x="141" y="615"/>
                    </a:lnTo>
                    <a:lnTo>
                      <a:pt x="146" y="632"/>
                    </a:lnTo>
                    <a:lnTo>
                      <a:pt x="138" y="632"/>
                    </a:lnTo>
                    <a:lnTo>
                      <a:pt x="130" y="627"/>
                    </a:lnTo>
                    <a:lnTo>
                      <a:pt x="127" y="624"/>
                    </a:lnTo>
                    <a:lnTo>
                      <a:pt x="128" y="624"/>
                    </a:lnTo>
                    <a:lnTo>
                      <a:pt x="130" y="626"/>
                    </a:lnTo>
                    <a:lnTo>
                      <a:pt x="138" y="621"/>
                    </a:lnTo>
                    <a:lnTo>
                      <a:pt x="139" y="616"/>
                    </a:lnTo>
                    <a:lnTo>
                      <a:pt x="131" y="611"/>
                    </a:lnTo>
                    <a:lnTo>
                      <a:pt x="123" y="611"/>
                    </a:lnTo>
                    <a:lnTo>
                      <a:pt x="120" y="613"/>
                    </a:lnTo>
                    <a:lnTo>
                      <a:pt x="119" y="611"/>
                    </a:lnTo>
                    <a:lnTo>
                      <a:pt x="116" y="611"/>
                    </a:lnTo>
                    <a:lnTo>
                      <a:pt x="117" y="606"/>
                    </a:lnTo>
                    <a:lnTo>
                      <a:pt x="112" y="602"/>
                    </a:lnTo>
                    <a:lnTo>
                      <a:pt x="114" y="602"/>
                    </a:lnTo>
                    <a:lnTo>
                      <a:pt x="112" y="598"/>
                    </a:lnTo>
                    <a:lnTo>
                      <a:pt x="111" y="597"/>
                    </a:lnTo>
                    <a:lnTo>
                      <a:pt x="111" y="598"/>
                    </a:lnTo>
                    <a:lnTo>
                      <a:pt x="104" y="597"/>
                    </a:lnTo>
                    <a:lnTo>
                      <a:pt x="108" y="600"/>
                    </a:lnTo>
                    <a:lnTo>
                      <a:pt x="106" y="602"/>
                    </a:lnTo>
                    <a:lnTo>
                      <a:pt x="100" y="595"/>
                    </a:lnTo>
                    <a:lnTo>
                      <a:pt x="104" y="603"/>
                    </a:lnTo>
                    <a:lnTo>
                      <a:pt x="101" y="602"/>
                    </a:lnTo>
                    <a:lnTo>
                      <a:pt x="98" y="595"/>
                    </a:lnTo>
                    <a:lnTo>
                      <a:pt x="95" y="592"/>
                    </a:lnTo>
                    <a:lnTo>
                      <a:pt x="87" y="587"/>
                    </a:lnTo>
                    <a:lnTo>
                      <a:pt x="85" y="582"/>
                    </a:lnTo>
                    <a:lnTo>
                      <a:pt x="90" y="582"/>
                    </a:lnTo>
                    <a:lnTo>
                      <a:pt x="89" y="581"/>
                    </a:lnTo>
                    <a:lnTo>
                      <a:pt x="85" y="579"/>
                    </a:lnTo>
                    <a:lnTo>
                      <a:pt x="82" y="578"/>
                    </a:lnTo>
                    <a:lnTo>
                      <a:pt x="85" y="576"/>
                    </a:lnTo>
                    <a:lnTo>
                      <a:pt x="79" y="574"/>
                    </a:lnTo>
                    <a:lnTo>
                      <a:pt x="74" y="571"/>
                    </a:lnTo>
                    <a:lnTo>
                      <a:pt x="76" y="568"/>
                    </a:lnTo>
                    <a:lnTo>
                      <a:pt x="76" y="563"/>
                    </a:lnTo>
                    <a:lnTo>
                      <a:pt x="81" y="561"/>
                    </a:lnTo>
                    <a:lnTo>
                      <a:pt x="77" y="558"/>
                    </a:lnTo>
                    <a:lnTo>
                      <a:pt x="77" y="553"/>
                    </a:lnTo>
                    <a:lnTo>
                      <a:pt x="74" y="555"/>
                    </a:lnTo>
                    <a:lnTo>
                      <a:pt x="74" y="558"/>
                    </a:lnTo>
                    <a:lnTo>
                      <a:pt x="73" y="558"/>
                    </a:lnTo>
                    <a:lnTo>
                      <a:pt x="68" y="547"/>
                    </a:lnTo>
                    <a:lnTo>
                      <a:pt x="69" y="547"/>
                    </a:lnTo>
                    <a:lnTo>
                      <a:pt x="68" y="545"/>
                    </a:lnTo>
                    <a:lnTo>
                      <a:pt x="68" y="542"/>
                    </a:lnTo>
                    <a:lnTo>
                      <a:pt x="74" y="544"/>
                    </a:lnTo>
                    <a:lnTo>
                      <a:pt x="71" y="541"/>
                    </a:lnTo>
                    <a:lnTo>
                      <a:pt x="65" y="541"/>
                    </a:lnTo>
                    <a:lnTo>
                      <a:pt x="60" y="533"/>
                    </a:lnTo>
                    <a:lnTo>
                      <a:pt x="63" y="534"/>
                    </a:lnTo>
                    <a:lnTo>
                      <a:pt x="66" y="537"/>
                    </a:lnTo>
                    <a:lnTo>
                      <a:pt x="65" y="534"/>
                    </a:lnTo>
                    <a:lnTo>
                      <a:pt x="74" y="536"/>
                    </a:lnTo>
                    <a:lnTo>
                      <a:pt x="69" y="531"/>
                    </a:lnTo>
                    <a:lnTo>
                      <a:pt x="68" y="529"/>
                    </a:lnTo>
                    <a:lnTo>
                      <a:pt x="65" y="529"/>
                    </a:lnTo>
                    <a:lnTo>
                      <a:pt x="63" y="528"/>
                    </a:lnTo>
                    <a:lnTo>
                      <a:pt x="65" y="526"/>
                    </a:lnTo>
                    <a:lnTo>
                      <a:pt x="57" y="524"/>
                    </a:lnTo>
                    <a:lnTo>
                      <a:pt x="62" y="520"/>
                    </a:lnTo>
                    <a:lnTo>
                      <a:pt x="60" y="518"/>
                    </a:lnTo>
                    <a:lnTo>
                      <a:pt x="62" y="516"/>
                    </a:lnTo>
                    <a:lnTo>
                      <a:pt x="57" y="513"/>
                    </a:lnTo>
                    <a:lnTo>
                      <a:pt x="52" y="512"/>
                    </a:lnTo>
                    <a:lnTo>
                      <a:pt x="50" y="513"/>
                    </a:lnTo>
                    <a:lnTo>
                      <a:pt x="42" y="510"/>
                    </a:lnTo>
                    <a:lnTo>
                      <a:pt x="39" y="512"/>
                    </a:lnTo>
                    <a:lnTo>
                      <a:pt x="42" y="513"/>
                    </a:lnTo>
                    <a:lnTo>
                      <a:pt x="42" y="516"/>
                    </a:lnTo>
                    <a:lnTo>
                      <a:pt x="39" y="515"/>
                    </a:lnTo>
                    <a:lnTo>
                      <a:pt x="38" y="513"/>
                    </a:lnTo>
                    <a:lnTo>
                      <a:pt x="38" y="508"/>
                    </a:lnTo>
                    <a:lnTo>
                      <a:pt x="46" y="504"/>
                    </a:lnTo>
                    <a:lnTo>
                      <a:pt x="46" y="502"/>
                    </a:lnTo>
                    <a:lnTo>
                      <a:pt x="41" y="500"/>
                    </a:lnTo>
                    <a:lnTo>
                      <a:pt x="39" y="497"/>
                    </a:lnTo>
                    <a:lnTo>
                      <a:pt x="50" y="499"/>
                    </a:lnTo>
                    <a:lnTo>
                      <a:pt x="55" y="502"/>
                    </a:lnTo>
                    <a:lnTo>
                      <a:pt x="54" y="505"/>
                    </a:lnTo>
                    <a:lnTo>
                      <a:pt x="57" y="507"/>
                    </a:lnTo>
                    <a:lnTo>
                      <a:pt x="58" y="504"/>
                    </a:lnTo>
                    <a:lnTo>
                      <a:pt x="60" y="508"/>
                    </a:lnTo>
                    <a:lnTo>
                      <a:pt x="65" y="504"/>
                    </a:lnTo>
                    <a:lnTo>
                      <a:pt x="62" y="504"/>
                    </a:lnTo>
                    <a:lnTo>
                      <a:pt x="60" y="497"/>
                    </a:lnTo>
                    <a:lnTo>
                      <a:pt x="63" y="496"/>
                    </a:lnTo>
                    <a:lnTo>
                      <a:pt x="62" y="494"/>
                    </a:lnTo>
                    <a:lnTo>
                      <a:pt x="63" y="492"/>
                    </a:lnTo>
                    <a:lnTo>
                      <a:pt x="58" y="492"/>
                    </a:lnTo>
                    <a:lnTo>
                      <a:pt x="58" y="491"/>
                    </a:lnTo>
                    <a:lnTo>
                      <a:pt x="60" y="487"/>
                    </a:lnTo>
                    <a:lnTo>
                      <a:pt x="63" y="489"/>
                    </a:lnTo>
                    <a:lnTo>
                      <a:pt x="66" y="491"/>
                    </a:lnTo>
                    <a:lnTo>
                      <a:pt x="68" y="491"/>
                    </a:lnTo>
                    <a:lnTo>
                      <a:pt x="66" y="489"/>
                    </a:lnTo>
                    <a:lnTo>
                      <a:pt x="58" y="487"/>
                    </a:lnTo>
                    <a:lnTo>
                      <a:pt x="58" y="483"/>
                    </a:lnTo>
                    <a:lnTo>
                      <a:pt x="63" y="483"/>
                    </a:lnTo>
                    <a:lnTo>
                      <a:pt x="65" y="478"/>
                    </a:lnTo>
                    <a:lnTo>
                      <a:pt x="62" y="473"/>
                    </a:lnTo>
                    <a:lnTo>
                      <a:pt x="54" y="468"/>
                    </a:lnTo>
                    <a:lnTo>
                      <a:pt x="57" y="460"/>
                    </a:lnTo>
                    <a:lnTo>
                      <a:pt x="52" y="455"/>
                    </a:lnTo>
                    <a:lnTo>
                      <a:pt x="54" y="447"/>
                    </a:lnTo>
                    <a:lnTo>
                      <a:pt x="50" y="442"/>
                    </a:lnTo>
                    <a:lnTo>
                      <a:pt x="52" y="441"/>
                    </a:lnTo>
                    <a:lnTo>
                      <a:pt x="54" y="441"/>
                    </a:lnTo>
                    <a:lnTo>
                      <a:pt x="50" y="438"/>
                    </a:lnTo>
                    <a:lnTo>
                      <a:pt x="50" y="434"/>
                    </a:lnTo>
                    <a:lnTo>
                      <a:pt x="52" y="434"/>
                    </a:lnTo>
                    <a:lnTo>
                      <a:pt x="55" y="438"/>
                    </a:lnTo>
                    <a:lnTo>
                      <a:pt x="52" y="431"/>
                    </a:lnTo>
                    <a:lnTo>
                      <a:pt x="47" y="430"/>
                    </a:lnTo>
                    <a:lnTo>
                      <a:pt x="47" y="428"/>
                    </a:lnTo>
                    <a:lnTo>
                      <a:pt x="52" y="423"/>
                    </a:lnTo>
                    <a:lnTo>
                      <a:pt x="49" y="425"/>
                    </a:lnTo>
                    <a:lnTo>
                      <a:pt x="42" y="422"/>
                    </a:lnTo>
                    <a:lnTo>
                      <a:pt x="41" y="425"/>
                    </a:lnTo>
                    <a:lnTo>
                      <a:pt x="38" y="426"/>
                    </a:lnTo>
                    <a:lnTo>
                      <a:pt x="33" y="425"/>
                    </a:lnTo>
                    <a:lnTo>
                      <a:pt x="30" y="420"/>
                    </a:lnTo>
                    <a:lnTo>
                      <a:pt x="23" y="393"/>
                    </a:lnTo>
                    <a:lnTo>
                      <a:pt x="25" y="393"/>
                    </a:lnTo>
                    <a:lnTo>
                      <a:pt x="27" y="386"/>
                    </a:lnTo>
                    <a:lnTo>
                      <a:pt x="23" y="380"/>
                    </a:lnTo>
                    <a:lnTo>
                      <a:pt x="19" y="370"/>
                    </a:lnTo>
                    <a:lnTo>
                      <a:pt x="17" y="364"/>
                    </a:lnTo>
                    <a:lnTo>
                      <a:pt x="14" y="357"/>
                    </a:lnTo>
                    <a:lnTo>
                      <a:pt x="11" y="348"/>
                    </a:lnTo>
                    <a:lnTo>
                      <a:pt x="12" y="346"/>
                    </a:lnTo>
                    <a:lnTo>
                      <a:pt x="17" y="346"/>
                    </a:lnTo>
                    <a:lnTo>
                      <a:pt x="14" y="336"/>
                    </a:lnTo>
                    <a:lnTo>
                      <a:pt x="17" y="336"/>
                    </a:lnTo>
                    <a:lnTo>
                      <a:pt x="19" y="317"/>
                    </a:lnTo>
                    <a:lnTo>
                      <a:pt x="22" y="309"/>
                    </a:lnTo>
                    <a:lnTo>
                      <a:pt x="22" y="288"/>
                    </a:lnTo>
                    <a:lnTo>
                      <a:pt x="23" y="285"/>
                    </a:lnTo>
                    <a:lnTo>
                      <a:pt x="20" y="275"/>
                    </a:lnTo>
                    <a:lnTo>
                      <a:pt x="22" y="270"/>
                    </a:lnTo>
                    <a:lnTo>
                      <a:pt x="20" y="262"/>
                    </a:lnTo>
                    <a:lnTo>
                      <a:pt x="11" y="232"/>
                    </a:lnTo>
                    <a:lnTo>
                      <a:pt x="11" y="225"/>
                    </a:lnTo>
                    <a:lnTo>
                      <a:pt x="14" y="222"/>
                    </a:lnTo>
                    <a:lnTo>
                      <a:pt x="14" y="217"/>
                    </a:lnTo>
                    <a:lnTo>
                      <a:pt x="9" y="206"/>
                    </a:lnTo>
                    <a:lnTo>
                      <a:pt x="9" y="201"/>
                    </a:lnTo>
                    <a:lnTo>
                      <a:pt x="11" y="196"/>
                    </a:lnTo>
                    <a:lnTo>
                      <a:pt x="11" y="180"/>
                    </a:lnTo>
                    <a:lnTo>
                      <a:pt x="12" y="176"/>
                    </a:lnTo>
                    <a:lnTo>
                      <a:pt x="11" y="171"/>
                    </a:lnTo>
                    <a:lnTo>
                      <a:pt x="14" y="164"/>
                    </a:lnTo>
                    <a:lnTo>
                      <a:pt x="11" y="145"/>
                    </a:lnTo>
                    <a:lnTo>
                      <a:pt x="14" y="135"/>
                    </a:lnTo>
                    <a:lnTo>
                      <a:pt x="11" y="106"/>
                    </a:lnTo>
                    <a:lnTo>
                      <a:pt x="8" y="102"/>
                    </a:lnTo>
                    <a:lnTo>
                      <a:pt x="11" y="93"/>
                    </a:lnTo>
                    <a:lnTo>
                      <a:pt x="11" y="71"/>
                    </a:lnTo>
                    <a:lnTo>
                      <a:pt x="9" y="60"/>
                    </a:lnTo>
                    <a:lnTo>
                      <a:pt x="8" y="44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9" y="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00" name="Freeform 207"/>
              <p:cNvSpPr/>
              <p:nvPr/>
            </p:nvSpPr>
            <p:spPr>
              <a:xfrm>
                <a:off x="2610000" y="4502160"/>
                <a:ext cx="63000" cy="66240"/>
              </a:xfrm>
              <a:custGeom>
                <a:avLst/>
                <a:gdLst>
                  <a:gd name="textAreaLeft" fmla="*/ 0 w 63000"/>
                  <a:gd name="textAreaRight" fmla="*/ 63360 w 63000"/>
                  <a:gd name="textAreaTop" fmla="*/ 0 h 66240"/>
                  <a:gd name="textAreaBottom" fmla="*/ 66600 h 66240"/>
                  <a:gd name="GluePoint1X" fmla="*/ 40 w 40"/>
                  <a:gd name="GluePoint1Y" fmla="*/ 40 h 42"/>
                  <a:gd name="GluePoint2X" fmla="*/ 34 w 40"/>
                  <a:gd name="GluePoint2Y" fmla="*/ 42 h 42"/>
                  <a:gd name="GluePoint3X" fmla="*/ 27 w 40"/>
                  <a:gd name="GluePoint3Y" fmla="*/ 40 h 42"/>
                  <a:gd name="GluePoint4X" fmla="*/ 10 w 40"/>
                  <a:gd name="GluePoint4Y" fmla="*/ 38 h 42"/>
                  <a:gd name="GluePoint5X" fmla="*/ 8 w 40"/>
                  <a:gd name="GluePoint5Y" fmla="*/ 38 h 42"/>
                  <a:gd name="GluePoint6X" fmla="*/ 10 w 40"/>
                  <a:gd name="GluePoint6Y" fmla="*/ 37 h 42"/>
                  <a:gd name="GluePoint7X" fmla="*/ 2 w 40"/>
                  <a:gd name="GluePoint7Y" fmla="*/ 37 h 42"/>
                  <a:gd name="GluePoint8X" fmla="*/ 0 w 40"/>
                  <a:gd name="GluePoint8Y" fmla="*/ 33 h 42"/>
                  <a:gd name="GluePoint9X" fmla="*/ 8 w 40"/>
                  <a:gd name="GluePoint9Y" fmla="*/ 32 h 42"/>
                  <a:gd name="GluePoint10X" fmla="*/ 3 w 40"/>
                  <a:gd name="GluePoint10Y" fmla="*/ 27 h 42"/>
                  <a:gd name="GluePoint11X" fmla="*/ 16 w 40"/>
                  <a:gd name="GluePoint11Y" fmla="*/ 33 h 42"/>
                  <a:gd name="GluePoint12X" fmla="*/ 18 w 40"/>
                  <a:gd name="GluePoint12Y" fmla="*/ 32 h 42"/>
                  <a:gd name="GluePoint13X" fmla="*/ 15 w 40"/>
                  <a:gd name="GluePoint13Y" fmla="*/ 30 h 42"/>
                  <a:gd name="GluePoint14X" fmla="*/ 15 w 40"/>
                  <a:gd name="GluePoint14Y" fmla="*/ 29 h 42"/>
                  <a:gd name="GluePoint15X" fmla="*/ 19 w 40"/>
                  <a:gd name="GluePoint15Y" fmla="*/ 32 h 42"/>
                  <a:gd name="GluePoint16X" fmla="*/ 18 w 40"/>
                  <a:gd name="GluePoint16Y" fmla="*/ 30 h 42"/>
                  <a:gd name="GluePoint17X" fmla="*/ 23 w 40"/>
                  <a:gd name="GluePoint17Y" fmla="*/ 32 h 42"/>
                  <a:gd name="GluePoint18X" fmla="*/ 26 w 40"/>
                  <a:gd name="GluePoint18Y" fmla="*/ 32 h 42"/>
                  <a:gd name="GluePoint19X" fmla="*/ 16 w 40"/>
                  <a:gd name="GluePoint19Y" fmla="*/ 27 h 42"/>
                  <a:gd name="GluePoint20X" fmla="*/ 11 w 40"/>
                  <a:gd name="GluePoint20Y" fmla="*/ 21 h 42"/>
                  <a:gd name="GluePoint21X" fmla="*/ 19 w 40"/>
                  <a:gd name="GluePoint21Y" fmla="*/ 17 h 42"/>
                  <a:gd name="GluePoint22X" fmla="*/ 19 w 40"/>
                  <a:gd name="GluePoint22Y" fmla="*/ 16 h 42"/>
                  <a:gd name="GluePoint23X" fmla="*/ 15 w 40"/>
                  <a:gd name="GluePoint23Y" fmla="*/ 14 h 42"/>
                  <a:gd name="GluePoint24X" fmla="*/ 8 w 40"/>
                  <a:gd name="GluePoint24Y" fmla="*/ 16 h 42"/>
                  <a:gd name="GluePoint25X" fmla="*/ 3 w 40"/>
                  <a:gd name="GluePoint25Y" fmla="*/ 14 h 42"/>
                  <a:gd name="GluePoint26X" fmla="*/ 2 w 40"/>
                  <a:gd name="GluePoint26Y" fmla="*/ 8 h 42"/>
                  <a:gd name="GluePoint27X" fmla="*/ 5 w 40"/>
                  <a:gd name="GluePoint27Y" fmla="*/ 9 h 42"/>
                  <a:gd name="GluePoint28X" fmla="*/ 5 w 40"/>
                  <a:gd name="GluePoint28Y" fmla="*/ 8 h 42"/>
                  <a:gd name="GluePoint29X" fmla="*/ 3 w 40"/>
                  <a:gd name="GluePoint29Y" fmla="*/ 6 h 42"/>
                  <a:gd name="GluePoint30X" fmla="*/ 0 w 40"/>
                  <a:gd name="GluePoint30Y" fmla="*/ 5 h 42"/>
                  <a:gd name="GluePoint31X" fmla="*/ 8 w 40"/>
                  <a:gd name="GluePoint31Y" fmla="*/ 5 h 42"/>
                  <a:gd name="GluePoint32X" fmla="*/ 8 w 40"/>
                  <a:gd name="GluePoint32Y" fmla="*/ 0 h 42"/>
                  <a:gd name="GluePoint33X" fmla="*/ 11 w 40"/>
                  <a:gd name="GluePoint33Y" fmla="*/ 0 h 42"/>
                  <a:gd name="GluePoint34X" fmla="*/ 15 w 40"/>
                  <a:gd name="GluePoint34Y" fmla="*/ 3 h 42"/>
                  <a:gd name="GluePoint35X" fmla="*/ 21 w 40"/>
                  <a:gd name="GluePoint35Y" fmla="*/ 1 h 42"/>
                  <a:gd name="GluePoint36X" fmla="*/ 23 w 40"/>
                  <a:gd name="GluePoint36Y" fmla="*/ 3 h 42"/>
                  <a:gd name="GluePoint37X" fmla="*/ 40 w 40"/>
                  <a:gd name="GluePoint37Y" fmla="*/ 4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40" h="42">
                    <a:moveTo>
                      <a:pt x="40" y="40"/>
                    </a:moveTo>
                    <a:lnTo>
                      <a:pt x="34" y="42"/>
                    </a:lnTo>
                    <a:lnTo>
                      <a:pt x="27" y="40"/>
                    </a:lnTo>
                    <a:lnTo>
                      <a:pt x="10" y="38"/>
                    </a:lnTo>
                    <a:lnTo>
                      <a:pt x="8" y="38"/>
                    </a:lnTo>
                    <a:lnTo>
                      <a:pt x="10" y="37"/>
                    </a:lnTo>
                    <a:lnTo>
                      <a:pt x="2" y="37"/>
                    </a:lnTo>
                    <a:lnTo>
                      <a:pt x="0" y="33"/>
                    </a:lnTo>
                    <a:lnTo>
                      <a:pt x="8" y="32"/>
                    </a:lnTo>
                    <a:lnTo>
                      <a:pt x="3" y="27"/>
                    </a:lnTo>
                    <a:lnTo>
                      <a:pt x="16" y="33"/>
                    </a:lnTo>
                    <a:lnTo>
                      <a:pt x="18" y="32"/>
                    </a:lnTo>
                    <a:lnTo>
                      <a:pt x="15" y="30"/>
                    </a:lnTo>
                    <a:lnTo>
                      <a:pt x="15" y="29"/>
                    </a:lnTo>
                    <a:lnTo>
                      <a:pt x="19" y="32"/>
                    </a:lnTo>
                    <a:lnTo>
                      <a:pt x="18" y="30"/>
                    </a:lnTo>
                    <a:lnTo>
                      <a:pt x="23" y="32"/>
                    </a:lnTo>
                    <a:lnTo>
                      <a:pt x="26" y="32"/>
                    </a:lnTo>
                    <a:lnTo>
                      <a:pt x="16" y="27"/>
                    </a:lnTo>
                    <a:lnTo>
                      <a:pt x="11" y="21"/>
                    </a:lnTo>
                    <a:lnTo>
                      <a:pt x="19" y="17"/>
                    </a:lnTo>
                    <a:lnTo>
                      <a:pt x="19" y="16"/>
                    </a:lnTo>
                    <a:lnTo>
                      <a:pt x="15" y="14"/>
                    </a:lnTo>
                    <a:lnTo>
                      <a:pt x="8" y="16"/>
                    </a:lnTo>
                    <a:lnTo>
                      <a:pt x="3" y="14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5" y="3"/>
                    </a:lnTo>
                    <a:lnTo>
                      <a:pt x="21" y="1"/>
                    </a:lnTo>
                    <a:lnTo>
                      <a:pt x="23" y="3"/>
                    </a:lnTo>
                    <a:lnTo>
                      <a:pt x="40" y="4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01" name="Freeform 208"/>
              <p:cNvSpPr/>
              <p:nvPr/>
            </p:nvSpPr>
            <p:spPr>
              <a:xfrm>
                <a:off x="4635360" y="1693800"/>
                <a:ext cx="78840" cy="7884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78840"/>
                  <a:gd name="textAreaBottom" fmla="*/ 79200 h 78840"/>
                  <a:gd name="GluePoint1X" fmla="*/ 27 w 50"/>
                  <a:gd name="GluePoint1Y" fmla="*/ 43 h 50"/>
                  <a:gd name="GluePoint2X" fmla="*/ 28 w 50"/>
                  <a:gd name="GluePoint2Y" fmla="*/ 50 h 50"/>
                  <a:gd name="GluePoint3X" fmla="*/ 31 w 50"/>
                  <a:gd name="GluePoint3Y" fmla="*/ 50 h 50"/>
                  <a:gd name="GluePoint4X" fmla="*/ 33 w 50"/>
                  <a:gd name="GluePoint4Y" fmla="*/ 46 h 50"/>
                  <a:gd name="GluePoint5X" fmla="*/ 38 w 50"/>
                  <a:gd name="GluePoint5Y" fmla="*/ 42 h 50"/>
                  <a:gd name="GluePoint6X" fmla="*/ 38 w 50"/>
                  <a:gd name="GluePoint6Y" fmla="*/ 34 h 50"/>
                  <a:gd name="GluePoint7X" fmla="*/ 50 w 50"/>
                  <a:gd name="GluePoint7Y" fmla="*/ 35 h 50"/>
                  <a:gd name="GluePoint8X" fmla="*/ 49 w 50"/>
                  <a:gd name="GluePoint8Y" fmla="*/ 27 h 50"/>
                  <a:gd name="GluePoint9X" fmla="*/ 44 w 50"/>
                  <a:gd name="GluePoint9Y" fmla="*/ 24 h 50"/>
                  <a:gd name="GluePoint10X" fmla="*/ 41 w 50"/>
                  <a:gd name="GluePoint10Y" fmla="*/ 17 h 50"/>
                  <a:gd name="GluePoint11X" fmla="*/ 36 w 50"/>
                  <a:gd name="GluePoint11Y" fmla="*/ 16 h 50"/>
                  <a:gd name="GluePoint12X" fmla="*/ 36 w 50"/>
                  <a:gd name="GluePoint12Y" fmla="*/ 8 h 50"/>
                  <a:gd name="GluePoint13X" fmla="*/ 35 w 50"/>
                  <a:gd name="GluePoint13Y" fmla="*/ 6 h 50"/>
                  <a:gd name="GluePoint14X" fmla="*/ 22 w 50"/>
                  <a:gd name="GluePoint14Y" fmla="*/ 5 h 50"/>
                  <a:gd name="GluePoint15X" fmla="*/ 11 w 50"/>
                  <a:gd name="GluePoint15Y" fmla="*/ 0 h 50"/>
                  <a:gd name="GluePoint16X" fmla="*/ 3 w 50"/>
                  <a:gd name="GluePoint16Y" fmla="*/ 0 h 50"/>
                  <a:gd name="GluePoint17X" fmla="*/ 0 w 50"/>
                  <a:gd name="GluePoint17Y" fmla="*/ 5 h 50"/>
                  <a:gd name="GluePoint18X" fmla="*/ 3 w 50"/>
                  <a:gd name="GluePoint18Y" fmla="*/ 5 h 50"/>
                  <a:gd name="GluePoint19X" fmla="*/ 12 w 50"/>
                  <a:gd name="GluePoint19Y" fmla="*/ 11 h 50"/>
                  <a:gd name="GluePoint20X" fmla="*/ 14 w 50"/>
                  <a:gd name="GluePoint20Y" fmla="*/ 16 h 50"/>
                  <a:gd name="GluePoint21X" fmla="*/ 25 w 50"/>
                  <a:gd name="GluePoint21Y" fmla="*/ 29 h 50"/>
                  <a:gd name="GluePoint22X" fmla="*/ 27 w 50"/>
                  <a:gd name="GluePoint22Y" fmla="*/ 43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50" h="50">
                    <a:moveTo>
                      <a:pt x="27" y="43"/>
                    </a:moveTo>
                    <a:lnTo>
                      <a:pt x="28" y="50"/>
                    </a:lnTo>
                    <a:lnTo>
                      <a:pt x="31" y="50"/>
                    </a:lnTo>
                    <a:lnTo>
                      <a:pt x="33" y="46"/>
                    </a:lnTo>
                    <a:lnTo>
                      <a:pt x="38" y="42"/>
                    </a:lnTo>
                    <a:lnTo>
                      <a:pt x="38" y="34"/>
                    </a:lnTo>
                    <a:lnTo>
                      <a:pt x="50" y="35"/>
                    </a:lnTo>
                    <a:lnTo>
                      <a:pt x="49" y="27"/>
                    </a:lnTo>
                    <a:lnTo>
                      <a:pt x="44" y="24"/>
                    </a:lnTo>
                    <a:lnTo>
                      <a:pt x="41" y="17"/>
                    </a:lnTo>
                    <a:lnTo>
                      <a:pt x="36" y="16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22" y="5"/>
                    </a:lnTo>
                    <a:lnTo>
                      <a:pt x="11" y="0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2" y="11"/>
                    </a:lnTo>
                    <a:lnTo>
                      <a:pt x="14" y="16"/>
                    </a:lnTo>
                    <a:lnTo>
                      <a:pt x="25" y="29"/>
                    </a:lnTo>
                    <a:lnTo>
                      <a:pt x="27" y="4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02" name="Freeform 209"/>
              <p:cNvSpPr/>
              <p:nvPr/>
            </p:nvSpPr>
            <p:spPr>
              <a:xfrm>
                <a:off x="4506840" y="1701720"/>
                <a:ext cx="207720" cy="123480"/>
              </a:xfrm>
              <a:custGeom>
                <a:avLst/>
                <a:gdLst>
                  <a:gd name="textAreaLeft" fmla="*/ 0 w 207720"/>
                  <a:gd name="textAreaRight" fmla="*/ 208080 w 207720"/>
                  <a:gd name="textAreaTop" fmla="*/ 0 h 123480"/>
                  <a:gd name="textAreaBottom" fmla="*/ 123840 h 123480"/>
                  <a:gd name="GluePoint1X" fmla="*/ 106 w 131"/>
                  <a:gd name="GluePoint1Y" fmla="*/ 24 h 78"/>
                  <a:gd name="GluePoint2X" fmla="*/ 95 w 131"/>
                  <a:gd name="GluePoint2Y" fmla="*/ 11 h 78"/>
                  <a:gd name="GluePoint3X" fmla="*/ 93 w 131"/>
                  <a:gd name="GluePoint3Y" fmla="*/ 6 h 78"/>
                  <a:gd name="GluePoint4X" fmla="*/ 84 w 131"/>
                  <a:gd name="GluePoint4Y" fmla="*/ 0 h 78"/>
                  <a:gd name="GluePoint5X" fmla="*/ 81 w 131"/>
                  <a:gd name="GluePoint5Y" fmla="*/ 0 h 78"/>
                  <a:gd name="GluePoint6X" fmla="*/ 60 w 131"/>
                  <a:gd name="GluePoint6Y" fmla="*/ 6 h 78"/>
                  <a:gd name="GluePoint7X" fmla="*/ 55 w 131"/>
                  <a:gd name="GluePoint7Y" fmla="*/ 3 h 78"/>
                  <a:gd name="GluePoint8X" fmla="*/ 31 w 131"/>
                  <a:gd name="GluePoint8Y" fmla="*/ 4 h 78"/>
                  <a:gd name="GluePoint9X" fmla="*/ 22 w 131"/>
                  <a:gd name="GluePoint9Y" fmla="*/ 11 h 78"/>
                  <a:gd name="GluePoint10X" fmla="*/ 20 w 131"/>
                  <a:gd name="GluePoint10Y" fmla="*/ 17 h 78"/>
                  <a:gd name="GluePoint11X" fmla="*/ 11 w 131"/>
                  <a:gd name="GluePoint11Y" fmla="*/ 32 h 78"/>
                  <a:gd name="GluePoint12X" fmla="*/ 0 w 131"/>
                  <a:gd name="GluePoint12Y" fmla="*/ 35 h 78"/>
                  <a:gd name="GluePoint13X" fmla="*/ 8 w 131"/>
                  <a:gd name="GluePoint13Y" fmla="*/ 40 h 78"/>
                  <a:gd name="GluePoint14X" fmla="*/ 12 w 131"/>
                  <a:gd name="GluePoint14Y" fmla="*/ 49 h 78"/>
                  <a:gd name="GluePoint15X" fmla="*/ 17 w 131"/>
                  <a:gd name="GluePoint15Y" fmla="*/ 51 h 78"/>
                  <a:gd name="GluePoint16X" fmla="*/ 19 w 131"/>
                  <a:gd name="GluePoint16Y" fmla="*/ 57 h 78"/>
                  <a:gd name="GluePoint17X" fmla="*/ 31 w 131"/>
                  <a:gd name="GluePoint17Y" fmla="*/ 62 h 78"/>
                  <a:gd name="GluePoint18X" fmla="*/ 33 w 131"/>
                  <a:gd name="GluePoint18Y" fmla="*/ 61 h 78"/>
                  <a:gd name="GluePoint19X" fmla="*/ 36 w 131"/>
                  <a:gd name="GluePoint19Y" fmla="*/ 62 h 78"/>
                  <a:gd name="GluePoint20X" fmla="*/ 33 w 131"/>
                  <a:gd name="GluePoint20Y" fmla="*/ 66 h 78"/>
                  <a:gd name="GluePoint21X" fmla="*/ 36 w 131"/>
                  <a:gd name="GluePoint21Y" fmla="*/ 69 h 78"/>
                  <a:gd name="GluePoint22X" fmla="*/ 38 w 131"/>
                  <a:gd name="GluePoint22Y" fmla="*/ 69 h 78"/>
                  <a:gd name="GluePoint23X" fmla="*/ 41 w 131"/>
                  <a:gd name="GluePoint23Y" fmla="*/ 70 h 78"/>
                  <a:gd name="GluePoint24X" fmla="*/ 39 w 131"/>
                  <a:gd name="GluePoint24Y" fmla="*/ 74 h 78"/>
                  <a:gd name="GluePoint25X" fmla="*/ 43 w 131"/>
                  <a:gd name="GluePoint25Y" fmla="*/ 75 h 78"/>
                  <a:gd name="GluePoint26X" fmla="*/ 77 w 131"/>
                  <a:gd name="GluePoint26Y" fmla="*/ 78 h 78"/>
                  <a:gd name="GluePoint27X" fmla="*/ 97 w 131"/>
                  <a:gd name="GluePoint27Y" fmla="*/ 70 h 78"/>
                  <a:gd name="GluePoint28X" fmla="*/ 101 w 131"/>
                  <a:gd name="GluePoint28Y" fmla="*/ 70 h 78"/>
                  <a:gd name="GluePoint29X" fmla="*/ 111 w 131"/>
                  <a:gd name="GluePoint29Y" fmla="*/ 74 h 78"/>
                  <a:gd name="GluePoint30X" fmla="*/ 117 w 131"/>
                  <a:gd name="GluePoint30Y" fmla="*/ 77 h 78"/>
                  <a:gd name="GluePoint31X" fmla="*/ 120 w 131"/>
                  <a:gd name="GluePoint31Y" fmla="*/ 77 h 78"/>
                  <a:gd name="GluePoint32X" fmla="*/ 120 w 131"/>
                  <a:gd name="GluePoint32Y" fmla="*/ 67 h 78"/>
                  <a:gd name="GluePoint33X" fmla="*/ 122 w 131"/>
                  <a:gd name="GluePoint33Y" fmla="*/ 56 h 78"/>
                  <a:gd name="GluePoint34X" fmla="*/ 124 w 131"/>
                  <a:gd name="GluePoint34Y" fmla="*/ 56 h 78"/>
                  <a:gd name="GluePoint35X" fmla="*/ 124 w 131"/>
                  <a:gd name="GluePoint35Y" fmla="*/ 59 h 78"/>
                  <a:gd name="GluePoint36X" fmla="*/ 122 w 131"/>
                  <a:gd name="GluePoint36Y" fmla="*/ 62 h 78"/>
                  <a:gd name="GluePoint37X" fmla="*/ 122 w 131"/>
                  <a:gd name="GluePoint37Y" fmla="*/ 64 h 78"/>
                  <a:gd name="GluePoint38X" fmla="*/ 130 w 131"/>
                  <a:gd name="GluePoint38Y" fmla="*/ 59 h 78"/>
                  <a:gd name="GluePoint39X" fmla="*/ 131 w 131"/>
                  <a:gd name="GluePoint39Y" fmla="*/ 57 h 78"/>
                  <a:gd name="GluePoint40X" fmla="*/ 131 w 131"/>
                  <a:gd name="GluePoint40Y" fmla="*/ 54 h 78"/>
                  <a:gd name="GluePoint41X" fmla="*/ 130 w 131"/>
                  <a:gd name="GluePoint41Y" fmla="*/ 48 h 78"/>
                  <a:gd name="GluePoint42X" fmla="*/ 127 w 131"/>
                  <a:gd name="GluePoint42Y" fmla="*/ 48 h 78"/>
                  <a:gd name="GluePoint43X" fmla="*/ 116 w 131"/>
                  <a:gd name="GluePoint43Y" fmla="*/ 51 h 78"/>
                  <a:gd name="GluePoint44X" fmla="*/ 112 w 131"/>
                  <a:gd name="GluePoint44Y" fmla="*/ 46 h 78"/>
                  <a:gd name="GluePoint45X" fmla="*/ 111 w 131"/>
                  <a:gd name="GluePoint45Y" fmla="*/ 48 h 78"/>
                  <a:gd name="GluePoint46X" fmla="*/ 109 w 131"/>
                  <a:gd name="GluePoint46Y" fmla="*/ 45 h 78"/>
                  <a:gd name="GluePoint47X" fmla="*/ 108 w 131"/>
                  <a:gd name="GluePoint47Y" fmla="*/ 38 h 78"/>
                  <a:gd name="GluePoint48X" fmla="*/ 106 w 131"/>
                  <a:gd name="GluePoint48Y" fmla="*/ 24 h 7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1" h="78">
                    <a:moveTo>
                      <a:pt x="106" y="24"/>
                    </a:moveTo>
                    <a:lnTo>
                      <a:pt x="95" y="11"/>
                    </a:lnTo>
                    <a:lnTo>
                      <a:pt x="93" y="6"/>
                    </a:lnTo>
                    <a:lnTo>
                      <a:pt x="84" y="0"/>
                    </a:lnTo>
                    <a:lnTo>
                      <a:pt x="81" y="0"/>
                    </a:lnTo>
                    <a:lnTo>
                      <a:pt x="60" y="6"/>
                    </a:lnTo>
                    <a:lnTo>
                      <a:pt x="55" y="3"/>
                    </a:lnTo>
                    <a:lnTo>
                      <a:pt x="31" y="4"/>
                    </a:lnTo>
                    <a:lnTo>
                      <a:pt x="22" y="11"/>
                    </a:lnTo>
                    <a:lnTo>
                      <a:pt x="20" y="17"/>
                    </a:lnTo>
                    <a:lnTo>
                      <a:pt x="11" y="32"/>
                    </a:lnTo>
                    <a:lnTo>
                      <a:pt x="0" y="35"/>
                    </a:lnTo>
                    <a:lnTo>
                      <a:pt x="8" y="40"/>
                    </a:lnTo>
                    <a:lnTo>
                      <a:pt x="12" y="49"/>
                    </a:lnTo>
                    <a:lnTo>
                      <a:pt x="17" y="51"/>
                    </a:lnTo>
                    <a:lnTo>
                      <a:pt x="19" y="57"/>
                    </a:lnTo>
                    <a:lnTo>
                      <a:pt x="31" y="62"/>
                    </a:lnTo>
                    <a:lnTo>
                      <a:pt x="33" y="61"/>
                    </a:lnTo>
                    <a:lnTo>
                      <a:pt x="36" y="62"/>
                    </a:lnTo>
                    <a:lnTo>
                      <a:pt x="33" y="66"/>
                    </a:lnTo>
                    <a:lnTo>
                      <a:pt x="36" y="69"/>
                    </a:lnTo>
                    <a:lnTo>
                      <a:pt x="38" y="69"/>
                    </a:lnTo>
                    <a:lnTo>
                      <a:pt x="41" y="70"/>
                    </a:lnTo>
                    <a:lnTo>
                      <a:pt x="39" y="74"/>
                    </a:lnTo>
                    <a:lnTo>
                      <a:pt x="43" y="75"/>
                    </a:lnTo>
                    <a:lnTo>
                      <a:pt x="77" y="78"/>
                    </a:lnTo>
                    <a:lnTo>
                      <a:pt x="97" y="70"/>
                    </a:lnTo>
                    <a:lnTo>
                      <a:pt x="101" y="70"/>
                    </a:lnTo>
                    <a:lnTo>
                      <a:pt x="111" y="74"/>
                    </a:lnTo>
                    <a:lnTo>
                      <a:pt x="117" y="77"/>
                    </a:lnTo>
                    <a:lnTo>
                      <a:pt x="120" y="77"/>
                    </a:lnTo>
                    <a:lnTo>
                      <a:pt x="120" y="67"/>
                    </a:lnTo>
                    <a:lnTo>
                      <a:pt x="122" y="56"/>
                    </a:lnTo>
                    <a:lnTo>
                      <a:pt x="124" y="56"/>
                    </a:lnTo>
                    <a:lnTo>
                      <a:pt x="124" y="59"/>
                    </a:lnTo>
                    <a:lnTo>
                      <a:pt x="122" y="62"/>
                    </a:lnTo>
                    <a:lnTo>
                      <a:pt x="122" y="64"/>
                    </a:lnTo>
                    <a:lnTo>
                      <a:pt x="130" y="59"/>
                    </a:lnTo>
                    <a:lnTo>
                      <a:pt x="131" y="57"/>
                    </a:lnTo>
                    <a:lnTo>
                      <a:pt x="131" y="54"/>
                    </a:lnTo>
                    <a:lnTo>
                      <a:pt x="130" y="48"/>
                    </a:lnTo>
                    <a:lnTo>
                      <a:pt x="127" y="48"/>
                    </a:lnTo>
                    <a:lnTo>
                      <a:pt x="116" y="51"/>
                    </a:lnTo>
                    <a:lnTo>
                      <a:pt x="112" y="46"/>
                    </a:lnTo>
                    <a:lnTo>
                      <a:pt x="111" y="48"/>
                    </a:lnTo>
                    <a:lnTo>
                      <a:pt x="109" y="45"/>
                    </a:lnTo>
                    <a:lnTo>
                      <a:pt x="108" y="38"/>
                    </a:lnTo>
                    <a:lnTo>
                      <a:pt x="106" y="2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03" name="Freeform 210"/>
              <p:cNvSpPr/>
              <p:nvPr/>
            </p:nvSpPr>
            <p:spPr>
              <a:xfrm>
                <a:off x="3906720" y="1512720"/>
                <a:ext cx="48960" cy="34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34560"/>
                  <a:gd name="textAreaBottom" fmla="*/ 34920 h 34560"/>
                  <a:gd name="GluePoint1X" fmla="*/ 23 w 31"/>
                  <a:gd name="GluePoint1Y" fmla="*/ 22 h 22"/>
                  <a:gd name="GluePoint2X" fmla="*/ 27 w 31"/>
                  <a:gd name="GluePoint2Y" fmla="*/ 20 h 22"/>
                  <a:gd name="GluePoint3X" fmla="*/ 27 w 31"/>
                  <a:gd name="GluePoint3Y" fmla="*/ 17 h 22"/>
                  <a:gd name="GluePoint4X" fmla="*/ 30 w 31"/>
                  <a:gd name="GluePoint4Y" fmla="*/ 17 h 22"/>
                  <a:gd name="GluePoint5X" fmla="*/ 31 w 31"/>
                  <a:gd name="GluePoint5Y" fmla="*/ 16 h 22"/>
                  <a:gd name="GluePoint6X" fmla="*/ 30 w 31"/>
                  <a:gd name="GluePoint6Y" fmla="*/ 12 h 22"/>
                  <a:gd name="GluePoint7X" fmla="*/ 31 w 31"/>
                  <a:gd name="GluePoint7Y" fmla="*/ 16 h 22"/>
                  <a:gd name="GluePoint8X" fmla="*/ 31 w 31"/>
                  <a:gd name="GluePoint8Y" fmla="*/ 12 h 22"/>
                  <a:gd name="GluePoint9X" fmla="*/ 30 w 31"/>
                  <a:gd name="GluePoint9Y" fmla="*/ 11 h 22"/>
                  <a:gd name="GluePoint10X" fmla="*/ 27 w 31"/>
                  <a:gd name="GluePoint10Y" fmla="*/ 11 h 22"/>
                  <a:gd name="GluePoint11X" fmla="*/ 28 w 31"/>
                  <a:gd name="GluePoint11Y" fmla="*/ 9 h 22"/>
                  <a:gd name="GluePoint12X" fmla="*/ 28 w 31"/>
                  <a:gd name="GluePoint12Y" fmla="*/ 6 h 22"/>
                  <a:gd name="GluePoint13X" fmla="*/ 25 w 31"/>
                  <a:gd name="GluePoint13Y" fmla="*/ 1 h 22"/>
                  <a:gd name="GluePoint14X" fmla="*/ 20 w 31"/>
                  <a:gd name="GluePoint14Y" fmla="*/ 1 h 22"/>
                  <a:gd name="GluePoint15X" fmla="*/ 11 w 31"/>
                  <a:gd name="GluePoint15Y" fmla="*/ 4 h 22"/>
                  <a:gd name="GluePoint16X" fmla="*/ 11 w 31"/>
                  <a:gd name="GluePoint16Y" fmla="*/ 3 h 22"/>
                  <a:gd name="GluePoint17X" fmla="*/ 14 w 31"/>
                  <a:gd name="GluePoint17Y" fmla="*/ 1 h 22"/>
                  <a:gd name="GluePoint18X" fmla="*/ 11 w 31"/>
                  <a:gd name="GluePoint18Y" fmla="*/ 0 h 22"/>
                  <a:gd name="GluePoint19X" fmla="*/ 9 w 31"/>
                  <a:gd name="GluePoint19Y" fmla="*/ 0 h 22"/>
                  <a:gd name="GluePoint20X" fmla="*/ 8 w 31"/>
                  <a:gd name="GluePoint20Y" fmla="*/ 1 h 22"/>
                  <a:gd name="GluePoint21X" fmla="*/ 8 w 31"/>
                  <a:gd name="GluePoint21Y" fmla="*/ 4 h 22"/>
                  <a:gd name="GluePoint22X" fmla="*/ 6 w 31"/>
                  <a:gd name="GluePoint22Y" fmla="*/ 6 h 22"/>
                  <a:gd name="GluePoint23X" fmla="*/ 4 w 31"/>
                  <a:gd name="GluePoint23Y" fmla="*/ 9 h 22"/>
                  <a:gd name="GluePoint24X" fmla="*/ 1 w 31"/>
                  <a:gd name="GluePoint24Y" fmla="*/ 9 h 22"/>
                  <a:gd name="GluePoint25X" fmla="*/ 1 w 31"/>
                  <a:gd name="GluePoint25Y" fmla="*/ 12 h 22"/>
                  <a:gd name="GluePoint26X" fmla="*/ 0 w 31"/>
                  <a:gd name="GluePoint26Y" fmla="*/ 14 h 22"/>
                  <a:gd name="GluePoint27X" fmla="*/ 3 w 31"/>
                  <a:gd name="GluePoint27Y" fmla="*/ 16 h 22"/>
                  <a:gd name="GluePoint28X" fmla="*/ 4 w 31"/>
                  <a:gd name="GluePoint28Y" fmla="*/ 19 h 22"/>
                  <a:gd name="GluePoint29X" fmla="*/ 8 w 31"/>
                  <a:gd name="GluePoint29Y" fmla="*/ 19 h 22"/>
                  <a:gd name="GluePoint30X" fmla="*/ 11 w 31"/>
                  <a:gd name="GluePoint30Y" fmla="*/ 16 h 22"/>
                  <a:gd name="GluePoint31X" fmla="*/ 19 w 31"/>
                  <a:gd name="GluePoint31Y" fmla="*/ 14 h 22"/>
                  <a:gd name="GluePoint32X" fmla="*/ 22 w 31"/>
                  <a:gd name="GluePoint32Y" fmla="*/ 17 h 22"/>
                  <a:gd name="GluePoint33X" fmla="*/ 23 w 31"/>
                  <a:gd name="GluePoint33Y" fmla="*/ 22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1" h="22">
                    <a:moveTo>
                      <a:pt x="23" y="22"/>
                    </a:moveTo>
                    <a:lnTo>
                      <a:pt x="27" y="20"/>
                    </a:lnTo>
                    <a:lnTo>
                      <a:pt x="27" y="17"/>
                    </a:lnTo>
                    <a:lnTo>
                      <a:pt x="30" y="17"/>
                    </a:lnTo>
                    <a:lnTo>
                      <a:pt x="31" y="16"/>
                    </a:lnTo>
                    <a:lnTo>
                      <a:pt x="30" y="12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0" y="11"/>
                    </a:lnTo>
                    <a:lnTo>
                      <a:pt x="27" y="11"/>
                    </a:lnTo>
                    <a:lnTo>
                      <a:pt x="28" y="9"/>
                    </a:lnTo>
                    <a:lnTo>
                      <a:pt x="28" y="6"/>
                    </a:lnTo>
                    <a:lnTo>
                      <a:pt x="25" y="1"/>
                    </a:lnTo>
                    <a:lnTo>
                      <a:pt x="20" y="1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8" y="19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2" y="17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04" name="Freeform 211"/>
              <p:cNvSpPr/>
              <p:nvPr/>
            </p:nvSpPr>
            <p:spPr>
              <a:xfrm>
                <a:off x="4281480" y="2117880"/>
                <a:ext cx="385560" cy="382320"/>
              </a:xfrm>
              <a:custGeom>
                <a:avLst/>
                <a:gdLst>
                  <a:gd name="textAreaLeft" fmla="*/ 0 w 385560"/>
                  <a:gd name="textAreaRight" fmla="*/ 385920 w 385560"/>
                  <a:gd name="textAreaTop" fmla="*/ 0 h 382320"/>
                  <a:gd name="textAreaBottom" fmla="*/ 382680 h 382320"/>
                  <a:gd name="GluePoint1X" fmla="*/ 213 w 243"/>
                  <a:gd name="GluePoint1Y" fmla="*/ 231 h 241"/>
                  <a:gd name="GluePoint2X" fmla="*/ 183 w 243"/>
                  <a:gd name="GluePoint2Y" fmla="*/ 215 h 241"/>
                  <a:gd name="GluePoint3X" fmla="*/ 151 w 243"/>
                  <a:gd name="GluePoint3Y" fmla="*/ 198 h 241"/>
                  <a:gd name="GluePoint4X" fmla="*/ 121 w 243"/>
                  <a:gd name="GluePoint4Y" fmla="*/ 181 h 241"/>
                  <a:gd name="GluePoint5X" fmla="*/ 91 w 243"/>
                  <a:gd name="GluePoint5Y" fmla="*/ 178 h 241"/>
                  <a:gd name="GluePoint6X" fmla="*/ 83 w 243"/>
                  <a:gd name="GluePoint6Y" fmla="*/ 175 h 241"/>
                  <a:gd name="GluePoint7X" fmla="*/ 42 w 243"/>
                  <a:gd name="GluePoint7Y" fmla="*/ 170 h 241"/>
                  <a:gd name="GluePoint8X" fmla="*/ 26 w 243"/>
                  <a:gd name="GluePoint8Y" fmla="*/ 151 h 241"/>
                  <a:gd name="GluePoint9X" fmla="*/ 15 w 243"/>
                  <a:gd name="GluePoint9Y" fmla="*/ 146 h 241"/>
                  <a:gd name="GluePoint10X" fmla="*/ 3 w 243"/>
                  <a:gd name="GluePoint10Y" fmla="*/ 122 h 241"/>
                  <a:gd name="GluePoint11X" fmla="*/ 10 w 243"/>
                  <a:gd name="GluePoint11Y" fmla="*/ 117 h 241"/>
                  <a:gd name="GluePoint12X" fmla="*/ 7 w 243"/>
                  <a:gd name="GluePoint12Y" fmla="*/ 67 h 241"/>
                  <a:gd name="GluePoint13X" fmla="*/ 0 w 243"/>
                  <a:gd name="GluePoint13Y" fmla="*/ 53 h 241"/>
                  <a:gd name="GluePoint14X" fmla="*/ 10 w 243"/>
                  <a:gd name="GluePoint14Y" fmla="*/ 48 h 241"/>
                  <a:gd name="GluePoint15X" fmla="*/ 13 w 243"/>
                  <a:gd name="GluePoint15Y" fmla="*/ 32 h 241"/>
                  <a:gd name="GluePoint16X" fmla="*/ 30 w 243"/>
                  <a:gd name="GluePoint16Y" fmla="*/ 14 h 241"/>
                  <a:gd name="GluePoint17X" fmla="*/ 30 w 243"/>
                  <a:gd name="GluePoint17Y" fmla="*/ 0 h 241"/>
                  <a:gd name="GluePoint18X" fmla="*/ 56 w 243"/>
                  <a:gd name="GluePoint18Y" fmla="*/ 5 h 241"/>
                  <a:gd name="GluePoint19X" fmla="*/ 86 w 243"/>
                  <a:gd name="GluePoint19Y" fmla="*/ 14 h 241"/>
                  <a:gd name="GluePoint20X" fmla="*/ 89 w 243"/>
                  <a:gd name="GluePoint20Y" fmla="*/ 24 h 241"/>
                  <a:gd name="GluePoint21X" fmla="*/ 100 w 243"/>
                  <a:gd name="GluePoint21Y" fmla="*/ 33 h 241"/>
                  <a:gd name="GluePoint22X" fmla="*/ 132 w 243"/>
                  <a:gd name="GluePoint22Y" fmla="*/ 43 h 241"/>
                  <a:gd name="GluePoint23X" fmla="*/ 143 w 243"/>
                  <a:gd name="GluePoint23Y" fmla="*/ 51 h 241"/>
                  <a:gd name="GluePoint24X" fmla="*/ 156 w 243"/>
                  <a:gd name="GluePoint24Y" fmla="*/ 45 h 241"/>
                  <a:gd name="GluePoint25X" fmla="*/ 156 w 243"/>
                  <a:gd name="GluePoint25Y" fmla="*/ 27 h 241"/>
                  <a:gd name="GluePoint26X" fmla="*/ 170 w 243"/>
                  <a:gd name="GluePoint26Y" fmla="*/ 8 h 241"/>
                  <a:gd name="GluePoint27X" fmla="*/ 197 w 243"/>
                  <a:gd name="GluePoint27Y" fmla="*/ 9 h 241"/>
                  <a:gd name="GluePoint28X" fmla="*/ 200 w 243"/>
                  <a:gd name="GluePoint28Y" fmla="*/ 16 h 241"/>
                  <a:gd name="GluePoint29X" fmla="*/ 213 w 243"/>
                  <a:gd name="GluePoint29Y" fmla="*/ 19 h 241"/>
                  <a:gd name="GluePoint30X" fmla="*/ 232 w 243"/>
                  <a:gd name="GluePoint30Y" fmla="*/ 27 h 241"/>
                  <a:gd name="GluePoint31X" fmla="*/ 227 w 243"/>
                  <a:gd name="GluePoint31Y" fmla="*/ 32 h 241"/>
                  <a:gd name="GluePoint32X" fmla="*/ 227 w 243"/>
                  <a:gd name="GluePoint32Y" fmla="*/ 54 h 241"/>
                  <a:gd name="GluePoint33X" fmla="*/ 231 w 243"/>
                  <a:gd name="GluePoint33Y" fmla="*/ 64 h 241"/>
                  <a:gd name="GluePoint34X" fmla="*/ 235 w 243"/>
                  <a:gd name="GluePoint34Y" fmla="*/ 72 h 241"/>
                  <a:gd name="GluePoint35X" fmla="*/ 237 w 243"/>
                  <a:gd name="GluePoint35Y" fmla="*/ 104 h 241"/>
                  <a:gd name="GluePoint36X" fmla="*/ 239 w 243"/>
                  <a:gd name="GluePoint36Y" fmla="*/ 135 h 241"/>
                  <a:gd name="GluePoint37X" fmla="*/ 240 w 243"/>
                  <a:gd name="GluePoint37Y" fmla="*/ 165 h 241"/>
                  <a:gd name="GluePoint38X" fmla="*/ 242 w 243"/>
                  <a:gd name="GluePoint38Y" fmla="*/ 196 h 241"/>
                  <a:gd name="GluePoint39X" fmla="*/ 243 w 243"/>
                  <a:gd name="GluePoint39Y" fmla="*/ 230 h 241"/>
                  <a:gd name="GluePoint40X" fmla="*/ 229 w 243"/>
                  <a:gd name="GluePoint40Y" fmla="*/ 241 h 2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43" h="241">
                    <a:moveTo>
                      <a:pt x="229" y="241"/>
                    </a:moveTo>
                    <a:lnTo>
                      <a:pt x="213" y="231"/>
                    </a:lnTo>
                    <a:lnTo>
                      <a:pt x="197" y="223"/>
                    </a:lnTo>
                    <a:lnTo>
                      <a:pt x="183" y="215"/>
                    </a:lnTo>
                    <a:lnTo>
                      <a:pt x="167" y="207"/>
                    </a:lnTo>
                    <a:lnTo>
                      <a:pt x="151" y="198"/>
                    </a:lnTo>
                    <a:lnTo>
                      <a:pt x="137" y="189"/>
                    </a:lnTo>
                    <a:lnTo>
                      <a:pt x="121" y="181"/>
                    </a:lnTo>
                    <a:lnTo>
                      <a:pt x="107" y="172"/>
                    </a:lnTo>
                    <a:lnTo>
                      <a:pt x="91" y="178"/>
                    </a:lnTo>
                    <a:lnTo>
                      <a:pt x="86" y="180"/>
                    </a:lnTo>
                    <a:lnTo>
                      <a:pt x="83" y="175"/>
                    </a:lnTo>
                    <a:lnTo>
                      <a:pt x="75" y="170"/>
                    </a:lnTo>
                    <a:lnTo>
                      <a:pt x="42" y="170"/>
                    </a:lnTo>
                    <a:lnTo>
                      <a:pt x="34" y="156"/>
                    </a:lnTo>
                    <a:lnTo>
                      <a:pt x="26" y="151"/>
                    </a:lnTo>
                    <a:lnTo>
                      <a:pt x="18" y="151"/>
                    </a:lnTo>
                    <a:lnTo>
                      <a:pt x="15" y="146"/>
                    </a:lnTo>
                    <a:lnTo>
                      <a:pt x="13" y="138"/>
                    </a:lnTo>
                    <a:lnTo>
                      <a:pt x="3" y="122"/>
                    </a:lnTo>
                    <a:lnTo>
                      <a:pt x="3" y="120"/>
                    </a:lnTo>
                    <a:lnTo>
                      <a:pt x="10" y="117"/>
                    </a:lnTo>
                    <a:lnTo>
                      <a:pt x="10" y="95"/>
                    </a:lnTo>
                    <a:lnTo>
                      <a:pt x="7" y="67"/>
                    </a:lnTo>
                    <a:lnTo>
                      <a:pt x="0" y="58"/>
                    </a:lnTo>
                    <a:lnTo>
                      <a:pt x="0" y="53"/>
                    </a:lnTo>
                    <a:lnTo>
                      <a:pt x="3" y="50"/>
                    </a:lnTo>
                    <a:lnTo>
                      <a:pt x="10" y="48"/>
                    </a:lnTo>
                    <a:lnTo>
                      <a:pt x="15" y="43"/>
                    </a:lnTo>
                    <a:lnTo>
                      <a:pt x="13" y="32"/>
                    </a:lnTo>
                    <a:lnTo>
                      <a:pt x="15" y="27"/>
                    </a:lnTo>
                    <a:lnTo>
                      <a:pt x="30" y="14"/>
                    </a:lnTo>
                    <a:lnTo>
                      <a:pt x="32" y="11"/>
                    </a:lnTo>
                    <a:lnTo>
                      <a:pt x="30" y="0"/>
                    </a:lnTo>
                    <a:lnTo>
                      <a:pt x="45" y="6"/>
                    </a:lnTo>
                    <a:lnTo>
                      <a:pt x="56" y="5"/>
                    </a:lnTo>
                    <a:lnTo>
                      <a:pt x="65" y="8"/>
                    </a:lnTo>
                    <a:lnTo>
                      <a:pt x="86" y="14"/>
                    </a:lnTo>
                    <a:lnTo>
                      <a:pt x="88" y="16"/>
                    </a:lnTo>
                    <a:lnTo>
                      <a:pt x="89" y="24"/>
                    </a:lnTo>
                    <a:lnTo>
                      <a:pt x="96" y="32"/>
                    </a:lnTo>
                    <a:lnTo>
                      <a:pt x="100" y="33"/>
                    </a:lnTo>
                    <a:lnTo>
                      <a:pt x="123" y="38"/>
                    </a:lnTo>
                    <a:lnTo>
                      <a:pt x="132" y="43"/>
                    </a:lnTo>
                    <a:lnTo>
                      <a:pt x="138" y="50"/>
                    </a:lnTo>
                    <a:lnTo>
                      <a:pt x="143" y="51"/>
                    </a:lnTo>
                    <a:lnTo>
                      <a:pt x="151" y="50"/>
                    </a:lnTo>
                    <a:lnTo>
                      <a:pt x="156" y="45"/>
                    </a:lnTo>
                    <a:lnTo>
                      <a:pt x="159" y="37"/>
                    </a:lnTo>
                    <a:lnTo>
                      <a:pt x="156" y="27"/>
                    </a:lnTo>
                    <a:lnTo>
                      <a:pt x="156" y="19"/>
                    </a:lnTo>
                    <a:lnTo>
                      <a:pt x="170" y="8"/>
                    </a:lnTo>
                    <a:lnTo>
                      <a:pt x="186" y="5"/>
                    </a:lnTo>
                    <a:lnTo>
                      <a:pt x="197" y="9"/>
                    </a:lnTo>
                    <a:lnTo>
                      <a:pt x="200" y="11"/>
                    </a:lnTo>
                    <a:lnTo>
                      <a:pt x="200" y="16"/>
                    </a:lnTo>
                    <a:lnTo>
                      <a:pt x="204" y="17"/>
                    </a:lnTo>
                    <a:lnTo>
                      <a:pt x="213" y="19"/>
                    </a:lnTo>
                    <a:lnTo>
                      <a:pt x="229" y="22"/>
                    </a:lnTo>
                    <a:lnTo>
                      <a:pt x="232" y="27"/>
                    </a:lnTo>
                    <a:lnTo>
                      <a:pt x="231" y="27"/>
                    </a:lnTo>
                    <a:lnTo>
                      <a:pt x="227" y="32"/>
                    </a:lnTo>
                    <a:lnTo>
                      <a:pt x="231" y="50"/>
                    </a:lnTo>
                    <a:lnTo>
                      <a:pt x="227" y="54"/>
                    </a:lnTo>
                    <a:lnTo>
                      <a:pt x="229" y="61"/>
                    </a:lnTo>
                    <a:lnTo>
                      <a:pt x="231" y="64"/>
                    </a:lnTo>
                    <a:lnTo>
                      <a:pt x="231" y="67"/>
                    </a:lnTo>
                    <a:lnTo>
                      <a:pt x="235" y="72"/>
                    </a:lnTo>
                    <a:lnTo>
                      <a:pt x="237" y="88"/>
                    </a:lnTo>
                    <a:lnTo>
                      <a:pt x="237" y="104"/>
                    </a:lnTo>
                    <a:lnTo>
                      <a:pt x="239" y="119"/>
                    </a:lnTo>
                    <a:lnTo>
                      <a:pt x="239" y="135"/>
                    </a:lnTo>
                    <a:lnTo>
                      <a:pt x="240" y="149"/>
                    </a:lnTo>
                    <a:lnTo>
                      <a:pt x="240" y="165"/>
                    </a:lnTo>
                    <a:lnTo>
                      <a:pt x="242" y="181"/>
                    </a:lnTo>
                    <a:lnTo>
                      <a:pt x="242" y="196"/>
                    </a:lnTo>
                    <a:lnTo>
                      <a:pt x="242" y="214"/>
                    </a:lnTo>
                    <a:lnTo>
                      <a:pt x="243" y="230"/>
                    </a:lnTo>
                    <a:lnTo>
                      <a:pt x="227" y="230"/>
                    </a:lnTo>
                    <a:lnTo>
                      <a:pt x="229" y="24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05" name="Freeform 212"/>
              <p:cNvSpPr/>
              <p:nvPr/>
            </p:nvSpPr>
            <p:spPr>
              <a:xfrm>
                <a:off x="4390920" y="2390760"/>
                <a:ext cx="256680" cy="445680"/>
              </a:xfrm>
              <a:custGeom>
                <a:avLst/>
                <a:gdLst>
                  <a:gd name="textAreaLeft" fmla="*/ 0 w 256680"/>
                  <a:gd name="textAreaRight" fmla="*/ 257040 w 256680"/>
                  <a:gd name="textAreaTop" fmla="*/ 0 h 445680"/>
                  <a:gd name="textAreaBottom" fmla="*/ 446040 h 445680"/>
                  <a:gd name="GluePoint1X" fmla="*/ 160 w 162"/>
                  <a:gd name="GluePoint1Y" fmla="*/ 85 h 281"/>
                  <a:gd name="GluePoint2X" fmla="*/ 162 w 162"/>
                  <a:gd name="GluePoint2Y" fmla="*/ 117 h 281"/>
                  <a:gd name="GluePoint3X" fmla="*/ 146 w 162"/>
                  <a:gd name="GluePoint3Y" fmla="*/ 136 h 281"/>
                  <a:gd name="GluePoint4X" fmla="*/ 136 w 162"/>
                  <a:gd name="GluePoint4Y" fmla="*/ 156 h 281"/>
                  <a:gd name="GluePoint5X" fmla="*/ 133 w 162"/>
                  <a:gd name="GluePoint5Y" fmla="*/ 167 h 281"/>
                  <a:gd name="GluePoint6X" fmla="*/ 130 w 162"/>
                  <a:gd name="GluePoint6Y" fmla="*/ 183 h 281"/>
                  <a:gd name="GluePoint7X" fmla="*/ 138 w 162"/>
                  <a:gd name="GluePoint7Y" fmla="*/ 186 h 281"/>
                  <a:gd name="GluePoint8X" fmla="*/ 146 w 162"/>
                  <a:gd name="GluePoint8Y" fmla="*/ 214 h 281"/>
                  <a:gd name="GluePoint9X" fmla="*/ 144 w 162"/>
                  <a:gd name="GluePoint9Y" fmla="*/ 217 h 281"/>
                  <a:gd name="GluePoint10X" fmla="*/ 128 w 162"/>
                  <a:gd name="GluePoint10Y" fmla="*/ 225 h 281"/>
                  <a:gd name="GluePoint11X" fmla="*/ 119 w 162"/>
                  <a:gd name="GluePoint11Y" fmla="*/ 241 h 281"/>
                  <a:gd name="GluePoint12X" fmla="*/ 112 w 162"/>
                  <a:gd name="GluePoint12Y" fmla="*/ 247 h 281"/>
                  <a:gd name="GluePoint13X" fmla="*/ 87 w 162"/>
                  <a:gd name="GluePoint13Y" fmla="*/ 254 h 281"/>
                  <a:gd name="GluePoint14X" fmla="*/ 89 w 162"/>
                  <a:gd name="GluePoint14Y" fmla="*/ 260 h 281"/>
                  <a:gd name="GluePoint15X" fmla="*/ 69 w 162"/>
                  <a:gd name="GluePoint15Y" fmla="*/ 270 h 281"/>
                  <a:gd name="GluePoint16X" fmla="*/ 50 w 162"/>
                  <a:gd name="GluePoint16Y" fmla="*/ 273 h 281"/>
                  <a:gd name="GluePoint17X" fmla="*/ 41 w 162"/>
                  <a:gd name="GluePoint17Y" fmla="*/ 280 h 281"/>
                  <a:gd name="GluePoint18X" fmla="*/ 25 w 162"/>
                  <a:gd name="GluePoint18Y" fmla="*/ 259 h 281"/>
                  <a:gd name="GluePoint19X" fmla="*/ 15 w 162"/>
                  <a:gd name="GluePoint19Y" fmla="*/ 252 h 281"/>
                  <a:gd name="GluePoint20X" fmla="*/ 12 w 162"/>
                  <a:gd name="GluePoint20Y" fmla="*/ 238 h 281"/>
                  <a:gd name="GluePoint21X" fmla="*/ 28 w 162"/>
                  <a:gd name="GluePoint21Y" fmla="*/ 236 h 281"/>
                  <a:gd name="GluePoint22X" fmla="*/ 30 w 162"/>
                  <a:gd name="GluePoint22Y" fmla="*/ 230 h 281"/>
                  <a:gd name="GluePoint23X" fmla="*/ 23 w 162"/>
                  <a:gd name="GluePoint23Y" fmla="*/ 201 h 281"/>
                  <a:gd name="GluePoint24X" fmla="*/ 15 w 162"/>
                  <a:gd name="GluePoint24Y" fmla="*/ 183 h 281"/>
                  <a:gd name="GluePoint25X" fmla="*/ 11 w 162"/>
                  <a:gd name="GluePoint25Y" fmla="*/ 180 h 281"/>
                  <a:gd name="GluePoint26X" fmla="*/ 0 w 162"/>
                  <a:gd name="GluePoint26Y" fmla="*/ 159 h 281"/>
                  <a:gd name="GluePoint27X" fmla="*/ 3 w 162"/>
                  <a:gd name="GluePoint27Y" fmla="*/ 153 h 281"/>
                  <a:gd name="GluePoint28X" fmla="*/ 30 w 162"/>
                  <a:gd name="GluePoint28Y" fmla="*/ 114 h 281"/>
                  <a:gd name="GluePoint29X" fmla="*/ 35 w 162"/>
                  <a:gd name="GluePoint29Y" fmla="*/ 59 h 281"/>
                  <a:gd name="GluePoint30X" fmla="*/ 28 w 162"/>
                  <a:gd name="GluePoint30Y" fmla="*/ 45 h 281"/>
                  <a:gd name="GluePoint31X" fmla="*/ 22 w 162"/>
                  <a:gd name="GluePoint31Y" fmla="*/ 6 h 281"/>
                  <a:gd name="GluePoint32X" fmla="*/ 52 w 162"/>
                  <a:gd name="GluePoint32Y" fmla="*/ 9 h 281"/>
                  <a:gd name="GluePoint33X" fmla="*/ 82 w 162"/>
                  <a:gd name="GluePoint33Y" fmla="*/ 26 h 281"/>
                  <a:gd name="GluePoint34X" fmla="*/ 114 w 162"/>
                  <a:gd name="GluePoint34Y" fmla="*/ 43 h 281"/>
                  <a:gd name="GluePoint35X" fmla="*/ 144 w 162"/>
                  <a:gd name="GluePoint35Y" fmla="*/ 59 h 2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62" h="281">
                    <a:moveTo>
                      <a:pt x="160" y="69"/>
                    </a:moveTo>
                    <a:lnTo>
                      <a:pt x="160" y="85"/>
                    </a:lnTo>
                    <a:lnTo>
                      <a:pt x="160" y="101"/>
                    </a:lnTo>
                    <a:lnTo>
                      <a:pt x="162" y="117"/>
                    </a:lnTo>
                    <a:lnTo>
                      <a:pt x="162" y="133"/>
                    </a:lnTo>
                    <a:lnTo>
                      <a:pt x="146" y="136"/>
                    </a:lnTo>
                    <a:lnTo>
                      <a:pt x="144" y="145"/>
                    </a:lnTo>
                    <a:lnTo>
                      <a:pt x="136" y="156"/>
                    </a:lnTo>
                    <a:lnTo>
                      <a:pt x="136" y="164"/>
                    </a:lnTo>
                    <a:lnTo>
                      <a:pt x="133" y="167"/>
                    </a:lnTo>
                    <a:lnTo>
                      <a:pt x="133" y="175"/>
                    </a:lnTo>
                    <a:lnTo>
                      <a:pt x="130" y="183"/>
                    </a:lnTo>
                    <a:lnTo>
                      <a:pt x="130" y="188"/>
                    </a:lnTo>
                    <a:lnTo>
                      <a:pt x="138" y="186"/>
                    </a:lnTo>
                    <a:lnTo>
                      <a:pt x="138" y="196"/>
                    </a:lnTo>
                    <a:lnTo>
                      <a:pt x="146" y="214"/>
                    </a:lnTo>
                    <a:lnTo>
                      <a:pt x="146" y="215"/>
                    </a:lnTo>
                    <a:lnTo>
                      <a:pt x="144" y="217"/>
                    </a:lnTo>
                    <a:lnTo>
                      <a:pt x="131" y="220"/>
                    </a:lnTo>
                    <a:lnTo>
                      <a:pt x="128" y="225"/>
                    </a:lnTo>
                    <a:lnTo>
                      <a:pt x="130" y="230"/>
                    </a:lnTo>
                    <a:lnTo>
                      <a:pt x="119" y="241"/>
                    </a:lnTo>
                    <a:lnTo>
                      <a:pt x="117" y="244"/>
                    </a:lnTo>
                    <a:lnTo>
                      <a:pt x="112" y="247"/>
                    </a:lnTo>
                    <a:lnTo>
                      <a:pt x="109" y="251"/>
                    </a:lnTo>
                    <a:lnTo>
                      <a:pt x="87" y="254"/>
                    </a:lnTo>
                    <a:lnTo>
                      <a:pt x="87" y="257"/>
                    </a:lnTo>
                    <a:lnTo>
                      <a:pt x="89" y="260"/>
                    </a:lnTo>
                    <a:lnTo>
                      <a:pt x="82" y="270"/>
                    </a:lnTo>
                    <a:lnTo>
                      <a:pt x="69" y="270"/>
                    </a:lnTo>
                    <a:lnTo>
                      <a:pt x="55" y="278"/>
                    </a:lnTo>
                    <a:lnTo>
                      <a:pt x="50" y="273"/>
                    </a:lnTo>
                    <a:lnTo>
                      <a:pt x="47" y="276"/>
                    </a:lnTo>
                    <a:lnTo>
                      <a:pt x="41" y="280"/>
                    </a:lnTo>
                    <a:lnTo>
                      <a:pt x="31" y="281"/>
                    </a:lnTo>
                    <a:lnTo>
                      <a:pt x="25" y="259"/>
                    </a:lnTo>
                    <a:lnTo>
                      <a:pt x="23" y="255"/>
                    </a:lnTo>
                    <a:lnTo>
                      <a:pt x="15" y="252"/>
                    </a:lnTo>
                    <a:lnTo>
                      <a:pt x="11" y="243"/>
                    </a:lnTo>
                    <a:lnTo>
                      <a:pt x="12" y="238"/>
                    </a:lnTo>
                    <a:lnTo>
                      <a:pt x="14" y="236"/>
                    </a:lnTo>
                    <a:lnTo>
                      <a:pt x="28" y="236"/>
                    </a:lnTo>
                    <a:lnTo>
                      <a:pt x="30" y="235"/>
                    </a:lnTo>
                    <a:lnTo>
                      <a:pt x="30" y="230"/>
                    </a:lnTo>
                    <a:lnTo>
                      <a:pt x="22" y="217"/>
                    </a:lnTo>
                    <a:lnTo>
                      <a:pt x="23" y="201"/>
                    </a:lnTo>
                    <a:lnTo>
                      <a:pt x="19" y="186"/>
                    </a:lnTo>
                    <a:lnTo>
                      <a:pt x="15" y="183"/>
                    </a:lnTo>
                    <a:lnTo>
                      <a:pt x="15" y="180"/>
                    </a:lnTo>
                    <a:lnTo>
                      <a:pt x="11" y="180"/>
                    </a:lnTo>
                    <a:lnTo>
                      <a:pt x="3" y="169"/>
                    </a:lnTo>
                    <a:lnTo>
                      <a:pt x="0" y="159"/>
                    </a:lnTo>
                    <a:lnTo>
                      <a:pt x="0" y="156"/>
                    </a:lnTo>
                    <a:lnTo>
                      <a:pt x="3" y="153"/>
                    </a:lnTo>
                    <a:lnTo>
                      <a:pt x="4" y="146"/>
                    </a:lnTo>
                    <a:lnTo>
                      <a:pt x="30" y="114"/>
                    </a:lnTo>
                    <a:lnTo>
                      <a:pt x="30" y="83"/>
                    </a:lnTo>
                    <a:lnTo>
                      <a:pt x="35" y="59"/>
                    </a:lnTo>
                    <a:lnTo>
                      <a:pt x="38" y="51"/>
                    </a:lnTo>
                    <a:lnTo>
                      <a:pt x="28" y="45"/>
                    </a:lnTo>
                    <a:lnTo>
                      <a:pt x="23" y="34"/>
                    </a:lnTo>
                    <a:lnTo>
                      <a:pt x="22" y="6"/>
                    </a:lnTo>
                    <a:lnTo>
                      <a:pt x="38" y="0"/>
                    </a:lnTo>
                    <a:lnTo>
                      <a:pt x="52" y="9"/>
                    </a:lnTo>
                    <a:lnTo>
                      <a:pt x="68" y="17"/>
                    </a:lnTo>
                    <a:lnTo>
                      <a:pt x="82" y="26"/>
                    </a:lnTo>
                    <a:lnTo>
                      <a:pt x="98" y="35"/>
                    </a:lnTo>
                    <a:lnTo>
                      <a:pt x="114" y="43"/>
                    </a:lnTo>
                    <a:lnTo>
                      <a:pt x="128" y="51"/>
                    </a:lnTo>
                    <a:lnTo>
                      <a:pt x="144" y="59"/>
                    </a:lnTo>
                    <a:lnTo>
                      <a:pt x="160" y="6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06" name="Freeform 213"/>
              <p:cNvSpPr/>
              <p:nvPr/>
            </p:nvSpPr>
            <p:spPr>
              <a:xfrm>
                <a:off x="3765600" y="2039760"/>
                <a:ext cx="279000" cy="229680"/>
              </a:xfrm>
              <a:custGeom>
                <a:avLst/>
                <a:gdLst>
                  <a:gd name="textAreaLeft" fmla="*/ 0 w 279000"/>
                  <a:gd name="textAreaRight" fmla="*/ 279360 w 279000"/>
                  <a:gd name="textAreaTop" fmla="*/ 0 h 229680"/>
                  <a:gd name="textAreaBottom" fmla="*/ 230040 h 229680"/>
                  <a:gd name="GluePoint1X" fmla="*/ 63 w 176"/>
                  <a:gd name="GluePoint1Y" fmla="*/ 145 h 145"/>
                  <a:gd name="GluePoint2X" fmla="*/ 47 w 176"/>
                  <a:gd name="GluePoint2Y" fmla="*/ 145 h 145"/>
                  <a:gd name="GluePoint3X" fmla="*/ 31 w 176"/>
                  <a:gd name="GluePoint3Y" fmla="*/ 145 h 145"/>
                  <a:gd name="GluePoint4X" fmla="*/ 16 w 176"/>
                  <a:gd name="GluePoint4Y" fmla="*/ 145 h 145"/>
                  <a:gd name="GluePoint5X" fmla="*/ 0 w 176"/>
                  <a:gd name="GluePoint5Y" fmla="*/ 145 h 145"/>
                  <a:gd name="GluePoint6X" fmla="*/ 0 w 176"/>
                  <a:gd name="GluePoint6Y" fmla="*/ 142 h 145"/>
                  <a:gd name="GluePoint7X" fmla="*/ 20 w 176"/>
                  <a:gd name="GluePoint7Y" fmla="*/ 136 h 145"/>
                  <a:gd name="GluePoint8X" fmla="*/ 27 w 176"/>
                  <a:gd name="GluePoint8Y" fmla="*/ 129 h 145"/>
                  <a:gd name="GluePoint9X" fmla="*/ 39 w 176"/>
                  <a:gd name="GluePoint9Y" fmla="*/ 119 h 145"/>
                  <a:gd name="GluePoint10X" fmla="*/ 44 w 176"/>
                  <a:gd name="GluePoint10Y" fmla="*/ 111 h 145"/>
                  <a:gd name="GluePoint11X" fmla="*/ 49 w 176"/>
                  <a:gd name="GluePoint11Y" fmla="*/ 103 h 145"/>
                  <a:gd name="GluePoint12X" fmla="*/ 49 w 176"/>
                  <a:gd name="GluePoint12Y" fmla="*/ 99 h 145"/>
                  <a:gd name="GluePoint13X" fmla="*/ 47 w 176"/>
                  <a:gd name="GluePoint13Y" fmla="*/ 94 h 145"/>
                  <a:gd name="GluePoint14X" fmla="*/ 49 w 176"/>
                  <a:gd name="GluePoint14Y" fmla="*/ 81 h 145"/>
                  <a:gd name="GluePoint15X" fmla="*/ 54 w 176"/>
                  <a:gd name="GluePoint15Y" fmla="*/ 71 h 145"/>
                  <a:gd name="GluePoint16X" fmla="*/ 57 w 176"/>
                  <a:gd name="GluePoint16Y" fmla="*/ 70 h 145"/>
                  <a:gd name="GluePoint17X" fmla="*/ 58 w 176"/>
                  <a:gd name="GluePoint17Y" fmla="*/ 60 h 145"/>
                  <a:gd name="GluePoint18X" fmla="*/ 70 w 176"/>
                  <a:gd name="GluePoint18Y" fmla="*/ 47 h 145"/>
                  <a:gd name="GluePoint19X" fmla="*/ 85 w 176"/>
                  <a:gd name="GluePoint19Y" fmla="*/ 39 h 145"/>
                  <a:gd name="GluePoint20X" fmla="*/ 95 w 176"/>
                  <a:gd name="GluePoint20Y" fmla="*/ 33 h 145"/>
                  <a:gd name="GluePoint21X" fmla="*/ 100 w 176"/>
                  <a:gd name="GluePoint21Y" fmla="*/ 25 h 145"/>
                  <a:gd name="GluePoint22X" fmla="*/ 108 w 176"/>
                  <a:gd name="GluePoint22Y" fmla="*/ 4 h 145"/>
                  <a:gd name="GluePoint23X" fmla="*/ 114 w 176"/>
                  <a:gd name="GluePoint23Y" fmla="*/ 0 h 145"/>
                  <a:gd name="GluePoint24X" fmla="*/ 120 w 176"/>
                  <a:gd name="GluePoint24Y" fmla="*/ 10 h 145"/>
                  <a:gd name="GluePoint25X" fmla="*/ 128 w 176"/>
                  <a:gd name="GluePoint25Y" fmla="*/ 13 h 145"/>
                  <a:gd name="GluePoint26X" fmla="*/ 149 w 176"/>
                  <a:gd name="GluePoint26Y" fmla="*/ 12 h 145"/>
                  <a:gd name="GluePoint27X" fmla="*/ 155 w 176"/>
                  <a:gd name="GluePoint27Y" fmla="*/ 15 h 145"/>
                  <a:gd name="GluePoint28X" fmla="*/ 157 w 176"/>
                  <a:gd name="GluePoint28Y" fmla="*/ 15 h 145"/>
                  <a:gd name="GluePoint29X" fmla="*/ 163 w 176"/>
                  <a:gd name="GluePoint29Y" fmla="*/ 15 h 145"/>
                  <a:gd name="GluePoint30X" fmla="*/ 162 w 176"/>
                  <a:gd name="GluePoint30Y" fmla="*/ 17 h 145"/>
                  <a:gd name="GluePoint31X" fmla="*/ 162 w 176"/>
                  <a:gd name="GluePoint31Y" fmla="*/ 18 h 145"/>
                  <a:gd name="GluePoint32X" fmla="*/ 166 w 176"/>
                  <a:gd name="GluePoint32Y" fmla="*/ 21 h 145"/>
                  <a:gd name="GluePoint33X" fmla="*/ 165 w 176"/>
                  <a:gd name="GluePoint33Y" fmla="*/ 21 h 145"/>
                  <a:gd name="GluePoint34X" fmla="*/ 166 w 176"/>
                  <a:gd name="GluePoint34Y" fmla="*/ 25 h 145"/>
                  <a:gd name="GluePoint35X" fmla="*/ 165 w 176"/>
                  <a:gd name="GluePoint35Y" fmla="*/ 26 h 145"/>
                  <a:gd name="GluePoint36X" fmla="*/ 166 w 176"/>
                  <a:gd name="GluePoint36Y" fmla="*/ 31 h 145"/>
                  <a:gd name="GluePoint37X" fmla="*/ 166 w 176"/>
                  <a:gd name="GluePoint37Y" fmla="*/ 37 h 145"/>
                  <a:gd name="GluePoint38X" fmla="*/ 168 w 176"/>
                  <a:gd name="GluePoint38Y" fmla="*/ 41 h 145"/>
                  <a:gd name="GluePoint39X" fmla="*/ 168 w 176"/>
                  <a:gd name="GluePoint39Y" fmla="*/ 45 h 145"/>
                  <a:gd name="GluePoint40X" fmla="*/ 170 w 176"/>
                  <a:gd name="GluePoint40Y" fmla="*/ 52 h 145"/>
                  <a:gd name="GluePoint41X" fmla="*/ 171 w 176"/>
                  <a:gd name="GluePoint41Y" fmla="*/ 55 h 145"/>
                  <a:gd name="GluePoint42X" fmla="*/ 176 w 176"/>
                  <a:gd name="GluePoint42Y" fmla="*/ 60 h 145"/>
                  <a:gd name="GluePoint43X" fmla="*/ 173 w 176"/>
                  <a:gd name="GluePoint43Y" fmla="*/ 63 h 145"/>
                  <a:gd name="GluePoint44X" fmla="*/ 174 w 176"/>
                  <a:gd name="GluePoint44Y" fmla="*/ 66 h 145"/>
                  <a:gd name="GluePoint45X" fmla="*/ 149 w 176"/>
                  <a:gd name="GluePoint45Y" fmla="*/ 66 h 145"/>
                  <a:gd name="GluePoint46X" fmla="*/ 147 w 176"/>
                  <a:gd name="GluePoint46Y" fmla="*/ 71 h 145"/>
                  <a:gd name="GluePoint47X" fmla="*/ 136 w 176"/>
                  <a:gd name="GluePoint47Y" fmla="*/ 74 h 145"/>
                  <a:gd name="GluePoint48X" fmla="*/ 135 w 176"/>
                  <a:gd name="GluePoint48Y" fmla="*/ 78 h 145"/>
                  <a:gd name="GluePoint49X" fmla="*/ 136 w 176"/>
                  <a:gd name="GluePoint49Y" fmla="*/ 79 h 145"/>
                  <a:gd name="GluePoint50X" fmla="*/ 135 w 176"/>
                  <a:gd name="GluePoint50Y" fmla="*/ 84 h 145"/>
                  <a:gd name="GluePoint51X" fmla="*/ 138 w 176"/>
                  <a:gd name="GluePoint51Y" fmla="*/ 86 h 145"/>
                  <a:gd name="GluePoint52X" fmla="*/ 138 w 176"/>
                  <a:gd name="GluePoint52Y" fmla="*/ 87 h 145"/>
                  <a:gd name="GluePoint53X" fmla="*/ 120 w 176"/>
                  <a:gd name="GluePoint53Y" fmla="*/ 94 h 145"/>
                  <a:gd name="GluePoint54X" fmla="*/ 114 w 176"/>
                  <a:gd name="GluePoint54Y" fmla="*/ 102 h 145"/>
                  <a:gd name="GluePoint55X" fmla="*/ 109 w 176"/>
                  <a:gd name="GluePoint55Y" fmla="*/ 105 h 145"/>
                  <a:gd name="GluePoint56X" fmla="*/ 95 w 176"/>
                  <a:gd name="GluePoint56Y" fmla="*/ 107 h 145"/>
                  <a:gd name="GluePoint57X" fmla="*/ 93 w 176"/>
                  <a:gd name="GluePoint57Y" fmla="*/ 111 h 145"/>
                  <a:gd name="GluePoint58X" fmla="*/ 87 w 176"/>
                  <a:gd name="GluePoint58Y" fmla="*/ 110 h 145"/>
                  <a:gd name="GluePoint59X" fmla="*/ 81 w 176"/>
                  <a:gd name="GluePoint59Y" fmla="*/ 115 h 145"/>
                  <a:gd name="GluePoint60X" fmla="*/ 78 w 176"/>
                  <a:gd name="GluePoint60Y" fmla="*/ 116 h 145"/>
                  <a:gd name="GluePoint61X" fmla="*/ 71 w 176"/>
                  <a:gd name="GluePoint61Y" fmla="*/ 119 h 145"/>
                  <a:gd name="GluePoint62X" fmla="*/ 65 w 176"/>
                  <a:gd name="GluePoint62Y" fmla="*/ 124 h 145"/>
                  <a:gd name="GluePoint63X" fmla="*/ 63 w 176"/>
                  <a:gd name="GluePoint63Y" fmla="*/ 145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76" h="145">
                    <a:moveTo>
                      <a:pt x="63" y="145"/>
                    </a:moveTo>
                    <a:lnTo>
                      <a:pt x="47" y="145"/>
                    </a:lnTo>
                    <a:lnTo>
                      <a:pt x="31" y="145"/>
                    </a:lnTo>
                    <a:lnTo>
                      <a:pt x="16" y="145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20" y="136"/>
                    </a:lnTo>
                    <a:lnTo>
                      <a:pt x="27" y="129"/>
                    </a:lnTo>
                    <a:lnTo>
                      <a:pt x="39" y="119"/>
                    </a:lnTo>
                    <a:lnTo>
                      <a:pt x="44" y="111"/>
                    </a:lnTo>
                    <a:lnTo>
                      <a:pt x="49" y="103"/>
                    </a:lnTo>
                    <a:lnTo>
                      <a:pt x="49" y="99"/>
                    </a:lnTo>
                    <a:lnTo>
                      <a:pt x="47" y="94"/>
                    </a:lnTo>
                    <a:lnTo>
                      <a:pt x="49" y="81"/>
                    </a:lnTo>
                    <a:lnTo>
                      <a:pt x="54" y="71"/>
                    </a:lnTo>
                    <a:lnTo>
                      <a:pt x="57" y="70"/>
                    </a:lnTo>
                    <a:lnTo>
                      <a:pt x="58" y="60"/>
                    </a:lnTo>
                    <a:lnTo>
                      <a:pt x="70" y="47"/>
                    </a:lnTo>
                    <a:lnTo>
                      <a:pt x="85" y="39"/>
                    </a:lnTo>
                    <a:lnTo>
                      <a:pt x="95" y="33"/>
                    </a:lnTo>
                    <a:lnTo>
                      <a:pt x="100" y="25"/>
                    </a:lnTo>
                    <a:lnTo>
                      <a:pt x="108" y="4"/>
                    </a:lnTo>
                    <a:lnTo>
                      <a:pt x="114" y="0"/>
                    </a:lnTo>
                    <a:lnTo>
                      <a:pt x="120" y="10"/>
                    </a:lnTo>
                    <a:lnTo>
                      <a:pt x="128" y="13"/>
                    </a:lnTo>
                    <a:lnTo>
                      <a:pt x="149" y="12"/>
                    </a:lnTo>
                    <a:lnTo>
                      <a:pt x="155" y="15"/>
                    </a:lnTo>
                    <a:lnTo>
                      <a:pt x="157" y="15"/>
                    </a:lnTo>
                    <a:lnTo>
                      <a:pt x="163" y="15"/>
                    </a:lnTo>
                    <a:lnTo>
                      <a:pt x="162" y="17"/>
                    </a:lnTo>
                    <a:lnTo>
                      <a:pt x="162" y="18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6" y="25"/>
                    </a:lnTo>
                    <a:lnTo>
                      <a:pt x="165" y="26"/>
                    </a:lnTo>
                    <a:lnTo>
                      <a:pt x="166" y="31"/>
                    </a:lnTo>
                    <a:lnTo>
                      <a:pt x="166" y="37"/>
                    </a:lnTo>
                    <a:lnTo>
                      <a:pt x="168" y="41"/>
                    </a:lnTo>
                    <a:lnTo>
                      <a:pt x="168" y="45"/>
                    </a:lnTo>
                    <a:lnTo>
                      <a:pt x="170" y="52"/>
                    </a:lnTo>
                    <a:lnTo>
                      <a:pt x="171" y="55"/>
                    </a:lnTo>
                    <a:lnTo>
                      <a:pt x="176" y="60"/>
                    </a:lnTo>
                    <a:lnTo>
                      <a:pt x="173" y="63"/>
                    </a:lnTo>
                    <a:lnTo>
                      <a:pt x="174" y="66"/>
                    </a:lnTo>
                    <a:lnTo>
                      <a:pt x="149" y="66"/>
                    </a:lnTo>
                    <a:lnTo>
                      <a:pt x="147" y="71"/>
                    </a:lnTo>
                    <a:lnTo>
                      <a:pt x="136" y="74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5" y="84"/>
                    </a:lnTo>
                    <a:lnTo>
                      <a:pt x="138" y="86"/>
                    </a:lnTo>
                    <a:lnTo>
                      <a:pt x="138" y="87"/>
                    </a:lnTo>
                    <a:lnTo>
                      <a:pt x="120" y="94"/>
                    </a:lnTo>
                    <a:lnTo>
                      <a:pt x="114" y="102"/>
                    </a:lnTo>
                    <a:lnTo>
                      <a:pt x="109" y="105"/>
                    </a:lnTo>
                    <a:lnTo>
                      <a:pt x="95" y="107"/>
                    </a:lnTo>
                    <a:lnTo>
                      <a:pt x="93" y="111"/>
                    </a:lnTo>
                    <a:lnTo>
                      <a:pt x="87" y="110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1" y="119"/>
                    </a:lnTo>
                    <a:lnTo>
                      <a:pt x="65" y="124"/>
                    </a:lnTo>
                    <a:lnTo>
                      <a:pt x="63" y="14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07" name="Freeform 214"/>
              <p:cNvSpPr/>
              <p:nvPr/>
            </p:nvSpPr>
            <p:spPr>
              <a:xfrm>
                <a:off x="3664080" y="2282760"/>
                <a:ext cx="290160" cy="347400"/>
              </a:xfrm>
              <a:custGeom>
                <a:avLst/>
                <a:gdLst>
                  <a:gd name="textAreaLeft" fmla="*/ 0 w 290160"/>
                  <a:gd name="textAreaRight" fmla="*/ 290520 w 290160"/>
                  <a:gd name="textAreaTop" fmla="*/ 0 h 347400"/>
                  <a:gd name="textAreaBottom" fmla="*/ 347760 h 347400"/>
                  <a:gd name="GluePoint1X" fmla="*/ 119 w 183"/>
                  <a:gd name="GluePoint1Y" fmla="*/ 206 h 219"/>
                  <a:gd name="GluePoint2X" fmla="*/ 154 w 183"/>
                  <a:gd name="GluePoint2Y" fmla="*/ 206 h 219"/>
                  <a:gd name="GluePoint3X" fmla="*/ 175 w 183"/>
                  <a:gd name="GluePoint3Y" fmla="*/ 193 h 219"/>
                  <a:gd name="GluePoint4X" fmla="*/ 167 w 183"/>
                  <a:gd name="GluePoint4Y" fmla="*/ 171 h 219"/>
                  <a:gd name="GluePoint5X" fmla="*/ 164 w 183"/>
                  <a:gd name="GluePoint5Y" fmla="*/ 134 h 219"/>
                  <a:gd name="GluePoint6X" fmla="*/ 161 w 183"/>
                  <a:gd name="GluePoint6Y" fmla="*/ 97 h 219"/>
                  <a:gd name="GluePoint7X" fmla="*/ 157 w 183"/>
                  <a:gd name="GluePoint7Y" fmla="*/ 58 h 219"/>
                  <a:gd name="GluePoint8X" fmla="*/ 169 w 183"/>
                  <a:gd name="GluePoint8Y" fmla="*/ 39 h 219"/>
                  <a:gd name="GluePoint9X" fmla="*/ 169 w 183"/>
                  <a:gd name="GluePoint9Y" fmla="*/ 29 h 219"/>
                  <a:gd name="GluePoint10X" fmla="*/ 142 w 183"/>
                  <a:gd name="GluePoint10Y" fmla="*/ 10 h 219"/>
                  <a:gd name="GluePoint11X" fmla="*/ 127 w 183"/>
                  <a:gd name="GluePoint11Y" fmla="*/ 21 h 219"/>
                  <a:gd name="GluePoint12X" fmla="*/ 103 w 183"/>
                  <a:gd name="GluePoint12Y" fmla="*/ 21 h 219"/>
                  <a:gd name="GluePoint13X" fmla="*/ 80 w 183"/>
                  <a:gd name="GluePoint13Y" fmla="*/ 21 h 219"/>
                  <a:gd name="GluePoint14X" fmla="*/ 78 w 183"/>
                  <a:gd name="GluePoint14Y" fmla="*/ 50 h 219"/>
                  <a:gd name="GluePoint15X" fmla="*/ 64 w 183"/>
                  <a:gd name="GluePoint15Y" fmla="*/ 69 h 219"/>
                  <a:gd name="GluePoint16X" fmla="*/ 61 w 183"/>
                  <a:gd name="GluePoint16Y" fmla="*/ 87 h 219"/>
                  <a:gd name="GluePoint17X" fmla="*/ 48 w 183"/>
                  <a:gd name="GluePoint17Y" fmla="*/ 102 h 219"/>
                  <a:gd name="GluePoint18X" fmla="*/ 19 w 183"/>
                  <a:gd name="GluePoint18Y" fmla="*/ 103 h 219"/>
                  <a:gd name="GluePoint19X" fmla="*/ 0 w 183"/>
                  <a:gd name="GluePoint19Y" fmla="*/ 110 h 219"/>
                  <a:gd name="GluePoint20X" fmla="*/ 7 w 183"/>
                  <a:gd name="GluePoint20Y" fmla="*/ 116 h 219"/>
                  <a:gd name="GluePoint21X" fmla="*/ 11 w 183"/>
                  <a:gd name="GluePoint21Y" fmla="*/ 121 h 219"/>
                  <a:gd name="GluePoint22X" fmla="*/ 11 w 183"/>
                  <a:gd name="GluePoint22Y" fmla="*/ 131 h 219"/>
                  <a:gd name="GluePoint23X" fmla="*/ 11 w 183"/>
                  <a:gd name="GluePoint23Y" fmla="*/ 145 h 219"/>
                  <a:gd name="GluePoint24X" fmla="*/ 13 w 183"/>
                  <a:gd name="GluePoint24Y" fmla="*/ 167 h 219"/>
                  <a:gd name="GluePoint25X" fmla="*/ 8 w 183"/>
                  <a:gd name="GluePoint25Y" fmla="*/ 188 h 219"/>
                  <a:gd name="GluePoint26X" fmla="*/ 26 w 183"/>
                  <a:gd name="GluePoint26Y" fmla="*/ 185 h 219"/>
                  <a:gd name="GluePoint27X" fmla="*/ 45 w 183"/>
                  <a:gd name="GluePoint27Y" fmla="*/ 195 h 219"/>
                  <a:gd name="GluePoint28X" fmla="*/ 54 w 183"/>
                  <a:gd name="GluePoint28Y" fmla="*/ 203 h 219"/>
                  <a:gd name="GluePoint29X" fmla="*/ 61 w 183"/>
                  <a:gd name="GluePoint29Y" fmla="*/ 209 h 219"/>
                  <a:gd name="GluePoint30X" fmla="*/ 70 w 183"/>
                  <a:gd name="GluePoint30Y" fmla="*/ 219 h 219"/>
                  <a:gd name="GluePoint31X" fmla="*/ 83 w 183"/>
                  <a:gd name="GluePoint31Y" fmla="*/ 200 h 219"/>
                  <a:gd name="GluePoint32X" fmla="*/ 89 w 183"/>
                  <a:gd name="GluePoint32Y" fmla="*/ 211 h 219"/>
                  <a:gd name="GluePoint33X" fmla="*/ 102 w 183"/>
                  <a:gd name="GluePoint33Y" fmla="*/ 206 h 2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83" h="219">
                    <a:moveTo>
                      <a:pt x="102" y="206"/>
                    </a:moveTo>
                    <a:lnTo>
                      <a:pt x="119" y="206"/>
                    </a:lnTo>
                    <a:lnTo>
                      <a:pt x="137" y="206"/>
                    </a:lnTo>
                    <a:lnTo>
                      <a:pt x="154" y="206"/>
                    </a:lnTo>
                    <a:lnTo>
                      <a:pt x="172" y="208"/>
                    </a:lnTo>
                    <a:lnTo>
                      <a:pt x="175" y="193"/>
                    </a:lnTo>
                    <a:lnTo>
                      <a:pt x="169" y="190"/>
                    </a:lnTo>
                    <a:lnTo>
                      <a:pt x="167" y="171"/>
                    </a:lnTo>
                    <a:lnTo>
                      <a:pt x="165" y="153"/>
                    </a:lnTo>
                    <a:lnTo>
                      <a:pt x="164" y="134"/>
                    </a:lnTo>
                    <a:lnTo>
                      <a:pt x="162" y="114"/>
                    </a:lnTo>
                    <a:lnTo>
                      <a:pt x="161" y="97"/>
                    </a:lnTo>
                    <a:lnTo>
                      <a:pt x="159" y="77"/>
                    </a:lnTo>
                    <a:lnTo>
                      <a:pt x="157" y="58"/>
                    </a:lnTo>
                    <a:lnTo>
                      <a:pt x="156" y="39"/>
                    </a:lnTo>
                    <a:lnTo>
                      <a:pt x="169" y="39"/>
                    </a:lnTo>
                    <a:lnTo>
                      <a:pt x="183" y="40"/>
                    </a:lnTo>
                    <a:lnTo>
                      <a:pt x="169" y="29"/>
                    </a:lnTo>
                    <a:lnTo>
                      <a:pt x="154" y="20"/>
                    </a:lnTo>
                    <a:lnTo>
                      <a:pt x="142" y="10"/>
                    </a:lnTo>
                    <a:lnTo>
                      <a:pt x="127" y="0"/>
                    </a:lnTo>
                    <a:lnTo>
                      <a:pt x="127" y="21"/>
                    </a:lnTo>
                    <a:lnTo>
                      <a:pt x="115" y="21"/>
                    </a:lnTo>
                    <a:lnTo>
                      <a:pt x="103" y="21"/>
                    </a:lnTo>
                    <a:lnTo>
                      <a:pt x="91" y="21"/>
                    </a:lnTo>
                    <a:lnTo>
                      <a:pt x="80" y="21"/>
                    </a:lnTo>
                    <a:lnTo>
                      <a:pt x="80" y="34"/>
                    </a:lnTo>
                    <a:lnTo>
                      <a:pt x="78" y="50"/>
                    </a:lnTo>
                    <a:lnTo>
                      <a:pt x="78" y="66"/>
                    </a:lnTo>
                    <a:lnTo>
                      <a:pt x="64" y="69"/>
                    </a:lnTo>
                    <a:lnTo>
                      <a:pt x="61" y="76"/>
                    </a:lnTo>
                    <a:lnTo>
                      <a:pt x="61" y="87"/>
                    </a:lnTo>
                    <a:lnTo>
                      <a:pt x="61" y="102"/>
                    </a:lnTo>
                    <a:lnTo>
                      <a:pt x="48" y="102"/>
                    </a:lnTo>
                    <a:lnTo>
                      <a:pt x="34" y="103"/>
                    </a:lnTo>
                    <a:lnTo>
                      <a:pt x="19" y="103"/>
                    </a:lnTo>
                    <a:lnTo>
                      <a:pt x="5" y="103"/>
                    </a:lnTo>
                    <a:lnTo>
                      <a:pt x="0" y="110"/>
                    </a:lnTo>
                    <a:lnTo>
                      <a:pt x="3" y="108"/>
                    </a:lnTo>
                    <a:lnTo>
                      <a:pt x="7" y="116"/>
                    </a:lnTo>
                    <a:lnTo>
                      <a:pt x="8" y="116"/>
                    </a:lnTo>
                    <a:lnTo>
                      <a:pt x="11" y="121"/>
                    </a:lnTo>
                    <a:lnTo>
                      <a:pt x="11" y="127"/>
                    </a:lnTo>
                    <a:lnTo>
                      <a:pt x="11" y="131"/>
                    </a:lnTo>
                    <a:lnTo>
                      <a:pt x="7" y="139"/>
                    </a:lnTo>
                    <a:lnTo>
                      <a:pt x="11" y="145"/>
                    </a:lnTo>
                    <a:lnTo>
                      <a:pt x="13" y="153"/>
                    </a:lnTo>
                    <a:lnTo>
                      <a:pt x="13" y="167"/>
                    </a:lnTo>
                    <a:lnTo>
                      <a:pt x="5" y="195"/>
                    </a:lnTo>
                    <a:lnTo>
                      <a:pt x="8" y="188"/>
                    </a:lnTo>
                    <a:lnTo>
                      <a:pt x="18" y="188"/>
                    </a:lnTo>
                    <a:lnTo>
                      <a:pt x="26" y="185"/>
                    </a:lnTo>
                    <a:lnTo>
                      <a:pt x="37" y="185"/>
                    </a:lnTo>
                    <a:lnTo>
                      <a:pt x="45" y="195"/>
                    </a:lnTo>
                    <a:lnTo>
                      <a:pt x="51" y="195"/>
                    </a:lnTo>
                    <a:lnTo>
                      <a:pt x="54" y="203"/>
                    </a:lnTo>
                    <a:lnTo>
                      <a:pt x="59" y="206"/>
                    </a:lnTo>
                    <a:lnTo>
                      <a:pt x="61" y="209"/>
                    </a:lnTo>
                    <a:lnTo>
                      <a:pt x="59" y="211"/>
                    </a:lnTo>
                    <a:lnTo>
                      <a:pt x="70" y="219"/>
                    </a:lnTo>
                    <a:lnTo>
                      <a:pt x="76" y="213"/>
                    </a:lnTo>
                    <a:lnTo>
                      <a:pt x="83" y="200"/>
                    </a:lnTo>
                    <a:lnTo>
                      <a:pt x="86" y="201"/>
                    </a:lnTo>
                    <a:lnTo>
                      <a:pt x="89" y="211"/>
                    </a:lnTo>
                    <a:lnTo>
                      <a:pt x="94" y="213"/>
                    </a:lnTo>
                    <a:lnTo>
                      <a:pt x="102" y="20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08" name="Freeform 215"/>
              <p:cNvSpPr/>
              <p:nvPr/>
            </p:nvSpPr>
            <p:spPr>
              <a:xfrm>
                <a:off x="3664080" y="2270160"/>
                <a:ext cx="201240" cy="186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186840"/>
                  <a:gd name="textAreaBottom" fmla="*/ 187200 h 186840"/>
                  <a:gd name="GluePoint1X" fmla="*/ 127 w 127"/>
                  <a:gd name="GluePoint1Y" fmla="*/ 29 h 118"/>
                  <a:gd name="GluePoint2X" fmla="*/ 115 w 127"/>
                  <a:gd name="GluePoint2Y" fmla="*/ 29 h 118"/>
                  <a:gd name="GluePoint3X" fmla="*/ 103 w 127"/>
                  <a:gd name="GluePoint3Y" fmla="*/ 29 h 118"/>
                  <a:gd name="GluePoint4X" fmla="*/ 91 w 127"/>
                  <a:gd name="GluePoint4Y" fmla="*/ 29 h 118"/>
                  <a:gd name="GluePoint5X" fmla="*/ 80 w 127"/>
                  <a:gd name="GluePoint5Y" fmla="*/ 29 h 118"/>
                  <a:gd name="GluePoint6X" fmla="*/ 80 w 127"/>
                  <a:gd name="GluePoint6Y" fmla="*/ 42 h 118"/>
                  <a:gd name="GluePoint7X" fmla="*/ 78 w 127"/>
                  <a:gd name="GluePoint7Y" fmla="*/ 58 h 118"/>
                  <a:gd name="GluePoint8X" fmla="*/ 78 w 127"/>
                  <a:gd name="GluePoint8Y" fmla="*/ 74 h 118"/>
                  <a:gd name="GluePoint9X" fmla="*/ 64 w 127"/>
                  <a:gd name="GluePoint9Y" fmla="*/ 77 h 118"/>
                  <a:gd name="GluePoint10X" fmla="*/ 61 w 127"/>
                  <a:gd name="GluePoint10Y" fmla="*/ 84 h 118"/>
                  <a:gd name="GluePoint11X" fmla="*/ 61 w 127"/>
                  <a:gd name="GluePoint11Y" fmla="*/ 95 h 118"/>
                  <a:gd name="GluePoint12X" fmla="*/ 61 w 127"/>
                  <a:gd name="GluePoint12Y" fmla="*/ 110 h 118"/>
                  <a:gd name="GluePoint13X" fmla="*/ 48 w 127"/>
                  <a:gd name="GluePoint13Y" fmla="*/ 110 h 118"/>
                  <a:gd name="GluePoint14X" fmla="*/ 34 w 127"/>
                  <a:gd name="GluePoint14Y" fmla="*/ 111 h 118"/>
                  <a:gd name="GluePoint15X" fmla="*/ 19 w 127"/>
                  <a:gd name="GluePoint15Y" fmla="*/ 111 h 118"/>
                  <a:gd name="GluePoint16X" fmla="*/ 5 w 127"/>
                  <a:gd name="GluePoint16Y" fmla="*/ 111 h 118"/>
                  <a:gd name="GluePoint17X" fmla="*/ 0 w 127"/>
                  <a:gd name="GluePoint17Y" fmla="*/ 118 h 118"/>
                  <a:gd name="GluePoint18X" fmla="*/ 2 w 127"/>
                  <a:gd name="GluePoint18Y" fmla="*/ 103 h 118"/>
                  <a:gd name="GluePoint19X" fmla="*/ 5 w 127"/>
                  <a:gd name="GluePoint19Y" fmla="*/ 97 h 118"/>
                  <a:gd name="GluePoint20X" fmla="*/ 8 w 127"/>
                  <a:gd name="GluePoint20Y" fmla="*/ 93 h 118"/>
                  <a:gd name="GluePoint21X" fmla="*/ 14 w 127"/>
                  <a:gd name="GluePoint21Y" fmla="*/ 82 h 118"/>
                  <a:gd name="GluePoint22X" fmla="*/ 14 w 127"/>
                  <a:gd name="GluePoint22Y" fmla="*/ 79 h 118"/>
                  <a:gd name="GluePoint23X" fmla="*/ 21 w 127"/>
                  <a:gd name="GluePoint23Y" fmla="*/ 66 h 118"/>
                  <a:gd name="GluePoint24X" fmla="*/ 35 w 127"/>
                  <a:gd name="GluePoint24Y" fmla="*/ 47 h 118"/>
                  <a:gd name="GluePoint25X" fmla="*/ 40 w 127"/>
                  <a:gd name="GluePoint25Y" fmla="*/ 29 h 118"/>
                  <a:gd name="GluePoint26X" fmla="*/ 45 w 127"/>
                  <a:gd name="GluePoint26Y" fmla="*/ 23 h 118"/>
                  <a:gd name="GluePoint27X" fmla="*/ 56 w 127"/>
                  <a:gd name="GluePoint27Y" fmla="*/ 16 h 118"/>
                  <a:gd name="GluePoint28X" fmla="*/ 57 w 127"/>
                  <a:gd name="GluePoint28Y" fmla="*/ 10 h 118"/>
                  <a:gd name="GluePoint29X" fmla="*/ 64 w 127"/>
                  <a:gd name="GluePoint29Y" fmla="*/ 0 h 118"/>
                  <a:gd name="GluePoint30X" fmla="*/ 80 w 127"/>
                  <a:gd name="GluePoint30Y" fmla="*/ 0 h 118"/>
                  <a:gd name="GluePoint31X" fmla="*/ 95 w 127"/>
                  <a:gd name="GluePoint31Y" fmla="*/ 0 h 118"/>
                  <a:gd name="GluePoint32X" fmla="*/ 111 w 127"/>
                  <a:gd name="GluePoint32Y" fmla="*/ 0 h 118"/>
                  <a:gd name="GluePoint33X" fmla="*/ 127 w 127"/>
                  <a:gd name="GluePoint33Y" fmla="*/ 0 h 118"/>
                  <a:gd name="GluePoint34X" fmla="*/ 127 w 127"/>
                  <a:gd name="GluePoint34Y" fmla="*/ 8 h 118"/>
                  <a:gd name="GluePoint35X" fmla="*/ 127 w 127"/>
                  <a:gd name="GluePoint35Y" fmla="*/ 29 h 1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27" h="118">
                    <a:moveTo>
                      <a:pt x="127" y="29"/>
                    </a:moveTo>
                    <a:lnTo>
                      <a:pt x="115" y="29"/>
                    </a:lnTo>
                    <a:lnTo>
                      <a:pt x="103" y="29"/>
                    </a:lnTo>
                    <a:lnTo>
                      <a:pt x="91" y="29"/>
                    </a:lnTo>
                    <a:lnTo>
                      <a:pt x="80" y="29"/>
                    </a:lnTo>
                    <a:lnTo>
                      <a:pt x="80" y="42"/>
                    </a:lnTo>
                    <a:lnTo>
                      <a:pt x="78" y="58"/>
                    </a:lnTo>
                    <a:lnTo>
                      <a:pt x="78" y="74"/>
                    </a:lnTo>
                    <a:lnTo>
                      <a:pt x="64" y="77"/>
                    </a:lnTo>
                    <a:lnTo>
                      <a:pt x="61" y="84"/>
                    </a:lnTo>
                    <a:lnTo>
                      <a:pt x="61" y="95"/>
                    </a:lnTo>
                    <a:lnTo>
                      <a:pt x="61" y="110"/>
                    </a:lnTo>
                    <a:lnTo>
                      <a:pt x="48" y="110"/>
                    </a:lnTo>
                    <a:lnTo>
                      <a:pt x="34" y="111"/>
                    </a:lnTo>
                    <a:lnTo>
                      <a:pt x="19" y="111"/>
                    </a:lnTo>
                    <a:lnTo>
                      <a:pt x="5" y="111"/>
                    </a:lnTo>
                    <a:lnTo>
                      <a:pt x="0" y="118"/>
                    </a:lnTo>
                    <a:lnTo>
                      <a:pt x="2" y="103"/>
                    </a:lnTo>
                    <a:lnTo>
                      <a:pt x="5" y="97"/>
                    </a:lnTo>
                    <a:lnTo>
                      <a:pt x="8" y="93"/>
                    </a:lnTo>
                    <a:lnTo>
                      <a:pt x="14" y="82"/>
                    </a:lnTo>
                    <a:lnTo>
                      <a:pt x="14" y="79"/>
                    </a:lnTo>
                    <a:lnTo>
                      <a:pt x="21" y="66"/>
                    </a:lnTo>
                    <a:lnTo>
                      <a:pt x="35" y="47"/>
                    </a:lnTo>
                    <a:lnTo>
                      <a:pt x="40" y="29"/>
                    </a:lnTo>
                    <a:lnTo>
                      <a:pt x="45" y="23"/>
                    </a:lnTo>
                    <a:lnTo>
                      <a:pt x="56" y="16"/>
                    </a:lnTo>
                    <a:lnTo>
                      <a:pt x="57" y="10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95" y="0"/>
                    </a:lnTo>
                    <a:lnTo>
                      <a:pt x="111" y="0"/>
                    </a:lnTo>
                    <a:lnTo>
                      <a:pt x="127" y="0"/>
                    </a:lnTo>
                    <a:lnTo>
                      <a:pt x="127" y="8"/>
                    </a:lnTo>
                    <a:lnTo>
                      <a:pt x="127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09" name="Freeform 216"/>
              <p:cNvSpPr/>
              <p:nvPr/>
            </p:nvSpPr>
            <p:spPr>
              <a:xfrm>
                <a:off x="3865680" y="2008080"/>
                <a:ext cx="482400" cy="504360"/>
              </a:xfrm>
              <a:custGeom>
                <a:avLst/>
                <a:gdLst>
                  <a:gd name="textAreaLeft" fmla="*/ 0 w 482400"/>
                  <a:gd name="textAreaRight" fmla="*/ 482760 w 482400"/>
                  <a:gd name="textAreaTop" fmla="*/ 0 h 504360"/>
                  <a:gd name="textAreaBottom" fmla="*/ 504720 h 504360"/>
                  <a:gd name="GluePoint1X" fmla="*/ 15 w 304"/>
                  <a:gd name="GluePoint1Y" fmla="*/ 183 h 318"/>
                  <a:gd name="GluePoint2X" fmla="*/ 42 w 304"/>
                  <a:gd name="GluePoint2Y" fmla="*/ 202 h 318"/>
                  <a:gd name="GluePoint3X" fmla="*/ 67 w 304"/>
                  <a:gd name="GluePoint3Y" fmla="*/ 221 h 318"/>
                  <a:gd name="GluePoint4X" fmla="*/ 88 w 304"/>
                  <a:gd name="GluePoint4Y" fmla="*/ 238 h 318"/>
                  <a:gd name="GluePoint5X" fmla="*/ 110 w 304"/>
                  <a:gd name="GluePoint5Y" fmla="*/ 254 h 318"/>
                  <a:gd name="GluePoint6X" fmla="*/ 132 w 304"/>
                  <a:gd name="GluePoint6Y" fmla="*/ 271 h 318"/>
                  <a:gd name="GluePoint7X" fmla="*/ 145 w 304"/>
                  <a:gd name="GluePoint7Y" fmla="*/ 286 h 318"/>
                  <a:gd name="GluePoint8X" fmla="*/ 156 w 304"/>
                  <a:gd name="GluePoint8Y" fmla="*/ 294 h 318"/>
                  <a:gd name="GluePoint9X" fmla="*/ 164 w 304"/>
                  <a:gd name="GluePoint9Y" fmla="*/ 299 h 318"/>
                  <a:gd name="GluePoint10X" fmla="*/ 177 w 304"/>
                  <a:gd name="GluePoint10Y" fmla="*/ 310 h 318"/>
                  <a:gd name="GluePoint11X" fmla="*/ 178 w 304"/>
                  <a:gd name="GluePoint11Y" fmla="*/ 318 h 318"/>
                  <a:gd name="GluePoint12X" fmla="*/ 202 w 304"/>
                  <a:gd name="GluePoint12Y" fmla="*/ 312 h 318"/>
                  <a:gd name="GluePoint13X" fmla="*/ 221 w 304"/>
                  <a:gd name="GluePoint13Y" fmla="*/ 302 h 318"/>
                  <a:gd name="GluePoint14X" fmla="*/ 238 w 304"/>
                  <a:gd name="GluePoint14Y" fmla="*/ 287 h 318"/>
                  <a:gd name="GluePoint15X" fmla="*/ 254 w 304"/>
                  <a:gd name="GluePoint15Y" fmla="*/ 275 h 318"/>
                  <a:gd name="GluePoint16X" fmla="*/ 269 w 304"/>
                  <a:gd name="GluePoint16Y" fmla="*/ 265 h 318"/>
                  <a:gd name="GluePoint17X" fmla="*/ 281 w 304"/>
                  <a:gd name="GluePoint17Y" fmla="*/ 255 h 318"/>
                  <a:gd name="GluePoint18X" fmla="*/ 296 w 304"/>
                  <a:gd name="GluePoint18Y" fmla="*/ 244 h 318"/>
                  <a:gd name="GluePoint19X" fmla="*/ 296 w 304"/>
                  <a:gd name="GluePoint19Y" fmla="*/ 225 h 318"/>
                  <a:gd name="GluePoint20X" fmla="*/ 280 w 304"/>
                  <a:gd name="GluePoint20Y" fmla="*/ 220 h 318"/>
                  <a:gd name="GluePoint21X" fmla="*/ 275 w 304"/>
                  <a:gd name="GluePoint21Y" fmla="*/ 207 h 318"/>
                  <a:gd name="GluePoint22X" fmla="*/ 265 w 304"/>
                  <a:gd name="GluePoint22Y" fmla="*/ 189 h 318"/>
                  <a:gd name="GluePoint23X" fmla="*/ 272 w 304"/>
                  <a:gd name="GluePoint23Y" fmla="*/ 164 h 318"/>
                  <a:gd name="GluePoint24X" fmla="*/ 262 w 304"/>
                  <a:gd name="GluePoint24Y" fmla="*/ 127 h 318"/>
                  <a:gd name="GluePoint25X" fmla="*/ 265 w 304"/>
                  <a:gd name="GluePoint25Y" fmla="*/ 119 h 318"/>
                  <a:gd name="GluePoint26X" fmla="*/ 248 w 304"/>
                  <a:gd name="GluePoint26Y" fmla="*/ 82 h 318"/>
                  <a:gd name="GluePoint27X" fmla="*/ 245 w 304"/>
                  <a:gd name="GluePoint27Y" fmla="*/ 70 h 318"/>
                  <a:gd name="GluePoint28X" fmla="*/ 235 w 304"/>
                  <a:gd name="GluePoint28Y" fmla="*/ 56 h 318"/>
                  <a:gd name="GluePoint29X" fmla="*/ 250 w 304"/>
                  <a:gd name="GluePoint29Y" fmla="*/ 33 h 318"/>
                  <a:gd name="GluePoint30X" fmla="*/ 250 w 304"/>
                  <a:gd name="GluePoint30Y" fmla="*/ 11 h 318"/>
                  <a:gd name="GluePoint31X" fmla="*/ 253 w 304"/>
                  <a:gd name="GluePoint31Y" fmla="*/ 3 h 318"/>
                  <a:gd name="GluePoint32X" fmla="*/ 232 w 304"/>
                  <a:gd name="GluePoint32Y" fmla="*/ 0 h 318"/>
                  <a:gd name="GluePoint33X" fmla="*/ 219 w 304"/>
                  <a:gd name="GluePoint33Y" fmla="*/ 0 h 318"/>
                  <a:gd name="GluePoint34X" fmla="*/ 205 w 304"/>
                  <a:gd name="GluePoint34Y" fmla="*/ 6 h 318"/>
                  <a:gd name="GluePoint35X" fmla="*/ 184 w 304"/>
                  <a:gd name="GluePoint35Y" fmla="*/ 3 h 318"/>
                  <a:gd name="GluePoint36X" fmla="*/ 172 w 304"/>
                  <a:gd name="GluePoint36Y" fmla="*/ 4 h 318"/>
                  <a:gd name="GluePoint37X" fmla="*/ 146 w 304"/>
                  <a:gd name="GluePoint37Y" fmla="*/ 11 h 318"/>
                  <a:gd name="GluePoint38X" fmla="*/ 132 w 304"/>
                  <a:gd name="GluePoint38Y" fmla="*/ 19 h 318"/>
                  <a:gd name="GluePoint39X" fmla="*/ 116 w 304"/>
                  <a:gd name="GluePoint39Y" fmla="*/ 24 h 318"/>
                  <a:gd name="GluePoint40X" fmla="*/ 100 w 304"/>
                  <a:gd name="GluePoint40Y" fmla="*/ 35 h 318"/>
                  <a:gd name="GluePoint41X" fmla="*/ 99 w 304"/>
                  <a:gd name="GluePoint41Y" fmla="*/ 38 h 318"/>
                  <a:gd name="GluePoint42X" fmla="*/ 102 w 304"/>
                  <a:gd name="GluePoint42Y" fmla="*/ 41 h 318"/>
                  <a:gd name="GluePoint43X" fmla="*/ 102 w 304"/>
                  <a:gd name="GluePoint43Y" fmla="*/ 46 h 318"/>
                  <a:gd name="GluePoint44X" fmla="*/ 103 w 304"/>
                  <a:gd name="GluePoint44Y" fmla="*/ 57 h 318"/>
                  <a:gd name="GluePoint45X" fmla="*/ 105 w 304"/>
                  <a:gd name="GluePoint45Y" fmla="*/ 65 h 318"/>
                  <a:gd name="GluePoint46X" fmla="*/ 108 w 304"/>
                  <a:gd name="GluePoint46Y" fmla="*/ 75 h 318"/>
                  <a:gd name="GluePoint47X" fmla="*/ 110 w 304"/>
                  <a:gd name="GluePoint47Y" fmla="*/ 83 h 318"/>
                  <a:gd name="GluePoint48X" fmla="*/ 86 w 304"/>
                  <a:gd name="GluePoint48Y" fmla="*/ 86 h 318"/>
                  <a:gd name="GluePoint49X" fmla="*/ 73 w 304"/>
                  <a:gd name="GluePoint49Y" fmla="*/ 94 h 318"/>
                  <a:gd name="GluePoint50X" fmla="*/ 73 w 304"/>
                  <a:gd name="GluePoint50Y" fmla="*/ 99 h 318"/>
                  <a:gd name="GluePoint51X" fmla="*/ 75 w 304"/>
                  <a:gd name="GluePoint51Y" fmla="*/ 106 h 318"/>
                  <a:gd name="GluePoint52X" fmla="*/ 57 w 304"/>
                  <a:gd name="GluePoint52Y" fmla="*/ 114 h 318"/>
                  <a:gd name="GluePoint53X" fmla="*/ 46 w 304"/>
                  <a:gd name="GluePoint53Y" fmla="*/ 125 h 318"/>
                  <a:gd name="GluePoint54X" fmla="*/ 30 w 304"/>
                  <a:gd name="GluePoint54Y" fmla="*/ 131 h 318"/>
                  <a:gd name="GluePoint55X" fmla="*/ 18 w 304"/>
                  <a:gd name="GluePoint55Y" fmla="*/ 135 h 318"/>
                  <a:gd name="GluePoint56X" fmla="*/ 8 w 304"/>
                  <a:gd name="GluePoint56Y" fmla="*/ 139 h 318"/>
                  <a:gd name="GluePoint57X" fmla="*/ 0 w 304"/>
                  <a:gd name="GluePoint57Y" fmla="*/ 16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304" h="318">
                    <a:moveTo>
                      <a:pt x="0" y="173"/>
                    </a:moveTo>
                    <a:lnTo>
                      <a:pt x="15" y="183"/>
                    </a:lnTo>
                    <a:lnTo>
                      <a:pt x="27" y="193"/>
                    </a:lnTo>
                    <a:lnTo>
                      <a:pt x="42" y="202"/>
                    </a:lnTo>
                    <a:lnTo>
                      <a:pt x="56" y="213"/>
                    </a:lnTo>
                    <a:lnTo>
                      <a:pt x="67" y="221"/>
                    </a:lnTo>
                    <a:lnTo>
                      <a:pt x="78" y="230"/>
                    </a:lnTo>
                    <a:lnTo>
                      <a:pt x="88" y="238"/>
                    </a:lnTo>
                    <a:lnTo>
                      <a:pt x="99" y="246"/>
                    </a:lnTo>
                    <a:lnTo>
                      <a:pt x="110" y="254"/>
                    </a:lnTo>
                    <a:lnTo>
                      <a:pt x="121" y="263"/>
                    </a:lnTo>
                    <a:lnTo>
                      <a:pt x="132" y="271"/>
                    </a:lnTo>
                    <a:lnTo>
                      <a:pt x="143" y="279"/>
                    </a:lnTo>
                    <a:lnTo>
                      <a:pt x="145" y="286"/>
                    </a:lnTo>
                    <a:lnTo>
                      <a:pt x="151" y="289"/>
                    </a:lnTo>
                    <a:lnTo>
                      <a:pt x="156" y="294"/>
                    </a:lnTo>
                    <a:lnTo>
                      <a:pt x="162" y="295"/>
                    </a:lnTo>
                    <a:lnTo>
                      <a:pt x="164" y="299"/>
                    </a:lnTo>
                    <a:lnTo>
                      <a:pt x="175" y="304"/>
                    </a:lnTo>
                    <a:lnTo>
                      <a:pt x="177" y="310"/>
                    </a:lnTo>
                    <a:lnTo>
                      <a:pt x="175" y="316"/>
                    </a:lnTo>
                    <a:lnTo>
                      <a:pt x="178" y="318"/>
                    </a:lnTo>
                    <a:lnTo>
                      <a:pt x="189" y="315"/>
                    </a:lnTo>
                    <a:lnTo>
                      <a:pt x="202" y="312"/>
                    </a:lnTo>
                    <a:lnTo>
                      <a:pt x="213" y="308"/>
                    </a:lnTo>
                    <a:lnTo>
                      <a:pt x="221" y="302"/>
                    </a:lnTo>
                    <a:lnTo>
                      <a:pt x="231" y="294"/>
                    </a:lnTo>
                    <a:lnTo>
                      <a:pt x="238" y="287"/>
                    </a:lnTo>
                    <a:lnTo>
                      <a:pt x="246" y="281"/>
                    </a:lnTo>
                    <a:lnTo>
                      <a:pt x="254" y="275"/>
                    </a:lnTo>
                    <a:lnTo>
                      <a:pt x="261" y="270"/>
                    </a:lnTo>
                    <a:lnTo>
                      <a:pt x="269" y="265"/>
                    </a:lnTo>
                    <a:lnTo>
                      <a:pt x="275" y="260"/>
                    </a:lnTo>
                    <a:lnTo>
                      <a:pt x="281" y="255"/>
                    </a:lnTo>
                    <a:lnTo>
                      <a:pt x="289" y="249"/>
                    </a:lnTo>
                    <a:lnTo>
                      <a:pt x="296" y="244"/>
                    </a:lnTo>
                    <a:lnTo>
                      <a:pt x="304" y="239"/>
                    </a:lnTo>
                    <a:lnTo>
                      <a:pt x="296" y="225"/>
                    </a:lnTo>
                    <a:lnTo>
                      <a:pt x="288" y="220"/>
                    </a:lnTo>
                    <a:lnTo>
                      <a:pt x="280" y="220"/>
                    </a:lnTo>
                    <a:lnTo>
                      <a:pt x="277" y="215"/>
                    </a:lnTo>
                    <a:lnTo>
                      <a:pt x="275" y="207"/>
                    </a:lnTo>
                    <a:lnTo>
                      <a:pt x="265" y="191"/>
                    </a:lnTo>
                    <a:lnTo>
                      <a:pt x="265" y="189"/>
                    </a:lnTo>
                    <a:lnTo>
                      <a:pt x="272" y="186"/>
                    </a:lnTo>
                    <a:lnTo>
                      <a:pt x="272" y="164"/>
                    </a:lnTo>
                    <a:lnTo>
                      <a:pt x="269" y="136"/>
                    </a:lnTo>
                    <a:lnTo>
                      <a:pt x="262" y="127"/>
                    </a:lnTo>
                    <a:lnTo>
                      <a:pt x="262" y="122"/>
                    </a:lnTo>
                    <a:lnTo>
                      <a:pt x="265" y="119"/>
                    </a:lnTo>
                    <a:lnTo>
                      <a:pt x="259" y="88"/>
                    </a:lnTo>
                    <a:lnTo>
                      <a:pt x="248" y="82"/>
                    </a:lnTo>
                    <a:lnTo>
                      <a:pt x="248" y="77"/>
                    </a:lnTo>
                    <a:lnTo>
                      <a:pt x="245" y="70"/>
                    </a:lnTo>
                    <a:lnTo>
                      <a:pt x="238" y="67"/>
                    </a:lnTo>
                    <a:lnTo>
                      <a:pt x="235" y="56"/>
                    </a:lnTo>
                    <a:lnTo>
                      <a:pt x="248" y="45"/>
                    </a:lnTo>
                    <a:lnTo>
                      <a:pt x="250" y="33"/>
                    </a:lnTo>
                    <a:lnTo>
                      <a:pt x="248" y="22"/>
                    </a:lnTo>
                    <a:lnTo>
                      <a:pt x="250" y="11"/>
                    </a:lnTo>
                    <a:lnTo>
                      <a:pt x="246" y="9"/>
                    </a:lnTo>
                    <a:lnTo>
                      <a:pt x="253" y="3"/>
                    </a:lnTo>
                    <a:lnTo>
                      <a:pt x="240" y="4"/>
                    </a:lnTo>
                    <a:lnTo>
                      <a:pt x="232" y="0"/>
                    </a:lnTo>
                    <a:lnTo>
                      <a:pt x="229" y="3"/>
                    </a:lnTo>
                    <a:lnTo>
                      <a:pt x="219" y="0"/>
                    </a:lnTo>
                    <a:lnTo>
                      <a:pt x="218" y="3"/>
                    </a:lnTo>
                    <a:lnTo>
                      <a:pt x="205" y="6"/>
                    </a:lnTo>
                    <a:lnTo>
                      <a:pt x="200" y="4"/>
                    </a:lnTo>
                    <a:lnTo>
                      <a:pt x="184" y="3"/>
                    </a:lnTo>
                    <a:lnTo>
                      <a:pt x="178" y="6"/>
                    </a:lnTo>
                    <a:lnTo>
                      <a:pt x="172" y="4"/>
                    </a:lnTo>
                    <a:lnTo>
                      <a:pt x="167" y="8"/>
                    </a:lnTo>
                    <a:lnTo>
                      <a:pt x="146" y="11"/>
                    </a:lnTo>
                    <a:lnTo>
                      <a:pt x="134" y="16"/>
                    </a:lnTo>
                    <a:lnTo>
                      <a:pt x="132" y="19"/>
                    </a:lnTo>
                    <a:lnTo>
                      <a:pt x="130" y="20"/>
                    </a:lnTo>
                    <a:lnTo>
                      <a:pt x="116" y="24"/>
                    </a:lnTo>
                    <a:lnTo>
                      <a:pt x="110" y="32"/>
                    </a:lnTo>
                    <a:lnTo>
                      <a:pt x="100" y="35"/>
                    </a:lnTo>
                    <a:lnTo>
                      <a:pt x="99" y="37"/>
                    </a:lnTo>
                    <a:lnTo>
                      <a:pt x="99" y="38"/>
                    </a:lnTo>
                    <a:lnTo>
                      <a:pt x="103" y="41"/>
                    </a:lnTo>
                    <a:lnTo>
                      <a:pt x="102" y="41"/>
                    </a:lnTo>
                    <a:lnTo>
                      <a:pt x="103" y="45"/>
                    </a:lnTo>
                    <a:lnTo>
                      <a:pt x="102" y="46"/>
                    </a:lnTo>
                    <a:lnTo>
                      <a:pt x="103" y="51"/>
                    </a:lnTo>
                    <a:lnTo>
                      <a:pt x="103" y="57"/>
                    </a:lnTo>
                    <a:lnTo>
                      <a:pt x="105" y="61"/>
                    </a:lnTo>
                    <a:lnTo>
                      <a:pt x="105" y="65"/>
                    </a:lnTo>
                    <a:lnTo>
                      <a:pt x="107" y="72"/>
                    </a:lnTo>
                    <a:lnTo>
                      <a:pt x="108" y="75"/>
                    </a:lnTo>
                    <a:lnTo>
                      <a:pt x="113" y="80"/>
                    </a:lnTo>
                    <a:lnTo>
                      <a:pt x="110" y="83"/>
                    </a:lnTo>
                    <a:lnTo>
                      <a:pt x="111" y="86"/>
                    </a:lnTo>
                    <a:lnTo>
                      <a:pt x="86" y="86"/>
                    </a:lnTo>
                    <a:lnTo>
                      <a:pt x="84" y="91"/>
                    </a:lnTo>
                    <a:lnTo>
                      <a:pt x="73" y="94"/>
                    </a:lnTo>
                    <a:lnTo>
                      <a:pt x="72" y="98"/>
                    </a:lnTo>
                    <a:lnTo>
                      <a:pt x="73" y="99"/>
                    </a:lnTo>
                    <a:lnTo>
                      <a:pt x="72" y="104"/>
                    </a:lnTo>
                    <a:lnTo>
                      <a:pt x="75" y="106"/>
                    </a:lnTo>
                    <a:lnTo>
                      <a:pt x="75" y="107"/>
                    </a:lnTo>
                    <a:lnTo>
                      <a:pt x="57" y="114"/>
                    </a:lnTo>
                    <a:lnTo>
                      <a:pt x="51" y="122"/>
                    </a:lnTo>
                    <a:lnTo>
                      <a:pt x="46" y="125"/>
                    </a:lnTo>
                    <a:lnTo>
                      <a:pt x="32" y="127"/>
                    </a:lnTo>
                    <a:lnTo>
                      <a:pt x="30" y="131"/>
                    </a:lnTo>
                    <a:lnTo>
                      <a:pt x="24" y="130"/>
                    </a:lnTo>
                    <a:lnTo>
                      <a:pt x="18" y="135"/>
                    </a:lnTo>
                    <a:lnTo>
                      <a:pt x="15" y="136"/>
                    </a:lnTo>
                    <a:lnTo>
                      <a:pt x="8" y="139"/>
                    </a:lnTo>
                    <a:lnTo>
                      <a:pt x="2" y="144"/>
                    </a:lnTo>
                    <a:lnTo>
                      <a:pt x="0" y="165"/>
                    </a:lnTo>
                    <a:lnTo>
                      <a:pt x="0" y="17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10" name="Freeform 217"/>
              <p:cNvSpPr/>
              <p:nvPr/>
            </p:nvSpPr>
            <p:spPr>
              <a:xfrm>
                <a:off x="3774960" y="2344680"/>
                <a:ext cx="393480" cy="41544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415440"/>
                  <a:gd name="textAreaBottom" fmla="*/ 415800 h 415440"/>
                  <a:gd name="GluePoint1X" fmla="*/ 49 w 248"/>
                  <a:gd name="GluePoint1Y" fmla="*/ 167 h 262"/>
                  <a:gd name="GluePoint2X" fmla="*/ 84 w 248"/>
                  <a:gd name="GluePoint2Y" fmla="*/ 167 h 262"/>
                  <a:gd name="GluePoint3X" fmla="*/ 105 w 248"/>
                  <a:gd name="GluePoint3Y" fmla="*/ 154 h 262"/>
                  <a:gd name="GluePoint4X" fmla="*/ 97 w 248"/>
                  <a:gd name="GluePoint4Y" fmla="*/ 132 h 262"/>
                  <a:gd name="GluePoint5X" fmla="*/ 94 w 248"/>
                  <a:gd name="GluePoint5Y" fmla="*/ 95 h 262"/>
                  <a:gd name="GluePoint6X" fmla="*/ 91 w 248"/>
                  <a:gd name="GluePoint6Y" fmla="*/ 58 h 262"/>
                  <a:gd name="GluePoint7X" fmla="*/ 87 w 248"/>
                  <a:gd name="GluePoint7Y" fmla="*/ 19 h 262"/>
                  <a:gd name="GluePoint8X" fmla="*/ 99 w 248"/>
                  <a:gd name="GluePoint8Y" fmla="*/ 0 h 262"/>
                  <a:gd name="GluePoint9X" fmla="*/ 124 w 248"/>
                  <a:gd name="GluePoint9Y" fmla="*/ 9 h 262"/>
                  <a:gd name="GluePoint10X" fmla="*/ 145 w 248"/>
                  <a:gd name="GluePoint10Y" fmla="*/ 26 h 262"/>
                  <a:gd name="GluePoint11X" fmla="*/ 167 w 248"/>
                  <a:gd name="GluePoint11Y" fmla="*/ 42 h 262"/>
                  <a:gd name="GluePoint12X" fmla="*/ 189 w 248"/>
                  <a:gd name="GluePoint12Y" fmla="*/ 59 h 262"/>
                  <a:gd name="GluePoint13X" fmla="*/ 202 w 248"/>
                  <a:gd name="GluePoint13Y" fmla="*/ 74 h 262"/>
                  <a:gd name="GluePoint14X" fmla="*/ 213 w 248"/>
                  <a:gd name="GluePoint14Y" fmla="*/ 82 h 262"/>
                  <a:gd name="GluePoint15X" fmla="*/ 221 w 248"/>
                  <a:gd name="GluePoint15Y" fmla="*/ 87 h 262"/>
                  <a:gd name="GluePoint16X" fmla="*/ 234 w 248"/>
                  <a:gd name="GluePoint16Y" fmla="*/ 98 h 262"/>
                  <a:gd name="GluePoint17X" fmla="*/ 235 w 248"/>
                  <a:gd name="GluePoint17Y" fmla="*/ 106 h 262"/>
                  <a:gd name="GluePoint18X" fmla="*/ 248 w 248"/>
                  <a:gd name="GluePoint18Y" fmla="*/ 117 h 262"/>
                  <a:gd name="GluePoint19X" fmla="*/ 248 w 248"/>
                  <a:gd name="GluePoint19Y" fmla="*/ 145 h 262"/>
                  <a:gd name="GluePoint20X" fmla="*/ 243 w 248"/>
                  <a:gd name="GluePoint20Y" fmla="*/ 161 h 262"/>
                  <a:gd name="GluePoint21X" fmla="*/ 221 w 248"/>
                  <a:gd name="GluePoint21Y" fmla="*/ 170 h 262"/>
                  <a:gd name="GluePoint22X" fmla="*/ 197 w 248"/>
                  <a:gd name="GluePoint22Y" fmla="*/ 177 h 262"/>
                  <a:gd name="GluePoint23X" fmla="*/ 173 w 248"/>
                  <a:gd name="GluePoint23Y" fmla="*/ 178 h 262"/>
                  <a:gd name="GluePoint24X" fmla="*/ 126 w 248"/>
                  <a:gd name="GluePoint24Y" fmla="*/ 209 h 262"/>
                  <a:gd name="GluePoint25X" fmla="*/ 108 w 248"/>
                  <a:gd name="GluePoint25Y" fmla="*/ 238 h 262"/>
                  <a:gd name="GluePoint26X" fmla="*/ 105 w 248"/>
                  <a:gd name="GluePoint26Y" fmla="*/ 259 h 262"/>
                  <a:gd name="GluePoint27X" fmla="*/ 100 w 248"/>
                  <a:gd name="GluePoint27Y" fmla="*/ 256 h 262"/>
                  <a:gd name="GluePoint28X" fmla="*/ 94 w 248"/>
                  <a:gd name="GluePoint28Y" fmla="*/ 260 h 262"/>
                  <a:gd name="GluePoint29X" fmla="*/ 89 w 248"/>
                  <a:gd name="GluePoint29Y" fmla="*/ 251 h 262"/>
                  <a:gd name="GluePoint30X" fmla="*/ 86 w 248"/>
                  <a:gd name="GluePoint30Y" fmla="*/ 254 h 262"/>
                  <a:gd name="GluePoint31X" fmla="*/ 83 w 248"/>
                  <a:gd name="GluePoint31Y" fmla="*/ 257 h 262"/>
                  <a:gd name="GluePoint32X" fmla="*/ 78 w 248"/>
                  <a:gd name="GluePoint32Y" fmla="*/ 262 h 262"/>
                  <a:gd name="GluePoint33X" fmla="*/ 73 w 248"/>
                  <a:gd name="GluePoint33Y" fmla="*/ 260 h 262"/>
                  <a:gd name="GluePoint34X" fmla="*/ 64 w 248"/>
                  <a:gd name="GluePoint34Y" fmla="*/ 260 h 262"/>
                  <a:gd name="GluePoint35X" fmla="*/ 57 w 248"/>
                  <a:gd name="GluePoint35Y" fmla="*/ 246 h 262"/>
                  <a:gd name="GluePoint36X" fmla="*/ 52 w 248"/>
                  <a:gd name="GluePoint36Y" fmla="*/ 247 h 262"/>
                  <a:gd name="GluePoint37X" fmla="*/ 57 w 248"/>
                  <a:gd name="GluePoint37Y" fmla="*/ 241 h 262"/>
                  <a:gd name="GluePoint38X" fmla="*/ 54 w 248"/>
                  <a:gd name="GluePoint38Y" fmla="*/ 238 h 262"/>
                  <a:gd name="GluePoint39X" fmla="*/ 51 w 248"/>
                  <a:gd name="GluePoint39Y" fmla="*/ 235 h 262"/>
                  <a:gd name="GluePoint40X" fmla="*/ 49 w 248"/>
                  <a:gd name="GluePoint40Y" fmla="*/ 225 h 262"/>
                  <a:gd name="GluePoint41X" fmla="*/ 48 w 248"/>
                  <a:gd name="GluePoint41Y" fmla="*/ 220 h 262"/>
                  <a:gd name="GluePoint42X" fmla="*/ 43 w 248"/>
                  <a:gd name="GluePoint42Y" fmla="*/ 223 h 262"/>
                  <a:gd name="GluePoint43X" fmla="*/ 37 w 248"/>
                  <a:gd name="GluePoint43Y" fmla="*/ 228 h 262"/>
                  <a:gd name="GluePoint44X" fmla="*/ 24 w 248"/>
                  <a:gd name="GluePoint44Y" fmla="*/ 230 h 262"/>
                  <a:gd name="GluePoint45X" fmla="*/ 14 w 248"/>
                  <a:gd name="GluePoint45Y" fmla="*/ 228 h 262"/>
                  <a:gd name="GluePoint46X" fmla="*/ 11 w 248"/>
                  <a:gd name="GluePoint46Y" fmla="*/ 227 h 262"/>
                  <a:gd name="GluePoint47X" fmla="*/ 13 w 248"/>
                  <a:gd name="GluePoint47Y" fmla="*/ 212 h 262"/>
                  <a:gd name="GluePoint48X" fmla="*/ 5 w 248"/>
                  <a:gd name="GluePoint48Y" fmla="*/ 204 h 262"/>
                  <a:gd name="GluePoint49X" fmla="*/ 5 w 248"/>
                  <a:gd name="GluePoint49Y" fmla="*/ 194 h 262"/>
                  <a:gd name="GluePoint50X" fmla="*/ 0 w 248"/>
                  <a:gd name="GluePoint50Y" fmla="*/ 186 h 262"/>
                  <a:gd name="GluePoint51X" fmla="*/ 6 w 248"/>
                  <a:gd name="GluePoint51Y" fmla="*/ 174 h 262"/>
                  <a:gd name="GluePoint52X" fmla="*/ 16 w 248"/>
                  <a:gd name="GluePoint52Y" fmla="*/ 162 h 262"/>
                  <a:gd name="GluePoint53X" fmla="*/ 24 w 248"/>
                  <a:gd name="GluePoint53Y" fmla="*/ 174 h 2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262">
                    <a:moveTo>
                      <a:pt x="32" y="167"/>
                    </a:moveTo>
                    <a:lnTo>
                      <a:pt x="49" y="167"/>
                    </a:lnTo>
                    <a:lnTo>
                      <a:pt x="67" y="167"/>
                    </a:lnTo>
                    <a:lnTo>
                      <a:pt x="84" y="167"/>
                    </a:lnTo>
                    <a:lnTo>
                      <a:pt x="102" y="169"/>
                    </a:lnTo>
                    <a:lnTo>
                      <a:pt x="105" y="154"/>
                    </a:lnTo>
                    <a:lnTo>
                      <a:pt x="99" y="151"/>
                    </a:lnTo>
                    <a:lnTo>
                      <a:pt x="97" y="132"/>
                    </a:lnTo>
                    <a:lnTo>
                      <a:pt x="95" y="114"/>
                    </a:lnTo>
                    <a:lnTo>
                      <a:pt x="94" y="95"/>
                    </a:lnTo>
                    <a:lnTo>
                      <a:pt x="92" y="75"/>
                    </a:lnTo>
                    <a:lnTo>
                      <a:pt x="91" y="58"/>
                    </a:lnTo>
                    <a:lnTo>
                      <a:pt x="89" y="38"/>
                    </a:lnTo>
                    <a:lnTo>
                      <a:pt x="87" y="19"/>
                    </a:lnTo>
                    <a:lnTo>
                      <a:pt x="86" y="0"/>
                    </a:lnTo>
                    <a:lnTo>
                      <a:pt x="99" y="0"/>
                    </a:lnTo>
                    <a:lnTo>
                      <a:pt x="113" y="1"/>
                    </a:lnTo>
                    <a:lnTo>
                      <a:pt x="124" y="9"/>
                    </a:lnTo>
                    <a:lnTo>
                      <a:pt x="135" y="18"/>
                    </a:lnTo>
                    <a:lnTo>
                      <a:pt x="145" y="26"/>
                    </a:lnTo>
                    <a:lnTo>
                      <a:pt x="156" y="34"/>
                    </a:lnTo>
                    <a:lnTo>
                      <a:pt x="167" y="42"/>
                    </a:lnTo>
                    <a:lnTo>
                      <a:pt x="178" y="51"/>
                    </a:lnTo>
                    <a:lnTo>
                      <a:pt x="189" y="59"/>
                    </a:lnTo>
                    <a:lnTo>
                      <a:pt x="200" y="67"/>
                    </a:lnTo>
                    <a:lnTo>
                      <a:pt x="202" y="74"/>
                    </a:lnTo>
                    <a:lnTo>
                      <a:pt x="208" y="77"/>
                    </a:lnTo>
                    <a:lnTo>
                      <a:pt x="213" y="82"/>
                    </a:lnTo>
                    <a:lnTo>
                      <a:pt x="219" y="83"/>
                    </a:lnTo>
                    <a:lnTo>
                      <a:pt x="221" y="87"/>
                    </a:lnTo>
                    <a:lnTo>
                      <a:pt x="232" y="92"/>
                    </a:lnTo>
                    <a:lnTo>
                      <a:pt x="234" y="98"/>
                    </a:lnTo>
                    <a:lnTo>
                      <a:pt x="232" y="104"/>
                    </a:lnTo>
                    <a:lnTo>
                      <a:pt x="235" y="106"/>
                    </a:lnTo>
                    <a:lnTo>
                      <a:pt x="246" y="103"/>
                    </a:lnTo>
                    <a:lnTo>
                      <a:pt x="248" y="117"/>
                    </a:lnTo>
                    <a:lnTo>
                      <a:pt x="248" y="130"/>
                    </a:lnTo>
                    <a:lnTo>
                      <a:pt x="248" y="145"/>
                    </a:lnTo>
                    <a:lnTo>
                      <a:pt x="248" y="157"/>
                    </a:lnTo>
                    <a:lnTo>
                      <a:pt x="243" y="161"/>
                    </a:lnTo>
                    <a:lnTo>
                      <a:pt x="237" y="170"/>
                    </a:lnTo>
                    <a:lnTo>
                      <a:pt x="221" y="170"/>
                    </a:lnTo>
                    <a:lnTo>
                      <a:pt x="205" y="170"/>
                    </a:lnTo>
                    <a:lnTo>
                      <a:pt x="197" y="177"/>
                    </a:lnTo>
                    <a:lnTo>
                      <a:pt x="187" y="177"/>
                    </a:lnTo>
                    <a:lnTo>
                      <a:pt x="173" y="178"/>
                    </a:lnTo>
                    <a:lnTo>
                      <a:pt x="148" y="201"/>
                    </a:lnTo>
                    <a:lnTo>
                      <a:pt x="126" y="209"/>
                    </a:lnTo>
                    <a:lnTo>
                      <a:pt x="121" y="225"/>
                    </a:lnTo>
                    <a:lnTo>
                      <a:pt x="108" y="238"/>
                    </a:lnTo>
                    <a:lnTo>
                      <a:pt x="106" y="247"/>
                    </a:lnTo>
                    <a:lnTo>
                      <a:pt x="105" y="259"/>
                    </a:lnTo>
                    <a:lnTo>
                      <a:pt x="102" y="259"/>
                    </a:lnTo>
                    <a:lnTo>
                      <a:pt x="100" y="256"/>
                    </a:lnTo>
                    <a:lnTo>
                      <a:pt x="97" y="256"/>
                    </a:lnTo>
                    <a:lnTo>
                      <a:pt x="94" y="260"/>
                    </a:lnTo>
                    <a:lnTo>
                      <a:pt x="91" y="260"/>
                    </a:lnTo>
                    <a:lnTo>
                      <a:pt x="89" y="251"/>
                    </a:lnTo>
                    <a:lnTo>
                      <a:pt x="87" y="252"/>
                    </a:lnTo>
                    <a:lnTo>
                      <a:pt x="86" y="254"/>
                    </a:lnTo>
                    <a:lnTo>
                      <a:pt x="84" y="252"/>
                    </a:lnTo>
                    <a:lnTo>
                      <a:pt x="83" y="257"/>
                    </a:lnTo>
                    <a:lnTo>
                      <a:pt x="78" y="259"/>
                    </a:lnTo>
                    <a:lnTo>
                      <a:pt x="78" y="262"/>
                    </a:lnTo>
                    <a:lnTo>
                      <a:pt x="75" y="259"/>
                    </a:lnTo>
                    <a:lnTo>
                      <a:pt x="73" y="260"/>
                    </a:lnTo>
                    <a:lnTo>
                      <a:pt x="70" y="256"/>
                    </a:lnTo>
                    <a:lnTo>
                      <a:pt x="64" y="260"/>
                    </a:lnTo>
                    <a:lnTo>
                      <a:pt x="59" y="254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7" y="241"/>
                    </a:lnTo>
                    <a:lnTo>
                      <a:pt x="57" y="239"/>
                    </a:lnTo>
                    <a:lnTo>
                      <a:pt x="54" y="238"/>
                    </a:lnTo>
                    <a:lnTo>
                      <a:pt x="52" y="235"/>
                    </a:lnTo>
                    <a:lnTo>
                      <a:pt x="51" y="235"/>
                    </a:lnTo>
                    <a:lnTo>
                      <a:pt x="51" y="230"/>
                    </a:lnTo>
                    <a:lnTo>
                      <a:pt x="49" y="225"/>
                    </a:lnTo>
                    <a:lnTo>
                      <a:pt x="48" y="225"/>
                    </a:lnTo>
                    <a:lnTo>
                      <a:pt x="48" y="220"/>
                    </a:lnTo>
                    <a:lnTo>
                      <a:pt x="43" y="220"/>
                    </a:lnTo>
                    <a:lnTo>
                      <a:pt x="43" y="223"/>
                    </a:lnTo>
                    <a:lnTo>
                      <a:pt x="38" y="225"/>
                    </a:lnTo>
                    <a:lnTo>
                      <a:pt x="37" y="228"/>
                    </a:lnTo>
                    <a:lnTo>
                      <a:pt x="29" y="225"/>
                    </a:lnTo>
                    <a:lnTo>
                      <a:pt x="24" y="230"/>
                    </a:lnTo>
                    <a:lnTo>
                      <a:pt x="19" y="225"/>
                    </a:lnTo>
                    <a:lnTo>
                      <a:pt x="14" y="228"/>
                    </a:lnTo>
                    <a:lnTo>
                      <a:pt x="11" y="228"/>
                    </a:lnTo>
                    <a:lnTo>
                      <a:pt x="11" y="227"/>
                    </a:lnTo>
                    <a:lnTo>
                      <a:pt x="13" y="222"/>
                    </a:lnTo>
                    <a:lnTo>
                      <a:pt x="13" y="212"/>
                    </a:lnTo>
                    <a:lnTo>
                      <a:pt x="10" y="204"/>
                    </a:lnTo>
                    <a:lnTo>
                      <a:pt x="5" y="204"/>
                    </a:lnTo>
                    <a:lnTo>
                      <a:pt x="3" y="199"/>
                    </a:lnTo>
                    <a:lnTo>
                      <a:pt x="5" y="194"/>
                    </a:lnTo>
                    <a:lnTo>
                      <a:pt x="3" y="190"/>
                    </a:lnTo>
                    <a:lnTo>
                      <a:pt x="0" y="186"/>
                    </a:lnTo>
                    <a:lnTo>
                      <a:pt x="0" y="180"/>
                    </a:lnTo>
                    <a:lnTo>
                      <a:pt x="6" y="174"/>
                    </a:lnTo>
                    <a:lnTo>
                      <a:pt x="13" y="161"/>
                    </a:lnTo>
                    <a:lnTo>
                      <a:pt x="16" y="162"/>
                    </a:lnTo>
                    <a:lnTo>
                      <a:pt x="19" y="172"/>
                    </a:lnTo>
                    <a:lnTo>
                      <a:pt x="24" y="174"/>
                    </a:lnTo>
                    <a:lnTo>
                      <a:pt x="32" y="16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11" name="Freeform 218"/>
              <p:cNvSpPr/>
              <p:nvPr/>
            </p:nvSpPr>
            <p:spPr>
              <a:xfrm>
                <a:off x="3941640" y="2625840"/>
                <a:ext cx="183960" cy="1519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151920"/>
                  <a:gd name="textAreaBottom" fmla="*/ 152280 h 151920"/>
                  <a:gd name="GluePoint1X" fmla="*/ 40 w 116"/>
                  <a:gd name="GluePoint1Y" fmla="*/ 96 h 96"/>
                  <a:gd name="GluePoint2X" fmla="*/ 38 w 116"/>
                  <a:gd name="GluePoint2Y" fmla="*/ 82 h 96"/>
                  <a:gd name="GluePoint3X" fmla="*/ 35 w 116"/>
                  <a:gd name="GluePoint3Y" fmla="*/ 75 h 96"/>
                  <a:gd name="GluePoint4X" fmla="*/ 36 w 116"/>
                  <a:gd name="GluePoint4Y" fmla="*/ 70 h 96"/>
                  <a:gd name="GluePoint5X" fmla="*/ 68 w 116"/>
                  <a:gd name="GluePoint5Y" fmla="*/ 70 h 96"/>
                  <a:gd name="GluePoint6X" fmla="*/ 78 w 116"/>
                  <a:gd name="GluePoint6Y" fmla="*/ 70 h 96"/>
                  <a:gd name="GluePoint7X" fmla="*/ 84 w 116"/>
                  <a:gd name="GluePoint7Y" fmla="*/ 70 h 96"/>
                  <a:gd name="GluePoint8X" fmla="*/ 87 w 116"/>
                  <a:gd name="GluePoint8Y" fmla="*/ 70 h 96"/>
                  <a:gd name="GluePoint9X" fmla="*/ 94 w 116"/>
                  <a:gd name="GluePoint9Y" fmla="*/ 70 h 96"/>
                  <a:gd name="GluePoint10X" fmla="*/ 102 w 116"/>
                  <a:gd name="GluePoint10Y" fmla="*/ 61 h 96"/>
                  <a:gd name="GluePoint11X" fmla="*/ 111 w 116"/>
                  <a:gd name="GluePoint11Y" fmla="*/ 61 h 96"/>
                  <a:gd name="GluePoint12X" fmla="*/ 116 w 116"/>
                  <a:gd name="GluePoint12Y" fmla="*/ 53 h 96"/>
                  <a:gd name="GluePoint13X" fmla="*/ 111 w 116"/>
                  <a:gd name="GluePoint13Y" fmla="*/ 48 h 96"/>
                  <a:gd name="GluePoint14X" fmla="*/ 111 w 116"/>
                  <a:gd name="GluePoint14Y" fmla="*/ 45 h 96"/>
                  <a:gd name="GluePoint15X" fmla="*/ 114 w 116"/>
                  <a:gd name="GluePoint15Y" fmla="*/ 45 h 96"/>
                  <a:gd name="GluePoint16X" fmla="*/ 113 w 116"/>
                  <a:gd name="GluePoint16Y" fmla="*/ 40 h 96"/>
                  <a:gd name="GluePoint17X" fmla="*/ 109 w 116"/>
                  <a:gd name="GluePoint17Y" fmla="*/ 40 h 96"/>
                  <a:gd name="GluePoint18X" fmla="*/ 105 w 116"/>
                  <a:gd name="GluePoint18Y" fmla="*/ 42 h 96"/>
                  <a:gd name="GluePoint19X" fmla="*/ 100 w 116"/>
                  <a:gd name="GluePoint19Y" fmla="*/ 40 h 96"/>
                  <a:gd name="GluePoint20X" fmla="*/ 94 w 116"/>
                  <a:gd name="GluePoint20Y" fmla="*/ 25 h 96"/>
                  <a:gd name="GluePoint21X" fmla="*/ 86 w 116"/>
                  <a:gd name="GluePoint21Y" fmla="*/ 17 h 96"/>
                  <a:gd name="GluePoint22X" fmla="*/ 84 w 116"/>
                  <a:gd name="GluePoint22Y" fmla="*/ 11 h 96"/>
                  <a:gd name="GluePoint23X" fmla="*/ 81 w 116"/>
                  <a:gd name="GluePoint23Y" fmla="*/ 8 h 96"/>
                  <a:gd name="GluePoint24X" fmla="*/ 82 w 116"/>
                  <a:gd name="GluePoint24Y" fmla="*/ 0 h 96"/>
                  <a:gd name="GluePoint25X" fmla="*/ 68 w 116"/>
                  <a:gd name="GluePoint25Y" fmla="*/ 1 h 96"/>
                  <a:gd name="GluePoint26X" fmla="*/ 43 w 116"/>
                  <a:gd name="GluePoint26Y" fmla="*/ 24 h 96"/>
                  <a:gd name="GluePoint27X" fmla="*/ 21 w 116"/>
                  <a:gd name="GluePoint27Y" fmla="*/ 32 h 96"/>
                  <a:gd name="GluePoint28X" fmla="*/ 16 w 116"/>
                  <a:gd name="GluePoint28Y" fmla="*/ 48 h 96"/>
                  <a:gd name="GluePoint29X" fmla="*/ 3 w 116"/>
                  <a:gd name="GluePoint29Y" fmla="*/ 61 h 96"/>
                  <a:gd name="GluePoint30X" fmla="*/ 1 w 116"/>
                  <a:gd name="GluePoint30Y" fmla="*/ 70 h 96"/>
                  <a:gd name="GluePoint31X" fmla="*/ 0 w 116"/>
                  <a:gd name="GluePoint31Y" fmla="*/ 82 h 96"/>
                  <a:gd name="GluePoint32X" fmla="*/ 5 w 116"/>
                  <a:gd name="GluePoint32Y" fmla="*/ 88 h 96"/>
                  <a:gd name="GluePoint33X" fmla="*/ 8 w 116"/>
                  <a:gd name="GluePoint33Y" fmla="*/ 93 h 96"/>
                  <a:gd name="GluePoint34X" fmla="*/ 11 w 116"/>
                  <a:gd name="GluePoint34Y" fmla="*/ 91 h 96"/>
                  <a:gd name="GluePoint35X" fmla="*/ 13 w 116"/>
                  <a:gd name="GluePoint35Y" fmla="*/ 93 h 96"/>
                  <a:gd name="GluePoint36X" fmla="*/ 14 w 116"/>
                  <a:gd name="GluePoint36Y" fmla="*/ 91 h 96"/>
                  <a:gd name="GluePoint37X" fmla="*/ 25 w 116"/>
                  <a:gd name="GluePoint37Y" fmla="*/ 88 h 96"/>
                  <a:gd name="GluePoint38X" fmla="*/ 30 w 116"/>
                  <a:gd name="GluePoint38Y" fmla="*/ 90 h 96"/>
                  <a:gd name="GluePoint39X" fmla="*/ 32 w 116"/>
                  <a:gd name="GluePoint39Y" fmla="*/ 88 h 96"/>
                  <a:gd name="GluePoint40X" fmla="*/ 36 w 116"/>
                  <a:gd name="GluePoint40Y" fmla="*/ 96 h 96"/>
                  <a:gd name="GluePoint41X" fmla="*/ 40 w 116"/>
                  <a:gd name="GluePoint41Y" fmla="*/ 96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16" h="96">
                    <a:moveTo>
                      <a:pt x="40" y="96"/>
                    </a:moveTo>
                    <a:lnTo>
                      <a:pt x="38" y="82"/>
                    </a:lnTo>
                    <a:lnTo>
                      <a:pt x="35" y="75"/>
                    </a:lnTo>
                    <a:lnTo>
                      <a:pt x="36" y="70"/>
                    </a:lnTo>
                    <a:lnTo>
                      <a:pt x="68" y="70"/>
                    </a:lnTo>
                    <a:lnTo>
                      <a:pt x="78" y="70"/>
                    </a:lnTo>
                    <a:lnTo>
                      <a:pt x="84" y="70"/>
                    </a:lnTo>
                    <a:lnTo>
                      <a:pt x="87" y="70"/>
                    </a:lnTo>
                    <a:lnTo>
                      <a:pt x="94" y="70"/>
                    </a:lnTo>
                    <a:lnTo>
                      <a:pt x="102" y="61"/>
                    </a:lnTo>
                    <a:lnTo>
                      <a:pt x="111" y="61"/>
                    </a:lnTo>
                    <a:lnTo>
                      <a:pt x="116" y="53"/>
                    </a:lnTo>
                    <a:lnTo>
                      <a:pt x="111" y="48"/>
                    </a:lnTo>
                    <a:lnTo>
                      <a:pt x="111" y="45"/>
                    </a:lnTo>
                    <a:lnTo>
                      <a:pt x="114" y="45"/>
                    </a:lnTo>
                    <a:lnTo>
                      <a:pt x="113" y="40"/>
                    </a:lnTo>
                    <a:lnTo>
                      <a:pt x="109" y="40"/>
                    </a:lnTo>
                    <a:lnTo>
                      <a:pt x="105" y="42"/>
                    </a:lnTo>
                    <a:lnTo>
                      <a:pt x="100" y="40"/>
                    </a:lnTo>
                    <a:lnTo>
                      <a:pt x="94" y="25"/>
                    </a:lnTo>
                    <a:lnTo>
                      <a:pt x="86" y="17"/>
                    </a:lnTo>
                    <a:lnTo>
                      <a:pt x="84" y="11"/>
                    </a:lnTo>
                    <a:lnTo>
                      <a:pt x="81" y="8"/>
                    </a:lnTo>
                    <a:lnTo>
                      <a:pt x="82" y="0"/>
                    </a:lnTo>
                    <a:lnTo>
                      <a:pt x="68" y="1"/>
                    </a:lnTo>
                    <a:lnTo>
                      <a:pt x="43" y="24"/>
                    </a:lnTo>
                    <a:lnTo>
                      <a:pt x="21" y="32"/>
                    </a:lnTo>
                    <a:lnTo>
                      <a:pt x="16" y="48"/>
                    </a:lnTo>
                    <a:lnTo>
                      <a:pt x="3" y="61"/>
                    </a:lnTo>
                    <a:lnTo>
                      <a:pt x="1" y="70"/>
                    </a:lnTo>
                    <a:lnTo>
                      <a:pt x="0" y="82"/>
                    </a:lnTo>
                    <a:lnTo>
                      <a:pt x="5" y="88"/>
                    </a:lnTo>
                    <a:lnTo>
                      <a:pt x="8" y="93"/>
                    </a:lnTo>
                    <a:lnTo>
                      <a:pt x="11" y="91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25" y="88"/>
                    </a:lnTo>
                    <a:lnTo>
                      <a:pt x="30" y="90"/>
                    </a:lnTo>
                    <a:lnTo>
                      <a:pt x="32" y="88"/>
                    </a:lnTo>
                    <a:lnTo>
                      <a:pt x="36" y="96"/>
                    </a:lnTo>
                    <a:lnTo>
                      <a:pt x="40" y="9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12" name="Freeform 219"/>
              <p:cNvSpPr/>
              <p:nvPr/>
            </p:nvSpPr>
            <p:spPr>
              <a:xfrm>
                <a:off x="4794120" y="2928960"/>
                <a:ext cx="128160" cy="1537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3720"/>
                  <a:gd name="textAreaBottom" fmla="*/ 154080 h 153720"/>
                  <a:gd name="GluePoint1X" fmla="*/ 12 w 81"/>
                  <a:gd name="GluePoint1Y" fmla="*/ 50 h 97"/>
                  <a:gd name="GluePoint2X" fmla="*/ 12 w 81"/>
                  <a:gd name="GluePoint2Y" fmla="*/ 53 h 97"/>
                  <a:gd name="GluePoint3X" fmla="*/ 14 w 81"/>
                  <a:gd name="GluePoint3Y" fmla="*/ 53 h 97"/>
                  <a:gd name="GluePoint4X" fmla="*/ 19 w 81"/>
                  <a:gd name="GluePoint4Y" fmla="*/ 45 h 97"/>
                  <a:gd name="GluePoint5X" fmla="*/ 24 w 81"/>
                  <a:gd name="GluePoint5Y" fmla="*/ 44 h 97"/>
                  <a:gd name="GluePoint6X" fmla="*/ 25 w 81"/>
                  <a:gd name="GluePoint6Y" fmla="*/ 39 h 97"/>
                  <a:gd name="GluePoint7X" fmla="*/ 25 w 81"/>
                  <a:gd name="GluePoint7Y" fmla="*/ 34 h 97"/>
                  <a:gd name="GluePoint8X" fmla="*/ 24 w 81"/>
                  <a:gd name="GluePoint8Y" fmla="*/ 34 h 97"/>
                  <a:gd name="GluePoint9X" fmla="*/ 19 w 81"/>
                  <a:gd name="GluePoint9Y" fmla="*/ 29 h 97"/>
                  <a:gd name="GluePoint10X" fmla="*/ 16 w 81"/>
                  <a:gd name="GluePoint10Y" fmla="*/ 26 h 97"/>
                  <a:gd name="GluePoint11X" fmla="*/ 17 w 81"/>
                  <a:gd name="GluePoint11Y" fmla="*/ 8 h 97"/>
                  <a:gd name="GluePoint12X" fmla="*/ 19 w 81"/>
                  <a:gd name="GluePoint12Y" fmla="*/ 7 h 97"/>
                  <a:gd name="GluePoint13X" fmla="*/ 33 w 81"/>
                  <a:gd name="GluePoint13Y" fmla="*/ 7 h 97"/>
                  <a:gd name="GluePoint14X" fmla="*/ 35 w 81"/>
                  <a:gd name="GluePoint14Y" fmla="*/ 10 h 97"/>
                  <a:gd name="GluePoint15X" fmla="*/ 47 w 81"/>
                  <a:gd name="GluePoint15Y" fmla="*/ 5 h 97"/>
                  <a:gd name="GluePoint16X" fmla="*/ 57 w 81"/>
                  <a:gd name="GluePoint16Y" fmla="*/ 7 h 97"/>
                  <a:gd name="GluePoint17X" fmla="*/ 63 w 81"/>
                  <a:gd name="GluePoint17Y" fmla="*/ 0 h 97"/>
                  <a:gd name="GluePoint18X" fmla="*/ 70 w 81"/>
                  <a:gd name="GluePoint18Y" fmla="*/ 3 h 97"/>
                  <a:gd name="GluePoint19X" fmla="*/ 73 w 81"/>
                  <a:gd name="GluePoint19Y" fmla="*/ 18 h 97"/>
                  <a:gd name="GluePoint20X" fmla="*/ 79 w 81"/>
                  <a:gd name="GluePoint20Y" fmla="*/ 24 h 97"/>
                  <a:gd name="GluePoint21X" fmla="*/ 81 w 81"/>
                  <a:gd name="GluePoint21Y" fmla="*/ 35 h 97"/>
                  <a:gd name="GluePoint22X" fmla="*/ 79 w 81"/>
                  <a:gd name="GluePoint22Y" fmla="*/ 45 h 97"/>
                  <a:gd name="GluePoint23X" fmla="*/ 65 w 81"/>
                  <a:gd name="GluePoint23Y" fmla="*/ 69 h 97"/>
                  <a:gd name="GluePoint24X" fmla="*/ 65 w 81"/>
                  <a:gd name="GluePoint24Y" fmla="*/ 69 h 97"/>
                  <a:gd name="GluePoint25X" fmla="*/ 65 w 81"/>
                  <a:gd name="GluePoint25Y" fmla="*/ 69 h 97"/>
                  <a:gd name="GluePoint26X" fmla="*/ 62 w 81"/>
                  <a:gd name="GluePoint26Y" fmla="*/ 68 h 97"/>
                  <a:gd name="GluePoint27X" fmla="*/ 60 w 81"/>
                  <a:gd name="GluePoint27Y" fmla="*/ 69 h 97"/>
                  <a:gd name="GluePoint28X" fmla="*/ 55 w 81"/>
                  <a:gd name="GluePoint28Y" fmla="*/ 68 h 97"/>
                  <a:gd name="GluePoint29X" fmla="*/ 54 w 81"/>
                  <a:gd name="GluePoint29Y" fmla="*/ 66 h 97"/>
                  <a:gd name="GluePoint30X" fmla="*/ 51 w 81"/>
                  <a:gd name="GluePoint30Y" fmla="*/ 71 h 97"/>
                  <a:gd name="GluePoint31X" fmla="*/ 49 w 81"/>
                  <a:gd name="GluePoint31Y" fmla="*/ 71 h 97"/>
                  <a:gd name="GluePoint32X" fmla="*/ 46 w 81"/>
                  <a:gd name="GluePoint32Y" fmla="*/ 69 h 97"/>
                  <a:gd name="GluePoint33X" fmla="*/ 44 w 81"/>
                  <a:gd name="GluePoint33Y" fmla="*/ 69 h 97"/>
                  <a:gd name="GluePoint34X" fmla="*/ 43 w 81"/>
                  <a:gd name="GluePoint34Y" fmla="*/ 71 h 97"/>
                  <a:gd name="GluePoint35X" fmla="*/ 43 w 81"/>
                  <a:gd name="GluePoint35Y" fmla="*/ 71 h 97"/>
                  <a:gd name="GluePoint36X" fmla="*/ 41 w 81"/>
                  <a:gd name="GluePoint36Y" fmla="*/ 71 h 97"/>
                  <a:gd name="GluePoint37X" fmla="*/ 39 w 81"/>
                  <a:gd name="GluePoint37Y" fmla="*/ 72 h 97"/>
                  <a:gd name="GluePoint38X" fmla="*/ 36 w 81"/>
                  <a:gd name="GluePoint38Y" fmla="*/ 74 h 97"/>
                  <a:gd name="GluePoint39X" fmla="*/ 33 w 81"/>
                  <a:gd name="GluePoint39Y" fmla="*/ 76 h 97"/>
                  <a:gd name="GluePoint40X" fmla="*/ 33 w 81"/>
                  <a:gd name="GluePoint40Y" fmla="*/ 77 h 97"/>
                  <a:gd name="GluePoint41X" fmla="*/ 33 w 81"/>
                  <a:gd name="GluePoint41Y" fmla="*/ 79 h 97"/>
                  <a:gd name="GluePoint42X" fmla="*/ 30 w 81"/>
                  <a:gd name="GluePoint42Y" fmla="*/ 87 h 97"/>
                  <a:gd name="GluePoint43X" fmla="*/ 31 w 81"/>
                  <a:gd name="GluePoint43Y" fmla="*/ 90 h 97"/>
                  <a:gd name="GluePoint44X" fmla="*/ 11 w 81"/>
                  <a:gd name="GluePoint44Y" fmla="*/ 90 h 97"/>
                  <a:gd name="GluePoint45X" fmla="*/ 8 w 81"/>
                  <a:gd name="GluePoint45Y" fmla="*/ 92 h 97"/>
                  <a:gd name="GluePoint46X" fmla="*/ 4 w 81"/>
                  <a:gd name="GluePoint46Y" fmla="*/ 97 h 97"/>
                  <a:gd name="GluePoint47X" fmla="*/ 0 w 81"/>
                  <a:gd name="GluePoint47Y" fmla="*/ 95 h 97"/>
                  <a:gd name="GluePoint48X" fmla="*/ 0 w 81"/>
                  <a:gd name="GluePoint48Y" fmla="*/ 79 h 97"/>
                  <a:gd name="GluePoint49X" fmla="*/ 0 w 81"/>
                  <a:gd name="GluePoint49Y" fmla="*/ 74 h 97"/>
                  <a:gd name="GluePoint50X" fmla="*/ 3 w 81"/>
                  <a:gd name="GluePoint50Y" fmla="*/ 64 h 97"/>
                  <a:gd name="GluePoint51X" fmla="*/ 12 w 81"/>
                  <a:gd name="GluePoint51Y" fmla="*/ 50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97">
                    <a:moveTo>
                      <a:pt x="12" y="50"/>
                    </a:moveTo>
                    <a:lnTo>
                      <a:pt x="12" y="53"/>
                    </a:lnTo>
                    <a:lnTo>
                      <a:pt x="14" y="53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5" y="39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19" y="29"/>
                    </a:lnTo>
                    <a:lnTo>
                      <a:pt x="16" y="26"/>
                    </a:lnTo>
                    <a:lnTo>
                      <a:pt x="17" y="8"/>
                    </a:lnTo>
                    <a:lnTo>
                      <a:pt x="19" y="7"/>
                    </a:lnTo>
                    <a:lnTo>
                      <a:pt x="33" y="7"/>
                    </a:lnTo>
                    <a:lnTo>
                      <a:pt x="35" y="10"/>
                    </a:lnTo>
                    <a:lnTo>
                      <a:pt x="47" y="5"/>
                    </a:lnTo>
                    <a:lnTo>
                      <a:pt x="57" y="7"/>
                    </a:lnTo>
                    <a:lnTo>
                      <a:pt x="63" y="0"/>
                    </a:lnTo>
                    <a:lnTo>
                      <a:pt x="70" y="3"/>
                    </a:lnTo>
                    <a:lnTo>
                      <a:pt x="73" y="18"/>
                    </a:lnTo>
                    <a:lnTo>
                      <a:pt x="79" y="24"/>
                    </a:lnTo>
                    <a:lnTo>
                      <a:pt x="81" y="35"/>
                    </a:lnTo>
                    <a:lnTo>
                      <a:pt x="79" y="45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8"/>
                    </a:lnTo>
                    <a:lnTo>
                      <a:pt x="60" y="69"/>
                    </a:lnTo>
                    <a:lnTo>
                      <a:pt x="55" y="68"/>
                    </a:lnTo>
                    <a:lnTo>
                      <a:pt x="54" y="66"/>
                    </a:lnTo>
                    <a:lnTo>
                      <a:pt x="51" y="71"/>
                    </a:lnTo>
                    <a:lnTo>
                      <a:pt x="49" y="71"/>
                    </a:lnTo>
                    <a:lnTo>
                      <a:pt x="46" y="69"/>
                    </a:lnTo>
                    <a:lnTo>
                      <a:pt x="44" y="69"/>
                    </a:lnTo>
                    <a:lnTo>
                      <a:pt x="43" y="71"/>
                    </a:lnTo>
                    <a:lnTo>
                      <a:pt x="43" y="71"/>
                    </a:lnTo>
                    <a:lnTo>
                      <a:pt x="41" y="71"/>
                    </a:lnTo>
                    <a:lnTo>
                      <a:pt x="39" y="72"/>
                    </a:lnTo>
                    <a:lnTo>
                      <a:pt x="36" y="74"/>
                    </a:lnTo>
                    <a:lnTo>
                      <a:pt x="33" y="76"/>
                    </a:lnTo>
                    <a:lnTo>
                      <a:pt x="33" y="77"/>
                    </a:lnTo>
                    <a:lnTo>
                      <a:pt x="33" y="79"/>
                    </a:lnTo>
                    <a:lnTo>
                      <a:pt x="30" y="87"/>
                    </a:lnTo>
                    <a:lnTo>
                      <a:pt x="31" y="90"/>
                    </a:lnTo>
                    <a:lnTo>
                      <a:pt x="11" y="90"/>
                    </a:lnTo>
                    <a:lnTo>
                      <a:pt x="8" y="92"/>
                    </a:lnTo>
                    <a:lnTo>
                      <a:pt x="4" y="97"/>
                    </a:lnTo>
                    <a:lnTo>
                      <a:pt x="0" y="95"/>
                    </a:lnTo>
                    <a:lnTo>
                      <a:pt x="0" y="79"/>
                    </a:lnTo>
                    <a:lnTo>
                      <a:pt x="0" y="74"/>
                    </a:lnTo>
                    <a:lnTo>
                      <a:pt x="3" y="64"/>
                    </a:lnTo>
                    <a:lnTo>
                      <a:pt x="12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13" name="Freeform 220"/>
              <p:cNvSpPr/>
              <p:nvPr/>
            </p:nvSpPr>
            <p:spPr>
              <a:xfrm>
                <a:off x="4597560" y="2398680"/>
                <a:ext cx="393480" cy="54576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545760"/>
                  <a:gd name="textAreaBottom" fmla="*/ 546120 h 545760"/>
                  <a:gd name="GluePoint1X" fmla="*/ 30 w 248"/>
                  <a:gd name="GluePoint1Y" fmla="*/ 80 h 344"/>
                  <a:gd name="GluePoint2X" fmla="*/ 32 w 248"/>
                  <a:gd name="GluePoint2Y" fmla="*/ 112 h 344"/>
                  <a:gd name="GluePoint3X" fmla="*/ 16 w 248"/>
                  <a:gd name="GluePoint3Y" fmla="*/ 131 h 344"/>
                  <a:gd name="GluePoint4X" fmla="*/ 6 w 248"/>
                  <a:gd name="GluePoint4Y" fmla="*/ 151 h 344"/>
                  <a:gd name="GluePoint5X" fmla="*/ 3 w 248"/>
                  <a:gd name="GluePoint5Y" fmla="*/ 162 h 344"/>
                  <a:gd name="GluePoint6X" fmla="*/ 0 w 248"/>
                  <a:gd name="GluePoint6Y" fmla="*/ 178 h 344"/>
                  <a:gd name="GluePoint7X" fmla="*/ 8 w 248"/>
                  <a:gd name="GluePoint7Y" fmla="*/ 181 h 344"/>
                  <a:gd name="GluePoint8X" fmla="*/ 16 w 248"/>
                  <a:gd name="GluePoint8Y" fmla="*/ 209 h 344"/>
                  <a:gd name="GluePoint9X" fmla="*/ 14 w 248"/>
                  <a:gd name="GluePoint9Y" fmla="*/ 212 h 344"/>
                  <a:gd name="GluePoint10X" fmla="*/ 27 w 248"/>
                  <a:gd name="GluePoint10Y" fmla="*/ 234 h 344"/>
                  <a:gd name="GluePoint11X" fmla="*/ 28 w 248"/>
                  <a:gd name="GluePoint11Y" fmla="*/ 252 h 344"/>
                  <a:gd name="GluePoint12X" fmla="*/ 38 w 248"/>
                  <a:gd name="GluePoint12Y" fmla="*/ 259 h 344"/>
                  <a:gd name="GluePoint13X" fmla="*/ 52 w 248"/>
                  <a:gd name="GluePoint13Y" fmla="*/ 265 h 344"/>
                  <a:gd name="GluePoint14X" fmla="*/ 70 w 248"/>
                  <a:gd name="GluePoint14Y" fmla="*/ 286 h 344"/>
                  <a:gd name="GluePoint15X" fmla="*/ 86 w 248"/>
                  <a:gd name="GluePoint15Y" fmla="*/ 307 h 344"/>
                  <a:gd name="GluePoint16X" fmla="*/ 98 w 248"/>
                  <a:gd name="GluePoint16Y" fmla="*/ 328 h 344"/>
                  <a:gd name="GluePoint17X" fmla="*/ 108 w 248"/>
                  <a:gd name="GluePoint17Y" fmla="*/ 326 h 344"/>
                  <a:gd name="GluePoint18X" fmla="*/ 122 w 248"/>
                  <a:gd name="GluePoint18Y" fmla="*/ 324 h 344"/>
                  <a:gd name="GluePoint19X" fmla="*/ 141 w 248"/>
                  <a:gd name="GluePoint19Y" fmla="*/ 342 h 344"/>
                  <a:gd name="GluePoint20X" fmla="*/ 157 w 248"/>
                  <a:gd name="GluePoint20Y" fmla="*/ 341 h 344"/>
                  <a:gd name="GluePoint21X" fmla="*/ 171 w 248"/>
                  <a:gd name="GluePoint21Y" fmla="*/ 339 h 344"/>
                  <a:gd name="GluePoint22X" fmla="*/ 187 w 248"/>
                  <a:gd name="GluePoint22Y" fmla="*/ 334 h 344"/>
                  <a:gd name="GluePoint23X" fmla="*/ 216 w 248"/>
                  <a:gd name="GluePoint23Y" fmla="*/ 326 h 344"/>
                  <a:gd name="GluePoint24X" fmla="*/ 206 w 248"/>
                  <a:gd name="GluePoint24Y" fmla="*/ 308 h 344"/>
                  <a:gd name="GluePoint25X" fmla="*/ 190 w 248"/>
                  <a:gd name="GluePoint25Y" fmla="*/ 283 h 344"/>
                  <a:gd name="GluePoint26X" fmla="*/ 171 w 248"/>
                  <a:gd name="GluePoint26Y" fmla="*/ 268 h 344"/>
                  <a:gd name="GluePoint27X" fmla="*/ 175 w 248"/>
                  <a:gd name="GluePoint27Y" fmla="*/ 259 h 344"/>
                  <a:gd name="GluePoint28X" fmla="*/ 189 w 248"/>
                  <a:gd name="GluePoint28Y" fmla="*/ 255 h 344"/>
                  <a:gd name="GluePoint29X" fmla="*/ 190 w 248"/>
                  <a:gd name="GluePoint29Y" fmla="*/ 223 h 344"/>
                  <a:gd name="GluePoint30X" fmla="*/ 200 w 248"/>
                  <a:gd name="GluePoint30Y" fmla="*/ 213 h 344"/>
                  <a:gd name="GluePoint31X" fmla="*/ 211 w 248"/>
                  <a:gd name="GluePoint31Y" fmla="*/ 185 h 344"/>
                  <a:gd name="GluePoint32X" fmla="*/ 222 w 248"/>
                  <a:gd name="GluePoint32Y" fmla="*/ 160 h 344"/>
                  <a:gd name="GluePoint33X" fmla="*/ 221 w 248"/>
                  <a:gd name="GluePoint33Y" fmla="*/ 144 h 344"/>
                  <a:gd name="GluePoint34X" fmla="*/ 232 w 248"/>
                  <a:gd name="GluePoint34Y" fmla="*/ 106 h 344"/>
                  <a:gd name="GluePoint35X" fmla="*/ 246 w 248"/>
                  <a:gd name="GluePoint35Y" fmla="*/ 96 h 344"/>
                  <a:gd name="GluePoint36X" fmla="*/ 248 w 248"/>
                  <a:gd name="GluePoint36Y" fmla="*/ 85 h 344"/>
                  <a:gd name="GluePoint37X" fmla="*/ 240 w 248"/>
                  <a:gd name="GluePoint37Y" fmla="*/ 80 h 344"/>
                  <a:gd name="GluePoint38X" fmla="*/ 230 w 248"/>
                  <a:gd name="GluePoint38Y" fmla="*/ 74 h 344"/>
                  <a:gd name="GluePoint39X" fmla="*/ 227 w 248"/>
                  <a:gd name="GluePoint39Y" fmla="*/ 35 h 344"/>
                  <a:gd name="GluePoint40X" fmla="*/ 221 w 248"/>
                  <a:gd name="GluePoint40Y" fmla="*/ 19 h 344"/>
                  <a:gd name="GluePoint41X" fmla="*/ 203 w 248"/>
                  <a:gd name="GluePoint41Y" fmla="*/ 6 h 344"/>
                  <a:gd name="GluePoint42X" fmla="*/ 194 w 248"/>
                  <a:gd name="GluePoint42Y" fmla="*/ 6 h 344"/>
                  <a:gd name="GluePoint43X" fmla="*/ 187 w 248"/>
                  <a:gd name="GluePoint43Y" fmla="*/ 14 h 344"/>
                  <a:gd name="GluePoint44X" fmla="*/ 178 w 248"/>
                  <a:gd name="GluePoint44Y" fmla="*/ 24 h 344"/>
                  <a:gd name="GluePoint45X" fmla="*/ 165 w 248"/>
                  <a:gd name="GluePoint45Y" fmla="*/ 21 h 344"/>
                  <a:gd name="GluePoint46X" fmla="*/ 140 w 248"/>
                  <a:gd name="GluePoint46Y" fmla="*/ 19 h 344"/>
                  <a:gd name="GluePoint47X" fmla="*/ 138 w 248"/>
                  <a:gd name="GluePoint47Y" fmla="*/ 16 h 344"/>
                  <a:gd name="GluePoint48X" fmla="*/ 124 w 248"/>
                  <a:gd name="GluePoint48Y" fmla="*/ 19 h 344"/>
                  <a:gd name="GluePoint49X" fmla="*/ 101 w 248"/>
                  <a:gd name="GluePoint49Y" fmla="*/ 19 h 344"/>
                  <a:gd name="GluePoint50X" fmla="*/ 78 w 248"/>
                  <a:gd name="GluePoint50Y" fmla="*/ 19 h 344"/>
                  <a:gd name="GluePoint51X" fmla="*/ 54 w 248"/>
                  <a:gd name="GluePoint51Y" fmla="*/ 19 h 344"/>
                  <a:gd name="GluePoint52X" fmla="*/ 43 w 248"/>
                  <a:gd name="GluePoint52Y" fmla="*/ 37 h 344"/>
                  <a:gd name="GluePoint53X" fmla="*/ 28 w 248"/>
                  <a:gd name="GluePoint53Y" fmla="*/ 53 h 3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344">
                    <a:moveTo>
                      <a:pt x="30" y="64"/>
                    </a:moveTo>
                    <a:lnTo>
                      <a:pt x="30" y="80"/>
                    </a:lnTo>
                    <a:lnTo>
                      <a:pt x="30" y="96"/>
                    </a:lnTo>
                    <a:lnTo>
                      <a:pt x="32" y="112"/>
                    </a:lnTo>
                    <a:lnTo>
                      <a:pt x="32" y="128"/>
                    </a:lnTo>
                    <a:lnTo>
                      <a:pt x="16" y="131"/>
                    </a:lnTo>
                    <a:lnTo>
                      <a:pt x="14" y="140"/>
                    </a:lnTo>
                    <a:lnTo>
                      <a:pt x="6" y="151"/>
                    </a:lnTo>
                    <a:lnTo>
                      <a:pt x="6" y="159"/>
                    </a:lnTo>
                    <a:lnTo>
                      <a:pt x="3" y="162"/>
                    </a:lnTo>
                    <a:lnTo>
                      <a:pt x="3" y="170"/>
                    </a:lnTo>
                    <a:lnTo>
                      <a:pt x="0" y="178"/>
                    </a:lnTo>
                    <a:lnTo>
                      <a:pt x="0" y="183"/>
                    </a:lnTo>
                    <a:lnTo>
                      <a:pt x="8" y="181"/>
                    </a:lnTo>
                    <a:lnTo>
                      <a:pt x="8" y="191"/>
                    </a:lnTo>
                    <a:lnTo>
                      <a:pt x="16" y="209"/>
                    </a:lnTo>
                    <a:lnTo>
                      <a:pt x="16" y="210"/>
                    </a:lnTo>
                    <a:lnTo>
                      <a:pt x="14" y="212"/>
                    </a:lnTo>
                    <a:lnTo>
                      <a:pt x="25" y="230"/>
                    </a:lnTo>
                    <a:lnTo>
                      <a:pt x="27" y="234"/>
                    </a:lnTo>
                    <a:lnTo>
                      <a:pt x="27" y="250"/>
                    </a:lnTo>
                    <a:lnTo>
                      <a:pt x="28" y="252"/>
                    </a:lnTo>
                    <a:lnTo>
                      <a:pt x="36" y="254"/>
                    </a:lnTo>
                    <a:lnTo>
                      <a:pt x="38" y="259"/>
                    </a:lnTo>
                    <a:lnTo>
                      <a:pt x="47" y="260"/>
                    </a:lnTo>
                    <a:lnTo>
                      <a:pt x="52" y="265"/>
                    </a:lnTo>
                    <a:lnTo>
                      <a:pt x="54" y="273"/>
                    </a:lnTo>
                    <a:lnTo>
                      <a:pt x="70" y="286"/>
                    </a:lnTo>
                    <a:lnTo>
                      <a:pt x="74" y="299"/>
                    </a:lnTo>
                    <a:lnTo>
                      <a:pt x="86" y="307"/>
                    </a:lnTo>
                    <a:lnTo>
                      <a:pt x="89" y="315"/>
                    </a:lnTo>
                    <a:lnTo>
                      <a:pt x="98" y="328"/>
                    </a:lnTo>
                    <a:lnTo>
                      <a:pt x="105" y="331"/>
                    </a:lnTo>
                    <a:lnTo>
                      <a:pt x="108" y="326"/>
                    </a:lnTo>
                    <a:lnTo>
                      <a:pt x="117" y="328"/>
                    </a:lnTo>
                    <a:lnTo>
                      <a:pt x="122" y="324"/>
                    </a:lnTo>
                    <a:lnTo>
                      <a:pt x="140" y="342"/>
                    </a:lnTo>
                    <a:lnTo>
                      <a:pt x="141" y="342"/>
                    </a:lnTo>
                    <a:lnTo>
                      <a:pt x="143" y="341"/>
                    </a:lnTo>
                    <a:lnTo>
                      <a:pt x="157" y="341"/>
                    </a:lnTo>
                    <a:lnTo>
                      <a:pt x="159" y="344"/>
                    </a:lnTo>
                    <a:lnTo>
                      <a:pt x="171" y="339"/>
                    </a:lnTo>
                    <a:lnTo>
                      <a:pt x="181" y="341"/>
                    </a:lnTo>
                    <a:lnTo>
                      <a:pt x="187" y="334"/>
                    </a:lnTo>
                    <a:lnTo>
                      <a:pt x="195" y="326"/>
                    </a:lnTo>
                    <a:lnTo>
                      <a:pt x="216" y="326"/>
                    </a:lnTo>
                    <a:lnTo>
                      <a:pt x="216" y="313"/>
                    </a:lnTo>
                    <a:lnTo>
                      <a:pt x="206" y="308"/>
                    </a:lnTo>
                    <a:lnTo>
                      <a:pt x="198" y="289"/>
                    </a:lnTo>
                    <a:lnTo>
                      <a:pt x="190" y="283"/>
                    </a:lnTo>
                    <a:lnTo>
                      <a:pt x="186" y="273"/>
                    </a:lnTo>
                    <a:lnTo>
                      <a:pt x="171" y="268"/>
                    </a:lnTo>
                    <a:lnTo>
                      <a:pt x="175" y="263"/>
                    </a:lnTo>
                    <a:lnTo>
                      <a:pt x="175" y="259"/>
                    </a:lnTo>
                    <a:lnTo>
                      <a:pt x="184" y="259"/>
                    </a:lnTo>
                    <a:lnTo>
                      <a:pt x="189" y="255"/>
                    </a:lnTo>
                    <a:lnTo>
                      <a:pt x="190" y="222"/>
                    </a:lnTo>
                    <a:lnTo>
                      <a:pt x="190" y="223"/>
                    </a:lnTo>
                    <a:lnTo>
                      <a:pt x="194" y="217"/>
                    </a:lnTo>
                    <a:lnTo>
                      <a:pt x="200" y="213"/>
                    </a:lnTo>
                    <a:lnTo>
                      <a:pt x="202" y="201"/>
                    </a:lnTo>
                    <a:lnTo>
                      <a:pt x="211" y="185"/>
                    </a:lnTo>
                    <a:lnTo>
                      <a:pt x="217" y="178"/>
                    </a:lnTo>
                    <a:lnTo>
                      <a:pt x="222" y="160"/>
                    </a:lnTo>
                    <a:lnTo>
                      <a:pt x="222" y="156"/>
                    </a:lnTo>
                    <a:lnTo>
                      <a:pt x="221" y="144"/>
                    </a:lnTo>
                    <a:lnTo>
                      <a:pt x="227" y="106"/>
                    </a:lnTo>
                    <a:lnTo>
                      <a:pt x="232" y="106"/>
                    </a:lnTo>
                    <a:lnTo>
                      <a:pt x="235" y="101"/>
                    </a:lnTo>
                    <a:lnTo>
                      <a:pt x="246" y="96"/>
                    </a:lnTo>
                    <a:lnTo>
                      <a:pt x="248" y="88"/>
                    </a:lnTo>
                    <a:lnTo>
                      <a:pt x="248" y="85"/>
                    </a:lnTo>
                    <a:lnTo>
                      <a:pt x="244" y="85"/>
                    </a:lnTo>
                    <a:lnTo>
                      <a:pt x="240" y="80"/>
                    </a:lnTo>
                    <a:lnTo>
                      <a:pt x="235" y="77"/>
                    </a:lnTo>
                    <a:lnTo>
                      <a:pt x="230" y="74"/>
                    </a:lnTo>
                    <a:lnTo>
                      <a:pt x="227" y="58"/>
                    </a:lnTo>
                    <a:lnTo>
                      <a:pt x="227" y="35"/>
                    </a:lnTo>
                    <a:lnTo>
                      <a:pt x="222" y="29"/>
                    </a:lnTo>
                    <a:lnTo>
                      <a:pt x="221" y="19"/>
                    </a:lnTo>
                    <a:lnTo>
                      <a:pt x="211" y="9"/>
                    </a:lnTo>
                    <a:lnTo>
                      <a:pt x="203" y="6"/>
                    </a:lnTo>
                    <a:lnTo>
                      <a:pt x="200" y="0"/>
                    </a:lnTo>
                    <a:lnTo>
                      <a:pt x="194" y="6"/>
                    </a:lnTo>
                    <a:lnTo>
                      <a:pt x="190" y="4"/>
                    </a:lnTo>
                    <a:lnTo>
                      <a:pt x="187" y="14"/>
                    </a:lnTo>
                    <a:lnTo>
                      <a:pt x="179" y="16"/>
                    </a:lnTo>
                    <a:lnTo>
                      <a:pt x="178" y="24"/>
                    </a:lnTo>
                    <a:lnTo>
                      <a:pt x="171" y="24"/>
                    </a:lnTo>
                    <a:lnTo>
                      <a:pt x="165" y="21"/>
                    </a:lnTo>
                    <a:lnTo>
                      <a:pt x="152" y="19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38" y="16"/>
                    </a:lnTo>
                    <a:lnTo>
                      <a:pt x="136" y="19"/>
                    </a:lnTo>
                    <a:lnTo>
                      <a:pt x="124" y="19"/>
                    </a:lnTo>
                    <a:lnTo>
                      <a:pt x="113" y="19"/>
                    </a:lnTo>
                    <a:lnTo>
                      <a:pt x="101" y="19"/>
                    </a:lnTo>
                    <a:lnTo>
                      <a:pt x="89" y="19"/>
                    </a:lnTo>
                    <a:lnTo>
                      <a:pt x="78" y="19"/>
                    </a:lnTo>
                    <a:lnTo>
                      <a:pt x="67" y="19"/>
                    </a:lnTo>
                    <a:lnTo>
                      <a:pt x="54" y="19"/>
                    </a:lnTo>
                    <a:lnTo>
                      <a:pt x="43" y="19"/>
                    </a:lnTo>
                    <a:lnTo>
                      <a:pt x="43" y="37"/>
                    </a:lnTo>
                    <a:lnTo>
                      <a:pt x="44" y="53"/>
                    </a:lnTo>
                    <a:lnTo>
                      <a:pt x="28" y="53"/>
                    </a:lnTo>
                    <a:lnTo>
                      <a:pt x="30" y="6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14" name="Freeform 221"/>
              <p:cNvSpPr/>
              <p:nvPr/>
            </p:nvSpPr>
            <p:spPr>
              <a:xfrm>
                <a:off x="5068800" y="2711520"/>
                <a:ext cx="240840" cy="377640"/>
              </a:xfrm>
              <a:custGeom>
                <a:avLst/>
                <a:gdLst>
                  <a:gd name="textAreaLeft" fmla="*/ 0 w 240840"/>
                  <a:gd name="textAreaRight" fmla="*/ 241200 w 240840"/>
                  <a:gd name="textAreaTop" fmla="*/ 0 h 377640"/>
                  <a:gd name="textAreaBottom" fmla="*/ 378000 h 377640"/>
                  <a:gd name="GluePoint1X" fmla="*/ 92 w 152"/>
                  <a:gd name="GluePoint1Y" fmla="*/ 86 h 238"/>
                  <a:gd name="GluePoint2X" fmla="*/ 71 w 152"/>
                  <a:gd name="GluePoint2Y" fmla="*/ 110 h 238"/>
                  <a:gd name="GluePoint3X" fmla="*/ 43 w 152"/>
                  <a:gd name="GluePoint3Y" fmla="*/ 123 h 238"/>
                  <a:gd name="GluePoint4X" fmla="*/ 27 w 152"/>
                  <a:gd name="GluePoint4Y" fmla="*/ 132 h 238"/>
                  <a:gd name="GluePoint5X" fmla="*/ 17 w 152"/>
                  <a:gd name="GluePoint5Y" fmla="*/ 137 h 238"/>
                  <a:gd name="GluePoint6X" fmla="*/ 6 w 152"/>
                  <a:gd name="GluePoint6Y" fmla="*/ 152 h 238"/>
                  <a:gd name="GluePoint7X" fmla="*/ 0 w 152"/>
                  <a:gd name="GluePoint7Y" fmla="*/ 176 h 238"/>
                  <a:gd name="GluePoint8X" fmla="*/ 0 w 152"/>
                  <a:gd name="GluePoint8Y" fmla="*/ 209 h 238"/>
                  <a:gd name="GluePoint9X" fmla="*/ 8 w 152"/>
                  <a:gd name="GluePoint9Y" fmla="*/ 238 h 238"/>
                  <a:gd name="GluePoint10X" fmla="*/ 24 w 152"/>
                  <a:gd name="GluePoint10Y" fmla="*/ 213 h 238"/>
                  <a:gd name="GluePoint11X" fmla="*/ 38 w 152"/>
                  <a:gd name="GluePoint11Y" fmla="*/ 200 h 238"/>
                  <a:gd name="GluePoint12X" fmla="*/ 73 w 152"/>
                  <a:gd name="GluePoint12Y" fmla="*/ 171 h 238"/>
                  <a:gd name="GluePoint13X" fmla="*/ 100 w 152"/>
                  <a:gd name="GluePoint13Y" fmla="*/ 139 h 238"/>
                  <a:gd name="GluePoint14X" fmla="*/ 119 w 152"/>
                  <a:gd name="GluePoint14Y" fmla="*/ 110 h 238"/>
                  <a:gd name="GluePoint15X" fmla="*/ 132 w 152"/>
                  <a:gd name="GluePoint15Y" fmla="*/ 76 h 238"/>
                  <a:gd name="GluePoint16X" fmla="*/ 136 w 152"/>
                  <a:gd name="GluePoint16Y" fmla="*/ 66 h 238"/>
                  <a:gd name="GluePoint17X" fmla="*/ 146 w 152"/>
                  <a:gd name="GluePoint17Y" fmla="*/ 29 h 238"/>
                  <a:gd name="GluePoint18X" fmla="*/ 151 w 152"/>
                  <a:gd name="GluePoint18Y" fmla="*/ 26 h 238"/>
                  <a:gd name="GluePoint19X" fmla="*/ 151 w 152"/>
                  <a:gd name="GluePoint19Y" fmla="*/ 25 h 238"/>
                  <a:gd name="GluePoint20X" fmla="*/ 148 w 152"/>
                  <a:gd name="GluePoint20Y" fmla="*/ 12 h 238"/>
                  <a:gd name="GluePoint21X" fmla="*/ 141 w 152"/>
                  <a:gd name="GluePoint21Y" fmla="*/ 0 h 238"/>
                  <a:gd name="GluePoint22X" fmla="*/ 121 w 152"/>
                  <a:gd name="GluePoint22Y" fmla="*/ 10 h 238"/>
                  <a:gd name="GluePoint23X" fmla="*/ 111 w 152"/>
                  <a:gd name="GluePoint23Y" fmla="*/ 12 h 238"/>
                  <a:gd name="GluePoint24X" fmla="*/ 92 w 152"/>
                  <a:gd name="GluePoint24Y" fmla="*/ 15 h 238"/>
                  <a:gd name="GluePoint25X" fmla="*/ 68 w 152"/>
                  <a:gd name="GluePoint25Y" fmla="*/ 20 h 238"/>
                  <a:gd name="GluePoint26X" fmla="*/ 47 w 152"/>
                  <a:gd name="GluePoint26Y" fmla="*/ 28 h 238"/>
                  <a:gd name="GluePoint27X" fmla="*/ 30 w 152"/>
                  <a:gd name="GluePoint27Y" fmla="*/ 8 h 238"/>
                  <a:gd name="GluePoint28X" fmla="*/ 24 w 152"/>
                  <a:gd name="GluePoint28Y" fmla="*/ 21 h 238"/>
                  <a:gd name="GluePoint29X" fmla="*/ 36 w 152"/>
                  <a:gd name="GluePoint29Y" fmla="*/ 42 h 238"/>
                  <a:gd name="GluePoint30X" fmla="*/ 55 w 152"/>
                  <a:gd name="GluePoint30Y" fmla="*/ 55 h 238"/>
                  <a:gd name="GluePoint31X" fmla="*/ 78 w 152"/>
                  <a:gd name="GluePoint31Y" fmla="*/ 63 h 238"/>
                  <a:gd name="GluePoint32X" fmla="*/ 105 w 152"/>
                  <a:gd name="GluePoint32Y" fmla="*/ 68 h 2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52" h="238">
                    <a:moveTo>
                      <a:pt x="101" y="73"/>
                    </a:moveTo>
                    <a:lnTo>
                      <a:pt x="92" y="86"/>
                    </a:lnTo>
                    <a:lnTo>
                      <a:pt x="81" y="97"/>
                    </a:lnTo>
                    <a:lnTo>
                      <a:pt x="71" y="110"/>
                    </a:lnTo>
                    <a:lnTo>
                      <a:pt x="60" y="121"/>
                    </a:lnTo>
                    <a:lnTo>
                      <a:pt x="43" y="123"/>
                    </a:lnTo>
                    <a:lnTo>
                      <a:pt x="35" y="126"/>
                    </a:lnTo>
                    <a:lnTo>
                      <a:pt x="27" y="132"/>
                    </a:lnTo>
                    <a:lnTo>
                      <a:pt x="17" y="135"/>
                    </a:lnTo>
                    <a:lnTo>
                      <a:pt x="17" y="137"/>
                    </a:lnTo>
                    <a:lnTo>
                      <a:pt x="13" y="140"/>
                    </a:lnTo>
                    <a:lnTo>
                      <a:pt x="6" y="152"/>
                    </a:lnTo>
                    <a:lnTo>
                      <a:pt x="0" y="160"/>
                    </a:lnTo>
                    <a:lnTo>
                      <a:pt x="0" y="176"/>
                    </a:lnTo>
                    <a:lnTo>
                      <a:pt x="0" y="192"/>
                    </a:lnTo>
                    <a:lnTo>
                      <a:pt x="0" y="209"/>
                    </a:lnTo>
                    <a:lnTo>
                      <a:pt x="0" y="226"/>
                    </a:lnTo>
                    <a:lnTo>
                      <a:pt x="8" y="238"/>
                    </a:lnTo>
                    <a:lnTo>
                      <a:pt x="22" y="219"/>
                    </a:lnTo>
                    <a:lnTo>
                      <a:pt x="24" y="213"/>
                    </a:lnTo>
                    <a:lnTo>
                      <a:pt x="28" y="213"/>
                    </a:lnTo>
                    <a:lnTo>
                      <a:pt x="38" y="200"/>
                    </a:lnTo>
                    <a:lnTo>
                      <a:pt x="60" y="177"/>
                    </a:lnTo>
                    <a:lnTo>
                      <a:pt x="73" y="171"/>
                    </a:lnTo>
                    <a:lnTo>
                      <a:pt x="82" y="158"/>
                    </a:lnTo>
                    <a:lnTo>
                      <a:pt x="100" y="139"/>
                    </a:lnTo>
                    <a:lnTo>
                      <a:pt x="109" y="121"/>
                    </a:lnTo>
                    <a:lnTo>
                      <a:pt x="119" y="110"/>
                    </a:lnTo>
                    <a:lnTo>
                      <a:pt x="122" y="95"/>
                    </a:lnTo>
                    <a:lnTo>
                      <a:pt x="132" y="76"/>
                    </a:lnTo>
                    <a:lnTo>
                      <a:pt x="132" y="70"/>
                    </a:lnTo>
                    <a:lnTo>
                      <a:pt x="136" y="66"/>
                    </a:lnTo>
                    <a:lnTo>
                      <a:pt x="144" y="50"/>
                    </a:lnTo>
                    <a:lnTo>
                      <a:pt x="146" y="29"/>
                    </a:lnTo>
                    <a:lnTo>
                      <a:pt x="152" y="29"/>
                    </a:lnTo>
                    <a:lnTo>
                      <a:pt x="151" y="26"/>
                    </a:lnTo>
                    <a:lnTo>
                      <a:pt x="148" y="28"/>
                    </a:lnTo>
                    <a:lnTo>
                      <a:pt x="151" y="25"/>
                    </a:lnTo>
                    <a:lnTo>
                      <a:pt x="151" y="15"/>
                    </a:lnTo>
                    <a:lnTo>
                      <a:pt x="148" y="12"/>
                    </a:lnTo>
                    <a:lnTo>
                      <a:pt x="151" y="4"/>
                    </a:lnTo>
                    <a:lnTo>
                      <a:pt x="141" y="0"/>
                    </a:lnTo>
                    <a:lnTo>
                      <a:pt x="133" y="7"/>
                    </a:lnTo>
                    <a:lnTo>
                      <a:pt x="121" y="10"/>
                    </a:lnTo>
                    <a:lnTo>
                      <a:pt x="116" y="12"/>
                    </a:lnTo>
                    <a:lnTo>
                      <a:pt x="111" y="12"/>
                    </a:lnTo>
                    <a:lnTo>
                      <a:pt x="105" y="15"/>
                    </a:lnTo>
                    <a:lnTo>
                      <a:pt x="92" y="15"/>
                    </a:lnTo>
                    <a:lnTo>
                      <a:pt x="81" y="21"/>
                    </a:lnTo>
                    <a:lnTo>
                      <a:pt x="68" y="20"/>
                    </a:lnTo>
                    <a:lnTo>
                      <a:pt x="57" y="28"/>
                    </a:lnTo>
                    <a:lnTo>
                      <a:pt x="47" y="28"/>
                    </a:lnTo>
                    <a:lnTo>
                      <a:pt x="43" y="25"/>
                    </a:lnTo>
                    <a:lnTo>
                      <a:pt x="30" y="8"/>
                    </a:lnTo>
                    <a:lnTo>
                      <a:pt x="25" y="18"/>
                    </a:lnTo>
                    <a:lnTo>
                      <a:pt x="24" y="21"/>
                    </a:lnTo>
                    <a:lnTo>
                      <a:pt x="25" y="28"/>
                    </a:lnTo>
                    <a:lnTo>
                      <a:pt x="36" y="42"/>
                    </a:lnTo>
                    <a:lnTo>
                      <a:pt x="43" y="50"/>
                    </a:lnTo>
                    <a:lnTo>
                      <a:pt x="55" y="55"/>
                    </a:lnTo>
                    <a:lnTo>
                      <a:pt x="67" y="60"/>
                    </a:lnTo>
                    <a:lnTo>
                      <a:pt x="78" y="63"/>
                    </a:lnTo>
                    <a:lnTo>
                      <a:pt x="90" y="68"/>
                    </a:lnTo>
                    <a:lnTo>
                      <a:pt x="105" y="68"/>
                    </a:lnTo>
                    <a:lnTo>
                      <a:pt x="101" y="7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15" name="Freeform 222"/>
              <p:cNvSpPr/>
              <p:nvPr/>
            </p:nvSpPr>
            <p:spPr>
              <a:xfrm>
                <a:off x="4869000" y="2630520"/>
                <a:ext cx="366480" cy="315720"/>
              </a:xfrm>
              <a:custGeom>
                <a:avLst/>
                <a:gdLst>
                  <a:gd name="textAreaLeft" fmla="*/ 0 w 366480"/>
                  <a:gd name="textAreaRight" fmla="*/ 366840 w 366480"/>
                  <a:gd name="textAreaTop" fmla="*/ 0 h 315720"/>
                  <a:gd name="textAreaBottom" fmla="*/ 316080 h 315720"/>
                  <a:gd name="GluePoint1X" fmla="*/ 218 w 231"/>
                  <a:gd name="GluePoint1Y" fmla="*/ 137 h 199"/>
                  <a:gd name="GluePoint2X" fmla="*/ 197 w 231"/>
                  <a:gd name="GluePoint2Y" fmla="*/ 161 h 199"/>
                  <a:gd name="GluePoint3X" fmla="*/ 169 w 231"/>
                  <a:gd name="GluePoint3Y" fmla="*/ 174 h 199"/>
                  <a:gd name="GluePoint4X" fmla="*/ 153 w 231"/>
                  <a:gd name="GluePoint4Y" fmla="*/ 183 h 199"/>
                  <a:gd name="GluePoint5X" fmla="*/ 143 w 231"/>
                  <a:gd name="GluePoint5Y" fmla="*/ 188 h 199"/>
                  <a:gd name="GluePoint6X" fmla="*/ 131 w 231"/>
                  <a:gd name="GluePoint6Y" fmla="*/ 191 h 199"/>
                  <a:gd name="GluePoint7X" fmla="*/ 110 w 231"/>
                  <a:gd name="GluePoint7Y" fmla="*/ 190 h 199"/>
                  <a:gd name="GluePoint8X" fmla="*/ 100 w 231"/>
                  <a:gd name="GluePoint8Y" fmla="*/ 199 h 199"/>
                  <a:gd name="GluePoint9X" fmla="*/ 77 w 231"/>
                  <a:gd name="GluePoint9Y" fmla="*/ 195 h 199"/>
                  <a:gd name="GluePoint10X" fmla="*/ 45 w 231"/>
                  <a:gd name="GluePoint10Y" fmla="*/ 180 h 199"/>
                  <a:gd name="GluePoint11X" fmla="*/ 35 w 231"/>
                  <a:gd name="GluePoint11Y" fmla="*/ 162 h 199"/>
                  <a:gd name="GluePoint12X" fmla="*/ 19 w 231"/>
                  <a:gd name="GluePoint12Y" fmla="*/ 137 h 199"/>
                  <a:gd name="GluePoint13X" fmla="*/ 0 w 231"/>
                  <a:gd name="GluePoint13Y" fmla="*/ 122 h 199"/>
                  <a:gd name="GluePoint14X" fmla="*/ 4 w 231"/>
                  <a:gd name="GluePoint14Y" fmla="*/ 113 h 199"/>
                  <a:gd name="GluePoint15X" fmla="*/ 18 w 231"/>
                  <a:gd name="GluePoint15Y" fmla="*/ 109 h 199"/>
                  <a:gd name="GluePoint16X" fmla="*/ 19 w 231"/>
                  <a:gd name="GluePoint16Y" fmla="*/ 77 h 199"/>
                  <a:gd name="GluePoint17X" fmla="*/ 29 w 231"/>
                  <a:gd name="GluePoint17Y" fmla="*/ 67 h 199"/>
                  <a:gd name="GluePoint18X" fmla="*/ 40 w 231"/>
                  <a:gd name="GluePoint18Y" fmla="*/ 39 h 199"/>
                  <a:gd name="GluePoint19X" fmla="*/ 51 w 231"/>
                  <a:gd name="GluePoint19Y" fmla="*/ 14 h 199"/>
                  <a:gd name="GluePoint20X" fmla="*/ 58 w 231"/>
                  <a:gd name="GluePoint20Y" fmla="*/ 11 h 199"/>
                  <a:gd name="GluePoint21X" fmla="*/ 62 w 231"/>
                  <a:gd name="GluePoint21Y" fmla="*/ 8 h 199"/>
                  <a:gd name="GluePoint22X" fmla="*/ 70 w 231"/>
                  <a:gd name="GluePoint22Y" fmla="*/ 0 h 199"/>
                  <a:gd name="GluePoint23X" fmla="*/ 78 w 231"/>
                  <a:gd name="GluePoint23Y" fmla="*/ 8 h 199"/>
                  <a:gd name="GluePoint24X" fmla="*/ 88 w 231"/>
                  <a:gd name="GluePoint24Y" fmla="*/ 3 h 199"/>
                  <a:gd name="GluePoint25X" fmla="*/ 96 w 231"/>
                  <a:gd name="GluePoint25Y" fmla="*/ 5 h 199"/>
                  <a:gd name="GluePoint26X" fmla="*/ 105 w 231"/>
                  <a:gd name="GluePoint26Y" fmla="*/ 6 h 199"/>
                  <a:gd name="GluePoint27X" fmla="*/ 121 w 231"/>
                  <a:gd name="GluePoint27Y" fmla="*/ 22 h 199"/>
                  <a:gd name="GluePoint28X" fmla="*/ 134 w 231"/>
                  <a:gd name="GluePoint28Y" fmla="*/ 35 h 199"/>
                  <a:gd name="GluePoint29X" fmla="*/ 140 w 231"/>
                  <a:gd name="GluePoint29Y" fmla="*/ 45 h 199"/>
                  <a:gd name="GluePoint30X" fmla="*/ 134 w 231"/>
                  <a:gd name="GluePoint30Y" fmla="*/ 63 h 199"/>
                  <a:gd name="GluePoint31X" fmla="*/ 143 w 231"/>
                  <a:gd name="GluePoint31Y" fmla="*/ 69 h 199"/>
                  <a:gd name="GluePoint32X" fmla="*/ 151 w 231"/>
                  <a:gd name="GluePoint32Y" fmla="*/ 69 h 199"/>
                  <a:gd name="GluePoint33X" fmla="*/ 151 w 231"/>
                  <a:gd name="GluePoint33Y" fmla="*/ 79 h 199"/>
                  <a:gd name="GluePoint34X" fmla="*/ 169 w 231"/>
                  <a:gd name="GluePoint34Y" fmla="*/ 101 h 199"/>
                  <a:gd name="GluePoint35X" fmla="*/ 193 w 231"/>
                  <a:gd name="GluePoint35Y" fmla="*/ 111 h 199"/>
                  <a:gd name="GluePoint36X" fmla="*/ 216 w 231"/>
                  <a:gd name="GluePoint36Y" fmla="*/ 119 h 199"/>
                  <a:gd name="GluePoint37X" fmla="*/ 227 w 231"/>
                  <a:gd name="GluePoint37Y" fmla="*/ 124 h 19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31" h="199">
                    <a:moveTo>
                      <a:pt x="227" y="124"/>
                    </a:moveTo>
                    <a:lnTo>
                      <a:pt x="218" y="137"/>
                    </a:lnTo>
                    <a:lnTo>
                      <a:pt x="207" y="148"/>
                    </a:lnTo>
                    <a:lnTo>
                      <a:pt x="197" y="161"/>
                    </a:lnTo>
                    <a:lnTo>
                      <a:pt x="186" y="172"/>
                    </a:lnTo>
                    <a:lnTo>
                      <a:pt x="169" y="174"/>
                    </a:lnTo>
                    <a:lnTo>
                      <a:pt x="161" y="177"/>
                    </a:lnTo>
                    <a:lnTo>
                      <a:pt x="153" y="183"/>
                    </a:lnTo>
                    <a:lnTo>
                      <a:pt x="143" y="186"/>
                    </a:lnTo>
                    <a:lnTo>
                      <a:pt x="143" y="188"/>
                    </a:lnTo>
                    <a:lnTo>
                      <a:pt x="139" y="191"/>
                    </a:lnTo>
                    <a:lnTo>
                      <a:pt x="131" y="191"/>
                    </a:lnTo>
                    <a:lnTo>
                      <a:pt x="121" y="186"/>
                    </a:lnTo>
                    <a:lnTo>
                      <a:pt x="110" y="190"/>
                    </a:lnTo>
                    <a:lnTo>
                      <a:pt x="107" y="195"/>
                    </a:lnTo>
                    <a:lnTo>
                      <a:pt x="100" y="199"/>
                    </a:lnTo>
                    <a:lnTo>
                      <a:pt x="92" y="199"/>
                    </a:lnTo>
                    <a:lnTo>
                      <a:pt x="77" y="195"/>
                    </a:lnTo>
                    <a:lnTo>
                      <a:pt x="58" y="180"/>
                    </a:lnTo>
                    <a:lnTo>
                      <a:pt x="45" y="180"/>
                    </a:lnTo>
                    <a:lnTo>
                      <a:pt x="45" y="167"/>
                    </a:lnTo>
                    <a:lnTo>
                      <a:pt x="35" y="162"/>
                    </a:lnTo>
                    <a:lnTo>
                      <a:pt x="27" y="143"/>
                    </a:lnTo>
                    <a:lnTo>
                      <a:pt x="19" y="137"/>
                    </a:lnTo>
                    <a:lnTo>
                      <a:pt x="15" y="127"/>
                    </a:lnTo>
                    <a:lnTo>
                      <a:pt x="0" y="122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13" y="113"/>
                    </a:lnTo>
                    <a:lnTo>
                      <a:pt x="18" y="109"/>
                    </a:lnTo>
                    <a:lnTo>
                      <a:pt x="19" y="76"/>
                    </a:lnTo>
                    <a:lnTo>
                      <a:pt x="19" y="77"/>
                    </a:lnTo>
                    <a:lnTo>
                      <a:pt x="23" y="71"/>
                    </a:lnTo>
                    <a:lnTo>
                      <a:pt x="29" y="67"/>
                    </a:lnTo>
                    <a:lnTo>
                      <a:pt x="31" y="55"/>
                    </a:lnTo>
                    <a:lnTo>
                      <a:pt x="40" y="39"/>
                    </a:lnTo>
                    <a:lnTo>
                      <a:pt x="46" y="32"/>
                    </a:lnTo>
                    <a:lnTo>
                      <a:pt x="51" y="14"/>
                    </a:lnTo>
                    <a:lnTo>
                      <a:pt x="51" y="10"/>
                    </a:lnTo>
                    <a:lnTo>
                      <a:pt x="58" y="11"/>
                    </a:lnTo>
                    <a:lnTo>
                      <a:pt x="59" y="8"/>
                    </a:lnTo>
                    <a:lnTo>
                      <a:pt x="62" y="8"/>
                    </a:lnTo>
                    <a:lnTo>
                      <a:pt x="65" y="13"/>
                    </a:lnTo>
                    <a:lnTo>
                      <a:pt x="70" y="0"/>
                    </a:lnTo>
                    <a:lnTo>
                      <a:pt x="77" y="3"/>
                    </a:lnTo>
                    <a:lnTo>
                      <a:pt x="78" y="8"/>
                    </a:lnTo>
                    <a:lnTo>
                      <a:pt x="86" y="6"/>
                    </a:lnTo>
                    <a:lnTo>
                      <a:pt x="88" y="3"/>
                    </a:lnTo>
                    <a:lnTo>
                      <a:pt x="91" y="6"/>
                    </a:lnTo>
                    <a:lnTo>
                      <a:pt x="96" y="5"/>
                    </a:lnTo>
                    <a:lnTo>
                      <a:pt x="100" y="8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1" y="22"/>
                    </a:lnTo>
                    <a:lnTo>
                      <a:pt x="131" y="29"/>
                    </a:lnTo>
                    <a:lnTo>
                      <a:pt x="134" y="35"/>
                    </a:lnTo>
                    <a:lnTo>
                      <a:pt x="142" y="43"/>
                    </a:lnTo>
                    <a:lnTo>
                      <a:pt x="140" y="45"/>
                    </a:lnTo>
                    <a:lnTo>
                      <a:pt x="139" y="55"/>
                    </a:lnTo>
                    <a:lnTo>
                      <a:pt x="134" y="63"/>
                    </a:lnTo>
                    <a:lnTo>
                      <a:pt x="137" y="67"/>
                    </a:lnTo>
                    <a:lnTo>
                      <a:pt x="143" y="69"/>
                    </a:lnTo>
                    <a:lnTo>
                      <a:pt x="146" y="66"/>
                    </a:lnTo>
                    <a:lnTo>
                      <a:pt x="151" y="69"/>
                    </a:lnTo>
                    <a:lnTo>
                      <a:pt x="150" y="72"/>
                    </a:lnTo>
                    <a:lnTo>
                      <a:pt x="151" y="79"/>
                    </a:lnTo>
                    <a:lnTo>
                      <a:pt x="162" y="93"/>
                    </a:lnTo>
                    <a:lnTo>
                      <a:pt x="169" y="101"/>
                    </a:lnTo>
                    <a:lnTo>
                      <a:pt x="181" y="106"/>
                    </a:lnTo>
                    <a:lnTo>
                      <a:pt x="193" y="111"/>
                    </a:lnTo>
                    <a:lnTo>
                      <a:pt x="204" y="114"/>
                    </a:lnTo>
                    <a:lnTo>
                      <a:pt x="216" y="119"/>
                    </a:lnTo>
                    <a:lnTo>
                      <a:pt x="231" y="119"/>
                    </a:lnTo>
                    <a:lnTo>
                      <a:pt x="227" y="12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16" name="Freeform 223"/>
              <p:cNvSpPr/>
              <p:nvPr/>
            </p:nvSpPr>
            <p:spPr>
              <a:xfrm>
                <a:off x="4881600" y="2144880"/>
                <a:ext cx="514080" cy="464760"/>
              </a:xfrm>
              <a:custGeom>
                <a:avLst/>
                <a:gdLst>
                  <a:gd name="textAreaLeft" fmla="*/ 0 w 514080"/>
                  <a:gd name="textAreaRight" fmla="*/ 514440 w 514080"/>
                  <a:gd name="textAreaTop" fmla="*/ 0 h 464760"/>
                  <a:gd name="textAreaBottom" fmla="*/ 465120 h 464760"/>
                  <a:gd name="GluePoint1X" fmla="*/ 302 w 324"/>
                  <a:gd name="GluePoint1Y" fmla="*/ 169 h 293"/>
                  <a:gd name="GluePoint2X" fmla="*/ 278 w 324"/>
                  <a:gd name="GluePoint2Y" fmla="*/ 164 h 293"/>
                  <a:gd name="GluePoint3X" fmla="*/ 261 w 324"/>
                  <a:gd name="GluePoint3Y" fmla="*/ 148 h 293"/>
                  <a:gd name="GluePoint4X" fmla="*/ 250 w 324"/>
                  <a:gd name="GluePoint4Y" fmla="*/ 135 h 293"/>
                  <a:gd name="GluePoint5X" fmla="*/ 242 w 324"/>
                  <a:gd name="GluePoint5Y" fmla="*/ 126 h 293"/>
                  <a:gd name="GluePoint6X" fmla="*/ 234 w 324"/>
                  <a:gd name="GluePoint6Y" fmla="*/ 111 h 293"/>
                  <a:gd name="GluePoint7X" fmla="*/ 232 w 324"/>
                  <a:gd name="GluePoint7Y" fmla="*/ 100 h 293"/>
                  <a:gd name="GluePoint8X" fmla="*/ 219 w 324"/>
                  <a:gd name="GluePoint8Y" fmla="*/ 89 h 293"/>
                  <a:gd name="GluePoint9X" fmla="*/ 210 w 324"/>
                  <a:gd name="GluePoint9Y" fmla="*/ 76 h 293"/>
                  <a:gd name="GluePoint10X" fmla="*/ 194 w 324"/>
                  <a:gd name="GluePoint10Y" fmla="*/ 65 h 293"/>
                  <a:gd name="GluePoint11X" fmla="*/ 175 w 324"/>
                  <a:gd name="GluePoint11Y" fmla="*/ 53 h 293"/>
                  <a:gd name="GluePoint12X" fmla="*/ 132 w 324"/>
                  <a:gd name="GluePoint12Y" fmla="*/ 44 h 293"/>
                  <a:gd name="GluePoint13X" fmla="*/ 121 w 324"/>
                  <a:gd name="GluePoint13Y" fmla="*/ 31 h 293"/>
                  <a:gd name="GluePoint14X" fmla="*/ 100 w 324"/>
                  <a:gd name="GluePoint14Y" fmla="*/ 20 h 293"/>
                  <a:gd name="GluePoint15X" fmla="*/ 61 w 324"/>
                  <a:gd name="GluePoint15Y" fmla="*/ 0 h 293"/>
                  <a:gd name="GluePoint16X" fmla="*/ 29 w 324"/>
                  <a:gd name="GluePoint16Y" fmla="*/ 12 h 293"/>
                  <a:gd name="GluePoint17X" fmla="*/ 40 w 324"/>
                  <a:gd name="GluePoint17Y" fmla="*/ 33 h 293"/>
                  <a:gd name="GluePoint18X" fmla="*/ 27 w 324"/>
                  <a:gd name="GluePoint18Y" fmla="*/ 41 h 293"/>
                  <a:gd name="GluePoint19X" fmla="*/ 21 w 324"/>
                  <a:gd name="GluePoint19Y" fmla="*/ 53 h 293"/>
                  <a:gd name="GluePoint20X" fmla="*/ 3 w 324"/>
                  <a:gd name="GluePoint20Y" fmla="*/ 49 h 293"/>
                  <a:gd name="GluePoint21X" fmla="*/ 0 w 324"/>
                  <a:gd name="GluePoint21Y" fmla="*/ 73 h 293"/>
                  <a:gd name="GluePoint22X" fmla="*/ 8 w 324"/>
                  <a:gd name="GluePoint22Y" fmla="*/ 73 h 293"/>
                  <a:gd name="GluePoint23X" fmla="*/ 26 w 324"/>
                  <a:gd name="GluePoint23Y" fmla="*/ 98 h 293"/>
                  <a:gd name="GluePoint24X" fmla="*/ 40 w 324"/>
                  <a:gd name="GluePoint24Y" fmla="*/ 119 h 293"/>
                  <a:gd name="GluePoint25X" fmla="*/ 46 w 324"/>
                  <a:gd name="GluePoint25Y" fmla="*/ 139 h 293"/>
                  <a:gd name="GluePoint26X" fmla="*/ 62 w 324"/>
                  <a:gd name="GluePoint26Y" fmla="*/ 148 h 293"/>
                  <a:gd name="GluePoint27X" fmla="*/ 73 w 324"/>
                  <a:gd name="GluePoint27Y" fmla="*/ 181 h 293"/>
                  <a:gd name="GluePoint28X" fmla="*/ 96 w 324"/>
                  <a:gd name="GluePoint28Y" fmla="*/ 213 h 293"/>
                  <a:gd name="GluePoint29X" fmla="*/ 108 w 324"/>
                  <a:gd name="GluePoint29Y" fmla="*/ 237 h 293"/>
                  <a:gd name="GluePoint30X" fmla="*/ 127 w 324"/>
                  <a:gd name="GluePoint30Y" fmla="*/ 258 h 293"/>
                  <a:gd name="GluePoint31X" fmla="*/ 134 w 324"/>
                  <a:gd name="GluePoint31Y" fmla="*/ 274 h 293"/>
                  <a:gd name="GluePoint32X" fmla="*/ 138 w 324"/>
                  <a:gd name="GluePoint32Y" fmla="*/ 277 h 293"/>
                  <a:gd name="GluePoint33X" fmla="*/ 146 w 324"/>
                  <a:gd name="GluePoint33Y" fmla="*/ 267 h 293"/>
                  <a:gd name="GluePoint34X" fmla="*/ 175 w 324"/>
                  <a:gd name="GluePoint34Y" fmla="*/ 267 h 293"/>
                  <a:gd name="GluePoint35X" fmla="*/ 191 w 324"/>
                  <a:gd name="GluePoint35Y" fmla="*/ 293 h 293"/>
                  <a:gd name="GluePoint36X" fmla="*/ 208 w 324"/>
                  <a:gd name="GluePoint36Y" fmla="*/ 269 h 293"/>
                  <a:gd name="GluePoint37X" fmla="*/ 226 w 324"/>
                  <a:gd name="GluePoint37Y" fmla="*/ 245 h 293"/>
                  <a:gd name="GluePoint38X" fmla="*/ 250 w 324"/>
                  <a:gd name="GluePoint38Y" fmla="*/ 238 h 293"/>
                  <a:gd name="GluePoint39X" fmla="*/ 273 w 324"/>
                  <a:gd name="GluePoint39Y" fmla="*/ 232 h 293"/>
                  <a:gd name="GluePoint40X" fmla="*/ 294 w 324"/>
                  <a:gd name="GluePoint40Y" fmla="*/ 224 h 293"/>
                  <a:gd name="GluePoint41X" fmla="*/ 316 w 324"/>
                  <a:gd name="GluePoint41Y" fmla="*/ 214 h 293"/>
                  <a:gd name="GluePoint42X" fmla="*/ 321 w 324"/>
                  <a:gd name="GluePoint42Y" fmla="*/ 197 h 293"/>
                  <a:gd name="GluePoint43X" fmla="*/ 324 w 324"/>
                  <a:gd name="GluePoint43Y" fmla="*/ 181 h 293"/>
                  <a:gd name="GluePoint44X" fmla="*/ 313 w 324"/>
                  <a:gd name="GluePoint44Y" fmla="*/ 171 h 29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324" h="293">
                    <a:moveTo>
                      <a:pt x="313" y="171"/>
                    </a:moveTo>
                    <a:lnTo>
                      <a:pt x="302" y="169"/>
                    </a:lnTo>
                    <a:lnTo>
                      <a:pt x="289" y="166"/>
                    </a:lnTo>
                    <a:lnTo>
                      <a:pt x="278" y="164"/>
                    </a:lnTo>
                    <a:lnTo>
                      <a:pt x="267" y="163"/>
                    </a:lnTo>
                    <a:lnTo>
                      <a:pt x="261" y="148"/>
                    </a:lnTo>
                    <a:lnTo>
                      <a:pt x="251" y="139"/>
                    </a:lnTo>
                    <a:lnTo>
                      <a:pt x="250" y="135"/>
                    </a:lnTo>
                    <a:lnTo>
                      <a:pt x="246" y="131"/>
                    </a:lnTo>
                    <a:lnTo>
                      <a:pt x="242" y="126"/>
                    </a:lnTo>
                    <a:lnTo>
                      <a:pt x="240" y="119"/>
                    </a:lnTo>
                    <a:lnTo>
                      <a:pt x="234" y="111"/>
                    </a:lnTo>
                    <a:lnTo>
                      <a:pt x="235" y="105"/>
                    </a:lnTo>
                    <a:lnTo>
                      <a:pt x="232" y="100"/>
                    </a:lnTo>
                    <a:lnTo>
                      <a:pt x="232" y="97"/>
                    </a:lnTo>
                    <a:lnTo>
                      <a:pt x="219" y="89"/>
                    </a:lnTo>
                    <a:lnTo>
                      <a:pt x="219" y="84"/>
                    </a:lnTo>
                    <a:lnTo>
                      <a:pt x="210" y="76"/>
                    </a:lnTo>
                    <a:lnTo>
                      <a:pt x="204" y="65"/>
                    </a:lnTo>
                    <a:lnTo>
                      <a:pt x="194" y="65"/>
                    </a:lnTo>
                    <a:lnTo>
                      <a:pt x="189" y="58"/>
                    </a:lnTo>
                    <a:lnTo>
                      <a:pt x="175" y="53"/>
                    </a:lnTo>
                    <a:lnTo>
                      <a:pt x="150" y="52"/>
                    </a:lnTo>
                    <a:lnTo>
                      <a:pt x="132" y="44"/>
                    </a:lnTo>
                    <a:lnTo>
                      <a:pt x="129" y="33"/>
                    </a:lnTo>
                    <a:lnTo>
                      <a:pt x="121" y="31"/>
                    </a:lnTo>
                    <a:lnTo>
                      <a:pt x="116" y="25"/>
                    </a:lnTo>
                    <a:lnTo>
                      <a:pt x="100" y="20"/>
                    </a:lnTo>
                    <a:lnTo>
                      <a:pt x="83" y="7"/>
                    </a:lnTo>
                    <a:lnTo>
                      <a:pt x="61" y="0"/>
                    </a:lnTo>
                    <a:lnTo>
                      <a:pt x="56" y="5"/>
                    </a:lnTo>
                    <a:lnTo>
                      <a:pt x="29" y="12"/>
                    </a:lnTo>
                    <a:lnTo>
                      <a:pt x="46" y="28"/>
                    </a:lnTo>
                    <a:lnTo>
                      <a:pt x="40" y="33"/>
                    </a:lnTo>
                    <a:lnTo>
                      <a:pt x="38" y="39"/>
                    </a:lnTo>
                    <a:lnTo>
                      <a:pt x="27" y="41"/>
                    </a:lnTo>
                    <a:lnTo>
                      <a:pt x="24" y="49"/>
                    </a:lnTo>
                    <a:lnTo>
                      <a:pt x="21" y="53"/>
                    </a:lnTo>
                    <a:lnTo>
                      <a:pt x="3" y="52"/>
                    </a:lnTo>
                    <a:lnTo>
                      <a:pt x="3" y="49"/>
                    </a:lnTo>
                    <a:lnTo>
                      <a:pt x="2" y="65"/>
                    </a:lnTo>
                    <a:lnTo>
                      <a:pt x="0" y="73"/>
                    </a:lnTo>
                    <a:lnTo>
                      <a:pt x="2" y="71"/>
                    </a:lnTo>
                    <a:lnTo>
                      <a:pt x="8" y="73"/>
                    </a:lnTo>
                    <a:lnTo>
                      <a:pt x="18" y="89"/>
                    </a:lnTo>
                    <a:lnTo>
                      <a:pt x="26" y="98"/>
                    </a:lnTo>
                    <a:lnTo>
                      <a:pt x="32" y="111"/>
                    </a:lnTo>
                    <a:lnTo>
                      <a:pt x="40" y="119"/>
                    </a:lnTo>
                    <a:lnTo>
                      <a:pt x="43" y="132"/>
                    </a:lnTo>
                    <a:lnTo>
                      <a:pt x="46" y="139"/>
                    </a:lnTo>
                    <a:lnTo>
                      <a:pt x="53" y="140"/>
                    </a:lnTo>
                    <a:lnTo>
                      <a:pt x="62" y="148"/>
                    </a:lnTo>
                    <a:lnTo>
                      <a:pt x="73" y="172"/>
                    </a:lnTo>
                    <a:lnTo>
                      <a:pt x="73" y="181"/>
                    </a:lnTo>
                    <a:lnTo>
                      <a:pt x="80" y="203"/>
                    </a:lnTo>
                    <a:lnTo>
                      <a:pt x="96" y="213"/>
                    </a:lnTo>
                    <a:lnTo>
                      <a:pt x="105" y="224"/>
                    </a:lnTo>
                    <a:lnTo>
                      <a:pt x="108" y="237"/>
                    </a:lnTo>
                    <a:lnTo>
                      <a:pt x="118" y="250"/>
                    </a:lnTo>
                    <a:lnTo>
                      <a:pt x="127" y="258"/>
                    </a:lnTo>
                    <a:lnTo>
                      <a:pt x="127" y="264"/>
                    </a:lnTo>
                    <a:lnTo>
                      <a:pt x="134" y="274"/>
                    </a:lnTo>
                    <a:lnTo>
                      <a:pt x="135" y="279"/>
                    </a:lnTo>
                    <a:lnTo>
                      <a:pt x="138" y="277"/>
                    </a:lnTo>
                    <a:lnTo>
                      <a:pt x="140" y="272"/>
                    </a:lnTo>
                    <a:lnTo>
                      <a:pt x="146" y="267"/>
                    </a:lnTo>
                    <a:lnTo>
                      <a:pt x="161" y="263"/>
                    </a:lnTo>
                    <a:lnTo>
                      <a:pt x="175" y="267"/>
                    </a:lnTo>
                    <a:lnTo>
                      <a:pt x="189" y="274"/>
                    </a:lnTo>
                    <a:lnTo>
                      <a:pt x="191" y="293"/>
                    </a:lnTo>
                    <a:lnTo>
                      <a:pt x="199" y="280"/>
                    </a:lnTo>
                    <a:lnTo>
                      <a:pt x="208" y="269"/>
                    </a:lnTo>
                    <a:lnTo>
                      <a:pt x="216" y="256"/>
                    </a:lnTo>
                    <a:lnTo>
                      <a:pt x="226" y="245"/>
                    </a:lnTo>
                    <a:lnTo>
                      <a:pt x="237" y="242"/>
                    </a:lnTo>
                    <a:lnTo>
                      <a:pt x="250" y="238"/>
                    </a:lnTo>
                    <a:lnTo>
                      <a:pt x="261" y="235"/>
                    </a:lnTo>
                    <a:lnTo>
                      <a:pt x="273" y="232"/>
                    </a:lnTo>
                    <a:lnTo>
                      <a:pt x="283" y="229"/>
                    </a:lnTo>
                    <a:lnTo>
                      <a:pt x="294" y="224"/>
                    </a:lnTo>
                    <a:lnTo>
                      <a:pt x="305" y="219"/>
                    </a:lnTo>
                    <a:lnTo>
                      <a:pt x="316" y="214"/>
                    </a:lnTo>
                    <a:lnTo>
                      <a:pt x="318" y="206"/>
                    </a:lnTo>
                    <a:lnTo>
                      <a:pt x="321" y="197"/>
                    </a:lnTo>
                    <a:lnTo>
                      <a:pt x="323" y="189"/>
                    </a:lnTo>
                    <a:lnTo>
                      <a:pt x="324" y="181"/>
                    </a:lnTo>
                    <a:lnTo>
                      <a:pt x="316" y="168"/>
                    </a:lnTo>
                    <a:lnTo>
                      <a:pt x="313" y="17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17" name="Freeform 224"/>
              <p:cNvSpPr/>
              <p:nvPr/>
            </p:nvSpPr>
            <p:spPr>
              <a:xfrm>
                <a:off x="5291280" y="1770120"/>
                <a:ext cx="409320" cy="231480"/>
              </a:xfrm>
              <a:custGeom>
                <a:avLst/>
                <a:gdLst>
                  <a:gd name="textAreaLeft" fmla="*/ 0 w 409320"/>
                  <a:gd name="textAreaRight" fmla="*/ 409680 w 409320"/>
                  <a:gd name="textAreaTop" fmla="*/ 0 h 231480"/>
                  <a:gd name="textAreaBottom" fmla="*/ 231840 h 231480"/>
                  <a:gd name="GluePoint1X" fmla="*/ 119 w 258"/>
                  <a:gd name="GluePoint1Y" fmla="*/ 34 h 146"/>
                  <a:gd name="GluePoint2X" fmla="*/ 100 w 258"/>
                  <a:gd name="GluePoint2Y" fmla="*/ 35 h 146"/>
                  <a:gd name="GluePoint3X" fmla="*/ 81 w 258"/>
                  <a:gd name="GluePoint3Y" fmla="*/ 31 h 146"/>
                  <a:gd name="GluePoint4X" fmla="*/ 63 w 258"/>
                  <a:gd name="GluePoint4Y" fmla="*/ 18 h 146"/>
                  <a:gd name="GluePoint5X" fmla="*/ 39 w 258"/>
                  <a:gd name="GluePoint5Y" fmla="*/ 3 h 146"/>
                  <a:gd name="GluePoint6X" fmla="*/ 23 w 258"/>
                  <a:gd name="GluePoint6Y" fmla="*/ 3 h 146"/>
                  <a:gd name="GluePoint7X" fmla="*/ 8 w 258"/>
                  <a:gd name="GluePoint7Y" fmla="*/ 10 h 146"/>
                  <a:gd name="GluePoint8X" fmla="*/ 3 w 258"/>
                  <a:gd name="GluePoint8Y" fmla="*/ 27 h 146"/>
                  <a:gd name="GluePoint9X" fmla="*/ 12 w 258"/>
                  <a:gd name="GluePoint9Y" fmla="*/ 58 h 146"/>
                  <a:gd name="GluePoint10X" fmla="*/ 30 w 258"/>
                  <a:gd name="GluePoint10Y" fmla="*/ 76 h 146"/>
                  <a:gd name="GluePoint11X" fmla="*/ 27 w 258"/>
                  <a:gd name="GluePoint11Y" fmla="*/ 66 h 146"/>
                  <a:gd name="GluePoint12X" fmla="*/ 30 w 258"/>
                  <a:gd name="GluePoint12Y" fmla="*/ 60 h 146"/>
                  <a:gd name="GluePoint13X" fmla="*/ 38 w 258"/>
                  <a:gd name="GluePoint13Y" fmla="*/ 55 h 146"/>
                  <a:gd name="GluePoint14X" fmla="*/ 46 w 258"/>
                  <a:gd name="GluePoint14Y" fmla="*/ 56 h 146"/>
                  <a:gd name="GluePoint15X" fmla="*/ 44 w 258"/>
                  <a:gd name="GluePoint15Y" fmla="*/ 51 h 146"/>
                  <a:gd name="GluePoint16X" fmla="*/ 58 w 258"/>
                  <a:gd name="GluePoint16Y" fmla="*/ 58 h 146"/>
                  <a:gd name="GluePoint17X" fmla="*/ 68 w 258"/>
                  <a:gd name="GluePoint17Y" fmla="*/ 64 h 146"/>
                  <a:gd name="GluePoint18X" fmla="*/ 71 w 258"/>
                  <a:gd name="GluePoint18Y" fmla="*/ 68 h 146"/>
                  <a:gd name="GluePoint19X" fmla="*/ 73 w 258"/>
                  <a:gd name="GluePoint19Y" fmla="*/ 74 h 146"/>
                  <a:gd name="GluePoint20X" fmla="*/ 93 w 258"/>
                  <a:gd name="GluePoint20Y" fmla="*/ 74 h 146"/>
                  <a:gd name="GluePoint21X" fmla="*/ 104 w 258"/>
                  <a:gd name="GluePoint21Y" fmla="*/ 85 h 146"/>
                  <a:gd name="GluePoint22X" fmla="*/ 111 w 258"/>
                  <a:gd name="GluePoint22Y" fmla="*/ 95 h 146"/>
                  <a:gd name="GluePoint23X" fmla="*/ 130 w 258"/>
                  <a:gd name="GluePoint23Y" fmla="*/ 108 h 146"/>
                  <a:gd name="GluePoint24X" fmla="*/ 147 w 258"/>
                  <a:gd name="GluePoint24Y" fmla="*/ 117 h 146"/>
                  <a:gd name="GluePoint25X" fmla="*/ 168 w 258"/>
                  <a:gd name="GluePoint25Y" fmla="*/ 127 h 146"/>
                  <a:gd name="GluePoint26X" fmla="*/ 181 w 258"/>
                  <a:gd name="GluePoint26Y" fmla="*/ 133 h 146"/>
                  <a:gd name="GluePoint27X" fmla="*/ 182 w 258"/>
                  <a:gd name="GluePoint27Y" fmla="*/ 145 h 146"/>
                  <a:gd name="GluePoint28X" fmla="*/ 200 w 258"/>
                  <a:gd name="GluePoint28Y" fmla="*/ 145 h 146"/>
                  <a:gd name="GluePoint29X" fmla="*/ 200 w 258"/>
                  <a:gd name="GluePoint29Y" fmla="*/ 138 h 146"/>
                  <a:gd name="GluePoint30X" fmla="*/ 198 w 258"/>
                  <a:gd name="GluePoint30Y" fmla="*/ 121 h 146"/>
                  <a:gd name="GluePoint31X" fmla="*/ 190 w 258"/>
                  <a:gd name="GluePoint31Y" fmla="*/ 114 h 146"/>
                  <a:gd name="GluePoint32X" fmla="*/ 187 w 258"/>
                  <a:gd name="GluePoint32Y" fmla="*/ 109 h 146"/>
                  <a:gd name="GluePoint33X" fmla="*/ 200 w 258"/>
                  <a:gd name="GluePoint33Y" fmla="*/ 105 h 146"/>
                  <a:gd name="GluePoint34X" fmla="*/ 208 w 258"/>
                  <a:gd name="GluePoint34Y" fmla="*/ 95 h 146"/>
                  <a:gd name="GluePoint35X" fmla="*/ 206 w 258"/>
                  <a:gd name="GluePoint35Y" fmla="*/ 85 h 146"/>
                  <a:gd name="GluePoint36X" fmla="*/ 220 w 258"/>
                  <a:gd name="GluePoint36Y" fmla="*/ 79 h 146"/>
                  <a:gd name="GluePoint37X" fmla="*/ 225 w 258"/>
                  <a:gd name="GluePoint37Y" fmla="*/ 85 h 146"/>
                  <a:gd name="GluePoint38X" fmla="*/ 225 w 258"/>
                  <a:gd name="GluePoint38Y" fmla="*/ 92 h 146"/>
                  <a:gd name="GluePoint39X" fmla="*/ 230 w 258"/>
                  <a:gd name="GluePoint39Y" fmla="*/ 93 h 146"/>
                  <a:gd name="GluePoint40X" fmla="*/ 247 w 258"/>
                  <a:gd name="GluePoint40Y" fmla="*/ 90 h 146"/>
                  <a:gd name="GluePoint41X" fmla="*/ 258 w 258"/>
                  <a:gd name="GluePoint41Y" fmla="*/ 84 h 146"/>
                  <a:gd name="GluePoint42X" fmla="*/ 238 w 258"/>
                  <a:gd name="GluePoint42Y" fmla="*/ 76 h 146"/>
                  <a:gd name="GluePoint43X" fmla="*/ 235 w 258"/>
                  <a:gd name="GluePoint43Y" fmla="*/ 71 h 146"/>
                  <a:gd name="GluePoint44X" fmla="*/ 224 w 258"/>
                  <a:gd name="GluePoint44Y" fmla="*/ 76 h 146"/>
                  <a:gd name="GluePoint45X" fmla="*/ 214 w 258"/>
                  <a:gd name="GluePoint45Y" fmla="*/ 71 h 146"/>
                  <a:gd name="GluePoint46X" fmla="*/ 225 w 258"/>
                  <a:gd name="GluePoint46Y" fmla="*/ 60 h 146"/>
                  <a:gd name="GluePoint47X" fmla="*/ 219 w 258"/>
                  <a:gd name="GluePoint47Y" fmla="*/ 56 h 146"/>
                  <a:gd name="GluePoint48X" fmla="*/ 212 w 258"/>
                  <a:gd name="GluePoint48Y" fmla="*/ 61 h 146"/>
                  <a:gd name="GluePoint49X" fmla="*/ 203 w 258"/>
                  <a:gd name="GluePoint49Y" fmla="*/ 71 h 146"/>
                  <a:gd name="GluePoint50X" fmla="*/ 182 w 258"/>
                  <a:gd name="GluePoint50Y" fmla="*/ 76 h 146"/>
                  <a:gd name="GluePoint51X" fmla="*/ 163 w 258"/>
                  <a:gd name="GluePoint51Y" fmla="*/ 66 h 146"/>
                  <a:gd name="GluePoint52X" fmla="*/ 152 w 258"/>
                  <a:gd name="GluePoint52Y" fmla="*/ 58 h 146"/>
                  <a:gd name="GluePoint53X" fmla="*/ 150 w 258"/>
                  <a:gd name="GluePoint53Y" fmla="*/ 47 h 146"/>
                  <a:gd name="GluePoint54X" fmla="*/ 141 w 258"/>
                  <a:gd name="GluePoint54Y" fmla="*/ 40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258" h="146">
                    <a:moveTo>
                      <a:pt x="130" y="32"/>
                    </a:moveTo>
                    <a:lnTo>
                      <a:pt x="119" y="34"/>
                    </a:lnTo>
                    <a:lnTo>
                      <a:pt x="109" y="35"/>
                    </a:lnTo>
                    <a:lnTo>
                      <a:pt x="100" y="35"/>
                    </a:lnTo>
                    <a:lnTo>
                      <a:pt x="90" y="37"/>
                    </a:lnTo>
                    <a:lnTo>
                      <a:pt x="81" y="31"/>
                    </a:lnTo>
                    <a:lnTo>
                      <a:pt x="73" y="24"/>
                    </a:lnTo>
                    <a:lnTo>
                      <a:pt x="63" y="18"/>
                    </a:lnTo>
                    <a:lnTo>
                      <a:pt x="55" y="11"/>
                    </a:lnTo>
                    <a:lnTo>
                      <a:pt x="39" y="3"/>
                    </a:lnTo>
                    <a:lnTo>
                      <a:pt x="31" y="0"/>
                    </a:lnTo>
                    <a:lnTo>
                      <a:pt x="23" y="3"/>
                    </a:lnTo>
                    <a:lnTo>
                      <a:pt x="15" y="6"/>
                    </a:lnTo>
                    <a:lnTo>
                      <a:pt x="8" y="10"/>
                    </a:lnTo>
                    <a:lnTo>
                      <a:pt x="0" y="11"/>
                    </a:lnTo>
                    <a:lnTo>
                      <a:pt x="3" y="27"/>
                    </a:lnTo>
                    <a:lnTo>
                      <a:pt x="8" y="43"/>
                    </a:lnTo>
                    <a:lnTo>
                      <a:pt x="12" y="58"/>
                    </a:lnTo>
                    <a:lnTo>
                      <a:pt x="15" y="74"/>
                    </a:lnTo>
                    <a:lnTo>
                      <a:pt x="30" y="76"/>
                    </a:lnTo>
                    <a:lnTo>
                      <a:pt x="31" y="76"/>
                    </a:lnTo>
                    <a:lnTo>
                      <a:pt x="27" y="66"/>
                    </a:lnTo>
                    <a:lnTo>
                      <a:pt x="27" y="64"/>
                    </a:lnTo>
                    <a:lnTo>
                      <a:pt x="30" y="60"/>
                    </a:lnTo>
                    <a:lnTo>
                      <a:pt x="38" y="60"/>
                    </a:lnTo>
                    <a:lnTo>
                      <a:pt x="38" y="55"/>
                    </a:lnTo>
                    <a:lnTo>
                      <a:pt x="39" y="55"/>
                    </a:lnTo>
                    <a:lnTo>
                      <a:pt x="46" y="56"/>
                    </a:lnTo>
                    <a:lnTo>
                      <a:pt x="41" y="53"/>
                    </a:lnTo>
                    <a:lnTo>
                      <a:pt x="44" y="51"/>
                    </a:lnTo>
                    <a:lnTo>
                      <a:pt x="46" y="50"/>
                    </a:lnTo>
                    <a:lnTo>
                      <a:pt x="58" y="58"/>
                    </a:lnTo>
                    <a:lnTo>
                      <a:pt x="66" y="58"/>
                    </a:lnTo>
                    <a:lnTo>
                      <a:pt x="68" y="64"/>
                    </a:lnTo>
                    <a:lnTo>
                      <a:pt x="73" y="66"/>
                    </a:lnTo>
                    <a:lnTo>
                      <a:pt x="71" y="68"/>
                    </a:lnTo>
                    <a:lnTo>
                      <a:pt x="71" y="72"/>
                    </a:lnTo>
                    <a:lnTo>
                      <a:pt x="73" y="74"/>
                    </a:lnTo>
                    <a:lnTo>
                      <a:pt x="90" y="77"/>
                    </a:lnTo>
                    <a:lnTo>
                      <a:pt x="93" y="74"/>
                    </a:lnTo>
                    <a:lnTo>
                      <a:pt x="100" y="77"/>
                    </a:lnTo>
                    <a:lnTo>
                      <a:pt x="104" y="85"/>
                    </a:lnTo>
                    <a:lnTo>
                      <a:pt x="109" y="90"/>
                    </a:lnTo>
                    <a:lnTo>
                      <a:pt x="111" y="95"/>
                    </a:lnTo>
                    <a:lnTo>
                      <a:pt x="116" y="100"/>
                    </a:lnTo>
                    <a:lnTo>
                      <a:pt x="130" y="108"/>
                    </a:lnTo>
                    <a:lnTo>
                      <a:pt x="139" y="114"/>
                    </a:lnTo>
                    <a:lnTo>
                      <a:pt x="147" y="117"/>
                    </a:lnTo>
                    <a:lnTo>
                      <a:pt x="163" y="129"/>
                    </a:lnTo>
                    <a:lnTo>
                      <a:pt x="168" y="127"/>
                    </a:lnTo>
                    <a:lnTo>
                      <a:pt x="179" y="132"/>
                    </a:lnTo>
                    <a:lnTo>
                      <a:pt x="181" y="133"/>
                    </a:lnTo>
                    <a:lnTo>
                      <a:pt x="179" y="137"/>
                    </a:lnTo>
                    <a:lnTo>
                      <a:pt x="182" y="145"/>
                    </a:lnTo>
                    <a:lnTo>
                      <a:pt x="200" y="146"/>
                    </a:lnTo>
                    <a:lnTo>
                      <a:pt x="200" y="145"/>
                    </a:lnTo>
                    <a:lnTo>
                      <a:pt x="198" y="142"/>
                    </a:lnTo>
                    <a:lnTo>
                      <a:pt x="200" y="138"/>
                    </a:lnTo>
                    <a:lnTo>
                      <a:pt x="204" y="130"/>
                    </a:lnTo>
                    <a:lnTo>
                      <a:pt x="198" y="121"/>
                    </a:lnTo>
                    <a:lnTo>
                      <a:pt x="197" y="116"/>
                    </a:lnTo>
                    <a:lnTo>
                      <a:pt x="190" y="114"/>
                    </a:lnTo>
                    <a:lnTo>
                      <a:pt x="185" y="109"/>
                    </a:lnTo>
                    <a:lnTo>
                      <a:pt x="187" y="109"/>
                    </a:lnTo>
                    <a:lnTo>
                      <a:pt x="187" y="105"/>
                    </a:lnTo>
                    <a:lnTo>
                      <a:pt x="200" y="105"/>
                    </a:lnTo>
                    <a:lnTo>
                      <a:pt x="201" y="96"/>
                    </a:lnTo>
                    <a:lnTo>
                      <a:pt x="208" y="95"/>
                    </a:lnTo>
                    <a:lnTo>
                      <a:pt x="206" y="88"/>
                    </a:lnTo>
                    <a:lnTo>
                      <a:pt x="206" y="85"/>
                    </a:lnTo>
                    <a:lnTo>
                      <a:pt x="212" y="85"/>
                    </a:lnTo>
                    <a:lnTo>
                      <a:pt x="220" y="79"/>
                    </a:lnTo>
                    <a:lnTo>
                      <a:pt x="222" y="79"/>
                    </a:lnTo>
                    <a:lnTo>
                      <a:pt x="225" y="85"/>
                    </a:lnTo>
                    <a:lnTo>
                      <a:pt x="222" y="88"/>
                    </a:lnTo>
                    <a:lnTo>
                      <a:pt x="225" y="92"/>
                    </a:lnTo>
                    <a:lnTo>
                      <a:pt x="227" y="93"/>
                    </a:lnTo>
                    <a:lnTo>
                      <a:pt x="230" y="93"/>
                    </a:lnTo>
                    <a:lnTo>
                      <a:pt x="244" y="93"/>
                    </a:lnTo>
                    <a:lnTo>
                      <a:pt x="247" y="90"/>
                    </a:lnTo>
                    <a:lnTo>
                      <a:pt x="252" y="88"/>
                    </a:lnTo>
                    <a:lnTo>
                      <a:pt x="258" y="84"/>
                    </a:lnTo>
                    <a:lnTo>
                      <a:pt x="244" y="79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5" y="71"/>
                    </a:lnTo>
                    <a:lnTo>
                      <a:pt x="231" y="79"/>
                    </a:lnTo>
                    <a:lnTo>
                      <a:pt x="224" y="76"/>
                    </a:lnTo>
                    <a:lnTo>
                      <a:pt x="220" y="72"/>
                    </a:lnTo>
                    <a:lnTo>
                      <a:pt x="214" y="71"/>
                    </a:lnTo>
                    <a:lnTo>
                      <a:pt x="214" y="69"/>
                    </a:lnTo>
                    <a:lnTo>
                      <a:pt x="225" y="60"/>
                    </a:lnTo>
                    <a:lnTo>
                      <a:pt x="224" y="58"/>
                    </a:lnTo>
                    <a:lnTo>
                      <a:pt x="219" y="56"/>
                    </a:lnTo>
                    <a:lnTo>
                      <a:pt x="217" y="61"/>
                    </a:lnTo>
                    <a:lnTo>
                      <a:pt x="212" y="61"/>
                    </a:lnTo>
                    <a:lnTo>
                      <a:pt x="211" y="66"/>
                    </a:lnTo>
                    <a:lnTo>
                      <a:pt x="203" y="71"/>
                    </a:lnTo>
                    <a:lnTo>
                      <a:pt x="195" y="79"/>
                    </a:lnTo>
                    <a:lnTo>
                      <a:pt x="182" y="76"/>
                    </a:lnTo>
                    <a:lnTo>
                      <a:pt x="170" y="77"/>
                    </a:lnTo>
                    <a:lnTo>
                      <a:pt x="163" y="66"/>
                    </a:lnTo>
                    <a:lnTo>
                      <a:pt x="154" y="64"/>
                    </a:lnTo>
                    <a:lnTo>
                      <a:pt x="152" y="58"/>
                    </a:lnTo>
                    <a:lnTo>
                      <a:pt x="154" y="56"/>
                    </a:lnTo>
                    <a:lnTo>
                      <a:pt x="150" y="47"/>
                    </a:lnTo>
                    <a:lnTo>
                      <a:pt x="147" y="47"/>
                    </a:lnTo>
                    <a:lnTo>
                      <a:pt x="141" y="40"/>
                    </a:lnTo>
                    <a:lnTo>
                      <a:pt x="130" y="3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18" name="Freeform 225"/>
              <p:cNvSpPr/>
              <p:nvPr/>
            </p:nvSpPr>
            <p:spPr>
              <a:xfrm>
                <a:off x="7213680" y="3362400"/>
                <a:ext cx="12240" cy="1404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4040"/>
                  <a:gd name="textAreaBottom" fmla="*/ 14400 h 14040"/>
                  <a:gd name="GluePoint1X" fmla="*/ 2 w 8"/>
                  <a:gd name="GluePoint1Y" fmla="*/ 9 h 9"/>
                  <a:gd name="GluePoint2X" fmla="*/ 0 w 8"/>
                  <a:gd name="GluePoint2Y" fmla="*/ 5 h 9"/>
                  <a:gd name="GluePoint3X" fmla="*/ 5 w 8"/>
                  <a:gd name="GluePoint3Y" fmla="*/ 0 h 9"/>
                  <a:gd name="GluePoint4X" fmla="*/ 8 w 8"/>
                  <a:gd name="GluePoint4Y" fmla="*/ 9 h 9"/>
                  <a:gd name="GluePoint5X" fmla="*/ 2 w 8"/>
                  <a:gd name="GluePoint5Y" fmla="*/ 9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9">
                    <a:moveTo>
                      <a:pt x="2" y="9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8" y="9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19" name="Freeform 226"/>
              <p:cNvSpPr/>
              <p:nvPr/>
            </p:nvSpPr>
            <p:spPr>
              <a:xfrm>
                <a:off x="7224840" y="3357720"/>
                <a:ext cx="25200" cy="1872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8720"/>
                  <a:gd name="textAreaBottom" fmla="*/ 19080 h 18720"/>
                  <a:gd name="GluePoint1X" fmla="*/ 0 w 16"/>
                  <a:gd name="GluePoint1Y" fmla="*/ 0 h 12"/>
                  <a:gd name="GluePoint2X" fmla="*/ 5 w 16"/>
                  <a:gd name="GluePoint2Y" fmla="*/ 5 h 12"/>
                  <a:gd name="GluePoint3X" fmla="*/ 9 w 16"/>
                  <a:gd name="GluePoint3Y" fmla="*/ 3 h 12"/>
                  <a:gd name="GluePoint4X" fmla="*/ 13 w 16"/>
                  <a:gd name="GluePoint4Y" fmla="*/ 0 h 12"/>
                  <a:gd name="GluePoint5X" fmla="*/ 16 w 16"/>
                  <a:gd name="GluePoint5Y" fmla="*/ 3 h 12"/>
                  <a:gd name="GluePoint6X" fmla="*/ 16 w 16"/>
                  <a:gd name="GluePoint6Y" fmla="*/ 7 h 12"/>
                  <a:gd name="GluePoint7X" fmla="*/ 13 w 16"/>
                  <a:gd name="GluePoint7Y" fmla="*/ 10 h 12"/>
                  <a:gd name="GluePoint8X" fmla="*/ 6 w 16"/>
                  <a:gd name="GluePoint8Y" fmla="*/ 12 h 12"/>
                  <a:gd name="GluePoint9X" fmla="*/ 1 w 16"/>
                  <a:gd name="GluePoint9Y" fmla="*/ 7 h 12"/>
                  <a:gd name="GluePoint10X" fmla="*/ 0 w 16"/>
                  <a:gd name="GluePoint10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2">
                    <a:moveTo>
                      <a:pt x="0" y="0"/>
                    </a:moveTo>
                    <a:lnTo>
                      <a:pt x="5" y="5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6" y="12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20" name="Freeform 227"/>
              <p:cNvSpPr/>
              <p:nvPr/>
            </p:nvSpPr>
            <p:spPr>
              <a:xfrm>
                <a:off x="7373880" y="335592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6 h 6"/>
                  <a:gd name="GluePoint2X" fmla="*/ 0 w 3"/>
                  <a:gd name="GluePoint2Y" fmla="*/ 3 h 6"/>
                  <a:gd name="GluePoint3X" fmla="*/ 3 w 3"/>
                  <a:gd name="GluePoint3Y" fmla="*/ 0 h 6"/>
                  <a:gd name="GluePoint4X" fmla="*/ 0 w 3"/>
                  <a:gd name="GluePoint4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6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21" name="Freeform 228"/>
              <p:cNvSpPr/>
              <p:nvPr/>
            </p:nvSpPr>
            <p:spPr>
              <a:xfrm>
                <a:off x="7361280" y="342756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1 w 8"/>
                  <a:gd name="GluePoint1Y" fmla="*/ 1 h 11"/>
                  <a:gd name="GluePoint2X" fmla="*/ 3 w 8"/>
                  <a:gd name="GluePoint2Y" fmla="*/ 3 h 11"/>
                  <a:gd name="GluePoint3X" fmla="*/ 4 w 8"/>
                  <a:gd name="GluePoint3Y" fmla="*/ 0 h 11"/>
                  <a:gd name="GluePoint4X" fmla="*/ 4 w 8"/>
                  <a:gd name="GluePoint4Y" fmla="*/ 3 h 11"/>
                  <a:gd name="GluePoint5X" fmla="*/ 6 w 8"/>
                  <a:gd name="GluePoint5Y" fmla="*/ 1 h 11"/>
                  <a:gd name="GluePoint6X" fmla="*/ 8 w 8"/>
                  <a:gd name="GluePoint6Y" fmla="*/ 9 h 11"/>
                  <a:gd name="GluePoint7X" fmla="*/ 1 w 8"/>
                  <a:gd name="GluePoint7Y" fmla="*/ 11 h 11"/>
                  <a:gd name="GluePoint8X" fmla="*/ 0 w 8"/>
                  <a:gd name="GluePoint8Y" fmla="*/ 8 h 11"/>
                  <a:gd name="GluePoint9X" fmla="*/ 1 w 8"/>
                  <a:gd name="GluePoint9Y" fmla="*/ 1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1" y="1"/>
                    </a:moveTo>
                    <a:lnTo>
                      <a:pt x="3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9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22" name="Freeform 229"/>
              <p:cNvSpPr/>
              <p:nvPr/>
            </p:nvSpPr>
            <p:spPr>
              <a:xfrm>
                <a:off x="7418520" y="35035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6 w 8"/>
                  <a:gd name="GluePoint1Y" fmla="*/ 0 h 6"/>
                  <a:gd name="GluePoint2X" fmla="*/ 8 w 8"/>
                  <a:gd name="GluePoint2Y" fmla="*/ 2 h 6"/>
                  <a:gd name="GluePoint3X" fmla="*/ 0 w 8"/>
                  <a:gd name="GluePoint3Y" fmla="*/ 6 h 6"/>
                  <a:gd name="GluePoint4X" fmla="*/ 0 w 8"/>
                  <a:gd name="GluePoint4Y" fmla="*/ 3 h 6"/>
                  <a:gd name="GluePoint5X" fmla="*/ 6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6" y="0"/>
                    </a:moveTo>
                    <a:lnTo>
                      <a:pt x="8" y="2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23" name="Freeform 230"/>
              <p:cNvSpPr/>
              <p:nvPr/>
            </p:nvSpPr>
            <p:spPr>
              <a:xfrm>
                <a:off x="7691400" y="37353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4 w 6"/>
                  <a:gd name="GluePoint1Y" fmla="*/ 0 h 16"/>
                  <a:gd name="GluePoint2X" fmla="*/ 6 w 6"/>
                  <a:gd name="GluePoint2Y" fmla="*/ 3 h 16"/>
                  <a:gd name="GluePoint3X" fmla="*/ 6 w 6"/>
                  <a:gd name="GluePoint3Y" fmla="*/ 8 h 16"/>
                  <a:gd name="GluePoint4X" fmla="*/ 0 w 6"/>
                  <a:gd name="GluePoint4Y" fmla="*/ 16 h 16"/>
                  <a:gd name="GluePoint5X" fmla="*/ 1 w 6"/>
                  <a:gd name="GluePoint5Y" fmla="*/ 8 h 16"/>
                  <a:gd name="GluePoint6X" fmla="*/ 4 w 6"/>
                  <a:gd name="GluePoint6Y" fmla="*/ 3 h 16"/>
                  <a:gd name="GluePoint7X" fmla="*/ 4 w 6"/>
                  <a:gd name="GluePoint7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4" y="0"/>
                    </a:moveTo>
                    <a:lnTo>
                      <a:pt x="6" y="3"/>
                    </a:lnTo>
                    <a:lnTo>
                      <a:pt x="6" y="8"/>
                    </a:lnTo>
                    <a:lnTo>
                      <a:pt x="0" y="16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24" name="Freeform 231"/>
              <p:cNvSpPr/>
              <p:nvPr/>
            </p:nvSpPr>
            <p:spPr>
              <a:xfrm>
                <a:off x="7683480" y="380700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1 w 1"/>
                  <a:gd name="GluePoint2Y" fmla="*/ 2 h 5"/>
                  <a:gd name="GluePoint3X" fmla="*/ 0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25" name="Freeform 232"/>
              <p:cNvSpPr/>
              <p:nvPr/>
            </p:nvSpPr>
            <p:spPr>
              <a:xfrm>
                <a:off x="7194600" y="4037040"/>
                <a:ext cx="31320" cy="1548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5480"/>
                  <a:gd name="textAreaBottom" fmla="*/ 15840 h 15480"/>
                  <a:gd name="GluePoint1X" fmla="*/ 0 w 20"/>
                  <a:gd name="GluePoint1Y" fmla="*/ 5 h 10"/>
                  <a:gd name="GluePoint2X" fmla="*/ 12 w 20"/>
                  <a:gd name="GluePoint2Y" fmla="*/ 0 h 10"/>
                  <a:gd name="GluePoint3X" fmla="*/ 20 w 20"/>
                  <a:gd name="GluePoint3Y" fmla="*/ 6 h 10"/>
                  <a:gd name="GluePoint4X" fmla="*/ 14 w 20"/>
                  <a:gd name="GluePoint4Y" fmla="*/ 6 h 10"/>
                  <a:gd name="GluePoint5X" fmla="*/ 11 w 20"/>
                  <a:gd name="GluePoint5Y" fmla="*/ 10 h 10"/>
                  <a:gd name="GluePoint6X" fmla="*/ 3 w 20"/>
                  <a:gd name="GluePoint6Y" fmla="*/ 8 h 10"/>
                  <a:gd name="GluePoint7X" fmla="*/ 0 w 20"/>
                  <a:gd name="GluePoint7Y" fmla="*/ 8 h 10"/>
                  <a:gd name="GluePoint8X" fmla="*/ 0 w 20"/>
                  <a:gd name="GluePoint8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0">
                    <a:moveTo>
                      <a:pt x="0" y="5"/>
                    </a:moveTo>
                    <a:lnTo>
                      <a:pt x="12" y="0"/>
                    </a:lnTo>
                    <a:lnTo>
                      <a:pt x="20" y="6"/>
                    </a:lnTo>
                    <a:lnTo>
                      <a:pt x="14" y="6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26" name="Freeform 233"/>
              <p:cNvSpPr/>
              <p:nvPr/>
            </p:nvSpPr>
            <p:spPr>
              <a:xfrm>
                <a:off x="7388280" y="4154400"/>
                <a:ext cx="9000" cy="154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5480"/>
                  <a:gd name="textAreaBottom" fmla="*/ 15840 h 15480"/>
                  <a:gd name="GluePoint1X" fmla="*/ 3 w 6"/>
                  <a:gd name="GluePoint1Y" fmla="*/ 0 h 10"/>
                  <a:gd name="GluePoint2X" fmla="*/ 5 w 6"/>
                  <a:gd name="GluePoint2Y" fmla="*/ 0 h 10"/>
                  <a:gd name="GluePoint3X" fmla="*/ 6 w 6"/>
                  <a:gd name="GluePoint3Y" fmla="*/ 3 h 10"/>
                  <a:gd name="GluePoint4X" fmla="*/ 5 w 6"/>
                  <a:gd name="GluePoint4Y" fmla="*/ 8 h 10"/>
                  <a:gd name="GluePoint5X" fmla="*/ 0 w 6"/>
                  <a:gd name="GluePoint5Y" fmla="*/ 10 h 10"/>
                  <a:gd name="GluePoint6X" fmla="*/ 2 w 6"/>
                  <a:gd name="GluePoint6Y" fmla="*/ 2 h 10"/>
                  <a:gd name="GluePoint7X" fmla="*/ 3 w 6"/>
                  <a:gd name="GluePoint7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0">
                    <a:moveTo>
                      <a:pt x="3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0" y="10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27" name="Freeform 234"/>
              <p:cNvSpPr/>
              <p:nvPr/>
            </p:nvSpPr>
            <p:spPr>
              <a:xfrm>
                <a:off x="7388280" y="4170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0 w 5"/>
                  <a:gd name="GluePoint1Y" fmla="*/ 1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0 w 5"/>
                  <a:gd name="GluePoint4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0" y="1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28" name="Freeform 235"/>
              <p:cNvSpPr/>
              <p:nvPr/>
            </p:nvSpPr>
            <p:spPr>
              <a:xfrm>
                <a:off x="7288200" y="4179960"/>
                <a:ext cx="91800" cy="78840"/>
              </a:xfrm>
              <a:custGeom>
                <a:avLst/>
                <a:gdLst>
                  <a:gd name="textAreaLeft" fmla="*/ 0 w 91800"/>
                  <a:gd name="textAreaRight" fmla="*/ 92160 w 91800"/>
                  <a:gd name="textAreaTop" fmla="*/ 0 h 78840"/>
                  <a:gd name="textAreaBottom" fmla="*/ 79200 h 78840"/>
                  <a:gd name="GluePoint1X" fmla="*/ 12 w 58"/>
                  <a:gd name="GluePoint1Y" fmla="*/ 0 h 50"/>
                  <a:gd name="GluePoint2X" fmla="*/ 15 w 58"/>
                  <a:gd name="GluePoint2Y" fmla="*/ 2 h 50"/>
                  <a:gd name="GluePoint3X" fmla="*/ 22 w 58"/>
                  <a:gd name="GluePoint3Y" fmla="*/ 3 h 50"/>
                  <a:gd name="GluePoint4X" fmla="*/ 25 w 58"/>
                  <a:gd name="GluePoint4Y" fmla="*/ 7 h 50"/>
                  <a:gd name="GluePoint5X" fmla="*/ 33 w 58"/>
                  <a:gd name="GluePoint5Y" fmla="*/ 8 h 50"/>
                  <a:gd name="GluePoint6X" fmla="*/ 47 w 58"/>
                  <a:gd name="GluePoint6Y" fmla="*/ 5 h 50"/>
                  <a:gd name="GluePoint7X" fmla="*/ 52 w 58"/>
                  <a:gd name="GluePoint7Y" fmla="*/ 2 h 50"/>
                  <a:gd name="GluePoint8X" fmla="*/ 54 w 58"/>
                  <a:gd name="GluePoint8Y" fmla="*/ 3 h 50"/>
                  <a:gd name="GluePoint9X" fmla="*/ 57 w 58"/>
                  <a:gd name="GluePoint9Y" fmla="*/ 2 h 50"/>
                  <a:gd name="GluePoint10X" fmla="*/ 58 w 58"/>
                  <a:gd name="GluePoint10Y" fmla="*/ 2 h 50"/>
                  <a:gd name="GluePoint11X" fmla="*/ 58 w 58"/>
                  <a:gd name="GluePoint11Y" fmla="*/ 5 h 50"/>
                  <a:gd name="GluePoint12X" fmla="*/ 57 w 58"/>
                  <a:gd name="GluePoint12Y" fmla="*/ 10 h 50"/>
                  <a:gd name="GluePoint13X" fmla="*/ 44 w 58"/>
                  <a:gd name="GluePoint13Y" fmla="*/ 29 h 50"/>
                  <a:gd name="GluePoint14X" fmla="*/ 47 w 58"/>
                  <a:gd name="GluePoint14Y" fmla="*/ 23 h 50"/>
                  <a:gd name="GluePoint15X" fmla="*/ 41 w 58"/>
                  <a:gd name="GluePoint15Y" fmla="*/ 27 h 50"/>
                  <a:gd name="GluePoint16X" fmla="*/ 34 w 58"/>
                  <a:gd name="GluePoint16Y" fmla="*/ 35 h 50"/>
                  <a:gd name="GluePoint17X" fmla="*/ 28 w 58"/>
                  <a:gd name="GluePoint17Y" fmla="*/ 37 h 50"/>
                  <a:gd name="GluePoint18X" fmla="*/ 19 w 58"/>
                  <a:gd name="GluePoint18Y" fmla="*/ 45 h 50"/>
                  <a:gd name="GluePoint19X" fmla="*/ 19 w 58"/>
                  <a:gd name="GluePoint19Y" fmla="*/ 42 h 50"/>
                  <a:gd name="GluePoint20X" fmla="*/ 15 w 58"/>
                  <a:gd name="GluePoint20Y" fmla="*/ 44 h 50"/>
                  <a:gd name="GluePoint21X" fmla="*/ 12 w 58"/>
                  <a:gd name="GluePoint21Y" fmla="*/ 48 h 50"/>
                  <a:gd name="GluePoint22X" fmla="*/ 9 w 58"/>
                  <a:gd name="GluePoint22Y" fmla="*/ 50 h 50"/>
                  <a:gd name="GluePoint23X" fmla="*/ 0 w 58"/>
                  <a:gd name="GluePoint23Y" fmla="*/ 48 h 50"/>
                  <a:gd name="GluePoint24X" fmla="*/ 0 w 58"/>
                  <a:gd name="GluePoint24Y" fmla="*/ 47 h 50"/>
                  <a:gd name="GluePoint25X" fmla="*/ 3 w 58"/>
                  <a:gd name="GluePoint25Y" fmla="*/ 45 h 50"/>
                  <a:gd name="GluePoint26X" fmla="*/ 0 w 58"/>
                  <a:gd name="GluePoint26Y" fmla="*/ 44 h 50"/>
                  <a:gd name="GluePoint27X" fmla="*/ 0 w 58"/>
                  <a:gd name="GluePoint27Y" fmla="*/ 35 h 50"/>
                  <a:gd name="GluePoint28X" fmla="*/ 3 w 58"/>
                  <a:gd name="GluePoint28Y" fmla="*/ 26 h 50"/>
                  <a:gd name="GluePoint29X" fmla="*/ 3 w 58"/>
                  <a:gd name="GluePoint29Y" fmla="*/ 31 h 50"/>
                  <a:gd name="GluePoint30X" fmla="*/ 6 w 58"/>
                  <a:gd name="GluePoint30Y" fmla="*/ 27 h 50"/>
                  <a:gd name="GluePoint31X" fmla="*/ 4 w 58"/>
                  <a:gd name="GluePoint31Y" fmla="*/ 21 h 50"/>
                  <a:gd name="GluePoint32X" fmla="*/ 6 w 58"/>
                  <a:gd name="GluePoint32Y" fmla="*/ 10 h 50"/>
                  <a:gd name="GluePoint33X" fmla="*/ 12 w 58"/>
                  <a:gd name="GluePoint33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58" h="50">
                    <a:moveTo>
                      <a:pt x="12" y="0"/>
                    </a:moveTo>
                    <a:lnTo>
                      <a:pt x="15" y="2"/>
                    </a:lnTo>
                    <a:lnTo>
                      <a:pt x="22" y="3"/>
                    </a:lnTo>
                    <a:lnTo>
                      <a:pt x="25" y="7"/>
                    </a:lnTo>
                    <a:lnTo>
                      <a:pt x="33" y="8"/>
                    </a:lnTo>
                    <a:lnTo>
                      <a:pt x="47" y="5"/>
                    </a:lnTo>
                    <a:lnTo>
                      <a:pt x="52" y="2"/>
                    </a:lnTo>
                    <a:lnTo>
                      <a:pt x="54" y="3"/>
                    </a:lnTo>
                    <a:lnTo>
                      <a:pt x="57" y="2"/>
                    </a:lnTo>
                    <a:lnTo>
                      <a:pt x="58" y="2"/>
                    </a:lnTo>
                    <a:lnTo>
                      <a:pt x="58" y="5"/>
                    </a:lnTo>
                    <a:lnTo>
                      <a:pt x="57" y="10"/>
                    </a:lnTo>
                    <a:lnTo>
                      <a:pt x="44" y="29"/>
                    </a:lnTo>
                    <a:lnTo>
                      <a:pt x="47" y="23"/>
                    </a:lnTo>
                    <a:lnTo>
                      <a:pt x="41" y="27"/>
                    </a:lnTo>
                    <a:lnTo>
                      <a:pt x="34" y="35"/>
                    </a:lnTo>
                    <a:lnTo>
                      <a:pt x="28" y="37"/>
                    </a:lnTo>
                    <a:lnTo>
                      <a:pt x="19" y="45"/>
                    </a:lnTo>
                    <a:lnTo>
                      <a:pt x="19" y="42"/>
                    </a:lnTo>
                    <a:lnTo>
                      <a:pt x="15" y="44"/>
                    </a:lnTo>
                    <a:lnTo>
                      <a:pt x="12" y="48"/>
                    </a:lnTo>
                    <a:lnTo>
                      <a:pt x="9" y="50"/>
                    </a:lnTo>
                    <a:lnTo>
                      <a:pt x="0" y="48"/>
                    </a:lnTo>
                    <a:lnTo>
                      <a:pt x="0" y="47"/>
                    </a:lnTo>
                    <a:lnTo>
                      <a:pt x="3" y="45"/>
                    </a:lnTo>
                    <a:lnTo>
                      <a:pt x="0" y="44"/>
                    </a:lnTo>
                    <a:lnTo>
                      <a:pt x="0" y="35"/>
                    </a:lnTo>
                    <a:lnTo>
                      <a:pt x="3" y="26"/>
                    </a:lnTo>
                    <a:lnTo>
                      <a:pt x="3" y="31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29" name="Freeform 236"/>
              <p:cNvSpPr/>
              <p:nvPr/>
            </p:nvSpPr>
            <p:spPr>
              <a:xfrm>
                <a:off x="7988400" y="3610080"/>
                <a:ext cx="55080" cy="6156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1560"/>
                  <a:gd name="textAreaBottom" fmla="*/ 61920 h 61560"/>
                  <a:gd name="GluePoint1X" fmla="*/ 11 w 35"/>
                  <a:gd name="GluePoint1Y" fmla="*/ 21 h 39"/>
                  <a:gd name="GluePoint2X" fmla="*/ 6 w 35"/>
                  <a:gd name="GluePoint2Y" fmla="*/ 18 h 39"/>
                  <a:gd name="GluePoint3X" fmla="*/ 2 w 35"/>
                  <a:gd name="GluePoint3Y" fmla="*/ 4 h 39"/>
                  <a:gd name="GluePoint4X" fmla="*/ 0 w 35"/>
                  <a:gd name="GluePoint4Y" fmla="*/ 0 h 39"/>
                  <a:gd name="GluePoint5X" fmla="*/ 6 w 35"/>
                  <a:gd name="GluePoint5Y" fmla="*/ 0 h 39"/>
                  <a:gd name="GluePoint6X" fmla="*/ 11 w 35"/>
                  <a:gd name="GluePoint6Y" fmla="*/ 4 h 39"/>
                  <a:gd name="GluePoint7X" fmla="*/ 11 w 35"/>
                  <a:gd name="GluePoint7Y" fmla="*/ 7 h 39"/>
                  <a:gd name="GluePoint8X" fmla="*/ 14 w 35"/>
                  <a:gd name="GluePoint8Y" fmla="*/ 9 h 39"/>
                  <a:gd name="GluePoint9X" fmla="*/ 18 w 35"/>
                  <a:gd name="GluePoint9Y" fmla="*/ 17 h 39"/>
                  <a:gd name="GluePoint10X" fmla="*/ 22 w 35"/>
                  <a:gd name="GluePoint10Y" fmla="*/ 23 h 39"/>
                  <a:gd name="GluePoint11X" fmla="*/ 27 w 35"/>
                  <a:gd name="GluePoint11Y" fmla="*/ 25 h 39"/>
                  <a:gd name="GluePoint12X" fmla="*/ 32 w 35"/>
                  <a:gd name="GluePoint12Y" fmla="*/ 33 h 39"/>
                  <a:gd name="GluePoint13X" fmla="*/ 35 w 35"/>
                  <a:gd name="GluePoint13Y" fmla="*/ 34 h 39"/>
                  <a:gd name="GluePoint14X" fmla="*/ 35 w 35"/>
                  <a:gd name="GluePoint14Y" fmla="*/ 36 h 39"/>
                  <a:gd name="GluePoint15X" fmla="*/ 32 w 35"/>
                  <a:gd name="GluePoint15Y" fmla="*/ 39 h 39"/>
                  <a:gd name="GluePoint16X" fmla="*/ 29 w 35"/>
                  <a:gd name="GluePoint16Y" fmla="*/ 36 h 39"/>
                  <a:gd name="GluePoint17X" fmla="*/ 24 w 35"/>
                  <a:gd name="GluePoint17Y" fmla="*/ 34 h 39"/>
                  <a:gd name="GluePoint18X" fmla="*/ 24 w 35"/>
                  <a:gd name="GluePoint18Y" fmla="*/ 31 h 39"/>
                  <a:gd name="GluePoint19X" fmla="*/ 13 w 35"/>
                  <a:gd name="GluePoint19Y" fmla="*/ 25 h 39"/>
                  <a:gd name="GluePoint20X" fmla="*/ 11 w 35"/>
                  <a:gd name="GluePoint20Y" fmla="*/ 21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5" h="39">
                    <a:moveTo>
                      <a:pt x="11" y="21"/>
                    </a:moveTo>
                    <a:lnTo>
                      <a:pt x="6" y="18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8" y="17"/>
                    </a:lnTo>
                    <a:lnTo>
                      <a:pt x="22" y="23"/>
                    </a:lnTo>
                    <a:lnTo>
                      <a:pt x="27" y="25"/>
                    </a:lnTo>
                    <a:lnTo>
                      <a:pt x="32" y="33"/>
                    </a:lnTo>
                    <a:lnTo>
                      <a:pt x="35" y="34"/>
                    </a:lnTo>
                    <a:lnTo>
                      <a:pt x="35" y="36"/>
                    </a:lnTo>
                    <a:lnTo>
                      <a:pt x="32" y="39"/>
                    </a:lnTo>
                    <a:lnTo>
                      <a:pt x="29" y="36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13" y="25"/>
                    </a:lnTo>
                    <a:lnTo>
                      <a:pt x="11" y="2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30" name="Freeform 237"/>
              <p:cNvSpPr/>
              <p:nvPr/>
            </p:nvSpPr>
            <p:spPr>
              <a:xfrm>
                <a:off x="8083440" y="3454560"/>
                <a:ext cx="10800" cy="252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5200"/>
                  <a:gd name="textAreaBottom" fmla="*/ 25560 h 25200"/>
                  <a:gd name="GluePoint1X" fmla="*/ 0 w 7"/>
                  <a:gd name="GluePoint1Y" fmla="*/ 0 h 16"/>
                  <a:gd name="GluePoint2X" fmla="*/ 2 w 7"/>
                  <a:gd name="GluePoint2Y" fmla="*/ 8 h 16"/>
                  <a:gd name="GluePoint3X" fmla="*/ 7 w 7"/>
                  <a:gd name="GluePoint3Y" fmla="*/ 5 h 16"/>
                  <a:gd name="GluePoint4X" fmla="*/ 7 w 7"/>
                  <a:gd name="GluePoint4Y" fmla="*/ 15 h 16"/>
                  <a:gd name="GluePoint5X" fmla="*/ 0 w 7"/>
                  <a:gd name="GluePoint5Y" fmla="*/ 16 h 16"/>
                  <a:gd name="GluePoint6X" fmla="*/ 0 w 7"/>
                  <a:gd name="GluePoint6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6">
                    <a:moveTo>
                      <a:pt x="0" y="0"/>
                    </a:moveTo>
                    <a:lnTo>
                      <a:pt x="2" y="8"/>
                    </a:lnTo>
                    <a:lnTo>
                      <a:pt x="7" y="5"/>
                    </a:lnTo>
                    <a:lnTo>
                      <a:pt x="7" y="15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31" name="Freeform 238"/>
              <p:cNvSpPr/>
              <p:nvPr/>
            </p:nvSpPr>
            <p:spPr>
              <a:xfrm>
                <a:off x="8091360" y="34876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0 w 7"/>
                  <a:gd name="GluePoint1Y" fmla="*/ 0 h 12"/>
                  <a:gd name="GluePoint2X" fmla="*/ 7 w 7"/>
                  <a:gd name="GluePoint2Y" fmla="*/ 7 h 12"/>
                  <a:gd name="GluePoint3X" fmla="*/ 7 w 7"/>
                  <a:gd name="GluePoint3Y" fmla="*/ 10 h 12"/>
                  <a:gd name="GluePoint4X" fmla="*/ 2 w 7"/>
                  <a:gd name="GluePoint4Y" fmla="*/ 12 h 12"/>
                  <a:gd name="GluePoint5X" fmla="*/ 3 w 7"/>
                  <a:gd name="GluePoint5Y" fmla="*/ 3 h 12"/>
                  <a:gd name="GluePoint6X" fmla="*/ 0 w 7"/>
                  <a:gd name="GluePoint6Y" fmla="*/ 2 h 12"/>
                  <a:gd name="GluePoint7X" fmla="*/ 0 w 7"/>
                  <a:gd name="GluePoint7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0" y="0"/>
                    </a:moveTo>
                    <a:lnTo>
                      <a:pt x="7" y="7"/>
                    </a:lnTo>
                    <a:lnTo>
                      <a:pt x="7" y="10"/>
                    </a:lnTo>
                    <a:lnTo>
                      <a:pt x="2" y="1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32" name="Freeform 239"/>
              <p:cNvSpPr/>
              <p:nvPr/>
            </p:nvSpPr>
            <p:spPr>
              <a:xfrm>
                <a:off x="8116920" y="347508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2 w 2"/>
                  <a:gd name="GluePoint1Y" fmla="*/ 0 h 8"/>
                  <a:gd name="GluePoint2X" fmla="*/ 0 w 2"/>
                  <a:gd name="GluePoint2Y" fmla="*/ 8 h 8"/>
                  <a:gd name="GluePoint3X" fmla="*/ 2 w 2"/>
                  <a:gd name="GluePoint3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2" y="0"/>
                    </a:moveTo>
                    <a:lnTo>
                      <a:pt x="0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33" name="Freeform 240"/>
              <p:cNvSpPr/>
              <p:nvPr/>
            </p:nvSpPr>
            <p:spPr>
              <a:xfrm>
                <a:off x="8109000" y="3492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5 h 5"/>
                  <a:gd name="GluePoint3X" fmla="*/ 2 w 5"/>
                  <a:gd name="GluePoint3Y" fmla="*/ 5 h 5"/>
                  <a:gd name="GluePoint4X" fmla="*/ 0 w 5"/>
                  <a:gd name="GluePoint4Y" fmla="*/ 4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34" name="Freeform 241"/>
              <p:cNvSpPr/>
              <p:nvPr/>
            </p:nvSpPr>
            <p:spPr>
              <a:xfrm>
                <a:off x="8107200" y="353376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3 w 4"/>
                  <a:gd name="GluePoint1Y" fmla="*/ 0 h 5"/>
                  <a:gd name="GluePoint2X" fmla="*/ 4 w 4"/>
                  <a:gd name="GluePoint2Y" fmla="*/ 3 h 5"/>
                  <a:gd name="GluePoint3X" fmla="*/ 0 w 4"/>
                  <a:gd name="GluePoint3Y" fmla="*/ 5 h 5"/>
                  <a:gd name="GluePoint4X" fmla="*/ 0 w 4"/>
                  <a:gd name="GluePoint4Y" fmla="*/ 2 h 5"/>
                  <a:gd name="GluePoint5X" fmla="*/ 3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3" y="0"/>
                    </a:moveTo>
                    <a:lnTo>
                      <a:pt x="4" y="3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35" name="Freeform 242"/>
              <p:cNvSpPr/>
              <p:nvPr/>
            </p:nvSpPr>
            <p:spPr>
              <a:xfrm>
                <a:off x="8116920" y="356544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2 w 2"/>
                  <a:gd name="GluePoint2Y" fmla="*/ 0 h 4"/>
                  <a:gd name="GluePoint3X" fmla="*/ 2 w 2"/>
                  <a:gd name="GluePoint3Y" fmla="*/ 4 h 4"/>
                  <a:gd name="GluePoint4X" fmla="*/ 0 w 2"/>
                  <a:gd name="GluePoint4Y" fmla="*/ 3 h 4"/>
                  <a:gd name="GluePoint5X" fmla="*/ 0 w 2"/>
                  <a:gd name="GluePoint5Y" fmla="*/ 0 h 4"/>
                  <a:gd name="GluePoint6X" fmla="*/ 0 w 2"/>
                  <a:gd name="GluePoint6Y" fmla="*/ 3 h 4"/>
                  <a:gd name="GluePoint7X" fmla="*/ 0 w 2"/>
                  <a:gd name="GluePoint7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36" name="Freeform 243"/>
              <p:cNvSpPr/>
              <p:nvPr/>
            </p:nvSpPr>
            <p:spPr>
              <a:xfrm>
                <a:off x="8116920" y="35845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2 h 5"/>
                  <a:gd name="GluePoint3X" fmla="*/ 2 w 3"/>
                  <a:gd name="GluePoint3Y" fmla="*/ 5 h 5"/>
                  <a:gd name="GluePoint4X" fmla="*/ 0 w 3"/>
                  <a:gd name="GluePoint4Y" fmla="*/ 2 h 5"/>
                  <a:gd name="GluePoint5X" fmla="*/ 2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2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37" name="Freeform 244"/>
              <p:cNvSpPr/>
              <p:nvPr/>
            </p:nvSpPr>
            <p:spPr>
              <a:xfrm>
                <a:off x="8056440" y="362592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2 w 5"/>
                  <a:gd name="GluePoint1Y" fmla="*/ 0 h 7"/>
                  <a:gd name="GluePoint2X" fmla="*/ 3 w 5"/>
                  <a:gd name="GluePoint2Y" fmla="*/ 0 h 7"/>
                  <a:gd name="GluePoint3X" fmla="*/ 5 w 5"/>
                  <a:gd name="GluePoint3Y" fmla="*/ 7 h 7"/>
                  <a:gd name="GluePoint4X" fmla="*/ 0 w 5"/>
                  <a:gd name="GluePoint4Y" fmla="*/ 3 h 7"/>
                  <a:gd name="GluePoint5X" fmla="*/ 2 w 5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2" y="0"/>
                    </a:moveTo>
                    <a:lnTo>
                      <a:pt x="3" y="0"/>
                    </a:lnTo>
                    <a:lnTo>
                      <a:pt x="5" y="7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38" name="Freeform 245"/>
              <p:cNvSpPr/>
              <p:nvPr/>
            </p:nvSpPr>
            <p:spPr>
              <a:xfrm>
                <a:off x="8070840" y="364320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0 h 4"/>
                  <a:gd name="GluePoint3X" fmla="*/ 2 w 4"/>
                  <a:gd name="GluePoint3Y" fmla="*/ 4 h 4"/>
                  <a:gd name="GluePoint4X" fmla="*/ 0 w 4"/>
                  <a:gd name="GluePoint4Y" fmla="*/ 4 h 4"/>
                  <a:gd name="GluePoint5X" fmla="*/ 0 w 4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39" name="Freeform 246"/>
              <p:cNvSpPr/>
              <p:nvPr/>
            </p:nvSpPr>
            <p:spPr>
              <a:xfrm>
                <a:off x="8321760" y="3529080"/>
                <a:ext cx="29880" cy="252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5200"/>
                  <a:gd name="textAreaBottom" fmla="*/ 25560 h 25200"/>
                  <a:gd name="GluePoint1X" fmla="*/ 12 w 19"/>
                  <a:gd name="GluePoint1Y" fmla="*/ 2 h 16"/>
                  <a:gd name="GluePoint2X" fmla="*/ 16 w 19"/>
                  <a:gd name="GluePoint2Y" fmla="*/ 0 h 16"/>
                  <a:gd name="GluePoint3X" fmla="*/ 19 w 19"/>
                  <a:gd name="GluePoint3Y" fmla="*/ 3 h 16"/>
                  <a:gd name="GluePoint4X" fmla="*/ 19 w 19"/>
                  <a:gd name="GluePoint4Y" fmla="*/ 13 h 16"/>
                  <a:gd name="GluePoint5X" fmla="*/ 9 w 19"/>
                  <a:gd name="GluePoint5Y" fmla="*/ 16 h 16"/>
                  <a:gd name="GluePoint6X" fmla="*/ 0 w 19"/>
                  <a:gd name="GluePoint6Y" fmla="*/ 11 h 16"/>
                  <a:gd name="GluePoint7X" fmla="*/ 3 w 19"/>
                  <a:gd name="GluePoint7Y" fmla="*/ 5 h 16"/>
                  <a:gd name="GluePoint8X" fmla="*/ 8 w 19"/>
                  <a:gd name="GluePoint8Y" fmla="*/ 2 h 16"/>
                  <a:gd name="GluePoint9X" fmla="*/ 12 w 19"/>
                  <a:gd name="GluePoint9Y" fmla="*/ 2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16">
                    <a:moveTo>
                      <a:pt x="12" y="2"/>
                    </a:moveTo>
                    <a:lnTo>
                      <a:pt x="16" y="0"/>
                    </a:lnTo>
                    <a:lnTo>
                      <a:pt x="19" y="3"/>
                    </a:lnTo>
                    <a:lnTo>
                      <a:pt x="19" y="13"/>
                    </a:lnTo>
                    <a:lnTo>
                      <a:pt x="9" y="16"/>
                    </a:lnTo>
                    <a:lnTo>
                      <a:pt x="0" y="11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40" name="Freeform 247"/>
              <p:cNvSpPr/>
              <p:nvPr/>
            </p:nvSpPr>
            <p:spPr>
              <a:xfrm>
                <a:off x="8359920" y="3495600"/>
                <a:ext cx="39240" cy="2340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23400"/>
                  <a:gd name="textAreaBottom" fmla="*/ 23760 h 23400"/>
                  <a:gd name="GluePoint1X" fmla="*/ 7 w 25"/>
                  <a:gd name="GluePoint1Y" fmla="*/ 5 h 15"/>
                  <a:gd name="GluePoint2X" fmla="*/ 7 w 25"/>
                  <a:gd name="GluePoint2Y" fmla="*/ 7 h 15"/>
                  <a:gd name="GluePoint3X" fmla="*/ 19 w 25"/>
                  <a:gd name="GluePoint3Y" fmla="*/ 2 h 15"/>
                  <a:gd name="GluePoint4X" fmla="*/ 25 w 25"/>
                  <a:gd name="GluePoint4Y" fmla="*/ 0 h 15"/>
                  <a:gd name="GluePoint5X" fmla="*/ 22 w 25"/>
                  <a:gd name="GluePoint5Y" fmla="*/ 5 h 15"/>
                  <a:gd name="GluePoint6X" fmla="*/ 20 w 25"/>
                  <a:gd name="GluePoint6Y" fmla="*/ 10 h 15"/>
                  <a:gd name="GluePoint7X" fmla="*/ 12 w 25"/>
                  <a:gd name="GluePoint7Y" fmla="*/ 11 h 15"/>
                  <a:gd name="GluePoint8X" fmla="*/ 11 w 25"/>
                  <a:gd name="GluePoint8Y" fmla="*/ 8 h 15"/>
                  <a:gd name="GluePoint9X" fmla="*/ 7 w 25"/>
                  <a:gd name="GluePoint9Y" fmla="*/ 13 h 15"/>
                  <a:gd name="GluePoint10X" fmla="*/ 3 w 25"/>
                  <a:gd name="GluePoint10Y" fmla="*/ 15 h 15"/>
                  <a:gd name="GluePoint11X" fmla="*/ 0 w 25"/>
                  <a:gd name="GluePoint11Y" fmla="*/ 11 h 15"/>
                  <a:gd name="GluePoint12X" fmla="*/ 0 w 25"/>
                  <a:gd name="GluePoint12Y" fmla="*/ 8 h 15"/>
                  <a:gd name="GluePoint13X" fmla="*/ 7 w 25"/>
                  <a:gd name="GluePoint13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5" h="15">
                    <a:moveTo>
                      <a:pt x="7" y="5"/>
                    </a:moveTo>
                    <a:lnTo>
                      <a:pt x="7" y="7"/>
                    </a:lnTo>
                    <a:lnTo>
                      <a:pt x="19" y="2"/>
                    </a:lnTo>
                    <a:lnTo>
                      <a:pt x="25" y="0"/>
                    </a:lnTo>
                    <a:lnTo>
                      <a:pt x="22" y="5"/>
                    </a:lnTo>
                    <a:lnTo>
                      <a:pt x="20" y="10"/>
                    </a:lnTo>
                    <a:lnTo>
                      <a:pt x="12" y="11"/>
                    </a:lnTo>
                    <a:lnTo>
                      <a:pt x="11" y="8"/>
                    </a:lnTo>
                    <a:lnTo>
                      <a:pt x="7" y="13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41" name="Freeform 248"/>
              <p:cNvSpPr/>
              <p:nvPr/>
            </p:nvSpPr>
            <p:spPr>
              <a:xfrm>
                <a:off x="7554960" y="445140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8 w 8"/>
                  <a:gd name="GluePoint1Y" fmla="*/ 0 h 6"/>
                  <a:gd name="GluePoint2X" fmla="*/ 5 w 8"/>
                  <a:gd name="GluePoint2Y" fmla="*/ 4 h 6"/>
                  <a:gd name="GluePoint3X" fmla="*/ 0 w 8"/>
                  <a:gd name="GluePoint3Y" fmla="*/ 6 h 6"/>
                  <a:gd name="GluePoint4X" fmla="*/ 1 w 8"/>
                  <a:gd name="GluePoint4Y" fmla="*/ 3 h 6"/>
                  <a:gd name="GluePoint5X" fmla="*/ 8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8" y="0"/>
                    </a:moveTo>
                    <a:lnTo>
                      <a:pt x="5" y="4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42" name="Freeform 249"/>
              <p:cNvSpPr/>
              <p:nvPr/>
            </p:nvSpPr>
            <p:spPr>
              <a:xfrm>
                <a:off x="7674120" y="4346640"/>
                <a:ext cx="21960" cy="1404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4040"/>
                  <a:gd name="textAreaBottom" fmla="*/ 14400 h 14040"/>
                  <a:gd name="GluePoint1X" fmla="*/ 14 w 14"/>
                  <a:gd name="GluePoint1Y" fmla="*/ 0 h 9"/>
                  <a:gd name="GluePoint2X" fmla="*/ 14 w 14"/>
                  <a:gd name="GluePoint2Y" fmla="*/ 3 h 9"/>
                  <a:gd name="GluePoint3X" fmla="*/ 11 w 14"/>
                  <a:gd name="GluePoint3Y" fmla="*/ 3 h 9"/>
                  <a:gd name="GluePoint4X" fmla="*/ 11 w 14"/>
                  <a:gd name="GluePoint4Y" fmla="*/ 6 h 9"/>
                  <a:gd name="GluePoint5X" fmla="*/ 0 w 14"/>
                  <a:gd name="GluePoint5Y" fmla="*/ 9 h 9"/>
                  <a:gd name="GluePoint6X" fmla="*/ 11 w 14"/>
                  <a:gd name="GluePoint6Y" fmla="*/ 0 h 9"/>
                  <a:gd name="GluePoint7X" fmla="*/ 14 w 14"/>
                  <a:gd name="GluePoint7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9">
                    <a:moveTo>
                      <a:pt x="14" y="0"/>
                    </a:moveTo>
                    <a:lnTo>
                      <a:pt x="14" y="3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0" y="9"/>
                    </a:lnTo>
                    <a:lnTo>
                      <a:pt x="11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43" name="Freeform 250"/>
              <p:cNvSpPr/>
              <p:nvPr/>
            </p:nvSpPr>
            <p:spPr>
              <a:xfrm>
                <a:off x="7680240" y="4176720"/>
                <a:ext cx="274320" cy="169560"/>
              </a:xfrm>
              <a:custGeom>
                <a:avLst/>
                <a:gdLst>
                  <a:gd name="textAreaLeft" fmla="*/ 0 w 274320"/>
                  <a:gd name="textAreaRight" fmla="*/ 274680 w 274320"/>
                  <a:gd name="textAreaTop" fmla="*/ 0 h 169560"/>
                  <a:gd name="textAreaBottom" fmla="*/ 169920 h 169560"/>
                  <a:gd name="GluePoint1X" fmla="*/ 148 w 173"/>
                  <a:gd name="GluePoint1Y" fmla="*/ 5 h 107"/>
                  <a:gd name="GluePoint2X" fmla="*/ 156 w 173"/>
                  <a:gd name="GluePoint2Y" fmla="*/ 4 h 107"/>
                  <a:gd name="GluePoint3X" fmla="*/ 156 w 173"/>
                  <a:gd name="GluePoint3Y" fmla="*/ 10 h 107"/>
                  <a:gd name="GluePoint4X" fmla="*/ 170 w 173"/>
                  <a:gd name="GluePoint4Y" fmla="*/ 7 h 107"/>
                  <a:gd name="GluePoint5X" fmla="*/ 169 w 173"/>
                  <a:gd name="GluePoint5Y" fmla="*/ 9 h 107"/>
                  <a:gd name="GluePoint6X" fmla="*/ 169 w 173"/>
                  <a:gd name="GluePoint6Y" fmla="*/ 12 h 107"/>
                  <a:gd name="GluePoint7X" fmla="*/ 173 w 173"/>
                  <a:gd name="GluePoint7Y" fmla="*/ 10 h 107"/>
                  <a:gd name="GluePoint8X" fmla="*/ 170 w 173"/>
                  <a:gd name="GluePoint8Y" fmla="*/ 13 h 107"/>
                  <a:gd name="GluePoint9X" fmla="*/ 164 w 173"/>
                  <a:gd name="GluePoint9Y" fmla="*/ 23 h 107"/>
                  <a:gd name="GluePoint10X" fmla="*/ 127 w 173"/>
                  <a:gd name="GluePoint10Y" fmla="*/ 46 h 107"/>
                  <a:gd name="GluePoint11X" fmla="*/ 121 w 173"/>
                  <a:gd name="GluePoint11Y" fmla="*/ 55 h 107"/>
                  <a:gd name="GluePoint12X" fmla="*/ 113 w 173"/>
                  <a:gd name="GluePoint12Y" fmla="*/ 55 h 107"/>
                  <a:gd name="GluePoint13X" fmla="*/ 108 w 173"/>
                  <a:gd name="GluePoint13Y" fmla="*/ 57 h 107"/>
                  <a:gd name="GluePoint14X" fmla="*/ 97 w 173"/>
                  <a:gd name="GluePoint14Y" fmla="*/ 60 h 107"/>
                  <a:gd name="GluePoint15X" fmla="*/ 61 w 173"/>
                  <a:gd name="GluePoint15Y" fmla="*/ 91 h 107"/>
                  <a:gd name="GluePoint16X" fmla="*/ 53 w 173"/>
                  <a:gd name="GluePoint16Y" fmla="*/ 95 h 107"/>
                  <a:gd name="GluePoint17X" fmla="*/ 35 w 173"/>
                  <a:gd name="GluePoint17Y" fmla="*/ 103 h 107"/>
                  <a:gd name="GluePoint18X" fmla="*/ 24 w 173"/>
                  <a:gd name="GluePoint18Y" fmla="*/ 103 h 107"/>
                  <a:gd name="GluePoint19X" fmla="*/ 19 w 173"/>
                  <a:gd name="GluePoint19Y" fmla="*/ 102 h 107"/>
                  <a:gd name="GluePoint20X" fmla="*/ 13 w 173"/>
                  <a:gd name="GluePoint20Y" fmla="*/ 97 h 107"/>
                  <a:gd name="GluePoint21X" fmla="*/ 0 w 173"/>
                  <a:gd name="GluePoint21Y" fmla="*/ 97 h 107"/>
                  <a:gd name="GluePoint22X" fmla="*/ 2 w 173"/>
                  <a:gd name="GluePoint22Y" fmla="*/ 95 h 107"/>
                  <a:gd name="GluePoint23X" fmla="*/ 0 w 173"/>
                  <a:gd name="GluePoint23Y" fmla="*/ 94 h 107"/>
                  <a:gd name="GluePoint24X" fmla="*/ 10 w 173"/>
                  <a:gd name="GluePoint24Y" fmla="*/ 89 h 107"/>
                  <a:gd name="GluePoint25X" fmla="*/ 13 w 173"/>
                  <a:gd name="GluePoint25Y" fmla="*/ 86 h 107"/>
                  <a:gd name="GluePoint26X" fmla="*/ 15 w 173"/>
                  <a:gd name="GluePoint26Y" fmla="*/ 84 h 107"/>
                  <a:gd name="GluePoint27X" fmla="*/ 19 w 173"/>
                  <a:gd name="GluePoint27Y" fmla="*/ 82 h 107"/>
                  <a:gd name="GluePoint28X" fmla="*/ 23 w 173"/>
                  <a:gd name="GluePoint28Y" fmla="*/ 76 h 107"/>
                  <a:gd name="GluePoint29X" fmla="*/ 27 w 173"/>
                  <a:gd name="GluePoint29Y" fmla="*/ 78 h 107"/>
                  <a:gd name="GluePoint30X" fmla="*/ 38 w 173"/>
                  <a:gd name="GluePoint30Y" fmla="*/ 70 h 107"/>
                  <a:gd name="GluePoint31X" fmla="*/ 65 w 173"/>
                  <a:gd name="GluePoint31Y" fmla="*/ 58 h 107"/>
                  <a:gd name="GluePoint32X" fmla="*/ 111 w 173"/>
                  <a:gd name="GluePoint32Y" fmla="*/ 34 h 107"/>
                  <a:gd name="GluePoint33X" fmla="*/ 135 w 173"/>
                  <a:gd name="GluePoint33Y" fmla="*/ 17 h 10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73" h="107">
                    <a:moveTo>
                      <a:pt x="145" y="9"/>
                    </a:moveTo>
                    <a:lnTo>
                      <a:pt x="148" y="5"/>
                    </a:lnTo>
                    <a:lnTo>
                      <a:pt x="159" y="0"/>
                    </a:lnTo>
                    <a:lnTo>
                      <a:pt x="156" y="4"/>
                    </a:lnTo>
                    <a:lnTo>
                      <a:pt x="159" y="5"/>
                    </a:lnTo>
                    <a:lnTo>
                      <a:pt x="156" y="10"/>
                    </a:lnTo>
                    <a:lnTo>
                      <a:pt x="158" y="13"/>
                    </a:lnTo>
                    <a:lnTo>
                      <a:pt x="170" y="7"/>
                    </a:lnTo>
                    <a:lnTo>
                      <a:pt x="172" y="7"/>
                    </a:lnTo>
                    <a:lnTo>
                      <a:pt x="169" y="9"/>
                    </a:lnTo>
                    <a:lnTo>
                      <a:pt x="165" y="13"/>
                    </a:lnTo>
                    <a:lnTo>
                      <a:pt x="169" y="12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69" y="12"/>
                    </a:lnTo>
                    <a:lnTo>
                      <a:pt x="170" y="13"/>
                    </a:lnTo>
                    <a:lnTo>
                      <a:pt x="167" y="17"/>
                    </a:lnTo>
                    <a:lnTo>
                      <a:pt x="164" y="23"/>
                    </a:lnTo>
                    <a:lnTo>
                      <a:pt x="138" y="41"/>
                    </a:lnTo>
                    <a:lnTo>
                      <a:pt x="127" y="46"/>
                    </a:lnTo>
                    <a:lnTo>
                      <a:pt x="119" y="54"/>
                    </a:lnTo>
                    <a:lnTo>
                      <a:pt x="121" y="55"/>
                    </a:lnTo>
                    <a:lnTo>
                      <a:pt x="119" y="58"/>
                    </a:lnTo>
                    <a:lnTo>
                      <a:pt x="113" y="55"/>
                    </a:lnTo>
                    <a:lnTo>
                      <a:pt x="110" y="58"/>
                    </a:lnTo>
                    <a:lnTo>
                      <a:pt x="108" y="57"/>
                    </a:lnTo>
                    <a:lnTo>
                      <a:pt x="99" y="62"/>
                    </a:lnTo>
                    <a:lnTo>
                      <a:pt x="97" y="60"/>
                    </a:lnTo>
                    <a:lnTo>
                      <a:pt x="78" y="78"/>
                    </a:lnTo>
                    <a:lnTo>
                      <a:pt x="61" y="91"/>
                    </a:lnTo>
                    <a:lnTo>
                      <a:pt x="57" y="94"/>
                    </a:lnTo>
                    <a:lnTo>
                      <a:pt x="53" y="95"/>
                    </a:lnTo>
                    <a:lnTo>
                      <a:pt x="42" y="100"/>
                    </a:lnTo>
                    <a:lnTo>
                      <a:pt x="35" y="103"/>
                    </a:lnTo>
                    <a:lnTo>
                      <a:pt x="24" y="107"/>
                    </a:lnTo>
                    <a:lnTo>
                      <a:pt x="24" y="103"/>
                    </a:lnTo>
                    <a:lnTo>
                      <a:pt x="18" y="105"/>
                    </a:lnTo>
                    <a:lnTo>
                      <a:pt x="19" y="102"/>
                    </a:lnTo>
                    <a:lnTo>
                      <a:pt x="13" y="102"/>
                    </a:lnTo>
                    <a:lnTo>
                      <a:pt x="13" y="97"/>
                    </a:lnTo>
                    <a:lnTo>
                      <a:pt x="5" y="99"/>
                    </a:lnTo>
                    <a:lnTo>
                      <a:pt x="0" y="97"/>
                    </a:lnTo>
                    <a:lnTo>
                      <a:pt x="7" y="92"/>
                    </a:lnTo>
                    <a:lnTo>
                      <a:pt x="2" y="95"/>
                    </a:lnTo>
                    <a:lnTo>
                      <a:pt x="5" y="92"/>
                    </a:lnTo>
                    <a:lnTo>
                      <a:pt x="0" y="94"/>
                    </a:lnTo>
                    <a:lnTo>
                      <a:pt x="2" y="92"/>
                    </a:lnTo>
                    <a:lnTo>
                      <a:pt x="10" y="89"/>
                    </a:lnTo>
                    <a:lnTo>
                      <a:pt x="10" y="89"/>
                    </a:lnTo>
                    <a:lnTo>
                      <a:pt x="13" y="86"/>
                    </a:lnTo>
                    <a:lnTo>
                      <a:pt x="11" y="84"/>
                    </a:lnTo>
                    <a:lnTo>
                      <a:pt x="15" y="84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81"/>
                    </a:lnTo>
                    <a:lnTo>
                      <a:pt x="23" y="76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30" y="73"/>
                    </a:lnTo>
                    <a:lnTo>
                      <a:pt x="38" y="70"/>
                    </a:lnTo>
                    <a:lnTo>
                      <a:pt x="50" y="62"/>
                    </a:lnTo>
                    <a:lnTo>
                      <a:pt x="65" y="58"/>
                    </a:lnTo>
                    <a:lnTo>
                      <a:pt x="105" y="39"/>
                    </a:lnTo>
                    <a:lnTo>
                      <a:pt x="111" y="34"/>
                    </a:lnTo>
                    <a:lnTo>
                      <a:pt x="126" y="23"/>
                    </a:lnTo>
                    <a:lnTo>
                      <a:pt x="135" y="17"/>
                    </a:lnTo>
                    <a:lnTo>
                      <a:pt x="145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44" name="Freeform 251"/>
              <p:cNvSpPr/>
              <p:nvPr/>
            </p:nvSpPr>
            <p:spPr>
              <a:xfrm>
                <a:off x="7962840" y="4006800"/>
                <a:ext cx="153720" cy="19800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198000"/>
                  <a:gd name="textAreaBottom" fmla="*/ 198360 h 198000"/>
                  <a:gd name="GluePoint1X" fmla="*/ 54 w 97"/>
                  <a:gd name="GluePoint1Y" fmla="*/ 0 h 125"/>
                  <a:gd name="GluePoint2X" fmla="*/ 56 w 97"/>
                  <a:gd name="GluePoint2Y" fmla="*/ 6 h 125"/>
                  <a:gd name="GluePoint3X" fmla="*/ 61 w 97"/>
                  <a:gd name="GluePoint3Y" fmla="*/ 9 h 125"/>
                  <a:gd name="GluePoint4X" fmla="*/ 61 w 97"/>
                  <a:gd name="GluePoint4Y" fmla="*/ 13 h 125"/>
                  <a:gd name="GluePoint5X" fmla="*/ 62 w 97"/>
                  <a:gd name="GluePoint5Y" fmla="*/ 25 h 125"/>
                  <a:gd name="GluePoint6X" fmla="*/ 57 w 97"/>
                  <a:gd name="GluePoint6Y" fmla="*/ 25 h 125"/>
                  <a:gd name="GluePoint7X" fmla="*/ 53 w 97"/>
                  <a:gd name="GluePoint7Y" fmla="*/ 43 h 125"/>
                  <a:gd name="GluePoint8X" fmla="*/ 57 w 97"/>
                  <a:gd name="GluePoint8Y" fmla="*/ 48 h 125"/>
                  <a:gd name="GluePoint9X" fmla="*/ 65 w 97"/>
                  <a:gd name="GluePoint9Y" fmla="*/ 40 h 125"/>
                  <a:gd name="GluePoint10X" fmla="*/ 67 w 97"/>
                  <a:gd name="GluePoint10Y" fmla="*/ 37 h 125"/>
                  <a:gd name="GluePoint11X" fmla="*/ 64 w 97"/>
                  <a:gd name="GluePoint11Y" fmla="*/ 54 h 125"/>
                  <a:gd name="GluePoint12X" fmla="*/ 76 w 97"/>
                  <a:gd name="GluePoint12Y" fmla="*/ 62 h 125"/>
                  <a:gd name="GluePoint13X" fmla="*/ 97 w 97"/>
                  <a:gd name="GluePoint13Y" fmla="*/ 56 h 125"/>
                  <a:gd name="GluePoint14X" fmla="*/ 78 w 97"/>
                  <a:gd name="GluePoint14Y" fmla="*/ 74 h 125"/>
                  <a:gd name="GluePoint15X" fmla="*/ 70 w 97"/>
                  <a:gd name="GluePoint15Y" fmla="*/ 83 h 125"/>
                  <a:gd name="GluePoint16X" fmla="*/ 70 w 97"/>
                  <a:gd name="GluePoint16Y" fmla="*/ 80 h 125"/>
                  <a:gd name="GluePoint17X" fmla="*/ 53 w 97"/>
                  <a:gd name="GluePoint17Y" fmla="*/ 88 h 125"/>
                  <a:gd name="GluePoint18X" fmla="*/ 51 w 97"/>
                  <a:gd name="GluePoint18Y" fmla="*/ 95 h 125"/>
                  <a:gd name="GluePoint19X" fmla="*/ 14 w 97"/>
                  <a:gd name="GluePoint19Y" fmla="*/ 120 h 125"/>
                  <a:gd name="GluePoint20X" fmla="*/ 5 w 97"/>
                  <a:gd name="GluePoint20Y" fmla="*/ 125 h 125"/>
                  <a:gd name="GluePoint21X" fmla="*/ 0 w 97"/>
                  <a:gd name="GluePoint21Y" fmla="*/ 122 h 125"/>
                  <a:gd name="GluePoint22X" fmla="*/ 2 w 97"/>
                  <a:gd name="GluePoint22Y" fmla="*/ 117 h 125"/>
                  <a:gd name="GluePoint23X" fmla="*/ 19 w 97"/>
                  <a:gd name="GluePoint23Y" fmla="*/ 103 h 125"/>
                  <a:gd name="GluePoint24X" fmla="*/ 21 w 97"/>
                  <a:gd name="GluePoint24Y" fmla="*/ 96 h 125"/>
                  <a:gd name="GluePoint25X" fmla="*/ 11 w 97"/>
                  <a:gd name="GluePoint25Y" fmla="*/ 87 h 125"/>
                  <a:gd name="GluePoint26X" fmla="*/ 18 w 97"/>
                  <a:gd name="GluePoint26Y" fmla="*/ 80 h 125"/>
                  <a:gd name="GluePoint27X" fmla="*/ 38 w 97"/>
                  <a:gd name="GluePoint27Y" fmla="*/ 64 h 125"/>
                  <a:gd name="GluePoint28X" fmla="*/ 49 w 97"/>
                  <a:gd name="GluePoint28Y" fmla="*/ 51 h 125"/>
                  <a:gd name="GluePoint29X" fmla="*/ 53 w 97"/>
                  <a:gd name="GluePoint29Y" fmla="*/ 45 h 125"/>
                  <a:gd name="GluePoint30X" fmla="*/ 49 w 97"/>
                  <a:gd name="GluePoint30Y" fmla="*/ 38 h 125"/>
                  <a:gd name="GluePoint31X" fmla="*/ 49 w 97"/>
                  <a:gd name="GluePoint31Y" fmla="*/ 38 h 125"/>
                  <a:gd name="GluePoint32X" fmla="*/ 53 w 97"/>
                  <a:gd name="GluePoint32Y" fmla="*/ 33 h 125"/>
                  <a:gd name="GluePoint33X" fmla="*/ 51 w 97"/>
                  <a:gd name="GluePoint33Y" fmla="*/ 30 h 125"/>
                  <a:gd name="GluePoint34X" fmla="*/ 48 w 97"/>
                  <a:gd name="GluePoint34Y" fmla="*/ 22 h 125"/>
                  <a:gd name="GluePoint35X" fmla="*/ 53 w 97"/>
                  <a:gd name="GluePoint35Y" fmla="*/ 16 h 125"/>
                  <a:gd name="GluePoint36X" fmla="*/ 48 w 97"/>
                  <a:gd name="GluePoint36Y" fmla="*/ 16 h 125"/>
                  <a:gd name="GluePoint37X" fmla="*/ 49 w 97"/>
                  <a:gd name="GluePoint37Y" fmla="*/ 0 h 1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97" h="125">
                    <a:moveTo>
                      <a:pt x="53" y="0"/>
                    </a:moveTo>
                    <a:lnTo>
                      <a:pt x="54" y="0"/>
                    </a:lnTo>
                    <a:lnTo>
                      <a:pt x="51" y="9"/>
                    </a:lnTo>
                    <a:lnTo>
                      <a:pt x="56" y="6"/>
                    </a:lnTo>
                    <a:lnTo>
                      <a:pt x="54" y="9"/>
                    </a:lnTo>
                    <a:lnTo>
                      <a:pt x="61" y="9"/>
                    </a:lnTo>
                    <a:lnTo>
                      <a:pt x="62" y="13"/>
                    </a:lnTo>
                    <a:lnTo>
                      <a:pt x="61" y="13"/>
                    </a:lnTo>
                    <a:lnTo>
                      <a:pt x="64" y="16"/>
                    </a:lnTo>
                    <a:lnTo>
                      <a:pt x="62" y="25"/>
                    </a:lnTo>
                    <a:lnTo>
                      <a:pt x="59" y="24"/>
                    </a:lnTo>
                    <a:lnTo>
                      <a:pt x="57" y="25"/>
                    </a:lnTo>
                    <a:lnTo>
                      <a:pt x="61" y="35"/>
                    </a:lnTo>
                    <a:lnTo>
                      <a:pt x="53" y="43"/>
                    </a:lnTo>
                    <a:lnTo>
                      <a:pt x="59" y="43"/>
                    </a:lnTo>
                    <a:lnTo>
                      <a:pt x="57" y="48"/>
                    </a:lnTo>
                    <a:lnTo>
                      <a:pt x="59" y="48"/>
                    </a:lnTo>
                    <a:lnTo>
                      <a:pt x="65" y="40"/>
                    </a:lnTo>
                    <a:lnTo>
                      <a:pt x="65" y="37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64" y="54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94" y="54"/>
                    </a:lnTo>
                    <a:lnTo>
                      <a:pt x="97" y="56"/>
                    </a:lnTo>
                    <a:lnTo>
                      <a:pt x="84" y="72"/>
                    </a:lnTo>
                    <a:lnTo>
                      <a:pt x="78" y="74"/>
                    </a:lnTo>
                    <a:lnTo>
                      <a:pt x="73" y="82"/>
                    </a:lnTo>
                    <a:lnTo>
                      <a:pt x="70" y="83"/>
                    </a:lnTo>
                    <a:lnTo>
                      <a:pt x="72" y="82"/>
                    </a:lnTo>
                    <a:lnTo>
                      <a:pt x="70" y="80"/>
                    </a:lnTo>
                    <a:lnTo>
                      <a:pt x="61" y="83"/>
                    </a:lnTo>
                    <a:lnTo>
                      <a:pt x="53" y="88"/>
                    </a:lnTo>
                    <a:lnTo>
                      <a:pt x="53" y="91"/>
                    </a:lnTo>
                    <a:lnTo>
                      <a:pt x="51" y="95"/>
                    </a:lnTo>
                    <a:lnTo>
                      <a:pt x="38" y="104"/>
                    </a:lnTo>
                    <a:lnTo>
                      <a:pt x="14" y="120"/>
                    </a:lnTo>
                    <a:lnTo>
                      <a:pt x="8" y="124"/>
                    </a:lnTo>
                    <a:lnTo>
                      <a:pt x="5" y="125"/>
                    </a:lnTo>
                    <a:lnTo>
                      <a:pt x="5" y="122"/>
                    </a:lnTo>
                    <a:lnTo>
                      <a:pt x="0" y="122"/>
                    </a:lnTo>
                    <a:lnTo>
                      <a:pt x="0" y="119"/>
                    </a:lnTo>
                    <a:lnTo>
                      <a:pt x="2" y="117"/>
                    </a:lnTo>
                    <a:lnTo>
                      <a:pt x="14" y="109"/>
                    </a:lnTo>
                    <a:lnTo>
                      <a:pt x="19" y="103"/>
                    </a:lnTo>
                    <a:lnTo>
                      <a:pt x="21" y="99"/>
                    </a:lnTo>
                    <a:lnTo>
                      <a:pt x="21" y="96"/>
                    </a:lnTo>
                    <a:lnTo>
                      <a:pt x="16" y="93"/>
                    </a:lnTo>
                    <a:lnTo>
                      <a:pt x="11" y="87"/>
                    </a:lnTo>
                    <a:lnTo>
                      <a:pt x="13" y="83"/>
                    </a:lnTo>
                    <a:lnTo>
                      <a:pt x="18" y="80"/>
                    </a:lnTo>
                    <a:lnTo>
                      <a:pt x="29" y="77"/>
                    </a:lnTo>
                    <a:lnTo>
                      <a:pt x="38" y="64"/>
                    </a:lnTo>
                    <a:lnTo>
                      <a:pt x="41" y="64"/>
                    </a:lnTo>
                    <a:lnTo>
                      <a:pt x="49" y="51"/>
                    </a:lnTo>
                    <a:lnTo>
                      <a:pt x="48" y="48"/>
                    </a:lnTo>
                    <a:lnTo>
                      <a:pt x="53" y="45"/>
                    </a:lnTo>
                    <a:lnTo>
                      <a:pt x="49" y="45"/>
                    </a:lnTo>
                    <a:lnTo>
                      <a:pt x="49" y="38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54" y="35"/>
                    </a:lnTo>
                    <a:lnTo>
                      <a:pt x="53" y="33"/>
                    </a:lnTo>
                    <a:lnTo>
                      <a:pt x="54" y="30"/>
                    </a:lnTo>
                    <a:lnTo>
                      <a:pt x="51" y="30"/>
                    </a:lnTo>
                    <a:lnTo>
                      <a:pt x="49" y="33"/>
                    </a:lnTo>
                    <a:lnTo>
                      <a:pt x="48" y="22"/>
                    </a:lnTo>
                    <a:lnTo>
                      <a:pt x="49" y="19"/>
                    </a:lnTo>
                    <a:lnTo>
                      <a:pt x="53" y="16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51" y="9"/>
                    </a:lnTo>
                    <a:lnTo>
                      <a:pt x="49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45" name="Freeform 252"/>
              <p:cNvSpPr/>
              <p:nvPr/>
            </p:nvSpPr>
            <p:spPr>
              <a:xfrm>
                <a:off x="6719760" y="3343320"/>
                <a:ext cx="971280" cy="793440"/>
              </a:xfrm>
              <a:custGeom>
                <a:avLst/>
                <a:gdLst>
                  <a:gd name="textAreaLeft" fmla="*/ 0 w 971280"/>
                  <a:gd name="textAreaRight" fmla="*/ 971640 w 971280"/>
                  <a:gd name="textAreaTop" fmla="*/ 0 h 793440"/>
                  <a:gd name="textAreaBottom" fmla="*/ 793800 h 793440"/>
                  <a:gd name="GluePoint1X" fmla="*/ 29 w 612"/>
                  <a:gd name="GluePoint1Y" fmla="*/ 427 h 500"/>
                  <a:gd name="GluePoint2X" fmla="*/ 62 w 612"/>
                  <a:gd name="GluePoint2Y" fmla="*/ 416 h 500"/>
                  <a:gd name="GluePoint3X" fmla="*/ 140 w 612"/>
                  <a:gd name="GluePoint3Y" fmla="*/ 392 h 500"/>
                  <a:gd name="GluePoint4X" fmla="*/ 259 w 612"/>
                  <a:gd name="GluePoint4Y" fmla="*/ 368 h 500"/>
                  <a:gd name="GluePoint5X" fmla="*/ 291 w 612"/>
                  <a:gd name="GluePoint5Y" fmla="*/ 384 h 500"/>
                  <a:gd name="GluePoint6X" fmla="*/ 289 w 612"/>
                  <a:gd name="GluePoint6Y" fmla="*/ 418 h 500"/>
                  <a:gd name="GluePoint7X" fmla="*/ 307 w 612"/>
                  <a:gd name="GluePoint7Y" fmla="*/ 415 h 500"/>
                  <a:gd name="GluePoint8X" fmla="*/ 342 w 612"/>
                  <a:gd name="GluePoint8Y" fmla="*/ 384 h 500"/>
                  <a:gd name="GluePoint9X" fmla="*/ 311 w 612"/>
                  <a:gd name="GluePoint9Y" fmla="*/ 426 h 500"/>
                  <a:gd name="GluePoint10X" fmla="*/ 335 w 612"/>
                  <a:gd name="GluePoint10Y" fmla="*/ 423 h 500"/>
                  <a:gd name="GluePoint11X" fmla="*/ 340 w 612"/>
                  <a:gd name="GluePoint11Y" fmla="*/ 448 h 500"/>
                  <a:gd name="GluePoint12X" fmla="*/ 346 w 612"/>
                  <a:gd name="GluePoint12Y" fmla="*/ 487 h 500"/>
                  <a:gd name="GluePoint13X" fmla="*/ 394 w 612"/>
                  <a:gd name="GluePoint13Y" fmla="*/ 484 h 500"/>
                  <a:gd name="GluePoint14X" fmla="*/ 394 w 612"/>
                  <a:gd name="GluePoint14Y" fmla="*/ 485 h 500"/>
                  <a:gd name="GluePoint15X" fmla="*/ 408 w 612"/>
                  <a:gd name="GluePoint15Y" fmla="*/ 495 h 500"/>
                  <a:gd name="GluePoint16X" fmla="*/ 439 w 612"/>
                  <a:gd name="GluePoint16Y" fmla="*/ 480 h 500"/>
                  <a:gd name="GluePoint17X" fmla="*/ 477 w 612"/>
                  <a:gd name="GluePoint17Y" fmla="*/ 471 h 500"/>
                  <a:gd name="GluePoint18X" fmla="*/ 520 w 612"/>
                  <a:gd name="GluePoint18Y" fmla="*/ 416 h 500"/>
                  <a:gd name="GluePoint19X" fmla="*/ 550 w 612"/>
                  <a:gd name="GluePoint19Y" fmla="*/ 387 h 500"/>
                  <a:gd name="GluePoint20X" fmla="*/ 586 w 612"/>
                  <a:gd name="GluePoint20Y" fmla="*/ 344 h 500"/>
                  <a:gd name="GluePoint21X" fmla="*/ 608 w 612"/>
                  <a:gd name="GluePoint21Y" fmla="*/ 275 h 500"/>
                  <a:gd name="GluePoint22X" fmla="*/ 608 w 612"/>
                  <a:gd name="GluePoint22Y" fmla="*/ 252 h 500"/>
                  <a:gd name="GluePoint23X" fmla="*/ 591 w 612"/>
                  <a:gd name="GluePoint23Y" fmla="*/ 205 h 500"/>
                  <a:gd name="GluePoint24X" fmla="*/ 580 w 612"/>
                  <a:gd name="GluePoint24Y" fmla="*/ 207 h 500"/>
                  <a:gd name="GluePoint25X" fmla="*/ 569 w 612"/>
                  <a:gd name="GluePoint25Y" fmla="*/ 177 h 500"/>
                  <a:gd name="GluePoint26X" fmla="*/ 564 w 612"/>
                  <a:gd name="GluePoint26Y" fmla="*/ 162 h 500"/>
                  <a:gd name="GluePoint27X" fmla="*/ 540 w 612"/>
                  <a:gd name="GluePoint27Y" fmla="*/ 148 h 500"/>
                  <a:gd name="GluePoint28X" fmla="*/ 540 w 612"/>
                  <a:gd name="GluePoint28Y" fmla="*/ 109 h 500"/>
                  <a:gd name="GluePoint29X" fmla="*/ 527 w 612"/>
                  <a:gd name="GluePoint29Y" fmla="*/ 62 h 500"/>
                  <a:gd name="GluePoint30X" fmla="*/ 510 w 612"/>
                  <a:gd name="GluePoint30Y" fmla="*/ 22 h 500"/>
                  <a:gd name="GluePoint31X" fmla="*/ 500 w 612"/>
                  <a:gd name="GluePoint31Y" fmla="*/ 4 h 500"/>
                  <a:gd name="GluePoint32X" fmla="*/ 486 w 612"/>
                  <a:gd name="GluePoint32Y" fmla="*/ 33 h 500"/>
                  <a:gd name="GluePoint33X" fmla="*/ 470 w 612"/>
                  <a:gd name="GluePoint33Y" fmla="*/ 104 h 500"/>
                  <a:gd name="GluePoint34X" fmla="*/ 412 w 612"/>
                  <a:gd name="GluePoint34Y" fmla="*/ 93 h 500"/>
                  <a:gd name="GluePoint35X" fmla="*/ 389 w 612"/>
                  <a:gd name="GluePoint35Y" fmla="*/ 77 h 500"/>
                  <a:gd name="GluePoint36X" fmla="*/ 404 w 612"/>
                  <a:gd name="GluePoint36Y" fmla="*/ 43 h 500"/>
                  <a:gd name="GluePoint37X" fmla="*/ 415 w 612"/>
                  <a:gd name="GluePoint37Y" fmla="*/ 29 h 500"/>
                  <a:gd name="GluePoint38X" fmla="*/ 400 w 612"/>
                  <a:gd name="GluePoint38Y" fmla="*/ 33 h 500"/>
                  <a:gd name="GluePoint39X" fmla="*/ 389 w 612"/>
                  <a:gd name="GluePoint39Y" fmla="*/ 29 h 500"/>
                  <a:gd name="GluePoint40X" fmla="*/ 358 w 612"/>
                  <a:gd name="GluePoint40Y" fmla="*/ 19 h 500"/>
                  <a:gd name="GluePoint41X" fmla="*/ 342 w 612"/>
                  <a:gd name="GluePoint41Y" fmla="*/ 11 h 500"/>
                  <a:gd name="GluePoint42X" fmla="*/ 350 w 612"/>
                  <a:gd name="GluePoint42Y" fmla="*/ 25 h 500"/>
                  <a:gd name="GluePoint43X" fmla="*/ 324 w 612"/>
                  <a:gd name="GluePoint43Y" fmla="*/ 37 h 500"/>
                  <a:gd name="GluePoint44X" fmla="*/ 311 w 612"/>
                  <a:gd name="GluePoint44Y" fmla="*/ 48 h 500"/>
                  <a:gd name="GluePoint45X" fmla="*/ 300 w 612"/>
                  <a:gd name="GluePoint45Y" fmla="*/ 74 h 500"/>
                  <a:gd name="GluePoint46X" fmla="*/ 277 w 612"/>
                  <a:gd name="GluePoint46Y" fmla="*/ 77 h 500"/>
                  <a:gd name="GluePoint47X" fmla="*/ 257 w 612"/>
                  <a:gd name="GluePoint47Y" fmla="*/ 56 h 500"/>
                  <a:gd name="GluePoint48X" fmla="*/ 245 w 612"/>
                  <a:gd name="GluePoint48Y" fmla="*/ 59 h 500"/>
                  <a:gd name="GluePoint49X" fmla="*/ 232 w 612"/>
                  <a:gd name="GluePoint49Y" fmla="*/ 78 h 500"/>
                  <a:gd name="GluePoint50X" fmla="*/ 219 w 612"/>
                  <a:gd name="GluePoint50Y" fmla="*/ 90 h 500"/>
                  <a:gd name="GluePoint51X" fmla="*/ 208 w 612"/>
                  <a:gd name="GluePoint51Y" fmla="*/ 96 h 500"/>
                  <a:gd name="GluePoint52X" fmla="*/ 200 w 612"/>
                  <a:gd name="GluePoint52Y" fmla="*/ 112 h 500"/>
                  <a:gd name="GluePoint53X" fmla="*/ 180 w 612"/>
                  <a:gd name="GluePoint53Y" fmla="*/ 128 h 500"/>
                  <a:gd name="GluePoint54X" fmla="*/ 124 w 612"/>
                  <a:gd name="GluePoint54Y" fmla="*/ 162 h 500"/>
                  <a:gd name="GluePoint55X" fmla="*/ 64 w 612"/>
                  <a:gd name="GluePoint55Y" fmla="*/ 191 h 500"/>
                  <a:gd name="GluePoint56X" fmla="*/ 43 w 612"/>
                  <a:gd name="GluePoint56Y" fmla="*/ 194 h 500"/>
                  <a:gd name="GluePoint57X" fmla="*/ 26 w 612"/>
                  <a:gd name="GluePoint57Y" fmla="*/ 233 h 500"/>
                  <a:gd name="GluePoint58X" fmla="*/ 26 w 612"/>
                  <a:gd name="GluePoint58Y" fmla="*/ 276 h 500"/>
                  <a:gd name="GluePoint59X" fmla="*/ 22 w 612"/>
                  <a:gd name="GluePoint59Y" fmla="*/ 278 h 500"/>
                  <a:gd name="GluePoint60X" fmla="*/ 14 w 612"/>
                  <a:gd name="GluePoint60Y" fmla="*/ 273 h 500"/>
                  <a:gd name="GluePoint61X" fmla="*/ 22 w 612"/>
                  <a:gd name="GluePoint61Y" fmla="*/ 345 h 500"/>
                  <a:gd name="GluePoint62X" fmla="*/ 5 w 612"/>
                  <a:gd name="GluePoint62Y" fmla="*/ 402 h 5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12" h="500">
                    <a:moveTo>
                      <a:pt x="5" y="402"/>
                    </a:moveTo>
                    <a:lnTo>
                      <a:pt x="0" y="413"/>
                    </a:lnTo>
                    <a:lnTo>
                      <a:pt x="5" y="415"/>
                    </a:lnTo>
                    <a:lnTo>
                      <a:pt x="11" y="424"/>
                    </a:lnTo>
                    <a:lnTo>
                      <a:pt x="16" y="427"/>
                    </a:lnTo>
                    <a:lnTo>
                      <a:pt x="29" y="427"/>
                    </a:lnTo>
                    <a:lnTo>
                      <a:pt x="30" y="429"/>
                    </a:lnTo>
                    <a:lnTo>
                      <a:pt x="35" y="429"/>
                    </a:lnTo>
                    <a:lnTo>
                      <a:pt x="37" y="426"/>
                    </a:lnTo>
                    <a:lnTo>
                      <a:pt x="40" y="426"/>
                    </a:lnTo>
                    <a:lnTo>
                      <a:pt x="54" y="418"/>
                    </a:lnTo>
                    <a:lnTo>
                      <a:pt x="62" y="416"/>
                    </a:lnTo>
                    <a:lnTo>
                      <a:pt x="67" y="411"/>
                    </a:lnTo>
                    <a:lnTo>
                      <a:pt x="73" y="408"/>
                    </a:lnTo>
                    <a:lnTo>
                      <a:pt x="103" y="406"/>
                    </a:lnTo>
                    <a:lnTo>
                      <a:pt x="105" y="408"/>
                    </a:lnTo>
                    <a:lnTo>
                      <a:pt x="127" y="406"/>
                    </a:lnTo>
                    <a:lnTo>
                      <a:pt x="140" y="392"/>
                    </a:lnTo>
                    <a:lnTo>
                      <a:pt x="173" y="378"/>
                    </a:lnTo>
                    <a:lnTo>
                      <a:pt x="186" y="379"/>
                    </a:lnTo>
                    <a:lnTo>
                      <a:pt x="203" y="376"/>
                    </a:lnTo>
                    <a:lnTo>
                      <a:pt x="223" y="366"/>
                    </a:lnTo>
                    <a:lnTo>
                      <a:pt x="248" y="366"/>
                    </a:lnTo>
                    <a:lnTo>
                      <a:pt x="259" y="368"/>
                    </a:lnTo>
                    <a:lnTo>
                      <a:pt x="265" y="376"/>
                    </a:lnTo>
                    <a:lnTo>
                      <a:pt x="272" y="373"/>
                    </a:lnTo>
                    <a:lnTo>
                      <a:pt x="280" y="379"/>
                    </a:lnTo>
                    <a:lnTo>
                      <a:pt x="280" y="376"/>
                    </a:lnTo>
                    <a:lnTo>
                      <a:pt x="284" y="382"/>
                    </a:lnTo>
                    <a:lnTo>
                      <a:pt x="291" y="384"/>
                    </a:lnTo>
                    <a:lnTo>
                      <a:pt x="286" y="390"/>
                    </a:lnTo>
                    <a:lnTo>
                      <a:pt x="288" y="395"/>
                    </a:lnTo>
                    <a:lnTo>
                      <a:pt x="292" y="395"/>
                    </a:lnTo>
                    <a:lnTo>
                      <a:pt x="294" y="415"/>
                    </a:lnTo>
                    <a:lnTo>
                      <a:pt x="291" y="421"/>
                    </a:lnTo>
                    <a:lnTo>
                      <a:pt x="289" y="418"/>
                    </a:lnTo>
                    <a:lnTo>
                      <a:pt x="288" y="421"/>
                    </a:lnTo>
                    <a:lnTo>
                      <a:pt x="296" y="427"/>
                    </a:lnTo>
                    <a:lnTo>
                      <a:pt x="299" y="423"/>
                    </a:lnTo>
                    <a:lnTo>
                      <a:pt x="297" y="424"/>
                    </a:lnTo>
                    <a:lnTo>
                      <a:pt x="299" y="421"/>
                    </a:lnTo>
                    <a:lnTo>
                      <a:pt x="307" y="415"/>
                    </a:lnTo>
                    <a:lnTo>
                      <a:pt x="310" y="411"/>
                    </a:lnTo>
                    <a:lnTo>
                      <a:pt x="319" y="405"/>
                    </a:lnTo>
                    <a:lnTo>
                      <a:pt x="324" y="405"/>
                    </a:lnTo>
                    <a:lnTo>
                      <a:pt x="334" y="395"/>
                    </a:lnTo>
                    <a:lnTo>
                      <a:pt x="338" y="392"/>
                    </a:lnTo>
                    <a:lnTo>
                      <a:pt x="342" y="384"/>
                    </a:lnTo>
                    <a:lnTo>
                      <a:pt x="340" y="395"/>
                    </a:lnTo>
                    <a:lnTo>
                      <a:pt x="340" y="395"/>
                    </a:lnTo>
                    <a:lnTo>
                      <a:pt x="337" y="402"/>
                    </a:lnTo>
                    <a:lnTo>
                      <a:pt x="326" y="413"/>
                    </a:lnTo>
                    <a:lnTo>
                      <a:pt x="319" y="424"/>
                    </a:lnTo>
                    <a:lnTo>
                      <a:pt x="311" y="426"/>
                    </a:lnTo>
                    <a:lnTo>
                      <a:pt x="308" y="431"/>
                    </a:lnTo>
                    <a:lnTo>
                      <a:pt x="308" y="432"/>
                    </a:lnTo>
                    <a:lnTo>
                      <a:pt x="321" y="431"/>
                    </a:lnTo>
                    <a:lnTo>
                      <a:pt x="327" y="419"/>
                    </a:lnTo>
                    <a:lnTo>
                      <a:pt x="334" y="413"/>
                    </a:lnTo>
                    <a:lnTo>
                      <a:pt x="335" y="423"/>
                    </a:lnTo>
                    <a:lnTo>
                      <a:pt x="331" y="432"/>
                    </a:lnTo>
                    <a:lnTo>
                      <a:pt x="323" y="439"/>
                    </a:lnTo>
                    <a:lnTo>
                      <a:pt x="327" y="439"/>
                    </a:lnTo>
                    <a:lnTo>
                      <a:pt x="342" y="435"/>
                    </a:lnTo>
                    <a:lnTo>
                      <a:pt x="338" y="440"/>
                    </a:lnTo>
                    <a:lnTo>
                      <a:pt x="340" y="448"/>
                    </a:lnTo>
                    <a:lnTo>
                      <a:pt x="338" y="455"/>
                    </a:lnTo>
                    <a:lnTo>
                      <a:pt x="334" y="463"/>
                    </a:lnTo>
                    <a:lnTo>
                      <a:pt x="334" y="471"/>
                    </a:lnTo>
                    <a:lnTo>
                      <a:pt x="335" y="479"/>
                    </a:lnTo>
                    <a:lnTo>
                      <a:pt x="343" y="480"/>
                    </a:lnTo>
                    <a:lnTo>
                      <a:pt x="346" y="487"/>
                    </a:lnTo>
                    <a:lnTo>
                      <a:pt x="353" y="485"/>
                    </a:lnTo>
                    <a:lnTo>
                      <a:pt x="361" y="487"/>
                    </a:lnTo>
                    <a:lnTo>
                      <a:pt x="369" y="495"/>
                    </a:lnTo>
                    <a:lnTo>
                      <a:pt x="380" y="492"/>
                    </a:lnTo>
                    <a:lnTo>
                      <a:pt x="388" y="485"/>
                    </a:lnTo>
                    <a:lnTo>
                      <a:pt x="394" y="484"/>
                    </a:lnTo>
                    <a:lnTo>
                      <a:pt x="391" y="480"/>
                    </a:lnTo>
                    <a:lnTo>
                      <a:pt x="400" y="477"/>
                    </a:lnTo>
                    <a:lnTo>
                      <a:pt x="402" y="479"/>
                    </a:lnTo>
                    <a:lnTo>
                      <a:pt x="400" y="482"/>
                    </a:lnTo>
                    <a:lnTo>
                      <a:pt x="397" y="485"/>
                    </a:lnTo>
                    <a:lnTo>
                      <a:pt x="394" y="485"/>
                    </a:lnTo>
                    <a:lnTo>
                      <a:pt x="394" y="487"/>
                    </a:lnTo>
                    <a:lnTo>
                      <a:pt x="397" y="487"/>
                    </a:lnTo>
                    <a:lnTo>
                      <a:pt x="405" y="484"/>
                    </a:lnTo>
                    <a:lnTo>
                      <a:pt x="405" y="485"/>
                    </a:lnTo>
                    <a:lnTo>
                      <a:pt x="402" y="490"/>
                    </a:lnTo>
                    <a:lnTo>
                      <a:pt x="408" y="495"/>
                    </a:lnTo>
                    <a:lnTo>
                      <a:pt x="410" y="500"/>
                    </a:lnTo>
                    <a:lnTo>
                      <a:pt x="416" y="493"/>
                    </a:lnTo>
                    <a:lnTo>
                      <a:pt x="410" y="497"/>
                    </a:lnTo>
                    <a:lnTo>
                      <a:pt x="412" y="492"/>
                    </a:lnTo>
                    <a:lnTo>
                      <a:pt x="419" y="492"/>
                    </a:lnTo>
                    <a:lnTo>
                      <a:pt x="439" y="480"/>
                    </a:lnTo>
                    <a:lnTo>
                      <a:pt x="446" y="479"/>
                    </a:lnTo>
                    <a:lnTo>
                      <a:pt x="464" y="477"/>
                    </a:lnTo>
                    <a:lnTo>
                      <a:pt x="470" y="476"/>
                    </a:lnTo>
                    <a:lnTo>
                      <a:pt x="473" y="472"/>
                    </a:lnTo>
                    <a:lnTo>
                      <a:pt x="475" y="472"/>
                    </a:lnTo>
                    <a:lnTo>
                      <a:pt x="477" y="471"/>
                    </a:lnTo>
                    <a:lnTo>
                      <a:pt x="481" y="463"/>
                    </a:lnTo>
                    <a:lnTo>
                      <a:pt x="489" y="451"/>
                    </a:lnTo>
                    <a:lnTo>
                      <a:pt x="496" y="442"/>
                    </a:lnTo>
                    <a:lnTo>
                      <a:pt x="508" y="429"/>
                    </a:lnTo>
                    <a:lnTo>
                      <a:pt x="508" y="432"/>
                    </a:lnTo>
                    <a:lnTo>
                      <a:pt x="520" y="416"/>
                    </a:lnTo>
                    <a:lnTo>
                      <a:pt x="529" y="408"/>
                    </a:lnTo>
                    <a:lnTo>
                      <a:pt x="531" y="403"/>
                    </a:lnTo>
                    <a:lnTo>
                      <a:pt x="537" y="398"/>
                    </a:lnTo>
                    <a:lnTo>
                      <a:pt x="545" y="390"/>
                    </a:lnTo>
                    <a:lnTo>
                      <a:pt x="550" y="389"/>
                    </a:lnTo>
                    <a:lnTo>
                      <a:pt x="550" y="387"/>
                    </a:lnTo>
                    <a:lnTo>
                      <a:pt x="558" y="382"/>
                    </a:lnTo>
                    <a:lnTo>
                      <a:pt x="559" y="379"/>
                    </a:lnTo>
                    <a:lnTo>
                      <a:pt x="566" y="373"/>
                    </a:lnTo>
                    <a:lnTo>
                      <a:pt x="574" y="363"/>
                    </a:lnTo>
                    <a:lnTo>
                      <a:pt x="580" y="349"/>
                    </a:lnTo>
                    <a:lnTo>
                      <a:pt x="586" y="344"/>
                    </a:lnTo>
                    <a:lnTo>
                      <a:pt x="601" y="318"/>
                    </a:lnTo>
                    <a:lnTo>
                      <a:pt x="604" y="310"/>
                    </a:lnTo>
                    <a:lnTo>
                      <a:pt x="604" y="289"/>
                    </a:lnTo>
                    <a:lnTo>
                      <a:pt x="605" y="287"/>
                    </a:lnTo>
                    <a:lnTo>
                      <a:pt x="605" y="287"/>
                    </a:lnTo>
                    <a:lnTo>
                      <a:pt x="608" y="275"/>
                    </a:lnTo>
                    <a:lnTo>
                      <a:pt x="612" y="267"/>
                    </a:lnTo>
                    <a:lnTo>
                      <a:pt x="610" y="268"/>
                    </a:lnTo>
                    <a:lnTo>
                      <a:pt x="608" y="267"/>
                    </a:lnTo>
                    <a:lnTo>
                      <a:pt x="610" y="255"/>
                    </a:lnTo>
                    <a:lnTo>
                      <a:pt x="607" y="254"/>
                    </a:lnTo>
                    <a:lnTo>
                      <a:pt x="608" y="252"/>
                    </a:lnTo>
                    <a:lnTo>
                      <a:pt x="607" y="246"/>
                    </a:lnTo>
                    <a:lnTo>
                      <a:pt x="602" y="242"/>
                    </a:lnTo>
                    <a:lnTo>
                      <a:pt x="601" y="236"/>
                    </a:lnTo>
                    <a:lnTo>
                      <a:pt x="594" y="234"/>
                    </a:lnTo>
                    <a:lnTo>
                      <a:pt x="589" y="226"/>
                    </a:lnTo>
                    <a:lnTo>
                      <a:pt x="591" y="205"/>
                    </a:lnTo>
                    <a:lnTo>
                      <a:pt x="589" y="204"/>
                    </a:lnTo>
                    <a:lnTo>
                      <a:pt x="588" y="209"/>
                    </a:lnTo>
                    <a:lnTo>
                      <a:pt x="583" y="204"/>
                    </a:lnTo>
                    <a:lnTo>
                      <a:pt x="583" y="201"/>
                    </a:lnTo>
                    <a:lnTo>
                      <a:pt x="580" y="202"/>
                    </a:lnTo>
                    <a:lnTo>
                      <a:pt x="580" y="207"/>
                    </a:lnTo>
                    <a:lnTo>
                      <a:pt x="577" y="207"/>
                    </a:lnTo>
                    <a:lnTo>
                      <a:pt x="575" y="199"/>
                    </a:lnTo>
                    <a:lnTo>
                      <a:pt x="577" y="189"/>
                    </a:lnTo>
                    <a:lnTo>
                      <a:pt x="575" y="189"/>
                    </a:lnTo>
                    <a:lnTo>
                      <a:pt x="574" y="178"/>
                    </a:lnTo>
                    <a:lnTo>
                      <a:pt x="569" y="177"/>
                    </a:lnTo>
                    <a:lnTo>
                      <a:pt x="570" y="172"/>
                    </a:lnTo>
                    <a:lnTo>
                      <a:pt x="572" y="173"/>
                    </a:lnTo>
                    <a:lnTo>
                      <a:pt x="572" y="170"/>
                    </a:lnTo>
                    <a:lnTo>
                      <a:pt x="567" y="165"/>
                    </a:lnTo>
                    <a:lnTo>
                      <a:pt x="566" y="165"/>
                    </a:lnTo>
                    <a:lnTo>
                      <a:pt x="564" y="162"/>
                    </a:lnTo>
                    <a:lnTo>
                      <a:pt x="559" y="159"/>
                    </a:lnTo>
                    <a:lnTo>
                      <a:pt x="556" y="160"/>
                    </a:lnTo>
                    <a:lnTo>
                      <a:pt x="554" y="151"/>
                    </a:lnTo>
                    <a:lnTo>
                      <a:pt x="551" y="152"/>
                    </a:lnTo>
                    <a:lnTo>
                      <a:pt x="547" y="151"/>
                    </a:lnTo>
                    <a:lnTo>
                      <a:pt x="540" y="148"/>
                    </a:lnTo>
                    <a:lnTo>
                      <a:pt x="542" y="140"/>
                    </a:lnTo>
                    <a:lnTo>
                      <a:pt x="540" y="140"/>
                    </a:lnTo>
                    <a:lnTo>
                      <a:pt x="540" y="138"/>
                    </a:lnTo>
                    <a:lnTo>
                      <a:pt x="539" y="136"/>
                    </a:lnTo>
                    <a:lnTo>
                      <a:pt x="540" y="123"/>
                    </a:lnTo>
                    <a:lnTo>
                      <a:pt x="540" y="109"/>
                    </a:lnTo>
                    <a:lnTo>
                      <a:pt x="537" y="109"/>
                    </a:lnTo>
                    <a:lnTo>
                      <a:pt x="535" y="104"/>
                    </a:lnTo>
                    <a:lnTo>
                      <a:pt x="535" y="86"/>
                    </a:lnTo>
                    <a:lnTo>
                      <a:pt x="537" y="77"/>
                    </a:lnTo>
                    <a:lnTo>
                      <a:pt x="529" y="67"/>
                    </a:lnTo>
                    <a:lnTo>
                      <a:pt x="527" y="62"/>
                    </a:lnTo>
                    <a:lnTo>
                      <a:pt x="526" y="62"/>
                    </a:lnTo>
                    <a:lnTo>
                      <a:pt x="520" y="67"/>
                    </a:lnTo>
                    <a:lnTo>
                      <a:pt x="515" y="62"/>
                    </a:lnTo>
                    <a:lnTo>
                      <a:pt x="513" y="33"/>
                    </a:lnTo>
                    <a:lnTo>
                      <a:pt x="510" y="29"/>
                    </a:lnTo>
                    <a:lnTo>
                      <a:pt x="510" y="22"/>
                    </a:lnTo>
                    <a:lnTo>
                      <a:pt x="508" y="22"/>
                    </a:lnTo>
                    <a:lnTo>
                      <a:pt x="507" y="19"/>
                    </a:lnTo>
                    <a:lnTo>
                      <a:pt x="508" y="6"/>
                    </a:lnTo>
                    <a:lnTo>
                      <a:pt x="508" y="1"/>
                    </a:lnTo>
                    <a:lnTo>
                      <a:pt x="507" y="0"/>
                    </a:lnTo>
                    <a:lnTo>
                      <a:pt x="500" y="4"/>
                    </a:lnTo>
                    <a:lnTo>
                      <a:pt x="500" y="9"/>
                    </a:lnTo>
                    <a:lnTo>
                      <a:pt x="496" y="14"/>
                    </a:lnTo>
                    <a:lnTo>
                      <a:pt x="493" y="24"/>
                    </a:lnTo>
                    <a:lnTo>
                      <a:pt x="489" y="24"/>
                    </a:lnTo>
                    <a:lnTo>
                      <a:pt x="488" y="30"/>
                    </a:lnTo>
                    <a:lnTo>
                      <a:pt x="486" y="33"/>
                    </a:lnTo>
                    <a:lnTo>
                      <a:pt x="489" y="35"/>
                    </a:lnTo>
                    <a:lnTo>
                      <a:pt x="486" y="46"/>
                    </a:lnTo>
                    <a:lnTo>
                      <a:pt x="483" y="51"/>
                    </a:lnTo>
                    <a:lnTo>
                      <a:pt x="480" y="67"/>
                    </a:lnTo>
                    <a:lnTo>
                      <a:pt x="480" y="77"/>
                    </a:lnTo>
                    <a:lnTo>
                      <a:pt x="470" y="104"/>
                    </a:lnTo>
                    <a:lnTo>
                      <a:pt x="461" y="120"/>
                    </a:lnTo>
                    <a:lnTo>
                      <a:pt x="448" y="125"/>
                    </a:lnTo>
                    <a:lnTo>
                      <a:pt x="437" y="117"/>
                    </a:lnTo>
                    <a:lnTo>
                      <a:pt x="434" y="109"/>
                    </a:lnTo>
                    <a:lnTo>
                      <a:pt x="423" y="104"/>
                    </a:lnTo>
                    <a:lnTo>
                      <a:pt x="412" y="93"/>
                    </a:lnTo>
                    <a:lnTo>
                      <a:pt x="402" y="91"/>
                    </a:lnTo>
                    <a:lnTo>
                      <a:pt x="399" y="93"/>
                    </a:lnTo>
                    <a:lnTo>
                      <a:pt x="399" y="83"/>
                    </a:lnTo>
                    <a:lnTo>
                      <a:pt x="392" y="78"/>
                    </a:lnTo>
                    <a:lnTo>
                      <a:pt x="391" y="80"/>
                    </a:lnTo>
                    <a:lnTo>
                      <a:pt x="389" y="77"/>
                    </a:lnTo>
                    <a:lnTo>
                      <a:pt x="399" y="53"/>
                    </a:lnTo>
                    <a:lnTo>
                      <a:pt x="396" y="54"/>
                    </a:lnTo>
                    <a:lnTo>
                      <a:pt x="399" y="46"/>
                    </a:lnTo>
                    <a:lnTo>
                      <a:pt x="402" y="49"/>
                    </a:lnTo>
                    <a:lnTo>
                      <a:pt x="402" y="45"/>
                    </a:lnTo>
                    <a:lnTo>
                      <a:pt x="404" y="43"/>
                    </a:lnTo>
                    <a:lnTo>
                      <a:pt x="404" y="45"/>
                    </a:lnTo>
                    <a:lnTo>
                      <a:pt x="407" y="45"/>
                    </a:lnTo>
                    <a:lnTo>
                      <a:pt x="410" y="41"/>
                    </a:lnTo>
                    <a:lnTo>
                      <a:pt x="408" y="38"/>
                    </a:lnTo>
                    <a:lnTo>
                      <a:pt x="412" y="37"/>
                    </a:lnTo>
                    <a:lnTo>
                      <a:pt x="415" y="29"/>
                    </a:lnTo>
                    <a:lnTo>
                      <a:pt x="415" y="27"/>
                    </a:lnTo>
                    <a:lnTo>
                      <a:pt x="410" y="30"/>
                    </a:lnTo>
                    <a:lnTo>
                      <a:pt x="408" y="22"/>
                    </a:lnTo>
                    <a:lnTo>
                      <a:pt x="405" y="25"/>
                    </a:lnTo>
                    <a:lnTo>
                      <a:pt x="404" y="32"/>
                    </a:lnTo>
                    <a:lnTo>
                      <a:pt x="400" y="33"/>
                    </a:lnTo>
                    <a:lnTo>
                      <a:pt x="402" y="25"/>
                    </a:lnTo>
                    <a:lnTo>
                      <a:pt x="400" y="27"/>
                    </a:lnTo>
                    <a:lnTo>
                      <a:pt x="399" y="25"/>
                    </a:lnTo>
                    <a:lnTo>
                      <a:pt x="400" y="22"/>
                    </a:lnTo>
                    <a:lnTo>
                      <a:pt x="394" y="24"/>
                    </a:lnTo>
                    <a:lnTo>
                      <a:pt x="389" y="29"/>
                    </a:lnTo>
                    <a:lnTo>
                      <a:pt x="383" y="24"/>
                    </a:lnTo>
                    <a:lnTo>
                      <a:pt x="375" y="24"/>
                    </a:lnTo>
                    <a:lnTo>
                      <a:pt x="369" y="21"/>
                    </a:lnTo>
                    <a:lnTo>
                      <a:pt x="369" y="19"/>
                    </a:lnTo>
                    <a:lnTo>
                      <a:pt x="365" y="21"/>
                    </a:lnTo>
                    <a:lnTo>
                      <a:pt x="358" y="19"/>
                    </a:lnTo>
                    <a:lnTo>
                      <a:pt x="354" y="12"/>
                    </a:lnTo>
                    <a:lnTo>
                      <a:pt x="353" y="16"/>
                    </a:lnTo>
                    <a:lnTo>
                      <a:pt x="346" y="9"/>
                    </a:lnTo>
                    <a:lnTo>
                      <a:pt x="343" y="14"/>
                    </a:lnTo>
                    <a:lnTo>
                      <a:pt x="343" y="9"/>
                    </a:lnTo>
                    <a:lnTo>
                      <a:pt x="342" y="11"/>
                    </a:lnTo>
                    <a:lnTo>
                      <a:pt x="338" y="11"/>
                    </a:lnTo>
                    <a:lnTo>
                      <a:pt x="342" y="12"/>
                    </a:lnTo>
                    <a:lnTo>
                      <a:pt x="345" y="16"/>
                    </a:lnTo>
                    <a:lnTo>
                      <a:pt x="350" y="16"/>
                    </a:lnTo>
                    <a:lnTo>
                      <a:pt x="351" y="17"/>
                    </a:lnTo>
                    <a:lnTo>
                      <a:pt x="350" y="25"/>
                    </a:lnTo>
                    <a:lnTo>
                      <a:pt x="342" y="29"/>
                    </a:lnTo>
                    <a:lnTo>
                      <a:pt x="331" y="27"/>
                    </a:lnTo>
                    <a:lnTo>
                      <a:pt x="329" y="30"/>
                    </a:lnTo>
                    <a:lnTo>
                      <a:pt x="326" y="29"/>
                    </a:lnTo>
                    <a:lnTo>
                      <a:pt x="323" y="32"/>
                    </a:lnTo>
                    <a:lnTo>
                      <a:pt x="324" y="37"/>
                    </a:lnTo>
                    <a:lnTo>
                      <a:pt x="319" y="32"/>
                    </a:lnTo>
                    <a:lnTo>
                      <a:pt x="318" y="35"/>
                    </a:lnTo>
                    <a:lnTo>
                      <a:pt x="313" y="37"/>
                    </a:lnTo>
                    <a:lnTo>
                      <a:pt x="310" y="45"/>
                    </a:lnTo>
                    <a:lnTo>
                      <a:pt x="313" y="45"/>
                    </a:lnTo>
                    <a:lnTo>
                      <a:pt x="311" y="48"/>
                    </a:lnTo>
                    <a:lnTo>
                      <a:pt x="310" y="51"/>
                    </a:lnTo>
                    <a:lnTo>
                      <a:pt x="305" y="49"/>
                    </a:lnTo>
                    <a:lnTo>
                      <a:pt x="300" y="59"/>
                    </a:lnTo>
                    <a:lnTo>
                      <a:pt x="297" y="59"/>
                    </a:lnTo>
                    <a:lnTo>
                      <a:pt x="296" y="64"/>
                    </a:lnTo>
                    <a:lnTo>
                      <a:pt x="300" y="74"/>
                    </a:lnTo>
                    <a:lnTo>
                      <a:pt x="297" y="75"/>
                    </a:lnTo>
                    <a:lnTo>
                      <a:pt x="299" y="80"/>
                    </a:lnTo>
                    <a:lnTo>
                      <a:pt x="291" y="74"/>
                    </a:lnTo>
                    <a:lnTo>
                      <a:pt x="281" y="72"/>
                    </a:lnTo>
                    <a:lnTo>
                      <a:pt x="280" y="75"/>
                    </a:lnTo>
                    <a:lnTo>
                      <a:pt x="277" y="77"/>
                    </a:lnTo>
                    <a:lnTo>
                      <a:pt x="270" y="86"/>
                    </a:lnTo>
                    <a:lnTo>
                      <a:pt x="273" y="83"/>
                    </a:lnTo>
                    <a:lnTo>
                      <a:pt x="277" y="70"/>
                    </a:lnTo>
                    <a:lnTo>
                      <a:pt x="269" y="61"/>
                    </a:lnTo>
                    <a:lnTo>
                      <a:pt x="259" y="54"/>
                    </a:lnTo>
                    <a:lnTo>
                      <a:pt x="257" y="56"/>
                    </a:lnTo>
                    <a:lnTo>
                      <a:pt x="256" y="59"/>
                    </a:lnTo>
                    <a:lnTo>
                      <a:pt x="251" y="61"/>
                    </a:lnTo>
                    <a:lnTo>
                      <a:pt x="250" y="59"/>
                    </a:lnTo>
                    <a:lnTo>
                      <a:pt x="246" y="62"/>
                    </a:lnTo>
                    <a:lnTo>
                      <a:pt x="246" y="58"/>
                    </a:lnTo>
                    <a:lnTo>
                      <a:pt x="245" y="59"/>
                    </a:lnTo>
                    <a:lnTo>
                      <a:pt x="245" y="64"/>
                    </a:lnTo>
                    <a:lnTo>
                      <a:pt x="243" y="67"/>
                    </a:lnTo>
                    <a:lnTo>
                      <a:pt x="240" y="70"/>
                    </a:lnTo>
                    <a:lnTo>
                      <a:pt x="240" y="67"/>
                    </a:lnTo>
                    <a:lnTo>
                      <a:pt x="232" y="70"/>
                    </a:lnTo>
                    <a:lnTo>
                      <a:pt x="232" y="78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27" y="83"/>
                    </a:lnTo>
                    <a:lnTo>
                      <a:pt x="223" y="82"/>
                    </a:lnTo>
                    <a:lnTo>
                      <a:pt x="219" y="85"/>
                    </a:lnTo>
                    <a:lnTo>
                      <a:pt x="219" y="90"/>
                    </a:lnTo>
                    <a:lnTo>
                      <a:pt x="215" y="96"/>
                    </a:lnTo>
                    <a:lnTo>
                      <a:pt x="215" y="99"/>
                    </a:lnTo>
                    <a:lnTo>
                      <a:pt x="216" y="101"/>
                    </a:lnTo>
                    <a:lnTo>
                      <a:pt x="216" y="103"/>
                    </a:lnTo>
                    <a:lnTo>
                      <a:pt x="211" y="103"/>
                    </a:lnTo>
                    <a:lnTo>
                      <a:pt x="208" y="96"/>
                    </a:lnTo>
                    <a:lnTo>
                      <a:pt x="203" y="96"/>
                    </a:lnTo>
                    <a:lnTo>
                      <a:pt x="202" y="98"/>
                    </a:lnTo>
                    <a:lnTo>
                      <a:pt x="200" y="104"/>
                    </a:lnTo>
                    <a:lnTo>
                      <a:pt x="203" y="109"/>
                    </a:lnTo>
                    <a:lnTo>
                      <a:pt x="203" y="112"/>
                    </a:lnTo>
                    <a:lnTo>
                      <a:pt x="200" y="112"/>
                    </a:lnTo>
                    <a:lnTo>
                      <a:pt x="197" y="120"/>
                    </a:lnTo>
                    <a:lnTo>
                      <a:pt x="192" y="101"/>
                    </a:lnTo>
                    <a:lnTo>
                      <a:pt x="189" y="106"/>
                    </a:lnTo>
                    <a:lnTo>
                      <a:pt x="181" y="112"/>
                    </a:lnTo>
                    <a:lnTo>
                      <a:pt x="178" y="119"/>
                    </a:lnTo>
                    <a:lnTo>
                      <a:pt x="180" y="128"/>
                    </a:lnTo>
                    <a:lnTo>
                      <a:pt x="170" y="138"/>
                    </a:lnTo>
                    <a:lnTo>
                      <a:pt x="169" y="136"/>
                    </a:lnTo>
                    <a:lnTo>
                      <a:pt x="162" y="149"/>
                    </a:lnTo>
                    <a:lnTo>
                      <a:pt x="153" y="157"/>
                    </a:lnTo>
                    <a:lnTo>
                      <a:pt x="130" y="164"/>
                    </a:lnTo>
                    <a:lnTo>
                      <a:pt x="124" y="162"/>
                    </a:lnTo>
                    <a:lnTo>
                      <a:pt x="116" y="168"/>
                    </a:lnTo>
                    <a:lnTo>
                      <a:pt x="108" y="170"/>
                    </a:lnTo>
                    <a:lnTo>
                      <a:pt x="99" y="175"/>
                    </a:lnTo>
                    <a:lnTo>
                      <a:pt x="86" y="173"/>
                    </a:lnTo>
                    <a:lnTo>
                      <a:pt x="72" y="181"/>
                    </a:lnTo>
                    <a:lnTo>
                      <a:pt x="64" y="191"/>
                    </a:lnTo>
                    <a:lnTo>
                      <a:pt x="57" y="193"/>
                    </a:lnTo>
                    <a:lnTo>
                      <a:pt x="49" y="197"/>
                    </a:lnTo>
                    <a:lnTo>
                      <a:pt x="41" y="207"/>
                    </a:lnTo>
                    <a:lnTo>
                      <a:pt x="40" y="207"/>
                    </a:lnTo>
                    <a:lnTo>
                      <a:pt x="40" y="202"/>
                    </a:lnTo>
                    <a:lnTo>
                      <a:pt x="43" y="194"/>
                    </a:lnTo>
                    <a:lnTo>
                      <a:pt x="41" y="196"/>
                    </a:lnTo>
                    <a:lnTo>
                      <a:pt x="35" y="204"/>
                    </a:lnTo>
                    <a:lnTo>
                      <a:pt x="34" y="210"/>
                    </a:lnTo>
                    <a:lnTo>
                      <a:pt x="34" y="215"/>
                    </a:lnTo>
                    <a:lnTo>
                      <a:pt x="32" y="223"/>
                    </a:lnTo>
                    <a:lnTo>
                      <a:pt x="26" y="233"/>
                    </a:lnTo>
                    <a:lnTo>
                      <a:pt x="24" y="242"/>
                    </a:lnTo>
                    <a:lnTo>
                      <a:pt x="27" y="259"/>
                    </a:lnTo>
                    <a:lnTo>
                      <a:pt x="27" y="260"/>
                    </a:lnTo>
                    <a:lnTo>
                      <a:pt x="30" y="265"/>
                    </a:lnTo>
                    <a:lnTo>
                      <a:pt x="29" y="270"/>
                    </a:lnTo>
                    <a:lnTo>
                      <a:pt x="26" y="276"/>
                    </a:lnTo>
                    <a:lnTo>
                      <a:pt x="24" y="276"/>
                    </a:lnTo>
                    <a:lnTo>
                      <a:pt x="24" y="270"/>
                    </a:lnTo>
                    <a:lnTo>
                      <a:pt x="22" y="271"/>
                    </a:lnTo>
                    <a:lnTo>
                      <a:pt x="21" y="262"/>
                    </a:lnTo>
                    <a:lnTo>
                      <a:pt x="19" y="262"/>
                    </a:lnTo>
                    <a:lnTo>
                      <a:pt x="22" y="278"/>
                    </a:lnTo>
                    <a:lnTo>
                      <a:pt x="19" y="279"/>
                    </a:lnTo>
                    <a:lnTo>
                      <a:pt x="19" y="278"/>
                    </a:lnTo>
                    <a:lnTo>
                      <a:pt x="18" y="278"/>
                    </a:lnTo>
                    <a:lnTo>
                      <a:pt x="18" y="273"/>
                    </a:lnTo>
                    <a:lnTo>
                      <a:pt x="14" y="271"/>
                    </a:lnTo>
                    <a:lnTo>
                      <a:pt x="14" y="273"/>
                    </a:lnTo>
                    <a:lnTo>
                      <a:pt x="18" y="283"/>
                    </a:lnTo>
                    <a:lnTo>
                      <a:pt x="21" y="287"/>
                    </a:lnTo>
                    <a:lnTo>
                      <a:pt x="22" y="297"/>
                    </a:lnTo>
                    <a:lnTo>
                      <a:pt x="21" y="304"/>
                    </a:lnTo>
                    <a:lnTo>
                      <a:pt x="26" y="326"/>
                    </a:lnTo>
                    <a:lnTo>
                      <a:pt x="22" y="345"/>
                    </a:lnTo>
                    <a:lnTo>
                      <a:pt x="26" y="368"/>
                    </a:lnTo>
                    <a:lnTo>
                      <a:pt x="21" y="382"/>
                    </a:lnTo>
                    <a:lnTo>
                      <a:pt x="18" y="389"/>
                    </a:lnTo>
                    <a:lnTo>
                      <a:pt x="16" y="394"/>
                    </a:lnTo>
                    <a:lnTo>
                      <a:pt x="10" y="402"/>
                    </a:lnTo>
                    <a:lnTo>
                      <a:pt x="5" y="40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46" name="Freeform 253"/>
              <p:cNvSpPr/>
              <p:nvPr/>
            </p:nvSpPr>
            <p:spPr>
              <a:xfrm>
                <a:off x="7940520" y="33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4 h 4"/>
                  <a:gd name="GluePoint2X" fmla="*/ 0 w 5"/>
                  <a:gd name="GluePoint2Y" fmla="*/ 2 h 4"/>
                  <a:gd name="GluePoint3X" fmla="*/ 1 w 5"/>
                  <a:gd name="GluePoint3Y" fmla="*/ 0 h 4"/>
                  <a:gd name="GluePoint4X" fmla="*/ 5 w 5"/>
                  <a:gd name="GluePoint4Y" fmla="*/ 4 h 4"/>
                  <a:gd name="GluePoint5X" fmla="*/ 0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4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5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47" name="Freeform 254"/>
              <p:cNvSpPr/>
              <p:nvPr/>
            </p:nvSpPr>
            <p:spPr>
              <a:xfrm>
                <a:off x="7875720" y="3227400"/>
                <a:ext cx="21960" cy="201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20160"/>
                  <a:gd name="textAreaBottom" fmla="*/ 20520 h 20160"/>
                  <a:gd name="GluePoint1X" fmla="*/ 0 w 14"/>
                  <a:gd name="GluePoint1Y" fmla="*/ 0 h 13"/>
                  <a:gd name="GluePoint2X" fmla="*/ 6 w 14"/>
                  <a:gd name="GluePoint2Y" fmla="*/ 3 h 13"/>
                  <a:gd name="GluePoint3X" fmla="*/ 14 w 14"/>
                  <a:gd name="GluePoint3Y" fmla="*/ 13 h 13"/>
                  <a:gd name="GluePoint4X" fmla="*/ 6 w 14"/>
                  <a:gd name="GluePoint4Y" fmla="*/ 10 h 13"/>
                  <a:gd name="GluePoint5X" fmla="*/ 0 w 14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13">
                    <a:moveTo>
                      <a:pt x="0" y="0"/>
                    </a:moveTo>
                    <a:lnTo>
                      <a:pt x="6" y="3"/>
                    </a:lnTo>
                    <a:lnTo>
                      <a:pt x="14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48" name="Freeform 255"/>
              <p:cNvSpPr/>
              <p:nvPr/>
            </p:nvSpPr>
            <p:spPr>
              <a:xfrm>
                <a:off x="7875720" y="325296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3 w 3"/>
                  <a:gd name="GluePoint2Y" fmla="*/ 4 h 7"/>
                  <a:gd name="GluePoint3X" fmla="*/ 1 w 3"/>
                  <a:gd name="GluePoint3Y" fmla="*/ 7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3" y="4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49" name="Freeform 256"/>
              <p:cNvSpPr/>
              <p:nvPr/>
            </p:nvSpPr>
            <p:spPr>
              <a:xfrm>
                <a:off x="7885080" y="3260880"/>
                <a:ext cx="2880" cy="1080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0800"/>
                  <a:gd name="textAreaBottom" fmla="*/ 11160 h 10800"/>
                  <a:gd name="GluePoint1X" fmla="*/ 2 w 2"/>
                  <a:gd name="GluePoint1Y" fmla="*/ 2 h 7"/>
                  <a:gd name="GluePoint2X" fmla="*/ 2 w 2"/>
                  <a:gd name="GluePoint2Y" fmla="*/ 5 h 7"/>
                  <a:gd name="GluePoint3X" fmla="*/ 0 w 2"/>
                  <a:gd name="GluePoint3Y" fmla="*/ 7 h 7"/>
                  <a:gd name="GluePoint4X" fmla="*/ 0 w 2"/>
                  <a:gd name="GluePoint4Y" fmla="*/ 0 h 7"/>
                  <a:gd name="GluePoint5X" fmla="*/ 2 w 2"/>
                  <a:gd name="GluePoint5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7">
                    <a:moveTo>
                      <a:pt x="2" y="2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50" name="Freeform 257"/>
              <p:cNvSpPr/>
              <p:nvPr/>
            </p:nvSpPr>
            <p:spPr>
              <a:xfrm>
                <a:off x="7889760" y="3265560"/>
                <a:ext cx="12240" cy="154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5480"/>
                  <a:gd name="textAreaBottom" fmla="*/ 15840 h 15480"/>
                  <a:gd name="GluePoint1X" fmla="*/ 0 w 8"/>
                  <a:gd name="GluePoint1Y" fmla="*/ 5 h 10"/>
                  <a:gd name="GluePoint2X" fmla="*/ 0 w 8"/>
                  <a:gd name="GluePoint2Y" fmla="*/ 2 h 10"/>
                  <a:gd name="GluePoint3X" fmla="*/ 3 w 8"/>
                  <a:gd name="GluePoint3Y" fmla="*/ 0 h 10"/>
                  <a:gd name="GluePoint4X" fmla="*/ 8 w 8"/>
                  <a:gd name="GluePoint4Y" fmla="*/ 5 h 10"/>
                  <a:gd name="GluePoint5X" fmla="*/ 8 w 8"/>
                  <a:gd name="GluePoint5Y" fmla="*/ 10 h 10"/>
                  <a:gd name="GluePoint6X" fmla="*/ 0 w 8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10">
                    <a:moveTo>
                      <a:pt x="0" y="5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8" y="5"/>
                    </a:lnTo>
                    <a:lnTo>
                      <a:pt x="8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51" name="Freeform 258"/>
              <p:cNvSpPr/>
              <p:nvPr/>
            </p:nvSpPr>
            <p:spPr>
              <a:xfrm>
                <a:off x="7889760" y="32781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4 h 4"/>
                  <a:gd name="GluePoint2X" fmla="*/ 0 w 0"/>
                  <a:gd name="GluePoint2Y" fmla="*/ 0 h 4"/>
                  <a:gd name="GluePoint3X" fmla="*/ 0 w 0"/>
                  <a:gd name="GluePoint3Y" fmla="*/ 4 h 4"/>
                  <a:gd name="GluePoint4X" fmla="*/ 0 w 0"/>
                  <a:gd name="GluePoint4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52" name="Freeform 259"/>
              <p:cNvSpPr/>
              <p:nvPr/>
            </p:nvSpPr>
            <p:spPr>
              <a:xfrm>
                <a:off x="7905600" y="328140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0 h 3"/>
                  <a:gd name="GluePoint3X" fmla="*/ 1 w 1"/>
                  <a:gd name="GluePoint3Y" fmla="*/ 3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53" name="Freeform 260"/>
              <p:cNvSpPr/>
              <p:nvPr/>
            </p:nvSpPr>
            <p:spPr>
              <a:xfrm>
                <a:off x="7923240" y="3252960"/>
                <a:ext cx="26640" cy="28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8080"/>
                  <a:gd name="textAreaBottom" fmla="*/ 28440 h 28080"/>
                  <a:gd name="GluePoint1X" fmla="*/ 0 w 17"/>
                  <a:gd name="GluePoint1Y" fmla="*/ 0 h 18"/>
                  <a:gd name="GluePoint2X" fmla="*/ 16 w 17"/>
                  <a:gd name="GluePoint2Y" fmla="*/ 12 h 18"/>
                  <a:gd name="GluePoint3X" fmla="*/ 17 w 17"/>
                  <a:gd name="GluePoint3Y" fmla="*/ 18 h 18"/>
                  <a:gd name="GluePoint4X" fmla="*/ 3 w 17"/>
                  <a:gd name="GluePoint4Y" fmla="*/ 7 h 18"/>
                  <a:gd name="GluePoint5X" fmla="*/ 0 w 17"/>
                  <a:gd name="GluePoint5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8">
                    <a:moveTo>
                      <a:pt x="0" y="0"/>
                    </a:moveTo>
                    <a:lnTo>
                      <a:pt x="16" y="12"/>
                    </a:lnTo>
                    <a:lnTo>
                      <a:pt x="17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54" name="Freeform 261"/>
              <p:cNvSpPr/>
              <p:nvPr/>
            </p:nvSpPr>
            <p:spPr>
              <a:xfrm>
                <a:off x="7974000" y="3276720"/>
                <a:ext cx="17280" cy="34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34560"/>
                  <a:gd name="textAreaBottom" fmla="*/ 34920 h 34560"/>
                  <a:gd name="GluePoint1X" fmla="*/ 0 w 11"/>
                  <a:gd name="GluePoint1Y" fmla="*/ 1 h 22"/>
                  <a:gd name="GluePoint2X" fmla="*/ 0 w 11"/>
                  <a:gd name="GluePoint2Y" fmla="*/ 0 h 22"/>
                  <a:gd name="GluePoint3X" fmla="*/ 1 w 11"/>
                  <a:gd name="GluePoint3Y" fmla="*/ 1 h 22"/>
                  <a:gd name="GluePoint4X" fmla="*/ 3 w 11"/>
                  <a:gd name="GluePoint4Y" fmla="*/ 8 h 22"/>
                  <a:gd name="GluePoint5X" fmla="*/ 7 w 11"/>
                  <a:gd name="GluePoint5Y" fmla="*/ 14 h 22"/>
                  <a:gd name="GluePoint6X" fmla="*/ 6 w 11"/>
                  <a:gd name="GluePoint6Y" fmla="*/ 17 h 22"/>
                  <a:gd name="GluePoint7X" fmla="*/ 9 w 11"/>
                  <a:gd name="GluePoint7Y" fmla="*/ 17 h 22"/>
                  <a:gd name="GluePoint8X" fmla="*/ 11 w 11"/>
                  <a:gd name="GluePoint8Y" fmla="*/ 22 h 22"/>
                  <a:gd name="GluePoint9X" fmla="*/ 3 w 11"/>
                  <a:gd name="GluePoint9Y" fmla="*/ 16 h 22"/>
                  <a:gd name="GluePoint10X" fmla="*/ 0 w 11"/>
                  <a:gd name="GluePoint10Y" fmla="*/ 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8"/>
                    </a:lnTo>
                    <a:lnTo>
                      <a:pt x="7" y="14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1" y="22"/>
                    </a:lnTo>
                    <a:lnTo>
                      <a:pt x="3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55" name="Freeform 262"/>
              <p:cNvSpPr/>
              <p:nvPr/>
            </p:nvSpPr>
            <p:spPr>
              <a:xfrm>
                <a:off x="7958160" y="329400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56" name="Freeform 263"/>
              <p:cNvSpPr/>
              <p:nvPr/>
            </p:nvSpPr>
            <p:spPr>
              <a:xfrm>
                <a:off x="7942320" y="3303720"/>
                <a:ext cx="31320" cy="1872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8720"/>
                  <a:gd name="textAreaBottom" fmla="*/ 19080 h 18720"/>
                  <a:gd name="GluePoint1X" fmla="*/ 0 w 20"/>
                  <a:gd name="GluePoint1Y" fmla="*/ 0 h 12"/>
                  <a:gd name="GluePoint2X" fmla="*/ 12 w 20"/>
                  <a:gd name="GluePoint2Y" fmla="*/ 2 h 12"/>
                  <a:gd name="GluePoint3X" fmla="*/ 20 w 20"/>
                  <a:gd name="GluePoint3Y" fmla="*/ 7 h 12"/>
                  <a:gd name="GluePoint4X" fmla="*/ 20 w 20"/>
                  <a:gd name="GluePoint4Y" fmla="*/ 10 h 12"/>
                  <a:gd name="GluePoint5X" fmla="*/ 18 w 20"/>
                  <a:gd name="GluePoint5Y" fmla="*/ 12 h 12"/>
                  <a:gd name="GluePoint6X" fmla="*/ 5 w 20"/>
                  <a:gd name="GluePoint6Y" fmla="*/ 10 h 12"/>
                  <a:gd name="GluePoint7X" fmla="*/ 0 w 20"/>
                  <a:gd name="GluePoint7Y" fmla="*/ 4 h 12"/>
                  <a:gd name="GluePoint8X" fmla="*/ 0 w 20"/>
                  <a:gd name="GluePoint8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2">
                    <a:moveTo>
                      <a:pt x="0" y="0"/>
                    </a:moveTo>
                    <a:lnTo>
                      <a:pt x="12" y="2"/>
                    </a:lnTo>
                    <a:lnTo>
                      <a:pt x="20" y="7"/>
                    </a:lnTo>
                    <a:lnTo>
                      <a:pt x="20" y="10"/>
                    </a:lnTo>
                    <a:lnTo>
                      <a:pt x="18" y="12"/>
                    </a:lnTo>
                    <a:lnTo>
                      <a:pt x="5" y="10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57" name="Freeform 264"/>
              <p:cNvSpPr/>
              <p:nvPr/>
            </p:nvSpPr>
            <p:spPr>
              <a:xfrm>
                <a:off x="7983360" y="33274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9 w 13"/>
                  <a:gd name="GluePoint2Y" fmla="*/ 5 h 13"/>
                  <a:gd name="GluePoint3X" fmla="*/ 13 w 13"/>
                  <a:gd name="GluePoint3Y" fmla="*/ 11 h 13"/>
                  <a:gd name="GluePoint4X" fmla="*/ 13 w 13"/>
                  <a:gd name="GluePoint4Y" fmla="*/ 13 h 13"/>
                  <a:gd name="GluePoint5X" fmla="*/ 6 w 13"/>
                  <a:gd name="GluePoint5Y" fmla="*/ 10 h 13"/>
                  <a:gd name="GluePoint6X" fmla="*/ 0 w 13"/>
                  <a:gd name="GluePoint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9" y="5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58" name="Freeform 265"/>
              <p:cNvSpPr/>
              <p:nvPr/>
            </p:nvSpPr>
            <p:spPr>
              <a:xfrm>
                <a:off x="7832880" y="318132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0"/>
                  <a:gd name="GluePoint1Y" fmla="*/ 0 h 7"/>
                  <a:gd name="GluePoint2X" fmla="*/ 0 w 0"/>
                  <a:gd name="GluePoint2Y" fmla="*/ 7 h 7"/>
                  <a:gd name="GluePoint3X" fmla="*/ 0 w 0"/>
                  <a:gd name="GluePoint3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7">
                    <a:moveTo>
                      <a:pt x="0" y="0"/>
                    </a:move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59" name="Freeform 266"/>
              <p:cNvSpPr/>
              <p:nvPr/>
            </p:nvSpPr>
            <p:spPr>
              <a:xfrm>
                <a:off x="7834320" y="3193920"/>
                <a:ext cx="25200" cy="4104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1040"/>
                  <a:gd name="textAreaBottom" fmla="*/ 41400 h 41040"/>
                  <a:gd name="GluePoint1X" fmla="*/ 0 w 16"/>
                  <a:gd name="GluePoint1Y" fmla="*/ 0 h 26"/>
                  <a:gd name="GluePoint2X" fmla="*/ 3 w 16"/>
                  <a:gd name="GluePoint2Y" fmla="*/ 2 h 26"/>
                  <a:gd name="GluePoint3X" fmla="*/ 16 w 16"/>
                  <a:gd name="GluePoint3Y" fmla="*/ 18 h 26"/>
                  <a:gd name="GluePoint4X" fmla="*/ 16 w 16"/>
                  <a:gd name="GluePoint4Y" fmla="*/ 24 h 26"/>
                  <a:gd name="GluePoint5X" fmla="*/ 13 w 16"/>
                  <a:gd name="GluePoint5Y" fmla="*/ 26 h 26"/>
                  <a:gd name="GluePoint6X" fmla="*/ 7 w 16"/>
                  <a:gd name="GluePoint6Y" fmla="*/ 23 h 26"/>
                  <a:gd name="GluePoint7X" fmla="*/ 7 w 16"/>
                  <a:gd name="GluePoint7Y" fmla="*/ 15 h 26"/>
                  <a:gd name="GluePoint8X" fmla="*/ 0 w 16"/>
                  <a:gd name="GluePoint8Y" fmla="*/ 7 h 26"/>
                  <a:gd name="GluePoint9X" fmla="*/ 0 w 16"/>
                  <a:gd name="GluePoint9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6" h="26">
                    <a:moveTo>
                      <a:pt x="0" y="0"/>
                    </a:moveTo>
                    <a:lnTo>
                      <a:pt x="3" y="2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3" y="26"/>
                    </a:lnTo>
                    <a:lnTo>
                      <a:pt x="7" y="23"/>
                    </a:lnTo>
                    <a:lnTo>
                      <a:pt x="7" y="15"/>
                    </a:ln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60" name="Freeform 267"/>
              <p:cNvSpPr/>
              <p:nvPr/>
            </p:nvSpPr>
            <p:spPr>
              <a:xfrm>
                <a:off x="7496280" y="3114720"/>
                <a:ext cx="231480" cy="22824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228240"/>
                  <a:gd name="textAreaBottom" fmla="*/ 228600 h 228240"/>
                  <a:gd name="GluePoint1X" fmla="*/ 5 w 146"/>
                  <a:gd name="GluePoint1Y" fmla="*/ 0 h 144"/>
                  <a:gd name="GluePoint2X" fmla="*/ 4 w 146"/>
                  <a:gd name="GluePoint2Y" fmla="*/ 44 h 144"/>
                  <a:gd name="GluePoint3X" fmla="*/ 4 w 146"/>
                  <a:gd name="GluePoint3Y" fmla="*/ 68 h 144"/>
                  <a:gd name="GluePoint4X" fmla="*/ 0 w 146"/>
                  <a:gd name="GluePoint4Y" fmla="*/ 74 h 144"/>
                  <a:gd name="GluePoint5X" fmla="*/ 2 w 146"/>
                  <a:gd name="GluePoint5Y" fmla="*/ 81 h 144"/>
                  <a:gd name="GluePoint6X" fmla="*/ 2 w 146"/>
                  <a:gd name="GluePoint6Y" fmla="*/ 116 h 144"/>
                  <a:gd name="GluePoint7X" fmla="*/ 26 w 146"/>
                  <a:gd name="GluePoint7Y" fmla="*/ 118 h 144"/>
                  <a:gd name="GluePoint8X" fmla="*/ 34 w 146"/>
                  <a:gd name="GluePoint8Y" fmla="*/ 111 h 144"/>
                  <a:gd name="GluePoint9X" fmla="*/ 31 w 146"/>
                  <a:gd name="GluePoint9Y" fmla="*/ 103 h 144"/>
                  <a:gd name="GluePoint10X" fmla="*/ 37 w 146"/>
                  <a:gd name="GluePoint10Y" fmla="*/ 100 h 144"/>
                  <a:gd name="GluePoint11X" fmla="*/ 38 w 146"/>
                  <a:gd name="GluePoint11Y" fmla="*/ 97 h 144"/>
                  <a:gd name="GluePoint12X" fmla="*/ 43 w 146"/>
                  <a:gd name="GluePoint12Y" fmla="*/ 95 h 144"/>
                  <a:gd name="GluePoint13X" fmla="*/ 43 w 146"/>
                  <a:gd name="GluePoint13Y" fmla="*/ 89 h 144"/>
                  <a:gd name="GluePoint14X" fmla="*/ 48 w 146"/>
                  <a:gd name="GluePoint14Y" fmla="*/ 91 h 144"/>
                  <a:gd name="GluePoint15X" fmla="*/ 53 w 146"/>
                  <a:gd name="GluePoint15Y" fmla="*/ 87 h 144"/>
                  <a:gd name="GluePoint16X" fmla="*/ 80 w 146"/>
                  <a:gd name="GluePoint16Y" fmla="*/ 100 h 144"/>
                  <a:gd name="GluePoint17X" fmla="*/ 85 w 146"/>
                  <a:gd name="GluePoint17Y" fmla="*/ 115 h 144"/>
                  <a:gd name="GluePoint18X" fmla="*/ 89 w 146"/>
                  <a:gd name="GluePoint18Y" fmla="*/ 115 h 144"/>
                  <a:gd name="GluePoint19X" fmla="*/ 89 w 146"/>
                  <a:gd name="GluePoint19Y" fmla="*/ 119 h 144"/>
                  <a:gd name="GluePoint20X" fmla="*/ 100 w 146"/>
                  <a:gd name="GluePoint20Y" fmla="*/ 132 h 144"/>
                  <a:gd name="GluePoint21X" fmla="*/ 132 w 146"/>
                  <a:gd name="GluePoint21Y" fmla="*/ 139 h 144"/>
                  <a:gd name="GluePoint22X" fmla="*/ 134 w 146"/>
                  <a:gd name="GluePoint22Y" fmla="*/ 142 h 144"/>
                  <a:gd name="GluePoint23X" fmla="*/ 137 w 146"/>
                  <a:gd name="GluePoint23Y" fmla="*/ 144 h 144"/>
                  <a:gd name="GluePoint24X" fmla="*/ 143 w 146"/>
                  <a:gd name="GluePoint24Y" fmla="*/ 140 h 144"/>
                  <a:gd name="GluePoint25X" fmla="*/ 139 w 146"/>
                  <a:gd name="GluePoint25Y" fmla="*/ 137 h 144"/>
                  <a:gd name="GluePoint26X" fmla="*/ 143 w 146"/>
                  <a:gd name="GluePoint26Y" fmla="*/ 139 h 144"/>
                  <a:gd name="GluePoint27X" fmla="*/ 146 w 146"/>
                  <a:gd name="GluePoint27Y" fmla="*/ 137 h 144"/>
                  <a:gd name="GluePoint28X" fmla="*/ 146 w 146"/>
                  <a:gd name="GluePoint28Y" fmla="*/ 136 h 144"/>
                  <a:gd name="GluePoint29X" fmla="*/ 140 w 146"/>
                  <a:gd name="GluePoint29Y" fmla="*/ 134 h 144"/>
                  <a:gd name="GluePoint30X" fmla="*/ 132 w 146"/>
                  <a:gd name="GluePoint30Y" fmla="*/ 129 h 144"/>
                  <a:gd name="GluePoint31X" fmla="*/ 135 w 146"/>
                  <a:gd name="GluePoint31Y" fmla="*/ 126 h 144"/>
                  <a:gd name="GluePoint32X" fmla="*/ 123 w 146"/>
                  <a:gd name="GluePoint32Y" fmla="*/ 121 h 144"/>
                  <a:gd name="GluePoint33X" fmla="*/ 124 w 146"/>
                  <a:gd name="GluePoint33Y" fmla="*/ 116 h 144"/>
                  <a:gd name="GluePoint34X" fmla="*/ 123 w 146"/>
                  <a:gd name="GluePoint34Y" fmla="*/ 115 h 144"/>
                  <a:gd name="GluePoint35X" fmla="*/ 116 w 146"/>
                  <a:gd name="GluePoint35Y" fmla="*/ 115 h 144"/>
                  <a:gd name="GluePoint36X" fmla="*/ 115 w 146"/>
                  <a:gd name="GluePoint36Y" fmla="*/ 113 h 144"/>
                  <a:gd name="GluePoint37X" fmla="*/ 110 w 146"/>
                  <a:gd name="GluePoint37Y" fmla="*/ 105 h 144"/>
                  <a:gd name="GluePoint38X" fmla="*/ 110 w 146"/>
                  <a:gd name="GluePoint38Y" fmla="*/ 99 h 144"/>
                  <a:gd name="GluePoint39X" fmla="*/ 107 w 146"/>
                  <a:gd name="GluePoint39Y" fmla="*/ 97 h 144"/>
                  <a:gd name="GluePoint40X" fmla="*/ 97 w 146"/>
                  <a:gd name="GluePoint40Y" fmla="*/ 87 h 144"/>
                  <a:gd name="GluePoint41X" fmla="*/ 94 w 146"/>
                  <a:gd name="GluePoint41Y" fmla="*/ 78 h 144"/>
                  <a:gd name="GluePoint42X" fmla="*/ 96 w 146"/>
                  <a:gd name="GluePoint42Y" fmla="*/ 76 h 144"/>
                  <a:gd name="GluePoint43X" fmla="*/ 107 w 146"/>
                  <a:gd name="GluePoint43Y" fmla="*/ 74 h 144"/>
                  <a:gd name="GluePoint44X" fmla="*/ 107 w 146"/>
                  <a:gd name="GluePoint44Y" fmla="*/ 70 h 144"/>
                  <a:gd name="GluePoint45X" fmla="*/ 104 w 146"/>
                  <a:gd name="GluePoint45Y" fmla="*/ 63 h 144"/>
                  <a:gd name="GluePoint46X" fmla="*/ 78 w 146"/>
                  <a:gd name="GluePoint46Y" fmla="*/ 52 h 144"/>
                  <a:gd name="GluePoint47X" fmla="*/ 78 w 146"/>
                  <a:gd name="GluePoint47Y" fmla="*/ 46 h 144"/>
                  <a:gd name="GluePoint48X" fmla="*/ 73 w 146"/>
                  <a:gd name="GluePoint48Y" fmla="*/ 37 h 144"/>
                  <a:gd name="GluePoint49X" fmla="*/ 61 w 146"/>
                  <a:gd name="GluePoint49Y" fmla="*/ 28 h 144"/>
                  <a:gd name="GluePoint50X" fmla="*/ 56 w 146"/>
                  <a:gd name="GluePoint50Y" fmla="*/ 21 h 144"/>
                  <a:gd name="GluePoint51X" fmla="*/ 27 w 146"/>
                  <a:gd name="GluePoint51Y" fmla="*/ 12 h 144"/>
                  <a:gd name="GluePoint52X" fmla="*/ 5 w 146"/>
                  <a:gd name="GluePoint52Y" fmla="*/ 0 h 1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46" h="144">
                    <a:moveTo>
                      <a:pt x="5" y="0"/>
                    </a:moveTo>
                    <a:lnTo>
                      <a:pt x="4" y="44"/>
                    </a:lnTo>
                    <a:lnTo>
                      <a:pt x="4" y="68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2" y="116"/>
                    </a:lnTo>
                    <a:lnTo>
                      <a:pt x="26" y="118"/>
                    </a:lnTo>
                    <a:lnTo>
                      <a:pt x="34" y="111"/>
                    </a:lnTo>
                    <a:lnTo>
                      <a:pt x="31" y="103"/>
                    </a:lnTo>
                    <a:lnTo>
                      <a:pt x="37" y="100"/>
                    </a:lnTo>
                    <a:lnTo>
                      <a:pt x="38" y="97"/>
                    </a:lnTo>
                    <a:lnTo>
                      <a:pt x="43" y="95"/>
                    </a:lnTo>
                    <a:lnTo>
                      <a:pt x="43" y="89"/>
                    </a:lnTo>
                    <a:lnTo>
                      <a:pt x="48" y="91"/>
                    </a:lnTo>
                    <a:lnTo>
                      <a:pt x="53" y="87"/>
                    </a:lnTo>
                    <a:lnTo>
                      <a:pt x="80" y="100"/>
                    </a:lnTo>
                    <a:lnTo>
                      <a:pt x="85" y="115"/>
                    </a:lnTo>
                    <a:lnTo>
                      <a:pt x="89" y="115"/>
                    </a:lnTo>
                    <a:lnTo>
                      <a:pt x="89" y="119"/>
                    </a:lnTo>
                    <a:lnTo>
                      <a:pt x="100" y="132"/>
                    </a:lnTo>
                    <a:lnTo>
                      <a:pt x="132" y="139"/>
                    </a:lnTo>
                    <a:lnTo>
                      <a:pt x="134" y="142"/>
                    </a:lnTo>
                    <a:lnTo>
                      <a:pt x="137" y="144"/>
                    </a:lnTo>
                    <a:lnTo>
                      <a:pt x="143" y="140"/>
                    </a:lnTo>
                    <a:lnTo>
                      <a:pt x="139" y="137"/>
                    </a:lnTo>
                    <a:lnTo>
                      <a:pt x="143" y="139"/>
                    </a:lnTo>
                    <a:lnTo>
                      <a:pt x="146" y="137"/>
                    </a:lnTo>
                    <a:lnTo>
                      <a:pt x="146" y="136"/>
                    </a:lnTo>
                    <a:lnTo>
                      <a:pt x="140" y="134"/>
                    </a:lnTo>
                    <a:lnTo>
                      <a:pt x="132" y="129"/>
                    </a:lnTo>
                    <a:lnTo>
                      <a:pt x="135" y="126"/>
                    </a:lnTo>
                    <a:lnTo>
                      <a:pt x="123" y="121"/>
                    </a:lnTo>
                    <a:lnTo>
                      <a:pt x="124" y="116"/>
                    </a:lnTo>
                    <a:lnTo>
                      <a:pt x="123" y="115"/>
                    </a:lnTo>
                    <a:lnTo>
                      <a:pt x="116" y="115"/>
                    </a:lnTo>
                    <a:lnTo>
                      <a:pt x="115" y="113"/>
                    </a:lnTo>
                    <a:lnTo>
                      <a:pt x="110" y="105"/>
                    </a:lnTo>
                    <a:lnTo>
                      <a:pt x="110" y="99"/>
                    </a:lnTo>
                    <a:lnTo>
                      <a:pt x="107" y="97"/>
                    </a:lnTo>
                    <a:lnTo>
                      <a:pt x="97" y="87"/>
                    </a:lnTo>
                    <a:lnTo>
                      <a:pt x="94" y="78"/>
                    </a:lnTo>
                    <a:lnTo>
                      <a:pt x="96" y="76"/>
                    </a:lnTo>
                    <a:lnTo>
                      <a:pt x="107" y="74"/>
                    </a:lnTo>
                    <a:lnTo>
                      <a:pt x="107" y="70"/>
                    </a:lnTo>
                    <a:lnTo>
                      <a:pt x="104" y="63"/>
                    </a:lnTo>
                    <a:lnTo>
                      <a:pt x="78" y="52"/>
                    </a:lnTo>
                    <a:lnTo>
                      <a:pt x="78" y="46"/>
                    </a:lnTo>
                    <a:lnTo>
                      <a:pt x="73" y="37"/>
                    </a:lnTo>
                    <a:lnTo>
                      <a:pt x="61" y="28"/>
                    </a:lnTo>
                    <a:lnTo>
                      <a:pt x="56" y="21"/>
                    </a:lnTo>
                    <a:lnTo>
                      <a:pt x="27" y="1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61" name="Freeform 268"/>
              <p:cNvSpPr/>
              <p:nvPr/>
            </p:nvSpPr>
            <p:spPr>
              <a:xfrm>
                <a:off x="7640640" y="310032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0 h 5"/>
                  <a:gd name="GluePoint2X" fmla="*/ 8 w 8"/>
                  <a:gd name="GluePoint2Y" fmla="*/ 0 h 5"/>
                  <a:gd name="GluePoint3X" fmla="*/ 6 w 8"/>
                  <a:gd name="GluePoint3Y" fmla="*/ 3 h 5"/>
                  <a:gd name="GluePoint4X" fmla="*/ 5 w 8"/>
                  <a:gd name="GluePoint4Y" fmla="*/ 3 h 5"/>
                  <a:gd name="GluePoint5X" fmla="*/ 1 w 8"/>
                  <a:gd name="GluePoint5Y" fmla="*/ 5 h 5"/>
                  <a:gd name="GluePoint6X" fmla="*/ 0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0"/>
                    </a:moveTo>
                    <a:lnTo>
                      <a:pt x="8" y="0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1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62" name="Freeform 269"/>
              <p:cNvSpPr/>
              <p:nvPr/>
            </p:nvSpPr>
            <p:spPr>
              <a:xfrm>
                <a:off x="7713720" y="3083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3 h 3"/>
                  <a:gd name="GluePoint3X" fmla="*/ 2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63" name="Freeform 270"/>
              <p:cNvSpPr/>
              <p:nvPr/>
            </p:nvSpPr>
            <p:spPr>
              <a:xfrm>
                <a:off x="7723080" y="3112920"/>
                <a:ext cx="10800" cy="75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7560"/>
                  <a:gd name="textAreaBottom" fmla="*/ 7920 h 7560"/>
                  <a:gd name="GluePoint1X" fmla="*/ 0 w 7"/>
                  <a:gd name="GluePoint1Y" fmla="*/ 0 h 5"/>
                  <a:gd name="GluePoint2X" fmla="*/ 7 w 7"/>
                  <a:gd name="GluePoint2Y" fmla="*/ 0 h 5"/>
                  <a:gd name="GluePoint3X" fmla="*/ 7 w 7"/>
                  <a:gd name="GluePoint3Y" fmla="*/ 3 h 5"/>
                  <a:gd name="GluePoint4X" fmla="*/ 3 w 7"/>
                  <a:gd name="GluePoint4Y" fmla="*/ 5 h 5"/>
                  <a:gd name="GluePoint5X" fmla="*/ 0 w 7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5">
                    <a:moveTo>
                      <a:pt x="0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64" name="Freeform 271"/>
              <p:cNvSpPr/>
              <p:nvPr/>
            </p:nvSpPr>
            <p:spPr>
              <a:xfrm>
                <a:off x="7743960" y="3117960"/>
                <a:ext cx="55080" cy="583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8320"/>
                  <a:gd name="textAreaBottom" fmla="*/ 58680 h 58320"/>
                  <a:gd name="GluePoint1X" fmla="*/ 0 w 35"/>
                  <a:gd name="GluePoint1Y" fmla="*/ 0 h 37"/>
                  <a:gd name="GluePoint2X" fmla="*/ 14 w 35"/>
                  <a:gd name="GluePoint2Y" fmla="*/ 10 h 37"/>
                  <a:gd name="GluePoint3X" fmla="*/ 17 w 35"/>
                  <a:gd name="GluePoint3Y" fmla="*/ 11 h 37"/>
                  <a:gd name="GluePoint4X" fmla="*/ 29 w 35"/>
                  <a:gd name="GluePoint4Y" fmla="*/ 23 h 37"/>
                  <a:gd name="GluePoint5X" fmla="*/ 32 w 35"/>
                  <a:gd name="GluePoint5Y" fmla="*/ 23 h 37"/>
                  <a:gd name="GluePoint6X" fmla="*/ 35 w 35"/>
                  <a:gd name="GluePoint6Y" fmla="*/ 29 h 37"/>
                  <a:gd name="GluePoint7X" fmla="*/ 32 w 35"/>
                  <a:gd name="GluePoint7Y" fmla="*/ 37 h 37"/>
                  <a:gd name="GluePoint8X" fmla="*/ 29 w 35"/>
                  <a:gd name="GluePoint8Y" fmla="*/ 37 h 37"/>
                  <a:gd name="GluePoint9X" fmla="*/ 25 w 35"/>
                  <a:gd name="GluePoint9Y" fmla="*/ 23 h 37"/>
                  <a:gd name="GluePoint10X" fmla="*/ 24 w 35"/>
                  <a:gd name="GluePoint10Y" fmla="*/ 16 h 37"/>
                  <a:gd name="GluePoint11X" fmla="*/ 0 w 35"/>
                  <a:gd name="GluePoint11Y" fmla="*/ 2 h 37"/>
                  <a:gd name="GluePoint12X" fmla="*/ 0 w 35"/>
                  <a:gd name="GluePoint12Y" fmla="*/ 0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35" h="37">
                    <a:moveTo>
                      <a:pt x="0" y="0"/>
                    </a:moveTo>
                    <a:lnTo>
                      <a:pt x="14" y="10"/>
                    </a:lnTo>
                    <a:lnTo>
                      <a:pt x="17" y="1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5" y="29"/>
                    </a:lnTo>
                    <a:lnTo>
                      <a:pt x="32" y="37"/>
                    </a:lnTo>
                    <a:lnTo>
                      <a:pt x="29" y="37"/>
                    </a:lnTo>
                    <a:lnTo>
                      <a:pt x="25" y="23"/>
                    </a:lnTo>
                    <a:lnTo>
                      <a:pt x="24" y="1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65" name="Freeform 272"/>
              <p:cNvSpPr/>
              <p:nvPr/>
            </p:nvSpPr>
            <p:spPr>
              <a:xfrm>
                <a:off x="7648560" y="3192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1 h 3"/>
                  <a:gd name="GluePoint3X" fmla="*/ 1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66" name="Freeform 273"/>
              <p:cNvSpPr/>
              <p:nvPr/>
            </p:nvSpPr>
            <p:spPr>
              <a:xfrm>
                <a:off x="7666200" y="32004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0 h 4"/>
                  <a:gd name="GluePoint2X" fmla="*/ 5 w 5"/>
                  <a:gd name="GluePoint2Y" fmla="*/ 1 h 4"/>
                  <a:gd name="GluePoint3X" fmla="*/ 5 w 5"/>
                  <a:gd name="GluePoint3Y" fmla="*/ 4 h 4"/>
                  <a:gd name="GluePoint4X" fmla="*/ 3 w 5"/>
                  <a:gd name="GluePoint4Y" fmla="*/ 4 h 4"/>
                  <a:gd name="GluePoint5X" fmla="*/ 0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0"/>
                    </a:moveTo>
                    <a:lnTo>
                      <a:pt x="5" y="1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67" name="Freeform 274"/>
              <p:cNvSpPr/>
              <p:nvPr/>
            </p:nvSpPr>
            <p:spPr>
              <a:xfrm>
                <a:off x="7678800" y="3160800"/>
                <a:ext cx="99720" cy="583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58320"/>
                  <a:gd name="textAreaBottom" fmla="*/ 58680 h 58320"/>
                  <a:gd name="GluePoint1X" fmla="*/ 0 w 63"/>
                  <a:gd name="GluePoint1Y" fmla="*/ 23 h 37"/>
                  <a:gd name="GluePoint2X" fmla="*/ 1 w 63"/>
                  <a:gd name="GluePoint2Y" fmla="*/ 23 h 37"/>
                  <a:gd name="GluePoint3X" fmla="*/ 14 w 63"/>
                  <a:gd name="GluePoint3Y" fmla="*/ 25 h 37"/>
                  <a:gd name="GluePoint4X" fmla="*/ 22 w 63"/>
                  <a:gd name="GluePoint4Y" fmla="*/ 23 h 37"/>
                  <a:gd name="GluePoint5X" fmla="*/ 25 w 63"/>
                  <a:gd name="GluePoint5Y" fmla="*/ 23 h 37"/>
                  <a:gd name="GluePoint6X" fmla="*/ 28 w 63"/>
                  <a:gd name="GluePoint6Y" fmla="*/ 15 h 37"/>
                  <a:gd name="GluePoint7X" fmla="*/ 27 w 63"/>
                  <a:gd name="GluePoint7Y" fmla="*/ 21 h 37"/>
                  <a:gd name="GluePoint8X" fmla="*/ 38 w 63"/>
                  <a:gd name="GluePoint8Y" fmla="*/ 23 h 37"/>
                  <a:gd name="GluePoint9X" fmla="*/ 46 w 63"/>
                  <a:gd name="GluePoint9Y" fmla="*/ 15 h 37"/>
                  <a:gd name="GluePoint10X" fmla="*/ 52 w 63"/>
                  <a:gd name="GluePoint10Y" fmla="*/ 12 h 37"/>
                  <a:gd name="GluePoint11X" fmla="*/ 52 w 63"/>
                  <a:gd name="GluePoint11Y" fmla="*/ 2 h 37"/>
                  <a:gd name="GluePoint12X" fmla="*/ 60 w 63"/>
                  <a:gd name="GluePoint12Y" fmla="*/ 0 h 37"/>
                  <a:gd name="GluePoint13X" fmla="*/ 63 w 63"/>
                  <a:gd name="GluePoint13Y" fmla="*/ 5 h 37"/>
                  <a:gd name="GluePoint14X" fmla="*/ 63 w 63"/>
                  <a:gd name="GluePoint14Y" fmla="*/ 12 h 37"/>
                  <a:gd name="GluePoint15X" fmla="*/ 58 w 63"/>
                  <a:gd name="GluePoint15Y" fmla="*/ 15 h 37"/>
                  <a:gd name="GluePoint16X" fmla="*/ 58 w 63"/>
                  <a:gd name="GluePoint16Y" fmla="*/ 20 h 37"/>
                  <a:gd name="GluePoint17X" fmla="*/ 57 w 63"/>
                  <a:gd name="GluePoint17Y" fmla="*/ 25 h 37"/>
                  <a:gd name="GluePoint18X" fmla="*/ 51 w 63"/>
                  <a:gd name="GluePoint18Y" fmla="*/ 25 h 37"/>
                  <a:gd name="GluePoint19X" fmla="*/ 46 w 63"/>
                  <a:gd name="GluePoint19Y" fmla="*/ 31 h 37"/>
                  <a:gd name="GluePoint20X" fmla="*/ 36 w 63"/>
                  <a:gd name="GluePoint20Y" fmla="*/ 36 h 37"/>
                  <a:gd name="GluePoint21X" fmla="*/ 20 w 63"/>
                  <a:gd name="GluePoint21Y" fmla="*/ 37 h 37"/>
                  <a:gd name="GluePoint22X" fmla="*/ 17 w 63"/>
                  <a:gd name="GluePoint22Y" fmla="*/ 34 h 37"/>
                  <a:gd name="GluePoint23X" fmla="*/ 12 w 63"/>
                  <a:gd name="GluePoint23Y" fmla="*/ 36 h 37"/>
                  <a:gd name="GluePoint24X" fmla="*/ 3 w 63"/>
                  <a:gd name="GluePoint24Y" fmla="*/ 29 h 37"/>
                  <a:gd name="GluePoint25X" fmla="*/ 0 w 63"/>
                  <a:gd name="GluePoint25Y" fmla="*/ 23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63" h="37">
                    <a:moveTo>
                      <a:pt x="0" y="23"/>
                    </a:moveTo>
                    <a:lnTo>
                      <a:pt x="1" y="23"/>
                    </a:lnTo>
                    <a:lnTo>
                      <a:pt x="14" y="25"/>
                    </a:lnTo>
                    <a:lnTo>
                      <a:pt x="22" y="23"/>
                    </a:lnTo>
                    <a:lnTo>
                      <a:pt x="25" y="23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38" y="23"/>
                    </a:lnTo>
                    <a:lnTo>
                      <a:pt x="46" y="15"/>
                    </a:lnTo>
                    <a:lnTo>
                      <a:pt x="52" y="12"/>
                    </a:lnTo>
                    <a:lnTo>
                      <a:pt x="52" y="2"/>
                    </a:lnTo>
                    <a:lnTo>
                      <a:pt x="60" y="0"/>
                    </a:lnTo>
                    <a:lnTo>
                      <a:pt x="63" y="5"/>
                    </a:lnTo>
                    <a:lnTo>
                      <a:pt x="63" y="12"/>
                    </a:lnTo>
                    <a:lnTo>
                      <a:pt x="58" y="15"/>
                    </a:lnTo>
                    <a:lnTo>
                      <a:pt x="58" y="20"/>
                    </a:lnTo>
                    <a:lnTo>
                      <a:pt x="57" y="25"/>
                    </a:lnTo>
                    <a:lnTo>
                      <a:pt x="51" y="25"/>
                    </a:lnTo>
                    <a:lnTo>
                      <a:pt x="46" y="31"/>
                    </a:lnTo>
                    <a:lnTo>
                      <a:pt x="36" y="36"/>
                    </a:lnTo>
                    <a:lnTo>
                      <a:pt x="20" y="37"/>
                    </a:lnTo>
                    <a:lnTo>
                      <a:pt x="17" y="34"/>
                    </a:lnTo>
                    <a:lnTo>
                      <a:pt x="12" y="36"/>
                    </a:lnTo>
                    <a:lnTo>
                      <a:pt x="3" y="2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68" name="Freeform 275"/>
              <p:cNvSpPr/>
              <p:nvPr/>
            </p:nvSpPr>
            <p:spPr>
              <a:xfrm>
                <a:off x="7773840" y="329400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5 w 5"/>
                  <a:gd name="GluePoint2Y" fmla="*/ 3 h 6"/>
                  <a:gd name="GluePoint3X" fmla="*/ 5 w 5"/>
                  <a:gd name="GluePoint3Y" fmla="*/ 6 h 6"/>
                  <a:gd name="GluePoint4X" fmla="*/ 3 w 5"/>
                  <a:gd name="GluePoint4Y" fmla="*/ 6 h 6"/>
                  <a:gd name="GluePoint5X" fmla="*/ 0 w 5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5" y="3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69" name="Freeform 276"/>
              <p:cNvSpPr/>
              <p:nvPr/>
            </p:nvSpPr>
            <p:spPr>
              <a:xfrm>
                <a:off x="7723080" y="3303720"/>
                <a:ext cx="10800" cy="108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0800"/>
                  <a:gd name="textAreaBottom" fmla="*/ 11160 h 10800"/>
                  <a:gd name="GluePoint1X" fmla="*/ 0 w 7"/>
                  <a:gd name="GluePoint1Y" fmla="*/ 0 h 7"/>
                  <a:gd name="GluePoint2X" fmla="*/ 5 w 7"/>
                  <a:gd name="GluePoint2Y" fmla="*/ 4 h 7"/>
                  <a:gd name="GluePoint3X" fmla="*/ 7 w 7"/>
                  <a:gd name="GluePoint3Y" fmla="*/ 7 h 7"/>
                  <a:gd name="GluePoint4X" fmla="*/ 0 w 7"/>
                  <a:gd name="GluePoint4Y" fmla="*/ 5 h 7"/>
                  <a:gd name="GluePoint5X" fmla="*/ 0 w 7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7">
                    <a:moveTo>
                      <a:pt x="0" y="0"/>
                    </a:moveTo>
                    <a:lnTo>
                      <a:pt x="5" y="4"/>
                    </a:lnTo>
                    <a:lnTo>
                      <a:pt x="7" y="7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70" name="Freeform 277"/>
              <p:cNvSpPr/>
              <p:nvPr/>
            </p:nvSpPr>
            <p:spPr>
              <a:xfrm>
                <a:off x="7728120" y="3317760"/>
                <a:ext cx="10800" cy="90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9000"/>
                  <a:gd name="textAreaBottom" fmla="*/ 9360 h 9000"/>
                  <a:gd name="GluePoint1X" fmla="*/ 0 w 7"/>
                  <a:gd name="GluePoint1Y" fmla="*/ 0 h 6"/>
                  <a:gd name="GluePoint2X" fmla="*/ 4 w 7"/>
                  <a:gd name="GluePoint2Y" fmla="*/ 3 h 6"/>
                  <a:gd name="GluePoint3X" fmla="*/ 7 w 7"/>
                  <a:gd name="GluePoint3Y" fmla="*/ 3 h 6"/>
                  <a:gd name="GluePoint4X" fmla="*/ 7 w 7"/>
                  <a:gd name="GluePoint4Y" fmla="*/ 6 h 6"/>
                  <a:gd name="GluePoint5X" fmla="*/ 5 w 7"/>
                  <a:gd name="GluePoint5Y" fmla="*/ 6 h 6"/>
                  <a:gd name="GluePoint6X" fmla="*/ 0 w 7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6">
                    <a:moveTo>
                      <a:pt x="0" y="0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71" name="Freeform 278"/>
              <p:cNvSpPr/>
              <p:nvPr/>
            </p:nvSpPr>
            <p:spPr>
              <a:xfrm>
                <a:off x="6913440" y="2727360"/>
                <a:ext cx="53640" cy="82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82080"/>
                  <a:gd name="textAreaBottom" fmla="*/ 82440 h 82080"/>
                  <a:gd name="GluePoint1X" fmla="*/ 31 w 34"/>
                  <a:gd name="GluePoint1Y" fmla="*/ 0 h 52"/>
                  <a:gd name="GluePoint2X" fmla="*/ 31 w 34"/>
                  <a:gd name="GluePoint2Y" fmla="*/ 0 h 52"/>
                  <a:gd name="GluePoint3X" fmla="*/ 32 w 34"/>
                  <a:gd name="GluePoint3Y" fmla="*/ 5 h 52"/>
                  <a:gd name="GluePoint4X" fmla="*/ 34 w 34"/>
                  <a:gd name="GluePoint4Y" fmla="*/ 16 h 52"/>
                  <a:gd name="GluePoint5X" fmla="*/ 23 w 34"/>
                  <a:gd name="GluePoint5Y" fmla="*/ 26 h 52"/>
                  <a:gd name="GluePoint6X" fmla="*/ 23 w 34"/>
                  <a:gd name="GluePoint6Y" fmla="*/ 31 h 52"/>
                  <a:gd name="GluePoint7X" fmla="*/ 12 w 34"/>
                  <a:gd name="GluePoint7Y" fmla="*/ 45 h 52"/>
                  <a:gd name="GluePoint8X" fmla="*/ 4 w 34"/>
                  <a:gd name="GluePoint8Y" fmla="*/ 52 h 52"/>
                  <a:gd name="GluePoint9X" fmla="*/ 0 w 34"/>
                  <a:gd name="GluePoint9Y" fmla="*/ 52 h 52"/>
                  <a:gd name="GluePoint10X" fmla="*/ 4 w 34"/>
                  <a:gd name="GluePoint10Y" fmla="*/ 43 h 52"/>
                  <a:gd name="GluePoint11X" fmla="*/ 10 w 34"/>
                  <a:gd name="GluePoint11Y" fmla="*/ 37 h 52"/>
                  <a:gd name="GluePoint12X" fmla="*/ 23 w 34"/>
                  <a:gd name="GluePoint12Y" fmla="*/ 19 h 52"/>
                  <a:gd name="GluePoint13X" fmla="*/ 27 w 34"/>
                  <a:gd name="GluePoint13Y" fmla="*/ 16 h 52"/>
                  <a:gd name="GluePoint14X" fmla="*/ 29 w 34"/>
                  <a:gd name="GluePoint14Y" fmla="*/ 8 h 52"/>
                  <a:gd name="GluePoint15X" fmla="*/ 29 w 34"/>
                  <a:gd name="GluePoint15Y" fmla="*/ 10 h 52"/>
                  <a:gd name="GluePoint16X" fmla="*/ 31 w 34"/>
                  <a:gd name="GluePoint16Y" fmla="*/ 10 h 52"/>
                  <a:gd name="GluePoint17X" fmla="*/ 29 w 34"/>
                  <a:gd name="GluePoint17Y" fmla="*/ 6 h 52"/>
                  <a:gd name="GluePoint18X" fmla="*/ 31 w 34"/>
                  <a:gd name="GluePoint18Y" fmla="*/ 0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4" h="52">
                    <a:moveTo>
                      <a:pt x="31" y="0"/>
                    </a:moveTo>
                    <a:lnTo>
                      <a:pt x="31" y="0"/>
                    </a:lnTo>
                    <a:lnTo>
                      <a:pt x="32" y="5"/>
                    </a:lnTo>
                    <a:lnTo>
                      <a:pt x="34" y="16"/>
                    </a:lnTo>
                    <a:lnTo>
                      <a:pt x="23" y="26"/>
                    </a:lnTo>
                    <a:lnTo>
                      <a:pt x="23" y="31"/>
                    </a:lnTo>
                    <a:lnTo>
                      <a:pt x="12" y="45"/>
                    </a:lnTo>
                    <a:lnTo>
                      <a:pt x="4" y="52"/>
                    </a:lnTo>
                    <a:lnTo>
                      <a:pt x="0" y="52"/>
                    </a:lnTo>
                    <a:lnTo>
                      <a:pt x="4" y="43"/>
                    </a:lnTo>
                    <a:lnTo>
                      <a:pt x="10" y="37"/>
                    </a:lnTo>
                    <a:lnTo>
                      <a:pt x="23" y="19"/>
                    </a:lnTo>
                    <a:lnTo>
                      <a:pt x="27" y="16"/>
                    </a:lnTo>
                    <a:lnTo>
                      <a:pt x="29" y="8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29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72" name="Freeform 279"/>
              <p:cNvSpPr/>
              <p:nvPr/>
            </p:nvSpPr>
            <p:spPr>
              <a:xfrm>
                <a:off x="6969240" y="271152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2 h 4"/>
                  <a:gd name="GluePoint3X" fmla="*/ 4 w 4"/>
                  <a:gd name="GluePoint3Y" fmla="*/ 4 h 4"/>
                  <a:gd name="GluePoint4X" fmla="*/ 0 w 4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73" name="Freeform 280"/>
              <p:cNvSpPr/>
              <p:nvPr/>
            </p:nvSpPr>
            <p:spPr>
              <a:xfrm>
                <a:off x="6969240" y="270180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0 h 3"/>
                  <a:gd name="GluePoint2X" fmla="*/ 7 w 7"/>
                  <a:gd name="GluePoint2Y" fmla="*/ 3 h 3"/>
                  <a:gd name="GluePoint3X" fmla="*/ 2 w 7"/>
                  <a:gd name="GluePoint3Y" fmla="*/ 3 h 3"/>
                  <a:gd name="GluePoint4X" fmla="*/ 0 w 7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0"/>
                    </a:moveTo>
                    <a:lnTo>
                      <a:pt x="7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74" name="Freeform 281"/>
              <p:cNvSpPr/>
              <p:nvPr/>
            </p:nvSpPr>
            <p:spPr>
              <a:xfrm>
                <a:off x="6977160" y="2668680"/>
                <a:ext cx="29880" cy="360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6000"/>
                  <a:gd name="textAreaBottom" fmla="*/ 36360 h 36000"/>
                  <a:gd name="GluePoint1X" fmla="*/ 0 w 19"/>
                  <a:gd name="GluePoint1Y" fmla="*/ 0 h 23"/>
                  <a:gd name="GluePoint2X" fmla="*/ 10 w 19"/>
                  <a:gd name="GluePoint2Y" fmla="*/ 0 h 23"/>
                  <a:gd name="GluePoint3X" fmla="*/ 18 w 19"/>
                  <a:gd name="GluePoint3Y" fmla="*/ 5 h 23"/>
                  <a:gd name="GluePoint4X" fmla="*/ 19 w 19"/>
                  <a:gd name="GluePoint4Y" fmla="*/ 16 h 23"/>
                  <a:gd name="GluePoint5X" fmla="*/ 19 w 19"/>
                  <a:gd name="GluePoint5Y" fmla="*/ 19 h 23"/>
                  <a:gd name="GluePoint6X" fmla="*/ 16 w 19"/>
                  <a:gd name="GluePoint6Y" fmla="*/ 23 h 23"/>
                  <a:gd name="GluePoint7X" fmla="*/ 11 w 19"/>
                  <a:gd name="GluePoint7Y" fmla="*/ 18 h 23"/>
                  <a:gd name="GluePoint8X" fmla="*/ 5 w 19"/>
                  <a:gd name="GluePoint8Y" fmla="*/ 5 h 23"/>
                  <a:gd name="GluePoint9X" fmla="*/ 0 w 19"/>
                  <a:gd name="GluePoint9Y" fmla="*/ 0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23">
                    <a:moveTo>
                      <a:pt x="0" y="0"/>
                    </a:moveTo>
                    <a:lnTo>
                      <a:pt x="10" y="0"/>
                    </a:lnTo>
                    <a:lnTo>
                      <a:pt x="18" y="5"/>
                    </a:lnTo>
                    <a:lnTo>
                      <a:pt x="19" y="16"/>
                    </a:lnTo>
                    <a:lnTo>
                      <a:pt x="19" y="19"/>
                    </a:lnTo>
                    <a:lnTo>
                      <a:pt x="16" y="23"/>
                    </a:lnTo>
                    <a:lnTo>
                      <a:pt x="11" y="18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75" name="Freeform 282"/>
              <p:cNvSpPr/>
              <p:nvPr/>
            </p:nvSpPr>
            <p:spPr>
              <a:xfrm>
                <a:off x="6951600" y="2525760"/>
                <a:ext cx="115560" cy="1677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67760"/>
                  <a:gd name="textAreaBottom" fmla="*/ 168120 h 167760"/>
                  <a:gd name="GluePoint1X" fmla="*/ 32 w 73"/>
                  <a:gd name="GluePoint1Y" fmla="*/ 3 h 106"/>
                  <a:gd name="GluePoint2X" fmla="*/ 34 w 73"/>
                  <a:gd name="GluePoint2Y" fmla="*/ 5 h 106"/>
                  <a:gd name="GluePoint3X" fmla="*/ 32 w 73"/>
                  <a:gd name="GluePoint3Y" fmla="*/ 10 h 106"/>
                  <a:gd name="GluePoint4X" fmla="*/ 34 w 73"/>
                  <a:gd name="GluePoint4Y" fmla="*/ 19 h 106"/>
                  <a:gd name="GluePoint5X" fmla="*/ 38 w 73"/>
                  <a:gd name="GluePoint5Y" fmla="*/ 26 h 106"/>
                  <a:gd name="GluePoint6X" fmla="*/ 40 w 73"/>
                  <a:gd name="GluePoint6Y" fmla="*/ 29 h 106"/>
                  <a:gd name="GluePoint7X" fmla="*/ 37 w 73"/>
                  <a:gd name="GluePoint7Y" fmla="*/ 43 h 106"/>
                  <a:gd name="GluePoint8X" fmla="*/ 30 w 73"/>
                  <a:gd name="GluePoint8Y" fmla="*/ 47 h 106"/>
                  <a:gd name="GluePoint9X" fmla="*/ 29 w 73"/>
                  <a:gd name="GluePoint9Y" fmla="*/ 56 h 106"/>
                  <a:gd name="GluePoint10X" fmla="*/ 27 w 73"/>
                  <a:gd name="GluePoint10Y" fmla="*/ 58 h 106"/>
                  <a:gd name="GluePoint11X" fmla="*/ 34 w 73"/>
                  <a:gd name="GluePoint11Y" fmla="*/ 68 h 106"/>
                  <a:gd name="GluePoint12X" fmla="*/ 34 w 73"/>
                  <a:gd name="GluePoint12Y" fmla="*/ 72 h 106"/>
                  <a:gd name="GluePoint13X" fmla="*/ 35 w 73"/>
                  <a:gd name="GluePoint13Y" fmla="*/ 79 h 106"/>
                  <a:gd name="GluePoint14X" fmla="*/ 40 w 73"/>
                  <a:gd name="GluePoint14Y" fmla="*/ 82 h 106"/>
                  <a:gd name="GluePoint15X" fmla="*/ 43 w 73"/>
                  <a:gd name="GluePoint15Y" fmla="*/ 82 h 106"/>
                  <a:gd name="GluePoint16X" fmla="*/ 43 w 73"/>
                  <a:gd name="GluePoint16Y" fmla="*/ 77 h 106"/>
                  <a:gd name="GluePoint17X" fmla="*/ 50 w 73"/>
                  <a:gd name="GluePoint17Y" fmla="*/ 74 h 106"/>
                  <a:gd name="GluePoint18X" fmla="*/ 54 w 73"/>
                  <a:gd name="GluePoint18Y" fmla="*/ 77 h 106"/>
                  <a:gd name="GluePoint19X" fmla="*/ 57 w 73"/>
                  <a:gd name="GluePoint19Y" fmla="*/ 85 h 106"/>
                  <a:gd name="GluePoint20X" fmla="*/ 59 w 73"/>
                  <a:gd name="GluePoint20Y" fmla="*/ 84 h 106"/>
                  <a:gd name="GluePoint21X" fmla="*/ 59 w 73"/>
                  <a:gd name="GluePoint21Y" fmla="*/ 80 h 106"/>
                  <a:gd name="GluePoint22X" fmla="*/ 69 w 73"/>
                  <a:gd name="GluePoint22Y" fmla="*/ 84 h 106"/>
                  <a:gd name="GluePoint23X" fmla="*/ 69 w 73"/>
                  <a:gd name="GluePoint23Y" fmla="*/ 85 h 106"/>
                  <a:gd name="GluePoint24X" fmla="*/ 65 w 73"/>
                  <a:gd name="GluePoint24Y" fmla="*/ 88 h 106"/>
                  <a:gd name="GluePoint25X" fmla="*/ 65 w 73"/>
                  <a:gd name="GluePoint25Y" fmla="*/ 90 h 106"/>
                  <a:gd name="GluePoint26X" fmla="*/ 70 w 73"/>
                  <a:gd name="GluePoint26Y" fmla="*/ 93 h 106"/>
                  <a:gd name="GluePoint27X" fmla="*/ 69 w 73"/>
                  <a:gd name="GluePoint27Y" fmla="*/ 97 h 106"/>
                  <a:gd name="GluePoint28X" fmla="*/ 73 w 73"/>
                  <a:gd name="GluePoint28Y" fmla="*/ 100 h 106"/>
                  <a:gd name="GluePoint29X" fmla="*/ 73 w 73"/>
                  <a:gd name="GluePoint29Y" fmla="*/ 106 h 106"/>
                  <a:gd name="GluePoint30X" fmla="*/ 70 w 73"/>
                  <a:gd name="GluePoint30Y" fmla="*/ 101 h 106"/>
                  <a:gd name="GluePoint31X" fmla="*/ 72 w 73"/>
                  <a:gd name="GluePoint31Y" fmla="*/ 100 h 106"/>
                  <a:gd name="GluePoint32X" fmla="*/ 67 w 73"/>
                  <a:gd name="GluePoint32Y" fmla="*/ 100 h 106"/>
                  <a:gd name="GluePoint33X" fmla="*/ 62 w 73"/>
                  <a:gd name="GluePoint33Y" fmla="*/ 97 h 106"/>
                  <a:gd name="GluePoint34X" fmla="*/ 59 w 73"/>
                  <a:gd name="GluePoint34Y" fmla="*/ 90 h 106"/>
                  <a:gd name="GluePoint35X" fmla="*/ 50 w 73"/>
                  <a:gd name="GluePoint35Y" fmla="*/ 84 h 106"/>
                  <a:gd name="GluePoint36X" fmla="*/ 48 w 73"/>
                  <a:gd name="GluePoint36Y" fmla="*/ 82 h 106"/>
                  <a:gd name="GluePoint37X" fmla="*/ 53 w 73"/>
                  <a:gd name="GluePoint37Y" fmla="*/ 95 h 106"/>
                  <a:gd name="GluePoint38X" fmla="*/ 38 w 73"/>
                  <a:gd name="GluePoint38Y" fmla="*/ 82 h 106"/>
                  <a:gd name="GluePoint39X" fmla="*/ 34 w 73"/>
                  <a:gd name="GluePoint39Y" fmla="*/ 82 h 106"/>
                  <a:gd name="GluePoint40X" fmla="*/ 30 w 73"/>
                  <a:gd name="GluePoint40Y" fmla="*/ 87 h 106"/>
                  <a:gd name="GluePoint41X" fmla="*/ 27 w 73"/>
                  <a:gd name="GluePoint41Y" fmla="*/ 87 h 106"/>
                  <a:gd name="GluePoint42X" fmla="*/ 23 w 73"/>
                  <a:gd name="GluePoint42Y" fmla="*/ 84 h 106"/>
                  <a:gd name="GluePoint43X" fmla="*/ 21 w 73"/>
                  <a:gd name="GluePoint43Y" fmla="*/ 84 h 106"/>
                  <a:gd name="GluePoint44X" fmla="*/ 19 w 73"/>
                  <a:gd name="GluePoint44Y" fmla="*/ 79 h 106"/>
                  <a:gd name="GluePoint45X" fmla="*/ 21 w 73"/>
                  <a:gd name="GluePoint45Y" fmla="*/ 69 h 106"/>
                  <a:gd name="GluePoint46X" fmla="*/ 18 w 73"/>
                  <a:gd name="GluePoint46Y" fmla="*/ 68 h 106"/>
                  <a:gd name="GluePoint47X" fmla="*/ 16 w 73"/>
                  <a:gd name="GluePoint47Y" fmla="*/ 74 h 106"/>
                  <a:gd name="GluePoint48X" fmla="*/ 13 w 73"/>
                  <a:gd name="GluePoint48Y" fmla="*/ 68 h 106"/>
                  <a:gd name="GluePoint49X" fmla="*/ 10 w 73"/>
                  <a:gd name="GluePoint49Y" fmla="*/ 68 h 106"/>
                  <a:gd name="GluePoint50X" fmla="*/ 8 w 73"/>
                  <a:gd name="GluePoint50Y" fmla="*/ 61 h 106"/>
                  <a:gd name="GluePoint51X" fmla="*/ 0 w 73"/>
                  <a:gd name="GluePoint51Y" fmla="*/ 42 h 106"/>
                  <a:gd name="GluePoint52X" fmla="*/ 3 w 73"/>
                  <a:gd name="GluePoint52Y" fmla="*/ 42 h 106"/>
                  <a:gd name="GluePoint53X" fmla="*/ 7 w 73"/>
                  <a:gd name="GluePoint53Y" fmla="*/ 45 h 106"/>
                  <a:gd name="GluePoint54X" fmla="*/ 10 w 73"/>
                  <a:gd name="GluePoint54Y" fmla="*/ 43 h 106"/>
                  <a:gd name="GluePoint55X" fmla="*/ 5 w 73"/>
                  <a:gd name="GluePoint55Y" fmla="*/ 11 h 106"/>
                  <a:gd name="GluePoint56X" fmla="*/ 7 w 73"/>
                  <a:gd name="GluePoint56Y" fmla="*/ 2 h 106"/>
                  <a:gd name="GluePoint57X" fmla="*/ 8 w 73"/>
                  <a:gd name="GluePoint57Y" fmla="*/ 0 h 106"/>
                  <a:gd name="GluePoint58X" fmla="*/ 16 w 73"/>
                  <a:gd name="GluePoint58Y" fmla="*/ 0 h 106"/>
                  <a:gd name="GluePoint59X" fmla="*/ 23 w 73"/>
                  <a:gd name="GluePoint59Y" fmla="*/ 5 h 106"/>
                  <a:gd name="GluePoint60X" fmla="*/ 29 w 73"/>
                  <a:gd name="GluePoint60Y" fmla="*/ 5 h 106"/>
                  <a:gd name="GluePoint61X" fmla="*/ 29 w 73"/>
                  <a:gd name="GluePoint61Y" fmla="*/ 0 h 106"/>
                  <a:gd name="GluePoint62X" fmla="*/ 30 w 73"/>
                  <a:gd name="GluePoint62Y" fmla="*/ 0 h 106"/>
                  <a:gd name="GluePoint63X" fmla="*/ 32 w 73"/>
                  <a:gd name="GluePoint63Y" fmla="*/ 3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3" h="106">
                    <a:moveTo>
                      <a:pt x="32" y="3"/>
                    </a:moveTo>
                    <a:lnTo>
                      <a:pt x="34" y="5"/>
                    </a:lnTo>
                    <a:lnTo>
                      <a:pt x="32" y="10"/>
                    </a:lnTo>
                    <a:lnTo>
                      <a:pt x="34" y="19"/>
                    </a:lnTo>
                    <a:lnTo>
                      <a:pt x="38" y="26"/>
                    </a:lnTo>
                    <a:lnTo>
                      <a:pt x="40" y="29"/>
                    </a:lnTo>
                    <a:lnTo>
                      <a:pt x="37" y="43"/>
                    </a:lnTo>
                    <a:lnTo>
                      <a:pt x="30" y="47"/>
                    </a:lnTo>
                    <a:lnTo>
                      <a:pt x="29" y="56"/>
                    </a:lnTo>
                    <a:lnTo>
                      <a:pt x="27" y="58"/>
                    </a:lnTo>
                    <a:lnTo>
                      <a:pt x="34" y="68"/>
                    </a:lnTo>
                    <a:lnTo>
                      <a:pt x="34" y="72"/>
                    </a:lnTo>
                    <a:lnTo>
                      <a:pt x="35" y="79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77"/>
                    </a:lnTo>
                    <a:lnTo>
                      <a:pt x="50" y="74"/>
                    </a:lnTo>
                    <a:lnTo>
                      <a:pt x="54" y="77"/>
                    </a:lnTo>
                    <a:lnTo>
                      <a:pt x="57" y="85"/>
                    </a:lnTo>
                    <a:lnTo>
                      <a:pt x="59" y="84"/>
                    </a:lnTo>
                    <a:lnTo>
                      <a:pt x="59" y="80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5" y="88"/>
                    </a:lnTo>
                    <a:lnTo>
                      <a:pt x="65" y="90"/>
                    </a:lnTo>
                    <a:lnTo>
                      <a:pt x="70" y="93"/>
                    </a:lnTo>
                    <a:lnTo>
                      <a:pt x="69" y="97"/>
                    </a:lnTo>
                    <a:lnTo>
                      <a:pt x="73" y="100"/>
                    </a:lnTo>
                    <a:lnTo>
                      <a:pt x="73" y="106"/>
                    </a:lnTo>
                    <a:lnTo>
                      <a:pt x="70" y="101"/>
                    </a:lnTo>
                    <a:lnTo>
                      <a:pt x="72" y="100"/>
                    </a:lnTo>
                    <a:lnTo>
                      <a:pt x="67" y="100"/>
                    </a:lnTo>
                    <a:lnTo>
                      <a:pt x="62" y="97"/>
                    </a:lnTo>
                    <a:lnTo>
                      <a:pt x="59" y="90"/>
                    </a:lnTo>
                    <a:lnTo>
                      <a:pt x="50" y="84"/>
                    </a:lnTo>
                    <a:lnTo>
                      <a:pt x="48" y="82"/>
                    </a:lnTo>
                    <a:lnTo>
                      <a:pt x="53" y="95"/>
                    </a:lnTo>
                    <a:lnTo>
                      <a:pt x="38" y="82"/>
                    </a:lnTo>
                    <a:lnTo>
                      <a:pt x="34" y="82"/>
                    </a:lnTo>
                    <a:lnTo>
                      <a:pt x="30" y="87"/>
                    </a:lnTo>
                    <a:lnTo>
                      <a:pt x="27" y="87"/>
                    </a:lnTo>
                    <a:lnTo>
                      <a:pt x="23" y="84"/>
                    </a:lnTo>
                    <a:lnTo>
                      <a:pt x="21" y="84"/>
                    </a:lnTo>
                    <a:lnTo>
                      <a:pt x="19" y="79"/>
                    </a:lnTo>
                    <a:lnTo>
                      <a:pt x="21" y="69"/>
                    </a:lnTo>
                    <a:lnTo>
                      <a:pt x="18" y="68"/>
                    </a:lnTo>
                    <a:lnTo>
                      <a:pt x="16" y="74"/>
                    </a:lnTo>
                    <a:lnTo>
                      <a:pt x="13" y="68"/>
                    </a:lnTo>
                    <a:lnTo>
                      <a:pt x="10" y="68"/>
                    </a:lnTo>
                    <a:lnTo>
                      <a:pt x="8" y="61"/>
                    </a:lnTo>
                    <a:lnTo>
                      <a:pt x="0" y="42"/>
                    </a:lnTo>
                    <a:lnTo>
                      <a:pt x="3" y="42"/>
                    </a:lnTo>
                    <a:lnTo>
                      <a:pt x="7" y="45"/>
                    </a:lnTo>
                    <a:lnTo>
                      <a:pt x="10" y="43"/>
                    </a:lnTo>
                    <a:lnTo>
                      <a:pt x="5" y="11"/>
                    </a:lnTo>
                    <a:lnTo>
                      <a:pt x="7" y="2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3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76" name="Freeform 283"/>
              <p:cNvSpPr/>
              <p:nvPr/>
            </p:nvSpPr>
            <p:spPr>
              <a:xfrm>
                <a:off x="7007400" y="262584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0 h 6"/>
                  <a:gd name="GluePoint2X" fmla="*/ 2 w 3"/>
                  <a:gd name="GluePoint2Y" fmla="*/ 0 h 6"/>
                  <a:gd name="GluePoint3X" fmla="*/ 3 w 3"/>
                  <a:gd name="GluePoint3Y" fmla="*/ 5 h 6"/>
                  <a:gd name="GluePoint4X" fmla="*/ 2 w 3"/>
                  <a:gd name="GluePoint4Y" fmla="*/ 6 h 6"/>
                  <a:gd name="GluePoint5X" fmla="*/ 0 w 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0"/>
                    </a:moveTo>
                    <a:lnTo>
                      <a:pt x="2" y="0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77" name="Freeform 284"/>
              <p:cNvSpPr/>
              <p:nvPr/>
            </p:nvSpPr>
            <p:spPr>
              <a:xfrm>
                <a:off x="7012080" y="266544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0 w 5"/>
                  <a:gd name="GluePoint1Y" fmla="*/ 4 h 7"/>
                  <a:gd name="GluePoint2X" fmla="*/ 0 w 5"/>
                  <a:gd name="GluePoint2Y" fmla="*/ 0 h 7"/>
                  <a:gd name="GluePoint3X" fmla="*/ 4 w 5"/>
                  <a:gd name="GluePoint3Y" fmla="*/ 2 h 7"/>
                  <a:gd name="GluePoint4X" fmla="*/ 5 w 5"/>
                  <a:gd name="GluePoint4Y" fmla="*/ 7 h 7"/>
                  <a:gd name="GluePoint5X" fmla="*/ 0 w 5"/>
                  <a:gd name="GluePoint5Y" fmla="*/ 4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0" y="4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5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78" name="Freeform 285"/>
              <p:cNvSpPr/>
              <p:nvPr/>
            </p:nvSpPr>
            <p:spPr>
              <a:xfrm>
                <a:off x="7020000" y="26924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3 h 8"/>
                  <a:gd name="GluePoint2X" fmla="*/ 0 w 2"/>
                  <a:gd name="GluePoint2Y" fmla="*/ 0 h 8"/>
                  <a:gd name="GluePoint3X" fmla="*/ 2 w 2"/>
                  <a:gd name="GluePoint3Y" fmla="*/ 0 h 8"/>
                  <a:gd name="GluePoint4X" fmla="*/ 0 w 2"/>
                  <a:gd name="GluePoint4Y" fmla="*/ 8 h 8"/>
                  <a:gd name="GluePoint5X" fmla="*/ 0 w 2"/>
                  <a:gd name="GluePoint5Y" fmla="*/ 3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3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79" name="Freeform 286"/>
              <p:cNvSpPr/>
              <p:nvPr/>
            </p:nvSpPr>
            <p:spPr>
              <a:xfrm>
                <a:off x="7031160" y="26971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1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80" name="Freeform 287"/>
              <p:cNvSpPr/>
              <p:nvPr/>
            </p:nvSpPr>
            <p:spPr>
              <a:xfrm>
                <a:off x="7050240" y="26938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11 w 13"/>
                  <a:gd name="GluePoint2Y" fmla="*/ 8 h 13"/>
                  <a:gd name="GluePoint3X" fmla="*/ 13 w 13"/>
                  <a:gd name="GluePoint3Y" fmla="*/ 13 h 13"/>
                  <a:gd name="GluePoint4X" fmla="*/ 8 w 13"/>
                  <a:gd name="GluePoint4Y" fmla="*/ 11 h 13"/>
                  <a:gd name="GluePoint5X" fmla="*/ 5 w 13"/>
                  <a:gd name="GluePoint5Y" fmla="*/ 7 h 13"/>
                  <a:gd name="GluePoint6X" fmla="*/ 0 w 13"/>
                  <a:gd name="GluePoint6Y" fmla="*/ 10 h 13"/>
                  <a:gd name="GluePoint7X" fmla="*/ 0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11" y="8"/>
                    </a:lnTo>
                    <a:lnTo>
                      <a:pt x="13" y="13"/>
                    </a:lnTo>
                    <a:lnTo>
                      <a:pt x="8" y="11"/>
                    </a:lnTo>
                    <a:lnTo>
                      <a:pt x="5" y="7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81" name="Freeform 288"/>
              <p:cNvSpPr/>
              <p:nvPr/>
            </p:nvSpPr>
            <p:spPr>
              <a:xfrm>
                <a:off x="7075440" y="2692440"/>
                <a:ext cx="37800" cy="424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2480"/>
                  <a:gd name="textAreaBottom" fmla="*/ 42840 h 42480"/>
                  <a:gd name="GluePoint1X" fmla="*/ 0 w 24"/>
                  <a:gd name="GluePoint1Y" fmla="*/ 1 h 27"/>
                  <a:gd name="GluePoint2X" fmla="*/ 10 w 24"/>
                  <a:gd name="GluePoint2Y" fmla="*/ 0 h 27"/>
                  <a:gd name="GluePoint3X" fmla="*/ 14 w 24"/>
                  <a:gd name="GluePoint3Y" fmla="*/ 3 h 27"/>
                  <a:gd name="GluePoint4X" fmla="*/ 19 w 24"/>
                  <a:gd name="GluePoint4Y" fmla="*/ 6 h 27"/>
                  <a:gd name="GluePoint5X" fmla="*/ 19 w 24"/>
                  <a:gd name="GluePoint5Y" fmla="*/ 19 h 27"/>
                  <a:gd name="GluePoint6X" fmla="*/ 24 w 24"/>
                  <a:gd name="GluePoint6Y" fmla="*/ 27 h 27"/>
                  <a:gd name="GluePoint7X" fmla="*/ 18 w 24"/>
                  <a:gd name="GluePoint7Y" fmla="*/ 27 h 27"/>
                  <a:gd name="GluePoint8X" fmla="*/ 11 w 24"/>
                  <a:gd name="GluePoint8Y" fmla="*/ 20 h 27"/>
                  <a:gd name="GluePoint9X" fmla="*/ 11 w 24"/>
                  <a:gd name="GluePoint9Y" fmla="*/ 16 h 27"/>
                  <a:gd name="GluePoint10X" fmla="*/ 5 w 24"/>
                  <a:gd name="GluePoint10Y" fmla="*/ 9 h 27"/>
                  <a:gd name="GluePoint11X" fmla="*/ 0 w 24"/>
                  <a:gd name="GluePoint11Y" fmla="*/ 1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4" h="27">
                    <a:moveTo>
                      <a:pt x="0" y="1"/>
                    </a:moveTo>
                    <a:lnTo>
                      <a:pt x="10" y="0"/>
                    </a:lnTo>
                    <a:lnTo>
                      <a:pt x="14" y="3"/>
                    </a:lnTo>
                    <a:lnTo>
                      <a:pt x="19" y="6"/>
                    </a:lnTo>
                    <a:lnTo>
                      <a:pt x="19" y="19"/>
                    </a:lnTo>
                    <a:lnTo>
                      <a:pt x="24" y="27"/>
                    </a:lnTo>
                    <a:lnTo>
                      <a:pt x="18" y="27"/>
                    </a:lnTo>
                    <a:lnTo>
                      <a:pt x="11" y="20"/>
                    </a:lnTo>
                    <a:lnTo>
                      <a:pt x="11" y="16"/>
                    </a:lnTo>
                    <a:lnTo>
                      <a:pt x="5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82" name="Freeform 289"/>
              <p:cNvSpPr/>
              <p:nvPr/>
            </p:nvSpPr>
            <p:spPr>
              <a:xfrm>
                <a:off x="7020000" y="2711520"/>
                <a:ext cx="29880" cy="4104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41040"/>
                  <a:gd name="textAreaBottom" fmla="*/ 41400 h 41040"/>
                  <a:gd name="GluePoint1X" fmla="*/ 0 w 19"/>
                  <a:gd name="GluePoint1Y" fmla="*/ 0 h 26"/>
                  <a:gd name="GluePoint2X" fmla="*/ 3 w 19"/>
                  <a:gd name="GluePoint2Y" fmla="*/ 2 h 26"/>
                  <a:gd name="GluePoint3X" fmla="*/ 8 w 19"/>
                  <a:gd name="GluePoint3Y" fmla="*/ 5 h 26"/>
                  <a:gd name="GluePoint4X" fmla="*/ 19 w 19"/>
                  <a:gd name="GluePoint4Y" fmla="*/ 7 h 26"/>
                  <a:gd name="GluePoint5X" fmla="*/ 18 w 19"/>
                  <a:gd name="GluePoint5Y" fmla="*/ 15 h 26"/>
                  <a:gd name="GluePoint6X" fmla="*/ 13 w 19"/>
                  <a:gd name="GluePoint6Y" fmla="*/ 21 h 26"/>
                  <a:gd name="GluePoint7X" fmla="*/ 5 w 19"/>
                  <a:gd name="GluePoint7Y" fmla="*/ 25 h 26"/>
                  <a:gd name="GluePoint8X" fmla="*/ 3 w 19"/>
                  <a:gd name="GluePoint8Y" fmla="*/ 26 h 26"/>
                  <a:gd name="GluePoint9X" fmla="*/ 2 w 19"/>
                  <a:gd name="GluePoint9Y" fmla="*/ 20 h 26"/>
                  <a:gd name="GluePoint10X" fmla="*/ 2 w 19"/>
                  <a:gd name="GluePoint10Y" fmla="*/ 7 h 26"/>
                  <a:gd name="GluePoint11X" fmla="*/ 0 w 19"/>
                  <a:gd name="GluePoint11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9" h="26">
                    <a:moveTo>
                      <a:pt x="0" y="0"/>
                    </a:moveTo>
                    <a:lnTo>
                      <a:pt x="3" y="2"/>
                    </a:lnTo>
                    <a:lnTo>
                      <a:pt x="8" y="5"/>
                    </a:lnTo>
                    <a:lnTo>
                      <a:pt x="19" y="7"/>
                    </a:lnTo>
                    <a:lnTo>
                      <a:pt x="18" y="15"/>
                    </a:lnTo>
                    <a:lnTo>
                      <a:pt x="13" y="21"/>
                    </a:lnTo>
                    <a:lnTo>
                      <a:pt x="5" y="25"/>
                    </a:lnTo>
                    <a:lnTo>
                      <a:pt x="3" y="26"/>
                    </a:lnTo>
                    <a:lnTo>
                      <a:pt x="2" y="20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83" name="Freeform 290"/>
              <p:cNvSpPr/>
              <p:nvPr/>
            </p:nvSpPr>
            <p:spPr>
              <a:xfrm>
                <a:off x="7037280" y="2736720"/>
                <a:ext cx="23400" cy="53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53640"/>
                  <a:gd name="textAreaBottom" fmla="*/ 54000 h 53640"/>
                  <a:gd name="GluePoint1X" fmla="*/ 7 w 15"/>
                  <a:gd name="GluePoint1Y" fmla="*/ 4 h 34"/>
                  <a:gd name="GluePoint2X" fmla="*/ 10 w 15"/>
                  <a:gd name="GluePoint2Y" fmla="*/ 0 h 34"/>
                  <a:gd name="GluePoint3X" fmla="*/ 15 w 15"/>
                  <a:gd name="GluePoint3Y" fmla="*/ 2 h 34"/>
                  <a:gd name="GluePoint4X" fmla="*/ 15 w 15"/>
                  <a:gd name="GluePoint4Y" fmla="*/ 5 h 34"/>
                  <a:gd name="GluePoint5X" fmla="*/ 11 w 15"/>
                  <a:gd name="GluePoint5Y" fmla="*/ 20 h 34"/>
                  <a:gd name="GluePoint6X" fmla="*/ 13 w 15"/>
                  <a:gd name="GluePoint6Y" fmla="*/ 33 h 34"/>
                  <a:gd name="GluePoint7X" fmla="*/ 11 w 15"/>
                  <a:gd name="GluePoint7Y" fmla="*/ 34 h 34"/>
                  <a:gd name="GluePoint8X" fmla="*/ 0 w 15"/>
                  <a:gd name="GluePoint8Y" fmla="*/ 23 h 34"/>
                  <a:gd name="GluePoint9X" fmla="*/ 0 w 15"/>
                  <a:gd name="GluePoint9Y" fmla="*/ 18 h 34"/>
                  <a:gd name="GluePoint10X" fmla="*/ 5 w 15"/>
                  <a:gd name="GluePoint10Y" fmla="*/ 17 h 34"/>
                  <a:gd name="GluePoint11X" fmla="*/ 7 w 15"/>
                  <a:gd name="GluePoint11Y" fmla="*/ 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5" h="34">
                    <a:moveTo>
                      <a:pt x="7" y="4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1" y="20"/>
                    </a:lnTo>
                    <a:lnTo>
                      <a:pt x="13" y="33"/>
                    </a:lnTo>
                    <a:lnTo>
                      <a:pt x="11" y="34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5" y="1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84" name="Freeform 291"/>
              <p:cNvSpPr/>
              <p:nvPr/>
            </p:nvSpPr>
            <p:spPr>
              <a:xfrm>
                <a:off x="7078680" y="2722680"/>
                <a:ext cx="26640" cy="4104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41040"/>
                  <a:gd name="textAreaBottom" fmla="*/ 41400 h 41040"/>
                  <a:gd name="GluePoint1X" fmla="*/ 0 w 17"/>
                  <a:gd name="GluePoint1Y" fmla="*/ 0 h 26"/>
                  <a:gd name="GluePoint2X" fmla="*/ 3 w 17"/>
                  <a:gd name="GluePoint2Y" fmla="*/ 3 h 26"/>
                  <a:gd name="GluePoint3X" fmla="*/ 9 w 17"/>
                  <a:gd name="GluePoint3Y" fmla="*/ 3 h 26"/>
                  <a:gd name="GluePoint4X" fmla="*/ 11 w 17"/>
                  <a:gd name="GluePoint4Y" fmla="*/ 6 h 26"/>
                  <a:gd name="GluePoint5X" fmla="*/ 12 w 17"/>
                  <a:gd name="GluePoint5Y" fmla="*/ 14 h 26"/>
                  <a:gd name="GluePoint6X" fmla="*/ 17 w 17"/>
                  <a:gd name="GluePoint6Y" fmla="*/ 22 h 26"/>
                  <a:gd name="GluePoint7X" fmla="*/ 12 w 17"/>
                  <a:gd name="GluePoint7Y" fmla="*/ 22 h 26"/>
                  <a:gd name="GluePoint8X" fmla="*/ 12 w 17"/>
                  <a:gd name="GluePoint8Y" fmla="*/ 26 h 26"/>
                  <a:gd name="GluePoint9X" fmla="*/ 9 w 17"/>
                  <a:gd name="GluePoint9Y" fmla="*/ 22 h 26"/>
                  <a:gd name="GluePoint10X" fmla="*/ 6 w 17"/>
                  <a:gd name="GluePoint10Y" fmla="*/ 11 h 26"/>
                  <a:gd name="GluePoint11X" fmla="*/ 3 w 17"/>
                  <a:gd name="GluePoint11Y" fmla="*/ 11 h 26"/>
                  <a:gd name="GluePoint12X" fmla="*/ 0 w 17"/>
                  <a:gd name="GluePoint12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7" h="26">
                    <a:moveTo>
                      <a:pt x="0" y="0"/>
                    </a:moveTo>
                    <a:lnTo>
                      <a:pt x="3" y="3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12" y="14"/>
                    </a:lnTo>
                    <a:lnTo>
                      <a:pt x="17" y="22"/>
                    </a:lnTo>
                    <a:lnTo>
                      <a:pt x="12" y="22"/>
                    </a:lnTo>
                    <a:lnTo>
                      <a:pt x="12" y="26"/>
                    </a:lnTo>
                    <a:lnTo>
                      <a:pt x="9" y="22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85" name="Freeform 292"/>
              <p:cNvSpPr/>
              <p:nvPr/>
            </p:nvSpPr>
            <p:spPr>
              <a:xfrm>
                <a:off x="7061040" y="2730600"/>
                <a:ext cx="14040" cy="504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50400"/>
                  <a:gd name="textAreaBottom" fmla="*/ 50760 h 50400"/>
                  <a:gd name="GluePoint1X" fmla="*/ 8 w 9"/>
                  <a:gd name="GluePoint1Y" fmla="*/ 0 h 32"/>
                  <a:gd name="GluePoint2X" fmla="*/ 9 w 9"/>
                  <a:gd name="GluePoint2Y" fmla="*/ 14 h 32"/>
                  <a:gd name="GluePoint3X" fmla="*/ 6 w 9"/>
                  <a:gd name="GluePoint3Y" fmla="*/ 17 h 32"/>
                  <a:gd name="GluePoint4X" fmla="*/ 1 w 9"/>
                  <a:gd name="GluePoint4Y" fmla="*/ 32 h 32"/>
                  <a:gd name="GluePoint5X" fmla="*/ 0 w 9"/>
                  <a:gd name="GluePoint5Y" fmla="*/ 24 h 32"/>
                  <a:gd name="GluePoint6X" fmla="*/ 8 w 9"/>
                  <a:gd name="GluePoint6Y" fmla="*/ 0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9" h="32">
                    <a:moveTo>
                      <a:pt x="8" y="0"/>
                    </a:moveTo>
                    <a:lnTo>
                      <a:pt x="9" y="14"/>
                    </a:lnTo>
                    <a:lnTo>
                      <a:pt x="6" y="17"/>
                    </a:lnTo>
                    <a:lnTo>
                      <a:pt x="1" y="32"/>
                    </a:lnTo>
                    <a:lnTo>
                      <a:pt x="0" y="2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86" name="Freeform 293"/>
              <p:cNvSpPr/>
              <p:nvPr/>
            </p:nvSpPr>
            <p:spPr>
              <a:xfrm>
                <a:off x="7070760" y="276084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0 w 11"/>
                  <a:gd name="GluePoint1Y" fmla="*/ 5 h 10"/>
                  <a:gd name="GluePoint2X" fmla="*/ 6 w 11"/>
                  <a:gd name="GluePoint2Y" fmla="*/ 0 h 10"/>
                  <a:gd name="GluePoint3X" fmla="*/ 11 w 11"/>
                  <a:gd name="GluePoint3Y" fmla="*/ 0 h 10"/>
                  <a:gd name="GluePoint4X" fmla="*/ 11 w 11"/>
                  <a:gd name="GluePoint4Y" fmla="*/ 8 h 10"/>
                  <a:gd name="GluePoint5X" fmla="*/ 3 w 11"/>
                  <a:gd name="GluePoint5Y" fmla="*/ 10 h 10"/>
                  <a:gd name="GluePoint6X" fmla="*/ 0 w 11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0" y="5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11" y="8"/>
                    </a:lnTo>
                    <a:lnTo>
                      <a:pt x="3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87" name="Freeform 294"/>
              <p:cNvSpPr/>
              <p:nvPr/>
            </p:nvSpPr>
            <p:spPr>
              <a:xfrm>
                <a:off x="7032600" y="2773440"/>
                <a:ext cx="110880" cy="11412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14120"/>
                  <a:gd name="textAreaBottom" fmla="*/ 114480 h 114120"/>
                  <a:gd name="GluePoint1X" fmla="*/ 49 w 70"/>
                  <a:gd name="GluePoint1Y" fmla="*/ 0 h 72"/>
                  <a:gd name="GluePoint2X" fmla="*/ 53 w 70"/>
                  <a:gd name="GluePoint2Y" fmla="*/ 0 h 72"/>
                  <a:gd name="GluePoint3X" fmla="*/ 62 w 70"/>
                  <a:gd name="GluePoint3Y" fmla="*/ 10 h 72"/>
                  <a:gd name="GluePoint4X" fmla="*/ 64 w 70"/>
                  <a:gd name="GluePoint4Y" fmla="*/ 16 h 72"/>
                  <a:gd name="GluePoint5X" fmla="*/ 62 w 70"/>
                  <a:gd name="GluePoint5Y" fmla="*/ 19 h 72"/>
                  <a:gd name="GluePoint6X" fmla="*/ 65 w 70"/>
                  <a:gd name="GluePoint6Y" fmla="*/ 21 h 72"/>
                  <a:gd name="GluePoint7X" fmla="*/ 70 w 70"/>
                  <a:gd name="GluePoint7Y" fmla="*/ 39 h 72"/>
                  <a:gd name="GluePoint8X" fmla="*/ 70 w 70"/>
                  <a:gd name="GluePoint8Y" fmla="*/ 45 h 72"/>
                  <a:gd name="GluePoint9X" fmla="*/ 67 w 70"/>
                  <a:gd name="GluePoint9Y" fmla="*/ 51 h 72"/>
                  <a:gd name="GluePoint10X" fmla="*/ 67 w 70"/>
                  <a:gd name="GluePoint10Y" fmla="*/ 58 h 72"/>
                  <a:gd name="GluePoint11X" fmla="*/ 65 w 70"/>
                  <a:gd name="GluePoint11Y" fmla="*/ 56 h 72"/>
                  <a:gd name="GluePoint12X" fmla="*/ 62 w 70"/>
                  <a:gd name="GluePoint12Y" fmla="*/ 48 h 72"/>
                  <a:gd name="GluePoint13X" fmla="*/ 60 w 70"/>
                  <a:gd name="GluePoint13Y" fmla="*/ 42 h 72"/>
                  <a:gd name="GluePoint14X" fmla="*/ 57 w 70"/>
                  <a:gd name="GluePoint14Y" fmla="*/ 43 h 72"/>
                  <a:gd name="GluePoint15X" fmla="*/ 54 w 70"/>
                  <a:gd name="GluePoint15Y" fmla="*/ 50 h 72"/>
                  <a:gd name="GluePoint16X" fmla="*/ 53 w 70"/>
                  <a:gd name="GluePoint16Y" fmla="*/ 55 h 72"/>
                  <a:gd name="GluePoint17X" fmla="*/ 59 w 70"/>
                  <a:gd name="GluePoint17Y" fmla="*/ 64 h 72"/>
                  <a:gd name="GluePoint18X" fmla="*/ 56 w 70"/>
                  <a:gd name="GluePoint18Y" fmla="*/ 72 h 72"/>
                  <a:gd name="GluePoint19X" fmla="*/ 53 w 70"/>
                  <a:gd name="GluePoint19Y" fmla="*/ 71 h 72"/>
                  <a:gd name="GluePoint20X" fmla="*/ 51 w 70"/>
                  <a:gd name="GluePoint20Y" fmla="*/ 64 h 72"/>
                  <a:gd name="GluePoint21X" fmla="*/ 46 w 70"/>
                  <a:gd name="GluePoint21Y" fmla="*/ 68 h 72"/>
                  <a:gd name="GluePoint22X" fmla="*/ 38 w 70"/>
                  <a:gd name="GluePoint22Y" fmla="*/ 63 h 72"/>
                  <a:gd name="GluePoint23X" fmla="*/ 35 w 70"/>
                  <a:gd name="GluePoint23Y" fmla="*/ 60 h 72"/>
                  <a:gd name="GluePoint24X" fmla="*/ 32 w 70"/>
                  <a:gd name="GluePoint24Y" fmla="*/ 47 h 72"/>
                  <a:gd name="GluePoint25X" fmla="*/ 33 w 70"/>
                  <a:gd name="GluePoint25Y" fmla="*/ 40 h 72"/>
                  <a:gd name="GluePoint26X" fmla="*/ 26 w 70"/>
                  <a:gd name="GluePoint26Y" fmla="*/ 32 h 72"/>
                  <a:gd name="GluePoint27X" fmla="*/ 24 w 70"/>
                  <a:gd name="GluePoint27Y" fmla="*/ 32 h 72"/>
                  <a:gd name="GluePoint28X" fmla="*/ 21 w 70"/>
                  <a:gd name="GluePoint28Y" fmla="*/ 39 h 72"/>
                  <a:gd name="GluePoint29X" fmla="*/ 18 w 70"/>
                  <a:gd name="GluePoint29Y" fmla="*/ 39 h 72"/>
                  <a:gd name="GluePoint30X" fmla="*/ 18 w 70"/>
                  <a:gd name="GluePoint30Y" fmla="*/ 35 h 72"/>
                  <a:gd name="GluePoint31X" fmla="*/ 14 w 70"/>
                  <a:gd name="GluePoint31Y" fmla="*/ 42 h 72"/>
                  <a:gd name="GluePoint32X" fmla="*/ 11 w 70"/>
                  <a:gd name="GluePoint32Y" fmla="*/ 35 h 72"/>
                  <a:gd name="GluePoint33X" fmla="*/ 10 w 70"/>
                  <a:gd name="GluePoint33Y" fmla="*/ 35 h 72"/>
                  <a:gd name="GluePoint34X" fmla="*/ 6 w 70"/>
                  <a:gd name="GluePoint34Y" fmla="*/ 39 h 72"/>
                  <a:gd name="GluePoint35X" fmla="*/ 3 w 70"/>
                  <a:gd name="GluePoint35Y" fmla="*/ 48 h 72"/>
                  <a:gd name="GluePoint36X" fmla="*/ 0 w 70"/>
                  <a:gd name="GluePoint36Y" fmla="*/ 48 h 72"/>
                  <a:gd name="GluePoint37X" fmla="*/ 0 w 70"/>
                  <a:gd name="GluePoint37Y" fmla="*/ 45 h 72"/>
                  <a:gd name="GluePoint38X" fmla="*/ 2 w 70"/>
                  <a:gd name="GluePoint38Y" fmla="*/ 32 h 72"/>
                  <a:gd name="GluePoint39X" fmla="*/ 5 w 70"/>
                  <a:gd name="GluePoint39Y" fmla="*/ 29 h 72"/>
                  <a:gd name="GluePoint40X" fmla="*/ 13 w 70"/>
                  <a:gd name="GluePoint40Y" fmla="*/ 26 h 72"/>
                  <a:gd name="GluePoint41X" fmla="*/ 13 w 70"/>
                  <a:gd name="GluePoint41Y" fmla="*/ 24 h 72"/>
                  <a:gd name="GluePoint42X" fmla="*/ 19 w 70"/>
                  <a:gd name="GluePoint42Y" fmla="*/ 18 h 72"/>
                  <a:gd name="GluePoint43X" fmla="*/ 26 w 70"/>
                  <a:gd name="GluePoint43Y" fmla="*/ 19 h 72"/>
                  <a:gd name="GluePoint44X" fmla="*/ 27 w 70"/>
                  <a:gd name="GluePoint44Y" fmla="*/ 24 h 72"/>
                  <a:gd name="GluePoint45X" fmla="*/ 26 w 70"/>
                  <a:gd name="GluePoint45Y" fmla="*/ 29 h 72"/>
                  <a:gd name="GluePoint46X" fmla="*/ 32 w 70"/>
                  <a:gd name="GluePoint46Y" fmla="*/ 26 h 72"/>
                  <a:gd name="GluePoint47X" fmla="*/ 33 w 70"/>
                  <a:gd name="GluePoint47Y" fmla="*/ 21 h 72"/>
                  <a:gd name="GluePoint48X" fmla="*/ 37 w 70"/>
                  <a:gd name="GluePoint48Y" fmla="*/ 19 h 72"/>
                  <a:gd name="GluePoint49X" fmla="*/ 38 w 70"/>
                  <a:gd name="GluePoint49Y" fmla="*/ 21 h 72"/>
                  <a:gd name="GluePoint50X" fmla="*/ 41 w 70"/>
                  <a:gd name="GluePoint50Y" fmla="*/ 13 h 72"/>
                  <a:gd name="GluePoint51X" fmla="*/ 45 w 70"/>
                  <a:gd name="GluePoint51Y" fmla="*/ 14 h 72"/>
                  <a:gd name="GluePoint52X" fmla="*/ 51 w 70"/>
                  <a:gd name="GluePoint52Y" fmla="*/ 11 h 72"/>
                  <a:gd name="GluePoint53X" fmla="*/ 49 w 70"/>
                  <a:gd name="GluePoint53Y" fmla="*/ 0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70" h="72">
                    <a:moveTo>
                      <a:pt x="49" y="0"/>
                    </a:moveTo>
                    <a:lnTo>
                      <a:pt x="53" y="0"/>
                    </a:lnTo>
                    <a:lnTo>
                      <a:pt x="62" y="10"/>
                    </a:lnTo>
                    <a:lnTo>
                      <a:pt x="64" y="16"/>
                    </a:lnTo>
                    <a:lnTo>
                      <a:pt x="62" y="19"/>
                    </a:lnTo>
                    <a:lnTo>
                      <a:pt x="65" y="21"/>
                    </a:lnTo>
                    <a:lnTo>
                      <a:pt x="70" y="39"/>
                    </a:lnTo>
                    <a:lnTo>
                      <a:pt x="70" y="45"/>
                    </a:lnTo>
                    <a:lnTo>
                      <a:pt x="67" y="51"/>
                    </a:lnTo>
                    <a:lnTo>
                      <a:pt x="67" y="58"/>
                    </a:lnTo>
                    <a:lnTo>
                      <a:pt x="65" y="56"/>
                    </a:lnTo>
                    <a:lnTo>
                      <a:pt x="62" y="48"/>
                    </a:lnTo>
                    <a:lnTo>
                      <a:pt x="60" y="42"/>
                    </a:lnTo>
                    <a:lnTo>
                      <a:pt x="57" y="43"/>
                    </a:lnTo>
                    <a:lnTo>
                      <a:pt x="54" y="50"/>
                    </a:lnTo>
                    <a:lnTo>
                      <a:pt x="53" y="55"/>
                    </a:lnTo>
                    <a:lnTo>
                      <a:pt x="59" y="64"/>
                    </a:lnTo>
                    <a:lnTo>
                      <a:pt x="56" y="72"/>
                    </a:lnTo>
                    <a:lnTo>
                      <a:pt x="53" y="71"/>
                    </a:lnTo>
                    <a:lnTo>
                      <a:pt x="51" y="64"/>
                    </a:lnTo>
                    <a:lnTo>
                      <a:pt x="46" y="68"/>
                    </a:lnTo>
                    <a:lnTo>
                      <a:pt x="38" y="63"/>
                    </a:lnTo>
                    <a:lnTo>
                      <a:pt x="35" y="60"/>
                    </a:lnTo>
                    <a:lnTo>
                      <a:pt x="32" y="47"/>
                    </a:lnTo>
                    <a:lnTo>
                      <a:pt x="33" y="40"/>
                    </a:lnTo>
                    <a:lnTo>
                      <a:pt x="26" y="32"/>
                    </a:lnTo>
                    <a:lnTo>
                      <a:pt x="24" y="32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8" y="35"/>
                    </a:lnTo>
                    <a:lnTo>
                      <a:pt x="14" y="42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6" y="39"/>
                    </a:lnTo>
                    <a:lnTo>
                      <a:pt x="3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9" y="18"/>
                    </a:lnTo>
                    <a:lnTo>
                      <a:pt x="26" y="19"/>
                    </a:lnTo>
                    <a:lnTo>
                      <a:pt x="27" y="24"/>
                    </a:lnTo>
                    <a:lnTo>
                      <a:pt x="26" y="29"/>
                    </a:lnTo>
                    <a:lnTo>
                      <a:pt x="32" y="26"/>
                    </a:lnTo>
                    <a:lnTo>
                      <a:pt x="33" y="21"/>
                    </a:lnTo>
                    <a:lnTo>
                      <a:pt x="37" y="19"/>
                    </a:lnTo>
                    <a:lnTo>
                      <a:pt x="38" y="21"/>
                    </a:lnTo>
                    <a:lnTo>
                      <a:pt x="41" y="13"/>
                    </a:lnTo>
                    <a:lnTo>
                      <a:pt x="45" y="14"/>
                    </a:lnTo>
                    <a:lnTo>
                      <a:pt x="51" y="1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88" name="Freeform 295"/>
              <p:cNvSpPr/>
              <p:nvPr/>
            </p:nvSpPr>
            <p:spPr>
              <a:xfrm>
                <a:off x="7031160" y="285768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2 h 5"/>
                  <a:gd name="GluePoint2X" fmla="*/ 3 w 6"/>
                  <a:gd name="GluePoint2Y" fmla="*/ 0 h 5"/>
                  <a:gd name="GluePoint3X" fmla="*/ 6 w 6"/>
                  <a:gd name="GluePoint3Y" fmla="*/ 2 h 5"/>
                  <a:gd name="GluePoint4X" fmla="*/ 3 w 6"/>
                  <a:gd name="GluePoint4Y" fmla="*/ 5 h 5"/>
                  <a:gd name="GluePoint5X" fmla="*/ 0 w 6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2"/>
                    </a:moveTo>
                    <a:lnTo>
                      <a:pt x="3" y="0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89" name="Freeform 296"/>
              <p:cNvSpPr/>
              <p:nvPr/>
            </p:nvSpPr>
            <p:spPr>
              <a:xfrm>
                <a:off x="7010280" y="2874960"/>
                <a:ext cx="9000" cy="61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6120"/>
                  <a:gd name="textAreaBottom" fmla="*/ 6480 h 6120"/>
                  <a:gd name="GluePoint1X" fmla="*/ 0 w 6"/>
                  <a:gd name="GluePoint1Y" fmla="*/ 4 h 4"/>
                  <a:gd name="GluePoint2X" fmla="*/ 1 w 6"/>
                  <a:gd name="GluePoint2Y" fmla="*/ 0 h 4"/>
                  <a:gd name="GluePoint3X" fmla="*/ 6 w 6"/>
                  <a:gd name="GluePoint3Y" fmla="*/ 2 h 4"/>
                  <a:gd name="GluePoint4X" fmla="*/ 6 w 6"/>
                  <a:gd name="GluePoint4Y" fmla="*/ 4 h 4"/>
                  <a:gd name="GluePoint5X" fmla="*/ 0 w 6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4">
                    <a:moveTo>
                      <a:pt x="0" y="4"/>
                    </a:moveTo>
                    <a:lnTo>
                      <a:pt x="1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90" name="Freeform 297"/>
              <p:cNvSpPr/>
              <p:nvPr/>
            </p:nvSpPr>
            <p:spPr>
              <a:xfrm>
                <a:off x="6985080" y="289872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5 h 5"/>
                  <a:gd name="GluePoint2X" fmla="*/ 2 w 6"/>
                  <a:gd name="GluePoint2Y" fmla="*/ 0 h 5"/>
                  <a:gd name="GluePoint3X" fmla="*/ 5 w 6"/>
                  <a:gd name="GluePoint3Y" fmla="*/ 0 h 5"/>
                  <a:gd name="GluePoint4X" fmla="*/ 6 w 6"/>
                  <a:gd name="GluePoint4Y" fmla="*/ 1 h 5"/>
                  <a:gd name="GluePoint5X" fmla="*/ 0 w 6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5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91" name="Freeform 298"/>
              <p:cNvSpPr/>
              <p:nvPr/>
            </p:nvSpPr>
            <p:spPr>
              <a:xfrm>
                <a:off x="8083440" y="334332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1 h 3"/>
                  <a:gd name="GluePoint2X" fmla="*/ 2 w 7"/>
                  <a:gd name="GluePoint2Y" fmla="*/ 0 h 3"/>
                  <a:gd name="GluePoint3X" fmla="*/ 7 w 7"/>
                  <a:gd name="GluePoint3Y" fmla="*/ 0 h 3"/>
                  <a:gd name="GluePoint4X" fmla="*/ 5 w 7"/>
                  <a:gd name="GluePoint4Y" fmla="*/ 1 h 3"/>
                  <a:gd name="GluePoint5X" fmla="*/ 2 w 7"/>
                  <a:gd name="GluePoint5Y" fmla="*/ 3 h 3"/>
                  <a:gd name="GluePoint6X" fmla="*/ 0 w 7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1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92" name="Freeform 299"/>
              <p:cNvSpPr/>
              <p:nvPr/>
            </p:nvSpPr>
            <p:spPr>
              <a:xfrm>
                <a:off x="6595920" y="300024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2 h 3"/>
                  <a:gd name="GluePoint2X" fmla="*/ 2 w 4"/>
                  <a:gd name="GluePoint2Y" fmla="*/ 0 h 3"/>
                  <a:gd name="GluePoint3X" fmla="*/ 0 w 4"/>
                  <a:gd name="GluePoint3Y" fmla="*/ 2 h 3"/>
                  <a:gd name="GluePoint4X" fmla="*/ 0 w 4"/>
                  <a:gd name="GluePoint4Y" fmla="*/ 3 h 3"/>
                  <a:gd name="GluePoint5X" fmla="*/ 4 w 4"/>
                  <a:gd name="GluePoint5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93" name="Freeform 300"/>
              <p:cNvSpPr/>
              <p:nvPr/>
            </p:nvSpPr>
            <p:spPr>
              <a:xfrm>
                <a:off x="6458040" y="281628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0 w 2"/>
                  <a:gd name="GluePoint1Y" fmla="*/ 0 h 5"/>
                  <a:gd name="GluePoint2X" fmla="*/ 0 w 2"/>
                  <a:gd name="GluePoint2Y" fmla="*/ 5 h 5"/>
                  <a:gd name="GluePoint3X" fmla="*/ 2 w 2"/>
                  <a:gd name="GluePoint3Y" fmla="*/ 2 h 5"/>
                  <a:gd name="GluePoint4X" fmla="*/ 0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94" name="Freeform 301"/>
              <p:cNvSpPr/>
              <p:nvPr/>
            </p:nvSpPr>
            <p:spPr>
              <a:xfrm>
                <a:off x="6450120" y="2714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2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3 h 3"/>
                  <a:gd name="GluePoint4X" fmla="*/ 2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2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95" name="Freeform 302"/>
              <p:cNvSpPr/>
              <p:nvPr/>
            </p:nvSpPr>
            <p:spPr>
              <a:xfrm>
                <a:off x="6448320" y="271476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96" name="Freeform 303"/>
              <p:cNvSpPr/>
              <p:nvPr/>
            </p:nvSpPr>
            <p:spPr>
              <a:xfrm>
                <a:off x="6448320" y="26924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0 w 1"/>
                  <a:gd name="GluePoint2Y" fmla="*/ 4 h 4"/>
                  <a:gd name="GluePoint3X" fmla="*/ 1 w 1"/>
                  <a:gd name="GluePoint3Y" fmla="*/ 3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0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97" name="Freeform 304"/>
              <p:cNvSpPr/>
              <p:nvPr/>
            </p:nvSpPr>
            <p:spPr>
              <a:xfrm>
                <a:off x="5726160" y="1560600"/>
                <a:ext cx="1245960" cy="915480"/>
              </a:xfrm>
              <a:custGeom>
                <a:avLst/>
                <a:gdLst>
                  <a:gd name="textAreaLeft" fmla="*/ 0 w 1245960"/>
                  <a:gd name="textAreaRight" fmla="*/ 1246320 w 1245960"/>
                  <a:gd name="textAreaTop" fmla="*/ 0 h 915480"/>
                  <a:gd name="textAreaBottom" fmla="*/ 915840 h 915480"/>
                  <a:gd name="GluePoint1X" fmla="*/ 658 w 785"/>
                  <a:gd name="GluePoint1Y" fmla="*/ 532 h 577"/>
                  <a:gd name="GluePoint2X" fmla="*/ 634 w 785"/>
                  <a:gd name="GluePoint2Y" fmla="*/ 555 h 577"/>
                  <a:gd name="GluePoint3X" fmla="*/ 615 w 785"/>
                  <a:gd name="GluePoint3Y" fmla="*/ 577 h 577"/>
                  <a:gd name="GluePoint4X" fmla="*/ 588 w 785"/>
                  <a:gd name="GluePoint4Y" fmla="*/ 553 h 577"/>
                  <a:gd name="GluePoint5X" fmla="*/ 555 w 785"/>
                  <a:gd name="GluePoint5Y" fmla="*/ 542 h 577"/>
                  <a:gd name="GluePoint6X" fmla="*/ 513 w 785"/>
                  <a:gd name="GluePoint6Y" fmla="*/ 537 h 577"/>
                  <a:gd name="GluePoint7X" fmla="*/ 483 w 785"/>
                  <a:gd name="GluePoint7Y" fmla="*/ 539 h 577"/>
                  <a:gd name="GluePoint8X" fmla="*/ 475 w 785"/>
                  <a:gd name="GluePoint8Y" fmla="*/ 552 h 577"/>
                  <a:gd name="GluePoint9X" fmla="*/ 448 w 785"/>
                  <a:gd name="GluePoint9Y" fmla="*/ 531 h 577"/>
                  <a:gd name="GluePoint10X" fmla="*/ 417 w 785"/>
                  <a:gd name="GluePoint10Y" fmla="*/ 503 h 577"/>
                  <a:gd name="GluePoint11X" fmla="*/ 410 w 785"/>
                  <a:gd name="GluePoint11Y" fmla="*/ 442 h 577"/>
                  <a:gd name="GluePoint12X" fmla="*/ 382 w 785"/>
                  <a:gd name="GluePoint12Y" fmla="*/ 426 h 577"/>
                  <a:gd name="GluePoint13X" fmla="*/ 316 w 785"/>
                  <a:gd name="GluePoint13Y" fmla="*/ 446 h 577"/>
                  <a:gd name="GluePoint14X" fmla="*/ 277 w 785"/>
                  <a:gd name="GluePoint14Y" fmla="*/ 454 h 577"/>
                  <a:gd name="GluePoint15X" fmla="*/ 251 w 785"/>
                  <a:gd name="GluePoint15Y" fmla="*/ 446 h 577"/>
                  <a:gd name="GluePoint16X" fmla="*/ 216 w 785"/>
                  <a:gd name="GluePoint16Y" fmla="*/ 436 h 577"/>
                  <a:gd name="GluePoint17X" fmla="*/ 194 w 785"/>
                  <a:gd name="GluePoint17Y" fmla="*/ 420 h 577"/>
                  <a:gd name="GluePoint18X" fmla="*/ 150 w 785"/>
                  <a:gd name="GluePoint18Y" fmla="*/ 404 h 577"/>
                  <a:gd name="GluePoint19X" fmla="*/ 110 w 785"/>
                  <a:gd name="GluePoint19Y" fmla="*/ 381 h 577"/>
                  <a:gd name="GluePoint20X" fmla="*/ 113 w 785"/>
                  <a:gd name="GluePoint20Y" fmla="*/ 362 h 577"/>
                  <a:gd name="GluePoint21X" fmla="*/ 105 w 785"/>
                  <a:gd name="GluePoint21Y" fmla="*/ 341 h 577"/>
                  <a:gd name="GluePoint22X" fmla="*/ 115 w 785"/>
                  <a:gd name="GluePoint22Y" fmla="*/ 323 h 577"/>
                  <a:gd name="GluePoint23X" fmla="*/ 104 w 785"/>
                  <a:gd name="GluePoint23Y" fmla="*/ 304 h 577"/>
                  <a:gd name="GluePoint24X" fmla="*/ 59 w 785"/>
                  <a:gd name="GluePoint24Y" fmla="*/ 302 h 577"/>
                  <a:gd name="GluePoint25X" fmla="*/ 40 w 785"/>
                  <a:gd name="GluePoint25Y" fmla="*/ 290 h 577"/>
                  <a:gd name="GluePoint26X" fmla="*/ 23 w 785"/>
                  <a:gd name="GluePoint26Y" fmla="*/ 264 h 577"/>
                  <a:gd name="GluePoint27X" fmla="*/ 0 w 785"/>
                  <a:gd name="GluePoint27Y" fmla="*/ 235 h 577"/>
                  <a:gd name="GluePoint28X" fmla="*/ 34 w 785"/>
                  <a:gd name="GluePoint28Y" fmla="*/ 225 h 577"/>
                  <a:gd name="GluePoint29X" fmla="*/ 75 w 785"/>
                  <a:gd name="GluePoint29Y" fmla="*/ 179 h 577"/>
                  <a:gd name="GluePoint30X" fmla="*/ 72 w 785"/>
                  <a:gd name="GluePoint30Y" fmla="*/ 142 h 577"/>
                  <a:gd name="GluePoint31X" fmla="*/ 96 w 785"/>
                  <a:gd name="GluePoint31Y" fmla="*/ 109 h 577"/>
                  <a:gd name="GluePoint32X" fmla="*/ 123 w 785"/>
                  <a:gd name="GluePoint32Y" fmla="*/ 77 h 577"/>
                  <a:gd name="GluePoint33X" fmla="*/ 161 w 785"/>
                  <a:gd name="GluePoint33Y" fmla="*/ 93 h 577"/>
                  <a:gd name="GluePoint34X" fmla="*/ 234 w 785"/>
                  <a:gd name="GluePoint34Y" fmla="*/ 143 h 577"/>
                  <a:gd name="GluePoint35X" fmla="*/ 388 w 785"/>
                  <a:gd name="GluePoint35Y" fmla="*/ 193 h 577"/>
                  <a:gd name="GluePoint36X" fmla="*/ 469 w 785"/>
                  <a:gd name="GluePoint36Y" fmla="*/ 188 h 577"/>
                  <a:gd name="GluePoint37X" fmla="*/ 501 w 785"/>
                  <a:gd name="GluePoint37Y" fmla="*/ 143 h 577"/>
                  <a:gd name="GluePoint38X" fmla="*/ 547 w 785"/>
                  <a:gd name="GluePoint38Y" fmla="*/ 116 h 577"/>
                  <a:gd name="GluePoint39X" fmla="*/ 559 w 785"/>
                  <a:gd name="GluePoint39Y" fmla="*/ 97 h 577"/>
                  <a:gd name="GluePoint40X" fmla="*/ 509 w 785"/>
                  <a:gd name="GluePoint40Y" fmla="*/ 79 h 577"/>
                  <a:gd name="GluePoint41X" fmla="*/ 534 w 785"/>
                  <a:gd name="GluePoint41Y" fmla="*/ 18 h 577"/>
                  <a:gd name="GluePoint42X" fmla="*/ 593 w 785"/>
                  <a:gd name="GluePoint42Y" fmla="*/ 8 h 577"/>
                  <a:gd name="GluePoint43X" fmla="*/ 707 w 785"/>
                  <a:gd name="GluePoint43Y" fmla="*/ 77 h 577"/>
                  <a:gd name="GluePoint44X" fmla="*/ 783 w 785"/>
                  <a:gd name="GluePoint44Y" fmla="*/ 126 h 577"/>
                  <a:gd name="GluePoint45X" fmla="*/ 779 w 785"/>
                  <a:gd name="GluePoint45Y" fmla="*/ 172 h 577"/>
                  <a:gd name="GluePoint46X" fmla="*/ 761 w 785"/>
                  <a:gd name="GluePoint46Y" fmla="*/ 196 h 577"/>
                  <a:gd name="GluePoint47X" fmla="*/ 718 w 785"/>
                  <a:gd name="GluePoint47Y" fmla="*/ 224 h 577"/>
                  <a:gd name="GluePoint48X" fmla="*/ 680 w 785"/>
                  <a:gd name="GluePoint48Y" fmla="*/ 253 h 577"/>
                  <a:gd name="GluePoint49X" fmla="*/ 682 w 785"/>
                  <a:gd name="GluePoint49Y" fmla="*/ 224 h 577"/>
                  <a:gd name="GluePoint50X" fmla="*/ 640 w 785"/>
                  <a:gd name="GluePoint50Y" fmla="*/ 248 h 577"/>
                  <a:gd name="GluePoint51X" fmla="*/ 663 w 785"/>
                  <a:gd name="GluePoint51Y" fmla="*/ 280 h 577"/>
                  <a:gd name="GluePoint52X" fmla="*/ 712 w 785"/>
                  <a:gd name="GluePoint52Y" fmla="*/ 278 h 577"/>
                  <a:gd name="GluePoint53X" fmla="*/ 696 w 785"/>
                  <a:gd name="GluePoint53Y" fmla="*/ 294 h 577"/>
                  <a:gd name="GluePoint54X" fmla="*/ 688 w 785"/>
                  <a:gd name="GluePoint54Y" fmla="*/ 306 h 577"/>
                  <a:gd name="GluePoint55X" fmla="*/ 729 w 785"/>
                  <a:gd name="GluePoint55Y" fmla="*/ 365 h 577"/>
                  <a:gd name="GluePoint56X" fmla="*/ 725 w 785"/>
                  <a:gd name="GluePoint56Y" fmla="*/ 376 h 577"/>
                  <a:gd name="GluePoint57X" fmla="*/ 728 w 785"/>
                  <a:gd name="GluePoint57Y" fmla="*/ 402 h 577"/>
                  <a:gd name="GluePoint58X" fmla="*/ 755 w 785"/>
                  <a:gd name="GluePoint58Y" fmla="*/ 418 h 577"/>
                  <a:gd name="GluePoint59X" fmla="*/ 747 w 785"/>
                  <a:gd name="GluePoint59Y" fmla="*/ 444 h 577"/>
                  <a:gd name="GluePoint60X" fmla="*/ 736 w 785"/>
                  <a:gd name="GluePoint60Y" fmla="*/ 483 h 577"/>
                  <a:gd name="GluePoint61X" fmla="*/ 720 w 785"/>
                  <a:gd name="GluePoint61Y" fmla="*/ 503 h 577"/>
                  <a:gd name="GluePoint62X" fmla="*/ 707 w 785"/>
                  <a:gd name="GluePoint62Y" fmla="*/ 520 h 577"/>
                  <a:gd name="GluePoint63X" fmla="*/ 677 w 785"/>
                  <a:gd name="GluePoint63Y" fmla="*/ 534 h 5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85" h="577">
                    <a:moveTo>
                      <a:pt x="674" y="540"/>
                    </a:moveTo>
                    <a:lnTo>
                      <a:pt x="672" y="537"/>
                    </a:lnTo>
                    <a:lnTo>
                      <a:pt x="671" y="537"/>
                    </a:lnTo>
                    <a:lnTo>
                      <a:pt x="671" y="540"/>
                    </a:lnTo>
                    <a:lnTo>
                      <a:pt x="666" y="542"/>
                    </a:lnTo>
                    <a:lnTo>
                      <a:pt x="666" y="537"/>
                    </a:lnTo>
                    <a:lnTo>
                      <a:pt x="658" y="532"/>
                    </a:lnTo>
                    <a:lnTo>
                      <a:pt x="660" y="542"/>
                    </a:lnTo>
                    <a:lnTo>
                      <a:pt x="658" y="544"/>
                    </a:lnTo>
                    <a:lnTo>
                      <a:pt x="652" y="537"/>
                    </a:lnTo>
                    <a:lnTo>
                      <a:pt x="652" y="549"/>
                    </a:lnTo>
                    <a:lnTo>
                      <a:pt x="642" y="552"/>
                    </a:lnTo>
                    <a:lnTo>
                      <a:pt x="636" y="552"/>
                    </a:lnTo>
                    <a:lnTo>
                      <a:pt x="634" y="555"/>
                    </a:lnTo>
                    <a:lnTo>
                      <a:pt x="625" y="557"/>
                    </a:lnTo>
                    <a:lnTo>
                      <a:pt x="618" y="560"/>
                    </a:lnTo>
                    <a:lnTo>
                      <a:pt x="615" y="558"/>
                    </a:lnTo>
                    <a:lnTo>
                      <a:pt x="613" y="566"/>
                    </a:lnTo>
                    <a:lnTo>
                      <a:pt x="618" y="573"/>
                    </a:lnTo>
                    <a:lnTo>
                      <a:pt x="618" y="576"/>
                    </a:lnTo>
                    <a:lnTo>
                      <a:pt x="615" y="577"/>
                    </a:lnTo>
                    <a:lnTo>
                      <a:pt x="612" y="576"/>
                    </a:lnTo>
                    <a:lnTo>
                      <a:pt x="606" y="566"/>
                    </a:lnTo>
                    <a:lnTo>
                      <a:pt x="606" y="557"/>
                    </a:lnTo>
                    <a:lnTo>
                      <a:pt x="604" y="555"/>
                    </a:lnTo>
                    <a:lnTo>
                      <a:pt x="598" y="558"/>
                    </a:lnTo>
                    <a:lnTo>
                      <a:pt x="594" y="555"/>
                    </a:lnTo>
                    <a:lnTo>
                      <a:pt x="588" y="553"/>
                    </a:lnTo>
                    <a:lnTo>
                      <a:pt x="583" y="557"/>
                    </a:lnTo>
                    <a:lnTo>
                      <a:pt x="583" y="558"/>
                    </a:lnTo>
                    <a:lnTo>
                      <a:pt x="582" y="555"/>
                    </a:lnTo>
                    <a:lnTo>
                      <a:pt x="579" y="557"/>
                    </a:lnTo>
                    <a:lnTo>
                      <a:pt x="569" y="555"/>
                    </a:lnTo>
                    <a:lnTo>
                      <a:pt x="559" y="550"/>
                    </a:lnTo>
                    <a:lnTo>
                      <a:pt x="555" y="542"/>
                    </a:lnTo>
                    <a:lnTo>
                      <a:pt x="556" y="537"/>
                    </a:lnTo>
                    <a:lnTo>
                      <a:pt x="555" y="534"/>
                    </a:lnTo>
                    <a:lnTo>
                      <a:pt x="545" y="532"/>
                    </a:lnTo>
                    <a:lnTo>
                      <a:pt x="532" y="526"/>
                    </a:lnTo>
                    <a:lnTo>
                      <a:pt x="523" y="534"/>
                    </a:lnTo>
                    <a:lnTo>
                      <a:pt x="518" y="534"/>
                    </a:lnTo>
                    <a:lnTo>
                      <a:pt x="513" y="537"/>
                    </a:lnTo>
                    <a:lnTo>
                      <a:pt x="512" y="536"/>
                    </a:lnTo>
                    <a:lnTo>
                      <a:pt x="509" y="537"/>
                    </a:lnTo>
                    <a:lnTo>
                      <a:pt x="507" y="536"/>
                    </a:lnTo>
                    <a:lnTo>
                      <a:pt x="502" y="539"/>
                    </a:lnTo>
                    <a:lnTo>
                      <a:pt x="493" y="536"/>
                    </a:lnTo>
                    <a:lnTo>
                      <a:pt x="491" y="540"/>
                    </a:lnTo>
                    <a:lnTo>
                      <a:pt x="483" y="539"/>
                    </a:lnTo>
                    <a:lnTo>
                      <a:pt x="482" y="540"/>
                    </a:lnTo>
                    <a:lnTo>
                      <a:pt x="483" y="550"/>
                    </a:lnTo>
                    <a:lnTo>
                      <a:pt x="485" y="555"/>
                    </a:lnTo>
                    <a:lnTo>
                      <a:pt x="485" y="560"/>
                    </a:lnTo>
                    <a:lnTo>
                      <a:pt x="478" y="561"/>
                    </a:lnTo>
                    <a:lnTo>
                      <a:pt x="477" y="553"/>
                    </a:lnTo>
                    <a:lnTo>
                      <a:pt x="475" y="552"/>
                    </a:lnTo>
                    <a:lnTo>
                      <a:pt x="472" y="552"/>
                    </a:lnTo>
                    <a:lnTo>
                      <a:pt x="469" y="555"/>
                    </a:lnTo>
                    <a:lnTo>
                      <a:pt x="464" y="555"/>
                    </a:lnTo>
                    <a:lnTo>
                      <a:pt x="458" y="550"/>
                    </a:lnTo>
                    <a:lnTo>
                      <a:pt x="456" y="547"/>
                    </a:lnTo>
                    <a:lnTo>
                      <a:pt x="447" y="544"/>
                    </a:lnTo>
                    <a:lnTo>
                      <a:pt x="448" y="531"/>
                    </a:lnTo>
                    <a:lnTo>
                      <a:pt x="439" y="524"/>
                    </a:lnTo>
                    <a:lnTo>
                      <a:pt x="434" y="512"/>
                    </a:lnTo>
                    <a:lnTo>
                      <a:pt x="428" y="510"/>
                    </a:lnTo>
                    <a:lnTo>
                      <a:pt x="418" y="518"/>
                    </a:lnTo>
                    <a:lnTo>
                      <a:pt x="417" y="516"/>
                    </a:lnTo>
                    <a:lnTo>
                      <a:pt x="418" y="512"/>
                    </a:lnTo>
                    <a:lnTo>
                      <a:pt x="417" y="503"/>
                    </a:lnTo>
                    <a:lnTo>
                      <a:pt x="418" y="494"/>
                    </a:lnTo>
                    <a:lnTo>
                      <a:pt x="424" y="484"/>
                    </a:lnTo>
                    <a:lnTo>
                      <a:pt x="426" y="476"/>
                    </a:lnTo>
                    <a:lnTo>
                      <a:pt x="424" y="465"/>
                    </a:lnTo>
                    <a:lnTo>
                      <a:pt x="418" y="450"/>
                    </a:lnTo>
                    <a:lnTo>
                      <a:pt x="415" y="450"/>
                    </a:lnTo>
                    <a:lnTo>
                      <a:pt x="410" y="442"/>
                    </a:lnTo>
                    <a:lnTo>
                      <a:pt x="405" y="439"/>
                    </a:lnTo>
                    <a:lnTo>
                      <a:pt x="401" y="438"/>
                    </a:lnTo>
                    <a:lnTo>
                      <a:pt x="399" y="439"/>
                    </a:lnTo>
                    <a:lnTo>
                      <a:pt x="396" y="436"/>
                    </a:lnTo>
                    <a:lnTo>
                      <a:pt x="394" y="436"/>
                    </a:lnTo>
                    <a:lnTo>
                      <a:pt x="382" y="434"/>
                    </a:lnTo>
                    <a:lnTo>
                      <a:pt x="382" y="426"/>
                    </a:lnTo>
                    <a:lnTo>
                      <a:pt x="377" y="425"/>
                    </a:lnTo>
                    <a:lnTo>
                      <a:pt x="377" y="420"/>
                    </a:lnTo>
                    <a:lnTo>
                      <a:pt x="372" y="417"/>
                    </a:lnTo>
                    <a:lnTo>
                      <a:pt x="363" y="421"/>
                    </a:lnTo>
                    <a:lnTo>
                      <a:pt x="351" y="420"/>
                    </a:lnTo>
                    <a:lnTo>
                      <a:pt x="334" y="438"/>
                    </a:lnTo>
                    <a:lnTo>
                      <a:pt x="316" y="446"/>
                    </a:lnTo>
                    <a:lnTo>
                      <a:pt x="310" y="442"/>
                    </a:lnTo>
                    <a:lnTo>
                      <a:pt x="305" y="442"/>
                    </a:lnTo>
                    <a:lnTo>
                      <a:pt x="297" y="441"/>
                    </a:lnTo>
                    <a:lnTo>
                      <a:pt x="293" y="438"/>
                    </a:lnTo>
                    <a:lnTo>
                      <a:pt x="288" y="438"/>
                    </a:lnTo>
                    <a:lnTo>
                      <a:pt x="283" y="442"/>
                    </a:lnTo>
                    <a:lnTo>
                      <a:pt x="277" y="454"/>
                    </a:lnTo>
                    <a:lnTo>
                      <a:pt x="274" y="452"/>
                    </a:lnTo>
                    <a:lnTo>
                      <a:pt x="272" y="446"/>
                    </a:lnTo>
                    <a:lnTo>
                      <a:pt x="270" y="441"/>
                    </a:lnTo>
                    <a:lnTo>
                      <a:pt x="262" y="444"/>
                    </a:lnTo>
                    <a:lnTo>
                      <a:pt x="258" y="444"/>
                    </a:lnTo>
                    <a:lnTo>
                      <a:pt x="258" y="447"/>
                    </a:lnTo>
                    <a:lnTo>
                      <a:pt x="251" y="446"/>
                    </a:lnTo>
                    <a:lnTo>
                      <a:pt x="240" y="442"/>
                    </a:lnTo>
                    <a:lnTo>
                      <a:pt x="239" y="444"/>
                    </a:lnTo>
                    <a:lnTo>
                      <a:pt x="232" y="442"/>
                    </a:lnTo>
                    <a:lnTo>
                      <a:pt x="231" y="444"/>
                    </a:lnTo>
                    <a:lnTo>
                      <a:pt x="224" y="439"/>
                    </a:lnTo>
                    <a:lnTo>
                      <a:pt x="221" y="439"/>
                    </a:lnTo>
                    <a:lnTo>
                      <a:pt x="216" y="436"/>
                    </a:lnTo>
                    <a:lnTo>
                      <a:pt x="216" y="431"/>
                    </a:lnTo>
                    <a:lnTo>
                      <a:pt x="210" y="431"/>
                    </a:lnTo>
                    <a:lnTo>
                      <a:pt x="204" y="430"/>
                    </a:lnTo>
                    <a:lnTo>
                      <a:pt x="202" y="428"/>
                    </a:lnTo>
                    <a:lnTo>
                      <a:pt x="201" y="428"/>
                    </a:lnTo>
                    <a:lnTo>
                      <a:pt x="199" y="420"/>
                    </a:lnTo>
                    <a:lnTo>
                      <a:pt x="194" y="420"/>
                    </a:lnTo>
                    <a:lnTo>
                      <a:pt x="191" y="423"/>
                    </a:lnTo>
                    <a:lnTo>
                      <a:pt x="188" y="421"/>
                    </a:lnTo>
                    <a:lnTo>
                      <a:pt x="185" y="415"/>
                    </a:lnTo>
                    <a:lnTo>
                      <a:pt x="170" y="405"/>
                    </a:lnTo>
                    <a:lnTo>
                      <a:pt x="154" y="402"/>
                    </a:lnTo>
                    <a:lnTo>
                      <a:pt x="153" y="407"/>
                    </a:lnTo>
                    <a:lnTo>
                      <a:pt x="150" y="404"/>
                    </a:lnTo>
                    <a:lnTo>
                      <a:pt x="132" y="396"/>
                    </a:lnTo>
                    <a:lnTo>
                      <a:pt x="131" y="393"/>
                    </a:lnTo>
                    <a:lnTo>
                      <a:pt x="126" y="391"/>
                    </a:lnTo>
                    <a:lnTo>
                      <a:pt x="123" y="389"/>
                    </a:lnTo>
                    <a:lnTo>
                      <a:pt x="116" y="389"/>
                    </a:lnTo>
                    <a:lnTo>
                      <a:pt x="115" y="386"/>
                    </a:lnTo>
                    <a:lnTo>
                      <a:pt x="110" y="381"/>
                    </a:lnTo>
                    <a:lnTo>
                      <a:pt x="108" y="372"/>
                    </a:lnTo>
                    <a:lnTo>
                      <a:pt x="104" y="368"/>
                    </a:lnTo>
                    <a:lnTo>
                      <a:pt x="102" y="364"/>
                    </a:lnTo>
                    <a:lnTo>
                      <a:pt x="105" y="360"/>
                    </a:lnTo>
                    <a:lnTo>
                      <a:pt x="110" y="365"/>
                    </a:lnTo>
                    <a:lnTo>
                      <a:pt x="112" y="365"/>
                    </a:lnTo>
                    <a:lnTo>
                      <a:pt x="113" y="362"/>
                    </a:lnTo>
                    <a:lnTo>
                      <a:pt x="116" y="362"/>
                    </a:lnTo>
                    <a:lnTo>
                      <a:pt x="118" y="359"/>
                    </a:lnTo>
                    <a:lnTo>
                      <a:pt x="113" y="356"/>
                    </a:lnTo>
                    <a:lnTo>
                      <a:pt x="113" y="352"/>
                    </a:lnTo>
                    <a:lnTo>
                      <a:pt x="108" y="351"/>
                    </a:lnTo>
                    <a:lnTo>
                      <a:pt x="105" y="347"/>
                    </a:lnTo>
                    <a:lnTo>
                      <a:pt x="105" y="341"/>
                    </a:lnTo>
                    <a:lnTo>
                      <a:pt x="102" y="338"/>
                    </a:lnTo>
                    <a:lnTo>
                      <a:pt x="108" y="336"/>
                    </a:lnTo>
                    <a:lnTo>
                      <a:pt x="110" y="335"/>
                    </a:lnTo>
                    <a:lnTo>
                      <a:pt x="110" y="330"/>
                    </a:lnTo>
                    <a:lnTo>
                      <a:pt x="113" y="330"/>
                    </a:lnTo>
                    <a:lnTo>
                      <a:pt x="112" y="327"/>
                    </a:lnTo>
                    <a:lnTo>
                      <a:pt x="115" y="323"/>
                    </a:lnTo>
                    <a:lnTo>
                      <a:pt x="116" y="311"/>
                    </a:lnTo>
                    <a:lnTo>
                      <a:pt x="115" y="309"/>
                    </a:lnTo>
                    <a:lnTo>
                      <a:pt x="112" y="312"/>
                    </a:lnTo>
                    <a:lnTo>
                      <a:pt x="110" y="307"/>
                    </a:lnTo>
                    <a:lnTo>
                      <a:pt x="108" y="309"/>
                    </a:lnTo>
                    <a:lnTo>
                      <a:pt x="105" y="307"/>
                    </a:lnTo>
                    <a:lnTo>
                      <a:pt x="104" y="304"/>
                    </a:lnTo>
                    <a:lnTo>
                      <a:pt x="97" y="302"/>
                    </a:lnTo>
                    <a:lnTo>
                      <a:pt x="91" y="304"/>
                    </a:lnTo>
                    <a:lnTo>
                      <a:pt x="81" y="311"/>
                    </a:lnTo>
                    <a:lnTo>
                      <a:pt x="77" y="311"/>
                    </a:lnTo>
                    <a:lnTo>
                      <a:pt x="62" y="307"/>
                    </a:lnTo>
                    <a:lnTo>
                      <a:pt x="61" y="306"/>
                    </a:lnTo>
                    <a:lnTo>
                      <a:pt x="59" y="302"/>
                    </a:lnTo>
                    <a:lnTo>
                      <a:pt x="54" y="304"/>
                    </a:lnTo>
                    <a:lnTo>
                      <a:pt x="50" y="299"/>
                    </a:lnTo>
                    <a:lnTo>
                      <a:pt x="50" y="298"/>
                    </a:lnTo>
                    <a:lnTo>
                      <a:pt x="48" y="293"/>
                    </a:lnTo>
                    <a:lnTo>
                      <a:pt x="45" y="290"/>
                    </a:lnTo>
                    <a:lnTo>
                      <a:pt x="42" y="288"/>
                    </a:lnTo>
                    <a:lnTo>
                      <a:pt x="40" y="290"/>
                    </a:lnTo>
                    <a:lnTo>
                      <a:pt x="37" y="285"/>
                    </a:lnTo>
                    <a:lnTo>
                      <a:pt x="26" y="283"/>
                    </a:lnTo>
                    <a:lnTo>
                      <a:pt x="23" y="282"/>
                    </a:lnTo>
                    <a:lnTo>
                      <a:pt x="27" y="278"/>
                    </a:lnTo>
                    <a:lnTo>
                      <a:pt x="31" y="280"/>
                    </a:lnTo>
                    <a:lnTo>
                      <a:pt x="27" y="270"/>
                    </a:lnTo>
                    <a:lnTo>
                      <a:pt x="23" y="264"/>
                    </a:lnTo>
                    <a:lnTo>
                      <a:pt x="21" y="259"/>
                    </a:lnTo>
                    <a:lnTo>
                      <a:pt x="19" y="256"/>
                    </a:lnTo>
                    <a:lnTo>
                      <a:pt x="10" y="257"/>
                    </a:lnTo>
                    <a:lnTo>
                      <a:pt x="7" y="256"/>
                    </a:lnTo>
                    <a:lnTo>
                      <a:pt x="4" y="251"/>
                    </a:lnTo>
                    <a:lnTo>
                      <a:pt x="2" y="238"/>
                    </a:lnTo>
                    <a:lnTo>
                      <a:pt x="0" y="235"/>
                    </a:lnTo>
                    <a:lnTo>
                      <a:pt x="2" y="230"/>
                    </a:lnTo>
                    <a:lnTo>
                      <a:pt x="11" y="225"/>
                    </a:lnTo>
                    <a:lnTo>
                      <a:pt x="13" y="222"/>
                    </a:lnTo>
                    <a:lnTo>
                      <a:pt x="18" y="222"/>
                    </a:lnTo>
                    <a:lnTo>
                      <a:pt x="21" y="222"/>
                    </a:lnTo>
                    <a:lnTo>
                      <a:pt x="24" y="225"/>
                    </a:lnTo>
                    <a:lnTo>
                      <a:pt x="34" y="225"/>
                    </a:lnTo>
                    <a:lnTo>
                      <a:pt x="37" y="222"/>
                    </a:lnTo>
                    <a:lnTo>
                      <a:pt x="38" y="216"/>
                    </a:lnTo>
                    <a:lnTo>
                      <a:pt x="56" y="212"/>
                    </a:lnTo>
                    <a:lnTo>
                      <a:pt x="59" y="206"/>
                    </a:lnTo>
                    <a:lnTo>
                      <a:pt x="78" y="196"/>
                    </a:lnTo>
                    <a:lnTo>
                      <a:pt x="77" y="190"/>
                    </a:lnTo>
                    <a:lnTo>
                      <a:pt x="75" y="179"/>
                    </a:lnTo>
                    <a:lnTo>
                      <a:pt x="78" y="177"/>
                    </a:lnTo>
                    <a:lnTo>
                      <a:pt x="77" y="172"/>
                    </a:lnTo>
                    <a:lnTo>
                      <a:pt x="67" y="161"/>
                    </a:lnTo>
                    <a:lnTo>
                      <a:pt x="62" y="151"/>
                    </a:lnTo>
                    <a:lnTo>
                      <a:pt x="56" y="146"/>
                    </a:lnTo>
                    <a:lnTo>
                      <a:pt x="66" y="143"/>
                    </a:lnTo>
                    <a:lnTo>
                      <a:pt x="72" y="142"/>
                    </a:lnTo>
                    <a:lnTo>
                      <a:pt x="86" y="140"/>
                    </a:lnTo>
                    <a:lnTo>
                      <a:pt x="81" y="132"/>
                    </a:lnTo>
                    <a:lnTo>
                      <a:pt x="81" y="127"/>
                    </a:lnTo>
                    <a:lnTo>
                      <a:pt x="81" y="116"/>
                    </a:lnTo>
                    <a:lnTo>
                      <a:pt x="81" y="106"/>
                    </a:lnTo>
                    <a:lnTo>
                      <a:pt x="88" y="106"/>
                    </a:lnTo>
                    <a:lnTo>
                      <a:pt x="96" y="109"/>
                    </a:lnTo>
                    <a:lnTo>
                      <a:pt x="104" y="109"/>
                    </a:lnTo>
                    <a:lnTo>
                      <a:pt x="110" y="113"/>
                    </a:lnTo>
                    <a:lnTo>
                      <a:pt x="118" y="108"/>
                    </a:lnTo>
                    <a:lnTo>
                      <a:pt x="112" y="95"/>
                    </a:lnTo>
                    <a:lnTo>
                      <a:pt x="112" y="85"/>
                    </a:lnTo>
                    <a:lnTo>
                      <a:pt x="120" y="85"/>
                    </a:lnTo>
                    <a:lnTo>
                      <a:pt x="123" y="77"/>
                    </a:lnTo>
                    <a:lnTo>
                      <a:pt x="129" y="79"/>
                    </a:lnTo>
                    <a:lnTo>
                      <a:pt x="134" y="76"/>
                    </a:lnTo>
                    <a:lnTo>
                      <a:pt x="140" y="84"/>
                    </a:lnTo>
                    <a:lnTo>
                      <a:pt x="150" y="89"/>
                    </a:lnTo>
                    <a:lnTo>
                      <a:pt x="154" y="93"/>
                    </a:lnTo>
                    <a:lnTo>
                      <a:pt x="159" y="95"/>
                    </a:lnTo>
                    <a:lnTo>
                      <a:pt x="161" y="93"/>
                    </a:lnTo>
                    <a:lnTo>
                      <a:pt x="174" y="97"/>
                    </a:lnTo>
                    <a:lnTo>
                      <a:pt x="177" y="100"/>
                    </a:lnTo>
                    <a:lnTo>
                      <a:pt x="193" y="118"/>
                    </a:lnTo>
                    <a:lnTo>
                      <a:pt x="199" y="132"/>
                    </a:lnTo>
                    <a:lnTo>
                      <a:pt x="201" y="138"/>
                    </a:lnTo>
                    <a:lnTo>
                      <a:pt x="224" y="145"/>
                    </a:lnTo>
                    <a:lnTo>
                      <a:pt x="234" y="143"/>
                    </a:lnTo>
                    <a:lnTo>
                      <a:pt x="272" y="156"/>
                    </a:lnTo>
                    <a:lnTo>
                      <a:pt x="289" y="172"/>
                    </a:lnTo>
                    <a:lnTo>
                      <a:pt x="304" y="182"/>
                    </a:lnTo>
                    <a:lnTo>
                      <a:pt x="309" y="183"/>
                    </a:lnTo>
                    <a:lnTo>
                      <a:pt x="359" y="182"/>
                    </a:lnTo>
                    <a:lnTo>
                      <a:pt x="372" y="185"/>
                    </a:lnTo>
                    <a:lnTo>
                      <a:pt x="388" y="193"/>
                    </a:lnTo>
                    <a:lnTo>
                      <a:pt x="410" y="200"/>
                    </a:lnTo>
                    <a:lnTo>
                      <a:pt x="417" y="200"/>
                    </a:lnTo>
                    <a:lnTo>
                      <a:pt x="426" y="203"/>
                    </a:lnTo>
                    <a:lnTo>
                      <a:pt x="444" y="195"/>
                    </a:lnTo>
                    <a:lnTo>
                      <a:pt x="444" y="193"/>
                    </a:lnTo>
                    <a:lnTo>
                      <a:pt x="459" y="188"/>
                    </a:lnTo>
                    <a:lnTo>
                      <a:pt x="469" y="188"/>
                    </a:lnTo>
                    <a:lnTo>
                      <a:pt x="477" y="190"/>
                    </a:lnTo>
                    <a:lnTo>
                      <a:pt x="491" y="187"/>
                    </a:lnTo>
                    <a:lnTo>
                      <a:pt x="507" y="166"/>
                    </a:lnTo>
                    <a:lnTo>
                      <a:pt x="504" y="163"/>
                    </a:lnTo>
                    <a:lnTo>
                      <a:pt x="496" y="156"/>
                    </a:lnTo>
                    <a:lnTo>
                      <a:pt x="496" y="145"/>
                    </a:lnTo>
                    <a:lnTo>
                      <a:pt x="501" y="143"/>
                    </a:lnTo>
                    <a:lnTo>
                      <a:pt x="509" y="146"/>
                    </a:lnTo>
                    <a:lnTo>
                      <a:pt x="520" y="148"/>
                    </a:lnTo>
                    <a:lnTo>
                      <a:pt x="525" y="145"/>
                    </a:lnTo>
                    <a:lnTo>
                      <a:pt x="529" y="135"/>
                    </a:lnTo>
                    <a:lnTo>
                      <a:pt x="534" y="135"/>
                    </a:lnTo>
                    <a:lnTo>
                      <a:pt x="539" y="132"/>
                    </a:lnTo>
                    <a:lnTo>
                      <a:pt x="547" y="116"/>
                    </a:lnTo>
                    <a:lnTo>
                      <a:pt x="564" y="116"/>
                    </a:lnTo>
                    <a:lnTo>
                      <a:pt x="582" y="114"/>
                    </a:lnTo>
                    <a:lnTo>
                      <a:pt x="579" y="111"/>
                    </a:lnTo>
                    <a:lnTo>
                      <a:pt x="575" y="109"/>
                    </a:lnTo>
                    <a:lnTo>
                      <a:pt x="572" y="105"/>
                    </a:lnTo>
                    <a:lnTo>
                      <a:pt x="569" y="103"/>
                    </a:lnTo>
                    <a:lnTo>
                      <a:pt x="559" y="97"/>
                    </a:lnTo>
                    <a:lnTo>
                      <a:pt x="550" y="92"/>
                    </a:lnTo>
                    <a:lnTo>
                      <a:pt x="544" y="98"/>
                    </a:lnTo>
                    <a:lnTo>
                      <a:pt x="539" y="100"/>
                    </a:lnTo>
                    <a:lnTo>
                      <a:pt x="521" y="98"/>
                    </a:lnTo>
                    <a:lnTo>
                      <a:pt x="513" y="92"/>
                    </a:lnTo>
                    <a:lnTo>
                      <a:pt x="510" y="87"/>
                    </a:lnTo>
                    <a:lnTo>
                      <a:pt x="509" y="79"/>
                    </a:lnTo>
                    <a:lnTo>
                      <a:pt x="504" y="73"/>
                    </a:lnTo>
                    <a:lnTo>
                      <a:pt x="505" y="60"/>
                    </a:lnTo>
                    <a:lnTo>
                      <a:pt x="529" y="66"/>
                    </a:lnTo>
                    <a:lnTo>
                      <a:pt x="542" y="56"/>
                    </a:lnTo>
                    <a:lnTo>
                      <a:pt x="536" y="32"/>
                    </a:lnTo>
                    <a:lnTo>
                      <a:pt x="540" y="26"/>
                    </a:lnTo>
                    <a:lnTo>
                      <a:pt x="534" y="18"/>
                    </a:lnTo>
                    <a:lnTo>
                      <a:pt x="526" y="18"/>
                    </a:lnTo>
                    <a:lnTo>
                      <a:pt x="523" y="15"/>
                    </a:lnTo>
                    <a:lnTo>
                      <a:pt x="528" y="5"/>
                    </a:lnTo>
                    <a:lnTo>
                      <a:pt x="536" y="3"/>
                    </a:lnTo>
                    <a:lnTo>
                      <a:pt x="559" y="0"/>
                    </a:lnTo>
                    <a:lnTo>
                      <a:pt x="575" y="7"/>
                    </a:lnTo>
                    <a:lnTo>
                      <a:pt x="593" y="8"/>
                    </a:lnTo>
                    <a:lnTo>
                      <a:pt x="610" y="19"/>
                    </a:lnTo>
                    <a:lnTo>
                      <a:pt x="639" y="44"/>
                    </a:lnTo>
                    <a:lnTo>
                      <a:pt x="655" y="61"/>
                    </a:lnTo>
                    <a:lnTo>
                      <a:pt x="658" y="64"/>
                    </a:lnTo>
                    <a:lnTo>
                      <a:pt x="682" y="68"/>
                    </a:lnTo>
                    <a:lnTo>
                      <a:pt x="688" y="69"/>
                    </a:lnTo>
                    <a:lnTo>
                      <a:pt x="707" y="77"/>
                    </a:lnTo>
                    <a:lnTo>
                      <a:pt x="729" y="98"/>
                    </a:lnTo>
                    <a:lnTo>
                      <a:pt x="742" y="98"/>
                    </a:lnTo>
                    <a:lnTo>
                      <a:pt x="747" y="97"/>
                    </a:lnTo>
                    <a:lnTo>
                      <a:pt x="771" y="85"/>
                    </a:lnTo>
                    <a:lnTo>
                      <a:pt x="779" y="100"/>
                    </a:lnTo>
                    <a:lnTo>
                      <a:pt x="777" y="105"/>
                    </a:lnTo>
                    <a:lnTo>
                      <a:pt x="783" y="126"/>
                    </a:lnTo>
                    <a:lnTo>
                      <a:pt x="785" y="142"/>
                    </a:lnTo>
                    <a:lnTo>
                      <a:pt x="783" y="145"/>
                    </a:lnTo>
                    <a:lnTo>
                      <a:pt x="782" y="143"/>
                    </a:lnTo>
                    <a:lnTo>
                      <a:pt x="768" y="140"/>
                    </a:lnTo>
                    <a:lnTo>
                      <a:pt x="761" y="150"/>
                    </a:lnTo>
                    <a:lnTo>
                      <a:pt x="771" y="159"/>
                    </a:lnTo>
                    <a:lnTo>
                      <a:pt x="779" y="172"/>
                    </a:lnTo>
                    <a:lnTo>
                      <a:pt x="775" y="182"/>
                    </a:lnTo>
                    <a:lnTo>
                      <a:pt x="779" y="187"/>
                    </a:lnTo>
                    <a:lnTo>
                      <a:pt x="775" y="187"/>
                    </a:lnTo>
                    <a:lnTo>
                      <a:pt x="768" y="180"/>
                    </a:lnTo>
                    <a:lnTo>
                      <a:pt x="766" y="182"/>
                    </a:lnTo>
                    <a:lnTo>
                      <a:pt x="766" y="192"/>
                    </a:lnTo>
                    <a:lnTo>
                      <a:pt x="761" y="196"/>
                    </a:lnTo>
                    <a:lnTo>
                      <a:pt x="752" y="198"/>
                    </a:lnTo>
                    <a:lnTo>
                      <a:pt x="752" y="200"/>
                    </a:lnTo>
                    <a:lnTo>
                      <a:pt x="756" y="208"/>
                    </a:lnTo>
                    <a:lnTo>
                      <a:pt x="747" y="208"/>
                    </a:lnTo>
                    <a:lnTo>
                      <a:pt x="736" y="204"/>
                    </a:lnTo>
                    <a:lnTo>
                      <a:pt x="729" y="217"/>
                    </a:lnTo>
                    <a:lnTo>
                      <a:pt x="718" y="224"/>
                    </a:lnTo>
                    <a:lnTo>
                      <a:pt x="717" y="233"/>
                    </a:lnTo>
                    <a:lnTo>
                      <a:pt x="706" y="237"/>
                    </a:lnTo>
                    <a:lnTo>
                      <a:pt x="702" y="235"/>
                    </a:lnTo>
                    <a:lnTo>
                      <a:pt x="693" y="243"/>
                    </a:lnTo>
                    <a:lnTo>
                      <a:pt x="690" y="251"/>
                    </a:lnTo>
                    <a:lnTo>
                      <a:pt x="682" y="254"/>
                    </a:lnTo>
                    <a:lnTo>
                      <a:pt x="680" y="253"/>
                    </a:lnTo>
                    <a:lnTo>
                      <a:pt x="682" y="249"/>
                    </a:lnTo>
                    <a:lnTo>
                      <a:pt x="685" y="249"/>
                    </a:lnTo>
                    <a:lnTo>
                      <a:pt x="683" y="243"/>
                    </a:lnTo>
                    <a:lnTo>
                      <a:pt x="677" y="240"/>
                    </a:lnTo>
                    <a:lnTo>
                      <a:pt x="679" y="240"/>
                    </a:lnTo>
                    <a:lnTo>
                      <a:pt x="677" y="237"/>
                    </a:lnTo>
                    <a:lnTo>
                      <a:pt x="682" y="224"/>
                    </a:lnTo>
                    <a:lnTo>
                      <a:pt x="671" y="214"/>
                    </a:lnTo>
                    <a:lnTo>
                      <a:pt x="671" y="216"/>
                    </a:lnTo>
                    <a:lnTo>
                      <a:pt x="663" y="217"/>
                    </a:lnTo>
                    <a:lnTo>
                      <a:pt x="658" y="228"/>
                    </a:lnTo>
                    <a:lnTo>
                      <a:pt x="648" y="237"/>
                    </a:lnTo>
                    <a:lnTo>
                      <a:pt x="648" y="245"/>
                    </a:lnTo>
                    <a:lnTo>
                      <a:pt x="640" y="248"/>
                    </a:lnTo>
                    <a:lnTo>
                      <a:pt x="633" y="246"/>
                    </a:lnTo>
                    <a:lnTo>
                      <a:pt x="631" y="249"/>
                    </a:lnTo>
                    <a:lnTo>
                      <a:pt x="631" y="254"/>
                    </a:lnTo>
                    <a:lnTo>
                      <a:pt x="633" y="257"/>
                    </a:lnTo>
                    <a:lnTo>
                      <a:pt x="640" y="265"/>
                    </a:lnTo>
                    <a:lnTo>
                      <a:pt x="653" y="270"/>
                    </a:lnTo>
                    <a:lnTo>
                      <a:pt x="663" y="280"/>
                    </a:lnTo>
                    <a:lnTo>
                      <a:pt x="671" y="283"/>
                    </a:lnTo>
                    <a:lnTo>
                      <a:pt x="674" y="283"/>
                    </a:lnTo>
                    <a:lnTo>
                      <a:pt x="679" y="274"/>
                    </a:lnTo>
                    <a:lnTo>
                      <a:pt x="685" y="270"/>
                    </a:lnTo>
                    <a:lnTo>
                      <a:pt x="698" y="277"/>
                    </a:lnTo>
                    <a:lnTo>
                      <a:pt x="704" y="275"/>
                    </a:lnTo>
                    <a:lnTo>
                      <a:pt x="712" y="278"/>
                    </a:lnTo>
                    <a:lnTo>
                      <a:pt x="714" y="285"/>
                    </a:lnTo>
                    <a:lnTo>
                      <a:pt x="712" y="288"/>
                    </a:lnTo>
                    <a:lnTo>
                      <a:pt x="709" y="285"/>
                    </a:lnTo>
                    <a:lnTo>
                      <a:pt x="706" y="285"/>
                    </a:lnTo>
                    <a:lnTo>
                      <a:pt x="704" y="290"/>
                    </a:lnTo>
                    <a:lnTo>
                      <a:pt x="693" y="291"/>
                    </a:lnTo>
                    <a:lnTo>
                      <a:pt x="696" y="294"/>
                    </a:lnTo>
                    <a:lnTo>
                      <a:pt x="694" y="301"/>
                    </a:lnTo>
                    <a:lnTo>
                      <a:pt x="691" y="301"/>
                    </a:lnTo>
                    <a:lnTo>
                      <a:pt x="690" y="298"/>
                    </a:lnTo>
                    <a:lnTo>
                      <a:pt x="687" y="298"/>
                    </a:lnTo>
                    <a:lnTo>
                      <a:pt x="687" y="301"/>
                    </a:lnTo>
                    <a:lnTo>
                      <a:pt x="688" y="302"/>
                    </a:lnTo>
                    <a:lnTo>
                      <a:pt x="688" y="306"/>
                    </a:lnTo>
                    <a:lnTo>
                      <a:pt x="685" y="311"/>
                    </a:lnTo>
                    <a:lnTo>
                      <a:pt x="682" y="322"/>
                    </a:lnTo>
                    <a:lnTo>
                      <a:pt x="683" y="325"/>
                    </a:lnTo>
                    <a:lnTo>
                      <a:pt x="701" y="331"/>
                    </a:lnTo>
                    <a:lnTo>
                      <a:pt x="709" y="341"/>
                    </a:lnTo>
                    <a:lnTo>
                      <a:pt x="721" y="360"/>
                    </a:lnTo>
                    <a:lnTo>
                      <a:pt x="729" y="365"/>
                    </a:lnTo>
                    <a:lnTo>
                      <a:pt x="731" y="368"/>
                    </a:lnTo>
                    <a:lnTo>
                      <a:pt x="742" y="378"/>
                    </a:lnTo>
                    <a:lnTo>
                      <a:pt x="721" y="372"/>
                    </a:lnTo>
                    <a:lnTo>
                      <a:pt x="715" y="373"/>
                    </a:lnTo>
                    <a:lnTo>
                      <a:pt x="715" y="375"/>
                    </a:lnTo>
                    <a:lnTo>
                      <a:pt x="721" y="373"/>
                    </a:lnTo>
                    <a:lnTo>
                      <a:pt x="725" y="376"/>
                    </a:lnTo>
                    <a:lnTo>
                      <a:pt x="733" y="380"/>
                    </a:lnTo>
                    <a:lnTo>
                      <a:pt x="739" y="383"/>
                    </a:lnTo>
                    <a:lnTo>
                      <a:pt x="741" y="384"/>
                    </a:lnTo>
                    <a:lnTo>
                      <a:pt x="747" y="391"/>
                    </a:lnTo>
                    <a:lnTo>
                      <a:pt x="734" y="401"/>
                    </a:lnTo>
                    <a:lnTo>
                      <a:pt x="728" y="402"/>
                    </a:lnTo>
                    <a:lnTo>
                      <a:pt x="728" y="402"/>
                    </a:lnTo>
                    <a:lnTo>
                      <a:pt x="736" y="405"/>
                    </a:lnTo>
                    <a:lnTo>
                      <a:pt x="741" y="402"/>
                    </a:lnTo>
                    <a:lnTo>
                      <a:pt x="748" y="409"/>
                    </a:lnTo>
                    <a:lnTo>
                      <a:pt x="755" y="410"/>
                    </a:lnTo>
                    <a:lnTo>
                      <a:pt x="748" y="417"/>
                    </a:lnTo>
                    <a:lnTo>
                      <a:pt x="753" y="415"/>
                    </a:lnTo>
                    <a:lnTo>
                      <a:pt x="755" y="418"/>
                    </a:lnTo>
                    <a:lnTo>
                      <a:pt x="755" y="421"/>
                    </a:lnTo>
                    <a:lnTo>
                      <a:pt x="750" y="421"/>
                    </a:lnTo>
                    <a:lnTo>
                      <a:pt x="753" y="426"/>
                    </a:lnTo>
                    <a:lnTo>
                      <a:pt x="753" y="439"/>
                    </a:lnTo>
                    <a:lnTo>
                      <a:pt x="750" y="438"/>
                    </a:lnTo>
                    <a:lnTo>
                      <a:pt x="748" y="438"/>
                    </a:lnTo>
                    <a:lnTo>
                      <a:pt x="747" y="444"/>
                    </a:lnTo>
                    <a:lnTo>
                      <a:pt x="745" y="452"/>
                    </a:lnTo>
                    <a:lnTo>
                      <a:pt x="742" y="460"/>
                    </a:lnTo>
                    <a:lnTo>
                      <a:pt x="741" y="468"/>
                    </a:lnTo>
                    <a:lnTo>
                      <a:pt x="737" y="463"/>
                    </a:lnTo>
                    <a:lnTo>
                      <a:pt x="734" y="466"/>
                    </a:lnTo>
                    <a:lnTo>
                      <a:pt x="737" y="471"/>
                    </a:lnTo>
                    <a:lnTo>
                      <a:pt x="736" y="483"/>
                    </a:lnTo>
                    <a:lnTo>
                      <a:pt x="737" y="487"/>
                    </a:lnTo>
                    <a:lnTo>
                      <a:pt x="734" y="487"/>
                    </a:lnTo>
                    <a:lnTo>
                      <a:pt x="734" y="491"/>
                    </a:lnTo>
                    <a:lnTo>
                      <a:pt x="731" y="492"/>
                    </a:lnTo>
                    <a:lnTo>
                      <a:pt x="728" y="502"/>
                    </a:lnTo>
                    <a:lnTo>
                      <a:pt x="721" y="502"/>
                    </a:lnTo>
                    <a:lnTo>
                      <a:pt x="720" y="503"/>
                    </a:lnTo>
                    <a:lnTo>
                      <a:pt x="721" y="507"/>
                    </a:lnTo>
                    <a:lnTo>
                      <a:pt x="721" y="510"/>
                    </a:lnTo>
                    <a:lnTo>
                      <a:pt x="717" y="513"/>
                    </a:lnTo>
                    <a:lnTo>
                      <a:pt x="717" y="516"/>
                    </a:lnTo>
                    <a:lnTo>
                      <a:pt x="715" y="515"/>
                    </a:lnTo>
                    <a:lnTo>
                      <a:pt x="714" y="518"/>
                    </a:lnTo>
                    <a:lnTo>
                      <a:pt x="707" y="520"/>
                    </a:lnTo>
                    <a:lnTo>
                      <a:pt x="701" y="531"/>
                    </a:lnTo>
                    <a:lnTo>
                      <a:pt x="694" y="534"/>
                    </a:lnTo>
                    <a:lnTo>
                      <a:pt x="690" y="532"/>
                    </a:lnTo>
                    <a:lnTo>
                      <a:pt x="687" y="536"/>
                    </a:lnTo>
                    <a:lnTo>
                      <a:pt x="683" y="532"/>
                    </a:lnTo>
                    <a:lnTo>
                      <a:pt x="679" y="537"/>
                    </a:lnTo>
                    <a:lnTo>
                      <a:pt x="677" y="534"/>
                    </a:lnTo>
                    <a:lnTo>
                      <a:pt x="674" y="536"/>
                    </a:lnTo>
                    <a:lnTo>
                      <a:pt x="675" y="537"/>
                    </a:lnTo>
                    <a:lnTo>
                      <a:pt x="674" y="54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98" name="Freeform 305"/>
              <p:cNvSpPr/>
              <p:nvPr/>
            </p:nvSpPr>
            <p:spPr>
              <a:xfrm>
                <a:off x="6672240" y="2482920"/>
                <a:ext cx="52200" cy="522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52200"/>
                  <a:gd name="textAreaBottom" fmla="*/ 52560 h 52200"/>
                  <a:gd name="GluePoint1X" fmla="*/ 25 w 33"/>
                  <a:gd name="GluePoint1Y" fmla="*/ 1 h 33"/>
                  <a:gd name="GluePoint2X" fmla="*/ 25 w 33"/>
                  <a:gd name="GluePoint2Y" fmla="*/ 0 h 33"/>
                  <a:gd name="GluePoint3X" fmla="*/ 32 w 33"/>
                  <a:gd name="GluePoint3Y" fmla="*/ 1 h 33"/>
                  <a:gd name="GluePoint4X" fmla="*/ 33 w 33"/>
                  <a:gd name="GluePoint4Y" fmla="*/ 8 h 33"/>
                  <a:gd name="GluePoint5X" fmla="*/ 32 w 33"/>
                  <a:gd name="GluePoint5Y" fmla="*/ 11 h 33"/>
                  <a:gd name="GluePoint6X" fmla="*/ 29 w 33"/>
                  <a:gd name="GluePoint6Y" fmla="*/ 22 h 33"/>
                  <a:gd name="GluePoint7X" fmla="*/ 24 w 33"/>
                  <a:gd name="GluePoint7Y" fmla="*/ 29 h 33"/>
                  <a:gd name="GluePoint8X" fmla="*/ 21 w 33"/>
                  <a:gd name="GluePoint8Y" fmla="*/ 30 h 33"/>
                  <a:gd name="GluePoint9X" fmla="*/ 19 w 33"/>
                  <a:gd name="GluePoint9Y" fmla="*/ 33 h 33"/>
                  <a:gd name="GluePoint10X" fmla="*/ 5 w 33"/>
                  <a:gd name="GluePoint10Y" fmla="*/ 29 h 33"/>
                  <a:gd name="GluePoint11X" fmla="*/ 2 w 33"/>
                  <a:gd name="GluePoint11Y" fmla="*/ 25 h 33"/>
                  <a:gd name="GluePoint12X" fmla="*/ 0 w 33"/>
                  <a:gd name="GluePoint12Y" fmla="*/ 14 h 33"/>
                  <a:gd name="GluePoint13X" fmla="*/ 11 w 33"/>
                  <a:gd name="GluePoint13Y" fmla="*/ 3 h 33"/>
                  <a:gd name="GluePoint14X" fmla="*/ 25 w 33"/>
                  <a:gd name="GluePoint14Y" fmla="*/ 1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3" h="33">
                    <a:moveTo>
                      <a:pt x="25" y="1"/>
                    </a:moveTo>
                    <a:lnTo>
                      <a:pt x="25" y="0"/>
                    </a:lnTo>
                    <a:lnTo>
                      <a:pt x="32" y="1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29" y="22"/>
                    </a:lnTo>
                    <a:lnTo>
                      <a:pt x="24" y="29"/>
                    </a:lnTo>
                    <a:lnTo>
                      <a:pt x="21" y="30"/>
                    </a:lnTo>
                    <a:lnTo>
                      <a:pt x="19" y="33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14"/>
                    </a:lnTo>
                    <a:lnTo>
                      <a:pt x="11" y="3"/>
                    </a:lnTo>
                    <a:lnTo>
                      <a:pt x="25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699" name="Freeform 306"/>
              <p:cNvSpPr/>
              <p:nvPr/>
            </p:nvSpPr>
            <p:spPr>
              <a:xfrm>
                <a:off x="6226200" y="241128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1 w 5"/>
                  <a:gd name="GluePoint2Y" fmla="*/ 6 h 6"/>
                  <a:gd name="GluePoint3X" fmla="*/ 3 w 5"/>
                  <a:gd name="GluePoint3Y" fmla="*/ 6 h 6"/>
                  <a:gd name="GluePoint4X" fmla="*/ 5 w 5"/>
                  <a:gd name="GluePoint4Y" fmla="*/ 3 h 6"/>
                  <a:gd name="GluePoint5X" fmla="*/ 1 w 5"/>
                  <a:gd name="GluePoint5Y" fmla="*/ 0 h 6"/>
                  <a:gd name="GluePoint6X" fmla="*/ 0 w 5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1" y="6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00" name="Freeform 307"/>
              <p:cNvSpPr/>
              <p:nvPr/>
            </p:nvSpPr>
            <p:spPr>
              <a:xfrm>
                <a:off x="5686560" y="2039760"/>
                <a:ext cx="672840" cy="775800"/>
              </a:xfrm>
              <a:custGeom>
                <a:avLst/>
                <a:gdLst>
                  <a:gd name="textAreaLeft" fmla="*/ 0 w 672840"/>
                  <a:gd name="textAreaRight" fmla="*/ 673200 w 672840"/>
                  <a:gd name="textAreaTop" fmla="*/ 0 h 775800"/>
                  <a:gd name="textAreaBottom" fmla="*/ 776160 h 775800"/>
                  <a:gd name="GluePoint1X" fmla="*/ 25 w 424"/>
                  <a:gd name="GluePoint1Y" fmla="*/ 230 h 489"/>
                  <a:gd name="GluePoint2X" fmla="*/ 29 w 424"/>
                  <a:gd name="GluePoint2Y" fmla="*/ 238 h 489"/>
                  <a:gd name="GluePoint3X" fmla="*/ 40 w 424"/>
                  <a:gd name="GluePoint3Y" fmla="*/ 266 h 489"/>
                  <a:gd name="GluePoint4X" fmla="*/ 65 w 424"/>
                  <a:gd name="GluePoint4Y" fmla="*/ 240 h 489"/>
                  <a:gd name="GluePoint5X" fmla="*/ 70 w 424"/>
                  <a:gd name="GluePoint5Y" fmla="*/ 250 h 489"/>
                  <a:gd name="GluePoint6X" fmla="*/ 76 w 424"/>
                  <a:gd name="GluePoint6Y" fmla="*/ 287 h 489"/>
                  <a:gd name="GluePoint7X" fmla="*/ 87 w 424"/>
                  <a:gd name="GluePoint7Y" fmla="*/ 329 h 489"/>
                  <a:gd name="GluePoint8X" fmla="*/ 102 w 424"/>
                  <a:gd name="GluePoint8Y" fmla="*/ 364 h 489"/>
                  <a:gd name="GluePoint9X" fmla="*/ 124 w 424"/>
                  <a:gd name="GluePoint9Y" fmla="*/ 417 h 489"/>
                  <a:gd name="GluePoint10X" fmla="*/ 175 w 424"/>
                  <a:gd name="GluePoint10Y" fmla="*/ 483 h 489"/>
                  <a:gd name="GluePoint11X" fmla="*/ 199 w 424"/>
                  <a:gd name="GluePoint11Y" fmla="*/ 452 h 489"/>
                  <a:gd name="GluePoint12X" fmla="*/ 202 w 424"/>
                  <a:gd name="GluePoint12Y" fmla="*/ 393 h 489"/>
                  <a:gd name="GluePoint13X" fmla="*/ 205 w 424"/>
                  <a:gd name="GluePoint13Y" fmla="*/ 354 h 489"/>
                  <a:gd name="GluePoint14X" fmla="*/ 219 w 424"/>
                  <a:gd name="GluePoint14Y" fmla="*/ 346 h 489"/>
                  <a:gd name="GluePoint15X" fmla="*/ 273 w 424"/>
                  <a:gd name="GluePoint15Y" fmla="*/ 285 h 489"/>
                  <a:gd name="GluePoint16X" fmla="*/ 300 w 424"/>
                  <a:gd name="GluePoint16Y" fmla="*/ 250 h 489"/>
                  <a:gd name="GluePoint17X" fmla="*/ 313 w 424"/>
                  <a:gd name="GluePoint17Y" fmla="*/ 250 h 489"/>
                  <a:gd name="GluePoint18X" fmla="*/ 308 w 424"/>
                  <a:gd name="GluePoint18Y" fmla="*/ 224 h 489"/>
                  <a:gd name="GluePoint19X" fmla="*/ 297 w 424"/>
                  <a:gd name="GluePoint19Y" fmla="*/ 190 h 489"/>
                  <a:gd name="GluePoint20X" fmla="*/ 292 w 424"/>
                  <a:gd name="GluePoint20Y" fmla="*/ 177 h 489"/>
                  <a:gd name="GluePoint21X" fmla="*/ 308 w 424"/>
                  <a:gd name="GluePoint21Y" fmla="*/ 176 h 489"/>
                  <a:gd name="GluePoint22X" fmla="*/ 324 w 424"/>
                  <a:gd name="GluePoint22Y" fmla="*/ 189 h 489"/>
                  <a:gd name="GluePoint23X" fmla="*/ 343 w 424"/>
                  <a:gd name="GluePoint23Y" fmla="*/ 213 h 489"/>
                  <a:gd name="GluePoint24X" fmla="*/ 357 w 424"/>
                  <a:gd name="GluePoint24Y" fmla="*/ 214 h 489"/>
                  <a:gd name="GluePoint25X" fmla="*/ 376 w 424"/>
                  <a:gd name="GluePoint25Y" fmla="*/ 234 h 489"/>
                  <a:gd name="GluePoint26X" fmla="*/ 389 w 424"/>
                  <a:gd name="GluePoint26Y" fmla="*/ 213 h 489"/>
                  <a:gd name="GluePoint27X" fmla="*/ 397 w 424"/>
                  <a:gd name="GluePoint27Y" fmla="*/ 171 h 489"/>
                  <a:gd name="GluePoint28X" fmla="*/ 421 w 424"/>
                  <a:gd name="GluePoint28Y" fmla="*/ 155 h 489"/>
                  <a:gd name="GluePoint29X" fmla="*/ 419 w 424"/>
                  <a:gd name="GluePoint29Y" fmla="*/ 134 h 489"/>
                  <a:gd name="GluePoint30X" fmla="*/ 397 w 424"/>
                  <a:gd name="GluePoint30Y" fmla="*/ 115 h 489"/>
                  <a:gd name="GluePoint31X" fmla="*/ 341 w 424"/>
                  <a:gd name="GluePoint31Y" fmla="*/ 148 h 489"/>
                  <a:gd name="GluePoint32X" fmla="*/ 302 w 424"/>
                  <a:gd name="GluePoint32Y" fmla="*/ 161 h 489"/>
                  <a:gd name="GluePoint33X" fmla="*/ 295 w 424"/>
                  <a:gd name="GluePoint33Y" fmla="*/ 139 h 489"/>
                  <a:gd name="GluePoint34X" fmla="*/ 291 w 424"/>
                  <a:gd name="GluePoint34Y" fmla="*/ 163 h 489"/>
                  <a:gd name="GluePoint35X" fmla="*/ 210 w 424"/>
                  <a:gd name="GluePoint35Y" fmla="*/ 152 h 489"/>
                  <a:gd name="GluePoint36X" fmla="*/ 172 w 424"/>
                  <a:gd name="GluePoint36Y" fmla="*/ 132 h 489"/>
                  <a:gd name="GluePoint37X" fmla="*/ 165 w 424"/>
                  <a:gd name="GluePoint37Y" fmla="*/ 110 h 489"/>
                  <a:gd name="GluePoint38X" fmla="*/ 151 w 424"/>
                  <a:gd name="GluePoint38Y" fmla="*/ 89 h 489"/>
                  <a:gd name="GluePoint39X" fmla="*/ 133 w 424"/>
                  <a:gd name="GluePoint39Y" fmla="*/ 70 h 489"/>
                  <a:gd name="GluePoint40X" fmla="*/ 137 w 424"/>
                  <a:gd name="GluePoint40Y" fmla="*/ 63 h 489"/>
                  <a:gd name="GluePoint41X" fmla="*/ 138 w 424"/>
                  <a:gd name="GluePoint41Y" fmla="*/ 50 h 489"/>
                  <a:gd name="GluePoint42X" fmla="*/ 133 w 424"/>
                  <a:gd name="GluePoint42Y" fmla="*/ 34 h 489"/>
                  <a:gd name="GluePoint43X" fmla="*/ 140 w 424"/>
                  <a:gd name="GluePoint43Y" fmla="*/ 21 h 489"/>
                  <a:gd name="GluePoint44X" fmla="*/ 133 w 424"/>
                  <a:gd name="GluePoint44Y" fmla="*/ 7 h 489"/>
                  <a:gd name="GluePoint45X" fmla="*/ 106 w 424"/>
                  <a:gd name="GluePoint45Y" fmla="*/ 9 h 489"/>
                  <a:gd name="GluePoint46X" fmla="*/ 84 w 424"/>
                  <a:gd name="GluePoint46Y" fmla="*/ 23 h 489"/>
                  <a:gd name="GluePoint47X" fmla="*/ 51 w 424"/>
                  <a:gd name="GluePoint47Y" fmla="*/ 28 h 489"/>
                  <a:gd name="GluePoint48X" fmla="*/ 60 w 424"/>
                  <a:gd name="GluePoint48Y" fmla="*/ 44 h 489"/>
                  <a:gd name="GluePoint49X" fmla="*/ 73 w 424"/>
                  <a:gd name="GluePoint49Y" fmla="*/ 62 h 489"/>
                  <a:gd name="GluePoint50X" fmla="*/ 73 w 424"/>
                  <a:gd name="GluePoint50Y" fmla="*/ 76 h 489"/>
                  <a:gd name="GluePoint51X" fmla="*/ 73 w 424"/>
                  <a:gd name="GluePoint51Y" fmla="*/ 91 h 489"/>
                  <a:gd name="GluePoint52X" fmla="*/ 51 w 424"/>
                  <a:gd name="GluePoint52Y" fmla="*/ 129 h 489"/>
                  <a:gd name="GluePoint53X" fmla="*/ 14 w 424"/>
                  <a:gd name="GluePoint53Y" fmla="*/ 156 h 489"/>
                  <a:gd name="GluePoint54X" fmla="*/ 33 w 424"/>
                  <a:gd name="GluePoint54Y" fmla="*/ 182 h 489"/>
                  <a:gd name="GluePoint55X" fmla="*/ 38 w 424"/>
                  <a:gd name="GluePoint55Y" fmla="*/ 206 h 489"/>
                  <a:gd name="GluePoint56X" fmla="*/ 11 w 424"/>
                  <a:gd name="GluePoint56Y" fmla="*/ 206 h 489"/>
                  <a:gd name="GluePoint57X" fmla="*/ 0 w 424"/>
                  <a:gd name="GluePoint57Y" fmla="*/ 218 h 48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424" h="489">
                    <a:moveTo>
                      <a:pt x="0" y="218"/>
                    </a:moveTo>
                    <a:lnTo>
                      <a:pt x="3" y="218"/>
                    </a:lnTo>
                    <a:lnTo>
                      <a:pt x="8" y="226"/>
                    </a:lnTo>
                    <a:lnTo>
                      <a:pt x="14" y="230"/>
                    </a:lnTo>
                    <a:lnTo>
                      <a:pt x="25" y="230"/>
                    </a:lnTo>
                    <a:lnTo>
                      <a:pt x="32" y="229"/>
                    </a:lnTo>
                    <a:lnTo>
                      <a:pt x="35" y="226"/>
                    </a:lnTo>
                    <a:lnTo>
                      <a:pt x="35" y="227"/>
                    </a:lnTo>
                    <a:lnTo>
                      <a:pt x="33" y="234"/>
                    </a:lnTo>
                    <a:lnTo>
                      <a:pt x="29" y="238"/>
                    </a:lnTo>
                    <a:lnTo>
                      <a:pt x="19" y="240"/>
                    </a:lnTo>
                    <a:lnTo>
                      <a:pt x="16" y="238"/>
                    </a:lnTo>
                    <a:lnTo>
                      <a:pt x="16" y="240"/>
                    </a:lnTo>
                    <a:lnTo>
                      <a:pt x="16" y="245"/>
                    </a:lnTo>
                    <a:lnTo>
                      <a:pt x="40" y="266"/>
                    </a:lnTo>
                    <a:lnTo>
                      <a:pt x="51" y="266"/>
                    </a:lnTo>
                    <a:lnTo>
                      <a:pt x="62" y="261"/>
                    </a:lnTo>
                    <a:lnTo>
                      <a:pt x="63" y="255"/>
                    </a:lnTo>
                    <a:lnTo>
                      <a:pt x="63" y="238"/>
                    </a:lnTo>
                    <a:lnTo>
                      <a:pt x="65" y="240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0" y="243"/>
                    </a:lnTo>
                    <a:lnTo>
                      <a:pt x="68" y="247"/>
                    </a:lnTo>
                    <a:lnTo>
                      <a:pt x="70" y="250"/>
                    </a:lnTo>
                    <a:lnTo>
                      <a:pt x="71" y="253"/>
                    </a:lnTo>
                    <a:lnTo>
                      <a:pt x="71" y="259"/>
                    </a:lnTo>
                    <a:lnTo>
                      <a:pt x="73" y="261"/>
                    </a:lnTo>
                    <a:lnTo>
                      <a:pt x="76" y="272"/>
                    </a:lnTo>
                    <a:lnTo>
                      <a:pt x="76" y="287"/>
                    </a:lnTo>
                    <a:lnTo>
                      <a:pt x="78" y="298"/>
                    </a:lnTo>
                    <a:lnTo>
                      <a:pt x="79" y="296"/>
                    </a:lnTo>
                    <a:lnTo>
                      <a:pt x="81" y="296"/>
                    </a:lnTo>
                    <a:lnTo>
                      <a:pt x="81" y="309"/>
                    </a:lnTo>
                    <a:lnTo>
                      <a:pt x="87" y="329"/>
                    </a:lnTo>
                    <a:lnTo>
                      <a:pt x="91" y="343"/>
                    </a:lnTo>
                    <a:lnTo>
                      <a:pt x="98" y="356"/>
                    </a:lnTo>
                    <a:lnTo>
                      <a:pt x="100" y="361"/>
                    </a:lnTo>
                    <a:lnTo>
                      <a:pt x="103" y="361"/>
                    </a:lnTo>
                    <a:lnTo>
                      <a:pt x="102" y="364"/>
                    </a:lnTo>
                    <a:lnTo>
                      <a:pt x="105" y="370"/>
                    </a:lnTo>
                    <a:lnTo>
                      <a:pt x="105" y="370"/>
                    </a:lnTo>
                    <a:lnTo>
                      <a:pt x="110" y="375"/>
                    </a:lnTo>
                    <a:lnTo>
                      <a:pt x="118" y="393"/>
                    </a:lnTo>
                    <a:lnTo>
                      <a:pt x="124" y="417"/>
                    </a:lnTo>
                    <a:lnTo>
                      <a:pt x="135" y="430"/>
                    </a:lnTo>
                    <a:lnTo>
                      <a:pt x="152" y="475"/>
                    </a:lnTo>
                    <a:lnTo>
                      <a:pt x="164" y="489"/>
                    </a:lnTo>
                    <a:lnTo>
                      <a:pt x="168" y="489"/>
                    </a:lnTo>
                    <a:lnTo>
                      <a:pt x="175" y="483"/>
                    </a:lnTo>
                    <a:lnTo>
                      <a:pt x="176" y="473"/>
                    </a:lnTo>
                    <a:lnTo>
                      <a:pt x="187" y="470"/>
                    </a:lnTo>
                    <a:lnTo>
                      <a:pt x="186" y="464"/>
                    </a:lnTo>
                    <a:lnTo>
                      <a:pt x="192" y="452"/>
                    </a:lnTo>
                    <a:lnTo>
                      <a:pt x="199" y="452"/>
                    </a:lnTo>
                    <a:lnTo>
                      <a:pt x="197" y="428"/>
                    </a:lnTo>
                    <a:lnTo>
                      <a:pt x="203" y="401"/>
                    </a:lnTo>
                    <a:lnTo>
                      <a:pt x="202" y="396"/>
                    </a:lnTo>
                    <a:lnTo>
                      <a:pt x="199" y="393"/>
                    </a:lnTo>
                    <a:lnTo>
                      <a:pt x="202" y="393"/>
                    </a:lnTo>
                    <a:lnTo>
                      <a:pt x="199" y="383"/>
                    </a:lnTo>
                    <a:lnTo>
                      <a:pt x="199" y="377"/>
                    </a:lnTo>
                    <a:lnTo>
                      <a:pt x="195" y="364"/>
                    </a:lnTo>
                    <a:lnTo>
                      <a:pt x="199" y="356"/>
                    </a:lnTo>
                    <a:lnTo>
                      <a:pt x="205" y="354"/>
                    </a:lnTo>
                    <a:lnTo>
                      <a:pt x="206" y="356"/>
                    </a:lnTo>
                    <a:lnTo>
                      <a:pt x="210" y="354"/>
                    </a:lnTo>
                    <a:lnTo>
                      <a:pt x="211" y="351"/>
                    </a:lnTo>
                    <a:lnTo>
                      <a:pt x="213" y="346"/>
                    </a:lnTo>
                    <a:lnTo>
                      <a:pt x="219" y="346"/>
                    </a:lnTo>
                    <a:lnTo>
                      <a:pt x="226" y="343"/>
                    </a:lnTo>
                    <a:lnTo>
                      <a:pt x="229" y="333"/>
                    </a:lnTo>
                    <a:lnTo>
                      <a:pt x="253" y="309"/>
                    </a:lnTo>
                    <a:lnTo>
                      <a:pt x="262" y="293"/>
                    </a:lnTo>
                    <a:lnTo>
                      <a:pt x="273" y="285"/>
                    </a:lnTo>
                    <a:lnTo>
                      <a:pt x="281" y="282"/>
                    </a:lnTo>
                    <a:lnTo>
                      <a:pt x="291" y="269"/>
                    </a:lnTo>
                    <a:lnTo>
                      <a:pt x="287" y="261"/>
                    </a:lnTo>
                    <a:lnTo>
                      <a:pt x="289" y="256"/>
                    </a:lnTo>
                    <a:lnTo>
                      <a:pt x="300" y="250"/>
                    </a:lnTo>
                    <a:lnTo>
                      <a:pt x="303" y="243"/>
                    </a:lnTo>
                    <a:lnTo>
                      <a:pt x="305" y="251"/>
                    </a:lnTo>
                    <a:lnTo>
                      <a:pt x="308" y="255"/>
                    </a:lnTo>
                    <a:lnTo>
                      <a:pt x="313" y="253"/>
                    </a:lnTo>
                    <a:lnTo>
                      <a:pt x="313" y="250"/>
                    </a:lnTo>
                    <a:lnTo>
                      <a:pt x="314" y="253"/>
                    </a:lnTo>
                    <a:lnTo>
                      <a:pt x="316" y="253"/>
                    </a:lnTo>
                    <a:lnTo>
                      <a:pt x="311" y="237"/>
                    </a:lnTo>
                    <a:lnTo>
                      <a:pt x="310" y="232"/>
                    </a:lnTo>
                    <a:lnTo>
                      <a:pt x="308" y="224"/>
                    </a:lnTo>
                    <a:lnTo>
                      <a:pt x="305" y="216"/>
                    </a:lnTo>
                    <a:lnTo>
                      <a:pt x="303" y="205"/>
                    </a:lnTo>
                    <a:lnTo>
                      <a:pt x="292" y="197"/>
                    </a:lnTo>
                    <a:lnTo>
                      <a:pt x="294" y="192"/>
                    </a:lnTo>
                    <a:lnTo>
                      <a:pt x="297" y="190"/>
                    </a:lnTo>
                    <a:lnTo>
                      <a:pt x="297" y="189"/>
                    </a:lnTo>
                    <a:lnTo>
                      <a:pt x="303" y="189"/>
                    </a:lnTo>
                    <a:lnTo>
                      <a:pt x="302" y="184"/>
                    </a:lnTo>
                    <a:lnTo>
                      <a:pt x="295" y="182"/>
                    </a:lnTo>
                    <a:lnTo>
                      <a:pt x="292" y="177"/>
                    </a:lnTo>
                    <a:lnTo>
                      <a:pt x="297" y="166"/>
                    </a:lnTo>
                    <a:lnTo>
                      <a:pt x="302" y="173"/>
                    </a:lnTo>
                    <a:lnTo>
                      <a:pt x="302" y="168"/>
                    </a:lnTo>
                    <a:lnTo>
                      <a:pt x="303" y="168"/>
                    </a:lnTo>
                    <a:lnTo>
                      <a:pt x="308" y="176"/>
                    </a:lnTo>
                    <a:lnTo>
                      <a:pt x="310" y="174"/>
                    </a:lnTo>
                    <a:lnTo>
                      <a:pt x="311" y="176"/>
                    </a:lnTo>
                    <a:lnTo>
                      <a:pt x="313" y="171"/>
                    </a:lnTo>
                    <a:lnTo>
                      <a:pt x="318" y="184"/>
                    </a:lnTo>
                    <a:lnTo>
                      <a:pt x="324" y="189"/>
                    </a:lnTo>
                    <a:lnTo>
                      <a:pt x="346" y="189"/>
                    </a:lnTo>
                    <a:lnTo>
                      <a:pt x="357" y="192"/>
                    </a:lnTo>
                    <a:lnTo>
                      <a:pt x="353" y="203"/>
                    </a:lnTo>
                    <a:lnTo>
                      <a:pt x="343" y="210"/>
                    </a:lnTo>
                    <a:lnTo>
                      <a:pt x="343" y="213"/>
                    </a:lnTo>
                    <a:lnTo>
                      <a:pt x="346" y="222"/>
                    </a:lnTo>
                    <a:lnTo>
                      <a:pt x="349" y="222"/>
                    </a:lnTo>
                    <a:lnTo>
                      <a:pt x="354" y="227"/>
                    </a:lnTo>
                    <a:lnTo>
                      <a:pt x="356" y="219"/>
                    </a:lnTo>
                    <a:lnTo>
                      <a:pt x="357" y="214"/>
                    </a:lnTo>
                    <a:lnTo>
                      <a:pt x="359" y="214"/>
                    </a:lnTo>
                    <a:lnTo>
                      <a:pt x="367" y="229"/>
                    </a:lnTo>
                    <a:lnTo>
                      <a:pt x="372" y="248"/>
                    </a:lnTo>
                    <a:lnTo>
                      <a:pt x="380" y="243"/>
                    </a:lnTo>
                    <a:lnTo>
                      <a:pt x="376" y="234"/>
                    </a:lnTo>
                    <a:lnTo>
                      <a:pt x="376" y="230"/>
                    </a:lnTo>
                    <a:lnTo>
                      <a:pt x="380" y="229"/>
                    </a:lnTo>
                    <a:lnTo>
                      <a:pt x="378" y="216"/>
                    </a:lnTo>
                    <a:lnTo>
                      <a:pt x="380" y="213"/>
                    </a:lnTo>
                    <a:lnTo>
                      <a:pt x="389" y="213"/>
                    </a:lnTo>
                    <a:lnTo>
                      <a:pt x="391" y="211"/>
                    </a:lnTo>
                    <a:lnTo>
                      <a:pt x="394" y="195"/>
                    </a:lnTo>
                    <a:lnTo>
                      <a:pt x="394" y="189"/>
                    </a:lnTo>
                    <a:lnTo>
                      <a:pt x="400" y="179"/>
                    </a:lnTo>
                    <a:lnTo>
                      <a:pt x="397" y="171"/>
                    </a:lnTo>
                    <a:lnTo>
                      <a:pt x="399" y="166"/>
                    </a:lnTo>
                    <a:lnTo>
                      <a:pt x="405" y="161"/>
                    </a:lnTo>
                    <a:lnTo>
                      <a:pt x="408" y="155"/>
                    </a:lnTo>
                    <a:lnTo>
                      <a:pt x="416" y="153"/>
                    </a:lnTo>
                    <a:lnTo>
                      <a:pt x="421" y="155"/>
                    </a:lnTo>
                    <a:lnTo>
                      <a:pt x="421" y="145"/>
                    </a:lnTo>
                    <a:lnTo>
                      <a:pt x="424" y="142"/>
                    </a:lnTo>
                    <a:lnTo>
                      <a:pt x="424" y="137"/>
                    </a:lnTo>
                    <a:lnTo>
                      <a:pt x="421" y="134"/>
                    </a:lnTo>
                    <a:lnTo>
                      <a:pt x="419" y="134"/>
                    </a:lnTo>
                    <a:lnTo>
                      <a:pt x="407" y="132"/>
                    </a:lnTo>
                    <a:lnTo>
                      <a:pt x="407" y="124"/>
                    </a:lnTo>
                    <a:lnTo>
                      <a:pt x="402" y="123"/>
                    </a:lnTo>
                    <a:lnTo>
                      <a:pt x="402" y="118"/>
                    </a:lnTo>
                    <a:lnTo>
                      <a:pt x="397" y="115"/>
                    </a:lnTo>
                    <a:lnTo>
                      <a:pt x="388" y="119"/>
                    </a:lnTo>
                    <a:lnTo>
                      <a:pt x="376" y="118"/>
                    </a:lnTo>
                    <a:lnTo>
                      <a:pt x="359" y="136"/>
                    </a:lnTo>
                    <a:lnTo>
                      <a:pt x="341" y="144"/>
                    </a:lnTo>
                    <a:lnTo>
                      <a:pt x="341" y="148"/>
                    </a:lnTo>
                    <a:lnTo>
                      <a:pt x="349" y="152"/>
                    </a:lnTo>
                    <a:lnTo>
                      <a:pt x="349" y="158"/>
                    </a:lnTo>
                    <a:lnTo>
                      <a:pt x="348" y="160"/>
                    </a:lnTo>
                    <a:lnTo>
                      <a:pt x="314" y="163"/>
                    </a:lnTo>
                    <a:lnTo>
                      <a:pt x="302" y="161"/>
                    </a:lnTo>
                    <a:lnTo>
                      <a:pt x="299" y="155"/>
                    </a:lnTo>
                    <a:lnTo>
                      <a:pt x="302" y="152"/>
                    </a:lnTo>
                    <a:lnTo>
                      <a:pt x="299" y="150"/>
                    </a:lnTo>
                    <a:lnTo>
                      <a:pt x="297" y="144"/>
                    </a:lnTo>
                    <a:lnTo>
                      <a:pt x="295" y="139"/>
                    </a:lnTo>
                    <a:lnTo>
                      <a:pt x="287" y="142"/>
                    </a:lnTo>
                    <a:lnTo>
                      <a:pt x="286" y="148"/>
                    </a:lnTo>
                    <a:lnTo>
                      <a:pt x="287" y="156"/>
                    </a:lnTo>
                    <a:lnTo>
                      <a:pt x="287" y="158"/>
                    </a:lnTo>
                    <a:lnTo>
                      <a:pt x="291" y="163"/>
                    </a:lnTo>
                    <a:lnTo>
                      <a:pt x="291" y="168"/>
                    </a:lnTo>
                    <a:lnTo>
                      <a:pt x="278" y="169"/>
                    </a:lnTo>
                    <a:lnTo>
                      <a:pt x="245" y="161"/>
                    </a:lnTo>
                    <a:lnTo>
                      <a:pt x="232" y="153"/>
                    </a:lnTo>
                    <a:lnTo>
                      <a:pt x="210" y="152"/>
                    </a:lnTo>
                    <a:lnTo>
                      <a:pt x="205" y="147"/>
                    </a:lnTo>
                    <a:lnTo>
                      <a:pt x="191" y="142"/>
                    </a:lnTo>
                    <a:lnTo>
                      <a:pt x="178" y="132"/>
                    </a:lnTo>
                    <a:lnTo>
                      <a:pt x="173" y="131"/>
                    </a:lnTo>
                    <a:lnTo>
                      <a:pt x="172" y="132"/>
                    </a:lnTo>
                    <a:lnTo>
                      <a:pt x="168" y="128"/>
                    </a:lnTo>
                    <a:lnTo>
                      <a:pt x="165" y="128"/>
                    </a:lnTo>
                    <a:lnTo>
                      <a:pt x="165" y="124"/>
                    </a:lnTo>
                    <a:lnTo>
                      <a:pt x="167" y="118"/>
                    </a:lnTo>
                    <a:lnTo>
                      <a:pt x="165" y="110"/>
                    </a:lnTo>
                    <a:lnTo>
                      <a:pt x="172" y="102"/>
                    </a:lnTo>
                    <a:lnTo>
                      <a:pt x="175" y="102"/>
                    </a:lnTo>
                    <a:lnTo>
                      <a:pt x="157" y="94"/>
                    </a:lnTo>
                    <a:lnTo>
                      <a:pt x="156" y="91"/>
                    </a:lnTo>
                    <a:lnTo>
                      <a:pt x="151" y="89"/>
                    </a:lnTo>
                    <a:lnTo>
                      <a:pt x="148" y="87"/>
                    </a:lnTo>
                    <a:lnTo>
                      <a:pt x="141" y="87"/>
                    </a:lnTo>
                    <a:lnTo>
                      <a:pt x="140" y="84"/>
                    </a:lnTo>
                    <a:lnTo>
                      <a:pt x="135" y="79"/>
                    </a:lnTo>
                    <a:lnTo>
                      <a:pt x="133" y="70"/>
                    </a:lnTo>
                    <a:lnTo>
                      <a:pt x="129" y="66"/>
                    </a:lnTo>
                    <a:lnTo>
                      <a:pt x="127" y="62"/>
                    </a:lnTo>
                    <a:lnTo>
                      <a:pt x="130" y="58"/>
                    </a:lnTo>
                    <a:lnTo>
                      <a:pt x="135" y="63"/>
                    </a:lnTo>
                    <a:lnTo>
                      <a:pt x="137" y="63"/>
                    </a:lnTo>
                    <a:lnTo>
                      <a:pt x="138" y="60"/>
                    </a:lnTo>
                    <a:lnTo>
                      <a:pt x="141" y="60"/>
                    </a:lnTo>
                    <a:lnTo>
                      <a:pt x="143" y="57"/>
                    </a:lnTo>
                    <a:lnTo>
                      <a:pt x="138" y="54"/>
                    </a:lnTo>
                    <a:lnTo>
                      <a:pt x="138" y="50"/>
                    </a:lnTo>
                    <a:lnTo>
                      <a:pt x="133" y="49"/>
                    </a:lnTo>
                    <a:lnTo>
                      <a:pt x="130" y="45"/>
                    </a:lnTo>
                    <a:lnTo>
                      <a:pt x="130" y="39"/>
                    </a:lnTo>
                    <a:lnTo>
                      <a:pt x="127" y="36"/>
                    </a:lnTo>
                    <a:lnTo>
                      <a:pt x="133" y="34"/>
                    </a:lnTo>
                    <a:lnTo>
                      <a:pt x="135" y="33"/>
                    </a:lnTo>
                    <a:lnTo>
                      <a:pt x="135" y="28"/>
                    </a:lnTo>
                    <a:lnTo>
                      <a:pt x="138" y="28"/>
                    </a:lnTo>
                    <a:lnTo>
                      <a:pt x="137" y="25"/>
                    </a:lnTo>
                    <a:lnTo>
                      <a:pt x="140" y="21"/>
                    </a:lnTo>
                    <a:lnTo>
                      <a:pt x="141" y="9"/>
                    </a:lnTo>
                    <a:lnTo>
                      <a:pt x="140" y="7"/>
                    </a:lnTo>
                    <a:lnTo>
                      <a:pt x="137" y="10"/>
                    </a:lnTo>
                    <a:lnTo>
                      <a:pt x="135" y="5"/>
                    </a:lnTo>
                    <a:lnTo>
                      <a:pt x="133" y="7"/>
                    </a:lnTo>
                    <a:lnTo>
                      <a:pt x="130" y="5"/>
                    </a:lnTo>
                    <a:lnTo>
                      <a:pt x="129" y="2"/>
                    </a:lnTo>
                    <a:lnTo>
                      <a:pt x="122" y="0"/>
                    </a:lnTo>
                    <a:lnTo>
                      <a:pt x="116" y="2"/>
                    </a:lnTo>
                    <a:lnTo>
                      <a:pt x="106" y="9"/>
                    </a:lnTo>
                    <a:lnTo>
                      <a:pt x="102" y="9"/>
                    </a:lnTo>
                    <a:lnTo>
                      <a:pt x="95" y="15"/>
                    </a:lnTo>
                    <a:lnTo>
                      <a:pt x="94" y="21"/>
                    </a:lnTo>
                    <a:lnTo>
                      <a:pt x="87" y="21"/>
                    </a:lnTo>
                    <a:lnTo>
                      <a:pt x="84" y="23"/>
                    </a:lnTo>
                    <a:lnTo>
                      <a:pt x="81" y="23"/>
                    </a:lnTo>
                    <a:lnTo>
                      <a:pt x="76" y="25"/>
                    </a:lnTo>
                    <a:lnTo>
                      <a:pt x="56" y="18"/>
                    </a:lnTo>
                    <a:lnTo>
                      <a:pt x="51" y="21"/>
                    </a:lnTo>
                    <a:lnTo>
                      <a:pt x="51" y="28"/>
                    </a:lnTo>
                    <a:lnTo>
                      <a:pt x="54" y="29"/>
                    </a:lnTo>
                    <a:lnTo>
                      <a:pt x="52" y="33"/>
                    </a:lnTo>
                    <a:lnTo>
                      <a:pt x="59" y="34"/>
                    </a:lnTo>
                    <a:lnTo>
                      <a:pt x="56" y="39"/>
                    </a:lnTo>
                    <a:lnTo>
                      <a:pt x="60" y="44"/>
                    </a:lnTo>
                    <a:lnTo>
                      <a:pt x="57" y="47"/>
                    </a:lnTo>
                    <a:lnTo>
                      <a:pt x="65" y="52"/>
                    </a:lnTo>
                    <a:lnTo>
                      <a:pt x="65" y="55"/>
                    </a:lnTo>
                    <a:lnTo>
                      <a:pt x="70" y="55"/>
                    </a:lnTo>
                    <a:lnTo>
                      <a:pt x="73" y="62"/>
                    </a:lnTo>
                    <a:lnTo>
                      <a:pt x="81" y="62"/>
                    </a:lnTo>
                    <a:lnTo>
                      <a:pt x="83" y="66"/>
                    </a:lnTo>
                    <a:lnTo>
                      <a:pt x="83" y="70"/>
                    </a:lnTo>
                    <a:lnTo>
                      <a:pt x="73" y="71"/>
                    </a:lnTo>
                    <a:lnTo>
                      <a:pt x="73" y="76"/>
                    </a:lnTo>
                    <a:lnTo>
                      <a:pt x="76" y="81"/>
                    </a:lnTo>
                    <a:lnTo>
                      <a:pt x="75" y="84"/>
                    </a:lnTo>
                    <a:lnTo>
                      <a:pt x="79" y="87"/>
                    </a:lnTo>
                    <a:lnTo>
                      <a:pt x="76" y="87"/>
                    </a:lnTo>
                    <a:lnTo>
                      <a:pt x="73" y="91"/>
                    </a:lnTo>
                    <a:lnTo>
                      <a:pt x="68" y="100"/>
                    </a:lnTo>
                    <a:lnTo>
                      <a:pt x="68" y="105"/>
                    </a:lnTo>
                    <a:lnTo>
                      <a:pt x="62" y="107"/>
                    </a:lnTo>
                    <a:lnTo>
                      <a:pt x="57" y="123"/>
                    </a:lnTo>
                    <a:lnTo>
                      <a:pt x="51" y="129"/>
                    </a:lnTo>
                    <a:lnTo>
                      <a:pt x="44" y="142"/>
                    </a:lnTo>
                    <a:lnTo>
                      <a:pt x="35" y="144"/>
                    </a:lnTo>
                    <a:lnTo>
                      <a:pt x="32" y="145"/>
                    </a:lnTo>
                    <a:lnTo>
                      <a:pt x="25" y="140"/>
                    </a:lnTo>
                    <a:lnTo>
                      <a:pt x="14" y="156"/>
                    </a:lnTo>
                    <a:lnTo>
                      <a:pt x="16" y="164"/>
                    </a:lnTo>
                    <a:lnTo>
                      <a:pt x="25" y="168"/>
                    </a:lnTo>
                    <a:lnTo>
                      <a:pt x="25" y="177"/>
                    </a:lnTo>
                    <a:lnTo>
                      <a:pt x="29" y="181"/>
                    </a:lnTo>
                    <a:lnTo>
                      <a:pt x="33" y="182"/>
                    </a:lnTo>
                    <a:lnTo>
                      <a:pt x="35" y="187"/>
                    </a:lnTo>
                    <a:lnTo>
                      <a:pt x="43" y="197"/>
                    </a:lnTo>
                    <a:lnTo>
                      <a:pt x="41" y="203"/>
                    </a:lnTo>
                    <a:lnTo>
                      <a:pt x="44" y="205"/>
                    </a:lnTo>
                    <a:lnTo>
                      <a:pt x="38" y="206"/>
                    </a:lnTo>
                    <a:lnTo>
                      <a:pt x="35" y="203"/>
                    </a:lnTo>
                    <a:lnTo>
                      <a:pt x="29" y="208"/>
                    </a:lnTo>
                    <a:lnTo>
                      <a:pt x="24" y="208"/>
                    </a:lnTo>
                    <a:lnTo>
                      <a:pt x="22" y="205"/>
                    </a:lnTo>
                    <a:lnTo>
                      <a:pt x="11" y="206"/>
                    </a:lnTo>
                    <a:lnTo>
                      <a:pt x="9" y="205"/>
                    </a:lnTo>
                    <a:lnTo>
                      <a:pt x="9" y="211"/>
                    </a:lnTo>
                    <a:lnTo>
                      <a:pt x="2" y="211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01" name="Freeform 308"/>
              <p:cNvSpPr/>
              <p:nvPr/>
            </p:nvSpPr>
            <p:spPr>
              <a:xfrm>
                <a:off x="6345360" y="284004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3 w 3"/>
                  <a:gd name="GluePoint1Y" fmla="*/ 0 h 8"/>
                  <a:gd name="GluePoint2X" fmla="*/ 0 w 3"/>
                  <a:gd name="GluePoint2Y" fmla="*/ 1 h 8"/>
                  <a:gd name="GluePoint3X" fmla="*/ 1 w 3"/>
                  <a:gd name="GluePoint3Y" fmla="*/ 8 h 8"/>
                  <a:gd name="GluePoint4X" fmla="*/ 3 w 3"/>
                  <a:gd name="GluePoint4Y" fmla="*/ 6 h 8"/>
                  <a:gd name="GluePoint5X" fmla="*/ 3 w 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3" y="0"/>
                    </a:moveTo>
                    <a:lnTo>
                      <a:pt x="0" y="1"/>
                    </a:lnTo>
                    <a:lnTo>
                      <a:pt x="1" y="8"/>
                    </a:lnTo>
                    <a:lnTo>
                      <a:pt x="3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02" name="Freeform 309"/>
              <p:cNvSpPr/>
              <p:nvPr/>
            </p:nvSpPr>
            <p:spPr>
              <a:xfrm>
                <a:off x="6308640" y="2665440"/>
                <a:ext cx="7560" cy="56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56880"/>
                  <a:gd name="textAreaBottom" fmla="*/ 57240 h 56880"/>
                  <a:gd name="GluePoint1X" fmla="*/ 3 w 5"/>
                  <a:gd name="GluePoint1Y" fmla="*/ 0 h 36"/>
                  <a:gd name="GluePoint2X" fmla="*/ 2 w 5"/>
                  <a:gd name="GluePoint2Y" fmla="*/ 23 h 36"/>
                  <a:gd name="GluePoint3X" fmla="*/ 0 w 5"/>
                  <a:gd name="GluePoint3Y" fmla="*/ 29 h 36"/>
                  <a:gd name="GluePoint4X" fmla="*/ 2 w 5"/>
                  <a:gd name="GluePoint4Y" fmla="*/ 36 h 36"/>
                  <a:gd name="GluePoint5X" fmla="*/ 3 w 5"/>
                  <a:gd name="GluePoint5Y" fmla="*/ 36 h 36"/>
                  <a:gd name="GluePoint6X" fmla="*/ 3 w 5"/>
                  <a:gd name="GluePoint6Y" fmla="*/ 10 h 36"/>
                  <a:gd name="GluePoint7X" fmla="*/ 5 w 5"/>
                  <a:gd name="GluePoint7Y" fmla="*/ 9 h 36"/>
                  <a:gd name="GluePoint8X" fmla="*/ 5 w 5"/>
                  <a:gd name="GluePoint8Y" fmla="*/ 0 h 36"/>
                  <a:gd name="GluePoint9X" fmla="*/ 3 w 5"/>
                  <a:gd name="GluePoint9Y" fmla="*/ 0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36">
                    <a:moveTo>
                      <a:pt x="3" y="0"/>
                    </a:moveTo>
                    <a:lnTo>
                      <a:pt x="2" y="23"/>
                    </a:lnTo>
                    <a:lnTo>
                      <a:pt x="0" y="29"/>
                    </a:lnTo>
                    <a:lnTo>
                      <a:pt x="2" y="36"/>
                    </a:lnTo>
                    <a:lnTo>
                      <a:pt x="3" y="36"/>
                    </a:lnTo>
                    <a:lnTo>
                      <a:pt x="3" y="10"/>
                    </a:lnTo>
                    <a:lnTo>
                      <a:pt x="5" y="9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03" name="Freeform 310"/>
              <p:cNvSpPr/>
              <p:nvPr/>
            </p:nvSpPr>
            <p:spPr>
              <a:xfrm>
                <a:off x="6004080" y="2770200"/>
                <a:ext cx="52200" cy="10764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107640"/>
                  <a:gd name="textAreaBottom" fmla="*/ 108000 h 107640"/>
                  <a:gd name="GluePoint1X" fmla="*/ 3 w 33"/>
                  <a:gd name="GluePoint1Y" fmla="*/ 0 h 68"/>
                  <a:gd name="GluePoint2X" fmla="*/ 2 w 33"/>
                  <a:gd name="GluePoint2Y" fmla="*/ 0 h 68"/>
                  <a:gd name="GluePoint3X" fmla="*/ 8 w 33"/>
                  <a:gd name="GluePoint3Y" fmla="*/ 7 h 68"/>
                  <a:gd name="GluePoint4X" fmla="*/ 5 w 33"/>
                  <a:gd name="GluePoint4Y" fmla="*/ 8 h 68"/>
                  <a:gd name="GluePoint5X" fmla="*/ 2 w 33"/>
                  <a:gd name="GluePoint5Y" fmla="*/ 31 h 68"/>
                  <a:gd name="GluePoint6X" fmla="*/ 0 w 33"/>
                  <a:gd name="GluePoint6Y" fmla="*/ 31 h 68"/>
                  <a:gd name="GluePoint7X" fmla="*/ 3 w 33"/>
                  <a:gd name="GluePoint7Y" fmla="*/ 53 h 68"/>
                  <a:gd name="GluePoint8X" fmla="*/ 10 w 33"/>
                  <a:gd name="GluePoint8Y" fmla="*/ 66 h 68"/>
                  <a:gd name="GluePoint9X" fmla="*/ 18 w 33"/>
                  <a:gd name="GluePoint9Y" fmla="*/ 68 h 68"/>
                  <a:gd name="GluePoint10X" fmla="*/ 29 w 33"/>
                  <a:gd name="GluePoint10Y" fmla="*/ 60 h 68"/>
                  <a:gd name="GluePoint11X" fmla="*/ 32 w 33"/>
                  <a:gd name="GluePoint11Y" fmla="*/ 55 h 68"/>
                  <a:gd name="GluePoint12X" fmla="*/ 33 w 33"/>
                  <a:gd name="GluePoint12Y" fmla="*/ 41 h 68"/>
                  <a:gd name="GluePoint13X" fmla="*/ 26 w 33"/>
                  <a:gd name="GluePoint13Y" fmla="*/ 25 h 68"/>
                  <a:gd name="GluePoint14X" fmla="*/ 16 w 33"/>
                  <a:gd name="GluePoint14Y" fmla="*/ 12 h 68"/>
                  <a:gd name="GluePoint15X" fmla="*/ 8 w 33"/>
                  <a:gd name="GluePoint15Y" fmla="*/ 2 h 68"/>
                  <a:gd name="GluePoint16X" fmla="*/ 3 w 33"/>
                  <a:gd name="GluePoint16Y" fmla="*/ 0 h 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3" h="68">
                    <a:moveTo>
                      <a:pt x="3" y="0"/>
                    </a:moveTo>
                    <a:lnTo>
                      <a:pt x="2" y="0"/>
                    </a:lnTo>
                    <a:lnTo>
                      <a:pt x="8" y="7"/>
                    </a:lnTo>
                    <a:lnTo>
                      <a:pt x="5" y="8"/>
                    </a:lnTo>
                    <a:lnTo>
                      <a:pt x="2" y="31"/>
                    </a:lnTo>
                    <a:lnTo>
                      <a:pt x="0" y="31"/>
                    </a:lnTo>
                    <a:lnTo>
                      <a:pt x="3" y="53"/>
                    </a:lnTo>
                    <a:lnTo>
                      <a:pt x="10" y="66"/>
                    </a:lnTo>
                    <a:lnTo>
                      <a:pt x="18" y="68"/>
                    </a:lnTo>
                    <a:lnTo>
                      <a:pt x="29" y="60"/>
                    </a:lnTo>
                    <a:lnTo>
                      <a:pt x="32" y="55"/>
                    </a:lnTo>
                    <a:lnTo>
                      <a:pt x="33" y="41"/>
                    </a:lnTo>
                    <a:lnTo>
                      <a:pt x="26" y="25"/>
                    </a:lnTo>
                    <a:lnTo>
                      <a:pt x="16" y="12"/>
                    </a:lnTo>
                    <a:lnTo>
                      <a:pt x="8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04" name="Freeform 311"/>
              <p:cNvSpPr/>
              <p:nvPr/>
            </p:nvSpPr>
            <p:spPr>
              <a:xfrm>
                <a:off x="6939000" y="196848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2 w 61"/>
                  <a:gd name="GluePoint1Y" fmla="*/ 15 h 74"/>
                  <a:gd name="GluePoint2X" fmla="*/ 0 w 61"/>
                  <a:gd name="GluePoint2Y" fmla="*/ 15 h 74"/>
                  <a:gd name="GluePoint3X" fmla="*/ 5 w 61"/>
                  <a:gd name="GluePoint3Y" fmla="*/ 20 h 74"/>
                  <a:gd name="GluePoint4X" fmla="*/ 8 w 61"/>
                  <a:gd name="GluePoint4Y" fmla="*/ 23 h 74"/>
                  <a:gd name="GluePoint5X" fmla="*/ 8 w 61"/>
                  <a:gd name="GluePoint5Y" fmla="*/ 25 h 74"/>
                  <a:gd name="GluePoint6X" fmla="*/ 15 w 61"/>
                  <a:gd name="GluePoint6Y" fmla="*/ 31 h 74"/>
                  <a:gd name="GluePoint7X" fmla="*/ 10 w 61"/>
                  <a:gd name="GluePoint7Y" fmla="*/ 28 h 74"/>
                  <a:gd name="GluePoint8X" fmla="*/ 4 w 61"/>
                  <a:gd name="GluePoint8Y" fmla="*/ 31 h 74"/>
                  <a:gd name="GluePoint9X" fmla="*/ 5 w 61"/>
                  <a:gd name="GluePoint9Y" fmla="*/ 34 h 74"/>
                  <a:gd name="GluePoint10X" fmla="*/ 8 w 61"/>
                  <a:gd name="GluePoint10Y" fmla="*/ 36 h 74"/>
                  <a:gd name="GluePoint11X" fmla="*/ 10 w 61"/>
                  <a:gd name="GluePoint11Y" fmla="*/ 36 h 74"/>
                  <a:gd name="GluePoint12X" fmla="*/ 7 w 61"/>
                  <a:gd name="GluePoint12Y" fmla="*/ 33 h 74"/>
                  <a:gd name="GluePoint13X" fmla="*/ 10 w 61"/>
                  <a:gd name="GluePoint13Y" fmla="*/ 33 h 74"/>
                  <a:gd name="GluePoint14X" fmla="*/ 15 w 61"/>
                  <a:gd name="GluePoint14Y" fmla="*/ 42 h 74"/>
                  <a:gd name="GluePoint15X" fmla="*/ 19 w 61"/>
                  <a:gd name="GluePoint15Y" fmla="*/ 47 h 74"/>
                  <a:gd name="GluePoint16X" fmla="*/ 18 w 61"/>
                  <a:gd name="GluePoint16Y" fmla="*/ 52 h 74"/>
                  <a:gd name="GluePoint17X" fmla="*/ 19 w 61"/>
                  <a:gd name="GluePoint17Y" fmla="*/ 52 h 74"/>
                  <a:gd name="GluePoint18X" fmla="*/ 21 w 61"/>
                  <a:gd name="GluePoint18Y" fmla="*/ 65 h 74"/>
                  <a:gd name="GluePoint19X" fmla="*/ 23 w 61"/>
                  <a:gd name="GluePoint19Y" fmla="*/ 66 h 74"/>
                  <a:gd name="GluePoint20X" fmla="*/ 23 w 61"/>
                  <a:gd name="GluePoint20Y" fmla="*/ 65 h 74"/>
                  <a:gd name="GluePoint21X" fmla="*/ 24 w 61"/>
                  <a:gd name="GluePoint21Y" fmla="*/ 65 h 74"/>
                  <a:gd name="GluePoint22X" fmla="*/ 26 w 61"/>
                  <a:gd name="GluePoint22Y" fmla="*/ 70 h 74"/>
                  <a:gd name="GluePoint23X" fmla="*/ 23 w 61"/>
                  <a:gd name="GluePoint23Y" fmla="*/ 68 h 74"/>
                  <a:gd name="GluePoint24X" fmla="*/ 23 w 61"/>
                  <a:gd name="GluePoint24Y" fmla="*/ 73 h 74"/>
                  <a:gd name="GluePoint25X" fmla="*/ 24 w 61"/>
                  <a:gd name="GluePoint25Y" fmla="*/ 74 h 74"/>
                  <a:gd name="GluePoint26X" fmla="*/ 26 w 61"/>
                  <a:gd name="GluePoint26Y" fmla="*/ 71 h 74"/>
                  <a:gd name="GluePoint27X" fmla="*/ 27 w 61"/>
                  <a:gd name="GluePoint27Y" fmla="*/ 73 h 74"/>
                  <a:gd name="GluePoint28X" fmla="*/ 29 w 61"/>
                  <a:gd name="GluePoint28Y" fmla="*/ 70 h 74"/>
                  <a:gd name="GluePoint29X" fmla="*/ 32 w 61"/>
                  <a:gd name="GluePoint29Y" fmla="*/ 71 h 74"/>
                  <a:gd name="GluePoint30X" fmla="*/ 35 w 61"/>
                  <a:gd name="GluePoint30Y" fmla="*/ 66 h 74"/>
                  <a:gd name="GluePoint31X" fmla="*/ 35 w 61"/>
                  <a:gd name="GluePoint31Y" fmla="*/ 70 h 74"/>
                  <a:gd name="GluePoint32X" fmla="*/ 38 w 61"/>
                  <a:gd name="GluePoint32Y" fmla="*/ 71 h 74"/>
                  <a:gd name="GluePoint33X" fmla="*/ 38 w 61"/>
                  <a:gd name="GluePoint33Y" fmla="*/ 70 h 74"/>
                  <a:gd name="GluePoint34X" fmla="*/ 37 w 61"/>
                  <a:gd name="GluePoint34Y" fmla="*/ 65 h 74"/>
                  <a:gd name="GluePoint35X" fmla="*/ 40 w 61"/>
                  <a:gd name="GluePoint35Y" fmla="*/ 68 h 74"/>
                  <a:gd name="GluePoint36X" fmla="*/ 42 w 61"/>
                  <a:gd name="GluePoint36Y" fmla="*/ 65 h 74"/>
                  <a:gd name="GluePoint37X" fmla="*/ 40 w 61"/>
                  <a:gd name="GluePoint37Y" fmla="*/ 63 h 74"/>
                  <a:gd name="GluePoint38X" fmla="*/ 42 w 61"/>
                  <a:gd name="GluePoint38Y" fmla="*/ 62 h 74"/>
                  <a:gd name="GluePoint39X" fmla="*/ 48 w 61"/>
                  <a:gd name="GluePoint39Y" fmla="*/ 63 h 74"/>
                  <a:gd name="GluePoint40X" fmla="*/ 50 w 61"/>
                  <a:gd name="GluePoint40Y" fmla="*/ 65 h 74"/>
                  <a:gd name="GluePoint41X" fmla="*/ 51 w 61"/>
                  <a:gd name="GluePoint41Y" fmla="*/ 60 h 74"/>
                  <a:gd name="GluePoint42X" fmla="*/ 56 w 61"/>
                  <a:gd name="GluePoint42Y" fmla="*/ 60 h 74"/>
                  <a:gd name="GluePoint43X" fmla="*/ 61 w 61"/>
                  <a:gd name="GluePoint43Y" fmla="*/ 55 h 74"/>
                  <a:gd name="GluePoint44X" fmla="*/ 59 w 61"/>
                  <a:gd name="GluePoint44Y" fmla="*/ 44 h 74"/>
                  <a:gd name="GluePoint45X" fmla="*/ 58 w 61"/>
                  <a:gd name="GluePoint45Y" fmla="*/ 44 h 74"/>
                  <a:gd name="GluePoint46X" fmla="*/ 50 w 61"/>
                  <a:gd name="GluePoint46Y" fmla="*/ 29 h 74"/>
                  <a:gd name="GluePoint47X" fmla="*/ 43 w 61"/>
                  <a:gd name="GluePoint47Y" fmla="*/ 18 h 74"/>
                  <a:gd name="GluePoint48X" fmla="*/ 21 w 61"/>
                  <a:gd name="GluePoint48Y" fmla="*/ 0 h 74"/>
                  <a:gd name="GluePoint49X" fmla="*/ 16 w 61"/>
                  <a:gd name="GluePoint49Y" fmla="*/ 5 h 74"/>
                  <a:gd name="GluePoint50X" fmla="*/ 7 w 61"/>
                  <a:gd name="GluePoint50Y" fmla="*/ 7 h 74"/>
                  <a:gd name="GluePoint51X" fmla="*/ 2 w 61"/>
                  <a:gd name="GluePoint51Y" fmla="*/ 15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2" y="15"/>
                    </a:moveTo>
                    <a:lnTo>
                      <a:pt x="0" y="15"/>
                    </a:lnTo>
                    <a:lnTo>
                      <a:pt x="5" y="20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15" y="31"/>
                    </a:lnTo>
                    <a:lnTo>
                      <a:pt x="10" y="28"/>
                    </a:lnTo>
                    <a:lnTo>
                      <a:pt x="4" y="31"/>
                    </a:lnTo>
                    <a:lnTo>
                      <a:pt x="5" y="34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7" y="33"/>
                    </a:lnTo>
                    <a:lnTo>
                      <a:pt x="10" y="33"/>
                    </a:lnTo>
                    <a:lnTo>
                      <a:pt x="15" y="42"/>
                    </a:lnTo>
                    <a:lnTo>
                      <a:pt x="19" y="47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1" y="65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6" y="70"/>
                    </a:lnTo>
                    <a:lnTo>
                      <a:pt x="23" y="68"/>
                    </a:lnTo>
                    <a:lnTo>
                      <a:pt x="23" y="73"/>
                    </a:lnTo>
                    <a:lnTo>
                      <a:pt x="24" y="74"/>
                    </a:lnTo>
                    <a:lnTo>
                      <a:pt x="26" y="71"/>
                    </a:lnTo>
                    <a:lnTo>
                      <a:pt x="27" y="73"/>
                    </a:lnTo>
                    <a:lnTo>
                      <a:pt x="29" y="70"/>
                    </a:lnTo>
                    <a:lnTo>
                      <a:pt x="32" y="71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8" y="71"/>
                    </a:lnTo>
                    <a:lnTo>
                      <a:pt x="38" y="70"/>
                    </a:lnTo>
                    <a:lnTo>
                      <a:pt x="37" y="65"/>
                    </a:lnTo>
                    <a:lnTo>
                      <a:pt x="40" y="68"/>
                    </a:lnTo>
                    <a:lnTo>
                      <a:pt x="42" y="65"/>
                    </a:lnTo>
                    <a:lnTo>
                      <a:pt x="40" y="63"/>
                    </a:lnTo>
                    <a:lnTo>
                      <a:pt x="42" y="62"/>
                    </a:lnTo>
                    <a:lnTo>
                      <a:pt x="48" y="63"/>
                    </a:lnTo>
                    <a:lnTo>
                      <a:pt x="50" y="65"/>
                    </a:lnTo>
                    <a:lnTo>
                      <a:pt x="51" y="60"/>
                    </a:lnTo>
                    <a:lnTo>
                      <a:pt x="56" y="60"/>
                    </a:lnTo>
                    <a:lnTo>
                      <a:pt x="61" y="55"/>
                    </a:lnTo>
                    <a:lnTo>
                      <a:pt x="59" y="44"/>
                    </a:lnTo>
                    <a:lnTo>
                      <a:pt x="58" y="44"/>
                    </a:lnTo>
                    <a:lnTo>
                      <a:pt x="50" y="29"/>
                    </a:lnTo>
                    <a:lnTo>
                      <a:pt x="43" y="18"/>
                    </a:lnTo>
                    <a:lnTo>
                      <a:pt x="21" y="0"/>
                    </a:lnTo>
                    <a:lnTo>
                      <a:pt x="16" y="5"/>
                    </a:lnTo>
                    <a:lnTo>
                      <a:pt x="7" y="7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05" name="Freeform 312"/>
              <p:cNvSpPr/>
              <p:nvPr/>
            </p:nvSpPr>
            <p:spPr>
              <a:xfrm>
                <a:off x="6988320" y="210996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0 w 9"/>
                  <a:gd name="GluePoint2Y" fmla="*/ 5 h 6"/>
                  <a:gd name="GluePoint3X" fmla="*/ 3 w 9"/>
                  <a:gd name="GluePoint3Y" fmla="*/ 6 h 6"/>
                  <a:gd name="GluePoint4X" fmla="*/ 7 w 9"/>
                  <a:gd name="GluePoint4Y" fmla="*/ 5 h 6"/>
                  <a:gd name="GluePoint5X" fmla="*/ 9 w 9"/>
                  <a:gd name="GluePoint5Y" fmla="*/ 1 h 6"/>
                  <a:gd name="GluePoint6X" fmla="*/ 7 w 9"/>
                  <a:gd name="GluePoint6Y" fmla="*/ 0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0" y="5"/>
                    </a:lnTo>
                    <a:lnTo>
                      <a:pt x="3" y="6"/>
                    </a:lnTo>
                    <a:lnTo>
                      <a:pt x="7" y="5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06" name="Freeform 313"/>
              <p:cNvSpPr/>
              <p:nvPr/>
            </p:nvSpPr>
            <p:spPr>
              <a:xfrm>
                <a:off x="6921360" y="2340000"/>
                <a:ext cx="34560" cy="918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1800"/>
                  <a:gd name="textAreaBottom" fmla="*/ 92160 h 91800"/>
                  <a:gd name="GluePoint1X" fmla="*/ 15 w 22"/>
                  <a:gd name="GluePoint1Y" fmla="*/ 0 h 58"/>
                  <a:gd name="GluePoint2X" fmla="*/ 22 w 22"/>
                  <a:gd name="GluePoint2Y" fmla="*/ 3 h 58"/>
                  <a:gd name="GluePoint3X" fmla="*/ 22 w 22"/>
                  <a:gd name="GluePoint3Y" fmla="*/ 11 h 58"/>
                  <a:gd name="GluePoint4X" fmla="*/ 22 w 22"/>
                  <a:gd name="GluePoint4Y" fmla="*/ 32 h 58"/>
                  <a:gd name="GluePoint5X" fmla="*/ 18 w 22"/>
                  <a:gd name="GluePoint5Y" fmla="*/ 48 h 58"/>
                  <a:gd name="GluePoint6X" fmla="*/ 18 w 22"/>
                  <a:gd name="GluePoint6Y" fmla="*/ 58 h 58"/>
                  <a:gd name="GluePoint7X" fmla="*/ 11 w 22"/>
                  <a:gd name="GluePoint7Y" fmla="*/ 49 h 58"/>
                  <a:gd name="GluePoint8X" fmla="*/ 5 w 22"/>
                  <a:gd name="GluePoint8Y" fmla="*/ 43 h 58"/>
                  <a:gd name="GluePoint9X" fmla="*/ 0 w 22"/>
                  <a:gd name="GluePoint9Y" fmla="*/ 29 h 58"/>
                  <a:gd name="GluePoint10X" fmla="*/ 2 w 22"/>
                  <a:gd name="GluePoint10Y" fmla="*/ 21 h 58"/>
                  <a:gd name="GluePoint11X" fmla="*/ 8 w 22"/>
                  <a:gd name="GluePoint11Y" fmla="*/ 4 h 58"/>
                  <a:gd name="GluePoint12X" fmla="*/ 15 w 22"/>
                  <a:gd name="GluePoint12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58">
                    <a:moveTo>
                      <a:pt x="15" y="0"/>
                    </a:moveTo>
                    <a:lnTo>
                      <a:pt x="22" y="3"/>
                    </a:lnTo>
                    <a:lnTo>
                      <a:pt x="22" y="11"/>
                    </a:lnTo>
                    <a:lnTo>
                      <a:pt x="22" y="32"/>
                    </a:lnTo>
                    <a:lnTo>
                      <a:pt x="18" y="48"/>
                    </a:lnTo>
                    <a:lnTo>
                      <a:pt x="18" y="58"/>
                    </a:lnTo>
                    <a:lnTo>
                      <a:pt x="11" y="49"/>
                    </a:lnTo>
                    <a:lnTo>
                      <a:pt x="5" y="43"/>
                    </a:lnTo>
                    <a:lnTo>
                      <a:pt x="0" y="29"/>
                    </a:lnTo>
                    <a:lnTo>
                      <a:pt x="2" y="21"/>
                    </a:lnTo>
                    <a:lnTo>
                      <a:pt x="8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07" name="Freeform 314"/>
              <p:cNvSpPr/>
              <p:nvPr/>
            </p:nvSpPr>
            <p:spPr>
              <a:xfrm>
                <a:off x="7156440" y="1778040"/>
                <a:ext cx="128160" cy="1123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2320"/>
                  <a:gd name="textAreaBottom" fmla="*/ 112680 h 112320"/>
                  <a:gd name="GluePoint1X" fmla="*/ 62 w 81"/>
                  <a:gd name="GluePoint1Y" fmla="*/ 24 h 71"/>
                  <a:gd name="GluePoint2X" fmla="*/ 63 w 81"/>
                  <a:gd name="GluePoint2Y" fmla="*/ 21 h 71"/>
                  <a:gd name="GluePoint3X" fmla="*/ 65 w 81"/>
                  <a:gd name="GluePoint3Y" fmla="*/ 21 h 71"/>
                  <a:gd name="GluePoint4X" fmla="*/ 67 w 81"/>
                  <a:gd name="GluePoint4Y" fmla="*/ 29 h 71"/>
                  <a:gd name="GluePoint5X" fmla="*/ 73 w 81"/>
                  <a:gd name="GluePoint5Y" fmla="*/ 32 h 71"/>
                  <a:gd name="GluePoint6X" fmla="*/ 75 w 81"/>
                  <a:gd name="GluePoint6Y" fmla="*/ 37 h 71"/>
                  <a:gd name="GluePoint7X" fmla="*/ 81 w 81"/>
                  <a:gd name="GluePoint7Y" fmla="*/ 35 h 71"/>
                  <a:gd name="GluePoint8X" fmla="*/ 81 w 81"/>
                  <a:gd name="GluePoint8Y" fmla="*/ 38 h 71"/>
                  <a:gd name="GluePoint9X" fmla="*/ 76 w 81"/>
                  <a:gd name="GluePoint9Y" fmla="*/ 42 h 71"/>
                  <a:gd name="GluePoint10X" fmla="*/ 71 w 81"/>
                  <a:gd name="GluePoint10Y" fmla="*/ 42 h 71"/>
                  <a:gd name="GluePoint11X" fmla="*/ 71 w 81"/>
                  <a:gd name="GluePoint11Y" fmla="*/ 43 h 71"/>
                  <a:gd name="GluePoint12X" fmla="*/ 63 w 81"/>
                  <a:gd name="GluePoint12Y" fmla="*/ 43 h 71"/>
                  <a:gd name="GluePoint13X" fmla="*/ 60 w 81"/>
                  <a:gd name="GluePoint13Y" fmla="*/ 45 h 71"/>
                  <a:gd name="GluePoint14X" fmla="*/ 60 w 81"/>
                  <a:gd name="GluePoint14Y" fmla="*/ 48 h 71"/>
                  <a:gd name="GluePoint15X" fmla="*/ 62 w 81"/>
                  <a:gd name="GluePoint15Y" fmla="*/ 61 h 71"/>
                  <a:gd name="GluePoint16X" fmla="*/ 36 w 81"/>
                  <a:gd name="GluePoint16Y" fmla="*/ 50 h 71"/>
                  <a:gd name="GluePoint17X" fmla="*/ 32 w 81"/>
                  <a:gd name="GluePoint17Y" fmla="*/ 50 h 71"/>
                  <a:gd name="GluePoint18X" fmla="*/ 27 w 81"/>
                  <a:gd name="GluePoint18Y" fmla="*/ 53 h 71"/>
                  <a:gd name="GluePoint19X" fmla="*/ 16 w 81"/>
                  <a:gd name="GluePoint19Y" fmla="*/ 51 h 71"/>
                  <a:gd name="GluePoint20X" fmla="*/ 16 w 81"/>
                  <a:gd name="GluePoint20Y" fmla="*/ 55 h 71"/>
                  <a:gd name="GluePoint21X" fmla="*/ 19 w 81"/>
                  <a:gd name="GluePoint21Y" fmla="*/ 56 h 71"/>
                  <a:gd name="GluePoint22X" fmla="*/ 33 w 81"/>
                  <a:gd name="GluePoint22Y" fmla="*/ 63 h 71"/>
                  <a:gd name="GluePoint23X" fmla="*/ 33 w 81"/>
                  <a:gd name="GluePoint23Y" fmla="*/ 64 h 71"/>
                  <a:gd name="GluePoint24X" fmla="*/ 29 w 81"/>
                  <a:gd name="GluePoint24Y" fmla="*/ 64 h 71"/>
                  <a:gd name="GluePoint25X" fmla="*/ 24 w 81"/>
                  <a:gd name="GluePoint25Y" fmla="*/ 71 h 71"/>
                  <a:gd name="GluePoint26X" fmla="*/ 22 w 81"/>
                  <a:gd name="GluePoint26Y" fmla="*/ 69 h 71"/>
                  <a:gd name="GluePoint27X" fmla="*/ 21 w 81"/>
                  <a:gd name="GluePoint27Y" fmla="*/ 67 h 71"/>
                  <a:gd name="GluePoint28X" fmla="*/ 17 w 81"/>
                  <a:gd name="GluePoint28Y" fmla="*/ 59 h 71"/>
                  <a:gd name="GluePoint29X" fmla="*/ 9 w 81"/>
                  <a:gd name="GluePoint29Y" fmla="*/ 56 h 71"/>
                  <a:gd name="GluePoint30X" fmla="*/ 8 w 81"/>
                  <a:gd name="GluePoint30Y" fmla="*/ 50 h 71"/>
                  <a:gd name="GluePoint31X" fmla="*/ 11 w 81"/>
                  <a:gd name="GluePoint31Y" fmla="*/ 43 h 71"/>
                  <a:gd name="GluePoint32X" fmla="*/ 8 w 81"/>
                  <a:gd name="GluePoint32Y" fmla="*/ 37 h 71"/>
                  <a:gd name="GluePoint33X" fmla="*/ 21 w 81"/>
                  <a:gd name="GluePoint33Y" fmla="*/ 38 h 71"/>
                  <a:gd name="GluePoint34X" fmla="*/ 19 w 81"/>
                  <a:gd name="GluePoint34Y" fmla="*/ 35 h 71"/>
                  <a:gd name="GluePoint35X" fmla="*/ 16 w 81"/>
                  <a:gd name="GluePoint35Y" fmla="*/ 30 h 71"/>
                  <a:gd name="GluePoint36X" fmla="*/ 16 w 81"/>
                  <a:gd name="GluePoint36Y" fmla="*/ 24 h 71"/>
                  <a:gd name="GluePoint37X" fmla="*/ 9 w 81"/>
                  <a:gd name="GluePoint37Y" fmla="*/ 13 h 71"/>
                  <a:gd name="GluePoint38X" fmla="*/ 5 w 81"/>
                  <a:gd name="GluePoint38Y" fmla="*/ 8 h 71"/>
                  <a:gd name="GluePoint39X" fmla="*/ 0 w 81"/>
                  <a:gd name="GluePoint39Y" fmla="*/ 3 h 71"/>
                  <a:gd name="GluePoint40X" fmla="*/ 2 w 81"/>
                  <a:gd name="GluePoint40Y" fmla="*/ 0 h 71"/>
                  <a:gd name="GluePoint41X" fmla="*/ 5 w 81"/>
                  <a:gd name="GluePoint41Y" fmla="*/ 1 h 71"/>
                  <a:gd name="GluePoint42X" fmla="*/ 21 w 81"/>
                  <a:gd name="GluePoint42Y" fmla="*/ 11 h 71"/>
                  <a:gd name="GluePoint43X" fmla="*/ 36 w 81"/>
                  <a:gd name="GluePoint43Y" fmla="*/ 19 h 71"/>
                  <a:gd name="GluePoint44X" fmla="*/ 57 w 81"/>
                  <a:gd name="GluePoint44Y" fmla="*/ 26 h 71"/>
                  <a:gd name="GluePoint45X" fmla="*/ 62 w 81"/>
                  <a:gd name="GluePoint45Y" fmla="*/ 24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1" h="71">
                    <a:moveTo>
                      <a:pt x="62" y="24"/>
                    </a:moveTo>
                    <a:lnTo>
                      <a:pt x="63" y="21"/>
                    </a:lnTo>
                    <a:lnTo>
                      <a:pt x="65" y="21"/>
                    </a:lnTo>
                    <a:lnTo>
                      <a:pt x="67" y="29"/>
                    </a:lnTo>
                    <a:lnTo>
                      <a:pt x="73" y="32"/>
                    </a:lnTo>
                    <a:lnTo>
                      <a:pt x="75" y="37"/>
                    </a:lnTo>
                    <a:lnTo>
                      <a:pt x="81" y="35"/>
                    </a:lnTo>
                    <a:lnTo>
                      <a:pt x="81" y="38"/>
                    </a:lnTo>
                    <a:lnTo>
                      <a:pt x="76" y="42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63" y="43"/>
                    </a:lnTo>
                    <a:lnTo>
                      <a:pt x="60" y="45"/>
                    </a:lnTo>
                    <a:lnTo>
                      <a:pt x="60" y="48"/>
                    </a:lnTo>
                    <a:lnTo>
                      <a:pt x="62" y="61"/>
                    </a:lnTo>
                    <a:lnTo>
                      <a:pt x="36" y="50"/>
                    </a:lnTo>
                    <a:lnTo>
                      <a:pt x="32" y="50"/>
                    </a:lnTo>
                    <a:lnTo>
                      <a:pt x="27" y="53"/>
                    </a:lnTo>
                    <a:lnTo>
                      <a:pt x="16" y="51"/>
                    </a:lnTo>
                    <a:lnTo>
                      <a:pt x="16" y="55"/>
                    </a:lnTo>
                    <a:lnTo>
                      <a:pt x="19" y="56"/>
                    </a:lnTo>
                    <a:lnTo>
                      <a:pt x="33" y="63"/>
                    </a:lnTo>
                    <a:lnTo>
                      <a:pt x="33" y="64"/>
                    </a:lnTo>
                    <a:lnTo>
                      <a:pt x="29" y="64"/>
                    </a:lnTo>
                    <a:lnTo>
                      <a:pt x="24" y="71"/>
                    </a:lnTo>
                    <a:lnTo>
                      <a:pt x="22" y="69"/>
                    </a:lnTo>
                    <a:lnTo>
                      <a:pt x="21" y="67"/>
                    </a:lnTo>
                    <a:lnTo>
                      <a:pt x="17" y="59"/>
                    </a:lnTo>
                    <a:lnTo>
                      <a:pt x="9" y="56"/>
                    </a:lnTo>
                    <a:lnTo>
                      <a:pt x="8" y="50"/>
                    </a:lnTo>
                    <a:lnTo>
                      <a:pt x="11" y="43"/>
                    </a:lnTo>
                    <a:lnTo>
                      <a:pt x="8" y="37"/>
                    </a:lnTo>
                    <a:lnTo>
                      <a:pt x="21" y="38"/>
                    </a:lnTo>
                    <a:lnTo>
                      <a:pt x="19" y="35"/>
                    </a:lnTo>
                    <a:lnTo>
                      <a:pt x="16" y="30"/>
                    </a:lnTo>
                    <a:lnTo>
                      <a:pt x="16" y="24"/>
                    </a:lnTo>
                    <a:lnTo>
                      <a:pt x="9" y="13"/>
                    </a:lnTo>
                    <a:lnTo>
                      <a:pt x="5" y="8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21" y="11"/>
                    </a:lnTo>
                    <a:lnTo>
                      <a:pt x="36" y="19"/>
                    </a:lnTo>
                    <a:lnTo>
                      <a:pt x="57" y="26"/>
                    </a:lnTo>
                    <a:lnTo>
                      <a:pt x="62" y="2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08" name="Freeform 315"/>
              <p:cNvSpPr/>
              <p:nvPr/>
            </p:nvSpPr>
            <p:spPr>
              <a:xfrm>
                <a:off x="7085160" y="1887480"/>
                <a:ext cx="209160" cy="22176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221760"/>
                  <a:gd name="textAreaBottom" fmla="*/ 222120 h 221760"/>
                  <a:gd name="GluePoint1X" fmla="*/ 86 w 132"/>
                  <a:gd name="GluePoint1Y" fmla="*/ 2 h 140"/>
                  <a:gd name="GluePoint2X" fmla="*/ 105 w 132"/>
                  <a:gd name="GluePoint2Y" fmla="*/ 22 h 140"/>
                  <a:gd name="GluePoint3X" fmla="*/ 118 w 132"/>
                  <a:gd name="GluePoint3Y" fmla="*/ 42 h 140"/>
                  <a:gd name="GluePoint4X" fmla="*/ 120 w 132"/>
                  <a:gd name="GluePoint4Y" fmla="*/ 55 h 140"/>
                  <a:gd name="GluePoint5X" fmla="*/ 113 w 132"/>
                  <a:gd name="GluePoint5Y" fmla="*/ 56 h 140"/>
                  <a:gd name="GluePoint6X" fmla="*/ 124 w 132"/>
                  <a:gd name="GluePoint6Y" fmla="*/ 79 h 140"/>
                  <a:gd name="GluePoint7X" fmla="*/ 126 w 132"/>
                  <a:gd name="GluePoint7Y" fmla="*/ 92 h 140"/>
                  <a:gd name="GluePoint8X" fmla="*/ 132 w 132"/>
                  <a:gd name="GluePoint8Y" fmla="*/ 101 h 140"/>
                  <a:gd name="GluePoint9X" fmla="*/ 126 w 132"/>
                  <a:gd name="GluePoint9Y" fmla="*/ 116 h 140"/>
                  <a:gd name="GluePoint10X" fmla="*/ 123 w 132"/>
                  <a:gd name="GluePoint10Y" fmla="*/ 101 h 140"/>
                  <a:gd name="GluePoint11X" fmla="*/ 121 w 132"/>
                  <a:gd name="GluePoint11Y" fmla="*/ 111 h 140"/>
                  <a:gd name="GluePoint12X" fmla="*/ 115 w 132"/>
                  <a:gd name="GluePoint12Y" fmla="*/ 119 h 140"/>
                  <a:gd name="GluePoint13X" fmla="*/ 110 w 132"/>
                  <a:gd name="GluePoint13Y" fmla="*/ 113 h 140"/>
                  <a:gd name="GluePoint14X" fmla="*/ 104 w 132"/>
                  <a:gd name="GluePoint14Y" fmla="*/ 121 h 140"/>
                  <a:gd name="GluePoint15X" fmla="*/ 89 w 132"/>
                  <a:gd name="GluePoint15Y" fmla="*/ 117 h 140"/>
                  <a:gd name="GluePoint16X" fmla="*/ 85 w 132"/>
                  <a:gd name="GluePoint16Y" fmla="*/ 117 h 140"/>
                  <a:gd name="GluePoint17X" fmla="*/ 80 w 132"/>
                  <a:gd name="GluePoint17Y" fmla="*/ 113 h 140"/>
                  <a:gd name="GluePoint18X" fmla="*/ 86 w 132"/>
                  <a:gd name="GluePoint18Y" fmla="*/ 124 h 140"/>
                  <a:gd name="GluePoint19X" fmla="*/ 85 w 132"/>
                  <a:gd name="GluePoint19Y" fmla="*/ 125 h 140"/>
                  <a:gd name="GluePoint20X" fmla="*/ 80 w 132"/>
                  <a:gd name="GluePoint20Y" fmla="*/ 138 h 140"/>
                  <a:gd name="GluePoint21X" fmla="*/ 72 w 132"/>
                  <a:gd name="GluePoint21Y" fmla="*/ 138 h 140"/>
                  <a:gd name="GluePoint22X" fmla="*/ 62 w 132"/>
                  <a:gd name="GluePoint22Y" fmla="*/ 125 h 140"/>
                  <a:gd name="GluePoint23X" fmla="*/ 62 w 132"/>
                  <a:gd name="GluePoint23Y" fmla="*/ 119 h 140"/>
                  <a:gd name="GluePoint24X" fmla="*/ 48 w 132"/>
                  <a:gd name="GluePoint24Y" fmla="*/ 117 h 140"/>
                  <a:gd name="GluePoint25X" fmla="*/ 40 w 132"/>
                  <a:gd name="GluePoint25Y" fmla="*/ 122 h 140"/>
                  <a:gd name="GluePoint26X" fmla="*/ 23 w 132"/>
                  <a:gd name="GluePoint26Y" fmla="*/ 125 h 140"/>
                  <a:gd name="GluePoint27X" fmla="*/ 13 w 132"/>
                  <a:gd name="GluePoint27Y" fmla="*/ 130 h 140"/>
                  <a:gd name="GluePoint28X" fmla="*/ 2 w 132"/>
                  <a:gd name="GluePoint28Y" fmla="*/ 130 h 140"/>
                  <a:gd name="GluePoint29X" fmla="*/ 7 w 132"/>
                  <a:gd name="GluePoint29Y" fmla="*/ 124 h 140"/>
                  <a:gd name="GluePoint30X" fmla="*/ 35 w 132"/>
                  <a:gd name="GluePoint30Y" fmla="*/ 105 h 140"/>
                  <a:gd name="GluePoint31X" fmla="*/ 53 w 132"/>
                  <a:gd name="GluePoint31Y" fmla="*/ 103 h 140"/>
                  <a:gd name="GluePoint32X" fmla="*/ 64 w 132"/>
                  <a:gd name="GluePoint32Y" fmla="*/ 101 h 140"/>
                  <a:gd name="GluePoint33X" fmla="*/ 64 w 132"/>
                  <a:gd name="GluePoint33Y" fmla="*/ 84 h 140"/>
                  <a:gd name="GluePoint34X" fmla="*/ 64 w 132"/>
                  <a:gd name="GluePoint34Y" fmla="*/ 69 h 140"/>
                  <a:gd name="GluePoint35X" fmla="*/ 67 w 132"/>
                  <a:gd name="GluePoint35Y" fmla="*/ 72 h 140"/>
                  <a:gd name="GluePoint36X" fmla="*/ 69 w 132"/>
                  <a:gd name="GluePoint36Y" fmla="*/ 82 h 140"/>
                  <a:gd name="GluePoint37X" fmla="*/ 83 w 132"/>
                  <a:gd name="GluePoint37Y" fmla="*/ 72 h 140"/>
                  <a:gd name="GluePoint38X" fmla="*/ 89 w 132"/>
                  <a:gd name="GluePoint38Y" fmla="*/ 61 h 140"/>
                  <a:gd name="GluePoint39X" fmla="*/ 86 w 132"/>
                  <a:gd name="GluePoint39Y" fmla="*/ 34 h 140"/>
                  <a:gd name="GluePoint40X" fmla="*/ 78 w 132"/>
                  <a:gd name="GluePoint40Y" fmla="*/ 27 h 140"/>
                  <a:gd name="GluePoint41X" fmla="*/ 75 w 132"/>
                  <a:gd name="GluePoint41Y" fmla="*/ 14 h 140"/>
                  <a:gd name="GluePoint42X" fmla="*/ 74 w 132"/>
                  <a:gd name="GluePoint42Y" fmla="*/ 8 h 140"/>
                  <a:gd name="GluePoint43X" fmla="*/ 83 w 132"/>
                  <a:gd name="GluePoint43Y" fmla="*/ 11 h 140"/>
                  <a:gd name="GluePoint44X" fmla="*/ 88 w 132"/>
                  <a:gd name="GluePoint44Y" fmla="*/ 10 h 140"/>
                  <a:gd name="GluePoint45X" fmla="*/ 81 w 132"/>
                  <a:gd name="GluePoint45Y" fmla="*/ 6 h 140"/>
                  <a:gd name="GluePoint46X" fmla="*/ 78 w 132"/>
                  <a:gd name="GluePoint46Y" fmla="*/ 0 h 1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32" h="140">
                    <a:moveTo>
                      <a:pt x="83" y="2"/>
                    </a:moveTo>
                    <a:lnTo>
                      <a:pt x="86" y="2"/>
                    </a:lnTo>
                    <a:lnTo>
                      <a:pt x="94" y="13"/>
                    </a:lnTo>
                    <a:lnTo>
                      <a:pt x="105" y="22"/>
                    </a:lnTo>
                    <a:lnTo>
                      <a:pt x="115" y="35"/>
                    </a:lnTo>
                    <a:lnTo>
                      <a:pt x="118" y="42"/>
                    </a:lnTo>
                    <a:lnTo>
                      <a:pt x="116" y="43"/>
                    </a:lnTo>
                    <a:lnTo>
                      <a:pt x="120" y="55"/>
                    </a:lnTo>
                    <a:lnTo>
                      <a:pt x="116" y="55"/>
                    </a:lnTo>
                    <a:lnTo>
                      <a:pt x="113" y="56"/>
                    </a:lnTo>
                    <a:lnTo>
                      <a:pt x="115" y="61"/>
                    </a:lnTo>
                    <a:lnTo>
                      <a:pt x="124" y="79"/>
                    </a:lnTo>
                    <a:lnTo>
                      <a:pt x="124" y="80"/>
                    </a:lnTo>
                    <a:lnTo>
                      <a:pt x="126" y="92"/>
                    </a:lnTo>
                    <a:lnTo>
                      <a:pt x="128" y="96"/>
                    </a:lnTo>
                    <a:lnTo>
                      <a:pt x="132" y="101"/>
                    </a:lnTo>
                    <a:lnTo>
                      <a:pt x="131" y="109"/>
                    </a:lnTo>
                    <a:lnTo>
                      <a:pt x="126" y="116"/>
                    </a:lnTo>
                    <a:lnTo>
                      <a:pt x="123" y="106"/>
                    </a:lnTo>
                    <a:lnTo>
                      <a:pt x="123" y="101"/>
                    </a:lnTo>
                    <a:lnTo>
                      <a:pt x="120" y="101"/>
                    </a:lnTo>
                    <a:lnTo>
                      <a:pt x="121" y="111"/>
                    </a:lnTo>
                    <a:lnTo>
                      <a:pt x="115" y="108"/>
                    </a:lnTo>
                    <a:lnTo>
                      <a:pt x="115" y="119"/>
                    </a:lnTo>
                    <a:lnTo>
                      <a:pt x="113" y="119"/>
                    </a:lnTo>
                    <a:lnTo>
                      <a:pt x="110" y="113"/>
                    </a:lnTo>
                    <a:lnTo>
                      <a:pt x="107" y="113"/>
                    </a:lnTo>
                    <a:lnTo>
                      <a:pt x="104" y="121"/>
                    </a:lnTo>
                    <a:lnTo>
                      <a:pt x="88" y="121"/>
                    </a:lnTo>
                    <a:lnTo>
                      <a:pt x="89" y="117"/>
                    </a:lnTo>
                    <a:lnTo>
                      <a:pt x="85" y="116"/>
                    </a:lnTo>
                    <a:lnTo>
                      <a:pt x="85" y="117"/>
                    </a:lnTo>
                    <a:lnTo>
                      <a:pt x="83" y="116"/>
                    </a:lnTo>
                    <a:lnTo>
                      <a:pt x="80" y="113"/>
                    </a:lnTo>
                    <a:lnTo>
                      <a:pt x="80" y="119"/>
                    </a:lnTo>
                    <a:lnTo>
                      <a:pt x="86" y="124"/>
                    </a:lnTo>
                    <a:lnTo>
                      <a:pt x="88" y="127"/>
                    </a:lnTo>
                    <a:lnTo>
                      <a:pt x="85" y="125"/>
                    </a:lnTo>
                    <a:lnTo>
                      <a:pt x="81" y="129"/>
                    </a:lnTo>
                    <a:lnTo>
                      <a:pt x="80" y="138"/>
                    </a:lnTo>
                    <a:lnTo>
                      <a:pt x="77" y="140"/>
                    </a:lnTo>
                    <a:lnTo>
                      <a:pt x="72" y="138"/>
                    </a:lnTo>
                    <a:lnTo>
                      <a:pt x="64" y="130"/>
                    </a:lnTo>
                    <a:lnTo>
                      <a:pt x="62" y="125"/>
                    </a:lnTo>
                    <a:lnTo>
                      <a:pt x="64" y="121"/>
                    </a:lnTo>
                    <a:lnTo>
                      <a:pt x="62" y="119"/>
                    </a:lnTo>
                    <a:lnTo>
                      <a:pt x="58" y="121"/>
                    </a:lnTo>
                    <a:lnTo>
                      <a:pt x="48" y="117"/>
                    </a:lnTo>
                    <a:lnTo>
                      <a:pt x="42" y="124"/>
                    </a:lnTo>
                    <a:lnTo>
                      <a:pt x="40" y="122"/>
                    </a:lnTo>
                    <a:lnTo>
                      <a:pt x="26" y="127"/>
                    </a:lnTo>
                    <a:lnTo>
                      <a:pt x="23" y="125"/>
                    </a:lnTo>
                    <a:lnTo>
                      <a:pt x="21" y="133"/>
                    </a:lnTo>
                    <a:lnTo>
                      <a:pt x="13" y="130"/>
                    </a:lnTo>
                    <a:lnTo>
                      <a:pt x="8" y="132"/>
                    </a:lnTo>
                    <a:lnTo>
                      <a:pt x="2" y="130"/>
                    </a:lnTo>
                    <a:lnTo>
                      <a:pt x="0" y="125"/>
                    </a:lnTo>
                    <a:lnTo>
                      <a:pt x="7" y="124"/>
                    </a:lnTo>
                    <a:lnTo>
                      <a:pt x="20" y="105"/>
                    </a:lnTo>
                    <a:lnTo>
                      <a:pt x="35" y="105"/>
                    </a:lnTo>
                    <a:lnTo>
                      <a:pt x="51" y="101"/>
                    </a:lnTo>
                    <a:lnTo>
                      <a:pt x="53" y="103"/>
                    </a:lnTo>
                    <a:lnTo>
                      <a:pt x="61" y="105"/>
                    </a:lnTo>
                    <a:lnTo>
                      <a:pt x="64" y="101"/>
                    </a:lnTo>
                    <a:lnTo>
                      <a:pt x="59" y="92"/>
                    </a:lnTo>
                    <a:lnTo>
                      <a:pt x="64" y="84"/>
                    </a:lnTo>
                    <a:lnTo>
                      <a:pt x="61" y="72"/>
                    </a:lnTo>
                    <a:lnTo>
                      <a:pt x="64" y="69"/>
                    </a:lnTo>
                    <a:lnTo>
                      <a:pt x="67" y="71"/>
                    </a:lnTo>
                    <a:lnTo>
                      <a:pt x="67" y="72"/>
                    </a:lnTo>
                    <a:lnTo>
                      <a:pt x="64" y="77"/>
                    </a:lnTo>
                    <a:lnTo>
                      <a:pt x="69" y="82"/>
                    </a:lnTo>
                    <a:lnTo>
                      <a:pt x="74" y="82"/>
                    </a:lnTo>
                    <a:lnTo>
                      <a:pt x="83" y="72"/>
                    </a:lnTo>
                    <a:lnTo>
                      <a:pt x="86" y="63"/>
                    </a:lnTo>
                    <a:lnTo>
                      <a:pt x="89" y="61"/>
                    </a:lnTo>
                    <a:lnTo>
                      <a:pt x="89" y="45"/>
                    </a:lnTo>
                    <a:lnTo>
                      <a:pt x="86" y="34"/>
                    </a:lnTo>
                    <a:lnTo>
                      <a:pt x="85" y="29"/>
                    </a:lnTo>
                    <a:lnTo>
                      <a:pt x="78" y="27"/>
                    </a:lnTo>
                    <a:lnTo>
                      <a:pt x="80" y="22"/>
                    </a:lnTo>
                    <a:lnTo>
                      <a:pt x="75" y="14"/>
                    </a:lnTo>
                    <a:lnTo>
                      <a:pt x="77" y="11"/>
                    </a:lnTo>
                    <a:lnTo>
                      <a:pt x="74" y="8"/>
                    </a:lnTo>
                    <a:lnTo>
                      <a:pt x="75" y="5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86" y="3"/>
                    </a:lnTo>
                    <a:lnTo>
                      <a:pt x="81" y="6"/>
                    </a:lnTo>
                    <a:lnTo>
                      <a:pt x="80" y="3"/>
                    </a:lnTo>
                    <a:lnTo>
                      <a:pt x="78" y="0"/>
                    </a:lnTo>
                    <a:lnTo>
                      <a:pt x="83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09" name="Freeform 316"/>
              <p:cNvSpPr/>
              <p:nvPr/>
            </p:nvSpPr>
            <p:spPr>
              <a:xfrm>
                <a:off x="7122960" y="2085840"/>
                <a:ext cx="55080" cy="457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45720"/>
                  <a:gd name="textAreaBottom" fmla="*/ 46080 h 45720"/>
                  <a:gd name="GluePoint1X" fmla="*/ 32 w 35"/>
                  <a:gd name="GluePoint1Y" fmla="*/ 18 h 29"/>
                  <a:gd name="GluePoint2X" fmla="*/ 24 w 35"/>
                  <a:gd name="GluePoint2Y" fmla="*/ 15 h 29"/>
                  <a:gd name="GluePoint3X" fmla="*/ 21 w 35"/>
                  <a:gd name="GluePoint3Y" fmla="*/ 16 h 29"/>
                  <a:gd name="GluePoint4X" fmla="*/ 19 w 35"/>
                  <a:gd name="GluePoint4Y" fmla="*/ 18 h 29"/>
                  <a:gd name="GluePoint5X" fmla="*/ 18 w 35"/>
                  <a:gd name="GluePoint5Y" fmla="*/ 28 h 29"/>
                  <a:gd name="GluePoint6X" fmla="*/ 16 w 35"/>
                  <a:gd name="GluePoint6Y" fmla="*/ 29 h 29"/>
                  <a:gd name="GluePoint7X" fmla="*/ 11 w 35"/>
                  <a:gd name="GluePoint7Y" fmla="*/ 25 h 29"/>
                  <a:gd name="GluePoint8X" fmla="*/ 7 w 35"/>
                  <a:gd name="GluePoint8Y" fmla="*/ 18 h 29"/>
                  <a:gd name="GluePoint9X" fmla="*/ 0 w 35"/>
                  <a:gd name="GluePoint9Y" fmla="*/ 16 h 29"/>
                  <a:gd name="GluePoint10X" fmla="*/ 7 w 35"/>
                  <a:gd name="GluePoint10Y" fmla="*/ 5 h 29"/>
                  <a:gd name="GluePoint11X" fmla="*/ 15 w 35"/>
                  <a:gd name="GluePoint11Y" fmla="*/ 7 h 29"/>
                  <a:gd name="GluePoint12X" fmla="*/ 21 w 35"/>
                  <a:gd name="GluePoint12Y" fmla="*/ 0 h 29"/>
                  <a:gd name="GluePoint13X" fmla="*/ 30 w 35"/>
                  <a:gd name="GluePoint13Y" fmla="*/ 2 h 29"/>
                  <a:gd name="GluePoint14X" fmla="*/ 35 w 35"/>
                  <a:gd name="GluePoint14Y" fmla="*/ 8 h 29"/>
                  <a:gd name="GluePoint15X" fmla="*/ 32 w 35"/>
                  <a:gd name="GluePoint15Y" fmla="*/ 18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35" h="29">
                    <a:moveTo>
                      <a:pt x="32" y="18"/>
                    </a:moveTo>
                    <a:lnTo>
                      <a:pt x="24" y="15"/>
                    </a:lnTo>
                    <a:lnTo>
                      <a:pt x="21" y="16"/>
                    </a:lnTo>
                    <a:lnTo>
                      <a:pt x="19" y="18"/>
                    </a:lnTo>
                    <a:lnTo>
                      <a:pt x="18" y="28"/>
                    </a:lnTo>
                    <a:lnTo>
                      <a:pt x="16" y="29"/>
                    </a:lnTo>
                    <a:lnTo>
                      <a:pt x="11" y="25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7" y="5"/>
                    </a:lnTo>
                    <a:lnTo>
                      <a:pt x="15" y="7"/>
                    </a:lnTo>
                    <a:lnTo>
                      <a:pt x="21" y="0"/>
                    </a:lnTo>
                    <a:lnTo>
                      <a:pt x="30" y="2"/>
                    </a:lnTo>
                    <a:lnTo>
                      <a:pt x="35" y="8"/>
                    </a:lnTo>
                    <a:lnTo>
                      <a:pt x="32" y="1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10" name="Freeform 317"/>
              <p:cNvSpPr/>
              <p:nvPr/>
            </p:nvSpPr>
            <p:spPr>
              <a:xfrm>
                <a:off x="7067520" y="2098800"/>
                <a:ext cx="58320" cy="7884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78840"/>
                  <a:gd name="textAreaBottom" fmla="*/ 79200 h 78840"/>
                  <a:gd name="GluePoint1X" fmla="*/ 13 w 37"/>
                  <a:gd name="GluePoint1Y" fmla="*/ 0 h 50"/>
                  <a:gd name="GluePoint2X" fmla="*/ 10 w 37"/>
                  <a:gd name="GluePoint2Y" fmla="*/ 0 h 50"/>
                  <a:gd name="GluePoint3X" fmla="*/ 8 w 37"/>
                  <a:gd name="GluePoint3Y" fmla="*/ 5 h 50"/>
                  <a:gd name="GluePoint4X" fmla="*/ 2 w 37"/>
                  <a:gd name="GluePoint4Y" fmla="*/ 7 h 50"/>
                  <a:gd name="GluePoint5X" fmla="*/ 0 w 37"/>
                  <a:gd name="GluePoint5Y" fmla="*/ 12 h 50"/>
                  <a:gd name="GluePoint6X" fmla="*/ 7 w 37"/>
                  <a:gd name="GluePoint6Y" fmla="*/ 17 h 50"/>
                  <a:gd name="GluePoint7X" fmla="*/ 7 w 37"/>
                  <a:gd name="GluePoint7Y" fmla="*/ 18 h 50"/>
                  <a:gd name="GluePoint8X" fmla="*/ 4 w 37"/>
                  <a:gd name="GluePoint8Y" fmla="*/ 15 h 50"/>
                  <a:gd name="GluePoint9X" fmla="*/ 7 w 37"/>
                  <a:gd name="GluePoint9Y" fmla="*/ 23 h 50"/>
                  <a:gd name="GluePoint10X" fmla="*/ 10 w 37"/>
                  <a:gd name="GluePoint10Y" fmla="*/ 20 h 50"/>
                  <a:gd name="GluePoint11X" fmla="*/ 13 w 37"/>
                  <a:gd name="GluePoint11Y" fmla="*/ 21 h 50"/>
                  <a:gd name="GluePoint12X" fmla="*/ 15 w 37"/>
                  <a:gd name="GluePoint12Y" fmla="*/ 20 h 50"/>
                  <a:gd name="GluePoint13X" fmla="*/ 10 w 37"/>
                  <a:gd name="GluePoint13Y" fmla="*/ 17 h 50"/>
                  <a:gd name="GluePoint14X" fmla="*/ 10 w 37"/>
                  <a:gd name="GluePoint14Y" fmla="*/ 13 h 50"/>
                  <a:gd name="GluePoint15X" fmla="*/ 10 w 37"/>
                  <a:gd name="GluePoint15Y" fmla="*/ 13 h 50"/>
                  <a:gd name="GluePoint16X" fmla="*/ 16 w 37"/>
                  <a:gd name="GluePoint16Y" fmla="*/ 20 h 50"/>
                  <a:gd name="GluePoint17X" fmla="*/ 19 w 37"/>
                  <a:gd name="GluePoint17Y" fmla="*/ 26 h 50"/>
                  <a:gd name="GluePoint18X" fmla="*/ 18 w 37"/>
                  <a:gd name="GluePoint18Y" fmla="*/ 34 h 50"/>
                  <a:gd name="GluePoint19X" fmla="*/ 23 w 37"/>
                  <a:gd name="GluePoint19Y" fmla="*/ 45 h 50"/>
                  <a:gd name="GluePoint20X" fmla="*/ 29 w 37"/>
                  <a:gd name="GluePoint20Y" fmla="*/ 49 h 50"/>
                  <a:gd name="GluePoint21X" fmla="*/ 26 w 37"/>
                  <a:gd name="GluePoint21Y" fmla="*/ 39 h 50"/>
                  <a:gd name="GluePoint22X" fmla="*/ 29 w 37"/>
                  <a:gd name="GluePoint22Y" fmla="*/ 39 h 50"/>
                  <a:gd name="GluePoint23X" fmla="*/ 27 w 37"/>
                  <a:gd name="GluePoint23Y" fmla="*/ 42 h 50"/>
                  <a:gd name="GluePoint24X" fmla="*/ 32 w 37"/>
                  <a:gd name="GluePoint24Y" fmla="*/ 50 h 50"/>
                  <a:gd name="GluePoint25X" fmla="*/ 35 w 37"/>
                  <a:gd name="GluePoint25Y" fmla="*/ 47 h 50"/>
                  <a:gd name="GluePoint26X" fmla="*/ 35 w 37"/>
                  <a:gd name="GluePoint26Y" fmla="*/ 42 h 50"/>
                  <a:gd name="GluePoint27X" fmla="*/ 37 w 37"/>
                  <a:gd name="GluePoint27Y" fmla="*/ 44 h 50"/>
                  <a:gd name="GluePoint28X" fmla="*/ 35 w 37"/>
                  <a:gd name="GluePoint28Y" fmla="*/ 26 h 50"/>
                  <a:gd name="GluePoint29X" fmla="*/ 37 w 37"/>
                  <a:gd name="GluePoint29Y" fmla="*/ 18 h 50"/>
                  <a:gd name="GluePoint30X" fmla="*/ 34 w 37"/>
                  <a:gd name="GluePoint30Y" fmla="*/ 12 h 50"/>
                  <a:gd name="GluePoint31X" fmla="*/ 29 w 37"/>
                  <a:gd name="GluePoint31Y" fmla="*/ 12 h 50"/>
                  <a:gd name="GluePoint32X" fmla="*/ 26 w 37"/>
                  <a:gd name="GluePoint32Y" fmla="*/ 4 h 50"/>
                  <a:gd name="GluePoint33X" fmla="*/ 21 w 37"/>
                  <a:gd name="GluePoint33Y" fmla="*/ 5 h 50"/>
                  <a:gd name="GluePoint34X" fmla="*/ 15 w 37"/>
                  <a:gd name="GluePoint34Y" fmla="*/ 0 h 50"/>
                  <a:gd name="GluePoint35X" fmla="*/ 13 w 37"/>
                  <a:gd name="GluePoint35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37" h="50">
                    <a:moveTo>
                      <a:pt x="13" y="0"/>
                    </a:moveTo>
                    <a:lnTo>
                      <a:pt x="10" y="0"/>
                    </a:lnTo>
                    <a:lnTo>
                      <a:pt x="8" y="5"/>
                    </a:lnTo>
                    <a:lnTo>
                      <a:pt x="2" y="7"/>
                    </a:lnTo>
                    <a:lnTo>
                      <a:pt x="0" y="12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4" y="15"/>
                    </a:lnTo>
                    <a:lnTo>
                      <a:pt x="7" y="23"/>
                    </a:lnTo>
                    <a:lnTo>
                      <a:pt x="10" y="20"/>
                    </a:lnTo>
                    <a:lnTo>
                      <a:pt x="13" y="21"/>
                    </a:lnTo>
                    <a:lnTo>
                      <a:pt x="15" y="20"/>
                    </a:lnTo>
                    <a:lnTo>
                      <a:pt x="10" y="17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6" y="20"/>
                    </a:lnTo>
                    <a:lnTo>
                      <a:pt x="19" y="26"/>
                    </a:lnTo>
                    <a:lnTo>
                      <a:pt x="18" y="34"/>
                    </a:lnTo>
                    <a:lnTo>
                      <a:pt x="23" y="45"/>
                    </a:lnTo>
                    <a:lnTo>
                      <a:pt x="29" y="49"/>
                    </a:lnTo>
                    <a:lnTo>
                      <a:pt x="26" y="39"/>
                    </a:lnTo>
                    <a:lnTo>
                      <a:pt x="29" y="39"/>
                    </a:lnTo>
                    <a:lnTo>
                      <a:pt x="27" y="42"/>
                    </a:lnTo>
                    <a:lnTo>
                      <a:pt x="32" y="50"/>
                    </a:lnTo>
                    <a:lnTo>
                      <a:pt x="35" y="47"/>
                    </a:lnTo>
                    <a:lnTo>
                      <a:pt x="35" y="42"/>
                    </a:lnTo>
                    <a:lnTo>
                      <a:pt x="37" y="44"/>
                    </a:lnTo>
                    <a:lnTo>
                      <a:pt x="35" y="26"/>
                    </a:lnTo>
                    <a:lnTo>
                      <a:pt x="37" y="18"/>
                    </a:lnTo>
                    <a:lnTo>
                      <a:pt x="34" y="12"/>
                    </a:lnTo>
                    <a:lnTo>
                      <a:pt x="29" y="12"/>
                    </a:lnTo>
                    <a:lnTo>
                      <a:pt x="26" y="4"/>
                    </a:lnTo>
                    <a:lnTo>
                      <a:pt x="21" y="5"/>
                    </a:lnTo>
                    <a:lnTo>
                      <a:pt x="15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11" name="Freeform 318"/>
              <p:cNvSpPr/>
              <p:nvPr/>
            </p:nvSpPr>
            <p:spPr>
              <a:xfrm>
                <a:off x="7085160" y="21384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0 w 4"/>
                  <a:gd name="GluePoint1Y" fmla="*/ 0 h 6"/>
                  <a:gd name="GluePoint2X" fmla="*/ 4 w 4"/>
                  <a:gd name="GluePoint2Y" fmla="*/ 6 h 6"/>
                  <a:gd name="GluePoint3X" fmla="*/ 4 w 4"/>
                  <a:gd name="GluePoint3Y" fmla="*/ 0 h 6"/>
                  <a:gd name="GluePoint4X" fmla="*/ 0 w 4"/>
                  <a:gd name="GluePoint4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0" y="0"/>
                    </a:moveTo>
                    <a:lnTo>
                      <a:pt x="4" y="6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12" name="Freeform 319"/>
              <p:cNvSpPr/>
              <p:nvPr/>
            </p:nvSpPr>
            <p:spPr>
              <a:xfrm>
                <a:off x="4232160" y="927000"/>
                <a:ext cx="167760" cy="7092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70920"/>
                  <a:gd name="textAreaBottom" fmla="*/ 71280 h 70920"/>
                  <a:gd name="GluePoint1X" fmla="*/ 44 w 106"/>
                  <a:gd name="GluePoint1Y" fmla="*/ 7 h 45"/>
                  <a:gd name="GluePoint2X" fmla="*/ 46 w 106"/>
                  <a:gd name="GluePoint2Y" fmla="*/ 12 h 45"/>
                  <a:gd name="GluePoint3X" fmla="*/ 55 w 106"/>
                  <a:gd name="GluePoint3Y" fmla="*/ 15 h 45"/>
                  <a:gd name="GluePoint4X" fmla="*/ 52 w 106"/>
                  <a:gd name="GluePoint4Y" fmla="*/ 12 h 45"/>
                  <a:gd name="GluePoint5X" fmla="*/ 47 w 106"/>
                  <a:gd name="GluePoint5Y" fmla="*/ 4 h 45"/>
                  <a:gd name="GluePoint6X" fmla="*/ 49 w 106"/>
                  <a:gd name="GluePoint6Y" fmla="*/ 2 h 45"/>
                  <a:gd name="GluePoint7X" fmla="*/ 52 w 106"/>
                  <a:gd name="GluePoint7Y" fmla="*/ 0 h 45"/>
                  <a:gd name="GluePoint8X" fmla="*/ 55 w 106"/>
                  <a:gd name="GluePoint8Y" fmla="*/ 2 h 45"/>
                  <a:gd name="GluePoint9X" fmla="*/ 68 w 106"/>
                  <a:gd name="GluePoint9Y" fmla="*/ 5 h 45"/>
                  <a:gd name="GluePoint10X" fmla="*/ 68 w 106"/>
                  <a:gd name="GluePoint10Y" fmla="*/ 8 h 45"/>
                  <a:gd name="GluePoint11X" fmla="*/ 71 w 106"/>
                  <a:gd name="GluePoint11Y" fmla="*/ 8 h 45"/>
                  <a:gd name="GluePoint12X" fmla="*/ 71 w 106"/>
                  <a:gd name="GluePoint12Y" fmla="*/ 7 h 45"/>
                  <a:gd name="GluePoint13X" fmla="*/ 79 w 106"/>
                  <a:gd name="GluePoint13Y" fmla="*/ 8 h 45"/>
                  <a:gd name="GluePoint14X" fmla="*/ 87 w 106"/>
                  <a:gd name="GluePoint14Y" fmla="*/ 12 h 45"/>
                  <a:gd name="GluePoint15X" fmla="*/ 104 w 106"/>
                  <a:gd name="GluePoint15Y" fmla="*/ 15 h 45"/>
                  <a:gd name="GluePoint16X" fmla="*/ 104 w 106"/>
                  <a:gd name="GluePoint16Y" fmla="*/ 18 h 45"/>
                  <a:gd name="GluePoint17X" fmla="*/ 88 w 106"/>
                  <a:gd name="GluePoint17Y" fmla="*/ 20 h 45"/>
                  <a:gd name="GluePoint18X" fmla="*/ 84 w 106"/>
                  <a:gd name="GluePoint18Y" fmla="*/ 21 h 45"/>
                  <a:gd name="GluePoint19X" fmla="*/ 84 w 106"/>
                  <a:gd name="GluePoint19Y" fmla="*/ 26 h 45"/>
                  <a:gd name="GluePoint20X" fmla="*/ 81 w 106"/>
                  <a:gd name="GluePoint20Y" fmla="*/ 29 h 45"/>
                  <a:gd name="GluePoint21X" fmla="*/ 73 w 106"/>
                  <a:gd name="GluePoint21Y" fmla="*/ 34 h 45"/>
                  <a:gd name="GluePoint22X" fmla="*/ 71 w 106"/>
                  <a:gd name="GluePoint22Y" fmla="*/ 36 h 45"/>
                  <a:gd name="GluePoint23X" fmla="*/ 71 w 106"/>
                  <a:gd name="GluePoint23Y" fmla="*/ 41 h 45"/>
                  <a:gd name="GluePoint24X" fmla="*/ 69 w 106"/>
                  <a:gd name="GluePoint24Y" fmla="*/ 44 h 45"/>
                  <a:gd name="GluePoint25X" fmla="*/ 61 w 106"/>
                  <a:gd name="GluePoint25Y" fmla="*/ 45 h 45"/>
                  <a:gd name="GluePoint26X" fmla="*/ 54 w 106"/>
                  <a:gd name="GluePoint26Y" fmla="*/ 41 h 45"/>
                  <a:gd name="GluePoint27X" fmla="*/ 61 w 106"/>
                  <a:gd name="GluePoint27Y" fmla="*/ 39 h 45"/>
                  <a:gd name="GluePoint28X" fmla="*/ 41 w 106"/>
                  <a:gd name="GluePoint28Y" fmla="*/ 37 h 45"/>
                  <a:gd name="GluePoint29X" fmla="*/ 38 w 106"/>
                  <a:gd name="GluePoint29Y" fmla="*/ 34 h 45"/>
                  <a:gd name="GluePoint30X" fmla="*/ 44 w 106"/>
                  <a:gd name="GluePoint30Y" fmla="*/ 31 h 45"/>
                  <a:gd name="GluePoint31X" fmla="*/ 65 w 106"/>
                  <a:gd name="GluePoint31Y" fmla="*/ 29 h 45"/>
                  <a:gd name="GluePoint32X" fmla="*/ 63 w 106"/>
                  <a:gd name="GluePoint32Y" fmla="*/ 28 h 45"/>
                  <a:gd name="GluePoint33X" fmla="*/ 33 w 106"/>
                  <a:gd name="GluePoint33Y" fmla="*/ 29 h 45"/>
                  <a:gd name="GluePoint34X" fmla="*/ 38 w 106"/>
                  <a:gd name="GluePoint34Y" fmla="*/ 28 h 45"/>
                  <a:gd name="GluePoint35X" fmla="*/ 46 w 106"/>
                  <a:gd name="GluePoint35Y" fmla="*/ 26 h 45"/>
                  <a:gd name="GluePoint36X" fmla="*/ 58 w 106"/>
                  <a:gd name="GluePoint36Y" fmla="*/ 21 h 45"/>
                  <a:gd name="GluePoint37X" fmla="*/ 60 w 106"/>
                  <a:gd name="GluePoint37Y" fmla="*/ 18 h 45"/>
                  <a:gd name="GluePoint38X" fmla="*/ 57 w 106"/>
                  <a:gd name="GluePoint38Y" fmla="*/ 20 h 45"/>
                  <a:gd name="GluePoint39X" fmla="*/ 46 w 106"/>
                  <a:gd name="GluePoint39Y" fmla="*/ 20 h 45"/>
                  <a:gd name="GluePoint40X" fmla="*/ 47 w 106"/>
                  <a:gd name="GluePoint40Y" fmla="*/ 16 h 45"/>
                  <a:gd name="GluePoint41X" fmla="*/ 42 w 106"/>
                  <a:gd name="GluePoint41Y" fmla="*/ 18 h 45"/>
                  <a:gd name="GluePoint42X" fmla="*/ 39 w 106"/>
                  <a:gd name="GluePoint42Y" fmla="*/ 18 h 45"/>
                  <a:gd name="GluePoint43X" fmla="*/ 41 w 106"/>
                  <a:gd name="GluePoint43Y" fmla="*/ 21 h 45"/>
                  <a:gd name="GluePoint44X" fmla="*/ 36 w 106"/>
                  <a:gd name="GluePoint44Y" fmla="*/ 23 h 45"/>
                  <a:gd name="GluePoint45X" fmla="*/ 25 w 106"/>
                  <a:gd name="GluePoint45Y" fmla="*/ 24 h 45"/>
                  <a:gd name="GluePoint46X" fmla="*/ 25 w 106"/>
                  <a:gd name="GluePoint46Y" fmla="*/ 23 h 45"/>
                  <a:gd name="GluePoint47X" fmla="*/ 19 w 106"/>
                  <a:gd name="GluePoint47Y" fmla="*/ 21 h 45"/>
                  <a:gd name="GluePoint48X" fmla="*/ 14 w 106"/>
                  <a:gd name="GluePoint48Y" fmla="*/ 18 h 45"/>
                  <a:gd name="GluePoint49X" fmla="*/ 7 w 106"/>
                  <a:gd name="GluePoint49Y" fmla="*/ 15 h 45"/>
                  <a:gd name="GluePoint50X" fmla="*/ 17 w 106"/>
                  <a:gd name="GluePoint50Y" fmla="*/ 15 h 45"/>
                  <a:gd name="GluePoint51X" fmla="*/ 12 w 106"/>
                  <a:gd name="GluePoint51Y" fmla="*/ 10 h 45"/>
                  <a:gd name="GluePoint52X" fmla="*/ 9 w 106"/>
                  <a:gd name="GluePoint52Y" fmla="*/ 12 h 45"/>
                  <a:gd name="GluePoint53X" fmla="*/ 1 w 106"/>
                  <a:gd name="GluePoint53Y" fmla="*/ 10 h 45"/>
                  <a:gd name="GluePoint54X" fmla="*/ 3 w 106"/>
                  <a:gd name="GluePoint54Y" fmla="*/ 7 h 45"/>
                  <a:gd name="GluePoint55X" fmla="*/ 4 w 106"/>
                  <a:gd name="GluePoint55Y" fmla="*/ 7 h 45"/>
                  <a:gd name="GluePoint56X" fmla="*/ 7 w 106"/>
                  <a:gd name="GluePoint56Y" fmla="*/ 4 h 45"/>
                  <a:gd name="GluePoint57X" fmla="*/ 12 w 106"/>
                  <a:gd name="GluePoint57Y" fmla="*/ 4 h 45"/>
                  <a:gd name="GluePoint58X" fmla="*/ 28 w 106"/>
                  <a:gd name="GluePoint58Y" fmla="*/ 4 h 45"/>
                  <a:gd name="GluePoint59X" fmla="*/ 28 w 106"/>
                  <a:gd name="GluePoint59Y" fmla="*/ 5 h 45"/>
                  <a:gd name="GluePoint60X" fmla="*/ 23 w 106"/>
                  <a:gd name="GluePoint60Y" fmla="*/ 7 h 45"/>
                  <a:gd name="GluePoint61X" fmla="*/ 27 w 106"/>
                  <a:gd name="GluePoint61Y" fmla="*/ 8 h 45"/>
                  <a:gd name="GluePoint62X" fmla="*/ 30 w 106"/>
                  <a:gd name="GluePoint62Y" fmla="*/ 7 h 45"/>
                  <a:gd name="GluePoint63X" fmla="*/ 38 w 106"/>
                  <a:gd name="GluePoint63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6" h="45">
                    <a:moveTo>
                      <a:pt x="38" y="4"/>
                    </a:moveTo>
                    <a:lnTo>
                      <a:pt x="44" y="7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49" y="12"/>
                    </a:lnTo>
                    <a:lnTo>
                      <a:pt x="55" y="15"/>
                    </a:lnTo>
                    <a:lnTo>
                      <a:pt x="57" y="15"/>
                    </a:lnTo>
                    <a:lnTo>
                      <a:pt x="52" y="12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60" y="2"/>
                    </a:lnTo>
                    <a:lnTo>
                      <a:pt x="68" y="5"/>
                    </a:lnTo>
                    <a:lnTo>
                      <a:pt x="65" y="7"/>
                    </a:lnTo>
                    <a:lnTo>
                      <a:pt x="68" y="8"/>
                    </a:lnTo>
                    <a:lnTo>
                      <a:pt x="66" y="10"/>
                    </a:lnTo>
                    <a:lnTo>
                      <a:pt x="71" y="8"/>
                    </a:lnTo>
                    <a:lnTo>
                      <a:pt x="69" y="7"/>
                    </a:lnTo>
                    <a:lnTo>
                      <a:pt x="71" y="7"/>
                    </a:lnTo>
                    <a:lnTo>
                      <a:pt x="74" y="7"/>
                    </a:lnTo>
                    <a:lnTo>
                      <a:pt x="79" y="8"/>
                    </a:lnTo>
                    <a:lnTo>
                      <a:pt x="79" y="12"/>
                    </a:lnTo>
                    <a:lnTo>
                      <a:pt x="87" y="12"/>
                    </a:lnTo>
                    <a:lnTo>
                      <a:pt x="95" y="15"/>
                    </a:lnTo>
                    <a:lnTo>
                      <a:pt x="104" y="15"/>
                    </a:lnTo>
                    <a:lnTo>
                      <a:pt x="106" y="16"/>
                    </a:lnTo>
                    <a:lnTo>
                      <a:pt x="104" y="18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8" y="21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6"/>
                    </a:lnTo>
                    <a:lnTo>
                      <a:pt x="79" y="26"/>
                    </a:lnTo>
                    <a:lnTo>
                      <a:pt x="81" y="29"/>
                    </a:lnTo>
                    <a:lnTo>
                      <a:pt x="79" y="32"/>
                    </a:lnTo>
                    <a:lnTo>
                      <a:pt x="73" y="34"/>
                    </a:lnTo>
                    <a:lnTo>
                      <a:pt x="74" y="34"/>
                    </a:lnTo>
                    <a:lnTo>
                      <a:pt x="71" y="36"/>
                    </a:lnTo>
                    <a:lnTo>
                      <a:pt x="71" y="39"/>
                    </a:lnTo>
                    <a:lnTo>
                      <a:pt x="71" y="41"/>
                    </a:lnTo>
                    <a:lnTo>
                      <a:pt x="68" y="42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54" y="41"/>
                    </a:lnTo>
                    <a:lnTo>
                      <a:pt x="60" y="41"/>
                    </a:lnTo>
                    <a:lnTo>
                      <a:pt x="61" y="39"/>
                    </a:lnTo>
                    <a:lnTo>
                      <a:pt x="50" y="39"/>
                    </a:lnTo>
                    <a:lnTo>
                      <a:pt x="41" y="37"/>
                    </a:lnTo>
                    <a:lnTo>
                      <a:pt x="36" y="34"/>
                    </a:lnTo>
                    <a:lnTo>
                      <a:pt x="38" y="34"/>
                    </a:lnTo>
                    <a:lnTo>
                      <a:pt x="36" y="32"/>
                    </a:lnTo>
                    <a:lnTo>
                      <a:pt x="44" y="31"/>
                    </a:lnTo>
                    <a:lnTo>
                      <a:pt x="63" y="29"/>
                    </a:lnTo>
                    <a:lnTo>
                      <a:pt x="65" y="29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34" y="31"/>
                    </a:lnTo>
                    <a:lnTo>
                      <a:pt x="33" y="29"/>
                    </a:lnTo>
                    <a:lnTo>
                      <a:pt x="31" y="26"/>
                    </a:lnTo>
                    <a:lnTo>
                      <a:pt x="38" y="28"/>
                    </a:lnTo>
                    <a:lnTo>
                      <a:pt x="36" y="26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8" y="21"/>
                    </a:lnTo>
                    <a:lnTo>
                      <a:pt x="58" y="20"/>
                    </a:lnTo>
                    <a:lnTo>
                      <a:pt x="60" y="18"/>
                    </a:lnTo>
                    <a:lnTo>
                      <a:pt x="58" y="16"/>
                    </a:lnTo>
                    <a:lnTo>
                      <a:pt x="57" y="20"/>
                    </a:lnTo>
                    <a:lnTo>
                      <a:pt x="50" y="21"/>
                    </a:lnTo>
                    <a:lnTo>
                      <a:pt x="46" y="20"/>
                    </a:lnTo>
                    <a:lnTo>
                      <a:pt x="49" y="16"/>
                    </a:lnTo>
                    <a:lnTo>
                      <a:pt x="47" y="16"/>
                    </a:lnTo>
                    <a:lnTo>
                      <a:pt x="44" y="18"/>
                    </a:lnTo>
                    <a:lnTo>
                      <a:pt x="42" y="18"/>
                    </a:lnTo>
                    <a:lnTo>
                      <a:pt x="42" y="16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41" y="21"/>
                    </a:lnTo>
                    <a:lnTo>
                      <a:pt x="36" y="21"/>
                    </a:lnTo>
                    <a:lnTo>
                      <a:pt x="36" y="23"/>
                    </a:lnTo>
                    <a:lnTo>
                      <a:pt x="33" y="24"/>
                    </a:lnTo>
                    <a:lnTo>
                      <a:pt x="25" y="24"/>
                    </a:lnTo>
                    <a:lnTo>
                      <a:pt x="23" y="23"/>
                    </a:lnTo>
                    <a:lnTo>
                      <a:pt x="25" y="23"/>
                    </a:lnTo>
                    <a:lnTo>
                      <a:pt x="25" y="21"/>
                    </a:lnTo>
                    <a:lnTo>
                      <a:pt x="19" y="21"/>
                    </a:lnTo>
                    <a:lnTo>
                      <a:pt x="27" y="20"/>
                    </a:lnTo>
                    <a:lnTo>
                      <a:pt x="14" y="18"/>
                    </a:lnTo>
                    <a:lnTo>
                      <a:pt x="11" y="16"/>
                    </a:lnTo>
                    <a:lnTo>
                      <a:pt x="7" y="15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6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7" y="4"/>
                    </a:lnTo>
                    <a:lnTo>
                      <a:pt x="14" y="5"/>
                    </a:lnTo>
                    <a:lnTo>
                      <a:pt x="12" y="4"/>
                    </a:lnTo>
                    <a:lnTo>
                      <a:pt x="17" y="5"/>
                    </a:lnTo>
                    <a:lnTo>
                      <a:pt x="28" y="4"/>
                    </a:lnTo>
                    <a:lnTo>
                      <a:pt x="30" y="4"/>
                    </a:lnTo>
                    <a:lnTo>
                      <a:pt x="28" y="5"/>
                    </a:lnTo>
                    <a:lnTo>
                      <a:pt x="27" y="7"/>
                    </a:lnTo>
                    <a:lnTo>
                      <a:pt x="23" y="7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34" y="12"/>
                    </a:lnTo>
                    <a:lnTo>
                      <a:pt x="30" y="7"/>
                    </a:lnTo>
                    <a:lnTo>
                      <a:pt x="34" y="4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13" name="Freeform 320"/>
              <p:cNvSpPr/>
              <p:nvPr/>
            </p:nvSpPr>
            <p:spPr>
              <a:xfrm>
                <a:off x="4232160" y="950760"/>
                <a:ext cx="23400" cy="140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4040"/>
                  <a:gd name="textAreaBottom" fmla="*/ 14400 h 14040"/>
                  <a:gd name="GluePoint1X" fmla="*/ 0 w 15"/>
                  <a:gd name="GluePoint1Y" fmla="*/ 0 h 9"/>
                  <a:gd name="GluePoint2X" fmla="*/ 6 w 15"/>
                  <a:gd name="GluePoint2Y" fmla="*/ 1 h 9"/>
                  <a:gd name="GluePoint3X" fmla="*/ 7 w 15"/>
                  <a:gd name="GluePoint3Y" fmla="*/ 5 h 9"/>
                  <a:gd name="GluePoint4X" fmla="*/ 12 w 15"/>
                  <a:gd name="GluePoint4Y" fmla="*/ 6 h 9"/>
                  <a:gd name="GluePoint5X" fmla="*/ 15 w 15"/>
                  <a:gd name="GluePoint5Y" fmla="*/ 9 h 9"/>
                  <a:gd name="GluePoint6X" fmla="*/ 4 w 15"/>
                  <a:gd name="GluePoint6Y" fmla="*/ 5 h 9"/>
                  <a:gd name="GluePoint7X" fmla="*/ 0 w 15"/>
                  <a:gd name="GluePoint7Y" fmla="*/ 1 h 9"/>
                  <a:gd name="GluePoint8X" fmla="*/ 0 w 15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9">
                    <a:moveTo>
                      <a:pt x="0" y="0"/>
                    </a:moveTo>
                    <a:lnTo>
                      <a:pt x="6" y="1"/>
                    </a:lnTo>
                    <a:lnTo>
                      <a:pt x="7" y="5"/>
                    </a:lnTo>
                    <a:lnTo>
                      <a:pt x="12" y="6"/>
                    </a:lnTo>
                    <a:lnTo>
                      <a:pt x="15" y="9"/>
                    </a:lnTo>
                    <a:lnTo>
                      <a:pt x="4" y="5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14" name="Freeform 321"/>
              <p:cNvSpPr/>
              <p:nvPr/>
            </p:nvSpPr>
            <p:spPr>
              <a:xfrm>
                <a:off x="4383000" y="95580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1 w 22"/>
                  <a:gd name="GluePoint1Y" fmla="*/ 0 h 6"/>
                  <a:gd name="GluePoint2X" fmla="*/ 22 w 22"/>
                  <a:gd name="GluePoint2Y" fmla="*/ 2 h 6"/>
                  <a:gd name="GluePoint3X" fmla="*/ 19 w 22"/>
                  <a:gd name="GluePoint3Y" fmla="*/ 3 h 6"/>
                  <a:gd name="GluePoint4X" fmla="*/ 19 w 22"/>
                  <a:gd name="GluePoint4Y" fmla="*/ 5 h 6"/>
                  <a:gd name="GluePoint5X" fmla="*/ 8 w 22"/>
                  <a:gd name="GluePoint5Y" fmla="*/ 6 h 6"/>
                  <a:gd name="GluePoint6X" fmla="*/ 5 w 22"/>
                  <a:gd name="GluePoint6Y" fmla="*/ 5 h 6"/>
                  <a:gd name="GluePoint7X" fmla="*/ 5 w 22"/>
                  <a:gd name="GluePoint7Y" fmla="*/ 3 h 6"/>
                  <a:gd name="GluePoint8X" fmla="*/ 0 w 22"/>
                  <a:gd name="GluePoint8Y" fmla="*/ 2 h 6"/>
                  <a:gd name="GluePoint9X" fmla="*/ 11 w 22"/>
                  <a:gd name="GluePoint9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1" y="0"/>
                    </a:moveTo>
                    <a:lnTo>
                      <a:pt x="22" y="2"/>
                    </a:lnTo>
                    <a:lnTo>
                      <a:pt x="19" y="3"/>
                    </a:lnTo>
                    <a:lnTo>
                      <a:pt x="19" y="5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0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15" name="Freeform 322"/>
              <p:cNvSpPr/>
              <p:nvPr/>
            </p:nvSpPr>
            <p:spPr>
              <a:xfrm>
                <a:off x="4395960" y="963720"/>
                <a:ext cx="64800" cy="2016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20160"/>
                  <a:gd name="textAreaBottom" fmla="*/ 20520 h 20160"/>
                  <a:gd name="GluePoint1X" fmla="*/ 19 w 41"/>
                  <a:gd name="GluePoint1Y" fmla="*/ 0 h 13"/>
                  <a:gd name="GluePoint2X" fmla="*/ 24 w 41"/>
                  <a:gd name="GluePoint2Y" fmla="*/ 1 h 13"/>
                  <a:gd name="GluePoint3X" fmla="*/ 20 w 41"/>
                  <a:gd name="GluePoint3Y" fmla="*/ 3 h 13"/>
                  <a:gd name="GluePoint4X" fmla="*/ 22 w 41"/>
                  <a:gd name="GluePoint4Y" fmla="*/ 5 h 13"/>
                  <a:gd name="GluePoint5X" fmla="*/ 30 w 41"/>
                  <a:gd name="GluePoint5Y" fmla="*/ 6 h 13"/>
                  <a:gd name="GluePoint6X" fmla="*/ 33 w 41"/>
                  <a:gd name="GluePoint6Y" fmla="*/ 5 h 13"/>
                  <a:gd name="GluePoint7X" fmla="*/ 41 w 41"/>
                  <a:gd name="GluePoint7Y" fmla="*/ 8 h 13"/>
                  <a:gd name="GluePoint8X" fmla="*/ 33 w 41"/>
                  <a:gd name="GluePoint8Y" fmla="*/ 8 h 13"/>
                  <a:gd name="GluePoint9X" fmla="*/ 28 w 41"/>
                  <a:gd name="GluePoint9Y" fmla="*/ 11 h 13"/>
                  <a:gd name="GluePoint10X" fmla="*/ 20 w 41"/>
                  <a:gd name="GluePoint10Y" fmla="*/ 13 h 13"/>
                  <a:gd name="GluePoint11X" fmla="*/ 17 w 41"/>
                  <a:gd name="GluePoint11Y" fmla="*/ 13 h 13"/>
                  <a:gd name="GluePoint12X" fmla="*/ 20 w 41"/>
                  <a:gd name="GluePoint12Y" fmla="*/ 9 h 13"/>
                  <a:gd name="GluePoint13X" fmla="*/ 1 w 41"/>
                  <a:gd name="GluePoint13Y" fmla="*/ 11 h 13"/>
                  <a:gd name="GluePoint14X" fmla="*/ 6 w 41"/>
                  <a:gd name="GluePoint14Y" fmla="*/ 5 h 13"/>
                  <a:gd name="GluePoint15X" fmla="*/ 0 w 41"/>
                  <a:gd name="GluePoint15Y" fmla="*/ 1 h 13"/>
                  <a:gd name="GluePoint16X" fmla="*/ 19 w 41"/>
                  <a:gd name="GluePoint1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13">
                    <a:moveTo>
                      <a:pt x="19" y="0"/>
                    </a:moveTo>
                    <a:lnTo>
                      <a:pt x="24" y="1"/>
                    </a:lnTo>
                    <a:lnTo>
                      <a:pt x="20" y="3"/>
                    </a:lnTo>
                    <a:lnTo>
                      <a:pt x="22" y="5"/>
                    </a:lnTo>
                    <a:lnTo>
                      <a:pt x="30" y="6"/>
                    </a:lnTo>
                    <a:lnTo>
                      <a:pt x="33" y="5"/>
                    </a:lnTo>
                    <a:lnTo>
                      <a:pt x="41" y="8"/>
                    </a:lnTo>
                    <a:lnTo>
                      <a:pt x="33" y="8"/>
                    </a:lnTo>
                    <a:lnTo>
                      <a:pt x="28" y="11"/>
                    </a:lnTo>
                    <a:lnTo>
                      <a:pt x="20" y="13"/>
                    </a:lnTo>
                    <a:lnTo>
                      <a:pt x="17" y="13"/>
                    </a:lnTo>
                    <a:lnTo>
                      <a:pt x="20" y="9"/>
                    </a:lnTo>
                    <a:lnTo>
                      <a:pt x="1" y="11"/>
                    </a:lnTo>
                    <a:lnTo>
                      <a:pt x="6" y="5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16" name="Freeform 323"/>
              <p:cNvSpPr/>
              <p:nvPr/>
            </p:nvSpPr>
            <p:spPr>
              <a:xfrm>
                <a:off x="4332240" y="920880"/>
                <a:ext cx="149040" cy="2520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25200"/>
                  <a:gd name="textAreaBottom" fmla="*/ 25560 h 25200"/>
                  <a:gd name="GluePoint1X" fmla="*/ 54 w 94"/>
                  <a:gd name="GluePoint1Y" fmla="*/ 0 h 16"/>
                  <a:gd name="GluePoint2X" fmla="*/ 54 w 94"/>
                  <a:gd name="GluePoint2Y" fmla="*/ 1 h 16"/>
                  <a:gd name="GluePoint3X" fmla="*/ 52 w 94"/>
                  <a:gd name="GluePoint3Y" fmla="*/ 4 h 16"/>
                  <a:gd name="GluePoint4X" fmla="*/ 60 w 94"/>
                  <a:gd name="GluePoint4Y" fmla="*/ 3 h 16"/>
                  <a:gd name="GluePoint5X" fmla="*/ 59 w 94"/>
                  <a:gd name="GluePoint5Y" fmla="*/ 3 h 16"/>
                  <a:gd name="GluePoint6X" fmla="*/ 70 w 94"/>
                  <a:gd name="GluePoint6Y" fmla="*/ 1 h 16"/>
                  <a:gd name="GluePoint7X" fmla="*/ 75 w 94"/>
                  <a:gd name="GluePoint7Y" fmla="*/ 3 h 16"/>
                  <a:gd name="GluePoint8X" fmla="*/ 75 w 94"/>
                  <a:gd name="GluePoint8Y" fmla="*/ 3 h 16"/>
                  <a:gd name="GluePoint9X" fmla="*/ 92 w 94"/>
                  <a:gd name="GluePoint9Y" fmla="*/ 6 h 16"/>
                  <a:gd name="GluePoint10X" fmla="*/ 92 w 94"/>
                  <a:gd name="GluePoint10Y" fmla="*/ 8 h 16"/>
                  <a:gd name="GluePoint11X" fmla="*/ 83 w 94"/>
                  <a:gd name="GluePoint11Y" fmla="*/ 11 h 16"/>
                  <a:gd name="GluePoint12X" fmla="*/ 68 w 94"/>
                  <a:gd name="GluePoint12Y" fmla="*/ 14 h 16"/>
                  <a:gd name="GluePoint13X" fmla="*/ 56 w 94"/>
                  <a:gd name="GluePoint13Y" fmla="*/ 16 h 16"/>
                  <a:gd name="GluePoint14X" fmla="*/ 52 w 94"/>
                  <a:gd name="GluePoint14Y" fmla="*/ 12 h 16"/>
                  <a:gd name="GluePoint15X" fmla="*/ 24 w 94"/>
                  <a:gd name="GluePoint15Y" fmla="*/ 11 h 16"/>
                  <a:gd name="GluePoint16X" fmla="*/ 32 w 94"/>
                  <a:gd name="GluePoint16Y" fmla="*/ 9 h 16"/>
                  <a:gd name="GluePoint17X" fmla="*/ 45 w 94"/>
                  <a:gd name="GluePoint17Y" fmla="*/ 9 h 16"/>
                  <a:gd name="GluePoint18X" fmla="*/ 43 w 94"/>
                  <a:gd name="GluePoint18Y" fmla="*/ 8 h 16"/>
                  <a:gd name="GluePoint19X" fmla="*/ 8 w 94"/>
                  <a:gd name="GluePoint19Y" fmla="*/ 6 h 16"/>
                  <a:gd name="GluePoint20X" fmla="*/ 0 w 94"/>
                  <a:gd name="GluePoint20Y" fmla="*/ 4 h 16"/>
                  <a:gd name="GluePoint21X" fmla="*/ 19 w 94"/>
                  <a:gd name="GluePoint21Y" fmla="*/ 4 h 16"/>
                  <a:gd name="GluePoint22X" fmla="*/ 19 w 94"/>
                  <a:gd name="GluePoint22Y" fmla="*/ 4 h 16"/>
                  <a:gd name="GluePoint23X" fmla="*/ 16 w 94"/>
                  <a:gd name="GluePoint23Y" fmla="*/ 3 h 16"/>
                  <a:gd name="GluePoint24X" fmla="*/ 14 w 94"/>
                  <a:gd name="GluePoint24Y" fmla="*/ 1 h 16"/>
                  <a:gd name="GluePoint25X" fmla="*/ 21 w 94"/>
                  <a:gd name="GluePoint25Y" fmla="*/ 3 h 16"/>
                  <a:gd name="GluePoint26X" fmla="*/ 21 w 94"/>
                  <a:gd name="GluePoint26Y" fmla="*/ 1 h 16"/>
                  <a:gd name="GluePoint27X" fmla="*/ 18 w 94"/>
                  <a:gd name="GluePoint27Y" fmla="*/ 1 h 16"/>
                  <a:gd name="GluePoint28X" fmla="*/ 32 w 94"/>
                  <a:gd name="GluePoint28Y" fmla="*/ 3 h 16"/>
                  <a:gd name="GluePoint29X" fmla="*/ 41 w 94"/>
                  <a:gd name="GluePoint29Y" fmla="*/ 3 h 16"/>
                  <a:gd name="GluePoint30X" fmla="*/ 46 w 94"/>
                  <a:gd name="GluePoint30Y" fmla="*/ 6 h 16"/>
                  <a:gd name="GluePoint31X" fmla="*/ 46 w 94"/>
                  <a:gd name="GluePoint31Y" fmla="*/ 4 h 16"/>
                  <a:gd name="GluePoint32X" fmla="*/ 46 w 94"/>
                  <a:gd name="GluePoint32Y" fmla="*/ 1 h 16"/>
                  <a:gd name="GluePoint33X" fmla="*/ 49 w 94"/>
                  <a:gd name="GluePoint33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94" h="16">
                    <a:moveTo>
                      <a:pt x="49" y="0"/>
                    </a:moveTo>
                    <a:lnTo>
                      <a:pt x="54" y="0"/>
                    </a:lnTo>
                    <a:lnTo>
                      <a:pt x="52" y="1"/>
                    </a:lnTo>
                    <a:lnTo>
                      <a:pt x="54" y="1"/>
                    </a:lnTo>
                    <a:lnTo>
                      <a:pt x="52" y="3"/>
                    </a:lnTo>
                    <a:lnTo>
                      <a:pt x="52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67" y="3"/>
                    </a:lnTo>
                    <a:lnTo>
                      <a:pt x="70" y="1"/>
                    </a:lnTo>
                    <a:lnTo>
                      <a:pt x="70" y="3"/>
                    </a:lnTo>
                    <a:lnTo>
                      <a:pt x="75" y="3"/>
                    </a:lnTo>
                    <a:lnTo>
                      <a:pt x="73" y="3"/>
                    </a:lnTo>
                    <a:lnTo>
                      <a:pt x="75" y="3"/>
                    </a:lnTo>
                    <a:lnTo>
                      <a:pt x="92" y="4"/>
                    </a:lnTo>
                    <a:lnTo>
                      <a:pt x="92" y="6"/>
                    </a:lnTo>
                    <a:lnTo>
                      <a:pt x="94" y="6"/>
                    </a:lnTo>
                    <a:lnTo>
                      <a:pt x="92" y="8"/>
                    </a:lnTo>
                    <a:lnTo>
                      <a:pt x="81" y="11"/>
                    </a:lnTo>
                    <a:lnTo>
                      <a:pt x="83" y="11"/>
                    </a:lnTo>
                    <a:lnTo>
                      <a:pt x="81" y="12"/>
                    </a:lnTo>
                    <a:lnTo>
                      <a:pt x="68" y="14"/>
                    </a:lnTo>
                    <a:lnTo>
                      <a:pt x="65" y="16"/>
                    </a:lnTo>
                    <a:lnTo>
                      <a:pt x="56" y="16"/>
                    </a:lnTo>
                    <a:lnTo>
                      <a:pt x="52" y="14"/>
                    </a:lnTo>
                    <a:lnTo>
                      <a:pt x="52" y="12"/>
                    </a:lnTo>
                    <a:lnTo>
                      <a:pt x="35" y="14"/>
                    </a:lnTo>
                    <a:lnTo>
                      <a:pt x="24" y="11"/>
                    </a:lnTo>
                    <a:lnTo>
                      <a:pt x="37" y="11"/>
                    </a:lnTo>
                    <a:lnTo>
                      <a:pt x="32" y="9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14" y="9"/>
                    </a:lnTo>
                    <a:lnTo>
                      <a:pt x="8" y="6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11" y="3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22" y="1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18" y="1"/>
                    </a:lnTo>
                    <a:lnTo>
                      <a:pt x="21" y="0"/>
                    </a:lnTo>
                    <a:lnTo>
                      <a:pt x="32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6" y="6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6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17" name="Freeform 324"/>
              <p:cNvSpPr/>
              <p:nvPr/>
            </p:nvSpPr>
            <p:spPr>
              <a:xfrm>
                <a:off x="4575240" y="976320"/>
                <a:ext cx="2979360" cy="915480"/>
              </a:xfrm>
              <a:custGeom>
                <a:avLst/>
                <a:gdLst>
                  <a:gd name="textAreaLeft" fmla="*/ 0 w 2979360"/>
                  <a:gd name="textAreaRight" fmla="*/ 2979720 w 2979360"/>
                  <a:gd name="textAreaTop" fmla="*/ 0 h 915480"/>
                  <a:gd name="textAreaBottom" fmla="*/ 915840 h 915480"/>
                  <a:gd name="GluePoint1X" fmla="*/ 1116 w 1182"/>
                  <a:gd name="GluePoint1Y" fmla="*/ 145 h 359"/>
                  <a:gd name="GluePoint2X" fmla="*/ 1069 w 1182"/>
                  <a:gd name="GluePoint2Y" fmla="*/ 162 h 359"/>
                  <a:gd name="GluePoint3X" fmla="*/ 1103 w 1182"/>
                  <a:gd name="GluePoint3Y" fmla="*/ 203 h 359"/>
                  <a:gd name="GluePoint4X" fmla="*/ 1107 w 1182"/>
                  <a:gd name="GluePoint4Y" fmla="*/ 232 h 359"/>
                  <a:gd name="GluePoint5X" fmla="*/ 1043 w 1182"/>
                  <a:gd name="GluePoint5Y" fmla="*/ 167 h 359"/>
                  <a:gd name="GluePoint6X" fmla="*/ 1035 w 1182"/>
                  <a:gd name="GluePoint6Y" fmla="*/ 145 h 359"/>
                  <a:gd name="GluePoint7X" fmla="*/ 995 w 1182"/>
                  <a:gd name="GluePoint7Y" fmla="*/ 167 h 359"/>
                  <a:gd name="GluePoint8X" fmla="*/ 953 w 1182"/>
                  <a:gd name="GluePoint8Y" fmla="*/ 166 h 359"/>
                  <a:gd name="GluePoint9X" fmla="*/ 905 w 1182"/>
                  <a:gd name="GluePoint9Y" fmla="*/ 185 h 359"/>
                  <a:gd name="GluePoint10X" fmla="*/ 920 w 1182"/>
                  <a:gd name="GluePoint10Y" fmla="*/ 228 h 359"/>
                  <a:gd name="GluePoint11X" fmla="*/ 962 w 1182"/>
                  <a:gd name="GluePoint11Y" fmla="*/ 240 h 359"/>
                  <a:gd name="GluePoint12X" fmla="*/ 952 w 1182"/>
                  <a:gd name="GluePoint12Y" fmla="*/ 336 h 359"/>
                  <a:gd name="GluePoint13X" fmla="*/ 951 w 1182"/>
                  <a:gd name="GluePoint13Y" fmla="*/ 317 h 359"/>
                  <a:gd name="GluePoint14X" fmla="*/ 859 w 1182"/>
                  <a:gd name="GluePoint14Y" fmla="*/ 256 h 359"/>
                  <a:gd name="GluePoint15X" fmla="*/ 790 w 1182"/>
                  <a:gd name="GluePoint15Y" fmla="*/ 270 h 359"/>
                  <a:gd name="GluePoint16X" fmla="*/ 645 w 1182"/>
                  <a:gd name="GluePoint16Y" fmla="*/ 249 h 359"/>
                  <a:gd name="GluePoint17X" fmla="*/ 534 w 1182"/>
                  <a:gd name="GluePoint17Y" fmla="*/ 277 h 359"/>
                  <a:gd name="GluePoint18X" fmla="*/ 420 w 1182"/>
                  <a:gd name="GluePoint18Y" fmla="*/ 221 h 359"/>
                  <a:gd name="GluePoint19X" fmla="*/ 388 w 1182"/>
                  <a:gd name="GluePoint19Y" fmla="*/ 223 h 359"/>
                  <a:gd name="GluePoint20X" fmla="*/ 324 w 1182"/>
                  <a:gd name="GluePoint20Y" fmla="*/ 218 h 359"/>
                  <a:gd name="GluePoint21X" fmla="*/ 301 w 1182"/>
                  <a:gd name="GluePoint21Y" fmla="*/ 239 h 359"/>
                  <a:gd name="GluePoint22X" fmla="*/ 279 w 1182"/>
                  <a:gd name="GluePoint22Y" fmla="*/ 254 h 359"/>
                  <a:gd name="GluePoint23X" fmla="*/ 228 w 1182"/>
                  <a:gd name="GluePoint23Y" fmla="*/ 249 h 359"/>
                  <a:gd name="GluePoint24X" fmla="*/ 196 w 1182"/>
                  <a:gd name="GluePoint24Y" fmla="*/ 274 h 359"/>
                  <a:gd name="GluePoint25X" fmla="*/ 211 w 1182"/>
                  <a:gd name="GluePoint25Y" fmla="*/ 304 h 359"/>
                  <a:gd name="GluePoint26X" fmla="*/ 215 w 1182"/>
                  <a:gd name="GluePoint26Y" fmla="*/ 355 h 359"/>
                  <a:gd name="GluePoint27X" fmla="*/ 118 w 1182"/>
                  <a:gd name="GluePoint27Y" fmla="*/ 314 h 359"/>
                  <a:gd name="GluePoint28X" fmla="*/ 137 w 1182"/>
                  <a:gd name="GluePoint28Y" fmla="*/ 287 h 359"/>
                  <a:gd name="GluePoint29X" fmla="*/ 97 w 1182"/>
                  <a:gd name="GluePoint29Y" fmla="*/ 259 h 359"/>
                  <a:gd name="GluePoint30X" fmla="*/ 59 w 1182"/>
                  <a:gd name="GluePoint30Y" fmla="*/ 225 h 359"/>
                  <a:gd name="GluePoint31X" fmla="*/ 16 w 1182"/>
                  <a:gd name="GluePoint31Y" fmla="*/ 186 h 359"/>
                  <a:gd name="GluePoint32X" fmla="*/ 11 w 1182"/>
                  <a:gd name="GluePoint32Y" fmla="*/ 156 h 359"/>
                  <a:gd name="GluePoint33X" fmla="*/ 13 w 1182"/>
                  <a:gd name="GluePoint33Y" fmla="*/ 87 h 359"/>
                  <a:gd name="GluePoint34X" fmla="*/ 30 w 1182"/>
                  <a:gd name="GluePoint34Y" fmla="*/ 69 h 359"/>
                  <a:gd name="GluePoint35X" fmla="*/ 49 w 1182"/>
                  <a:gd name="GluePoint35Y" fmla="*/ 98 h 359"/>
                  <a:gd name="GluePoint36X" fmla="*/ 79 w 1182"/>
                  <a:gd name="GluePoint36Y" fmla="*/ 118 h 359"/>
                  <a:gd name="GluePoint37X" fmla="*/ 121 w 1182"/>
                  <a:gd name="GluePoint37Y" fmla="*/ 105 h 359"/>
                  <a:gd name="GluePoint38X" fmla="*/ 136 w 1182"/>
                  <a:gd name="GluePoint38Y" fmla="*/ 97 h 359"/>
                  <a:gd name="GluePoint39X" fmla="*/ 180 w 1182"/>
                  <a:gd name="GluePoint39Y" fmla="*/ 79 h 359"/>
                  <a:gd name="GluePoint40X" fmla="*/ 222 w 1182"/>
                  <a:gd name="GluePoint40Y" fmla="*/ 78 h 359"/>
                  <a:gd name="GluePoint41X" fmla="*/ 266 w 1182"/>
                  <a:gd name="GluePoint41Y" fmla="*/ 65 h 359"/>
                  <a:gd name="GluePoint42X" fmla="*/ 288 w 1182"/>
                  <a:gd name="GluePoint42Y" fmla="*/ 53 h 359"/>
                  <a:gd name="GluePoint43X" fmla="*/ 302 w 1182"/>
                  <a:gd name="GluePoint43Y" fmla="*/ 96 h 359"/>
                  <a:gd name="GluePoint44X" fmla="*/ 346 w 1182"/>
                  <a:gd name="GluePoint44Y" fmla="*/ 82 h 359"/>
                  <a:gd name="GluePoint45X" fmla="*/ 312 w 1182"/>
                  <a:gd name="GluePoint45Y" fmla="*/ 68 h 359"/>
                  <a:gd name="GluePoint46X" fmla="*/ 334 w 1182"/>
                  <a:gd name="GluePoint46Y" fmla="*/ 55 h 359"/>
                  <a:gd name="GluePoint47X" fmla="*/ 363 w 1182"/>
                  <a:gd name="GluePoint47Y" fmla="*/ 55 h 359"/>
                  <a:gd name="GluePoint48X" fmla="*/ 357 w 1182"/>
                  <a:gd name="GluePoint48Y" fmla="*/ 47 h 359"/>
                  <a:gd name="GluePoint49X" fmla="*/ 369 w 1182"/>
                  <a:gd name="GluePoint49Y" fmla="*/ 29 h 359"/>
                  <a:gd name="GluePoint50X" fmla="*/ 414 w 1182"/>
                  <a:gd name="GluePoint50Y" fmla="*/ 13 h 359"/>
                  <a:gd name="GluePoint51X" fmla="*/ 443 w 1182"/>
                  <a:gd name="GluePoint51Y" fmla="*/ 0 h 359"/>
                  <a:gd name="GluePoint52X" fmla="*/ 518 w 1182"/>
                  <a:gd name="GluePoint52Y" fmla="*/ 11 h 359"/>
                  <a:gd name="GluePoint53X" fmla="*/ 506 w 1182"/>
                  <a:gd name="GluePoint53Y" fmla="*/ 41 h 359"/>
                  <a:gd name="GluePoint54X" fmla="*/ 534 w 1182"/>
                  <a:gd name="GluePoint54Y" fmla="*/ 30 h 359"/>
                  <a:gd name="GluePoint55X" fmla="*/ 602 w 1182"/>
                  <a:gd name="GluePoint55Y" fmla="*/ 40 h 359"/>
                  <a:gd name="GluePoint56X" fmla="*/ 672 w 1182"/>
                  <a:gd name="GluePoint56Y" fmla="*/ 49 h 359"/>
                  <a:gd name="GluePoint57X" fmla="*/ 749 w 1182"/>
                  <a:gd name="GluePoint57Y" fmla="*/ 50 h 359"/>
                  <a:gd name="GluePoint58X" fmla="*/ 842 w 1182"/>
                  <a:gd name="GluePoint58Y" fmla="*/ 56 h 359"/>
                  <a:gd name="GluePoint59X" fmla="*/ 967 w 1182"/>
                  <a:gd name="GluePoint59Y" fmla="*/ 68 h 359"/>
                  <a:gd name="GluePoint60X" fmla="*/ 1092 w 1182"/>
                  <a:gd name="GluePoint60Y" fmla="*/ 83 h 3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1182" h="359">
                    <a:moveTo>
                      <a:pt x="1122" y="122"/>
                    </a:moveTo>
                    <a:cubicBezTo>
                      <a:pt x="1125" y="123"/>
                      <a:pt x="1125" y="123"/>
                      <a:pt x="1125" y="123"/>
                    </a:cubicBezTo>
                    <a:cubicBezTo>
                      <a:pt x="1134" y="128"/>
                      <a:pt x="1134" y="128"/>
                      <a:pt x="1134" y="128"/>
                    </a:cubicBezTo>
                    <a:cubicBezTo>
                      <a:pt x="1143" y="132"/>
                      <a:pt x="1143" y="132"/>
                      <a:pt x="1143" y="132"/>
                    </a:cubicBezTo>
                    <a:cubicBezTo>
                      <a:pt x="1140" y="132"/>
                      <a:pt x="1140" y="132"/>
                      <a:pt x="1140" y="132"/>
                    </a:cubicBezTo>
                    <a:cubicBezTo>
                      <a:pt x="1148" y="135"/>
                      <a:pt x="1148" y="135"/>
                      <a:pt x="1148" y="135"/>
                    </a:cubicBezTo>
                    <a:cubicBezTo>
                      <a:pt x="1150" y="139"/>
                      <a:pt x="1150" y="139"/>
                      <a:pt x="1150" y="139"/>
                    </a:cubicBezTo>
                    <a:cubicBezTo>
                      <a:pt x="1134" y="137"/>
                      <a:pt x="1134" y="137"/>
                      <a:pt x="1134" y="137"/>
                    </a:cubicBezTo>
                    <a:cubicBezTo>
                      <a:pt x="1133" y="137"/>
                      <a:pt x="1133" y="137"/>
                      <a:pt x="1133" y="137"/>
                    </a:cubicBezTo>
                    <a:cubicBezTo>
                      <a:pt x="1122" y="141"/>
                      <a:pt x="1122" y="141"/>
                      <a:pt x="1122" y="141"/>
                    </a:cubicBezTo>
                    <a:cubicBezTo>
                      <a:pt x="1124" y="143"/>
                      <a:pt x="1124" y="143"/>
                      <a:pt x="1124" y="143"/>
                    </a:cubicBezTo>
                    <a:cubicBezTo>
                      <a:pt x="1119" y="146"/>
                      <a:pt x="1119" y="146"/>
                      <a:pt x="1119" y="146"/>
                    </a:cubicBezTo>
                    <a:cubicBezTo>
                      <a:pt x="1116" y="145"/>
                      <a:pt x="1116" y="145"/>
                      <a:pt x="1116" y="145"/>
                    </a:cubicBezTo>
                    <a:cubicBezTo>
                      <a:pt x="1117" y="148"/>
                      <a:pt x="1117" y="148"/>
                      <a:pt x="1117" y="148"/>
                    </a:cubicBezTo>
                    <a:cubicBezTo>
                      <a:pt x="1114" y="150"/>
                      <a:pt x="1114" y="150"/>
                      <a:pt x="1114" y="150"/>
                    </a:cubicBezTo>
                    <a:cubicBezTo>
                      <a:pt x="1116" y="152"/>
                      <a:pt x="1116" y="152"/>
                      <a:pt x="1116" y="152"/>
                    </a:cubicBezTo>
                    <a:cubicBezTo>
                      <a:pt x="1110" y="158"/>
                      <a:pt x="1110" y="158"/>
                      <a:pt x="1110" y="158"/>
                    </a:cubicBezTo>
                    <a:cubicBezTo>
                      <a:pt x="1114" y="163"/>
                      <a:pt x="1114" y="163"/>
                      <a:pt x="1114" y="163"/>
                    </a:cubicBezTo>
                    <a:cubicBezTo>
                      <a:pt x="1100" y="157"/>
                      <a:pt x="1100" y="157"/>
                      <a:pt x="1100" y="157"/>
                    </a:cubicBezTo>
                    <a:cubicBezTo>
                      <a:pt x="1089" y="156"/>
                      <a:pt x="1089" y="156"/>
                      <a:pt x="1089" y="156"/>
                    </a:cubicBezTo>
                    <a:cubicBezTo>
                      <a:pt x="1083" y="158"/>
                      <a:pt x="1083" y="158"/>
                      <a:pt x="1083" y="158"/>
                    </a:cubicBezTo>
                    <a:cubicBezTo>
                      <a:pt x="1084" y="164"/>
                      <a:pt x="1084" y="164"/>
                      <a:pt x="1084" y="164"/>
                    </a:cubicBezTo>
                    <a:cubicBezTo>
                      <a:pt x="1075" y="157"/>
                      <a:pt x="1075" y="157"/>
                      <a:pt x="1075" y="157"/>
                    </a:cubicBezTo>
                    <a:cubicBezTo>
                      <a:pt x="1072" y="161"/>
                      <a:pt x="1072" y="161"/>
                      <a:pt x="1072" y="161"/>
                    </a:cubicBezTo>
                    <a:cubicBezTo>
                      <a:pt x="1075" y="164"/>
                      <a:pt x="1075" y="164"/>
                      <a:pt x="1075" y="164"/>
                    </a:cubicBezTo>
                    <a:cubicBezTo>
                      <a:pt x="1069" y="162"/>
                      <a:pt x="1069" y="162"/>
                      <a:pt x="1069" y="162"/>
                    </a:cubicBezTo>
                    <a:cubicBezTo>
                      <a:pt x="1063" y="164"/>
                      <a:pt x="1063" y="164"/>
                      <a:pt x="1063" y="164"/>
                    </a:cubicBezTo>
                    <a:cubicBezTo>
                      <a:pt x="1069" y="171"/>
                      <a:pt x="1069" y="171"/>
                      <a:pt x="1069" y="171"/>
                    </a:cubicBezTo>
                    <a:cubicBezTo>
                      <a:pt x="1067" y="171"/>
                      <a:pt x="1067" y="171"/>
                      <a:pt x="1067" y="171"/>
                    </a:cubicBezTo>
                    <a:cubicBezTo>
                      <a:pt x="1069" y="177"/>
                      <a:pt x="1069" y="177"/>
                      <a:pt x="1069" y="177"/>
                    </a:cubicBezTo>
                    <a:cubicBezTo>
                      <a:pt x="1074" y="183"/>
                      <a:pt x="1074" y="183"/>
                      <a:pt x="1074" y="183"/>
                    </a:cubicBezTo>
                    <a:cubicBezTo>
                      <a:pt x="1078" y="185"/>
                      <a:pt x="1078" y="185"/>
                      <a:pt x="1078" y="185"/>
                    </a:cubicBezTo>
                    <a:cubicBezTo>
                      <a:pt x="1079" y="183"/>
                      <a:pt x="1079" y="183"/>
                      <a:pt x="1079" y="183"/>
                    </a:cubicBezTo>
                    <a:cubicBezTo>
                      <a:pt x="1085" y="185"/>
                      <a:pt x="1085" y="185"/>
                      <a:pt x="1085" y="185"/>
                    </a:cubicBezTo>
                    <a:cubicBezTo>
                      <a:pt x="1088" y="191"/>
                      <a:pt x="1088" y="191"/>
                      <a:pt x="1088" y="191"/>
                    </a:cubicBezTo>
                    <a:cubicBezTo>
                      <a:pt x="1093" y="195"/>
                      <a:pt x="1093" y="195"/>
                      <a:pt x="1093" y="195"/>
                    </a:cubicBezTo>
                    <a:cubicBezTo>
                      <a:pt x="1098" y="196"/>
                      <a:pt x="1098" y="196"/>
                      <a:pt x="1098" y="196"/>
                    </a:cubicBezTo>
                    <a:cubicBezTo>
                      <a:pt x="1103" y="200"/>
                      <a:pt x="1103" y="200"/>
                      <a:pt x="1103" y="200"/>
                    </a:cubicBezTo>
                    <a:cubicBezTo>
                      <a:pt x="1103" y="203"/>
                      <a:pt x="1103" y="203"/>
                      <a:pt x="1103" y="203"/>
                    </a:cubicBezTo>
                    <a:cubicBezTo>
                      <a:pt x="1098" y="200"/>
                      <a:pt x="1098" y="200"/>
                      <a:pt x="1098" y="200"/>
                    </a:cubicBezTo>
                    <a:cubicBezTo>
                      <a:pt x="1097" y="197"/>
                      <a:pt x="1097" y="197"/>
                      <a:pt x="1097" y="197"/>
                    </a:cubicBezTo>
                    <a:cubicBezTo>
                      <a:pt x="1093" y="199"/>
                      <a:pt x="1093" y="199"/>
                      <a:pt x="1093" y="199"/>
                    </a:cubicBezTo>
                    <a:cubicBezTo>
                      <a:pt x="1095" y="200"/>
                      <a:pt x="1095" y="200"/>
                      <a:pt x="1095" y="200"/>
                    </a:cubicBezTo>
                    <a:cubicBezTo>
                      <a:pt x="1096" y="201"/>
                      <a:pt x="1096" y="201"/>
                      <a:pt x="1096" y="201"/>
                    </a:cubicBezTo>
                    <a:cubicBezTo>
                      <a:pt x="1095" y="203"/>
                      <a:pt x="1095" y="203"/>
                      <a:pt x="1095" y="203"/>
                    </a:cubicBezTo>
                    <a:cubicBezTo>
                      <a:pt x="1098" y="208"/>
                      <a:pt x="1098" y="208"/>
                      <a:pt x="1098" y="208"/>
                    </a:cubicBezTo>
                    <a:cubicBezTo>
                      <a:pt x="1110" y="216"/>
                      <a:pt x="1110" y="216"/>
                      <a:pt x="1110" y="216"/>
                    </a:cubicBezTo>
                    <a:cubicBezTo>
                      <a:pt x="1108" y="218"/>
                      <a:pt x="1108" y="218"/>
                      <a:pt x="1108" y="218"/>
                    </a:cubicBezTo>
                    <a:cubicBezTo>
                      <a:pt x="1103" y="218"/>
                      <a:pt x="1103" y="218"/>
                      <a:pt x="1103" y="218"/>
                    </a:cubicBezTo>
                    <a:cubicBezTo>
                      <a:pt x="1100" y="223"/>
                      <a:pt x="1100" y="223"/>
                      <a:pt x="1100" y="223"/>
                    </a:cubicBezTo>
                    <a:cubicBezTo>
                      <a:pt x="1110" y="232"/>
                      <a:pt x="1110" y="232"/>
                      <a:pt x="1110" y="232"/>
                    </a:cubicBezTo>
                    <a:cubicBezTo>
                      <a:pt x="1107" y="232"/>
                      <a:pt x="1107" y="232"/>
                      <a:pt x="1107" y="232"/>
                    </a:cubicBezTo>
                    <a:cubicBezTo>
                      <a:pt x="1103" y="235"/>
                      <a:pt x="1103" y="235"/>
                      <a:pt x="1103" y="235"/>
                    </a:cubicBezTo>
                    <a:cubicBezTo>
                      <a:pt x="1103" y="238"/>
                      <a:pt x="1103" y="238"/>
                      <a:pt x="1103" y="238"/>
                    </a:cubicBezTo>
                    <a:cubicBezTo>
                      <a:pt x="1108" y="246"/>
                      <a:pt x="1108" y="246"/>
                      <a:pt x="1108" y="246"/>
                    </a:cubicBezTo>
                    <a:cubicBezTo>
                      <a:pt x="1106" y="256"/>
                      <a:pt x="1106" y="256"/>
                      <a:pt x="1106" y="256"/>
                    </a:cubicBezTo>
                    <a:cubicBezTo>
                      <a:pt x="1059" y="217"/>
                      <a:pt x="1059" y="217"/>
                      <a:pt x="1059" y="217"/>
                    </a:cubicBezTo>
                    <a:cubicBezTo>
                      <a:pt x="1045" y="203"/>
                      <a:pt x="1045" y="203"/>
                      <a:pt x="1045" y="203"/>
                    </a:cubicBezTo>
                    <a:cubicBezTo>
                      <a:pt x="1040" y="196"/>
                      <a:pt x="1040" y="196"/>
                      <a:pt x="1040" y="196"/>
                    </a:cubicBezTo>
                    <a:cubicBezTo>
                      <a:pt x="1042" y="192"/>
                      <a:pt x="1042" y="192"/>
                      <a:pt x="1042" y="192"/>
                    </a:cubicBezTo>
                    <a:cubicBezTo>
                      <a:pt x="1039" y="187"/>
                      <a:pt x="1039" y="187"/>
                      <a:pt x="1039" y="187"/>
                    </a:cubicBezTo>
                    <a:cubicBezTo>
                      <a:pt x="1035" y="184"/>
                      <a:pt x="1035" y="184"/>
                      <a:pt x="1035" y="184"/>
                    </a:cubicBezTo>
                    <a:cubicBezTo>
                      <a:pt x="1040" y="185"/>
                      <a:pt x="1040" y="185"/>
                      <a:pt x="1040" y="185"/>
                    </a:cubicBezTo>
                    <a:cubicBezTo>
                      <a:pt x="1044" y="182"/>
                      <a:pt x="1044" y="182"/>
                      <a:pt x="1044" y="182"/>
                    </a:cubicBezTo>
                    <a:cubicBezTo>
                      <a:pt x="1043" y="167"/>
                      <a:pt x="1043" y="167"/>
                      <a:pt x="1043" y="167"/>
                    </a:cubicBezTo>
                    <a:cubicBezTo>
                      <a:pt x="1046" y="160"/>
                      <a:pt x="1046" y="160"/>
                      <a:pt x="1046" y="160"/>
                    </a:cubicBezTo>
                    <a:cubicBezTo>
                      <a:pt x="1044" y="158"/>
                      <a:pt x="1044" y="158"/>
                      <a:pt x="1044" y="158"/>
                    </a:cubicBezTo>
                    <a:cubicBezTo>
                      <a:pt x="1052" y="153"/>
                      <a:pt x="1052" y="153"/>
                      <a:pt x="1052" y="153"/>
                    </a:cubicBezTo>
                    <a:cubicBezTo>
                      <a:pt x="1048" y="151"/>
                      <a:pt x="1048" y="151"/>
                      <a:pt x="1048" y="151"/>
                    </a:cubicBezTo>
                    <a:cubicBezTo>
                      <a:pt x="1049" y="150"/>
                      <a:pt x="1049" y="150"/>
                      <a:pt x="1049" y="150"/>
                    </a:cubicBezTo>
                    <a:cubicBezTo>
                      <a:pt x="1039" y="140"/>
                      <a:pt x="1039" y="140"/>
                      <a:pt x="1039" y="140"/>
                    </a:cubicBezTo>
                    <a:cubicBezTo>
                      <a:pt x="1042" y="137"/>
                      <a:pt x="1042" y="137"/>
                      <a:pt x="1042" y="137"/>
                    </a:cubicBezTo>
                    <a:cubicBezTo>
                      <a:pt x="1035" y="136"/>
                      <a:pt x="1035" y="136"/>
                      <a:pt x="1035" y="136"/>
                    </a:cubicBezTo>
                    <a:cubicBezTo>
                      <a:pt x="1030" y="138"/>
                      <a:pt x="1030" y="138"/>
                      <a:pt x="1030" y="138"/>
                    </a:cubicBezTo>
                    <a:cubicBezTo>
                      <a:pt x="1036" y="144"/>
                      <a:pt x="1036" y="144"/>
                      <a:pt x="1036" y="144"/>
                    </a:cubicBezTo>
                    <a:cubicBezTo>
                      <a:pt x="1039" y="145"/>
                      <a:pt x="1039" y="145"/>
                      <a:pt x="1039" y="145"/>
                    </a:cubicBezTo>
                    <a:cubicBezTo>
                      <a:pt x="1039" y="147"/>
                      <a:pt x="1039" y="147"/>
                      <a:pt x="1039" y="147"/>
                    </a:cubicBezTo>
                    <a:cubicBezTo>
                      <a:pt x="1035" y="145"/>
                      <a:pt x="1035" y="145"/>
                      <a:pt x="1035" y="145"/>
                    </a:cubicBezTo>
                    <a:cubicBezTo>
                      <a:pt x="1033" y="146"/>
                      <a:pt x="1033" y="146"/>
                      <a:pt x="1033" y="146"/>
                    </a:cubicBezTo>
                    <a:cubicBezTo>
                      <a:pt x="1029" y="156"/>
                      <a:pt x="1029" y="156"/>
                      <a:pt x="1029" y="156"/>
                    </a:cubicBezTo>
                    <a:cubicBezTo>
                      <a:pt x="1025" y="152"/>
                      <a:pt x="1025" y="152"/>
                      <a:pt x="1025" y="152"/>
                    </a:cubicBezTo>
                    <a:cubicBezTo>
                      <a:pt x="1022" y="152"/>
                      <a:pt x="1022" y="152"/>
                      <a:pt x="1022" y="152"/>
                    </a:cubicBezTo>
                    <a:cubicBezTo>
                      <a:pt x="1021" y="151"/>
                      <a:pt x="1021" y="151"/>
                      <a:pt x="1021" y="151"/>
                    </a:cubicBezTo>
                    <a:cubicBezTo>
                      <a:pt x="1018" y="149"/>
                      <a:pt x="1018" y="149"/>
                      <a:pt x="1018" y="149"/>
                    </a:cubicBezTo>
                    <a:cubicBezTo>
                      <a:pt x="1014" y="143"/>
                      <a:pt x="1014" y="143"/>
                      <a:pt x="1014" y="143"/>
                    </a:cubicBezTo>
                    <a:cubicBezTo>
                      <a:pt x="1013" y="145"/>
                      <a:pt x="1013" y="145"/>
                      <a:pt x="1013" y="145"/>
                    </a:cubicBezTo>
                    <a:cubicBezTo>
                      <a:pt x="1004" y="143"/>
                      <a:pt x="1004" y="143"/>
                      <a:pt x="1004" y="143"/>
                    </a:cubicBezTo>
                    <a:cubicBezTo>
                      <a:pt x="993" y="145"/>
                      <a:pt x="993" y="145"/>
                      <a:pt x="993" y="145"/>
                    </a:cubicBezTo>
                    <a:cubicBezTo>
                      <a:pt x="991" y="164"/>
                      <a:pt x="991" y="164"/>
                      <a:pt x="991" y="164"/>
                    </a:cubicBezTo>
                    <a:cubicBezTo>
                      <a:pt x="995" y="166"/>
                      <a:pt x="995" y="166"/>
                      <a:pt x="995" y="166"/>
                    </a:cubicBezTo>
                    <a:cubicBezTo>
                      <a:pt x="995" y="167"/>
                      <a:pt x="995" y="167"/>
                      <a:pt x="995" y="167"/>
                    </a:cubicBezTo>
                    <a:cubicBezTo>
                      <a:pt x="1004" y="169"/>
                      <a:pt x="1004" y="169"/>
                      <a:pt x="1004" y="169"/>
                    </a:cubicBezTo>
                    <a:cubicBezTo>
                      <a:pt x="1006" y="171"/>
                      <a:pt x="1006" y="171"/>
                      <a:pt x="1006" y="171"/>
                    </a:cubicBezTo>
                    <a:cubicBezTo>
                      <a:pt x="1005" y="171"/>
                      <a:pt x="1005" y="171"/>
                      <a:pt x="1005" y="171"/>
                    </a:cubicBezTo>
                    <a:cubicBezTo>
                      <a:pt x="994" y="170"/>
                      <a:pt x="994" y="170"/>
                      <a:pt x="994" y="170"/>
                    </a:cubicBezTo>
                    <a:cubicBezTo>
                      <a:pt x="991" y="173"/>
                      <a:pt x="991" y="173"/>
                      <a:pt x="991" y="173"/>
                    </a:cubicBezTo>
                    <a:cubicBezTo>
                      <a:pt x="987" y="172"/>
                      <a:pt x="987" y="172"/>
                      <a:pt x="987" y="172"/>
                    </a:cubicBezTo>
                    <a:cubicBezTo>
                      <a:pt x="981" y="174"/>
                      <a:pt x="981" y="174"/>
                      <a:pt x="981" y="174"/>
                    </a:cubicBezTo>
                    <a:cubicBezTo>
                      <a:pt x="976" y="171"/>
                      <a:pt x="976" y="171"/>
                      <a:pt x="976" y="171"/>
                    </a:cubicBezTo>
                    <a:cubicBezTo>
                      <a:pt x="982" y="170"/>
                      <a:pt x="982" y="170"/>
                      <a:pt x="982" y="170"/>
                    </a:cubicBezTo>
                    <a:cubicBezTo>
                      <a:pt x="973" y="167"/>
                      <a:pt x="973" y="167"/>
                      <a:pt x="973" y="167"/>
                    </a:cubicBezTo>
                    <a:cubicBezTo>
                      <a:pt x="970" y="168"/>
                      <a:pt x="970" y="168"/>
                      <a:pt x="970" y="168"/>
                    </a:cubicBezTo>
                    <a:cubicBezTo>
                      <a:pt x="954" y="165"/>
                      <a:pt x="954" y="165"/>
                      <a:pt x="954" y="165"/>
                    </a:cubicBezTo>
                    <a:cubicBezTo>
                      <a:pt x="953" y="166"/>
                      <a:pt x="953" y="166"/>
                      <a:pt x="953" y="166"/>
                    </a:cubicBezTo>
                    <a:cubicBezTo>
                      <a:pt x="956" y="168"/>
                      <a:pt x="956" y="168"/>
                      <a:pt x="956" y="168"/>
                    </a:cubicBezTo>
                    <a:cubicBezTo>
                      <a:pt x="954" y="168"/>
                      <a:pt x="954" y="168"/>
                      <a:pt x="954" y="168"/>
                    </a:cubicBezTo>
                    <a:cubicBezTo>
                      <a:pt x="957" y="170"/>
                      <a:pt x="957" y="170"/>
                      <a:pt x="957" y="170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1" y="168"/>
                      <a:pt x="951" y="168"/>
                      <a:pt x="951" y="168"/>
                    </a:cubicBezTo>
                    <a:cubicBezTo>
                      <a:pt x="946" y="170"/>
                      <a:pt x="946" y="170"/>
                      <a:pt x="946" y="170"/>
                    </a:cubicBezTo>
                    <a:cubicBezTo>
                      <a:pt x="936" y="168"/>
                      <a:pt x="936" y="168"/>
                      <a:pt x="936" y="168"/>
                    </a:cubicBezTo>
                    <a:cubicBezTo>
                      <a:pt x="936" y="171"/>
                      <a:pt x="936" y="171"/>
                      <a:pt x="936" y="171"/>
                    </a:cubicBezTo>
                    <a:cubicBezTo>
                      <a:pt x="929" y="168"/>
                      <a:pt x="929" y="168"/>
                      <a:pt x="929" y="168"/>
                    </a:cubicBezTo>
                    <a:cubicBezTo>
                      <a:pt x="911" y="169"/>
                      <a:pt x="911" y="169"/>
                      <a:pt x="911" y="169"/>
                    </a:cubicBezTo>
                    <a:cubicBezTo>
                      <a:pt x="907" y="171"/>
                      <a:pt x="907" y="171"/>
                      <a:pt x="907" y="171"/>
                    </a:cubicBezTo>
                    <a:cubicBezTo>
                      <a:pt x="904" y="180"/>
                      <a:pt x="904" y="180"/>
                      <a:pt x="904" y="180"/>
                    </a:cubicBezTo>
                    <a:cubicBezTo>
                      <a:pt x="905" y="185"/>
                      <a:pt x="905" y="185"/>
                      <a:pt x="905" y="185"/>
                    </a:cubicBezTo>
                    <a:cubicBezTo>
                      <a:pt x="899" y="195"/>
                      <a:pt x="899" y="195"/>
                      <a:pt x="899" y="195"/>
                    </a:cubicBezTo>
                    <a:cubicBezTo>
                      <a:pt x="900" y="201"/>
                      <a:pt x="900" y="201"/>
                      <a:pt x="900" y="201"/>
                    </a:cubicBezTo>
                    <a:cubicBezTo>
                      <a:pt x="892" y="214"/>
                      <a:pt x="892" y="214"/>
                      <a:pt x="892" y="214"/>
                    </a:cubicBezTo>
                    <a:cubicBezTo>
                      <a:pt x="893" y="216"/>
                      <a:pt x="893" y="216"/>
                      <a:pt x="893" y="216"/>
                    </a:cubicBezTo>
                    <a:cubicBezTo>
                      <a:pt x="899" y="218"/>
                      <a:pt x="899" y="218"/>
                      <a:pt x="899" y="218"/>
                    </a:cubicBezTo>
                    <a:cubicBezTo>
                      <a:pt x="907" y="217"/>
                      <a:pt x="907" y="217"/>
                      <a:pt x="907" y="217"/>
                    </a:cubicBezTo>
                    <a:cubicBezTo>
                      <a:pt x="915" y="226"/>
                      <a:pt x="915" y="226"/>
                      <a:pt x="915" y="226"/>
                    </a:cubicBezTo>
                    <a:cubicBezTo>
                      <a:pt x="916" y="224"/>
                      <a:pt x="916" y="224"/>
                      <a:pt x="916" y="224"/>
                    </a:cubicBezTo>
                    <a:cubicBezTo>
                      <a:pt x="914" y="221"/>
                      <a:pt x="914" y="221"/>
                      <a:pt x="914" y="221"/>
                    </a:cubicBezTo>
                    <a:cubicBezTo>
                      <a:pt x="917" y="220"/>
                      <a:pt x="917" y="220"/>
                      <a:pt x="917" y="220"/>
                    </a:cubicBezTo>
                    <a:cubicBezTo>
                      <a:pt x="916" y="222"/>
                      <a:pt x="916" y="222"/>
                      <a:pt x="916" y="222"/>
                    </a:cubicBezTo>
                    <a:cubicBezTo>
                      <a:pt x="921" y="225"/>
                      <a:pt x="921" y="225"/>
                      <a:pt x="921" y="225"/>
                    </a:cubicBezTo>
                    <a:cubicBezTo>
                      <a:pt x="920" y="228"/>
                      <a:pt x="920" y="228"/>
                      <a:pt x="920" y="228"/>
                    </a:cubicBezTo>
                    <a:cubicBezTo>
                      <a:pt x="926" y="227"/>
                      <a:pt x="926" y="227"/>
                      <a:pt x="926" y="227"/>
                    </a:cubicBezTo>
                    <a:cubicBezTo>
                      <a:pt x="927" y="224"/>
                      <a:pt x="927" y="224"/>
                      <a:pt x="927" y="224"/>
                    </a:cubicBezTo>
                    <a:cubicBezTo>
                      <a:pt x="930" y="229"/>
                      <a:pt x="930" y="229"/>
                      <a:pt x="930" y="229"/>
                    </a:cubicBezTo>
                    <a:cubicBezTo>
                      <a:pt x="930" y="226"/>
                      <a:pt x="930" y="226"/>
                      <a:pt x="930" y="226"/>
                    </a:cubicBezTo>
                    <a:cubicBezTo>
                      <a:pt x="925" y="220"/>
                      <a:pt x="925" y="220"/>
                      <a:pt x="925" y="220"/>
                    </a:cubicBezTo>
                    <a:cubicBezTo>
                      <a:pt x="934" y="221"/>
                      <a:pt x="934" y="221"/>
                      <a:pt x="934" y="221"/>
                    </a:cubicBezTo>
                    <a:cubicBezTo>
                      <a:pt x="944" y="226"/>
                      <a:pt x="944" y="226"/>
                      <a:pt x="944" y="226"/>
                    </a:cubicBezTo>
                    <a:cubicBezTo>
                      <a:pt x="956" y="231"/>
                      <a:pt x="956" y="231"/>
                      <a:pt x="956" y="231"/>
                    </a:cubicBezTo>
                    <a:cubicBezTo>
                      <a:pt x="957" y="234"/>
                      <a:pt x="957" y="234"/>
                      <a:pt x="957" y="234"/>
                    </a:cubicBezTo>
                    <a:cubicBezTo>
                      <a:pt x="945" y="232"/>
                      <a:pt x="945" y="232"/>
                      <a:pt x="945" y="232"/>
                    </a:cubicBezTo>
                    <a:cubicBezTo>
                      <a:pt x="958" y="235"/>
                      <a:pt x="958" y="235"/>
                      <a:pt x="958" y="235"/>
                    </a:cubicBezTo>
                    <a:cubicBezTo>
                      <a:pt x="961" y="238"/>
                      <a:pt x="961" y="238"/>
                      <a:pt x="961" y="238"/>
                    </a:cubicBezTo>
                    <a:cubicBezTo>
                      <a:pt x="962" y="240"/>
                      <a:pt x="962" y="240"/>
                      <a:pt x="962" y="240"/>
                    </a:cubicBezTo>
                    <a:cubicBezTo>
                      <a:pt x="967" y="242"/>
                      <a:pt x="967" y="242"/>
                      <a:pt x="967" y="242"/>
                    </a:cubicBezTo>
                    <a:cubicBezTo>
                      <a:pt x="968" y="250"/>
                      <a:pt x="968" y="250"/>
                      <a:pt x="968" y="250"/>
                    </a:cubicBezTo>
                    <a:cubicBezTo>
                      <a:pt x="971" y="258"/>
                      <a:pt x="971" y="258"/>
                      <a:pt x="971" y="258"/>
                    </a:cubicBezTo>
                    <a:cubicBezTo>
                      <a:pt x="979" y="265"/>
                      <a:pt x="979" y="265"/>
                      <a:pt x="979" y="265"/>
                    </a:cubicBezTo>
                    <a:cubicBezTo>
                      <a:pt x="988" y="282"/>
                      <a:pt x="988" y="282"/>
                      <a:pt x="988" y="282"/>
                    </a:cubicBezTo>
                    <a:cubicBezTo>
                      <a:pt x="985" y="298"/>
                      <a:pt x="985" y="298"/>
                      <a:pt x="985" y="298"/>
                    </a:cubicBezTo>
                    <a:cubicBezTo>
                      <a:pt x="987" y="310"/>
                      <a:pt x="987" y="310"/>
                      <a:pt x="987" y="310"/>
                    </a:cubicBezTo>
                    <a:cubicBezTo>
                      <a:pt x="980" y="336"/>
                      <a:pt x="980" y="336"/>
                      <a:pt x="980" y="336"/>
                    </a:cubicBezTo>
                    <a:cubicBezTo>
                      <a:pt x="970" y="344"/>
                      <a:pt x="970" y="344"/>
                      <a:pt x="970" y="344"/>
                    </a:cubicBezTo>
                    <a:cubicBezTo>
                      <a:pt x="961" y="342"/>
                      <a:pt x="961" y="342"/>
                      <a:pt x="961" y="342"/>
                    </a:cubicBezTo>
                    <a:cubicBezTo>
                      <a:pt x="958" y="338"/>
                      <a:pt x="958" y="338"/>
                      <a:pt x="958" y="338"/>
                    </a:cubicBezTo>
                    <a:cubicBezTo>
                      <a:pt x="956" y="339"/>
                      <a:pt x="956" y="339"/>
                      <a:pt x="956" y="339"/>
                    </a:cubicBezTo>
                    <a:cubicBezTo>
                      <a:pt x="952" y="336"/>
                      <a:pt x="952" y="336"/>
                      <a:pt x="952" y="336"/>
                    </a:cubicBezTo>
                    <a:cubicBezTo>
                      <a:pt x="952" y="344"/>
                      <a:pt x="952" y="344"/>
                      <a:pt x="952" y="344"/>
                    </a:cubicBezTo>
                    <a:cubicBezTo>
                      <a:pt x="948" y="345"/>
                      <a:pt x="948" y="345"/>
                      <a:pt x="948" y="345"/>
                    </a:cubicBezTo>
                    <a:cubicBezTo>
                      <a:pt x="950" y="346"/>
                      <a:pt x="950" y="346"/>
                      <a:pt x="950" y="346"/>
                    </a:cubicBezTo>
                    <a:cubicBezTo>
                      <a:pt x="949" y="347"/>
                      <a:pt x="949" y="347"/>
                      <a:pt x="949" y="347"/>
                    </a:cubicBezTo>
                    <a:cubicBezTo>
                      <a:pt x="947" y="345"/>
                      <a:pt x="947" y="345"/>
                      <a:pt x="947" y="345"/>
                    </a:cubicBezTo>
                    <a:cubicBezTo>
                      <a:pt x="945" y="342"/>
                      <a:pt x="945" y="342"/>
                      <a:pt x="945" y="342"/>
                    </a:cubicBezTo>
                    <a:cubicBezTo>
                      <a:pt x="947" y="336"/>
                      <a:pt x="947" y="336"/>
                      <a:pt x="947" y="336"/>
                    </a:cubicBezTo>
                    <a:cubicBezTo>
                      <a:pt x="942" y="328"/>
                      <a:pt x="942" y="328"/>
                      <a:pt x="942" y="328"/>
                    </a:cubicBezTo>
                    <a:cubicBezTo>
                      <a:pt x="936" y="322"/>
                      <a:pt x="936" y="322"/>
                      <a:pt x="936" y="322"/>
                    </a:cubicBezTo>
                    <a:cubicBezTo>
                      <a:pt x="940" y="316"/>
                      <a:pt x="940" y="316"/>
                      <a:pt x="940" y="316"/>
                    </a:cubicBezTo>
                    <a:cubicBezTo>
                      <a:pt x="949" y="318"/>
                      <a:pt x="949" y="318"/>
                      <a:pt x="949" y="318"/>
                    </a:cubicBezTo>
                    <a:cubicBezTo>
                      <a:pt x="950" y="319"/>
                      <a:pt x="950" y="319"/>
                      <a:pt x="950" y="319"/>
                    </a:cubicBezTo>
                    <a:cubicBezTo>
                      <a:pt x="951" y="317"/>
                      <a:pt x="951" y="317"/>
                      <a:pt x="951" y="317"/>
                    </a:cubicBezTo>
                    <a:cubicBezTo>
                      <a:pt x="950" y="307"/>
                      <a:pt x="950" y="307"/>
                      <a:pt x="950" y="307"/>
                    </a:cubicBezTo>
                    <a:cubicBezTo>
                      <a:pt x="946" y="294"/>
                      <a:pt x="946" y="294"/>
                      <a:pt x="946" y="294"/>
                    </a:cubicBezTo>
                    <a:cubicBezTo>
                      <a:pt x="947" y="291"/>
                      <a:pt x="947" y="291"/>
                      <a:pt x="947" y="291"/>
                    </a:cubicBezTo>
                    <a:cubicBezTo>
                      <a:pt x="942" y="282"/>
                      <a:pt x="942" y="282"/>
                      <a:pt x="942" y="282"/>
                    </a:cubicBezTo>
                    <a:cubicBezTo>
                      <a:pt x="927" y="289"/>
                      <a:pt x="927" y="289"/>
                      <a:pt x="927" y="289"/>
                    </a:cubicBezTo>
                    <a:cubicBezTo>
                      <a:pt x="924" y="290"/>
                      <a:pt x="924" y="290"/>
                      <a:pt x="924" y="290"/>
                    </a:cubicBezTo>
                    <a:cubicBezTo>
                      <a:pt x="916" y="290"/>
                      <a:pt x="916" y="290"/>
                      <a:pt x="916" y="290"/>
                    </a:cubicBezTo>
                    <a:cubicBezTo>
                      <a:pt x="902" y="277"/>
                      <a:pt x="902" y="277"/>
                      <a:pt x="902" y="277"/>
                    </a:cubicBezTo>
                    <a:cubicBezTo>
                      <a:pt x="890" y="272"/>
                      <a:pt x="890" y="272"/>
                      <a:pt x="890" y="272"/>
                    </a:cubicBezTo>
                    <a:cubicBezTo>
                      <a:pt x="886" y="271"/>
                      <a:pt x="886" y="271"/>
                      <a:pt x="886" y="271"/>
                    </a:cubicBezTo>
                    <a:cubicBezTo>
                      <a:pt x="871" y="269"/>
                      <a:pt x="871" y="269"/>
                      <a:pt x="871" y="269"/>
                    </a:cubicBezTo>
                    <a:cubicBezTo>
                      <a:pt x="869" y="267"/>
                      <a:pt x="869" y="267"/>
                      <a:pt x="869" y="267"/>
                    </a:cubicBezTo>
                    <a:cubicBezTo>
                      <a:pt x="859" y="256"/>
                      <a:pt x="859" y="256"/>
                      <a:pt x="859" y="256"/>
                    </a:cubicBezTo>
                    <a:cubicBezTo>
                      <a:pt x="841" y="241"/>
                      <a:pt x="841" y="241"/>
                      <a:pt x="841" y="241"/>
                    </a:cubicBezTo>
                    <a:cubicBezTo>
                      <a:pt x="830" y="234"/>
                      <a:pt x="830" y="234"/>
                      <a:pt x="830" y="234"/>
                    </a:cubicBezTo>
                    <a:cubicBezTo>
                      <a:pt x="819" y="233"/>
                      <a:pt x="819" y="233"/>
                      <a:pt x="819" y="233"/>
                    </a:cubicBezTo>
                    <a:cubicBezTo>
                      <a:pt x="809" y="229"/>
                      <a:pt x="809" y="229"/>
                      <a:pt x="809" y="229"/>
                    </a:cubicBezTo>
                    <a:cubicBezTo>
                      <a:pt x="794" y="231"/>
                      <a:pt x="794" y="231"/>
                      <a:pt x="794" y="231"/>
                    </a:cubicBezTo>
                    <a:cubicBezTo>
                      <a:pt x="789" y="232"/>
                      <a:pt x="789" y="232"/>
                      <a:pt x="789" y="232"/>
                    </a:cubicBezTo>
                    <a:cubicBezTo>
                      <a:pt x="786" y="238"/>
                      <a:pt x="786" y="238"/>
                      <a:pt x="786" y="238"/>
                    </a:cubicBezTo>
                    <a:cubicBezTo>
                      <a:pt x="788" y="240"/>
                      <a:pt x="788" y="240"/>
                      <a:pt x="788" y="240"/>
                    </a:cubicBezTo>
                    <a:cubicBezTo>
                      <a:pt x="793" y="240"/>
                      <a:pt x="793" y="240"/>
                      <a:pt x="793" y="240"/>
                    </a:cubicBezTo>
                    <a:cubicBezTo>
                      <a:pt x="797" y="245"/>
                      <a:pt x="797" y="245"/>
                      <a:pt x="797" y="245"/>
                    </a:cubicBezTo>
                    <a:cubicBezTo>
                      <a:pt x="794" y="249"/>
                      <a:pt x="794" y="249"/>
                      <a:pt x="794" y="249"/>
                    </a:cubicBezTo>
                    <a:cubicBezTo>
                      <a:pt x="798" y="264"/>
                      <a:pt x="798" y="264"/>
                      <a:pt x="798" y="264"/>
                    </a:cubicBezTo>
                    <a:cubicBezTo>
                      <a:pt x="790" y="270"/>
                      <a:pt x="790" y="270"/>
                      <a:pt x="790" y="270"/>
                    </a:cubicBezTo>
                    <a:cubicBezTo>
                      <a:pt x="775" y="266"/>
                      <a:pt x="775" y="266"/>
                      <a:pt x="775" y="266"/>
                    </a:cubicBezTo>
                    <a:cubicBezTo>
                      <a:pt x="770" y="267"/>
                      <a:pt x="770" y="267"/>
                      <a:pt x="770" y="267"/>
                    </a:cubicBezTo>
                    <a:cubicBezTo>
                      <a:pt x="758" y="263"/>
                      <a:pt x="758" y="263"/>
                      <a:pt x="758" y="263"/>
                    </a:cubicBezTo>
                    <a:cubicBezTo>
                      <a:pt x="749" y="270"/>
                      <a:pt x="749" y="270"/>
                      <a:pt x="749" y="270"/>
                    </a:cubicBezTo>
                    <a:cubicBezTo>
                      <a:pt x="734" y="274"/>
                      <a:pt x="734" y="274"/>
                      <a:pt x="734" y="274"/>
                    </a:cubicBezTo>
                    <a:cubicBezTo>
                      <a:pt x="714" y="271"/>
                      <a:pt x="714" y="271"/>
                      <a:pt x="714" y="271"/>
                    </a:cubicBezTo>
                    <a:cubicBezTo>
                      <a:pt x="706" y="267"/>
                      <a:pt x="706" y="267"/>
                      <a:pt x="706" y="267"/>
                    </a:cubicBezTo>
                    <a:cubicBezTo>
                      <a:pt x="681" y="259"/>
                      <a:pt x="681" y="259"/>
                      <a:pt x="681" y="259"/>
                    </a:cubicBezTo>
                    <a:cubicBezTo>
                      <a:pt x="676" y="258"/>
                      <a:pt x="676" y="258"/>
                      <a:pt x="676" y="258"/>
                    </a:cubicBezTo>
                    <a:cubicBezTo>
                      <a:pt x="666" y="262"/>
                      <a:pt x="666" y="262"/>
                      <a:pt x="666" y="262"/>
                    </a:cubicBezTo>
                    <a:cubicBezTo>
                      <a:pt x="660" y="261"/>
                      <a:pt x="660" y="261"/>
                      <a:pt x="660" y="261"/>
                    </a:cubicBezTo>
                    <a:cubicBezTo>
                      <a:pt x="652" y="257"/>
                      <a:pt x="652" y="257"/>
                      <a:pt x="652" y="257"/>
                    </a:cubicBezTo>
                    <a:cubicBezTo>
                      <a:pt x="645" y="249"/>
                      <a:pt x="645" y="249"/>
                      <a:pt x="645" y="249"/>
                    </a:cubicBezTo>
                    <a:cubicBezTo>
                      <a:pt x="618" y="242"/>
                      <a:pt x="618" y="242"/>
                      <a:pt x="618" y="242"/>
                    </a:cubicBezTo>
                    <a:cubicBezTo>
                      <a:pt x="612" y="250"/>
                      <a:pt x="612" y="250"/>
                      <a:pt x="612" y="250"/>
                    </a:cubicBezTo>
                    <a:cubicBezTo>
                      <a:pt x="618" y="258"/>
                      <a:pt x="618" y="258"/>
                      <a:pt x="618" y="258"/>
                    </a:cubicBezTo>
                    <a:cubicBezTo>
                      <a:pt x="618" y="260"/>
                      <a:pt x="618" y="260"/>
                      <a:pt x="618" y="260"/>
                    </a:cubicBezTo>
                    <a:cubicBezTo>
                      <a:pt x="620" y="264"/>
                      <a:pt x="620" y="264"/>
                      <a:pt x="620" y="264"/>
                    </a:cubicBezTo>
                    <a:cubicBezTo>
                      <a:pt x="619" y="265"/>
                      <a:pt x="619" y="265"/>
                      <a:pt x="619" y="265"/>
                    </a:cubicBezTo>
                    <a:cubicBezTo>
                      <a:pt x="595" y="265"/>
                      <a:pt x="595" y="265"/>
                      <a:pt x="595" y="265"/>
                    </a:cubicBezTo>
                    <a:cubicBezTo>
                      <a:pt x="587" y="261"/>
                      <a:pt x="587" y="261"/>
                      <a:pt x="587" y="261"/>
                    </a:cubicBezTo>
                    <a:cubicBezTo>
                      <a:pt x="566" y="259"/>
                      <a:pt x="566" y="259"/>
                      <a:pt x="566" y="259"/>
                    </a:cubicBezTo>
                    <a:cubicBezTo>
                      <a:pt x="543" y="271"/>
                      <a:pt x="543" y="271"/>
                      <a:pt x="543" y="271"/>
                    </a:cubicBezTo>
                    <a:cubicBezTo>
                      <a:pt x="541" y="276"/>
                      <a:pt x="541" y="276"/>
                      <a:pt x="541" y="276"/>
                    </a:cubicBezTo>
                    <a:cubicBezTo>
                      <a:pt x="539" y="278"/>
                      <a:pt x="539" y="278"/>
                      <a:pt x="539" y="278"/>
                    </a:cubicBezTo>
                    <a:cubicBezTo>
                      <a:pt x="534" y="277"/>
                      <a:pt x="534" y="277"/>
                      <a:pt x="534" y="277"/>
                    </a:cubicBezTo>
                    <a:cubicBezTo>
                      <a:pt x="534" y="273"/>
                      <a:pt x="534" y="273"/>
                      <a:pt x="534" y="273"/>
                    </a:cubicBezTo>
                    <a:cubicBezTo>
                      <a:pt x="527" y="268"/>
                      <a:pt x="527" y="268"/>
                      <a:pt x="527" y="268"/>
                    </a:cubicBezTo>
                    <a:cubicBezTo>
                      <a:pt x="524" y="270"/>
                      <a:pt x="524" y="270"/>
                      <a:pt x="524" y="270"/>
                    </a:cubicBezTo>
                    <a:cubicBezTo>
                      <a:pt x="515" y="268"/>
                      <a:pt x="515" y="268"/>
                      <a:pt x="515" y="268"/>
                    </a:cubicBezTo>
                    <a:cubicBezTo>
                      <a:pt x="494" y="254"/>
                      <a:pt x="494" y="254"/>
                      <a:pt x="494" y="254"/>
                    </a:cubicBezTo>
                    <a:cubicBezTo>
                      <a:pt x="488" y="257"/>
                      <a:pt x="488" y="257"/>
                      <a:pt x="488" y="257"/>
                    </a:cubicBezTo>
                    <a:cubicBezTo>
                      <a:pt x="478" y="257"/>
                      <a:pt x="478" y="257"/>
                      <a:pt x="478" y="257"/>
                    </a:cubicBezTo>
                    <a:cubicBezTo>
                      <a:pt x="475" y="253"/>
                      <a:pt x="475" y="253"/>
                      <a:pt x="475" y="253"/>
                    </a:cubicBezTo>
                    <a:cubicBezTo>
                      <a:pt x="470" y="251"/>
                      <a:pt x="470" y="251"/>
                      <a:pt x="470" y="251"/>
                    </a:cubicBezTo>
                    <a:cubicBezTo>
                      <a:pt x="467" y="256"/>
                      <a:pt x="467" y="256"/>
                      <a:pt x="467" y="256"/>
                    </a:cubicBezTo>
                    <a:cubicBezTo>
                      <a:pt x="436" y="230"/>
                      <a:pt x="436" y="230"/>
                      <a:pt x="436" y="230"/>
                    </a:cubicBezTo>
                    <a:cubicBezTo>
                      <a:pt x="421" y="223"/>
                      <a:pt x="421" y="223"/>
                      <a:pt x="421" y="223"/>
                    </a:cubicBezTo>
                    <a:cubicBezTo>
                      <a:pt x="420" y="221"/>
                      <a:pt x="420" y="221"/>
                      <a:pt x="420" y="221"/>
                    </a:cubicBezTo>
                    <a:cubicBezTo>
                      <a:pt x="422" y="220"/>
                      <a:pt x="422" y="220"/>
                      <a:pt x="422" y="220"/>
                    </a:cubicBezTo>
                    <a:cubicBezTo>
                      <a:pt x="421" y="218"/>
                      <a:pt x="421" y="218"/>
                      <a:pt x="421" y="218"/>
                    </a:cubicBezTo>
                    <a:cubicBezTo>
                      <a:pt x="413" y="221"/>
                      <a:pt x="413" y="221"/>
                      <a:pt x="413" y="221"/>
                    </a:cubicBezTo>
                    <a:cubicBezTo>
                      <a:pt x="407" y="228"/>
                      <a:pt x="407" y="228"/>
                      <a:pt x="407" y="228"/>
                    </a:cubicBezTo>
                    <a:cubicBezTo>
                      <a:pt x="398" y="228"/>
                      <a:pt x="398" y="228"/>
                      <a:pt x="398" y="228"/>
                    </a:cubicBezTo>
                    <a:cubicBezTo>
                      <a:pt x="397" y="226"/>
                      <a:pt x="397" y="226"/>
                      <a:pt x="397" y="226"/>
                    </a:cubicBezTo>
                    <a:cubicBezTo>
                      <a:pt x="399" y="224"/>
                      <a:pt x="399" y="224"/>
                      <a:pt x="399" y="224"/>
                    </a:cubicBezTo>
                    <a:cubicBezTo>
                      <a:pt x="398" y="222"/>
                      <a:pt x="398" y="222"/>
                      <a:pt x="398" y="222"/>
                    </a:cubicBezTo>
                    <a:cubicBezTo>
                      <a:pt x="395" y="223"/>
                      <a:pt x="395" y="223"/>
                      <a:pt x="395" y="223"/>
                    </a:cubicBezTo>
                    <a:cubicBezTo>
                      <a:pt x="389" y="221"/>
                      <a:pt x="389" y="221"/>
                      <a:pt x="389" y="221"/>
                    </a:cubicBezTo>
                    <a:cubicBezTo>
                      <a:pt x="388" y="222"/>
                      <a:pt x="388" y="222"/>
                      <a:pt x="388" y="222"/>
                    </a:cubicBezTo>
                    <a:cubicBezTo>
                      <a:pt x="390" y="223"/>
                      <a:pt x="390" y="223"/>
                      <a:pt x="390" y="223"/>
                    </a:cubicBezTo>
                    <a:cubicBezTo>
                      <a:pt x="388" y="223"/>
                      <a:pt x="388" y="223"/>
                      <a:pt x="388" y="223"/>
                    </a:cubicBezTo>
                    <a:cubicBezTo>
                      <a:pt x="387" y="221"/>
                      <a:pt x="387" y="221"/>
                      <a:pt x="387" y="221"/>
                    </a:cubicBezTo>
                    <a:cubicBezTo>
                      <a:pt x="383" y="219"/>
                      <a:pt x="383" y="219"/>
                      <a:pt x="383" y="219"/>
                    </a:cubicBezTo>
                    <a:cubicBezTo>
                      <a:pt x="384" y="221"/>
                      <a:pt x="384" y="221"/>
                      <a:pt x="384" y="221"/>
                    </a:cubicBezTo>
                    <a:cubicBezTo>
                      <a:pt x="377" y="221"/>
                      <a:pt x="377" y="221"/>
                      <a:pt x="377" y="221"/>
                    </a:cubicBezTo>
                    <a:cubicBezTo>
                      <a:pt x="375" y="220"/>
                      <a:pt x="375" y="220"/>
                      <a:pt x="375" y="220"/>
                    </a:cubicBezTo>
                    <a:cubicBezTo>
                      <a:pt x="375" y="216"/>
                      <a:pt x="375" y="216"/>
                      <a:pt x="375" y="216"/>
                    </a:cubicBezTo>
                    <a:cubicBezTo>
                      <a:pt x="373" y="214"/>
                      <a:pt x="373" y="214"/>
                      <a:pt x="373" y="214"/>
                    </a:cubicBezTo>
                    <a:cubicBezTo>
                      <a:pt x="370" y="210"/>
                      <a:pt x="370" y="210"/>
                      <a:pt x="370" y="210"/>
                    </a:cubicBezTo>
                    <a:cubicBezTo>
                      <a:pt x="354" y="208"/>
                      <a:pt x="354" y="208"/>
                      <a:pt x="354" y="208"/>
                    </a:cubicBezTo>
                    <a:cubicBezTo>
                      <a:pt x="349" y="210"/>
                      <a:pt x="349" y="210"/>
                      <a:pt x="349" y="210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28" y="216"/>
                      <a:pt x="328" y="216"/>
                      <a:pt x="328" y="216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19" y="221"/>
                      <a:pt x="319" y="221"/>
                      <a:pt x="319" y="221"/>
                    </a:cubicBezTo>
                    <a:cubicBezTo>
                      <a:pt x="316" y="220"/>
                      <a:pt x="316" y="220"/>
                      <a:pt x="316" y="220"/>
                    </a:cubicBezTo>
                    <a:cubicBezTo>
                      <a:pt x="308" y="224"/>
                      <a:pt x="308" y="224"/>
                      <a:pt x="308" y="224"/>
                    </a:cubicBezTo>
                    <a:cubicBezTo>
                      <a:pt x="295" y="223"/>
                      <a:pt x="295" y="223"/>
                      <a:pt x="295" y="223"/>
                    </a:cubicBezTo>
                    <a:cubicBezTo>
                      <a:pt x="297" y="224"/>
                      <a:pt x="297" y="224"/>
                      <a:pt x="297" y="224"/>
                    </a:cubicBezTo>
                    <a:cubicBezTo>
                      <a:pt x="297" y="227"/>
                      <a:pt x="297" y="227"/>
                      <a:pt x="297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299" y="228"/>
                      <a:pt x="299" y="228"/>
                      <a:pt x="299" y="228"/>
                    </a:cubicBezTo>
                    <a:cubicBezTo>
                      <a:pt x="300" y="230"/>
                      <a:pt x="300" y="230"/>
                      <a:pt x="300" y="230"/>
                    </a:cubicBezTo>
                    <a:cubicBezTo>
                      <a:pt x="308" y="232"/>
                      <a:pt x="308" y="232"/>
                      <a:pt x="308" y="232"/>
                    </a:cubicBezTo>
                    <a:cubicBezTo>
                      <a:pt x="300" y="233"/>
                      <a:pt x="300" y="233"/>
                      <a:pt x="300" y="233"/>
                    </a:cubicBezTo>
                    <a:cubicBezTo>
                      <a:pt x="298" y="236"/>
                      <a:pt x="298" y="236"/>
                      <a:pt x="298" y="236"/>
                    </a:cubicBezTo>
                    <a:cubicBezTo>
                      <a:pt x="301" y="239"/>
                      <a:pt x="301" y="239"/>
                      <a:pt x="301" y="239"/>
                    </a:cubicBezTo>
                    <a:cubicBezTo>
                      <a:pt x="301" y="241"/>
                      <a:pt x="301" y="241"/>
                      <a:pt x="301" y="241"/>
                    </a:cubicBezTo>
                    <a:cubicBezTo>
                      <a:pt x="295" y="244"/>
                      <a:pt x="295" y="244"/>
                      <a:pt x="295" y="244"/>
                    </a:cubicBezTo>
                    <a:cubicBezTo>
                      <a:pt x="299" y="247"/>
                      <a:pt x="299" y="247"/>
                      <a:pt x="299" y="247"/>
                    </a:cubicBezTo>
                    <a:cubicBezTo>
                      <a:pt x="306" y="250"/>
                      <a:pt x="306" y="250"/>
                      <a:pt x="306" y="250"/>
                    </a:cubicBezTo>
                    <a:cubicBezTo>
                      <a:pt x="310" y="250"/>
                      <a:pt x="310" y="250"/>
                      <a:pt x="310" y="250"/>
                    </a:cubicBezTo>
                    <a:cubicBezTo>
                      <a:pt x="311" y="251"/>
                      <a:pt x="311" y="251"/>
                      <a:pt x="311" y="251"/>
                    </a:cubicBezTo>
                    <a:cubicBezTo>
                      <a:pt x="311" y="256"/>
                      <a:pt x="311" y="256"/>
                      <a:pt x="311" y="256"/>
                    </a:cubicBezTo>
                    <a:cubicBezTo>
                      <a:pt x="308" y="257"/>
                      <a:pt x="308" y="257"/>
                      <a:pt x="308" y="257"/>
                    </a:cubicBezTo>
                    <a:cubicBezTo>
                      <a:pt x="300" y="256"/>
                      <a:pt x="300" y="256"/>
                      <a:pt x="300" y="256"/>
                    </a:cubicBezTo>
                    <a:cubicBezTo>
                      <a:pt x="295" y="259"/>
                      <a:pt x="295" y="259"/>
                      <a:pt x="295" y="259"/>
                    </a:cubicBezTo>
                    <a:cubicBezTo>
                      <a:pt x="290" y="258"/>
                      <a:pt x="290" y="258"/>
                      <a:pt x="290" y="258"/>
                    </a:cubicBezTo>
                    <a:cubicBezTo>
                      <a:pt x="283" y="253"/>
                      <a:pt x="283" y="253"/>
                      <a:pt x="283" y="253"/>
                    </a:cubicBezTo>
                    <a:cubicBezTo>
                      <a:pt x="279" y="254"/>
                      <a:pt x="279" y="254"/>
                      <a:pt x="279" y="254"/>
                    </a:cubicBezTo>
                    <a:cubicBezTo>
                      <a:pt x="278" y="255"/>
                      <a:pt x="278" y="255"/>
                      <a:pt x="278" y="255"/>
                    </a:cubicBezTo>
                    <a:cubicBezTo>
                      <a:pt x="271" y="253"/>
                      <a:pt x="271" y="253"/>
                      <a:pt x="271" y="253"/>
                    </a:cubicBezTo>
                    <a:cubicBezTo>
                      <a:pt x="264" y="258"/>
                      <a:pt x="264" y="258"/>
                      <a:pt x="264" y="258"/>
                    </a:cubicBezTo>
                    <a:cubicBezTo>
                      <a:pt x="255" y="254"/>
                      <a:pt x="255" y="254"/>
                      <a:pt x="255" y="254"/>
                    </a:cubicBezTo>
                    <a:cubicBezTo>
                      <a:pt x="254" y="254"/>
                      <a:pt x="254" y="254"/>
                      <a:pt x="254" y="254"/>
                    </a:cubicBezTo>
                    <a:cubicBezTo>
                      <a:pt x="255" y="258"/>
                      <a:pt x="255" y="258"/>
                      <a:pt x="255" y="258"/>
                    </a:cubicBezTo>
                    <a:cubicBezTo>
                      <a:pt x="254" y="258"/>
                      <a:pt x="254" y="258"/>
                      <a:pt x="254" y="258"/>
                    </a:cubicBezTo>
                    <a:cubicBezTo>
                      <a:pt x="250" y="253"/>
                      <a:pt x="250" y="253"/>
                      <a:pt x="250" y="253"/>
                    </a:cubicBezTo>
                    <a:cubicBezTo>
                      <a:pt x="243" y="249"/>
                      <a:pt x="243" y="249"/>
                      <a:pt x="243" y="249"/>
                    </a:cubicBezTo>
                    <a:cubicBezTo>
                      <a:pt x="235" y="248"/>
                      <a:pt x="235" y="248"/>
                      <a:pt x="235" y="248"/>
                    </a:cubicBezTo>
                    <a:cubicBezTo>
                      <a:pt x="232" y="246"/>
                      <a:pt x="232" y="246"/>
                      <a:pt x="232" y="246"/>
                    </a:cubicBezTo>
                    <a:cubicBezTo>
                      <a:pt x="229" y="246"/>
                      <a:pt x="229" y="246"/>
                      <a:pt x="229" y="246"/>
                    </a:cubicBezTo>
                    <a:cubicBezTo>
                      <a:pt x="228" y="249"/>
                      <a:pt x="228" y="249"/>
                      <a:pt x="228" y="249"/>
                    </a:cubicBezTo>
                    <a:cubicBezTo>
                      <a:pt x="223" y="247"/>
                      <a:pt x="223" y="247"/>
                      <a:pt x="223" y="247"/>
                    </a:cubicBezTo>
                    <a:cubicBezTo>
                      <a:pt x="219" y="247"/>
                      <a:pt x="219" y="247"/>
                      <a:pt x="219" y="247"/>
                    </a:cubicBezTo>
                    <a:cubicBezTo>
                      <a:pt x="216" y="251"/>
                      <a:pt x="216" y="251"/>
                      <a:pt x="216" y="251"/>
                    </a:cubicBezTo>
                    <a:cubicBezTo>
                      <a:pt x="210" y="253"/>
                      <a:pt x="210" y="253"/>
                      <a:pt x="210" y="253"/>
                    </a:cubicBezTo>
                    <a:cubicBezTo>
                      <a:pt x="210" y="255"/>
                      <a:pt x="210" y="255"/>
                      <a:pt x="210" y="255"/>
                    </a:cubicBezTo>
                    <a:cubicBezTo>
                      <a:pt x="204" y="258"/>
                      <a:pt x="204" y="258"/>
                      <a:pt x="204" y="258"/>
                    </a:cubicBezTo>
                    <a:cubicBezTo>
                      <a:pt x="209" y="264"/>
                      <a:pt x="209" y="264"/>
                      <a:pt x="209" y="264"/>
                    </a:cubicBezTo>
                    <a:cubicBezTo>
                      <a:pt x="205" y="267"/>
                      <a:pt x="205" y="267"/>
                      <a:pt x="205" y="267"/>
                    </a:cubicBezTo>
                    <a:cubicBezTo>
                      <a:pt x="196" y="259"/>
                      <a:pt x="196" y="259"/>
                      <a:pt x="196" y="259"/>
                    </a:cubicBezTo>
                    <a:cubicBezTo>
                      <a:pt x="196" y="264"/>
                      <a:pt x="196" y="264"/>
                      <a:pt x="196" y="264"/>
                    </a:cubicBezTo>
                    <a:cubicBezTo>
                      <a:pt x="193" y="266"/>
                      <a:pt x="193" y="266"/>
                      <a:pt x="193" y="266"/>
                    </a:cubicBezTo>
                    <a:cubicBezTo>
                      <a:pt x="193" y="271"/>
                      <a:pt x="193" y="271"/>
                      <a:pt x="193" y="271"/>
                    </a:cubicBezTo>
                    <a:cubicBezTo>
                      <a:pt x="196" y="274"/>
                      <a:pt x="196" y="274"/>
                      <a:pt x="196" y="274"/>
                    </a:cubicBezTo>
                    <a:cubicBezTo>
                      <a:pt x="194" y="276"/>
                      <a:pt x="194" y="276"/>
                      <a:pt x="194" y="276"/>
                    </a:cubicBezTo>
                    <a:cubicBezTo>
                      <a:pt x="193" y="281"/>
                      <a:pt x="193" y="281"/>
                      <a:pt x="193" y="281"/>
                    </a:cubicBezTo>
                    <a:cubicBezTo>
                      <a:pt x="198" y="282"/>
                      <a:pt x="198" y="282"/>
                      <a:pt x="198" y="282"/>
                    </a:cubicBezTo>
                    <a:cubicBezTo>
                      <a:pt x="202" y="289"/>
                      <a:pt x="202" y="289"/>
                      <a:pt x="202" y="289"/>
                    </a:cubicBezTo>
                    <a:cubicBezTo>
                      <a:pt x="208" y="288"/>
                      <a:pt x="208" y="288"/>
                      <a:pt x="208" y="288"/>
                    </a:cubicBezTo>
                    <a:cubicBezTo>
                      <a:pt x="213" y="292"/>
                      <a:pt x="213" y="292"/>
                      <a:pt x="213" y="292"/>
                    </a:cubicBezTo>
                    <a:cubicBezTo>
                      <a:pt x="216" y="299"/>
                      <a:pt x="216" y="299"/>
                      <a:pt x="216" y="299"/>
                    </a:cubicBezTo>
                    <a:cubicBezTo>
                      <a:pt x="212" y="299"/>
                      <a:pt x="212" y="299"/>
                      <a:pt x="212" y="299"/>
                    </a:cubicBezTo>
                    <a:cubicBezTo>
                      <a:pt x="211" y="301"/>
                      <a:pt x="211" y="301"/>
                      <a:pt x="211" y="301"/>
                    </a:cubicBezTo>
                    <a:cubicBezTo>
                      <a:pt x="218" y="304"/>
                      <a:pt x="218" y="304"/>
                      <a:pt x="218" y="304"/>
                    </a:cubicBezTo>
                    <a:cubicBezTo>
                      <a:pt x="216" y="309"/>
                      <a:pt x="216" y="309"/>
                      <a:pt x="216" y="309"/>
                    </a:cubicBezTo>
                    <a:cubicBezTo>
                      <a:pt x="213" y="309"/>
                      <a:pt x="213" y="309"/>
                      <a:pt x="213" y="309"/>
                    </a:cubicBezTo>
                    <a:cubicBezTo>
                      <a:pt x="211" y="304"/>
                      <a:pt x="211" y="304"/>
                      <a:pt x="211" y="304"/>
                    </a:cubicBezTo>
                    <a:cubicBezTo>
                      <a:pt x="207" y="304"/>
                      <a:pt x="207" y="304"/>
                      <a:pt x="207" y="304"/>
                    </a:cubicBezTo>
                    <a:cubicBezTo>
                      <a:pt x="209" y="306"/>
                      <a:pt x="209" y="306"/>
                      <a:pt x="209" y="306"/>
                    </a:cubicBezTo>
                    <a:cubicBezTo>
                      <a:pt x="209" y="310"/>
                      <a:pt x="209" y="310"/>
                      <a:pt x="209" y="310"/>
                    </a:cubicBezTo>
                    <a:cubicBezTo>
                      <a:pt x="208" y="310"/>
                      <a:pt x="208" y="310"/>
                      <a:pt x="208" y="310"/>
                    </a:cubicBezTo>
                    <a:cubicBezTo>
                      <a:pt x="208" y="315"/>
                      <a:pt x="208" y="315"/>
                      <a:pt x="208" y="315"/>
                    </a:cubicBezTo>
                    <a:cubicBezTo>
                      <a:pt x="204" y="323"/>
                      <a:pt x="204" y="323"/>
                      <a:pt x="204" y="323"/>
                    </a:cubicBezTo>
                    <a:cubicBezTo>
                      <a:pt x="213" y="333"/>
                      <a:pt x="213" y="333"/>
                      <a:pt x="213" y="333"/>
                    </a:cubicBezTo>
                    <a:cubicBezTo>
                      <a:pt x="214" y="330"/>
                      <a:pt x="214" y="330"/>
                      <a:pt x="214" y="330"/>
                    </a:cubicBezTo>
                    <a:cubicBezTo>
                      <a:pt x="215" y="339"/>
                      <a:pt x="215" y="339"/>
                      <a:pt x="215" y="339"/>
                    </a:cubicBezTo>
                    <a:cubicBezTo>
                      <a:pt x="226" y="352"/>
                      <a:pt x="226" y="352"/>
                      <a:pt x="226" y="352"/>
                    </a:cubicBezTo>
                    <a:cubicBezTo>
                      <a:pt x="221" y="359"/>
                      <a:pt x="221" y="359"/>
                      <a:pt x="221" y="359"/>
                    </a:cubicBezTo>
                    <a:cubicBezTo>
                      <a:pt x="217" y="358"/>
                      <a:pt x="217" y="358"/>
                      <a:pt x="217" y="358"/>
                    </a:cubicBezTo>
                    <a:cubicBezTo>
                      <a:pt x="215" y="355"/>
                      <a:pt x="215" y="355"/>
                      <a:pt x="215" y="355"/>
                    </a:cubicBezTo>
                    <a:cubicBezTo>
                      <a:pt x="208" y="351"/>
                      <a:pt x="208" y="351"/>
                      <a:pt x="208" y="351"/>
                    </a:cubicBezTo>
                    <a:cubicBezTo>
                      <a:pt x="201" y="348"/>
                      <a:pt x="201" y="348"/>
                      <a:pt x="201" y="348"/>
                    </a:cubicBezTo>
                    <a:cubicBezTo>
                      <a:pt x="200" y="344"/>
                      <a:pt x="200" y="344"/>
                      <a:pt x="200" y="344"/>
                    </a:cubicBezTo>
                    <a:cubicBezTo>
                      <a:pt x="196" y="342"/>
                      <a:pt x="196" y="342"/>
                      <a:pt x="196" y="342"/>
                    </a:cubicBezTo>
                    <a:cubicBezTo>
                      <a:pt x="185" y="344"/>
                      <a:pt x="185" y="344"/>
                      <a:pt x="185" y="344"/>
                    </a:cubicBezTo>
                    <a:cubicBezTo>
                      <a:pt x="174" y="337"/>
                      <a:pt x="174" y="337"/>
                      <a:pt x="174" y="337"/>
                    </a:cubicBezTo>
                    <a:cubicBezTo>
                      <a:pt x="164" y="337"/>
                      <a:pt x="164" y="337"/>
                      <a:pt x="164" y="337"/>
                    </a:cubicBezTo>
                    <a:cubicBezTo>
                      <a:pt x="154" y="333"/>
                      <a:pt x="154" y="333"/>
                      <a:pt x="154" y="333"/>
                    </a:cubicBezTo>
                    <a:cubicBezTo>
                      <a:pt x="147" y="334"/>
                      <a:pt x="147" y="334"/>
                      <a:pt x="147" y="334"/>
                    </a:cubicBezTo>
                    <a:cubicBezTo>
                      <a:pt x="137" y="327"/>
                      <a:pt x="137" y="327"/>
                      <a:pt x="137" y="327"/>
                    </a:cubicBezTo>
                    <a:cubicBezTo>
                      <a:pt x="124" y="322"/>
                      <a:pt x="124" y="322"/>
                      <a:pt x="124" y="322"/>
                    </a:cubicBezTo>
                    <a:cubicBezTo>
                      <a:pt x="116" y="316"/>
                      <a:pt x="116" y="316"/>
                      <a:pt x="116" y="316"/>
                    </a:cubicBezTo>
                    <a:cubicBezTo>
                      <a:pt x="118" y="314"/>
                      <a:pt x="118" y="314"/>
                      <a:pt x="118" y="314"/>
                    </a:cubicBezTo>
                    <a:cubicBezTo>
                      <a:pt x="123" y="314"/>
                      <a:pt x="123" y="314"/>
                      <a:pt x="123" y="314"/>
                    </a:cubicBezTo>
                    <a:cubicBezTo>
                      <a:pt x="126" y="307"/>
                      <a:pt x="126" y="307"/>
                      <a:pt x="126" y="307"/>
                    </a:cubicBezTo>
                    <a:cubicBezTo>
                      <a:pt x="131" y="306"/>
                      <a:pt x="131" y="306"/>
                      <a:pt x="131" y="306"/>
                    </a:cubicBezTo>
                    <a:cubicBezTo>
                      <a:pt x="123" y="302"/>
                      <a:pt x="123" y="302"/>
                      <a:pt x="123" y="302"/>
                    </a:cubicBezTo>
                    <a:cubicBezTo>
                      <a:pt x="123" y="300"/>
                      <a:pt x="123" y="300"/>
                      <a:pt x="123" y="300"/>
                    </a:cubicBezTo>
                    <a:cubicBezTo>
                      <a:pt x="130" y="300"/>
                      <a:pt x="130" y="300"/>
                      <a:pt x="130" y="300"/>
                    </a:cubicBezTo>
                    <a:cubicBezTo>
                      <a:pt x="129" y="298"/>
                      <a:pt x="129" y="298"/>
                      <a:pt x="129" y="298"/>
                    </a:cubicBezTo>
                    <a:cubicBezTo>
                      <a:pt x="136" y="296"/>
                      <a:pt x="136" y="296"/>
                      <a:pt x="136" y="296"/>
                    </a:cubicBezTo>
                    <a:cubicBezTo>
                      <a:pt x="134" y="294"/>
                      <a:pt x="134" y="294"/>
                      <a:pt x="134" y="294"/>
                    </a:cubicBezTo>
                    <a:cubicBezTo>
                      <a:pt x="126" y="295"/>
                      <a:pt x="126" y="295"/>
                      <a:pt x="126" y="295"/>
                    </a:cubicBezTo>
                    <a:cubicBezTo>
                      <a:pt x="125" y="292"/>
                      <a:pt x="125" y="292"/>
                      <a:pt x="125" y="292"/>
                    </a:cubicBezTo>
                    <a:cubicBezTo>
                      <a:pt x="130" y="287"/>
                      <a:pt x="130" y="287"/>
                      <a:pt x="130" y="287"/>
                    </a:cubicBezTo>
                    <a:cubicBezTo>
                      <a:pt x="137" y="287"/>
                      <a:pt x="137" y="287"/>
                      <a:pt x="137" y="287"/>
                    </a:cubicBezTo>
                    <a:cubicBezTo>
                      <a:pt x="138" y="282"/>
                      <a:pt x="138" y="282"/>
                      <a:pt x="138" y="282"/>
                    </a:cubicBezTo>
                    <a:cubicBezTo>
                      <a:pt x="136" y="280"/>
                      <a:pt x="136" y="280"/>
                      <a:pt x="136" y="280"/>
                    </a:cubicBezTo>
                    <a:cubicBezTo>
                      <a:pt x="135" y="278"/>
                      <a:pt x="135" y="278"/>
                      <a:pt x="135" y="278"/>
                    </a:cubicBezTo>
                    <a:cubicBezTo>
                      <a:pt x="138" y="276"/>
                      <a:pt x="138" y="276"/>
                      <a:pt x="138" y="276"/>
                    </a:cubicBezTo>
                    <a:cubicBezTo>
                      <a:pt x="134" y="275"/>
                      <a:pt x="134" y="275"/>
                      <a:pt x="134" y="275"/>
                    </a:cubicBezTo>
                    <a:cubicBezTo>
                      <a:pt x="138" y="272"/>
                      <a:pt x="138" y="272"/>
                      <a:pt x="138" y="272"/>
                    </a:cubicBezTo>
                    <a:cubicBezTo>
                      <a:pt x="136" y="269"/>
                      <a:pt x="136" y="269"/>
                      <a:pt x="136" y="269"/>
                    </a:cubicBezTo>
                    <a:cubicBezTo>
                      <a:pt x="137" y="269"/>
                      <a:pt x="137" y="269"/>
                      <a:pt x="137" y="269"/>
                    </a:cubicBezTo>
                    <a:cubicBezTo>
                      <a:pt x="120" y="264"/>
                      <a:pt x="120" y="264"/>
                      <a:pt x="120" y="264"/>
                    </a:cubicBezTo>
                    <a:cubicBezTo>
                      <a:pt x="118" y="265"/>
                      <a:pt x="118" y="265"/>
                      <a:pt x="118" y="265"/>
                    </a:cubicBezTo>
                    <a:cubicBezTo>
                      <a:pt x="111" y="259"/>
                      <a:pt x="111" y="259"/>
                      <a:pt x="111" y="259"/>
                    </a:cubicBezTo>
                    <a:cubicBezTo>
                      <a:pt x="106" y="261"/>
                      <a:pt x="106" y="261"/>
                      <a:pt x="106" y="261"/>
                    </a:cubicBezTo>
                    <a:cubicBezTo>
                      <a:pt x="97" y="259"/>
                      <a:pt x="97" y="259"/>
                      <a:pt x="97" y="259"/>
                    </a:cubicBezTo>
                    <a:cubicBezTo>
                      <a:pt x="91" y="251"/>
                      <a:pt x="91" y="251"/>
                      <a:pt x="91" y="251"/>
                    </a:cubicBezTo>
                    <a:cubicBezTo>
                      <a:pt x="84" y="250"/>
                      <a:pt x="84" y="250"/>
                      <a:pt x="84" y="250"/>
                    </a:cubicBezTo>
                    <a:cubicBezTo>
                      <a:pt x="82" y="246"/>
                      <a:pt x="82" y="246"/>
                      <a:pt x="82" y="246"/>
                    </a:cubicBezTo>
                    <a:cubicBezTo>
                      <a:pt x="84" y="245"/>
                      <a:pt x="84" y="245"/>
                      <a:pt x="84" y="245"/>
                    </a:cubicBezTo>
                    <a:cubicBezTo>
                      <a:pt x="78" y="240"/>
                      <a:pt x="78" y="240"/>
                      <a:pt x="78" y="240"/>
                    </a:cubicBezTo>
                    <a:cubicBezTo>
                      <a:pt x="62" y="242"/>
                      <a:pt x="62" y="242"/>
                      <a:pt x="62" y="242"/>
                    </a:cubicBezTo>
                    <a:cubicBezTo>
                      <a:pt x="55" y="231"/>
                      <a:pt x="55" y="231"/>
                      <a:pt x="55" y="231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63" y="231"/>
                      <a:pt x="63" y="231"/>
                      <a:pt x="63" y="231"/>
                    </a:cubicBezTo>
                    <a:cubicBezTo>
                      <a:pt x="67" y="228"/>
                      <a:pt x="67" y="228"/>
                      <a:pt x="67" y="228"/>
                    </a:cubicBezTo>
                    <a:cubicBezTo>
                      <a:pt x="67" y="227"/>
                      <a:pt x="67" y="227"/>
                      <a:pt x="67" y="227"/>
                    </a:cubicBezTo>
                    <a:cubicBezTo>
                      <a:pt x="62" y="224"/>
                      <a:pt x="62" y="224"/>
                      <a:pt x="62" y="224"/>
                    </a:cubicBezTo>
                    <a:cubicBezTo>
                      <a:pt x="59" y="225"/>
                      <a:pt x="59" y="225"/>
                      <a:pt x="59" y="225"/>
                    </a:cubicBezTo>
                    <a:cubicBezTo>
                      <a:pt x="58" y="222"/>
                      <a:pt x="58" y="222"/>
                      <a:pt x="58" y="222"/>
                    </a:cubicBezTo>
                    <a:cubicBezTo>
                      <a:pt x="49" y="214"/>
                      <a:pt x="49" y="214"/>
                      <a:pt x="49" y="214"/>
                    </a:cubicBezTo>
                    <a:cubicBezTo>
                      <a:pt x="49" y="210"/>
                      <a:pt x="49" y="210"/>
                      <a:pt x="49" y="210"/>
                    </a:cubicBezTo>
                    <a:cubicBezTo>
                      <a:pt x="47" y="206"/>
                      <a:pt x="47" y="206"/>
                      <a:pt x="47" y="206"/>
                    </a:cubicBezTo>
                    <a:cubicBezTo>
                      <a:pt x="43" y="203"/>
                      <a:pt x="43" y="203"/>
                      <a:pt x="43" y="203"/>
                    </a:cubicBezTo>
                    <a:cubicBezTo>
                      <a:pt x="35" y="205"/>
                      <a:pt x="35" y="205"/>
                      <a:pt x="35" y="205"/>
                    </a:cubicBezTo>
                    <a:cubicBezTo>
                      <a:pt x="35" y="203"/>
                      <a:pt x="35" y="203"/>
                      <a:pt x="35" y="203"/>
                    </a:cubicBezTo>
                    <a:cubicBezTo>
                      <a:pt x="33" y="202"/>
                      <a:pt x="33" y="202"/>
                      <a:pt x="33" y="202"/>
                    </a:cubicBezTo>
                    <a:cubicBezTo>
                      <a:pt x="25" y="200"/>
                      <a:pt x="25" y="200"/>
                      <a:pt x="25" y="200"/>
                    </a:cubicBezTo>
                    <a:cubicBezTo>
                      <a:pt x="23" y="196"/>
                      <a:pt x="23" y="196"/>
                      <a:pt x="23" y="196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19" y="188"/>
                      <a:pt x="19" y="188"/>
                      <a:pt x="19" y="188"/>
                    </a:cubicBezTo>
                    <a:cubicBezTo>
                      <a:pt x="16" y="186"/>
                      <a:pt x="16" y="186"/>
                      <a:pt x="16" y="186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10" y="172"/>
                      <a:pt x="10" y="172"/>
                      <a:pt x="10" y="172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18" y="168"/>
                      <a:pt x="18" y="168"/>
                      <a:pt x="18" y="168"/>
                    </a:cubicBezTo>
                    <a:cubicBezTo>
                      <a:pt x="16" y="166"/>
                      <a:pt x="16" y="166"/>
                      <a:pt x="16" y="166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19" y="159"/>
                      <a:pt x="19" y="159"/>
                      <a:pt x="19" y="159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18" y="155"/>
                      <a:pt x="18" y="155"/>
                      <a:pt x="18" y="155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35" y="135"/>
                      <a:pt x="35" y="135"/>
                      <a:pt x="35" y="135"/>
                    </a:cubicBezTo>
                    <a:cubicBezTo>
                      <a:pt x="35" y="132"/>
                      <a:pt x="35" y="132"/>
                      <a:pt x="35" y="132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6" y="120"/>
                      <a:pt x="26" y="120"/>
                      <a:pt x="26" y="120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0" y="115"/>
                      <a:pt x="20" y="115"/>
                      <a:pt x="20" y="115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8" y="84"/>
                      <a:pt x="8" y="84"/>
                      <a:pt x="8" y="84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0" y="73"/>
                      <a:pt x="30" y="73"/>
                      <a:pt x="30" y="73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92" y="88"/>
                      <a:pt x="92" y="88"/>
                      <a:pt x="92" y="88"/>
                    </a:cubicBezTo>
                    <a:cubicBezTo>
                      <a:pt x="94" y="92"/>
                      <a:pt x="94" y="92"/>
                      <a:pt x="94" y="92"/>
                    </a:cubicBezTo>
                    <a:cubicBezTo>
                      <a:pt x="96" y="93"/>
                      <a:pt x="96" y="93"/>
                      <a:pt x="96" y="93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0" y="101"/>
                      <a:pt x="90" y="101"/>
                      <a:pt x="90" y="101"/>
                    </a:cubicBezTo>
                    <a:cubicBezTo>
                      <a:pt x="81" y="103"/>
                      <a:pt x="81" y="103"/>
                      <a:pt x="81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32" y="93"/>
                      <a:pt x="32" y="93"/>
                      <a:pt x="32" y="93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52" y="105"/>
                      <a:pt x="52" y="105"/>
                      <a:pt x="52" y="105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6" y="114"/>
                      <a:pt x="56" y="114"/>
                      <a:pt x="56" y="114"/>
                    </a:cubicBezTo>
                    <a:cubicBezTo>
                      <a:pt x="57" y="118"/>
                      <a:pt x="57" y="118"/>
                      <a:pt x="57" y="118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84" y="124"/>
                      <a:pt x="84" y="124"/>
                      <a:pt x="84" y="124"/>
                    </a:cubicBezTo>
                    <a:cubicBezTo>
                      <a:pt x="79" y="118"/>
                      <a:pt x="79" y="118"/>
                      <a:pt x="79" y="118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0" y="116"/>
                      <a:pt x="70" y="116"/>
                      <a:pt x="70" y="116"/>
                    </a:cubicBezTo>
                    <a:cubicBezTo>
                      <a:pt x="68" y="114"/>
                      <a:pt x="68" y="114"/>
                      <a:pt x="68" y="114"/>
                    </a:cubicBezTo>
                    <a:cubicBezTo>
                      <a:pt x="70" y="111"/>
                      <a:pt x="70" y="111"/>
                      <a:pt x="70" y="111"/>
                    </a:cubicBezTo>
                    <a:cubicBezTo>
                      <a:pt x="101" y="118"/>
                      <a:pt x="101" y="118"/>
                      <a:pt x="101" y="118"/>
                    </a:cubicBezTo>
                    <a:cubicBezTo>
                      <a:pt x="91" y="110"/>
                      <a:pt x="91" y="110"/>
                      <a:pt x="91" y="110"/>
                    </a:cubicBezTo>
                    <a:cubicBezTo>
                      <a:pt x="90" y="107"/>
                      <a:pt x="90" y="107"/>
                      <a:pt x="90" y="107"/>
                    </a:cubicBezTo>
                    <a:cubicBezTo>
                      <a:pt x="100" y="103"/>
                      <a:pt x="100" y="103"/>
                      <a:pt x="100" y="103"/>
                    </a:cubicBezTo>
                    <a:cubicBezTo>
                      <a:pt x="105" y="98"/>
                      <a:pt x="105" y="98"/>
                      <a:pt x="105" y="98"/>
                    </a:cubicBezTo>
                    <a:cubicBezTo>
                      <a:pt x="115" y="101"/>
                      <a:pt x="115" y="101"/>
                      <a:pt x="115" y="101"/>
                    </a:cubicBezTo>
                    <a:cubicBezTo>
                      <a:pt x="115" y="103"/>
                      <a:pt x="115" y="103"/>
                      <a:pt x="115" y="103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21" y="105"/>
                      <a:pt x="121" y="105"/>
                      <a:pt x="121" y="105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20" y="94"/>
                      <a:pt x="120" y="94"/>
                      <a:pt x="120" y="94"/>
                    </a:cubicBezTo>
                    <a:cubicBezTo>
                      <a:pt x="113" y="91"/>
                      <a:pt x="113" y="91"/>
                      <a:pt x="113" y="91"/>
                    </a:cubicBezTo>
                    <a:cubicBezTo>
                      <a:pt x="114" y="87"/>
                      <a:pt x="114" y="87"/>
                      <a:pt x="114" y="87"/>
                    </a:cubicBezTo>
                    <a:cubicBezTo>
                      <a:pt x="112" y="82"/>
                      <a:pt x="112" y="82"/>
                      <a:pt x="112" y="82"/>
                    </a:cubicBezTo>
                    <a:cubicBezTo>
                      <a:pt x="105" y="78"/>
                      <a:pt x="105" y="78"/>
                      <a:pt x="105" y="78"/>
                    </a:cubicBezTo>
                    <a:cubicBezTo>
                      <a:pt x="123" y="80"/>
                      <a:pt x="123" y="80"/>
                      <a:pt x="123" y="80"/>
                    </a:cubicBezTo>
                    <a:cubicBezTo>
                      <a:pt x="129" y="83"/>
                      <a:pt x="129" y="83"/>
                      <a:pt x="129" y="83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95"/>
                      <a:pt x="130" y="95"/>
                      <a:pt x="130" y="95"/>
                    </a:cubicBezTo>
                    <a:cubicBezTo>
                      <a:pt x="134" y="95"/>
                      <a:pt x="134" y="95"/>
                      <a:pt x="134" y="95"/>
                    </a:cubicBezTo>
                    <a:cubicBezTo>
                      <a:pt x="136" y="97"/>
                      <a:pt x="136" y="97"/>
                      <a:pt x="136" y="97"/>
                    </a:cubicBezTo>
                    <a:cubicBezTo>
                      <a:pt x="142" y="94"/>
                      <a:pt x="142" y="94"/>
                      <a:pt x="142" y="94"/>
                    </a:cubicBezTo>
                    <a:cubicBezTo>
                      <a:pt x="142" y="89"/>
                      <a:pt x="142" y="89"/>
                      <a:pt x="142" y="89"/>
                    </a:cubicBezTo>
                    <a:cubicBezTo>
                      <a:pt x="164" y="80"/>
                      <a:pt x="164" y="80"/>
                      <a:pt x="164" y="80"/>
                    </a:cubicBezTo>
                    <a:cubicBezTo>
                      <a:pt x="171" y="81"/>
                      <a:pt x="171" y="81"/>
                      <a:pt x="171" y="81"/>
                    </a:cubicBezTo>
                    <a:cubicBezTo>
                      <a:pt x="171" y="80"/>
                      <a:pt x="171" y="80"/>
                      <a:pt x="171" y="80"/>
                    </a:cubicBezTo>
                    <a:cubicBezTo>
                      <a:pt x="169" y="79"/>
                      <a:pt x="169" y="79"/>
                      <a:pt x="169" y="79"/>
                    </a:cubicBezTo>
                    <a:cubicBezTo>
                      <a:pt x="171" y="78"/>
                      <a:pt x="171" y="78"/>
                      <a:pt x="171" y="78"/>
                    </a:cubicBezTo>
                    <a:cubicBezTo>
                      <a:pt x="175" y="79"/>
                      <a:pt x="175" y="79"/>
                      <a:pt x="175" y="79"/>
                    </a:cubicBezTo>
                    <a:cubicBezTo>
                      <a:pt x="174" y="77"/>
                      <a:pt x="174" y="77"/>
                      <a:pt x="174" y="77"/>
                    </a:cubicBezTo>
                    <a:cubicBezTo>
                      <a:pt x="175" y="77"/>
                      <a:pt x="175" y="77"/>
                      <a:pt x="175" y="77"/>
                    </a:cubicBezTo>
                    <a:cubicBezTo>
                      <a:pt x="182" y="76"/>
                      <a:pt x="182" y="76"/>
                      <a:pt x="182" y="76"/>
                    </a:cubicBezTo>
                    <a:cubicBezTo>
                      <a:pt x="180" y="77"/>
                      <a:pt x="180" y="77"/>
                      <a:pt x="180" y="77"/>
                    </a:cubicBezTo>
                    <a:cubicBezTo>
                      <a:pt x="180" y="79"/>
                      <a:pt x="180" y="79"/>
                      <a:pt x="180" y="79"/>
                    </a:cubicBezTo>
                    <a:cubicBezTo>
                      <a:pt x="182" y="82"/>
                      <a:pt x="182" y="82"/>
                      <a:pt x="182" y="82"/>
                    </a:cubicBezTo>
                    <a:cubicBezTo>
                      <a:pt x="184" y="83"/>
                      <a:pt x="184" y="83"/>
                      <a:pt x="184" y="83"/>
                    </a:cubicBezTo>
                    <a:cubicBezTo>
                      <a:pt x="189" y="83"/>
                      <a:pt x="189" y="83"/>
                      <a:pt x="189" y="83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204" y="80"/>
                      <a:pt x="204" y="80"/>
                      <a:pt x="204" y="80"/>
                    </a:cubicBezTo>
                    <a:cubicBezTo>
                      <a:pt x="209" y="76"/>
                      <a:pt x="209" y="76"/>
                      <a:pt x="209" y="76"/>
                    </a:cubicBezTo>
                    <a:cubicBezTo>
                      <a:pt x="214" y="75"/>
                      <a:pt x="214" y="75"/>
                      <a:pt x="214" y="75"/>
                    </a:cubicBezTo>
                    <a:cubicBezTo>
                      <a:pt x="218" y="78"/>
                      <a:pt x="218" y="78"/>
                      <a:pt x="218" y="78"/>
                    </a:cubicBezTo>
                    <a:cubicBezTo>
                      <a:pt x="217" y="80"/>
                      <a:pt x="217" y="80"/>
                      <a:pt x="217" y="80"/>
                    </a:cubicBezTo>
                    <a:cubicBezTo>
                      <a:pt x="221" y="82"/>
                      <a:pt x="221" y="82"/>
                      <a:pt x="221" y="82"/>
                    </a:cubicBezTo>
                    <a:cubicBezTo>
                      <a:pt x="223" y="80"/>
                      <a:pt x="223" y="80"/>
                      <a:pt x="223" y="80"/>
                    </a:cubicBezTo>
                    <a:cubicBezTo>
                      <a:pt x="222" y="78"/>
                      <a:pt x="222" y="78"/>
                      <a:pt x="222" y="78"/>
                    </a:cubicBezTo>
                    <a:cubicBezTo>
                      <a:pt x="227" y="76"/>
                      <a:pt x="227" y="76"/>
                      <a:pt x="227" y="76"/>
                    </a:cubicBezTo>
                    <a:cubicBezTo>
                      <a:pt x="226" y="75"/>
                      <a:pt x="226" y="75"/>
                      <a:pt x="226" y="75"/>
                    </a:cubicBezTo>
                    <a:cubicBezTo>
                      <a:pt x="220" y="70"/>
                      <a:pt x="220" y="70"/>
                      <a:pt x="220" y="70"/>
                    </a:cubicBezTo>
                    <a:cubicBezTo>
                      <a:pt x="222" y="68"/>
                      <a:pt x="222" y="68"/>
                      <a:pt x="222" y="68"/>
                    </a:cubicBezTo>
                    <a:cubicBezTo>
                      <a:pt x="247" y="71"/>
                      <a:pt x="247" y="71"/>
                      <a:pt x="247" y="71"/>
                    </a:cubicBezTo>
                    <a:cubicBezTo>
                      <a:pt x="272" y="77"/>
                      <a:pt x="272" y="77"/>
                      <a:pt x="272" y="77"/>
                    </a:cubicBezTo>
                    <a:cubicBezTo>
                      <a:pt x="283" y="83"/>
                      <a:pt x="283" y="83"/>
                      <a:pt x="283" y="83"/>
                    </a:cubicBezTo>
                    <a:cubicBezTo>
                      <a:pt x="286" y="77"/>
                      <a:pt x="286" y="77"/>
                      <a:pt x="286" y="77"/>
                    </a:cubicBezTo>
                    <a:cubicBezTo>
                      <a:pt x="281" y="75"/>
                      <a:pt x="281" y="75"/>
                      <a:pt x="281" y="75"/>
                    </a:cubicBezTo>
                    <a:cubicBezTo>
                      <a:pt x="275" y="71"/>
                      <a:pt x="275" y="71"/>
                      <a:pt x="275" y="71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6" y="65"/>
                      <a:pt x="266" y="65"/>
                      <a:pt x="266" y="65"/>
                    </a:cubicBezTo>
                    <a:cubicBezTo>
                      <a:pt x="264" y="63"/>
                      <a:pt x="264" y="63"/>
                      <a:pt x="264" y="63"/>
                    </a:cubicBezTo>
                    <a:cubicBezTo>
                      <a:pt x="264" y="60"/>
                      <a:pt x="264" y="60"/>
                      <a:pt x="264" y="60"/>
                    </a:cubicBezTo>
                    <a:cubicBezTo>
                      <a:pt x="257" y="59"/>
                      <a:pt x="257" y="59"/>
                      <a:pt x="257" y="59"/>
                    </a:cubicBezTo>
                    <a:cubicBezTo>
                      <a:pt x="259" y="57"/>
                      <a:pt x="259" y="57"/>
                      <a:pt x="259" y="57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64" y="50"/>
                      <a:pt x="264" y="50"/>
                      <a:pt x="264" y="50"/>
                    </a:cubicBezTo>
                    <a:cubicBezTo>
                      <a:pt x="262" y="43"/>
                      <a:pt x="262" y="43"/>
                      <a:pt x="262" y="43"/>
                    </a:cubicBezTo>
                    <a:cubicBezTo>
                      <a:pt x="263" y="40"/>
                      <a:pt x="263" y="40"/>
                      <a:pt x="263" y="40"/>
                    </a:cubicBezTo>
                    <a:cubicBezTo>
                      <a:pt x="278" y="40"/>
                      <a:pt x="278" y="40"/>
                      <a:pt x="278" y="40"/>
                    </a:cubicBezTo>
                    <a:cubicBezTo>
                      <a:pt x="286" y="42"/>
                      <a:pt x="286" y="42"/>
                      <a:pt x="286" y="42"/>
                    </a:cubicBezTo>
                    <a:cubicBezTo>
                      <a:pt x="290" y="46"/>
                      <a:pt x="290" y="46"/>
                      <a:pt x="290" y="46"/>
                    </a:cubicBezTo>
                    <a:cubicBezTo>
                      <a:pt x="288" y="53"/>
                      <a:pt x="288" y="53"/>
                      <a:pt x="288" y="53"/>
                    </a:cubicBezTo>
                    <a:cubicBezTo>
                      <a:pt x="296" y="55"/>
                      <a:pt x="296" y="55"/>
                      <a:pt x="296" y="55"/>
                    </a:cubicBezTo>
                    <a:cubicBezTo>
                      <a:pt x="299" y="58"/>
                      <a:pt x="299" y="58"/>
                      <a:pt x="299" y="58"/>
                    </a:cubicBezTo>
                    <a:cubicBezTo>
                      <a:pt x="302" y="62"/>
                      <a:pt x="302" y="62"/>
                      <a:pt x="302" y="62"/>
                    </a:cubicBezTo>
                    <a:cubicBezTo>
                      <a:pt x="300" y="64"/>
                      <a:pt x="300" y="64"/>
                      <a:pt x="300" y="64"/>
                    </a:cubicBezTo>
                    <a:cubicBezTo>
                      <a:pt x="305" y="67"/>
                      <a:pt x="305" y="67"/>
                      <a:pt x="305" y="67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17" y="79"/>
                      <a:pt x="317" y="79"/>
                      <a:pt x="317" y="79"/>
                    </a:cubicBezTo>
                    <a:cubicBezTo>
                      <a:pt x="319" y="81"/>
                      <a:pt x="319" y="81"/>
                      <a:pt x="319" y="81"/>
                    </a:cubicBezTo>
                    <a:cubicBezTo>
                      <a:pt x="318" y="83"/>
                      <a:pt x="318" y="83"/>
                      <a:pt x="318" y="83"/>
                    </a:cubicBezTo>
                    <a:cubicBezTo>
                      <a:pt x="320" y="87"/>
                      <a:pt x="320" y="87"/>
                      <a:pt x="320" y="87"/>
                    </a:cubicBezTo>
                    <a:cubicBezTo>
                      <a:pt x="318" y="89"/>
                      <a:pt x="318" y="89"/>
                      <a:pt x="318" y="89"/>
                    </a:cubicBezTo>
                    <a:cubicBezTo>
                      <a:pt x="316" y="94"/>
                      <a:pt x="316" y="94"/>
                      <a:pt x="316" y="94"/>
                    </a:cubicBezTo>
                    <a:cubicBezTo>
                      <a:pt x="302" y="96"/>
                      <a:pt x="302" y="96"/>
                      <a:pt x="302" y="96"/>
                    </a:cubicBezTo>
                    <a:cubicBezTo>
                      <a:pt x="306" y="100"/>
                      <a:pt x="306" y="100"/>
                      <a:pt x="306" y="100"/>
                    </a:cubicBezTo>
                    <a:cubicBezTo>
                      <a:pt x="321" y="101"/>
                      <a:pt x="321" y="101"/>
                      <a:pt x="321" y="101"/>
                    </a:cubicBezTo>
                    <a:cubicBezTo>
                      <a:pt x="323" y="101"/>
                      <a:pt x="323" y="101"/>
                      <a:pt x="323" y="101"/>
                    </a:cubicBezTo>
                    <a:cubicBezTo>
                      <a:pt x="322" y="98"/>
                      <a:pt x="322" y="98"/>
                      <a:pt x="322" y="98"/>
                    </a:cubicBezTo>
                    <a:cubicBezTo>
                      <a:pt x="328" y="95"/>
                      <a:pt x="328" y="95"/>
                      <a:pt x="328" y="95"/>
                    </a:cubicBezTo>
                    <a:cubicBezTo>
                      <a:pt x="328" y="91"/>
                      <a:pt x="328" y="91"/>
                      <a:pt x="328" y="91"/>
                    </a:cubicBezTo>
                    <a:cubicBezTo>
                      <a:pt x="332" y="88"/>
                      <a:pt x="332" y="88"/>
                      <a:pt x="332" y="88"/>
                    </a:cubicBezTo>
                    <a:cubicBezTo>
                      <a:pt x="330" y="85"/>
                      <a:pt x="330" y="85"/>
                      <a:pt x="330" y="85"/>
                    </a:cubicBezTo>
                    <a:cubicBezTo>
                      <a:pt x="325" y="81"/>
                      <a:pt x="325" y="81"/>
                      <a:pt x="325" y="81"/>
                    </a:cubicBezTo>
                    <a:cubicBezTo>
                      <a:pt x="325" y="78"/>
                      <a:pt x="325" y="78"/>
                      <a:pt x="325" y="78"/>
                    </a:cubicBezTo>
                    <a:cubicBezTo>
                      <a:pt x="338" y="76"/>
                      <a:pt x="338" y="76"/>
                      <a:pt x="338" y="76"/>
                    </a:cubicBezTo>
                    <a:cubicBezTo>
                      <a:pt x="346" y="80"/>
                      <a:pt x="346" y="80"/>
                      <a:pt x="346" y="80"/>
                    </a:cubicBezTo>
                    <a:cubicBezTo>
                      <a:pt x="346" y="82"/>
                      <a:pt x="346" y="82"/>
                      <a:pt x="346" y="82"/>
                    </a:cubicBezTo>
                    <a:cubicBezTo>
                      <a:pt x="348" y="83"/>
                      <a:pt x="348" y="83"/>
                      <a:pt x="348" y="83"/>
                    </a:cubicBezTo>
                    <a:cubicBezTo>
                      <a:pt x="350" y="87"/>
                      <a:pt x="350" y="87"/>
                      <a:pt x="350" y="87"/>
                    </a:cubicBezTo>
                    <a:cubicBezTo>
                      <a:pt x="354" y="89"/>
                      <a:pt x="354" y="89"/>
                      <a:pt x="354" y="89"/>
                    </a:cubicBezTo>
                    <a:cubicBezTo>
                      <a:pt x="362" y="89"/>
                      <a:pt x="362" y="89"/>
                      <a:pt x="362" y="89"/>
                    </a:cubicBezTo>
                    <a:cubicBezTo>
                      <a:pt x="352" y="87"/>
                      <a:pt x="352" y="87"/>
                      <a:pt x="352" y="87"/>
                    </a:cubicBezTo>
                    <a:cubicBezTo>
                      <a:pt x="350" y="83"/>
                      <a:pt x="350" y="83"/>
                      <a:pt x="350" y="83"/>
                    </a:cubicBezTo>
                    <a:cubicBezTo>
                      <a:pt x="353" y="82"/>
                      <a:pt x="353" y="82"/>
                      <a:pt x="353" y="82"/>
                    </a:cubicBezTo>
                    <a:cubicBezTo>
                      <a:pt x="346" y="77"/>
                      <a:pt x="346" y="77"/>
                      <a:pt x="346" y="77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27" y="75"/>
                      <a:pt x="327" y="75"/>
                      <a:pt x="327" y="75"/>
                    </a:cubicBezTo>
                    <a:cubicBezTo>
                      <a:pt x="316" y="73"/>
                      <a:pt x="316" y="73"/>
                      <a:pt x="316" y="73"/>
                    </a:cubicBezTo>
                    <a:cubicBezTo>
                      <a:pt x="316" y="71"/>
                      <a:pt x="316" y="71"/>
                      <a:pt x="316" y="71"/>
                    </a:cubicBezTo>
                    <a:cubicBezTo>
                      <a:pt x="312" y="68"/>
                      <a:pt x="312" y="68"/>
                      <a:pt x="312" y="68"/>
                    </a:cubicBezTo>
                    <a:cubicBezTo>
                      <a:pt x="311" y="60"/>
                      <a:pt x="311" y="60"/>
                      <a:pt x="311" y="60"/>
                    </a:cubicBezTo>
                    <a:cubicBezTo>
                      <a:pt x="297" y="52"/>
                      <a:pt x="297" y="52"/>
                      <a:pt x="297" y="52"/>
                    </a:cubicBezTo>
                    <a:cubicBezTo>
                      <a:pt x="297" y="50"/>
                      <a:pt x="297" y="50"/>
                      <a:pt x="297" y="50"/>
                    </a:cubicBezTo>
                    <a:cubicBezTo>
                      <a:pt x="305" y="46"/>
                      <a:pt x="305" y="46"/>
                      <a:pt x="305" y="46"/>
                    </a:cubicBezTo>
                    <a:cubicBezTo>
                      <a:pt x="300" y="41"/>
                      <a:pt x="300" y="41"/>
                      <a:pt x="300" y="41"/>
                    </a:cubicBezTo>
                    <a:cubicBezTo>
                      <a:pt x="308" y="43"/>
                      <a:pt x="308" y="43"/>
                      <a:pt x="308" y="43"/>
                    </a:cubicBezTo>
                    <a:cubicBezTo>
                      <a:pt x="310" y="46"/>
                      <a:pt x="310" y="46"/>
                      <a:pt x="310" y="46"/>
                    </a:cubicBezTo>
                    <a:cubicBezTo>
                      <a:pt x="309" y="48"/>
                      <a:pt x="309" y="48"/>
                      <a:pt x="309" y="48"/>
                    </a:cubicBezTo>
                    <a:cubicBezTo>
                      <a:pt x="313" y="52"/>
                      <a:pt x="313" y="52"/>
                      <a:pt x="313" y="52"/>
                    </a:cubicBezTo>
                    <a:cubicBezTo>
                      <a:pt x="312" y="53"/>
                      <a:pt x="312" y="53"/>
                      <a:pt x="312" y="53"/>
                    </a:cubicBezTo>
                    <a:cubicBezTo>
                      <a:pt x="314" y="54"/>
                      <a:pt x="314" y="54"/>
                      <a:pt x="314" y="54"/>
                    </a:cubicBezTo>
                    <a:cubicBezTo>
                      <a:pt x="335" y="56"/>
                      <a:pt x="335" y="56"/>
                      <a:pt x="335" y="56"/>
                    </a:cubicBezTo>
                    <a:cubicBezTo>
                      <a:pt x="334" y="55"/>
                      <a:pt x="334" y="55"/>
                      <a:pt x="334" y="55"/>
                    </a:cubicBezTo>
                    <a:cubicBezTo>
                      <a:pt x="319" y="52"/>
                      <a:pt x="319" y="52"/>
                      <a:pt x="319" y="52"/>
                    </a:cubicBezTo>
                    <a:cubicBezTo>
                      <a:pt x="315" y="49"/>
                      <a:pt x="315" y="49"/>
                      <a:pt x="315" y="49"/>
                    </a:cubicBezTo>
                    <a:cubicBezTo>
                      <a:pt x="317" y="48"/>
                      <a:pt x="317" y="48"/>
                      <a:pt x="317" y="48"/>
                    </a:cubicBezTo>
                    <a:cubicBezTo>
                      <a:pt x="322" y="51"/>
                      <a:pt x="322" y="51"/>
                      <a:pt x="322" y="51"/>
                    </a:cubicBezTo>
                    <a:cubicBezTo>
                      <a:pt x="328" y="50"/>
                      <a:pt x="328" y="50"/>
                      <a:pt x="328" y="50"/>
                    </a:cubicBezTo>
                    <a:cubicBezTo>
                      <a:pt x="328" y="48"/>
                      <a:pt x="328" y="48"/>
                      <a:pt x="328" y="48"/>
                    </a:cubicBezTo>
                    <a:cubicBezTo>
                      <a:pt x="323" y="48"/>
                      <a:pt x="323" y="48"/>
                      <a:pt x="323" y="48"/>
                    </a:cubicBezTo>
                    <a:cubicBezTo>
                      <a:pt x="326" y="45"/>
                      <a:pt x="326" y="45"/>
                      <a:pt x="326" y="45"/>
                    </a:cubicBezTo>
                    <a:cubicBezTo>
                      <a:pt x="334" y="45"/>
                      <a:pt x="334" y="45"/>
                      <a:pt x="334" y="45"/>
                    </a:cubicBezTo>
                    <a:cubicBezTo>
                      <a:pt x="354" y="51"/>
                      <a:pt x="354" y="51"/>
                      <a:pt x="354" y="51"/>
                    </a:cubicBezTo>
                    <a:cubicBezTo>
                      <a:pt x="366" y="51"/>
                      <a:pt x="366" y="51"/>
                      <a:pt x="366" y="51"/>
                    </a:cubicBezTo>
                    <a:cubicBezTo>
                      <a:pt x="366" y="54"/>
                      <a:pt x="366" y="54"/>
                      <a:pt x="366" y="54"/>
                    </a:cubicBezTo>
                    <a:cubicBezTo>
                      <a:pt x="363" y="55"/>
                      <a:pt x="363" y="55"/>
                      <a:pt x="363" y="55"/>
                    </a:cubicBezTo>
                    <a:cubicBezTo>
                      <a:pt x="366" y="60"/>
                      <a:pt x="366" y="60"/>
                      <a:pt x="366" y="60"/>
                    </a:cubicBezTo>
                    <a:cubicBezTo>
                      <a:pt x="367" y="61"/>
                      <a:pt x="367" y="61"/>
                      <a:pt x="367" y="61"/>
                    </a:cubicBezTo>
                    <a:cubicBezTo>
                      <a:pt x="369" y="64"/>
                      <a:pt x="369" y="64"/>
                      <a:pt x="369" y="64"/>
                    </a:cubicBezTo>
                    <a:cubicBezTo>
                      <a:pt x="371" y="65"/>
                      <a:pt x="371" y="65"/>
                      <a:pt x="371" y="65"/>
                    </a:cubicBezTo>
                    <a:cubicBezTo>
                      <a:pt x="377" y="66"/>
                      <a:pt x="377" y="66"/>
                      <a:pt x="377" y="66"/>
                    </a:cubicBezTo>
                    <a:cubicBezTo>
                      <a:pt x="375" y="64"/>
                      <a:pt x="375" y="64"/>
                      <a:pt x="375" y="64"/>
                    </a:cubicBezTo>
                    <a:cubicBezTo>
                      <a:pt x="378" y="63"/>
                      <a:pt x="378" y="63"/>
                      <a:pt x="378" y="63"/>
                    </a:cubicBezTo>
                    <a:cubicBezTo>
                      <a:pt x="376" y="60"/>
                      <a:pt x="376" y="60"/>
                      <a:pt x="376" y="60"/>
                    </a:cubicBezTo>
                    <a:cubicBezTo>
                      <a:pt x="369" y="55"/>
                      <a:pt x="369" y="55"/>
                      <a:pt x="369" y="55"/>
                    </a:cubicBezTo>
                    <a:cubicBezTo>
                      <a:pt x="369" y="52"/>
                      <a:pt x="369" y="52"/>
                      <a:pt x="369" y="52"/>
                    </a:cubicBezTo>
                    <a:cubicBezTo>
                      <a:pt x="366" y="50"/>
                      <a:pt x="366" y="50"/>
                      <a:pt x="366" y="50"/>
                    </a:cubicBezTo>
                    <a:cubicBezTo>
                      <a:pt x="356" y="48"/>
                      <a:pt x="356" y="48"/>
                      <a:pt x="356" y="48"/>
                    </a:cubicBezTo>
                    <a:cubicBezTo>
                      <a:pt x="357" y="47"/>
                      <a:pt x="357" y="47"/>
                      <a:pt x="357" y="47"/>
                    </a:cubicBezTo>
                    <a:cubicBezTo>
                      <a:pt x="355" y="46"/>
                      <a:pt x="355" y="46"/>
                      <a:pt x="355" y="46"/>
                    </a:cubicBezTo>
                    <a:cubicBezTo>
                      <a:pt x="345" y="44"/>
                      <a:pt x="345" y="44"/>
                      <a:pt x="345" y="44"/>
                    </a:cubicBezTo>
                    <a:cubicBezTo>
                      <a:pt x="342" y="42"/>
                      <a:pt x="342" y="42"/>
                      <a:pt x="342" y="42"/>
                    </a:cubicBezTo>
                    <a:cubicBezTo>
                      <a:pt x="342" y="40"/>
                      <a:pt x="342" y="40"/>
                      <a:pt x="342" y="40"/>
                    </a:cubicBezTo>
                    <a:cubicBezTo>
                      <a:pt x="335" y="38"/>
                      <a:pt x="335" y="38"/>
                      <a:pt x="335" y="38"/>
                    </a:cubicBezTo>
                    <a:cubicBezTo>
                      <a:pt x="336" y="37"/>
                      <a:pt x="336" y="37"/>
                      <a:pt x="336" y="37"/>
                    </a:cubicBezTo>
                    <a:cubicBezTo>
                      <a:pt x="334" y="36"/>
                      <a:pt x="334" y="36"/>
                      <a:pt x="334" y="36"/>
                    </a:cubicBezTo>
                    <a:cubicBezTo>
                      <a:pt x="336" y="35"/>
                      <a:pt x="336" y="35"/>
                      <a:pt x="336" y="35"/>
                    </a:cubicBezTo>
                    <a:cubicBezTo>
                      <a:pt x="334" y="35"/>
                      <a:pt x="334" y="35"/>
                      <a:pt x="334" y="35"/>
                    </a:cubicBezTo>
                    <a:cubicBezTo>
                      <a:pt x="372" y="31"/>
                      <a:pt x="372" y="31"/>
                      <a:pt x="372" y="31"/>
                    </a:cubicBezTo>
                    <a:cubicBezTo>
                      <a:pt x="370" y="30"/>
                      <a:pt x="370" y="30"/>
                      <a:pt x="370" y="30"/>
                    </a:cubicBezTo>
                    <a:cubicBezTo>
                      <a:pt x="372" y="30"/>
                      <a:pt x="372" y="30"/>
                      <a:pt x="372" y="30"/>
                    </a:cubicBezTo>
                    <a:cubicBezTo>
                      <a:pt x="369" y="29"/>
                      <a:pt x="369" y="29"/>
                      <a:pt x="369" y="29"/>
                    </a:cubicBezTo>
                    <a:cubicBezTo>
                      <a:pt x="363" y="27"/>
                      <a:pt x="363" y="27"/>
                      <a:pt x="363" y="27"/>
                    </a:cubicBezTo>
                    <a:cubicBezTo>
                      <a:pt x="366" y="26"/>
                      <a:pt x="366" y="26"/>
                      <a:pt x="366" y="26"/>
                    </a:cubicBezTo>
                    <a:cubicBezTo>
                      <a:pt x="359" y="25"/>
                      <a:pt x="359" y="25"/>
                      <a:pt x="359" y="25"/>
                    </a:cubicBezTo>
                    <a:cubicBezTo>
                      <a:pt x="359" y="23"/>
                      <a:pt x="359" y="23"/>
                      <a:pt x="359" y="23"/>
                    </a:cubicBezTo>
                    <a:cubicBezTo>
                      <a:pt x="367" y="25"/>
                      <a:pt x="367" y="25"/>
                      <a:pt x="367" y="25"/>
                    </a:cubicBezTo>
                    <a:cubicBezTo>
                      <a:pt x="366" y="22"/>
                      <a:pt x="366" y="22"/>
                      <a:pt x="366" y="22"/>
                    </a:cubicBezTo>
                    <a:cubicBezTo>
                      <a:pt x="364" y="21"/>
                      <a:pt x="364" y="21"/>
                      <a:pt x="364" y="21"/>
                    </a:cubicBezTo>
                    <a:cubicBezTo>
                      <a:pt x="371" y="21"/>
                      <a:pt x="371" y="21"/>
                      <a:pt x="371" y="21"/>
                    </a:cubicBezTo>
                    <a:cubicBezTo>
                      <a:pt x="375" y="18"/>
                      <a:pt x="375" y="18"/>
                      <a:pt x="375" y="18"/>
                    </a:cubicBezTo>
                    <a:cubicBezTo>
                      <a:pt x="399" y="15"/>
                      <a:pt x="399" y="15"/>
                      <a:pt x="399" y="15"/>
                    </a:cubicBezTo>
                    <a:cubicBezTo>
                      <a:pt x="394" y="13"/>
                      <a:pt x="394" y="13"/>
                      <a:pt x="394" y="13"/>
                    </a:cubicBezTo>
                    <a:cubicBezTo>
                      <a:pt x="412" y="12"/>
                      <a:pt x="412" y="12"/>
                      <a:pt x="412" y="12"/>
                    </a:cubicBezTo>
                    <a:cubicBezTo>
                      <a:pt x="414" y="13"/>
                      <a:pt x="414" y="13"/>
                      <a:pt x="414" y="13"/>
                    </a:cubicBezTo>
                    <a:cubicBezTo>
                      <a:pt x="414" y="15"/>
                      <a:pt x="414" y="15"/>
                      <a:pt x="414" y="15"/>
                    </a:cubicBezTo>
                    <a:cubicBezTo>
                      <a:pt x="417" y="14"/>
                      <a:pt x="417" y="14"/>
                      <a:pt x="417" y="14"/>
                    </a:cubicBezTo>
                    <a:cubicBezTo>
                      <a:pt x="419" y="14"/>
                      <a:pt x="419" y="14"/>
                      <a:pt x="419" y="14"/>
                    </a:cubicBezTo>
                    <a:cubicBezTo>
                      <a:pt x="419" y="15"/>
                      <a:pt x="419" y="15"/>
                      <a:pt x="419" y="15"/>
                    </a:cubicBezTo>
                    <a:cubicBezTo>
                      <a:pt x="429" y="11"/>
                      <a:pt x="429" y="11"/>
                      <a:pt x="429" y="11"/>
                    </a:cubicBezTo>
                    <a:cubicBezTo>
                      <a:pt x="438" y="13"/>
                      <a:pt x="438" y="13"/>
                      <a:pt x="438" y="13"/>
                    </a:cubicBezTo>
                    <a:cubicBezTo>
                      <a:pt x="437" y="12"/>
                      <a:pt x="437" y="12"/>
                      <a:pt x="437" y="12"/>
                    </a:cubicBezTo>
                    <a:cubicBezTo>
                      <a:pt x="428" y="10"/>
                      <a:pt x="428" y="10"/>
                      <a:pt x="428" y="10"/>
                    </a:cubicBezTo>
                    <a:cubicBezTo>
                      <a:pt x="442" y="9"/>
                      <a:pt x="442" y="9"/>
                      <a:pt x="442" y="9"/>
                    </a:cubicBezTo>
                    <a:cubicBezTo>
                      <a:pt x="443" y="8"/>
                      <a:pt x="443" y="8"/>
                      <a:pt x="443" y="8"/>
                    </a:cubicBezTo>
                    <a:cubicBezTo>
                      <a:pt x="438" y="7"/>
                      <a:pt x="438" y="7"/>
                      <a:pt x="438" y="7"/>
                    </a:cubicBezTo>
                    <a:cubicBezTo>
                      <a:pt x="438" y="5"/>
                      <a:pt x="438" y="5"/>
                      <a:pt x="438" y="5"/>
                    </a:cubicBezTo>
                    <a:cubicBezTo>
                      <a:pt x="443" y="0"/>
                      <a:pt x="443" y="0"/>
                      <a:pt x="443" y="0"/>
                    </a:cubicBezTo>
                    <a:cubicBezTo>
                      <a:pt x="449" y="0"/>
                      <a:pt x="449" y="0"/>
                      <a:pt x="449" y="0"/>
                    </a:cubicBezTo>
                    <a:cubicBezTo>
                      <a:pt x="461" y="1"/>
                      <a:pt x="461" y="1"/>
                      <a:pt x="461" y="1"/>
                    </a:cubicBezTo>
                    <a:cubicBezTo>
                      <a:pt x="465" y="3"/>
                      <a:pt x="465" y="3"/>
                      <a:pt x="465" y="3"/>
                    </a:cubicBezTo>
                    <a:cubicBezTo>
                      <a:pt x="458" y="6"/>
                      <a:pt x="458" y="6"/>
                      <a:pt x="458" y="6"/>
                    </a:cubicBezTo>
                    <a:cubicBezTo>
                      <a:pt x="465" y="4"/>
                      <a:pt x="465" y="4"/>
                      <a:pt x="465" y="4"/>
                    </a:cubicBezTo>
                    <a:cubicBezTo>
                      <a:pt x="466" y="5"/>
                      <a:pt x="466" y="5"/>
                      <a:pt x="466" y="5"/>
                    </a:cubicBezTo>
                    <a:cubicBezTo>
                      <a:pt x="476" y="6"/>
                      <a:pt x="476" y="6"/>
                      <a:pt x="476" y="6"/>
                    </a:cubicBezTo>
                    <a:cubicBezTo>
                      <a:pt x="478" y="7"/>
                      <a:pt x="478" y="7"/>
                      <a:pt x="478" y="7"/>
                    </a:cubicBezTo>
                    <a:cubicBezTo>
                      <a:pt x="475" y="10"/>
                      <a:pt x="475" y="10"/>
                      <a:pt x="475" y="10"/>
                    </a:cubicBezTo>
                    <a:cubicBezTo>
                      <a:pt x="482" y="10"/>
                      <a:pt x="482" y="10"/>
                      <a:pt x="482" y="10"/>
                    </a:cubicBezTo>
                    <a:cubicBezTo>
                      <a:pt x="485" y="7"/>
                      <a:pt x="485" y="7"/>
                      <a:pt x="485" y="7"/>
                    </a:cubicBezTo>
                    <a:cubicBezTo>
                      <a:pt x="504" y="8"/>
                      <a:pt x="504" y="8"/>
                      <a:pt x="504" y="8"/>
                    </a:cubicBezTo>
                    <a:cubicBezTo>
                      <a:pt x="518" y="11"/>
                      <a:pt x="518" y="11"/>
                      <a:pt x="518" y="11"/>
                    </a:cubicBezTo>
                    <a:cubicBezTo>
                      <a:pt x="518" y="12"/>
                      <a:pt x="518" y="12"/>
                      <a:pt x="518" y="12"/>
                    </a:cubicBezTo>
                    <a:cubicBezTo>
                      <a:pt x="522" y="13"/>
                      <a:pt x="522" y="13"/>
                      <a:pt x="522" y="13"/>
                    </a:cubicBezTo>
                    <a:cubicBezTo>
                      <a:pt x="522" y="12"/>
                      <a:pt x="522" y="12"/>
                      <a:pt x="522" y="12"/>
                    </a:cubicBezTo>
                    <a:cubicBezTo>
                      <a:pt x="531" y="15"/>
                      <a:pt x="531" y="15"/>
                      <a:pt x="531" y="15"/>
                    </a:cubicBezTo>
                    <a:cubicBezTo>
                      <a:pt x="531" y="16"/>
                      <a:pt x="531" y="16"/>
                      <a:pt x="531" y="16"/>
                    </a:cubicBezTo>
                    <a:cubicBezTo>
                      <a:pt x="533" y="18"/>
                      <a:pt x="533" y="18"/>
                      <a:pt x="533" y="18"/>
                    </a:cubicBezTo>
                    <a:cubicBezTo>
                      <a:pt x="536" y="19"/>
                      <a:pt x="536" y="19"/>
                      <a:pt x="536" y="19"/>
                    </a:cubicBezTo>
                    <a:cubicBezTo>
                      <a:pt x="535" y="22"/>
                      <a:pt x="535" y="22"/>
                      <a:pt x="535" y="22"/>
                    </a:cubicBezTo>
                    <a:cubicBezTo>
                      <a:pt x="523" y="26"/>
                      <a:pt x="523" y="26"/>
                      <a:pt x="523" y="26"/>
                    </a:cubicBezTo>
                    <a:cubicBezTo>
                      <a:pt x="517" y="34"/>
                      <a:pt x="517" y="34"/>
                      <a:pt x="517" y="34"/>
                    </a:cubicBezTo>
                    <a:cubicBezTo>
                      <a:pt x="510" y="34"/>
                      <a:pt x="510" y="34"/>
                      <a:pt x="510" y="34"/>
                    </a:cubicBezTo>
                    <a:cubicBezTo>
                      <a:pt x="506" y="37"/>
                      <a:pt x="506" y="37"/>
                      <a:pt x="506" y="37"/>
                    </a:cubicBezTo>
                    <a:cubicBezTo>
                      <a:pt x="506" y="41"/>
                      <a:pt x="506" y="41"/>
                      <a:pt x="506" y="41"/>
                    </a:cubicBezTo>
                    <a:cubicBezTo>
                      <a:pt x="510" y="40"/>
                      <a:pt x="510" y="40"/>
                      <a:pt x="510" y="40"/>
                    </a:cubicBezTo>
                    <a:cubicBezTo>
                      <a:pt x="508" y="38"/>
                      <a:pt x="508" y="38"/>
                      <a:pt x="508" y="38"/>
                    </a:cubicBezTo>
                    <a:cubicBezTo>
                      <a:pt x="509" y="38"/>
                      <a:pt x="509" y="38"/>
                      <a:pt x="509" y="38"/>
                    </a:cubicBezTo>
                    <a:cubicBezTo>
                      <a:pt x="517" y="38"/>
                      <a:pt x="517" y="38"/>
                      <a:pt x="517" y="38"/>
                    </a:cubicBezTo>
                    <a:cubicBezTo>
                      <a:pt x="526" y="36"/>
                      <a:pt x="526" y="36"/>
                      <a:pt x="526" y="36"/>
                    </a:cubicBezTo>
                    <a:cubicBezTo>
                      <a:pt x="524" y="35"/>
                      <a:pt x="524" y="35"/>
                      <a:pt x="524" y="35"/>
                    </a:cubicBezTo>
                    <a:cubicBezTo>
                      <a:pt x="528" y="36"/>
                      <a:pt x="528" y="36"/>
                      <a:pt x="528" y="36"/>
                    </a:cubicBezTo>
                    <a:cubicBezTo>
                      <a:pt x="534" y="33"/>
                      <a:pt x="534" y="33"/>
                      <a:pt x="534" y="33"/>
                    </a:cubicBezTo>
                    <a:cubicBezTo>
                      <a:pt x="527" y="34"/>
                      <a:pt x="527" y="34"/>
                      <a:pt x="527" y="34"/>
                    </a:cubicBezTo>
                    <a:cubicBezTo>
                      <a:pt x="523" y="32"/>
                      <a:pt x="523" y="32"/>
                      <a:pt x="523" y="32"/>
                    </a:cubicBezTo>
                    <a:cubicBezTo>
                      <a:pt x="525" y="30"/>
                      <a:pt x="525" y="30"/>
                      <a:pt x="525" y="30"/>
                    </a:cubicBezTo>
                    <a:cubicBezTo>
                      <a:pt x="531" y="31"/>
                      <a:pt x="531" y="31"/>
                      <a:pt x="531" y="31"/>
                    </a:cubicBezTo>
                    <a:cubicBezTo>
                      <a:pt x="534" y="30"/>
                      <a:pt x="534" y="30"/>
                      <a:pt x="534" y="30"/>
                    </a:cubicBezTo>
                    <a:cubicBezTo>
                      <a:pt x="535" y="32"/>
                      <a:pt x="535" y="32"/>
                      <a:pt x="535" y="32"/>
                    </a:cubicBezTo>
                    <a:cubicBezTo>
                      <a:pt x="544" y="33"/>
                      <a:pt x="544" y="33"/>
                      <a:pt x="544" y="33"/>
                    </a:cubicBezTo>
                    <a:cubicBezTo>
                      <a:pt x="546" y="32"/>
                      <a:pt x="546" y="32"/>
                      <a:pt x="546" y="32"/>
                    </a:cubicBezTo>
                    <a:cubicBezTo>
                      <a:pt x="543" y="30"/>
                      <a:pt x="543" y="30"/>
                      <a:pt x="543" y="30"/>
                    </a:cubicBezTo>
                    <a:cubicBezTo>
                      <a:pt x="551" y="34"/>
                      <a:pt x="551" y="34"/>
                      <a:pt x="551" y="34"/>
                    </a:cubicBezTo>
                    <a:cubicBezTo>
                      <a:pt x="552" y="36"/>
                      <a:pt x="552" y="36"/>
                      <a:pt x="552" y="36"/>
                    </a:cubicBezTo>
                    <a:cubicBezTo>
                      <a:pt x="557" y="37"/>
                      <a:pt x="557" y="37"/>
                      <a:pt x="557" y="37"/>
                    </a:cubicBezTo>
                    <a:cubicBezTo>
                      <a:pt x="564" y="38"/>
                      <a:pt x="564" y="38"/>
                      <a:pt x="564" y="38"/>
                    </a:cubicBezTo>
                    <a:cubicBezTo>
                      <a:pt x="553" y="35"/>
                      <a:pt x="553" y="35"/>
                      <a:pt x="553" y="35"/>
                    </a:cubicBezTo>
                    <a:cubicBezTo>
                      <a:pt x="565" y="33"/>
                      <a:pt x="565" y="33"/>
                      <a:pt x="565" y="33"/>
                    </a:cubicBezTo>
                    <a:cubicBezTo>
                      <a:pt x="589" y="35"/>
                      <a:pt x="589" y="35"/>
                      <a:pt x="589" y="35"/>
                    </a:cubicBezTo>
                    <a:cubicBezTo>
                      <a:pt x="590" y="38"/>
                      <a:pt x="590" y="38"/>
                      <a:pt x="590" y="38"/>
                    </a:cubicBezTo>
                    <a:cubicBezTo>
                      <a:pt x="602" y="40"/>
                      <a:pt x="602" y="40"/>
                      <a:pt x="602" y="40"/>
                    </a:cubicBezTo>
                    <a:cubicBezTo>
                      <a:pt x="623" y="39"/>
                      <a:pt x="623" y="39"/>
                      <a:pt x="623" y="39"/>
                    </a:cubicBezTo>
                    <a:cubicBezTo>
                      <a:pt x="623" y="38"/>
                      <a:pt x="623" y="38"/>
                      <a:pt x="623" y="38"/>
                    </a:cubicBezTo>
                    <a:cubicBezTo>
                      <a:pt x="618" y="35"/>
                      <a:pt x="618" y="35"/>
                      <a:pt x="618" y="35"/>
                    </a:cubicBezTo>
                    <a:cubicBezTo>
                      <a:pt x="615" y="33"/>
                      <a:pt x="615" y="33"/>
                      <a:pt x="615" y="33"/>
                    </a:cubicBezTo>
                    <a:cubicBezTo>
                      <a:pt x="619" y="33"/>
                      <a:pt x="619" y="33"/>
                      <a:pt x="619" y="33"/>
                    </a:cubicBezTo>
                    <a:cubicBezTo>
                      <a:pt x="618" y="32"/>
                      <a:pt x="618" y="32"/>
                      <a:pt x="618" y="32"/>
                    </a:cubicBezTo>
                    <a:cubicBezTo>
                      <a:pt x="641" y="36"/>
                      <a:pt x="641" y="36"/>
                      <a:pt x="641" y="36"/>
                    </a:cubicBezTo>
                    <a:cubicBezTo>
                      <a:pt x="651" y="35"/>
                      <a:pt x="651" y="35"/>
                      <a:pt x="651" y="35"/>
                    </a:cubicBezTo>
                    <a:cubicBezTo>
                      <a:pt x="665" y="39"/>
                      <a:pt x="665" y="39"/>
                      <a:pt x="665" y="39"/>
                    </a:cubicBezTo>
                    <a:cubicBezTo>
                      <a:pt x="668" y="43"/>
                      <a:pt x="668" y="43"/>
                      <a:pt x="668" y="43"/>
                    </a:cubicBezTo>
                    <a:cubicBezTo>
                      <a:pt x="673" y="45"/>
                      <a:pt x="673" y="45"/>
                      <a:pt x="673" y="45"/>
                    </a:cubicBezTo>
                    <a:cubicBezTo>
                      <a:pt x="675" y="47"/>
                      <a:pt x="675" y="47"/>
                      <a:pt x="675" y="47"/>
                    </a:cubicBezTo>
                    <a:cubicBezTo>
                      <a:pt x="672" y="49"/>
                      <a:pt x="672" y="49"/>
                      <a:pt x="672" y="49"/>
                    </a:cubicBezTo>
                    <a:cubicBezTo>
                      <a:pt x="676" y="51"/>
                      <a:pt x="676" y="51"/>
                      <a:pt x="676" y="51"/>
                    </a:cubicBezTo>
                    <a:cubicBezTo>
                      <a:pt x="678" y="51"/>
                      <a:pt x="678" y="51"/>
                      <a:pt x="678" y="51"/>
                    </a:cubicBezTo>
                    <a:cubicBezTo>
                      <a:pt x="690" y="57"/>
                      <a:pt x="690" y="57"/>
                      <a:pt x="690" y="57"/>
                    </a:cubicBezTo>
                    <a:cubicBezTo>
                      <a:pt x="698" y="58"/>
                      <a:pt x="698" y="58"/>
                      <a:pt x="698" y="58"/>
                    </a:cubicBezTo>
                    <a:cubicBezTo>
                      <a:pt x="704" y="60"/>
                      <a:pt x="704" y="60"/>
                      <a:pt x="704" y="60"/>
                    </a:cubicBezTo>
                    <a:cubicBezTo>
                      <a:pt x="699" y="48"/>
                      <a:pt x="699" y="48"/>
                      <a:pt x="699" y="48"/>
                    </a:cubicBezTo>
                    <a:cubicBezTo>
                      <a:pt x="711" y="53"/>
                      <a:pt x="711" y="53"/>
                      <a:pt x="711" y="53"/>
                    </a:cubicBezTo>
                    <a:cubicBezTo>
                      <a:pt x="722" y="51"/>
                      <a:pt x="722" y="51"/>
                      <a:pt x="722" y="51"/>
                    </a:cubicBezTo>
                    <a:cubicBezTo>
                      <a:pt x="729" y="52"/>
                      <a:pt x="729" y="52"/>
                      <a:pt x="729" y="52"/>
                    </a:cubicBezTo>
                    <a:cubicBezTo>
                      <a:pt x="744" y="56"/>
                      <a:pt x="744" y="56"/>
                      <a:pt x="744" y="56"/>
                    </a:cubicBezTo>
                    <a:cubicBezTo>
                      <a:pt x="750" y="52"/>
                      <a:pt x="750" y="52"/>
                      <a:pt x="750" y="52"/>
                    </a:cubicBezTo>
                    <a:cubicBezTo>
                      <a:pt x="754" y="53"/>
                      <a:pt x="754" y="53"/>
                      <a:pt x="754" y="53"/>
                    </a:cubicBezTo>
                    <a:cubicBezTo>
                      <a:pt x="749" y="50"/>
                      <a:pt x="749" y="50"/>
                      <a:pt x="749" y="50"/>
                    </a:cubicBezTo>
                    <a:cubicBezTo>
                      <a:pt x="748" y="49"/>
                      <a:pt x="748" y="49"/>
                      <a:pt x="748" y="49"/>
                    </a:cubicBezTo>
                    <a:cubicBezTo>
                      <a:pt x="746" y="48"/>
                      <a:pt x="746" y="48"/>
                      <a:pt x="746" y="48"/>
                    </a:cubicBezTo>
                    <a:cubicBezTo>
                      <a:pt x="748" y="43"/>
                      <a:pt x="748" y="43"/>
                      <a:pt x="748" y="43"/>
                    </a:cubicBezTo>
                    <a:cubicBezTo>
                      <a:pt x="744" y="41"/>
                      <a:pt x="744" y="41"/>
                      <a:pt x="744" y="41"/>
                    </a:cubicBezTo>
                    <a:cubicBezTo>
                      <a:pt x="745" y="41"/>
                      <a:pt x="745" y="41"/>
                      <a:pt x="745" y="41"/>
                    </a:cubicBezTo>
                    <a:cubicBezTo>
                      <a:pt x="812" y="47"/>
                      <a:pt x="812" y="47"/>
                      <a:pt x="812" y="47"/>
                    </a:cubicBezTo>
                    <a:cubicBezTo>
                      <a:pt x="818" y="49"/>
                      <a:pt x="818" y="49"/>
                      <a:pt x="818" y="49"/>
                    </a:cubicBezTo>
                    <a:cubicBezTo>
                      <a:pt x="813" y="49"/>
                      <a:pt x="813" y="49"/>
                      <a:pt x="813" y="49"/>
                    </a:cubicBezTo>
                    <a:cubicBezTo>
                      <a:pt x="813" y="51"/>
                      <a:pt x="813" y="51"/>
                      <a:pt x="813" y="51"/>
                    </a:cubicBezTo>
                    <a:cubicBezTo>
                      <a:pt x="822" y="51"/>
                      <a:pt x="822" y="51"/>
                      <a:pt x="822" y="51"/>
                    </a:cubicBezTo>
                    <a:cubicBezTo>
                      <a:pt x="828" y="54"/>
                      <a:pt x="828" y="54"/>
                      <a:pt x="828" y="54"/>
                    </a:cubicBezTo>
                    <a:cubicBezTo>
                      <a:pt x="834" y="53"/>
                      <a:pt x="834" y="53"/>
                      <a:pt x="834" y="53"/>
                    </a:cubicBezTo>
                    <a:cubicBezTo>
                      <a:pt x="842" y="56"/>
                      <a:pt x="842" y="56"/>
                      <a:pt x="842" y="56"/>
                    </a:cubicBezTo>
                    <a:cubicBezTo>
                      <a:pt x="841" y="57"/>
                      <a:pt x="841" y="57"/>
                      <a:pt x="841" y="57"/>
                    </a:cubicBezTo>
                    <a:cubicBezTo>
                      <a:pt x="849" y="59"/>
                      <a:pt x="849" y="59"/>
                      <a:pt x="849" y="59"/>
                    </a:cubicBezTo>
                    <a:cubicBezTo>
                      <a:pt x="861" y="57"/>
                      <a:pt x="861" y="57"/>
                      <a:pt x="861" y="57"/>
                    </a:cubicBezTo>
                    <a:cubicBezTo>
                      <a:pt x="890" y="58"/>
                      <a:pt x="890" y="58"/>
                      <a:pt x="890" y="58"/>
                    </a:cubicBezTo>
                    <a:cubicBezTo>
                      <a:pt x="905" y="62"/>
                      <a:pt x="905" y="62"/>
                      <a:pt x="905" y="62"/>
                    </a:cubicBezTo>
                    <a:cubicBezTo>
                      <a:pt x="911" y="68"/>
                      <a:pt x="911" y="68"/>
                      <a:pt x="911" y="68"/>
                    </a:cubicBezTo>
                    <a:cubicBezTo>
                      <a:pt x="916" y="69"/>
                      <a:pt x="916" y="69"/>
                      <a:pt x="916" y="69"/>
                    </a:cubicBezTo>
                    <a:cubicBezTo>
                      <a:pt x="925" y="70"/>
                      <a:pt x="925" y="70"/>
                      <a:pt x="925" y="70"/>
                    </a:cubicBezTo>
                    <a:cubicBezTo>
                      <a:pt x="927" y="72"/>
                      <a:pt x="927" y="72"/>
                      <a:pt x="927" y="72"/>
                    </a:cubicBezTo>
                    <a:cubicBezTo>
                      <a:pt x="941" y="68"/>
                      <a:pt x="941" y="68"/>
                      <a:pt x="941" y="68"/>
                    </a:cubicBezTo>
                    <a:cubicBezTo>
                      <a:pt x="945" y="70"/>
                      <a:pt x="945" y="70"/>
                      <a:pt x="945" y="70"/>
                    </a:cubicBezTo>
                    <a:cubicBezTo>
                      <a:pt x="965" y="71"/>
                      <a:pt x="965" y="71"/>
                      <a:pt x="965" y="71"/>
                    </a:cubicBezTo>
                    <a:cubicBezTo>
                      <a:pt x="967" y="68"/>
                      <a:pt x="967" y="68"/>
                      <a:pt x="967" y="68"/>
                    </a:cubicBezTo>
                    <a:cubicBezTo>
                      <a:pt x="973" y="70"/>
                      <a:pt x="973" y="70"/>
                      <a:pt x="973" y="70"/>
                    </a:cubicBezTo>
                    <a:cubicBezTo>
                      <a:pt x="978" y="73"/>
                      <a:pt x="978" y="73"/>
                      <a:pt x="978" y="73"/>
                    </a:cubicBezTo>
                    <a:cubicBezTo>
                      <a:pt x="997" y="77"/>
                      <a:pt x="997" y="77"/>
                      <a:pt x="997" y="77"/>
                    </a:cubicBezTo>
                    <a:cubicBezTo>
                      <a:pt x="999" y="74"/>
                      <a:pt x="999" y="74"/>
                      <a:pt x="999" y="74"/>
                    </a:cubicBezTo>
                    <a:cubicBezTo>
                      <a:pt x="990" y="70"/>
                      <a:pt x="990" y="70"/>
                      <a:pt x="990" y="70"/>
                    </a:cubicBezTo>
                    <a:cubicBezTo>
                      <a:pt x="985" y="70"/>
                      <a:pt x="985" y="70"/>
                      <a:pt x="985" y="70"/>
                    </a:cubicBezTo>
                    <a:cubicBezTo>
                      <a:pt x="987" y="69"/>
                      <a:pt x="987" y="69"/>
                      <a:pt x="987" y="69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1022" y="67"/>
                      <a:pt x="1022" y="67"/>
                      <a:pt x="1022" y="67"/>
                    </a:cubicBezTo>
                    <a:cubicBezTo>
                      <a:pt x="1046" y="71"/>
                      <a:pt x="1046" y="71"/>
                      <a:pt x="1046" y="71"/>
                    </a:cubicBezTo>
                    <a:cubicBezTo>
                      <a:pt x="1064" y="76"/>
                      <a:pt x="1064" y="76"/>
                      <a:pt x="1064" y="76"/>
                    </a:cubicBezTo>
                    <a:cubicBezTo>
                      <a:pt x="1074" y="81"/>
                      <a:pt x="1087" y="82"/>
                      <a:pt x="1092" y="83"/>
                    </a:cubicBezTo>
                    <a:cubicBezTo>
                      <a:pt x="1097" y="84"/>
                      <a:pt x="1113" y="83"/>
                      <a:pt x="1121" y="87"/>
                    </a:cubicBezTo>
                    <a:cubicBezTo>
                      <a:pt x="1128" y="91"/>
                      <a:pt x="1137" y="98"/>
                      <a:pt x="1143" y="98"/>
                    </a:cubicBezTo>
                    <a:cubicBezTo>
                      <a:pt x="1148" y="98"/>
                      <a:pt x="1153" y="93"/>
                      <a:pt x="1158" y="93"/>
                    </a:cubicBezTo>
                    <a:cubicBezTo>
                      <a:pt x="1164" y="93"/>
                      <a:pt x="1182" y="110"/>
                      <a:pt x="1182" y="110"/>
                    </a:cubicBezTo>
                    <a:cubicBezTo>
                      <a:pt x="1182" y="110"/>
                      <a:pt x="1174" y="117"/>
                      <a:pt x="1167" y="114"/>
                    </a:cubicBezTo>
                    <a:cubicBezTo>
                      <a:pt x="1160" y="111"/>
                      <a:pt x="1153" y="105"/>
                      <a:pt x="1148" y="105"/>
                    </a:cubicBezTo>
                    <a:cubicBezTo>
                      <a:pt x="1143" y="105"/>
                      <a:pt x="1137" y="101"/>
                      <a:pt x="1131" y="101"/>
                    </a:cubicBezTo>
                    <a:cubicBezTo>
                      <a:pt x="1125" y="101"/>
                      <a:pt x="1117" y="99"/>
                      <a:pt x="1117" y="104"/>
                    </a:cubicBezTo>
                    <a:cubicBezTo>
                      <a:pt x="1117" y="108"/>
                      <a:pt x="1124" y="111"/>
                      <a:pt x="1116" y="111"/>
                    </a:cubicBezTo>
                    <a:cubicBezTo>
                      <a:pt x="1109" y="111"/>
                      <a:pt x="1108" y="111"/>
                      <a:pt x="1112" y="115"/>
                    </a:cubicBezTo>
                    <a:cubicBezTo>
                      <a:pt x="1116" y="120"/>
                      <a:pt x="1122" y="122"/>
                      <a:pt x="1122" y="122"/>
                    </a:cubicBez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720" r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18" name="Freeform 325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8 w 18"/>
                  <a:gd name="GluePoint1Y" fmla="*/ 8 h 11"/>
                  <a:gd name="GluePoint2X" fmla="*/ 8 w 18"/>
                  <a:gd name="GluePoint2Y" fmla="*/ 11 h 11"/>
                  <a:gd name="GluePoint3X" fmla="*/ 0 w 18"/>
                  <a:gd name="GluePoint3Y" fmla="*/ 8 h 11"/>
                  <a:gd name="GluePoint4X" fmla="*/ 0 w 18"/>
                  <a:gd name="GluePoint4Y" fmla="*/ 3 h 11"/>
                  <a:gd name="GluePoint5X" fmla="*/ 5 w 18"/>
                  <a:gd name="GluePoint5Y" fmla="*/ 0 h 11"/>
                  <a:gd name="GluePoint6X" fmla="*/ 18 w 18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8" h="11">
                    <a:moveTo>
                      <a:pt x="18" y="8"/>
                    </a:moveTo>
                    <a:lnTo>
                      <a:pt x="8" y="11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8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19" name="Freeform 326"/>
              <p:cNvSpPr/>
              <p:nvPr/>
            </p:nvSpPr>
            <p:spPr>
              <a:xfrm>
                <a:off x="6981840" y="1538280"/>
                <a:ext cx="199800" cy="22356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223560"/>
                  <a:gd name="textAreaBottom" fmla="*/ 223920 h 223560"/>
                  <a:gd name="GluePoint1X" fmla="*/ 2 w 126"/>
                  <a:gd name="GluePoint1Y" fmla="*/ 0 h 141"/>
                  <a:gd name="GluePoint2X" fmla="*/ 5 w 126"/>
                  <a:gd name="GluePoint2Y" fmla="*/ 0 h 141"/>
                  <a:gd name="GluePoint3X" fmla="*/ 10 w 126"/>
                  <a:gd name="GluePoint3Y" fmla="*/ 3 h 141"/>
                  <a:gd name="GluePoint4X" fmla="*/ 16 w 126"/>
                  <a:gd name="GluePoint4Y" fmla="*/ 9 h 141"/>
                  <a:gd name="GluePoint5X" fmla="*/ 35 w 126"/>
                  <a:gd name="GluePoint5Y" fmla="*/ 25 h 141"/>
                  <a:gd name="GluePoint6X" fmla="*/ 42 w 126"/>
                  <a:gd name="GluePoint6Y" fmla="*/ 33 h 141"/>
                  <a:gd name="GluePoint7X" fmla="*/ 40 w 126"/>
                  <a:gd name="GluePoint7Y" fmla="*/ 33 h 141"/>
                  <a:gd name="GluePoint8X" fmla="*/ 53 w 126"/>
                  <a:gd name="GluePoint8Y" fmla="*/ 46 h 141"/>
                  <a:gd name="GluePoint9X" fmla="*/ 58 w 126"/>
                  <a:gd name="GluePoint9Y" fmla="*/ 50 h 141"/>
                  <a:gd name="GluePoint10X" fmla="*/ 69 w 126"/>
                  <a:gd name="GluePoint10Y" fmla="*/ 59 h 141"/>
                  <a:gd name="GluePoint11X" fmla="*/ 81 w 126"/>
                  <a:gd name="GluePoint11Y" fmla="*/ 70 h 141"/>
                  <a:gd name="GluePoint12X" fmla="*/ 96 w 126"/>
                  <a:gd name="GluePoint12Y" fmla="*/ 83 h 141"/>
                  <a:gd name="GluePoint13X" fmla="*/ 110 w 126"/>
                  <a:gd name="GluePoint13Y" fmla="*/ 95 h 141"/>
                  <a:gd name="GluePoint14X" fmla="*/ 100 w 126"/>
                  <a:gd name="GluePoint14Y" fmla="*/ 88 h 141"/>
                  <a:gd name="GluePoint15X" fmla="*/ 89 w 126"/>
                  <a:gd name="GluePoint15Y" fmla="*/ 85 h 141"/>
                  <a:gd name="GluePoint16X" fmla="*/ 83 w 126"/>
                  <a:gd name="GluePoint16Y" fmla="*/ 83 h 141"/>
                  <a:gd name="GluePoint17X" fmla="*/ 81 w 126"/>
                  <a:gd name="GluePoint17Y" fmla="*/ 87 h 141"/>
                  <a:gd name="GluePoint18X" fmla="*/ 89 w 126"/>
                  <a:gd name="GluePoint18Y" fmla="*/ 106 h 141"/>
                  <a:gd name="GluePoint19X" fmla="*/ 94 w 126"/>
                  <a:gd name="GluePoint19Y" fmla="*/ 112 h 141"/>
                  <a:gd name="GluePoint20X" fmla="*/ 107 w 126"/>
                  <a:gd name="GluePoint20Y" fmla="*/ 120 h 141"/>
                  <a:gd name="GluePoint21X" fmla="*/ 112 w 126"/>
                  <a:gd name="GluePoint21Y" fmla="*/ 125 h 141"/>
                  <a:gd name="GluePoint22X" fmla="*/ 118 w 126"/>
                  <a:gd name="GluePoint22Y" fmla="*/ 128 h 141"/>
                  <a:gd name="GluePoint23X" fmla="*/ 126 w 126"/>
                  <a:gd name="GluePoint23Y" fmla="*/ 138 h 141"/>
                  <a:gd name="GluePoint24X" fmla="*/ 126 w 126"/>
                  <a:gd name="GluePoint24Y" fmla="*/ 140 h 141"/>
                  <a:gd name="GluePoint25X" fmla="*/ 119 w 126"/>
                  <a:gd name="GluePoint25Y" fmla="*/ 132 h 141"/>
                  <a:gd name="GluePoint26X" fmla="*/ 107 w 126"/>
                  <a:gd name="GluePoint26Y" fmla="*/ 128 h 141"/>
                  <a:gd name="GluePoint27X" fmla="*/ 107 w 126"/>
                  <a:gd name="GluePoint27Y" fmla="*/ 132 h 141"/>
                  <a:gd name="GluePoint28X" fmla="*/ 110 w 126"/>
                  <a:gd name="GluePoint28Y" fmla="*/ 141 h 141"/>
                  <a:gd name="GluePoint29X" fmla="*/ 105 w 126"/>
                  <a:gd name="GluePoint29Y" fmla="*/ 140 h 141"/>
                  <a:gd name="GluePoint30X" fmla="*/ 97 w 126"/>
                  <a:gd name="GluePoint30Y" fmla="*/ 130 h 141"/>
                  <a:gd name="GluePoint31X" fmla="*/ 85 w 126"/>
                  <a:gd name="GluePoint31Y" fmla="*/ 109 h 141"/>
                  <a:gd name="GluePoint32X" fmla="*/ 85 w 126"/>
                  <a:gd name="GluePoint32Y" fmla="*/ 106 h 141"/>
                  <a:gd name="GluePoint33X" fmla="*/ 73 w 126"/>
                  <a:gd name="GluePoint33Y" fmla="*/ 95 h 141"/>
                  <a:gd name="GluePoint34X" fmla="*/ 61 w 126"/>
                  <a:gd name="GluePoint34Y" fmla="*/ 74 h 141"/>
                  <a:gd name="GluePoint35X" fmla="*/ 48 w 126"/>
                  <a:gd name="GluePoint35Y" fmla="*/ 61 h 141"/>
                  <a:gd name="GluePoint36X" fmla="*/ 43 w 126"/>
                  <a:gd name="GluePoint36Y" fmla="*/ 51 h 141"/>
                  <a:gd name="GluePoint37X" fmla="*/ 37 w 126"/>
                  <a:gd name="GluePoint37Y" fmla="*/ 48 h 141"/>
                  <a:gd name="GluePoint38X" fmla="*/ 31 w 126"/>
                  <a:gd name="GluePoint38Y" fmla="*/ 45 h 141"/>
                  <a:gd name="GluePoint39X" fmla="*/ 19 w 126"/>
                  <a:gd name="GluePoint39Y" fmla="*/ 33 h 141"/>
                  <a:gd name="GluePoint40X" fmla="*/ 18 w 126"/>
                  <a:gd name="GluePoint40Y" fmla="*/ 29 h 141"/>
                  <a:gd name="GluePoint41X" fmla="*/ 8 w 126"/>
                  <a:gd name="GluePoint41Y" fmla="*/ 16 h 141"/>
                  <a:gd name="GluePoint42X" fmla="*/ 7 w 126"/>
                  <a:gd name="GluePoint42Y" fmla="*/ 14 h 141"/>
                  <a:gd name="GluePoint43X" fmla="*/ 15 w 126"/>
                  <a:gd name="GluePoint43Y" fmla="*/ 14 h 141"/>
                  <a:gd name="GluePoint44X" fmla="*/ 13 w 126"/>
                  <a:gd name="GluePoint44Y" fmla="*/ 11 h 141"/>
                  <a:gd name="GluePoint45X" fmla="*/ 15 w 126"/>
                  <a:gd name="GluePoint45Y" fmla="*/ 11 h 141"/>
                  <a:gd name="GluePoint46X" fmla="*/ 0 w 126"/>
                  <a:gd name="GluePoint46Y" fmla="*/ 1 h 141"/>
                  <a:gd name="GluePoint47X" fmla="*/ 2 w 126"/>
                  <a:gd name="GluePoint47Y" fmla="*/ 0 h 1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26" h="141">
                    <a:moveTo>
                      <a:pt x="2" y="0"/>
                    </a:moveTo>
                    <a:lnTo>
                      <a:pt x="5" y="0"/>
                    </a:lnTo>
                    <a:lnTo>
                      <a:pt x="10" y="3"/>
                    </a:lnTo>
                    <a:lnTo>
                      <a:pt x="16" y="9"/>
                    </a:lnTo>
                    <a:lnTo>
                      <a:pt x="35" y="25"/>
                    </a:lnTo>
                    <a:lnTo>
                      <a:pt x="42" y="33"/>
                    </a:lnTo>
                    <a:lnTo>
                      <a:pt x="40" y="33"/>
                    </a:lnTo>
                    <a:lnTo>
                      <a:pt x="53" y="46"/>
                    </a:lnTo>
                    <a:lnTo>
                      <a:pt x="58" y="50"/>
                    </a:lnTo>
                    <a:lnTo>
                      <a:pt x="69" y="59"/>
                    </a:lnTo>
                    <a:lnTo>
                      <a:pt x="81" y="70"/>
                    </a:lnTo>
                    <a:lnTo>
                      <a:pt x="96" y="83"/>
                    </a:lnTo>
                    <a:lnTo>
                      <a:pt x="110" y="95"/>
                    </a:lnTo>
                    <a:lnTo>
                      <a:pt x="100" y="88"/>
                    </a:lnTo>
                    <a:lnTo>
                      <a:pt x="89" y="85"/>
                    </a:lnTo>
                    <a:lnTo>
                      <a:pt x="83" y="83"/>
                    </a:lnTo>
                    <a:lnTo>
                      <a:pt x="81" y="87"/>
                    </a:lnTo>
                    <a:lnTo>
                      <a:pt x="89" y="106"/>
                    </a:lnTo>
                    <a:lnTo>
                      <a:pt x="94" y="112"/>
                    </a:lnTo>
                    <a:lnTo>
                      <a:pt x="107" y="120"/>
                    </a:lnTo>
                    <a:lnTo>
                      <a:pt x="112" y="125"/>
                    </a:lnTo>
                    <a:lnTo>
                      <a:pt x="118" y="128"/>
                    </a:lnTo>
                    <a:lnTo>
                      <a:pt x="126" y="138"/>
                    </a:lnTo>
                    <a:lnTo>
                      <a:pt x="126" y="140"/>
                    </a:lnTo>
                    <a:lnTo>
                      <a:pt x="119" y="132"/>
                    </a:lnTo>
                    <a:lnTo>
                      <a:pt x="107" y="128"/>
                    </a:lnTo>
                    <a:lnTo>
                      <a:pt x="107" y="132"/>
                    </a:lnTo>
                    <a:lnTo>
                      <a:pt x="110" y="141"/>
                    </a:lnTo>
                    <a:lnTo>
                      <a:pt x="105" y="140"/>
                    </a:lnTo>
                    <a:lnTo>
                      <a:pt x="97" y="130"/>
                    </a:lnTo>
                    <a:lnTo>
                      <a:pt x="85" y="109"/>
                    </a:lnTo>
                    <a:lnTo>
                      <a:pt x="85" y="106"/>
                    </a:lnTo>
                    <a:lnTo>
                      <a:pt x="73" y="95"/>
                    </a:lnTo>
                    <a:lnTo>
                      <a:pt x="61" y="74"/>
                    </a:lnTo>
                    <a:lnTo>
                      <a:pt x="48" y="61"/>
                    </a:lnTo>
                    <a:lnTo>
                      <a:pt x="43" y="51"/>
                    </a:lnTo>
                    <a:lnTo>
                      <a:pt x="37" y="48"/>
                    </a:lnTo>
                    <a:lnTo>
                      <a:pt x="31" y="45"/>
                    </a:lnTo>
                    <a:lnTo>
                      <a:pt x="19" y="33"/>
                    </a:lnTo>
                    <a:lnTo>
                      <a:pt x="18" y="29"/>
                    </a:lnTo>
                    <a:lnTo>
                      <a:pt x="8" y="16"/>
                    </a:lnTo>
                    <a:lnTo>
                      <a:pt x="7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20" name="Freeform 327"/>
              <p:cNvSpPr/>
              <p:nvPr/>
            </p:nvSpPr>
            <p:spPr>
              <a:xfrm>
                <a:off x="7358040" y="163188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21" name="Freeform 328"/>
              <p:cNvSpPr/>
              <p:nvPr/>
            </p:nvSpPr>
            <p:spPr>
              <a:xfrm>
                <a:off x="7348680" y="16351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3 w 8"/>
                  <a:gd name="GluePoint1Y" fmla="*/ 0 h 11"/>
                  <a:gd name="GluePoint2X" fmla="*/ 3 w 8"/>
                  <a:gd name="GluePoint2Y" fmla="*/ 5 h 11"/>
                  <a:gd name="GluePoint3X" fmla="*/ 0 w 8"/>
                  <a:gd name="GluePoint3Y" fmla="*/ 6 h 11"/>
                  <a:gd name="GluePoint4X" fmla="*/ 1 w 8"/>
                  <a:gd name="GluePoint4Y" fmla="*/ 11 h 11"/>
                  <a:gd name="GluePoint5X" fmla="*/ 8 w 8"/>
                  <a:gd name="GluePoint5Y" fmla="*/ 6 h 11"/>
                  <a:gd name="GluePoint6X" fmla="*/ 6 w 8"/>
                  <a:gd name="GluePoint6Y" fmla="*/ 3 h 11"/>
                  <a:gd name="GluePoint7X" fmla="*/ 3 w 8"/>
                  <a:gd name="GluePoint7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3" y="0"/>
                    </a:moveTo>
                    <a:lnTo>
                      <a:pt x="3" y="5"/>
                    </a:lnTo>
                    <a:lnTo>
                      <a:pt x="0" y="6"/>
                    </a:lnTo>
                    <a:lnTo>
                      <a:pt x="1" y="11"/>
                    </a:lnTo>
                    <a:lnTo>
                      <a:pt x="8" y="6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22" name="Freeform 329"/>
              <p:cNvSpPr/>
              <p:nvPr/>
            </p:nvSpPr>
            <p:spPr>
              <a:xfrm>
                <a:off x="7350120" y="166212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2 w 3"/>
                  <a:gd name="GluePoint2Y" fmla="*/ 7 h 7"/>
                  <a:gd name="GluePoint3X" fmla="*/ 3 w 3"/>
                  <a:gd name="GluePoint3Y" fmla="*/ 5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2" y="7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23" name="Freeform 330"/>
              <p:cNvSpPr/>
              <p:nvPr/>
            </p:nvSpPr>
            <p:spPr>
              <a:xfrm>
                <a:off x="7353360" y="16826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1 w 1"/>
                  <a:gd name="GluePoint2Y" fmla="*/ 4 h 4"/>
                  <a:gd name="GluePoint3X" fmla="*/ 1 w 1"/>
                  <a:gd name="GluePoint3Y" fmla="*/ 2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24" name="Freeform 331"/>
              <p:cNvSpPr/>
              <p:nvPr/>
            </p:nvSpPr>
            <p:spPr>
              <a:xfrm>
                <a:off x="7345440" y="173196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5 h 5"/>
                  <a:gd name="GluePoint3X" fmla="*/ 0 w 3"/>
                  <a:gd name="GluePoint3Y" fmla="*/ 5 h 5"/>
                  <a:gd name="GluePoint4X" fmla="*/ 3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25" name="Freeform 332"/>
              <p:cNvSpPr/>
              <p:nvPr/>
            </p:nvSpPr>
            <p:spPr>
              <a:xfrm>
                <a:off x="7323120" y="1754280"/>
                <a:ext cx="9000" cy="187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8720"/>
                  <a:gd name="textAreaBottom" fmla="*/ 19080 h 18720"/>
                  <a:gd name="GluePoint1X" fmla="*/ 6 w 6"/>
                  <a:gd name="GluePoint1Y" fmla="*/ 2 h 12"/>
                  <a:gd name="GluePoint2X" fmla="*/ 5 w 6"/>
                  <a:gd name="GluePoint2Y" fmla="*/ 10 h 12"/>
                  <a:gd name="GluePoint3X" fmla="*/ 1 w 6"/>
                  <a:gd name="GluePoint3Y" fmla="*/ 12 h 12"/>
                  <a:gd name="GluePoint4X" fmla="*/ 0 w 6"/>
                  <a:gd name="GluePoint4Y" fmla="*/ 10 h 12"/>
                  <a:gd name="GluePoint5X" fmla="*/ 1 w 6"/>
                  <a:gd name="GluePoint5Y" fmla="*/ 5 h 12"/>
                  <a:gd name="GluePoint6X" fmla="*/ 3 w 6"/>
                  <a:gd name="GluePoint6Y" fmla="*/ 0 h 12"/>
                  <a:gd name="GluePoint7X" fmla="*/ 6 w 6"/>
                  <a:gd name="GluePoint7Y" fmla="*/ 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2">
                    <a:moveTo>
                      <a:pt x="6" y="2"/>
                    </a:moveTo>
                    <a:lnTo>
                      <a:pt x="5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26" name="Freeform 333"/>
              <p:cNvSpPr/>
              <p:nvPr/>
            </p:nvSpPr>
            <p:spPr>
              <a:xfrm>
                <a:off x="7288200" y="1774800"/>
                <a:ext cx="23400" cy="313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1320"/>
                  <a:gd name="textAreaBottom" fmla="*/ 31680 h 31320"/>
                  <a:gd name="GluePoint1X" fmla="*/ 15 w 15"/>
                  <a:gd name="GluePoint1Y" fmla="*/ 2 h 20"/>
                  <a:gd name="GluePoint2X" fmla="*/ 7 w 15"/>
                  <a:gd name="GluePoint2Y" fmla="*/ 10 h 20"/>
                  <a:gd name="GluePoint3X" fmla="*/ 3 w 15"/>
                  <a:gd name="GluePoint3Y" fmla="*/ 20 h 20"/>
                  <a:gd name="GluePoint4X" fmla="*/ 1 w 15"/>
                  <a:gd name="GluePoint4Y" fmla="*/ 20 h 20"/>
                  <a:gd name="GluePoint5X" fmla="*/ 0 w 15"/>
                  <a:gd name="GluePoint5Y" fmla="*/ 13 h 20"/>
                  <a:gd name="GluePoint6X" fmla="*/ 3 w 15"/>
                  <a:gd name="GluePoint6Y" fmla="*/ 5 h 20"/>
                  <a:gd name="GluePoint7X" fmla="*/ 9 w 15"/>
                  <a:gd name="GluePoint7Y" fmla="*/ 5 h 20"/>
                  <a:gd name="GluePoint8X" fmla="*/ 12 w 15"/>
                  <a:gd name="GluePoint8Y" fmla="*/ 0 h 20"/>
                  <a:gd name="GluePoint9X" fmla="*/ 15 w 15"/>
                  <a:gd name="GluePoint9Y" fmla="*/ 2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20">
                    <a:moveTo>
                      <a:pt x="15" y="2"/>
                    </a:moveTo>
                    <a:lnTo>
                      <a:pt x="7" y="10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27" name="Freeform 334"/>
              <p:cNvSpPr/>
              <p:nvPr/>
            </p:nvSpPr>
            <p:spPr>
              <a:xfrm>
                <a:off x="7294680" y="18208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3 w 3"/>
                  <a:gd name="GluePoint2Y" fmla="*/ 0 h 2"/>
                  <a:gd name="GluePoint3X" fmla="*/ 3 w 3"/>
                  <a:gd name="GluePoint3Y" fmla="*/ 2 h 2"/>
                  <a:gd name="GluePoint4X" fmla="*/ 0 w 3"/>
                  <a:gd name="GluePoint4Y" fmla="*/ 2 h 2"/>
                  <a:gd name="GluePoint5X" fmla="*/ 3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28" name="Freeform 335"/>
              <p:cNvSpPr/>
              <p:nvPr/>
            </p:nvSpPr>
            <p:spPr>
              <a:xfrm>
                <a:off x="7269120" y="18064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2 w 7"/>
                  <a:gd name="GluePoint1Y" fmla="*/ 0 h 12"/>
                  <a:gd name="GluePoint2X" fmla="*/ 7 w 7"/>
                  <a:gd name="GluePoint2Y" fmla="*/ 1 h 12"/>
                  <a:gd name="GluePoint3X" fmla="*/ 2 w 7"/>
                  <a:gd name="GluePoint3Y" fmla="*/ 12 h 12"/>
                  <a:gd name="GluePoint4X" fmla="*/ 0 w 7"/>
                  <a:gd name="GluePoint4Y" fmla="*/ 11 h 12"/>
                  <a:gd name="GluePoint5X" fmla="*/ 2 w 7"/>
                  <a:gd name="GluePoint5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2" y="0"/>
                    </a:moveTo>
                    <a:lnTo>
                      <a:pt x="7" y="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29" name="Freeform 336"/>
              <p:cNvSpPr/>
              <p:nvPr/>
            </p:nvSpPr>
            <p:spPr>
              <a:xfrm>
                <a:off x="5257800" y="91296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3 w 13"/>
                  <a:gd name="GluePoint1Y" fmla="*/ 0 h 1"/>
                  <a:gd name="GluePoint2X" fmla="*/ 13 w 13"/>
                  <a:gd name="GluePoint2Y" fmla="*/ 1 h 1"/>
                  <a:gd name="GluePoint3X" fmla="*/ 3 w 13"/>
                  <a:gd name="GluePoint3Y" fmla="*/ 1 h 1"/>
                  <a:gd name="GluePoint4X" fmla="*/ 0 w 13"/>
                  <a:gd name="GluePoint4Y" fmla="*/ 1 h 1"/>
                  <a:gd name="GluePoint5X" fmla="*/ 3 w 1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3" y="0"/>
                    </a:move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30" name="Freeform 337"/>
              <p:cNvSpPr/>
              <p:nvPr/>
            </p:nvSpPr>
            <p:spPr>
              <a:xfrm>
                <a:off x="5443560" y="927000"/>
                <a:ext cx="45720" cy="756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7560"/>
                  <a:gd name="textAreaBottom" fmla="*/ 7920 h 7560"/>
                  <a:gd name="GluePoint1X" fmla="*/ 4 w 29"/>
                  <a:gd name="GluePoint1Y" fmla="*/ 0 h 5"/>
                  <a:gd name="GluePoint2X" fmla="*/ 0 w 29"/>
                  <a:gd name="GluePoint2Y" fmla="*/ 0 h 5"/>
                  <a:gd name="GluePoint3X" fmla="*/ 8 w 29"/>
                  <a:gd name="GluePoint3Y" fmla="*/ 0 h 5"/>
                  <a:gd name="GluePoint4X" fmla="*/ 29 w 29"/>
                  <a:gd name="GluePoint4Y" fmla="*/ 2 h 5"/>
                  <a:gd name="GluePoint5X" fmla="*/ 24 w 29"/>
                  <a:gd name="GluePoint5Y" fmla="*/ 5 h 5"/>
                  <a:gd name="GluePoint6X" fmla="*/ 15 w 29"/>
                  <a:gd name="GluePoint6Y" fmla="*/ 5 h 5"/>
                  <a:gd name="GluePoint7X" fmla="*/ 8 w 29"/>
                  <a:gd name="GluePoint7Y" fmla="*/ 5 h 5"/>
                  <a:gd name="GluePoint8X" fmla="*/ 18 w 29"/>
                  <a:gd name="GluePoint8Y" fmla="*/ 5 h 5"/>
                  <a:gd name="GluePoint9X" fmla="*/ 7 w 29"/>
                  <a:gd name="GluePoint9Y" fmla="*/ 4 h 5"/>
                  <a:gd name="GluePoint10X" fmla="*/ 8 w 29"/>
                  <a:gd name="GluePoint10Y" fmla="*/ 4 h 5"/>
                  <a:gd name="GluePoint11X" fmla="*/ 7 w 29"/>
                  <a:gd name="GluePoint11Y" fmla="*/ 2 h 5"/>
                  <a:gd name="GluePoint12X" fmla="*/ 4 w 29"/>
                  <a:gd name="GluePoint12Y" fmla="*/ 2 h 5"/>
                  <a:gd name="GluePoint13X" fmla="*/ 4 w 29"/>
                  <a:gd name="GluePoint1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9" h="5">
                    <a:moveTo>
                      <a:pt x="4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29" y="2"/>
                    </a:lnTo>
                    <a:lnTo>
                      <a:pt x="24" y="5"/>
                    </a:lnTo>
                    <a:lnTo>
                      <a:pt x="15" y="5"/>
                    </a:lnTo>
                    <a:lnTo>
                      <a:pt x="8" y="5"/>
                    </a:lnTo>
                    <a:lnTo>
                      <a:pt x="18" y="5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31" name="Freeform 338"/>
              <p:cNvSpPr/>
              <p:nvPr/>
            </p:nvSpPr>
            <p:spPr>
              <a:xfrm>
                <a:off x="5403960" y="90648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16 w 16"/>
                  <a:gd name="GluePoint2Y" fmla="*/ 0 h 2"/>
                  <a:gd name="GluePoint3X" fmla="*/ 14 w 16"/>
                  <a:gd name="GluePoint3Y" fmla="*/ 2 h 2"/>
                  <a:gd name="GluePoint4X" fmla="*/ 0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16" y="0"/>
                    </a:lnTo>
                    <a:lnTo>
                      <a:pt x="14" y="2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32" name="Freeform 339"/>
              <p:cNvSpPr/>
              <p:nvPr/>
            </p:nvSpPr>
            <p:spPr>
              <a:xfrm>
                <a:off x="5446800" y="906480"/>
                <a:ext cx="88560" cy="234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3400"/>
                  <a:gd name="textAreaBottom" fmla="*/ 23760 h 23400"/>
                  <a:gd name="GluePoint1X" fmla="*/ 21 w 56"/>
                  <a:gd name="GluePoint1Y" fmla="*/ 2 h 15"/>
                  <a:gd name="GluePoint2X" fmla="*/ 22 w 56"/>
                  <a:gd name="GluePoint2Y" fmla="*/ 0 h 15"/>
                  <a:gd name="GluePoint3X" fmla="*/ 21 w 56"/>
                  <a:gd name="GluePoint3Y" fmla="*/ 0 h 15"/>
                  <a:gd name="GluePoint4X" fmla="*/ 24 w 56"/>
                  <a:gd name="GluePoint4Y" fmla="*/ 0 h 15"/>
                  <a:gd name="GluePoint5X" fmla="*/ 40 w 56"/>
                  <a:gd name="GluePoint5Y" fmla="*/ 4 h 15"/>
                  <a:gd name="GluePoint6X" fmla="*/ 54 w 56"/>
                  <a:gd name="GluePoint6Y" fmla="*/ 7 h 15"/>
                  <a:gd name="GluePoint7X" fmla="*/ 49 w 56"/>
                  <a:gd name="GluePoint7Y" fmla="*/ 7 h 15"/>
                  <a:gd name="GluePoint8X" fmla="*/ 51 w 56"/>
                  <a:gd name="GluePoint8Y" fmla="*/ 10 h 15"/>
                  <a:gd name="GluePoint9X" fmla="*/ 52 w 56"/>
                  <a:gd name="GluePoint9Y" fmla="*/ 9 h 15"/>
                  <a:gd name="GluePoint10X" fmla="*/ 54 w 56"/>
                  <a:gd name="GluePoint10Y" fmla="*/ 10 h 15"/>
                  <a:gd name="GluePoint11X" fmla="*/ 56 w 56"/>
                  <a:gd name="GluePoint11Y" fmla="*/ 10 h 15"/>
                  <a:gd name="GluePoint12X" fmla="*/ 27 w 56"/>
                  <a:gd name="GluePoint12Y" fmla="*/ 15 h 15"/>
                  <a:gd name="GluePoint13X" fmla="*/ 6 w 56"/>
                  <a:gd name="GluePoint13Y" fmla="*/ 12 h 15"/>
                  <a:gd name="GluePoint14X" fmla="*/ 8 w 56"/>
                  <a:gd name="GluePoint14Y" fmla="*/ 12 h 15"/>
                  <a:gd name="GluePoint15X" fmla="*/ 0 w 56"/>
                  <a:gd name="GluePoint15Y" fmla="*/ 12 h 15"/>
                  <a:gd name="GluePoint16X" fmla="*/ 3 w 56"/>
                  <a:gd name="GluePoint16Y" fmla="*/ 10 h 15"/>
                  <a:gd name="GluePoint17X" fmla="*/ 0 w 56"/>
                  <a:gd name="GluePoint17Y" fmla="*/ 9 h 15"/>
                  <a:gd name="GluePoint18X" fmla="*/ 8 w 56"/>
                  <a:gd name="GluePoint18Y" fmla="*/ 9 h 15"/>
                  <a:gd name="GluePoint19X" fmla="*/ 8 w 56"/>
                  <a:gd name="GluePoint19Y" fmla="*/ 7 h 15"/>
                  <a:gd name="GluePoint20X" fmla="*/ 3 w 56"/>
                  <a:gd name="GluePoint20Y" fmla="*/ 5 h 15"/>
                  <a:gd name="GluePoint21X" fmla="*/ 6 w 56"/>
                  <a:gd name="GluePoint21Y" fmla="*/ 4 h 15"/>
                  <a:gd name="GluePoint22X" fmla="*/ 21 w 56"/>
                  <a:gd name="GluePoint22Y" fmla="*/ 2 h 15"/>
                  <a:gd name="GluePoint23X" fmla="*/ 21 w 56"/>
                  <a:gd name="GluePoint23Y" fmla="*/ 2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56" h="15">
                    <a:moveTo>
                      <a:pt x="21" y="2"/>
                    </a:moveTo>
                    <a:lnTo>
                      <a:pt x="22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40" y="4"/>
                    </a:lnTo>
                    <a:lnTo>
                      <a:pt x="54" y="7"/>
                    </a:lnTo>
                    <a:lnTo>
                      <a:pt x="49" y="7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4" y="10"/>
                    </a:lnTo>
                    <a:lnTo>
                      <a:pt x="56" y="10"/>
                    </a:lnTo>
                    <a:lnTo>
                      <a:pt x="27" y="15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3" y="5"/>
                    </a:lnTo>
                    <a:lnTo>
                      <a:pt x="6" y="4"/>
                    </a:lnTo>
                    <a:lnTo>
                      <a:pt x="21" y="2"/>
                    </a:lnTo>
                    <a:lnTo>
                      <a:pt x="21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33" name="Freeform 340"/>
              <p:cNvSpPr/>
              <p:nvPr/>
            </p:nvSpPr>
            <p:spPr>
              <a:xfrm>
                <a:off x="5484960" y="925560"/>
                <a:ext cx="123480" cy="2664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26640"/>
                  <a:gd name="textAreaBottom" fmla="*/ 27000 h 26640"/>
                  <a:gd name="GluePoint1X" fmla="*/ 13 w 78"/>
                  <a:gd name="GluePoint1Y" fmla="*/ 1 h 17"/>
                  <a:gd name="GluePoint2X" fmla="*/ 35 w 78"/>
                  <a:gd name="GluePoint2Y" fmla="*/ 0 h 17"/>
                  <a:gd name="GluePoint3X" fmla="*/ 43 w 78"/>
                  <a:gd name="GluePoint3Y" fmla="*/ 1 h 17"/>
                  <a:gd name="GluePoint4X" fmla="*/ 44 w 78"/>
                  <a:gd name="GluePoint4Y" fmla="*/ 3 h 17"/>
                  <a:gd name="GluePoint5X" fmla="*/ 48 w 78"/>
                  <a:gd name="GluePoint5Y" fmla="*/ 3 h 17"/>
                  <a:gd name="GluePoint6X" fmla="*/ 46 w 78"/>
                  <a:gd name="GluePoint6Y" fmla="*/ 3 h 17"/>
                  <a:gd name="GluePoint7X" fmla="*/ 44 w 78"/>
                  <a:gd name="GluePoint7Y" fmla="*/ 1 h 17"/>
                  <a:gd name="GluePoint8X" fmla="*/ 46 w 78"/>
                  <a:gd name="GluePoint8Y" fmla="*/ 1 h 17"/>
                  <a:gd name="GluePoint9X" fmla="*/ 57 w 78"/>
                  <a:gd name="GluePoint9Y" fmla="*/ 3 h 17"/>
                  <a:gd name="GluePoint10X" fmla="*/ 65 w 78"/>
                  <a:gd name="GluePoint10Y" fmla="*/ 5 h 17"/>
                  <a:gd name="GluePoint11X" fmla="*/ 65 w 78"/>
                  <a:gd name="GluePoint11Y" fmla="*/ 6 h 17"/>
                  <a:gd name="GluePoint12X" fmla="*/ 70 w 78"/>
                  <a:gd name="GluePoint12Y" fmla="*/ 6 h 17"/>
                  <a:gd name="GluePoint13X" fmla="*/ 67 w 78"/>
                  <a:gd name="GluePoint13Y" fmla="*/ 8 h 17"/>
                  <a:gd name="GluePoint14X" fmla="*/ 70 w 78"/>
                  <a:gd name="GluePoint14Y" fmla="*/ 11 h 17"/>
                  <a:gd name="GluePoint15X" fmla="*/ 63 w 78"/>
                  <a:gd name="GluePoint15Y" fmla="*/ 11 h 17"/>
                  <a:gd name="GluePoint16X" fmla="*/ 75 w 78"/>
                  <a:gd name="GluePoint16Y" fmla="*/ 14 h 17"/>
                  <a:gd name="GluePoint17X" fmla="*/ 78 w 78"/>
                  <a:gd name="GluePoint17Y" fmla="*/ 16 h 17"/>
                  <a:gd name="GluePoint18X" fmla="*/ 70 w 78"/>
                  <a:gd name="GluePoint18Y" fmla="*/ 17 h 17"/>
                  <a:gd name="GluePoint19X" fmla="*/ 59 w 78"/>
                  <a:gd name="GluePoint19Y" fmla="*/ 17 h 17"/>
                  <a:gd name="GluePoint20X" fmla="*/ 38 w 78"/>
                  <a:gd name="GluePoint20Y" fmla="*/ 14 h 17"/>
                  <a:gd name="GluePoint21X" fmla="*/ 33 w 78"/>
                  <a:gd name="GluePoint21Y" fmla="*/ 13 h 17"/>
                  <a:gd name="GluePoint22X" fmla="*/ 30 w 78"/>
                  <a:gd name="GluePoint22Y" fmla="*/ 14 h 17"/>
                  <a:gd name="GluePoint23X" fmla="*/ 19 w 78"/>
                  <a:gd name="GluePoint23Y" fmla="*/ 11 h 17"/>
                  <a:gd name="GluePoint24X" fmla="*/ 14 w 78"/>
                  <a:gd name="GluePoint24Y" fmla="*/ 9 h 17"/>
                  <a:gd name="GluePoint25X" fmla="*/ 5 w 78"/>
                  <a:gd name="GluePoint25Y" fmla="*/ 8 h 17"/>
                  <a:gd name="GluePoint26X" fmla="*/ 5 w 78"/>
                  <a:gd name="GluePoint26Y" fmla="*/ 9 h 17"/>
                  <a:gd name="GluePoint27X" fmla="*/ 0 w 78"/>
                  <a:gd name="GluePoint27Y" fmla="*/ 8 h 17"/>
                  <a:gd name="GluePoint28X" fmla="*/ 11 w 78"/>
                  <a:gd name="GluePoint28Y" fmla="*/ 5 h 17"/>
                  <a:gd name="GluePoint29X" fmla="*/ 8 w 78"/>
                  <a:gd name="GluePoint29Y" fmla="*/ 3 h 17"/>
                  <a:gd name="GluePoint30X" fmla="*/ 13 w 78"/>
                  <a:gd name="GluePoint30Y" fmla="*/ 1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8" h="17">
                    <a:moveTo>
                      <a:pt x="13" y="1"/>
                    </a:moveTo>
                    <a:lnTo>
                      <a:pt x="35" y="0"/>
                    </a:lnTo>
                    <a:lnTo>
                      <a:pt x="43" y="1"/>
                    </a:lnTo>
                    <a:lnTo>
                      <a:pt x="44" y="3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4" y="1"/>
                    </a:lnTo>
                    <a:lnTo>
                      <a:pt x="46" y="1"/>
                    </a:lnTo>
                    <a:lnTo>
                      <a:pt x="57" y="3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70" y="6"/>
                    </a:lnTo>
                    <a:lnTo>
                      <a:pt x="67" y="8"/>
                    </a:lnTo>
                    <a:lnTo>
                      <a:pt x="70" y="11"/>
                    </a:lnTo>
                    <a:lnTo>
                      <a:pt x="63" y="11"/>
                    </a:lnTo>
                    <a:lnTo>
                      <a:pt x="75" y="14"/>
                    </a:lnTo>
                    <a:lnTo>
                      <a:pt x="78" y="16"/>
                    </a:lnTo>
                    <a:lnTo>
                      <a:pt x="70" y="17"/>
                    </a:lnTo>
                    <a:lnTo>
                      <a:pt x="59" y="17"/>
                    </a:lnTo>
                    <a:lnTo>
                      <a:pt x="38" y="14"/>
                    </a:lnTo>
                    <a:lnTo>
                      <a:pt x="33" y="13"/>
                    </a:lnTo>
                    <a:lnTo>
                      <a:pt x="30" y="14"/>
                    </a:lnTo>
                    <a:lnTo>
                      <a:pt x="19" y="11"/>
                    </a:lnTo>
                    <a:lnTo>
                      <a:pt x="14" y="9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0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34" name="Freeform 341"/>
              <p:cNvSpPr/>
              <p:nvPr/>
            </p:nvSpPr>
            <p:spPr>
              <a:xfrm>
                <a:off x="5621400" y="939960"/>
                <a:ext cx="85320" cy="31320"/>
              </a:xfrm>
              <a:custGeom>
                <a:avLst/>
                <a:gdLst>
                  <a:gd name="textAreaLeft" fmla="*/ 0 w 85320"/>
                  <a:gd name="textAreaRight" fmla="*/ 85680 w 85320"/>
                  <a:gd name="textAreaTop" fmla="*/ 0 h 31320"/>
                  <a:gd name="textAreaBottom" fmla="*/ 31680 h 31320"/>
                  <a:gd name="GluePoint1X" fmla="*/ 1 w 54"/>
                  <a:gd name="GluePoint1Y" fmla="*/ 13 h 20"/>
                  <a:gd name="GluePoint2X" fmla="*/ 1 w 54"/>
                  <a:gd name="GluePoint2Y" fmla="*/ 8 h 20"/>
                  <a:gd name="GluePoint3X" fmla="*/ 3 w 54"/>
                  <a:gd name="GluePoint3Y" fmla="*/ 8 h 20"/>
                  <a:gd name="GluePoint4X" fmla="*/ 0 w 54"/>
                  <a:gd name="GluePoint4Y" fmla="*/ 5 h 20"/>
                  <a:gd name="GluePoint5X" fmla="*/ 3 w 54"/>
                  <a:gd name="GluePoint5Y" fmla="*/ 5 h 20"/>
                  <a:gd name="GluePoint6X" fmla="*/ 1 w 54"/>
                  <a:gd name="GluePoint6Y" fmla="*/ 5 h 20"/>
                  <a:gd name="GluePoint7X" fmla="*/ 3 w 54"/>
                  <a:gd name="GluePoint7Y" fmla="*/ 4 h 20"/>
                  <a:gd name="GluePoint8X" fmla="*/ 1 w 54"/>
                  <a:gd name="GluePoint8Y" fmla="*/ 4 h 20"/>
                  <a:gd name="GluePoint9X" fmla="*/ 3 w 54"/>
                  <a:gd name="GluePoint9Y" fmla="*/ 2 h 20"/>
                  <a:gd name="GluePoint10X" fmla="*/ 1 w 54"/>
                  <a:gd name="GluePoint10Y" fmla="*/ 2 h 20"/>
                  <a:gd name="GluePoint11X" fmla="*/ 9 w 54"/>
                  <a:gd name="GluePoint11Y" fmla="*/ 4 h 20"/>
                  <a:gd name="GluePoint12X" fmla="*/ 6 w 54"/>
                  <a:gd name="GluePoint12Y" fmla="*/ 0 h 20"/>
                  <a:gd name="GluePoint13X" fmla="*/ 8 w 54"/>
                  <a:gd name="GluePoint13Y" fmla="*/ 0 h 20"/>
                  <a:gd name="GluePoint14X" fmla="*/ 17 w 54"/>
                  <a:gd name="GluePoint14Y" fmla="*/ 2 h 20"/>
                  <a:gd name="GluePoint15X" fmla="*/ 17 w 54"/>
                  <a:gd name="GluePoint15Y" fmla="*/ 4 h 20"/>
                  <a:gd name="GluePoint16X" fmla="*/ 20 w 54"/>
                  <a:gd name="GluePoint16Y" fmla="*/ 5 h 20"/>
                  <a:gd name="GluePoint17X" fmla="*/ 20 w 54"/>
                  <a:gd name="GluePoint17Y" fmla="*/ 4 h 20"/>
                  <a:gd name="GluePoint18X" fmla="*/ 27 w 54"/>
                  <a:gd name="GluePoint18Y" fmla="*/ 5 h 20"/>
                  <a:gd name="GluePoint19X" fmla="*/ 28 w 54"/>
                  <a:gd name="GluePoint19Y" fmla="*/ 4 h 20"/>
                  <a:gd name="GluePoint20X" fmla="*/ 33 w 54"/>
                  <a:gd name="GluePoint20Y" fmla="*/ 5 h 20"/>
                  <a:gd name="GluePoint21X" fmla="*/ 35 w 54"/>
                  <a:gd name="GluePoint21Y" fmla="*/ 5 h 20"/>
                  <a:gd name="GluePoint22X" fmla="*/ 39 w 54"/>
                  <a:gd name="GluePoint22Y" fmla="*/ 7 h 20"/>
                  <a:gd name="GluePoint23X" fmla="*/ 50 w 54"/>
                  <a:gd name="GluePoint23Y" fmla="*/ 10 h 20"/>
                  <a:gd name="GluePoint24X" fmla="*/ 54 w 54"/>
                  <a:gd name="GluePoint24Y" fmla="*/ 13 h 20"/>
                  <a:gd name="GluePoint25X" fmla="*/ 52 w 54"/>
                  <a:gd name="GluePoint25Y" fmla="*/ 15 h 20"/>
                  <a:gd name="GluePoint26X" fmla="*/ 33 w 54"/>
                  <a:gd name="GluePoint26Y" fmla="*/ 16 h 20"/>
                  <a:gd name="GluePoint27X" fmla="*/ 16 w 54"/>
                  <a:gd name="GluePoint27Y" fmla="*/ 16 h 20"/>
                  <a:gd name="GluePoint28X" fmla="*/ 9 w 54"/>
                  <a:gd name="GluePoint28Y" fmla="*/ 20 h 20"/>
                  <a:gd name="GluePoint29X" fmla="*/ 1 w 54"/>
                  <a:gd name="GluePoint29Y" fmla="*/ 18 h 20"/>
                  <a:gd name="GluePoint30X" fmla="*/ 3 w 54"/>
                  <a:gd name="GluePoint30Y" fmla="*/ 13 h 20"/>
                  <a:gd name="GluePoint31X" fmla="*/ 1 w 54"/>
                  <a:gd name="GluePoint31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54" h="20">
                    <a:moveTo>
                      <a:pt x="1" y="13"/>
                    </a:moveTo>
                    <a:lnTo>
                      <a:pt x="1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33" y="5"/>
                    </a:lnTo>
                    <a:lnTo>
                      <a:pt x="35" y="5"/>
                    </a:lnTo>
                    <a:lnTo>
                      <a:pt x="39" y="7"/>
                    </a:lnTo>
                    <a:lnTo>
                      <a:pt x="50" y="10"/>
                    </a:lnTo>
                    <a:lnTo>
                      <a:pt x="54" y="13"/>
                    </a:lnTo>
                    <a:lnTo>
                      <a:pt x="52" y="15"/>
                    </a:lnTo>
                    <a:lnTo>
                      <a:pt x="33" y="16"/>
                    </a:lnTo>
                    <a:lnTo>
                      <a:pt x="16" y="16"/>
                    </a:lnTo>
                    <a:lnTo>
                      <a:pt x="9" y="20"/>
                    </a:lnTo>
                    <a:lnTo>
                      <a:pt x="1" y="18"/>
                    </a:lnTo>
                    <a:lnTo>
                      <a:pt x="3" y="13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35" name="Freeform 342"/>
              <p:cNvSpPr/>
              <p:nvPr/>
            </p:nvSpPr>
            <p:spPr>
              <a:xfrm>
                <a:off x="5734080" y="96516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3 w 13"/>
                  <a:gd name="GluePoint1Y" fmla="*/ 0 h 2"/>
                  <a:gd name="GluePoint2X" fmla="*/ 13 w 13"/>
                  <a:gd name="GluePoint2Y" fmla="*/ 0 h 2"/>
                  <a:gd name="GluePoint3X" fmla="*/ 11 w 13"/>
                  <a:gd name="GluePoint3Y" fmla="*/ 2 h 2"/>
                  <a:gd name="GluePoint4X" fmla="*/ 0 w 13"/>
                  <a:gd name="GluePoint4Y" fmla="*/ 0 h 2"/>
                  <a:gd name="GluePoint5X" fmla="*/ 3 w 1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3" y="0"/>
                    </a:moveTo>
                    <a:lnTo>
                      <a:pt x="13" y="0"/>
                    </a:lnTo>
                    <a:lnTo>
                      <a:pt x="1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36" name="Freeform 343"/>
              <p:cNvSpPr/>
              <p:nvPr/>
            </p:nvSpPr>
            <p:spPr>
              <a:xfrm>
                <a:off x="5481720" y="984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2 w 5"/>
                  <a:gd name="GluePoint1Y" fmla="*/ 0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5 w 5"/>
                  <a:gd name="GluePoint4Y" fmla="*/ 1 h 1"/>
                  <a:gd name="GluePoint5X" fmla="*/ 0 w 5"/>
                  <a:gd name="GluePoint5Y" fmla="*/ 1 h 1"/>
                  <a:gd name="GluePoint6X" fmla="*/ 2 w 5"/>
                  <a:gd name="GluePoint6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2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37" name="Freeform 344"/>
              <p:cNvSpPr/>
              <p:nvPr/>
            </p:nvSpPr>
            <p:spPr>
              <a:xfrm>
                <a:off x="5603760" y="1004760"/>
                <a:ext cx="21960" cy="10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"/>
                  <a:gd name="textAreaBottom" fmla="*/ 1440 h 1080"/>
                  <a:gd name="GluePoint1X" fmla="*/ 11 w 14"/>
                  <a:gd name="GluePoint1Y" fmla="*/ 1 h 1"/>
                  <a:gd name="GluePoint2X" fmla="*/ 0 w 14"/>
                  <a:gd name="GluePoint2Y" fmla="*/ 0 h 1"/>
                  <a:gd name="GluePoint3X" fmla="*/ 11 w 14"/>
                  <a:gd name="GluePoint3Y" fmla="*/ 0 h 1"/>
                  <a:gd name="GluePoint4X" fmla="*/ 12 w 14"/>
                  <a:gd name="GluePoint4Y" fmla="*/ 1 h 1"/>
                  <a:gd name="GluePoint5X" fmla="*/ 14 w 14"/>
                  <a:gd name="GluePoint5Y" fmla="*/ 1 h 1"/>
                  <a:gd name="GluePoint6X" fmla="*/ 11 w 14"/>
                  <a:gd name="GluePoint6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4" h="1">
                    <a:moveTo>
                      <a:pt x="11" y="1"/>
                    </a:moveTo>
                    <a:lnTo>
                      <a:pt x="0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38" name="Freeform 345"/>
              <p:cNvSpPr/>
              <p:nvPr/>
            </p:nvSpPr>
            <p:spPr>
              <a:xfrm>
                <a:off x="5584680" y="985680"/>
                <a:ext cx="15480" cy="612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6120"/>
                  <a:gd name="textAreaBottom" fmla="*/ 6480 h 6120"/>
                  <a:gd name="GluePoint1X" fmla="*/ 10 w 10"/>
                  <a:gd name="GluePoint1Y" fmla="*/ 2 h 4"/>
                  <a:gd name="GluePoint2X" fmla="*/ 7 w 10"/>
                  <a:gd name="GluePoint2Y" fmla="*/ 4 h 4"/>
                  <a:gd name="GluePoint3X" fmla="*/ 7 w 10"/>
                  <a:gd name="GluePoint3Y" fmla="*/ 4 h 4"/>
                  <a:gd name="GluePoint4X" fmla="*/ 0 w 10"/>
                  <a:gd name="GluePoint4Y" fmla="*/ 4 h 4"/>
                  <a:gd name="GluePoint5X" fmla="*/ 8 w 10"/>
                  <a:gd name="GluePoint5Y" fmla="*/ 0 h 4"/>
                  <a:gd name="GluePoint6X" fmla="*/ 10 w 10"/>
                  <a:gd name="GluePoint6Y" fmla="*/ 2 h 4"/>
                  <a:gd name="GluePoint7X" fmla="*/ 10 w 10"/>
                  <a:gd name="GluePoint7Y" fmla="*/ 2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0" h="4">
                    <a:moveTo>
                      <a:pt x="10" y="2"/>
                    </a:moveTo>
                    <a:lnTo>
                      <a:pt x="7" y="4"/>
                    </a:lnTo>
                    <a:lnTo>
                      <a:pt x="7" y="4"/>
                    </a:lnTo>
                    <a:lnTo>
                      <a:pt x="0" y="4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39" name="Freeform 346"/>
              <p:cNvSpPr/>
              <p:nvPr/>
            </p:nvSpPr>
            <p:spPr>
              <a:xfrm>
                <a:off x="5913360" y="104292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17 w 21"/>
                  <a:gd name="GluePoint2Y" fmla="*/ 0 h 6"/>
                  <a:gd name="GluePoint3X" fmla="*/ 21 w 21"/>
                  <a:gd name="GluePoint3Y" fmla="*/ 3 h 6"/>
                  <a:gd name="GluePoint4X" fmla="*/ 17 w 21"/>
                  <a:gd name="GluePoint4Y" fmla="*/ 6 h 6"/>
                  <a:gd name="GluePoint5X" fmla="*/ 0 w 21"/>
                  <a:gd name="GluePoint5Y" fmla="*/ 3 h 6"/>
                  <a:gd name="GluePoint6X" fmla="*/ 5 w 21"/>
                  <a:gd name="GluePoint6Y" fmla="*/ 1 h 6"/>
                  <a:gd name="GluePoint7X" fmla="*/ 3 w 21"/>
                  <a:gd name="GluePoint7Y" fmla="*/ 0 h 6"/>
                  <a:gd name="GluePoint8X" fmla="*/ 14 w 21"/>
                  <a:gd name="GluePoint8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17" y="0"/>
                    </a:lnTo>
                    <a:lnTo>
                      <a:pt x="21" y="3"/>
                    </a:lnTo>
                    <a:lnTo>
                      <a:pt x="17" y="6"/>
                    </a:lnTo>
                    <a:lnTo>
                      <a:pt x="0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40" name="Freeform 347"/>
              <p:cNvSpPr/>
              <p:nvPr/>
            </p:nvSpPr>
            <p:spPr>
              <a:xfrm>
                <a:off x="6313320" y="1047600"/>
                <a:ext cx="23400" cy="90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9000"/>
                  <a:gd name="textAreaBottom" fmla="*/ 9360 h 9000"/>
                  <a:gd name="GluePoint1X" fmla="*/ 10 w 15"/>
                  <a:gd name="GluePoint1Y" fmla="*/ 3 h 6"/>
                  <a:gd name="GluePoint2X" fmla="*/ 15 w 15"/>
                  <a:gd name="GluePoint2Y" fmla="*/ 5 h 6"/>
                  <a:gd name="GluePoint3X" fmla="*/ 13 w 15"/>
                  <a:gd name="GluePoint3Y" fmla="*/ 6 h 6"/>
                  <a:gd name="GluePoint4X" fmla="*/ 0 w 15"/>
                  <a:gd name="GluePoint4Y" fmla="*/ 0 h 6"/>
                  <a:gd name="GluePoint5X" fmla="*/ 10 w 15"/>
                  <a:gd name="GluePoint5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5" h="6">
                    <a:moveTo>
                      <a:pt x="10" y="3"/>
                    </a:moveTo>
                    <a:lnTo>
                      <a:pt x="15" y="5"/>
                    </a:lnTo>
                    <a:lnTo>
                      <a:pt x="13" y="6"/>
                    </a:lnTo>
                    <a:lnTo>
                      <a:pt x="0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41" name="Freeform 348"/>
              <p:cNvSpPr/>
              <p:nvPr/>
            </p:nvSpPr>
            <p:spPr>
              <a:xfrm>
                <a:off x="6264360" y="1014480"/>
                <a:ext cx="18720" cy="900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9000"/>
                  <a:gd name="textAreaBottom" fmla="*/ 9360 h 9000"/>
                  <a:gd name="GluePoint1X" fmla="*/ 9 w 12"/>
                  <a:gd name="GluePoint1Y" fmla="*/ 3 h 6"/>
                  <a:gd name="GluePoint2X" fmla="*/ 12 w 12"/>
                  <a:gd name="GluePoint2Y" fmla="*/ 6 h 6"/>
                  <a:gd name="GluePoint3X" fmla="*/ 8 w 12"/>
                  <a:gd name="GluePoint3Y" fmla="*/ 5 h 6"/>
                  <a:gd name="GluePoint4X" fmla="*/ 0 w 12"/>
                  <a:gd name="GluePoint4Y" fmla="*/ 0 h 6"/>
                  <a:gd name="GluePoint5X" fmla="*/ 9 w 12"/>
                  <a:gd name="GluePoint5Y" fmla="*/ 3 h 6"/>
                  <a:gd name="GluePoint6X" fmla="*/ 9 w 12"/>
                  <a:gd name="GluePoint6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6">
                    <a:moveTo>
                      <a:pt x="9" y="3"/>
                    </a:moveTo>
                    <a:lnTo>
                      <a:pt x="12" y="6"/>
                    </a:lnTo>
                    <a:lnTo>
                      <a:pt x="8" y="5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42" name="Freeform 349"/>
              <p:cNvSpPr/>
              <p:nvPr/>
            </p:nvSpPr>
            <p:spPr>
              <a:xfrm>
                <a:off x="6286680" y="1006560"/>
                <a:ext cx="132840" cy="298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29880"/>
                  <a:gd name="textAreaBottom" fmla="*/ 30240 h 29880"/>
                  <a:gd name="GluePoint1X" fmla="*/ 30 w 84"/>
                  <a:gd name="GluePoint1Y" fmla="*/ 5 h 19"/>
                  <a:gd name="GluePoint2X" fmla="*/ 35 w 84"/>
                  <a:gd name="GluePoint2Y" fmla="*/ 5 h 19"/>
                  <a:gd name="GluePoint3X" fmla="*/ 37 w 84"/>
                  <a:gd name="GluePoint3Y" fmla="*/ 7 h 19"/>
                  <a:gd name="GluePoint4X" fmla="*/ 38 w 84"/>
                  <a:gd name="GluePoint4Y" fmla="*/ 8 h 19"/>
                  <a:gd name="GluePoint5X" fmla="*/ 44 w 84"/>
                  <a:gd name="GluePoint5Y" fmla="*/ 8 h 19"/>
                  <a:gd name="GluePoint6X" fmla="*/ 43 w 84"/>
                  <a:gd name="GluePoint6Y" fmla="*/ 7 h 19"/>
                  <a:gd name="GluePoint7X" fmla="*/ 40 w 84"/>
                  <a:gd name="GluePoint7Y" fmla="*/ 5 h 19"/>
                  <a:gd name="GluePoint8X" fmla="*/ 35 w 84"/>
                  <a:gd name="GluePoint8Y" fmla="*/ 2 h 19"/>
                  <a:gd name="GluePoint9X" fmla="*/ 37 w 84"/>
                  <a:gd name="GluePoint9Y" fmla="*/ 2 h 19"/>
                  <a:gd name="GluePoint10X" fmla="*/ 43 w 84"/>
                  <a:gd name="GluePoint10Y" fmla="*/ 2 h 19"/>
                  <a:gd name="GluePoint11X" fmla="*/ 56 w 84"/>
                  <a:gd name="GluePoint11Y" fmla="*/ 7 h 19"/>
                  <a:gd name="GluePoint12X" fmla="*/ 59 w 84"/>
                  <a:gd name="GluePoint12Y" fmla="*/ 7 h 19"/>
                  <a:gd name="GluePoint13X" fmla="*/ 62 w 84"/>
                  <a:gd name="GluePoint13Y" fmla="*/ 10 h 19"/>
                  <a:gd name="GluePoint14X" fmla="*/ 70 w 84"/>
                  <a:gd name="GluePoint14Y" fmla="*/ 15 h 19"/>
                  <a:gd name="GluePoint15X" fmla="*/ 84 w 84"/>
                  <a:gd name="GluePoint15Y" fmla="*/ 16 h 19"/>
                  <a:gd name="GluePoint16X" fmla="*/ 76 w 84"/>
                  <a:gd name="GluePoint16Y" fmla="*/ 16 h 19"/>
                  <a:gd name="GluePoint17X" fmla="*/ 75 w 84"/>
                  <a:gd name="GluePoint17Y" fmla="*/ 18 h 19"/>
                  <a:gd name="GluePoint18X" fmla="*/ 65 w 84"/>
                  <a:gd name="GluePoint18Y" fmla="*/ 15 h 19"/>
                  <a:gd name="GluePoint19X" fmla="*/ 52 w 84"/>
                  <a:gd name="GluePoint19Y" fmla="*/ 19 h 19"/>
                  <a:gd name="GluePoint20X" fmla="*/ 49 w 84"/>
                  <a:gd name="GluePoint20Y" fmla="*/ 18 h 19"/>
                  <a:gd name="GluePoint21X" fmla="*/ 51 w 84"/>
                  <a:gd name="GluePoint21Y" fmla="*/ 18 h 19"/>
                  <a:gd name="GluePoint22X" fmla="*/ 46 w 84"/>
                  <a:gd name="GluePoint22Y" fmla="*/ 16 h 19"/>
                  <a:gd name="GluePoint23X" fmla="*/ 44 w 84"/>
                  <a:gd name="GluePoint23Y" fmla="*/ 15 h 19"/>
                  <a:gd name="GluePoint24X" fmla="*/ 43 w 84"/>
                  <a:gd name="GluePoint24Y" fmla="*/ 16 h 19"/>
                  <a:gd name="GluePoint25X" fmla="*/ 44 w 84"/>
                  <a:gd name="GluePoint25Y" fmla="*/ 18 h 19"/>
                  <a:gd name="GluePoint26X" fmla="*/ 46 w 84"/>
                  <a:gd name="GluePoint26Y" fmla="*/ 18 h 19"/>
                  <a:gd name="GluePoint27X" fmla="*/ 48 w 84"/>
                  <a:gd name="GluePoint27Y" fmla="*/ 19 h 19"/>
                  <a:gd name="GluePoint28X" fmla="*/ 32 w 84"/>
                  <a:gd name="GluePoint28Y" fmla="*/ 18 h 19"/>
                  <a:gd name="GluePoint29X" fmla="*/ 24 w 84"/>
                  <a:gd name="GluePoint29Y" fmla="*/ 16 h 19"/>
                  <a:gd name="GluePoint30X" fmla="*/ 14 w 84"/>
                  <a:gd name="GluePoint30Y" fmla="*/ 15 h 19"/>
                  <a:gd name="GluePoint31X" fmla="*/ 8 w 84"/>
                  <a:gd name="GluePoint31Y" fmla="*/ 11 h 19"/>
                  <a:gd name="GluePoint32X" fmla="*/ 10 w 84"/>
                  <a:gd name="GluePoint32Y" fmla="*/ 10 h 19"/>
                  <a:gd name="GluePoint33X" fmla="*/ 10 w 84"/>
                  <a:gd name="GluePoint33Y" fmla="*/ 10 h 19"/>
                  <a:gd name="GluePoint34X" fmla="*/ 6 w 84"/>
                  <a:gd name="GluePoint34Y" fmla="*/ 8 h 19"/>
                  <a:gd name="GluePoint35X" fmla="*/ 6 w 84"/>
                  <a:gd name="GluePoint35Y" fmla="*/ 8 h 19"/>
                  <a:gd name="GluePoint36X" fmla="*/ 3 w 84"/>
                  <a:gd name="GluePoint36Y" fmla="*/ 7 h 19"/>
                  <a:gd name="GluePoint37X" fmla="*/ 6 w 84"/>
                  <a:gd name="GluePoint37Y" fmla="*/ 5 h 19"/>
                  <a:gd name="GluePoint38X" fmla="*/ 0 w 84"/>
                  <a:gd name="GluePoint38Y" fmla="*/ 3 h 19"/>
                  <a:gd name="GluePoint39X" fmla="*/ 11 w 84"/>
                  <a:gd name="GluePoint39Y" fmla="*/ 0 h 19"/>
                  <a:gd name="GluePoint40X" fmla="*/ 14 w 84"/>
                  <a:gd name="GluePoint40Y" fmla="*/ 2 h 19"/>
                  <a:gd name="GluePoint41X" fmla="*/ 30 w 84"/>
                  <a:gd name="GluePoint41Y" fmla="*/ 5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4" h="19">
                    <a:moveTo>
                      <a:pt x="30" y="5"/>
                    </a:moveTo>
                    <a:lnTo>
                      <a:pt x="35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44" y="8"/>
                    </a:lnTo>
                    <a:lnTo>
                      <a:pt x="43" y="7"/>
                    </a:lnTo>
                    <a:lnTo>
                      <a:pt x="40" y="5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43" y="2"/>
                    </a:lnTo>
                    <a:lnTo>
                      <a:pt x="56" y="7"/>
                    </a:lnTo>
                    <a:lnTo>
                      <a:pt x="59" y="7"/>
                    </a:lnTo>
                    <a:lnTo>
                      <a:pt x="62" y="10"/>
                    </a:lnTo>
                    <a:lnTo>
                      <a:pt x="70" y="15"/>
                    </a:lnTo>
                    <a:lnTo>
                      <a:pt x="84" y="16"/>
                    </a:lnTo>
                    <a:lnTo>
                      <a:pt x="76" y="16"/>
                    </a:lnTo>
                    <a:lnTo>
                      <a:pt x="75" y="18"/>
                    </a:lnTo>
                    <a:lnTo>
                      <a:pt x="65" y="15"/>
                    </a:lnTo>
                    <a:lnTo>
                      <a:pt x="52" y="19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46" y="16"/>
                    </a:lnTo>
                    <a:lnTo>
                      <a:pt x="44" y="15"/>
                    </a:lnTo>
                    <a:lnTo>
                      <a:pt x="43" y="16"/>
                    </a:lnTo>
                    <a:lnTo>
                      <a:pt x="44" y="18"/>
                    </a:lnTo>
                    <a:lnTo>
                      <a:pt x="46" y="18"/>
                    </a:lnTo>
                    <a:lnTo>
                      <a:pt x="48" y="19"/>
                    </a:lnTo>
                    <a:lnTo>
                      <a:pt x="32" y="18"/>
                    </a:lnTo>
                    <a:lnTo>
                      <a:pt x="24" y="16"/>
                    </a:lnTo>
                    <a:lnTo>
                      <a:pt x="14" y="15"/>
                    </a:lnTo>
                    <a:lnTo>
                      <a:pt x="8" y="11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3" y="7"/>
                    </a:lnTo>
                    <a:lnTo>
                      <a:pt x="6" y="5"/>
                    </a:lnTo>
                    <a:lnTo>
                      <a:pt x="0" y="3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43" name="Freeform 350"/>
              <p:cNvSpPr/>
              <p:nvPr/>
            </p:nvSpPr>
            <p:spPr>
              <a:xfrm>
                <a:off x="6346800" y="1006560"/>
                <a:ext cx="88560" cy="252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5200"/>
                  <a:gd name="textAreaBottom" fmla="*/ 25560 h 25200"/>
                  <a:gd name="GluePoint1X" fmla="*/ 0 w 56"/>
                  <a:gd name="GluePoint1Y" fmla="*/ 0 h 16"/>
                  <a:gd name="GluePoint2X" fmla="*/ 32 w 56"/>
                  <a:gd name="GluePoint2Y" fmla="*/ 5 h 16"/>
                  <a:gd name="GluePoint3X" fmla="*/ 56 w 56"/>
                  <a:gd name="GluePoint3Y" fmla="*/ 10 h 16"/>
                  <a:gd name="GluePoint4X" fmla="*/ 49 w 56"/>
                  <a:gd name="GluePoint4Y" fmla="*/ 10 h 16"/>
                  <a:gd name="GluePoint5X" fmla="*/ 54 w 56"/>
                  <a:gd name="GluePoint5Y" fmla="*/ 13 h 16"/>
                  <a:gd name="GluePoint6X" fmla="*/ 54 w 56"/>
                  <a:gd name="GluePoint6Y" fmla="*/ 15 h 16"/>
                  <a:gd name="GluePoint7X" fmla="*/ 51 w 56"/>
                  <a:gd name="GluePoint7Y" fmla="*/ 16 h 16"/>
                  <a:gd name="GluePoint8X" fmla="*/ 40 w 56"/>
                  <a:gd name="GluePoint8Y" fmla="*/ 15 h 16"/>
                  <a:gd name="GluePoint9X" fmla="*/ 27 w 56"/>
                  <a:gd name="GluePoint9Y" fmla="*/ 10 h 16"/>
                  <a:gd name="GluePoint10X" fmla="*/ 22 w 56"/>
                  <a:gd name="GluePoint10Y" fmla="*/ 5 h 16"/>
                  <a:gd name="GluePoint11X" fmla="*/ 0 w 56"/>
                  <a:gd name="GluePoint11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56" h="16">
                    <a:moveTo>
                      <a:pt x="0" y="0"/>
                    </a:moveTo>
                    <a:lnTo>
                      <a:pt x="32" y="5"/>
                    </a:lnTo>
                    <a:lnTo>
                      <a:pt x="56" y="10"/>
                    </a:lnTo>
                    <a:lnTo>
                      <a:pt x="49" y="10"/>
                    </a:lnTo>
                    <a:lnTo>
                      <a:pt x="54" y="13"/>
                    </a:lnTo>
                    <a:lnTo>
                      <a:pt x="54" y="15"/>
                    </a:lnTo>
                    <a:lnTo>
                      <a:pt x="51" y="16"/>
                    </a:lnTo>
                    <a:lnTo>
                      <a:pt x="40" y="15"/>
                    </a:lnTo>
                    <a:lnTo>
                      <a:pt x="27" y="10"/>
                    </a:lnTo>
                    <a:lnTo>
                      <a:pt x="2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44" name="Freeform 351"/>
              <p:cNvSpPr/>
              <p:nvPr/>
            </p:nvSpPr>
            <p:spPr>
              <a:xfrm>
                <a:off x="6448320" y="1019160"/>
                <a:ext cx="97920" cy="1728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7280"/>
                  <a:gd name="textAreaBottom" fmla="*/ 17640 h 17280"/>
                  <a:gd name="GluePoint1X" fmla="*/ 0 w 62"/>
                  <a:gd name="GluePoint1Y" fmla="*/ 0 h 11"/>
                  <a:gd name="GluePoint2X" fmla="*/ 9 w 62"/>
                  <a:gd name="GluePoint2Y" fmla="*/ 2 h 11"/>
                  <a:gd name="GluePoint3X" fmla="*/ 27 w 62"/>
                  <a:gd name="GluePoint3Y" fmla="*/ 3 h 11"/>
                  <a:gd name="GluePoint4X" fmla="*/ 27 w 62"/>
                  <a:gd name="GluePoint4Y" fmla="*/ 5 h 11"/>
                  <a:gd name="GluePoint5X" fmla="*/ 38 w 62"/>
                  <a:gd name="GluePoint5Y" fmla="*/ 5 h 11"/>
                  <a:gd name="GluePoint6X" fmla="*/ 60 w 62"/>
                  <a:gd name="GluePoint6Y" fmla="*/ 7 h 11"/>
                  <a:gd name="GluePoint7X" fmla="*/ 62 w 62"/>
                  <a:gd name="GluePoint7Y" fmla="*/ 10 h 11"/>
                  <a:gd name="GluePoint8X" fmla="*/ 47 w 62"/>
                  <a:gd name="GluePoint8Y" fmla="*/ 11 h 11"/>
                  <a:gd name="GluePoint9X" fmla="*/ 19 w 62"/>
                  <a:gd name="GluePoint9Y" fmla="*/ 7 h 11"/>
                  <a:gd name="GluePoint10X" fmla="*/ 16 w 62"/>
                  <a:gd name="GluePoint10Y" fmla="*/ 5 h 11"/>
                  <a:gd name="GluePoint11X" fmla="*/ 3 w 62"/>
                  <a:gd name="GluePoint11Y" fmla="*/ 2 h 11"/>
                  <a:gd name="GluePoint12X" fmla="*/ 0 w 6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62" h="11">
                    <a:moveTo>
                      <a:pt x="0" y="0"/>
                    </a:moveTo>
                    <a:lnTo>
                      <a:pt x="9" y="2"/>
                    </a:lnTo>
                    <a:lnTo>
                      <a:pt x="27" y="3"/>
                    </a:lnTo>
                    <a:lnTo>
                      <a:pt x="27" y="5"/>
                    </a:lnTo>
                    <a:lnTo>
                      <a:pt x="38" y="5"/>
                    </a:lnTo>
                    <a:lnTo>
                      <a:pt x="60" y="7"/>
                    </a:lnTo>
                    <a:lnTo>
                      <a:pt x="62" y="10"/>
                    </a:lnTo>
                    <a:lnTo>
                      <a:pt x="47" y="11"/>
                    </a:lnTo>
                    <a:lnTo>
                      <a:pt x="19" y="7"/>
                    </a:lnTo>
                    <a:lnTo>
                      <a:pt x="16" y="5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45" name="Freeform 352"/>
              <p:cNvSpPr/>
              <p:nvPr/>
            </p:nvSpPr>
            <p:spPr>
              <a:xfrm>
                <a:off x="6392880" y="104760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9 w 12"/>
                  <a:gd name="GluePoint1Y" fmla="*/ 2 h 5"/>
                  <a:gd name="GluePoint2X" fmla="*/ 8 w 12"/>
                  <a:gd name="GluePoint2Y" fmla="*/ 2 h 5"/>
                  <a:gd name="GluePoint3X" fmla="*/ 1 w 12"/>
                  <a:gd name="GluePoint3Y" fmla="*/ 0 h 5"/>
                  <a:gd name="GluePoint4X" fmla="*/ 0 w 12"/>
                  <a:gd name="GluePoint4Y" fmla="*/ 2 h 5"/>
                  <a:gd name="GluePoint5X" fmla="*/ 4 w 12"/>
                  <a:gd name="GluePoint5Y" fmla="*/ 5 h 5"/>
                  <a:gd name="GluePoint6X" fmla="*/ 9 w 12"/>
                  <a:gd name="GluePoint6Y" fmla="*/ 5 h 5"/>
                  <a:gd name="GluePoint7X" fmla="*/ 8 w 12"/>
                  <a:gd name="GluePoint7Y" fmla="*/ 5 h 5"/>
                  <a:gd name="GluePoint8X" fmla="*/ 12 w 12"/>
                  <a:gd name="GluePoint8Y" fmla="*/ 3 h 5"/>
                  <a:gd name="GluePoint9X" fmla="*/ 9 w 12"/>
                  <a:gd name="GluePoint9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9" y="2"/>
                    </a:moveTo>
                    <a:lnTo>
                      <a:pt x="8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12" y="3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46" name="Freeform 353"/>
              <p:cNvSpPr/>
              <p:nvPr/>
            </p:nvSpPr>
            <p:spPr>
              <a:xfrm>
                <a:off x="6407280" y="1055520"/>
                <a:ext cx="72720" cy="1404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4040"/>
                  <a:gd name="textAreaBottom" fmla="*/ 14400 h 14040"/>
                  <a:gd name="GluePoint1X" fmla="*/ 10 w 46"/>
                  <a:gd name="GluePoint1Y" fmla="*/ 0 h 9"/>
                  <a:gd name="GluePoint2X" fmla="*/ 22 w 46"/>
                  <a:gd name="GluePoint2Y" fmla="*/ 1 h 9"/>
                  <a:gd name="GluePoint3X" fmla="*/ 38 w 46"/>
                  <a:gd name="GluePoint3Y" fmla="*/ 6 h 9"/>
                  <a:gd name="GluePoint4X" fmla="*/ 46 w 46"/>
                  <a:gd name="GluePoint4Y" fmla="*/ 9 h 9"/>
                  <a:gd name="GluePoint5X" fmla="*/ 10 w 46"/>
                  <a:gd name="GluePoint5Y" fmla="*/ 6 h 9"/>
                  <a:gd name="GluePoint6X" fmla="*/ 5 w 46"/>
                  <a:gd name="GluePoint6Y" fmla="*/ 8 h 9"/>
                  <a:gd name="GluePoint7X" fmla="*/ 0 w 46"/>
                  <a:gd name="GluePoint7Y" fmla="*/ 6 h 9"/>
                  <a:gd name="GluePoint8X" fmla="*/ 7 w 46"/>
                  <a:gd name="GluePoint8Y" fmla="*/ 6 h 9"/>
                  <a:gd name="GluePoint9X" fmla="*/ 5 w 46"/>
                  <a:gd name="GluePoint9Y" fmla="*/ 1 h 9"/>
                  <a:gd name="GluePoint10X" fmla="*/ 10 w 46"/>
                  <a:gd name="GluePoint10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46" h="9">
                    <a:moveTo>
                      <a:pt x="10" y="0"/>
                    </a:moveTo>
                    <a:lnTo>
                      <a:pt x="22" y="1"/>
                    </a:lnTo>
                    <a:lnTo>
                      <a:pt x="38" y="6"/>
                    </a:lnTo>
                    <a:lnTo>
                      <a:pt x="46" y="9"/>
                    </a:lnTo>
                    <a:lnTo>
                      <a:pt x="10" y="6"/>
                    </a:lnTo>
                    <a:lnTo>
                      <a:pt x="5" y="8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5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47" name="Freeform 354"/>
              <p:cNvSpPr/>
              <p:nvPr/>
            </p:nvSpPr>
            <p:spPr>
              <a:xfrm>
                <a:off x="6440400" y="110664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0 w 11"/>
                  <a:gd name="GluePoint1Y" fmla="*/ 2 h 5"/>
                  <a:gd name="GluePoint2X" fmla="*/ 3 w 11"/>
                  <a:gd name="GluePoint2Y" fmla="*/ 0 h 5"/>
                  <a:gd name="GluePoint3X" fmla="*/ 11 w 11"/>
                  <a:gd name="GluePoint3Y" fmla="*/ 3 h 5"/>
                  <a:gd name="GluePoint4X" fmla="*/ 9 w 11"/>
                  <a:gd name="GluePoint4Y" fmla="*/ 5 h 5"/>
                  <a:gd name="GluePoint5X" fmla="*/ 5 w 11"/>
                  <a:gd name="GluePoint5Y" fmla="*/ 5 h 5"/>
                  <a:gd name="GluePoint6X" fmla="*/ 1 w 11"/>
                  <a:gd name="GluePoint6Y" fmla="*/ 5 h 5"/>
                  <a:gd name="GluePoint7X" fmla="*/ 0 w 11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0" y="2"/>
                    </a:moveTo>
                    <a:lnTo>
                      <a:pt x="3" y="0"/>
                    </a:lnTo>
                    <a:lnTo>
                      <a:pt x="11" y="3"/>
                    </a:lnTo>
                    <a:lnTo>
                      <a:pt x="9" y="5"/>
                    </a:lnTo>
                    <a:lnTo>
                      <a:pt x="5" y="5"/>
                    </a:lnTo>
                    <a:lnTo>
                      <a:pt x="1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48" name="Freeform 355"/>
              <p:cNvSpPr/>
              <p:nvPr/>
            </p:nvSpPr>
            <p:spPr>
              <a:xfrm>
                <a:off x="643248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5 w 13"/>
                  <a:gd name="GluePoint1Y" fmla="*/ 0 h 5"/>
                  <a:gd name="GluePoint2X" fmla="*/ 13 w 13"/>
                  <a:gd name="GluePoint2Y" fmla="*/ 0 h 5"/>
                  <a:gd name="GluePoint3X" fmla="*/ 13 w 13"/>
                  <a:gd name="GluePoint3Y" fmla="*/ 3 h 5"/>
                  <a:gd name="GluePoint4X" fmla="*/ 10 w 13"/>
                  <a:gd name="GluePoint4Y" fmla="*/ 3 h 5"/>
                  <a:gd name="GluePoint5X" fmla="*/ 5 w 13"/>
                  <a:gd name="GluePoint5Y" fmla="*/ 5 h 5"/>
                  <a:gd name="GluePoint6X" fmla="*/ 2 w 13"/>
                  <a:gd name="GluePoint6Y" fmla="*/ 3 h 5"/>
                  <a:gd name="GluePoint7X" fmla="*/ 2 w 13"/>
                  <a:gd name="GluePoint7Y" fmla="*/ 2 h 5"/>
                  <a:gd name="GluePoint8X" fmla="*/ 0 w 13"/>
                  <a:gd name="GluePoint8Y" fmla="*/ 0 h 5"/>
                  <a:gd name="GluePoint9X" fmla="*/ 5 w 13"/>
                  <a:gd name="GluePoint9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5" y="0"/>
                    </a:moveTo>
                    <a:lnTo>
                      <a:pt x="13" y="0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49" name="Freeform 356"/>
              <p:cNvSpPr/>
              <p:nvPr/>
            </p:nvSpPr>
            <p:spPr>
              <a:xfrm>
                <a:off x="7010280" y="114444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 w 22"/>
                  <a:gd name="GluePoint1Y" fmla="*/ 0 h 6"/>
                  <a:gd name="GluePoint2X" fmla="*/ 5 w 22"/>
                  <a:gd name="GluePoint2Y" fmla="*/ 0 h 6"/>
                  <a:gd name="GluePoint3X" fmla="*/ 19 w 22"/>
                  <a:gd name="GluePoint3Y" fmla="*/ 3 h 6"/>
                  <a:gd name="GluePoint4X" fmla="*/ 22 w 22"/>
                  <a:gd name="GluePoint4Y" fmla="*/ 6 h 6"/>
                  <a:gd name="GluePoint5X" fmla="*/ 14 w 22"/>
                  <a:gd name="GluePoint5Y" fmla="*/ 6 h 6"/>
                  <a:gd name="GluePoint6X" fmla="*/ 0 w 22"/>
                  <a:gd name="GluePoint6Y" fmla="*/ 2 h 6"/>
                  <a:gd name="GluePoint7X" fmla="*/ 1 w 22"/>
                  <a:gd name="GluePoint7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" y="0"/>
                    </a:moveTo>
                    <a:lnTo>
                      <a:pt x="5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50" name="Freeform 357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1 w 11"/>
                  <a:gd name="GluePoint1Y" fmla="*/ 5 h 7"/>
                  <a:gd name="GluePoint2X" fmla="*/ 5 w 11"/>
                  <a:gd name="GluePoint2Y" fmla="*/ 7 h 7"/>
                  <a:gd name="GluePoint3X" fmla="*/ 0 w 11"/>
                  <a:gd name="GluePoint3Y" fmla="*/ 5 h 7"/>
                  <a:gd name="GluePoint4X" fmla="*/ 0 w 11"/>
                  <a:gd name="GluePoint4Y" fmla="*/ 2 h 7"/>
                  <a:gd name="GluePoint5X" fmla="*/ 11 w 11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1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0"/>
                      <a:pt x="11" y="5"/>
                    </a:cubicBez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51" name="Freeform 358"/>
              <p:cNvSpPr/>
              <p:nvPr/>
            </p:nvSpPr>
            <p:spPr>
              <a:xfrm>
                <a:off x="4730760" y="912960"/>
                <a:ext cx="69480" cy="900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9000"/>
                  <a:gd name="textAreaBottom" fmla="*/ 9360 h 9000"/>
                  <a:gd name="GluePoint1X" fmla="*/ 21 w 44"/>
                  <a:gd name="GluePoint1Y" fmla="*/ 0 h 6"/>
                  <a:gd name="GluePoint2X" fmla="*/ 2 w 44"/>
                  <a:gd name="GluePoint2Y" fmla="*/ 3 h 6"/>
                  <a:gd name="GluePoint3X" fmla="*/ 0 w 44"/>
                  <a:gd name="GluePoint3Y" fmla="*/ 3 h 6"/>
                  <a:gd name="GluePoint4X" fmla="*/ 2 w 44"/>
                  <a:gd name="GluePoint4Y" fmla="*/ 5 h 6"/>
                  <a:gd name="GluePoint5X" fmla="*/ 16 w 44"/>
                  <a:gd name="GluePoint5Y" fmla="*/ 5 h 6"/>
                  <a:gd name="GluePoint6X" fmla="*/ 19 w 44"/>
                  <a:gd name="GluePoint6Y" fmla="*/ 6 h 6"/>
                  <a:gd name="GluePoint7X" fmla="*/ 21 w 44"/>
                  <a:gd name="GluePoint7Y" fmla="*/ 5 h 6"/>
                  <a:gd name="GluePoint8X" fmla="*/ 19 w 44"/>
                  <a:gd name="GluePoint8Y" fmla="*/ 5 h 6"/>
                  <a:gd name="GluePoint9X" fmla="*/ 16 w 44"/>
                  <a:gd name="GluePoint9Y" fmla="*/ 3 h 6"/>
                  <a:gd name="GluePoint10X" fmla="*/ 16 w 44"/>
                  <a:gd name="GluePoint10Y" fmla="*/ 3 h 6"/>
                  <a:gd name="GluePoint11X" fmla="*/ 21 w 44"/>
                  <a:gd name="GluePoint11Y" fmla="*/ 1 h 6"/>
                  <a:gd name="GluePoint12X" fmla="*/ 44 w 44"/>
                  <a:gd name="GluePoint12Y" fmla="*/ 3 h 6"/>
                  <a:gd name="GluePoint13X" fmla="*/ 21 w 44"/>
                  <a:gd name="GluePoint13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6">
                    <a:moveTo>
                      <a:pt x="21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16" y="5"/>
                    </a:lnTo>
                    <a:lnTo>
                      <a:pt x="19" y="6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21" y="1"/>
                    </a:lnTo>
                    <a:lnTo>
                      <a:pt x="44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52" name="Freeform 359"/>
              <p:cNvSpPr/>
              <p:nvPr/>
            </p:nvSpPr>
            <p:spPr>
              <a:xfrm>
                <a:off x="4765680" y="912960"/>
                <a:ext cx="75960" cy="1728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7280"/>
                  <a:gd name="textAreaBottom" fmla="*/ 17640 h 17280"/>
                  <a:gd name="GluePoint1X" fmla="*/ 38 w 48"/>
                  <a:gd name="GluePoint1Y" fmla="*/ 0 h 11"/>
                  <a:gd name="GluePoint2X" fmla="*/ 27 w 48"/>
                  <a:gd name="GluePoint2Y" fmla="*/ 0 h 11"/>
                  <a:gd name="GluePoint3X" fmla="*/ 32 w 48"/>
                  <a:gd name="GluePoint3Y" fmla="*/ 1 h 11"/>
                  <a:gd name="GluePoint4X" fmla="*/ 22 w 48"/>
                  <a:gd name="GluePoint4Y" fmla="*/ 3 h 11"/>
                  <a:gd name="GluePoint5X" fmla="*/ 3 w 48"/>
                  <a:gd name="GluePoint5Y" fmla="*/ 3 h 11"/>
                  <a:gd name="GluePoint6X" fmla="*/ 0 w 48"/>
                  <a:gd name="GluePoint6Y" fmla="*/ 5 h 11"/>
                  <a:gd name="GluePoint7X" fmla="*/ 11 w 48"/>
                  <a:gd name="GluePoint7Y" fmla="*/ 5 h 11"/>
                  <a:gd name="GluePoint8X" fmla="*/ 13 w 48"/>
                  <a:gd name="GluePoint8Y" fmla="*/ 6 h 11"/>
                  <a:gd name="GluePoint9X" fmla="*/ 7 w 48"/>
                  <a:gd name="GluePoint9Y" fmla="*/ 6 h 11"/>
                  <a:gd name="GluePoint10X" fmla="*/ 3 w 48"/>
                  <a:gd name="GluePoint10Y" fmla="*/ 8 h 11"/>
                  <a:gd name="GluePoint11X" fmla="*/ 8 w 48"/>
                  <a:gd name="GluePoint11Y" fmla="*/ 9 h 11"/>
                  <a:gd name="GluePoint12X" fmla="*/ 15 w 48"/>
                  <a:gd name="GluePoint12Y" fmla="*/ 8 h 11"/>
                  <a:gd name="GluePoint13X" fmla="*/ 16 w 48"/>
                  <a:gd name="GluePoint13Y" fmla="*/ 9 h 11"/>
                  <a:gd name="GluePoint14X" fmla="*/ 15 w 48"/>
                  <a:gd name="GluePoint14Y" fmla="*/ 9 h 11"/>
                  <a:gd name="GluePoint15X" fmla="*/ 16 w 48"/>
                  <a:gd name="GluePoint15Y" fmla="*/ 11 h 11"/>
                  <a:gd name="GluePoint16X" fmla="*/ 21 w 48"/>
                  <a:gd name="GluePoint16Y" fmla="*/ 9 h 11"/>
                  <a:gd name="GluePoint17X" fmla="*/ 21 w 48"/>
                  <a:gd name="GluePoint17Y" fmla="*/ 9 h 11"/>
                  <a:gd name="GluePoint18X" fmla="*/ 27 w 48"/>
                  <a:gd name="GluePoint18Y" fmla="*/ 8 h 11"/>
                  <a:gd name="GluePoint19X" fmla="*/ 26 w 48"/>
                  <a:gd name="GluePoint19Y" fmla="*/ 8 h 11"/>
                  <a:gd name="GluePoint20X" fmla="*/ 22 w 48"/>
                  <a:gd name="GluePoint20Y" fmla="*/ 6 h 11"/>
                  <a:gd name="GluePoint21X" fmla="*/ 35 w 48"/>
                  <a:gd name="GluePoint21Y" fmla="*/ 6 h 11"/>
                  <a:gd name="GluePoint22X" fmla="*/ 37 w 48"/>
                  <a:gd name="GluePoint22Y" fmla="*/ 5 h 11"/>
                  <a:gd name="GluePoint23X" fmla="*/ 34 w 48"/>
                  <a:gd name="GluePoint23Y" fmla="*/ 5 h 11"/>
                  <a:gd name="GluePoint24X" fmla="*/ 46 w 48"/>
                  <a:gd name="GluePoint24Y" fmla="*/ 5 h 11"/>
                  <a:gd name="GluePoint25X" fmla="*/ 48 w 48"/>
                  <a:gd name="GluePoint25Y" fmla="*/ 3 h 11"/>
                  <a:gd name="GluePoint26X" fmla="*/ 45 w 48"/>
                  <a:gd name="GluePoint26Y" fmla="*/ 1 h 11"/>
                  <a:gd name="GluePoint27X" fmla="*/ 40 w 48"/>
                  <a:gd name="GluePoint27Y" fmla="*/ 1 h 11"/>
                  <a:gd name="GluePoint28X" fmla="*/ 40 w 48"/>
                  <a:gd name="GluePoint28Y" fmla="*/ 0 h 11"/>
                  <a:gd name="GluePoint29X" fmla="*/ 38 w 48"/>
                  <a:gd name="GluePoint2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8" h="11">
                    <a:moveTo>
                      <a:pt x="38" y="0"/>
                    </a:moveTo>
                    <a:lnTo>
                      <a:pt x="27" y="0"/>
                    </a:lnTo>
                    <a:lnTo>
                      <a:pt x="32" y="1"/>
                    </a:lnTo>
                    <a:lnTo>
                      <a:pt x="22" y="3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11" y="5"/>
                    </a:lnTo>
                    <a:lnTo>
                      <a:pt x="13" y="6"/>
                    </a:lnTo>
                    <a:lnTo>
                      <a:pt x="7" y="6"/>
                    </a:lnTo>
                    <a:lnTo>
                      <a:pt x="3" y="8"/>
                    </a:lnTo>
                    <a:lnTo>
                      <a:pt x="8" y="9"/>
                    </a:lnTo>
                    <a:lnTo>
                      <a:pt x="15" y="8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6" y="11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2" y="6"/>
                    </a:lnTo>
                    <a:lnTo>
                      <a:pt x="35" y="6"/>
                    </a:lnTo>
                    <a:lnTo>
                      <a:pt x="37" y="5"/>
                    </a:lnTo>
                    <a:lnTo>
                      <a:pt x="34" y="5"/>
                    </a:lnTo>
                    <a:lnTo>
                      <a:pt x="46" y="5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53" name="Freeform 360"/>
              <p:cNvSpPr/>
              <p:nvPr/>
            </p:nvSpPr>
            <p:spPr>
              <a:xfrm>
                <a:off x="4859280" y="92232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5 w 13"/>
                  <a:gd name="GluePoint1Y" fmla="*/ 0 h 3"/>
                  <a:gd name="GluePoint2X" fmla="*/ 13 w 13"/>
                  <a:gd name="GluePoint2Y" fmla="*/ 2 h 3"/>
                  <a:gd name="GluePoint3X" fmla="*/ 10 w 13"/>
                  <a:gd name="GluePoint3Y" fmla="*/ 2 h 3"/>
                  <a:gd name="GluePoint4X" fmla="*/ 11 w 13"/>
                  <a:gd name="GluePoint4Y" fmla="*/ 3 h 3"/>
                  <a:gd name="GluePoint5X" fmla="*/ 0 w 13"/>
                  <a:gd name="GluePoint5Y" fmla="*/ 2 h 3"/>
                  <a:gd name="GluePoint6X" fmla="*/ 5 w 13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5" y="0"/>
                    </a:moveTo>
                    <a:lnTo>
                      <a:pt x="13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54" name="Freeform 361"/>
              <p:cNvSpPr/>
              <p:nvPr/>
            </p:nvSpPr>
            <p:spPr>
              <a:xfrm>
                <a:off x="4910040" y="922320"/>
                <a:ext cx="18720" cy="432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4320"/>
                  <a:gd name="textAreaBottom" fmla="*/ 4680 h 4320"/>
                  <a:gd name="GluePoint1X" fmla="*/ 8 w 12"/>
                  <a:gd name="GluePoint1Y" fmla="*/ 0 h 3"/>
                  <a:gd name="GluePoint2X" fmla="*/ 0 w 12"/>
                  <a:gd name="GluePoint2Y" fmla="*/ 0 h 3"/>
                  <a:gd name="GluePoint3X" fmla="*/ 1 w 12"/>
                  <a:gd name="GluePoint3Y" fmla="*/ 2 h 3"/>
                  <a:gd name="GluePoint4X" fmla="*/ 1 w 12"/>
                  <a:gd name="GluePoint4Y" fmla="*/ 3 h 3"/>
                  <a:gd name="GluePoint5X" fmla="*/ 12 w 12"/>
                  <a:gd name="GluePoint5Y" fmla="*/ 3 h 3"/>
                  <a:gd name="GluePoint6X" fmla="*/ 11 w 12"/>
                  <a:gd name="GluePoint6Y" fmla="*/ 3 h 3"/>
                  <a:gd name="GluePoint7X" fmla="*/ 12 w 12"/>
                  <a:gd name="GluePoint7Y" fmla="*/ 0 h 3"/>
                  <a:gd name="GluePoint8X" fmla="*/ 8 w 12"/>
                  <a:gd name="GluePoint8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2" h="3">
                    <a:moveTo>
                      <a:pt x="8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1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55" name="Freeform 362"/>
              <p:cNvSpPr/>
              <p:nvPr/>
            </p:nvSpPr>
            <p:spPr>
              <a:xfrm>
                <a:off x="4927680" y="920880"/>
                <a:ext cx="29880" cy="61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6120"/>
                  <a:gd name="textAreaBottom" fmla="*/ 6480 h 6120"/>
                  <a:gd name="GluePoint1X" fmla="*/ 9 w 19"/>
                  <a:gd name="GluePoint1Y" fmla="*/ 0 h 4"/>
                  <a:gd name="GluePoint2X" fmla="*/ 0 w 19"/>
                  <a:gd name="GluePoint2Y" fmla="*/ 0 h 4"/>
                  <a:gd name="GluePoint3X" fmla="*/ 3 w 19"/>
                  <a:gd name="GluePoint3Y" fmla="*/ 1 h 4"/>
                  <a:gd name="GluePoint4X" fmla="*/ 1 w 19"/>
                  <a:gd name="GluePoint4Y" fmla="*/ 3 h 4"/>
                  <a:gd name="GluePoint5X" fmla="*/ 9 w 19"/>
                  <a:gd name="GluePoint5Y" fmla="*/ 4 h 4"/>
                  <a:gd name="GluePoint6X" fmla="*/ 6 w 19"/>
                  <a:gd name="GluePoint6Y" fmla="*/ 3 h 4"/>
                  <a:gd name="GluePoint7X" fmla="*/ 19 w 19"/>
                  <a:gd name="GluePoint7Y" fmla="*/ 1 h 4"/>
                  <a:gd name="GluePoint8X" fmla="*/ 9 w 19"/>
                  <a:gd name="GluePoint8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4">
                    <a:moveTo>
                      <a:pt x="9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9" y="4"/>
                    </a:lnTo>
                    <a:lnTo>
                      <a:pt x="6" y="3"/>
                    </a:lnTo>
                    <a:lnTo>
                      <a:pt x="19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56" name="Freeform 363"/>
              <p:cNvSpPr/>
              <p:nvPr/>
            </p:nvSpPr>
            <p:spPr>
              <a:xfrm>
                <a:off x="4954680" y="927000"/>
                <a:ext cx="17280" cy="61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6120"/>
                  <a:gd name="textAreaBottom" fmla="*/ 6480 h 6120"/>
                  <a:gd name="GluePoint1X" fmla="*/ 7 w 11"/>
                  <a:gd name="GluePoint1Y" fmla="*/ 0 h 4"/>
                  <a:gd name="GluePoint2X" fmla="*/ 0 w 11"/>
                  <a:gd name="GluePoint2Y" fmla="*/ 2 h 4"/>
                  <a:gd name="GluePoint3X" fmla="*/ 7 w 11"/>
                  <a:gd name="GluePoint3Y" fmla="*/ 4 h 4"/>
                  <a:gd name="GluePoint4X" fmla="*/ 11 w 11"/>
                  <a:gd name="GluePoint4Y" fmla="*/ 2 h 4"/>
                  <a:gd name="GluePoint5X" fmla="*/ 10 w 11"/>
                  <a:gd name="GluePoint5Y" fmla="*/ 0 h 4"/>
                  <a:gd name="GluePoint6X" fmla="*/ 7 w 11"/>
                  <a:gd name="GluePoint6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4">
                    <a:moveTo>
                      <a:pt x="7" y="0"/>
                    </a:moveTo>
                    <a:lnTo>
                      <a:pt x="0" y="2"/>
                    </a:lnTo>
                    <a:lnTo>
                      <a:pt x="7" y="4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57" name="Freeform 364"/>
              <p:cNvSpPr/>
              <p:nvPr/>
            </p:nvSpPr>
            <p:spPr>
              <a:xfrm>
                <a:off x="4957920" y="91296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9 w 27"/>
                  <a:gd name="GluePoint1Y" fmla="*/ 1 h 6"/>
                  <a:gd name="GluePoint2X" fmla="*/ 2 w 27"/>
                  <a:gd name="GluePoint2Y" fmla="*/ 1 h 6"/>
                  <a:gd name="GluePoint3X" fmla="*/ 0 w 27"/>
                  <a:gd name="GluePoint3Y" fmla="*/ 5 h 6"/>
                  <a:gd name="GluePoint4X" fmla="*/ 5 w 27"/>
                  <a:gd name="GluePoint4Y" fmla="*/ 6 h 6"/>
                  <a:gd name="GluePoint5X" fmla="*/ 24 w 27"/>
                  <a:gd name="GluePoint5Y" fmla="*/ 6 h 6"/>
                  <a:gd name="GluePoint6X" fmla="*/ 17 w 27"/>
                  <a:gd name="GluePoint6Y" fmla="*/ 3 h 6"/>
                  <a:gd name="GluePoint7X" fmla="*/ 27 w 27"/>
                  <a:gd name="GluePoint7Y" fmla="*/ 3 h 6"/>
                  <a:gd name="GluePoint8X" fmla="*/ 22 w 27"/>
                  <a:gd name="GluePoint8Y" fmla="*/ 0 h 6"/>
                  <a:gd name="GluePoint9X" fmla="*/ 9 w 27"/>
                  <a:gd name="GluePoint9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9" y="1"/>
                    </a:moveTo>
                    <a:lnTo>
                      <a:pt x="2" y="1"/>
                    </a:lnTo>
                    <a:lnTo>
                      <a:pt x="0" y="5"/>
                    </a:lnTo>
                    <a:lnTo>
                      <a:pt x="5" y="6"/>
                    </a:lnTo>
                    <a:lnTo>
                      <a:pt x="24" y="6"/>
                    </a:lnTo>
                    <a:lnTo>
                      <a:pt x="17" y="3"/>
                    </a:lnTo>
                    <a:lnTo>
                      <a:pt x="27" y="3"/>
                    </a:lnTo>
                    <a:lnTo>
                      <a:pt x="22" y="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58" name="Freeform 365"/>
              <p:cNvSpPr/>
              <p:nvPr/>
            </p:nvSpPr>
            <p:spPr>
              <a:xfrm>
                <a:off x="4965840" y="909720"/>
                <a:ext cx="18720" cy="28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2880"/>
                  <a:gd name="textAreaBottom" fmla="*/ 3240 h 2880"/>
                  <a:gd name="GluePoint1X" fmla="*/ 6 w 12"/>
                  <a:gd name="GluePoint1Y" fmla="*/ 0 h 2"/>
                  <a:gd name="GluePoint2X" fmla="*/ 0 w 12"/>
                  <a:gd name="GluePoint2Y" fmla="*/ 2 h 2"/>
                  <a:gd name="GluePoint3X" fmla="*/ 11 w 12"/>
                  <a:gd name="GluePoint3Y" fmla="*/ 2 h 2"/>
                  <a:gd name="GluePoint4X" fmla="*/ 12 w 12"/>
                  <a:gd name="GluePoint4Y" fmla="*/ 2 h 2"/>
                  <a:gd name="GluePoint5X" fmla="*/ 11 w 12"/>
                  <a:gd name="GluePoint5Y" fmla="*/ 2 h 2"/>
                  <a:gd name="GluePoint6X" fmla="*/ 11 w 12"/>
                  <a:gd name="GluePoint6Y" fmla="*/ 0 h 2"/>
                  <a:gd name="GluePoint7X" fmla="*/ 6 w 12"/>
                  <a:gd name="GluePoint7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2" h="2">
                    <a:moveTo>
                      <a:pt x="6" y="0"/>
                    </a:moveTo>
                    <a:lnTo>
                      <a:pt x="0" y="2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59" name="Freeform 366"/>
              <p:cNvSpPr/>
              <p:nvPr/>
            </p:nvSpPr>
            <p:spPr>
              <a:xfrm>
                <a:off x="5000760" y="90504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6 w 27"/>
                  <a:gd name="GluePoint1Y" fmla="*/ 0 h 6"/>
                  <a:gd name="GluePoint2X" fmla="*/ 0 w 27"/>
                  <a:gd name="GluePoint2Y" fmla="*/ 3 h 6"/>
                  <a:gd name="GluePoint3X" fmla="*/ 2 w 27"/>
                  <a:gd name="GluePoint3Y" fmla="*/ 3 h 6"/>
                  <a:gd name="GluePoint4X" fmla="*/ 0 w 27"/>
                  <a:gd name="GluePoint4Y" fmla="*/ 5 h 6"/>
                  <a:gd name="GluePoint5X" fmla="*/ 9 w 27"/>
                  <a:gd name="GluePoint5Y" fmla="*/ 6 h 6"/>
                  <a:gd name="GluePoint6X" fmla="*/ 16 w 27"/>
                  <a:gd name="GluePoint6Y" fmla="*/ 5 h 6"/>
                  <a:gd name="GluePoint7X" fmla="*/ 27 w 27"/>
                  <a:gd name="GluePoint7Y" fmla="*/ 5 h 6"/>
                  <a:gd name="GluePoint8X" fmla="*/ 19 w 27"/>
                  <a:gd name="GluePoint8Y" fmla="*/ 1 h 6"/>
                  <a:gd name="GluePoint9X" fmla="*/ 19 w 27"/>
                  <a:gd name="GluePoint9Y" fmla="*/ 1 h 6"/>
                  <a:gd name="GluePoint10X" fmla="*/ 19 w 27"/>
                  <a:gd name="GluePoint10Y" fmla="*/ 0 h 6"/>
                  <a:gd name="GluePoint11X" fmla="*/ 17 w 27"/>
                  <a:gd name="GluePoint11Y" fmla="*/ 0 h 6"/>
                  <a:gd name="GluePoint12X" fmla="*/ 6 w 27"/>
                  <a:gd name="GluePoint12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6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9" y="6"/>
                    </a:lnTo>
                    <a:lnTo>
                      <a:pt x="16" y="5"/>
                    </a:lnTo>
                    <a:lnTo>
                      <a:pt x="27" y="5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60" name="Freeform 367"/>
              <p:cNvSpPr/>
              <p:nvPr/>
            </p:nvSpPr>
            <p:spPr>
              <a:xfrm>
                <a:off x="4987800" y="9000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0 w 11"/>
                  <a:gd name="GluePoint1Y" fmla="*/ 0 h 0"/>
                  <a:gd name="GluePoint2X" fmla="*/ 11 w 11"/>
                  <a:gd name="GluePoint2Y" fmla="*/ 0 h 0"/>
                  <a:gd name="GluePoint3X" fmla="*/ 8 w 11"/>
                  <a:gd name="GluePoint3Y" fmla="*/ 0 h 0"/>
                  <a:gd name="GluePoint4X" fmla="*/ 0 w 11"/>
                  <a:gd name="GluePoint4Y" fmla="*/ 0 h 0"/>
                  <a:gd name="GluePoint5X" fmla="*/ 10 w 11"/>
                  <a:gd name="GluePoint5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0">
                    <a:moveTo>
                      <a:pt x="10" y="0"/>
                    </a:move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61" name="Freeform 368"/>
              <p:cNvSpPr/>
              <p:nvPr/>
            </p:nvSpPr>
            <p:spPr>
              <a:xfrm>
                <a:off x="4919760" y="896760"/>
                <a:ext cx="15480" cy="28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880"/>
                  <a:gd name="textAreaBottom" fmla="*/ 3240 h 2880"/>
                  <a:gd name="GluePoint1X" fmla="*/ 5 w 10"/>
                  <a:gd name="GluePoint1Y" fmla="*/ 0 h 2"/>
                  <a:gd name="GluePoint2X" fmla="*/ 0 w 10"/>
                  <a:gd name="GluePoint2Y" fmla="*/ 0 h 2"/>
                  <a:gd name="GluePoint3X" fmla="*/ 0 w 10"/>
                  <a:gd name="GluePoint3Y" fmla="*/ 2 h 2"/>
                  <a:gd name="GluePoint4X" fmla="*/ 3 w 10"/>
                  <a:gd name="GluePoint4Y" fmla="*/ 2 h 2"/>
                  <a:gd name="GluePoint5X" fmla="*/ 10 w 10"/>
                  <a:gd name="GluePoint5Y" fmla="*/ 0 h 2"/>
                  <a:gd name="GluePoint6X" fmla="*/ 5 w 10"/>
                  <a:gd name="GluePoint6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2">
                    <a:moveTo>
                      <a:pt x="5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62" name="Freeform 369"/>
              <p:cNvSpPr/>
              <p:nvPr/>
            </p:nvSpPr>
            <p:spPr>
              <a:xfrm>
                <a:off x="4906800" y="9018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0 w 16"/>
                  <a:gd name="GluePoint2Y" fmla="*/ 2 h 2"/>
                  <a:gd name="GluePoint3X" fmla="*/ 14 w 16"/>
                  <a:gd name="GluePoint3Y" fmla="*/ 2 h 2"/>
                  <a:gd name="GluePoint4X" fmla="*/ 16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0" y="2"/>
                    </a:lnTo>
                    <a:lnTo>
                      <a:pt x="14" y="2"/>
                    </a:lnTo>
                    <a:lnTo>
                      <a:pt x="1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63" name="Freeform 370"/>
              <p:cNvSpPr/>
              <p:nvPr/>
            </p:nvSpPr>
            <p:spPr>
              <a:xfrm>
                <a:off x="4889520" y="905040"/>
                <a:ext cx="34560" cy="1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080"/>
                  <a:gd name="textAreaBottom" fmla="*/ 1440 h 1080"/>
                  <a:gd name="GluePoint1X" fmla="*/ 10 w 22"/>
                  <a:gd name="GluePoint1Y" fmla="*/ 0 h 1"/>
                  <a:gd name="GluePoint2X" fmla="*/ 8 w 22"/>
                  <a:gd name="GluePoint2Y" fmla="*/ 0 h 1"/>
                  <a:gd name="GluePoint3X" fmla="*/ 11 w 22"/>
                  <a:gd name="GluePoint3Y" fmla="*/ 0 h 1"/>
                  <a:gd name="GluePoint4X" fmla="*/ 10 w 22"/>
                  <a:gd name="GluePoint4Y" fmla="*/ 1 h 1"/>
                  <a:gd name="GluePoint5X" fmla="*/ 0 w 22"/>
                  <a:gd name="GluePoint5Y" fmla="*/ 1 h 1"/>
                  <a:gd name="GluePoint6X" fmla="*/ 5 w 22"/>
                  <a:gd name="GluePoint6Y" fmla="*/ 1 h 1"/>
                  <a:gd name="GluePoint7X" fmla="*/ 22 w 22"/>
                  <a:gd name="GluePoint7Y" fmla="*/ 1 h 1"/>
                  <a:gd name="GluePoint8X" fmla="*/ 10 w 22"/>
                  <a:gd name="GluePoint8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1">
                    <a:moveTo>
                      <a:pt x="10" y="0"/>
                    </a:moveTo>
                    <a:lnTo>
                      <a:pt x="8" y="0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22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64" name="Freeform 371"/>
              <p:cNvSpPr/>
              <p:nvPr/>
            </p:nvSpPr>
            <p:spPr>
              <a:xfrm>
                <a:off x="4932360" y="912960"/>
                <a:ext cx="15480" cy="10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080"/>
                  <a:gd name="textAreaBottom" fmla="*/ 1440 h 1080"/>
                  <a:gd name="GluePoint1X" fmla="*/ 8 w 10"/>
                  <a:gd name="GluePoint1Y" fmla="*/ 0 h 1"/>
                  <a:gd name="GluePoint2X" fmla="*/ 10 w 10"/>
                  <a:gd name="GluePoint2Y" fmla="*/ 1 h 1"/>
                  <a:gd name="GluePoint3X" fmla="*/ 6 w 10"/>
                  <a:gd name="GluePoint3Y" fmla="*/ 1 h 1"/>
                  <a:gd name="GluePoint4X" fmla="*/ 0 w 10"/>
                  <a:gd name="GluePoint4Y" fmla="*/ 1 h 1"/>
                  <a:gd name="GluePoint5X" fmla="*/ 8 w 10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1">
                    <a:moveTo>
                      <a:pt x="8" y="0"/>
                    </a:moveTo>
                    <a:lnTo>
                      <a:pt x="10" y="1"/>
                    </a:lnTo>
                    <a:lnTo>
                      <a:pt x="6" y="1"/>
                    </a:lnTo>
                    <a:lnTo>
                      <a:pt x="0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65" name="Freeform 372"/>
              <p:cNvSpPr/>
              <p:nvPr/>
            </p:nvSpPr>
            <p:spPr>
              <a:xfrm>
                <a:off x="4897440" y="9144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6 w 16"/>
                  <a:gd name="GluePoint1Y" fmla="*/ 0 h 2"/>
                  <a:gd name="GluePoint2X" fmla="*/ 0 w 16"/>
                  <a:gd name="GluePoint2Y" fmla="*/ 2 h 2"/>
                  <a:gd name="GluePoint3X" fmla="*/ 3 w 16"/>
                  <a:gd name="GluePoint3Y" fmla="*/ 2 h 2"/>
                  <a:gd name="GluePoint4X" fmla="*/ 16 w 16"/>
                  <a:gd name="GluePoint4Y" fmla="*/ 2 h 2"/>
                  <a:gd name="GluePoint5X" fmla="*/ 6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6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16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66" name="Freeform 373"/>
              <p:cNvSpPr/>
              <p:nvPr/>
            </p:nvSpPr>
            <p:spPr>
              <a:xfrm>
                <a:off x="4875120" y="912960"/>
                <a:ext cx="26640" cy="1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080"/>
                  <a:gd name="textAreaBottom" fmla="*/ 1440 h 1080"/>
                  <a:gd name="GluePoint1X" fmla="*/ 6 w 17"/>
                  <a:gd name="GluePoint1Y" fmla="*/ 0 h 1"/>
                  <a:gd name="GluePoint2X" fmla="*/ 0 w 17"/>
                  <a:gd name="GluePoint2Y" fmla="*/ 0 h 1"/>
                  <a:gd name="GluePoint3X" fmla="*/ 6 w 17"/>
                  <a:gd name="GluePoint3Y" fmla="*/ 1 h 1"/>
                  <a:gd name="GluePoint4X" fmla="*/ 17 w 17"/>
                  <a:gd name="GluePoint4Y" fmla="*/ 1 h 1"/>
                  <a:gd name="GluePoint5X" fmla="*/ 6 w 17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">
                    <a:moveTo>
                      <a:pt x="6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67" name="Freeform 374"/>
              <p:cNvSpPr/>
              <p:nvPr/>
            </p:nvSpPr>
            <p:spPr>
              <a:xfrm>
                <a:off x="4879800" y="909720"/>
                <a:ext cx="48960" cy="7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7560"/>
                  <a:gd name="textAreaBottom" fmla="*/ 7920 h 7560"/>
                  <a:gd name="GluePoint1X" fmla="*/ 12 w 31"/>
                  <a:gd name="GluePoint1Y" fmla="*/ 2 h 5"/>
                  <a:gd name="GluePoint2X" fmla="*/ 1 w 31"/>
                  <a:gd name="GluePoint2Y" fmla="*/ 0 h 5"/>
                  <a:gd name="GluePoint3X" fmla="*/ 0 w 31"/>
                  <a:gd name="GluePoint3Y" fmla="*/ 2 h 5"/>
                  <a:gd name="GluePoint4X" fmla="*/ 3 w 31"/>
                  <a:gd name="GluePoint4Y" fmla="*/ 2 h 5"/>
                  <a:gd name="GluePoint5X" fmla="*/ 22 w 31"/>
                  <a:gd name="GluePoint5Y" fmla="*/ 3 h 5"/>
                  <a:gd name="GluePoint6X" fmla="*/ 27 w 31"/>
                  <a:gd name="GluePoint6Y" fmla="*/ 5 h 5"/>
                  <a:gd name="GluePoint7X" fmla="*/ 31 w 31"/>
                  <a:gd name="GluePoint7Y" fmla="*/ 3 h 5"/>
                  <a:gd name="GluePoint8X" fmla="*/ 12 w 31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31" h="5">
                    <a:moveTo>
                      <a:pt x="12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22" y="3"/>
                    </a:lnTo>
                    <a:lnTo>
                      <a:pt x="27" y="5"/>
                    </a:lnTo>
                    <a:lnTo>
                      <a:pt x="31" y="3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68" name="Freeform 375"/>
              <p:cNvSpPr/>
              <p:nvPr/>
            </p:nvSpPr>
            <p:spPr>
              <a:xfrm>
                <a:off x="4902120" y="909720"/>
                <a:ext cx="33120" cy="43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4320"/>
                  <a:gd name="textAreaBottom" fmla="*/ 4680 h 4320"/>
                  <a:gd name="GluePoint1X" fmla="*/ 8 w 21"/>
                  <a:gd name="GluePoint1Y" fmla="*/ 0 h 3"/>
                  <a:gd name="GluePoint2X" fmla="*/ 0 w 21"/>
                  <a:gd name="GluePoint2Y" fmla="*/ 0 h 3"/>
                  <a:gd name="GluePoint3X" fmla="*/ 14 w 21"/>
                  <a:gd name="GluePoint3Y" fmla="*/ 3 h 3"/>
                  <a:gd name="GluePoint4X" fmla="*/ 21 w 21"/>
                  <a:gd name="GluePoint4Y" fmla="*/ 2 h 3"/>
                  <a:gd name="GluePoint5X" fmla="*/ 8 w 21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1" h="3">
                    <a:moveTo>
                      <a:pt x="8" y="0"/>
                    </a:moveTo>
                    <a:lnTo>
                      <a:pt x="0" y="0"/>
                    </a:lnTo>
                    <a:lnTo>
                      <a:pt x="14" y="3"/>
                    </a:lnTo>
                    <a:lnTo>
                      <a:pt x="2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69" name="Freeform 376"/>
              <p:cNvSpPr/>
              <p:nvPr/>
            </p:nvSpPr>
            <p:spPr>
              <a:xfrm>
                <a:off x="4923000" y="1157400"/>
                <a:ext cx="37800" cy="172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17280"/>
                  <a:gd name="textAreaBottom" fmla="*/ 17640 h 17280"/>
                  <a:gd name="GluePoint1X" fmla="*/ 1 w 24"/>
                  <a:gd name="GluePoint1Y" fmla="*/ 0 h 11"/>
                  <a:gd name="GluePoint2X" fmla="*/ 8 w 24"/>
                  <a:gd name="GluePoint2Y" fmla="*/ 0 h 11"/>
                  <a:gd name="GluePoint3X" fmla="*/ 19 w 24"/>
                  <a:gd name="GluePoint3Y" fmla="*/ 5 h 11"/>
                  <a:gd name="GluePoint4X" fmla="*/ 19 w 24"/>
                  <a:gd name="GluePoint4Y" fmla="*/ 3 h 11"/>
                  <a:gd name="GluePoint5X" fmla="*/ 22 w 24"/>
                  <a:gd name="GluePoint5Y" fmla="*/ 5 h 11"/>
                  <a:gd name="GluePoint6X" fmla="*/ 24 w 24"/>
                  <a:gd name="GluePoint6Y" fmla="*/ 6 h 11"/>
                  <a:gd name="GluePoint7X" fmla="*/ 20 w 24"/>
                  <a:gd name="GluePoint7Y" fmla="*/ 5 h 11"/>
                  <a:gd name="GluePoint8X" fmla="*/ 16 w 24"/>
                  <a:gd name="GluePoint8Y" fmla="*/ 10 h 11"/>
                  <a:gd name="GluePoint9X" fmla="*/ 11 w 24"/>
                  <a:gd name="GluePoint9Y" fmla="*/ 11 h 11"/>
                  <a:gd name="GluePoint10X" fmla="*/ 8 w 24"/>
                  <a:gd name="GluePoint10Y" fmla="*/ 11 h 11"/>
                  <a:gd name="GluePoint11X" fmla="*/ 1 w 24"/>
                  <a:gd name="GluePoint11Y" fmla="*/ 10 h 11"/>
                  <a:gd name="GluePoint12X" fmla="*/ 3 w 24"/>
                  <a:gd name="GluePoint12Y" fmla="*/ 11 h 11"/>
                  <a:gd name="GluePoint13X" fmla="*/ 0 w 24"/>
                  <a:gd name="GluePoint13Y" fmla="*/ 10 h 11"/>
                  <a:gd name="GluePoint14X" fmla="*/ 0 w 24"/>
                  <a:gd name="GluePoint14Y" fmla="*/ 5 h 11"/>
                  <a:gd name="GluePoint15X" fmla="*/ 1 w 24"/>
                  <a:gd name="GluePoint15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24" h="11">
                    <a:moveTo>
                      <a:pt x="1" y="0"/>
                    </a:moveTo>
                    <a:lnTo>
                      <a:pt x="8" y="0"/>
                    </a:lnTo>
                    <a:lnTo>
                      <a:pt x="19" y="5"/>
                    </a:lnTo>
                    <a:lnTo>
                      <a:pt x="19" y="3"/>
                    </a:lnTo>
                    <a:lnTo>
                      <a:pt x="22" y="5"/>
                    </a:lnTo>
                    <a:lnTo>
                      <a:pt x="24" y="6"/>
                    </a:lnTo>
                    <a:lnTo>
                      <a:pt x="20" y="5"/>
                    </a:lnTo>
                    <a:lnTo>
                      <a:pt x="16" y="10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1" y="10"/>
                    </a:lnTo>
                    <a:lnTo>
                      <a:pt x="3" y="11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70" name="Freeform 377"/>
              <p:cNvSpPr/>
              <p:nvPr/>
            </p:nvSpPr>
            <p:spPr>
              <a:xfrm>
                <a:off x="4950000" y="1068480"/>
                <a:ext cx="118800" cy="6624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6240"/>
                  <a:gd name="textAreaBottom" fmla="*/ 66600 h 66240"/>
                  <a:gd name="GluePoint1X" fmla="*/ 13 w 75"/>
                  <a:gd name="GluePoint1Y" fmla="*/ 1 h 42"/>
                  <a:gd name="GluePoint2X" fmla="*/ 27 w 75"/>
                  <a:gd name="GluePoint2Y" fmla="*/ 0 h 42"/>
                  <a:gd name="GluePoint3X" fmla="*/ 43 w 75"/>
                  <a:gd name="GluePoint3Y" fmla="*/ 3 h 42"/>
                  <a:gd name="GluePoint4X" fmla="*/ 38 w 75"/>
                  <a:gd name="GluePoint4Y" fmla="*/ 5 h 42"/>
                  <a:gd name="GluePoint5X" fmla="*/ 43 w 75"/>
                  <a:gd name="GluePoint5Y" fmla="*/ 5 h 42"/>
                  <a:gd name="GluePoint6X" fmla="*/ 43 w 75"/>
                  <a:gd name="GluePoint6Y" fmla="*/ 6 h 42"/>
                  <a:gd name="GluePoint7X" fmla="*/ 43 w 75"/>
                  <a:gd name="GluePoint7Y" fmla="*/ 8 h 42"/>
                  <a:gd name="GluePoint8X" fmla="*/ 37 w 75"/>
                  <a:gd name="GluePoint8Y" fmla="*/ 9 h 42"/>
                  <a:gd name="GluePoint9X" fmla="*/ 41 w 75"/>
                  <a:gd name="GluePoint9Y" fmla="*/ 9 h 42"/>
                  <a:gd name="GluePoint10X" fmla="*/ 38 w 75"/>
                  <a:gd name="GluePoint10Y" fmla="*/ 13 h 42"/>
                  <a:gd name="GluePoint11X" fmla="*/ 41 w 75"/>
                  <a:gd name="GluePoint11Y" fmla="*/ 17 h 42"/>
                  <a:gd name="GluePoint12X" fmla="*/ 41 w 75"/>
                  <a:gd name="GluePoint12Y" fmla="*/ 21 h 42"/>
                  <a:gd name="GluePoint13X" fmla="*/ 46 w 75"/>
                  <a:gd name="GluePoint13Y" fmla="*/ 26 h 42"/>
                  <a:gd name="GluePoint14X" fmla="*/ 54 w 75"/>
                  <a:gd name="GluePoint14Y" fmla="*/ 30 h 42"/>
                  <a:gd name="GluePoint15X" fmla="*/ 75 w 75"/>
                  <a:gd name="GluePoint15Y" fmla="*/ 38 h 42"/>
                  <a:gd name="GluePoint16X" fmla="*/ 72 w 75"/>
                  <a:gd name="GluePoint16Y" fmla="*/ 40 h 42"/>
                  <a:gd name="GluePoint17X" fmla="*/ 70 w 75"/>
                  <a:gd name="GluePoint17Y" fmla="*/ 42 h 42"/>
                  <a:gd name="GluePoint18X" fmla="*/ 64 w 75"/>
                  <a:gd name="GluePoint18Y" fmla="*/ 38 h 42"/>
                  <a:gd name="GluePoint19X" fmla="*/ 64 w 75"/>
                  <a:gd name="GluePoint19Y" fmla="*/ 37 h 42"/>
                  <a:gd name="GluePoint20X" fmla="*/ 61 w 75"/>
                  <a:gd name="GluePoint20Y" fmla="*/ 38 h 42"/>
                  <a:gd name="GluePoint21X" fmla="*/ 64 w 75"/>
                  <a:gd name="GluePoint21Y" fmla="*/ 40 h 42"/>
                  <a:gd name="GluePoint22X" fmla="*/ 51 w 75"/>
                  <a:gd name="GluePoint22Y" fmla="*/ 38 h 42"/>
                  <a:gd name="GluePoint23X" fmla="*/ 49 w 75"/>
                  <a:gd name="GluePoint23Y" fmla="*/ 40 h 42"/>
                  <a:gd name="GluePoint24X" fmla="*/ 43 w 75"/>
                  <a:gd name="GluePoint24Y" fmla="*/ 38 h 42"/>
                  <a:gd name="GluePoint25X" fmla="*/ 32 w 75"/>
                  <a:gd name="GluePoint25Y" fmla="*/ 37 h 42"/>
                  <a:gd name="GluePoint26X" fmla="*/ 29 w 75"/>
                  <a:gd name="GluePoint26Y" fmla="*/ 34 h 42"/>
                  <a:gd name="GluePoint27X" fmla="*/ 37 w 75"/>
                  <a:gd name="GluePoint27Y" fmla="*/ 32 h 42"/>
                  <a:gd name="GluePoint28X" fmla="*/ 27 w 75"/>
                  <a:gd name="GluePoint28Y" fmla="*/ 30 h 42"/>
                  <a:gd name="GluePoint29X" fmla="*/ 30 w 75"/>
                  <a:gd name="GluePoint29Y" fmla="*/ 27 h 42"/>
                  <a:gd name="GluePoint30X" fmla="*/ 26 w 75"/>
                  <a:gd name="GluePoint30Y" fmla="*/ 30 h 42"/>
                  <a:gd name="GluePoint31X" fmla="*/ 24 w 75"/>
                  <a:gd name="GluePoint31Y" fmla="*/ 26 h 42"/>
                  <a:gd name="GluePoint32X" fmla="*/ 18 w 75"/>
                  <a:gd name="GluePoint32Y" fmla="*/ 27 h 42"/>
                  <a:gd name="GluePoint33X" fmla="*/ 16 w 75"/>
                  <a:gd name="GluePoint33Y" fmla="*/ 26 h 42"/>
                  <a:gd name="GluePoint34X" fmla="*/ 14 w 75"/>
                  <a:gd name="GluePoint34Y" fmla="*/ 24 h 42"/>
                  <a:gd name="GluePoint35X" fmla="*/ 13 w 75"/>
                  <a:gd name="GluePoint35Y" fmla="*/ 27 h 42"/>
                  <a:gd name="GluePoint36X" fmla="*/ 11 w 75"/>
                  <a:gd name="GluePoint36Y" fmla="*/ 26 h 42"/>
                  <a:gd name="GluePoint37X" fmla="*/ 8 w 75"/>
                  <a:gd name="GluePoint37Y" fmla="*/ 27 h 42"/>
                  <a:gd name="GluePoint38X" fmla="*/ 3 w 75"/>
                  <a:gd name="GluePoint38Y" fmla="*/ 26 h 42"/>
                  <a:gd name="GluePoint39X" fmla="*/ 0 w 75"/>
                  <a:gd name="GluePoint39Y" fmla="*/ 22 h 42"/>
                  <a:gd name="GluePoint40X" fmla="*/ 0 w 75"/>
                  <a:gd name="GluePoint40Y" fmla="*/ 19 h 42"/>
                  <a:gd name="GluePoint41X" fmla="*/ 7 w 75"/>
                  <a:gd name="GluePoint41Y" fmla="*/ 17 h 42"/>
                  <a:gd name="GluePoint42X" fmla="*/ 8 w 75"/>
                  <a:gd name="GluePoint42Y" fmla="*/ 19 h 42"/>
                  <a:gd name="GluePoint43X" fmla="*/ 8 w 75"/>
                  <a:gd name="GluePoint43Y" fmla="*/ 16 h 42"/>
                  <a:gd name="GluePoint44X" fmla="*/ 10 w 75"/>
                  <a:gd name="GluePoint44Y" fmla="*/ 16 h 42"/>
                  <a:gd name="GluePoint45X" fmla="*/ 8 w 75"/>
                  <a:gd name="GluePoint45Y" fmla="*/ 14 h 42"/>
                  <a:gd name="GluePoint46X" fmla="*/ 11 w 75"/>
                  <a:gd name="GluePoint46Y" fmla="*/ 11 h 42"/>
                  <a:gd name="GluePoint47X" fmla="*/ 10 w 75"/>
                  <a:gd name="GluePoint47Y" fmla="*/ 11 h 42"/>
                  <a:gd name="GluePoint48X" fmla="*/ 8 w 75"/>
                  <a:gd name="GluePoint48Y" fmla="*/ 11 h 42"/>
                  <a:gd name="GluePoint49X" fmla="*/ 8 w 75"/>
                  <a:gd name="GluePoint49Y" fmla="*/ 11 h 42"/>
                  <a:gd name="GluePoint50X" fmla="*/ 3 w 75"/>
                  <a:gd name="GluePoint50Y" fmla="*/ 9 h 42"/>
                  <a:gd name="GluePoint51X" fmla="*/ 3 w 75"/>
                  <a:gd name="GluePoint51Y" fmla="*/ 8 h 42"/>
                  <a:gd name="GluePoint52X" fmla="*/ 11 w 75"/>
                  <a:gd name="GluePoint52Y" fmla="*/ 6 h 42"/>
                  <a:gd name="GluePoint53X" fmla="*/ 10 w 75"/>
                  <a:gd name="GluePoint53Y" fmla="*/ 6 h 42"/>
                  <a:gd name="GluePoint54X" fmla="*/ 11 w 75"/>
                  <a:gd name="GluePoint54Y" fmla="*/ 5 h 42"/>
                  <a:gd name="GluePoint55X" fmla="*/ 8 w 75"/>
                  <a:gd name="GluePoint55Y" fmla="*/ 3 h 42"/>
                  <a:gd name="GluePoint56X" fmla="*/ 13 w 75"/>
                  <a:gd name="GluePoint56Y" fmla="*/ 1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75" h="42">
                    <a:moveTo>
                      <a:pt x="13" y="1"/>
                    </a:moveTo>
                    <a:lnTo>
                      <a:pt x="27" y="0"/>
                    </a:lnTo>
                    <a:lnTo>
                      <a:pt x="43" y="3"/>
                    </a:lnTo>
                    <a:lnTo>
                      <a:pt x="38" y="5"/>
                    </a:lnTo>
                    <a:lnTo>
                      <a:pt x="43" y="5"/>
                    </a:lnTo>
                    <a:lnTo>
                      <a:pt x="43" y="6"/>
                    </a:lnTo>
                    <a:lnTo>
                      <a:pt x="43" y="8"/>
                    </a:lnTo>
                    <a:lnTo>
                      <a:pt x="37" y="9"/>
                    </a:lnTo>
                    <a:lnTo>
                      <a:pt x="41" y="9"/>
                    </a:lnTo>
                    <a:lnTo>
                      <a:pt x="38" y="13"/>
                    </a:lnTo>
                    <a:lnTo>
                      <a:pt x="41" y="17"/>
                    </a:lnTo>
                    <a:lnTo>
                      <a:pt x="41" y="21"/>
                    </a:lnTo>
                    <a:lnTo>
                      <a:pt x="46" y="26"/>
                    </a:lnTo>
                    <a:lnTo>
                      <a:pt x="54" y="30"/>
                    </a:lnTo>
                    <a:lnTo>
                      <a:pt x="75" y="38"/>
                    </a:lnTo>
                    <a:lnTo>
                      <a:pt x="72" y="40"/>
                    </a:lnTo>
                    <a:lnTo>
                      <a:pt x="70" y="42"/>
                    </a:lnTo>
                    <a:lnTo>
                      <a:pt x="64" y="38"/>
                    </a:lnTo>
                    <a:lnTo>
                      <a:pt x="64" y="37"/>
                    </a:lnTo>
                    <a:lnTo>
                      <a:pt x="61" y="38"/>
                    </a:lnTo>
                    <a:lnTo>
                      <a:pt x="64" y="40"/>
                    </a:lnTo>
                    <a:lnTo>
                      <a:pt x="51" y="38"/>
                    </a:lnTo>
                    <a:lnTo>
                      <a:pt x="49" y="40"/>
                    </a:lnTo>
                    <a:lnTo>
                      <a:pt x="43" y="38"/>
                    </a:lnTo>
                    <a:lnTo>
                      <a:pt x="32" y="37"/>
                    </a:lnTo>
                    <a:lnTo>
                      <a:pt x="29" y="34"/>
                    </a:lnTo>
                    <a:lnTo>
                      <a:pt x="37" y="32"/>
                    </a:lnTo>
                    <a:lnTo>
                      <a:pt x="27" y="30"/>
                    </a:lnTo>
                    <a:lnTo>
                      <a:pt x="30" y="27"/>
                    </a:lnTo>
                    <a:lnTo>
                      <a:pt x="26" y="30"/>
                    </a:lnTo>
                    <a:lnTo>
                      <a:pt x="24" y="26"/>
                    </a:lnTo>
                    <a:lnTo>
                      <a:pt x="18" y="27"/>
                    </a:lnTo>
                    <a:lnTo>
                      <a:pt x="16" y="26"/>
                    </a:lnTo>
                    <a:lnTo>
                      <a:pt x="14" y="24"/>
                    </a:lnTo>
                    <a:lnTo>
                      <a:pt x="13" y="27"/>
                    </a:lnTo>
                    <a:lnTo>
                      <a:pt x="11" y="26"/>
                    </a:lnTo>
                    <a:lnTo>
                      <a:pt x="8" y="27"/>
                    </a:lnTo>
                    <a:lnTo>
                      <a:pt x="3" y="26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8" y="14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71" name="Freeform 378"/>
              <p:cNvSpPr/>
              <p:nvPr/>
            </p:nvSpPr>
            <p:spPr>
              <a:xfrm>
                <a:off x="4962600" y="992160"/>
                <a:ext cx="213840" cy="77400"/>
              </a:xfrm>
              <a:custGeom>
                <a:avLst/>
                <a:gdLst>
                  <a:gd name="textAreaLeft" fmla="*/ 0 w 213840"/>
                  <a:gd name="textAreaRight" fmla="*/ 214200 w 213840"/>
                  <a:gd name="textAreaTop" fmla="*/ 0 h 77400"/>
                  <a:gd name="textAreaBottom" fmla="*/ 77760 h 77400"/>
                  <a:gd name="GluePoint1X" fmla="*/ 11 w 135"/>
                  <a:gd name="GluePoint1Y" fmla="*/ 40 h 49"/>
                  <a:gd name="GluePoint2X" fmla="*/ 10 w 135"/>
                  <a:gd name="GluePoint2Y" fmla="*/ 38 h 49"/>
                  <a:gd name="GluePoint3X" fmla="*/ 13 w 135"/>
                  <a:gd name="GluePoint3Y" fmla="*/ 37 h 49"/>
                  <a:gd name="GluePoint4X" fmla="*/ 13 w 135"/>
                  <a:gd name="GluePoint4Y" fmla="*/ 33 h 49"/>
                  <a:gd name="GluePoint5X" fmla="*/ 14 w 135"/>
                  <a:gd name="GluePoint5Y" fmla="*/ 32 h 49"/>
                  <a:gd name="GluePoint6X" fmla="*/ 14 w 135"/>
                  <a:gd name="GluePoint6Y" fmla="*/ 28 h 49"/>
                  <a:gd name="GluePoint7X" fmla="*/ 11 w 135"/>
                  <a:gd name="GluePoint7Y" fmla="*/ 27 h 49"/>
                  <a:gd name="GluePoint8X" fmla="*/ 10 w 135"/>
                  <a:gd name="GluePoint8Y" fmla="*/ 24 h 49"/>
                  <a:gd name="GluePoint9X" fmla="*/ 19 w 135"/>
                  <a:gd name="GluePoint9Y" fmla="*/ 24 h 49"/>
                  <a:gd name="GluePoint10X" fmla="*/ 29 w 135"/>
                  <a:gd name="GluePoint10Y" fmla="*/ 22 h 49"/>
                  <a:gd name="GluePoint11X" fmla="*/ 30 w 135"/>
                  <a:gd name="GluePoint11Y" fmla="*/ 19 h 49"/>
                  <a:gd name="GluePoint12X" fmla="*/ 37 w 135"/>
                  <a:gd name="GluePoint12Y" fmla="*/ 17 h 49"/>
                  <a:gd name="GluePoint13X" fmla="*/ 51 w 135"/>
                  <a:gd name="GluePoint13Y" fmla="*/ 11 h 49"/>
                  <a:gd name="GluePoint14X" fmla="*/ 53 w 135"/>
                  <a:gd name="GluePoint14Y" fmla="*/ 12 h 49"/>
                  <a:gd name="GluePoint15X" fmla="*/ 59 w 135"/>
                  <a:gd name="GluePoint15Y" fmla="*/ 11 h 49"/>
                  <a:gd name="GluePoint16X" fmla="*/ 56 w 135"/>
                  <a:gd name="GluePoint16Y" fmla="*/ 8 h 49"/>
                  <a:gd name="GluePoint17X" fmla="*/ 68 w 135"/>
                  <a:gd name="GluePoint17Y" fmla="*/ 8 h 49"/>
                  <a:gd name="GluePoint18X" fmla="*/ 72 w 135"/>
                  <a:gd name="GluePoint18Y" fmla="*/ 9 h 49"/>
                  <a:gd name="GluePoint19X" fmla="*/ 100 w 135"/>
                  <a:gd name="GluePoint19Y" fmla="*/ 4 h 49"/>
                  <a:gd name="GluePoint20X" fmla="*/ 100 w 135"/>
                  <a:gd name="GluePoint20Y" fmla="*/ 3 h 49"/>
                  <a:gd name="GluePoint21X" fmla="*/ 113 w 135"/>
                  <a:gd name="GluePoint21Y" fmla="*/ 0 h 49"/>
                  <a:gd name="GluePoint22X" fmla="*/ 129 w 135"/>
                  <a:gd name="GluePoint22Y" fmla="*/ 1 h 49"/>
                  <a:gd name="GluePoint23X" fmla="*/ 132 w 135"/>
                  <a:gd name="GluePoint23Y" fmla="*/ 6 h 49"/>
                  <a:gd name="GluePoint24X" fmla="*/ 129 w 135"/>
                  <a:gd name="GluePoint24Y" fmla="*/ 9 h 49"/>
                  <a:gd name="GluePoint25X" fmla="*/ 126 w 135"/>
                  <a:gd name="GluePoint25Y" fmla="*/ 9 h 49"/>
                  <a:gd name="GluePoint26X" fmla="*/ 105 w 135"/>
                  <a:gd name="GluePoint26Y" fmla="*/ 12 h 49"/>
                  <a:gd name="GluePoint27X" fmla="*/ 87 w 135"/>
                  <a:gd name="GluePoint27Y" fmla="*/ 16 h 49"/>
                  <a:gd name="GluePoint28X" fmla="*/ 76 w 135"/>
                  <a:gd name="GluePoint28Y" fmla="*/ 20 h 49"/>
                  <a:gd name="GluePoint29X" fmla="*/ 60 w 135"/>
                  <a:gd name="GluePoint29Y" fmla="*/ 24 h 49"/>
                  <a:gd name="GluePoint30X" fmla="*/ 65 w 135"/>
                  <a:gd name="GluePoint30Y" fmla="*/ 27 h 49"/>
                  <a:gd name="GluePoint31X" fmla="*/ 62 w 135"/>
                  <a:gd name="GluePoint31Y" fmla="*/ 30 h 49"/>
                  <a:gd name="GluePoint32X" fmla="*/ 60 w 135"/>
                  <a:gd name="GluePoint32Y" fmla="*/ 32 h 49"/>
                  <a:gd name="GluePoint33X" fmla="*/ 53 w 135"/>
                  <a:gd name="GluePoint33Y" fmla="*/ 32 h 49"/>
                  <a:gd name="GluePoint34X" fmla="*/ 53 w 135"/>
                  <a:gd name="GluePoint34Y" fmla="*/ 33 h 49"/>
                  <a:gd name="GluePoint35X" fmla="*/ 43 w 135"/>
                  <a:gd name="GluePoint35Y" fmla="*/ 32 h 49"/>
                  <a:gd name="GluePoint36X" fmla="*/ 48 w 135"/>
                  <a:gd name="GluePoint36Y" fmla="*/ 37 h 49"/>
                  <a:gd name="GluePoint37X" fmla="*/ 48 w 135"/>
                  <a:gd name="GluePoint37Y" fmla="*/ 38 h 49"/>
                  <a:gd name="GluePoint38X" fmla="*/ 48 w 135"/>
                  <a:gd name="GluePoint38Y" fmla="*/ 40 h 49"/>
                  <a:gd name="GluePoint39X" fmla="*/ 38 w 135"/>
                  <a:gd name="GluePoint39Y" fmla="*/ 37 h 49"/>
                  <a:gd name="GluePoint40X" fmla="*/ 38 w 135"/>
                  <a:gd name="GluePoint40Y" fmla="*/ 38 h 49"/>
                  <a:gd name="GluePoint41X" fmla="*/ 45 w 135"/>
                  <a:gd name="GluePoint41Y" fmla="*/ 40 h 49"/>
                  <a:gd name="GluePoint42X" fmla="*/ 45 w 135"/>
                  <a:gd name="GluePoint42Y" fmla="*/ 43 h 49"/>
                  <a:gd name="GluePoint43X" fmla="*/ 43 w 135"/>
                  <a:gd name="GluePoint43Y" fmla="*/ 45 h 49"/>
                  <a:gd name="GluePoint44X" fmla="*/ 35 w 135"/>
                  <a:gd name="GluePoint44Y" fmla="*/ 45 h 49"/>
                  <a:gd name="GluePoint45X" fmla="*/ 37 w 135"/>
                  <a:gd name="GluePoint45Y" fmla="*/ 49 h 49"/>
                  <a:gd name="GluePoint46X" fmla="*/ 8 w 135"/>
                  <a:gd name="GluePoint46Y" fmla="*/ 48 h 49"/>
                  <a:gd name="GluePoint47X" fmla="*/ 10 w 135"/>
                  <a:gd name="GluePoint47Y" fmla="*/ 46 h 49"/>
                  <a:gd name="GluePoint48X" fmla="*/ 16 w 135"/>
                  <a:gd name="GluePoint48Y" fmla="*/ 43 h 49"/>
                  <a:gd name="GluePoint49X" fmla="*/ 0 w 135"/>
                  <a:gd name="GluePoint49Y" fmla="*/ 43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35" h="49">
                    <a:moveTo>
                      <a:pt x="0" y="43"/>
                    </a:moveTo>
                    <a:lnTo>
                      <a:pt x="11" y="40"/>
                    </a:lnTo>
                    <a:lnTo>
                      <a:pt x="10" y="40"/>
                    </a:lnTo>
                    <a:lnTo>
                      <a:pt x="10" y="38"/>
                    </a:lnTo>
                    <a:lnTo>
                      <a:pt x="13" y="37"/>
                    </a:lnTo>
                    <a:lnTo>
                      <a:pt x="13" y="37"/>
                    </a:lnTo>
                    <a:lnTo>
                      <a:pt x="18" y="35"/>
                    </a:lnTo>
                    <a:lnTo>
                      <a:pt x="13" y="33"/>
                    </a:lnTo>
                    <a:lnTo>
                      <a:pt x="21" y="33"/>
                    </a:lnTo>
                    <a:lnTo>
                      <a:pt x="14" y="32"/>
                    </a:lnTo>
                    <a:lnTo>
                      <a:pt x="13" y="30"/>
                    </a:lnTo>
                    <a:lnTo>
                      <a:pt x="14" y="28"/>
                    </a:lnTo>
                    <a:lnTo>
                      <a:pt x="14" y="27"/>
                    </a:lnTo>
                    <a:lnTo>
                      <a:pt x="11" y="27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6" y="25"/>
                    </a:lnTo>
                    <a:lnTo>
                      <a:pt x="19" y="24"/>
                    </a:lnTo>
                    <a:lnTo>
                      <a:pt x="21" y="22"/>
                    </a:lnTo>
                    <a:lnTo>
                      <a:pt x="29" y="22"/>
                    </a:lnTo>
                    <a:lnTo>
                      <a:pt x="32" y="20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37" y="17"/>
                    </a:lnTo>
                    <a:lnTo>
                      <a:pt x="37" y="14"/>
                    </a:lnTo>
                    <a:lnTo>
                      <a:pt x="51" y="11"/>
                    </a:lnTo>
                    <a:lnTo>
                      <a:pt x="54" y="11"/>
                    </a:lnTo>
                    <a:lnTo>
                      <a:pt x="53" y="12"/>
                    </a:lnTo>
                    <a:lnTo>
                      <a:pt x="57" y="11"/>
                    </a:lnTo>
                    <a:lnTo>
                      <a:pt x="59" y="11"/>
                    </a:lnTo>
                    <a:lnTo>
                      <a:pt x="56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72" y="9"/>
                    </a:lnTo>
                    <a:lnTo>
                      <a:pt x="89" y="8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13" y="0"/>
                    </a:lnTo>
                    <a:lnTo>
                      <a:pt x="124" y="0"/>
                    </a:lnTo>
                    <a:lnTo>
                      <a:pt x="129" y="1"/>
                    </a:lnTo>
                    <a:lnTo>
                      <a:pt x="134" y="3"/>
                    </a:lnTo>
                    <a:lnTo>
                      <a:pt x="132" y="6"/>
                    </a:lnTo>
                    <a:lnTo>
                      <a:pt x="135" y="6"/>
                    </a:lnTo>
                    <a:lnTo>
                      <a:pt x="129" y="9"/>
                    </a:lnTo>
                    <a:lnTo>
                      <a:pt x="132" y="9"/>
                    </a:lnTo>
                    <a:lnTo>
                      <a:pt x="126" y="9"/>
                    </a:lnTo>
                    <a:lnTo>
                      <a:pt x="119" y="11"/>
                    </a:lnTo>
                    <a:lnTo>
                      <a:pt x="105" y="12"/>
                    </a:lnTo>
                    <a:lnTo>
                      <a:pt x="91" y="17"/>
                    </a:lnTo>
                    <a:lnTo>
                      <a:pt x="87" y="16"/>
                    </a:lnTo>
                    <a:lnTo>
                      <a:pt x="86" y="17"/>
                    </a:lnTo>
                    <a:lnTo>
                      <a:pt x="76" y="20"/>
                    </a:lnTo>
                    <a:lnTo>
                      <a:pt x="70" y="24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65" y="27"/>
                    </a:lnTo>
                    <a:lnTo>
                      <a:pt x="62" y="28"/>
                    </a:lnTo>
                    <a:lnTo>
                      <a:pt x="62" y="30"/>
                    </a:lnTo>
                    <a:lnTo>
                      <a:pt x="54" y="28"/>
                    </a:lnTo>
                    <a:lnTo>
                      <a:pt x="60" y="32"/>
                    </a:lnTo>
                    <a:lnTo>
                      <a:pt x="49" y="30"/>
                    </a:lnTo>
                    <a:lnTo>
                      <a:pt x="53" y="32"/>
                    </a:lnTo>
                    <a:lnTo>
                      <a:pt x="51" y="32"/>
                    </a:lnTo>
                    <a:lnTo>
                      <a:pt x="53" y="33"/>
                    </a:lnTo>
                    <a:lnTo>
                      <a:pt x="51" y="33"/>
                    </a:lnTo>
                    <a:lnTo>
                      <a:pt x="43" y="32"/>
                    </a:lnTo>
                    <a:lnTo>
                      <a:pt x="51" y="37"/>
                    </a:lnTo>
                    <a:lnTo>
                      <a:pt x="48" y="37"/>
                    </a:lnTo>
                    <a:lnTo>
                      <a:pt x="49" y="38"/>
                    </a:lnTo>
                    <a:lnTo>
                      <a:pt x="48" y="38"/>
                    </a:lnTo>
                    <a:lnTo>
                      <a:pt x="46" y="38"/>
                    </a:lnTo>
                    <a:lnTo>
                      <a:pt x="48" y="40"/>
                    </a:lnTo>
                    <a:lnTo>
                      <a:pt x="46" y="40"/>
                    </a:lnTo>
                    <a:lnTo>
                      <a:pt x="38" y="37"/>
                    </a:lnTo>
                    <a:lnTo>
                      <a:pt x="38" y="37"/>
                    </a:lnTo>
                    <a:lnTo>
                      <a:pt x="38" y="38"/>
                    </a:lnTo>
                    <a:lnTo>
                      <a:pt x="37" y="38"/>
                    </a:lnTo>
                    <a:lnTo>
                      <a:pt x="45" y="40"/>
                    </a:lnTo>
                    <a:lnTo>
                      <a:pt x="43" y="41"/>
                    </a:lnTo>
                    <a:lnTo>
                      <a:pt x="45" y="43"/>
                    </a:lnTo>
                    <a:lnTo>
                      <a:pt x="38" y="41"/>
                    </a:lnTo>
                    <a:lnTo>
                      <a:pt x="43" y="45"/>
                    </a:lnTo>
                    <a:lnTo>
                      <a:pt x="41" y="46"/>
                    </a:lnTo>
                    <a:lnTo>
                      <a:pt x="35" y="45"/>
                    </a:lnTo>
                    <a:lnTo>
                      <a:pt x="41" y="48"/>
                    </a:lnTo>
                    <a:lnTo>
                      <a:pt x="37" y="49"/>
                    </a:lnTo>
                    <a:lnTo>
                      <a:pt x="19" y="48"/>
                    </a:lnTo>
                    <a:lnTo>
                      <a:pt x="8" y="48"/>
                    </a:lnTo>
                    <a:lnTo>
                      <a:pt x="11" y="48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6" y="43"/>
                    </a:lnTo>
                    <a:lnTo>
                      <a:pt x="5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72" name="Freeform 379"/>
              <p:cNvSpPr/>
              <p:nvPr/>
            </p:nvSpPr>
            <p:spPr>
              <a:xfrm>
                <a:off x="4970520" y="111456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0 w 13"/>
                  <a:gd name="GluePoint1Y" fmla="*/ 0 h 6"/>
                  <a:gd name="GluePoint2X" fmla="*/ 6 w 13"/>
                  <a:gd name="GluePoint2Y" fmla="*/ 0 h 6"/>
                  <a:gd name="GluePoint3X" fmla="*/ 9 w 13"/>
                  <a:gd name="GluePoint3Y" fmla="*/ 1 h 6"/>
                  <a:gd name="GluePoint4X" fmla="*/ 13 w 13"/>
                  <a:gd name="GluePoint4Y" fmla="*/ 6 h 6"/>
                  <a:gd name="GluePoint5X" fmla="*/ 5 w 13"/>
                  <a:gd name="GluePoint5Y" fmla="*/ 1 h 6"/>
                  <a:gd name="GluePoint6X" fmla="*/ 0 w 13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0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13" y="6"/>
                    </a:lnTo>
                    <a:lnTo>
                      <a:pt x="5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73" name="Freeform 380"/>
              <p:cNvSpPr/>
              <p:nvPr/>
            </p:nvSpPr>
            <p:spPr>
              <a:xfrm>
                <a:off x="5091120" y="1135080"/>
                <a:ext cx="41040" cy="1728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17280"/>
                  <a:gd name="textAreaBottom" fmla="*/ 17640 h 17280"/>
                  <a:gd name="GluePoint1X" fmla="*/ 5 w 26"/>
                  <a:gd name="GluePoint1Y" fmla="*/ 6 h 11"/>
                  <a:gd name="GluePoint2X" fmla="*/ 0 w 26"/>
                  <a:gd name="GluePoint2Y" fmla="*/ 3 h 11"/>
                  <a:gd name="GluePoint3X" fmla="*/ 3 w 26"/>
                  <a:gd name="GluePoint3Y" fmla="*/ 3 h 11"/>
                  <a:gd name="GluePoint4X" fmla="*/ 0 w 26"/>
                  <a:gd name="GluePoint4Y" fmla="*/ 3 h 11"/>
                  <a:gd name="GluePoint5X" fmla="*/ 3 w 26"/>
                  <a:gd name="GluePoint5Y" fmla="*/ 0 h 11"/>
                  <a:gd name="GluePoint6X" fmla="*/ 26 w 26"/>
                  <a:gd name="GluePoint6Y" fmla="*/ 9 h 11"/>
                  <a:gd name="GluePoint7X" fmla="*/ 24 w 26"/>
                  <a:gd name="GluePoint7Y" fmla="*/ 11 h 11"/>
                  <a:gd name="GluePoint8X" fmla="*/ 19 w 26"/>
                  <a:gd name="GluePoint8Y" fmla="*/ 11 h 11"/>
                  <a:gd name="GluePoint9X" fmla="*/ 6 w 26"/>
                  <a:gd name="GluePoint9Y" fmla="*/ 8 h 11"/>
                  <a:gd name="GluePoint10X" fmla="*/ 11 w 26"/>
                  <a:gd name="GluePoint10Y" fmla="*/ 11 h 11"/>
                  <a:gd name="GluePoint11X" fmla="*/ 5 w 26"/>
                  <a:gd name="GluePoint11Y" fmla="*/ 6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6" h="11">
                    <a:moveTo>
                      <a:pt x="5" y="6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26" y="9"/>
                    </a:lnTo>
                    <a:lnTo>
                      <a:pt x="24" y="11"/>
                    </a:lnTo>
                    <a:lnTo>
                      <a:pt x="19" y="11"/>
                    </a:lnTo>
                    <a:lnTo>
                      <a:pt x="6" y="8"/>
                    </a:lnTo>
                    <a:lnTo>
                      <a:pt x="11" y="11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74" name="Freeform 381"/>
              <p:cNvSpPr/>
              <p:nvPr/>
            </p:nvSpPr>
            <p:spPr>
              <a:xfrm>
                <a:off x="5248440" y="1065240"/>
                <a:ext cx="23400" cy="108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0800"/>
                  <a:gd name="textAreaBottom" fmla="*/ 11160 h 10800"/>
                  <a:gd name="GluePoint1X" fmla="*/ 3 w 15"/>
                  <a:gd name="GluePoint1Y" fmla="*/ 7 h 7"/>
                  <a:gd name="GluePoint2X" fmla="*/ 1 w 15"/>
                  <a:gd name="GluePoint2Y" fmla="*/ 7 h 7"/>
                  <a:gd name="GluePoint3X" fmla="*/ 1 w 15"/>
                  <a:gd name="GluePoint3Y" fmla="*/ 5 h 7"/>
                  <a:gd name="GluePoint4X" fmla="*/ 0 w 15"/>
                  <a:gd name="GluePoint4Y" fmla="*/ 3 h 7"/>
                  <a:gd name="GluePoint5X" fmla="*/ 1 w 15"/>
                  <a:gd name="GluePoint5Y" fmla="*/ 0 h 7"/>
                  <a:gd name="GluePoint6X" fmla="*/ 8 w 15"/>
                  <a:gd name="GluePoint6Y" fmla="*/ 0 h 7"/>
                  <a:gd name="GluePoint7X" fmla="*/ 9 w 15"/>
                  <a:gd name="GluePoint7Y" fmla="*/ 2 h 7"/>
                  <a:gd name="GluePoint8X" fmla="*/ 9 w 15"/>
                  <a:gd name="GluePoint8Y" fmla="*/ 3 h 7"/>
                  <a:gd name="GluePoint9X" fmla="*/ 15 w 15"/>
                  <a:gd name="GluePoint9Y" fmla="*/ 5 h 7"/>
                  <a:gd name="GluePoint10X" fmla="*/ 4 w 15"/>
                  <a:gd name="GluePoint10Y" fmla="*/ 7 h 7"/>
                  <a:gd name="GluePoint11X" fmla="*/ 4 w 15"/>
                  <a:gd name="GluePoint11Y" fmla="*/ 5 h 7"/>
                  <a:gd name="GluePoint12X" fmla="*/ 3 w 15"/>
                  <a:gd name="GluePoint12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7">
                    <a:moveTo>
                      <a:pt x="3" y="7"/>
                    </a:moveTo>
                    <a:lnTo>
                      <a:pt x="1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15" y="5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75" name="Freeform 382"/>
              <p:cNvSpPr/>
              <p:nvPr/>
            </p:nvSpPr>
            <p:spPr>
              <a:xfrm>
                <a:off x="5398920" y="1076400"/>
                <a:ext cx="14040" cy="612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6120"/>
                  <a:gd name="textAreaBottom" fmla="*/ 6480 h 6120"/>
                  <a:gd name="GluePoint1X" fmla="*/ 3 w 9"/>
                  <a:gd name="GluePoint1Y" fmla="*/ 0 h 4"/>
                  <a:gd name="GluePoint2X" fmla="*/ 8 w 9"/>
                  <a:gd name="GluePoint2Y" fmla="*/ 1 h 4"/>
                  <a:gd name="GluePoint3X" fmla="*/ 9 w 9"/>
                  <a:gd name="GluePoint3Y" fmla="*/ 4 h 4"/>
                  <a:gd name="GluePoint4X" fmla="*/ 0 w 9"/>
                  <a:gd name="GluePoint4Y" fmla="*/ 3 h 4"/>
                  <a:gd name="GluePoint5X" fmla="*/ 3 w 9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9" h="4">
                    <a:moveTo>
                      <a:pt x="3" y="0"/>
                    </a:moveTo>
                    <a:lnTo>
                      <a:pt x="8" y="1"/>
                    </a:lnTo>
                    <a:lnTo>
                      <a:pt x="9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76" name="Freeform 383"/>
              <p:cNvSpPr/>
              <p:nvPr/>
            </p:nvSpPr>
            <p:spPr>
              <a:xfrm>
                <a:off x="537840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2 w 13"/>
                  <a:gd name="GluePoint1Y" fmla="*/ 2 h 5"/>
                  <a:gd name="GluePoint2X" fmla="*/ 3 w 13"/>
                  <a:gd name="GluePoint2Y" fmla="*/ 0 h 5"/>
                  <a:gd name="GluePoint3X" fmla="*/ 13 w 13"/>
                  <a:gd name="GluePoint3Y" fmla="*/ 2 h 5"/>
                  <a:gd name="GluePoint4X" fmla="*/ 10 w 13"/>
                  <a:gd name="GluePoint4Y" fmla="*/ 5 h 5"/>
                  <a:gd name="GluePoint5X" fmla="*/ 0 w 13"/>
                  <a:gd name="GluePoint5Y" fmla="*/ 5 h 5"/>
                  <a:gd name="GluePoint6X" fmla="*/ 0 w 13"/>
                  <a:gd name="GluePoint6Y" fmla="*/ 3 h 5"/>
                  <a:gd name="GluePoint7X" fmla="*/ 0 w 13"/>
                  <a:gd name="GluePoint7Y" fmla="*/ 3 h 5"/>
                  <a:gd name="GluePoint8X" fmla="*/ 2 w 13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2" y="2"/>
                    </a:moveTo>
                    <a:lnTo>
                      <a:pt x="3" y="0"/>
                    </a:lnTo>
                    <a:lnTo>
                      <a:pt x="13" y="2"/>
                    </a:lnTo>
                    <a:lnTo>
                      <a:pt x="1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77" name="Freeform 384"/>
              <p:cNvSpPr/>
              <p:nvPr/>
            </p:nvSpPr>
            <p:spPr>
              <a:xfrm>
                <a:off x="5398920" y="10224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6 w 8"/>
                  <a:gd name="GluePoint1Y" fmla="*/ 0 h 3"/>
                  <a:gd name="GluePoint2X" fmla="*/ 8 w 8"/>
                  <a:gd name="GluePoint2Y" fmla="*/ 1 h 3"/>
                  <a:gd name="GluePoint3X" fmla="*/ 6 w 8"/>
                  <a:gd name="GluePoint3Y" fmla="*/ 1 h 3"/>
                  <a:gd name="GluePoint4X" fmla="*/ 6 w 8"/>
                  <a:gd name="GluePoint4Y" fmla="*/ 3 h 3"/>
                  <a:gd name="GluePoint5X" fmla="*/ 3 w 8"/>
                  <a:gd name="GluePoint5Y" fmla="*/ 1 h 3"/>
                  <a:gd name="GluePoint6X" fmla="*/ 0 w 8"/>
                  <a:gd name="GluePoint6Y" fmla="*/ 1 h 3"/>
                  <a:gd name="GluePoint7X" fmla="*/ 3 w 8"/>
                  <a:gd name="GluePoint7Y" fmla="*/ 3 h 3"/>
                  <a:gd name="GluePoint8X" fmla="*/ 0 w 8"/>
                  <a:gd name="GluePoint8Y" fmla="*/ 1 h 3"/>
                  <a:gd name="GluePoint9X" fmla="*/ 1 w 8"/>
                  <a:gd name="GluePoint9Y" fmla="*/ 0 h 3"/>
                  <a:gd name="GluePoint10X" fmla="*/ 1 w 8"/>
                  <a:gd name="GluePoint10Y" fmla="*/ 0 h 3"/>
                  <a:gd name="GluePoint11X" fmla="*/ 5 w 8"/>
                  <a:gd name="GluePoint11Y" fmla="*/ 0 h 3"/>
                  <a:gd name="GluePoint12X" fmla="*/ 6 w 8"/>
                  <a:gd name="GluePoint12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6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78" name="Freeform 385"/>
              <p:cNvSpPr/>
              <p:nvPr/>
            </p:nvSpPr>
            <p:spPr>
              <a:xfrm>
                <a:off x="5502240" y="11318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2 h 5"/>
                  <a:gd name="GluePoint2X" fmla="*/ 2 w 8"/>
                  <a:gd name="GluePoint2Y" fmla="*/ 0 h 5"/>
                  <a:gd name="GluePoint3X" fmla="*/ 8 w 8"/>
                  <a:gd name="GluePoint3Y" fmla="*/ 5 h 5"/>
                  <a:gd name="GluePoint4X" fmla="*/ 5 w 8"/>
                  <a:gd name="GluePoint4Y" fmla="*/ 5 h 5"/>
                  <a:gd name="GluePoint5X" fmla="*/ 0 w 8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2"/>
                    </a:moveTo>
                    <a:lnTo>
                      <a:pt x="2" y="0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79" name="Freeform 386"/>
              <p:cNvSpPr/>
              <p:nvPr/>
            </p:nvSpPr>
            <p:spPr>
              <a:xfrm>
                <a:off x="6864480" y="151452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1 w 11"/>
                  <a:gd name="GluePoint1Y" fmla="*/ 7 h 10"/>
                  <a:gd name="GluePoint2X" fmla="*/ 3 w 11"/>
                  <a:gd name="GluePoint2Y" fmla="*/ 8 h 10"/>
                  <a:gd name="GluePoint3X" fmla="*/ 4 w 11"/>
                  <a:gd name="GluePoint3Y" fmla="*/ 8 h 10"/>
                  <a:gd name="GluePoint4X" fmla="*/ 9 w 11"/>
                  <a:gd name="GluePoint4Y" fmla="*/ 10 h 10"/>
                  <a:gd name="GluePoint5X" fmla="*/ 11 w 11"/>
                  <a:gd name="GluePoint5Y" fmla="*/ 8 h 10"/>
                  <a:gd name="GluePoint6X" fmla="*/ 9 w 11"/>
                  <a:gd name="GluePoint6Y" fmla="*/ 3 h 10"/>
                  <a:gd name="GluePoint7X" fmla="*/ 8 w 11"/>
                  <a:gd name="GluePoint7Y" fmla="*/ 2 h 10"/>
                  <a:gd name="GluePoint8X" fmla="*/ 1 w 11"/>
                  <a:gd name="GluePoint8Y" fmla="*/ 0 h 10"/>
                  <a:gd name="GluePoint9X" fmla="*/ 0 w 11"/>
                  <a:gd name="GluePoint9Y" fmla="*/ 0 h 10"/>
                  <a:gd name="GluePoint10X" fmla="*/ 1 w 11"/>
                  <a:gd name="GluePoint10Y" fmla="*/ 7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1" y="7"/>
                    </a:moveTo>
                    <a:lnTo>
                      <a:pt x="3" y="8"/>
                    </a:lnTo>
                    <a:lnTo>
                      <a:pt x="4" y="8"/>
                    </a:lnTo>
                    <a:lnTo>
                      <a:pt x="9" y="10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80" name="Freeform 387"/>
              <p:cNvSpPr/>
              <p:nvPr/>
            </p:nvSpPr>
            <p:spPr>
              <a:xfrm>
                <a:off x="7281720" y="140976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0 h 13"/>
                  <a:gd name="GluePoint2X" fmla="*/ 0 w 13"/>
                  <a:gd name="GluePoint2Y" fmla="*/ 5 h 13"/>
                  <a:gd name="GluePoint3X" fmla="*/ 7 w 13"/>
                  <a:gd name="GluePoint3Y" fmla="*/ 13 h 13"/>
                  <a:gd name="GluePoint4X" fmla="*/ 10 w 13"/>
                  <a:gd name="GluePoint4Y" fmla="*/ 13 h 13"/>
                  <a:gd name="GluePoint5X" fmla="*/ 13 w 13"/>
                  <a:gd name="GluePoint5Y" fmla="*/ 5 h 13"/>
                  <a:gd name="GluePoint6X" fmla="*/ 8 w 13"/>
                  <a:gd name="GluePoint6Y" fmla="*/ 0 h 13"/>
                  <a:gd name="GluePoint7X" fmla="*/ 7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0"/>
                    </a:moveTo>
                    <a:lnTo>
                      <a:pt x="0" y="5"/>
                    </a:lnTo>
                    <a:lnTo>
                      <a:pt x="7" y="13"/>
                    </a:lnTo>
                    <a:lnTo>
                      <a:pt x="10" y="13"/>
                    </a:lnTo>
                    <a:lnTo>
                      <a:pt x="13" y="5"/>
                    </a:lnTo>
                    <a:lnTo>
                      <a:pt x="8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81" name="Freeform 388"/>
              <p:cNvSpPr/>
              <p:nvPr/>
            </p:nvSpPr>
            <p:spPr>
              <a:xfrm>
                <a:off x="5373720" y="229392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13 w 13"/>
                  <a:gd name="GluePoint1Y" fmla="*/ 0 h 6"/>
                  <a:gd name="GluePoint2X" fmla="*/ 6 w 13"/>
                  <a:gd name="GluePoint2Y" fmla="*/ 0 h 6"/>
                  <a:gd name="GluePoint3X" fmla="*/ 0 w 13"/>
                  <a:gd name="GluePoint3Y" fmla="*/ 6 h 6"/>
                  <a:gd name="GluePoint4X" fmla="*/ 6 w 13"/>
                  <a:gd name="GluePoint4Y" fmla="*/ 4 h 6"/>
                  <a:gd name="GluePoint5X" fmla="*/ 13 w 1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13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6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82" name="Freeform 389"/>
              <p:cNvSpPr/>
              <p:nvPr/>
            </p:nvSpPr>
            <p:spPr>
              <a:xfrm>
                <a:off x="5468760" y="246708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8 h 8"/>
                  <a:gd name="GluePoint2X" fmla="*/ 4 w 4"/>
                  <a:gd name="GluePoint2Y" fmla="*/ 2 h 8"/>
                  <a:gd name="GluePoint3X" fmla="*/ 4 w 4"/>
                  <a:gd name="GluePoint3Y" fmla="*/ 0 h 8"/>
                  <a:gd name="GluePoint4X" fmla="*/ 0 w 4"/>
                  <a:gd name="GluePoint4Y" fmla="*/ 5 h 8"/>
                  <a:gd name="GluePoint5X" fmla="*/ 0 w 4"/>
                  <a:gd name="GluePoint5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8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83" name="Freeform 390"/>
              <p:cNvSpPr/>
              <p:nvPr/>
            </p:nvSpPr>
            <p:spPr>
              <a:xfrm>
                <a:off x="5340240" y="236520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0 w 5"/>
                  <a:gd name="GluePoint1Y" fmla="*/ 3 h 3"/>
                  <a:gd name="GluePoint2X" fmla="*/ 5 w 5"/>
                  <a:gd name="GluePoint2Y" fmla="*/ 1 h 3"/>
                  <a:gd name="GluePoint3X" fmla="*/ 4 w 5"/>
                  <a:gd name="GluePoint3Y" fmla="*/ 0 h 3"/>
                  <a:gd name="GluePoint4X" fmla="*/ 0 w 5"/>
                  <a:gd name="GluePoint4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0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84" name="Freeform 391"/>
              <p:cNvSpPr/>
              <p:nvPr/>
            </p:nvSpPr>
            <p:spPr>
              <a:xfrm>
                <a:off x="5099040" y="266076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1 w 1"/>
                  <a:gd name="GluePoint1Y" fmla="*/ 0 h 2"/>
                  <a:gd name="GluePoint2X" fmla="*/ 0 w 1"/>
                  <a:gd name="GluePoint2Y" fmla="*/ 2 h 2"/>
                  <a:gd name="GluePoint3X" fmla="*/ 1 w 1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85" name="Freeform 392"/>
              <p:cNvSpPr/>
              <p:nvPr/>
            </p:nvSpPr>
            <p:spPr>
              <a:xfrm>
                <a:off x="5099040" y="26528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2 h 2"/>
                  <a:gd name="GluePoint3X" fmla="*/ 1 w 1"/>
                  <a:gd name="GluePoint3Y" fmla="*/ 0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86" name="Freeform 393"/>
              <p:cNvSpPr/>
              <p:nvPr/>
            </p:nvSpPr>
            <p:spPr>
              <a:xfrm>
                <a:off x="5070600" y="257508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3 h 3"/>
                  <a:gd name="GluePoint2X" fmla="*/ 0 w 4"/>
                  <a:gd name="GluePoint2Y" fmla="*/ 0 h 3"/>
                  <a:gd name="GluePoint3X" fmla="*/ 4 w 4"/>
                  <a:gd name="GluePoint3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3"/>
                    </a:move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87" name="Freeform 394"/>
              <p:cNvSpPr/>
              <p:nvPr/>
            </p:nvSpPr>
            <p:spPr>
              <a:xfrm>
                <a:off x="5073480" y="25718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0 h 3"/>
                  <a:gd name="GluePoint2X" fmla="*/ 2 w 2"/>
                  <a:gd name="GluePoint2Y" fmla="*/ 3 h 3"/>
                  <a:gd name="GluePoint3X" fmla="*/ 0 w 2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88" name="Freeform 395"/>
              <p:cNvSpPr/>
              <p:nvPr/>
            </p:nvSpPr>
            <p:spPr>
              <a:xfrm>
                <a:off x="5078520" y="257652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2 w 2"/>
                  <a:gd name="GluePoint1Y" fmla="*/ 2 h 2"/>
                  <a:gd name="GluePoint2X" fmla="*/ 0 w 2"/>
                  <a:gd name="GluePoint2Y" fmla="*/ 0 h 2"/>
                  <a:gd name="GluePoint3X" fmla="*/ 2 w 2"/>
                  <a:gd name="GluePoint3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89" name="Freeform 396"/>
              <p:cNvSpPr/>
              <p:nvPr/>
            </p:nvSpPr>
            <p:spPr>
              <a:xfrm>
                <a:off x="4653000" y="1943280"/>
                <a:ext cx="17280" cy="1080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0"/>
                  <a:gd name="textAreaBottom" fmla="*/ 11160 h 10800"/>
                  <a:gd name="GluePoint1X" fmla="*/ 9 w 11"/>
                  <a:gd name="GluePoint1Y" fmla="*/ 7 h 7"/>
                  <a:gd name="GluePoint2X" fmla="*/ 11 w 11"/>
                  <a:gd name="GluePoint2Y" fmla="*/ 7 h 7"/>
                  <a:gd name="GluePoint3X" fmla="*/ 6 w 11"/>
                  <a:gd name="GluePoint3Y" fmla="*/ 0 h 7"/>
                  <a:gd name="GluePoint4X" fmla="*/ 0 w 11"/>
                  <a:gd name="GluePoint4Y" fmla="*/ 2 h 7"/>
                  <a:gd name="GluePoint5X" fmla="*/ 0 w 11"/>
                  <a:gd name="GluePoint5Y" fmla="*/ 5 h 7"/>
                  <a:gd name="GluePoint6X" fmla="*/ 5 w 11"/>
                  <a:gd name="GluePoint6Y" fmla="*/ 4 h 7"/>
                  <a:gd name="GluePoint7X" fmla="*/ 3 w 11"/>
                  <a:gd name="GluePoint7Y" fmla="*/ 7 h 7"/>
                  <a:gd name="GluePoint8X" fmla="*/ 9 w 11"/>
                  <a:gd name="GluePoint8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9" y="7"/>
                    </a:moveTo>
                    <a:lnTo>
                      <a:pt x="11" y="7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4"/>
                    </a:lnTo>
                    <a:lnTo>
                      <a:pt x="3" y="7"/>
                    </a:lnTo>
                    <a:lnTo>
                      <a:pt x="9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90" name="Freeform 397"/>
              <p:cNvSpPr/>
              <p:nvPr/>
            </p:nvSpPr>
            <p:spPr>
              <a:xfrm>
                <a:off x="4653000" y="1967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5 h 6"/>
                  <a:gd name="GluePoint3X" fmla="*/ 5 w 5"/>
                  <a:gd name="GluePoint3Y" fmla="*/ 0 h 6"/>
                  <a:gd name="GluePoint4X" fmla="*/ 0 w 5"/>
                  <a:gd name="GluePoint4Y" fmla="*/ 0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5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91" name="Freeform 398"/>
              <p:cNvSpPr/>
              <p:nvPr/>
            </p:nvSpPr>
            <p:spPr>
              <a:xfrm>
                <a:off x="4703760" y="2025720"/>
                <a:ext cx="10800" cy="1404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4040"/>
                  <a:gd name="textAreaBottom" fmla="*/ 14400 h 14040"/>
                  <a:gd name="GluePoint1X" fmla="*/ 4 w 7"/>
                  <a:gd name="GluePoint1Y" fmla="*/ 8 h 9"/>
                  <a:gd name="GluePoint2X" fmla="*/ 7 w 7"/>
                  <a:gd name="GluePoint2Y" fmla="*/ 0 h 9"/>
                  <a:gd name="GluePoint3X" fmla="*/ 0 w 7"/>
                  <a:gd name="GluePoint3Y" fmla="*/ 5 h 9"/>
                  <a:gd name="GluePoint4X" fmla="*/ 0 w 7"/>
                  <a:gd name="GluePoint4Y" fmla="*/ 9 h 9"/>
                  <a:gd name="GluePoint5X" fmla="*/ 4 w 7"/>
                  <a:gd name="GluePoint5Y" fmla="*/ 8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9">
                    <a:moveTo>
                      <a:pt x="4" y="8"/>
                    </a:moveTo>
                    <a:lnTo>
                      <a:pt x="7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92" name="Freeform 399"/>
              <p:cNvSpPr/>
              <p:nvPr/>
            </p:nvSpPr>
            <p:spPr>
              <a:xfrm>
                <a:off x="4811760" y="2046240"/>
                <a:ext cx="50400" cy="3312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33120"/>
                  <a:gd name="textAreaBottom" fmla="*/ 33480 h 33120"/>
                  <a:gd name="GluePoint1X" fmla="*/ 24 w 32"/>
                  <a:gd name="GluePoint1Y" fmla="*/ 5 h 21"/>
                  <a:gd name="GluePoint2X" fmla="*/ 32 w 32"/>
                  <a:gd name="GluePoint2Y" fmla="*/ 0 h 21"/>
                  <a:gd name="GluePoint3X" fmla="*/ 27 w 32"/>
                  <a:gd name="GluePoint3Y" fmla="*/ 6 h 21"/>
                  <a:gd name="GluePoint4X" fmla="*/ 24 w 32"/>
                  <a:gd name="GluePoint4Y" fmla="*/ 14 h 21"/>
                  <a:gd name="GluePoint5X" fmla="*/ 13 w 32"/>
                  <a:gd name="GluePoint5Y" fmla="*/ 21 h 21"/>
                  <a:gd name="GluePoint6X" fmla="*/ 3 w 32"/>
                  <a:gd name="GluePoint6Y" fmla="*/ 17 h 21"/>
                  <a:gd name="GluePoint7X" fmla="*/ 0 w 32"/>
                  <a:gd name="GluePoint7Y" fmla="*/ 13 h 21"/>
                  <a:gd name="GluePoint8X" fmla="*/ 9 w 32"/>
                  <a:gd name="GluePoint8Y" fmla="*/ 9 h 21"/>
                  <a:gd name="GluePoint9X" fmla="*/ 9 w 32"/>
                  <a:gd name="GluePoint9Y" fmla="*/ 6 h 21"/>
                  <a:gd name="GluePoint10X" fmla="*/ 24 w 32"/>
                  <a:gd name="GluePoint10Y" fmla="*/ 5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32" h="21">
                    <a:moveTo>
                      <a:pt x="24" y="5"/>
                    </a:moveTo>
                    <a:lnTo>
                      <a:pt x="32" y="0"/>
                    </a:lnTo>
                    <a:lnTo>
                      <a:pt x="27" y="6"/>
                    </a:lnTo>
                    <a:lnTo>
                      <a:pt x="24" y="14"/>
                    </a:lnTo>
                    <a:lnTo>
                      <a:pt x="13" y="21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9" y="6"/>
                    </a:lnTo>
                    <a:lnTo>
                      <a:pt x="24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93" name="Freeform 400"/>
              <p:cNvSpPr/>
              <p:nvPr/>
            </p:nvSpPr>
            <p:spPr>
              <a:xfrm>
                <a:off x="4618080" y="190512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3 w 4"/>
                  <a:gd name="GluePoint1Y" fmla="*/ 3 h 3"/>
                  <a:gd name="GluePoint2X" fmla="*/ 4 w 4"/>
                  <a:gd name="GluePoint2Y" fmla="*/ 3 h 3"/>
                  <a:gd name="GluePoint3X" fmla="*/ 3 w 4"/>
                  <a:gd name="GluePoint3Y" fmla="*/ 0 h 3"/>
                  <a:gd name="GluePoint4X" fmla="*/ 0 w 4"/>
                  <a:gd name="GluePoint4Y" fmla="*/ 2 h 3"/>
                  <a:gd name="GluePoint5X" fmla="*/ 3 w 4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3" y="3"/>
                    </a:moveTo>
                    <a:lnTo>
                      <a:pt x="4" y="3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94" name="Freeform 401"/>
              <p:cNvSpPr/>
              <p:nvPr/>
            </p:nvSpPr>
            <p:spPr>
              <a:xfrm>
                <a:off x="4629240" y="192888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1 h 3"/>
                  <a:gd name="GluePoint2X" fmla="*/ 5 w 5"/>
                  <a:gd name="GluePoint2Y" fmla="*/ 0 h 3"/>
                  <a:gd name="GluePoint3X" fmla="*/ 2 w 5"/>
                  <a:gd name="GluePoint3Y" fmla="*/ 0 h 3"/>
                  <a:gd name="GluePoint4X" fmla="*/ 0 w 5"/>
                  <a:gd name="GluePoint4Y" fmla="*/ 3 h 3"/>
                  <a:gd name="GluePoint5X" fmla="*/ 5 w 5"/>
                  <a:gd name="GluePoint5Y" fmla="*/ 3 h 3"/>
                  <a:gd name="GluePoint6X" fmla="*/ 5 w 5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95" name="Freeform 402"/>
              <p:cNvSpPr/>
              <p:nvPr/>
            </p:nvSpPr>
            <p:spPr>
              <a:xfrm>
                <a:off x="4610160" y="2050920"/>
                <a:ext cx="61560" cy="17280"/>
              </a:xfrm>
              <a:custGeom>
                <a:avLst/>
                <a:gdLst>
                  <a:gd name="textAreaLeft" fmla="*/ 0 w 61560"/>
                  <a:gd name="textAreaRight" fmla="*/ 61920 w 61560"/>
                  <a:gd name="textAreaTop" fmla="*/ 0 h 17280"/>
                  <a:gd name="textAreaBottom" fmla="*/ 17640 h 17280"/>
                  <a:gd name="GluePoint1X" fmla="*/ 20 w 39"/>
                  <a:gd name="GluePoint1Y" fmla="*/ 3 h 11"/>
                  <a:gd name="GluePoint2X" fmla="*/ 11 w 39"/>
                  <a:gd name="GluePoint2Y" fmla="*/ 5 h 11"/>
                  <a:gd name="GluePoint3X" fmla="*/ 8 w 39"/>
                  <a:gd name="GluePoint3Y" fmla="*/ 3 h 11"/>
                  <a:gd name="GluePoint4X" fmla="*/ 6 w 39"/>
                  <a:gd name="GluePoint4Y" fmla="*/ 0 h 11"/>
                  <a:gd name="GluePoint5X" fmla="*/ 6 w 39"/>
                  <a:gd name="GluePoint5Y" fmla="*/ 2 h 11"/>
                  <a:gd name="GluePoint6X" fmla="*/ 1 w 39"/>
                  <a:gd name="GluePoint6Y" fmla="*/ 0 h 11"/>
                  <a:gd name="GluePoint7X" fmla="*/ 1 w 39"/>
                  <a:gd name="GluePoint7Y" fmla="*/ 2 h 11"/>
                  <a:gd name="GluePoint8X" fmla="*/ 0 w 39"/>
                  <a:gd name="GluePoint8Y" fmla="*/ 2 h 11"/>
                  <a:gd name="GluePoint9X" fmla="*/ 0 w 39"/>
                  <a:gd name="GluePoint9Y" fmla="*/ 6 h 11"/>
                  <a:gd name="GluePoint10X" fmla="*/ 12 w 39"/>
                  <a:gd name="GluePoint10Y" fmla="*/ 8 h 11"/>
                  <a:gd name="GluePoint11X" fmla="*/ 17 w 39"/>
                  <a:gd name="GluePoint11Y" fmla="*/ 11 h 11"/>
                  <a:gd name="GluePoint12X" fmla="*/ 35 w 39"/>
                  <a:gd name="GluePoint12Y" fmla="*/ 10 h 11"/>
                  <a:gd name="GluePoint13X" fmla="*/ 38 w 39"/>
                  <a:gd name="GluePoint13Y" fmla="*/ 11 h 11"/>
                  <a:gd name="GluePoint14X" fmla="*/ 39 w 39"/>
                  <a:gd name="GluePoint14Y" fmla="*/ 5 h 11"/>
                  <a:gd name="GluePoint15X" fmla="*/ 33 w 39"/>
                  <a:gd name="GluePoint15Y" fmla="*/ 8 h 11"/>
                  <a:gd name="GluePoint16X" fmla="*/ 30 w 39"/>
                  <a:gd name="GluePoint16Y" fmla="*/ 5 h 11"/>
                  <a:gd name="GluePoint17X" fmla="*/ 20 w 39"/>
                  <a:gd name="GluePoint17Y" fmla="*/ 3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9" h="11">
                    <a:moveTo>
                      <a:pt x="20" y="3"/>
                    </a:moveTo>
                    <a:lnTo>
                      <a:pt x="11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17" y="11"/>
                    </a:lnTo>
                    <a:lnTo>
                      <a:pt x="35" y="10"/>
                    </a:lnTo>
                    <a:lnTo>
                      <a:pt x="38" y="11"/>
                    </a:lnTo>
                    <a:lnTo>
                      <a:pt x="39" y="5"/>
                    </a:lnTo>
                    <a:lnTo>
                      <a:pt x="33" y="8"/>
                    </a:lnTo>
                    <a:lnTo>
                      <a:pt x="30" y="5"/>
                    </a:lnTo>
                    <a:lnTo>
                      <a:pt x="2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96" name="Freeform 403"/>
              <p:cNvSpPr/>
              <p:nvPr/>
            </p:nvSpPr>
            <p:spPr>
              <a:xfrm>
                <a:off x="4629240" y="198432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5 h 5"/>
                  <a:gd name="GluePoint2X" fmla="*/ 4 w 4"/>
                  <a:gd name="GluePoint2Y" fmla="*/ 2 h 5"/>
                  <a:gd name="GluePoint3X" fmla="*/ 0 w 4"/>
                  <a:gd name="GluePoint3Y" fmla="*/ 0 h 5"/>
                  <a:gd name="GluePoint4X" fmla="*/ 4 w 4"/>
                  <a:gd name="GluePoint4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5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97" name="Freeform 404"/>
              <p:cNvSpPr/>
              <p:nvPr/>
            </p:nvSpPr>
            <p:spPr>
              <a:xfrm>
                <a:off x="4648320" y="20080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3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1 h 3"/>
                  <a:gd name="GluePoint5X" fmla="*/ 0 w 1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798" name="Freeform 405"/>
              <p:cNvSpPr/>
              <p:nvPr/>
            </p:nvSpPr>
            <p:spPr>
              <a:xfrm>
                <a:off x="4546440" y="1974960"/>
                <a:ext cx="55080" cy="522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2200"/>
                  <a:gd name="textAreaBottom" fmla="*/ 52560 h 52200"/>
                  <a:gd name="GluePoint1X" fmla="*/ 13 w 35"/>
                  <a:gd name="GluePoint1Y" fmla="*/ 0 h 33"/>
                  <a:gd name="GluePoint2X" fmla="*/ 6 w 35"/>
                  <a:gd name="GluePoint2Y" fmla="*/ 3 h 33"/>
                  <a:gd name="GluePoint3X" fmla="*/ 3 w 35"/>
                  <a:gd name="GluePoint3Y" fmla="*/ 1 h 33"/>
                  <a:gd name="GluePoint4X" fmla="*/ 0 w 35"/>
                  <a:gd name="GluePoint4Y" fmla="*/ 9 h 33"/>
                  <a:gd name="GluePoint5X" fmla="*/ 10 w 35"/>
                  <a:gd name="GluePoint5Y" fmla="*/ 17 h 33"/>
                  <a:gd name="GluePoint6X" fmla="*/ 10 w 35"/>
                  <a:gd name="GluePoint6Y" fmla="*/ 25 h 33"/>
                  <a:gd name="GluePoint7X" fmla="*/ 13 w 35"/>
                  <a:gd name="GluePoint7Y" fmla="*/ 27 h 33"/>
                  <a:gd name="GluePoint8X" fmla="*/ 14 w 35"/>
                  <a:gd name="GluePoint8Y" fmla="*/ 22 h 33"/>
                  <a:gd name="GluePoint9X" fmla="*/ 18 w 35"/>
                  <a:gd name="GluePoint9Y" fmla="*/ 25 h 33"/>
                  <a:gd name="GluePoint10X" fmla="*/ 21 w 35"/>
                  <a:gd name="GluePoint10Y" fmla="*/ 33 h 33"/>
                  <a:gd name="GluePoint11X" fmla="*/ 22 w 35"/>
                  <a:gd name="GluePoint11Y" fmla="*/ 33 h 33"/>
                  <a:gd name="GluePoint12X" fmla="*/ 22 w 35"/>
                  <a:gd name="GluePoint12Y" fmla="*/ 29 h 33"/>
                  <a:gd name="GluePoint13X" fmla="*/ 24 w 35"/>
                  <a:gd name="GluePoint13Y" fmla="*/ 27 h 33"/>
                  <a:gd name="GluePoint14X" fmla="*/ 30 w 35"/>
                  <a:gd name="GluePoint14Y" fmla="*/ 33 h 33"/>
                  <a:gd name="GluePoint15X" fmla="*/ 27 w 35"/>
                  <a:gd name="GluePoint15Y" fmla="*/ 19 h 33"/>
                  <a:gd name="GluePoint16X" fmla="*/ 24 w 35"/>
                  <a:gd name="GluePoint16Y" fmla="*/ 14 h 33"/>
                  <a:gd name="GluePoint17X" fmla="*/ 30 w 35"/>
                  <a:gd name="GluePoint17Y" fmla="*/ 17 h 33"/>
                  <a:gd name="GluePoint18X" fmla="*/ 35 w 35"/>
                  <a:gd name="GluePoint18Y" fmla="*/ 16 h 33"/>
                  <a:gd name="GluePoint19X" fmla="*/ 33 w 35"/>
                  <a:gd name="GluePoint19Y" fmla="*/ 14 h 33"/>
                  <a:gd name="GluePoint20X" fmla="*/ 30 w 35"/>
                  <a:gd name="GluePoint20Y" fmla="*/ 13 h 33"/>
                  <a:gd name="GluePoint21X" fmla="*/ 29 w 35"/>
                  <a:gd name="GluePoint21Y" fmla="*/ 6 h 33"/>
                  <a:gd name="GluePoint22X" fmla="*/ 25 w 35"/>
                  <a:gd name="GluePoint22Y" fmla="*/ 4 h 33"/>
                  <a:gd name="GluePoint23X" fmla="*/ 13 w 35"/>
                  <a:gd name="GluePoint23Y" fmla="*/ 0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35" h="33">
                    <a:moveTo>
                      <a:pt x="13" y="0"/>
                    </a:moveTo>
                    <a:lnTo>
                      <a:pt x="6" y="3"/>
                    </a:lnTo>
                    <a:lnTo>
                      <a:pt x="3" y="1"/>
                    </a:lnTo>
                    <a:lnTo>
                      <a:pt x="0" y="9"/>
                    </a:lnTo>
                    <a:lnTo>
                      <a:pt x="10" y="17"/>
                    </a:lnTo>
                    <a:lnTo>
                      <a:pt x="10" y="25"/>
                    </a:lnTo>
                    <a:lnTo>
                      <a:pt x="13" y="27"/>
                    </a:lnTo>
                    <a:lnTo>
                      <a:pt x="14" y="22"/>
                    </a:lnTo>
                    <a:lnTo>
                      <a:pt x="18" y="25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2" y="29"/>
                    </a:lnTo>
                    <a:lnTo>
                      <a:pt x="24" y="27"/>
                    </a:lnTo>
                    <a:lnTo>
                      <a:pt x="30" y="33"/>
                    </a:lnTo>
                    <a:lnTo>
                      <a:pt x="27" y="19"/>
                    </a:lnTo>
                    <a:lnTo>
                      <a:pt x="24" y="14"/>
                    </a:lnTo>
                    <a:lnTo>
                      <a:pt x="30" y="17"/>
                    </a:lnTo>
                    <a:lnTo>
                      <a:pt x="35" y="16"/>
                    </a:lnTo>
                    <a:lnTo>
                      <a:pt x="33" y="14"/>
                    </a:lnTo>
                    <a:lnTo>
                      <a:pt x="30" y="13"/>
                    </a:lnTo>
                    <a:lnTo>
                      <a:pt x="29" y="6"/>
                    </a:lnTo>
                    <a:lnTo>
                      <a:pt x="25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1799" name="Group 607"/>
            <p:cNvGrpSpPr/>
            <p:nvPr/>
          </p:nvGrpSpPr>
          <p:grpSpPr>
            <a:xfrm>
              <a:off x="1332000" y="866880"/>
              <a:ext cx="6171840" cy="2891880"/>
              <a:chOff x="1332000" y="866880"/>
              <a:chExt cx="6171840" cy="2891880"/>
            </a:xfrm>
          </p:grpSpPr>
          <p:sp>
            <p:nvSpPr>
              <p:cNvPr id="1800" name="Freeform 407"/>
              <p:cNvSpPr/>
              <p:nvPr/>
            </p:nvSpPr>
            <p:spPr>
              <a:xfrm>
                <a:off x="4529160" y="1971720"/>
                <a:ext cx="9000" cy="90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9000"/>
                  <a:gd name="textAreaBottom" fmla="*/ 9360 h 9000"/>
                  <a:gd name="GluePoint1X" fmla="*/ 6 w 6"/>
                  <a:gd name="GluePoint1Y" fmla="*/ 6 h 6"/>
                  <a:gd name="GluePoint2X" fmla="*/ 6 w 6"/>
                  <a:gd name="GluePoint2Y" fmla="*/ 3 h 6"/>
                  <a:gd name="GluePoint3X" fmla="*/ 3 w 6"/>
                  <a:gd name="GluePoint3Y" fmla="*/ 0 h 6"/>
                  <a:gd name="GluePoint4X" fmla="*/ 0 w 6"/>
                  <a:gd name="GluePoint4Y" fmla="*/ 3 h 6"/>
                  <a:gd name="GluePoint5X" fmla="*/ 6 w 6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6">
                    <a:moveTo>
                      <a:pt x="6" y="6"/>
                    </a:move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01" name="Freeform 408"/>
              <p:cNvSpPr/>
              <p:nvPr/>
            </p:nvSpPr>
            <p:spPr>
              <a:xfrm>
                <a:off x="4586400" y="1954080"/>
                <a:ext cx="37800" cy="298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29880"/>
                  <a:gd name="textAreaBottom" fmla="*/ 30240 h 29880"/>
                  <a:gd name="GluePoint1X" fmla="*/ 24 w 24"/>
                  <a:gd name="GluePoint1Y" fmla="*/ 17 h 19"/>
                  <a:gd name="GluePoint2X" fmla="*/ 24 w 24"/>
                  <a:gd name="GluePoint2Y" fmla="*/ 16 h 19"/>
                  <a:gd name="GluePoint3X" fmla="*/ 21 w 24"/>
                  <a:gd name="GluePoint3Y" fmla="*/ 14 h 19"/>
                  <a:gd name="GluePoint4X" fmla="*/ 16 w 24"/>
                  <a:gd name="GluePoint4Y" fmla="*/ 8 h 19"/>
                  <a:gd name="GluePoint5X" fmla="*/ 10 w 24"/>
                  <a:gd name="GluePoint5Y" fmla="*/ 5 h 19"/>
                  <a:gd name="GluePoint6X" fmla="*/ 5 w 24"/>
                  <a:gd name="GluePoint6Y" fmla="*/ 0 h 19"/>
                  <a:gd name="GluePoint7X" fmla="*/ 0 w 24"/>
                  <a:gd name="GluePoint7Y" fmla="*/ 3 h 19"/>
                  <a:gd name="GluePoint8X" fmla="*/ 4 w 24"/>
                  <a:gd name="GluePoint8Y" fmla="*/ 3 h 19"/>
                  <a:gd name="GluePoint9X" fmla="*/ 10 w 24"/>
                  <a:gd name="GluePoint9Y" fmla="*/ 9 h 19"/>
                  <a:gd name="GluePoint10X" fmla="*/ 18 w 24"/>
                  <a:gd name="GluePoint10Y" fmla="*/ 14 h 19"/>
                  <a:gd name="GluePoint11X" fmla="*/ 21 w 24"/>
                  <a:gd name="GluePoint11Y" fmla="*/ 19 h 19"/>
                  <a:gd name="GluePoint12X" fmla="*/ 24 w 24"/>
                  <a:gd name="GluePoint12Y" fmla="*/ 19 h 19"/>
                  <a:gd name="GluePoint13X" fmla="*/ 24 w 24"/>
                  <a:gd name="GluePoint13Y" fmla="*/ 17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4" h="19">
                    <a:moveTo>
                      <a:pt x="24" y="17"/>
                    </a:moveTo>
                    <a:lnTo>
                      <a:pt x="24" y="16"/>
                    </a:lnTo>
                    <a:lnTo>
                      <a:pt x="21" y="14"/>
                    </a:lnTo>
                    <a:lnTo>
                      <a:pt x="16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10" y="9"/>
                    </a:lnTo>
                    <a:lnTo>
                      <a:pt x="18" y="14"/>
                    </a:lnTo>
                    <a:lnTo>
                      <a:pt x="21" y="19"/>
                    </a:lnTo>
                    <a:lnTo>
                      <a:pt x="24" y="19"/>
                    </a:lnTo>
                    <a:lnTo>
                      <a:pt x="24" y="1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02" name="Freeform 409"/>
              <p:cNvSpPr/>
              <p:nvPr/>
            </p:nvSpPr>
            <p:spPr>
              <a:xfrm>
                <a:off x="4511520" y="19368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3 w 5"/>
                  <a:gd name="GluePoint2Y" fmla="*/ 0 h 4"/>
                  <a:gd name="GluePoint3X" fmla="*/ 0 w 5"/>
                  <a:gd name="GluePoint3Y" fmla="*/ 0 h 4"/>
                  <a:gd name="GluePoint4X" fmla="*/ 1 w 5"/>
                  <a:gd name="GluePoint4Y" fmla="*/ 3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03" name="Freeform 410"/>
              <p:cNvSpPr/>
              <p:nvPr/>
            </p:nvSpPr>
            <p:spPr>
              <a:xfrm>
                <a:off x="4383000" y="178272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1 w 5"/>
                  <a:gd name="GluePoint1Y" fmla="*/ 0 h 5"/>
                  <a:gd name="GluePoint2X" fmla="*/ 5 w 5"/>
                  <a:gd name="GluePoint2Y" fmla="*/ 5 h 5"/>
                  <a:gd name="GluePoint3X" fmla="*/ 0 w 5"/>
                  <a:gd name="GluePoint3Y" fmla="*/ 3 h 5"/>
                  <a:gd name="GluePoint4X" fmla="*/ 1 w 5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1" y="0"/>
                    </a:moveTo>
                    <a:lnTo>
                      <a:pt x="5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04" name="Freeform 411"/>
              <p:cNvSpPr/>
              <p:nvPr/>
            </p:nvSpPr>
            <p:spPr>
              <a:xfrm>
                <a:off x="4379760" y="178596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3 w 3"/>
                  <a:gd name="GluePoint2Y" fmla="*/ 8 h 8"/>
                  <a:gd name="GluePoint3X" fmla="*/ 0 w 3"/>
                  <a:gd name="GluePoint3Y" fmla="*/ 4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3" y="8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05" name="Freeform 412"/>
              <p:cNvSpPr/>
              <p:nvPr/>
            </p:nvSpPr>
            <p:spPr>
              <a:xfrm>
                <a:off x="4430880" y="183348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0 w 6"/>
                  <a:gd name="GluePoint1Y" fmla="*/ 0 h 2"/>
                  <a:gd name="GluePoint2X" fmla="*/ 6 w 6"/>
                  <a:gd name="GluePoint2Y" fmla="*/ 2 h 2"/>
                  <a:gd name="GluePoint3X" fmla="*/ 5 w 6"/>
                  <a:gd name="GluePoint3Y" fmla="*/ 2 h 2"/>
                  <a:gd name="GluePoint4X" fmla="*/ 0 w 6"/>
                  <a:gd name="GluePoint4Y" fmla="*/ 2 h 2"/>
                  <a:gd name="GluePoint5X" fmla="*/ 0 w 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0" y="0"/>
                    </a:moveTo>
                    <a:lnTo>
                      <a:pt x="6" y="2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06" name="Freeform 413"/>
              <p:cNvSpPr/>
              <p:nvPr/>
            </p:nvSpPr>
            <p:spPr>
              <a:xfrm>
                <a:off x="4352760" y="1974960"/>
                <a:ext cx="69480" cy="457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45720"/>
                  <a:gd name="textAreaBottom" fmla="*/ 46080 h 45720"/>
                  <a:gd name="GluePoint1X" fmla="*/ 44 w 44"/>
                  <a:gd name="GluePoint1Y" fmla="*/ 0 h 29"/>
                  <a:gd name="GluePoint2X" fmla="*/ 36 w 44"/>
                  <a:gd name="GluePoint2Y" fmla="*/ 16 h 29"/>
                  <a:gd name="GluePoint3X" fmla="*/ 39 w 44"/>
                  <a:gd name="GluePoint3Y" fmla="*/ 22 h 29"/>
                  <a:gd name="GluePoint4X" fmla="*/ 38 w 44"/>
                  <a:gd name="GluePoint4Y" fmla="*/ 29 h 29"/>
                  <a:gd name="GluePoint5X" fmla="*/ 32 w 44"/>
                  <a:gd name="GluePoint5Y" fmla="*/ 27 h 29"/>
                  <a:gd name="GluePoint6X" fmla="*/ 25 w 44"/>
                  <a:gd name="GluePoint6Y" fmla="*/ 22 h 29"/>
                  <a:gd name="GluePoint7X" fmla="*/ 1 w 44"/>
                  <a:gd name="GluePoint7Y" fmla="*/ 13 h 29"/>
                  <a:gd name="GluePoint8X" fmla="*/ 0 w 44"/>
                  <a:gd name="GluePoint8Y" fmla="*/ 6 h 29"/>
                  <a:gd name="GluePoint9X" fmla="*/ 1 w 44"/>
                  <a:gd name="GluePoint9Y" fmla="*/ 1 h 29"/>
                  <a:gd name="GluePoint10X" fmla="*/ 5 w 44"/>
                  <a:gd name="GluePoint10Y" fmla="*/ 3 h 29"/>
                  <a:gd name="GluePoint11X" fmla="*/ 9 w 44"/>
                  <a:gd name="GluePoint11Y" fmla="*/ 1 h 29"/>
                  <a:gd name="GluePoint12X" fmla="*/ 16 w 44"/>
                  <a:gd name="GluePoint12Y" fmla="*/ 6 h 29"/>
                  <a:gd name="GluePoint13X" fmla="*/ 44 w 44"/>
                  <a:gd name="GluePoint13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29">
                    <a:moveTo>
                      <a:pt x="44" y="0"/>
                    </a:moveTo>
                    <a:lnTo>
                      <a:pt x="36" y="16"/>
                    </a:lnTo>
                    <a:lnTo>
                      <a:pt x="39" y="22"/>
                    </a:lnTo>
                    <a:lnTo>
                      <a:pt x="38" y="29"/>
                    </a:lnTo>
                    <a:lnTo>
                      <a:pt x="32" y="27"/>
                    </a:lnTo>
                    <a:lnTo>
                      <a:pt x="25" y="22"/>
                    </a:lnTo>
                    <a:lnTo>
                      <a:pt x="1" y="13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5" y="3"/>
                    </a:lnTo>
                    <a:lnTo>
                      <a:pt x="9" y="1"/>
                    </a:lnTo>
                    <a:lnTo>
                      <a:pt x="16" y="6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07" name="Freeform 414"/>
              <p:cNvSpPr/>
              <p:nvPr/>
            </p:nvSpPr>
            <p:spPr>
              <a:xfrm>
                <a:off x="4251240" y="1892160"/>
                <a:ext cx="34560" cy="662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66240"/>
                  <a:gd name="textAreaBottom" fmla="*/ 66600 h 66240"/>
                  <a:gd name="GluePoint1X" fmla="*/ 13 w 22"/>
                  <a:gd name="GluePoint1Y" fmla="*/ 0 h 42"/>
                  <a:gd name="GluePoint2X" fmla="*/ 18 w 22"/>
                  <a:gd name="GluePoint2Y" fmla="*/ 2 h 42"/>
                  <a:gd name="GluePoint3X" fmla="*/ 21 w 22"/>
                  <a:gd name="GluePoint3Y" fmla="*/ 10 h 42"/>
                  <a:gd name="GluePoint4X" fmla="*/ 22 w 22"/>
                  <a:gd name="GluePoint4Y" fmla="*/ 32 h 42"/>
                  <a:gd name="GluePoint5X" fmla="*/ 19 w 22"/>
                  <a:gd name="GluePoint5Y" fmla="*/ 37 h 42"/>
                  <a:gd name="GluePoint6X" fmla="*/ 16 w 22"/>
                  <a:gd name="GluePoint6Y" fmla="*/ 36 h 42"/>
                  <a:gd name="GluePoint7X" fmla="*/ 13 w 22"/>
                  <a:gd name="GluePoint7Y" fmla="*/ 39 h 42"/>
                  <a:gd name="GluePoint8X" fmla="*/ 10 w 22"/>
                  <a:gd name="GluePoint8Y" fmla="*/ 42 h 42"/>
                  <a:gd name="GluePoint9X" fmla="*/ 5 w 22"/>
                  <a:gd name="GluePoint9Y" fmla="*/ 34 h 42"/>
                  <a:gd name="GluePoint10X" fmla="*/ 3 w 22"/>
                  <a:gd name="GluePoint10Y" fmla="*/ 31 h 42"/>
                  <a:gd name="GluePoint11X" fmla="*/ 5 w 22"/>
                  <a:gd name="GluePoint11Y" fmla="*/ 24 h 42"/>
                  <a:gd name="GluePoint12X" fmla="*/ 3 w 22"/>
                  <a:gd name="GluePoint12Y" fmla="*/ 15 h 42"/>
                  <a:gd name="GluePoint13X" fmla="*/ 0 w 22"/>
                  <a:gd name="GluePoint13Y" fmla="*/ 10 h 42"/>
                  <a:gd name="GluePoint14X" fmla="*/ 0 w 22"/>
                  <a:gd name="GluePoint14Y" fmla="*/ 5 h 42"/>
                  <a:gd name="GluePoint15X" fmla="*/ 5 w 22"/>
                  <a:gd name="GluePoint15Y" fmla="*/ 7 h 42"/>
                  <a:gd name="GluePoint16X" fmla="*/ 13 w 22"/>
                  <a:gd name="GluePoint16Y" fmla="*/ 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2" h="42">
                    <a:moveTo>
                      <a:pt x="13" y="0"/>
                    </a:moveTo>
                    <a:lnTo>
                      <a:pt x="18" y="2"/>
                    </a:lnTo>
                    <a:lnTo>
                      <a:pt x="21" y="10"/>
                    </a:lnTo>
                    <a:lnTo>
                      <a:pt x="22" y="32"/>
                    </a:lnTo>
                    <a:lnTo>
                      <a:pt x="19" y="37"/>
                    </a:lnTo>
                    <a:lnTo>
                      <a:pt x="16" y="36"/>
                    </a:lnTo>
                    <a:lnTo>
                      <a:pt x="13" y="39"/>
                    </a:lnTo>
                    <a:lnTo>
                      <a:pt x="10" y="42"/>
                    </a:lnTo>
                    <a:lnTo>
                      <a:pt x="5" y="34"/>
                    </a:lnTo>
                    <a:lnTo>
                      <a:pt x="3" y="31"/>
                    </a:lnTo>
                    <a:lnTo>
                      <a:pt x="5" y="24"/>
                    </a:lnTo>
                    <a:lnTo>
                      <a:pt x="3" y="15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08" name="Freeform 415"/>
              <p:cNvSpPr/>
              <p:nvPr/>
            </p:nvSpPr>
            <p:spPr>
              <a:xfrm>
                <a:off x="4259160" y="1844640"/>
                <a:ext cx="20160" cy="45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5720"/>
                  <a:gd name="textAreaBottom" fmla="*/ 46080 h 45720"/>
                  <a:gd name="GluePoint1X" fmla="*/ 10 w 13"/>
                  <a:gd name="GluePoint1Y" fmla="*/ 0 h 29"/>
                  <a:gd name="GluePoint2X" fmla="*/ 11 w 13"/>
                  <a:gd name="GluePoint2Y" fmla="*/ 0 h 29"/>
                  <a:gd name="GluePoint3X" fmla="*/ 13 w 13"/>
                  <a:gd name="GluePoint3Y" fmla="*/ 13 h 29"/>
                  <a:gd name="GluePoint4X" fmla="*/ 10 w 13"/>
                  <a:gd name="GluePoint4Y" fmla="*/ 29 h 29"/>
                  <a:gd name="GluePoint5X" fmla="*/ 2 w 13"/>
                  <a:gd name="GluePoint5Y" fmla="*/ 21 h 29"/>
                  <a:gd name="GluePoint6X" fmla="*/ 0 w 13"/>
                  <a:gd name="GluePoint6Y" fmla="*/ 9 h 29"/>
                  <a:gd name="GluePoint7X" fmla="*/ 2 w 13"/>
                  <a:gd name="GluePoint7Y" fmla="*/ 6 h 29"/>
                  <a:gd name="GluePoint8X" fmla="*/ 10 w 13"/>
                  <a:gd name="GluePoint8Y" fmla="*/ 4 h 29"/>
                  <a:gd name="GluePoint9X" fmla="*/ 10 w 13"/>
                  <a:gd name="GluePoint9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9">
                    <a:moveTo>
                      <a:pt x="10" y="0"/>
                    </a:moveTo>
                    <a:lnTo>
                      <a:pt x="11" y="0"/>
                    </a:lnTo>
                    <a:lnTo>
                      <a:pt x="13" y="13"/>
                    </a:lnTo>
                    <a:lnTo>
                      <a:pt x="10" y="29"/>
                    </a:lnTo>
                    <a:lnTo>
                      <a:pt x="2" y="2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10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09" name="Freeform 416"/>
              <p:cNvSpPr/>
              <p:nvPr/>
            </p:nvSpPr>
            <p:spPr>
              <a:xfrm>
                <a:off x="4100400" y="1951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3 h 5"/>
                  <a:gd name="GluePoint3X" fmla="*/ 2 w 3"/>
                  <a:gd name="GluePoint3Y" fmla="*/ 5 h 5"/>
                  <a:gd name="GluePoint4X" fmla="*/ 0 w 3"/>
                  <a:gd name="GluePoint4Y" fmla="*/ 3 h 5"/>
                  <a:gd name="GluePoint5X" fmla="*/ 3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10" name="Freeform 417"/>
              <p:cNvSpPr/>
              <p:nvPr/>
            </p:nvSpPr>
            <p:spPr>
              <a:xfrm>
                <a:off x="4125960" y="1928880"/>
                <a:ext cx="21960" cy="172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7280"/>
                  <a:gd name="textAreaBottom" fmla="*/ 17640 h 17280"/>
                  <a:gd name="GluePoint1X" fmla="*/ 11 w 14"/>
                  <a:gd name="GluePoint1Y" fmla="*/ 0 h 11"/>
                  <a:gd name="GluePoint2X" fmla="*/ 9 w 14"/>
                  <a:gd name="GluePoint2Y" fmla="*/ 3 h 11"/>
                  <a:gd name="GluePoint3X" fmla="*/ 14 w 14"/>
                  <a:gd name="GluePoint3Y" fmla="*/ 5 h 11"/>
                  <a:gd name="GluePoint4X" fmla="*/ 9 w 14"/>
                  <a:gd name="GluePoint4Y" fmla="*/ 11 h 11"/>
                  <a:gd name="GluePoint5X" fmla="*/ 5 w 14"/>
                  <a:gd name="GluePoint5Y" fmla="*/ 8 h 11"/>
                  <a:gd name="GluePoint6X" fmla="*/ 1 w 14"/>
                  <a:gd name="GluePoint6Y" fmla="*/ 8 h 11"/>
                  <a:gd name="GluePoint7X" fmla="*/ 0 w 14"/>
                  <a:gd name="GluePoint7Y" fmla="*/ 6 h 11"/>
                  <a:gd name="GluePoint8X" fmla="*/ 1 w 14"/>
                  <a:gd name="GluePoint8Y" fmla="*/ 3 h 11"/>
                  <a:gd name="GluePoint9X" fmla="*/ 11 w 14"/>
                  <a:gd name="GluePoint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4" h="11">
                    <a:moveTo>
                      <a:pt x="11" y="0"/>
                    </a:moveTo>
                    <a:lnTo>
                      <a:pt x="9" y="3"/>
                    </a:lnTo>
                    <a:lnTo>
                      <a:pt x="14" y="5"/>
                    </a:lnTo>
                    <a:lnTo>
                      <a:pt x="9" y="11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11" name="Freeform 418"/>
              <p:cNvSpPr/>
              <p:nvPr/>
            </p:nvSpPr>
            <p:spPr>
              <a:xfrm>
                <a:off x="4157640" y="19256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5 w 5"/>
                  <a:gd name="GluePoint2Y" fmla="*/ 3 h 3"/>
                  <a:gd name="GluePoint3X" fmla="*/ 0 w 5"/>
                  <a:gd name="GluePoint3Y" fmla="*/ 2 h 3"/>
                  <a:gd name="GluePoint4X" fmla="*/ 5 w 5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5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12" name="Freeform 419"/>
              <p:cNvSpPr/>
              <p:nvPr/>
            </p:nvSpPr>
            <p:spPr>
              <a:xfrm>
                <a:off x="4100400" y="1854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3 h 5"/>
                  <a:gd name="GluePoint3X" fmla="*/ 2 w 5"/>
                  <a:gd name="GluePoint3Y" fmla="*/ 5 h 5"/>
                  <a:gd name="GluePoint4X" fmla="*/ 0 w 5"/>
                  <a:gd name="GluePoint4Y" fmla="*/ 2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3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13" name="Freeform 420"/>
              <p:cNvSpPr/>
              <p:nvPr/>
            </p:nvSpPr>
            <p:spPr>
              <a:xfrm>
                <a:off x="4427640" y="1442880"/>
                <a:ext cx="15480" cy="252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5200"/>
                  <a:gd name="textAreaBottom" fmla="*/ 25560 h 25200"/>
                  <a:gd name="GluePoint1X" fmla="*/ 0 w 10"/>
                  <a:gd name="GluePoint1Y" fmla="*/ 16 h 16"/>
                  <a:gd name="GluePoint2X" fmla="*/ 10 w 10"/>
                  <a:gd name="GluePoint2Y" fmla="*/ 8 h 16"/>
                  <a:gd name="GluePoint3X" fmla="*/ 8 w 10"/>
                  <a:gd name="GluePoint3Y" fmla="*/ 3 h 16"/>
                  <a:gd name="GluePoint4X" fmla="*/ 10 w 10"/>
                  <a:gd name="GluePoint4Y" fmla="*/ 0 h 16"/>
                  <a:gd name="GluePoint5X" fmla="*/ 5 w 10"/>
                  <a:gd name="GluePoint5Y" fmla="*/ 0 h 16"/>
                  <a:gd name="GluePoint6X" fmla="*/ 0 w 10"/>
                  <a:gd name="GluePoint6Y" fmla="*/ 7 h 16"/>
                  <a:gd name="GluePoint7X" fmla="*/ 0 w 10"/>
                  <a:gd name="GluePoint7Y" fmla="*/ 11 h 16"/>
                  <a:gd name="GluePoint8X" fmla="*/ 2 w 10"/>
                  <a:gd name="GluePoint8Y" fmla="*/ 13 h 16"/>
                  <a:gd name="GluePoint9X" fmla="*/ 0 w 10"/>
                  <a:gd name="GluePoint9Y" fmla="*/ 1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0" h="16">
                    <a:moveTo>
                      <a:pt x="0" y="16"/>
                    </a:moveTo>
                    <a:lnTo>
                      <a:pt x="10" y="8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14" name="Freeform 421"/>
              <p:cNvSpPr/>
              <p:nvPr/>
            </p:nvSpPr>
            <p:spPr>
              <a:xfrm>
                <a:off x="4498920" y="1425600"/>
                <a:ext cx="26640" cy="154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5480"/>
                  <a:gd name="textAreaBottom" fmla="*/ 15840 h 15480"/>
                  <a:gd name="GluePoint1X" fmla="*/ 14 w 17"/>
                  <a:gd name="GluePoint1Y" fmla="*/ 0 h 10"/>
                  <a:gd name="GluePoint2X" fmla="*/ 0 w 17"/>
                  <a:gd name="GluePoint2Y" fmla="*/ 2 h 10"/>
                  <a:gd name="GluePoint3X" fmla="*/ 0 w 17"/>
                  <a:gd name="GluePoint3Y" fmla="*/ 5 h 10"/>
                  <a:gd name="GluePoint4X" fmla="*/ 3 w 17"/>
                  <a:gd name="GluePoint4Y" fmla="*/ 6 h 10"/>
                  <a:gd name="GluePoint5X" fmla="*/ 3 w 17"/>
                  <a:gd name="GluePoint5Y" fmla="*/ 10 h 10"/>
                  <a:gd name="GluePoint6X" fmla="*/ 3 w 17"/>
                  <a:gd name="GluePoint6Y" fmla="*/ 10 h 10"/>
                  <a:gd name="GluePoint7X" fmla="*/ 6 w 17"/>
                  <a:gd name="GluePoint7Y" fmla="*/ 5 h 10"/>
                  <a:gd name="GluePoint8X" fmla="*/ 9 w 17"/>
                  <a:gd name="GluePoint8Y" fmla="*/ 5 h 10"/>
                  <a:gd name="GluePoint9X" fmla="*/ 17 w 17"/>
                  <a:gd name="GluePoint9Y" fmla="*/ 2 h 10"/>
                  <a:gd name="GluePoint10X" fmla="*/ 14 w 17"/>
                  <a:gd name="GluePoint10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0">
                    <a:moveTo>
                      <a:pt x="14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15" name="Rectangle 422"/>
              <p:cNvSpPr/>
              <p:nvPr/>
            </p:nvSpPr>
            <p:spPr>
              <a:xfrm>
                <a:off x="4311720" y="2098800"/>
                <a:ext cx="6120" cy="2880"/>
              </a:xfrm>
              <a:prstGeom prst="rect">
                <a:avLst/>
              </a:pr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16" name="Freeform 423"/>
              <p:cNvSpPr/>
              <p:nvPr/>
            </p:nvSpPr>
            <p:spPr>
              <a:xfrm>
                <a:off x="5030640" y="25938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0 w 2"/>
                  <a:gd name="GluePoint2Y" fmla="*/ 2 h 4"/>
                  <a:gd name="GluePoint3X" fmla="*/ 2 w 2"/>
                  <a:gd name="GluePoint3Y" fmla="*/ 4 h 4"/>
                  <a:gd name="GluePoint4X" fmla="*/ 0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17" name="Freeform 424"/>
              <p:cNvSpPr/>
              <p:nvPr/>
            </p:nvSpPr>
            <p:spPr>
              <a:xfrm>
                <a:off x="5027760" y="260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5 w 8"/>
                  <a:gd name="GluePoint1Y" fmla="*/ 3 h 5"/>
                  <a:gd name="GluePoint2X" fmla="*/ 4 w 8"/>
                  <a:gd name="GluePoint2Y" fmla="*/ 0 h 5"/>
                  <a:gd name="GluePoint3X" fmla="*/ 0 w 8"/>
                  <a:gd name="GluePoint3Y" fmla="*/ 2 h 5"/>
                  <a:gd name="GluePoint4X" fmla="*/ 2 w 8"/>
                  <a:gd name="GluePoint4Y" fmla="*/ 2 h 5"/>
                  <a:gd name="GluePoint5X" fmla="*/ 4 w 8"/>
                  <a:gd name="GluePoint5Y" fmla="*/ 3 h 5"/>
                  <a:gd name="GluePoint6X" fmla="*/ 2 w 8"/>
                  <a:gd name="GluePoint6Y" fmla="*/ 3 h 5"/>
                  <a:gd name="GluePoint7X" fmla="*/ 2 w 8"/>
                  <a:gd name="GluePoint7Y" fmla="*/ 5 h 5"/>
                  <a:gd name="GluePoint8X" fmla="*/ 8 w 8"/>
                  <a:gd name="GluePoint8Y" fmla="*/ 5 h 5"/>
                  <a:gd name="GluePoint9X" fmla="*/ 5 w 8"/>
                  <a:gd name="GluePoint9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5" y="3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8" y="5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18" name="Freeform 425"/>
              <p:cNvSpPr/>
              <p:nvPr/>
            </p:nvSpPr>
            <p:spPr>
              <a:xfrm>
                <a:off x="5095800" y="3382920"/>
                <a:ext cx="183960" cy="37584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375840"/>
                  <a:gd name="textAreaBottom" fmla="*/ 376200 h 375840"/>
                  <a:gd name="GluePoint1X" fmla="*/ 26 w 116"/>
                  <a:gd name="GluePoint1Y" fmla="*/ 71 h 237"/>
                  <a:gd name="GluePoint2X" fmla="*/ 37 w 116"/>
                  <a:gd name="GluePoint2Y" fmla="*/ 68 h 237"/>
                  <a:gd name="GluePoint3X" fmla="*/ 40 w 116"/>
                  <a:gd name="GluePoint3Y" fmla="*/ 68 h 237"/>
                  <a:gd name="GluePoint4X" fmla="*/ 43 w 116"/>
                  <a:gd name="GluePoint4Y" fmla="*/ 65 h 237"/>
                  <a:gd name="GluePoint5X" fmla="*/ 50 w 116"/>
                  <a:gd name="GluePoint5Y" fmla="*/ 63 h 237"/>
                  <a:gd name="GluePoint6X" fmla="*/ 57 w 116"/>
                  <a:gd name="GluePoint6Y" fmla="*/ 69 h 237"/>
                  <a:gd name="GluePoint7X" fmla="*/ 56 w 116"/>
                  <a:gd name="GluePoint7Y" fmla="*/ 61 h 237"/>
                  <a:gd name="GluePoint8X" fmla="*/ 64 w 116"/>
                  <a:gd name="GluePoint8Y" fmla="*/ 57 h 237"/>
                  <a:gd name="GluePoint9X" fmla="*/ 69 w 116"/>
                  <a:gd name="GluePoint9Y" fmla="*/ 60 h 237"/>
                  <a:gd name="GluePoint10X" fmla="*/ 70 w 116"/>
                  <a:gd name="GluePoint10Y" fmla="*/ 47 h 237"/>
                  <a:gd name="GluePoint11X" fmla="*/ 72 w 116"/>
                  <a:gd name="GluePoint11Y" fmla="*/ 50 h 237"/>
                  <a:gd name="GluePoint12X" fmla="*/ 80 w 116"/>
                  <a:gd name="GluePoint12Y" fmla="*/ 44 h 237"/>
                  <a:gd name="GluePoint13X" fmla="*/ 80 w 116"/>
                  <a:gd name="GluePoint13Y" fmla="*/ 34 h 237"/>
                  <a:gd name="GluePoint14X" fmla="*/ 80 w 116"/>
                  <a:gd name="GluePoint14Y" fmla="*/ 26 h 237"/>
                  <a:gd name="GluePoint15X" fmla="*/ 83 w 116"/>
                  <a:gd name="GluePoint15Y" fmla="*/ 26 h 237"/>
                  <a:gd name="GluePoint16X" fmla="*/ 89 w 116"/>
                  <a:gd name="GluePoint16Y" fmla="*/ 20 h 237"/>
                  <a:gd name="GluePoint17X" fmla="*/ 92 w 116"/>
                  <a:gd name="GluePoint17Y" fmla="*/ 20 h 237"/>
                  <a:gd name="GluePoint18X" fmla="*/ 94 w 116"/>
                  <a:gd name="GluePoint18Y" fmla="*/ 5 h 237"/>
                  <a:gd name="GluePoint19X" fmla="*/ 100 w 116"/>
                  <a:gd name="GluePoint19Y" fmla="*/ 0 h 237"/>
                  <a:gd name="GluePoint20X" fmla="*/ 116 w 116"/>
                  <a:gd name="GluePoint20Y" fmla="*/ 58 h 237"/>
                  <a:gd name="GluePoint21X" fmla="*/ 111 w 116"/>
                  <a:gd name="GluePoint21Y" fmla="*/ 66 h 237"/>
                  <a:gd name="GluePoint22X" fmla="*/ 107 w 116"/>
                  <a:gd name="GluePoint22Y" fmla="*/ 58 h 237"/>
                  <a:gd name="GluePoint23X" fmla="*/ 107 w 116"/>
                  <a:gd name="GluePoint23Y" fmla="*/ 79 h 237"/>
                  <a:gd name="GluePoint24X" fmla="*/ 96 w 116"/>
                  <a:gd name="GluePoint24Y" fmla="*/ 115 h 237"/>
                  <a:gd name="GluePoint25X" fmla="*/ 62 w 116"/>
                  <a:gd name="GluePoint25Y" fmla="*/ 209 h 237"/>
                  <a:gd name="GluePoint26X" fmla="*/ 54 w 116"/>
                  <a:gd name="GluePoint26Y" fmla="*/ 225 h 237"/>
                  <a:gd name="GluePoint27X" fmla="*/ 38 w 116"/>
                  <a:gd name="GluePoint27Y" fmla="*/ 230 h 237"/>
                  <a:gd name="GluePoint28X" fmla="*/ 10 w 116"/>
                  <a:gd name="GluePoint28Y" fmla="*/ 225 h 237"/>
                  <a:gd name="GluePoint29X" fmla="*/ 5 w 116"/>
                  <a:gd name="GluePoint29Y" fmla="*/ 208 h 237"/>
                  <a:gd name="GluePoint30X" fmla="*/ 3 w 116"/>
                  <a:gd name="GluePoint30Y" fmla="*/ 192 h 237"/>
                  <a:gd name="GluePoint31X" fmla="*/ 0 w 116"/>
                  <a:gd name="GluePoint31Y" fmla="*/ 172 h 237"/>
                  <a:gd name="GluePoint32X" fmla="*/ 8 w 116"/>
                  <a:gd name="GluePoint32Y" fmla="*/ 161 h 237"/>
                  <a:gd name="GluePoint33X" fmla="*/ 13 w 116"/>
                  <a:gd name="GluePoint33Y" fmla="*/ 152 h 237"/>
                  <a:gd name="GluePoint34X" fmla="*/ 23 w 116"/>
                  <a:gd name="GluePoint34Y" fmla="*/ 131 h 237"/>
                  <a:gd name="GluePoint35X" fmla="*/ 18 w 116"/>
                  <a:gd name="GluePoint35Y" fmla="*/ 100 h 237"/>
                  <a:gd name="GluePoint36X" fmla="*/ 24 w 116"/>
                  <a:gd name="GluePoint36Y" fmla="*/ 78 h 2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16" h="237">
                    <a:moveTo>
                      <a:pt x="24" y="73"/>
                    </a:moveTo>
                    <a:lnTo>
                      <a:pt x="26" y="71"/>
                    </a:lnTo>
                    <a:lnTo>
                      <a:pt x="32" y="71"/>
                    </a:lnTo>
                    <a:lnTo>
                      <a:pt x="37" y="68"/>
                    </a:lnTo>
                    <a:lnTo>
                      <a:pt x="38" y="69"/>
                    </a:lnTo>
                    <a:lnTo>
                      <a:pt x="40" y="68"/>
                    </a:lnTo>
                    <a:lnTo>
                      <a:pt x="42" y="69"/>
                    </a:lnTo>
                    <a:lnTo>
                      <a:pt x="43" y="65"/>
                    </a:lnTo>
                    <a:lnTo>
                      <a:pt x="48" y="65"/>
                    </a:lnTo>
                    <a:lnTo>
                      <a:pt x="50" y="63"/>
                    </a:lnTo>
                    <a:lnTo>
                      <a:pt x="54" y="69"/>
                    </a:lnTo>
                    <a:lnTo>
                      <a:pt x="57" y="69"/>
                    </a:lnTo>
                    <a:lnTo>
                      <a:pt x="54" y="63"/>
                    </a:lnTo>
                    <a:lnTo>
                      <a:pt x="56" y="61"/>
                    </a:lnTo>
                    <a:lnTo>
                      <a:pt x="62" y="55"/>
                    </a:lnTo>
                    <a:lnTo>
                      <a:pt x="64" y="57"/>
                    </a:lnTo>
                    <a:lnTo>
                      <a:pt x="64" y="60"/>
                    </a:lnTo>
                    <a:lnTo>
                      <a:pt x="69" y="60"/>
                    </a:lnTo>
                    <a:lnTo>
                      <a:pt x="65" y="53"/>
                    </a:lnTo>
                    <a:lnTo>
                      <a:pt x="70" y="47"/>
                    </a:lnTo>
                    <a:lnTo>
                      <a:pt x="72" y="45"/>
                    </a:lnTo>
                    <a:lnTo>
                      <a:pt x="72" y="50"/>
                    </a:lnTo>
                    <a:lnTo>
                      <a:pt x="77" y="45"/>
                    </a:lnTo>
                    <a:lnTo>
                      <a:pt x="80" y="44"/>
                    </a:lnTo>
                    <a:lnTo>
                      <a:pt x="75" y="41"/>
                    </a:lnTo>
                    <a:lnTo>
                      <a:pt x="80" y="34"/>
                    </a:lnTo>
                    <a:lnTo>
                      <a:pt x="80" y="36"/>
                    </a:lnTo>
                    <a:lnTo>
                      <a:pt x="80" y="26"/>
                    </a:lnTo>
                    <a:lnTo>
                      <a:pt x="80" y="24"/>
                    </a:lnTo>
                    <a:lnTo>
                      <a:pt x="83" y="26"/>
                    </a:lnTo>
                    <a:lnTo>
                      <a:pt x="84" y="29"/>
                    </a:lnTo>
                    <a:lnTo>
                      <a:pt x="89" y="20"/>
                    </a:lnTo>
                    <a:lnTo>
                      <a:pt x="91" y="23"/>
                    </a:lnTo>
                    <a:lnTo>
                      <a:pt x="92" y="20"/>
                    </a:lnTo>
                    <a:lnTo>
                      <a:pt x="96" y="8"/>
                    </a:lnTo>
                    <a:lnTo>
                      <a:pt x="94" y="5"/>
                    </a:lnTo>
                    <a:lnTo>
                      <a:pt x="96" y="7"/>
                    </a:lnTo>
                    <a:lnTo>
                      <a:pt x="100" y="0"/>
                    </a:lnTo>
                    <a:lnTo>
                      <a:pt x="110" y="15"/>
                    </a:lnTo>
                    <a:lnTo>
                      <a:pt x="116" y="58"/>
                    </a:lnTo>
                    <a:lnTo>
                      <a:pt x="113" y="66"/>
                    </a:lnTo>
                    <a:lnTo>
                      <a:pt x="111" y="66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5" y="69"/>
                    </a:lnTo>
                    <a:lnTo>
                      <a:pt x="107" y="79"/>
                    </a:lnTo>
                    <a:lnTo>
                      <a:pt x="100" y="89"/>
                    </a:lnTo>
                    <a:lnTo>
                      <a:pt x="96" y="115"/>
                    </a:lnTo>
                    <a:lnTo>
                      <a:pt x="81" y="152"/>
                    </a:lnTo>
                    <a:lnTo>
                      <a:pt x="62" y="209"/>
                    </a:lnTo>
                    <a:lnTo>
                      <a:pt x="57" y="219"/>
                    </a:lnTo>
                    <a:lnTo>
                      <a:pt x="54" y="225"/>
                    </a:lnTo>
                    <a:lnTo>
                      <a:pt x="50" y="229"/>
                    </a:lnTo>
                    <a:lnTo>
                      <a:pt x="38" y="230"/>
                    </a:lnTo>
                    <a:lnTo>
                      <a:pt x="24" y="237"/>
                    </a:lnTo>
                    <a:lnTo>
                      <a:pt x="10" y="225"/>
                    </a:lnTo>
                    <a:lnTo>
                      <a:pt x="7" y="219"/>
                    </a:lnTo>
                    <a:lnTo>
                      <a:pt x="5" y="208"/>
                    </a:lnTo>
                    <a:lnTo>
                      <a:pt x="7" y="201"/>
                    </a:lnTo>
                    <a:lnTo>
                      <a:pt x="3" y="192"/>
                    </a:lnTo>
                    <a:lnTo>
                      <a:pt x="0" y="185"/>
                    </a:lnTo>
                    <a:lnTo>
                      <a:pt x="0" y="172"/>
                    </a:lnTo>
                    <a:lnTo>
                      <a:pt x="5" y="163"/>
                    </a:lnTo>
                    <a:lnTo>
                      <a:pt x="8" y="161"/>
                    </a:lnTo>
                    <a:lnTo>
                      <a:pt x="10" y="160"/>
                    </a:lnTo>
                    <a:lnTo>
                      <a:pt x="13" y="152"/>
                    </a:lnTo>
                    <a:lnTo>
                      <a:pt x="23" y="135"/>
                    </a:lnTo>
                    <a:lnTo>
                      <a:pt x="23" y="131"/>
                    </a:lnTo>
                    <a:lnTo>
                      <a:pt x="19" y="118"/>
                    </a:lnTo>
                    <a:lnTo>
                      <a:pt x="18" y="100"/>
                    </a:lnTo>
                    <a:lnTo>
                      <a:pt x="16" y="95"/>
                    </a:lnTo>
                    <a:lnTo>
                      <a:pt x="24" y="78"/>
                    </a:lnTo>
                    <a:lnTo>
                      <a:pt x="24" y="7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19" name="Freeform 426"/>
              <p:cNvSpPr/>
              <p:nvPr/>
            </p:nvSpPr>
            <p:spPr>
              <a:xfrm>
                <a:off x="3946680" y="1425600"/>
                <a:ext cx="158400" cy="226800"/>
              </a:xfrm>
              <a:custGeom>
                <a:avLst/>
                <a:gdLst>
                  <a:gd name="textAreaLeft" fmla="*/ 0 w 158400"/>
                  <a:gd name="textAreaRight" fmla="*/ 158760 w 158400"/>
                  <a:gd name="textAreaTop" fmla="*/ 0 h 226800"/>
                  <a:gd name="textAreaBottom" fmla="*/ 227160 h 226800"/>
                  <a:gd name="GluePoint1X" fmla="*/ 52 w 100"/>
                  <a:gd name="GluePoint1Y" fmla="*/ 133 h 143"/>
                  <a:gd name="GluePoint2X" fmla="*/ 57 w 100"/>
                  <a:gd name="GluePoint2Y" fmla="*/ 132 h 143"/>
                  <a:gd name="GluePoint3X" fmla="*/ 60 w 100"/>
                  <a:gd name="GluePoint3Y" fmla="*/ 129 h 143"/>
                  <a:gd name="GluePoint4X" fmla="*/ 91 w 100"/>
                  <a:gd name="GluePoint4Y" fmla="*/ 129 h 143"/>
                  <a:gd name="GluePoint5X" fmla="*/ 97 w 100"/>
                  <a:gd name="GluePoint5Y" fmla="*/ 122 h 143"/>
                  <a:gd name="GluePoint6X" fmla="*/ 86 w 100"/>
                  <a:gd name="GluePoint6Y" fmla="*/ 119 h 143"/>
                  <a:gd name="GluePoint7X" fmla="*/ 89 w 100"/>
                  <a:gd name="GluePoint7Y" fmla="*/ 114 h 143"/>
                  <a:gd name="GluePoint8X" fmla="*/ 94 w 100"/>
                  <a:gd name="GluePoint8Y" fmla="*/ 111 h 143"/>
                  <a:gd name="GluePoint9X" fmla="*/ 100 w 100"/>
                  <a:gd name="GluePoint9Y" fmla="*/ 101 h 143"/>
                  <a:gd name="GluePoint10X" fmla="*/ 94 w 100"/>
                  <a:gd name="GluePoint10Y" fmla="*/ 93 h 143"/>
                  <a:gd name="GluePoint11X" fmla="*/ 83 w 100"/>
                  <a:gd name="GluePoint11Y" fmla="*/ 96 h 143"/>
                  <a:gd name="GluePoint12X" fmla="*/ 78 w 100"/>
                  <a:gd name="GluePoint12Y" fmla="*/ 96 h 143"/>
                  <a:gd name="GluePoint13X" fmla="*/ 73 w 100"/>
                  <a:gd name="GluePoint13Y" fmla="*/ 82 h 143"/>
                  <a:gd name="GluePoint14X" fmla="*/ 79 w 100"/>
                  <a:gd name="GluePoint14Y" fmla="*/ 80 h 143"/>
                  <a:gd name="GluePoint15X" fmla="*/ 64 w 100"/>
                  <a:gd name="GluePoint15Y" fmla="*/ 66 h 143"/>
                  <a:gd name="GluePoint16X" fmla="*/ 57 w 100"/>
                  <a:gd name="GluePoint16Y" fmla="*/ 51 h 143"/>
                  <a:gd name="GluePoint17X" fmla="*/ 45 w 100"/>
                  <a:gd name="GluePoint17Y" fmla="*/ 43 h 143"/>
                  <a:gd name="GluePoint18X" fmla="*/ 38 w 100"/>
                  <a:gd name="GluePoint18Y" fmla="*/ 40 h 143"/>
                  <a:gd name="GluePoint19X" fmla="*/ 41 w 100"/>
                  <a:gd name="GluePoint19Y" fmla="*/ 35 h 143"/>
                  <a:gd name="GluePoint20X" fmla="*/ 49 w 100"/>
                  <a:gd name="GluePoint20Y" fmla="*/ 29 h 143"/>
                  <a:gd name="GluePoint21X" fmla="*/ 54 w 100"/>
                  <a:gd name="GluePoint21Y" fmla="*/ 21 h 143"/>
                  <a:gd name="GluePoint22X" fmla="*/ 37 w 100"/>
                  <a:gd name="GluePoint22Y" fmla="*/ 14 h 143"/>
                  <a:gd name="GluePoint23X" fmla="*/ 25 w 100"/>
                  <a:gd name="GluePoint23Y" fmla="*/ 16 h 143"/>
                  <a:gd name="GluePoint24X" fmla="*/ 30 w 100"/>
                  <a:gd name="GluePoint24Y" fmla="*/ 13 h 143"/>
                  <a:gd name="GluePoint25X" fmla="*/ 27 w 100"/>
                  <a:gd name="GluePoint25Y" fmla="*/ 11 h 143"/>
                  <a:gd name="GluePoint26X" fmla="*/ 40 w 100"/>
                  <a:gd name="GluePoint26Y" fmla="*/ 0 h 143"/>
                  <a:gd name="GluePoint27X" fmla="*/ 16 w 100"/>
                  <a:gd name="GluePoint27Y" fmla="*/ 2 h 143"/>
                  <a:gd name="GluePoint28X" fmla="*/ 11 w 100"/>
                  <a:gd name="GluePoint28Y" fmla="*/ 6 h 143"/>
                  <a:gd name="GluePoint29X" fmla="*/ 10 w 100"/>
                  <a:gd name="GluePoint29Y" fmla="*/ 10 h 143"/>
                  <a:gd name="GluePoint30X" fmla="*/ 6 w 100"/>
                  <a:gd name="GluePoint30Y" fmla="*/ 14 h 143"/>
                  <a:gd name="GluePoint31X" fmla="*/ 8 w 100"/>
                  <a:gd name="GluePoint31Y" fmla="*/ 18 h 143"/>
                  <a:gd name="GluePoint32X" fmla="*/ 5 w 100"/>
                  <a:gd name="GluePoint32Y" fmla="*/ 21 h 143"/>
                  <a:gd name="GluePoint33X" fmla="*/ 8 w 100"/>
                  <a:gd name="GluePoint33Y" fmla="*/ 21 h 143"/>
                  <a:gd name="GluePoint34X" fmla="*/ 5 w 100"/>
                  <a:gd name="GluePoint34Y" fmla="*/ 30 h 143"/>
                  <a:gd name="GluePoint35X" fmla="*/ 6 w 100"/>
                  <a:gd name="GluePoint35Y" fmla="*/ 35 h 143"/>
                  <a:gd name="GluePoint36X" fmla="*/ 6 w 100"/>
                  <a:gd name="GluePoint36Y" fmla="*/ 45 h 143"/>
                  <a:gd name="GluePoint37X" fmla="*/ 5 w 100"/>
                  <a:gd name="GluePoint37Y" fmla="*/ 55 h 143"/>
                  <a:gd name="GluePoint38X" fmla="*/ 10 w 100"/>
                  <a:gd name="GluePoint38Y" fmla="*/ 47 h 143"/>
                  <a:gd name="GluePoint39X" fmla="*/ 13 w 100"/>
                  <a:gd name="GluePoint39Y" fmla="*/ 40 h 143"/>
                  <a:gd name="GluePoint40X" fmla="*/ 14 w 100"/>
                  <a:gd name="GluePoint40Y" fmla="*/ 45 h 143"/>
                  <a:gd name="GluePoint41X" fmla="*/ 19 w 100"/>
                  <a:gd name="GluePoint41Y" fmla="*/ 43 h 143"/>
                  <a:gd name="GluePoint42X" fmla="*/ 16 w 100"/>
                  <a:gd name="GluePoint42Y" fmla="*/ 48 h 143"/>
                  <a:gd name="GluePoint43X" fmla="*/ 14 w 100"/>
                  <a:gd name="GluePoint43Y" fmla="*/ 61 h 143"/>
                  <a:gd name="GluePoint44X" fmla="*/ 13 w 100"/>
                  <a:gd name="GluePoint44Y" fmla="*/ 66 h 143"/>
                  <a:gd name="GluePoint45X" fmla="*/ 16 w 100"/>
                  <a:gd name="GluePoint45Y" fmla="*/ 63 h 143"/>
                  <a:gd name="GluePoint46X" fmla="*/ 22 w 100"/>
                  <a:gd name="GluePoint46Y" fmla="*/ 63 h 143"/>
                  <a:gd name="GluePoint47X" fmla="*/ 35 w 100"/>
                  <a:gd name="GluePoint47Y" fmla="*/ 63 h 143"/>
                  <a:gd name="GluePoint48X" fmla="*/ 37 w 100"/>
                  <a:gd name="GluePoint48Y" fmla="*/ 75 h 143"/>
                  <a:gd name="GluePoint49X" fmla="*/ 40 w 100"/>
                  <a:gd name="GluePoint49Y" fmla="*/ 80 h 143"/>
                  <a:gd name="GluePoint50X" fmla="*/ 38 w 100"/>
                  <a:gd name="GluePoint50Y" fmla="*/ 85 h 143"/>
                  <a:gd name="GluePoint51X" fmla="*/ 38 w 100"/>
                  <a:gd name="GluePoint51Y" fmla="*/ 88 h 143"/>
                  <a:gd name="GluePoint52X" fmla="*/ 18 w 100"/>
                  <a:gd name="GluePoint52Y" fmla="*/ 96 h 143"/>
                  <a:gd name="GluePoint53X" fmla="*/ 25 w 100"/>
                  <a:gd name="GluePoint53Y" fmla="*/ 100 h 143"/>
                  <a:gd name="GluePoint54X" fmla="*/ 24 w 100"/>
                  <a:gd name="GluePoint54Y" fmla="*/ 106 h 143"/>
                  <a:gd name="GluePoint55X" fmla="*/ 11 w 100"/>
                  <a:gd name="GluePoint55Y" fmla="*/ 116 h 143"/>
                  <a:gd name="GluePoint56X" fmla="*/ 22 w 100"/>
                  <a:gd name="GluePoint56Y" fmla="*/ 117 h 143"/>
                  <a:gd name="GluePoint57X" fmla="*/ 33 w 100"/>
                  <a:gd name="GluePoint57Y" fmla="*/ 121 h 143"/>
                  <a:gd name="GluePoint58X" fmla="*/ 45 w 100"/>
                  <a:gd name="GluePoint58Y" fmla="*/ 116 h 143"/>
                  <a:gd name="GluePoint59X" fmla="*/ 24 w 100"/>
                  <a:gd name="GluePoint59Y" fmla="*/ 124 h 143"/>
                  <a:gd name="GluePoint60X" fmla="*/ 3 w 100"/>
                  <a:gd name="GluePoint60Y" fmla="*/ 143 h 143"/>
                  <a:gd name="GluePoint61X" fmla="*/ 10 w 100"/>
                  <a:gd name="GluePoint61Y" fmla="*/ 143 h 143"/>
                  <a:gd name="GluePoint62X" fmla="*/ 30 w 100"/>
                  <a:gd name="GluePoint62Y" fmla="*/ 140 h 143"/>
                  <a:gd name="GluePoint63X" fmla="*/ 41 w 100"/>
                  <a:gd name="GluePoint63Y" fmla="*/ 132 h 1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0" h="143">
                    <a:moveTo>
                      <a:pt x="45" y="135"/>
                    </a:moveTo>
                    <a:lnTo>
                      <a:pt x="52" y="133"/>
                    </a:lnTo>
                    <a:lnTo>
                      <a:pt x="51" y="132"/>
                    </a:lnTo>
                    <a:lnTo>
                      <a:pt x="57" y="132"/>
                    </a:lnTo>
                    <a:lnTo>
                      <a:pt x="60" y="130"/>
                    </a:lnTo>
                    <a:lnTo>
                      <a:pt x="60" y="129"/>
                    </a:lnTo>
                    <a:lnTo>
                      <a:pt x="67" y="132"/>
                    </a:lnTo>
                    <a:lnTo>
                      <a:pt x="91" y="129"/>
                    </a:lnTo>
                    <a:lnTo>
                      <a:pt x="97" y="124"/>
                    </a:lnTo>
                    <a:lnTo>
                      <a:pt x="97" y="122"/>
                    </a:lnTo>
                    <a:lnTo>
                      <a:pt x="87" y="121"/>
                    </a:lnTo>
                    <a:lnTo>
                      <a:pt x="86" y="119"/>
                    </a:lnTo>
                    <a:lnTo>
                      <a:pt x="91" y="116"/>
                    </a:lnTo>
                    <a:lnTo>
                      <a:pt x="89" y="114"/>
                    </a:lnTo>
                    <a:lnTo>
                      <a:pt x="94" y="112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0" y="101"/>
                    </a:lnTo>
                    <a:lnTo>
                      <a:pt x="100" y="98"/>
                    </a:lnTo>
                    <a:lnTo>
                      <a:pt x="94" y="93"/>
                    </a:lnTo>
                    <a:lnTo>
                      <a:pt x="86" y="95"/>
                    </a:lnTo>
                    <a:lnTo>
                      <a:pt x="83" y="96"/>
                    </a:lnTo>
                    <a:lnTo>
                      <a:pt x="79" y="96"/>
                    </a:lnTo>
                    <a:lnTo>
                      <a:pt x="78" y="96"/>
                    </a:lnTo>
                    <a:lnTo>
                      <a:pt x="83" y="88"/>
                    </a:lnTo>
                    <a:lnTo>
                      <a:pt x="73" y="82"/>
                    </a:lnTo>
                    <a:lnTo>
                      <a:pt x="79" y="84"/>
                    </a:lnTo>
                    <a:lnTo>
                      <a:pt x="79" y="80"/>
                    </a:lnTo>
                    <a:lnTo>
                      <a:pt x="70" y="67"/>
                    </a:lnTo>
                    <a:lnTo>
                      <a:pt x="64" y="66"/>
                    </a:lnTo>
                    <a:lnTo>
                      <a:pt x="59" y="58"/>
                    </a:lnTo>
                    <a:lnTo>
                      <a:pt x="57" y="51"/>
                    </a:lnTo>
                    <a:lnTo>
                      <a:pt x="51" y="45"/>
                    </a:lnTo>
                    <a:lnTo>
                      <a:pt x="45" y="43"/>
                    </a:lnTo>
                    <a:lnTo>
                      <a:pt x="37" y="43"/>
                    </a:lnTo>
                    <a:lnTo>
                      <a:pt x="38" y="40"/>
                    </a:lnTo>
                    <a:lnTo>
                      <a:pt x="45" y="39"/>
                    </a:lnTo>
                    <a:lnTo>
                      <a:pt x="41" y="35"/>
                    </a:lnTo>
                    <a:lnTo>
                      <a:pt x="45" y="35"/>
                    </a:lnTo>
                    <a:lnTo>
                      <a:pt x="49" y="29"/>
                    </a:lnTo>
                    <a:lnTo>
                      <a:pt x="51" y="22"/>
                    </a:lnTo>
                    <a:lnTo>
                      <a:pt x="54" y="21"/>
                    </a:lnTo>
                    <a:lnTo>
                      <a:pt x="54" y="16"/>
                    </a:lnTo>
                    <a:lnTo>
                      <a:pt x="37" y="14"/>
                    </a:lnTo>
                    <a:lnTo>
                      <a:pt x="25" y="18"/>
                    </a:lnTo>
                    <a:lnTo>
                      <a:pt x="25" y="16"/>
                    </a:lnTo>
                    <a:lnTo>
                      <a:pt x="24" y="16"/>
                    </a:lnTo>
                    <a:lnTo>
                      <a:pt x="30" y="13"/>
                    </a:lnTo>
                    <a:lnTo>
                      <a:pt x="25" y="13"/>
                    </a:lnTo>
                    <a:lnTo>
                      <a:pt x="27" y="11"/>
                    </a:lnTo>
                    <a:lnTo>
                      <a:pt x="38" y="5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16" y="2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13" y="11"/>
                    </a:lnTo>
                    <a:lnTo>
                      <a:pt x="6" y="14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8" y="21"/>
                    </a:lnTo>
                    <a:lnTo>
                      <a:pt x="10" y="22"/>
                    </a:lnTo>
                    <a:lnTo>
                      <a:pt x="5" y="30"/>
                    </a:lnTo>
                    <a:lnTo>
                      <a:pt x="0" y="32"/>
                    </a:lnTo>
                    <a:lnTo>
                      <a:pt x="6" y="35"/>
                    </a:lnTo>
                    <a:lnTo>
                      <a:pt x="11" y="34"/>
                    </a:lnTo>
                    <a:lnTo>
                      <a:pt x="6" y="45"/>
                    </a:lnTo>
                    <a:lnTo>
                      <a:pt x="8" y="47"/>
                    </a:lnTo>
                    <a:lnTo>
                      <a:pt x="5" y="55"/>
                    </a:lnTo>
                    <a:lnTo>
                      <a:pt x="6" y="53"/>
                    </a:lnTo>
                    <a:lnTo>
                      <a:pt x="10" y="47"/>
                    </a:lnTo>
                    <a:lnTo>
                      <a:pt x="10" y="43"/>
                    </a:lnTo>
                    <a:lnTo>
                      <a:pt x="13" y="40"/>
                    </a:lnTo>
                    <a:lnTo>
                      <a:pt x="11" y="45"/>
                    </a:lnTo>
                    <a:lnTo>
                      <a:pt x="14" y="45"/>
                    </a:lnTo>
                    <a:lnTo>
                      <a:pt x="16" y="42"/>
                    </a:lnTo>
                    <a:lnTo>
                      <a:pt x="19" y="43"/>
                    </a:lnTo>
                    <a:lnTo>
                      <a:pt x="18" y="45"/>
                    </a:lnTo>
                    <a:lnTo>
                      <a:pt x="16" y="48"/>
                    </a:lnTo>
                    <a:lnTo>
                      <a:pt x="19" y="51"/>
                    </a:lnTo>
                    <a:lnTo>
                      <a:pt x="14" y="61"/>
                    </a:lnTo>
                    <a:lnTo>
                      <a:pt x="11" y="61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6" y="63"/>
                    </a:lnTo>
                    <a:lnTo>
                      <a:pt x="21" y="64"/>
                    </a:lnTo>
                    <a:lnTo>
                      <a:pt x="22" y="63"/>
                    </a:lnTo>
                    <a:lnTo>
                      <a:pt x="38" y="61"/>
                    </a:lnTo>
                    <a:lnTo>
                      <a:pt x="35" y="63"/>
                    </a:lnTo>
                    <a:lnTo>
                      <a:pt x="32" y="69"/>
                    </a:lnTo>
                    <a:lnTo>
                      <a:pt x="37" y="75"/>
                    </a:lnTo>
                    <a:lnTo>
                      <a:pt x="43" y="72"/>
                    </a:lnTo>
                    <a:lnTo>
                      <a:pt x="40" y="80"/>
                    </a:lnTo>
                    <a:lnTo>
                      <a:pt x="41" y="80"/>
                    </a:lnTo>
                    <a:lnTo>
                      <a:pt x="38" y="85"/>
                    </a:lnTo>
                    <a:lnTo>
                      <a:pt x="40" y="87"/>
                    </a:lnTo>
                    <a:lnTo>
                      <a:pt x="38" y="88"/>
                    </a:lnTo>
                    <a:lnTo>
                      <a:pt x="29" y="88"/>
                    </a:lnTo>
                    <a:lnTo>
                      <a:pt x="18" y="96"/>
                    </a:lnTo>
                    <a:lnTo>
                      <a:pt x="24" y="95"/>
                    </a:lnTo>
                    <a:lnTo>
                      <a:pt x="25" y="100"/>
                    </a:lnTo>
                    <a:lnTo>
                      <a:pt x="27" y="101"/>
                    </a:lnTo>
                    <a:lnTo>
                      <a:pt x="24" y="106"/>
                    </a:lnTo>
                    <a:lnTo>
                      <a:pt x="10" y="112"/>
                    </a:lnTo>
                    <a:lnTo>
                      <a:pt x="11" y="116"/>
                    </a:lnTo>
                    <a:lnTo>
                      <a:pt x="19" y="114"/>
                    </a:lnTo>
                    <a:lnTo>
                      <a:pt x="22" y="117"/>
                    </a:lnTo>
                    <a:lnTo>
                      <a:pt x="27" y="116"/>
                    </a:lnTo>
                    <a:lnTo>
                      <a:pt x="33" y="121"/>
                    </a:lnTo>
                    <a:lnTo>
                      <a:pt x="45" y="114"/>
                    </a:lnTo>
                    <a:lnTo>
                      <a:pt x="45" y="116"/>
                    </a:lnTo>
                    <a:lnTo>
                      <a:pt x="38" y="124"/>
                    </a:lnTo>
                    <a:lnTo>
                      <a:pt x="24" y="124"/>
                    </a:lnTo>
                    <a:lnTo>
                      <a:pt x="5" y="141"/>
                    </a:lnTo>
                    <a:lnTo>
                      <a:pt x="3" y="143"/>
                    </a:lnTo>
                    <a:lnTo>
                      <a:pt x="5" y="141"/>
                    </a:lnTo>
                    <a:lnTo>
                      <a:pt x="10" y="143"/>
                    </a:lnTo>
                    <a:lnTo>
                      <a:pt x="16" y="138"/>
                    </a:lnTo>
                    <a:lnTo>
                      <a:pt x="30" y="140"/>
                    </a:lnTo>
                    <a:lnTo>
                      <a:pt x="33" y="133"/>
                    </a:lnTo>
                    <a:lnTo>
                      <a:pt x="41" y="132"/>
                    </a:lnTo>
                    <a:lnTo>
                      <a:pt x="45" y="13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20" name="Freeform 427"/>
              <p:cNvSpPr/>
              <p:nvPr/>
            </p:nvSpPr>
            <p:spPr>
              <a:xfrm>
                <a:off x="2976480" y="981000"/>
                <a:ext cx="47160" cy="432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4320"/>
                  <a:gd name="textAreaBottom" fmla="*/ 4680 h 4320"/>
                  <a:gd name="GluePoint1X" fmla="*/ 0 w 30"/>
                  <a:gd name="GluePoint1Y" fmla="*/ 2 h 3"/>
                  <a:gd name="GluePoint2X" fmla="*/ 6 w 30"/>
                  <a:gd name="GluePoint2Y" fmla="*/ 0 h 3"/>
                  <a:gd name="GluePoint3X" fmla="*/ 19 w 30"/>
                  <a:gd name="GluePoint3Y" fmla="*/ 0 h 3"/>
                  <a:gd name="GluePoint4X" fmla="*/ 30 w 30"/>
                  <a:gd name="GluePoint4Y" fmla="*/ 2 h 3"/>
                  <a:gd name="GluePoint5X" fmla="*/ 22 w 30"/>
                  <a:gd name="GluePoint5Y" fmla="*/ 3 h 3"/>
                  <a:gd name="GluePoint6X" fmla="*/ 0 w 30"/>
                  <a:gd name="GluePoint6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0" h="3">
                    <a:moveTo>
                      <a:pt x="0" y="2"/>
                    </a:moveTo>
                    <a:lnTo>
                      <a:pt x="6" y="0"/>
                    </a:lnTo>
                    <a:lnTo>
                      <a:pt x="19" y="0"/>
                    </a:lnTo>
                    <a:lnTo>
                      <a:pt x="30" y="2"/>
                    </a:lnTo>
                    <a:lnTo>
                      <a:pt x="2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21" name="Freeform 428"/>
              <p:cNvSpPr/>
              <p:nvPr/>
            </p:nvSpPr>
            <p:spPr>
              <a:xfrm>
                <a:off x="3281400" y="887400"/>
                <a:ext cx="26640" cy="612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6120"/>
                  <a:gd name="textAreaBottom" fmla="*/ 6480 h 6120"/>
                  <a:gd name="GluePoint1X" fmla="*/ 3 w 17"/>
                  <a:gd name="GluePoint1Y" fmla="*/ 0 h 4"/>
                  <a:gd name="GluePoint2X" fmla="*/ 17 w 17"/>
                  <a:gd name="GluePoint2Y" fmla="*/ 4 h 4"/>
                  <a:gd name="GluePoint3X" fmla="*/ 3 w 17"/>
                  <a:gd name="GluePoint3Y" fmla="*/ 3 h 4"/>
                  <a:gd name="GluePoint4X" fmla="*/ 0 w 17"/>
                  <a:gd name="GluePoint4Y" fmla="*/ 1 h 4"/>
                  <a:gd name="GluePoint5X" fmla="*/ 3 w 17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4">
                    <a:moveTo>
                      <a:pt x="3" y="0"/>
                    </a:moveTo>
                    <a:lnTo>
                      <a:pt x="17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22" name="Freeform 429"/>
              <p:cNvSpPr/>
              <p:nvPr/>
            </p:nvSpPr>
            <p:spPr>
              <a:xfrm>
                <a:off x="3367080" y="880920"/>
                <a:ext cx="42480" cy="108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10800"/>
                  <a:gd name="textAreaBottom" fmla="*/ 11160 h 10800"/>
                  <a:gd name="GluePoint1X" fmla="*/ 0 w 27"/>
                  <a:gd name="GluePoint1Y" fmla="*/ 0 h 7"/>
                  <a:gd name="GluePoint2X" fmla="*/ 14 w 27"/>
                  <a:gd name="GluePoint2Y" fmla="*/ 0 h 7"/>
                  <a:gd name="GluePoint3X" fmla="*/ 27 w 27"/>
                  <a:gd name="GluePoint3Y" fmla="*/ 4 h 7"/>
                  <a:gd name="GluePoint4X" fmla="*/ 19 w 27"/>
                  <a:gd name="GluePoint4Y" fmla="*/ 5 h 7"/>
                  <a:gd name="GluePoint5X" fmla="*/ 19 w 27"/>
                  <a:gd name="GluePoint5Y" fmla="*/ 7 h 7"/>
                  <a:gd name="GluePoint6X" fmla="*/ 5 w 27"/>
                  <a:gd name="GluePoint6Y" fmla="*/ 4 h 7"/>
                  <a:gd name="GluePoint7X" fmla="*/ 0 w 27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7" h="7">
                    <a:moveTo>
                      <a:pt x="0" y="0"/>
                    </a:moveTo>
                    <a:lnTo>
                      <a:pt x="14" y="0"/>
                    </a:lnTo>
                    <a:lnTo>
                      <a:pt x="27" y="4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23" name="Freeform 430"/>
              <p:cNvSpPr/>
              <p:nvPr/>
            </p:nvSpPr>
            <p:spPr>
              <a:xfrm>
                <a:off x="3384720" y="87624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5 w 13"/>
                  <a:gd name="GluePoint1Y" fmla="*/ 2 h 2"/>
                  <a:gd name="GluePoint2X" fmla="*/ 0 w 13"/>
                  <a:gd name="GluePoint2Y" fmla="*/ 0 h 2"/>
                  <a:gd name="GluePoint3X" fmla="*/ 6 w 13"/>
                  <a:gd name="GluePoint3Y" fmla="*/ 0 h 2"/>
                  <a:gd name="GluePoint4X" fmla="*/ 13 w 13"/>
                  <a:gd name="GluePoint4Y" fmla="*/ 2 h 2"/>
                  <a:gd name="GluePoint5X" fmla="*/ 5 w 13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5" y="2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3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24" name="Freeform 431"/>
              <p:cNvSpPr/>
              <p:nvPr/>
            </p:nvSpPr>
            <p:spPr>
              <a:xfrm>
                <a:off x="3470400" y="8748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0 w 11"/>
                  <a:gd name="GluePoint1Y" fmla="*/ 0 h 1"/>
                  <a:gd name="GluePoint2X" fmla="*/ 11 w 11"/>
                  <a:gd name="GluePoint2Y" fmla="*/ 1 h 1"/>
                  <a:gd name="GluePoint3X" fmla="*/ 8 w 11"/>
                  <a:gd name="GluePoint3Y" fmla="*/ 1 h 1"/>
                  <a:gd name="GluePoint4X" fmla="*/ 0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0" y="0"/>
                    </a:moveTo>
                    <a:lnTo>
                      <a:pt x="11" y="1"/>
                    </a:lnTo>
                    <a:lnTo>
                      <a:pt x="8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25" name="Freeform 432"/>
              <p:cNvSpPr/>
              <p:nvPr/>
            </p:nvSpPr>
            <p:spPr>
              <a:xfrm>
                <a:off x="3470400" y="87156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1 w 16"/>
                  <a:gd name="GluePoint1Y" fmla="*/ 0 h 2"/>
                  <a:gd name="GluePoint2X" fmla="*/ 16 w 16"/>
                  <a:gd name="GluePoint2Y" fmla="*/ 2 h 2"/>
                  <a:gd name="GluePoint3X" fmla="*/ 0 w 16"/>
                  <a:gd name="GluePoint3Y" fmla="*/ 0 h 2"/>
                  <a:gd name="GluePoint4X" fmla="*/ 0 w 16"/>
                  <a:gd name="GluePoint4Y" fmla="*/ 0 h 2"/>
                  <a:gd name="GluePoint5X" fmla="*/ 1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1" y="0"/>
                    </a:moveTo>
                    <a:lnTo>
                      <a:pt x="1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26" name="Freeform 433"/>
              <p:cNvSpPr/>
              <p:nvPr/>
            </p:nvSpPr>
            <p:spPr>
              <a:xfrm>
                <a:off x="3754440" y="89208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4 w 13"/>
                  <a:gd name="GluePoint1Y" fmla="*/ 0 h 3"/>
                  <a:gd name="GluePoint2X" fmla="*/ 13 w 13"/>
                  <a:gd name="GluePoint2Y" fmla="*/ 3 h 3"/>
                  <a:gd name="GluePoint3X" fmla="*/ 2 w 13"/>
                  <a:gd name="GluePoint3Y" fmla="*/ 0 h 3"/>
                  <a:gd name="GluePoint4X" fmla="*/ 0 w 13"/>
                  <a:gd name="GluePoint4Y" fmla="*/ 0 h 3"/>
                  <a:gd name="GluePoint5X" fmla="*/ 4 w 1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4" y="0"/>
                    </a:moveTo>
                    <a:lnTo>
                      <a:pt x="13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27" name="Freeform 434"/>
              <p:cNvSpPr/>
              <p:nvPr/>
            </p:nvSpPr>
            <p:spPr>
              <a:xfrm>
                <a:off x="3767040" y="925560"/>
                <a:ext cx="12240" cy="10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"/>
                  <a:gd name="textAreaBottom" fmla="*/ 1440 h 1080"/>
                  <a:gd name="GluePoint1X" fmla="*/ 3 w 8"/>
                  <a:gd name="GluePoint1Y" fmla="*/ 0 h 1"/>
                  <a:gd name="GluePoint2X" fmla="*/ 8 w 8"/>
                  <a:gd name="GluePoint2Y" fmla="*/ 0 h 1"/>
                  <a:gd name="GluePoint3X" fmla="*/ 0 w 8"/>
                  <a:gd name="GluePoint3Y" fmla="*/ 1 h 1"/>
                  <a:gd name="GluePoint4X" fmla="*/ 0 w 8"/>
                  <a:gd name="GluePoint4Y" fmla="*/ 0 h 1"/>
                  <a:gd name="GluePoint5X" fmla="*/ 3 w 8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1">
                    <a:moveTo>
                      <a:pt x="3" y="0"/>
                    </a:moveTo>
                    <a:lnTo>
                      <a:pt x="8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28" name="Freeform 435"/>
              <p:cNvSpPr/>
              <p:nvPr/>
            </p:nvSpPr>
            <p:spPr>
              <a:xfrm>
                <a:off x="3792600" y="946080"/>
                <a:ext cx="4320" cy="10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"/>
                  <a:gd name="textAreaBottom" fmla="*/ 1440 h 1080"/>
                  <a:gd name="GluePoint1X" fmla="*/ 2 w 3"/>
                  <a:gd name="GluePoint1Y" fmla="*/ 0 h 1"/>
                  <a:gd name="GluePoint2X" fmla="*/ 3 w 3"/>
                  <a:gd name="GluePoint2Y" fmla="*/ 0 h 1"/>
                  <a:gd name="GluePoint3X" fmla="*/ 0 w 3"/>
                  <a:gd name="GluePoint3Y" fmla="*/ 1 h 1"/>
                  <a:gd name="GluePoint4X" fmla="*/ 0 w 3"/>
                  <a:gd name="GluePoint4Y" fmla="*/ 0 h 1"/>
                  <a:gd name="GluePoint5X" fmla="*/ 2 w 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29" name="Freeform 436"/>
              <p:cNvSpPr/>
              <p:nvPr/>
            </p:nvSpPr>
            <p:spPr>
              <a:xfrm>
                <a:off x="3782880" y="97164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5 w 6"/>
                  <a:gd name="GluePoint1Y" fmla="*/ 0 h 3"/>
                  <a:gd name="GluePoint2X" fmla="*/ 6 w 6"/>
                  <a:gd name="GluePoint2Y" fmla="*/ 0 h 3"/>
                  <a:gd name="GluePoint3X" fmla="*/ 5 w 6"/>
                  <a:gd name="GluePoint3Y" fmla="*/ 3 h 3"/>
                  <a:gd name="GluePoint4X" fmla="*/ 0 w 6"/>
                  <a:gd name="GluePoint4Y" fmla="*/ 3 h 3"/>
                  <a:gd name="GluePoint5X" fmla="*/ 5 w 6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5" y="0"/>
                    </a:moveTo>
                    <a:lnTo>
                      <a:pt x="6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30" name="Freeform 437"/>
              <p:cNvSpPr/>
              <p:nvPr/>
            </p:nvSpPr>
            <p:spPr>
              <a:xfrm>
                <a:off x="3105000" y="1136520"/>
                <a:ext cx="52200" cy="234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3400"/>
                  <a:gd name="textAreaBottom" fmla="*/ 23760 h 23400"/>
                  <a:gd name="GluePoint1X" fmla="*/ 9 w 33"/>
                  <a:gd name="GluePoint1Y" fmla="*/ 0 h 15"/>
                  <a:gd name="GluePoint2X" fmla="*/ 22 w 33"/>
                  <a:gd name="GluePoint2Y" fmla="*/ 2 h 15"/>
                  <a:gd name="GluePoint3X" fmla="*/ 27 w 33"/>
                  <a:gd name="GluePoint3Y" fmla="*/ 8 h 15"/>
                  <a:gd name="GluePoint4X" fmla="*/ 33 w 33"/>
                  <a:gd name="GluePoint4Y" fmla="*/ 10 h 15"/>
                  <a:gd name="GluePoint5X" fmla="*/ 31 w 33"/>
                  <a:gd name="GluePoint5Y" fmla="*/ 11 h 15"/>
                  <a:gd name="GluePoint6X" fmla="*/ 27 w 33"/>
                  <a:gd name="GluePoint6Y" fmla="*/ 13 h 15"/>
                  <a:gd name="GluePoint7X" fmla="*/ 14 w 33"/>
                  <a:gd name="GluePoint7Y" fmla="*/ 15 h 15"/>
                  <a:gd name="GluePoint8X" fmla="*/ 6 w 33"/>
                  <a:gd name="GluePoint8Y" fmla="*/ 15 h 15"/>
                  <a:gd name="GluePoint9X" fmla="*/ 14 w 33"/>
                  <a:gd name="GluePoint9Y" fmla="*/ 13 h 15"/>
                  <a:gd name="GluePoint10X" fmla="*/ 0 w 33"/>
                  <a:gd name="GluePoint10Y" fmla="*/ 11 h 15"/>
                  <a:gd name="GluePoint11X" fmla="*/ 0 w 33"/>
                  <a:gd name="GluePoint11Y" fmla="*/ 10 h 15"/>
                  <a:gd name="GluePoint12X" fmla="*/ 4 w 33"/>
                  <a:gd name="GluePoint12Y" fmla="*/ 10 h 15"/>
                  <a:gd name="GluePoint13X" fmla="*/ 1 w 33"/>
                  <a:gd name="GluePoint13Y" fmla="*/ 8 h 15"/>
                  <a:gd name="GluePoint14X" fmla="*/ 8 w 33"/>
                  <a:gd name="GluePoint14Y" fmla="*/ 7 h 15"/>
                  <a:gd name="GluePoint15X" fmla="*/ 4 w 33"/>
                  <a:gd name="GluePoint15Y" fmla="*/ 3 h 15"/>
                  <a:gd name="GluePoint16X" fmla="*/ 4 w 33"/>
                  <a:gd name="GluePoint16Y" fmla="*/ 2 h 15"/>
                  <a:gd name="GluePoint17X" fmla="*/ 9 w 33"/>
                  <a:gd name="GluePoint17Y" fmla="*/ 0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3" h="15">
                    <a:moveTo>
                      <a:pt x="9" y="0"/>
                    </a:moveTo>
                    <a:lnTo>
                      <a:pt x="22" y="2"/>
                    </a:lnTo>
                    <a:lnTo>
                      <a:pt x="27" y="8"/>
                    </a:lnTo>
                    <a:lnTo>
                      <a:pt x="33" y="10"/>
                    </a:lnTo>
                    <a:lnTo>
                      <a:pt x="31" y="11"/>
                    </a:lnTo>
                    <a:lnTo>
                      <a:pt x="27" y="13"/>
                    </a:lnTo>
                    <a:lnTo>
                      <a:pt x="14" y="15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8" y="7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31" name="Freeform 438"/>
              <p:cNvSpPr/>
              <p:nvPr/>
            </p:nvSpPr>
            <p:spPr>
              <a:xfrm>
                <a:off x="3762360" y="99684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1 h 9"/>
                  <a:gd name="GluePoint2X" fmla="*/ 3 w 3"/>
                  <a:gd name="GluePoint2Y" fmla="*/ 9 h 9"/>
                  <a:gd name="GluePoint3X" fmla="*/ 2 w 3"/>
                  <a:gd name="GluePoint3Y" fmla="*/ 5 h 9"/>
                  <a:gd name="GluePoint4X" fmla="*/ 0 w 3"/>
                  <a:gd name="GluePoint4Y" fmla="*/ 1 h 9"/>
                  <a:gd name="GluePoint5X" fmla="*/ 2 w 3"/>
                  <a:gd name="GluePoint5Y" fmla="*/ 1 h 9"/>
                  <a:gd name="GluePoint6X" fmla="*/ 2 w 3"/>
                  <a:gd name="GluePoint6Y" fmla="*/ 0 h 9"/>
                  <a:gd name="GluePoint7X" fmla="*/ 3 w 3"/>
                  <a:gd name="GluePoint7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1"/>
                    </a:moveTo>
                    <a:lnTo>
                      <a:pt x="3" y="9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32" name="Freeform 439"/>
              <p:cNvSpPr/>
              <p:nvPr/>
            </p:nvSpPr>
            <p:spPr>
              <a:xfrm>
                <a:off x="3757680" y="1023840"/>
                <a:ext cx="25200" cy="1080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0800"/>
                  <a:gd name="textAreaBottom" fmla="*/ 11160 h 10800"/>
                  <a:gd name="GluePoint1X" fmla="*/ 11 w 16"/>
                  <a:gd name="GluePoint1Y" fmla="*/ 0 h 7"/>
                  <a:gd name="GluePoint2X" fmla="*/ 8 w 16"/>
                  <a:gd name="GluePoint2Y" fmla="*/ 2 h 7"/>
                  <a:gd name="GluePoint3X" fmla="*/ 11 w 16"/>
                  <a:gd name="GluePoint3Y" fmla="*/ 4 h 7"/>
                  <a:gd name="GluePoint4X" fmla="*/ 16 w 16"/>
                  <a:gd name="GluePoint4Y" fmla="*/ 4 h 7"/>
                  <a:gd name="GluePoint5X" fmla="*/ 13 w 16"/>
                  <a:gd name="GluePoint5Y" fmla="*/ 7 h 7"/>
                  <a:gd name="GluePoint6X" fmla="*/ 2 w 16"/>
                  <a:gd name="GluePoint6Y" fmla="*/ 5 h 7"/>
                  <a:gd name="GluePoint7X" fmla="*/ 0 w 16"/>
                  <a:gd name="GluePoint7Y" fmla="*/ 4 h 7"/>
                  <a:gd name="GluePoint8X" fmla="*/ 2 w 16"/>
                  <a:gd name="GluePoint8Y" fmla="*/ 0 h 7"/>
                  <a:gd name="GluePoint9X" fmla="*/ 11 w 16"/>
                  <a:gd name="GluePoint9Y" fmla="*/ 0 h 7"/>
                  <a:gd name="GluePoint10X" fmla="*/ 11 w 16"/>
                  <a:gd name="GluePoint10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7">
                    <a:moveTo>
                      <a:pt x="11" y="0"/>
                    </a:moveTo>
                    <a:lnTo>
                      <a:pt x="8" y="2"/>
                    </a:lnTo>
                    <a:lnTo>
                      <a:pt x="11" y="4"/>
                    </a:lnTo>
                    <a:lnTo>
                      <a:pt x="16" y="4"/>
                    </a:lnTo>
                    <a:lnTo>
                      <a:pt x="13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33" name="Freeform 440"/>
              <p:cNvSpPr/>
              <p:nvPr/>
            </p:nvSpPr>
            <p:spPr>
              <a:xfrm>
                <a:off x="3705120" y="1044720"/>
                <a:ext cx="26640" cy="75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7560"/>
                  <a:gd name="textAreaBottom" fmla="*/ 7920 h 7560"/>
                  <a:gd name="GluePoint1X" fmla="*/ 3 w 17"/>
                  <a:gd name="GluePoint1Y" fmla="*/ 0 h 5"/>
                  <a:gd name="GluePoint2X" fmla="*/ 0 w 17"/>
                  <a:gd name="GluePoint2Y" fmla="*/ 4 h 5"/>
                  <a:gd name="GluePoint3X" fmla="*/ 8 w 17"/>
                  <a:gd name="GluePoint3Y" fmla="*/ 5 h 5"/>
                  <a:gd name="GluePoint4X" fmla="*/ 17 w 17"/>
                  <a:gd name="GluePoint4Y" fmla="*/ 4 h 5"/>
                  <a:gd name="GluePoint5X" fmla="*/ 15 w 17"/>
                  <a:gd name="GluePoint5Y" fmla="*/ 2 h 5"/>
                  <a:gd name="GluePoint6X" fmla="*/ 14 w 17"/>
                  <a:gd name="GluePoint6Y" fmla="*/ 0 h 5"/>
                  <a:gd name="GluePoint7X" fmla="*/ 3 w 17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7" h="5">
                    <a:moveTo>
                      <a:pt x="3" y="0"/>
                    </a:moveTo>
                    <a:lnTo>
                      <a:pt x="0" y="4"/>
                    </a:lnTo>
                    <a:lnTo>
                      <a:pt x="8" y="5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34" name="Freeform 441"/>
              <p:cNvSpPr/>
              <p:nvPr/>
            </p:nvSpPr>
            <p:spPr>
              <a:xfrm>
                <a:off x="3637080" y="1068480"/>
                <a:ext cx="43920" cy="75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7560"/>
                  <a:gd name="textAreaBottom" fmla="*/ 7920 h 7560"/>
                  <a:gd name="GluePoint1X" fmla="*/ 0 w 28"/>
                  <a:gd name="GluePoint1Y" fmla="*/ 1 h 5"/>
                  <a:gd name="GluePoint2X" fmla="*/ 0 w 28"/>
                  <a:gd name="GluePoint2Y" fmla="*/ 3 h 5"/>
                  <a:gd name="GluePoint3X" fmla="*/ 14 w 28"/>
                  <a:gd name="GluePoint3Y" fmla="*/ 5 h 5"/>
                  <a:gd name="GluePoint4X" fmla="*/ 28 w 28"/>
                  <a:gd name="GluePoint4Y" fmla="*/ 3 h 5"/>
                  <a:gd name="GluePoint5X" fmla="*/ 25 w 28"/>
                  <a:gd name="GluePoint5Y" fmla="*/ 1 h 5"/>
                  <a:gd name="GluePoint6X" fmla="*/ 8 w 28"/>
                  <a:gd name="GluePoint6Y" fmla="*/ 0 h 5"/>
                  <a:gd name="GluePoint7X" fmla="*/ 0 w 28"/>
                  <a:gd name="GluePoint7Y" fmla="*/ 1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8" h="5">
                    <a:moveTo>
                      <a:pt x="0" y="1"/>
                    </a:moveTo>
                    <a:lnTo>
                      <a:pt x="0" y="3"/>
                    </a:lnTo>
                    <a:lnTo>
                      <a:pt x="14" y="5"/>
                    </a:lnTo>
                    <a:lnTo>
                      <a:pt x="28" y="3"/>
                    </a:lnTo>
                    <a:lnTo>
                      <a:pt x="25" y="1"/>
                    </a:lnTo>
                    <a:lnTo>
                      <a:pt x="8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35" name="Freeform 442"/>
              <p:cNvSpPr/>
              <p:nvPr/>
            </p:nvSpPr>
            <p:spPr>
              <a:xfrm>
                <a:off x="3654360" y="1076400"/>
                <a:ext cx="42480" cy="612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6120"/>
                  <a:gd name="textAreaBottom" fmla="*/ 6480 h 6120"/>
                  <a:gd name="GluePoint1X" fmla="*/ 27 w 27"/>
                  <a:gd name="GluePoint1Y" fmla="*/ 1 h 4"/>
                  <a:gd name="GluePoint2X" fmla="*/ 24 w 27"/>
                  <a:gd name="GluePoint2Y" fmla="*/ 3 h 4"/>
                  <a:gd name="GluePoint3X" fmla="*/ 27 w 27"/>
                  <a:gd name="GluePoint3Y" fmla="*/ 4 h 4"/>
                  <a:gd name="GluePoint4X" fmla="*/ 24 w 27"/>
                  <a:gd name="GluePoint4Y" fmla="*/ 4 h 4"/>
                  <a:gd name="GluePoint5X" fmla="*/ 13 w 27"/>
                  <a:gd name="GluePoint5Y" fmla="*/ 1 h 4"/>
                  <a:gd name="GluePoint6X" fmla="*/ 3 w 27"/>
                  <a:gd name="GluePoint6Y" fmla="*/ 1 h 4"/>
                  <a:gd name="GluePoint7X" fmla="*/ 0 w 27"/>
                  <a:gd name="GluePoint7Y" fmla="*/ 1 h 4"/>
                  <a:gd name="GluePoint8X" fmla="*/ 14 w 27"/>
                  <a:gd name="GluePoint8Y" fmla="*/ 0 h 4"/>
                  <a:gd name="GluePoint9X" fmla="*/ 27 w 27"/>
                  <a:gd name="GluePoint9Y" fmla="*/ 1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4">
                    <a:moveTo>
                      <a:pt x="27" y="1"/>
                    </a:moveTo>
                    <a:lnTo>
                      <a:pt x="24" y="3"/>
                    </a:lnTo>
                    <a:lnTo>
                      <a:pt x="27" y="4"/>
                    </a:lnTo>
                    <a:lnTo>
                      <a:pt x="24" y="4"/>
                    </a:ln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4" y="0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36" name="Freeform 443"/>
              <p:cNvSpPr/>
              <p:nvPr/>
            </p:nvSpPr>
            <p:spPr>
              <a:xfrm>
                <a:off x="3654360" y="1081080"/>
                <a:ext cx="39240" cy="1404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14040"/>
                  <a:gd name="textAreaBottom" fmla="*/ 14400 h 14040"/>
                  <a:gd name="GluePoint1X" fmla="*/ 16 w 25"/>
                  <a:gd name="GluePoint1Y" fmla="*/ 1 h 9"/>
                  <a:gd name="GluePoint2X" fmla="*/ 25 w 25"/>
                  <a:gd name="GluePoint2Y" fmla="*/ 5 h 9"/>
                  <a:gd name="GluePoint3X" fmla="*/ 25 w 25"/>
                  <a:gd name="GluePoint3Y" fmla="*/ 6 h 9"/>
                  <a:gd name="GluePoint4X" fmla="*/ 17 w 25"/>
                  <a:gd name="GluePoint4Y" fmla="*/ 6 h 9"/>
                  <a:gd name="GluePoint5X" fmla="*/ 22 w 25"/>
                  <a:gd name="GluePoint5Y" fmla="*/ 8 h 9"/>
                  <a:gd name="GluePoint6X" fmla="*/ 22 w 25"/>
                  <a:gd name="GluePoint6Y" fmla="*/ 9 h 9"/>
                  <a:gd name="GluePoint7X" fmla="*/ 20 w 25"/>
                  <a:gd name="GluePoint7Y" fmla="*/ 9 h 9"/>
                  <a:gd name="GluePoint8X" fmla="*/ 5 w 25"/>
                  <a:gd name="GluePoint8Y" fmla="*/ 5 h 9"/>
                  <a:gd name="GluePoint9X" fmla="*/ 0 w 25"/>
                  <a:gd name="GluePoint9Y" fmla="*/ 3 h 9"/>
                  <a:gd name="GluePoint10X" fmla="*/ 0 w 25"/>
                  <a:gd name="GluePoint10Y" fmla="*/ 0 h 9"/>
                  <a:gd name="GluePoint11X" fmla="*/ 11 w 25"/>
                  <a:gd name="GluePoint11Y" fmla="*/ 0 h 9"/>
                  <a:gd name="GluePoint12X" fmla="*/ 16 w 25"/>
                  <a:gd name="GluePoint12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5" h="9">
                    <a:moveTo>
                      <a:pt x="16" y="1"/>
                    </a:moveTo>
                    <a:lnTo>
                      <a:pt x="25" y="5"/>
                    </a:lnTo>
                    <a:lnTo>
                      <a:pt x="25" y="6"/>
                    </a:lnTo>
                    <a:lnTo>
                      <a:pt x="17" y="6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37" name="Freeform 444"/>
              <p:cNvSpPr/>
              <p:nvPr/>
            </p:nvSpPr>
            <p:spPr>
              <a:xfrm>
                <a:off x="3581280" y="1122480"/>
                <a:ext cx="43920" cy="1224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12240"/>
                  <a:gd name="textAreaBottom" fmla="*/ 12600 h 12240"/>
                  <a:gd name="GluePoint1X" fmla="*/ 28 w 28"/>
                  <a:gd name="GluePoint1Y" fmla="*/ 1 h 8"/>
                  <a:gd name="GluePoint2X" fmla="*/ 28 w 28"/>
                  <a:gd name="GluePoint2Y" fmla="*/ 4 h 8"/>
                  <a:gd name="GluePoint3X" fmla="*/ 27 w 28"/>
                  <a:gd name="GluePoint3Y" fmla="*/ 6 h 8"/>
                  <a:gd name="GluePoint4X" fmla="*/ 0 w 28"/>
                  <a:gd name="GluePoint4Y" fmla="*/ 8 h 8"/>
                  <a:gd name="GluePoint5X" fmla="*/ 0 w 28"/>
                  <a:gd name="GluePoint5Y" fmla="*/ 4 h 8"/>
                  <a:gd name="GluePoint6X" fmla="*/ 11 w 28"/>
                  <a:gd name="GluePoint6Y" fmla="*/ 1 h 8"/>
                  <a:gd name="GluePoint7X" fmla="*/ 25 w 28"/>
                  <a:gd name="GluePoint7Y" fmla="*/ 0 h 8"/>
                  <a:gd name="GluePoint8X" fmla="*/ 28 w 28"/>
                  <a:gd name="GluePoint8Y" fmla="*/ 1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8" h="8">
                    <a:moveTo>
                      <a:pt x="28" y="1"/>
                    </a:moveTo>
                    <a:lnTo>
                      <a:pt x="28" y="4"/>
                    </a:lnTo>
                    <a:lnTo>
                      <a:pt x="27" y="6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1" y="1"/>
                    </a:lnTo>
                    <a:lnTo>
                      <a:pt x="25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38" name="Freeform 445"/>
              <p:cNvSpPr/>
              <p:nvPr/>
            </p:nvSpPr>
            <p:spPr>
              <a:xfrm>
                <a:off x="3616200" y="1225440"/>
                <a:ext cx="201240" cy="78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78840"/>
                  <a:gd name="textAreaBottom" fmla="*/ 79200 h 78840"/>
                  <a:gd name="GluePoint1X" fmla="*/ 35 w 127"/>
                  <a:gd name="GluePoint1Y" fmla="*/ 42 h 50"/>
                  <a:gd name="GluePoint2X" fmla="*/ 17 w 127"/>
                  <a:gd name="GluePoint2Y" fmla="*/ 39 h 50"/>
                  <a:gd name="GluePoint3X" fmla="*/ 29 w 127"/>
                  <a:gd name="GluePoint3Y" fmla="*/ 37 h 50"/>
                  <a:gd name="GluePoint4X" fmla="*/ 25 w 127"/>
                  <a:gd name="GluePoint4Y" fmla="*/ 36 h 50"/>
                  <a:gd name="GluePoint5X" fmla="*/ 25 w 127"/>
                  <a:gd name="GluePoint5Y" fmla="*/ 33 h 50"/>
                  <a:gd name="GluePoint6X" fmla="*/ 5 w 127"/>
                  <a:gd name="GluePoint6Y" fmla="*/ 28 h 50"/>
                  <a:gd name="GluePoint7X" fmla="*/ 19 w 127"/>
                  <a:gd name="GluePoint7Y" fmla="*/ 23 h 50"/>
                  <a:gd name="GluePoint8X" fmla="*/ 32 w 127"/>
                  <a:gd name="GluePoint8Y" fmla="*/ 21 h 50"/>
                  <a:gd name="GluePoint9X" fmla="*/ 22 w 127"/>
                  <a:gd name="GluePoint9Y" fmla="*/ 21 h 50"/>
                  <a:gd name="GluePoint10X" fmla="*/ 27 w 127"/>
                  <a:gd name="GluePoint10Y" fmla="*/ 17 h 50"/>
                  <a:gd name="GluePoint11X" fmla="*/ 19 w 127"/>
                  <a:gd name="GluePoint11Y" fmla="*/ 15 h 50"/>
                  <a:gd name="GluePoint12X" fmla="*/ 0 w 127"/>
                  <a:gd name="GluePoint12Y" fmla="*/ 18 h 50"/>
                  <a:gd name="GluePoint13X" fmla="*/ 8 w 127"/>
                  <a:gd name="GluePoint13Y" fmla="*/ 15 h 50"/>
                  <a:gd name="GluePoint14X" fmla="*/ 5 w 127"/>
                  <a:gd name="GluePoint14Y" fmla="*/ 12 h 50"/>
                  <a:gd name="GluePoint15X" fmla="*/ 16 w 127"/>
                  <a:gd name="GluePoint15Y" fmla="*/ 15 h 50"/>
                  <a:gd name="GluePoint16X" fmla="*/ 16 w 127"/>
                  <a:gd name="GluePoint16Y" fmla="*/ 12 h 50"/>
                  <a:gd name="GluePoint17X" fmla="*/ 13 w 127"/>
                  <a:gd name="GluePoint17Y" fmla="*/ 10 h 50"/>
                  <a:gd name="GluePoint18X" fmla="*/ 13 w 127"/>
                  <a:gd name="GluePoint18Y" fmla="*/ 9 h 50"/>
                  <a:gd name="GluePoint19X" fmla="*/ 14 w 127"/>
                  <a:gd name="GluePoint19Y" fmla="*/ 9 h 50"/>
                  <a:gd name="GluePoint20X" fmla="*/ 19 w 127"/>
                  <a:gd name="GluePoint20Y" fmla="*/ 7 h 50"/>
                  <a:gd name="GluePoint21X" fmla="*/ 22 w 127"/>
                  <a:gd name="GluePoint21Y" fmla="*/ 9 h 50"/>
                  <a:gd name="GluePoint22X" fmla="*/ 24 w 127"/>
                  <a:gd name="GluePoint22Y" fmla="*/ 10 h 50"/>
                  <a:gd name="GluePoint23X" fmla="*/ 27 w 127"/>
                  <a:gd name="GluePoint23Y" fmla="*/ 10 h 50"/>
                  <a:gd name="GluePoint24X" fmla="*/ 21 w 127"/>
                  <a:gd name="GluePoint24Y" fmla="*/ 5 h 50"/>
                  <a:gd name="GluePoint25X" fmla="*/ 25 w 127"/>
                  <a:gd name="GluePoint25Y" fmla="*/ 5 h 50"/>
                  <a:gd name="GluePoint26X" fmla="*/ 19 w 127"/>
                  <a:gd name="GluePoint26Y" fmla="*/ 4 h 50"/>
                  <a:gd name="GluePoint27X" fmla="*/ 27 w 127"/>
                  <a:gd name="GluePoint27Y" fmla="*/ 2 h 50"/>
                  <a:gd name="GluePoint28X" fmla="*/ 37 w 127"/>
                  <a:gd name="GluePoint28Y" fmla="*/ 10 h 50"/>
                  <a:gd name="GluePoint29X" fmla="*/ 38 w 127"/>
                  <a:gd name="GluePoint29Y" fmla="*/ 12 h 50"/>
                  <a:gd name="GluePoint30X" fmla="*/ 37 w 127"/>
                  <a:gd name="GluePoint30Y" fmla="*/ 15 h 50"/>
                  <a:gd name="GluePoint31X" fmla="*/ 38 w 127"/>
                  <a:gd name="GluePoint31Y" fmla="*/ 15 h 50"/>
                  <a:gd name="GluePoint32X" fmla="*/ 37 w 127"/>
                  <a:gd name="GluePoint32Y" fmla="*/ 18 h 50"/>
                  <a:gd name="GluePoint33X" fmla="*/ 38 w 127"/>
                  <a:gd name="GluePoint33Y" fmla="*/ 21 h 50"/>
                  <a:gd name="GluePoint34X" fmla="*/ 43 w 127"/>
                  <a:gd name="GluePoint34Y" fmla="*/ 18 h 50"/>
                  <a:gd name="GluePoint35X" fmla="*/ 48 w 127"/>
                  <a:gd name="GluePoint35Y" fmla="*/ 17 h 50"/>
                  <a:gd name="GluePoint36X" fmla="*/ 51 w 127"/>
                  <a:gd name="GluePoint36Y" fmla="*/ 12 h 50"/>
                  <a:gd name="GluePoint37X" fmla="*/ 51 w 127"/>
                  <a:gd name="GluePoint37Y" fmla="*/ 7 h 50"/>
                  <a:gd name="GluePoint38X" fmla="*/ 60 w 127"/>
                  <a:gd name="GluePoint38Y" fmla="*/ 10 h 50"/>
                  <a:gd name="GluePoint39X" fmla="*/ 70 w 127"/>
                  <a:gd name="GluePoint39Y" fmla="*/ 7 h 50"/>
                  <a:gd name="GluePoint40X" fmla="*/ 76 w 127"/>
                  <a:gd name="GluePoint40Y" fmla="*/ 12 h 50"/>
                  <a:gd name="GluePoint41X" fmla="*/ 78 w 127"/>
                  <a:gd name="GluePoint41Y" fmla="*/ 7 h 50"/>
                  <a:gd name="GluePoint42X" fmla="*/ 84 w 127"/>
                  <a:gd name="GluePoint42Y" fmla="*/ 9 h 50"/>
                  <a:gd name="GluePoint43X" fmla="*/ 95 w 127"/>
                  <a:gd name="GluePoint43Y" fmla="*/ 7 h 50"/>
                  <a:gd name="GluePoint44X" fmla="*/ 98 w 127"/>
                  <a:gd name="GluePoint44Y" fmla="*/ 0 h 50"/>
                  <a:gd name="GluePoint45X" fmla="*/ 103 w 127"/>
                  <a:gd name="GluePoint45Y" fmla="*/ 5 h 50"/>
                  <a:gd name="GluePoint46X" fmla="*/ 116 w 127"/>
                  <a:gd name="GluePoint46Y" fmla="*/ 4 h 50"/>
                  <a:gd name="GluePoint47X" fmla="*/ 110 w 127"/>
                  <a:gd name="GluePoint47Y" fmla="*/ 7 h 50"/>
                  <a:gd name="GluePoint48X" fmla="*/ 114 w 127"/>
                  <a:gd name="GluePoint48Y" fmla="*/ 9 h 50"/>
                  <a:gd name="GluePoint49X" fmla="*/ 114 w 127"/>
                  <a:gd name="GluePoint49Y" fmla="*/ 13 h 50"/>
                  <a:gd name="GluePoint50X" fmla="*/ 119 w 127"/>
                  <a:gd name="GluePoint50Y" fmla="*/ 15 h 50"/>
                  <a:gd name="GluePoint51X" fmla="*/ 122 w 127"/>
                  <a:gd name="GluePoint51Y" fmla="*/ 13 h 50"/>
                  <a:gd name="GluePoint52X" fmla="*/ 124 w 127"/>
                  <a:gd name="GluePoint52Y" fmla="*/ 20 h 50"/>
                  <a:gd name="GluePoint53X" fmla="*/ 127 w 127"/>
                  <a:gd name="GluePoint53Y" fmla="*/ 21 h 50"/>
                  <a:gd name="GluePoint54X" fmla="*/ 124 w 127"/>
                  <a:gd name="GluePoint54Y" fmla="*/ 26 h 50"/>
                  <a:gd name="GluePoint55X" fmla="*/ 114 w 127"/>
                  <a:gd name="GluePoint55Y" fmla="*/ 31 h 50"/>
                  <a:gd name="GluePoint56X" fmla="*/ 110 w 127"/>
                  <a:gd name="GluePoint56Y" fmla="*/ 36 h 50"/>
                  <a:gd name="GluePoint57X" fmla="*/ 105 w 127"/>
                  <a:gd name="GluePoint57Y" fmla="*/ 36 h 50"/>
                  <a:gd name="GluePoint58X" fmla="*/ 84 w 127"/>
                  <a:gd name="GluePoint58Y" fmla="*/ 41 h 50"/>
                  <a:gd name="GluePoint59X" fmla="*/ 64 w 127"/>
                  <a:gd name="GluePoint59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27" h="50">
                    <a:moveTo>
                      <a:pt x="48" y="47"/>
                    </a:moveTo>
                    <a:lnTo>
                      <a:pt x="35" y="42"/>
                    </a:lnTo>
                    <a:lnTo>
                      <a:pt x="17" y="42"/>
                    </a:lnTo>
                    <a:lnTo>
                      <a:pt x="17" y="39"/>
                    </a:lnTo>
                    <a:lnTo>
                      <a:pt x="21" y="41"/>
                    </a:lnTo>
                    <a:lnTo>
                      <a:pt x="29" y="37"/>
                    </a:lnTo>
                    <a:lnTo>
                      <a:pt x="29" y="34"/>
                    </a:lnTo>
                    <a:lnTo>
                      <a:pt x="25" y="36"/>
                    </a:lnTo>
                    <a:lnTo>
                      <a:pt x="30" y="31"/>
                    </a:lnTo>
                    <a:lnTo>
                      <a:pt x="25" y="33"/>
                    </a:lnTo>
                    <a:lnTo>
                      <a:pt x="21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19" y="23"/>
                    </a:lnTo>
                    <a:lnTo>
                      <a:pt x="29" y="25"/>
                    </a:lnTo>
                    <a:lnTo>
                      <a:pt x="32" y="21"/>
                    </a:lnTo>
                    <a:lnTo>
                      <a:pt x="29" y="23"/>
                    </a:lnTo>
                    <a:lnTo>
                      <a:pt x="22" y="21"/>
                    </a:lnTo>
                    <a:lnTo>
                      <a:pt x="32" y="18"/>
                    </a:lnTo>
                    <a:lnTo>
                      <a:pt x="27" y="17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10" y="18"/>
                    </a:lnTo>
                    <a:lnTo>
                      <a:pt x="0" y="18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2"/>
                    </a:lnTo>
                    <a:lnTo>
                      <a:pt x="11" y="15"/>
                    </a:lnTo>
                    <a:lnTo>
                      <a:pt x="16" y="15"/>
                    </a:lnTo>
                    <a:lnTo>
                      <a:pt x="14" y="13"/>
                    </a:lnTo>
                    <a:lnTo>
                      <a:pt x="16" y="12"/>
                    </a:lnTo>
                    <a:lnTo>
                      <a:pt x="10" y="12"/>
                    </a:lnTo>
                    <a:lnTo>
                      <a:pt x="13" y="10"/>
                    </a:lnTo>
                    <a:lnTo>
                      <a:pt x="10" y="9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3" y="7"/>
                    </a:lnTo>
                    <a:lnTo>
                      <a:pt x="19" y="7"/>
                    </a:lnTo>
                    <a:lnTo>
                      <a:pt x="19" y="10"/>
                    </a:lnTo>
                    <a:lnTo>
                      <a:pt x="22" y="9"/>
                    </a:lnTo>
                    <a:lnTo>
                      <a:pt x="24" y="12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7" y="10"/>
                    </a:lnTo>
                    <a:lnTo>
                      <a:pt x="25" y="9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5" y="5"/>
                    </a:lnTo>
                    <a:lnTo>
                      <a:pt x="24" y="4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27" y="2"/>
                    </a:lnTo>
                    <a:lnTo>
                      <a:pt x="38" y="9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8" y="12"/>
                    </a:lnTo>
                    <a:lnTo>
                      <a:pt x="35" y="13"/>
                    </a:lnTo>
                    <a:lnTo>
                      <a:pt x="37" y="15"/>
                    </a:lnTo>
                    <a:lnTo>
                      <a:pt x="37" y="17"/>
                    </a:lnTo>
                    <a:lnTo>
                      <a:pt x="38" y="15"/>
                    </a:lnTo>
                    <a:lnTo>
                      <a:pt x="38" y="17"/>
                    </a:lnTo>
                    <a:lnTo>
                      <a:pt x="37" y="18"/>
                    </a:lnTo>
                    <a:lnTo>
                      <a:pt x="38" y="18"/>
                    </a:lnTo>
                    <a:lnTo>
                      <a:pt x="38" y="21"/>
                    </a:lnTo>
                    <a:lnTo>
                      <a:pt x="40" y="18"/>
                    </a:lnTo>
                    <a:lnTo>
                      <a:pt x="43" y="18"/>
                    </a:lnTo>
                    <a:lnTo>
                      <a:pt x="44" y="15"/>
                    </a:lnTo>
                    <a:lnTo>
                      <a:pt x="48" y="17"/>
                    </a:lnTo>
                    <a:lnTo>
                      <a:pt x="49" y="15"/>
                    </a:lnTo>
                    <a:lnTo>
                      <a:pt x="51" y="12"/>
                    </a:lnTo>
                    <a:lnTo>
                      <a:pt x="49" y="7"/>
                    </a:lnTo>
                    <a:lnTo>
                      <a:pt x="51" y="7"/>
                    </a:lnTo>
                    <a:lnTo>
                      <a:pt x="59" y="13"/>
                    </a:lnTo>
                    <a:lnTo>
                      <a:pt x="60" y="10"/>
                    </a:lnTo>
                    <a:lnTo>
                      <a:pt x="60" y="9"/>
                    </a:lnTo>
                    <a:lnTo>
                      <a:pt x="70" y="7"/>
                    </a:lnTo>
                    <a:lnTo>
                      <a:pt x="75" y="15"/>
                    </a:lnTo>
                    <a:lnTo>
                      <a:pt x="76" y="12"/>
                    </a:lnTo>
                    <a:lnTo>
                      <a:pt x="75" y="7"/>
                    </a:lnTo>
                    <a:lnTo>
                      <a:pt x="78" y="7"/>
                    </a:lnTo>
                    <a:lnTo>
                      <a:pt x="81" y="9"/>
                    </a:lnTo>
                    <a:lnTo>
                      <a:pt x="84" y="9"/>
                    </a:lnTo>
                    <a:lnTo>
                      <a:pt x="86" y="7"/>
                    </a:lnTo>
                    <a:lnTo>
                      <a:pt x="95" y="7"/>
                    </a:lnTo>
                    <a:lnTo>
                      <a:pt x="95" y="2"/>
                    </a:lnTo>
                    <a:lnTo>
                      <a:pt x="98" y="0"/>
                    </a:lnTo>
                    <a:lnTo>
                      <a:pt x="103" y="4"/>
                    </a:lnTo>
                    <a:lnTo>
                      <a:pt x="103" y="5"/>
                    </a:lnTo>
                    <a:lnTo>
                      <a:pt x="106" y="7"/>
                    </a:lnTo>
                    <a:lnTo>
                      <a:pt x="116" y="4"/>
                    </a:lnTo>
                    <a:lnTo>
                      <a:pt x="118" y="4"/>
                    </a:lnTo>
                    <a:lnTo>
                      <a:pt x="110" y="7"/>
                    </a:lnTo>
                    <a:lnTo>
                      <a:pt x="111" y="9"/>
                    </a:lnTo>
                    <a:lnTo>
                      <a:pt x="114" y="9"/>
                    </a:lnTo>
                    <a:lnTo>
                      <a:pt x="116" y="10"/>
                    </a:lnTo>
                    <a:lnTo>
                      <a:pt x="114" y="13"/>
                    </a:lnTo>
                    <a:lnTo>
                      <a:pt x="119" y="13"/>
                    </a:lnTo>
                    <a:lnTo>
                      <a:pt x="119" y="15"/>
                    </a:lnTo>
                    <a:lnTo>
                      <a:pt x="122" y="15"/>
                    </a:lnTo>
                    <a:lnTo>
                      <a:pt x="122" y="13"/>
                    </a:lnTo>
                    <a:lnTo>
                      <a:pt x="125" y="18"/>
                    </a:lnTo>
                    <a:lnTo>
                      <a:pt x="124" y="20"/>
                    </a:lnTo>
                    <a:lnTo>
                      <a:pt x="125" y="21"/>
                    </a:lnTo>
                    <a:lnTo>
                      <a:pt x="127" y="21"/>
                    </a:lnTo>
                    <a:lnTo>
                      <a:pt x="127" y="23"/>
                    </a:lnTo>
                    <a:lnTo>
                      <a:pt x="124" y="26"/>
                    </a:lnTo>
                    <a:lnTo>
                      <a:pt x="116" y="29"/>
                    </a:lnTo>
                    <a:lnTo>
                      <a:pt x="114" y="31"/>
                    </a:lnTo>
                    <a:lnTo>
                      <a:pt x="119" y="29"/>
                    </a:lnTo>
                    <a:lnTo>
                      <a:pt x="110" y="36"/>
                    </a:lnTo>
                    <a:lnTo>
                      <a:pt x="105" y="33"/>
                    </a:lnTo>
                    <a:lnTo>
                      <a:pt x="105" y="36"/>
                    </a:lnTo>
                    <a:lnTo>
                      <a:pt x="92" y="41"/>
                    </a:lnTo>
                    <a:lnTo>
                      <a:pt x="84" y="41"/>
                    </a:lnTo>
                    <a:lnTo>
                      <a:pt x="71" y="49"/>
                    </a:lnTo>
                    <a:lnTo>
                      <a:pt x="64" y="50"/>
                    </a:lnTo>
                    <a:lnTo>
                      <a:pt x="48" y="4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39" name="Freeform 446"/>
              <p:cNvSpPr/>
              <p:nvPr/>
            </p:nvSpPr>
            <p:spPr>
              <a:xfrm>
                <a:off x="2930400" y="866880"/>
                <a:ext cx="955440" cy="522000"/>
              </a:xfrm>
              <a:custGeom>
                <a:avLst/>
                <a:gdLst>
                  <a:gd name="textAreaLeft" fmla="*/ 0 w 955440"/>
                  <a:gd name="textAreaRight" fmla="*/ 955800 w 955440"/>
                  <a:gd name="textAreaTop" fmla="*/ 0 h 522000"/>
                  <a:gd name="textAreaBottom" fmla="*/ 522360 h 522000"/>
                  <a:gd name="GluePoint1X" fmla="*/ 189 w 602"/>
                  <a:gd name="GluePoint1Y" fmla="*/ 328 h 329"/>
                  <a:gd name="GluePoint2X" fmla="*/ 156 w 602"/>
                  <a:gd name="GluePoint2Y" fmla="*/ 318 h 329"/>
                  <a:gd name="GluePoint3X" fmla="*/ 135 w 602"/>
                  <a:gd name="GluePoint3Y" fmla="*/ 305 h 329"/>
                  <a:gd name="GluePoint4X" fmla="*/ 121 w 602"/>
                  <a:gd name="GluePoint4Y" fmla="*/ 284 h 329"/>
                  <a:gd name="GluePoint5X" fmla="*/ 129 w 602"/>
                  <a:gd name="GluePoint5Y" fmla="*/ 259 h 329"/>
                  <a:gd name="GluePoint6X" fmla="*/ 110 w 602"/>
                  <a:gd name="GluePoint6Y" fmla="*/ 251 h 329"/>
                  <a:gd name="GluePoint7X" fmla="*/ 108 w 602"/>
                  <a:gd name="GluePoint7Y" fmla="*/ 233 h 329"/>
                  <a:gd name="GluePoint8X" fmla="*/ 106 w 602"/>
                  <a:gd name="GluePoint8Y" fmla="*/ 215 h 329"/>
                  <a:gd name="GluePoint9X" fmla="*/ 140 w 602"/>
                  <a:gd name="GluePoint9Y" fmla="*/ 201 h 329"/>
                  <a:gd name="GluePoint10X" fmla="*/ 157 w 602"/>
                  <a:gd name="GluePoint10Y" fmla="*/ 186 h 329"/>
                  <a:gd name="GluePoint11X" fmla="*/ 137 w 602"/>
                  <a:gd name="GluePoint11Y" fmla="*/ 172 h 329"/>
                  <a:gd name="GluePoint12X" fmla="*/ 162 w 602"/>
                  <a:gd name="GluePoint12Y" fmla="*/ 165 h 329"/>
                  <a:gd name="GluePoint13X" fmla="*/ 157 w 602"/>
                  <a:gd name="GluePoint13Y" fmla="*/ 151 h 329"/>
                  <a:gd name="GluePoint14X" fmla="*/ 114 w 602"/>
                  <a:gd name="GluePoint14Y" fmla="*/ 151 h 329"/>
                  <a:gd name="GluePoint15X" fmla="*/ 129 w 602"/>
                  <a:gd name="GluePoint15Y" fmla="*/ 127 h 329"/>
                  <a:gd name="GluePoint16X" fmla="*/ 125 w 602"/>
                  <a:gd name="GluePoint16Y" fmla="*/ 109 h 329"/>
                  <a:gd name="GluePoint17X" fmla="*/ 98 w 602"/>
                  <a:gd name="GluePoint17Y" fmla="*/ 91 h 329"/>
                  <a:gd name="GluePoint18X" fmla="*/ 24 w 602"/>
                  <a:gd name="GluePoint18Y" fmla="*/ 90 h 329"/>
                  <a:gd name="GluePoint19X" fmla="*/ 60 w 602"/>
                  <a:gd name="GluePoint19Y" fmla="*/ 74 h 329"/>
                  <a:gd name="GluePoint20X" fmla="*/ 21 w 602"/>
                  <a:gd name="GluePoint20Y" fmla="*/ 69 h 329"/>
                  <a:gd name="GluePoint21X" fmla="*/ 16 w 602"/>
                  <a:gd name="GluePoint21Y" fmla="*/ 56 h 329"/>
                  <a:gd name="GluePoint22X" fmla="*/ 95 w 602"/>
                  <a:gd name="GluePoint22Y" fmla="*/ 40 h 329"/>
                  <a:gd name="GluePoint23X" fmla="*/ 98 w 602"/>
                  <a:gd name="GluePoint23Y" fmla="*/ 30 h 329"/>
                  <a:gd name="GluePoint24X" fmla="*/ 179 w 602"/>
                  <a:gd name="GluePoint24Y" fmla="*/ 22 h 329"/>
                  <a:gd name="GluePoint25X" fmla="*/ 253 w 602"/>
                  <a:gd name="GluePoint25Y" fmla="*/ 17 h 329"/>
                  <a:gd name="GluePoint26X" fmla="*/ 308 w 602"/>
                  <a:gd name="GluePoint26Y" fmla="*/ 13 h 329"/>
                  <a:gd name="GluePoint27X" fmla="*/ 300 w 602"/>
                  <a:gd name="GluePoint27Y" fmla="*/ 8 h 329"/>
                  <a:gd name="GluePoint28X" fmla="*/ 356 w 602"/>
                  <a:gd name="GluePoint28Y" fmla="*/ 6 h 329"/>
                  <a:gd name="GluePoint29X" fmla="*/ 394 w 602"/>
                  <a:gd name="GluePoint29Y" fmla="*/ 0 h 329"/>
                  <a:gd name="GluePoint30X" fmla="*/ 410 w 602"/>
                  <a:gd name="GluePoint30Y" fmla="*/ 6 h 329"/>
                  <a:gd name="GluePoint31X" fmla="*/ 481 w 602"/>
                  <a:gd name="GluePoint31Y" fmla="*/ 6 h 329"/>
                  <a:gd name="GluePoint32X" fmla="*/ 400 w 602"/>
                  <a:gd name="GluePoint32Y" fmla="*/ 19 h 329"/>
                  <a:gd name="GluePoint33X" fmla="*/ 507 w 602"/>
                  <a:gd name="GluePoint33Y" fmla="*/ 16 h 329"/>
                  <a:gd name="GluePoint34X" fmla="*/ 532 w 602"/>
                  <a:gd name="GluePoint34Y" fmla="*/ 22 h 329"/>
                  <a:gd name="GluePoint35X" fmla="*/ 577 w 602"/>
                  <a:gd name="GluePoint35Y" fmla="*/ 29 h 329"/>
                  <a:gd name="GluePoint36X" fmla="*/ 523 w 602"/>
                  <a:gd name="GluePoint36Y" fmla="*/ 42 h 329"/>
                  <a:gd name="GluePoint37X" fmla="*/ 529 w 602"/>
                  <a:gd name="GluePoint37Y" fmla="*/ 48 h 329"/>
                  <a:gd name="GluePoint38X" fmla="*/ 503 w 602"/>
                  <a:gd name="GluePoint38Y" fmla="*/ 69 h 329"/>
                  <a:gd name="GluePoint39X" fmla="*/ 534 w 602"/>
                  <a:gd name="GluePoint39Y" fmla="*/ 74 h 329"/>
                  <a:gd name="GluePoint40X" fmla="*/ 507 w 602"/>
                  <a:gd name="GluePoint40Y" fmla="*/ 88 h 329"/>
                  <a:gd name="GluePoint41X" fmla="*/ 503 w 602"/>
                  <a:gd name="GluePoint41Y" fmla="*/ 101 h 329"/>
                  <a:gd name="GluePoint42X" fmla="*/ 489 w 602"/>
                  <a:gd name="GluePoint42Y" fmla="*/ 117 h 329"/>
                  <a:gd name="GluePoint43X" fmla="*/ 443 w 602"/>
                  <a:gd name="GluePoint43Y" fmla="*/ 128 h 329"/>
                  <a:gd name="GluePoint44X" fmla="*/ 451 w 602"/>
                  <a:gd name="GluePoint44Y" fmla="*/ 136 h 329"/>
                  <a:gd name="GluePoint45X" fmla="*/ 475 w 602"/>
                  <a:gd name="GluePoint45Y" fmla="*/ 154 h 329"/>
                  <a:gd name="GluePoint46X" fmla="*/ 469 w 602"/>
                  <a:gd name="GluePoint46Y" fmla="*/ 169 h 329"/>
                  <a:gd name="GluePoint47X" fmla="*/ 437 w 602"/>
                  <a:gd name="GluePoint47Y" fmla="*/ 154 h 329"/>
                  <a:gd name="GluePoint48X" fmla="*/ 399 w 602"/>
                  <a:gd name="GluePoint48Y" fmla="*/ 169 h 329"/>
                  <a:gd name="GluePoint49X" fmla="*/ 462 w 602"/>
                  <a:gd name="GluePoint49Y" fmla="*/ 177 h 329"/>
                  <a:gd name="GluePoint50X" fmla="*/ 432 w 602"/>
                  <a:gd name="GluePoint50Y" fmla="*/ 191 h 329"/>
                  <a:gd name="GluePoint51X" fmla="*/ 376 w 602"/>
                  <a:gd name="GluePoint51Y" fmla="*/ 204 h 329"/>
                  <a:gd name="GluePoint52X" fmla="*/ 354 w 602"/>
                  <a:gd name="GluePoint52Y" fmla="*/ 196 h 329"/>
                  <a:gd name="GluePoint53X" fmla="*/ 338 w 602"/>
                  <a:gd name="GluePoint53Y" fmla="*/ 212 h 329"/>
                  <a:gd name="GluePoint54X" fmla="*/ 311 w 602"/>
                  <a:gd name="GluePoint54Y" fmla="*/ 230 h 329"/>
                  <a:gd name="GluePoint55X" fmla="*/ 286 w 602"/>
                  <a:gd name="GluePoint55Y" fmla="*/ 236 h 329"/>
                  <a:gd name="GluePoint56X" fmla="*/ 272 w 602"/>
                  <a:gd name="GluePoint56Y" fmla="*/ 238 h 329"/>
                  <a:gd name="GluePoint57X" fmla="*/ 248 w 602"/>
                  <a:gd name="GluePoint57Y" fmla="*/ 251 h 329"/>
                  <a:gd name="GluePoint58X" fmla="*/ 229 w 602"/>
                  <a:gd name="GluePoint58Y" fmla="*/ 270 h 329"/>
                  <a:gd name="GluePoint59X" fmla="*/ 216 w 602"/>
                  <a:gd name="GluePoint59Y" fmla="*/ 280 h 3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602" h="329">
                    <a:moveTo>
                      <a:pt x="221" y="281"/>
                    </a:moveTo>
                    <a:lnTo>
                      <a:pt x="224" y="281"/>
                    </a:lnTo>
                    <a:lnTo>
                      <a:pt x="222" y="283"/>
                    </a:lnTo>
                    <a:lnTo>
                      <a:pt x="219" y="284"/>
                    </a:lnTo>
                    <a:lnTo>
                      <a:pt x="211" y="284"/>
                    </a:lnTo>
                    <a:lnTo>
                      <a:pt x="206" y="288"/>
                    </a:lnTo>
                    <a:lnTo>
                      <a:pt x="210" y="288"/>
                    </a:lnTo>
                    <a:lnTo>
                      <a:pt x="211" y="291"/>
                    </a:lnTo>
                    <a:lnTo>
                      <a:pt x="210" y="300"/>
                    </a:lnTo>
                    <a:lnTo>
                      <a:pt x="200" y="308"/>
                    </a:lnTo>
                    <a:lnTo>
                      <a:pt x="195" y="320"/>
                    </a:lnTo>
                    <a:lnTo>
                      <a:pt x="189" y="323"/>
                    </a:lnTo>
                    <a:lnTo>
                      <a:pt x="189" y="328"/>
                    </a:lnTo>
                    <a:lnTo>
                      <a:pt x="178" y="328"/>
                    </a:lnTo>
                    <a:lnTo>
                      <a:pt x="178" y="325"/>
                    </a:lnTo>
                    <a:lnTo>
                      <a:pt x="170" y="329"/>
                    </a:lnTo>
                    <a:lnTo>
                      <a:pt x="165" y="326"/>
                    </a:lnTo>
                    <a:lnTo>
                      <a:pt x="170" y="320"/>
                    </a:lnTo>
                    <a:lnTo>
                      <a:pt x="165" y="323"/>
                    </a:lnTo>
                    <a:lnTo>
                      <a:pt x="167" y="318"/>
                    </a:lnTo>
                    <a:lnTo>
                      <a:pt x="165" y="318"/>
                    </a:lnTo>
                    <a:lnTo>
                      <a:pt x="162" y="321"/>
                    </a:lnTo>
                    <a:lnTo>
                      <a:pt x="160" y="318"/>
                    </a:lnTo>
                    <a:lnTo>
                      <a:pt x="165" y="317"/>
                    </a:lnTo>
                    <a:lnTo>
                      <a:pt x="165" y="313"/>
                    </a:lnTo>
                    <a:lnTo>
                      <a:pt x="156" y="318"/>
                    </a:lnTo>
                    <a:lnTo>
                      <a:pt x="156" y="318"/>
                    </a:lnTo>
                    <a:lnTo>
                      <a:pt x="156" y="317"/>
                    </a:lnTo>
                    <a:lnTo>
                      <a:pt x="164" y="313"/>
                    </a:lnTo>
                    <a:lnTo>
                      <a:pt x="159" y="313"/>
                    </a:lnTo>
                    <a:lnTo>
                      <a:pt x="160" y="312"/>
                    </a:lnTo>
                    <a:lnTo>
                      <a:pt x="132" y="317"/>
                    </a:lnTo>
                    <a:lnTo>
                      <a:pt x="140" y="313"/>
                    </a:lnTo>
                    <a:lnTo>
                      <a:pt x="133" y="310"/>
                    </a:lnTo>
                    <a:lnTo>
                      <a:pt x="130" y="310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24" y="307"/>
                    </a:lnTo>
                    <a:lnTo>
                      <a:pt x="135" y="305"/>
                    </a:lnTo>
                    <a:lnTo>
                      <a:pt x="122" y="305"/>
                    </a:lnTo>
                    <a:lnTo>
                      <a:pt x="127" y="302"/>
                    </a:lnTo>
                    <a:lnTo>
                      <a:pt x="122" y="299"/>
                    </a:lnTo>
                    <a:lnTo>
                      <a:pt x="129" y="296"/>
                    </a:lnTo>
                    <a:lnTo>
                      <a:pt x="121" y="297"/>
                    </a:lnTo>
                    <a:lnTo>
                      <a:pt x="121" y="296"/>
                    </a:lnTo>
                    <a:lnTo>
                      <a:pt x="122" y="296"/>
                    </a:lnTo>
                    <a:lnTo>
                      <a:pt x="121" y="294"/>
                    </a:lnTo>
                    <a:lnTo>
                      <a:pt x="124" y="294"/>
                    </a:lnTo>
                    <a:lnTo>
                      <a:pt x="119" y="292"/>
                    </a:lnTo>
                    <a:lnTo>
                      <a:pt x="121" y="291"/>
                    </a:lnTo>
                    <a:lnTo>
                      <a:pt x="118" y="289"/>
                    </a:lnTo>
                    <a:lnTo>
                      <a:pt x="121" y="284"/>
                    </a:lnTo>
                    <a:lnTo>
                      <a:pt x="118" y="286"/>
                    </a:lnTo>
                    <a:lnTo>
                      <a:pt x="118" y="283"/>
                    </a:lnTo>
                    <a:lnTo>
                      <a:pt x="114" y="281"/>
                    </a:lnTo>
                    <a:lnTo>
                      <a:pt x="111" y="278"/>
                    </a:lnTo>
                    <a:lnTo>
                      <a:pt x="111" y="275"/>
                    </a:lnTo>
                    <a:lnTo>
                      <a:pt x="108" y="272"/>
                    </a:lnTo>
                    <a:lnTo>
                      <a:pt x="111" y="270"/>
                    </a:lnTo>
                    <a:lnTo>
                      <a:pt x="110" y="270"/>
                    </a:lnTo>
                    <a:lnTo>
                      <a:pt x="111" y="267"/>
                    </a:lnTo>
                    <a:lnTo>
                      <a:pt x="111" y="265"/>
                    </a:lnTo>
                    <a:lnTo>
                      <a:pt x="118" y="262"/>
                    </a:lnTo>
                    <a:lnTo>
                      <a:pt x="119" y="260"/>
                    </a:lnTo>
                    <a:lnTo>
                      <a:pt x="129" y="259"/>
                    </a:lnTo>
                    <a:lnTo>
                      <a:pt x="122" y="257"/>
                    </a:lnTo>
                    <a:lnTo>
                      <a:pt x="125" y="255"/>
                    </a:lnTo>
                    <a:lnTo>
                      <a:pt x="132" y="257"/>
                    </a:lnTo>
                    <a:lnTo>
                      <a:pt x="130" y="254"/>
                    </a:lnTo>
                    <a:lnTo>
                      <a:pt x="125" y="254"/>
                    </a:lnTo>
                    <a:lnTo>
                      <a:pt x="122" y="255"/>
                    </a:lnTo>
                    <a:lnTo>
                      <a:pt x="118" y="255"/>
                    </a:lnTo>
                    <a:lnTo>
                      <a:pt x="110" y="262"/>
                    </a:lnTo>
                    <a:lnTo>
                      <a:pt x="105" y="262"/>
                    </a:lnTo>
                    <a:lnTo>
                      <a:pt x="108" y="255"/>
                    </a:lnTo>
                    <a:lnTo>
                      <a:pt x="111" y="254"/>
                    </a:lnTo>
                    <a:lnTo>
                      <a:pt x="108" y="254"/>
                    </a:lnTo>
                    <a:lnTo>
                      <a:pt x="110" y="251"/>
                    </a:lnTo>
                    <a:lnTo>
                      <a:pt x="108" y="251"/>
                    </a:lnTo>
                    <a:lnTo>
                      <a:pt x="110" y="247"/>
                    </a:lnTo>
                    <a:lnTo>
                      <a:pt x="110" y="246"/>
                    </a:lnTo>
                    <a:lnTo>
                      <a:pt x="106" y="247"/>
                    </a:lnTo>
                    <a:lnTo>
                      <a:pt x="106" y="246"/>
                    </a:lnTo>
                    <a:lnTo>
                      <a:pt x="111" y="244"/>
                    </a:lnTo>
                    <a:lnTo>
                      <a:pt x="106" y="243"/>
                    </a:lnTo>
                    <a:lnTo>
                      <a:pt x="106" y="239"/>
                    </a:lnTo>
                    <a:lnTo>
                      <a:pt x="102" y="241"/>
                    </a:lnTo>
                    <a:lnTo>
                      <a:pt x="106" y="236"/>
                    </a:lnTo>
                    <a:lnTo>
                      <a:pt x="103" y="238"/>
                    </a:lnTo>
                    <a:lnTo>
                      <a:pt x="102" y="235"/>
                    </a:lnTo>
                    <a:lnTo>
                      <a:pt x="108" y="233"/>
                    </a:lnTo>
                    <a:lnTo>
                      <a:pt x="102" y="233"/>
                    </a:lnTo>
                    <a:lnTo>
                      <a:pt x="103" y="231"/>
                    </a:lnTo>
                    <a:lnTo>
                      <a:pt x="102" y="230"/>
                    </a:lnTo>
                    <a:lnTo>
                      <a:pt x="103" y="226"/>
                    </a:lnTo>
                    <a:lnTo>
                      <a:pt x="108" y="228"/>
                    </a:lnTo>
                    <a:lnTo>
                      <a:pt x="105" y="226"/>
                    </a:lnTo>
                    <a:lnTo>
                      <a:pt x="110" y="223"/>
                    </a:lnTo>
                    <a:lnTo>
                      <a:pt x="111" y="222"/>
                    </a:lnTo>
                    <a:lnTo>
                      <a:pt x="105" y="222"/>
                    </a:lnTo>
                    <a:lnTo>
                      <a:pt x="106" y="220"/>
                    </a:lnTo>
                    <a:lnTo>
                      <a:pt x="103" y="218"/>
                    </a:lnTo>
                    <a:lnTo>
                      <a:pt x="103" y="217"/>
                    </a:lnTo>
                    <a:lnTo>
                      <a:pt x="106" y="215"/>
                    </a:lnTo>
                    <a:lnTo>
                      <a:pt x="106" y="214"/>
                    </a:lnTo>
                    <a:lnTo>
                      <a:pt x="111" y="212"/>
                    </a:lnTo>
                    <a:lnTo>
                      <a:pt x="108" y="212"/>
                    </a:lnTo>
                    <a:lnTo>
                      <a:pt x="111" y="210"/>
                    </a:lnTo>
                    <a:lnTo>
                      <a:pt x="113" y="207"/>
                    </a:lnTo>
                    <a:lnTo>
                      <a:pt x="119" y="206"/>
                    </a:lnTo>
                    <a:lnTo>
                      <a:pt x="116" y="204"/>
                    </a:lnTo>
                    <a:lnTo>
                      <a:pt x="143" y="204"/>
                    </a:lnTo>
                    <a:lnTo>
                      <a:pt x="138" y="201"/>
                    </a:lnTo>
                    <a:lnTo>
                      <a:pt x="141" y="199"/>
                    </a:lnTo>
                    <a:lnTo>
                      <a:pt x="141" y="199"/>
                    </a:lnTo>
                    <a:lnTo>
                      <a:pt x="138" y="198"/>
                    </a:lnTo>
                    <a:lnTo>
                      <a:pt x="140" y="201"/>
                    </a:lnTo>
                    <a:lnTo>
                      <a:pt x="127" y="202"/>
                    </a:lnTo>
                    <a:lnTo>
                      <a:pt x="122" y="201"/>
                    </a:lnTo>
                    <a:lnTo>
                      <a:pt x="122" y="199"/>
                    </a:lnTo>
                    <a:lnTo>
                      <a:pt x="127" y="196"/>
                    </a:lnTo>
                    <a:lnTo>
                      <a:pt x="143" y="196"/>
                    </a:lnTo>
                    <a:lnTo>
                      <a:pt x="146" y="194"/>
                    </a:lnTo>
                    <a:lnTo>
                      <a:pt x="143" y="193"/>
                    </a:lnTo>
                    <a:lnTo>
                      <a:pt x="146" y="193"/>
                    </a:lnTo>
                    <a:lnTo>
                      <a:pt x="146" y="191"/>
                    </a:lnTo>
                    <a:lnTo>
                      <a:pt x="148" y="188"/>
                    </a:lnTo>
                    <a:lnTo>
                      <a:pt x="156" y="189"/>
                    </a:lnTo>
                    <a:lnTo>
                      <a:pt x="154" y="188"/>
                    </a:lnTo>
                    <a:lnTo>
                      <a:pt x="157" y="186"/>
                    </a:lnTo>
                    <a:lnTo>
                      <a:pt x="157" y="185"/>
                    </a:lnTo>
                    <a:lnTo>
                      <a:pt x="152" y="186"/>
                    </a:lnTo>
                    <a:lnTo>
                      <a:pt x="149" y="186"/>
                    </a:lnTo>
                    <a:lnTo>
                      <a:pt x="151" y="183"/>
                    </a:lnTo>
                    <a:lnTo>
                      <a:pt x="154" y="183"/>
                    </a:lnTo>
                    <a:lnTo>
                      <a:pt x="154" y="181"/>
                    </a:lnTo>
                    <a:lnTo>
                      <a:pt x="157" y="180"/>
                    </a:lnTo>
                    <a:lnTo>
                      <a:pt x="157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2" y="175"/>
                    </a:lnTo>
                    <a:lnTo>
                      <a:pt x="140" y="173"/>
                    </a:lnTo>
                    <a:lnTo>
                      <a:pt x="137" y="172"/>
                    </a:lnTo>
                    <a:lnTo>
                      <a:pt x="125" y="170"/>
                    </a:lnTo>
                    <a:lnTo>
                      <a:pt x="121" y="165"/>
                    </a:lnTo>
                    <a:lnTo>
                      <a:pt x="127" y="164"/>
                    </a:lnTo>
                    <a:lnTo>
                      <a:pt x="140" y="164"/>
                    </a:lnTo>
                    <a:lnTo>
                      <a:pt x="149" y="169"/>
                    </a:lnTo>
                    <a:lnTo>
                      <a:pt x="160" y="170"/>
                    </a:lnTo>
                    <a:lnTo>
                      <a:pt x="160" y="169"/>
                    </a:lnTo>
                    <a:lnTo>
                      <a:pt x="157" y="169"/>
                    </a:lnTo>
                    <a:lnTo>
                      <a:pt x="156" y="167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2" y="164"/>
                    </a:lnTo>
                    <a:lnTo>
                      <a:pt x="152" y="161"/>
                    </a:lnTo>
                    <a:lnTo>
                      <a:pt x="157" y="161"/>
                    </a:lnTo>
                    <a:lnTo>
                      <a:pt x="157" y="161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49" y="159"/>
                    </a:lnTo>
                    <a:lnTo>
                      <a:pt x="156" y="156"/>
                    </a:lnTo>
                    <a:lnTo>
                      <a:pt x="146" y="159"/>
                    </a:lnTo>
                    <a:lnTo>
                      <a:pt x="151" y="156"/>
                    </a:lnTo>
                    <a:lnTo>
                      <a:pt x="154" y="154"/>
                    </a:lnTo>
                    <a:lnTo>
                      <a:pt x="143" y="154"/>
                    </a:lnTo>
                    <a:lnTo>
                      <a:pt x="157" y="151"/>
                    </a:lnTo>
                    <a:lnTo>
                      <a:pt x="143" y="151"/>
                    </a:lnTo>
                    <a:lnTo>
                      <a:pt x="146" y="148"/>
                    </a:lnTo>
                    <a:lnTo>
                      <a:pt x="143" y="149"/>
                    </a:lnTo>
                    <a:lnTo>
                      <a:pt x="141" y="146"/>
                    </a:lnTo>
                    <a:lnTo>
                      <a:pt x="140" y="149"/>
                    </a:lnTo>
                    <a:lnTo>
                      <a:pt x="132" y="151"/>
                    </a:lnTo>
                    <a:lnTo>
                      <a:pt x="133" y="153"/>
                    </a:lnTo>
                    <a:lnTo>
                      <a:pt x="132" y="154"/>
                    </a:lnTo>
                    <a:lnTo>
                      <a:pt x="125" y="156"/>
                    </a:lnTo>
                    <a:lnTo>
                      <a:pt x="119" y="154"/>
                    </a:lnTo>
                    <a:lnTo>
                      <a:pt x="118" y="154"/>
                    </a:lnTo>
                    <a:lnTo>
                      <a:pt x="114" y="153"/>
                    </a:lnTo>
                    <a:lnTo>
                      <a:pt x="114" y="151"/>
                    </a:lnTo>
                    <a:lnTo>
                      <a:pt x="118" y="149"/>
                    </a:lnTo>
                    <a:lnTo>
                      <a:pt x="122" y="148"/>
                    </a:lnTo>
                    <a:lnTo>
                      <a:pt x="119" y="146"/>
                    </a:lnTo>
                    <a:lnTo>
                      <a:pt x="130" y="141"/>
                    </a:lnTo>
                    <a:lnTo>
                      <a:pt x="130" y="140"/>
                    </a:lnTo>
                    <a:lnTo>
                      <a:pt x="132" y="140"/>
                    </a:lnTo>
                    <a:lnTo>
                      <a:pt x="133" y="136"/>
                    </a:lnTo>
                    <a:lnTo>
                      <a:pt x="137" y="135"/>
                    </a:lnTo>
                    <a:lnTo>
                      <a:pt x="127" y="132"/>
                    </a:lnTo>
                    <a:lnTo>
                      <a:pt x="132" y="130"/>
                    </a:lnTo>
                    <a:lnTo>
                      <a:pt x="130" y="128"/>
                    </a:lnTo>
                    <a:lnTo>
                      <a:pt x="135" y="127"/>
                    </a:lnTo>
                    <a:lnTo>
                      <a:pt x="129" y="127"/>
                    </a:lnTo>
                    <a:lnTo>
                      <a:pt x="132" y="125"/>
                    </a:lnTo>
                    <a:lnTo>
                      <a:pt x="127" y="124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2" y="120"/>
                    </a:lnTo>
                    <a:lnTo>
                      <a:pt x="129" y="119"/>
                    </a:lnTo>
                    <a:lnTo>
                      <a:pt x="130" y="117"/>
                    </a:lnTo>
                    <a:lnTo>
                      <a:pt x="127" y="117"/>
                    </a:lnTo>
                    <a:lnTo>
                      <a:pt x="130" y="114"/>
                    </a:lnTo>
                    <a:lnTo>
                      <a:pt x="125" y="114"/>
                    </a:lnTo>
                    <a:lnTo>
                      <a:pt x="125" y="112"/>
                    </a:lnTo>
                    <a:lnTo>
                      <a:pt x="132" y="111"/>
                    </a:lnTo>
                    <a:lnTo>
                      <a:pt x="125" y="109"/>
                    </a:lnTo>
                    <a:lnTo>
                      <a:pt x="125" y="107"/>
                    </a:lnTo>
                    <a:lnTo>
                      <a:pt x="127" y="106"/>
                    </a:lnTo>
                    <a:lnTo>
                      <a:pt x="118" y="103"/>
                    </a:lnTo>
                    <a:lnTo>
                      <a:pt x="118" y="99"/>
                    </a:lnTo>
                    <a:lnTo>
                      <a:pt x="114" y="99"/>
                    </a:lnTo>
                    <a:lnTo>
                      <a:pt x="119" y="96"/>
                    </a:lnTo>
                    <a:lnTo>
                      <a:pt x="118" y="95"/>
                    </a:lnTo>
                    <a:lnTo>
                      <a:pt x="114" y="95"/>
                    </a:lnTo>
                    <a:lnTo>
                      <a:pt x="113" y="93"/>
                    </a:lnTo>
                    <a:lnTo>
                      <a:pt x="106" y="93"/>
                    </a:lnTo>
                    <a:lnTo>
                      <a:pt x="108" y="91"/>
                    </a:lnTo>
                    <a:lnTo>
                      <a:pt x="100" y="90"/>
                    </a:lnTo>
                    <a:lnTo>
                      <a:pt x="98" y="91"/>
                    </a:lnTo>
                    <a:lnTo>
                      <a:pt x="97" y="90"/>
                    </a:lnTo>
                    <a:lnTo>
                      <a:pt x="76" y="87"/>
                    </a:lnTo>
                    <a:lnTo>
                      <a:pt x="70" y="90"/>
                    </a:lnTo>
                    <a:lnTo>
                      <a:pt x="68" y="87"/>
                    </a:lnTo>
                    <a:lnTo>
                      <a:pt x="52" y="91"/>
                    </a:lnTo>
                    <a:lnTo>
                      <a:pt x="49" y="90"/>
                    </a:lnTo>
                    <a:lnTo>
                      <a:pt x="52" y="88"/>
                    </a:lnTo>
                    <a:lnTo>
                      <a:pt x="48" y="87"/>
                    </a:lnTo>
                    <a:lnTo>
                      <a:pt x="44" y="90"/>
                    </a:lnTo>
                    <a:lnTo>
                      <a:pt x="38" y="88"/>
                    </a:lnTo>
                    <a:lnTo>
                      <a:pt x="33" y="90"/>
                    </a:lnTo>
                    <a:lnTo>
                      <a:pt x="40" y="93"/>
                    </a:lnTo>
                    <a:lnTo>
                      <a:pt x="24" y="90"/>
                    </a:lnTo>
                    <a:lnTo>
                      <a:pt x="13" y="85"/>
                    </a:lnTo>
                    <a:lnTo>
                      <a:pt x="30" y="82"/>
                    </a:lnTo>
                    <a:lnTo>
                      <a:pt x="13" y="80"/>
                    </a:lnTo>
                    <a:lnTo>
                      <a:pt x="13" y="80"/>
                    </a:lnTo>
                    <a:lnTo>
                      <a:pt x="19" y="77"/>
                    </a:lnTo>
                    <a:lnTo>
                      <a:pt x="17" y="77"/>
                    </a:lnTo>
                    <a:lnTo>
                      <a:pt x="11" y="80"/>
                    </a:lnTo>
                    <a:lnTo>
                      <a:pt x="6" y="80"/>
                    </a:lnTo>
                    <a:lnTo>
                      <a:pt x="0" y="79"/>
                    </a:lnTo>
                    <a:lnTo>
                      <a:pt x="2" y="77"/>
                    </a:lnTo>
                    <a:lnTo>
                      <a:pt x="14" y="74"/>
                    </a:lnTo>
                    <a:lnTo>
                      <a:pt x="52" y="75"/>
                    </a:lnTo>
                    <a:lnTo>
                      <a:pt x="60" y="74"/>
                    </a:lnTo>
                    <a:lnTo>
                      <a:pt x="56" y="72"/>
                    </a:lnTo>
                    <a:lnTo>
                      <a:pt x="62" y="70"/>
                    </a:lnTo>
                    <a:lnTo>
                      <a:pt x="64" y="70"/>
                    </a:lnTo>
                    <a:lnTo>
                      <a:pt x="62" y="69"/>
                    </a:lnTo>
                    <a:lnTo>
                      <a:pt x="56" y="69"/>
                    </a:lnTo>
                    <a:lnTo>
                      <a:pt x="56" y="69"/>
                    </a:lnTo>
                    <a:lnTo>
                      <a:pt x="57" y="67"/>
                    </a:lnTo>
                    <a:lnTo>
                      <a:pt x="44" y="70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0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7" y="67"/>
                    </a:lnTo>
                    <a:lnTo>
                      <a:pt x="17" y="69"/>
                    </a:lnTo>
                    <a:lnTo>
                      <a:pt x="24" y="66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3" y="66"/>
                    </a:lnTo>
                    <a:lnTo>
                      <a:pt x="3" y="66"/>
                    </a:lnTo>
                    <a:lnTo>
                      <a:pt x="5" y="64"/>
                    </a:lnTo>
                    <a:lnTo>
                      <a:pt x="0" y="62"/>
                    </a:lnTo>
                    <a:lnTo>
                      <a:pt x="5" y="61"/>
                    </a:lnTo>
                    <a:lnTo>
                      <a:pt x="3" y="59"/>
                    </a:lnTo>
                    <a:lnTo>
                      <a:pt x="6" y="58"/>
                    </a:lnTo>
                    <a:lnTo>
                      <a:pt x="16" y="56"/>
                    </a:lnTo>
                    <a:lnTo>
                      <a:pt x="24" y="56"/>
                    </a:lnTo>
                    <a:lnTo>
                      <a:pt x="27" y="54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51" y="51"/>
                    </a:lnTo>
                    <a:lnTo>
                      <a:pt x="67" y="50"/>
                    </a:lnTo>
                    <a:lnTo>
                      <a:pt x="78" y="51"/>
                    </a:lnTo>
                    <a:lnTo>
                      <a:pt x="94" y="45"/>
                    </a:lnTo>
                    <a:lnTo>
                      <a:pt x="94" y="43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102" y="42"/>
                    </a:lnTo>
                    <a:lnTo>
                      <a:pt x="95" y="40"/>
                    </a:lnTo>
                    <a:lnTo>
                      <a:pt x="110" y="38"/>
                    </a:lnTo>
                    <a:lnTo>
                      <a:pt x="106" y="37"/>
                    </a:lnTo>
                    <a:lnTo>
                      <a:pt x="102" y="38"/>
                    </a:lnTo>
                    <a:lnTo>
                      <a:pt x="94" y="38"/>
                    </a:lnTo>
                    <a:lnTo>
                      <a:pt x="87" y="40"/>
                    </a:lnTo>
                    <a:lnTo>
                      <a:pt x="84" y="38"/>
                    </a:lnTo>
                    <a:lnTo>
                      <a:pt x="76" y="38"/>
                    </a:lnTo>
                    <a:lnTo>
                      <a:pt x="73" y="37"/>
                    </a:lnTo>
                    <a:lnTo>
                      <a:pt x="75" y="35"/>
                    </a:lnTo>
                    <a:lnTo>
                      <a:pt x="83" y="34"/>
                    </a:lnTo>
                    <a:lnTo>
                      <a:pt x="87" y="32"/>
                    </a:lnTo>
                    <a:lnTo>
                      <a:pt x="98" y="32"/>
                    </a:lnTo>
                    <a:lnTo>
                      <a:pt x="98" y="30"/>
                    </a:lnTo>
                    <a:lnTo>
                      <a:pt x="116" y="25"/>
                    </a:lnTo>
                    <a:lnTo>
                      <a:pt x="124" y="25"/>
                    </a:lnTo>
                    <a:lnTo>
                      <a:pt x="135" y="27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6" y="22"/>
                    </a:lnTo>
                    <a:lnTo>
                      <a:pt x="143" y="19"/>
                    </a:lnTo>
                    <a:lnTo>
                      <a:pt x="156" y="17"/>
                    </a:lnTo>
                    <a:lnTo>
                      <a:pt x="165" y="19"/>
                    </a:lnTo>
                    <a:lnTo>
                      <a:pt x="167" y="21"/>
                    </a:lnTo>
                    <a:lnTo>
                      <a:pt x="179" y="24"/>
                    </a:lnTo>
                    <a:lnTo>
                      <a:pt x="181" y="22"/>
                    </a:lnTo>
                    <a:lnTo>
                      <a:pt x="179" y="22"/>
                    </a:lnTo>
                    <a:lnTo>
                      <a:pt x="162" y="17"/>
                    </a:lnTo>
                    <a:lnTo>
                      <a:pt x="211" y="13"/>
                    </a:lnTo>
                    <a:lnTo>
                      <a:pt x="216" y="16"/>
                    </a:lnTo>
                    <a:lnTo>
                      <a:pt x="218" y="17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22" y="19"/>
                    </a:lnTo>
                    <a:lnTo>
                      <a:pt x="222" y="17"/>
                    </a:lnTo>
                    <a:lnTo>
                      <a:pt x="248" y="21"/>
                    </a:lnTo>
                    <a:lnTo>
                      <a:pt x="240" y="17"/>
                    </a:lnTo>
                    <a:lnTo>
                      <a:pt x="253" y="17"/>
                    </a:lnTo>
                    <a:lnTo>
                      <a:pt x="243" y="14"/>
                    </a:lnTo>
                    <a:lnTo>
                      <a:pt x="245" y="13"/>
                    </a:lnTo>
                    <a:lnTo>
                      <a:pt x="241" y="11"/>
                    </a:lnTo>
                    <a:lnTo>
                      <a:pt x="243" y="11"/>
                    </a:lnTo>
                    <a:lnTo>
                      <a:pt x="260" y="11"/>
                    </a:lnTo>
                    <a:lnTo>
                      <a:pt x="272" y="14"/>
                    </a:lnTo>
                    <a:lnTo>
                      <a:pt x="281" y="16"/>
                    </a:lnTo>
                    <a:lnTo>
                      <a:pt x="295" y="19"/>
                    </a:lnTo>
                    <a:lnTo>
                      <a:pt x="300" y="19"/>
                    </a:lnTo>
                    <a:lnTo>
                      <a:pt x="294" y="17"/>
                    </a:lnTo>
                    <a:lnTo>
                      <a:pt x="300" y="14"/>
                    </a:lnTo>
                    <a:lnTo>
                      <a:pt x="307" y="13"/>
                    </a:lnTo>
                    <a:lnTo>
                      <a:pt x="308" y="13"/>
                    </a:lnTo>
                    <a:lnTo>
                      <a:pt x="294" y="9"/>
                    </a:lnTo>
                    <a:lnTo>
                      <a:pt x="326" y="9"/>
                    </a:lnTo>
                    <a:lnTo>
                      <a:pt x="324" y="13"/>
                    </a:lnTo>
                    <a:lnTo>
                      <a:pt x="326" y="11"/>
                    </a:lnTo>
                    <a:lnTo>
                      <a:pt x="326" y="9"/>
                    </a:lnTo>
                    <a:lnTo>
                      <a:pt x="327" y="9"/>
                    </a:lnTo>
                    <a:lnTo>
                      <a:pt x="341" y="13"/>
                    </a:lnTo>
                    <a:lnTo>
                      <a:pt x="343" y="11"/>
                    </a:lnTo>
                    <a:lnTo>
                      <a:pt x="341" y="11"/>
                    </a:lnTo>
                    <a:lnTo>
                      <a:pt x="343" y="9"/>
                    </a:lnTo>
                    <a:lnTo>
                      <a:pt x="334" y="9"/>
                    </a:lnTo>
                    <a:lnTo>
                      <a:pt x="303" y="8"/>
                    </a:lnTo>
                    <a:lnTo>
                      <a:pt x="300" y="8"/>
                    </a:lnTo>
                    <a:lnTo>
                      <a:pt x="302" y="6"/>
                    </a:lnTo>
                    <a:lnTo>
                      <a:pt x="299" y="6"/>
                    </a:lnTo>
                    <a:lnTo>
                      <a:pt x="295" y="5"/>
                    </a:lnTo>
                    <a:lnTo>
                      <a:pt x="297" y="5"/>
                    </a:lnTo>
                    <a:lnTo>
                      <a:pt x="310" y="5"/>
                    </a:lnTo>
                    <a:lnTo>
                      <a:pt x="321" y="3"/>
                    </a:lnTo>
                    <a:lnTo>
                      <a:pt x="329" y="5"/>
                    </a:lnTo>
                    <a:lnTo>
                      <a:pt x="327" y="6"/>
                    </a:lnTo>
                    <a:lnTo>
                      <a:pt x="349" y="8"/>
                    </a:lnTo>
                    <a:lnTo>
                      <a:pt x="354" y="9"/>
                    </a:lnTo>
                    <a:lnTo>
                      <a:pt x="356" y="8"/>
                    </a:lnTo>
                    <a:lnTo>
                      <a:pt x="351" y="6"/>
                    </a:lnTo>
                    <a:lnTo>
                      <a:pt x="356" y="6"/>
                    </a:lnTo>
                    <a:lnTo>
                      <a:pt x="370" y="5"/>
                    </a:lnTo>
                    <a:lnTo>
                      <a:pt x="356" y="5"/>
                    </a:lnTo>
                    <a:lnTo>
                      <a:pt x="354" y="5"/>
                    </a:lnTo>
                    <a:lnTo>
                      <a:pt x="356" y="3"/>
                    </a:lnTo>
                    <a:lnTo>
                      <a:pt x="356" y="3"/>
                    </a:lnTo>
                    <a:lnTo>
                      <a:pt x="357" y="3"/>
                    </a:lnTo>
                    <a:lnTo>
                      <a:pt x="357" y="1"/>
                    </a:lnTo>
                    <a:lnTo>
                      <a:pt x="364" y="1"/>
                    </a:lnTo>
                    <a:lnTo>
                      <a:pt x="367" y="1"/>
                    </a:lnTo>
                    <a:lnTo>
                      <a:pt x="378" y="3"/>
                    </a:lnTo>
                    <a:lnTo>
                      <a:pt x="373" y="1"/>
                    </a:lnTo>
                    <a:lnTo>
                      <a:pt x="380" y="1"/>
                    </a:lnTo>
                    <a:lnTo>
                      <a:pt x="394" y="0"/>
                    </a:lnTo>
                    <a:lnTo>
                      <a:pt x="400" y="1"/>
                    </a:lnTo>
                    <a:lnTo>
                      <a:pt x="399" y="1"/>
                    </a:lnTo>
                    <a:lnTo>
                      <a:pt x="403" y="0"/>
                    </a:lnTo>
                    <a:lnTo>
                      <a:pt x="430" y="0"/>
                    </a:lnTo>
                    <a:lnTo>
                      <a:pt x="446" y="1"/>
                    </a:lnTo>
                    <a:lnTo>
                      <a:pt x="445" y="1"/>
                    </a:lnTo>
                    <a:lnTo>
                      <a:pt x="446" y="3"/>
                    </a:lnTo>
                    <a:lnTo>
                      <a:pt x="467" y="1"/>
                    </a:lnTo>
                    <a:lnTo>
                      <a:pt x="475" y="3"/>
                    </a:lnTo>
                    <a:lnTo>
                      <a:pt x="470" y="5"/>
                    </a:lnTo>
                    <a:lnTo>
                      <a:pt x="429" y="5"/>
                    </a:lnTo>
                    <a:lnTo>
                      <a:pt x="415" y="6"/>
                    </a:lnTo>
                    <a:lnTo>
                      <a:pt x="410" y="6"/>
                    </a:lnTo>
                    <a:lnTo>
                      <a:pt x="384" y="8"/>
                    </a:lnTo>
                    <a:lnTo>
                      <a:pt x="384" y="8"/>
                    </a:lnTo>
                    <a:lnTo>
                      <a:pt x="391" y="8"/>
                    </a:lnTo>
                    <a:lnTo>
                      <a:pt x="395" y="8"/>
                    </a:lnTo>
                    <a:lnTo>
                      <a:pt x="395" y="8"/>
                    </a:lnTo>
                    <a:lnTo>
                      <a:pt x="402" y="8"/>
                    </a:lnTo>
                    <a:lnTo>
                      <a:pt x="416" y="8"/>
                    </a:lnTo>
                    <a:lnTo>
                      <a:pt x="434" y="5"/>
                    </a:lnTo>
                    <a:lnTo>
                      <a:pt x="448" y="6"/>
                    </a:lnTo>
                    <a:lnTo>
                      <a:pt x="448" y="6"/>
                    </a:lnTo>
                    <a:lnTo>
                      <a:pt x="480" y="5"/>
                    </a:lnTo>
                    <a:lnTo>
                      <a:pt x="483" y="6"/>
                    </a:lnTo>
                    <a:lnTo>
                      <a:pt x="481" y="6"/>
                    </a:lnTo>
                    <a:lnTo>
                      <a:pt x="484" y="6"/>
                    </a:lnTo>
                    <a:lnTo>
                      <a:pt x="483" y="6"/>
                    </a:lnTo>
                    <a:lnTo>
                      <a:pt x="469" y="9"/>
                    </a:lnTo>
                    <a:lnTo>
                      <a:pt x="491" y="8"/>
                    </a:lnTo>
                    <a:lnTo>
                      <a:pt x="491" y="9"/>
                    </a:lnTo>
                    <a:lnTo>
                      <a:pt x="497" y="8"/>
                    </a:lnTo>
                    <a:lnTo>
                      <a:pt x="505" y="8"/>
                    </a:lnTo>
                    <a:lnTo>
                      <a:pt x="516" y="11"/>
                    </a:lnTo>
                    <a:lnTo>
                      <a:pt x="502" y="14"/>
                    </a:lnTo>
                    <a:lnTo>
                      <a:pt x="476" y="16"/>
                    </a:lnTo>
                    <a:lnTo>
                      <a:pt x="427" y="16"/>
                    </a:lnTo>
                    <a:lnTo>
                      <a:pt x="402" y="19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442" y="17"/>
                    </a:lnTo>
                    <a:lnTo>
                      <a:pt x="470" y="17"/>
                    </a:lnTo>
                    <a:lnTo>
                      <a:pt x="475" y="17"/>
                    </a:lnTo>
                    <a:lnTo>
                      <a:pt x="475" y="19"/>
                    </a:lnTo>
                    <a:lnTo>
                      <a:pt x="456" y="22"/>
                    </a:lnTo>
                    <a:lnTo>
                      <a:pt x="454" y="22"/>
                    </a:lnTo>
                    <a:lnTo>
                      <a:pt x="459" y="24"/>
                    </a:lnTo>
                    <a:lnTo>
                      <a:pt x="488" y="21"/>
                    </a:lnTo>
                    <a:lnTo>
                      <a:pt x="489" y="19"/>
                    </a:lnTo>
                    <a:lnTo>
                      <a:pt x="488" y="17"/>
                    </a:lnTo>
                    <a:lnTo>
                      <a:pt x="491" y="17"/>
                    </a:lnTo>
                    <a:lnTo>
                      <a:pt x="507" y="16"/>
                    </a:lnTo>
                    <a:lnTo>
                      <a:pt x="508" y="19"/>
                    </a:lnTo>
                    <a:lnTo>
                      <a:pt x="507" y="22"/>
                    </a:lnTo>
                    <a:lnTo>
                      <a:pt x="502" y="24"/>
                    </a:lnTo>
                    <a:lnTo>
                      <a:pt x="500" y="25"/>
                    </a:lnTo>
                    <a:lnTo>
                      <a:pt x="481" y="34"/>
                    </a:lnTo>
                    <a:lnTo>
                      <a:pt x="491" y="32"/>
                    </a:lnTo>
                    <a:lnTo>
                      <a:pt x="494" y="30"/>
                    </a:lnTo>
                    <a:lnTo>
                      <a:pt x="492" y="29"/>
                    </a:lnTo>
                    <a:lnTo>
                      <a:pt x="499" y="29"/>
                    </a:lnTo>
                    <a:lnTo>
                      <a:pt x="519" y="22"/>
                    </a:lnTo>
                    <a:lnTo>
                      <a:pt x="529" y="21"/>
                    </a:lnTo>
                    <a:lnTo>
                      <a:pt x="526" y="22"/>
                    </a:lnTo>
                    <a:lnTo>
                      <a:pt x="532" y="22"/>
                    </a:lnTo>
                    <a:lnTo>
                      <a:pt x="546" y="22"/>
                    </a:lnTo>
                    <a:lnTo>
                      <a:pt x="546" y="22"/>
                    </a:lnTo>
                    <a:lnTo>
                      <a:pt x="551" y="21"/>
                    </a:lnTo>
                    <a:lnTo>
                      <a:pt x="550" y="19"/>
                    </a:lnTo>
                    <a:lnTo>
                      <a:pt x="553" y="19"/>
                    </a:lnTo>
                    <a:lnTo>
                      <a:pt x="554" y="19"/>
                    </a:lnTo>
                    <a:lnTo>
                      <a:pt x="577" y="17"/>
                    </a:lnTo>
                    <a:lnTo>
                      <a:pt x="597" y="19"/>
                    </a:lnTo>
                    <a:lnTo>
                      <a:pt x="602" y="21"/>
                    </a:lnTo>
                    <a:lnTo>
                      <a:pt x="584" y="27"/>
                    </a:lnTo>
                    <a:lnTo>
                      <a:pt x="575" y="27"/>
                    </a:lnTo>
                    <a:lnTo>
                      <a:pt x="578" y="29"/>
                    </a:lnTo>
                    <a:lnTo>
                      <a:pt x="577" y="29"/>
                    </a:lnTo>
                    <a:lnTo>
                      <a:pt x="562" y="30"/>
                    </a:lnTo>
                    <a:lnTo>
                      <a:pt x="548" y="30"/>
                    </a:lnTo>
                    <a:lnTo>
                      <a:pt x="542" y="32"/>
                    </a:lnTo>
                    <a:lnTo>
                      <a:pt x="527" y="32"/>
                    </a:lnTo>
                    <a:lnTo>
                      <a:pt x="513" y="34"/>
                    </a:lnTo>
                    <a:lnTo>
                      <a:pt x="519" y="34"/>
                    </a:lnTo>
                    <a:lnTo>
                      <a:pt x="527" y="32"/>
                    </a:lnTo>
                    <a:lnTo>
                      <a:pt x="564" y="34"/>
                    </a:lnTo>
                    <a:lnTo>
                      <a:pt x="554" y="37"/>
                    </a:lnTo>
                    <a:lnTo>
                      <a:pt x="527" y="35"/>
                    </a:lnTo>
                    <a:lnTo>
                      <a:pt x="523" y="38"/>
                    </a:lnTo>
                    <a:lnTo>
                      <a:pt x="519" y="42"/>
                    </a:lnTo>
                    <a:lnTo>
                      <a:pt x="523" y="42"/>
                    </a:lnTo>
                    <a:lnTo>
                      <a:pt x="524" y="42"/>
                    </a:lnTo>
                    <a:lnTo>
                      <a:pt x="526" y="40"/>
                    </a:lnTo>
                    <a:lnTo>
                      <a:pt x="532" y="38"/>
                    </a:lnTo>
                    <a:lnTo>
                      <a:pt x="545" y="38"/>
                    </a:lnTo>
                    <a:lnTo>
                      <a:pt x="550" y="38"/>
                    </a:lnTo>
                    <a:lnTo>
                      <a:pt x="543" y="42"/>
                    </a:lnTo>
                    <a:lnTo>
                      <a:pt x="534" y="42"/>
                    </a:lnTo>
                    <a:lnTo>
                      <a:pt x="529" y="43"/>
                    </a:lnTo>
                    <a:lnTo>
                      <a:pt x="524" y="50"/>
                    </a:lnTo>
                    <a:lnTo>
                      <a:pt x="527" y="48"/>
                    </a:lnTo>
                    <a:lnTo>
                      <a:pt x="532" y="48"/>
                    </a:lnTo>
                    <a:lnTo>
                      <a:pt x="530" y="50"/>
                    </a:lnTo>
                    <a:lnTo>
                      <a:pt x="529" y="48"/>
                    </a:lnTo>
                    <a:lnTo>
                      <a:pt x="527" y="50"/>
                    </a:lnTo>
                    <a:lnTo>
                      <a:pt x="524" y="50"/>
                    </a:lnTo>
                    <a:lnTo>
                      <a:pt x="524" y="53"/>
                    </a:lnTo>
                    <a:lnTo>
                      <a:pt x="511" y="54"/>
                    </a:lnTo>
                    <a:lnTo>
                      <a:pt x="511" y="56"/>
                    </a:lnTo>
                    <a:lnTo>
                      <a:pt x="513" y="56"/>
                    </a:lnTo>
                    <a:lnTo>
                      <a:pt x="508" y="59"/>
                    </a:lnTo>
                    <a:lnTo>
                      <a:pt x="507" y="62"/>
                    </a:lnTo>
                    <a:lnTo>
                      <a:pt x="507" y="62"/>
                    </a:lnTo>
                    <a:lnTo>
                      <a:pt x="503" y="66"/>
                    </a:lnTo>
                    <a:lnTo>
                      <a:pt x="502" y="66"/>
                    </a:lnTo>
                    <a:lnTo>
                      <a:pt x="500" y="67"/>
                    </a:lnTo>
                    <a:lnTo>
                      <a:pt x="503" y="69"/>
                    </a:lnTo>
                    <a:lnTo>
                      <a:pt x="511" y="64"/>
                    </a:lnTo>
                    <a:lnTo>
                      <a:pt x="526" y="67"/>
                    </a:lnTo>
                    <a:lnTo>
                      <a:pt x="527" y="69"/>
                    </a:lnTo>
                    <a:lnTo>
                      <a:pt x="526" y="70"/>
                    </a:lnTo>
                    <a:lnTo>
                      <a:pt x="513" y="67"/>
                    </a:lnTo>
                    <a:lnTo>
                      <a:pt x="511" y="69"/>
                    </a:lnTo>
                    <a:lnTo>
                      <a:pt x="516" y="70"/>
                    </a:lnTo>
                    <a:lnTo>
                      <a:pt x="511" y="70"/>
                    </a:lnTo>
                    <a:lnTo>
                      <a:pt x="516" y="72"/>
                    </a:lnTo>
                    <a:lnTo>
                      <a:pt x="519" y="72"/>
                    </a:lnTo>
                    <a:lnTo>
                      <a:pt x="526" y="74"/>
                    </a:lnTo>
                    <a:lnTo>
                      <a:pt x="529" y="72"/>
                    </a:lnTo>
                    <a:lnTo>
                      <a:pt x="534" y="74"/>
                    </a:lnTo>
                    <a:lnTo>
                      <a:pt x="534" y="77"/>
                    </a:lnTo>
                    <a:lnTo>
                      <a:pt x="530" y="80"/>
                    </a:lnTo>
                    <a:lnTo>
                      <a:pt x="508" y="79"/>
                    </a:lnTo>
                    <a:lnTo>
                      <a:pt x="507" y="80"/>
                    </a:lnTo>
                    <a:lnTo>
                      <a:pt x="497" y="82"/>
                    </a:lnTo>
                    <a:lnTo>
                      <a:pt x="494" y="80"/>
                    </a:lnTo>
                    <a:lnTo>
                      <a:pt x="488" y="82"/>
                    </a:lnTo>
                    <a:lnTo>
                      <a:pt x="489" y="83"/>
                    </a:lnTo>
                    <a:lnTo>
                      <a:pt x="492" y="83"/>
                    </a:lnTo>
                    <a:lnTo>
                      <a:pt x="496" y="85"/>
                    </a:lnTo>
                    <a:lnTo>
                      <a:pt x="497" y="85"/>
                    </a:lnTo>
                    <a:lnTo>
                      <a:pt x="497" y="88"/>
                    </a:lnTo>
                    <a:lnTo>
                      <a:pt x="507" y="88"/>
                    </a:lnTo>
                    <a:lnTo>
                      <a:pt x="503" y="87"/>
                    </a:lnTo>
                    <a:lnTo>
                      <a:pt x="515" y="88"/>
                    </a:lnTo>
                    <a:lnTo>
                      <a:pt x="516" y="90"/>
                    </a:lnTo>
                    <a:lnTo>
                      <a:pt x="502" y="91"/>
                    </a:lnTo>
                    <a:lnTo>
                      <a:pt x="511" y="91"/>
                    </a:lnTo>
                    <a:lnTo>
                      <a:pt x="516" y="95"/>
                    </a:lnTo>
                    <a:lnTo>
                      <a:pt x="516" y="101"/>
                    </a:lnTo>
                    <a:lnTo>
                      <a:pt x="515" y="103"/>
                    </a:lnTo>
                    <a:lnTo>
                      <a:pt x="510" y="103"/>
                    </a:lnTo>
                    <a:lnTo>
                      <a:pt x="508" y="99"/>
                    </a:lnTo>
                    <a:lnTo>
                      <a:pt x="496" y="98"/>
                    </a:lnTo>
                    <a:lnTo>
                      <a:pt x="489" y="98"/>
                    </a:lnTo>
                    <a:lnTo>
                      <a:pt x="503" y="101"/>
                    </a:lnTo>
                    <a:lnTo>
                      <a:pt x="503" y="103"/>
                    </a:lnTo>
                    <a:lnTo>
                      <a:pt x="502" y="104"/>
                    </a:lnTo>
                    <a:lnTo>
                      <a:pt x="500" y="109"/>
                    </a:lnTo>
                    <a:lnTo>
                      <a:pt x="515" y="109"/>
                    </a:lnTo>
                    <a:lnTo>
                      <a:pt x="518" y="112"/>
                    </a:lnTo>
                    <a:lnTo>
                      <a:pt x="511" y="116"/>
                    </a:lnTo>
                    <a:lnTo>
                      <a:pt x="507" y="114"/>
                    </a:lnTo>
                    <a:lnTo>
                      <a:pt x="502" y="112"/>
                    </a:lnTo>
                    <a:lnTo>
                      <a:pt x="488" y="111"/>
                    </a:lnTo>
                    <a:lnTo>
                      <a:pt x="488" y="114"/>
                    </a:lnTo>
                    <a:lnTo>
                      <a:pt x="486" y="114"/>
                    </a:lnTo>
                    <a:lnTo>
                      <a:pt x="481" y="117"/>
                    </a:lnTo>
                    <a:lnTo>
                      <a:pt x="489" y="117"/>
                    </a:lnTo>
                    <a:lnTo>
                      <a:pt x="502" y="120"/>
                    </a:lnTo>
                    <a:lnTo>
                      <a:pt x="500" y="122"/>
                    </a:lnTo>
                    <a:lnTo>
                      <a:pt x="500" y="125"/>
                    </a:lnTo>
                    <a:lnTo>
                      <a:pt x="491" y="125"/>
                    </a:lnTo>
                    <a:lnTo>
                      <a:pt x="480" y="128"/>
                    </a:lnTo>
                    <a:lnTo>
                      <a:pt x="467" y="125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59" y="124"/>
                    </a:lnTo>
                    <a:lnTo>
                      <a:pt x="453" y="124"/>
                    </a:lnTo>
                    <a:lnTo>
                      <a:pt x="454" y="125"/>
                    </a:lnTo>
                    <a:lnTo>
                      <a:pt x="451" y="125"/>
                    </a:lnTo>
                    <a:lnTo>
                      <a:pt x="443" y="128"/>
                    </a:lnTo>
                    <a:lnTo>
                      <a:pt x="437" y="128"/>
                    </a:lnTo>
                    <a:lnTo>
                      <a:pt x="430" y="130"/>
                    </a:lnTo>
                    <a:lnTo>
                      <a:pt x="432" y="130"/>
                    </a:lnTo>
                    <a:lnTo>
                      <a:pt x="440" y="130"/>
                    </a:lnTo>
                    <a:lnTo>
                      <a:pt x="443" y="132"/>
                    </a:lnTo>
                    <a:lnTo>
                      <a:pt x="451" y="132"/>
                    </a:lnTo>
                    <a:lnTo>
                      <a:pt x="442" y="135"/>
                    </a:lnTo>
                    <a:lnTo>
                      <a:pt x="432" y="135"/>
                    </a:lnTo>
                    <a:lnTo>
                      <a:pt x="430" y="136"/>
                    </a:lnTo>
                    <a:lnTo>
                      <a:pt x="435" y="136"/>
                    </a:lnTo>
                    <a:lnTo>
                      <a:pt x="435" y="138"/>
                    </a:lnTo>
                    <a:lnTo>
                      <a:pt x="445" y="135"/>
                    </a:lnTo>
                    <a:lnTo>
                      <a:pt x="451" y="136"/>
                    </a:lnTo>
                    <a:lnTo>
                      <a:pt x="451" y="140"/>
                    </a:lnTo>
                    <a:lnTo>
                      <a:pt x="443" y="140"/>
                    </a:lnTo>
                    <a:lnTo>
                      <a:pt x="445" y="141"/>
                    </a:lnTo>
                    <a:lnTo>
                      <a:pt x="442" y="144"/>
                    </a:lnTo>
                    <a:lnTo>
                      <a:pt x="446" y="141"/>
                    </a:lnTo>
                    <a:lnTo>
                      <a:pt x="453" y="140"/>
                    </a:lnTo>
                    <a:lnTo>
                      <a:pt x="461" y="144"/>
                    </a:lnTo>
                    <a:lnTo>
                      <a:pt x="473" y="148"/>
                    </a:lnTo>
                    <a:lnTo>
                      <a:pt x="473" y="149"/>
                    </a:lnTo>
                    <a:lnTo>
                      <a:pt x="478" y="151"/>
                    </a:lnTo>
                    <a:lnTo>
                      <a:pt x="472" y="154"/>
                    </a:lnTo>
                    <a:lnTo>
                      <a:pt x="472" y="157"/>
                    </a:lnTo>
                    <a:lnTo>
                      <a:pt x="475" y="154"/>
                    </a:lnTo>
                    <a:lnTo>
                      <a:pt x="481" y="154"/>
                    </a:lnTo>
                    <a:lnTo>
                      <a:pt x="478" y="159"/>
                    </a:lnTo>
                    <a:lnTo>
                      <a:pt x="476" y="161"/>
                    </a:lnTo>
                    <a:lnTo>
                      <a:pt x="480" y="161"/>
                    </a:lnTo>
                    <a:lnTo>
                      <a:pt x="478" y="162"/>
                    </a:lnTo>
                    <a:lnTo>
                      <a:pt x="478" y="164"/>
                    </a:lnTo>
                    <a:lnTo>
                      <a:pt x="478" y="167"/>
                    </a:lnTo>
                    <a:lnTo>
                      <a:pt x="480" y="167"/>
                    </a:lnTo>
                    <a:lnTo>
                      <a:pt x="480" y="169"/>
                    </a:lnTo>
                    <a:lnTo>
                      <a:pt x="472" y="169"/>
                    </a:lnTo>
                    <a:lnTo>
                      <a:pt x="472" y="164"/>
                    </a:lnTo>
                    <a:lnTo>
                      <a:pt x="470" y="164"/>
                    </a:lnTo>
                    <a:lnTo>
                      <a:pt x="469" y="169"/>
                    </a:lnTo>
                    <a:lnTo>
                      <a:pt x="459" y="169"/>
                    </a:lnTo>
                    <a:lnTo>
                      <a:pt x="453" y="164"/>
                    </a:lnTo>
                    <a:lnTo>
                      <a:pt x="453" y="159"/>
                    </a:lnTo>
                    <a:lnTo>
                      <a:pt x="448" y="156"/>
                    </a:lnTo>
                    <a:lnTo>
                      <a:pt x="445" y="156"/>
                    </a:lnTo>
                    <a:lnTo>
                      <a:pt x="432" y="153"/>
                    </a:lnTo>
                    <a:lnTo>
                      <a:pt x="426" y="153"/>
                    </a:lnTo>
                    <a:lnTo>
                      <a:pt x="418" y="149"/>
                    </a:lnTo>
                    <a:lnTo>
                      <a:pt x="419" y="151"/>
                    </a:lnTo>
                    <a:lnTo>
                      <a:pt x="416" y="151"/>
                    </a:lnTo>
                    <a:lnTo>
                      <a:pt x="421" y="153"/>
                    </a:lnTo>
                    <a:lnTo>
                      <a:pt x="421" y="154"/>
                    </a:lnTo>
                    <a:lnTo>
                      <a:pt x="437" y="154"/>
                    </a:lnTo>
                    <a:lnTo>
                      <a:pt x="438" y="156"/>
                    </a:lnTo>
                    <a:lnTo>
                      <a:pt x="438" y="157"/>
                    </a:lnTo>
                    <a:lnTo>
                      <a:pt x="435" y="157"/>
                    </a:lnTo>
                    <a:lnTo>
                      <a:pt x="437" y="157"/>
                    </a:lnTo>
                    <a:lnTo>
                      <a:pt x="426" y="161"/>
                    </a:lnTo>
                    <a:lnTo>
                      <a:pt x="418" y="162"/>
                    </a:lnTo>
                    <a:lnTo>
                      <a:pt x="415" y="161"/>
                    </a:lnTo>
                    <a:lnTo>
                      <a:pt x="415" y="162"/>
                    </a:lnTo>
                    <a:lnTo>
                      <a:pt x="408" y="162"/>
                    </a:lnTo>
                    <a:lnTo>
                      <a:pt x="408" y="162"/>
                    </a:lnTo>
                    <a:lnTo>
                      <a:pt x="410" y="164"/>
                    </a:lnTo>
                    <a:lnTo>
                      <a:pt x="408" y="165"/>
                    </a:lnTo>
                    <a:lnTo>
                      <a:pt x="399" y="169"/>
                    </a:lnTo>
                    <a:lnTo>
                      <a:pt x="408" y="170"/>
                    </a:lnTo>
                    <a:lnTo>
                      <a:pt x="424" y="169"/>
                    </a:lnTo>
                    <a:lnTo>
                      <a:pt x="426" y="170"/>
                    </a:lnTo>
                    <a:lnTo>
                      <a:pt x="400" y="175"/>
                    </a:lnTo>
                    <a:lnTo>
                      <a:pt x="408" y="175"/>
                    </a:lnTo>
                    <a:lnTo>
                      <a:pt x="415" y="175"/>
                    </a:lnTo>
                    <a:lnTo>
                      <a:pt x="418" y="173"/>
                    </a:lnTo>
                    <a:lnTo>
                      <a:pt x="426" y="172"/>
                    </a:lnTo>
                    <a:lnTo>
                      <a:pt x="437" y="170"/>
                    </a:lnTo>
                    <a:lnTo>
                      <a:pt x="454" y="173"/>
                    </a:lnTo>
                    <a:lnTo>
                      <a:pt x="473" y="173"/>
                    </a:lnTo>
                    <a:lnTo>
                      <a:pt x="470" y="177"/>
                    </a:lnTo>
                    <a:lnTo>
                      <a:pt x="462" y="177"/>
                    </a:lnTo>
                    <a:lnTo>
                      <a:pt x="461" y="177"/>
                    </a:lnTo>
                    <a:lnTo>
                      <a:pt x="459" y="178"/>
                    </a:lnTo>
                    <a:lnTo>
                      <a:pt x="453" y="180"/>
                    </a:lnTo>
                    <a:lnTo>
                      <a:pt x="454" y="180"/>
                    </a:lnTo>
                    <a:lnTo>
                      <a:pt x="453" y="181"/>
                    </a:lnTo>
                    <a:lnTo>
                      <a:pt x="446" y="181"/>
                    </a:lnTo>
                    <a:lnTo>
                      <a:pt x="448" y="185"/>
                    </a:lnTo>
                    <a:lnTo>
                      <a:pt x="446" y="183"/>
                    </a:lnTo>
                    <a:lnTo>
                      <a:pt x="440" y="186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0" y="188"/>
                    </a:lnTo>
                    <a:lnTo>
                      <a:pt x="432" y="191"/>
                    </a:lnTo>
                    <a:lnTo>
                      <a:pt x="422" y="193"/>
                    </a:lnTo>
                    <a:lnTo>
                      <a:pt x="422" y="194"/>
                    </a:lnTo>
                    <a:lnTo>
                      <a:pt x="415" y="194"/>
                    </a:lnTo>
                    <a:lnTo>
                      <a:pt x="413" y="196"/>
                    </a:lnTo>
                    <a:lnTo>
                      <a:pt x="405" y="198"/>
                    </a:lnTo>
                    <a:lnTo>
                      <a:pt x="402" y="196"/>
                    </a:lnTo>
                    <a:lnTo>
                      <a:pt x="384" y="201"/>
                    </a:lnTo>
                    <a:lnTo>
                      <a:pt x="381" y="199"/>
                    </a:lnTo>
                    <a:lnTo>
                      <a:pt x="378" y="201"/>
                    </a:lnTo>
                    <a:lnTo>
                      <a:pt x="380" y="201"/>
                    </a:lnTo>
                    <a:lnTo>
                      <a:pt x="376" y="201"/>
                    </a:lnTo>
                    <a:lnTo>
                      <a:pt x="378" y="202"/>
                    </a:lnTo>
                    <a:lnTo>
                      <a:pt x="376" y="204"/>
                    </a:lnTo>
                    <a:lnTo>
                      <a:pt x="375" y="201"/>
                    </a:lnTo>
                    <a:lnTo>
                      <a:pt x="370" y="201"/>
                    </a:lnTo>
                    <a:lnTo>
                      <a:pt x="373" y="204"/>
                    </a:lnTo>
                    <a:lnTo>
                      <a:pt x="367" y="202"/>
                    </a:lnTo>
                    <a:lnTo>
                      <a:pt x="365" y="202"/>
                    </a:lnTo>
                    <a:lnTo>
                      <a:pt x="367" y="204"/>
                    </a:lnTo>
                    <a:lnTo>
                      <a:pt x="359" y="204"/>
                    </a:lnTo>
                    <a:lnTo>
                      <a:pt x="357" y="202"/>
                    </a:lnTo>
                    <a:lnTo>
                      <a:pt x="361" y="201"/>
                    </a:lnTo>
                    <a:lnTo>
                      <a:pt x="356" y="201"/>
                    </a:lnTo>
                    <a:lnTo>
                      <a:pt x="354" y="198"/>
                    </a:lnTo>
                    <a:lnTo>
                      <a:pt x="353" y="199"/>
                    </a:lnTo>
                    <a:lnTo>
                      <a:pt x="354" y="196"/>
                    </a:lnTo>
                    <a:lnTo>
                      <a:pt x="351" y="196"/>
                    </a:lnTo>
                    <a:lnTo>
                      <a:pt x="353" y="196"/>
                    </a:lnTo>
                    <a:lnTo>
                      <a:pt x="349" y="198"/>
                    </a:lnTo>
                    <a:lnTo>
                      <a:pt x="353" y="201"/>
                    </a:lnTo>
                    <a:lnTo>
                      <a:pt x="351" y="202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7"/>
                    </a:lnTo>
                    <a:lnTo>
                      <a:pt x="349" y="206"/>
                    </a:lnTo>
                    <a:lnTo>
                      <a:pt x="345" y="209"/>
                    </a:lnTo>
                    <a:lnTo>
                      <a:pt x="340" y="209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7" y="215"/>
                    </a:lnTo>
                    <a:lnTo>
                      <a:pt x="335" y="214"/>
                    </a:lnTo>
                    <a:lnTo>
                      <a:pt x="335" y="217"/>
                    </a:lnTo>
                    <a:lnTo>
                      <a:pt x="334" y="218"/>
                    </a:lnTo>
                    <a:lnTo>
                      <a:pt x="329" y="222"/>
                    </a:lnTo>
                    <a:lnTo>
                      <a:pt x="329" y="223"/>
                    </a:lnTo>
                    <a:lnTo>
                      <a:pt x="327" y="222"/>
                    </a:lnTo>
                    <a:lnTo>
                      <a:pt x="324" y="225"/>
                    </a:lnTo>
                    <a:lnTo>
                      <a:pt x="322" y="223"/>
                    </a:lnTo>
                    <a:lnTo>
                      <a:pt x="318" y="230"/>
                    </a:lnTo>
                    <a:lnTo>
                      <a:pt x="314" y="230"/>
                    </a:lnTo>
                    <a:lnTo>
                      <a:pt x="314" y="228"/>
                    </a:lnTo>
                    <a:lnTo>
                      <a:pt x="311" y="230"/>
                    </a:lnTo>
                    <a:lnTo>
                      <a:pt x="313" y="231"/>
                    </a:lnTo>
                    <a:lnTo>
                      <a:pt x="311" y="231"/>
                    </a:lnTo>
                    <a:lnTo>
                      <a:pt x="305" y="228"/>
                    </a:lnTo>
                    <a:lnTo>
                      <a:pt x="305" y="230"/>
                    </a:lnTo>
                    <a:lnTo>
                      <a:pt x="307" y="231"/>
                    </a:lnTo>
                    <a:lnTo>
                      <a:pt x="300" y="236"/>
                    </a:lnTo>
                    <a:lnTo>
                      <a:pt x="297" y="236"/>
                    </a:lnTo>
                    <a:lnTo>
                      <a:pt x="297" y="235"/>
                    </a:lnTo>
                    <a:lnTo>
                      <a:pt x="295" y="235"/>
                    </a:lnTo>
                    <a:lnTo>
                      <a:pt x="294" y="238"/>
                    </a:lnTo>
                    <a:lnTo>
                      <a:pt x="287" y="235"/>
                    </a:lnTo>
                    <a:lnTo>
                      <a:pt x="287" y="236"/>
                    </a:lnTo>
                    <a:lnTo>
                      <a:pt x="286" y="236"/>
                    </a:lnTo>
                    <a:lnTo>
                      <a:pt x="286" y="238"/>
                    </a:lnTo>
                    <a:lnTo>
                      <a:pt x="281" y="235"/>
                    </a:lnTo>
                    <a:lnTo>
                      <a:pt x="289" y="230"/>
                    </a:lnTo>
                    <a:lnTo>
                      <a:pt x="284" y="231"/>
                    </a:lnTo>
                    <a:lnTo>
                      <a:pt x="283" y="228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1" y="231"/>
                    </a:lnTo>
                    <a:lnTo>
                      <a:pt x="276" y="233"/>
                    </a:lnTo>
                    <a:lnTo>
                      <a:pt x="278" y="235"/>
                    </a:lnTo>
                    <a:lnTo>
                      <a:pt x="278" y="236"/>
                    </a:lnTo>
                    <a:lnTo>
                      <a:pt x="273" y="235"/>
                    </a:lnTo>
                    <a:lnTo>
                      <a:pt x="272" y="238"/>
                    </a:lnTo>
                    <a:lnTo>
                      <a:pt x="275" y="238"/>
                    </a:lnTo>
                    <a:lnTo>
                      <a:pt x="273" y="241"/>
                    </a:lnTo>
                    <a:lnTo>
                      <a:pt x="268" y="241"/>
                    </a:lnTo>
                    <a:lnTo>
                      <a:pt x="268" y="241"/>
                    </a:lnTo>
                    <a:lnTo>
                      <a:pt x="264" y="243"/>
                    </a:lnTo>
                    <a:lnTo>
                      <a:pt x="262" y="239"/>
                    </a:lnTo>
                    <a:lnTo>
                      <a:pt x="260" y="243"/>
                    </a:lnTo>
                    <a:lnTo>
                      <a:pt x="257" y="241"/>
                    </a:lnTo>
                    <a:lnTo>
                      <a:pt x="254" y="243"/>
                    </a:lnTo>
                    <a:lnTo>
                      <a:pt x="251" y="243"/>
                    </a:lnTo>
                    <a:lnTo>
                      <a:pt x="253" y="244"/>
                    </a:lnTo>
                    <a:lnTo>
                      <a:pt x="254" y="246"/>
                    </a:lnTo>
                    <a:lnTo>
                      <a:pt x="248" y="251"/>
                    </a:lnTo>
                    <a:lnTo>
                      <a:pt x="238" y="249"/>
                    </a:lnTo>
                    <a:lnTo>
                      <a:pt x="235" y="252"/>
                    </a:lnTo>
                    <a:lnTo>
                      <a:pt x="237" y="252"/>
                    </a:lnTo>
                    <a:lnTo>
                      <a:pt x="241" y="255"/>
                    </a:lnTo>
                    <a:lnTo>
                      <a:pt x="240" y="259"/>
                    </a:lnTo>
                    <a:lnTo>
                      <a:pt x="243" y="260"/>
                    </a:lnTo>
                    <a:lnTo>
                      <a:pt x="229" y="262"/>
                    </a:lnTo>
                    <a:lnTo>
                      <a:pt x="230" y="263"/>
                    </a:lnTo>
                    <a:lnTo>
                      <a:pt x="238" y="263"/>
                    </a:lnTo>
                    <a:lnTo>
                      <a:pt x="238" y="265"/>
                    </a:lnTo>
                    <a:lnTo>
                      <a:pt x="237" y="267"/>
                    </a:lnTo>
                    <a:lnTo>
                      <a:pt x="238" y="270"/>
                    </a:lnTo>
                    <a:lnTo>
                      <a:pt x="229" y="270"/>
                    </a:lnTo>
                    <a:lnTo>
                      <a:pt x="235" y="272"/>
                    </a:lnTo>
                    <a:lnTo>
                      <a:pt x="235" y="273"/>
                    </a:lnTo>
                    <a:lnTo>
                      <a:pt x="232" y="275"/>
                    </a:lnTo>
                    <a:lnTo>
                      <a:pt x="229" y="275"/>
                    </a:lnTo>
                    <a:lnTo>
                      <a:pt x="230" y="276"/>
                    </a:lnTo>
                    <a:lnTo>
                      <a:pt x="227" y="276"/>
                    </a:lnTo>
                    <a:lnTo>
                      <a:pt x="227" y="278"/>
                    </a:lnTo>
                    <a:lnTo>
                      <a:pt x="224" y="276"/>
                    </a:lnTo>
                    <a:lnTo>
                      <a:pt x="224" y="278"/>
                    </a:lnTo>
                    <a:lnTo>
                      <a:pt x="222" y="278"/>
                    </a:lnTo>
                    <a:lnTo>
                      <a:pt x="222" y="280"/>
                    </a:lnTo>
                    <a:lnTo>
                      <a:pt x="224" y="281"/>
                    </a:lnTo>
                    <a:lnTo>
                      <a:pt x="216" y="280"/>
                    </a:lnTo>
                    <a:lnTo>
                      <a:pt x="221" y="28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40" name="Freeform 447"/>
              <p:cNvSpPr/>
              <p:nvPr/>
            </p:nvSpPr>
            <p:spPr>
              <a:xfrm>
                <a:off x="3209760" y="139212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2 w 5"/>
                  <a:gd name="GluePoint1Y" fmla="*/ 0 h 2"/>
                  <a:gd name="GluePoint2X" fmla="*/ 2 w 5"/>
                  <a:gd name="GluePoint2Y" fmla="*/ 0 h 2"/>
                  <a:gd name="GluePoint3X" fmla="*/ 0 w 5"/>
                  <a:gd name="GluePoint3Y" fmla="*/ 2 h 2"/>
                  <a:gd name="GluePoint4X" fmla="*/ 5 w 5"/>
                  <a:gd name="GluePoint4Y" fmla="*/ 0 h 2"/>
                  <a:gd name="GluePoint5X" fmla="*/ 2 w 5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41" name="Freeform 448"/>
              <p:cNvSpPr/>
              <p:nvPr/>
            </p:nvSpPr>
            <p:spPr>
              <a:xfrm>
                <a:off x="3213000" y="138744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1 w 11"/>
                  <a:gd name="GluePoint1Y" fmla="*/ 0 h 1"/>
                  <a:gd name="GluePoint2X" fmla="*/ 0 w 11"/>
                  <a:gd name="GluePoint2Y" fmla="*/ 0 h 1"/>
                  <a:gd name="GluePoint3X" fmla="*/ 3 w 11"/>
                  <a:gd name="GluePoint3Y" fmla="*/ 1 h 1"/>
                  <a:gd name="GluePoint4X" fmla="*/ 11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11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42" name="Freeform 449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43" name="Freeform 450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44" name="Freeform 451"/>
              <p:cNvSpPr/>
              <p:nvPr/>
            </p:nvSpPr>
            <p:spPr>
              <a:xfrm>
                <a:off x="1916280" y="1039680"/>
                <a:ext cx="221760" cy="78840"/>
              </a:xfrm>
              <a:custGeom>
                <a:avLst/>
                <a:gdLst>
                  <a:gd name="textAreaLeft" fmla="*/ 0 w 221760"/>
                  <a:gd name="textAreaRight" fmla="*/ 222120 w 221760"/>
                  <a:gd name="textAreaTop" fmla="*/ 0 h 78840"/>
                  <a:gd name="textAreaBottom" fmla="*/ 79200 h 78840"/>
                  <a:gd name="GluePoint1X" fmla="*/ 54 w 140"/>
                  <a:gd name="GluePoint1Y" fmla="*/ 8 h 50"/>
                  <a:gd name="GluePoint2X" fmla="*/ 56 w 140"/>
                  <a:gd name="GluePoint2Y" fmla="*/ 11 h 50"/>
                  <a:gd name="GluePoint3X" fmla="*/ 48 w 140"/>
                  <a:gd name="GluePoint3Y" fmla="*/ 15 h 50"/>
                  <a:gd name="GluePoint4X" fmla="*/ 31 w 140"/>
                  <a:gd name="GluePoint4Y" fmla="*/ 21 h 50"/>
                  <a:gd name="GluePoint5X" fmla="*/ 32 w 140"/>
                  <a:gd name="GluePoint5Y" fmla="*/ 24 h 50"/>
                  <a:gd name="GluePoint6X" fmla="*/ 26 w 140"/>
                  <a:gd name="GluePoint6Y" fmla="*/ 24 h 50"/>
                  <a:gd name="GluePoint7X" fmla="*/ 23 w 140"/>
                  <a:gd name="GluePoint7Y" fmla="*/ 26 h 50"/>
                  <a:gd name="GluePoint8X" fmla="*/ 20 w 140"/>
                  <a:gd name="GluePoint8Y" fmla="*/ 27 h 50"/>
                  <a:gd name="GluePoint9X" fmla="*/ 21 w 140"/>
                  <a:gd name="GluePoint9Y" fmla="*/ 29 h 50"/>
                  <a:gd name="GluePoint10X" fmla="*/ 18 w 140"/>
                  <a:gd name="GluePoint10Y" fmla="*/ 31 h 50"/>
                  <a:gd name="GluePoint11X" fmla="*/ 13 w 140"/>
                  <a:gd name="GluePoint11Y" fmla="*/ 31 h 50"/>
                  <a:gd name="GluePoint12X" fmla="*/ 10 w 140"/>
                  <a:gd name="GluePoint12Y" fmla="*/ 32 h 50"/>
                  <a:gd name="GluePoint13X" fmla="*/ 12 w 140"/>
                  <a:gd name="GluePoint13Y" fmla="*/ 34 h 50"/>
                  <a:gd name="GluePoint14X" fmla="*/ 7 w 140"/>
                  <a:gd name="GluePoint14Y" fmla="*/ 34 h 50"/>
                  <a:gd name="GluePoint15X" fmla="*/ 7 w 140"/>
                  <a:gd name="GluePoint15Y" fmla="*/ 35 h 50"/>
                  <a:gd name="GluePoint16X" fmla="*/ 5 w 140"/>
                  <a:gd name="GluePoint16Y" fmla="*/ 35 h 50"/>
                  <a:gd name="GluePoint17X" fmla="*/ 5 w 140"/>
                  <a:gd name="GluePoint17Y" fmla="*/ 35 h 50"/>
                  <a:gd name="GluePoint18X" fmla="*/ 0 w 140"/>
                  <a:gd name="GluePoint18Y" fmla="*/ 37 h 50"/>
                  <a:gd name="GluePoint19X" fmla="*/ 7 w 140"/>
                  <a:gd name="GluePoint19Y" fmla="*/ 39 h 50"/>
                  <a:gd name="GluePoint20X" fmla="*/ 10 w 140"/>
                  <a:gd name="GluePoint20Y" fmla="*/ 40 h 50"/>
                  <a:gd name="GluePoint21X" fmla="*/ 13 w 140"/>
                  <a:gd name="GluePoint21Y" fmla="*/ 39 h 50"/>
                  <a:gd name="GluePoint22X" fmla="*/ 16 w 140"/>
                  <a:gd name="GluePoint22Y" fmla="*/ 40 h 50"/>
                  <a:gd name="GluePoint23X" fmla="*/ 15 w 140"/>
                  <a:gd name="GluePoint23Y" fmla="*/ 50 h 50"/>
                  <a:gd name="GluePoint24X" fmla="*/ 37 w 140"/>
                  <a:gd name="GluePoint24Y" fmla="*/ 44 h 50"/>
                  <a:gd name="GluePoint25X" fmla="*/ 40 w 140"/>
                  <a:gd name="GluePoint25Y" fmla="*/ 45 h 50"/>
                  <a:gd name="GluePoint26X" fmla="*/ 50 w 140"/>
                  <a:gd name="GluePoint26Y" fmla="*/ 44 h 50"/>
                  <a:gd name="GluePoint27X" fmla="*/ 56 w 140"/>
                  <a:gd name="GluePoint27Y" fmla="*/ 40 h 50"/>
                  <a:gd name="GluePoint28X" fmla="*/ 58 w 140"/>
                  <a:gd name="GluePoint28Y" fmla="*/ 37 h 50"/>
                  <a:gd name="GluePoint29X" fmla="*/ 67 w 140"/>
                  <a:gd name="GluePoint29Y" fmla="*/ 34 h 50"/>
                  <a:gd name="GluePoint30X" fmla="*/ 78 w 140"/>
                  <a:gd name="GluePoint30Y" fmla="*/ 32 h 50"/>
                  <a:gd name="GluePoint31X" fmla="*/ 85 w 140"/>
                  <a:gd name="GluePoint31Y" fmla="*/ 27 h 50"/>
                  <a:gd name="GluePoint32X" fmla="*/ 86 w 140"/>
                  <a:gd name="GluePoint32Y" fmla="*/ 27 h 50"/>
                  <a:gd name="GluePoint33X" fmla="*/ 139 w 140"/>
                  <a:gd name="GluePoint33Y" fmla="*/ 16 h 50"/>
                  <a:gd name="GluePoint34X" fmla="*/ 140 w 140"/>
                  <a:gd name="GluePoint34Y" fmla="*/ 15 h 50"/>
                  <a:gd name="GluePoint35X" fmla="*/ 129 w 140"/>
                  <a:gd name="GluePoint35Y" fmla="*/ 5 h 50"/>
                  <a:gd name="GluePoint36X" fmla="*/ 115 w 140"/>
                  <a:gd name="GluePoint36Y" fmla="*/ 5 h 50"/>
                  <a:gd name="GluePoint37X" fmla="*/ 112 w 140"/>
                  <a:gd name="GluePoint37Y" fmla="*/ 7 h 50"/>
                  <a:gd name="GluePoint38X" fmla="*/ 113 w 140"/>
                  <a:gd name="GluePoint38Y" fmla="*/ 7 h 50"/>
                  <a:gd name="GluePoint39X" fmla="*/ 110 w 140"/>
                  <a:gd name="GluePoint39Y" fmla="*/ 8 h 50"/>
                  <a:gd name="GluePoint40X" fmla="*/ 107 w 140"/>
                  <a:gd name="GluePoint40Y" fmla="*/ 8 h 50"/>
                  <a:gd name="GluePoint41X" fmla="*/ 112 w 140"/>
                  <a:gd name="GluePoint41Y" fmla="*/ 7 h 50"/>
                  <a:gd name="GluePoint42X" fmla="*/ 109 w 140"/>
                  <a:gd name="GluePoint42Y" fmla="*/ 7 h 50"/>
                  <a:gd name="GluePoint43X" fmla="*/ 102 w 140"/>
                  <a:gd name="GluePoint43Y" fmla="*/ 8 h 50"/>
                  <a:gd name="GluePoint44X" fmla="*/ 104 w 140"/>
                  <a:gd name="GluePoint44Y" fmla="*/ 7 h 50"/>
                  <a:gd name="GluePoint45X" fmla="*/ 105 w 140"/>
                  <a:gd name="GluePoint45Y" fmla="*/ 7 h 50"/>
                  <a:gd name="GluePoint46X" fmla="*/ 93 w 140"/>
                  <a:gd name="GluePoint46Y" fmla="*/ 0 h 50"/>
                  <a:gd name="GluePoint47X" fmla="*/ 75 w 140"/>
                  <a:gd name="GluePoint47Y" fmla="*/ 2 h 50"/>
                  <a:gd name="GluePoint48X" fmla="*/ 74 w 140"/>
                  <a:gd name="GluePoint48Y" fmla="*/ 3 h 50"/>
                  <a:gd name="GluePoint49X" fmla="*/ 74 w 140"/>
                  <a:gd name="GluePoint49Y" fmla="*/ 2 h 50"/>
                  <a:gd name="GluePoint50X" fmla="*/ 56 w 140"/>
                  <a:gd name="GluePoint50Y" fmla="*/ 3 h 50"/>
                  <a:gd name="GluePoint51X" fmla="*/ 58 w 140"/>
                  <a:gd name="GluePoint51Y" fmla="*/ 5 h 50"/>
                  <a:gd name="GluePoint52X" fmla="*/ 54 w 140"/>
                  <a:gd name="GluePoint52Y" fmla="*/ 7 h 50"/>
                  <a:gd name="GluePoint53X" fmla="*/ 54 w 140"/>
                  <a:gd name="GluePoint53Y" fmla="*/ 8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40" h="50">
                    <a:moveTo>
                      <a:pt x="54" y="8"/>
                    </a:moveTo>
                    <a:lnTo>
                      <a:pt x="56" y="11"/>
                    </a:lnTo>
                    <a:lnTo>
                      <a:pt x="48" y="15"/>
                    </a:lnTo>
                    <a:lnTo>
                      <a:pt x="31" y="21"/>
                    </a:lnTo>
                    <a:lnTo>
                      <a:pt x="32" y="24"/>
                    </a:lnTo>
                    <a:lnTo>
                      <a:pt x="26" y="24"/>
                    </a:lnTo>
                    <a:lnTo>
                      <a:pt x="23" y="26"/>
                    </a:lnTo>
                    <a:lnTo>
                      <a:pt x="20" y="27"/>
                    </a:lnTo>
                    <a:lnTo>
                      <a:pt x="21" y="29"/>
                    </a:lnTo>
                    <a:lnTo>
                      <a:pt x="18" y="31"/>
                    </a:lnTo>
                    <a:lnTo>
                      <a:pt x="13" y="31"/>
                    </a:lnTo>
                    <a:lnTo>
                      <a:pt x="10" y="32"/>
                    </a:lnTo>
                    <a:lnTo>
                      <a:pt x="12" y="34"/>
                    </a:lnTo>
                    <a:lnTo>
                      <a:pt x="7" y="34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0" y="37"/>
                    </a:lnTo>
                    <a:lnTo>
                      <a:pt x="7" y="39"/>
                    </a:lnTo>
                    <a:lnTo>
                      <a:pt x="10" y="40"/>
                    </a:lnTo>
                    <a:lnTo>
                      <a:pt x="13" y="39"/>
                    </a:lnTo>
                    <a:lnTo>
                      <a:pt x="16" y="40"/>
                    </a:lnTo>
                    <a:lnTo>
                      <a:pt x="15" y="50"/>
                    </a:lnTo>
                    <a:lnTo>
                      <a:pt x="37" y="44"/>
                    </a:lnTo>
                    <a:lnTo>
                      <a:pt x="40" y="45"/>
                    </a:lnTo>
                    <a:lnTo>
                      <a:pt x="50" y="44"/>
                    </a:lnTo>
                    <a:lnTo>
                      <a:pt x="56" y="40"/>
                    </a:lnTo>
                    <a:lnTo>
                      <a:pt x="58" y="37"/>
                    </a:lnTo>
                    <a:lnTo>
                      <a:pt x="67" y="34"/>
                    </a:lnTo>
                    <a:lnTo>
                      <a:pt x="78" y="32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139" y="16"/>
                    </a:lnTo>
                    <a:lnTo>
                      <a:pt x="140" y="15"/>
                    </a:lnTo>
                    <a:lnTo>
                      <a:pt x="129" y="5"/>
                    </a:lnTo>
                    <a:lnTo>
                      <a:pt x="115" y="5"/>
                    </a:lnTo>
                    <a:lnTo>
                      <a:pt x="112" y="7"/>
                    </a:lnTo>
                    <a:lnTo>
                      <a:pt x="113" y="7"/>
                    </a:lnTo>
                    <a:lnTo>
                      <a:pt x="110" y="8"/>
                    </a:lnTo>
                    <a:lnTo>
                      <a:pt x="107" y="8"/>
                    </a:lnTo>
                    <a:lnTo>
                      <a:pt x="112" y="7"/>
                    </a:lnTo>
                    <a:lnTo>
                      <a:pt x="109" y="7"/>
                    </a:lnTo>
                    <a:lnTo>
                      <a:pt x="102" y="8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93" y="0"/>
                    </a:lnTo>
                    <a:lnTo>
                      <a:pt x="75" y="2"/>
                    </a:lnTo>
                    <a:lnTo>
                      <a:pt x="74" y="3"/>
                    </a:lnTo>
                    <a:lnTo>
                      <a:pt x="74" y="2"/>
                    </a:lnTo>
                    <a:lnTo>
                      <a:pt x="56" y="3"/>
                    </a:lnTo>
                    <a:lnTo>
                      <a:pt x="58" y="5"/>
                    </a:lnTo>
                    <a:lnTo>
                      <a:pt x="54" y="7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45" name="Freeform 452"/>
              <p:cNvSpPr/>
              <p:nvPr/>
            </p:nvSpPr>
            <p:spPr>
              <a:xfrm>
                <a:off x="2013120" y="1068480"/>
                <a:ext cx="291600" cy="112320"/>
              </a:xfrm>
              <a:custGeom>
                <a:avLst/>
                <a:gdLst>
                  <a:gd name="textAreaLeft" fmla="*/ 0 w 291600"/>
                  <a:gd name="textAreaRight" fmla="*/ 291960 w 291600"/>
                  <a:gd name="textAreaTop" fmla="*/ 0 h 112320"/>
                  <a:gd name="textAreaBottom" fmla="*/ 112680 h 112320"/>
                  <a:gd name="GluePoint1X" fmla="*/ 1 w 184"/>
                  <a:gd name="GluePoint1Y" fmla="*/ 56 h 71"/>
                  <a:gd name="GluePoint2X" fmla="*/ 38 w 184"/>
                  <a:gd name="GluePoint2Y" fmla="*/ 43 h 71"/>
                  <a:gd name="GluePoint3X" fmla="*/ 62 w 184"/>
                  <a:gd name="GluePoint3Y" fmla="*/ 42 h 71"/>
                  <a:gd name="GluePoint4X" fmla="*/ 24 w 184"/>
                  <a:gd name="GluePoint4Y" fmla="*/ 38 h 71"/>
                  <a:gd name="GluePoint5X" fmla="*/ 17 w 184"/>
                  <a:gd name="GluePoint5Y" fmla="*/ 30 h 71"/>
                  <a:gd name="GluePoint6X" fmla="*/ 36 w 184"/>
                  <a:gd name="GluePoint6Y" fmla="*/ 27 h 71"/>
                  <a:gd name="GluePoint7X" fmla="*/ 21 w 184"/>
                  <a:gd name="GluePoint7Y" fmla="*/ 26 h 71"/>
                  <a:gd name="GluePoint8X" fmla="*/ 13 w 184"/>
                  <a:gd name="GluePoint8Y" fmla="*/ 21 h 71"/>
                  <a:gd name="GluePoint9X" fmla="*/ 28 w 184"/>
                  <a:gd name="GluePoint9Y" fmla="*/ 14 h 71"/>
                  <a:gd name="GluePoint10X" fmla="*/ 33 w 184"/>
                  <a:gd name="GluePoint10Y" fmla="*/ 11 h 71"/>
                  <a:gd name="GluePoint11X" fmla="*/ 86 w 184"/>
                  <a:gd name="GluePoint11Y" fmla="*/ 1 h 71"/>
                  <a:gd name="GluePoint12X" fmla="*/ 71 w 184"/>
                  <a:gd name="GluePoint12Y" fmla="*/ 9 h 71"/>
                  <a:gd name="GluePoint13X" fmla="*/ 84 w 184"/>
                  <a:gd name="GluePoint13Y" fmla="*/ 8 h 71"/>
                  <a:gd name="GluePoint14X" fmla="*/ 95 w 184"/>
                  <a:gd name="GluePoint14Y" fmla="*/ 5 h 71"/>
                  <a:gd name="GluePoint15X" fmla="*/ 95 w 184"/>
                  <a:gd name="GluePoint15Y" fmla="*/ 14 h 71"/>
                  <a:gd name="GluePoint16X" fmla="*/ 103 w 184"/>
                  <a:gd name="GluePoint16Y" fmla="*/ 14 h 71"/>
                  <a:gd name="GluePoint17X" fmla="*/ 117 w 184"/>
                  <a:gd name="GluePoint17Y" fmla="*/ 11 h 71"/>
                  <a:gd name="GluePoint18X" fmla="*/ 124 w 184"/>
                  <a:gd name="GluePoint18Y" fmla="*/ 9 h 71"/>
                  <a:gd name="GluePoint19X" fmla="*/ 133 w 184"/>
                  <a:gd name="GluePoint19Y" fmla="*/ 11 h 71"/>
                  <a:gd name="GluePoint20X" fmla="*/ 129 w 184"/>
                  <a:gd name="GluePoint20Y" fmla="*/ 21 h 71"/>
                  <a:gd name="GluePoint21X" fmla="*/ 127 w 184"/>
                  <a:gd name="GluePoint21Y" fmla="*/ 24 h 71"/>
                  <a:gd name="GluePoint22X" fmla="*/ 136 w 184"/>
                  <a:gd name="GluePoint22Y" fmla="*/ 19 h 71"/>
                  <a:gd name="GluePoint23X" fmla="*/ 146 w 184"/>
                  <a:gd name="GluePoint23Y" fmla="*/ 5 h 71"/>
                  <a:gd name="GluePoint24X" fmla="*/ 152 w 184"/>
                  <a:gd name="GluePoint24Y" fmla="*/ 1 h 71"/>
                  <a:gd name="GluePoint25X" fmla="*/ 162 w 184"/>
                  <a:gd name="GluePoint25Y" fmla="*/ 3 h 71"/>
                  <a:gd name="GluePoint26X" fmla="*/ 165 w 184"/>
                  <a:gd name="GluePoint26Y" fmla="*/ 1 h 71"/>
                  <a:gd name="GluePoint27X" fmla="*/ 171 w 184"/>
                  <a:gd name="GluePoint27Y" fmla="*/ 11 h 71"/>
                  <a:gd name="GluePoint28X" fmla="*/ 163 w 184"/>
                  <a:gd name="GluePoint28Y" fmla="*/ 27 h 71"/>
                  <a:gd name="GluePoint29X" fmla="*/ 157 w 184"/>
                  <a:gd name="GluePoint29Y" fmla="*/ 32 h 71"/>
                  <a:gd name="GluePoint30X" fmla="*/ 175 w 184"/>
                  <a:gd name="GluePoint30Y" fmla="*/ 43 h 71"/>
                  <a:gd name="GluePoint31X" fmla="*/ 184 w 184"/>
                  <a:gd name="GluePoint31Y" fmla="*/ 46 h 71"/>
                  <a:gd name="GluePoint32X" fmla="*/ 175 w 184"/>
                  <a:gd name="GluePoint32Y" fmla="*/ 53 h 71"/>
                  <a:gd name="GluePoint33X" fmla="*/ 170 w 184"/>
                  <a:gd name="GluePoint33Y" fmla="*/ 53 h 71"/>
                  <a:gd name="GluePoint34X" fmla="*/ 160 w 184"/>
                  <a:gd name="GluePoint34Y" fmla="*/ 51 h 71"/>
                  <a:gd name="GluePoint35X" fmla="*/ 149 w 184"/>
                  <a:gd name="GluePoint35Y" fmla="*/ 59 h 71"/>
                  <a:gd name="GluePoint36X" fmla="*/ 163 w 184"/>
                  <a:gd name="GluePoint36Y" fmla="*/ 56 h 71"/>
                  <a:gd name="GluePoint37X" fmla="*/ 160 w 184"/>
                  <a:gd name="GluePoint37Y" fmla="*/ 59 h 71"/>
                  <a:gd name="GluePoint38X" fmla="*/ 148 w 184"/>
                  <a:gd name="GluePoint38Y" fmla="*/ 64 h 71"/>
                  <a:gd name="GluePoint39X" fmla="*/ 125 w 184"/>
                  <a:gd name="GluePoint39Y" fmla="*/ 61 h 71"/>
                  <a:gd name="GluePoint40X" fmla="*/ 113 w 184"/>
                  <a:gd name="GluePoint40Y" fmla="*/ 54 h 71"/>
                  <a:gd name="GluePoint41X" fmla="*/ 97 w 184"/>
                  <a:gd name="GluePoint41Y" fmla="*/ 62 h 71"/>
                  <a:gd name="GluePoint42X" fmla="*/ 68 w 184"/>
                  <a:gd name="GluePoint42Y" fmla="*/ 69 h 71"/>
                  <a:gd name="GluePoint43X" fmla="*/ 25 w 184"/>
                  <a:gd name="GluePoint43Y" fmla="*/ 67 h 71"/>
                  <a:gd name="GluePoint44X" fmla="*/ 27 w 184"/>
                  <a:gd name="GluePoint44Y" fmla="*/ 59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84" h="71">
                    <a:moveTo>
                      <a:pt x="17" y="59"/>
                    </a:moveTo>
                    <a:lnTo>
                      <a:pt x="6" y="59"/>
                    </a:lnTo>
                    <a:lnTo>
                      <a:pt x="1" y="56"/>
                    </a:lnTo>
                    <a:lnTo>
                      <a:pt x="0" y="54"/>
                    </a:lnTo>
                    <a:lnTo>
                      <a:pt x="0" y="48"/>
                    </a:lnTo>
                    <a:lnTo>
                      <a:pt x="38" y="43"/>
                    </a:lnTo>
                    <a:lnTo>
                      <a:pt x="57" y="45"/>
                    </a:lnTo>
                    <a:lnTo>
                      <a:pt x="60" y="43"/>
                    </a:lnTo>
                    <a:lnTo>
                      <a:pt x="62" y="42"/>
                    </a:lnTo>
                    <a:lnTo>
                      <a:pt x="49" y="38"/>
                    </a:lnTo>
                    <a:lnTo>
                      <a:pt x="30" y="40"/>
                    </a:lnTo>
                    <a:lnTo>
                      <a:pt x="24" y="38"/>
                    </a:lnTo>
                    <a:lnTo>
                      <a:pt x="8" y="38"/>
                    </a:lnTo>
                    <a:lnTo>
                      <a:pt x="6" y="34"/>
                    </a:lnTo>
                    <a:lnTo>
                      <a:pt x="17" y="30"/>
                    </a:lnTo>
                    <a:lnTo>
                      <a:pt x="28" y="30"/>
                    </a:lnTo>
                    <a:lnTo>
                      <a:pt x="38" y="29"/>
                    </a:lnTo>
                    <a:lnTo>
                      <a:pt x="36" y="27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21" y="26"/>
                    </a:lnTo>
                    <a:lnTo>
                      <a:pt x="22" y="24"/>
                    </a:lnTo>
                    <a:lnTo>
                      <a:pt x="9" y="24"/>
                    </a:lnTo>
                    <a:lnTo>
                      <a:pt x="13" y="21"/>
                    </a:lnTo>
                    <a:lnTo>
                      <a:pt x="24" y="16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30" y="11"/>
                    </a:lnTo>
                    <a:lnTo>
                      <a:pt x="33" y="11"/>
                    </a:lnTo>
                    <a:lnTo>
                      <a:pt x="62" y="3"/>
                    </a:lnTo>
                    <a:lnTo>
                      <a:pt x="82" y="0"/>
                    </a:lnTo>
                    <a:lnTo>
                      <a:pt x="86" y="1"/>
                    </a:lnTo>
                    <a:lnTo>
                      <a:pt x="82" y="5"/>
                    </a:lnTo>
                    <a:lnTo>
                      <a:pt x="81" y="8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82" y="9"/>
                    </a:lnTo>
                    <a:lnTo>
                      <a:pt x="84" y="8"/>
                    </a:lnTo>
                    <a:lnTo>
                      <a:pt x="86" y="8"/>
                    </a:lnTo>
                    <a:lnTo>
                      <a:pt x="87" y="6"/>
                    </a:lnTo>
                    <a:lnTo>
                      <a:pt x="95" y="5"/>
                    </a:lnTo>
                    <a:lnTo>
                      <a:pt x="108" y="9"/>
                    </a:lnTo>
                    <a:lnTo>
                      <a:pt x="106" y="11"/>
                    </a:lnTo>
                    <a:lnTo>
                      <a:pt x="95" y="14"/>
                    </a:lnTo>
                    <a:lnTo>
                      <a:pt x="105" y="13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11" y="11"/>
                    </a:lnTo>
                    <a:lnTo>
                      <a:pt x="116" y="13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19" y="9"/>
                    </a:lnTo>
                    <a:lnTo>
                      <a:pt x="124" y="9"/>
                    </a:lnTo>
                    <a:lnTo>
                      <a:pt x="121" y="5"/>
                    </a:lnTo>
                    <a:lnTo>
                      <a:pt x="130" y="6"/>
                    </a:lnTo>
                    <a:lnTo>
                      <a:pt x="133" y="11"/>
                    </a:lnTo>
                    <a:lnTo>
                      <a:pt x="130" y="14"/>
                    </a:lnTo>
                    <a:lnTo>
                      <a:pt x="129" y="19"/>
                    </a:lnTo>
                    <a:lnTo>
                      <a:pt x="129" y="21"/>
                    </a:lnTo>
                    <a:lnTo>
                      <a:pt x="127" y="21"/>
                    </a:lnTo>
                    <a:lnTo>
                      <a:pt x="125" y="22"/>
                    </a:lnTo>
                    <a:lnTo>
                      <a:pt x="127" y="24"/>
                    </a:lnTo>
                    <a:lnTo>
                      <a:pt x="132" y="22"/>
                    </a:lnTo>
                    <a:lnTo>
                      <a:pt x="138" y="21"/>
                    </a:lnTo>
                    <a:lnTo>
                      <a:pt x="136" y="19"/>
                    </a:lnTo>
                    <a:lnTo>
                      <a:pt x="138" y="16"/>
                    </a:lnTo>
                    <a:lnTo>
                      <a:pt x="141" y="13"/>
                    </a:lnTo>
                    <a:lnTo>
                      <a:pt x="146" y="5"/>
                    </a:lnTo>
                    <a:lnTo>
                      <a:pt x="148" y="3"/>
                    </a:lnTo>
                    <a:lnTo>
                      <a:pt x="148" y="3"/>
                    </a:lnTo>
                    <a:lnTo>
                      <a:pt x="152" y="1"/>
                    </a:lnTo>
                    <a:lnTo>
                      <a:pt x="151" y="0"/>
                    </a:lnTo>
                    <a:lnTo>
                      <a:pt x="157" y="1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2" y="1"/>
                    </a:lnTo>
                    <a:lnTo>
                      <a:pt x="165" y="1"/>
                    </a:lnTo>
                    <a:lnTo>
                      <a:pt x="173" y="8"/>
                    </a:lnTo>
                    <a:lnTo>
                      <a:pt x="170" y="9"/>
                    </a:lnTo>
                    <a:lnTo>
                      <a:pt x="171" y="11"/>
                    </a:lnTo>
                    <a:lnTo>
                      <a:pt x="165" y="19"/>
                    </a:lnTo>
                    <a:lnTo>
                      <a:pt x="165" y="26"/>
                    </a:lnTo>
                    <a:lnTo>
                      <a:pt x="163" y="27"/>
                    </a:lnTo>
                    <a:lnTo>
                      <a:pt x="162" y="29"/>
                    </a:lnTo>
                    <a:lnTo>
                      <a:pt x="157" y="32"/>
                    </a:lnTo>
                    <a:lnTo>
                      <a:pt x="157" y="32"/>
                    </a:lnTo>
                    <a:lnTo>
                      <a:pt x="163" y="38"/>
                    </a:lnTo>
                    <a:lnTo>
                      <a:pt x="171" y="38"/>
                    </a:lnTo>
                    <a:lnTo>
                      <a:pt x="175" y="43"/>
                    </a:lnTo>
                    <a:lnTo>
                      <a:pt x="179" y="43"/>
                    </a:lnTo>
                    <a:lnTo>
                      <a:pt x="178" y="46"/>
                    </a:lnTo>
                    <a:lnTo>
                      <a:pt x="184" y="46"/>
                    </a:lnTo>
                    <a:lnTo>
                      <a:pt x="183" y="48"/>
                    </a:lnTo>
                    <a:lnTo>
                      <a:pt x="178" y="53"/>
                    </a:lnTo>
                    <a:lnTo>
                      <a:pt x="175" y="53"/>
                    </a:lnTo>
                    <a:lnTo>
                      <a:pt x="173" y="51"/>
                    </a:lnTo>
                    <a:lnTo>
                      <a:pt x="176" y="50"/>
                    </a:lnTo>
                    <a:lnTo>
                      <a:pt x="170" y="53"/>
                    </a:lnTo>
                    <a:lnTo>
                      <a:pt x="168" y="53"/>
                    </a:lnTo>
                    <a:lnTo>
                      <a:pt x="168" y="50"/>
                    </a:lnTo>
                    <a:lnTo>
                      <a:pt x="160" y="51"/>
                    </a:lnTo>
                    <a:lnTo>
                      <a:pt x="159" y="54"/>
                    </a:lnTo>
                    <a:lnTo>
                      <a:pt x="152" y="54"/>
                    </a:lnTo>
                    <a:lnTo>
                      <a:pt x="149" y="59"/>
                    </a:lnTo>
                    <a:lnTo>
                      <a:pt x="157" y="56"/>
                    </a:lnTo>
                    <a:lnTo>
                      <a:pt x="162" y="56"/>
                    </a:lnTo>
                    <a:lnTo>
                      <a:pt x="163" y="56"/>
                    </a:lnTo>
                    <a:lnTo>
                      <a:pt x="159" y="58"/>
                    </a:lnTo>
                    <a:lnTo>
                      <a:pt x="157" y="59"/>
                    </a:lnTo>
                    <a:lnTo>
                      <a:pt x="160" y="59"/>
                    </a:lnTo>
                    <a:lnTo>
                      <a:pt x="163" y="61"/>
                    </a:lnTo>
                    <a:lnTo>
                      <a:pt x="159" y="62"/>
                    </a:lnTo>
                    <a:lnTo>
                      <a:pt x="148" y="64"/>
                    </a:lnTo>
                    <a:lnTo>
                      <a:pt x="143" y="66"/>
                    </a:lnTo>
                    <a:lnTo>
                      <a:pt x="121" y="64"/>
                    </a:lnTo>
                    <a:lnTo>
                      <a:pt x="125" y="61"/>
                    </a:lnTo>
                    <a:lnTo>
                      <a:pt x="111" y="59"/>
                    </a:lnTo>
                    <a:lnTo>
                      <a:pt x="114" y="56"/>
                    </a:lnTo>
                    <a:lnTo>
                      <a:pt x="113" y="54"/>
                    </a:lnTo>
                    <a:lnTo>
                      <a:pt x="106" y="58"/>
                    </a:lnTo>
                    <a:lnTo>
                      <a:pt x="105" y="59"/>
                    </a:lnTo>
                    <a:lnTo>
                      <a:pt x="97" y="62"/>
                    </a:lnTo>
                    <a:lnTo>
                      <a:pt x="82" y="64"/>
                    </a:lnTo>
                    <a:lnTo>
                      <a:pt x="79" y="66"/>
                    </a:lnTo>
                    <a:lnTo>
                      <a:pt x="68" y="69"/>
                    </a:lnTo>
                    <a:lnTo>
                      <a:pt x="24" y="71"/>
                    </a:lnTo>
                    <a:lnTo>
                      <a:pt x="27" y="69"/>
                    </a:lnTo>
                    <a:lnTo>
                      <a:pt x="25" y="67"/>
                    </a:lnTo>
                    <a:lnTo>
                      <a:pt x="25" y="64"/>
                    </a:lnTo>
                    <a:lnTo>
                      <a:pt x="28" y="61"/>
                    </a:lnTo>
                    <a:lnTo>
                      <a:pt x="27" y="59"/>
                    </a:lnTo>
                    <a:lnTo>
                      <a:pt x="17" y="5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46" name="Freeform 453"/>
              <p:cNvSpPr/>
              <p:nvPr/>
            </p:nvSpPr>
            <p:spPr>
              <a:xfrm>
                <a:off x="2274840" y="1060560"/>
                <a:ext cx="45720" cy="1728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17280"/>
                  <a:gd name="textAreaBottom" fmla="*/ 17640 h 17280"/>
                  <a:gd name="GluePoint1X" fmla="*/ 16 w 29"/>
                  <a:gd name="GluePoint1Y" fmla="*/ 10 h 11"/>
                  <a:gd name="GluePoint2X" fmla="*/ 29 w 29"/>
                  <a:gd name="GluePoint2Y" fmla="*/ 2 h 11"/>
                  <a:gd name="GluePoint3X" fmla="*/ 27 w 29"/>
                  <a:gd name="GluePoint3Y" fmla="*/ 0 h 11"/>
                  <a:gd name="GluePoint4X" fmla="*/ 11 w 29"/>
                  <a:gd name="GluePoint4Y" fmla="*/ 0 h 11"/>
                  <a:gd name="GluePoint5X" fmla="*/ 0 w 29"/>
                  <a:gd name="GluePoint5Y" fmla="*/ 3 h 11"/>
                  <a:gd name="GluePoint6X" fmla="*/ 6 w 29"/>
                  <a:gd name="GluePoint6Y" fmla="*/ 6 h 11"/>
                  <a:gd name="GluePoint7X" fmla="*/ 10 w 29"/>
                  <a:gd name="GluePoint7Y" fmla="*/ 11 h 11"/>
                  <a:gd name="GluePoint8X" fmla="*/ 16 w 29"/>
                  <a:gd name="GluePoint8Y" fmla="*/ 1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9" h="11">
                    <a:moveTo>
                      <a:pt x="16" y="10"/>
                    </a:moveTo>
                    <a:lnTo>
                      <a:pt x="29" y="2"/>
                    </a:lnTo>
                    <a:lnTo>
                      <a:pt x="27" y="0"/>
                    </a:lnTo>
                    <a:lnTo>
                      <a:pt x="11" y="0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10" y="11"/>
                    </a:lnTo>
                    <a:lnTo>
                      <a:pt x="16" y="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47" name="Freeform 454"/>
              <p:cNvSpPr/>
              <p:nvPr/>
            </p:nvSpPr>
            <p:spPr>
              <a:xfrm>
                <a:off x="2333520" y="1057320"/>
                <a:ext cx="115560" cy="5832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58320"/>
                  <a:gd name="textAreaBottom" fmla="*/ 58680 h 58320"/>
                  <a:gd name="GluePoint1X" fmla="*/ 15 w 73"/>
                  <a:gd name="GluePoint1Y" fmla="*/ 28 h 37"/>
                  <a:gd name="GluePoint2X" fmla="*/ 15 w 73"/>
                  <a:gd name="GluePoint2Y" fmla="*/ 24 h 37"/>
                  <a:gd name="GluePoint3X" fmla="*/ 11 w 73"/>
                  <a:gd name="GluePoint3Y" fmla="*/ 24 h 37"/>
                  <a:gd name="GluePoint4X" fmla="*/ 11 w 73"/>
                  <a:gd name="GluePoint4Y" fmla="*/ 23 h 37"/>
                  <a:gd name="GluePoint5X" fmla="*/ 4 w 73"/>
                  <a:gd name="GluePoint5Y" fmla="*/ 24 h 37"/>
                  <a:gd name="GluePoint6X" fmla="*/ 0 w 73"/>
                  <a:gd name="GluePoint6Y" fmla="*/ 18 h 37"/>
                  <a:gd name="GluePoint7X" fmla="*/ 1 w 73"/>
                  <a:gd name="GluePoint7Y" fmla="*/ 16 h 37"/>
                  <a:gd name="GluePoint8X" fmla="*/ 4 w 73"/>
                  <a:gd name="GluePoint8Y" fmla="*/ 13 h 37"/>
                  <a:gd name="GluePoint9X" fmla="*/ 9 w 73"/>
                  <a:gd name="GluePoint9Y" fmla="*/ 13 h 37"/>
                  <a:gd name="GluePoint10X" fmla="*/ 14 w 73"/>
                  <a:gd name="GluePoint10Y" fmla="*/ 15 h 37"/>
                  <a:gd name="GluePoint11X" fmla="*/ 14 w 73"/>
                  <a:gd name="GluePoint11Y" fmla="*/ 18 h 37"/>
                  <a:gd name="GluePoint12X" fmla="*/ 25 w 73"/>
                  <a:gd name="GluePoint12Y" fmla="*/ 16 h 37"/>
                  <a:gd name="GluePoint13X" fmla="*/ 27 w 73"/>
                  <a:gd name="GluePoint13Y" fmla="*/ 13 h 37"/>
                  <a:gd name="GluePoint14X" fmla="*/ 27 w 73"/>
                  <a:gd name="GluePoint14Y" fmla="*/ 15 h 37"/>
                  <a:gd name="GluePoint15X" fmla="*/ 30 w 73"/>
                  <a:gd name="GluePoint15Y" fmla="*/ 13 h 37"/>
                  <a:gd name="GluePoint16X" fmla="*/ 27 w 73"/>
                  <a:gd name="GluePoint16Y" fmla="*/ 12 h 37"/>
                  <a:gd name="GluePoint17X" fmla="*/ 28 w 73"/>
                  <a:gd name="GluePoint17Y" fmla="*/ 10 h 37"/>
                  <a:gd name="GluePoint18X" fmla="*/ 35 w 73"/>
                  <a:gd name="GluePoint18Y" fmla="*/ 10 h 37"/>
                  <a:gd name="GluePoint19X" fmla="*/ 33 w 73"/>
                  <a:gd name="GluePoint19Y" fmla="*/ 8 h 37"/>
                  <a:gd name="GluePoint20X" fmla="*/ 28 w 73"/>
                  <a:gd name="GluePoint20Y" fmla="*/ 8 h 37"/>
                  <a:gd name="GluePoint21X" fmla="*/ 23 w 73"/>
                  <a:gd name="GluePoint21Y" fmla="*/ 8 h 37"/>
                  <a:gd name="GluePoint22X" fmla="*/ 23 w 73"/>
                  <a:gd name="GluePoint22Y" fmla="*/ 5 h 37"/>
                  <a:gd name="GluePoint23X" fmla="*/ 28 w 73"/>
                  <a:gd name="GluePoint23Y" fmla="*/ 5 h 37"/>
                  <a:gd name="GluePoint24X" fmla="*/ 30 w 73"/>
                  <a:gd name="GluePoint24Y" fmla="*/ 7 h 37"/>
                  <a:gd name="GluePoint25X" fmla="*/ 31 w 73"/>
                  <a:gd name="GluePoint25Y" fmla="*/ 5 h 37"/>
                  <a:gd name="GluePoint26X" fmla="*/ 28 w 73"/>
                  <a:gd name="GluePoint26Y" fmla="*/ 4 h 37"/>
                  <a:gd name="GluePoint27X" fmla="*/ 35 w 73"/>
                  <a:gd name="GluePoint27Y" fmla="*/ 0 h 37"/>
                  <a:gd name="GluePoint28X" fmla="*/ 39 w 73"/>
                  <a:gd name="GluePoint28Y" fmla="*/ 2 h 37"/>
                  <a:gd name="GluePoint29X" fmla="*/ 41 w 73"/>
                  <a:gd name="GluePoint29Y" fmla="*/ 2 h 37"/>
                  <a:gd name="GluePoint30X" fmla="*/ 38 w 73"/>
                  <a:gd name="GluePoint30Y" fmla="*/ 0 h 37"/>
                  <a:gd name="GluePoint31X" fmla="*/ 41 w 73"/>
                  <a:gd name="GluePoint31Y" fmla="*/ 0 h 37"/>
                  <a:gd name="GluePoint32X" fmla="*/ 52 w 73"/>
                  <a:gd name="GluePoint32Y" fmla="*/ 2 h 37"/>
                  <a:gd name="GluePoint33X" fmla="*/ 71 w 73"/>
                  <a:gd name="GluePoint33Y" fmla="*/ 0 h 37"/>
                  <a:gd name="GluePoint34X" fmla="*/ 73 w 73"/>
                  <a:gd name="GluePoint34Y" fmla="*/ 2 h 37"/>
                  <a:gd name="GluePoint35X" fmla="*/ 71 w 73"/>
                  <a:gd name="GluePoint35Y" fmla="*/ 4 h 37"/>
                  <a:gd name="GluePoint36X" fmla="*/ 63 w 73"/>
                  <a:gd name="GluePoint36Y" fmla="*/ 5 h 37"/>
                  <a:gd name="GluePoint37X" fmla="*/ 66 w 73"/>
                  <a:gd name="GluePoint37Y" fmla="*/ 5 h 37"/>
                  <a:gd name="GluePoint38X" fmla="*/ 65 w 73"/>
                  <a:gd name="GluePoint38Y" fmla="*/ 7 h 37"/>
                  <a:gd name="GluePoint39X" fmla="*/ 57 w 73"/>
                  <a:gd name="GluePoint39Y" fmla="*/ 8 h 37"/>
                  <a:gd name="GluePoint40X" fmla="*/ 47 w 73"/>
                  <a:gd name="GluePoint40Y" fmla="*/ 12 h 37"/>
                  <a:gd name="GluePoint41X" fmla="*/ 46 w 73"/>
                  <a:gd name="GluePoint41Y" fmla="*/ 13 h 37"/>
                  <a:gd name="GluePoint42X" fmla="*/ 57 w 73"/>
                  <a:gd name="GluePoint42Y" fmla="*/ 12 h 37"/>
                  <a:gd name="GluePoint43X" fmla="*/ 58 w 73"/>
                  <a:gd name="GluePoint43Y" fmla="*/ 16 h 37"/>
                  <a:gd name="GluePoint44X" fmla="*/ 55 w 73"/>
                  <a:gd name="GluePoint44Y" fmla="*/ 18 h 37"/>
                  <a:gd name="GluePoint45X" fmla="*/ 63 w 73"/>
                  <a:gd name="GluePoint45Y" fmla="*/ 16 h 37"/>
                  <a:gd name="GluePoint46X" fmla="*/ 62 w 73"/>
                  <a:gd name="GluePoint46Y" fmla="*/ 20 h 37"/>
                  <a:gd name="GluePoint47X" fmla="*/ 57 w 73"/>
                  <a:gd name="GluePoint47Y" fmla="*/ 21 h 37"/>
                  <a:gd name="GluePoint48X" fmla="*/ 55 w 73"/>
                  <a:gd name="GluePoint48Y" fmla="*/ 24 h 37"/>
                  <a:gd name="GluePoint49X" fmla="*/ 52 w 73"/>
                  <a:gd name="GluePoint49Y" fmla="*/ 26 h 37"/>
                  <a:gd name="GluePoint50X" fmla="*/ 54 w 73"/>
                  <a:gd name="GluePoint50Y" fmla="*/ 26 h 37"/>
                  <a:gd name="GluePoint51X" fmla="*/ 52 w 73"/>
                  <a:gd name="GluePoint51Y" fmla="*/ 29 h 37"/>
                  <a:gd name="GluePoint52X" fmla="*/ 41 w 73"/>
                  <a:gd name="GluePoint52Y" fmla="*/ 33 h 37"/>
                  <a:gd name="GluePoint53X" fmla="*/ 33 w 73"/>
                  <a:gd name="GluePoint53Y" fmla="*/ 33 h 37"/>
                  <a:gd name="GluePoint54X" fmla="*/ 31 w 73"/>
                  <a:gd name="GluePoint54Y" fmla="*/ 34 h 37"/>
                  <a:gd name="GluePoint55X" fmla="*/ 23 w 73"/>
                  <a:gd name="GluePoint55Y" fmla="*/ 37 h 37"/>
                  <a:gd name="GluePoint56X" fmla="*/ 22 w 73"/>
                  <a:gd name="GluePoint56Y" fmla="*/ 36 h 37"/>
                  <a:gd name="GluePoint57X" fmla="*/ 19 w 73"/>
                  <a:gd name="GluePoint57Y" fmla="*/ 36 h 37"/>
                  <a:gd name="GluePoint58X" fmla="*/ 20 w 73"/>
                  <a:gd name="GluePoint58Y" fmla="*/ 31 h 37"/>
                  <a:gd name="GluePoint59X" fmla="*/ 15 w 73"/>
                  <a:gd name="GluePoint59Y" fmla="*/ 28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73" h="37">
                    <a:moveTo>
                      <a:pt x="15" y="28"/>
                    </a:moveTo>
                    <a:lnTo>
                      <a:pt x="15" y="24"/>
                    </a:lnTo>
                    <a:lnTo>
                      <a:pt x="11" y="24"/>
                    </a:lnTo>
                    <a:lnTo>
                      <a:pt x="11" y="23"/>
                    </a:lnTo>
                    <a:lnTo>
                      <a:pt x="4" y="24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4" y="13"/>
                    </a:lnTo>
                    <a:lnTo>
                      <a:pt x="9" y="13"/>
                    </a:lnTo>
                    <a:lnTo>
                      <a:pt x="14" y="15"/>
                    </a:lnTo>
                    <a:lnTo>
                      <a:pt x="14" y="18"/>
                    </a:lnTo>
                    <a:lnTo>
                      <a:pt x="25" y="16"/>
                    </a:lnTo>
                    <a:lnTo>
                      <a:pt x="27" y="13"/>
                    </a:lnTo>
                    <a:lnTo>
                      <a:pt x="27" y="15"/>
                    </a:lnTo>
                    <a:lnTo>
                      <a:pt x="30" y="13"/>
                    </a:lnTo>
                    <a:lnTo>
                      <a:pt x="27" y="12"/>
                    </a:lnTo>
                    <a:lnTo>
                      <a:pt x="28" y="10"/>
                    </a:lnTo>
                    <a:lnTo>
                      <a:pt x="35" y="10"/>
                    </a:lnTo>
                    <a:lnTo>
                      <a:pt x="33" y="8"/>
                    </a:lnTo>
                    <a:lnTo>
                      <a:pt x="28" y="8"/>
                    </a:lnTo>
                    <a:lnTo>
                      <a:pt x="23" y="8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0" y="7"/>
                    </a:lnTo>
                    <a:lnTo>
                      <a:pt x="31" y="5"/>
                    </a:lnTo>
                    <a:lnTo>
                      <a:pt x="28" y="4"/>
                    </a:lnTo>
                    <a:lnTo>
                      <a:pt x="35" y="0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52" y="2"/>
                    </a:lnTo>
                    <a:lnTo>
                      <a:pt x="71" y="0"/>
                    </a:lnTo>
                    <a:lnTo>
                      <a:pt x="73" y="2"/>
                    </a:lnTo>
                    <a:lnTo>
                      <a:pt x="71" y="4"/>
                    </a:lnTo>
                    <a:lnTo>
                      <a:pt x="63" y="5"/>
                    </a:lnTo>
                    <a:lnTo>
                      <a:pt x="66" y="5"/>
                    </a:lnTo>
                    <a:lnTo>
                      <a:pt x="65" y="7"/>
                    </a:lnTo>
                    <a:lnTo>
                      <a:pt x="57" y="8"/>
                    </a:lnTo>
                    <a:lnTo>
                      <a:pt x="47" y="12"/>
                    </a:lnTo>
                    <a:lnTo>
                      <a:pt x="46" y="13"/>
                    </a:lnTo>
                    <a:lnTo>
                      <a:pt x="57" y="12"/>
                    </a:lnTo>
                    <a:lnTo>
                      <a:pt x="58" y="16"/>
                    </a:lnTo>
                    <a:lnTo>
                      <a:pt x="55" y="18"/>
                    </a:lnTo>
                    <a:lnTo>
                      <a:pt x="63" y="16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5" y="24"/>
                    </a:lnTo>
                    <a:lnTo>
                      <a:pt x="52" y="26"/>
                    </a:lnTo>
                    <a:lnTo>
                      <a:pt x="54" y="26"/>
                    </a:lnTo>
                    <a:lnTo>
                      <a:pt x="52" y="29"/>
                    </a:lnTo>
                    <a:lnTo>
                      <a:pt x="41" y="33"/>
                    </a:lnTo>
                    <a:lnTo>
                      <a:pt x="33" y="33"/>
                    </a:lnTo>
                    <a:lnTo>
                      <a:pt x="31" y="34"/>
                    </a:lnTo>
                    <a:lnTo>
                      <a:pt x="23" y="37"/>
                    </a:lnTo>
                    <a:lnTo>
                      <a:pt x="22" y="36"/>
                    </a:lnTo>
                    <a:lnTo>
                      <a:pt x="19" y="36"/>
                    </a:lnTo>
                    <a:lnTo>
                      <a:pt x="20" y="31"/>
                    </a:lnTo>
                    <a:lnTo>
                      <a:pt x="15" y="2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48" name="Freeform 455"/>
              <p:cNvSpPr/>
              <p:nvPr/>
            </p:nvSpPr>
            <p:spPr>
              <a:xfrm>
                <a:off x="2305080" y="1147680"/>
                <a:ext cx="72720" cy="331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3120"/>
                  <a:gd name="textAreaBottom" fmla="*/ 33480 h 33120"/>
                  <a:gd name="GluePoint1X" fmla="*/ 37 w 46"/>
                  <a:gd name="GluePoint1Y" fmla="*/ 4 h 21"/>
                  <a:gd name="GluePoint2X" fmla="*/ 33 w 46"/>
                  <a:gd name="GluePoint2Y" fmla="*/ 3 h 21"/>
                  <a:gd name="GluePoint3X" fmla="*/ 35 w 46"/>
                  <a:gd name="GluePoint3Y" fmla="*/ 1 h 21"/>
                  <a:gd name="GluePoint4X" fmla="*/ 29 w 46"/>
                  <a:gd name="GluePoint4Y" fmla="*/ 0 h 21"/>
                  <a:gd name="GluePoint5X" fmla="*/ 22 w 46"/>
                  <a:gd name="GluePoint5Y" fmla="*/ 4 h 21"/>
                  <a:gd name="GluePoint6X" fmla="*/ 22 w 46"/>
                  <a:gd name="GluePoint6Y" fmla="*/ 4 h 21"/>
                  <a:gd name="GluePoint7X" fmla="*/ 18 w 46"/>
                  <a:gd name="GluePoint7Y" fmla="*/ 6 h 21"/>
                  <a:gd name="GluePoint8X" fmla="*/ 16 w 46"/>
                  <a:gd name="GluePoint8Y" fmla="*/ 8 h 21"/>
                  <a:gd name="GluePoint9X" fmla="*/ 13 w 46"/>
                  <a:gd name="GluePoint9Y" fmla="*/ 11 h 21"/>
                  <a:gd name="GluePoint10X" fmla="*/ 2 w 46"/>
                  <a:gd name="GluePoint10Y" fmla="*/ 11 h 21"/>
                  <a:gd name="GluePoint11X" fmla="*/ 0 w 46"/>
                  <a:gd name="GluePoint11Y" fmla="*/ 14 h 21"/>
                  <a:gd name="GluePoint12X" fmla="*/ 2 w 46"/>
                  <a:gd name="GluePoint12Y" fmla="*/ 16 h 21"/>
                  <a:gd name="GluePoint13X" fmla="*/ 6 w 46"/>
                  <a:gd name="GluePoint13Y" fmla="*/ 14 h 21"/>
                  <a:gd name="GluePoint14X" fmla="*/ 18 w 46"/>
                  <a:gd name="GluePoint14Y" fmla="*/ 19 h 21"/>
                  <a:gd name="GluePoint15X" fmla="*/ 30 w 46"/>
                  <a:gd name="GluePoint15Y" fmla="*/ 21 h 21"/>
                  <a:gd name="GluePoint16X" fmla="*/ 33 w 46"/>
                  <a:gd name="GluePoint16Y" fmla="*/ 19 h 21"/>
                  <a:gd name="GluePoint17X" fmla="*/ 43 w 46"/>
                  <a:gd name="GluePoint17Y" fmla="*/ 17 h 21"/>
                  <a:gd name="GluePoint18X" fmla="*/ 46 w 46"/>
                  <a:gd name="GluePoint18Y" fmla="*/ 16 h 21"/>
                  <a:gd name="GluePoint19X" fmla="*/ 43 w 46"/>
                  <a:gd name="GluePoint19Y" fmla="*/ 16 h 21"/>
                  <a:gd name="GluePoint20X" fmla="*/ 41 w 46"/>
                  <a:gd name="GluePoint20Y" fmla="*/ 11 h 21"/>
                  <a:gd name="GluePoint21X" fmla="*/ 37 w 46"/>
                  <a:gd name="GluePoint21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46" h="21">
                    <a:moveTo>
                      <a:pt x="37" y="4"/>
                    </a:moveTo>
                    <a:lnTo>
                      <a:pt x="33" y="3"/>
                    </a:lnTo>
                    <a:lnTo>
                      <a:pt x="35" y="1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3" y="11"/>
                    </a:lnTo>
                    <a:lnTo>
                      <a:pt x="2" y="11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6" y="14"/>
                    </a:lnTo>
                    <a:lnTo>
                      <a:pt x="18" y="19"/>
                    </a:lnTo>
                    <a:lnTo>
                      <a:pt x="30" y="21"/>
                    </a:lnTo>
                    <a:lnTo>
                      <a:pt x="33" y="19"/>
                    </a:lnTo>
                    <a:lnTo>
                      <a:pt x="43" y="17"/>
                    </a:lnTo>
                    <a:lnTo>
                      <a:pt x="46" y="16"/>
                    </a:lnTo>
                    <a:lnTo>
                      <a:pt x="43" y="16"/>
                    </a:lnTo>
                    <a:lnTo>
                      <a:pt x="41" y="11"/>
                    </a:lnTo>
                    <a:lnTo>
                      <a:pt x="37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49" name="Freeform 456"/>
              <p:cNvSpPr/>
              <p:nvPr/>
            </p:nvSpPr>
            <p:spPr>
              <a:xfrm>
                <a:off x="2398680" y="996840"/>
                <a:ext cx="99720" cy="3456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34560"/>
                  <a:gd name="textAreaBottom" fmla="*/ 34920 h 34560"/>
                  <a:gd name="GluePoint1X" fmla="*/ 57 w 63"/>
                  <a:gd name="GluePoint1Y" fmla="*/ 8 h 22"/>
                  <a:gd name="GluePoint2X" fmla="*/ 55 w 63"/>
                  <a:gd name="GluePoint2Y" fmla="*/ 9 h 22"/>
                  <a:gd name="GluePoint3X" fmla="*/ 52 w 63"/>
                  <a:gd name="GluePoint3Y" fmla="*/ 11 h 22"/>
                  <a:gd name="GluePoint4X" fmla="*/ 55 w 63"/>
                  <a:gd name="GluePoint4Y" fmla="*/ 11 h 22"/>
                  <a:gd name="GluePoint5X" fmla="*/ 51 w 63"/>
                  <a:gd name="GluePoint5Y" fmla="*/ 16 h 22"/>
                  <a:gd name="GluePoint6X" fmla="*/ 51 w 63"/>
                  <a:gd name="GluePoint6Y" fmla="*/ 14 h 22"/>
                  <a:gd name="GluePoint7X" fmla="*/ 49 w 63"/>
                  <a:gd name="GluePoint7Y" fmla="*/ 14 h 22"/>
                  <a:gd name="GluePoint8X" fmla="*/ 48 w 63"/>
                  <a:gd name="GluePoint8Y" fmla="*/ 14 h 22"/>
                  <a:gd name="GluePoint9X" fmla="*/ 46 w 63"/>
                  <a:gd name="GluePoint9Y" fmla="*/ 14 h 22"/>
                  <a:gd name="GluePoint10X" fmla="*/ 46 w 63"/>
                  <a:gd name="GluePoint10Y" fmla="*/ 16 h 22"/>
                  <a:gd name="GluePoint11X" fmla="*/ 41 w 63"/>
                  <a:gd name="GluePoint11Y" fmla="*/ 17 h 22"/>
                  <a:gd name="GluePoint12X" fmla="*/ 43 w 63"/>
                  <a:gd name="GluePoint12Y" fmla="*/ 21 h 22"/>
                  <a:gd name="GluePoint13X" fmla="*/ 40 w 63"/>
                  <a:gd name="GluePoint13Y" fmla="*/ 19 h 22"/>
                  <a:gd name="GluePoint14X" fmla="*/ 38 w 63"/>
                  <a:gd name="GluePoint14Y" fmla="*/ 21 h 22"/>
                  <a:gd name="GluePoint15X" fmla="*/ 24 w 63"/>
                  <a:gd name="GluePoint15Y" fmla="*/ 22 h 22"/>
                  <a:gd name="GluePoint16X" fmla="*/ 25 w 63"/>
                  <a:gd name="GluePoint16Y" fmla="*/ 21 h 22"/>
                  <a:gd name="GluePoint17X" fmla="*/ 21 w 63"/>
                  <a:gd name="GluePoint17Y" fmla="*/ 22 h 22"/>
                  <a:gd name="GluePoint18X" fmla="*/ 16 w 63"/>
                  <a:gd name="GluePoint18Y" fmla="*/ 22 h 22"/>
                  <a:gd name="GluePoint19X" fmla="*/ 14 w 63"/>
                  <a:gd name="GluePoint19Y" fmla="*/ 21 h 22"/>
                  <a:gd name="GluePoint20X" fmla="*/ 16 w 63"/>
                  <a:gd name="GluePoint20Y" fmla="*/ 19 h 22"/>
                  <a:gd name="GluePoint21X" fmla="*/ 17 w 63"/>
                  <a:gd name="GluePoint21Y" fmla="*/ 17 h 22"/>
                  <a:gd name="GluePoint22X" fmla="*/ 17 w 63"/>
                  <a:gd name="GluePoint22Y" fmla="*/ 16 h 22"/>
                  <a:gd name="GluePoint23X" fmla="*/ 24 w 63"/>
                  <a:gd name="GluePoint23Y" fmla="*/ 14 h 22"/>
                  <a:gd name="GluePoint24X" fmla="*/ 32 w 63"/>
                  <a:gd name="GluePoint24Y" fmla="*/ 14 h 22"/>
                  <a:gd name="GluePoint25X" fmla="*/ 32 w 63"/>
                  <a:gd name="GluePoint25Y" fmla="*/ 13 h 22"/>
                  <a:gd name="GluePoint26X" fmla="*/ 1 w 63"/>
                  <a:gd name="GluePoint26Y" fmla="*/ 14 h 22"/>
                  <a:gd name="GluePoint27X" fmla="*/ 0 w 63"/>
                  <a:gd name="GluePoint27Y" fmla="*/ 14 h 22"/>
                  <a:gd name="GluePoint28X" fmla="*/ 3 w 63"/>
                  <a:gd name="GluePoint28Y" fmla="*/ 13 h 22"/>
                  <a:gd name="GluePoint29X" fmla="*/ 8 w 63"/>
                  <a:gd name="GluePoint29Y" fmla="*/ 13 h 22"/>
                  <a:gd name="GluePoint30X" fmla="*/ 6 w 63"/>
                  <a:gd name="GluePoint30Y" fmla="*/ 11 h 22"/>
                  <a:gd name="GluePoint31X" fmla="*/ 11 w 63"/>
                  <a:gd name="GluePoint31Y" fmla="*/ 9 h 22"/>
                  <a:gd name="GluePoint32X" fmla="*/ 16 w 63"/>
                  <a:gd name="GluePoint32Y" fmla="*/ 11 h 22"/>
                  <a:gd name="GluePoint33X" fmla="*/ 17 w 63"/>
                  <a:gd name="GluePoint33Y" fmla="*/ 11 h 22"/>
                  <a:gd name="GluePoint34X" fmla="*/ 16 w 63"/>
                  <a:gd name="GluePoint34Y" fmla="*/ 9 h 22"/>
                  <a:gd name="GluePoint35X" fmla="*/ 21 w 63"/>
                  <a:gd name="GluePoint35Y" fmla="*/ 8 h 22"/>
                  <a:gd name="GluePoint36X" fmla="*/ 16 w 63"/>
                  <a:gd name="GluePoint36Y" fmla="*/ 9 h 22"/>
                  <a:gd name="GluePoint37X" fmla="*/ 16 w 63"/>
                  <a:gd name="GluePoint37Y" fmla="*/ 8 h 22"/>
                  <a:gd name="GluePoint38X" fmla="*/ 17 w 63"/>
                  <a:gd name="GluePoint38Y" fmla="*/ 6 h 22"/>
                  <a:gd name="GluePoint39X" fmla="*/ 14 w 63"/>
                  <a:gd name="GluePoint39Y" fmla="*/ 6 h 22"/>
                  <a:gd name="GluePoint40X" fmla="*/ 16 w 63"/>
                  <a:gd name="GluePoint40Y" fmla="*/ 5 h 22"/>
                  <a:gd name="GluePoint41X" fmla="*/ 22 w 63"/>
                  <a:gd name="GluePoint41Y" fmla="*/ 3 h 22"/>
                  <a:gd name="GluePoint42X" fmla="*/ 27 w 63"/>
                  <a:gd name="GluePoint42Y" fmla="*/ 3 h 22"/>
                  <a:gd name="GluePoint43X" fmla="*/ 28 w 63"/>
                  <a:gd name="GluePoint43Y" fmla="*/ 6 h 22"/>
                  <a:gd name="GluePoint44X" fmla="*/ 30 w 63"/>
                  <a:gd name="GluePoint44Y" fmla="*/ 6 h 22"/>
                  <a:gd name="GluePoint45X" fmla="*/ 28 w 63"/>
                  <a:gd name="GluePoint45Y" fmla="*/ 8 h 22"/>
                  <a:gd name="GluePoint46X" fmla="*/ 36 w 63"/>
                  <a:gd name="GluePoint46Y" fmla="*/ 8 h 22"/>
                  <a:gd name="GluePoint47X" fmla="*/ 35 w 63"/>
                  <a:gd name="GluePoint47Y" fmla="*/ 6 h 22"/>
                  <a:gd name="GluePoint48X" fmla="*/ 38 w 63"/>
                  <a:gd name="GluePoint48Y" fmla="*/ 5 h 22"/>
                  <a:gd name="GluePoint49X" fmla="*/ 38 w 63"/>
                  <a:gd name="GluePoint49Y" fmla="*/ 5 h 22"/>
                  <a:gd name="GluePoint50X" fmla="*/ 30 w 63"/>
                  <a:gd name="GluePoint50Y" fmla="*/ 1 h 22"/>
                  <a:gd name="GluePoint51X" fmla="*/ 40 w 63"/>
                  <a:gd name="GluePoint51Y" fmla="*/ 0 h 22"/>
                  <a:gd name="GluePoint52X" fmla="*/ 46 w 63"/>
                  <a:gd name="GluePoint52Y" fmla="*/ 0 h 22"/>
                  <a:gd name="GluePoint53X" fmla="*/ 51 w 63"/>
                  <a:gd name="GluePoint53Y" fmla="*/ 1 h 22"/>
                  <a:gd name="GluePoint54X" fmla="*/ 51 w 63"/>
                  <a:gd name="GluePoint54Y" fmla="*/ 3 h 22"/>
                  <a:gd name="GluePoint55X" fmla="*/ 54 w 63"/>
                  <a:gd name="GluePoint55Y" fmla="*/ 1 h 22"/>
                  <a:gd name="GluePoint56X" fmla="*/ 55 w 63"/>
                  <a:gd name="GluePoint56Y" fmla="*/ 0 h 22"/>
                  <a:gd name="GluePoint57X" fmla="*/ 57 w 63"/>
                  <a:gd name="GluePoint57Y" fmla="*/ 0 h 22"/>
                  <a:gd name="GluePoint58X" fmla="*/ 60 w 63"/>
                  <a:gd name="GluePoint58Y" fmla="*/ 0 h 22"/>
                  <a:gd name="GluePoint59X" fmla="*/ 63 w 63"/>
                  <a:gd name="GluePoint59Y" fmla="*/ 1 h 22"/>
                  <a:gd name="GluePoint60X" fmla="*/ 60 w 63"/>
                  <a:gd name="GluePoint60Y" fmla="*/ 5 h 22"/>
                  <a:gd name="GluePoint61X" fmla="*/ 60 w 63"/>
                  <a:gd name="GluePoint61Y" fmla="*/ 6 h 22"/>
                  <a:gd name="GluePoint62X" fmla="*/ 57 w 63"/>
                  <a:gd name="GluePoint62Y" fmla="*/ 8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3" h="22">
                    <a:moveTo>
                      <a:pt x="57" y="8"/>
                    </a:moveTo>
                    <a:lnTo>
                      <a:pt x="55" y="9"/>
                    </a:lnTo>
                    <a:lnTo>
                      <a:pt x="52" y="11"/>
                    </a:lnTo>
                    <a:lnTo>
                      <a:pt x="55" y="11"/>
                    </a:lnTo>
                    <a:lnTo>
                      <a:pt x="51" y="16"/>
                    </a:lnTo>
                    <a:lnTo>
                      <a:pt x="51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6" y="14"/>
                    </a:lnTo>
                    <a:lnTo>
                      <a:pt x="46" y="16"/>
                    </a:lnTo>
                    <a:lnTo>
                      <a:pt x="41" y="17"/>
                    </a:lnTo>
                    <a:lnTo>
                      <a:pt x="43" y="21"/>
                    </a:lnTo>
                    <a:lnTo>
                      <a:pt x="40" y="19"/>
                    </a:lnTo>
                    <a:lnTo>
                      <a:pt x="38" y="21"/>
                    </a:lnTo>
                    <a:lnTo>
                      <a:pt x="24" y="22"/>
                    </a:lnTo>
                    <a:lnTo>
                      <a:pt x="25" y="21"/>
                    </a:lnTo>
                    <a:lnTo>
                      <a:pt x="21" y="22"/>
                    </a:lnTo>
                    <a:lnTo>
                      <a:pt x="16" y="22"/>
                    </a:lnTo>
                    <a:lnTo>
                      <a:pt x="14" y="21"/>
                    </a:lnTo>
                    <a:lnTo>
                      <a:pt x="16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24" y="14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3" y="13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11" y="9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6" y="9"/>
                    </a:lnTo>
                    <a:lnTo>
                      <a:pt x="21" y="8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22" y="3"/>
                    </a:lnTo>
                    <a:lnTo>
                      <a:pt x="27" y="3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28" y="8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0" y="1"/>
                    </a:lnTo>
                    <a:lnTo>
                      <a:pt x="40" y="0"/>
                    </a:lnTo>
                    <a:lnTo>
                      <a:pt x="46" y="0"/>
                    </a:lnTo>
                    <a:lnTo>
                      <a:pt x="51" y="1"/>
                    </a:lnTo>
                    <a:lnTo>
                      <a:pt x="51" y="3"/>
                    </a:lnTo>
                    <a:lnTo>
                      <a:pt x="54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60" y="0"/>
                    </a:lnTo>
                    <a:lnTo>
                      <a:pt x="63" y="1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57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50" name="Freeform 457"/>
              <p:cNvSpPr/>
              <p:nvPr/>
            </p:nvSpPr>
            <p:spPr>
              <a:xfrm>
                <a:off x="2540160" y="950760"/>
                <a:ext cx="52200" cy="2196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1960"/>
                  <a:gd name="textAreaBottom" fmla="*/ 22320 h 21960"/>
                  <a:gd name="GluePoint1X" fmla="*/ 24 w 33"/>
                  <a:gd name="GluePoint1Y" fmla="*/ 13 h 14"/>
                  <a:gd name="GluePoint2X" fmla="*/ 11 w 33"/>
                  <a:gd name="GluePoint2Y" fmla="*/ 13 h 14"/>
                  <a:gd name="GluePoint3X" fmla="*/ 5 w 33"/>
                  <a:gd name="GluePoint3Y" fmla="*/ 14 h 14"/>
                  <a:gd name="GluePoint4X" fmla="*/ 1 w 33"/>
                  <a:gd name="GluePoint4Y" fmla="*/ 14 h 14"/>
                  <a:gd name="GluePoint5X" fmla="*/ 5 w 33"/>
                  <a:gd name="GluePoint5Y" fmla="*/ 13 h 14"/>
                  <a:gd name="GluePoint6X" fmla="*/ 0 w 33"/>
                  <a:gd name="GluePoint6Y" fmla="*/ 11 h 14"/>
                  <a:gd name="GluePoint7X" fmla="*/ 8 w 33"/>
                  <a:gd name="GluePoint7Y" fmla="*/ 9 h 14"/>
                  <a:gd name="GluePoint8X" fmla="*/ 11 w 33"/>
                  <a:gd name="GluePoint8Y" fmla="*/ 9 h 14"/>
                  <a:gd name="GluePoint9X" fmla="*/ 11 w 33"/>
                  <a:gd name="GluePoint9Y" fmla="*/ 9 h 14"/>
                  <a:gd name="GluePoint10X" fmla="*/ 1 w 33"/>
                  <a:gd name="GluePoint10Y" fmla="*/ 8 h 14"/>
                  <a:gd name="GluePoint11X" fmla="*/ 3 w 33"/>
                  <a:gd name="GluePoint11Y" fmla="*/ 8 h 14"/>
                  <a:gd name="GluePoint12X" fmla="*/ 1 w 33"/>
                  <a:gd name="GluePoint12Y" fmla="*/ 6 h 14"/>
                  <a:gd name="GluePoint13X" fmla="*/ 3 w 33"/>
                  <a:gd name="GluePoint13Y" fmla="*/ 5 h 14"/>
                  <a:gd name="GluePoint14X" fmla="*/ 1 w 33"/>
                  <a:gd name="GluePoint14Y" fmla="*/ 5 h 14"/>
                  <a:gd name="GluePoint15X" fmla="*/ 6 w 33"/>
                  <a:gd name="GluePoint15Y" fmla="*/ 3 h 14"/>
                  <a:gd name="GluePoint16X" fmla="*/ 5 w 33"/>
                  <a:gd name="GluePoint16Y" fmla="*/ 1 h 14"/>
                  <a:gd name="GluePoint17X" fmla="*/ 8 w 33"/>
                  <a:gd name="GluePoint17Y" fmla="*/ 0 h 14"/>
                  <a:gd name="GluePoint18X" fmla="*/ 11 w 33"/>
                  <a:gd name="GluePoint18Y" fmla="*/ 0 h 14"/>
                  <a:gd name="GluePoint19X" fmla="*/ 27 w 33"/>
                  <a:gd name="GluePoint19Y" fmla="*/ 3 h 14"/>
                  <a:gd name="GluePoint20X" fmla="*/ 27 w 33"/>
                  <a:gd name="GluePoint20Y" fmla="*/ 3 h 14"/>
                  <a:gd name="GluePoint21X" fmla="*/ 24 w 33"/>
                  <a:gd name="GluePoint21Y" fmla="*/ 5 h 14"/>
                  <a:gd name="GluePoint22X" fmla="*/ 28 w 33"/>
                  <a:gd name="GluePoint22Y" fmla="*/ 5 h 14"/>
                  <a:gd name="GluePoint23X" fmla="*/ 33 w 33"/>
                  <a:gd name="GluePoint23Y" fmla="*/ 6 h 14"/>
                  <a:gd name="GluePoint24X" fmla="*/ 30 w 33"/>
                  <a:gd name="GluePoint24Y" fmla="*/ 8 h 14"/>
                  <a:gd name="GluePoint25X" fmla="*/ 28 w 33"/>
                  <a:gd name="GluePoint25Y" fmla="*/ 9 h 14"/>
                  <a:gd name="GluePoint26X" fmla="*/ 28 w 33"/>
                  <a:gd name="GluePoint26Y" fmla="*/ 11 h 14"/>
                  <a:gd name="GluePoint27X" fmla="*/ 24 w 33"/>
                  <a:gd name="GluePoint27Y" fmla="*/ 1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33" h="14">
                    <a:moveTo>
                      <a:pt x="24" y="13"/>
                    </a:moveTo>
                    <a:lnTo>
                      <a:pt x="11" y="13"/>
                    </a:lnTo>
                    <a:lnTo>
                      <a:pt x="5" y="14"/>
                    </a:lnTo>
                    <a:lnTo>
                      <a:pt x="1" y="14"/>
                    </a:lnTo>
                    <a:lnTo>
                      <a:pt x="5" y="13"/>
                    </a:lnTo>
                    <a:lnTo>
                      <a:pt x="0" y="11"/>
                    </a:lnTo>
                    <a:lnTo>
                      <a:pt x="8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4" y="5"/>
                    </a:lnTo>
                    <a:lnTo>
                      <a:pt x="28" y="5"/>
                    </a:lnTo>
                    <a:lnTo>
                      <a:pt x="33" y="6"/>
                    </a:lnTo>
                    <a:lnTo>
                      <a:pt x="30" y="8"/>
                    </a:lnTo>
                    <a:lnTo>
                      <a:pt x="28" y="9"/>
                    </a:lnTo>
                    <a:lnTo>
                      <a:pt x="28" y="11"/>
                    </a:lnTo>
                    <a:lnTo>
                      <a:pt x="24" y="1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51" name="Freeform 458"/>
              <p:cNvSpPr/>
              <p:nvPr/>
            </p:nvSpPr>
            <p:spPr>
              <a:xfrm>
                <a:off x="2436840" y="942840"/>
                <a:ext cx="87120" cy="2988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29880"/>
                  <a:gd name="textAreaBottom" fmla="*/ 30240 h 29880"/>
                  <a:gd name="GluePoint1X" fmla="*/ 54 w 55"/>
                  <a:gd name="GluePoint1Y" fmla="*/ 6 h 19"/>
                  <a:gd name="GluePoint2X" fmla="*/ 55 w 55"/>
                  <a:gd name="GluePoint2Y" fmla="*/ 8 h 19"/>
                  <a:gd name="GluePoint3X" fmla="*/ 49 w 55"/>
                  <a:gd name="GluePoint3Y" fmla="*/ 10 h 19"/>
                  <a:gd name="GluePoint4X" fmla="*/ 47 w 55"/>
                  <a:gd name="GluePoint4Y" fmla="*/ 11 h 19"/>
                  <a:gd name="GluePoint5X" fmla="*/ 52 w 55"/>
                  <a:gd name="GluePoint5Y" fmla="*/ 16 h 19"/>
                  <a:gd name="GluePoint6X" fmla="*/ 47 w 55"/>
                  <a:gd name="GluePoint6Y" fmla="*/ 18 h 19"/>
                  <a:gd name="GluePoint7X" fmla="*/ 38 w 55"/>
                  <a:gd name="GluePoint7Y" fmla="*/ 19 h 19"/>
                  <a:gd name="GluePoint8X" fmla="*/ 33 w 55"/>
                  <a:gd name="GluePoint8Y" fmla="*/ 18 h 19"/>
                  <a:gd name="GluePoint9X" fmla="*/ 35 w 55"/>
                  <a:gd name="GluePoint9Y" fmla="*/ 13 h 19"/>
                  <a:gd name="GluePoint10X" fmla="*/ 20 w 55"/>
                  <a:gd name="GluePoint10Y" fmla="*/ 13 h 19"/>
                  <a:gd name="GluePoint11X" fmla="*/ 20 w 55"/>
                  <a:gd name="GluePoint11Y" fmla="*/ 11 h 19"/>
                  <a:gd name="GluePoint12X" fmla="*/ 8 w 55"/>
                  <a:gd name="GluePoint12Y" fmla="*/ 13 h 19"/>
                  <a:gd name="GluePoint13X" fmla="*/ 0 w 55"/>
                  <a:gd name="GluePoint13Y" fmla="*/ 13 h 19"/>
                  <a:gd name="GluePoint14X" fmla="*/ 0 w 55"/>
                  <a:gd name="GluePoint14Y" fmla="*/ 11 h 19"/>
                  <a:gd name="GluePoint15X" fmla="*/ 1 w 55"/>
                  <a:gd name="GluePoint15Y" fmla="*/ 10 h 19"/>
                  <a:gd name="GluePoint16X" fmla="*/ 14 w 55"/>
                  <a:gd name="GluePoint16Y" fmla="*/ 10 h 19"/>
                  <a:gd name="GluePoint17X" fmla="*/ 17 w 55"/>
                  <a:gd name="GluePoint17Y" fmla="*/ 8 h 19"/>
                  <a:gd name="GluePoint18X" fmla="*/ 12 w 55"/>
                  <a:gd name="GluePoint18Y" fmla="*/ 8 h 19"/>
                  <a:gd name="GluePoint19X" fmla="*/ 20 w 55"/>
                  <a:gd name="GluePoint19Y" fmla="*/ 6 h 19"/>
                  <a:gd name="GluePoint20X" fmla="*/ 12 w 55"/>
                  <a:gd name="GluePoint20Y" fmla="*/ 6 h 19"/>
                  <a:gd name="GluePoint21X" fmla="*/ 17 w 55"/>
                  <a:gd name="GluePoint21Y" fmla="*/ 5 h 19"/>
                  <a:gd name="GluePoint22X" fmla="*/ 16 w 55"/>
                  <a:gd name="GluePoint22Y" fmla="*/ 3 h 19"/>
                  <a:gd name="GluePoint23X" fmla="*/ 6 w 55"/>
                  <a:gd name="GluePoint23Y" fmla="*/ 6 h 19"/>
                  <a:gd name="GluePoint24X" fmla="*/ 6 w 55"/>
                  <a:gd name="GluePoint24Y" fmla="*/ 6 h 19"/>
                  <a:gd name="GluePoint25X" fmla="*/ 11 w 55"/>
                  <a:gd name="GluePoint25Y" fmla="*/ 3 h 19"/>
                  <a:gd name="GluePoint26X" fmla="*/ 3 w 55"/>
                  <a:gd name="GluePoint26Y" fmla="*/ 3 h 19"/>
                  <a:gd name="GluePoint27X" fmla="*/ 4 w 55"/>
                  <a:gd name="GluePoint27Y" fmla="*/ 2 h 19"/>
                  <a:gd name="GluePoint28X" fmla="*/ 9 w 55"/>
                  <a:gd name="GluePoint28Y" fmla="*/ 0 h 19"/>
                  <a:gd name="GluePoint29X" fmla="*/ 25 w 55"/>
                  <a:gd name="GluePoint29Y" fmla="*/ 0 h 19"/>
                  <a:gd name="GluePoint30X" fmla="*/ 30 w 55"/>
                  <a:gd name="GluePoint30Y" fmla="*/ 0 h 19"/>
                  <a:gd name="GluePoint31X" fmla="*/ 25 w 55"/>
                  <a:gd name="GluePoint31Y" fmla="*/ 3 h 19"/>
                  <a:gd name="GluePoint32X" fmla="*/ 27 w 55"/>
                  <a:gd name="GluePoint32Y" fmla="*/ 5 h 19"/>
                  <a:gd name="GluePoint33X" fmla="*/ 31 w 55"/>
                  <a:gd name="GluePoint33Y" fmla="*/ 2 h 19"/>
                  <a:gd name="GluePoint34X" fmla="*/ 36 w 55"/>
                  <a:gd name="GluePoint34Y" fmla="*/ 2 h 19"/>
                  <a:gd name="GluePoint35X" fmla="*/ 44 w 55"/>
                  <a:gd name="GluePoint35Y" fmla="*/ 3 h 19"/>
                  <a:gd name="GluePoint36X" fmla="*/ 41 w 55"/>
                  <a:gd name="GluePoint36Y" fmla="*/ 5 h 19"/>
                  <a:gd name="GluePoint37X" fmla="*/ 41 w 55"/>
                  <a:gd name="GluePoint37Y" fmla="*/ 5 h 19"/>
                  <a:gd name="GluePoint38X" fmla="*/ 47 w 55"/>
                  <a:gd name="GluePoint38Y" fmla="*/ 5 h 19"/>
                  <a:gd name="GluePoint39X" fmla="*/ 54 w 55"/>
                  <a:gd name="GluePoint39Y" fmla="*/ 6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55" h="19">
                    <a:moveTo>
                      <a:pt x="54" y="6"/>
                    </a:moveTo>
                    <a:lnTo>
                      <a:pt x="55" y="8"/>
                    </a:lnTo>
                    <a:lnTo>
                      <a:pt x="49" y="10"/>
                    </a:lnTo>
                    <a:lnTo>
                      <a:pt x="47" y="11"/>
                    </a:lnTo>
                    <a:lnTo>
                      <a:pt x="52" y="16"/>
                    </a:lnTo>
                    <a:lnTo>
                      <a:pt x="47" y="18"/>
                    </a:lnTo>
                    <a:lnTo>
                      <a:pt x="38" y="19"/>
                    </a:lnTo>
                    <a:lnTo>
                      <a:pt x="33" y="18"/>
                    </a:lnTo>
                    <a:lnTo>
                      <a:pt x="35" y="13"/>
                    </a:lnTo>
                    <a:lnTo>
                      <a:pt x="20" y="13"/>
                    </a:lnTo>
                    <a:lnTo>
                      <a:pt x="20" y="11"/>
                    </a:lnTo>
                    <a:lnTo>
                      <a:pt x="8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14" y="10"/>
                    </a:lnTo>
                    <a:lnTo>
                      <a:pt x="17" y="8"/>
                    </a:lnTo>
                    <a:lnTo>
                      <a:pt x="12" y="8"/>
                    </a:lnTo>
                    <a:lnTo>
                      <a:pt x="20" y="6"/>
                    </a:lnTo>
                    <a:lnTo>
                      <a:pt x="12" y="6"/>
                    </a:lnTo>
                    <a:lnTo>
                      <a:pt x="17" y="5"/>
                    </a:lnTo>
                    <a:lnTo>
                      <a:pt x="16" y="3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1" y="3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44" y="3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7" y="5"/>
                    </a:lnTo>
                    <a:lnTo>
                      <a:pt x="54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52" name="Freeform 459"/>
              <p:cNvSpPr/>
              <p:nvPr/>
            </p:nvSpPr>
            <p:spPr>
              <a:xfrm>
                <a:off x="2146320" y="992160"/>
                <a:ext cx="210600" cy="5220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52200"/>
                  <a:gd name="textAreaBottom" fmla="*/ 52560 h 52200"/>
                  <a:gd name="GluePoint1X" fmla="*/ 103 w 133"/>
                  <a:gd name="GluePoint1Y" fmla="*/ 4 h 33"/>
                  <a:gd name="GluePoint2X" fmla="*/ 118 w 133"/>
                  <a:gd name="GluePoint2Y" fmla="*/ 0 h 33"/>
                  <a:gd name="GluePoint3X" fmla="*/ 114 w 133"/>
                  <a:gd name="GluePoint3Y" fmla="*/ 3 h 33"/>
                  <a:gd name="GluePoint4X" fmla="*/ 113 w 133"/>
                  <a:gd name="GluePoint4Y" fmla="*/ 6 h 33"/>
                  <a:gd name="GluePoint5X" fmla="*/ 106 w 133"/>
                  <a:gd name="GluePoint5Y" fmla="*/ 11 h 33"/>
                  <a:gd name="GluePoint6X" fmla="*/ 108 w 133"/>
                  <a:gd name="GluePoint6Y" fmla="*/ 14 h 33"/>
                  <a:gd name="GluePoint7X" fmla="*/ 118 w 133"/>
                  <a:gd name="GluePoint7Y" fmla="*/ 16 h 33"/>
                  <a:gd name="GluePoint8X" fmla="*/ 122 w 133"/>
                  <a:gd name="GluePoint8Y" fmla="*/ 12 h 33"/>
                  <a:gd name="GluePoint9X" fmla="*/ 133 w 133"/>
                  <a:gd name="GluePoint9Y" fmla="*/ 12 h 33"/>
                  <a:gd name="GluePoint10X" fmla="*/ 132 w 133"/>
                  <a:gd name="GluePoint10Y" fmla="*/ 17 h 33"/>
                  <a:gd name="GluePoint11X" fmla="*/ 102 w 133"/>
                  <a:gd name="GluePoint11Y" fmla="*/ 25 h 33"/>
                  <a:gd name="GluePoint12X" fmla="*/ 100 w 133"/>
                  <a:gd name="GluePoint12Y" fmla="*/ 24 h 33"/>
                  <a:gd name="GluePoint13X" fmla="*/ 87 w 133"/>
                  <a:gd name="GluePoint13Y" fmla="*/ 25 h 33"/>
                  <a:gd name="GluePoint14X" fmla="*/ 89 w 133"/>
                  <a:gd name="GluePoint14Y" fmla="*/ 24 h 33"/>
                  <a:gd name="GluePoint15X" fmla="*/ 65 w 133"/>
                  <a:gd name="GluePoint15Y" fmla="*/ 27 h 33"/>
                  <a:gd name="GluePoint16X" fmla="*/ 38 w 133"/>
                  <a:gd name="GluePoint16Y" fmla="*/ 33 h 33"/>
                  <a:gd name="GluePoint17X" fmla="*/ 22 w 133"/>
                  <a:gd name="GluePoint17Y" fmla="*/ 30 h 33"/>
                  <a:gd name="GluePoint18X" fmla="*/ 37 w 133"/>
                  <a:gd name="GluePoint18Y" fmla="*/ 27 h 33"/>
                  <a:gd name="GluePoint19X" fmla="*/ 56 w 133"/>
                  <a:gd name="GluePoint19Y" fmla="*/ 25 h 33"/>
                  <a:gd name="GluePoint20X" fmla="*/ 52 w 133"/>
                  <a:gd name="GluePoint20Y" fmla="*/ 22 h 33"/>
                  <a:gd name="GluePoint21X" fmla="*/ 51 w 133"/>
                  <a:gd name="GluePoint21Y" fmla="*/ 20 h 33"/>
                  <a:gd name="GluePoint22X" fmla="*/ 45 w 133"/>
                  <a:gd name="GluePoint22Y" fmla="*/ 22 h 33"/>
                  <a:gd name="GluePoint23X" fmla="*/ 35 w 133"/>
                  <a:gd name="GluePoint23Y" fmla="*/ 24 h 33"/>
                  <a:gd name="GluePoint24X" fmla="*/ 41 w 133"/>
                  <a:gd name="GluePoint24Y" fmla="*/ 20 h 33"/>
                  <a:gd name="GluePoint25X" fmla="*/ 40 w 133"/>
                  <a:gd name="GluePoint25Y" fmla="*/ 19 h 33"/>
                  <a:gd name="GluePoint26X" fmla="*/ 33 w 133"/>
                  <a:gd name="GluePoint26Y" fmla="*/ 20 h 33"/>
                  <a:gd name="GluePoint27X" fmla="*/ 24 w 133"/>
                  <a:gd name="GluePoint27Y" fmla="*/ 25 h 33"/>
                  <a:gd name="GluePoint28X" fmla="*/ 24 w 133"/>
                  <a:gd name="GluePoint28Y" fmla="*/ 22 h 33"/>
                  <a:gd name="GluePoint29X" fmla="*/ 16 w 133"/>
                  <a:gd name="GluePoint29Y" fmla="*/ 25 h 33"/>
                  <a:gd name="GluePoint30X" fmla="*/ 13 w 133"/>
                  <a:gd name="GluePoint30Y" fmla="*/ 24 h 33"/>
                  <a:gd name="GluePoint31X" fmla="*/ 8 w 133"/>
                  <a:gd name="GluePoint31Y" fmla="*/ 24 h 33"/>
                  <a:gd name="GluePoint32X" fmla="*/ 8 w 133"/>
                  <a:gd name="GluePoint32Y" fmla="*/ 19 h 33"/>
                  <a:gd name="GluePoint33X" fmla="*/ 33 w 133"/>
                  <a:gd name="GluePoint33Y" fmla="*/ 16 h 33"/>
                  <a:gd name="GluePoint34X" fmla="*/ 10 w 133"/>
                  <a:gd name="GluePoint34Y" fmla="*/ 17 h 33"/>
                  <a:gd name="GluePoint35X" fmla="*/ 16 w 133"/>
                  <a:gd name="GluePoint35Y" fmla="*/ 14 h 33"/>
                  <a:gd name="GluePoint36X" fmla="*/ 24 w 133"/>
                  <a:gd name="GluePoint36Y" fmla="*/ 11 h 33"/>
                  <a:gd name="GluePoint37X" fmla="*/ 27 w 133"/>
                  <a:gd name="GluePoint37Y" fmla="*/ 9 h 33"/>
                  <a:gd name="GluePoint38X" fmla="*/ 43 w 133"/>
                  <a:gd name="GluePoint38Y" fmla="*/ 6 h 33"/>
                  <a:gd name="GluePoint39X" fmla="*/ 56 w 133"/>
                  <a:gd name="GluePoint39Y" fmla="*/ 6 h 33"/>
                  <a:gd name="GluePoint40X" fmla="*/ 52 w 133"/>
                  <a:gd name="GluePoint40Y" fmla="*/ 9 h 33"/>
                  <a:gd name="GluePoint41X" fmla="*/ 68 w 133"/>
                  <a:gd name="GluePoint41Y" fmla="*/ 9 h 33"/>
                  <a:gd name="GluePoint42X" fmla="*/ 65 w 133"/>
                  <a:gd name="GluePoint42Y" fmla="*/ 14 h 33"/>
                  <a:gd name="GluePoint43X" fmla="*/ 72 w 133"/>
                  <a:gd name="GluePoint43Y" fmla="*/ 14 h 33"/>
                  <a:gd name="GluePoint44X" fmla="*/ 70 w 133"/>
                  <a:gd name="GluePoint44Y" fmla="*/ 17 h 33"/>
                  <a:gd name="GluePoint45X" fmla="*/ 97 w 133"/>
                  <a:gd name="GluePoint45Y" fmla="*/ 16 h 33"/>
                  <a:gd name="GluePoint46X" fmla="*/ 99 w 133"/>
                  <a:gd name="GluePoint46Y" fmla="*/ 11 h 33"/>
                  <a:gd name="GluePoint47X" fmla="*/ 94 w 133"/>
                  <a:gd name="GluePoint47Y" fmla="*/ 8 h 33"/>
                  <a:gd name="GluePoint48X" fmla="*/ 99 w 133"/>
                  <a:gd name="GluePoint48Y" fmla="*/ 4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3" h="33">
                    <a:moveTo>
                      <a:pt x="99" y="4"/>
                    </a:moveTo>
                    <a:lnTo>
                      <a:pt x="103" y="4"/>
                    </a:lnTo>
                    <a:lnTo>
                      <a:pt x="111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14" y="3"/>
                    </a:lnTo>
                    <a:lnTo>
                      <a:pt x="116" y="4"/>
                    </a:lnTo>
                    <a:lnTo>
                      <a:pt x="113" y="6"/>
                    </a:lnTo>
                    <a:lnTo>
                      <a:pt x="116" y="8"/>
                    </a:lnTo>
                    <a:lnTo>
                      <a:pt x="106" y="11"/>
                    </a:lnTo>
                    <a:lnTo>
                      <a:pt x="116" y="11"/>
                    </a:lnTo>
                    <a:lnTo>
                      <a:pt x="108" y="14"/>
                    </a:lnTo>
                    <a:lnTo>
                      <a:pt x="119" y="12"/>
                    </a:lnTo>
                    <a:lnTo>
                      <a:pt x="118" y="16"/>
                    </a:lnTo>
                    <a:lnTo>
                      <a:pt x="122" y="14"/>
                    </a:lnTo>
                    <a:lnTo>
                      <a:pt x="122" y="12"/>
                    </a:lnTo>
                    <a:lnTo>
                      <a:pt x="126" y="11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2" y="17"/>
                    </a:lnTo>
                    <a:lnTo>
                      <a:pt x="116" y="24"/>
                    </a:lnTo>
                    <a:lnTo>
                      <a:pt x="102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91" y="25"/>
                    </a:lnTo>
                    <a:lnTo>
                      <a:pt x="87" y="25"/>
                    </a:lnTo>
                    <a:lnTo>
                      <a:pt x="89" y="25"/>
                    </a:lnTo>
                    <a:lnTo>
                      <a:pt x="89" y="24"/>
                    </a:lnTo>
                    <a:lnTo>
                      <a:pt x="78" y="27"/>
                    </a:lnTo>
                    <a:lnTo>
                      <a:pt x="65" y="27"/>
                    </a:lnTo>
                    <a:lnTo>
                      <a:pt x="60" y="30"/>
                    </a:lnTo>
                    <a:lnTo>
                      <a:pt x="38" y="33"/>
                    </a:lnTo>
                    <a:lnTo>
                      <a:pt x="25" y="32"/>
                    </a:lnTo>
                    <a:lnTo>
                      <a:pt x="22" y="30"/>
                    </a:lnTo>
                    <a:lnTo>
                      <a:pt x="25" y="28"/>
                    </a:lnTo>
                    <a:lnTo>
                      <a:pt x="37" y="27"/>
                    </a:lnTo>
                    <a:lnTo>
                      <a:pt x="43" y="25"/>
                    </a:lnTo>
                    <a:lnTo>
                      <a:pt x="56" y="25"/>
                    </a:lnTo>
                    <a:lnTo>
                      <a:pt x="68" y="20"/>
                    </a:lnTo>
                    <a:lnTo>
                      <a:pt x="52" y="22"/>
                    </a:lnTo>
                    <a:lnTo>
                      <a:pt x="54" y="22"/>
                    </a:lnTo>
                    <a:lnTo>
                      <a:pt x="51" y="20"/>
                    </a:lnTo>
                    <a:lnTo>
                      <a:pt x="46" y="24"/>
                    </a:lnTo>
                    <a:lnTo>
                      <a:pt x="45" y="22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8" y="19"/>
                    </a:lnTo>
                    <a:lnTo>
                      <a:pt x="40" y="19"/>
                    </a:lnTo>
                    <a:lnTo>
                      <a:pt x="35" y="22"/>
                    </a:lnTo>
                    <a:lnTo>
                      <a:pt x="33" y="20"/>
                    </a:lnTo>
                    <a:lnTo>
                      <a:pt x="30" y="24"/>
                    </a:lnTo>
                    <a:lnTo>
                      <a:pt x="24" y="25"/>
                    </a:lnTo>
                    <a:lnTo>
                      <a:pt x="22" y="25"/>
                    </a:lnTo>
                    <a:lnTo>
                      <a:pt x="24" y="22"/>
                    </a:lnTo>
                    <a:lnTo>
                      <a:pt x="19" y="24"/>
                    </a:lnTo>
                    <a:lnTo>
                      <a:pt x="16" y="25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0" y="22"/>
                    </a:lnTo>
                    <a:lnTo>
                      <a:pt x="8" y="19"/>
                    </a:lnTo>
                    <a:lnTo>
                      <a:pt x="21" y="19"/>
                    </a:lnTo>
                    <a:lnTo>
                      <a:pt x="33" y="16"/>
                    </a:lnTo>
                    <a:lnTo>
                      <a:pt x="16" y="17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7" y="9"/>
                    </a:lnTo>
                    <a:lnTo>
                      <a:pt x="35" y="8"/>
                    </a:lnTo>
                    <a:lnTo>
                      <a:pt x="43" y="6"/>
                    </a:lnTo>
                    <a:lnTo>
                      <a:pt x="49" y="4"/>
                    </a:lnTo>
                    <a:lnTo>
                      <a:pt x="56" y="6"/>
                    </a:lnTo>
                    <a:lnTo>
                      <a:pt x="52" y="8"/>
                    </a:lnTo>
                    <a:lnTo>
                      <a:pt x="52" y="9"/>
                    </a:lnTo>
                    <a:lnTo>
                      <a:pt x="65" y="8"/>
                    </a:lnTo>
                    <a:lnTo>
                      <a:pt x="68" y="9"/>
                    </a:lnTo>
                    <a:lnTo>
                      <a:pt x="72" y="12"/>
                    </a:lnTo>
                    <a:lnTo>
                      <a:pt x="65" y="14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0" y="16"/>
                    </a:lnTo>
                    <a:lnTo>
                      <a:pt x="70" y="17"/>
                    </a:lnTo>
                    <a:lnTo>
                      <a:pt x="94" y="17"/>
                    </a:lnTo>
                    <a:lnTo>
                      <a:pt x="97" y="16"/>
                    </a:lnTo>
                    <a:lnTo>
                      <a:pt x="91" y="12"/>
                    </a:lnTo>
                    <a:lnTo>
                      <a:pt x="99" y="11"/>
                    </a:lnTo>
                    <a:lnTo>
                      <a:pt x="100" y="9"/>
                    </a:lnTo>
                    <a:lnTo>
                      <a:pt x="94" y="8"/>
                    </a:lnTo>
                    <a:lnTo>
                      <a:pt x="94" y="6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53" name="Freeform 460"/>
              <p:cNvSpPr/>
              <p:nvPr/>
            </p:nvSpPr>
            <p:spPr>
              <a:xfrm>
                <a:off x="2085840" y="977760"/>
                <a:ext cx="150480" cy="3600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36000"/>
                  <a:gd name="textAreaBottom" fmla="*/ 36360 h 36000"/>
                  <a:gd name="GluePoint1X" fmla="*/ 44 w 95"/>
                  <a:gd name="GluePoint1Y" fmla="*/ 7 h 23"/>
                  <a:gd name="GluePoint2X" fmla="*/ 63 w 95"/>
                  <a:gd name="GluePoint2Y" fmla="*/ 2 h 23"/>
                  <a:gd name="GluePoint3X" fmla="*/ 73 w 95"/>
                  <a:gd name="GluePoint3Y" fmla="*/ 2 h 23"/>
                  <a:gd name="GluePoint4X" fmla="*/ 70 w 95"/>
                  <a:gd name="GluePoint4Y" fmla="*/ 4 h 23"/>
                  <a:gd name="GluePoint5X" fmla="*/ 75 w 95"/>
                  <a:gd name="GluePoint5Y" fmla="*/ 2 h 23"/>
                  <a:gd name="GluePoint6X" fmla="*/ 81 w 95"/>
                  <a:gd name="GluePoint6Y" fmla="*/ 4 h 23"/>
                  <a:gd name="GluePoint7X" fmla="*/ 84 w 95"/>
                  <a:gd name="GluePoint7Y" fmla="*/ 2 h 23"/>
                  <a:gd name="GluePoint8X" fmla="*/ 81 w 95"/>
                  <a:gd name="GluePoint8Y" fmla="*/ 2 h 23"/>
                  <a:gd name="GluePoint9X" fmla="*/ 89 w 95"/>
                  <a:gd name="GluePoint9Y" fmla="*/ 0 h 23"/>
                  <a:gd name="GluePoint10X" fmla="*/ 95 w 95"/>
                  <a:gd name="GluePoint10Y" fmla="*/ 4 h 23"/>
                  <a:gd name="GluePoint11X" fmla="*/ 84 w 95"/>
                  <a:gd name="GluePoint11Y" fmla="*/ 5 h 23"/>
                  <a:gd name="GluePoint12X" fmla="*/ 84 w 95"/>
                  <a:gd name="GluePoint12Y" fmla="*/ 9 h 23"/>
                  <a:gd name="GluePoint13X" fmla="*/ 79 w 95"/>
                  <a:gd name="GluePoint13Y" fmla="*/ 9 h 23"/>
                  <a:gd name="GluePoint14X" fmla="*/ 79 w 95"/>
                  <a:gd name="GluePoint14Y" fmla="*/ 12 h 23"/>
                  <a:gd name="GluePoint15X" fmla="*/ 67 w 95"/>
                  <a:gd name="GluePoint15Y" fmla="*/ 13 h 23"/>
                  <a:gd name="GluePoint16X" fmla="*/ 62 w 95"/>
                  <a:gd name="GluePoint16Y" fmla="*/ 17 h 23"/>
                  <a:gd name="GluePoint17X" fmla="*/ 56 w 95"/>
                  <a:gd name="GluePoint17Y" fmla="*/ 17 h 23"/>
                  <a:gd name="GluePoint18X" fmla="*/ 56 w 95"/>
                  <a:gd name="GluePoint18Y" fmla="*/ 15 h 23"/>
                  <a:gd name="GluePoint19X" fmla="*/ 63 w 95"/>
                  <a:gd name="GluePoint19Y" fmla="*/ 10 h 23"/>
                  <a:gd name="GluePoint20X" fmla="*/ 57 w 95"/>
                  <a:gd name="GluePoint20Y" fmla="*/ 10 h 23"/>
                  <a:gd name="GluePoint21X" fmla="*/ 54 w 95"/>
                  <a:gd name="GluePoint21Y" fmla="*/ 12 h 23"/>
                  <a:gd name="GluePoint22X" fmla="*/ 52 w 95"/>
                  <a:gd name="GluePoint22Y" fmla="*/ 13 h 23"/>
                  <a:gd name="GluePoint23X" fmla="*/ 46 w 95"/>
                  <a:gd name="GluePoint23Y" fmla="*/ 13 h 23"/>
                  <a:gd name="GluePoint24X" fmla="*/ 48 w 95"/>
                  <a:gd name="GluePoint24Y" fmla="*/ 17 h 23"/>
                  <a:gd name="GluePoint25X" fmla="*/ 43 w 95"/>
                  <a:gd name="GluePoint25Y" fmla="*/ 17 h 23"/>
                  <a:gd name="GluePoint26X" fmla="*/ 40 w 95"/>
                  <a:gd name="GluePoint26Y" fmla="*/ 18 h 23"/>
                  <a:gd name="GluePoint27X" fmla="*/ 38 w 95"/>
                  <a:gd name="GluePoint27Y" fmla="*/ 18 h 23"/>
                  <a:gd name="GluePoint28X" fmla="*/ 38 w 95"/>
                  <a:gd name="GluePoint28Y" fmla="*/ 15 h 23"/>
                  <a:gd name="GluePoint29X" fmla="*/ 36 w 95"/>
                  <a:gd name="GluePoint29Y" fmla="*/ 17 h 23"/>
                  <a:gd name="GluePoint30X" fmla="*/ 35 w 95"/>
                  <a:gd name="GluePoint30Y" fmla="*/ 18 h 23"/>
                  <a:gd name="GluePoint31X" fmla="*/ 33 w 95"/>
                  <a:gd name="GluePoint31Y" fmla="*/ 18 h 23"/>
                  <a:gd name="GluePoint32X" fmla="*/ 30 w 95"/>
                  <a:gd name="GluePoint32Y" fmla="*/ 20 h 23"/>
                  <a:gd name="GluePoint33X" fmla="*/ 32 w 95"/>
                  <a:gd name="GluePoint33Y" fmla="*/ 21 h 23"/>
                  <a:gd name="GluePoint34X" fmla="*/ 25 w 95"/>
                  <a:gd name="GluePoint34Y" fmla="*/ 21 h 23"/>
                  <a:gd name="GluePoint35X" fmla="*/ 24 w 95"/>
                  <a:gd name="GluePoint35Y" fmla="*/ 21 h 23"/>
                  <a:gd name="GluePoint36X" fmla="*/ 21 w 95"/>
                  <a:gd name="GluePoint36Y" fmla="*/ 23 h 23"/>
                  <a:gd name="GluePoint37X" fmla="*/ 22 w 95"/>
                  <a:gd name="GluePoint37Y" fmla="*/ 20 h 23"/>
                  <a:gd name="GluePoint38X" fmla="*/ 21 w 95"/>
                  <a:gd name="GluePoint38Y" fmla="*/ 20 h 23"/>
                  <a:gd name="GluePoint39X" fmla="*/ 24 w 95"/>
                  <a:gd name="GluePoint39Y" fmla="*/ 18 h 23"/>
                  <a:gd name="GluePoint40X" fmla="*/ 21 w 95"/>
                  <a:gd name="GluePoint40Y" fmla="*/ 18 h 23"/>
                  <a:gd name="GluePoint41X" fmla="*/ 14 w 95"/>
                  <a:gd name="GluePoint41Y" fmla="*/ 21 h 23"/>
                  <a:gd name="GluePoint42X" fmla="*/ 9 w 95"/>
                  <a:gd name="GluePoint42Y" fmla="*/ 20 h 23"/>
                  <a:gd name="GluePoint43X" fmla="*/ 11 w 95"/>
                  <a:gd name="GluePoint43Y" fmla="*/ 18 h 23"/>
                  <a:gd name="GluePoint44X" fmla="*/ 0 w 95"/>
                  <a:gd name="GluePoint44Y" fmla="*/ 21 h 23"/>
                  <a:gd name="GluePoint45X" fmla="*/ 0 w 95"/>
                  <a:gd name="GluePoint45Y" fmla="*/ 21 h 23"/>
                  <a:gd name="GluePoint46X" fmla="*/ 5 w 95"/>
                  <a:gd name="GluePoint46Y" fmla="*/ 18 h 23"/>
                  <a:gd name="GluePoint47X" fmla="*/ 0 w 95"/>
                  <a:gd name="GluePoint47Y" fmla="*/ 20 h 23"/>
                  <a:gd name="GluePoint48X" fmla="*/ 2 w 95"/>
                  <a:gd name="GluePoint48Y" fmla="*/ 18 h 23"/>
                  <a:gd name="GluePoint49X" fmla="*/ 11 w 95"/>
                  <a:gd name="GluePoint49Y" fmla="*/ 15 h 23"/>
                  <a:gd name="GluePoint50X" fmla="*/ 19 w 95"/>
                  <a:gd name="GluePoint50Y" fmla="*/ 15 h 23"/>
                  <a:gd name="GluePoint51X" fmla="*/ 25 w 95"/>
                  <a:gd name="GluePoint51Y" fmla="*/ 12 h 23"/>
                  <a:gd name="GluePoint52X" fmla="*/ 27 w 95"/>
                  <a:gd name="GluePoint52Y" fmla="*/ 12 h 23"/>
                  <a:gd name="GluePoint53X" fmla="*/ 40 w 95"/>
                  <a:gd name="GluePoint53Y" fmla="*/ 9 h 23"/>
                  <a:gd name="GluePoint54X" fmla="*/ 44 w 95"/>
                  <a:gd name="GluePoint54Y" fmla="*/ 7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95" h="23">
                    <a:moveTo>
                      <a:pt x="44" y="7"/>
                    </a:moveTo>
                    <a:lnTo>
                      <a:pt x="63" y="2"/>
                    </a:lnTo>
                    <a:lnTo>
                      <a:pt x="73" y="2"/>
                    </a:lnTo>
                    <a:lnTo>
                      <a:pt x="70" y="4"/>
                    </a:lnTo>
                    <a:lnTo>
                      <a:pt x="75" y="2"/>
                    </a:lnTo>
                    <a:lnTo>
                      <a:pt x="81" y="4"/>
                    </a:lnTo>
                    <a:lnTo>
                      <a:pt x="84" y="2"/>
                    </a:lnTo>
                    <a:lnTo>
                      <a:pt x="81" y="2"/>
                    </a:lnTo>
                    <a:lnTo>
                      <a:pt x="89" y="0"/>
                    </a:lnTo>
                    <a:lnTo>
                      <a:pt x="95" y="4"/>
                    </a:lnTo>
                    <a:lnTo>
                      <a:pt x="84" y="5"/>
                    </a:lnTo>
                    <a:lnTo>
                      <a:pt x="84" y="9"/>
                    </a:lnTo>
                    <a:lnTo>
                      <a:pt x="79" y="9"/>
                    </a:lnTo>
                    <a:lnTo>
                      <a:pt x="79" y="12"/>
                    </a:lnTo>
                    <a:lnTo>
                      <a:pt x="67" y="13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56" y="15"/>
                    </a:lnTo>
                    <a:lnTo>
                      <a:pt x="63" y="10"/>
                    </a:lnTo>
                    <a:lnTo>
                      <a:pt x="57" y="10"/>
                    </a:lnTo>
                    <a:lnTo>
                      <a:pt x="54" y="12"/>
                    </a:lnTo>
                    <a:lnTo>
                      <a:pt x="52" y="13"/>
                    </a:lnTo>
                    <a:lnTo>
                      <a:pt x="46" y="13"/>
                    </a:lnTo>
                    <a:lnTo>
                      <a:pt x="48" y="17"/>
                    </a:lnTo>
                    <a:lnTo>
                      <a:pt x="43" y="17"/>
                    </a:lnTo>
                    <a:lnTo>
                      <a:pt x="40" y="18"/>
                    </a:lnTo>
                    <a:lnTo>
                      <a:pt x="38" y="18"/>
                    </a:lnTo>
                    <a:lnTo>
                      <a:pt x="38" y="15"/>
                    </a:lnTo>
                    <a:lnTo>
                      <a:pt x="36" y="17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0" y="20"/>
                    </a:lnTo>
                    <a:lnTo>
                      <a:pt x="32" y="21"/>
                    </a:lnTo>
                    <a:lnTo>
                      <a:pt x="25" y="21"/>
                    </a:lnTo>
                    <a:lnTo>
                      <a:pt x="24" y="21"/>
                    </a:lnTo>
                    <a:lnTo>
                      <a:pt x="21" y="23"/>
                    </a:lnTo>
                    <a:lnTo>
                      <a:pt x="22" y="20"/>
                    </a:lnTo>
                    <a:lnTo>
                      <a:pt x="21" y="20"/>
                    </a:lnTo>
                    <a:lnTo>
                      <a:pt x="24" y="18"/>
                    </a:lnTo>
                    <a:lnTo>
                      <a:pt x="21" y="18"/>
                    </a:lnTo>
                    <a:lnTo>
                      <a:pt x="14" y="21"/>
                    </a:lnTo>
                    <a:lnTo>
                      <a:pt x="9" y="20"/>
                    </a:lnTo>
                    <a:lnTo>
                      <a:pt x="11" y="18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5" y="18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11" y="15"/>
                    </a:lnTo>
                    <a:lnTo>
                      <a:pt x="19" y="15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40" y="9"/>
                    </a:lnTo>
                    <a:lnTo>
                      <a:pt x="44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54" name="Freeform 461"/>
              <p:cNvSpPr/>
              <p:nvPr/>
            </p:nvSpPr>
            <p:spPr>
              <a:xfrm>
                <a:off x="2279520" y="965160"/>
                <a:ext cx="68040" cy="1548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15480"/>
                  <a:gd name="textAreaBottom" fmla="*/ 15840 h 15480"/>
                  <a:gd name="GluePoint1X" fmla="*/ 22 w 43"/>
                  <a:gd name="GluePoint1Y" fmla="*/ 2 h 10"/>
                  <a:gd name="GluePoint2X" fmla="*/ 40 w 43"/>
                  <a:gd name="GluePoint2Y" fmla="*/ 0 h 10"/>
                  <a:gd name="GluePoint3X" fmla="*/ 43 w 43"/>
                  <a:gd name="GluePoint3Y" fmla="*/ 2 h 10"/>
                  <a:gd name="GluePoint4X" fmla="*/ 42 w 43"/>
                  <a:gd name="GluePoint4Y" fmla="*/ 4 h 10"/>
                  <a:gd name="GluePoint5X" fmla="*/ 22 w 43"/>
                  <a:gd name="GluePoint5Y" fmla="*/ 5 h 10"/>
                  <a:gd name="GluePoint6X" fmla="*/ 24 w 43"/>
                  <a:gd name="GluePoint6Y" fmla="*/ 5 h 10"/>
                  <a:gd name="GluePoint7X" fmla="*/ 22 w 43"/>
                  <a:gd name="GluePoint7Y" fmla="*/ 7 h 10"/>
                  <a:gd name="GluePoint8X" fmla="*/ 35 w 43"/>
                  <a:gd name="GluePoint8Y" fmla="*/ 5 h 10"/>
                  <a:gd name="GluePoint9X" fmla="*/ 34 w 43"/>
                  <a:gd name="GluePoint9Y" fmla="*/ 7 h 10"/>
                  <a:gd name="GluePoint10X" fmla="*/ 29 w 43"/>
                  <a:gd name="GluePoint10Y" fmla="*/ 8 h 10"/>
                  <a:gd name="GluePoint11X" fmla="*/ 7 w 43"/>
                  <a:gd name="GluePoint11Y" fmla="*/ 10 h 10"/>
                  <a:gd name="GluePoint12X" fmla="*/ 0 w 43"/>
                  <a:gd name="GluePoint12Y" fmla="*/ 8 h 10"/>
                  <a:gd name="GluePoint13X" fmla="*/ 2 w 43"/>
                  <a:gd name="GluePoint13Y" fmla="*/ 7 h 10"/>
                  <a:gd name="GluePoint14X" fmla="*/ 3 w 43"/>
                  <a:gd name="GluePoint14Y" fmla="*/ 5 h 10"/>
                  <a:gd name="GluePoint15X" fmla="*/ 7 w 43"/>
                  <a:gd name="GluePoint15Y" fmla="*/ 4 h 10"/>
                  <a:gd name="GluePoint16X" fmla="*/ 22 w 43"/>
                  <a:gd name="GluePoint16Y" fmla="*/ 2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3" h="10">
                    <a:moveTo>
                      <a:pt x="22" y="2"/>
                    </a:moveTo>
                    <a:lnTo>
                      <a:pt x="40" y="0"/>
                    </a:lnTo>
                    <a:lnTo>
                      <a:pt x="43" y="2"/>
                    </a:lnTo>
                    <a:lnTo>
                      <a:pt x="42" y="4"/>
                    </a:lnTo>
                    <a:lnTo>
                      <a:pt x="22" y="5"/>
                    </a:lnTo>
                    <a:lnTo>
                      <a:pt x="24" y="5"/>
                    </a:lnTo>
                    <a:lnTo>
                      <a:pt x="22" y="7"/>
                    </a:lnTo>
                    <a:lnTo>
                      <a:pt x="35" y="5"/>
                    </a:lnTo>
                    <a:lnTo>
                      <a:pt x="34" y="7"/>
                    </a:lnTo>
                    <a:lnTo>
                      <a:pt x="29" y="8"/>
                    </a:lnTo>
                    <a:lnTo>
                      <a:pt x="7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7" y="4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55" name="Freeform 462"/>
              <p:cNvSpPr/>
              <p:nvPr/>
            </p:nvSpPr>
            <p:spPr>
              <a:xfrm>
                <a:off x="2610000" y="905040"/>
                <a:ext cx="156960" cy="63000"/>
              </a:xfrm>
              <a:custGeom>
                <a:avLst/>
                <a:gdLst>
                  <a:gd name="textAreaLeft" fmla="*/ 0 w 156960"/>
                  <a:gd name="textAreaRight" fmla="*/ 157320 w 156960"/>
                  <a:gd name="textAreaTop" fmla="*/ 0 h 63000"/>
                  <a:gd name="textAreaBottom" fmla="*/ 63360 h 63000"/>
                  <a:gd name="GluePoint1X" fmla="*/ 34 w 99"/>
                  <a:gd name="GluePoint1Y" fmla="*/ 10 h 40"/>
                  <a:gd name="GluePoint2X" fmla="*/ 26 w 99"/>
                  <a:gd name="GluePoint2Y" fmla="*/ 6 h 40"/>
                  <a:gd name="GluePoint3X" fmla="*/ 27 w 99"/>
                  <a:gd name="GluePoint3Y" fmla="*/ 5 h 40"/>
                  <a:gd name="GluePoint4X" fmla="*/ 32 w 99"/>
                  <a:gd name="GluePoint4Y" fmla="*/ 3 h 40"/>
                  <a:gd name="GluePoint5X" fmla="*/ 38 w 99"/>
                  <a:gd name="GluePoint5Y" fmla="*/ 3 h 40"/>
                  <a:gd name="GluePoint6X" fmla="*/ 37 w 99"/>
                  <a:gd name="GluePoint6Y" fmla="*/ 1 h 40"/>
                  <a:gd name="GluePoint7X" fmla="*/ 37 w 99"/>
                  <a:gd name="GluePoint7Y" fmla="*/ 0 h 40"/>
                  <a:gd name="GluePoint8X" fmla="*/ 62 w 99"/>
                  <a:gd name="GluePoint8Y" fmla="*/ 3 h 40"/>
                  <a:gd name="GluePoint9X" fmla="*/ 64 w 99"/>
                  <a:gd name="GluePoint9Y" fmla="*/ 8 h 40"/>
                  <a:gd name="GluePoint10X" fmla="*/ 64 w 99"/>
                  <a:gd name="GluePoint10Y" fmla="*/ 8 h 40"/>
                  <a:gd name="GluePoint11X" fmla="*/ 77 w 99"/>
                  <a:gd name="GluePoint11Y" fmla="*/ 11 h 40"/>
                  <a:gd name="GluePoint12X" fmla="*/ 75 w 99"/>
                  <a:gd name="GluePoint12Y" fmla="*/ 11 h 40"/>
                  <a:gd name="GluePoint13X" fmla="*/ 75 w 99"/>
                  <a:gd name="GluePoint13Y" fmla="*/ 14 h 40"/>
                  <a:gd name="GluePoint14X" fmla="*/ 78 w 99"/>
                  <a:gd name="GluePoint14Y" fmla="*/ 13 h 40"/>
                  <a:gd name="GluePoint15X" fmla="*/ 89 w 99"/>
                  <a:gd name="GluePoint15Y" fmla="*/ 11 h 40"/>
                  <a:gd name="GluePoint16X" fmla="*/ 81 w 99"/>
                  <a:gd name="GluePoint16Y" fmla="*/ 14 h 40"/>
                  <a:gd name="GluePoint17X" fmla="*/ 88 w 99"/>
                  <a:gd name="GluePoint17Y" fmla="*/ 16 h 40"/>
                  <a:gd name="GluePoint18X" fmla="*/ 78 w 99"/>
                  <a:gd name="GluePoint18Y" fmla="*/ 21 h 40"/>
                  <a:gd name="GluePoint19X" fmla="*/ 91 w 99"/>
                  <a:gd name="GluePoint19Y" fmla="*/ 21 h 40"/>
                  <a:gd name="GluePoint20X" fmla="*/ 94 w 99"/>
                  <a:gd name="GluePoint20Y" fmla="*/ 21 h 40"/>
                  <a:gd name="GluePoint21X" fmla="*/ 97 w 99"/>
                  <a:gd name="GluePoint21Y" fmla="*/ 24 h 40"/>
                  <a:gd name="GluePoint22X" fmla="*/ 77 w 99"/>
                  <a:gd name="GluePoint22Y" fmla="*/ 29 h 40"/>
                  <a:gd name="GluePoint23X" fmla="*/ 73 w 99"/>
                  <a:gd name="GluePoint23Y" fmla="*/ 27 h 40"/>
                  <a:gd name="GluePoint24X" fmla="*/ 62 w 99"/>
                  <a:gd name="GluePoint24Y" fmla="*/ 32 h 40"/>
                  <a:gd name="GluePoint25X" fmla="*/ 64 w 99"/>
                  <a:gd name="GluePoint25Y" fmla="*/ 27 h 40"/>
                  <a:gd name="GluePoint26X" fmla="*/ 56 w 99"/>
                  <a:gd name="GluePoint26Y" fmla="*/ 32 h 40"/>
                  <a:gd name="GluePoint27X" fmla="*/ 56 w 99"/>
                  <a:gd name="GluePoint27Y" fmla="*/ 35 h 40"/>
                  <a:gd name="GluePoint28X" fmla="*/ 50 w 99"/>
                  <a:gd name="GluePoint28Y" fmla="*/ 35 h 40"/>
                  <a:gd name="GluePoint29X" fmla="*/ 45 w 99"/>
                  <a:gd name="GluePoint29Y" fmla="*/ 38 h 40"/>
                  <a:gd name="GluePoint30X" fmla="*/ 35 w 99"/>
                  <a:gd name="GluePoint30Y" fmla="*/ 34 h 40"/>
                  <a:gd name="GluePoint31X" fmla="*/ 34 w 99"/>
                  <a:gd name="GluePoint31Y" fmla="*/ 37 h 40"/>
                  <a:gd name="GluePoint32X" fmla="*/ 32 w 99"/>
                  <a:gd name="GluePoint32Y" fmla="*/ 38 h 40"/>
                  <a:gd name="GluePoint33X" fmla="*/ 13 w 99"/>
                  <a:gd name="GluePoint33Y" fmla="*/ 38 h 40"/>
                  <a:gd name="GluePoint34X" fmla="*/ 15 w 99"/>
                  <a:gd name="GluePoint34Y" fmla="*/ 37 h 40"/>
                  <a:gd name="GluePoint35X" fmla="*/ 10 w 99"/>
                  <a:gd name="GluePoint35Y" fmla="*/ 35 h 40"/>
                  <a:gd name="GluePoint36X" fmla="*/ 10 w 99"/>
                  <a:gd name="GluePoint36Y" fmla="*/ 34 h 40"/>
                  <a:gd name="GluePoint37X" fmla="*/ 10 w 99"/>
                  <a:gd name="GluePoint37Y" fmla="*/ 30 h 40"/>
                  <a:gd name="GluePoint38X" fmla="*/ 19 w 99"/>
                  <a:gd name="GluePoint38Y" fmla="*/ 26 h 40"/>
                  <a:gd name="GluePoint39X" fmla="*/ 27 w 99"/>
                  <a:gd name="GluePoint39Y" fmla="*/ 24 h 40"/>
                  <a:gd name="GluePoint40X" fmla="*/ 30 w 99"/>
                  <a:gd name="GluePoint40Y" fmla="*/ 24 h 40"/>
                  <a:gd name="GluePoint41X" fmla="*/ 23 w 99"/>
                  <a:gd name="GluePoint41Y" fmla="*/ 24 h 40"/>
                  <a:gd name="GluePoint42X" fmla="*/ 24 w 99"/>
                  <a:gd name="GluePoint42Y" fmla="*/ 22 h 40"/>
                  <a:gd name="GluePoint43X" fmla="*/ 13 w 99"/>
                  <a:gd name="GluePoint43Y" fmla="*/ 24 h 40"/>
                  <a:gd name="GluePoint44X" fmla="*/ 13 w 99"/>
                  <a:gd name="GluePoint44Y" fmla="*/ 22 h 40"/>
                  <a:gd name="GluePoint45X" fmla="*/ 5 w 99"/>
                  <a:gd name="GluePoint45Y" fmla="*/ 22 h 40"/>
                  <a:gd name="GluePoint46X" fmla="*/ 3 w 99"/>
                  <a:gd name="GluePoint46Y" fmla="*/ 21 h 40"/>
                  <a:gd name="GluePoint47X" fmla="*/ 19 w 99"/>
                  <a:gd name="GluePoint47Y" fmla="*/ 19 h 40"/>
                  <a:gd name="GluePoint48X" fmla="*/ 3 w 99"/>
                  <a:gd name="GluePoint48Y" fmla="*/ 19 h 40"/>
                  <a:gd name="GluePoint49X" fmla="*/ 2 w 99"/>
                  <a:gd name="GluePoint49Y" fmla="*/ 16 h 40"/>
                  <a:gd name="GluePoint50X" fmla="*/ 3 w 99"/>
                  <a:gd name="GluePoint50Y" fmla="*/ 14 h 40"/>
                  <a:gd name="GluePoint51X" fmla="*/ 21 w 99"/>
                  <a:gd name="GluePoint51Y" fmla="*/ 14 h 40"/>
                  <a:gd name="GluePoint52X" fmla="*/ 24 w 99"/>
                  <a:gd name="GluePoint52Y" fmla="*/ 13 h 40"/>
                  <a:gd name="GluePoint53X" fmla="*/ 13 w 99"/>
                  <a:gd name="GluePoint53Y" fmla="*/ 13 h 40"/>
                  <a:gd name="GluePoint54X" fmla="*/ 7 w 99"/>
                  <a:gd name="GluePoint54Y" fmla="*/ 11 h 40"/>
                  <a:gd name="GluePoint55X" fmla="*/ 19 w 99"/>
                  <a:gd name="GluePoint55Y" fmla="*/ 11 h 40"/>
                  <a:gd name="GluePoint56X" fmla="*/ 13 w 99"/>
                  <a:gd name="GluePoint56Y" fmla="*/ 10 h 40"/>
                  <a:gd name="GluePoint57X" fmla="*/ 19 w 99"/>
                  <a:gd name="GluePoint57Y" fmla="*/ 8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99" h="40">
                    <a:moveTo>
                      <a:pt x="19" y="8"/>
                    </a:moveTo>
                    <a:lnTo>
                      <a:pt x="34" y="10"/>
                    </a:lnTo>
                    <a:lnTo>
                      <a:pt x="29" y="8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32" y="3"/>
                    </a:lnTo>
                    <a:lnTo>
                      <a:pt x="35" y="5"/>
                    </a:lnTo>
                    <a:lnTo>
                      <a:pt x="38" y="3"/>
                    </a:lnTo>
                    <a:lnTo>
                      <a:pt x="51" y="1"/>
                    </a:lnTo>
                    <a:lnTo>
                      <a:pt x="37" y="1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57" y="1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64" y="8"/>
                    </a:lnTo>
                    <a:lnTo>
                      <a:pt x="61" y="10"/>
                    </a:lnTo>
                    <a:lnTo>
                      <a:pt x="64" y="8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5" y="11"/>
                    </a:lnTo>
                    <a:lnTo>
                      <a:pt x="75" y="11"/>
                    </a:lnTo>
                    <a:lnTo>
                      <a:pt x="73" y="13"/>
                    </a:lnTo>
                    <a:lnTo>
                      <a:pt x="75" y="14"/>
                    </a:lnTo>
                    <a:lnTo>
                      <a:pt x="80" y="14"/>
                    </a:lnTo>
                    <a:lnTo>
                      <a:pt x="78" y="13"/>
                    </a:lnTo>
                    <a:lnTo>
                      <a:pt x="81" y="11"/>
                    </a:lnTo>
                    <a:lnTo>
                      <a:pt x="89" y="11"/>
                    </a:lnTo>
                    <a:lnTo>
                      <a:pt x="86" y="13"/>
                    </a:lnTo>
                    <a:lnTo>
                      <a:pt x="81" y="14"/>
                    </a:lnTo>
                    <a:lnTo>
                      <a:pt x="88" y="14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78" y="21"/>
                    </a:lnTo>
                    <a:lnTo>
                      <a:pt x="86" y="19"/>
                    </a:lnTo>
                    <a:lnTo>
                      <a:pt x="91" y="21"/>
                    </a:lnTo>
                    <a:lnTo>
                      <a:pt x="89" y="22"/>
                    </a:lnTo>
                    <a:lnTo>
                      <a:pt x="94" y="21"/>
                    </a:lnTo>
                    <a:lnTo>
                      <a:pt x="99" y="24"/>
                    </a:lnTo>
                    <a:lnTo>
                      <a:pt x="97" y="24"/>
                    </a:lnTo>
                    <a:lnTo>
                      <a:pt x="78" y="27"/>
                    </a:lnTo>
                    <a:lnTo>
                      <a:pt x="77" y="29"/>
                    </a:lnTo>
                    <a:lnTo>
                      <a:pt x="73" y="29"/>
                    </a:lnTo>
                    <a:lnTo>
                      <a:pt x="73" y="27"/>
                    </a:lnTo>
                    <a:lnTo>
                      <a:pt x="72" y="29"/>
                    </a:lnTo>
                    <a:lnTo>
                      <a:pt x="62" y="32"/>
                    </a:lnTo>
                    <a:lnTo>
                      <a:pt x="61" y="30"/>
                    </a:lnTo>
                    <a:lnTo>
                      <a:pt x="64" y="27"/>
                    </a:lnTo>
                    <a:lnTo>
                      <a:pt x="57" y="30"/>
                    </a:lnTo>
                    <a:lnTo>
                      <a:pt x="56" y="32"/>
                    </a:lnTo>
                    <a:lnTo>
                      <a:pt x="57" y="34"/>
                    </a:lnTo>
                    <a:lnTo>
                      <a:pt x="56" y="35"/>
                    </a:lnTo>
                    <a:lnTo>
                      <a:pt x="51" y="32"/>
                    </a:lnTo>
                    <a:lnTo>
                      <a:pt x="50" y="35"/>
                    </a:lnTo>
                    <a:lnTo>
                      <a:pt x="50" y="35"/>
                    </a:lnTo>
                    <a:lnTo>
                      <a:pt x="45" y="38"/>
                    </a:lnTo>
                    <a:lnTo>
                      <a:pt x="38" y="34"/>
                    </a:lnTo>
                    <a:lnTo>
                      <a:pt x="35" y="34"/>
                    </a:lnTo>
                    <a:lnTo>
                      <a:pt x="38" y="38"/>
                    </a:lnTo>
                    <a:lnTo>
                      <a:pt x="34" y="37"/>
                    </a:lnTo>
                    <a:lnTo>
                      <a:pt x="29" y="37"/>
                    </a:lnTo>
                    <a:lnTo>
                      <a:pt x="32" y="38"/>
                    </a:lnTo>
                    <a:lnTo>
                      <a:pt x="30" y="40"/>
                    </a:lnTo>
                    <a:lnTo>
                      <a:pt x="13" y="38"/>
                    </a:lnTo>
                    <a:lnTo>
                      <a:pt x="13" y="37"/>
                    </a:lnTo>
                    <a:lnTo>
                      <a:pt x="15" y="37"/>
                    </a:lnTo>
                    <a:lnTo>
                      <a:pt x="11" y="37"/>
                    </a:lnTo>
                    <a:lnTo>
                      <a:pt x="10" y="35"/>
                    </a:lnTo>
                    <a:lnTo>
                      <a:pt x="23" y="34"/>
                    </a:lnTo>
                    <a:lnTo>
                      <a:pt x="10" y="34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8" y="29"/>
                    </a:lnTo>
                    <a:lnTo>
                      <a:pt x="19" y="26"/>
                    </a:lnTo>
                    <a:lnTo>
                      <a:pt x="30" y="26"/>
                    </a:lnTo>
                    <a:lnTo>
                      <a:pt x="27" y="24"/>
                    </a:lnTo>
                    <a:lnTo>
                      <a:pt x="32" y="24"/>
                    </a:lnTo>
                    <a:lnTo>
                      <a:pt x="30" y="24"/>
                    </a:lnTo>
                    <a:lnTo>
                      <a:pt x="32" y="22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4" y="22"/>
                    </a:lnTo>
                    <a:lnTo>
                      <a:pt x="16" y="24"/>
                    </a:lnTo>
                    <a:lnTo>
                      <a:pt x="13" y="24"/>
                    </a:lnTo>
                    <a:lnTo>
                      <a:pt x="18" y="22"/>
                    </a:lnTo>
                    <a:lnTo>
                      <a:pt x="13" y="22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3" y="21"/>
                    </a:lnTo>
                    <a:lnTo>
                      <a:pt x="13" y="21"/>
                    </a:lnTo>
                    <a:lnTo>
                      <a:pt x="19" y="19"/>
                    </a:lnTo>
                    <a:lnTo>
                      <a:pt x="15" y="21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21" y="16"/>
                    </a:lnTo>
                    <a:lnTo>
                      <a:pt x="21" y="14"/>
                    </a:lnTo>
                    <a:lnTo>
                      <a:pt x="29" y="14"/>
                    </a:lnTo>
                    <a:lnTo>
                      <a:pt x="24" y="13"/>
                    </a:lnTo>
                    <a:lnTo>
                      <a:pt x="16" y="14"/>
                    </a:lnTo>
                    <a:lnTo>
                      <a:pt x="13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8" y="11"/>
                    </a:lnTo>
                    <a:lnTo>
                      <a:pt x="19" y="11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5" y="8"/>
                    </a:lnTo>
                    <a:lnTo>
                      <a:pt x="19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56" name="Freeform 463"/>
              <p:cNvSpPr/>
              <p:nvPr/>
            </p:nvSpPr>
            <p:spPr>
              <a:xfrm>
                <a:off x="2519280" y="988920"/>
                <a:ext cx="248760" cy="5508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55080"/>
                  <a:gd name="textAreaBottom" fmla="*/ 55440 h 55080"/>
                  <a:gd name="GluePoint1X" fmla="*/ 3 w 157"/>
                  <a:gd name="GluePoint1Y" fmla="*/ 2 h 35"/>
                  <a:gd name="GluePoint2X" fmla="*/ 0 w 157"/>
                  <a:gd name="GluePoint2Y" fmla="*/ 3 h 35"/>
                  <a:gd name="GluePoint3X" fmla="*/ 13 w 157"/>
                  <a:gd name="GluePoint3Y" fmla="*/ 10 h 35"/>
                  <a:gd name="GluePoint4X" fmla="*/ 22 w 157"/>
                  <a:gd name="GluePoint4Y" fmla="*/ 11 h 35"/>
                  <a:gd name="GluePoint5X" fmla="*/ 30 w 157"/>
                  <a:gd name="GluePoint5Y" fmla="*/ 14 h 35"/>
                  <a:gd name="GluePoint6X" fmla="*/ 32 w 157"/>
                  <a:gd name="GluePoint6Y" fmla="*/ 19 h 35"/>
                  <a:gd name="GluePoint7X" fmla="*/ 21 w 157"/>
                  <a:gd name="GluePoint7Y" fmla="*/ 24 h 35"/>
                  <a:gd name="GluePoint8X" fmla="*/ 19 w 157"/>
                  <a:gd name="GluePoint8Y" fmla="*/ 30 h 35"/>
                  <a:gd name="GluePoint9X" fmla="*/ 27 w 157"/>
                  <a:gd name="GluePoint9Y" fmla="*/ 32 h 35"/>
                  <a:gd name="GluePoint10X" fmla="*/ 30 w 157"/>
                  <a:gd name="GluePoint10Y" fmla="*/ 30 h 35"/>
                  <a:gd name="GluePoint11X" fmla="*/ 35 w 157"/>
                  <a:gd name="GluePoint11Y" fmla="*/ 32 h 35"/>
                  <a:gd name="GluePoint12X" fmla="*/ 48 w 157"/>
                  <a:gd name="GluePoint12Y" fmla="*/ 32 h 35"/>
                  <a:gd name="GluePoint13X" fmla="*/ 49 w 157"/>
                  <a:gd name="GluePoint13Y" fmla="*/ 29 h 35"/>
                  <a:gd name="GluePoint14X" fmla="*/ 56 w 157"/>
                  <a:gd name="GluePoint14Y" fmla="*/ 30 h 35"/>
                  <a:gd name="GluePoint15X" fmla="*/ 54 w 157"/>
                  <a:gd name="GluePoint15Y" fmla="*/ 35 h 35"/>
                  <a:gd name="GluePoint16X" fmla="*/ 73 w 157"/>
                  <a:gd name="GluePoint16Y" fmla="*/ 34 h 35"/>
                  <a:gd name="GluePoint17X" fmla="*/ 78 w 157"/>
                  <a:gd name="GluePoint17Y" fmla="*/ 34 h 35"/>
                  <a:gd name="GluePoint18X" fmla="*/ 86 w 157"/>
                  <a:gd name="GluePoint18Y" fmla="*/ 32 h 35"/>
                  <a:gd name="GluePoint19X" fmla="*/ 92 w 157"/>
                  <a:gd name="GluePoint19Y" fmla="*/ 32 h 35"/>
                  <a:gd name="GluePoint20X" fmla="*/ 111 w 157"/>
                  <a:gd name="GluePoint20Y" fmla="*/ 30 h 35"/>
                  <a:gd name="GluePoint21X" fmla="*/ 114 w 157"/>
                  <a:gd name="GluePoint21Y" fmla="*/ 30 h 35"/>
                  <a:gd name="GluePoint22X" fmla="*/ 118 w 157"/>
                  <a:gd name="GluePoint22Y" fmla="*/ 34 h 35"/>
                  <a:gd name="GluePoint23X" fmla="*/ 143 w 157"/>
                  <a:gd name="GluePoint23Y" fmla="*/ 30 h 35"/>
                  <a:gd name="GluePoint24X" fmla="*/ 143 w 157"/>
                  <a:gd name="GluePoint24Y" fmla="*/ 27 h 35"/>
                  <a:gd name="GluePoint25X" fmla="*/ 156 w 157"/>
                  <a:gd name="GluePoint25Y" fmla="*/ 19 h 35"/>
                  <a:gd name="GluePoint26X" fmla="*/ 153 w 157"/>
                  <a:gd name="GluePoint26Y" fmla="*/ 19 h 35"/>
                  <a:gd name="GluePoint27X" fmla="*/ 135 w 157"/>
                  <a:gd name="GluePoint27Y" fmla="*/ 16 h 35"/>
                  <a:gd name="GluePoint28X" fmla="*/ 108 w 157"/>
                  <a:gd name="GluePoint28Y" fmla="*/ 19 h 35"/>
                  <a:gd name="GluePoint29X" fmla="*/ 100 w 157"/>
                  <a:gd name="GluePoint29Y" fmla="*/ 21 h 35"/>
                  <a:gd name="GluePoint30X" fmla="*/ 94 w 157"/>
                  <a:gd name="GluePoint30Y" fmla="*/ 22 h 35"/>
                  <a:gd name="GluePoint31X" fmla="*/ 78 w 157"/>
                  <a:gd name="GluePoint31Y" fmla="*/ 19 h 35"/>
                  <a:gd name="GluePoint32X" fmla="*/ 67 w 157"/>
                  <a:gd name="GluePoint32Y" fmla="*/ 21 h 35"/>
                  <a:gd name="GluePoint33X" fmla="*/ 64 w 157"/>
                  <a:gd name="GluePoint33Y" fmla="*/ 19 h 35"/>
                  <a:gd name="GluePoint34X" fmla="*/ 60 w 157"/>
                  <a:gd name="GluePoint34Y" fmla="*/ 21 h 35"/>
                  <a:gd name="GluePoint35X" fmla="*/ 60 w 157"/>
                  <a:gd name="GluePoint35Y" fmla="*/ 16 h 35"/>
                  <a:gd name="GluePoint36X" fmla="*/ 57 w 157"/>
                  <a:gd name="GluePoint36Y" fmla="*/ 14 h 35"/>
                  <a:gd name="GluePoint37X" fmla="*/ 54 w 157"/>
                  <a:gd name="GluePoint37Y" fmla="*/ 14 h 35"/>
                  <a:gd name="GluePoint38X" fmla="*/ 54 w 157"/>
                  <a:gd name="GluePoint38Y" fmla="*/ 13 h 35"/>
                  <a:gd name="GluePoint39X" fmla="*/ 70 w 157"/>
                  <a:gd name="GluePoint39Y" fmla="*/ 10 h 35"/>
                  <a:gd name="GluePoint40X" fmla="*/ 53 w 157"/>
                  <a:gd name="GluePoint40Y" fmla="*/ 5 h 35"/>
                  <a:gd name="GluePoint41X" fmla="*/ 32 w 157"/>
                  <a:gd name="GluePoint41Y" fmla="*/ 6 h 35"/>
                  <a:gd name="GluePoint42X" fmla="*/ 35 w 157"/>
                  <a:gd name="GluePoint42Y" fmla="*/ 2 h 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57" h="35">
                    <a:moveTo>
                      <a:pt x="24" y="0"/>
                    </a:moveTo>
                    <a:lnTo>
                      <a:pt x="10" y="0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13" y="10"/>
                    </a:lnTo>
                    <a:lnTo>
                      <a:pt x="11" y="11"/>
                    </a:lnTo>
                    <a:lnTo>
                      <a:pt x="13" y="10"/>
                    </a:lnTo>
                    <a:lnTo>
                      <a:pt x="22" y="11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0" y="14"/>
                    </a:lnTo>
                    <a:lnTo>
                      <a:pt x="32" y="16"/>
                    </a:lnTo>
                    <a:lnTo>
                      <a:pt x="30" y="19"/>
                    </a:lnTo>
                    <a:lnTo>
                      <a:pt x="32" y="1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1" y="24"/>
                    </a:lnTo>
                    <a:lnTo>
                      <a:pt x="27" y="26"/>
                    </a:lnTo>
                    <a:lnTo>
                      <a:pt x="21" y="27"/>
                    </a:lnTo>
                    <a:lnTo>
                      <a:pt x="19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7" y="32"/>
                    </a:lnTo>
                    <a:lnTo>
                      <a:pt x="27" y="30"/>
                    </a:lnTo>
                    <a:lnTo>
                      <a:pt x="33" y="29"/>
                    </a:lnTo>
                    <a:lnTo>
                      <a:pt x="30" y="30"/>
                    </a:lnTo>
                    <a:lnTo>
                      <a:pt x="32" y="32"/>
                    </a:lnTo>
                    <a:lnTo>
                      <a:pt x="33" y="30"/>
                    </a:lnTo>
                    <a:lnTo>
                      <a:pt x="35" y="32"/>
                    </a:lnTo>
                    <a:lnTo>
                      <a:pt x="33" y="34"/>
                    </a:lnTo>
                    <a:lnTo>
                      <a:pt x="41" y="34"/>
                    </a:lnTo>
                    <a:lnTo>
                      <a:pt x="48" y="32"/>
                    </a:lnTo>
                    <a:lnTo>
                      <a:pt x="46" y="30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51" y="32"/>
                    </a:lnTo>
                    <a:lnTo>
                      <a:pt x="54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3" y="34"/>
                    </a:lnTo>
                    <a:lnTo>
                      <a:pt x="54" y="35"/>
                    </a:lnTo>
                    <a:lnTo>
                      <a:pt x="64" y="35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8" y="34"/>
                    </a:lnTo>
                    <a:lnTo>
                      <a:pt x="78" y="35"/>
                    </a:lnTo>
                    <a:lnTo>
                      <a:pt x="84" y="34"/>
                    </a:lnTo>
                    <a:lnTo>
                      <a:pt x="86" y="32"/>
                    </a:lnTo>
                    <a:lnTo>
                      <a:pt x="87" y="34"/>
                    </a:lnTo>
                    <a:lnTo>
                      <a:pt x="91" y="34"/>
                    </a:lnTo>
                    <a:lnTo>
                      <a:pt x="92" y="32"/>
                    </a:lnTo>
                    <a:lnTo>
                      <a:pt x="91" y="34"/>
                    </a:lnTo>
                    <a:lnTo>
                      <a:pt x="107" y="34"/>
                    </a:lnTo>
                    <a:lnTo>
                      <a:pt x="111" y="30"/>
                    </a:lnTo>
                    <a:lnTo>
                      <a:pt x="107" y="29"/>
                    </a:lnTo>
                    <a:lnTo>
                      <a:pt x="110" y="29"/>
                    </a:lnTo>
                    <a:lnTo>
                      <a:pt x="114" y="30"/>
                    </a:lnTo>
                    <a:lnTo>
                      <a:pt x="111" y="32"/>
                    </a:lnTo>
                    <a:lnTo>
                      <a:pt x="113" y="34"/>
                    </a:lnTo>
                    <a:lnTo>
                      <a:pt x="118" y="34"/>
                    </a:lnTo>
                    <a:lnTo>
                      <a:pt x="122" y="35"/>
                    </a:lnTo>
                    <a:lnTo>
                      <a:pt x="141" y="34"/>
                    </a:lnTo>
                    <a:lnTo>
                      <a:pt x="143" y="30"/>
                    </a:lnTo>
                    <a:lnTo>
                      <a:pt x="143" y="30"/>
                    </a:lnTo>
                    <a:lnTo>
                      <a:pt x="141" y="29"/>
                    </a:lnTo>
                    <a:lnTo>
                      <a:pt x="143" y="27"/>
                    </a:lnTo>
                    <a:lnTo>
                      <a:pt x="156" y="22"/>
                    </a:lnTo>
                    <a:lnTo>
                      <a:pt x="157" y="21"/>
                    </a:lnTo>
                    <a:lnTo>
                      <a:pt x="156" y="19"/>
                    </a:lnTo>
                    <a:lnTo>
                      <a:pt x="149" y="19"/>
                    </a:lnTo>
                    <a:lnTo>
                      <a:pt x="153" y="19"/>
                    </a:lnTo>
                    <a:lnTo>
                      <a:pt x="153" y="19"/>
                    </a:lnTo>
                    <a:lnTo>
                      <a:pt x="145" y="18"/>
                    </a:lnTo>
                    <a:lnTo>
                      <a:pt x="145" y="16"/>
                    </a:lnTo>
                    <a:lnTo>
                      <a:pt x="135" y="16"/>
                    </a:lnTo>
                    <a:lnTo>
                      <a:pt x="126" y="18"/>
                    </a:lnTo>
                    <a:lnTo>
                      <a:pt x="118" y="16"/>
                    </a:lnTo>
                    <a:lnTo>
                      <a:pt x="108" y="19"/>
                    </a:lnTo>
                    <a:lnTo>
                      <a:pt x="103" y="19"/>
                    </a:lnTo>
                    <a:lnTo>
                      <a:pt x="102" y="19"/>
                    </a:lnTo>
                    <a:lnTo>
                      <a:pt x="100" y="21"/>
                    </a:lnTo>
                    <a:lnTo>
                      <a:pt x="99" y="19"/>
                    </a:lnTo>
                    <a:lnTo>
                      <a:pt x="91" y="21"/>
                    </a:lnTo>
                    <a:lnTo>
                      <a:pt x="94" y="22"/>
                    </a:lnTo>
                    <a:lnTo>
                      <a:pt x="83" y="22"/>
                    </a:lnTo>
                    <a:lnTo>
                      <a:pt x="86" y="22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3" y="19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5" y="19"/>
                    </a:lnTo>
                    <a:lnTo>
                      <a:pt x="64" y="19"/>
                    </a:lnTo>
                    <a:lnTo>
                      <a:pt x="62" y="21"/>
                    </a:lnTo>
                    <a:lnTo>
                      <a:pt x="60" y="22"/>
                    </a:lnTo>
                    <a:lnTo>
                      <a:pt x="60" y="21"/>
                    </a:lnTo>
                    <a:lnTo>
                      <a:pt x="59" y="19"/>
                    </a:lnTo>
                    <a:lnTo>
                      <a:pt x="62" y="18"/>
                    </a:lnTo>
                    <a:lnTo>
                      <a:pt x="60" y="16"/>
                    </a:lnTo>
                    <a:lnTo>
                      <a:pt x="56" y="16"/>
                    </a:lnTo>
                    <a:lnTo>
                      <a:pt x="57" y="16"/>
                    </a:lnTo>
                    <a:lnTo>
                      <a:pt x="57" y="14"/>
                    </a:lnTo>
                    <a:lnTo>
                      <a:pt x="41" y="18"/>
                    </a:lnTo>
                    <a:lnTo>
                      <a:pt x="46" y="14"/>
                    </a:lnTo>
                    <a:lnTo>
                      <a:pt x="54" y="14"/>
                    </a:lnTo>
                    <a:lnTo>
                      <a:pt x="45" y="11"/>
                    </a:lnTo>
                    <a:lnTo>
                      <a:pt x="46" y="11"/>
                    </a:lnTo>
                    <a:lnTo>
                      <a:pt x="54" y="13"/>
                    </a:lnTo>
                    <a:lnTo>
                      <a:pt x="64" y="13"/>
                    </a:lnTo>
                    <a:lnTo>
                      <a:pt x="68" y="11"/>
                    </a:lnTo>
                    <a:lnTo>
                      <a:pt x="70" y="10"/>
                    </a:lnTo>
                    <a:lnTo>
                      <a:pt x="60" y="8"/>
                    </a:lnTo>
                    <a:lnTo>
                      <a:pt x="60" y="6"/>
                    </a:lnTo>
                    <a:lnTo>
                      <a:pt x="53" y="5"/>
                    </a:lnTo>
                    <a:lnTo>
                      <a:pt x="37" y="6"/>
                    </a:lnTo>
                    <a:lnTo>
                      <a:pt x="27" y="8"/>
                    </a:lnTo>
                    <a:lnTo>
                      <a:pt x="32" y="6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29" y="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720" bIns="27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57" name="Freeform 464"/>
              <p:cNvSpPr/>
              <p:nvPr/>
            </p:nvSpPr>
            <p:spPr>
              <a:xfrm>
                <a:off x="2489040" y="1017720"/>
                <a:ext cx="50400" cy="2196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21960"/>
                  <a:gd name="textAreaBottom" fmla="*/ 22320 h 21960"/>
                  <a:gd name="GluePoint1X" fmla="*/ 22 w 32"/>
                  <a:gd name="GluePoint1Y" fmla="*/ 0 h 14"/>
                  <a:gd name="GluePoint2X" fmla="*/ 32 w 32"/>
                  <a:gd name="GluePoint2Y" fmla="*/ 6 h 14"/>
                  <a:gd name="GluePoint3X" fmla="*/ 30 w 32"/>
                  <a:gd name="GluePoint3Y" fmla="*/ 6 h 14"/>
                  <a:gd name="GluePoint4X" fmla="*/ 24 w 32"/>
                  <a:gd name="GluePoint4Y" fmla="*/ 12 h 14"/>
                  <a:gd name="GluePoint5X" fmla="*/ 11 w 32"/>
                  <a:gd name="GluePoint5Y" fmla="*/ 14 h 14"/>
                  <a:gd name="GluePoint6X" fmla="*/ 8 w 32"/>
                  <a:gd name="GluePoint6Y" fmla="*/ 11 h 14"/>
                  <a:gd name="GluePoint7X" fmla="*/ 2 w 32"/>
                  <a:gd name="GluePoint7Y" fmla="*/ 11 h 14"/>
                  <a:gd name="GluePoint8X" fmla="*/ 2 w 32"/>
                  <a:gd name="GluePoint8Y" fmla="*/ 9 h 14"/>
                  <a:gd name="GluePoint9X" fmla="*/ 3 w 32"/>
                  <a:gd name="GluePoint9Y" fmla="*/ 9 h 14"/>
                  <a:gd name="GluePoint10X" fmla="*/ 0 w 32"/>
                  <a:gd name="GluePoint10Y" fmla="*/ 9 h 14"/>
                  <a:gd name="GluePoint11X" fmla="*/ 0 w 32"/>
                  <a:gd name="GluePoint11Y" fmla="*/ 9 h 14"/>
                  <a:gd name="GluePoint12X" fmla="*/ 2 w 32"/>
                  <a:gd name="GluePoint12Y" fmla="*/ 6 h 14"/>
                  <a:gd name="GluePoint13X" fmla="*/ 6 w 32"/>
                  <a:gd name="GluePoint13Y" fmla="*/ 4 h 14"/>
                  <a:gd name="GluePoint14X" fmla="*/ 10 w 32"/>
                  <a:gd name="GluePoint14Y" fmla="*/ 4 h 14"/>
                  <a:gd name="GluePoint15X" fmla="*/ 8 w 32"/>
                  <a:gd name="GluePoint15Y" fmla="*/ 4 h 14"/>
                  <a:gd name="GluePoint16X" fmla="*/ 8 w 32"/>
                  <a:gd name="GluePoint16Y" fmla="*/ 3 h 14"/>
                  <a:gd name="GluePoint17X" fmla="*/ 13 w 32"/>
                  <a:gd name="GluePoint17Y" fmla="*/ 3 h 14"/>
                  <a:gd name="GluePoint18X" fmla="*/ 13 w 32"/>
                  <a:gd name="GluePoint18Y" fmla="*/ 1 h 14"/>
                  <a:gd name="GluePoint19X" fmla="*/ 19 w 32"/>
                  <a:gd name="GluePoint19Y" fmla="*/ 0 h 14"/>
                  <a:gd name="GluePoint20X" fmla="*/ 22 w 32"/>
                  <a:gd name="GluePoint20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2" h="14">
                    <a:moveTo>
                      <a:pt x="22" y="0"/>
                    </a:moveTo>
                    <a:lnTo>
                      <a:pt x="32" y="6"/>
                    </a:lnTo>
                    <a:lnTo>
                      <a:pt x="30" y="6"/>
                    </a:lnTo>
                    <a:lnTo>
                      <a:pt x="24" y="12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58" name="Freeform 465"/>
              <p:cNvSpPr/>
              <p:nvPr/>
            </p:nvSpPr>
            <p:spPr>
              <a:xfrm>
                <a:off x="2443320" y="1050840"/>
                <a:ext cx="122040" cy="47160"/>
              </a:xfrm>
              <a:custGeom>
                <a:avLst/>
                <a:gdLst>
                  <a:gd name="textAreaLeft" fmla="*/ 0 w 122040"/>
                  <a:gd name="textAreaRight" fmla="*/ 122400 w 122040"/>
                  <a:gd name="textAreaTop" fmla="*/ 0 h 47160"/>
                  <a:gd name="textAreaBottom" fmla="*/ 47520 h 47160"/>
                  <a:gd name="GluePoint1X" fmla="*/ 29 w 77"/>
                  <a:gd name="GluePoint1Y" fmla="*/ 1 h 30"/>
                  <a:gd name="GluePoint2X" fmla="*/ 47 w 77"/>
                  <a:gd name="GluePoint2Y" fmla="*/ 0 h 30"/>
                  <a:gd name="GluePoint3X" fmla="*/ 56 w 77"/>
                  <a:gd name="GluePoint3Y" fmla="*/ 1 h 30"/>
                  <a:gd name="GluePoint4X" fmla="*/ 56 w 77"/>
                  <a:gd name="GluePoint4Y" fmla="*/ 3 h 30"/>
                  <a:gd name="GluePoint5X" fmla="*/ 64 w 77"/>
                  <a:gd name="GluePoint5Y" fmla="*/ 1 h 30"/>
                  <a:gd name="GluePoint6X" fmla="*/ 77 w 77"/>
                  <a:gd name="GluePoint6Y" fmla="*/ 3 h 30"/>
                  <a:gd name="GluePoint7X" fmla="*/ 67 w 77"/>
                  <a:gd name="GluePoint7Y" fmla="*/ 8 h 30"/>
                  <a:gd name="GluePoint8X" fmla="*/ 64 w 77"/>
                  <a:gd name="GluePoint8Y" fmla="*/ 8 h 30"/>
                  <a:gd name="GluePoint9X" fmla="*/ 64 w 77"/>
                  <a:gd name="GluePoint9Y" fmla="*/ 9 h 30"/>
                  <a:gd name="GluePoint10X" fmla="*/ 59 w 77"/>
                  <a:gd name="GluePoint10Y" fmla="*/ 12 h 30"/>
                  <a:gd name="GluePoint11X" fmla="*/ 54 w 77"/>
                  <a:gd name="GluePoint11Y" fmla="*/ 12 h 30"/>
                  <a:gd name="GluePoint12X" fmla="*/ 56 w 77"/>
                  <a:gd name="GluePoint12Y" fmla="*/ 12 h 30"/>
                  <a:gd name="GluePoint13X" fmla="*/ 53 w 77"/>
                  <a:gd name="GluePoint13Y" fmla="*/ 14 h 30"/>
                  <a:gd name="GluePoint14X" fmla="*/ 42 w 77"/>
                  <a:gd name="GluePoint14Y" fmla="*/ 20 h 30"/>
                  <a:gd name="GluePoint15X" fmla="*/ 31 w 77"/>
                  <a:gd name="GluePoint15Y" fmla="*/ 19 h 30"/>
                  <a:gd name="GluePoint16X" fmla="*/ 18 w 77"/>
                  <a:gd name="GluePoint16Y" fmla="*/ 20 h 30"/>
                  <a:gd name="GluePoint17X" fmla="*/ 23 w 77"/>
                  <a:gd name="GluePoint17Y" fmla="*/ 20 h 30"/>
                  <a:gd name="GluePoint18X" fmla="*/ 24 w 77"/>
                  <a:gd name="GluePoint18Y" fmla="*/ 24 h 30"/>
                  <a:gd name="GluePoint19X" fmla="*/ 12 w 77"/>
                  <a:gd name="GluePoint19Y" fmla="*/ 28 h 30"/>
                  <a:gd name="GluePoint20X" fmla="*/ 2 w 77"/>
                  <a:gd name="GluePoint20Y" fmla="*/ 30 h 30"/>
                  <a:gd name="GluePoint21X" fmla="*/ 0 w 77"/>
                  <a:gd name="GluePoint21Y" fmla="*/ 30 h 30"/>
                  <a:gd name="GluePoint22X" fmla="*/ 4 w 77"/>
                  <a:gd name="GluePoint22Y" fmla="*/ 28 h 30"/>
                  <a:gd name="GluePoint23X" fmla="*/ 2 w 77"/>
                  <a:gd name="GluePoint23Y" fmla="*/ 27 h 30"/>
                  <a:gd name="GluePoint24X" fmla="*/ 5 w 77"/>
                  <a:gd name="GluePoint24Y" fmla="*/ 24 h 30"/>
                  <a:gd name="GluePoint25X" fmla="*/ 10 w 77"/>
                  <a:gd name="GluePoint25Y" fmla="*/ 22 h 30"/>
                  <a:gd name="GluePoint26X" fmla="*/ 7 w 77"/>
                  <a:gd name="GluePoint26Y" fmla="*/ 22 h 30"/>
                  <a:gd name="GluePoint27X" fmla="*/ 5 w 77"/>
                  <a:gd name="GluePoint27Y" fmla="*/ 20 h 30"/>
                  <a:gd name="GluePoint28X" fmla="*/ 7 w 77"/>
                  <a:gd name="GluePoint28Y" fmla="*/ 17 h 30"/>
                  <a:gd name="GluePoint29X" fmla="*/ 10 w 77"/>
                  <a:gd name="GluePoint29Y" fmla="*/ 14 h 30"/>
                  <a:gd name="GluePoint30X" fmla="*/ 18 w 77"/>
                  <a:gd name="GluePoint30Y" fmla="*/ 6 h 30"/>
                  <a:gd name="GluePoint31X" fmla="*/ 21 w 77"/>
                  <a:gd name="GluePoint31Y" fmla="*/ 4 h 30"/>
                  <a:gd name="GluePoint32X" fmla="*/ 23 w 77"/>
                  <a:gd name="GluePoint32Y" fmla="*/ 3 h 30"/>
                  <a:gd name="GluePoint33X" fmla="*/ 24 w 77"/>
                  <a:gd name="GluePoint33Y" fmla="*/ 1 h 30"/>
                  <a:gd name="GluePoint34X" fmla="*/ 29 w 77"/>
                  <a:gd name="GluePoint34Y" fmla="*/ 1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77" h="30">
                    <a:moveTo>
                      <a:pt x="29" y="1"/>
                    </a:moveTo>
                    <a:lnTo>
                      <a:pt x="47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64" y="1"/>
                    </a:lnTo>
                    <a:lnTo>
                      <a:pt x="77" y="3"/>
                    </a:lnTo>
                    <a:lnTo>
                      <a:pt x="67" y="8"/>
                    </a:lnTo>
                    <a:lnTo>
                      <a:pt x="64" y="8"/>
                    </a:lnTo>
                    <a:lnTo>
                      <a:pt x="64" y="9"/>
                    </a:lnTo>
                    <a:lnTo>
                      <a:pt x="59" y="12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3" y="14"/>
                    </a:lnTo>
                    <a:lnTo>
                      <a:pt x="42" y="20"/>
                    </a:lnTo>
                    <a:lnTo>
                      <a:pt x="31" y="19"/>
                    </a:lnTo>
                    <a:lnTo>
                      <a:pt x="18" y="20"/>
                    </a:lnTo>
                    <a:lnTo>
                      <a:pt x="23" y="20"/>
                    </a:lnTo>
                    <a:lnTo>
                      <a:pt x="24" y="24"/>
                    </a:lnTo>
                    <a:lnTo>
                      <a:pt x="12" y="28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4" y="28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10" y="22"/>
                    </a:lnTo>
                    <a:lnTo>
                      <a:pt x="7" y="22"/>
                    </a:lnTo>
                    <a:lnTo>
                      <a:pt x="5" y="20"/>
                    </a:lnTo>
                    <a:lnTo>
                      <a:pt x="7" y="17"/>
                    </a:lnTo>
                    <a:lnTo>
                      <a:pt x="10" y="14"/>
                    </a:lnTo>
                    <a:lnTo>
                      <a:pt x="18" y="6"/>
                    </a:lnTo>
                    <a:lnTo>
                      <a:pt x="21" y="4"/>
                    </a:lnTo>
                    <a:lnTo>
                      <a:pt x="23" y="3"/>
                    </a:lnTo>
                    <a:lnTo>
                      <a:pt x="24" y="1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59" name="Freeform 466"/>
              <p:cNvSpPr/>
              <p:nvPr/>
            </p:nvSpPr>
            <p:spPr>
              <a:xfrm>
                <a:off x="2432160" y="1241280"/>
                <a:ext cx="132840" cy="694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69480"/>
                  <a:gd name="textAreaBottom" fmla="*/ 69840 h 69480"/>
                  <a:gd name="GluePoint1X" fmla="*/ 39 w 84"/>
                  <a:gd name="GluePoint1Y" fmla="*/ 2 h 44"/>
                  <a:gd name="GluePoint2X" fmla="*/ 42 w 84"/>
                  <a:gd name="GluePoint2Y" fmla="*/ 0 h 44"/>
                  <a:gd name="GluePoint3X" fmla="*/ 42 w 84"/>
                  <a:gd name="GluePoint3Y" fmla="*/ 2 h 44"/>
                  <a:gd name="GluePoint4X" fmla="*/ 46 w 84"/>
                  <a:gd name="GluePoint4Y" fmla="*/ 2 h 44"/>
                  <a:gd name="GluePoint5X" fmla="*/ 46 w 84"/>
                  <a:gd name="GluePoint5Y" fmla="*/ 5 h 44"/>
                  <a:gd name="GluePoint6X" fmla="*/ 44 w 84"/>
                  <a:gd name="GluePoint6Y" fmla="*/ 7 h 44"/>
                  <a:gd name="GluePoint7X" fmla="*/ 42 w 84"/>
                  <a:gd name="GluePoint7Y" fmla="*/ 10 h 44"/>
                  <a:gd name="GluePoint8X" fmla="*/ 44 w 84"/>
                  <a:gd name="GluePoint8Y" fmla="*/ 10 h 44"/>
                  <a:gd name="GluePoint9X" fmla="*/ 49 w 84"/>
                  <a:gd name="GluePoint9Y" fmla="*/ 8 h 44"/>
                  <a:gd name="GluePoint10X" fmla="*/ 50 w 84"/>
                  <a:gd name="GluePoint10Y" fmla="*/ 8 h 44"/>
                  <a:gd name="GluePoint11X" fmla="*/ 54 w 84"/>
                  <a:gd name="GluePoint11Y" fmla="*/ 10 h 44"/>
                  <a:gd name="GluePoint12X" fmla="*/ 52 w 84"/>
                  <a:gd name="GluePoint12Y" fmla="*/ 11 h 44"/>
                  <a:gd name="GluePoint13X" fmla="*/ 60 w 84"/>
                  <a:gd name="GluePoint13Y" fmla="*/ 13 h 44"/>
                  <a:gd name="GluePoint14X" fmla="*/ 63 w 84"/>
                  <a:gd name="GluePoint14Y" fmla="*/ 18 h 44"/>
                  <a:gd name="GluePoint15X" fmla="*/ 71 w 84"/>
                  <a:gd name="GluePoint15Y" fmla="*/ 19 h 44"/>
                  <a:gd name="GluePoint16X" fmla="*/ 71 w 84"/>
                  <a:gd name="GluePoint16Y" fmla="*/ 27 h 44"/>
                  <a:gd name="GluePoint17X" fmla="*/ 69 w 84"/>
                  <a:gd name="GluePoint17Y" fmla="*/ 29 h 44"/>
                  <a:gd name="GluePoint18X" fmla="*/ 74 w 84"/>
                  <a:gd name="GluePoint18Y" fmla="*/ 29 h 44"/>
                  <a:gd name="GluePoint19X" fmla="*/ 79 w 84"/>
                  <a:gd name="GluePoint19Y" fmla="*/ 27 h 44"/>
                  <a:gd name="GluePoint20X" fmla="*/ 81 w 84"/>
                  <a:gd name="GluePoint20Y" fmla="*/ 31 h 44"/>
                  <a:gd name="GluePoint21X" fmla="*/ 81 w 84"/>
                  <a:gd name="GluePoint21Y" fmla="*/ 32 h 44"/>
                  <a:gd name="GluePoint22X" fmla="*/ 84 w 84"/>
                  <a:gd name="GluePoint22Y" fmla="*/ 34 h 44"/>
                  <a:gd name="GluePoint23X" fmla="*/ 69 w 84"/>
                  <a:gd name="GluePoint23Y" fmla="*/ 39 h 44"/>
                  <a:gd name="GluePoint24X" fmla="*/ 61 w 84"/>
                  <a:gd name="GluePoint24Y" fmla="*/ 34 h 44"/>
                  <a:gd name="GluePoint25X" fmla="*/ 57 w 84"/>
                  <a:gd name="GluePoint25Y" fmla="*/ 36 h 44"/>
                  <a:gd name="GluePoint26X" fmla="*/ 58 w 84"/>
                  <a:gd name="GluePoint26Y" fmla="*/ 31 h 44"/>
                  <a:gd name="GluePoint27X" fmla="*/ 52 w 84"/>
                  <a:gd name="GluePoint27Y" fmla="*/ 31 h 44"/>
                  <a:gd name="GluePoint28X" fmla="*/ 55 w 84"/>
                  <a:gd name="GluePoint28Y" fmla="*/ 27 h 44"/>
                  <a:gd name="GluePoint29X" fmla="*/ 47 w 84"/>
                  <a:gd name="GluePoint29Y" fmla="*/ 29 h 44"/>
                  <a:gd name="GluePoint30X" fmla="*/ 42 w 84"/>
                  <a:gd name="GluePoint30Y" fmla="*/ 34 h 44"/>
                  <a:gd name="GluePoint31X" fmla="*/ 34 w 84"/>
                  <a:gd name="GluePoint31Y" fmla="*/ 37 h 44"/>
                  <a:gd name="GluePoint32X" fmla="*/ 25 w 84"/>
                  <a:gd name="GluePoint32Y" fmla="*/ 42 h 44"/>
                  <a:gd name="GluePoint33X" fmla="*/ 17 w 84"/>
                  <a:gd name="GluePoint33Y" fmla="*/ 44 h 44"/>
                  <a:gd name="GluePoint34X" fmla="*/ 15 w 84"/>
                  <a:gd name="GluePoint34Y" fmla="*/ 44 h 44"/>
                  <a:gd name="GluePoint35X" fmla="*/ 15 w 84"/>
                  <a:gd name="GluePoint35Y" fmla="*/ 40 h 44"/>
                  <a:gd name="GluePoint36X" fmla="*/ 20 w 84"/>
                  <a:gd name="GluePoint36Y" fmla="*/ 32 h 44"/>
                  <a:gd name="GluePoint37X" fmla="*/ 17 w 84"/>
                  <a:gd name="GluePoint37Y" fmla="*/ 34 h 44"/>
                  <a:gd name="GluePoint38X" fmla="*/ 1 w 84"/>
                  <a:gd name="GluePoint38Y" fmla="*/ 37 h 44"/>
                  <a:gd name="GluePoint39X" fmla="*/ 0 w 84"/>
                  <a:gd name="GluePoint39Y" fmla="*/ 36 h 44"/>
                  <a:gd name="GluePoint40X" fmla="*/ 4 w 84"/>
                  <a:gd name="GluePoint40Y" fmla="*/ 32 h 44"/>
                  <a:gd name="GluePoint41X" fmla="*/ 17 w 84"/>
                  <a:gd name="GluePoint41Y" fmla="*/ 27 h 44"/>
                  <a:gd name="GluePoint42X" fmla="*/ 19 w 84"/>
                  <a:gd name="GluePoint42Y" fmla="*/ 21 h 44"/>
                  <a:gd name="GluePoint43X" fmla="*/ 27 w 84"/>
                  <a:gd name="GluePoint43Y" fmla="*/ 15 h 44"/>
                  <a:gd name="GluePoint44X" fmla="*/ 31 w 84"/>
                  <a:gd name="GluePoint44Y" fmla="*/ 8 h 44"/>
                  <a:gd name="GluePoint45X" fmla="*/ 39 w 84"/>
                  <a:gd name="GluePoint45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4" h="44">
                    <a:moveTo>
                      <a:pt x="39" y="2"/>
                    </a:moveTo>
                    <a:lnTo>
                      <a:pt x="42" y="0"/>
                    </a:lnTo>
                    <a:lnTo>
                      <a:pt x="42" y="2"/>
                    </a:lnTo>
                    <a:lnTo>
                      <a:pt x="46" y="2"/>
                    </a:lnTo>
                    <a:lnTo>
                      <a:pt x="46" y="5"/>
                    </a:lnTo>
                    <a:lnTo>
                      <a:pt x="44" y="7"/>
                    </a:lnTo>
                    <a:lnTo>
                      <a:pt x="42" y="10"/>
                    </a:lnTo>
                    <a:lnTo>
                      <a:pt x="44" y="10"/>
                    </a:lnTo>
                    <a:lnTo>
                      <a:pt x="49" y="8"/>
                    </a:lnTo>
                    <a:lnTo>
                      <a:pt x="50" y="8"/>
                    </a:lnTo>
                    <a:lnTo>
                      <a:pt x="54" y="10"/>
                    </a:lnTo>
                    <a:lnTo>
                      <a:pt x="52" y="11"/>
                    </a:lnTo>
                    <a:lnTo>
                      <a:pt x="60" y="13"/>
                    </a:lnTo>
                    <a:lnTo>
                      <a:pt x="63" y="18"/>
                    </a:lnTo>
                    <a:lnTo>
                      <a:pt x="71" y="19"/>
                    </a:lnTo>
                    <a:lnTo>
                      <a:pt x="71" y="27"/>
                    </a:lnTo>
                    <a:lnTo>
                      <a:pt x="69" y="29"/>
                    </a:lnTo>
                    <a:lnTo>
                      <a:pt x="74" y="29"/>
                    </a:lnTo>
                    <a:lnTo>
                      <a:pt x="79" y="27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4" y="34"/>
                    </a:lnTo>
                    <a:lnTo>
                      <a:pt x="69" y="39"/>
                    </a:lnTo>
                    <a:lnTo>
                      <a:pt x="61" y="34"/>
                    </a:lnTo>
                    <a:lnTo>
                      <a:pt x="57" y="36"/>
                    </a:lnTo>
                    <a:lnTo>
                      <a:pt x="58" y="31"/>
                    </a:lnTo>
                    <a:lnTo>
                      <a:pt x="52" y="31"/>
                    </a:lnTo>
                    <a:lnTo>
                      <a:pt x="55" y="27"/>
                    </a:lnTo>
                    <a:lnTo>
                      <a:pt x="47" y="29"/>
                    </a:lnTo>
                    <a:lnTo>
                      <a:pt x="42" y="34"/>
                    </a:lnTo>
                    <a:lnTo>
                      <a:pt x="34" y="37"/>
                    </a:lnTo>
                    <a:lnTo>
                      <a:pt x="25" y="42"/>
                    </a:lnTo>
                    <a:lnTo>
                      <a:pt x="17" y="44"/>
                    </a:lnTo>
                    <a:lnTo>
                      <a:pt x="15" y="44"/>
                    </a:lnTo>
                    <a:lnTo>
                      <a:pt x="15" y="40"/>
                    </a:lnTo>
                    <a:lnTo>
                      <a:pt x="20" y="32"/>
                    </a:lnTo>
                    <a:lnTo>
                      <a:pt x="17" y="34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4" y="32"/>
                    </a:lnTo>
                    <a:lnTo>
                      <a:pt x="17" y="27"/>
                    </a:lnTo>
                    <a:lnTo>
                      <a:pt x="19" y="21"/>
                    </a:lnTo>
                    <a:lnTo>
                      <a:pt x="27" y="15"/>
                    </a:lnTo>
                    <a:lnTo>
                      <a:pt x="31" y="8"/>
                    </a:ln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60" name="Freeform 467"/>
              <p:cNvSpPr/>
              <p:nvPr/>
            </p:nvSpPr>
            <p:spPr>
              <a:xfrm>
                <a:off x="2630520" y="874800"/>
                <a:ext cx="547200" cy="134640"/>
              </a:xfrm>
              <a:custGeom>
                <a:avLst/>
                <a:gdLst>
                  <a:gd name="textAreaLeft" fmla="*/ 0 w 547200"/>
                  <a:gd name="textAreaRight" fmla="*/ 547560 w 547200"/>
                  <a:gd name="textAreaTop" fmla="*/ 0 h 134640"/>
                  <a:gd name="textAreaBottom" fmla="*/ 135000 h 134640"/>
                  <a:gd name="GluePoint1X" fmla="*/ 48 w 345"/>
                  <a:gd name="GluePoint1Y" fmla="*/ 80 h 85"/>
                  <a:gd name="GluePoint2X" fmla="*/ 65 w 345"/>
                  <a:gd name="GluePoint2Y" fmla="*/ 80 h 85"/>
                  <a:gd name="GluePoint3X" fmla="*/ 76 w 345"/>
                  <a:gd name="GluePoint3Y" fmla="*/ 80 h 85"/>
                  <a:gd name="GluePoint4X" fmla="*/ 108 w 345"/>
                  <a:gd name="GluePoint4Y" fmla="*/ 78 h 85"/>
                  <a:gd name="GluePoint5X" fmla="*/ 108 w 345"/>
                  <a:gd name="GluePoint5Y" fmla="*/ 74 h 85"/>
                  <a:gd name="GluePoint6X" fmla="*/ 103 w 345"/>
                  <a:gd name="GluePoint6Y" fmla="*/ 70 h 85"/>
                  <a:gd name="GluePoint7X" fmla="*/ 92 w 345"/>
                  <a:gd name="GluePoint7Y" fmla="*/ 67 h 85"/>
                  <a:gd name="GluePoint8X" fmla="*/ 132 w 345"/>
                  <a:gd name="GluePoint8Y" fmla="*/ 62 h 85"/>
                  <a:gd name="GluePoint9X" fmla="*/ 168 w 345"/>
                  <a:gd name="GluePoint9Y" fmla="*/ 56 h 85"/>
                  <a:gd name="GluePoint10X" fmla="*/ 164 w 345"/>
                  <a:gd name="GluePoint10Y" fmla="*/ 48 h 85"/>
                  <a:gd name="GluePoint11X" fmla="*/ 151 w 345"/>
                  <a:gd name="GluePoint11Y" fmla="*/ 45 h 85"/>
                  <a:gd name="GluePoint12X" fmla="*/ 184 w 345"/>
                  <a:gd name="GluePoint12Y" fmla="*/ 45 h 85"/>
                  <a:gd name="GluePoint13X" fmla="*/ 181 w 345"/>
                  <a:gd name="GluePoint13Y" fmla="*/ 41 h 85"/>
                  <a:gd name="GluePoint14X" fmla="*/ 202 w 345"/>
                  <a:gd name="GluePoint14Y" fmla="*/ 37 h 85"/>
                  <a:gd name="GluePoint15X" fmla="*/ 230 w 345"/>
                  <a:gd name="GluePoint15Y" fmla="*/ 33 h 85"/>
                  <a:gd name="GluePoint16X" fmla="*/ 235 w 345"/>
                  <a:gd name="GluePoint16Y" fmla="*/ 30 h 85"/>
                  <a:gd name="GluePoint17X" fmla="*/ 294 w 345"/>
                  <a:gd name="GluePoint17Y" fmla="*/ 17 h 85"/>
                  <a:gd name="GluePoint18X" fmla="*/ 264 w 345"/>
                  <a:gd name="GluePoint18Y" fmla="*/ 17 h 85"/>
                  <a:gd name="GluePoint19X" fmla="*/ 343 w 345"/>
                  <a:gd name="GluePoint19Y" fmla="*/ 8 h 85"/>
                  <a:gd name="GluePoint20X" fmla="*/ 326 w 345"/>
                  <a:gd name="GluePoint20Y" fmla="*/ 3 h 85"/>
                  <a:gd name="GluePoint21X" fmla="*/ 305 w 345"/>
                  <a:gd name="GluePoint21Y" fmla="*/ 3 h 85"/>
                  <a:gd name="GluePoint22X" fmla="*/ 245 w 345"/>
                  <a:gd name="GluePoint22Y" fmla="*/ 0 h 85"/>
                  <a:gd name="GluePoint23X" fmla="*/ 211 w 345"/>
                  <a:gd name="GluePoint23Y" fmla="*/ 6 h 85"/>
                  <a:gd name="GluePoint24X" fmla="*/ 167 w 345"/>
                  <a:gd name="GluePoint24Y" fmla="*/ 3 h 85"/>
                  <a:gd name="GluePoint25X" fmla="*/ 151 w 345"/>
                  <a:gd name="GluePoint25Y" fmla="*/ 6 h 85"/>
                  <a:gd name="GluePoint26X" fmla="*/ 135 w 345"/>
                  <a:gd name="GluePoint26Y" fmla="*/ 9 h 85"/>
                  <a:gd name="GluePoint27X" fmla="*/ 113 w 345"/>
                  <a:gd name="GluePoint27Y" fmla="*/ 8 h 85"/>
                  <a:gd name="GluePoint28X" fmla="*/ 118 w 345"/>
                  <a:gd name="GluePoint28Y" fmla="*/ 12 h 85"/>
                  <a:gd name="GluePoint29X" fmla="*/ 98 w 345"/>
                  <a:gd name="GluePoint29Y" fmla="*/ 12 h 85"/>
                  <a:gd name="GluePoint30X" fmla="*/ 76 w 345"/>
                  <a:gd name="GluePoint30Y" fmla="*/ 14 h 85"/>
                  <a:gd name="GluePoint31X" fmla="*/ 75 w 345"/>
                  <a:gd name="GluePoint31Y" fmla="*/ 16 h 85"/>
                  <a:gd name="GluePoint32X" fmla="*/ 76 w 345"/>
                  <a:gd name="GluePoint32Y" fmla="*/ 20 h 85"/>
                  <a:gd name="GluePoint33X" fmla="*/ 67 w 345"/>
                  <a:gd name="GluePoint33Y" fmla="*/ 24 h 85"/>
                  <a:gd name="GluePoint34X" fmla="*/ 89 w 345"/>
                  <a:gd name="GluePoint34Y" fmla="*/ 29 h 85"/>
                  <a:gd name="GluePoint35X" fmla="*/ 111 w 345"/>
                  <a:gd name="GluePoint35Y" fmla="*/ 27 h 85"/>
                  <a:gd name="GluePoint36X" fmla="*/ 132 w 345"/>
                  <a:gd name="GluePoint36Y" fmla="*/ 25 h 85"/>
                  <a:gd name="GluePoint37X" fmla="*/ 156 w 345"/>
                  <a:gd name="GluePoint37Y" fmla="*/ 24 h 85"/>
                  <a:gd name="GluePoint38X" fmla="*/ 167 w 345"/>
                  <a:gd name="GluePoint38Y" fmla="*/ 20 h 85"/>
                  <a:gd name="GluePoint39X" fmla="*/ 149 w 345"/>
                  <a:gd name="GluePoint39Y" fmla="*/ 27 h 85"/>
                  <a:gd name="GluePoint40X" fmla="*/ 138 w 345"/>
                  <a:gd name="GluePoint40Y" fmla="*/ 38 h 85"/>
                  <a:gd name="GluePoint41X" fmla="*/ 84 w 345"/>
                  <a:gd name="GluePoint41Y" fmla="*/ 32 h 85"/>
                  <a:gd name="GluePoint42X" fmla="*/ 87 w 345"/>
                  <a:gd name="GluePoint42Y" fmla="*/ 38 h 85"/>
                  <a:gd name="GluePoint43X" fmla="*/ 83 w 345"/>
                  <a:gd name="GluePoint43Y" fmla="*/ 46 h 85"/>
                  <a:gd name="GluePoint44X" fmla="*/ 100 w 345"/>
                  <a:gd name="GluePoint44Y" fmla="*/ 51 h 85"/>
                  <a:gd name="GluePoint45X" fmla="*/ 56 w 345"/>
                  <a:gd name="GluePoint45Y" fmla="*/ 53 h 85"/>
                  <a:gd name="GluePoint46X" fmla="*/ 56 w 345"/>
                  <a:gd name="GluePoint46Y" fmla="*/ 57 h 85"/>
                  <a:gd name="GluePoint47X" fmla="*/ 76 w 345"/>
                  <a:gd name="GluePoint47Y" fmla="*/ 56 h 85"/>
                  <a:gd name="GluePoint48X" fmla="*/ 59 w 345"/>
                  <a:gd name="GluePoint48Y" fmla="*/ 62 h 85"/>
                  <a:gd name="GluePoint49X" fmla="*/ 75 w 345"/>
                  <a:gd name="GluePoint49Y" fmla="*/ 65 h 85"/>
                  <a:gd name="GluePoint50X" fmla="*/ 64 w 345"/>
                  <a:gd name="GluePoint50Y" fmla="*/ 67 h 85"/>
                  <a:gd name="GluePoint51X" fmla="*/ 29 w 345"/>
                  <a:gd name="GluePoint51Y" fmla="*/ 64 h 85"/>
                  <a:gd name="GluePoint52X" fmla="*/ 33 w 345"/>
                  <a:gd name="GluePoint52Y" fmla="*/ 70 h 85"/>
                  <a:gd name="GluePoint53X" fmla="*/ 8 w 345"/>
                  <a:gd name="GluePoint53Y" fmla="*/ 80 h 85"/>
                  <a:gd name="GluePoint54X" fmla="*/ 16 w 345"/>
                  <a:gd name="GluePoint54Y" fmla="*/ 82 h 85"/>
                  <a:gd name="GluePoint55X" fmla="*/ 27 w 345"/>
                  <a:gd name="GluePoint55Y" fmla="*/ 82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345" h="85">
                    <a:moveTo>
                      <a:pt x="27" y="82"/>
                    </a:moveTo>
                    <a:lnTo>
                      <a:pt x="38" y="83"/>
                    </a:lnTo>
                    <a:lnTo>
                      <a:pt x="48" y="82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8" y="80"/>
                    </a:lnTo>
                    <a:lnTo>
                      <a:pt x="52" y="80"/>
                    </a:lnTo>
                    <a:lnTo>
                      <a:pt x="54" y="77"/>
                    </a:lnTo>
                    <a:lnTo>
                      <a:pt x="59" y="80"/>
                    </a:lnTo>
                    <a:lnTo>
                      <a:pt x="62" y="80"/>
                    </a:lnTo>
                    <a:lnTo>
                      <a:pt x="64" y="78"/>
                    </a:lnTo>
                    <a:lnTo>
                      <a:pt x="65" y="80"/>
                    </a:lnTo>
                    <a:lnTo>
                      <a:pt x="67" y="82"/>
                    </a:lnTo>
                    <a:lnTo>
                      <a:pt x="71" y="80"/>
                    </a:lnTo>
                    <a:lnTo>
                      <a:pt x="75" y="80"/>
                    </a:lnTo>
                    <a:lnTo>
                      <a:pt x="73" y="77"/>
                    </a:lnTo>
                    <a:lnTo>
                      <a:pt x="76" y="78"/>
                    </a:lnTo>
                    <a:lnTo>
                      <a:pt x="76" y="80"/>
                    </a:lnTo>
                    <a:lnTo>
                      <a:pt x="86" y="80"/>
                    </a:lnTo>
                    <a:lnTo>
                      <a:pt x="86" y="82"/>
                    </a:lnTo>
                    <a:lnTo>
                      <a:pt x="81" y="83"/>
                    </a:lnTo>
                    <a:lnTo>
                      <a:pt x="81" y="85"/>
                    </a:lnTo>
                    <a:lnTo>
                      <a:pt x="97" y="82"/>
                    </a:lnTo>
                    <a:lnTo>
                      <a:pt x="108" y="78"/>
                    </a:lnTo>
                    <a:lnTo>
                      <a:pt x="106" y="80"/>
                    </a:lnTo>
                    <a:lnTo>
                      <a:pt x="118" y="78"/>
                    </a:lnTo>
                    <a:lnTo>
                      <a:pt x="121" y="75"/>
                    </a:lnTo>
                    <a:lnTo>
                      <a:pt x="121" y="74"/>
                    </a:lnTo>
                    <a:lnTo>
                      <a:pt x="111" y="75"/>
                    </a:lnTo>
                    <a:lnTo>
                      <a:pt x="108" y="74"/>
                    </a:lnTo>
                    <a:lnTo>
                      <a:pt x="110" y="72"/>
                    </a:lnTo>
                    <a:lnTo>
                      <a:pt x="114" y="72"/>
                    </a:lnTo>
                    <a:lnTo>
                      <a:pt x="111" y="70"/>
                    </a:lnTo>
                    <a:lnTo>
                      <a:pt x="102" y="72"/>
                    </a:lnTo>
                    <a:lnTo>
                      <a:pt x="100" y="72"/>
                    </a:lnTo>
                    <a:lnTo>
                      <a:pt x="103" y="70"/>
                    </a:lnTo>
                    <a:lnTo>
                      <a:pt x="95" y="70"/>
                    </a:lnTo>
                    <a:lnTo>
                      <a:pt x="86" y="72"/>
                    </a:lnTo>
                    <a:lnTo>
                      <a:pt x="86" y="69"/>
                    </a:lnTo>
                    <a:lnTo>
                      <a:pt x="94" y="69"/>
                    </a:lnTo>
                    <a:lnTo>
                      <a:pt x="92" y="69"/>
                    </a:lnTo>
                    <a:lnTo>
                      <a:pt x="92" y="67"/>
                    </a:lnTo>
                    <a:lnTo>
                      <a:pt x="100" y="69"/>
                    </a:lnTo>
                    <a:lnTo>
                      <a:pt x="124" y="69"/>
                    </a:lnTo>
                    <a:lnTo>
                      <a:pt x="130" y="65"/>
                    </a:lnTo>
                    <a:lnTo>
                      <a:pt x="133" y="65"/>
                    </a:lnTo>
                    <a:lnTo>
                      <a:pt x="130" y="64"/>
                    </a:lnTo>
                    <a:lnTo>
                      <a:pt x="132" y="62"/>
                    </a:lnTo>
                    <a:lnTo>
                      <a:pt x="130" y="62"/>
                    </a:lnTo>
                    <a:lnTo>
                      <a:pt x="132" y="61"/>
                    </a:lnTo>
                    <a:lnTo>
                      <a:pt x="154" y="61"/>
                    </a:lnTo>
                    <a:lnTo>
                      <a:pt x="160" y="59"/>
                    </a:lnTo>
                    <a:lnTo>
                      <a:pt x="160" y="57"/>
                    </a:lnTo>
                    <a:lnTo>
                      <a:pt x="168" y="56"/>
                    </a:lnTo>
                    <a:lnTo>
                      <a:pt x="157" y="53"/>
                    </a:lnTo>
                    <a:lnTo>
                      <a:pt x="176" y="53"/>
                    </a:lnTo>
                    <a:lnTo>
                      <a:pt x="175" y="51"/>
                    </a:lnTo>
                    <a:lnTo>
                      <a:pt x="178" y="49"/>
                    </a:lnTo>
                    <a:lnTo>
                      <a:pt x="176" y="48"/>
                    </a:lnTo>
                    <a:lnTo>
                      <a:pt x="164" y="48"/>
                    </a:lnTo>
                    <a:lnTo>
                      <a:pt x="168" y="48"/>
                    </a:lnTo>
                    <a:lnTo>
                      <a:pt x="168" y="46"/>
                    </a:lnTo>
                    <a:lnTo>
                      <a:pt x="149" y="48"/>
                    </a:lnTo>
                    <a:lnTo>
                      <a:pt x="152" y="46"/>
                    </a:lnTo>
                    <a:lnTo>
                      <a:pt x="151" y="46"/>
                    </a:lnTo>
                    <a:lnTo>
                      <a:pt x="151" y="45"/>
                    </a:lnTo>
                    <a:lnTo>
                      <a:pt x="168" y="45"/>
                    </a:lnTo>
                    <a:lnTo>
                      <a:pt x="170" y="46"/>
                    </a:lnTo>
                    <a:lnTo>
                      <a:pt x="181" y="46"/>
                    </a:lnTo>
                    <a:lnTo>
                      <a:pt x="184" y="46"/>
                    </a:lnTo>
                    <a:lnTo>
                      <a:pt x="181" y="45"/>
                    </a:lnTo>
                    <a:lnTo>
                      <a:pt x="184" y="45"/>
                    </a:lnTo>
                    <a:lnTo>
                      <a:pt x="157" y="43"/>
                    </a:lnTo>
                    <a:lnTo>
                      <a:pt x="160" y="43"/>
                    </a:lnTo>
                    <a:lnTo>
                      <a:pt x="160" y="41"/>
                    </a:lnTo>
                    <a:lnTo>
                      <a:pt x="162" y="41"/>
                    </a:lnTo>
                    <a:lnTo>
                      <a:pt x="164" y="40"/>
                    </a:lnTo>
                    <a:lnTo>
                      <a:pt x="181" y="41"/>
                    </a:lnTo>
                    <a:lnTo>
                      <a:pt x="183" y="41"/>
                    </a:lnTo>
                    <a:lnTo>
                      <a:pt x="183" y="41"/>
                    </a:lnTo>
                    <a:lnTo>
                      <a:pt x="197" y="40"/>
                    </a:lnTo>
                    <a:lnTo>
                      <a:pt x="199" y="40"/>
                    </a:lnTo>
                    <a:lnTo>
                      <a:pt x="199" y="38"/>
                    </a:lnTo>
                    <a:lnTo>
                      <a:pt x="202" y="37"/>
                    </a:lnTo>
                    <a:lnTo>
                      <a:pt x="200" y="38"/>
                    </a:lnTo>
                    <a:lnTo>
                      <a:pt x="203" y="38"/>
                    </a:lnTo>
                    <a:lnTo>
                      <a:pt x="213" y="38"/>
                    </a:lnTo>
                    <a:lnTo>
                      <a:pt x="222" y="37"/>
                    </a:lnTo>
                    <a:lnTo>
                      <a:pt x="219" y="37"/>
                    </a:lnTo>
                    <a:lnTo>
                      <a:pt x="230" y="33"/>
                    </a:lnTo>
                    <a:lnTo>
                      <a:pt x="213" y="33"/>
                    </a:lnTo>
                    <a:lnTo>
                      <a:pt x="216" y="33"/>
                    </a:lnTo>
                    <a:lnTo>
                      <a:pt x="237" y="32"/>
                    </a:lnTo>
                    <a:lnTo>
                      <a:pt x="233" y="30"/>
                    </a:lnTo>
                    <a:lnTo>
                      <a:pt x="237" y="30"/>
                    </a:lnTo>
                    <a:lnTo>
                      <a:pt x="235" y="30"/>
                    </a:lnTo>
                    <a:lnTo>
                      <a:pt x="245" y="30"/>
                    </a:lnTo>
                    <a:lnTo>
                      <a:pt x="251" y="29"/>
                    </a:lnTo>
                    <a:lnTo>
                      <a:pt x="259" y="25"/>
                    </a:lnTo>
                    <a:lnTo>
                      <a:pt x="303" y="17"/>
                    </a:lnTo>
                    <a:lnTo>
                      <a:pt x="305" y="17"/>
                    </a:lnTo>
                    <a:lnTo>
                      <a:pt x="294" y="17"/>
                    </a:lnTo>
                    <a:lnTo>
                      <a:pt x="246" y="22"/>
                    </a:lnTo>
                    <a:lnTo>
                      <a:pt x="249" y="22"/>
                    </a:lnTo>
                    <a:lnTo>
                      <a:pt x="248" y="20"/>
                    </a:lnTo>
                    <a:lnTo>
                      <a:pt x="283" y="17"/>
                    </a:lnTo>
                    <a:lnTo>
                      <a:pt x="262" y="17"/>
                    </a:lnTo>
                    <a:lnTo>
                      <a:pt x="264" y="17"/>
                    </a:lnTo>
                    <a:lnTo>
                      <a:pt x="267" y="17"/>
                    </a:lnTo>
                    <a:lnTo>
                      <a:pt x="268" y="17"/>
                    </a:lnTo>
                    <a:lnTo>
                      <a:pt x="313" y="14"/>
                    </a:lnTo>
                    <a:lnTo>
                      <a:pt x="343" y="9"/>
                    </a:lnTo>
                    <a:lnTo>
                      <a:pt x="345" y="8"/>
                    </a:lnTo>
                    <a:lnTo>
                      <a:pt x="343" y="8"/>
                    </a:lnTo>
                    <a:lnTo>
                      <a:pt x="335" y="6"/>
                    </a:lnTo>
                    <a:lnTo>
                      <a:pt x="326" y="8"/>
                    </a:lnTo>
                    <a:lnTo>
                      <a:pt x="329" y="6"/>
                    </a:lnTo>
                    <a:lnTo>
                      <a:pt x="322" y="4"/>
                    </a:lnTo>
                    <a:lnTo>
                      <a:pt x="326" y="4"/>
                    </a:lnTo>
                    <a:lnTo>
                      <a:pt x="326" y="3"/>
                    </a:lnTo>
                    <a:lnTo>
                      <a:pt x="318" y="3"/>
                    </a:lnTo>
                    <a:lnTo>
                      <a:pt x="314" y="3"/>
                    </a:lnTo>
                    <a:lnTo>
                      <a:pt x="308" y="3"/>
                    </a:lnTo>
                    <a:lnTo>
                      <a:pt x="310" y="4"/>
                    </a:lnTo>
                    <a:lnTo>
                      <a:pt x="308" y="4"/>
                    </a:lnTo>
                    <a:lnTo>
                      <a:pt x="305" y="3"/>
                    </a:lnTo>
                    <a:lnTo>
                      <a:pt x="275" y="6"/>
                    </a:lnTo>
                    <a:lnTo>
                      <a:pt x="299" y="1"/>
                    </a:lnTo>
                    <a:lnTo>
                      <a:pt x="273" y="1"/>
                    </a:lnTo>
                    <a:lnTo>
                      <a:pt x="265" y="0"/>
                    </a:lnTo>
                    <a:lnTo>
                      <a:pt x="251" y="1"/>
                    </a:lnTo>
                    <a:lnTo>
                      <a:pt x="245" y="0"/>
                    </a:lnTo>
                    <a:lnTo>
                      <a:pt x="238" y="1"/>
                    </a:lnTo>
                    <a:lnTo>
                      <a:pt x="230" y="3"/>
                    </a:lnTo>
                    <a:lnTo>
                      <a:pt x="233" y="4"/>
                    </a:lnTo>
                    <a:lnTo>
                      <a:pt x="224" y="1"/>
                    </a:lnTo>
                    <a:lnTo>
                      <a:pt x="195" y="1"/>
                    </a:lnTo>
                    <a:lnTo>
                      <a:pt x="211" y="6"/>
                    </a:lnTo>
                    <a:lnTo>
                      <a:pt x="202" y="8"/>
                    </a:lnTo>
                    <a:lnTo>
                      <a:pt x="205" y="6"/>
                    </a:lnTo>
                    <a:lnTo>
                      <a:pt x="205" y="6"/>
                    </a:lnTo>
                    <a:lnTo>
                      <a:pt x="197" y="3"/>
                    </a:lnTo>
                    <a:lnTo>
                      <a:pt x="172" y="1"/>
                    </a:lnTo>
                    <a:lnTo>
                      <a:pt x="167" y="3"/>
                    </a:lnTo>
                    <a:lnTo>
                      <a:pt x="173" y="4"/>
                    </a:lnTo>
                    <a:lnTo>
                      <a:pt x="156" y="4"/>
                    </a:lnTo>
                    <a:lnTo>
                      <a:pt x="162" y="6"/>
                    </a:lnTo>
                    <a:lnTo>
                      <a:pt x="148" y="4"/>
                    </a:lnTo>
                    <a:lnTo>
                      <a:pt x="145" y="6"/>
                    </a:lnTo>
                    <a:lnTo>
                      <a:pt x="151" y="6"/>
                    </a:lnTo>
                    <a:lnTo>
                      <a:pt x="140" y="8"/>
                    </a:lnTo>
                    <a:lnTo>
                      <a:pt x="140" y="9"/>
                    </a:lnTo>
                    <a:lnTo>
                      <a:pt x="156" y="11"/>
                    </a:lnTo>
                    <a:lnTo>
                      <a:pt x="154" y="11"/>
                    </a:lnTo>
                    <a:lnTo>
                      <a:pt x="140" y="9"/>
                    </a:lnTo>
                    <a:lnTo>
                      <a:pt x="135" y="9"/>
                    </a:lnTo>
                    <a:lnTo>
                      <a:pt x="140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2" y="9"/>
                    </a:lnTo>
                    <a:lnTo>
                      <a:pt x="119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02" y="11"/>
                    </a:lnTo>
                    <a:lnTo>
                      <a:pt x="119" y="11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1" y="12"/>
                    </a:lnTo>
                    <a:lnTo>
                      <a:pt x="111" y="12"/>
                    </a:lnTo>
                    <a:lnTo>
                      <a:pt x="106" y="11"/>
                    </a:lnTo>
                    <a:lnTo>
                      <a:pt x="102" y="11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1"/>
                    </a:lnTo>
                    <a:lnTo>
                      <a:pt x="89" y="11"/>
                    </a:lnTo>
                    <a:lnTo>
                      <a:pt x="79" y="12"/>
                    </a:lnTo>
                    <a:lnTo>
                      <a:pt x="81" y="14"/>
                    </a:lnTo>
                    <a:lnTo>
                      <a:pt x="78" y="12"/>
                    </a:lnTo>
                    <a:lnTo>
                      <a:pt x="76" y="14"/>
                    </a:lnTo>
                    <a:lnTo>
                      <a:pt x="73" y="12"/>
                    </a:lnTo>
                    <a:lnTo>
                      <a:pt x="56" y="14"/>
                    </a:lnTo>
                    <a:lnTo>
                      <a:pt x="51" y="16"/>
                    </a:lnTo>
                    <a:lnTo>
                      <a:pt x="56" y="17"/>
                    </a:lnTo>
                    <a:lnTo>
                      <a:pt x="70" y="16"/>
                    </a:lnTo>
                    <a:lnTo>
                      <a:pt x="75" y="16"/>
                    </a:lnTo>
                    <a:lnTo>
                      <a:pt x="62" y="19"/>
                    </a:lnTo>
                    <a:lnTo>
                      <a:pt x="64" y="19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68" y="19"/>
                    </a:lnTo>
                    <a:lnTo>
                      <a:pt x="76" y="20"/>
                    </a:lnTo>
                    <a:lnTo>
                      <a:pt x="65" y="20"/>
                    </a:lnTo>
                    <a:lnTo>
                      <a:pt x="64" y="22"/>
                    </a:lnTo>
                    <a:lnTo>
                      <a:pt x="67" y="22"/>
                    </a:lnTo>
                    <a:lnTo>
                      <a:pt x="87" y="22"/>
                    </a:lnTo>
                    <a:lnTo>
                      <a:pt x="94" y="24"/>
                    </a:lnTo>
                    <a:lnTo>
                      <a:pt x="67" y="24"/>
                    </a:lnTo>
                    <a:lnTo>
                      <a:pt x="84" y="29"/>
                    </a:lnTo>
                    <a:lnTo>
                      <a:pt x="94" y="24"/>
                    </a:lnTo>
                    <a:lnTo>
                      <a:pt x="105" y="22"/>
                    </a:lnTo>
                    <a:lnTo>
                      <a:pt x="103" y="24"/>
                    </a:lnTo>
                    <a:lnTo>
                      <a:pt x="91" y="27"/>
                    </a:lnTo>
                    <a:lnTo>
                      <a:pt x="89" y="29"/>
                    </a:lnTo>
                    <a:lnTo>
                      <a:pt x="94" y="29"/>
                    </a:lnTo>
                    <a:lnTo>
                      <a:pt x="102" y="27"/>
                    </a:lnTo>
                    <a:lnTo>
                      <a:pt x="98" y="29"/>
                    </a:lnTo>
                    <a:lnTo>
                      <a:pt x="108" y="29"/>
                    </a:lnTo>
                    <a:lnTo>
                      <a:pt x="111" y="29"/>
                    </a:lnTo>
                    <a:lnTo>
                      <a:pt x="111" y="27"/>
                    </a:lnTo>
                    <a:lnTo>
                      <a:pt x="118" y="25"/>
                    </a:lnTo>
                    <a:lnTo>
                      <a:pt x="113" y="27"/>
                    </a:lnTo>
                    <a:lnTo>
                      <a:pt x="118" y="27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16" y="29"/>
                    </a:lnTo>
                    <a:lnTo>
                      <a:pt x="118" y="29"/>
                    </a:lnTo>
                    <a:lnTo>
                      <a:pt x="152" y="25"/>
                    </a:lnTo>
                    <a:lnTo>
                      <a:pt x="157" y="24"/>
                    </a:lnTo>
                    <a:lnTo>
                      <a:pt x="156" y="24"/>
                    </a:lnTo>
                    <a:lnTo>
                      <a:pt x="159" y="22"/>
                    </a:lnTo>
                    <a:lnTo>
                      <a:pt x="156" y="20"/>
                    </a:lnTo>
                    <a:lnTo>
                      <a:pt x="160" y="22"/>
                    </a:lnTo>
                    <a:lnTo>
                      <a:pt x="168" y="19"/>
                    </a:lnTo>
                    <a:lnTo>
                      <a:pt x="183" y="17"/>
                    </a:lnTo>
                    <a:lnTo>
                      <a:pt x="167" y="20"/>
                    </a:lnTo>
                    <a:lnTo>
                      <a:pt x="159" y="24"/>
                    </a:lnTo>
                    <a:lnTo>
                      <a:pt x="159" y="24"/>
                    </a:lnTo>
                    <a:lnTo>
                      <a:pt x="186" y="24"/>
                    </a:lnTo>
                    <a:lnTo>
                      <a:pt x="186" y="25"/>
                    </a:lnTo>
                    <a:lnTo>
                      <a:pt x="170" y="25"/>
                    </a:lnTo>
                    <a:lnTo>
                      <a:pt x="149" y="27"/>
                    </a:lnTo>
                    <a:lnTo>
                      <a:pt x="114" y="30"/>
                    </a:lnTo>
                    <a:lnTo>
                      <a:pt x="119" y="35"/>
                    </a:lnTo>
                    <a:lnTo>
                      <a:pt x="125" y="35"/>
                    </a:lnTo>
                    <a:lnTo>
                      <a:pt x="124" y="35"/>
                    </a:lnTo>
                    <a:lnTo>
                      <a:pt x="122" y="38"/>
                    </a:lnTo>
                    <a:lnTo>
                      <a:pt x="138" y="38"/>
                    </a:lnTo>
                    <a:lnTo>
                      <a:pt x="127" y="40"/>
                    </a:lnTo>
                    <a:lnTo>
                      <a:pt x="118" y="40"/>
                    </a:lnTo>
                    <a:lnTo>
                      <a:pt x="118" y="37"/>
                    </a:lnTo>
                    <a:lnTo>
                      <a:pt x="106" y="32"/>
                    </a:lnTo>
                    <a:lnTo>
                      <a:pt x="87" y="30"/>
                    </a:lnTo>
                    <a:lnTo>
                      <a:pt x="84" y="32"/>
                    </a:lnTo>
                    <a:lnTo>
                      <a:pt x="81" y="33"/>
                    </a:lnTo>
                    <a:lnTo>
                      <a:pt x="79" y="33"/>
                    </a:lnTo>
                    <a:lnTo>
                      <a:pt x="81" y="35"/>
                    </a:lnTo>
                    <a:lnTo>
                      <a:pt x="79" y="35"/>
                    </a:lnTo>
                    <a:lnTo>
                      <a:pt x="78" y="37"/>
                    </a:lnTo>
                    <a:lnTo>
                      <a:pt x="87" y="38"/>
                    </a:lnTo>
                    <a:lnTo>
                      <a:pt x="91" y="41"/>
                    </a:lnTo>
                    <a:lnTo>
                      <a:pt x="89" y="45"/>
                    </a:lnTo>
                    <a:lnTo>
                      <a:pt x="94" y="45"/>
                    </a:lnTo>
                    <a:lnTo>
                      <a:pt x="92" y="45"/>
                    </a:lnTo>
                    <a:lnTo>
                      <a:pt x="86" y="45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100" y="49"/>
                    </a:lnTo>
                    <a:lnTo>
                      <a:pt x="113" y="48"/>
                    </a:lnTo>
                    <a:lnTo>
                      <a:pt x="106" y="49"/>
                    </a:lnTo>
                    <a:lnTo>
                      <a:pt x="103" y="51"/>
                    </a:lnTo>
                    <a:lnTo>
                      <a:pt x="100" y="51"/>
                    </a:lnTo>
                    <a:lnTo>
                      <a:pt x="100" y="53"/>
                    </a:lnTo>
                    <a:lnTo>
                      <a:pt x="89" y="49"/>
                    </a:lnTo>
                    <a:lnTo>
                      <a:pt x="78" y="48"/>
                    </a:lnTo>
                    <a:lnTo>
                      <a:pt x="59" y="49"/>
                    </a:lnTo>
                    <a:lnTo>
                      <a:pt x="54" y="53"/>
                    </a:lnTo>
                    <a:lnTo>
                      <a:pt x="56" y="53"/>
                    </a:lnTo>
                    <a:lnTo>
                      <a:pt x="46" y="54"/>
                    </a:lnTo>
                    <a:lnTo>
                      <a:pt x="44" y="57"/>
                    </a:lnTo>
                    <a:lnTo>
                      <a:pt x="44" y="57"/>
                    </a:lnTo>
                    <a:lnTo>
                      <a:pt x="54" y="57"/>
                    </a:lnTo>
                    <a:lnTo>
                      <a:pt x="64" y="54"/>
                    </a:lnTo>
                    <a:lnTo>
                      <a:pt x="56" y="57"/>
                    </a:lnTo>
                    <a:lnTo>
                      <a:pt x="56" y="59"/>
                    </a:lnTo>
                    <a:lnTo>
                      <a:pt x="64" y="59"/>
                    </a:lnTo>
                    <a:lnTo>
                      <a:pt x="68" y="57"/>
                    </a:lnTo>
                    <a:lnTo>
                      <a:pt x="78" y="53"/>
                    </a:lnTo>
                    <a:lnTo>
                      <a:pt x="73" y="54"/>
                    </a:lnTo>
                    <a:lnTo>
                      <a:pt x="76" y="56"/>
                    </a:lnTo>
                    <a:lnTo>
                      <a:pt x="70" y="57"/>
                    </a:lnTo>
                    <a:lnTo>
                      <a:pt x="68" y="57"/>
                    </a:lnTo>
                    <a:lnTo>
                      <a:pt x="65" y="59"/>
                    </a:lnTo>
                    <a:lnTo>
                      <a:pt x="67" y="59"/>
                    </a:lnTo>
                    <a:lnTo>
                      <a:pt x="57" y="61"/>
                    </a:lnTo>
                    <a:lnTo>
                      <a:pt x="59" y="62"/>
                    </a:lnTo>
                    <a:lnTo>
                      <a:pt x="64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2" y="65"/>
                    </a:lnTo>
                    <a:lnTo>
                      <a:pt x="75" y="65"/>
                    </a:lnTo>
                    <a:lnTo>
                      <a:pt x="89" y="59"/>
                    </a:lnTo>
                    <a:lnTo>
                      <a:pt x="92" y="59"/>
                    </a:lnTo>
                    <a:lnTo>
                      <a:pt x="81" y="64"/>
                    </a:lnTo>
                    <a:lnTo>
                      <a:pt x="71" y="67"/>
                    </a:lnTo>
                    <a:lnTo>
                      <a:pt x="73" y="67"/>
                    </a:lnTo>
                    <a:lnTo>
                      <a:pt x="64" y="67"/>
                    </a:lnTo>
                    <a:lnTo>
                      <a:pt x="64" y="69"/>
                    </a:lnTo>
                    <a:lnTo>
                      <a:pt x="51" y="67"/>
                    </a:lnTo>
                    <a:lnTo>
                      <a:pt x="52" y="65"/>
                    </a:lnTo>
                    <a:lnTo>
                      <a:pt x="49" y="62"/>
                    </a:lnTo>
                    <a:lnTo>
                      <a:pt x="30" y="62"/>
                    </a:lnTo>
                    <a:lnTo>
                      <a:pt x="29" y="64"/>
                    </a:lnTo>
                    <a:lnTo>
                      <a:pt x="32" y="65"/>
                    </a:lnTo>
                    <a:lnTo>
                      <a:pt x="30" y="69"/>
                    </a:lnTo>
                    <a:lnTo>
                      <a:pt x="38" y="69"/>
                    </a:lnTo>
                    <a:lnTo>
                      <a:pt x="33" y="69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17" y="72"/>
                    </a:lnTo>
                    <a:lnTo>
                      <a:pt x="5" y="75"/>
                    </a:lnTo>
                    <a:lnTo>
                      <a:pt x="0" y="78"/>
                    </a:lnTo>
                    <a:lnTo>
                      <a:pt x="2" y="80"/>
                    </a:lnTo>
                    <a:lnTo>
                      <a:pt x="8" y="78"/>
                    </a:lnTo>
                    <a:lnTo>
                      <a:pt x="8" y="80"/>
                    </a:lnTo>
                    <a:lnTo>
                      <a:pt x="10" y="78"/>
                    </a:lnTo>
                    <a:lnTo>
                      <a:pt x="11" y="77"/>
                    </a:lnTo>
                    <a:lnTo>
                      <a:pt x="13" y="75"/>
                    </a:lnTo>
                    <a:lnTo>
                      <a:pt x="10" y="80"/>
                    </a:lnTo>
                    <a:lnTo>
                      <a:pt x="13" y="82"/>
                    </a:lnTo>
                    <a:lnTo>
                      <a:pt x="16" y="82"/>
                    </a:lnTo>
                    <a:lnTo>
                      <a:pt x="19" y="78"/>
                    </a:lnTo>
                    <a:lnTo>
                      <a:pt x="24" y="82"/>
                    </a:lnTo>
                    <a:lnTo>
                      <a:pt x="29" y="80"/>
                    </a:lnTo>
                    <a:lnTo>
                      <a:pt x="30" y="78"/>
                    </a:lnTo>
                    <a:lnTo>
                      <a:pt x="30" y="80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61" name="Freeform 468"/>
              <p:cNvSpPr/>
              <p:nvPr/>
            </p:nvSpPr>
            <p:spPr>
              <a:xfrm>
                <a:off x="2708280" y="1060560"/>
                <a:ext cx="72720" cy="2196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21960"/>
                  <a:gd name="textAreaBottom" fmla="*/ 22320 h 21960"/>
                  <a:gd name="GluePoint1X" fmla="*/ 26 w 46"/>
                  <a:gd name="GluePoint1Y" fmla="*/ 2 h 14"/>
                  <a:gd name="GluePoint2X" fmla="*/ 34 w 46"/>
                  <a:gd name="GluePoint2Y" fmla="*/ 2 h 14"/>
                  <a:gd name="GluePoint3X" fmla="*/ 42 w 46"/>
                  <a:gd name="GluePoint3Y" fmla="*/ 3 h 14"/>
                  <a:gd name="GluePoint4X" fmla="*/ 46 w 46"/>
                  <a:gd name="GluePoint4Y" fmla="*/ 11 h 14"/>
                  <a:gd name="GluePoint5X" fmla="*/ 42 w 46"/>
                  <a:gd name="GluePoint5Y" fmla="*/ 13 h 14"/>
                  <a:gd name="GluePoint6X" fmla="*/ 24 w 46"/>
                  <a:gd name="GluePoint6Y" fmla="*/ 11 h 14"/>
                  <a:gd name="GluePoint7X" fmla="*/ 10 w 46"/>
                  <a:gd name="GluePoint7Y" fmla="*/ 14 h 14"/>
                  <a:gd name="GluePoint8X" fmla="*/ 5 w 46"/>
                  <a:gd name="GluePoint8Y" fmla="*/ 13 h 14"/>
                  <a:gd name="GluePoint9X" fmla="*/ 7 w 46"/>
                  <a:gd name="GluePoint9Y" fmla="*/ 8 h 14"/>
                  <a:gd name="GluePoint10X" fmla="*/ 0 w 46"/>
                  <a:gd name="GluePoint10Y" fmla="*/ 5 h 14"/>
                  <a:gd name="GluePoint11X" fmla="*/ 5 w 46"/>
                  <a:gd name="GluePoint11Y" fmla="*/ 2 h 14"/>
                  <a:gd name="GluePoint12X" fmla="*/ 10 w 46"/>
                  <a:gd name="GluePoint12Y" fmla="*/ 0 h 14"/>
                  <a:gd name="GluePoint13X" fmla="*/ 26 w 46"/>
                  <a:gd name="GluePoint13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6" h="14">
                    <a:moveTo>
                      <a:pt x="26" y="2"/>
                    </a:moveTo>
                    <a:lnTo>
                      <a:pt x="34" y="2"/>
                    </a:lnTo>
                    <a:lnTo>
                      <a:pt x="42" y="3"/>
                    </a:lnTo>
                    <a:lnTo>
                      <a:pt x="46" y="11"/>
                    </a:lnTo>
                    <a:lnTo>
                      <a:pt x="42" y="13"/>
                    </a:lnTo>
                    <a:lnTo>
                      <a:pt x="24" y="11"/>
                    </a:lnTo>
                    <a:lnTo>
                      <a:pt x="10" y="14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0" y="5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62" name="Freeform 469"/>
              <p:cNvSpPr/>
              <p:nvPr/>
            </p:nvSpPr>
            <p:spPr>
              <a:xfrm>
                <a:off x="2517840" y="1057320"/>
                <a:ext cx="434520" cy="283680"/>
              </a:xfrm>
              <a:custGeom>
                <a:avLst/>
                <a:gdLst>
                  <a:gd name="textAreaLeft" fmla="*/ 0 w 434520"/>
                  <a:gd name="textAreaRight" fmla="*/ 434880 w 434520"/>
                  <a:gd name="textAreaTop" fmla="*/ 0 h 283680"/>
                  <a:gd name="textAreaBottom" fmla="*/ 284040 h 283680"/>
                  <a:gd name="GluePoint1X" fmla="*/ 28 w 274"/>
                  <a:gd name="GluePoint1Y" fmla="*/ 12 h 179"/>
                  <a:gd name="GluePoint2X" fmla="*/ 11 w 274"/>
                  <a:gd name="GluePoint2Y" fmla="*/ 24 h 179"/>
                  <a:gd name="GluePoint3X" fmla="*/ 1 w 274"/>
                  <a:gd name="GluePoint3Y" fmla="*/ 36 h 179"/>
                  <a:gd name="GluePoint4X" fmla="*/ 4 w 274"/>
                  <a:gd name="GluePoint4Y" fmla="*/ 49 h 179"/>
                  <a:gd name="GluePoint5X" fmla="*/ 28 w 274"/>
                  <a:gd name="GluePoint5Y" fmla="*/ 55 h 179"/>
                  <a:gd name="GluePoint6X" fmla="*/ 76 w 274"/>
                  <a:gd name="GluePoint6Y" fmla="*/ 57 h 179"/>
                  <a:gd name="GluePoint7X" fmla="*/ 95 w 274"/>
                  <a:gd name="GluePoint7Y" fmla="*/ 55 h 179"/>
                  <a:gd name="GluePoint8X" fmla="*/ 115 w 274"/>
                  <a:gd name="GluePoint8Y" fmla="*/ 52 h 179"/>
                  <a:gd name="GluePoint9X" fmla="*/ 133 w 274"/>
                  <a:gd name="GluePoint9Y" fmla="*/ 66 h 179"/>
                  <a:gd name="GluePoint10X" fmla="*/ 133 w 274"/>
                  <a:gd name="GluePoint10Y" fmla="*/ 71 h 179"/>
                  <a:gd name="GluePoint11X" fmla="*/ 146 w 274"/>
                  <a:gd name="GluePoint11Y" fmla="*/ 74 h 179"/>
                  <a:gd name="GluePoint12X" fmla="*/ 152 w 274"/>
                  <a:gd name="GluePoint12Y" fmla="*/ 95 h 179"/>
                  <a:gd name="GluePoint13X" fmla="*/ 123 w 274"/>
                  <a:gd name="GluePoint13Y" fmla="*/ 121 h 179"/>
                  <a:gd name="GluePoint14X" fmla="*/ 100 w 274"/>
                  <a:gd name="GluePoint14Y" fmla="*/ 127 h 179"/>
                  <a:gd name="GluePoint15X" fmla="*/ 65 w 274"/>
                  <a:gd name="GluePoint15Y" fmla="*/ 132 h 179"/>
                  <a:gd name="GluePoint16X" fmla="*/ 90 w 274"/>
                  <a:gd name="GluePoint16Y" fmla="*/ 137 h 179"/>
                  <a:gd name="GluePoint17X" fmla="*/ 100 w 274"/>
                  <a:gd name="GluePoint17Y" fmla="*/ 135 h 179"/>
                  <a:gd name="GluePoint18X" fmla="*/ 111 w 274"/>
                  <a:gd name="GluePoint18Y" fmla="*/ 135 h 179"/>
                  <a:gd name="GluePoint19X" fmla="*/ 123 w 274"/>
                  <a:gd name="GluePoint19Y" fmla="*/ 148 h 179"/>
                  <a:gd name="GluePoint20X" fmla="*/ 123 w 274"/>
                  <a:gd name="GluePoint20Y" fmla="*/ 153 h 179"/>
                  <a:gd name="GluePoint21X" fmla="*/ 144 w 274"/>
                  <a:gd name="GluePoint21Y" fmla="*/ 166 h 179"/>
                  <a:gd name="GluePoint22X" fmla="*/ 154 w 274"/>
                  <a:gd name="GluePoint22Y" fmla="*/ 169 h 179"/>
                  <a:gd name="GluePoint23X" fmla="*/ 177 w 274"/>
                  <a:gd name="GluePoint23Y" fmla="*/ 179 h 179"/>
                  <a:gd name="GluePoint24X" fmla="*/ 169 w 274"/>
                  <a:gd name="GluePoint24Y" fmla="*/ 161 h 179"/>
                  <a:gd name="GluePoint25X" fmla="*/ 174 w 274"/>
                  <a:gd name="GluePoint25Y" fmla="*/ 153 h 179"/>
                  <a:gd name="GluePoint26X" fmla="*/ 192 w 274"/>
                  <a:gd name="GluePoint26Y" fmla="*/ 163 h 179"/>
                  <a:gd name="GluePoint27X" fmla="*/ 203 w 274"/>
                  <a:gd name="GluePoint27Y" fmla="*/ 169 h 179"/>
                  <a:gd name="GluePoint28X" fmla="*/ 206 w 274"/>
                  <a:gd name="GluePoint28Y" fmla="*/ 158 h 179"/>
                  <a:gd name="GluePoint29X" fmla="*/ 209 w 274"/>
                  <a:gd name="GluePoint29Y" fmla="*/ 143 h 179"/>
                  <a:gd name="GluePoint30X" fmla="*/ 212 w 274"/>
                  <a:gd name="GluePoint30Y" fmla="*/ 135 h 179"/>
                  <a:gd name="GluePoint31X" fmla="*/ 198 w 274"/>
                  <a:gd name="GluePoint31Y" fmla="*/ 134 h 179"/>
                  <a:gd name="GluePoint32X" fmla="*/ 196 w 274"/>
                  <a:gd name="GluePoint32Y" fmla="*/ 123 h 179"/>
                  <a:gd name="GluePoint33X" fmla="*/ 195 w 274"/>
                  <a:gd name="GluePoint33Y" fmla="*/ 111 h 179"/>
                  <a:gd name="GluePoint34X" fmla="*/ 203 w 274"/>
                  <a:gd name="GluePoint34Y" fmla="*/ 108 h 179"/>
                  <a:gd name="GluePoint35X" fmla="*/ 217 w 274"/>
                  <a:gd name="GluePoint35Y" fmla="*/ 115 h 179"/>
                  <a:gd name="GluePoint36X" fmla="*/ 227 w 274"/>
                  <a:gd name="GluePoint36Y" fmla="*/ 123 h 179"/>
                  <a:gd name="GluePoint37X" fmla="*/ 233 w 274"/>
                  <a:gd name="GluePoint37Y" fmla="*/ 129 h 179"/>
                  <a:gd name="GluePoint38X" fmla="*/ 252 w 274"/>
                  <a:gd name="GluePoint38Y" fmla="*/ 119 h 179"/>
                  <a:gd name="GluePoint39X" fmla="*/ 260 w 274"/>
                  <a:gd name="GluePoint39Y" fmla="*/ 111 h 179"/>
                  <a:gd name="GluePoint40X" fmla="*/ 254 w 274"/>
                  <a:gd name="GluePoint40Y" fmla="*/ 102 h 179"/>
                  <a:gd name="GluePoint41X" fmla="*/ 241 w 274"/>
                  <a:gd name="GluePoint41Y" fmla="*/ 87 h 179"/>
                  <a:gd name="GluePoint42X" fmla="*/ 223 w 274"/>
                  <a:gd name="GluePoint42Y" fmla="*/ 82 h 179"/>
                  <a:gd name="GluePoint43X" fmla="*/ 214 w 274"/>
                  <a:gd name="GluePoint43Y" fmla="*/ 68 h 179"/>
                  <a:gd name="GluePoint44X" fmla="*/ 233 w 274"/>
                  <a:gd name="GluePoint44Y" fmla="*/ 63 h 179"/>
                  <a:gd name="GluePoint45X" fmla="*/ 233 w 274"/>
                  <a:gd name="GluePoint45Y" fmla="*/ 60 h 179"/>
                  <a:gd name="GluePoint46X" fmla="*/ 225 w 274"/>
                  <a:gd name="GluePoint46Y" fmla="*/ 53 h 179"/>
                  <a:gd name="GluePoint47X" fmla="*/ 223 w 274"/>
                  <a:gd name="GluePoint47Y" fmla="*/ 49 h 179"/>
                  <a:gd name="GluePoint48X" fmla="*/ 201 w 274"/>
                  <a:gd name="GluePoint48Y" fmla="*/ 45 h 179"/>
                  <a:gd name="GluePoint49X" fmla="*/ 204 w 274"/>
                  <a:gd name="GluePoint49Y" fmla="*/ 37 h 179"/>
                  <a:gd name="GluePoint50X" fmla="*/ 177 w 274"/>
                  <a:gd name="GluePoint50Y" fmla="*/ 34 h 179"/>
                  <a:gd name="GluePoint51X" fmla="*/ 169 w 274"/>
                  <a:gd name="GluePoint51Y" fmla="*/ 31 h 179"/>
                  <a:gd name="GluePoint52X" fmla="*/ 173 w 274"/>
                  <a:gd name="GluePoint52Y" fmla="*/ 23 h 179"/>
                  <a:gd name="GluePoint53X" fmla="*/ 135 w 274"/>
                  <a:gd name="GluePoint53Y" fmla="*/ 20 h 179"/>
                  <a:gd name="GluePoint54X" fmla="*/ 115 w 274"/>
                  <a:gd name="GluePoint54Y" fmla="*/ 23 h 179"/>
                  <a:gd name="GluePoint55X" fmla="*/ 120 w 274"/>
                  <a:gd name="GluePoint55Y" fmla="*/ 16 h 179"/>
                  <a:gd name="GluePoint56X" fmla="*/ 119 w 274"/>
                  <a:gd name="GluePoint56Y" fmla="*/ 2 h 179"/>
                  <a:gd name="GluePoint57X" fmla="*/ 90 w 274"/>
                  <a:gd name="GluePoint57Y" fmla="*/ 7 h 179"/>
                  <a:gd name="GluePoint58X" fmla="*/ 76 w 274"/>
                  <a:gd name="GluePoint58Y" fmla="*/ 10 h 179"/>
                  <a:gd name="GluePoint59X" fmla="*/ 61 w 274"/>
                  <a:gd name="GluePoint59Y" fmla="*/ 20 h 179"/>
                  <a:gd name="GluePoint60X" fmla="*/ 55 w 274"/>
                  <a:gd name="GluePoint60Y" fmla="*/ 36 h 179"/>
                  <a:gd name="GluePoint61X" fmla="*/ 33 w 274"/>
                  <a:gd name="GluePoint61Y" fmla="*/ 41 h 179"/>
                  <a:gd name="GluePoint62X" fmla="*/ 46 w 274"/>
                  <a:gd name="GluePoint62Y" fmla="*/ 26 h 179"/>
                  <a:gd name="GluePoint63X" fmla="*/ 82 w 274"/>
                  <a:gd name="GluePoint63Y" fmla="*/ 2 h 1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74" h="179">
                    <a:moveTo>
                      <a:pt x="82" y="2"/>
                    </a:moveTo>
                    <a:lnTo>
                      <a:pt x="69" y="0"/>
                    </a:lnTo>
                    <a:lnTo>
                      <a:pt x="57" y="2"/>
                    </a:lnTo>
                    <a:lnTo>
                      <a:pt x="41" y="7"/>
                    </a:lnTo>
                    <a:lnTo>
                      <a:pt x="30" y="10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3" y="15"/>
                    </a:lnTo>
                    <a:lnTo>
                      <a:pt x="22" y="15"/>
                    </a:lnTo>
                    <a:lnTo>
                      <a:pt x="12" y="21"/>
                    </a:lnTo>
                    <a:lnTo>
                      <a:pt x="11" y="24"/>
                    </a:lnTo>
                    <a:lnTo>
                      <a:pt x="14" y="24"/>
                    </a:lnTo>
                    <a:lnTo>
                      <a:pt x="6" y="26"/>
                    </a:lnTo>
                    <a:lnTo>
                      <a:pt x="6" y="29"/>
                    </a:lnTo>
                    <a:lnTo>
                      <a:pt x="3" y="31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37"/>
                    </a:lnTo>
                    <a:lnTo>
                      <a:pt x="27" y="41"/>
                    </a:lnTo>
                    <a:lnTo>
                      <a:pt x="14" y="42"/>
                    </a:lnTo>
                    <a:lnTo>
                      <a:pt x="3" y="41"/>
                    </a:lnTo>
                    <a:lnTo>
                      <a:pt x="1" y="42"/>
                    </a:lnTo>
                    <a:lnTo>
                      <a:pt x="4" y="49"/>
                    </a:lnTo>
                    <a:lnTo>
                      <a:pt x="7" y="50"/>
                    </a:lnTo>
                    <a:lnTo>
                      <a:pt x="19" y="52"/>
                    </a:lnTo>
                    <a:lnTo>
                      <a:pt x="23" y="50"/>
                    </a:lnTo>
                    <a:lnTo>
                      <a:pt x="27" y="49"/>
                    </a:lnTo>
                    <a:lnTo>
                      <a:pt x="25" y="52"/>
                    </a:lnTo>
                    <a:lnTo>
                      <a:pt x="28" y="55"/>
                    </a:lnTo>
                    <a:lnTo>
                      <a:pt x="34" y="55"/>
                    </a:lnTo>
                    <a:lnTo>
                      <a:pt x="36" y="55"/>
                    </a:lnTo>
                    <a:lnTo>
                      <a:pt x="54" y="57"/>
                    </a:lnTo>
                    <a:lnTo>
                      <a:pt x="60" y="55"/>
                    </a:lnTo>
                    <a:lnTo>
                      <a:pt x="71" y="58"/>
                    </a:lnTo>
                    <a:lnTo>
                      <a:pt x="76" y="57"/>
                    </a:lnTo>
                    <a:lnTo>
                      <a:pt x="79" y="58"/>
                    </a:lnTo>
                    <a:lnTo>
                      <a:pt x="82" y="58"/>
                    </a:lnTo>
                    <a:lnTo>
                      <a:pt x="81" y="58"/>
                    </a:lnTo>
                    <a:lnTo>
                      <a:pt x="76" y="55"/>
                    </a:lnTo>
                    <a:lnTo>
                      <a:pt x="77" y="53"/>
                    </a:lnTo>
                    <a:lnTo>
                      <a:pt x="95" y="55"/>
                    </a:lnTo>
                    <a:lnTo>
                      <a:pt x="95" y="58"/>
                    </a:lnTo>
                    <a:lnTo>
                      <a:pt x="106" y="57"/>
                    </a:lnTo>
                    <a:lnTo>
                      <a:pt x="108" y="57"/>
                    </a:lnTo>
                    <a:lnTo>
                      <a:pt x="108" y="50"/>
                    </a:lnTo>
                    <a:lnTo>
                      <a:pt x="111" y="50"/>
                    </a:lnTo>
                    <a:lnTo>
                      <a:pt x="115" y="52"/>
                    </a:lnTo>
                    <a:lnTo>
                      <a:pt x="122" y="52"/>
                    </a:lnTo>
                    <a:lnTo>
                      <a:pt x="119" y="58"/>
                    </a:lnTo>
                    <a:lnTo>
                      <a:pt x="127" y="58"/>
                    </a:lnTo>
                    <a:lnTo>
                      <a:pt x="125" y="60"/>
                    </a:lnTo>
                    <a:lnTo>
                      <a:pt x="122" y="60"/>
                    </a:lnTo>
                    <a:lnTo>
                      <a:pt x="133" y="66"/>
                    </a:lnTo>
                    <a:lnTo>
                      <a:pt x="133" y="68"/>
                    </a:lnTo>
                    <a:lnTo>
                      <a:pt x="128" y="69"/>
                    </a:lnTo>
                    <a:lnTo>
                      <a:pt x="122" y="69"/>
                    </a:lnTo>
                    <a:lnTo>
                      <a:pt x="120" y="73"/>
                    </a:lnTo>
                    <a:lnTo>
                      <a:pt x="119" y="76"/>
                    </a:lnTo>
                    <a:lnTo>
                      <a:pt x="133" y="7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39" y="73"/>
                    </a:lnTo>
                    <a:lnTo>
                      <a:pt x="144" y="78"/>
                    </a:lnTo>
                    <a:lnTo>
                      <a:pt x="146" y="76"/>
                    </a:lnTo>
                    <a:lnTo>
                      <a:pt x="146" y="74"/>
                    </a:lnTo>
                    <a:lnTo>
                      <a:pt x="149" y="74"/>
                    </a:lnTo>
                    <a:lnTo>
                      <a:pt x="146" y="79"/>
                    </a:lnTo>
                    <a:lnTo>
                      <a:pt x="147" y="81"/>
                    </a:lnTo>
                    <a:lnTo>
                      <a:pt x="152" y="81"/>
                    </a:lnTo>
                    <a:lnTo>
                      <a:pt x="154" y="82"/>
                    </a:lnTo>
                    <a:lnTo>
                      <a:pt x="152" y="95"/>
                    </a:lnTo>
                    <a:lnTo>
                      <a:pt x="154" y="95"/>
                    </a:lnTo>
                    <a:lnTo>
                      <a:pt x="144" y="100"/>
                    </a:lnTo>
                    <a:lnTo>
                      <a:pt x="141" y="105"/>
                    </a:lnTo>
                    <a:lnTo>
                      <a:pt x="136" y="105"/>
                    </a:lnTo>
                    <a:lnTo>
                      <a:pt x="119" y="113"/>
                    </a:lnTo>
                    <a:lnTo>
                      <a:pt x="123" y="121"/>
                    </a:lnTo>
                    <a:lnTo>
                      <a:pt x="122" y="124"/>
                    </a:lnTo>
                    <a:lnTo>
                      <a:pt x="115" y="123"/>
                    </a:lnTo>
                    <a:lnTo>
                      <a:pt x="109" y="124"/>
                    </a:lnTo>
                    <a:lnTo>
                      <a:pt x="104" y="124"/>
                    </a:lnTo>
                    <a:lnTo>
                      <a:pt x="103" y="126"/>
                    </a:lnTo>
                    <a:lnTo>
                      <a:pt x="100" y="127"/>
                    </a:lnTo>
                    <a:lnTo>
                      <a:pt x="79" y="124"/>
                    </a:lnTo>
                    <a:lnTo>
                      <a:pt x="79" y="126"/>
                    </a:lnTo>
                    <a:lnTo>
                      <a:pt x="77" y="126"/>
                    </a:lnTo>
                    <a:lnTo>
                      <a:pt x="76" y="127"/>
                    </a:lnTo>
                    <a:lnTo>
                      <a:pt x="68" y="131"/>
                    </a:lnTo>
                    <a:lnTo>
                      <a:pt x="65" y="132"/>
                    </a:lnTo>
                    <a:lnTo>
                      <a:pt x="61" y="135"/>
                    </a:lnTo>
                    <a:lnTo>
                      <a:pt x="65" y="140"/>
                    </a:lnTo>
                    <a:lnTo>
                      <a:pt x="74" y="143"/>
                    </a:lnTo>
                    <a:lnTo>
                      <a:pt x="87" y="140"/>
                    </a:lnTo>
                    <a:lnTo>
                      <a:pt x="87" y="137"/>
                    </a:lnTo>
                    <a:lnTo>
                      <a:pt x="90" y="137"/>
                    </a:lnTo>
                    <a:lnTo>
                      <a:pt x="93" y="137"/>
                    </a:lnTo>
                    <a:lnTo>
                      <a:pt x="93" y="139"/>
                    </a:lnTo>
                    <a:lnTo>
                      <a:pt x="101" y="140"/>
                    </a:lnTo>
                    <a:lnTo>
                      <a:pt x="101" y="139"/>
                    </a:lnTo>
                    <a:lnTo>
                      <a:pt x="103" y="139"/>
                    </a:lnTo>
                    <a:lnTo>
                      <a:pt x="100" y="135"/>
                    </a:lnTo>
                    <a:lnTo>
                      <a:pt x="101" y="134"/>
                    </a:lnTo>
                    <a:lnTo>
                      <a:pt x="106" y="132"/>
                    </a:lnTo>
                    <a:lnTo>
                      <a:pt x="104" y="135"/>
                    </a:lnTo>
                    <a:lnTo>
                      <a:pt x="106" y="134"/>
                    </a:lnTo>
                    <a:lnTo>
                      <a:pt x="108" y="137"/>
                    </a:lnTo>
                    <a:lnTo>
                      <a:pt x="111" y="135"/>
                    </a:lnTo>
                    <a:lnTo>
                      <a:pt x="112" y="137"/>
                    </a:lnTo>
                    <a:lnTo>
                      <a:pt x="115" y="137"/>
                    </a:lnTo>
                    <a:lnTo>
                      <a:pt x="115" y="142"/>
                    </a:lnTo>
                    <a:lnTo>
                      <a:pt x="117" y="143"/>
                    </a:lnTo>
                    <a:lnTo>
                      <a:pt x="117" y="147"/>
                    </a:lnTo>
                    <a:lnTo>
                      <a:pt x="123" y="148"/>
                    </a:lnTo>
                    <a:lnTo>
                      <a:pt x="125" y="152"/>
                    </a:lnTo>
                    <a:lnTo>
                      <a:pt x="128" y="148"/>
                    </a:lnTo>
                    <a:lnTo>
                      <a:pt x="131" y="152"/>
                    </a:lnTo>
                    <a:lnTo>
                      <a:pt x="133" y="152"/>
                    </a:lnTo>
                    <a:lnTo>
                      <a:pt x="125" y="155"/>
                    </a:lnTo>
                    <a:lnTo>
                      <a:pt x="123" y="153"/>
                    </a:lnTo>
                    <a:lnTo>
                      <a:pt x="125" y="160"/>
                    </a:lnTo>
                    <a:lnTo>
                      <a:pt x="128" y="161"/>
                    </a:lnTo>
                    <a:lnTo>
                      <a:pt x="138" y="166"/>
                    </a:lnTo>
                    <a:lnTo>
                      <a:pt x="144" y="163"/>
                    </a:lnTo>
                    <a:lnTo>
                      <a:pt x="142" y="166"/>
                    </a:lnTo>
                    <a:lnTo>
                      <a:pt x="144" y="166"/>
                    </a:lnTo>
                    <a:lnTo>
                      <a:pt x="149" y="164"/>
                    </a:lnTo>
                    <a:lnTo>
                      <a:pt x="147" y="168"/>
                    </a:lnTo>
                    <a:lnTo>
                      <a:pt x="150" y="168"/>
                    </a:lnTo>
                    <a:lnTo>
                      <a:pt x="150" y="171"/>
                    </a:lnTo>
                    <a:lnTo>
                      <a:pt x="152" y="171"/>
                    </a:lnTo>
                    <a:lnTo>
                      <a:pt x="154" y="169"/>
                    </a:lnTo>
                    <a:lnTo>
                      <a:pt x="154" y="172"/>
                    </a:lnTo>
                    <a:lnTo>
                      <a:pt x="155" y="172"/>
                    </a:lnTo>
                    <a:lnTo>
                      <a:pt x="165" y="174"/>
                    </a:lnTo>
                    <a:lnTo>
                      <a:pt x="168" y="177"/>
                    </a:lnTo>
                    <a:lnTo>
                      <a:pt x="174" y="176"/>
                    </a:lnTo>
                    <a:lnTo>
                      <a:pt x="177" y="179"/>
                    </a:lnTo>
                    <a:lnTo>
                      <a:pt x="182" y="179"/>
                    </a:lnTo>
                    <a:lnTo>
                      <a:pt x="182" y="177"/>
                    </a:lnTo>
                    <a:lnTo>
                      <a:pt x="184" y="172"/>
                    </a:lnTo>
                    <a:lnTo>
                      <a:pt x="171" y="161"/>
                    </a:lnTo>
                    <a:lnTo>
                      <a:pt x="173" y="160"/>
                    </a:lnTo>
                    <a:lnTo>
                      <a:pt x="169" y="161"/>
                    </a:lnTo>
                    <a:lnTo>
                      <a:pt x="165" y="153"/>
                    </a:lnTo>
                    <a:lnTo>
                      <a:pt x="163" y="150"/>
                    </a:lnTo>
                    <a:lnTo>
                      <a:pt x="166" y="150"/>
                    </a:lnTo>
                    <a:lnTo>
                      <a:pt x="171" y="155"/>
                    </a:lnTo>
                    <a:lnTo>
                      <a:pt x="174" y="155"/>
                    </a:lnTo>
                    <a:lnTo>
                      <a:pt x="174" y="153"/>
                    </a:lnTo>
                    <a:lnTo>
                      <a:pt x="176" y="153"/>
                    </a:lnTo>
                    <a:lnTo>
                      <a:pt x="179" y="158"/>
                    </a:lnTo>
                    <a:lnTo>
                      <a:pt x="184" y="158"/>
                    </a:lnTo>
                    <a:lnTo>
                      <a:pt x="184" y="161"/>
                    </a:lnTo>
                    <a:lnTo>
                      <a:pt x="190" y="161"/>
                    </a:lnTo>
                    <a:lnTo>
                      <a:pt x="192" y="163"/>
                    </a:lnTo>
                    <a:lnTo>
                      <a:pt x="198" y="163"/>
                    </a:lnTo>
                    <a:lnTo>
                      <a:pt x="198" y="164"/>
                    </a:lnTo>
                    <a:lnTo>
                      <a:pt x="201" y="164"/>
                    </a:lnTo>
                    <a:lnTo>
                      <a:pt x="198" y="168"/>
                    </a:lnTo>
                    <a:lnTo>
                      <a:pt x="201" y="169"/>
                    </a:lnTo>
                    <a:lnTo>
                      <a:pt x="203" y="169"/>
                    </a:lnTo>
                    <a:lnTo>
                      <a:pt x="203" y="164"/>
                    </a:lnTo>
                    <a:lnTo>
                      <a:pt x="208" y="164"/>
                    </a:lnTo>
                    <a:lnTo>
                      <a:pt x="209" y="163"/>
                    </a:lnTo>
                    <a:lnTo>
                      <a:pt x="208" y="161"/>
                    </a:lnTo>
                    <a:lnTo>
                      <a:pt x="206" y="161"/>
                    </a:lnTo>
                    <a:lnTo>
                      <a:pt x="206" y="158"/>
                    </a:lnTo>
                    <a:lnTo>
                      <a:pt x="208" y="155"/>
                    </a:lnTo>
                    <a:lnTo>
                      <a:pt x="211" y="158"/>
                    </a:lnTo>
                    <a:lnTo>
                      <a:pt x="212" y="155"/>
                    </a:lnTo>
                    <a:lnTo>
                      <a:pt x="216" y="152"/>
                    </a:lnTo>
                    <a:lnTo>
                      <a:pt x="216" y="145"/>
                    </a:lnTo>
                    <a:lnTo>
                      <a:pt x="209" y="143"/>
                    </a:lnTo>
                    <a:lnTo>
                      <a:pt x="211" y="142"/>
                    </a:lnTo>
                    <a:lnTo>
                      <a:pt x="214" y="142"/>
                    </a:lnTo>
                    <a:lnTo>
                      <a:pt x="216" y="139"/>
                    </a:lnTo>
                    <a:lnTo>
                      <a:pt x="216" y="137"/>
                    </a:lnTo>
                    <a:lnTo>
                      <a:pt x="212" y="137"/>
                    </a:lnTo>
                    <a:lnTo>
                      <a:pt x="212" y="135"/>
                    </a:lnTo>
                    <a:lnTo>
                      <a:pt x="209" y="137"/>
                    </a:lnTo>
                    <a:lnTo>
                      <a:pt x="211" y="132"/>
                    </a:lnTo>
                    <a:lnTo>
                      <a:pt x="201" y="134"/>
                    </a:lnTo>
                    <a:lnTo>
                      <a:pt x="206" y="132"/>
                    </a:lnTo>
                    <a:lnTo>
                      <a:pt x="200" y="132"/>
                    </a:lnTo>
                    <a:lnTo>
                      <a:pt x="198" y="134"/>
                    </a:lnTo>
                    <a:lnTo>
                      <a:pt x="198" y="127"/>
                    </a:lnTo>
                    <a:lnTo>
                      <a:pt x="195" y="127"/>
                    </a:lnTo>
                    <a:lnTo>
                      <a:pt x="196" y="126"/>
                    </a:lnTo>
                    <a:lnTo>
                      <a:pt x="196" y="124"/>
                    </a:lnTo>
                    <a:lnTo>
                      <a:pt x="196" y="124"/>
                    </a:lnTo>
                    <a:lnTo>
                      <a:pt x="196" y="123"/>
                    </a:lnTo>
                    <a:lnTo>
                      <a:pt x="198" y="121"/>
                    </a:lnTo>
                    <a:lnTo>
                      <a:pt x="190" y="121"/>
                    </a:lnTo>
                    <a:lnTo>
                      <a:pt x="192" y="118"/>
                    </a:lnTo>
                    <a:lnTo>
                      <a:pt x="201" y="116"/>
                    </a:lnTo>
                    <a:lnTo>
                      <a:pt x="200" y="113"/>
                    </a:lnTo>
                    <a:lnTo>
                      <a:pt x="195" y="111"/>
                    </a:lnTo>
                    <a:lnTo>
                      <a:pt x="193" y="110"/>
                    </a:lnTo>
                    <a:lnTo>
                      <a:pt x="198" y="110"/>
                    </a:lnTo>
                    <a:lnTo>
                      <a:pt x="198" y="108"/>
                    </a:lnTo>
                    <a:lnTo>
                      <a:pt x="200" y="108"/>
                    </a:lnTo>
                    <a:lnTo>
                      <a:pt x="204" y="111"/>
                    </a:lnTo>
                    <a:lnTo>
                      <a:pt x="203" y="108"/>
                    </a:lnTo>
                    <a:lnTo>
                      <a:pt x="206" y="108"/>
                    </a:lnTo>
                    <a:lnTo>
                      <a:pt x="203" y="106"/>
                    </a:lnTo>
                    <a:lnTo>
                      <a:pt x="206" y="106"/>
                    </a:lnTo>
                    <a:lnTo>
                      <a:pt x="209" y="108"/>
                    </a:lnTo>
                    <a:lnTo>
                      <a:pt x="208" y="110"/>
                    </a:lnTo>
                    <a:lnTo>
                      <a:pt x="217" y="115"/>
                    </a:lnTo>
                    <a:lnTo>
                      <a:pt x="217" y="116"/>
                    </a:lnTo>
                    <a:lnTo>
                      <a:pt x="223" y="116"/>
                    </a:lnTo>
                    <a:lnTo>
                      <a:pt x="222" y="118"/>
                    </a:lnTo>
                    <a:lnTo>
                      <a:pt x="220" y="119"/>
                    </a:lnTo>
                    <a:lnTo>
                      <a:pt x="223" y="124"/>
                    </a:lnTo>
                    <a:lnTo>
                      <a:pt x="227" y="123"/>
                    </a:lnTo>
                    <a:lnTo>
                      <a:pt x="227" y="124"/>
                    </a:lnTo>
                    <a:lnTo>
                      <a:pt x="225" y="126"/>
                    </a:lnTo>
                    <a:lnTo>
                      <a:pt x="225" y="127"/>
                    </a:lnTo>
                    <a:lnTo>
                      <a:pt x="230" y="127"/>
                    </a:lnTo>
                    <a:lnTo>
                      <a:pt x="230" y="131"/>
                    </a:lnTo>
                    <a:lnTo>
                      <a:pt x="233" y="129"/>
                    </a:lnTo>
                    <a:lnTo>
                      <a:pt x="235" y="132"/>
                    </a:lnTo>
                    <a:lnTo>
                      <a:pt x="239" y="126"/>
                    </a:lnTo>
                    <a:lnTo>
                      <a:pt x="243" y="126"/>
                    </a:lnTo>
                    <a:lnTo>
                      <a:pt x="243" y="119"/>
                    </a:lnTo>
                    <a:lnTo>
                      <a:pt x="250" y="123"/>
                    </a:lnTo>
                    <a:lnTo>
                      <a:pt x="252" y="119"/>
                    </a:lnTo>
                    <a:lnTo>
                      <a:pt x="255" y="119"/>
                    </a:lnTo>
                    <a:lnTo>
                      <a:pt x="257" y="116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55" y="115"/>
                    </a:lnTo>
                    <a:lnTo>
                      <a:pt x="260" y="111"/>
                    </a:lnTo>
                    <a:lnTo>
                      <a:pt x="266" y="111"/>
                    </a:lnTo>
                    <a:lnTo>
                      <a:pt x="268" y="111"/>
                    </a:lnTo>
                    <a:lnTo>
                      <a:pt x="268" y="110"/>
                    </a:lnTo>
                    <a:lnTo>
                      <a:pt x="274" y="106"/>
                    </a:lnTo>
                    <a:lnTo>
                      <a:pt x="268" y="100"/>
                    </a:lnTo>
                    <a:lnTo>
                      <a:pt x="254" y="102"/>
                    </a:lnTo>
                    <a:lnTo>
                      <a:pt x="260" y="95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50" y="94"/>
                    </a:lnTo>
                    <a:lnTo>
                      <a:pt x="247" y="89"/>
                    </a:lnTo>
                    <a:lnTo>
                      <a:pt x="241" y="87"/>
                    </a:lnTo>
                    <a:lnTo>
                      <a:pt x="244" y="84"/>
                    </a:lnTo>
                    <a:lnTo>
                      <a:pt x="231" y="87"/>
                    </a:lnTo>
                    <a:lnTo>
                      <a:pt x="230" y="86"/>
                    </a:lnTo>
                    <a:lnTo>
                      <a:pt x="233" y="84"/>
                    </a:lnTo>
                    <a:lnTo>
                      <a:pt x="231" y="82"/>
                    </a:lnTo>
                    <a:lnTo>
                      <a:pt x="223" y="82"/>
                    </a:lnTo>
                    <a:lnTo>
                      <a:pt x="228" y="79"/>
                    </a:lnTo>
                    <a:lnTo>
                      <a:pt x="211" y="76"/>
                    </a:lnTo>
                    <a:lnTo>
                      <a:pt x="219" y="74"/>
                    </a:lnTo>
                    <a:lnTo>
                      <a:pt x="216" y="71"/>
                    </a:lnTo>
                    <a:lnTo>
                      <a:pt x="220" y="69"/>
                    </a:lnTo>
                    <a:lnTo>
                      <a:pt x="214" y="68"/>
                    </a:lnTo>
                    <a:lnTo>
                      <a:pt x="220" y="68"/>
                    </a:lnTo>
                    <a:lnTo>
                      <a:pt x="220" y="66"/>
                    </a:lnTo>
                    <a:lnTo>
                      <a:pt x="225" y="68"/>
                    </a:lnTo>
                    <a:lnTo>
                      <a:pt x="235" y="68"/>
                    </a:lnTo>
                    <a:lnTo>
                      <a:pt x="238" y="66"/>
                    </a:lnTo>
                    <a:lnTo>
                      <a:pt x="233" y="63"/>
                    </a:lnTo>
                    <a:lnTo>
                      <a:pt x="222" y="63"/>
                    </a:lnTo>
                    <a:lnTo>
                      <a:pt x="220" y="63"/>
                    </a:lnTo>
                    <a:lnTo>
                      <a:pt x="216" y="61"/>
                    </a:lnTo>
                    <a:lnTo>
                      <a:pt x="214" y="61"/>
                    </a:lnTo>
                    <a:lnTo>
                      <a:pt x="227" y="58"/>
                    </a:lnTo>
                    <a:lnTo>
                      <a:pt x="233" y="60"/>
                    </a:lnTo>
                    <a:lnTo>
                      <a:pt x="236" y="58"/>
                    </a:lnTo>
                    <a:lnTo>
                      <a:pt x="235" y="57"/>
                    </a:lnTo>
                    <a:lnTo>
                      <a:pt x="231" y="52"/>
                    </a:lnTo>
                    <a:lnTo>
                      <a:pt x="228" y="52"/>
                    </a:lnTo>
                    <a:lnTo>
                      <a:pt x="225" y="52"/>
                    </a:lnTo>
                    <a:lnTo>
                      <a:pt x="225" y="53"/>
                    </a:lnTo>
                    <a:lnTo>
                      <a:pt x="219" y="57"/>
                    </a:lnTo>
                    <a:lnTo>
                      <a:pt x="216" y="57"/>
                    </a:lnTo>
                    <a:lnTo>
                      <a:pt x="220" y="53"/>
                    </a:lnTo>
                    <a:lnTo>
                      <a:pt x="211" y="53"/>
                    </a:lnTo>
                    <a:lnTo>
                      <a:pt x="220" y="50"/>
                    </a:lnTo>
                    <a:lnTo>
                      <a:pt x="223" y="49"/>
                    </a:lnTo>
                    <a:lnTo>
                      <a:pt x="225" y="50"/>
                    </a:lnTo>
                    <a:lnTo>
                      <a:pt x="227" y="47"/>
                    </a:lnTo>
                    <a:lnTo>
                      <a:pt x="217" y="44"/>
                    </a:lnTo>
                    <a:lnTo>
                      <a:pt x="204" y="49"/>
                    </a:lnTo>
                    <a:lnTo>
                      <a:pt x="214" y="44"/>
                    </a:lnTo>
                    <a:lnTo>
                      <a:pt x="201" y="45"/>
                    </a:lnTo>
                    <a:lnTo>
                      <a:pt x="208" y="42"/>
                    </a:lnTo>
                    <a:lnTo>
                      <a:pt x="208" y="41"/>
                    </a:lnTo>
                    <a:lnTo>
                      <a:pt x="198" y="42"/>
                    </a:lnTo>
                    <a:lnTo>
                      <a:pt x="192" y="41"/>
                    </a:lnTo>
                    <a:lnTo>
                      <a:pt x="203" y="39"/>
                    </a:lnTo>
                    <a:lnTo>
                      <a:pt x="204" y="37"/>
                    </a:lnTo>
                    <a:lnTo>
                      <a:pt x="203" y="34"/>
                    </a:lnTo>
                    <a:lnTo>
                      <a:pt x="193" y="31"/>
                    </a:lnTo>
                    <a:lnTo>
                      <a:pt x="189" y="33"/>
                    </a:lnTo>
                    <a:lnTo>
                      <a:pt x="182" y="33"/>
                    </a:lnTo>
                    <a:lnTo>
                      <a:pt x="182" y="36"/>
                    </a:lnTo>
                    <a:lnTo>
                      <a:pt x="177" y="34"/>
                    </a:lnTo>
                    <a:lnTo>
                      <a:pt x="181" y="33"/>
                    </a:lnTo>
                    <a:lnTo>
                      <a:pt x="174" y="34"/>
                    </a:lnTo>
                    <a:lnTo>
                      <a:pt x="184" y="29"/>
                    </a:lnTo>
                    <a:lnTo>
                      <a:pt x="174" y="29"/>
                    </a:lnTo>
                    <a:lnTo>
                      <a:pt x="168" y="33"/>
                    </a:lnTo>
                    <a:lnTo>
                      <a:pt x="169" y="31"/>
                    </a:lnTo>
                    <a:lnTo>
                      <a:pt x="174" y="29"/>
                    </a:lnTo>
                    <a:lnTo>
                      <a:pt x="176" y="28"/>
                    </a:lnTo>
                    <a:lnTo>
                      <a:pt x="177" y="26"/>
                    </a:lnTo>
                    <a:lnTo>
                      <a:pt x="168" y="24"/>
                    </a:lnTo>
                    <a:lnTo>
                      <a:pt x="171" y="23"/>
                    </a:lnTo>
                    <a:lnTo>
                      <a:pt x="173" y="23"/>
                    </a:lnTo>
                    <a:lnTo>
                      <a:pt x="169" y="20"/>
                    </a:lnTo>
                    <a:lnTo>
                      <a:pt x="171" y="20"/>
                    </a:lnTo>
                    <a:lnTo>
                      <a:pt x="168" y="18"/>
                    </a:lnTo>
                    <a:lnTo>
                      <a:pt x="149" y="16"/>
                    </a:lnTo>
                    <a:lnTo>
                      <a:pt x="136" y="18"/>
                    </a:lnTo>
                    <a:lnTo>
                      <a:pt x="135" y="20"/>
                    </a:lnTo>
                    <a:lnTo>
                      <a:pt x="138" y="21"/>
                    </a:lnTo>
                    <a:lnTo>
                      <a:pt x="128" y="23"/>
                    </a:lnTo>
                    <a:lnTo>
                      <a:pt x="127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15" y="23"/>
                    </a:lnTo>
                    <a:lnTo>
                      <a:pt x="114" y="23"/>
                    </a:lnTo>
                    <a:lnTo>
                      <a:pt x="104" y="28"/>
                    </a:lnTo>
                    <a:lnTo>
                      <a:pt x="104" y="26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20" y="16"/>
                    </a:lnTo>
                    <a:lnTo>
                      <a:pt x="117" y="13"/>
                    </a:lnTo>
                    <a:lnTo>
                      <a:pt x="120" y="12"/>
                    </a:lnTo>
                    <a:lnTo>
                      <a:pt x="114" y="8"/>
                    </a:lnTo>
                    <a:lnTo>
                      <a:pt x="117" y="7"/>
                    </a:lnTo>
                    <a:lnTo>
                      <a:pt x="120" y="4"/>
                    </a:lnTo>
                    <a:lnTo>
                      <a:pt x="119" y="2"/>
                    </a:lnTo>
                    <a:lnTo>
                      <a:pt x="106" y="2"/>
                    </a:lnTo>
                    <a:lnTo>
                      <a:pt x="95" y="4"/>
                    </a:lnTo>
                    <a:lnTo>
                      <a:pt x="90" y="5"/>
                    </a:lnTo>
                    <a:lnTo>
                      <a:pt x="93" y="7"/>
                    </a:lnTo>
                    <a:lnTo>
                      <a:pt x="90" y="8"/>
                    </a:lnTo>
                    <a:lnTo>
                      <a:pt x="90" y="7"/>
                    </a:lnTo>
                    <a:lnTo>
                      <a:pt x="84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77" y="7"/>
                    </a:lnTo>
                    <a:lnTo>
                      <a:pt x="74" y="8"/>
                    </a:lnTo>
                    <a:lnTo>
                      <a:pt x="76" y="10"/>
                    </a:lnTo>
                    <a:lnTo>
                      <a:pt x="68" y="12"/>
                    </a:lnTo>
                    <a:lnTo>
                      <a:pt x="73" y="13"/>
                    </a:lnTo>
                    <a:lnTo>
                      <a:pt x="65" y="13"/>
                    </a:lnTo>
                    <a:lnTo>
                      <a:pt x="61" y="18"/>
                    </a:lnTo>
                    <a:lnTo>
                      <a:pt x="60" y="18"/>
                    </a:lnTo>
                    <a:lnTo>
                      <a:pt x="61" y="20"/>
                    </a:lnTo>
                    <a:lnTo>
                      <a:pt x="68" y="21"/>
                    </a:lnTo>
                    <a:lnTo>
                      <a:pt x="50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60" y="33"/>
                    </a:lnTo>
                    <a:lnTo>
                      <a:pt x="55" y="36"/>
                    </a:lnTo>
                    <a:lnTo>
                      <a:pt x="52" y="41"/>
                    </a:lnTo>
                    <a:lnTo>
                      <a:pt x="49" y="42"/>
                    </a:lnTo>
                    <a:lnTo>
                      <a:pt x="49" y="41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33" y="41"/>
                    </a:lnTo>
                    <a:lnTo>
                      <a:pt x="42" y="37"/>
                    </a:lnTo>
                    <a:lnTo>
                      <a:pt x="54" y="37"/>
                    </a:lnTo>
                    <a:lnTo>
                      <a:pt x="54" y="34"/>
                    </a:lnTo>
                    <a:lnTo>
                      <a:pt x="50" y="34"/>
                    </a:lnTo>
                    <a:lnTo>
                      <a:pt x="46" y="28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0" y="18"/>
                    </a:lnTo>
                    <a:lnTo>
                      <a:pt x="54" y="15"/>
                    </a:lnTo>
                    <a:lnTo>
                      <a:pt x="60" y="12"/>
                    </a:lnTo>
                    <a:lnTo>
                      <a:pt x="63" y="10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63" name="Line 470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64" name="Line 471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65" name="Freeform 472"/>
              <p:cNvSpPr/>
              <p:nvPr/>
            </p:nvSpPr>
            <p:spPr>
              <a:xfrm>
                <a:off x="2205000" y="2295360"/>
                <a:ext cx="21960" cy="432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4320"/>
                  <a:gd name="textAreaBottom" fmla="*/ 4680 h 4320"/>
                  <a:gd name="GluePoint1X" fmla="*/ 14 w 14"/>
                  <a:gd name="GluePoint1Y" fmla="*/ 0 h 3"/>
                  <a:gd name="GluePoint2X" fmla="*/ 14 w 14"/>
                  <a:gd name="GluePoint2Y" fmla="*/ 3 h 3"/>
                  <a:gd name="GluePoint3X" fmla="*/ 12 w 14"/>
                  <a:gd name="GluePoint3Y" fmla="*/ 2 h 3"/>
                  <a:gd name="GluePoint4X" fmla="*/ 3 w 14"/>
                  <a:gd name="GluePoint4Y" fmla="*/ 3 h 3"/>
                  <a:gd name="GluePoint5X" fmla="*/ 0 w 14"/>
                  <a:gd name="GluePoint5Y" fmla="*/ 3 h 3"/>
                  <a:gd name="GluePoint6X" fmla="*/ 0 w 14"/>
                  <a:gd name="GluePoint6Y" fmla="*/ 2 h 3"/>
                  <a:gd name="GluePoint7X" fmla="*/ 14 w 14"/>
                  <a:gd name="GluePoint7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3">
                    <a:moveTo>
                      <a:pt x="14" y="0"/>
                    </a:moveTo>
                    <a:lnTo>
                      <a:pt x="14" y="3"/>
                    </a:lnTo>
                    <a:lnTo>
                      <a:pt x="12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66" name="Freeform 473"/>
              <p:cNvSpPr/>
              <p:nvPr/>
            </p:nvSpPr>
            <p:spPr>
              <a:xfrm>
                <a:off x="2239920" y="230040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5 w 5"/>
                  <a:gd name="GluePoint1Y" fmla="*/ 5 h 13"/>
                  <a:gd name="GluePoint2X" fmla="*/ 1 w 5"/>
                  <a:gd name="GluePoint2Y" fmla="*/ 13 h 13"/>
                  <a:gd name="GluePoint3X" fmla="*/ 0 w 5"/>
                  <a:gd name="GluePoint3Y" fmla="*/ 10 h 13"/>
                  <a:gd name="GluePoint4X" fmla="*/ 1 w 5"/>
                  <a:gd name="GluePoint4Y" fmla="*/ 5 h 13"/>
                  <a:gd name="GluePoint5X" fmla="*/ 3 w 5"/>
                  <a:gd name="GluePoint5Y" fmla="*/ 0 h 13"/>
                  <a:gd name="GluePoint6X" fmla="*/ 5 w 5"/>
                  <a:gd name="GluePoint6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5" y="5"/>
                    </a:moveTo>
                    <a:lnTo>
                      <a:pt x="1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67" name="Freeform 474"/>
              <p:cNvSpPr/>
              <p:nvPr/>
            </p:nvSpPr>
            <p:spPr>
              <a:xfrm>
                <a:off x="2228760" y="23414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4 w 5"/>
                  <a:gd name="GluePoint1Y" fmla="*/ 2 h 2"/>
                  <a:gd name="GluePoint2X" fmla="*/ 5 w 5"/>
                  <a:gd name="GluePoint2Y" fmla="*/ 0 h 2"/>
                  <a:gd name="GluePoint3X" fmla="*/ 4 w 5"/>
                  <a:gd name="GluePoint3Y" fmla="*/ 0 h 2"/>
                  <a:gd name="GluePoint4X" fmla="*/ 0 w 5"/>
                  <a:gd name="GluePoint4Y" fmla="*/ 2 h 2"/>
                  <a:gd name="GluePoint5X" fmla="*/ 4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4" y="2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68" name="Freeform 475"/>
              <p:cNvSpPr/>
              <p:nvPr/>
            </p:nvSpPr>
            <p:spPr>
              <a:xfrm>
                <a:off x="2209680" y="2340000"/>
                <a:ext cx="12240" cy="252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25200"/>
                  <a:gd name="textAreaBottom" fmla="*/ 25560 h 25200"/>
                  <a:gd name="GluePoint1X" fmla="*/ 5 w 8"/>
                  <a:gd name="GluePoint1Y" fmla="*/ 3 h 16"/>
                  <a:gd name="GluePoint2X" fmla="*/ 8 w 8"/>
                  <a:gd name="GluePoint2Y" fmla="*/ 9 h 16"/>
                  <a:gd name="GluePoint3X" fmla="*/ 6 w 8"/>
                  <a:gd name="GluePoint3Y" fmla="*/ 16 h 16"/>
                  <a:gd name="GluePoint4X" fmla="*/ 3 w 8"/>
                  <a:gd name="GluePoint4Y" fmla="*/ 16 h 16"/>
                  <a:gd name="GluePoint5X" fmla="*/ 0 w 8"/>
                  <a:gd name="GluePoint5Y" fmla="*/ 9 h 16"/>
                  <a:gd name="GluePoint6X" fmla="*/ 3 w 8"/>
                  <a:gd name="GluePoint6Y" fmla="*/ 1 h 16"/>
                  <a:gd name="GluePoint7X" fmla="*/ 5 w 8"/>
                  <a:gd name="GluePoint7Y" fmla="*/ 0 h 16"/>
                  <a:gd name="GluePoint8X" fmla="*/ 5 w 8"/>
                  <a:gd name="GluePoint8Y" fmla="*/ 3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16">
                    <a:moveTo>
                      <a:pt x="5" y="3"/>
                    </a:moveTo>
                    <a:lnTo>
                      <a:pt x="8" y="9"/>
                    </a:lnTo>
                    <a:lnTo>
                      <a:pt x="6" y="16"/>
                    </a:lnTo>
                    <a:lnTo>
                      <a:pt x="3" y="16"/>
                    </a:lnTo>
                    <a:lnTo>
                      <a:pt x="0" y="9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69" name="Freeform 476"/>
              <p:cNvSpPr/>
              <p:nvPr/>
            </p:nvSpPr>
            <p:spPr>
              <a:xfrm>
                <a:off x="2219400" y="2365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0 w 3"/>
                  <a:gd name="GluePoint2Y" fmla="*/ 5 h 5"/>
                  <a:gd name="GluePoint3X" fmla="*/ 3 w 3"/>
                  <a:gd name="GluePoint3Y" fmla="*/ 1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0" y="5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70" name="Freeform 477"/>
              <p:cNvSpPr/>
              <p:nvPr/>
            </p:nvSpPr>
            <p:spPr>
              <a:xfrm>
                <a:off x="2219400" y="236700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5 h 8"/>
                  <a:gd name="GluePoint2X" fmla="*/ 3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7 h 8"/>
                  <a:gd name="GluePoint5X" fmla="*/ 0 w 3"/>
                  <a:gd name="GluePoint5Y" fmla="*/ 5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5"/>
                    </a:moveTo>
                    <a:lnTo>
                      <a:pt x="3" y="0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71" name="Freeform 478"/>
              <p:cNvSpPr/>
              <p:nvPr/>
            </p:nvSpPr>
            <p:spPr>
              <a:xfrm>
                <a:off x="2257560" y="234000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0 h 9"/>
                  <a:gd name="GluePoint2X" fmla="*/ 2 w 3"/>
                  <a:gd name="GluePoint2Y" fmla="*/ 9 h 9"/>
                  <a:gd name="GluePoint3X" fmla="*/ 0 w 3"/>
                  <a:gd name="GluePoint3Y" fmla="*/ 6 h 9"/>
                  <a:gd name="GluePoint4X" fmla="*/ 3 w 3"/>
                  <a:gd name="GluePoint4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0"/>
                    </a:moveTo>
                    <a:lnTo>
                      <a:pt x="2" y="9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72" name="Freeform 479"/>
              <p:cNvSpPr/>
              <p:nvPr/>
            </p:nvSpPr>
            <p:spPr>
              <a:xfrm>
                <a:off x="2270160" y="2352600"/>
                <a:ext cx="9000" cy="172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7280"/>
                  <a:gd name="textAreaBottom" fmla="*/ 17640 h 17280"/>
                  <a:gd name="GluePoint1X" fmla="*/ 5 w 6"/>
                  <a:gd name="GluePoint1Y" fmla="*/ 8 h 11"/>
                  <a:gd name="GluePoint2X" fmla="*/ 6 w 6"/>
                  <a:gd name="GluePoint2Y" fmla="*/ 11 h 11"/>
                  <a:gd name="GluePoint3X" fmla="*/ 3 w 6"/>
                  <a:gd name="GluePoint3Y" fmla="*/ 11 h 11"/>
                  <a:gd name="GluePoint4X" fmla="*/ 5 w 6"/>
                  <a:gd name="GluePoint4Y" fmla="*/ 8 h 11"/>
                  <a:gd name="GluePoint5X" fmla="*/ 0 w 6"/>
                  <a:gd name="GluePoint5Y" fmla="*/ 0 h 11"/>
                  <a:gd name="GluePoint6X" fmla="*/ 5 w 6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6" h="11">
                    <a:moveTo>
                      <a:pt x="5" y="8"/>
                    </a:moveTo>
                    <a:lnTo>
                      <a:pt x="6" y="11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73" name="Freeform 480"/>
              <p:cNvSpPr/>
              <p:nvPr/>
            </p:nvSpPr>
            <p:spPr>
              <a:xfrm>
                <a:off x="2297160" y="23702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0 w 2"/>
                  <a:gd name="GluePoint2Y" fmla="*/ 3 h 3"/>
                  <a:gd name="GluePoint3X" fmla="*/ 2 w 2"/>
                  <a:gd name="GluePoint3Y" fmla="*/ 3 h 3"/>
                  <a:gd name="GluePoint4X" fmla="*/ 2 w 2"/>
                  <a:gd name="GluePoint4Y" fmla="*/ 0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74" name="Freeform 481"/>
              <p:cNvSpPr/>
              <p:nvPr/>
            </p:nvSpPr>
            <p:spPr>
              <a:xfrm>
                <a:off x="2279520" y="238608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0 w 3"/>
                  <a:gd name="GluePoint1Y" fmla="*/ 0 h 11"/>
                  <a:gd name="GluePoint2X" fmla="*/ 3 w 3"/>
                  <a:gd name="GluePoint2Y" fmla="*/ 11 h 11"/>
                  <a:gd name="GluePoint3X" fmla="*/ 0 w 3"/>
                  <a:gd name="GluePoint3Y" fmla="*/ 8 h 11"/>
                  <a:gd name="GluePoint4X" fmla="*/ 0 w 3"/>
                  <a:gd name="GluePoint4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0" y="0"/>
                    </a:moveTo>
                    <a:lnTo>
                      <a:pt x="3" y="11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75" name="Freeform 482"/>
              <p:cNvSpPr/>
              <p:nvPr/>
            </p:nvSpPr>
            <p:spPr>
              <a:xfrm>
                <a:off x="2297160" y="240516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5 w 7"/>
                  <a:gd name="GluePoint1Y" fmla="*/ 4 h 12"/>
                  <a:gd name="GluePoint2X" fmla="*/ 0 w 7"/>
                  <a:gd name="GluePoint2Y" fmla="*/ 0 h 12"/>
                  <a:gd name="GluePoint3X" fmla="*/ 7 w 7"/>
                  <a:gd name="GluePoint3Y" fmla="*/ 4 h 12"/>
                  <a:gd name="GluePoint4X" fmla="*/ 7 w 7"/>
                  <a:gd name="GluePoint4Y" fmla="*/ 7 h 12"/>
                  <a:gd name="GluePoint5X" fmla="*/ 0 w 7"/>
                  <a:gd name="GluePoint5Y" fmla="*/ 12 h 12"/>
                  <a:gd name="GluePoint6X" fmla="*/ 0 w 7"/>
                  <a:gd name="GluePoint6Y" fmla="*/ 10 h 12"/>
                  <a:gd name="GluePoint7X" fmla="*/ 5 w 7"/>
                  <a:gd name="GluePoint7Y" fmla="*/ 5 h 12"/>
                  <a:gd name="GluePoint8X" fmla="*/ 5 w 7"/>
                  <a:gd name="GluePoint8Y" fmla="*/ 4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5" y="4"/>
                    </a:moveTo>
                    <a:lnTo>
                      <a:pt x="0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76" name="Freeform 483"/>
              <p:cNvSpPr/>
              <p:nvPr/>
            </p:nvSpPr>
            <p:spPr>
              <a:xfrm>
                <a:off x="2325600" y="241776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6 w 6"/>
                  <a:gd name="GluePoint1Y" fmla="*/ 2 h 2"/>
                  <a:gd name="GluePoint2X" fmla="*/ 5 w 6"/>
                  <a:gd name="GluePoint2Y" fmla="*/ 0 h 2"/>
                  <a:gd name="GluePoint3X" fmla="*/ 0 w 6"/>
                  <a:gd name="GluePoint3Y" fmla="*/ 0 h 2"/>
                  <a:gd name="GluePoint4X" fmla="*/ 6 w 6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6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77" name="Freeform 484"/>
              <p:cNvSpPr/>
              <p:nvPr/>
            </p:nvSpPr>
            <p:spPr>
              <a:xfrm>
                <a:off x="2343240" y="242892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2 w 11"/>
                  <a:gd name="GluePoint1Y" fmla="*/ 2 h 5"/>
                  <a:gd name="GluePoint2X" fmla="*/ 5 w 11"/>
                  <a:gd name="GluePoint2Y" fmla="*/ 0 h 5"/>
                  <a:gd name="GluePoint3X" fmla="*/ 11 w 11"/>
                  <a:gd name="GluePoint3Y" fmla="*/ 5 h 5"/>
                  <a:gd name="GluePoint4X" fmla="*/ 5 w 11"/>
                  <a:gd name="GluePoint4Y" fmla="*/ 2 h 5"/>
                  <a:gd name="GluePoint5X" fmla="*/ 0 w 11"/>
                  <a:gd name="GluePoint5Y" fmla="*/ 5 h 5"/>
                  <a:gd name="GluePoint6X" fmla="*/ 2 w 11"/>
                  <a:gd name="GluePoint6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2" y="2"/>
                    </a:moveTo>
                    <a:lnTo>
                      <a:pt x="5" y="0"/>
                    </a:lnTo>
                    <a:lnTo>
                      <a:pt x="11" y="5"/>
                    </a:lnTo>
                    <a:lnTo>
                      <a:pt x="5" y="2"/>
                    </a:lnTo>
                    <a:lnTo>
                      <a:pt x="0" y="5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78" name="Freeform 485"/>
              <p:cNvSpPr/>
              <p:nvPr/>
            </p:nvSpPr>
            <p:spPr>
              <a:xfrm>
                <a:off x="2309760" y="244620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10 w 10"/>
                  <a:gd name="GluePoint1Y" fmla="*/ 0 h 8"/>
                  <a:gd name="GluePoint2X" fmla="*/ 8 w 10"/>
                  <a:gd name="GluePoint2Y" fmla="*/ 5 h 8"/>
                  <a:gd name="GluePoint3X" fmla="*/ 0 w 10"/>
                  <a:gd name="GluePoint3Y" fmla="*/ 8 h 8"/>
                  <a:gd name="GluePoint4X" fmla="*/ 0 w 10"/>
                  <a:gd name="GluePoint4Y" fmla="*/ 5 h 8"/>
                  <a:gd name="GluePoint5X" fmla="*/ 5 w 10"/>
                  <a:gd name="GluePoint5Y" fmla="*/ 3 h 8"/>
                  <a:gd name="GluePoint6X" fmla="*/ 10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10" y="0"/>
                    </a:moveTo>
                    <a:lnTo>
                      <a:pt x="8" y="5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79" name="Freeform 486"/>
              <p:cNvSpPr/>
              <p:nvPr/>
            </p:nvSpPr>
            <p:spPr>
              <a:xfrm>
                <a:off x="2043000" y="2398680"/>
                <a:ext cx="248760" cy="9180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91800"/>
                  <a:gd name="textAreaBottom" fmla="*/ 92160 h 91800"/>
                  <a:gd name="GluePoint1X" fmla="*/ 114 w 157"/>
                  <a:gd name="GluePoint1Y" fmla="*/ 25 h 58"/>
                  <a:gd name="GluePoint2X" fmla="*/ 122 w 157"/>
                  <a:gd name="GluePoint2Y" fmla="*/ 32 h 58"/>
                  <a:gd name="GluePoint3X" fmla="*/ 130 w 157"/>
                  <a:gd name="GluePoint3Y" fmla="*/ 35 h 58"/>
                  <a:gd name="GluePoint4X" fmla="*/ 137 w 157"/>
                  <a:gd name="GluePoint4Y" fmla="*/ 35 h 58"/>
                  <a:gd name="GluePoint5X" fmla="*/ 135 w 157"/>
                  <a:gd name="GluePoint5Y" fmla="*/ 41 h 58"/>
                  <a:gd name="GluePoint6X" fmla="*/ 148 w 157"/>
                  <a:gd name="GluePoint6Y" fmla="*/ 41 h 58"/>
                  <a:gd name="GluePoint7X" fmla="*/ 152 w 157"/>
                  <a:gd name="GluePoint7Y" fmla="*/ 48 h 58"/>
                  <a:gd name="GluePoint8X" fmla="*/ 157 w 157"/>
                  <a:gd name="GluePoint8Y" fmla="*/ 49 h 58"/>
                  <a:gd name="GluePoint9X" fmla="*/ 157 w 157"/>
                  <a:gd name="GluePoint9Y" fmla="*/ 51 h 58"/>
                  <a:gd name="GluePoint10X" fmla="*/ 140 w 157"/>
                  <a:gd name="GluePoint10Y" fmla="*/ 58 h 58"/>
                  <a:gd name="GluePoint11X" fmla="*/ 117 w 157"/>
                  <a:gd name="GluePoint11Y" fmla="*/ 56 h 58"/>
                  <a:gd name="GluePoint12X" fmla="*/ 105 w 157"/>
                  <a:gd name="GluePoint12Y" fmla="*/ 58 h 58"/>
                  <a:gd name="GluePoint13X" fmla="*/ 103 w 157"/>
                  <a:gd name="GluePoint13Y" fmla="*/ 56 h 58"/>
                  <a:gd name="GluePoint14X" fmla="*/ 114 w 157"/>
                  <a:gd name="GluePoint14Y" fmla="*/ 48 h 58"/>
                  <a:gd name="GluePoint15X" fmla="*/ 114 w 157"/>
                  <a:gd name="GluePoint15Y" fmla="*/ 46 h 58"/>
                  <a:gd name="GluePoint16X" fmla="*/ 100 w 157"/>
                  <a:gd name="GluePoint16Y" fmla="*/ 43 h 58"/>
                  <a:gd name="GluePoint17X" fmla="*/ 95 w 157"/>
                  <a:gd name="GluePoint17Y" fmla="*/ 37 h 58"/>
                  <a:gd name="GluePoint18X" fmla="*/ 92 w 157"/>
                  <a:gd name="GluePoint18Y" fmla="*/ 29 h 58"/>
                  <a:gd name="GluePoint19X" fmla="*/ 75 w 157"/>
                  <a:gd name="GluePoint19Y" fmla="*/ 25 h 58"/>
                  <a:gd name="GluePoint20X" fmla="*/ 65 w 157"/>
                  <a:gd name="GluePoint20Y" fmla="*/ 19 h 58"/>
                  <a:gd name="GluePoint21X" fmla="*/ 44 w 157"/>
                  <a:gd name="GluePoint21Y" fmla="*/ 17 h 58"/>
                  <a:gd name="GluePoint22X" fmla="*/ 43 w 157"/>
                  <a:gd name="GluePoint22Y" fmla="*/ 14 h 58"/>
                  <a:gd name="GluePoint23X" fmla="*/ 49 w 157"/>
                  <a:gd name="GluePoint23Y" fmla="*/ 11 h 58"/>
                  <a:gd name="GluePoint24X" fmla="*/ 46 w 157"/>
                  <a:gd name="GluePoint24Y" fmla="*/ 9 h 58"/>
                  <a:gd name="GluePoint25X" fmla="*/ 33 w 157"/>
                  <a:gd name="GluePoint25Y" fmla="*/ 8 h 58"/>
                  <a:gd name="GluePoint26X" fmla="*/ 25 w 157"/>
                  <a:gd name="GluePoint26Y" fmla="*/ 14 h 58"/>
                  <a:gd name="GluePoint27X" fmla="*/ 16 w 157"/>
                  <a:gd name="GluePoint27Y" fmla="*/ 17 h 58"/>
                  <a:gd name="GluePoint28X" fmla="*/ 6 w 157"/>
                  <a:gd name="GluePoint28Y" fmla="*/ 24 h 58"/>
                  <a:gd name="GluePoint29X" fmla="*/ 0 w 157"/>
                  <a:gd name="GluePoint29Y" fmla="*/ 22 h 58"/>
                  <a:gd name="GluePoint30X" fmla="*/ 6 w 157"/>
                  <a:gd name="GluePoint30Y" fmla="*/ 19 h 58"/>
                  <a:gd name="GluePoint31X" fmla="*/ 9 w 157"/>
                  <a:gd name="GluePoint31Y" fmla="*/ 11 h 58"/>
                  <a:gd name="GluePoint32X" fmla="*/ 19 w 157"/>
                  <a:gd name="GluePoint32Y" fmla="*/ 6 h 58"/>
                  <a:gd name="GluePoint33X" fmla="*/ 40 w 157"/>
                  <a:gd name="GluePoint33Y" fmla="*/ 0 h 58"/>
                  <a:gd name="GluePoint34X" fmla="*/ 51 w 157"/>
                  <a:gd name="GluePoint34Y" fmla="*/ 0 h 58"/>
                  <a:gd name="GluePoint35X" fmla="*/ 75 w 157"/>
                  <a:gd name="GluePoint35Y" fmla="*/ 3 h 58"/>
                  <a:gd name="GluePoint36X" fmla="*/ 83 w 157"/>
                  <a:gd name="GluePoint36Y" fmla="*/ 11 h 58"/>
                  <a:gd name="GluePoint37X" fmla="*/ 95 w 157"/>
                  <a:gd name="GluePoint37Y" fmla="*/ 12 h 58"/>
                  <a:gd name="GluePoint38X" fmla="*/ 95 w 157"/>
                  <a:gd name="GluePoint38Y" fmla="*/ 16 h 58"/>
                  <a:gd name="GluePoint39X" fmla="*/ 102 w 157"/>
                  <a:gd name="GluePoint39Y" fmla="*/ 17 h 58"/>
                  <a:gd name="GluePoint40X" fmla="*/ 105 w 157"/>
                  <a:gd name="GluePoint40Y" fmla="*/ 21 h 58"/>
                  <a:gd name="GluePoint41X" fmla="*/ 114 w 157"/>
                  <a:gd name="GluePoint41Y" fmla="*/ 25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57" h="58">
                    <a:moveTo>
                      <a:pt x="114" y="25"/>
                    </a:moveTo>
                    <a:lnTo>
                      <a:pt x="122" y="32"/>
                    </a:lnTo>
                    <a:lnTo>
                      <a:pt x="130" y="35"/>
                    </a:lnTo>
                    <a:lnTo>
                      <a:pt x="137" y="35"/>
                    </a:lnTo>
                    <a:lnTo>
                      <a:pt x="135" y="41"/>
                    </a:lnTo>
                    <a:lnTo>
                      <a:pt x="148" y="41"/>
                    </a:lnTo>
                    <a:lnTo>
                      <a:pt x="152" y="48"/>
                    </a:lnTo>
                    <a:lnTo>
                      <a:pt x="157" y="49"/>
                    </a:lnTo>
                    <a:lnTo>
                      <a:pt x="157" y="51"/>
                    </a:lnTo>
                    <a:lnTo>
                      <a:pt x="140" y="58"/>
                    </a:lnTo>
                    <a:lnTo>
                      <a:pt x="117" y="56"/>
                    </a:lnTo>
                    <a:lnTo>
                      <a:pt x="105" y="58"/>
                    </a:lnTo>
                    <a:lnTo>
                      <a:pt x="103" y="56"/>
                    </a:lnTo>
                    <a:lnTo>
                      <a:pt x="114" y="48"/>
                    </a:lnTo>
                    <a:lnTo>
                      <a:pt x="114" y="46"/>
                    </a:lnTo>
                    <a:lnTo>
                      <a:pt x="100" y="43"/>
                    </a:lnTo>
                    <a:lnTo>
                      <a:pt x="95" y="37"/>
                    </a:lnTo>
                    <a:lnTo>
                      <a:pt x="92" y="29"/>
                    </a:lnTo>
                    <a:lnTo>
                      <a:pt x="75" y="25"/>
                    </a:lnTo>
                    <a:lnTo>
                      <a:pt x="65" y="19"/>
                    </a:lnTo>
                    <a:lnTo>
                      <a:pt x="44" y="17"/>
                    </a:lnTo>
                    <a:lnTo>
                      <a:pt x="43" y="14"/>
                    </a:lnTo>
                    <a:lnTo>
                      <a:pt x="49" y="11"/>
                    </a:lnTo>
                    <a:lnTo>
                      <a:pt x="46" y="9"/>
                    </a:lnTo>
                    <a:lnTo>
                      <a:pt x="33" y="8"/>
                    </a:lnTo>
                    <a:lnTo>
                      <a:pt x="25" y="14"/>
                    </a:lnTo>
                    <a:lnTo>
                      <a:pt x="16" y="17"/>
                    </a:lnTo>
                    <a:lnTo>
                      <a:pt x="6" y="24"/>
                    </a:lnTo>
                    <a:lnTo>
                      <a:pt x="0" y="22"/>
                    </a:lnTo>
                    <a:lnTo>
                      <a:pt x="6" y="19"/>
                    </a:lnTo>
                    <a:lnTo>
                      <a:pt x="9" y="11"/>
                    </a:lnTo>
                    <a:lnTo>
                      <a:pt x="19" y="6"/>
                    </a:lnTo>
                    <a:lnTo>
                      <a:pt x="40" y="0"/>
                    </a:lnTo>
                    <a:lnTo>
                      <a:pt x="51" y="0"/>
                    </a:lnTo>
                    <a:lnTo>
                      <a:pt x="75" y="3"/>
                    </a:lnTo>
                    <a:lnTo>
                      <a:pt x="83" y="11"/>
                    </a:lnTo>
                    <a:lnTo>
                      <a:pt x="95" y="12"/>
                    </a:lnTo>
                    <a:lnTo>
                      <a:pt x="95" y="16"/>
                    </a:lnTo>
                    <a:lnTo>
                      <a:pt x="102" y="17"/>
                    </a:lnTo>
                    <a:lnTo>
                      <a:pt x="105" y="21"/>
                    </a:lnTo>
                    <a:lnTo>
                      <a:pt x="114" y="2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80" name="Freeform 487"/>
              <p:cNvSpPr/>
              <p:nvPr/>
            </p:nvSpPr>
            <p:spPr>
              <a:xfrm>
                <a:off x="2082960" y="243360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7 w 8"/>
                  <a:gd name="GluePoint1Y" fmla="*/ 0 h 7"/>
                  <a:gd name="GluePoint2X" fmla="*/ 8 w 8"/>
                  <a:gd name="GluePoint2Y" fmla="*/ 7 h 7"/>
                  <a:gd name="GluePoint3X" fmla="*/ 0 w 8"/>
                  <a:gd name="GluePoint3Y" fmla="*/ 7 h 7"/>
                  <a:gd name="GluePoint4X" fmla="*/ 0 w 8"/>
                  <a:gd name="GluePoint4Y" fmla="*/ 5 h 7"/>
                  <a:gd name="GluePoint5X" fmla="*/ 2 w 8"/>
                  <a:gd name="GluePoint5Y" fmla="*/ 7 h 7"/>
                  <a:gd name="GluePoint6X" fmla="*/ 4 w 8"/>
                  <a:gd name="GluePoint6Y" fmla="*/ 0 h 7"/>
                  <a:gd name="GluePoint7X" fmla="*/ 7 w 8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7" y="0"/>
                    </a:moveTo>
                    <a:lnTo>
                      <a:pt x="8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81" name="Freeform 488"/>
              <p:cNvSpPr/>
              <p:nvPr/>
            </p:nvSpPr>
            <p:spPr>
              <a:xfrm>
                <a:off x="2193840" y="2413080"/>
                <a:ext cx="20160" cy="18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8720"/>
                  <a:gd name="textAreaBottom" fmla="*/ 19080 h 18720"/>
                  <a:gd name="GluePoint1X" fmla="*/ 10 w 13"/>
                  <a:gd name="GluePoint1Y" fmla="*/ 5 h 12"/>
                  <a:gd name="GluePoint2X" fmla="*/ 13 w 13"/>
                  <a:gd name="GluePoint2Y" fmla="*/ 10 h 12"/>
                  <a:gd name="GluePoint3X" fmla="*/ 13 w 13"/>
                  <a:gd name="GluePoint3Y" fmla="*/ 12 h 12"/>
                  <a:gd name="GluePoint4X" fmla="*/ 11 w 13"/>
                  <a:gd name="GluePoint4Y" fmla="*/ 12 h 12"/>
                  <a:gd name="GluePoint5X" fmla="*/ 7 w 13"/>
                  <a:gd name="GluePoint5Y" fmla="*/ 5 h 12"/>
                  <a:gd name="GluePoint6X" fmla="*/ 2 w 13"/>
                  <a:gd name="GluePoint6Y" fmla="*/ 3 h 12"/>
                  <a:gd name="GluePoint7X" fmla="*/ 0 w 13"/>
                  <a:gd name="GluePoint7Y" fmla="*/ 0 h 12"/>
                  <a:gd name="GluePoint8X" fmla="*/ 3 w 13"/>
                  <a:gd name="GluePoint8Y" fmla="*/ 2 h 12"/>
                  <a:gd name="GluePoint9X" fmla="*/ 10 w 13"/>
                  <a:gd name="GluePoint9Y" fmla="*/ 5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12">
                    <a:moveTo>
                      <a:pt x="10" y="5"/>
                    </a:moveTo>
                    <a:lnTo>
                      <a:pt x="13" y="10"/>
                    </a:lnTo>
                    <a:lnTo>
                      <a:pt x="13" y="12"/>
                    </a:lnTo>
                    <a:lnTo>
                      <a:pt x="11" y="12"/>
                    </a:lnTo>
                    <a:lnTo>
                      <a:pt x="7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82" name="Freeform 489"/>
              <p:cNvSpPr/>
              <p:nvPr/>
            </p:nvSpPr>
            <p:spPr>
              <a:xfrm>
                <a:off x="2189160" y="2525760"/>
                <a:ext cx="47160" cy="2196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1960"/>
                  <a:gd name="textAreaBottom" fmla="*/ 22320 h 21960"/>
                  <a:gd name="GluePoint1X" fmla="*/ 18 w 30"/>
                  <a:gd name="GluePoint1Y" fmla="*/ 2 h 14"/>
                  <a:gd name="GluePoint2X" fmla="*/ 22 w 30"/>
                  <a:gd name="GluePoint2Y" fmla="*/ 5 h 14"/>
                  <a:gd name="GluePoint3X" fmla="*/ 29 w 30"/>
                  <a:gd name="GluePoint3Y" fmla="*/ 5 h 14"/>
                  <a:gd name="GluePoint4X" fmla="*/ 30 w 30"/>
                  <a:gd name="GluePoint4Y" fmla="*/ 11 h 14"/>
                  <a:gd name="GluePoint5X" fmla="*/ 24 w 30"/>
                  <a:gd name="GluePoint5Y" fmla="*/ 11 h 14"/>
                  <a:gd name="GluePoint6X" fmla="*/ 18 w 30"/>
                  <a:gd name="GluePoint6Y" fmla="*/ 11 h 14"/>
                  <a:gd name="GluePoint7X" fmla="*/ 16 w 30"/>
                  <a:gd name="GluePoint7Y" fmla="*/ 14 h 14"/>
                  <a:gd name="GluePoint8X" fmla="*/ 8 w 30"/>
                  <a:gd name="GluePoint8Y" fmla="*/ 11 h 14"/>
                  <a:gd name="GluePoint9X" fmla="*/ 0 w 30"/>
                  <a:gd name="GluePoint9Y" fmla="*/ 3 h 14"/>
                  <a:gd name="GluePoint10X" fmla="*/ 6 w 30"/>
                  <a:gd name="GluePoint10Y" fmla="*/ 0 h 14"/>
                  <a:gd name="GluePoint11X" fmla="*/ 18 w 30"/>
                  <a:gd name="GluePoint11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0" h="14">
                    <a:moveTo>
                      <a:pt x="18" y="2"/>
                    </a:moveTo>
                    <a:lnTo>
                      <a:pt x="22" y="5"/>
                    </a:lnTo>
                    <a:lnTo>
                      <a:pt x="29" y="5"/>
                    </a:lnTo>
                    <a:lnTo>
                      <a:pt x="30" y="11"/>
                    </a:lnTo>
                    <a:lnTo>
                      <a:pt x="24" y="11"/>
                    </a:lnTo>
                    <a:lnTo>
                      <a:pt x="18" y="11"/>
                    </a:lnTo>
                    <a:lnTo>
                      <a:pt x="16" y="14"/>
                    </a:lnTo>
                    <a:lnTo>
                      <a:pt x="8" y="11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83" name="Freeform 490"/>
              <p:cNvSpPr/>
              <p:nvPr/>
            </p:nvSpPr>
            <p:spPr>
              <a:xfrm>
                <a:off x="2309760" y="251604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5 w 7"/>
                  <a:gd name="GluePoint1Y" fmla="*/ 0 h 3"/>
                  <a:gd name="GluePoint2X" fmla="*/ 7 w 7"/>
                  <a:gd name="GluePoint2Y" fmla="*/ 0 h 3"/>
                  <a:gd name="GluePoint3X" fmla="*/ 7 w 7"/>
                  <a:gd name="GluePoint3Y" fmla="*/ 3 h 3"/>
                  <a:gd name="GluePoint4X" fmla="*/ 2 w 7"/>
                  <a:gd name="GluePoint4Y" fmla="*/ 1 h 3"/>
                  <a:gd name="GluePoint5X" fmla="*/ 0 w 7"/>
                  <a:gd name="GluePoint5Y" fmla="*/ 0 h 3"/>
                  <a:gd name="GluePoint6X" fmla="*/ 5 w 7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5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84" name="Freeform 491"/>
              <p:cNvSpPr/>
              <p:nvPr/>
            </p:nvSpPr>
            <p:spPr>
              <a:xfrm>
                <a:off x="2325600" y="248292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1"/>
                  <a:gd name="GluePoint2X" fmla="*/ 1 w 1"/>
                  <a:gd name="GluePoint2Y" fmla="*/ 1 h 1"/>
                  <a:gd name="GluePoint3X" fmla="*/ 0 w 1"/>
                  <a:gd name="GluePoint3Y" fmla="*/ 1 h 1"/>
                  <a:gd name="GluePoint4X" fmla="*/ 0 w 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85" name="Freeform 492"/>
              <p:cNvSpPr/>
              <p:nvPr/>
            </p:nvSpPr>
            <p:spPr>
              <a:xfrm>
                <a:off x="2454120" y="2529000"/>
                <a:ext cx="34560" cy="140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4040"/>
                  <a:gd name="textAreaBottom" fmla="*/ 14400 h 14040"/>
                  <a:gd name="GluePoint1X" fmla="*/ 22 w 22"/>
                  <a:gd name="GluePoint1Y" fmla="*/ 0 h 9"/>
                  <a:gd name="GluePoint2X" fmla="*/ 22 w 22"/>
                  <a:gd name="GluePoint2Y" fmla="*/ 4 h 9"/>
                  <a:gd name="GluePoint3X" fmla="*/ 19 w 22"/>
                  <a:gd name="GluePoint3Y" fmla="*/ 8 h 9"/>
                  <a:gd name="GluePoint4X" fmla="*/ 14 w 22"/>
                  <a:gd name="GluePoint4Y" fmla="*/ 9 h 9"/>
                  <a:gd name="GluePoint5X" fmla="*/ 1 w 22"/>
                  <a:gd name="GluePoint5Y" fmla="*/ 9 h 9"/>
                  <a:gd name="GluePoint6X" fmla="*/ 0 w 22"/>
                  <a:gd name="GluePoint6Y" fmla="*/ 3 h 9"/>
                  <a:gd name="GluePoint7X" fmla="*/ 1 w 22"/>
                  <a:gd name="GluePoint7Y" fmla="*/ 0 h 9"/>
                  <a:gd name="GluePoint8X" fmla="*/ 22 w 22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9">
                    <a:moveTo>
                      <a:pt x="22" y="0"/>
                    </a:moveTo>
                    <a:lnTo>
                      <a:pt x="22" y="4"/>
                    </a:lnTo>
                    <a:lnTo>
                      <a:pt x="19" y="8"/>
                    </a:lnTo>
                    <a:lnTo>
                      <a:pt x="14" y="9"/>
                    </a:lnTo>
                    <a:lnTo>
                      <a:pt x="1" y="9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86" name="Freeform 493"/>
              <p:cNvSpPr/>
              <p:nvPr/>
            </p:nvSpPr>
            <p:spPr>
              <a:xfrm>
                <a:off x="2509920" y="25304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87" name="Freeform 494"/>
              <p:cNvSpPr/>
              <p:nvPr/>
            </p:nvSpPr>
            <p:spPr>
              <a:xfrm>
                <a:off x="2511360" y="254808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0 w 2"/>
                  <a:gd name="GluePoint1Y" fmla="*/ 0 h 2"/>
                  <a:gd name="GluePoint2X" fmla="*/ 0 w 2"/>
                  <a:gd name="GluePoint2Y" fmla="*/ 2 h 2"/>
                  <a:gd name="GluePoint3X" fmla="*/ 2 w 2"/>
                  <a:gd name="GluePoint3Y" fmla="*/ 0 h 2"/>
                  <a:gd name="GluePoint4X" fmla="*/ 0 w 2"/>
                  <a:gd name="GluePoint4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88" name="Freeform 495"/>
              <p:cNvSpPr/>
              <p:nvPr/>
            </p:nvSpPr>
            <p:spPr>
              <a:xfrm>
                <a:off x="2509920" y="27320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6 w 8"/>
                  <a:gd name="GluePoint1Y" fmla="*/ 0 h 5"/>
                  <a:gd name="GluePoint2X" fmla="*/ 8 w 8"/>
                  <a:gd name="GluePoint2Y" fmla="*/ 3 h 5"/>
                  <a:gd name="GluePoint3X" fmla="*/ 5 w 8"/>
                  <a:gd name="GluePoint3Y" fmla="*/ 5 h 5"/>
                  <a:gd name="GluePoint4X" fmla="*/ 0 w 8"/>
                  <a:gd name="GluePoint4Y" fmla="*/ 3 h 5"/>
                  <a:gd name="GluePoint5X" fmla="*/ 0 w 8"/>
                  <a:gd name="GluePoint5Y" fmla="*/ 2 h 5"/>
                  <a:gd name="GluePoint6X" fmla="*/ 3 w 8"/>
                  <a:gd name="GluePoint6Y" fmla="*/ 2 h 5"/>
                  <a:gd name="GluePoint7X" fmla="*/ 6 w 8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6" y="0"/>
                    </a:moveTo>
                    <a:lnTo>
                      <a:pt x="8" y="3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89" name="Freeform 496"/>
              <p:cNvSpPr/>
              <p:nvPr/>
            </p:nvSpPr>
            <p:spPr>
              <a:xfrm>
                <a:off x="2575080" y="2705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90" name="Freeform 497"/>
              <p:cNvSpPr/>
              <p:nvPr/>
            </p:nvSpPr>
            <p:spPr>
              <a:xfrm>
                <a:off x="2592360" y="26733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0 h 4"/>
                  <a:gd name="GluePoint2X" fmla="*/ 0 w 0"/>
                  <a:gd name="GluePoint2Y" fmla="*/ 4 h 4"/>
                  <a:gd name="GluePoint3X" fmla="*/ 0 w 0"/>
                  <a:gd name="GluePoint3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91" name="Freeform 498"/>
              <p:cNvSpPr/>
              <p:nvPr/>
            </p:nvSpPr>
            <p:spPr>
              <a:xfrm>
                <a:off x="2595600" y="265284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92" name="Freeform 499"/>
              <p:cNvSpPr/>
              <p:nvPr/>
            </p:nvSpPr>
            <p:spPr>
              <a:xfrm>
                <a:off x="2592360" y="2627280"/>
                <a:ext cx="7560" cy="1224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2240"/>
                  <a:gd name="textAreaBottom" fmla="*/ 12600 h 12240"/>
                  <a:gd name="GluePoint1X" fmla="*/ 0 w 5"/>
                  <a:gd name="GluePoint1Y" fmla="*/ 0 h 8"/>
                  <a:gd name="GluePoint2X" fmla="*/ 3 w 5"/>
                  <a:gd name="GluePoint2Y" fmla="*/ 2 h 8"/>
                  <a:gd name="GluePoint3X" fmla="*/ 5 w 5"/>
                  <a:gd name="GluePoint3Y" fmla="*/ 8 h 8"/>
                  <a:gd name="GluePoint4X" fmla="*/ 2 w 5"/>
                  <a:gd name="GluePoint4Y" fmla="*/ 8 h 8"/>
                  <a:gd name="GluePoint5X" fmla="*/ 0 w 5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8">
                    <a:moveTo>
                      <a:pt x="0" y="0"/>
                    </a:moveTo>
                    <a:lnTo>
                      <a:pt x="3" y="2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93" name="Freeform 500"/>
              <p:cNvSpPr/>
              <p:nvPr/>
            </p:nvSpPr>
            <p:spPr>
              <a:xfrm>
                <a:off x="2590920" y="26067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0 w 1"/>
                  <a:gd name="GluePoint2Y" fmla="*/ 5 h 7"/>
                  <a:gd name="GluePoint3X" fmla="*/ 1 w 1"/>
                  <a:gd name="GluePoint3Y" fmla="*/ 7 h 7"/>
                  <a:gd name="GluePoint4X" fmla="*/ 1 w 1"/>
                  <a:gd name="GluePoint4Y" fmla="*/ 2 h 7"/>
                  <a:gd name="GluePoint5X" fmla="*/ 0 w 1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94" name="Freeform 501"/>
              <p:cNvSpPr/>
              <p:nvPr/>
            </p:nvSpPr>
            <p:spPr>
              <a:xfrm>
                <a:off x="2579760" y="25844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7 w 10"/>
                  <a:gd name="GluePoint1Y" fmla="*/ 0 h 8"/>
                  <a:gd name="GluePoint2X" fmla="*/ 5 w 10"/>
                  <a:gd name="GluePoint2Y" fmla="*/ 2 h 8"/>
                  <a:gd name="GluePoint3X" fmla="*/ 2 w 10"/>
                  <a:gd name="GluePoint3Y" fmla="*/ 2 h 8"/>
                  <a:gd name="GluePoint4X" fmla="*/ 0 w 10"/>
                  <a:gd name="GluePoint4Y" fmla="*/ 8 h 8"/>
                  <a:gd name="GluePoint5X" fmla="*/ 3 w 10"/>
                  <a:gd name="GluePoint5Y" fmla="*/ 8 h 8"/>
                  <a:gd name="GluePoint6X" fmla="*/ 5 w 10"/>
                  <a:gd name="GluePoint6Y" fmla="*/ 5 h 8"/>
                  <a:gd name="GluePoint7X" fmla="*/ 10 w 10"/>
                  <a:gd name="GluePoint7Y" fmla="*/ 3 h 8"/>
                  <a:gd name="GluePoint8X" fmla="*/ 7 w 10"/>
                  <a:gd name="GluePoint8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7" y="0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95" name="Freeform 502"/>
              <p:cNvSpPr/>
              <p:nvPr/>
            </p:nvSpPr>
            <p:spPr>
              <a:xfrm>
                <a:off x="2583000" y="25639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0 h 3"/>
                  <a:gd name="GluePoint2X" fmla="*/ 0 w 1"/>
                  <a:gd name="GluePoint2Y" fmla="*/ 3 h 3"/>
                  <a:gd name="GluePoint3X" fmla="*/ 1 w 1"/>
                  <a:gd name="GluePoint3Y" fmla="*/ 2 h 3"/>
                  <a:gd name="GluePoint4X" fmla="*/ 0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96" name="Freeform 503"/>
              <p:cNvSpPr/>
              <p:nvPr/>
            </p:nvSpPr>
            <p:spPr>
              <a:xfrm>
                <a:off x="2557440" y="25560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2 w 2"/>
                  <a:gd name="GluePoint1Y" fmla="*/ 0 h 4"/>
                  <a:gd name="GluePoint2X" fmla="*/ 0 w 2"/>
                  <a:gd name="GluePoint2Y" fmla="*/ 0 h 4"/>
                  <a:gd name="GluePoint3X" fmla="*/ 2 w 2"/>
                  <a:gd name="GluePoint3Y" fmla="*/ 4 h 4"/>
                  <a:gd name="GluePoint4X" fmla="*/ 2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2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97" name="Freeform 504"/>
              <p:cNvSpPr/>
              <p:nvPr/>
            </p:nvSpPr>
            <p:spPr>
              <a:xfrm>
                <a:off x="2595600" y="272736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98" name="Freeform 505"/>
              <p:cNvSpPr/>
              <p:nvPr/>
            </p:nvSpPr>
            <p:spPr>
              <a:xfrm>
                <a:off x="2567160" y="27432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15 w 15"/>
                  <a:gd name="GluePoint1Y" fmla="*/ 1 h 13"/>
                  <a:gd name="GluePoint2X" fmla="*/ 13 w 15"/>
                  <a:gd name="GluePoint2Y" fmla="*/ 5 h 13"/>
                  <a:gd name="GluePoint3X" fmla="*/ 15 w 15"/>
                  <a:gd name="GluePoint3Y" fmla="*/ 11 h 13"/>
                  <a:gd name="GluePoint4X" fmla="*/ 11 w 15"/>
                  <a:gd name="GluePoint4Y" fmla="*/ 13 h 13"/>
                  <a:gd name="GluePoint5X" fmla="*/ 0 w 15"/>
                  <a:gd name="GluePoint5Y" fmla="*/ 13 h 13"/>
                  <a:gd name="GluePoint6X" fmla="*/ 7 w 15"/>
                  <a:gd name="GluePoint6Y" fmla="*/ 8 h 13"/>
                  <a:gd name="GluePoint7X" fmla="*/ 7 w 15"/>
                  <a:gd name="GluePoint7Y" fmla="*/ 3 h 13"/>
                  <a:gd name="GluePoint8X" fmla="*/ 5 w 15"/>
                  <a:gd name="GluePoint8Y" fmla="*/ 1 h 13"/>
                  <a:gd name="GluePoint9X" fmla="*/ 15 w 15"/>
                  <a:gd name="GluePoint9Y" fmla="*/ 0 h 13"/>
                  <a:gd name="GluePoint10X" fmla="*/ 15 w 15"/>
                  <a:gd name="GluePoint10Y" fmla="*/ 1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15" y="1"/>
                    </a:moveTo>
                    <a:lnTo>
                      <a:pt x="13" y="5"/>
                    </a:lnTo>
                    <a:lnTo>
                      <a:pt x="15" y="11"/>
                    </a:lnTo>
                    <a:lnTo>
                      <a:pt x="11" y="13"/>
                    </a:lnTo>
                    <a:lnTo>
                      <a:pt x="0" y="13"/>
                    </a:lnTo>
                    <a:lnTo>
                      <a:pt x="7" y="8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899" name="Freeform 506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00" name="Freeform 507"/>
              <p:cNvSpPr/>
              <p:nvPr/>
            </p:nvSpPr>
            <p:spPr>
              <a:xfrm>
                <a:off x="2077920" y="282888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2 w 3"/>
                  <a:gd name="GluePoint1Y" fmla="*/ 0 h 7"/>
                  <a:gd name="GluePoint2X" fmla="*/ 0 w 3"/>
                  <a:gd name="GluePoint2Y" fmla="*/ 5 h 7"/>
                  <a:gd name="GluePoint3X" fmla="*/ 3 w 3"/>
                  <a:gd name="GluePoint3Y" fmla="*/ 7 h 7"/>
                  <a:gd name="GluePoint4X" fmla="*/ 3 w 3"/>
                  <a:gd name="GluePoint4Y" fmla="*/ 0 h 7"/>
                  <a:gd name="GluePoint5X" fmla="*/ 2 w 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2" y="0"/>
                    </a:moveTo>
                    <a:lnTo>
                      <a:pt x="0" y="5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01" name="Freeform 508"/>
              <p:cNvSpPr/>
              <p:nvPr/>
            </p:nvSpPr>
            <p:spPr>
              <a:xfrm>
                <a:off x="1987560" y="24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2 w 5"/>
                  <a:gd name="GluePoint2Y" fmla="*/ 0 h 4"/>
                  <a:gd name="GluePoint3X" fmla="*/ 0 w 5"/>
                  <a:gd name="GluePoint3Y" fmla="*/ 4 h 4"/>
                  <a:gd name="GluePoint4X" fmla="*/ 5 w 5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02" name="Freeform 509"/>
              <p:cNvSpPr/>
              <p:nvPr/>
            </p:nvSpPr>
            <p:spPr>
              <a:xfrm>
                <a:off x="2841480" y="303048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2 w 10"/>
                  <a:gd name="GluePoint1Y" fmla="*/ 0 h 8"/>
                  <a:gd name="GluePoint2X" fmla="*/ 0 w 10"/>
                  <a:gd name="GluePoint2Y" fmla="*/ 4 h 8"/>
                  <a:gd name="GluePoint3X" fmla="*/ 2 w 10"/>
                  <a:gd name="GluePoint3Y" fmla="*/ 7 h 8"/>
                  <a:gd name="GluePoint4X" fmla="*/ 8 w 10"/>
                  <a:gd name="GluePoint4Y" fmla="*/ 8 h 8"/>
                  <a:gd name="GluePoint5X" fmla="*/ 10 w 10"/>
                  <a:gd name="GluePoint5Y" fmla="*/ 7 h 8"/>
                  <a:gd name="GluePoint6X" fmla="*/ 2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2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8" y="8"/>
                    </a:lnTo>
                    <a:lnTo>
                      <a:pt x="10" y="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03" name="Freeform 510"/>
              <p:cNvSpPr/>
              <p:nvPr/>
            </p:nvSpPr>
            <p:spPr>
              <a:xfrm>
                <a:off x="2857680" y="304308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0 w 5"/>
                  <a:gd name="GluePoint2Y" fmla="*/ 4 h 4"/>
                  <a:gd name="GluePoint3X" fmla="*/ 3 w 5"/>
                  <a:gd name="GluePoint3Y" fmla="*/ 0 h 4"/>
                  <a:gd name="GluePoint4X" fmla="*/ 5 w 5"/>
                  <a:gd name="GluePoint4Y" fmla="*/ 0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04" name="Freeform 511"/>
              <p:cNvSpPr/>
              <p:nvPr/>
            </p:nvSpPr>
            <p:spPr>
              <a:xfrm>
                <a:off x="2836800" y="3049560"/>
                <a:ext cx="53640" cy="4572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5720"/>
                  <a:gd name="textAreaBottom" fmla="*/ 46080 h 45720"/>
                  <a:gd name="GluePoint1X" fmla="*/ 34 w 34"/>
                  <a:gd name="GluePoint1Y" fmla="*/ 3 h 29"/>
                  <a:gd name="GluePoint2X" fmla="*/ 32 w 34"/>
                  <a:gd name="GluePoint2Y" fmla="*/ 13 h 29"/>
                  <a:gd name="GluePoint3X" fmla="*/ 24 w 34"/>
                  <a:gd name="GluePoint3Y" fmla="*/ 24 h 29"/>
                  <a:gd name="GluePoint4X" fmla="*/ 11 w 34"/>
                  <a:gd name="GluePoint4Y" fmla="*/ 29 h 29"/>
                  <a:gd name="GluePoint5X" fmla="*/ 5 w 34"/>
                  <a:gd name="GluePoint5Y" fmla="*/ 29 h 29"/>
                  <a:gd name="GluePoint6X" fmla="*/ 2 w 34"/>
                  <a:gd name="GluePoint6Y" fmla="*/ 25 h 29"/>
                  <a:gd name="GluePoint7X" fmla="*/ 0 w 34"/>
                  <a:gd name="GluePoint7Y" fmla="*/ 5 h 29"/>
                  <a:gd name="GluePoint8X" fmla="*/ 5 w 34"/>
                  <a:gd name="GluePoint8Y" fmla="*/ 1 h 29"/>
                  <a:gd name="GluePoint9X" fmla="*/ 18 w 34"/>
                  <a:gd name="GluePoint9Y" fmla="*/ 1 h 29"/>
                  <a:gd name="GluePoint10X" fmla="*/ 27 w 34"/>
                  <a:gd name="GluePoint10Y" fmla="*/ 0 h 29"/>
                  <a:gd name="GluePoint11X" fmla="*/ 34 w 34"/>
                  <a:gd name="GluePoint11Y" fmla="*/ 3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29">
                    <a:moveTo>
                      <a:pt x="34" y="3"/>
                    </a:moveTo>
                    <a:lnTo>
                      <a:pt x="32" y="13"/>
                    </a:lnTo>
                    <a:lnTo>
                      <a:pt x="24" y="24"/>
                    </a:lnTo>
                    <a:lnTo>
                      <a:pt x="11" y="29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5"/>
                    </a:lnTo>
                    <a:lnTo>
                      <a:pt x="5" y="1"/>
                    </a:lnTo>
                    <a:lnTo>
                      <a:pt x="18" y="1"/>
                    </a:lnTo>
                    <a:lnTo>
                      <a:pt x="27" y="0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05" name="Freeform 512"/>
              <p:cNvSpPr/>
              <p:nvPr/>
            </p:nvSpPr>
            <p:spPr>
              <a:xfrm>
                <a:off x="2824200" y="30463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8 w 8"/>
                  <a:gd name="GluePoint1Y" fmla="*/ 5 h 11"/>
                  <a:gd name="GluePoint2X" fmla="*/ 3 w 8"/>
                  <a:gd name="GluePoint2Y" fmla="*/ 11 h 11"/>
                  <a:gd name="GluePoint3X" fmla="*/ 2 w 8"/>
                  <a:gd name="GluePoint3Y" fmla="*/ 11 h 11"/>
                  <a:gd name="GluePoint4X" fmla="*/ 0 w 8"/>
                  <a:gd name="GluePoint4Y" fmla="*/ 8 h 11"/>
                  <a:gd name="GluePoint5X" fmla="*/ 3 w 8"/>
                  <a:gd name="GluePoint5Y" fmla="*/ 2 h 11"/>
                  <a:gd name="GluePoint6X" fmla="*/ 8 w 8"/>
                  <a:gd name="GluePoint6Y" fmla="*/ 0 h 11"/>
                  <a:gd name="GluePoint7X" fmla="*/ 5 w 8"/>
                  <a:gd name="GluePoint7Y" fmla="*/ 3 h 11"/>
                  <a:gd name="GluePoint8X" fmla="*/ 8 w 8"/>
                  <a:gd name="GluePoint8Y" fmla="*/ 3 h 11"/>
                  <a:gd name="GluePoint9X" fmla="*/ 8 w 8"/>
                  <a:gd name="GluePoint9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8" y="5"/>
                    </a:move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06" name="Freeform 513"/>
              <p:cNvSpPr/>
              <p:nvPr/>
            </p:nvSpPr>
            <p:spPr>
              <a:xfrm>
                <a:off x="2840040" y="30430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1 w 3"/>
                  <a:gd name="GluePoint1Y" fmla="*/ 0 h 2"/>
                  <a:gd name="GluePoint2X" fmla="*/ 3 w 3"/>
                  <a:gd name="GluePoint2Y" fmla="*/ 2 h 2"/>
                  <a:gd name="GluePoint3X" fmla="*/ 1 w 3"/>
                  <a:gd name="GluePoint3Y" fmla="*/ 2 h 2"/>
                  <a:gd name="GluePoint4X" fmla="*/ 0 w 3"/>
                  <a:gd name="GluePoint4Y" fmla="*/ 0 h 2"/>
                  <a:gd name="GluePoint5X" fmla="*/ 1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07" name="Freeform 514"/>
              <p:cNvSpPr/>
              <p:nvPr/>
            </p:nvSpPr>
            <p:spPr>
              <a:xfrm>
                <a:off x="4446720" y="1841400"/>
                <a:ext cx="29880" cy="1548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5480"/>
                  <a:gd name="textAreaBottom" fmla="*/ 15840 h 15480"/>
                  <a:gd name="GluePoint1X" fmla="*/ 6 w 19"/>
                  <a:gd name="GluePoint1Y" fmla="*/ 3 h 10"/>
                  <a:gd name="GluePoint2X" fmla="*/ 4 w 19"/>
                  <a:gd name="GluePoint2Y" fmla="*/ 3 h 10"/>
                  <a:gd name="GluePoint3X" fmla="*/ 3 w 19"/>
                  <a:gd name="GluePoint3Y" fmla="*/ 2 h 10"/>
                  <a:gd name="GluePoint4X" fmla="*/ 0 w 19"/>
                  <a:gd name="GluePoint4Y" fmla="*/ 0 h 10"/>
                  <a:gd name="GluePoint5X" fmla="*/ 0 w 19"/>
                  <a:gd name="GluePoint5Y" fmla="*/ 2 h 10"/>
                  <a:gd name="GluePoint6X" fmla="*/ 3 w 19"/>
                  <a:gd name="GluePoint6Y" fmla="*/ 2 h 10"/>
                  <a:gd name="GluePoint7X" fmla="*/ 7 w 19"/>
                  <a:gd name="GluePoint7Y" fmla="*/ 5 h 10"/>
                  <a:gd name="GluePoint8X" fmla="*/ 11 w 19"/>
                  <a:gd name="GluePoint8Y" fmla="*/ 5 h 10"/>
                  <a:gd name="GluePoint9X" fmla="*/ 19 w 19"/>
                  <a:gd name="GluePoint9Y" fmla="*/ 10 h 10"/>
                  <a:gd name="GluePoint10X" fmla="*/ 19 w 19"/>
                  <a:gd name="GluePoint10Y" fmla="*/ 10 h 10"/>
                  <a:gd name="GluePoint11X" fmla="*/ 19 w 19"/>
                  <a:gd name="GluePoint11Y" fmla="*/ 8 h 10"/>
                  <a:gd name="GluePoint12X" fmla="*/ 19 w 19"/>
                  <a:gd name="GluePoint12Y" fmla="*/ 8 h 10"/>
                  <a:gd name="GluePoint13X" fmla="*/ 19 w 19"/>
                  <a:gd name="GluePoint13Y" fmla="*/ 8 h 10"/>
                  <a:gd name="GluePoint14X" fmla="*/ 15 w 19"/>
                  <a:gd name="GluePoint14Y" fmla="*/ 6 h 10"/>
                  <a:gd name="GluePoint15X" fmla="*/ 14 w 19"/>
                  <a:gd name="GluePoint15Y" fmla="*/ 5 h 10"/>
                  <a:gd name="GluePoint16X" fmla="*/ 12 w 19"/>
                  <a:gd name="GluePoint16Y" fmla="*/ 5 h 10"/>
                  <a:gd name="GluePoint17X" fmla="*/ 9 w 19"/>
                  <a:gd name="GluePoint17Y" fmla="*/ 3 h 10"/>
                  <a:gd name="GluePoint18X" fmla="*/ 9 w 19"/>
                  <a:gd name="GluePoint18Y" fmla="*/ 2 h 10"/>
                  <a:gd name="GluePoint19X" fmla="*/ 7 w 19"/>
                  <a:gd name="GluePoint19Y" fmla="*/ 2 h 10"/>
                  <a:gd name="GluePoint20X" fmla="*/ 6 w 19"/>
                  <a:gd name="GluePoint20Y" fmla="*/ 3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9" h="10">
                    <a:moveTo>
                      <a:pt x="6" y="3"/>
                    </a:moveTo>
                    <a:lnTo>
                      <a:pt x="4" y="3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5" y="6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08" name="Freeform 515"/>
              <p:cNvSpPr/>
              <p:nvPr/>
            </p:nvSpPr>
            <p:spPr>
              <a:xfrm>
                <a:off x="2413080" y="1895400"/>
                <a:ext cx="48960" cy="1404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4040"/>
                  <a:gd name="textAreaBottom" fmla="*/ 14400 h 14040"/>
                  <a:gd name="GluePoint1X" fmla="*/ 27 w 31"/>
                  <a:gd name="GluePoint1Y" fmla="*/ 0 h 9"/>
                  <a:gd name="GluePoint2X" fmla="*/ 27 w 31"/>
                  <a:gd name="GluePoint2Y" fmla="*/ 0 h 9"/>
                  <a:gd name="GluePoint3X" fmla="*/ 21 w 31"/>
                  <a:gd name="GluePoint3Y" fmla="*/ 3 h 9"/>
                  <a:gd name="GluePoint4X" fmla="*/ 5 w 31"/>
                  <a:gd name="GluePoint4Y" fmla="*/ 5 h 9"/>
                  <a:gd name="GluePoint5X" fmla="*/ 2 w 31"/>
                  <a:gd name="GluePoint5Y" fmla="*/ 8 h 9"/>
                  <a:gd name="GluePoint6X" fmla="*/ 0 w 31"/>
                  <a:gd name="GluePoint6Y" fmla="*/ 9 h 9"/>
                  <a:gd name="GluePoint7X" fmla="*/ 4 w 31"/>
                  <a:gd name="GluePoint7Y" fmla="*/ 9 h 9"/>
                  <a:gd name="GluePoint8X" fmla="*/ 27 w 31"/>
                  <a:gd name="GluePoint8Y" fmla="*/ 3 h 9"/>
                  <a:gd name="GluePoint9X" fmla="*/ 31 w 31"/>
                  <a:gd name="GluePoint9Y" fmla="*/ 1 h 9"/>
                  <a:gd name="GluePoint10X" fmla="*/ 31 w 31"/>
                  <a:gd name="GluePoint10Y" fmla="*/ 1 h 9"/>
                  <a:gd name="GluePoint11X" fmla="*/ 27 w 31"/>
                  <a:gd name="GluePoint11Y" fmla="*/ 1 h 9"/>
                  <a:gd name="GluePoint12X" fmla="*/ 24 w 31"/>
                  <a:gd name="GluePoint12Y" fmla="*/ 3 h 9"/>
                  <a:gd name="GluePoint13X" fmla="*/ 27 w 31"/>
                  <a:gd name="GluePoint13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1" h="9">
                    <a:moveTo>
                      <a:pt x="27" y="0"/>
                    </a:moveTo>
                    <a:lnTo>
                      <a:pt x="27" y="0"/>
                    </a:lnTo>
                    <a:lnTo>
                      <a:pt x="21" y="3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27" y="3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27" y="1"/>
                    </a:lnTo>
                    <a:lnTo>
                      <a:pt x="24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09" name="Freeform 516"/>
              <p:cNvSpPr/>
              <p:nvPr/>
            </p:nvSpPr>
            <p:spPr>
              <a:xfrm>
                <a:off x="2370240" y="1568520"/>
                <a:ext cx="23400" cy="12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2240"/>
                  <a:gd name="textAreaBottom" fmla="*/ 12600 h 12240"/>
                  <a:gd name="GluePoint1X" fmla="*/ 2 w 15"/>
                  <a:gd name="GluePoint1Y" fmla="*/ 2 h 8"/>
                  <a:gd name="GluePoint2X" fmla="*/ 10 w 15"/>
                  <a:gd name="GluePoint2Y" fmla="*/ 0 h 8"/>
                  <a:gd name="GluePoint3X" fmla="*/ 15 w 15"/>
                  <a:gd name="GluePoint3Y" fmla="*/ 2 h 8"/>
                  <a:gd name="GluePoint4X" fmla="*/ 15 w 15"/>
                  <a:gd name="GluePoint4Y" fmla="*/ 8 h 8"/>
                  <a:gd name="GluePoint5X" fmla="*/ 12 w 15"/>
                  <a:gd name="GluePoint5Y" fmla="*/ 8 h 8"/>
                  <a:gd name="GluePoint6X" fmla="*/ 7 w 15"/>
                  <a:gd name="GluePoint6Y" fmla="*/ 5 h 8"/>
                  <a:gd name="GluePoint7X" fmla="*/ 0 w 15"/>
                  <a:gd name="GluePoint7Y" fmla="*/ 3 h 8"/>
                  <a:gd name="GluePoint8X" fmla="*/ 2 w 15"/>
                  <a:gd name="GluePoint8Y" fmla="*/ 2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8">
                    <a:moveTo>
                      <a:pt x="2" y="2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8"/>
                    </a:lnTo>
                    <a:lnTo>
                      <a:pt x="12" y="8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10" name="Freeform 517"/>
              <p:cNvSpPr/>
              <p:nvPr/>
            </p:nvSpPr>
            <p:spPr>
              <a:xfrm>
                <a:off x="2706840" y="1655640"/>
                <a:ext cx="48960" cy="219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21960"/>
                  <a:gd name="textAreaBottom" fmla="*/ 22320 h 21960"/>
                  <a:gd name="GluePoint1X" fmla="*/ 6 w 31"/>
                  <a:gd name="GluePoint1Y" fmla="*/ 0 h 14"/>
                  <a:gd name="GluePoint2X" fmla="*/ 22 w 31"/>
                  <a:gd name="GluePoint2Y" fmla="*/ 4 h 14"/>
                  <a:gd name="GluePoint3X" fmla="*/ 27 w 31"/>
                  <a:gd name="GluePoint3Y" fmla="*/ 8 h 14"/>
                  <a:gd name="GluePoint4X" fmla="*/ 30 w 31"/>
                  <a:gd name="GluePoint4Y" fmla="*/ 9 h 14"/>
                  <a:gd name="GluePoint5X" fmla="*/ 31 w 31"/>
                  <a:gd name="GluePoint5Y" fmla="*/ 13 h 14"/>
                  <a:gd name="GluePoint6X" fmla="*/ 23 w 31"/>
                  <a:gd name="GluePoint6Y" fmla="*/ 14 h 14"/>
                  <a:gd name="GluePoint7X" fmla="*/ 9 w 31"/>
                  <a:gd name="GluePoint7Y" fmla="*/ 9 h 14"/>
                  <a:gd name="GluePoint8X" fmla="*/ 8 w 31"/>
                  <a:gd name="GluePoint8Y" fmla="*/ 6 h 14"/>
                  <a:gd name="GluePoint9X" fmla="*/ 0 w 31"/>
                  <a:gd name="GluePoint9Y" fmla="*/ 1 h 14"/>
                  <a:gd name="GluePoint10X" fmla="*/ 0 w 31"/>
                  <a:gd name="GluePoint10Y" fmla="*/ 0 h 14"/>
                  <a:gd name="GluePoint11X" fmla="*/ 6 w 31"/>
                  <a:gd name="GluePoint11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1" h="14">
                    <a:moveTo>
                      <a:pt x="6" y="0"/>
                    </a:moveTo>
                    <a:lnTo>
                      <a:pt x="22" y="4"/>
                    </a:lnTo>
                    <a:lnTo>
                      <a:pt x="27" y="8"/>
                    </a:lnTo>
                    <a:lnTo>
                      <a:pt x="30" y="9"/>
                    </a:lnTo>
                    <a:lnTo>
                      <a:pt x="31" y="13"/>
                    </a:lnTo>
                    <a:lnTo>
                      <a:pt x="23" y="14"/>
                    </a:lnTo>
                    <a:lnTo>
                      <a:pt x="9" y="9"/>
                    </a:lnTo>
                    <a:lnTo>
                      <a:pt x="8" y="6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11" name="Freeform 518"/>
              <p:cNvSpPr/>
              <p:nvPr/>
            </p:nvSpPr>
            <p:spPr>
              <a:xfrm>
                <a:off x="2678040" y="1731960"/>
                <a:ext cx="47160" cy="2988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9880"/>
                  <a:gd name="textAreaBottom" fmla="*/ 30240 h 29880"/>
                  <a:gd name="GluePoint1X" fmla="*/ 7 w 30"/>
                  <a:gd name="GluePoint1Y" fmla="*/ 3 h 19"/>
                  <a:gd name="GluePoint2X" fmla="*/ 5 w 30"/>
                  <a:gd name="GluePoint2Y" fmla="*/ 5 h 19"/>
                  <a:gd name="GluePoint3X" fmla="*/ 8 w 30"/>
                  <a:gd name="GluePoint3Y" fmla="*/ 10 h 19"/>
                  <a:gd name="GluePoint4X" fmla="*/ 11 w 30"/>
                  <a:gd name="GluePoint4Y" fmla="*/ 10 h 19"/>
                  <a:gd name="GluePoint5X" fmla="*/ 18 w 30"/>
                  <a:gd name="GluePoint5Y" fmla="*/ 11 h 19"/>
                  <a:gd name="GluePoint6X" fmla="*/ 30 w 30"/>
                  <a:gd name="GluePoint6Y" fmla="*/ 11 h 19"/>
                  <a:gd name="GluePoint7X" fmla="*/ 30 w 30"/>
                  <a:gd name="GluePoint7Y" fmla="*/ 13 h 19"/>
                  <a:gd name="GluePoint8X" fmla="*/ 24 w 30"/>
                  <a:gd name="GluePoint8Y" fmla="*/ 14 h 19"/>
                  <a:gd name="GluePoint9X" fmla="*/ 22 w 30"/>
                  <a:gd name="GluePoint9Y" fmla="*/ 18 h 19"/>
                  <a:gd name="GluePoint10X" fmla="*/ 21 w 30"/>
                  <a:gd name="GluePoint10Y" fmla="*/ 19 h 19"/>
                  <a:gd name="GluePoint11X" fmla="*/ 18 w 30"/>
                  <a:gd name="GluePoint11Y" fmla="*/ 18 h 19"/>
                  <a:gd name="GluePoint12X" fmla="*/ 16 w 30"/>
                  <a:gd name="GluePoint12Y" fmla="*/ 14 h 19"/>
                  <a:gd name="GluePoint13X" fmla="*/ 13 w 30"/>
                  <a:gd name="GluePoint13Y" fmla="*/ 16 h 19"/>
                  <a:gd name="GluePoint14X" fmla="*/ 5 w 30"/>
                  <a:gd name="GluePoint14Y" fmla="*/ 11 h 19"/>
                  <a:gd name="GluePoint15X" fmla="*/ 3 w 30"/>
                  <a:gd name="GluePoint15Y" fmla="*/ 10 h 19"/>
                  <a:gd name="GluePoint16X" fmla="*/ 3 w 30"/>
                  <a:gd name="GluePoint16Y" fmla="*/ 8 h 19"/>
                  <a:gd name="GluePoint17X" fmla="*/ 0 w 30"/>
                  <a:gd name="GluePoint17Y" fmla="*/ 6 h 19"/>
                  <a:gd name="GluePoint18X" fmla="*/ 2 w 30"/>
                  <a:gd name="GluePoint18Y" fmla="*/ 5 h 19"/>
                  <a:gd name="GluePoint19X" fmla="*/ 8 w 30"/>
                  <a:gd name="GluePoint19Y" fmla="*/ 0 h 19"/>
                  <a:gd name="GluePoint20X" fmla="*/ 7 w 30"/>
                  <a:gd name="GluePoint20Y" fmla="*/ 3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0" h="19">
                    <a:moveTo>
                      <a:pt x="7" y="3"/>
                    </a:moveTo>
                    <a:lnTo>
                      <a:pt x="5" y="5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8" y="11"/>
                    </a:lnTo>
                    <a:lnTo>
                      <a:pt x="30" y="11"/>
                    </a:lnTo>
                    <a:lnTo>
                      <a:pt x="30" y="13"/>
                    </a:lnTo>
                    <a:lnTo>
                      <a:pt x="24" y="14"/>
                    </a:lnTo>
                    <a:lnTo>
                      <a:pt x="22" y="18"/>
                    </a:lnTo>
                    <a:lnTo>
                      <a:pt x="21" y="19"/>
                    </a:lnTo>
                    <a:lnTo>
                      <a:pt x="18" y="18"/>
                    </a:lnTo>
                    <a:lnTo>
                      <a:pt x="16" y="14"/>
                    </a:lnTo>
                    <a:lnTo>
                      <a:pt x="13" y="16"/>
                    </a:lnTo>
                    <a:lnTo>
                      <a:pt x="5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8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12" name="Freeform 519"/>
              <p:cNvSpPr/>
              <p:nvPr/>
            </p:nvSpPr>
            <p:spPr>
              <a:xfrm>
                <a:off x="2733840" y="1733400"/>
                <a:ext cx="37800" cy="3924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39240"/>
                  <a:gd name="textAreaBottom" fmla="*/ 39600 h 39240"/>
                  <a:gd name="GluePoint1X" fmla="*/ 18 w 24"/>
                  <a:gd name="GluePoint1Y" fmla="*/ 0 h 25"/>
                  <a:gd name="GluePoint2X" fmla="*/ 18 w 24"/>
                  <a:gd name="GluePoint2Y" fmla="*/ 0 h 25"/>
                  <a:gd name="GluePoint3X" fmla="*/ 18 w 24"/>
                  <a:gd name="GluePoint3Y" fmla="*/ 2 h 25"/>
                  <a:gd name="GluePoint4X" fmla="*/ 3 w 24"/>
                  <a:gd name="GluePoint4Y" fmla="*/ 15 h 25"/>
                  <a:gd name="GluePoint5X" fmla="*/ 0 w 24"/>
                  <a:gd name="GluePoint5Y" fmla="*/ 21 h 25"/>
                  <a:gd name="GluePoint6X" fmla="*/ 2 w 24"/>
                  <a:gd name="GluePoint6Y" fmla="*/ 25 h 25"/>
                  <a:gd name="GluePoint7X" fmla="*/ 13 w 24"/>
                  <a:gd name="GluePoint7Y" fmla="*/ 25 h 25"/>
                  <a:gd name="GluePoint8X" fmla="*/ 24 w 24"/>
                  <a:gd name="GluePoint8Y" fmla="*/ 18 h 25"/>
                  <a:gd name="GluePoint9X" fmla="*/ 22 w 24"/>
                  <a:gd name="GluePoint9Y" fmla="*/ 17 h 25"/>
                  <a:gd name="GluePoint10X" fmla="*/ 24 w 24"/>
                  <a:gd name="GluePoint10Y" fmla="*/ 13 h 25"/>
                  <a:gd name="GluePoint11X" fmla="*/ 22 w 24"/>
                  <a:gd name="GluePoint11Y" fmla="*/ 13 h 25"/>
                  <a:gd name="GluePoint12X" fmla="*/ 19 w 24"/>
                  <a:gd name="GluePoint12Y" fmla="*/ 15 h 25"/>
                  <a:gd name="GluePoint13X" fmla="*/ 19 w 24"/>
                  <a:gd name="GluePoint13Y" fmla="*/ 13 h 25"/>
                  <a:gd name="GluePoint14X" fmla="*/ 13 w 24"/>
                  <a:gd name="GluePoint14Y" fmla="*/ 15 h 25"/>
                  <a:gd name="GluePoint15X" fmla="*/ 16 w 24"/>
                  <a:gd name="GluePoint15Y" fmla="*/ 12 h 25"/>
                  <a:gd name="GluePoint16X" fmla="*/ 16 w 24"/>
                  <a:gd name="GluePoint16Y" fmla="*/ 12 h 25"/>
                  <a:gd name="GluePoint17X" fmla="*/ 21 w 24"/>
                  <a:gd name="GluePoint17Y" fmla="*/ 4 h 25"/>
                  <a:gd name="GluePoint18X" fmla="*/ 21 w 24"/>
                  <a:gd name="GluePoint18Y" fmla="*/ 0 h 25"/>
                  <a:gd name="GluePoint19X" fmla="*/ 18 w 24"/>
                  <a:gd name="GluePoint19Y" fmla="*/ 0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24" h="25">
                    <a:moveTo>
                      <a:pt x="18" y="0"/>
                    </a:moveTo>
                    <a:lnTo>
                      <a:pt x="18" y="0"/>
                    </a:lnTo>
                    <a:lnTo>
                      <a:pt x="18" y="2"/>
                    </a:lnTo>
                    <a:lnTo>
                      <a:pt x="3" y="15"/>
                    </a:lnTo>
                    <a:lnTo>
                      <a:pt x="0" y="21"/>
                    </a:lnTo>
                    <a:lnTo>
                      <a:pt x="2" y="25"/>
                    </a:lnTo>
                    <a:lnTo>
                      <a:pt x="13" y="25"/>
                    </a:lnTo>
                    <a:lnTo>
                      <a:pt x="24" y="18"/>
                    </a:lnTo>
                    <a:lnTo>
                      <a:pt x="22" y="17"/>
                    </a:lnTo>
                    <a:lnTo>
                      <a:pt x="24" y="13"/>
                    </a:lnTo>
                    <a:lnTo>
                      <a:pt x="22" y="13"/>
                    </a:lnTo>
                    <a:lnTo>
                      <a:pt x="19" y="15"/>
                    </a:lnTo>
                    <a:lnTo>
                      <a:pt x="19" y="13"/>
                    </a:lnTo>
                    <a:lnTo>
                      <a:pt x="13" y="15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13" name="Freeform 520"/>
              <p:cNvSpPr/>
              <p:nvPr/>
            </p:nvSpPr>
            <p:spPr>
              <a:xfrm>
                <a:off x="2793960" y="1609560"/>
                <a:ext cx="144000" cy="13464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34640"/>
                  <a:gd name="textAreaBottom" fmla="*/ 135000 h 134640"/>
                  <a:gd name="GluePoint1X" fmla="*/ 88 w 91"/>
                  <a:gd name="GluePoint1Y" fmla="*/ 38 h 85"/>
                  <a:gd name="GluePoint2X" fmla="*/ 76 w 91"/>
                  <a:gd name="GluePoint2Y" fmla="*/ 38 h 85"/>
                  <a:gd name="GluePoint3X" fmla="*/ 62 w 91"/>
                  <a:gd name="GluePoint3Y" fmla="*/ 40 h 85"/>
                  <a:gd name="GluePoint4X" fmla="*/ 62 w 91"/>
                  <a:gd name="GluePoint4Y" fmla="*/ 37 h 85"/>
                  <a:gd name="GluePoint5X" fmla="*/ 57 w 91"/>
                  <a:gd name="GluePoint5Y" fmla="*/ 33 h 85"/>
                  <a:gd name="GluePoint6X" fmla="*/ 64 w 91"/>
                  <a:gd name="GluePoint6Y" fmla="*/ 29 h 85"/>
                  <a:gd name="GluePoint7X" fmla="*/ 57 w 91"/>
                  <a:gd name="GluePoint7Y" fmla="*/ 25 h 85"/>
                  <a:gd name="GluePoint8X" fmla="*/ 46 w 91"/>
                  <a:gd name="GluePoint8Y" fmla="*/ 33 h 85"/>
                  <a:gd name="GluePoint9X" fmla="*/ 48 w 91"/>
                  <a:gd name="GluePoint9Y" fmla="*/ 27 h 85"/>
                  <a:gd name="GluePoint10X" fmla="*/ 59 w 91"/>
                  <a:gd name="GluePoint10Y" fmla="*/ 13 h 85"/>
                  <a:gd name="GluePoint11X" fmla="*/ 64 w 91"/>
                  <a:gd name="GluePoint11Y" fmla="*/ 13 h 85"/>
                  <a:gd name="GluePoint12X" fmla="*/ 65 w 91"/>
                  <a:gd name="GluePoint12Y" fmla="*/ 6 h 85"/>
                  <a:gd name="GluePoint13X" fmla="*/ 69 w 91"/>
                  <a:gd name="GluePoint13Y" fmla="*/ 5 h 85"/>
                  <a:gd name="GluePoint14X" fmla="*/ 72 w 91"/>
                  <a:gd name="GluePoint14Y" fmla="*/ 0 h 85"/>
                  <a:gd name="GluePoint15X" fmla="*/ 56 w 91"/>
                  <a:gd name="GluePoint15Y" fmla="*/ 5 h 85"/>
                  <a:gd name="GluePoint16X" fmla="*/ 49 w 91"/>
                  <a:gd name="GluePoint16Y" fmla="*/ 9 h 85"/>
                  <a:gd name="GluePoint17X" fmla="*/ 43 w 91"/>
                  <a:gd name="GluePoint17Y" fmla="*/ 16 h 85"/>
                  <a:gd name="GluePoint18X" fmla="*/ 40 w 91"/>
                  <a:gd name="GluePoint18Y" fmla="*/ 22 h 85"/>
                  <a:gd name="GluePoint19X" fmla="*/ 37 w 91"/>
                  <a:gd name="GluePoint19Y" fmla="*/ 25 h 85"/>
                  <a:gd name="GluePoint20X" fmla="*/ 30 w 91"/>
                  <a:gd name="GluePoint20Y" fmla="*/ 35 h 85"/>
                  <a:gd name="GluePoint21X" fmla="*/ 24 w 91"/>
                  <a:gd name="GluePoint21Y" fmla="*/ 40 h 85"/>
                  <a:gd name="GluePoint22X" fmla="*/ 26 w 91"/>
                  <a:gd name="GluePoint22Y" fmla="*/ 43 h 85"/>
                  <a:gd name="GluePoint23X" fmla="*/ 15 w 91"/>
                  <a:gd name="GluePoint23Y" fmla="*/ 50 h 85"/>
                  <a:gd name="GluePoint24X" fmla="*/ 13 w 91"/>
                  <a:gd name="GluePoint24Y" fmla="*/ 50 h 85"/>
                  <a:gd name="GluePoint25X" fmla="*/ 16 w 91"/>
                  <a:gd name="GluePoint25Y" fmla="*/ 53 h 85"/>
                  <a:gd name="GluePoint26X" fmla="*/ 2 w 91"/>
                  <a:gd name="GluePoint26Y" fmla="*/ 64 h 85"/>
                  <a:gd name="GluePoint27X" fmla="*/ 2 w 91"/>
                  <a:gd name="GluePoint27Y" fmla="*/ 69 h 85"/>
                  <a:gd name="GluePoint28X" fmla="*/ 18 w 91"/>
                  <a:gd name="GluePoint28Y" fmla="*/ 67 h 85"/>
                  <a:gd name="GluePoint29X" fmla="*/ 43 w 91"/>
                  <a:gd name="GluePoint29Y" fmla="*/ 67 h 85"/>
                  <a:gd name="GluePoint30X" fmla="*/ 48 w 91"/>
                  <a:gd name="GluePoint30Y" fmla="*/ 67 h 85"/>
                  <a:gd name="GluePoint31X" fmla="*/ 51 w 91"/>
                  <a:gd name="GluePoint31Y" fmla="*/ 70 h 85"/>
                  <a:gd name="GluePoint32X" fmla="*/ 62 w 91"/>
                  <a:gd name="GluePoint32Y" fmla="*/ 69 h 85"/>
                  <a:gd name="GluePoint33X" fmla="*/ 51 w 91"/>
                  <a:gd name="GluePoint33Y" fmla="*/ 77 h 85"/>
                  <a:gd name="GluePoint34X" fmla="*/ 43 w 91"/>
                  <a:gd name="GluePoint34Y" fmla="*/ 80 h 85"/>
                  <a:gd name="GluePoint35X" fmla="*/ 53 w 91"/>
                  <a:gd name="GluePoint35Y" fmla="*/ 80 h 85"/>
                  <a:gd name="GluePoint36X" fmla="*/ 65 w 91"/>
                  <a:gd name="GluePoint36Y" fmla="*/ 72 h 85"/>
                  <a:gd name="GluePoint37X" fmla="*/ 73 w 91"/>
                  <a:gd name="GluePoint37Y" fmla="*/ 62 h 85"/>
                  <a:gd name="GluePoint38X" fmla="*/ 67 w 91"/>
                  <a:gd name="GluePoint38Y" fmla="*/ 82 h 85"/>
                  <a:gd name="GluePoint39X" fmla="*/ 76 w 91"/>
                  <a:gd name="GluePoint39Y" fmla="*/ 75 h 85"/>
                  <a:gd name="GluePoint40X" fmla="*/ 73 w 91"/>
                  <a:gd name="GluePoint40Y" fmla="*/ 83 h 85"/>
                  <a:gd name="GluePoint41X" fmla="*/ 78 w 91"/>
                  <a:gd name="GluePoint41Y" fmla="*/ 83 h 85"/>
                  <a:gd name="GluePoint42X" fmla="*/ 89 w 91"/>
                  <a:gd name="GluePoint42Y" fmla="*/ 70 h 85"/>
                  <a:gd name="GluePoint43X" fmla="*/ 89 w 91"/>
                  <a:gd name="GluePoint43Y" fmla="*/ 66 h 85"/>
                  <a:gd name="GluePoint44X" fmla="*/ 83 w 91"/>
                  <a:gd name="GluePoint44Y" fmla="*/ 70 h 85"/>
                  <a:gd name="GluePoint45X" fmla="*/ 91 w 91"/>
                  <a:gd name="GluePoint45Y" fmla="*/ 58 h 85"/>
                  <a:gd name="GluePoint46X" fmla="*/ 80 w 91"/>
                  <a:gd name="GluePoint46Y" fmla="*/ 67 h 85"/>
                  <a:gd name="GluePoint47X" fmla="*/ 76 w 91"/>
                  <a:gd name="GluePoint47Y" fmla="*/ 66 h 85"/>
                  <a:gd name="GluePoint48X" fmla="*/ 76 w 91"/>
                  <a:gd name="GluePoint48Y" fmla="*/ 58 h 85"/>
                  <a:gd name="GluePoint49X" fmla="*/ 89 w 91"/>
                  <a:gd name="GluePoint49Y" fmla="*/ 50 h 85"/>
                  <a:gd name="GluePoint50X" fmla="*/ 76 w 91"/>
                  <a:gd name="GluePoint50Y" fmla="*/ 53 h 85"/>
                  <a:gd name="GluePoint51X" fmla="*/ 78 w 91"/>
                  <a:gd name="GluePoint51Y" fmla="*/ 48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1" h="85">
                    <a:moveTo>
                      <a:pt x="88" y="40"/>
                    </a:moveTo>
                    <a:lnTo>
                      <a:pt x="88" y="38"/>
                    </a:lnTo>
                    <a:lnTo>
                      <a:pt x="81" y="37"/>
                    </a:lnTo>
                    <a:lnTo>
                      <a:pt x="76" y="38"/>
                    </a:lnTo>
                    <a:lnTo>
                      <a:pt x="75" y="35"/>
                    </a:lnTo>
                    <a:lnTo>
                      <a:pt x="62" y="40"/>
                    </a:lnTo>
                    <a:lnTo>
                      <a:pt x="67" y="35"/>
                    </a:lnTo>
                    <a:lnTo>
                      <a:pt x="62" y="37"/>
                    </a:lnTo>
                    <a:lnTo>
                      <a:pt x="56" y="37"/>
                    </a:lnTo>
                    <a:lnTo>
                      <a:pt x="57" y="33"/>
                    </a:lnTo>
                    <a:lnTo>
                      <a:pt x="54" y="33"/>
                    </a:lnTo>
                    <a:lnTo>
                      <a:pt x="64" y="29"/>
                    </a:lnTo>
                    <a:lnTo>
                      <a:pt x="56" y="27"/>
                    </a:lnTo>
                    <a:lnTo>
                      <a:pt x="57" y="25"/>
                    </a:lnTo>
                    <a:lnTo>
                      <a:pt x="56" y="25"/>
                    </a:lnTo>
                    <a:lnTo>
                      <a:pt x="46" y="33"/>
                    </a:lnTo>
                    <a:lnTo>
                      <a:pt x="45" y="32"/>
                    </a:lnTo>
                    <a:lnTo>
                      <a:pt x="48" y="27"/>
                    </a:lnTo>
                    <a:lnTo>
                      <a:pt x="57" y="17"/>
                    </a:lnTo>
                    <a:lnTo>
                      <a:pt x="59" y="13"/>
                    </a:lnTo>
                    <a:lnTo>
                      <a:pt x="61" y="14"/>
                    </a:lnTo>
                    <a:lnTo>
                      <a:pt x="64" y="13"/>
                    </a:lnTo>
                    <a:lnTo>
                      <a:pt x="67" y="8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9" y="5"/>
                    </a:lnTo>
                    <a:lnTo>
                      <a:pt x="72" y="1"/>
                    </a:lnTo>
                    <a:lnTo>
                      <a:pt x="72" y="0"/>
                    </a:lnTo>
                    <a:lnTo>
                      <a:pt x="62" y="1"/>
                    </a:lnTo>
                    <a:lnTo>
                      <a:pt x="56" y="5"/>
                    </a:lnTo>
                    <a:lnTo>
                      <a:pt x="53" y="8"/>
                    </a:lnTo>
                    <a:lnTo>
                      <a:pt x="49" y="9"/>
                    </a:lnTo>
                    <a:lnTo>
                      <a:pt x="48" y="13"/>
                    </a:lnTo>
                    <a:lnTo>
                      <a:pt x="43" y="16"/>
                    </a:lnTo>
                    <a:lnTo>
                      <a:pt x="45" y="17"/>
                    </a:lnTo>
                    <a:lnTo>
                      <a:pt x="40" y="22"/>
                    </a:lnTo>
                    <a:lnTo>
                      <a:pt x="40" y="24"/>
                    </a:lnTo>
                    <a:lnTo>
                      <a:pt x="37" y="25"/>
                    </a:lnTo>
                    <a:lnTo>
                      <a:pt x="30" y="32"/>
                    </a:lnTo>
                    <a:lnTo>
                      <a:pt x="30" y="35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26" y="40"/>
                    </a:lnTo>
                    <a:lnTo>
                      <a:pt x="26" y="43"/>
                    </a:lnTo>
                    <a:lnTo>
                      <a:pt x="21" y="43"/>
                    </a:lnTo>
                    <a:lnTo>
                      <a:pt x="15" y="50"/>
                    </a:lnTo>
                    <a:lnTo>
                      <a:pt x="13" y="51"/>
                    </a:lnTo>
                    <a:lnTo>
                      <a:pt x="13" y="50"/>
                    </a:lnTo>
                    <a:lnTo>
                      <a:pt x="8" y="53"/>
                    </a:lnTo>
                    <a:lnTo>
                      <a:pt x="16" y="53"/>
                    </a:lnTo>
                    <a:lnTo>
                      <a:pt x="16" y="54"/>
                    </a:lnTo>
                    <a:lnTo>
                      <a:pt x="2" y="64"/>
                    </a:lnTo>
                    <a:lnTo>
                      <a:pt x="0" y="67"/>
                    </a:lnTo>
                    <a:lnTo>
                      <a:pt x="2" y="69"/>
                    </a:lnTo>
                    <a:lnTo>
                      <a:pt x="5" y="69"/>
                    </a:lnTo>
                    <a:lnTo>
                      <a:pt x="18" y="67"/>
                    </a:lnTo>
                    <a:lnTo>
                      <a:pt x="35" y="69"/>
                    </a:lnTo>
                    <a:lnTo>
                      <a:pt x="43" y="67"/>
                    </a:lnTo>
                    <a:lnTo>
                      <a:pt x="49" y="64"/>
                    </a:lnTo>
                    <a:lnTo>
                      <a:pt x="48" y="67"/>
                    </a:lnTo>
                    <a:lnTo>
                      <a:pt x="43" y="70"/>
                    </a:lnTo>
                    <a:lnTo>
                      <a:pt x="51" y="70"/>
                    </a:lnTo>
                    <a:lnTo>
                      <a:pt x="56" y="67"/>
                    </a:lnTo>
                    <a:lnTo>
                      <a:pt x="62" y="69"/>
                    </a:lnTo>
                    <a:lnTo>
                      <a:pt x="54" y="72"/>
                    </a:lnTo>
                    <a:lnTo>
                      <a:pt x="51" y="77"/>
                    </a:lnTo>
                    <a:lnTo>
                      <a:pt x="45" y="78"/>
                    </a:lnTo>
                    <a:lnTo>
                      <a:pt x="43" y="80"/>
                    </a:lnTo>
                    <a:lnTo>
                      <a:pt x="46" y="80"/>
                    </a:lnTo>
                    <a:lnTo>
                      <a:pt x="53" y="80"/>
                    </a:lnTo>
                    <a:lnTo>
                      <a:pt x="61" y="72"/>
                    </a:lnTo>
                    <a:lnTo>
                      <a:pt x="65" y="72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2" y="72"/>
                    </a:lnTo>
                    <a:lnTo>
                      <a:pt x="67" y="82"/>
                    </a:lnTo>
                    <a:lnTo>
                      <a:pt x="69" y="82"/>
                    </a:lnTo>
                    <a:lnTo>
                      <a:pt x="76" y="75"/>
                    </a:lnTo>
                    <a:lnTo>
                      <a:pt x="76" y="77"/>
                    </a:lnTo>
                    <a:lnTo>
                      <a:pt x="73" y="83"/>
                    </a:lnTo>
                    <a:lnTo>
                      <a:pt x="75" y="85"/>
                    </a:lnTo>
                    <a:lnTo>
                      <a:pt x="78" y="83"/>
                    </a:lnTo>
                    <a:lnTo>
                      <a:pt x="81" y="83"/>
                    </a:lnTo>
                    <a:lnTo>
                      <a:pt x="89" y="70"/>
                    </a:lnTo>
                    <a:lnTo>
                      <a:pt x="91" y="67"/>
                    </a:lnTo>
                    <a:lnTo>
                      <a:pt x="89" y="66"/>
                    </a:lnTo>
                    <a:lnTo>
                      <a:pt x="84" y="70"/>
                    </a:lnTo>
                    <a:lnTo>
                      <a:pt x="83" y="70"/>
                    </a:lnTo>
                    <a:lnTo>
                      <a:pt x="84" y="67"/>
                    </a:lnTo>
                    <a:lnTo>
                      <a:pt x="91" y="58"/>
                    </a:lnTo>
                    <a:lnTo>
                      <a:pt x="84" y="61"/>
                    </a:lnTo>
                    <a:lnTo>
                      <a:pt x="80" y="67"/>
                    </a:lnTo>
                    <a:lnTo>
                      <a:pt x="78" y="67"/>
                    </a:lnTo>
                    <a:lnTo>
                      <a:pt x="76" y="66"/>
                    </a:lnTo>
                    <a:lnTo>
                      <a:pt x="78" y="61"/>
                    </a:lnTo>
                    <a:lnTo>
                      <a:pt x="76" y="58"/>
                    </a:lnTo>
                    <a:lnTo>
                      <a:pt x="88" y="54"/>
                    </a:lnTo>
                    <a:lnTo>
                      <a:pt x="89" y="50"/>
                    </a:lnTo>
                    <a:lnTo>
                      <a:pt x="81" y="53"/>
                    </a:lnTo>
                    <a:lnTo>
                      <a:pt x="76" y="53"/>
                    </a:lnTo>
                    <a:lnTo>
                      <a:pt x="81" y="50"/>
                    </a:lnTo>
                    <a:lnTo>
                      <a:pt x="78" y="48"/>
                    </a:lnTo>
                    <a:lnTo>
                      <a:pt x="88" y="4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14" name="Freeform 521"/>
              <p:cNvSpPr/>
              <p:nvPr/>
            </p:nvSpPr>
            <p:spPr>
              <a:xfrm>
                <a:off x="2330280" y="2038320"/>
                <a:ext cx="9000" cy="219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1960"/>
                  <a:gd name="textAreaBottom" fmla="*/ 22320 h 21960"/>
                  <a:gd name="GluePoint1X" fmla="*/ 0 w 6"/>
                  <a:gd name="GluePoint1Y" fmla="*/ 14 h 14"/>
                  <a:gd name="GluePoint2X" fmla="*/ 3 w 6"/>
                  <a:gd name="GluePoint2Y" fmla="*/ 14 h 14"/>
                  <a:gd name="GluePoint3X" fmla="*/ 6 w 6"/>
                  <a:gd name="GluePoint3Y" fmla="*/ 6 h 14"/>
                  <a:gd name="GluePoint4X" fmla="*/ 5 w 6"/>
                  <a:gd name="GluePoint4Y" fmla="*/ 0 h 14"/>
                  <a:gd name="GluePoint5X" fmla="*/ 5 w 6"/>
                  <a:gd name="GluePoint5Y" fmla="*/ 6 h 14"/>
                  <a:gd name="GluePoint6X" fmla="*/ 3 w 6"/>
                  <a:gd name="GluePoint6Y" fmla="*/ 13 h 14"/>
                  <a:gd name="GluePoint7X" fmla="*/ 0 w 6"/>
                  <a:gd name="GluePoint7Y" fmla="*/ 14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4">
                    <a:moveTo>
                      <a:pt x="0" y="14"/>
                    </a:moveTo>
                    <a:lnTo>
                      <a:pt x="3" y="14"/>
                    </a:lnTo>
                    <a:lnTo>
                      <a:pt x="6" y="6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3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15" name="Freeform 522"/>
              <p:cNvSpPr/>
              <p:nvPr/>
            </p:nvSpPr>
            <p:spPr>
              <a:xfrm>
                <a:off x="2155680" y="23414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16" name="Freeform 523"/>
              <p:cNvSpPr/>
              <p:nvPr/>
            </p:nvSpPr>
            <p:spPr>
              <a:xfrm>
                <a:off x="2149560" y="234936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0 w 3"/>
                  <a:gd name="GluePoint2Y" fmla="*/ 2 h 2"/>
                  <a:gd name="GluePoint3X" fmla="*/ 3 w 3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17" name="Freeform 524"/>
              <p:cNvSpPr/>
              <p:nvPr/>
            </p:nvSpPr>
            <p:spPr>
              <a:xfrm>
                <a:off x="2125800" y="23526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8 w 8"/>
                  <a:gd name="GluePoint1Y" fmla="*/ 1 h 3"/>
                  <a:gd name="GluePoint2X" fmla="*/ 0 w 8"/>
                  <a:gd name="GluePoint2Y" fmla="*/ 3 h 3"/>
                  <a:gd name="GluePoint3X" fmla="*/ 7 w 8"/>
                  <a:gd name="GluePoint3Y" fmla="*/ 0 h 3"/>
                  <a:gd name="GluePoint4X" fmla="*/ 8 w 8"/>
                  <a:gd name="GluePoint4Y" fmla="*/ 0 h 3"/>
                  <a:gd name="GluePoint5X" fmla="*/ 8 w 8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8" y="1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18" name="Freeform 525"/>
              <p:cNvSpPr/>
              <p:nvPr/>
            </p:nvSpPr>
            <p:spPr>
              <a:xfrm>
                <a:off x="2489040" y="188748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0 w 5"/>
                  <a:gd name="GluePoint1Y" fmla="*/ 2 h 2"/>
                  <a:gd name="GluePoint2X" fmla="*/ 5 w 5"/>
                  <a:gd name="GluePoint2Y" fmla="*/ 2 h 2"/>
                  <a:gd name="GluePoint3X" fmla="*/ 5 w 5"/>
                  <a:gd name="GluePoint3Y" fmla="*/ 0 h 2"/>
                  <a:gd name="GluePoint4X" fmla="*/ 3 w 5"/>
                  <a:gd name="GluePoint4Y" fmla="*/ 0 h 2"/>
                  <a:gd name="GluePoint5X" fmla="*/ 0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0" y="2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19" name="Freeform 526"/>
              <p:cNvSpPr/>
              <p:nvPr/>
            </p:nvSpPr>
            <p:spPr>
              <a:xfrm>
                <a:off x="2502000" y="1887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3 h 3"/>
                  <a:gd name="GluePoint2X" fmla="*/ 3 w 3"/>
                  <a:gd name="GluePoint2Y" fmla="*/ 3 h 3"/>
                  <a:gd name="GluePoint3X" fmla="*/ 3 w 3"/>
                  <a:gd name="GluePoint3Y" fmla="*/ 3 h 3"/>
                  <a:gd name="GluePoint4X" fmla="*/ 3 w 3"/>
                  <a:gd name="GluePoint4Y" fmla="*/ 0 h 3"/>
                  <a:gd name="GluePoint5X" fmla="*/ 2 w 3"/>
                  <a:gd name="GluePoint5Y" fmla="*/ 3 h 3"/>
                  <a:gd name="GluePoint6X" fmla="*/ 0 w 3"/>
                  <a:gd name="GluePoint6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20" name="Freeform 527"/>
              <p:cNvSpPr/>
              <p:nvPr/>
            </p:nvSpPr>
            <p:spPr>
              <a:xfrm>
                <a:off x="2554200" y="181116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1 h 3"/>
                  <a:gd name="GluePoint2X" fmla="*/ 0 w 2"/>
                  <a:gd name="GluePoint2Y" fmla="*/ 3 h 3"/>
                  <a:gd name="GluePoint3X" fmla="*/ 2 w 2"/>
                  <a:gd name="GluePoint3Y" fmla="*/ 1 h 3"/>
                  <a:gd name="GluePoint4X" fmla="*/ 2 w 2"/>
                  <a:gd name="GluePoint4Y" fmla="*/ 0 h 3"/>
                  <a:gd name="GluePoint5X" fmla="*/ 0 w 2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1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21" name="Freeform 528"/>
              <p:cNvSpPr/>
              <p:nvPr/>
            </p:nvSpPr>
            <p:spPr>
              <a:xfrm>
                <a:off x="2560680" y="18082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22" name="Freeform 529"/>
              <p:cNvSpPr/>
              <p:nvPr/>
            </p:nvSpPr>
            <p:spPr>
              <a:xfrm>
                <a:off x="2560680" y="181620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0"/>
                  <a:gd name="GluePoint2X" fmla="*/ 0 w 1"/>
                  <a:gd name="GluePoint2Y" fmla="*/ 0 h 0"/>
                  <a:gd name="GluePoint3X" fmla="*/ 1 w 1"/>
                  <a:gd name="GluePoint3Y" fmla="*/ 0 h 0"/>
                  <a:gd name="GluePoint4X" fmla="*/ 0 w 1"/>
                  <a:gd name="GluePoint4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0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23" name="Freeform 530"/>
              <p:cNvSpPr/>
              <p:nvPr/>
            </p:nvSpPr>
            <p:spPr>
              <a:xfrm>
                <a:off x="2603520" y="17953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2 h 3"/>
                  <a:gd name="GluePoint4X" fmla="*/ 3 w 3"/>
                  <a:gd name="GluePoint4Y" fmla="*/ 0 h 3"/>
                  <a:gd name="GluePoint5X" fmla="*/ 3 w 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24" name="Freeform 531"/>
              <p:cNvSpPr/>
              <p:nvPr/>
            </p:nvSpPr>
            <p:spPr>
              <a:xfrm>
                <a:off x="1782720" y="2255760"/>
                <a:ext cx="17280" cy="14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4040"/>
                  <a:gd name="textAreaBottom" fmla="*/ 14400 h 14040"/>
                  <a:gd name="GluePoint1X" fmla="*/ 3 w 11"/>
                  <a:gd name="GluePoint1Y" fmla="*/ 4 h 9"/>
                  <a:gd name="GluePoint2X" fmla="*/ 11 w 11"/>
                  <a:gd name="GluePoint2Y" fmla="*/ 0 h 9"/>
                  <a:gd name="GluePoint3X" fmla="*/ 2 w 11"/>
                  <a:gd name="GluePoint3Y" fmla="*/ 9 h 9"/>
                  <a:gd name="GluePoint4X" fmla="*/ 0 w 11"/>
                  <a:gd name="GluePoint4Y" fmla="*/ 9 h 9"/>
                  <a:gd name="GluePoint5X" fmla="*/ 3 w 11"/>
                  <a:gd name="GluePoint5Y" fmla="*/ 4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9">
                    <a:moveTo>
                      <a:pt x="3" y="4"/>
                    </a:moveTo>
                    <a:lnTo>
                      <a:pt x="11" y="0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25" name="Freeform 532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26" name="Freeform 533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27" name="Freeform 534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28" name="Freeform 535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29" name="Freeform 536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30" name="Freeform 537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31" name="Freeform 538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32" name="Freeform 539"/>
              <p:cNvSpPr/>
              <p:nvPr/>
            </p:nvSpPr>
            <p:spPr>
              <a:xfrm>
                <a:off x="1370160" y="1630440"/>
                <a:ext cx="64800" cy="6804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68040"/>
                  <a:gd name="textAreaBottom" fmla="*/ 68400 h 68040"/>
                  <a:gd name="GluePoint1X" fmla="*/ 6 w 41"/>
                  <a:gd name="GluePoint1Y" fmla="*/ 8 h 43"/>
                  <a:gd name="GluePoint2X" fmla="*/ 9 w 41"/>
                  <a:gd name="GluePoint2Y" fmla="*/ 3 h 43"/>
                  <a:gd name="GluePoint3X" fmla="*/ 5 w 41"/>
                  <a:gd name="GluePoint3Y" fmla="*/ 3 h 43"/>
                  <a:gd name="GluePoint4X" fmla="*/ 1 w 41"/>
                  <a:gd name="GluePoint4Y" fmla="*/ 4 h 43"/>
                  <a:gd name="GluePoint5X" fmla="*/ 0 w 41"/>
                  <a:gd name="GluePoint5Y" fmla="*/ 3 h 43"/>
                  <a:gd name="GluePoint6X" fmla="*/ 1 w 41"/>
                  <a:gd name="GluePoint6Y" fmla="*/ 1 h 43"/>
                  <a:gd name="GluePoint7X" fmla="*/ 6 w 41"/>
                  <a:gd name="GluePoint7Y" fmla="*/ 0 h 43"/>
                  <a:gd name="GluePoint8X" fmla="*/ 32 w 41"/>
                  <a:gd name="GluePoint8Y" fmla="*/ 8 h 43"/>
                  <a:gd name="GluePoint9X" fmla="*/ 33 w 41"/>
                  <a:gd name="GluePoint9Y" fmla="*/ 19 h 43"/>
                  <a:gd name="GluePoint10X" fmla="*/ 33 w 41"/>
                  <a:gd name="GluePoint10Y" fmla="*/ 22 h 43"/>
                  <a:gd name="GluePoint11X" fmla="*/ 41 w 41"/>
                  <a:gd name="GluePoint11Y" fmla="*/ 30 h 43"/>
                  <a:gd name="GluePoint12X" fmla="*/ 40 w 41"/>
                  <a:gd name="GluePoint12Y" fmla="*/ 37 h 43"/>
                  <a:gd name="GluePoint13X" fmla="*/ 41 w 41"/>
                  <a:gd name="GluePoint13Y" fmla="*/ 37 h 43"/>
                  <a:gd name="GluePoint14X" fmla="*/ 41 w 41"/>
                  <a:gd name="GluePoint14Y" fmla="*/ 40 h 43"/>
                  <a:gd name="GluePoint15X" fmla="*/ 35 w 41"/>
                  <a:gd name="GluePoint15Y" fmla="*/ 43 h 43"/>
                  <a:gd name="GluePoint16X" fmla="*/ 24 w 41"/>
                  <a:gd name="GluePoint16Y" fmla="*/ 37 h 43"/>
                  <a:gd name="GluePoint17X" fmla="*/ 27 w 41"/>
                  <a:gd name="GluePoint17Y" fmla="*/ 35 h 43"/>
                  <a:gd name="GluePoint18X" fmla="*/ 22 w 41"/>
                  <a:gd name="GluePoint18Y" fmla="*/ 37 h 43"/>
                  <a:gd name="GluePoint19X" fmla="*/ 22 w 41"/>
                  <a:gd name="GluePoint19Y" fmla="*/ 33 h 43"/>
                  <a:gd name="GluePoint20X" fmla="*/ 25 w 41"/>
                  <a:gd name="GluePoint20Y" fmla="*/ 32 h 43"/>
                  <a:gd name="GluePoint21X" fmla="*/ 17 w 41"/>
                  <a:gd name="GluePoint21Y" fmla="*/ 32 h 43"/>
                  <a:gd name="GluePoint22X" fmla="*/ 16 w 41"/>
                  <a:gd name="GluePoint22Y" fmla="*/ 30 h 43"/>
                  <a:gd name="GluePoint23X" fmla="*/ 19 w 41"/>
                  <a:gd name="GluePoint23Y" fmla="*/ 30 h 43"/>
                  <a:gd name="GluePoint24X" fmla="*/ 17 w 41"/>
                  <a:gd name="GluePoint24Y" fmla="*/ 27 h 43"/>
                  <a:gd name="GluePoint25X" fmla="*/ 9 w 41"/>
                  <a:gd name="GluePoint25Y" fmla="*/ 24 h 43"/>
                  <a:gd name="GluePoint26X" fmla="*/ 11 w 41"/>
                  <a:gd name="GluePoint26Y" fmla="*/ 22 h 43"/>
                  <a:gd name="GluePoint27X" fmla="*/ 19 w 41"/>
                  <a:gd name="GluePoint27Y" fmla="*/ 20 h 43"/>
                  <a:gd name="GluePoint28X" fmla="*/ 14 w 41"/>
                  <a:gd name="GluePoint28Y" fmla="*/ 19 h 43"/>
                  <a:gd name="GluePoint29X" fmla="*/ 14 w 41"/>
                  <a:gd name="GluePoint29Y" fmla="*/ 17 h 43"/>
                  <a:gd name="GluePoint30X" fmla="*/ 13 w 41"/>
                  <a:gd name="GluePoint30Y" fmla="*/ 19 h 43"/>
                  <a:gd name="GluePoint31X" fmla="*/ 9 w 41"/>
                  <a:gd name="GluePoint31Y" fmla="*/ 16 h 43"/>
                  <a:gd name="GluePoint32X" fmla="*/ 8 w 41"/>
                  <a:gd name="GluePoint32Y" fmla="*/ 16 h 43"/>
                  <a:gd name="GluePoint33X" fmla="*/ 6 w 41"/>
                  <a:gd name="GluePoint33Y" fmla="*/ 16 h 43"/>
                  <a:gd name="GluePoint34X" fmla="*/ 9 w 41"/>
                  <a:gd name="GluePoint34Y" fmla="*/ 12 h 43"/>
                  <a:gd name="GluePoint35X" fmla="*/ 8 w 41"/>
                  <a:gd name="GluePoint35Y" fmla="*/ 11 h 43"/>
                  <a:gd name="GluePoint36X" fmla="*/ 5 w 41"/>
                  <a:gd name="GluePoint36Y" fmla="*/ 12 h 43"/>
                  <a:gd name="GluePoint37X" fmla="*/ 5 w 41"/>
                  <a:gd name="GluePoint37Y" fmla="*/ 11 h 43"/>
                  <a:gd name="GluePoint38X" fmla="*/ 0 w 41"/>
                  <a:gd name="GluePoint38Y" fmla="*/ 12 h 43"/>
                  <a:gd name="GluePoint39X" fmla="*/ 1 w 41"/>
                  <a:gd name="GluePoint39Y" fmla="*/ 9 h 43"/>
                  <a:gd name="GluePoint40X" fmla="*/ 1 w 41"/>
                  <a:gd name="GluePoint40Y" fmla="*/ 6 h 43"/>
                  <a:gd name="GluePoint41X" fmla="*/ 6 w 41"/>
                  <a:gd name="GluePoint41Y" fmla="*/ 8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41" h="43">
                    <a:moveTo>
                      <a:pt x="6" y="8"/>
                    </a:moveTo>
                    <a:lnTo>
                      <a:pt x="9" y="3"/>
                    </a:lnTo>
                    <a:lnTo>
                      <a:pt x="5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32" y="8"/>
                    </a:lnTo>
                    <a:lnTo>
                      <a:pt x="33" y="19"/>
                    </a:lnTo>
                    <a:lnTo>
                      <a:pt x="33" y="22"/>
                    </a:lnTo>
                    <a:lnTo>
                      <a:pt x="41" y="30"/>
                    </a:lnTo>
                    <a:lnTo>
                      <a:pt x="40" y="37"/>
                    </a:lnTo>
                    <a:lnTo>
                      <a:pt x="41" y="37"/>
                    </a:lnTo>
                    <a:lnTo>
                      <a:pt x="41" y="40"/>
                    </a:lnTo>
                    <a:lnTo>
                      <a:pt x="35" y="43"/>
                    </a:lnTo>
                    <a:lnTo>
                      <a:pt x="24" y="37"/>
                    </a:lnTo>
                    <a:lnTo>
                      <a:pt x="27" y="35"/>
                    </a:lnTo>
                    <a:lnTo>
                      <a:pt x="22" y="37"/>
                    </a:lnTo>
                    <a:lnTo>
                      <a:pt x="22" y="33"/>
                    </a:lnTo>
                    <a:lnTo>
                      <a:pt x="25" y="32"/>
                    </a:lnTo>
                    <a:lnTo>
                      <a:pt x="17" y="32"/>
                    </a:lnTo>
                    <a:lnTo>
                      <a:pt x="16" y="30"/>
                    </a:lnTo>
                    <a:lnTo>
                      <a:pt x="19" y="30"/>
                    </a:lnTo>
                    <a:lnTo>
                      <a:pt x="17" y="27"/>
                    </a:lnTo>
                    <a:lnTo>
                      <a:pt x="9" y="24"/>
                    </a:lnTo>
                    <a:lnTo>
                      <a:pt x="11" y="22"/>
                    </a:lnTo>
                    <a:lnTo>
                      <a:pt x="19" y="20"/>
                    </a:lnTo>
                    <a:lnTo>
                      <a:pt x="14" y="19"/>
                    </a:lnTo>
                    <a:lnTo>
                      <a:pt x="14" y="17"/>
                    </a:lnTo>
                    <a:lnTo>
                      <a:pt x="13" y="19"/>
                    </a:lnTo>
                    <a:lnTo>
                      <a:pt x="9" y="16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9" y="12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33" name="Freeform 540"/>
              <p:cNvSpPr/>
              <p:nvPr/>
            </p:nvSpPr>
            <p:spPr>
              <a:xfrm>
                <a:off x="1353960" y="1454040"/>
                <a:ext cx="23400" cy="331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3120"/>
                  <a:gd name="textAreaBottom" fmla="*/ 33480 h 33120"/>
                  <a:gd name="GluePoint1X" fmla="*/ 15 w 15"/>
                  <a:gd name="GluePoint1Y" fmla="*/ 4 h 21"/>
                  <a:gd name="GluePoint2X" fmla="*/ 7 w 15"/>
                  <a:gd name="GluePoint2Y" fmla="*/ 16 h 21"/>
                  <a:gd name="GluePoint3X" fmla="*/ 0 w 15"/>
                  <a:gd name="GluePoint3Y" fmla="*/ 21 h 21"/>
                  <a:gd name="GluePoint4X" fmla="*/ 0 w 15"/>
                  <a:gd name="GluePoint4Y" fmla="*/ 21 h 21"/>
                  <a:gd name="GluePoint5X" fmla="*/ 2 w 15"/>
                  <a:gd name="GluePoint5Y" fmla="*/ 16 h 21"/>
                  <a:gd name="GluePoint6X" fmla="*/ 8 w 15"/>
                  <a:gd name="GluePoint6Y" fmla="*/ 11 h 21"/>
                  <a:gd name="GluePoint7X" fmla="*/ 3 w 15"/>
                  <a:gd name="GluePoint7Y" fmla="*/ 12 h 21"/>
                  <a:gd name="GluePoint8X" fmla="*/ 3 w 15"/>
                  <a:gd name="GluePoint8Y" fmla="*/ 9 h 21"/>
                  <a:gd name="GluePoint9X" fmla="*/ 8 w 15"/>
                  <a:gd name="GluePoint9Y" fmla="*/ 6 h 21"/>
                  <a:gd name="GluePoint10X" fmla="*/ 7 w 15"/>
                  <a:gd name="GluePoint10Y" fmla="*/ 3 h 21"/>
                  <a:gd name="GluePoint11X" fmla="*/ 11 w 15"/>
                  <a:gd name="GluePoint11Y" fmla="*/ 0 h 21"/>
                  <a:gd name="GluePoint12X" fmla="*/ 15 w 15"/>
                  <a:gd name="GluePoint12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1">
                    <a:moveTo>
                      <a:pt x="15" y="4"/>
                    </a:moveTo>
                    <a:lnTo>
                      <a:pt x="7" y="16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8" y="11"/>
                    </a:lnTo>
                    <a:lnTo>
                      <a:pt x="3" y="12"/>
                    </a:lnTo>
                    <a:lnTo>
                      <a:pt x="3" y="9"/>
                    </a:lnTo>
                    <a:lnTo>
                      <a:pt x="8" y="6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34" name="Freeform 541"/>
              <p:cNvSpPr/>
              <p:nvPr/>
            </p:nvSpPr>
            <p:spPr>
              <a:xfrm>
                <a:off x="1379520" y="1434960"/>
                <a:ext cx="29880" cy="313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1320"/>
                  <a:gd name="textAreaBottom" fmla="*/ 31680 h 31320"/>
                  <a:gd name="GluePoint1X" fmla="*/ 8 w 19"/>
                  <a:gd name="GluePoint1Y" fmla="*/ 10 h 20"/>
                  <a:gd name="GluePoint2X" fmla="*/ 11 w 19"/>
                  <a:gd name="GluePoint2Y" fmla="*/ 4 h 20"/>
                  <a:gd name="GluePoint3X" fmla="*/ 14 w 19"/>
                  <a:gd name="GluePoint3Y" fmla="*/ 0 h 20"/>
                  <a:gd name="GluePoint4X" fmla="*/ 18 w 19"/>
                  <a:gd name="GluePoint4Y" fmla="*/ 0 h 20"/>
                  <a:gd name="GluePoint5X" fmla="*/ 19 w 19"/>
                  <a:gd name="GluePoint5Y" fmla="*/ 2 h 20"/>
                  <a:gd name="GluePoint6X" fmla="*/ 19 w 19"/>
                  <a:gd name="GluePoint6Y" fmla="*/ 5 h 20"/>
                  <a:gd name="GluePoint7X" fmla="*/ 16 w 19"/>
                  <a:gd name="GluePoint7Y" fmla="*/ 10 h 20"/>
                  <a:gd name="GluePoint8X" fmla="*/ 18 w 19"/>
                  <a:gd name="GluePoint8Y" fmla="*/ 4 h 20"/>
                  <a:gd name="GluePoint9X" fmla="*/ 14 w 19"/>
                  <a:gd name="GluePoint9Y" fmla="*/ 7 h 20"/>
                  <a:gd name="GluePoint10X" fmla="*/ 14 w 19"/>
                  <a:gd name="GluePoint10Y" fmla="*/ 12 h 20"/>
                  <a:gd name="GluePoint11X" fmla="*/ 13 w 19"/>
                  <a:gd name="GluePoint11Y" fmla="*/ 12 h 20"/>
                  <a:gd name="GluePoint12X" fmla="*/ 11 w 19"/>
                  <a:gd name="GluePoint12Y" fmla="*/ 15 h 20"/>
                  <a:gd name="GluePoint13X" fmla="*/ 10 w 19"/>
                  <a:gd name="GluePoint13Y" fmla="*/ 13 h 20"/>
                  <a:gd name="GluePoint14X" fmla="*/ 7 w 19"/>
                  <a:gd name="GluePoint14Y" fmla="*/ 16 h 20"/>
                  <a:gd name="GluePoint15X" fmla="*/ 7 w 19"/>
                  <a:gd name="GluePoint15Y" fmla="*/ 16 h 20"/>
                  <a:gd name="GluePoint16X" fmla="*/ 0 w 19"/>
                  <a:gd name="GluePoint16Y" fmla="*/ 20 h 20"/>
                  <a:gd name="GluePoint17X" fmla="*/ 0 w 19"/>
                  <a:gd name="GluePoint17Y" fmla="*/ 18 h 20"/>
                  <a:gd name="GluePoint18X" fmla="*/ 3 w 19"/>
                  <a:gd name="GluePoint18Y" fmla="*/ 15 h 20"/>
                  <a:gd name="GluePoint19X" fmla="*/ 7 w 19"/>
                  <a:gd name="GluePoint19Y" fmla="*/ 13 h 20"/>
                  <a:gd name="GluePoint20X" fmla="*/ 7 w 19"/>
                  <a:gd name="GluePoint20Y" fmla="*/ 12 h 20"/>
                  <a:gd name="GluePoint21X" fmla="*/ 10 w 19"/>
                  <a:gd name="GluePoint21Y" fmla="*/ 10 h 20"/>
                  <a:gd name="GluePoint22X" fmla="*/ 8 w 19"/>
                  <a:gd name="GluePoint22Y" fmla="*/ 10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9" h="20">
                    <a:moveTo>
                      <a:pt x="8" y="10"/>
                    </a:moveTo>
                    <a:lnTo>
                      <a:pt x="11" y="4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9" y="2"/>
                    </a:lnTo>
                    <a:lnTo>
                      <a:pt x="19" y="5"/>
                    </a:lnTo>
                    <a:lnTo>
                      <a:pt x="16" y="10"/>
                    </a:lnTo>
                    <a:lnTo>
                      <a:pt x="18" y="4"/>
                    </a:lnTo>
                    <a:lnTo>
                      <a:pt x="14" y="7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10" y="13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35" name="Freeform 542"/>
              <p:cNvSpPr/>
              <p:nvPr/>
            </p:nvSpPr>
            <p:spPr>
              <a:xfrm>
                <a:off x="1366920" y="146844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5 h 13"/>
                  <a:gd name="GluePoint2X" fmla="*/ 5 w 13"/>
                  <a:gd name="GluePoint2Y" fmla="*/ 3 h 13"/>
                  <a:gd name="GluePoint3X" fmla="*/ 7 w 13"/>
                  <a:gd name="GluePoint3Y" fmla="*/ 2 h 13"/>
                  <a:gd name="GluePoint4X" fmla="*/ 10 w 13"/>
                  <a:gd name="GluePoint4Y" fmla="*/ 0 h 13"/>
                  <a:gd name="GluePoint5X" fmla="*/ 10 w 13"/>
                  <a:gd name="GluePoint5Y" fmla="*/ 3 h 13"/>
                  <a:gd name="GluePoint6X" fmla="*/ 13 w 13"/>
                  <a:gd name="GluePoint6Y" fmla="*/ 2 h 13"/>
                  <a:gd name="GluePoint7X" fmla="*/ 11 w 13"/>
                  <a:gd name="GluePoint7Y" fmla="*/ 5 h 13"/>
                  <a:gd name="GluePoint8X" fmla="*/ 8 w 13"/>
                  <a:gd name="GluePoint8Y" fmla="*/ 5 h 13"/>
                  <a:gd name="GluePoint9X" fmla="*/ 2 w 13"/>
                  <a:gd name="GluePoint9Y" fmla="*/ 13 h 13"/>
                  <a:gd name="GluePoint10X" fmla="*/ 2 w 13"/>
                  <a:gd name="GluePoint10Y" fmla="*/ 12 h 13"/>
                  <a:gd name="GluePoint11X" fmla="*/ 0 w 13"/>
                  <a:gd name="GluePoint11Y" fmla="*/ 12 h 13"/>
                  <a:gd name="GluePoint12X" fmla="*/ 2 w 13"/>
                  <a:gd name="GluePoint12Y" fmla="*/ 8 h 13"/>
                  <a:gd name="GluePoint13X" fmla="*/ 7 w 13"/>
                  <a:gd name="GluePoint13Y" fmla="*/ 7 h 13"/>
                  <a:gd name="GluePoint14X" fmla="*/ 5 w 13"/>
                  <a:gd name="GluePoint14Y" fmla="*/ 5 h 13"/>
                  <a:gd name="GluePoint15X" fmla="*/ 7 w 13"/>
                  <a:gd name="GluePoint15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5"/>
                    </a:moveTo>
                    <a:lnTo>
                      <a:pt x="5" y="3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13" y="2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36" name="Freeform 543"/>
              <p:cNvSpPr/>
              <p:nvPr/>
            </p:nvSpPr>
            <p:spPr>
              <a:xfrm>
                <a:off x="1384200" y="1463760"/>
                <a:ext cx="23400" cy="1728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7280"/>
                  <a:gd name="textAreaBottom" fmla="*/ 17640 h 17280"/>
                  <a:gd name="GluePoint1X" fmla="*/ 4 w 15"/>
                  <a:gd name="GluePoint1Y" fmla="*/ 2 h 11"/>
                  <a:gd name="GluePoint2X" fmla="*/ 5 w 15"/>
                  <a:gd name="GluePoint2Y" fmla="*/ 0 h 11"/>
                  <a:gd name="GluePoint3X" fmla="*/ 15 w 15"/>
                  <a:gd name="GluePoint3Y" fmla="*/ 2 h 11"/>
                  <a:gd name="GluePoint4X" fmla="*/ 10 w 15"/>
                  <a:gd name="GluePoint4Y" fmla="*/ 8 h 11"/>
                  <a:gd name="GluePoint5X" fmla="*/ 8 w 15"/>
                  <a:gd name="GluePoint5Y" fmla="*/ 5 h 11"/>
                  <a:gd name="GluePoint6X" fmla="*/ 5 w 15"/>
                  <a:gd name="GluePoint6Y" fmla="*/ 11 h 11"/>
                  <a:gd name="GluePoint7X" fmla="*/ 0 w 15"/>
                  <a:gd name="GluePoint7Y" fmla="*/ 11 h 11"/>
                  <a:gd name="GluePoint8X" fmla="*/ 5 w 15"/>
                  <a:gd name="GluePoint8Y" fmla="*/ 5 h 11"/>
                  <a:gd name="GluePoint9X" fmla="*/ 4 w 15"/>
                  <a:gd name="GluePoint9Y" fmla="*/ 3 h 11"/>
                  <a:gd name="GluePoint10X" fmla="*/ 4 w 15"/>
                  <a:gd name="GluePoint10Y" fmla="*/ 2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1">
                    <a:moveTo>
                      <a:pt x="4" y="2"/>
                    </a:moveTo>
                    <a:lnTo>
                      <a:pt x="5" y="0"/>
                    </a:lnTo>
                    <a:lnTo>
                      <a:pt x="15" y="2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37" name="Freeform 544"/>
              <p:cNvSpPr/>
              <p:nvPr/>
            </p:nvSpPr>
            <p:spPr>
              <a:xfrm>
                <a:off x="1401840" y="147168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0 h 5"/>
                  <a:gd name="GluePoint2X" fmla="*/ 4 w 4"/>
                  <a:gd name="GluePoint2Y" fmla="*/ 5 h 5"/>
                  <a:gd name="GluePoint3X" fmla="*/ 0 w 4"/>
                  <a:gd name="GluePoint3Y" fmla="*/ 3 h 5"/>
                  <a:gd name="GluePoint4X" fmla="*/ 4 w 4"/>
                  <a:gd name="GluePoint4Y" fmla="*/ 0 h 5"/>
                  <a:gd name="GluePoint5X" fmla="*/ 4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0"/>
                    </a:moveTo>
                    <a:lnTo>
                      <a:pt x="4" y="5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38" name="Freeform 545"/>
              <p:cNvSpPr/>
              <p:nvPr/>
            </p:nvSpPr>
            <p:spPr>
              <a:xfrm>
                <a:off x="1392120" y="148104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5 w 5"/>
                  <a:gd name="GluePoint2Y" fmla="*/ 2 h 4"/>
                  <a:gd name="GluePoint3X" fmla="*/ 3 w 5"/>
                  <a:gd name="GluePoint3Y" fmla="*/ 4 h 4"/>
                  <a:gd name="GluePoint4X" fmla="*/ 0 w 5"/>
                  <a:gd name="GluePoint4Y" fmla="*/ 2 h 4"/>
                  <a:gd name="GluePoint5X" fmla="*/ 5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5" y="2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39" name="Freeform 546"/>
              <p:cNvSpPr/>
              <p:nvPr/>
            </p:nvSpPr>
            <p:spPr>
              <a:xfrm>
                <a:off x="1359000" y="1433520"/>
                <a:ext cx="33120" cy="2196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21960"/>
                  <a:gd name="textAreaBottom" fmla="*/ 22320 h 21960"/>
                  <a:gd name="GluePoint1X" fmla="*/ 21 w 21"/>
                  <a:gd name="GluePoint1Y" fmla="*/ 3 h 14"/>
                  <a:gd name="GluePoint2X" fmla="*/ 20 w 21"/>
                  <a:gd name="GluePoint2Y" fmla="*/ 6 h 14"/>
                  <a:gd name="GluePoint3X" fmla="*/ 18 w 21"/>
                  <a:gd name="GluePoint3Y" fmla="*/ 6 h 14"/>
                  <a:gd name="GluePoint4X" fmla="*/ 18 w 21"/>
                  <a:gd name="GluePoint4Y" fmla="*/ 8 h 14"/>
                  <a:gd name="GluePoint5X" fmla="*/ 18 w 21"/>
                  <a:gd name="GluePoint5Y" fmla="*/ 9 h 14"/>
                  <a:gd name="GluePoint6X" fmla="*/ 13 w 21"/>
                  <a:gd name="GluePoint6Y" fmla="*/ 14 h 14"/>
                  <a:gd name="GluePoint7X" fmla="*/ 8 w 21"/>
                  <a:gd name="GluePoint7Y" fmla="*/ 8 h 14"/>
                  <a:gd name="GluePoint8X" fmla="*/ 5 w 21"/>
                  <a:gd name="GluePoint8Y" fmla="*/ 13 h 14"/>
                  <a:gd name="GluePoint9X" fmla="*/ 2 w 21"/>
                  <a:gd name="GluePoint9Y" fmla="*/ 14 h 14"/>
                  <a:gd name="GluePoint10X" fmla="*/ 0 w 21"/>
                  <a:gd name="GluePoint10Y" fmla="*/ 13 h 14"/>
                  <a:gd name="GluePoint11X" fmla="*/ 2 w 21"/>
                  <a:gd name="GluePoint11Y" fmla="*/ 13 h 14"/>
                  <a:gd name="GluePoint12X" fmla="*/ 2 w 21"/>
                  <a:gd name="GluePoint12Y" fmla="*/ 8 h 14"/>
                  <a:gd name="GluePoint13X" fmla="*/ 4 w 21"/>
                  <a:gd name="GluePoint13Y" fmla="*/ 5 h 14"/>
                  <a:gd name="GluePoint14X" fmla="*/ 5 w 21"/>
                  <a:gd name="GluePoint14Y" fmla="*/ 6 h 14"/>
                  <a:gd name="GluePoint15X" fmla="*/ 7 w 21"/>
                  <a:gd name="GluePoint15Y" fmla="*/ 3 h 14"/>
                  <a:gd name="GluePoint16X" fmla="*/ 8 w 21"/>
                  <a:gd name="GluePoint16Y" fmla="*/ 1 h 14"/>
                  <a:gd name="GluePoint17X" fmla="*/ 7 w 21"/>
                  <a:gd name="GluePoint17Y" fmla="*/ 3 h 14"/>
                  <a:gd name="GluePoint18X" fmla="*/ 15 w 21"/>
                  <a:gd name="GluePoint18Y" fmla="*/ 0 h 14"/>
                  <a:gd name="GluePoint19X" fmla="*/ 16 w 21"/>
                  <a:gd name="GluePoint19Y" fmla="*/ 3 h 14"/>
                  <a:gd name="GluePoint20X" fmla="*/ 21 w 21"/>
                  <a:gd name="GluePoint20Y" fmla="*/ 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1" h="14">
                    <a:moveTo>
                      <a:pt x="21" y="3"/>
                    </a:moveTo>
                    <a:lnTo>
                      <a:pt x="20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8" y="9"/>
                    </a:lnTo>
                    <a:lnTo>
                      <a:pt x="13" y="14"/>
                    </a:lnTo>
                    <a:lnTo>
                      <a:pt x="8" y="8"/>
                    </a:lnTo>
                    <a:lnTo>
                      <a:pt x="5" y="13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16" y="3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40" name="Freeform 547"/>
              <p:cNvSpPr/>
              <p:nvPr/>
            </p:nvSpPr>
            <p:spPr>
              <a:xfrm>
                <a:off x="1366920" y="1484280"/>
                <a:ext cx="25200" cy="42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2480"/>
                  <a:gd name="textAreaBottom" fmla="*/ 42840 h 42480"/>
                  <a:gd name="GluePoint1X" fmla="*/ 15 w 16"/>
                  <a:gd name="GluePoint1Y" fmla="*/ 5 h 27"/>
                  <a:gd name="GluePoint2X" fmla="*/ 16 w 16"/>
                  <a:gd name="GluePoint2Y" fmla="*/ 10 h 27"/>
                  <a:gd name="GluePoint3X" fmla="*/ 13 w 16"/>
                  <a:gd name="GluePoint3Y" fmla="*/ 11 h 27"/>
                  <a:gd name="GluePoint4X" fmla="*/ 15 w 16"/>
                  <a:gd name="GluePoint4Y" fmla="*/ 14 h 27"/>
                  <a:gd name="GluePoint5X" fmla="*/ 11 w 16"/>
                  <a:gd name="GluePoint5Y" fmla="*/ 13 h 27"/>
                  <a:gd name="GluePoint6X" fmla="*/ 11 w 16"/>
                  <a:gd name="GluePoint6Y" fmla="*/ 16 h 27"/>
                  <a:gd name="GluePoint7X" fmla="*/ 13 w 16"/>
                  <a:gd name="GluePoint7Y" fmla="*/ 19 h 27"/>
                  <a:gd name="GluePoint8X" fmla="*/ 8 w 16"/>
                  <a:gd name="GluePoint8Y" fmla="*/ 22 h 27"/>
                  <a:gd name="GluePoint9X" fmla="*/ 10 w 16"/>
                  <a:gd name="GluePoint9Y" fmla="*/ 22 h 27"/>
                  <a:gd name="GluePoint10X" fmla="*/ 7 w 16"/>
                  <a:gd name="GluePoint10Y" fmla="*/ 27 h 27"/>
                  <a:gd name="GluePoint11X" fmla="*/ 3 w 16"/>
                  <a:gd name="GluePoint11Y" fmla="*/ 27 h 27"/>
                  <a:gd name="GluePoint12X" fmla="*/ 7 w 16"/>
                  <a:gd name="GluePoint12Y" fmla="*/ 22 h 27"/>
                  <a:gd name="GluePoint13X" fmla="*/ 3 w 16"/>
                  <a:gd name="GluePoint13Y" fmla="*/ 22 h 27"/>
                  <a:gd name="GluePoint14X" fmla="*/ 5 w 16"/>
                  <a:gd name="GluePoint14Y" fmla="*/ 19 h 27"/>
                  <a:gd name="GluePoint15X" fmla="*/ 0 w 16"/>
                  <a:gd name="GluePoint15Y" fmla="*/ 16 h 27"/>
                  <a:gd name="GluePoint16X" fmla="*/ 3 w 16"/>
                  <a:gd name="GluePoint16Y" fmla="*/ 16 h 27"/>
                  <a:gd name="GluePoint17X" fmla="*/ 5 w 16"/>
                  <a:gd name="GluePoint17Y" fmla="*/ 13 h 27"/>
                  <a:gd name="GluePoint18X" fmla="*/ 7 w 16"/>
                  <a:gd name="GluePoint18Y" fmla="*/ 13 h 27"/>
                  <a:gd name="GluePoint19X" fmla="*/ 2 w 16"/>
                  <a:gd name="GluePoint19Y" fmla="*/ 11 h 27"/>
                  <a:gd name="GluePoint20X" fmla="*/ 7 w 16"/>
                  <a:gd name="GluePoint20Y" fmla="*/ 8 h 27"/>
                  <a:gd name="GluePoint21X" fmla="*/ 11 w 16"/>
                  <a:gd name="GluePoint21Y" fmla="*/ 3 h 27"/>
                  <a:gd name="GluePoint22X" fmla="*/ 2 w 16"/>
                  <a:gd name="GluePoint22Y" fmla="*/ 6 h 27"/>
                  <a:gd name="GluePoint23X" fmla="*/ 8 w 16"/>
                  <a:gd name="GluePoint23Y" fmla="*/ 2 h 27"/>
                  <a:gd name="GluePoint24X" fmla="*/ 10 w 16"/>
                  <a:gd name="GluePoint24Y" fmla="*/ 0 h 27"/>
                  <a:gd name="GluePoint25X" fmla="*/ 15 w 16"/>
                  <a:gd name="GluePoint25Y" fmla="*/ 0 h 27"/>
                  <a:gd name="GluePoint26X" fmla="*/ 15 w 16"/>
                  <a:gd name="GluePoint26Y" fmla="*/ 2 h 27"/>
                  <a:gd name="GluePoint27X" fmla="*/ 11 w 16"/>
                  <a:gd name="GluePoint27Y" fmla="*/ 5 h 27"/>
                  <a:gd name="GluePoint28X" fmla="*/ 15 w 16"/>
                  <a:gd name="GluePoint28Y" fmla="*/ 5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16" h="27">
                    <a:moveTo>
                      <a:pt x="15" y="5"/>
                    </a:moveTo>
                    <a:lnTo>
                      <a:pt x="16" y="10"/>
                    </a:lnTo>
                    <a:lnTo>
                      <a:pt x="13" y="11"/>
                    </a:lnTo>
                    <a:lnTo>
                      <a:pt x="15" y="14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8" y="22"/>
                    </a:lnTo>
                    <a:lnTo>
                      <a:pt x="10" y="22"/>
                    </a:lnTo>
                    <a:lnTo>
                      <a:pt x="7" y="27"/>
                    </a:lnTo>
                    <a:lnTo>
                      <a:pt x="3" y="27"/>
                    </a:lnTo>
                    <a:lnTo>
                      <a:pt x="7" y="22"/>
                    </a:lnTo>
                    <a:lnTo>
                      <a:pt x="3" y="22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2" y="11"/>
                    </a:lnTo>
                    <a:lnTo>
                      <a:pt x="7" y="8"/>
                    </a:lnTo>
                    <a:lnTo>
                      <a:pt x="11" y="3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1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41" name="Freeform 548"/>
              <p:cNvSpPr/>
              <p:nvPr/>
            </p:nvSpPr>
            <p:spPr>
              <a:xfrm>
                <a:off x="1397160" y="14940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3 w 15"/>
                  <a:gd name="GluePoint1Y" fmla="*/ 12 h 13"/>
                  <a:gd name="GluePoint2X" fmla="*/ 7 w 15"/>
                  <a:gd name="GluePoint2Y" fmla="*/ 10 h 13"/>
                  <a:gd name="GluePoint3X" fmla="*/ 5 w 15"/>
                  <a:gd name="GluePoint3Y" fmla="*/ 13 h 13"/>
                  <a:gd name="GluePoint4X" fmla="*/ 8 w 15"/>
                  <a:gd name="GluePoint4Y" fmla="*/ 13 h 13"/>
                  <a:gd name="GluePoint5X" fmla="*/ 10 w 15"/>
                  <a:gd name="GluePoint5Y" fmla="*/ 10 h 13"/>
                  <a:gd name="GluePoint6X" fmla="*/ 13 w 15"/>
                  <a:gd name="GluePoint6Y" fmla="*/ 7 h 13"/>
                  <a:gd name="GluePoint7X" fmla="*/ 15 w 15"/>
                  <a:gd name="GluePoint7Y" fmla="*/ 0 h 13"/>
                  <a:gd name="GluePoint8X" fmla="*/ 8 w 15"/>
                  <a:gd name="GluePoint8Y" fmla="*/ 2 h 13"/>
                  <a:gd name="GluePoint9X" fmla="*/ 7 w 15"/>
                  <a:gd name="GluePoint9Y" fmla="*/ 4 h 13"/>
                  <a:gd name="GluePoint10X" fmla="*/ 0 w 15"/>
                  <a:gd name="GluePoint10Y" fmla="*/ 8 h 13"/>
                  <a:gd name="GluePoint11X" fmla="*/ 2 w 15"/>
                  <a:gd name="GluePoint11Y" fmla="*/ 10 h 13"/>
                  <a:gd name="GluePoint12X" fmla="*/ 5 w 15"/>
                  <a:gd name="GluePoint12Y" fmla="*/ 8 h 13"/>
                  <a:gd name="GluePoint13X" fmla="*/ 7 w 15"/>
                  <a:gd name="GluePoint13Y" fmla="*/ 8 h 13"/>
                  <a:gd name="GluePoint14X" fmla="*/ 8 w 15"/>
                  <a:gd name="GluePoint14Y" fmla="*/ 5 h 13"/>
                  <a:gd name="GluePoint15X" fmla="*/ 7 w 15"/>
                  <a:gd name="GluePoint15Y" fmla="*/ 8 h 13"/>
                  <a:gd name="GluePoint16X" fmla="*/ 3 w 15"/>
                  <a:gd name="GluePoint16Y" fmla="*/ 1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3" y="12"/>
                    </a:moveTo>
                    <a:lnTo>
                      <a:pt x="7" y="10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7"/>
                    </a:lnTo>
                    <a:lnTo>
                      <a:pt x="15" y="0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42" name="Freeform 549"/>
              <p:cNvSpPr/>
              <p:nvPr/>
            </p:nvSpPr>
            <p:spPr>
              <a:xfrm>
                <a:off x="1359000" y="15127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2 w 4"/>
                  <a:gd name="GluePoint1Y" fmla="*/ 4 h 8"/>
                  <a:gd name="GluePoint2X" fmla="*/ 2 w 4"/>
                  <a:gd name="GluePoint2Y" fmla="*/ 8 h 8"/>
                  <a:gd name="GluePoint3X" fmla="*/ 0 w 4"/>
                  <a:gd name="GluePoint3Y" fmla="*/ 8 h 8"/>
                  <a:gd name="GluePoint4X" fmla="*/ 0 w 4"/>
                  <a:gd name="GluePoint4Y" fmla="*/ 4 h 8"/>
                  <a:gd name="GluePoint5X" fmla="*/ 4 w 4"/>
                  <a:gd name="GluePoint5Y" fmla="*/ 0 h 8"/>
                  <a:gd name="GluePoint6X" fmla="*/ 2 w 4"/>
                  <a:gd name="GluePoint6Y" fmla="*/ 4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2" y="4"/>
                    </a:moveTo>
                    <a:lnTo>
                      <a:pt x="2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43" name="Freeform 550"/>
              <p:cNvSpPr/>
              <p:nvPr/>
            </p:nvSpPr>
            <p:spPr>
              <a:xfrm>
                <a:off x="1395360" y="15127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1 w 1"/>
                  <a:gd name="GluePoint1Y" fmla="*/ 0 h 3"/>
                  <a:gd name="GluePoint2X" fmla="*/ 1 w 1"/>
                  <a:gd name="GluePoint2Y" fmla="*/ 3 h 3"/>
                  <a:gd name="GluePoint3X" fmla="*/ 0 w 1"/>
                  <a:gd name="GluePoint3Y" fmla="*/ 1 h 3"/>
                  <a:gd name="GluePoint4X" fmla="*/ 1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44" name="Freeform 551"/>
              <p:cNvSpPr/>
              <p:nvPr/>
            </p:nvSpPr>
            <p:spPr>
              <a:xfrm>
                <a:off x="1335240" y="1539720"/>
                <a:ext cx="34560" cy="28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28080"/>
                  <a:gd name="textAreaBottom" fmla="*/ 28440 h 28080"/>
                  <a:gd name="GluePoint1X" fmla="*/ 17 w 22"/>
                  <a:gd name="GluePoint1Y" fmla="*/ 3 h 18"/>
                  <a:gd name="GluePoint2X" fmla="*/ 22 w 22"/>
                  <a:gd name="GluePoint2Y" fmla="*/ 2 h 18"/>
                  <a:gd name="GluePoint3X" fmla="*/ 20 w 22"/>
                  <a:gd name="GluePoint3Y" fmla="*/ 3 h 18"/>
                  <a:gd name="GluePoint4X" fmla="*/ 9 w 22"/>
                  <a:gd name="GluePoint4Y" fmla="*/ 15 h 18"/>
                  <a:gd name="GluePoint5X" fmla="*/ 4 w 22"/>
                  <a:gd name="GluePoint5Y" fmla="*/ 16 h 18"/>
                  <a:gd name="GluePoint6X" fmla="*/ 3 w 22"/>
                  <a:gd name="GluePoint6Y" fmla="*/ 16 h 18"/>
                  <a:gd name="GluePoint7X" fmla="*/ 0 w 22"/>
                  <a:gd name="GluePoint7Y" fmla="*/ 18 h 18"/>
                  <a:gd name="GluePoint8X" fmla="*/ 1 w 22"/>
                  <a:gd name="GluePoint8Y" fmla="*/ 15 h 18"/>
                  <a:gd name="GluePoint9X" fmla="*/ 3 w 22"/>
                  <a:gd name="GluePoint9Y" fmla="*/ 13 h 18"/>
                  <a:gd name="GluePoint10X" fmla="*/ 4 w 22"/>
                  <a:gd name="GluePoint10Y" fmla="*/ 13 h 18"/>
                  <a:gd name="GluePoint11X" fmla="*/ 0 w 22"/>
                  <a:gd name="GluePoint11Y" fmla="*/ 10 h 18"/>
                  <a:gd name="GluePoint12X" fmla="*/ 1 w 22"/>
                  <a:gd name="GluePoint12Y" fmla="*/ 5 h 18"/>
                  <a:gd name="GluePoint13X" fmla="*/ 4 w 22"/>
                  <a:gd name="GluePoint13Y" fmla="*/ 0 h 18"/>
                  <a:gd name="GluePoint14X" fmla="*/ 11 w 22"/>
                  <a:gd name="GluePoint14Y" fmla="*/ 2 h 18"/>
                  <a:gd name="GluePoint15X" fmla="*/ 8 w 22"/>
                  <a:gd name="GluePoint15Y" fmla="*/ 5 h 18"/>
                  <a:gd name="GluePoint16X" fmla="*/ 14 w 22"/>
                  <a:gd name="GluePoint16Y" fmla="*/ 2 h 18"/>
                  <a:gd name="GluePoint17X" fmla="*/ 11 w 22"/>
                  <a:gd name="GluePoint17Y" fmla="*/ 7 h 18"/>
                  <a:gd name="GluePoint18X" fmla="*/ 4 w 22"/>
                  <a:gd name="GluePoint18Y" fmla="*/ 10 h 18"/>
                  <a:gd name="GluePoint19X" fmla="*/ 6 w 22"/>
                  <a:gd name="GluePoint19Y" fmla="*/ 10 h 18"/>
                  <a:gd name="GluePoint20X" fmla="*/ 17 w 22"/>
                  <a:gd name="GluePoint20Y" fmla="*/ 3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2" h="18">
                    <a:moveTo>
                      <a:pt x="17" y="3"/>
                    </a:moveTo>
                    <a:lnTo>
                      <a:pt x="22" y="2"/>
                    </a:lnTo>
                    <a:lnTo>
                      <a:pt x="20" y="3"/>
                    </a:lnTo>
                    <a:lnTo>
                      <a:pt x="9" y="15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0" y="18"/>
                    </a:lnTo>
                    <a:lnTo>
                      <a:pt x="1" y="15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4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1" y="7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45" name="Freeform 552"/>
              <p:cNvSpPr/>
              <p:nvPr/>
            </p:nvSpPr>
            <p:spPr>
              <a:xfrm>
                <a:off x="1332000" y="1565280"/>
                <a:ext cx="17280" cy="28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28080"/>
                  <a:gd name="textAreaBottom" fmla="*/ 28440 h 28080"/>
                  <a:gd name="GluePoint1X" fmla="*/ 0 w 11"/>
                  <a:gd name="GluePoint1Y" fmla="*/ 8 h 18"/>
                  <a:gd name="GluePoint2X" fmla="*/ 3 w 11"/>
                  <a:gd name="GluePoint2Y" fmla="*/ 5 h 18"/>
                  <a:gd name="GluePoint3X" fmla="*/ 0 w 11"/>
                  <a:gd name="GluePoint3Y" fmla="*/ 7 h 18"/>
                  <a:gd name="GluePoint4X" fmla="*/ 0 w 11"/>
                  <a:gd name="GluePoint4Y" fmla="*/ 5 h 18"/>
                  <a:gd name="GluePoint5X" fmla="*/ 3 w 11"/>
                  <a:gd name="GluePoint5Y" fmla="*/ 4 h 18"/>
                  <a:gd name="GluePoint6X" fmla="*/ 0 w 11"/>
                  <a:gd name="GluePoint6Y" fmla="*/ 4 h 18"/>
                  <a:gd name="GluePoint7X" fmla="*/ 11 w 11"/>
                  <a:gd name="GluePoint7Y" fmla="*/ 0 h 18"/>
                  <a:gd name="GluePoint8X" fmla="*/ 10 w 11"/>
                  <a:gd name="GluePoint8Y" fmla="*/ 4 h 18"/>
                  <a:gd name="GluePoint9X" fmla="*/ 6 w 11"/>
                  <a:gd name="GluePoint9Y" fmla="*/ 4 h 18"/>
                  <a:gd name="GluePoint10X" fmla="*/ 8 w 11"/>
                  <a:gd name="GluePoint10Y" fmla="*/ 5 h 18"/>
                  <a:gd name="GluePoint11X" fmla="*/ 5 w 11"/>
                  <a:gd name="GluePoint11Y" fmla="*/ 7 h 18"/>
                  <a:gd name="GluePoint12X" fmla="*/ 2 w 11"/>
                  <a:gd name="GluePoint12Y" fmla="*/ 10 h 18"/>
                  <a:gd name="GluePoint13X" fmla="*/ 5 w 11"/>
                  <a:gd name="GluePoint13Y" fmla="*/ 13 h 18"/>
                  <a:gd name="GluePoint14X" fmla="*/ 3 w 11"/>
                  <a:gd name="GluePoint14Y" fmla="*/ 18 h 18"/>
                  <a:gd name="GluePoint15X" fmla="*/ 0 w 11"/>
                  <a:gd name="GluePoint15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1" h="18">
                    <a:moveTo>
                      <a:pt x="0" y="8"/>
                    </a:moveTo>
                    <a:lnTo>
                      <a:pt x="3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11" y="0"/>
                    </a:lnTo>
                    <a:lnTo>
                      <a:pt x="10" y="4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46" name="Freeform 553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47" name="Freeform 554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48" name="Freeform 555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49" name="Freeform 556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50" name="Freeform 557"/>
              <p:cNvSpPr/>
              <p:nvPr/>
            </p:nvSpPr>
            <p:spPr>
              <a:xfrm>
                <a:off x="2262240" y="176544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0 w 21"/>
                  <a:gd name="GluePoint2Y" fmla="*/ 0 h 6"/>
                  <a:gd name="GluePoint3X" fmla="*/ 6 w 21"/>
                  <a:gd name="GluePoint3Y" fmla="*/ 5 h 6"/>
                  <a:gd name="GluePoint4X" fmla="*/ 14 w 21"/>
                  <a:gd name="GluePoint4Y" fmla="*/ 6 h 6"/>
                  <a:gd name="GluePoint5X" fmla="*/ 19 w 21"/>
                  <a:gd name="GluePoint5Y" fmla="*/ 5 h 6"/>
                  <a:gd name="GluePoint6X" fmla="*/ 21 w 21"/>
                  <a:gd name="GluePoint6Y" fmla="*/ 1 h 6"/>
                  <a:gd name="GluePoint7X" fmla="*/ 19 w 21"/>
                  <a:gd name="GluePoint7Y" fmla="*/ 1 h 6"/>
                  <a:gd name="GluePoint8X" fmla="*/ 18 w 21"/>
                  <a:gd name="GluePoint8Y" fmla="*/ 5 h 6"/>
                  <a:gd name="GluePoint9X" fmla="*/ 18 w 21"/>
                  <a:gd name="GluePoint9Y" fmla="*/ 0 h 6"/>
                  <a:gd name="GluePoint10X" fmla="*/ 14 w 21"/>
                  <a:gd name="GluePoint10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4" y="6"/>
                    </a:lnTo>
                    <a:lnTo>
                      <a:pt x="19" y="5"/>
                    </a:lnTo>
                    <a:lnTo>
                      <a:pt x="21" y="1"/>
                    </a:lnTo>
                    <a:lnTo>
                      <a:pt x="19" y="1"/>
                    </a:lnTo>
                    <a:lnTo>
                      <a:pt x="18" y="5"/>
                    </a:lnTo>
                    <a:lnTo>
                      <a:pt x="18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51" name="Freeform 558"/>
              <p:cNvSpPr/>
              <p:nvPr/>
            </p:nvSpPr>
            <p:spPr>
              <a:xfrm>
                <a:off x="2622600" y="160956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5 w 10"/>
                  <a:gd name="GluePoint1Y" fmla="*/ 8 h 8"/>
                  <a:gd name="GluePoint2X" fmla="*/ 10 w 10"/>
                  <a:gd name="GluePoint2Y" fmla="*/ 6 h 8"/>
                  <a:gd name="GluePoint3X" fmla="*/ 8 w 10"/>
                  <a:gd name="GluePoint3Y" fmla="*/ 5 h 8"/>
                  <a:gd name="GluePoint4X" fmla="*/ 8 w 10"/>
                  <a:gd name="GluePoint4Y" fmla="*/ 3 h 8"/>
                  <a:gd name="GluePoint5X" fmla="*/ 10 w 10"/>
                  <a:gd name="GluePoint5Y" fmla="*/ 3 h 8"/>
                  <a:gd name="GluePoint6X" fmla="*/ 8 w 10"/>
                  <a:gd name="GluePoint6Y" fmla="*/ 5 h 8"/>
                  <a:gd name="GluePoint7X" fmla="*/ 10 w 10"/>
                  <a:gd name="GluePoint7Y" fmla="*/ 5 h 8"/>
                  <a:gd name="GluePoint8X" fmla="*/ 10 w 10"/>
                  <a:gd name="GluePoint8Y" fmla="*/ 1 h 8"/>
                  <a:gd name="GluePoint9X" fmla="*/ 10 w 10"/>
                  <a:gd name="GluePoint9Y" fmla="*/ 0 h 8"/>
                  <a:gd name="GluePoint10X" fmla="*/ 3 w 10"/>
                  <a:gd name="GluePoint10Y" fmla="*/ 1 h 8"/>
                  <a:gd name="GluePoint11X" fmla="*/ 0 w 10"/>
                  <a:gd name="GluePoint11Y" fmla="*/ 5 h 8"/>
                  <a:gd name="GluePoint12X" fmla="*/ 0 w 10"/>
                  <a:gd name="GluePoint12Y" fmla="*/ 6 h 8"/>
                  <a:gd name="GluePoint13X" fmla="*/ 5 w 10"/>
                  <a:gd name="GluePoint13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5" y="8"/>
                    </a:moveTo>
                    <a:lnTo>
                      <a:pt x="10" y="6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1"/>
                    </a:lnTo>
                    <a:lnTo>
                      <a:pt x="10" y="0"/>
                    </a:lnTo>
                    <a:lnTo>
                      <a:pt x="3" y="1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52" name="Freeform 559"/>
              <p:cNvSpPr/>
              <p:nvPr/>
            </p:nvSpPr>
            <p:spPr>
              <a:xfrm>
                <a:off x="1947960" y="1320840"/>
                <a:ext cx="21960" cy="75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7560"/>
                  <a:gd name="textAreaBottom" fmla="*/ 7920 h 7560"/>
                  <a:gd name="GluePoint1X" fmla="*/ 7 w 14"/>
                  <a:gd name="GluePoint1Y" fmla="*/ 2 h 5"/>
                  <a:gd name="GluePoint2X" fmla="*/ 14 w 14"/>
                  <a:gd name="GluePoint2Y" fmla="*/ 0 h 5"/>
                  <a:gd name="GluePoint3X" fmla="*/ 14 w 14"/>
                  <a:gd name="GluePoint3Y" fmla="*/ 2 h 5"/>
                  <a:gd name="GluePoint4X" fmla="*/ 0 w 14"/>
                  <a:gd name="GluePoint4Y" fmla="*/ 5 h 5"/>
                  <a:gd name="GluePoint5X" fmla="*/ 7 w 14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5">
                    <a:moveTo>
                      <a:pt x="7" y="2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0" y="5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53" name="Freeform 560"/>
              <p:cNvSpPr/>
              <p:nvPr/>
            </p:nvSpPr>
            <p:spPr>
              <a:xfrm>
                <a:off x="1909800" y="133812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0 w 12"/>
                  <a:gd name="GluePoint1Y" fmla="*/ 3 h 5"/>
                  <a:gd name="GluePoint2X" fmla="*/ 0 w 12"/>
                  <a:gd name="GluePoint2Y" fmla="*/ 3 h 5"/>
                  <a:gd name="GluePoint3X" fmla="*/ 3 w 12"/>
                  <a:gd name="GluePoint3Y" fmla="*/ 2 h 5"/>
                  <a:gd name="GluePoint4X" fmla="*/ 6 w 12"/>
                  <a:gd name="GluePoint4Y" fmla="*/ 2 h 5"/>
                  <a:gd name="GluePoint5X" fmla="*/ 11 w 12"/>
                  <a:gd name="GluePoint5Y" fmla="*/ 0 h 5"/>
                  <a:gd name="GluePoint6X" fmla="*/ 12 w 12"/>
                  <a:gd name="GluePoint6Y" fmla="*/ 0 h 5"/>
                  <a:gd name="GluePoint7X" fmla="*/ 11 w 12"/>
                  <a:gd name="GluePoint7Y" fmla="*/ 2 h 5"/>
                  <a:gd name="GluePoint8X" fmla="*/ 9 w 12"/>
                  <a:gd name="GluePoint8Y" fmla="*/ 2 h 5"/>
                  <a:gd name="GluePoint9X" fmla="*/ 9 w 12"/>
                  <a:gd name="GluePoint9Y" fmla="*/ 3 h 5"/>
                  <a:gd name="GluePoint10X" fmla="*/ 9 w 12"/>
                  <a:gd name="GluePoint10Y" fmla="*/ 3 h 5"/>
                  <a:gd name="GluePoint11X" fmla="*/ 8 w 12"/>
                  <a:gd name="GluePoint11Y" fmla="*/ 3 h 5"/>
                  <a:gd name="GluePoint12X" fmla="*/ 6 w 12"/>
                  <a:gd name="GluePoint12Y" fmla="*/ 5 h 5"/>
                  <a:gd name="GluePoint13X" fmla="*/ 4 w 12"/>
                  <a:gd name="GluePoint13Y" fmla="*/ 5 h 5"/>
                  <a:gd name="GluePoint14X" fmla="*/ 3 w 12"/>
                  <a:gd name="GluePoint14Y" fmla="*/ 5 h 5"/>
                  <a:gd name="GluePoint15X" fmla="*/ 3 w 12"/>
                  <a:gd name="GluePoint15Y" fmla="*/ 3 h 5"/>
                  <a:gd name="GluePoint16X" fmla="*/ 1 w 12"/>
                  <a:gd name="GluePoint16Y" fmla="*/ 5 h 5"/>
                  <a:gd name="GluePoint17X" fmla="*/ 1 w 12"/>
                  <a:gd name="GluePoint17Y" fmla="*/ 3 h 5"/>
                  <a:gd name="GluePoint18X" fmla="*/ 0 w 12"/>
                  <a:gd name="GluePoint18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0" y="3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54" name="Freeform 561"/>
              <p:cNvSpPr/>
              <p:nvPr/>
            </p:nvSpPr>
            <p:spPr>
              <a:xfrm>
                <a:off x="1824120" y="135900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4 w 6"/>
                  <a:gd name="GluePoint1Y" fmla="*/ 0 h 3"/>
                  <a:gd name="GluePoint2X" fmla="*/ 6 w 6"/>
                  <a:gd name="GluePoint2Y" fmla="*/ 2 h 3"/>
                  <a:gd name="GluePoint3X" fmla="*/ 4 w 6"/>
                  <a:gd name="GluePoint3Y" fmla="*/ 3 h 3"/>
                  <a:gd name="GluePoint4X" fmla="*/ 3 w 6"/>
                  <a:gd name="GluePoint4Y" fmla="*/ 3 h 3"/>
                  <a:gd name="GluePoint5X" fmla="*/ 3 w 6"/>
                  <a:gd name="GluePoint5Y" fmla="*/ 3 h 3"/>
                  <a:gd name="GluePoint6X" fmla="*/ 0 w 6"/>
                  <a:gd name="GluePoint6Y" fmla="*/ 2 h 3"/>
                  <a:gd name="GluePoint7X" fmla="*/ 1 w 6"/>
                  <a:gd name="GluePoint7Y" fmla="*/ 0 h 3"/>
                  <a:gd name="GluePoint8X" fmla="*/ 3 w 6"/>
                  <a:gd name="GluePoint8Y" fmla="*/ 0 h 3"/>
                  <a:gd name="GluePoint9X" fmla="*/ 4 w 6"/>
                  <a:gd name="GluePoint9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4" y="0"/>
                    </a:moveTo>
                    <a:lnTo>
                      <a:pt x="6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55" name="Freeform 562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2 h 7"/>
                  <a:gd name="GluePoint2X" fmla="*/ 1 w 1"/>
                  <a:gd name="GluePoint2Y" fmla="*/ 7 h 7"/>
                  <a:gd name="GluePoint3X" fmla="*/ 0 w 1"/>
                  <a:gd name="GluePoint3Y" fmla="*/ 0 h 7"/>
                  <a:gd name="GluePoint4X" fmla="*/ 0 w 1"/>
                  <a:gd name="GluePoint4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2"/>
                    </a:moveTo>
                    <a:lnTo>
                      <a:pt x="1" y="7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56" name="Freeform 563"/>
              <p:cNvSpPr/>
              <p:nvPr/>
            </p:nvSpPr>
            <p:spPr>
              <a:xfrm>
                <a:off x="7101000" y="3278160"/>
                <a:ext cx="55080" cy="2808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28080"/>
                  <a:gd name="textAreaBottom" fmla="*/ 28440 h 28080"/>
                  <a:gd name="GluePoint1X" fmla="*/ 21 w 22"/>
                  <a:gd name="GluePoint1Y" fmla="*/ 0 h 11"/>
                  <a:gd name="GluePoint2X" fmla="*/ 2 w 22"/>
                  <a:gd name="GluePoint2Y" fmla="*/ 3 h 11"/>
                  <a:gd name="GluePoint3X" fmla="*/ 0 w 22"/>
                  <a:gd name="GluePoint3Y" fmla="*/ 5 h 11"/>
                  <a:gd name="GluePoint4X" fmla="*/ 1 w 22"/>
                  <a:gd name="GluePoint4Y" fmla="*/ 7 h 11"/>
                  <a:gd name="GluePoint5X" fmla="*/ 2 w 22"/>
                  <a:gd name="GluePoint5Y" fmla="*/ 6 h 11"/>
                  <a:gd name="GluePoint6X" fmla="*/ 3 w 22"/>
                  <a:gd name="GluePoint6Y" fmla="*/ 8 h 11"/>
                  <a:gd name="GluePoint7X" fmla="*/ 1 w 22"/>
                  <a:gd name="GluePoint7Y" fmla="*/ 8 h 11"/>
                  <a:gd name="GluePoint8X" fmla="*/ 3 w 22"/>
                  <a:gd name="GluePoint8Y" fmla="*/ 11 h 11"/>
                  <a:gd name="GluePoint9X" fmla="*/ 5 w 22"/>
                  <a:gd name="GluePoint9Y" fmla="*/ 10 h 11"/>
                  <a:gd name="GluePoint10X" fmla="*/ 21 w 22"/>
                  <a:gd name="GluePoint10Y" fmla="*/ 3 h 11"/>
                  <a:gd name="GluePoint11X" fmla="*/ 22 w 22"/>
                  <a:gd name="GluePoint11Y" fmla="*/ 0 h 11"/>
                  <a:gd name="GluePoint12X" fmla="*/ 21 w 2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21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2" y="7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57" name="Freeform 564"/>
              <p:cNvSpPr/>
              <p:nvPr/>
            </p:nvSpPr>
            <p:spPr>
              <a:xfrm>
                <a:off x="7078680" y="33019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1 w 5"/>
                  <a:gd name="GluePoint1Y" fmla="*/ 3 h 4"/>
                  <a:gd name="GluePoint2X" fmla="*/ 3 w 5"/>
                  <a:gd name="GluePoint2Y" fmla="*/ 3 h 4"/>
                  <a:gd name="GluePoint3X" fmla="*/ 4 w 5"/>
                  <a:gd name="GluePoint3Y" fmla="*/ 4 h 4"/>
                  <a:gd name="GluePoint4X" fmla="*/ 4 w 5"/>
                  <a:gd name="GluePoint4Y" fmla="*/ 3 h 4"/>
                  <a:gd name="GluePoint5X" fmla="*/ 5 w 5"/>
                  <a:gd name="GluePoint5Y" fmla="*/ 2 h 4"/>
                  <a:gd name="GluePoint6X" fmla="*/ 5 w 5"/>
                  <a:gd name="GluePoint6Y" fmla="*/ 0 h 4"/>
                  <a:gd name="GluePoint7X" fmla="*/ 5 w 5"/>
                  <a:gd name="GluePoint7Y" fmla="*/ 0 h 4"/>
                  <a:gd name="GluePoint8X" fmla="*/ 0 w 5"/>
                  <a:gd name="GluePoint8Y" fmla="*/ 2 h 4"/>
                  <a:gd name="GluePoint9X" fmla="*/ 1 w 5"/>
                  <a:gd name="GluePoint9Y" fmla="*/ 3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1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58" name="Freeform 565"/>
              <p:cNvSpPr/>
              <p:nvPr/>
            </p:nvSpPr>
            <p:spPr>
              <a:xfrm>
                <a:off x="7153200" y="29192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0 h 8"/>
                  <a:gd name="GluePoint2X" fmla="*/ 2 w 2"/>
                  <a:gd name="GluePoint2Y" fmla="*/ 4 h 8"/>
                  <a:gd name="GluePoint3X" fmla="*/ 0 w 2"/>
                  <a:gd name="GluePoint3Y" fmla="*/ 8 h 8"/>
                  <a:gd name="GluePoint4X" fmla="*/ 0 w 2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0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59" name="Freeform 566"/>
              <p:cNvSpPr/>
              <p:nvPr/>
            </p:nvSpPr>
            <p:spPr>
              <a:xfrm>
                <a:off x="7256520" y="3054240"/>
                <a:ext cx="247320" cy="24408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244080"/>
                  <a:gd name="textAreaBottom" fmla="*/ 244440 h 244080"/>
                  <a:gd name="GluePoint1X" fmla="*/ 155 w 156"/>
                  <a:gd name="GluePoint1Y" fmla="*/ 82 h 154"/>
                  <a:gd name="GluePoint2X" fmla="*/ 151 w 156"/>
                  <a:gd name="GluePoint2Y" fmla="*/ 112 h 154"/>
                  <a:gd name="GluePoint3X" fmla="*/ 153 w 156"/>
                  <a:gd name="GluePoint3Y" fmla="*/ 154 h 154"/>
                  <a:gd name="GluePoint4X" fmla="*/ 134 w 156"/>
                  <a:gd name="GluePoint4Y" fmla="*/ 135 h 154"/>
                  <a:gd name="GluePoint5X" fmla="*/ 123 w 156"/>
                  <a:gd name="GluePoint5Y" fmla="*/ 137 h 154"/>
                  <a:gd name="GluePoint6X" fmla="*/ 118 w 156"/>
                  <a:gd name="GluePoint6Y" fmla="*/ 137 h 154"/>
                  <a:gd name="GluePoint7X" fmla="*/ 113 w 156"/>
                  <a:gd name="GluePoint7Y" fmla="*/ 140 h 154"/>
                  <a:gd name="GluePoint8X" fmla="*/ 105 w 156"/>
                  <a:gd name="GluePoint8Y" fmla="*/ 130 h 154"/>
                  <a:gd name="GluePoint9X" fmla="*/ 115 w 156"/>
                  <a:gd name="GluePoint9Y" fmla="*/ 124 h 154"/>
                  <a:gd name="GluePoint10X" fmla="*/ 120 w 156"/>
                  <a:gd name="GluePoint10Y" fmla="*/ 124 h 154"/>
                  <a:gd name="GluePoint11X" fmla="*/ 120 w 156"/>
                  <a:gd name="GluePoint11Y" fmla="*/ 121 h 154"/>
                  <a:gd name="GluePoint12X" fmla="*/ 115 w 156"/>
                  <a:gd name="GluePoint12Y" fmla="*/ 116 h 154"/>
                  <a:gd name="GluePoint13X" fmla="*/ 113 w 156"/>
                  <a:gd name="GluePoint13Y" fmla="*/ 104 h 154"/>
                  <a:gd name="GluePoint14X" fmla="*/ 108 w 156"/>
                  <a:gd name="GluePoint14Y" fmla="*/ 90 h 154"/>
                  <a:gd name="GluePoint15X" fmla="*/ 102 w 156"/>
                  <a:gd name="GluePoint15Y" fmla="*/ 85 h 154"/>
                  <a:gd name="GluePoint16X" fmla="*/ 64 w 156"/>
                  <a:gd name="GluePoint16Y" fmla="*/ 72 h 154"/>
                  <a:gd name="GluePoint17X" fmla="*/ 58 w 156"/>
                  <a:gd name="GluePoint17Y" fmla="*/ 64 h 154"/>
                  <a:gd name="GluePoint18X" fmla="*/ 53 w 156"/>
                  <a:gd name="GluePoint18Y" fmla="*/ 66 h 154"/>
                  <a:gd name="GluePoint19X" fmla="*/ 45 w 156"/>
                  <a:gd name="GluePoint19Y" fmla="*/ 47 h 154"/>
                  <a:gd name="GluePoint20X" fmla="*/ 37 w 156"/>
                  <a:gd name="GluePoint20Y" fmla="*/ 66 h 154"/>
                  <a:gd name="GluePoint21X" fmla="*/ 29 w 156"/>
                  <a:gd name="GluePoint21Y" fmla="*/ 53 h 154"/>
                  <a:gd name="GluePoint22X" fmla="*/ 23 w 156"/>
                  <a:gd name="GluePoint22Y" fmla="*/ 47 h 154"/>
                  <a:gd name="GluePoint23X" fmla="*/ 16 w 156"/>
                  <a:gd name="GluePoint23Y" fmla="*/ 43 h 154"/>
                  <a:gd name="GluePoint24X" fmla="*/ 27 w 156"/>
                  <a:gd name="GluePoint24Y" fmla="*/ 42 h 154"/>
                  <a:gd name="GluePoint25X" fmla="*/ 42 w 156"/>
                  <a:gd name="GluePoint25Y" fmla="*/ 38 h 154"/>
                  <a:gd name="GluePoint26X" fmla="*/ 47 w 156"/>
                  <a:gd name="GluePoint26Y" fmla="*/ 30 h 154"/>
                  <a:gd name="GluePoint27X" fmla="*/ 23 w 156"/>
                  <a:gd name="GluePoint27Y" fmla="*/ 34 h 154"/>
                  <a:gd name="GluePoint28X" fmla="*/ 13 w 156"/>
                  <a:gd name="GluePoint28Y" fmla="*/ 22 h 154"/>
                  <a:gd name="GluePoint29X" fmla="*/ 5 w 156"/>
                  <a:gd name="GluePoint29Y" fmla="*/ 21 h 154"/>
                  <a:gd name="GluePoint30X" fmla="*/ 5 w 156"/>
                  <a:gd name="GluePoint30Y" fmla="*/ 10 h 154"/>
                  <a:gd name="GluePoint31X" fmla="*/ 20 w 156"/>
                  <a:gd name="GluePoint31Y" fmla="*/ 2 h 154"/>
                  <a:gd name="GluePoint32X" fmla="*/ 31 w 156"/>
                  <a:gd name="GluePoint32Y" fmla="*/ 2 h 154"/>
                  <a:gd name="GluePoint33X" fmla="*/ 48 w 156"/>
                  <a:gd name="GluePoint33Y" fmla="*/ 8 h 154"/>
                  <a:gd name="GluePoint34X" fmla="*/ 50 w 156"/>
                  <a:gd name="GluePoint34Y" fmla="*/ 29 h 154"/>
                  <a:gd name="GluePoint35X" fmla="*/ 54 w 156"/>
                  <a:gd name="GluePoint35Y" fmla="*/ 43 h 154"/>
                  <a:gd name="GluePoint36X" fmla="*/ 58 w 156"/>
                  <a:gd name="GluePoint36Y" fmla="*/ 40 h 154"/>
                  <a:gd name="GluePoint37X" fmla="*/ 66 w 156"/>
                  <a:gd name="GluePoint37Y" fmla="*/ 53 h 154"/>
                  <a:gd name="GluePoint38X" fmla="*/ 74 w 156"/>
                  <a:gd name="GluePoint38Y" fmla="*/ 48 h 154"/>
                  <a:gd name="GluePoint39X" fmla="*/ 85 w 156"/>
                  <a:gd name="GluePoint39Y" fmla="*/ 34 h 154"/>
                  <a:gd name="GluePoint40X" fmla="*/ 97 w 156"/>
                  <a:gd name="GluePoint40Y" fmla="*/ 29 h 154"/>
                  <a:gd name="GluePoint41X" fmla="*/ 107 w 156"/>
                  <a:gd name="GluePoint41Y" fmla="*/ 19 h 154"/>
                  <a:gd name="GluePoint42X" fmla="*/ 147 w 156"/>
                  <a:gd name="GluePoint42Y" fmla="*/ 35 h 154"/>
                  <a:gd name="GluePoint43X" fmla="*/ 156 w 156"/>
                  <a:gd name="GluePoint43Y" fmla="*/ 38 h 1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56" h="154">
                    <a:moveTo>
                      <a:pt x="156" y="38"/>
                    </a:moveTo>
                    <a:lnTo>
                      <a:pt x="155" y="82"/>
                    </a:lnTo>
                    <a:lnTo>
                      <a:pt x="155" y="106"/>
                    </a:lnTo>
                    <a:lnTo>
                      <a:pt x="151" y="112"/>
                    </a:lnTo>
                    <a:lnTo>
                      <a:pt x="153" y="119"/>
                    </a:lnTo>
                    <a:lnTo>
                      <a:pt x="153" y="154"/>
                    </a:lnTo>
                    <a:lnTo>
                      <a:pt x="147" y="151"/>
                    </a:lnTo>
                    <a:lnTo>
                      <a:pt x="134" y="135"/>
                    </a:lnTo>
                    <a:lnTo>
                      <a:pt x="128" y="138"/>
                    </a:lnTo>
                    <a:lnTo>
                      <a:pt x="123" y="137"/>
                    </a:lnTo>
                    <a:lnTo>
                      <a:pt x="120" y="138"/>
                    </a:lnTo>
                    <a:lnTo>
                      <a:pt x="118" y="137"/>
                    </a:lnTo>
                    <a:lnTo>
                      <a:pt x="116" y="141"/>
                    </a:lnTo>
                    <a:lnTo>
                      <a:pt x="113" y="140"/>
                    </a:lnTo>
                    <a:lnTo>
                      <a:pt x="101" y="141"/>
                    </a:lnTo>
                    <a:lnTo>
                      <a:pt x="105" y="130"/>
                    </a:lnTo>
                    <a:lnTo>
                      <a:pt x="110" y="125"/>
                    </a:lnTo>
                    <a:lnTo>
                      <a:pt x="115" y="124"/>
                    </a:lnTo>
                    <a:lnTo>
                      <a:pt x="120" y="127"/>
                    </a:lnTo>
                    <a:lnTo>
                      <a:pt x="120" y="124"/>
                    </a:lnTo>
                    <a:lnTo>
                      <a:pt x="118" y="121"/>
                    </a:lnTo>
                    <a:lnTo>
                      <a:pt x="120" y="121"/>
                    </a:lnTo>
                    <a:lnTo>
                      <a:pt x="113" y="116"/>
                    </a:lnTo>
                    <a:lnTo>
                      <a:pt x="115" y="116"/>
                    </a:lnTo>
                    <a:lnTo>
                      <a:pt x="116" y="109"/>
                    </a:lnTo>
                    <a:lnTo>
                      <a:pt x="113" y="104"/>
                    </a:lnTo>
                    <a:lnTo>
                      <a:pt x="113" y="96"/>
                    </a:lnTo>
                    <a:lnTo>
                      <a:pt x="108" y="90"/>
                    </a:lnTo>
                    <a:lnTo>
                      <a:pt x="105" y="88"/>
                    </a:lnTo>
                    <a:lnTo>
                      <a:pt x="102" y="85"/>
                    </a:lnTo>
                    <a:lnTo>
                      <a:pt x="86" y="77"/>
                    </a:lnTo>
                    <a:lnTo>
                      <a:pt x="64" y="72"/>
                    </a:lnTo>
                    <a:lnTo>
                      <a:pt x="59" y="69"/>
                    </a:lnTo>
                    <a:lnTo>
                      <a:pt x="58" y="64"/>
                    </a:lnTo>
                    <a:lnTo>
                      <a:pt x="53" y="64"/>
                    </a:lnTo>
                    <a:lnTo>
                      <a:pt x="53" y="66"/>
                    </a:lnTo>
                    <a:lnTo>
                      <a:pt x="43" y="58"/>
                    </a:lnTo>
                    <a:lnTo>
                      <a:pt x="45" y="47"/>
                    </a:lnTo>
                    <a:lnTo>
                      <a:pt x="39" y="63"/>
                    </a:lnTo>
                    <a:lnTo>
                      <a:pt x="37" y="66"/>
                    </a:lnTo>
                    <a:lnTo>
                      <a:pt x="29" y="66"/>
                    </a:lnTo>
                    <a:lnTo>
                      <a:pt x="29" y="53"/>
                    </a:lnTo>
                    <a:lnTo>
                      <a:pt x="27" y="53"/>
                    </a:lnTo>
                    <a:lnTo>
                      <a:pt x="23" y="47"/>
                    </a:lnTo>
                    <a:lnTo>
                      <a:pt x="16" y="45"/>
                    </a:lnTo>
                    <a:lnTo>
                      <a:pt x="16" y="43"/>
                    </a:lnTo>
                    <a:lnTo>
                      <a:pt x="20" y="42"/>
                    </a:lnTo>
                    <a:lnTo>
                      <a:pt x="27" y="42"/>
                    </a:lnTo>
                    <a:lnTo>
                      <a:pt x="35" y="37"/>
                    </a:lnTo>
                    <a:lnTo>
                      <a:pt x="42" y="38"/>
                    </a:lnTo>
                    <a:lnTo>
                      <a:pt x="45" y="37"/>
                    </a:lnTo>
                    <a:lnTo>
                      <a:pt x="47" y="30"/>
                    </a:lnTo>
                    <a:lnTo>
                      <a:pt x="32" y="35"/>
                    </a:lnTo>
                    <a:lnTo>
                      <a:pt x="23" y="34"/>
                    </a:lnTo>
                    <a:lnTo>
                      <a:pt x="18" y="32"/>
                    </a:lnTo>
                    <a:lnTo>
                      <a:pt x="13" y="22"/>
                    </a:lnTo>
                    <a:lnTo>
                      <a:pt x="7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10"/>
                    </a:lnTo>
                    <a:lnTo>
                      <a:pt x="15" y="6"/>
                    </a:lnTo>
                    <a:lnTo>
                      <a:pt x="20" y="2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9" y="8"/>
                    </a:lnTo>
                    <a:lnTo>
                      <a:pt x="48" y="8"/>
                    </a:lnTo>
                    <a:lnTo>
                      <a:pt x="51" y="16"/>
                    </a:lnTo>
                    <a:lnTo>
                      <a:pt x="50" y="29"/>
                    </a:lnTo>
                    <a:lnTo>
                      <a:pt x="51" y="37"/>
                    </a:lnTo>
                    <a:lnTo>
                      <a:pt x="54" y="43"/>
                    </a:lnTo>
                    <a:lnTo>
                      <a:pt x="54" y="38"/>
                    </a:lnTo>
                    <a:lnTo>
                      <a:pt x="58" y="40"/>
                    </a:lnTo>
                    <a:lnTo>
                      <a:pt x="61" y="50"/>
                    </a:lnTo>
                    <a:lnTo>
                      <a:pt x="66" y="53"/>
                    </a:lnTo>
                    <a:lnTo>
                      <a:pt x="72" y="53"/>
                    </a:lnTo>
                    <a:lnTo>
                      <a:pt x="74" y="48"/>
                    </a:lnTo>
                    <a:lnTo>
                      <a:pt x="83" y="38"/>
                    </a:lnTo>
                    <a:lnTo>
                      <a:pt x="85" y="34"/>
                    </a:lnTo>
                    <a:lnTo>
                      <a:pt x="94" y="32"/>
                    </a:lnTo>
                    <a:lnTo>
                      <a:pt x="97" y="29"/>
                    </a:lnTo>
                    <a:lnTo>
                      <a:pt x="99" y="26"/>
                    </a:lnTo>
                    <a:lnTo>
                      <a:pt x="107" y="19"/>
                    </a:lnTo>
                    <a:lnTo>
                      <a:pt x="135" y="34"/>
                    </a:lnTo>
                    <a:lnTo>
                      <a:pt x="147" y="35"/>
                    </a:lnTo>
                    <a:lnTo>
                      <a:pt x="153" y="38"/>
                    </a:lnTo>
                    <a:lnTo>
                      <a:pt x="156" y="3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60" name="Freeform 567"/>
              <p:cNvSpPr/>
              <p:nvPr/>
            </p:nvSpPr>
            <p:spPr>
              <a:xfrm>
                <a:off x="6723000" y="2921040"/>
                <a:ext cx="244080" cy="239400"/>
              </a:xfrm>
              <a:custGeom>
                <a:avLst/>
                <a:gdLst>
                  <a:gd name="textAreaLeft" fmla="*/ 0 w 244080"/>
                  <a:gd name="textAreaRight" fmla="*/ 244440 w 244080"/>
                  <a:gd name="textAreaTop" fmla="*/ 0 h 239400"/>
                  <a:gd name="textAreaBottom" fmla="*/ 239760 h 239400"/>
                  <a:gd name="GluePoint1X" fmla="*/ 128 w 154"/>
                  <a:gd name="GluePoint1Y" fmla="*/ 7 h 151"/>
                  <a:gd name="GluePoint2X" fmla="*/ 135 w 154"/>
                  <a:gd name="GluePoint2Y" fmla="*/ 13 h 151"/>
                  <a:gd name="GluePoint3X" fmla="*/ 132 w 154"/>
                  <a:gd name="GluePoint3Y" fmla="*/ 24 h 151"/>
                  <a:gd name="GluePoint4X" fmla="*/ 138 w 154"/>
                  <a:gd name="GluePoint4Y" fmla="*/ 44 h 151"/>
                  <a:gd name="GluePoint5X" fmla="*/ 146 w 154"/>
                  <a:gd name="GluePoint5Y" fmla="*/ 63 h 151"/>
                  <a:gd name="GluePoint6X" fmla="*/ 140 w 154"/>
                  <a:gd name="GluePoint6Y" fmla="*/ 58 h 151"/>
                  <a:gd name="GluePoint7X" fmla="*/ 136 w 154"/>
                  <a:gd name="GluePoint7Y" fmla="*/ 65 h 151"/>
                  <a:gd name="GluePoint8X" fmla="*/ 132 w 154"/>
                  <a:gd name="GluePoint8Y" fmla="*/ 86 h 151"/>
                  <a:gd name="GluePoint9X" fmla="*/ 122 w 154"/>
                  <a:gd name="GluePoint9Y" fmla="*/ 100 h 151"/>
                  <a:gd name="GluePoint10X" fmla="*/ 114 w 154"/>
                  <a:gd name="GluePoint10Y" fmla="*/ 110 h 151"/>
                  <a:gd name="GluePoint11X" fmla="*/ 117 w 154"/>
                  <a:gd name="GluePoint11Y" fmla="*/ 118 h 151"/>
                  <a:gd name="GluePoint12X" fmla="*/ 114 w 154"/>
                  <a:gd name="GluePoint12Y" fmla="*/ 122 h 151"/>
                  <a:gd name="GluePoint13X" fmla="*/ 89 w 154"/>
                  <a:gd name="GluePoint13Y" fmla="*/ 150 h 151"/>
                  <a:gd name="GluePoint14X" fmla="*/ 86 w 154"/>
                  <a:gd name="GluePoint14Y" fmla="*/ 140 h 151"/>
                  <a:gd name="GluePoint15X" fmla="*/ 81 w 154"/>
                  <a:gd name="GluePoint15Y" fmla="*/ 137 h 151"/>
                  <a:gd name="GluePoint16X" fmla="*/ 71 w 154"/>
                  <a:gd name="GluePoint16Y" fmla="*/ 134 h 151"/>
                  <a:gd name="GluePoint17X" fmla="*/ 62 w 154"/>
                  <a:gd name="GluePoint17Y" fmla="*/ 131 h 151"/>
                  <a:gd name="GluePoint18X" fmla="*/ 55 w 154"/>
                  <a:gd name="GluePoint18Y" fmla="*/ 137 h 151"/>
                  <a:gd name="GluePoint19X" fmla="*/ 44 w 154"/>
                  <a:gd name="GluePoint19Y" fmla="*/ 139 h 151"/>
                  <a:gd name="GluePoint20X" fmla="*/ 39 w 154"/>
                  <a:gd name="GluePoint20Y" fmla="*/ 129 h 151"/>
                  <a:gd name="GluePoint21X" fmla="*/ 33 w 154"/>
                  <a:gd name="GluePoint21Y" fmla="*/ 131 h 151"/>
                  <a:gd name="GluePoint22X" fmla="*/ 24 w 154"/>
                  <a:gd name="GluePoint22Y" fmla="*/ 129 h 151"/>
                  <a:gd name="GluePoint23X" fmla="*/ 16 w 154"/>
                  <a:gd name="GluePoint23Y" fmla="*/ 110 h 151"/>
                  <a:gd name="GluePoint24X" fmla="*/ 16 w 154"/>
                  <a:gd name="GluePoint24Y" fmla="*/ 98 h 151"/>
                  <a:gd name="GluePoint25X" fmla="*/ 5 w 154"/>
                  <a:gd name="GluePoint25Y" fmla="*/ 86 h 151"/>
                  <a:gd name="GluePoint26X" fmla="*/ 3 w 154"/>
                  <a:gd name="GluePoint26Y" fmla="*/ 76 h 151"/>
                  <a:gd name="GluePoint27X" fmla="*/ 1 w 154"/>
                  <a:gd name="GluePoint27Y" fmla="*/ 60 h 151"/>
                  <a:gd name="GluePoint28X" fmla="*/ 9 w 154"/>
                  <a:gd name="GluePoint28Y" fmla="*/ 42 h 151"/>
                  <a:gd name="GluePoint29X" fmla="*/ 9 w 154"/>
                  <a:gd name="GluePoint29Y" fmla="*/ 45 h 151"/>
                  <a:gd name="GluePoint30X" fmla="*/ 20 w 154"/>
                  <a:gd name="GluePoint30Y" fmla="*/ 60 h 151"/>
                  <a:gd name="GluePoint31X" fmla="*/ 32 w 154"/>
                  <a:gd name="GluePoint31Y" fmla="*/ 60 h 151"/>
                  <a:gd name="GluePoint32X" fmla="*/ 41 w 154"/>
                  <a:gd name="GluePoint32Y" fmla="*/ 60 h 151"/>
                  <a:gd name="GluePoint33X" fmla="*/ 59 w 154"/>
                  <a:gd name="GluePoint33Y" fmla="*/ 50 h 151"/>
                  <a:gd name="GluePoint34X" fmla="*/ 68 w 154"/>
                  <a:gd name="GluePoint34Y" fmla="*/ 57 h 151"/>
                  <a:gd name="GluePoint35X" fmla="*/ 86 w 154"/>
                  <a:gd name="GluePoint35Y" fmla="*/ 50 h 151"/>
                  <a:gd name="GluePoint36X" fmla="*/ 92 w 154"/>
                  <a:gd name="GluePoint36Y" fmla="*/ 29 h 151"/>
                  <a:gd name="GluePoint37X" fmla="*/ 103 w 154"/>
                  <a:gd name="GluePoint37Y" fmla="*/ 0 h 151"/>
                  <a:gd name="GluePoint38X" fmla="*/ 132 w 154"/>
                  <a:gd name="GluePoint38Y" fmla="*/ 3 h 1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54" h="151">
                    <a:moveTo>
                      <a:pt x="132" y="3"/>
                    </a:moveTo>
                    <a:lnTo>
                      <a:pt x="128" y="7"/>
                    </a:lnTo>
                    <a:lnTo>
                      <a:pt x="135" y="10"/>
                    </a:lnTo>
                    <a:lnTo>
                      <a:pt x="135" y="13"/>
                    </a:lnTo>
                    <a:lnTo>
                      <a:pt x="125" y="15"/>
                    </a:lnTo>
                    <a:lnTo>
                      <a:pt x="132" y="24"/>
                    </a:lnTo>
                    <a:lnTo>
                      <a:pt x="138" y="37"/>
                    </a:lnTo>
                    <a:lnTo>
                      <a:pt x="138" y="44"/>
                    </a:lnTo>
                    <a:lnTo>
                      <a:pt x="154" y="61"/>
                    </a:lnTo>
                    <a:lnTo>
                      <a:pt x="146" y="63"/>
                    </a:lnTo>
                    <a:lnTo>
                      <a:pt x="141" y="61"/>
                    </a:lnTo>
                    <a:lnTo>
                      <a:pt x="140" y="58"/>
                    </a:lnTo>
                    <a:lnTo>
                      <a:pt x="140" y="63"/>
                    </a:lnTo>
                    <a:lnTo>
                      <a:pt x="136" y="65"/>
                    </a:lnTo>
                    <a:lnTo>
                      <a:pt x="133" y="71"/>
                    </a:lnTo>
                    <a:lnTo>
                      <a:pt x="132" y="86"/>
                    </a:lnTo>
                    <a:lnTo>
                      <a:pt x="125" y="98"/>
                    </a:lnTo>
                    <a:lnTo>
                      <a:pt x="122" y="100"/>
                    </a:lnTo>
                    <a:lnTo>
                      <a:pt x="113" y="108"/>
                    </a:lnTo>
                    <a:lnTo>
                      <a:pt x="114" y="110"/>
                    </a:lnTo>
                    <a:lnTo>
                      <a:pt x="114" y="116"/>
                    </a:lnTo>
                    <a:lnTo>
                      <a:pt x="117" y="118"/>
                    </a:lnTo>
                    <a:lnTo>
                      <a:pt x="116" y="124"/>
                    </a:lnTo>
                    <a:lnTo>
                      <a:pt x="114" y="122"/>
                    </a:lnTo>
                    <a:lnTo>
                      <a:pt x="108" y="140"/>
                    </a:lnTo>
                    <a:lnTo>
                      <a:pt x="89" y="150"/>
                    </a:lnTo>
                    <a:lnTo>
                      <a:pt x="87" y="151"/>
                    </a:lnTo>
                    <a:lnTo>
                      <a:pt x="86" y="140"/>
                    </a:lnTo>
                    <a:lnTo>
                      <a:pt x="84" y="139"/>
                    </a:lnTo>
                    <a:lnTo>
                      <a:pt x="81" y="137"/>
                    </a:lnTo>
                    <a:lnTo>
                      <a:pt x="73" y="139"/>
                    </a:lnTo>
                    <a:lnTo>
                      <a:pt x="71" y="134"/>
                    </a:lnTo>
                    <a:lnTo>
                      <a:pt x="66" y="134"/>
                    </a:lnTo>
                    <a:lnTo>
                      <a:pt x="62" y="131"/>
                    </a:lnTo>
                    <a:lnTo>
                      <a:pt x="62" y="134"/>
                    </a:lnTo>
                    <a:lnTo>
                      <a:pt x="55" y="137"/>
                    </a:lnTo>
                    <a:lnTo>
                      <a:pt x="54" y="137"/>
                    </a:lnTo>
                    <a:lnTo>
                      <a:pt x="44" y="139"/>
                    </a:lnTo>
                    <a:lnTo>
                      <a:pt x="41" y="126"/>
                    </a:lnTo>
                    <a:lnTo>
                      <a:pt x="39" y="129"/>
                    </a:lnTo>
                    <a:lnTo>
                      <a:pt x="36" y="129"/>
                    </a:lnTo>
                    <a:lnTo>
                      <a:pt x="33" y="131"/>
                    </a:lnTo>
                    <a:lnTo>
                      <a:pt x="25" y="131"/>
                    </a:lnTo>
                    <a:lnTo>
                      <a:pt x="24" y="129"/>
                    </a:lnTo>
                    <a:lnTo>
                      <a:pt x="20" y="129"/>
                    </a:lnTo>
                    <a:lnTo>
                      <a:pt x="16" y="110"/>
                    </a:lnTo>
                    <a:lnTo>
                      <a:pt x="17" y="105"/>
                    </a:lnTo>
                    <a:lnTo>
                      <a:pt x="16" y="98"/>
                    </a:lnTo>
                    <a:lnTo>
                      <a:pt x="11" y="90"/>
                    </a:lnTo>
                    <a:lnTo>
                      <a:pt x="5" y="86"/>
                    </a:lnTo>
                    <a:lnTo>
                      <a:pt x="3" y="82"/>
                    </a:lnTo>
                    <a:lnTo>
                      <a:pt x="3" y="76"/>
                    </a:lnTo>
                    <a:lnTo>
                      <a:pt x="0" y="69"/>
                    </a:lnTo>
                    <a:lnTo>
                      <a:pt x="1" y="60"/>
                    </a:lnTo>
                    <a:lnTo>
                      <a:pt x="3" y="50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5"/>
                    </a:lnTo>
                    <a:lnTo>
                      <a:pt x="17" y="58"/>
                    </a:lnTo>
                    <a:lnTo>
                      <a:pt x="20" y="60"/>
                    </a:lnTo>
                    <a:lnTo>
                      <a:pt x="25" y="61"/>
                    </a:lnTo>
                    <a:lnTo>
                      <a:pt x="32" y="60"/>
                    </a:lnTo>
                    <a:lnTo>
                      <a:pt x="33" y="61"/>
                    </a:lnTo>
                    <a:lnTo>
                      <a:pt x="41" y="60"/>
                    </a:lnTo>
                    <a:lnTo>
                      <a:pt x="51" y="50"/>
                    </a:lnTo>
                    <a:lnTo>
                      <a:pt x="59" y="50"/>
                    </a:lnTo>
                    <a:lnTo>
                      <a:pt x="60" y="53"/>
                    </a:lnTo>
                    <a:lnTo>
                      <a:pt x="68" y="57"/>
                    </a:lnTo>
                    <a:lnTo>
                      <a:pt x="79" y="53"/>
                    </a:lnTo>
                    <a:lnTo>
                      <a:pt x="86" y="50"/>
                    </a:lnTo>
                    <a:lnTo>
                      <a:pt x="89" y="44"/>
                    </a:lnTo>
                    <a:lnTo>
                      <a:pt x="92" y="29"/>
                    </a:lnTo>
                    <a:lnTo>
                      <a:pt x="98" y="20"/>
                    </a:lnTo>
                    <a:lnTo>
                      <a:pt x="103" y="0"/>
                    </a:lnTo>
                    <a:lnTo>
                      <a:pt x="124" y="0"/>
                    </a:lnTo>
                    <a:lnTo>
                      <a:pt x="132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61" name="Freeform 568"/>
              <p:cNvSpPr/>
              <p:nvPr/>
            </p:nvSpPr>
            <p:spPr>
              <a:xfrm>
                <a:off x="6629400" y="3209760"/>
                <a:ext cx="218880" cy="78840"/>
              </a:xfrm>
              <a:custGeom>
                <a:avLst/>
                <a:gdLst>
                  <a:gd name="textAreaLeft" fmla="*/ 0 w 218880"/>
                  <a:gd name="textAreaRight" fmla="*/ 219240 w 218880"/>
                  <a:gd name="textAreaTop" fmla="*/ 0 h 78840"/>
                  <a:gd name="textAreaBottom" fmla="*/ 79200 h 78840"/>
                  <a:gd name="GluePoint1X" fmla="*/ 102 w 138"/>
                  <a:gd name="GluePoint1Y" fmla="*/ 40 h 50"/>
                  <a:gd name="GluePoint2X" fmla="*/ 95 w 138"/>
                  <a:gd name="GluePoint2Y" fmla="*/ 43 h 50"/>
                  <a:gd name="GluePoint3X" fmla="*/ 89 w 138"/>
                  <a:gd name="GluePoint3Y" fmla="*/ 39 h 50"/>
                  <a:gd name="GluePoint4X" fmla="*/ 83 w 138"/>
                  <a:gd name="GluePoint4Y" fmla="*/ 40 h 50"/>
                  <a:gd name="GluePoint5X" fmla="*/ 67 w 138"/>
                  <a:gd name="GluePoint5Y" fmla="*/ 31 h 50"/>
                  <a:gd name="GluePoint6X" fmla="*/ 52 w 138"/>
                  <a:gd name="GluePoint6Y" fmla="*/ 31 h 50"/>
                  <a:gd name="GluePoint7X" fmla="*/ 48 w 138"/>
                  <a:gd name="GluePoint7Y" fmla="*/ 32 h 50"/>
                  <a:gd name="GluePoint8X" fmla="*/ 35 w 138"/>
                  <a:gd name="GluePoint8Y" fmla="*/ 27 h 50"/>
                  <a:gd name="GluePoint9X" fmla="*/ 25 w 138"/>
                  <a:gd name="GluePoint9Y" fmla="*/ 27 h 50"/>
                  <a:gd name="GluePoint10X" fmla="*/ 16 w 138"/>
                  <a:gd name="GluePoint10Y" fmla="*/ 23 h 50"/>
                  <a:gd name="GluePoint11X" fmla="*/ 19 w 138"/>
                  <a:gd name="GluePoint11Y" fmla="*/ 18 h 50"/>
                  <a:gd name="GluePoint12X" fmla="*/ 2 w 138"/>
                  <a:gd name="GluePoint12Y" fmla="*/ 14 h 50"/>
                  <a:gd name="GluePoint13X" fmla="*/ 0 w 138"/>
                  <a:gd name="GluePoint13Y" fmla="*/ 11 h 50"/>
                  <a:gd name="GluePoint14X" fmla="*/ 2 w 138"/>
                  <a:gd name="GluePoint14Y" fmla="*/ 13 h 50"/>
                  <a:gd name="GluePoint15X" fmla="*/ 5 w 138"/>
                  <a:gd name="GluePoint15Y" fmla="*/ 11 h 50"/>
                  <a:gd name="GluePoint16X" fmla="*/ 11 w 138"/>
                  <a:gd name="GluePoint16Y" fmla="*/ 2 h 50"/>
                  <a:gd name="GluePoint17X" fmla="*/ 16 w 138"/>
                  <a:gd name="GluePoint17Y" fmla="*/ 0 h 50"/>
                  <a:gd name="GluePoint18X" fmla="*/ 25 w 138"/>
                  <a:gd name="GluePoint18Y" fmla="*/ 2 h 50"/>
                  <a:gd name="GluePoint19X" fmla="*/ 32 w 138"/>
                  <a:gd name="GluePoint19Y" fmla="*/ 0 h 50"/>
                  <a:gd name="GluePoint20X" fmla="*/ 35 w 138"/>
                  <a:gd name="GluePoint20Y" fmla="*/ 5 h 50"/>
                  <a:gd name="GluePoint21X" fmla="*/ 46 w 138"/>
                  <a:gd name="GluePoint21Y" fmla="*/ 6 h 50"/>
                  <a:gd name="GluePoint22X" fmla="*/ 51 w 138"/>
                  <a:gd name="GluePoint22Y" fmla="*/ 14 h 50"/>
                  <a:gd name="GluePoint23X" fmla="*/ 54 w 138"/>
                  <a:gd name="GluePoint23Y" fmla="*/ 14 h 50"/>
                  <a:gd name="GluePoint24X" fmla="*/ 65 w 138"/>
                  <a:gd name="GluePoint24Y" fmla="*/ 14 h 50"/>
                  <a:gd name="GluePoint25X" fmla="*/ 78 w 138"/>
                  <a:gd name="GluePoint25Y" fmla="*/ 18 h 50"/>
                  <a:gd name="GluePoint26X" fmla="*/ 79 w 138"/>
                  <a:gd name="GluePoint26Y" fmla="*/ 16 h 50"/>
                  <a:gd name="GluePoint27X" fmla="*/ 83 w 138"/>
                  <a:gd name="GluePoint27Y" fmla="*/ 10 h 50"/>
                  <a:gd name="GluePoint28X" fmla="*/ 87 w 138"/>
                  <a:gd name="GluePoint28Y" fmla="*/ 8 h 50"/>
                  <a:gd name="GluePoint29X" fmla="*/ 91 w 138"/>
                  <a:gd name="GluePoint29Y" fmla="*/ 13 h 50"/>
                  <a:gd name="GluePoint30X" fmla="*/ 95 w 138"/>
                  <a:gd name="GluePoint30Y" fmla="*/ 11 h 50"/>
                  <a:gd name="GluePoint31X" fmla="*/ 103 w 138"/>
                  <a:gd name="GluePoint31Y" fmla="*/ 16 h 50"/>
                  <a:gd name="GluePoint32X" fmla="*/ 110 w 138"/>
                  <a:gd name="GluePoint32Y" fmla="*/ 18 h 50"/>
                  <a:gd name="GluePoint33X" fmla="*/ 114 w 138"/>
                  <a:gd name="GluePoint33Y" fmla="*/ 24 h 50"/>
                  <a:gd name="GluePoint34X" fmla="*/ 114 w 138"/>
                  <a:gd name="GluePoint34Y" fmla="*/ 29 h 50"/>
                  <a:gd name="GluePoint35X" fmla="*/ 118 w 138"/>
                  <a:gd name="GluePoint35Y" fmla="*/ 31 h 50"/>
                  <a:gd name="GluePoint36X" fmla="*/ 132 w 138"/>
                  <a:gd name="GluePoint36Y" fmla="*/ 31 h 50"/>
                  <a:gd name="GluePoint37X" fmla="*/ 138 w 138"/>
                  <a:gd name="GluePoint37Y" fmla="*/ 32 h 50"/>
                  <a:gd name="GluePoint38X" fmla="*/ 137 w 138"/>
                  <a:gd name="GluePoint38Y" fmla="*/ 43 h 50"/>
                  <a:gd name="GluePoint39X" fmla="*/ 138 w 138"/>
                  <a:gd name="GluePoint39Y" fmla="*/ 50 h 50"/>
                  <a:gd name="GluePoint40X" fmla="*/ 135 w 138"/>
                  <a:gd name="GluePoint40Y" fmla="*/ 47 h 50"/>
                  <a:gd name="GluePoint41X" fmla="*/ 119 w 138"/>
                  <a:gd name="GluePoint41Y" fmla="*/ 42 h 50"/>
                  <a:gd name="GluePoint42X" fmla="*/ 111 w 138"/>
                  <a:gd name="GluePoint42Y" fmla="*/ 43 h 50"/>
                  <a:gd name="GluePoint43X" fmla="*/ 102 w 138"/>
                  <a:gd name="GluePoint43Y" fmla="*/ 4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38" h="50">
                    <a:moveTo>
                      <a:pt x="102" y="40"/>
                    </a:moveTo>
                    <a:lnTo>
                      <a:pt x="95" y="43"/>
                    </a:lnTo>
                    <a:lnTo>
                      <a:pt x="89" y="39"/>
                    </a:lnTo>
                    <a:lnTo>
                      <a:pt x="83" y="40"/>
                    </a:lnTo>
                    <a:lnTo>
                      <a:pt x="67" y="31"/>
                    </a:lnTo>
                    <a:lnTo>
                      <a:pt x="52" y="31"/>
                    </a:lnTo>
                    <a:lnTo>
                      <a:pt x="48" y="32"/>
                    </a:lnTo>
                    <a:lnTo>
                      <a:pt x="35" y="27"/>
                    </a:lnTo>
                    <a:lnTo>
                      <a:pt x="25" y="27"/>
                    </a:lnTo>
                    <a:lnTo>
                      <a:pt x="16" y="23"/>
                    </a:lnTo>
                    <a:lnTo>
                      <a:pt x="19" y="18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1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2" y="0"/>
                    </a:lnTo>
                    <a:lnTo>
                      <a:pt x="35" y="5"/>
                    </a:lnTo>
                    <a:lnTo>
                      <a:pt x="46" y="6"/>
                    </a:lnTo>
                    <a:lnTo>
                      <a:pt x="51" y="14"/>
                    </a:lnTo>
                    <a:lnTo>
                      <a:pt x="54" y="14"/>
                    </a:lnTo>
                    <a:lnTo>
                      <a:pt x="65" y="14"/>
                    </a:lnTo>
                    <a:lnTo>
                      <a:pt x="78" y="18"/>
                    </a:lnTo>
                    <a:lnTo>
                      <a:pt x="79" y="16"/>
                    </a:lnTo>
                    <a:lnTo>
                      <a:pt x="83" y="10"/>
                    </a:lnTo>
                    <a:lnTo>
                      <a:pt x="87" y="8"/>
                    </a:lnTo>
                    <a:lnTo>
                      <a:pt x="91" y="13"/>
                    </a:lnTo>
                    <a:lnTo>
                      <a:pt x="95" y="11"/>
                    </a:lnTo>
                    <a:lnTo>
                      <a:pt x="103" y="16"/>
                    </a:lnTo>
                    <a:lnTo>
                      <a:pt x="110" y="18"/>
                    </a:lnTo>
                    <a:lnTo>
                      <a:pt x="114" y="24"/>
                    </a:lnTo>
                    <a:lnTo>
                      <a:pt x="114" y="29"/>
                    </a:lnTo>
                    <a:lnTo>
                      <a:pt x="118" y="31"/>
                    </a:lnTo>
                    <a:lnTo>
                      <a:pt x="132" y="31"/>
                    </a:lnTo>
                    <a:lnTo>
                      <a:pt x="138" y="32"/>
                    </a:lnTo>
                    <a:lnTo>
                      <a:pt x="137" y="43"/>
                    </a:lnTo>
                    <a:lnTo>
                      <a:pt x="138" y="50"/>
                    </a:lnTo>
                    <a:lnTo>
                      <a:pt x="135" y="47"/>
                    </a:lnTo>
                    <a:lnTo>
                      <a:pt x="119" y="42"/>
                    </a:lnTo>
                    <a:lnTo>
                      <a:pt x="111" y="43"/>
                    </a:lnTo>
                    <a:lnTo>
                      <a:pt x="102" y="4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62" name="Freeform 569"/>
              <p:cNvSpPr/>
              <p:nvPr/>
            </p:nvSpPr>
            <p:spPr>
              <a:xfrm>
                <a:off x="6894360" y="313524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3 w 5"/>
                  <a:gd name="GluePoint1Y" fmla="*/ 0 h 13"/>
                  <a:gd name="GluePoint2X" fmla="*/ 5 w 5"/>
                  <a:gd name="GluePoint2Y" fmla="*/ 12 h 13"/>
                  <a:gd name="GluePoint3X" fmla="*/ 1 w 5"/>
                  <a:gd name="GluePoint3Y" fmla="*/ 13 h 13"/>
                  <a:gd name="GluePoint4X" fmla="*/ 0 w 5"/>
                  <a:gd name="GluePoint4Y" fmla="*/ 5 h 13"/>
                  <a:gd name="GluePoint5X" fmla="*/ 3 w 5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3" y="0"/>
                    </a:moveTo>
                    <a:lnTo>
                      <a:pt x="5" y="12"/>
                    </a:lnTo>
                    <a:lnTo>
                      <a:pt x="1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63" name="Freeform 570"/>
              <p:cNvSpPr/>
              <p:nvPr/>
            </p:nvSpPr>
            <p:spPr>
              <a:xfrm>
                <a:off x="7367760" y="3063960"/>
                <a:ext cx="20160" cy="1224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2240"/>
                  <a:gd name="textAreaBottom" fmla="*/ 12600 h 12240"/>
                  <a:gd name="GluePoint1X" fmla="*/ 0 w 13"/>
                  <a:gd name="GluePoint1Y" fmla="*/ 0 h 8"/>
                  <a:gd name="GluePoint2X" fmla="*/ 7 w 13"/>
                  <a:gd name="GluePoint2Y" fmla="*/ 0 h 8"/>
                  <a:gd name="GluePoint3X" fmla="*/ 13 w 13"/>
                  <a:gd name="GluePoint3Y" fmla="*/ 8 h 8"/>
                  <a:gd name="GluePoint4X" fmla="*/ 10 w 13"/>
                  <a:gd name="GluePoint4Y" fmla="*/ 8 h 8"/>
                  <a:gd name="GluePoint5X" fmla="*/ 0 w 1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8">
                    <a:moveTo>
                      <a:pt x="0" y="0"/>
                    </a:moveTo>
                    <a:lnTo>
                      <a:pt x="7" y="0"/>
                    </a:lnTo>
                    <a:lnTo>
                      <a:pt x="13" y="8"/>
                    </a:lnTo>
                    <a:lnTo>
                      <a:pt x="1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64" name="Freeform 571"/>
              <p:cNvSpPr/>
              <p:nvPr/>
            </p:nvSpPr>
            <p:spPr>
              <a:xfrm>
                <a:off x="7370640" y="3089160"/>
                <a:ext cx="29880" cy="75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7560"/>
                  <a:gd name="textAreaBottom" fmla="*/ 7920 h 7560"/>
                  <a:gd name="GluePoint1X" fmla="*/ 0 w 19"/>
                  <a:gd name="GluePoint1Y" fmla="*/ 0 h 5"/>
                  <a:gd name="GluePoint2X" fmla="*/ 17 w 19"/>
                  <a:gd name="GluePoint2Y" fmla="*/ 2 h 5"/>
                  <a:gd name="GluePoint3X" fmla="*/ 19 w 19"/>
                  <a:gd name="GluePoint3Y" fmla="*/ 5 h 5"/>
                  <a:gd name="GluePoint4X" fmla="*/ 9 w 19"/>
                  <a:gd name="GluePoint4Y" fmla="*/ 5 h 5"/>
                  <a:gd name="GluePoint5X" fmla="*/ 0 w 19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9" h="5">
                    <a:moveTo>
                      <a:pt x="0" y="0"/>
                    </a:moveTo>
                    <a:lnTo>
                      <a:pt x="17" y="2"/>
                    </a:lnTo>
                    <a:lnTo>
                      <a:pt x="19" y="5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65" name="Freeform 572"/>
              <p:cNvSpPr/>
              <p:nvPr/>
            </p:nvSpPr>
            <p:spPr>
              <a:xfrm>
                <a:off x="7245360" y="3046320"/>
                <a:ext cx="21960" cy="1080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0"/>
                  <a:gd name="textAreaBottom" fmla="*/ 11160 h 10800"/>
                  <a:gd name="GluePoint1X" fmla="*/ 0 w 14"/>
                  <a:gd name="GluePoint1Y" fmla="*/ 0 h 7"/>
                  <a:gd name="GluePoint2X" fmla="*/ 4 w 14"/>
                  <a:gd name="GluePoint2Y" fmla="*/ 0 h 7"/>
                  <a:gd name="GluePoint3X" fmla="*/ 14 w 14"/>
                  <a:gd name="GluePoint3Y" fmla="*/ 5 h 7"/>
                  <a:gd name="GluePoint4X" fmla="*/ 7 w 14"/>
                  <a:gd name="GluePoint4Y" fmla="*/ 7 h 7"/>
                  <a:gd name="GluePoint5X" fmla="*/ 1 w 14"/>
                  <a:gd name="GluePoint5Y" fmla="*/ 3 h 7"/>
                  <a:gd name="GluePoint6X" fmla="*/ 0 w 14"/>
                  <a:gd name="GluePoint6Y" fmla="*/ 2 h 7"/>
                  <a:gd name="GluePoint7X" fmla="*/ 0 w 1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7">
                    <a:moveTo>
                      <a:pt x="0" y="0"/>
                    </a:moveTo>
                    <a:lnTo>
                      <a:pt x="4" y="0"/>
                    </a:lnTo>
                    <a:lnTo>
                      <a:pt x="14" y="5"/>
                    </a:lnTo>
                    <a:lnTo>
                      <a:pt x="7" y="7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66" name="Freeform 573"/>
              <p:cNvSpPr/>
              <p:nvPr/>
            </p:nvSpPr>
            <p:spPr>
              <a:xfrm>
                <a:off x="7229520" y="3092400"/>
                <a:ext cx="15480" cy="90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9000"/>
                  <a:gd name="textAreaBottom" fmla="*/ 9360 h 9000"/>
                  <a:gd name="GluePoint1X" fmla="*/ 0 w 10"/>
                  <a:gd name="GluePoint1Y" fmla="*/ 2 h 6"/>
                  <a:gd name="GluePoint2X" fmla="*/ 8 w 10"/>
                  <a:gd name="GluePoint2Y" fmla="*/ 0 h 6"/>
                  <a:gd name="GluePoint3X" fmla="*/ 10 w 10"/>
                  <a:gd name="GluePoint3Y" fmla="*/ 5 h 6"/>
                  <a:gd name="GluePoint4X" fmla="*/ 3 w 10"/>
                  <a:gd name="GluePoint4Y" fmla="*/ 6 h 6"/>
                  <a:gd name="GluePoint5X" fmla="*/ 0 w 10"/>
                  <a:gd name="GluePoint5Y" fmla="*/ 2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6">
                    <a:moveTo>
                      <a:pt x="0" y="2"/>
                    </a:moveTo>
                    <a:lnTo>
                      <a:pt x="8" y="0"/>
                    </a:lnTo>
                    <a:lnTo>
                      <a:pt x="10" y="5"/>
                    </a:lnTo>
                    <a:lnTo>
                      <a:pt x="3" y="6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67" name="Freeform 574"/>
              <p:cNvSpPr/>
              <p:nvPr/>
            </p:nvSpPr>
            <p:spPr>
              <a:xfrm>
                <a:off x="7182000" y="3122640"/>
                <a:ext cx="72720" cy="313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1320"/>
                  <a:gd name="textAreaBottom" fmla="*/ 31680 h 31320"/>
                  <a:gd name="GluePoint1X" fmla="*/ 1 w 46"/>
                  <a:gd name="GluePoint1Y" fmla="*/ 13 h 20"/>
                  <a:gd name="GluePoint2X" fmla="*/ 0 w 46"/>
                  <a:gd name="GluePoint2Y" fmla="*/ 8 h 20"/>
                  <a:gd name="GluePoint3X" fmla="*/ 6 w 46"/>
                  <a:gd name="GluePoint3Y" fmla="*/ 0 h 20"/>
                  <a:gd name="GluePoint4X" fmla="*/ 20 w 46"/>
                  <a:gd name="GluePoint4Y" fmla="*/ 2 h 20"/>
                  <a:gd name="GluePoint5X" fmla="*/ 25 w 46"/>
                  <a:gd name="GluePoint5Y" fmla="*/ 0 h 20"/>
                  <a:gd name="GluePoint6X" fmla="*/ 32 w 46"/>
                  <a:gd name="GluePoint6Y" fmla="*/ 4 h 20"/>
                  <a:gd name="GluePoint7X" fmla="*/ 41 w 46"/>
                  <a:gd name="GluePoint7Y" fmla="*/ 5 h 20"/>
                  <a:gd name="GluePoint8X" fmla="*/ 43 w 46"/>
                  <a:gd name="GluePoint8Y" fmla="*/ 12 h 20"/>
                  <a:gd name="GluePoint9X" fmla="*/ 46 w 46"/>
                  <a:gd name="GluePoint9Y" fmla="*/ 12 h 20"/>
                  <a:gd name="GluePoint10X" fmla="*/ 46 w 46"/>
                  <a:gd name="GluePoint10Y" fmla="*/ 16 h 20"/>
                  <a:gd name="GluePoint11X" fmla="*/ 44 w 46"/>
                  <a:gd name="GluePoint11Y" fmla="*/ 20 h 20"/>
                  <a:gd name="GluePoint12X" fmla="*/ 28 w 46"/>
                  <a:gd name="GluePoint12Y" fmla="*/ 10 h 20"/>
                  <a:gd name="GluePoint13X" fmla="*/ 20 w 46"/>
                  <a:gd name="GluePoint13Y" fmla="*/ 12 h 20"/>
                  <a:gd name="GluePoint14X" fmla="*/ 16 w 46"/>
                  <a:gd name="GluePoint14Y" fmla="*/ 8 h 20"/>
                  <a:gd name="GluePoint15X" fmla="*/ 9 w 46"/>
                  <a:gd name="GluePoint15Y" fmla="*/ 12 h 20"/>
                  <a:gd name="GluePoint16X" fmla="*/ 5 w 46"/>
                  <a:gd name="GluePoint16Y" fmla="*/ 7 h 20"/>
                  <a:gd name="GluePoint17X" fmla="*/ 1 w 46"/>
                  <a:gd name="GluePoint17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6" h="20">
                    <a:moveTo>
                      <a:pt x="1" y="13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20" y="2"/>
                    </a:lnTo>
                    <a:lnTo>
                      <a:pt x="25" y="0"/>
                    </a:lnTo>
                    <a:lnTo>
                      <a:pt x="32" y="4"/>
                    </a:lnTo>
                    <a:lnTo>
                      <a:pt x="41" y="5"/>
                    </a:lnTo>
                    <a:lnTo>
                      <a:pt x="43" y="12"/>
                    </a:lnTo>
                    <a:lnTo>
                      <a:pt x="46" y="12"/>
                    </a:lnTo>
                    <a:lnTo>
                      <a:pt x="46" y="16"/>
                    </a:lnTo>
                    <a:lnTo>
                      <a:pt x="44" y="20"/>
                    </a:lnTo>
                    <a:lnTo>
                      <a:pt x="28" y="10"/>
                    </a:lnTo>
                    <a:lnTo>
                      <a:pt x="20" y="12"/>
                    </a:lnTo>
                    <a:lnTo>
                      <a:pt x="16" y="8"/>
                    </a:lnTo>
                    <a:lnTo>
                      <a:pt x="9" y="12"/>
                    </a:lnTo>
                    <a:lnTo>
                      <a:pt x="5" y="7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68" name="Freeform 575"/>
              <p:cNvSpPr/>
              <p:nvPr/>
            </p:nvSpPr>
            <p:spPr>
              <a:xfrm>
                <a:off x="7302600" y="31939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0 h 5"/>
                  <a:gd name="GluePoint3X" fmla="*/ 0 w 3"/>
                  <a:gd name="GluePoint3Y" fmla="*/ 5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69" name="Freeform 576"/>
              <p:cNvSpPr/>
              <p:nvPr/>
            </p:nvSpPr>
            <p:spPr>
              <a:xfrm>
                <a:off x="7335720" y="31971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0 w 6"/>
                  <a:gd name="GluePoint1Y" fmla="*/ 6 h 16"/>
                  <a:gd name="GluePoint2X" fmla="*/ 3 w 6"/>
                  <a:gd name="GluePoint2Y" fmla="*/ 0 h 16"/>
                  <a:gd name="GluePoint3X" fmla="*/ 4 w 6"/>
                  <a:gd name="GluePoint3Y" fmla="*/ 0 h 16"/>
                  <a:gd name="GluePoint4X" fmla="*/ 6 w 6"/>
                  <a:gd name="GluePoint4Y" fmla="*/ 5 h 16"/>
                  <a:gd name="GluePoint5X" fmla="*/ 4 w 6"/>
                  <a:gd name="GluePoint5Y" fmla="*/ 16 h 16"/>
                  <a:gd name="GluePoint6X" fmla="*/ 0 w 6"/>
                  <a:gd name="GluePoint6Y" fmla="*/ 13 h 16"/>
                  <a:gd name="GluePoint7X" fmla="*/ 1 w 6"/>
                  <a:gd name="GluePoint7Y" fmla="*/ 6 h 16"/>
                  <a:gd name="GluePoint8X" fmla="*/ 0 w 6"/>
                  <a:gd name="GluePoint8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0" y="6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6" y="5"/>
                    </a:lnTo>
                    <a:lnTo>
                      <a:pt x="4" y="16"/>
                    </a:lnTo>
                    <a:lnTo>
                      <a:pt x="0" y="13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70" name="Freeform 577"/>
              <p:cNvSpPr/>
              <p:nvPr/>
            </p:nvSpPr>
            <p:spPr>
              <a:xfrm>
                <a:off x="7327800" y="3218040"/>
                <a:ext cx="9000" cy="201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0160"/>
                  <a:gd name="textAreaBottom" fmla="*/ 20520 h 20160"/>
                  <a:gd name="GluePoint1X" fmla="*/ 2 w 6"/>
                  <a:gd name="GluePoint1Y" fmla="*/ 0 h 13"/>
                  <a:gd name="GluePoint2X" fmla="*/ 6 w 6"/>
                  <a:gd name="GluePoint2Y" fmla="*/ 6 h 13"/>
                  <a:gd name="GluePoint3X" fmla="*/ 5 w 6"/>
                  <a:gd name="GluePoint3Y" fmla="*/ 13 h 13"/>
                  <a:gd name="GluePoint4X" fmla="*/ 2 w 6"/>
                  <a:gd name="GluePoint4Y" fmla="*/ 13 h 13"/>
                  <a:gd name="GluePoint5X" fmla="*/ 0 w 6"/>
                  <a:gd name="GluePoint5Y" fmla="*/ 8 h 13"/>
                  <a:gd name="GluePoint6X" fmla="*/ 0 w 6"/>
                  <a:gd name="GluePoint6Y" fmla="*/ 6 h 13"/>
                  <a:gd name="GluePoint7X" fmla="*/ 2 w 6"/>
                  <a:gd name="GluePoint7Y" fmla="*/ 8 h 13"/>
                  <a:gd name="GluePoint8X" fmla="*/ 2 w 6"/>
                  <a:gd name="GluePoint8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3">
                    <a:moveTo>
                      <a:pt x="2" y="0"/>
                    </a:moveTo>
                    <a:lnTo>
                      <a:pt x="6" y="6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71" name="Freeform 578"/>
              <p:cNvSpPr/>
              <p:nvPr/>
            </p:nvSpPr>
            <p:spPr>
              <a:xfrm>
                <a:off x="7254720" y="3243240"/>
                <a:ext cx="14040" cy="252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25200"/>
                  <a:gd name="textAreaBottom" fmla="*/ 25560 h 25200"/>
                  <a:gd name="GluePoint1X" fmla="*/ 0 w 9"/>
                  <a:gd name="GluePoint1Y" fmla="*/ 11 h 16"/>
                  <a:gd name="GluePoint2X" fmla="*/ 1 w 9"/>
                  <a:gd name="GluePoint2Y" fmla="*/ 11 h 16"/>
                  <a:gd name="GluePoint3X" fmla="*/ 1 w 9"/>
                  <a:gd name="GluePoint3Y" fmla="*/ 6 h 16"/>
                  <a:gd name="GluePoint4X" fmla="*/ 6 w 9"/>
                  <a:gd name="GluePoint4Y" fmla="*/ 0 h 16"/>
                  <a:gd name="GluePoint5X" fmla="*/ 9 w 9"/>
                  <a:gd name="GluePoint5Y" fmla="*/ 2 h 16"/>
                  <a:gd name="GluePoint6X" fmla="*/ 8 w 9"/>
                  <a:gd name="GluePoint6Y" fmla="*/ 8 h 16"/>
                  <a:gd name="GluePoint7X" fmla="*/ 3 w 9"/>
                  <a:gd name="GluePoint7Y" fmla="*/ 16 h 16"/>
                  <a:gd name="GluePoint8X" fmla="*/ 0 w 9"/>
                  <a:gd name="GluePoint8Y" fmla="*/ 11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9" h="16">
                    <a:moveTo>
                      <a:pt x="0" y="11"/>
                    </a:moveTo>
                    <a:lnTo>
                      <a:pt x="1" y="11"/>
                    </a:lnTo>
                    <a:lnTo>
                      <a:pt x="1" y="6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8" y="8"/>
                    </a:lnTo>
                    <a:lnTo>
                      <a:pt x="3" y="16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72" name="Freeform 579"/>
              <p:cNvSpPr/>
              <p:nvPr/>
            </p:nvSpPr>
            <p:spPr>
              <a:xfrm>
                <a:off x="7216920" y="3263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1 h 3"/>
                  <a:gd name="GluePoint2X" fmla="*/ 3 w 3"/>
                  <a:gd name="GluePoint2Y" fmla="*/ 0 h 3"/>
                  <a:gd name="GluePoint3X" fmla="*/ 3 w 3"/>
                  <a:gd name="GluePoint3Y" fmla="*/ 1 h 3"/>
                  <a:gd name="GluePoint4X" fmla="*/ 2 w 3"/>
                  <a:gd name="GluePoint4Y" fmla="*/ 3 h 3"/>
                  <a:gd name="GluePoint5X" fmla="*/ 0 w 3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73" name="Freeform 580"/>
              <p:cNvSpPr/>
              <p:nvPr/>
            </p:nvSpPr>
            <p:spPr>
              <a:xfrm>
                <a:off x="7194600" y="32432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0 h 2"/>
                  <a:gd name="GluePoint3X" fmla="*/ 0 w 1"/>
                  <a:gd name="GluePoint3Y" fmla="*/ 2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74" name="Freeform 581"/>
              <p:cNvSpPr/>
              <p:nvPr/>
            </p:nvSpPr>
            <p:spPr>
              <a:xfrm>
                <a:off x="7122960" y="3252960"/>
                <a:ext cx="25200" cy="15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5480"/>
                  <a:gd name="textAreaBottom" fmla="*/ 15840 h 15480"/>
                  <a:gd name="GluePoint1X" fmla="*/ 2 w 16"/>
                  <a:gd name="GluePoint1Y" fmla="*/ 10 h 10"/>
                  <a:gd name="GluePoint2X" fmla="*/ 0 w 16"/>
                  <a:gd name="GluePoint2Y" fmla="*/ 8 h 10"/>
                  <a:gd name="GluePoint3X" fmla="*/ 3 w 16"/>
                  <a:gd name="GluePoint3Y" fmla="*/ 4 h 10"/>
                  <a:gd name="GluePoint4X" fmla="*/ 8 w 16"/>
                  <a:gd name="GluePoint4Y" fmla="*/ 4 h 10"/>
                  <a:gd name="GluePoint5X" fmla="*/ 13 w 16"/>
                  <a:gd name="GluePoint5Y" fmla="*/ 0 h 10"/>
                  <a:gd name="GluePoint6X" fmla="*/ 16 w 16"/>
                  <a:gd name="GluePoint6Y" fmla="*/ 5 h 10"/>
                  <a:gd name="GluePoint7X" fmla="*/ 11 w 16"/>
                  <a:gd name="GluePoint7Y" fmla="*/ 8 h 10"/>
                  <a:gd name="GluePoint8X" fmla="*/ 2 w 16"/>
                  <a:gd name="GluePoint8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6" h="10">
                    <a:moveTo>
                      <a:pt x="2" y="10"/>
                    </a:moveTo>
                    <a:lnTo>
                      <a:pt x="0" y="8"/>
                    </a:lnTo>
                    <a:lnTo>
                      <a:pt x="3" y="4"/>
                    </a:lnTo>
                    <a:lnTo>
                      <a:pt x="8" y="4"/>
                    </a:lnTo>
                    <a:lnTo>
                      <a:pt x="13" y="0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75" name="Freeform 582"/>
              <p:cNvSpPr/>
              <p:nvPr/>
            </p:nvSpPr>
            <p:spPr>
              <a:xfrm>
                <a:off x="7045200" y="33368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0 w 10"/>
                  <a:gd name="GluePoint1Y" fmla="*/ 7 h 8"/>
                  <a:gd name="GluePoint2X" fmla="*/ 2 w 10"/>
                  <a:gd name="GluePoint2Y" fmla="*/ 5 h 8"/>
                  <a:gd name="GluePoint3X" fmla="*/ 10 w 10"/>
                  <a:gd name="GluePoint3Y" fmla="*/ 0 h 8"/>
                  <a:gd name="GluePoint4X" fmla="*/ 6 w 10"/>
                  <a:gd name="GluePoint4Y" fmla="*/ 5 h 8"/>
                  <a:gd name="GluePoint5X" fmla="*/ 3 w 10"/>
                  <a:gd name="GluePoint5Y" fmla="*/ 8 h 8"/>
                  <a:gd name="GluePoint6X" fmla="*/ 0 w 10"/>
                  <a:gd name="GluePoint6Y" fmla="*/ 7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0" y="7"/>
                    </a:moveTo>
                    <a:lnTo>
                      <a:pt x="2" y="5"/>
                    </a:lnTo>
                    <a:lnTo>
                      <a:pt x="10" y="0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76" name="Freeform 583"/>
              <p:cNvSpPr/>
              <p:nvPr/>
            </p:nvSpPr>
            <p:spPr>
              <a:xfrm>
                <a:off x="7091280" y="327168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8 w 9"/>
                  <a:gd name="GluePoint2Y" fmla="*/ 0 h 6"/>
                  <a:gd name="GluePoint3X" fmla="*/ 9 w 9"/>
                  <a:gd name="GluePoint3Y" fmla="*/ 3 h 6"/>
                  <a:gd name="GluePoint4X" fmla="*/ 6 w 9"/>
                  <a:gd name="GluePoint4Y" fmla="*/ 4 h 6"/>
                  <a:gd name="GluePoint5X" fmla="*/ 1 w 9"/>
                  <a:gd name="GluePoint5Y" fmla="*/ 6 h 6"/>
                  <a:gd name="GluePoint6X" fmla="*/ 0 w 9"/>
                  <a:gd name="GluePoint6Y" fmla="*/ 4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6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77" name="Freeform 584"/>
              <p:cNvSpPr/>
              <p:nvPr/>
            </p:nvSpPr>
            <p:spPr>
              <a:xfrm>
                <a:off x="7078680" y="327348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1 w 4"/>
                  <a:gd name="GluePoint1Y" fmla="*/ 5 h 7"/>
                  <a:gd name="GluePoint2X" fmla="*/ 0 w 4"/>
                  <a:gd name="GluePoint2Y" fmla="*/ 3 h 7"/>
                  <a:gd name="GluePoint3X" fmla="*/ 4 w 4"/>
                  <a:gd name="GluePoint3Y" fmla="*/ 0 h 7"/>
                  <a:gd name="GluePoint4X" fmla="*/ 3 w 4"/>
                  <a:gd name="GluePoint4Y" fmla="*/ 7 h 7"/>
                  <a:gd name="GluePoint5X" fmla="*/ 1 w 4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1" y="5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78" name="Freeform 585"/>
              <p:cNvSpPr/>
              <p:nvPr/>
            </p:nvSpPr>
            <p:spPr>
              <a:xfrm>
                <a:off x="7062840" y="327348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0 w 8"/>
                  <a:gd name="GluePoint1Y" fmla="*/ 5 h 7"/>
                  <a:gd name="GluePoint2X" fmla="*/ 2 w 8"/>
                  <a:gd name="GluePoint2Y" fmla="*/ 0 h 7"/>
                  <a:gd name="GluePoint3X" fmla="*/ 3 w 8"/>
                  <a:gd name="GluePoint3Y" fmla="*/ 2 h 7"/>
                  <a:gd name="GluePoint4X" fmla="*/ 7 w 8"/>
                  <a:gd name="GluePoint4Y" fmla="*/ 0 h 7"/>
                  <a:gd name="GluePoint5X" fmla="*/ 8 w 8"/>
                  <a:gd name="GluePoint5Y" fmla="*/ 2 h 7"/>
                  <a:gd name="GluePoint6X" fmla="*/ 5 w 8"/>
                  <a:gd name="GluePoint6Y" fmla="*/ 5 h 7"/>
                  <a:gd name="GluePoint7X" fmla="*/ 3 w 8"/>
                  <a:gd name="GluePoint7Y" fmla="*/ 7 h 7"/>
                  <a:gd name="GluePoint8X" fmla="*/ 0 w 8"/>
                  <a:gd name="GluePoint8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0" y="5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79" name="Freeform 586"/>
              <p:cNvSpPr/>
              <p:nvPr/>
            </p:nvSpPr>
            <p:spPr>
              <a:xfrm>
                <a:off x="6980400" y="3268800"/>
                <a:ext cx="74160" cy="252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5200"/>
                  <a:gd name="textAreaBottom" fmla="*/ 25560 h 25200"/>
                  <a:gd name="GluePoint1X" fmla="*/ 1 w 47"/>
                  <a:gd name="GluePoint1Y" fmla="*/ 6 h 16"/>
                  <a:gd name="GluePoint2X" fmla="*/ 11 w 47"/>
                  <a:gd name="GluePoint2Y" fmla="*/ 3 h 16"/>
                  <a:gd name="GluePoint3X" fmla="*/ 19 w 47"/>
                  <a:gd name="GluePoint3Y" fmla="*/ 5 h 16"/>
                  <a:gd name="GluePoint4X" fmla="*/ 24 w 47"/>
                  <a:gd name="GluePoint4Y" fmla="*/ 10 h 16"/>
                  <a:gd name="GluePoint5X" fmla="*/ 33 w 47"/>
                  <a:gd name="GluePoint5Y" fmla="*/ 6 h 16"/>
                  <a:gd name="GluePoint6X" fmla="*/ 38 w 47"/>
                  <a:gd name="GluePoint6Y" fmla="*/ 10 h 16"/>
                  <a:gd name="GluePoint7X" fmla="*/ 46 w 47"/>
                  <a:gd name="GluePoint7Y" fmla="*/ 5 h 16"/>
                  <a:gd name="GluePoint8X" fmla="*/ 46 w 47"/>
                  <a:gd name="GluePoint8Y" fmla="*/ 0 h 16"/>
                  <a:gd name="GluePoint9X" fmla="*/ 47 w 47"/>
                  <a:gd name="GluePoint9Y" fmla="*/ 5 h 16"/>
                  <a:gd name="GluePoint10X" fmla="*/ 41 w 47"/>
                  <a:gd name="GluePoint10Y" fmla="*/ 11 h 16"/>
                  <a:gd name="GluePoint11X" fmla="*/ 17 w 47"/>
                  <a:gd name="GluePoint11Y" fmla="*/ 16 h 16"/>
                  <a:gd name="GluePoint12X" fmla="*/ 9 w 47"/>
                  <a:gd name="GluePoint12Y" fmla="*/ 13 h 16"/>
                  <a:gd name="GluePoint13X" fmla="*/ 0 w 47"/>
                  <a:gd name="GluePoint13Y" fmla="*/ 13 h 16"/>
                  <a:gd name="GluePoint14X" fmla="*/ 0 w 47"/>
                  <a:gd name="GluePoint14Y" fmla="*/ 8 h 16"/>
                  <a:gd name="GluePoint15X" fmla="*/ 1 w 47"/>
                  <a:gd name="GluePoint15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47" h="16">
                    <a:moveTo>
                      <a:pt x="1" y="6"/>
                    </a:moveTo>
                    <a:lnTo>
                      <a:pt x="11" y="3"/>
                    </a:lnTo>
                    <a:lnTo>
                      <a:pt x="19" y="5"/>
                    </a:lnTo>
                    <a:lnTo>
                      <a:pt x="24" y="10"/>
                    </a:lnTo>
                    <a:lnTo>
                      <a:pt x="33" y="6"/>
                    </a:lnTo>
                    <a:lnTo>
                      <a:pt x="38" y="10"/>
                    </a:lnTo>
                    <a:lnTo>
                      <a:pt x="46" y="5"/>
                    </a:lnTo>
                    <a:lnTo>
                      <a:pt x="46" y="0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17" y="16"/>
                    </a:lnTo>
                    <a:lnTo>
                      <a:pt x="9" y="13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80" name="Freeform 587"/>
              <p:cNvSpPr/>
              <p:nvPr/>
            </p:nvSpPr>
            <p:spPr>
              <a:xfrm>
                <a:off x="6956280" y="3303720"/>
                <a:ext cx="42480" cy="2808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28080"/>
                  <a:gd name="textAreaBottom" fmla="*/ 28440 h 28080"/>
                  <a:gd name="GluePoint1X" fmla="*/ 15 w 27"/>
                  <a:gd name="GluePoint1Y" fmla="*/ 0 h 18"/>
                  <a:gd name="GluePoint2X" fmla="*/ 24 w 27"/>
                  <a:gd name="GluePoint2Y" fmla="*/ 7 h 18"/>
                  <a:gd name="GluePoint3X" fmla="*/ 27 w 27"/>
                  <a:gd name="GluePoint3Y" fmla="*/ 15 h 18"/>
                  <a:gd name="GluePoint4X" fmla="*/ 21 w 27"/>
                  <a:gd name="GluePoint4Y" fmla="*/ 18 h 18"/>
                  <a:gd name="GluePoint5X" fmla="*/ 18 w 27"/>
                  <a:gd name="GluePoint5Y" fmla="*/ 18 h 18"/>
                  <a:gd name="GluePoint6X" fmla="*/ 10 w 27"/>
                  <a:gd name="GluePoint6Y" fmla="*/ 9 h 18"/>
                  <a:gd name="GluePoint7X" fmla="*/ 2 w 27"/>
                  <a:gd name="GluePoint7Y" fmla="*/ 9 h 18"/>
                  <a:gd name="GluePoint8X" fmla="*/ 0 w 27"/>
                  <a:gd name="GluePoint8Y" fmla="*/ 2 h 18"/>
                  <a:gd name="GluePoint9X" fmla="*/ 15 w 27"/>
                  <a:gd name="GluePoint9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18">
                    <a:moveTo>
                      <a:pt x="15" y="0"/>
                    </a:moveTo>
                    <a:lnTo>
                      <a:pt x="24" y="7"/>
                    </a:lnTo>
                    <a:lnTo>
                      <a:pt x="27" y="15"/>
                    </a:lnTo>
                    <a:lnTo>
                      <a:pt x="21" y="18"/>
                    </a:lnTo>
                    <a:lnTo>
                      <a:pt x="18" y="18"/>
                    </a:lnTo>
                    <a:lnTo>
                      <a:pt x="10" y="9"/>
                    </a:lnTo>
                    <a:lnTo>
                      <a:pt x="2" y="9"/>
                    </a:lnTo>
                    <a:lnTo>
                      <a:pt x="0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81" name="Freeform 588"/>
              <p:cNvSpPr/>
              <p:nvPr/>
            </p:nvSpPr>
            <p:spPr>
              <a:xfrm>
                <a:off x="6904080" y="3268800"/>
                <a:ext cx="58320" cy="2808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28080"/>
                  <a:gd name="textAreaBottom" fmla="*/ 28440 h 28080"/>
                  <a:gd name="GluePoint1X" fmla="*/ 5 w 37"/>
                  <a:gd name="GluePoint1Y" fmla="*/ 6 h 18"/>
                  <a:gd name="GluePoint2X" fmla="*/ 13 w 37"/>
                  <a:gd name="GluePoint2Y" fmla="*/ 6 h 18"/>
                  <a:gd name="GluePoint3X" fmla="*/ 18 w 37"/>
                  <a:gd name="GluePoint3Y" fmla="*/ 11 h 18"/>
                  <a:gd name="GluePoint4X" fmla="*/ 22 w 37"/>
                  <a:gd name="GluePoint4Y" fmla="*/ 10 h 18"/>
                  <a:gd name="GluePoint5X" fmla="*/ 18 w 37"/>
                  <a:gd name="GluePoint5Y" fmla="*/ 5 h 18"/>
                  <a:gd name="GluePoint6X" fmla="*/ 16 w 37"/>
                  <a:gd name="GluePoint6Y" fmla="*/ 2 h 18"/>
                  <a:gd name="GluePoint7X" fmla="*/ 19 w 37"/>
                  <a:gd name="GluePoint7Y" fmla="*/ 0 h 18"/>
                  <a:gd name="GluePoint8X" fmla="*/ 22 w 37"/>
                  <a:gd name="GluePoint8Y" fmla="*/ 5 h 18"/>
                  <a:gd name="GluePoint9X" fmla="*/ 27 w 37"/>
                  <a:gd name="GluePoint9Y" fmla="*/ 5 h 18"/>
                  <a:gd name="GluePoint10X" fmla="*/ 29 w 37"/>
                  <a:gd name="GluePoint10Y" fmla="*/ 8 h 18"/>
                  <a:gd name="GluePoint11X" fmla="*/ 33 w 37"/>
                  <a:gd name="GluePoint11Y" fmla="*/ 5 h 18"/>
                  <a:gd name="GluePoint12X" fmla="*/ 37 w 37"/>
                  <a:gd name="GluePoint12Y" fmla="*/ 11 h 18"/>
                  <a:gd name="GluePoint13X" fmla="*/ 32 w 37"/>
                  <a:gd name="GluePoint13Y" fmla="*/ 11 h 18"/>
                  <a:gd name="GluePoint14X" fmla="*/ 32 w 37"/>
                  <a:gd name="GluePoint14Y" fmla="*/ 13 h 18"/>
                  <a:gd name="GluePoint15X" fmla="*/ 29 w 37"/>
                  <a:gd name="GluePoint15Y" fmla="*/ 14 h 18"/>
                  <a:gd name="GluePoint16X" fmla="*/ 26 w 37"/>
                  <a:gd name="GluePoint16Y" fmla="*/ 11 h 18"/>
                  <a:gd name="GluePoint17X" fmla="*/ 13 w 37"/>
                  <a:gd name="GluePoint17Y" fmla="*/ 18 h 18"/>
                  <a:gd name="GluePoint18X" fmla="*/ 3 w 37"/>
                  <a:gd name="GluePoint18Y" fmla="*/ 18 h 18"/>
                  <a:gd name="GluePoint19X" fmla="*/ 2 w 37"/>
                  <a:gd name="GluePoint19Y" fmla="*/ 18 h 18"/>
                  <a:gd name="GluePoint20X" fmla="*/ 0 w 37"/>
                  <a:gd name="GluePoint20Y" fmla="*/ 10 h 18"/>
                  <a:gd name="GluePoint21X" fmla="*/ 5 w 37"/>
                  <a:gd name="GluePoint21Y" fmla="*/ 6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7" h="18">
                    <a:moveTo>
                      <a:pt x="5" y="6"/>
                    </a:moveTo>
                    <a:lnTo>
                      <a:pt x="13" y="6"/>
                    </a:lnTo>
                    <a:lnTo>
                      <a:pt x="18" y="11"/>
                    </a:lnTo>
                    <a:lnTo>
                      <a:pt x="22" y="10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9" y="0"/>
                    </a:lnTo>
                    <a:lnTo>
                      <a:pt x="22" y="5"/>
                    </a:lnTo>
                    <a:lnTo>
                      <a:pt x="27" y="5"/>
                    </a:lnTo>
                    <a:lnTo>
                      <a:pt x="29" y="8"/>
                    </a:lnTo>
                    <a:lnTo>
                      <a:pt x="33" y="5"/>
                    </a:lnTo>
                    <a:lnTo>
                      <a:pt x="37" y="11"/>
                    </a:lnTo>
                    <a:lnTo>
                      <a:pt x="32" y="11"/>
                    </a:lnTo>
                    <a:lnTo>
                      <a:pt x="32" y="13"/>
                    </a:lnTo>
                    <a:lnTo>
                      <a:pt x="29" y="14"/>
                    </a:lnTo>
                    <a:lnTo>
                      <a:pt x="26" y="11"/>
                    </a:lnTo>
                    <a:lnTo>
                      <a:pt x="13" y="18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82" name="Freeform 589"/>
              <p:cNvSpPr/>
              <p:nvPr/>
            </p:nvSpPr>
            <p:spPr>
              <a:xfrm>
                <a:off x="6883560" y="3273480"/>
                <a:ext cx="18720" cy="172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17280"/>
                  <a:gd name="textAreaBottom" fmla="*/ 17640 h 17280"/>
                  <a:gd name="GluePoint1X" fmla="*/ 2 w 12"/>
                  <a:gd name="GluePoint1Y" fmla="*/ 5 h 11"/>
                  <a:gd name="GluePoint2X" fmla="*/ 7 w 12"/>
                  <a:gd name="GluePoint2Y" fmla="*/ 0 h 11"/>
                  <a:gd name="GluePoint3X" fmla="*/ 12 w 12"/>
                  <a:gd name="GluePoint3Y" fmla="*/ 2 h 11"/>
                  <a:gd name="GluePoint4X" fmla="*/ 10 w 12"/>
                  <a:gd name="GluePoint4Y" fmla="*/ 11 h 11"/>
                  <a:gd name="GluePoint5X" fmla="*/ 0 w 12"/>
                  <a:gd name="GluePoint5Y" fmla="*/ 11 h 11"/>
                  <a:gd name="GluePoint6X" fmla="*/ 2 w 12"/>
                  <a:gd name="GluePoint6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11">
                    <a:moveTo>
                      <a:pt x="2" y="5"/>
                    </a:moveTo>
                    <a:lnTo>
                      <a:pt x="7" y="0"/>
                    </a:lnTo>
                    <a:lnTo>
                      <a:pt x="12" y="2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83" name="Freeform 590"/>
              <p:cNvSpPr/>
              <p:nvPr/>
            </p:nvSpPr>
            <p:spPr>
              <a:xfrm>
                <a:off x="6851520" y="3268800"/>
                <a:ext cx="25200" cy="2196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1960"/>
                  <a:gd name="textAreaBottom" fmla="*/ 22320 h 21960"/>
                  <a:gd name="GluePoint1X" fmla="*/ 6 w 16"/>
                  <a:gd name="GluePoint1Y" fmla="*/ 2 h 14"/>
                  <a:gd name="GluePoint2X" fmla="*/ 12 w 16"/>
                  <a:gd name="GluePoint2Y" fmla="*/ 2 h 14"/>
                  <a:gd name="GluePoint3X" fmla="*/ 16 w 16"/>
                  <a:gd name="GluePoint3Y" fmla="*/ 5 h 14"/>
                  <a:gd name="GluePoint4X" fmla="*/ 16 w 16"/>
                  <a:gd name="GluePoint4Y" fmla="*/ 6 h 14"/>
                  <a:gd name="GluePoint5X" fmla="*/ 11 w 16"/>
                  <a:gd name="GluePoint5Y" fmla="*/ 10 h 14"/>
                  <a:gd name="GluePoint6X" fmla="*/ 9 w 16"/>
                  <a:gd name="GluePoint6Y" fmla="*/ 14 h 14"/>
                  <a:gd name="GluePoint7X" fmla="*/ 5 w 16"/>
                  <a:gd name="GluePoint7Y" fmla="*/ 6 h 14"/>
                  <a:gd name="GluePoint8X" fmla="*/ 0 w 16"/>
                  <a:gd name="GluePoint8Y" fmla="*/ 5 h 14"/>
                  <a:gd name="GluePoint9X" fmla="*/ 0 w 16"/>
                  <a:gd name="GluePoint9Y" fmla="*/ 0 h 14"/>
                  <a:gd name="GluePoint10X" fmla="*/ 6 w 16"/>
                  <a:gd name="GluePoint10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4">
                    <a:moveTo>
                      <a:pt x="6" y="2"/>
                    </a:moveTo>
                    <a:lnTo>
                      <a:pt x="12" y="2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1" y="10"/>
                    </a:lnTo>
                    <a:lnTo>
                      <a:pt x="9" y="14"/>
                    </a:lnTo>
                    <a:lnTo>
                      <a:pt x="5" y="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84" name="Freeform 591"/>
              <p:cNvSpPr/>
              <p:nvPr/>
            </p:nvSpPr>
            <p:spPr>
              <a:xfrm>
                <a:off x="6810480" y="3235320"/>
                <a:ext cx="29880" cy="108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0800"/>
                  <a:gd name="textAreaBottom" fmla="*/ 11160 h 10800"/>
                  <a:gd name="GluePoint1X" fmla="*/ 0 w 19"/>
                  <a:gd name="GluePoint1Y" fmla="*/ 2 h 7"/>
                  <a:gd name="GluePoint2X" fmla="*/ 18 w 19"/>
                  <a:gd name="GluePoint2Y" fmla="*/ 0 h 7"/>
                  <a:gd name="GluePoint3X" fmla="*/ 19 w 19"/>
                  <a:gd name="GluePoint3Y" fmla="*/ 3 h 7"/>
                  <a:gd name="GluePoint4X" fmla="*/ 10 w 19"/>
                  <a:gd name="GluePoint4Y" fmla="*/ 7 h 7"/>
                  <a:gd name="GluePoint5X" fmla="*/ 2 w 19"/>
                  <a:gd name="GluePoint5Y" fmla="*/ 5 h 7"/>
                  <a:gd name="GluePoint6X" fmla="*/ 0 w 19"/>
                  <a:gd name="GluePoint6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9" h="7">
                    <a:moveTo>
                      <a:pt x="0" y="2"/>
                    </a:moveTo>
                    <a:lnTo>
                      <a:pt x="18" y="0"/>
                    </a:lnTo>
                    <a:lnTo>
                      <a:pt x="19" y="3"/>
                    </a:lnTo>
                    <a:lnTo>
                      <a:pt x="10" y="7"/>
                    </a:lnTo>
                    <a:lnTo>
                      <a:pt x="2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85" name="Freeform 592"/>
              <p:cNvSpPr/>
              <p:nvPr/>
            </p:nvSpPr>
            <p:spPr>
              <a:xfrm>
                <a:off x="6870600" y="323208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0 h 5"/>
                  <a:gd name="GluePoint2X" fmla="*/ 4 w 5"/>
                  <a:gd name="GluePoint2Y" fmla="*/ 0 h 5"/>
                  <a:gd name="GluePoint3X" fmla="*/ 5 w 5"/>
                  <a:gd name="GluePoint3Y" fmla="*/ 4 h 5"/>
                  <a:gd name="GluePoint4X" fmla="*/ 2 w 5"/>
                  <a:gd name="GluePoint4Y" fmla="*/ 5 h 5"/>
                  <a:gd name="GluePoint5X" fmla="*/ 0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0"/>
                    </a:moveTo>
                    <a:lnTo>
                      <a:pt x="4" y="0"/>
                    </a:lnTo>
                    <a:lnTo>
                      <a:pt x="5" y="4"/>
                    </a:lnTo>
                    <a:lnTo>
                      <a:pt x="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86" name="Freeform 593"/>
              <p:cNvSpPr/>
              <p:nvPr/>
            </p:nvSpPr>
            <p:spPr>
              <a:xfrm>
                <a:off x="6964200" y="2995560"/>
                <a:ext cx="153720" cy="20592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205920"/>
                  <a:gd name="textAreaBottom" fmla="*/ 206280 h 205920"/>
                  <a:gd name="GluePoint1X" fmla="*/ 40 w 97"/>
                  <a:gd name="GluePoint1Y" fmla="*/ 8 h 130"/>
                  <a:gd name="GluePoint2X" fmla="*/ 54 w 97"/>
                  <a:gd name="GluePoint2Y" fmla="*/ 11 h 130"/>
                  <a:gd name="GluePoint3X" fmla="*/ 67 w 97"/>
                  <a:gd name="GluePoint3Y" fmla="*/ 13 h 130"/>
                  <a:gd name="GluePoint4X" fmla="*/ 81 w 97"/>
                  <a:gd name="GluePoint4Y" fmla="*/ 14 h 130"/>
                  <a:gd name="GluePoint5X" fmla="*/ 96 w 97"/>
                  <a:gd name="GluePoint5Y" fmla="*/ 2 h 130"/>
                  <a:gd name="GluePoint6X" fmla="*/ 88 w 97"/>
                  <a:gd name="GluePoint6Y" fmla="*/ 19 h 130"/>
                  <a:gd name="GluePoint7X" fmla="*/ 69 w 97"/>
                  <a:gd name="GluePoint7Y" fmla="*/ 26 h 130"/>
                  <a:gd name="GluePoint8X" fmla="*/ 46 w 97"/>
                  <a:gd name="GluePoint8Y" fmla="*/ 24 h 130"/>
                  <a:gd name="GluePoint9X" fmla="*/ 35 w 97"/>
                  <a:gd name="GluePoint9Y" fmla="*/ 24 h 130"/>
                  <a:gd name="GluePoint10X" fmla="*/ 22 w 97"/>
                  <a:gd name="GluePoint10Y" fmla="*/ 26 h 130"/>
                  <a:gd name="GluePoint11X" fmla="*/ 19 w 97"/>
                  <a:gd name="GluePoint11Y" fmla="*/ 43 h 130"/>
                  <a:gd name="GluePoint12X" fmla="*/ 29 w 97"/>
                  <a:gd name="GluePoint12Y" fmla="*/ 55 h 130"/>
                  <a:gd name="GluePoint13X" fmla="*/ 40 w 97"/>
                  <a:gd name="GluePoint13Y" fmla="*/ 48 h 130"/>
                  <a:gd name="GluePoint14X" fmla="*/ 48 w 97"/>
                  <a:gd name="GluePoint14Y" fmla="*/ 48 h 130"/>
                  <a:gd name="GluePoint15X" fmla="*/ 61 w 97"/>
                  <a:gd name="GluePoint15Y" fmla="*/ 45 h 130"/>
                  <a:gd name="GluePoint16X" fmla="*/ 65 w 97"/>
                  <a:gd name="GluePoint16Y" fmla="*/ 40 h 130"/>
                  <a:gd name="GluePoint17X" fmla="*/ 70 w 97"/>
                  <a:gd name="GluePoint17Y" fmla="*/ 43 h 130"/>
                  <a:gd name="GluePoint18X" fmla="*/ 69 w 97"/>
                  <a:gd name="GluePoint18Y" fmla="*/ 48 h 130"/>
                  <a:gd name="GluePoint19X" fmla="*/ 62 w 97"/>
                  <a:gd name="GluePoint19Y" fmla="*/ 48 h 130"/>
                  <a:gd name="GluePoint20X" fmla="*/ 43 w 97"/>
                  <a:gd name="GluePoint20Y" fmla="*/ 63 h 130"/>
                  <a:gd name="GluePoint21X" fmla="*/ 38 w 97"/>
                  <a:gd name="GluePoint21Y" fmla="*/ 66 h 130"/>
                  <a:gd name="GluePoint22X" fmla="*/ 54 w 97"/>
                  <a:gd name="GluePoint22Y" fmla="*/ 87 h 130"/>
                  <a:gd name="GluePoint23X" fmla="*/ 51 w 97"/>
                  <a:gd name="GluePoint23Y" fmla="*/ 95 h 130"/>
                  <a:gd name="GluePoint24X" fmla="*/ 56 w 97"/>
                  <a:gd name="GluePoint24Y" fmla="*/ 103 h 130"/>
                  <a:gd name="GluePoint25X" fmla="*/ 59 w 97"/>
                  <a:gd name="GluePoint25Y" fmla="*/ 108 h 130"/>
                  <a:gd name="GluePoint26X" fmla="*/ 45 w 97"/>
                  <a:gd name="GluePoint26Y" fmla="*/ 116 h 130"/>
                  <a:gd name="GluePoint27X" fmla="*/ 38 w 97"/>
                  <a:gd name="GluePoint27Y" fmla="*/ 108 h 130"/>
                  <a:gd name="GluePoint28X" fmla="*/ 32 w 97"/>
                  <a:gd name="GluePoint28Y" fmla="*/ 95 h 130"/>
                  <a:gd name="GluePoint29X" fmla="*/ 34 w 97"/>
                  <a:gd name="GluePoint29Y" fmla="*/ 85 h 130"/>
                  <a:gd name="GluePoint30X" fmla="*/ 32 w 97"/>
                  <a:gd name="GluePoint30Y" fmla="*/ 77 h 130"/>
                  <a:gd name="GluePoint31X" fmla="*/ 22 w 97"/>
                  <a:gd name="GluePoint31Y" fmla="*/ 82 h 130"/>
                  <a:gd name="GluePoint32X" fmla="*/ 22 w 97"/>
                  <a:gd name="GluePoint32Y" fmla="*/ 90 h 130"/>
                  <a:gd name="GluePoint33X" fmla="*/ 21 w 97"/>
                  <a:gd name="GluePoint33Y" fmla="*/ 119 h 130"/>
                  <a:gd name="GluePoint34X" fmla="*/ 10 w 97"/>
                  <a:gd name="GluePoint34Y" fmla="*/ 130 h 130"/>
                  <a:gd name="GluePoint35X" fmla="*/ 5 w 97"/>
                  <a:gd name="GluePoint35Y" fmla="*/ 124 h 130"/>
                  <a:gd name="GluePoint36X" fmla="*/ 8 w 97"/>
                  <a:gd name="GluePoint36Y" fmla="*/ 92 h 130"/>
                  <a:gd name="GluePoint37X" fmla="*/ 0 w 97"/>
                  <a:gd name="GluePoint37Y" fmla="*/ 88 h 130"/>
                  <a:gd name="GluePoint38X" fmla="*/ 7 w 97"/>
                  <a:gd name="GluePoint38Y" fmla="*/ 63 h 130"/>
                  <a:gd name="GluePoint39X" fmla="*/ 15 w 97"/>
                  <a:gd name="GluePoint39Y" fmla="*/ 42 h 130"/>
                  <a:gd name="GluePoint40X" fmla="*/ 13 w 97"/>
                  <a:gd name="GluePoint40Y" fmla="*/ 32 h 130"/>
                  <a:gd name="GluePoint41X" fmla="*/ 18 w 97"/>
                  <a:gd name="GluePoint41Y" fmla="*/ 19 h 130"/>
                  <a:gd name="GluePoint42X" fmla="*/ 27 w 97"/>
                  <a:gd name="GluePoint42Y" fmla="*/ 16 h 130"/>
                  <a:gd name="GluePoint43X" fmla="*/ 34 w 97"/>
                  <a:gd name="GluePoint43Y" fmla="*/ 8 h 1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7" h="130">
                    <a:moveTo>
                      <a:pt x="34" y="8"/>
                    </a:moveTo>
                    <a:lnTo>
                      <a:pt x="40" y="8"/>
                    </a:lnTo>
                    <a:lnTo>
                      <a:pt x="42" y="11"/>
                    </a:lnTo>
                    <a:lnTo>
                      <a:pt x="54" y="11"/>
                    </a:lnTo>
                    <a:lnTo>
                      <a:pt x="61" y="14"/>
                    </a:lnTo>
                    <a:lnTo>
                      <a:pt x="67" y="13"/>
                    </a:lnTo>
                    <a:lnTo>
                      <a:pt x="76" y="14"/>
                    </a:lnTo>
                    <a:lnTo>
                      <a:pt x="81" y="14"/>
                    </a:lnTo>
                    <a:lnTo>
                      <a:pt x="94" y="0"/>
                    </a:lnTo>
                    <a:lnTo>
                      <a:pt x="96" y="2"/>
                    </a:lnTo>
                    <a:lnTo>
                      <a:pt x="97" y="6"/>
                    </a:lnTo>
                    <a:lnTo>
                      <a:pt x="88" y="19"/>
                    </a:lnTo>
                    <a:lnTo>
                      <a:pt x="83" y="24"/>
                    </a:lnTo>
                    <a:lnTo>
                      <a:pt x="69" y="26"/>
                    </a:lnTo>
                    <a:lnTo>
                      <a:pt x="62" y="22"/>
                    </a:lnTo>
                    <a:lnTo>
                      <a:pt x="46" y="24"/>
                    </a:lnTo>
                    <a:lnTo>
                      <a:pt x="38" y="21"/>
                    </a:lnTo>
                    <a:lnTo>
                      <a:pt x="35" y="24"/>
                    </a:lnTo>
                    <a:lnTo>
                      <a:pt x="26" y="22"/>
                    </a:lnTo>
                    <a:lnTo>
                      <a:pt x="22" y="26"/>
                    </a:lnTo>
                    <a:lnTo>
                      <a:pt x="19" y="34"/>
                    </a:lnTo>
                    <a:lnTo>
                      <a:pt x="19" y="43"/>
                    </a:lnTo>
                    <a:lnTo>
                      <a:pt x="24" y="48"/>
                    </a:lnTo>
                    <a:lnTo>
                      <a:pt x="29" y="55"/>
                    </a:lnTo>
                    <a:lnTo>
                      <a:pt x="35" y="55"/>
                    </a:lnTo>
                    <a:lnTo>
                      <a:pt x="40" y="48"/>
                    </a:lnTo>
                    <a:lnTo>
                      <a:pt x="43" y="47"/>
                    </a:lnTo>
                    <a:lnTo>
                      <a:pt x="48" y="48"/>
                    </a:lnTo>
                    <a:lnTo>
                      <a:pt x="49" y="45"/>
                    </a:lnTo>
                    <a:lnTo>
                      <a:pt x="61" y="45"/>
                    </a:lnTo>
                    <a:lnTo>
                      <a:pt x="62" y="42"/>
                    </a:lnTo>
                    <a:lnTo>
                      <a:pt x="65" y="40"/>
                    </a:lnTo>
                    <a:lnTo>
                      <a:pt x="69" y="40"/>
                    </a:lnTo>
                    <a:lnTo>
                      <a:pt x="70" y="43"/>
                    </a:lnTo>
                    <a:lnTo>
                      <a:pt x="70" y="47"/>
                    </a:lnTo>
                    <a:lnTo>
                      <a:pt x="69" y="48"/>
                    </a:lnTo>
                    <a:lnTo>
                      <a:pt x="65" y="47"/>
                    </a:lnTo>
                    <a:lnTo>
                      <a:pt x="62" y="48"/>
                    </a:lnTo>
                    <a:lnTo>
                      <a:pt x="53" y="58"/>
                    </a:lnTo>
                    <a:lnTo>
                      <a:pt x="43" y="63"/>
                    </a:lnTo>
                    <a:lnTo>
                      <a:pt x="38" y="63"/>
                    </a:lnTo>
                    <a:lnTo>
                      <a:pt x="38" y="66"/>
                    </a:lnTo>
                    <a:lnTo>
                      <a:pt x="43" y="69"/>
                    </a:lnTo>
                    <a:lnTo>
                      <a:pt x="54" y="87"/>
                    </a:lnTo>
                    <a:lnTo>
                      <a:pt x="51" y="90"/>
                    </a:lnTo>
                    <a:lnTo>
                      <a:pt x="51" y="95"/>
                    </a:lnTo>
                    <a:lnTo>
                      <a:pt x="56" y="100"/>
                    </a:lnTo>
                    <a:lnTo>
                      <a:pt x="56" y="103"/>
                    </a:lnTo>
                    <a:lnTo>
                      <a:pt x="59" y="103"/>
                    </a:lnTo>
                    <a:lnTo>
                      <a:pt x="59" y="108"/>
                    </a:lnTo>
                    <a:lnTo>
                      <a:pt x="49" y="109"/>
                    </a:lnTo>
                    <a:lnTo>
                      <a:pt x="45" y="116"/>
                    </a:lnTo>
                    <a:lnTo>
                      <a:pt x="40" y="116"/>
                    </a:lnTo>
                    <a:lnTo>
                      <a:pt x="38" y="108"/>
                    </a:lnTo>
                    <a:lnTo>
                      <a:pt x="40" y="104"/>
                    </a:lnTo>
                    <a:lnTo>
                      <a:pt x="32" y="95"/>
                    </a:lnTo>
                    <a:lnTo>
                      <a:pt x="30" y="90"/>
                    </a:lnTo>
                    <a:lnTo>
                      <a:pt x="34" y="85"/>
                    </a:lnTo>
                    <a:lnTo>
                      <a:pt x="34" y="79"/>
                    </a:lnTo>
                    <a:lnTo>
                      <a:pt x="32" y="77"/>
                    </a:lnTo>
                    <a:lnTo>
                      <a:pt x="29" y="77"/>
                    </a:lnTo>
                    <a:lnTo>
                      <a:pt x="22" y="82"/>
                    </a:lnTo>
                    <a:lnTo>
                      <a:pt x="21" y="87"/>
                    </a:lnTo>
                    <a:lnTo>
                      <a:pt x="22" y="90"/>
                    </a:lnTo>
                    <a:lnTo>
                      <a:pt x="22" y="114"/>
                    </a:lnTo>
                    <a:lnTo>
                      <a:pt x="21" y="119"/>
                    </a:lnTo>
                    <a:lnTo>
                      <a:pt x="21" y="129"/>
                    </a:lnTo>
                    <a:lnTo>
                      <a:pt x="10" y="130"/>
                    </a:lnTo>
                    <a:lnTo>
                      <a:pt x="7" y="129"/>
                    </a:lnTo>
                    <a:lnTo>
                      <a:pt x="5" y="124"/>
                    </a:lnTo>
                    <a:lnTo>
                      <a:pt x="11" y="101"/>
                    </a:lnTo>
                    <a:lnTo>
                      <a:pt x="8" y="92"/>
                    </a:lnTo>
                    <a:lnTo>
                      <a:pt x="2" y="92"/>
                    </a:lnTo>
                    <a:lnTo>
                      <a:pt x="0" y="88"/>
                    </a:lnTo>
                    <a:lnTo>
                      <a:pt x="0" y="77"/>
                    </a:lnTo>
                    <a:lnTo>
                      <a:pt x="7" y="63"/>
                    </a:lnTo>
                    <a:lnTo>
                      <a:pt x="7" y="53"/>
                    </a:lnTo>
                    <a:lnTo>
                      <a:pt x="15" y="42"/>
                    </a:lnTo>
                    <a:lnTo>
                      <a:pt x="16" y="34"/>
                    </a:lnTo>
                    <a:lnTo>
                      <a:pt x="13" y="32"/>
                    </a:lnTo>
                    <a:lnTo>
                      <a:pt x="16" y="27"/>
                    </a:lnTo>
                    <a:lnTo>
                      <a:pt x="18" y="19"/>
                    </a:lnTo>
                    <a:lnTo>
                      <a:pt x="21" y="14"/>
                    </a:lnTo>
                    <a:lnTo>
                      <a:pt x="27" y="16"/>
                    </a:lnTo>
                    <a:lnTo>
                      <a:pt x="29" y="10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87" name="Freeform 594"/>
              <p:cNvSpPr/>
              <p:nvPr/>
            </p:nvSpPr>
            <p:spPr>
              <a:xfrm>
                <a:off x="7032600" y="318780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1 h 6"/>
                  <a:gd name="GluePoint2X" fmla="*/ 3 w 3"/>
                  <a:gd name="GluePoint2Y" fmla="*/ 0 h 6"/>
                  <a:gd name="GluePoint3X" fmla="*/ 3 w 3"/>
                  <a:gd name="GluePoint3Y" fmla="*/ 4 h 6"/>
                  <a:gd name="GluePoint4X" fmla="*/ 2 w 3"/>
                  <a:gd name="GluePoint4Y" fmla="*/ 6 h 6"/>
                  <a:gd name="GluePoint5X" fmla="*/ 0 w 3"/>
                  <a:gd name="GluePoint5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1"/>
                    </a:moveTo>
                    <a:lnTo>
                      <a:pt x="3" y="0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88" name="Freeform 595"/>
              <p:cNvSpPr/>
              <p:nvPr/>
            </p:nvSpPr>
            <p:spPr>
              <a:xfrm>
                <a:off x="7042320" y="3173400"/>
                <a:ext cx="10800" cy="201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0160"/>
                  <a:gd name="textAreaBottom" fmla="*/ 20520 h 20160"/>
                  <a:gd name="GluePoint1X" fmla="*/ 2 w 7"/>
                  <a:gd name="GluePoint1Y" fmla="*/ 2 h 13"/>
                  <a:gd name="GluePoint2X" fmla="*/ 7 w 7"/>
                  <a:gd name="GluePoint2Y" fmla="*/ 0 h 13"/>
                  <a:gd name="GluePoint3X" fmla="*/ 5 w 7"/>
                  <a:gd name="GluePoint3Y" fmla="*/ 13 h 13"/>
                  <a:gd name="GluePoint4X" fmla="*/ 0 w 7"/>
                  <a:gd name="GluePoint4Y" fmla="*/ 13 h 13"/>
                  <a:gd name="GluePoint5X" fmla="*/ 2 w 7"/>
                  <a:gd name="GluePoint5Y" fmla="*/ 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3">
                    <a:moveTo>
                      <a:pt x="2" y="2"/>
                    </a:moveTo>
                    <a:lnTo>
                      <a:pt x="7" y="0"/>
                    </a:lnTo>
                    <a:lnTo>
                      <a:pt x="5" y="13"/>
                    </a:lnTo>
                    <a:lnTo>
                      <a:pt x="0" y="1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89" name="Freeform 596"/>
              <p:cNvSpPr/>
              <p:nvPr/>
            </p:nvSpPr>
            <p:spPr>
              <a:xfrm>
                <a:off x="7053120" y="3166920"/>
                <a:ext cx="12240" cy="34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34560"/>
                  <a:gd name="textAreaBottom" fmla="*/ 34920 h 34560"/>
                  <a:gd name="GluePoint1X" fmla="*/ 1 w 8"/>
                  <a:gd name="GluePoint1Y" fmla="*/ 11 h 22"/>
                  <a:gd name="GluePoint2X" fmla="*/ 5 w 8"/>
                  <a:gd name="GluePoint2Y" fmla="*/ 0 h 22"/>
                  <a:gd name="GluePoint3X" fmla="*/ 8 w 8"/>
                  <a:gd name="GluePoint3Y" fmla="*/ 6 h 22"/>
                  <a:gd name="GluePoint4X" fmla="*/ 5 w 8"/>
                  <a:gd name="GluePoint4Y" fmla="*/ 9 h 22"/>
                  <a:gd name="GluePoint5X" fmla="*/ 8 w 8"/>
                  <a:gd name="GluePoint5Y" fmla="*/ 17 h 22"/>
                  <a:gd name="GluePoint6X" fmla="*/ 1 w 8"/>
                  <a:gd name="GluePoint6Y" fmla="*/ 22 h 22"/>
                  <a:gd name="GluePoint7X" fmla="*/ 0 w 8"/>
                  <a:gd name="GluePoint7Y" fmla="*/ 19 h 22"/>
                  <a:gd name="GluePoint8X" fmla="*/ 1 w 8"/>
                  <a:gd name="GluePoint8Y" fmla="*/ 1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22">
                    <a:moveTo>
                      <a:pt x="1" y="11"/>
                    </a:moveTo>
                    <a:lnTo>
                      <a:pt x="5" y="0"/>
                    </a:lnTo>
                    <a:lnTo>
                      <a:pt x="8" y="6"/>
                    </a:lnTo>
                    <a:lnTo>
                      <a:pt x="5" y="9"/>
                    </a:lnTo>
                    <a:lnTo>
                      <a:pt x="8" y="17"/>
                    </a:lnTo>
                    <a:lnTo>
                      <a:pt x="1" y="22"/>
                    </a:lnTo>
                    <a:lnTo>
                      <a:pt x="0" y="19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90" name="Rectangle 597"/>
              <p:cNvSpPr/>
              <p:nvPr/>
            </p:nvSpPr>
            <p:spPr>
              <a:xfrm>
                <a:off x="7062840" y="3156120"/>
                <a:ext cx="4320" cy="4320"/>
              </a:xfrm>
              <a:prstGeom prst="rect">
                <a:avLst/>
              </a:pr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91" name="Freeform 598"/>
              <p:cNvSpPr/>
              <p:nvPr/>
            </p:nvSpPr>
            <p:spPr>
              <a:xfrm>
                <a:off x="7061040" y="307656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3 w 4"/>
                  <a:gd name="GluePoint1Y" fmla="*/ 0 h 7"/>
                  <a:gd name="GluePoint2X" fmla="*/ 4 w 4"/>
                  <a:gd name="GluePoint2Y" fmla="*/ 0 h 7"/>
                  <a:gd name="GluePoint3X" fmla="*/ 4 w 4"/>
                  <a:gd name="GluePoint3Y" fmla="*/ 2 h 7"/>
                  <a:gd name="GluePoint4X" fmla="*/ 3 w 4"/>
                  <a:gd name="GluePoint4Y" fmla="*/ 7 h 7"/>
                  <a:gd name="GluePoint5X" fmla="*/ 0 w 4"/>
                  <a:gd name="GluePoint5Y" fmla="*/ 7 h 7"/>
                  <a:gd name="GluePoint6X" fmla="*/ 0 w 4"/>
                  <a:gd name="GluePoint6Y" fmla="*/ 2 h 7"/>
                  <a:gd name="GluePoint7X" fmla="*/ 3 w 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92" name="Freeform 599"/>
              <p:cNvSpPr/>
              <p:nvPr/>
            </p:nvSpPr>
            <p:spPr>
              <a:xfrm>
                <a:off x="7070760" y="307980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2 h 5"/>
                  <a:gd name="GluePoint2X" fmla="*/ 2 w 5"/>
                  <a:gd name="GluePoint2Y" fmla="*/ 0 h 5"/>
                  <a:gd name="GluePoint3X" fmla="*/ 5 w 5"/>
                  <a:gd name="GluePoint3Y" fmla="*/ 0 h 5"/>
                  <a:gd name="GluePoint4X" fmla="*/ 3 w 5"/>
                  <a:gd name="GluePoint4Y" fmla="*/ 5 h 5"/>
                  <a:gd name="GluePoint5X" fmla="*/ 2 w 5"/>
                  <a:gd name="GluePoint5Y" fmla="*/ 3 h 5"/>
                  <a:gd name="GluePoint6X" fmla="*/ 0 w 5"/>
                  <a:gd name="GluePoint6Y" fmla="*/ 5 h 5"/>
                  <a:gd name="GluePoint7X" fmla="*/ 0 w 5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2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93" name="Freeform 600"/>
              <p:cNvSpPr/>
              <p:nvPr/>
            </p:nvSpPr>
            <p:spPr>
              <a:xfrm>
                <a:off x="7097760" y="3089160"/>
                <a:ext cx="20160" cy="108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0"/>
                  <a:gd name="textAreaBottom" fmla="*/ 11160 h 10800"/>
                  <a:gd name="GluePoint1X" fmla="*/ 0 w 13"/>
                  <a:gd name="GluePoint1Y" fmla="*/ 0 h 7"/>
                  <a:gd name="GluePoint2X" fmla="*/ 13 w 13"/>
                  <a:gd name="GluePoint2Y" fmla="*/ 4 h 7"/>
                  <a:gd name="GluePoint3X" fmla="*/ 4 w 13"/>
                  <a:gd name="GluePoint3Y" fmla="*/ 7 h 7"/>
                  <a:gd name="GluePoint4X" fmla="*/ 2 w 13"/>
                  <a:gd name="GluePoint4Y" fmla="*/ 7 h 7"/>
                  <a:gd name="GluePoint5X" fmla="*/ 0 w 1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7">
                    <a:moveTo>
                      <a:pt x="0" y="0"/>
                    </a:moveTo>
                    <a:lnTo>
                      <a:pt x="13" y="4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94" name="Freeform 601"/>
              <p:cNvSpPr/>
              <p:nvPr/>
            </p:nvSpPr>
            <p:spPr>
              <a:xfrm>
                <a:off x="7122960" y="309564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0 w 13"/>
                  <a:gd name="GluePoint1Y" fmla="*/ 0 h 1"/>
                  <a:gd name="GluePoint2X" fmla="*/ 13 w 13"/>
                  <a:gd name="GluePoint2Y" fmla="*/ 0 h 1"/>
                  <a:gd name="GluePoint3X" fmla="*/ 2 w 13"/>
                  <a:gd name="GluePoint3Y" fmla="*/ 1 h 1"/>
                  <a:gd name="GluePoint4X" fmla="*/ 0 w 13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0" y="0"/>
                    </a:moveTo>
                    <a:lnTo>
                      <a:pt x="1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95" name="Freeform 602"/>
              <p:cNvSpPr/>
              <p:nvPr/>
            </p:nvSpPr>
            <p:spPr>
              <a:xfrm>
                <a:off x="7134120" y="310032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1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1" y="0"/>
                    </a:lnTo>
                    <a:lnTo>
                      <a:pt x="3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96" name="Freeform 603"/>
              <p:cNvSpPr/>
              <p:nvPr/>
            </p:nvSpPr>
            <p:spPr>
              <a:xfrm>
                <a:off x="7139160" y="3129120"/>
                <a:ext cx="26640" cy="219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1960"/>
                  <a:gd name="textAreaBottom" fmla="*/ 22320 h 21960"/>
                  <a:gd name="GluePoint1X" fmla="*/ 0 w 17"/>
                  <a:gd name="GluePoint1Y" fmla="*/ 1 h 14"/>
                  <a:gd name="GluePoint2X" fmla="*/ 0 w 17"/>
                  <a:gd name="GluePoint2Y" fmla="*/ 3 h 14"/>
                  <a:gd name="GluePoint3X" fmla="*/ 9 w 17"/>
                  <a:gd name="GluePoint3Y" fmla="*/ 0 h 14"/>
                  <a:gd name="GluePoint4X" fmla="*/ 16 w 17"/>
                  <a:gd name="GluePoint4Y" fmla="*/ 4 h 14"/>
                  <a:gd name="GluePoint5X" fmla="*/ 17 w 17"/>
                  <a:gd name="GluePoint5Y" fmla="*/ 9 h 14"/>
                  <a:gd name="GluePoint6X" fmla="*/ 16 w 17"/>
                  <a:gd name="GluePoint6Y" fmla="*/ 12 h 14"/>
                  <a:gd name="GluePoint7X" fmla="*/ 9 w 17"/>
                  <a:gd name="GluePoint7Y" fmla="*/ 14 h 14"/>
                  <a:gd name="GluePoint8X" fmla="*/ 6 w 17"/>
                  <a:gd name="GluePoint8Y" fmla="*/ 14 h 14"/>
                  <a:gd name="GluePoint9X" fmla="*/ 1 w 17"/>
                  <a:gd name="GluePoint9Y" fmla="*/ 9 h 14"/>
                  <a:gd name="GluePoint10X" fmla="*/ 0 w 17"/>
                  <a:gd name="GluePoint10Y" fmla="*/ 1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4">
                    <a:moveTo>
                      <a:pt x="0" y="1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6" y="4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1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97" name="Freeform 604"/>
              <p:cNvSpPr/>
              <p:nvPr/>
            </p:nvSpPr>
            <p:spPr>
              <a:xfrm>
                <a:off x="7191360" y="2970360"/>
                <a:ext cx="10800" cy="172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7280"/>
                  <a:gd name="textAreaBottom" fmla="*/ 17640 h 17280"/>
                  <a:gd name="GluePoint1X" fmla="*/ 5 w 7"/>
                  <a:gd name="GluePoint1Y" fmla="*/ 0 h 11"/>
                  <a:gd name="GluePoint2X" fmla="*/ 7 w 7"/>
                  <a:gd name="GluePoint2Y" fmla="*/ 6 h 11"/>
                  <a:gd name="GluePoint3X" fmla="*/ 5 w 7"/>
                  <a:gd name="GluePoint3Y" fmla="*/ 11 h 11"/>
                  <a:gd name="GluePoint4X" fmla="*/ 2 w 7"/>
                  <a:gd name="GluePoint4Y" fmla="*/ 11 h 11"/>
                  <a:gd name="GluePoint5X" fmla="*/ 0 w 7"/>
                  <a:gd name="GluePoint5Y" fmla="*/ 3 h 11"/>
                  <a:gd name="GluePoint6X" fmla="*/ 5 w 7"/>
                  <a:gd name="GluePoint6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1">
                    <a:moveTo>
                      <a:pt x="5" y="0"/>
                    </a:moveTo>
                    <a:lnTo>
                      <a:pt x="7" y="6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98" name="Freeform 605"/>
              <p:cNvSpPr/>
              <p:nvPr/>
            </p:nvSpPr>
            <p:spPr>
              <a:xfrm>
                <a:off x="7170840" y="2982960"/>
                <a:ext cx="36000" cy="8712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87120"/>
                  <a:gd name="textAreaBottom" fmla="*/ 87480 h 87120"/>
                  <a:gd name="GluePoint1X" fmla="*/ 8 w 23"/>
                  <a:gd name="GluePoint1Y" fmla="*/ 0 h 55"/>
                  <a:gd name="GluePoint2X" fmla="*/ 10 w 23"/>
                  <a:gd name="GluePoint2Y" fmla="*/ 1 h 55"/>
                  <a:gd name="GluePoint3X" fmla="*/ 7 w 23"/>
                  <a:gd name="GluePoint3Y" fmla="*/ 6 h 55"/>
                  <a:gd name="GluePoint4X" fmla="*/ 10 w 23"/>
                  <a:gd name="GluePoint4Y" fmla="*/ 11 h 55"/>
                  <a:gd name="GluePoint5X" fmla="*/ 10 w 23"/>
                  <a:gd name="GluePoint5Y" fmla="*/ 16 h 55"/>
                  <a:gd name="GluePoint6X" fmla="*/ 5 w 23"/>
                  <a:gd name="GluePoint6Y" fmla="*/ 22 h 55"/>
                  <a:gd name="GluePoint7X" fmla="*/ 7 w 23"/>
                  <a:gd name="GluePoint7Y" fmla="*/ 24 h 55"/>
                  <a:gd name="GluePoint8X" fmla="*/ 16 w 23"/>
                  <a:gd name="GluePoint8Y" fmla="*/ 13 h 55"/>
                  <a:gd name="GluePoint9X" fmla="*/ 20 w 23"/>
                  <a:gd name="GluePoint9Y" fmla="*/ 11 h 55"/>
                  <a:gd name="GluePoint10X" fmla="*/ 21 w 23"/>
                  <a:gd name="GluePoint10Y" fmla="*/ 16 h 55"/>
                  <a:gd name="GluePoint11X" fmla="*/ 21 w 23"/>
                  <a:gd name="GluePoint11Y" fmla="*/ 19 h 55"/>
                  <a:gd name="GluePoint12X" fmla="*/ 15 w 23"/>
                  <a:gd name="GluePoint12Y" fmla="*/ 26 h 55"/>
                  <a:gd name="GluePoint13X" fmla="*/ 20 w 23"/>
                  <a:gd name="GluePoint13Y" fmla="*/ 29 h 55"/>
                  <a:gd name="GluePoint14X" fmla="*/ 23 w 23"/>
                  <a:gd name="GluePoint14Y" fmla="*/ 34 h 55"/>
                  <a:gd name="GluePoint15X" fmla="*/ 10 w 23"/>
                  <a:gd name="GluePoint15Y" fmla="*/ 30 h 55"/>
                  <a:gd name="GluePoint16X" fmla="*/ 10 w 23"/>
                  <a:gd name="GluePoint16Y" fmla="*/ 32 h 55"/>
                  <a:gd name="GluePoint17X" fmla="*/ 10 w 23"/>
                  <a:gd name="GluePoint17Y" fmla="*/ 43 h 55"/>
                  <a:gd name="GluePoint18X" fmla="*/ 15 w 23"/>
                  <a:gd name="GluePoint18Y" fmla="*/ 55 h 55"/>
                  <a:gd name="GluePoint19X" fmla="*/ 15 w 23"/>
                  <a:gd name="GluePoint19Y" fmla="*/ 55 h 55"/>
                  <a:gd name="GluePoint20X" fmla="*/ 7 w 23"/>
                  <a:gd name="GluePoint20Y" fmla="*/ 43 h 55"/>
                  <a:gd name="GluePoint21X" fmla="*/ 4 w 23"/>
                  <a:gd name="GluePoint21Y" fmla="*/ 26 h 55"/>
                  <a:gd name="GluePoint22X" fmla="*/ 0 w 23"/>
                  <a:gd name="GluePoint22Y" fmla="*/ 19 h 55"/>
                  <a:gd name="GluePoint23X" fmla="*/ 2 w 23"/>
                  <a:gd name="GluePoint23Y" fmla="*/ 8 h 55"/>
                  <a:gd name="GluePoint24X" fmla="*/ 8 w 23"/>
                  <a:gd name="GluePoint24Y" fmla="*/ 0 h 5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23" h="55">
                    <a:moveTo>
                      <a:pt x="8" y="0"/>
                    </a:moveTo>
                    <a:lnTo>
                      <a:pt x="10" y="1"/>
                    </a:lnTo>
                    <a:lnTo>
                      <a:pt x="7" y="6"/>
                    </a:lnTo>
                    <a:lnTo>
                      <a:pt x="10" y="11"/>
                    </a:lnTo>
                    <a:lnTo>
                      <a:pt x="10" y="16"/>
                    </a:lnTo>
                    <a:lnTo>
                      <a:pt x="5" y="22"/>
                    </a:lnTo>
                    <a:lnTo>
                      <a:pt x="7" y="24"/>
                    </a:lnTo>
                    <a:lnTo>
                      <a:pt x="16" y="13"/>
                    </a:lnTo>
                    <a:lnTo>
                      <a:pt x="20" y="11"/>
                    </a:lnTo>
                    <a:lnTo>
                      <a:pt x="21" y="16"/>
                    </a:lnTo>
                    <a:lnTo>
                      <a:pt x="21" y="19"/>
                    </a:lnTo>
                    <a:lnTo>
                      <a:pt x="15" y="26"/>
                    </a:lnTo>
                    <a:lnTo>
                      <a:pt x="20" y="29"/>
                    </a:lnTo>
                    <a:lnTo>
                      <a:pt x="23" y="34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0" y="43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7" y="43"/>
                    </a:lnTo>
                    <a:lnTo>
                      <a:pt x="4" y="26"/>
                    </a:lnTo>
                    <a:lnTo>
                      <a:pt x="0" y="19"/>
                    </a:lnTo>
                    <a:lnTo>
                      <a:pt x="2" y="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3560" bIns="43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1999" name="Freeform 606"/>
              <p:cNvSpPr/>
              <p:nvPr/>
            </p:nvSpPr>
            <p:spPr>
              <a:xfrm>
                <a:off x="7170840" y="3054240"/>
                <a:ext cx="10800" cy="154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5480"/>
                  <a:gd name="textAreaBottom" fmla="*/ 15840 h 15480"/>
                  <a:gd name="GluePoint1X" fmla="*/ 0 w 7"/>
                  <a:gd name="GluePoint1Y" fmla="*/ 0 h 10"/>
                  <a:gd name="GluePoint2X" fmla="*/ 2 w 7"/>
                  <a:gd name="GluePoint2Y" fmla="*/ 0 h 10"/>
                  <a:gd name="GluePoint3X" fmla="*/ 7 w 7"/>
                  <a:gd name="GluePoint3Y" fmla="*/ 8 h 10"/>
                  <a:gd name="GluePoint4X" fmla="*/ 7 w 7"/>
                  <a:gd name="GluePoint4Y" fmla="*/ 10 h 10"/>
                  <a:gd name="GluePoint5X" fmla="*/ 2 w 7"/>
                  <a:gd name="GluePoint5Y" fmla="*/ 8 h 10"/>
                  <a:gd name="GluePoint6X" fmla="*/ 0 w 7"/>
                  <a:gd name="GluePoint6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0">
                    <a:moveTo>
                      <a:pt x="0" y="0"/>
                    </a:moveTo>
                    <a:lnTo>
                      <a:pt x="2" y="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sp>
          <p:nvSpPr>
            <p:cNvPr id="2000" name="Freeform 608"/>
            <p:cNvSpPr/>
            <p:nvPr/>
          </p:nvSpPr>
          <p:spPr>
            <a:xfrm>
              <a:off x="7170840" y="3083040"/>
              <a:ext cx="18720" cy="9000"/>
            </a:xfrm>
            <a:custGeom>
              <a:avLst/>
              <a:gdLst>
                <a:gd name="textAreaLeft" fmla="*/ 0 w 18720"/>
                <a:gd name="textAreaRight" fmla="*/ 19080 w 18720"/>
                <a:gd name="textAreaTop" fmla="*/ 0 h 9000"/>
                <a:gd name="textAreaBottom" fmla="*/ 9360 h 9000"/>
                <a:gd name="GluePoint1X" fmla="*/ 0 w 12"/>
                <a:gd name="GluePoint1Y" fmla="*/ 1 h 6"/>
                <a:gd name="GluePoint2X" fmla="*/ 7 w 12"/>
                <a:gd name="GluePoint2Y" fmla="*/ 0 h 6"/>
                <a:gd name="GluePoint3X" fmla="*/ 12 w 12"/>
                <a:gd name="GluePoint3Y" fmla="*/ 4 h 6"/>
                <a:gd name="GluePoint4X" fmla="*/ 12 w 12"/>
                <a:gd name="GluePoint4Y" fmla="*/ 6 h 6"/>
                <a:gd name="GluePoint5X" fmla="*/ 2 w 12"/>
                <a:gd name="GluePoint5Y" fmla="*/ 6 h 6"/>
                <a:gd name="GluePoint6X" fmla="*/ 0 w 12"/>
                <a:gd name="GluePoint6Y" fmla="*/ 4 h 6"/>
                <a:gd name="GluePoint7X" fmla="*/ 0 w 12"/>
                <a:gd name="GluePoint7Y" fmla="*/ 1 h 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2" h="6">
                  <a:moveTo>
                    <a:pt x="0" y="1"/>
                  </a:moveTo>
                  <a:lnTo>
                    <a:pt x="7" y="0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4680" bIns="46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001" name="Freeform 609"/>
            <p:cNvSpPr/>
            <p:nvPr/>
          </p:nvSpPr>
          <p:spPr>
            <a:xfrm>
              <a:off x="7186680" y="3143160"/>
              <a:ext cx="4320" cy="7560"/>
            </a:xfrm>
            <a:custGeom>
              <a:avLst/>
              <a:gdLst>
                <a:gd name="textAreaLeft" fmla="*/ 0 w 4320"/>
                <a:gd name="textAreaRight" fmla="*/ 4680 w 4320"/>
                <a:gd name="textAreaTop" fmla="*/ 0 h 7560"/>
                <a:gd name="textAreaBottom" fmla="*/ 7920 h 7560"/>
                <a:gd name="GluePoint1X" fmla="*/ 0 w 3"/>
                <a:gd name="GluePoint1Y" fmla="*/ 5 h 5"/>
                <a:gd name="GluePoint2X" fmla="*/ 0 w 3"/>
                <a:gd name="GluePoint2Y" fmla="*/ 2 h 5"/>
                <a:gd name="GluePoint3X" fmla="*/ 3 w 3"/>
                <a:gd name="GluePoint3Y" fmla="*/ 0 h 5"/>
                <a:gd name="GluePoint4X" fmla="*/ 2 w 3"/>
                <a:gd name="GluePoint4Y" fmla="*/ 3 h 5"/>
                <a:gd name="GluePoint5X" fmla="*/ 0 w 3"/>
                <a:gd name="GluePoint5Y" fmla="*/ 5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3" h="5">
                  <a:moveTo>
                    <a:pt x="0" y="5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2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002" name="Freeform 610"/>
            <p:cNvSpPr/>
            <p:nvPr/>
          </p:nvSpPr>
          <p:spPr>
            <a:xfrm>
              <a:off x="6894360" y="3135240"/>
              <a:ext cx="7560" cy="201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20160"/>
                <a:gd name="textAreaBottom" fmla="*/ 20520 h 20160"/>
                <a:gd name="GluePoint1X" fmla="*/ 3 w 5"/>
                <a:gd name="GluePoint1Y" fmla="*/ 0 h 13"/>
                <a:gd name="GluePoint2X" fmla="*/ 5 w 5"/>
                <a:gd name="GluePoint2Y" fmla="*/ 12 h 13"/>
                <a:gd name="GluePoint3X" fmla="*/ 1 w 5"/>
                <a:gd name="GluePoint3Y" fmla="*/ 13 h 13"/>
                <a:gd name="GluePoint4X" fmla="*/ 0 w 5"/>
                <a:gd name="GluePoint4Y" fmla="*/ 5 h 13"/>
                <a:gd name="GluePoint5X" fmla="*/ 3 w 5"/>
                <a:gd name="GluePoint5Y" fmla="*/ 0 h 13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13">
                  <a:moveTo>
                    <a:pt x="3" y="0"/>
                  </a:moveTo>
                  <a:lnTo>
                    <a:pt x="5" y="12"/>
                  </a:lnTo>
                  <a:lnTo>
                    <a:pt x="1" y="13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0080" bIns="100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003" name="Freeform 611"/>
            <p:cNvSpPr/>
            <p:nvPr/>
          </p:nvSpPr>
          <p:spPr>
            <a:xfrm>
              <a:off x="6388200" y="2887560"/>
              <a:ext cx="263160" cy="318600"/>
            </a:xfrm>
            <a:custGeom>
              <a:avLst/>
              <a:gdLst>
                <a:gd name="textAreaLeft" fmla="*/ 0 w 263160"/>
                <a:gd name="textAreaRight" fmla="*/ 263520 w 263160"/>
                <a:gd name="textAreaTop" fmla="*/ 0 h 318600"/>
                <a:gd name="textAreaBottom" fmla="*/ 318960 h 318600"/>
                <a:gd name="GluePoint1X" fmla="*/ 7 w 166"/>
                <a:gd name="GluePoint1Y" fmla="*/ 0 h 201"/>
                <a:gd name="GluePoint2X" fmla="*/ 17 w 166"/>
                <a:gd name="GluePoint2Y" fmla="*/ 7 h 201"/>
                <a:gd name="GluePoint3X" fmla="*/ 41 w 166"/>
                <a:gd name="GluePoint3Y" fmla="*/ 12 h 201"/>
                <a:gd name="GluePoint4X" fmla="*/ 55 w 166"/>
                <a:gd name="GluePoint4Y" fmla="*/ 33 h 201"/>
                <a:gd name="GluePoint5X" fmla="*/ 73 w 166"/>
                <a:gd name="GluePoint5Y" fmla="*/ 47 h 201"/>
                <a:gd name="GluePoint6X" fmla="*/ 77 w 166"/>
                <a:gd name="GluePoint6Y" fmla="*/ 52 h 201"/>
                <a:gd name="GluePoint7X" fmla="*/ 87 w 166"/>
                <a:gd name="GluePoint7Y" fmla="*/ 61 h 201"/>
                <a:gd name="GluePoint8X" fmla="*/ 90 w 166"/>
                <a:gd name="GluePoint8Y" fmla="*/ 58 h 201"/>
                <a:gd name="GluePoint9X" fmla="*/ 106 w 166"/>
                <a:gd name="GluePoint9Y" fmla="*/ 73 h 201"/>
                <a:gd name="GluePoint10X" fmla="*/ 109 w 166"/>
                <a:gd name="GluePoint10Y" fmla="*/ 78 h 201"/>
                <a:gd name="GluePoint11X" fmla="*/ 114 w 166"/>
                <a:gd name="GluePoint11Y" fmla="*/ 79 h 201"/>
                <a:gd name="GluePoint12X" fmla="*/ 122 w 166"/>
                <a:gd name="GluePoint12Y" fmla="*/ 84 h 201"/>
                <a:gd name="GluePoint13X" fmla="*/ 122 w 166"/>
                <a:gd name="GluePoint13Y" fmla="*/ 90 h 201"/>
                <a:gd name="GluePoint14X" fmla="*/ 131 w 166"/>
                <a:gd name="GluePoint14Y" fmla="*/ 94 h 201"/>
                <a:gd name="GluePoint15X" fmla="*/ 128 w 166"/>
                <a:gd name="GluePoint15Y" fmla="*/ 102 h 201"/>
                <a:gd name="GluePoint16X" fmla="*/ 128 w 166"/>
                <a:gd name="GluePoint16Y" fmla="*/ 110 h 201"/>
                <a:gd name="GluePoint17X" fmla="*/ 135 w 166"/>
                <a:gd name="GluePoint17Y" fmla="*/ 116 h 201"/>
                <a:gd name="GluePoint18X" fmla="*/ 141 w 166"/>
                <a:gd name="GluePoint18Y" fmla="*/ 118 h 201"/>
                <a:gd name="GluePoint19X" fmla="*/ 150 w 166"/>
                <a:gd name="GluePoint19Y" fmla="*/ 135 h 201"/>
                <a:gd name="GluePoint20X" fmla="*/ 150 w 166"/>
                <a:gd name="GluePoint20Y" fmla="*/ 140 h 201"/>
                <a:gd name="GluePoint21X" fmla="*/ 166 w 166"/>
                <a:gd name="GluePoint21Y" fmla="*/ 152 h 201"/>
                <a:gd name="GluePoint22X" fmla="*/ 163 w 166"/>
                <a:gd name="GluePoint22Y" fmla="*/ 164 h 201"/>
                <a:gd name="GluePoint23X" fmla="*/ 162 w 166"/>
                <a:gd name="GluePoint23Y" fmla="*/ 200 h 201"/>
                <a:gd name="GluePoint24X" fmla="*/ 152 w 166"/>
                <a:gd name="GluePoint24Y" fmla="*/ 200 h 201"/>
                <a:gd name="GluePoint25X" fmla="*/ 146 w 166"/>
                <a:gd name="GluePoint25Y" fmla="*/ 195 h 201"/>
                <a:gd name="GluePoint26X" fmla="*/ 146 w 166"/>
                <a:gd name="GluePoint26Y" fmla="*/ 201 h 201"/>
                <a:gd name="GluePoint27X" fmla="*/ 131 w 166"/>
                <a:gd name="GluePoint27Y" fmla="*/ 185 h 201"/>
                <a:gd name="GluePoint28X" fmla="*/ 108 w 166"/>
                <a:gd name="GluePoint28Y" fmla="*/ 161 h 201"/>
                <a:gd name="GluePoint29X" fmla="*/ 88 w 166"/>
                <a:gd name="GluePoint29Y" fmla="*/ 132 h 201"/>
                <a:gd name="GluePoint30X" fmla="*/ 79 w 166"/>
                <a:gd name="GluePoint30Y" fmla="*/ 110 h 201"/>
                <a:gd name="GluePoint31X" fmla="*/ 71 w 166"/>
                <a:gd name="GluePoint31Y" fmla="*/ 98 h 201"/>
                <a:gd name="GluePoint32X" fmla="*/ 57 w 166"/>
                <a:gd name="GluePoint32Y" fmla="*/ 70 h 201"/>
                <a:gd name="GluePoint33X" fmla="*/ 39 w 166"/>
                <a:gd name="GluePoint33Y" fmla="*/ 58 h 201"/>
                <a:gd name="GluePoint34X" fmla="*/ 34 w 166"/>
                <a:gd name="GluePoint34Y" fmla="*/ 47 h 201"/>
                <a:gd name="GluePoint35X" fmla="*/ 25 w 166"/>
                <a:gd name="GluePoint35Y" fmla="*/ 33 h 201"/>
                <a:gd name="GluePoint36X" fmla="*/ 4 w 166"/>
                <a:gd name="GluePoint36Y" fmla="*/ 15 h 201"/>
                <a:gd name="GluePoint37X" fmla="*/ 0 w 166"/>
                <a:gd name="GluePoint37Y" fmla="*/ 0 h 201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  <a:cxn ang="0">
                  <a:pos x="GluePoint27X" y="GluePoint27Y"/>
                </a:cxn>
                <a:cxn ang="0">
                  <a:pos x="GluePoint28X" y="GluePoint28Y"/>
                </a:cxn>
                <a:cxn ang="0">
                  <a:pos x="GluePoint29X" y="GluePoint29Y"/>
                </a:cxn>
                <a:cxn ang="0">
                  <a:pos x="GluePoint30X" y="GluePoint30Y"/>
                </a:cxn>
                <a:cxn ang="0">
                  <a:pos x="GluePoint31X" y="GluePoint31Y"/>
                </a:cxn>
                <a:cxn ang="0">
                  <a:pos x="GluePoint32X" y="GluePoint32Y"/>
                </a:cxn>
                <a:cxn ang="0">
                  <a:pos x="GluePoint33X" y="GluePoint33Y"/>
                </a:cxn>
                <a:cxn ang="0">
                  <a:pos x="GluePoint34X" y="GluePoint34Y"/>
                </a:cxn>
                <a:cxn ang="0">
                  <a:pos x="GluePoint35X" y="GluePoint35Y"/>
                </a:cxn>
                <a:cxn ang="0">
                  <a:pos x="GluePoint36X" y="GluePoint36Y"/>
                </a:cxn>
                <a:cxn ang="0">
                  <a:pos x="GluePoint37X" y="GluePoint37Y"/>
                </a:cxn>
              </a:cxnLst>
              <a:rect l="textAreaLeft" t="textAreaTop" r="textAreaRight" b="textAreaBottom"/>
              <a:pathLst>
                <a:path w="166" h="201">
                  <a:moveTo>
                    <a:pt x="0" y="0"/>
                  </a:moveTo>
                  <a:lnTo>
                    <a:pt x="7" y="0"/>
                  </a:lnTo>
                  <a:lnTo>
                    <a:pt x="11" y="5"/>
                  </a:lnTo>
                  <a:lnTo>
                    <a:pt x="17" y="7"/>
                  </a:lnTo>
                  <a:lnTo>
                    <a:pt x="36" y="8"/>
                  </a:lnTo>
                  <a:lnTo>
                    <a:pt x="41" y="12"/>
                  </a:lnTo>
                  <a:lnTo>
                    <a:pt x="47" y="24"/>
                  </a:lnTo>
                  <a:lnTo>
                    <a:pt x="55" y="33"/>
                  </a:lnTo>
                  <a:lnTo>
                    <a:pt x="65" y="37"/>
                  </a:lnTo>
                  <a:lnTo>
                    <a:pt x="73" y="47"/>
                  </a:lnTo>
                  <a:lnTo>
                    <a:pt x="74" y="50"/>
                  </a:lnTo>
                  <a:lnTo>
                    <a:pt x="77" y="52"/>
                  </a:lnTo>
                  <a:lnTo>
                    <a:pt x="84" y="60"/>
                  </a:lnTo>
                  <a:lnTo>
                    <a:pt x="87" y="61"/>
                  </a:lnTo>
                  <a:lnTo>
                    <a:pt x="88" y="58"/>
                  </a:lnTo>
                  <a:lnTo>
                    <a:pt x="90" y="58"/>
                  </a:lnTo>
                  <a:lnTo>
                    <a:pt x="96" y="68"/>
                  </a:lnTo>
                  <a:lnTo>
                    <a:pt x="106" y="73"/>
                  </a:lnTo>
                  <a:lnTo>
                    <a:pt x="108" y="78"/>
                  </a:lnTo>
                  <a:lnTo>
                    <a:pt x="109" y="78"/>
                  </a:lnTo>
                  <a:lnTo>
                    <a:pt x="109" y="74"/>
                  </a:lnTo>
                  <a:lnTo>
                    <a:pt x="114" y="79"/>
                  </a:lnTo>
                  <a:lnTo>
                    <a:pt x="122" y="81"/>
                  </a:lnTo>
                  <a:lnTo>
                    <a:pt x="122" y="84"/>
                  </a:lnTo>
                  <a:lnTo>
                    <a:pt x="120" y="84"/>
                  </a:lnTo>
                  <a:lnTo>
                    <a:pt x="122" y="90"/>
                  </a:lnTo>
                  <a:lnTo>
                    <a:pt x="127" y="89"/>
                  </a:lnTo>
                  <a:lnTo>
                    <a:pt x="131" y="94"/>
                  </a:lnTo>
                  <a:lnTo>
                    <a:pt x="133" y="97"/>
                  </a:lnTo>
                  <a:lnTo>
                    <a:pt x="128" y="102"/>
                  </a:lnTo>
                  <a:lnTo>
                    <a:pt x="131" y="103"/>
                  </a:lnTo>
                  <a:lnTo>
                    <a:pt x="128" y="110"/>
                  </a:lnTo>
                  <a:lnTo>
                    <a:pt x="128" y="113"/>
                  </a:lnTo>
                  <a:lnTo>
                    <a:pt x="135" y="116"/>
                  </a:lnTo>
                  <a:lnTo>
                    <a:pt x="138" y="118"/>
                  </a:lnTo>
                  <a:lnTo>
                    <a:pt x="141" y="118"/>
                  </a:lnTo>
                  <a:lnTo>
                    <a:pt x="144" y="132"/>
                  </a:lnTo>
                  <a:lnTo>
                    <a:pt x="150" y="135"/>
                  </a:lnTo>
                  <a:lnTo>
                    <a:pt x="147" y="140"/>
                  </a:lnTo>
                  <a:lnTo>
                    <a:pt x="150" y="140"/>
                  </a:lnTo>
                  <a:lnTo>
                    <a:pt x="160" y="142"/>
                  </a:lnTo>
                  <a:lnTo>
                    <a:pt x="166" y="152"/>
                  </a:lnTo>
                  <a:lnTo>
                    <a:pt x="166" y="153"/>
                  </a:lnTo>
                  <a:lnTo>
                    <a:pt x="163" y="164"/>
                  </a:lnTo>
                  <a:lnTo>
                    <a:pt x="165" y="168"/>
                  </a:lnTo>
                  <a:lnTo>
                    <a:pt x="162" y="200"/>
                  </a:lnTo>
                  <a:lnTo>
                    <a:pt x="154" y="195"/>
                  </a:lnTo>
                  <a:lnTo>
                    <a:pt x="152" y="200"/>
                  </a:lnTo>
                  <a:lnTo>
                    <a:pt x="150" y="200"/>
                  </a:lnTo>
                  <a:lnTo>
                    <a:pt x="146" y="195"/>
                  </a:lnTo>
                  <a:lnTo>
                    <a:pt x="144" y="197"/>
                  </a:lnTo>
                  <a:lnTo>
                    <a:pt x="146" y="201"/>
                  </a:lnTo>
                  <a:lnTo>
                    <a:pt x="144" y="201"/>
                  </a:lnTo>
                  <a:lnTo>
                    <a:pt x="131" y="185"/>
                  </a:lnTo>
                  <a:lnTo>
                    <a:pt x="112" y="171"/>
                  </a:lnTo>
                  <a:lnTo>
                    <a:pt x="108" y="161"/>
                  </a:lnTo>
                  <a:lnTo>
                    <a:pt x="90" y="139"/>
                  </a:lnTo>
                  <a:lnTo>
                    <a:pt x="88" y="132"/>
                  </a:lnTo>
                  <a:lnTo>
                    <a:pt x="84" y="119"/>
                  </a:lnTo>
                  <a:lnTo>
                    <a:pt x="79" y="110"/>
                  </a:lnTo>
                  <a:lnTo>
                    <a:pt x="74" y="103"/>
                  </a:lnTo>
                  <a:lnTo>
                    <a:pt x="71" y="98"/>
                  </a:lnTo>
                  <a:lnTo>
                    <a:pt x="63" y="94"/>
                  </a:lnTo>
                  <a:lnTo>
                    <a:pt x="57" y="70"/>
                  </a:lnTo>
                  <a:lnTo>
                    <a:pt x="52" y="63"/>
                  </a:lnTo>
                  <a:lnTo>
                    <a:pt x="39" y="58"/>
                  </a:lnTo>
                  <a:lnTo>
                    <a:pt x="38" y="47"/>
                  </a:lnTo>
                  <a:lnTo>
                    <a:pt x="34" y="47"/>
                  </a:lnTo>
                  <a:lnTo>
                    <a:pt x="30" y="37"/>
                  </a:lnTo>
                  <a:lnTo>
                    <a:pt x="25" y="33"/>
                  </a:lnTo>
                  <a:lnTo>
                    <a:pt x="22" y="33"/>
                  </a:lnTo>
                  <a:lnTo>
                    <a:pt x="4" y="15"/>
                  </a:lnTo>
                  <a:lnTo>
                    <a:pt x="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004" name="Freeform 612"/>
            <p:cNvSpPr/>
            <p:nvPr/>
          </p:nvSpPr>
          <p:spPr>
            <a:xfrm>
              <a:off x="6402240" y="2962440"/>
              <a:ext cx="17280" cy="1548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5480"/>
                <a:gd name="textAreaBottom" fmla="*/ 15840 h 15480"/>
                <a:gd name="GluePoint1X" fmla="*/ 0 w 11"/>
                <a:gd name="GluePoint1Y" fmla="*/ 2 h 10"/>
                <a:gd name="GluePoint2X" fmla="*/ 2 w 11"/>
                <a:gd name="GluePoint2Y" fmla="*/ 0 h 10"/>
                <a:gd name="GluePoint3X" fmla="*/ 10 w 11"/>
                <a:gd name="GluePoint3Y" fmla="*/ 6 h 10"/>
                <a:gd name="GluePoint4X" fmla="*/ 11 w 11"/>
                <a:gd name="GluePoint4Y" fmla="*/ 10 h 10"/>
                <a:gd name="GluePoint5X" fmla="*/ 0 w 11"/>
                <a:gd name="GluePoint5Y" fmla="*/ 2 h 10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11" h="10">
                  <a:moveTo>
                    <a:pt x="0" y="2"/>
                  </a:moveTo>
                  <a:lnTo>
                    <a:pt x="2" y="0"/>
                  </a:lnTo>
                  <a:lnTo>
                    <a:pt x="10" y="6"/>
                  </a:lnTo>
                  <a:lnTo>
                    <a:pt x="11" y="1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7920" bIns="79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005" name="Freeform 613"/>
            <p:cNvSpPr/>
            <p:nvPr/>
          </p:nvSpPr>
          <p:spPr>
            <a:xfrm>
              <a:off x="6437160" y="3000240"/>
              <a:ext cx="17280" cy="2520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25200"/>
                <a:gd name="textAreaBottom" fmla="*/ 25560 h 25200"/>
                <a:gd name="GluePoint1X" fmla="*/ 0 w 11"/>
                <a:gd name="GluePoint1Y" fmla="*/ 3 h 16"/>
                <a:gd name="GluePoint2X" fmla="*/ 3 w 11"/>
                <a:gd name="GluePoint2Y" fmla="*/ 0 h 16"/>
                <a:gd name="GluePoint3X" fmla="*/ 11 w 11"/>
                <a:gd name="GluePoint3Y" fmla="*/ 10 h 16"/>
                <a:gd name="GluePoint4X" fmla="*/ 11 w 11"/>
                <a:gd name="GluePoint4Y" fmla="*/ 16 h 16"/>
                <a:gd name="GluePoint5X" fmla="*/ 10 w 11"/>
                <a:gd name="GluePoint5Y" fmla="*/ 16 h 16"/>
                <a:gd name="GluePoint6X" fmla="*/ 0 w 11"/>
                <a:gd name="GluePoint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11" h="16">
                  <a:moveTo>
                    <a:pt x="0" y="3"/>
                  </a:moveTo>
                  <a:lnTo>
                    <a:pt x="3" y="0"/>
                  </a:lnTo>
                  <a:lnTo>
                    <a:pt x="11" y="10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2600" bIns="126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006" name="Freeform 614"/>
            <p:cNvSpPr/>
            <p:nvPr/>
          </p:nvSpPr>
          <p:spPr>
            <a:xfrm>
              <a:off x="6540480" y="2984400"/>
              <a:ext cx="7560" cy="1080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10800"/>
                <a:gd name="textAreaBottom" fmla="*/ 11160 h 10800"/>
                <a:gd name="GluePoint1X" fmla="*/ 5 w 5"/>
                <a:gd name="GluePoint1Y" fmla="*/ 7 h 7"/>
                <a:gd name="GluePoint2X" fmla="*/ 2 w 5"/>
                <a:gd name="GluePoint2Y" fmla="*/ 5 h 7"/>
                <a:gd name="GluePoint3X" fmla="*/ 0 w 5"/>
                <a:gd name="GluePoint3Y" fmla="*/ 0 h 7"/>
                <a:gd name="GluePoint4X" fmla="*/ 4 w 5"/>
                <a:gd name="GluePoint4Y" fmla="*/ 0 h 7"/>
                <a:gd name="GluePoint5X" fmla="*/ 5 w 5"/>
                <a:gd name="GluePoint5Y" fmla="*/ 2 h 7"/>
                <a:gd name="GluePoint6X" fmla="*/ 5 w 5"/>
                <a:gd name="GluePoint6Y" fmla="*/ 7 h 7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5" h="7">
                  <a:moveTo>
                    <a:pt x="5" y="7"/>
                  </a:moveTo>
                  <a:lnTo>
                    <a:pt x="2" y="5"/>
                  </a:lnTo>
                  <a:lnTo>
                    <a:pt x="0" y="0"/>
                  </a:lnTo>
                  <a:lnTo>
                    <a:pt x="4" y="0"/>
                  </a:lnTo>
                  <a:lnTo>
                    <a:pt x="5" y="2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5400" bIns="54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007" name="Freeform 615"/>
            <p:cNvSpPr/>
            <p:nvPr/>
          </p:nvSpPr>
          <p:spPr>
            <a:xfrm>
              <a:off x="6556320" y="2998800"/>
              <a:ext cx="9000" cy="6120"/>
            </a:xfrm>
            <a:custGeom>
              <a:avLst/>
              <a:gdLst>
                <a:gd name="textAreaLeft" fmla="*/ 0 w 9000"/>
                <a:gd name="textAreaRight" fmla="*/ 9360 w 9000"/>
                <a:gd name="textAreaTop" fmla="*/ 0 h 6120"/>
                <a:gd name="textAreaBottom" fmla="*/ 6480 h 6120"/>
                <a:gd name="GluePoint1X" fmla="*/ 0 w 6"/>
                <a:gd name="GluePoint1Y" fmla="*/ 0 h 4"/>
                <a:gd name="GluePoint2X" fmla="*/ 6 w 6"/>
                <a:gd name="GluePoint2Y" fmla="*/ 0 h 4"/>
                <a:gd name="GluePoint3X" fmla="*/ 6 w 6"/>
                <a:gd name="GluePoint3Y" fmla="*/ 4 h 4"/>
                <a:gd name="GluePoint4X" fmla="*/ 0 w 6"/>
                <a:gd name="GluePoint4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</a:cxnLst>
              <a:rect l="textAreaLeft" t="textAreaTop" r="textAreaRight" b="textAreaBottom"/>
              <a:pathLst>
                <a:path w="6" h="4">
                  <a:moveTo>
                    <a:pt x="0" y="0"/>
                  </a:moveTo>
                  <a:lnTo>
                    <a:pt x="6" y="0"/>
                  </a:lnTo>
                  <a:lnTo>
                    <a:pt x="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008" name="Freeform 616"/>
            <p:cNvSpPr/>
            <p:nvPr/>
          </p:nvSpPr>
          <p:spPr>
            <a:xfrm>
              <a:off x="6475320" y="3070080"/>
              <a:ext cx="12240" cy="21960"/>
            </a:xfrm>
            <a:custGeom>
              <a:avLst/>
              <a:gdLst>
                <a:gd name="textAreaLeft" fmla="*/ 0 w 12240"/>
                <a:gd name="textAreaRight" fmla="*/ 12600 w 12240"/>
                <a:gd name="textAreaTop" fmla="*/ 0 h 21960"/>
                <a:gd name="textAreaBottom" fmla="*/ 22320 h 21960"/>
                <a:gd name="GluePoint1X" fmla="*/ 0 w 8"/>
                <a:gd name="GluePoint1Y" fmla="*/ 0 h 14"/>
                <a:gd name="GluePoint2X" fmla="*/ 3 w 8"/>
                <a:gd name="GluePoint2Y" fmla="*/ 0 h 14"/>
                <a:gd name="GluePoint3X" fmla="*/ 8 w 8"/>
                <a:gd name="GluePoint3Y" fmla="*/ 14 h 14"/>
                <a:gd name="GluePoint4X" fmla="*/ 5 w 8"/>
                <a:gd name="GluePoint4Y" fmla="*/ 14 h 14"/>
                <a:gd name="GluePoint5X" fmla="*/ 2 w 8"/>
                <a:gd name="GluePoint5Y" fmla="*/ 9 h 14"/>
                <a:gd name="GluePoint6X" fmla="*/ 0 w 8"/>
                <a:gd name="GluePoint6Y" fmla="*/ 3 h 14"/>
                <a:gd name="GluePoint7X" fmla="*/ 0 w 8"/>
                <a:gd name="GluePoint7Y" fmla="*/ 0 h 1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8" h="14">
                  <a:moveTo>
                    <a:pt x="0" y="0"/>
                  </a:moveTo>
                  <a:lnTo>
                    <a:pt x="3" y="0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2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1160" bIns="111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009" name="Freeform 617"/>
            <p:cNvSpPr/>
            <p:nvPr/>
          </p:nvSpPr>
          <p:spPr>
            <a:xfrm>
              <a:off x="6611760" y="3011400"/>
              <a:ext cx="7560" cy="612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6120"/>
                <a:gd name="textAreaBottom" fmla="*/ 6480 h 6120"/>
                <a:gd name="GluePoint1X" fmla="*/ 3 w 5"/>
                <a:gd name="GluePoint1Y" fmla="*/ 0 h 4"/>
                <a:gd name="GluePoint2X" fmla="*/ 5 w 5"/>
                <a:gd name="GluePoint2Y" fmla="*/ 3 h 4"/>
                <a:gd name="GluePoint3X" fmla="*/ 3 w 5"/>
                <a:gd name="GluePoint3Y" fmla="*/ 4 h 4"/>
                <a:gd name="GluePoint4X" fmla="*/ 0 w 5"/>
                <a:gd name="GluePoint4Y" fmla="*/ 0 h 4"/>
                <a:gd name="GluePoint5X" fmla="*/ 3 w 5"/>
                <a:gd name="GluePoint5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4">
                  <a:moveTo>
                    <a:pt x="3" y="0"/>
                  </a:moveTo>
                  <a:lnTo>
                    <a:pt x="5" y="3"/>
                  </a:lnTo>
                  <a:lnTo>
                    <a:pt x="3" y="4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010" name="Freeform 618"/>
            <p:cNvSpPr/>
            <p:nvPr/>
          </p:nvSpPr>
          <p:spPr>
            <a:xfrm>
              <a:off x="6611760" y="3054240"/>
              <a:ext cx="7560" cy="75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7560"/>
                <a:gd name="textAreaBottom" fmla="*/ 7920 h 7560"/>
                <a:gd name="GluePoint1X" fmla="*/ 0 w 5"/>
                <a:gd name="GluePoint1Y" fmla="*/ 2 h 5"/>
                <a:gd name="GluePoint2X" fmla="*/ 3 w 5"/>
                <a:gd name="GluePoint2Y" fmla="*/ 0 h 5"/>
                <a:gd name="GluePoint3X" fmla="*/ 3 w 5"/>
                <a:gd name="GluePoint3Y" fmla="*/ 0 h 5"/>
                <a:gd name="GluePoint4X" fmla="*/ 5 w 5"/>
                <a:gd name="GluePoint4Y" fmla="*/ 2 h 5"/>
                <a:gd name="GluePoint5X" fmla="*/ 3 w 5"/>
                <a:gd name="GluePoint5Y" fmla="*/ 5 h 5"/>
                <a:gd name="GluePoint6X" fmla="*/ 1 w 5"/>
                <a:gd name="GluePoint6Y" fmla="*/ 3 h 5"/>
                <a:gd name="GluePoint7X" fmla="*/ 0 w 5"/>
                <a:gd name="GluePoint7Y" fmla="*/ 2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5" h="5">
                  <a:moveTo>
                    <a:pt x="0" y="2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5" y="2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011" name="Freeform 619"/>
            <p:cNvSpPr/>
            <p:nvPr/>
          </p:nvSpPr>
          <p:spPr>
            <a:xfrm>
              <a:off x="6632640" y="3084480"/>
              <a:ext cx="36000" cy="45720"/>
            </a:xfrm>
            <a:custGeom>
              <a:avLst/>
              <a:gdLst>
                <a:gd name="textAreaLeft" fmla="*/ 0 w 36000"/>
                <a:gd name="textAreaRight" fmla="*/ 36360 w 36000"/>
                <a:gd name="textAreaTop" fmla="*/ 0 h 45720"/>
                <a:gd name="textAreaBottom" fmla="*/ 46080 h 45720"/>
                <a:gd name="GluePoint1X" fmla="*/ 0 w 23"/>
                <a:gd name="GluePoint1Y" fmla="*/ 8 h 29"/>
                <a:gd name="GluePoint2X" fmla="*/ 4 w 23"/>
                <a:gd name="GluePoint2Y" fmla="*/ 2 h 29"/>
                <a:gd name="GluePoint3X" fmla="*/ 8 w 23"/>
                <a:gd name="GluePoint3Y" fmla="*/ 2 h 29"/>
                <a:gd name="GluePoint4X" fmla="*/ 9 w 23"/>
                <a:gd name="GluePoint4Y" fmla="*/ 5 h 29"/>
                <a:gd name="GluePoint5X" fmla="*/ 9 w 23"/>
                <a:gd name="GluePoint5Y" fmla="*/ 0 h 29"/>
                <a:gd name="GluePoint6X" fmla="*/ 12 w 23"/>
                <a:gd name="GluePoint6Y" fmla="*/ 0 h 29"/>
                <a:gd name="GluePoint7X" fmla="*/ 17 w 23"/>
                <a:gd name="GluePoint7Y" fmla="*/ 16 h 29"/>
                <a:gd name="GluePoint8X" fmla="*/ 23 w 23"/>
                <a:gd name="GluePoint8Y" fmla="*/ 19 h 29"/>
                <a:gd name="GluePoint9X" fmla="*/ 22 w 23"/>
                <a:gd name="GluePoint9Y" fmla="*/ 28 h 29"/>
                <a:gd name="GluePoint10X" fmla="*/ 20 w 23"/>
                <a:gd name="GluePoint10Y" fmla="*/ 29 h 29"/>
                <a:gd name="GluePoint11X" fmla="*/ 14 w 23"/>
                <a:gd name="GluePoint11Y" fmla="*/ 24 h 29"/>
                <a:gd name="GluePoint12X" fmla="*/ 9 w 23"/>
                <a:gd name="GluePoint12Y" fmla="*/ 13 h 29"/>
                <a:gd name="GluePoint13X" fmla="*/ 0 w 23"/>
                <a:gd name="GluePoint13Y" fmla="*/ 8 h 29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</a:cxnLst>
              <a:rect l="textAreaLeft" t="textAreaTop" r="textAreaRight" b="textAreaBottom"/>
              <a:pathLst>
                <a:path w="23" h="29">
                  <a:moveTo>
                    <a:pt x="0" y="8"/>
                  </a:moveTo>
                  <a:lnTo>
                    <a:pt x="4" y="2"/>
                  </a:lnTo>
                  <a:lnTo>
                    <a:pt x="8" y="2"/>
                  </a:lnTo>
                  <a:lnTo>
                    <a:pt x="9" y="5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7" y="16"/>
                  </a:lnTo>
                  <a:lnTo>
                    <a:pt x="23" y="19"/>
                  </a:lnTo>
                  <a:lnTo>
                    <a:pt x="22" y="28"/>
                  </a:lnTo>
                  <a:lnTo>
                    <a:pt x="20" y="29"/>
                  </a:lnTo>
                  <a:lnTo>
                    <a:pt x="14" y="24"/>
                  </a:lnTo>
                  <a:lnTo>
                    <a:pt x="9" y="1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3040" bIns="230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012" name="Freeform 620"/>
            <p:cNvSpPr/>
            <p:nvPr/>
          </p:nvSpPr>
          <p:spPr>
            <a:xfrm>
              <a:off x="6689880" y="3114720"/>
              <a:ext cx="17280" cy="1872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8720"/>
                <a:gd name="textAreaBottom" fmla="*/ 19080 h 18720"/>
                <a:gd name="GluePoint1X" fmla="*/ 2 w 11"/>
                <a:gd name="GluePoint1Y" fmla="*/ 0 h 12"/>
                <a:gd name="GluePoint2X" fmla="*/ 6 w 11"/>
                <a:gd name="GluePoint2Y" fmla="*/ 0 h 12"/>
                <a:gd name="GluePoint3X" fmla="*/ 11 w 11"/>
                <a:gd name="GluePoint3Y" fmla="*/ 4 h 12"/>
                <a:gd name="GluePoint4X" fmla="*/ 8 w 11"/>
                <a:gd name="GluePoint4Y" fmla="*/ 12 h 12"/>
                <a:gd name="GluePoint5X" fmla="*/ 2 w 11"/>
                <a:gd name="GluePoint5Y" fmla="*/ 10 h 12"/>
                <a:gd name="GluePoint6X" fmla="*/ 0 w 11"/>
                <a:gd name="GluePoint6Y" fmla="*/ 5 h 12"/>
                <a:gd name="GluePoint7X" fmla="*/ 2 w 11"/>
                <a:gd name="GluePoint7Y" fmla="*/ 0 h 12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1" h="12">
                  <a:moveTo>
                    <a:pt x="2" y="0"/>
                  </a:moveTo>
                  <a:lnTo>
                    <a:pt x="6" y="0"/>
                  </a:lnTo>
                  <a:lnTo>
                    <a:pt x="11" y="4"/>
                  </a:lnTo>
                  <a:lnTo>
                    <a:pt x="8" y="12"/>
                  </a:lnTo>
                  <a:lnTo>
                    <a:pt x="2" y="10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9360" bIns="93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013" name="Freeform 621"/>
            <p:cNvSpPr/>
            <p:nvPr/>
          </p:nvSpPr>
          <p:spPr>
            <a:xfrm>
              <a:off x="7062840" y="3290760"/>
              <a:ext cx="45720" cy="4104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41040"/>
                <a:gd name="textAreaBottom" fmla="*/ 41400 h 41040"/>
                <a:gd name="GluePoint1X" fmla="*/ 18 w 18"/>
                <a:gd name="GluePoint1Y" fmla="*/ 3 h 16"/>
                <a:gd name="GluePoint2X" fmla="*/ 17 w 18"/>
                <a:gd name="GluePoint2Y" fmla="*/ 1 h 16"/>
                <a:gd name="GluePoint3X" fmla="*/ 16 w 18"/>
                <a:gd name="GluePoint3Y" fmla="*/ 2 h 16"/>
                <a:gd name="GluePoint4X" fmla="*/ 15 w 18"/>
                <a:gd name="GluePoint4Y" fmla="*/ 0 h 16"/>
                <a:gd name="GluePoint5X" fmla="*/ 13 w 18"/>
                <a:gd name="GluePoint5Y" fmla="*/ 2 h 16"/>
                <a:gd name="GluePoint6X" fmla="*/ 11 w 18"/>
                <a:gd name="GluePoint6Y" fmla="*/ 4 h 16"/>
                <a:gd name="GluePoint7X" fmla="*/ 11 w 18"/>
                <a:gd name="GluePoint7Y" fmla="*/ 4 h 16"/>
                <a:gd name="GluePoint8X" fmla="*/ 11 w 18"/>
                <a:gd name="GluePoint8Y" fmla="*/ 6 h 16"/>
                <a:gd name="GluePoint9X" fmla="*/ 10 w 18"/>
                <a:gd name="GluePoint9Y" fmla="*/ 7 h 16"/>
                <a:gd name="GluePoint10X" fmla="*/ 10 w 18"/>
                <a:gd name="GluePoint10Y" fmla="*/ 8 h 16"/>
                <a:gd name="GluePoint11X" fmla="*/ 9 w 18"/>
                <a:gd name="GluePoint11Y" fmla="*/ 7 h 16"/>
                <a:gd name="GluePoint12X" fmla="*/ 7 w 18"/>
                <a:gd name="GluePoint12Y" fmla="*/ 7 h 16"/>
                <a:gd name="GluePoint13X" fmla="*/ 6 w 18"/>
                <a:gd name="GluePoint13Y" fmla="*/ 6 h 16"/>
                <a:gd name="GluePoint14X" fmla="*/ 4 w 18"/>
                <a:gd name="GluePoint14Y" fmla="*/ 7 h 16"/>
                <a:gd name="GluePoint15X" fmla="*/ 2 w 18"/>
                <a:gd name="GluePoint15Y" fmla="*/ 8 h 16"/>
                <a:gd name="GluePoint16X" fmla="*/ 2 w 18"/>
                <a:gd name="GluePoint16Y" fmla="*/ 14 h 16"/>
                <a:gd name="GluePoint17X" fmla="*/ 0 w 18"/>
                <a:gd name="GluePoint17Y" fmla="*/ 15 h 16"/>
                <a:gd name="GluePoint18X" fmla="*/ 1 w 18"/>
                <a:gd name="GluePoint18Y" fmla="*/ 16 h 16"/>
                <a:gd name="GluePoint19X" fmla="*/ 4 w 18"/>
                <a:gd name="GluePoint19Y" fmla="*/ 16 h 16"/>
                <a:gd name="GluePoint20X" fmla="*/ 12 w 18"/>
                <a:gd name="GluePoint20Y" fmla="*/ 13 h 16"/>
                <a:gd name="GluePoint21X" fmla="*/ 15 w 18"/>
                <a:gd name="GluePoint21Y" fmla="*/ 9 h 16"/>
                <a:gd name="GluePoint22X" fmla="*/ 16 w 18"/>
                <a:gd name="GluePoint22Y" fmla="*/ 6 h 16"/>
                <a:gd name="GluePoint23X" fmla="*/ 17 w 18"/>
                <a:gd name="GluePoint23Y" fmla="*/ 7 h 16"/>
                <a:gd name="GluePoint24X" fmla="*/ 18 w 18"/>
                <a:gd name="GluePoint24Y" fmla="*/ 6 h 16"/>
                <a:gd name="GluePoint25X" fmla="*/ 16 w 18"/>
                <a:gd name="GluePoint25Y" fmla="*/ 3 h 16"/>
                <a:gd name="GluePoint26X" fmla="*/ 18 w 18"/>
                <a:gd name="GluePoint2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</a:cxnLst>
              <a:rect l="textAreaLeft" t="textAreaTop" r="textAreaRight" b="textAreaBottom"/>
              <a:pathLst>
                <a:path w="18" h="16">
                  <a:moveTo>
                    <a:pt x="18" y="3"/>
                  </a:moveTo>
                  <a:cubicBezTo>
                    <a:pt x="18" y="3"/>
                    <a:pt x="17" y="2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2"/>
                    <a:pt x="15" y="1"/>
                    <a:pt x="15" y="0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5"/>
                    <a:pt x="11" y="6"/>
                  </a:cubicBezTo>
                  <a:cubicBezTo>
                    <a:pt x="10" y="6"/>
                    <a:pt x="10" y="6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8" y="7"/>
                    <a:pt x="8" y="7"/>
                    <a:pt x="7" y="7"/>
                  </a:cubicBezTo>
                  <a:cubicBezTo>
                    <a:pt x="7" y="7"/>
                    <a:pt x="7" y="6"/>
                    <a:pt x="6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5"/>
                    <a:pt x="16" y="4"/>
                    <a:pt x="16" y="3"/>
                  </a:cubicBezTo>
                  <a:cubicBezTo>
                    <a:pt x="16" y="3"/>
                    <a:pt x="17" y="3"/>
                    <a:pt x="18" y="3"/>
                  </a:cubicBez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0520" bIns="205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</p:grpSp>
    </p:spTree>
  </p:cSld>
</p:sldLayout>
</file>

<file path=ppt/slideLayouts/slideLayout1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 Text and Full Map">
    <p:bg>
      <p:bgPr>
        <a:solidFill>
          <a:schemeClr val="lt1">
            <a:alpha val="97000"/>
          </a:schemeClr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014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015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016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017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rgbClr val="0081C6"/>
              </a:solidFill>
              <a:effectLst/>
              <a:uFillTx/>
              <a:latin typeface="Calibri"/>
            </a:endParaRPr>
          </a:p>
        </p:txBody>
      </p:sp>
      <p:sp>
        <p:nvSpPr>
          <p:cNvPr id="2018" name="PlaceHolder 2"/>
          <p:cNvSpPr>
            <a:spLocks noGrp="1"/>
          </p:cNvSpPr>
          <p:nvPr>
            <p:ph type="ftr" idx="32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019" name="PlaceHolder 3"/>
          <p:cNvSpPr>
            <a:spLocks noGrp="1"/>
          </p:cNvSpPr>
          <p:nvPr>
            <p:ph type="sldNum" idx="33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B3A89DEA-5262-40BC-9F91-E93EB7C09971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cxnSp>
        <p:nvCxnSpPr>
          <p:cNvPr id="2020" name="Straight Connector 7"/>
          <p:cNvCxnSpPr/>
          <p:nvPr/>
        </p:nvCxnSpPr>
        <p:spPr>
          <a:xfrm>
            <a:off x="399240" y="4595760"/>
            <a:ext cx="837648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sp>
        <p:nvSpPr>
          <p:cNvPr id="2021" name="PlaceHolder 4"/>
          <p:cNvSpPr>
            <a:spLocks noGrp="1"/>
          </p:cNvSpPr>
          <p:nvPr>
            <p:ph type="body" hasCustomPrompt="1"/>
          </p:nvPr>
        </p:nvSpPr>
        <p:spPr>
          <a:xfrm>
            <a:off x="428040" y="2948040"/>
            <a:ext cx="156492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grpSp>
        <p:nvGrpSpPr>
          <p:cNvPr id="2022" name="Group 4"/>
          <p:cNvGrpSpPr/>
          <p:nvPr/>
        </p:nvGrpSpPr>
        <p:grpSpPr>
          <a:xfrm>
            <a:off x="744480" y="866880"/>
            <a:ext cx="7654680" cy="3702960"/>
            <a:chOff x="744480" y="866880"/>
            <a:chExt cx="7654680" cy="3702960"/>
          </a:xfrm>
        </p:grpSpPr>
        <p:grpSp>
          <p:nvGrpSpPr>
            <p:cNvPr id="2023" name="Group 205"/>
            <p:cNvGrpSpPr/>
            <p:nvPr/>
          </p:nvGrpSpPr>
          <p:grpSpPr>
            <a:xfrm>
              <a:off x="744480" y="1101600"/>
              <a:ext cx="6227640" cy="3468240"/>
              <a:chOff x="744480" y="1101600"/>
              <a:chExt cx="6227640" cy="3468240"/>
            </a:xfrm>
          </p:grpSpPr>
          <p:sp>
            <p:nvSpPr>
              <p:cNvPr id="2024" name="Freeform 5"/>
              <p:cNvSpPr/>
              <p:nvPr/>
            </p:nvSpPr>
            <p:spPr>
              <a:xfrm>
                <a:off x="4525920" y="1862280"/>
                <a:ext cx="53640" cy="4104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1040"/>
                  <a:gd name="textAreaBottom" fmla="*/ 41400 h 41040"/>
                  <a:gd name="GluePoint1X" fmla="*/ 2 w 34"/>
                  <a:gd name="GluePoint1Y" fmla="*/ 5 h 26"/>
                  <a:gd name="GluePoint2X" fmla="*/ 2 w 34"/>
                  <a:gd name="GluePoint2Y" fmla="*/ 2 h 26"/>
                  <a:gd name="GluePoint3X" fmla="*/ 7 w 34"/>
                  <a:gd name="GluePoint3Y" fmla="*/ 2 h 26"/>
                  <a:gd name="GluePoint4X" fmla="*/ 10 w 34"/>
                  <a:gd name="GluePoint4Y" fmla="*/ 3 h 26"/>
                  <a:gd name="GluePoint5X" fmla="*/ 11 w 34"/>
                  <a:gd name="GluePoint5Y" fmla="*/ 0 h 26"/>
                  <a:gd name="GluePoint6X" fmla="*/ 24 w 34"/>
                  <a:gd name="GluePoint6Y" fmla="*/ 2 h 26"/>
                  <a:gd name="GluePoint7X" fmla="*/ 31 w 34"/>
                  <a:gd name="GluePoint7Y" fmla="*/ 6 h 26"/>
                  <a:gd name="GluePoint8X" fmla="*/ 34 w 34"/>
                  <a:gd name="GluePoint8Y" fmla="*/ 18 h 26"/>
                  <a:gd name="GluePoint9X" fmla="*/ 29 w 34"/>
                  <a:gd name="GluePoint9Y" fmla="*/ 21 h 26"/>
                  <a:gd name="GluePoint10X" fmla="*/ 24 w 34"/>
                  <a:gd name="GluePoint10Y" fmla="*/ 21 h 26"/>
                  <a:gd name="GluePoint11X" fmla="*/ 16 w 34"/>
                  <a:gd name="GluePoint11Y" fmla="*/ 24 h 26"/>
                  <a:gd name="GluePoint12X" fmla="*/ 8 w 34"/>
                  <a:gd name="GluePoint12Y" fmla="*/ 26 h 26"/>
                  <a:gd name="GluePoint13X" fmla="*/ 4 w 34"/>
                  <a:gd name="GluePoint13Y" fmla="*/ 22 h 26"/>
                  <a:gd name="GluePoint14X" fmla="*/ 0 w 34"/>
                  <a:gd name="GluePoint14Y" fmla="*/ 18 h 26"/>
                  <a:gd name="GluePoint15X" fmla="*/ 0 w 34"/>
                  <a:gd name="GluePoint15Y" fmla="*/ 5 h 26"/>
                  <a:gd name="GluePoint16X" fmla="*/ 2 w 34"/>
                  <a:gd name="GluePoint16Y" fmla="*/ 5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4" h="26">
                    <a:moveTo>
                      <a:pt x="2" y="5"/>
                    </a:moveTo>
                    <a:lnTo>
                      <a:pt x="2" y="2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1" y="0"/>
                    </a:lnTo>
                    <a:lnTo>
                      <a:pt x="24" y="2"/>
                    </a:lnTo>
                    <a:lnTo>
                      <a:pt x="31" y="6"/>
                    </a:lnTo>
                    <a:lnTo>
                      <a:pt x="34" y="18"/>
                    </a:lnTo>
                    <a:lnTo>
                      <a:pt x="29" y="21"/>
                    </a:lnTo>
                    <a:lnTo>
                      <a:pt x="24" y="21"/>
                    </a:lnTo>
                    <a:lnTo>
                      <a:pt x="16" y="24"/>
                    </a:lnTo>
                    <a:lnTo>
                      <a:pt x="8" y="26"/>
                    </a:lnTo>
                    <a:lnTo>
                      <a:pt x="4" y="22"/>
                    </a:lnTo>
                    <a:lnTo>
                      <a:pt x="0" y="18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25" name="Freeform 6"/>
              <p:cNvSpPr/>
              <p:nvPr/>
            </p:nvSpPr>
            <p:spPr>
              <a:xfrm>
                <a:off x="4498920" y="1854360"/>
                <a:ext cx="39240" cy="8208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82080"/>
                  <a:gd name="textAreaBottom" fmla="*/ 82440 h 82080"/>
                  <a:gd name="GluePoint1X" fmla="*/ 14 w 25"/>
                  <a:gd name="GluePoint1Y" fmla="*/ 52 h 52"/>
                  <a:gd name="GluePoint2X" fmla="*/ 25 w 25"/>
                  <a:gd name="GluePoint2Y" fmla="*/ 37 h 52"/>
                  <a:gd name="GluePoint3X" fmla="*/ 25 w 25"/>
                  <a:gd name="GluePoint3Y" fmla="*/ 31 h 52"/>
                  <a:gd name="GluePoint4X" fmla="*/ 21 w 25"/>
                  <a:gd name="GluePoint4Y" fmla="*/ 27 h 52"/>
                  <a:gd name="GluePoint5X" fmla="*/ 17 w 25"/>
                  <a:gd name="GluePoint5Y" fmla="*/ 23 h 52"/>
                  <a:gd name="GluePoint6X" fmla="*/ 17 w 25"/>
                  <a:gd name="GluePoint6Y" fmla="*/ 10 h 52"/>
                  <a:gd name="GluePoint7X" fmla="*/ 9 w 25"/>
                  <a:gd name="GluePoint7Y" fmla="*/ 2 h 52"/>
                  <a:gd name="GluePoint8X" fmla="*/ 3 w 25"/>
                  <a:gd name="GluePoint8Y" fmla="*/ 0 h 52"/>
                  <a:gd name="GluePoint9X" fmla="*/ 0 w 25"/>
                  <a:gd name="GluePoint9Y" fmla="*/ 3 h 52"/>
                  <a:gd name="GluePoint10X" fmla="*/ 0 w 25"/>
                  <a:gd name="GluePoint10Y" fmla="*/ 13 h 52"/>
                  <a:gd name="GluePoint11X" fmla="*/ 3 w 25"/>
                  <a:gd name="GluePoint11Y" fmla="*/ 15 h 52"/>
                  <a:gd name="GluePoint12X" fmla="*/ 1 w 25"/>
                  <a:gd name="GluePoint12Y" fmla="*/ 23 h 52"/>
                  <a:gd name="GluePoint13X" fmla="*/ 3 w 25"/>
                  <a:gd name="GluePoint13Y" fmla="*/ 24 h 52"/>
                  <a:gd name="GluePoint14X" fmla="*/ 1 w 25"/>
                  <a:gd name="GluePoint14Y" fmla="*/ 32 h 52"/>
                  <a:gd name="GluePoint15X" fmla="*/ 3 w 25"/>
                  <a:gd name="GluePoint15Y" fmla="*/ 39 h 52"/>
                  <a:gd name="GluePoint16X" fmla="*/ 1 w 25"/>
                  <a:gd name="GluePoint16Y" fmla="*/ 39 h 52"/>
                  <a:gd name="GluePoint17X" fmla="*/ 5 w 25"/>
                  <a:gd name="GluePoint17Y" fmla="*/ 43 h 52"/>
                  <a:gd name="GluePoint18X" fmla="*/ 9 w 25"/>
                  <a:gd name="GluePoint18Y" fmla="*/ 45 h 52"/>
                  <a:gd name="GluePoint19X" fmla="*/ 13 w 25"/>
                  <a:gd name="GluePoint19Y" fmla="*/ 50 h 52"/>
                  <a:gd name="GluePoint20X" fmla="*/ 14 w 25"/>
                  <a:gd name="GluePoint20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5" h="52">
                    <a:moveTo>
                      <a:pt x="14" y="52"/>
                    </a:moveTo>
                    <a:lnTo>
                      <a:pt x="25" y="37"/>
                    </a:lnTo>
                    <a:lnTo>
                      <a:pt x="25" y="31"/>
                    </a:lnTo>
                    <a:lnTo>
                      <a:pt x="21" y="27"/>
                    </a:lnTo>
                    <a:lnTo>
                      <a:pt x="17" y="23"/>
                    </a:lnTo>
                    <a:lnTo>
                      <a:pt x="17" y="10"/>
                    </a:lnTo>
                    <a:lnTo>
                      <a:pt x="9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1" y="23"/>
                    </a:lnTo>
                    <a:lnTo>
                      <a:pt x="3" y="24"/>
                    </a:lnTo>
                    <a:lnTo>
                      <a:pt x="1" y="32"/>
                    </a:lnTo>
                    <a:lnTo>
                      <a:pt x="3" y="39"/>
                    </a:lnTo>
                    <a:lnTo>
                      <a:pt x="1" y="39"/>
                    </a:lnTo>
                    <a:lnTo>
                      <a:pt x="5" y="43"/>
                    </a:lnTo>
                    <a:lnTo>
                      <a:pt x="9" y="45"/>
                    </a:lnTo>
                    <a:lnTo>
                      <a:pt x="13" y="50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26" name="Freeform 7"/>
              <p:cNvSpPr/>
              <p:nvPr/>
            </p:nvSpPr>
            <p:spPr>
              <a:xfrm>
                <a:off x="4473720" y="1754280"/>
                <a:ext cx="97920" cy="12024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20240"/>
                  <a:gd name="textAreaBottom" fmla="*/ 120600 h 120240"/>
                  <a:gd name="GluePoint1X" fmla="*/ 57 w 62"/>
                  <a:gd name="GluePoint1Y" fmla="*/ 63 h 76"/>
                  <a:gd name="GluePoint2X" fmla="*/ 56 w 62"/>
                  <a:gd name="GluePoint2Y" fmla="*/ 49 h 76"/>
                  <a:gd name="GluePoint3X" fmla="*/ 56 w 62"/>
                  <a:gd name="GluePoint3Y" fmla="*/ 37 h 76"/>
                  <a:gd name="GluePoint4X" fmla="*/ 57 w 62"/>
                  <a:gd name="GluePoint4Y" fmla="*/ 36 h 76"/>
                  <a:gd name="GluePoint5X" fmla="*/ 57 w 62"/>
                  <a:gd name="GluePoint5Y" fmla="*/ 29 h 76"/>
                  <a:gd name="GluePoint6X" fmla="*/ 52 w 62"/>
                  <a:gd name="GluePoint6Y" fmla="*/ 29 h 76"/>
                  <a:gd name="GluePoint7X" fmla="*/ 38 w 62"/>
                  <a:gd name="GluePoint7Y" fmla="*/ 18 h 76"/>
                  <a:gd name="GluePoint8X" fmla="*/ 29 w 62"/>
                  <a:gd name="GluePoint8Y" fmla="*/ 7 h 76"/>
                  <a:gd name="GluePoint9X" fmla="*/ 19 w 62"/>
                  <a:gd name="GluePoint9Y" fmla="*/ 0 h 76"/>
                  <a:gd name="GluePoint10X" fmla="*/ 0 w 62"/>
                  <a:gd name="GluePoint10Y" fmla="*/ 5 h 76"/>
                  <a:gd name="GluePoint11X" fmla="*/ 3 w 62"/>
                  <a:gd name="GluePoint11Y" fmla="*/ 12 h 76"/>
                  <a:gd name="GluePoint12X" fmla="*/ 5 w 62"/>
                  <a:gd name="GluePoint12Y" fmla="*/ 15 h 76"/>
                  <a:gd name="GluePoint13X" fmla="*/ 8 w 62"/>
                  <a:gd name="GluePoint13Y" fmla="*/ 16 h 76"/>
                  <a:gd name="GluePoint14X" fmla="*/ 11 w 62"/>
                  <a:gd name="GluePoint14Y" fmla="*/ 21 h 76"/>
                  <a:gd name="GluePoint15X" fmla="*/ 8 w 62"/>
                  <a:gd name="GluePoint15Y" fmla="*/ 31 h 76"/>
                  <a:gd name="GluePoint16X" fmla="*/ 16 w 62"/>
                  <a:gd name="GluePoint16Y" fmla="*/ 37 h 76"/>
                  <a:gd name="GluePoint17X" fmla="*/ 11 w 62"/>
                  <a:gd name="GluePoint17Y" fmla="*/ 37 h 76"/>
                  <a:gd name="GluePoint18X" fmla="*/ 16 w 62"/>
                  <a:gd name="GluePoint18Y" fmla="*/ 42 h 76"/>
                  <a:gd name="GluePoint19X" fmla="*/ 10 w 62"/>
                  <a:gd name="GluePoint19Y" fmla="*/ 47 h 76"/>
                  <a:gd name="GluePoint20X" fmla="*/ 10 w 62"/>
                  <a:gd name="GluePoint20Y" fmla="*/ 50 h 76"/>
                  <a:gd name="GluePoint21X" fmla="*/ 8 w 62"/>
                  <a:gd name="GluePoint21Y" fmla="*/ 52 h 76"/>
                  <a:gd name="GluePoint22X" fmla="*/ 6 w 62"/>
                  <a:gd name="GluePoint22Y" fmla="*/ 50 h 76"/>
                  <a:gd name="GluePoint23X" fmla="*/ 3 w 62"/>
                  <a:gd name="GluePoint23Y" fmla="*/ 55 h 76"/>
                  <a:gd name="GluePoint24X" fmla="*/ 2 w 62"/>
                  <a:gd name="GluePoint24Y" fmla="*/ 58 h 76"/>
                  <a:gd name="GluePoint25X" fmla="*/ 3 w 62"/>
                  <a:gd name="GluePoint25Y" fmla="*/ 61 h 76"/>
                  <a:gd name="GluePoint26X" fmla="*/ 2 w 62"/>
                  <a:gd name="GluePoint26Y" fmla="*/ 65 h 76"/>
                  <a:gd name="GluePoint27X" fmla="*/ 10 w 62"/>
                  <a:gd name="GluePoint27Y" fmla="*/ 71 h 76"/>
                  <a:gd name="GluePoint28X" fmla="*/ 14 w 62"/>
                  <a:gd name="GluePoint28Y" fmla="*/ 76 h 76"/>
                  <a:gd name="GluePoint29X" fmla="*/ 16 w 62"/>
                  <a:gd name="GluePoint29Y" fmla="*/ 66 h 76"/>
                  <a:gd name="GluePoint30X" fmla="*/ 25 w 62"/>
                  <a:gd name="GluePoint30Y" fmla="*/ 65 h 76"/>
                  <a:gd name="GluePoint31X" fmla="*/ 35 w 62"/>
                  <a:gd name="GluePoint31Y" fmla="*/ 73 h 76"/>
                  <a:gd name="GluePoint32X" fmla="*/ 40 w 62"/>
                  <a:gd name="GluePoint32Y" fmla="*/ 70 h 76"/>
                  <a:gd name="GluePoint33X" fmla="*/ 44 w 62"/>
                  <a:gd name="GluePoint33Y" fmla="*/ 68 h 7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62" h="76">
                    <a:moveTo>
                      <a:pt x="57" y="70"/>
                    </a:moveTo>
                    <a:lnTo>
                      <a:pt x="57" y="63"/>
                    </a:lnTo>
                    <a:lnTo>
                      <a:pt x="62" y="55"/>
                    </a:lnTo>
                    <a:lnTo>
                      <a:pt x="56" y="49"/>
                    </a:lnTo>
                    <a:lnTo>
                      <a:pt x="54" y="42"/>
                    </a:lnTo>
                    <a:lnTo>
                      <a:pt x="56" y="37"/>
                    </a:lnTo>
                    <a:lnTo>
                      <a:pt x="59" y="36"/>
                    </a:lnTo>
                    <a:lnTo>
                      <a:pt x="57" y="36"/>
                    </a:lnTo>
                    <a:lnTo>
                      <a:pt x="54" y="33"/>
                    </a:lnTo>
                    <a:lnTo>
                      <a:pt x="57" y="29"/>
                    </a:lnTo>
                    <a:lnTo>
                      <a:pt x="54" y="28"/>
                    </a:lnTo>
                    <a:lnTo>
                      <a:pt x="52" y="29"/>
                    </a:lnTo>
                    <a:lnTo>
                      <a:pt x="40" y="24"/>
                    </a:lnTo>
                    <a:lnTo>
                      <a:pt x="38" y="18"/>
                    </a:lnTo>
                    <a:lnTo>
                      <a:pt x="33" y="16"/>
                    </a:lnTo>
                    <a:lnTo>
                      <a:pt x="29" y="7"/>
                    </a:lnTo>
                    <a:lnTo>
                      <a:pt x="21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5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8" y="31"/>
                    </a:lnTo>
                    <a:lnTo>
                      <a:pt x="10" y="33"/>
                    </a:lnTo>
                    <a:lnTo>
                      <a:pt x="16" y="37"/>
                    </a:lnTo>
                    <a:lnTo>
                      <a:pt x="16" y="39"/>
                    </a:lnTo>
                    <a:lnTo>
                      <a:pt x="11" y="37"/>
                    </a:lnTo>
                    <a:lnTo>
                      <a:pt x="11" y="39"/>
                    </a:lnTo>
                    <a:lnTo>
                      <a:pt x="16" y="42"/>
                    </a:lnTo>
                    <a:lnTo>
                      <a:pt x="14" y="45"/>
                    </a:lnTo>
                    <a:lnTo>
                      <a:pt x="10" y="47"/>
                    </a:lnTo>
                    <a:lnTo>
                      <a:pt x="8" y="47"/>
                    </a:lnTo>
                    <a:lnTo>
                      <a:pt x="10" y="50"/>
                    </a:lnTo>
                    <a:lnTo>
                      <a:pt x="10" y="52"/>
                    </a:lnTo>
                    <a:lnTo>
                      <a:pt x="8" y="52"/>
                    </a:lnTo>
                    <a:lnTo>
                      <a:pt x="8" y="50"/>
                    </a:lnTo>
                    <a:lnTo>
                      <a:pt x="6" y="50"/>
                    </a:lnTo>
                    <a:lnTo>
                      <a:pt x="3" y="52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8"/>
                    </a:lnTo>
                    <a:lnTo>
                      <a:pt x="3" y="61"/>
                    </a:lnTo>
                    <a:lnTo>
                      <a:pt x="3" y="61"/>
                    </a:lnTo>
                    <a:lnTo>
                      <a:pt x="2" y="63"/>
                    </a:lnTo>
                    <a:lnTo>
                      <a:pt x="2" y="65"/>
                    </a:lnTo>
                    <a:lnTo>
                      <a:pt x="6" y="68"/>
                    </a:lnTo>
                    <a:lnTo>
                      <a:pt x="10" y="71"/>
                    </a:lnTo>
                    <a:lnTo>
                      <a:pt x="13" y="73"/>
                    </a:lnTo>
                    <a:lnTo>
                      <a:pt x="14" y="76"/>
                    </a:lnTo>
                    <a:lnTo>
                      <a:pt x="16" y="76"/>
                    </a:lnTo>
                    <a:lnTo>
                      <a:pt x="16" y="66"/>
                    </a:lnTo>
                    <a:lnTo>
                      <a:pt x="19" y="63"/>
                    </a:lnTo>
                    <a:lnTo>
                      <a:pt x="25" y="65"/>
                    </a:lnTo>
                    <a:lnTo>
                      <a:pt x="33" y="73"/>
                    </a:lnTo>
                    <a:lnTo>
                      <a:pt x="35" y="73"/>
                    </a:lnTo>
                    <a:lnTo>
                      <a:pt x="35" y="70"/>
                    </a:lnTo>
                    <a:lnTo>
                      <a:pt x="40" y="70"/>
                    </a:lnTo>
                    <a:lnTo>
                      <a:pt x="43" y="71"/>
                    </a:lnTo>
                    <a:lnTo>
                      <a:pt x="44" y="68"/>
                    </a:lnTo>
                    <a:lnTo>
                      <a:pt x="57" y="7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27" name="Freeform 8"/>
              <p:cNvSpPr/>
              <p:nvPr/>
            </p:nvSpPr>
            <p:spPr>
              <a:xfrm>
                <a:off x="2070000" y="1879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16 w 70"/>
                  <a:gd name="GluePoint1Y" fmla="*/ 40 h 69"/>
                  <a:gd name="GluePoint2X" fmla="*/ 23 w 70"/>
                  <a:gd name="GluePoint2Y" fmla="*/ 23 h 69"/>
                  <a:gd name="GluePoint3X" fmla="*/ 32 w 70"/>
                  <a:gd name="GluePoint3Y" fmla="*/ 0 h 69"/>
                  <a:gd name="GluePoint4X" fmla="*/ 37 w 70"/>
                  <a:gd name="GluePoint4Y" fmla="*/ 2 h 69"/>
                  <a:gd name="GluePoint5X" fmla="*/ 40 w 70"/>
                  <a:gd name="GluePoint5Y" fmla="*/ 0 h 69"/>
                  <a:gd name="GluePoint6X" fmla="*/ 70 w 70"/>
                  <a:gd name="GluePoint6Y" fmla="*/ 0 h 69"/>
                  <a:gd name="GluePoint7X" fmla="*/ 62 w 70"/>
                  <a:gd name="GluePoint7Y" fmla="*/ 23 h 69"/>
                  <a:gd name="GluePoint8X" fmla="*/ 54 w 70"/>
                  <a:gd name="GluePoint8Y" fmla="*/ 45 h 69"/>
                  <a:gd name="GluePoint9X" fmla="*/ 53 w 70"/>
                  <a:gd name="GluePoint9Y" fmla="*/ 47 h 69"/>
                  <a:gd name="GluePoint10X" fmla="*/ 51 w 70"/>
                  <a:gd name="GluePoint10Y" fmla="*/ 52 h 69"/>
                  <a:gd name="GluePoint11X" fmla="*/ 46 w 70"/>
                  <a:gd name="GluePoint11Y" fmla="*/ 53 h 69"/>
                  <a:gd name="GluePoint12X" fmla="*/ 43 w 70"/>
                  <a:gd name="GluePoint12Y" fmla="*/ 53 h 69"/>
                  <a:gd name="GluePoint13X" fmla="*/ 42 w 70"/>
                  <a:gd name="GluePoint13Y" fmla="*/ 56 h 69"/>
                  <a:gd name="GluePoint14X" fmla="*/ 39 w 70"/>
                  <a:gd name="GluePoint14Y" fmla="*/ 58 h 69"/>
                  <a:gd name="GluePoint15X" fmla="*/ 37 w 70"/>
                  <a:gd name="GluePoint15Y" fmla="*/ 60 h 69"/>
                  <a:gd name="GluePoint16X" fmla="*/ 34 w 70"/>
                  <a:gd name="GluePoint16Y" fmla="*/ 60 h 69"/>
                  <a:gd name="GluePoint17X" fmla="*/ 32 w 70"/>
                  <a:gd name="GluePoint17Y" fmla="*/ 64 h 69"/>
                  <a:gd name="GluePoint18X" fmla="*/ 29 w 70"/>
                  <a:gd name="GluePoint18Y" fmla="*/ 66 h 69"/>
                  <a:gd name="GluePoint19X" fmla="*/ 26 w 70"/>
                  <a:gd name="GluePoint19Y" fmla="*/ 61 h 69"/>
                  <a:gd name="GluePoint20X" fmla="*/ 26 w 70"/>
                  <a:gd name="GluePoint20Y" fmla="*/ 63 h 69"/>
                  <a:gd name="GluePoint21X" fmla="*/ 24 w 70"/>
                  <a:gd name="GluePoint21Y" fmla="*/ 63 h 69"/>
                  <a:gd name="GluePoint22X" fmla="*/ 21 w 70"/>
                  <a:gd name="GluePoint22Y" fmla="*/ 68 h 69"/>
                  <a:gd name="GluePoint23X" fmla="*/ 18 w 70"/>
                  <a:gd name="GluePoint23Y" fmla="*/ 66 h 69"/>
                  <a:gd name="GluePoint24X" fmla="*/ 13 w 70"/>
                  <a:gd name="GluePoint24Y" fmla="*/ 69 h 69"/>
                  <a:gd name="GluePoint25X" fmla="*/ 7 w 70"/>
                  <a:gd name="GluePoint25Y" fmla="*/ 66 h 69"/>
                  <a:gd name="GluePoint26X" fmla="*/ 5 w 70"/>
                  <a:gd name="GluePoint26Y" fmla="*/ 68 h 69"/>
                  <a:gd name="GluePoint27X" fmla="*/ 5 w 70"/>
                  <a:gd name="GluePoint27Y" fmla="*/ 66 h 69"/>
                  <a:gd name="GluePoint28X" fmla="*/ 4 w 70"/>
                  <a:gd name="GluePoint28Y" fmla="*/ 66 h 69"/>
                  <a:gd name="GluePoint29X" fmla="*/ 0 w 70"/>
                  <a:gd name="GluePoint29Y" fmla="*/ 69 h 69"/>
                  <a:gd name="GluePoint30X" fmla="*/ 0 w 70"/>
                  <a:gd name="GluePoint30Y" fmla="*/ 68 h 69"/>
                  <a:gd name="GluePoint31X" fmla="*/ 0 w 70"/>
                  <a:gd name="GluePoint31Y" fmla="*/ 68 h 69"/>
                  <a:gd name="GluePoint32X" fmla="*/ 0 w 70"/>
                  <a:gd name="GluePoint32Y" fmla="*/ 68 h 69"/>
                  <a:gd name="GluePoint33X" fmla="*/ 2 w 70"/>
                  <a:gd name="GluePoint33Y" fmla="*/ 63 h 69"/>
                  <a:gd name="GluePoint34X" fmla="*/ 4 w 70"/>
                  <a:gd name="GluePoint34Y" fmla="*/ 63 h 69"/>
                  <a:gd name="GluePoint35X" fmla="*/ 4 w 70"/>
                  <a:gd name="GluePoint35Y" fmla="*/ 61 h 69"/>
                  <a:gd name="GluePoint36X" fmla="*/ 10 w 70"/>
                  <a:gd name="GluePoint36Y" fmla="*/ 56 h 69"/>
                  <a:gd name="GluePoint37X" fmla="*/ 13 w 70"/>
                  <a:gd name="GluePoint37Y" fmla="*/ 52 h 69"/>
                  <a:gd name="GluePoint38X" fmla="*/ 15 w 70"/>
                  <a:gd name="GluePoint38Y" fmla="*/ 48 h 69"/>
                  <a:gd name="GluePoint39X" fmla="*/ 13 w 70"/>
                  <a:gd name="GluePoint39Y" fmla="*/ 45 h 69"/>
                  <a:gd name="GluePoint40X" fmla="*/ 16 w 70"/>
                  <a:gd name="GluePoint40Y" fmla="*/ 4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16" y="40"/>
                    </a:moveTo>
                    <a:lnTo>
                      <a:pt x="23" y="23"/>
                    </a:lnTo>
                    <a:lnTo>
                      <a:pt x="32" y="0"/>
                    </a:lnTo>
                    <a:lnTo>
                      <a:pt x="37" y="2"/>
                    </a:lnTo>
                    <a:lnTo>
                      <a:pt x="40" y="0"/>
                    </a:lnTo>
                    <a:lnTo>
                      <a:pt x="70" y="0"/>
                    </a:lnTo>
                    <a:lnTo>
                      <a:pt x="62" y="23"/>
                    </a:lnTo>
                    <a:lnTo>
                      <a:pt x="54" y="45"/>
                    </a:lnTo>
                    <a:lnTo>
                      <a:pt x="53" y="47"/>
                    </a:lnTo>
                    <a:lnTo>
                      <a:pt x="51" y="52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42" y="56"/>
                    </a:lnTo>
                    <a:lnTo>
                      <a:pt x="39" y="58"/>
                    </a:lnTo>
                    <a:lnTo>
                      <a:pt x="37" y="60"/>
                    </a:lnTo>
                    <a:lnTo>
                      <a:pt x="34" y="60"/>
                    </a:lnTo>
                    <a:lnTo>
                      <a:pt x="32" y="64"/>
                    </a:lnTo>
                    <a:lnTo>
                      <a:pt x="29" y="66"/>
                    </a:lnTo>
                    <a:lnTo>
                      <a:pt x="26" y="61"/>
                    </a:lnTo>
                    <a:lnTo>
                      <a:pt x="26" y="63"/>
                    </a:lnTo>
                    <a:lnTo>
                      <a:pt x="24" y="63"/>
                    </a:lnTo>
                    <a:lnTo>
                      <a:pt x="21" y="68"/>
                    </a:lnTo>
                    <a:lnTo>
                      <a:pt x="18" y="66"/>
                    </a:lnTo>
                    <a:lnTo>
                      <a:pt x="13" y="69"/>
                    </a:lnTo>
                    <a:lnTo>
                      <a:pt x="7" y="66"/>
                    </a:lnTo>
                    <a:lnTo>
                      <a:pt x="5" y="68"/>
                    </a:lnTo>
                    <a:lnTo>
                      <a:pt x="5" y="66"/>
                    </a:lnTo>
                    <a:lnTo>
                      <a:pt x="4" y="66"/>
                    </a:lnTo>
                    <a:lnTo>
                      <a:pt x="0" y="69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2" y="63"/>
                    </a:lnTo>
                    <a:lnTo>
                      <a:pt x="4" y="63"/>
                    </a:lnTo>
                    <a:lnTo>
                      <a:pt x="4" y="61"/>
                    </a:lnTo>
                    <a:lnTo>
                      <a:pt x="10" y="56"/>
                    </a:lnTo>
                    <a:lnTo>
                      <a:pt x="13" y="52"/>
                    </a:lnTo>
                    <a:lnTo>
                      <a:pt x="15" y="48"/>
                    </a:lnTo>
                    <a:lnTo>
                      <a:pt x="13" y="45"/>
                    </a:lnTo>
                    <a:lnTo>
                      <a:pt x="16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28" name="Freeform 9"/>
              <p:cNvSpPr/>
              <p:nvPr/>
            </p:nvSpPr>
            <p:spPr>
              <a:xfrm>
                <a:off x="2085840" y="2066760"/>
                <a:ext cx="102960" cy="12996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29960"/>
                  <a:gd name="textAreaBottom" fmla="*/ 130320 h 129960"/>
                  <a:gd name="GluePoint1X" fmla="*/ 51 w 65"/>
                  <a:gd name="GluePoint1Y" fmla="*/ 75 h 82"/>
                  <a:gd name="GluePoint2X" fmla="*/ 51 w 65"/>
                  <a:gd name="GluePoint2Y" fmla="*/ 70 h 82"/>
                  <a:gd name="GluePoint3X" fmla="*/ 56 w 65"/>
                  <a:gd name="GluePoint3Y" fmla="*/ 65 h 82"/>
                  <a:gd name="GluePoint4X" fmla="*/ 57 w 65"/>
                  <a:gd name="GluePoint4Y" fmla="*/ 62 h 82"/>
                  <a:gd name="GluePoint5X" fmla="*/ 62 w 65"/>
                  <a:gd name="GluePoint5Y" fmla="*/ 54 h 82"/>
                  <a:gd name="GluePoint6X" fmla="*/ 65 w 65"/>
                  <a:gd name="GluePoint6Y" fmla="*/ 53 h 82"/>
                  <a:gd name="GluePoint7X" fmla="*/ 62 w 65"/>
                  <a:gd name="GluePoint7Y" fmla="*/ 51 h 82"/>
                  <a:gd name="GluePoint8X" fmla="*/ 62 w 65"/>
                  <a:gd name="GluePoint8Y" fmla="*/ 46 h 82"/>
                  <a:gd name="GluePoint9X" fmla="*/ 62 w 65"/>
                  <a:gd name="GluePoint9Y" fmla="*/ 43 h 82"/>
                  <a:gd name="GluePoint10X" fmla="*/ 60 w 65"/>
                  <a:gd name="GluePoint10Y" fmla="*/ 41 h 82"/>
                  <a:gd name="GluePoint11X" fmla="*/ 60 w 65"/>
                  <a:gd name="GluePoint11Y" fmla="*/ 35 h 82"/>
                  <a:gd name="GluePoint12X" fmla="*/ 57 w 65"/>
                  <a:gd name="GluePoint12Y" fmla="*/ 32 h 82"/>
                  <a:gd name="GluePoint13X" fmla="*/ 56 w 65"/>
                  <a:gd name="GluePoint13Y" fmla="*/ 28 h 82"/>
                  <a:gd name="GluePoint14X" fmla="*/ 56 w 65"/>
                  <a:gd name="GluePoint14Y" fmla="*/ 27 h 82"/>
                  <a:gd name="GluePoint15X" fmla="*/ 49 w 65"/>
                  <a:gd name="GluePoint15Y" fmla="*/ 19 h 82"/>
                  <a:gd name="GluePoint16X" fmla="*/ 48 w 65"/>
                  <a:gd name="GluePoint16Y" fmla="*/ 9 h 82"/>
                  <a:gd name="GluePoint17X" fmla="*/ 44 w 65"/>
                  <a:gd name="GluePoint17Y" fmla="*/ 9 h 82"/>
                  <a:gd name="GluePoint18X" fmla="*/ 41 w 65"/>
                  <a:gd name="GluePoint18Y" fmla="*/ 4 h 82"/>
                  <a:gd name="GluePoint19X" fmla="*/ 46 w 65"/>
                  <a:gd name="GluePoint19Y" fmla="*/ 0 h 82"/>
                  <a:gd name="GluePoint20X" fmla="*/ 9 w 65"/>
                  <a:gd name="GluePoint20Y" fmla="*/ 0 h 82"/>
                  <a:gd name="GluePoint21X" fmla="*/ 8 w 65"/>
                  <a:gd name="GluePoint21Y" fmla="*/ 20 h 82"/>
                  <a:gd name="GluePoint22X" fmla="*/ 6 w 65"/>
                  <a:gd name="GluePoint22Y" fmla="*/ 35 h 82"/>
                  <a:gd name="GluePoint23X" fmla="*/ 6 w 65"/>
                  <a:gd name="GluePoint23Y" fmla="*/ 41 h 82"/>
                  <a:gd name="GluePoint24X" fmla="*/ 6 w 65"/>
                  <a:gd name="GluePoint24Y" fmla="*/ 45 h 82"/>
                  <a:gd name="GluePoint25X" fmla="*/ 6 w 65"/>
                  <a:gd name="GluePoint25Y" fmla="*/ 46 h 82"/>
                  <a:gd name="GluePoint26X" fmla="*/ 8 w 65"/>
                  <a:gd name="GluePoint26Y" fmla="*/ 48 h 82"/>
                  <a:gd name="GluePoint27X" fmla="*/ 5 w 65"/>
                  <a:gd name="GluePoint27Y" fmla="*/ 51 h 82"/>
                  <a:gd name="GluePoint28X" fmla="*/ 3 w 65"/>
                  <a:gd name="GluePoint28Y" fmla="*/ 54 h 82"/>
                  <a:gd name="GluePoint29X" fmla="*/ 3 w 65"/>
                  <a:gd name="GluePoint29Y" fmla="*/ 57 h 82"/>
                  <a:gd name="GluePoint30X" fmla="*/ 0 w 65"/>
                  <a:gd name="GluePoint30Y" fmla="*/ 67 h 82"/>
                  <a:gd name="GluePoint31X" fmla="*/ 0 w 65"/>
                  <a:gd name="GluePoint31Y" fmla="*/ 70 h 82"/>
                  <a:gd name="GluePoint32X" fmla="*/ 2 w 65"/>
                  <a:gd name="GluePoint32Y" fmla="*/ 75 h 82"/>
                  <a:gd name="GluePoint33X" fmla="*/ 21 w 65"/>
                  <a:gd name="GluePoint33Y" fmla="*/ 77 h 82"/>
                  <a:gd name="GluePoint34X" fmla="*/ 40 w 65"/>
                  <a:gd name="GluePoint34Y" fmla="*/ 78 h 82"/>
                  <a:gd name="GluePoint35X" fmla="*/ 40 w 65"/>
                  <a:gd name="GluePoint35Y" fmla="*/ 82 h 82"/>
                  <a:gd name="GluePoint36X" fmla="*/ 41 w 65"/>
                  <a:gd name="GluePoint36Y" fmla="*/ 82 h 82"/>
                  <a:gd name="GluePoint37X" fmla="*/ 43 w 65"/>
                  <a:gd name="GluePoint37Y" fmla="*/ 75 h 82"/>
                  <a:gd name="GluePoint38X" fmla="*/ 44 w 65"/>
                  <a:gd name="GluePoint38Y" fmla="*/ 74 h 82"/>
                  <a:gd name="GluePoint39X" fmla="*/ 51 w 65"/>
                  <a:gd name="GluePoint39Y" fmla="*/ 75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65" h="82">
                    <a:moveTo>
                      <a:pt x="51" y="75"/>
                    </a:moveTo>
                    <a:lnTo>
                      <a:pt x="51" y="70"/>
                    </a:lnTo>
                    <a:lnTo>
                      <a:pt x="56" y="65"/>
                    </a:lnTo>
                    <a:lnTo>
                      <a:pt x="57" y="62"/>
                    </a:lnTo>
                    <a:lnTo>
                      <a:pt x="62" y="54"/>
                    </a:lnTo>
                    <a:lnTo>
                      <a:pt x="65" y="53"/>
                    </a:lnTo>
                    <a:lnTo>
                      <a:pt x="62" y="51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0" y="41"/>
                    </a:lnTo>
                    <a:lnTo>
                      <a:pt x="60" y="35"/>
                    </a:lnTo>
                    <a:lnTo>
                      <a:pt x="57" y="32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49" y="19"/>
                    </a:lnTo>
                    <a:lnTo>
                      <a:pt x="48" y="9"/>
                    </a:lnTo>
                    <a:lnTo>
                      <a:pt x="44" y="9"/>
                    </a:lnTo>
                    <a:lnTo>
                      <a:pt x="41" y="4"/>
                    </a:lnTo>
                    <a:lnTo>
                      <a:pt x="46" y="0"/>
                    </a:lnTo>
                    <a:lnTo>
                      <a:pt x="9" y="0"/>
                    </a:lnTo>
                    <a:lnTo>
                      <a:pt x="8" y="20"/>
                    </a:lnTo>
                    <a:lnTo>
                      <a:pt x="6" y="35"/>
                    </a:lnTo>
                    <a:lnTo>
                      <a:pt x="6" y="41"/>
                    </a:lnTo>
                    <a:lnTo>
                      <a:pt x="6" y="45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3" y="57"/>
                    </a:lnTo>
                    <a:lnTo>
                      <a:pt x="0" y="67"/>
                    </a:lnTo>
                    <a:lnTo>
                      <a:pt x="0" y="70"/>
                    </a:lnTo>
                    <a:lnTo>
                      <a:pt x="2" y="75"/>
                    </a:lnTo>
                    <a:lnTo>
                      <a:pt x="21" y="77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3" y="75"/>
                    </a:lnTo>
                    <a:lnTo>
                      <a:pt x="44" y="74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29" name="Freeform 10"/>
              <p:cNvSpPr/>
              <p:nvPr/>
            </p:nvSpPr>
            <p:spPr>
              <a:xfrm>
                <a:off x="1598760" y="1389240"/>
                <a:ext cx="328320" cy="291600"/>
              </a:xfrm>
              <a:custGeom>
                <a:avLst/>
                <a:gdLst>
                  <a:gd name="textAreaLeft" fmla="*/ 0 w 328320"/>
                  <a:gd name="textAreaRight" fmla="*/ 328680 w 328320"/>
                  <a:gd name="textAreaTop" fmla="*/ 0 h 291600"/>
                  <a:gd name="textAreaBottom" fmla="*/ 291960 h 291600"/>
                  <a:gd name="GluePoint1X" fmla="*/ 196 w 207"/>
                  <a:gd name="GluePoint1Y" fmla="*/ 0 h 184"/>
                  <a:gd name="GluePoint2X" fmla="*/ 175 w 207"/>
                  <a:gd name="GluePoint2Y" fmla="*/ 0 h 184"/>
                  <a:gd name="GluePoint3X" fmla="*/ 153 w 207"/>
                  <a:gd name="GluePoint3Y" fmla="*/ 0 h 184"/>
                  <a:gd name="GluePoint4X" fmla="*/ 129 w 207"/>
                  <a:gd name="GluePoint4Y" fmla="*/ 0 h 184"/>
                  <a:gd name="GluePoint5X" fmla="*/ 108 w 207"/>
                  <a:gd name="GluePoint5Y" fmla="*/ 0 h 184"/>
                  <a:gd name="GluePoint6X" fmla="*/ 85 w 207"/>
                  <a:gd name="GluePoint6Y" fmla="*/ 0 h 184"/>
                  <a:gd name="GluePoint7X" fmla="*/ 58 w 207"/>
                  <a:gd name="GluePoint7Y" fmla="*/ 33 h 184"/>
                  <a:gd name="GluePoint8X" fmla="*/ 32 w 207"/>
                  <a:gd name="GluePoint8Y" fmla="*/ 65 h 184"/>
                  <a:gd name="GluePoint9X" fmla="*/ 2 w 207"/>
                  <a:gd name="GluePoint9Y" fmla="*/ 102 h 184"/>
                  <a:gd name="GluePoint10X" fmla="*/ 0 w 207"/>
                  <a:gd name="GluePoint10Y" fmla="*/ 105 h 184"/>
                  <a:gd name="GluePoint11X" fmla="*/ 2 w 207"/>
                  <a:gd name="GluePoint11Y" fmla="*/ 110 h 184"/>
                  <a:gd name="GluePoint12X" fmla="*/ 5 w 207"/>
                  <a:gd name="GluePoint12Y" fmla="*/ 113 h 184"/>
                  <a:gd name="GluePoint13X" fmla="*/ 8 w 207"/>
                  <a:gd name="GluePoint13Y" fmla="*/ 111 h 184"/>
                  <a:gd name="GluePoint14X" fmla="*/ 8 w 207"/>
                  <a:gd name="GluePoint14Y" fmla="*/ 118 h 184"/>
                  <a:gd name="GluePoint15X" fmla="*/ 11 w 207"/>
                  <a:gd name="GluePoint15Y" fmla="*/ 119 h 184"/>
                  <a:gd name="GluePoint16X" fmla="*/ 13 w 207"/>
                  <a:gd name="GluePoint16Y" fmla="*/ 124 h 184"/>
                  <a:gd name="GluePoint17X" fmla="*/ 11 w 207"/>
                  <a:gd name="GluePoint17Y" fmla="*/ 127 h 184"/>
                  <a:gd name="GluePoint18X" fmla="*/ 13 w 207"/>
                  <a:gd name="GluePoint18Y" fmla="*/ 131 h 184"/>
                  <a:gd name="GluePoint19X" fmla="*/ 18 w 207"/>
                  <a:gd name="GluePoint19Y" fmla="*/ 137 h 184"/>
                  <a:gd name="GluePoint20X" fmla="*/ 23 w 207"/>
                  <a:gd name="GluePoint20Y" fmla="*/ 142 h 184"/>
                  <a:gd name="GluePoint21X" fmla="*/ 26 w 207"/>
                  <a:gd name="GluePoint21Y" fmla="*/ 150 h 184"/>
                  <a:gd name="GluePoint22X" fmla="*/ 27 w 207"/>
                  <a:gd name="GluePoint22Y" fmla="*/ 155 h 184"/>
                  <a:gd name="GluePoint23X" fmla="*/ 31 w 207"/>
                  <a:gd name="GluePoint23Y" fmla="*/ 156 h 184"/>
                  <a:gd name="GluePoint24X" fmla="*/ 29 w 207"/>
                  <a:gd name="GluePoint24Y" fmla="*/ 166 h 184"/>
                  <a:gd name="GluePoint25X" fmla="*/ 23 w 207"/>
                  <a:gd name="GluePoint25Y" fmla="*/ 174 h 184"/>
                  <a:gd name="GluePoint26X" fmla="*/ 23 w 207"/>
                  <a:gd name="GluePoint26Y" fmla="*/ 177 h 184"/>
                  <a:gd name="GluePoint27X" fmla="*/ 43 w 207"/>
                  <a:gd name="GluePoint27Y" fmla="*/ 184 h 184"/>
                  <a:gd name="GluePoint28X" fmla="*/ 80 w 207"/>
                  <a:gd name="GluePoint28Y" fmla="*/ 184 h 184"/>
                  <a:gd name="GluePoint29X" fmla="*/ 99 w 207"/>
                  <a:gd name="GluePoint29Y" fmla="*/ 153 h 184"/>
                  <a:gd name="GluePoint30X" fmla="*/ 127 w 207"/>
                  <a:gd name="GluePoint30Y" fmla="*/ 110 h 184"/>
                  <a:gd name="GluePoint31X" fmla="*/ 161 w 207"/>
                  <a:gd name="GluePoint31Y" fmla="*/ 62 h 184"/>
                  <a:gd name="GluePoint32X" fmla="*/ 194 w 207"/>
                  <a:gd name="GluePoint32Y" fmla="*/ 18 h 184"/>
                  <a:gd name="GluePoint33X" fmla="*/ 207 w 207"/>
                  <a:gd name="GluePoint33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7" h="184">
                    <a:moveTo>
                      <a:pt x="207" y="0"/>
                    </a:moveTo>
                    <a:lnTo>
                      <a:pt x="196" y="0"/>
                    </a:lnTo>
                    <a:lnTo>
                      <a:pt x="186" y="0"/>
                    </a:lnTo>
                    <a:lnTo>
                      <a:pt x="175" y="0"/>
                    </a:lnTo>
                    <a:lnTo>
                      <a:pt x="164" y="0"/>
                    </a:lnTo>
                    <a:lnTo>
                      <a:pt x="153" y="0"/>
                    </a:lnTo>
                    <a:lnTo>
                      <a:pt x="140" y="0"/>
                    </a:lnTo>
                    <a:lnTo>
                      <a:pt x="129" y="0"/>
                    </a:lnTo>
                    <a:lnTo>
                      <a:pt x="119" y="0"/>
                    </a:lnTo>
                    <a:lnTo>
                      <a:pt x="108" y="0"/>
                    </a:lnTo>
                    <a:lnTo>
                      <a:pt x="96" y="0"/>
                    </a:lnTo>
                    <a:lnTo>
                      <a:pt x="85" y="0"/>
                    </a:lnTo>
                    <a:lnTo>
                      <a:pt x="70" y="18"/>
                    </a:lnTo>
                    <a:lnTo>
                      <a:pt x="58" y="33"/>
                    </a:lnTo>
                    <a:lnTo>
                      <a:pt x="45" y="49"/>
                    </a:lnTo>
                    <a:lnTo>
                      <a:pt x="32" y="65"/>
                    </a:lnTo>
                    <a:lnTo>
                      <a:pt x="18" y="82"/>
                    </a:lnTo>
                    <a:lnTo>
                      <a:pt x="2" y="102"/>
                    </a:lnTo>
                    <a:lnTo>
                      <a:pt x="4" y="105"/>
                    </a:lnTo>
                    <a:lnTo>
                      <a:pt x="0" y="105"/>
                    </a:lnTo>
                    <a:lnTo>
                      <a:pt x="0" y="107"/>
                    </a:lnTo>
                    <a:lnTo>
                      <a:pt x="2" y="110"/>
                    </a:lnTo>
                    <a:lnTo>
                      <a:pt x="5" y="110"/>
                    </a:lnTo>
                    <a:lnTo>
                      <a:pt x="5" y="113"/>
                    </a:lnTo>
                    <a:lnTo>
                      <a:pt x="7" y="113"/>
                    </a:lnTo>
                    <a:lnTo>
                      <a:pt x="8" y="111"/>
                    </a:lnTo>
                    <a:lnTo>
                      <a:pt x="10" y="113"/>
                    </a:lnTo>
                    <a:lnTo>
                      <a:pt x="8" y="118"/>
                    </a:lnTo>
                    <a:lnTo>
                      <a:pt x="11" y="118"/>
                    </a:lnTo>
                    <a:lnTo>
                      <a:pt x="11" y="119"/>
                    </a:lnTo>
                    <a:lnTo>
                      <a:pt x="8" y="126"/>
                    </a:lnTo>
                    <a:lnTo>
                      <a:pt x="13" y="124"/>
                    </a:lnTo>
                    <a:lnTo>
                      <a:pt x="15" y="126"/>
                    </a:lnTo>
                    <a:lnTo>
                      <a:pt x="11" y="127"/>
                    </a:lnTo>
                    <a:lnTo>
                      <a:pt x="13" y="129"/>
                    </a:lnTo>
                    <a:lnTo>
                      <a:pt x="13" y="131"/>
                    </a:lnTo>
                    <a:lnTo>
                      <a:pt x="18" y="129"/>
                    </a:lnTo>
                    <a:lnTo>
                      <a:pt x="18" y="137"/>
                    </a:lnTo>
                    <a:lnTo>
                      <a:pt x="23" y="135"/>
                    </a:lnTo>
                    <a:lnTo>
                      <a:pt x="23" y="142"/>
                    </a:lnTo>
                    <a:lnTo>
                      <a:pt x="21" y="144"/>
                    </a:lnTo>
                    <a:lnTo>
                      <a:pt x="26" y="150"/>
                    </a:lnTo>
                    <a:lnTo>
                      <a:pt x="24" y="152"/>
                    </a:lnTo>
                    <a:lnTo>
                      <a:pt x="27" y="155"/>
                    </a:lnTo>
                    <a:lnTo>
                      <a:pt x="27" y="156"/>
                    </a:lnTo>
                    <a:lnTo>
                      <a:pt x="31" y="156"/>
                    </a:lnTo>
                    <a:lnTo>
                      <a:pt x="31" y="160"/>
                    </a:lnTo>
                    <a:lnTo>
                      <a:pt x="29" y="166"/>
                    </a:lnTo>
                    <a:lnTo>
                      <a:pt x="26" y="171"/>
                    </a:lnTo>
                    <a:lnTo>
                      <a:pt x="23" y="174"/>
                    </a:lnTo>
                    <a:lnTo>
                      <a:pt x="24" y="174"/>
                    </a:lnTo>
                    <a:lnTo>
                      <a:pt x="23" y="177"/>
                    </a:lnTo>
                    <a:lnTo>
                      <a:pt x="26" y="184"/>
                    </a:lnTo>
                    <a:lnTo>
                      <a:pt x="43" y="184"/>
                    </a:lnTo>
                    <a:lnTo>
                      <a:pt x="62" y="184"/>
                    </a:lnTo>
                    <a:lnTo>
                      <a:pt x="80" y="184"/>
                    </a:lnTo>
                    <a:lnTo>
                      <a:pt x="89" y="168"/>
                    </a:lnTo>
                    <a:lnTo>
                      <a:pt x="99" y="153"/>
                    </a:lnTo>
                    <a:lnTo>
                      <a:pt x="112" y="134"/>
                    </a:lnTo>
                    <a:lnTo>
                      <a:pt x="127" y="110"/>
                    </a:lnTo>
                    <a:lnTo>
                      <a:pt x="143" y="87"/>
                    </a:lnTo>
                    <a:lnTo>
                      <a:pt x="161" y="62"/>
                    </a:lnTo>
                    <a:lnTo>
                      <a:pt x="178" y="37"/>
                    </a:lnTo>
                    <a:lnTo>
                      <a:pt x="194" y="18"/>
                    </a:lnTo>
                    <a:lnTo>
                      <a:pt x="207" y="0"/>
                    </a:lnTo>
                    <a:lnTo>
                      <a:pt x="20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30" name="Freeform 11"/>
              <p:cNvSpPr/>
              <p:nvPr/>
            </p:nvSpPr>
            <p:spPr>
              <a:xfrm>
                <a:off x="1725480" y="1389240"/>
                <a:ext cx="356760" cy="291600"/>
              </a:xfrm>
              <a:custGeom>
                <a:avLst/>
                <a:gdLst>
                  <a:gd name="textAreaLeft" fmla="*/ 0 w 356760"/>
                  <a:gd name="textAreaRight" fmla="*/ 357120 w 356760"/>
                  <a:gd name="textAreaTop" fmla="*/ 0 h 291600"/>
                  <a:gd name="textAreaBottom" fmla="*/ 291960 h 291600"/>
                  <a:gd name="GluePoint1X" fmla="*/ 116 w 225"/>
                  <a:gd name="GluePoint1Y" fmla="*/ 184 h 184"/>
                  <a:gd name="GluePoint2X" fmla="*/ 122 w 225"/>
                  <a:gd name="GluePoint2Y" fmla="*/ 172 h 184"/>
                  <a:gd name="GluePoint3X" fmla="*/ 128 w 225"/>
                  <a:gd name="GluePoint3Y" fmla="*/ 158 h 184"/>
                  <a:gd name="GluePoint4X" fmla="*/ 136 w 225"/>
                  <a:gd name="GluePoint4Y" fmla="*/ 140 h 184"/>
                  <a:gd name="GluePoint5X" fmla="*/ 144 w 225"/>
                  <a:gd name="GluePoint5Y" fmla="*/ 126 h 184"/>
                  <a:gd name="GluePoint6X" fmla="*/ 151 w 225"/>
                  <a:gd name="GluePoint6Y" fmla="*/ 115 h 184"/>
                  <a:gd name="GluePoint7X" fmla="*/ 159 w 225"/>
                  <a:gd name="GluePoint7Y" fmla="*/ 100 h 184"/>
                  <a:gd name="GluePoint8X" fmla="*/ 168 w 225"/>
                  <a:gd name="GluePoint8Y" fmla="*/ 84 h 184"/>
                  <a:gd name="GluePoint9X" fmla="*/ 178 w 225"/>
                  <a:gd name="GluePoint9Y" fmla="*/ 70 h 184"/>
                  <a:gd name="GluePoint10X" fmla="*/ 184 w 225"/>
                  <a:gd name="GluePoint10Y" fmla="*/ 60 h 184"/>
                  <a:gd name="GluePoint11X" fmla="*/ 194 w 225"/>
                  <a:gd name="GluePoint11Y" fmla="*/ 45 h 184"/>
                  <a:gd name="GluePoint12X" fmla="*/ 203 w 225"/>
                  <a:gd name="GluePoint12Y" fmla="*/ 31 h 184"/>
                  <a:gd name="GluePoint13X" fmla="*/ 214 w 225"/>
                  <a:gd name="GluePoint13Y" fmla="*/ 15 h 184"/>
                  <a:gd name="GluePoint14X" fmla="*/ 225 w 225"/>
                  <a:gd name="GluePoint14Y" fmla="*/ 0 h 184"/>
                  <a:gd name="GluePoint15X" fmla="*/ 217 w 225"/>
                  <a:gd name="GluePoint15Y" fmla="*/ 0 h 184"/>
                  <a:gd name="GluePoint16X" fmla="*/ 206 w 225"/>
                  <a:gd name="GluePoint16Y" fmla="*/ 0 h 184"/>
                  <a:gd name="GluePoint17X" fmla="*/ 195 w 225"/>
                  <a:gd name="GluePoint17Y" fmla="*/ 0 h 184"/>
                  <a:gd name="GluePoint18X" fmla="*/ 182 w 225"/>
                  <a:gd name="GluePoint18Y" fmla="*/ 0 h 184"/>
                  <a:gd name="GluePoint19X" fmla="*/ 171 w 225"/>
                  <a:gd name="GluePoint19Y" fmla="*/ 0 h 184"/>
                  <a:gd name="GluePoint20X" fmla="*/ 162 w 225"/>
                  <a:gd name="GluePoint20Y" fmla="*/ 0 h 184"/>
                  <a:gd name="GluePoint21X" fmla="*/ 151 w 225"/>
                  <a:gd name="GluePoint21Y" fmla="*/ 0 h 184"/>
                  <a:gd name="GluePoint22X" fmla="*/ 138 w 225"/>
                  <a:gd name="GluePoint22Y" fmla="*/ 0 h 184"/>
                  <a:gd name="GluePoint23X" fmla="*/ 127 w 225"/>
                  <a:gd name="GluePoint23Y" fmla="*/ 0 h 184"/>
                  <a:gd name="GluePoint24X" fmla="*/ 127 w 225"/>
                  <a:gd name="GluePoint24Y" fmla="*/ 0 h 184"/>
                  <a:gd name="GluePoint25X" fmla="*/ 114 w 225"/>
                  <a:gd name="GluePoint25Y" fmla="*/ 18 h 184"/>
                  <a:gd name="GluePoint26X" fmla="*/ 98 w 225"/>
                  <a:gd name="GluePoint26Y" fmla="*/ 37 h 184"/>
                  <a:gd name="GluePoint27X" fmla="*/ 81 w 225"/>
                  <a:gd name="GluePoint27Y" fmla="*/ 62 h 184"/>
                  <a:gd name="GluePoint28X" fmla="*/ 63 w 225"/>
                  <a:gd name="GluePoint28Y" fmla="*/ 87 h 184"/>
                  <a:gd name="GluePoint29X" fmla="*/ 47 w 225"/>
                  <a:gd name="GluePoint29Y" fmla="*/ 110 h 184"/>
                  <a:gd name="GluePoint30X" fmla="*/ 32 w 225"/>
                  <a:gd name="GluePoint30Y" fmla="*/ 134 h 184"/>
                  <a:gd name="GluePoint31X" fmla="*/ 19 w 225"/>
                  <a:gd name="GluePoint31Y" fmla="*/ 153 h 184"/>
                  <a:gd name="GluePoint32X" fmla="*/ 9 w 225"/>
                  <a:gd name="GluePoint32Y" fmla="*/ 168 h 184"/>
                  <a:gd name="GluePoint33X" fmla="*/ 0 w 225"/>
                  <a:gd name="GluePoint33Y" fmla="*/ 184 h 184"/>
                  <a:gd name="GluePoint34X" fmla="*/ 20 w 225"/>
                  <a:gd name="GluePoint34Y" fmla="*/ 184 h 184"/>
                  <a:gd name="GluePoint35X" fmla="*/ 41 w 225"/>
                  <a:gd name="GluePoint35Y" fmla="*/ 184 h 184"/>
                  <a:gd name="GluePoint36X" fmla="*/ 65 w 225"/>
                  <a:gd name="GluePoint36Y" fmla="*/ 184 h 184"/>
                  <a:gd name="GluePoint37X" fmla="*/ 81 w 225"/>
                  <a:gd name="GluePoint37Y" fmla="*/ 184 h 184"/>
                  <a:gd name="GluePoint38X" fmla="*/ 98 w 225"/>
                  <a:gd name="GluePoint38Y" fmla="*/ 184 h 184"/>
                  <a:gd name="GluePoint39X" fmla="*/ 116 w 225"/>
                  <a:gd name="GluePoint39Y" fmla="*/ 184 h 184"/>
                  <a:gd name="GluePoint40X" fmla="*/ 116 w 225"/>
                  <a:gd name="GluePoint40Y" fmla="*/ 184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25" h="184">
                    <a:moveTo>
                      <a:pt x="116" y="184"/>
                    </a:moveTo>
                    <a:lnTo>
                      <a:pt x="122" y="172"/>
                    </a:lnTo>
                    <a:lnTo>
                      <a:pt x="128" y="158"/>
                    </a:lnTo>
                    <a:lnTo>
                      <a:pt x="136" y="140"/>
                    </a:lnTo>
                    <a:lnTo>
                      <a:pt x="144" y="126"/>
                    </a:lnTo>
                    <a:lnTo>
                      <a:pt x="151" y="115"/>
                    </a:lnTo>
                    <a:lnTo>
                      <a:pt x="159" y="100"/>
                    </a:lnTo>
                    <a:lnTo>
                      <a:pt x="168" y="84"/>
                    </a:lnTo>
                    <a:lnTo>
                      <a:pt x="178" y="70"/>
                    </a:lnTo>
                    <a:lnTo>
                      <a:pt x="184" y="60"/>
                    </a:lnTo>
                    <a:lnTo>
                      <a:pt x="194" y="45"/>
                    </a:lnTo>
                    <a:lnTo>
                      <a:pt x="203" y="31"/>
                    </a:lnTo>
                    <a:lnTo>
                      <a:pt x="214" y="15"/>
                    </a:lnTo>
                    <a:lnTo>
                      <a:pt x="225" y="0"/>
                    </a:lnTo>
                    <a:lnTo>
                      <a:pt x="217" y="0"/>
                    </a:lnTo>
                    <a:lnTo>
                      <a:pt x="206" y="0"/>
                    </a:lnTo>
                    <a:lnTo>
                      <a:pt x="195" y="0"/>
                    </a:lnTo>
                    <a:lnTo>
                      <a:pt x="182" y="0"/>
                    </a:lnTo>
                    <a:lnTo>
                      <a:pt x="171" y="0"/>
                    </a:lnTo>
                    <a:lnTo>
                      <a:pt x="162" y="0"/>
                    </a:lnTo>
                    <a:lnTo>
                      <a:pt x="151" y="0"/>
                    </a:lnTo>
                    <a:lnTo>
                      <a:pt x="138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14" y="18"/>
                    </a:lnTo>
                    <a:lnTo>
                      <a:pt x="98" y="37"/>
                    </a:lnTo>
                    <a:lnTo>
                      <a:pt x="81" y="62"/>
                    </a:lnTo>
                    <a:lnTo>
                      <a:pt x="63" y="87"/>
                    </a:lnTo>
                    <a:lnTo>
                      <a:pt x="47" y="110"/>
                    </a:lnTo>
                    <a:lnTo>
                      <a:pt x="32" y="134"/>
                    </a:lnTo>
                    <a:lnTo>
                      <a:pt x="19" y="153"/>
                    </a:lnTo>
                    <a:lnTo>
                      <a:pt x="9" y="168"/>
                    </a:lnTo>
                    <a:lnTo>
                      <a:pt x="0" y="184"/>
                    </a:lnTo>
                    <a:lnTo>
                      <a:pt x="20" y="184"/>
                    </a:lnTo>
                    <a:lnTo>
                      <a:pt x="41" y="184"/>
                    </a:lnTo>
                    <a:lnTo>
                      <a:pt x="65" y="184"/>
                    </a:lnTo>
                    <a:lnTo>
                      <a:pt x="81" y="184"/>
                    </a:lnTo>
                    <a:lnTo>
                      <a:pt x="98" y="184"/>
                    </a:lnTo>
                    <a:lnTo>
                      <a:pt x="116" y="184"/>
                    </a:lnTo>
                    <a:lnTo>
                      <a:pt x="116" y="18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31" name="Freeform 12"/>
              <p:cNvSpPr/>
              <p:nvPr/>
            </p:nvSpPr>
            <p:spPr>
              <a:xfrm>
                <a:off x="1362240" y="1389240"/>
                <a:ext cx="371160" cy="291600"/>
              </a:xfrm>
              <a:custGeom>
                <a:avLst/>
                <a:gdLst>
                  <a:gd name="textAreaLeft" fmla="*/ 0 w 371160"/>
                  <a:gd name="textAreaRight" fmla="*/ 371520 w 371160"/>
                  <a:gd name="textAreaTop" fmla="*/ 0 h 291600"/>
                  <a:gd name="textAreaBottom" fmla="*/ 291960 h 291600"/>
                  <a:gd name="GluePoint1X" fmla="*/ 221 w 234"/>
                  <a:gd name="GluePoint1Y" fmla="*/ 0 h 184"/>
                  <a:gd name="GluePoint2X" fmla="*/ 207 w 234"/>
                  <a:gd name="GluePoint2Y" fmla="*/ 33 h 184"/>
                  <a:gd name="GluePoint3X" fmla="*/ 167 w 234"/>
                  <a:gd name="GluePoint3Y" fmla="*/ 82 h 184"/>
                  <a:gd name="GluePoint4X" fmla="*/ 149 w 234"/>
                  <a:gd name="GluePoint4Y" fmla="*/ 105 h 184"/>
                  <a:gd name="GluePoint5X" fmla="*/ 154 w 234"/>
                  <a:gd name="GluePoint5Y" fmla="*/ 110 h 184"/>
                  <a:gd name="GluePoint6X" fmla="*/ 157 w 234"/>
                  <a:gd name="GluePoint6Y" fmla="*/ 111 h 184"/>
                  <a:gd name="GluePoint7X" fmla="*/ 160 w 234"/>
                  <a:gd name="GluePoint7Y" fmla="*/ 118 h 184"/>
                  <a:gd name="GluePoint8X" fmla="*/ 162 w 234"/>
                  <a:gd name="GluePoint8Y" fmla="*/ 124 h 184"/>
                  <a:gd name="GluePoint9X" fmla="*/ 162 w 234"/>
                  <a:gd name="GluePoint9Y" fmla="*/ 129 h 184"/>
                  <a:gd name="GluePoint10X" fmla="*/ 167 w 234"/>
                  <a:gd name="GluePoint10Y" fmla="*/ 137 h 184"/>
                  <a:gd name="GluePoint11X" fmla="*/ 170 w 234"/>
                  <a:gd name="GluePoint11Y" fmla="*/ 144 h 184"/>
                  <a:gd name="GluePoint12X" fmla="*/ 176 w 234"/>
                  <a:gd name="GluePoint12Y" fmla="*/ 155 h 184"/>
                  <a:gd name="GluePoint13X" fmla="*/ 180 w 234"/>
                  <a:gd name="GluePoint13Y" fmla="*/ 160 h 184"/>
                  <a:gd name="GluePoint14X" fmla="*/ 172 w 234"/>
                  <a:gd name="GluePoint14Y" fmla="*/ 174 h 184"/>
                  <a:gd name="GluePoint15X" fmla="*/ 175 w 234"/>
                  <a:gd name="GluePoint15Y" fmla="*/ 184 h 184"/>
                  <a:gd name="GluePoint16X" fmla="*/ 135 w 234"/>
                  <a:gd name="GluePoint16Y" fmla="*/ 184 h 184"/>
                  <a:gd name="GluePoint17X" fmla="*/ 84 w 234"/>
                  <a:gd name="GluePoint17Y" fmla="*/ 184 h 184"/>
                  <a:gd name="GluePoint18X" fmla="*/ 57 w 234"/>
                  <a:gd name="GluePoint18Y" fmla="*/ 182 h 184"/>
                  <a:gd name="GluePoint19X" fmla="*/ 64 w 234"/>
                  <a:gd name="GluePoint19Y" fmla="*/ 179 h 184"/>
                  <a:gd name="GluePoint20X" fmla="*/ 60 w 234"/>
                  <a:gd name="GluePoint20Y" fmla="*/ 171 h 184"/>
                  <a:gd name="GluePoint21X" fmla="*/ 56 w 234"/>
                  <a:gd name="GluePoint21Y" fmla="*/ 171 h 184"/>
                  <a:gd name="GluePoint22X" fmla="*/ 52 w 234"/>
                  <a:gd name="GluePoint22Y" fmla="*/ 169 h 184"/>
                  <a:gd name="GluePoint23X" fmla="*/ 46 w 234"/>
                  <a:gd name="GluePoint23Y" fmla="*/ 169 h 184"/>
                  <a:gd name="GluePoint24X" fmla="*/ 48 w 234"/>
                  <a:gd name="GluePoint24Y" fmla="*/ 163 h 184"/>
                  <a:gd name="GluePoint25X" fmla="*/ 46 w 234"/>
                  <a:gd name="GluePoint25Y" fmla="*/ 156 h 184"/>
                  <a:gd name="GluePoint26X" fmla="*/ 35 w 234"/>
                  <a:gd name="GluePoint26Y" fmla="*/ 158 h 184"/>
                  <a:gd name="GluePoint27X" fmla="*/ 37 w 234"/>
                  <a:gd name="GluePoint27Y" fmla="*/ 155 h 184"/>
                  <a:gd name="GluePoint28X" fmla="*/ 32 w 234"/>
                  <a:gd name="GluePoint28Y" fmla="*/ 152 h 184"/>
                  <a:gd name="GluePoint29X" fmla="*/ 32 w 234"/>
                  <a:gd name="GluePoint29Y" fmla="*/ 148 h 184"/>
                  <a:gd name="GluePoint30X" fmla="*/ 24 w 234"/>
                  <a:gd name="GluePoint30Y" fmla="*/ 152 h 184"/>
                  <a:gd name="GluePoint31X" fmla="*/ 19 w 234"/>
                  <a:gd name="GluePoint31Y" fmla="*/ 145 h 184"/>
                  <a:gd name="GluePoint32X" fmla="*/ 22 w 234"/>
                  <a:gd name="GluePoint32Y" fmla="*/ 142 h 184"/>
                  <a:gd name="GluePoint33X" fmla="*/ 29 w 234"/>
                  <a:gd name="GluePoint33Y" fmla="*/ 139 h 184"/>
                  <a:gd name="GluePoint34X" fmla="*/ 22 w 234"/>
                  <a:gd name="GluePoint34Y" fmla="*/ 139 h 184"/>
                  <a:gd name="GluePoint35X" fmla="*/ 30 w 234"/>
                  <a:gd name="GluePoint35Y" fmla="*/ 129 h 184"/>
                  <a:gd name="GluePoint36X" fmla="*/ 29 w 234"/>
                  <a:gd name="GluePoint36Y" fmla="*/ 123 h 184"/>
                  <a:gd name="GluePoint37X" fmla="*/ 22 w 234"/>
                  <a:gd name="GluePoint37Y" fmla="*/ 116 h 184"/>
                  <a:gd name="GluePoint38X" fmla="*/ 27 w 234"/>
                  <a:gd name="GluePoint38Y" fmla="*/ 108 h 184"/>
                  <a:gd name="GluePoint39X" fmla="*/ 29 w 234"/>
                  <a:gd name="GluePoint39Y" fmla="*/ 97 h 184"/>
                  <a:gd name="GluePoint40X" fmla="*/ 25 w 234"/>
                  <a:gd name="GluePoint40Y" fmla="*/ 92 h 184"/>
                  <a:gd name="GluePoint41X" fmla="*/ 33 w 234"/>
                  <a:gd name="GluePoint41Y" fmla="*/ 87 h 184"/>
                  <a:gd name="GluePoint42X" fmla="*/ 38 w 234"/>
                  <a:gd name="GluePoint42Y" fmla="*/ 81 h 184"/>
                  <a:gd name="GluePoint43X" fmla="*/ 48 w 234"/>
                  <a:gd name="GluePoint43Y" fmla="*/ 70 h 184"/>
                  <a:gd name="GluePoint44X" fmla="*/ 46 w 234"/>
                  <a:gd name="GluePoint44Y" fmla="*/ 60 h 184"/>
                  <a:gd name="GluePoint45X" fmla="*/ 40 w 234"/>
                  <a:gd name="GluePoint45Y" fmla="*/ 50 h 184"/>
                  <a:gd name="GluePoint46X" fmla="*/ 45 w 234"/>
                  <a:gd name="GluePoint46Y" fmla="*/ 23 h 184"/>
                  <a:gd name="GluePoint47X" fmla="*/ 41 w 234"/>
                  <a:gd name="GluePoint47Y" fmla="*/ 4 h 184"/>
                  <a:gd name="GluePoint48X" fmla="*/ 2 w 234"/>
                  <a:gd name="GluePoint48Y" fmla="*/ 18 h 184"/>
                  <a:gd name="GluePoint49X" fmla="*/ 8 w 234"/>
                  <a:gd name="GluePoint49Y" fmla="*/ 8 h 184"/>
                  <a:gd name="GluePoint50X" fmla="*/ 2 w 234"/>
                  <a:gd name="GluePoint50Y" fmla="*/ 10 h 184"/>
                  <a:gd name="GluePoint51X" fmla="*/ 11 w 234"/>
                  <a:gd name="GluePoint51Y" fmla="*/ 0 h 184"/>
                  <a:gd name="GluePoint52X" fmla="*/ 45 w 234"/>
                  <a:gd name="GluePoint52Y" fmla="*/ 0 h 184"/>
                  <a:gd name="GluePoint53X" fmla="*/ 78 w 234"/>
                  <a:gd name="GluePoint53Y" fmla="*/ 0 h 184"/>
                  <a:gd name="GluePoint54X" fmla="*/ 111 w 234"/>
                  <a:gd name="GluePoint54Y" fmla="*/ 0 h 184"/>
                  <a:gd name="GluePoint55X" fmla="*/ 146 w 234"/>
                  <a:gd name="GluePoint55Y" fmla="*/ 0 h 184"/>
                  <a:gd name="GluePoint56X" fmla="*/ 180 w 234"/>
                  <a:gd name="GluePoint56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234" h="184">
                    <a:moveTo>
                      <a:pt x="199" y="0"/>
                    </a:moveTo>
                    <a:lnTo>
                      <a:pt x="210" y="0"/>
                    </a:lnTo>
                    <a:lnTo>
                      <a:pt x="221" y="0"/>
                    </a:lnTo>
                    <a:lnTo>
                      <a:pt x="234" y="0"/>
                    </a:lnTo>
                    <a:lnTo>
                      <a:pt x="219" y="18"/>
                    </a:lnTo>
                    <a:lnTo>
                      <a:pt x="207" y="33"/>
                    </a:lnTo>
                    <a:lnTo>
                      <a:pt x="194" y="49"/>
                    </a:lnTo>
                    <a:lnTo>
                      <a:pt x="181" y="65"/>
                    </a:lnTo>
                    <a:lnTo>
                      <a:pt x="167" y="82"/>
                    </a:lnTo>
                    <a:lnTo>
                      <a:pt x="151" y="102"/>
                    </a:lnTo>
                    <a:lnTo>
                      <a:pt x="153" y="105"/>
                    </a:lnTo>
                    <a:lnTo>
                      <a:pt x="149" y="105"/>
                    </a:lnTo>
                    <a:lnTo>
                      <a:pt x="149" y="107"/>
                    </a:lnTo>
                    <a:lnTo>
                      <a:pt x="151" y="110"/>
                    </a:lnTo>
                    <a:lnTo>
                      <a:pt x="154" y="110"/>
                    </a:lnTo>
                    <a:lnTo>
                      <a:pt x="154" y="113"/>
                    </a:lnTo>
                    <a:lnTo>
                      <a:pt x="156" y="113"/>
                    </a:lnTo>
                    <a:lnTo>
                      <a:pt x="157" y="111"/>
                    </a:lnTo>
                    <a:lnTo>
                      <a:pt x="159" y="113"/>
                    </a:lnTo>
                    <a:lnTo>
                      <a:pt x="157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57" y="126"/>
                    </a:lnTo>
                    <a:lnTo>
                      <a:pt x="162" y="124"/>
                    </a:lnTo>
                    <a:lnTo>
                      <a:pt x="164" y="126"/>
                    </a:lnTo>
                    <a:lnTo>
                      <a:pt x="160" y="127"/>
                    </a:lnTo>
                    <a:lnTo>
                      <a:pt x="162" y="129"/>
                    </a:lnTo>
                    <a:lnTo>
                      <a:pt x="162" y="131"/>
                    </a:lnTo>
                    <a:lnTo>
                      <a:pt x="167" y="129"/>
                    </a:lnTo>
                    <a:lnTo>
                      <a:pt x="167" y="137"/>
                    </a:lnTo>
                    <a:lnTo>
                      <a:pt x="172" y="135"/>
                    </a:lnTo>
                    <a:lnTo>
                      <a:pt x="172" y="142"/>
                    </a:lnTo>
                    <a:lnTo>
                      <a:pt x="170" y="144"/>
                    </a:lnTo>
                    <a:lnTo>
                      <a:pt x="175" y="150"/>
                    </a:lnTo>
                    <a:lnTo>
                      <a:pt x="173" y="152"/>
                    </a:lnTo>
                    <a:lnTo>
                      <a:pt x="176" y="155"/>
                    </a:lnTo>
                    <a:lnTo>
                      <a:pt x="176" y="156"/>
                    </a:lnTo>
                    <a:lnTo>
                      <a:pt x="180" y="156"/>
                    </a:lnTo>
                    <a:lnTo>
                      <a:pt x="180" y="160"/>
                    </a:lnTo>
                    <a:lnTo>
                      <a:pt x="178" y="166"/>
                    </a:lnTo>
                    <a:lnTo>
                      <a:pt x="175" y="171"/>
                    </a:lnTo>
                    <a:lnTo>
                      <a:pt x="172" y="174"/>
                    </a:lnTo>
                    <a:lnTo>
                      <a:pt x="173" y="174"/>
                    </a:lnTo>
                    <a:lnTo>
                      <a:pt x="172" y="177"/>
                    </a:lnTo>
                    <a:lnTo>
                      <a:pt x="175" y="184"/>
                    </a:lnTo>
                    <a:lnTo>
                      <a:pt x="160" y="184"/>
                    </a:lnTo>
                    <a:lnTo>
                      <a:pt x="148" y="184"/>
                    </a:lnTo>
                    <a:lnTo>
                      <a:pt x="135" y="184"/>
                    </a:lnTo>
                    <a:lnTo>
                      <a:pt x="119" y="184"/>
                    </a:lnTo>
                    <a:lnTo>
                      <a:pt x="100" y="184"/>
                    </a:lnTo>
                    <a:lnTo>
                      <a:pt x="84" y="184"/>
                    </a:lnTo>
                    <a:lnTo>
                      <a:pt x="75" y="184"/>
                    </a:lnTo>
                    <a:lnTo>
                      <a:pt x="59" y="184"/>
                    </a:lnTo>
                    <a:lnTo>
                      <a:pt x="57" y="182"/>
                    </a:lnTo>
                    <a:lnTo>
                      <a:pt x="57" y="181"/>
                    </a:lnTo>
                    <a:lnTo>
                      <a:pt x="64" y="181"/>
                    </a:lnTo>
                    <a:lnTo>
                      <a:pt x="64" y="179"/>
                    </a:lnTo>
                    <a:lnTo>
                      <a:pt x="57" y="179"/>
                    </a:lnTo>
                    <a:lnTo>
                      <a:pt x="62" y="171"/>
                    </a:lnTo>
                    <a:lnTo>
                      <a:pt x="60" y="171"/>
                    </a:lnTo>
                    <a:lnTo>
                      <a:pt x="54" y="176"/>
                    </a:lnTo>
                    <a:lnTo>
                      <a:pt x="52" y="176"/>
                    </a:lnTo>
                    <a:lnTo>
                      <a:pt x="56" y="171"/>
                    </a:lnTo>
                    <a:lnTo>
                      <a:pt x="54" y="171"/>
                    </a:lnTo>
                    <a:lnTo>
                      <a:pt x="54" y="166"/>
                    </a:lnTo>
                    <a:lnTo>
                      <a:pt x="52" y="169"/>
                    </a:lnTo>
                    <a:lnTo>
                      <a:pt x="52" y="168"/>
                    </a:lnTo>
                    <a:lnTo>
                      <a:pt x="49" y="169"/>
                    </a:lnTo>
                    <a:lnTo>
                      <a:pt x="46" y="169"/>
                    </a:lnTo>
                    <a:lnTo>
                      <a:pt x="45" y="166"/>
                    </a:lnTo>
                    <a:lnTo>
                      <a:pt x="45" y="164"/>
                    </a:lnTo>
                    <a:lnTo>
                      <a:pt x="48" y="163"/>
                    </a:lnTo>
                    <a:lnTo>
                      <a:pt x="51" y="160"/>
                    </a:lnTo>
                    <a:lnTo>
                      <a:pt x="46" y="160"/>
                    </a:lnTo>
                    <a:lnTo>
                      <a:pt x="46" y="156"/>
                    </a:lnTo>
                    <a:lnTo>
                      <a:pt x="43" y="158"/>
                    </a:lnTo>
                    <a:lnTo>
                      <a:pt x="38" y="156"/>
                    </a:lnTo>
                    <a:lnTo>
                      <a:pt x="35" y="158"/>
                    </a:lnTo>
                    <a:lnTo>
                      <a:pt x="29" y="158"/>
                    </a:lnTo>
                    <a:lnTo>
                      <a:pt x="29" y="156"/>
                    </a:lnTo>
                    <a:lnTo>
                      <a:pt x="37" y="155"/>
                    </a:lnTo>
                    <a:lnTo>
                      <a:pt x="33" y="155"/>
                    </a:lnTo>
                    <a:lnTo>
                      <a:pt x="35" y="153"/>
                    </a:lnTo>
                    <a:lnTo>
                      <a:pt x="32" y="152"/>
                    </a:lnTo>
                    <a:lnTo>
                      <a:pt x="35" y="150"/>
                    </a:lnTo>
                    <a:lnTo>
                      <a:pt x="35" y="150"/>
                    </a:lnTo>
                    <a:lnTo>
                      <a:pt x="32" y="148"/>
                    </a:lnTo>
                    <a:lnTo>
                      <a:pt x="29" y="150"/>
                    </a:lnTo>
                    <a:lnTo>
                      <a:pt x="25" y="150"/>
                    </a:lnTo>
                    <a:lnTo>
                      <a:pt x="24" y="152"/>
                    </a:lnTo>
                    <a:lnTo>
                      <a:pt x="22" y="152"/>
                    </a:lnTo>
                    <a:lnTo>
                      <a:pt x="18" y="147"/>
                    </a:lnTo>
                    <a:lnTo>
                      <a:pt x="19" y="145"/>
                    </a:lnTo>
                    <a:lnTo>
                      <a:pt x="24" y="144"/>
                    </a:lnTo>
                    <a:lnTo>
                      <a:pt x="21" y="144"/>
                    </a:lnTo>
                    <a:lnTo>
                      <a:pt x="22" y="142"/>
                    </a:lnTo>
                    <a:lnTo>
                      <a:pt x="29" y="140"/>
                    </a:lnTo>
                    <a:lnTo>
                      <a:pt x="27" y="140"/>
                    </a:lnTo>
                    <a:lnTo>
                      <a:pt x="29" y="139"/>
                    </a:lnTo>
                    <a:lnTo>
                      <a:pt x="29" y="137"/>
                    </a:lnTo>
                    <a:lnTo>
                      <a:pt x="25" y="139"/>
                    </a:lnTo>
                    <a:lnTo>
                      <a:pt x="22" y="139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0" y="129"/>
                    </a:lnTo>
                    <a:lnTo>
                      <a:pt x="32" y="124"/>
                    </a:lnTo>
                    <a:lnTo>
                      <a:pt x="25" y="126"/>
                    </a:lnTo>
                    <a:lnTo>
                      <a:pt x="29" y="123"/>
                    </a:lnTo>
                    <a:lnTo>
                      <a:pt x="22" y="124"/>
                    </a:lnTo>
                    <a:lnTo>
                      <a:pt x="24" y="121"/>
                    </a:lnTo>
                    <a:lnTo>
                      <a:pt x="22" y="116"/>
                    </a:lnTo>
                    <a:lnTo>
                      <a:pt x="27" y="113"/>
                    </a:lnTo>
                    <a:lnTo>
                      <a:pt x="30" y="108"/>
                    </a:lnTo>
                    <a:lnTo>
                      <a:pt x="27" y="108"/>
                    </a:lnTo>
                    <a:lnTo>
                      <a:pt x="24" y="100"/>
                    </a:lnTo>
                    <a:lnTo>
                      <a:pt x="25" y="97"/>
                    </a:lnTo>
                    <a:lnTo>
                      <a:pt x="29" y="97"/>
                    </a:lnTo>
                    <a:lnTo>
                      <a:pt x="29" y="95"/>
                    </a:lnTo>
                    <a:lnTo>
                      <a:pt x="25" y="95"/>
                    </a:lnTo>
                    <a:lnTo>
                      <a:pt x="25" y="92"/>
                    </a:lnTo>
                    <a:lnTo>
                      <a:pt x="27" y="90"/>
                    </a:lnTo>
                    <a:lnTo>
                      <a:pt x="30" y="87"/>
                    </a:lnTo>
                    <a:lnTo>
                      <a:pt x="33" y="87"/>
                    </a:lnTo>
                    <a:lnTo>
                      <a:pt x="35" y="86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41" y="79"/>
                    </a:lnTo>
                    <a:lnTo>
                      <a:pt x="43" y="79"/>
                    </a:lnTo>
                    <a:lnTo>
                      <a:pt x="48" y="70"/>
                    </a:lnTo>
                    <a:lnTo>
                      <a:pt x="52" y="66"/>
                    </a:lnTo>
                    <a:lnTo>
                      <a:pt x="52" y="65"/>
                    </a:lnTo>
                    <a:lnTo>
                      <a:pt x="46" y="60"/>
                    </a:lnTo>
                    <a:lnTo>
                      <a:pt x="38" y="58"/>
                    </a:lnTo>
                    <a:lnTo>
                      <a:pt x="37" y="55"/>
                    </a:lnTo>
                    <a:lnTo>
                      <a:pt x="40" y="50"/>
                    </a:lnTo>
                    <a:lnTo>
                      <a:pt x="38" y="49"/>
                    </a:lnTo>
                    <a:lnTo>
                      <a:pt x="40" y="45"/>
                    </a:lnTo>
                    <a:lnTo>
                      <a:pt x="45" y="23"/>
                    </a:lnTo>
                    <a:lnTo>
                      <a:pt x="40" y="20"/>
                    </a:lnTo>
                    <a:lnTo>
                      <a:pt x="41" y="15"/>
                    </a:lnTo>
                    <a:lnTo>
                      <a:pt x="41" y="4"/>
                    </a:lnTo>
                    <a:lnTo>
                      <a:pt x="27" y="7"/>
                    </a:lnTo>
                    <a:lnTo>
                      <a:pt x="16" y="15"/>
                    </a:lnTo>
                    <a:lnTo>
                      <a:pt x="2" y="18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8" y="8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4" y="0"/>
                    </a:lnTo>
                    <a:lnTo>
                      <a:pt x="33" y="0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67" y="0"/>
                    </a:lnTo>
                    <a:lnTo>
                      <a:pt x="78" y="0"/>
                    </a:lnTo>
                    <a:lnTo>
                      <a:pt x="91" y="0"/>
                    </a:lnTo>
                    <a:lnTo>
                      <a:pt x="102" y="0"/>
                    </a:lnTo>
                    <a:lnTo>
                      <a:pt x="111" y="0"/>
                    </a:lnTo>
                    <a:lnTo>
                      <a:pt x="122" y="0"/>
                    </a:lnTo>
                    <a:lnTo>
                      <a:pt x="135" y="0"/>
                    </a:lnTo>
                    <a:lnTo>
                      <a:pt x="146" y="0"/>
                    </a:lnTo>
                    <a:lnTo>
                      <a:pt x="159" y="0"/>
                    </a:lnTo>
                    <a:lnTo>
                      <a:pt x="168" y="0"/>
                    </a:lnTo>
                    <a:lnTo>
                      <a:pt x="180" y="0"/>
                    </a:lnTo>
                    <a:lnTo>
                      <a:pt x="187" y="0"/>
                    </a:lnTo>
                    <a:lnTo>
                      <a:pt x="19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32" name="Freeform 13"/>
              <p:cNvSpPr/>
              <p:nvPr/>
            </p:nvSpPr>
            <p:spPr>
              <a:xfrm>
                <a:off x="1528920" y="2009880"/>
                <a:ext cx="193320" cy="15840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58400"/>
                  <a:gd name="textAreaBottom" fmla="*/ 158760 h 158400"/>
                  <a:gd name="GluePoint1X" fmla="*/ 55 w 122"/>
                  <a:gd name="GluePoint1Y" fmla="*/ 89 h 100"/>
                  <a:gd name="GluePoint2X" fmla="*/ 78 w 122"/>
                  <a:gd name="GluePoint2Y" fmla="*/ 89 h 100"/>
                  <a:gd name="GluePoint3X" fmla="*/ 92 w 122"/>
                  <a:gd name="GluePoint3Y" fmla="*/ 89 h 100"/>
                  <a:gd name="GluePoint4X" fmla="*/ 98 w 122"/>
                  <a:gd name="GluePoint4Y" fmla="*/ 68 h 100"/>
                  <a:gd name="GluePoint5X" fmla="*/ 103 w 122"/>
                  <a:gd name="GluePoint5Y" fmla="*/ 50 h 100"/>
                  <a:gd name="GluePoint6X" fmla="*/ 111 w 122"/>
                  <a:gd name="GluePoint6Y" fmla="*/ 28 h 100"/>
                  <a:gd name="GluePoint7X" fmla="*/ 117 w 122"/>
                  <a:gd name="GluePoint7Y" fmla="*/ 10 h 100"/>
                  <a:gd name="GluePoint8X" fmla="*/ 119 w 122"/>
                  <a:gd name="GluePoint8Y" fmla="*/ 10 h 100"/>
                  <a:gd name="GluePoint9X" fmla="*/ 122 w 122"/>
                  <a:gd name="GluePoint9Y" fmla="*/ 0 h 100"/>
                  <a:gd name="GluePoint10X" fmla="*/ 98 w 122"/>
                  <a:gd name="GluePoint10Y" fmla="*/ 0 h 100"/>
                  <a:gd name="GluePoint11X" fmla="*/ 73 w 122"/>
                  <a:gd name="GluePoint11Y" fmla="*/ 0 h 100"/>
                  <a:gd name="GluePoint12X" fmla="*/ 52 w 122"/>
                  <a:gd name="GluePoint12Y" fmla="*/ 0 h 100"/>
                  <a:gd name="GluePoint13X" fmla="*/ 35 w 122"/>
                  <a:gd name="GluePoint13Y" fmla="*/ 0 h 100"/>
                  <a:gd name="GluePoint14X" fmla="*/ 25 w 122"/>
                  <a:gd name="GluePoint14Y" fmla="*/ 26 h 100"/>
                  <a:gd name="GluePoint15X" fmla="*/ 16 w 122"/>
                  <a:gd name="GluePoint15Y" fmla="*/ 52 h 100"/>
                  <a:gd name="GluePoint16X" fmla="*/ 8 w 122"/>
                  <a:gd name="GluePoint16Y" fmla="*/ 77 h 100"/>
                  <a:gd name="GluePoint17X" fmla="*/ 0 w 122"/>
                  <a:gd name="GluePoint17Y" fmla="*/ 100 h 100"/>
                  <a:gd name="GluePoint18X" fmla="*/ 11 w 122"/>
                  <a:gd name="GluePoint18Y" fmla="*/ 100 h 100"/>
                  <a:gd name="GluePoint19X" fmla="*/ 14 w 122"/>
                  <a:gd name="GluePoint19Y" fmla="*/ 92 h 100"/>
                  <a:gd name="GluePoint20X" fmla="*/ 27 w 122"/>
                  <a:gd name="GluePoint20Y" fmla="*/ 92 h 100"/>
                  <a:gd name="GluePoint21X" fmla="*/ 38 w 122"/>
                  <a:gd name="GluePoint21Y" fmla="*/ 92 h 100"/>
                  <a:gd name="GluePoint22X" fmla="*/ 38 w 122"/>
                  <a:gd name="GluePoint22Y" fmla="*/ 89 h 100"/>
                  <a:gd name="GluePoint23X" fmla="*/ 55 w 122"/>
                  <a:gd name="GluePoint23Y" fmla="*/ 89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122" h="100">
                    <a:moveTo>
                      <a:pt x="55" y="89"/>
                    </a:moveTo>
                    <a:lnTo>
                      <a:pt x="78" y="89"/>
                    </a:lnTo>
                    <a:lnTo>
                      <a:pt x="92" y="89"/>
                    </a:lnTo>
                    <a:lnTo>
                      <a:pt x="98" y="68"/>
                    </a:lnTo>
                    <a:lnTo>
                      <a:pt x="103" y="50"/>
                    </a:lnTo>
                    <a:lnTo>
                      <a:pt x="111" y="28"/>
                    </a:lnTo>
                    <a:lnTo>
                      <a:pt x="117" y="10"/>
                    </a:lnTo>
                    <a:lnTo>
                      <a:pt x="119" y="10"/>
                    </a:lnTo>
                    <a:lnTo>
                      <a:pt x="122" y="0"/>
                    </a:lnTo>
                    <a:lnTo>
                      <a:pt x="98" y="0"/>
                    </a:lnTo>
                    <a:lnTo>
                      <a:pt x="73" y="0"/>
                    </a:lnTo>
                    <a:lnTo>
                      <a:pt x="52" y="0"/>
                    </a:lnTo>
                    <a:lnTo>
                      <a:pt x="35" y="0"/>
                    </a:lnTo>
                    <a:lnTo>
                      <a:pt x="25" y="26"/>
                    </a:lnTo>
                    <a:lnTo>
                      <a:pt x="16" y="52"/>
                    </a:lnTo>
                    <a:lnTo>
                      <a:pt x="8" y="77"/>
                    </a:lnTo>
                    <a:lnTo>
                      <a:pt x="0" y="100"/>
                    </a:lnTo>
                    <a:lnTo>
                      <a:pt x="11" y="100"/>
                    </a:lnTo>
                    <a:lnTo>
                      <a:pt x="14" y="92"/>
                    </a:lnTo>
                    <a:lnTo>
                      <a:pt x="27" y="92"/>
                    </a:lnTo>
                    <a:lnTo>
                      <a:pt x="38" y="92"/>
                    </a:lnTo>
                    <a:lnTo>
                      <a:pt x="38" y="89"/>
                    </a:lnTo>
                    <a:lnTo>
                      <a:pt x="55" y="8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33" name="Freeform 14"/>
              <p:cNvSpPr/>
              <p:nvPr/>
            </p:nvSpPr>
            <p:spPr>
              <a:xfrm>
                <a:off x="1407960" y="2009880"/>
                <a:ext cx="175680" cy="15840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8400"/>
                  <a:gd name="textAreaBottom" fmla="*/ 158760 h 158400"/>
                  <a:gd name="GluePoint1X" fmla="*/ 50 w 111"/>
                  <a:gd name="GluePoint1Y" fmla="*/ 0 h 100"/>
                  <a:gd name="GluePoint2X" fmla="*/ 66 w 111"/>
                  <a:gd name="GluePoint2Y" fmla="*/ 0 h 100"/>
                  <a:gd name="GluePoint3X" fmla="*/ 84 w 111"/>
                  <a:gd name="GluePoint3Y" fmla="*/ 0 h 100"/>
                  <a:gd name="GluePoint4X" fmla="*/ 98 w 111"/>
                  <a:gd name="GluePoint4Y" fmla="*/ 0 h 100"/>
                  <a:gd name="GluePoint5X" fmla="*/ 111 w 111"/>
                  <a:gd name="GluePoint5Y" fmla="*/ 0 h 100"/>
                  <a:gd name="GluePoint6X" fmla="*/ 101 w 111"/>
                  <a:gd name="GluePoint6Y" fmla="*/ 26 h 100"/>
                  <a:gd name="GluePoint7X" fmla="*/ 92 w 111"/>
                  <a:gd name="GluePoint7Y" fmla="*/ 52 h 100"/>
                  <a:gd name="GluePoint8X" fmla="*/ 84 w 111"/>
                  <a:gd name="GluePoint8Y" fmla="*/ 77 h 100"/>
                  <a:gd name="GluePoint9X" fmla="*/ 76 w 111"/>
                  <a:gd name="GluePoint9Y" fmla="*/ 100 h 100"/>
                  <a:gd name="GluePoint10X" fmla="*/ 63 w 111"/>
                  <a:gd name="GluePoint10Y" fmla="*/ 100 h 100"/>
                  <a:gd name="GluePoint11X" fmla="*/ 47 w 111"/>
                  <a:gd name="GluePoint11Y" fmla="*/ 100 h 100"/>
                  <a:gd name="GluePoint12X" fmla="*/ 30 w 111"/>
                  <a:gd name="GluePoint12Y" fmla="*/ 92 h 100"/>
                  <a:gd name="GluePoint13X" fmla="*/ 11 w 111"/>
                  <a:gd name="GluePoint13Y" fmla="*/ 84 h 100"/>
                  <a:gd name="GluePoint14X" fmla="*/ 0 w 111"/>
                  <a:gd name="GluePoint14Y" fmla="*/ 79 h 100"/>
                  <a:gd name="GluePoint15X" fmla="*/ 0 w 111"/>
                  <a:gd name="GluePoint15Y" fmla="*/ 77 h 100"/>
                  <a:gd name="GluePoint16X" fmla="*/ 1 w 111"/>
                  <a:gd name="GluePoint16Y" fmla="*/ 76 h 100"/>
                  <a:gd name="GluePoint17X" fmla="*/ 4 w 111"/>
                  <a:gd name="GluePoint17Y" fmla="*/ 76 h 100"/>
                  <a:gd name="GluePoint18X" fmla="*/ 6 w 111"/>
                  <a:gd name="GluePoint18Y" fmla="*/ 73 h 100"/>
                  <a:gd name="GluePoint19X" fmla="*/ 6 w 111"/>
                  <a:gd name="GluePoint19Y" fmla="*/ 71 h 100"/>
                  <a:gd name="GluePoint20X" fmla="*/ 3 w 111"/>
                  <a:gd name="GluePoint20Y" fmla="*/ 69 h 100"/>
                  <a:gd name="GluePoint21X" fmla="*/ 4 w 111"/>
                  <a:gd name="GluePoint21Y" fmla="*/ 64 h 100"/>
                  <a:gd name="GluePoint22X" fmla="*/ 9 w 111"/>
                  <a:gd name="GluePoint22Y" fmla="*/ 61 h 100"/>
                  <a:gd name="GluePoint23X" fmla="*/ 12 w 111"/>
                  <a:gd name="GluePoint23Y" fmla="*/ 55 h 100"/>
                  <a:gd name="GluePoint24X" fmla="*/ 20 w 111"/>
                  <a:gd name="GluePoint24Y" fmla="*/ 48 h 100"/>
                  <a:gd name="GluePoint25X" fmla="*/ 17 w 111"/>
                  <a:gd name="GluePoint25Y" fmla="*/ 37 h 100"/>
                  <a:gd name="GluePoint26X" fmla="*/ 17 w 111"/>
                  <a:gd name="GluePoint26Y" fmla="*/ 36 h 100"/>
                  <a:gd name="GluePoint27X" fmla="*/ 20 w 111"/>
                  <a:gd name="GluePoint27Y" fmla="*/ 29 h 100"/>
                  <a:gd name="GluePoint28X" fmla="*/ 22 w 111"/>
                  <a:gd name="GluePoint28Y" fmla="*/ 19 h 100"/>
                  <a:gd name="GluePoint29X" fmla="*/ 27 w 111"/>
                  <a:gd name="GluePoint29Y" fmla="*/ 16 h 100"/>
                  <a:gd name="GluePoint30X" fmla="*/ 31 w 111"/>
                  <a:gd name="GluePoint30Y" fmla="*/ 18 h 100"/>
                  <a:gd name="GluePoint31X" fmla="*/ 35 w 111"/>
                  <a:gd name="GluePoint31Y" fmla="*/ 15 h 100"/>
                  <a:gd name="GluePoint32X" fmla="*/ 39 w 111"/>
                  <a:gd name="GluePoint32Y" fmla="*/ 0 h 100"/>
                  <a:gd name="GluePoint33X" fmla="*/ 50 w 111"/>
                  <a:gd name="GluePoint33Y" fmla="*/ 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11" h="100">
                    <a:moveTo>
                      <a:pt x="50" y="0"/>
                    </a:moveTo>
                    <a:lnTo>
                      <a:pt x="66" y="0"/>
                    </a:lnTo>
                    <a:lnTo>
                      <a:pt x="84" y="0"/>
                    </a:lnTo>
                    <a:lnTo>
                      <a:pt x="98" y="0"/>
                    </a:lnTo>
                    <a:lnTo>
                      <a:pt x="111" y="0"/>
                    </a:lnTo>
                    <a:lnTo>
                      <a:pt x="101" y="26"/>
                    </a:lnTo>
                    <a:lnTo>
                      <a:pt x="92" y="52"/>
                    </a:lnTo>
                    <a:lnTo>
                      <a:pt x="84" y="77"/>
                    </a:lnTo>
                    <a:lnTo>
                      <a:pt x="76" y="100"/>
                    </a:lnTo>
                    <a:lnTo>
                      <a:pt x="63" y="100"/>
                    </a:lnTo>
                    <a:lnTo>
                      <a:pt x="47" y="100"/>
                    </a:lnTo>
                    <a:lnTo>
                      <a:pt x="30" y="92"/>
                    </a:lnTo>
                    <a:lnTo>
                      <a:pt x="11" y="84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4" y="76"/>
                    </a:lnTo>
                    <a:lnTo>
                      <a:pt x="6" y="73"/>
                    </a:lnTo>
                    <a:lnTo>
                      <a:pt x="6" y="71"/>
                    </a:lnTo>
                    <a:lnTo>
                      <a:pt x="3" y="69"/>
                    </a:lnTo>
                    <a:lnTo>
                      <a:pt x="4" y="64"/>
                    </a:lnTo>
                    <a:lnTo>
                      <a:pt x="9" y="61"/>
                    </a:lnTo>
                    <a:lnTo>
                      <a:pt x="12" y="55"/>
                    </a:lnTo>
                    <a:lnTo>
                      <a:pt x="20" y="48"/>
                    </a:lnTo>
                    <a:lnTo>
                      <a:pt x="17" y="37"/>
                    </a:lnTo>
                    <a:lnTo>
                      <a:pt x="17" y="36"/>
                    </a:lnTo>
                    <a:lnTo>
                      <a:pt x="20" y="29"/>
                    </a:lnTo>
                    <a:lnTo>
                      <a:pt x="22" y="19"/>
                    </a:lnTo>
                    <a:lnTo>
                      <a:pt x="27" y="16"/>
                    </a:lnTo>
                    <a:lnTo>
                      <a:pt x="31" y="18"/>
                    </a:lnTo>
                    <a:lnTo>
                      <a:pt x="35" y="15"/>
                    </a:lnTo>
                    <a:lnTo>
                      <a:pt x="39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34" name="Freeform 15"/>
              <p:cNvSpPr/>
              <p:nvPr/>
            </p:nvSpPr>
            <p:spPr>
              <a:xfrm>
                <a:off x="1353960" y="2131920"/>
                <a:ext cx="641160" cy="506160"/>
              </a:xfrm>
              <a:custGeom>
                <a:avLst/>
                <a:gdLst>
                  <a:gd name="textAreaLeft" fmla="*/ 0 w 641160"/>
                  <a:gd name="textAreaRight" fmla="*/ 641520 w 641160"/>
                  <a:gd name="textAreaTop" fmla="*/ 0 h 506160"/>
                  <a:gd name="textAreaBottom" fmla="*/ 506520 h 506160"/>
                  <a:gd name="GluePoint1X" fmla="*/ 43 w 404"/>
                  <a:gd name="GluePoint1Y" fmla="*/ 24 h 319"/>
                  <a:gd name="GluePoint2X" fmla="*/ 53 w 404"/>
                  <a:gd name="GluePoint2Y" fmla="*/ 52 h 319"/>
                  <a:gd name="GluePoint3X" fmla="*/ 65 w 404"/>
                  <a:gd name="GluePoint3Y" fmla="*/ 84 h 319"/>
                  <a:gd name="GluePoint4X" fmla="*/ 77 w 404"/>
                  <a:gd name="GluePoint4Y" fmla="*/ 100 h 319"/>
                  <a:gd name="GluePoint5X" fmla="*/ 81 w 404"/>
                  <a:gd name="GluePoint5Y" fmla="*/ 119 h 319"/>
                  <a:gd name="GluePoint6X" fmla="*/ 92 w 404"/>
                  <a:gd name="GluePoint6Y" fmla="*/ 132 h 319"/>
                  <a:gd name="GluePoint7X" fmla="*/ 111 w 404"/>
                  <a:gd name="GluePoint7Y" fmla="*/ 155 h 319"/>
                  <a:gd name="GluePoint8X" fmla="*/ 126 w 404"/>
                  <a:gd name="GluePoint8Y" fmla="*/ 179 h 319"/>
                  <a:gd name="GluePoint9X" fmla="*/ 129 w 404"/>
                  <a:gd name="GluePoint9Y" fmla="*/ 206 h 319"/>
                  <a:gd name="GluePoint10X" fmla="*/ 123 w 404"/>
                  <a:gd name="GluePoint10Y" fmla="*/ 227 h 319"/>
                  <a:gd name="GluePoint11X" fmla="*/ 148 w 404"/>
                  <a:gd name="GluePoint11Y" fmla="*/ 253 h 319"/>
                  <a:gd name="GluePoint12X" fmla="*/ 212 w 404"/>
                  <a:gd name="GluePoint12Y" fmla="*/ 285 h 319"/>
                  <a:gd name="GluePoint13X" fmla="*/ 239 w 404"/>
                  <a:gd name="GluePoint13Y" fmla="*/ 296 h 319"/>
                  <a:gd name="GluePoint14X" fmla="*/ 278 w 404"/>
                  <a:gd name="GluePoint14Y" fmla="*/ 291 h 319"/>
                  <a:gd name="GluePoint15X" fmla="*/ 310 w 404"/>
                  <a:gd name="GluePoint15Y" fmla="*/ 309 h 319"/>
                  <a:gd name="GluePoint16X" fmla="*/ 334 w 404"/>
                  <a:gd name="GluePoint16Y" fmla="*/ 279 h 319"/>
                  <a:gd name="GluePoint17X" fmla="*/ 350 w 404"/>
                  <a:gd name="GluePoint17Y" fmla="*/ 259 h 319"/>
                  <a:gd name="GluePoint18X" fmla="*/ 374 w 404"/>
                  <a:gd name="GluePoint18Y" fmla="*/ 250 h 319"/>
                  <a:gd name="GluePoint19X" fmla="*/ 380 w 404"/>
                  <a:gd name="GluePoint19Y" fmla="*/ 250 h 319"/>
                  <a:gd name="GluePoint20X" fmla="*/ 386 w 404"/>
                  <a:gd name="GluePoint20Y" fmla="*/ 234 h 319"/>
                  <a:gd name="GluePoint21X" fmla="*/ 396 w 404"/>
                  <a:gd name="GluePoint21Y" fmla="*/ 214 h 319"/>
                  <a:gd name="GluePoint22X" fmla="*/ 394 w 404"/>
                  <a:gd name="GluePoint22Y" fmla="*/ 195 h 319"/>
                  <a:gd name="GluePoint23X" fmla="*/ 374 w 404"/>
                  <a:gd name="GluePoint23Y" fmla="*/ 198 h 319"/>
                  <a:gd name="GluePoint24X" fmla="*/ 339 w 404"/>
                  <a:gd name="GluePoint24Y" fmla="*/ 235 h 319"/>
                  <a:gd name="GluePoint25X" fmla="*/ 321 w 404"/>
                  <a:gd name="GluePoint25Y" fmla="*/ 250 h 319"/>
                  <a:gd name="GluePoint26X" fmla="*/ 305 w 404"/>
                  <a:gd name="GluePoint26Y" fmla="*/ 248 h 319"/>
                  <a:gd name="GluePoint27X" fmla="*/ 275 w 404"/>
                  <a:gd name="GluePoint27Y" fmla="*/ 246 h 319"/>
                  <a:gd name="GluePoint28X" fmla="*/ 256 w 404"/>
                  <a:gd name="GluePoint28Y" fmla="*/ 222 h 319"/>
                  <a:gd name="GluePoint29X" fmla="*/ 248 w 404"/>
                  <a:gd name="GluePoint29Y" fmla="*/ 200 h 319"/>
                  <a:gd name="GluePoint30X" fmla="*/ 248 w 404"/>
                  <a:gd name="GluePoint30Y" fmla="*/ 163 h 319"/>
                  <a:gd name="GluePoint31X" fmla="*/ 259 w 404"/>
                  <a:gd name="GluePoint31Y" fmla="*/ 129 h 319"/>
                  <a:gd name="GluePoint32X" fmla="*/ 264 w 404"/>
                  <a:gd name="GluePoint32Y" fmla="*/ 119 h 319"/>
                  <a:gd name="GluePoint33X" fmla="*/ 246 w 404"/>
                  <a:gd name="GluePoint33Y" fmla="*/ 116 h 319"/>
                  <a:gd name="GluePoint34X" fmla="*/ 232 w 404"/>
                  <a:gd name="GluePoint34Y" fmla="*/ 89 h 319"/>
                  <a:gd name="GluePoint35X" fmla="*/ 221 w 404"/>
                  <a:gd name="GluePoint35Y" fmla="*/ 61 h 319"/>
                  <a:gd name="GluePoint36X" fmla="*/ 196 w 404"/>
                  <a:gd name="GluePoint36Y" fmla="*/ 50 h 319"/>
                  <a:gd name="GluePoint37X" fmla="*/ 167 w 404"/>
                  <a:gd name="GluePoint37Y" fmla="*/ 50 h 319"/>
                  <a:gd name="GluePoint38X" fmla="*/ 153 w 404"/>
                  <a:gd name="GluePoint38Y" fmla="*/ 20 h 319"/>
                  <a:gd name="GluePoint39X" fmla="*/ 124 w 404"/>
                  <a:gd name="GluePoint39Y" fmla="*/ 15 h 319"/>
                  <a:gd name="GluePoint40X" fmla="*/ 64 w 404"/>
                  <a:gd name="GluePoint40Y" fmla="*/ 15 h 319"/>
                  <a:gd name="GluePoint41X" fmla="*/ 23 w 404"/>
                  <a:gd name="GluePoint41Y" fmla="*/ 0 h 319"/>
                  <a:gd name="GluePoint42X" fmla="*/ 2 w 404"/>
                  <a:gd name="GluePoint42Y" fmla="*/ 20 h 319"/>
                  <a:gd name="GluePoint43X" fmla="*/ 5 w 404"/>
                  <a:gd name="GluePoint43Y" fmla="*/ 52 h 319"/>
                  <a:gd name="GluePoint44X" fmla="*/ 21 w 404"/>
                  <a:gd name="GluePoint44Y" fmla="*/ 82 h 319"/>
                  <a:gd name="GluePoint45X" fmla="*/ 13 w 404"/>
                  <a:gd name="GluePoint45Y" fmla="*/ 87 h 319"/>
                  <a:gd name="GluePoint46X" fmla="*/ 11 w 404"/>
                  <a:gd name="GluePoint46Y" fmla="*/ 92 h 319"/>
                  <a:gd name="GluePoint47X" fmla="*/ 27 w 404"/>
                  <a:gd name="GluePoint47Y" fmla="*/ 105 h 319"/>
                  <a:gd name="GluePoint48X" fmla="*/ 38 w 404"/>
                  <a:gd name="GluePoint48Y" fmla="*/ 115 h 319"/>
                  <a:gd name="GluePoint49X" fmla="*/ 37 w 404"/>
                  <a:gd name="GluePoint49Y" fmla="*/ 139 h 319"/>
                  <a:gd name="GluePoint50X" fmla="*/ 43 w 404"/>
                  <a:gd name="GluePoint50Y" fmla="*/ 143 h 319"/>
                  <a:gd name="GluePoint51X" fmla="*/ 62 w 404"/>
                  <a:gd name="GluePoint51Y" fmla="*/ 172 h 319"/>
                  <a:gd name="GluePoint52X" fmla="*/ 69 w 404"/>
                  <a:gd name="GluePoint52Y" fmla="*/ 153 h 319"/>
                  <a:gd name="GluePoint53X" fmla="*/ 56 w 404"/>
                  <a:gd name="GluePoint53Y" fmla="*/ 143 h 319"/>
                  <a:gd name="GluePoint54X" fmla="*/ 53 w 404"/>
                  <a:gd name="GluePoint54Y" fmla="*/ 123 h 319"/>
                  <a:gd name="GluePoint55X" fmla="*/ 50 w 404"/>
                  <a:gd name="GluePoint55Y" fmla="*/ 108 h 319"/>
                  <a:gd name="GluePoint56X" fmla="*/ 45 w 404"/>
                  <a:gd name="GluePoint56Y" fmla="*/ 92 h 319"/>
                  <a:gd name="GluePoint57X" fmla="*/ 38 w 404"/>
                  <a:gd name="GluePoint57Y" fmla="*/ 68 h 319"/>
                  <a:gd name="GluePoint58X" fmla="*/ 26 w 404"/>
                  <a:gd name="GluePoint58Y" fmla="*/ 52 h 319"/>
                  <a:gd name="GluePoint59X" fmla="*/ 29 w 404"/>
                  <a:gd name="GluePoint59Y" fmla="*/ 15 h 3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404" h="319">
                    <a:moveTo>
                      <a:pt x="29" y="15"/>
                    </a:moveTo>
                    <a:lnTo>
                      <a:pt x="37" y="21"/>
                    </a:lnTo>
                    <a:lnTo>
                      <a:pt x="43" y="21"/>
                    </a:lnTo>
                    <a:lnTo>
                      <a:pt x="43" y="24"/>
                    </a:lnTo>
                    <a:lnTo>
                      <a:pt x="50" y="28"/>
                    </a:lnTo>
                    <a:lnTo>
                      <a:pt x="50" y="36"/>
                    </a:lnTo>
                    <a:lnTo>
                      <a:pt x="50" y="49"/>
                    </a:lnTo>
                    <a:lnTo>
                      <a:pt x="53" y="52"/>
                    </a:lnTo>
                    <a:lnTo>
                      <a:pt x="51" y="58"/>
                    </a:lnTo>
                    <a:lnTo>
                      <a:pt x="54" y="60"/>
                    </a:lnTo>
                    <a:lnTo>
                      <a:pt x="56" y="71"/>
                    </a:lnTo>
                    <a:lnTo>
                      <a:pt x="65" y="84"/>
                    </a:lnTo>
                    <a:lnTo>
                      <a:pt x="72" y="86"/>
                    </a:lnTo>
                    <a:lnTo>
                      <a:pt x="70" y="90"/>
                    </a:lnTo>
                    <a:lnTo>
                      <a:pt x="70" y="95"/>
                    </a:lnTo>
                    <a:lnTo>
                      <a:pt x="77" y="100"/>
                    </a:lnTo>
                    <a:lnTo>
                      <a:pt x="80" y="106"/>
                    </a:lnTo>
                    <a:lnTo>
                      <a:pt x="83" y="106"/>
                    </a:lnTo>
                    <a:lnTo>
                      <a:pt x="86" y="111"/>
                    </a:lnTo>
                    <a:lnTo>
                      <a:pt x="81" y="119"/>
                    </a:lnTo>
                    <a:lnTo>
                      <a:pt x="81" y="126"/>
                    </a:lnTo>
                    <a:lnTo>
                      <a:pt x="88" y="124"/>
                    </a:lnTo>
                    <a:lnTo>
                      <a:pt x="86" y="129"/>
                    </a:lnTo>
                    <a:lnTo>
                      <a:pt x="92" y="132"/>
                    </a:lnTo>
                    <a:lnTo>
                      <a:pt x="96" y="132"/>
                    </a:lnTo>
                    <a:lnTo>
                      <a:pt x="99" y="137"/>
                    </a:lnTo>
                    <a:lnTo>
                      <a:pt x="99" y="143"/>
                    </a:lnTo>
                    <a:lnTo>
                      <a:pt x="111" y="155"/>
                    </a:lnTo>
                    <a:lnTo>
                      <a:pt x="111" y="160"/>
                    </a:lnTo>
                    <a:lnTo>
                      <a:pt x="115" y="161"/>
                    </a:lnTo>
                    <a:lnTo>
                      <a:pt x="116" y="169"/>
                    </a:lnTo>
                    <a:lnTo>
                      <a:pt x="126" y="179"/>
                    </a:lnTo>
                    <a:lnTo>
                      <a:pt x="126" y="190"/>
                    </a:lnTo>
                    <a:lnTo>
                      <a:pt x="127" y="192"/>
                    </a:lnTo>
                    <a:lnTo>
                      <a:pt x="129" y="201"/>
                    </a:lnTo>
                    <a:lnTo>
                      <a:pt x="129" y="206"/>
                    </a:lnTo>
                    <a:lnTo>
                      <a:pt x="124" y="209"/>
                    </a:lnTo>
                    <a:lnTo>
                      <a:pt x="127" y="214"/>
                    </a:lnTo>
                    <a:lnTo>
                      <a:pt x="121" y="217"/>
                    </a:lnTo>
                    <a:lnTo>
                      <a:pt x="123" y="227"/>
                    </a:lnTo>
                    <a:lnTo>
                      <a:pt x="131" y="237"/>
                    </a:lnTo>
                    <a:lnTo>
                      <a:pt x="137" y="238"/>
                    </a:lnTo>
                    <a:lnTo>
                      <a:pt x="143" y="245"/>
                    </a:lnTo>
                    <a:lnTo>
                      <a:pt x="148" y="253"/>
                    </a:lnTo>
                    <a:lnTo>
                      <a:pt x="164" y="259"/>
                    </a:lnTo>
                    <a:lnTo>
                      <a:pt x="170" y="259"/>
                    </a:lnTo>
                    <a:lnTo>
                      <a:pt x="183" y="272"/>
                    </a:lnTo>
                    <a:lnTo>
                      <a:pt x="212" y="285"/>
                    </a:lnTo>
                    <a:lnTo>
                      <a:pt x="215" y="285"/>
                    </a:lnTo>
                    <a:lnTo>
                      <a:pt x="223" y="291"/>
                    </a:lnTo>
                    <a:lnTo>
                      <a:pt x="231" y="295"/>
                    </a:lnTo>
                    <a:lnTo>
                      <a:pt x="239" y="296"/>
                    </a:lnTo>
                    <a:lnTo>
                      <a:pt x="246" y="299"/>
                    </a:lnTo>
                    <a:lnTo>
                      <a:pt x="251" y="299"/>
                    </a:lnTo>
                    <a:lnTo>
                      <a:pt x="269" y="290"/>
                    </a:lnTo>
                    <a:lnTo>
                      <a:pt x="278" y="291"/>
                    </a:lnTo>
                    <a:lnTo>
                      <a:pt x="291" y="298"/>
                    </a:lnTo>
                    <a:lnTo>
                      <a:pt x="308" y="319"/>
                    </a:lnTo>
                    <a:lnTo>
                      <a:pt x="310" y="311"/>
                    </a:lnTo>
                    <a:lnTo>
                      <a:pt x="310" y="309"/>
                    </a:lnTo>
                    <a:lnTo>
                      <a:pt x="321" y="291"/>
                    </a:lnTo>
                    <a:lnTo>
                      <a:pt x="337" y="290"/>
                    </a:lnTo>
                    <a:lnTo>
                      <a:pt x="337" y="287"/>
                    </a:lnTo>
                    <a:lnTo>
                      <a:pt x="334" y="279"/>
                    </a:lnTo>
                    <a:lnTo>
                      <a:pt x="324" y="269"/>
                    </a:lnTo>
                    <a:lnTo>
                      <a:pt x="334" y="269"/>
                    </a:lnTo>
                    <a:lnTo>
                      <a:pt x="334" y="261"/>
                    </a:lnTo>
                    <a:lnTo>
                      <a:pt x="350" y="259"/>
                    </a:lnTo>
                    <a:lnTo>
                      <a:pt x="361" y="259"/>
                    </a:lnTo>
                    <a:lnTo>
                      <a:pt x="366" y="259"/>
                    </a:lnTo>
                    <a:lnTo>
                      <a:pt x="370" y="251"/>
                    </a:lnTo>
                    <a:lnTo>
                      <a:pt x="374" y="250"/>
                    </a:lnTo>
                    <a:lnTo>
                      <a:pt x="378" y="243"/>
                    </a:lnTo>
                    <a:lnTo>
                      <a:pt x="380" y="243"/>
                    </a:lnTo>
                    <a:lnTo>
                      <a:pt x="378" y="248"/>
                    </a:lnTo>
                    <a:lnTo>
                      <a:pt x="380" y="250"/>
                    </a:lnTo>
                    <a:lnTo>
                      <a:pt x="380" y="258"/>
                    </a:lnTo>
                    <a:lnTo>
                      <a:pt x="381" y="256"/>
                    </a:lnTo>
                    <a:lnTo>
                      <a:pt x="388" y="235"/>
                    </a:lnTo>
                    <a:lnTo>
                      <a:pt x="386" y="234"/>
                    </a:lnTo>
                    <a:lnTo>
                      <a:pt x="389" y="232"/>
                    </a:lnTo>
                    <a:lnTo>
                      <a:pt x="389" y="229"/>
                    </a:lnTo>
                    <a:lnTo>
                      <a:pt x="388" y="229"/>
                    </a:lnTo>
                    <a:lnTo>
                      <a:pt x="396" y="214"/>
                    </a:lnTo>
                    <a:lnTo>
                      <a:pt x="402" y="208"/>
                    </a:lnTo>
                    <a:lnTo>
                      <a:pt x="404" y="201"/>
                    </a:lnTo>
                    <a:lnTo>
                      <a:pt x="402" y="197"/>
                    </a:lnTo>
                    <a:lnTo>
                      <a:pt x="394" y="195"/>
                    </a:lnTo>
                    <a:lnTo>
                      <a:pt x="389" y="198"/>
                    </a:lnTo>
                    <a:lnTo>
                      <a:pt x="391" y="195"/>
                    </a:lnTo>
                    <a:lnTo>
                      <a:pt x="386" y="193"/>
                    </a:lnTo>
                    <a:lnTo>
                      <a:pt x="374" y="198"/>
                    </a:lnTo>
                    <a:lnTo>
                      <a:pt x="359" y="198"/>
                    </a:lnTo>
                    <a:lnTo>
                      <a:pt x="350" y="203"/>
                    </a:lnTo>
                    <a:lnTo>
                      <a:pt x="345" y="221"/>
                    </a:lnTo>
                    <a:lnTo>
                      <a:pt x="339" y="235"/>
                    </a:lnTo>
                    <a:lnTo>
                      <a:pt x="331" y="240"/>
                    </a:lnTo>
                    <a:lnTo>
                      <a:pt x="331" y="246"/>
                    </a:lnTo>
                    <a:lnTo>
                      <a:pt x="326" y="250"/>
                    </a:lnTo>
                    <a:lnTo>
                      <a:pt x="321" y="250"/>
                    </a:lnTo>
                    <a:lnTo>
                      <a:pt x="321" y="245"/>
                    </a:lnTo>
                    <a:lnTo>
                      <a:pt x="313" y="245"/>
                    </a:lnTo>
                    <a:lnTo>
                      <a:pt x="313" y="246"/>
                    </a:lnTo>
                    <a:lnTo>
                      <a:pt x="305" y="248"/>
                    </a:lnTo>
                    <a:lnTo>
                      <a:pt x="291" y="250"/>
                    </a:lnTo>
                    <a:lnTo>
                      <a:pt x="285" y="254"/>
                    </a:lnTo>
                    <a:lnTo>
                      <a:pt x="281" y="254"/>
                    </a:lnTo>
                    <a:lnTo>
                      <a:pt x="275" y="246"/>
                    </a:lnTo>
                    <a:lnTo>
                      <a:pt x="270" y="246"/>
                    </a:lnTo>
                    <a:lnTo>
                      <a:pt x="264" y="243"/>
                    </a:lnTo>
                    <a:lnTo>
                      <a:pt x="259" y="237"/>
                    </a:lnTo>
                    <a:lnTo>
                      <a:pt x="256" y="222"/>
                    </a:lnTo>
                    <a:lnTo>
                      <a:pt x="250" y="213"/>
                    </a:lnTo>
                    <a:lnTo>
                      <a:pt x="246" y="206"/>
                    </a:lnTo>
                    <a:lnTo>
                      <a:pt x="246" y="203"/>
                    </a:lnTo>
                    <a:lnTo>
                      <a:pt x="248" y="200"/>
                    </a:lnTo>
                    <a:lnTo>
                      <a:pt x="248" y="197"/>
                    </a:lnTo>
                    <a:lnTo>
                      <a:pt x="245" y="190"/>
                    </a:lnTo>
                    <a:lnTo>
                      <a:pt x="243" y="184"/>
                    </a:lnTo>
                    <a:lnTo>
                      <a:pt x="248" y="163"/>
                    </a:lnTo>
                    <a:lnTo>
                      <a:pt x="248" y="140"/>
                    </a:lnTo>
                    <a:lnTo>
                      <a:pt x="253" y="135"/>
                    </a:lnTo>
                    <a:lnTo>
                      <a:pt x="254" y="129"/>
                    </a:lnTo>
                    <a:lnTo>
                      <a:pt x="259" y="129"/>
                    </a:lnTo>
                    <a:lnTo>
                      <a:pt x="262" y="126"/>
                    </a:lnTo>
                    <a:lnTo>
                      <a:pt x="264" y="123"/>
                    </a:lnTo>
                    <a:lnTo>
                      <a:pt x="261" y="124"/>
                    </a:lnTo>
                    <a:lnTo>
                      <a:pt x="264" y="119"/>
                    </a:lnTo>
                    <a:lnTo>
                      <a:pt x="264" y="119"/>
                    </a:lnTo>
                    <a:lnTo>
                      <a:pt x="259" y="119"/>
                    </a:lnTo>
                    <a:lnTo>
                      <a:pt x="254" y="116"/>
                    </a:lnTo>
                    <a:lnTo>
                      <a:pt x="246" y="116"/>
                    </a:lnTo>
                    <a:lnTo>
                      <a:pt x="240" y="113"/>
                    </a:lnTo>
                    <a:lnTo>
                      <a:pt x="235" y="110"/>
                    </a:lnTo>
                    <a:lnTo>
                      <a:pt x="232" y="103"/>
                    </a:lnTo>
                    <a:lnTo>
                      <a:pt x="232" y="89"/>
                    </a:lnTo>
                    <a:lnTo>
                      <a:pt x="227" y="86"/>
                    </a:lnTo>
                    <a:lnTo>
                      <a:pt x="227" y="81"/>
                    </a:lnTo>
                    <a:lnTo>
                      <a:pt x="224" y="76"/>
                    </a:lnTo>
                    <a:lnTo>
                      <a:pt x="221" y="61"/>
                    </a:lnTo>
                    <a:lnTo>
                      <a:pt x="215" y="52"/>
                    </a:lnTo>
                    <a:lnTo>
                      <a:pt x="213" y="50"/>
                    </a:lnTo>
                    <a:lnTo>
                      <a:pt x="199" y="50"/>
                    </a:lnTo>
                    <a:lnTo>
                      <a:pt x="196" y="50"/>
                    </a:lnTo>
                    <a:lnTo>
                      <a:pt x="185" y="65"/>
                    </a:lnTo>
                    <a:lnTo>
                      <a:pt x="178" y="63"/>
                    </a:lnTo>
                    <a:lnTo>
                      <a:pt x="169" y="55"/>
                    </a:lnTo>
                    <a:lnTo>
                      <a:pt x="167" y="50"/>
                    </a:lnTo>
                    <a:lnTo>
                      <a:pt x="167" y="36"/>
                    </a:lnTo>
                    <a:lnTo>
                      <a:pt x="161" y="31"/>
                    </a:lnTo>
                    <a:lnTo>
                      <a:pt x="156" y="21"/>
                    </a:lnTo>
                    <a:lnTo>
                      <a:pt x="153" y="20"/>
                    </a:lnTo>
                    <a:lnTo>
                      <a:pt x="151" y="16"/>
                    </a:lnTo>
                    <a:lnTo>
                      <a:pt x="148" y="15"/>
                    </a:lnTo>
                    <a:lnTo>
                      <a:pt x="137" y="15"/>
                    </a:lnTo>
                    <a:lnTo>
                      <a:pt x="124" y="15"/>
                    </a:lnTo>
                    <a:lnTo>
                      <a:pt x="121" y="23"/>
                    </a:lnTo>
                    <a:lnTo>
                      <a:pt x="97" y="23"/>
                    </a:lnTo>
                    <a:lnTo>
                      <a:pt x="81" y="23"/>
                    </a:lnTo>
                    <a:lnTo>
                      <a:pt x="64" y="15"/>
                    </a:lnTo>
                    <a:lnTo>
                      <a:pt x="45" y="7"/>
                    </a:lnTo>
                    <a:lnTo>
                      <a:pt x="3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0" y="4"/>
                    </a:lnTo>
                    <a:lnTo>
                      <a:pt x="3" y="15"/>
                    </a:lnTo>
                    <a:lnTo>
                      <a:pt x="2" y="20"/>
                    </a:lnTo>
                    <a:lnTo>
                      <a:pt x="5" y="33"/>
                    </a:lnTo>
                    <a:lnTo>
                      <a:pt x="5" y="41"/>
                    </a:lnTo>
                    <a:lnTo>
                      <a:pt x="7" y="41"/>
                    </a:lnTo>
                    <a:lnTo>
                      <a:pt x="5" y="52"/>
                    </a:lnTo>
                    <a:lnTo>
                      <a:pt x="11" y="58"/>
                    </a:lnTo>
                    <a:lnTo>
                      <a:pt x="15" y="58"/>
                    </a:lnTo>
                    <a:lnTo>
                      <a:pt x="23" y="74"/>
                    </a:lnTo>
                    <a:lnTo>
                      <a:pt x="21" y="82"/>
                    </a:lnTo>
                    <a:lnTo>
                      <a:pt x="19" y="84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3" y="87"/>
                    </a:lnTo>
                    <a:lnTo>
                      <a:pt x="7" y="86"/>
                    </a:lnTo>
                    <a:lnTo>
                      <a:pt x="7" y="89"/>
                    </a:lnTo>
                    <a:lnTo>
                      <a:pt x="8" y="87"/>
                    </a:lnTo>
                    <a:lnTo>
                      <a:pt x="11" y="92"/>
                    </a:lnTo>
                    <a:lnTo>
                      <a:pt x="13" y="97"/>
                    </a:lnTo>
                    <a:lnTo>
                      <a:pt x="18" y="98"/>
                    </a:lnTo>
                    <a:lnTo>
                      <a:pt x="23" y="105"/>
                    </a:lnTo>
                    <a:lnTo>
                      <a:pt x="27" y="105"/>
                    </a:lnTo>
                    <a:lnTo>
                      <a:pt x="30" y="102"/>
                    </a:lnTo>
                    <a:lnTo>
                      <a:pt x="30" y="106"/>
                    </a:lnTo>
                    <a:lnTo>
                      <a:pt x="32" y="111"/>
                    </a:lnTo>
                    <a:lnTo>
                      <a:pt x="38" y="115"/>
                    </a:lnTo>
                    <a:lnTo>
                      <a:pt x="40" y="123"/>
                    </a:lnTo>
                    <a:lnTo>
                      <a:pt x="38" y="132"/>
                    </a:lnTo>
                    <a:lnTo>
                      <a:pt x="35" y="140"/>
                    </a:lnTo>
                    <a:lnTo>
                      <a:pt x="37" y="139"/>
                    </a:lnTo>
                    <a:lnTo>
                      <a:pt x="37" y="140"/>
                    </a:lnTo>
                    <a:lnTo>
                      <a:pt x="40" y="140"/>
                    </a:lnTo>
                    <a:lnTo>
                      <a:pt x="40" y="143"/>
                    </a:lnTo>
                    <a:lnTo>
                      <a:pt x="43" y="143"/>
                    </a:lnTo>
                    <a:lnTo>
                      <a:pt x="45" y="148"/>
                    </a:lnTo>
                    <a:lnTo>
                      <a:pt x="57" y="160"/>
                    </a:lnTo>
                    <a:lnTo>
                      <a:pt x="59" y="163"/>
                    </a:lnTo>
                    <a:lnTo>
                      <a:pt x="62" y="172"/>
                    </a:lnTo>
                    <a:lnTo>
                      <a:pt x="70" y="168"/>
                    </a:lnTo>
                    <a:lnTo>
                      <a:pt x="72" y="164"/>
                    </a:lnTo>
                    <a:lnTo>
                      <a:pt x="72" y="161"/>
                    </a:lnTo>
                    <a:lnTo>
                      <a:pt x="69" y="153"/>
                    </a:lnTo>
                    <a:lnTo>
                      <a:pt x="64" y="148"/>
                    </a:lnTo>
                    <a:lnTo>
                      <a:pt x="61" y="150"/>
                    </a:lnTo>
                    <a:lnTo>
                      <a:pt x="57" y="148"/>
                    </a:lnTo>
                    <a:lnTo>
                      <a:pt x="56" y="143"/>
                    </a:lnTo>
                    <a:lnTo>
                      <a:pt x="57" y="139"/>
                    </a:lnTo>
                    <a:lnTo>
                      <a:pt x="56" y="132"/>
                    </a:lnTo>
                    <a:lnTo>
                      <a:pt x="56" y="127"/>
                    </a:lnTo>
                    <a:lnTo>
                      <a:pt x="53" y="123"/>
                    </a:lnTo>
                    <a:lnTo>
                      <a:pt x="54" y="113"/>
                    </a:lnTo>
                    <a:lnTo>
                      <a:pt x="53" y="106"/>
                    </a:lnTo>
                    <a:lnTo>
                      <a:pt x="50" y="103"/>
                    </a:lnTo>
                    <a:lnTo>
                      <a:pt x="50" y="108"/>
                    </a:lnTo>
                    <a:lnTo>
                      <a:pt x="48" y="106"/>
                    </a:lnTo>
                    <a:lnTo>
                      <a:pt x="48" y="100"/>
                    </a:lnTo>
                    <a:lnTo>
                      <a:pt x="45" y="97"/>
                    </a:lnTo>
                    <a:lnTo>
                      <a:pt x="45" y="92"/>
                    </a:lnTo>
                    <a:lnTo>
                      <a:pt x="40" y="86"/>
                    </a:lnTo>
                    <a:lnTo>
                      <a:pt x="42" y="76"/>
                    </a:lnTo>
                    <a:lnTo>
                      <a:pt x="38" y="74"/>
                    </a:lnTo>
                    <a:lnTo>
                      <a:pt x="38" y="68"/>
                    </a:lnTo>
                    <a:lnTo>
                      <a:pt x="34" y="68"/>
                    </a:lnTo>
                    <a:lnTo>
                      <a:pt x="34" y="60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24" y="45"/>
                    </a:lnTo>
                    <a:lnTo>
                      <a:pt x="27" y="31"/>
                    </a:lnTo>
                    <a:lnTo>
                      <a:pt x="26" y="28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35" name="Freeform 16"/>
              <p:cNvSpPr/>
              <p:nvPr/>
            </p:nvSpPr>
            <p:spPr>
              <a:xfrm>
                <a:off x="1279440" y="1871640"/>
                <a:ext cx="159840" cy="26640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266400"/>
                  <a:gd name="textAreaBottom" fmla="*/ 266760 h 266400"/>
                  <a:gd name="GluePoint1X" fmla="*/ 90 w 101"/>
                  <a:gd name="GluePoint1Y" fmla="*/ 148 h 168"/>
                  <a:gd name="GluePoint2X" fmla="*/ 101 w 101"/>
                  <a:gd name="GluePoint2Y" fmla="*/ 135 h 168"/>
                  <a:gd name="GluePoint3X" fmla="*/ 98 w 101"/>
                  <a:gd name="GluePoint3Y" fmla="*/ 123 h 168"/>
                  <a:gd name="GluePoint4X" fmla="*/ 76 w 101"/>
                  <a:gd name="GluePoint4Y" fmla="*/ 92 h 168"/>
                  <a:gd name="GluePoint5X" fmla="*/ 58 w 101"/>
                  <a:gd name="GluePoint5Y" fmla="*/ 65 h 168"/>
                  <a:gd name="GluePoint6X" fmla="*/ 62 w 101"/>
                  <a:gd name="GluePoint6Y" fmla="*/ 31 h 168"/>
                  <a:gd name="GluePoint7X" fmla="*/ 77 w 101"/>
                  <a:gd name="GluePoint7Y" fmla="*/ 0 h 168"/>
                  <a:gd name="GluePoint8X" fmla="*/ 47 w 101"/>
                  <a:gd name="GluePoint8Y" fmla="*/ 0 h 168"/>
                  <a:gd name="GluePoint9X" fmla="*/ 20 w 101"/>
                  <a:gd name="GluePoint9Y" fmla="*/ 0 h 168"/>
                  <a:gd name="GluePoint10X" fmla="*/ 11 w 101"/>
                  <a:gd name="GluePoint10Y" fmla="*/ 21 h 168"/>
                  <a:gd name="GluePoint11X" fmla="*/ 3 w 101"/>
                  <a:gd name="GluePoint11Y" fmla="*/ 28 h 168"/>
                  <a:gd name="GluePoint12X" fmla="*/ 3 w 101"/>
                  <a:gd name="GluePoint12Y" fmla="*/ 45 h 168"/>
                  <a:gd name="GluePoint13X" fmla="*/ 4 w 101"/>
                  <a:gd name="GluePoint13Y" fmla="*/ 65 h 168"/>
                  <a:gd name="GluePoint14X" fmla="*/ 4 w 101"/>
                  <a:gd name="GluePoint14Y" fmla="*/ 71 h 168"/>
                  <a:gd name="GluePoint15X" fmla="*/ 11 w 101"/>
                  <a:gd name="GluePoint15Y" fmla="*/ 68 h 168"/>
                  <a:gd name="GluePoint16X" fmla="*/ 11 w 101"/>
                  <a:gd name="GluePoint16Y" fmla="*/ 71 h 168"/>
                  <a:gd name="GluePoint17X" fmla="*/ 8 w 101"/>
                  <a:gd name="GluePoint17Y" fmla="*/ 74 h 168"/>
                  <a:gd name="GluePoint18X" fmla="*/ 6 w 101"/>
                  <a:gd name="GluePoint18Y" fmla="*/ 87 h 168"/>
                  <a:gd name="GluePoint19X" fmla="*/ 9 w 101"/>
                  <a:gd name="GluePoint19Y" fmla="*/ 90 h 168"/>
                  <a:gd name="GluePoint20X" fmla="*/ 6 w 101"/>
                  <a:gd name="GluePoint20Y" fmla="*/ 95 h 168"/>
                  <a:gd name="GluePoint21X" fmla="*/ 12 w 101"/>
                  <a:gd name="GluePoint21Y" fmla="*/ 116 h 168"/>
                  <a:gd name="GluePoint22X" fmla="*/ 14 w 101"/>
                  <a:gd name="GluePoint22Y" fmla="*/ 121 h 168"/>
                  <a:gd name="GluePoint23X" fmla="*/ 20 w 101"/>
                  <a:gd name="GluePoint23Y" fmla="*/ 134 h 168"/>
                  <a:gd name="GluePoint24X" fmla="*/ 33 w 101"/>
                  <a:gd name="GluePoint24Y" fmla="*/ 140 h 168"/>
                  <a:gd name="GluePoint25X" fmla="*/ 36 w 101"/>
                  <a:gd name="GluePoint25Y" fmla="*/ 140 h 168"/>
                  <a:gd name="GluePoint26X" fmla="*/ 43 w 101"/>
                  <a:gd name="GluePoint26Y" fmla="*/ 147 h 168"/>
                  <a:gd name="GluePoint27X" fmla="*/ 49 w 101"/>
                  <a:gd name="GluePoint27Y" fmla="*/ 158 h 168"/>
                  <a:gd name="GluePoint28X" fmla="*/ 60 w 101"/>
                  <a:gd name="GluePoint28Y" fmla="*/ 166 h 168"/>
                  <a:gd name="GluePoint29X" fmla="*/ 81 w 101"/>
                  <a:gd name="GluePoint29Y" fmla="*/ 164 h 168"/>
                  <a:gd name="GluePoint30X" fmla="*/ 85 w 101"/>
                  <a:gd name="GluePoint30Y" fmla="*/ 163 h 168"/>
                  <a:gd name="GluePoint31X" fmla="*/ 87 w 101"/>
                  <a:gd name="GluePoint31Y" fmla="*/ 158 h 168"/>
                  <a:gd name="GluePoint32X" fmla="*/ 85 w 101"/>
                  <a:gd name="GluePoint32Y" fmla="*/ 151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01" h="168">
                    <a:moveTo>
                      <a:pt x="85" y="151"/>
                    </a:moveTo>
                    <a:lnTo>
                      <a:pt x="90" y="148"/>
                    </a:lnTo>
                    <a:lnTo>
                      <a:pt x="93" y="142"/>
                    </a:lnTo>
                    <a:lnTo>
                      <a:pt x="101" y="135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89" y="110"/>
                    </a:lnTo>
                    <a:lnTo>
                      <a:pt x="76" y="92"/>
                    </a:lnTo>
                    <a:lnTo>
                      <a:pt x="68" y="78"/>
                    </a:lnTo>
                    <a:lnTo>
                      <a:pt x="58" y="65"/>
                    </a:lnTo>
                    <a:lnTo>
                      <a:pt x="50" y="52"/>
                    </a:lnTo>
                    <a:lnTo>
                      <a:pt x="62" y="31"/>
                    </a:lnTo>
                    <a:lnTo>
                      <a:pt x="70" y="15"/>
                    </a:lnTo>
                    <a:lnTo>
                      <a:pt x="77" y="0"/>
                    </a:lnTo>
                    <a:lnTo>
                      <a:pt x="63" y="0"/>
                    </a:lnTo>
                    <a:lnTo>
                      <a:pt x="47" y="0"/>
                    </a:lnTo>
                    <a:lnTo>
                      <a:pt x="31" y="0"/>
                    </a:lnTo>
                    <a:lnTo>
                      <a:pt x="20" y="0"/>
                    </a:lnTo>
                    <a:lnTo>
                      <a:pt x="17" y="10"/>
                    </a:lnTo>
                    <a:lnTo>
                      <a:pt x="11" y="21"/>
                    </a:lnTo>
                    <a:lnTo>
                      <a:pt x="4" y="26"/>
                    </a:lnTo>
                    <a:lnTo>
                      <a:pt x="3" y="28"/>
                    </a:lnTo>
                    <a:lnTo>
                      <a:pt x="4" y="41"/>
                    </a:lnTo>
                    <a:lnTo>
                      <a:pt x="3" y="45"/>
                    </a:lnTo>
                    <a:lnTo>
                      <a:pt x="0" y="55"/>
                    </a:lnTo>
                    <a:lnTo>
                      <a:pt x="4" y="65"/>
                    </a:lnTo>
                    <a:lnTo>
                      <a:pt x="3" y="68"/>
                    </a:lnTo>
                    <a:lnTo>
                      <a:pt x="4" y="71"/>
                    </a:lnTo>
                    <a:lnTo>
                      <a:pt x="8" y="71"/>
                    </a:lnTo>
                    <a:lnTo>
                      <a:pt x="11" y="68"/>
                    </a:lnTo>
                    <a:lnTo>
                      <a:pt x="17" y="68"/>
                    </a:lnTo>
                    <a:lnTo>
                      <a:pt x="11" y="71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4" y="86"/>
                    </a:lnTo>
                    <a:lnTo>
                      <a:pt x="6" y="87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8" y="94"/>
                    </a:lnTo>
                    <a:lnTo>
                      <a:pt x="6" y="95"/>
                    </a:lnTo>
                    <a:lnTo>
                      <a:pt x="4" y="100"/>
                    </a:lnTo>
                    <a:lnTo>
                      <a:pt x="12" y="116"/>
                    </a:lnTo>
                    <a:lnTo>
                      <a:pt x="12" y="118"/>
                    </a:lnTo>
                    <a:lnTo>
                      <a:pt x="14" y="121"/>
                    </a:lnTo>
                    <a:lnTo>
                      <a:pt x="11" y="131"/>
                    </a:lnTo>
                    <a:lnTo>
                      <a:pt x="20" y="134"/>
                    </a:lnTo>
                    <a:lnTo>
                      <a:pt x="23" y="134"/>
                    </a:lnTo>
                    <a:lnTo>
                      <a:pt x="33" y="140"/>
                    </a:lnTo>
                    <a:lnTo>
                      <a:pt x="35" y="139"/>
                    </a:lnTo>
                    <a:lnTo>
                      <a:pt x="36" y="140"/>
                    </a:lnTo>
                    <a:lnTo>
                      <a:pt x="38" y="145"/>
                    </a:lnTo>
                    <a:lnTo>
                      <a:pt x="43" y="147"/>
                    </a:lnTo>
                    <a:lnTo>
                      <a:pt x="47" y="155"/>
                    </a:lnTo>
                    <a:lnTo>
                      <a:pt x="49" y="158"/>
                    </a:lnTo>
                    <a:lnTo>
                      <a:pt x="47" y="168"/>
                    </a:lnTo>
                    <a:lnTo>
                      <a:pt x="60" y="166"/>
                    </a:lnTo>
                    <a:lnTo>
                      <a:pt x="70" y="164"/>
                    </a:lnTo>
                    <a:lnTo>
                      <a:pt x="81" y="164"/>
                    </a:lnTo>
                    <a:lnTo>
                      <a:pt x="82" y="163"/>
                    </a:lnTo>
                    <a:lnTo>
                      <a:pt x="85" y="163"/>
                    </a:lnTo>
                    <a:lnTo>
                      <a:pt x="87" y="160"/>
                    </a:lnTo>
                    <a:lnTo>
                      <a:pt x="87" y="158"/>
                    </a:lnTo>
                    <a:lnTo>
                      <a:pt x="84" y="156"/>
                    </a:lnTo>
                    <a:lnTo>
                      <a:pt x="85" y="15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36" name="Freeform 17"/>
              <p:cNvSpPr/>
              <p:nvPr/>
            </p:nvSpPr>
            <p:spPr>
              <a:xfrm>
                <a:off x="1469880" y="1871640"/>
                <a:ext cx="161640" cy="1378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137880"/>
                  <a:gd name="textAreaBottom" fmla="*/ 138240 h 137880"/>
                  <a:gd name="GluePoint1X" fmla="*/ 50 w 102"/>
                  <a:gd name="GluePoint1Y" fmla="*/ 0 h 87"/>
                  <a:gd name="GluePoint2X" fmla="*/ 83 w 102"/>
                  <a:gd name="GluePoint2Y" fmla="*/ 0 h 87"/>
                  <a:gd name="GluePoint3X" fmla="*/ 73 w 102"/>
                  <a:gd name="GluePoint3Y" fmla="*/ 18 h 87"/>
                  <a:gd name="GluePoint4X" fmla="*/ 88 w 102"/>
                  <a:gd name="GluePoint4Y" fmla="*/ 18 h 87"/>
                  <a:gd name="GluePoint5X" fmla="*/ 102 w 102"/>
                  <a:gd name="GluePoint5Y" fmla="*/ 18 h 87"/>
                  <a:gd name="GluePoint6X" fmla="*/ 91 w 102"/>
                  <a:gd name="GluePoint6Y" fmla="*/ 41 h 87"/>
                  <a:gd name="GluePoint7X" fmla="*/ 80 w 102"/>
                  <a:gd name="GluePoint7Y" fmla="*/ 68 h 87"/>
                  <a:gd name="GluePoint8X" fmla="*/ 72 w 102"/>
                  <a:gd name="GluePoint8Y" fmla="*/ 87 h 87"/>
                  <a:gd name="GluePoint9X" fmla="*/ 59 w 102"/>
                  <a:gd name="GluePoint9Y" fmla="*/ 87 h 87"/>
                  <a:gd name="GluePoint10X" fmla="*/ 45 w 102"/>
                  <a:gd name="GluePoint10Y" fmla="*/ 87 h 87"/>
                  <a:gd name="GluePoint11X" fmla="*/ 27 w 102"/>
                  <a:gd name="GluePoint11Y" fmla="*/ 87 h 87"/>
                  <a:gd name="GluePoint12X" fmla="*/ 11 w 102"/>
                  <a:gd name="GluePoint12Y" fmla="*/ 87 h 87"/>
                  <a:gd name="GluePoint13X" fmla="*/ 0 w 102"/>
                  <a:gd name="GluePoint13Y" fmla="*/ 87 h 87"/>
                  <a:gd name="GluePoint14X" fmla="*/ 10 w 102"/>
                  <a:gd name="GluePoint14Y" fmla="*/ 68 h 87"/>
                  <a:gd name="GluePoint15X" fmla="*/ 19 w 102"/>
                  <a:gd name="GluePoint15Y" fmla="*/ 42 h 87"/>
                  <a:gd name="GluePoint16X" fmla="*/ 31 w 102"/>
                  <a:gd name="GluePoint16Y" fmla="*/ 20 h 87"/>
                  <a:gd name="GluePoint17X" fmla="*/ 40 w 102"/>
                  <a:gd name="GluePoint17Y" fmla="*/ 0 h 87"/>
                  <a:gd name="GluePoint18X" fmla="*/ 50 w 102"/>
                  <a:gd name="GluePoint18Y" fmla="*/ 0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02" h="87">
                    <a:moveTo>
                      <a:pt x="50" y="0"/>
                    </a:moveTo>
                    <a:lnTo>
                      <a:pt x="83" y="0"/>
                    </a:lnTo>
                    <a:lnTo>
                      <a:pt x="73" y="18"/>
                    </a:lnTo>
                    <a:lnTo>
                      <a:pt x="88" y="18"/>
                    </a:lnTo>
                    <a:lnTo>
                      <a:pt x="102" y="18"/>
                    </a:lnTo>
                    <a:lnTo>
                      <a:pt x="91" y="41"/>
                    </a:lnTo>
                    <a:lnTo>
                      <a:pt x="80" y="68"/>
                    </a:lnTo>
                    <a:lnTo>
                      <a:pt x="72" y="87"/>
                    </a:lnTo>
                    <a:lnTo>
                      <a:pt x="59" y="87"/>
                    </a:lnTo>
                    <a:lnTo>
                      <a:pt x="45" y="87"/>
                    </a:lnTo>
                    <a:lnTo>
                      <a:pt x="27" y="87"/>
                    </a:lnTo>
                    <a:lnTo>
                      <a:pt x="11" y="87"/>
                    </a:lnTo>
                    <a:lnTo>
                      <a:pt x="0" y="87"/>
                    </a:lnTo>
                    <a:lnTo>
                      <a:pt x="10" y="68"/>
                    </a:lnTo>
                    <a:lnTo>
                      <a:pt x="19" y="42"/>
                    </a:lnTo>
                    <a:lnTo>
                      <a:pt x="31" y="20"/>
                    </a:lnTo>
                    <a:lnTo>
                      <a:pt x="4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37" name="Freeform 18"/>
              <p:cNvSpPr/>
              <p:nvPr/>
            </p:nvSpPr>
            <p:spPr>
              <a:xfrm>
                <a:off x="1359000" y="1871640"/>
                <a:ext cx="174240" cy="194760"/>
              </a:xfrm>
              <a:custGeom>
                <a:avLst/>
                <a:gdLst>
                  <a:gd name="textAreaLeft" fmla="*/ 0 w 174240"/>
                  <a:gd name="textAreaRight" fmla="*/ 174600 w 174240"/>
                  <a:gd name="textAreaTop" fmla="*/ 0 h 194760"/>
                  <a:gd name="textAreaBottom" fmla="*/ 195120 h 194760"/>
                  <a:gd name="GluePoint1X" fmla="*/ 39 w 110"/>
                  <a:gd name="GluePoint1Y" fmla="*/ 110 h 123"/>
                  <a:gd name="GluePoint2X" fmla="*/ 26 w 110"/>
                  <a:gd name="GluePoint2Y" fmla="*/ 92 h 123"/>
                  <a:gd name="GluePoint3X" fmla="*/ 18 w 110"/>
                  <a:gd name="GluePoint3Y" fmla="*/ 78 h 123"/>
                  <a:gd name="GluePoint4X" fmla="*/ 8 w 110"/>
                  <a:gd name="GluePoint4Y" fmla="*/ 65 h 123"/>
                  <a:gd name="GluePoint5X" fmla="*/ 0 w 110"/>
                  <a:gd name="GluePoint5Y" fmla="*/ 52 h 123"/>
                  <a:gd name="GluePoint6X" fmla="*/ 12 w 110"/>
                  <a:gd name="GluePoint6Y" fmla="*/ 31 h 123"/>
                  <a:gd name="GluePoint7X" fmla="*/ 20 w 110"/>
                  <a:gd name="GluePoint7Y" fmla="*/ 15 h 123"/>
                  <a:gd name="GluePoint8X" fmla="*/ 27 w 110"/>
                  <a:gd name="GluePoint8Y" fmla="*/ 0 h 123"/>
                  <a:gd name="GluePoint9X" fmla="*/ 40 w 110"/>
                  <a:gd name="GluePoint9Y" fmla="*/ 0 h 123"/>
                  <a:gd name="GluePoint10X" fmla="*/ 54 w 110"/>
                  <a:gd name="GluePoint10Y" fmla="*/ 0 h 123"/>
                  <a:gd name="GluePoint11X" fmla="*/ 69 w 110"/>
                  <a:gd name="GluePoint11Y" fmla="*/ 0 h 123"/>
                  <a:gd name="GluePoint12X" fmla="*/ 81 w 110"/>
                  <a:gd name="GluePoint12Y" fmla="*/ 0 h 123"/>
                  <a:gd name="GluePoint13X" fmla="*/ 96 w 110"/>
                  <a:gd name="GluePoint13Y" fmla="*/ 0 h 123"/>
                  <a:gd name="GluePoint14X" fmla="*/ 110 w 110"/>
                  <a:gd name="GluePoint14Y" fmla="*/ 0 h 123"/>
                  <a:gd name="GluePoint15X" fmla="*/ 101 w 110"/>
                  <a:gd name="GluePoint15Y" fmla="*/ 20 h 123"/>
                  <a:gd name="GluePoint16X" fmla="*/ 89 w 110"/>
                  <a:gd name="GluePoint16Y" fmla="*/ 42 h 123"/>
                  <a:gd name="GluePoint17X" fmla="*/ 80 w 110"/>
                  <a:gd name="GluePoint17Y" fmla="*/ 68 h 123"/>
                  <a:gd name="GluePoint18X" fmla="*/ 66 w 110"/>
                  <a:gd name="GluePoint18Y" fmla="*/ 102 h 123"/>
                  <a:gd name="GluePoint19X" fmla="*/ 62 w 110"/>
                  <a:gd name="GluePoint19Y" fmla="*/ 105 h 123"/>
                  <a:gd name="GluePoint20X" fmla="*/ 58 w 110"/>
                  <a:gd name="GluePoint20Y" fmla="*/ 103 h 123"/>
                  <a:gd name="GluePoint21X" fmla="*/ 53 w 110"/>
                  <a:gd name="GluePoint21Y" fmla="*/ 106 h 123"/>
                  <a:gd name="GluePoint22X" fmla="*/ 51 w 110"/>
                  <a:gd name="GluePoint22Y" fmla="*/ 116 h 123"/>
                  <a:gd name="GluePoint23X" fmla="*/ 48 w 110"/>
                  <a:gd name="GluePoint23Y" fmla="*/ 123 h 123"/>
                  <a:gd name="GluePoint24X" fmla="*/ 39 w 110"/>
                  <a:gd name="GluePoint24Y" fmla="*/ 110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110" h="123">
                    <a:moveTo>
                      <a:pt x="39" y="110"/>
                    </a:moveTo>
                    <a:lnTo>
                      <a:pt x="26" y="92"/>
                    </a:lnTo>
                    <a:lnTo>
                      <a:pt x="18" y="78"/>
                    </a:lnTo>
                    <a:lnTo>
                      <a:pt x="8" y="65"/>
                    </a:lnTo>
                    <a:lnTo>
                      <a:pt x="0" y="52"/>
                    </a:lnTo>
                    <a:lnTo>
                      <a:pt x="12" y="31"/>
                    </a:lnTo>
                    <a:lnTo>
                      <a:pt x="20" y="15"/>
                    </a:lnTo>
                    <a:lnTo>
                      <a:pt x="27" y="0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69" y="0"/>
                    </a:lnTo>
                    <a:lnTo>
                      <a:pt x="81" y="0"/>
                    </a:lnTo>
                    <a:lnTo>
                      <a:pt x="96" y="0"/>
                    </a:lnTo>
                    <a:lnTo>
                      <a:pt x="110" y="0"/>
                    </a:lnTo>
                    <a:lnTo>
                      <a:pt x="101" y="20"/>
                    </a:lnTo>
                    <a:lnTo>
                      <a:pt x="89" y="42"/>
                    </a:lnTo>
                    <a:lnTo>
                      <a:pt x="80" y="68"/>
                    </a:lnTo>
                    <a:lnTo>
                      <a:pt x="66" y="102"/>
                    </a:lnTo>
                    <a:lnTo>
                      <a:pt x="62" y="105"/>
                    </a:lnTo>
                    <a:lnTo>
                      <a:pt x="58" y="103"/>
                    </a:lnTo>
                    <a:lnTo>
                      <a:pt x="53" y="106"/>
                    </a:lnTo>
                    <a:lnTo>
                      <a:pt x="51" y="116"/>
                    </a:lnTo>
                    <a:lnTo>
                      <a:pt x="48" y="123"/>
                    </a:lnTo>
                    <a:lnTo>
                      <a:pt x="39" y="1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38" name="Freeform 19"/>
              <p:cNvSpPr/>
              <p:nvPr/>
            </p:nvSpPr>
            <p:spPr>
              <a:xfrm>
                <a:off x="1311120" y="1757520"/>
                <a:ext cx="225000" cy="114120"/>
              </a:xfrm>
              <a:custGeom>
                <a:avLst/>
                <a:gdLst>
                  <a:gd name="textAreaLeft" fmla="*/ 0 w 225000"/>
                  <a:gd name="textAreaRight" fmla="*/ 225360 w 225000"/>
                  <a:gd name="textAreaTop" fmla="*/ 0 h 114120"/>
                  <a:gd name="textAreaBottom" fmla="*/ 114480 h 114120"/>
                  <a:gd name="GluePoint1X" fmla="*/ 84 w 142"/>
                  <a:gd name="GluePoint1Y" fmla="*/ 72 h 72"/>
                  <a:gd name="GluePoint2X" fmla="*/ 70 w 142"/>
                  <a:gd name="GluePoint2Y" fmla="*/ 72 h 72"/>
                  <a:gd name="GluePoint3X" fmla="*/ 57 w 142"/>
                  <a:gd name="GluePoint3Y" fmla="*/ 72 h 72"/>
                  <a:gd name="GluePoint4X" fmla="*/ 43 w 142"/>
                  <a:gd name="GluePoint4Y" fmla="*/ 72 h 72"/>
                  <a:gd name="GluePoint5X" fmla="*/ 27 w 142"/>
                  <a:gd name="GluePoint5Y" fmla="*/ 72 h 72"/>
                  <a:gd name="GluePoint6X" fmla="*/ 11 w 142"/>
                  <a:gd name="GluePoint6Y" fmla="*/ 72 h 72"/>
                  <a:gd name="GluePoint7X" fmla="*/ 0 w 142"/>
                  <a:gd name="GluePoint7Y" fmla="*/ 72 h 72"/>
                  <a:gd name="GluePoint8X" fmla="*/ 0 w 142"/>
                  <a:gd name="GluePoint8Y" fmla="*/ 66 h 72"/>
                  <a:gd name="GluePoint9X" fmla="*/ 5 w 142"/>
                  <a:gd name="GluePoint9Y" fmla="*/ 56 h 72"/>
                  <a:gd name="GluePoint10X" fmla="*/ 10 w 142"/>
                  <a:gd name="GluePoint10Y" fmla="*/ 51 h 72"/>
                  <a:gd name="GluePoint11X" fmla="*/ 15 w 142"/>
                  <a:gd name="GluePoint11Y" fmla="*/ 48 h 72"/>
                  <a:gd name="GluePoint12X" fmla="*/ 15 w 142"/>
                  <a:gd name="GluePoint12Y" fmla="*/ 45 h 72"/>
                  <a:gd name="GluePoint13X" fmla="*/ 24 w 142"/>
                  <a:gd name="GluePoint13Y" fmla="*/ 32 h 72"/>
                  <a:gd name="GluePoint14X" fmla="*/ 46 w 142"/>
                  <a:gd name="GluePoint14Y" fmla="*/ 0 h 72"/>
                  <a:gd name="GluePoint15X" fmla="*/ 54 w 142"/>
                  <a:gd name="GluePoint15Y" fmla="*/ 0 h 72"/>
                  <a:gd name="GluePoint16X" fmla="*/ 57 w 142"/>
                  <a:gd name="GluePoint16Y" fmla="*/ 2 h 72"/>
                  <a:gd name="GluePoint17X" fmla="*/ 56 w 142"/>
                  <a:gd name="GluePoint17Y" fmla="*/ 10 h 72"/>
                  <a:gd name="GluePoint18X" fmla="*/ 61 w 142"/>
                  <a:gd name="GluePoint18Y" fmla="*/ 10 h 72"/>
                  <a:gd name="GluePoint19X" fmla="*/ 69 w 142"/>
                  <a:gd name="GluePoint19Y" fmla="*/ 8 h 72"/>
                  <a:gd name="GluePoint20X" fmla="*/ 75 w 142"/>
                  <a:gd name="GluePoint20Y" fmla="*/ 8 h 72"/>
                  <a:gd name="GluePoint21X" fmla="*/ 77 w 142"/>
                  <a:gd name="GluePoint21Y" fmla="*/ 10 h 72"/>
                  <a:gd name="GluePoint22X" fmla="*/ 84 w 142"/>
                  <a:gd name="GluePoint22Y" fmla="*/ 8 h 72"/>
                  <a:gd name="GluePoint23X" fmla="*/ 91 w 142"/>
                  <a:gd name="GluePoint23Y" fmla="*/ 8 h 72"/>
                  <a:gd name="GluePoint24X" fmla="*/ 102 w 142"/>
                  <a:gd name="GluePoint24Y" fmla="*/ 5 h 72"/>
                  <a:gd name="GluePoint25X" fmla="*/ 110 w 142"/>
                  <a:gd name="GluePoint25Y" fmla="*/ 3 h 72"/>
                  <a:gd name="GluePoint26X" fmla="*/ 126 w 142"/>
                  <a:gd name="GluePoint26Y" fmla="*/ 3 h 72"/>
                  <a:gd name="GluePoint27X" fmla="*/ 138 w 142"/>
                  <a:gd name="GluePoint27Y" fmla="*/ 3 h 72"/>
                  <a:gd name="GluePoint28X" fmla="*/ 138 w 142"/>
                  <a:gd name="GluePoint28Y" fmla="*/ 6 h 72"/>
                  <a:gd name="GluePoint29X" fmla="*/ 142 w 142"/>
                  <a:gd name="GluePoint29Y" fmla="*/ 6 h 72"/>
                  <a:gd name="GluePoint30X" fmla="*/ 140 w 142"/>
                  <a:gd name="GluePoint30Y" fmla="*/ 10 h 72"/>
                  <a:gd name="GluePoint31X" fmla="*/ 127 w 142"/>
                  <a:gd name="GluePoint31Y" fmla="*/ 22 h 72"/>
                  <a:gd name="GluePoint32X" fmla="*/ 119 w 142"/>
                  <a:gd name="GluePoint32Y" fmla="*/ 29 h 72"/>
                  <a:gd name="GluePoint33X" fmla="*/ 118 w 142"/>
                  <a:gd name="GluePoint33Y" fmla="*/ 32 h 72"/>
                  <a:gd name="GluePoint34X" fmla="*/ 121 w 142"/>
                  <a:gd name="GluePoint34Y" fmla="*/ 34 h 72"/>
                  <a:gd name="GluePoint35X" fmla="*/ 116 w 142"/>
                  <a:gd name="GluePoint35Y" fmla="*/ 40 h 72"/>
                  <a:gd name="GluePoint36X" fmla="*/ 107 w 142"/>
                  <a:gd name="GluePoint36Y" fmla="*/ 56 h 72"/>
                  <a:gd name="GluePoint37X" fmla="*/ 99 w 142"/>
                  <a:gd name="GluePoint37Y" fmla="*/ 72 h 72"/>
                  <a:gd name="GluePoint38X" fmla="*/ 84 w 142"/>
                  <a:gd name="GluePoint38Y" fmla="*/ 72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42" h="72">
                    <a:moveTo>
                      <a:pt x="84" y="72"/>
                    </a:moveTo>
                    <a:lnTo>
                      <a:pt x="70" y="72"/>
                    </a:lnTo>
                    <a:lnTo>
                      <a:pt x="57" y="72"/>
                    </a:lnTo>
                    <a:lnTo>
                      <a:pt x="43" y="72"/>
                    </a:lnTo>
                    <a:lnTo>
                      <a:pt x="27" y="72"/>
                    </a:lnTo>
                    <a:lnTo>
                      <a:pt x="11" y="72"/>
                    </a:lnTo>
                    <a:lnTo>
                      <a:pt x="0" y="72"/>
                    </a:lnTo>
                    <a:lnTo>
                      <a:pt x="0" y="66"/>
                    </a:lnTo>
                    <a:lnTo>
                      <a:pt x="5" y="56"/>
                    </a:lnTo>
                    <a:lnTo>
                      <a:pt x="10" y="51"/>
                    </a:lnTo>
                    <a:lnTo>
                      <a:pt x="15" y="48"/>
                    </a:lnTo>
                    <a:lnTo>
                      <a:pt x="15" y="45"/>
                    </a:lnTo>
                    <a:lnTo>
                      <a:pt x="24" y="32"/>
                    </a:lnTo>
                    <a:lnTo>
                      <a:pt x="46" y="0"/>
                    </a:lnTo>
                    <a:lnTo>
                      <a:pt x="54" y="0"/>
                    </a:lnTo>
                    <a:lnTo>
                      <a:pt x="57" y="2"/>
                    </a:lnTo>
                    <a:lnTo>
                      <a:pt x="56" y="10"/>
                    </a:lnTo>
                    <a:lnTo>
                      <a:pt x="61" y="10"/>
                    </a:lnTo>
                    <a:lnTo>
                      <a:pt x="69" y="8"/>
                    </a:lnTo>
                    <a:lnTo>
                      <a:pt x="75" y="8"/>
                    </a:lnTo>
                    <a:lnTo>
                      <a:pt x="77" y="10"/>
                    </a:lnTo>
                    <a:lnTo>
                      <a:pt x="84" y="8"/>
                    </a:lnTo>
                    <a:lnTo>
                      <a:pt x="91" y="8"/>
                    </a:lnTo>
                    <a:lnTo>
                      <a:pt x="102" y="5"/>
                    </a:lnTo>
                    <a:lnTo>
                      <a:pt x="110" y="3"/>
                    </a:lnTo>
                    <a:lnTo>
                      <a:pt x="126" y="3"/>
                    </a:lnTo>
                    <a:lnTo>
                      <a:pt x="138" y="3"/>
                    </a:lnTo>
                    <a:lnTo>
                      <a:pt x="138" y="6"/>
                    </a:lnTo>
                    <a:lnTo>
                      <a:pt x="142" y="6"/>
                    </a:lnTo>
                    <a:lnTo>
                      <a:pt x="140" y="10"/>
                    </a:lnTo>
                    <a:lnTo>
                      <a:pt x="127" y="22"/>
                    </a:lnTo>
                    <a:lnTo>
                      <a:pt x="119" y="29"/>
                    </a:lnTo>
                    <a:lnTo>
                      <a:pt x="118" y="32"/>
                    </a:lnTo>
                    <a:lnTo>
                      <a:pt x="121" y="34"/>
                    </a:lnTo>
                    <a:lnTo>
                      <a:pt x="116" y="40"/>
                    </a:lnTo>
                    <a:lnTo>
                      <a:pt x="107" y="56"/>
                    </a:lnTo>
                    <a:lnTo>
                      <a:pt x="99" y="72"/>
                    </a:lnTo>
                    <a:lnTo>
                      <a:pt x="84" y="7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39" name="Freeform 20"/>
              <p:cNvSpPr/>
              <p:nvPr/>
            </p:nvSpPr>
            <p:spPr>
              <a:xfrm>
                <a:off x="1468440" y="1681200"/>
                <a:ext cx="167760" cy="19008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190080"/>
                  <a:gd name="textAreaBottom" fmla="*/ 190440 h 190080"/>
                  <a:gd name="GluePoint1X" fmla="*/ 12 w 106"/>
                  <a:gd name="GluePoint1Y" fmla="*/ 120 h 120"/>
                  <a:gd name="GluePoint2X" fmla="*/ 27 w 106"/>
                  <a:gd name="GluePoint2Y" fmla="*/ 120 h 120"/>
                  <a:gd name="GluePoint3X" fmla="*/ 84 w 106"/>
                  <a:gd name="GluePoint3Y" fmla="*/ 120 h 120"/>
                  <a:gd name="GluePoint4X" fmla="*/ 95 w 106"/>
                  <a:gd name="GluePoint4Y" fmla="*/ 98 h 120"/>
                  <a:gd name="GluePoint5X" fmla="*/ 106 w 106"/>
                  <a:gd name="GluePoint5Y" fmla="*/ 77 h 120"/>
                  <a:gd name="GluePoint6X" fmla="*/ 103 w 106"/>
                  <a:gd name="GluePoint6Y" fmla="*/ 72 h 120"/>
                  <a:gd name="GluePoint7X" fmla="*/ 101 w 106"/>
                  <a:gd name="GluePoint7Y" fmla="*/ 74 h 120"/>
                  <a:gd name="GluePoint8X" fmla="*/ 100 w 106"/>
                  <a:gd name="GluePoint8Y" fmla="*/ 75 h 120"/>
                  <a:gd name="GluePoint9X" fmla="*/ 90 w 106"/>
                  <a:gd name="GluePoint9Y" fmla="*/ 75 h 120"/>
                  <a:gd name="GluePoint10X" fmla="*/ 87 w 106"/>
                  <a:gd name="GluePoint10Y" fmla="*/ 77 h 120"/>
                  <a:gd name="GluePoint11X" fmla="*/ 82 w 106"/>
                  <a:gd name="GluePoint11Y" fmla="*/ 77 h 120"/>
                  <a:gd name="GluePoint12X" fmla="*/ 79 w 106"/>
                  <a:gd name="GluePoint12Y" fmla="*/ 79 h 120"/>
                  <a:gd name="GluePoint13X" fmla="*/ 78 w 106"/>
                  <a:gd name="GluePoint13Y" fmla="*/ 77 h 120"/>
                  <a:gd name="GluePoint14X" fmla="*/ 79 w 106"/>
                  <a:gd name="GluePoint14Y" fmla="*/ 72 h 120"/>
                  <a:gd name="GluePoint15X" fmla="*/ 76 w 106"/>
                  <a:gd name="GluePoint15Y" fmla="*/ 70 h 120"/>
                  <a:gd name="GluePoint16X" fmla="*/ 78 w 106"/>
                  <a:gd name="GluePoint16Y" fmla="*/ 67 h 120"/>
                  <a:gd name="GluePoint17X" fmla="*/ 76 w 106"/>
                  <a:gd name="GluePoint17Y" fmla="*/ 62 h 120"/>
                  <a:gd name="GluePoint18X" fmla="*/ 78 w 106"/>
                  <a:gd name="GluePoint18Y" fmla="*/ 58 h 120"/>
                  <a:gd name="GluePoint19X" fmla="*/ 76 w 106"/>
                  <a:gd name="GluePoint19Y" fmla="*/ 56 h 120"/>
                  <a:gd name="GluePoint20X" fmla="*/ 70 w 106"/>
                  <a:gd name="GluePoint20Y" fmla="*/ 59 h 120"/>
                  <a:gd name="GluePoint21X" fmla="*/ 68 w 106"/>
                  <a:gd name="GluePoint21Y" fmla="*/ 58 h 120"/>
                  <a:gd name="GluePoint22X" fmla="*/ 70 w 106"/>
                  <a:gd name="GluePoint22Y" fmla="*/ 56 h 120"/>
                  <a:gd name="GluePoint23X" fmla="*/ 70 w 106"/>
                  <a:gd name="GluePoint23Y" fmla="*/ 54 h 120"/>
                  <a:gd name="GluePoint24X" fmla="*/ 73 w 106"/>
                  <a:gd name="GluePoint24Y" fmla="*/ 53 h 120"/>
                  <a:gd name="GluePoint25X" fmla="*/ 74 w 106"/>
                  <a:gd name="GluePoint25Y" fmla="*/ 48 h 120"/>
                  <a:gd name="GluePoint26X" fmla="*/ 74 w 106"/>
                  <a:gd name="GluePoint26Y" fmla="*/ 48 h 120"/>
                  <a:gd name="GluePoint27X" fmla="*/ 81 w 106"/>
                  <a:gd name="GluePoint27Y" fmla="*/ 40 h 120"/>
                  <a:gd name="GluePoint28X" fmla="*/ 76 w 106"/>
                  <a:gd name="GluePoint28Y" fmla="*/ 38 h 120"/>
                  <a:gd name="GluePoint29X" fmla="*/ 73 w 106"/>
                  <a:gd name="GluePoint29Y" fmla="*/ 29 h 120"/>
                  <a:gd name="GluePoint30X" fmla="*/ 70 w 106"/>
                  <a:gd name="GluePoint30Y" fmla="*/ 27 h 120"/>
                  <a:gd name="GluePoint31X" fmla="*/ 71 w 106"/>
                  <a:gd name="GluePoint31Y" fmla="*/ 25 h 120"/>
                  <a:gd name="GluePoint32X" fmla="*/ 71 w 106"/>
                  <a:gd name="GluePoint32Y" fmla="*/ 24 h 120"/>
                  <a:gd name="GluePoint33X" fmla="*/ 73 w 106"/>
                  <a:gd name="GluePoint33Y" fmla="*/ 24 h 120"/>
                  <a:gd name="GluePoint34X" fmla="*/ 73 w 106"/>
                  <a:gd name="GluePoint34Y" fmla="*/ 22 h 120"/>
                  <a:gd name="GluePoint35X" fmla="*/ 71 w 106"/>
                  <a:gd name="GluePoint35Y" fmla="*/ 17 h 120"/>
                  <a:gd name="GluePoint36X" fmla="*/ 81 w 106"/>
                  <a:gd name="GluePoint36Y" fmla="*/ 0 h 120"/>
                  <a:gd name="GluePoint37X" fmla="*/ 68 w 106"/>
                  <a:gd name="GluePoint37Y" fmla="*/ 0 h 120"/>
                  <a:gd name="GluePoint38X" fmla="*/ 59 w 106"/>
                  <a:gd name="GluePoint38Y" fmla="*/ 14 h 120"/>
                  <a:gd name="GluePoint39X" fmla="*/ 51 w 106"/>
                  <a:gd name="GluePoint39Y" fmla="*/ 29 h 120"/>
                  <a:gd name="GluePoint40X" fmla="*/ 43 w 106"/>
                  <a:gd name="GluePoint40Y" fmla="*/ 43 h 120"/>
                  <a:gd name="GluePoint41X" fmla="*/ 41 w 106"/>
                  <a:gd name="GluePoint41Y" fmla="*/ 48 h 120"/>
                  <a:gd name="GluePoint42X" fmla="*/ 39 w 106"/>
                  <a:gd name="GluePoint42Y" fmla="*/ 51 h 120"/>
                  <a:gd name="GluePoint43X" fmla="*/ 39 w 106"/>
                  <a:gd name="GluePoint43Y" fmla="*/ 54 h 120"/>
                  <a:gd name="GluePoint44X" fmla="*/ 43 w 106"/>
                  <a:gd name="GluePoint44Y" fmla="*/ 54 h 120"/>
                  <a:gd name="GluePoint45X" fmla="*/ 41 w 106"/>
                  <a:gd name="GluePoint45Y" fmla="*/ 58 h 120"/>
                  <a:gd name="GluePoint46X" fmla="*/ 28 w 106"/>
                  <a:gd name="GluePoint46Y" fmla="*/ 70 h 120"/>
                  <a:gd name="GluePoint47X" fmla="*/ 20 w 106"/>
                  <a:gd name="GluePoint47Y" fmla="*/ 77 h 120"/>
                  <a:gd name="GluePoint48X" fmla="*/ 19 w 106"/>
                  <a:gd name="GluePoint48Y" fmla="*/ 80 h 120"/>
                  <a:gd name="GluePoint49X" fmla="*/ 22 w 106"/>
                  <a:gd name="GluePoint49Y" fmla="*/ 82 h 120"/>
                  <a:gd name="GluePoint50X" fmla="*/ 17 w 106"/>
                  <a:gd name="GluePoint50Y" fmla="*/ 88 h 120"/>
                  <a:gd name="GluePoint51X" fmla="*/ 8 w 106"/>
                  <a:gd name="GluePoint51Y" fmla="*/ 104 h 120"/>
                  <a:gd name="GluePoint52X" fmla="*/ 0 w 106"/>
                  <a:gd name="GluePoint52Y" fmla="*/ 120 h 120"/>
                  <a:gd name="GluePoint53X" fmla="*/ 12 w 106"/>
                  <a:gd name="GluePoint53Y" fmla="*/ 120 h 1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06" h="120">
                    <a:moveTo>
                      <a:pt x="12" y="120"/>
                    </a:moveTo>
                    <a:lnTo>
                      <a:pt x="27" y="120"/>
                    </a:lnTo>
                    <a:lnTo>
                      <a:pt x="84" y="120"/>
                    </a:lnTo>
                    <a:lnTo>
                      <a:pt x="95" y="98"/>
                    </a:lnTo>
                    <a:lnTo>
                      <a:pt x="106" y="77"/>
                    </a:lnTo>
                    <a:lnTo>
                      <a:pt x="103" y="72"/>
                    </a:lnTo>
                    <a:lnTo>
                      <a:pt x="101" y="74"/>
                    </a:lnTo>
                    <a:lnTo>
                      <a:pt x="100" y="75"/>
                    </a:lnTo>
                    <a:lnTo>
                      <a:pt x="90" y="75"/>
                    </a:lnTo>
                    <a:lnTo>
                      <a:pt x="87" y="77"/>
                    </a:lnTo>
                    <a:lnTo>
                      <a:pt x="82" y="77"/>
                    </a:lnTo>
                    <a:lnTo>
                      <a:pt x="79" y="79"/>
                    </a:lnTo>
                    <a:lnTo>
                      <a:pt x="78" y="77"/>
                    </a:lnTo>
                    <a:lnTo>
                      <a:pt x="79" y="72"/>
                    </a:lnTo>
                    <a:lnTo>
                      <a:pt x="76" y="70"/>
                    </a:lnTo>
                    <a:lnTo>
                      <a:pt x="78" y="67"/>
                    </a:lnTo>
                    <a:lnTo>
                      <a:pt x="76" y="62"/>
                    </a:lnTo>
                    <a:lnTo>
                      <a:pt x="78" y="58"/>
                    </a:lnTo>
                    <a:lnTo>
                      <a:pt x="76" y="56"/>
                    </a:lnTo>
                    <a:lnTo>
                      <a:pt x="70" y="59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0" y="54"/>
                    </a:lnTo>
                    <a:lnTo>
                      <a:pt x="73" y="53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81" y="40"/>
                    </a:lnTo>
                    <a:lnTo>
                      <a:pt x="76" y="38"/>
                    </a:lnTo>
                    <a:lnTo>
                      <a:pt x="73" y="29"/>
                    </a:lnTo>
                    <a:lnTo>
                      <a:pt x="70" y="27"/>
                    </a:lnTo>
                    <a:lnTo>
                      <a:pt x="71" y="25"/>
                    </a:lnTo>
                    <a:lnTo>
                      <a:pt x="71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1" y="17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59" y="14"/>
                    </a:lnTo>
                    <a:lnTo>
                      <a:pt x="51" y="29"/>
                    </a:lnTo>
                    <a:lnTo>
                      <a:pt x="43" y="43"/>
                    </a:lnTo>
                    <a:lnTo>
                      <a:pt x="41" y="48"/>
                    </a:lnTo>
                    <a:lnTo>
                      <a:pt x="39" y="51"/>
                    </a:lnTo>
                    <a:lnTo>
                      <a:pt x="39" y="54"/>
                    </a:lnTo>
                    <a:lnTo>
                      <a:pt x="43" y="54"/>
                    </a:lnTo>
                    <a:lnTo>
                      <a:pt x="41" y="58"/>
                    </a:lnTo>
                    <a:lnTo>
                      <a:pt x="28" y="70"/>
                    </a:lnTo>
                    <a:lnTo>
                      <a:pt x="20" y="77"/>
                    </a:lnTo>
                    <a:lnTo>
                      <a:pt x="19" y="80"/>
                    </a:lnTo>
                    <a:lnTo>
                      <a:pt x="22" y="82"/>
                    </a:lnTo>
                    <a:lnTo>
                      <a:pt x="17" y="88"/>
                    </a:lnTo>
                    <a:lnTo>
                      <a:pt x="8" y="104"/>
                    </a:lnTo>
                    <a:lnTo>
                      <a:pt x="0" y="120"/>
                    </a:lnTo>
                    <a:lnTo>
                      <a:pt x="12" y="12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40" name="Freeform 21"/>
              <p:cNvSpPr/>
              <p:nvPr/>
            </p:nvSpPr>
            <p:spPr>
              <a:xfrm>
                <a:off x="1384200" y="1681200"/>
                <a:ext cx="191880" cy="91800"/>
              </a:xfrm>
              <a:custGeom>
                <a:avLst/>
                <a:gdLst>
                  <a:gd name="textAreaLeft" fmla="*/ 0 w 191880"/>
                  <a:gd name="textAreaRight" fmla="*/ 192240 w 191880"/>
                  <a:gd name="textAreaTop" fmla="*/ 0 h 91800"/>
                  <a:gd name="textAreaBottom" fmla="*/ 92160 h 91800"/>
                  <a:gd name="GluePoint1X" fmla="*/ 61 w 121"/>
                  <a:gd name="GluePoint1Y" fmla="*/ 0 h 58"/>
                  <a:gd name="GluePoint2X" fmla="*/ 70 w 121"/>
                  <a:gd name="GluePoint2Y" fmla="*/ 0 h 58"/>
                  <a:gd name="GluePoint3X" fmla="*/ 86 w 121"/>
                  <a:gd name="GluePoint3Y" fmla="*/ 0 h 58"/>
                  <a:gd name="GluePoint4X" fmla="*/ 105 w 121"/>
                  <a:gd name="GluePoint4Y" fmla="*/ 0 h 58"/>
                  <a:gd name="GluePoint5X" fmla="*/ 121 w 121"/>
                  <a:gd name="GluePoint5Y" fmla="*/ 0 h 58"/>
                  <a:gd name="GluePoint6X" fmla="*/ 112 w 121"/>
                  <a:gd name="GluePoint6Y" fmla="*/ 14 h 58"/>
                  <a:gd name="GluePoint7X" fmla="*/ 104 w 121"/>
                  <a:gd name="GluePoint7Y" fmla="*/ 29 h 58"/>
                  <a:gd name="GluePoint8X" fmla="*/ 96 w 121"/>
                  <a:gd name="GluePoint8Y" fmla="*/ 43 h 58"/>
                  <a:gd name="GluePoint9X" fmla="*/ 94 w 121"/>
                  <a:gd name="GluePoint9Y" fmla="*/ 48 h 58"/>
                  <a:gd name="GluePoint10X" fmla="*/ 92 w 121"/>
                  <a:gd name="GluePoint10Y" fmla="*/ 51 h 58"/>
                  <a:gd name="GluePoint11X" fmla="*/ 80 w 121"/>
                  <a:gd name="GluePoint11Y" fmla="*/ 51 h 58"/>
                  <a:gd name="GluePoint12X" fmla="*/ 64 w 121"/>
                  <a:gd name="GluePoint12Y" fmla="*/ 51 h 58"/>
                  <a:gd name="GluePoint13X" fmla="*/ 56 w 121"/>
                  <a:gd name="GluePoint13Y" fmla="*/ 53 h 58"/>
                  <a:gd name="GluePoint14X" fmla="*/ 45 w 121"/>
                  <a:gd name="GluePoint14Y" fmla="*/ 56 h 58"/>
                  <a:gd name="GluePoint15X" fmla="*/ 38 w 121"/>
                  <a:gd name="GluePoint15Y" fmla="*/ 56 h 58"/>
                  <a:gd name="GluePoint16X" fmla="*/ 31 w 121"/>
                  <a:gd name="GluePoint16Y" fmla="*/ 58 h 58"/>
                  <a:gd name="GluePoint17X" fmla="*/ 29 w 121"/>
                  <a:gd name="GluePoint17Y" fmla="*/ 56 h 58"/>
                  <a:gd name="GluePoint18X" fmla="*/ 23 w 121"/>
                  <a:gd name="GluePoint18Y" fmla="*/ 56 h 58"/>
                  <a:gd name="GluePoint19X" fmla="*/ 15 w 121"/>
                  <a:gd name="GluePoint19Y" fmla="*/ 58 h 58"/>
                  <a:gd name="GluePoint20X" fmla="*/ 10 w 121"/>
                  <a:gd name="GluePoint20Y" fmla="*/ 58 h 58"/>
                  <a:gd name="GluePoint21X" fmla="*/ 11 w 121"/>
                  <a:gd name="GluePoint21Y" fmla="*/ 50 h 58"/>
                  <a:gd name="GluePoint22X" fmla="*/ 8 w 121"/>
                  <a:gd name="GluePoint22Y" fmla="*/ 48 h 58"/>
                  <a:gd name="GluePoint23X" fmla="*/ 7 w 121"/>
                  <a:gd name="GluePoint23Y" fmla="*/ 45 h 58"/>
                  <a:gd name="GluePoint24X" fmla="*/ 0 w 121"/>
                  <a:gd name="GluePoint24Y" fmla="*/ 45 h 58"/>
                  <a:gd name="GluePoint25X" fmla="*/ 4 w 121"/>
                  <a:gd name="GluePoint25Y" fmla="*/ 40 h 58"/>
                  <a:gd name="GluePoint26X" fmla="*/ 2 w 121"/>
                  <a:gd name="GluePoint26Y" fmla="*/ 43 h 58"/>
                  <a:gd name="GluePoint27X" fmla="*/ 4 w 121"/>
                  <a:gd name="GluePoint27Y" fmla="*/ 42 h 58"/>
                  <a:gd name="GluePoint28X" fmla="*/ 7 w 121"/>
                  <a:gd name="GluePoint28Y" fmla="*/ 38 h 58"/>
                  <a:gd name="GluePoint29X" fmla="*/ 5 w 121"/>
                  <a:gd name="GluePoint29Y" fmla="*/ 37 h 58"/>
                  <a:gd name="GluePoint30X" fmla="*/ 8 w 121"/>
                  <a:gd name="GluePoint30Y" fmla="*/ 33 h 58"/>
                  <a:gd name="GluePoint31X" fmla="*/ 8 w 121"/>
                  <a:gd name="GluePoint31Y" fmla="*/ 32 h 58"/>
                  <a:gd name="GluePoint32X" fmla="*/ 5 w 121"/>
                  <a:gd name="GluePoint32Y" fmla="*/ 33 h 58"/>
                  <a:gd name="GluePoint33X" fmla="*/ 10 w 121"/>
                  <a:gd name="GluePoint33Y" fmla="*/ 24 h 58"/>
                  <a:gd name="GluePoint34X" fmla="*/ 10 w 121"/>
                  <a:gd name="GluePoint34Y" fmla="*/ 16 h 58"/>
                  <a:gd name="GluePoint35X" fmla="*/ 13 w 121"/>
                  <a:gd name="GluePoint35Y" fmla="*/ 11 h 58"/>
                  <a:gd name="GluePoint36X" fmla="*/ 15 w 121"/>
                  <a:gd name="GluePoint36Y" fmla="*/ 9 h 58"/>
                  <a:gd name="GluePoint37X" fmla="*/ 23 w 121"/>
                  <a:gd name="GluePoint37Y" fmla="*/ 13 h 58"/>
                  <a:gd name="GluePoint38X" fmla="*/ 37 w 121"/>
                  <a:gd name="GluePoint38Y" fmla="*/ 14 h 58"/>
                  <a:gd name="GluePoint39X" fmla="*/ 35 w 121"/>
                  <a:gd name="GluePoint39Y" fmla="*/ 17 h 58"/>
                  <a:gd name="GluePoint40X" fmla="*/ 26 w 121"/>
                  <a:gd name="GluePoint40Y" fmla="*/ 24 h 58"/>
                  <a:gd name="GluePoint41X" fmla="*/ 24 w 121"/>
                  <a:gd name="GluePoint41Y" fmla="*/ 27 h 58"/>
                  <a:gd name="GluePoint42X" fmla="*/ 27 w 121"/>
                  <a:gd name="GluePoint42Y" fmla="*/ 27 h 58"/>
                  <a:gd name="GluePoint43X" fmla="*/ 27 w 121"/>
                  <a:gd name="GluePoint43Y" fmla="*/ 25 h 58"/>
                  <a:gd name="GluePoint44X" fmla="*/ 35 w 121"/>
                  <a:gd name="GluePoint44Y" fmla="*/ 19 h 58"/>
                  <a:gd name="GluePoint45X" fmla="*/ 38 w 121"/>
                  <a:gd name="GluePoint45Y" fmla="*/ 19 h 58"/>
                  <a:gd name="GluePoint46X" fmla="*/ 38 w 121"/>
                  <a:gd name="GluePoint46Y" fmla="*/ 21 h 58"/>
                  <a:gd name="GluePoint47X" fmla="*/ 40 w 121"/>
                  <a:gd name="GluePoint47Y" fmla="*/ 17 h 58"/>
                  <a:gd name="GluePoint48X" fmla="*/ 43 w 121"/>
                  <a:gd name="GluePoint48Y" fmla="*/ 11 h 58"/>
                  <a:gd name="GluePoint49X" fmla="*/ 42 w 121"/>
                  <a:gd name="GluePoint49Y" fmla="*/ 8 h 58"/>
                  <a:gd name="GluePoint50X" fmla="*/ 45 w 121"/>
                  <a:gd name="GluePoint50Y" fmla="*/ 6 h 58"/>
                  <a:gd name="GluePoint51X" fmla="*/ 46 w 121"/>
                  <a:gd name="GluePoint51Y" fmla="*/ 5 h 58"/>
                  <a:gd name="GluePoint52X" fmla="*/ 48 w 121"/>
                  <a:gd name="GluePoint52Y" fmla="*/ 5 h 58"/>
                  <a:gd name="GluePoint53X" fmla="*/ 45 w 121"/>
                  <a:gd name="GluePoint53Y" fmla="*/ 3 h 58"/>
                  <a:gd name="GluePoint54X" fmla="*/ 45 w 121"/>
                  <a:gd name="GluePoint54Y" fmla="*/ 0 h 58"/>
                  <a:gd name="GluePoint55X" fmla="*/ 61 w 121"/>
                  <a:gd name="GluePoint55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121" h="58">
                    <a:moveTo>
                      <a:pt x="61" y="0"/>
                    </a:moveTo>
                    <a:lnTo>
                      <a:pt x="70" y="0"/>
                    </a:lnTo>
                    <a:lnTo>
                      <a:pt x="86" y="0"/>
                    </a:lnTo>
                    <a:lnTo>
                      <a:pt x="105" y="0"/>
                    </a:lnTo>
                    <a:lnTo>
                      <a:pt x="121" y="0"/>
                    </a:lnTo>
                    <a:lnTo>
                      <a:pt x="112" y="14"/>
                    </a:lnTo>
                    <a:lnTo>
                      <a:pt x="104" y="29"/>
                    </a:lnTo>
                    <a:lnTo>
                      <a:pt x="96" y="43"/>
                    </a:lnTo>
                    <a:lnTo>
                      <a:pt x="94" y="48"/>
                    </a:lnTo>
                    <a:lnTo>
                      <a:pt x="92" y="51"/>
                    </a:lnTo>
                    <a:lnTo>
                      <a:pt x="80" y="51"/>
                    </a:lnTo>
                    <a:lnTo>
                      <a:pt x="64" y="51"/>
                    </a:lnTo>
                    <a:lnTo>
                      <a:pt x="56" y="53"/>
                    </a:lnTo>
                    <a:lnTo>
                      <a:pt x="45" y="56"/>
                    </a:lnTo>
                    <a:lnTo>
                      <a:pt x="38" y="56"/>
                    </a:lnTo>
                    <a:lnTo>
                      <a:pt x="31" y="58"/>
                    </a:lnTo>
                    <a:lnTo>
                      <a:pt x="29" y="56"/>
                    </a:lnTo>
                    <a:lnTo>
                      <a:pt x="23" y="56"/>
                    </a:lnTo>
                    <a:lnTo>
                      <a:pt x="15" y="58"/>
                    </a:lnTo>
                    <a:lnTo>
                      <a:pt x="10" y="58"/>
                    </a:lnTo>
                    <a:lnTo>
                      <a:pt x="11" y="50"/>
                    </a:lnTo>
                    <a:lnTo>
                      <a:pt x="8" y="48"/>
                    </a:lnTo>
                    <a:lnTo>
                      <a:pt x="7" y="45"/>
                    </a:lnTo>
                    <a:lnTo>
                      <a:pt x="0" y="45"/>
                    </a:lnTo>
                    <a:lnTo>
                      <a:pt x="4" y="40"/>
                    </a:lnTo>
                    <a:lnTo>
                      <a:pt x="2" y="43"/>
                    </a:lnTo>
                    <a:lnTo>
                      <a:pt x="4" y="42"/>
                    </a:lnTo>
                    <a:lnTo>
                      <a:pt x="7" y="38"/>
                    </a:lnTo>
                    <a:lnTo>
                      <a:pt x="5" y="37"/>
                    </a:lnTo>
                    <a:lnTo>
                      <a:pt x="8" y="33"/>
                    </a:lnTo>
                    <a:lnTo>
                      <a:pt x="8" y="32"/>
                    </a:lnTo>
                    <a:lnTo>
                      <a:pt x="5" y="33"/>
                    </a:lnTo>
                    <a:lnTo>
                      <a:pt x="10" y="24"/>
                    </a:lnTo>
                    <a:lnTo>
                      <a:pt x="10" y="16"/>
                    </a:lnTo>
                    <a:lnTo>
                      <a:pt x="13" y="11"/>
                    </a:lnTo>
                    <a:lnTo>
                      <a:pt x="15" y="9"/>
                    </a:lnTo>
                    <a:lnTo>
                      <a:pt x="23" y="13"/>
                    </a:lnTo>
                    <a:lnTo>
                      <a:pt x="37" y="14"/>
                    </a:lnTo>
                    <a:lnTo>
                      <a:pt x="35" y="17"/>
                    </a:lnTo>
                    <a:lnTo>
                      <a:pt x="26" y="24"/>
                    </a:lnTo>
                    <a:lnTo>
                      <a:pt x="24" y="27"/>
                    </a:lnTo>
                    <a:lnTo>
                      <a:pt x="27" y="27"/>
                    </a:lnTo>
                    <a:lnTo>
                      <a:pt x="27" y="25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38" y="21"/>
                    </a:lnTo>
                    <a:lnTo>
                      <a:pt x="40" y="17"/>
                    </a:lnTo>
                    <a:lnTo>
                      <a:pt x="43" y="11"/>
                    </a:lnTo>
                    <a:lnTo>
                      <a:pt x="42" y="8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8" y="5"/>
                    </a:lnTo>
                    <a:lnTo>
                      <a:pt x="45" y="3"/>
                    </a:lnTo>
                    <a:lnTo>
                      <a:pt x="45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41" name="Freeform 22"/>
              <p:cNvSpPr/>
              <p:nvPr/>
            </p:nvSpPr>
            <p:spPr>
              <a:xfrm>
                <a:off x="1576440" y="1681200"/>
                <a:ext cx="277560" cy="12492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124920"/>
                  <a:gd name="textAreaBottom" fmla="*/ 125280 h 124920"/>
                  <a:gd name="GluePoint1X" fmla="*/ 127 w 175"/>
                  <a:gd name="GluePoint1Y" fmla="*/ 69 h 79"/>
                  <a:gd name="GluePoint2X" fmla="*/ 103 w 175"/>
                  <a:gd name="GluePoint2Y" fmla="*/ 69 h 79"/>
                  <a:gd name="GluePoint3X" fmla="*/ 79 w 175"/>
                  <a:gd name="GluePoint3Y" fmla="*/ 69 h 79"/>
                  <a:gd name="GluePoint4X" fmla="*/ 60 w 175"/>
                  <a:gd name="GluePoint4Y" fmla="*/ 69 h 79"/>
                  <a:gd name="GluePoint5X" fmla="*/ 43 w 175"/>
                  <a:gd name="GluePoint5Y" fmla="*/ 69 h 79"/>
                  <a:gd name="GluePoint6X" fmla="*/ 38 w 175"/>
                  <a:gd name="GluePoint6Y" fmla="*/ 77 h 79"/>
                  <a:gd name="GluePoint7X" fmla="*/ 35 w 175"/>
                  <a:gd name="GluePoint7Y" fmla="*/ 72 h 79"/>
                  <a:gd name="GluePoint8X" fmla="*/ 33 w 175"/>
                  <a:gd name="GluePoint8Y" fmla="*/ 74 h 79"/>
                  <a:gd name="GluePoint9X" fmla="*/ 32 w 175"/>
                  <a:gd name="GluePoint9Y" fmla="*/ 75 h 79"/>
                  <a:gd name="GluePoint10X" fmla="*/ 22 w 175"/>
                  <a:gd name="GluePoint10Y" fmla="*/ 75 h 79"/>
                  <a:gd name="GluePoint11X" fmla="*/ 19 w 175"/>
                  <a:gd name="GluePoint11Y" fmla="*/ 77 h 79"/>
                  <a:gd name="GluePoint12X" fmla="*/ 14 w 175"/>
                  <a:gd name="GluePoint12Y" fmla="*/ 77 h 79"/>
                  <a:gd name="GluePoint13X" fmla="*/ 11 w 175"/>
                  <a:gd name="GluePoint13Y" fmla="*/ 79 h 79"/>
                  <a:gd name="GluePoint14X" fmla="*/ 10 w 175"/>
                  <a:gd name="GluePoint14Y" fmla="*/ 77 h 79"/>
                  <a:gd name="GluePoint15X" fmla="*/ 11 w 175"/>
                  <a:gd name="GluePoint15Y" fmla="*/ 72 h 79"/>
                  <a:gd name="GluePoint16X" fmla="*/ 8 w 175"/>
                  <a:gd name="GluePoint16Y" fmla="*/ 70 h 79"/>
                  <a:gd name="GluePoint17X" fmla="*/ 10 w 175"/>
                  <a:gd name="GluePoint17Y" fmla="*/ 67 h 79"/>
                  <a:gd name="GluePoint18X" fmla="*/ 8 w 175"/>
                  <a:gd name="GluePoint18Y" fmla="*/ 62 h 79"/>
                  <a:gd name="GluePoint19X" fmla="*/ 10 w 175"/>
                  <a:gd name="GluePoint19Y" fmla="*/ 58 h 79"/>
                  <a:gd name="GluePoint20X" fmla="*/ 8 w 175"/>
                  <a:gd name="GluePoint20Y" fmla="*/ 56 h 79"/>
                  <a:gd name="GluePoint21X" fmla="*/ 2 w 175"/>
                  <a:gd name="GluePoint21Y" fmla="*/ 59 h 79"/>
                  <a:gd name="GluePoint22X" fmla="*/ 0 w 175"/>
                  <a:gd name="GluePoint22Y" fmla="*/ 58 h 79"/>
                  <a:gd name="GluePoint23X" fmla="*/ 2 w 175"/>
                  <a:gd name="GluePoint23Y" fmla="*/ 56 h 79"/>
                  <a:gd name="GluePoint24X" fmla="*/ 2 w 175"/>
                  <a:gd name="GluePoint24Y" fmla="*/ 54 h 79"/>
                  <a:gd name="GluePoint25X" fmla="*/ 5 w 175"/>
                  <a:gd name="GluePoint25Y" fmla="*/ 53 h 79"/>
                  <a:gd name="GluePoint26X" fmla="*/ 6 w 175"/>
                  <a:gd name="GluePoint26Y" fmla="*/ 48 h 79"/>
                  <a:gd name="GluePoint27X" fmla="*/ 6 w 175"/>
                  <a:gd name="GluePoint27Y" fmla="*/ 48 h 79"/>
                  <a:gd name="GluePoint28X" fmla="*/ 13 w 175"/>
                  <a:gd name="GluePoint28Y" fmla="*/ 40 h 79"/>
                  <a:gd name="GluePoint29X" fmla="*/ 8 w 175"/>
                  <a:gd name="GluePoint29Y" fmla="*/ 38 h 79"/>
                  <a:gd name="GluePoint30X" fmla="*/ 5 w 175"/>
                  <a:gd name="GluePoint30Y" fmla="*/ 29 h 79"/>
                  <a:gd name="GluePoint31X" fmla="*/ 2 w 175"/>
                  <a:gd name="GluePoint31Y" fmla="*/ 27 h 79"/>
                  <a:gd name="GluePoint32X" fmla="*/ 3 w 175"/>
                  <a:gd name="GluePoint32Y" fmla="*/ 25 h 79"/>
                  <a:gd name="GluePoint33X" fmla="*/ 3 w 175"/>
                  <a:gd name="GluePoint33Y" fmla="*/ 24 h 79"/>
                  <a:gd name="GluePoint34X" fmla="*/ 5 w 175"/>
                  <a:gd name="GluePoint34Y" fmla="*/ 24 h 79"/>
                  <a:gd name="GluePoint35X" fmla="*/ 5 w 175"/>
                  <a:gd name="GluePoint35Y" fmla="*/ 22 h 79"/>
                  <a:gd name="GluePoint36X" fmla="*/ 3 w 175"/>
                  <a:gd name="GluePoint36Y" fmla="*/ 17 h 79"/>
                  <a:gd name="GluePoint37X" fmla="*/ 13 w 175"/>
                  <a:gd name="GluePoint37Y" fmla="*/ 0 h 79"/>
                  <a:gd name="GluePoint38X" fmla="*/ 25 w 175"/>
                  <a:gd name="GluePoint38Y" fmla="*/ 0 h 79"/>
                  <a:gd name="GluePoint39X" fmla="*/ 40 w 175"/>
                  <a:gd name="GluePoint39Y" fmla="*/ 0 h 79"/>
                  <a:gd name="GluePoint40X" fmla="*/ 57 w 175"/>
                  <a:gd name="GluePoint40Y" fmla="*/ 0 h 79"/>
                  <a:gd name="GluePoint41X" fmla="*/ 76 w 175"/>
                  <a:gd name="GluePoint41Y" fmla="*/ 0 h 79"/>
                  <a:gd name="GluePoint42X" fmla="*/ 94 w 175"/>
                  <a:gd name="GluePoint42Y" fmla="*/ 0 h 79"/>
                  <a:gd name="GluePoint43X" fmla="*/ 114 w 175"/>
                  <a:gd name="GluePoint43Y" fmla="*/ 0 h 79"/>
                  <a:gd name="GluePoint44X" fmla="*/ 135 w 175"/>
                  <a:gd name="GluePoint44Y" fmla="*/ 0 h 79"/>
                  <a:gd name="GluePoint45X" fmla="*/ 159 w 175"/>
                  <a:gd name="GluePoint45Y" fmla="*/ 0 h 79"/>
                  <a:gd name="GluePoint46X" fmla="*/ 175 w 175"/>
                  <a:gd name="GluePoint46Y" fmla="*/ 0 h 79"/>
                  <a:gd name="GluePoint47X" fmla="*/ 160 w 175"/>
                  <a:gd name="GluePoint47Y" fmla="*/ 24 h 79"/>
                  <a:gd name="GluePoint48X" fmla="*/ 138 w 175"/>
                  <a:gd name="GluePoint48Y" fmla="*/ 69 h 79"/>
                  <a:gd name="GluePoint49X" fmla="*/ 127 w 175"/>
                  <a:gd name="GluePoint49Y" fmla="*/ 69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75" h="79">
                    <a:moveTo>
                      <a:pt x="127" y="69"/>
                    </a:moveTo>
                    <a:lnTo>
                      <a:pt x="103" y="69"/>
                    </a:lnTo>
                    <a:lnTo>
                      <a:pt x="79" y="69"/>
                    </a:lnTo>
                    <a:lnTo>
                      <a:pt x="60" y="69"/>
                    </a:lnTo>
                    <a:lnTo>
                      <a:pt x="43" y="69"/>
                    </a:lnTo>
                    <a:lnTo>
                      <a:pt x="38" y="77"/>
                    </a:lnTo>
                    <a:lnTo>
                      <a:pt x="35" y="72"/>
                    </a:lnTo>
                    <a:lnTo>
                      <a:pt x="33" y="74"/>
                    </a:lnTo>
                    <a:lnTo>
                      <a:pt x="32" y="75"/>
                    </a:lnTo>
                    <a:lnTo>
                      <a:pt x="22" y="75"/>
                    </a:lnTo>
                    <a:lnTo>
                      <a:pt x="19" y="77"/>
                    </a:lnTo>
                    <a:lnTo>
                      <a:pt x="14" y="77"/>
                    </a:lnTo>
                    <a:lnTo>
                      <a:pt x="11" y="79"/>
                    </a:lnTo>
                    <a:lnTo>
                      <a:pt x="10" y="77"/>
                    </a:lnTo>
                    <a:lnTo>
                      <a:pt x="11" y="72"/>
                    </a:lnTo>
                    <a:lnTo>
                      <a:pt x="8" y="70"/>
                    </a:lnTo>
                    <a:lnTo>
                      <a:pt x="10" y="67"/>
                    </a:lnTo>
                    <a:lnTo>
                      <a:pt x="8" y="62"/>
                    </a:lnTo>
                    <a:lnTo>
                      <a:pt x="10" y="58"/>
                    </a:lnTo>
                    <a:lnTo>
                      <a:pt x="8" y="56"/>
                    </a:lnTo>
                    <a:lnTo>
                      <a:pt x="2" y="59"/>
                    </a:lnTo>
                    <a:lnTo>
                      <a:pt x="0" y="58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5" y="53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13" y="40"/>
                    </a:lnTo>
                    <a:lnTo>
                      <a:pt x="8" y="38"/>
                    </a:lnTo>
                    <a:lnTo>
                      <a:pt x="5" y="29"/>
                    </a:lnTo>
                    <a:lnTo>
                      <a:pt x="2" y="27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3" y="17"/>
                    </a:lnTo>
                    <a:lnTo>
                      <a:pt x="13" y="0"/>
                    </a:lnTo>
                    <a:lnTo>
                      <a:pt x="25" y="0"/>
                    </a:lnTo>
                    <a:lnTo>
                      <a:pt x="40" y="0"/>
                    </a:lnTo>
                    <a:lnTo>
                      <a:pt x="57" y="0"/>
                    </a:lnTo>
                    <a:lnTo>
                      <a:pt x="76" y="0"/>
                    </a:lnTo>
                    <a:lnTo>
                      <a:pt x="94" y="0"/>
                    </a:lnTo>
                    <a:lnTo>
                      <a:pt x="114" y="0"/>
                    </a:lnTo>
                    <a:lnTo>
                      <a:pt x="135" y="0"/>
                    </a:lnTo>
                    <a:lnTo>
                      <a:pt x="159" y="0"/>
                    </a:lnTo>
                    <a:lnTo>
                      <a:pt x="175" y="0"/>
                    </a:lnTo>
                    <a:lnTo>
                      <a:pt x="160" y="24"/>
                    </a:lnTo>
                    <a:lnTo>
                      <a:pt x="138" y="69"/>
                    </a:lnTo>
                    <a:lnTo>
                      <a:pt x="127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42" name="Freeform 23"/>
              <p:cNvSpPr/>
              <p:nvPr/>
            </p:nvSpPr>
            <p:spPr>
              <a:xfrm>
                <a:off x="1585800" y="1790640"/>
                <a:ext cx="209160" cy="10908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109080"/>
                  <a:gd name="textAreaBottom" fmla="*/ 109440 h 109080"/>
                  <a:gd name="GluePoint1X" fmla="*/ 121 w 132"/>
                  <a:gd name="GluePoint1Y" fmla="*/ 0 h 69"/>
                  <a:gd name="GluePoint2X" fmla="*/ 97 w 132"/>
                  <a:gd name="GluePoint2Y" fmla="*/ 0 h 69"/>
                  <a:gd name="GluePoint3X" fmla="*/ 73 w 132"/>
                  <a:gd name="GluePoint3Y" fmla="*/ 0 h 69"/>
                  <a:gd name="GluePoint4X" fmla="*/ 54 w 132"/>
                  <a:gd name="GluePoint4Y" fmla="*/ 0 h 69"/>
                  <a:gd name="GluePoint5X" fmla="*/ 37 w 132"/>
                  <a:gd name="GluePoint5Y" fmla="*/ 0 h 69"/>
                  <a:gd name="GluePoint6X" fmla="*/ 21 w 132"/>
                  <a:gd name="GluePoint6Y" fmla="*/ 29 h 69"/>
                  <a:gd name="GluePoint7X" fmla="*/ 0 w 132"/>
                  <a:gd name="GluePoint7Y" fmla="*/ 69 h 69"/>
                  <a:gd name="GluePoint8X" fmla="*/ 15 w 132"/>
                  <a:gd name="GluePoint8Y" fmla="*/ 69 h 69"/>
                  <a:gd name="GluePoint9X" fmla="*/ 43 w 132"/>
                  <a:gd name="GluePoint9Y" fmla="*/ 69 h 69"/>
                  <a:gd name="GluePoint10X" fmla="*/ 59 w 132"/>
                  <a:gd name="GluePoint10Y" fmla="*/ 69 h 69"/>
                  <a:gd name="GluePoint11X" fmla="*/ 81 w 132"/>
                  <a:gd name="GluePoint11Y" fmla="*/ 69 h 69"/>
                  <a:gd name="GluePoint12X" fmla="*/ 100 w 132"/>
                  <a:gd name="GluePoint12Y" fmla="*/ 69 h 69"/>
                  <a:gd name="GluePoint13X" fmla="*/ 108 w 132"/>
                  <a:gd name="GluePoint13Y" fmla="*/ 50 h 69"/>
                  <a:gd name="GluePoint14X" fmla="*/ 124 w 132"/>
                  <a:gd name="GluePoint14Y" fmla="*/ 16 h 69"/>
                  <a:gd name="GluePoint15X" fmla="*/ 132 w 132"/>
                  <a:gd name="GluePoint15Y" fmla="*/ 0 h 69"/>
                  <a:gd name="GluePoint16X" fmla="*/ 121 w 132"/>
                  <a:gd name="GluePoint16Y" fmla="*/ 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32" h="69">
                    <a:moveTo>
                      <a:pt x="121" y="0"/>
                    </a:moveTo>
                    <a:lnTo>
                      <a:pt x="97" y="0"/>
                    </a:lnTo>
                    <a:lnTo>
                      <a:pt x="73" y="0"/>
                    </a:lnTo>
                    <a:lnTo>
                      <a:pt x="54" y="0"/>
                    </a:lnTo>
                    <a:lnTo>
                      <a:pt x="37" y="0"/>
                    </a:lnTo>
                    <a:lnTo>
                      <a:pt x="21" y="29"/>
                    </a:lnTo>
                    <a:lnTo>
                      <a:pt x="0" y="69"/>
                    </a:lnTo>
                    <a:lnTo>
                      <a:pt x="15" y="69"/>
                    </a:lnTo>
                    <a:lnTo>
                      <a:pt x="43" y="69"/>
                    </a:lnTo>
                    <a:lnTo>
                      <a:pt x="59" y="69"/>
                    </a:lnTo>
                    <a:lnTo>
                      <a:pt x="81" y="69"/>
                    </a:lnTo>
                    <a:lnTo>
                      <a:pt x="100" y="69"/>
                    </a:lnTo>
                    <a:lnTo>
                      <a:pt x="108" y="50"/>
                    </a:lnTo>
                    <a:lnTo>
                      <a:pt x="124" y="16"/>
                    </a:lnTo>
                    <a:lnTo>
                      <a:pt x="132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43" name="Freeform 24"/>
              <p:cNvSpPr/>
              <p:nvPr/>
            </p:nvSpPr>
            <p:spPr>
              <a:xfrm>
                <a:off x="1744560" y="1844640"/>
                <a:ext cx="186840" cy="80640"/>
              </a:xfrm>
              <a:custGeom>
                <a:avLst/>
                <a:gdLst>
                  <a:gd name="textAreaLeft" fmla="*/ 0 w 186840"/>
                  <a:gd name="textAreaRight" fmla="*/ 187200 w 186840"/>
                  <a:gd name="textAreaTop" fmla="*/ 0 h 80640"/>
                  <a:gd name="textAreaBottom" fmla="*/ 81000 h 80640"/>
                  <a:gd name="GluePoint1X" fmla="*/ 88 w 118"/>
                  <a:gd name="GluePoint1Y" fmla="*/ 0 h 51"/>
                  <a:gd name="GluePoint2X" fmla="*/ 69 w 118"/>
                  <a:gd name="GluePoint2Y" fmla="*/ 0 h 51"/>
                  <a:gd name="GluePoint3X" fmla="*/ 42 w 118"/>
                  <a:gd name="GluePoint3Y" fmla="*/ 0 h 51"/>
                  <a:gd name="GluePoint4X" fmla="*/ 16 w 118"/>
                  <a:gd name="GluePoint4Y" fmla="*/ 0 h 51"/>
                  <a:gd name="GluePoint5X" fmla="*/ 8 w 118"/>
                  <a:gd name="GluePoint5Y" fmla="*/ 16 h 51"/>
                  <a:gd name="GluePoint6X" fmla="*/ 0 w 118"/>
                  <a:gd name="GluePoint6Y" fmla="*/ 35 h 51"/>
                  <a:gd name="GluePoint7X" fmla="*/ 13 w 118"/>
                  <a:gd name="GluePoint7Y" fmla="*/ 35 h 51"/>
                  <a:gd name="GluePoint8X" fmla="*/ 27 w 118"/>
                  <a:gd name="GluePoint8Y" fmla="*/ 35 h 51"/>
                  <a:gd name="GluePoint9X" fmla="*/ 21 w 118"/>
                  <a:gd name="GluePoint9Y" fmla="*/ 51 h 51"/>
                  <a:gd name="GluePoint10X" fmla="*/ 45 w 118"/>
                  <a:gd name="GluePoint10Y" fmla="*/ 51 h 51"/>
                  <a:gd name="GluePoint11X" fmla="*/ 69 w 118"/>
                  <a:gd name="GluePoint11Y" fmla="*/ 51 h 51"/>
                  <a:gd name="GluePoint12X" fmla="*/ 91 w 118"/>
                  <a:gd name="GluePoint12Y" fmla="*/ 51 h 51"/>
                  <a:gd name="GluePoint13X" fmla="*/ 115 w 118"/>
                  <a:gd name="GluePoint13Y" fmla="*/ 51 h 51"/>
                  <a:gd name="GluePoint14X" fmla="*/ 115 w 118"/>
                  <a:gd name="GluePoint14Y" fmla="*/ 48 h 51"/>
                  <a:gd name="GluePoint15X" fmla="*/ 113 w 118"/>
                  <a:gd name="GluePoint15Y" fmla="*/ 46 h 51"/>
                  <a:gd name="GluePoint16X" fmla="*/ 113 w 118"/>
                  <a:gd name="GluePoint16Y" fmla="*/ 43 h 51"/>
                  <a:gd name="GluePoint17X" fmla="*/ 113 w 118"/>
                  <a:gd name="GluePoint17Y" fmla="*/ 41 h 51"/>
                  <a:gd name="GluePoint18X" fmla="*/ 113 w 118"/>
                  <a:gd name="GluePoint18Y" fmla="*/ 40 h 51"/>
                  <a:gd name="GluePoint19X" fmla="*/ 115 w 118"/>
                  <a:gd name="GluePoint19Y" fmla="*/ 37 h 51"/>
                  <a:gd name="GluePoint20X" fmla="*/ 115 w 118"/>
                  <a:gd name="GluePoint20Y" fmla="*/ 33 h 51"/>
                  <a:gd name="GluePoint21X" fmla="*/ 116 w 118"/>
                  <a:gd name="GluePoint21Y" fmla="*/ 30 h 51"/>
                  <a:gd name="GluePoint22X" fmla="*/ 116 w 118"/>
                  <a:gd name="GluePoint22Y" fmla="*/ 29 h 51"/>
                  <a:gd name="GluePoint23X" fmla="*/ 116 w 118"/>
                  <a:gd name="GluePoint23Y" fmla="*/ 27 h 51"/>
                  <a:gd name="GluePoint24X" fmla="*/ 115 w 118"/>
                  <a:gd name="GluePoint24Y" fmla="*/ 25 h 51"/>
                  <a:gd name="GluePoint25X" fmla="*/ 118 w 118"/>
                  <a:gd name="GluePoint25Y" fmla="*/ 21 h 51"/>
                  <a:gd name="GluePoint26X" fmla="*/ 116 w 118"/>
                  <a:gd name="GluePoint26Y" fmla="*/ 14 h 51"/>
                  <a:gd name="GluePoint27X" fmla="*/ 118 w 118"/>
                  <a:gd name="GluePoint27Y" fmla="*/ 9 h 51"/>
                  <a:gd name="GluePoint28X" fmla="*/ 116 w 118"/>
                  <a:gd name="GluePoint28Y" fmla="*/ 8 h 51"/>
                  <a:gd name="GluePoint29X" fmla="*/ 115 w 118"/>
                  <a:gd name="GluePoint29Y" fmla="*/ 8 h 51"/>
                  <a:gd name="GluePoint30X" fmla="*/ 115 w 118"/>
                  <a:gd name="GluePoint30Y" fmla="*/ 6 h 51"/>
                  <a:gd name="GluePoint31X" fmla="*/ 108 w 118"/>
                  <a:gd name="GluePoint31Y" fmla="*/ 3 h 51"/>
                  <a:gd name="GluePoint32X" fmla="*/ 101 w 118"/>
                  <a:gd name="GluePoint32Y" fmla="*/ 3 h 51"/>
                  <a:gd name="GluePoint33X" fmla="*/ 97 w 118"/>
                  <a:gd name="GluePoint33Y" fmla="*/ 4 h 51"/>
                  <a:gd name="GluePoint34X" fmla="*/ 93 w 118"/>
                  <a:gd name="GluePoint34Y" fmla="*/ 0 h 51"/>
                  <a:gd name="GluePoint35X" fmla="*/ 88 w 118"/>
                  <a:gd name="GluePoint35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18" h="51">
                    <a:moveTo>
                      <a:pt x="88" y="0"/>
                    </a:moveTo>
                    <a:lnTo>
                      <a:pt x="69" y="0"/>
                    </a:lnTo>
                    <a:lnTo>
                      <a:pt x="42" y="0"/>
                    </a:lnTo>
                    <a:lnTo>
                      <a:pt x="16" y="0"/>
                    </a:lnTo>
                    <a:lnTo>
                      <a:pt x="8" y="16"/>
                    </a:lnTo>
                    <a:lnTo>
                      <a:pt x="0" y="35"/>
                    </a:lnTo>
                    <a:lnTo>
                      <a:pt x="13" y="35"/>
                    </a:lnTo>
                    <a:lnTo>
                      <a:pt x="27" y="35"/>
                    </a:lnTo>
                    <a:lnTo>
                      <a:pt x="21" y="51"/>
                    </a:lnTo>
                    <a:lnTo>
                      <a:pt x="45" y="51"/>
                    </a:lnTo>
                    <a:lnTo>
                      <a:pt x="69" y="51"/>
                    </a:lnTo>
                    <a:lnTo>
                      <a:pt x="91" y="51"/>
                    </a:lnTo>
                    <a:lnTo>
                      <a:pt x="115" y="51"/>
                    </a:lnTo>
                    <a:lnTo>
                      <a:pt x="115" y="48"/>
                    </a:lnTo>
                    <a:lnTo>
                      <a:pt x="113" y="46"/>
                    </a:lnTo>
                    <a:lnTo>
                      <a:pt x="113" y="43"/>
                    </a:lnTo>
                    <a:lnTo>
                      <a:pt x="113" y="41"/>
                    </a:lnTo>
                    <a:lnTo>
                      <a:pt x="113" y="40"/>
                    </a:lnTo>
                    <a:lnTo>
                      <a:pt x="115" y="37"/>
                    </a:lnTo>
                    <a:lnTo>
                      <a:pt x="115" y="33"/>
                    </a:lnTo>
                    <a:lnTo>
                      <a:pt x="116" y="30"/>
                    </a:lnTo>
                    <a:lnTo>
                      <a:pt x="116" y="29"/>
                    </a:lnTo>
                    <a:lnTo>
                      <a:pt x="116" y="27"/>
                    </a:lnTo>
                    <a:lnTo>
                      <a:pt x="115" y="25"/>
                    </a:lnTo>
                    <a:lnTo>
                      <a:pt x="118" y="21"/>
                    </a:lnTo>
                    <a:lnTo>
                      <a:pt x="116" y="14"/>
                    </a:lnTo>
                    <a:lnTo>
                      <a:pt x="118" y="9"/>
                    </a:lnTo>
                    <a:lnTo>
                      <a:pt x="116" y="8"/>
                    </a:lnTo>
                    <a:lnTo>
                      <a:pt x="115" y="8"/>
                    </a:lnTo>
                    <a:lnTo>
                      <a:pt x="115" y="6"/>
                    </a:lnTo>
                    <a:lnTo>
                      <a:pt x="108" y="3"/>
                    </a:lnTo>
                    <a:lnTo>
                      <a:pt x="101" y="3"/>
                    </a:lnTo>
                    <a:lnTo>
                      <a:pt x="97" y="4"/>
                    </a:lnTo>
                    <a:lnTo>
                      <a:pt x="93" y="0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44" name="Freeform 25"/>
              <p:cNvSpPr/>
              <p:nvPr/>
            </p:nvSpPr>
            <p:spPr>
              <a:xfrm>
                <a:off x="1584360" y="1900080"/>
                <a:ext cx="202680" cy="109080"/>
              </a:xfrm>
              <a:custGeom>
                <a:avLst/>
                <a:gdLst>
                  <a:gd name="textAreaLeft" fmla="*/ 0 w 202680"/>
                  <a:gd name="textAreaRight" fmla="*/ 203040 w 202680"/>
                  <a:gd name="textAreaTop" fmla="*/ 0 h 109080"/>
                  <a:gd name="textAreaBottom" fmla="*/ 109440 h 109080"/>
                  <a:gd name="GluePoint1X" fmla="*/ 87 w 128"/>
                  <a:gd name="GluePoint1Y" fmla="*/ 69 h 69"/>
                  <a:gd name="GluePoint2X" fmla="*/ 63 w 128"/>
                  <a:gd name="GluePoint2Y" fmla="*/ 69 h 69"/>
                  <a:gd name="GluePoint3X" fmla="*/ 38 w 128"/>
                  <a:gd name="GluePoint3Y" fmla="*/ 69 h 69"/>
                  <a:gd name="GluePoint4X" fmla="*/ 17 w 128"/>
                  <a:gd name="GluePoint4Y" fmla="*/ 69 h 69"/>
                  <a:gd name="GluePoint5X" fmla="*/ 0 w 128"/>
                  <a:gd name="GluePoint5Y" fmla="*/ 69 h 69"/>
                  <a:gd name="GluePoint6X" fmla="*/ 8 w 128"/>
                  <a:gd name="GluePoint6Y" fmla="*/ 50 h 69"/>
                  <a:gd name="GluePoint7X" fmla="*/ 19 w 128"/>
                  <a:gd name="GluePoint7Y" fmla="*/ 23 h 69"/>
                  <a:gd name="GluePoint8X" fmla="*/ 30 w 128"/>
                  <a:gd name="GluePoint8Y" fmla="*/ 0 h 69"/>
                  <a:gd name="GluePoint9X" fmla="*/ 44 w 128"/>
                  <a:gd name="GluePoint9Y" fmla="*/ 0 h 69"/>
                  <a:gd name="GluePoint10X" fmla="*/ 60 w 128"/>
                  <a:gd name="GluePoint10Y" fmla="*/ 0 h 69"/>
                  <a:gd name="GluePoint11X" fmla="*/ 82 w 128"/>
                  <a:gd name="GluePoint11Y" fmla="*/ 0 h 69"/>
                  <a:gd name="GluePoint12X" fmla="*/ 114 w 128"/>
                  <a:gd name="GluePoint12Y" fmla="*/ 0 h 69"/>
                  <a:gd name="GluePoint13X" fmla="*/ 128 w 128"/>
                  <a:gd name="GluePoint13Y" fmla="*/ 0 h 69"/>
                  <a:gd name="GluePoint14X" fmla="*/ 116 w 128"/>
                  <a:gd name="GluePoint14Y" fmla="*/ 32 h 69"/>
                  <a:gd name="GluePoint15X" fmla="*/ 108 w 128"/>
                  <a:gd name="GluePoint15Y" fmla="*/ 53 h 69"/>
                  <a:gd name="GluePoint16X" fmla="*/ 101 w 128"/>
                  <a:gd name="GluePoint16Y" fmla="*/ 69 h 69"/>
                  <a:gd name="GluePoint17X" fmla="*/ 87 w 128"/>
                  <a:gd name="GluePoint17Y" fmla="*/ 69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128" h="69">
                    <a:moveTo>
                      <a:pt x="87" y="69"/>
                    </a:moveTo>
                    <a:lnTo>
                      <a:pt x="63" y="69"/>
                    </a:lnTo>
                    <a:lnTo>
                      <a:pt x="38" y="69"/>
                    </a:lnTo>
                    <a:lnTo>
                      <a:pt x="17" y="69"/>
                    </a:lnTo>
                    <a:lnTo>
                      <a:pt x="0" y="69"/>
                    </a:lnTo>
                    <a:lnTo>
                      <a:pt x="8" y="50"/>
                    </a:lnTo>
                    <a:lnTo>
                      <a:pt x="19" y="23"/>
                    </a:lnTo>
                    <a:lnTo>
                      <a:pt x="30" y="0"/>
                    </a:lnTo>
                    <a:lnTo>
                      <a:pt x="44" y="0"/>
                    </a:lnTo>
                    <a:lnTo>
                      <a:pt x="60" y="0"/>
                    </a:lnTo>
                    <a:lnTo>
                      <a:pt x="82" y="0"/>
                    </a:lnTo>
                    <a:lnTo>
                      <a:pt x="114" y="0"/>
                    </a:lnTo>
                    <a:lnTo>
                      <a:pt x="128" y="0"/>
                    </a:lnTo>
                    <a:lnTo>
                      <a:pt x="116" y="32"/>
                    </a:lnTo>
                    <a:lnTo>
                      <a:pt x="108" y="53"/>
                    </a:lnTo>
                    <a:lnTo>
                      <a:pt x="101" y="69"/>
                    </a:lnTo>
                    <a:lnTo>
                      <a:pt x="87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45" name="Freeform 26"/>
              <p:cNvSpPr/>
              <p:nvPr/>
            </p:nvSpPr>
            <p:spPr>
              <a:xfrm>
                <a:off x="1744560" y="1925640"/>
                <a:ext cx="190080" cy="8388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83880"/>
                  <a:gd name="textAreaBottom" fmla="*/ 84240 h 83880"/>
                  <a:gd name="GluePoint1X" fmla="*/ 112 w 120"/>
                  <a:gd name="GluePoint1Y" fmla="*/ 0 h 53"/>
                  <a:gd name="GluePoint2X" fmla="*/ 91 w 120"/>
                  <a:gd name="GluePoint2Y" fmla="*/ 0 h 53"/>
                  <a:gd name="GluePoint3X" fmla="*/ 69 w 120"/>
                  <a:gd name="GluePoint3Y" fmla="*/ 0 h 53"/>
                  <a:gd name="GluePoint4X" fmla="*/ 45 w 120"/>
                  <a:gd name="GluePoint4Y" fmla="*/ 0 h 53"/>
                  <a:gd name="GluePoint5X" fmla="*/ 21 w 120"/>
                  <a:gd name="GluePoint5Y" fmla="*/ 0 h 53"/>
                  <a:gd name="GluePoint6X" fmla="*/ 15 w 120"/>
                  <a:gd name="GluePoint6Y" fmla="*/ 16 h 53"/>
                  <a:gd name="GluePoint7X" fmla="*/ 7 w 120"/>
                  <a:gd name="GluePoint7Y" fmla="*/ 37 h 53"/>
                  <a:gd name="GluePoint8X" fmla="*/ 0 w 120"/>
                  <a:gd name="GluePoint8Y" fmla="*/ 53 h 53"/>
                  <a:gd name="GluePoint9X" fmla="*/ 15 w 120"/>
                  <a:gd name="GluePoint9Y" fmla="*/ 53 h 53"/>
                  <a:gd name="GluePoint10X" fmla="*/ 35 w 120"/>
                  <a:gd name="GluePoint10Y" fmla="*/ 53 h 53"/>
                  <a:gd name="GluePoint11X" fmla="*/ 59 w 120"/>
                  <a:gd name="GluePoint11Y" fmla="*/ 53 h 53"/>
                  <a:gd name="GluePoint12X" fmla="*/ 85 w 120"/>
                  <a:gd name="GluePoint12Y" fmla="*/ 53 h 53"/>
                  <a:gd name="GluePoint13X" fmla="*/ 107 w 120"/>
                  <a:gd name="GluePoint13Y" fmla="*/ 53 h 53"/>
                  <a:gd name="GluePoint14X" fmla="*/ 120 w 120"/>
                  <a:gd name="GluePoint14Y" fmla="*/ 16 h 53"/>
                  <a:gd name="GluePoint15X" fmla="*/ 116 w 120"/>
                  <a:gd name="GluePoint15Y" fmla="*/ 15 h 53"/>
                  <a:gd name="GluePoint16X" fmla="*/ 115 w 120"/>
                  <a:gd name="GluePoint16Y" fmla="*/ 10 h 53"/>
                  <a:gd name="GluePoint17X" fmla="*/ 118 w 120"/>
                  <a:gd name="GluePoint17Y" fmla="*/ 7 h 53"/>
                  <a:gd name="GluePoint18X" fmla="*/ 120 w 120"/>
                  <a:gd name="GluePoint18Y" fmla="*/ 5 h 53"/>
                  <a:gd name="GluePoint19X" fmla="*/ 120 w 120"/>
                  <a:gd name="GluePoint19Y" fmla="*/ 3 h 53"/>
                  <a:gd name="GluePoint20X" fmla="*/ 118 w 120"/>
                  <a:gd name="GluePoint20Y" fmla="*/ 3 h 53"/>
                  <a:gd name="GluePoint21X" fmla="*/ 115 w 120"/>
                  <a:gd name="GluePoint21Y" fmla="*/ 0 h 53"/>
                  <a:gd name="GluePoint22X" fmla="*/ 112 w 120"/>
                  <a:gd name="GluePoint22Y" fmla="*/ 0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20" h="53">
                    <a:moveTo>
                      <a:pt x="112" y="0"/>
                    </a:moveTo>
                    <a:lnTo>
                      <a:pt x="91" y="0"/>
                    </a:lnTo>
                    <a:lnTo>
                      <a:pt x="69" y="0"/>
                    </a:lnTo>
                    <a:lnTo>
                      <a:pt x="45" y="0"/>
                    </a:lnTo>
                    <a:lnTo>
                      <a:pt x="21" y="0"/>
                    </a:lnTo>
                    <a:lnTo>
                      <a:pt x="15" y="16"/>
                    </a:lnTo>
                    <a:lnTo>
                      <a:pt x="7" y="37"/>
                    </a:lnTo>
                    <a:lnTo>
                      <a:pt x="0" y="53"/>
                    </a:lnTo>
                    <a:lnTo>
                      <a:pt x="15" y="53"/>
                    </a:lnTo>
                    <a:lnTo>
                      <a:pt x="35" y="53"/>
                    </a:lnTo>
                    <a:lnTo>
                      <a:pt x="59" y="53"/>
                    </a:lnTo>
                    <a:lnTo>
                      <a:pt x="85" y="53"/>
                    </a:lnTo>
                    <a:lnTo>
                      <a:pt x="107" y="53"/>
                    </a:lnTo>
                    <a:lnTo>
                      <a:pt x="120" y="16"/>
                    </a:lnTo>
                    <a:lnTo>
                      <a:pt x="116" y="15"/>
                    </a:lnTo>
                    <a:lnTo>
                      <a:pt x="115" y="10"/>
                    </a:lnTo>
                    <a:lnTo>
                      <a:pt x="118" y="7"/>
                    </a:lnTo>
                    <a:lnTo>
                      <a:pt x="120" y="5"/>
                    </a:lnTo>
                    <a:lnTo>
                      <a:pt x="120" y="3"/>
                    </a:lnTo>
                    <a:lnTo>
                      <a:pt x="118" y="3"/>
                    </a:lnTo>
                    <a:lnTo>
                      <a:pt x="115" y="0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46" name="Freeform 27"/>
              <p:cNvSpPr/>
              <p:nvPr/>
            </p:nvSpPr>
            <p:spPr>
              <a:xfrm>
                <a:off x="1589040" y="2025720"/>
                <a:ext cx="307440" cy="294840"/>
              </a:xfrm>
              <a:custGeom>
                <a:avLst/>
                <a:gdLst>
                  <a:gd name="textAreaLeft" fmla="*/ 0 w 307440"/>
                  <a:gd name="textAreaRight" fmla="*/ 307800 w 307440"/>
                  <a:gd name="textAreaTop" fmla="*/ 0 h 294840"/>
                  <a:gd name="textAreaBottom" fmla="*/ 295200 h 294840"/>
                  <a:gd name="GluePoint1X" fmla="*/ 17 w 194"/>
                  <a:gd name="GluePoint1Y" fmla="*/ 79 h 186"/>
                  <a:gd name="GluePoint2X" fmla="*/ 0 w 194"/>
                  <a:gd name="GluePoint2Y" fmla="*/ 82 h 186"/>
                  <a:gd name="GluePoint3X" fmla="*/ 5 w 194"/>
                  <a:gd name="GluePoint3Y" fmla="*/ 87 h 186"/>
                  <a:gd name="GluePoint4X" fmla="*/ 13 w 194"/>
                  <a:gd name="GluePoint4Y" fmla="*/ 98 h 186"/>
                  <a:gd name="GluePoint5X" fmla="*/ 19 w 194"/>
                  <a:gd name="GluePoint5Y" fmla="*/ 117 h 186"/>
                  <a:gd name="GluePoint6X" fmla="*/ 30 w 194"/>
                  <a:gd name="GluePoint6Y" fmla="*/ 130 h 186"/>
                  <a:gd name="GluePoint7X" fmla="*/ 48 w 194"/>
                  <a:gd name="GluePoint7Y" fmla="*/ 117 h 186"/>
                  <a:gd name="GluePoint8X" fmla="*/ 65 w 194"/>
                  <a:gd name="GluePoint8Y" fmla="*/ 117 h 186"/>
                  <a:gd name="GluePoint9X" fmla="*/ 73 w 194"/>
                  <a:gd name="GluePoint9Y" fmla="*/ 128 h 186"/>
                  <a:gd name="GluePoint10X" fmla="*/ 79 w 194"/>
                  <a:gd name="GluePoint10Y" fmla="*/ 148 h 186"/>
                  <a:gd name="GluePoint11X" fmla="*/ 84 w 194"/>
                  <a:gd name="GluePoint11Y" fmla="*/ 156 h 186"/>
                  <a:gd name="GluePoint12X" fmla="*/ 87 w 194"/>
                  <a:gd name="GluePoint12Y" fmla="*/ 177 h 186"/>
                  <a:gd name="GluePoint13X" fmla="*/ 98 w 194"/>
                  <a:gd name="GluePoint13Y" fmla="*/ 183 h 186"/>
                  <a:gd name="GluePoint14X" fmla="*/ 111 w 194"/>
                  <a:gd name="GluePoint14Y" fmla="*/ 186 h 186"/>
                  <a:gd name="GluePoint15X" fmla="*/ 114 w 194"/>
                  <a:gd name="GluePoint15Y" fmla="*/ 182 h 186"/>
                  <a:gd name="GluePoint16X" fmla="*/ 116 w 194"/>
                  <a:gd name="GluePoint16Y" fmla="*/ 165 h 186"/>
                  <a:gd name="GluePoint17X" fmla="*/ 118 w 194"/>
                  <a:gd name="GluePoint17Y" fmla="*/ 162 h 186"/>
                  <a:gd name="GluePoint18X" fmla="*/ 119 w 194"/>
                  <a:gd name="GluePoint18Y" fmla="*/ 153 h 186"/>
                  <a:gd name="GluePoint19X" fmla="*/ 125 w 194"/>
                  <a:gd name="GluePoint19Y" fmla="*/ 149 h 186"/>
                  <a:gd name="GluePoint20X" fmla="*/ 124 w 194"/>
                  <a:gd name="GluePoint20Y" fmla="*/ 148 h 186"/>
                  <a:gd name="GluePoint21X" fmla="*/ 132 w 194"/>
                  <a:gd name="GluePoint21Y" fmla="*/ 143 h 186"/>
                  <a:gd name="GluePoint22X" fmla="*/ 135 w 194"/>
                  <a:gd name="GluePoint22Y" fmla="*/ 138 h 186"/>
                  <a:gd name="GluePoint23X" fmla="*/ 138 w 194"/>
                  <a:gd name="GluePoint23Y" fmla="*/ 137 h 186"/>
                  <a:gd name="GluePoint24X" fmla="*/ 141 w 194"/>
                  <a:gd name="GluePoint24Y" fmla="*/ 137 h 186"/>
                  <a:gd name="GluePoint25X" fmla="*/ 146 w 194"/>
                  <a:gd name="GluePoint25Y" fmla="*/ 138 h 186"/>
                  <a:gd name="GluePoint26X" fmla="*/ 143 w 194"/>
                  <a:gd name="GluePoint26Y" fmla="*/ 141 h 186"/>
                  <a:gd name="GluePoint27X" fmla="*/ 151 w 194"/>
                  <a:gd name="GluePoint27Y" fmla="*/ 137 h 186"/>
                  <a:gd name="GluePoint28X" fmla="*/ 159 w 194"/>
                  <a:gd name="GluePoint28Y" fmla="*/ 128 h 186"/>
                  <a:gd name="GluePoint29X" fmla="*/ 164 w 194"/>
                  <a:gd name="GluePoint29Y" fmla="*/ 117 h 186"/>
                  <a:gd name="GluePoint30X" fmla="*/ 165 w 194"/>
                  <a:gd name="GluePoint30Y" fmla="*/ 120 h 186"/>
                  <a:gd name="GluePoint31X" fmla="*/ 173 w 194"/>
                  <a:gd name="GluePoint31Y" fmla="*/ 119 h 186"/>
                  <a:gd name="GluePoint32X" fmla="*/ 176 w 194"/>
                  <a:gd name="GluePoint32Y" fmla="*/ 117 h 186"/>
                  <a:gd name="GluePoint33X" fmla="*/ 183 w 194"/>
                  <a:gd name="GluePoint33Y" fmla="*/ 104 h 186"/>
                  <a:gd name="GluePoint34X" fmla="*/ 186 w 194"/>
                  <a:gd name="GluePoint34Y" fmla="*/ 85 h 186"/>
                  <a:gd name="GluePoint35X" fmla="*/ 186 w 194"/>
                  <a:gd name="GluePoint35Y" fmla="*/ 79 h 186"/>
                  <a:gd name="GluePoint36X" fmla="*/ 187 w 194"/>
                  <a:gd name="GluePoint36Y" fmla="*/ 51 h 186"/>
                  <a:gd name="GluePoint37X" fmla="*/ 178 w 194"/>
                  <a:gd name="GluePoint37Y" fmla="*/ 43 h 186"/>
                  <a:gd name="GluePoint38X" fmla="*/ 173 w 194"/>
                  <a:gd name="GluePoint38Y" fmla="*/ 45 h 186"/>
                  <a:gd name="GluePoint39X" fmla="*/ 167 w 194"/>
                  <a:gd name="GluePoint39Y" fmla="*/ 45 h 186"/>
                  <a:gd name="GluePoint40X" fmla="*/ 156 w 194"/>
                  <a:gd name="GluePoint40Y" fmla="*/ 45 h 186"/>
                  <a:gd name="GluePoint41X" fmla="*/ 149 w 194"/>
                  <a:gd name="GluePoint41Y" fmla="*/ 48 h 186"/>
                  <a:gd name="GluePoint42X" fmla="*/ 145 w 194"/>
                  <a:gd name="GluePoint42Y" fmla="*/ 46 h 186"/>
                  <a:gd name="GluePoint43X" fmla="*/ 140 w 194"/>
                  <a:gd name="GluePoint43Y" fmla="*/ 46 h 186"/>
                  <a:gd name="GluePoint44X" fmla="*/ 137 w 194"/>
                  <a:gd name="GluePoint44Y" fmla="*/ 42 h 186"/>
                  <a:gd name="GluePoint45X" fmla="*/ 130 w 194"/>
                  <a:gd name="GluePoint45Y" fmla="*/ 40 h 186"/>
                  <a:gd name="GluePoint46X" fmla="*/ 121 w 194"/>
                  <a:gd name="GluePoint46Y" fmla="*/ 35 h 186"/>
                  <a:gd name="GluePoint47X" fmla="*/ 116 w 194"/>
                  <a:gd name="GluePoint47Y" fmla="*/ 37 h 186"/>
                  <a:gd name="GluePoint48X" fmla="*/ 124 w 194"/>
                  <a:gd name="GluePoint48Y" fmla="*/ 0 h 186"/>
                  <a:gd name="GluePoint49X" fmla="*/ 95 w 194"/>
                  <a:gd name="GluePoint49Y" fmla="*/ 0 h 186"/>
                  <a:gd name="GluePoint50X" fmla="*/ 73 w 194"/>
                  <a:gd name="GluePoint50Y" fmla="*/ 18 h 186"/>
                  <a:gd name="GluePoint51X" fmla="*/ 60 w 194"/>
                  <a:gd name="GluePoint51Y" fmla="*/ 58 h 186"/>
                  <a:gd name="GluePoint52X" fmla="*/ 40 w 194"/>
                  <a:gd name="GluePoint52Y" fmla="*/ 79 h 18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94" h="186">
                    <a:moveTo>
                      <a:pt x="40" y="79"/>
                    </a:moveTo>
                    <a:lnTo>
                      <a:pt x="17" y="79"/>
                    </a:lnTo>
                    <a:lnTo>
                      <a:pt x="0" y="79"/>
                    </a:lnTo>
                    <a:lnTo>
                      <a:pt x="0" y="82"/>
                    </a:lnTo>
                    <a:lnTo>
                      <a:pt x="3" y="83"/>
                    </a:lnTo>
                    <a:lnTo>
                      <a:pt x="5" y="87"/>
                    </a:lnTo>
                    <a:lnTo>
                      <a:pt x="8" y="88"/>
                    </a:lnTo>
                    <a:lnTo>
                      <a:pt x="13" y="98"/>
                    </a:lnTo>
                    <a:lnTo>
                      <a:pt x="19" y="103"/>
                    </a:lnTo>
                    <a:lnTo>
                      <a:pt x="19" y="117"/>
                    </a:lnTo>
                    <a:lnTo>
                      <a:pt x="21" y="122"/>
                    </a:lnTo>
                    <a:lnTo>
                      <a:pt x="30" y="130"/>
                    </a:lnTo>
                    <a:lnTo>
                      <a:pt x="37" y="132"/>
                    </a:lnTo>
                    <a:lnTo>
                      <a:pt x="48" y="117"/>
                    </a:lnTo>
                    <a:lnTo>
                      <a:pt x="51" y="117"/>
                    </a:lnTo>
                    <a:lnTo>
                      <a:pt x="65" y="117"/>
                    </a:lnTo>
                    <a:lnTo>
                      <a:pt x="67" y="119"/>
                    </a:lnTo>
                    <a:lnTo>
                      <a:pt x="73" y="128"/>
                    </a:lnTo>
                    <a:lnTo>
                      <a:pt x="76" y="143"/>
                    </a:lnTo>
                    <a:lnTo>
                      <a:pt x="79" y="148"/>
                    </a:lnTo>
                    <a:lnTo>
                      <a:pt x="79" y="153"/>
                    </a:lnTo>
                    <a:lnTo>
                      <a:pt x="84" y="156"/>
                    </a:lnTo>
                    <a:lnTo>
                      <a:pt x="84" y="170"/>
                    </a:lnTo>
                    <a:lnTo>
                      <a:pt x="87" y="177"/>
                    </a:lnTo>
                    <a:lnTo>
                      <a:pt x="92" y="180"/>
                    </a:lnTo>
                    <a:lnTo>
                      <a:pt x="98" y="183"/>
                    </a:lnTo>
                    <a:lnTo>
                      <a:pt x="106" y="183"/>
                    </a:lnTo>
                    <a:lnTo>
                      <a:pt x="111" y="186"/>
                    </a:lnTo>
                    <a:lnTo>
                      <a:pt x="116" y="186"/>
                    </a:lnTo>
                    <a:lnTo>
                      <a:pt x="114" y="182"/>
                    </a:lnTo>
                    <a:lnTo>
                      <a:pt x="113" y="172"/>
                    </a:lnTo>
                    <a:lnTo>
                      <a:pt x="116" y="165"/>
                    </a:lnTo>
                    <a:lnTo>
                      <a:pt x="114" y="164"/>
                    </a:lnTo>
                    <a:lnTo>
                      <a:pt x="118" y="162"/>
                    </a:lnTo>
                    <a:lnTo>
                      <a:pt x="121" y="156"/>
                    </a:lnTo>
                    <a:lnTo>
                      <a:pt x="119" y="153"/>
                    </a:lnTo>
                    <a:lnTo>
                      <a:pt x="124" y="153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4" y="148"/>
                    </a:lnTo>
                    <a:lnTo>
                      <a:pt x="129" y="146"/>
                    </a:lnTo>
                    <a:lnTo>
                      <a:pt x="132" y="143"/>
                    </a:lnTo>
                    <a:lnTo>
                      <a:pt x="135" y="143"/>
                    </a:lnTo>
                    <a:lnTo>
                      <a:pt x="135" y="138"/>
                    </a:lnTo>
                    <a:lnTo>
                      <a:pt x="137" y="138"/>
                    </a:lnTo>
                    <a:lnTo>
                      <a:pt x="138" y="137"/>
                    </a:lnTo>
                    <a:lnTo>
                      <a:pt x="140" y="138"/>
                    </a:lnTo>
                    <a:lnTo>
                      <a:pt x="141" y="137"/>
                    </a:lnTo>
                    <a:lnTo>
                      <a:pt x="141" y="140"/>
                    </a:lnTo>
                    <a:lnTo>
                      <a:pt x="146" y="138"/>
                    </a:lnTo>
                    <a:lnTo>
                      <a:pt x="140" y="141"/>
                    </a:lnTo>
                    <a:lnTo>
                      <a:pt x="143" y="141"/>
                    </a:lnTo>
                    <a:lnTo>
                      <a:pt x="149" y="138"/>
                    </a:lnTo>
                    <a:lnTo>
                      <a:pt x="151" y="137"/>
                    </a:lnTo>
                    <a:lnTo>
                      <a:pt x="156" y="133"/>
                    </a:lnTo>
                    <a:lnTo>
                      <a:pt x="159" y="128"/>
                    </a:lnTo>
                    <a:lnTo>
                      <a:pt x="162" y="117"/>
                    </a:lnTo>
                    <a:lnTo>
                      <a:pt x="164" y="117"/>
                    </a:lnTo>
                    <a:lnTo>
                      <a:pt x="164" y="120"/>
                    </a:lnTo>
                    <a:lnTo>
                      <a:pt x="165" y="120"/>
                    </a:lnTo>
                    <a:lnTo>
                      <a:pt x="164" y="124"/>
                    </a:lnTo>
                    <a:lnTo>
                      <a:pt x="173" y="119"/>
                    </a:lnTo>
                    <a:lnTo>
                      <a:pt x="178" y="119"/>
                    </a:lnTo>
                    <a:lnTo>
                      <a:pt x="176" y="117"/>
                    </a:lnTo>
                    <a:lnTo>
                      <a:pt x="181" y="112"/>
                    </a:lnTo>
                    <a:lnTo>
                      <a:pt x="183" y="104"/>
                    </a:lnTo>
                    <a:lnTo>
                      <a:pt x="189" y="96"/>
                    </a:lnTo>
                    <a:lnTo>
                      <a:pt x="186" y="85"/>
                    </a:lnTo>
                    <a:lnTo>
                      <a:pt x="187" y="82"/>
                    </a:lnTo>
                    <a:lnTo>
                      <a:pt x="186" y="79"/>
                    </a:lnTo>
                    <a:lnTo>
                      <a:pt x="194" y="51"/>
                    </a:lnTo>
                    <a:lnTo>
                      <a:pt x="187" y="51"/>
                    </a:lnTo>
                    <a:lnTo>
                      <a:pt x="187" y="50"/>
                    </a:lnTo>
                    <a:lnTo>
                      <a:pt x="178" y="43"/>
                    </a:lnTo>
                    <a:lnTo>
                      <a:pt x="176" y="46"/>
                    </a:lnTo>
                    <a:lnTo>
                      <a:pt x="173" y="45"/>
                    </a:lnTo>
                    <a:lnTo>
                      <a:pt x="170" y="46"/>
                    </a:lnTo>
                    <a:lnTo>
                      <a:pt x="167" y="45"/>
                    </a:lnTo>
                    <a:lnTo>
                      <a:pt x="160" y="48"/>
                    </a:lnTo>
                    <a:lnTo>
                      <a:pt x="156" y="45"/>
                    </a:lnTo>
                    <a:lnTo>
                      <a:pt x="151" y="46"/>
                    </a:lnTo>
                    <a:lnTo>
                      <a:pt x="149" y="48"/>
                    </a:lnTo>
                    <a:lnTo>
                      <a:pt x="149" y="45"/>
                    </a:lnTo>
                    <a:lnTo>
                      <a:pt x="145" y="46"/>
                    </a:lnTo>
                    <a:lnTo>
                      <a:pt x="143" y="43"/>
                    </a:lnTo>
                    <a:lnTo>
                      <a:pt x="140" y="46"/>
                    </a:lnTo>
                    <a:lnTo>
                      <a:pt x="138" y="45"/>
                    </a:lnTo>
                    <a:lnTo>
                      <a:pt x="137" y="42"/>
                    </a:lnTo>
                    <a:lnTo>
                      <a:pt x="132" y="42"/>
                    </a:lnTo>
                    <a:lnTo>
                      <a:pt x="130" y="40"/>
                    </a:lnTo>
                    <a:lnTo>
                      <a:pt x="122" y="40"/>
                    </a:lnTo>
                    <a:lnTo>
                      <a:pt x="121" y="35"/>
                    </a:lnTo>
                    <a:lnTo>
                      <a:pt x="119" y="37"/>
                    </a:lnTo>
                    <a:lnTo>
                      <a:pt x="116" y="37"/>
                    </a:lnTo>
                    <a:lnTo>
                      <a:pt x="113" y="34"/>
                    </a:lnTo>
                    <a:lnTo>
                      <a:pt x="124" y="0"/>
                    </a:lnTo>
                    <a:lnTo>
                      <a:pt x="108" y="0"/>
                    </a:lnTo>
                    <a:lnTo>
                      <a:pt x="95" y="0"/>
                    </a:lnTo>
                    <a:lnTo>
                      <a:pt x="79" y="0"/>
                    </a:lnTo>
                    <a:lnTo>
                      <a:pt x="73" y="18"/>
                    </a:lnTo>
                    <a:lnTo>
                      <a:pt x="65" y="40"/>
                    </a:lnTo>
                    <a:lnTo>
                      <a:pt x="60" y="58"/>
                    </a:lnTo>
                    <a:lnTo>
                      <a:pt x="54" y="79"/>
                    </a:lnTo>
                    <a:lnTo>
                      <a:pt x="40" y="7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47" name="Freeform 28"/>
              <p:cNvSpPr/>
              <p:nvPr/>
            </p:nvSpPr>
            <p:spPr>
              <a:xfrm>
                <a:off x="1717560" y="2009880"/>
                <a:ext cx="196560" cy="9504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95040"/>
                  <a:gd name="textAreaBottom" fmla="*/ 95400 h 95040"/>
                  <a:gd name="GluePoint1X" fmla="*/ 14 w 124"/>
                  <a:gd name="GluePoint1Y" fmla="*/ 10 h 60"/>
                  <a:gd name="GluePoint2X" fmla="*/ 27 w 124"/>
                  <a:gd name="GluePoint2Y" fmla="*/ 10 h 60"/>
                  <a:gd name="GluePoint3X" fmla="*/ 43 w 124"/>
                  <a:gd name="GluePoint3Y" fmla="*/ 10 h 60"/>
                  <a:gd name="GluePoint4X" fmla="*/ 32 w 124"/>
                  <a:gd name="GluePoint4Y" fmla="*/ 44 h 60"/>
                  <a:gd name="GluePoint5X" fmla="*/ 35 w 124"/>
                  <a:gd name="GluePoint5Y" fmla="*/ 47 h 60"/>
                  <a:gd name="GluePoint6X" fmla="*/ 38 w 124"/>
                  <a:gd name="GluePoint6Y" fmla="*/ 47 h 60"/>
                  <a:gd name="GluePoint7X" fmla="*/ 40 w 124"/>
                  <a:gd name="GluePoint7Y" fmla="*/ 45 h 60"/>
                  <a:gd name="GluePoint8X" fmla="*/ 41 w 124"/>
                  <a:gd name="GluePoint8Y" fmla="*/ 50 h 60"/>
                  <a:gd name="GluePoint9X" fmla="*/ 49 w 124"/>
                  <a:gd name="GluePoint9Y" fmla="*/ 50 h 60"/>
                  <a:gd name="GluePoint10X" fmla="*/ 51 w 124"/>
                  <a:gd name="GluePoint10Y" fmla="*/ 52 h 60"/>
                  <a:gd name="GluePoint11X" fmla="*/ 56 w 124"/>
                  <a:gd name="GluePoint11Y" fmla="*/ 52 h 60"/>
                  <a:gd name="GluePoint12X" fmla="*/ 57 w 124"/>
                  <a:gd name="GluePoint12Y" fmla="*/ 55 h 60"/>
                  <a:gd name="GluePoint13X" fmla="*/ 59 w 124"/>
                  <a:gd name="GluePoint13Y" fmla="*/ 56 h 60"/>
                  <a:gd name="GluePoint14X" fmla="*/ 62 w 124"/>
                  <a:gd name="GluePoint14Y" fmla="*/ 53 h 60"/>
                  <a:gd name="GluePoint15X" fmla="*/ 64 w 124"/>
                  <a:gd name="GluePoint15Y" fmla="*/ 56 h 60"/>
                  <a:gd name="GluePoint16X" fmla="*/ 68 w 124"/>
                  <a:gd name="GluePoint16Y" fmla="*/ 55 h 60"/>
                  <a:gd name="GluePoint17X" fmla="*/ 68 w 124"/>
                  <a:gd name="GluePoint17Y" fmla="*/ 58 h 60"/>
                  <a:gd name="GluePoint18X" fmla="*/ 70 w 124"/>
                  <a:gd name="GluePoint18Y" fmla="*/ 56 h 60"/>
                  <a:gd name="GluePoint19X" fmla="*/ 75 w 124"/>
                  <a:gd name="GluePoint19Y" fmla="*/ 55 h 60"/>
                  <a:gd name="GluePoint20X" fmla="*/ 79 w 124"/>
                  <a:gd name="GluePoint20Y" fmla="*/ 58 h 60"/>
                  <a:gd name="GluePoint21X" fmla="*/ 86 w 124"/>
                  <a:gd name="GluePoint21Y" fmla="*/ 55 h 60"/>
                  <a:gd name="GluePoint22X" fmla="*/ 89 w 124"/>
                  <a:gd name="GluePoint22Y" fmla="*/ 56 h 60"/>
                  <a:gd name="GluePoint23X" fmla="*/ 92 w 124"/>
                  <a:gd name="GluePoint23Y" fmla="*/ 55 h 60"/>
                  <a:gd name="GluePoint24X" fmla="*/ 95 w 124"/>
                  <a:gd name="GluePoint24Y" fmla="*/ 56 h 60"/>
                  <a:gd name="GluePoint25X" fmla="*/ 97 w 124"/>
                  <a:gd name="GluePoint25Y" fmla="*/ 53 h 60"/>
                  <a:gd name="GluePoint26X" fmla="*/ 106 w 124"/>
                  <a:gd name="GluePoint26Y" fmla="*/ 60 h 60"/>
                  <a:gd name="GluePoint27X" fmla="*/ 116 w 124"/>
                  <a:gd name="GluePoint27Y" fmla="*/ 29 h 60"/>
                  <a:gd name="GluePoint28X" fmla="*/ 121 w 124"/>
                  <a:gd name="GluePoint28Y" fmla="*/ 10 h 60"/>
                  <a:gd name="GluePoint29X" fmla="*/ 124 w 124"/>
                  <a:gd name="GluePoint29Y" fmla="*/ 0 h 60"/>
                  <a:gd name="GluePoint30X" fmla="*/ 102 w 124"/>
                  <a:gd name="GluePoint30Y" fmla="*/ 0 h 60"/>
                  <a:gd name="GluePoint31X" fmla="*/ 76 w 124"/>
                  <a:gd name="GluePoint31Y" fmla="*/ 0 h 60"/>
                  <a:gd name="GluePoint32X" fmla="*/ 52 w 124"/>
                  <a:gd name="GluePoint32Y" fmla="*/ 0 h 60"/>
                  <a:gd name="GluePoint33X" fmla="*/ 32 w 124"/>
                  <a:gd name="GluePoint33Y" fmla="*/ 0 h 60"/>
                  <a:gd name="GluePoint34X" fmla="*/ 3 w 124"/>
                  <a:gd name="GluePoint34Y" fmla="*/ 0 h 60"/>
                  <a:gd name="GluePoint35X" fmla="*/ 0 w 124"/>
                  <a:gd name="GluePoint35Y" fmla="*/ 10 h 60"/>
                  <a:gd name="GluePoint36X" fmla="*/ 14 w 124"/>
                  <a:gd name="GluePoint36Y" fmla="*/ 1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4" h="60">
                    <a:moveTo>
                      <a:pt x="14" y="10"/>
                    </a:moveTo>
                    <a:lnTo>
                      <a:pt x="27" y="10"/>
                    </a:lnTo>
                    <a:lnTo>
                      <a:pt x="43" y="10"/>
                    </a:lnTo>
                    <a:lnTo>
                      <a:pt x="32" y="44"/>
                    </a:lnTo>
                    <a:lnTo>
                      <a:pt x="35" y="47"/>
                    </a:lnTo>
                    <a:lnTo>
                      <a:pt x="38" y="47"/>
                    </a:lnTo>
                    <a:lnTo>
                      <a:pt x="40" y="45"/>
                    </a:lnTo>
                    <a:lnTo>
                      <a:pt x="41" y="50"/>
                    </a:lnTo>
                    <a:lnTo>
                      <a:pt x="49" y="50"/>
                    </a:lnTo>
                    <a:lnTo>
                      <a:pt x="51" y="52"/>
                    </a:lnTo>
                    <a:lnTo>
                      <a:pt x="56" y="52"/>
                    </a:lnTo>
                    <a:lnTo>
                      <a:pt x="57" y="55"/>
                    </a:lnTo>
                    <a:lnTo>
                      <a:pt x="59" y="56"/>
                    </a:lnTo>
                    <a:lnTo>
                      <a:pt x="62" y="53"/>
                    </a:lnTo>
                    <a:lnTo>
                      <a:pt x="64" y="56"/>
                    </a:lnTo>
                    <a:lnTo>
                      <a:pt x="68" y="55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5" y="55"/>
                    </a:lnTo>
                    <a:lnTo>
                      <a:pt x="79" y="58"/>
                    </a:lnTo>
                    <a:lnTo>
                      <a:pt x="86" y="55"/>
                    </a:lnTo>
                    <a:lnTo>
                      <a:pt x="89" y="56"/>
                    </a:lnTo>
                    <a:lnTo>
                      <a:pt x="92" y="55"/>
                    </a:lnTo>
                    <a:lnTo>
                      <a:pt x="95" y="56"/>
                    </a:lnTo>
                    <a:lnTo>
                      <a:pt x="97" y="53"/>
                    </a:lnTo>
                    <a:lnTo>
                      <a:pt x="106" y="60"/>
                    </a:lnTo>
                    <a:lnTo>
                      <a:pt x="116" y="29"/>
                    </a:lnTo>
                    <a:lnTo>
                      <a:pt x="121" y="10"/>
                    </a:lnTo>
                    <a:lnTo>
                      <a:pt x="124" y="0"/>
                    </a:lnTo>
                    <a:lnTo>
                      <a:pt x="102" y="0"/>
                    </a:lnTo>
                    <a:lnTo>
                      <a:pt x="76" y="0"/>
                    </a:lnTo>
                    <a:lnTo>
                      <a:pt x="52" y="0"/>
                    </a:lnTo>
                    <a:lnTo>
                      <a:pt x="32" y="0"/>
                    </a:lnTo>
                    <a:lnTo>
                      <a:pt x="3" y="0"/>
                    </a:lnTo>
                    <a:lnTo>
                      <a:pt x="0" y="10"/>
                    </a:lnTo>
                    <a:lnTo>
                      <a:pt x="14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48" name="Freeform 29"/>
              <p:cNvSpPr/>
              <p:nvPr/>
            </p:nvSpPr>
            <p:spPr>
              <a:xfrm>
                <a:off x="1770120" y="1762200"/>
                <a:ext cx="201240" cy="950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95040"/>
                  <a:gd name="textAreaBottom" fmla="*/ 95400 h 95040"/>
                  <a:gd name="GluePoint1X" fmla="*/ 121 w 127"/>
                  <a:gd name="GluePoint1Y" fmla="*/ 0 h 60"/>
                  <a:gd name="GluePoint2X" fmla="*/ 110 w 127"/>
                  <a:gd name="GluePoint2Y" fmla="*/ 0 h 60"/>
                  <a:gd name="GluePoint3X" fmla="*/ 91 w 127"/>
                  <a:gd name="GluePoint3Y" fmla="*/ 0 h 60"/>
                  <a:gd name="GluePoint4X" fmla="*/ 67 w 127"/>
                  <a:gd name="GluePoint4Y" fmla="*/ 0 h 60"/>
                  <a:gd name="GluePoint5X" fmla="*/ 45 w 127"/>
                  <a:gd name="GluePoint5Y" fmla="*/ 0 h 60"/>
                  <a:gd name="GluePoint6X" fmla="*/ 24 w 127"/>
                  <a:gd name="GluePoint6Y" fmla="*/ 0 h 60"/>
                  <a:gd name="GluePoint7X" fmla="*/ 8 w 127"/>
                  <a:gd name="GluePoint7Y" fmla="*/ 34 h 60"/>
                  <a:gd name="GluePoint8X" fmla="*/ 0 w 127"/>
                  <a:gd name="GluePoint8Y" fmla="*/ 52 h 60"/>
                  <a:gd name="GluePoint9X" fmla="*/ 26 w 127"/>
                  <a:gd name="GluePoint9Y" fmla="*/ 52 h 60"/>
                  <a:gd name="GluePoint10X" fmla="*/ 53 w 127"/>
                  <a:gd name="GluePoint10Y" fmla="*/ 52 h 60"/>
                  <a:gd name="GluePoint11X" fmla="*/ 77 w 127"/>
                  <a:gd name="GluePoint11Y" fmla="*/ 52 h 60"/>
                  <a:gd name="GluePoint12X" fmla="*/ 81 w 127"/>
                  <a:gd name="GluePoint12Y" fmla="*/ 56 h 60"/>
                  <a:gd name="GluePoint13X" fmla="*/ 85 w 127"/>
                  <a:gd name="GluePoint13Y" fmla="*/ 55 h 60"/>
                  <a:gd name="GluePoint14X" fmla="*/ 92 w 127"/>
                  <a:gd name="GluePoint14Y" fmla="*/ 55 h 60"/>
                  <a:gd name="GluePoint15X" fmla="*/ 99 w 127"/>
                  <a:gd name="GluePoint15Y" fmla="*/ 58 h 60"/>
                  <a:gd name="GluePoint16X" fmla="*/ 99 w 127"/>
                  <a:gd name="GluePoint16Y" fmla="*/ 60 h 60"/>
                  <a:gd name="GluePoint17X" fmla="*/ 100 w 127"/>
                  <a:gd name="GluePoint17Y" fmla="*/ 60 h 60"/>
                  <a:gd name="GluePoint18X" fmla="*/ 100 w 127"/>
                  <a:gd name="GluePoint18Y" fmla="*/ 56 h 60"/>
                  <a:gd name="GluePoint19X" fmla="*/ 107 w 127"/>
                  <a:gd name="GluePoint19Y" fmla="*/ 50 h 60"/>
                  <a:gd name="GluePoint20X" fmla="*/ 105 w 127"/>
                  <a:gd name="GluePoint20Y" fmla="*/ 48 h 60"/>
                  <a:gd name="GluePoint21X" fmla="*/ 107 w 127"/>
                  <a:gd name="GluePoint21Y" fmla="*/ 44 h 60"/>
                  <a:gd name="GluePoint22X" fmla="*/ 108 w 127"/>
                  <a:gd name="GluePoint22Y" fmla="*/ 44 h 60"/>
                  <a:gd name="GluePoint23X" fmla="*/ 123 w 127"/>
                  <a:gd name="GluePoint23Y" fmla="*/ 11 h 60"/>
                  <a:gd name="GluePoint24X" fmla="*/ 119 w 127"/>
                  <a:gd name="GluePoint24Y" fmla="*/ 7 h 60"/>
                  <a:gd name="GluePoint25X" fmla="*/ 127 w 127"/>
                  <a:gd name="GluePoint25Y" fmla="*/ 0 h 60"/>
                  <a:gd name="GluePoint26X" fmla="*/ 121 w 127"/>
                  <a:gd name="GluePoint26Y" fmla="*/ 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127" h="60">
                    <a:moveTo>
                      <a:pt x="121" y="0"/>
                    </a:moveTo>
                    <a:lnTo>
                      <a:pt x="110" y="0"/>
                    </a:lnTo>
                    <a:lnTo>
                      <a:pt x="91" y="0"/>
                    </a:lnTo>
                    <a:lnTo>
                      <a:pt x="67" y="0"/>
                    </a:lnTo>
                    <a:lnTo>
                      <a:pt x="45" y="0"/>
                    </a:lnTo>
                    <a:lnTo>
                      <a:pt x="24" y="0"/>
                    </a:lnTo>
                    <a:lnTo>
                      <a:pt x="8" y="34"/>
                    </a:lnTo>
                    <a:lnTo>
                      <a:pt x="0" y="52"/>
                    </a:lnTo>
                    <a:lnTo>
                      <a:pt x="26" y="52"/>
                    </a:lnTo>
                    <a:lnTo>
                      <a:pt x="53" y="52"/>
                    </a:lnTo>
                    <a:lnTo>
                      <a:pt x="77" y="52"/>
                    </a:lnTo>
                    <a:lnTo>
                      <a:pt x="81" y="56"/>
                    </a:lnTo>
                    <a:lnTo>
                      <a:pt x="85" y="55"/>
                    </a:lnTo>
                    <a:lnTo>
                      <a:pt x="92" y="55"/>
                    </a:lnTo>
                    <a:lnTo>
                      <a:pt x="99" y="58"/>
                    </a:lnTo>
                    <a:lnTo>
                      <a:pt x="99" y="60"/>
                    </a:lnTo>
                    <a:lnTo>
                      <a:pt x="100" y="60"/>
                    </a:lnTo>
                    <a:lnTo>
                      <a:pt x="100" y="56"/>
                    </a:lnTo>
                    <a:lnTo>
                      <a:pt x="107" y="50"/>
                    </a:lnTo>
                    <a:lnTo>
                      <a:pt x="105" y="48"/>
                    </a:lnTo>
                    <a:lnTo>
                      <a:pt x="107" y="44"/>
                    </a:lnTo>
                    <a:lnTo>
                      <a:pt x="108" y="44"/>
                    </a:lnTo>
                    <a:lnTo>
                      <a:pt x="123" y="11"/>
                    </a:lnTo>
                    <a:lnTo>
                      <a:pt x="119" y="7"/>
                    </a:lnTo>
                    <a:lnTo>
                      <a:pt x="127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49" name="Freeform 30"/>
              <p:cNvSpPr/>
              <p:nvPr/>
            </p:nvSpPr>
            <p:spPr>
              <a:xfrm>
                <a:off x="1808280" y="1681200"/>
                <a:ext cx="188640" cy="806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80640"/>
                  <a:gd name="textAreaBottom" fmla="*/ 81000 h 80640"/>
                  <a:gd name="GluePoint1X" fmla="*/ 102 w 119"/>
                  <a:gd name="GluePoint1Y" fmla="*/ 0 h 51"/>
                  <a:gd name="GluePoint2X" fmla="*/ 83 w 119"/>
                  <a:gd name="GluePoint2Y" fmla="*/ 0 h 51"/>
                  <a:gd name="GluePoint3X" fmla="*/ 64 w 119"/>
                  <a:gd name="GluePoint3Y" fmla="*/ 0 h 51"/>
                  <a:gd name="GluePoint4X" fmla="*/ 46 w 119"/>
                  <a:gd name="GluePoint4Y" fmla="*/ 0 h 51"/>
                  <a:gd name="GluePoint5X" fmla="*/ 29 w 119"/>
                  <a:gd name="GluePoint5Y" fmla="*/ 0 h 51"/>
                  <a:gd name="GluePoint6X" fmla="*/ 14 w 119"/>
                  <a:gd name="GluePoint6Y" fmla="*/ 24 h 51"/>
                  <a:gd name="GluePoint7X" fmla="*/ 0 w 119"/>
                  <a:gd name="GluePoint7Y" fmla="*/ 51 h 51"/>
                  <a:gd name="GluePoint8X" fmla="*/ 21 w 119"/>
                  <a:gd name="GluePoint8Y" fmla="*/ 51 h 51"/>
                  <a:gd name="GluePoint9X" fmla="*/ 43 w 119"/>
                  <a:gd name="GluePoint9Y" fmla="*/ 51 h 51"/>
                  <a:gd name="GluePoint10X" fmla="*/ 67 w 119"/>
                  <a:gd name="GluePoint10Y" fmla="*/ 51 h 51"/>
                  <a:gd name="GluePoint11X" fmla="*/ 86 w 119"/>
                  <a:gd name="GluePoint11Y" fmla="*/ 51 h 51"/>
                  <a:gd name="GluePoint12X" fmla="*/ 103 w 119"/>
                  <a:gd name="GluePoint12Y" fmla="*/ 51 h 51"/>
                  <a:gd name="GluePoint13X" fmla="*/ 105 w 119"/>
                  <a:gd name="GluePoint13Y" fmla="*/ 48 h 51"/>
                  <a:gd name="GluePoint14X" fmla="*/ 105 w 119"/>
                  <a:gd name="GluePoint14Y" fmla="*/ 40 h 51"/>
                  <a:gd name="GluePoint15X" fmla="*/ 108 w 119"/>
                  <a:gd name="GluePoint15Y" fmla="*/ 33 h 51"/>
                  <a:gd name="GluePoint16X" fmla="*/ 113 w 119"/>
                  <a:gd name="GluePoint16Y" fmla="*/ 24 h 51"/>
                  <a:gd name="GluePoint17X" fmla="*/ 113 w 119"/>
                  <a:gd name="GluePoint17Y" fmla="*/ 14 h 51"/>
                  <a:gd name="GluePoint18X" fmla="*/ 119 w 119"/>
                  <a:gd name="GluePoint18Y" fmla="*/ 5 h 51"/>
                  <a:gd name="GluePoint19X" fmla="*/ 119 w 119"/>
                  <a:gd name="GluePoint19Y" fmla="*/ 0 h 51"/>
                  <a:gd name="GluePoint20X" fmla="*/ 102 w 119"/>
                  <a:gd name="GluePoint20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19" h="51">
                    <a:moveTo>
                      <a:pt x="102" y="0"/>
                    </a:moveTo>
                    <a:lnTo>
                      <a:pt x="83" y="0"/>
                    </a:lnTo>
                    <a:lnTo>
                      <a:pt x="64" y="0"/>
                    </a:lnTo>
                    <a:lnTo>
                      <a:pt x="46" y="0"/>
                    </a:lnTo>
                    <a:lnTo>
                      <a:pt x="29" y="0"/>
                    </a:lnTo>
                    <a:lnTo>
                      <a:pt x="14" y="24"/>
                    </a:lnTo>
                    <a:lnTo>
                      <a:pt x="0" y="51"/>
                    </a:lnTo>
                    <a:lnTo>
                      <a:pt x="21" y="51"/>
                    </a:lnTo>
                    <a:lnTo>
                      <a:pt x="43" y="51"/>
                    </a:lnTo>
                    <a:lnTo>
                      <a:pt x="67" y="51"/>
                    </a:lnTo>
                    <a:lnTo>
                      <a:pt x="86" y="51"/>
                    </a:lnTo>
                    <a:lnTo>
                      <a:pt x="103" y="51"/>
                    </a:lnTo>
                    <a:lnTo>
                      <a:pt x="105" y="48"/>
                    </a:lnTo>
                    <a:lnTo>
                      <a:pt x="105" y="40"/>
                    </a:lnTo>
                    <a:lnTo>
                      <a:pt x="108" y="33"/>
                    </a:lnTo>
                    <a:lnTo>
                      <a:pt x="113" y="24"/>
                    </a:lnTo>
                    <a:lnTo>
                      <a:pt x="113" y="14"/>
                    </a:lnTo>
                    <a:lnTo>
                      <a:pt x="119" y="5"/>
                    </a:lnTo>
                    <a:lnTo>
                      <a:pt x="119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50" name="Freeform 31"/>
              <p:cNvSpPr/>
              <p:nvPr/>
            </p:nvSpPr>
            <p:spPr>
              <a:xfrm>
                <a:off x="1909800" y="1389240"/>
                <a:ext cx="372600" cy="2916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291600"/>
                  <a:gd name="textAreaBottom" fmla="*/ 291960 h 291600"/>
                  <a:gd name="GluePoint1X" fmla="*/ 87 w 235"/>
                  <a:gd name="GluePoint1Y" fmla="*/ 177 h 184"/>
                  <a:gd name="GluePoint2X" fmla="*/ 93 w 235"/>
                  <a:gd name="GluePoint2Y" fmla="*/ 166 h 184"/>
                  <a:gd name="GluePoint3X" fmla="*/ 101 w 235"/>
                  <a:gd name="GluePoint3Y" fmla="*/ 150 h 184"/>
                  <a:gd name="GluePoint4X" fmla="*/ 109 w 235"/>
                  <a:gd name="GluePoint4Y" fmla="*/ 134 h 184"/>
                  <a:gd name="GluePoint5X" fmla="*/ 119 w 235"/>
                  <a:gd name="GluePoint5Y" fmla="*/ 119 h 184"/>
                  <a:gd name="GluePoint6X" fmla="*/ 130 w 235"/>
                  <a:gd name="GluePoint6Y" fmla="*/ 113 h 184"/>
                  <a:gd name="GluePoint7X" fmla="*/ 144 w 235"/>
                  <a:gd name="GluePoint7Y" fmla="*/ 105 h 184"/>
                  <a:gd name="GluePoint8X" fmla="*/ 159 w 235"/>
                  <a:gd name="GluePoint8Y" fmla="*/ 95 h 184"/>
                  <a:gd name="GluePoint9X" fmla="*/ 174 w 235"/>
                  <a:gd name="GluePoint9Y" fmla="*/ 87 h 184"/>
                  <a:gd name="GluePoint10X" fmla="*/ 184 w 235"/>
                  <a:gd name="GluePoint10Y" fmla="*/ 81 h 184"/>
                  <a:gd name="GluePoint11X" fmla="*/ 198 w 235"/>
                  <a:gd name="GluePoint11Y" fmla="*/ 73 h 184"/>
                  <a:gd name="GluePoint12X" fmla="*/ 214 w 235"/>
                  <a:gd name="GluePoint12Y" fmla="*/ 65 h 184"/>
                  <a:gd name="GluePoint13X" fmla="*/ 228 w 235"/>
                  <a:gd name="GluePoint13Y" fmla="*/ 57 h 184"/>
                  <a:gd name="GluePoint14X" fmla="*/ 235 w 235"/>
                  <a:gd name="GluePoint14Y" fmla="*/ 53 h 184"/>
                  <a:gd name="GluePoint15X" fmla="*/ 230 w 235"/>
                  <a:gd name="GluePoint15Y" fmla="*/ 52 h 184"/>
                  <a:gd name="GluePoint16X" fmla="*/ 222 w 235"/>
                  <a:gd name="GluePoint16Y" fmla="*/ 49 h 184"/>
                  <a:gd name="GluePoint17X" fmla="*/ 219 w 235"/>
                  <a:gd name="GluePoint17Y" fmla="*/ 45 h 184"/>
                  <a:gd name="GluePoint18X" fmla="*/ 214 w 235"/>
                  <a:gd name="GluePoint18Y" fmla="*/ 45 h 184"/>
                  <a:gd name="GluePoint19X" fmla="*/ 197 w 235"/>
                  <a:gd name="GluePoint19Y" fmla="*/ 50 h 184"/>
                  <a:gd name="GluePoint20X" fmla="*/ 197 w 235"/>
                  <a:gd name="GluePoint20Y" fmla="*/ 49 h 184"/>
                  <a:gd name="GluePoint21X" fmla="*/ 190 w 235"/>
                  <a:gd name="GluePoint21Y" fmla="*/ 50 h 184"/>
                  <a:gd name="GluePoint22X" fmla="*/ 197 w 235"/>
                  <a:gd name="GluePoint22Y" fmla="*/ 47 h 184"/>
                  <a:gd name="GluePoint23X" fmla="*/ 200 w 235"/>
                  <a:gd name="GluePoint23Y" fmla="*/ 42 h 184"/>
                  <a:gd name="GluePoint24X" fmla="*/ 198 w 235"/>
                  <a:gd name="GluePoint24Y" fmla="*/ 39 h 184"/>
                  <a:gd name="GluePoint25X" fmla="*/ 201 w 235"/>
                  <a:gd name="GluePoint25Y" fmla="*/ 33 h 184"/>
                  <a:gd name="GluePoint26X" fmla="*/ 201 w 235"/>
                  <a:gd name="GluePoint26Y" fmla="*/ 26 h 184"/>
                  <a:gd name="GluePoint27X" fmla="*/ 203 w 235"/>
                  <a:gd name="GluePoint27Y" fmla="*/ 21 h 184"/>
                  <a:gd name="GluePoint28X" fmla="*/ 192 w 235"/>
                  <a:gd name="GluePoint28Y" fmla="*/ 20 h 184"/>
                  <a:gd name="GluePoint29X" fmla="*/ 187 w 235"/>
                  <a:gd name="GluePoint29Y" fmla="*/ 25 h 184"/>
                  <a:gd name="GluePoint30X" fmla="*/ 190 w 235"/>
                  <a:gd name="GluePoint30Y" fmla="*/ 20 h 184"/>
                  <a:gd name="GluePoint31X" fmla="*/ 189 w 235"/>
                  <a:gd name="GluePoint31Y" fmla="*/ 21 h 184"/>
                  <a:gd name="GluePoint32X" fmla="*/ 187 w 235"/>
                  <a:gd name="GluePoint32Y" fmla="*/ 16 h 184"/>
                  <a:gd name="GluePoint33X" fmla="*/ 186 w 235"/>
                  <a:gd name="GluePoint33Y" fmla="*/ 16 h 184"/>
                  <a:gd name="GluePoint34X" fmla="*/ 189 w 235"/>
                  <a:gd name="GluePoint34Y" fmla="*/ 13 h 184"/>
                  <a:gd name="GluePoint35X" fmla="*/ 198 w 235"/>
                  <a:gd name="GluePoint35Y" fmla="*/ 0 h 184"/>
                  <a:gd name="GluePoint36X" fmla="*/ 189 w 235"/>
                  <a:gd name="GluePoint36Y" fmla="*/ 0 h 184"/>
                  <a:gd name="GluePoint37X" fmla="*/ 176 w 235"/>
                  <a:gd name="GluePoint37Y" fmla="*/ 0 h 184"/>
                  <a:gd name="GluePoint38X" fmla="*/ 165 w 235"/>
                  <a:gd name="GluePoint38Y" fmla="*/ 0 h 184"/>
                  <a:gd name="GluePoint39X" fmla="*/ 154 w 235"/>
                  <a:gd name="GluePoint39Y" fmla="*/ 0 h 184"/>
                  <a:gd name="GluePoint40X" fmla="*/ 143 w 235"/>
                  <a:gd name="GluePoint40Y" fmla="*/ 0 h 184"/>
                  <a:gd name="GluePoint41X" fmla="*/ 133 w 235"/>
                  <a:gd name="GluePoint41Y" fmla="*/ 0 h 184"/>
                  <a:gd name="GluePoint42X" fmla="*/ 120 w 235"/>
                  <a:gd name="GluePoint42Y" fmla="*/ 0 h 184"/>
                  <a:gd name="GluePoint43X" fmla="*/ 109 w 235"/>
                  <a:gd name="GluePoint43Y" fmla="*/ 0 h 184"/>
                  <a:gd name="GluePoint44X" fmla="*/ 109 w 235"/>
                  <a:gd name="GluePoint44Y" fmla="*/ 0 h 184"/>
                  <a:gd name="GluePoint45X" fmla="*/ 98 w 235"/>
                  <a:gd name="GluePoint45Y" fmla="*/ 15 h 184"/>
                  <a:gd name="GluePoint46X" fmla="*/ 87 w 235"/>
                  <a:gd name="GluePoint46Y" fmla="*/ 31 h 184"/>
                  <a:gd name="GluePoint47X" fmla="*/ 78 w 235"/>
                  <a:gd name="GluePoint47Y" fmla="*/ 45 h 184"/>
                  <a:gd name="GluePoint48X" fmla="*/ 68 w 235"/>
                  <a:gd name="GluePoint48Y" fmla="*/ 60 h 184"/>
                  <a:gd name="GluePoint49X" fmla="*/ 62 w 235"/>
                  <a:gd name="GluePoint49Y" fmla="*/ 70 h 184"/>
                  <a:gd name="GluePoint50X" fmla="*/ 52 w 235"/>
                  <a:gd name="GluePoint50Y" fmla="*/ 84 h 184"/>
                  <a:gd name="GluePoint51X" fmla="*/ 43 w 235"/>
                  <a:gd name="GluePoint51Y" fmla="*/ 100 h 184"/>
                  <a:gd name="GluePoint52X" fmla="*/ 35 w 235"/>
                  <a:gd name="GluePoint52Y" fmla="*/ 115 h 184"/>
                  <a:gd name="GluePoint53X" fmla="*/ 28 w 235"/>
                  <a:gd name="GluePoint53Y" fmla="*/ 126 h 184"/>
                  <a:gd name="GluePoint54X" fmla="*/ 20 w 235"/>
                  <a:gd name="GluePoint54Y" fmla="*/ 140 h 184"/>
                  <a:gd name="GluePoint55X" fmla="*/ 12 w 235"/>
                  <a:gd name="GluePoint55Y" fmla="*/ 158 h 184"/>
                  <a:gd name="GluePoint56X" fmla="*/ 6 w 235"/>
                  <a:gd name="GluePoint56Y" fmla="*/ 172 h 184"/>
                  <a:gd name="GluePoint57X" fmla="*/ 0 w 235"/>
                  <a:gd name="GluePoint57Y" fmla="*/ 184 h 184"/>
                  <a:gd name="GluePoint58X" fmla="*/ 0 w 235"/>
                  <a:gd name="GluePoint58Y" fmla="*/ 184 h 184"/>
                  <a:gd name="GluePoint59X" fmla="*/ 19 w 235"/>
                  <a:gd name="GluePoint59Y" fmla="*/ 184 h 184"/>
                  <a:gd name="GluePoint60X" fmla="*/ 38 w 235"/>
                  <a:gd name="GluePoint60Y" fmla="*/ 184 h 184"/>
                  <a:gd name="GluePoint61X" fmla="*/ 55 w 235"/>
                  <a:gd name="GluePoint61Y" fmla="*/ 184 h 184"/>
                  <a:gd name="GluePoint62X" fmla="*/ 84 w 235"/>
                  <a:gd name="GluePoint62Y" fmla="*/ 184 h 184"/>
                  <a:gd name="GluePoint63X" fmla="*/ 87 w 235"/>
                  <a:gd name="GluePoint63Y" fmla="*/ 177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35" h="184">
                    <a:moveTo>
                      <a:pt x="87" y="177"/>
                    </a:moveTo>
                    <a:lnTo>
                      <a:pt x="93" y="166"/>
                    </a:lnTo>
                    <a:lnTo>
                      <a:pt x="101" y="150"/>
                    </a:lnTo>
                    <a:lnTo>
                      <a:pt x="109" y="134"/>
                    </a:lnTo>
                    <a:lnTo>
                      <a:pt x="119" y="119"/>
                    </a:lnTo>
                    <a:lnTo>
                      <a:pt x="130" y="113"/>
                    </a:lnTo>
                    <a:lnTo>
                      <a:pt x="144" y="105"/>
                    </a:lnTo>
                    <a:lnTo>
                      <a:pt x="159" y="95"/>
                    </a:lnTo>
                    <a:lnTo>
                      <a:pt x="174" y="87"/>
                    </a:lnTo>
                    <a:lnTo>
                      <a:pt x="184" y="81"/>
                    </a:lnTo>
                    <a:lnTo>
                      <a:pt x="198" y="73"/>
                    </a:lnTo>
                    <a:lnTo>
                      <a:pt x="214" y="65"/>
                    </a:lnTo>
                    <a:lnTo>
                      <a:pt x="228" y="57"/>
                    </a:lnTo>
                    <a:lnTo>
                      <a:pt x="235" y="53"/>
                    </a:lnTo>
                    <a:lnTo>
                      <a:pt x="230" y="52"/>
                    </a:lnTo>
                    <a:lnTo>
                      <a:pt x="222" y="49"/>
                    </a:lnTo>
                    <a:lnTo>
                      <a:pt x="219" y="45"/>
                    </a:lnTo>
                    <a:lnTo>
                      <a:pt x="214" y="45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0" y="50"/>
                    </a:lnTo>
                    <a:lnTo>
                      <a:pt x="197" y="47"/>
                    </a:lnTo>
                    <a:lnTo>
                      <a:pt x="200" y="42"/>
                    </a:lnTo>
                    <a:lnTo>
                      <a:pt x="198" y="39"/>
                    </a:lnTo>
                    <a:lnTo>
                      <a:pt x="201" y="33"/>
                    </a:lnTo>
                    <a:lnTo>
                      <a:pt x="201" y="26"/>
                    </a:lnTo>
                    <a:lnTo>
                      <a:pt x="203" y="21"/>
                    </a:lnTo>
                    <a:lnTo>
                      <a:pt x="192" y="20"/>
                    </a:lnTo>
                    <a:lnTo>
                      <a:pt x="187" y="25"/>
                    </a:lnTo>
                    <a:lnTo>
                      <a:pt x="190" y="20"/>
                    </a:lnTo>
                    <a:lnTo>
                      <a:pt x="189" y="21"/>
                    </a:lnTo>
                    <a:lnTo>
                      <a:pt x="187" y="16"/>
                    </a:lnTo>
                    <a:lnTo>
                      <a:pt x="186" y="16"/>
                    </a:lnTo>
                    <a:lnTo>
                      <a:pt x="189" y="13"/>
                    </a:lnTo>
                    <a:lnTo>
                      <a:pt x="198" y="0"/>
                    </a:lnTo>
                    <a:lnTo>
                      <a:pt x="189" y="0"/>
                    </a:lnTo>
                    <a:lnTo>
                      <a:pt x="176" y="0"/>
                    </a:lnTo>
                    <a:lnTo>
                      <a:pt x="165" y="0"/>
                    </a:lnTo>
                    <a:lnTo>
                      <a:pt x="154" y="0"/>
                    </a:lnTo>
                    <a:lnTo>
                      <a:pt x="143" y="0"/>
                    </a:lnTo>
                    <a:lnTo>
                      <a:pt x="133" y="0"/>
                    </a:lnTo>
                    <a:lnTo>
                      <a:pt x="120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98" y="15"/>
                    </a:lnTo>
                    <a:lnTo>
                      <a:pt x="87" y="31"/>
                    </a:lnTo>
                    <a:lnTo>
                      <a:pt x="78" y="45"/>
                    </a:lnTo>
                    <a:lnTo>
                      <a:pt x="68" y="60"/>
                    </a:lnTo>
                    <a:lnTo>
                      <a:pt x="62" y="70"/>
                    </a:lnTo>
                    <a:lnTo>
                      <a:pt x="52" y="84"/>
                    </a:lnTo>
                    <a:lnTo>
                      <a:pt x="43" y="100"/>
                    </a:lnTo>
                    <a:lnTo>
                      <a:pt x="35" y="115"/>
                    </a:lnTo>
                    <a:lnTo>
                      <a:pt x="28" y="126"/>
                    </a:lnTo>
                    <a:lnTo>
                      <a:pt x="20" y="140"/>
                    </a:lnTo>
                    <a:lnTo>
                      <a:pt x="12" y="158"/>
                    </a:lnTo>
                    <a:lnTo>
                      <a:pt x="6" y="172"/>
                    </a:lnTo>
                    <a:lnTo>
                      <a:pt x="0" y="184"/>
                    </a:lnTo>
                    <a:lnTo>
                      <a:pt x="0" y="184"/>
                    </a:lnTo>
                    <a:lnTo>
                      <a:pt x="19" y="184"/>
                    </a:lnTo>
                    <a:lnTo>
                      <a:pt x="38" y="184"/>
                    </a:lnTo>
                    <a:lnTo>
                      <a:pt x="55" y="184"/>
                    </a:lnTo>
                    <a:lnTo>
                      <a:pt x="84" y="184"/>
                    </a:lnTo>
                    <a:lnTo>
                      <a:pt x="87" y="17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51" name="Freeform 32"/>
              <p:cNvSpPr/>
              <p:nvPr/>
            </p:nvSpPr>
            <p:spPr>
              <a:xfrm>
                <a:off x="1941480" y="1670040"/>
                <a:ext cx="204480" cy="16164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161640"/>
                  <a:gd name="textAreaBottom" fmla="*/ 162000 h 161640"/>
                  <a:gd name="GluePoint1X" fmla="*/ 5 w 129"/>
                  <a:gd name="GluePoint1Y" fmla="*/ 102 h 102"/>
                  <a:gd name="GluePoint2X" fmla="*/ 19 w 129"/>
                  <a:gd name="GluePoint2Y" fmla="*/ 102 h 102"/>
                  <a:gd name="GluePoint3X" fmla="*/ 37 w 129"/>
                  <a:gd name="GluePoint3Y" fmla="*/ 102 h 102"/>
                  <a:gd name="GluePoint4X" fmla="*/ 56 w 129"/>
                  <a:gd name="GluePoint4Y" fmla="*/ 102 h 102"/>
                  <a:gd name="GluePoint5X" fmla="*/ 73 w 129"/>
                  <a:gd name="GluePoint5Y" fmla="*/ 102 h 102"/>
                  <a:gd name="GluePoint6X" fmla="*/ 75 w 129"/>
                  <a:gd name="GluePoint6Y" fmla="*/ 94 h 102"/>
                  <a:gd name="GluePoint7X" fmla="*/ 70 w 129"/>
                  <a:gd name="GluePoint7Y" fmla="*/ 90 h 102"/>
                  <a:gd name="GluePoint8X" fmla="*/ 69 w 129"/>
                  <a:gd name="GluePoint8Y" fmla="*/ 86 h 102"/>
                  <a:gd name="GluePoint9X" fmla="*/ 66 w 129"/>
                  <a:gd name="GluePoint9Y" fmla="*/ 84 h 102"/>
                  <a:gd name="GluePoint10X" fmla="*/ 61 w 129"/>
                  <a:gd name="GluePoint10Y" fmla="*/ 79 h 102"/>
                  <a:gd name="GluePoint11X" fmla="*/ 66 w 129"/>
                  <a:gd name="GluePoint11Y" fmla="*/ 69 h 102"/>
                  <a:gd name="GluePoint12X" fmla="*/ 69 w 129"/>
                  <a:gd name="GluePoint12Y" fmla="*/ 68 h 102"/>
                  <a:gd name="GluePoint13X" fmla="*/ 67 w 129"/>
                  <a:gd name="GluePoint13Y" fmla="*/ 65 h 102"/>
                  <a:gd name="GluePoint14X" fmla="*/ 67 w 129"/>
                  <a:gd name="GluePoint14Y" fmla="*/ 63 h 102"/>
                  <a:gd name="GluePoint15X" fmla="*/ 72 w 129"/>
                  <a:gd name="GluePoint15Y" fmla="*/ 60 h 102"/>
                  <a:gd name="GluePoint16X" fmla="*/ 78 w 129"/>
                  <a:gd name="GluePoint16Y" fmla="*/ 57 h 102"/>
                  <a:gd name="GluePoint17X" fmla="*/ 83 w 129"/>
                  <a:gd name="GluePoint17Y" fmla="*/ 47 h 102"/>
                  <a:gd name="GluePoint18X" fmla="*/ 86 w 129"/>
                  <a:gd name="GluePoint18Y" fmla="*/ 45 h 102"/>
                  <a:gd name="GluePoint19X" fmla="*/ 86 w 129"/>
                  <a:gd name="GluePoint19Y" fmla="*/ 45 h 102"/>
                  <a:gd name="GluePoint20X" fmla="*/ 102 w 129"/>
                  <a:gd name="GluePoint20Y" fmla="*/ 37 h 102"/>
                  <a:gd name="GluePoint21X" fmla="*/ 129 w 129"/>
                  <a:gd name="GluePoint21Y" fmla="*/ 24 h 102"/>
                  <a:gd name="GluePoint22X" fmla="*/ 115 w 129"/>
                  <a:gd name="GluePoint22Y" fmla="*/ 21 h 102"/>
                  <a:gd name="GluePoint23X" fmla="*/ 107 w 129"/>
                  <a:gd name="GluePoint23Y" fmla="*/ 23 h 102"/>
                  <a:gd name="GluePoint24X" fmla="*/ 93 w 129"/>
                  <a:gd name="GluePoint24Y" fmla="*/ 13 h 102"/>
                  <a:gd name="GluePoint25X" fmla="*/ 81 w 129"/>
                  <a:gd name="GluePoint25Y" fmla="*/ 13 h 102"/>
                  <a:gd name="GluePoint26X" fmla="*/ 75 w 129"/>
                  <a:gd name="GluePoint26Y" fmla="*/ 12 h 102"/>
                  <a:gd name="GluePoint27X" fmla="*/ 70 w 129"/>
                  <a:gd name="GluePoint27Y" fmla="*/ 12 h 102"/>
                  <a:gd name="GluePoint28X" fmla="*/ 70 w 129"/>
                  <a:gd name="GluePoint28Y" fmla="*/ 0 h 102"/>
                  <a:gd name="GluePoint29X" fmla="*/ 67 w 129"/>
                  <a:gd name="GluePoint29Y" fmla="*/ 0 h 102"/>
                  <a:gd name="GluePoint30X" fmla="*/ 64 w 129"/>
                  <a:gd name="GluePoint30Y" fmla="*/ 7 h 102"/>
                  <a:gd name="GluePoint31X" fmla="*/ 35 w 129"/>
                  <a:gd name="GluePoint31Y" fmla="*/ 7 h 102"/>
                  <a:gd name="GluePoint32X" fmla="*/ 35 w 129"/>
                  <a:gd name="GluePoint32Y" fmla="*/ 12 h 102"/>
                  <a:gd name="GluePoint33X" fmla="*/ 29 w 129"/>
                  <a:gd name="GluePoint33Y" fmla="*/ 21 h 102"/>
                  <a:gd name="GluePoint34X" fmla="*/ 29 w 129"/>
                  <a:gd name="GluePoint34Y" fmla="*/ 31 h 102"/>
                  <a:gd name="GluePoint35X" fmla="*/ 24 w 129"/>
                  <a:gd name="GluePoint35Y" fmla="*/ 40 h 102"/>
                  <a:gd name="GluePoint36X" fmla="*/ 21 w 129"/>
                  <a:gd name="GluePoint36Y" fmla="*/ 47 h 102"/>
                  <a:gd name="GluePoint37X" fmla="*/ 21 w 129"/>
                  <a:gd name="GluePoint37Y" fmla="*/ 55 h 102"/>
                  <a:gd name="GluePoint38X" fmla="*/ 19 w 129"/>
                  <a:gd name="GluePoint38Y" fmla="*/ 58 h 102"/>
                  <a:gd name="GluePoint39X" fmla="*/ 11 w 129"/>
                  <a:gd name="GluePoint39Y" fmla="*/ 65 h 102"/>
                  <a:gd name="GluePoint40X" fmla="*/ 15 w 129"/>
                  <a:gd name="GluePoint40Y" fmla="*/ 69 h 102"/>
                  <a:gd name="GluePoint41X" fmla="*/ 0 w 129"/>
                  <a:gd name="GluePoint41Y" fmla="*/ 102 h 102"/>
                  <a:gd name="GluePoint42X" fmla="*/ 5 w 129"/>
                  <a:gd name="GluePoint42Y" fmla="*/ 102 h 10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29" h="102">
                    <a:moveTo>
                      <a:pt x="5" y="102"/>
                    </a:moveTo>
                    <a:lnTo>
                      <a:pt x="19" y="102"/>
                    </a:lnTo>
                    <a:lnTo>
                      <a:pt x="37" y="102"/>
                    </a:lnTo>
                    <a:lnTo>
                      <a:pt x="56" y="102"/>
                    </a:lnTo>
                    <a:lnTo>
                      <a:pt x="73" y="102"/>
                    </a:lnTo>
                    <a:lnTo>
                      <a:pt x="75" y="94"/>
                    </a:lnTo>
                    <a:lnTo>
                      <a:pt x="70" y="90"/>
                    </a:lnTo>
                    <a:lnTo>
                      <a:pt x="69" y="86"/>
                    </a:lnTo>
                    <a:lnTo>
                      <a:pt x="66" y="84"/>
                    </a:lnTo>
                    <a:lnTo>
                      <a:pt x="61" y="79"/>
                    </a:lnTo>
                    <a:lnTo>
                      <a:pt x="66" y="69"/>
                    </a:lnTo>
                    <a:lnTo>
                      <a:pt x="69" y="68"/>
                    </a:lnTo>
                    <a:lnTo>
                      <a:pt x="67" y="65"/>
                    </a:lnTo>
                    <a:lnTo>
                      <a:pt x="67" y="63"/>
                    </a:lnTo>
                    <a:lnTo>
                      <a:pt x="72" y="60"/>
                    </a:lnTo>
                    <a:lnTo>
                      <a:pt x="78" y="57"/>
                    </a:lnTo>
                    <a:lnTo>
                      <a:pt x="83" y="47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102" y="37"/>
                    </a:lnTo>
                    <a:lnTo>
                      <a:pt x="129" y="24"/>
                    </a:lnTo>
                    <a:lnTo>
                      <a:pt x="115" y="21"/>
                    </a:lnTo>
                    <a:lnTo>
                      <a:pt x="107" y="23"/>
                    </a:lnTo>
                    <a:lnTo>
                      <a:pt x="93" y="13"/>
                    </a:lnTo>
                    <a:lnTo>
                      <a:pt x="81" y="13"/>
                    </a:lnTo>
                    <a:lnTo>
                      <a:pt x="75" y="12"/>
                    </a:lnTo>
                    <a:lnTo>
                      <a:pt x="70" y="12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4" y="7"/>
                    </a:lnTo>
                    <a:lnTo>
                      <a:pt x="35" y="7"/>
                    </a:lnTo>
                    <a:lnTo>
                      <a:pt x="35" y="12"/>
                    </a:lnTo>
                    <a:lnTo>
                      <a:pt x="29" y="21"/>
                    </a:lnTo>
                    <a:lnTo>
                      <a:pt x="29" y="31"/>
                    </a:lnTo>
                    <a:lnTo>
                      <a:pt x="24" y="40"/>
                    </a:lnTo>
                    <a:lnTo>
                      <a:pt x="21" y="47"/>
                    </a:lnTo>
                    <a:lnTo>
                      <a:pt x="21" y="55"/>
                    </a:lnTo>
                    <a:lnTo>
                      <a:pt x="19" y="58"/>
                    </a:lnTo>
                    <a:lnTo>
                      <a:pt x="11" y="65"/>
                    </a:lnTo>
                    <a:lnTo>
                      <a:pt x="15" y="69"/>
                    </a:lnTo>
                    <a:lnTo>
                      <a:pt x="0" y="102"/>
                    </a:lnTo>
                    <a:lnTo>
                      <a:pt x="5" y="10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52" name="Freeform 33"/>
              <p:cNvSpPr/>
              <p:nvPr/>
            </p:nvSpPr>
            <p:spPr>
              <a:xfrm>
                <a:off x="1924200" y="1832040"/>
                <a:ext cx="140760" cy="853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85320"/>
                  <a:gd name="textAreaBottom" fmla="*/ 85680 h 85320"/>
                  <a:gd name="GluePoint1X" fmla="*/ 16 w 89"/>
                  <a:gd name="GluePoint1Y" fmla="*/ 0 h 54"/>
                  <a:gd name="GluePoint2X" fmla="*/ 30 w 89"/>
                  <a:gd name="GluePoint2Y" fmla="*/ 0 h 54"/>
                  <a:gd name="GluePoint3X" fmla="*/ 48 w 89"/>
                  <a:gd name="GluePoint3Y" fmla="*/ 0 h 54"/>
                  <a:gd name="GluePoint4X" fmla="*/ 67 w 89"/>
                  <a:gd name="GluePoint4Y" fmla="*/ 0 h 54"/>
                  <a:gd name="GluePoint5X" fmla="*/ 84 w 89"/>
                  <a:gd name="GluePoint5Y" fmla="*/ 0 h 54"/>
                  <a:gd name="GluePoint6X" fmla="*/ 81 w 89"/>
                  <a:gd name="GluePoint6Y" fmla="*/ 12 h 54"/>
                  <a:gd name="GluePoint7X" fmla="*/ 86 w 89"/>
                  <a:gd name="GluePoint7Y" fmla="*/ 14 h 54"/>
                  <a:gd name="GluePoint8X" fmla="*/ 86 w 89"/>
                  <a:gd name="GluePoint8Y" fmla="*/ 17 h 54"/>
                  <a:gd name="GluePoint9X" fmla="*/ 89 w 89"/>
                  <a:gd name="GluePoint9Y" fmla="*/ 24 h 54"/>
                  <a:gd name="GluePoint10X" fmla="*/ 89 w 89"/>
                  <a:gd name="GluePoint10Y" fmla="*/ 25 h 54"/>
                  <a:gd name="GluePoint11X" fmla="*/ 88 w 89"/>
                  <a:gd name="GluePoint11Y" fmla="*/ 29 h 54"/>
                  <a:gd name="GluePoint12X" fmla="*/ 83 w 89"/>
                  <a:gd name="GluePoint12Y" fmla="*/ 32 h 54"/>
                  <a:gd name="GluePoint13X" fmla="*/ 72 w 89"/>
                  <a:gd name="GluePoint13Y" fmla="*/ 35 h 54"/>
                  <a:gd name="GluePoint14X" fmla="*/ 70 w 89"/>
                  <a:gd name="GluePoint14Y" fmla="*/ 38 h 54"/>
                  <a:gd name="GluePoint15X" fmla="*/ 72 w 89"/>
                  <a:gd name="GluePoint15Y" fmla="*/ 41 h 54"/>
                  <a:gd name="GluePoint16X" fmla="*/ 70 w 89"/>
                  <a:gd name="GluePoint16Y" fmla="*/ 43 h 54"/>
                  <a:gd name="GluePoint17X" fmla="*/ 65 w 89"/>
                  <a:gd name="GluePoint17Y" fmla="*/ 48 h 54"/>
                  <a:gd name="GluePoint18X" fmla="*/ 62 w 89"/>
                  <a:gd name="GluePoint18Y" fmla="*/ 49 h 54"/>
                  <a:gd name="GluePoint19X" fmla="*/ 61 w 89"/>
                  <a:gd name="GluePoint19Y" fmla="*/ 53 h 54"/>
                  <a:gd name="GluePoint20X" fmla="*/ 59 w 89"/>
                  <a:gd name="GluePoint20Y" fmla="*/ 54 h 54"/>
                  <a:gd name="GluePoint21X" fmla="*/ 57 w 89"/>
                  <a:gd name="GluePoint21Y" fmla="*/ 49 h 54"/>
                  <a:gd name="GluePoint22X" fmla="*/ 46 w 89"/>
                  <a:gd name="GluePoint22Y" fmla="*/ 49 h 54"/>
                  <a:gd name="GluePoint23X" fmla="*/ 29 w 89"/>
                  <a:gd name="GluePoint23Y" fmla="*/ 49 h 54"/>
                  <a:gd name="GluePoint24X" fmla="*/ 15 w 89"/>
                  <a:gd name="GluePoint24Y" fmla="*/ 49 h 54"/>
                  <a:gd name="GluePoint25X" fmla="*/ 0 w 89"/>
                  <a:gd name="GluePoint25Y" fmla="*/ 49 h 54"/>
                  <a:gd name="GluePoint26X" fmla="*/ 0 w 89"/>
                  <a:gd name="GluePoint26Y" fmla="*/ 48 h 54"/>
                  <a:gd name="GluePoint27X" fmla="*/ 2 w 89"/>
                  <a:gd name="GluePoint27Y" fmla="*/ 45 h 54"/>
                  <a:gd name="GluePoint28X" fmla="*/ 2 w 89"/>
                  <a:gd name="GluePoint28Y" fmla="*/ 41 h 54"/>
                  <a:gd name="GluePoint29X" fmla="*/ 3 w 89"/>
                  <a:gd name="GluePoint29Y" fmla="*/ 38 h 54"/>
                  <a:gd name="GluePoint30X" fmla="*/ 3 w 89"/>
                  <a:gd name="GluePoint30Y" fmla="*/ 37 h 54"/>
                  <a:gd name="GluePoint31X" fmla="*/ 3 w 89"/>
                  <a:gd name="GluePoint31Y" fmla="*/ 35 h 54"/>
                  <a:gd name="GluePoint32X" fmla="*/ 2 w 89"/>
                  <a:gd name="GluePoint32Y" fmla="*/ 33 h 54"/>
                  <a:gd name="GluePoint33X" fmla="*/ 5 w 89"/>
                  <a:gd name="GluePoint33Y" fmla="*/ 29 h 54"/>
                  <a:gd name="GluePoint34X" fmla="*/ 3 w 89"/>
                  <a:gd name="GluePoint34Y" fmla="*/ 22 h 54"/>
                  <a:gd name="GluePoint35X" fmla="*/ 5 w 89"/>
                  <a:gd name="GluePoint35Y" fmla="*/ 17 h 54"/>
                  <a:gd name="GluePoint36X" fmla="*/ 3 w 89"/>
                  <a:gd name="GluePoint36Y" fmla="*/ 16 h 54"/>
                  <a:gd name="GluePoint37X" fmla="*/ 3 w 89"/>
                  <a:gd name="GluePoint37Y" fmla="*/ 12 h 54"/>
                  <a:gd name="GluePoint38X" fmla="*/ 10 w 89"/>
                  <a:gd name="GluePoint38Y" fmla="*/ 6 h 54"/>
                  <a:gd name="GluePoint39X" fmla="*/ 8 w 89"/>
                  <a:gd name="GluePoint39Y" fmla="*/ 4 h 54"/>
                  <a:gd name="GluePoint40X" fmla="*/ 10 w 89"/>
                  <a:gd name="GluePoint40Y" fmla="*/ 0 h 54"/>
                  <a:gd name="GluePoint41X" fmla="*/ 16 w 89"/>
                  <a:gd name="GluePoint41Y" fmla="*/ 0 h 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9" h="54">
                    <a:moveTo>
                      <a:pt x="16" y="0"/>
                    </a:moveTo>
                    <a:lnTo>
                      <a:pt x="30" y="0"/>
                    </a:lnTo>
                    <a:lnTo>
                      <a:pt x="48" y="0"/>
                    </a:lnTo>
                    <a:lnTo>
                      <a:pt x="67" y="0"/>
                    </a:lnTo>
                    <a:lnTo>
                      <a:pt x="84" y="0"/>
                    </a:lnTo>
                    <a:lnTo>
                      <a:pt x="81" y="12"/>
                    </a:lnTo>
                    <a:lnTo>
                      <a:pt x="86" y="14"/>
                    </a:lnTo>
                    <a:lnTo>
                      <a:pt x="86" y="17"/>
                    </a:lnTo>
                    <a:lnTo>
                      <a:pt x="89" y="24"/>
                    </a:lnTo>
                    <a:lnTo>
                      <a:pt x="89" y="25"/>
                    </a:lnTo>
                    <a:lnTo>
                      <a:pt x="88" y="29"/>
                    </a:lnTo>
                    <a:lnTo>
                      <a:pt x="83" y="32"/>
                    </a:lnTo>
                    <a:lnTo>
                      <a:pt x="72" y="35"/>
                    </a:lnTo>
                    <a:lnTo>
                      <a:pt x="70" y="38"/>
                    </a:lnTo>
                    <a:lnTo>
                      <a:pt x="72" y="41"/>
                    </a:lnTo>
                    <a:lnTo>
                      <a:pt x="70" y="43"/>
                    </a:lnTo>
                    <a:lnTo>
                      <a:pt x="65" y="48"/>
                    </a:lnTo>
                    <a:lnTo>
                      <a:pt x="62" y="49"/>
                    </a:lnTo>
                    <a:lnTo>
                      <a:pt x="61" y="53"/>
                    </a:lnTo>
                    <a:lnTo>
                      <a:pt x="59" y="54"/>
                    </a:lnTo>
                    <a:lnTo>
                      <a:pt x="57" y="49"/>
                    </a:lnTo>
                    <a:lnTo>
                      <a:pt x="46" y="49"/>
                    </a:lnTo>
                    <a:lnTo>
                      <a:pt x="29" y="49"/>
                    </a:lnTo>
                    <a:lnTo>
                      <a:pt x="15" y="49"/>
                    </a:lnTo>
                    <a:lnTo>
                      <a:pt x="0" y="49"/>
                    </a:lnTo>
                    <a:lnTo>
                      <a:pt x="0" y="48"/>
                    </a:lnTo>
                    <a:lnTo>
                      <a:pt x="2" y="45"/>
                    </a:lnTo>
                    <a:lnTo>
                      <a:pt x="2" y="41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3" y="35"/>
                    </a:lnTo>
                    <a:lnTo>
                      <a:pt x="2" y="33"/>
                    </a:lnTo>
                    <a:lnTo>
                      <a:pt x="5" y="29"/>
                    </a:lnTo>
                    <a:lnTo>
                      <a:pt x="3" y="22"/>
                    </a:lnTo>
                    <a:lnTo>
                      <a:pt x="5" y="17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1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840" bIns="42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53" name="Freeform 34"/>
              <p:cNvSpPr/>
              <p:nvPr/>
            </p:nvSpPr>
            <p:spPr>
              <a:xfrm>
                <a:off x="2025720" y="1951200"/>
                <a:ext cx="180720" cy="7416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4160"/>
                  <a:gd name="textAreaBottom" fmla="*/ 74520 h 74160"/>
                  <a:gd name="GluePoint1X" fmla="*/ 36 w 114"/>
                  <a:gd name="GluePoint1Y" fmla="*/ 44 h 47"/>
                  <a:gd name="GluePoint2X" fmla="*/ 54 w 114"/>
                  <a:gd name="GluePoint2Y" fmla="*/ 44 h 47"/>
                  <a:gd name="GluePoint3X" fmla="*/ 63 w 114"/>
                  <a:gd name="GluePoint3Y" fmla="*/ 44 h 47"/>
                  <a:gd name="GluePoint4X" fmla="*/ 84 w 114"/>
                  <a:gd name="GluePoint4Y" fmla="*/ 44 h 47"/>
                  <a:gd name="GluePoint5X" fmla="*/ 92 w 114"/>
                  <a:gd name="GluePoint5Y" fmla="*/ 42 h 47"/>
                  <a:gd name="GluePoint6X" fmla="*/ 97 w 114"/>
                  <a:gd name="GluePoint6Y" fmla="*/ 39 h 47"/>
                  <a:gd name="GluePoint7X" fmla="*/ 101 w 114"/>
                  <a:gd name="GluePoint7Y" fmla="*/ 36 h 47"/>
                  <a:gd name="GluePoint8X" fmla="*/ 114 w 114"/>
                  <a:gd name="GluePoint8Y" fmla="*/ 28 h 47"/>
                  <a:gd name="GluePoint9X" fmla="*/ 109 w 114"/>
                  <a:gd name="GluePoint9Y" fmla="*/ 26 h 47"/>
                  <a:gd name="GluePoint10X" fmla="*/ 108 w 114"/>
                  <a:gd name="GluePoint10Y" fmla="*/ 18 h 47"/>
                  <a:gd name="GluePoint11X" fmla="*/ 109 w 114"/>
                  <a:gd name="GluePoint11Y" fmla="*/ 13 h 47"/>
                  <a:gd name="GluePoint12X" fmla="*/ 106 w 114"/>
                  <a:gd name="GluePoint12Y" fmla="*/ 10 h 47"/>
                  <a:gd name="GluePoint13X" fmla="*/ 106 w 114"/>
                  <a:gd name="GluePoint13Y" fmla="*/ 7 h 47"/>
                  <a:gd name="GluePoint14X" fmla="*/ 103 w 114"/>
                  <a:gd name="GluePoint14Y" fmla="*/ 10 h 47"/>
                  <a:gd name="GluePoint15X" fmla="*/ 100 w 114"/>
                  <a:gd name="GluePoint15Y" fmla="*/ 10 h 47"/>
                  <a:gd name="GluePoint16X" fmla="*/ 98 w 114"/>
                  <a:gd name="GluePoint16Y" fmla="*/ 8 h 47"/>
                  <a:gd name="GluePoint17X" fmla="*/ 95 w 114"/>
                  <a:gd name="GluePoint17Y" fmla="*/ 10 h 47"/>
                  <a:gd name="GluePoint18X" fmla="*/ 94 w 114"/>
                  <a:gd name="GluePoint18Y" fmla="*/ 8 h 47"/>
                  <a:gd name="GluePoint19X" fmla="*/ 94 w 114"/>
                  <a:gd name="GluePoint19Y" fmla="*/ 7 h 47"/>
                  <a:gd name="GluePoint20X" fmla="*/ 89 w 114"/>
                  <a:gd name="GluePoint20Y" fmla="*/ 7 h 47"/>
                  <a:gd name="GluePoint21X" fmla="*/ 87 w 114"/>
                  <a:gd name="GluePoint21Y" fmla="*/ 0 h 47"/>
                  <a:gd name="GluePoint22X" fmla="*/ 82 w 114"/>
                  <a:gd name="GluePoint22Y" fmla="*/ 0 h 47"/>
                  <a:gd name="GluePoint23X" fmla="*/ 81 w 114"/>
                  <a:gd name="GluePoint23Y" fmla="*/ 2 h 47"/>
                  <a:gd name="GluePoint24X" fmla="*/ 79 w 114"/>
                  <a:gd name="GluePoint24Y" fmla="*/ 7 h 47"/>
                  <a:gd name="GluePoint25X" fmla="*/ 74 w 114"/>
                  <a:gd name="GluePoint25Y" fmla="*/ 8 h 47"/>
                  <a:gd name="GluePoint26X" fmla="*/ 71 w 114"/>
                  <a:gd name="GluePoint26Y" fmla="*/ 8 h 47"/>
                  <a:gd name="GluePoint27X" fmla="*/ 70 w 114"/>
                  <a:gd name="GluePoint27Y" fmla="*/ 11 h 47"/>
                  <a:gd name="GluePoint28X" fmla="*/ 67 w 114"/>
                  <a:gd name="GluePoint28Y" fmla="*/ 13 h 47"/>
                  <a:gd name="GluePoint29X" fmla="*/ 65 w 114"/>
                  <a:gd name="GluePoint29Y" fmla="*/ 15 h 47"/>
                  <a:gd name="GluePoint30X" fmla="*/ 62 w 114"/>
                  <a:gd name="GluePoint30Y" fmla="*/ 15 h 47"/>
                  <a:gd name="GluePoint31X" fmla="*/ 60 w 114"/>
                  <a:gd name="GluePoint31Y" fmla="*/ 19 h 47"/>
                  <a:gd name="GluePoint32X" fmla="*/ 57 w 114"/>
                  <a:gd name="GluePoint32Y" fmla="*/ 21 h 47"/>
                  <a:gd name="GluePoint33X" fmla="*/ 54 w 114"/>
                  <a:gd name="GluePoint33Y" fmla="*/ 16 h 47"/>
                  <a:gd name="GluePoint34X" fmla="*/ 54 w 114"/>
                  <a:gd name="GluePoint34Y" fmla="*/ 18 h 47"/>
                  <a:gd name="GluePoint35X" fmla="*/ 52 w 114"/>
                  <a:gd name="GluePoint35Y" fmla="*/ 18 h 47"/>
                  <a:gd name="GluePoint36X" fmla="*/ 49 w 114"/>
                  <a:gd name="GluePoint36Y" fmla="*/ 23 h 47"/>
                  <a:gd name="GluePoint37X" fmla="*/ 46 w 114"/>
                  <a:gd name="GluePoint37Y" fmla="*/ 21 h 47"/>
                  <a:gd name="GluePoint38X" fmla="*/ 41 w 114"/>
                  <a:gd name="GluePoint38Y" fmla="*/ 24 h 47"/>
                  <a:gd name="GluePoint39X" fmla="*/ 35 w 114"/>
                  <a:gd name="GluePoint39Y" fmla="*/ 21 h 47"/>
                  <a:gd name="GluePoint40X" fmla="*/ 33 w 114"/>
                  <a:gd name="GluePoint40Y" fmla="*/ 23 h 47"/>
                  <a:gd name="GluePoint41X" fmla="*/ 33 w 114"/>
                  <a:gd name="GluePoint41Y" fmla="*/ 21 h 47"/>
                  <a:gd name="GluePoint42X" fmla="*/ 32 w 114"/>
                  <a:gd name="GluePoint42Y" fmla="*/ 21 h 47"/>
                  <a:gd name="GluePoint43X" fmla="*/ 28 w 114"/>
                  <a:gd name="GluePoint43Y" fmla="*/ 24 h 47"/>
                  <a:gd name="GluePoint44X" fmla="*/ 28 w 114"/>
                  <a:gd name="GluePoint44Y" fmla="*/ 23 h 47"/>
                  <a:gd name="GluePoint45X" fmla="*/ 25 w 114"/>
                  <a:gd name="GluePoint45Y" fmla="*/ 26 h 47"/>
                  <a:gd name="GluePoint46X" fmla="*/ 25 w 114"/>
                  <a:gd name="GluePoint46Y" fmla="*/ 29 h 47"/>
                  <a:gd name="GluePoint47X" fmla="*/ 19 w 114"/>
                  <a:gd name="GluePoint47Y" fmla="*/ 31 h 47"/>
                  <a:gd name="GluePoint48X" fmla="*/ 19 w 114"/>
                  <a:gd name="GluePoint48Y" fmla="*/ 36 h 47"/>
                  <a:gd name="GluePoint49X" fmla="*/ 17 w 114"/>
                  <a:gd name="GluePoint49Y" fmla="*/ 37 h 47"/>
                  <a:gd name="GluePoint50X" fmla="*/ 11 w 114"/>
                  <a:gd name="GluePoint50Y" fmla="*/ 34 h 47"/>
                  <a:gd name="GluePoint51X" fmla="*/ 8 w 114"/>
                  <a:gd name="GluePoint51Y" fmla="*/ 37 h 47"/>
                  <a:gd name="GluePoint52X" fmla="*/ 8 w 114"/>
                  <a:gd name="GluePoint52Y" fmla="*/ 39 h 47"/>
                  <a:gd name="GluePoint53X" fmla="*/ 6 w 114"/>
                  <a:gd name="GluePoint53Y" fmla="*/ 42 h 47"/>
                  <a:gd name="GluePoint54X" fmla="*/ 5 w 114"/>
                  <a:gd name="GluePoint54Y" fmla="*/ 45 h 47"/>
                  <a:gd name="GluePoint55X" fmla="*/ 3 w 114"/>
                  <a:gd name="GluePoint55Y" fmla="*/ 44 h 47"/>
                  <a:gd name="GluePoint56X" fmla="*/ 0 w 114"/>
                  <a:gd name="GluePoint56Y" fmla="*/ 47 h 47"/>
                  <a:gd name="GluePoint57X" fmla="*/ 20 w 114"/>
                  <a:gd name="GluePoint57Y" fmla="*/ 47 h 47"/>
                  <a:gd name="GluePoint58X" fmla="*/ 22 w 114"/>
                  <a:gd name="GluePoint58Y" fmla="*/ 44 h 47"/>
                  <a:gd name="GluePoint59X" fmla="*/ 36 w 114"/>
                  <a:gd name="GluePoint59Y" fmla="*/ 44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14" h="47">
                    <a:moveTo>
                      <a:pt x="36" y="44"/>
                    </a:moveTo>
                    <a:lnTo>
                      <a:pt x="54" y="44"/>
                    </a:lnTo>
                    <a:lnTo>
                      <a:pt x="63" y="44"/>
                    </a:lnTo>
                    <a:lnTo>
                      <a:pt x="84" y="44"/>
                    </a:lnTo>
                    <a:lnTo>
                      <a:pt x="92" y="42"/>
                    </a:lnTo>
                    <a:lnTo>
                      <a:pt x="97" y="39"/>
                    </a:lnTo>
                    <a:lnTo>
                      <a:pt x="101" y="36"/>
                    </a:lnTo>
                    <a:lnTo>
                      <a:pt x="114" y="28"/>
                    </a:lnTo>
                    <a:lnTo>
                      <a:pt x="109" y="26"/>
                    </a:lnTo>
                    <a:lnTo>
                      <a:pt x="108" y="18"/>
                    </a:lnTo>
                    <a:lnTo>
                      <a:pt x="109" y="13"/>
                    </a:lnTo>
                    <a:lnTo>
                      <a:pt x="106" y="10"/>
                    </a:lnTo>
                    <a:lnTo>
                      <a:pt x="106" y="7"/>
                    </a:lnTo>
                    <a:lnTo>
                      <a:pt x="103" y="10"/>
                    </a:lnTo>
                    <a:lnTo>
                      <a:pt x="100" y="10"/>
                    </a:lnTo>
                    <a:lnTo>
                      <a:pt x="98" y="8"/>
                    </a:lnTo>
                    <a:lnTo>
                      <a:pt x="95" y="10"/>
                    </a:lnTo>
                    <a:lnTo>
                      <a:pt x="94" y="8"/>
                    </a:lnTo>
                    <a:lnTo>
                      <a:pt x="94" y="7"/>
                    </a:lnTo>
                    <a:lnTo>
                      <a:pt x="89" y="7"/>
                    </a:lnTo>
                    <a:lnTo>
                      <a:pt x="87" y="0"/>
                    </a:lnTo>
                    <a:lnTo>
                      <a:pt x="82" y="0"/>
                    </a:lnTo>
                    <a:lnTo>
                      <a:pt x="81" y="2"/>
                    </a:lnTo>
                    <a:lnTo>
                      <a:pt x="79" y="7"/>
                    </a:lnTo>
                    <a:lnTo>
                      <a:pt x="74" y="8"/>
                    </a:lnTo>
                    <a:lnTo>
                      <a:pt x="71" y="8"/>
                    </a:lnTo>
                    <a:lnTo>
                      <a:pt x="70" y="11"/>
                    </a:lnTo>
                    <a:lnTo>
                      <a:pt x="67" y="13"/>
                    </a:lnTo>
                    <a:lnTo>
                      <a:pt x="65" y="15"/>
                    </a:lnTo>
                    <a:lnTo>
                      <a:pt x="62" y="15"/>
                    </a:lnTo>
                    <a:lnTo>
                      <a:pt x="60" y="19"/>
                    </a:lnTo>
                    <a:lnTo>
                      <a:pt x="57" y="21"/>
                    </a:lnTo>
                    <a:lnTo>
                      <a:pt x="54" y="16"/>
                    </a:lnTo>
                    <a:lnTo>
                      <a:pt x="54" y="18"/>
                    </a:lnTo>
                    <a:lnTo>
                      <a:pt x="52" y="18"/>
                    </a:lnTo>
                    <a:lnTo>
                      <a:pt x="49" y="23"/>
                    </a:lnTo>
                    <a:lnTo>
                      <a:pt x="46" y="21"/>
                    </a:lnTo>
                    <a:lnTo>
                      <a:pt x="41" y="24"/>
                    </a:lnTo>
                    <a:lnTo>
                      <a:pt x="35" y="21"/>
                    </a:lnTo>
                    <a:lnTo>
                      <a:pt x="33" y="23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5" y="26"/>
                    </a:lnTo>
                    <a:lnTo>
                      <a:pt x="25" y="29"/>
                    </a:lnTo>
                    <a:lnTo>
                      <a:pt x="19" y="31"/>
                    </a:lnTo>
                    <a:lnTo>
                      <a:pt x="19" y="36"/>
                    </a:lnTo>
                    <a:lnTo>
                      <a:pt x="17" y="37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6" y="42"/>
                    </a:lnTo>
                    <a:lnTo>
                      <a:pt x="5" y="45"/>
                    </a:lnTo>
                    <a:lnTo>
                      <a:pt x="3" y="44"/>
                    </a:lnTo>
                    <a:lnTo>
                      <a:pt x="0" y="47"/>
                    </a:lnTo>
                    <a:lnTo>
                      <a:pt x="20" y="47"/>
                    </a:lnTo>
                    <a:lnTo>
                      <a:pt x="22" y="44"/>
                    </a:lnTo>
                    <a:lnTo>
                      <a:pt x="36" y="4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54" name="Freeform 35"/>
              <p:cNvSpPr/>
              <p:nvPr/>
            </p:nvSpPr>
            <p:spPr>
              <a:xfrm>
                <a:off x="1886040" y="202572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0 h 61"/>
                  <a:gd name="GluePoint2X" fmla="*/ 59 w 81"/>
                  <a:gd name="GluePoint2Y" fmla="*/ 0 h 61"/>
                  <a:gd name="GluePoint3X" fmla="*/ 35 w 81"/>
                  <a:gd name="GluePoint3Y" fmla="*/ 0 h 61"/>
                  <a:gd name="GluePoint4X" fmla="*/ 15 w 81"/>
                  <a:gd name="GluePoint4Y" fmla="*/ 0 h 61"/>
                  <a:gd name="GluePoint5X" fmla="*/ 10 w 81"/>
                  <a:gd name="GluePoint5Y" fmla="*/ 19 h 61"/>
                  <a:gd name="GluePoint6X" fmla="*/ 0 w 81"/>
                  <a:gd name="GluePoint6Y" fmla="*/ 50 h 61"/>
                  <a:gd name="GluePoint7X" fmla="*/ 0 w 81"/>
                  <a:gd name="GluePoint7Y" fmla="*/ 51 h 61"/>
                  <a:gd name="GluePoint8X" fmla="*/ 7 w 81"/>
                  <a:gd name="GluePoint8Y" fmla="*/ 51 h 61"/>
                  <a:gd name="GluePoint9X" fmla="*/ 4 w 81"/>
                  <a:gd name="GluePoint9Y" fmla="*/ 61 h 61"/>
                  <a:gd name="GluePoint10X" fmla="*/ 24 w 81"/>
                  <a:gd name="GluePoint10Y" fmla="*/ 61 h 61"/>
                  <a:gd name="GluePoint11X" fmla="*/ 45 w 81"/>
                  <a:gd name="GluePoint11Y" fmla="*/ 61 h 61"/>
                  <a:gd name="GluePoint12X" fmla="*/ 46 w 81"/>
                  <a:gd name="GluePoint12Y" fmla="*/ 58 h 61"/>
                  <a:gd name="GluePoint13X" fmla="*/ 46 w 81"/>
                  <a:gd name="GluePoint13Y" fmla="*/ 56 h 61"/>
                  <a:gd name="GluePoint14X" fmla="*/ 48 w 81"/>
                  <a:gd name="GluePoint14Y" fmla="*/ 53 h 61"/>
                  <a:gd name="GluePoint15X" fmla="*/ 46 w 81"/>
                  <a:gd name="GluePoint15Y" fmla="*/ 51 h 61"/>
                  <a:gd name="GluePoint16X" fmla="*/ 48 w 81"/>
                  <a:gd name="GluePoint16Y" fmla="*/ 50 h 61"/>
                  <a:gd name="GluePoint17X" fmla="*/ 48 w 81"/>
                  <a:gd name="GluePoint17Y" fmla="*/ 50 h 61"/>
                  <a:gd name="GluePoint18X" fmla="*/ 51 w 81"/>
                  <a:gd name="GluePoint18Y" fmla="*/ 46 h 61"/>
                  <a:gd name="GluePoint19X" fmla="*/ 51 w 81"/>
                  <a:gd name="GluePoint19Y" fmla="*/ 43 h 61"/>
                  <a:gd name="GluePoint20X" fmla="*/ 54 w 81"/>
                  <a:gd name="GluePoint20Y" fmla="*/ 43 h 61"/>
                  <a:gd name="GluePoint21X" fmla="*/ 54 w 81"/>
                  <a:gd name="GluePoint21Y" fmla="*/ 40 h 61"/>
                  <a:gd name="GluePoint22X" fmla="*/ 58 w 81"/>
                  <a:gd name="GluePoint22Y" fmla="*/ 38 h 61"/>
                  <a:gd name="GluePoint23X" fmla="*/ 58 w 81"/>
                  <a:gd name="GluePoint23Y" fmla="*/ 37 h 61"/>
                  <a:gd name="GluePoint24X" fmla="*/ 61 w 81"/>
                  <a:gd name="GluePoint24Y" fmla="*/ 35 h 61"/>
                  <a:gd name="GluePoint25X" fmla="*/ 62 w 81"/>
                  <a:gd name="GluePoint25Y" fmla="*/ 30 h 61"/>
                  <a:gd name="GluePoint26X" fmla="*/ 69 w 81"/>
                  <a:gd name="GluePoint26Y" fmla="*/ 27 h 61"/>
                  <a:gd name="GluePoint27X" fmla="*/ 69 w 81"/>
                  <a:gd name="GluePoint27Y" fmla="*/ 26 h 61"/>
                  <a:gd name="GluePoint28X" fmla="*/ 72 w 81"/>
                  <a:gd name="GluePoint28Y" fmla="*/ 24 h 61"/>
                  <a:gd name="GluePoint29X" fmla="*/ 72 w 81"/>
                  <a:gd name="GluePoint29Y" fmla="*/ 19 h 61"/>
                  <a:gd name="GluePoint30X" fmla="*/ 77 w 81"/>
                  <a:gd name="GluePoint30Y" fmla="*/ 16 h 61"/>
                  <a:gd name="GluePoint31X" fmla="*/ 77 w 81"/>
                  <a:gd name="GluePoint31Y" fmla="*/ 13 h 61"/>
                  <a:gd name="GluePoint32X" fmla="*/ 81 w 81"/>
                  <a:gd name="GluePoint32Y" fmla="*/ 9 h 61"/>
                  <a:gd name="GluePoint33X" fmla="*/ 81 w 81"/>
                  <a:gd name="GluePoint33Y" fmla="*/ 8 h 61"/>
                  <a:gd name="GluePoint34X" fmla="*/ 72 w 81"/>
                  <a:gd name="GluePoint34Y" fmla="*/ 8 h 61"/>
                  <a:gd name="GluePoint35X" fmla="*/ 78 w 81"/>
                  <a:gd name="GluePoint35Y" fmla="*/ 3 h 61"/>
                  <a:gd name="GluePoint36X" fmla="*/ 78 w 81"/>
                  <a:gd name="GluePoint36Y" fmla="*/ 0 h 61"/>
                  <a:gd name="GluePoint37X" fmla="*/ 70 w 81"/>
                  <a:gd name="GluePoint37Y" fmla="*/ 0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0"/>
                    </a:moveTo>
                    <a:lnTo>
                      <a:pt x="59" y="0"/>
                    </a:lnTo>
                    <a:lnTo>
                      <a:pt x="35" y="0"/>
                    </a:lnTo>
                    <a:lnTo>
                      <a:pt x="15" y="0"/>
                    </a:lnTo>
                    <a:lnTo>
                      <a:pt x="10" y="19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7" y="51"/>
                    </a:lnTo>
                    <a:lnTo>
                      <a:pt x="4" y="61"/>
                    </a:lnTo>
                    <a:lnTo>
                      <a:pt x="24" y="61"/>
                    </a:lnTo>
                    <a:lnTo>
                      <a:pt x="45" y="61"/>
                    </a:lnTo>
                    <a:lnTo>
                      <a:pt x="46" y="58"/>
                    </a:lnTo>
                    <a:lnTo>
                      <a:pt x="46" y="56"/>
                    </a:lnTo>
                    <a:lnTo>
                      <a:pt x="48" y="53"/>
                    </a:lnTo>
                    <a:lnTo>
                      <a:pt x="46" y="51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51" y="46"/>
                    </a:lnTo>
                    <a:lnTo>
                      <a:pt x="51" y="43"/>
                    </a:lnTo>
                    <a:lnTo>
                      <a:pt x="54" y="43"/>
                    </a:lnTo>
                    <a:lnTo>
                      <a:pt x="54" y="40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61" y="35"/>
                    </a:lnTo>
                    <a:lnTo>
                      <a:pt x="62" y="30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72" y="24"/>
                    </a:lnTo>
                    <a:lnTo>
                      <a:pt x="72" y="19"/>
                    </a:lnTo>
                    <a:lnTo>
                      <a:pt x="77" y="16"/>
                    </a:lnTo>
                    <a:lnTo>
                      <a:pt x="77" y="13"/>
                    </a:lnTo>
                    <a:lnTo>
                      <a:pt x="81" y="9"/>
                    </a:lnTo>
                    <a:lnTo>
                      <a:pt x="81" y="8"/>
                    </a:lnTo>
                    <a:lnTo>
                      <a:pt x="72" y="8"/>
                    </a:lnTo>
                    <a:lnTo>
                      <a:pt x="78" y="3"/>
                    </a:lnTo>
                    <a:lnTo>
                      <a:pt x="78" y="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55" name="Freeform 36"/>
              <p:cNvSpPr/>
              <p:nvPr/>
            </p:nvSpPr>
            <p:spPr>
              <a:xfrm>
                <a:off x="1909800" y="1909800"/>
                <a:ext cx="128160" cy="12816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28160"/>
                  <a:gd name="textAreaBottom" fmla="*/ 128520 h 128160"/>
                  <a:gd name="GluePoint1X" fmla="*/ 55 w 81"/>
                  <a:gd name="GluePoint1Y" fmla="*/ 0 h 81"/>
                  <a:gd name="GluePoint2X" fmla="*/ 38 w 81"/>
                  <a:gd name="GluePoint2Y" fmla="*/ 0 h 81"/>
                  <a:gd name="GluePoint3X" fmla="*/ 24 w 81"/>
                  <a:gd name="GluePoint3Y" fmla="*/ 0 h 81"/>
                  <a:gd name="GluePoint4X" fmla="*/ 9 w 81"/>
                  <a:gd name="GluePoint4Y" fmla="*/ 0 h 81"/>
                  <a:gd name="GluePoint5X" fmla="*/ 9 w 81"/>
                  <a:gd name="GluePoint5Y" fmla="*/ 2 h 81"/>
                  <a:gd name="GluePoint6X" fmla="*/ 9 w 81"/>
                  <a:gd name="GluePoint6Y" fmla="*/ 5 h 81"/>
                  <a:gd name="GluePoint7X" fmla="*/ 11 w 81"/>
                  <a:gd name="GluePoint7Y" fmla="*/ 7 h 81"/>
                  <a:gd name="GluePoint8X" fmla="*/ 11 w 81"/>
                  <a:gd name="GluePoint8Y" fmla="*/ 10 h 81"/>
                  <a:gd name="GluePoint9X" fmla="*/ 14 w 81"/>
                  <a:gd name="GluePoint9Y" fmla="*/ 13 h 81"/>
                  <a:gd name="GluePoint10X" fmla="*/ 16 w 81"/>
                  <a:gd name="GluePoint10Y" fmla="*/ 13 h 81"/>
                  <a:gd name="GluePoint11X" fmla="*/ 16 w 81"/>
                  <a:gd name="GluePoint11Y" fmla="*/ 15 h 81"/>
                  <a:gd name="GluePoint12X" fmla="*/ 14 w 81"/>
                  <a:gd name="GluePoint12Y" fmla="*/ 17 h 81"/>
                  <a:gd name="GluePoint13X" fmla="*/ 11 w 81"/>
                  <a:gd name="GluePoint13Y" fmla="*/ 20 h 81"/>
                  <a:gd name="GluePoint14X" fmla="*/ 12 w 81"/>
                  <a:gd name="GluePoint14Y" fmla="*/ 25 h 81"/>
                  <a:gd name="GluePoint15X" fmla="*/ 16 w 81"/>
                  <a:gd name="GluePoint15Y" fmla="*/ 26 h 81"/>
                  <a:gd name="GluePoint16X" fmla="*/ 0 w 81"/>
                  <a:gd name="GluePoint16Y" fmla="*/ 73 h 81"/>
                  <a:gd name="GluePoint17X" fmla="*/ 20 w 81"/>
                  <a:gd name="GluePoint17Y" fmla="*/ 73 h 81"/>
                  <a:gd name="GluePoint18X" fmla="*/ 44 w 81"/>
                  <a:gd name="GluePoint18Y" fmla="*/ 73 h 81"/>
                  <a:gd name="GluePoint19X" fmla="*/ 55 w 81"/>
                  <a:gd name="GluePoint19Y" fmla="*/ 73 h 81"/>
                  <a:gd name="GluePoint20X" fmla="*/ 63 w 81"/>
                  <a:gd name="GluePoint20Y" fmla="*/ 73 h 81"/>
                  <a:gd name="GluePoint21X" fmla="*/ 63 w 81"/>
                  <a:gd name="GluePoint21Y" fmla="*/ 76 h 81"/>
                  <a:gd name="GluePoint22X" fmla="*/ 57 w 81"/>
                  <a:gd name="GluePoint22Y" fmla="*/ 81 h 81"/>
                  <a:gd name="GluePoint23X" fmla="*/ 66 w 81"/>
                  <a:gd name="GluePoint23Y" fmla="*/ 81 h 81"/>
                  <a:gd name="GluePoint24X" fmla="*/ 70 w 81"/>
                  <a:gd name="GluePoint24Y" fmla="*/ 79 h 81"/>
                  <a:gd name="GluePoint25X" fmla="*/ 68 w 81"/>
                  <a:gd name="GluePoint25Y" fmla="*/ 78 h 81"/>
                  <a:gd name="GluePoint26X" fmla="*/ 71 w 81"/>
                  <a:gd name="GluePoint26Y" fmla="*/ 76 h 81"/>
                  <a:gd name="GluePoint27X" fmla="*/ 70 w 81"/>
                  <a:gd name="GluePoint27Y" fmla="*/ 76 h 81"/>
                  <a:gd name="GluePoint28X" fmla="*/ 71 w 81"/>
                  <a:gd name="GluePoint28Y" fmla="*/ 74 h 81"/>
                  <a:gd name="GluePoint29X" fmla="*/ 73 w 81"/>
                  <a:gd name="GluePoint29Y" fmla="*/ 71 h 81"/>
                  <a:gd name="GluePoint30X" fmla="*/ 73 w 81"/>
                  <a:gd name="GluePoint30Y" fmla="*/ 73 h 81"/>
                  <a:gd name="GluePoint31X" fmla="*/ 76 w 81"/>
                  <a:gd name="GluePoint31Y" fmla="*/ 70 h 81"/>
                  <a:gd name="GluePoint32X" fmla="*/ 78 w 81"/>
                  <a:gd name="GluePoint32Y" fmla="*/ 71 h 81"/>
                  <a:gd name="GluePoint33X" fmla="*/ 79 w 81"/>
                  <a:gd name="GluePoint33Y" fmla="*/ 68 h 81"/>
                  <a:gd name="GluePoint34X" fmla="*/ 81 w 81"/>
                  <a:gd name="GluePoint34Y" fmla="*/ 65 h 81"/>
                  <a:gd name="GluePoint35X" fmla="*/ 79 w 81"/>
                  <a:gd name="GluePoint35Y" fmla="*/ 62 h 81"/>
                  <a:gd name="GluePoint36X" fmla="*/ 79 w 81"/>
                  <a:gd name="GluePoint36Y" fmla="*/ 63 h 81"/>
                  <a:gd name="GluePoint37X" fmla="*/ 78 w 81"/>
                  <a:gd name="GluePoint37Y" fmla="*/ 63 h 81"/>
                  <a:gd name="GluePoint38X" fmla="*/ 78 w 81"/>
                  <a:gd name="GluePoint38Y" fmla="*/ 58 h 81"/>
                  <a:gd name="GluePoint39X" fmla="*/ 79 w 81"/>
                  <a:gd name="GluePoint39Y" fmla="*/ 57 h 81"/>
                  <a:gd name="GluePoint40X" fmla="*/ 79 w 81"/>
                  <a:gd name="GluePoint40Y" fmla="*/ 52 h 81"/>
                  <a:gd name="GluePoint41X" fmla="*/ 71 w 81"/>
                  <a:gd name="GluePoint41Y" fmla="*/ 42 h 81"/>
                  <a:gd name="GluePoint42X" fmla="*/ 71 w 81"/>
                  <a:gd name="GluePoint42Y" fmla="*/ 41 h 81"/>
                  <a:gd name="GluePoint43X" fmla="*/ 78 w 81"/>
                  <a:gd name="GluePoint43Y" fmla="*/ 31 h 81"/>
                  <a:gd name="GluePoint44X" fmla="*/ 74 w 81"/>
                  <a:gd name="GluePoint44Y" fmla="*/ 29 h 81"/>
                  <a:gd name="GluePoint45X" fmla="*/ 71 w 81"/>
                  <a:gd name="GluePoint45Y" fmla="*/ 31 h 81"/>
                  <a:gd name="GluePoint46X" fmla="*/ 71 w 81"/>
                  <a:gd name="GluePoint46Y" fmla="*/ 23 h 81"/>
                  <a:gd name="GluePoint47X" fmla="*/ 65 w 81"/>
                  <a:gd name="GluePoint47Y" fmla="*/ 17 h 81"/>
                  <a:gd name="GluePoint48X" fmla="*/ 66 w 81"/>
                  <a:gd name="GluePoint48Y" fmla="*/ 8 h 81"/>
                  <a:gd name="GluePoint49X" fmla="*/ 68 w 81"/>
                  <a:gd name="GluePoint49Y" fmla="*/ 5 h 81"/>
                  <a:gd name="GluePoint50X" fmla="*/ 66 w 81"/>
                  <a:gd name="GluePoint50Y" fmla="*/ 0 h 81"/>
                  <a:gd name="GluePoint51X" fmla="*/ 55 w 81"/>
                  <a:gd name="GluePoint51Y" fmla="*/ 0 h 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81">
                    <a:moveTo>
                      <a:pt x="55" y="0"/>
                    </a:moveTo>
                    <a:lnTo>
                      <a:pt x="38" y="0"/>
                    </a:lnTo>
                    <a:lnTo>
                      <a:pt x="24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4" y="17"/>
                    </a:lnTo>
                    <a:lnTo>
                      <a:pt x="11" y="20"/>
                    </a:lnTo>
                    <a:lnTo>
                      <a:pt x="12" y="25"/>
                    </a:lnTo>
                    <a:lnTo>
                      <a:pt x="16" y="26"/>
                    </a:lnTo>
                    <a:lnTo>
                      <a:pt x="0" y="73"/>
                    </a:lnTo>
                    <a:lnTo>
                      <a:pt x="20" y="73"/>
                    </a:lnTo>
                    <a:lnTo>
                      <a:pt x="44" y="73"/>
                    </a:lnTo>
                    <a:lnTo>
                      <a:pt x="55" y="73"/>
                    </a:lnTo>
                    <a:lnTo>
                      <a:pt x="63" y="73"/>
                    </a:lnTo>
                    <a:lnTo>
                      <a:pt x="63" y="76"/>
                    </a:lnTo>
                    <a:lnTo>
                      <a:pt x="57" y="81"/>
                    </a:lnTo>
                    <a:lnTo>
                      <a:pt x="66" y="81"/>
                    </a:lnTo>
                    <a:lnTo>
                      <a:pt x="70" y="79"/>
                    </a:lnTo>
                    <a:lnTo>
                      <a:pt x="68" y="78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1" y="74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6" y="70"/>
                    </a:lnTo>
                    <a:lnTo>
                      <a:pt x="78" y="71"/>
                    </a:lnTo>
                    <a:lnTo>
                      <a:pt x="79" y="68"/>
                    </a:lnTo>
                    <a:lnTo>
                      <a:pt x="81" y="65"/>
                    </a:lnTo>
                    <a:lnTo>
                      <a:pt x="79" y="62"/>
                    </a:lnTo>
                    <a:lnTo>
                      <a:pt x="79" y="63"/>
                    </a:lnTo>
                    <a:lnTo>
                      <a:pt x="78" y="63"/>
                    </a:lnTo>
                    <a:lnTo>
                      <a:pt x="78" y="58"/>
                    </a:lnTo>
                    <a:lnTo>
                      <a:pt x="79" y="57"/>
                    </a:lnTo>
                    <a:lnTo>
                      <a:pt x="79" y="52"/>
                    </a:lnTo>
                    <a:lnTo>
                      <a:pt x="71" y="42"/>
                    </a:lnTo>
                    <a:lnTo>
                      <a:pt x="71" y="41"/>
                    </a:lnTo>
                    <a:lnTo>
                      <a:pt x="78" y="31"/>
                    </a:lnTo>
                    <a:lnTo>
                      <a:pt x="74" y="29"/>
                    </a:lnTo>
                    <a:lnTo>
                      <a:pt x="71" y="31"/>
                    </a:lnTo>
                    <a:lnTo>
                      <a:pt x="71" y="23"/>
                    </a:lnTo>
                    <a:lnTo>
                      <a:pt x="65" y="17"/>
                    </a:lnTo>
                    <a:lnTo>
                      <a:pt x="66" y="8"/>
                    </a:lnTo>
                    <a:lnTo>
                      <a:pt x="68" y="5"/>
                    </a:lnTo>
                    <a:lnTo>
                      <a:pt x="66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56" name="Freeform 37"/>
              <p:cNvSpPr/>
              <p:nvPr/>
            </p:nvSpPr>
            <p:spPr>
              <a:xfrm>
                <a:off x="1868400" y="2122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67 w 70"/>
                  <a:gd name="GluePoint1Y" fmla="*/ 48 h 69"/>
                  <a:gd name="GluePoint2X" fmla="*/ 59 w 70"/>
                  <a:gd name="GluePoint2Y" fmla="*/ 45 h 69"/>
                  <a:gd name="GluePoint3X" fmla="*/ 56 w 70"/>
                  <a:gd name="GluePoint3Y" fmla="*/ 47 h 69"/>
                  <a:gd name="GluePoint4X" fmla="*/ 54 w 70"/>
                  <a:gd name="GluePoint4Y" fmla="*/ 50 h 69"/>
                  <a:gd name="GluePoint5X" fmla="*/ 56 w 70"/>
                  <a:gd name="GluePoint5Y" fmla="*/ 51 h 69"/>
                  <a:gd name="GluePoint6X" fmla="*/ 62 w 70"/>
                  <a:gd name="GluePoint6Y" fmla="*/ 50 h 69"/>
                  <a:gd name="GluePoint7X" fmla="*/ 62 w 70"/>
                  <a:gd name="GluePoint7Y" fmla="*/ 53 h 69"/>
                  <a:gd name="GluePoint8X" fmla="*/ 64 w 70"/>
                  <a:gd name="GluePoint8Y" fmla="*/ 53 h 69"/>
                  <a:gd name="GluePoint9X" fmla="*/ 69 w 70"/>
                  <a:gd name="GluePoint9Y" fmla="*/ 50 h 69"/>
                  <a:gd name="GluePoint10X" fmla="*/ 70 w 70"/>
                  <a:gd name="GluePoint10Y" fmla="*/ 51 h 69"/>
                  <a:gd name="GluePoint11X" fmla="*/ 69 w 70"/>
                  <a:gd name="GluePoint11Y" fmla="*/ 55 h 69"/>
                  <a:gd name="GluePoint12X" fmla="*/ 62 w 70"/>
                  <a:gd name="GluePoint12Y" fmla="*/ 61 h 69"/>
                  <a:gd name="GluePoint13X" fmla="*/ 69 w 70"/>
                  <a:gd name="GluePoint13Y" fmla="*/ 67 h 69"/>
                  <a:gd name="GluePoint14X" fmla="*/ 67 w 70"/>
                  <a:gd name="GluePoint14Y" fmla="*/ 69 h 69"/>
                  <a:gd name="GluePoint15X" fmla="*/ 67 w 70"/>
                  <a:gd name="GluePoint15Y" fmla="*/ 69 h 69"/>
                  <a:gd name="GluePoint16X" fmla="*/ 65 w 70"/>
                  <a:gd name="GluePoint16Y" fmla="*/ 69 h 69"/>
                  <a:gd name="GluePoint17X" fmla="*/ 62 w 70"/>
                  <a:gd name="GluePoint17Y" fmla="*/ 66 h 69"/>
                  <a:gd name="GluePoint18X" fmla="*/ 59 w 70"/>
                  <a:gd name="GluePoint18Y" fmla="*/ 63 h 69"/>
                  <a:gd name="GluePoint19X" fmla="*/ 56 w 70"/>
                  <a:gd name="GluePoint19Y" fmla="*/ 63 h 69"/>
                  <a:gd name="GluePoint20X" fmla="*/ 54 w 70"/>
                  <a:gd name="GluePoint20Y" fmla="*/ 67 h 69"/>
                  <a:gd name="GluePoint21X" fmla="*/ 46 w 70"/>
                  <a:gd name="GluePoint21Y" fmla="*/ 66 h 69"/>
                  <a:gd name="GluePoint22X" fmla="*/ 45 w 70"/>
                  <a:gd name="GluePoint22Y" fmla="*/ 67 h 69"/>
                  <a:gd name="GluePoint23X" fmla="*/ 38 w 70"/>
                  <a:gd name="GluePoint23Y" fmla="*/ 66 h 69"/>
                  <a:gd name="GluePoint24X" fmla="*/ 37 w 70"/>
                  <a:gd name="GluePoint24Y" fmla="*/ 61 h 69"/>
                  <a:gd name="GluePoint25X" fmla="*/ 30 w 70"/>
                  <a:gd name="GluePoint25Y" fmla="*/ 56 h 69"/>
                  <a:gd name="GluePoint26X" fmla="*/ 27 w 70"/>
                  <a:gd name="GluePoint26Y" fmla="*/ 56 h 69"/>
                  <a:gd name="GluePoint27X" fmla="*/ 27 w 70"/>
                  <a:gd name="GluePoint27Y" fmla="*/ 59 h 69"/>
                  <a:gd name="GluePoint28X" fmla="*/ 24 w 70"/>
                  <a:gd name="GluePoint28Y" fmla="*/ 61 h 69"/>
                  <a:gd name="GluePoint29X" fmla="*/ 19 w 70"/>
                  <a:gd name="GluePoint29Y" fmla="*/ 59 h 69"/>
                  <a:gd name="GluePoint30X" fmla="*/ 10 w 70"/>
                  <a:gd name="GluePoint30Y" fmla="*/ 56 h 69"/>
                  <a:gd name="GluePoint31X" fmla="*/ 2 w 70"/>
                  <a:gd name="GluePoint31Y" fmla="*/ 58 h 69"/>
                  <a:gd name="GluePoint32X" fmla="*/ 0 w 70"/>
                  <a:gd name="GluePoint32Y" fmla="*/ 56 h 69"/>
                  <a:gd name="GluePoint33X" fmla="*/ 5 w 70"/>
                  <a:gd name="GluePoint33Y" fmla="*/ 51 h 69"/>
                  <a:gd name="GluePoint34X" fmla="*/ 7 w 70"/>
                  <a:gd name="GluePoint34Y" fmla="*/ 43 h 69"/>
                  <a:gd name="GluePoint35X" fmla="*/ 13 w 70"/>
                  <a:gd name="GluePoint35Y" fmla="*/ 35 h 69"/>
                  <a:gd name="GluePoint36X" fmla="*/ 10 w 70"/>
                  <a:gd name="GluePoint36Y" fmla="*/ 24 h 69"/>
                  <a:gd name="GluePoint37X" fmla="*/ 11 w 70"/>
                  <a:gd name="GluePoint37Y" fmla="*/ 21 h 69"/>
                  <a:gd name="GluePoint38X" fmla="*/ 10 w 70"/>
                  <a:gd name="GluePoint38Y" fmla="*/ 18 h 69"/>
                  <a:gd name="GluePoint39X" fmla="*/ 15 w 70"/>
                  <a:gd name="GluePoint39Y" fmla="*/ 0 h 69"/>
                  <a:gd name="GluePoint40X" fmla="*/ 35 w 70"/>
                  <a:gd name="GluePoint40Y" fmla="*/ 0 h 69"/>
                  <a:gd name="GluePoint41X" fmla="*/ 56 w 70"/>
                  <a:gd name="GluePoint41Y" fmla="*/ 0 h 69"/>
                  <a:gd name="GluePoint42X" fmla="*/ 56 w 70"/>
                  <a:gd name="GluePoint42Y" fmla="*/ 0 h 69"/>
                  <a:gd name="GluePoint43X" fmla="*/ 57 w 70"/>
                  <a:gd name="GluePoint43Y" fmla="*/ 2 h 69"/>
                  <a:gd name="GluePoint44X" fmla="*/ 54 w 70"/>
                  <a:gd name="GluePoint44Y" fmla="*/ 5 h 69"/>
                  <a:gd name="GluePoint45X" fmla="*/ 56 w 70"/>
                  <a:gd name="GluePoint45Y" fmla="*/ 5 h 69"/>
                  <a:gd name="GluePoint46X" fmla="*/ 54 w 70"/>
                  <a:gd name="GluePoint46Y" fmla="*/ 6 h 69"/>
                  <a:gd name="GluePoint47X" fmla="*/ 54 w 70"/>
                  <a:gd name="GluePoint47Y" fmla="*/ 10 h 69"/>
                  <a:gd name="GluePoint48X" fmla="*/ 56 w 70"/>
                  <a:gd name="GluePoint48Y" fmla="*/ 11 h 69"/>
                  <a:gd name="GluePoint49X" fmla="*/ 53 w 70"/>
                  <a:gd name="GluePoint49Y" fmla="*/ 16 h 69"/>
                  <a:gd name="GluePoint50X" fmla="*/ 53 w 70"/>
                  <a:gd name="GluePoint50Y" fmla="*/ 18 h 69"/>
                  <a:gd name="GluePoint51X" fmla="*/ 48 w 70"/>
                  <a:gd name="GluePoint51Y" fmla="*/ 21 h 69"/>
                  <a:gd name="GluePoint52X" fmla="*/ 43 w 70"/>
                  <a:gd name="GluePoint52Y" fmla="*/ 26 h 69"/>
                  <a:gd name="GluePoint53X" fmla="*/ 43 w 70"/>
                  <a:gd name="GluePoint53Y" fmla="*/ 30 h 69"/>
                  <a:gd name="GluePoint54X" fmla="*/ 40 w 70"/>
                  <a:gd name="GluePoint54Y" fmla="*/ 30 h 69"/>
                  <a:gd name="GluePoint55X" fmla="*/ 42 w 70"/>
                  <a:gd name="GluePoint55Y" fmla="*/ 34 h 69"/>
                  <a:gd name="GluePoint56X" fmla="*/ 40 w 70"/>
                  <a:gd name="GluePoint56Y" fmla="*/ 35 h 69"/>
                  <a:gd name="GluePoint57X" fmla="*/ 54 w 70"/>
                  <a:gd name="GluePoint57Y" fmla="*/ 35 h 69"/>
                  <a:gd name="GluePoint58X" fmla="*/ 67 w 70"/>
                  <a:gd name="GluePoint58Y" fmla="*/ 35 h 69"/>
                  <a:gd name="GluePoint59X" fmla="*/ 65 w 70"/>
                  <a:gd name="GluePoint59Y" fmla="*/ 42 h 69"/>
                  <a:gd name="GluePoint60X" fmla="*/ 67 w 70"/>
                  <a:gd name="GluePoint60Y" fmla="*/ 48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67" y="48"/>
                    </a:moveTo>
                    <a:lnTo>
                      <a:pt x="59" y="45"/>
                    </a:lnTo>
                    <a:lnTo>
                      <a:pt x="56" y="47"/>
                    </a:lnTo>
                    <a:lnTo>
                      <a:pt x="54" y="50"/>
                    </a:lnTo>
                    <a:lnTo>
                      <a:pt x="56" y="51"/>
                    </a:lnTo>
                    <a:lnTo>
                      <a:pt x="62" y="50"/>
                    </a:lnTo>
                    <a:lnTo>
                      <a:pt x="62" y="53"/>
                    </a:lnTo>
                    <a:lnTo>
                      <a:pt x="64" y="53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69" y="55"/>
                    </a:lnTo>
                    <a:lnTo>
                      <a:pt x="62" y="61"/>
                    </a:lnTo>
                    <a:lnTo>
                      <a:pt x="69" y="67"/>
                    </a:lnTo>
                    <a:lnTo>
                      <a:pt x="67" y="69"/>
                    </a:lnTo>
                    <a:lnTo>
                      <a:pt x="67" y="69"/>
                    </a:lnTo>
                    <a:lnTo>
                      <a:pt x="65" y="69"/>
                    </a:lnTo>
                    <a:lnTo>
                      <a:pt x="62" y="66"/>
                    </a:lnTo>
                    <a:lnTo>
                      <a:pt x="59" y="63"/>
                    </a:lnTo>
                    <a:lnTo>
                      <a:pt x="56" y="63"/>
                    </a:lnTo>
                    <a:lnTo>
                      <a:pt x="54" y="67"/>
                    </a:lnTo>
                    <a:lnTo>
                      <a:pt x="46" y="66"/>
                    </a:lnTo>
                    <a:lnTo>
                      <a:pt x="45" y="67"/>
                    </a:lnTo>
                    <a:lnTo>
                      <a:pt x="38" y="66"/>
                    </a:lnTo>
                    <a:lnTo>
                      <a:pt x="37" y="61"/>
                    </a:lnTo>
                    <a:lnTo>
                      <a:pt x="30" y="56"/>
                    </a:lnTo>
                    <a:lnTo>
                      <a:pt x="27" y="56"/>
                    </a:lnTo>
                    <a:lnTo>
                      <a:pt x="27" y="59"/>
                    </a:lnTo>
                    <a:lnTo>
                      <a:pt x="24" y="61"/>
                    </a:lnTo>
                    <a:lnTo>
                      <a:pt x="19" y="59"/>
                    </a:lnTo>
                    <a:lnTo>
                      <a:pt x="10" y="56"/>
                    </a:lnTo>
                    <a:lnTo>
                      <a:pt x="2" y="58"/>
                    </a:lnTo>
                    <a:lnTo>
                      <a:pt x="0" y="56"/>
                    </a:lnTo>
                    <a:lnTo>
                      <a:pt x="5" y="51"/>
                    </a:lnTo>
                    <a:lnTo>
                      <a:pt x="7" y="43"/>
                    </a:lnTo>
                    <a:lnTo>
                      <a:pt x="13" y="35"/>
                    </a:lnTo>
                    <a:lnTo>
                      <a:pt x="10" y="24"/>
                    </a:lnTo>
                    <a:lnTo>
                      <a:pt x="11" y="21"/>
                    </a:lnTo>
                    <a:lnTo>
                      <a:pt x="10" y="18"/>
                    </a:lnTo>
                    <a:lnTo>
                      <a:pt x="15" y="0"/>
                    </a:lnTo>
                    <a:lnTo>
                      <a:pt x="35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7" y="2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4" y="6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53" y="16"/>
                    </a:lnTo>
                    <a:lnTo>
                      <a:pt x="53" y="18"/>
                    </a:lnTo>
                    <a:lnTo>
                      <a:pt x="48" y="21"/>
                    </a:lnTo>
                    <a:lnTo>
                      <a:pt x="43" y="26"/>
                    </a:lnTo>
                    <a:lnTo>
                      <a:pt x="43" y="30"/>
                    </a:lnTo>
                    <a:lnTo>
                      <a:pt x="40" y="30"/>
                    </a:lnTo>
                    <a:lnTo>
                      <a:pt x="42" y="34"/>
                    </a:lnTo>
                    <a:lnTo>
                      <a:pt x="40" y="35"/>
                    </a:lnTo>
                    <a:lnTo>
                      <a:pt x="54" y="35"/>
                    </a:lnTo>
                    <a:lnTo>
                      <a:pt x="67" y="35"/>
                    </a:lnTo>
                    <a:lnTo>
                      <a:pt x="65" y="42"/>
                    </a:lnTo>
                    <a:lnTo>
                      <a:pt x="67" y="4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57" name="Freeform 38"/>
              <p:cNvSpPr/>
              <p:nvPr/>
            </p:nvSpPr>
            <p:spPr>
              <a:xfrm>
                <a:off x="2001960" y="2066760"/>
                <a:ext cx="97920" cy="1314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31400"/>
                  <a:gd name="textAreaBottom" fmla="*/ 131760 h 131400"/>
                  <a:gd name="GluePoint1X" fmla="*/ 0 w 62"/>
                  <a:gd name="GluePoint1Y" fmla="*/ 82 h 83"/>
                  <a:gd name="GluePoint2X" fmla="*/ 4 w 62"/>
                  <a:gd name="GluePoint2Y" fmla="*/ 80 h 83"/>
                  <a:gd name="GluePoint3X" fmla="*/ 8 w 62"/>
                  <a:gd name="GluePoint3Y" fmla="*/ 72 h 83"/>
                  <a:gd name="GluePoint4X" fmla="*/ 7 w 62"/>
                  <a:gd name="GluePoint4Y" fmla="*/ 83 h 83"/>
                  <a:gd name="GluePoint5X" fmla="*/ 15 w 62"/>
                  <a:gd name="GluePoint5Y" fmla="*/ 82 h 83"/>
                  <a:gd name="GluePoint6X" fmla="*/ 16 w 62"/>
                  <a:gd name="GluePoint6Y" fmla="*/ 77 h 83"/>
                  <a:gd name="GluePoint7X" fmla="*/ 15 w 62"/>
                  <a:gd name="GluePoint7Y" fmla="*/ 72 h 83"/>
                  <a:gd name="GluePoint8X" fmla="*/ 15 w 62"/>
                  <a:gd name="GluePoint8Y" fmla="*/ 70 h 83"/>
                  <a:gd name="GluePoint9X" fmla="*/ 34 w 62"/>
                  <a:gd name="GluePoint9Y" fmla="*/ 70 h 83"/>
                  <a:gd name="GluePoint10X" fmla="*/ 53 w 62"/>
                  <a:gd name="GluePoint10Y" fmla="*/ 70 h 83"/>
                  <a:gd name="GluePoint11X" fmla="*/ 53 w 62"/>
                  <a:gd name="GluePoint11Y" fmla="*/ 67 h 83"/>
                  <a:gd name="GluePoint12X" fmla="*/ 56 w 62"/>
                  <a:gd name="GluePoint12Y" fmla="*/ 57 h 83"/>
                  <a:gd name="GluePoint13X" fmla="*/ 56 w 62"/>
                  <a:gd name="GluePoint13Y" fmla="*/ 54 h 83"/>
                  <a:gd name="GluePoint14X" fmla="*/ 58 w 62"/>
                  <a:gd name="GluePoint14Y" fmla="*/ 51 h 83"/>
                  <a:gd name="GluePoint15X" fmla="*/ 61 w 62"/>
                  <a:gd name="GluePoint15Y" fmla="*/ 48 h 83"/>
                  <a:gd name="GluePoint16X" fmla="*/ 59 w 62"/>
                  <a:gd name="GluePoint16Y" fmla="*/ 46 h 83"/>
                  <a:gd name="GluePoint17X" fmla="*/ 59 w 62"/>
                  <a:gd name="GluePoint17Y" fmla="*/ 45 h 83"/>
                  <a:gd name="GluePoint18X" fmla="*/ 59 w 62"/>
                  <a:gd name="GluePoint18Y" fmla="*/ 41 h 83"/>
                  <a:gd name="GluePoint19X" fmla="*/ 59 w 62"/>
                  <a:gd name="GluePoint19Y" fmla="*/ 35 h 83"/>
                  <a:gd name="GluePoint20X" fmla="*/ 61 w 62"/>
                  <a:gd name="GluePoint20Y" fmla="*/ 20 h 83"/>
                  <a:gd name="GluePoint21X" fmla="*/ 62 w 62"/>
                  <a:gd name="GluePoint21Y" fmla="*/ 0 h 83"/>
                  <a:gd name="GluePoint22X" fmla="*/ 43 w 62"/>
                  <a:gd name="GluePoint22Y" fmla="*/ 0 h 83"/>
                  <a:gd name="GluePoint23X" fmla="*/ 26 w 62"/>
                  <a:gd name="GluePoint23Y" fmla="*/ 0 h 83"/>
                  <a:gd name="GluePoint24X" fmla="*/ 26 w 62"/>
                  <a:gd name="GluePoint24Y" fmla="*/ 1 h 83"/>
                  <a:gd name="GluePoint25X" fmla="*/ 16 w 62"/>
                  <a:gd name="GluePoint25Y" fmla="*/ 25 h 83"/>
                  <a:gd name="GluePoint26X" fmla="*/ 7 w 62"/>
                  <a:gd name="GluePoint26Y" fmla="*/ 54 h 83"/>
                  <a:gd name="GluePoint27X" fmla="*/ 0 w 62"/>
                  <a:gd name="GluePoint27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2" h="83">
                    <a:moveTo>
                      <a:pt x="0" y="82"/>
                    </a:moveTo>
                    <a:lnTo>
                      <a:pt x="4" y="80"/>
                    </a:lnTo>
                    <a:lnTo>
                      <a:pt x="8" y="72"/>
                    </a:lnTo>
                    <a:lnTo>
                      <a:pt x="7" y="83"/>
                    </a:lnTo>
                    <a:lnTo>
                      <a:pt x="15" y="82"/>
                    </a:lnTo>
                    <a:lnTo>
                      <a:pt x="16" y="77"/>
                    </a:lnTo>
                    <a:lnTo>
                      <a:pt x="15" y="72"/>
                    </a:lnTo>
                    <a:lnTo>
                      <a:pt x="15" y="70"/>
                    </a:lnTo>
                    <a:lnTo>
                      <a:pt x="34" y="70"/>
                    </a:lnTo>
                    <a:lnTo>
                      <a:pt x="53" y="70"/>
                    </a:lnTo>
                    <a:lnTo>
                      <a:pt x="53" y="67"/>
                    </a:lnTo>
                    <a:lnTo>
                      <a:pt x="56" y="57"/>
                    </a:lnTo>
                    <a:lnTo>
                      <a:pt x="56" y="54"/>
                    </a:lnTo>
                    <a:lnTo>
                      <a:pt x="58" y="51"/>
                    </a:lnTo>
                    <a:lnTo>
                      <a:pt x="61" y="48"/>
                    </a:lnTo>
                    <a:lnTo>
                      <a:pt x="59" y="46"/>
                    </a:lnTo>
                    <a:lnTo>
                      <a:pt x="59" y="45"/>
                    </a:lnTo>
                    <a:lnTo>
                      <a:pt x="59" y="41"/>
                    </a:lnTo>
                    <a:lnTo>
                      <a:pt x="59" y="35"/>
                    </a:lnTo>
                    <a:lnTo>
                      <a:pt x="61" y="20"/>
                    </a:lnTo>
                    <a:lnTo>
                      <a:pt x="62" y="0"/>
                    </a:lnTo>
                    <a:lnTo>
                      <a:pt x="43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16" y="25"/>
                    </a:lnTo>
                    <a:lnTo>
                      <a:pt x="7" y="54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58" name="Freeform 39"/>
              <p:cNvSpPr/>
              <p:nvPr/>
            </p:nvSpPr>
            <p:spPr>
              <a:xfrm>
                <a:off x="2025720" y="2178000"/>
                <a:ext cx="150480" cy="1630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163080"/>
                  <a:gd name="textAreaBottom" fmla="*/ 163440 h 163080"/>
                  <a:gd name="GluePoint1X" fmla="*/ 0 w 95"/>
                  <a:gd name="GluePoint1Y" fmla="*/ 12 h 103"/>
                  <a:gd name="GluePoint2X" fmla="*/ 6 w 95"/>
                  <a:gd name="GluePoint2Y" fmla="*/ 8 h 103"/>
                  <a:gd name="GluePoint3X" fmla="*/ 5 w 95"/>
                  <a:gd name="GluePoint3Y" fmla="*/ 10 h 103"/>
                  <a:gd name="GluePoint4X" fmla="*/ 16 w 95"/>
                  <a:gd name="GluePoint4Y" fmla="*/ 8 h 103"/>
                  <a:gd name="GluePoint5X" fmla="*/ 17 w 95"/>
                  <a:gd name="GluePoint5Y" fmla="*/ 10 h 103"/>
                  <a:gd name="GluePoint6X" fmla="*/ 16 w 95"/>
                  <a:gd name="GluePoint6Y" fmla="*/ 12 h 103"/>
                  <a:gd name="GluePoint7X" fmla="*/ 27 w 95"/>
                  <a:gd name="GluePoint7Y" fmla="*/ 18 h 103"/>
                  <a:gd name="GluePoint8X" fmla="*/ 28 w 95"/>
                  <a:gd name="GluePoint8Y" fmla="*/ 23 h 103"/>
                  <a:gd name="GluePoint9X" fmla="*/ 33 w 95"/>
                  <a:gd name="GluePoint9Y" fmla="*/ 21 h 103"/>
                  <a:gd name="GluePoint10X" fmla="*/ 43 w 95"/>
                  <a:gd name="GluePoint10Y" fmla="*/ 20 h 103"/>
                  <a:gd name="GluePoint11X" fmla="*/ 44 w 95"/>
                  <a:gd name="GluePoint11Y" fmla="*/ 16 h 103"/>
                  <a:gd name="GluePoint12X" fmla="*/ 51 w 95"/>
                  <a:gd name="GluePoint12Y" fmla="*/ 18 h 103"/>
                  <a:gd name="GluePoint13X" fmla="*/ 55 w 95"/>
                  <a:gd name="GluePoint13Y" fmla="*/ 23 h 103"/>
                  <a:gd name="GluePoint14X" fmla="*/ 55 w 95"/>
                  <a:gd name="GluePoint14Y" fmla="*/ 26 h 103"/>
                  <a:gd name="GluePoint15X" fmla="*/ 63 w 95"/>
                  <a:gd name="GluePoint15Y" fmla="*/ 34 h 103"/>
                  <a:gd name="GluePoint16X" fmla="*/ 63 w 95"/>
                  <a:gd name="GluePoint16Y" fmla="*/ 41 h 103"/>
                  <a:gd name="GluePoint17X" fmla="*/ 59 w 95"/>
                  <a:gd name="GluePoint17Y" fmla="*/ 53 h 103"/>
                  <a:gd name="GluePoint18X" fmla="*/ 59 w 95"/>
                  <a:gd name="GluePoint18Y" fmla="*/ 57 h 103"/>
                  <a:gd name="GluePoint19X" fmla="*/ 60 w 95"/>
                  <a:gd name="GluePoint19Y" fmla="*/ 57 h 103"/>
                  <a:gd name="GluePoint20X" fmla="*/ 62 w 95"/>
                  <a:gd name="GluePoint20Y" fmla="*/ 53 h 103"/>
                  <a:gd name="GluePoint21X" fmla="*/ 63 w 95"/>
                  <a:gd name="GluePoint21Y" fmla="*/ 55 h 103"/>
                  <a:gd name="GluePoint22X" fmla="*/ 60 w 95"/>
                  <a:gd name="GluePoint22Y" fmla="*/ 65 h 103"/>
                  <a:gd name="GluePoint23X" fmla="*/ 63 w 95"/>
                  <a:gd name="GluePoint23Y" fmla="*/ 73 h 103"/>
                  <a:gd name="GluePoint24X" fmla="*/ 67 w 95"/>
                  <a:gd name="GluePoint24Y" fmla="*/ 73 h 103"/>
                  <a:gd name="GluePoint25X" fmla="*/ 67 w 95"/>
                  <a:gd name="GluePoint25Y" fmla="*/ 77 h 103"/>
                  <a:gd name="GluePoint26X" fmla="*/ 68 w 95"/>
                  <a:gd name="GluePoint26Y" fmla="*/ 77 h 103"/>
                  <a:gd name="GluePoint27X" fmla="*/ 67 w 95"/>
                  <a:gd name="GluePoint27Y" fmla="*/ 79 h 103"/>
                  <a:gd name="GluePoint28X" fmla="*/ 68 w 95"/>
                  <a:gd name="GluePoint28Y" fmla="*/ 89 h 103"/>
                  <a:gd name="GluePoint29X" fmla="*/ 73 w 95"/>
                  <a:gd name="GluePoint29Y" fmla="*/ 92 h 103"/>
                  <a:gd name="GluePoint30X" fmla="*/ 74 w 95"/>
                  <a:gd name="GluePoint30Y" fmla="*/ 98 h 103"/>
                  <a:gd name="GluePoint31X" fmla="*/ 74 w 95"/>
                  <a:gd name="GluePoint31Y" fmla="*/ 103 h 103"/>
                  <a:gd name="GluePoint32X" fmla="*/ 79 w 95"/>
                  <a:gd name="GluePoint32Y" fmla="*/ 103 h 103"/>
                  <a:gd name="GluePoint33X" fmla="*/ 86 w 95"/>
                  <a:gd name="GluePoint33Y" fmla="*/ 102 h 103"/>
                  <a:gd name="GluePoint34X" fmla="*/ 87 w 95"/>
                  <a:gd name="GluePoint34Y" fmla="*/ 102 h 103"/>
                  <a:gd name="GluePoint35X" fmla="*/ 94 w 95"/>
                  <a:gd name="GluePoint35Y" fmla="*/ 87 h 103"/>
                  <a:gd name="GluePoint36X" fmla="*/ 95 w 95"/>
                  <a:gd name="GluePoint36Y" fmla="*/ 71 h 103"/>
                  <a:gd name="GluePoint37X" fmla="*/ 92 w 95"/>
                  <a:gd name="GluePoint37Y" fmla="*/ 53 h 103"/>
                  <a:gd name="GluePoint38X" fmla="*/ 94 w 95"/>
                  <a:gd name="GluePoint38Y" fmla="*/ 44 h 103"/>
                  <a:gd name="GluePoint39X" fmla="*/ 89 w 95"/>
                  <a:gd name="GluePoint39Y" fmla="*/ 31 h 103"/>
                  <a:gd name="GluePoint40X" fmla="*/ 87 w 95"/>
                  <a:gd name="GluePoint40Y" fmla="*/ 20 h 103"/>
                  <a:gd name="GluePoint41X" fmla="*/ 87 w 95"/>
                  <a:gd name="GluePoint41Y" fmla="*/ 7 h 103"/>
                  <a:gd name="GluePoint42X" fmla="*/ 89 w 95"/>
                  <a:gd name="GluePoint42Y" fmla="*/ 5 h 103"/>
                  <a:gd name="GluePoint43X" fmla="*/ 82 w 95"/>
                  <a:gd name="GluePoint43Y" fmla="*/ 4 h 103"/>
                  <a:gd name="GluePoint44X" fmla="*/ 81 w 95"/>
                  <a:gd name="GluePoint44Y" fmla="*/ 5 h 103"/>
                  <a:gd name="GluePoint45X" fmla="*/ 79 w 95"/>
                  <a:gd name="GluePoint45Y" fmla="*/ 12 h 103"/>
                  <a:gd name="GluePoint46X" fmla="*/ 78 w 95"/>
                  <a:gd name="GluePoint46Y" fmla="*/ 12 h 103"/>
                  <a:gd name="GluePoint47X" fmla="*/ 78 w 95"/>
                  <a:gd name="GluePoint47Y" fmla="*/ 8 h 103"/>
                  <a:gd name="GluePoint48X" fmla="*/ 59 w 95"/>
                  <a:gd name="GluePoint48Y" fmla="*/ 7 h 103"/>
                  <a:gd name="GluePoint49X" fmla="*/ 40 w 95"/>
                  <a:gd name="GluePoint49Y" fmla="*/ 5 h 103"/>
                  <a:gd name="GluePoint50X" fmla="*/ 38 w 95"/>
                  <a:gd name="GluePoint50Y" fmla="*/ 0 h 103"/>
                  <a:gd name="GluePoint51X" fmla="*/ 19 w 95"/>
                  <a:gd name="GluePoint51Y" fmla="*/ 0 h 103"/>
                  <a:gd name="GluePoint52X" fmla="*/ 0 w 95"/>
                  <a:gd name="GluePoint52Y" fmla="*/ 0 h 103"/>
                  <a:gd name="GluePoint53X" fmla="*/ 0 w 95"/>
                  <a:gd name="GluePoint53Y" fmla="*/ 2 h 103"/>
                  <a:gd name="GluePoint54X" fmla="*/ 1 w 95"/>
                  <a:gd name="GluePoint54Y" fmla="*/ 7 h 103"/>
                  <a:gd name="GluePoint55X" fmla="*/ 0 w 95"/>
                  <a:gd name="GluePoint55Y" fmla="*/ 12 h 1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95" h="103">
                    <a:moveTo>
                      <a:pt x="0" y="12"/>
                    </a:moveTo>
                    <a:lnTo>
                      <a:pt x="6" y="8"/>
                    </a:lnTo>
                    <a:lnTo>
                      <a:pt x="5" y="10"/>
                    </a:lnTo>
                    <a:lnTo>
                      <a:pt x="16" y="8"/>
                    </a:lnTo>
                    <a:lnTo>
                      <a:pt x="17" y="10"/>
                    </a:lnTo>
                    <a:lnTo>
                      <a:pt x="16" y="12"/>
                    </a:lnTo>
                    <a:lnTo>
                      <a:pt x="27" y="18"/>
                    </a:lnTo>
                    <a:lnTo>
                      <a:pt x="28" y="23"/>
                    </a:lnTo>
                    <a:lnTo>
                      <a:pt x="33" y="21"/>
                    </a:lnTo>
                    <a:lnTo>
                      <a:pt x="43" y="20"/>
                    </a:lnTo>
                    <a:lnTo>
                      <a:pt x="44" y="16"/>
                    </a:lnTo>
                    <a:lnTo>
                      <a:pt x="51" y="18"/>
                    </a:lnTo>
                    <a:lnTo>
                      <a:pt x="55" y="23"/>
                    </a:lnTo>
                    <a:lnTo>
                      <a:pt x="55" y="26"/>
                    </a:lnTo>
                    <a:lnTo>
                      <a:pt x="63" y="34"/>
                    </a:lnTo>
                    <a:lnTo>
                      <a:pt x="63" y="41"/>
                    </a:lnTo>
                    <a:lnTo>
                      <a:pt x="59" y="53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2" y="53"/>
                    </a:lnTo>
                    <a:lnTo>
                      <a:pt x="63" y="55"/>
                    </a:lnTo>
                    <a:lnTo>
                      <a:pt x="60" y="65"/>
                    </a:lnTo>
                    <a:lnTo>
                      <a:pt x="63" y="73"/>
                    </a:lnTo>
                    <a:lnTo>
                      <a:pt x="67" y="73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67" y="79"/>
                    </a:lnTo>
                    <a:lnTo>
                      <a:pt x="68" y="89"/>
                    </a:lnTo>
                    <a:lnTo>
                      <a:pt x="73" y="92"/>
                    </a:lnTo>
                    <a:lnTo>
                      <a:pt x="74" y="98"/>
                    </a:lnTo>
                    <a:lnTo>
                      <a:pt x="74" y="103"/>
                    </a:lnTo>
                    <a:lnTo>
                      <a:pt x="79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94" y="87"/>
                    </a:lnTo>
                    <a:lnTo>
                      <a:pt x="95" y="71"/>
                    </a:lnTo>
                    <a:lnTo>
                      <a:pt x="92" y="53"/>
                    </a:lnTo>
                    <a:lnTo>
                      <a:pt x="94" y="44"/>
                    </a:lnTo>
                    <a:lnTo>
                      <a:pt x="89" y="31"/>
                    </a:lnTo>
                    <a:lnTo>
                      <a:pt x="87" y="20"/>
                    </a:lnTo>
                    <a:lnTo>
                      <a:pt x="87" y="7"/>
                    </a:lnTo>
                    <a:lnTo>
                      <a:pt x="89" y="5"/>
                    </a:lnTo>
                    <a:lnTo>
                      <a:pt x="82" y="4"/>
                    </a:lnTo>
                    <a:lnTo>
                      <a:pt x="81" y="5"/>
                    </a:lnTo>
                    <a:lnTo>
                      <a:pt x="79" y="12"/>
                    </a:lnTo>
                    <a:lnTo>
                      <a:pt x="78" y="12"/>
                    </a:lnTo>
                    <a:lnTo>
                      <a:pt x="78" y="8"/>
                    </a:lnTo>
                    <a:lnTo>
                      <a:pt x="59" y="7"/>
                    </a:lnTo>
                    <a:lnTo>
                      <a:pt x="40" y="5"/>
                    </a:lnTo>
                    <a:lnTo>
                      <a:pt x="38" y="0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59" name="Freeform 40"/>
              <p:cNvSpPr/>
              <p:nvPr/>
            </p:nvSpPr>
            <p:spPr>
              <a:xfrm>
                <a:off x="1995480" y="2021040"/>
                <a:ext cx="210600" cy="4572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45720"/>
                  <a:gd name="textAreaBottom" fmla="*/ 46080 h 45720"/>
                  <a:gd name="GluePoint1X" fmla="*/ 133 w 133"/>
                  <a:gd name="GluePoint1Y" fmla="*/ 0 h 29"/>
                  <a:gd name="GluePoint2X" fmla="*/ 103 w 133"/>
                  <a:gd name="GluePoint2Y" fmla="*/ 0 h 29"/>
                  <a:gd name="GluePoint3X" fmla="*/ 82 w 133"/>
                  <a:gd name="GluePoint3Y" fmla="*/ 0 h 29"/>
                  <a:gd name="GluePoint4X" fmla="*/ 73 w 133"/>
                  <a:gd name="GluePoint4Y" fmla="*/ 0 h 29"/>
                  <a:gd name="GluePoint5X" fmla="*/ 55 w 133"/>
                  <a:gd name="GluePoint5Y" fmla="*/ 0 h 29"/>
                  <a:gd name="GluePoint6X" fmla="*/ 41 w 133"/>
                  <a:gd name="GluePoint6Y" fmla="*/ 0 h 29"/>
                  <a:gd name="GluePoint7X" fmla="*/ 39 w 133"/>
                  <a:gd name="GluePoint7Y" fmla="*/ 3 h 29"/>
                  <a:gd name="GluePoint8X" fmla="*/ 19 w 133"/>
                  <a:gd name="GluePoint8Y" fmla="*/ 3 h 29"/>
                  <a:gd name="GluePoint9X" fmla="*/ 19 w 133"/>
                  <a:gd name="GluePoint9Y" fmla="*/ 1 h 29"/>
                  <a:gd name="GluePoint10X" fmla="*/ 17 w 133"/>
                  <a:gd name="GluePoint10Y" fmla="*/ 4 h 29"/>
                  <a:gd name="GluePoint11X" fmla="*/ 16 w 133"/>
                  <a:gd name="GluePoint11Y" fmla="*/ 6 h 29"/>
                  <a:gd name="GluePoint12X" fmla="*/ 17 w 133"/>
                  <a:gd name="GluePoint12Y" fmla="*/ 6 h 29"/>
                  <a:gd name="GluePoint13X" fmla="*/ 14 w 133"/>
                  <a:gd name="GluePoint13Y" fmla="*/ 8 h 29"/>
                  <a:gd name="GluePoint14X" fmla="*/ 16 w 133"/>
                  <a:gd name="GluePoint14Y" fmla="*/ 9 h 29"/>
                  <a:gd name="GluePoint15X" fmla="*/ 12 w 133"/>
                  <a:gd name="GluePoint15Y" fmla="*/ 11 h 29"/>
                  <a:gd name="GluePoint16X" fmla="*/ 12 w 133"/>
                  <a:gd name="GluePoint16Y" fmla="*/ 12 h 29"/>
                  <a:gd name="GluePoint17X" fmla="*/ 8 w 133"/>
                  <a:gd name="GluePoint17Y" fmla="*/ 16 h 29"/>
                  <a:gd name="GluePoint18X" fmla="*/ 8 w 133"/>
                  <a:gd name="GluePoint18Y" fmla="*/ 19 h 29"/>
                  <a:gd name="GluePoint19X" fmla="*/ 3 w 133"/>
                  <a:gd name="GluePoint19Y" fmla="*/ 22 h 29"/>
                  <a:gd name="GluePoint20X" fmla="*/ 3 w 133"/>
                  <a:gd name="GluePoint20Y" fmla="*/ 27 h 29"/>
                  <a:gd name="GluePoint21X" fmla="*/ 0 w 133"/>
                  <a:gd name="GluePoint21Y" fmla="*/ 29 h 29"/>
                  <a:gd name="GluePoint22X" fmla="*/ 14 w 133"/>
                  <a:gd name="GluePoint22Y" fmla="*/ 29 h 29"/>
                  <a:gd name="GluePoint23X" fmla="*/ 30 w 133"/>
                  <a:gd name="GluePoint23Y" fmla="*/ 29 h 29"/>
                  <a:gd name="GluePoint24X" fmla="*/ 47 w 133"/>
                  <a:gd name="GluePoint24Y" fmla="*/ 29 h 29"/>
                  <a:gd name="GluePoint25X" fmla="*/ 86 w 133"/>
                  <a:gd name="GluePoint25Y" fmla="*/ 29 h 29"/>
                  <a:gd name="GluePoint26X" fmla="*/ 87 w 133"/>
                  <a:gd name="GluePoint26Y" fmla="*/ 25 h 29"/>
                  <a:gd name="GluePoint27X" fmla="*/ 90 w 133"/>
                  <a:gd name="GluePoint27Y" fmla="*/ 24 h 29"/>
                  <a:gd name="GluePoint28X" fmla="*/ 95 w 133"/>
                  <a:gd name="GluePoint28Y" fmla="*/ 21 h 29"/>
                  <a:gd name="GluePoint29X" fmla="*/ 100 w 133"/>
                  <a:gd name="GluePoint29Y" fmla="*/ 19 h 29"/>
                  <a:gd name="GluePoint30X" fmla="*/ 109 w 133"/>
                  <a:gd name="GluePoint30Y" fmla="*/ 16 h 29"/>
                  <a:gd name="GluePoint31X" fmla="*/ 111 w 133"/>
                  <a:gd name="GluePoint31Y" fmla="*/ 12 h 29"/>
                  <a:gd name="GluePoint32X" fmla="*/ 116 w 133"/>
                  <a:gd name="GluePoint32Y" fmla="*/ 11 h 29"/>
                  <a:gd name="GluePoint33X" fmla="*/ 116 w 133"/>
                  <a:gd name="GluePoint33Y" fmla="*/ 12 h 29"/>
                  <a:gd name="GluePoint34X" fmla="*/ 120 w 133"/>
                  <a:gd name="GluePoint34Y" fmla="*/ 9 h 29"/>
                  <a:gd name="GluePoint35X" fmla="*/ 124 w 133"/>
                  <a:gd name="GluePoint35Y" fmla="*/ 9 h 29"/>
                  <a:gd name="GluePoint36X" fmla="*/ 127 w 133"/>
                  <a:gd name="GluePoint36Y" fmla="*/ 6 h 29"/>
                  <a:gd name="GluePoint37X" fmla="*/ 130 w 133"/>
                  <a:gd name="GluePoint37Y" fmla="*/ 4 h 29"/>
                  <a:gd name="GluePoint38X" fmla="*/ 133 w 133"/>
                  <a:gd name="GluePoint38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33" h="29">
                    <a:moveTo>
                      <a:pt x="133" y="0"/>
                    </a:moveTo>
                    <a:lnTo>
                      <a:pt x="103" y="0"/>
                    </a:lnTo>
                    <a:lnTo>
                      <a:pt x="82" y="0"/>
                    </a:lnTo>
                    <a:lnTo>
                      <a:pt x="73" y="0"/>
                    </a:lnTo>
                    <a:lnTo>
                      <a:pt x="55" y="0"/>
                    </a:lnTo>
                    <a:lnTo>
                      <a:pt x="41" y="0"/>
                    </a:lnTo>
                    <a:lnTo>
                      <a:pt x="39" y="3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17" y="4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4" y="8"/>
                    </a:lnTo>
                    <a:lnTo>
                      <a:pt x="16" y="9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8" y="19"/>
                    </a:lnTo>
                    <a:lnTo>
                      <a:pt x="3" y="22"/>
                    </a:lnTo>
                    <a:lnTo>
                      <a:pt x="3" y="27"/>
                    </a:lnTo>
                    <a:lnTo>
                      <a:pt x="0" y="29"/>
                    </a:lnTo>
                    <a:lnTo>
                      <a:pt x="14" y="29"/>
                    </a:lnTo>
                    <a:lnTo>
                      <a:pt x="30" y="29"/>
                    </a:lnTo>
                    <a:lnTo>
                      <a:pt x="47" y="29"/>
                    </a:lnTo>
                    <a:lnTo>
                      <a:pt x="86" y="29"/>
                    </a:lnTo>
                    <a:lnTo>
                      <a:pt x="87" y="25"/>
                    </a:lnTo>
                    <a:lnTo>
                      <a:pt x="90" y="24"/>
                    </a:lnTo>
                    <a:lnTo>
                      <a:pt x="95" y="21"/>
                    </a:lnTo>
                    <a:lnTo>
                      <a:pt x="100" y="19"/>
                    </a:lnTo>
                    <a:lnTo>
                      <a:pt x="109" y="16"/>
                    </a:lnTo>
                    <a:lnTo>
                      <a:pt x="111" y="12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20" y="9"/>
                    </a:lnTo>
                    <a:lnTo>
                      <a:pt x="124" y="9"/>
                    </a:lnTo>
                    <a:lnTo>
                      <a:pt x="127" y="6"/>
                    </a:lnTo>
                    <a:lnTo>
                      <a:pt x="130" y="4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60" name="Freeform 41"/>
              <p:cNvSpPr/>
              <p:nvPr/>
            </p:nvSpPr>
            <p:spPr>
              <a:xfrm>
                <a:off x="1932120" y="2066760"/>
                <a:ext cx="110880" cy="13140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31400"/>
                  <a:gd name="textAreaBottom" fmla="*/ 131760 h 131400"/>
                  <a:gd name="GluePoint1X" fmla="*/ 44 w 70"/>
                  <a:gd name="GluePoint1Y" fmla="*/ 82 h 83"/>
                  <a:gd name="GluePoint2X" fmla="*/ 37 w 70"/>
                  <a:gd name="GluePoint2Y" fmla="*/ 80 h 83"/>
                  <a:gd name="GluePoint3X" fmla="*/ 27 w 70"/>
                  <a:gd name="GluePoint3Y" fmla="*/ 83 h 83"/>
                  <a:gd name="GluePoint4X" fmla="*/ 25 w 70"/>
                  <a:gd name="GluePoint4Y" fmla="*/ 77 h 83"/>
                  <a:gd name="GluePoint5X" fmla="*/ 27 w 70"/>
                  <a:gd name="GluePoint5Y" fmla="*/ 70 h 83"/>
                  <a:gd name="GluePoint6X" fmla="*/ 14 w 70"/>
                  <a:gd name="GluePoint6Y" fmla="*/ 70 h 83"/>
                  <a:gd name="GluePoint7X" fmla="*/ 0 w 70"/>
                  <a:gd name="GluePoint7Y" fmla="*/ 70 h 83"/>
                  <a:gd name="GluePoint8X" fmla="*/ 2 w 70"/>
                  <a:gd name="GluePoint8Y" fmla="*/ 69 h 83"/>
                  <a:gd name="GluePoint9X" fmla="*/ 0 w 70"/>
                  <a:gd name="GluePoint9Y" fmla="*/ 65 h 83"/>
                  <a:gd name="GluePoint10X" fmla="*/ 3 w 70"/>
                  <a:gd name="GluePoint10Y" fmla="*/ 65 h 83"/>
                  <a:gd name="GluePoint11X" fmla="*/ 3 w 70"/>
                  <a:gd name="GluePoint11Y" fmla="*/ 61 h 83"/>
                  <a:gd name="GluePoint12X" fmla="*/ 8 w 70"/>
                  <a:gd name="GluePoint12Y" fmla="*/ 56 h 83"/>
                  <a:gd name="GluePoint13X" fmla="*/ 13 w 70"/>
                  <a:gd name="GluePoint13Y" fmla="*/ 53 h 83"/>
                  <a:gd name="GluePoint14X" fmla="*/ 13 w 70"/>
                  <a:gd name="GluePoint14Y" fmla="*/ 51 h 83"/>
                  <a:gd name="GluePoint15X" fmla="*/ 16 w 70"/>
                  <a:gd name="GluePoint15Y" fmla="*/ 46 h 83"/>
                  <a:gd name="GluePoint16X" fmla="*/ 14 w 70"/>
                  <a:gd name="GluePoint16Y" fmla="*/ 45 h 83"/>
                  <a:gd name="GluePoint17X" fmla="*/ 14 w 70"/>
                  <a:gd name="GluePoint17Y" fmla="*/ 41 h 83"/>
                  <a:gd name="GluePoint18X" fmla="*/ 16 w 70"/>
                  <a:gd name="GluePoint18Y" fmla="*/ 40 h 83"/>
                  <a:gd name="GluePoint19X" fmla="*/ 14 w 70"/>
                  <a:gd name="GluePoint19Y" fmla="*/ 40 h 83"/>
                  <a:gd name="GluePoint20X" fmla="*/ 17 w 70"/>
                  <a:gd name="GluePoint20Y" fmla="*/ 37 h 83"/>
                  <a:gd name="GluePoint21X" fmla="*/ 16 w 70"/>
                  <a:gd name="GluePoint21Y" fmla="*/ 35 h 83"/>
                  <a:gd name="GluePoint22X" fmla="*/ 16 w 70"/>
                  <a:gd name="GluePoint22Y" fmla="*/ 35 h 83"/>
                  <a:gd name="GluePoint23X" fmla="*/ 17 w 70"/>
                  <a:gd name="GluePoint23Y" fmla="*/ 32 h 83"/>
                  <a:gd name="GluePoint24X" fmla="*/ 17 w 70"/>
                  <a:gd name="GluePoint24Y" fmla="*/ 30 h 83"/>
                  <a:gd name="GluePoint25X" fmla="*/ 19 w 70"/>
                  <a:gd name="GluePoint25Y" fmla="*/ 27 h 83"/>
                  <a:gd name="GluePoint26X" fmla="*/ 17 w 70"/>
                  <a:gd name="GluePoint26Y" fmla="*/ 25 h 83"/>
                  <a:gd name="GluePoint27X" fmla="*/ 19 w 70"/>
                  <a:gd name="GluePoint27Y" fmla="*/ 24 h 83"/>
                  <a:gd name="GluePoint28X" fmla="*/ 19 w 70"/>
                  <a:gd name="GluePoint28Y" fmla="*/ 24 h 83"/>
                  <a:gd name="GluePoint29X" fmla="*/ 22 w 70"/>
                  <a:gd name="GluePoint29Y" fmla="*/ 20 h 83"/>
                  <a:gd name="GluePoint30X" fmla="*/ 22 w 70"/>
                  <a:gd name="GluePoint30Y" fmla="*/ 17 h 83"/>
                  <a:gd name="GluePoint31X" fmla="*/ 25 w 70"/>
                  <a:gd name="GluePoint31Y" fmla="*/ 17 h 83"/>
                  <a:gd name="GluePoint32X" fmla="*/ 25 w 70"/>
                  <a:gd name="GluePoint32Y" fmla="*/ 14 h 83"/>
                  <a:gd name="GluePoint33X" fmla="*/ 29 w 70"/>
                  <a:gd name="GluePoint33Y" fmla="*/ 12 h 83"/>
                  <a:gd name="GluePoint34X" fmla="*/ 29 w 70"/>
                  <a:gd name="GluePoint34Y" fmla="*/ 11 h 83"/>
                  <a:gd name="GluePoint35X" fmla="*/ 32 w 70"/>
                  <a:gd name="GluePoint35Y" fmla="*/ 9 h 83"/>
                  <a:gd name="GluePoint36X" fmla="*/ 33 w 70"/>
                  <a:gd name="GluePoint36Y" fmla="*/ 4 h 83"/>
                  <a:gd name="GluePoint37X" fmla="*/ 40 w 70"/>
                  <a:gd name="GluePoint37Y" fmla="*/ 1 h 83"/>
                  <a:gd name="GluePoint38X" fmla="*/ 40 w 70"/>
                  <a:gd name="GluePoint38Y" fmla="*/ 0 h 83"/>
                  <a:gd name="GluePoint39X" fmla="*/ 54 w 70"/>
                  <a:gd name="GluePoint39Y" fmla="*/ 0 h 83"/>
                  <a:gd name="GluePoint40X" fmla="*/ 70 w 70"/>
                  <a:gd name="GluePoint40Y" fmla="*/ 0 h 83"/>
                  <a:gd name="GluePoint41X" fmla="*/ 70 w 70"/>
                  <a:gd name="GluePoint41Y" fmla="*/ 1 h 83"/>
                  <a:gd name="GluePoint42X" fmla="*/ 60 w 70"/>
                  <a:gd name="GluePoint42Y" fmla="*/ 25 h 83"/>
                  <a:gd name="GluePoint43X" fmla="*/ 51 w 70"/>
                  <a:gd name="GluePoint43Y" fmla="*/ 54 h 83"/>
                  <a:gd name="GluePoint44X" fmla="*/ 44 w 70"/>
                  <a:gd name="GluePoint44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70" h="83">
                    <a:moveTo>
                      <a:pt x="44" y="82"/>
                    </a:moveTo>
                    <a:lnTo>
                      <a:pt x="37" y="80"/>
                    </a:lnTo>
                    <a:lnTo>
                      <a:pt x="27" y="83"/>
                    </a:lnTo>
                    <a:lnTo>
                      <a:pt x="25" y="77"/>
                    </a:lnTo>
                    <a:lnTo>
                      <a:pt x="27" y="70"/>
                    </a:lnTo>
                    <a:lnTo>
                      <a:pt x="14" y="70"/>
                    </a:lnTo>
                    <a:lnTo>
                      <a:pt x="0" y="70"/>
                    </a:lnTo>
                    <a:lnTo>
                      <a:pt x="2" y="69"/>
                    </a:lnTo>
                    <a:lnTo>
                      <a:pt x="0" y="65"/>
                    </a:lnTo>
                    <a:lnTo>
                      <a:pt x="3" y="65"/>
                    </a:lnTo>
                    <a:lnTo>
                      <a:pt x="3" y="61"/>
                    </a:lnTo>
                    <a:lnTo>
                      <a:pt x="8" y="56"/>
                    </a:lnTo>
                    <a:lnTo>
                      <a:pt x="13" y="53"/>
                    </a:lnTo>
                    <a:lnTo>
                      <a:pt x="13" y="51"/>
                    </a:lnTo>
                    <a:lnTo>
                      <a:pt x="16" y="46"/>
                    </a:lnTo>
                    <a:lnTo>
                      <a:pt x="14" y="45"/>
                    </a:lnTo>
                    <a:lnTo>
                      <a:pt x="14" y="41"/>
                    </a:lnTo>
                    <a:lnTo>
                      <a:pt x="16" y="40"/>
                    </a:lnTo>
                    <a:lnTo>
                      <a:pt x="14" y="40"/>
                    </a:lnTo>
                    <a:lnTo>
                      <a:pt x="17" y="37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2"/>
                    </a:lnTo>
                    <a:lnTo>
                      <a:pt x="17" y="30"/>
                    </a:lnTo>
                    <a:lnTo>
                      <a:pt x="19" y="27"/>
                    </a:lnTo>
                    <a:lnTo>
                      <a:pt x="17" y="25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2" y="20"/>
                    </a:lnTo>
                    <a:lnTo>
                      <a:pt x="22" y="17"/>
                    </a:lnTo>
                    <a:lnTo>
                      <a:pt x="25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32" y="9"/>
                    </a:lnTo>
                    <a:lnTo>
                      <a:pt x="33" y="4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0" y="25"/>
                    </a:lnTo>
                    <a:lnTo>
                      <a:pt x="51" y="54"/>
                    </a:lnTo>
                    <a:lnTo>
                      <a:pt x="44" y="8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61" name="Freeform 42"/>
              <p:cNvSpPr/>
              <p:nvPr/>
            </p:nvSpPr>
            <p:spPr>
              <a:xfrm>
                <a:off x="2038320" y="1736640"/>
                <a:ext cx="129960" cy="122040"/>
              </a:xfrm>
              <a:custGeom>
                <a:avLst/>
                <a:gdLst>
                  <a:gd name="textAreaLeft" fmla="*/ 0 w 129960"/>
                  <a:gd name="textAreaRight" fmla="*/ 130320 w 129960"/>
                  <a:gd name="textAreaTop" fmla="*/ 0 h 122040"/>
                  <a:gd name="textAreaBottom" fmla="*/ 122400 h 122040"/>
                  <a:gd name="GluePoint1X" fmla="*/ 47 w 82"/>
                  <a:gd name="GluePoint1Y" fmla="*/ 7 h 77"/>
                  <a:gd name="GluePoint2X" fmla="*/ 41 w 82"/>
                  <a:gd name="GluePoint2Y" fmla="*/ 7 h 77"/>
                  <a:gd name="GluePoint3X" fmla="*/ 44 w 82"/>
                  <a:gd name="GluePoint3Y" fmla="*/ 2 h 77"/>
                  <a:gd name="GluePoint4X" fmla="*/ 43 w 82"/>
                  <a:gd name="GluePoint4Y" fmla="*/ 0 h 77"/>
                  <a:gd name="GluePoint5X" fmla="*/ 32 w 82"/>
                  <a:gd name="GluePoint5Y" fmla="*/ 5 h 77"/>
                  <a:gd name="GluePoint6X" fmla="*/ 25 w 82"/>
                  <a:gd name="GluePoint6Y" fmla="*/ 5 h 77"/>
                  <a:gd name="GluePoint7X" fmla="*/ 25 w 82"/>
                  <a:gd name="GluePoint7Y" fmla="*/ 3 h 77"/>
                  <a:gd name="GluePoint8X" fmla="*/ 25 w 82"/>
                  <a:gd name="GluePoint8Y" fmla="*/ 3 h 77"/>
                  <a:gd name="GluePoint9X" fmla="*/ 22 w 82"/>
                  <a:gd name="GluePoint9Y" fmla="*/ 5 h 77"/>
                  <a:gd name="GluePoint10X" fmla="*/ 17 w 82"/>
                  <a:gd name="GluePoint10Y" fmla="*/ 15 h 77"/>
                  <a:gd name="GluePoint11X" fmla="*/ 11 w 82"/>
                  <a:gd name="GluePoint11Y" fmla="*/ 18 h 77"/>
                  <a:gd name="GluePoint12X" fmla="*/ 6 w 82"/>
                  <a:gd name="GluePoint12Y" fmla="*/ 21 h 77"/>
                  <a:gd name="GluePoint13X" fmla="*/ 6 w 82"/>
                  <a:gd name="GluePoint13Y" fmla="*/ 23 h 77"/>
                  <a:gd name="GluePoint14X" fmla="*/ 8 w 82"/>
                  <a:gd name="GluePoint14Y" fmla="*/ 26 h 77"/>
                  <a:gd name="GluePoint15X" fmla="*/ 5 w 82"/>
                  <a:gd name="GluePoint15Y" fmla="*/ 27 h 77"/>
                  <a:gd name="GluePoint16X" fmla="*/ 0 w 82"/>
                  <a:gd name="GluePoint16Y" fmla="*/ 37 h 77"/>
                  <a:gd name="GluePoint17X" fmla="*/ 5 w 82"/>
                  <a:gd name="GluePoint17Y" fmla="*/ 42 h 77"/>
                  <a:gd name="GluePoint18X" fmla="*/ 8 w 82"/>
                  <a:gd name="GluePoint18Y" fmla="*/ 44 h 77"/>
                  <a:gd name="GluePoint19X" fmla="*/ 9 w 82"/>
                  <a:gd name="GluePoint19Y" fmla="*/ 48 h 77"/>
                  <a:gd name="GluePoint20X" fmla="*/ 14 w 82"/>
                  <a:gd name="GluePoint20Y" fmla="*/ 52 h 77"/>
                  <a:gd name="GluePoint21X" fmla="*/ 12 w 82"/>
                  <a:gd name="GluePoint21Y" fmla="*/ 60 h 77"/>
                  <a:gd name="GluePoint22X" fmla="*/ 9 w 82"/>
                  <a:gd name="GluePoint22Y" fmla="*/ 72 h 77"/>
                  <a:gd name="GluePoint23X" fmla="*/ 14 w 82"/>
                  <a:gd name="GluePoint23Y" fmla="*/ 74 h 77"/>
                  <a:gd name="GluePoint24X" fmla="*/ 14 w 82"/>
                  <a:gd name="GluePoint24Y" fmla="*/ 77 h 77"/>
                  <a:gd name="GluePoint25X" fmla="*/ 35 w 82"/>
                  <a:gd name="GluePoint25Y" fmla="*/ 77 h 77"/>
                  <a:gd name="GluePoint26X" fmla="*/ 52 w 82"/>
                  <a:gd name="GluePoint26Y" fmla="*/ 77 h 77"/>
                  <a:gd name="GluePoint27X" fmla="*/ 57 w 82"/>
                  <a:gd name="GluePoint27Y" fmla="*/ 64 h 77"/>
                  <a:gd name="GluePoint28X" fmla="*/ 63 w 82"/>
                  <a:gd name="GluePoint28Y" fmla="*/ 56 h 77"/>
                  <a:gd name="GluePoint29X" fmla="*/ 73 w 82"/>
                  <a:gd name="GluePoint29Y" fmla="*/ 42 h 77"/>
                  <a:gd name="GluePoint30X" fmla="*/ 82 w 82"/>
                  <a:gd name="GluePoint30Y" fmla="*/ 31 h 77"/>
                  <a:gd name="GluePoint31X" fmla="*/ 82 w 82"/>
                  <a:gd name="GluePoint31Y" fmla="*/ 29 h 77"/>
                  <a:gd name="GluePoint32X" fmla="*/ 78 w 82"/>
                  <a:gd name="GluePoint32Y" fmla="*/ 32 h 77"/>
                  <a:gd name="GluePoint33X" fmla="*/ 74 w 82"/>
                  <a:gd name="GluePoint33Y" fmla="*/ 35 h 77"/>
                  <a:gd name="GluePoint34X" fmla="*/ 65 w 82"/>
                  <a:gd name="GluePoint34Y" fmla="*/ 42 h 77"/>
                  <a:gd name="GluePoint35X" fmla="*/ 70 w 82"/>
                  <a:gd name="GluePoint35Y" fmla="*/ 35 h 77"/>
                  <a:gd name="GluePoint36X" fmla="*/ 74 w 82"/>
                  <a:gd name="GluePoint36Y" fmla="*/ 32 h 77"/>
                  <a:gd name="GluePoint37X" fmla="*/ 73 w 82"/>
                  <a:gd name="GluePoint37Y" fmla="*/ 31 h 77"/>
                  <a:gd name="GluePoint38X" fmla="*/ 76 w 82"/>
                  <a:gd name="GluePoint38Y" fmla="*/ 26 h 77"/>
                  <a:gd name="GluePoint39X" fmla="*/ 73 w 82"/>
                  <a:gd name="GluePoint39Y" fmla="*/ 27 h 77"/>
                  <a:gd name="GluePoint40X" fmla="*/ 76 w 82"/>
                  <a:gd name="GluePoint40Y" fmla="*/ 21 h 77"/>
                  <a:gd name="GluePoint41X" fmla="*/ 73 w 82"/>
                  <a:gd name="GluePoint41Y" fmla="*/ 19 h 77"/>
                  <a:gd name="GluePoint42X" fmla="*/ 73 w 82"/>
                  <a:gd name="GluePoint42Y" fmla="*/ 18 h 77"/>
                  <a:gd name="GluePoint43X" fmla="*/ 49 w 82"/>
                  <a:gd name="GluePoint43Y" fmla="*/ 10 h 77"/>
                  <a:gd name="GluePoint44X" fmla="*/ 49 w 82"/>
                  <a:gd name="GluePoint44Y" fmla="*/ 7 h 77"/>
                  <a:gd name="GluePoint45X" fmla="*/ 47 w 82"/>
                  <a:gd name="GluePoint45Y" fmla="*/ 7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2" h="77">
                    <a:moveTo>
                      <a:pt x="47" y="7"/>
                    </a:moveTo>
                    <a:lnTo>
                      <a:pt x="41" y="7"/>
                    </a:lnTo>
                    <a:lnTo>
                      <a:pt x="44" y="2"/>
                    </a:lnTo>
                    <a:lnTo>
                      <a:pt x="43" y="0"/>
                    </a:lnTo>
                    <a:lnTo>
                      <a:pt x="32" y="5"/>
                    </a:lnTo>
                    <a:lnTo>
                      <a:pt x="25" y="5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2" y="5"/>
                    </a:lnTo>
                    <a:lnTo>
                      <a:pt x="17" y="15"/>
                    </a:lnTo>
                    <a:lnTo>
                      <a:pt x="11" y="18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8" y="26"/>
                    </a:lnTo>
                    <a:lnTo>
                      <a:pt x="5" y="27"/>
                    </a:lnTo>
                    <a:lnTo>
                      <a:pt x="0" y="37"/>
                    </a:lnTo>
                    <a:lnTo>
                      <a:pt x="5" y="42"/>
                    </a:lnTo>
                    <a:lnTo>
                      <a:pt x="8" y="44"/>
                    </a:lnTo>
                    <a:lnTo>
                      <a:pt x="9" y="48"/>
                    </a:lnTo>
                    <a:lnTo>
                      <a:pt x="14" y="52"/>
                    </a:lnTo>
                    <a:lnTo>
                      <a:pt x="12" y="60"/>
                    </a:lnTo>
                    <a:lnTo>
                      <a:pt x="9" y="72"/>
                    </a:lnTo>
                    <a:lnTo>
                      <a:pt x="14" y="74"/>
                    </a:lnTo>
                    <a:lnTo>
                      <a:pt x="14" y="77"/>
                    </a:lnTo>
                    <a:lnTo>
                      <a:pt x="35" y="77"/>
                    </a:lnTo>
                    <a:lnTo>
                      <a:pt x="52" y="77"/>
                    </a:lnTo>
                    <a:lnTo>
                      <a:pt x="57" y="64"/>
                    </a:lnTo>
                    <a:lnTo>
                      <a:pt x="63" y="56"/>
                    </a:lnTo>
                    <a:lnTo>
                      <a:pt x="73" y="42"/>
                    </a:lnTo>
                    <a:lnTo>
                      <a:pt x="82" y="31"/>
                    </a:lnTo>
                    <a:lnTo>
                      <a:pt x="82" y="29"/>
                    </a:lnTo>
                    <a:lnTo>
                      <a:pt x="78" y="32"/>
                    </a:lnTo>
                    <a:lnTo>
                      <a:pt x="74" y="35"/>
                    </a:lnTo>
                    <a:lnTo>
                      <a:pt x="65" y="42"/>
                    </a:lnTo>
                    <a:lnTo>
                      <a:pt x="70" y="35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6" y="26"/>
                    </a:lnTo>
                    <a:lnTo>
                      <a:pt x="73" y="27"/>
                    </a:lnTo>
                    <a:lnTo>
                      <a:pt x="76" y="21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49" y="10"/>
                    </a:lnTo>
                    <a:lnTo>
                      <a:pt x="49" y="7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62" name="Freeform 43"/>
              <p:cNvSpPr/>
              <p:nvPr/>
            </p:nvSpPr>
            <p:spPr>
              <a:xfrm>
                <a:off x="2013120" y="1859040"/>
                <a:ext cx="107640" cy="15372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53720"/>
                  <a:gd name="textAreaBottom" fmla="*/ 154080 h 153720"/>
                  <a:gd name="GluePoint1X" fmla="*/ 3 w 68"/>
                  <a:gd name="GluePoint1Y" fmla="*/ 37 h 97"/>
                  <a:gd name="GluePoint2X" fmla="*/ 1 w 68"/>
                  <a:gd name="GluePoint2Y" fmla="*/ 40 h 97"/>
                  <a:gd name="GluePoint3X" fmla="*/ 0 w 68"/>
                  <a:gd name="GluePoint3Y" fmla="*/ 49 h 97"/>
                  <a:gd name="GluePoint4X" fmla="*/ 6 w 68"/>
                  <a:gd name="GluePoint4Y" fmla="*/ 55 h 97"/>
                  <a:gd name="GluePoint5X" fmla="*/ 6 w 68"/>
                  <a:gd name="GluePoint5Y" fmla="*/ 63 h 97"/>
                  <a:gd name="GluePoint6X" fmla="*/ 9 w 68"/>
                  <a:gd name="GluePoint6Y" fmla="*/ 61 h 97"/>
                  <a:gd name="GluePoint7X" fmla="*/ 13 w 68"/>
                  <a:gd name="GluePoint7Y" fmla="*/ 63 h 97"/>
                  <a:gd name="GluePoint8X" fmla="*/ 6 w 68"/>
                  <a:gd name="GluePoint8Y" fmla="*/ 73 h 97"/>
                  <a:gd name="GluePoint9X" fmla="*/ 6 w 68"/>
                  <a:gd name="GluePoint9Y" fmla="*/ 74 h 97"/>
                  <a:gd name="GluePoint10X" fmla="*/ 14 w 68"/>
                  <a:gd name="GluePoint10Y" fmla="*/ 84 h 97"/>
                  <a:gd name="GluePoint11X" fmla="*/ 14 w 68"/>
                  <a:gd name="GluePoint11Y" fmla="*/ 89 h 97"/>
                  <a:gd name="GluePoint12X" fmla="*/ 13 w 68"/>
                  <a:gd name="GluePoint12Y" fmla="*/ 90 h 97"/>
                  <a:gd name="GluePoint13X" fmla="*/ 13 w 68"/>
                  <a:gd name="GluePoint13Y" fmla="*/ 95 h 97"/>
                  <a:gd name="GluePoint14X" fmla="*/ 14 w 68"/>
                  <a:gd name="GluePoint14Y" fmla="*/ 95 h 97"/>
                  <a:gd name="GluePoint15X" fmla="*/ 14 w 68"/>
                  <a:gd name="GluePoint15Y" fmla="*/ 94 h 97"/>
                  <a:gd name="GluePoint16X" fmla="*/ 16 w 68"/>
                  <a:gd name="GluePoint16Y" fmla="*/ 97 h 97"/>
                  <a:gd name="GluePoint17X" fmla="*/ 16 w 68"/>
                  <a:gd name="GluePoint17Y" fmla="*/ 95 h 97"/>
                  <a:gd name="GluePoint18X" fmla="*/ 19 w 68"/>
                  <a:gd name="GluePoint18Y" fmla="*/ 92 h 97"/>
                  <a:gd name="GluePoint19X" fmla="*/ 25 w 68"/>
                  <a:gd name="GluePoint19Y" fmla="*/ 95 h 97"/>
                  <a:gd name="GluePoint20X" fmla="*/ 27 w 68"/>
                  <a:gd name="GluePoint20Y" fmla="*/ 94 h 97"/>
                  <a:gd name="GluePoint21X" fmla="*/ 27 w 68"/>
                  <a:gd name="GluePoint21Y" fmla="*/ 89 h 97"/>
                  <a:gd name="GluePoint22X" fmla="*/ 33 w 68"/>
                  <a:gd name="GluePoint22Y" fmla="*/ 87 h 97"/>
                  <a:gd name="GluePoint23X" fmla="*/ 33 w 68"/>
                  <a:gd name="GluePoint23Y" fmla="*/ 84 h 97"/>
                  <a:gd name="GluePoint24X" fmla="*/ 36 w 68"/>
                  <a:gd name="GluePoint24Y" fmla="*/ 81 h 97"/>
                  <a:gd name="GluePoint25X" fmla="*/ 36 w 68"/>
                  <a:gd name="GluePoint25Y" fmla="*/ 81 h 97"/>
                  <a:gd name="GluePoint26X" fmla="*/ 36 w 68"/>
                  <a:gd name="GluePoint26Y" fmla="*/ 81 h 97"/>
                  <a:gd name="GluePoint27X" fmla="*/ 38 w 68"/>
                  <a:gd name="GluePoint27Y" fmla="*/ 76 h 97"/>
                  <a:gd name="GluePoint28X" fmla="*/ 40 w 68"/>
                  <a:gd name="GluePoint28Y" fmla="*/ 76 h 97"/>
                  <a:gd name="GluePoint29X" fmla="*/ 40 w 68"/>
                  <a:gd name="GluePoint29Y" fmla="*/ 74 h 97"/>
                  <a:gd name="GluePoint30X" fmla="*/ 46 w 68"/>
                  <a:gd name="GluePoint30Y" fmla="*/ 69 h 97"/>
                  <a:gd name="GluePoint31X" fmla="*/ 49 w 68"/>
                  <a:gd name="GluePoint31Y" fmla="*/ 65 h 97"/>
                  <a:gd name="GluePoint32X" fmla="*/ 51 w 68"/>
                  <a:gd name="GluePoint32Y" fmla="*/ 61 h 97"/>
                  <a:gd name="GluePoint33X" fmla="*/ 49 w 68"/>
                  <a:gd name="GluePoint33Y" fmla="*/ 58 h 97"/>
                  <a:gd name="GluePoint34X" fmla="*/ 52 w 68"/>
                  <a:gd name="GluePoint34Y" fmla="*/ 53 h 97"/>
                  <a:gd name="GluePoint35X" fmla="*/ 59 w 68"/>
                  <a:gd name="GluePoint35Y" fmla="*/ 36 h 97"/>
                  <a:gd name="GluePoint36X" fmla="*/ 68 w 68"/>
                  <a:gd name="GluePoint36Y" fmla="*/ 13 h 97"/>
                  <a:gd name="GluePoint37X" fmla="*/ 68 w 68"/>
                  <a:gd name="GluePoint37Y" fmla="*/ 12 h 97"/>
                  <a:gd name="GluePoint38X" fmla="*/ 68 w 68"/>
                  <a:gd name="GluePoint38Y" fmla="*/ 4 h 97"/>
                  <a:gd name="GluePoint39X" fmla="*/ 68 w 68"/>
                  <a:gd name="GluePoint39Y" fmla="*/ 0 h 97"/>
                  <a:gd name="GluePoint40X" fmla="*/ 51 w 68"/>
                  <a:gd name="GluePoint40Y" fmla="*/ 0 h 97"/>
                  <a:gd name="GluePoint41X" fmla="*/ 30 w 68"/>
                  <a:gd name="GluePoint41Y" fmla="*/ 0 h 97"/>
                  <a:gd name="GluePoint42X" fmla="*/ 33 w 68"/>
                  <a:gd name="GluePoint42Y" fmla="*/ 7 h 97"/>
                  <a:gd name="GluePoint43X" fmla="*/ 33 w 68"/>
                  <a:gd name="GluePoint43Y" fmla="*/ 8 h 97"/>
                  <a:gd name="GluePoint44X" fmla="*/ 32 w 68"/>
                  <a:gd name="GluePoint44Y" fmla="*/ 12 h 97"/>
                  <a:gd name="GluePoint45X" fmla="*/ 27 w 68"/>
                  <a:gd name="GluePoint45Y" fmla="*/ 15 h 97"/>
                  <a:gd name="GluePoint46X" fmla="*/ 16 w 68"/>
                  <a:gd name="GluePoint46Y" fmla="*/ 18 h 97"/>
                  <a:gd name="GluePoint47X" fmla="*/ 14 w 68"/>
                  <a:gd name="GluePoint47Y" fmla="*/ 21 h 97"/>
                  <a:gd name="GluePoint48X" fmla="*/ 16 w 68"/>
                  <a:gd name="GluePoint48Y" fmla="*/ 24 h 97"/>
                  <a:gd name="GluePoint49X" fmla="*/ 14 w 68"/>
                  <a:gd name="GluePoint49Y" fmla="*/ 26 h 97"/>
                  <a:gd name="GluePoint50X" fmla="*/ 9 w 68"/>
                  <a:gd name="GluePoint50Y" fmla="*/ 31 h 97"/>
                  <a:gd name="GluePoint51X" fmla="*/ 6 w 68"/>
                  <a:gd name="GluePoint51Y" fmla="*/ 32 h 97"/>
                  <a:gd name="GluePoint52X" fmla="*/ 5 w 68"/>
                  <a:gd name="GluePoint52Y" fmla="*/ 36 h 97"/>
                  <a:gd name="GluePoint53X" fmla="*/ 3 w 68"/>
                  <a:gd name="GluePoint53Y" fmla="*/ 37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68" h="97">
                    <a:moveTo>
                      <a:pt x="3" y="37"/>
                    </a:moveTo>
                    <a:lnTo>
                      <a:pt x="1" y="40"/>
                    </a:lnTo>
                    <a:lnTo>
                      <a:pt x="0" y="49"/>
                    </a:lnTo>
                    <a:lnTo>
                      <a:pt x="6" y="55"/>
                    </a:lnTo>
                    <a:lnTo>
                      <a:pt x="6" y="63"/>
                    </a:lnTo>
                    <a:lnTo>
                      <a:pt x="9" y="61"/>
                    </a:lnTo>
                    <a:lnTo>
                      <a:pt x="13" y="63"/>
                    </a:lnTo>
                    <a:lnTo>
                      <a:pt x="6" y="73"/>
                    </a:lnTo>
                    <a:lnTo>
                      <a:pt x="6" y="74"/>
                    </a:lnTo>
                    <a:lnTo>
                      <a:pt x="14" y="84"/>
                    </a:lnTo>
                    <a:lnTo>
                      <a:pt x="14" y="89"/>
                    </a:lnTo>
                    <a:lnTo>
                      <a:pt x="13" y="90"/>
                    </a:lnTo>
                    <a:lnTo>
                      <a:pt x="13" y="95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6" y="97"/>
                    </a:lnTo>
                    <a:lnTo>
                      <a:pt x="16" y="95"/>
                    </a:lnTo>
                    <a:lnTo>
                      <a:pt x="19" y="92"/>
                    </a:lnTo>
                    <a:lnTo>
                      <a:pt x="25" y="95"/>
                    </a:lnTo>
                    <a:lnTo>
                      <a:pt x="27" y="94"/>
                    </a:lnTo>
                    <a:lnTo>
                      <a:pt x="27" y="89"/>
                    </a:lnTo>
                    <a:lnTo>
                      <a:pt x="33" y="87"/>
                    </a:lnTo>
                    <a:lnTo>
                      <a:pt x="33" y="84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8" y="76"/>
                    </a:lnTo>
                    <a:lnTo>
                      <a:pt x="40" y="76"/>
                    </a:lnTo>
                    <a:lnTo>
                      <a:pt x="40" y="74"/>
                    </a:lnTo>
                    <a:lnTo>
                      <a:pt x="46" y="69"/>
                    </a:lnTo>
                    <a:lnTo>
                      <a:pt x="49" y="65"/>
                    </a:lnTo>
                    <a:lnTo>
                      <a:pt x="51" y="61"/>
                    </a:lnTo>
                    <a:lnTo>
                      <a:pt x="49" y="58"/>
                    </a:lnTo>
                    <a:lnTo>
                      <a:pt x="52" y="53"/>
                    </a:lnTo>
                    <a:lnTo>
                      <a:pt x="59" y="36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8" y="4"/>
                    </a:lnTo>
                    <a:lnTo>
                      <a:pt x="68" y="0"/>
                    </a:lnTo>
                    <a:lnTo>
                      <a:pt x="51" y="0"/>
                    </a:lnTo>
                    <a:lnTo>
                      <a:pt x="30" y="0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12"/>
                    </a:lnTo>
                    <a:lnTo>
                      <a:pt x="27" y="15"/>
                    </a:lnTo>
                    <a:lnTo>
                      <a:pt x="16" y="18"/>
                    </a:lnTo>
                    <a:lnTo>
                      <a:pt x="14" y="21"/>
                    </a:lnTo>
                    <a:lnTo>
                      <a:pt x="16" y="24"/>
                    </a:lnTo>
                    <a:lnTo>
                      <a:pt x="14" y="26"/>
                    </a:lnTo>
                    <a:lnTo>
                      <a:pt x="9" y="31"/>
                    </a:lnTo>
                    <a:lnTo>
                      <a:pt x="6" y="32"/>
                    </a:lnTo>
                    <a:lnTo>
                      <a:pt x="5" y="36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63" name="Freeform 44"/>
              <p:cNvSpPr/>
              <p:nvPr/>
            </p:nvSpPr>
            <p:spPr>
              <a:xfrm>
                <a:off x="2131920" y="2021040"/>
                <a:ext cx="205920" cy="7740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77400"/>
                  <a:gd name="textAreaBottom" fmla="*/ 77760 h 77400"/>
                  <a:gd name="GluePoint1X" fmla="*/ 119 w 130"/>
                  <a:gd name="GluePoint1Y" fmla="*/ 0 h 49"/>
                  <a:gd name="GluePoint2X" fmla="*/ 103 w 130"/>
                  <a:gd name="GluePoint2Y" fmla="*/ 0 h 49"/>
                  <a:gd name="GluePoint3X" fmla="*/ 71 w 130"/>
                  <a:gd name="GluePoint3Y" fmla="*/ 0 h 49"/>
                  <a:gd name="GluePoint4X" fmla="*/ 47 w 130"/>
                  <a:gd name="GluePoint4Y" fmla="*/ 0 h 49"/>
                  <a:gd name="GluePoint5X" fmla="*/ 44 w 130"/>
                  <a:gd name="GluePoint5Y" fmla="*/ 4 h 49"/>
                  <a:gd name="GluePoint6X" fmla="*/ 41 w 130"/>
                  <a:gd name="GluePoint6Y" fmla="*/ 6 h 49"/>
                  <a:gd name="GluePoint7X" fmla="*/ 38 w 130"/>
                  <a:gd name="GluePoint7Y" fmla="*/ 9 h 49"/>
                  <a:gd name="GluePoint8X" fmla="*/ 34 w 130"/>
                  <a:gd name="GluePoint8Y" fmla="*/ 9 h 49"/>
                  <a:gd name="GluePoint9X" fmla="*/ 30 w 130"/>
                  <a:gd name="GluePoint9Y" fmla="*/ 12 h 49"/>
                  <a:gd name="GluePoint10X" fmla="*/ 30 w 130"/>
                  <a:gd name="GluePoint10Y" fmla="*/ 11 h 49"/>
                  <a:gd name="GluePoint11X" fmla="*/ 25 w 130"/>
                  <a:gd name="GluePoint11Y" fmla="*/ 12 h 49"/>
                  <a:gd name="GluePoint12X" fmla="*/ 23 w 130"/>
                  <a:gd name="GluePoint12Y" fmla="*/ 16 h 49"/>
                  <a:gd name="GluePoint13X" fmla="*/ 14 w 130"/>
                  <a:gd name="GluePoint13Y" fmla="*/ 19 h 49"/>
                  <a:gd name="GluePoint14X" fmla="*/ 9 w 130"/>
                  <a:gd name="GluePoint14Y" fmla="*/ 21 h 49"/>
                  <a:gd name="GluePoint15X" fmla="*/ 4 w 130"/>
                  <a:gd name="GluePoint15Y" fmla="*/ 24 h 49"/>
                  <a:gd name="GluePoint16X" fmla="*/ 1 w 130"/>
                  <a:gd name="GluePoint16Y" fmla="*/ 25 h 49"/>
                  <a:gd name="GluePoint17X" fmla="*/ 0 w 130"/>
                  <a:gd name="GluePoint17Y" fmla="*/ 29 h 49"/>
                  <a:gd name="GluePoint18X" fmla="*/ 17 w 130"/>
                  <a:gd name="GluePoint18Y" fmla="*/ 29 h 49"/>
                  <a:gd name="GluePoint19X" fmla="*/ 28 w 130"/>
                  <a:gd name="GluePoint19Y" fmla="*/ 25 h 49"/>
                  <a:gd name="GluePoint20X" fmla="*/ 47 w 130"/>
                  <a:gd name="GluePoint20Y" fmla="*/ 25 h 49"/>
                  <a:gd name="GluePoint21X" fmla="*/ 47 w 130"/>
                  <a:gd name="GluePoint21Y" fmla="*/ 29 h 49"/>
                  <a:gd name="GluePoint22X" fmla="*/ 49 w 130"/>
                  <a:gd name="GluePoint22Y" fmla="*/ 27 h 49"/>
                  <a:gd name="GluePoint23X" fmla="*/ 50 w 130"/>
                  <a:gd name="GluePoint23Y" fmla="*/ 30 h 49"/>
                  <a:gd name="GluePoint24X" fmla="*/ 50 w 130"/>
                  <a:gd name="GluePoint24Y" fmla="*/ 32 h 49"/>
                  <a:gd name="GluePoint25X" fmla="*/ 66 w 130"/>
                  <a:gd name="GluePoint25Y" fmla="*/ 32 h 49"/>
                  <a:gd name="GluePoint26X" fmla="*/ 77 w 130"/>
                  <a:gd name="GluePoint26Y" fmla="*/ 49 h 49"/>
                  <a:gd name="GluePoint27X" fmla="*/ 84 w 130"/>
                  <a:gd name="GluePoint27Y" fmla="*/ 48 h 49"/>
                  <a:gd name="GluePoint28X" fmla="*/ 90 w 130"/>
                  <a:gd name="GluePoint28Y" fmla="*/ 46 h 49"/>
                  <a:gd name="GluePoint29X" fmla="*/ 98 w 130"/>
                  <a:gd name="GluePoint29Y" fmla="*/ 38 h 49"/>
                  <a:gd name="GluePoint30X" fmla="*/ 103 w 130"/>
                  <a:gd name="GluePoint30Y" fmla="*/ 35 h 49"/>
                  <a:gd name="GluePoint31X" fmla="*/ 109 w 130"/>
                  <a:gd name="GluePoint31Y" fmla="*/ 35 h 49"/>
                  <a:gd name="GluePoint32X" fmla="*/ 114 w 130"/>
                  <a:gd name="GluePoint32Y" fmla="*/ 33 h 49"/>
                  <a:gd name="GluePoint33X" fmla="*/ 115 w 130"/>
                  <a:gd name="GluePoint33Y" fmla="*/ 29 h 49"/>
                  <a:gd name="GluePoint34X" fmla="*/ 111 w 130"/>
                  <a:gd name="GluePoint34Y" fmla="*/ 29 h 49"/>
                  <a:gd name="GluePoint35X" fmla="*/ 115 w 130"/>
                  <a:gd name="GluePoint35Y" fmla="*/ 24 h 49"/>
                  <a:gd name="GluePoint36X" fmla="*/ 111 w 130"/>
                  <a:gd name="GluePoint36Y" fmla="*/ 22 h 49"/>
                  <a:gd name="GluePoint37X" fmla="*/ 117 w 130"/>
                  <a:gd name="GluePoint37Y" fmla="*/ 21 h 49"/>
                  <a:gd name="GluePoint38X" fmla="*/ 119 w 130"/>
                  <a:gd name="GluePoint38Y" fmla="*/ 24 h 49"/>
                  <a:gd name="GluePoint39X" fmla="*/ 120 w 130"/>
                  <a:gd name="GluePoint39Y" fmla="*/ 24 h 49"/>
                  <a:gd name="GluePoint40X" fmla="*/ 128 w 130"/>
                  <a:gd name="GluePoint40Y" fmla="*/ 19 h 49"/>
                  <a:gd name="GluePoint41X" fmla="*/ 128 w 130"/>
                  <a:gd name="GluePoint41Y" fmla="*/ 12 h 49"/>
                  <a:gd name="GluePoint42X" fmla="*/ 123 w 130"/>
                  <a:gd name="GluePoint42Y" fmla="*/ 17 h 49"/>
                  <a:gd name="GluePoint43X" fmla="*/ 123 w 130"/>
                  <a:gd name="GluePoint43Y" fmla="*/ 12 h 49"/>
                  <a:gd name="GluePoint44X" fmla="*/ 117 w 130"/>
                  <a:gd name="GluePoint44Y" fmla="*/ 14 h 49"/>
                  <a:gd name="GluePoint45X" fmla="*/ 115 w 130"/>
                  <a:gd name="GluePoint45Y" fmla="*/ 12 h 49"/>
                  <a:gd name="GluePoint46X" fmla="*/ 115 w 130"/>
                  <a:gd name="GluePoint46Y" fmla="*/ 11 h 49"/>
                  <a:gd name="GluePoint47X" fmla="*/ 117 w 130"/>
                  <a:gd name="GluePoint47Y" fmla="*/ 6 h 49"/>
                  <a:gd name="GluePoint48X" fmla="*/ 119 w 130"/>
                  <a:gd name="GluePoint48Y" fmla="*/ 11 h 49"/>
                  <a:gd name="GluePoint49X" fmla="*/ 125 w 130"/>
                  <a:gd name="GluePoint49Y" fmla="*/ 8 h 49"/>
                  <a:gd name="GluePoint50X" fmla="*/ 128 w 130"/>
                  <a:gd name="GluePoint50Y" fmla="*/ 8 h 49"/>
                  <a:gd name="GluePoint51X" fmla="*/ 128 w 130"/>
                  <a:gd name="GluePoint51Y" fmla="*/ 11 h 49"/>
                  <a:gd name="GluePoint52X" fmla="*/ 128 w 130"/>
                  <a:gd name="GluePoint52Y" fmla="*/ 3 h 49"/>
                  <a:gd name="GluePoint53X" fmla="*/ 130 w 130"/>
                  <a:gd name="GluePoint53Y" fmla="*/ 0 h 49"/>
                  <a:gd name="GluePoint54X" fmla="*/ 119 w 130"/>
                  <a:gd name="GluePoint54Y" fmla="*/ 0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130" h="49">
                    <a:moveTo>
                      <a:pt x="119" y="0"/>
                    </a:moveTo>
                    <a:lnTo>
                      <a:pt x="103" y="0"/>
                    </a:lnTo>
                    <a:lnTo>
                      <a:pt x="71" y="0"/>
                    </a:lnTo>
                    <a:lnTo>
                      <a:pt x="47" y="0"/>
                    </a:lnTo>
                    <a:lnTo>
                      <a:pt x="44" y="4"/>
                    </a:lnTo>
                    <a:lnTo>
                      <a:pt x="41" y="6"/>
                    </a:lnTo>
                    <a:lnTo>
                      <a:pt x="38" y="9"/>
                    </a:lnTo>
                    <a:lnTo>
                      <a:pt x="34" y="9"/>
                    </a:lnTo>
                    <a:lnTo>
                      <a:pt x="30" y="12"/>
                    </a:lnTo>
                    <a:lnTo>
                      <a:pt x="30" y="11"/>
                    </a:lnTo>
                    <a:lnTo>
                      <a:pt x="25" y="12"/>
                    </a:lnTo>
                    <a:lnTo>
                      <a:pt x="23" y="16"/>
                    </a:lnTo>
                    <a:lnTo>
                      <a:pt x="14" y="19"/>
                    </a:lnTo>
                    <a:lnTo>
                      <a:pt x="9" y="21"/>
                    </a:lnTo>
                    <a:lnTo>
                      <a:pt x="4" y="24"/>
                    </a:lnTo>
                    <a:lnTo>
                      <a:pt x="1" y="25"/>
                    </a:lnTo>
                    <a:lnTo>
                      <a:pt x="0" y="29"/>
                    </a:lnTo>
                    <a:lnTo>
                      <a:pt x="17" y="29"/>
                    </a:lnTo>
                    <a:lnTo>
                      <a:pt x="28" y="25"/>
                    </a:lnTo>
                    <a:lnTo>
                      <a:pt x="47" y="25"/>
                    </a:lnTo>
                    <a:lnTo>
                      <a:pt x="47" y="29"/>
                    </a:lnTo>
                    <a:lnTo>
                      <a:pt x="49" y="27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66" y="32"/>
                    </a:lnTo>
                    <a:lnTo>
                      <a:pt x="77" y="49"/>
                    </a:lnTo>
                    <a:lnTo>
                      <a:pt x="84" y="48"/>
                    </a:lnTo>
                    <a:lnTo>
                      <a:pt x="90" y="46"/>
                    </a:lnTo>
                    <a:lnTo>
                      <a:pt x="98" y="38"/>
                    </a:lnTo>
                    <a:lnTo>
                      <a:pt x="103" y="35"/>
                    </a:lnTo>
                    <a:lnTo>
                      <a:pt x="109" y="35"/>
                    </a:lnTo>
                    <a:lnTo>
                      <a:pt x="114" y="33"/>
                    </a:lnTo>
                    <a:lnTo>
                      <a:pt x="115" y="29"/>
                    </a:lnTo>
                    <a:lnTo>
                      <a:pt x="111" y="29"/>
                    </a:lnTo>
                    <a:lnTo>
                      <a:pt x="115" y="24"/>
                    </a:lnTo>
                    <a:lnTo>
                      <a:pt x="111" y="22"/>
                    </a:lnTo>
                    <a:lnTo>
                      <a:pt x="117" y="21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8" y="19"/>
                    </a:lnTo>
                    <a:lnTo>
                      <a:pt x="128" y="12"/>
                    </a:lnTo>
                    <a:lnTo>
                      <a:pt x="123" y="17"/>
                    </a:lnTo>
                    <a:lnTo>
                      <a:pt x="123" y="12"/>
                    </a:lnTo>
                    <a:lnTo>
                      <a:pt x="117" y="14"/>
                    </a:lnTo>
                    <a:lnTo>
                      <a:pt x="115" y="12"/>
                    </a:lnTo>
                    <a:lnTo>
                      <a:pt x="115" y="11"/>
                    </a:lnTo>
                    <a:lnTo>
                      <a:pt x="117" y="6"/>
                    </a:lnTo>
                    <a:lnTo>
                      <a:pt x="119" y="11"/>
                    </a:lnTo>
                    <a:lnTo>
                      <a:pt x="125" y="8"/>
                    </a:lnTo>
                    <a:lnTo>
                      <a:pt x="128" y="8"/>
                    </a:lnTo>
                    <a:lnTo>
                      <a:pt x="128" y="11"/>
                    </a:lnTo>
                    <a:lnTo>
                      <a:pt x="128" y="3"/>
                    </a:lnTo>
                    <a:lnTo>
                      <a:pt x="130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64" name="Freeform 45"/>
              <p:cNvSpPr/>
              <p:nvPr/>
            </p:nvSpPr>
            <p:spPr>
              <a:xfrm>
                <a:off x="2158920" y="1943280"/>
                <a:ext cx="180720" cy="7740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7400"/>
                  <a:gd name="textAreaBottom" fmla="*/ 77760 h 77400"/>
                  <a:gd name="GluePoint1X" fmla="*/ 102 w 114"/>
                  <a:gd name="GluePoint1Y" fmla="*/ 49 h 49"/>
                  <a:gd name="GluePoint2X" fmla="*/ 86 w 114"/>
                  <a:gd name="GluePoint2Y" fmla="*/ 49 h 49"/>
                  <a:gd name="GluePoint3X" fmla="*/ 54 w 114"/>
                  <a:gd name="GluePoint3Y" fmla="*/ 49 h 49"/>
                  <a:gd name="GluePoint4X" fmla="*/ 0 w 114"/>
                  <a:gd name="GluePoint4Y" fmla="*/ 49 h 49"/>
                  <a:gd name="GluePoint5X" fmla="*/ 8 w 114"/>
                  <a:gd name="GluePoint5Y" fmla="*/ 47 h 49"/>
                  <a:gd name="GluePoint6X" fmla="*/ 13 w 114"/>
                  <a:gd name="GluePoint6Y" fmla="*/ 44 h 49"/>
                  <a:gd name="GluePoint7X" fmla="*/ 17 w 114"/>
                  <a:gd name="GluePoint7Y" fmla="*/ 41 h 49"/>
                  <a:gd name="GluePoint8X" fmla="*/ 30 w 114"/>
                  <a:gd name="GluePoint8Y" fmla="*/ 33 h 49"/>
                  <a:gd name="GluePoint9X" fmla="*/ 29 w 114"/>
                  <a:gd name="GluePoint9Y" fmla="*/ 36 h 49"/>
                  <a:gd name="GluePoint10X" fmla="*/ 30 w 114"/>
                  <a:gd name="GluePoint10Y" fmla="*/ 37 h 49"/>
                  <a:gd name="GluePoint11X" fmla="*/ 33 w 114"/>
                  <a:gd name="GluePoint11Y" fmla="*/ 39 h 49"/>
                  <a:gd name="GluePoint12X" fmla="*/ 37 w 114"/>
                  <a:gd name="GluePoint12Y" fmla="*/ 37 h 49"/>
                  <a:gd name="GluePoint13X" fmla="*/ 38 w 114"/>
                  <a:gd name="GluePoint13Y" fmla="*/ 39 h 49"/>
                  <a:gd name="GluePoint14X" fmla="*/ 43 w 114"/>
                  <a:gd name="GluePoint14Y" fmla="*/ 37 h 49"/>
                  <a:gd name="GluePoint15X" fmla="*/ 44 w 114"/>
                  <a:gd name="GluePoint15Y" fmla="*/ 36 h 49"/>
                  <a:gd name="GluePoint16X" fmla="*/ 51 w 114"/>
                  <a:gd name="GluePoint16Y" fmla="*/ 36 h 49"/>
                  <a:gd name="GluePoint17X" fmla="*/ 54 w 114"/>
                  <a:gd name="GluePoint17Y" fmla="*/ 34 h 49"/>
                  <a:gd name="GluePoint18X" fmla="*/ 56 w 114"/>
                  <a:gd name="GluePoint18Y" fmla="*/ 33 h 49"/>
                  <a:gd name="GluePoint19X" fmla="*/ 54 w 114"/>
                  <a:gd name="GluePoint19Y" fmla="*/ 31 h 49"/>
                  <a:gd name="GluePoint20X" fmla="*/ 65 w 114"/>
                  <a:gd name="GluePoint20Y" fmla="*/ 21 h 49"/>
                  <a:gd name="GluePoint21X" fmla="*/ 68 w 114"/>
                  <a:gd name="GluePoint21Y" fmla="*/ 15 h 49"/>
                  <a:gd name="GluePoint22X" fmla="*/ 73 w 114"/>
                  <a:gd name="GluePoint22Y" fmla="*/ 18 h 49"/>
                  <a:gd name="GluePoint23X" fmla="*/ 79 w 114"/>
                  <a:gd name="GluePoint23Y" fmla="*/ 10 h 49"/>
                  <a:gd name="GluePoint24X" fmla="*/ 81 w 114"/>
                  <a:gd name="GluePoint24Y" fmla="*/ 12 h 49"/>
                  <a:gd name="GluePoint25X" fmla="*/ 89 w 114"/>
                  <a:gd name="GluePoint25Y" fmla="*/ 5 h 49"/>
                  <a:gd name="GluePoint26X" fmla="*/ 92 w 114"/>
                  <a:gd name="GluePoint26Y" fmla="*/ 0 h 49"/>
                  <a:gd name="GluePoint27X" fmla="*/ 97 w 114"/>
                  <a:gd name="GluePoint27Y" fmla="*/ 5 h 49"/>
                  <a:gd name="GluePoint28X" fmla="*/ 100 w 114"/>
                  <a:gd name="GluePoint28Y" fmla="*/ 2 h 49"/>
                  <a:gd name="GluePoint29X" fmla="*/ 103 w 114"/>
                  <a:gd name="GluePoint29Y" fmla="*/ 4 h 49"/>
                  <a:gd name="GluePoint30X" fmla="*/ 102 w 114"/>
                  <a:gd name="GluePoint30Y" fmla="*/ 5 h 49"/>
                  <a:gd name="GluePoint31X" fmla="*/ 102 w 114"/>
                  <a:gd name="GluePoint31Y" fmla="*/ 7 h 49"/>
                  <a:gd name="GluePoint32X" fmla="*/ 106 w 114"/>
                  <a:gd name="GluePoint32Y" fmla="*/ 8 h 49"/>
                  <a:gd name="GluePoint33X" fmla="*/ 106 w 114"/>
                  <a:gd name="GluePoint33Y" fmla="*/ 12 h 49"/>
                  <a:gd name="GluePoint34X" fmla="*/ 106 w 114"/>
                  <a:gd name="GluePoint34Y" fmla="*/ 12 h 49"/>
                  <a:gd name="GluePoint35X" fmla="*/ 102 w 114"/>
                  <a:gd name="GluePoint35Y" fmla="*/ 16 h 49"/>
                  <a:gd name="GluePoint36X" fmla="*/ 102 w 114"/>
                  <a:gd name="GluePoint36Y" fmla="*/ 18 h 49"/>
                  <a:gd name="GluePoint37X" fmla="*/ 113 w 114"/>
                  <a:gd name="GluePoint37Y" fmla="*/ 26 h 49"/>
                  <a:gd name="GluePoint38X" fmla="*/ 110 w 114"/>
                  <a:gd name="GluePoint38Y" fmla="*/ 33 h 49"/>
                  <a:gd name="GluePoint39X" fmla="*/ 111 w 114"/>
                  <a:gd name="GluePoint39Y" fmla="*/ 37 h 49"/>
                  <a:gd name="GluePoint40X" fmla="*/ 110 w 114"/>
                  <a:gd name="GluePoint40Y" fmla="*/ 37 h 49"/>
                  <a:gd name="GluePoint41X" fmla="*/ 110 w 114"/>
                  <a:gd name="GluePoint41Y" fmla="*/ 42 h 49"/>
                  <a:gd name="GluePoint42X" fmla="*/ 106 w 114"/>
                  <a:gd name="GluePoint42Y" fmla="*/ 42 h 49"/>
                  <a:gd name="GluePoint43X" fmla="*/ 106 w 114"/>
                  <a:gd name="GluePoint43Y" fmla="*/ 44 h 49"/>
                  <a:gd name="GluePoint44X" fmla="*/ 114 w 114"/>
                  <a:gd name="GluePoint44Y" fmla="*/ 45 h 49"/>
                  <a:gd name="GluePoint45X" fmla="*/ 113 w 114"/>
                  <a:gd name="GluePoint45Y" fmla="*/ 49 h 49"/>
                  <a:gd name="GluePoint46X" fmla="*/ 102 w 114"/>
                  <a:gd name="GluePoint46Y" fmla="*/ 49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14" h="49">
                    <a:moveTo>
                      <a:pt x="102" y="49"/>
                    </a:moveTo>
                    <a:lnTo>
                      <a:pt x="86" y="49"/>
                    </a:lnTo>
                    <a:lnTo>
                      <a:pt x="54" y="49"/>
                    </a:lnTo>
                    <a:lnTo>
                      <a:pt x="0" y="49"/>
                    </a:lnTo>
                    <a:lnTo>
                      <a:pt x="8" y="47"/>
                    </a:lnTo>
                    <a:lnTo>
                      <a:pt x="13" y="44"/>
                    </a:lnTo>
                    <a:lnTo>
                      <a:pt x="17" y="41"/>
                    </a:lnTo>
                    <a:lnTo>
                      <a:pt x="30" y="33"/>
                    </a:lnTo>
                    <a:lnTo>
                      <a:pt x="29" y="36"/>
                    </a:lnTo>
                    <a:lnTo>
                      <a:pt x="30" y="37"/>
                    </a:lnTo>
                    <a:lnTo>
                      <a:pt x="33" y="39"/>
                    </a:lnTo>
                    <a:lnTo>
                      <a:pt x="37" y="37"/>
                    </a:lnTo>
                    <a:lnTo>
                      <a:pt x="38" y="39"/>
                    </a:lnTo>
                    <a:lnTo>
                      <a:pt x="43" y="37"/>
                    </a:lnTo>
                    <a:lnTo>
                      <a:pt x="44" y="36"/>
                    </a:lnTo>
                    <a:lnTo>
                      <a:pt x="51" y="36"/>
                    </a:lnTo>
                    <a:lnTo>
                      <a:pt x="54" y="34"/>
                    </a:lnTo>
                    <a:lnTo>
                      <a:pt x="56" y="33"/>
                    </a:lnTo>
                    <a:lnTo>
                      <a:pt x="54" y="31"/>
                    </a:lnTo>
                    <a:lnTo>
                      <a:pt x="65" y="21"/>
                    </a:lnTo>
                    <a:lnTo>
                      <a:pt x="68" y="15"/>
                    </a:lnTo>
                    <a:lnTo>
                      <a:pt x="73" y="18"/>
                    </a:lnTo>
                    <a:lnTo>
                      <a:pt x="79" y="10"/>
                    </a:lnTo>
                    <a:lnTo>
                      <a:pt x="81" y="12"/>
                    </a:lnTo>
                    <a:lnTo>
                      <a:pt x="89" y="5"/>
                    </a:lnTo>
                    <a:lnTo>
                      <a:pt x="92" y="0"/>
                    </a:lnTo>
                    <a:lnTo>
                      <a:pt x="97" y="5"/>
                    </a:lnTo>
                    <a:lnTo>
                      <a:pt x="100" y="2"/>
                    </a:lnTo>
                    <a:lnTo>
                      <a:pt x="103" y="4"/>
                    </a:lnTo>
                    <a:lnTo>
                      <a:pt x="102" y="5"/>
                    </a:lnTo>
                    <a:lnTo>
                      <a:pt x="102" y="7"/>
                    </a:lnTo>
                    <a:lnTo>
                      <a:pt x="106" y="8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2" y="16"/>
                    </a:lnTo>
                    <a:lnTo>
                      <a:pt x="102" y="18"/>
                    </a:lnTo>
                    <a:lnTo>
                      <a:pt x="113" y="26"/>
                    </a:lnTo>
                    <a:lnTo>
                      <a:pt x="110" y="33"/>
                    </a:lnTo>
                    <a:lnTo>
                      <a:pt x="111" y="37"/>
                    </a:lnTo>
                    <a:lnTo>
                      <a:pt x="110" y="37"/>
                    </a:lnTo>
                    <a:lnTo>
                      <a:pt x="110" y="42"/>
                    </a:lnTo>
                    <a:lnTo>
                      <a:pt x="106" y="42"/>
                    </a:lnTo>
                    <a:lnTo>
                      <a:pt x="106" y="44"/>
                    </a:lnTo>
                    <a:lnTo>
                      <a:pt x="114" y="45"/>
                    </a:lnTo>
                    <a:lnTo>
                      <a:pt x="113" y="49"/>
                    </a:lnTo>
                    <a:lnTo>
                      <a:pt x="102" y="4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65" name="Freeform 46"/>
              <p:cNvSpPr/>
              <p:nvPr/>
            </p:nvSpPr>
            <p:spPr>
              <a:xfrm>
                <a:off x="2274840" y="1936800"/>
                <a:ext cx="95040" cy="4716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47160"/>
                  <a:gd name="textAreaBottom" fmla="*/ 47520 h 47160"/>
                  <a:gd name="GluePoint1X" fmla="*/ 56 w 60"/>
                  <a:gd name="GluePoint1Y" fmla="*/ 0 h 30"/>
                  <a:gd name="GluePoint2X" fmla="*/ 32 w 60"/>
                  <a:gd name="GluePoint2Y" fmla="*/ 0 h 30"/>
                  <a:gd name="GluePoint3X" fmla="*/ 3 w 60"/>
                  <a:gd name="GluePoint3Y" fmla="*/ 0 h 30"/>
                  <a:gd name="GluePoint4X" fmla="*/ 0 w 60"/>
                  <a:gd name="GluePoint4Y" fmla="*/ 8 h 30"/>
                  <a:gd name="GluePoint5X" fmla="*/ 8 w 60"/>
                  <a:gd name="GluePoint5Y" fmla="*/ 3 h 30"/>
                  <a:gd name="GluePoint6X" fmla="*/ 10 w 60"/>
                  <a:gd name="GluePoint6Y" fmla="*/ 4 h 30"/>
                  <a:gd name="GluePoint7X" fmla="*/ 13 w 60"/>
                  <a:gd name="GluePoint7Y" fmla="*/ 1 h 30"/>
                  <a:gd name="GluePoint8X" fmla="*/ 16 w 60"/>
                  <a:gd name="GluePoint8Y" fmla="*/ 3 h 30"/>
                  <a:gd name="GluePoint9X" fmla="*/ 18 w 60"/>
                  <a:gd name="GluePoint9Y" fmla="*/ 3 h 30"/>
                  <a:gd name="GluePoint10X" fmla="*/ 18 w 60"/>
                  <a:gd name="GluePoint10Y" fmla="*/ 1 h 30"/>
                  <a:gd name="GluePoint11X" fmla="*/ 22 w 60"/>
                  <a:gd name="GluePoint11Y" fmla="*/ 0 h 30"/>
                  <a:gd name="GluePoint12X" fmla="*/ 27 w 60"/>
                  <a:gd name="GluePoint12Y" fmla="*/ 1 h 30"/>
                  <a:gd name="GluePoint13X" fmla="*/ 27 w 60"/>
                  <a:gd name="GluePoint13Y" fmla="*/ 6 h 30"/>
                  <a:gd name="GluePoint14X" fmla="*/ 30 w 60"/>
                  <a:gd name="GluePoint14Y" fmla="*/ 8 h 30"/>
                  <a:gd name="GluePoint15X" fmla="*/ 29 w 60"/>
                  <a:gd name="GluePoint15Y" fmla="*/ 9 h 30"/>
                  <a:gd name="GluePoint16X" fmla="*/ 29 w 60"/>
                  <a:gd name="GluePoint16Y" fmla="*/ 11 h 30"/>
                  <a:gd name="GluePoint17X" fmla="*/ 33 w 60"/>
                  <a:gd name="GluePoint17Y" fmla="*/ 12 h 30"/>
                  <a:gd name="GluePoint18X" fmla="*/ 35 w 60"/>
                  <a:gd name="GluePoint18Y" fmla="*/ 12 h 30"/>
                  <a:gd name="GluePoint19X" fmla="*/ 37 w 60"/>
                  <a:gd name="GluePoint19Y" fmla="*/ 14 h 30"/>
                  <a:gd name="GluePoint20X" fmla="*/ 33 w 60"/>
                  <a:gd name="GluePoint20Y" fmla="*/ 16 h 30"/>
                  <a:gd name="GluePoint21X" fmla="*/ 33 w 60"/>
                  <a:gd name="GluePoint21Y" fmla="*/ 16 h 30"/>
                  <a:gd name="GluePoint22X" fmla="*/ 30 w 60"/>
                  <a:gd name="GluePoint22Y" fmla="*/ 20 h 30"/>
                  <a:gd name="GluePoint23X" fmla="*/ 40 w 60"/>
                  <a:gd name="GluePoint23Y" fmla="*/ 27 h 30"/>
                  <a:gd name="GluePoint24X" fmla="*/ 41 w 60"/>
                  <a:gd name="GluePoint24Y" fmla="*/ 24 h 30"/>
                  <a:gd name="GluePoint25X" fmla="*/ 40 w 60"/>
                  <a:gd name="GluePoint25Y" fmla="*/ 22 h 30"/>
                  <a:gd name="GluePoint26X" fmla="*/ 41 w 60"/>
                  <a:gd name="GluePoint26Y" fmla="*/ 20 h 30"/>
                  <a:gd name="GluePoint27X" fmla="*/ 43 w 60"/>
                  <a:gd name="GluePoint27Y" fmla="*/ 8 h 30"/>
                  <a:gd name="GluePoint28X" fmla="*/ 52 w 60"/>
                  <a:gd name="GluePoint28Y" fmla="*/ 3 h 30"/>
                  <a:gd name="GluePoint29X" fmla="*/ 54 w 60"/>
                  <a:gd name="GluePoint29Y" fmla="*/ 1 h 30"/>
                  <a:gd name="GluePoint30X" fmla="*/ 52 w 60"/>
                  <a:gd name="GluePoint30Y" fmla="*/ 4 h 30"/>
                  <a:gd name="GluePoint31X" fmla="*/ 49 w 60"/>
                  <a:gd name="GluePoint31Y" fmla="*/ 8 h 30"/>
                  <a:gd name="GluePoint32X" fmla="*/ 48 w 60"/>
                  <a:gd name="GluePoint32Y" fmla="*/ 11 h 30"/>
                  <a:gd name="GluePoint33X" fmla="*/ 46 w 60"/>
                  <a:gd name="GluePoint33Y" fmla="*/ 12 h 30"/>
                  <a:gd name="GluePoint34X" fmla="*/ 48 w 60"/>
                  <a:gd name="GluePoint34Y" fmla="*/ 14 h 30"/>
                  <a:gd name="GluePoint35X" fmla="*/ 46 w 60"/>
                  <a:gd name="GluePoint35Y" fmla="*/ 17 h 30"/>
                  <a:gd name="GluePoint36X" fmla="*/ 45 w 60"/>
                  <a:gd name="GluePoint36Y" fmla="*/ 20 h 30"/>
                  <a:gd name="GluePoint37X" fmla="*/ 45 w 60"/>
                  <a:gd name="GluePoint37Y" fmla="*/ 24 h 30"/>
                  <a:gd name="GluePoint38X" fmla="*/ 48 w 60"/>
                  <a:gd name="GluePoint38Y" fmla="*/ 25 h 30"/>
                  <a:gd name="GluePoint39X" fmla="*/ 48 w 60"/>
                  <a:gd name="GluePoint39Y" fmla="*/ 30 h 30"/>
                  <a:gd name="GluePoint40X" fmla="*/ 56 w 60"/>
                  <a:gd name="GluePoint40Y" fmla="*/ 28 h 30"/>
                  <a:gd name="GluePoint41X" fmla="*/ 56 w 60"/>
                  <a:gd name="GluePoint41Y" fmla="*/ 27 h 30"/>
                  <a:gd name="GluePoint42X" fmla="*/ 60 w 60"/>
                  <a:gd name="GluePoint42Y" fmla="*/ 22 h 30"/>
                  <a:gd name="GluePoint43X" fmla="*/ 51 w 60"/>
                  <a:gd name="GluePoint43Y" fmla="*/ 20 h 30"/>
                  <a:gd name="GluePoint44X" fmla="*/ 56 w 60"/>
                  <a:gd name="GluePoint44Y" fmla="*/ 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60" h="30">
                    <a:moveTo>
                      <a:pt x="56" y="0"/>
                    </a:moveTo>
                    <a:lnTo>
                      <a:pt x="32" y="0"/>
                    </a:lnTo>
                    <a:lnTo>
                      <a:pt x="3" y="0"/>
                    </a:lnTo>
                    <a:lnTo>
                      <a:pt x="0" y="8"/>
                    </a:lnTo>
                    <a:lnTo>
                      <a:pt x="8" y="3"/>
                    </a:lnTo>
                    <a:lnTo>
                      <a:pt x="10" y="4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22" y="0"/>
                    </a:lnTo>
                    <a:lnTo>
                      <a:pt x="27" y="1"/>
                    </a:lnTo>
                    <a:lnTo>
                      <a:pt x="27" y="6"/>
                    </a:lnTo>
                    <a:lnTo>
                      <a:pt x="30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33" y="12"/>
                    </a:lnTo>
                    <a:lnTo>
                      <a:pt x="35" y="12"/>
                    </a:lnTo>
                    <a:lnTo>
                      <a:pt x="37" y="14"/>
                    </a:lnTo>
                    <a:lnTo>
                      <a:pt x="33" y="16"/>
                    </a:lnTo>
                    <a:lnTo>
                      <a:pt x="33" y="16"/>
                    </a:lnTo>
                    <a:lnTo>
                      <a:pt x="30" y="20"/>
                    </a:lnTo>
                    <a:lnTo>
                      <a:pt x="40" y="27"/>
                    </a:lnTo>
                    <a:lnTo>
                      <a:pt x="41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3" y="8"/>
                    </a:lnTo>
                    <a:lnTo>
                      <a:pt x="52" y="3"/>
                    </a:lnTo>
                    <a:lnTo>
                      <a:pt x="54" y="1"/>
                    </a:lnTo>
                    <a:lnTo>
                      <a:pt x="52" y="4"/>
                    </a:lnTo>
                    <a:lnTo>
                      <a:pt x="49" y="8"/>
                    </a:lnTo>
                    <a:lnTo>
                      <a:pt x="48" y="11"/>
                    </a:lnTo>
                    <a:lnTo>
                      <a:pt x="46" y="12"/>
                    </a:lnTo>
                    <a:lnTo>
                      <a:pt x="48" y="14"/>
                    </a:lnTo>
                    <a:lnTo>
                      <a:pt x="46" y="17"/>
                    </a:lnTo>
                    <a:lnTo>
                      <a:pt x="45" y="20"/>
                    </a:lnTo>
                    <a:lnTo>
                      <a:pt x="45" y="24"/>
                    </a:lnTo>
                    <a:lnTo>
                      <a:pt x="48" y="25"/>
                    </a:lnTo>
                    <a:lnTo>
                      <a:pt x="48" y="30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60" y="22"/>
                    </a:lnTo>
                    <a:lnTo>
                      <a:pt x="51" y="2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66" name="Freeform 47"/>
              <p:cNvSpPr/>
              <p:nvPr/>
            </p:nvSpPr>
            <p:spPr>
              <a:xfrm>
                <a:off x="2257560" y="186516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75 w 92"/>
                  <a:gd name="GluePoint1Y" fmla="*/ 4 h 45"/>
                  <a:gd name="GluePoint2X" fmla="*/ 68 w 92"/>
                  <a:gd name="GluePoint2Y" fmla="*/ 4 h 45"/>
                  <a:gd name="GluePoint3X" fmla="*/ 46 w 92"/>
                  <a:gd name="GluePoint3Y" fmla="*/ 4 h 45"/>
                  <a:gd name="GluePoint4X" fmla="*/ 24 w 92"/>
                  <a:gd name="GluePoint4Y" fmla="*/ 4 h 45"/>
                  <a:gd name="GluePoint5X" fmla="*/ 25 w 92"/>
                  <a:gd name="GluePoint5Y" fmla="*/ 0 h 45"/>
                  <a:gd name="GluePoint6X" fmla="*/ 14 w 92"/>
                  <a:gd name="GluePoint6Y" fmla="*/ 4 h 45"/>
                  <a:gd name="GluePoint7X" fmla="*/ 0 w 92"/>
                  <a:gd name="GluePoint7Y" fmla="*/ 45 h 45"/>
                  <a:gd name="GluePoint8X" fmla="*/ 43 w 92"/>
                  <a:gd name="GluePoint8Y" fmla="*/ 45 h 45"/>
                  <a:gd name="GluePoint9X" fmla="*/ 67 w 92"/>
                  <a:gd name="GluePoint9Y" fmla="*/ 45 h 45"/>
                  <a:gd name="GluePoint10X" fmla="*/ 70 w 92"/>
                  <a:gd name="GluePoint10Y" fmla="*/ 41 h 45"/>
                  <a:gd name="GluePoint11X" fmla="*/ 73 w 92"/>
                  <a:gd name="GluePoint11Y" fmla="*/ 43 h 45"/>
                  <a:gd name="GluePoint12X" fmla="*/ 78 w 92"/>
                  <a:gd name="GluePoint12Y" fmla="*/ 41 h 45"/>
                  <a:gd name="GluePoint13X" fmla="*/ 84 w 92"/>
                  <a:gd name="GluePoint13Y" fmla="*/ 36 h 45"/>
                  <a:gd name="GluePoint14X" fmla="*/ 81 w 92"/>
                  <a:gd name="GluePoint14Y" fmla="*/ 32 h 45"/>
                  <a:gd name="GluePoint15X" fmla="*/ 81 w 92"/>
                  <a:gd name="GluePoint15Y" fmla="*/ 30 h 45"/>
                  <a:gd name="GluePoint16X" fmla="*/ 81 w 92"/>
                  <a:gd name="GluePoint16Y" fmla="*/ 30 h 45"/>
                  <a:gd name="GluePoint17X" fmla="*/ 81 w 92"/>
                  <a:gd name="GluePoint17Y" fmla="*/ 25 h 45"/>
                  <a:gd name="GluePoint18X" fmla="*/ 84 w 92"/>
                  <a:gd name="GluePoint18Y" fmla="*/ 24 h 45"/>
                  <a:gd name="GluePoint19X" fmla="*/ 83 w 92"/>
                  <a:gd name="GluePoint19Y" fmla="*/ 22 h 45"/>
                  <a:gd name="GluePoint20X" fmla="*/ 89 w 92"/>
                  <a:gd name="GluePoint20Y" fmla="*/ 17 h 45"/>
                  <a:gd name="GluePoint21X" fmla="*/ 92 w 92"/>
                  <a:gd name="GluePoint21Y" fmla="*/ 16 h 45"/>
                  <a:gd name="GluePoint22X" fmla="*/ 89 w 92"/>
                  <a:gd name="GluePoint22Y" fmla="*/ 12 h 45"/>
                  <a:gd name="GluePoint23X" fmla="*/ 89 w 92"/>
                  <a:gd name="GluePoint23Y" fmla="*/ 8 h 45"/>
                  <a:gd name="GluePoint24X" fmla="*/ 86 w 92"/>
                  <a:gd name="GluePoint24Y" fmla="*/ 4 h 45"/>
                  <a:gd name="GluePoint25X" fmla="*/ 75 w 92"/>
                  <a:gd name="GluePoint25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75" y="4"/>
                    </a:moveTo>
                    <a:lnTo>
                      <a:pt x="68" y="4"/>
                    </a:lnTo>
                    <a:lnTo>
                      <a:pt x="46" y="4"/>
                    </a:lnTo>
                    <a:lnTo>
                      <a:pt x="24" y="4"/>
                    </a:lnTo>
                    <a:lnTo>
                      <a:pt x="25" y="0"/>
                    </a:lnTo>
                    <a:lnTo>
                      <a:pt x="14" y="4"/>
                    </a:lnTo>
                    <a:lnTo>
                      <a:pt x="0" y="45"/>
                    </a:lnTo>
                    <a:lnTo>
                      <a:pt x="43" y="45"/>
                    </a:lnTo>
                    <a:lnTo>
                      <a:pt x="67" y="45"/>
                    </a:lnTo>
                    <a:lnTo>
                      <a:pt x="70" y="41"/>
                    </a:lnTo>
                    <a:lnTo>
                      <a:pt x="73" y="43"/>
                    </a:lnTo>
                    <a:lnTo>
                      <a:pt x="78" y="41"/>
                    </a:lnTo>
                    <a:lnTo>
                      <a:pt x="84" y="36"/>
                    </a:lnTo>
                    <a:lnTo>
                      <a:pt x="81" y="32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1" y="25"/>
                    </a:lnTo>
                    <a:lnTo>
                      <a:pt x="84" y="24"/>
                    </a:lnTo>
                    <a:lnTo>
                      <a:pt x="83" y="22"/>
                    </a:lnTo>
                    <a:lnTo>
                      <a:pt x="89" y="17"/>
                    </a:lnTo>
                    <a:lnTo>
                      <a:pt x="92" y="16"/>
                    </a:lnTo>
                    <a:lnTo>
                      <a:pt x="89" y="12"/>
                    </a:lnTo>
                    <a:lnTo>
                      <a:pt x="89" y="8"/>
                    </a:lnTo>
                    <a:lnTo>
                      <a:pt x="86" y="4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67" name="Freeform 48"/>
              <p:cNvSpPr/>
              <p:nvPr/>
            </p:nvSpPr>
            <p:spPr>
              <a:xfrm>
                <a:off x="2295360" y="1790640"/>
                <a:ext cx="171000" cy="117000"/>
              </a:xfrm>
              <a:custGeom>
                <a:avLst/>
                <a:gdLst>
                  <a:gd name="textAreaLeft" fmla="*/ 0 w 171000"/>
                  <a:gd name="textAreaRight" fmla="*/ 171360 w 171000"/>
                  <a:gd name="textAreaTop" fmla="*/ 0 h 117000"/>
                  <a:gd name="textAreaBottom" fmla="*/ 117360 h 117000"/>
                  <a:gd name="GluePoint1X" fmla="*/ 62 w 108"/>
                  <a:gd name="GluePoint1Y" fmla="*/ 51 h 74"/>
                  <a:gd name="GluePoint2X" fmla="*/ 44 w 108"/>
                  <a:gd name="GluePoint2Y" fmla="*/ 51 h 74"/>
                  <a:gd name="GluePoint3X" fmla="*/ 22 w 108"/>
                  <a:gd name="GluePoint3Y" fmla="*/ 51 h 74"/>
                  <a:gd name="GluePoint4X" fmla="*/ 0 w 108"/>
                  <a:gd name="GluePoint4Y" fmla="*/ 51 h 74"/>
                  <a:gd name="GluePoint5X" fmla="*/ 1 w 108"/>
                  <a:gd name="GluePoint5Y" fmla="*/ 47 h 74"/>
                  <a:gd name="GluePoint6X" fmla="*/ 19 w 108"/>
                  <a:gd name="GluePoint6Y" fmla="*/ 37 h 74"/>
                  <a:gd name="GluePoint7X" fmla="*/ 19 w 108"/>
                  <a:gd name="GluePoint7Y" fmla="*/ 30 h 74"/>
                  <a:gd name="GluePoint8X" fmla="*/ 33 w 108"/>
                  <a:gd name="GluePoint8Y" fmla="*/ 27 h 74"/>
                  <a:gd name="GluePoint9X" fmla="*/ 39 w 108"/>
                  <a:gd name="GluePoint9Y" fmla="*/ 29 h 74"/>
                  <a:gd name="GluePoint10X" fmla="*/ 47 w 108"/>
                  <a:gd name="GluePoint10Y" fmla="*/ 29 h 74"/>
                  <a:gd name="GluePoint11X" fmla="*/ 60 w 108"/>
                  <a:gd name="GluePoint11Y" fmla="*/ 24 h 74"/>
                  <a:gd name="GluePoint12X" fmla="*/ 62 w 108"/>
                  <a:gd name="GluePoint12Y" fmla="*/ 21 h 74"/>
                  <a:gd name="GluePoint13X" fmla="*/ 62 w 108"/>
                  <a:gd name="GluePoint13Y" fmla="*/ 19 h 74"/>
                  <a:gd name="GluePoint14X" fmla="*/ 63 w 108"/>
                  <a:gd name="GluePoint14Y" fmla="*/ 16 h 74"/>
                  <a:gd name="GluePoint15X" fmla="*/ 62 w 108"/>
                  <a:gd name="GluePoint15Y" fmla="*/ 14 h 74"/>
                  <a:gd name="GluePoint16X" fmla="*/ 70 w 108"/>
                  <a:gd name="GluePoint16Y" fmla="*/ 11 h 74"/>
                  <a:gd name="GluePoint17X" fmla="*/ 74 w 108"/>
                  <a:gd name="GluePoint17Y" fmla="*/ 5 h 74"/>
                  <a:gd name="GluePoint18X" fmla="*/ 86 w 108"/>
                  <a:gd name="GluePoint18Y" fmla="*/ 0 h 74"/>
                  <a:gd name="GluePoint19X" fmla="*/ 108 w 108"/>
                  <a:gd name="GluePoint19Y" fmla="*/ 0 h 74"/>
                  <a:gd name="GluePoint20X" fmla="*/ 105 w 108"/>
                  <a:gd name="GluePoint20Y" fmla="*/ 6 h 74"/>
                  <a:gd name="GluePoint21X" fmla="*/ 105 w 108"/>
                  <a:gd name="GluePoint21Y" fmla="*/ 10 h 74"/>
                  <a:gd name="GluePoint22X" fmla="*/ 101 w 108"/>
                  <a:gd name="GluePoint22Y" fmla="*/ 16 h 74"/>
                  <a:gd name="GluePoint23X" fmla="*/ 100 w 108"/>
                  <a:gd name="GluePoint23Y" fmla="*/ 21 h 74"/>
                  <a:gd name="GluePoint24X" fmla="*/ 98 w 108"/>
                  <a:gd name="GluePoint24Y" fmla="*/ 22 h 74"/>
                  <a:gd name="GluePoint25X" fmla="*/ 100 w 108"/>
                  <a:gd name="GluePoint25Y" fmla="*/ 24 h 74"/>
                  <a:gd name="GluePoint26X" fmla="*/ 95 w 108"/>
                  <a:gd name="GluePoint26Y" fmla="*/ 38 h 74"/>
                  <a:gd name="GluePoint27X" fmla="*/ 89 w 108"/>
                  <a:gd name="GluePoint27Y" fmla="*/ 51 h 74"/>
                  <a:gd name="GluePoint28X" fmla="*/ 84 w 108"/>
                  <a:gd name="GluePoint28Y" fmla="*/ 64 h 74"/>
                  <a:gd name="GluePoint29X" fmla="*/ 84 w 108"/>
                  <a:gd name="GluePoint29Y" fmla="*/ 64 h 74"/>
                  <a:gd name="GluePoint30X" fmla="*/ 79 w 108"/>
                  <a:gd name="GluePoint30Y" fmla="*/ 67 h 74"/>
                  <a:gd name="GluePoint31X" fmla="*/ 81 w 108"/>
                  <a:gd name="GluePoint31Y" fmla="*/ 69 h 74"/>
                  <a:gd name="GluePoint32X" fmla="*/ 73 w 108"/>
                  <a:gd name="GluePoint32Y" fmla="*/ 74 h 74"/>
                  <a:gd name="GluePoint33X" fmla="*/ 76 w 108"/>
                  <a:gd name="GluePoint33Y" fmla="*/ 69 h 74"/>
                  <a:gd name="GluePoint34X" fmla="*/ 68 w 108"/>
                  <a:gd name="GluePoint34Y" fmla="*/ 63 h 74"/>
                  <a:gd name="GluePoint35X" fmla="*/ 65 w 108"/>
                  <a:gd name="GluePoint35Y" fmla="*/ 59 h 74"/>
                  <a:gd name="GluePoint36X" fmla="*/ 65 w 108"/>
                  <a:gd name="GluePoint36Y" fmla="*/ 55 h 74"/>
                  <a:gd name="GluePoint37X" fmla="*/ 62 w 108"/>
                  <a:gd name="GluePoint37Y" fmla="*/ 51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108" h="74">
                    <a:moveTo>
                      <a:pt x="62" y="51"/>
                    </a:moveTo>
                    <a:lnTo>
                      <a:pt x="44" y="51"/>
                    </a:lnTo>
                    <a:lnTo>
                      <a:pt x="22" y="51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19" y="37"/>
                    </a:lnTo>
                    <a:lnTo>
                      <a:pt x="19" y="30"/>
                    </a:lnTo>
                    <a:lnTo>
                      <a:pt x="33" y="27"/>
                    </a:lnTo>
                    <a:lnTo>
                      <a:pt x="39" y="29"/>
                    </a:lnTo>
                    <a:lnTo>
                      <a:pt x="47" y="29"/>
                    </a:lnTo>
                    <a:lnTo>
                      <a:pt x="60" y="24"/>
                    </a:lnTo>
                    <a:lnTo>
                      <a:pt x="62" y="21"/>
                    </a:lnTo>
                    <a:lnTo>
                      <a:pt x="62" y="19"/>
                    </a:lnTo>
                    <a:lnTo>
                      <a:pt x="63" y="16"/>
                    </a:lnTo>
                    <a:lnTo>
                      <a:pt x="62" y="14"/>
                    </a:lnTo>
                    <a:lnTo>
                      <a:pt x="70" y="11"/>
                    </a:lnTo>
                    <a:lnTo>
                      <a:pt x="74" y="5"/>
                    </a:lnTo>
                    <a:lnTo>
                      <a:pt x="86" y="0"/>
                    </a:lnTo>
                    <a:lnTo>
                      <a:pt x="108" y="0"/>
                    </a:lnTo>
                    <a:lnTo>
                      <a:pt x="105" y="6"/>
                    </a:lnTo>
                    <a:lnTo>
                      <a:pt x="105" y="10"/>
                    </a:lnTo>
                    <a:lnTo>
                      <a:pt x="101" y="16"/>
                    </a:lnTo>
                    <a:lnTo>
                      <a:pt x="100" y="21"/>
                    </a:lnTo>
                    <a:lnTo>
                      <a:pt x="98" y="22"/>
                    </a:lnTo>
                    <a:lnTo>
                      <a:pt x="100" y="24"/>
                    </a:lnTo>
                    <a:lnTo>
                      <a:pt x="95" y="38"/>
                    </a:lnTo>
                    <a:lnTo>
                      <a:pt x="89" y="51"/>
                    </a:lnTo>
                    <a:lnTo>
                      <a:pt x="84" y="64"/>
                    </a:lnTo>
                    <a:lnTo>
                      <a:pt x="84" y="64"/>
                    </a:lnTo>
                    <a:lnTo>
                      <a:pt x="79" y="67"/>
                    </a:lnTo>
                    <a:lnTo>
                      <a:pt x="81" y="69"/>
                    </a:lnTo>
                    <a:lnTo>
                      <a:pt x="73" y="74"/>
                    </a:lnTo>
                    <a:lnTo>
                      <a:pt x="76" y="69"/>
                    </a:lnTo>
                    <a:lnTo>
                      <a:pt x="68" y="63"/>
                    </a:lnTo>
                    <a:lnTo>
                      <a:pt x="65" y="59"/>
                    </a:lnTo>
                    <a:lnTo>
                      <a:pt x="65" y="55"/>
                    </a:lnTo>
                    <a:lnTo>
                      <a:pt x="62" y="5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68" name="Freeform 49"/>
              <p:cNvSpPr/>
              <p:nvPr/>
            </p:nvSpPr>
            <p:spPr>
              <a:xfrm>
                <a:off x="2355840" y="1324080"/>
                <a:ext cx="522000" cy="466200"/>
              </a:xfrm>
              <a:custGeom>
                <a:avLst/>
                <a:gdLst>
                  <a:gd name="textAreaLeft" fmla="*/ 0 w 522000"/>
                  <a:gd name="textAreaRight" fmla="*/ 522360 w 522000"/>
                  <a:gd name="textAreaTop" fmla="*/ 0 h 466200"/>
                  <a:gd name="textAreaBottom" fmla="*/ 466560 h 466200"/>
                  <a:gd name="GluePoint1X" fmla="*/ 267 w 329"/>
                  <a:gd name="GluePoint1Y" fmla="*/ 173 h 294"/>
                  <a:gd name="GluePoint2X" fmla="*/ 240 w 329"/>
                  <a:gd name="GluePoint2Y" fmla="*/ 165 h 294"/>
                  <a:gd name="GluePoint3X" fmla="*/ 246 w 329"/>
                  <a:gd name="GluePoint3Y" fmla="*/ 156 h 294"/>
                  <a:gd name="GluePoint4X" fmla="*/ 237 w 329"/>
                  <a:gd name="GluePoint4Y" fmla="*/ 172 h 294"/>
                  <a:gd name="GluePoint5X" fmla="*/ 230 w 329"/>
                  <a:gd name="GluePoint5Y" fmla="*/ 176 h 294"/>
                  <a:gd name="GluePoint6X" fmla="*/ 213 w 329"/>
                  <a:gd name="GluePoint6Y" fmla="*/ 172 h 294"/>
                  <a:gd name="GluePoint7X" fmla="*/ 210 w 329"/>
                  <a:gd name="GluePoint7Y" fmla="*/ 167 h 294"/>
                  <a:gd name="GluePoint8X" fmla="*/ 213 w 329"/>
                  <a:gd name="GluePoint8Y" fmla="*/ 156 h 294"/>
                  <a:gd name="GluePoint9X" fmla="*/ 205 w 329"/>
                  <a:gd name="GluePoint9Y" fmla="*/ 162 h 294"/>
                  <a:gd name="GluePoint10X" fmla="*/ 203 w 329"/>
                  <a:gd name="GluePoint10Y" fmla="*/ 148 h 294"/>
                  <a:gd name="GluePoint11X" fmla="*/ 213 w 329"/>
                  <a:gd name="GluePoint11Y" fmla="*/ 131 h 294"/>
                  <a:gd name="GluePoint12X" fmla="*/ 219 w 329"/>
                  <a:gd name="GluePoint12Y" fmla="*/ 127 h 294"/>
                  <a:gd name="GluePoint13X" fmla="*/ 225 w 329"/>
                  <a:gd name="GluePoint13Y" fmla="*/ 120 h 294"/>
                  <a:gd name="GluePoint14X" fmla="*/ 252 w 329"/>
                  <a:gd name="GluePoint14Y" fmla="*/ 128 h 294"/>
                  <a:gd name="GluePoint15X" fmla="*/ 271 w 329"/>
                  <a:gd name="GluePoint15Y" fmla="*/ 117 h 294"/>
                  <a:gd name="GluePoint16X" fmla="*/ 268 w 329"/>
                  <a:gd name="GluePoint16Y" fmla="*/ 106 h 294"/>
                  <a:gd name="GluePoint17X" fmla="*/ 270 w 329"/>
                  <a:gd name="GluePoint17Y" fmla="*/ 99 h 294"/>
                  <a:gd name="GluePoint18X" fmla="*/ 278 w 329"/>
                  <a:gd name="GluePoint18Y" fmla="*/ 85 h 294"/>
                  <a:gd name="GluePoint19X" fmla="*/ 276 w 329"/>
                  <a:gd name="GluePoint19Y" fmla="*/ 74 h 294"/>
                  <a:gd name="GluePoint20X" fmla="*/ 284 w 329"/>
                  <a:gd name="GluePoint20Y" fmla="*/ 64 h 294"/>
                  <a:gd name="GluePoint21X" fmla="*/ 278 w 329"/>
                  <a:gd name="GluePoint21Y" fmla="*/ 57 h 294"/>
                  <a:gd name="GluePoint22X" fmla="*/ 279 w 329"/>
                  <a:gd name="GluePoint22Y" fmla="*/ 49 h 294"/>
                  <a:gd name="GluePoint23X" fmla="*/ 291 w 329"/>
                  <a:gd name="GluePoint23Y" fmla="*/ 37 h 294"/>
                  <a:gd name="GluePoint24X" fmla="*/ 268 w 329"/>
                  <a:gd name="GluePoint24Y" fmla="*/ 54 h 294"/>
                  <a:gd name="GluePoint25X" fmla="*/ 260 w 329"/>
                  <a:gd name="GluePoint25Y" fmla="*/ 59 h 294"/>
                  <a:gd name="GluePoint26X" fmla="*/ 251 w 329"/>
                  <a:gd name="GluePoint26Y" fmla="*/ 66 h 294"/>
                  <a:gd name="GluePoint27X" fmla="*/ 227 w 329"/>
                  <a:gd name="GluePoint27Y" fmla="*/ 72 h 294"/>
                  <a:gd name="GluePoint28X" fmla="*/ 208 w 329"/>
                  <a:gd name="GluePoint28Y" fmla="*/ 61 h 294"/>
                  <a:gd name="GluePoint29X" fmla="*/ 222 w 329"/>
                  <a:gd name="GluePoint29Y" fmla="*/ 56 h 294"/>
                  <a:gd name="GluePoint30X" fmla="*/ 222 w 329"/>
                  <a:gd name="GluePoint30Y" fmla="*/ 43 h 294"/>
                  <a:gd name="GluePoint31X" fmla="*/ 233 w 329"/>
                  <a:gd name="GluePoint31Y" fmla="*/ 24 h 294"/>
                  <a:gd name="GluePoint32X" fmla="*/ 217 w 329"/>
                  <a:gd name="GluePoint32Y" fmla="*/ 22 h 294"/>
                  <a:gd name="GluePoint33X" fmla="*/ 213 w 329"/>
                  <a:gd name="GluePoint33Y" fmla="*/ 16 h 294"/>
                  <a:gd name="GluePoint34X" fmla="*/ 206 w 329"/>
                  <a:gd name="GluePoint34Y" fmla="*/ 11 h 294"/>
                  <a:gd name="GluePoint35X" fmla="*/ 183 w 329"/>
                  <a:gd name="GluePoint35Y" fmla="*/ 6 h 294"/>
                  <a:gd name="GluePoint36X" fmla="*/ 173 w 329"/>
                  <a:gd name="GluePoint36Y" fmla="*/ 4 h 294"/>
                  <a:gd name="GluePoint37X" fmla="*/ 138 w 329"/>
                  <a:gd name="GluePoint37Y" fmla="*/ 12 h 294"/>
                  <a:gd name="GluePoint38X" fmla="*/ 129 w 329"/>
                  <a:gd name="GluePoint38Y" fmla="*/ 27 h 294"/>
                  <a:gd name="GluePoint39X" fmla="*/ 129 w 329"/>
                  <a:gd name="GluePoint39Y" fmla="*/ 35 h 294"/>
                  <a:gd name="GluePoint40X" fmla="*/ 129 w 329"/>
                  <a:gd name="GluePoint40Y" fmla="*/ 45 h 294"/>
                  <a:gd name="GluePoint41X" fmla="*/ 119 w 329"/>
                  <a:gd name="GluePoint41Y" fmla="*/ 53 h 294"/>
                  <a:gd name="GluePoint42X" fmla="*/ 111 w 329"/>
                  <a:gd name="GluePoint42Y" fmla="*/ 91 h 294"/>
                  <a:gd name="GluePoint43X" fmla="*/ 103 w 329"/>
                  <a:gd name="GluePoint43Y" fmla="*/ 104 h 294"/>
                  <a:gd name="GluePoint44X" fmla="*/ 51 w 329"/>
                  <a:gd name="GluePoint44Y" fmla="*/ 159 h 294"/>
                  <a:gd name="GluePoint45X" fmla="*/ 55 w 329"/>
                  <a:gd name="GluePoint45Y" fmla="*/ 170 h 294"/>
                  <a:gd name="GluePoint46X" fmla="*/ 38 w 329"/>
                  <a:gd name="GluePoint46Y" fmla="*/ 186 h 294"/>
                  <a:gd name="GluePoint47X" fmla="*/ 28 w 329"/>
                  <a:gd name="GluePoint47Y" fmla="*/ 185 h 294"/>
                  <a:gd name="GluePoint48X" fmla="*/ 1 w 329"/>
                  <a:gd name="GluePoint48Y" fmla="*/ 254 h 294"/>
                  <a:gd name="GluePoint49X" fmla="*/ 22 w 329"/>
                  <a:gd name="GluePoint49Y" fmla="*/ 278 h 294"/>
                  <a:gd name="GluePoint50X" fmla="*/ 48 w 329"/>
                  <a:gd name="GluePoint50Y" fmla="*/ 283 h 294"/>
                  <a:gd name="GluePoint51X" fmla="*/ 81 w 329"/>
                  <a:gd name="GluePoint51Y" fmla="*/ 294 h 294"/>
                  <a:gd name="GluePoint52X" fmla="*/ 114 w 329"/>
                  <a:gd name="GluePoint52Y" fmla="*/ 283 h 294"/>
                  <a:gd name="GluePoint53X" fmla="*/ 141 w 329"/>
                  <a:gd name="GluePoint53Y" fmla="*/ 254 h 294"/>
                  <a:gd name="GluePoint54X" fmla="*/ 165 w 329"/>
                  <a:gd name="GluePoint54Y" fmla="*/ 242 h 294"/>
                  <a:gd name="GluePoint55X" fmla="*/ 192 w 329"/>
                  <a:gd name="GluePoint55Y" fmla="*/ 238 h 294"/>
                  <a:gd name="GluePoint56X" fmla="*/ 217 w 329"/>
                  <a:gd name="GluePoint56Y" fmla="*/ 225 h 294"/>
                  <a:gd name="GluePoint57X" fmla="*/ 135 w 329"/>
                  <a:gd name="GluePoint57Y" fmla="*/ 247 h 294"/>
                  <a:gd name="GluePoint58X" fmla="*/ 144 w 329"/>
                  <a:gd name="GluePoint58Y" fmla="*/ 236 h 294"/>
                  <a:gd name="GluePoint59X" fmla="*/ 190 w 329"/>
                  <a:gd name="GluePoint59Y" fmla="*/ 207 h 294"/>
                  <a:gd name="GluePoint60X" fmla="*/ 260 w 329"/>
                  <a:gd name="GluePoint60Y" fmla="*/ 205 h 294"/>
                  <a:gd name="GluePoint61X" fmla="*/ 291 w 329"/>
                  <a:gd name="GluePoint61Y" fmla="*/ 197 h 294"/>
                  <a:gd name="GluePoint62X" fmla="*/ 325 w 329"/>
                  <a:gd name="GluePoint62Y" fmla="*/ 173 h 29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29" h="294">
                    <a:moveTo>
                      <a:pt x="325" y="173"/>
                    </a:moveTo>
                    <a:lnTo>
                      <a:pt x="314" y="173"/>
                    </a:lnTo>
                    <a:lnTo>
                      <a:pt x="302" y="173"/>
                    </a:lnTo>
                    <a:lnTo>
                      <a:pt x="289" y="173"/>
                    </a:lnTo>
                    <a:lnTo>
                      <a:pt x="278" y="173"/>
                    </a:lnTo>
                    <a:lnTo>
                      <a:pt x="267" y="173"/>
                    </a:lnTo>
                    <a:lnTo>
                      <a:pt x="254" y="173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3" y="173"/>
                    </a:lnTo>
                    <a:lnTo>
                      <a:pt x="244" y="168"/>
                    </a:lnTo>
                    <a:lnTo>
                      <a:pt x="240" y="165"/>
                    </a:lnTo>
                    <a:lnTo>
                      <a:pt x="244" y="164"/>
                    </a:lnTo>
                    <a:lnTo>
                      <a:pt x="251" y="162"/>
                    </a:lnTo>
                    <a:lnTo>
                      <a:pt x="249" y="160"/>
                    </a:lnTo>
                    <a:lnTo>
                      <a:pt x="251" y="157"/>
                    </a:lnTo>
                    <a:lnTo>
                      <a:pt x="249" y="156"/>
                    </a:lnTo>
                    <a:lnTo>
                      <a:pt x="246" y="156"/>
                    </a:lnTo>
                    <a:lnTo>
                      <a:pt x="244" y="159"/>
                    </a:lnTo>
                    <a:lnTo>
                      <a:pt x="241" y="159"/>
                    </a:lnTo>
                    <a:lnTo>
                      <a:pt x="240" y="164"/>
                    </a:lnTo>
                    <a:lnTo>
                      <a:pt x="240" y="167"/>
                    </a:lnTo>
                    <a:lnTo>
                      <a:pt x="238" y="172"/>
                    </a:lnTo>
                    <a:lnTo>
                      <a:pt x="237" y="172"/>
                    </a:lnTo>
                    <a:lnTo>
                      <a:pt x="233" y="175"/>
                    </a:lnTo>
                    <a:lnTo>
                      <a:pt x="233" y="176"/>
                    </a:lnTo>
                    <a:lnTo>
                      <a:pt x="233" y="178"/>
                    </a:lnTo>
                    <a:lnTo>
                      <a:pt x="229" y="181"/>
                    </a:lnTo>
                    <a:lnTo>
                      <a:pt x="227" y="178"/>
                    </a:lnTo>
                    <a:lnTo>
                      <a:pt x="230" y="176"/>
                    </a:lnTo>
                    <a:lnTo>
                      <a:pt x="225" y="170"/>
                    </a:lnTo>
                    <a:lnTo>
                      <a:pt x="221" y="170"/>
                    </a:lnTo>
                    <a:lnTo>
                      <a:pt x="217" y="173"/>
                    </a:lnTo>
                    <a:lnTo>
                      <a:pt x="216" y="172"/>
                    </a:lnTo>
                    <a:lnTo>
                      <a:pt x="214" y="173"/>
                    </a:lnTo>
                    <a:lnTo>
                      <a:pt x="213" y="172"/>
                    </a:lnTo>
                    <a:lnTo>
                      <a:pt x="213" y="170"/>
                    </a:lnTo>
                    <a:lnTo>
                      <a:pt x="211" y="168"/>
                    </a:lnTo>
                    <a:lnTo>
                      <a:pt x="208" y="172"/>
                    </a:lnTo>
                    <a:lnTo>
                      <a:pt x="208" y="170"/>
                    </a:lnTo>
                    <a:lnTo>
                      <a:pt x="208" y="168"/>
                    </a:lnTo>
                    <a:lnTo>
                      <a:pt x="210" y="167"/>
                    </a:lnTo>
                    <a:lnTo>
                      <a:pt x="211" y="162"/>
                    </a:lnTo>
                    <a:lnTo>
                      <a:pt x="213" y="162"/>
                    </a:lnTo>
                    <a:lnTo>
                      <a:pt x="213" y="160"/>
                    </a:lnTo>
                    <a:lnTo>
                      <a:pt x="214" y="159"/>
                    </a:lnTo>
                    <a:lnTo>
                      <a:pt x="214" y="157"/>
                    </a:lnTo>
                    <a:lnTo>
                      <a:pt x="213" y="156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08" y="162"/>
                    </a:lnTo>
                    <a:lnTo>
                      <a:pt x="206" y="162"/>
                    </a:lnTo>
                    <a:lnTo>
                      <a:pt x="206" y="160"/>
                    </a:lnTo>
                    <a:lnTo>
                      <a:pt x="205" y="162"/>
                    </a:lnTo>
                    <a:lnTo>
                      <a:pt x="203" y="162"/>
                    </a:lnTo>
                    <a:lnTo>
                      <a:pt x="205" y="157"/>
                    </a:lnTo>
                    <a:lnTo>
                      <a:pt x="210" y="151"/>
                    </a:lnTo>
                    <a:lnTo>
                      <a:pt x="208" y="151"/>
                    </a:lnTo>
                    <a:lnTo>
                      <a:pt x="208" y="148"/>
                    </a:lnTo>
                    <a:lnTo>
                      <a:pt x="203" y="148"/>
                    </a:lnTo>
                    <a:lnTo>
                      <a:pt x="206" y="144"/>
                    </a:lnTo>
                    <a:lnTo>
                      <a:pt x="203" y="139"/>
                    </a:lnTo>
                    <a:lnTo>
                      <a:pt x="208" y="136"/>
                    </a:lnTo>
                    <a:lnTo>
                      <a:pt x="208" y="135"/>
                    </a:lnTo>
                    <a:lnTo>
                      <a:pt x="210" y="131"/>
                    </a:lnTo>
                    <a:lnTo>
                      <a:pt x="213" y="131"/>
                    </a:lnTo>
                    <a:lnTo>
                      <a:pt x="217" y="130"/>
                    </a:lnTo>
                    <a:lnTo>
                      <a:pt x="214" y="130"/>
                    </a:lnTo>
                    <a:lnTo>
                      <a:pt x="214" y="122"/>
                    </a:lnTo>
                    <a:lnTo>
                      <a:pt x="217" y="122"/>
                    </a:lnTo>
                    <a:lnTo>
                      <a:pt x="216" y="123"/>
                    </a:lnTo>
                    <a:lnTo>
                      <a:pt x="219" y="127"/>
                    </a:lnTo>
                    <a:lnTo>
                      <a:pt x="222" y="128"/>
                    </a:lnTo>
                    <a:lnTo>
                      <a:pt x="224" y="127"/>
                    </a:lnTo>
                    <a:lnTo>
                      <a:pt x="222" y="125"/>
                    </a:lnTo>
                    <a:lnTo>
                      <a:pt x="224" y="123"/>
                    </a:lnTo>
                    <a:lnTo>
                      <a:pt x="224" y="122"/>
                    </a:lnTo>
                    <a:lnTo>
                      <a:pt x="225" y="120"/>
                    </a:lnTo>
                    <a:lnTo>
                      <a:pt x="224" y="119"/>
                    </a:lnTo>
                    <a:lnTo>
                      <a:pt x="225" y="119"/>
                    </a:lnTo>
                    <a:lnTo>
                      <a:pt x="230" y="123"/>
                    </a:lnTo>
                    <a:lnTo>
                      <a:pt x="233" y="125"/>
                    </a:lnTo>
                    <a:lnTo>
                      <a:pt x="235" y="128"/>
                    </a:lnTo>
                    <a:lnTo>
                      <a:pt x="252" y="128"/>
                    </a:lnTo>
                    <a:lnTo>
                      <a:pt x="259" y="130"/>
                    </a:lnTo>
                    <a:lnTo>
                      <a:pt x="265" y="123"/>
                    </a:lnTo>
                    <a:lnTo>
                      <a:pt x="264" y="123"/>
                    </a:lnTo>
                    <a:lnTo>
                      <a:pt x="265" y="120"/>
                    </a:lnTo>
                    <a:lnTo>
                      <a:pt x="271" y="119"/>
                    </a:lnTo>
                    <a:lnTo>
                      <a:pt x="271" y="117"/>
                    </a:lnTo>
                    <a:lnTo>
                      <a:pt x="273" y="115"/>
                    </a:lnTo>
                    <a:lnTo>
                      <a:pt x="270" y="114"/>
                    </a:lnTo>
                    <a:lnTo>
                      <a:pt x="268" y="109"/>
                    </a:lnTo>
                    <a:lnTo>
                      <a:pt x="268" y="107"/>
                    </a:lnTo>
                    <a:lnTo>
                      <a:pt x="273" y="107"/>
                    </a:lnTo>
                    <a:lnTo>
                      <a:pt x="268" y="106"/>
                    </a:lnTo>
                    <a:lnTo>
                      <a:pt x="268" y="106"/>
                    </a:lnTo>
                    <a:lnTo>
                      <a:pt x="265" y="106"/>
                    </a:lnTo>
                    <a:lnTo>
                      <a:pt x="268" y="104"/>
                    </a:lnTo>
                    <a:lnTo>
                      <a:pt x="265" y="103"/>
                    </a:lnTo>
                    <a:lnTo>
                      <a:pt x="265" y="101"/>
                    </a:lnTo>
                    <a:lnTo>
                      <a:pt x="270" y="99"/>
                    </a:lnTo>
                    <a:lnTo>
                      <a:pt x="268" y="96"/>
                    </a:lnTo>
                    <a:lnTo>
                      <a:pt x="273" y="93"/>
                    </a:lnTo>
                    <a:lnTo>
                      <a:pt x="275" y="90"/>
                    </a:lnTo>
                    <a:lnTo>
                      <a:pt x="276" y="86"/>
                    </a:lnTo>
                    <a:lnTo>
                      <a:pt x="275" y="86"/>
                    </a:lnTo>
                    <a:lnTo>
                      <a:pt x="278" y="85"/>
                    </a:lnTo>
                    <a:lnTo>
                      <a:pt x="279" y="82"/>
                    </a:lnTo>
                    <a:lnTo>
                      <a:pt x="283" y="78"/>
                    </a:lnTo>
                    <a:lnTo>
                      <a:pt x="281" y="80"/>
                    </a:lnTo>
                    <a:lnTo>
                      <a:pt x="279" y="78"/>
                    </a:lnTo>
                    <a:lnTo>
                      <a:pt x="276" y="78"/>
                    </a:lnTo>
                    <a:lnTo>
                      <a:pt x="276" y="74"/>
                    </a:lnTo>
                    <a:lnTo>
                      <a:pt x="275" y="74"/>
                    </a:lnTo>
                    <a:lnTo>
                      <a:pt x="279" y="69"/>
                    </a:lnTo>
                    <a:lnTo>
                      <a:pt x="284" y="67"/>
                    </a:lnTo>
                    <a:lnTo>
                      <a:pt x="284" y="66"/>
                    </a:lnTo>
                    <a:lnTo>
                      <a:pt x="283" y="66"/>
                    </a:lnTo>
                    <a:lnTo>
                      <a:pt x="284" y="64"/>
                    </a:lnTo>
                    <a:lnTo>
                      <a:pt x="291" y="62"/>
                    </a:lnTo>
                    <a:lnTo>
                      <a:pt x="289" y="61"/>
                    </a:lnTo>
                    <a:lnTo>
                      <a:pt x="283" y="62"/>
                    </a:lnTo>
                    <a:lnTo>
                      <a:pt x="283" y="61"/>
                    </a:lnTo>
                    <a:lnTo>
                      <a:pt x="275" y="59"/>
                    </a:lnTo>
                    <a:lnTo>
                      <a:pt x="278" y="57"/>
                    </a:lnTo>
                    <a:lnTo>
                      <a:pt x="283" y="57"/>
                    </a:lnTo>
                    <a:lnTo>
                      <a:pt x="281" y="56"/>
                    </a:lnTo>
                    <a:lnTo>
                      <a:pt x="283" y="51"/>
                    </a:lnTo>
                    <a:lnTo>
                      <a:pt x="286" y="51"/>
                    </a:lnTo>
                    <a:lnTo>
                      <a:pt x="281" y="51"/>
                    </a:lnTo>
                    <a:lnTo>
                      <a:pt x="279" y="49"/>
                    </a:lnTo>
                    <a:lnTo>
                      <a:pt x="283" y="45"/>
                    </a:lnTo>
                    <a:lnTo>
                      <a:pt x="286" y="43"/>
                    </a:lnTo>
                    <a:lnTo>
                      <a:pt x="283" y="41"/>
                    </a:lnTo>
                    <a:lnTo>
                      <a:pt x="287" y="40"/>
                    </a:lnTo>
                    <a:lnTo>
                      <a:pt x="286" y="38"/>
                    </a:lnTo>
                    <a:lnTo>
                      <a:pt x="291" y="37"/>
                    </a:lnTo>
                    <a:lnTo>
                      <a:pt x="286" y="37"/>
                    </a:lnTo>
                    <a:lnTo>
                      <a:pt x="273" y="46"/>
                    </a:lnTo>
                    <a:lnTo>
                      <a:pt x="276" y="49"/>
                    </a:lnTo>
                    <a:lnTo>
                      <a:pt x="270" y="54"/>
                    </a:lnTo>
                    <a:lnTo>
                      <a:pt x="268" y="53"/>
                    </a:lnTo>
                    <a:lnTo>
                      <a:pt x="268" y="54"/>
                    </a:lnTo>
                    <a:lnTo>
                      <a:pt x="267" y="57"/>
                    </a:lnTo>
                    <a:lnTo>
                      <a:pt x="265" y="57"/>
                    </a:lnTo>
                    <a:lnTo>
                      <a:pt x="264" y="59"/>
                    </a:lnTo>
                    <a:lnTo>
                      <a:pt x="265" y="59"/>
                    </a:lnTo>
                    <a:lnTo>
                      <a:pt x="262" y="61"/>
                    </a:lnTo>
                    <a:lnTo>
                      <a:pt x="260" y="59"/>
                    </a:lnTo>
                    <a:lnTo>
                      <a:pt x="262" y="62"/>
                    </a:lnTo>
                    <a:lnTo>
                      <a:pt x="257" y="67"/>
                    </a:lnTo>
                    <a:lnTo>
                      <a:pt x="260" y="64"/>
                    </a:lnTo>
                    <a:lnTo>
                      <a:pt x="260" y="62"/>
                    </a:lnTo>
                    <a:lnTo>
                      <a:pt x="256" y="61"/>
                    </a:lnTo>
                    <a:lnTo>
                      <a:pt x="251" y="66"/>
                    </a:lnTo>
                    <a:lnTo>
                      <a:pt x="237" y="70"/>
                    </a:lnTo>
                    <a:lnTo>
                      <a:pt x="233" y="72"/>
                    </a:lnTo>
                    <a:lnTo>
                      <a:pt x="237" y="67"/>
                    </a:lnTo>
                    <a:lnTo>
                      <a:pt x="233" y="69"/>
                    </a:lnTo>
                    <a:lnTo>
                      <a:pt x="235" y="64"/>
                    </a:lnTo>
                    <a:lnTo>
                      <a:pt x="227" y="72"/>
                    </a:lnTo>
                    <a:lnTo>
                      <a:pt x="227" y="72"/>
                    </a:lnTo>
                    <a:lnTo>
                      <a:pt x="230" y="67"/>
                    </a:lnTo>
                    <a:lnTo>
                      <a:pt x="230" y="59"/>
                    </a:lnTo>
                    <a:lnTo>
                      <a:pt x="221" y="61"/>
                    </a:lnTo>
                    <a:lnTo>
                      <a:pt x="213" y="64"/>
                    </a:lnTo>
                    <a:lnTo>
                      <a:pt x="208" y="61"/>
                    </a:lnTo>
                    <a:lnTo>
                      <a:pt x="213" y="61"/>
                    </a:lnTo>
                    <a:lnTo>
                      <a:pt x="213" y="57"/>
                    </a:lnTo>
                    <a:lnTo>
                      <a:pt x="214" y="57"/>
                    </a:lnTo>
                    <a:lnTo>
                      <a:pt x="216" y="61"/>
                    </a:lnTo>
                    <a:lnTo>
                      <a:pt x="222" y="57"/>
                    </a:lnTo>
                    <a:lnTo>
                      <a:pt x="222" y="56"/>
                    </a:lnTo>
                    <a:lnTo>
                      <a:pt x="221" y="54"/>
                    </a:lnTo>
                    <a:lnTo>
                      <a:pt x="225" y="53"/>
                    </a:lnTo>
                    <a:lnTo>
                      <a:pt x="219" y="53"/>
                    </a:lnTo>
                    <a:lnTo>
                      <a:pt x="225" y="48"/>
                    </a:lnTo>
                    <a:lnTo>
                      <a:pt x="225" y="45"/>
                    </a:lnTo>
                    <a:lnTo>
                      <a:pt x="222" y="43"/>
                    </a:lnTo>
                    <a:lnTo>
                      <a:pt x="224" y="41"/>
                    </a:lnTo>
                    <a:lnTo>
                      <a:pt x="229" y="40"/>
                    </a:lnTo>
                    <a:lnTo>
                      <a:pt x="229" y="35"/>
                    </a:lnTo>
                    <a:lnTo>
                      <a:pt x="230" y="30"/>
                    </a:lnTo>
                    <a:lnTo>
                      <a:pt x="235" y="29"/>
                    </a:lnTo>
                    <a:lnTo>
                      <a:pt x="233" y="24"/>
                    </a:lnTo>
                    <a:lnTo>
                      <a:pt x="232" y="25"/>
                    </a:lnTo>
                    <a:lnTo>
                      <a:pt x="232" y="25"/>
                    </a:lnTo>
                    <a:lnTo>
                      <a:pt x="227" y="27"/>
                    </a:lnTo>
                    <a:lnTo>
                      <a:pt x="225" y="24"/>
                    </a:lnTo>
                    <a:lnTo>
                      <a:pt x="217" y="25"/>
                    </a:lnTo>
                    <a:lnTo>
                      <a:pt x="217" y="22"/>
                    </a:lnTo>
                    <a:lnTo>
                      <a:pt x="211" y="24"/>
                    </a:lnTo>
                    <a:lnTo>
                      <a:pt x="213" y="22"/>
                    </a:lnTo>
                    <a:lnTo>
                      <a:pt x="210" y="20"/>
                    </a:lnTo>
                    <a:lnTo>
                      <a:pt x="210" y="19"/>
                    </a:lnTo>
                    <a:lnTo>
                      <a:pt x="214" y="16"/>
                    </a:lnTo>
                    <a:lnTo>
                      <a:pt x="213" y="16"/>
                    </a:lnTo>
                    <a:lnTo>
                      <a:pt x="206" y="17"/>
                    </a:lnTo>
                    <a:lnTo>
                      <a:pt x="206" y="16"/>
                    </a:lnTo>
                    <a:lnTo>
                      <a:pt x="210" y="16"/>
                    </a:lnTo>
                    <a:lnTo>
                      <a:pt x="208" y="12"/>
                    </a:lnTo>
                    <a:lnTo>
                      <a:pt x="210" y="11"/>
                    </a:lnTo>
                    <a:lnTo>
                      <a:pt x="206" y="11"/>
                    </a:lnTo>
                    <a:lnTo>
                      <a:pt x="205" y="12"/>
                    </a:lnTo>
                    <a:lnTo>
                      <a:pt x="202" y="12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195" y="3"/>
                    </a:lnTo>
                    <a:lnTo>
                      <a:pt x="183" y="6"/>
                    </a:lnTo>
                    <a:lnTo>
                      <a:pt x="181" y="6"/>
                    </a:lnTo>
                    <a:lnTo>
                      <a:pt x="178" y="8"/>
                    </a:lnTo>
                    <a:lnTo>
                      <a:pt x="178" y="6"/>
                    </a:lnTo>
                    <a:lnTo>
                      <a:pt x="178" y="4"/>
                    </a:lnTo>
                    <a:lnTo>
                      <a:pt x="171" y="6"/>
                    </a:lnTo>
                    <a:lnTo>
                      <a:pt x="173" y="4"/>
                    </a:lnTo>
                    <a:lnTo>
                      <a:pt x="165" y="3"/>
                    </a:lnTo>
                    <a:lnTo>
                      <a:pt x="152" y="1"/>
                    </a:lnTo>
                    <a:lnTo>
                      <a:pt x="152" y="0"/>
                    </a:lnTo>
                    <a:lnTo>
                      <a:pt x="140" y="6"/>
                    </a:lnTo>
                    <a:lnTo>
                      <a:pt x="138" y="9"/>
                    </a:lnTo>
                    <a:lnTo>
                      <a:pt x="138" y="12"/>
                    </a:lnTo>
                    <a:lnTo>
                      <a:pt x="141" y="16"/>
                    </a:lnTo>
                    <a:lnTo>
                      <a:pt x="146" y="14"/>
                    </a:lnTo>
                    <a:lnTo>
                      <a:pt x="143" y="16"/>
                    </a:lnTo>
                    <a:lnTo>
                      <a:pt x="138" y="19"/>
                    </a:lnTo>
                    <a:lnTo>
                      <a:pt x="136" y="20"/>
                    </a:lnTo>
                    <a:lnTo>
                      <a:pt x="129" y="27"/>
                    </a:lnTo>
                    <a:lnTo>
                      <a:pt x="129" y="29"/>
                    </a:lnTo>
                    <a:lnTo>
                      <a:pt x="129" y="30"/>
                    </a:lnTo>
                    <a:lnTo>
                      <a:pt x="135" y="30"/>
                    </a:lnTo>
                    <a:lnTo>
                      <a:pt x="132" y="30"/>
                    </a:lnTo>
                    <a:lnTo>
                      <a:pt x="132" y="32"/>
                    </a:lnTo>
                    <a:lnTo>
                      <a:pt x="129" y="35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27" y="40"/>
                    </a:lnTo>
                    <a:lnTo>
                      <a:pt x="125" y="41"/>
                    </a:lnTo>
                    <a:lnTo>
                      <a:pt x="133" y="41"/>
                    </a:lnTo>
                    <a:lnTo>
                      <a:pt x="129" y="45"/>
                    </a:lnTo>
                    <a:lnTo>
                      <a:pt x="127" y="46"/>
                    </a:lnTo>
                    <a:lnTo>
                      <a:pt x="130" y="48"/>
                    </a:lnTo>
                    <a:lnTo>
                      <a:pt x="125" y="49"/>
                    </a:lnTo>
                    <a:lnTo>
                      <a:pt x="122" y="48"/>
                    </a:lnTo>
                    <a:lnTo>
                      <a:pt x="121" y="49"/>
                    </a:lnTo>
                    <a:lnTo>
                      <a:pt x="119" y="53"/>
                    </a:lnTo>
                    <a:lnTo>
                      <a:pt x="105" y="56"/>
                    </a:lnTo>
                    <a:lnTo>
                      <a:pt x="103" y="61"/>
                    </a:lnTo>
                    <a:lnTo>
                      <a:pt x="102" y="61"/>
                    </a:lnTo>
                    <a:lnTo>
                      <a:pt x="108" y="67"/>
                    </a:lnTo>
                    <a:lnTo>
                      <a:pt x="113" y="69"/>
                    </a:lnTo>
                    <a:lnTo>
                      <a:pt x="111" y="91"/>
                    </a:lnTo>
                    <a:lnTo>
                      <a:pt x="106" y="103"/>
                    </a:lnTo>
                    <a:lnTo>
                      <a:pt x="111" y="98"/>
                    </a:lnTo>
                    <a:lnTo>
                      <a:pt x="111" y="103"/>
                    </a:lnTo>
                    <a:lnTo>
                      <a:pt x="113" y="103"/>
                    </a:lnTo>
                    <a:lnTo>
                      <a:pt x="108" y="106"/>
                    </a:lnTo>
                    <a:lnTo>
                      <a:pt x="103" y="104"/>
                    </a:lnTo>
                    <a:lnTo>
                      <a:pt x="87" y="117"/>
                    </a:lnTo>
                    <a:lnTo>
                      <a:pt x="82" y="120"/>
                    </a:lnTo>
                    <a:lnTo>
                      <a:pt x="54" y="131"/>
                    </a:lnTo>
                    <a:lnTo>
                      <a:pt x="57" y="133"/>
                    </a:lnTo>
                    <a:lnTo>
                      <a:pt x="59" y="141"/>
                    </a:lnTo>
                    <a:lnTo>
                      <a:pt x="51" y="159"/>
                    </a:lnTo>
                    <a:lnTo>
                      <a:pt x="52" y="160"/>
                    </a:lnTo>
                    <a:lnTo>
                      <a:pt x="51" y="162"/>
                    </a:lnTo>
                    <a:lnTo>
                      <a:pt x="49" y="165"/>
                    </a:lnTo>
                    <a:lnTo>
                      <a:pt x="52" y="170"/>
                    </a:lnTo>
                    <a:lnTo>
                      <a:pt x="59" y="168"/>
                    </a:lnTo>
                    <a:lnTo>
                      <a:pt x="55" y="170"/>
                    </a:lnTo>
                    <a:lnTo>
                      <a:pt x="52" y="170"/>
                    </a:lnTo>
                    <a:lnTo>
                      <a:pt x="43" y="176"/>
                    </a:lnTo>
                    <a:lnTo>
                      <a:pt x="40" y="176"/>
                    </a:lnTo>
                    <a:lnTo>
                      <a:pt x="43" y="181"/>
                    </a:lnTo>
                    <a:lnTo>
                      <a:pt x="40" y="185"/>
                    </a:lnTo>
                    <a:lnTo>
                      <a:pt x="38" y="186"/>
                    </a:lnTo>
                    <a:lnTo>
                      <a:pt x="36" y="186"/>
                    </a:lnTo>
                    <a:lnTo>
                      <a:pt x="38" y="183"/>
                    </a:lnTo>
                    <a:lnTo>
                      <a:pt x="35" y="180"/>
                    </a:lnTo>
                    <a:lnTo>
                      <a:pt x="32" y="180"/>
                    </a:lnTo>
                    <a:lnTo>
                      <a:pt x="30" y="183"/>
                    </a:lnTo>
                    <a:lnTo>
                      <a:pt x="28" y="185"/>
                    </a:lnTo>
                    <a:lnTo>
                      <a:pt x="25" y="193"/>
                    </a:lnTo>
                    <a:lnTo>
                      <a:pt x="19" y="209"/>
                    </a:lnTo>
                    <a:lnTo>
                      <a:pt x="11" y="225"/>
                    </a:lnTo>
                    <a:lnTo>
                      <a:pt x="5" y="239"/>
                    </a:lnTo>
                    <a:lnTo>
                      <a:pt x="0" y="250"/>
                    </a:lnTo>
                    <a:lnTo>
                      <a:pt x="1" y="254"/>
                    </a:lnTo>
                    <a:lnTo>
                      <a:pt x="0" y="257"/>
                    </a:lnTo>
                    <a:lnTo>
                      <a:pt x="1" y="262"/>
                    </a:lnTo>
                    <a:lnTo>
                      <a:pt x="3" y="267"/>
                    </a:lnTo>
                    <a:lnTo>
                      <a:pt x="5" y="270"/>
                    </a:lnTo>
                    <a:lnTo>
                      <a:pt x="19" y="273"/>
                    </a:lnTo>
                    <a:lnTo>
                      <a:pt x="22" y="278"/>
                    </a:lnTo>
                    <a:lnTo>
                      <a:pt x="28" y="278"/>
                    </a:lnTo>
                    <a:lnTo>
                      <a:pt x="28" y="283"/>
                    </a:lnTo>
                    <a:lnTo>
                      <a:pt x="32" y="286"/>
                    </a:lnTo>
                    <a:lnTo>
                      <a:pt x="35" y="284"/>
                    </a:lnTo>
                    <a:lnTo>
                      <a:pt x="38" y="286"/>
                    </a:lnTo>
                    <a:lnTo>
                      <a:pt x="48" y="283"/>
                    </a:lnTo>
                    <a:lnTo>
                      <a:pt x="55" y="283"/>
                    </a:lnTo>
                    <a:lnTo>
                      <a:pt x="59" y="284"/>
                    </a:lnTo>
                    <a:lnTo>
                      <a:pt x="55" y="287"/>
                    </a:lnTo>
                    <a:lnTo>
                      <a:pt x="57" y="289"/>
                    </a:lnTo>
                    <a:lnTo>
                      <a:pt x="51" y="294"/>
                    </a:lnTo>
                    <a:lnTo>
                      <a:pt x="81" y="294"/>
                    </a:lnTo>
                    <a:lnTo>
                      <a:pt x="95" y="294"/>
                    </a:lnTo>
                    <a:lnTo>
                      <a:pt x="98" y="289"/>
                    </a:lnTo>
                    <a:lnTo>
                      <a:pt x="103" y="289"/>
                    </a:lnTo>
                    <a:lnTo>
                      <a:pt x="109" y="287"/>
                    </a:lnTo>
                    <a:lnTo>
                      <a:pt x="111" y="284"/>
                    </a:lnTo>
                    <a:lnTo>
                      <a:pt x="114" y="283"/>
                    </a:lnTo>
                    <a:lnTo>
                      <a:pt x="117" y="275"/>
                    </a:lnTo>
                    <a:lnTo>
                      <a:pt x="124" y="267"/>
                    </a:lnTo>
                    <a:lnTo>
                      <a:pt x="127" y="262"/>
                    </a:lnTo>
                    <a:lnTo>
                      <a:pt x="136" y="252"/>
                    </a:lnTo>
                    <a:lnTo>
                      <a:pt x="140" y="252"/>
                    </a:lnTo>
                    <a:lnTo>
                      <a:pt x="141" y="254"/>
                    </a:lnTo>
                    <a:lnTo>
                      <a:pt x="149" y="252"/>
                    </a:lnTo>
                    <a:lnTo>
                      <a:pt x="152" y="249"/>
                    </a:lnTo>
                    <a:lnTo>
                      <a:pt x="156" y="242"/>
                    </a:lnTo>
                    <a:lnTo>
                      <a:pt x="159" y="242"/>
                    </a:lnTo>
                    <a:lnTo>
                      <a:pt x="159" y="241"/>
                    </a:lnTo>
                    <a:lnTo>
                      <a:pt x="165" y="242"/>
                    </a:lnTo>
                    <a:lnTo>
                      <a:pt x="168" y="244"/>
                    </a:lnTo>
                    <a:lnTo>
                      <a:pt x="175" y="244"/>
                    </a:lnTo>
                    <a:lnTo>
                      <a:pt x="176" y="242"/>
                    </a:lnTo>
                    <a:lnTo>
                      <a:pt x="184" y="241"/>
                    </a:lnTo>
                    <a:lnTo>
                      <a:pt x="190" y="242"/>
                    </a:lnTo>
                    <a:lnTo>
                      <a:pt x="192" y="238"/>
                    </a:lnTo>
                    <a:lnTo>
                      <a:pt x="200" y="241"/>
                    </a:lnTo>
                    <a:lnTo>
                      <a:pt x="214" y="233"/>
                    </a:lnTo>
                    <a:lnTo>
                      <a:pt x="216" y="230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7" y="225"/>
                    </a:lnTo>
                    <a:lnTo>
                      <a:pt x="208" y="220"/>
                    </a:lnTo>
                    <a:lnTo>
                      <a:pt x="202" y="220"/>
                    </a:lnTo>
                    <a:lnTo>
                      <a:pt x="187" y="222"/>
                    </a:lnTo>
                    <a:lnTo>
                      <a:pt x="152" y="234"/>
                    </a:lnTo>
                    <a:lnTo>
                      <a:pt x="140" y="242"/>
                    </a:lnTo>
                    <a:lnTo>
                      <a:pt x="135" y="247"/>
                    </a:lnTo>
                    <a:lnTo>
                      <a:pt x="119" y="258"/>
                    </a:lnTo>
                    <a:lnTo>
                      <a:pt x="113" y="262"/>
                    </a:lnTo>
                    <a:lnTo>
                      <a:pt x="129" y="250"/>
                    </a:lnTo>
                    <a:lnTo>
                      <a:pt x="138" y="242"/>
                    </a:lnTo>
                    <a:lnTo>
                      <a:pt x="138" y="238"/>
                    </a:lnTo>
                    <a:lnTo>
                      <a:pt x="144" y="236"/>
                    </a:lnTo>
                    <a:lnTo>
                      <a:pt x="156" y="226"/>
                    </a:lnTo>
                    <a:lnTo>
                      <a:pt x="163" y="222"/>
                    </a:lnTo>
                    <a:lnTo>
                      <a:pt x="168" y="218"/>
                    </a:lnTo>
                    <a:lnTo>
                      <a:pt x="179" y="218"/>
                    </a:lnTo>
                    <a:lnTo>
                      <a:pt x="186" y="210"/>
                    </a:lnTo>
                    <a:lnTo>
                      <a:pt x="190" y="207"/>
                    </a:lnTo>
                    <a:lnTo>
                      <a:pt x="192" y="205"/>
                    </a:lnTo>
                    <a:lnTo>
                      <a:pt x="195" y="205"/>
                    </a:lnTo>
                    <a:lnTo>
                      <a:pt x="198" y="204"/>
                    </a:lnTo>
                    <a:lnTo>
                      <a:pt x="222" y="202"/>
                    </a:lnTo>
                    <a:lnTo>
                      <a:pt x="257" y="202"/>
                    </a:lnTo>
                    <a:lnTo>
                      <a:pt x="260" y="205"/>
                    </a:lnTo>
                    <a:lnTo>
                      <a:pt x="278" y="202"/>
                    </a:lnTo>
                    <a:lnTo>
                      <a:pt x="281" y="199"/>
                    </a:lnTo>
                    <a:lnTo>
                      <a:pt x="279" y="202"/>
                    </a:lnTo>
                    <a:lnTo>
                      <a:pt x="281" y="204"/>
                    </a:lnTo>
                    <a:lnTo>
                      <a:pt x="289" y="199"/>
                    </a:lnTo>
                    <a:lnTo>
                      <a:pt x="291" y="197"/>
                    </a:lnTo>
                    <a:lnTo>
                      <a:pt x="300" y="189"/>
                    </a:lnTo>
                    <a:lnTo>
                      <a:pt x="302" y="189"/>
                    </a:lnTo>
                    <a:lnTo>
                      <a:pt x="310" y="185"/>
                    </a:lnTo>
                    <a:lnTo>
                      <a:pt x="325" y="183"/>
                    </a:lnTo>
                    <a:lnTo>
                      <a:pt x="329" y="173"/>
                    </a:lnTo>
                    <a:lnTo>
                      <a:pt x="325" y="1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69" name="Freeform 50"/>
              <p:cNvSpPr/>
              <p:nvPr/>
            </p:nvSpPr>
            <p:spPr>
              <a:xfrm>
                <a:off x="2463840" y="1782720"/>
                <a:ext cx="55080" cy="6804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8040"/>
                  <a:gd name="textAreaBottom" fmla="*/ 68400 h 68040"/>
                  <a:gd name="GluePoint1X" fmla="*/ 27 w 35"/>
                  <a:gd name="GluePoint1Y" fmla="*/ 37 h 43"/>
                  <a:gd name="GluePoint2X" fmla="*/ 26 w 35"/>
                  <a:gd name="GluePoint2Y" fmla="*/ 32 h 43"/>
                  <a:gd name="GluePoint3X" fmla="*/ 29 w 35"/>
                  <a:gd name="GluePoint3Y" fmla="*/ 16 h 43"/>
                  <a:gd name="GluePoint4X" fmla="*/ 35 w 35"/>
                  <a:gd name="GluePoint4Y" fmla="*/ 0 h 43"/>
                  <a:gd name="GluePoint5X" fmla="*/ 30 w 35"/>
                  <a:gd name="GluePoint5Y" fmla="*/ 0 h 43"/>
                  <a:gd name="GluePoint6X" fmla="*/ 27 w 35"/>
                  <a:gd name="GluePoint6Y" fmla="*/ 5 h 43"/>
                  <a:gd name="GluePoint7X" fmla="*/ 27 w 35"/>
                  <a:gd name="GluePoint7Y" fmla="*/ 6 h 43"/>
                  <a:gd name="GluePoint8X" fmla="*/ 24 w 35"/>
                  <a:gd name="GluePoint8Y" fmla="*/ 8 h 43"/>
                  <a:gd name="GluePoint9X" fmla="*/ 22 w 35"/>
                  <a:gd name="GluePoint9Y" fmla="*/ 13 h 43"/>
                  <a:gd name="GluePoint10X" fmla="*/ 16 w 35"/>
                  <a:gd name="GluePoint10Y" fmla="*/ 16 h 43"/>
                  <a:gd name="GluePoint11X" fmla="*/ 13 w 35"/>
                  <a:gd name="GluePoint11Y" fmla="*/ 23 h 43"/>
                  <a:gd name="GluePoint12X" fmla="*/ 7 w 35"/>
                  <a:gd name="GluePoint12Y" fmla="*/ 29 h 43"/>
                  <a:gd name="GluePoint13X" fmla="*/ 0 w 35"/>
                  <a:gd name="GluePoint13Y" fmla="*/ 42 h 43"/>
                  <a:gd name="GluePoint14X" fmla="*/ 0 w 35"/>
                  <a:gd name="GluePoint14Y" fmla="*/ 43 h 43"/>
                  <a:gd name="GluePoint15X" fmla="*/ 16 w 35"/>
                  <a:gd name="GluePoint15Y" fmla="*/ 43 h 43"/>
                  <a:gd name="GluePoint16X" fmla="*/ 22 w 35"/>
                  <a:gd name="GluePoint16Y" fmla="*/ 40 h 43"/>
                  <a:gd name="GluePoint17X" fmla="*/ 24 w 35"/>
                  <a:gd name="GluePoint17Y" fmla="*/ 40 h 43"/>
                  <a:gd name="GluePoint18X" fmla="*/ 27 w 35"/>
                  <a:gd name="GluePoint18Y" fmla="*/ 37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5" h="43">
                    <a:moveTo>
                      <a:pt x="27" y="37"/>
                    </a:moveTo>
                    <a:lnTo>
                      <a:pt x="26" y="32"/>
                    </a:lnTo>
                    <a:lnTo>
                      <a:pt x="29" y="16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2" y="13"/>
                    </a:lnTo>
                    <a:lnTo>
                      <a:pt x="16" y="16"/>
                    </a:lnTo>
                    <a:lnTo>
                      <a:pt x="13" y="23"/>
                    </a:lnTo>
                    <a:lnTo>
                      <a:pt x="7" y="29"/>
                    </a:lnTo>
                    <a:lnTo>
                      <a:pt x="0" y="42"/>
                    </a:lnTo>
                    <a:lnTo>
                      <a:pt x="0" y="43"/>
                    </a:lnTo>
                    <a:lnTo>
                      <a:pt x="16" y="43"/>
                    </a:lnTo>
                    <a:lnTo>
                      <a:pt x="22" y="40"/>
                    </a:lnTo>
                    <a:lnTo>
                      <a:pt x="24" y="40"/>
                    </a:lnTo>
                    <a:lnTo>
                      <a:pt x="27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70" name="Freeform 51"/>
              <p:cNvSpPr/>
              <p:nvPr/>
            </p:nvSpPr>
            <p:spPr>
              <a:xfrm>
                <a:off x="2505240" y="1724040"/>
                <a:ext cx="102960" cy="117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17000"/>
                  <a:gd name="textAreaBottom" fmla="*/ 117360 h 117000"/>
                  <a:gd name="GluePoint1X" fmla="*/ 3 w 65"/>
                  <a:gd name="GluePoint1Y" fmla="*/ 53 h 74"/>
                  <a:gd name="GluePoint2X" fmla="*/ 9 w 65"/>
                  <a:gd name="GluePoint2Y" fmla="*/ 37 h 74"/>
                  <a:gd name="GluePoint3X" fmla="*/ 15 w 65"/>
                  <a:gd name="GluePoint3Y" fmla="*/ 35 h 74"/>
                  <a:gd name="GluePoint4X" fmla="*/ 17 w 65"/>
                  <a:gd name="GluePoint4Y" fmla="*/ 32 h 74"/>
                  <a:gd name="GluePoint5X" fmla="*/ 20 w 65"/>
                  <a:gd name="GluePoint5Y" fmla="*/ 31 h 74"/>
                  <a:gd name="GluePoint6X" fmla="*/ 23 w 65"/>
                  <a:gd name="GluePoint6Y" fmla="*/ 23 h 74"/>
                  <a:gd name="GluePoint7X" fmla="*/ 30 w 65"/>
                  <a:gd name="GluePoint7Y" fmla="*/ 15 h 74"/>
                  <a:gd name="GluePoint8X" fmla="*/ 33 w 65"/>
                  <a:gd name="GluePoint8Y" fmla="*/ 10 h 74"/>
                  <a:gd name="GluePoint9X" fmla="*/ 42 w 65"/>
                  <a:gd name="GluePoint9Y" fmla="*/ 0 h 74"/>
                  <a:gd name="GluePoint10X" fmla="*/ 46 w 65"/>
                  <a:gd name="GluePoint10Y" fmla="*/ 0 h 74"/>
                  <a:gd name="GluePoint11X" fmla="*/ 47 w 65"/>
                  <a:gd name="GluePoint11Y" fmla="*/ 2 h 74"/>
                  <a:gd name="GluePoint12X" fmla="*/ 47 w 65"/>
                  <a:gd name="GluePoint12Y" fmla="*/ 3 h 74"/>
                  <a:gd name="GluePoint13X" fmla="*/ 50 w 65"/>
                  <a:gd name="GluePoint13Y" fmla="*/ 5 h 74"/>
                  <a:gd name="GluePoint14X" fmla="*/ 60 w 65"/>
                  <a:gd name="GluePoint14Y" fmla="*/ 2 h 74"/>
                  <a:gd name="GluePoint15X" fmla="*/ 65 w 65"/>
                  <a:gd name="GluePoint15Y" fmla="*/ 6 h 74"/>
                  <a:gd name="GluePoint16X" fmla="*/ 60 w 65"/>
                  <a:gd name="GluePoint16Y" fmla="*/ 18 h 74"/>
                  <a:gd name="GluePoint17X" fmla="*/ 57 w 65"/>
                  <a:gd name="GluePoint17Y" fmla="*/ 31 h 74"/>
                  <a:gd name="GluePoint18X" fmla="*/ 60 w 65"/>
                  <a:gd name="GluePoint18Y" fmla="*/ 31 h 74"/>
                  <a:gd name="GluePoint19X" fmla="*/ 58 w 65"/>
                  <a:gd name="GluePoint19Y" fmla="*/ 35 h 74"/>
                  <a:gd name="GluePoint20X" fmla="*/ 60 w 65"/>
                  <a:gd name="GluePoint20Y" fmla="*/ 39 h 74"/>
                  <a:gd name="GluePoint21X" fmla="*/ 63 w 65"/>
                  <a:gd name="GluePoint21Y" fmla="*/ 39 h 74"/>
                  <a:gd name="GluePoint22X" fmla="*/ 65 w 65"/>
                  <a:gd name="GluePoint22Y" fmla="*/ 39 h 74"/>
                  <a:gd name="GluePoint23X" fmla="*/ 63 w 65"/>
                  <a:gd name="GluePoint23Y" fmla="*/ 42 h 74"/>
                  <a:gd name="GluePoint24X" fmla="*/ 62 w 65"/>
                  <a:gd name="GluePoint24Y" fmla="*/ 43 h 74"/>
                  <a:gd name="GluePoint25X" fmla="*/ 63 w 65"/>
                  <a:gd name="GluePoint25Y" fmla="*/ 43 h 74"/>
                  <a:gd name="GluePoint26X" fmla="*/ 63 w 65"/>
                  <a:gd name="GluePoint26Y" fmla="*/ 45 h 74"/>
                  <a:gd name="GluePoint27X" fmla="*/ 50 w 65"/>
                  <a:gd name="GluePoint27Y" fmla="*/ 50 h 74"/>
                  <a:gd name="GluePoint28X" fmla="*/ 41 w 65"/>
                  <a:gd name="GluePoint28Y" fmla="*/ 55 h 74"/>
                  <a:gd name="GluePoint29X" fmla="*/ 38 w 65"/>
                  <a:gd name="GluePoint29Y" fmla="*/ 53 h 74"/>
                  <a:gd name="GluePoint30X" fmla="*/ 38 w 65"/>
                  <a:gd name="GluePoint30Y" fmla="*/ 50 h 74"/>
                  <a:gd name="GluePoint31X" fmla="*/ 36 w 65"/>
                  <a:gd name="GluePoint31Y" fmla="*/ 50 h 74"/>
                  <a:gd name="GluePoint32X" fmla="*/ 30 w 65"/>
                  <a:gd name="GluePoint32Y" fmla="*/ 58 h 74"/>
                  <a:gd name="GluePoint33X" fmla="*/ 27 w 65"/>
                  <a:gd name="GluePoint33Y" fmla="*/ 58 h 74"/>
                  <a:gd name="GluePoint34X" fmla="*/ 23 w 65"/>
                  <a:gd name="GluePoint34Y" fmla="*/ 61 h 74"/>
                  <a:gd name="GluePoint35X" fmla="*/ 22 w 65"/>
                  <a:gd name="GluePoint35Y" fmla="*/ 60 h 74"/>
                  <a:gd name="GluePoint36X" fmla="*/ 19 w 65"/>
                  <a:gd name="GluePoint36Y" fmla="*/ 63 h 74"/>
                  <a:gd name="GluePoint37X" fmla="*/ 19 w 65"/>
                  <a:gd name="GluePoint37Y" fmla="*/ 61 h 74"/>
                  <a:gd name="GluePoint38X" fmla="*/ 15 w 65"/>
                  <a:gd name="GluePoint38Y" fmla="*/ 63 h 74"/>
                  <a:gd name="GluePoint39X" fmla="*/ 6 w 65"/>
                  <a:gd name="GluePoint39Y" fmla="*/ 72 h 74"/>
                  <a:gd name="GluePoint40X" fmla="*/ 1 w 65"/>
                  <a:gd name="GluePoint40Y" fmla="*/ 74 h 74"/>
                  <a:gd name="GluePoint41X" fmla="*/ 0 w 65"/>
                  <a:gd name="GluePoint41Y" fmla="*/ 69 h 74"/>
                  <a:gd name="GluePoint42X" fmla="*/ 3 w 65"/>
                  <a:gd name="GluePoint42Y" fmla="*/ 53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65" h="74">
                    <a:moveTo>
                      <a:pt x="3" y="53"/>
                    </a:moveTo>
                    <a:lnTo>
                      <a:pt x="9" y="37"/>
                    </a:lnTo>
                    <a:lnTo>
                      <a:pt x="15" y="35"/>
                    </a:lnTo>
                    <a:lnTo>
                      <a:pt x="17" y="32"/>
                    </a:lnTo>
                    <a:lnTo>
                      <a:pt x="20" y="31"/>
                    </a:lnTo>
                    <a:lnTo>
                      <a:pt x="23" y="23"/>
                    </a:lnTo>
                    <a:lnTo>
                      <a:pt x="30" y="15"/>
                    </a:lnTo>
                    <a:lnTo>
                      <a:pt x="33" y="10"/>
                    </a:lnTo>
                    <a:lnTo>
                      <a:pt x="42" y="0"/>
                    </a:lnTo>
                    <a:lnTo>
                      <a:pt x="46" y="0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0" y="5"/>
                    </a:lnTo>
                    <a:lnTo>
                      <a:pt x="60" y="2"/>
                    </a:lnTo>
                    <a:lnTo>
                      <a:pt x="65" y="6"/>
                    </a:lnTo>
                    <a:lnTo>
                      <a:pt x="60" y="18"/>
                    </a:lnTo>
                    <a:lnTo>
                      <a:pt x="57" y="31"/>
                    </a:lnTo>
                    <a:lnTo>
                      <a:pt x="60" y="31"/>
                    </a:lnTo>
                    <a:lnTo>
                      <a:pt x="58" y="35"/>
                    </a:lnTo>
                    <a:lnTo>
                      <a:pt x="60" y="39"/>
                    </a:lnTo>
                    <a:lnTo>
                      <a:pt x="63" y="39"/>
                    </a:lnTo>
                    <a:lnTo>
                      <a:pt x="65" y="39"/>
                    </a:lnTo>
                    <a:lnTo>
                      <a:pt x="63" y="42"/>
                    </a:lnTo>
                    <a:lnTo>
                      <a:pt x="62" y="43"/>
                    </a:lnTo>
                    <a:lnTo>
                      <a:pt x="63" y="43"/>
                    </a:lnTo>
                    <a:lnTo>
                      <a:pt x="63" y="45"/>
                    </a:lnTo>
                    <a:lnTo>
                      <a:pt x="50" y="50"/>
                    </a:lnTo>
                    <a:lnTo>
                      <a:pt x="41" y="55"/>
                    </a:lnTo>
                    <a:lnTo>
                      <a:pt x="38" y="53"/>
                    </a:lnTo>
                    <a:lnTo>
                      <a:pt x="38" y="50"/>
                    </a:lnTo>
                    <a:lnTo>
                      <a:pt x="36" y="50"/>
                    </a:lnTo>
                    <a:lnTo>
                      <a:pt x="30" y="58"/>
                    </a:lnTo>
                    <a:lnTo>
                      <a:pt x="27" y="58"/>
                    </a:lnTo>
                    <a:lnTo>
                      <a:pt x="23" y="61"/>
                    </a:lnTo>
                    <a:lnTo>
                      <a:pt x="22" y="60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5" y="63"/>
                    </a:lnTo>
                    <a:lnTo>
                      <a:pt x="6" y="72"/>
                    </a:lnTo>
                    <a:lnTo>
                      <a:pt x="1" y="74"/>
                    </a:lnTo>
                    <a:lnTo>
                      <a:pt x="0" y="69"/>
                    </a:lnTo>
                    <a:lnTo>
                      <a:pt x="3" y="5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71" name="Freeform 52"/>
              <p:cNvSpPr/>
              <p:nvPr/>
            </p:nvSpPr>
            <p:spPr>
              <a:xfrm>
                <a:off x="2579760" y="1706400"/>
                <a:ext cx="105840" cy="78840"/>
              </a:xfrm>
              <a:custGeom>
                <a:avLst/>
                <a:gdLst>
                  <a:gd name="textAreaLeft" fmla="*/ 0 w 105840"/>
                  <a:gd name="textAreaRight" fmla="*/ 106200 w 105840"/>
                  <a:gd name="textAreaTop" fmla="*/ 0 h 78840"/>
                  <a:gd name="textAreaBottom" fmla="*/ 79200 h 78840"/>
                  <a:gd name="GluePoint1X" fmla="*/ 65 w 67"/>
                  <a:gd name="GluePoint1Y" fmla="*/ 34 h 50"/>
                  <a:gd name="GluePoint2X" fmla="*/ 67 w 67"/>
                  <a:gd name="GluePoint2Y" fmla="*/ 34 h 50"/>
                  <a:gd name="GluePoint3X" fmla="*/ 67 w 67"/>
                  <a:gd name="GluePoint3Y" fmla="*/ 32 h 50"/>
                  <a:gd name="GluePoint4X" fmla="*/ 57 w 67"/>
                  <a:gd name="GluePoint4Y" fmla="*/ 30 h 50"/>
                  <a:gd name="GluePoint5X" fmla="*/ 56 w 67"/>
                  <a:gd name="GluePoint5Y" fmla="*/ 22 h 50"/>
                  <a:gd name="GluePoint6X" fmla="*/ 57 w 67"/>
                  <a:gd name="GluePoint6Y" fmla="*/ 16 h 50"/>
                  <a:gd name="GluePoint7X" fmla="*/ 53 w 67"/>
                  <a:gd name="GluePoint7Y" fmla="*/ 16 h 50"/>
                  <a:gd name="GluePoint8X" fmla="*/ 57 w 67"/>
                  <a:gd name="GluePoint8Y" fmla="*/ 13 h 50"/>
                  <a:gd name="GluePoint9X" fmla="*/ 62 w 67"/>
                  <a:gd name="GluePoint9Y" fmla="*/ 6 h 50"/>
                  <a:gd name="GluePoint10X" fmla="*/ 62 w 67"/>
                  <a:gd name="GluePoint10Y" fmla="*/ 5 h 50"/>
                  <a:gd name="GluePoint11X" fmla="*/ 59 w 67"/>
                  <a:gd name="GluePoint11Y" fmla="*/ 1 h 50"/>
                  <a:gd name="GluePoint12X" fmla="*/ 51 w 67"/>
                  <a:gd name="GluePoint12Y" fmla="*/ 5 h 50"/>
                  <a:gd name="GluePoint13X" fmla="*/ 49 w 67"/>
                  <a:gd name="GluePoint13Y" fmla="*/ 1 h 50"/>
                  <a:gd name="GluePoint14X" fmla="*/ 43 w 67"/>
                  <a:gd name="GluePoint14Y" fmla="*/ 0 h 50"/>
                  <a:gd name="GluePoint15X" fmla="*/ 35 w 67"/>
                  <a:gd name="GluePoint15Y" fmla="*/ 1 h 50"/>
                  <a:gd name="GluePoint16X" fmla="*/ 34 w 67"/>
                  <a:gd name="GluePoint16Y" fmla="*/ 3 h 50"/>
                  <a:gd name="GluePoint17X" fmla="*/ 27 w 67"/>
                  <a:gd name="GluePoint17Y" fmla="*/ 3 h 50"/>
                  <a:gd name="GluePoint18X" fmla="*/ 24 w 67"/>
                  <a:gd name="GluePoint18Y" fmla="*/ 1 h 50"/>
                  <a:gd name="GluePoint19X" fmla="*/ 18 w 67"/>
                  <a:gd name="GluePoint19Y" fmla="*/ 0 h 50"/>
                  <a:gd name="GluePoint20X" fmla="*/ 18 w 67"/>
                  <a:gd name="GluePoint20Y" fmla="*/ 1 h 50"/>
                  <a:gd name="GluePoint21X" fmla="*/ 15 w 67"/>
                  <a:gd name="GluePoint21Y" fmla="*/ 1 h 50"/>
                  <a:gd name="GluePoint22X" fmla="*/ 11 w 67"/>
                  <a:gd name="GluePoint22Y" fmla="*/ 8 h 50"/>
                  <a:gd name="GluePoint23X" fmla="*/ 8 w 67"/>
                  <a:gd name="GluePoint23Y" fmla="*/ 11 h 50"/>
                  <a:gd name="GluePoint24X" fmla="*/ 0 w 67"/>
                  <a:gd name="GluePoint24Y" fmla="*/ 13 h 50"/>
                  <a:gd name="GluePoint25X" fmla="*/ 0 w 67"/>
                  <a:gd name="GluePoint25Y" fmla="*/ 14 h 50"/>
                  <a:gd name="GluePoint26X" fmla="*/ 3 w 67"/>
                  <a:gd name="GluePoint26Y" fmla="*/ 16 h 50"/>
                  <a:gd name="GluePoint27X" fmla="*/ 13 w 67"/>
                  <a:gd name="GluePoint27Y" fmla="*/ 13 h 50"/>
                  <a:gd name="GluePoint28X" fmla="*/ 18 w 67"/>
                  <a:gd name="GluePoint28Y" fmla="*/ 17 h 50"/>
                  <a:gd name="GluePoint29X" fmla="*/ 13 w 67"/>
                  <a:gd name="GluePoint29Y" fmla="*/ 29 h 50"/>
                  <a:gd name="GluePoint30X" fmla="*/ 10 w 67"/>
                  <a:gd name="GluePoint30Y" fmla="*/ 42 h 50"/>
                  <a:gd name="GluePoint31X" fmla="*/ 13 w 67"/>
                  <a:gd name="GluePoint31Y" fmla="*/ 42 h 50"/>
                  <a:gd name="GluePoint32X" fmla="*/ 11 w 67"/>
                  <a:gd name="GluePoint32Y" fmla="*/ 46 h 50"/>
                  <a:gd name="GluePoint33X" fmla="*/ 13 w 67"/>
                  <a:gd name="GluePoint33Y" fmla="*/ 50 h 50"/>
                  <a:gd name="GluePoint34X" fmla="*/ 16 w 67"/>
                  <a:gd name="GluePoint34Y" fmla="*/ 50 h 50"/>
                  <a:gd name="GluePoint35X" fmla="*/ 18 w 67"/>
                  <a:gd name="GluePoint35Y" fmla="*/ 50 h 50"/>
                  <a:gd name="GluePoint36X" fmla="*/ 22 w 67"/>
                  <a:gd name="GluePoint36Y" fmla="*/ 50 h 50"/>
                  <a:gd name="GluePoint37X" fmla="*/ 27 w 67"/>
                  <a:gd name="GluePoint37Y" fmla="*/ 50 h 50"/>
                  <a:gd name="GluePoint38X" fmla="*/ 30 w 67"/>
                  <a:gd name="GluePoint38Y" fmla="*/ 50 h 50"/>
                  <a:gd name="GluePoint39X" fmla="*/ 32 w 67"/>
                  <a:gd name="GluePoint39Y" fmla="*/ 46 h 50"/>
                  <a:gd name="GluePoint40X" fmla="*/ 37 w 67"/>
                  <a:gd name="GluePoint40Y" fmla="*/ 48 h 50"/>
                  <a:gd name="GluePoint41X" fmla="*/ 53 w 67"/>
                  <a:gd name="GluePoint41Y" fmla="*/ 40 h 50"/>
                  <a:gd name="GluePoint42X" fmla="*/ 56 w 67"/>
                  <a:gd name="GluePoint42Y" fmla="*/ 37 h 50"/>
                  <a:gd name="GluePoint43X" fmla="*/ 56 w 67"/>
                  <a:gd name="GluePoint43Y" fmla="*/ 38 h 50"/>
                  <a:gd name="GluePoint44X" fmla="*/ 57 w 67"/>
                  <a:gd name="GluePoint44Y" fmla="*/ 38 h 50"/>
                  <a:gd name="GluePoint45X" fmla="*/ 61 w 67"/>
                  <a:gd name="GluePoint45Y" fmla="*/ 35 h 50"/>
                  <a:gd name="GluePoint46X" fmla="*/ 65 w 67"/>
                  <a:gd name="GluePoint46Y" fmla="*/ 34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7" h="50">
                    <a:moveTo>
                      <a:pt x="65" y="34"/>
                    </a:moveTo>
                    <a:lnTo>
                      <a:pt x="67" y="34"/>
                    </a:lnTo>
                    <a:lnTo>
                      <a:pt x="67" y="32"/>
                    </a:lnTo>
                    <a:lnTo>
                      <a:pt x="57" y="30"/>
                    </a:lnTo>
                    <a:lnTo>
                      <a:pt x="56" y="22"/>
                    </a:lnTo>
                    <a:lnTo>
                      <a:pt x="57" y="16"/>
                    </a:lnTo>
                    <a:lnTo>
                      <a:pt x="53" y="16"/>
                    </a:lnTo>
                    <a:lnTo>
                      <a:pt x="57" y="13"/>
                    </a:lnTo>
                    <a:lnTo>
                      <a:pt x="62" y="6"/>
                    </a:lnTo>
                    <a:lnTo>
                      <a:pt x="62" y="5"/>
                    </a:lnTo>
                    <a:lnTo>
                      <a:pt x="59" y="1"/>
                    </a:lnTo>
                    <a:lnTo>
                      <a:pt x="51" y="5"/>
                    </a:lnTo>
                    <a:lnTo>
                      <a:pt x="49" y="1"/>
                    </a:lnTo>
                    <a:lnTo>
                      <a:pt x="43" y="0"/>
                    </a:lnTo>
                    <a:lnTo>
                      <a:pt x="35" y="1"/>
                    </a:lnTo>
                    <a:lnTo>
                      <a:pt x="34" y="3"/>
                    </a:lnTo>
                    <a:lnTo>
                      <a:pt x="27" y="3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8" y="1"/>
                    </a:lnTo>
                    <a:lnTo>
                      <a:pt x="15" y="1"/>
                    </a:lnTo>
                    <a:lnTo>
                      <a:pt x="11" y="8"/>
                    </a:lnTo>
                    <a:lnTo>
                      <a:pt x="8" y="11"/>
                    </a:lnTo>
                    <a:lnTo>
                      <a:pt x="0" y="13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13" y="13"/>
                    </a:lnTo>
                    <a:lnTo>
                      <a:pt x="18" y="17"/>
                    </a:lnTo>
                    <a:lnTo>
                      <a:pt x="13" y="29"/>
                    </a:lnTo>
                    <a:lnTo>
                      <a:pt x="10" y="42"/>
                    </a:lnTo>
                    <a:lnTo>
                      <a:pt x="13" y="42"/>
                    </a:lnTo>
                    <a:lnTo>
                      <a:pt x="11" y="46"/>
                    </a:lnTo>
                    <a:lnTo>
                      <a:pt x="13" y="50"/>
                    </a:lnTo>
                    <a:lnTo>
                      <a:pt x="16" y="50"/>
                    </a:lnTo>
                    <a:lnTo>
                      <a:pt x="18" y="50"/>
                    </a:lnTo>
                    <a:lnTo>
                      <a:pt x="22" y="50"/>
                    </a:lnTo>
                    <a:lnTo>
                      <a:pt x="27" y="50"/>
                    </a:lnTo>
                    <a:lnTo>
                      <a:pt x="30" y="50"/>
                    </a:lnTo>
                    <a:lnTo>
                      <a:pt x="32" y="46"/>
                    </a:lnTo>
                    <a:lnTo>
                      <a:pt x="37" y="48"/>
                    </a:lnTo>
                    <a:lnTo>
                      <a:pt x="53" y="40"/>
                    </a:lnTo>
                    <a:lnTo>
                      <a:pt x="56" y="37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61" y="35"/>
                    </a:lnTo>
                    <a:lnTo>
                      <a:pt x="65" y="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72" name="Freeform 53"/>
              <p:cNvSpPr/>
              <p:nvPr/>
            </p:nvSpPr>
            <p:spPr>
              <a:xfrm>
                <a:off x="2617920" y="1760400"/>
                <a:ext cx="123480" cy="709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70920"/>
                  <a:gd name="textAreaBottom" fmla="*/ 71280 h 70920"/>
                  <a:gd name="GluePoint1X" fmla="*/ 75 w 78"/>
                  <a:gd name="GluePoint1Y" fmla="*/ 8 h 45"/>
                  <a:gd name="GluePoint2X" fmla="*/ 73 w 78"/>
                  <a:gd name="GluePoint2Y" fmla="*/ 6 h 45"/>
                  <a:gd name="GluePoint3X" fmla="*/ 67 w 78"/>
                  <a:gd name="GluePoint3Y" fmla="*/ 6 h 45"/>
                  <a:gd name="GluePoint4X" fmla="*/ 68 w 78"/>
                  <a:gd name="GluePoint4Y" fmla="*/ 4 h 45"/>
                  <a:gd name="GluePoint5X" fmla="*/ 67 w 78"/>
                  <a:gd name="GluePoint5Y" fmla="*/ 3 h 45"/>
                  <a:gd name="GluePoint6X" fmla="*/ 62 w 78"/>
                  <a:gd name="GluePoint6Y" fmla="*/ 6 h 45"/>
                  <a:gd name="GluePoint7X" fmla="*/ 56 w 78"/>
                  <a:gd name="GluePoint7Y" fmla="*/ 6 h 45"/>
                  <a:gd name="GluePoint8X" fmla="*/ 56 w 78"/>
                  <a:gd name="GluePoint8Y" fmla="*/ 4 h 45"/>
                  <a:gd name="GluePoint9X" fmla="*/ 40 w 78"/>
                  <a:gd name="GluePoint9Y" fmla="*/ 1 h 45"/>
                  <a:gd name="GluePoint10X" fmla="*/ 41 w 78"/>
                  <a:gd name="GluePoint10Y" fmla="*/ 0 h 45"/>
                  <a:gd name="GluePoint11X" fmla="*/ 37 w 78"/>
                  <a:gd name="GluePoint11Y" fmla="*/ 1 h 45"/>
                  <a:gd name="GluePoint12X" fmla="*/ 33 w 78"/>
                  <a:gd name="GluePoint12Y" fmla="*/ 4 h 45"/>
                  <a:gd name="GluePoint13X" fmla="*/ 25 w 78"/>
                  <a:gd name="GluePoint13Y" fmla="*/ 9 h 45"/>
                  <a:gd name="GluePoint14X" fmla="*/ 25 w 78"/>
                  <a:gd name="GluePoint14Y" fmla="*/ 12 h 45"/>
                  <a:gd name="GluePoint15X" fmla="*/ 32 w 78"/>
                  <a:gd name="GluePoint15Y" fmla="*/ 11 h 45"/>
                  <a:gd name="GluePoint16X" fmla="*/ 46 w 78"/>
                  <a:gd name="GluePoint16Y" fmla="*/ 11 h 45"/>
                  <a:gd name="GluePoint17X" fmla="*/ 45 w 78"/>
                  <a:gd name="GluePoint17Y" fmla="*/ 12 h 45"/>
                  <a:gd name="GluePoint18X" fmla="*/ 38 w 78"/>
                  <a:gd name="GluePoint18Y" fmla="*/ 12 h 45"/>
                  <a:gd name="GluePoint19X" fmla="*/ 33 w 78"/>
                  <a:gd name="GluePoint19Y" fmla="*/ 16 h 45"/>
                  <a:gd name="GluePoint20X" fmla="*/ 30 w 78"/>
                  <a:gd name="GluePoint20Y" fmla="*/ 12 h 45"/>
                  <a:gd name="GluePoint21X" fmla="*/ 13 w 78"/>
                  <a:gd name="GluePoint21Y" fmla="*/ 22 h 45"/>
                  <a:gd name="GluePoint22X" fmla="*/ 13 w 78"/>
                  <a:gd name="GluePoint22Y" fmla="*/ 22 h 45"/>
                  <a:gd name="GluePoint23X" fmla="*/ 8 w 78"/>
                  <a:gd name="GluePoint23Y" fmla="*/ 24 h 45"/>
                  <a:gd name="GluePoint24X" fmla="*/ 2 w 78"/>
                  <a:gd name="GluePoint24Y" fmla="*/ 29 h 45"/>
                  <a:gd name="GluePoint25X" fmla="*/ 6 w 78"/>
                  <a:gd name="GluePoint25Y" fmla="*/ 25 h 45"/>
                  <a:gd name="GluePoint26X" fmla="*/ 2 w 78"/>
                  <a:gd name="GluePoint26Y" fmla="*/ 29 h 45"/>
                  <a:gd name="GluePoint27X" fmla="*/ 0 w 78"/>
                  <a:gd name="GluePoint27Y" fmla="*/ 35 h 45"/>
                  <a:gd name="GluePoint28X" fmla="*/ 0 w 78"/>
                  <a:gd name="GluePoint28Y" fmla="*/ 38 h 45"/>
                  <a:gd name="GluePoint29X" fmla="*/ 2 w 78"/>
                  <a:gd name="GluePoint29Y" fmla="*/ 38 h 45"/>
                  <a:gd name="GluePoint30X" fmla="*/ 3 w 78"/>
                  <a:gd name="GluePoint30Y" fmla="*/ 43 h 45"/>
                  <a:gd name="GluePoint31X" fmla="*/ 6 w 78"/>
                  <a:gd name="GluePoint31Y" fmla="*/ 45 h 45"/>
                  <a:gd name="GluePoint32X" fmla="*/ 10 w 78"/>
                  <a:gd name="GluePoint32Y" fmla="*/ 41 h 45"/>
                  <a:gd name="GluePoint33X" fmla="*/ 13 w 78"/>
                  <a:gd name="GluePoint33Y" fmla="*/ 41 h 45"/>
                  <a:gd name="GluePoint34X" fmla="*/ 27 w 78"/>
                  <a:gd name="GluePoint34Y" fmla="*/ 30 h 45"/>
                  <a:gd name="GluePoint35X" fmla="*/ 30 w 78"/>
                  <a:gd name="GluePoint35Y" fmla="*/ 25 h 45"/>
                  <a:gd name="GluePoint36X" fmla="*/ 30 w 78"/>
                  <a:gd name="GluePoint36Y" fmla="*/ 27 h 45"/>
                  <a:gd name="GluePoint37X" fmla="*/ 33 w 78"/>
                  <a:gd name="GluePoint37Y" fmla="*/ 24 h 45"/>
                  <a:gd name="GluePoint38X" fmla="*/ 35 w 78"/>
                  <a:gd name="GluePoint38Y" fmla="*/ 27 h 45"/>
                  <a:gd name="GluePoint39X" fmla="*/ 38 w 78"/>
                  <a:gd name="GluePoint39Y" fmla="*/ 27 h 45"/>
                  <a:gd name="GluePoint40X" fmla="*/ 38 w 78"/>
                  <a:gd name="GluePoint40Y" fmla="*/ 22 h 45"/>
                  <a:gd name="GluePoint41X" fmla="*/ 41 w 78"/>
                  <a:gd name="GluePoint41Y" fmla="*/ 24 h 45"/>
                  <a:gd name="GluePoint42X" fmla="*/ 49 w 78"/>
                  <a:gd name="GluePoint42Y" fmla="*/ 22 h 45"/>
                  <a:gd name="GluePoint43X" fmla="*/ 68 w 78"/>
                  <a:gd name="GluePoint43Y" fmla="*/ 14 h 45"/>
                  <a:gd name="GluePoint44X" fmla="*/ 75 w 78"/>
                  <a:gd name="GluePoint44Y" fmla="*/ 14 h 45"/>
                  <a:gd name="GluePoint45X" fmla="*/ 78 w 78"/>
                  <a:gd name="GluePoint45Y" fmla="*/ 12 h 45"/>
                  <a:gd name="GluePoint46X" fmla="*/ 76 w 78"/>
                  <a:gd name="GluePoint46Y" fmla="*/ 12 h 45"/>
                  <a:gd name="GluePoint47X" fmla="*/ 73 w 78"/>
                  <a:gd name="GluePoint47Y" fmla="*/ 11 h 45"/>
                  <a:gd name="GluePoint48X" fmla="*/ 75 w 78"/>
                  <a:gd name="GluePoint48Y" fmla="*/ 9 h 45"/>
                  <a:gd name="GluePoint49X" fmla="*/ 75 w 78"/>
                  <a:gd name="GluePoint49Y" fmla="*/ 8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78" h="45">
                    <a:moveTo>
                      <a:pt x="75" y="8"/>
                    </a:moveTo>
                    <a:lnTo>
                      <a:pt x="73" y="6"/>
                    </a:lnTo>
                    <a:lnTo>
                      <a:pt x="67" y="6"/>
                    </a:lnTo>
                    <a:lnTo>
                      <a:pt x="68" y="4"/>
                    </a:lnTo>
                    <a:lnTo>
                      <a:pt x="67" y="3"/>
                    </a:lnTo>
                    <a:lnTo>
                      <a:pt x="62" y="6"/>
                    </a:lnTo>
                    <a:lnTo>
                      <a:pt x="56" y="6"/>
                    </a:lnTo>
                    <a:lnTo>
                      <a:pt x="56" y="4"/>
                    </a:lnTo>
                    <a:lnTo>
                      <a:pt x="40" y="1"/>
                    </a:lnTo>
                    <a:lnTo>
                      <a:pt x="41" y="0"/>
                    </a:lnTo>
                    <a:lnTo>
                      <a:pt x="37" y="1"/>
                    </a:lnTo>
                    <a:lnTo>
                      <a:pt x="33" y="4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32" y="11"/>
                    </a:lnTo>
                    <a:lnTo>
                      <a:pt x="46" y="11"/>
                    </a:lnTo>
                    <a:lnTo>
                      <a:pt x="45" y="12"/>
                    </a:lnTo>
                    <a:lnTo>
                      <a:pt x="38" y="12"/>
                    </a:lnTo>
                    <a:lnTo>
                      <a:pt x="33" y="16"/>
                    </a:lnTo>
                    <a:lnTo>
                      <a:pt x="30" y="1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2" y="29"/>
                    </a:lnTo>
                    <a:lnTo>
                      <a:pt x="6" y="25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3" y="43"/>
                    </a:lnTo>
                    <a:lnTo>
                      <a:pt x="6" y="45"/>
                    </a:lnTo>
                    <a:lnTo>
                      <a:pt x="10" y="41"/>
                    </a:lnTo>
                    <a:lnTo>
                      <a:pt x="13" y="41"/>
                    </a:lnTo>
                    <a:lnTo>
                      <a:pt x="27" y="30"/>
                    </a:lnTo>
                    <a:lnTo>
                      <a:pt x="30" y="25"/>
                    </a:lnTo>
                    <a:lnTo>
                      <a:pt x="30" y="27"/>
                    </a:lnTo>
                    <a:lnTo>
                      <a:pt x="33" y="24"/>
                    </a:lnTo>
                    <a:lnTo>
                      <a:pt x="35" y="27"/>
                    </a:lnTo>
                    <a:lnTo>
                      <a:pt x="38" y="27"/>
                    </a:lnTo>
                    <a:lnTo>
                      <a:pt x="38" y="22"/>
                    </a:lnTo>
                    <a:lnTo>
                      <a:pt x="41" y="24"/>
                    </a:lnTo>
                    <a:lnTo>
                      <a:pt x="49" y="22"/>
                    </a:lnTo>
                    <a:lnTo>
                      <a:pt x="68" y="14"/>
                    </a:lnTo>
                    <a:lnTo>
                      <a:pt x="75" y="14"/>
                    </a:lnTo>
                    <a:lnTo>
                      <a:pt x="78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75" y="9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73" name="Freeform 54"/>
              <p:cNvSpPr/>
              <p:nvPr/>
            </p:nvSpPr>
            <p:spPr>
              <a:xfrm>
                <a:off x="2446200" y="1790640"/>
                <a:ext cx="60120" cy="60120"/>
              </a:xfrm>
              <a:custGeom>
                <a:avLst/>
                <a:gdLst>
                  <a:gd name="textAreaLeft" fmla="*/ 0 w 60120"/>
                  <a:gd name="textAreaRight" fmla="*/ 60480 w 60120"/>
                  <a:gd name="textAreaTop" fmla="*/ 0 h 60120"/>
                  <a:gd name="textAreaBottom" fmla="*/ 60480 h 60120"/>
                  <a:gd name="GluePoint1X" fmla="*/ 11 w 38"/>
                  <a:gd name="GluePoint1Y" fmla="*/ 38 h 38"/>
                  <a:gd name="GluePoint2X" fmla="*/ 11 w 38"/>
                  <a:gd name="GluePoint2Y" fmla="*/ 37 h 38"/>
                  <a:gd name="GluePoint3X" fmla="*/ 18 w 38"/>
                  <a:gd name="GluePoint3Y" fmla="*/ 24 h 38"/>
                  <a:gd name="GluePoint4X" fmla="*/ 24 w 38"/>
                  <a:gd name="GluePoint4Y" fmla="*/ 18 h 38"/>
                  <a:gd name="GluePoint5X" fmla="*/ 27 w 38"/>
                  <a:gd name="GluePoint5Y" fmla="*/ 11 h 38"/>
                  <a:gd name="GluePoint6X" fmla="*/ 33 w 38"/>
                  <a:gd name="GluePoint6Y" fmla="*/ 8 h 38"/>
                  <a:gd name="GluePoint7X" fmla="*/ 35 w 38"/>
                  <a:gd name="GluePoint7Y" fmla="*/ 3 h 38"/>
                  <a:gd name="GluePoint8X" fmla="*/ 38 w 38"/>
                  <a:gd name="GluePoint8Y" fmla="*/ 1 h 38"/>
                  <a:gd name="GluePoint9X" fmla="*/ 38 w 38"/>
                  <a:gd name="GluePoint9Y" fmla="*/ 0 h 38"/>
                  <a:gd name="GluePoint10X" fmla="*/ 24 w 38"/>
                  <a:gd name="GluePoint10Y" fmla="*/ 0 h 38"/>
                  <a:gd name="GluePoint11X" fmla="*/ 13 w 38"/>
                  <a:gd name="GluePoint11Y" fmla="*/ 0 h 38"/>
                  <a:gd name="GluePoint12X" fmla="*/ 10 w 38"/>
                  <a:gd name="GluePoint12Y" fmla="*/ 6 h 38"/>
                  <a:gd name="GluePoint13X" fmla="*/ 10 w 38"/>
                  <a:gd name="GluePoint13Y" fmla="*/ 10 h 38"/>
                  <a:gd name="GluePoint14X" fmla="*/ 6 w 38"/>
                  <a:gd name="GluePoint14Y" fmla="*/ 16 h 38"/>
                  <a:gd name="GluePoint15X" fmla="*/ 5 w 38"/>
                  <a:gd name="GluePoint15Y" fmla="*/ 21 h 38"/>
                  <a:gd name="GluePoint16X" fmla="*/ 3 w 38"/>
                  <a:gd name="GluePoint16Y" fmla="*/ 22 h 38"/>
                  <a:gd name="GluePoint17X" fmla="*/ 5 w 38"/>
                  <a:gd name="GluePoint17Y" fmla="*/ 24 h 38"/>
                  <a:gd name="GluePoint18X" fmla="*/ 0 w 38"/>
                  <a:gd name="GluePoint18Y" fmla="*/ 38 h 38"/>
                  <a:gd name="GluePoint19X" fmla="*/ 11 w 38"/>
                  <a:gd name="GluePoint19Y" fmla="*/ 38 h 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38" h="38">
                    <a:moveTo>
                      <a:pt x="11" y="38"/>
                    </a:moveTo>
                    <a:lnTo>
                      <a:pt x="11" y="37"/>
                    </a:lnTo>
                    <a:lnTo>
                      <a:pt x="18" y="24"/>
                    </a:lnTo>
                    <a:lnTo>
                      <a:pt x="24" y="18"/>
                    </a:lnTo>
                    <a:lnTo>
                      <a:pt x="27" y="11"/>
                    </a:lnTo>
                    <a:lnTo>
                      <a:pt x="33" y="8"/>
                    </a:lnTo>
                    <a:lnTo>
                      <a:pt x="35" y="3"/>
                    </a:lnTo>
                    <a:lnTo>
                      <a:pt x="38" y="1"/>
                    </a:lnTo>
                    <a:lnTo>
                      <a:pt x="38" y="0"/>
                    </a:lnTo>
                    <a:lnTo>
                      <a:pt x="24" y="0"/>
                    </a:lnTo>
                    <a:lnTo>
                      <a:pt x="13" y="0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6" y="16"/>
                    </a:lnTo>
                    <a:lnTo>
                      <a:pt x="5" y="21"/>
                    </a:lnTo>
                    <a:lnTo>
                      <a:pt x="3" y="22"/>
                    </a:lnTo>
                    <a:lnTo>
                      <a:pt x="5" y="24"/>
                    </a:lnTo>
                    <a:lnTo>
                      <a:pt x="0" y="38"/>
                    </a:lnTo>
                    <a:lnTo>
                      <a:pt x="11" y="3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240" bIns="30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74" name="Freeform 55"/>
              <p:cNvSpPr/>
              <p:nvPr/>
            </p:nvSpPr>
            <p:spPr>
              <a:xfrm>
                <a:off x="2368440" y="1890720"/>
                <a:ext cx="47160" cy="6480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64800"/>
                  <a:gd name="textAreaBottom" fmla="*/ 65160 h 64800"/>
                  <a:gd name="GluePoint1X" fmla="*/ 0 w 30"/>
                  <a:gd name="GluePoint1Y" fmla="*/ 30 h 41"/>
                  <a:gd name="GluePoint2X" fmla="*/ 3 w 30"/>
                  <a:gd name="GluePoint2Y" fmla="*/ 35 h 41"/>
                  <a:gd name="GluePoint3X" fmla="*/ 8 w 30"/>
                  <a:gd name="GluePoint3Y" fmla="*/ 37 h 41"/>
                  <a:gd name="GluePoint4X" fmla="*/ 8 w 30"/>
                  <a:gd name="GluePoint4Y" fmla="*/ 41 h 41"/>
                  <a:gd name="GluePoint5X" fmla="*/ 9 w 30"/>
                  <a:gd name="GluePoint5Y" fmla="*/ 40 h 41"/>
                  <a:gd name="GluePoint6X" fmla="*/ 20 w 30"/>
                  <a:gd name="GluePoint6Y" fmla="*/ 29 h 41"/>
                  <a:gd name="GluePoint7X" fmla="*/ 22 w 30"/>
                  <a:gd name="GluePoint7Y" fmla="*/ 24 h 41"/>
                  <a:gd name="GluePoint8X" fmla="*/ 24 w 30"/>
                  <a:gd name="GluePoint8Y" fmla="*/ 24 h 41"/>
                  <a:gd name="GluePoint9X" fmla="*/ 27 w 30"/>
                  <a:gd name="GluePoint9Y" fmla="*/ 19 h 41"/>
                  <a:gd name="GluePoint10X" fmla="*/ 25 w 30"/>
                  <a:gd name="GluePoint10Y" fmla="*/ 14 h 41"/>
                  <a:gd name="GluePoint11X" fmla="*/ 27 w 30"/>
                  <a:gd name="GluePoint11Y" fmla="*/ 11 h 41"/>
                  <a:gd name="GluePoint12X" fmla="*/ 30 w 30"/>
                  <a:gd name="GluePoint12Y" fmla="*/ 6 h 41"/>
                  <a:gd name="GluePoint13X" fmla="*/ 22 w 30"/>
                  <a:gd name="GluePoint13Y" fmla="*/ 0 h 41"/>
                  <a:gd name="GluePoint14X" fmla="*/ 19 w 30"/>
                  <a:gd name="GluePoint14Y" fmla="*/ 1 h 41"/>
                  <a:gd name="GluePoint15X" fmla="*/ 13 w 30"/>
                  <a:gd name="GluePoint15Y" fmla="*/ 6 h 41"/>
                  <a:gd name="GluePoint16X" fmla="*/ 14 w 30"/>
                  <a:gd name="GluePoint16Y" fmla="*/ 8 h 41"/>
                  <a:gd name="GluePoint17X" fmla="*/ 11 w 30"/>
                  <a:gd name="GluePoint17Y" fmla="*/ 9 h 41"/>
                  <a:gd name="GluePoint18X" fmla="*/ 11 w 30"/>
                  <a:gd name="GluePoint18Y" fmla="*/ 14 h 41"/>
                  <a:gd name="GluePoint19X" fmla="*/ 11 w 30"/>
                  <a:gd name="GluePoint19Y" fmla="*/ 14 h 41"/>
                  <a:gd name="GluePoint20X" fmla="*/ 11 w 30"/>
                  <a:gd name="GluePoint20Y" fmla="*/ 16 h 41"/>
                  <a:gd name="GluePoint21X" fmla="*/ 14 w 30"/>
                  <a:gd name="GluePoint21Y" fmla="*/ 20 h 41"/>
                  <a:gd name="GluePoint22X" fmla="*/ 8 w 30"/>
                  <a:gd name="GluePoint22Y" fmla="*/ 25 h 41"/>
                  <a:gd name="GluePoint23X" fmla="*/ 3 w 30"/>
                  <a:gd name="GluePoint23Y" fmla="*/ 27 h 41"/>
                  <a:gd name="GluePoint24X" fmla="*/ 0 w 30"/>
                  <a:gd name="GluePoint24Y" fmla="*/ 30 h 41"/>
                  <a:gd name="GluePoint25X" fmla="*/ 0 w 30"/>
                  <a:gd name="GluePoint25Y" fmla="*/ 3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30" h="41">
                    <a:moveTo>
                      <a:pt x="0" y="30"/>
                    </a:moveTo>
                    <a:lnTo>
                      <a:pt x="3" y="35"/>
                    </a:lnTo>
                    <a:lnTo>
                      <a:pt x="8" y="37"/>
                    </a:lnTo>
                    <a:lnTo>
                      <a:pt x="8" y="41"/>
                    </a:lnTo>
                    <a:lnTo>
                      <a:pt x="9" y="40"/>
                    </a:lnTo>
                    <a:lnTo>
                      <a:pt x="20" y="29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7" y="19"/>
                    </a:lnTo>
                    <a:lnTo>
                      <a:pt x="25" y="14"/>
                    </a:lnTo>
                    <a:lnTo>
                      <a:pt x="27" y="11"/>
                    </a:lnTo>
                    <a:lnTo>
                      <a:pt x="30" y="6"/>
                    </a:lnTo>
                    <a:lnTo>
                      <a:pt x="22" y="0"/>
                    </a:lnTo>
                    <a:lnTo>
                      <a:pt x="19" y="1"/>
                    </a:lnTo>
                    <a:lnTo>
                      <a:pt x="13" y="6"/>
                    </a:lnTo>
                    <a:lnTo>
                      <a:pt x="14" y="8"/>
                    </a:lnTo>
                    <a:lnTo>
                      <a:pt x="11" y="9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4" y="20"/>
                    </a:lnTo>
                    <a:lnTo>
                      <a:pt x="8" y="25"/>
                    </a:lnTo>
                    <a:lnTo>
                      <a:pt x="3" y="27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75" name="Freeform 56"/>
              <p:cNvSpPr/>
              <p:nvPr/>
            </p:nvSpPr>
            <p:spPr>
              <a:xfrm>
                <a:off x="2436840" y="1846440"/>
                <a:ext cx="77400" cy="3780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37800"/>
                  <a:gd name="textAreaBottom" fmla="*/ 38160 h 37800"/>
                  <a:gd name="GluePoint1X" fmla="*/ 0 w 49"/>
                  <a:gd name="GluePoint1Y" fmla="*/ 16 h 24"/>
                  <a:gd name="GluePoint2X" fmla="*/ 6 w 49"/>
                  <a:gd name="GluePoint2Y" fmla="*/ 3 h 24"/>
                  <a:gd name="GluePoint3X" fmla="*/ 33 w 49"/>
                  <a:gd name="GluePoint3Y" fmla="*/ 3 h 24"/>
                  <a:gd name="GluePoint4X" fmla="*/ 39 w 49"/>
                  <a:gd name="GluePoint4Y" fmla="*/ 0 h 24"/>
                  <a:gd name="GluePoint5X" fmla="*/ 41 w 49"/>
                  <a:gd name="GluePoint5Y" fmla="*/ 0 h 24"/>
                  <a:gd name="GluePoint6X" fmla="*/ 43 w 49"/>
                  <a:gd name="GluePoint6Y" fmla="*/ 7 h 24"/>
                  <a:gd name="GluePoint7X" fmla="*/ 36 w 49"/>
                  <a:gd name="GluePoint7Y" fmla="*/ 12 h 24"/>
                  <a:gd name="GluePoint8X" fmla="*/ 39 w 49"/>
                  <a:gd name="GluePoint8Y" fmla="*/ 13 h 24"/>
                  <a:gd name="GluePoint9X" fmla="*/ 41 w 49"/>
                  <a:gd name="GluePoint9Y" fmla="*/ 20 h 24"/>
                  <a:gd name="GluePoint10X" fmla="*/ 43 w 49"/>
                  <a:gd name="GluePoint10Y" fmla="*/ 21 h 24"/>
                  <a:gd name="GluePoint11X" fmla="*/ 47 w 49"/>
                  <a:gd name="GluePoint11Y" fmla="*/ 21 h 24"/>
                  <a:gd name="GluePoint12X" fmla="*/ 49 w 49"/>
                  <a:gd name="GluePoint12Y" fmla="*/ 18 h 24"/>
                  <a:gd name="GluePoint13X" fmla="*/ 47 w 49"/>
                  <a:gd name="GluePoint13Y" fmla="*/ 18 h 24"/>
                  <a:gd name="GluePoint14X" fmla="*/ 49 w 49"/>
                  <a:gd name="GluePoint14Y" fmla="*/ 18 h 24"/>
                  <a:gd name="GluePoint15X" fmla="*/ 49 w 49"/>
                  <a:gd name="GluePoint15Y" fmla="*/ 21 h 24"/>
                  <a:gd name="GluePoint16X" fmla="*/ 44 w 49"/>
                  <a:gd name="GluePoint16Y" fmla="*/ 23 h 24"/>
                  <a:gd name="GluePoint17X" fmla="*/ 39 w 49"/>
                  <a:gd name="GluePoint17Y" fmla="*/ 24 h 24"/>
                  <a:gd name="GluePoint18X" fmla="*/ 38 w 49"/>
                  <a:gd name="GluePoint18Y" fmla="*/ 23 h 24"/>
                  <a:gd name="GluePoint19X" fmla="*/ 31 w 49"/>
                  <a:gd name="GluePoint19Y" fmla="*/ 24 h 24"/>
                  <a:gd name="GluePoint20X" fmla="*/ 30 w 49"/>
                  <a:gd name="GluePoint20Y" fmla="*/ 21 h 24"/>
                  <a:gd name="GluePoint21X" fmla="*/ 28 w 49"/>
                  <a:gd name="GluePoint21Y" fmla="*/ 20 h 24"/>
                  <a:gd name="GluePoint22X" fmla="*/ 28 w 49"/>
                  <a:gd name="GluePoint22Y" fmla="*/ 16 h 24"/>
                  <a:gd name="GluePoint23X" fmla="*/ 0 w 49"/>
                  <a:gd name="GluePoint23Y" fmla="*/ 16 h 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9" h="24">
                    <a:moveTo>
                      <a:pt x="0" y="16"/>
                    </a:moveTo>
                    <a:lnTo>
                      <a:pt x="6" y="3"/>
                    </a:lnTo>
                    <a:lnTo>
                      <a:pt x="33" y="3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3" y="7"/>
                    </a:lnTo>
                    <a:lnTo>
                      <a:pt x="36" y="12"/>
                    </a:lnTo>
                    <a:lnTo>
                      <a:pt x="39" y="13"/>
                    </a:lnTo>
                    <a:lnTo>
                      <a:pt x="41" y="20"/>
                    </a:lnTo>
                    <a:lnTo>
                      <a:pt x="43" y="21"/>
                    </a:lnTo>
                    <a:lnTo>
                      <a:pt x="47" y="21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9" y="18"/>
                    </a:lnTo>
                    <a:lnTo>
                      <a:pt x="49" y="21"/>
                    </a:lnTo>
                    <a:lnTo>
                      <a:pt x="44" y="23"/>
                    </a:lnTo>
                    <a:lnTo>
                      <a:pt x="39" y="24"/>
                    </a:lnTo>
                    <a:lnTo>
                      <a:pt x="38" y="23"/>
                    </a:lnTo>
                    <a:lnTo>
                      <a:pt x="31" y="24"/>
                    </a:lnTo>
                    <a:lnTo>
                      <a:pt x="30" y="21"/>
                    </a:lnTo>
                    <a:lnTo>
                      <a:pt x="28" y="20"/>
                    </a:lnTo>
                    <a:lnTo>
                      <a:pt x="28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080" bIns="19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76" name="Freeform 57"/>
              <p:cNvSpPr/>
              <p:nvPr/>
            </p:nvSpPr>
            <p:spPr>
              <a:xfrm>
                <a:off x="2467080" y="1871640"/>
                <a:ext cx="17280" cy="187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8720"/>
                  <a:gd name="textAreaBottom" fmla="*/ 19080 h 18720"/>
                  <a:gd name="GluePoint1X" fmla="*/ 0 w 11"/>
                  <a:gd name="GluePoint1Y" fmla="*/ 12 h 12"/>
                  <a:gd name="GluePoint2X" fmla="*/ 8 w 11"/>
                  <a:gd name="GluePoint2Y" fmla="*/ 10 h 12"/>
                  <a:gd name="GluePoint3X" fmla="*/ 11 w 11"/>
                  <a:gd name="GluePoint3Y" fmla="*/ 5 h 12"/>
                  <a:gd name="GluePoint4X" fmla="*/ 9 w 11"/>
                  <a:gd name="GluePoint4Y" fmla="*/ 4 h 12"/>
                  <a:gd name="GluePoint5X" fmla="*/ 9 w 11"/>
                  <a:gd name="GluePoint5Y" fmla="*/ 0 h 12"/>
                  <a:gd name="GluePoint6X" fmla="*/ 5 w 11"/>
                  <a:gd name="GluePoint6Y" fmla="*/ 0 h 12"/>
                  <a:gd name="GluePoint7X" fmla="*/ 0 w 11"/>
                  <a:gd name="GluePoint7Y" fmla="*/ 1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12">
                    <a:moveTo>
                      <a:pt x="0" y="12"/>
                    </a:moveTo>
                    <a:lnTo>
                      <a:pt x="8" y="10"/>
                    </a:lnTo>
                    <a:lnTo>
                      <a:pt x="11" y="5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77" name="Freeform 58"/>
              <p:cNvSpPr/>
              <p:nvPr/>
            </p:nvSpPr>
            <p:spPr>
              <a:xfrm>
                <a:off x="2421000" y="1871640"/>
                <a:ext cx="53640" cy="28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28080"/>
                  <a:gd name="textAreaBottom" fmla="*/ 28440 h 28080"/>
                  <a:gd name="GluePoint1X" fmla="*/ 2 w 34"/>
                  <a:gd name="GluePoint1Y" fmla="*/ 18 h 18"/>
                  <a:gd name="GluePoint2X" fmla="*/ 11 w 34"/>
                  <a:gd name="GluePoint2Y" fmla="*/ 15 h 18"/>
                  <a:gd name="GluePoint3X" fmla="*/ 14 w 34"/>
                  <a:gd name="GluePoint3Y" fmla="*/ 13 h 18"/>
                  <a:gd name="GluePoint4X" fmla="*/ 21 w 34"/>
                  <a:gd name="GluePoint4Y" fmla="*/ 13 h 18"/>
                  <a:gd name="GluePoint5X" fmla="*/ 29 w 34"/>
                  <a:gd name="GluePoint5Y" fmla="*/ 12 h 18"/>
                  <a:gd name="GluePoint6X" fmla="*/ 34 w 34"/>
                  <a:gd name="GluePoint6Y" fmla="*/ 0 h 18"/>
                  <a:gd name="GluePoint7X" fmla="*/ 10 w 34"/>
                  <a:gd name="GluePoint7Y" fmla="*/ 0 h 18"/>
                  <a:gd name="GluePoint8X" fmla="*/ 5 w 34"/>
                  <a:gd name="GluePoint8Y" fmla="*/ 13 h 18"/>
                  <a:gd name="GluePoint9X" fmla="*/ 5 w 34"/>
                  <a:gd name="GluePoint9Y" fmla="*/ 13 h 18"/>
                  <a:gd name="GluePoint10X" fmla="*/ 0 w 34"/>
                  <a:gd name="GluePoint10Y" fmla="*/ 16 h 18"/>
                  <a:gd name="GluePoint11X" fmla="*/ 2 w 34"/>
                  <a:gd name="GluePoint11Y" fmla="*/ 1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18">
                    <a:moveTo>
                      <a:pt x="2" y="18"/>
                    </a:moveTo>
                    <a:lnTo>
                      <a:pt x="11" y="15"/>
                    </a:lnTo>
                    <a:lnTo>
                      <a:pt x="14" y="13"/>
                    </a:lnTo>
                    <a:lnTo>
                      <a:pt x="21" y="13"/>
                    </a:lnTo>
                    <a:lnTo>
                      <a:pt x="29" y="12"/>
                    </a:lnTo>
                    <a:lnTo>
                      <a:pt x="34" y="0"/>
                    </a:lnTo>
                    <a:lnTo>
                      <a:pt x="10" y="0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78" name="Freeform 59"/>
              <p:cNvSpPr/>
              <p:nvPr/>
            </p:nvSpPr>
            <p:spPr>
              <a:xfrm>
                <a:off x="2327400" y="195588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4 h 4"/>
                  <a:gd name="GluePoint2X" fmla="*/ 0 w 4"/>
                  <a:gd name="GluePoint2Y" fmla="*/ 0 h 4"/>
                  <a:gd name="GluePoint3X" fmla="*/ 2 w 4"/>
                  <a:gd name="GluePoint3Y" fmla="*/ 0 h 4"/>
                  <a:gd name="GluePoint4X" fmla="*/ 4 w 4"/>
                  <a:gd name="GluePoint4Y" fmla="*/ 2 h 4"/>
                  <a:gd name="GluePoint5X" fmla="*/ 0 w 4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79" name="Freeform 60"/>
              <p:cNvSpPr/>
              <p:nvPr/>
            </p:nvSpPr>
            <p:spPr>
              <a:xfrm>
                <a:off x="2197080" y="1909800"/>
                <a:ext cx="120240" cy="950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95040"/>
                  <a:gd name="textAreaBottom" fmla="*/ 95400 h 95040"/>
                  <a:gd name="GluePoint1X" fmla="*/ 1 w 76"/>
                  <a:gd name="GluePoint1Y" fmla="*/ 39 h 60"/>
                  <a:gd name="GluePoint2X" fmla="*/ 5 w 76"/>
                  <a:gd name="GluePoint2Y" fmla="*/ 39 h 60"/>
                  <a:gd name="GluePoint3X" fmla="*/ 13 w 76"/>
                  <a:gd name="GluePoint3Y" fmla="*/ 28 h 60"/>
                  <a:gd name="GluePoint4X" fmla="*/ 14 w 76"/>
                  <a:gd name="GluePoint4Y" fmla="*/ 29 h 60"/>
                  <a:gd name="GluePoint5X" fmla="*/ 14 w 76"/>
                  <a:gd name="GluePoint5Y" fmla="*/ 31 h 60"/>
                  <a:gd name="GluePoint6X" fmla="*/ 16 w 76"/>
                  <a:gd name="GluePoint6Y" fmla="*/ 29 h 60"/>
                  <a:gd name="GluePoint7X" fmla="*/ 16 w 76"/>
                  <a:gd name="GluePoint7Y" fmla="*/ 28 h 60"/>
                  <a:gd name="GluePoint8X" fmla="*/ 19 w 76"/>
                  <a:gd name="GluePoint8Y" fmla="*/ 25 h 60"/>
                  <a:gd name="GluePoint9X" fmla="*/ 24 w 76"/>
                  <a:gd name="GluePoint9Y" fmla="*/ 21 h 60"/>
                  <a:gd name="GluePoint10X" fmla="*/ 24 w 76"/>
                  <a:gd name="GluePoint10Y" fmla="*/ 23 h 60"/>
                  <a:gd name="GluePoint11X" fmla="*/ 27 w 76"/>
                  <a:gd name="GluePoint11Y" fmla="*/ 21 h 60"/>
                  <a:gd name="GluePoint12X" fmla="*/ 33 w 76"/>
                  <a:gd name="GluePoint12Y" fmla="*/ 18 h 60"/>
                  <a:gd name="GluePoint13X" fmla="*/ 41 w 76"/>
                  <a:gd name="GluePoint13Y" fmla="*/ 5 h 60"/>
                  <a:gd name="GluePoint14X" fmla="*/ 41 w 76"/>
                  <a:gd name="GluePoint14Y" fmla="*/ 0 h 60"/>
                  <a:gd name="GluePoint15X" fmla="*/ 43 w 76"/>
                  <a:gd name="GluePoint15Y" fmla="*/ 0 h 60"/>
                  <a:gd name="GluePoint16X" fmla="*/ 38 w 76"/>
                  <a:gd name="GluePoint16Y" fmla="*/ 17 h 60"/>
                  <a:gd name="GluePoint17X" fmla="*/ 52 w 76"/>
                  <a:gd name="GluePoint17Y" fmla="*/ 17 h 60"/>
                  <a:gd name="GluePoint18X" fmla="*/ 49 w 76"/>
                  <a:gd name="GluePoint18Y" fmla="*/ 25 h 60"/>
                  <a:gd name="GluePoint19X" fmla="*/ 57 w 76"/>
                  <a:gd name="GluePoint19Y" fmla="*/ 20 h 60"/>
                  <a:gd name="GluePoint20X" fmla="*/ 59 w 76"/>
                  <a:gd name="GluePoint20Y" fmla="*/ 21 h 60"/>
                  <a:gd name="GluePoint21X" fmla="*/ 62 w 76"/>
                  <a:gd name="GluePoint21Y" fmla="*/ 18 h 60"/>
                  <a:gd name="GluePoint22X" fmla="*/ 65 w 76"/>
                  <a:gd name="GluePoint22Y" fmla="*/ 20 h 60"/>
                  <a:gd name="GluePoint23X" fmla="*/ 67 w 76"/>
                  <a:gd name="GluePoint23Y" fmla="*/ 20 h 60"/>
                  <a:gd name="GluePoint24X" fmla="*/ 67 w 76"/>
                  <a:gd name="GluePoint24Y" fmla="*/ 18 h 60"/>
                  <a:gd name="GluePoint25X" fmla="*/ 71 w 76"/>
                  <a:gd name="GluePoint25Y" fmla="*/ 17 h 60"/>
                  <a:gd name="GluePoint26X" fmla="*/ 76 w 76"/>
                  <a:gd name="GluePoint26Y" fmla="*/ 18 h 60"/>
                  <a:gd name="GluePoint27X" fmla="*/ 76 w 76"/>
                  <a:gd name="GluePoint27Y" fmla="*/ 23 h 60"/>
                  <a:gd name="GluePoint28X" fmla="*/ 73 w 76"/>
                  <a:gd name="GluePoint28Y" fmla="*/ 26 h 60"/>
                  <a:gd name="GluePoint29X" fmla="*/ 68 w 76"/>
                  <a:gd name="GluePoint29Y" fmla="*/ 21 h 60"/>
                  <a:gd name="GluePoint30X" fmla="*/ 65 w 76"/>
                  <a:gd name="GluePoint30Y" fmla="*/ 26 h 60"/>
                  <a:gd name="GluePoint31X" fmla="*/ 57 w 76"/>
                  <a:gd name="GluePoint31Y" fmla="*/ 33 h 60"/>
                  <a:gd name="GluePoint32X" fmla="*/ 55 w 76"/>
                  <a:gd name="GluePoint32Y" fmla="*/ 31 h 60"/>
                  <a:gd name="GluePoint33X" fmla="*/ 49 w 76"/>
                  <a:gd name="GluePoint33Y" fmla="*/ 39 h 60"/>
                  <a:gd name="GluePoint34X" fmla="*/ 44 w 76"/>
                  <a:gd name="GluePoint34Y" fmla="*/ 36 h 60"/>
                  <a:gd name="GluePoint35X" fmla="*/ 41 w 76"/>
                  <a:gd name="GluePoint35Y" fmla="*/ 42 h 60"/>
                  <a:gd name="GluePoint36X" fmla="*/ 30 w 76"/>
                  <a:gd name="GluePoint36Y" fmla="*/ 52 h 60"/>
                  <a:gd name="GluePoint37X" fmla="*/ 32 w 76"/>
                  <a:gd name="GluePoint37Y" fmla="*/ 54 h 60"/>
                  <a:gd name="GluePoint38X" fmla="*/ 30 w 76"/>
                  <a:gd name="GluePoint38Y" fmla="*/ 55 h 60"/>
                  <a:gd name="GluePoint39X" fmla="*/ 27 w 76"/>
                  <a:gd name="GluePoint39Y" fmla="*/ 57 h 60"/>
                  <a:gd name="GluePoint40X" fmla="*/ 20 w 76"/>
                  <a:gd name="GluePoint40Y" fmla="*/ 57 h 60"/>
                  <a:gd name="GluePoint41X" fmla="*/ 19 w 76"/>
                  <a:gd name="GluePoint41Y" fmla="*/ 58 h 60"/>
                  <a:gd name="GluePoint42X" fmla="*/ 14 w 76"/>
                  <a:gd name="GluePoint42Y" fmla="*/ 60 h 60"/>
                  <a:gd name="GluePoint43X" fmla="*/ 13 w 76"/>
                  <a:gd name="GluePoint43Y" fmla="*/ 58 h 60"/>
                  <a:gd name="GluePoint44X" fmla="*/ 9 w 76"/>
                  <a:gd name="GluePoint44Y" fmla="*/ 60 h 60"/>
                  <a:gd name="GluePoint45X" fmla="*/ 6 w 76"/>
                  <a:gd name="GluePoint45Y" fmla="*/ 58 h 60"/>
                  <a:gd name="GluePoint46X" fmla="*/ 5 w 76"/>
                  <a:gd name="GluePoint46Y" fmla="*/ 57 h 60"/>
                  <a:gd name="GluePoint47X" fmla="*/ 6 w 76"/>
                  <a:gd name="GluePoint47Y" fmla="*/ 54 h 60"/>
                  <a:gd name="GluePoint48X" fmla="*/ 1 w 76"/>
                  <a:gd name="GluePoint48Y" fmla="*/ 52 h 60"/>
                  <a:gd name="GluePoint49X" fmla="*/ 0 w 76"/>
                  <a:gd name="GluePoint49Y" fmla="*/ 44 h 60"/>
                  <a:gd name="GluePoint50X" fmla="*/ 1 w 76"/>
                  <a:gd name="GluePoint50Y" fmla="*/ 39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76" h="60">
                    <a:moveTo>
                      <a:pt x="1" y="39"/>
                    </a:moveTo>
                    <a:lnTo>
                      <a:pt x="5" y="39"/>
                    </a:lnTo>
                    <a:lnTo>
                      <a:pt x="13" y="28"/>
                    </a:lnTo>
                    <a:lnTo>
                      <a:pt x="14" y="29"/>
                    </a:lnTo>
                    <a:lnTo>
                      <a:pt x="14" y="31"/>
                    </a:lnTo>
                    <a:lnTo>
                      <a:pt x="16" y="29"/>
                    </a:lnTo>
                    <a:lnTo>
                      <a:pt x="16" y="28"/>
                    </a:lnTo>
                    <a:lnTo>
                      <a:pt x="19" y="25"/>
                    </a:lnTo>
                    <a:lnTo>
                      <a:pt x="24" y="21"/>
                    </a:lnTo>
                    <a:lnTo>
                      <a:pt x="24" y="23"/>
                    </a:lnTo>
                    <a:lnTo>
                      <a:pt x="27" y="21"/>
                    </a:lnTo>
                    <a:lnTo>
                      <a:pt x="33" y="18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43" y="0"/>
                    </a:lnTo>
                    <a:lnTo>
                      <a:pt x="38" y="17"/>
                    </a:lnTo>
                    <a:lnTo>
                      <a:pt x="52" y="17"/>
                    </a:lnTo>
                    <a:lnTo>
                      <a:pt x="49" y="25"/>
                    </a:lnTo>
                    <a:lnTo>
                      <a:pt x="57" y="20"/>
                    </a:lnTo>
                    <a:lnTo>
                      <a:pt x="59" y="21"/>
                    </a:lnTo>
                    <a:lnTo>
                      <a:pt x="62" y="18"/>
                    </a:lnTo>
                    <a:lnTo>
                      <a:pt x="65" y="20"/>
                    </a:lnTo>
                    <a:lnTo>
                      <a:pt x="67" y="20"/>
                    </a:lnTo>
                    <a:lnTo>
                      <a:pt x="67" y="18"/>
                    </a:lnTo>
                    <a:lnTo>
                      <a:pt x="71" y="17"/>
                    </a:lnTo>
                    <a:lnTo>
                      <a:pt x="76" y="18"/>
                    </a:lnTo>
                    <a:lnTo>
                      <a:pt x="76" y="23"/>
                    </a:lnTo>
                    <a:lnTo>
                      <a:pt x="73" y="26"/>
                    </a:lnTo>
                    <a:lnTo>
                      <a:pt x="68" y="21"/>
                    </a:lnTo>
                    <a:lnTo>
                      <a:pt x="65" y="26"/>
                    </a:lnTo>
                    <a:lnTo>
                      <a:pt x="57" y="33"/>
                    </a:lnTo>
                    <a:lnTo>
                      <a:pt x="55" y="31"/>
                    </a:lnTo>
                    <a:lnTo>
                      <a:pt x="49" y="39"/>
                    </a:lnTo>
                    <a:lnTo>
                      <a:pt x="44" y="36"/>
                    </a:lnTo>
                    <a:lnTo>
                      <a:pt x="41" y="42"/>
                    </a:lnTo>
                    <a:lnTo>
                      <a:pt x="30" y="52"/>
                    </a:lnTo>
                    <a:lnTo>
                      <a:pt x="32" y="54"/>
                    </a:lnTo>
                    <a:lnTo>
                      <a:pt x="30" y="55"/>
                    </a:lnTo>
                    <a:lnTo>
                      <a:pt x="27" y="57"/>
                    </a:lnTo>
                    <a:lnTo>
                      <a:pt x="20" y="57"/>
                    </a:lnTo>
                    <a:lnTo>
                      <a:pt x="19" y="58"/>
                    </a:lnTo>
                    <a:lnTo>
                      <a:pt x="14" y="60"/>
                    </a:lnTo>
                    <a:lnTo>
                      <a:pt x="13" y="58"/>
                    </a:lnTo>
                    <a:lnTo>
                      <a:pt x="9" y="60"/>
                    </a:lnTo>
                    <a:lnTo>
                      <a:pt x="6" y="58"/>
                    </a:lnTo>
                    <a:lnTo>
                      <a:pt x="5" y="57"/>
                    </a:lnTo>
                    <a:lnTo>
                      <a:pt x="6" y="54"/>
                    </a:lnTo>
                    <a:lnTo>
                      <a:pt x="1" y="52"/>
                    </a:lnTo>
                    <a:lnTo>
                      <a:pt x="0" y="44"/>
                    </a:lnTo>
                    <a:lnTo>
                      <a:pt x="1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80" name="Freeform 61"/>
              <p:cNvSpPr/>
              <p:nvPr/>
            </p:nvSpPr>
            <p:spPr>
              <a:xfrm>
                <a:off x="2155680" y="1871640"/>
                <a:ext cx="123480" cy="997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99720"/>
                  <a:gd name="textAreaBottom" fmla="*/ 100080 h 99720"/>
                  <a:gd name="GluePoint1X" fmla="*/ 0 w 78"/>
                  <a:gd name="GluePoint1Y" fmla="*/ 50 h 63"/>
                  <a:gd name="GluePoint2X" fmla="*/ 0 w 78"/>
                  <a:gd name="GluePoint2Y" fmla="*/ 50 h 63"/>
                  <a:gd name="GluePoint3X" fmla="*/ 8 w 78"/>
                  <a:gd name="GluePoint3Y" fmla="*/ 28 h 63"/>
                  <a:gd name="GluePoint4X" fmla="*/ 16 w 78"/>
                  <a:gd name="GluePoint4Y" fmla="*/ 5 h 63"/>
                  <a:gd name="GluePoint5X" fmla="*/ 35 w 78"/>
                  <a:gd name="GluePoint5Y" fmla="*/ 5 h 63"/>
                  <a:gd name="GluePoint6X" fmla="*/ 48 w 78"/>
                  <a:gd name="GluePoint6Y" fmla="*/ 10 h 63"/>
                  <a:gd name="GluePoint7X" fmla="*/ 58 w 78"/>
                  <a:gd name="GluePoint7Y" fmla="*/ 8 h 63"/>
                  <a:gd name="GluePoint8X" fmla="*/ 67 w 78"/>
                  <a:gd name="GluePoint8Y" fmla="*/ 4 h 63"/>
                  <a:gd name="GluePoint9X" fmla="*/ 78 w 78"/>
                  <a:gd name="GluePoint9Y" fmla="*/ 0 h 63"/>
                  <a:gd name="GluePoint10X" fmla="*/ 69 w 78"/>
                  <a:gd name="GluePoint10Y" fmla="*/ 24 h 63"/>
                  <a:gd name="GluePoint11X" fmla="*/ 67 w 78"/>
                  <a:gd name="GluePoint11Y" fmla="*/ 24 h 63"/>
                  <a:gd name="GluePoint12X" fmla="*/ 67 w 78"/>
                  <a:gd name="GluePoint12Y" fmla="*/ 29 h 63"/>
                  <a:gd name="GluePoint13X" fmla="*/ 59 w 78"/>
                  <a:gd name="GluePoint13Y" fmla="*/ 42 h 63"/>
                  <a:gd name="GluePoint14X" fmla="*/ 53 w 78"/>
                  <a:gd name="GluePoint14Y" fmla="*/ 45 h 63"/>
                  <a:gd name="GluePoint15X" fmla="*/ 50 w 78"/>
                  <a:gd name="GluePoint15Y" fmla="*/ 47 h 63"/>
                  <a:gd name="GluePoint16X" fmla="*/ 50 w 78"/>
                  <a:gd name="GluePoint16Y" fmla="*/ 45 h 63"/>
                  <a:gd name="GluePoint17X" fmla="*/ 45 w 78"/>
                  <a:gd name="GluePoint17Y" fmla="*/ 49 h 63"/>
                  <a:gd name="GluePoint18X" fmla="*/ 42 w 78"/>
                  <a:gd name="GluePoint18Y" fmla="*/ 52 h 63"/>
                  <a:gd name="GluePoint19X" fmla="*/ 42 w 78"/>
                  <a:gd name="GluePoint19Y" fmla="*/ 53 h 63"/>
                  <a:gd name="GluePoint20X" fmla="*/ 40 w 78"/>
                  <a:gd name="GluePoint20Y" fmla="*/ 55 h 63"/>
                  <a:gd name="GluePoint21X" fmla="*/ 40 w 78"/>
                  <a:gd name="GluePoint21Y" fmla="*/ 53 h 63"/>
                  <a:gd name="GluePoint22X" fmla="*/ 39 w 78"/>
                  <a:gd name="GluePoint22Y" fmla="*/ 52 h 63"/>
                  <a:gd name="GluePoint23X" fmla="*/ 31 w 78"/>
                  <a:gd name="GluePoint23Y" fmla="*/ 63 h 63"/>
                  <a:gd name="GluePoint24X" fmla="*/ 27 w 78"/>
                  <a:gd name="GluePoint24Y" fmla="*/ 63 h 63"/>
                  <a:gd name="GluePoint25X" fmla="*/ 24 w 78"/>
                  <a:gd name="GluePoint25Y" fmla="*/ 60 h 63"/>
                  <a:gd name="GluePoint26X" fmla="*/ 24 w 78"/>
                  <a:gd name="GluePoint26Y" fmla="*/ 57 h 63"/>
                  <a:gd name="GluePoint27X" fmla="*/ 21 w 78"/>
                  <a:gd name="GluePoint27Y" fmla="*/ 60 h 63"/>
                  <a:gd name="GluePoint28X" fmla="*/ 18 w 78"/>
                  <a:gd name="GluePoint28Y" fmla="*/ 60 h 63"/>
                  <a:gd name="GluePoint29X" fmla="*/ 16 w 78"/>
                  <a:gd name="GluePoint29Y" fmla="*/ 58 h 63"/>
                  <a:gd name="GluePoint30X" fmla="*/ 13 w 78"/>
                  <a:gd name="GluePoint30Y" fmla="*/ 60 h 63"/>
                  <a:gd name="GluePoint31X" fmla="*/ 12 w 78"/>
                  <a:gd name="GluePoint31Y" fmla="*/ 58 h 63"/>
                  <a:gd name="GluePoint32X" fmla="*/ 12 w 78"/>
                  <a:gd name="GluePoint32Y" fmla="*/ 57 h 63"/>
                  <a:gd name="GluePoint33X" fmla="*/ 7 w 78"/>
                  <a:gd name="GluePoint33Y" fmla="*/ 57 h 63"/>
                  <a:gd name="GluePoint34X" fmla="*/ 5 w 78"/>
                  <a:gd name="GluePoint34Y" fmla="*/ 50 h 63"/>
                  <a:gd name="GluePoint35X" fmla="*/ 0 w 78"/>
                  <a:gd name="GluePoint35Y" fmla="*/ 50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78" h="63">
                    <a:moveTo>
                      <a:pt x="0" y="50"/>
                    </a:moveTo>
                    <a:lnTo>
                      <a:pt x="0" y="50"/>
                    </a:lnTo>
                    <a:lnTo>
                      <a:pt x="8" y="28"/>
                    </a:lnTo>
                    <a:lnTo>
                      <a:pt x="16" y="5"/>
                    </a:lnTo>
                    <a:lnTo>
                      <a:pt x="35" y="5"/>
                    </a:lnTo>
                    <a:lnTo>
                      <a:pt x="48" y="10"/>
                    </a:lnTo>
                    <a:lnTo>
                      <a:pt x="58" y="8"/>
                    </a:lnTo>
                    <a:lnTo>
                      <a:pt x="67" y="4"/>
                    </a:lnTo>
                    <a:lnTo>
                      <a:pt x="78" y="0"/>
                    </a:lnTo>
                    <a:lnTo>
                      <a:pt x="69" y="24"/>
                    </a:lnTo>
                    <a:lnTo>
                      <a:pt x="67" y="24"/>
                    </a:lnTo>
                    <a:lnTo>
                      <a:pt x="67" y="29"/>
                    </a:lnTo>
                    <a:lnTo>
                      <a:pt x="59" y="42"/>
                    </a:lnTo>
                    <a:lnTo>
                      <a:pt x="53" y="45"/>
                    </a:lnTo>
                    <a:lnTo>
                      <a:pt x="50" y="47"/>
                    </a:lnTo>
                    <a:lnTo>
                      <a:pt x="50" y="45"/>
                    </a:lnTo>
                    <a:lnTo>
                      <a:pt x="45" y="49"/>
                    </a:lnTo>
                    <a:lnTo>
                      <a:pt x="42" y="52"/>
                    </a:lnTo>
                    <a:lnTo>
                      <a:pt x="42" y="53"/>
                    </a:lnTo>
                    <a:lnTo>
                      <a:pt x="40" y="55"/>
                    </a:lnTo>
                    <a:lnTo>
                      <a:pt x="40" y="53"/>
                    </a:lnTo>
                    <a:lnTo>
                      <a:pt x="39" y="52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4" y="60"/>
                    </a:lnTo>
                    <a:lnTo>
                      <a:pt x="24" y="57"/>
                    </a:lnTo>
                    <a:lnTo>
                      <a:pt x="21" y="60"/>
                    </a:lnTo>
                    <a:lnTo>
                      <a:pt x="18" y="60"/>
                    </a:lnTo>
                    <a:lnTo>
                      <a:pt x="16" y="58"/>
                    </a:lnTo>
                    <a:lnTo>
                      <a:pt x="13" y="60"/>
                    </a:lnTo>
                    <a:lnTo>
                      <a:pt x="12" y="58"/>
                    </a:lnTo>
                    <a:lnTo>
                      <a:pt x="12" y="57"/>
                    </a:lnTo>
                    <a:lnTo>
                      <a:pt x="7" y="57"/>
                    </a:lnTo>
                    <a:lnTo>
                      <a:pt x="5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81" name="Freeform 62"/>
              <p:cNvSpPr/>
              <p:nvPr/>
            </p:nvSpPr>
            <p:spPr>
              <a:xfrm>
                <a:off x="2112840" y="1720800"/>
                <a:ext cx="131400" cy="66240"/>
              </a:xfrm>
              <a:custGeom>
                <a:avLst/>
                <a:gdLst>
                  <a:gd name="textAreaLeft" fmla="*/ 0 w 131400"/>
                  <a:gd name="textAreaRight" fmla="*/ 131760 w 131400"/>
                  <a:gd name="textAreaTop" fmla="*/ 0 h 66240"/>
                  <a:gd name="textAreaBottom" fmla="*/ 66600 h 66240"/>
                  <a:gd name="GluePoint1X" fmla="*/ 0 w 83"/>
                  <a:gd name="GluePoint1Y" fmla="*/ 17 h 42"/>
                  <a:gd name="GluePoint2X" fmla="*/ 16 w 83"/>
                  <a:gd name="GluePoint2Y" fmla="*/ 12 h 42"/>
                  <a:gd name="GluePoint3X" fmla="*/ 32 w 83"/>
                  <a:gd name="GluePoint3Y" fmla="*/ 2 h 42"/>
                  <a:gd name="GluePoint4X" fmla="*/ 42 w 83"/>
                  <a:gd name="GluePoint4Y" fmla="*/ 0 h 42"/>
                  <a:gd name="GluePoint5X" fmla="*/ 42 w 83"/>
                  <a:gd name="GluePoint5Y" fmla="*/ 2 h 42"/>
                  <a:gd name="GluePoint6X" fmla="*/ 29 w 83"/>
                  <a:gd name="GluePoint6Y" fmla="*/ 10 h 42"/>
                  <a:gd name="GluePoint7X" fmla="*/ 27 w 83"/>
                  <a:gd name="GluePoint7Y" fmla="*/ 13 h 42"/>
                  <a:gd name="GluePoint8X" fmla="*/ 31 w 83"/>
                  <a:gd name="GluePoint8Y" fmla="*/ 12 h 42"/>
                  <a:gd name="GluePoint9X" fmla="*/ 35 w 83"/>
                  <a:gd name="GluePoint9Y" fmla="*/ 12 h 42"/>
                  <a:gd name="GluePoint10X" fmla="*/ 39 w 83"/>
                  <a:gd name="GluePoint10Y" fmla="*/ 13 h 42"/>
                  <a:gd name="GluePoint11X" fmla="*/ 42 w 83"/>
                  <a:gd name="GluePoint11Y" fmla="*/ 18 h 42"/>
                  <a:gd name="GluePoint12X" fmla="*/ 50 w 83"/>
                  <a:gd name="GluePoint12Y" fmla="*/ 18 h 42"/>
                  <a:gd name="GluePoint13X" fmla="*/ 59 w 83"/>
                  <a:gd name="GluePoint13Y" fmla="*/ 15 h 42"/>
                  <a:gd name="GluePoint14X" fmla="*/ 73 w 83"/>
                  <a:gd name="GluePoint14Y" fmla="*/ 13 h 42"/>
                  <a:gd name="GluePoint15X" fmla="*/ 73 w 83"/>
                  <a:gd name="GluePoint15Y" fmla="*/ 17 h 42"/>
                  <a:gd name="GluePoint16X" fmla="*/ 75 w 83"/>
                  <a:gd name="GluePoint16Y" fmla="*/ 18 h 42"/>
                  <a:gd name="GluePoint17X" fmla="*/ 80 w 83"/>
                  <a:gd name="GluePoint17Y" fmla="*/ 18 h 42"/>
                  <a:gd name="GluePoint18X" fmla="*/ 81 w 83"/>
                  <a:gd name="GluePoint18Y" fmla="*/ 18 h 42"/>
                  <a:gd name="GluePoint19X" fmla="*/ 81 w 83"/>
                  <a:gd name="GluePoint19Y" fmla="*/ 23 h 42"/>
                  <a:gd name="GluePoint20X" fmla="*/ 83 w 83"/>
                  <a:gd name="GluePoint20Y" fmla="*/ 26 h 42"/>
                  <a:gd name="GluePoint21X" fmla="*/ 77 w 83"/>
                  <a:gd name="GluePoint21Y" fmla="*/ 28 h 42"/>
                  <a:gd name="GluePoint22X" fmla="*/ 75 w 83"/>
                  <a:gd name="GluePoint22Y" fmla="*/ 26 h 42"/>
                  <a:gd name="GluePoint23X" fmla="*/ 73 w 83"/>
                  <a:gd name="GluePoint23Y" fmla="*/ 28 h 42"/>
                  <a:gd name="GluePoint24X" fmla="*/ 72 w 83"/>
                  <a:gd name="GluePoint24Y" fmla="*/ 28 h 42"/>
                  <a:gd name="GluePoint25X" fmla="*/ 66 w 83"/>
                  <a:gd name="GluePoint25Y" fmla="*/ 25 h 42"/>
                  <a:gd name="GluePoint26X" fmla="*/ 51 w 83"/>
                  <a:gd name="GluePoint26Y" fmla="*/ 28 h 42"/>
                  <a:gd name="GluePoint27X" fmla="*/ 45 w 83"/>
                  <a:gd name="GluePoint27Y" fmla="*/ 33 h 42"/>
                  <a:gd name="GluePoint28X" fmla="*/ 46 w 83"/>
                  <a:gd name="GluePoint28Y" fmla="*/ 28 h 42"/>
                  <a:gd name="GluePoint29X" fmla="*/ 42 w 83"/>
                  <a:gd name="GluePoint29Y" fmla="*/ 31 h 42"/>
                  <a:gd name="GluePoint30X" fmla="*/ 27 w 83"/>
                  <a:gd name="GluePoint30Y" fmla="*/ 42 h 42"/>
                  <a:gd name="GluePoint31X" fmla="*/ 26 w 83"/>
                  <a:gd name="GluePoint31Y" fmla="*/ 41 h 42"/>
                  <a:gd name="GluePoint32X" fmla="*/ 29 w 83"/>
                  <a:gd name="GluePoint32Y" fmla="*/ 36 h 42"/>
                  <a:gd name="GluePoint33X" fmla="*/ 26 w 83"/>
                  <a:gd name="GluePoint33Y" fmla="*/ 37 h 42"/>
                  <a:gd name="GluePoint34X" fmla="*/ 29 w 83"/>
                  <a:gd name="GluePoint34Y" fmla="*/ 31 h 42"/>
                  <a:gd name="GluePoint35X" fmla="*/ 26 w 83"/>
                  <a:gd name="GluePoint35Y" fmla="*/ 29 h 42"/>
                  <a:gd name="GluePoint36X" fmla="*/ 26 w 83"/>
                  <a:gd name="GluePoint36Y" fmla="*/ 28 h 42"/>
                  <a:gd name="GluePoint37X" fmla="*/ 2 w 83"/>
                  <a:gd name="GluePoint37Y" fmla="*/ 20 h 42"/>
                  <a:gd name="GluePoint38X" fmla="*/ 2 w 83"/>
                  <a:gd name="GluePoint38Y" fmla="*/ 17 h 42"/>
                  <a:gd name="GluePoint39X" fmla="*/ 0 w 83"/>
                  <a:gd name="GluePoint39Y" fmla="*/ 17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83" h="42">
                    <a:moveTo>
                      <a:pt x="0" y="17"/>
                    </a:moveTo>
                    <a:lnTo>
                      <a:pt x="16" y="12"/>
                    </a:lnTo>
                    <a:lnTo>
                      <a:pt x="32" y="2"/>
                    </a:lnTo>
                    <a:lnTo>
                      <a:pt x="42" y="0"/>
                    </a:lnTo>
                    <a:lnTo>
                      <a:pt x="42" y="2"/>
                    </a:lnTo>
                    <a:lnTo>
                      <a:pt x="29" y="10"/>
                    </a:lnTo>
                    <a:lnTo>
                      <a:pt x="27" y="13"/>
                    </a:lnTo>
                    <a:lnTo>
                      <a:pt x="31" y="12"/>
                    </a:lnTo>
                    <a:lnTo>
                      <a:pt x="35" y="12"/>
                    </a:lnTo>
                    <a:lnTo>
                      <a:pt x="39" y="13"/>
                    </a:lnTo>
                    <a:lnTo>
                      <a:pt x="42" y="18"/>
                    </a:lnTo>
                    <a:lnTo>
                      <a:pt x="50" y="18"/>
                    </a:lnTo>
                    <a:lnTo>
                      <a:pt x="59" y="15"/>
                    </a:lnTo>
                    <a:lnTo>
                      <a:pt x="73" y="13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23"/>
                    </a:lnTo>
                    <a:lnTo>
                      <a:pt x="83" y="26"/>
                    </a:lnTo>
                    <a:lnTo>
                      <a:pt x="77" y="28"/>
                    </a:lnTo>
                    <a:lnTo>
                      <a:pt x="75" y="26"/>
                    </a:lnTo>
                    <a:lnTo>
                      <a:pt x="73" y="28"/>
                    </a:lnTo>
                    <a:lnTo>
                      <a:pt x="72" y="28"/>
                    </a:lnTo>
                    <a:lnTo>
                      <a:pt x="66" y="25"/>
                    </a:lnTo>
                    <a:lnTo>
                      <a:pt x="51" y="28"/>
                    </a:lnTo>
                    <a:lnTo>
                      <a:pt x="45" y="33"/>
                    </a:lnTo>
                    <a:lnTo>
                      <a:pt x="46" y="28"/>
                    </a:lnTo>
                    <a:lnTo>
                      <a:pt x="42" y="31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9" y="36"/>
                    </a:lnTo>
                    <a:lnTo>
                      <a:pt x="26" y="37"/>
                    </a:lnTo>
                    <a:lnTo>
                      <a:pt x="29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82" name="Freeform 63"/>
              <p:cNvSpPr/>
              <p:nvPr/>
            </p:nvSpPr>
            <p:spPr>
              <a:xfrm>
                <a:off x="2133720" y="1770120"/>
                <a:ext cx="115560" cy="10908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09080"/>
                  <a:gd name="textAreaBottom" fmla="*/ 109440 h 109080"/>
                  <a:gd name="GluePoint1X" fmla="*/ 72 w 73"/>
                  <a:gd name="GluePoint1Y" fmla="*/ 45 h 69"/>
                  <a:gd name="GluePoint2X" fmla="*/ 72 w 73"/>
                  <a:gd name="GluePoint2Y" fmla="*/ 43 h 69"/>
                  <a:gd name="GluePoint3X" fmla="*/ 73 w 73"/>
                  <a:gd name="GluePoint3Y" fmla="*/ 32 h 69"/>
                  <a:gd name="GluePoint4X" fmla="*/ 72 w 73"/>
                  <a:gd name="GluePoint4Y" fmla="*/ 29 h 69"/>
                  <a:gd name="GluePoint5X" fmla="*/ 65 w 73"/>
                  <a:gd name="GluePoint5Y" fmla="*/ 31 h 69"/>
                  <a:gd name="GluePoint6X" fmla="*/ 59 w 73"/>
                  <a:gd name="GluePoint6Y" fmla="*/ 35 h 69"/>
                  <a:gd name="GluePoint7X" fmla="*/ 56 w 73"/>
                  <a:gd name="GluePoint7Y" fmla="*/ 35 h 69"/>
                  <a:gd name="GluePoint8X" fmla="*/ 56 w 73"/>
                  <a:gd name="GluePoint8Y" fmla="*/ 34 h 69"/>
                  <a:gd name="GluePoint9X" fmla="*/ 59 w 73"/>
                  <a:gd name="GluePoint9Y" fmla="*/ 31 h 69"/>
                  <a:gd name="GluePoint10X" fmla="*/ 64 w 73"/>
                  <a:gd name="GluePoint10Y" fmla="*/ 27 h 69"/>
                  <a:gd name="GluePoint11X" fmla="*/ 68 w 73"/>
                  <a:gd name="GluePoint11Y" fmla="*/ 23 h 69"/>
                  <a:gd name="GluePoint12X" fmla="*/ 72 w 73"/>
                  <a:gd name="GluePoint12Y" fmla="*/ 11 h 69"/>
                  <a:gd name="GluePoint13X" fmla="*/ 73 w 73"/>
                  <a:gd name="GluePoint13Y" fmla="*/ 11 h 69"/>
                  <a:gd name="GluePoint14X" fmla="*/ 72 w 73"/>
                  <a:gd name="GluePoint14Y" fmla="*/ 8 h 69"/>
                  <a:gd name="GluePoint15X" fmla="*/ 64 w 73"/>
                  <a:gd name="GluePoint15Y" fmla="*/ 2 h 69"/>
                  <a:gd name="GluePoint16X" fmla="*/ 54 w 73"/>
                  <a:gd name="GluePoint16Y" fmla="*/ 0 h 69"/>
                  <a:gd name="GluePoint17X" fmla="*/ 53 w 73"/>
                  <a:gd name="GluePoint17Y" fmla="*/ 3 h 69"/>
                  <a:gd name="GluePoint18X" fmla="*/ 53 w 73"/>
                  <a:gd name="GluePoint18Y" fmla="*/ 5 h 69"/>
                  <a:gd name="GluePoint19X" fmla="*/ 46 w 73"/>
                  <a:gd name="GluePoint19Y" fmla="*/ 8 h 69"/>
                  <a:gd name="GluePoint20X" fmla="*/ 43 w 73"/>
                  <a:gd name="GluePoint20Y" fmla="*/ 13 h 69"/>
                  <a:gd name="GluePoint21X" fmla="*/ 40 w 73"/>
                  <a:gd name="GluePoint21Y" fmla="*/ 14 h 69"/>
                  <a:gd name="GluePoint22X" fmla="*/ 41 w 73"/>
                  <a:gd name="GluePoint22Y" fmla="*/ 10 h 69"/>
                  <a:gd name="GluePoint23X" fmla="*/ 33 w 73"/>
                  <a:gd name="GluePoint23Y" fmla="*/ 14 h 69"/>
                  <a:gd name="GluePoint24X" fmla="*/ 30 w 73"/>
                  <a:gd name="GluePoint24Y" fmla="*/ 18 h 69"/>
                  <a:gd name="GluePoint25X" fmla="*/ 27 w 73"/>
                  <a:gd name="GluePoint25Y" fmla="*/ 26 h 69"/>
                  <a:gd name="GluePoint26X" fmla="*/ 24 w 73"/>
                  <a:gd name="GluePoint26Y" fmla="*/ 26 h 69"/>
                  <a:gd name="GluePoint27X" fmla="*/ 19 w 73"/>
                  <a:gd name="GluePoint27Y" fmla="*/ 35 h 69"/>
                  <a:gd name="GluePoint28X" fmla="*/ 19 w 73"/>
                  <a:gd name="GluePoint28Y" fmla="*/ 43 h 69"/>
                  <a:gd name="GluePoint29X" fmla="*/ 19 w 73"/>
                  <a:gd name="GluePoint29Y" fmla="*/ 45 h 69"/>
                  <a:gd name="GluePoint30X" fmla="*/ 16 w 73"/>
                  <a:gd name="GluePoint30Y" fmla="*/ 53 h 69"/>
                  <a:gd name="GluePoint31X" fmla="*/ 5 w 73"/>
                  <a:gd name="GluePoint31Y" fmla="*/ 66 h 69"/>
                  <a:gd name="GluePoint32X" fmla="*/ 0 w 73"/>
                  <a:gd name="GluePoint32Y" fmla="*/ 69 h 69"/>
                  <a:gd name="GluePoint33X" fmla="*/ 30 w 73"/>
                  <a:gd name="GluePoint33Y" fmla="*/ 69 h 69"/>
                  <a:gd name="GluePoint34X" fmla="*/ 30 w 73"/>
                  <a:gd name="GluePoint34Y" fmla="*/ 69 h 69"/>
                  <a:gd name="GluePoint35X" fmla="*/ 49 w 73"/>
                  <a:gd name="GluePoint35Y" fmla="*/ 69 h 69"/>
                  <a:gd name="GluePoint36X" fmla="*/ 56 w 73"/>
                  <a:gd name="GluePoint36Y" fmla="*/ 64 h 69"/>
                  <a:gd name="GluePoint37X" fmla="*/ 57 w 73"/>
                  <a:gd name="GluePoint37Y" fmla="*/ 61 h 69"/>
                  <a:gd name="GluePoint38X" fmla="*/ 60 w 73"/>
                  <a:gd name="GluePoint38Y" fmla="*/ 58 h 69"/>
                  <a:gd name="GluePoint39X" fmla="*/ 62 w 73"/>
                  <a:gd name="GluePoint39Y" fmla="*/ 55 h 69"/>
                  <a:gd name="GluePoint40X" fmla="*/ 67 w 73"/>
                  <a:gd name="GluePoint40Y" fmla="*/ 53 h 69"/>
                  <a:gd name="GluePoint41X" fmla="*/ 72 w 73"/>
                  <a:gd name="GluePoint41Y" fmla="*/ 45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73" h="69">
                    <a:moveTo>
                      <a:pt x="72" y="45"/>
                    </a:moveTo>
                    <a:lnTo>
                      <a:pt x="72" y="43"/>
                    </a:lnTo>
                    <a:lnTo>
                      <a:pt x="73" y="32"/>
                    </a:lnTo>
                    <a:lnTo>
                      <a:pt x="72" y="29"/>
                    </a:lnTo>
                    <a:lnTo>
                      <a:pt x="65" y="31"/>
                    </a:lnTo>
                    <a:lnTo>
                      <a:pt x="59" y="35"/>
                    </a:lnTo>
                    <a:lnTo>
                      <a:pt x="56" y="35"/>
                    </a:lnTo>
                    <a:lnTo>
                      <a:pt x="56" y="34"/>
                    </a:lnTo>
                    <a:lnTo>
                      <a:pt x="59" y="31"/>
                    </a:lnTo>
                    <a:lnTo>
                      <a:pt x="64" y="27"/>
                    </a:lnTo>
                    <a:lnTo>
                      <a:pt x="68" y="23"/>
                    </a:lnTo>
                    <a:lnTo>
                      <a:pt x="72" y="11"/>
                    </a:lnTo>
                    <a:lnTo>
                      <a:pt x="73" y="11"/>
                    </a:lnTo>
                    <a:lnTo>
                      <a:pt x="72" y="8"/>
                    </a:lnTo>
                    <a:lnTo>
                      <a:pt x="64" y="2"/>
                    </a:lnTo>
                    <a:lnTo>
                      <a:pt x="54" y="0"/>
                    </a:lnTo>
                    <a:lnTo>
                      <a:pt x="53" y="3"/>
                    </a:lnTo>
                    <a:lnTo>
                      <a:pt x="53" y="5"/>
                    </a:lnTo>
                    <a:lnTo>
                      <a:pt x="46" y="8"/>
                    </a:lnTo>
                    <a:lnTo>
                      <a:pt x="43" y="13"/>
                    </a:lnTo>
                    <a:lnTo>
                      <a:pt x="40" y="14"/>
                    </a:lnTo>
                    <a:lnTo>
                      <a:pt x="41" y="10"/>
                    </a:lnTo>
                    <a:lnTo>
                      <a:pt x="33" y="14"/>
                    </a:lnTo>
                    <a:lnTo>
                      <a:pt x="30" y="18"/>
                    </a:lnTo>
                    <a:lnTo>
                      <a:pt x="27" y="26"/>
                    </a:lnTo>
                    <a:lnTo>
                      <a:pt x="24" y="26"/>
                    </a:lnTo>
                    <a:lnTo>
                      <a:pt x="19" y="35"/>
                    </a:lnTo>
                    <a:lnTo>
                      <a:pt x="19" y="43"/>
                    </a:lnTo>
                    <a:lnTo>
                      <a:pt x="19" y="45"/>
                    </a:lnTo>
                    <a:lnTo>
                      <a:pt x="16" y="53"/>
                    </a:lnTo>
                    <a:lnTo>
                      <a:pt x="5" y="66"/>
                    </a:lnTo>
                    <a:lnTo>
                      <a:pt x="0" y="69"/>
                    </a:lnTo>
                    <a:lnTo>
                      <a:pt x="30" y="69"/>
                    </a:lnTo>
                    <a:lnTo>
                      <a:pt x="30" y="69"/>
                    </a:lnTo>
                    <a:lnTo>
                      <a:pt x="49" y="69"/>
                    </a:lnTo>
                    <a:lnTo>
                      <a:pt x="56" y="64"/>
                    </a:lnTo>
                    <a:lnTo>
                      <a:pt x="57" y="61"/>
                    </a:lnTo>
                    <a:lnTo>
                      <a:pt x="60" y="58"/>
                    </a:lnTo>
                    <a:lnTo>
                      <a:pt x="62" y="55"/>
                    </a:lnTo>
                    <a:lnTo>
                      <a:pt x="67" y="53"/>
                    </a:lnTo>
                    <a:lnTo>
                      <a:pt x="72" y="4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83" name="Freeform 64"/>
              <p:cNvSpPr/>
              <p:nvPr/>
            </p:nvSpPr>
            <p:spPr>
              <a:xfrm>
                <a:off x="2151000" y="2060640"/>
                <a:ext cx="102960" cy="90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90000"/>
                  <a:gd name="textAreaBottom" fmla="*/ 90360 h 90000"/>
                  <a:gd name="GluePoint1X" fmla="*/ 24 w 65"/>
                  <a:gd name="GluePoint1Y" fmla="*/ 57 h 57"/>
                  <a:gd name="GluePoint2X" fmla="*/ 24 w 65"/>
                  <a:gd name="GluePoint2Y" fmla="*/ 53 h 57"/>
                  <a:gd name="GluePoint3X" fmla="*/ 29 w 65"/>
                  <a:gd name="GluePoint3Y" fmla="*/ 52 h 57"/>
                  <a:gd name="GluePoint4X" fmla="*/ 29 w 65"/>
                  <a:gd name="GluePoint4Y" fmla="*/ 47 h 57"/>
                  <a:gd name="GluePoint5X" fmla="*/ 38 w 65"/>
                  <a:gd name="GluePoint5Y" fmla="*/ 47 h 57"/>
                  <a:gd name="GluePoint6X" fmla="*/ 54 w 65"/>
                  <a:gd name="GluePoint6Y" fmla="*/ 36 h 57"/>
                  <a:gd name="GluePoint7X" fmla="*/ 54 w 65"/>
                  <a:gd name="GluePoint7Y" fmla="*/ 32 h 57"/>
                  <a:gd name="GluePoint8X" fmla="*/ 65 w 65"/>
                  <a:gd name="GluePoint8Y" fmla="*/ 24 h 57"/>
                  <a:gd name="GluePoint9X" fmla="*/ 54 w 65"/>
                  <a:gd name="GluePoint9Y" fmla="*/ 7 h 57"/>
                  <a:gd name="GluePoint10X" fmla="*/ 38 w 65"/>
                  <a:gd name="GluePoint10Y" fmla="*/ 7 h 57"/>
                  <a:gd name="GluePoint11X" fmla="*/ 38 w 65"/>
                  <a:gd name="GluePoint11Y" fmla="*/ 5 h 57"/>
                  <a:gd name="GluePoint12X" fmla="*/ 37 w 65"/>
                  <a:gd name="GluePoint12Y" fmla="*/ 2 h 57"/>
                  <a:gd name="GluePoint13X" fmla="*/ 35 w 65"/>
                  <a:gd name="GluePoint13Y" fmla="*/ 4 h 57"/>
                  <a:gd name="GluePoint14X" fmla="*/ 35 w 65"/>
                  <a:gd name="GluePoint14Y" fmla="*/ 0 h 57"/>
                  <a:gd name="GluePoint15X" fmla="*/ 16 w 65"/>
                  <a:gd name="GluePoint15Y" fmla="*/ 0 h 57"/>
                  <a:gd name="GluePoint16X" fmla="*/ 5 w 65"/>
                  <a:gd name="GluePoint16Y" fmla="*/ 4 h 57"/>
                  <a:gd name="GluePoint17X" fmla="*/ 0 w 65"/>
                  <a:gd name="GluePoint17Y" fmla="*/ 8 h 57"/>
                  <a:gd name="GluePoint18X" fmla="*/ 3 w 65"/>
                  <a:gd name="GluePoint18Y" fmla="*/ 13 h 57"/>
                  <a:gd name="GluePoint19X" fmla="*/ 7 w 65"/>
                  <a:gd name="GluePoint19Y" fmla="*/ 13 h 57"/>
                  <a:gd name="GluePoint20X" fmla="*/ 8 w 65"/>
                  <a:gd name="GluePoint20Y" fmla="*/ 23 h 57"/>
                  <a:gd name="GluePoint21X" fmla="*/ 15 w 65"/>
                  <a:gd name="GluePoint21Y" fmla="*/ 31 h 57"/>
                  <a:gd name="GluePoint22X" fmla="*/ 15 w 65"/>
                  <a:gd name="GluePoint22Y" fmla="*/ 32 h 57"/>
                  <a:gd name="GluePoint23X" fmla="*/ 16 w 65"/>
                  <a:gd name="GluePoint23Y" fmla="*/ 36 h 57"/>
                  <a:gd name="GluePoint24X" fmla="*/ 19 w 65"/>
                  <a:gd name="GluePoint24Y" fmla="*/ 39 h 57"/>
                  <a:gd name="GluePoint25X" fmla="*/ 19 w 65"/>
                  <a:gd name="GluePoint25Y" fmla="*/ 45 h 57"/>
                  <a:gd name="GluePoint26X" fmla="*/ 21 w 65"/>
                  <a:gd name="GluePoint26Y" fmla="*/ 47 h 57"/>
                  <a:gd name="GluePoint27X" fmla="*/ 21 w 65"/>
                  <a:gd name="GluePoint27Y" fmla="*/ 50 h 57"/>
                  <a:gd name="GluePoint28X" fmla="*/ 21 w 65"/>
                  <a:gd name="GluePoint28Y" fmla="*/ 55 h 57"/>
                  <a:gd name="GluePoint29X" fmla="*/ 24 w 65"/>
                  <a:gd name="GluePoint29Y" fmla="*/ 57 h 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65" h="57">
                    <a:moveTo>
                      <a:pt x="24" y="57"/>
                    </a:moveTo>
                    <a:lnTo>
                      <a:pt x="24" y="53"/>
                    </a:lnTo>
                    <a:lnTo>
                      <a:pt x="29" y="52"/>
                    </a:lnTo>
                    <a:lnTo>
                      <a:pt x="29" y="47"/>
                    </a:lnTo>
                    <a:lnTo>
                      <a:pt x="38" y="47"/>
                    </a:lnTo>
                    <a:lnTo>
                      <a:pt x="54" y="36"/>
                    </a:lnTo>
                    <a:lnTo>
                      <a:pt x="54" y="32"/>
                    </a:lnTo>
                    <a:lnTo>
                      <a:pt x="65" y="24"/>
                    </a:lnTo>
                    <a:lnTo>
                      <a:pt x="54" y="7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37" y="2"/>
                    </a:lnTo>
                    <a:lnTo>
                      <a:pt x="35" y="4"/>
                    </a:lnTo>
                    <a:lnTo>
                      <a:pt x="35" y="0"/>
                    </a:lnTo>
                    <a:lnTo>
                      <a:pt x="16" y="0"/>
                    </a:lnTo>
                    <a:lnTo>
                      <a:pt x="5" y="4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7" y="13"/>
                    </a:lnTo>
                    <a:lnTo>
                      <a:pt x="8" y="23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6" y="36"/>
                    </a:lnTo>
                    <a:lnTo>
                      <a:pt x="19" y="39"/>
                    </a:lnTo>
                    <a:lnTo>
                      <a:pt x="19" y="45"/>
                    </a:lnTo>
                    <a:lnTo>
                      <a:pt x="21" y="47"/>
                    </a:lnTo>
                    <a:lnTo>
                      <a:pt x="21" y="50"/>
                    </a:lnTo>
                    <a:lnTo>
                      <a:pt x="21" y="55"/>
                    </a:lnTo>
                    <a:lnTo>
                      <a:pt x="24" y="5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5000" bIns="45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84" name="Freeform 65"/>
              <p:cNvSpPr/>
              <p:nvPr/>
            </p:nvSpPr>
            <p:spPr>
              <a:xfrm>
                <a:off x="2355840" y="1930320"/>
                <a:ext cx="17280" cy="41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41040"/>
                  <a:gd name="textAreaBottom" fmla="*/ 41400 h 41040"/>
                  <a:gd name="GluePoint1X" fmla="*/ 5 w 11"/>
                  <a:gd name="GluePoint1Y" fmla="*/ 4 h 26"/>
                  <a:gd name="GluePoint2X" fmla="*/ 8 w 11"/>
                  <a:gd name="GluePoint2Y" fmla="*/ 0 h 26"/>
                  <a:gd name="GluePoint3X" fmla="*/ 11 w 11"/>
                  <a:gd name="GluePoint3Y" fmla="*/ 2 h 26"/>
                  <a:gd name="GluePoint4X" fmla="*/ 8 w 11"/>
                  <a:gd name="GluePoint4Y" fmla="*/ 5 h 26"/>
                  <a:gd name="GluePoint5X" fmla="*/ 8 w 11"/>
                  <a:gd name="GluePoint5Y" fmla="*/ 8 h 26"/>
                  <a:gd name="GluePoint6X" fmla="*/ 11 w 11"/>
                  <a:gd name="GluePoint6Y" fmla="*/ 20 h 26"/>
                  <a:gd name="GluePoint7X" fmla="*/ 11 w 11"/>
                  <a:gd name="GluePoint7Y" fmla="*/ 24 h 26"/>
                  <a:gd name="GluePoint8X" fmla="*/ 9 w 11"/>
                  <a:gd name="GluePoint8Y" fmla="*/ 26 h 26"/>
                  <a:gd name="GluePoint9X" fmla="*/ 0 w 11"/>
                  <a:gd name="GluePoint9Y" fmla="*/ 24 h 26"/>
                  <a:gd name="GluePoint10X" fmla="*/ 5 w 11"/>
                  <a:gd name="GluePoint10Y" fmla="*/ 4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6">
                    <a:moveTo>
                      <a:pt x="5" y="4"/>
                    </a:moveTo>
                    <a:lnTo>
                      <a:pt x="8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11" y="20"/>
                    </a:lnTo>
                    <a:lnTo>
                      <a:pt x="11" y="24"/>
                    </a:lnTo>
                    <a:lnTo>
                      <a:pt x="9" y="26"/>
                    </a:lnTo>
                    <a:lnTo>
                      <a:pt x="0" y="24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85" name="Freeform 66"/>
              <p:cNvSpPr/>
              <p:nvPr/>
            </p:nvSpPr>
            <p:spPr>
              <a:xfrm>
                <a:off x="2340000" y="1981080"/>
                <a:ext cx="23400" cy="26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6640"/>
                  <a:gd name="textAreaBottom" fmla="*/ 27000 h 26640"/>
                  <a:gd name="GluePoint1X" fmla="*/ 7 w 15"/>
                  <a:gd name="GluePoint1Y" fmla="*/ 2 h 17"/>
                  <a:gd name="GluePoint2X" fmla="*/ 8 w 15"/>
                  <a:gd name="GluePoint2Y" fmla="*/ 2 h 17"/>
                  <a:gd name="GluePoint3X" fmla="*/ 8 w 15"/>
                  <a:gd name="GluePoint3Y" fmla="*/ 4 h 17"/>
                  <a:gd name="GluePoint4X" fmla="*/ 2 w 15"/>
                  <a:gd name="GluePoint4Y" fmla="*/ 10 h 17"/>
                  <a:gd name="GluePoint5X" fmla="*/ 0 w 15"/>
                  <a:gd name="GluePoint5Y" fmla="*/ 17 h 17"/>
                  <a:gd name="GluePoint6X" fmla="*/ 5 w 15"/>
                  <a:gd name="GluePoint6Y" fmla="*/ 15 h 17"/>
                  <a:gd name="GluePoint7X" fmla="*/ 8 w 15"/>
                  <a:gd name="GluePoint7Y" fmla="*/ 9 h 17"/>
                  <a:gd name="GluePoint8X" fmla="*/ 15 w 15"/>
                  <a:gd name="GluePoint8Y" fmla="*/ 0 h 17"/>
                  <a:gd name="GluePoint9X" fmla="*/ 7 w 15"/>
                  <a:gd name="GluePoint9Y" fmla="*/ 2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17">
                    <a:moveTo>
                      <a:pt x="7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5" y="15"/>
                    </a:lnTo>
                    <a:lnTo>
                      <a:pt x="8" y="9"/>
                    </a:lnTo>
                    <a:lnTo>
                      <a:pt x="1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86" name="Freeform 67"/>
              <p:cNvSpPr/>
              <p:nvPr/>
            </p:nvSpPr>
            <p:spPr>
              <a:xfrm>
                <a:off x="744480" y="1114560"/>
                <a:ext cx="847440" cy="407520"/>
              </a:xfrm>
              <a:custGeom>
                <a:avLst/>
                <a:gdLst>
                  <a:gd name="textAreaLeft" fmla="*/ 0 w 847440"/>
                  <a:gd name="textAreaRight" fmla="*/ 847800 w 847440"/>
                  <a:gd name="textAreaTop" fmla="*/ 0 h 407520"/>
                  <a:gd name="textAreaBottom" fmla="*/ 407880 h 407520"/>
                  <a:gd name="GluePoint1X" fmla="*/ 378 w 534"/>
                  <a:gd name="GluePoint1Y" fmla="*/ 169 h 257"/>
                  <a:gd name="GluePoint2X" fmla="*/ 419 w 534"/>
                  <a:gd name="GluePoint2Y" fmla="*/ 122 h 257"/>
                  <a:gd name="GluePoint3X" fmla="*/ 492 w 534"/>
                  <a:gd name="GluePoint3Y" fmla="*/ 58 h 257"/>
                  <a:gd name="GluePoint4X" fmla="*/ 518 w 534"/>
                  <a:gd name="GluePoint4Y" fmla="*/ 17 h 257"/>
                  <a:gd name="GluePoint5X" fmla="*/ 457 w 534"/>
                  <a:gd name="GluePoint5Y" fmla="*/ 13 h 257"/>
                  <a:gd name="GluePoint6X" fmla="*/ 429 w 534"/>
                  <a:gd name="GluePoint6Y" fmla="*/ 9 h 257"/>
                  <a:gd name="GluePoint7X" fmla="*/ 407 w 534"/>
                  <a:gd name="GluePoint7Y" fmla="*/ 6 h 257"/>
                  <a:gd name="GluePoint8X" fmla="*/ 395 w 534"/>
                  <a:gd name="GluePoint8Y" fmla="*/ 8 h 257"/>
                  <a:gd name="GluePoint9X" fmla="*/ 387 w 534"/>
                  <a:gd name="GluePoint9Y" fmla="*/ 1 h 257"/>
                  <a:gd name="GluePoint10X" fmla="*/ 351 w 534"/>
                  <a:gd name="GluePoint10Y" fmla="*/ 8 h 257"/>
                  <a:gd name="GluePoint11X" fmla="*/ 337 w 534"/>
                  <a:gd name="GluePoint11Y" fmla="*/ 14 h 257"/>
                  <a:gd name="GluePoint12X" fmla="*/ 306 w 534"/>
                  <a:gd name="GluePoint12Y" fmla="*/ 17 h 257"/>
                  <a:gd name="GluePoint13X" fmla="*/ 264 w 534"/>
                  <a:gd name="GluePoint13Y" fmla="*/ 33 h 257"/>
                  <a:gd name="GluePoint14X" fmla="*/ 229 w 534"/>
                  <a:gd name="GluePoint14Y" fmla="*/ 62 h 257"/>
                  <a:gd name="GluePoint15X" fmla="*/ 251 w 534"/>
                  <a:gd name="GluePoint15Y" fmla="*/ 64 h 257"/>
                  <a:gd name="GluePoint16X" fmla="*/ 265 w 534"/>
                  <a:gd name="GluePoint16Y" fmla="*/ 70 h 257"/>
                  <a:gd name="GluePoint17X" fmla="*/ 233 w 534"/>
                  <a:gd name="GluePoint17Y" fmla="*/ 75 h 257"/>
                  <a:gd name="GluePoint18X" fmla="*/ 225 w 534"/>
                  <a:gd name="GluePoint18Y" fmla="*/ 79 h 257"/>
                  <a:gd name="GluePoint19X" fmla="*/ 187 w 534"/>
                  <a:gd name="GluePoint19Y" fmla="*/ 75 h 257"/>
                  <a:gd name="GluePoint20X" fmla="*/ 151 w 534"/>
                  <a:gd name="GluePoint20Y" fmla="*/ 88 h 257"/>
                  <a:gd name="GluePoint21X" fmla="*/ 148 w 534"/>
                  <a:gd name="GluePoint21Y" fmla="*/ 101 h 257"/>
                  <a:gd name="GluePoint22X" fmla="*/ 186 w 534"/>
                  <a:gd name="GluePoint22Y" fmla="*/ 103 h 257"/>
                  <a:gd name="GluePoint23X" fmla="*/ 208 w 534"/>
                  <a:gd name="GluePoint23Y" fmla="*/ 103 h 257"/>
                  <a:gd name="GluePoint24X" fmla="*/ 171 w 534"/>
                  <a:gd name="GluePoint24Y" fmla="*/ 120 h 257"/>
                  <a:gd name="GluePoint25X" fmla="*/ 135 w 534"/>
                  <a:gd name="GluePoint25Y" fmla="*/ 130 h 257"/>
                  <a:gd name="GluePoint26X" fmla="*/ 89 w 534"/>
                  <a:gd name="GluePoint26Y" fmla="*/ 148 h 257"/>
                  <a:gd name="GluePoint27X" fmla="*/ 94 w 534"/>
                  <a:gd name="GluePoint27Y" fmla="*/ 151 h 257"/>
                  <a:gd name="GluePoint28X" fmla="*/ 94 w 534"/>
                  <a:gd name="GluePoint28Y" fmla="*/ 161 h 257"/>
                  <a:gd name="GluePoint29X" fmla="*/ 83 w 534"/>
                  <a:gd name="GluePoint29Y" fmla="*/ 173 h 257"/>
                  <a:gd name="GluePoint30X" fmla="*/ 130 w 534"/>
                  <a:gd name="GluePoint30Y" fmla="*/ 161 h 257"/>
                  <a:gd name="GluePoint31X" fmla="*/ 90 w 534"/>
                  <a:gd name="GluePoint31Y" fmla="*/ 191 h 257"/>
                  <a:gd name="GluePoint32X" fmla="*/ 111 w 534"/>
                  <a:gd name="GluePoint32Y" fmla="*/ 193 h 257"/>
                  <a:gd name="GluePoint33X" fmla="*/ 129 w 534"/>
                  <a:gd name="GluePoint33Y" fmla="*/ 193 h 257"/>
                  <a:gd name="GluePoint34X" fmla="*/ 135 w 534"/>
                  <a:gd name="GluePoint34Y" fmla="*/ 201 h 257"/>
                  <a:gd name="GluePoint35X" fmla="*/ 89 w 534"/>
                  <a:gd name="GluePoint35Y" fmla="*/ 225 h 257"/>
                  <a:gd name="GluePoint36X" fmla="*/ 44 w 534"/>
                  <a:gd name="GluePoint36Y" fmla="*/ 238 h 257"/>
                  <a:gd name="GluePoint37X" fmla="*/ 5 w 534"/>
                  <a:gd name="GluePoint37Y" fmla="*/ 252 h 257"/>
                  <a:gd name="GluePoint38X" fmla="*/ 36 w 534"/>
                  <a:gd name="GluePoint38Y" fmla="*/ 244 h 257"/>
                  <a:gd name="GluePoint39X" fmla="*/ 57 w 534"/>
                  <a:gd name="GluePoint39Y" fmla="*/ 246 h 257"/>
                  <a:gd name="GluePoint40X" fmla="*/ 95 w 534"/>
                  <a:gd name="GluePoint40Y" fmla="*/ 230 h 257"/>
                  <a:gd name="GluePoint41X" fmla="*/ 124 w 534"/>
                  <a:gd name="GluePoint41Y" fmla="*/ 220 h 257"/>
                  <a:gd name="GluePoint42X" fmla="*/ 157 w 534"/>
                  <a:gd name="GluePoint42Y" fmla="*/ 206 h 257"/>
                  <a:gd name="GluePoint43X" fmla="*/ 192 w 534"/>
                  <a:gd name="GluePoint43Y" fmla="*/ 189 h 257"/>
                  <a:gd name="GluePoint44X" fmla="*/ 214 w 534"/>
                  <a:gd name="GluePoint44Y" fmla="*/ 177 h 257"/>
                  <a:gd name="GluePoint45X" fmla="*/ 249 w 534"/>
                  <a:gd name="GluePoint45Y" fmla="*/ 159 h 257"/>
                  <a:gd name="GluePoint46X" fmla="*/ 275 w 534"/>
                  <a:gd name="GluePoint46Y" fmla="*/ 149 h 257"/>
                  <a:gd name="GluePoint47X" fmla="*/ 283 w 534"/>
                  <a:gd name="GluePoint47Y" fmla="*/ 159 h 257"/>
                  <a:gd name="GluePoint48X" fmla="*/ 229 w 534"/>
                  <a:gd name="GluePoint48Y" fmla="*/ 177 h 257"/>
                  <a:gd name="GluePoint49X" fmla="*/ 218 w 534"/>
                  <a:gd name="GluePoint49Y" fmla="*/ 185 h 257"/>
                  <a:gd name="GluePoint50X" fmla="*/ 238 w 534"/>
                  <a:gd name="GluePoint50Y" fmla="*/ 183 h 257"/>
                  <a:gd name="GluePoint51X" fmla="*/ 273 w 534"/>
                  <a:gd name="GluePoint51Y" fmla="*/ 173 h 257"/>
                  <a:gd name="GluePoint52X" fmla="*/ 281 w 534"/>
                  <a:gd name="GluePoint52Y" fmla="*/ 164 h 257"/>
                  <a:gd name="GluePoint53X" fmla="*/ 295 w 534"/>
                  <a:gd name="GluePoint53Y" fmla="*/ 156 h 257"/>
                  <a:gd name="GluePoint54X" fmla="*/ 300 w 534"/>
                  <a:gd name="GluePoint54Y" fmla="*/ 157 h 257"/>
                  <a:gd name="GluePoint55X" fmla="*/ 318 w 534"/>
                  <a:gd name="GluePoint55Y" fmla="*/ 162 h 257"/>
                  <a:gd name="GluePoint56X" fmla="*/ 343 w 534"/>
                  <a:gd name="GluePoint56Y" fmla="*/ 172 h 257"/>
                  <a:gd name="GluePoint57X" fmla="*/ 375 w 534"/>
                  <a:gd name="GluePoint57Y" fmla="*/ 177 h 257"/>
                  <a:gd name="GluePoint58X" fmla="*/ 376 w 534"/>
                  <a:gd name="GluePoint58Y" fmla="*/ 180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</a:cxnLst>
                <a:rect l="textAreaLeft" t="textAreaTop" r="textAreaRight" b="textAreaBottom"/>
                <a:pathLst>
                  <a:path w="534" h="257">
                    <a:moveTo>
                      <a:pt x="391" y="183"/>
                    </a:moveTo>
                    <a:lnTo>
                      <a:pt x="389" y="173"/>
                    </a:lnTo>
                    <a:lnTo>
                      <a:pt x="389" y="173"/>
                    </a:lnTo>
                    <a:lnTo>
                      <a:pt x="394" y="169"/>
                    </a:lnTo>
                    <a:lnTo>
                      <a:pt x="386" y="169"/>
                    </a:lnTo>
                    <a:lnTo>
                      <a:pt x="381" y="170"/>
                    </a:lnTo>
                    <a:lnTo>
                      <a:pt x="378" y="169"/>
                    </a:lnTo>
                    <a:lnTo>
                      <a:pt x="373" y="170"/>
                    </a:lnTo>
                    <a:lnTo>
                      <a:pt x="370" y="169"/>
                    </a:lnTo>
                    <a:lnTo>
                      <a:pt x="381" y="159"/>
                    </a:lnTo>
                    <a:lnTo>
                      <a:pt x="391" y="149"/>
                    </a:lnTo>
                    <a:lnTo>
                      <a:pt x="400" y="141"/>
                    </a:lnTo>
                    <a:lnTo>
                      <a:pt x="410" y="132"/>
                    </a:lnTo>
                    <a:lnTo>
                      <a:pt x="419" y="122"/>
                    </a:lnTo>
                    <a:lnTo>
                      <a:pt x="430" y="112"/>
                    </a:lnTo>
                    <a:lnTo>
                      <a:pt x="440" y="104"/>
                    </a:lnTo>
                    <a:lnTo>
                      <a:pt x="451" y="95"/>
                    </a:lnTo>
                    <a:lnTo>
                      <a:pt x="461" y="85"/>
                    </a:lnTo>
                    <a:lnTo>
                      <a:pt x="470" y="77"/>
                    </a:lnTo>
                    <a:lnTo>
                      <a:pt x="481" y="67"/>
                    </a:lnTo>
                    <a:lnTo>
                      <a:pt x="492" y="58"/>
                    </a:lnTo>
                    <a:lnTo>
                      <a:pt x="502" y="50"/>
                    </a:lnTo>
                    <a:lnTo>
                      <a:pt x="513" y="40"/>
                    </a:lnTo>
                    <a:lnTo>
                      <a:pt x="522" y="32"/>
                    </a:lnTo>
                    <a:lnTo>
                      <a:pt x="534" y="24"/>
                    </a:lnTo>
                    <a:lnTo>
                      <a:pt x="532" y="22"/>
                    </a:lnTo>
                    <a:lnTo>
                      <a:pt x="529" y="24"/>
                    </a:lnTo>
                    <a:lnTo>
                      <a:pt x="518" y="17"/>
                    </a:lnTo>
                    <a:lnTo>
                      <a:pt x="515" y="17"/>
                    </a:lnTo>
                    <a:lnTo>
                      <a:pt x="511" y="19"/>
                    </a:lnTo>
                    <a:lnTo>
                      <a:pt x="510" y="17"/>
                    </a:lnTo>
                    <a:lnTo>
                      <a:pt x="491" y="19"/>
                    </a:lnTo>
                    <a:lnTo>
                      <a:pt x="488" y="16"/>
                    </a:lnTo>
                    <a:lnTo>
                      <a:pt x="476" y="17"/>
                    </a:lnTo>
                    <a:lnTo>
                      <a:pt x="457" y="13"/>
                    </a:lnTo>
                    <a:lnTo>
                      <a:pt x="445" y="13"/>
                    </a:lnTo>
                    <a:lnTo>
                      <a:pt x="446" y="13"/>
                    </a:lnTo>
                    <a:lnTo>
                      <a:pt x="446" y="11"/>
                    </a:lnTo>
                    <a:lnTo>
                      <a:pt x="430" y="13"/>
                    </a:lnTo>
                    <a:lnTo>
                      <a:pt x="434" y="11"/>
                    </a:lnTo>
                    <a:lnTo>
                      <a:pt x="430" y="11"/>
                    </a:lnTo>
                    <a:lnTo>
                      <a:pt x="429" y="9"/>
                    </a:lnTo>
                    <a:lnTo>
                      <a:pt x="434" y="8"/>
                    </a:lnTo>
                    <a:lnTo>
                      <a:pt x="427" y="6"/>
                    </a:lnTo>
                    <a:lnTo>
                      <a:pt x="426" y="8"/>
                    </a:lnTo>
                    <a:lnTo>
                      <a:pt x="424" y="8"/>
                    </a:lnTo>
                    <a:lnTo>
                      <a:pt x="424" y="6"/>
                    </a:lnTo>
                    <a:lnTo>
                      <a:pt x="410" y="8"/>
                    </a:lnTo>
                    <a:lnTo>
                      <a:pt x="407" y="6"/>
                    </a:lnTo>
                    <a:lnTo>
                      <a:pt x="408" y="6"/>
                    </a:lnTo>
                    <a:lnTo>
                      <a:pt x="410" y="3"/>
                    </a:lnTo>
                    <a:lnTo>
                      <a:pt x="407" y="3"/>
                    </a:lnTo>
                    <a:lnTo>
                      <a:pt x="400" y="5"/>
                    </a:lnTo>
                    <a:lnTo>
                      <a:pt x="399" y="6"/>
                    </a:lnTo>
                    <a:lnTo>
                      <a:pt x="397" y="8"/>
                    </a:lnTo>
                    <a:lnTo>
                      <a:pt x="395" y="8"/>
                    </a:lnTo>
                    <a:lnTo>
                      <a:pt x="395" y="6"/>
                    </a:lnTo>
                    <a:lnTo>
                      <a:pt x="387" y="6"/>
                    </a:lnTo>
                    <a:lnTo>
                      <a:pt x="391" y="5"/>
                    </a:lnTo>
                    <a:lnTo>
                      <a:pt x="400" y="3"/>
                    </a:lnTo>
                    <a:lnTo>
                      <a:pt x="402" y="3"/>
                    </a:lnTo>
                    <a:lnTo>
                      <a:pt x="394" y="0"/>
                    </a:lnTo>
                    <a:lnTo>
                      <a:pt x="387" y="1"/>
                    </a:lnTo>
                    <a:lnTo>
                      <a:pt x="387" y="3"/>
                    </a:lnTo>
                    <a:lnTo>
                      <a:pt x="370" y="6"/>
                    </a:lnTo>
                    <a:lnTo>
                      <a:pt x="356" y="8"/>
                    </a:lnTo>
                    <a:lnTo>
                      <a:pt x="356" y="8"/>
                    </a:lnTo>
                    <a:lnTo>
                      <a:pt x="354" y="8"/>
                    </a:lnTo>
                    <a:lnTo>
                      <a:pt x="353" y="9"/>
                    </a:lnTo>
                    <a:lnTo>
                      <a:pt x="351" y="8"/>
                    </a:lnTo>
                    <a:lnTo>
                      <a:pt x="360" y="6"/>
                    </a:lnTo>
                    <a:lnTo>
                      <a:pt x="346" y="8"/>
                    </a:lnTo>
                    <a:lnTo>
                      <a:pt x="343" y="9"/>
                    </a:lnTo>
                    <a:lnTo>
                      <a:pt x="346" y="11"/>
                    </a:lnTo>
                    <a:lnTo>
                      <a:pt x="341" y="13"/>
                    </a:lnTo>
                    <a:lnTo>
                      <a:pt x="335" y="16"/>
                    </a:lnTo>
                    <a:lnTo>
                      <a:pt x="337" y="14"/>
                    </a:lnTo>
                    <a:lnTo>
                      <a:pt x="335" y="14"/>
                    </a:lnTo>
                    <a:lnTo>
                      <a:pt x="340" y="11"/>
                    </a:lnTo>
                    <a:lnTo>
                      <a:pt x="340" y="11"/>
                    </a:lnTo>
                    <a:lnTo>
                      <a:pt x="311" y="17"/>
                    </a:lnTo>
                    <a:lnTo>
                      <a:pt x="316" y="16"/>
                    </a:lnTo>
                    <a:lnTo>
                      <a:pt x="314" y="14"/>
                    </a:lnTo>
                    <a:lnTo>
                      <a:pt x="306" y="17"/>
                    </a:lnTo>
                    <a:lnTo>
                      <a:pt x="303" y="19"/>
                    </a:lnTo>
                    <a:lnTo>
                      <a:pt x="294" y="22"/>
                    </a:lnTo>
                    <a:lnTo>
                      <a:pt x="291" y="22"/>
                    </a:lnTo>
                    <a:lnTo>
                      <a:pt x="283" y="29"/>
                    </a:lnTo>
                    <a:lnTo>
                      <a:pt x="283" y="27"/>
                    </a:lnTo>
                    <a:lnTo>
                      <a:pt x="272" y="32"/>
                    </a:lnTo>
                    <a:lnTo>
                      <a:pt x="264" y="33"/>
                    </a:lnTo>
                    <a:lnTo>
                      <a:pt x="237" y="35"/>
                    </a:lnTo>
                    <a:lnTo>
                      <a:pt x="229" y="42"/>
                    </a:lnTo>
                    <a:lnTo>
                      <a:pt x="230" y="42"/>
                    </a:lnTo>
                    <a:lnTo>
                      <a:pt x="219" y="43"/>
                    </a:lnTo>
                    <a:lnTo>
                      <a:pt x="233" y="53"/>
                    </a:lnTo>
                    <a:lnTo>
                      <a:pt x="233" y="56"/>
                    </a:lnTo>
                    <a:lnTo>
                      <a:pt x="229" y="62"/>
                    </a:lnTo>
                    <a:lnTo>
                      <a:pt x="235" y="64"/>
                    </a:lnTo>
                    <a:lnTo>
                      <a:pt x="238" y="62"/>
                    </a:lnTo>
                    <a:lnTo>
                      <a:pt x="243" y="62"/>
                    </a:lnTo>
                    <a:lnTo>
                      <a:pt x="238" y="64"/>
                    </a:lnTo>
                    <a:lnTo>
                      <a:pt x="240" y="64"/>
                    </a:lnTo>
                    <a:lnTo>
                      <a:pt x="249" y="64"/>
                    </a:lnTo>
                    <a:lnTo>
                      <a:pt x="251" y="64"/>
                    </a:lnTo>
                    <a:lnTo>
                      <a:pt x="243" y="67"/>
                    </a:lnTo>
                    <a:lnTo>
                      <a:pt x="245" y="70"/>
                    </a:lnTo>
                    <a:lnTo>
                      <a:pt x="248" y="69"/>
                    </a:lnTo>
                    <a:lnTo>
                      <a:pt x="246" y="70"/>
                    </a:lnTo>
                    <a:lnTo>
                      <a:pt x="254" y="70"/>
                    </a:lnTo>
                    <a:lnTo>
                      <a:pt x="267" y="69"/>
                    </a:lnTo>
                    <a:lnTo>
                      <a:pt x="265" y="70"/>
                    </a:lnTo>
                    <a:lnTo>
                      <a:pt x="248" y="74"/>
                    </a:lnTo>
                    <a:lnTo>
                      <a:pt x="246" y="70"/>
                    </a:lnTo>
                    <a:lnTo>
                      <a:pt x="238" y="72"/>
                    </a:lnTo>
                    <a:lnTo>
                      <a:pt x="238" y="69"/>
                    </a:lnTo>
                    <a:lnTo>
                      <a:pt x="237" y="72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7" y="72"/>
                    </a:lnTo>
                    <a:lnTo>
                      <a:pt x="243" y="75"/>
                    </a:lnTo>
                    <a:lnTo>
                      <a:pt x="238" y="77"/>
                    </a:lnTo>
                    <a:lnTo>
                      <a:pt x="240" y="75"/>
                    </a:lnTo>
                    <a:lnTo>
                      <a:pt x="237" y="75"/>
                    </a:lnTo>
                    <a:lnTo>
                      <a:pt x="227" y="80"/>
                    </a:lnTo>
                    <a:lnTo>
                      <a:pt x="225" y="79"/>
                    </a:lnTo>
                    <a:lnTo>
                      <a:pt x="208" y="79"/>
                    </a:lnTo>
                    <a:lnTo>
                      <a:pt x="205" y="75"/>
                    </a:lnTo>
                    <a:lnTo>
                      <a:pt x="211" y="74"/>
                    </a:lnTo>
                    <a:lnTo>
                      <a:pt x="216" y="70"/>
                    </a:lnTo>
                    <a:lnTo>
                      <a:pt x="219" y="70"/>
                    </a:lnTo>
                    <a:lnTo>
                      <a:pt x="206" y="70"/>
                    </a:lnTo>
                    <a:lnTo>
                      <a:pt x="187" y="75"/>
                    </a:lnTo>
                    <a:lnTo>
                      <a:pt x="187" y="77"/>
                    </a:lnTo>
                    <a:lnTo>
                      <a:pt x="179" y="77"/>
                    </a:lnTo>
                    <a:lnTo>
                      <a:pt x="165" y="80"/>
                    </a:lnTo>
                    <a:lnTo>
                      <a:pt x="159" y="82"/>
                    </a:lnTo>
                    <a:lnTo>
                      <a:pt x="157" y="83"/>
                    </a:lnTo>
                    <a:lnTo>
                      <a:pt x="148" y="83"/>
                    </a:lnTo>
                    <a:lnTo>
                      <a:pt x="151" y="88"/>
                    </a:lnTo>
                    <a:lnTo>
                      <a:pt x="162" y="90"/>
                    </a:lnTo>
                    <a:lnTo>
                      <a:pt x="154" y="93"/>
                    </a:lnTo>
                    <a:lnTo>
                      <a:pt x="154" y="90"/>
                    </a:lnTo>
                    <a:lnTo>
                      <a:pt x="152" y="91"/>
                    </a:lnTo>
                    <a:lnTo>
                      <a:pt x="151" y="96"/>
                    </a:lnTo>
                    <a:lnTo>
                      <a:pt x="148" y="99"/>
                    </a:lnTo>
                    <a:lnTo>
                      <a:pt x="148" y="101"/>
                    </a:lnTo>
                    <a:lnTo>
                      <a:pt x="160" y="103"/>
                    </a:lnTo>
                    <a:lnTo>
                      <a:pt x="178" y="101"/>
                    </a:lnTo>
                    <a:lnTo>
                      <a:pt x="181" y="104"/>
                    </a:lnTo>
                    <a:lnTo>
                      <a:pt x="184" y="103"/>
                    </a:lnTo>
                    <a:lnTo>
                      <a:pt x="181" y="101"/>
                    </a:lnTo>
                    <a:lnTo>
                      <a:pt x="184" y="99"/>
                    </a:lnTo>
                    <a:lnTo>
                      <a:pt x="186" y="103"/>
                    </a:lnTo>
                    <a:lnTo>
                      <a:pt x="183" y="106"/>
                    </a:lnTo>
                    <a:lnTo>
                      <a:pt x="191" y="101"/>
                    </a:lnTo>
                    <a:lnTo>
                      <a:pt x="205" y="98"/>
                    </a:lnTo>
                    <a:lnTo>
                      <a:pt x="208" y="98"/>
                    </a:lnTo>
                    <a:lnTo>
                      <a:pt x="214" y="96"/>
                    </a:lnTo>
                    <a:lnTo>
                      <a:pt x="216" y="98"/>
                    </a:lnTo>
                    <a:lnTo>
                      <a:pt x="208" y="103"/>
                    </a:lnTo>
                    <a:lnTo>
                      <a:pt x="202" y="103"/>
                    </a:lnTo>
                    <a:lnTo>
                      <a:pt x="200" y="104"/>
                    </a:lnTo>
                    <a:lnTo>
                      <a:pt x="203" y="104"/>
                    </a:lnTo>
                    <a:lnTo>
                      <a:pt x="198" y="111"/>
                    </a:lnTo>
                    <a:lnTo>
                      <a:pt x="195" y="114"/>
                    </a:lnTo>
                    <a:lnTo>
                      <a:pt x="187" y="117"/>
                    </a:lnTo>
                    <a:lnTo>
                      <a:pt x="171" y="120"/>
                    </a:lnTo>
                    <a:lnTo>
                      <a:pt x="175" y="119"/>
                    </a:lnTo>
                    <a:lnTo>
                      <a:pt x="173" y="119"/>
                    </a:lnTo>
                    <a:lnTo>
                      <a:pt x="156" y="125"/>
                    </a:lnTo>
                    <a:lnTo>
                      <a:pt x="151" y="124"/>
                    </a:lnTo>
                    <a:lnTo>
                      <a:pt x="144" y="125"/>
                    </a:lnTo>
                    <a:lnTo>
                      <a:pt x="138" y="127"/>
                    </a:lnTo>
                    <a:lnTo>
                      <a:pt x="135" y="130"/>
                    </a:lnTo>
                    <a:lnTo>
                      <a:pt x="129" y="130"/>
                    </a:lnTo>
                    <a:lnTo>
                      <a:pt x="111" y="136"/>
                    </a:lnTo>
                    <a:lnTo>
                      <a:pt x="103" y="140"/>
                    </a:lnTo>
                    <a:lnTo>
                      <a:pt x="98" y="143"/>
                    </a:lnTo>
                    <a:lnTo>
                      <a:pt x="92" y="144"/>
                    </a:lnTo>
                    <a:lnTo>
                      <a:pt x="92" y="146"/>
                    </a:lnTo>
                    <a:lnTo>
                      <a:pt x="89" y="148"/>
                    </a:lnTo>
                    <a:lnTo>
                      <a:pt x="86" y="149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90" y="149"/>
                    </a:lnTo>
                    <a:lnTo>
                      <a:pt x="87" y="151"/>
                    </a:lnTo>
                    <a:lnTo>
                      <a:pt x="89" y="152"/>
                    </a:lnTo>
                    <a:lnTo>
                      <a:pt x="94" y="151"/>
                    </a:lnTo>
                    <a:lnTo>
                      <a:pt x="90" y="152"/>
                    </a:lnTo>
                    <a:lnTo>
                      <a:pt x="87" y="157"/>
                    </a:lnTo>
                    <a:lnTo>
                      <a:pt x="94" y="156"/>
                    </a:lnTo>
                    <a:lnTo>
                      <a:pt x="94" y="157"/>
                    </a:lnTo>
                    <a:lnTo>
                      <a:pt x="97" y="157"/>
                    </a:lnTo>
                    <a:lnTo>
                      <a:pt x="92" y="159"/>
                    </a:lnTo>
                    <a:lnTo>
                      <a:pt x="94" y="161"/>
                    </a:lnTo>
                    <a:lnTo>
                      <a:pt x="103" y="159"/>
                    </a:lnTo>
                    <a:lnTo>
                      <a:pt x="102" y="161"/>
                    </a:lnTo>
                    <a:lnTo>
                      <a:pt x="95" y="164"/>
                    </a:lnTo>
                    <a:lnTo>
                      <a:pt x="83" y="169"/>
                    </a:lnTo>
                    <a:lnTo>
                      <a:pt x="79" y="173"/>
                    </a:lnTo>
                    <a:lnTo>
                      <a:pt x="86" y="172"/>
                    </a:lnTo>
                    <a:lnTo>
                      <a:pt x="83" y="173"/>
                    </a:lnTo>
                    <a:lnTo>
                      <a:pt x="79" y="175"/>
                    </a:lnTo>
                    <a:lnTo>
                      <a:pt x="81" y="178"/>
                    </a:lnTo>
                    <a:lnTo>
                      <a:pt x="89" y="178"/>
                    </a:lnTo>
                    <a:lnTo>
                      <a:pt x="106" y="170"/>
                    </a:lnTo>
                    <a:lnTo>
                      <a:pt x="108" y="167"/>
                    </a:lnTo>
                    <a:lnTo>
                      <a:pt x="116" y="164"/>
                    </a:lnTo>
                    <a:lnTo>
                      <a:pt x="130" y="161"/>
                    </a:lnTo>
                    <a:lnTo>
                      <a:pt x="110" y="169"/>
                    </a:lnTo>
                    <a:lnTo>
                      <a:pt x="103" y="181"/>
                    </a:lnTo>
                    <a:lnTo>
                      <a:pt x="94" y="186"/>
                    </a:lnTo>
                    <a:lnTo>
                      <a:pt x="92" y="188"/>
                    </a:lnTo>
                    <a:lnTo>
                      <a:pt x="97" y="188"/>
                    </a:lnTo>
                    <a:lnTo>
                      <a:pt x="92" y="189"/>
                    </a:lnTo>
                    <a:lnTo>
                      <a:pt x="90" y="191"/>
                    </a:lnTo>
                    <a:lnTo>
                      <a:pt x="90" y="193"/>
                    </a:lnTo>
                    <a:lnTo>
                      <a:pt x="81" y="196"/>
                    </a:lnTo>
                    <a:lnTo>
                      <a:pt x="86" y="196"/>
                    </a:lnTo>
                    <a:lnTo>
                      <a:pt x="103" y="191"/>
                    </a:lnTo>
                    <a:lnTo>
                      <a:pt x="116" y="185"/>
                    </a:lnTo>
                    <a:lnTo>
                      <a:pt x="110" y="191"/>
                    </a:lnTo>
                    <a:lnTo>
                      <a:pt x="111" y="193"/>
                    </a:lnTo>
                    <a:lnTo>
                      <a:pt x="117" y="191"/>
                    </a:lnTo>
                    <a:lnTo>
                      <a:pt x="116" y="199"/>
                    </a:lnTo>
                    <a:lnTo>
                      <a:pt x="121" y="198"/>
                    </a:lnTo>
                    <a:lnTo>
                      <a:pt x="124" y="193"/>
                    </a:lnTo>
                    <a:lnTo>
                      <a:pt x="132" y="189"/>
                    </a:lnTo>
                    <a:lnTo>
                      <a:pt x="132" y="189"/>
                    </a:lnTo>
                    <a:lnTo>
                      <a:pt x="129" y="193"/>
                    </a:lnTo>
                    <a:lnTo>
                      <a:pt x="132" y="194"/>
                    </a:lnTo>
                    <a:lnTo>
                      <a:pt x="156" y="188"/>
                    </a:lnTo>
                    <a:lnTo>
                      <a:pt x="146" y="193"/>
                    </a:lnTo>
                    <a:lnTo>
                      <a:pt x="146" y="193"/>
                    </a:lnTo>
                    <a:lnTo>
                      <a:pt x="138" y="196"/>
                    </a:lnTo>
                    <a:lnTo>
                      <a:pt x="133" y="201"/>
                    </a:lnTo>
                    <a:lnTo>
                      <a:pt x="135" y="201"/>
                    </a:lnTo>
                    <a:lnTo>
                      <a:pt x="129" y="202"/>
                    </a:lnTo>
                    <a:lnTo>
                      <a:pt x="117" y="212"/>
                    </a:lnTo>
                    <a:lnTo>
                      <a:pt x="108" y="217"/>
                    </a:lnTo>
                    <a:lnTo>
                      <a:pt x="106" y="217"/>
                    </a:lnTo>
                    <a:lnTo>
                      <a:pt x="98" y="220"/>
                    </a:lnTo>
                    <a:lnTo>
                      <a:pt x="90" y="225"/>
                    </a:lnTo>
                    <a:lnTo>
                      <a:pt x="89" y="225"/>
                    </a:lnTo>
                    <a:lnTo>
                      <a:pt x="65" y="233"/>
                    </a:lnTo>
                    <a:lnTo>
                      <a:pt x="52" y="239"/>
                    </a:lnTo>
                    <a:lnTo>
                      <a:pt x="51" y="239"/>
                    </a:lnTo>
                    <a:lnTo>
                      <a:pt x="48" y="241"/>
                    </a:lnTo>
                    <a:lnTo>
                      <a:pt x="48" y="239"/>
                    </a:lnTo>
                    <a:lnTo>
                      <a:pt x="49" y="238"/>
                    </a:lnTo>
                    <a:lnTo>
                      <a:pt x="44" y="238"/>
                    </a:lnTo>
                    <a:lnTo>
                      <a:pt x="30" y="243"/>
                    </a:lnTo>
                    <a:lnTo>
                      <a:pt x="9" y="251"/>
                    </a:lnTo>
                    <a:lnTo>
                      <a:pt x="3" y="252"/>
                    </a:lnTo>
                    <a:lnTo>
                      <a:pt x="2" y="252"/>
                    </a:lnTo>
                    <a:lnTo>
                      <a:pt x="0" y="257"/>
                    </a:lnTo>
                    <a:lnTo>
                      <a:pt x="3" y="255"/>
                    </a:lnTo>
                    <a:lnTo>
                      <a:pt x="5" y="252"/>
                    </a:lnTo>
                    <a:lnTo>
                      <a:pt x="6" y="255"/>
                    </a:lnTo>
                    <a:lnTo>
                      <a:pt x="11" y="254"/>
                    </a:lnTo>
                    <a:lnTo>
                      <a:pt x="14" y="251"/>
                    </a:lnTo>
                    <a:lnTo>
                      <a:pt x="13" y="254"/>
                    </a:lnTo>
                    <a:lnTo>
                      <a:pt x="19" y="252"/>
                    </a:lnTo>
                    <a:lnTo>
                      <a:pt x="35" y="244"/>
                    </a:lnTo>
                    <a:lnTo>
                      <a:pt x="36" y="244"/>
                    </a:lnTo>
                    <a:lnTo>
                      <a:pt x="30" y="249"/>
                    </a:lnTo>
                    <a:lnTo>
                      <a:pt x="43" y="247"/>
                    </a:lnTo>
                    <a:lnTo>
                      <a:pt x="46" y="244"/>
                    </a:lnTo>
                    <a:lnTo>
                      <a:pt x="46" y="246"/>
                    </a:lnTo>
                    <a:lnTo>
                      <a:pt x="60" y="241"/>
                    </a:lnTo>
                    <a:lnTo>
                      <a:pt x="60" y="243"/>
                    </a:lnTo>
                    <a:lnTo>
                      <a:pt x="57" y="246"/>
                    </a:lnTo>
                    <a:lnTo>
                      <a:pt x="65" y="239"/>
                    </a:lnTo>
                    <a:lnTo>
                      <a:pt x="71" y="239"/>
                    </a:lnTo>
                    <a:lnTo>
                      <a:pt x="79" y="238"/>
                    </a:lnTo>
                    <a:lnTo>
                      <a:pt x="81" y="235"/>
                    </a:lnTo>
                    <a:lnTo>
                      <a:pt x="83" y="233"/>
                    </a:lnTo>
                    <a:lnTo>
                      <a:pt x="89" y="231"/>
                    </a:lnTo>
                    <a:lnTo>
                      <a:pt x="95" y="230"/>
                    </a:lnTo>
                    <a:lnTo>
                      <a:pt x="97" y="230"/>
                    </a:lnTo>
                    <a:lnTo>
                      <a:pt x="95" y="230"/>
                    </a:lnTo>
                    <a:lnTo>
                      <a:pt x="100" y="226"/>
                    </a:lnTo>
                    <a:lnTo>
                      <a:pt x="103" y="228"/>
                    </a:lnTo>
                    <a:lnTo>
                      <a:pt x="106" y="225"/>
                    </a:lnTo>
                    <a:lnTo>
                      <a:pt x="110" y="225"/>
                    </a:lnTo>
                    <a:lnTo>
                      <a:pt x="124" y="220"/>
                    </a:lnTo>
                    <a:lnTo>
                      <a:pt x="129" y="217"/>
                    </a:lnTo>
                    <a:lnTo>
                      <a:pt x="135" y="214"/>
                    </a:lnTo>
                    <a:lnTo>
                      <a:pt x="138" y="212"/>
                    </a:lnTo>
                    <a:lnTo>
                      <a:pt x="141" y="212"/>
                    </a:lnTo>
                    <a:lnTo>
                      <a:pt x="146" y="209"/>
                    </a:lnTo>
                    <a:lnTo>
                      <a:pt x="148" y="210"/>
                    </a:lnTo>
                    <a:lnTo>
                      <a:pt x="157" y="206"/>
                    </a:lnTo>
                    <a:lnTo>
                      <a:pt x="173" y="202"/>
                    </a:lnTo>
                    <a:lnTo>
                      <a:pt x="173" y="201"/>
                    </a:lnTo>
                    <a:lnTo>
                      <a:pt x="176" y="199"/>
                    </a:lnTo>
                    <a:lnTo>
                      <a:pt x="179" y="198"/>
                    </a:lnTo>
                    <a:lnTo>
                      <a:pt x="189" y="194"/>
                    </a:lnTo>
                    <a:lnTo>
                      <a:pt x="192" y="193"/>
                    </a:lnTo>
                    <a:lnTo>
                      <a:pt x="192" y="189"/>
                    </a:lnTo>
                    <a:lnTo>
                      <a:pt x="186" y="188"/>
                    </a:lnTo>
                    <a:lnTo>
                      <a:pt x="194" y="183"/>
                    </a:lnTo>
                    <a:lnTo>
                      <a:pt x="200" y="181"/>
                    </a:lnTo>
                    <a:lnTo>
                      <a:pt x="203" y="180"/>
                    </a:lnTo>
                    <a:lnTo>
                      <a:pt x="205" y="178"/>
                    </a:lnTo>
                    <a:lnTo>
                      <a:pt x="211" y="178"/>
                    </a:lnTo>
                    <a:lnTo>
                      <a:pt x="214" y="177"/>
                    </a:lnTo>
                    <a:lnTo>
                      <a:pt x="213" y="175"/>
                    </a:lnTo>
                    <a:lnTo>
                      <a:pt x="222" y="173"/>
                    </a:lnTo>
                    <a:lnTo>
                      <a:pt x="224" y="172"/>
                    </a:lnTo>
                    <a:lnTo>
                      <a:pt x="222" y="169"/>
                    </a:lnTo>
                    <a:lnTo>
                      <a:pt x="227" y="170"/>
                    </a:lnTo>
                    <a:lnTo>
                      <a:pt x="233" y="167"/>
                    </a:lnTo>
                    <a:lnTo>
                      <a:pt x="249" y="159"/>
                    </a:lnTo>
                    <a:lnTo>
                      <a:pt x="268" y="152"/>
                    </a:lnTo>
                    <a:lnTo>
                      <a:pt x="273" y="149"/>
                    </a:lnTo>
                    <a:lnTo>
                      <a:pt x="287" y="141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84" y="144"/>
                    </a:lnTo>
                    <a:lnTo>
                      <a:pt x="275" y="149"/>
                    </a:lnTo>
                    <a:lnTo>
                      <a:pt x="270" y="152"/>
                    </a:lnTo>
                    <a:lnTo>
                      <a:pt x="275" y="152"/>
                    </a:lnTo>
                    <a:lnTo>
                      <a:pt x="289" y="149"/>
                    </a:lnTo>
                    <a:lnTo>
                      <a:pt x="286" y="151"/>
                    </a:lnTo>
                    <a:lnTo>
                      <a:pt x="275" y="154"/>
                    </a:lnTo>
                    <a:lnTo>
                      <a:pt x="273" y="156"/>
                    </a:lnTo>
                    <a:lnTo>
                      <a:pt x="283" y="159"/>
                    </a:lnTo>
                    <a:lnTo>
                      <a:pt x="278" y="161"/>
                    </a:lnTo>
                    <a:lnTo>
                      <a:pt x="268" y="159"/>
                    </a:lnTo>
                    <a:lnTo>
                      <a:pt x="268" y="157"/>
                    </a:lnTo>
                    <a:lnTo>
                      <a:pt x="252" y="161"/>
                    </a:lnTo>
                    <a:lnTo>
                      <a:pt x="249" y="162"/>
                    </a:lnTo>
                    <a:lnTo>
                      <a:pt x="243" y="169"/>
                    </a:lnTo>
                    <a:lnTo>
                      <a:pt x="229" y="177"/>
                    </a:lnTo>
                    <a:lnTo>
                      <a:pt x="230" y="180"/>
                    </a:lnTo>
                    <a:lnTo>
                      <a:pt x="238" y="177"/>
                    </a:lnTo>
                    <a:lnTo>
                      <a:pt x="233" y="180"/>
                    </a:lnTo>
                    <a:lnTo>
                      <a:pt x="230" y="181"/>
                    </a:lnTo>
                    <a:lnTo>
                      <a:pt x="229" y="181"/>
                    </a:lnTo>
                    <a:lnTo>
                      <a:pt x="224" y="181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7" y="186"/>
                    </a:lnTo>
                    <a:lnTo>
                      <a:pt x="229" y="185"/>
                    </a:lnTo>
                    <a:lnTo>
                      <a:pt x="230" y="185"/>
                    </a:lnTo>
                    <a:lnTo>
                      <a:pt x="240" y="181"/>
                    </a:lnTo>
                    <a:lnTo>
                      <a:pt x="243" y="180"/>
                    </a:lnTo>
                    <a:lnTo>
                      <a:pt x="238" y="183"/>
                    </a:lnTo>
                    <a:lnTo>
                      <a:pt x="246" y="178"/>
                    </a:lnTo>
                    <a:lnTo>
                      <a:pt x="251" y="178"/>
                    </a:lnTo>
                    <a:lnTo>
                      <a:pt x="257" y="173"/>
                    </a:lnTo>
                    <a:lnTo>
                      <a:pt x="254" y="178"/>
                    </a:lnTo>
                    <a:lnTo>
                      <a:pt x="264" y="172"/>
                    </a:lnTo>
                    <a:lnTo>
                      <a:pt x="262" y="173"/>
                    </a:lnTo>
                    <a:lnTo>
                      <a:pt x="273" y="173"/>
                    </a:lnTo>
                    <a:lnTo>
                      <a:pt x="276" y="172"/>
                    </a:lnTo>
                    <a:lnTo>
                      <a:pt x="281" y="170"/>
                    </a:lnTo>
                    <a:lnTo>
                      <a:pt x="278" y="169"/>
                    </a:lnTo>
                    <a:lnTo>
                      <a:pt x="287" y="165"/>
                    </a:lnTo>
                    <a:lnTo>
                      <a:pt x="287" y="164"/>
                    </a:lnTo>
                    <a:lnTo>
                      <a:pt x="279" y="165"/>
                    </a:lnTo>
                    <a:lnTo>
                      <a:pt x="281" y="164"/>
                    </a:lnTo>
                    <a:lnTo>
                      <a:pt x="287" y="164"/>
                    </a:lnTo>
                    <a:lnTo>
                      <a:pt x="289" y="162"/>
                    </a:lnTo>
                    <a:lnTo>
                      <a:pt x="284" y="161"/>
                    </a:lnTo>
                    <a:lnTo>
                      <a:pt x="291" y="159"/>
                    </a:lnTo>
                    <a:lnTo>
                      <a:pt x="292" y="157"/>
                    </a:lnTo>
                    <a:lnTo>
                      <a:pt x="291" y="157"/>
                    </a:lnTo>
                    <a:lnTo>
                      <a:pt x="295" y="156"/>
                    </a:lnTo>
                    <a:lnTo>
                      <a:pt x="297" y="156"/>
                    </a:lnTo>
                    <a:lnTo>
                      <a:pt x="303" y="152"/>
                    </a:lnTo>
                    <a:lnTo>
                      <a:pt x="295" y="159"/>
                    </a:lnTo>
                    <a:lnTo>
                      <a:pt x="295" y="159"/>
                    </a:lnTo>
                    <a:lnTo>
                      <a:pt x="299" y="159"/>
                    </a:lnTo>
                    <a:lnTo>
                      <a:pt x="303" y="154"/>
                    </a:lnTo>
                    <a:lnTo>
                      <a:pt x="300" y="157"/>
                    </a:lnTo>
                    <a:lnTo>
                      <a:pt x="302" y="157"/>
                    </a:lnTo>
                    <a:lnTo>
                      <a:pt x="314" y="156"/>
                    </a:lnTo>
                    <a:lnTo>
                      <a:pt x="310" y="159"/>
                    </a:lnTo>
                    <a:lnTo>
                      <a:pt x="306" y="162"/>
                    </a:lnTo>
                    <a:lnTo>
                      <a:pt x="316" y="161"/>
                    </a:lnTo>
                    <a:lnTo>
                      <a:pt x="311" y="162"/>
                    </a:lnTo>
                    <a:lnTo>
                      <a:pt x="318" y="162"/>
                    </a:lnTo>
                    <a:lnTo>
                      <a:pt x="314" y="165"/>
                    </a:lnTo>
                    <a:lnTo>
                      <a:pt x="318" y="169"/>
                    </a:lnTo>
                    <a:lnTo>
                      <a:pt x="324" y="165"/>
                    </a:lnTo>
                    <a:lnTo>
                      <a:pt x="322" y="169"/>
                    </a:lnTo>
                    <a:lnTo>
                      <a:pt x="329" y="170"/>
                    </a:lnTo>
                    <a:lnTo>
                      <a:pt x="327" y="173"/>
                    </a:lnTo>
                    <a:lnTo>
                      <a:pt x="343" y="172"/>
                    </a:lnTo>
                    <a:lnTo>
                      <a:pt x="354" y="173"/>
                    </a:lnTo>
                    <a:lnTo>
                      <a:pt x="360" y="173"/>
                    </a:lnTo>
                    <a:lnTo>
                      <a:pt x="360" y="173"/>
                    </a:lnTo>
                    <a:lnTo>
                      <a:pt x="357" y="175"/>
                    </a:lnTo>
                    <a:lnTo>
                      <a:pt x="359" y="175"/>
                    </a:lnTo>
                    <a:lnTo>
                      <a:pt x="365" y="178"/>
                    </a:lnTo>
                    <a:lnTo>
                      <a:pt x="375" y="177"/>
                    </a:lnTo>
                    <a:lnTo>
                      <a:pt x="384" y="172"/>
                    </a:lnTo>
                    <a:lnTo>
                      <a:pt x="387" y="175"/>
                    </a:lnTo>
                    <a:lnTo>
                      <a:pt x="383" y="177"/>
                    </a:lnTo>
                    <a:lnTo>
                      <a:pt x="380" y="180"/>
                    </a:lnTo>
                    <a:lnTo>
                      <a:pt x="384" y="173"/>
                    </a:lnTo>
                    <a:lnTo>
                      <a:pt x="381" y="175"/>
                    </a:lnTo>
                    <a:lnTo>
                      <a:pt x="376" y="180"/>
                    </a:lnTo>
                    <a:lnTo>
                      <a:pt x="372" y="181"/>
                    </a:lnTo>
                    <a:lnTo>
                      <a:pt x="380" y="188"/>
                    </a:lnTo>
                    <a:lnTo>
                      <a:pt x="384" y="186"/>
                    </a:lnTo>
                    <a:lnTo>
                      <a:pt x="387" y="183"/>
                    </a:lnTo>
                    <a:lnTo>
                      <a:pt x="391" y="18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87" name="Freeform 68"/>
              <p:cNvSpPr/>
              <p:nvPr/>
            </p:nvSpPr>
            <p:spPr>
              <a:xfrm>
                <a:off x="1353960" y="1395360"/>
                <a:ext cx="90000" cy="12996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129960"/>
                  <a:gd name="textAreaBottom" fmla="*/ 130320 h 129960"/>
                  <a:gd name="GluePoint1X" fmla="*/ 5 w 57"/>
                  <a:gd name="GluePoint1Y" fmla="*/ 8 h 82"/>
                  <a:gd name="GluePoint2X" fmla="*/ 0 w 57"/>
                  <a:gd name="GluePoint2Y" fmla="*/ 17 h 82"/>
                  <a:gd name="GluePoint3X" fmla="*/ 0 w 57"/>
                  <a:gd name="GluePoint3Y" fmla="*/ 19 h 82"/>
                  <a:gd name="GluePoint4X" fmla="*/ 10 w 57"/>
                  <a:gd name="GluePoint4Y" fmla="*/ 24 h 82"/>
                  <a:gd name="GluePoint5X" fmla="*/ 16 w 57"/>
                  <a:gd name="GluePoint5Y" fmla="*/ 22 h 82"/>
                  <a:gd name="GluePoint6X" fmla="*/ 16 w 57"/>
                  <a:gd name="GluePoint6Y" fmla="*/ 16 h 82"/>
                  <a:gd name="GluePoint7X" fmla="*/ 15 w 57"/>
                  <a:gd name="GluePoint7Y" fmla="*/ 12 h 82"/>
                  <a:gd name="GluePoint8X" fmla="*/ 16 w 57"/>
                  <a:gd name="GluePoint8Y" fmla="*/ 14 h 82"/>
                  <a:gd name="GluePoint9X" fmla="*/ 19 w 57"/>
                  <a:gd name="GluePoint9Y" fmla="*/ 16 h 82"/>
                  <a:gd name="GluePoint10X" fmla="*/ 23 w 57"/>
                  <a:gd name="GluePoint10Y" fmla="*/ 19 h 82"/>
                  <a:gd name="GluePoint11X" fmla="*/ 23 w 57"/>
                  <a:gd name="GluePoint11Y" fmla="*/ 22 h 82"/>
                  <a:gd name="GluePoint12X" fmla="*/ 23 w 57"/>
                  <a:gd name="GluePoint12Y" fmla="*/ 25 h 82"/>
                  <a:gd name="GluePoint13X" fmla="*/ 29 w 57"/>
                  <a:gd name="GluePoint13Y" fmla="*/ 22 h 82"/>
                  <a:gd name="GluePoint14X" fmla="*/ 37 w 57"/>
                  <a:gd name="GluePoint14Y" fmla="*/ 11 h 82"/>
                  <a:gd name="GluePoint15X" fmla="*/ 40 w 57"/>
                  <a:gd name="GluePoint15Y" fmla="*/ 6 h 82"/>
                  <a:gd name="GluePoint16X" fmla="*/ 38 w 57"/>
                  <a:gd name="GluePoint16Y" fmla="*/ 25 h 82"/>
                  <a:gd name="GluePoint17X" fmla="*/ 45 w 57"/>
                  <a:gd name="GluePoint17Y" fmla="*/ 25 h 82"/>
                  <a:gd name="GluePoint18X" fmla="*/ 38 w 57"/>
                  <a:gd name="GluePoint18Y" fmla="*/ 29 h 82"/>
                  <a:gd name="GluePoint19X" fmla="*/ 40 w 57"/>
                  <a:gd name="GluePoint19Y" fmla="*/ 30 h 82"/>
                  <a:gd name="GluePoint20X" fmla="*/ 42 w 57"/>
                  <a:gd name="GluePoint20Y" fmla="*/ 37 h 82"/>
                  <a:gd name="GluePoint21X" fmla="*/ 35 w 57"/>
                  <a:gd name="GluePoint21Y" fmla="*/ 37 h 82"/>
                  <a:gd name="GluePoint22X" fmla="*/ 34 w 57"/>
                  <a:gd name="GluePoint22Y" fmla="*/ 40 h 82"/>
                  <a:gd name="GluePoint23X" fmla="*/ 32 w 57"/>
                  <a:gd name="GluePoint23Y" fmla="*/ 40 h 82"/>
                  <a:gd name="GluePoint24X" fmla="*/ 35 w 57"/>
                  <a:gd name="GluePoint24Y" fmla="*/ 45 h 82"/>
                  <a:gd name="GluePoint25X" fmla="*/ 37 w 57"/>
                  <a:gd name="GluePoint25Y" fmla="*/ 46 h 82"/>
                  <a:gd name="GluePoint26X" fmla="*/ 35 w 57"/>
                  <a:gd name="GluePoint26Y" fmla="*/ 46 h 82"/>
                  <a:gd name="GluePoint27X" fmla="*/ 37 w 57"/>
                  <a:gd name="GluePoint27Y" fmla="*/ 54 h 82"/>
                  <a:gd name="GluePoint28X" fmla="*/ 35 w 57"/>
                  <a:gd name="GluePoint28Y" fmla="*/ 59 h 82"/>
                  <a:gd name="GluePoint29X" fmla="*/ 26 w 57"/>
                  <a:gd name="GluePoint29Y" fmla="*/ 66 h 82"/>
                  <a:gd name="GluePoint30X" fmla="*/ 26 w 57"/>
                  <a:gd name="GluePoint30Y" fmla="*/ 69 h 82"/>
                  <a:gd name="GluePoint31X" fmla="*/ 34 w 57"/>
                  <a:gd name="GluePoint31Y" fmla="*/ 64 h 82"/>
                  <a:gd name="GluePoint32X" fmla="*/ 46 w 57"/>
                  <a:gd name="GluePoint32Y" fmla="*/ 59 h 82"/>
                  <a:gd name="GluePoint33X" fmla="*/ 43 w 57"/>
                  <a:gd name="GluePoint33Y" fmla="*/ 66 h 82"/>
                  <a:gd name="GluePoint34X" fmla="*/ 42 w 57"/>
                  <a:gd name="GluePoint34Y" fmla="*/ 72 h 82"/>
                  <a:gd name="GluePoint35X" fmla="*/ 32 w 57"/>
                  <a:gd name="GluePoint35Y" fmla="*/ 78 h 82"/>
                  <a:gd name="GluePoint36X" fmla="*/ 32 w 57"/>
                  <a:gd name="GluePoint36Y" fmla="*/ 80 h 82"/>
                  <a:gd name="GluePoint37X" fmla="*/ 37 w 57"/>
                  <a:gd name="GluePoint37Y" fmla="*/ 80 h 82"/>
                  <a:gd name="GluePoint38X" fmla="*/ 43 w 57"/>
                  <a:gd name="GluePoint38Y" fmla="*/ 77 h 82"/>
                  <a:gd name="GluePoint39X" fmla="*/ 48 w 57"/>
                  <a:gd name="GluePoint39Y" fmla="*/ 75 h 82"/>
                  <a:gd name="GluePoint40X" fmla="*/ 57 w 57"/>
                  <a:gd name="GluePoint40Y" fmla="*/ 62 h 82"/>
                  <a:gd name="GluePoint41X" fmla="*/ 51 w 57"/>
                  <a:gd name="GluePoint41Y" fmla="*/ 56 h 82"/>
                  <a:gd name="GluePoint42X" fmla="*/ 42 w 57"/>
                  <a:gd name="GluePoint42Y" fmla="*/ 51 h 82"/>
                  <a:gd name="GluePoint43X" fmla="*/ 43 w 57"/>
                  <a:gd name="GluePoint43Y" fmla="*/ 45 h 82"/>
                  <a:gd name="GluePoint44X" fmla="*/ 50 w 57"/>
                  <a:gd name="GluePoint44Y" fmla="*/ 19 h 82"/>
                  <a:gd name="GluePoint45X" fmla="*/ 46 w 57"/>
                  <a:gd name="GluePoint45Y" fmla="*/ 11 h 82"/>
                  <a:gd name="GluePoint46X" fmla="*/ 32 w 57"/>
                  <a:gd name="GluePoint46Y" fmla="*/ 3 h 82"/>
                  <a:gd name="GluePoint47X" fmla="*/ 7 w 57"/>
                  <a:gd name="GluePoint47Y" fmla="*/ 14 h 82"/>
                  <a:gd name="GluePoint48X" fmla="*/ 7 w 57"/>
                  <a:gd name="GluePoint48Y" fmla="*/ 6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57" h="82">
                    <a:moveTo>
                      <a:pt x="7" y="6"/>
                    </a:moveTo>
                    <a:lnTo>
                      <a:pt x="5" y="8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0" y="19"/>
                    </a:lnTo>
                    <a:lnTo>
                      <a:pt x="7" y="25"/>
                    </a:lnTo>
                    <a:lnTo>
                      <a:pt x="10" y="24"/>
                    </a:lnTo>
                    <a:lnTo>
                      <a:pt x="11" y="22"/>
                    </a:lnTo>
                    <a:lnTo>
                      <a:pt x="16" y="22"/>
                    </a:lnTo>
                    <a:lnTo>
                      <a:pt x="18" y="21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19" y="16"/>
                    </a:lnTo>
                    <a:lnTo>
                      <a:pt x="24" y="14"/>
                    </a:lnTo>
                    <a:lnTo>
                      <a:pt x="23" y="19"/>
                    </a:lnTo>
                    <a:lnTo>
                      <a:pt x="19" y="22"/>
                    </a:lnTo>
                    <a:lnTo>
                      <a:pt x="23" y="22"/>
                    </a:lnTo>
                    <a:lnTo>
                      <a:pt x="24" y="21"/>
                    </a:lnTo>
                    <a:lnTo>
                      <a:pt x="23" y="25"/>
                    </a:lnTo>
                    <a:lnTo>
                      <a:pt x="26" y="24"/>
                    </a:lnTo>
                    <a:lnTo>
                      <a:pt x="29" y="22"/>
                    </a:lnTo>
                    <a:lnTo>
                      <a:pt x="35" y="9"/>
                    </a:lnTo>
                    <a:lnTo>
                      <a:pt x="37" y="11"/>
                    </a:lnTo>
                    <a:lnTo>
                      <a:pt x="38" y="8"/>
                    </a:lnTo>
                    <a:lnTo>
                      <a:pt x="40" y="6"/>
                    </a:lnTo>
                    <a:lnTo>
                      <a:pt x="32" y="22"/>
                    </a:lnTo>
                    <a:lnTo>
                      <a:pt x="38" y="25"/>
                    </a:lnTo>
                    <a:lnTo>
                      <a:pt x="38" y="29"/>
                    </a:lnTo>
                    <a:lnTo>
                      <a:pt x="45" y="25"/>
                    </a:lnTo>
                    <a:lnTo>
                      <a:pt x="42" y="29"/>
                    </a:lnTo>
                    <a:lnTo>
                      <a:pt x="38" y="29"/>
                    </a:lnTo>
                    <a:lnTo>
                      <a:pt x="37" y="32"/>
                    </a:lnTo>
                    <a:lnTo>
                      <a:pt x="40" y="30"/>
                    </a:lnTo>
                    <a:lnTo>
                      <a:pt x="40" y="32"/>
                    </a:lnTo>
                    <a:lnTo>
                      <a:pt x="42" y="37"/>
                    </a:lnTo>
                    <a:lnTo>
                      <a:pt x="37" y="33"/>
                    </a:lnTo>
                    <a:lnTo>
                      <a:pt x="35" y="37"/>
                    </a:lnTo>
                    <a:lnTo>
                      <a:pt x="35" y="37"/>
                    </a:lnTo>
                    <a:lnTo>
                      <a:pt x="34" y="40"/>
                    </a:lnTo>
                    <a:lnTo>
                      <a:pt x="38" y="40"/>
                    </a:lnTo>
                    <a:lnTo>
                      <a:pt x="32" y="40"/>
                    </a:lnTo>
                    <a:lnTo>
                      <a:pt x="30" y="41"/>
                    </a:lnTo>
                    <a:lnTo>
                      <a:pt x="35" y="45"/>
                    </a:lnTo>
                    <a:lnTo>
                      <a:pt x="38" y="43"/>
                    </a:lnTo>
                    <a:lnTo>
                      <a:pt x="37" y="46"/>
                    </a:lnTo>
                    <a:lnTo>
                      <a:pt x="35" y="45"/>
                    </a:lnTo>
                    <a:lnTo>
                      <a:pt x="35" y="46"/>
                    </a:lnTo>
                    <a:lnTo>
                      <a:pt x="38" y="49"/>
                    </a:lnTo>
                    <a:lnTo>
                      <a:pt x="37" y="54"/>
                    </a:lnTo>
                    <a:lnTo>
                      <a:pt x="42" y="58"/>
                    </a:lnTo>
                    <a:lnTo>
                      <a:pt x="35" y="59"/>
                    </a:lnTo>
                    <a:lnTo>
                      <a:pt x="29" y="64"/>
                    </a:lnTo>
                    <a:lnTo>
                      <a:pt x="26" y="66"/>
                    </a:lnTo>
                    <a:lnTo>
                      <a:pt x="24" y="69"/>
                    </a:lnTo>
                    <a:lnTo>
                      <a:pt x="26" y="69"/>
                    </a:lnTo>
                    <a:lnTo>
                      <a:pt x="30" y="67"/>
                    </a:lnTo>
                    <a:lnTo>
                      <a:pt x="34" y="64"/>
                    </a:lnTo>
                    <a:lnTo>
                      <a:pt x="38" y="62"/>
                    </a:lnTo>
                    <a:lnTo>
                      <a:pt x="46" y="59"/>
                    </a:lnTo>
                    <a:lnTo>
                      <a:pt x="43" y="62"/>
                    </a:lnTo>
                    <a:lnTo>
                      <a:pt x="43" y="66"/>
                    </a:lnTo>
                    <a:lnTo>
                      <a:pt x="38" y="72"/>
                    </a:lnTo>
                    <a:lnTo>
                      <a:pt x="42" y="72"/>
                    </a:lnTo>
                    <a:lnTo>
                      <a:pt x="38" y="77"/>
                    </a:lnTo>
                    <a:lnTo>
                      <a:pt x="32" y="78"/>
                    </a:lnTo>
                    <a:lnTo>
                      <a:pt x="29" y="82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7" y="80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53" y="66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1" y="56"/>
                    </a:lnTo>
                    <a:lnTo>
                      <a:pt x="43" y="54"/>
                    </a:lnTo>
                    <a:lnTo>
                      <a:pt x="42" y="51"/>
                    </a:lnTo>
                    <a:lnTo>
                      <a:pt x="45" y="46"/>
                    </a:lnTo>
                    <a:lnTo>
                      <a:pt x="43" y="45"/>
                    </a:lnTo>
                    <a:lnTo>
                      <a:pt x="45" y="41"/>
                    </a:lnTo>
                    <a:lnTo>
                      <a:pt x="50" y="19"/>
                    </a:lnTo>
                    <a:lnTo>
                      <a:pt x="45" y="16"/>
                    </a:lnTo>
                    <a:lnTo>
                      <a:pt x="46" y="11"/>
                    </a:lnTo>
                    <a:lnTo>
                      <a:pt x="46" y="0"/>
                    </a:lnTo>
                    <a:lnTo>
                      <a:pt x="32" y="3"/>
                    </a:lnTo>
                    <a:lnTo>
                      <a:pt x="21" y="11"/>
                    </a:lnTo>
                    <a:lnTo>
                      <a:pt x="7" y="14"/>
                    </a:lnTo>
                    <a:lnTo>
                      <a:pt x="8" y="9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88" name="Freeform 69"/>
              <p:cNvSpPr/>
              <p:nvPr/>
            </p:nvSpPr>
            <p:spPr>
              <a:xfrm>
                <a:off x="1332000" y="1152360"/>
                <a:ext cx="334440" cy="236160"/>
              </a:xfrm>
              <a:custGeom>
                <a:avLst/>
                <a:gdLst>
                  <a:gd name="textAreaLeft" fmla="*/ 0 w 334440"/>
                  <a:gd name="textAreaRight" fmla="*/ 334800 w 334440"/>
                  <a:gd name="textAreaTop" fmla="*/ 0 h 236160"/>
                  <a:gd name="textAreaBottom" fmla="*/ 236520 h 236160"/>
                  <a:gd name="GluePoint1X" fmla="*/ 43 w 211"/>
                  <a:gd name="GluePoint1Y" fmla="*/ 149 h 149"/>
                  <a:gd name="GluePoint2X" fmla="*/ 75 w 211"/>
                  <a:gd name="GluePoint2Y" fmla="*/ 149 h 149"/>
                  <a:gd name="GluePoint3X" fmla="*/ 110 w 211"/>
                  <a:gd name="GluePoint3Y" fmla="*/ 149 h 149"/>
                  <a:gd name="GluePoint4X" fmla="*/ 141 w 211"/>
                  <a:gd name="GluePoint4Y" fmla="*/ 149 h 149"/>
                  <a:gd name="GluePoint5X" fmla="*/ 178 w 211"/>
                  <a:gd name="GluePoint5Y" fmla="*/ 149 h 149"/>
                  <a:gd name="GluePoint6X" fmla="*/ 206 w 211"/>
                  <a:gd name="GluePoint6Y" fmla="*/ 149 h 149"/>
                  <a:gd name="GluePoint7X" fmla="*/ 208 w 211"/>
                  <a:gd name="GluePoint7Y" fmla="*/ 141 h 149"/>
                  <a:gd name="GluePoint8X" fmla="*/ 210 w 211"/>
                  <a:gd name="GluePoint8Y" fmla="*/ 137 h 149"/>
                  <a:gd name="GluePoint9X" fmla="*/ 206 w 211"/>
                  <a:gd name="GluePoint9Y" fmla="*/ 135 h 149"/>
                  <a:gd name="GluePoint10X" fmla="*/ 191 w 211"/>
                  <a:gd name="GluePoint10Y" fmla="*/ 137 h 149"/>
                  <a:gd name="GluePoint11X" fmla="*/ 181 w 211"/>
                  <a:gd name="GluePoint11Y" fmla="*/ 137 h 149"/>
                  <a:gd name="GluePoint12X" fmla="*/ 184 w 211"/>
                  <a:gd name="GluePoint12Y" fmla="*/ 130 h 149"/>
                  <a:gd name="GluePoint13X" fmla="*/ 181 w 211"/>
                  <a:gd name="GluePoint13Y" fmla="*/ 122 h 149"/>
                  <a:gd name="GluePoint14X" fmla="*/ 179 w 211"/>
                  <a:gd name="GluePoint14Y" fmla="*/ 116 h 149"/>
                  <a:gd name="GluePoint15X" fmla="*/ 173 w 211"/>
                  <a:gd name="GluePoint15Y" fmla="*/ 114 h 149"/>
                  <a:gd name="GluePoint16X" fmla="*/ 176 w 211"/>
                  <a:gd name="GluePoint16Y" fmla="*/ 111 h 149"/>
                  <a:gd name="GluePoint17X" fmla="*/ 176 w 211"/>
                  <a:gd name="GluePoint17Y" fmla="*/ 108 h 149"/>
                  <a:gd name="GluePoint18X" fmla="*/ 179 w 211"/>
                  <a:gd name="GluePoint18Y" fmla="*/ 101 h 149"/>
                  <a:gd name="GluePoint19X" fmla="*/ 186 w 211"/>
                  <a:gd name="GluePoint19Y" fmla="*/ 95 h 149"/>
                  <a:gd name="GluePoint20X" fmla="*/ 187 w 211"/>
                  <a:gd name="GluePoint20Y" fmla="*/ 90 h 149"/>
                  <a:gd name="GluePoint21X" fmla="*/ 184 w 211"/>
                  <a:gd name="GluePoint21Y" fmla="*/ 83 h 149"/>
                  <a:gd name="GluePoint22X" fmla="*/ 186 w 211"/>
                  <a:gd name="GluePoint22Y" fmla="*/ 79 h 149"/>
                  <a:gd name="GluePoint23X" fmla="*/ 181 w 211"/>
                  <a:gd name="GluePoint23Y" fmla="*/ 77 h 149"/>
                  <a:gd name="GluePoint24X" fmla="*/ 179 w 211"/>
                  <a:gd name="GluePoint24Y" fmla="*/ 67 h 149"/>
                  <a:gd name="GluePoint25X" fmla="*/ 192 w 211"/>
                  <a:gd name="GluePoint25Y" fmla="*/ 58 h 149"/>
                  <a:gd name="GluePoint26X" fmla="*/ 189 w 211"/>
                  <a:gd name="GluePoint26Y" fmla="*/ 56 h 149"/>
                  <a:gd name="GluePoint27X" fmla="*/ 181 w 211"/>
                  <a:gd name="GluePoint27Y" fmla="*/ 56 h 149"/>
                  <a:gd name="GluePoint28X" fmla="*/ 186 w 211"/>
                  <a:gd name="GluePoint28Y" fmla="*/ 53 h 149"/>
                  <a:gd name="GluePoint29X" fmla="*/ 192 w 211"/>
                  <a:gd name="GluePoint29Y" fmla="*/ 46 h 149"/>
                  <a:gd name="GluePoint30X" fmla="*/ 192 w 211"/>
                  <a:gd name="GluePoint30Y" fmla="*/ 40 h 149"/>
                  <a:gd name="GluePoint31X" fmla="*/ 172 w 211"/>
                  <a:gd name="GluePoint31Y" fmla="*/ 37 h 149"/>
                  <a:gd name="GluePoint32X" fmla="*/ 179 w 211"/>
                  <a:gd name="GluePoint32Y" fmla="*/ 32 h 149"/>
                  <a:gd name="GluePoint33X" fmla="*/ 202 w 211"/>
                  <a:gd name="GluePoint33Y" fmla="*/ 11 h 149"/>
                  <a:gd name="GluePoint34X" fmla="*/ 181 w 211"/>
                  <a:gd name="GluePoint34Y" fmla="*/ 6 h 149"/>
                  <a:gd name="GluePoint35X" fmla="*/ 152 w 211"/>
                  <a:gd name="GluePoint35Y" fmla="*/ 8 h 149"/>
                  <a:gd name="GluePoint36X" fmla="*/ 122 w 211"/>
                  <a:gd name="GluePoint36Y" fmla="*/ 34 h 149"/>
                  <a:gd name="GluePoint37X" fmla="*/ 91 w 211"/>
                  <a:gd name="GluePoint37Y" fmla="*/ 61 h 149"/>
                  <a:gd name="GluePoint38X" fmla="*/ 60 w 211"/>
                  <a:gd name="GluePoint38Y" fmla="*/ 88 h 149"/>
                  <a:gd name="GluePoint39X" fmla="*/ 30 w 211"/>
                  <a:gd name="GluePoint39Y" fmla="*/ 117 h 149"/>
                  <a:gd name="GluePoint40X" fmla="*/ 0 w 211"/>
                  <a:gd name="GluePoint40Y" fmla="*/ 145 h 149"/>
                  <a:gd name="GluePoint41X" fmla="*/ 11 w 211"/>
                  <a:gd name="GluePoint41Y" fmla="*/ 146 h 149"/>
                  <a:gd name="GluePoint42X" fmla="*/ 19 w 211"/>
                  <a:gd name="GluePoint42Y" fmla="*/ 149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211" h="149">
                    <a:moveTo>
                      <a:pt x="19" y="149"/>
                    </a:moveTo>
                    <a:lnTo>
                      <a:pt x="30" y="149"/>
                    </a:lnTo>
                    <a:lnTo>
                      <a:pt x="43" y="149"/>
                    </a:lnTo>
                    <a:lnTo>
                      <a:pt x="52" y="149"/>
                    </a:lnTo>
                    <a:lnTo>
                      <a:pt x="64" y="149"/>
                    </a:lnTo>
                    <a:lnTo>
                      <a:pt x="75" y="149"/>
                    </a:lnTo>
                    <a:lnTo>
                      <a:pt x="86" y="149"/>
                    </a:lnTo>
                    <a:lnTo>
                      <a:pt x="97" y="149"/>
                    </a:lnTo>
                    <a:lnTo>
                      <a:pt x="110" y="149"/>
                    </a:lnTo>
                    <a:lnTo>
                      <a:pt x="121" y="149"/>
                    </a:lnTo>
                    <a:lnTo>
                      <a:pt x="130" y="149"/>
                    </a:lnTo>
                    <a:lnTo>
                      <a:pt x="141" y="149"/>
                    </a:lnTo>
                    <a:lnTo>
                      <a:pt x="154" y="149"/>
                    </a:lnTo>
                    <a:lnTo>
                      <a:pt x="165" y="149"/>
                    </a:lnTo>
                    <a:lnTo>
                      <a:pt x="178" y="149"/>
                    </a:lnTo>
                    <a:lnTo>
                      <a:pt x="187" y="149"/>
                    </a:lnTo>
                    <a:lnTo>
                      <a:pt x="199" y="149"/>
                    </a:lnTo>
                    <a:lnTo>
                      <a:pt x="206" y="149"/>
                    </a:lnTo>
                    <a:lnTo>
                      <a:pt x="205" y="148"/>
                    </a:lnTo>
                    <a:lnTo>
                      <a:pt x="206" y="145"/>
                    </a:lnTo>
                    <a:lnTo>
                      <a:pt x="208" y="141"/>
                    </a:lnTo>
                    <a:lnTo>
                      <a:pt x="206" y="141"/>
                    </a:lnTo>
                    <a:lnTo>
                      <a:pt x="206" y="138"/>
                    </a:lnTo>
                    <a:lnTo>
                      <a:pt x="210" y="137"/>
                    </a:lnTo>
                    <a:lnTo>
                      <a:pt x="211" y="133"/>
                    </a:lnTo>
                    <a:lnTo>
                      <a:pt x="208" y="133"/>
                    </a:lnTo>
                    <a:lnTo>
                      <a:pt x="206" y="135"/>
                    </a:lnTo>
                    <a:lnTo>
                      <a:pt x="199" y="137"/>
                    </a:lnTo>
                    <a:lnTo>
                      <a:pt x="194" y="135"/>
                    </a:lnTo>
                    <a:lnTo>
                      <a:pt x="191" y="137"/>
                    </a:lnTo>
                    <a:lnTo>
                      <a:pt x="191" y="135"/>
                    </a:lnTo>
                    <a:lnTo>
                      <a:pt x="187" y="137"/>
                    </a:lnTo>
                    <a:lnTo>
                      <a:pt x="181" y="137"/>
                    </a:lnTo>
                    <a:lnTo>
                      <a:pt x="184" y="132"/>
                    </a:lnTo>
                    <a:lnTo>
                      <a:pt x="181" y="132"/>
                    </a:lnTo>
                    <a:lnTo>
                      <a:pt x="184" y="130"/>
                    </a:lnTo>
                    <a:lnTo>
                      <a:pt x="187" y="125"/>
                    </a:lnTo>
                    <a:lnTo>
                      <a:pt x="183" y="125"/>
                    </a:lnTo>
                    <a:lnTo>
                      <a:pt x="181" y="122"/>
                    </a:lnTo>
                    <a:lnTo>
                      <a:pt x="181" y="120"/>
                    </a:lnTo>
                    <a:lnTo>
                      <a:pt x="179" y="120"/>
                    </a:lnTo>
                    <a:lnTo>
                      <a:pt x="179" y="116"/>
                    </a:lnTo>
                    <a:lnTo>
                      <a:pt x="176" y="117"/>
                    </a:lnTo>
                    <a:lnTo>
                      <a:pt x="172" y="116"/>
                    </a:lnTo>
                    <a:lnTo>
                      <a:pt x="173" y="114"/>
                    </a:lnTo>
                    <a:lnTo>
                      <a:pt x="175" y="112"/>
                    </a:lnTo>
                    <a:lnTo>
                      <a:pt x="176" y="111"/>
                    </a:lnTo>
                    <a:lnTo>
                      <a:pt x="176" y="111"/>
                    </a:lnTo>
                    <a:lnTo>
                      <a:pt x="178" y="109"/>
                    </a:lnTo>
                    <a:lnTo>
                      <a:pt x="175" y="108"/>
                    </a:lnTo>
                    <a:lnTo>
                      <a:pt x="176" y="108"/>
                    </a:lnTo>
                    <a:lnTo>
                      <a:pt x="176" y="104"/>
                    </a:lnTo>
                    <a:lnTo>
                      <a:pt x="183" y="101"/>
                    </a:lnTo>
                    <a:lnTo>
                      <a:pt x="179" y="101"/>
                    </a:lnTo>
                    <a:lnTo>
                      <a:pt x="181" y="98"/>
                    </a:lnTo>
                    <a:lnTo>
                      <a:pt x="179" y="98"/>
                    </a:lnTo>
                    <a:lnTo>
                      <a:pt x="186" y="95"/>
                    </a:lnTo>
                    <a:lnTo>
                      <a:pt x="186" y="90"/>
                    </a:lnTo>
                    <a:lnTo>
                      <a:pt x="184" y="92"/>
                    </a:lnTo>
                    <a:lnTo>
                      <a:pt x="187" y="90"/>
                    </a:lnTo>
                    <a:lnTo>
                      <a:pt x="183" y="85"/>
                    </a:lnTo>
                    <a:lnTo>
                      <a:pt x="183" y="83"/>
                    </a:lnTo>
                    <a:lnTo>
                      <a:pt x="184" y="83"/>
                    </a:lnTo>
                    <a:lnTo>
                      <a:pt x="184" y="82"/>
                    </a:lnTo>
                    <a:lnTo>
                      <a:pt x="186" y="80"/>
                    </a:lnTo>
                    <a:lnTo>
                      <a:pt x="186" y="79"/>
                    </a:lnTo>
                    <a:lnTo>
                      <a:pt x="183" y="79"/>
                    </a:lnTo>
                    <a:lnTo>
                      <a:pt x="176" y="80"/>
                    </a:lnTo>
                    <a:lnTo>
                      <a:pt x="181" y="77"/>
                    </a:lnTo>
                    <a:lnTo>
                      <a:pt x="175" y="74"/>
                    </a:lnTo>
                    <a:lnTo>
                      <a:pt x="181" y="69"/>
                    </a:lnTo>
                    <a:lnTo>
                      <a:pt x="179" y="67"/>
                    </a:lnTo>
                    <a:lnTo>
                      <a:pt x="183" y="66"/>
                    </a:lnTo>
                    <a:lnTo>
                      <a:pt x="192" y="61"/>
                    </a:lnTo>
                    <a:lnTo>
                      <a:pt x="192" y="58"/>
                    </a:lnTo>
                    <a:lnTo>
                      <a:pt x="197" y="55"/>
                    </a:lnTo>
                    <a:lnTo>
                      <a:pt x="194" y="55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1" y="55"/>
                    </a:lnTo>
                    <a:lnTo>
                      <a:pt x="181" y="56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6" y="53"/>
                    </a:lnTo>
                    <a:lnTo>
                      <a:pt x="187" y="51"/>
                    </a:lnTo>
                    <a:lnTo>
                      <a:pt x="186" y="50"/>
                    </a:lnTo>
                    <a:lnTo>
                      <a:pt x="192" y="46"/>
                    </a:lnTo>
                    <a:lnTo>
                      <a:pt x="192" y="43"/>
                    </a:lnTo>
                    <a:lnTo>
                      <a:pt x="194" y="43"/>
                    </a:lnTo>
                    <a:lnTo>
                      <a:pt x="192" y="40"/>
                    </a:lnTo>
                    <a:lnTo>
                      <a:pt x="197" y="40"/>
                    </a:lnTo>
                    <a:lnTo>
                      <a:pt x="170" y="40"/>
                    </a:lnTo>
                    <a:lnTo>
                      <a:pt x="172" y="37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9" y="32"/>
                    </a:lnTo>
                    <a:lnTo>
                      <a:pt x="179" y="29"/>
                    </a:lnTo>
                    <a:lnTo>
                      <a:pt x="199" y="11"/>
                    </a:lnTo>
                    <a:lnTo>
                      <a:pt x="202" y="11"/>
                    </a:lnTo>
                    <a:lnTo>
                      <a:pt x="189" y="11"/>
                    </a:lnTo>
                    <a:lnTo>
                      <a:pt x="184" y="6"/>
                    </a:lnTo>
                    <a:lnTo>
                      <a:pt x="181" y="6"/>
                    </a:lnTo>
                    <a:lnTo>
                      <a:pt x="179" y="1"/>
                    </a:lnTo>
                    <a:lnTo>
                      <a:pt x="164" y="0"/>
                    </a:lnTo>
                    <a:lnTo>
                      <a:pt x="152" y="8"/>
                    </a:lnTo>
                    <a:lnTo>
                      <a:pt x="143" y="16"/>
                    </a:lnTo>
                    <a:lnTo>
                      <a:pt x="132" y="26"/>
                    </a:lnTo>
                    <a:lnTo>
                      <a:pt x="122" y="34"/>
                    </a:lnTo>
                    <a:lnTo>
                      <a:pt x="111" y="43"/>
                    </a:lnTo>
                    <a:lnTo>
                      <a:pt x="100" y="53"/>
                    </a:lnTo>
                    <a:lnTo>
                      <a:pt x="91" y="61"/>
                    </a:lnTo>
                    <a:lnTo>
                      <a:pt x="81" y="71"/>
                    </a:lnTo>
                    <a:lnTo>
                      <a:pt x="70" y="80"/>
                    </a:lnTo>
                    <a:lnTo>
                      <a:pt x="60" y="88"/>
                    </a:lnTo>
                    <a:lnTo>
                      <a:pt x="49" y="98"/>
                    </a:lnTo>
                    <a:lnTo>
                      <a:pt x="40" y="108"/>
                    </a:lnTo>
                    <a:lnTo>
                      <a:pt x="30" y="117"/>
                    </a:lnTo>
                    <a:lnTo>
                      <a:pt x="21" y="125"/>
                    </a:lnTo>
                    <a:lnTo>
                      <a:pt x="11" y="135"/>
                    </a:lnTo>
                    <a:lnTo>
                      <a:pt x="0" y="145"/>
                    </a:lnTo>
                    <a:lnTo>
                      <a:pt x="3" y="146"/>
                    </a:lnTo>
                    <a:lnTo>
                      <a:pt x="8" y="145"/>
                    </a:lnTo>
                    <a:lnTo>
                      <a:pt x="11" y="146"/>
                    </a:lnTo>
                    <a:lnTo>
                      <a:pt x="16" y="145"/>
                    </a:lnTo>
                    <a:lnTo>
                      <a:pt x="24" y="145"/>
                    </a:lnTo>
                    <a:lnTo>
                      <a:pt x="19" y="149"/>
                    </a:lnTo>
                    <a:lnTo>
                      <a:pt x="19" y="149"/>
                    </a:lnTo>
                    <a:lnTo>
                      <a:pt x="19" y="14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89" name="Freeform 70"/>
              <p:cNvSpPr/>
              <p:nvPr/>
            </p:nvSpPr>
            <p:spPr>
              <a:xfrm>
                <a:off x="1601640" y="1101600"/>
                <a:ext cx="1028520" cy="286920"/>
              </a:xfrm>
              <a:custGeom>
                <a:avLst/>
                <a:gdLst>
                  <a:gd name="textAreaLeft" fmla="*/ 0 w 1028520"/>
                  <a:gd name="textAreaRight" fmla="*/ 1028880 w 1028520"/>
                  <a:gd name="textAreaTop" fmla="*/ 0 h 286920"/>
                  <a:gd name="textAreaBottom" fmla="*/ 287280 h 286920"/>
                  <a:gd name="GluePoint1X" fmla="*/ 399 w 648"/>
                  <a:gd name="GluePoint1Y" fmla="*/ 173 h 181"/>
                  <a:gd name="GluePoint2X" fmla="*/ 432 w 648"/>
                  <a:gd name="GluePoint2Y" fmla="*/ 151 h 181"/>
                  <a:gd name="GluePoint3X" fmla="*/ 464 w 648"/>
                  <a:gd name="GluePoint3Y" fmla="*/ 136 h 181"/>
                  <a:gd name="GluePoint4X" fmla="*/ 461 w 648"/>
                  <a:gd name="GluePoint4Y" fmla="*/ 122 h 181"/>
                  <a:gd name="GluePoint5X" fmla="*/ 473 w 648"/>
                  <a:gd name="GluePoint5Y" fmla="*/ 122 h 181"/>
                  <a:gd name="GluePoint6X" fmla="*/ 510 w 648"/>
                  <a:gd name="GluePoint6Y" fmla="*/ 119 h 181"/>
                  <a:gd name="GluePoint7X" fmla="*/ 515 w 648"/>
                  <a:gd name="GluePoint7Y" fmla="*/ 88 h 181"/>
                  <a:gd name="GluePoint8X" fmla="*/ 562 w 648"/>
                  <a:gd name="GluePoint8Y" fmla="*/ 78 h 181"/>
                  <a:gd name="GluePoint9X" fmla="*/ 591 w 648"/>
                  <a:gd name="GluePoint9Y" fmla="*/ 77 h 181"/>
                  <a:gd name="GluePoint10X" fmla="*/ 626 w 648"/>
                  <a:gd name="GluePoint10Y" fmla="*/ 58 h 181"/>
                  <a:gd name="GluePoint11X" fmla="*/ 643 w 648"/>
                  <a:gd name="GluePoint11Y" fmla="*/ 48 h 181"/>
                  <a:gd name="GluePoint12X" fmla="*/ 638 w 648"/>
                  <a:gd name="GluePoint12Y" fmla="*/ 32 h 181"/>
                  <a:gd name="GluePoint13X" fmla="*/ 605 w 648"/>
                  <a:gd name="GluePoint13Y" fmla="*/ 41 h 181"/>
                  <a:gd name="GluePoint14X" fmla="*/ 562 w 648"/>
                  <a:gd name="GluePoint14Y" fmla="*/ 67 h 181"/>
                  <a:gd name="GluePoint15X" fmla="*/ 564 w 648"/>
                  <a:gd name="GluePoint15Y" fmla="*/ 38 h 181"/>
                  <a:gd name="GluePoint16X" fmla="*/ 542 w 648"/>
                  <a:gd name="GluePoint16Y" fmla="*/ 40 h 181"/>
                  <a:gd name="GluePoint17X" fmla="*/ 527 w 648"/>
                  <a:gd name="GluePoint17Y" fmla="*/ 32 h 181"/>
                  <a:gd name="GluePoint18X" fmla="*/ 540 w 648"/>
                  <a:gd name="GluePoint18Y" fmla="*/ 17 h 181"/>
                  <a:gd name="GluePoint19X" fmla="*/ 534 w 648"/>
                  <a:gd name="GluePoint19Y" fmla="*/ 3 h 181"/>
                  <a:gd name="GluePoint20X" fmla="*/ 505 w 648"/>
                  <a:gd name="GluePoint20Y" fmla="*/ 11 h 181"/>
                  <a:gd name="GluePoint21X" fmla="*/ 492 w 648"/>
                  <a:gd name="GluePoint21Y" fmla="*/ 30 h 181"/>
                  <a:gd name="GluePoint22X" fmla="*/ 513 w 648"/>
                  <a:gd name="GluePoint22Y" fmla="*/ 35 h 181"/>
                  <a:gd name="GluePoint23X" fmla="*/ 505 w 648"/>
                  <a:gd name="GluePoint23Y" fmla="*/ 41 h 181"/>
                  <a:gd name="GluePoint24X" fmla="*/ 473 w 648"/>
                  <a:gd name="GluePoint24Y" fmla="*/ 62 h 181"/>
                  <a:gd name="GluePoint25X" fmla="*/ 465 w 648"/>
                  <a:gd name="GluePoint25Y" fmla="*/ 61 h 181"/>
                  <a:gd name="GluePoint26X" fmla="*/ 462 w 648"/>
                  <a:gd name="GluePoint26Y" fmla="*/ 50 h 181"/>
                  <a:gd name="GluePoint27X" fmla="*/ 446 w 648"/>
                  <a:gd name="GluePoint27Y" fmla="*/ 54 h 181"/>
                  <a:gd name="GluePoint28X" fmla="*/ 451 w 648"/>
                  <a:gd name="GluePoint28Y" fmla="*/ 62 h 181"/>
                  <a:gd name="GluePoint29X" fmla="*/ 405 w 648"/>
                  <a:gd name="GluePoint29Y" fmla="*/ 61 h 181"/>
                  <a:gd name="GluePoint30X" fmla="*/ 381 w 648"/>
                  <a:gd name="GluePoint30Y" fmla="*/ 56 h 181"/>
                  <a:gd name="GluePoint31X" fmla="*/ 330 w 648"/>
                  <a:gd name="GluePoint31Y" fmla="*/ 51 h 181"/>
                  <a:gd name="GluePoint32X" fmla="*/ 354 w 648"/>
                  <a:gd name="GluePoint32Y" fmla="*/ 53 h 181"/>
                  <a:gd name="GluePoint33X" fmla="*/ 357 w 648"/>
                  <a:gd name="GluePoint33Y" fmla="*/ 53 h 181"/>
                  <a:gd name="GluePoint34X" fmla="*/ 330 w 648"/>
                  <a:gd name="GluePoint34Y" fmla="*/ 69 h 181"/>
                  <a:gd name="GluePoint35X" fmla="*/ 324 w 648"/>
                  <a:gd name="GluePoint35Y" fmla="*/ 66 h 181"/>
                  <a:gd name="GluePoint36X" fmla="*/ 311 w 648"/>
                  <a:gd name="GluePoint36Y" fmla="*/ 61 h 181"/>
                  <a:gd name="GluePoint37X" fmla="*/ 294 w 648"/>
                  <a:gd name="GluePoint37Y" fmla="*/ 61 h 181"/>
                  <a:gd name="GluePoint38X" fmla="*/ 273 w 648"/>
                  <a:gd name="GluePoint38Y" fmla="*/ 50 h 181"/>
                  <a:gd name="GluePoint39X" fmla="*/ 241 w 648"/>
                  <a:gd name="GluePoint39Y" fmla="*/ 43 h 181"/>
                  <a:gd name="GluePoint40X" fmla="*/ 173 w 648"/>
                  <a:gd name="GluePoint40Y" fmla="*/ 35 h 181"/>
                  <a:gd name="GluePoint41X" fmla="*/ 173 w 648"/>
                  <a:gd name="GluePoint41Y" fmla="*/ 29 h 181"/>
                  <a:gd name="GluePoint42X" fmla="*/ 146 w 648"/>
                  <a:gd name="GluePoint42Y" fmla="*/ 21 h 181"/>
                  <a:gd name="GluePoint43X" fmla="*/ 100 w 648"/>
                  <a:gd name="GluePoint43Y" fmla="*/ 35 h 181"/>
                  <a:gd name="GluePoint44X" fmla="*/ 71 w 648"/>
                  <a:gd name="GluePoint44Y" fmla="*/ 41 h 181"/>
                  <a:gd name="GluePoint45X" fmla="*/ 117 w 648"/>
                  <a:gd name="GluePoint45Y" fmla="*/ 25 h 181"/>
                  <a:gd name="GluePoint46X" fmla="*/ 52 w 648"/>
                  <a:gd name="GluePoint46Y" fmla="*/ 41 h 181"/>
                  <a:gd name="GluePoint47X" fmla="*/ 9 w 648"/>
                  <a:gd name="GluePoint47Y" fmla="*/ 61 h 181"/>
                  <a:gd name="GluePoint48X" fmla="*/ 22 w 648"/>
                  <a:gd name="GluePoint48Y" fmla="*/ 78 h 181"/>
                  <a:gd name="GluePoint49X" fmla="*/ 24 w 648"/>
                  <a:gd name="GluePoint49Y" fmla="*/ 87 h 181"/>
                  <a:gd name="GluePoint50X" fmla="*/ 13 w 648"/>
                  <a:gd name="GluePoint50Y" fmla="*/ 111 h 181"/>
                  <a:gd name="GluePoint51X" fmla="*/ 16 w 648"/>
                  <a:gd name="GluePoint51Y" fmla="*/ 127 h 181"/>
                  <a:gd name="GluePoint52X" fmla="*/ 6 w 648"/>
                  <a:gd name="GluePoint52Y" fmla="*/ 143 h 181"/>
                  <a:gd name="GluePoint53X" fmla="*/ 17 w 648"/>
                  <a:gd name="GluePoint53Y" fmla="*/ 157 h 181"/>
                  <a:gd name="GluePoint54X" fmla="*/ 36 w 648"/>
                  <a:gd name="GluePoint54Y" fmla="*/ 167 h 181"/>
                  <a:gd name="GluePoint55X" fmla="*/ 48 w 648"/>
                  <a:gd name="GluePoint55Y" fmla="*/ 181 h 181"/>
                  <a:gd name="GluePoint56X" fmla="*/ 162 w 648"/>
                  <a:gd name="GluePoint56Y" fmla="*/ 181 h 181"/>
                  <a:gd name="GluePoint57X" fmla="*/ 249 w 648"/>
                  <a:gd name="GluePoint57Y" fmla="*/ 181 h 1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648" h="181">
                    <a:moveTo>
                      <a:pt x="303" y="181"/>
                    </a:moveTo>
                    <a:lnTo>
                      <a:pt x="314" y="181"/>
                    </a:lnTo>
                    <a:lnTo>
                      <a:pt x="327" y="181"/>
                    </a:lnTo>
                    <a:lnTo>
                      <a:pt x="337" y="181"/>
                    </a:lnTo>
                    <a:lnTo>
                      <a:pt x="348" y="181"/>
                    </a:lnTo>
                    <a:lnTo>
                      <a:pt x="359" y="181"/>
                    </a:lnTo>
                    <a:lnTo>
                      <a:pt x="370" y="181"/>
                    </a:lnTo>
                    <a:lnTo>
                      <a:pt x="383" y="181"/>
                    </a:lnTo>
                    <a:lnTo>
                      <a:pt x="392" y="181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405" y="169"/>
                    </a:lnTo>
                    <a:lnTo>
                      <a:pt x="408" y="167"/>
                    </a:lnTo>
                    <a:lnTo>
                      <a:pt x="413" y="162"/>
                    </a:lnTo>
                    <a:lnTo>
                      <a:pt x="410" y="159"/>
                    </a:lnTo>
                    <a:lnTo>
                      <a:pt x="416" y="159"/>
                    </a:lnTo>
                    <a:lnTo>
                      <a:pt x="426" y="156"/>
                    </a:lnTo>
                    <a:lnTo>
                      <a:pt x="429" y="152"/>
                    </a:lnTo>
                    <a:lnTo>
                      <a:pt x="429" y="151"/>
                    </a:lnTo>
                    <a:lnTo>
                      <a:pt x="432" y="151"/>
                    </a:lnTo>
                    <a:lnTo>
                      <a:pt x="438" y="146"/>
                    </a:lnTo>
                    <a:lnTo>
                      <a:pt x="440" y="146"/>
                    </a:lnTo>
                    <a:lnTo>
                      <a:pt x="442" y="149"/>
                    </a:lnTo>
                    <a:lnTo>
                      <a:pt x="443" y="144"/>
                    </a:lnTo>
                    <a:lnTo>
                      <a:pt x="446" y="141"/>
                    </a:lnTo>
                    <a:lnTo>
                      <a:pt x="454" y="140"/>
                    </a:lnTo>
                    <a:lnTo>
                      <a:pt x="451" y="140"/>
                    </a:lnTo>
                    <a:lnTo>
                      <a:pt x="451" y="138"/>
                    </a:lnTo>
                    <a:lnTo>
                      <a:pt x="451" y="136"/>
                    </a:lnTo>
                    <a:lnTo>
                      <a:pt x="464" y="136"/>
                    </a:lnTo>
                    <a:lnTo>
                      <a:pt x="473" y="135"/>
                    </a:lnTo>
                    <a:lnTo>
                      <a:pt x="475" y="133"/>
                    </a:lnTo>
                    <a:lnTo>
                      <a:pt x="478" y="130"/>
                    </a:lnTo>
                    <a:lnTo>
                      <a:pt x="478" y="127"/>
                    </a:lnTo>
                    <a:lnTo>
                      <a:pt x="475" y="127"/>
                    </a:lnTo>
                    <a:lnTo>
                      <a:pt x="470" y="122"/>
                    </a:lnTo>
                    <a:lnTo>
                      <a:pt x="462" y="125"/>
                    </a:lnTo>
                    <a:lnTo>
                      <a:pt x="465" y="122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61" y="122"/>
                    </a:lnTo>
                    <a:lnTo>
                      <a:pt x="454" y="119"/>
                    </a:lnTo>
                    <a:lnTo>
                      <a:pt x="454" y="120"/>
                    </a:lnTo>
                    <a:lnTo>
                      <a:pt x="451" y="120"/>
                    </a:lnTo>
                    <a:lnTo>
                      <a:pt x="451" y="119"/>
                    </a:lnTo>
                    <a:lnTo>
                      <a:pt x="453" y="117"/>
                    </a:lnTo>
                    <a:lnTo>
                      <a:pt x="453" y="117"/>
                    </a:lnTo>
                    <a:lnTo>
                      <a:pt x="465" y="122"/>
                    </a:lnTo>
                    <a:lnTo>
                      <a:pt x="473" y="120"/>
                    </a:lnTo>
                    <a:lnTo>
                      <a:pt x="473" y="122"/>
                    </a:lnTo>
                    <a:lnTo>
                      <a:pt x="481" y="127"/>
                    </a:lnTo>
                    <a:lnTo>
                      <a:pt x="489" y="124"/>
                    </a:lnTo>
                    <a:lnTo>
                      <a:pt x="492" y="120"/>
                    </a:lnTo>
                    <a:lnTo>
                      <a:pt x="492" y="120"/>
                    </a:lnTo>
                    <a:lnTo>
                      <a:pt x="492" y="119"/>
                    </a:lnTo>
                    <a:lnTo>
                      <a:pt x="496" y="119"/>
                    </a:lnTo>
                    <a:lnTo>
                      <a:pt x="497" y="115"/>
                    </a:lnTo>
                    <a:lnTo>
                      <a:pt x="503" y="119"/>
                    </a:lnTo>
                    <a:lnTo>
                      <a:pt x="505" y="117"/>
                    </a:lnTo>
                    <a:lnTo>
                      <a:pt x="510" y="119"/>
                    </a:lnTo>
                    <a:lnTo>
                      <a:pt x="518" y="115"/>
                    </a:lnTo>
                    <a:lnTo>
                      <a:pt x="524" y="112"/>
                    </a:lnTo>
                    <a:lnTo>
                      <a:pt x="526" y="111"/>
                    </a:lnTo>
                    <a:lnTo>
                      <a:pt x="529" y="109"/>
                    </a:lnTo>
                    <a:lnTo>
                      <a:pt x="538" y="103"/>
                    </a:lnTo>
                    <a:lnTo>
                      <a:pt x="543" y="99"/>
                    </a:lnTo>
                    <a:lnTo>
                      <a:pt x="519" y="98"/>
                    </a:lnTo>
                    <a:lnTo>
                      <a:pt x="515" y="91"/>
                    </a:lnTo>
                    <a:lnTo>
                      <a:pt x="511" y="90"/>
                    </a:lnTo>
                    <a:lnTo>
                      <a:pt x="515" y="88"/>
                    </a:lnTo>
                    <a:lnTo>
                      <a:pt x="521" y="88"/>
                    </a:lnTo>
                    <a:lnTo>
                      <a:pt x="527" y="91"/>
                    </a:lnTo>
                    <a:lnTo>
                      <a:pt x="532" y="98"/>
                    </a:lnTo>
                    <a:lnTo>
                      <a:pt x="543" y="96"/>
                    </a:lnTo>
                    <a:lnTo>
                      <a:pt x="562" y="87"/>
                    </a:lnTo>
                    <a:lnTo>
                      <a:pt x="564" y="83"/>
                    </a:lnTo>
                    <a:lnTo>
                      <a:pt x="564" y="83"/>
                    </a:lnTo>
                    <a:lnTo>
                      <a:pt x="557" y="82"/>
                    </a:lnTo>
                    <a:lnTo>
                      <a:pt x="557" y="80"/>
                    </a:lnTo>
                    <a:lnTo>
                      <a:pt x="562" y="78"/>
                    </a:lnTo>
                    <a:lnTo>
                      <a:pt x="569" y="80"/>
                    </a:lnTo>
                    <a:lnTo>
                      <a:pt x="575" y="78"/>
                    </a:lnTo>
                    <a:lnTo>
                      <a:pt x="575" y="83"/>
                    </a:lnTo>
                    <a:lnTo>
                      <a:pt x="581" y="83"/>
                    </a:lnTo>
                    <a:lnTo>
                      <a:pt x="583" y="82"/>
                    </a:lnTo>
                    <a:lnTo>
                      <a:pt x="584" y="82"/>
                    </a:lnTo>
                    <a:lnTo>
                      <a:pt x="589" y="85"/>
                    </a:lnTo>
                    <a:lnTo>
                      <a:pt x="591" y="80"/>
                    </a:lnTo>
                    <a:lnTo>
                      <a:pt x="589" y="78"/>
                    </a:lnTo>
                    <a:lnTo>
                      <a:pt x="591" y="77"/>
                    </a:lnTo>
                    <a:lnTo>
                      <a:pt x="592" y="77"/>
                    </a:lnTo>
                    <a:lnTo>
                      <a:pt x="597" y="82"/>
                    </a:lnTo>
                    <a:lnTo>
                      <a:pt x="602" y="78"/>
                    </a:lnTo>
                    <a:lnTo>
                      <a:pt x="607" y="78"/>
                    </a:lnTo>
                    <a:lnTo>
                      <a:pt x="621" y="72"/>
                    </a:lnTo>
                    <a:lnTo>
                      <a:pt x="626" y="70"/>
                    </a:lnTo>
                    <a:lnTo>
                      <a:pt x="629" y="69"/>
                    </a:lnTo>
                    <a:lnTo>
                      <a:pt x="629" y="66"/>
                    </a:lnTo>
                    <a:lnTo>
                      <a:pt x="631" y="64"/>
                    </a:lnTo>
                    <a:lnTo>
                      <a:pt x="626" y="58"/>
                    </a:lnTo>
                    <a:lnTo>
                      <a:pt x="631" y="53"/>
                    </a:lnTo>
                    <a:lnTo>
                      <a:pt x="627" y="54"/>
                    </a:lnTo>
                    <a:lnTo>
                      <a:pt x="629" y="53"/>
                    </a:lnTo>
                    <a:lnTo>
                      <a:pt x="627" y="53"/>
                    </a:lnTo>
                    <a:lnTo>
                      <a:pt x="629" y="53"/>
                    </a:lnTo>
                    <a:lnTo>
                      <a:pt x="627" y="50"/>
                    </a:lnTo>
                    <a:lnTo>
                      <a:pt x="627" y="50"/>
                    </a:lnTo>
                    <a:lnTo>
                      <a:pt x="634" y="50"/>
                    </a:lnTo>
                    <a:lnTo>
                      <a:pt x="634" y="51"/>
                    </a:lnTo>
                    <a:lnTo>
                      <a:pt x="643" y="48"/>
                    </a:lnTo>
                    <a:lnTo>
                      <a:pt x="645" y="45"/>
                    </a:lnTo>
                    <a:lnTo>
                      <a:pt x="638" y="45"/>
                    </a:lnTo>
                    <a:lnTo>
                      <a:pt x="648" y="40"/>
                    </a:lnTo>
                    <a:lnTo>
                      <a:pt x="645" y="38"/>
                    </a:lnTo>
                    <a:lnTo>
                      <a:pt x="638" y="38"/>
                    </a:lnTo>
                    <a:lnTo>
                      <a:pt x="638" y="38"/>
                    </a:lnTo>
                    <a:lnTo>
                      <a:pt x="638" y="37"/>
                    </a:lnTo>
                    <a:lnTo>
                      <a:pt x="635" y="35"/>
                    </a:lnTo>
                    <a:lnTo>
                      <a:pt x="638" y="35"/>
                    </a:lnTo>
                    <a:lnTo>
                      <a:pt x="638" y="32"/>
                    </a:lnTo>
                    <a:lnTo>
                      <a:pt x="629" y="32"/>
                    </a:lnTo>
                    <a:lnTo>
                      <a:pt x="619" y="30"/>
                    </a:lnTo>
                    <a:lnTo>
                      <a:pt x="610" y="30"/>
                    </a:lnTo>
                    <a:lnTo>
                      <a:pt x="607" y="32"/>
                    </a:lnTo>
                    <a:lnTo>
                      <a:pt x="605" y="37"/>
                    </a:lnTo>
                    <a:lnTo>
                      <a:pt x="604" y="38"/>
                    </a:lnTo>
                    <a:lnTo>
                      <a:pt x="605" y="40"/>
                    </a:lnTo>
                    <a:lnTo>
                      <a:pt x="610" y="41"/>
                    </a:lnTo>
                    <a:lnTo>
                      <a:pt x="608" y="41"/>
                    </a:lnTo>
                    <a:lnTo>
                      <a:pt x="605" y="41"/>
                    </a:lnTo>
                    <a:lnTo>
                      <a:pt x="602" y="45"/>
                    </a:lnTo>
                    <a:lnTo>
                      <a:pt x="607" y="45"/>
                    </a:lnTo>
                    <a:lnTo>
                      <a:pt x="599" y="45"/>
                    </a:lnTo>
                    <a:lnTo>
                      <a:pt x="592" y="46"/>
                    </a:lnTo>
                    <a:lnTo>
                      <a:pt x="589" y="51"/>
                    </a:lnTo>
                    <a:lnTo>
                      <a:pt x="581" y="58"/>
                    </a:lnTo>
                    <a:lnTo>
                      <a:pt x="575" y="61"/>
                    </a:lnTo>
                    <a:lnTo>
                      <a:pt x="570" y="66"/>
                    </a:lnTo>
                    <a:lnTo>
                      <a:pt x="565" y="66"/>
                    </a:lnTo>
                    <a:lnTo>
                      <a:pt x="562" y="67"/>
                    </a:lnTo>
                    <a:lnTo>
                      <a:pt x="559" y="69"/>
                    </a:lnTo>
                    <a:lnTo>
                      <a:pt x="556" y="58"/>
                    </a:lnTo>
                    <a:lnTo>
                      <a:pt x="557" y="54"/>
                    </a:lnTo>
                    <a:lnTo>
                      <a:pt x="559" y="53"/>
                    </a:lnTo>
                    <a:lnTo>
                      <a:pt x="562" y="51"/>
                    </a:lnTo>
                    <a:lnTo>
                      <a:pt x="562" y="53"/>
                    </a:lnTo>
                    <a:lnTo>
                      <a:pt x="565" y="53"/>
                    </a:lnTo>
                    <a:lnTo>
                      <a:pt x="569" y="43"/>
                    </a:lnTo>
                    <a:lnTo>
                      <a:pt x="564" y="41"/>
                    </a:lnTo>
                    <a:lnTo>
                      <a:pt x="564" y="38"/>
                    </a:lnTo>
                    <a:lnTo>
                      <a:pt x="559" y="38"/>
                    </a:lnTo>
                    <a:lnTo>
                      <a:pt x="551" y="41"/>
                    </a:lnTo>
                    <a:lnTo>
                      <a:pt x="548" y="46"/>
                    </a:lnTo>
                    <a:lnTo>
                      <a:pt x="546" y="46"/>
                    </a:lnTo>
                    <a:lnTo>
                      <a:pt x="545" y="50"/>
                    </a:lnTo>
                    <a:lnTo>
                      <a:pt x="540" y="51"/>
                    </a:lnTo>
                    <a:lnTo>
                      <a:pt x="538" y="53"/>
                    </a:lnTo>
                    <a:lnTo>
                      <a:pt x="538" y="50"/>
                    </a:lnTo>
                    <a:lnTo>
                      <a:pt x="543" y="45"/>
                    </a:lnTo>
                    <a:lnTo>
                      <a:pt x="542" y="40"/>
                    </a:lnTo>
                    <a:lnTo>
                      <a:pt x="538" y="37"/>
                    </a:lnTo>
                    <a:lnTo>
                      <a:pt x="542" y="37"/>
                    </a:lnTo>
                    <a:lnTo>
                      <a:pt x="545" y="35"/>
                    </a:lnTo>
                    <a:lnTo>
                      <a:pt x="546" y="33"/>
                    </a:lnTo>
                    <a:lnTo>
                      <a:pt x="545" y="35"/>
                    </a:lnTo>
                    <a:lnTo>
                      <a:pt x="540" y="33"/>
                    </a:lnTo>
                    <a:lnTo>
                      <a:pt x="542" y="32"/>
                    </a:lnTo>
                    <a:lnTo>
                      <a:pt x="534" y="35"/>
                    </a:lnTo>
                    <a:lnTo>
                      <a:pt x="532" y="32"/>
                    </a:lnTo>
                    <a:lnTo>
                      <a:pt x="527" y="32"/>
                    </a:lnTo>
                    <a:lnTo>
                      <a:pt x="527" y="30"/>
                    </a:lnTo>
                    <a:lnTo>
                      <a:pt x="530" y="30"/>
                    </a:lnTo>
                    <a:lnTo>
                      <a:pt x="538" y="27"/>
                    </a:lnTo>
                    <a:lnTo>
                      <a:pt x="535" y="25"/>
                    </a:lnTo>
                    <a:lnTo>
                      <a:pt x="537" y="24"/>
                    </a:lnTo>
                    <a:lnTo>
                      <a:pt x="546" y="25"/>
                    </a:lnTo>
                    <a:lnTo>
                      <a:pt x="545" y="22"/>
                    </a:lnTo>
                    <a:lnTo>
                      <a:pt x="542" y="22"/>
                    </a:lnTo>
                    <a:lnTo>
                      <a:pt x="543" y="17"/>
                    </a:lnTo>
                    <a:lnTo>
                      <a:pt x="540" y="17"/>
                    </a:lnTo>
                    <a:lnTo>
                      <a:pt x="540" y="16"/>
                    </a:lnTo>
                    <a:lnTo>
                      <a:pt x="538" y="16"/>
                    </a:lnTo>
                    <a:lnTo>
                      <a:pt x="543" y="11"/>
                    </a:lnTo>
                    <a:lnTo>
                      <a:pt x="545" y="8"/>
                    </a:lnTo>
                    <a:lnTo>
                      <a:pt x="540" y="5"/>
                    </a:lnTo>
                    <a:lnTo>
                      <a:pt x="540" y="5"/>
                    </a:lnTo>
                    <a:lnTo>
                      <a:pt x="543" y="1"/>
                    </a:lnTo>
                    <a:lnTo>
                      <a:pt x="538" y="3"/>
                    </a:lnTo>
                    <a:lnTo>
                      <a:pt x="538" y="1"/>
                    </a:lnTo>
                    <a:lnTo>
                      <a:pt x="534" y="3"/>
                    </a:lnTo>
                    <a:lnTo>
                      <a:pt x="535" y="1"/>
                    </a:lnTo>
                    <a:lnTo>
                      <a:pt x="534" y="1"/>
                    </a:lnTo>
                    <a:lnTo>
                      <a:pt x="537" y="0"/>
                    </a:lnTo>
                    <a:lnTo>
                      <a:pt x="529" y="0"/>
                    </a:lnTo>
                    <a:lnTo>
                      <a:pt x="518" y="5"/>
                    </a:lnTo>
                    <a:lnTo>
                      <a:pt x="519" y="6"/>
                    </a:lnTo>
                    <a:lnTo>
                      <a:pt x="516" y="9"/>
                    </a:lnTo>
                    <a:lnTo>
                      <a:pt x="513" y="8"/>
                    </a:lnTo>
                    <a:lnTo>
                      <a:pt x="508" y="9"/>
                    </a:lnTo>
                    <a:lnTo>
                      <a:pt x="505" y="11"/>
                    </a:lnTo>
                    <a:lnTo>
                      <a:pt x="500" y="14"/>
                    </a:lnTo>
                    <a:lnTo>
                      <a:pt x="502" y="17"/>
                    </a:lnTo>
                    <a:lnTo>
                      <a:pt x="503" y="17"/>
                    </a:lnTo>
                    <a:lnTo>
                      <a:pt x="500" y="19"/>
                    </a:lnTo>
                    <a:lnTo>
                      <a:pt x="500" y="19"/>
                    </a:lnTo>
                    <a:lnTo>
                      <a:pt x="494" y="21"/>
                    </a:lnTo>
                    <a:lnTo>
                      <a:pt x="489" y="25"/>
                    </a:lnTo>
                    <a:lnTo>
                      <a:pt x="494" y="29"/>
                    </a:lnTo>
                    <a:lnTo>
                      <a:pt x="492" y="29"/>
                    </a:lnTo>
                    <a:lnTo>
                      <a:pt x="492" y="30"/>
                    </a:lnTo>
                    <a:lnTo>
                      <a:pt x="500" y="30"/>
                    </a:lnTo>
                    <a:lnTo>
                      <a:pt x="499" y="32"/>
                    </a:lnTo>
                    <a:lnTo>
                      <a:pt x="502" y="33"/>
                    </a:lnTo>
                    <a:lnTo>
                      <a:pt x="505" y="32"/>
                    </a:lnTo>
                    <a:lnTo>
                      <a:pt x="505" y="35"/>
                    </a:lnTo>
                    <a:lnTo>
                      <a:pt x="515" y="35"/>
                    </a:lnTo>
                    <a:lnTo>
                      <a:pt x="513" y="37"/>
                    </a:lnTo>
                    <a:lnTo>
                      <a:pt x="511" y="38"/>
                    </a:lnTo>
                    <a:lnTo>
                      <a:pt x="508" y="38"/>
                    </a:lnTo>
                    <a:lnTo>
                      <a:pt x="513" y="35"/>
                    </a:lnTo>
                    <a:lnTo>
                      <a:pt x="507" y="37"/>
                    </a:lnTo>
                    <a:lnTo>
                      <a:pt x="502" y="40"/>
                    </a:lnTo>
                    <a:lnTo>
                      <a:pt x="503" y="40"/>
                    </a:lnTo>
                    <a:lnTo>
                      <a:pt x="500" y="43"/>
                    </a:lnTo>
                    <a:lnTo>
                      <a:pt x="497" y="43"/>
                    </a:lnTo>
                    <a:lnTo>
                      <a:pt x="494" y="46"/>
                    </a:lnTo>
                    <a:lnTo>
                      <a:pt x="500" y="45"/>
                    </a:lnTo>
                    <a:lnTo>
                      <a:pt x="505" y="43"/>
                    </a:lnTo>
                    <a:lnTo>
                      <a:pt x="502" y="45"/>
                    </a:lnTo>
                    <a:lnTo>
                      <a:pt x="505" y="41"/>
                    </a:lnTo>
                    <a:lnTo>
                      <a:pt x="507" y="43"/>
                    </a:lnTo>
                    <a:lnTo>
                      <a:pt x="503" y="48"/>
                    </a:lnTo>
                    <a:lnTo>
                      <a:pt x="505" y="48"/>
                    </a:lnTo>
                    <a:lnTo>
                      <a:pt x="496" y="51"/>
                    </a:lnTo>
                    <a:lnTo>
                      <a:pt x="492" y="53"/>
                    </a:lnTo>
                    <a:lnTo>
                      <a:pt x="486" y="56"/>
                    </a:lnTo>
                    <a:lnTo>
                      <a:pt x="476" y="56"/>
                    </a:lnTo>
                    <a:lnTo>
                      <a:pt x="476" y="58"/>
                    </a:lnTo>
                    <a:lnTo>
                      <a:pt x="472" y="61"/>
                    </a:lnTo>
                    <a:lnTo>
                      <a:pt x="473" y="62"/>
                    </a:lnTo>
                    <a:lnTo>
                      <a:pt x="472" y="66"/>
                    </a:lnTo>
                    <a:lnTo>
                      <a:pt x="469" y="69"/>
                    </a:lnTo>
                    <a:lnTo>
                      <a:pt x="467" y="67"/>
                    </a:lnTo>
                    <a:lnTo>
                      <a:pt x="469" y="66"/>
                    </a:lnTo>
                    <a:lnTo>
                      <a:pt x="462" y="67"/>
                    </a:lnTo>
                    <a:lnTo>
                      <a:pt x="464" y="64"/>
                    </a:lnTo>
                    <a:lnTo>
                      <a:pt x="461" y="64"/>
                    </a:lnTo>
                    <a:lnTo>
                      <a:pt x="461" y="62"/>
                    </a:lnTo>
                    <a:lnTo>
                      <a:pt x="465" y="62"/>
                    </a:lnTo>
                    <a:lnTo>
                      <a:pt x="465" y="61"/>
                    </a:lnTo>
                    <a:lnTo>
                      <a:pt x="470" y="58"/>
                    </a:lnTo>
                    <a:lnTo>
                      <a:pt x="473" y="53"/>
                    </a:lnTo>
                    <a:lnTo>
                      <a:pt x="467" y="54"/>
                    </a:lnTo>
                    <a:lnTo>
                      <a:pt x="465" y="56"/>
                    </a:lnTo>
                    <a:lnTo>
                      <a:pt x="464" y="56"/>
                    </a:lnTo>
                    <a:lnTo>
                      <a:pt x="464" y="56"/>
                    </a:lnTo>
                    <a:lnTo>
                      <a:pt x="469" y="51"/>
                    </a:lnTo>
                    <a:lnTo>
                      <a:pt x="464" y="53"/>
                    </a:lnTo>
                    <a:lnTo>
                      <a:pt x="465" y="51"/>
                    </a:lnTo>
                    <a:lnTo>
                      <a:pt x="462" y="50"/>
                    </a:lnTo>
                    <a:lnTo>
                      <a:pt x="459" y="50"/>
                    </a:lnTo>
                    <a:lnTo>
                      <a:pt x="459" y="51"/>
                    </a:lnTo>
                    <a:lnTo>
                      <a:pt x="456" y="48"/>
                    </a:lnTo>
                    <a:lnTo>
                      <a:pt x="454" y="48"/>
                    </a:lnTo>
                    <a:lnTo>
                      <a:pt x="456" y="51"/>
                    </a:lnTo>
                    <a:lnTo>
                      <a:pt x="449" y="51"/>
                    </a:lnTo>
                    <a:lnTo>
                      <a:pt x="448" y="51"/>
                    </a:lnTo>
                    <a:lnTo>
                      <a:pt x="445" y="51"/>
                    </a:lnTo>
                    <a:lnTo>
                      <a:pt x="448" y="54"/>
                    </a:lnTo>
                    <a:lnTo>
                      <a:pt x="446" y="54"/>
                    </a:lnTo>
                    <a:lnTo>
                      <a:pt x="445" y="54"/>
                    </a:lnTo>
                    <a:lnTo>
                      <a:pt x="445" y="59"/>
                    </a:lnTo>
                    <a:lnTo>
                      <a:pt x="446" y="59"/>
                    </a:lnTo>
                    <a:lnTo>
                      <a:pt x="448" y="58"/>
                    </a:lnTo>
                    <a:lnTo>
                      <a:pt x="449" y="58"/>
                    </a:lnTo>
                    <a:lnTo>
                      <a:pt x="453" y="58"/>
                    </a:lnTo>
                    <a:lnTo>
                      <a:pt x="453" y="58"/>
                    </a:lnTo>
                    <a:lnTo>
                      <a:pt x="457" y="58"/>
                    </a:lnTo>
                    <a:lnTo>
                      <a:pt x="454" y="61"/>
                    </a:lnTo>
                    <a:lnTo>
                      <a:pt x="451" y="62"/>
                    </a:lnTo>
                    <a:lnTo>
                      <a:pt x="443" y="61"/>
                    </a:lnTo>
                    <a:lnTo>
                      <a:pt x="443" y="56"/>
                    </a:lnTo>
                    <a:lnTo>
                      <a:pt x="440" y="56"/>
                    </a:lnTo>
                    <a:lnTo>
                      <a:pt x="442" y="61"/>
                    </a:lnTo>
                    <a:lnTo>
                      <a:pt x="434" y="61"/>
                    </a:lnTo>
                    <a:lnTo>
                      <a:pt x="429" y="59"/>
                    </a:lnTo>
                    <a:lnTo>
                      <a:pt x="419" y="59"/>
                    </a:lnTo>
                    <a:lnTo>
                      <a:pt x="413" y="61"/>
                    </a:lnTo>
                    <a:lnTo>
                      <a:pt x="410" y="61"/>
                    </a:lnTo>
                    <a:lnTo>
                      <a:pt x="405" y="61"/>
                    </a:lnTo>
                    <a:lnTo>
                      <a:pt x="400" y="61"/>
                    </a:lnTo>
                    <a:lnTo>
                      <a:pt x="395" y="61"/>
                    </a:lnTo>
                    <a:lnTo>
                      <a:pt x="392" y="61"/>
                    </a:lnTo>
                    <a:lnTo>
                      <a:pt x="389" y="56"/>
                    </a:lnTo>
                    <a:lnTo>
                      <a:pt x="391" y="54"/>
                    </a:lnTo>
                    <a:lnTo>
                      <a:pt x="388" y="54"/>
                    </a:lnTo>
                    <a:lnTo>
                      <a:pt x="386" y="54"/>
                    </a:lnTo>
                    <a:lnTo>
                      <a:pt x="384" y="54"/>
                    </a:lnTo>
                    <a:lnTo>
                      <a:pt x="383" y="56"/>
                    </a:lnTo>
                    <a:lnTo>
                      <a:pt x="381" y="56"/>
                    </a:lnTo>
                    <a:lnTo>
                      <a:pt x="373" y="54"/>
                    </a:lnTo>
                    <a:lnTo>
                      <a:pt x="375" y="53"/>
                    </a:lnTo>
                    <a:lnTo>
                      <a:pt x="368" y="50"/>
                    </a:lnTo>
                    <a:lnTo>
                      <a:pt x="372" y="50"/>
                    </a:lnTo>
                    <a:lnTo>
                      <a:pt x="370" y="46"/>
                    </a:lnTo>
                    <a:lnTo>
                      <a:pt x="373" y="45"/>
                    </a:lnTo>
                    <a:lnTo>
                      <a:pt x="368" y="41"/>
                    </a:lnTo>
                    <a:lnTo>
                      <a:pt x="348" y="46"/>
                    </a:lnTo>
                    <a:lnTo>
                      <a:pt x="340" y="46"/>
                    </a:lnTo>
                    <a:lnTo>
                      <a:pt x="330" y="51"/>
                    </a:lnTo>
                    <a:lnTo>
                      <a:pt x="330" y="53"/>
                    </a:lnTo>
                    <a:lnTo>
                      <a:pt x="332" y="53"/>
                    </a:lnTo>
                    <a:lnTo>
                      <a:pt x="332" y="54"/>
                    </a:lnTo>
                    <a:lnTo>
                      <a:pt x="337" y="54"/>
                    </a:lnTo>
                    <a:lnTo>
                      <a:pt x="341" y="53"/>
                    </a:lnTo>
                    <a:lnTo>
                      <a:pt x="340" y="51"/>
                    </a:lnTo>
                    <a:lnTo>
                      <a:pt x="345" y="51"/>
                    </a:lnTo>
                    <a:lnTo>
                      <a:pt x="348" y="53"/>
                    </a:lnTo>
                    <a:lnTo>
                      <a:pt x="354" y="51"/>
                    </a:lnTo>
                    <a:lnTo>
                      <a:pt x="354" y="53"/>
                    </a:lnTo>
                    <a:lnTo>
                      <a:pt x="356" y="51"/>
                    </a:lnTo>
                    <a:lnTo>
                      <a:pt x="356" y="50"/>
                    </a:lnTo>
                    <a:lnTo>
                      <a:pt x="359" y="48"/>
                    </a:lnTo>
                    <a:lnTo>
                      <a:pt x="359" y="48"/>
                    </a:lnTo>
                    <a:lnTo>
                      <a:pt x="368" y="46"/>
                    </a:lnTo>
                    <a:lnTo>
                      <a:pt x="365" y="48"/>
                    </a:lnTo>
                    <a:lnTo>
                      <a:pt x="365" y="48"/>
                    </a:lnTo>
                    <a:lnTo>
                      <a:pt x="362" y="50"/>
                    </a:lnTo>
                    <a:lnTo>
                      <a:pt x="362" y="50"/>
                    </a:lnTo>
                    <a:lnTo>
                      <a:pt x="357" y="53"/>
                    </a:lnTo>
                    <a:lnTo>
                      <a:pt x="357" y="51"/>
                    </a:lnTo>
                    <a:lnTo>
                      <a:pt x="356" y="53"/>
                    </a:lnTo>
                    <a:lnTo>
                      <a:pt x="340" y="56"/>
                    </a:lnTo>
                    <a:lnTo>
                      <a:pt x="337" y="58"/>
                    </a:lnTo>
                    <a:lnTo>
                      <a:pt x="338" y="58"/>
                    </a:lnTo>
                    <a:lnTo>
                      <a:pt x="330" y="61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0" y="66"/>
                    </a:lnTo>
                    <a:lnTo>
                      <a:pt x="330" y="69"/>
                    </a:lnTo>
                    <a:lnTo>
                      <a:pt x="332" y="70"/>
                    </a:lnTo>
                    <a:lnTo>
                      <a:pt x="329" y="70"/>
                    </a:lnTo>
                    <a:lnTo>
                      <a:pt x="330" y="72"/>
                    </a:lnTo>
                    <a:lnTo>
                      <a:pt x="322" y="74"/>
                    </a:lnTo>
                    <a:lnTo>
                      <a:pt x="321" y="75"/>
                    </a:lnTo>
                    <a:lnTo>
                      <a:pt x="319" y="74"/>
                    </a:lnTo>
                    <a:lnTo>
                      <a:pt x="318" y="70"/>
                    </a:lnTo>
                    <a:lnTo>
                      <a:pt x="326" y="69"/>
                    </a:lnTo>
                    <a:lnTo>
                      <a:pt x="326" y="66"/>
                    </a:lnTo>
                    <a:lnTo>
                      <a:pt x="324" y="66"/>
                    </a:lnTo>
                    <a:lnTo>
                      <a:pt x="324" y="64"/>
                    </a:lnTo>
                    <a:lnTo>
                      <a:pt x="321" y="66"/>
                    </a:lnTo>
                    <a:lnTo>
                      <a:pt x="322" y="62"/>
                    </a:lnTo>
                    <a:lnTo>
                      <a:pt x="322" y="62"/>
                    </a:lnTo>
                    <a:lnTo>
                      <a:pt x="318" y="66"/>
                    </a:lnTo>
                    <a:lnTo>
                      <a:pt x="318" y="64"/>
                    </a:lnTo>
                    <a:lnTo>
                      <a:pt x="319" y="62"/>
                    </a:lnTo>
                    <a:lnTo>
                      <a:pt x="319" y="62"/>
                    </a:lnTo>
                    <a:lnTo>
                      <a:pt x="321" y="61"/>
                    </a:lnTo>
                    <a:lnTo>
                      <a:pt x="311" y="61"/>
                    </a:lnTo>
                    <a:lnTo>
                      <a:pt x="313" y="59"/>
                    </a:lnTo>
                    <a:lnTo>
                      <a:pt x="313" y="58"/>
                    </a:lnTo>
                    <a:lnTo>
                      <a:pt x="311" y="58"/>
                    </a:lnTo>
                    <a:lnTo>
                      <a:pt x="313" y="58"/>
                    </a:lnTo>
                    <a:lnTo>
                      <a:pt x="313" y="56"/>
                    </a:lnTo>
                    <a:lnTo>
                      <a:pt x="299" y="61"/>
                    </a:lnTo>
                    <a:lnTo>
                      <a:pt x="297" y="61"/>
                    </a:lnTo>
                    <a:lnTo>
                      <a:pt x="299" y="58"/>
                    </a:lnTo>
                    <a:lnTo>
                      <a:pt x="295" y="58"/>
                    </a:lnTo>
                    <a:lnTo>
                      <a:pt x="294" y="61"/>
                    </a:lnTo>
                    <a:lnTo>
                      <a:pt x="289" y="59"/>
                    </a:lnTo>
                    <a:lnTo>
                      <a:pt x="287" y="61"/>
                    </a:lnTo>
                    <a:lnTo>
                      <a:pt x="256" y="61"/>
                    </a:lnTo>
                    <a:lnTo>
                      <a:pt x="254" y="59"/>
                    </a:lnTo>
                    <a:lnTo>
                      <a:pt x="249" y="58"/>
                    </a:lnTo>
                    <a:lnTo>
                      <a:pt x="252" y="56"/>
                    </a:lnTo>
                    <a:lnTo>
                      <a:pt x="256" y="53"/>
                    </a:lnTo>
                    <a:lnTo>
                      <a:pt x="260" y="53"/>
                    </a:lnTo>
                    <a:lnTo>
                      <a:pt x="272" y="53"/>
                    </a:lnTo>
                    <a:lnTo>
                      <a:pt x="273" y="50"/>
                    </a:lnTo>
                    <a:lnTo>
                      <a:pt x="272" y="51"/>
                    </a:lnTo>
                    <a:lnTo>
                      <a:pt x="273" y="48"/>
                    </a:lnTo>
                    <a:lnTo>
                      <a:pt x="270" y="45"/>
                    </a:lnTo>
                    <a:lnTo>
                      <a:pt x="268" y="45"/>
                    </a:lnTo>
                    <a:lnTo>
                      <a:pt x="268" y="43"/>
                    </a:lnTo>
                    <a:lnTo>
                      <a:pt x="256" y="41"/>
                    </a:lnTo>
                    <a:lnTo>
                      <a:pt x="259" y="43"/>
                    </a:lnTo>
                    <a:lnTo>
                      <a:pt x="257" y="45"/>
                    </a:lnTo>
                    <a:lnTo>
                      <a:pt x="256" y="43"/>
                    </a:lnTo>
                    <a:lnTo>
                      <a:pt x="241" y="43"/>
                    </a:lnTo>
                    <a:lnTo>
                      <a:pt x="233" y="38"/>
                    </a:lnTo>
                    <a:lnTo>
                      <a:pt x="216" y="35"/>
                    </a:lnTo>
                    <a:lnTo>
                      <a:pt x="216" y="33"/>
                    </a:lnTo>
                    <a:lnTo>
                      <a:pt x="208" y="30"/>
                    </a:lnTo>
                    <a:lnTo>
                      <a:pt x="194" y="30"/>
                    </a:lnTo>
                    <a:lnTo>
                      <a:pt x="187" y="33"/>
                    </a:lnTo>
                    <a:lnTo>
                      <a:pt x="183" y="35"/>
                    </a:lnTo>
                    <a:lnTo>
                      <a:pt x="178" y="37"/>
                    </a:lnTo>
                    <a:lnTo>
                      <a:pt x="170" y="37"/>
                    </a:lnTo>
                    <a:lnTo>
                      <a:pt x="173" y="35"/>
                    </a:lnTo>
                    <a:lnTo>
                      <a:pt x="181" y="32"/>
                    </a:lnTo>
                    <a:lnTo>
                      <a:pt x="176" y="32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1" y="25"/>
                    </a:lnTo>
                    <a:lnTo>
                      <a:pt x="181" y="27"/>
                    </a:lnTo>
                    <a:lnTo>
                      <a:pt x="178" y="27"/>
                    </a:lnTo>
                    <a:lnTo>
                      <a:pt x="178" y="27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70" y="30"/>
                    </a:lnTo>
                    <a:lnTo>
                      <a:pt x="170" y="32"/>
                    </a:lnTo>
                    <a:lnTo>
                      <a:pt x="164" y="32"/>
                    </a:lnTo>
                    <a:lnTo>
                      <a:pt x="165" y="33"/>
                    </a:lnTo>
                    <a:lnTo>
                      <a:pt x="159" y="35"/>
                    </a:lnTo>
                    <a:lnTo>
                      <a:pt x="156" y="37"/>
                    </a:lnTo>
                    <a:lnTo>
                      <a:pt x="151" y="32"/>
                    </a:lnTo>
                    <a:lnTo>
                      <a:pt x="156" y="22"/>
                    </a:lnTo>
                    <a:lnTo>
                      <a:pt x="151" y="19"/>
                    </a:lnTo>
                    <a:lnTo>
                      <a:pt x="146" y="21"/>
                    </a:lnTo>
                    <a:lnTo>
                      <a:pt x="146" y="22"/>
                    </a:lnTo>
                    <a:lnTo>
                      <a:pt x="149" y="24"/>
                    </a:lnTo>
                    <a:lnTo>
                      <a:pt x="141" y="25"/>
                    </a:lnTo>
                    <a:lnTo>
                      <a:pt x="137" y="27"/>
                    </a:lnTo>
                    <a:lnTo>
                      <a:pt x="124" y="32"/>
                    </a:lnTo>
                    <a:lnTo>
                      <a:pt x="129" y="29"/>
                    </a:lnTo>
                    <a:lnTo>
                      <a:pt x="132" y="27"/>
                    </a:lnTo>
                    <a:lnTo>
                      <a:pt x="111" y="32"/>
                    </a:lnTo>
                    <a:lnTo>
                      <a:pt x="95" y="38"/>
                    </a:lnTo>
                    <a:lnTo>
                      <a:pt x="100" y="35"/>
                    </a:lnTo>
                    <a:lnTo>
                      <a:pt x="100" y="35"/>
                    </a:lnTo>
                    <a:lnTo>
                      <a:pt x="94" y="37"/>
                    </a:lnTo>
                    <a:lnTo>
                      <a:pt x="94" y="35"/>
                    </a:lnTo>
                    <a:lnTo>
                      <a:pt x="92" y="37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9" y="37"/>
                    </a:lnTo>
                    <a:lnTo>
                      <a:pt x="83" y="40"/>
                    </a:lnTo>
                    <a:lnTo>
                      <a:pt x="73" y="41"/>
                    </a:lnTo>
                    <a:lnTo>
                      <a:pt x="71" y="41"/>
                    </a:lnTo>
                    <a:lnTo>
                      <a:pt x="73" y="40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90" y="33"/>
                    </a:lnTo>
                    <a:lnTo>
                      <a:pt x="102" y="33"/>
                    </a:lnTo>
                    <a:lnTo>
                      <a:pt x="124" y="27"/>
                    </a:lnTo>
                    <a:lnTo>
                      <a:pt x="127" y="25"/>
                    </a:lnTo>
                    <a:lnTo>
                      <a:pt x="129" y="24"/>
                    </a:lnTo>
                    <a:lnTo>
                      <a:pt x="121" y="25"/>
                    </a:lnTo>
                    <a:lnTo>
                      <a:pt x="117" y="25"/>
                    </a:lnTo>
                    <a:lnTo>
                      <a:pt x="111" y="25"/>
                    </a:lnTo>
                    <a:lnTo>
                      <a:pt x="106" y="29"/>
                    </a:lnTo>
                    <a:lnTo>
                      <a:pt x="103" y="27"/>
                    </a:lnTo>
                    <a:lnTo>
                      <a:pt x="90" y="32"/>
                    </a:lnTo>
                    <a:lnTo>
                      <a:pt x="87" y="30"/>
                    </a:lnTo>
                    <a:lnTo>
                      <a:pt x="81" y="33"/>
                    </a:lnTo>
                    <a:lnTo>
                      <a:pt x="78" y="35"/>
                    </a:lnTo>
                    <a:lnTo>
                      <a:pt x="76" y="35"/>
                    </a:lnTo>
                    <a:lnTo>
                      <a:pt x="65" y="37"/>
                    </a:lnTo>
                    <a:lnTo>
                      <a:pt x="52" y="41"/>
                    </a:lnTo>
                    <a:lnTo>
                      <a:pt x="52" y="46"/>
                    </a:lnTo>
                    <a:lnTo>
                      <a:pt x="51" y="48"/>
                    </a:lnTo>
                    <a:lnTo>
                      <a:pt x="49" y="48"/>
                    </a:lnTo>
                    <a:lnTo>
                      <a:pt x="48" y="43"/>
                    </a:lnTo>
                    <a:lnTo>
                      <a:pt x="40" y="43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5" y="45"/>
                    </a:lnTo>
                    <a:lnTo>
                      <a:pt x="29" y="43"/>
                    </a:lnTo>
                    <a:lnTo>
                      <a:pt x="9" y="61"/>
                    </a:lnTo>
                    <a:lnTo>
                      <a:pt x="9" y="64"/>
                    </a:lnTo>
                    <a:lnTo>
                      <a:pt x="6" y="66"/>
                    </a:lnTo>
                    <a:lnTo>
                      <a:pt x="6" y="67"/>
                    </a:lnTo>
                    <a:lnTo>
                      <a:pt x="2" y="69"/>
                    </a:lnTo>
                    <a:lnTo>
                      <a:pt x="0" y="72"/>
                    </a:lnTo>
                    <a:lnTo>
                      <a:pt x="27" y="72"/>
                    </a:lnTo>
                    <a:lnTo>
                      <a:pt x="22" y="72"/>
                    </a:lnTo>
                    <a:lnTo>
                      <a:pt x="24" y="75"/>
                    </a:lnTo>
                    <a:lnTo>
                      <a:pt x="22" y="75"/>
                    </a:lnTo>
                    <a:lnTo>
                      <a:pt x="22" y="78"/>
                    </a:lnTo>
                    <a:lnTo>
                      <a:pt x="16" y="82"/>
                    </a:lnTo>
                    <a:lnTo>
                      <a:pt x="17" y="83"/>
                    </a:lnTo>
                    <a:lnTo>
                      <a:pt x="16" y="85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1" y="88"/>
                    </a:lnTo>
                    <a:lnTo>
                      <a:pt x="21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24" y="87"/>
                    </a:lnTo>
                    <a:lnTo>
                      <a:pt x="27" y="87"/>
                    </a:lnTo>
                    <a:lnTo>
                      <a:pt x="22" y="90"/>
                    </a:lnTo>
                    <a:lnTo>
                      <a:pt x="22" y="93"/>
                    </a:lnTo>
                    <a:lnTo>
                      <a:pt x="13" y="98"/>
                    </a:lnTo>
                    <a:lnTo>
                      <a:pt x="9" y="99"/>
                    </a:lnTo>
                    <a:lnTo>
                      <a:pt x="11" y="101"/>
                    </a:lnTo>
                    <a:lnTo>
                      <a:pt x="5" y="106"/>
                    </a:lnTo>
                    <a:lnTo>
                      <a:pt x="11" y="109"/>
                    </a:lnTo>
                    <a:lnTo>
                      <a:pt x="6" y="112"/>
                    </a:lnTo>
                    <a:lnTo>
                      <a:pt x="13" y="111"/>
                    </a:lnTo>
                    <a:lnTo>
                      <a:pt x="16" y="111"/>
                    </a:lnTo>
                    <a:lnTo>
                      <a:pt x="16" y="112"/>
                    </a:lnTo>
                    <a:lnTo>
                      <a:pt x="14" y="114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7" y="122"/>
                    </a:lnTo>
                    <a:lnTo>
                      <a:pt x="14" y="124"/>
                    </a:lnTo>
                    <a:lnTo>
                      <a:pt x="16" y="122"/>
                    </a:lnTo>
                    <a:lnTo>
                      <a:pt x="16" y="127"/>
                    </a:lnTo>
                    <a:lnTo>
                      <a:pt x="9" y="130"/>
                    </a:lnTo>
                    <a:lnTo>
                      <a:pt x="11" y="130"/>
                    </a:lnTo>
                    <a:lnTo>
                      <a:pt x="9" y="133"/>
                    </a:lnTo>
                    <a:lnTo>
                      <a:pt x="13" y="133"/>
                    </a:lnTo>
                    <a:lnTo>
                      <a:pt x="6" y="136"/>
                    </a:lnTo>
                    <a:lnTo>
                      <a:pt x="6" y="140"/>
                    </a:lnTo>
                    <a:lnTo>
                      <a:pt x="5" y="140"/>
                    </a:lnTo>
                    <a:lnTo>
                      <a:pt x="8" y="141"/>
                    </a:lnTo>
                    <a:lnTo>
                      <a:pt x="6" y="143"/>
                    </a:lnTo>
                    <a:lnTo>
                      <a:pt x="6" y="143"/>
                    </a:lnTo>
                    <a:lnTo>
                      <a:pt x="5" y="144"/>
                    </a:lnTo>
                    <a:lnTo>
                      <a:pt x="3" y="146"/>
                    </a:lnTo>
                    <a:lnTo>
                      <a:pt x="2" y="148"/>
                    </a:lnTo>
                    <a:lnTo>
                      <a:pt x="6" y="149"/>
                    </a:lnTo>
                    <a:lnTo>
                      <a:pt x="9" y="148"/>
                    </a:lnTo>
                    <a:lnTo>
                      <a:pt x="9" y="152"/>
                    </a:lnTo>
                    <a:lnTo>
                      <a:pt x="11" y="152"/>
                    </a:lnTo>
                    <a:lnTo>
                      <a:pt x="11" y="154"/>
                    </a:lnTo>
                    <a:lnTo>
                      <a:pt x="13" y="157"/>
                    </a:lnTo>
                    <a:lnTo>
                      <a:pt x="17" y="157"/>
                    </a:lnTo>
                    <a:lnTo>
                      <a:pt x="14" y="162"/>
                    </a:lnTo>
                    <a:lnTo>
                      <a:pt x="11" y="164"/>
                    </a:lnTo>
                    <a:lnTo>
                      <a:pt x="14" y="164"/>
                    </a:lnTo>
                    <a:lnTo>
                      <a:pt x="11" y="169"/>
                    </a:lnTo>
                    <a:lnTo>
                      <a:pt x="17" y="169"/>
                    </a:lnTo>
                    <a:lnTo>
                      <a:pt x="21" y="167"/>
                    </a:lnTo>
                    <a:lnTo>
                      <a:pt x="21" y="169"/>
                    </a:lnTo>
                    <a:lnTo>
                      <a:pt x="24" y="167"/>
                    </a:lnTo>
                    <a:lnTo>
                      <a:pt x="29" y="169"/>
                    </a:lnTo>
                    <a:lnTo>
                      <a:pt x="36" y="167"/>
                    </a:lnTo>
                    <a:lnTo>
                      <a:pt x="38" y="165"/>
                    </a:lnTo>
                    <a:lnTo>
                      <a:pt x="41" y="165"/>
                    </a:lnTo>
                    <a:lnTo>
                      <a:pt x="40" y="169"/>
                    </a:lnTo>
                    <a:lnTo>
                      <a:pt x="36" y="170"/>
                    </a:lnTo>
                    <a:lnTo>
                      <a:pt x="36" y="173"/>
                    </a:lnTo>
                    <a:lnTo>
                      <a:pt x="38" y="173"/>
                    </a:lnTo>
                    <a:lnTo>
                      <a:pt x="36" y="177"/>
                    </a:lnTo>
                    <a:lnTo>
                      <a:pt x="35" y="180"/>
                    </a:lnTo>
                    <a:lnTo>
                      <a:pt x="36" y="181"/>
                    </a:lnTo>
                    <a:lnTo>
                      <a:pt x="48" y="181"/>
                    </a:lnTo>
                    <a:lnTo>
                      <a:pt x="59" y="181"/>
                    </a:lnTo>
                    <a:lnTo>
                      <a:pt x="70" y="181"/>
                    </a:lnTo>
                    <a:lnTo>
                      <a:pt x="83" y="181"/>
                    </a:lnTo>
                    <a:lnTo>
                      <a:pt x="94" y="181"/>
                    </a:lnTo>
                    <a:lnTo>
                      <a:pt x="106" y="181"/>
                    </a:lnTo>
                    <a:lnTo>
                      <a:pt x="117" y="181"/>
                    </a:lnTo>
                    <a:lnTo>
                      <a:pt x="127" y="181"/>
                    </a:lnTo>
                    <a:lnTo>
                      <a:pt x="138" y="181"/>
                    </a:lnTo>
                    <a:lnTo>
                      <a:pt x="151" y="181"/>
                    </a:lnTo>
                    <a:lnTo>
                      <a:pt x="162" y="181"/>
                    </a:lnTo>
                    <a:lnTo>
                      <a:pt x="173" y="181"/>
                    </a:lnTo>
                    <a:lnTo>
                      <a:pt x="184" y="181"/>
                    </a:lnTo>
                    <a:lnTo>
                      <a:pt x="194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16" y="181"/>
                    </a:lnTo>
                    <a:lnTo>
                      <a:pt x="229" y="181"/>
                    </a:lnTo>
                    <a:lnTo>
                      <a:pt x="240" y="181"/>
                    </a:lnTo>
                    <a:lnTo>
                      <a:pt x="249" y="181"/>
                    </a:lnTo>
                    <a:lnTo>
                      <a:pt x="260" y="181"/>
                    </a:lnTo>
                    <a:lnTo>
                      <a:pt x="273" y="181"/>
                    </a:lnTo>
                    <a:lnTo>
                      <a:pt x="284" y="181"/>
                    </a:lnTo>
                    <a:lnTo>
                      <a:pt x="295" y="181"/>
                    </a:lnTo>
                    <a:lnTo>
                      <a:pt x="303" y="181"/>
                    </a:lnTo>
                    <a:lnTo>
                      <a:pt x="303" y="18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90" name="Freeform 71"/>
              <p:cNvSpPr/>
              <p:nvPr/>
            </p:nvSpPr>
            <p:spPr>
              <a:xfrm>
                <a:off x="2048040" y="1473120"/>
                <a:ext cx="401400" cy="398160"/>
              </a:xfrm>
              <a:custGeom>
                <a:avLst/>
                <a:gdLst>
                  <a:gd name="textAreaLeft" fmla="*/ 0 w 401400"/>
                  <a:gd name="textAreaRight" fmla="*/ 401760 w 401400"/>
                  <a:gd name="textAreaTop" fmla="*/ 0 h 398160"/>
                  <a:gd name="textAreaBottom" fmla="*/ 398520 h 398160"/>
                  <a:gd name="GluePoint1X" fmla="*/ 213 w 253"/>
                  <a:gd name="GluePoint1Y" fmla="*/ 115 h 251"/>
                  <a:gd name="GluePoint2X" fmla="*/ 194 w 253"/>
                  <a:gd name="GluePoint2Y" fmla="*/ 156 h 251"/>
                  <a:gd name="GluePoint3X" fmla="*/ 195 w 253"/>
                  <a:gd name="GluePoint3Y" fmla="*/ 168 h 251"/>
                  <a:gd name="GluePoint4X" fmla="*/ 213 w 253"/>
                  <a:gd name="GluePoint4Y" fmla="*/ 179 h 251"/>
                  <a:gd name="GluePoint5X" fmla="*/ 222 w 253"/>
                  <a:gd name="GluePoint5Y" fmla="*/ 189 h 251"/>
                  <a:gd name="GluePoint6X" fmla="*/ 232 w 253"/>
                  <a:gd name="GluePoint6Y" fmla="*/ 192 h 251"/>
                  <a:gd name="GluePoint7X" fmla="*/ 253 w 253"/>
                  <a:gd name="GluePoint7Y" fmla="*/ 190 h 251"/>
                  <a:gd name="GluePoint8X" fmla="*/ 245 w 253"/>
                  <a:gd name="GluePoint8Y" fmla="*/ 200 h 251"/>
                  <a:gd name="GluePoint9X" fmla="*/ 224 w 253"/>
                  <a:gd name="GluePoint9Y" fmla="*/ 210 h 251"/>
                  <a:gd name="GluePoint10X" fmla="*/ 205 w 253"/>
                  <a:gd name="GluePoint10Y" fmla="*/ 214 h 251"/>
                  <a:gd name="GluePoint11X" fmla="*/ 192 w 253"/>
                  <a:gd name="GluePoint11Y" fmla="*/ 218 h 251"/>
                  <a:gd name="GluePoint12X" fmla="*/ 170 w 253"/>
                  <a:gd name="GluePoint12Y" fmla="*/ 230 h 251"/>
                  <a:gd name="GluePoint13X" fmla="*/ 175 w 253"/>
                  <a:gd name="GluePoint13Y" fmla="*/ 237 h 251"/>
                  <a:gd name="GluePoint14X" fmla="*/ 154 w 253"/>
                  <a:gd name="GluePoint14Y" fmla="*/ 238 h 251"/>
                  <a:gd name="GluePoint15X" fmla="*/ 135 w 253"/>
                  <a:gd name="GluePoint15Y" fmla="*/ 242 h 251"/>
                  <a:gd name="GluePoint16X" fmla="*/ 119 w 253"/>
                  <a:gd name="GluePoint16Y" fmla="*/ 251 h 251"/>
                  <a:gd name="GluePoint17X" fmla="*/ 114 w 253"/>
                  <a:gd name="GluePoint17Y" fmla="*/ 245 h 251"/>
                  <a:gd name="GluePoint18X" fmla="*/ 122 w 253"/>
                  <a:gd name="GluePoint18Y" fmla="*/ 243 h 251"/>
                  <a:gd name="GluePoint19X" fmla="*/ 129 w 253"/>
                  <a:gd name="GluePoint19Y" fmla="*/ 232 h 251"/>
                  <a:gd name="GluePoint20X" fmla="*/ 143 w 253"/>
                  <a:gd name="GluePoint20Y" fmla="*/ 214 h 251"/>
                  <a:gd name="GluePoint21X" fmla="*/ 151 w 253"/>
                  <a:gd name="GluePoint21Y" fmla="*/ 195 h 251"/>
                  <a:gd name="GluePoint22X" fmla="*/ 159 w 253"/>
                  <a:gd name="GluePoint22Y" fmla="*/ 200 h 251"/>
                  <a:gd name="GluePoint23X" fmla="*/ 157 w 253"/>
                  <a:gd name="GluePoint23Y" fmla="*/ 206 h 251"/>
                  <a:gd name="GluePoint24X" fmla="*/ 168 w 253"/>
                  <a:gd name="GluePoint24Y" fmla="*/ 208 h 251"/>
                  <a:gd name="GluePoint25X" fmla="*/ 175 w 253"/>
                  <a:gd name="GluePoint25Y" fmla="*/ 203 h 251"/>
                  <a:gd name="GluePoint26X" fmla="*/ 175 w 253"/>
                  <a:gd name="GluePoint26Y" fmla="*/ 193 h 251"/>
                  <a:gd name="GluePoint27X" fmla="*/ 170 w 253"/>
                  <a:gd name="GluePoint27Y" fmla="*/ 184 h 251"/>
                  <a:gd name="GluePoint28X" fmla="*/ 157 w 253"/>
                  <a:gd name="GluePoint28Y" fmla="*/ 181 h 251"/>
                  <a:gd name="GluePoint29X" fmla="*/ 130 w 253"/>
                  <a:gd name="GluePoint29Y" fmla="*/ 176 h 251"/>
                  <a:gd name="GluePoint30X" fmla="*/ 122 w 253"/>
                  <a:gd name="GluePoint30Y" fmla="*/ 174 h 251"/>
                  <a:gd name="GluePoint31X" fmla="*/ 122 w 253"/>
                  <a:gd name="GluePoint31Y" fmla="*/ 169 h 251"/>
                  <a:gd name="GluePoint32X" fmla="*/ 122 w 253"/>
                  <a:gd name="GluePoint32Y" fmla="*/ 163 h 251"/>
                  <a:gd name="GluePoint33X" fmla="*/ 127 w 253"/>
                  <a:gd name="GluePoint33Y" fmla="*/ 148 h 251"/>
                  <a:gd name="GluePoint34X" fmla="*/ 111 w 253"/>
                  <a:gd name="GluePoint34Y" fmla="*/ 136 h 251"/>
                  <a:gd name="GluePoint35X" fmla="*/ 99 w 253"/>
                  <a:gd name="GluePoint35Y" fmla="*/ 132 h 251"/>
                  <a:gd name="GluePoint36X" fmla="*/ 87 w 253"/>
                  <a:gd name="GluePoint36Y" fmla="*/ 136 h 251"/>
                  <a:gd name="GluePoint37X" fmla="*/ 86 w 253"/>
                  <a:gd name="GluePoint37Y" fmla="*/ 134 h 251"/>
                  <a:gd name="GluePoint38X" fmla="*/ 78 w 253"/>
                  <a:gd name="GluePoint38Y" fmla="*/ 137 h 251"/>
                  <a:gd name="GluePoint39X" fmla="*/ 48 w 253"/>
                  <a:gd name="GluePoint39Y" fmla="*/ 145 h 251"/>
                  <a:gd name="GluePoint40X" fmla="*/ 14 w 253"/>
                  <a:gd name="GluePoint40Y" fmla="*/ 137 h 251"/>
                  <a:gd name="GluePoint41X" fmla="*/ 3 w 253"/>
                  <a:gd name="GluePoint41Y" fmla="*/ 124 h 251"/>
                  <a:gd name="GluePoint42X" fmla="*/ 6 w 253"/>
                  <a:gd name="GluePoint42Y" fmla="*/ 113 h 251"/>
                  <a:gd name="GluePoint43X" fmla="*/ 32 w 253"/>
                  <a:gd name="GluePoint43Y" fmla="*/ 66 h 251"/>
                  <a:gd name="GluePoint44X" fmla="*/ 72 w 253"/>
                  <a:gd name="GluePoint44Y" fmla="*/ 42 h 251"/>
                  <a:gd name="GluePoint45X" fmla="*/ 111 w 253"/>
                  <a:gd name="GluePoint45Y" fmla="*/ 20 h 251"/>
                  <a:gd name="GluePoint46X" fmla="*/ 148 w 253"/>
                  <a:gd name="GluePoint46Y" fmla="*/ 0 h 251"/>
                  <a:gd name="GluePoint47X" fmla="*/ 159 w 253"/>
                  <a:gd name="GluePoint47Y" fmla="*/ 13 h 251"/>
                  <a:gd name="GluePoint48X" fmla="*/ 183 w 253"/>
                  <a:gd name="GluePoint48Y" fmla="*/ 23 h 251"/>
                  <a:gd name="GluePoint49X" fmla="*/ 210 w 253"/>
                  <a:gd name="GluePoint49Y" fmla="*/ 25 h 251"/>
                  <a:gd name="GluePoint50X" fmla="*/ 218 w 253"/>
                  <a:gd name="GluePoint50Y" fmla="*/ 31 h 251"/>
                  <a:gd name="GluePoint51X" fmla="*/ 205 w 253"/>
                  <a:gd name="GluePoint51Y" fmla="*/ 58 h 251"/>
                  <a:gd name="GluePoint52X" fmla="*/ 207 w 253"/>
                  <a:gd name="GluePoint52Y" fmla="*/ 74 h 251"/>
                  <a:gd name="GluePoint53X" fmla="*/ 211 w 253"/>
                  <a:gd name="GluePoint53Y" fmla="*/ 84 h 251"/>
                  <a:gd name="GluePoint54X" fmla="*/ 211 w 253"/>
                  <a:gd name="GluePoint54Y" fmla="*/ 91 h 251"/>
                  <a:gd name="GluePoint55X" fmla="*/ 221 w 253"/>
                  <a:gd name="GluePoint55Y" fmla="*/ 91 h 2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53" h="251">
                    <a:moveTo>
                      <a:pt x="222" y="91"/>
                    </a:moveTo>
                    <a:lnTo>
                      <a:pt x="219" y="99"/>
                    </a:lnTo>
                    <a:lnTo>
                      <a:pt x="213" y="115"/>
                    </a:lnTo>
                    <a:lnTo>
                      <a:pt x="205" y="131"/>
                    </a:lnTo>
                    <a:lnTo>
                      <a:pt x="199" y="145"/>
                    </a:lnTo>
                    <a:lnTo>
                      <a:pt x="194" y="156"/>
                    </a:lnTo>
                    <a:lnTo>
                      <a:pt x="195" y="160"/>
                    </a:lnTo>
                    <a:lnTo>
                      <a:pt x="194" y="163"/>
                    </a:lnTo>
                    <a:lnTo>
                      <a:pt x="195" y="168"/>
                    </a:lnTo>
                    <a:lnTo>
                      <a:pt x="197" y="173"/>
                    </a:lnTo>
                    <a:lnTo>
                      <a:pt x="199" y="176"/>
                    </a:lnTo>
                    <a:lnTo>
                      <a:pt x="213" y="179"/>
                    </a:lnTo>
                    <a:lnTo>
                      <a:pt x="216" y="184"/>
                    </a:lnTo>
                    <a:lnTo>
                      <a:pt x="222" y="184"/>
                    </a:lnTo>
                    <a:lnTo>
                      <a:pt x="222" y="189"/>
                    </a:lnTo>
                    <a:lnTo>
                      <a:pt x="226" y="192"/>
                    </a:lnTo>
                    <a:lnTo>
                      <a:pt x="229" y="190"/>
                    </a:lnTo>
                    <a:lnTo>
                      <a:pt x="232" y="192"/>
                    </a:lnTo>
                    <a:lnTo>
                      <a:pt x="242" y="189"/>
                    </a:lnTo>
                    <a:lnTo>
                      <a:pt x="249" y="189"/>
                    </a:lnTo>
                    <a:lnTo>
                      <a:pt x="253" y="190"/>
                    </a:lnTo>
                    <a:lnTo>
                      <a:pt x="249" y="193"/>
                    </a:lnTo>
                    <a:lnTo>
                      <a:pt x="251" y="195"/>
                    </a:lnTo>
                    <a:lnTo>
                      <a:pt x="245" y="200"/>
                    </a:lnTo>
                    <a:lnTo>
                      <a:pt x="242" y="200"/>
                    </a:lnTo>
                    <a:lnTo>
                      <a:pt x="230" y="205"/>
                    </a:lnTo>
                    <a:lnTo>
                      <a:pt x="224" y="210"/>
                    </a:lnTo>
                    <a:lnTo>
                      <a:pt x="208" y="216"/>
                    </a:lnTo>
                    <a:lnTo>
                      <a:pt x="208" y="214"/>
                    </a:lnTo>
                    <a:lnTo>
                      <a:pt x="205" y="214"/>
                    </a:lnTo>
                    <a:lnTo>
                      <a:pt x="207" y="218"/>
                    </a:lnTo>
                    <a:lnTo>
                      <a:pt x="200" y="218"/>
                    </a:lnTo>
                    <a:lnTo>
                      <a:pt x="192" y="218"/>
                    </a:lnTo>
                    <a:lnTo>
                      <a:pt x="176" y="221"/>
                    </a:lnTo>
                    <a:lnTo>
                      <a:pt x="164" y="229"/>
                    </a:lnTo>
                    <a:lnTo>
                      <a:pt x="170" y="230"/>
                    </a:lnTo>
                    <a:lnTo>
                      <a:pt x="172" y="230"/>
                    </a:lnTo>
                    <a:lnTo>
                      <a:pt x="175" y="230"/>
                    </a:lnTo>
                    <a:lnTo>
                      <a:pt x="175" y="237"/>
                    </a:lnTo>
                    <a:lnTo>
                      <a:pt x="168" y="237"/>
                    </a:lnTo>
                    <a:lnTo>
                      <a:pt x="162" y="237"/>
                    </a:lnTo>
                    <a:lnTo>
                      <a:pt x="154" y="238"/>
                    </a:lnTo>
                    <a:lnTo>
                      <a:pt x="149" y="242"/>
                    </a:lnTo>
                    <a:lnTo>
                      <a:pt x="141" y="240"/>
                    </a:lnTo>
                    <a:lnTo>
                      <a:pt x="135" y="242"/>
                    </a:lnTo>
                    <a:lnTo>
                      <a:pt x="130" y="247"/>
                    </a:lnTo>
                    <a:lnTo>
                      <a:pt x="126" y="247"/>
                    </a:lnTo>
                    <a:lnTo>
                      <a:pt x="119" y="251"/>
                    </a:lnTo>
                    <a:lnTo>
                      <a:pt x="110" y="251"/>
                    </a:lnTo>
                    <a:lnTo>
                      <a:pt x="111" y="248"/>
                    </a:lnTo>
                    <a:lnTo>
                      <a:pt x="114" y="245"/>
                    </a:lnTo>
                    <a:lnTo>
                      <a:pt x="118" y="247"/>
                    </a:lnTo>
                    <a:lnTo>
                      <a:pt x="121" y="245"/>
                    </a:lnTo>
                    <a:lnTo>
                      <a:pt x="122" y="243"/>
                    </a:lnTo>
                    <a:lnTo>
                      <a:pt x="121" y="240"/>
                    </a:lnTo>
                    <a:lnTo>
                      <a:pt x="126" y="232"/>
                    </a:lnTo>
                    <a:lnTo>
                      <a:pt x="129" y="232"/>
                    </a:lnTo>
                    <a:lnTo>
                      <a:pt x="137" y="227"/>
                    </a:lnTo>
                    <a:lnTo>
                      <a:pt x="138" y="224"/>
                    </a:lnTo>
                    <a:lnTo>
                      <a:pt x="143" y="214"/>
                    </a:lnTo>
                    <a:lnTo>
                      <a:pt x="151" y="205"/>
                    </a:lnTo>
                    <a:lnTo>
                      <a:pt x="153" y="200"/>
                    </a:lnTo>
                    <a:lnTo>
                      <a:pt x="151" y="195"/>
                    </a:lnTo>
                    <a:lnTo>
                      <a:pt x="156" y="195"/>
                    </a:lnTo>
                    <a:lnTo>
                      <a:pt x="156" y="201"/>
                    </a:lnTo>
                    <a:lnTo>
                      <a:pt x="159" y="200"/>
                    </a:lnTo>
                    <a:lnTo>
                      <a:pt x="157" y="203"/>
                    </a:lnTo>
                    <a:lnTo>
                      <a:pt x="157" y="203"/>
                    </a:lnTo>
                    <a:lnTo>
                      <a:pt x="157" y="206"/>
                    </a:lnTo>
                    <a:lnTo>
                      <a:pt x="161" y="203"/>
                    </a:lnTo>
                    <a:lnTo>
                      <a:pt x="162" y="206"/>
                    </a:lnTo>
                    <a:lnTo>
                      <a:pt x="168" y="208"/>
                    </a:lnTo>
                    <a:lnTo>
                      <a:pt x="170" y="206"/>
                    </a:lnTo>
                    <a:lnTo>
                      <a:pt x="170" y="201"/>
                    </a:lnTo>
                    <a:lnTo>
                      <a:pt x="175" y="203"/>
                    </a:lnTo>
                    <a:lnTo>
                      <a:pt x="176" y="201"/>
                    </a:lnTo>
                    <a:lnTo>
                      <a:pt x="173" y="197"/>
                    </a:lnTo>
                    <a:lnTo>
                      <a:pt x="175" y="193"/>
                    </a:lnTo>
                    <a:lnTo>
                      <a:pt x="172" y="192"/>
                    </a:lnTo>
                    <a:lnTo>
                      <a:pt x="168" y="189"/>
                    </a:lnTo>
                    <a:lnTo>
                      <a:pt x="170" y="184"/>
                    </a:lnTo>
                    <a:lnTo>
                      <a:pt x="167" y="184"/>
                    </a:lnTo>
                    <a:lnTo>
                      <a:pt x="157" y="182"/>
                    </a:lnTo>
                    <a:lnTo>
                      <a:pt x="157" y="181"/>
                    </a:lnTo>
                    <a:lnTo>
                      <a:pt x="143" y="179"/>
                    </a:lnTo>
                    <a:lnTo>
                      <a:pt x="138" y="179"/>
                    </a:lnTo>
                    <a:lnTo>
                      <a:pt x="130" y="176"/>
                    </a:lnTo>
                    <a:lnTo>
                      <a:pt x="126" y="177"/>
                    </a:lnTo>
                    <a:lnTo>
                      <a:pt x="124" y="171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4" y="168"/>
                    </a:lnTo>
                    <a:lnTo>
                      <a:pt x="122" y="166"/>
                    </a:lnTo>
                    <a:lnTo>
                      <a:pt x="122" y="163"/>
                    </a:lnTo>
                    <a:lnTo>
                      <a:pt x="126" y="160"/>
                    </a:lnTo>
                    <a:lnTo>
                      <a:pt x="122" y="153"/>
                    </a:lnTo>
                    <a:lnTo>
                      <a:pt x="127" y="148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1" y="136"/>
                    </a:lnTo>
                    <a:lnTo>
                      <a:pt x="103" y="134"/>
                    </a:lnTo>
                    <a:lnTo>
                      <a:pt x="100" y="142"/>
                    </a:lnTo>
                    <a:lnTo>
                      <a:pt x="99" y="132"/>
                    </a:lnTo>
                    <a:lnTo>
                      <a:pt x="92" y="131"/>
                    </a:lnTo>
                    <a:lnTo>
                      <a:pt x="89" y="132"/>
                    </a:lnTo>
                    <a:lnTo>
                      <a:pt x="87" y="136"/>
                    </a:lnTo>
                    <a:lnTo>
                      <a:pt x="83" y="140"/>
                    </a:lnTo>
                    <a:lnTo>
                      <a:pt x="81" y="139"/>
                    </a:lnTo>
                    <a:lnTo>
                      <a:pt x="86" y="134"/>
                    </a:lnTo>
                    <a:lnTo>
                      <a:pt x="78" y="142"/>
                    </a:lnTo>
                    <a:lnTo>
                      <a:pt x="76" y="142"/>
                    </a:lnTo>
                    <a:lnTo>
                      <a:pt x="78" y="137"/>
                    </a:lnTo>
                    <a:lnTo>
                      <a:pt x="67" y="145"/>
                    </a:lnTo>
                    <a:lnTo>
                      <a:pt x="62" y="148"/>
                    </a:lnTo>
                    <a:lnTo>
                      <a:pt x="48" y="145"/>
                    </a:lnTo>
                    <a:lnTo>
                      <a:pt x="40" y="147"/>
                    </a:lnTo>
                    <a:lnTo>
                      <a:pt x="26" y="137"/>
                    </a:lnTo>
                    <a:lnTo>
                      <a:pt x="14" y="137"/>
                    </a:lnTo>
                    <a:lnTo>
                      <a:pt x="8" y="136"/>
                    </a:lnTo>
                    <a:lnTo>
                      <a:pt x="3" y="136"/>
                    </a:lnTo>
                    <a:lnTo>
                      <a:pt x="3" y="124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6" y="113"/>
                    </a:lnTo>
                    <a:lnTo>
                      <a:pt x="14" y="97"/>
                    </a:lnTo>
                    <a:lnTo>
                      <a:pt x="22" y="81"/>
                    </a:lnTo>
                    <a:lnTo>
                      <a:pt x="32" y="66"/>
                    </a:lnTo>
                    <a:lnTo>
                      <a:pt x="43" y="60"/>
                    </a:lnTo>
                    <a:lnTo>
                      <a:pt x="57" y="52"/>
                    </a:lnTo>
                    <a:lnTo>
                      <a:pt x="72" y="42"/>
                    </a:lnTo>
                    <a:lnTo>
                      <a:pt x="87" y="34"/>
                    </a:lnTo>
                    <a:lnTo>
                      <a:pt x="97" y="28"/>
                    </a:lnTo>
                    <a:lnTo>
                      <a:pt x="111" y="20"/>
                    </a:lnTo>
                    <a:lnTo>
                      <a:pt x="127" y="12"/>
                    </a:lnTo>
                    <a:lnTo>
                      <a:pt x="141" y="4"/>
                    </a:lnTo>
                    <a:lnTo>
                      <a:pt x="148" y="0"/>
                    </a:lnTo>
                    <a:lnTo>
                      <a:pt x="157" y="5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67" y="15"/>
                    </a:lnTo>
                    <a:lnTo>
                      <a:pt x="178" y="18"/>
                    </a:lnTo>
                    <a:lnTo>
                      <a:pt x="183" y="23"/>
                    </a:lnTo>
                    <a:lnTo>
                      <a:pt x="173" y="33"/>
                    </a:lnTo>
                    <a:lnTo>
                      <a:pt x="183" y="25"/>
                    </a:lnTo>
                    <a:lnTo>
                      <a:pt x="210" y="25"/>
                    </a:lnTo>
                    <a:lnTo>
                      <a:pt x="216" y="28"/>
                    </a:lnTo>
                    <a:lnTo>
                      <a:pt x="218" y="28"/>
                    </a:lnTo>
                    <a:lnTo>
                      <a:pt x="218" y="31"/>
                    </a:lnTo>
                    <a:lnTo>
                      <a:pt x="208" y="44"/>
                    </a:lnTo>
                    <a:lnTo>
                      <a:pt x="208" y="49"/>
                    </a:lnTo>
                    <a:lnTo>
                      <a:pt x="205" y="58"/>
                    </a:lnTo>
                    <a:lnTo>
                      <a:pt x="202" y="60"/>
                    </a:lnTo>
                    <a:lnTo>
                      <a:pt x="200" y="63"/>
                    </a:lnTo>
                    <a:lnTo>
                      <a:pt x="207" y="74"/>
                    </a:lnTo>
                    <a:lnTo>
                      <a:pt x="195" y="79"/>
                    </a:lnTo>
                    <a:lnTo>
                      <a:pt x="207" y="78"/>
                    </a:lnTo>
                    <a:lnTo>
                      <a:pt x="211" y="84"/>
                    </a:lnTo>
                    <a:lnTo>
                      <a:pt x="211" y="89"/>
                    </a:lnTo>
                    <a:lnTo>
                      <a:pt x="202" y="95"/>
                    </a:lnTo>
                    <a:lnTo>
                      <a:pt x="211" y="91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21" y="91"/>
                    </a:lnTo>
                    <a:lnTo>
                      <a:pt x="224" y="89"/>
                    </a:lnTo>
                    <a:lnTo>
                      <a:pt x="222" y="9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91" name="Freeform 72"/>
              <p:cNvSpPr/>
              <p:nvPr/>
            </p:nvSpPr>
            <p:spPr>
              <a:xfrm>
                <a:off x="2678040" y="138276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75 w 153"/>
                  <a:gd name="GluePoint1Y" fmla="*/ 136 h 146"/>
                  <a:gd name="GluePoint2X" fmla="*/ 40 w 153"/>
                  <a:gd name="GluePoint2Y" fmla="*/ 136 h 146"/>
                  <a:gd name="GluePoint3X" fmla="*/ 46 w 153"/>
                  <a:gd name="GluePoint3Y" fmla="*/ 123 h 146"/>
                  <a:gd name="GluePoint4X" fmla="*/ 38 w 153"/>
                  <a:gd name="GluePoint4Y" fmla="*/ 122 h 146"/>
                  <a:gd name="GluePoint5X" fmla="*/ 30 w 153"/>
                  <a:gd name="GluePoint5Y" fmla="*/ 138 h 146"/>
                  <a:gd name="GluePoint6X" fmla="*/ 27 w 153"/>
                  <a:gd name="GluePoint6Y" fmla="*/ 139 h 146"/>
                  <a:gd name="GluePoint7X" fmla="*/ 11 w 153"/>
                  <a:gd name="GluePoint7Y" fmla="*/ 136 h 146"/>
                  <a:gd name="GluePoint8X" fmla="*/ 5 w 153"/>
                  <a:gd name="GluePoint8Y" fmla="*/ 133 h 146"/>
                  <a:gd name="GluePoint9X" fmla="*/ 10 w 153"/>
                  <a:gd name="GluePoint9Y" fmla="*/ 123 h 146"/>
                  <a:gd name="GluePoint10X" fmla="*/ 7 w 153"/>
                  <a:gd name="GluePoint10Y" fmla="*/ 120 h 146"/>
                  <a:gd name="GluePoint11X" fmla="*/ 0 w 153"/>
                  <a:gd name="GluePoint11Y" fmla="*/ 125 h 146"/>
                  <a:gd name="GluePoint12X" fmla="*/ 0 w 153"/>
                  <a:gd name="GluePoint12Y" fmla="*/ 111 h 146"/>
                  <a:gd name="GluePoint13X" fmla="*/ 7 w 153"/>
                  <a:gd name="GluePoint13Y" fmla="*/ 94 h 146"/>
                  <a:gd name="GluePoint14X" fmla="*/ 14 w 153"/>
                  <a:gd name="GluePoint14Y" fmla="*/ 85 h 146"/>
                  <a:gd name="GluePoint15X" fmla="*/ 19 w 153"/>
                  <a:gd name="GluePoint15Y" fmla="*/ 88 h 146"/>
                  <a:gd name="GluePoint16X" fmla="*/ 22 w 153"/>
                  <a:gd name="GluePoint16Y" fmla="*/ 82 h 146"/>
                  <a:gd name="GluePoint17X" fmla="*/ 56 w 153"/>
                  <a:gd name="GluePoint17Y" fmla="*/ 93 h 146"/>
                  <a:gd name="GluePoint18X" fmla="*/ 68 w 153"/>
                  <a:gd name="GluePoint18Y" fmla="*/ 80 h 146"/>
                  <a:gd name="GluePoint19X" fmla="*/ 70 w 153"/>
                  <a:gd name="GluePoint19Y" fmla="*/ 70 h 146"/>
                  <a:gd name="GluePoint20X" fmla="*/ 62 w 153"/>
                  <a:gd name="GluePoint20Y" fmla="*/ 66 h 146"/>
                  <a:gd name="GluePoint21X" fmla="*/ 72 w 153"/>
                  <a:gd name="GluePoint21Y" fmla="*/ 53 h 146"/>
                  <a:gd name="GluePoint22X" fmla="*/ 80 w 153"/>
                  <a:gd name="GluePoint22Y" fmla="*/ 41 h 146"/>
                  <a:gd name="GluePoint23X" fmla="*/ 72 w 153"/>
                  <a:gd name="GluePoint23Y" fmla="*/ 37 h 146"/>
                  <a:gd name="GluePoint24X" fmla="*/ 81 w 153"/>
                  <a:gd name="GluePoint24Y" fmla="*/ 27 h 146"/>
                  <a:gd name="GluePoint25X" fmla="*/ 72 w 153"/>
                  <a:gd name="GluePoint25Y" fmla="*/ 22 h 146"/>
                  <a:gd name="GluePoint26X" fmla="*/ 83 w 153"/>
                  <a:gd name="GluePoint26Y" fmla="*/ 14 h 146"/>
                  <a:gd name="GluePoint27X" fmla="*/ 80 w 153"/>
                  <a:gd name="GluePoint27Y" fmla="*/ 4 h 146"/>
                  <a:gd name="GluePoint28X" fmla="*/ 86 w 153"/>
                  <a:gd name="GluePoint28Y" fmla="*/ 1 h 146"/>
                  <a:gd name="GluePoint29X" fmla="*/ 86 w 153"/>
                  <a:gd name="GluePoint29Y" fmla="*/ 9 h 146"/>
                  <a:gd name="GluePoint30X" fmla="*/ 89 w 153"/>
                  <a:gd name="GluePoint30Y" fmla="*/ 16 h 146"/>
                  <a:gd name="GluePoint31X" fmla="*/ 91 w 153"/>
                  <a:gd name="GluePoint31Y" fmla="*/ 19 h 146"/>
                  <a:gd name="GluePoint32X" fmla="*/ 95 w 153"/>
                  <a:gd name="GluePoint32Y" fmla="*/ 24 h 146"/>
                  <a:gd name="GluePoint33X" fmla="*/ 97 w 153"/>
                  <a:gd name="GluePoint33Y" fmla="*/ 30 h 146"/>
                  <a:gd name="GluePoint34X" fmla="*/ 97 w 153"/>
                  <a:gd name="GluePoint34Y" fmla="*/ 37 h 146"/>
                  <a:gd name="GluePoint35X" fmla="*/ 99 w 153"/>
                  <a:gd name="GluePoint35Y" fmla="*/ 46 h 146"/>
                  <a:gd name="GluePoint36X" fmla="*/ 97 w 153"/>
                  <a:gd name="GluePoint36Y" fmla="*/ 56 h 146"/>
                  <a:gd name="GluePoint37X" fmla="*/ 95 w 153"/>
                  <a:gd name="GluePoint37Y" fmla="*/ 61 h 146"/>
                  <a:gd name="GluePoint38X" fmla="*/ 91 w 153"/>
                  <a:gd name="GluePoint38Y" fmla="*/ 67 h 146"/>
                  <a:gd name="GluePoint39X" fmla="*/ 105 w 153"/>
                  <a:gd name="GluePoint39Y" fmla="*/ 75 h 146"/>
                  <a:gd name="GluePoint40X" fmla="*/ 107 w 153"/>
                  <a:gd name="GluePoint40Y" fmla="*/ 80 h 146"/>
                  <a:gd name="GluePoint41X" fmla="*/ 111 w 153"/>
                  <a:gd name="GluePoint41Y" fmla="*/ 88 h 146"/>
                  <a:gd name="GluePoint42X" fmla="*/ 122 w 153"/>
                  <a:gd name="GluePoint42Y" fmla="*/ 88 h 146"/>
                  <a:gd name="GluePoint43X" fmla="*/ 137 w 153"/>
                  <a:gd name="GluePoint43Y" fmla="*/ 91 h 146"/>
                  <a:gd name="GluePoint44X" fmla="*/ 110 w 153"/>
                  <a:gd name="GluePoint44Y" fmla="*/ 101 h 146"/>
                  <a:gd name="GluePoint45X" fmla="*/ 86 w 153"/>
                  <a:gd name="GluePoint45Y" fmla="*/ 106 h 146"/>
                  <a:gd name="GluePoint46X" fmla="*/ 122 w 153"/>
                  <a:gd name="GluePoint46Y" fmla="*/ 101 h 146"/>
                  <a:gd name="GluePoint47X" fmla="*/ 132 w 153"/>
                  <a:gd name="GluePoint47Y" fmla="*/ 112 h 146"/>
                  <a:gd name="GluePoint48X" fmla="*/ 149 w 153"/>
                  <a:gd name="GluePoint48Y" fmla="*/ 112 h 146"/>
                  <a:gd name="GluePoint49X" fmla="*/ 145 w 153"/>
                  <a:gd name="GluePoint49Y" fmla="*/ 119 h 146"/>
                  <a:gd name="GluePoint50X" fmla="*/ 145 w 153"/>
                  <a:gd name="GluePoint50Y" fmla="*/ 127 h 146"/>
                  <a:gd name="GluePoint51X" fmla="*/ 130 w 153"/>
                  <a:gd name="GluePoint51Y" fmla="*/ 144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2" y="136"/>
                    </a:moveTo>
                    <a:lnTo>
                      <a:pt x="111" y="136"/>
                    </a:lnTo>
                    <a:lnTo>
                      <a:pt x="99" y="136"/>
                    </a:lnTo>
                    <a:lnTo>
                      <a:pt x="86" y="136"/>
                    </a:lnTo>
                    <a:lnTo>
                      <a:pt x="75" y="136"/>
                    </a:lnTo>
                    <a:lnTo>
                      <a:pt x="64" y="136"/>
                    </a:lnTo>
                    <a:lnTo>
                      <a:pt x="51" y="136"/>
                    </a:lnTo>
                    <a:lnTo>
                      <a:pt x="38" y="136"/>
                    </a:lnTo>
                    <a:lnTo>
                      <a:pt x="38" y="135"/>
                    </a:lnTo>
                    <a:lnTo>
                      <a:pt x="40" y="136"/>
                    </a:lnTo>
                    <a:lnTo>
                      <a:pt x="41" y="131"/>
                    </a:lnTo>
                    <a:lnTo>
                      <a:pt x="37" y="128"/>
                    </a:lnTo>
                    <a:lnTo>
                      <a:pt x="41" y="127"/>
                    </a:lnTo>
                    <a:lnTo>
                      <a:pt x="48" y="125"/>
                    </a:lnTo>
                    <a:lnTo>
                      <a:pt x="46" y="123"/>
                    </a:lnTo>
                    <a:lnTo>
                      <a:pt x="48" y="120"/>
                    </a:lnTo>
                    <a:lnTo>
                      <a:pt x="46" y="119"/>
                    </a:lnTo>
                    <a:lnTo>
                      <a:pt x="43" y="119"/>
                    </a:lnTo>
                    <a:lnTo>
                      <a:pt x="41" y="122"/>
                    </a:lnTo>
                    <a:lnTo>
                      <a:pt x="38" y="122"/>
                    </a:lnTo>
                    <a:lnTo>
                      <a:pt x="37" y="127"/>
                    </a:lnTo>
                    <a:lnTo>
                      <a:pt x="37" y="130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0" y="138"/>
                    </a:lnTo>
                    <a:lnTo>
                      <a:pt x="30" y="139"/>
                    </a:lnTo>
                    <a:lnTo>
                      <a:pt x="30" y="141"/>
                    </a:lnTo>
                    <a:lnTo>
                      <a:pt x="26" y="144"/>
                    </a:lnTo>
                    <a:lnTo>
                      <a:pt x="24" y="141"/>
                    </a:lnTo>
                    <a:lnTo>
                      <a:pt x="27" y="139"/>
                    </a:lnTo>
                    <a:lnTo>
                      <a:pt x="22" y="133"/>
                    </a:lnTo>
                    <a:lnTo>
                      <a:pt x="18" y="133"/>
                    </a:lnTo>
                    <a:lnTo>
                      <a:pt x="14" y="136"/>
                    </a:lnTo>
                    <a:lnTo>
                      <a:pt x="13" y="135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5" y="135"/>
                    </a:lnTo>
                    <a:lnTo>
                      <a:pt x="5" y="133"/>
                    </a:lnTo>
                    <a:lnTo>
                      <a:pt x="5" y="131"/>
                    </a:lnTo>
                    <a:lnTo>
                      <a:pt x="7" y="130"/>
                    </a:lnTo>
                    <a:lnTo>
                      <a:pt x="8" y="125"/>
                    </a:lnTo>
                    <a:lnTo>
                      <a:pt x="10" y="125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7" y="120"/>
                    </a:lnTo>
                    <a:lnTo>
                      <a:pt x="5" y="125"/>
                    </a:lnTo>
                    <a:lnTo>
                      <a:pt x="3" y="125"/>
                    </a:lnTo>
                    <a:lnTo>
                      <a:pt x="3" y="123"/>
                    </a:lnTo>
                    <a:lnTo>
                      <a:pt x="2" y="125"/>
                    </a:lnTo>
                    <a:lnTo>
                      <a:pt x="0" y="125"/>
                    </a:lnTo>
                    <a:lnTo>
                      <a:pt x="2" y="120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5" y="111"/>
                    </a:lnTo>
                    <a:lnTo>
                      <a:pt x="0" y="111"/>
                    </a:lnTo>
                    <a:lnTo>
                      <a:pt x="3" y="107"/>
                    </a:lnTo>
                    <a:lnTo>
                      <a:pt x="0" y="102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7" y="94"/>
                    </a:lnTo>
                    <a:lnTo>
                      <a:pt x="10" y="94"/>
                    </a:lnTo>
                    <a:lnTo>
                      <a:pt x="14" y="93"/>
                    </a:lnTo>
                    <a:lnTo>
                      <a:pt x="11" y="93"/>
                    </a:lnTo>
                    <a:lnTo>
                      <a:pt x="11" y="85"/>
                    </a:lnTo>
                    <a:lnTo>
                      <a:pt x="14" y="85"/>
                    </a:lnTo>
                    <a:lnTo>
                      <a:pt x="13" y="86"/>
                    </a:lnTo>
                    <a:lnTo>
                      <a:pt x="16" y="90"/>
                    </a:lnTo>
                    <a:lnTo>
                      <a:pt x="19" y="91"/>
                    </a:lnTo>
                    <a:lnTo>
                      <a:pt x="21" y="90"/>
                    </a:lnTo>
                    <a:lnTo>
                      <a:pt x="19" y="88"/>
                    </a:lnTo>
                    <a:lnTo>
                      <a:pt x="21" y="86"/>
                    </a:lnTo>
                    <a:lnTo>
                      <a:pt x="21" y="85"/>
                    </a:lnTo>
                    <a:lnTo>
                      <a:pt x="22" y="83"/>
                    </a:lnTo>
                    <a:lnTo>
                      <a:pt x="21" y="82"/>
                    </a:lnTo>
                    <a:lnTo>
                      <a:pt x="22" y="82"/>
                    </a:lnTo>
                    <a:lnTo>
                      <a:pt x="27" y="86"/>
                    </a:lnTo>
                    <a:lnTo>
                      <a:pt x="30" y="88"/>
                    </a:lnTo>
                    <a:lnTo>
                      <a:pt x="32" y="91"/>
                    </a:lnTo>
                    <a:lnTo>
                      <a:pt x="49" y="91"/>
                    </a:lnTo>
                    <a:lnTo>
                      <a:pt x="56" y="93"/>
                    </a:lnTo>
                    <a:lnTo>
                      <a:pt x="62" y="86"/>
                    </a:lnTo>
                    <a:lnTo>
                      <a:pt x="61" y="86"/>
                    </a:lnTo>
                    <a:lnTo>
                      <a:pt x="62" y="83"/>
                    </a:lnTo>
                    <a:lnTo>
                      <a:pt x="68" y="82"/>
                    </a:lnTo>
                    <a:lnTo>
                      <a:pt x="68" y="80"/>
                    </a:lnTo>
                    <a:lnTo>
                      <a:pt x="70" y="78"/>
                    </a:lnTo>
                    <a:lnTo>
                      <a:pt x="67" y="77"/>
                    </a:lnTo>
                    <a:lnTo>
                      <a:pt x="65" y="72"/>
                    </a:lnTo>
                    <a:lnTo>
                      <a:pt x="65" y="70"/>
                    </a:lnTo>
                    <a:lnTo>
                      <a:pt x="70" y="70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65" y="67"/>
                    </a:lnTo>
                    <a:lnTo>
                      <a:pt x="62" y="66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5" y="59"/>
                    </a:lnTo>
                    <a:lnTo>
                      <a:pt x="70" y="56"/>
                    </a:lnTo>
                    <a:lnTo>
                      <a:pt x="72" y="53"/>
                    </a:lnTo>
                    <a:lnTo>
                      <a:pt x="73" y="49"/>
                    </a:lnTo>
                    <a:lnTo>
                      <a:pt x="72" y="49"/>
                    </a:lnTo>
                    <a:lnTo>
                      <a:pt x="75" y="48"/>
                    </a:lnTo>
                    <a:lnTo>
                      <a:pt x="76" y="45"/>
                    </a:lnTo>
                    <a:lnTo>
                      <a:pt x="80" y="41"/>
                    </a:lnTo>
                    <a:lnTo>
                      <a:pt x="78" y="43"/>
                    </a:lnTo>
                    <a:lnTo>
                      <a:pt x="76" y="41"/>
                    </a:lnTo>
                    <a:lnTo>
                      <a:pt x="73" y="41"/>
                    </a:lnTo>
                    <a:lnTo>
                      <a:pt x="73" y="37"/>
                    </a:lnTo>
                    <a:lnTo>
                      <a:pt x="72" y="37"/>
                    </a:lnTo>
                    <a:lnTo>
                      <a:pt x="76" y="32"/>
                    </a:lnTo>
                    <a:lnTo>
                      <a:pt x="81" y="30"/>
                    </a:lnTo>
                    <a:lnTo>
                      <a:pt x="81" y="29"/>
                    </a:lnTo>
                    <a:lnTo>
                      <a:pt x="80" y="29"/>
                    </a:lnTo>
                    <a:lnTo>
                      <a:pt x="81" y="27"/>
                    </a:lnTo>
                    <a:lnTo>
                      <a:pt x="88" y="25"/>
                    </a:lnTo>
                    <a:lnTo>
                      <a:pt x="86" y="24"/>
                    </a:lnTo>
                    <a:lnTo>
                      <a:pt x="80" y="25"/>
                    </a:lnTo>
                    <a:lnTo>
                      <a:pt x="80" y="24"/>
                    </a:lnTo>
                    <a:lnTo>
                      <a:pt x="72" y="22"/>
                    </a:lnTo>
                    <a:lnTo>
                      <a:pt x="75" y="20"/>
                    </a:lnTo>
                    <a:lnTo>
                      <a:pt x="80" y="20"/>
                    </a:lnTo>
                    <a:lnTo>
                      <a:pt x="78" y="19"/>
                    </a:lnTo>
                    <a:lnTo>
                      <a:pt x="80" y="14"/>
                    </a:lnTo>
                    <a:lnTo>
                      <a:pt x="83" y="14"/>
                    </a:lnTo>
                    <a:lnTo>
                      <a:pt x="78" y="14"/>
                    </a:lnTo>
                    <a:lnTo>
                      <a:pt x="76" y="12"/>
                    </a:lnTo>
                    <a:lnTo>
                      <a:pt x="80" y="8"/>
                    </a:lnTo>
                    <a:lnTo>
                      <a:pt x="83" y="6"/>
                    </a:lnTo>
                    <a:lnTo>
                      <a:pt x="80" y="4"/>
                    </a:lnTo>
                    <a:lnTo>
                      <a:pt x="84" y="3"/>
                    </a:lnTo>
                    <a:lnTo>
                      <a:pt x="83" y="1"/>
                    </a:lnTo>
                    <a:lnTo>
                      <a:pt x="88" y="0"/>
                    </a:lnTo>
                    <a:lnTo>
                      <a:pt x="88" y="1"/>
                    </a:lnTo>
                    <a:lnTo>
                      <a:pt x="86" y="1"/>
                    </a:lnTo>
                    <a:lnTo>
                      <a:pt x="88" y="1"/>
                    </a:lnTo>
                    <a:lnTo>
                      <a:pt x="88" y="4"/>
                    </a:lnTo>
                    <a:lnTo>
                      <a:pt x="84" y="6"/>
                    </a:lnTo>
                    <a:lnTo>
                      <a:pt x="88" y="6"/>
                    </a:lnTo>
                    <a:lnTo>
                      <a:pt x="86" y="9"/>
                    </a:lnTo>
                    <a:lnTo>
                      <a:pt x="89" y="11"/>
                    </a:lnTo>
                    <a:lnTo>
                      <a:pt x="88" y="12"/>
                    </a:lnTo>
                    <a:lnTo>
                      <a:pt x="91" y="12"/>
                    </a:lnTo>
                    <a:lnTo>
                      <a:pt x="88" y="14"/>
                    </a:lnTo>
                    <a:lnTo>
                      <a:pt x="89" y="16"/>
                    </a:lnTo>
                    <a:lnTo>
                      <a:pt x="92" y="16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2" y="19"/>
                    </a:lnTo>
                    <a:lnTo>
                      <a:pt x="91" y="19"/>
                    </a:lnTo>
                    <a:lnTo>
                      <a:pt x="86" y="19"/>
                    </a:lnTo>
                    <a:lnTo>
                      <a:pt x="81" y="20"/>
                    </a:lnTo>
                    <a:lnTo>
                      <a:pt x="95" y="19"/>
                    </a:lnTo>
                    <a:lnTo>
                      <a:pt x="92" y="24"/>
                    </a:lnTo>
                    <a:lnTo>
                      <a:pt x="95" y="24"/>
                    </a:lnTo>
                    <a:lnTo>
                      <a:pt x="94" y="25"/>
                    </a:lnTo>
                    <a:lnTo>
                      <a:pt x="97" y="27"/>
                    </a:lnTo>
                    <a:lnTo>
                      <a:pt x="86" y="29"/>
                    </a:lnTo>
                    <a:lnTo>
                      <a:pt x="99" y="29"/>
                    </a:lnTo>
                    <a:lnTo>
                      <a:pt x="97" y="30"/>
                    </a:lnTo>
                    <a:lnTo>
                      <a:pt x="95" y="32"/>
                    </a:lnTo>
                    <a:lnTo>
                      <a:pt x="95" y="33"/>
                    </a:lnTo>
                    <a:lnTo>
                      <a:pt x="88" y="37"/>
                    </a:lnTo>
                    <a:lnTo>
                      <a:pt x="97" y="35"/>
                    </a:lnTo>
                    <a:lnTo>
                      <a:pt x="97" y="37"/>
                    </a:lnTo>
                    <a:lnTo>
                      <a:pt x="94" y="38"/>
                    </a:lnTo>
                    <a:lnTo>
                      <a:pt x="99" y="38"/>
                    </a:lnTo>
                    <a:lnTo>
                      <a:pt x="102" y="43"/>
                    </a:lnTo>
                    <a:lnTo>
                      <a:pt x="92" y="46"/>
                    </a:lnTo>
                    <a:lnTo>
                      <a:pt x="99" y="46"/>
                    </a:lnTo>
                    <a:lnTo>
                      <a:pt x="100" y="48"/>
                    </a:lnTo>
                    <a:lnTo>
                      <a:pt x="99" y="49"/>
                    </a:lnTo>
                    <a:lnTo>
                      <a:pt x="103" y="51"/>
                    </a:lnTo>
                    <a:lnTo>
                      <a:pt x="103" y="53"/>
                    </a:lnTo>
                    <a:lnTo>
                      <a:pt x="97" y="56"/>
                    </a:lnTo>
                    <a:lnTo>
                      <a:pt x="97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91" y="57"/>
                    </a:lnTo>
                    <a:lnTo>
                      <a:pt x="95" y="61"/>
                    </a:lnTo>
                    <a:lnTo>
                      <a:pt x="95" y="61"/>
                    </a:lnTo>
                    <a:lnTo>
                      <a:pt x="92" y="62"/>
                    </a:lnTo>
                    <a:lnTo>
                      <a:pt x="94" y="66"/>
                    </a:lnTo>
                    <a:lnTo>
                      <a:pt x="92" y="66"/>
                    </a:lnTo>
                    <a:lnTo>
                      <a:pt x="91" y="67"/>
                    </a:lnTo>
                    <a:lnTo>
                      <a:pt x="99" y="66"/>
                    </a:lnTo>
                    <a:lnTo>
                      <a:pt x="99" y="70"/>
                    </a:lnTo>
                    <a:lnTo>
                      <a:pt x="97" y="72"/>
                    </a:lnTo>
                    <a:lnTo>
                      <a:pt x="103" y="72"/>
                    </a:lnTo>
                    <a:lnTo>
                      <a:pt x="105" y="75"/>
                    </a:lnTo>
                    <a:lnTo>
                      <a:pt x="108" y="74"/>
                    </a:lnTo>
                    <a:lnTo>
                      <a:pt x="107" y="77"/>
                    </a:lnTo>
                    <a:lnTo>
                      <a:pt x="107" y="78"/>
                    </a:lnTo>
                    <a:lnTo>
                      <a:pt x="103" y="82"/>
                    </a:lnTo>
                    <a:lnTo>
                      <a:pt x="107" y="80"/>
                    </a:lnTo>
                    <a:lnTo>
                      <a:pt x="110" y="82"/>
                    </a:lnTo>
                    <a:lnTo>
                      <a:pt x="113" y="80"/>
                    </a:lnTo>
                    <a:lnTo>
                      <a:pt x="113" y="82"/>
                    </a:lnTo>
                    <a:lnTo>
                      <a:pt x="116" y="83"/>
                    </a:lnTo>
                    <a:lnTo>
                      <a:pt x="111" y="88"/>
                    </a:lnTo>
                    <a:lnTo>
                      <a:pt x="119" y="83"/>
                    </a:lnTo>
                    <a:lnTo>
                      <a:pt x="118" y="85"/>
                    </a:lnTo>
                    <a:lnTo>
                      <a:pt x="121" y="83"/>
                    </a:lnTo>
                    <a:lnTo>
                      <a:pt x="121" y="88"/>
                    </a:lnTo>
                    <a:lnTo>
                      <a:pt x="122" y="88"/>
                    </a:lnTo>
                    <a:lnTo>
                      <a:pt x="127" y="90"/>
                    </a:lnTo>
                    <a:lnTo>
                      <a:pt x="132" y="86"/>
                    </a:lnTo>
                    <a:lnTo>
                      <a:pt x="134" y="88"/>
                    </a:lnTo>
                    <a:lnTo>
                      <a:pt x="132" y="90"/>
                    </a:lnTo>
                    <a:lnTo>
                      <a:pt x="137" y="91"/>
                    </a:lnTo>
                    <a:lnTo>
                      <a:pt x="138" y="93"/>
                    </a:lnTo>
                    <a:lnTo>
                      <a:pt x="135" y="96"/>
                    </a:lnTo>
                    <a:lnTo>
                      <a:pt x="130" y="96"/>
                    </a:lnTo>
                    <a:lnTo>
                      <a:pt x="121" y="99"/>
                    </a:lnTo>
                    <a:lnTo>
                      <a:pt x="110" y="101"/>
                    </a:lnTo>
                    <a:lnTo>
                      <a:pt x="107" y="102"/>
                    </a:lnTo>
                    <a:lnTo>
                      <a:pt x="102" y="104"/>
                    </a:lnTo>
                    <a:lnTo>
                      <a:pt x="97" y="109"/>
                    </a:lnTo>
                    <a:lnTo>
                      <a:pt x="89" y="106"/>
                    </a:lnTo>
                    <a:lnTo>
                      <a:pt x="86" y="106"/>
                    </a:lnTo>
                    <a:lnTo>
                      <a:pt x="86" y="107"/>
                    </a:lnTo>
                    <a:lnTo>
                      <a:pt x="94" y="111"/>
                    </a:lnTo>
                    <a:lnTo>
                      <a:pt x="92" y="115"/>
                    </a:lnTo>
                    <a:lnTo>
                      <a:pt x="118" y="102"/>
                    </a:lnTo>
                    <a:lnTo>
                      <a:pt x="122" y="101"/>
                    </a:lnTo>
                    <a:lnTo>
                      <a:pt x="129" y="99"/>
                    </a:lnTo>
                    <a:lnTo>
                      <a:pt x="137" y="99"/>
                    </a:lnTo>
                    <a:lnTo>
                      <a:pt x="137" y="106"/>
                    </a:lnTo>
                    <a:lnTo>
                      <a:pt x="134" y="109"/>
                    </a:lnTo>
                    <a:lnTo>
                      <a:pt x="132" y="112"/>
                    </a:lnTo>
                    <a:lnTo>
                      <a:pt x="140" y="107"/>
                    </a:lnTo>
                    <a:lnTo>
                      <a:pt x="145" y="107"/>
                    </a:lnTo>
                    <a:lnTo>
                      <a:pt x="143" y="107"/>
                    </a:lnTo>
                    <a:lnTo>
                      <a:pt x="151" y="111"/>
                    </a:lnTo>
                    <a:lnTo>
                      <a:pt x="149" y="112"/>
                    </a:lnTo>
                    <a:lnTo>
                      <a:pt x="153" y="115"/>
                    </a:lnTo>
                    <a:lnTo>
                      <a:pt x="151" y="117"/>
                    </a:lnTo>
                    <a:lnTo>
                      <a:pt x="149" y="119"/>
                    </a:lnTo>
                    <a:lnTo>
                      <a:pt x="145" y="117"/>
                    </a:lnTo>
                    <a:lnTo>
                      <a:pt x="145" y="119"/>
                    </a:lnTo>
                    <a:lnTo>
                      <a:pt x="148" y="119"/>
                    </a:lnTo>
                    <a:lnTo>
                      <a:pt x="148" y="122"/>
                    </a:lnTo>
                    <a:lnTo>
                      <a:pt x="146" y="123"/>
                    </a:lnTo>
                    <a:lnTo>
                      <a:pt x="148" y="127"/>
                    </a:lnTo>
                    <a:lnTo>
                      <a:pt x="145" y="127"/>
                    </a:lnTo>
                    <a:lnTo>
                      <a:pt x="148" y="128"/>
                    </a:lnTo>
                    <a:lnTo>
                      <a:pt x="148" y="130"/>
                    </a:lnTo>
                    <a:lnTo>
                      <a:pt x="143" y="130"/>
                    </a:lnTo>
                    <a:lnTo>
                      <a:pt x="146" y="133"/>
                    </a:lnTo>
                    <a:lnTo>
                      <a:pt x="130" y="144"/>
                    </a:lnTo>
                    <a:lnTo>
                      <a:pt x="127" y="146"/>
                    </a:lnTo>
                    <a:lnTo>
                      <a:pt x="122" y="146"/>
                    </a:lnTo>
                    <a:lnTo>
                      <a:pt x="126" y="136"/>
                    </a:lnTo>
                    <a:lnTo>
                      <a:pt x="122" y="13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92" name="Freeform 73"/>
              <p:cNvSpPr/>
              <p:nvPr/>
            </p:nvSpPr>
            <p:spPr>
              <a:xfrm>
                <a:off x="4862520" y="21636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1 w 4"/>
                  <a:gd name="GluePoint1Y" fmla="*/ 6 h 6"/>
                  <a:gd name="GluePoint2X" fmla="*/ 3 w 4"/>
                  <a:gd name="GluePoint2Y" fmla="*/ 6 h 6"/>
                  <a:gd name="GluePoint3X" fmla="*/ 1 w 4"/>
                  <a:gd name="GluePoint3Y" fmla="*/ 4 h 6"/>
                  <a:gd name="GluePoint4X" fmla="*/ 4 w 4"/>
                  <a:gd name="GluePoint4Y" fmla="*/ 1 h 6"/>
                  <a:gd name="GluePoint5X" fmla="*/ 3 w 4"/>
                  <a:gd name="GluePoint5Y" fmla="*/ 0 h 6"/>
                  <a:gd name="GluePoint6X" fmla="*/ 0 w 4"/>
                  <a:gd name="GluePoint6Y" fmla="*/ 4 h 6"/>
                  <a:gd name="GluePoint7X" fmla="*/ 1 w 4"/>
                  <a:gd name="GluePoint7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1" y="6"/>
                    </a:moveTo>
                    <a:lnTo>
                      <a:pt x="3" y="6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93" name="Freeform 74"/>
              <p:cNvSpPr/>
              <p:nvPr/>
            </p:nvSpPr>
            <p:spPr>
              <a:xfrm>
                <a:off x="4863960" y="2114640"/>
                <a:ext cx="28080" cy="1090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09080"/>
                  <a:gd name="textAreaBottom" fmla="*/ 109440 h 109080"/>
                  <a:gd name="GluePoint1X" fmla="*/ 0 w 18"/>
                  <a:gd name="GluePoint1Y" fmla="*/ 37 h 69"/>
                  <a:gd name="GluePoint2X" fmla="*/ 2 w 18"/>
                  <a:gd name="GluePoint2Y" fmla="*/ 37 h 69"/>
                  <a:gd name="GluePoint3X" fmla="*/ 0 w 18"/>
                  <a:gd name="GluePoint3Y" fmla="*/ 35 h 69"/>
                  <a:gd name="GluePoint4X" fmla="*/ 3 w 18"/>
                  <a:gd name="GluePoint4Y" fmla="*/ 32 h 69"/>
                  <a:gd name="GluePoint5X" fmla="*/ 2 w 18"/>
                  <a:gd name="GluePoint5Y" fmla="*/ 31 h 69"/>
                  <a:gd name="GluePoint6X" fmla="*/ 5 w 18"/>
                  <a:gd name="GluePoint6Y" fmla="*/ 27 h 69"/>
                  <a:gd name="GluePoint7X" fmla="*/ 5 w 18"/>
                  <a:gd name="GluePoint7Y" fmla="*/ 24 h 69"/>
                  <a:gd name="GluePoint8X" fmla="*/ 8 w 18"/>
                  <a:gd name="GluePoint8Y" fmla="*/ 3 h 69"/>
                  <a:gd name="GluePoint9X" fmla="*/ 16 w 18"/>
                  <a:gd name="GluePoint9Y" fmla="*/ 3 h 69"/>
                  <a:gd name="GluePoint10X" fmla="*/ 16 w 18"/>
                  <a:gd name="GluePoint10Y" fmla="*/ 0 h 69"/>
                  <a:gd name="GluePoint11X" fmla="*/ 18 w 18"/>
                  <a:gd name="GluePoint11Y" fmla="*/ 2 h 69"/>
                  <a:gd name="GluePoint12X" fmla="*/ 16 w 18"/>
                  <a:gd name="GluePoint12Y" fmla="*/ 10 h 69"/>
                  <a:gd name="GluePoint13X" fmla="*/ 18 w 18"/>
                  <a:gd name="GluePoint13Y" fmla="*/ 16 h 69"/>
                  <a:gd name="GluePoint14X" fmla="*/ 14 w 18"/>
                  <a:gd name="GluePoint14Y" fmla="*/ 13 h 69"/>
                  <a:gd name="GluePoint15X" fmla="*/ 11 w 18"/>
                  <a:gd name="GluePoint15Y" fmla="*/ 13 h 69"/>
                  <a:gd name="GluePoint16X" fmla="*/ 8 w 18"/>
                  <a:gd name="GluePoint16Y" fmla="*/ 18 h 69"/>
                  <a:gd name="GluePoint17X" fmla="*/ 10 w 18"/>
                  <a:gd name="GluePoint17Y" fmla="*/ 26 h 69"/>
                  <a:gd name="GluePoint18X" fmla="*/ 13 w 18"/>
                  <a:gd name="GluePoint18Y" fmla="*/ 26 h 69"/>
                  <a:gd name="GluePoint19X" fmla="*/ 11 w 18"/>
                  <a:gd name="GluePoint19Y" fmla="*/ 27 h 69"/>
                  <a:gd name="GluePoint20X" fmla="*/ 10 w 18"/>
                  <a:gd name="GluePoint20Y" fmla="*/ 34 h 69"/>
                  <a:gd name="GluePoint21X" fmla="*/ 10 w 18"/>
                  <a:gd name="GluePoint21Y" fmla="*/ 35 h 69"/>
                  <a:gd name="GluePoint22X" fmla="*/ 16 w 18"/>
                  <a:gd name="GluePoint22Y" fmla="*/ 31 h 69"/>
                  <a:gd name="GluePoint23X" fmla="*/ 18 w 18"/>
                  <a:gd name="GluePoint23Y" fmla="*/ 32 h 69"/>
                  <a:gd name="GluePoint24X" fmla="*/ 18 w 18"/>
                  <a:gd name="GluePoint24Y" fmla="*/ 39 h 69"/>
                  <a:gd name="GluePoint25X" fmla="*/ 14 w 18"/>
                  <a:gd name="GluePoint25Y" fmla="*/ 48 h 69"/>
                  <a:gd name="GluePoint26X" fmla="*/ 14 w 18"/>
                  <a:gd name="GluePoint26Y" fmla="*/ 68 h 69"/>
                  <a:gd name="GluePoint27X" fmla="*/ 13 w 18"/>
                  <a:gd name="GluePoint27Y" fmla="*/ 69 h 69"/>
                  <a:gd name="GluePoint28X" fmla="*/ 10 w 18"/>
                  <a:gd name="GluePoint28Y" fmla="*/ 61 h 69"/>
                  <a:gd name="GluePoint29X" fmla="*/ 5 w 18"/>
                  <a:gd name="GluePoint29Y" fmla="*/ 52 h 69"/>
                  <a:gd name="GluePoint30X" fmla="*/ 2 w 18"/>
                  <a:gd name="GluePoint30Y" fmla="*/ 44 h 69"/>
                  <a:gd name="GluePoint31X" fmla="*/ 0 w 18"/>
                  <a:gd name="GluePoint31Y" fmla="*/ 37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18" h="69">
                    <a:moveTo>
                      <a:pt x="0" y="37"/>
                    </a:moveTo>
                    <a:lnTo>
                      <a:pt x="2" y="37"/>
                    </a:lnTo>
                    <a:lnTo>
                      <a:pt x="0" y="35"/>
                    </a:lnTo>
                    <a:lnTo>
                      <a:pt x="3" y="32"/>
                    </a:lnTo>
                    <a:lnTo>
                      <a:pt x="2" y="31"/>
                    </a:lnTo>
                    <a:lnTo>
                      <a:pt x="5" y="27"/>
                    </a:lnTo>
                    <a:lnTo>
                      <a:pt x="5" y="24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16" y="10"/>
                    </a:lnTo>
                    <a:lnTo>
                      <a:pt x="18" y="16"/>
                    </a:lnTo>
                    <a:lnTo>
                      <a:pt x="14" y="13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1" y="27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6" y="31"/>
                    </a:lnTo>
                    <a:lnTo>
                      <a:pt x="18" y="32"/>
                    </a:lnTo>
                    <a:lnTo>
                      <a:pt x="18" y="39"/>
                    </a:lnTo>
                    <a:lnTo>
                      <a:pt x="14" y="48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0" y="61"/>
                    </a:lnTo>
                    <a:lnTo>
                      <a:pt x="5" y="52"/>
                    </a:lnTo>
                    <a:lnTo>
                      <a:pt x="2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94" name="Freeform 75"/>
              <p:cNvSpPr/>
              <p:nvPr/>
            </p:nvSpPr>
            <p:spPr>
              <a:xfrm>
                <a:off x="4549680" y="1487520"/>
                <a:ext cx="193320" cy="12996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29960"/>
                  <a:gd name="textAreaBottom" fmla="*/ 130320 h 129960"/>
                  <a:gd name="GluePoint1X" fmla="*/ 6 w 122"/>
                  <a:gd name="GluePoint1Y" fmla="*/ 77 h 82"/>
                  <a:gd name="GluePoint2X" fmla="*/ 6 w 122"/>
                  <a:gd name="GluePoint2Y" fmla="*/ 70 h 82"/>
                  <a:gd name="GluePoint3X" fmla="*/ 0 w 122"/>
                  <a:gd name="GluePoint3Y" fmla="*/ 65 h 82"/>
                  <a:gd name="GluePoint4X" fmla="*/ 8 w 122"/>
                  <a:gd name="GluePoint4Y" fmla="*/ 57 h 82"/>
                  <a:gd name="GluePoint5X" fmla="*/ 6 w 122"/>
                  <a:gd name="GluePoint5Y" fmla="*/ 53 h 82"/>
                  <a:gd name="GluePoint6X" fmla="*/ 0 w 122"/>
                  <a:gd name="GluePoint6Y" fmla="*/ 36 h 82"/>
                  <a:gd name="GluePoint7X" fmla="*/ 17 w 122"/>
                  <a:gd name="GluePoint7Y" fmla="*/ 36 h 82"/>
                  <a:gd name="GluePoint8X" fmla="*/ 16 w 122"/>
                  <a:gd name="GluePoint8Y" fmla="*/ 33 h 82"/>
                  <a:gd name="GluePoint9X" fmla="*/ 22 w 122"/>
                  <a:gd name="GluePoint9Y" fmla="*/ 30 h 82"/>
                  <a:gd name="GluePoint10X" fmla="*/ 28 w 122"/>
                  <a:gd name="GluePoint10Y" fmla="*/ 33 h 82"/>
                  <a:gd name="GluePoint11X" fmla="*/ 25 w 122"/>
                  <a:gd name="GluePoint11Y" fmla="*/ 28 h 82"/>
                  <a:gd name="GluePoint12X" fmla="*/ 27 w 122"/>
                  <a:gd name="GluePoint12Y" fmla="*/ 25 h 82"/>
                  <a:gd name="GluePoint13X" fmla="*/ 27 w 122"/>
                  <a:gd name="GluePoint13Y" fmla="*/ 19 h 82"/>
                  <a:gd name="GluePoint14X" fmla="*/ 36 w 122"/>
                  <a:gd name="GluePoint14Y" fmla="*/ 17 h 82"/>
                  <a:gd name="GluePoint15X" fmla="*/ 38 w 122"/>
                  <a:gd name="GluePoint15Y" fmla="*/ 14 h 82"/>
                  <a:gd name="GluePoint16X" fmla="*/ 35 w 122"/>
                  <a:gd name="GluePoint16Y" fmla="*/ 12 h 82"/>
                  <a:gd name="GluePoint17X" fmla="*/ 33 w 122"/>
                  <a:gd name="GluePoint17Y" fmla="*/ 11 h 82"/>
                  <a:gd name="GluePoint18X" fmla="*/ 36 w 122"/>
                  <a:gd name="GluePoint18Y" fmla="*/ 8 h 82"/>
                  <a:gd name="GluePoint19X" fmla="*/ 36 w 122"/>
                  <a:gd name="GluePoint19Y" fmla="*/ 8 h 82"/>
                  <a:gd name="GluePoint20X" fmla="*/ 41 w 122"/>
                  <a:gd name="GluePoint20Y" fmla="*/ 6 h 82"/>
                  <a:gd name="GluePoint21X" fmla="*/ 47 w 122"/>
                  <a:gd name="GluePoint21Y" fmla="*/ 6 h 82"/>
                  <a:gd name="GluePoint22X" fmla="*/ 52 w 122"/>
                  <a:gd name="GluePoint22Y" fmla="*/ 1 h 82"/>
                  <a:gd name="GluePoint23X" fmla="*/ 55 w 122"/>
                  <a:gd name="GluePoint23Y" fmla="*/ 0 h 82"/>
                  <a:gd name="GluePoint24X" fmla="*/ 68 w 122"/>
                  <a:gd name="GluePoint24Y" fmla="*/ 3 h 82"/>
                  <a:gd name="GluePoint25X" fmla="*/ 71 w 122"/>
                  <a:gd name="GluePoint25Y" fmla="*/ 4 h 82"/>
                  <a:gd name="GluePoint26X" fmla="*/ 71 w 122"/>
                  <a:gd name="GluePoint26Y" fmla="*/ 8 h 82"/>
                  <a:gd name="GluePoint27X" fmla="*/ 84 w 122"/>
                  <a:gd name="GluePoint27Y" fmla="*/ 4 h 82"/>
                  <a:gd name="GluePoint28X" fmla="*/ 90 w 122"/>
                  <a:gd name="GluePoint28Y" fmla="*/ 9 h 82"/>
                  <a:gd name="GluePoint29X" fmla="*/ 93 w 122"/>
                  <a:gd name="GluePoint29Y" fmla="*/ 16 h 82"/>
                  <a:gd name="GluePoint30X" fmla="*/ 93 w 122"/>
                  <a:gd name="GluePoint30Y" fmla="*/ 22 h 82"/>
                  <a:gd name="GluePoint31X" fmla="*/ 108 w 122"/>
                  <a:gd name="GluePoint31Y" fmla="*/ 35 h 82"/>
                  <a:gd name="GluePoint32X" fmla="*/ 109 w 122"/>
                  <a:gd name="GluePoint32Y" fmla="*/ 40 h 82"/>
                  <a:gd name="GluePoint33X" fmla="*/ 114 w 122"/>
                  <a:gd name="GluePoint33Y" fmla="*/ 38 h 82"/>
                  <a:gd name="GluePoint34X" fmla="*/ 122 w 122"/>
                  <a:gd name="GluePoint34Y" fmla="*/ 43 h 82"/>
                  <a:gd name="GluePoint35X" fmla="*/ 122 w 122"/>
                  <a:gd name="GluePoint35Y" fmla="*/ 45 h 82"/>
                  <a:gd name="GluePoint36X" fmla="*/ 116 w 122"/>
                  <a:gd name="GluePoint36Y" fmla="*/ 49 h 82"/>
                  <a:gd name="GluePoint37X" fmla="*/ 106 w 122"/>
                  <a:gd name="GluePoint37Y" fmla="*/ 48 h 82"/>
                  <a:gd name="GluePoint38X" fmla="*/ 103 w 122"/>
                  <a:gd name="GluePoint38Y" fmla="*/ 49 h 82"/>
                  <a:gd name="GluePoint39X" fmla="*/ 114 w 122"/>
                  <a:gd name="GluePoint39Y" fmla="*/ 67 h 82"/>
                  <a:gd name="GluePoint40X" fmla="*/ 103 w 122"/>
                  <a:gd name="GluePoint40Y" fmla="*/ 69 h 82"/>
                  <a:gd name="GluePoint41X" fmla="*/ 100 w 122"/>
                  <a:gd name="GluePoint41Y" fmla="*/ 72 h 82"/>
                  <a:gd name="GluePoint42X" fmla="*/ 100 w 122"/>
                  <a:gd name="GluePoint42Y" fmla="*/ 80 h 82"/>
                  <a:gd name="GluePoint43X" fmla="*/ 98 w 122"/>
                  <a:gd name="GluePoint43Y" fmla="*/ 82 h 82"/>
                  <a:gd name="GluePoint44X" fmla="*/ 95 w 122"/>
                  <a:gd name="GluePoint44Y" fmla="*/ 80 h 82"/>
                  <a:gd name="GluePoint45X" fmla="*/ 85 w 122"/>
                  <a:gd name="GluePoint45Y" fmla="*/ 82 h 82"/>
                  <a:gd name="GluePoint46X" fmla="*/ 79 w 122"/>
                  <a:gd name="GluePoint46Y" fmla="*/ 77 h 82"/>
                  <a:gd name="GluePoint47X" fmla="*/ 76 w 122"/>
                  <a:gd name="GluePoint47Y" fmla="*/ 80 h 82"/>
                  <a:gd name="GluePoint48X" fmla="*/ 66 w 122"/>
                  <a:gd name="GluePoint48Y" fmla="*/ 77 h 82"/>
                  <a:gd name="GluePoint49X" fmla="*/ 60 w 122"/>
                  <a:gd name="GluePoint49Y" fmla="*/ 80 h 82"/>
                  <a:gd name="GluePoint50X" fmla="*/ 58 w 122"/>
                  <a:gd name="GluePoint50Y" fmla="*/ 77 h 82"/>
                  <a:gd name="GluePoint51X" fmla="*/ 54 w 122"/>
                  <a:gd name="GluePoint51Y" fmla="*/ 77 h 82"/>
                  <a:gd name="GluePoint52X" fmla="*/ 50 w 122"/>
                  <a:gd name="GluePoint52Y" fmla="*/ 73 h 82"/>
                  <a:gd name="GluePoint53X" fmla="*/ 35 w 122"/>
                  <a:gd name="GluePoint53Y" fmla="*/ 70 h 82"/>
                  <a:gd name="GluePoint54X" fmla="*/ 28 w 122"/>
                  <a:gd name="GluePoint54Y" fmla="*/ 70 h 82"/>
                  <a:gd name="GluePoint55X" fmla="*/ 17 w 122"/>
                  <a:gd name="GluePoint55Y" fmla="*/ 70 h 82"/>
                  <a:gd name="GluePoint56X" fmla="*/ 14 w 122"/>
                  <a:gd name="GluePoint56Y" fmla="*/ 73 h 82"/>
                  <a:gd name="GluePoint57X" fmla="*/ 6 w 122"/>
                  <a:gd name="GluePoint57Y" fmla="*/ 77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22" h="82">
                    <a:moveTo>
                      <a:pt x="6" y="77"/>
                    </a:moveTo>
                    <a:lnTo>
                      <a:pt x="6" y="70"/>
                    </a:lnTo>
                    <a:lnTo>
                      <a:pt x="0" y="65"/>
                    </a:lnTo>
                    <a:lnTo>
                      <a:pt x="8" y="57"/>
                    </a:lnTo>
                    <a:lnTo>
                      <a:pt x="6" y="53"/>
                    </a:lnTo>
                    <a:lnTo>
                      <a:pt x="0" y="36"/>
                    </a:lnTo>
                    <a:lnTo>
                      <a:pt x="17" y="36"/>
                    </a:lnTo>
                    <a:lnTo>
                      <a:pt x="16" y="33"/>
                    </a:lnTo>
                    <a:lnTo>
                      <a:pt x="22" y="30"/>
                    </a:lnTo>
                    <a:lnTo>
                      <a:pt x="28" y="33"/>
                    </a:lnTo>
                    <a:lnTo>
                      <a:pt x="25" y="28"/>
                    </a:lnTo>
                    <a:lnTo>
                      <a:pt x="27" y="25"/>
                    </a:lnTo>
                    <a:lnTo>
                      <a:pt x="27" y="19"/>
                    </a:lnTo>
                    <a:lnTo>
                      <a:pt x="36" y="17"/>
                    </a:lnTo>
                    <a:lnTo>
                      <a:pt x="38" y="14"/>
                    </a:lnTo>
                    <a:lnTo>
                      <a:pt x="35" y="12"/>
                    </a:lnTo>
                    <a:lnTo>
                      <a:pt x="33" y="11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41" y="6"/>
                    </a:lnTo>
                    <a:lnTo>
                      <a:pt x="47" y="6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68" y="3"/>
                    </a:lnTo>
                    <a:lnTo>
                      <a:pt x="71" y="4"/>
                    </a:lnTo>
                    <a:lnTo>
                      <a:pt x="71" y="8"/>
                    </a:lnTo>
                    <a:lnTo>
                      <a:pt x="84" y="4"/>
                    </a:lnTo>
                    <a:lnTo>
                      <a:pt x="90" y="9"/>
                    </a:lnTo>
                    <a:lnTo>
                      <a:pt x="93" y="16"/>
                    </a:lnTo>
                    <a:lnTo>
                      <a:pt x="93" y="22"/>
                    </a:lnTo>
                    <a:lnTo>
                      <a:pt x="108" y="35"/>
                    </a:lnTo>
                    <a:lnTo>
                      <a:pt x="109" y="40"/>
                    </a:lnTo>
                    <a:lnTo>
                      <a:pt x="114" y="38"/>
                    </a:lnTo>
                    <a:lnTo>
                      <a:pt x="122" y="43"/>
                    </a:lnTo>
                    <a:lnTo>
                      <a:pt x="122" y="45"/>
                    </a:lnTo>
                    <a:lnTo>
                      <a:pt x="116" y="49"/>
                    </a:lnTo>
                    <a:lnTo>
                      <a:pt x="106" y="48"/>
                    </a:lnTo>
                    <a:lnTo>
                      <a:pt x="103" y="49"/>
                    </a:lnTo>
                    <a:lnTo>
                      <a:pt x="114" y="67"/>
                    </a:lnTo>
                    <a:lnTo>
                      <a:pt x="103" y="69"/>
                    </a:lnTo>
                    <a:lnTo>
                      <a:pt x="100" y="72"/>
                    </a:lnTo>
                    <a:lnTo>
                      <a:pt x="100" y="80"/>
                    </a:lnTo>
                    <a:lnTo>
                      <a:pt x="98" y="82"/>
                    </a:lnTo>
                    <a:lnTo>
                      <a:pt x="95" y="80"/>
                    </a:lnTo>
                    <a:lnTo>
                      <a:pt x="85" y="82"/>
                    </a:lnTo>
                    <a:lnTo>
                      <a:pt x="79" y="77"/>
                    </a:lnTo>
                    <a:lnTo>
                      <a:pt x="76" y="80"/>
                    </a:lnTo>
                    <a:lnTo>
                      <a:pt x="66" y="77"/>
                    </a:lnTo>
                    <a:lnTo>
                      <a:pt x="60" y="80"/>
                    </a:lnTo>
                    <a:lnTo>
                      <a:pt x="58" y="77"/>
                    </a:lnTo>
                    <a:lnTo>
                      <a:pt x="54" y="77"/>
                    </a:lnTo>
                    <a:lnTo>
                      <a:pt x="50" y="73"/>
                    </a:lnTo>
                    <a:lnTo>
                      <a:pt x="35" y="70"/>
                    </a:lnTo>
                    <a:lnTo>
                      <a:pt x="28" y="70"/>
                    </a:lnTo>
                    <a:lnTo>
                      <a:pt x="17" y="70"/>
                    </a:lnTo>
                    <a:lnTo>
                      <a:pt x="14" y="73"/>
                    </a:lnTo>
                    <a:lnTo>
                      <a:pt x="6" y="7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95" name="Freeform 76"/>
              <p:cNvSpPr/>
              <p:nvPr/>
            </p:nvSpPr>
            <p:spPr>
              <a:xfrm>
                <a:off x="4641840" y="2160720"/>
                <a:ext cx="275760" cy="275760"/>
              </a:xfrm>
              <a:custGeom>
                <a:avLst/>
                <a:gdLst>
                  <a:gd name="textAreaLeft" fmla="*/ 0 w 275760"/>
                  <a:gd name="textAreaRight" fmla="*/ 276120 w 275760"/>
                  <a:gd name="textAreaTop" fmla="*/ 0 h 275760"/>
                  <a:gd name="textAreaBottom" fmla="*/ 276120 h 275760"/>
                  <a:gd name="GluePoint1X" fmla="*/ 139 w 174"/>
                  <a:gd name="GluePoint1Y" fmla="*/ 6 h 174"/>
                  <a:gd name="GluePoint2X" fmla="*/ 124 w 174"/>
                  <a:gd name="GluePoint2Y" fmla="*/ 11 h 174"/>
                  <a:gd name="GluePoint3X" fmla="*/ 116 w 174"/>
                  <a:gd name="GluePoint3Y" fmla="*/ 11 h 174"/>
                  <a:gd name="GluePoint4X" fmla="*/ 110 w 174"/>
                  <a:gd name="GluePoint4Y" fmla="*/ 6 h 174"/>
                  <a:gd name="GluePoint5X" fmla="*/ 105 w 174"/>
                  <a:gd name="GluePoint5Y" fmla="*/ 2 h 174"/>
                  <a:gd name="GluePoint6X" fmla="*/ 96 w 174"/>
                  <a:gd name="GluePoint6Y" fmla="*/ 3 h 174"/>
                  <a:gd name="GluePoint7X" fmla="*/ 86 w 174"/>
                  <a:gd name="GluePoint7Y" fmla="*/ 6 h 174"/>
                  <a:gd name="GluePoint8X" fmla="*/ 83 w 174"/>
                  <a:gd name="GluePoint8Y" fmla="*/ 3 h 174"/>
                  <a:gd name="GluePoint9X" fmla="*/ 32 w 174"/>
                  <a:gd name="GluePoint9Y" fmla="*/ 3 h 174"/>
                  <a:gd name="GluePoint10X" fmla="*/ 8 w 174"/>
                  <a:gd name="GluePoint10Y" fmla="*/ 2 h 174"/>
                  <a:gd name="GluePoint11X" fmla="*/ 4 w 174"/>
                  <a:gd name="GluePoint11Y" fmla="*/ 0 h 174"/>
                  <a:gd name="GluePoint12X" fmla="*/ 4 w 174"/>
                  <a:gd name="GluePoint12Y" fmla="*/ 23 h 174"/>
                  <a:gd name="GluePoint13X" fmla="*/ 2 w 174"/>
                  <a:gd name="GluePoint13Y" fmla="*/ 34 h 174"/>
                  <a:gd name="GluePoint14X" fmla="*/ 4 w 174"/>
                  <a:gd name="GluePoint14Y" fmla="*/ 40 h 174"/>
                  <a:gd name="GluePoint15X" fmla="*/ 10 w 174"/>
                  <a:gd name="GluePoint15Y" fmla="*/ 61 h 174"/>
                  <a:gd name="GluePoint16X" fmla="*/ 12 w 174"/>
                  <a:gd name="GluePoint16Y" fmla="*/ 92 h 174"/>
                  <a:gd name="GluePoint17X" fmla="*/ 13 w 174"/>
                  <a:gd name="GluePoint17Y" fmla="*/ 122 h 174"/>
                  <a:gd name="GluePoint18X" fmla="*/ 15 w 174"/>
                  <a:gd name="GluePoint18Y" fmla="*/ 154 h 174"/>
                  <a:gd name="GluePoint19X" fmla="*/ 26 w 174"/>
                  <a:gd name="GluePoint19Y" fmla="*/ 169 h 174"/>
                  <a:gd name="GluePoint20X" fmla="*/ 50 w 174"/>
                  <a:gd name="GluePoint20Y" fmla="*/ 169 h 174"/>
                  <a:gd name="GluePoint21X" fmla="*/ 73 w 174"/>
                  <a:gd name="GluePoint21Y" fmla="*/ 169 h 174"/>
                  <a:gd name="GluePoint22X" fmla="*/ 96 w 174"/>
                  <a:gd name="GluePoint22Y" fmla="*/ 169 h 174"/>
                  <a:gd name="GluePoint23X" fmla="*/ 110 w 174"/>
                  <a:gd name="GluePoint23Y" fmla="*/ 166 h 174"/>
                  <a:gd name="GluePoint24X" fmla="*/ 112 w 174"/>
                  <a:gd name="GluePoint24Y" fmla="*/ 169 h 174"/>
                  <a:gd name="GluePoint25X" fmla="*/ 137 w 174"/>
                  <a:gd name="GluePoint25Y" fmla="*/ 171 h 174"/>
                  <a:gd name="GluePoint26X" fmla="*/ 150 w 174"/>
                  <a:gd name="GluePoint26Y" fmla="*/ 174 h 174"/>
                  <a:gd name="GluePoint27X" fmla="*/ 159 w 174"/>
                  <a:gd name="GluePoint27Y" fmla="*/ 164 h 174"/>
                  <a:gd name="GluePoint28X" fmla="*/ 166 w 174"/>
                  <a:gd name="GluePoint28Y" fmla="*/ 156 h 174"/>
                  <a:gd name="GluePoint29X" fmla="*/ 169 w 174"/>
                  <a:gd name="GluePoint29Y" fmla="*/ 137 h 174"/>
                  <a:gd name="GluePoint30X" fmla="*/ 164 w 174"/>
                  <a:gd name="GluePoint30Y" fmla="*/ 125 h 174"/>
                  <a:gd name="GluePoint31X" fmla="*/ 140 w 174"/>
                  <a:gd name="GluePoint31Y" fmla="*/ 79 h 174"/>
                  <a:gd name="GluePoint32X" fmla="*/ 135 w 174"/>
                  <a:gd name="GluePoint32Y" fmla="*/ 64 h 174"/>
                  <a:gd name="GluePoint33X" fmla="*/ 121 w 174"/>
                  <a:gd name="GluePoint33Y" fmla="*/ 48 h 174"/>
                  <a:gd name="GluePoint34X" fmla="*/ 116 w 174"/>
                  <a:gd name="GluePoint34Y" fmla="*/ 35 h 174"/>
                  <a:gd name="GluePoint35X" fmla="*/ 118 w 174"/>
                  <a:gd name="GluePoint35Y" fmla="*/ 29 h 174"/>
                  <a:gd name="GluePoint36X" fmla="*/ 129 w 174"/>
                  <a:gd name="GluePoint36Y" fmla="*/ 48 h 174"/>
                  <a:gd name="GluePoint37X" fmla="*/ 143 w 174"/>
                  <a:gd name="GluePoint37Y" fmla="*/ 68 h 174"/>
                  <a:gd name="GluePoint38X" fmla="*/ 148 w 174"/>
                  <a:gd name="GluePoint38Y" fmla="*/ 60 h 174"/>
                  <a:gd name="GluePoint39X" fmla="*/ 150 w 174"/>
                  <a:gd name="GluePoint39Y" fmla="*/ 32 h 174"/>
                  <a:gd name="GluePoint40X" fmla="*/ 142 w 174"/>
                  <a:gd name="GluePoint40Y" fmla="*/ 15 h 1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74" h="174">
                    <a:moveTo>
                      <a:pt x="140" y="8"/>
                    </a:moveTo>
                    <a:lnTo>
                      <a:pt x="139" y="6"/>
                    </a:lnTo>
                    <a:lnTo>
                      <a:pt x="131" y="10"/>
                    </a:lnTo>
                    <a:lnTo>
                      <a:pt x="124" y="11"/>
                    </a:lnTo>
                    <a:lnTo>
                      <a:pt x="123" y="10"/>
                    </a:lnTo>
                    <a:lnTo>
                      <a:pt x="116" y="11"/>
                    </a:lnTo>
                    <a:lnTo>
                      <a:pt x="113" y="8"/>
                    </a:lnTo>
                    <a:lnTo>
                      <a:pt x="110" y="6"/>
                    </a:lnTo>
                    <a:lnTo>
                      <a:pt x="110" y="8"/>
                    </a:lnTo>
                    <a:lnTo>
                      <a:pt x="105" y="2"/>
                    </a:lnTo>
                    <a:lnTo>
                      <a:pt x="102" y="3"/>
                    </a:lnTo>
                    <a:lnTo>
                      <a:pt x="96" y="3"/>
                    </a:lnTo>
                    <a:lnTo>
                      <a:pt x="94" y="2"/>
                    </a:lnTo>
                    <a:lnTo>
                      <a:pt x="86" y="6"/>
                    </a:lnTo>
                    <a:lnTo>
                      <a:pt x="88" y="2"/>
                    </a:lnTo>
                    <a:lnTo>
                      <a:pt x="83" y="3"/>
                    </a:lnTo>
                    <a:lnTo>
                      <a:pt x="64" y="15"/>
                    </a:lnTo>
                    <a:lnTo>
                      <a:pt x="32" y="3"/>
                    </a:lnTo>
                    <a:lnTo>
                      <a:pt x="16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4" y="23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7"/>
                    </a:lnTo>
                    <a:lnTo>
                      <a:pt x="4" y="40"/>
                    </a:lnTo>
                    <a:lnTo>
                      <a:pt x="8" y="45"/>
                    </a:lnTo>
                    <a:lnTo>
                      <a:pt x="10" y="61"/>
                    </a:lnTo>
                    <a:lnTo>
                      <a:pt x="10" y="77"/>
                    </a:lnTo>
                    <a:lnTo>
                      <a:pt x="12" y="92"/>
                    </a:lnTo>
                    <a:lnTo>
                      <a:pt x="12" y="108"/>
                    </a:lnTo>
                    <a:lnTo>
                      <a:pt x="13" y="122"/>
                    </a:lnTo>
                    <a:lnTo>
                      <a:pt x="13" y="138"/>
                    </a:lnTo>
                    <a:lnTo>
                      <a:pt x="15" y="154"/>
                    </a:lnTo>
                    <a:lnTo>
                      <a:pt x="15" y="169"/>
                    </a:lnTo>
                    <a:lnTo>
                      <a:pt x="26" y="169"/>
                    </a:lnTo>
                    <a:lnTo>
                      <a:pt x="39" y="169"/>
                    </a:lnTo>
                    <a:lnTo>
                      <a:pt x="50" y="169"/>
                    </a:lnTo>
                    <a:lnTo>
                      <a:pt x="61" y="169"/>
                    </a:lnTo>
                    <a:lnTo>
                      <a:pt x="73" y="169"/>
                    </a:lnTo>
                    <a:lnTo>
                      <a:pt x="85" y="169"/>
                    </a:lnTo>
                    <a:lnTo>
                      <a:pt x="96" y="169"/>
                    </a:lnTo>
                    <a:lnTo>
                      <a:pt x="108" y="169"/>
                    </a:lnTo>
                    <a:lnTo>
                      <a:pt x="110" y="166"/>
                    </a:lnTo>
                    <a:lnTo>
                      <a:pt x="112" y="166"/>
                    </a:lnTo>
                    <a:lnTo>
                      <a:pt x="112" y="169"/>
                    </a:lnTo>
                    <a:lnTo>
                      <a:pt x="124" y="169"/>
                    </a:lnTo>
                    <a:lnTo>
                      <a:pt x="137" y="171"/>
                    </a:lnTo>
                    <a:lnTo>
                      <a:pt x="143" y="174"/>
                    </a:lnTo>
                    <a:lnTo>
                      <a:pt x="150" y="174"/>
                    </a:lnTo>
                    <a:lnTo>
                      <a:pt x="151" y="166"/>
                    </a:lnTo>
                    <a:lnTo>
                      <a:pt x="159" y="164"/>
                    </a:lnTo>
                    <a:lnTo>
                      <a:pt x="162" y="154"/>
                    </a:lnTo>
                    <a:lnTo>
                      <a:pt x="166" y="156"/>
                    </a:lnTo>
                    <a:lnTo>
                      <a:pt x="172" y="150"/>
                    </a:lnTo>
                    <a:lnTo>
                      <a:pt x="169" y="137"/>
                    </a:lnTo>
                    <a:lnTo>
                      <a:pt x="174" y="135"/>
                    </a:lnTo>
                    <a:lnTo>
                      <a:pt x="164" y="125"/>
                    </a:lnTo>
                    <a:lnTo>
                      <a:pt x="145" y="90"/>
                    </a:lnTo>
                    <a:lnTo>
                      <a:pt x="140" y="79"/>
                    </a:lnTo>
                    <a:lnTo>
                      <a:pt x="135" y="72"/>
                    </a:lnTo>
                    <a:lnTo>
                      <a:pt x="135" y="64"/>
                    </a:lnTo>
                    <a:lnTo>
                      <a:pt x="126" y="56"/>
                    </a:lnTo>
                    <a:lnTo>
                      <a:pt x="121" y="48"/>
                    </a:lnTo>
                    <a:lnTo>
                      <a:pt x="120" y="42"/>
                    </a:lnTo>
                    <a:lnTo>
                      <a:pt x="116" y="35"/>
                    </a:lnTo>
                    <a:lnTo>
                      <a:pt x="118" y="29"/>
                    </a:lnTo>
                    <a:lnTo>
                      <a:pt x="118" y="29"/>
                    </a:lnTo>
                    <a:lnTo>
                      <a:pt x="121" y="37"/>
                    </a:lnTo>
                    <a:lnTo>
                      <a:pt x="129" y="48"/>
                    </a:lnTo>
                    <a:lnTo>
                      <a:pt x="131" y="53"/>
                    </a:lnTo>
                    <a:lnTo>
                      <a:pt x="143" y="68"/>
                    </a:lnTo>
                    <a:lnTo>
                      <a:pt x="148" y="66"/>
                    </a:lnTo>
                    <a:lnTo>
                      <a:pt x="148" y="60"/>
                    </a:lnTo>
                    <a:lnTo>
                      <a:pt x="153" y="40"/>
                    </a:lnTo>
                    <a:lnTo>
                      <a:pt x="150" y="32"/>
                    </a:lnTo>
                    <a:lnTo>
                      <a:pt x="145" y="23"/>
                    </a:lnTo>
                    <a:lnTo>
                      <a:pt x="142" y="15"/>
                    </a:lnTo>
                    <a:lnTo>
                      <a:pt x="14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96" name="Freeform 77"/>
              <p:cNvSpPr/>
              <p:nvPr/>
            </p:nvSpPr>
            <p:spPr>
              <a:xfrm>
                <a:off x="6411960" y="2463840"/>
                <a:ext cx="201240" cy="42192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421920"/>
                  <a:gd name="textAreaBottom" fmla="*/ 422280 h 421920"/>
                  <a:gd name="GluePoint1X" fmla="*/ 89 w 127"/>
                  <a:gd name="GluePoint1Y" fmla="*/ 153 h 266"/>
                  <a:gd name="GluePoint2X" fmla="*/ 77 w 127"/>
                  <a:gd name="GluePoint2Y" fmla="*/ 144 h 266"/>
                  <a:gd name="GluePoint3X" fmla="*/ 59 w 127"/>
                  <a:gd name="GluePoint3Y" fmla="*/ 129 h 266"/>
                  <a:gd name="GluePoint4X" fmla="*/ 46 w 127"/>
                  <a:gd name="GluePoint4Y" fmla="*/ 129 h 266"/>
                  <a:gd name="GluePoint5X" fmla="*/ 48 w 127"/>
                  <a:gd name="GluePoint5Y" fmla="*/ 152 h 266"/>
                  <a:gd name="GluePoint6X" fmla="*/ 43 w 127"/>
                  <a:gd name="GluePoint6Y" fmla="*/ 172 h 266"/>
                  <a:gd name="GluePoint7X" fmla="*/ 42 w 127"/>
                  <a:gd name="GluePoint7Y" fmla="*/ 203 h 266"/>
                  <a:gd name="GluePoint8X" fmla="*/ 54 w 127"/>
                  <a:gd name="GluePoint8Y" fmla="*/ 216 h 266"/>
                  <a:gd name="GluePoint9X" fmla="*/ 64 w 127"/>
                  <a:gd name="GluePoint9Y" fmla="*/ 237 h 266"/>
                  <a:gd name="GluePoint10X" fmla="*/ 78 w 127"/>
                  <a:gd name="GluePoint10Y" fmla="*/ 245 h 266"/>
                  <a:gd name="GluePoint11X" fmla="*/ 88 w 127"/>
                  <a:gd name="GluePoint11Y" fmla="*/ 261 h 266"/>
                  <a:gd name="GluePoint12X" fmla="*/ 75 w 127"/>
                  <a:gd name="GluePoint12Y" fmla="*/ 266 h 266"/>
                  <a:gd name="GluePoint13X" fmla="*/ 72 w 127"/>
                  <a:gd name="GluePoint13Y" fmla="*/ 251 h 266"/>
                  <a:gd name="GluePoint14X" fmla="*/ 59 w 127"/>
                  <a:gd name="GluePoint14Y" fmla="*/ 253 h 266"/>
                  <a:gd name="GluePoint15X" fmla="*/ 34 w 127"/>
                  <a:gd name="GluePoint15Y" fmla="*/ 221 h 266"/>
                  <a:gd name="GluePoint16X" fmla="*/ 27 w 127"/>
                  <a:gd name="GluePoint16Y" fmla="*/ 208 h 266"/>
                  <a:gd name="GluePoint17X" fmla="*/ 34 w 127"/>
                  <a:gd name="GluePoint17Y" fmla="*/ 174 h 266"/>
                  <a:gd name="GluePoint18X" fmla="*/ 43 w 127"/>
                  <a:gd name="GluePoint18Y" fmla="*/ 156 h 266"/>
                  <a:gd name="GluePoint19X" fmla="*/ 31 w 127"/>
                  <a:gd name="GluePoint19Y" fmla="*/ 119 h 266"/>
                  <a:gd name="GluePoint20X" fmla="*/ 16 w 127"/>
                  <a:gd name="GluePoint20Y" fmla="*/ 105 h 266"/>
                  <a:gd name="GluePoint21X" fmla="*/ 21 w 127"/>
                  <a:gd name="GluePoint21Y" fmla="*/ 94 h 266"/>
                  <a:gd name="GluePoint22X" fmla="*/ 23 w 127"/>
                  <a:gd name="GluePoint22Y" fmla="*/ 81 h 266"/>
                  <a:gd name="GluePoint23X" fmla="*/ 19 w 127"/>
                  <a:gd name="GluePoint23Y" fmla="*/ 78 h 266"/>
                  <a:gd name="GluePoint24X" fmla="*/ 7 w 127"/>
                  <a:gd name="GluePoint24Y" fmla="*/ 57 h 266"/>
                  <a:gd name="GluePoint25X" fmla="*/ 2 w 127"/>
                  <a:gd name="GluePoint25Y" fmla="*/ 41 h 266"/>
                  <a:gd name="GluePoint26X" fmla="*/ 4 w 127"/>
                  <a:gd name="GluePoint26Y" fmla="*/ 21 h 266"/>
                  <a:gd name="GluePoint27X" fmla="*/ 24 w 127"/>
                  <a:gd name="GluePoint27Y" fmla="*/ 10 h 266"/>
                  <a:gd name="GluePoint28X" fmla="*/ 34 w 127"/>
                  <a:gd name="GluePoint28Y" fmla="*/ 0 h 266"/>
                  <a:gd name="GluePoint29X" fmla="*/ 35 w 127"/>
                  <a:gd name="GluePoint29Y" fmla="*/ 5 h 266"/>
                  <a:gd name="GluePoint30X" fmla="*/ 40 w 127"/>
                  <a:gd name="GluePoint30Y" fmla="*/ 17 h 266"/>
                  <a:gd name="GluePoint31X" fmla="*/ 50 w 127"/>
                  <a:gd name="GluePoint31Y" fmla="*/ 20 h 266"/>
                  <a:gd name="GluePoint32X" fmla="*/ 51 w 127"/>
                  <a:gd name="GluePoint32Y" fmla="*/ 50 h 266"/>
                  <a:gd name="GluePoint33X" fmla="*/ 64 w 127"/>
                  <a:gd name="GluePoint33Y" fmla="*/ 45 h 266"/>
                  <a:gd name="GluePoint34X" fmla="*/ 72 w 127"/>
                  <a:gd name="GluePoint34Y" fmla="*/ 49 h 266"/>
                  <a:gd name="GluePoint35X" fmla="*/ 81 w 127"/>
                  <a:gd name="GluePoint35Y" fmla="*/ 47 h 266"/>
                  <a:gd name="GluePoint36X" fmla="*/ 89 w 127"/>
                  <a:gd name="GluePoint36Y" fmla="*/ 42 h 266"/>
                  <a:gd name="GluePoint37X" fmla="*/ 105 w 127"/>
                  <a:gd name="GluePoint37Y" fmla="*/ 57 h 266"/>
                  <a:gd name="GluePoint38X" fmla="*/ 112 w 127"/>
                  <a:gd name="GluePoint38Y" fmla="*/ 78 h 266"/>
                  <a:gd name="GluePoint39X" fmla="*/ 120 w 127"/>
                  <a:gd name="GluePoint39Y" fmla="*/ 84 h 266"/>
                  <a:gd name="GluePoint40X" fmla="*/ 126 w 127"/>
                  <a:gd name="GluePoint40Y" fmla="*/ 95 h 266"/>
                  <a:gd name="GluePoint41X" fmla="*/ 124 w 127"/>
                  <a:gd name="GluePoint41Y" fmla="*/ 115 h 266"/>
                  <a:gd name="GluePoint42X" fmla="*/ 118 w 127"/>
                  <a:gd name="GluePoint42Y" fmla="*/ 113 h 266"/>
                  <a:gd name="GluePoint43X" fmla="*/ 94 w 127"/>
                  <a:gd name="GluePoint43Y" fmla="*/ 113 h 266"/>
                  <a:gd name="GluePoint44X" fmla="*/ 81 w 127"/>
                  <a:gd name="GluePoint44Y" fmla="*/ 127 h 266"/>
                  <a:gd name="GluePoint45X" fmla="*/ 86 w 127"/>
                  <a:gd name="GluePoint45Y" fmla="*/ 144 h 266"/>
                  <a:gd name="GluePoint46X" fmla="*/ 94 w 127"/>
                  <a:gd name="GluePoint46Y" fmla="*/ 161 h 26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7" h="266">
                    <a:moveTo>
                      <a:pt x="94" y="161"/>
                    </a:moveTo>
                    <a:lnTo>
                      <a:pt x="89" y="153"/>
                    </a:lnTo>
                    <a:lnTo>
                      <a:pt x="83" y="152"/>
                    </a:lnTo>
                    <a:lnTo>
                      <a:pt x="77" y="144"/>
                    </a:lnTo>
                    <a:lnTo>
                      <a:pt x="62" y="144"/>
                    </a:lnTo>
                    <a:lnTo>
                      <a:pt x="59" y="129"/>
                    </a:lnTo>
                    <a:lnTo>
                      <a:pt x="50" y="127"/>
                    </a:lnTo>
                    <a:lnTo>
                      <a:pt x="46" y="129"/>
                    </a:lnTo>
                    <a:lnTo>
                      <a:pt x="48" y="136"/>
                    </a:lnTo>
                    <a:lnTo>
                      <a:pt x="48" y="152"/>
                    </a:lnTo>
                    <a:lnTo>
                      <a:pt x="45" y="161"/>
                    </a:lnTo>
                    <a:lnTo>
                      <a:pt x="43" y="172"/>
                    </a:lnTo>
                    <a:lnTo>
                      <a:pt x="39" y="185"/>
                    </a:lnTo>
                    <a:lnTo>
                      <a:pt x="42" y="203"/>
                    </a:lnTo>
                    <a:lnTo>
                      <a:pt x="51" y="203"/>
                    </a:lnTo>
                    <a:lnTo>
                      <a:pt x="54" y="216"/>
                    </a:lnTo>
                    <a:lnTo>
                      <a:pt x="59" y="222"/>
                    </a:lnTo>
                    <a:lnTo>
                      <a:pt x="64" y="237"/>
                    </a:lnTo>
                    <a:lnTo>
                      <a:pt x="69" y="243"/>
                    </a:lnTo>
                    <a:lnTo>
                      <a:pt x="78" y="245"/>
                    </a:lnTo>
                    <a:lnTo>
                      <a:pt x="89" y="256"/>
                    </a:lnTo>
                    <a:lnTo>
                      <a:pt x="88" y="261"/>
                    </a:lnTo>
                    <a:lnTo>
                      <a:pt x="81" y="261"/>
                    </a:lnTo>
                    <a:lnTo>
                      <a:pt x="75" y="266"/>
                    </a:lnTo>
                    <a:lnTo>
                      <a:pt x="75" y="256"/>
                    </a:lnTo>
                    <a:lnTo>
                      <a:pt x="72" y="251"/>
                    </a:lnTo>
                    <a:lnTo>
                      <a:pt x="58" y="248"/>
                    </a:lnTo>
                    <a:lnTo>
                      <a:pt x="59" y="253"/>
                    </a:lnTo>
                    <a:lnTo>
                      <a:pt x="42" y="229"/>
                    </a:lnTo>
                    <a:lnTo>
                      <a:pt x="34" y="221"/>
                    </a:lnTo>
                    <a:lnTo>
                      <a:pt x="29" y="221"/>
                    </a:lnTo>
                    <a:lnTo>
                      <a:pt x="27" y="208"/>
                    </a:lnTo>
                    <a:lnTo>
                      <a:pt x="32" y="187"/>
                    </a:lnTo>
                    <a:lnTo>
                      <a:pt x="34" y="174"/>
                    </a:lnTo>
                    <a:lnTo>
                      <a:pt x="39" y="168"/>
                    </a:lnTo>
                    <a:lnTo>
                      <a:pt x="43" y="156"/>
                    </a:lnTo>
                    <a:lnTo>
                      <a:pt x="34" y="136"/>
                    </a:lnTo>
                    <a:lnTo>
                      <a:pt x="31" y="119"/>
                    </a:lnTo>
                    <a:lnTo>
                      <a:pt x="19" y="110"/>
                    </a:lnTo>
                    <a:lnTo>
                      <a:pt x="16" y="105"/>
                    </a:lnTo>
                    <a:lnTo>
                      <a:pt x="16" y="100"/>
                    </a:lnTo>
                    <a:lnTo>
                      <a:pt x="21" y="94"/>
                    </a:lnTo>
                    <a:lnTo>
                      <a:pt x="21" y="87"/>
                    </a:lnTo>
                    <a:lnTo>
                      <a:pt x="23" y="81"/>
                    </a:lnTo>
                    <a:lnTo>
                      <a:pt x="21" y="79"/>
                    </a:lnTo>
                    <a:lnTo>
                      <a:pt x="19" y="78"/>
                    </a:lnTo>
                    <a:lnTo>
                      <a:pt x="16" y="65"/>
                    </a:lnTo>
                    <a:lnTo>
                      <a:pt x="7" y="57"/>
                    </a:lnTo>
                    <a:lnTo>
                      <a:pt x="0" y="42"/>
                    </a:lnTo>
                    <a:lnTo>
                      <a:pt x="2" y="41"/>
                    </a:lnTo>
                    <a:lnTo>
                      <a:pt x="0" y="33"/>
                    </a:lnTo>
                    <a:lnTo>
                      <a:pt x="4" y="21"/>
                    </a:lnTo>
                    <a:lnTo>
                      <a:pt x="15" y="20"/>
                    </a:lnTo>
                    <a:lnTo>
                      <a:pt x="24" y="10"/>
                    </a:lnTo>
                    <a:lnTo>
                      <a:pt x="29" y="8"/>
                    </a:lnTo>
                    <a:lnTo>
                      <a:pt x="34" y="0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9" y="8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50" y="20"/>
                    </a:lnTo>
                    <a:lnTo>
                      <a:pt x="51" y="36"/>
                    </a:lnTo>
                    <a:lnTo>
                      <a:pt x="51" y="50"/>
                    </a:lnTo>
                    <a:lnTo>
                      <a:pt x="53" y="57"/>
                    </a:lnTo>
                    <a:lnTo>
                      <a:pt x="64" y="45"/>
                    </a:lnTo>
                    <a:lnTo>
                      <a:pt x="69" y="45"/>
                    </a:lnTo>
                    <a:lnTo>
                      <a:pt x="72" y="49"/>
                    </a:lnTo>
                    <a:lnTo>
                      <a:pt x="77" y="50"/>
                    </a:lnTo>
                    <a:lnTo>
                      <a:pt x="81" y="47"/>
                    </a:lnTo>
                    <a:lnTo>
                      <a:pt x="83" y="42"/>
                    </a:lnTo>
                    <a:lnTo>
                      <a:pt x="89" y="42"/>
                    </a:lnTo>
                    <a:lnTo>
                      <a:pt x="93" y="42"/>
                    </a:lnTo>
                    <a:lnTo>
                      <a:pt x="105" y="57"/>
                    </a:lnTo>
                    <a:lnTo>
                      <a:pt x="108" y="63"/>
                    </a:lnTo>
                    <a:lnTo>
                      <a:pt x="112" y="78"/>
                    </a:lnTo>
                    <a:lnTo>
                      <a:pt x="116" y="82"/>
                    </a:lnTo>
                    <a:lnTo>
                      <a:pt x="120" y="84"/>
                    </a:lnTo>
                    <a:lnTo>
                      <a:pt x="126" y="90"/>
                    </a:lnTo>
                    <a:lnTo>
                      <a:pt x="126" y="95"/>
                    </a:lnTo>
                    <a:lnTo>
                      <a:pt x="127" y="110"/>
                    </a:lnTo>
                    <a:lnTo>
                      <a:pt x="124" y="115"/>
                    </a:lnTo>
                    <a:lnTo>
                      <a:pt x="121" y="116"/>
                    </a:lnTo>
                    <a:lnTo>
                      <a:pt x="118" y="113"/>
                    </a:lnTo>
                    <a:lnTo>
                      <a:pt x="105" y="115"/>
                    </a:lnTo>
                    <a:lnTo>
                      <a:pt x="94" y="113"/>
                    </a:lnTo>
                    <a:lnTo>
                      <a:pt x="85" y="123"/>
                    </a:lnTo>
                    <a:lnTo>
                      <a:pt x="81" y="127"/>
                    </a:lnTo>
                    <a:lnTo>
                      <a:pt x="81" y="134"/>
                    </a:lnTo>
                    <a:lnTo>
                      <a:pt x="86" y="144"/>
                    </a:lnTo>
                    <a:lnTo>
                      <a:pt x="93" y="152"/>
                    </a:lnTo>
                    <a:lnTo>
                      <a:pt x="94" y="16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97" name="Freeform 78"/>
              <p:cNvSpPr/>
              <p:nvPr/>
            </p:nvSpPr>
            <p:spPr>
              <a:xfrm>
                <a:off x="6465960" y="2416320"/>
                <a:ext cx="196560" cy="23616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236160"/>
                  <a:gd name="textAreaBottom" fmla="*/ 236520 h 236160"/>
                  <a:gd name="GluePoint1X" fmla="*/ 35 w 124"/>
                  <a:gd name="GluePoint1Y" fmla="*/ 75 h 149"/>
                  <a:gd name="GluePoint2X" fmla="*/ 43 w 124"/>
                  <a:gd name="GluePoint2Y" fmla="*/ 80 h 149"/>
                  <a:gd name="GluePoint3X" fmla="*/ 49 w 124"/>
                  <a:gd name="GluePoint3Y" fmla="*/ 72 h 149"/>
                  <a:gd name="GluePoint4X" fmla="*/ 59 w 124"/>
                  <a:gd name="GluePoint4Y" fmla="*/ 72 h 149"/>
                  <a:gd name="GluePoint5X" fmla="*/ 74 w 124"/>
                  <a:gd name="GluePoint5Y" fmla="*/ 93 h 149"/>
                  <a:gd name="GluePoint6X" fmla="*/ 82 w 124"/>
                  <a:gd name="GluePoint6Y" fmla="*/ 112 h 149"/>
                  <a:gd name="GluePoint7X" fmla="*/ 92 w 124"/>
                  <a:gd name="GluePoint7Y" fmla="*/ 120 h 149"/>
                  <a:gd name="GluePoint8X" fmla="*/ 93 w 124"/>
                  <a:gd name="GluePoint8Y" fmla="*/ 140 h 149"/>
                  <a:gd name="GluePoint9X" fmla="*/ 92 w 124"/>
                  <a:gd name="GluePoint9Y" fmla="*/ 148 h 149"/>
                  <a:gd name="GluePoint10X" fmla="*/ 103 w 124"/>
                  <a:gd name="GluePoint10Y" fmla="*/ 149 h 149"/>
                  <a:gd name="GluePoint11X" fmla="*/ 106 w 124"/>
                  <a:gd name="GluePoint11Y" fmla="*/ 141 h 149"/>
                  <a:gd name="GluePoint12X" fmla="*/ 117 w 124"/>
                  <a:gd name="GluePoint12Y" fmla="*/ 143 h 149"/>
                  <a:gd name="GluePoint13X" fmla="*/ 122 w 124"/>
                  <a:gd name="GluePoint13Y" fmla="*/ 127 h 149"/>
                  <a:gd name="GluePoint14X" fmla="*/ 108 w 124"/>
                  <a:gd name="GluePoint14Y" fmla="*/ 104 h 149"/>
                  <a:gd name="GluePoint15X" fmla="*/ 103 w 124"/>
                  <a:gd name="GluePoint15Y" fmla="*/ 100 h 149"/>
                  <a:gd name="GluePoint16X" fmla="*/ 93 w 124"/>
                  <a:gd name="GluePoint16Y" fmla="*/ 87 h 149"/>
                  <a:gd name="GluePoint17X" fmla="*/ 78 w 124"/>
                  <a:gd name="GluePoint17Y" fmla="*/ 67 h 149"/>
                  <a:gd name="GluePoint18X" fmla="*/ 60 w 124"/>
                  <a:gd name="GluePoint18Y" fmla="*/ 50 h 149"/>
                  <a:gd name="GluePoint19X" fmla="*/ 70 w 124"/>
                  <a:gd name="GluePoint19Y" fmla="*/ 45 h 149"/>
                  <a:gd name="GluePoint20X" fmla="*/ 62 w 124"/>
                  <a:gd name="GluePoint20Y" fmla="*/ 30 h 149"/>
                  <a:gd name="GluePoint21X" fmla="*/ 43 w 124"/>
                  <a:gd name="GluePoint21Y" fmla="*/ 27 h 149"/>
                  <a:gd name="GluePoint22X" fmla="*/ 38 w 124"/>
                  <a:gd name="GluePoint22Y" fmla="*/ 18 h 149"/>
                  <a:gd name="GluePoint23X" fmla="*/ 25 w 124"/>
                  <a:gd name="GluePoint23Y" fmla="*/ 1 h 149"/>
                  <a:gd name="GluePoint24X" fmla="*/ 16 w 124"/>
                  <a:gd name="GluePoint24Y" fmla="*/ 1 h 149"/>
                  <a:gd name="GluePoint25X" fmla="*/ 19 w 124"/>
                  <a:gd name="GluePoint25Y" fmla="*/ 16 h 149"/>
                  <a:gd name="GluePoint26X" fmla="*/ 12 w 124"/>
                  <a:gd name="GluePoint26Y" fmla="*/ 22 h 149"/>
                  <a:gd name="GluePoint27X" fmla="*/ 9 w 124"/>
                  <a:gd name="GluePoint27Y" fmla="*/ 18 h 149"/>
                  <a:gd name="GluePoint28X" fmla="*/ 5 w 124"/>
                  <a:gd name="GluePoint28Y" fmla="*/ 27 h 149"/>
                  <a:gd name="GluePoint29X" fmla="*/ 0 w 124"/>
                  <a:gd name="GluePoint29Y" fmla="*/ 30 h 149"/>
                  <a:gd name="GluePoint30X" fmla="*/ 1 w 124"/>
                  <a:gd name="GluePoint30Y" fmla="*/ 35 h 149"/>
                  <a:gd name="GluePoint31X" fmla="*/ 6 w 124"/>
                  <a:gd name="GluePoint31Y" fmla="*/ 47 h 149"/>
                  <a:gd name="GluePoint32X" fmla="*/ 16 w 124"/>
                  <a:gd name="GluePoint32Y" fmla="*/ 50 h 149"/>
                  <a:gd name="GluePoint33X" fmla="*/ 17 w 124"/>
                  <a:gd name="GluePoint33Y" fmla="*/ 80 h 149"/>
                  <a:gd name="GluePoint34X" fmla="*/ 30 w 124"/>
                  <a:gd name="GluePoint34Y" fmla="*/ 75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24" h="149">
                    <a:moveTo>
                      <a:pt x="30" y="75"/>
                    </a:moveTo>
                    <a:lnTo>
                      <a:pt x="35" y="75"/>
                    </a:lnTo>
                    <a:lnTo>
                      <a:pt x="38" y="79"/>
                    </a:lnTo>
                    <a:lnTo>
                      <a:pt x="43" y="80"/>
                    </a:lnTo>
                    <a:lnTo>
                      <a:pt x="47" y="77"/>
                    </a:lnTo>
                    <a:lnTo>
                      <a:pt x="49" y="72"/>
                    </a:lnTo>
                    <a:lnTo>
                      <a:pt x="55" y="72"/>
                    </a:lnTo>
                    <a:lnTo>
                      <a:pt x="59" y="72"/>
                    </a:lnTo>
                    <a:lnTo>
                      <a:pt x="71" y="87"/>
                    </a:lnTo>
                    <a:lnTo>
                      <a:pt x="74" y="93"/>
                    </a:lnTo>
                    <a:lnTo>
                      <a:pt x="78" y="108"/>
                    </a:lnTo>
                    <a:lnTo>
                      <a:pt x="82" y="112"/>
                    </a:lnTo>
                    <a:lnTo>
                      <a:pt x="86" y="114"/>
                    </a:lnTo>
                    <a:lnTo>
                      <a:pt x="92" y="120"/>
                    </a:lnTo>
                    <a:lnTo>
                      <a:pt x="92" y="125"/>
                    </a:lnTo>
                    <a:lnTo>
                      <a:pt x="93" y="140"/>
                    </a:lnTo>
                    <a:lnTo>
                      <a:pt x="90" y="145"/>
                    </a:lnTo>
                    <a:lnTo>
                      <a:pt x="92" y="148"/>
                    </a:lnTo>
                    <a:lnTo>
                      <a:pt x="101" y="149"/>
                    </a:lnTo>
                    <a:lnTo>
                      <a:pt x="103" y="149"/>
                    </a:lnTo>
                    <a:lnTo>
                      <a:pt x="103" y="145"/>
                    </a:lnTo>
                    <a:lnTo>
                      <a:pt x="106" y="141"/>
                    </a:lnTo>
                    <a:lnTo>
                      <a:pt x="113" y="140"/>
                    </a:lnTo>
                    <a:lnTo>
                      <a:pt x="117" y="143"/>
                    </a:lnTo>
                    <a:lnTo>
                      <a:pt x="124" y="137"/>
                    </a:lnTo>
                    <a:lnTo>
                      <a:pt x="122" y="127"/>
                    </a:lnTo>
                    <a:lnTo>
                      <a:pt x="114" y="109"/>
                    </a:lnTo>
                    <a:lnTo>
                      <a:pt x="108" y="104"/>
                    </a:lnTo>
                    <a:lnTo>
                      <a:pt x="105" y="104"/>
                    </a:lnTo>
                    <a:lnTo>
                      <a:pt x="103" y="100"/>
                    </a:lnTo>
                    <a:lnTo>
                      <a:pt x="100" y="92"/>
                    </a:lnTo>
                    <a:lnTo>
                      <a:pt x="93" y="87"/>
                    </a:lnTo>
                    <a:lnTo>
                      <a:pt x="79" y="72"/>
                    </a:lnTo>
                    <a:lnTo>
                      <a:pt x="78" y="67"/>
                    </a:lnTo>
                    <a:lnTo>
                      <a:pt x="59" y="56"/>
                    </a:lnTo>
                    <a:lnTo>
                      <a:pt x="60" y="50"/>
                    </a:lnTo>
                    <a:lnTo>
                      <a:pt x="66" y="50"/>
                    </a:lnTo>
                    <a:lnTo>
                      <a:pt x="70" y="45"/>
                    </a:lnTo>
                    <a:lnTo>
                      <a:pt x="70" y="42"/>
                    </a:lnTo>
                    <a:lnTo>
                      <a:pt x="62" y="30"/>
                    </a:lnTo>
                    <a:lnTo>
                      <a:pt x="57" y="27"/>
                    </a:lnTo>
                    <a:lnTo>
                      <a:pt x="43" y="27"/>
                    </a:lnTo>
                    <a:lnTo>
                      <a:pt x="38" y="22"/>
                    </a:lnTo>
                    <a:lnTo>
                      <a:pt x="38" y="18"/>
                    </a:lnTo>
                    <a:lnTo>
                      <a:pt x="35" y="14"/>
                    </a:lnTo>
                    <a:lnTo>
                      <a:pt x="25" y="1"/>
                    </a:lnTo>
                    <a:lnTo>
                      <a:pt x="17" y="0"/>
                    </a:lnTo>
                    <a:lnTo>
                      <a:pt x="16" y="1"/>
                    </a:lnTo>
                    <a:lnTo>
                      <a:pt x="17" y="11"/>
                    </a:lnTo>
                    <a:lnTo>
                      <a:pt x="19" y="16"/>
                    </a:lnTo>
                    <a:lnTo>
                      <a:pt x="19" y="21"/>
                    </a:lnTo>
                    <a:lnTo>
                      <a:pt x="12" y="22"/>
                    </a:lnTo>
                    <a:lnTo>
                      <a:pt x="11" y="14"/>
                    </a:lnTo>
                    <a:lnTo>
                      <a:pt x="9" y="18"/>
                    </a:lnTo>
                    <a:lnTo>
                      <a:pt x="3" y="24"/>
                    </a:lnTo>
                    <a:lnTo>
                      <a:pt x="5" y="27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1" y="35"/>
                    </a:lnTo>
                    <a:lnTo>
                      <a:pt x="5" y="38"/>
                    </a:lnTo>
                    <a:lnTo>
                      <a:pt x="6" y="47"/>
                    </a:lnTo>
                    <a:lnTo>
                      <a:pt x="6" y="48"/>
                    </a:lnTo>
                    <a:lnTo>
                      <a:pt x="16" y="50"/>
                    </a:lnTo>
                    <a:lnTo>
                      <a:pt x="17" y="66"/>
                    </a:lnTo>
                    <a:lnTo>
                      <a:pt x="17" y="80"/>
                    </a:lnTo>
                    <a:lnTo>
                      <a:pt x="19" y="87"/>
                    </a:lnTo>
                    <a:lnTo>
                      <a:pt x="30" y="7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98" name="Freeform 79"/>
              <p:cNvSpPr/>
              <p:nvPr/>
            </p:nvSpPr>
            <p:spPr>
              <a:xfrm>
                <a:off x="5060880" y="1506600"/>
                <a:ext cx="860040" cy="388440"/>
              </a:xfrm>
              <a:custGeom>
                <a:avLst/>
                <a:gdLst>
                  <a:gd name="textAreaLeft" fmla="*/ 0 w 860040"/>
                  <a:gd name="textAreaRight" fmla="*/ 860400 w 860040"/>
                  <a:gd name="textAreaTop" fmla="*/ 0 h 388440"/>
                  <a:gd name="textAreaBottom" fmla="*/ 388800 h 388440"/>
                  <a:gd name="GluePoint1X" fmla="*/ 281 w 542"/>
                  <a:gd name="GluePoint1Y" fmla="*/ 4 h 245"/>
                  <a:gd name="GluePoint2X" fmla="*/ 292 w 542"/>
                  <a:gd name="GluePoint2Y" fmla="*/ 21 h 245"/>
                  <a:gd name="GluePoint3X" fmla="*/ 310 w 542"/>
                  <a:gd name="GluePoint3Y" fmla="*/ 24 h 245"/>
                  <a:gd name="GluePoint4X" fmla="*/ 321 w 542"/>
                  <a:gd name="GluePoint4Y" fmla="*/ 24 h 245"/>
                  <a:gd name="GluePoint5X" fmla="*/ 326 w 542"/>
                  <a:gd name="GluePoint5Y" fmla="*/ 33 h 245"/>
                  <a:gd name="GluePoint6X" fmla="*/ 364 w 542"/>
                  <a:gd name="GluePoint6Y" fmla="*/ 20 h 245"/>
                  <a:gd name="GluePoint7X" fmla="*/ 435 w 542"/>
                  <a:gd name="GluePoint7Y" fmla="*/ 78 h 245"/>
                  <a:gd name="GluePoint8X" fmla="*/ 469 w 542"/>
                  <a:gd name="GluePoint8Y" fmla="*/ 79 h 245"/>
                  <a:gd name="GluePoint9X" fmla="*/ 531 w 542"/>
                  <a:gd name="GluePoint9Y" fmla="*/ 97 h 245"/>
                  <a:gd name="GluePoint10X" fmla="*/ 531 w 542"/>
                  <a:gd name="GluePoint10Y" fmla="*/ 119 h 245"/>
                  <a:gd name="GluePoint11X" fmla="*/ 523 w 542"/>
                  <a:gd name="GluePoint11Y" fmla="*/ 143 h 245"/>
                  <a:gd name="GluePoint12X" fmla="*/ 500 w 542"/>
                  <a:gd name="GluePoint12Y" fmla="*/ 150 h 245"/>
                  <a:gd name="GluePoint13X" fmla="*/ 491 w 542"/>
                  <a:gd name="GluePoint13Y" fmla="*/ 176 h 245"/>
                  <a:gd name="GluePoint14X" fmla="*/ 486 w 542"/>
                  <a:gd name="GluePoint14Y" fmla="*/ 195 h 245"/>
                  <a:gd name="GluePoint15X" fmla="*/ 496 w 542"/>
                  <a:gd name="GluePoint15Y" fmla="*/ 224 h 245"/>
                  <a:gd name="GluePoint16X" fmla="*/ 423 w 542"/>
                  <a:gd name="GluePoint16Y" fmla="*/ 213 h 245"/>
                  <a:gd name="GluePoint17X" fmla="*/ 397 w 542"/>
                  <a:gd name="GluePoint17Y" fmla="*/ 221 h 245"/>
                  <a:gd name="GluePoint18X" fmla="*/ 364 w 542"/>
                  <a:gd name="GluePoint18Y" fmla="*/ 222 h 245"/>
                  <a:gd name="GluePoint19X" fmla="*/ 348 w 542"/>
                  <a:gd name="GluePoint19Y" fmla="*/ 237 h 245"/>
                  <a:gd name="GluePoint20X" fmla="*/ 308 w 542"/>
                  <a:gd name="GluePoint20Y" fmla="*/ 232 h 245"/>
                  <a:gd name="GluePoint21X" fmla="*/ 295 w 542"/>
                  <a:gd name="GluePoint21Y" fmla="*/ 213 h 245"/>
                  <a:gd name="GluePoint22X" fmla="*/ 264 w 542"/>
                  <a:gd name="GluePoint22Y" fmla="*/ 200 h 245"/>
                  <a:gd name="GluePoint23X" fmla="*/ 226 w 542"/>
                  <a:gd name="GluePoint23Y" fmla="*/ 197 h 245"/>
                  <a:gd name="GluePoint24X" fmla="*/ 184 w 542"/>
                  <a:gd name="GluePoint24Y" fmla="*/ 169 h 245"/>
                  <a:gd name="GluePoint25X" fmla="*/ 153 w 542"/>
                  <a:gd name="GluePoint25Y" fmla="*/ 176 h 245"/>
                  <a:gd name="GluePoint26X" fmla="*/ 157 w 542"/>
                  <a:gd name="GluePoint26Y" fmla="*/ 224 h 245"/>
                  <a:gd name="GluePoint27X" fmla="*/ 138 w 542"/>
                  <a:gd name="GluePoint27Y" fmla="*/ 226 h 245"/>
                  <a:gd name="GluePoint28X" fmla="*/ 110 w 542"/>
                  <a:gd name="GluePoint28Y" fmla="*/ 232 h 245"/>
                  <a:gd name="GluePoint29X" fmla="*/ 97 w 542"/>
                  <a:gd name="GluePoint29Y" fmla="*/ 213 h 245"/>
                  <a:gd name="GluePoint30X" fmla="*/ 81 w 542"/>
                  <a:gd name="GluePoint30Y" fmla="*/ 197 h 245"/>
                  <a:gd name="GluePoint31X" fmla="*/ 72 w 542"/>
                  <a:gd name="GluePoint31Y" fmla="*/ 184 h 245"/>
                  <a:gd name="GluePoint32X" fmla="*/ 89 w 542"/>
                  <a:gd name="GluePoint32Y" fmla="*/ 174 h 245"/>
                  <a:gd name="GluePoint33X" fmla="*/ 110 w 542"/>
                  <a:gd name="GluePoint33Y" fmla="*/ 172 h 245"/>
                  <a:gd name="GluePoint34X" fmla="*/ 124 w 542"/>
                  <a:gd name="GluePoint34Y" fmla="*/ 171 h 245"/>
                  <a:gd name="GluePoint35X" fmla="*/ 113 w 542"/>
                  <a:gd name="GluePoint35Y" fmla="*/ 161 h 245"/>
                  <a:gd name="GluePoint36X" fmla="*/ 99 w 542"/>
                  <a:gd name="GluePoint36Y" fmla="*/ 145 h 245"/>
                  <a:gd name="GluePoint37X" fmla="*/ 65 w 542"/>
                  <a:gd name="GluePoint37Y" fmla="*/ 139 h 245"/>
                  <a:gd name="GluePoint38X" fmla="*/ 40 w 542"/>
                  <a:gd name="GluePoint38Y" fmla="*/ 155 h 245"/>
                  <a:gd name="GluePoint39X" fmla="*/ 32 w 542"/>
                  <a:gd name="GluePoint39Y" fmla="*/ 135 h 245"/>
                  <a:gd name="GluePoint40X" fmla="*/ 0 w 542"/>
                  <a:gd name="GluePoint40Y" fmla="*/ 118 h 245"/>
                  <a:gd name="GluePoint41X" fmla="*/ 0 w 542"/>
                  <a:gd name="GluePoint41Y" fmla="*/ 94 h 245"/>
                  <a:gd name="GluePoint42X" fmla="*/ 25 w 542"/>
                  <a:gd name="GluePoint42Y" fmla="*/ 90 h 245"/>
                  <a:gd name="GluePoint43X" fmla="*/ 37 w 542"/>
                  <a:gd name="GluePoint43Y" fmla="*/ 70 h 245"/>
                  <a:gd name="GluePoint44X" fmla="*/ 57 w 542"/>
                  <a:gd name="GluePoint44Y" fmla="*/ 61 h 245"/>
                  <a:gd name="GluePoint45X" fmla="*/ 91 w 542"/>
                  <a:gd name="GluePoint45Y" fmla="*/ 73 h 245"/>
                  <a:gd name="GluePoint46X" fmla="*/ 99 w 542"/>
                  <a:gd name="GluePoint46Y" fmla="*/ 74 h 245"/>
                  <a:gd name="GluePoint47X" fmla="*/ 137 w 542"/>
                  <a:gd name="GluePoint47Y" fmla="*/ 74 h 245"/>
                  <a:gd name="GluePoint48X" fmla="*/ 170 w 542"/>
                  <a:gd name="GluePoint48Y" fmla="*/ 78 h 245"/>
                  <a:gd name="GluePoint49X" fmla="*/ 186 w 542"/>
                  <a:gd name="GluePoint49Y" fmla="*/ 68 h 245"/>
                  <a:gd name="GluePoint50X" fmla="*/ 172 w 542"/>
                  <a:gd name="GluePoint50Y" fmla="*/ 53 h 245"/>
                  <a:gd name="GluePoint51X" fmla="*/ 183 w 542"/>
                  <a:gd name="GluePoint51Y" fmla="*/ 39 h 245"/>
                  <a:gd name="GluePoint52X" fmla="*/ 165 w 542"/>
                  <a:gd name="GluePoint52Y" fmla="*/ 31 h 245"/>
                  <a:gd name="GluePoint53X" fmla="*/ 195 w 542"/>
                  <a:gd name="GluePoint53Y" fmla="*/ 20 h 245"/>
                  <a:gd name="GluePoint54X" fmla="*/ 248 w 542"/>
                  <a:gd name="GluePoint54Y" fmla="*/ 7 h 2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42" h="245">
                    <a:moveTo>
                      <a:pt x="248" y="7"/>
                    </a:moveTo>
                    <a:lnTo>
                      <a:pt x="248" y="4"/>
                    </a:lnTo>
                    <a:lnTo>
                      <a:pt x="256" y="0"/>
                    </a:lnTo>
                    <a:lnTo>
                      <a:pt x="281" y="4"/>
                    </a:lnTo>
                    <a:lnTo>
                      <a:pt x="286" y="10"/>
                    </a:lnTo>
                    <a:lnTo>
                      <a:pt x="289" y="13"/>
                    </a:lnTo>
                    <a:lnTo>
                      <a:pt x="289" y="20"/>
                    </a:lnTo>
                    <a:lnTo>
                      <a:pt x="292" y="21"/>
                    </a:lnTo>
                    <a:lnTo>
                      <a:pt x="303" y="21"/>
                    </a:lnTo>
                    <a:lnTo>
                      <a:pt x="302" y="18"/>
                    </a:lnTo>
                    <a:lnTo>
                      <a:pt x="308" y="21"/>
                    </a:lnTo>
                    <a:lnTo>
                      <a:pt x="310" y="24"/>
                    </a:lnTo>
                    <a:lnTo>
                      <a:pt x="313" y="24"/>
                    </a:lnTo>
                    <a:lnTo>
                      <a:pt x="310" y="23"/>
                    </a:lnTo>
                    <a:lnTo>
                      <a:pt x="311" y="21"/>
                    </a:lnTo>
                    <a:lnTo>
                      <a:pt x="321" y="24"/>
                    </a:lnTo>
                    <a:lnTo>
                      <a:pt x="326" y="23"/>
                    </a:lnTo>
                    <a:lnTo>
                      <a:pt x="327" y="26"/>
                    </a:lnTo>
                    <a:lnTo>
                      <a:pt x="324" y="29"/>
                    </a:lnTo>
                    <a:lnTo>
                      <a:pt x="326" y="33"/>
                    </a:lnTo>
                    <a:lnTo>
                      <a:pt x="340" y="33"/>
                    </a:lnTo>
                    <a:lnTo>
                      <a:pt x="349" y="21"/>
                    </a:lnTo>
                    <a:lnTo>
                      <a:pt x="362" y="16"/>
                    </a:lnTo>
                    <a:lnTo>
                      <a:pt x="364" y="20"/>
                    </a:lnTo>
                    <a:lnTo>
                      <a:pt x="361" y="21"/>
                    </a:lnTo>
                    <a:lnTo>
                      <a:pt x="362" y="24"/>
                    </a:lnTo>
                    <a:lnTo>
                      <a:pt x="386" y="36"/>
                    </a:lnTo>
                    <a:lnTo>
                      <a:pt x="435" y="78"/>
                    </a:lnTo>
                    <a:lnTo>
                      <a:pt x="440" y="70"/>
                    </a:lnTo>
                    <a:lnTo>
                      <a:pt x="448" y="73"/>
                    </a:lnTo>
                    <a:lnTo>
                      <a:pt x="453" y="79"/>
                    </a:lnTo>
                    <a:lnTo>
                      <a:pt x="469" y="79"/>
                    </a:lnTo>
                    <a:lnTo>
                      <a:pt x="478" y="74"/>
                    </a:lnTo>
                    <a:lnTo>
                      <a:pt x="512" y="97"/>
                    </a:lnTo>
                    <a:lnTo>
                      <a:pt x="526" y="100"/>
                    </a:lnTo>
                    <a:lnTo>
                      <a:pt x="531" y="97"/>
                    </a:lnTo>
                    <a:lnTo>
                      <a:pt x="542" y="107"/>
                    </a:lnTo>
                    <a:lnTo>
                      <a:pt x="542" y="111"/>
                    </a:lnTo>
                    <a:lnTo>
                      <a:pt x="539" y="119"/>
                    </a:lnTo>
                    <a:lnTo>
                      <a:pt x="531" y="119"/>
                    </a:lnTo>
                    <a:lnTo>
                      <a:pt x="531" y="129"/>
                    </a:lnTo>
                    <a:lnTo>
                      <a:pt x="537" y="142"/>
                    </a:lnTo>
                    <a:lnTo>
                      <a:pt x="529" y="147"/>
                    </a:lnTo>
                    <a:lnTo>
                      <a:pt x="523" y="143"/>
                    </a:lnTo>
                    <a:lnTo>
                      <a:pt x="515" y="143"/>
                    </a:lnTo>
                    <a:lnTo>
                      <a:pt x="507" y="140"/>
                    </a:lnTo>
                    <a:lnTo>
                      <a:pt x="500" y="140"/>
                    </a:lnTo>
                    <a:lnTo>
                      <a:pt x="500" y="150"/>
                    </a:lnTo>
                    <a:lnTo>
                      <a:pt x="500" y="161"/>
                    </a:lnTo>
                    <a:lnTo>
                      <a:pt x="500" y="166"/>
                    </a:lnTo>
                    <a:lnTo>
                      <a:pt x="505" y="174"/>
                    </a:lnTo>
                    <a:lnTo>
                      <a:pt x="491" y="176"/>
                    </a:lnTo>
                    <a:lnTo>
                      <a:pt x="485" y="177"/>
                    </a:lnTo>
                    <a:lnTo>
                      <a:pt x="475" y="180"/>
                    </a:lnTo>
                    <a:lnTo>
                      <a:pt x="481" y="185"/>
                    </a:lnTo>
                    <a:lnTo>
                      <a:pt x="486" y="195"/>
                    </a:lnTo>
                    <a:lnTo>
                      <a:pt x="496" y="206"/>
                    </a:lnTo>
                    <a:lnTo>
                      <a:pt x="497" y="211"/>
                    </a:lnTo>
                    <a:lnTo>
                      <a:pt x="494" y="213"/>
                    </a:lnTo>
                    <a:lnTo>
                      <a:pt x="496" y="224"/>
                    </a:lnTo>
                    <a:lnTo>
                      <a:pt x="483" y="221"/>
                    </a:lnTo>
                    <a:lnTo>
                      <a:pt x="478" y="216"/>
                    </a:lnTo>
                    <a:lnTo>
                      <a:pt x="446" y="211"/>
                    </a:lnTo>
                    <a:lnTo>
                      <a:pt x="423" y="213"/>
                    </a:lnTo>
                    <a:lnTo>
                      <a:pt x="413" y="211"/>
                    </a:lnTo>
                    <a:lnTo>
                      <a:pt x="405" y="208"/>
                    </a:lnTo>
                    <a:lnTo>
                      <a:pt x="397" y="213"/>
                    </a:lnTo>
                    <a:lnTo>
                      <a:pt x="397" y="221"/>
                    </a:lnTo>
                    <a:lnTo>
                      <a:pt x="381" y="216"/>
                    </a:lnTo>
                    <a:lnTo>
                      <a:pt x="370" y="214"/>
                    </a:lnTo>
                    <a:lnTo>
                      <a:pt x="364" y="216"/>
                    </a:lnTo>
                    <a:lnTo>
                      <a:pt x="364" y="222"/>
                    </a:lnTo>
                    <a:lnTo>
                      <a:pt x="362" y="227"/>
                    </a:lnTo>
                    <a:lnTo>
                      <a:pt x="357" y="227"/>
                    </a:lnTo>
                    <a:lnTo>
                      <a:pt x="356" y="232"/>
                    </a:lnTo>
                    <a:lnTo>
                      <a:pt x="348" y="237"/>
                    </a:lnTo>
                    <a:lnTo>
                      <a:pt x="340" y="245"/>
                    </a:lnTo>
                    <a:lnTo>
                      <a:pt x="327" y="242"/>
                    </a:lnTo>
                    <a:lnTo>
                      <a:pt x="315" y="243"/>
                    </a:lnTo>
                    <a:lnTo>
                      <a:pt x="308" y="232"/>
                    </a:lnTo>
                    <a:lnTo>
                      <a:pt x="299" y="230"/>
                    </a:lnTo>
                    <a:lnTo>
                      <a:pt x="297" y="224"/>
                    </a:lnTo>
                    <a:lnTo>
                      <a:pt x="299" y="222"/>
                    </a:lnTo>
                    <a:lnTo>
                      <a:pt x="295" y="213"/>
                    </a:lnTo>
                    <a:lnTo>
                      <a:pt x="292" y="213"/>
                    </a:lnTo>
                    <a:lnTo>
                      <a:pt x="286" y="206"/>
                    </a:lnTo>
                    <a:lnTo>
                      <a:pt x="275" y="198"/>
                    </a:lnTo>
                    <a:lnTo>
                      <a:pt x="264" y="200"/>
                    </a:lnTo>
                    <a:lnTo>
                      <a:pt x="254" y="201"/>
                    </a:lnTo>
                    <a:lnTo>
                      <a:pt x="245" y="201"/>
                    </a:lnTo>
                    <a:lnTo>
                      <a:pt x="235" y="203"/>
                    </a:lnTo>
                    <a:lnTo>
                      <a:pt x="226" y="197"/>
                    </a:lnTo>
                    <a:lnTo>
                      <a:pt x="218" y="190"/>
                    </a:lnTo>
                    <a:lnTo>
                      <a:pt x="208" y="184"/>
                    </a:lnTo>
                    <a:lnTo>
                      <a:pt x="200" y="177"/>
                    </a:lnTo>
                    <a:lnTo>
                      <a:pt x="184" y="169"/>
                    </a:lnTo>
                    <a:lnTo>
                      <a:pt x="176" y="166"/>
                    </a:lnTo>
                    <a:lnTo>
                      <a:pt x="168" y="169"/>
                    </a:lnTo>
                    <a:lnTo>
                      <a:pt x="160" y="172"/>
                    </a:lnTo>
                    <a:lnTo>
                      <a:pt x="153" y="176"/>
                    </a:lnTo>
                    <a:lnTo>
                      <a:pt x="145" y="177"/>
                    </a:lnTo>
                    <a:lnTo>
                      <a:pt x="148" y="193"/>
                    </a:lnTo>
                    <a:lnTo>
                      <a:pt x="153" y="209"/>
                    </a:lnTo>
                    <a:lnTo>
                      <a:pt x="157" y="224"/>
                    </a:lnTo>
                    <a:lnTo>
                      <a:pt x="160" y="240"/>
                    </a:lnTo>
                    <a:lnTo>
                      <a:pt x="157" y="242"/>
                    </a:lnTo>
                    <a:lnTo>
                      <a:pt x="149" y="240"/>
                    </a:lnTo>
                    <a:lnTo>
                      <a:pt x="138" y="226"/>
                    </a:lnTo>
                    <a:lnTo>
                      <a:pt x="130" y="222"/>
                    </a:lnTo>
                    <a:lnTo>
                      <a:pt x="116" y="226"/>
                    </a:lnTo>
                    <a:lnTo>
                      <a:pt x="110" y="232"/>
                    </a:lnTo>
                    <a:lnTo>
                      <a:pt x="110" y="232"/>
                    </a:lnTo>
                    <a:lnTo>
                      <a:pt x="108" y="224"/>
                    </a:lnTo>
                    <a:lnTo>
                      <a:pt x="110" y="221"/>
                    </a:lnTo>
                    <a:lnTo>
                      <a:pt x="108" y="216"/>
                    </a:lnTo>
                    <a:lnTo>
                      <a:pt x="97" y="213"/>
                    </a:lnTo>
                    <a:lnTo>
                      <a:pt x="94" y="209"/>
                    </a:lnTo>
                    <a:lnTo>
                      <a:pt x="87" y="209"/>
                    </a:lnTo>
                    <a:lnTo>
                      <a:pt x="86" y="201"/>
                    </a:lnTo>
                    <a:lnTo>
                      <a:pt x="81" y="197"/>
                    </a:lnTo>
                    <a:lnTo>
                      <a:pt x="76" y="192"/>
                    </a:lnTo>
                    <a:lnTo>
                      <a:pt x="70" y="189"/>
                    </a:lnTo>
                    <a:lnTo>
                      <a:pt x="67" y="185"/>
                    </a:lnTo>
                    <a:lnTo>
                      <a:pt x="72" y="184"/>
                    </a:lnTo>
                    <a:lnTo>
                      <a:pt x="84" y="185"/>
                    </a:lnTo>
                    <a:lnTo>
                      <a:pt x="79" y="177"/>
                    </a:lnTo>
                    <a:lnTo>
                      <a:pt x="81" y="176"/>
                    </a:lnTo>
                    <a:lnTo>
                      <a:pt x="89" y="174"/>
                    </a:lnTo>
                    <a:lnTo>
                      <a:pt x="91" y="171"/>
                    </a:lnTo>
                    <a:lnTo>
                      <a:pt x="95" y="171"/>
                    </a:lnTo>
                    <a:lnTo>
                      <a:pt x="103" y="174"/>
                    </a:lnTo>
                    <a:lnTo>
                      <a:pt x="110" y="172"/>
                    </a:lnTo>
                    <a:lnTo>
                      <a:pt x="121" y="176"/>
                    </a:lnTo>
                    <a:lnTo>
                      <a:pt x="127" y="176"/>
                    </a:lnTo>
                    <a:lnTo>
                      <a:pt x="127" y="174"/>
                    </a:lnTo>
                    <a:lnTo>
                      <a:pt x="124" y="171"/>
                    </a:lnTo>
                    <a:lnTo>
                      <a:pt x="127" y="171"/>
                    </a:lnTo>
                    <a:lnTo>
                      <a:pt x="124" y="169"/>
                    </a:lnTo>
                    <a:lnTo>
                      <a:pt x="116" y="161"/>
                    </a:lnTo>
                    <a:lnTo>
                      <a:pt x="113" y="161"/>
                    </a:lnTo>
                    <a:lnTo>
                      <a:pt x="110" y="158"/>
                    </a:lnTo>
                    <a:lnTo>
                      <a:pt x="106" y="153"/>
                    </a:lnTo>
                    <a:lnTo>
                      <a:pt x="100" y="148"/>
                    </a:lnTo>
                    <a:lnTo>
                      <a:pt x="99" y="145"/>
                    </a:lnTo>
                    <a:lnTo>
                      <a:pt x="89" y="140"/>
                    </a:lnTo>
                    <a:lnTo>
                      <a:pt x="79" y="142"/>
                    </a:lnTo>
                    <a:lnTo>
                      <a:pt x="78" y="140"/>
                    </a:lnTo>
                    <a:lnTo>
                      <a:pt x="65" y="139"/>
                    </a:lnTo>
                    <a:lnTo>
                      <a:pt x="59" y="147"/>
                    </a:lnTo>
                    <a:lnTo>
                      <a:pt x="37" y="150"/>
                    </a:lnTo>
                    <a:lnTo>
                      <a:pt x="43" y="153"/>
                    </a:lnTo>
                    <a:lnTo>
                      <a:pt x="40" y="155"/>
                    </a:lnTo>
                    <a:lnTo>
                      <a:pt x="29" y="150"/>
                    </a:lnTo>
                    <a:lnTo>
                      <a:pt x="30" y="147"/>
                    </a:lnTo>
                    <a:lnTo>
                      <a:pt x="37" y="147"/>
                    </a:lnTo>
                    <a:lnTo>
                      <a:pt x="32" y="135"/>
                    </a:lnTo>
                    <a:lnTo>
                      <a:pt x="24" y="129"/>
                    </a:lnTo>
                    <a:lnTo>
                      <a:pt x="14" y="131"/>
                    </a:lnTo>
                    <a:lnTo>
                      <a:pt x="8" y="119"/>
                    </a:lnTo>
                    <a:lnTo>
                      <a:pt x="0" y="118"/>
                    </a:lnTo>
                    <a:lnTo>
                      <a:pt x="2" y="110"/>
                    </a:lnTo>
                    <a:lnTo>
                      <a:pt x="5" y="107"/>
                    </a:lnTo>
                    <a:lnTo>
                      <a:pt x="0" y="102"/>
                    </a:lnTo>
                    <a:lnTo>
                      <a:pt x="0" y="94"/>
                    </a:lnTo>
                    <a:lnTo>
                      <a:pt x="5" y="90"/>
                    </a:lnTo>
                    <a:lnTo>
                      <a:pt x="5" y="82"/>
                    </a:lnTo>
                    <a:lnTo>
                      <a:pt x="19" y="95"/>
                    </a:lnTo>
                    <a:lnTo>
                      <a:pt x="25" y="90"/>
                    </a:lnTo>
                    <a:lnTo>
                      <a:pt x="18" y="81"/>
                    </a:lnTo>
                    <a:lnTo>
                      <a:pt x="27" y="76"/>
                    </a:lnTo>
                    <a:lnTo>
                      <a:pt x="27" y="73"/>
                    </a:lnTo>
                    <a:lnTo>
                      <a:pt x="37" y="70"/>
                    </a:lnTo>
                    <a:lnTo>
                      <a:pt x="41" y="63"/>
                    </a:lnTo>
                    <a:lnTo>
                      <a:pt x="48" y="63"/>
                    </a:lnTo>
                    <a:lnTo>
                      <a:pt x="56" y="66"/>
                    </a:lnTo>
                    <a:lnTo>
                      <a:pt x="57" y="61"/>
                    </a:lnTo>
                    <a:lnTo>
                      <a:pt x="62" y="61"/>
                    </a:lnTo>
                    <a:lnTo>
                      <a:pt x="67" y="65"/>
                    </a:lnTo>
                    <a:lnTo>
                      <a:pt x="79" y="66"/>
                    </a:lnTo>
                    <a:lnTo>
                      <a:pt x="91" y="73"/>
                    </a:lnTo>
                    <a:lnTo>
                      <a:pt x="97" y="81"/>
                    </a:lnTo>
                    <a:lnTo>
                      <a:pt x="99" y="81"/>
                    </a:lnTo>
                    <a:lnTo>
                      <a:pt x="97" y="74"/>
                    </a:lnTo>
                    <a:lnTo>
                      <a:pt x="99" y="74"/>
                    </a:lnTo>
                    <a:lnTo>
                      <a:pt x="113" y="81"/>
                    </a:lnTo>
                    <a:lnTo>
                      <a:pt x="124" y="73"/>
                    </a:lnTo>
                    <a:lnTo>
                      <a:pt x="135" y="76"/>
                    </a:lnTo>
                    <a:lnTo>
                      <a:pt x="137" y="74"/>
                    </a:lnTo>
                    <a:lnTo>
                      <a:pt x="143" y="73"/>
                    </a:lnTo>
                    <a:lnTo>
                      <a:pt x="154" y="81"/>
                    </a:lnTo>
                    <a:lnTo>
                      <a:pt x="162" y="82"/>
                    </a:lnTo>
                    <a:lnTo>
                      <a:pt x="170" y="78"/>
                    </a:lnTo>
                    <a:lnTo>
                      <a:pt x="183" y="79"/>
                    </a:lnTo>
                    <a:lnTo>
                      <a:pt x="187" y="78"/>
                    </a:lnTo>
                    <a:lnTo>
                      <a:pt x="187" y="70"/>
                    </a:lnTo>
                    <a:lnTo>
                      <a:pt x="186" y="68"/>
                    </a:lnTo>
                    <a:lnTo>
                      <a:pt x="180" y="68"/>
                    </a:lnTo>
                    <a:lnTo>
                      <a:pt x="168" y="63"/>
                    </a:lnTo>
                    <a:lnTo>
                      <a:pt x="162" y="58"/>
                    </a:lnTo>
                    <a:lnTo>
                      <a:pt x="172" y="53"/>
                    </a:lnTo>
                    <a:lnTo>
                      <a:pt x="172" y="50"/>
                    </a:lnTo>
                    <a:lnTo>
                      <a:pt x="167" y="45"/>
                    </a:lnTo>
                    <a:lnTo>
                      <a:pt x="170" y="41"/>
                    </a:lnTo>
                    <a:lnTo>
                      <a:pt x="183" y="39"/>
                    </a:lnTo>
                    <a:lnTo>
                      <a:pt x="170" y="36"/>
                    </a:lnTo>
                    <a:lnTo>
                      <a:pt x="168" y="33"/>
                    </a:lnTo>
                    <a:lnTo>
                      <a:pt x="172" y="31"/>
                    </a:lnTo>
                    <a:lnTo>
                      <a:pt x="165" y="31"/>
                    </a:lnTo>
                    <a:lnTo>
                      <a:pt x="165" y="26"/>
                    </a:lnTo>
                    <a:lnTo>
                      <a:pt x="162" y="24"/>
                    </a:lnTo>
                    <a:lnTo>
                      <a:pt x="183" y="26"/>
                    </a:lnTo>
                    <a:lnTo>
                      <a:pt x="195" y="20"/>
                    </a:lnTo>
                    <a:lnTo>
                      <a:pt x="200" y="21"/>
                    </a:lnTo>
                    <a:lnTo>
                      <a:pt x="208" y="16"/>
                    </a:lnTo>
                    <a:lnTo>
                      <a:pt x="214" y="13"/>
                    </a:lnTo>
                    <a:lnTo>
                      <a:pt x="248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099" name="Freeform 80"/>
              <p:cNvSpPr/>
              <p:nvPr/>
            </p:nvSpPr>
            <p:spPr>
              <a:xfrm>
                <a:off x="4538520" y="1589040"/>
                <a:ext cx="383760" cy="217080"/>
              </a:xfrm>
              <a:custGeom>
                <a:avLst/>
                <a:gdLst>
                  <a:gd name="textAreaLeft" fmla="*/ 0 w 383760"/>
                  <a:gd name="textAreaRight" fmla="*/ 384120 w 383760"/>
                  <a:gd name="textAreaTop" fmla="*/ 0 h 217080"/>
                  <a:gd name="textAreaBottom" fmla="*/ 217440 h 217080"/>
                  <a:gd name="GluePoint1X" fmla="*/ 8 w 242"/>
                  <a:gd name="GluePoint1Y" fmla="*/ 71 h 137"/>
                  <a:gd name="GluePoint2X" fmla="*/ 40 w 242"/>
                  <a:gd name="GluePoint2Y" fmla="*/ 77 h 137"/>
                  <a:gd name="GluePoint3X" fmla="*/ 64 w 242"/>
                  <a:gd name="GluePoint3Y" fmla="*/ 66 h 137"/>
                  <a:gd name="GluePoint4X" fmla="*/ 96 w 242"/>
                  <a:gd name="GluePoint4Y" fmla="*/ 72 h 137"/>
                  <a:gd name="GluePoint5X" fmla="*/ 102 w 242"/>
                  <a:gd name="GluePoint5Y" fmla="*/ 83 h 137"/>
                  <a:gd name="GluePoint6X" fmla="*/ 111 w 242"/>
                  <a:gd name="GluePoint6Y" fmla="*/ 101 h 137"/>
                  <a:gd name="GluePoint7X" fmla="*/ 94 w 242"/>
                  <a:gd name="GluePoint7Y" fmla="*/ 112 h 137"/>
                  <a:gd name="GluePoint8X" fmla="*/ 91 w 242"/>
                  <a:gd name="GluePoint8Y" fmla="*/ 119 h 137"/>
                  <a:gd name="GluePoint9X" fmla="*/ 107 w 242"/>
                  <a:gd name="GluePoint9Y" fmla="*/ 119 h 137"/>
                  <a:gd name="GluePoint10X" fmla="*/ 110 w 242"/>
                  <a:gd name="GluePoint10Y" fmla="*/ 111 h 137"/>
                  <a:gd name="GluePoint11X" fmla="*/ 118 w 242"/>
                  <a:gd name="GluePoint11Y" fmla="*/ 111 h 137"/>
                  <a:gd name="GluePoint12X" fmla="*/ 121 w 242"/>
                  <a:gd name="GluePoint12Y" fmla="*/ 106 h 137"/>
                  <a:gd name="GluePoint13X" fmla="*/ 134 w 242"/>
                  <a:gd name="GluePoint13Y" fmla="*/ 98 h 137"/>
                  <a:gd name="GluePoint14X" fmla="*/ 143 w 242"/>
                  <a:gd name="GluePoint14Y" fmla="*/ 100 h 137"/>
                  <a:gd name="GluePoint15X" fmla="*/ 138 w 242"/>
                  <a:gd name="GluePoint15Y" fmla="*/ 104 h 137"/>
                  <a:gd name="GluePoint16X" fmla="*/ 164 w 242"/>
                  <a:gd name="GluePoint16Y" fmla="*/ 108 h 137"/>
                  <a:gd name="GluePoint17X" fmla="*/ 151 w 242"/>
                  <a:gd name="GluePoint17Y" fmla="*/ 119 h 137"/>
                  <a:gd name="GluePoint18X" fmla="*/ 165 w 242"/>
                  <a:gd name="GluePoint18Y" fmla="*/ 133 h 137"/>
                  <a:gd name="GluePoint19X" fmla="*/ 181 w 242"/>
                  <a:gd name="GluePoint19Y" fmla="*/ 130 h 137"/>
                  <a:gd name="GluePoint20X" fmla="*/ 200 w 242"/>
                  <a:gd name="GluePoint20Y" fmla="*/ 125 h 137"/>
                  <a:gd name="GluePoint21X" fmla="*/ 197 w 242"/>
                  <a:gd name="GluePoint21Y" fmla="*/ 119 h 137"/>
                  <a:gd name="GluePoint22X" fmla="*/ 191 w 242"/>
                  <a:gd name="GluePoint22Y" fmla="*/ 120 h 137"/>
                  <a:gd name="GluePoint23X" fmla="*/ 180 w 242"/>
                  <a:gd name="GluePoint23Y" fmla="*/ 114 h 137"/>
                  <a:gd name="GluePoint24X" fmla="*/ 177 w 242"/>
                  <a:gd name="GluePoint24Y" fmla="*/ 109 h 137"/>
                  <a:gd name="GluePoint25X" fmla="*/ 170 w 242"/>
                  <a:gd name="GluePoint25Y" fmla="*/ 108 h 137"/>
                  <a:gd name="GluePoint26X" fmla="*/ 170 w 242"/>
                  <a:gd name="GluePoint26Y" fmla="*/ 103 h 137"/>
                  <a:gd name="GluePoint27X" fmla="*/ 177 w 242"/>
                  <a:gd name="GluePoint27Y" fmla="*/ 109 h 137"/>
                  <a:gd name="GluePoint28X" fmla="*/ 183 w 242"/>
                  <a:gd name="GluePoint28Y" fmla="*/ 111 h 137"/>
                  <a:gd name="GluePoint29X" fmla="*/ 186 w 242"/>
                  <a:gd name="GluePoint29Y" fmla="*/ 104 h 137"/>
                  <a:gd name="GluePoint30X" fmla="*/ 202 w 242"/>
                  <a:gd name="GluePoint30Y" fmla="*/ 95 h 137"/>
                  <a:gd name="GluePoint31X" fmla="*/ 215 w 242"/>
                  <a:gd name="GluePoint31Y" fmla="*/ 90 h 137"/>
                  <a:gd name="GluePoint32X" fmla="*/ 229 w 242"/>
                  <a:gd name="GluePoint32Y" fmla="*/ 75 h 137"/>
                  <a:gd name="GluePoint33X" fmla="*/ 239 w 242"/>
                  <a:gd name="GluePoint33Y" fmla="*/ 64 h 137"/>
                  <a:gd name="GluePoint34X" fmla="*/ 235 w 242"/>
                  <a:gd name="GluePoint34Y" fmla="*/ 56 h 137"/>
                  <a:gd name="GluePoint35X" fmla="*/ 240 w 242"/>
                  <a:gd name="GluePoint35Y" fmla="*/ 46 h 137"/>
                  <a:gd name="GluePoint36X" fmla="*/ 199 w 242"/>
                  <a:gd name="GluePoint36Y" fmla="*/ 30 h 137"/>
                  <a:gd name="GluePoint37X" fmla="*/ 167 w 242"/>
                  <a:gd name="GluePoint37Y" fmla="*/ 18 h 137"/>
                  <a:gd name="GluePoint38X" fmla="*/ 156 w 242"/>
                  <a:gd name="GluePoint38Y" fmla="*/ 8 h 137"/>
                  <a:gd name="GluePoint39X" fmla="*/ 110 w 242"/>
                  <a:gd name="GluePoint39Y" fmla="*/ 5 h 137"/>
                  <a:gd name="GluePoint40X" fmla="*/ 105 w 242"/>
                  <a:gd name="GluePoint40Y" fmla="*/ 18 h 137"/>
                  <a:gd name="GluePoint41X" fmla="*/ 86 w 242"/>
                  <a:gd name="GluePoint41Y" fmla="*/ 13 h 137"/>
                  <a:gd name="GluePoint42X" fmla="*/ 67 w 242"/>
                  <a:gd name="GluePoint42Y" fmla="*/ 16 h 137"/>
                  <a:gd name="GluePoint43X" fmla="*/ 57 w 242"/>
                  <a:gd name="GluePoint43Y" fmla="*/ 9 h 137"/>
                  <a:gd name="GluePoint44X" fmla="*/ 24 w 242"/>
                  <a:gd name="GluePoint44Y" fmla="*/ 6 h 137"/>
                  <a:gd name="GluePoint45X" fmla="*/ 18 w 242"/>
                  <a:gd name="GluePoint45Y" fmla="*/ 22 h 137"/>
                  <a:gd name="GluePoint46X" fmla="*/ 21 w 242"/>
                  <a:gd name="GluePoint46Y" fmla="*/ 32 h 137"/>
                  <a:gd name="GluePoint47X" fmla="*/ 7 w 242"/>
                  <a:gd name="GluePoint47Y" fmla="*/ 55 h 1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242" h="137">
                    <a:moveTo>
                      <a:pt x="3" y="55"/>
                    </a:moveTo>
                    <a:lnTo>
                      <a:pt x="0" y="67"/>
                    </a:lnTo>
                    <a:lnTo>
                      <a:pt x="8" y="71"/>
                    </a:lnTo>
                    <a:lnTo>
                      <a:pt x="11" y="75"/>
                    </a:lnTo>
                    <a:lnTo>
                      <a:pt x="35" y="74"/>
                    </a:lnTo>
                    <a:lnTo>
                      <a:pt x="40" y="77"/>
                    </a:lnTo>
                    <a:lnTo>
                      <a:pt x="61" y="71"/>
                    </a:lnTo>
                    <a:lnTo>
                      <a:pt x="61" y="71"/>
                    </a:lnTo>
                    <a:lnTo>
                      <a:pt x="64" y="66"/>
                    </a:lnTo>
                    <a:lnTo>
                      <a:pt x="72" y="66"/>
                    </a:lnTo>
                    <a:lnTo>
                      <a:pt x="83" y="71"/>
                    </a:lnTo>
                    <a:lnTo>
                      <a:pt x="96" y="72"/>
                    </a:lnTo>
                    <a:lnTo>
                      <a:pt x="97" y="74"/>
                    </a:lnTo>
                    <a:lnTo>
                      <a:pt x="97" y="82"/>
                    </a:lnTo>
                    <a:lnTo>
                      <a:pt x="102" y="83"/>
                    </a:lnTo>
                    <a:lnTo>
                      <a:pt x="105" y="90"/>
                    </a:lnTo>
                    <a:lnTo>
                      <a:pt x="110" y="93"/>
                    </a:lnTo>
                    <a:lnTo>
                      <a:pt x="111" y="101"/>
                    </a:lnTo>
                    <a:lnTo>
                      <a:pt x="99" y="100"/>
                    </a:lnTo>
                    <a:lnTo>
                      <a:pt x="99" y="108"/>
                    </a:lnTo>
                    <a:lnTo>
                      <a:pt x="94" y="112"/>
                    </a:lnTo>
                    <a:lnTo>
                      <a:pt x="92" y="116"/>
                    </a:lnTo>
                    <a:lnTo>
                      <a:pt x="89" y="116"/>
                    </a:lnTo>
                    <a:lnTo>
                      <a:pt x="91" y="119"/>
                    </a:lnTo>
                    <a:lnTo>
                      <a:pt x="92" y="117"/>
                    </a:lnTo>
                    <a:lnTo>
                      <a:pt x="96" y="122"/>
                    </a:lnTo>
                    <a:lnTo>
                      <a:pt x="107" y="119"/>
                    </a:lnTo>
                    <a:lnTo>
                      <a:pt x="110" y="119"/>
                    </a:lnTo>
                    <a:lnTo>
                      <a:pt x="110" y="120"/>
                    </a:lnTo>
                    <a:lnTo>
                      <a:pt x="110" y="111"/>
                    </a:lnTo>
                    <a:lnTo>
                      <a:pt x="111" y="114"/>
                    </a:lnTo>
                    <a:lnTo>
                      <a:pt x="111" y="112"/>
                    </a:lnTo>
                    <a:lnTo>
                      <a:pt x="118" y="111"/>
                    </a:lnTo>
                    <a:lnTo>
                      <a:pt x="119" y="108"/>
                    </a:lnTo>
                    <a:lnTo>
                      <a:pt x="116" y="103"/>
                    </a:lnTo>
                    <a:lnTo>
                      <a:pt x="121" y="106"/>
                    </a:lnTo>
                    <a:lnTo>
                      <a:pt x="123" y="100"/>
                    </a:lnTo>
                    <a:lnTo>
                      <a:pt x="134" y="96"/>
                    </a:lnTo>
                    <a:lnTo>
                      <a:pt x="134" y="98"/>
                    </a:lnTo>
                    <a:lnTo>
                      <a:pt x="137" y="98"/>
                    </a:lnTo>
                    <a:lnTo>
                      <a:pt x="138" y="95"/>
                    </a:lnTo>
                    <a:lnTo>
                      <a:pt x="143" y="100"/>
                    </a:lnTo>
                    <a:lnTo>
                      <a:pt x="135" y="100"/>
                    </a:lnTo>
                    <a:lnTo>
                      <a:pt x="142" y="101"/>
                    </a:lnTo>
                    <a:lnTo>
                      <a:pt x="138" y="104"/>
                    </a:lnTo>
                    <a:lnTo>
                      <a:pt x="150" y="108"/>
                    </a:lnTo>
                    <a:lnTo>
                      <a:pt x="159" y="106"/>
                    </a:lnTo>
                    <a:lnTo>
                      <a:pt x="164" y="108"/>
                    </a:lnTo>
                    <a:lnTo>
                      <a:pt x="165" y="109"/>
                    </a:lnTo>
                    <a:lnTo>
                      <a:pt x="159" y="112"/>
                    </a:lnTo>
                    <a:lnTo>
                      <a:pt x="151" y="119"/>
                    </a:lnTo>
                    <a:lnTo>
                      <a:pt x="164" y="124"/>
                    </a:lnTo>
                    <a:lnTo>
                      <a:pt x="167" y="127"/>
                    </a:lnTo>
                    <a:lnTo>
                      <a:pt x="165" y="133"/>
                    </a:lnTo>
                    <a:lnTo>
                      <a:pt x="173" y="137"/>
                    </a:lnTo>
                    <a:lnTo>
                      <a:pt x="178" y="135"/>
                    </a:lnTo>
                    <a:lnTo>
                      <a:pt x="181" y="130"/>
                    </a:lnTo>
                    <a:lnTo>
                      <a:pt x="186" y="130"/>
                    </a:lnTo>
                    <a:lnTo>
                      <a:pt x="192" y="124"/>
                    </a:lnTo>
                    <a:lnTo>
                      <a:pt x="200" y="125"/>
                    </a:lnTo>
                    <a:lnTo>
                      <a:pt x="205" y="125"/>
                    </a:lnTo>
                    <a:lnTo>
                      <a:pt x="207" y="117"/>
                    </a:lnTo>
                    <a:lnTo>
                      <a:pt x="197" y="119"/>
                    </a:lnTo>
                    <a:lnTo>
                      <a:pt x="194" y="120"/>
                    </a:lnTo>
                    <a:lnTo>
                      <a:pt x="191" y="119"/>
                    </a:lnTo>
                    <a:lnTo>
                      <a:pt x="191" y="120"/>
                    </a:lnTo>
                    <a:lnTo>
                      <a:pt x="186" y="120"/>
                    </a:lnTo>
                    <a:lnTo>
                      <a:pt x="183" y="114"/>
                    </a:lnTo>
                    <a:lnTo>
                      <a:pt x="180" y="114"/>
                    </a:lnTo>
                    <a:lnTo>
                      <a:pt x="180" y="112"/>
                    </a:lnTo>
                    <a:lnTo>
                      <a:pt x="177" y="112"/>
                    </a:lnTo>
                    <a:lnTo>
                      <a:pt x="177" y="109"/>
                    </a:lnTo>
                    <a:lnTo>
                      <a:pt x="172" y="109"/>
                    </a:lnTo>
                    <a:lnTo>
                      <a:pt x="172" y="111"/>
                    </a:lnTo>
                    <a:lnTo>
                      <a:pt x="170" y="108"/>
                    </a:lnTo>
                    <a:lnTo>
                      <a:pt x="165" y="104"/>
                    </a:lnTo>
                    <a:lnTo>
                      <a:pt x="170" y="106"/>
                    </a:lnTo>
                    <a:lnTo>
                      <a:pt x="170" y="103"/>
                    </a:lnTo>
                    <a:lnTo>
                      <a:pt x="172" y="106"/>
                    </a:lnTo>
                    <a:lnTo>
                      <a:pt x="175" y="106"/>
                    </a:lnTo>
                    <a:lnTo>
                      <a:pt x="177" y="109"/>
                    </a:lnTo>
                    <a:lnTo>
                      <a:pt x="178" y="106"/>
                    </a:lnTo>
                    <a:lnTo>
                      <a:pt x="181" y="111"/>
                    </a:lnTo>
                    <a:lnTo>
                      <a:pt x="183" y="111"/>
                    </a:lnTo>
                    <a:lnTo>
                      <a:pt x="181" y="106"/>
                    </a:lnTo>
                    <a:lnTo>
                      <a:pt x="183" y="101"/>
                    </a:lnTo>
                    <a:lnTo>
                      <a:pt x="186" y="104"/>
                    </a:lnTo>
                    <a:lnTo>
                      <a:pt x="192" y="98"/>
                    </a:lnTo>
                    <a:lnTo>
                      <a:pt x="197" y="98"/>
                    </a:lnTo>
                    <a:lnTo>
                      <a:pt x="202" y="95"/>
                    </a:lnTo>
                    <a:lnTo>
                      <a:pt x="205" y="96"/>
                    </a:lnTo>
                    <a:lnTo>
                      <a:pt x="207" y="93"/>
                    </a:lnTo>
                    <a:lnTo>
                      <a:pt x="215" y="90"/>
                    </a:lnTo>
                    <a:lnTo>
                      <a:pt x="223" y="88"/>
                    </a:lnTo>
                    <a:lnTo>
                      <a:pt x="221" y="83"/>
                    </a:lnTo>
                    <a:lnTo>
                      <a:pt x="229" y="75"/>
                    </a:lnTo>
                    <a:lnTo>
                      <a:pt x="240" y="75"/>
                    </a:lnTo>
                    <a:lnTo>
                      <a:pt x="242" y="67"/>
                    </a:lnTo>
                    <a:lnTo>
                      <a:pt x="239" y="64"/>
                    </a:lnTo>
                    <a:lnTo>
                      <a:pt x="237" y="61"/>
                    </a:lnTo>
                    <a:lnTo>
                      <a:pt x="242" y="58"/>
                    </a:lnTo>
                    <a:lnTo>
                      <a:pt x="235" y="56"/>
                    </a:lnTo>
                    <a:lnTo>
                      <a:pt x="242" y="51"/>
                    </a:lnTo>
                    <a:lnTo>
                      <a:pt x="239" y="46"/>
                    </a:lnTo>
                    <a:lnTo>
                      <a:pt x="240" y="46"/>
                    </a:lnTo>
                    <a:lnTo>
                      <a:pt x="213" y="38"/>
                    </a:lnTo>
                    <a:lnTo>
                      <a:pt x="210" y="40"/>
                    </a:lnTo>
                    <a:lnTo>
                      <a:pt x="199" y="30"/>
                    </a:lnTo>
                    <a:lnTo>
                      <a:pt x="191" y="34"/>
                    </a:lnTo>
                    <a:lnTo>
                      <a:pt x="177" y="30"/>
                    </a:lnTo>
                    <a:lnTo>
                      <a:pt x="167" y="18"/>
                    </a:lnTo>
                    <a:lnTo>
                      <a:pt x="156" y="16"/>
                    </a:lnTo>
                    <a:lnTo>
                      <a:pt x="153" y="9"/>
                    </a:lnTo>
                    <a:lnTo>
                      <a:pt x="156" y="8"/>
                    </a:lnTo>
                    <a:lnTo>
                      <a:pt x="146" y="0"/>
                    </a:lnTo>
                    <a:lnTo>
                      <a:pt x="121" y="3"/>
                    </a:lnTo>
                    <a:lnTo>
                      <a:pt x="110" y="5"/>
                    </a:lnTo>
                    <a:lnTo>
                      <a:pt x="107" y="8"/>
                    </a:lnTo>
                    <a:lnTo>
                      <a:pt x="107" y="16"/>
                    </a:lnTo>
                    <a:lnTo>
                      <a:pt x="105" y="18"/>
                    </a:lnTo>
                    <a:lnTo>
                      <a:pt x="102" y="16"/>
                    </a:lnTo>
                    <a:lnTo>
                      <a:pt x="92" y="18"/>
                    </a:lnTo>
                    <a:lnTo>
                      <a:pt x="86" y="13"/>
                    </a:lnTo>
                    <a:lnTo>
                      <a:pt x="83" y="16"/>
                    </a:lnTo>
                    <a:lnTo>
                      <a:pt x="73" y="13"/>
                    </a:lnTo>
                    <a:lnTo>
                      <a:pt x="67" y="16"/>
                    </a:lnTo>
                    <a:lnTo>
                      <a:pt x="65" y="13"/>
                    </a:lnTo>
                    <a:lnTo>
                      <a:pt x="61" y="13"/>
                    </a:lnTo>
                    <a:lnTo>
                      <a:pt x="57" y="9"/>
                    </a:lnTo>
                    <a:lnTo>
                      <a:pt x="42" y="6"/>
                    </a:lnTo>
                    <a:lnTo>
                      <a:pt x="35" y="6"/>
                    </a:lnTo>
                    <a:lnTo>
                      <a:pt x="24" y="6"/>
                    </a:lnTo>
                    <a:lnTo>
                      <a:pt x="21" y="9"/>
                    </a:lnTo>
                    <a:lnTo>
                      <a:pt x="13" y="13"/>
                    </a:lnTo>
                    <a:lnTo>
                      <a:pt x="18" y="22"/>
                    </a:lnTo>
                    <a:lnTo>
                      <a:pt x="21" y="24"/>
                    </a:lnTo>
                    <a:lnTo>
                      <a:pt x="23" y="30"/>
                    </a:lnTo>
                    <a:lnTo>
                      <a:pt x="21" y="32"/>
                    </a:lnTo>
                    <a:lnTo>
                      <a:pt x="10" y="42"/>
                    </a:lnTo>
                    <a:lnTo>
                      <a:pt x="7" y="50"/>
                    </a:lnTo>
                    <a:lnTo>
                      <a:pt x="7" y="55"/>
                    </a:lnTo>
                    <a:lnTo>
                      <a:pt x="3" y="5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00" name="Freeform 81"/>
              <p:cNvSpPr/>
              <p:nvPr/>
            </p:nvSpPr>
            <p:spPr>
              <a:xfrm>
                <a:off x="4410000" y="1779480"/>
                <a:ext cx="88560" cy="7416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74160"/>
                  <a:gd name="textAreaBottom" fmla="*/ 74520 h 74160"/>
                  <a:gd name="GluePoint1X" fmla="*/ 48 w 56"/>
                  <a:gd name="GluePoint1Y" fmla="*/ 7 h 47"/>
                  <a:gd name="GluePoint2X" fmla="*/ 51 w 56"/>
                  <a:gd name="GluePoint2Y" fmla="*/ 5 h 47"/>
                  <a:gd name="GluePoint3X" fmla="*/ 51 w 56"/>
                  <a:gd name="GluePoint3Y" fmla="*/ 7 h 47"/>
                  <a:gd name="GluePoint4X" fmla="*/ 48 w 56"/>
                  <a:gd name="GluePoint4Y" fmla="*/ 15 h 47"/>
                  <a:gd name="GluePoint5X" fmla="*/ 50 w 56"/>
                  <a:gd name="GluePoint5Y" fmla="*/ 17 h 47"/>
                  <a:gd name="GluePoint6X" fmla="*/ 56 w 56"/>
                  <a:gd name="GluePoint6Y" fmla="*/ 21 h 47"/>
                  <a:gd name="GluePoint7X" fmla="*/ 56 w 56"/>
                  <a:gd name="GluePoint7Y" fmla="*/ 23 h 47"/>
                  <a:gd name="GluePoint8X" fmla="*/ 51 w 56"/>
                  <a:gd name="GluePoint8Y" fmla="*/ 21 h 47"/>
                  <a:gd name="GluePoint9X" fmla="*/ 51 w 56"/>
                  <a:gd name="GluePoint9Y" fmla="*/ 23 h 47"/>
                  <a:gd name="GluePoint10X" fmla="*/ 56 w 56"/>
                  <a:gd name="GluePoint10Y" fmla="*/ 26 h 47"/>
                  <a:gd name="GluePoint11X" fmla="*/ 54 w 56"/>
                  <a:gd name="GluePoint11Y" fmla="*/ 29 h 47"/>
                  <a:gd name="GluePoint12X" fmla="*/ 50 w 56"/>
                  <a:gd name="GluePoint12Y" fmla="*/ 31 h 47"/>
                  <a:gd name="GluePoint13X" fmla="*/ 48 w 56"/>
                  <a:gd name="GluePoint13Y" fmla="*/ 31 h 47"/>
                  <a:gd name="GluePoint14X" fmla="*/ 50 w 56"/>
                  <a:gd name="GluePoint14Y" fmla="*/ 34 h 47"/>
                  <a:gd name="GluePoint15X" fmla="*/ 50 w 56"/>
                  <a:gd name="GluePoint15Y" fmla="*/ 36 h 47"/>
                  <a:gd name="GluePoint16X" fmla="*/ 48 w 56"/>
                  <a:gd name="GluePoint16Y" fmla="*/ 36 h 47"/>
                  <a:gd name="GluePoint17X" fmla="*/ 48 w 56"/>
                  <a:gd name="GluePoint17Y" fmla="*/ 34 h 47"/>
                  <a:gd name="GluePoint18X" fmla="*/ 46 w 56"/>
                  <a:gd name="GluePoint18Y" fmla="*/ 34 h 47"/>
                  <a:gd name="GluePoint19X" fmla="*/ 43 w 56"/>
                  <a:gd name="GluePoint19Y" fmla="*/ 36 h 47"/>
                  <a:gd name="GluePoint20X" fmla="*/ 43 w 56"/>
                  <a:gd name="GluePoint20Y" fmla="*/ 39 h 47"/>
                  <a:gd name="GluePoint21X" fmla="*/ 42 w 56"/>
                  <a:gd name="GluePoint21Y" fmla="*/ 39 h 47"/>
                  <a:gd name="GluePoint22X" fmla="*/ 42 w 56"/>
                  <a:gd name="GluePoint22Y" fmla="*/ 42 h 47"/>
                  <a:gd name="GluePoint23X" fmla="*/ 43 w 56"/>
                  <a:gd name="GluePoint23Y" fmla="*/ 45 h 47"/>
                  <a:gd name="GluePoint24X" fmla="*/ 43 w 56"/>
                  <a:gd name="GluePoint24Y" fmla="*/ 45 h 47"/>
                  <a:gd name="GluePoint25X" fmla="*/ 42 w 56"/>
                  <a:gd name="GluePoint25Y" fmla="*/ 47 h 47"/>
                  <a:gd name="GluePoint26X" fmla="*/ 42 w 56"/>
                  <a:gd name="GluePoint26Y" fmla="*/ 47 h 47"/>
                  <a:gd name="GluePoint27X" fmla="*/ 42 w 56"/>
                  <a:gd name="GluePoint27Y" fmla="*/ 47 h 47"/>
                  <a:gd name="GluePoint28X" fmla="*/ 38 w 56"/>
                  <a:gd name="GluePoint28Y" fmla="*/ 45 h 47"/>
                  <a:gd name="GluePoint29X" fmla="*/ 37 w 56"/>
                  <a:gd name="GluePoint29Y" fmla="*/ 44 h 47"/>
                  <a:gd name="GluePoint30X" fmla="*/ 35 w 56"/>
                  <a:gd name="GluePoint30Y" fmla="*/ 44 h 47"/>
                  <a:gd name="GluePoint31X" fmla="*/ 32 w 56"/>
                  <a:gd name="GluePoint31Y" fmla="*/ 42 h 47"/>
                  <a:gd name="GluePoint32X" fmla="*/ 32 w 56"/>
                  <a:gd name="GluePoint32Y" fmla="*/ 41 h 47"/>
                  <a:gd name="GluePoint33X" fmla="*/ 30 w 56"/>
                  <a:gd name="GluePoint33Y" fmla="*/ 41 h 47"/>
                  <a:gd name="GluePoint34X" fmla="*/ 29 w 56"/>
                  <a:gd name="GluePoint34Y" fmla="*/ 42 h 47"/>
                  <a:gd name="GluePoint35X" fmla="*/ 29 w 56"/>
                  <a:gd name="GluePoint35Y" fmla="*/ 41 h 47"/>
                  <a:gd name="GluePoint36X" fmla="*/ 29 w 56"/>
                  <a:gd name="GluePoint36Y" fmla="*/ 41 h 47"/>
                  <a:gd name="GluePoint37X" fmla="*/ 30 w 56"/>
                  <a:gd name="GluePoint37Y" fmla="*/ 39 h 47"/>
                  <a:gd name="GluePoint38X" fmla="*/ 24 w 56"/>
                  <a:gd name="GluePoint38Y" fmla="*/ 34 h 47"/>
                  <a:gd name="GluePoint39X" fmla="*/ 24 w 56"/>
                  <a:gd name="GluePoint39Y" fmla="*/ 31 h 47"/>
                  <a:gd name="GluePoint40X" fmla="*/ 7 w 56"/>
                  <a:gd name="GluePoint40Y" fmla="*/ 18 h 47"/>
                  <a:gd name="GluePoint41X" fmla="*/ 7 w 56"/>
                  <a:gd name="GluePoint41Y" fmla="*/ 13 h 47"/>
                  <a:gd name="GluePoint42X" fmla="*/ 3 w 56"/>
                  <a:gd name="GluePoint42Y" fmla="*/ 8 h 47"/>
                  <a:gd name="GluePoint43X" fmla="*/ 0 w 56"/>
                  <a:gd name="GluePoint43Y" fmla="*/ 7 h 47"/>
                  <a:gd name="GluePoint44X" fmla="*/ 2 w 56"/>
                  <a:gd name="GluePoint44Y" fmla="*/ 2 h 47"/>
                  <a:gd name="GluePoint45X" fmla="*/ 5 w 56"/>
                  <a:gd name="GluePoint45Y" fmla="*/ 0 h 47"/>
                  <a:gd name="GluePoint46X" fmla="*/ 10 w 56"/>
                  <a:gd name="GluePoint46Y" fmla="*/ 4 h 47"/>
                  <a:gd name="GluePoint47X" fmla="*/ 11 w 56"/>
                  <a:gd name="GluePoint47Y" fmla="*/ 0 h 47"/>
                  <a:gd name="GluePoint48X" fmla="*/ 15 w 56"/>
                  <a:gd name="GluePoint48Y" fmla="*/ 0 h 47"/>
                  <a:gd name="GluePoint49X" fmla="*/ 18 w 56"/>
                  <a:gd name="GluePoint49Y" fmla="*/ 0 h 47"/>
                  <a:gd name="GluePoint50X" fmla="*/ 30 w 56"/>
                  <a:gd name="GluePoint50Y" fmla="*/ 4 h 47"/>
                  <a:gd name="GluePoint51X" fmla="*/ 32 w 56"/>
                  <a:gd name="GluePoint51Y" fmla="*/ 2 h 47"/>
                  <a:gd name="GluePoint52X" fmla="*/ 42 w 56"/>
                  <a:gd name="GluePoint52Y" fmla="*/ 4 h 47"/>
                  <a:gd name="GluePoint53X" fmla="*/ 45 w 56"/>
                  <a:gd name="GluePoint53Y" fmla="*/ 7 h 47"/>
                  <a:gd name="GluePoint54X" fmla="*/ 48 w 56"/>
                  <a:gd name="GluePoint54Y" fmla="*/ 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6" h="47">
                    <a:moveTo>
                      <a:pt x="48" y="7"/>
                    </a:moveTo>
                    <a:lnTo>
                      <a:pt x="51" y="5"/>
                    </a:lnTo>
                    <a:lnTo>
                      <a:pt x="51" y="7"/>
                    </a:lnTo>
                    <a:lnTo>
                      <a:pt x="48" y="15"/>
                    </a:lnTo>
                    <a:lnTo>
                      <a:pt x="50" y="17"/>
                    </a:lnTo>
                    <a:lnTo>
                      <a:pt x="56" y="21"/>
                    </a:lnTo>
                    <a:lnTo>
                      <a:pt x="56" y="23"/>
                    </a:lnTo>
                    <a:lnTo>
                      <a:pt x="51" y="21"/>
                    </a:lnTo>
                    <a:lnTo>
                      <a:pt x="51" y="23"/>
                    </a:lnTo>
                    <a:lnTo>
                      <a:pt x="56" y="26"/>
                    </a:lnTo>
                    <a:lnTo>
                      <a:pt x="54" y="29"/>
                    </a:lnTo>
                    <a:lnTo>
                      <a:pt x="50" y="31"/>
                    </a:lnTo>
                    <a:lnTo>
                      <a:pt x="48" y="31"/>
                    </a:lnTo>
                    <a:lnTo>
                      <a:pt x="50" y="34"/>
                    </a:lnTo>
                    <a:lnTo>
                      <a:pt x="50" y="36"/>
                    </a:lnTo>
                    <a:lnTo>
                      <a:pt x="48" y="36"/>
                    </a:lnTo>
                    <a:lnTo>
                      <a:pt x="48" y="34"/>
                    </a:lnTo>
                    <a:lnTo>
                      <a:pt x="46" y="34"/>
                    </a:lnTo>
                    <a:lnTo>
                      <a:pt x="43" y="36"/>
                    </a:lnTo>
                    <a:lnTo>
                      <a:pt x="43" y="39"/>
                    </a:lnTo>
                    <a:lnTo>
                      <a:pt x="42" y="39"/>
                    </a:lnTo>
                    <a:lnTo>
                      <a:pt x="42" y="42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38" y="45"/>
                    </a:lnTo>
                    <a:lnTo>
                      <a:pt x="37" y="44"/>
                    </a:lnTo>
                    <a:lnTo>
                      <a:pt x="35" y="44"/>
                    </a:lnTo>
                    <a:lnTo>
                      <a:pt x="32" y="42"/>
                    </a:lnTo>
                    <a:lnTo>
                      <a:pt x="32" y="41"/>
                    </a:lnTo>
                    <a:lnTo>
                      <a:pt x="30" y="41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30" y="39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7" y="18"/>
                    </a:lnTo>
                    <a:lnTo>
                      <a:pt x="7" y="13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0" y="4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30" y="4"/>
                    </a:lnTo>
                    <a:lnTo>
                      <a:pt x="32" y="2"/>
                    </a:lnTo>
                    <a:lnTo>
                      <a:pt x="42" y="4"/>
                    </a:lnTo>
                    <a:lnTo>
                      <a:pt x="45" y="7"/>
                    </a:lnTo>
                    <a:lnTo>
                      <a:pt x="48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01" name="Freeform 82"/>
              <p:cNvSpPr/>
              <p:nvPr/>
            </p:nvSpPr>
            <p:spPr>
              <a:xfrm>
                <a:off x="4367160" y="2895480"/>
                <a:ext cx="464760" cy="518760"/>
              </a:xfrm>
              <a:custGeom>
                <a:avLst/>
                <a:gdLst>
                  <a:gd name="textAreaLeft" fmla="*/ 0 w 464760"/>
                  <a:gd name="textAreaRight" fmla="*/ 465120 w 464760"/>
                  <a:gd name="textAreaTop" fmla="*/ 0 h 518760"/>
                  <a:gd name="textAreaBottom" fmla="*/ 519120 h 518760"/>
                  <a:gd name="GluePoint1X" fmla="*/ 280 w 293"/>
                  <a:gd name="GluePoint1Y" fmla="*/ 66 h 327"/>
                  <a:gd name="GluePoint2X" fmla="*/ 288 w 293"/>
                  <a:gd name="GluePoint2Y" fmla="*/ 50 h 327"/>
                  <a:gd name="GluePoint3X" fmla="*/ 286 w 293"/>
                  <a:gd name="GluePoint3Y" fmla="*/ 29 h 327"/>
                  <a:gd name="GluePoint4X" fmla="*/ 267 w 293"/>
                  <a:gd name="GluePoint4Y" fmla="*/ 11 h 327"/>
                  <a:gd name="GluePoint5X" fmla="*/ 253 w 293"/>
                  <a:gd name="GluePoint5Y" fmla="*/ 13 h 327"/>
                  <a:gd name="GluePoint6X" fmla="*/ 243 w 293"/>
                  <a:gd name="GluePoint6Y" fmla="*/ 15 h 327"/>
                  <a:gd name="GluePoint7X" fmla="*/ 226 w 293"/>
                  <a:gd name="GluePoint7Y" fmla="*/ 2 h 327"/>
                  <a:gd name="GluePoint8X" fmla="*/ 221 w 293"/>
                  <a:gd name="GluePoint8Y" fmla="*/ 3 h 327"/>
                  <a:gd name="GluePoint9X" fmla="*/ 215 w 293"/>
                  <a:gd name="GluePoint9Y" fmla="*/ 0 h 327"/>
                  <a:gd name="GluePoint10X" fmla="*/ 199 w 293"/>
                  <a:gd name="GluePoint10Y" fmla="*/ 2 h 327"/>
                  <a:gd name="GluePoint11X" fmla="*/ 192 w 293"/>
                  <a:gd name="GluePoint11Y" fmla="*/ 7 h 327"/>
                  <a:gd name="GluePoint12X" fmla="*/ 170 w 293"/>
                  <a:gd name="GluePoint12Y" fmla="*/ 11 h 327"/>
                  <a:gd name="GluePoint13X" fmla="*/ 159 w 293"/>
                  <a:gd name="GluePoint13Y" fmla="*/ 11 h 327"/>
                  <a:gd name="GluePoint14X" fmla="*/ 156 w 293"/>
                  <a:gd name="GluePoint14Y" fmla="*/ 18 h 327"/>
                  <a:gd name="GluePoint15X" fmla="*/ 132 w 293"/>
                  <a:gd name="GluePoint15Y" fmla="*/ 13 h 327"/>
                  <a:gd name="GluePoint16X" fmla="*/ 127 w 293"/>
                  <a:gd name="GluePoint16Y" fmla="*/ 15 h 327"/>
                  <a:gd name="GluePoint17X" fmla="*/ 110 w 293"/>
                  <a:gd name="GluePoint17Y" fmla="*/ 2 h 327"/>
                  <a:gd name="GluePoint18X" fmla="*/ 100 w 293"/>
                  <a:gd name="GluePoint18Y" fmla="*/ 28 h 327"/>
                  <a:gd name="GluePoint19X" fmla="*/ 97 w 293"/>
                  <a:gd name="GluePoint19Y" fmla="*/ 40 h 327"/>
                  <a:gd name="GluePoint20X" fmla="*/ 84 w 293"/>
                  <a:gd name="GluePoint20Y" fmla="*/ 105 h 327"/>
                  <a:gd name="GluePoint21X" fmla="*/ 62 w 293"/>
                  <a:gd name="GluePoint21Y" fmla="*/ 130 h 327"/>
                  <a:gd name="GluePoint22X" fmla="*/ 59 w 293"/>
                  <a:gd name="GluePoint22Y" fmla="*/ 150 h 327"/>
                  <a:gd name="GluePoint23X" fmla="*/ 40 w 293"/>
                  <a:gd name="GluePoint23Y" fmla="*/ 175 h 327"/>
                  <a:gd name="GluePoint24X" fmla="*/ 30 w 293"/>
                  <a:gd name="GluePoint24Y" fmla="*/ 177 h 327"/>
                  <a:gd name="GluePoint25X" fmla="*/ 23 w 293"/>
                  <a:gd name="GluePoint25Y" fmla="*/ 172 h 327"/>
                  <a:gd name="GluePoint26X" fmla="*/ 15 w 293"/>
                  <a:gd name="GluePoint26Y" fmla="*/ 179 h 327"/>
                  <a:gd name="GluePoint27X" fmla="*/ 5 w 293"/>
                  <a:gd name="GluePoint27Y" fmla="*/ 182 h 327"/>
                  <a:gd name="GluePoint28X" fmla="*/ 0 w 293"/>
                  <a:gd name="GluePoint28Y" fmla="*/ 196 h 327"/>
                  <a:gd name="GluePoint29X" fmla="*/ 15 w 293"/>
                  <a:gd name="GluePoint29Y" fmla="*/ 196 h 327"/>
                  <a:gd name="GluePoint30X" fmla="*/ 38 w 293"/>
                  <a:gd name="GluePoint30Y" fmla="*/ 196 h 327"/>
                  <a:gd name="GluePoint31X" fmla="*/ 61 w 293"/>
                  <a:gd name="GluePoint31Y" fmla="*/ 196 h 327"/>
                  <a:gd name="GluePoint32X" fmla="*/ 70 w 293"/>
                  <a:gd name="GluePoint32Y" fmla="*/ 222 h 327"/>
                  <a:gd name="GluePoint33X" fmla="*/ 83 w 293"/>
                  <a:gd name="GluePoint33Y" fmla="*/ 237 h 327"/>
                  <a:gd name="GluePoint34X" fmla="*/ 107 w 293"/>
                  <a:gd name="GluePoint34Y" fmla="*/ 233 h 327"/>
                  <a:gd name="GluePoint35X" fmla="*/ 131 w 293"/>
                  <a:gd name="GluePoint35Y" fmla="*/ 214 h 327"/>
                  <a:gd name="GluePoint36X" fmla="*/ 143 w 293"/>
                  <a:gd name="GluePoint36Y" fmla="*/ 222 h 327"/>
                  <a:gd name="GluePoint37X" fmla="*/ 146 w 293"/>
                  <a:gd name="GluePoint37Y" fmla="*/ 249 h 327"/>
                  <a:gd name="GluePoint38X" fmla="*/ 150 w 293"/>
                  <a:gd name="GluePoint38Y" fmla="*/ 278 h 327"/>
                  <a:gd name="GluePoint39X" fmla="*/ 151 w 293"/>
                  <a:gd name="GluePoint39Y" fmla="*/ 293 h 327"/>
                  <a:gd name="GluePoint40X" fmla="*/ 164 w 293"/>
                  <a:gd name="GluePoint40Y" fmla="*/ 286 h 327"/>
                  <a:gd name="GluePoint41X" fmla="*/ 178 w 293"/>
                  <a:gd name="GluePoint41Y" fmla="*/ 285 h 327"/>
                  <a:gd name="GluePoint42X" fmla="*/ 186 w 293"/>
                  <a:gd name="GluePoint42Y" fmla="*/ 293 h 327"/>
                  <a:gd name="GluePoint43X" fmla="*/ 200 w 293"/>
                  <a:gd name="GluePoint43Y" fmla="*/ 296 h 327"/>
                  <a:gd name="GluePoint44X" fmla="*/ 224 w 293"/>
                  <a:gd name="GluePoint44Y" fmla="*/ 299 h 327"/>
                  <a:gd name="GluePoint45X" fmla="*/ 240 w 293"/>
                  <a:gd name="GluePoint45Y" fmla="*/ 309 h 327"/>
                  <a:gd name="GluePoint46X" fmla="*/ 251 w 293"/>
                  <a:gd name="GluePoint46Y" fmla="*/ 323 h 327"/>
                  <a:gd name="GluePoint47X" fmla="*/ 261 w 293"/>
                  <a:gd name="GluePoint47Y" fmla="*/ 323 h 327"/>
                  <a:gd name="GluePoint48X" fmla="*/ 264 w 293"/>
                  <a:gd name="GluePoint48Y" fmla="*/ 309 h 327"/>
                  <a:gd name="GluePoint49X" fmla="*/ 248 w 293"/>
                  <a:gd name="GluePoint49Y" fmla="*/ 301 h 327"/>
                  <a:gd name="GluePoint50X" fmla="*/ 254 w 293"/>
                  <a:gd name="GluePoint50Y" fmla="*/ 269 h 327"/>
                  <a:gd name="GluePoint51X" fmla="*/ 253 w 293"/>
                  <a:gd name="GluePoint51Y" fmla="*/ 253 h 327"/>
                  <a:gd name="GluePoint52X" fmla="*/ 256 w 293"/>
                  <a:gd name="GluePoint52Y" fmla="*/ 245 h 327"/>
                  <a:gd name="GluePoint53X" fmla="*/ 280 w 293"/>
                  <a:gd name="GluePoint53Y" fmla="*/ 237 h 327"/>
                  <a:gd name="GluePoint54X" fmla="*/ 267 w 293"/>
                  <a:gd name="GluePoint54Y" fmla="*/ 217 h 327"/>
                  <a:gd name="GluePoint55X" fmla="*/ 262 w 293"/>
                  <a:gd name="GluePoint55Y" fmla="*/ 193 h 327"/>
                  <a:gd name="GluePoint56X" fmla="*/ 259 w 293"/>
                  <a:gd name="GluePoint56Y" fmla="*/ 184 h 327"/>
                  <a:gd name="GluePoint57X" fmla="*/ 261 w 293"/>
                  <a:gd name="GluePoint57Y" fmla="*/ 167 h 327"/>
                  <a:gd name="GluePoint58X" fmla="*/ 259 w 293"/>
                  <a:gd name="GluePoint58Y" fmla="*/ 163 h 327"/>
                  <a:gd name="GluePoint59X" fmla="*/ 261 w 293"/>
                  <a:gd name="GluePoint59Y" fmla="*/ 145 h 327"/>
                  <a:gd name="GluePoint60X" fmla="*/ 258 w 293"/>
                  <a:gd name="GluePoint60Y" fmla="*/ 135 h 327"/>
                  <a:gd name="GluePoint61X" fmla="*/ 269 w 293"/>
                  <a:gd name="GluePoint61Y" fmla="*/ 116 h 327"/>
                  <a:gd name="GluePoint62X" fmla="*/ 269 w 293"/>
                  <a:gd name="GluePoint62Y" fmla="*/ 95 h 327"/>
                  <a:gd name="GluePoint63X" fmla="*/ 281 w 293"/>
                  <a:gd name="GluePoint63Y" fmla="*/ 71 h 3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93" h="327">
                    <a:moveTo>
                      <a:pt x="281" y="71"/>
                    </a:moveTo>
                    <a:lnTo>
                      <a:pt x="280" y="66"/>
                    </a:lnTo>
                    <a:lnTo>
                      <a:pt x="293" y="55"/>
                    </a:lnTo>
                    <a:lnTo>
                      <a:pt x="288" y="50"/>
                    </a:lnTo>
                    <a:lnTo>
                      <a:pt x="285" y="47"/>
                    </a:lnTo>
                    <a:lnTo>
                      <a:pt x="286" y="29"/>
                    </a:lnTo>
                    <a:lnTo>
                      <a:pt x="285" y="29"/>
                    </a:lnTo>
                    <a:lnTo>
                      <a:pt x="267" y="11"/>
                    </a:lnTo>
                    <a:lnTo>
                      <a:pt x="262" y="15"/>
                    </a:lnTo>
                    <a:lnTo>
                      <a:pt x="253" y="13"/>
                    </a:lnTo>
                    <a:lnTo>
                      <a:pt x="250" y="18"/>
                    </a:lnTo>
                    <a:lnTo>
                      <a:pt x="243" y="15"/>
                    </a:lnTo>
                    <a:lnTo>
                      <a:pt x="234" y="2"/>
                    </a:lnTo>
                    <a:lnTo>
                      <a:pt x="226" y="2"/>
                    </a:lnTo>
                    <a:lnTo>
                      <a:pt x="224" y="5"/>
                    </a:lnTo>
                    <a:lnTo>
                      <a:pt x="221" y="3"/>
                    </a:lnTo>
                    <a:lnTo>
                      <a:pt x="219" y="5"/>
                    </a:lnTo>
                    <a:lnTo>
                      <a:pt x="215" y="0"/>
                    </a:lnTo>
                    <a:lnTo>
                      <a:pt x="204" y="3"/>
                    </a:lnTo>
                    <a:lnTo>
                      <a:pt x="199" y="2"/>
                    </a:lnTo>
                    <a:lnTo>
                      <a:pt x="197" y="5"/>
                    </a:lnTo>
                    <a:lnTo>
                      <a:pt x="192" y="7"/>
                    </a:lnTo>
                    <a:lnTo>
                      <a:pt x="189" y="3"/>
                    </a:lnTo>
                    <a:lnTo>
                      <a:pt x="170" y="11"/>
                    </a:lnTo>
                    <a:lnTo>
                      <a:pt x="162" y="8"/>
                    </a:lnTo>
                    <a:lnTo>
                      <a:pt x="159" y="11"/>
                    </a:lnTo>
                    <a:lnTo>
                      <a:pt x="158" y="16"/>
                    </a:lnTo>
                    <a:lnTo>
                      <a:pt x="156" y="18"/>
                    </a:lnTo>
                    <a:lnTo>
                      <a:pt x="142" y="18"/>
                    </a:lnTo>
                    <a:lnTo>
                      <a:pt x="132" y="13"/>
                    </a:lnTo>
                    <a:lnTo>
                      <a:pt x="129" y="15"/>
                    </a:lnTo>
                    <a:lnTo>
                      <a:pt x="127" y="15"/>
                    </a:lnTo>
                    <a:lnTo>
                      <a:pt x="119" y="3"/>
                    </a:lnTo>
                    <a:lnTo>
                      <a:pt x="110" y="2"/>
                    </a:lnTo>
                    <a:lnTo>
                      <a:pt x="102" y="15"/>
                    </a:lnTo>
                    <a:lnTo>
                      <a:pt x="100" y="28"/>
                    </a:lnTo>
                    <a:lnTo>
                      <a:pt x="97" y="28"/>
                    </a:lnTo>
                    <a:lnTo>
                      <a:pt x="97" y="40"/>
                    </a:lnTo>
                    <a:lnTo>
                      <a:pt x="88" y="60"/>
                    </a:lnTo>
                    <a:lnTo>
                      <a:pt x="84" y="105"/>
                    </a:lnTo>
                    <a:lnTo>
                      <a:pt x="69" y="119"/>
                    </a:lnTo>
                    <a:lnTo>
                      <a:pt x="62" y="130"/>
                    </a:lnTo>
                    <a:lnTo>
                      <a:pt x="61" y="137"/>
                    </a:lnTo>
                    <a:lnTo>
                      <a:pt x="59" y="150"/>
                    </a:lnTo>
                    <a:lnTo>
                      <a:pt x="54" y="163"/>
                    </a:lnTo>
                    <a:lnTo>
                      <a:pt x="40" y="175"/>
                    </a:lnTo>
                    <a:lnTo>
                      <a:pt x="34" y="179"/>
                    </a:lnTo>
                    <a:lnTo>
                      <a:pt x="30" y="177"/>
                    </a:lnTo>
                    <a:lnTo>
                      <a:pt x="30" y="171"/>
                    </a:lnTo>
                    <a:lnTo>
                      <a:pt x="23" y="172"/>
                    </a:lnTo>
                    <a:lnTo>
                      <a:pt x="19" y="179"/>
                    </a:lnTo>
                    <a:lnTo>
                      <a:pt x="15" y="179"/>
                    </a:lnTo>
                    <a:lnTo>
                      <a:pt x="11" y="175"/>
                    </a:lnTo>
                    <a:lnTo>
                      <a:pt x="5" y="182"/>
                    </a:lnTo>
                    <a:lnTo>
                      <a:pt x="2" y="195"/>
                    </a:lnTo>
                    <a:lnTo>
                      <a:pt x="0" y="196"/>
                    </a:lnTo>
                    <a:lnTo>
                      <a:pt x="0" y="203"/>
                    </a:lnTo>
                    <a:lnTo>
                      <a:pt x="15" y="196"/>
                    </a:lnTo>
                    <a:lnTo>
                      <a:pt x="26" y="196"/>
                    </a:lnTo>
                    <a:lnTo>
                      <a:pt x="38" y="196"/>
                    </a:lnTo>
                    <a:lnTo>
                      <a:pt x="50" y="196"/>
                    </a:lnTo>
                    <a:lnTo>
                      <a:pt x="61" y="196"/>
                    </a:lnTo>
                    <a:lnTo>
                      <a:pt x="65" y="201"/>
                    </a:lnTo>
                    <a:lnTo>
                      <a:pt x="70" y="222"/>
                    </a:lnTo>
                    <a:lnTo>
                      <a:pt x="80" y="235"/>
                    </a:lnTo>
                    <a:lnTo>
                      <a:pt x="83" y="237"/>
                    </a:lnTo>
                    <a:lnTo>
                      <a:pt x="97" y="233"/>
                    </a:lnTo>
                    <a:lnTo>
                      <a:pt x="107" y="233"/>
                    </a:lnTo>
                    <a:lnTo>
                      <a:pt x="111" y="216"/>
                    </a:lnTo>
                    <a:lnTo>
                      <a:pt x="131" y="214"/>
                    </a:lnTo>
                    <a:lnTo>
                      <a:pt x="129" y="222"/>
                    </a:lnTo>
                    <a:lnTo>
                      <a:pt x="143" y="222"/>
                    </a:lnTo>
                    <a:lnTo>
                      <a:pt x="145" y="225"/>
                    </a:lnTo>
                    <a:lnTo>
                      <a:pt x="146" y="249"/>
                    </a:lnTo>
                    <a:lnTo>
                      <a:pt x="145" y="259"/>
                    </a:lnTo>
                    <a:lnTo>
                      <a:pt x="150" y="278"/>
                    </a:lnTo>
                    <a:lnTo>
                      <a:pt x="146" y="288"/>
                    </a:lnTo>
                    <a:lnTo>
                      <a:pt x="151" y="293"/>
                    </a:lnTo>
                    <a:lnTo>
                      <a:pt x="156" y="286"/>
                    </a:lnTo>
                    <a:lnTo>
                      <a:pt x="164" y="286"/>
                    </a:lnTo>
                    <a:lnTo>
                      <a:pt x="175" y="286"/>
                    </a:lnTo>
                    <a:lnTo>
                      <a:pt x="178" y="285"/>
                    </a:lnTo>
                    <a:lnTo>
                      <a:pt x="183" y="283"/>
                    </a:lnTo>
                    <a:lnTo>
                      <a:pt x="186" y="293"/>
                    </a:lnTo>
                    <a:lnTo>
                      <a:pt x="196" y="288"/>
                    </a:lnTo>
                    <a:lnTo>
                      <a:pt x="200" y="296"/>
                    </a:lnTo>
                    <a:lnTo>
                      <a:pt x="212" y="303"/>
                    </a:lnTo>
                    <a:lnTo>
                      <a:pt x="224" y="299"/>
                    </a:lnTo>
                    <a:lnTo>
                      <a:pt x="231" y="306"/>
                    </a:lnTo>
                    <a:lnTo>
                      <a:pt x="240" y="309"/>
                    </a:lnTo>
                    <a:lnTo>
                      <a:pt x="245" y="317"/>
                    </a:lnTo>
                    <a:lnTo>
                      <a:pt x="251" y="323"/>
                    </a:lnTo>
                    <a:lnTo>
                      <a:pt x="258" y="325"/>
                    </a:lnTo>
                    <a:lnTo>
                      <a:pt x="261" y="323"/>
                    </a:lnTo>
                    <a:lnTo>
                      <a:pt x="264" y="327"/>
                    </a:lnTo>
                    <a:lnTo>
                      <a:pt x="264" y="309"/>
                    </a:lnTo>
                    <a:lnTo>
                      <a:pt x="254" y="309"/>
                    </a:lnTo>
                    <a:lnTo>
                      <a:pt x="248" y="301"/>
                    </a:lnTo>
                    <a:lnTo>
                      <a:pt x="253" y="277"/>
                    </a:lnTo>
                    <a:lnTo>
                      <a:pt x="254" y="269"/>
                    </a:lnTo>
                    <a:lnTo>
                      <a:pt x="253" y="257"/>
                    </a:lnTo>
                    <a:lnTo>
                      <a:pt x="253" y="253"/>
                    </a:lnTo>
                    <a:lnTo>
                      <a:pt x="256" y="249"/>
                    </a:lnTo>
                    <a:lnTo>
                      <a:pt x="256" y="245"/>
                    </a:lnTo>
                    <a:lnTo>
                      <a:pt x="258" y="243"/>
                    </a:lnTo>
                    <a:lnTo>
                      <a:pt x="280" y="237"/>
                    </a:lnTo>
                    <a:lnTo>
                      <a:pt x="277" y="227"/>
                    </a:lnTo>
                    <a:lnTo>
                      <a:pt x="267" y="217"/>
                    </a:lnTo>
                    <a:lnTo>
                      <a:pt x="262" y="206"/>
                    </a:lnTo>
                    <a:lnTo>
                      <a:pt x="262" y="193"/>
                    </a:lnTo>
                    <a:lnTo>
                      <a:pt x="261" y="188"/>
                    </a:lnTo>
                    <a:lnTo>
                      <a:pt x="259" y="184"/>
                    </a:lnTo>
                    <a:lnTo>
                      <a:pt x="261" y="171"/>
                    </a:lnTo>
                    <a:lnTo>
                      <a:pt x="261" y="167"/>
                    </a:lnTo>
                    <a:lnTo>
                      <a:pt x="259" y="169"/>
                    </a:lnTo>
                    <a:lnTo>
                      <a:pt x="259" y="163"/>
                    </a:lnTo>
                    <a:lnTo>
                      <a:pt x="262" y="153"/>
                    </a:lnTo>
                    <a:lnTo>
                      <a:pt x="261" y="145"/>
                    </a:lnTo>
                    <a:lnTo>
                      <a:pt x="259" y="140"/>
                    </a:lnTo>
                    <a:lnTo>
                      <a:pt x="258" y="135"/>
                    </a:lnTo>
                    <a:lnTo>
                      <a:pt x="261" y="127"/>
                    </a:lnTo>
                    <a:lnTo>
                      <a:pt x="269" y="116"/>
                    </a:lnTo>
                    <a:lnTo>
                      <a:pt x="269" y="100"/>
                    </a:lnTo>
                    <a:lnTo>
                      <a:pt x="269" y="95"/>
                    </a:lnTo>
                    <a:lnTo>
                      <a:pt x="272" y="85"/>
                    </a:lnTo>
                    <a:lnTo>
                      <a:pt x="281" y="7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02" name="Freeform 83"/>
              <p:cNvSpPr/>
              <p:nvPr/>
            </p:nvSpPr>
            <p:spPr>
              <a:xfrm>
                <a:off x="4452840" y="3659040"/>
                <a:ext cx="390240" cy="355320"/>
              </a:xfrm>
              <a:custGeom>
                <a:avLst/>
                <a:gdLst>
                  <a:gd name="textAreaLeft" fmla="*/ 0 w 390240"/>
                  <a:gd name="textAreaRight" fmla="*/ 390600 w 390240"/>
                  <a:gd name="textAreaTop" fmla="*/ 0 h 355320"/>
                  <a:gd name="textAreaBottom" fmla="*/ 355680 h 355320"/>
                  <a:gd name="GluePoint1X" fmla="*/ 19 w 246"/>
                  <a:gd name="GluePoint1Y" fmla="*/ 122 h 224"/>
                  <a:gd name="GluePoint2X" fmla="*/ 16 w 246"/>
                  <a:gd name="GluePoint2Y" fmla="*/ 116 h 224"/>
                  <a:gd name="GluePoint3X" fmla="*/ 7 w 246"/>
                  <a:gd name="GluePoint3Y" fmla="*/ 111 h 224"/>
                  <a:gd name="GluePoint4X" fmla="*/ 0 w 246"/>
                  <a:gd name="GluePoint4Y" fmla="*/ 117 h 224"/>
                  <a:gd name="GluePoint5X" fmla="*/ 24 w 246"/>
                  <a:gd name="GluePoint5Y" fmla="*/ 174 h 224"/>
                  <a:gd name="GluePoint6X" fmla="*/ 21 w 246"/>
                  <a:gd name="GluePoint6Y" fmla="*/ 190 h 224"/>
                  <a:gd name="GluePoint7X" fmla="*/ 18 w 246"/>
                  <a:gd name="GluePoint7Y" fmla="*/ 193 h 224"/>
                  <a:gd name="GluePoint8X" fmla="*/ 19 w 246"/>
                  <a:gd name="GluePoint8Y" fmla="*/ 196 h 224"/>
                  <a:gd name="GluePoint9X" fmla="*/ 24 w 246"/>
                  <a:gd name="GluePoint9Y" fmla="*/ 212 h 224"/>
                  <a:gd name="GluePoint10X" fmla="*/ 26 w 246"/>
                  <a:gd name="GluePoint10Y" fmla="*/ 212 h 224"/>
                  <a:gd name="GluePoint11X" fmla="*/ 30 w 246"/>
                  <a:gd name="GluePoint11Y" fmla="*/ 217 h 224"/>
                  <a:gd name="GluePoint12X" fmla="*/ 37 w 246"/>
                  <a:gd name="GluePoint12Y" fmla="*/ 222 h 224"/>
                  <a:gd name="GluePoint13X" fmla="*/ 48 w 246"/>
                  <a:gd name="GluePoint13Y" fmla="*/ 224 h 224"/>
                  <a:gd name="GluePoint14X" fmla="*/ 73 w 246"/>
                  <a:gd name="GluePoint14Y" fmla="*/ 217 h 224"/>
                  <a:gd name="GluePoint15X" fmla="*/ 80 w 246"/>
                  <a:gd name="GluePoint15Y" fmla="*/ 212 h 224"/>
                  <a:gd name="GluePoint16X" fmla="*/ 92 w 246"/>
                  <a:gd name="GluePoint16Y" fmla="*/ 214 h 224"/>
                  <a:gd name="GluePoint17X" fmla="*/ 118 w 246"/>
                  <a:gd name="GluePoint17Y" fmla="*/ 216 h 224"/>
                  <a:gd name="GluePoint18X" fmla="*/ 131 w 246"/>
                  <a:gd name="GluePoint18Y" fmla="*/ 212 h 224"/>
                  <a:gd name="GluePoint19X" fmla="*/ 132 w 246"/>
                  <a:gd name="GluePoint19Y" fmla="*/ 207 h 224"/>
                  <a:gd name="GluePoint20X" fmla="*/ 153 w 246"/>
                  <a:gd name="GluePoint20Y" fmla="*/ 203 h 224"/>
                  <a:gd name="GluePoint21X" fmla="*/ 189 w 246"/>
                  <a:gd name="GluePoint21Y" fmla="*/ 169 h 224"/>
                  <a:gd name="GluePoint22X" fmla="*/ 221 w 246"/>
                  <a:gd name="GluePoint22Y" fmla="*/ 127 h 224"/>
                  <a:gd name="GluePoint23X" fmla="*/ 246 w 246"/>
                  <a:gd name="GluePoint23Y" fmla="*/ 84 h 224"/>
                  <a:gd name="GluePoint24X" fmla="*/ 234 w 246"/>
                  <a:gd name="GluePoint24Y" fmla="*/ 66 h 224"/>
                  <a:gd name="GluePoint25X" fmla="*/ 231 w 246"/>
                  <a:gd name="GluePoint25Y" fmla="*/ 10 h 224"/>
                  <a:gd name="GluePoint26X" fmla="*/ 219 w 246"/>
                  <a:gd name="GluePoint26Y" fmla="*/ 3 h 224"/>
                  <a:gd name="GluePoint27X" fmla="*/ 200 w 246"/>
                  <a:gd name="GluePoint27Y" fmla="*/ 0 h 224"/>
                  <a:gd name="GluePoint28X" fmla="*/ 180 w 246"/>
                  <a:gd name="GluePoint28Y" fmla="*/ 13 h 224"/>
                  <a:gd name="GluePoint29X" fmla="*/ 161 w 246"/>
                  <a:gd name="GluePoint29Y" fmla="*/ 31 h 224"/>
                  <a:gd name="GluePoint30X" fmla="*/ 143 w 246"/>
                  <a:gd name="GluePoint30Y" fmla="*/ 50 h 224"/>
                  <a:gd name="GluePoint31X" fmla="*/ 126 w 246"/>
                  <a:gd name="GluePoint31Y" fmla="*/ 64 h 224"/>
                  <a:gd name="GluePoint32X" fmla="*/ 105 w 246"/>
                  <a:gd name="GluePoint32Y" fmla="*/ 60 h 224"/>
                  <a:gd name="GluePoint33X" fmla="*/ 78 w 246"/>
                  <a:gd name="GluePoint33Y" fmla="*/ 84 h 224"/>
                  <a:gd name="GluePoint34X" fmla="*/ 64 w 246"/>
                  <a:gd name="GluePoint34Y" fmla="*/ 80 h 224"/>
                  <a:gd name="GluePoint35X" fmla="*/ 67 w 246"/>
                  <a:gd name="GluePoint35Y" fmla="*/ 63 h 224"/>
                  <a:gd name="GluePoint36X" fmla="*/ 54 w 246"/>
                  <a:gd name="GluePoint36Y" fmla="*/ 66 h 224"/>
                  <a:gd name="GluePoint37X" fmla="*/ 51 w 246"/>
                  <a:gd name="GluePoint37Y" fmla="*/ 114 h 2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46" h="224">
                    <a:moveTo>
                      <a:pt x="38" y="122"/>
                    </a:moveTo>
                    <a:lnTo>
                      <a:pt x="19" y="122"/>
                    </a:lnTo>
                    <a:lnTo>
                      <a:pt x="16" y="119"/>
                    </a:lnTo>
                    <a:lnTo>
                      <a:pt x="16" y="116"/>
                    </a:lnTo>
                    <a:lnTo>
                      <a:pt x="10" y="111"/>
                    </a:lnTo>
                    <a:lnTo>
                      <a:pt x="7" y="111"/>
                    </a:lnTo>
                    <a:lnTo>
                      <a:pt x="3" y="116"/>
                    </a:lnTo>
                    <a:lnTo>
                      <a:pt x="0" y="117"/>
                    </a:lnTo>
                    <a:lnTo>
                      <a:pt x="13" y="153"/>
                    </a:lnTo>
                    <a:lnTo>
                      <a:pt x="24" y="174"/>
                    </a:lnTo>
                    <a:lnTo>
                      <a:pt x="24" y="185"/>
                    </a:lnTo>
                    <a:lnTo>
                      <a:pt x="21" y="190"/>
                    </a:lnTo>
                    <a:lnTo>
                      <a:pt x="18" y="188"/>
                    </a:lnTo>
                    <a:lnTo>
                      <a:pt x="18" y="193"/>
                    </a:lnTo>
                    <a:lnTo>
                      <a:pt x="19" y="195"/>
                    </a:lnTo>
                    <a:lnTo>
                      <a:pt x="19" y="196"/>
                    </a:lnTo>
                    <a:lnTo>
                      <a:pt x="26" y="206"/>
                    </a:lnTo>
                    <a:lnTo>
                      <a:pt x="24" y="212"/>
                    </a:lnTo>
                    <a:lnTo>
                      <a:pt x="26" y="219"/>
                    </a:lnTo>
                    <a:lnTo>
                      <a:pt x="26" y="212"/>
                    </a:lnTo>
                    <a:lnTo>
                      <a:pt x="30" y="212"/>
                    </a:lnTo>
                    <a:lnTo>
                      <a:pt x="30" y="217"/>
                    </a:lnTo>
                    <a:lnTo>
                      <a:pt x="37" y="219"/>
                    </a:lnTo>
                    <a:lnTo>
                      <a:pt x="37" y="222"/>
                    </a:lnTo>
                    <a:lnTo>
                      <a:pt x="40" y="224"/>
                    </a:lnTo>
                    <a:lnTo>
                      <a:pt x="48" y="224"/>
                    </a:lnTo>
                    <a:lnTo>
                      <a:pt x="53" y="220"/>
                    </a:lnTo>
                    <a:lnTo>
                      <a:pt x="73" y="217"/>
                    </a:lnTo>
                    <a:lnTo>
                      <a:pt x="75" y="216"/>
                    </a:lnTo>
                    <a:lnTo>
                      <a:pt x="80" y="212"/>
                    </a:lnTo>
                    <a:lnTo>
                      <a:pt x="84" y="212"/>
                    </a:lnTo>
                    <a:lnTo>
                      <a:pt x="92" y="214"/>
                    </a:lnTo>
                    <a:lnTo>
                      <a:pt x="100" y="211"/>
                    </a:lnTo>
                    <a:lnTo>
                      <a:pt x="118" y="216"/>
                    </a:lnTo>
                    <a:lnTo>
                      <a:pt x="119" y="211"/>
                    </a:lnTo>
                    <a:lnTo>
                      <a:pt x="131" y="212"/>
                    </a:lnTo>
                    <a:lnTo>
                      <a:pt x="131" y="209"/>
                    </a:lnTo>
                    <a:lnTo>
                      <a:pt x="132" y="207"/>
                    </a:lnTo>
                    <a:lnTo>
                      <a:pt x="146" y="206"/>
                    </a:lnTo>
                    <a:lnTo>
                      <a:pt x="153" y="203"/>
                    </a:lnTo>
                    <a:lnTo>
                      <a:pt x="175" y="187"/>
                    </a:lnTo>
                    <a:lnTo>
                      <a:pt x="189" y="169"/>
                    </a:lnTo>
                    <a:lnTo>
                      <a:pt x="199" y="161"/>
                    </a:lnTo>
                    <a:lnTo>
                      <a:pt x="221" y="127"/>
                    </a:lnTo>
                    <a:lnTo>
                      <a:pt x="237" y="113"/>
                    </a:lnTo>
                    <a:lnTo>
                      <a:pt x="246" y="84"/>
                    </a:lnTo>
                    <a:lnTo>
                      <a:pt x="234" y="82"/>
                    </a:lnTo>
                    <a:lnTo>
                      <a:pt x="234" y="66"/>
                    </a:lnTo>
                    <a:lnTo>
                      <a:pt x="235" y="39"/>
                    </a:lnTo>
                    <a:lnTo>
                      <a:pt x="231" y="10"/>
                    </a:lnTo>
                    <a:lnTo>
                      <a:pt x="226" y="5"/>
                    </a:lnTo>
                    <a:lnTo>
                      <a:pt x="219" y="3"/>
                    </a:lnTo>
                    <a:lnTo>
                      <a:pt x="210" y="3"/>
                    </a:lnTo>
                    <a:lnTo>
                      <a:pt x="200" y="0"/>
                    </a:lnTo>
                    <a:lnTo>
                      <a:pt x="197" y="2"/>
                    </a:lnTo>
                    <a:lnTo>
                      <a:pt x="180" y="13"/>
                    </a:lnTo>
                    <a:lnTo>
                      <a:pt x="170" y="21"/>
                    </a:lnTo>
                    <a:lnTo>
                      <a:pt x="161" y="31"/>
                    </a:lnTo>
                    <a:lnTo>
                      <a:pt x="156" y="39"/>
                    </a:lnTo>
                    <a:lnTo>
                      <a:pt x="143" y="50"/>
                    </a:lnTo>
                    <a:lnTo>
                      <a:pt x="138" y="61"/>
                    </a:lnTo>
                    <a:lnTo>
                      <a:pt x="126" y="64"/>
                    </a:lnTo>
                    <a:lnTo>
                      <a:pt x="113" y="60"/>
                    </a:lnTo>
                    <a:lnTo>
                      <a:pt x="105" y="60"/>
                    </a:lnTo>
                    <a:lnTo>
                      <a:pt x="86" y="82"/>
                    </a:lnTo>
                    <a:lnTo>
                      <a:pt x="78" y="84"/>
                    </a:lnTo>
                    <a:lnTo>
                      <a:pt x="65" y="82"/>
                    </a:lnTo>
                    <a:lnTo>
                      <a:pt x="64" y="80"/>
                    </a:lnTo>
                    <a:lnTo>
                      <a:pt x="69" y="69"/>
                    </a:lnTo>
                    <a:lnTo>
                      <a:pt x="67" y="63"/>
                    </a:lnTo>
                    <a:lnTo>
                      <a:pt x="54" y="48"/>
                    </a:lnTo>
                    <a:lnTo>
                      <a:pt x="54" y="66"/>
                    </a:lnTo>
                    <a:lnTo>
                      <a:pt x="53" y="87"/>
                    </a:lnTo>
                    <a:lnTo>
                      <a:pt x="51" y="114"/>
                    </a:lnTo>
                    <a:lnTo>
                      <a:pt x="38" y="12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03" name="Freeform 84"/>
              <p:cNvSpPr/>
              <p:nvPr/>
            </p:nvSpPr>
            <p:spPr>
              <a:xfrm>
                <a:off x="2425680" y="3651120"/>
                <a:ext cx="372600" cy="8442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844200"/>
                  <a:gd name="textAreaBottom" fmla="*/ 844560 h 844200"/>
                  <a:gd name="GluePoint1X" fmla="*/ 89 w 235"/>
                  <a:gd name="GluePoint1Y" fmla="*/ 528 h 532"/>
                  <a:gd name="GluePoint2X" fmla="*/ 69 w 235"/>
                  <a:gd name="GluePoint2Y" fmla="*/ 505 h 532"/>
                  <a:gd name="GluePoint3X" fmla="*/ 58 w 235"/>
                  <a:gd name="GluePoint3Y" fmla="*/ 487 h 532"/>
                  <a:gd name="GluePoint4X" fmla="*/ 56 w 235"/>
                  <a:gd name="GluePoint4Y" fmla="*/ 455 h 532"/>
                  <a:gd name="GluePoint5X" fmla="*/ 53 w 235"/>
                  <a:gd name="GluePoint5Y" fmla="*/ 417 h 532"/>
                  <a:gd name="GluePoint6X" fmla="*/ 43 w 235"/>
                  <a:gd name="GluePoint6Y" fmla="*/ 404 h 532"/>
                  <a:gd name="GluePoint7X" fmla="*/ 48 w 235"/>
                  <a:gd name="GluePoint7Y" fmla="*/ 399 h 532"/>
                  <a:gd name="GluePoint8X" fmla="*/ 37 w 235"/>
                  <a:gd name="GluePoint8Y" fmla="*/ 385 h 532"/>
                  <a:gd name="GluePoint9X" fmla="*/ 29 w 235"/>
                  <a:gd name="GluePoint9Y" fmla="*/ 365 h 532"/>
                  <a:gd name="GluePoint10X" fmla="*/ 24 w 235"/>
                  <a:gd name="GluePoint10Y" fmla="*/ 344 h 532"/>
                  <a:gd name="GluePoint11X" fmla="*/ 23 w 235"/>
                  <a:gd name="GluePoint11Y" fmla="*/ 296 h 532"/>
                  <a:gd name="GluePoint12X" fmla="*/ 13 w 235"/>
                  <a:gd name="GluePoint12Y" fmla="*/ 261 h 532"/>
                  <a:gd name="GluePoint13X" fmla="*/ 18 w 235"/>
                  <a:gd name="GluePoint13Y" fmla="*/ 235 h 532"/>
                  <a:gd name="GluePoint14X" fmla="*/ 16 w 235"/>
                  <a:gd name="GluePoint14Y" fmla="*/ 204 h 532"/>
                  <a:gd name="GluePoint15X" fmla="*/ 5 w 235"/>
                  <a:gd name="GluePoint15Y" fmla="*/ 187 h 532"/>
                  <a:gd name="GluePoint16X" fmla="*/ 0 w 235"/>
                  <a:gd name="GluePoint16Y" fmla="*/ 167 h 532"/>
                  <a:gd name="GluePoint17X" fmla="*/ 5 w 235"/>
                  <a:gd name="GluePoint17Y" fmla="*/ 113 h 532"/>
                  <a:gd name="GluePoint18X" fmla="*/ 19 w 235"/>
                  <a:gd name="GluePoint18Y" fmla="*/ 90 h 532"/>
                  <a:gd name="GluePoint19X" fmla="*/ 13 w 235"/>
                  <a:gd name="GluePoint19Y" fmla="*/ 58 h 532"/>
                  <a:gd name="GluePoint20X" fmla="*/ 29 w 235"/>
                  <a:gd name="GluePoint20Y" fmla="*/ 26 h 532"/>
                  <a:gd name="GluePoint21X" fmla="*/ 46 w 235"/>
                  <a:gd name="GluePoint21Y" fmla="*/ 7 h 532"/>
                  <a:gd name="GluePoint22X" fmla="*/ 72 w 235"/>
                  <a:gd name="GluePoint22Y" fmla="*/ 5 h 532"/>
                  <a:gd name="GluePoint23X" fmla="*/ 99 w 235"/>
                  <a:gd name="GluePoint23Y" fmla="*/ 11 h 532"/>
                  <a:gd name="GluePoint24X" fmla="*/ 124 w 235"/>
                  <a:gd name="GluePoint24Y" fmla="*/ 39 h 532"/>
                  <a:gd name="GluePoint25X" fmla="*/ 172 w 235"/>
                  <a:gd name="GluePoint25Y" fmla="*/ 63 h 532"/>
                  <a:gd name="GluePoint26X" fmla="*/ 167 w 235"/>
                  <a:gd name="GluePoint26Y" fmla="*/ 90 h 532"/>
                  <a:gd name="GluePoint27X" fmla="*/ 191 w 235"/>
                  <a:gd name="GluePoint27Y" fmla="*/ 102 h 532"/>
                  <a:gd name="GluePoint28X" fmla="*/ 223 w 235"/>
                  <a:gd name="GluePoint28Y" fmla="*/ 68 h 532"/>
                  <a:gd name="GluePoint29X" fmla="*/ 235 w 235"/>
                  <a:gd name="GluePoint29Y" fmla="*/ 81 h 532"/>
                  <a:gd name="GluePoint30X" fmla="*/ 223 w 235"/>
                  <a:gd name="GluePoint30Y" fmla="*/ 102 h 532"/>
                  <a:gd name="GluePoint31X" fmla="*/ 186 w 235"/>
                  <a:gd name="GluePoint31Y" fmla="*/ 150 h 532"/>
                  <a:gd name="GluePoint32X" fmla="*/ 185 w 235"/>
                  <a:gd name="GluePoint32Y" fmla="*/ 180 h 532"/>
                  <a:gd name="GluePoint33X" fmla="*/ 186 w 235"/>
                  <a:gd name="GluePoint33Y" fmla="*/ 216 h 532"/>
                  <a:gd name="GluePoint34X" fmla="*/ 199 w 235"/>
                  <a:gd name="GluePoint34Y" fmla="*/ 232 h 532"/>
                  <a:gd name="GluePoint35X" fmla="*/ 212 w 235"/>
                  <a:gd name="GluePoint35Y" fmla="*/ 256 h 532"/>
                  <a:gd name="GluePoint36X" fmla="*/ 220 w 235"/>
                  <a:gd name="GluePoint36Y" fmla="*/ 270 h 532"/>
                  <a:gd name="GluePoint37X" fmla="*/ 207 w 235"/>
                  <a:gd name="GluePoint37Y" fmla="*/ 293 h 532"/>
                  <a:gd name="GluePoint38X" fmla="*/ 153 w 235"/>
                  <a:gd name="GluePoint38Y" fmla="*/ 303 h 532"/>
                  <a:gd name="GluePoint39X" fmla="*/ 154 w 235"/>
                  <a:gd name="GluePoint39Y" fmla="*/ 312 h 532"/>
                  <a:gd name="GluePoint40X" fmla="*/ 153 w 235"/>
                  <a:gd name="GluePoint40Y" fmla="*/ 322 h 532"/>
                  <a:gd name="GluePoint41X" fmla="*/ 151 w 235"/>
                  <a:gd name="GluePoint41Y" fmla="*/ 340 h 532"/>
                  <a:gd name="GluePoint42X" fmla="*/ 123 w 235"/>
                  <a:gd name="GluePoint42Y" fmla="*/ 336 h 532"/>
                  <a:gd name="GluePoint43X" fmla="*/ 126 w 235"/>
                  <a:gd name="GluePoint43Y" fmla="*/ 357 h 532"/>
                  <a:gd name="GluePoint44X" fmla="*/ 135 w 235"/>
                  <a:gd name="GluePoint44Y" fmla="*/ 364 h 532"/>
                  <a:gd name="GluePoint45X" fmla="*/ 143 w 235"/>
                  <a:gd name="GluePoint45Y" fmla="*/ 357 h 532"/>
                  <a:gd name="GluePoint46X" fmla="*/ 146 w 235"/>
                  <a:gd name="GluePoint46Y" fmla="*/ 370 h 532"/>
                  <a:gd name="GluePoint47X" fmla="*/ 134 w 235"/>
                  <a:gd name="GluePoint47Y" fmla="*/ 365 h 532"/>
                  <a:gd name="GluePoint48X" fmla="*/ 140 w 235"/>
                  <a:gd name="GluePoint48Y" fmla="*/ 373 h 532"/>
                  <a:gd name="GluePoint49X" fmla="*/ 131 w 235"/>
                  <a:gd name="GluePoint49Y" fmla="*/ 385 h 532"/>
                  <a:gd name="GluePoint50X" fmla="*/ 134 w 235"/>
                  <a:gd name="GluePoint50Y" fmla="*/ 409 h 532"/>
                  <a:gd name="GluePoint51X" fmla="*/ 116 w 235"/>
                  <a:gd name="GluePoint51Y" fmla="*/ 413 h 532"/>
                  <a:gd name="GluePoint52X" fmla="*/ 118 w 235"/>
                  <a:gd name="GluePoint52Y" fmla="*/ 436 h 532"/>
                  <a:gd name="GluePoint53X" fmla="*/ 143 w 235"/>
                  <a:gd name="GluePoint53Y" fmla="*/ 446 h 532"/>
                  <a:gd name="GluePoint54X" fmla="*/ 146 w 235"/>
                  <a:gd name="GluePoint54Y" fmla="*/ 460 h 532"/>
                  <a:gd name="GluePoint55X" fmla="*/ 143 w 235"/>
                  <a:gd name="GluePoint55Y" fmla="*/ 463 h 532"/>
                  <a:gd name="GluePoint56X" fmla="*/ 129 w 235"/>
                  <a:gd name="GluePoint56Y" fmla="*/ 484 h 532"/>
                  <a:gd name="GluePoint57X" fmla="*/ 126 w 235"/>
                  <a:gd name="GluePoint57Y" fmla="*/ 496 h 532"/>
                  <a:gd name="GluePoint58X" fmla="*/ 124 w 235"/>
                  <a:gd name="GluePoint58Y" fmla="*/ 497 h 532"/>
                  <a:gd name="GluePoint59X" fmla="*/ 119 w 235"/>
                  <a:gd name="GluePoint59Y" fmla="*/ 512 h 532"/>
                  <a:gd name="GluePoint60X" fmla="*/ 127 w 235"/>
                  <a:gd name="GluePoint60Y" fmla="*/ 523 h 5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35" h="532">
                    <a:moveTo>
                      <a:pt x="140" y="532"/>
                    </a:moveTo>
                    <a:lnTo>
                      <a:pt x="119" y="529"/>
                    </a:lnTo>
                    <a:lnTo>
                      <a:pt x="89" y="528"/>
                    </a:lnTo>
                    <a:lnTo>
                      <a:pt x="85" y="523"/>
                    </a:lnTo>
                    <a:lnTo>
                      <a:pt x="77" y="505"/>
                    </a:lnTo>
                    <a:lnTo>
                      <a:pt x="69" y="505"/>
                    </a:lnTo>
                    <a:lnTo>
                      <a:pt x="65" y="508"/>
                    </a:lnTo>
                    <a:lnTo>
                      <a:pt x="59" y="497"/>
                    </a:lnTo>
                    <a:lnTo>
                      <a:pt x="58" y="487"/>
                    </a:lnTo>
                    <a:lnTo>
                      <a:pt x="61" y="475"/>
                    </a:lnTo>
                    <a:lnTo>
                      <a:pt x="61" y="467"/>
                    </a:lnTo>
                    <a:lnTo>
                      <a:pt x="56" y="455"/>
                    </a:lnTo>
                    <a:lnTo>
                      <a:pt x="59" y="446"/>
                    </a:lnTo>
                    <a:lnTo>
                      <a:pt x="59" y="436"/>
                    </a:lnTo>
                    <a:lnTo>
                      <a:pt x="53" y="417"/>
                    </a:lnTo>
                    <a:lnTo>
                      <a:pt x="53" y="410"/>
                    </a:lnTo>
                    <a:lnTo>
                      <a:pt x="45" y="407"/>
                    </a:lnTo>
                    <a:lnTo>
                      <a:pt x="43" y="404"/>
                    </a:lnTo>
                    <a:lnTo>
                      <a:pt x="53" y="404"/>
                    </a:lnTo>
                    <a:lnTo>
                      <a:pt x="51" y="402"/>
                    </a:lnTo>
                    <a:lnTo>
                      <a:pt x="48" y="399"/>
                    </a:lnTo>
                    <a:lnTo>
                      <a:pt x="43" y="397"/>
                    </a:lnTo>
                    <a:lnTo>
                      <a:pt x="42" y="389"/>
                    </a:lnTo>
                    <a:lnTo>
                      <a:pt x="37" y="385"/>
                    </a:lnTo>
                    <a:lnTo>
                      <a:pt x="34" y="375"/>
                    </a:lnTo>
                    <a:lnTo>
                      <a:pt x="32" y="373"/>
                    </a:lnTo>
                    <a:lnTo>
                      <a:pt x="29" y="365"/>
                    </a:lnTo>
                    <a:lnTo>
                      <a:pt x="31" y="354"/>
                    </a:lnTo>
                    <a:lnTo>
                      <a:pt x="29" y="351"/>
                    </a:lnTo>
                    <a:lnTo>
                      <a:pt x="24" y="344"/>
                    </a:lnTo>
                    <a:lnTo>
                      <a:pt x="21" y="322"/>
                    </a:lnTo>
                    <a:lnTo>
                      <a:pt x="19" y="304"/>
                    </a:lnTo>
                    <a:lnTo>
                      <a:pt x="23" y="296"/>
                    </a:lnTo>
                    <a:lnTo>
                      <a:pt x="18" y="283"/>
                    </a:lnTo>
                    <a:lnTo>
                      <a:pt x="13" y="264"/>
                    </a:lnTo>
                    <a:lnTo>
                      <a:pt x="13" y="261"/>
                    </a:lnTo>
                    <a:lnTo>
                      <a:pt x="19" y="253"/>
                    </a:lnTo>
                    <a:lnTo>
                      <a:pt x="15" y="238"/>
                    </a:lnTo>
                    <a:lnTo>
                      <a:pt x="18" y="235"/>
                    </a:lnTo>
                    <a:lnTo>
                      <a:pt x="18" y="227"/>
                    </a:lnTo>
                    <a:lnTo>
                      <a:pt x="21" y="219"/>
                    </a:lnTo>
                    <a:lnTo>
                      <a:pt x="16" y="204"/>
                    </a:lnTo>
                    <a:lnTo>
                      <a:pt x="13" y="201"/>
                    </a:lnTo>
                    <a:lnTo>
                      <a:pt x="11" y="195"/>
                    </a:lnTo>
                    <a:lnTo>
                      <a:pt x="5" y="187"/>
                    </a:lnTo>
                    <a:lnTo>
                      <a:pt x="4" y="179"/>
                    </a:lnTo>
                    <a:lnTo>
                      <a:pt x="2" y="175"/>
                    </a:lnTo>
                    <a:lnTo>
                      <a:pt x="0" y="167"/>
                    </a:lnTo>
                    <a:lnTo>
                      <a:pt x="5" y="150"/>
                    </a:lnTo>
                    <a:lnTo>
                      <a:pt x="2" y="134"/>
                    </a:lnTo>
                    <a:lnTo>
                      <a:pt x="5" y="113"/>
                    </a:lnTo>
                    <a:lnTo>
                      <a:pt x="10" y="105"/>
                    </a:lnTo>
                    <a:lnTo>
                      <a:pt x="11" y="97"/>
                    </a:lnTo>
                    <a:lnTo>
                      <a:pt x="19" y="90"/>
                    </a:lnTo>
                    <a:lnTo>
                      <a:pt x="11" y="66"/>
                    </a:lnTo>
                    <a:lnTo>
                      <a:pt x="11" y="61"/>
                    </a:lnTo>
                    <a:lnTo>
                      <a:pt x="13" y="58"/>
                    </a:lnTo>
                    <a:lnTo>
                      <a:pt x="11" y="48"/>
                    </a:lnTo>
                    <a:lnTo>
                      <a:pt x="29" y="40"/>
                    </a:lnTo>
                    <a:lnTo>
                      <a:pt x="29" y="26"/>
                    </a:lnTo>
                    <a:lnTo>
                      <a:pt x="27" y="19"/>
                    </a:lnTo>
                    <a:lnTo>
                      <a:pt x="40" y="0"/>
                    </a:lnTo>
                    <a:lnTo>
                      <a:pt x="46" y="7"/>
                    </a:lnTo>
                    <a:lnTo>
                      <a:pt x="62" y="8"/>
                    </a:lnTo>
                    <a:lnTo>
                      <a:pt x="69" y="16"/>
                    </a:lnTo>
                    <a:lnTo>
                      <a:pt x="72" y="5"/>
                    </a:lnTo>
                    <a:lnTo>
                      <a:pt x="86" y="7"/>
                    </a:lnTo>
                    <a:lnTo>
                      <a:pt x="94" y="10"/>
                    </a:lnTo>
                    <a:lnTo>
                      <a:pt x="99" y="11"/>
                    </a:lnTo>
                    <a:lnTo>
                      <a:pt x="108" y="24"/>
                    </a:lnTo>
                    <a:lnTo>
                      <a:pt x="119" y="34"/>
                    </a:lnTo>
                    <a:lnTo>
                      <a:pt x="124" y="39"/>
                    </a:lnTo>
                    <a:lnTo>
                      <a:pt x="142" y="44"/>
                    </a:lnTo>
                    <a:lnTo>
                      <a:pt x="161" y="53"/>
                    </a:lnTo>
                    <a:lnTo>
                      <a:pt x="172" y="63"/>
                    </a:lnTo>
                    <a:lnTo>
                      <a:pt x="173" y="69"/>
                    </a:lnTo>
                    <a:lnTo>
                      <a:pt x="167" y="87"/>
                    </a:lnTo>
                    <a:lnTo>
                      <a:pt x="167" y="90"/>
                    </a:lnTo>
                    <a:lnTo>
                      <a:pt x="167" y="95"/>
                    </a:lnTo>
                    <a:lnTo>
                      <a:pt x="181" y="97"/>
                    </a:lnTo>
                    <a:lnTo>
                      <a:pt x="191" y="102"/>
                    </a:lnTo>
                    <a:lnTo>
                      <a:pt x="208" y="98"/>
                    </a:lnTo>
                    <a:lnTo>
                      <a:pt x="221" y="84"/>
                    </a:lnTo>
                    <a:lnTo>
                      <a:pt x="223" y="68"/>
                    </a:lnTo>
                    <a:lnTo>
                      <a:pt x="229" y="66"/>
                    </a:lnTo>
                    <a:lnTo>
                      <a:pt x="231" y="69"/>
                    </a:lnTo>
                    <a:lnTo>
                      <a:pt x="235" y="81"/>
                    </a:lnTo>
                    <a:lnTo>
                      <a:pt x="235" y="93"/>
                    </a:lnTo>
                    <a:lnTo>
                      <a:pt x="231" y="100"/>
                    </a:lnTo>
                    <a:lnTo>
                      <a:pt x="223" y="102"/>
                    </a:lnTo>
                    <a:lnTo>
                      <a:pt x="208" y="119"/>
                    </a:lnTo>
                    <a:lnTo>
                      <a:pt x="197" y="137"/>
                    </a:lnTo>
                    <a:lnTo>
                      <a:pt x="186" y="150"/>
                    </a:lnTo>
                    <a:lnTo>
                      <a:pt x="183" y="155"/>
                    </a:lnTo>
                    <a:lnTo>
                      <a:pt x="186" y="171"/>
                    </a:lnTo>
                    <a:lnTo>
                      <a:pt x="185" y="180"/>
                    </a:lnTo>
                    <a:lnTo>
                      <a:pt x="186" y="196"/>
                    </a:lnTo>
                    <a:lnTo>
                      <a:pt x="185" y="204"/>
                    </a:lnTo>
                    <a:lnTo>
                      <a:pt x="186" y="216"/>
                    </a:lnTo>
                    <a:lnTo>
                      <a:pt x="186" y="221"/>
                    </a:lnTo>
                    <a:lnTo>
                      <a:pt x="188" y="227"/>
                    </a:lnTo>
                    <a:lnTo>
                      <a:pt x="199" y="232"/>
                    </a:lnTo>
                    <a:lnTo>
                      <a:pt x="208" y="240"/>
                    </a:lnTo>
                    <a:lnTo>
                      <a:pt x="207" y="248"/>
                    </a:lnTo>
                    <a:lnTo>
                      <a:pt x="212" y="256"/>
                    </a:lnTo>
                    <a:lnTo>
                      <a:pt x="218" y="256"/>
                    </a:lnTo>
                    <a:lnTo>
                      <a:pt x="221" y="267"/>
                    </a:lnTo>
                    <a:lnTo>
                      <a:pt x="220" y="270"/>
                    </a:lnTo>
                    <a:lnTo>
                      <a:pt x="213" y="283"/>
                    </a:lnTo>
                    <a:lnTo>
                      <a:pt x="213" y="290"/>
                    </a:lnTo>
                    <a:lnTo>
                      <a:pt x="207" y="293"/>
                    </a:lnTo>
                    <a:lnTo>
                      <a:pt x="189" y="299"/>
                    </a:lnTo>
                    <a:lnTo>
                      <a:pt x="167" y="303"/>
                    </a:lnTo>
                    <a:lnTo>
                      <a:pt x="153" y="303"/>
                    </a:lnTo>
                    <a:lnTo>
                      <a:pt x="148" y="299"/>
                    </a:lnTo>
                    <a:lnTo>
                      <a:pt x="150" y="307"/>
                    </a:lnTo>
                    <a:lnTo>
                      <a:pt x="154" y="312"/>
                    </a:lnTo>
                    <a:lnTo>
                      <a:pt x="154" y="317"/>
                    </a:lnTo>
                    <a:lnTo>
                      <a:pt x="156" y="319"/>
                    </a:lnTo>
                    <a:lnTo>
                      <a:pt x="153" y="322"/>
                    </a:lnTo>
                    <a:lnTo>
                      <a:pt x="158" y="335"/>
                    </a:lnTo>
                    <a:lnTo>
                      <a:pt x="156" y="338"/>
                    </a:lnTo>
                    <a:lnTo>
                      <a:pt x="151" y="340"/>
                    </a:lnTo>
                    <a:lnTo>
                      <a:pt x="148" y="341"/>
                    </a:lnTo>
                    <a:lnTo>
                      <a:pt x="139" y="341"/>
                    </a:lnTo>
                    <a:lnTo>
                      <a:pt x="123" y="336"/>
                    </a:lnTo>
                    <a:lnTo>
                      <a:pt x="119" y="333"/>
                    </a:lnTo>
                    <a:lnTo>
                      <a:pt x="118" y="336"/>
                    </a:lnTo>
                    <a:lnTo>
                      <a:pt x="126" y="357"/>
                    </a:lnTo>
                    <a:lnTo>
                      <a:pt x="134" y="360"/>
                    </a:lnTo>
                    <a:lnTo>
                      <a:pt x="132" y="362"/>
                    </a:lnTo>
                    <a:lnTo>
                      <a:pt x="135" y="364"/>
                    </a:lnTo>
                    <a:lnTo>
                      <a:pt x="140" y="362"/>
                    </a:lnTo>
                    <a:lnTo>
                      <a:pt x="135" y="359"/>
                    </a:lnTo>
                    <a:lnTo>
                      <a:pt x="143" y="357"/>
                    </a:lnTo>
                    <a:lnTo>
                      <a:pt x="145" y="360"/>
                    </a:lnTo>
                    <a:lnTo>
                      <a:pt x="148" y="367"/>
                    </a:lnTo>
                    <a:lnTo>
                      <a:pt x="146" y="370"/>
                    </a:lnTo>
                    <a:lnTo>
                      <a:pt x="140" y="370"/>
                    </a:lnTo>
                    <a:lnTo>
                      <a:pt x="139" y="367"/>
                    </a:lnTo>
                    <a:lnTo>
                      <a:pt x="134" y="365"/>
                    </a:lnTo>
                    <a:lnTo>
                      <a:pt x="129" y="368"/>
                    </a:lnTo>
                    <a:lnTo>
                      <a:pt x="129" y="370"/>
                    </a:lnTo>
                    <a:lnTo>
                      <a:pt x="140" y="373"/>
                    </a:lnTo>
                    <a:lnTo>
                      <a:pt x="134" y="378"/>
                    </a:lnTo>
                    <a:lnTo>
                      <a:pt x="132" y="380"/>
                    </a:lnTo>
                    <a:lnTo>
                      <a:pt x="131" y="385"/>
                    </a:lnTo>
                    <a:lnTo>
                      <a:pt x="135" y="397"/>
                    </a:lnTo>
                    <a:lnTo>
                      <a:pt x="131" y="404"/>
                    </a:lnTo>
                    <a:lnTo>
                      <a:pt x="134" y="409"/>
                    </a:lnTo>
                    <a:lnTo>
                      <a:pt x="126" y="409"/>
                    </a:lnTo>
                    <a:lnTo>
                      <a:pt x="123" y="412"/>
                    </a:lnTo>
                    <a:lnTo>
                      <a:pt x="116" y="413"/>
                    </a:lnTo>
                    <a:lnTo>
                      <a:pt x="112" y="425"/>
                    </a:lnTo>
                    <a:lnTo>
                      <a:pt x="112" y="430"/>
                    </a:lnTo>
                    <a:lnTo>
                      <a:pt x="118" y="436"/>
                    </a:lnTo>
                    <a:lnTo>
                      <a:pt x="129" y="442"/>
                    </a:lnTo>
                    <a:lnTo>
                      <a:pt x="142" y="444"/>
                    </a:lnTo>
                    <a:lnTo>
                      <a:pt x="143" y="446"/>
                    </a:lnTo>
                    <a:lnTo>
                      <a:pt x="146" y="452"/>
                    </a:lnTo>
                    <a:lnTo>
                      <a:pt x="145" y="455"/>
                    </a:lnTo>
                    <a:lnTo>
                      <a:pt x="146" y="460"/>
                    </a:lnTo>
                    <a:lnTo>
                      <a:pt x="145" y="460"/>
                    </a:lnTo>
                    <a:lnTo>
                      <a:pt x="146" y="462"/>
                    </a:lnTo>
                    <a:lnTo>
                      <a:pt x="143" y="463"/>
                    </a:lnTo>
                    <a:lnTo>
                      <a:pt x="129" y="478"/>
                    </a:lnTo>
                    <a:lnTo>
                      <a:pt x="129" y="481"/>
                    </a:lnTo>
                    <a:lnTo>
                      <a:pt x="129" y="484"/>
                    </a:lnTo>
                    <a:lnTo>
                      <a:pt x="131" y="483"/>
                    </a:lnTo>
                    <a:lnTo>
                      <a:pt x="131" y="492"/>
                    </a:lnTo>
                    <a:lnTo>
                      <a:pt x="126" y="496"/>
                    </a:lnTo>
                    <a:lnTo>
                      <a:pt x="119" y="491"/>
                    </a:lnTo>
                    <a:lnTo>
                      <a:pt x="121" y="494"/>
                    </a:lnTo>
                    <a:lnTo>
                      <a:pt x="124" y="497"/>
                    </a:lnTo>
                    <a:lnTo>
                      <a:pt x="118" y="502"/>
                    </a:lnTo>
                    <a:lnTo>
                      <a:pt x="118" y="512"/>
                    </a:lnTo>
                    <a:lnTo>
                      <a:pt x="119" y="512"/>
                    </a:lnTo>
                    <a:lnTo>
                      <a:pt x="126" y="520"/>
                    </a:lnTo>
                    <a:lnTo>
                      <a:pt x="121" y="521"/>
                    </a:lnTo>
                    <a:lnTo>
                      <a:pt x="127" y="523"/>
                    </a:lnTo>
                    <a:lnTo>
                      <a:pt x="140" y="53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04" name="Freeform 85"/>
              <p:cNvSpPr/>
              <p:nvPr/>
            </p:nvSpPr>
            <p:spPr>
              <a:xfrm>
                <a:off x="1843200" y="254304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53 w 61"/>
                  <a:gd name="GluePoint1Y" fmla="*/ 0 h 74"/>
                  <a:gd name="GluePoint2X" fmla="*/ 42 w 61"/>
                  <a:gd name="GluePoint2Y" fmla="*/ 0 h 74"/>
                  <a:gd name="GluePoint3X" fmla="*/ 26 w 61"/>
                  <a:gd name="GluePoint3Y" fmla="*/ 2 h 74"/>
                  <a:gd name="GluePoint4X" fmla="*/ 26 w 61"/>
                  <a:gd name="GluePoint4Y" fmla="*/ 10 h 74"/>
                  <a:gd name="GluePoint5X" fmla="*/ 16 w 61"/>
                  <a:gd name="GluePoint5Y" fmla="*/ 10 h 74"/>
                  <a:gd name="GluePoint6X" fmla="*/ 26 w 61"/>
                  <a:gd name="GluePoint6Y" fmla="*/ 20 h 74"/>
                  <a:gd name="GluePoint7X" fmla="*/ 29 w 61"/>
                  <a:gd name="GluePoint7Y" fmla="*/ 28 h 74"/>
                  <a:gd name="GluePoint8X" fmla="*/ 29 w 61"/>
                  <a:gd name="GluePoint8Y" fmla="*/ 31 h 74"/>
                  <a:gd name="GluePoint9X" fmla="*/ 13 w 61"/>
                  <a:gd name="GluePoint9Y" fmla="*/ 32 h 74"/>
                  <a:gd name="GluePoint10X" fmla="*/ 2 w 61"/>
                  <a:gd name="GluePoint10Y" fmla="*/ 50 h 74"/>
                  <a:gd name="GluePoint11X" fmla="*/ 2 w 61"/>
                  <a:gd name="GluePoint11Y" fmla="*/ 52 h 74"/>
                  <a:gd name="GluePoint12X" fmla="*/ 0 w 61"/>
                  <a:gd name="GluePoint12Y" fmla="*/ 60 h 74"/>
                  <a:gd name="GluePoint13X" fmla="*/ 12 w 61"/>
                  <a:gd name="GluePoint13Y" fmla="*/ 69 h 74"/>
                  <a:gd name="GluePoint14X" fmla="*/ 31 w 61"/>
                  <a:gd name="GluePoint14Y" fmla="*/ 74 h 74"/>
                  <a:gd name="GluePoint15X" fmla="*/ 34 w 61"/>
                  <a:gd name="GluePoint15Y" fmla="*/ 69 h 74"/>
                  <a:gd name="GluePoint16X" fmla="*/ 39 w 61"/>
                  <a:gd name="GluePoint16Y" fmla="*/ 66 h 74"/>
                  <a:gd name="GluePoint17X" fmla="*/ 42 w 61"/>
                  <a:gd name="GluePoint17Y" fmla="*/ 61 h 74"/>
                  <a:gd name="GluePoint18X" fmla="*/ 45 w 61"/>
                  <a:gd name="GluePoint18Y" fmla="*/ 58 h 74"/>
                  <a:gd name="GluePoint19X" fmla="*/ 46 w 61"/>
                  <a:gd name="GluePoint19Y" fmla="*/ 52 h 74"/>
                  <a:gd name="GluePoint20X" fmla="*/ 59 w 61"/>
                  <a:gd name="GluePoint20Y" fmla="*/ 42 h 74"/>
                  <a:gd name="GluePoint21X" fmla="*/ 61 w 61"/>
                  <a:gd name="GluePoint21Y" fmla="*/ 39 h 74"/>
                  <a:gd name="GluePoint22X" fmla="*/ 59 w 61"/>
                  <a:gd name="GluePoint22Y" fmla="*/ 37 h 74"/>
                  <a:gd name="GluePoint23X" fmla="*/ 56 w 61"/>
                  <a:gd name="GluePoint23Y" fmla="*/ 39 h 74"/>
                  <a:gd name="GluePoint24X" fmla="*/ 53 w 61"/>
                  <a:gd name="GluePoint24Y" fmla="*/ 36 h 74"/>
                  <a:gd name="GluePoint25X" fmla="*/ 48 w 61"/>
                  <a:gd name="GluePoint25Y" fmla="*/ 34 h 74"/>
                  <a:gd name="GluePoint26X" fmla="*/ 53 w 61"/>
                  <a:gd name="GluePoint26Y" fmla="*/ 0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53" y="0"/>
                    </a:moveTo>
                    <a:lnTo>
                      <a:pt x="42" y="0"/>
                    </a:lnTo>
                    <a:lnTo>
                      <a:pt x="26" y="2"/>
                    </a:lnTo>
                    <a:lnTo>
                      <a:pt x="26" y="10"/>
                    </a:lnTo>
                    <a:lnTo>
                      <a:pt x="16" y="10"/>
                    </a:lnTo>
                    <a:lnTo>
                      <a:pt x="26" y="20"/>
                    </a:lnTo>
                    <a:lnTo>
                      <a:pt x="29" y="28"/>
                    </a:lnTo>
                    <a:lnTo>
                      <a:pt x="29" y="31"/>
                    </a:lnTo>
                    <a:lnTo>
                      <a:pt x="13" y="32"/>
                    </a:lnTo>
                    <a:lnTo>
                      <a:pt x="2" y="50"/>
                    </a:lnTo>
                    <a:lnTo>
                      <a:pt x="2" y="52"/>
                    </a:lnTo>
                    <a:lnTo>
                      <a:pt x="0" y="60"/>
                    </a:lnTo>
                    <a:lnTo>
                      <a:pt x="12" y="69"/>
                    </a:lnTo>
                    <a:lnTo>
                      <a:pt x="31" y="74"/>
                    </a:lnTo>
                    <a:lnTo>
                      <a:pt x="34" y="69"/>
                    </a:lnTo>
                    <a:lnTo>
                      <a:pt x="39" y="66"/>
                    </a:lnTo>
                    <a:lnTo>
                      <a:pt x="42" y="61"/>
                    </a:lnTo>
                    <a:lnTo>
                      <a:pt x="45" y="58"/>
                    </a:lnTo>
                    <a:lnTo>
                      <a:pt x="46" y="52"/>
                    </a:lnTo>
                    <a:lnTo>
                      <a:pt x="59" y="42"/>
                    </a:lnTo>
                    <a:lnTo>
                      <a:pt x="61" y="39"/>
                    </a:lnTo>
                    <a:lnTo>
                      <a:pt x="59" y="37"/>
                    </a:lnTo>
                    <a:lnTo>
                      <a:pt x="56" y="39"/>
                    </a:lnTo>
                    <a:lnTo>
                      <a:pt x="53" y="36"/>
                    </a:lnTo>
                    <a:lnTo>
                      <a:pt x="48" y="34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05" name="Freeform 86"/>
              <p:cNvSpPr/>
              <p:nvPr/>
            </p:nvSpPr>
            <p:spPr>
              <a:xfrm>
                <a:off x="4599000" y="3271680"/>
                <a:ext cx="285480" cy="274320"/>
              </a:xfrm>
              <a:custGeom>
                <a:avLst/>
                <a:gdLst>
                  <a:gd name="textAreaLeft" fmla="*/ 0 w 285480"/>
                  <a:gd name="textAreaRight" fmla="*/ 285840 w 285480"/>
                  <a:gd name="textAreaTop" fmla="*/ 0 h 274320"/>
                  <a:gd name="textAreaBottom" fmla="*/ 274680 h 274320"/>
                  <a:gd name="GluePoint1X" fmla="*/ 85 w 180"/>
                  <a:gd name="GluePoint1Y" fmla="*/ 152 h 173"/>
                  <a:gd name="GluePoint2X" fmla="*/ 94 w 180"/>
                  <a:gd name="GluePoint2Y" fmla="*/ 148 h 173"/>
                  <a:gd name="GluePoint3X" fmla="*/ 100 w 180"/>
                  <a:gd name="GluePoint3Y" fmla="*/ 144 h 173"/>
                  <a:gd name="GluePoint4X" fmla="*/ 116 w 180"/>
                  <a:gd name="GluePoint4Y" fmla="*/ 131 h 173"/>
                  <a:gd name="GluePoint5X" fmla="*/ 126 w 180"/>
                  <a:gd name="GluePoint5Y" fmla="*/ 131 h 173"/>
                  <a:gd name="GluePoint6X" fmla="*/ 134 w 180"/>
                  <a:gd name="GluePoint6Y" fmla="*/ 117 h 173"/>
                  <a:gd name="GluePoint7X" fmla="*/ 159 w 180"/>
                  <a:gd name="GluePoint7Y" fmla="*/ 107 h 173"/>
                  <a:gd name="GluePoint8X" fmla="*/ 167 w 180"/>
                  <a:gd name="GluePoint8Y" fmla="*/ 103 h 173"/>
                  <a:gd name="GluePoint9X" fmla="*/ 169 w 180"/>
                  <a:gd name="GluePoint9Y" fmla="*/ 88 h 173"/>
                  <a:gd name="GluePoint10X" fmla="*/ 177 w 180"/>
                  <a:gd name="GluePoint10Y" fmla="*/ 77 h 173"/>
                  <a:gd name="GluePoint11X" fmla="*/ 174 w 180"/>
                  <a:gd name="GluePoint11Y" fmla="*/ 59 h 173"/>
                  <a:gd name="GluePoint12X" fmla="*/ 180 w 180"/>
                  <a:gd name="GluePoint12Y" fmla="*/ 45 h 173"/>
                  <a:gd name="GluePoint13X" fmla="*/ 174 w 180"/>
                  <a:gd name="GluePoint13Y" fmla="*/ 27 h 173"/>
                  <a:gd name="GluePoint14X" fmla="*/ 170 w 180"/>
                  <a:gd name="GluePoint14Y" fmla="*/ 22 h 173"/>
                  <a:gd name="GluePoint15X" fmla="*/ 147 w 180"/>
                  <a:gd name="GluePoint15Y" fmla="*/ 8 h 173"/>
                  <a:gd name="GluePoint16X" fmla="*/ 140 w 180"/>
                  <a:gd name="GluePoint16Y" fmla="*/ 11 h 173"/>
                  <a:gd name="GluePoint17X" fmla="*/ 134 w 180"/>
                  <a:gd name="GluePoint17Y" fmla="*/ 0 h 173"/>
                  <a:gd name="GluePoint18X" fmla="*/ 110 w 180"/>
                  <a:gd name="GluePoint18Y" fmla="*/ 8 h 173"/>
                  <a:gd name="GluePoint19X" fmla="*/ 107 w 180"/>
                  <a:gd name="GluePoint19Y" fmla="*/ 16 h 173"/>
                  <a:gd name="GluePoint20X" fmla="*/ 108 w 180"/>
                  <a:gd name="GluePoint20Y" fmla="*/ 32 h 173"/>
                  <a:gd name="GluePoint21X" fmla="*/ 102 w 180"/>
                  <a:gd name="GluePoint21Y" fmla="*/ 64 h 173"/>
                  <a:gd name="GluePoint22X" fmla="*/ 118 w 180"/>
                  <a:gd name="GluePoint22Y" fmla="*/ 72 h 173"/>
                  <a:gd name="GluePoint23X" fmla="*/ 115 w 180"/>
                  <a:gd name="GluePoint23Y" fmla="*/ 86 h 173"/>
                  <a:gd name="GluePoint24X" fmla="*/ 105 w 180"/>
                  <a:gd name="GluePoint24Y" fmla="*/ 86 h 173"/>
                  <a:gd name="GluePoint25X" fmla="*/ 94 w 180"/>
                  <a:gd name="GluePoint25Y" fmla="*/ 72 h 173"/>
                  <a:gd name="GluePoint26X" fmla="*/ 78 w 180"/>
                  <a:gd name="GluePoint26Y" fmla="*/ 62 h 173"/>
                  <a:gd name="GluePoint27X" fmla="*/ 54 w 180"/>
                  <a:gd name="GluePoint27Y" fmla="*/ 59 h 173"/>
                  <a:gd name="GluePoint28X" fmla="*/ 40 w 180"/>
                  <a:gd name="GluePoint28Y" fmla="*/ 56 h 173"/>
                  <a:gd name="GluePoint29X" fmla="*/ 32 w 180"/>
                  <a:gd name="GluePoint29Y" fmla="*/ 48 h 173"/>
                  <a:gd name="GluePoint30X" fmla="*/ 31 w 180"/>
                  <a:gd name="GluePoint30Y" fmla="*/ 82 h 173"/>
                  <a:gd name="GluePoint31X" fmla="*/ 23 w 180"/>
                  <a:gd name="GluePoint31Y" fmla="*/ 85 h 173"/>
                  <a:gd name="GluePoint32X" fmla="*/ 0 w 180"/>
                  <a:gd name="GluePoint32Y" fmla="*/ 85 h 173"/>
                  <a:gd name="GluePoint33X" fmla="*/ 0 w 180"/>
                  <a:gd name="GluePoint33Y" fmla="*/ 111 h 173"/>
                  <a:gd name="GluePoint34X" fmla="*/ 0 w 180"/>
                  <a:gd name="GluePoint34Y" fmla="*/ 148 h 173"/>
                  <a:gd name="GluePoint35X" fmla="*/ 31 w 180"/>
                  <a:gd name="GluePoint35Y" fmla="*/ 162 h 173"/>
                  <a:gd name="GluePoint36X" fmla="*/ 46 w 180"/>
                  <a:gd name="GluePoint36Y" fmla="*/ 170 h 173"/>
                  <a:gd name="GluePoint37X" fmla="*/ 66 w 180"/>
                  <a:gd name="GluePoint37Y" fmla="*/ 172 h 173"/>
                  <a:gd name="GluePoint38X" fmla="*/ 72 w 180"/>
                  <a:gd name="GluePoint38Y" fmla="*/ 173 h 17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80" h="173">
                    <a:moveTo>
                      <a:pt x="73" y="170"/>
                    </a:moveTo>
                    <a:lnTo>
                      <a:pt x="85" y="152"/>
                    </a:lnTo>
                    <a:lnTo>
                      <a:pt x="89" y="152"/>
                    </a:lnTo>
                    <a:lnTo>
                      <a:pt x="94" y="148"/>
                    </a:lnTo>
                    <a:lnTo>
                      <a:pt x="100" y="148"/>
                    </a:lnTo>
                    <a:lnTo>
                      <a:pt x="100" y="144"/>
                    </a:lnTo>
                    <a:lnTo>
                      <a:pt x="102" y="138"/>
                    </a:lnTo>
                    <a:lnTo>
                      <a:pt x="116" y="131"/>
                    </a:lnTo>
                    <a:lnTo>
                      <a:pt x="121" y="131"/>
                    </a:lnTo>
                    <a:lnTo>
                      <a:pt x="126" y="131"/>
                    </a:lnTo>
                    <a:lnTo>
                      <a:pt x="121" y="122"/>
                    </a:lnTo>
                    <a:lnTo>
                      <a:pt x="134" y="117"/>
                    </a:lnTo>
                    <a:lnTo>
                      <a:pt x="145" y="112"/>
                    </a:lnTo>
                    <a:lnTo>
                      <a:pt x="159" y="107"/>
                    </a:lnTo>
                    <a:lnTo>
                      <a:pt x="170" y="103"/>
                    </a:lnTo>
                    <a:lnTo>
                      <a:pt x="167" y="103"/>
                    </a:lnTo>
                    <a:lnTo>
                      <a:pt x="164" y="98"/>
                    </a:lnTo>
                    <a:lnTo>
                      <a:pt x="169" y="88"/>
                    </a:lnTo>
                    <a:lnTo>
                      <a:pt x="170" y="80"/>
                    </a:lnTo>
                    <a:lnTo>
                      <a:pt x="177" y="77"/>
                    </a:lnTo>
                    <a:lnTo>
                      <a:pt x="174" y="70"/>
                    </a:lnTo>
                    <a:lnTo>
                      <a:pt x="174" y="59"/>
                    </a:lnTo>
                    <a:lnTo>
                      <a:pt x="175" y="48"/>
                    </a:lnTo>
                    <a:lnTo>
                      <a:pt x="180" y="45"/>
                    </a:lnTo>
                    <a:lnTo>
                      <a:pt x="175" y="29"/>
                    </a:lnTo>
                    <a:lnTo>
                      <a:pt x="174" y="27"/>
                    </a:lnTo>
                    <a:lnTo>
                      <a:pt x="170" y="27"/>
                    </a:lnTo>
                    <a:lnTo>
                      <a:pt x="170" y="22"/>
                    </a:lnTo>
                    <a:lnTo>
                      <a:pt x="153" y="14"/>
                    </a:lnTo>
                    <a:lnTo>
                      <a:pt x="147" y="8"/>
                    </a:lnTo>
                    <a:lnTo>
                      <a:pt x="142" y="8"/>
                    </a:lnTo>
                    <a:lnTo>
                      <a:pt x="140" y="11"/>
                    </a:lnTo>
                    <a:lnTo>
                      <a:pt x="134" y="8"/>
                    </a:lnTo>
                    <a:lnTo>
                      <a:pt x="134" y="0"/>
                    </a:lnTo>
                    <a:lnTo>
                      <a:pt x="112" y="6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07" y="16"/>
                    </a:lnTo>
                    <a:lnTo>
                      <a:pt x="107" y="20"/>
                    </a:lnTo>
                    <a:lnTo>
                      <a:pt x="108" y="32"/>
                    </a:lnTo>
                    <a:lnTo>
                      <a:pt x="107" y="40"/>
                    </a:lnTo>
                    <a:lnTo>
                      <a:pt x="102" y="64"/>
                    </a:lnTo>
                    <a:lnTo>
                      <a:pt x="108" y="72"/>
                    </a:lnTo>
                    <a:lnTo>
                      <a:pt x="118" y="72"/>
                    </a:lnTo>
                    <a:lnTo>
                      <a:pt x="118" y="90"/>
                    </a:lnTo>
                    <a:lnTo>
                      <a:pt x="115" y="86"/>
                    </a:lnTo>
                    <a:lnTo>
                      <a:pt x="112" y="88"/>
                    </a:lnTo>
                    <a:lnTo>
                      <a:pt x="105" y="86"/>
                    </a:lnTo>
                    <a:lnTo>
                      <a:pt x="99" y="80"/>
                    </a:lnTo>
                    <a:lnTo>
                      <a:pt x="94" y="72"/>
                    </a:lnTo>
                    <a:lnTo>
                      <a:pt x="85" y="69"/>
                    </a:lnTo>
                    <a:lnTo>
                      <a:pt x="78" y="62"/>
                    </a:lnTo>
                    <a:lnTo>
                      <a:pt x="66" y="66"/>
                    </a:lnTo>
                    <a:lnTo>
                      <a:pt x="54" y="59"/>
                    </a:lnTo>
                    <a:lnTo>
                      <a:pt x="50" y="51"/>
                    </a:lnTo>
                    <a:lnTo>
                      <a:pt x="40" y="56"/>
                    </a:lnTo>
                    <a:lnTo>
                      <a:pt x="37" y="46"/>
                    </a:lnTo>
                    <a:lnTo>
                      <a:pt x="32" y="48"/>
                    </a:lnTo>
                    <a:lnTo>
                      <a:pt x="34" y="49"/>
                    </a:lnTo>
                    <a:lnTo>
                      <a:pt x="31" y="82"/>
                    </a:lnTo>
                    <a:lnTo>
                      <a:pt x="34" y="85"/>
                    </a:lnTo>
                    <a:lnTo>
                      <a:pt x="23" y="85"/>
                    </a:lnTo>
                    <a:lnTo>
                      <a:pt x="12" y="85"/>
                    </a:lnTo>
                    <a:lnTo>
                      <a:pt x="0" y="85"/>
                    </a:lnTo>
                    <a:lnTo>
                      <a:pt x="0" y="98"/>
                    </a:lnTo>
                    <a:lnTo>
                      <a:pt x="0" y="111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16" y="165"/>
                    </a:lnTo>
                    <a:lnTo>
                      <a:pt x="31" y="162"/>
                    </a:lnTo>
                    <a:lnTo>
                      <a:pt x="42" y="164"/>
                    </a:lnTo>
                    <a:lnTo>
                      <a:pt x="46" y="170"/>
                    </a:lnTo>
                    <a:lnTo>
                      <a:pt x="58" y="172"/>
                    </a:lnTo>
                    <a:lnTo>
                      <a:pt x="66" y="172"/>
                    </a:lnTo>
                    <a:lnTo>
                      <a:pt x="69" y="173"/>
                    </a:lnTo>
                    <a:lnTo>
                      <a:pt x="72" y="173"/>
                    </a:lnTo>
                    <a:lnTo>
                      <a:pt x="73" y="17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06" name="Freeform 87"/>
              <p:cNvSpPr/>
              <p:nvPr/>
            </p:nvSpPr>
            <p:spPr>
              <a:xfrm>
                <a:off x="5068800" y="1871640"/>
                <a:ext cx="128160" cy="9504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5040"/>
                  <a:gd name="textAreaBottom" fmla="*/ 95400 h 95040"/>
                  <a:gd name="GluePoint1X" fmla="*/ 67 w 81"/>
                  <a:gd name="GluePoint1Y" fmla="*/ 60 h 60"/>
                  <a:gd name="GluePoint2X" fmla="*/ 63 w 81"/>
                  <a:gd name="GluePoint2Y" fmla="*/ 49 h 60"/>
                  <a:gd name="GluePoint3X" fmla="*/ 65 w 81"/>
                  <a:gd name="GluePoint3Y" fmla="*/ 47 h 60"/>
                  <a:gd name="GluePoint4X" fmla="*/ 70 w 81"/>
                  <a:gd name="GluePoint4Y" fmla="*/ 50 h 60"/>
                  <a:gd name="GluePoint5X" fmla="*/ 70 w 81"/>
                  <a:gd name="GluePoint5Y" fmla="*/ 49 h 60"/>
                  <a:gd name="GluePoint6X" fmla="*/ 70 w 81"/>
                  <a:gd name="GluePoint6Y" fmla="*/ 31 h 60"/>
                  <a:gd name="GluePoint7X" fmla="*/ 73 w 81"/>
                  <a:gd name="GluePoint7Y" fmla="*/ 28 h 60"/>
                  <a:gd name="GluePoint8X" fmla="*/ 78 w 81"/>
                  <a:gd name="GluePoint8Y" fmla="*/ 28 h 60"/>
                  <a:gd name="GluePoint9X" fmla="*/ 81 w 81"/>
                  <a:gd name="GluePoint9Y" fmla="*/ 29 h 60"/>
                  <a:gd name="GluePoint10X" fmla="*/ 78 w 81"/>
                  <a:gd name="GluePoint10Y" fmla="*/ 24 h 60"/>
                  <a:gd name="GluePoint11X" fmla="*/ 74 w 81"/>
                  <a:gd name="GluePoint11Y" fmla="*/ 23 h 60"/>
                  <a:gd name="GluePoint12X" fmla="*/ 68 w 81"/>
                  <a:gd name="GluePoint12Y" fmla="*/ 23 h 60"/>
                  <a:gd name="GluePoint13X" fmla="*/ 57 w 81"/>
                  <a:gd name="GluePoint13Y" fmla="*/ 8 h 60"/>
                  <a:gd name="GluePoint14X" fmla="*/ 47 w 81"/>
                  <a:gd name="GluePoint14Y" fmla="*/ 2 h 60"/>
                  <a:gd name="GluePoint15X" fmla="*/ 40 w 81"/>
                  <a:gd name="GluePoint15Y" fmla="*/ 13 h 60"/>
                  <a:gd name="GluePoint16X" fmla="*/ 33 w 81"/>
                  <a:gd name="GluePoint16Y" fmla="*/ 12 h 60"/>
                  <a:gd name="GluePoint17X" fmla="*/ 30 w 81"/>
                  <a:gd name="GluePoint17Y" fmla="*/ 7 h 60"/>
                  <a:gd name="GluePoint18X" fmla="*/ 19 w 81"/>
                  <a:gd name="GluePoint18Y" fmla="*/ 0 h 60"/>
                  <a:gd name="GluePoint19X" fmla="*/ 16 w 81"/>
                  <a:gd name="GluePoint19Y" fmla="*/ 5 h 60"/>
                  <a:gd name="GluePoint20X" fmla="*/ 22 w 81"/>
                  <a:gd name="GluePoint20Y" fmla="*/ 10 h 60"/>
                  <a:gd name="GluePoint21X" fmla="*/ 24 w 81"/>
                  <a:gd name="GluePoint21Y" fmla="*/ 12 h 60"/>
                  <a:gd name="GluePoint22X" fmla="*/ 24 w 81"/>
                  <a:gd name="GluePoint22Y" fmla="*/ 13 h 60"/>
                  <a:gd name="GluePoint23X" fmla="*/ 14 w 81"/>
                  <a:gd name="GluePoint23Y" fmla="*/ 12 h 60"/>
                  <a:gd name="GluePoint24X" fmla="*/ 6 w 81"/>
                  <a:gd name="GluePoint24Y" fmla="*/ 8 h 60"/>
                  <a:gd name="GluePoint25X" fmla="*/ 0 w 81"/>
                  <a:gd name="GluePoint25Y" fmla="*/ 12 h 60"/>
                  <a:gd name="GluePoint26X" fmla="*/ 0 w 81"/>
                  <a:gd name="GluePoint26Y" fmla="*/ 10 h 60"/>
                  <a:gd name="GluePoint27X" fmla="*/ 5 w 81"/>
                  <a:gd name="GluePoint27Y" fmla="*/ 16 h 60"/>
                  <a:gd name="GluePoint28X" fmla="*/ 9 w 81"/>
                  <a:gd name="GluePoint28Y" fmla="*/ 16 h 60"/>
                  <a:gd name="GluePoint29X" fmla="*/ 9 w 81"/>
                  <a:gd name="GluePoint29Y" fmla="*/ 24 h 60"/>
                  <a:gd name="GluePoint30X" fmla="*/ 17 w 81"/>
                  <a:gd name="GluePoint30Y" fmla="*/ 29 h 60"/>
                  <a:gd name="GluePoint31X" fmla="*/ 17 w 81"/>
                  <a:gd name="GluePoint31Y" fmla="*/ 32 h 60"/>
                  <a:gd name="GluePoint32X" fmla="*/ 16 w 81"/>
                  <a:gd name="GluePoint32Y" fmla="*/ 32 h 60"/>
                  <a:gd name="GluePoint33X" fmla="*/ 16 w 81"/>
                  <a:gd name="GluePoint33Y" fmla="*/ 36 h 60"/>
                  <a:gd name="GluePoint34X" fmla="*/ 24 w 81"/>
                  <a:gd name="GluePoint34Y" fmla="*/ 41 h 60"/>
                  <a:gd name="GluePoint35X" fmla="*/ 27 w 81"/>
                  <a:gd name="GluePoint35Y" fmla="*/ 41 h 60"/>
                  <a:gd name="GluePoint36X" fmla="*/ 27 w 81"/>
                  <a:gd name="GluePoint36Y" fmla="*/ 44 h 60"/>
                  <a:gd name="GluePoint37X" fmla="*/ 28 w 81"/>
                  <a:gd name="GluePoint37Y" fmla="*/ 45 h 60"/>
                  <a:gd name="GluePoint38X" fmla="*/ 28 w 81"/>
                  <a:gd name="GluePoint38Y" fmla="*/ 47 h 60"/>
                  <a:gd name="GluePoint39X" fmla="*/ 27 w 81"/>
                  <a:gd name="GluePoint39Y" fmla="*/ 49 h 60"/>
                  <a:gd name="GluePoint40X" fmla="*/ 30 w 81"/>
                  <a:gd name="GluePoint40Y" fmla="*/ 53 h 60"/>
                  <a:gd name="GluePoint41X" fmla="*/ 33 w 81"/>
                  <a:gd name="GluePoint41Y" fmla="*/ 53 h 60"/>
                  <a:gd name="GluePoint42X" fmla="*/ 38 w 81"/>
                  <a:gd name="GluePoint42Y" fmla="*/ 44 h 60"/>
                  <a:gd name="GluePoint43X" fmla="*/ 47 w 81"/>
                  <a:gd name="GluePoint43Y" fmla="*/ 41 h 60"/>
                  <a:gd name="GluePoint44X" fmla="*/ 52 w 81"/>
                  <a:gd name="GluePoint44Y" fmla="*/ 42 h 60"/>
                  <a:gd name="GluePoint45X" fmla="*/ 55 w 81"/>
                  <a:gd name="GluePoint45Y" fmla="*/ 52 h 60"/>
                  <a:gd name="GluePoint46X" fmla="*/ 52 w 81"/>
                  <a:gd name="GluePoint46Y" fmla="*/ 55 h 60"/>
                  <a:gd name="GluePoint47X" fmla="*/ 62 w 81"/>
                  <a:gd name="GluePoint47Y" fmla="*/ 60 h 60"/>
                  <a:gd name="GluePoint48X" fmla="*/ 67 w 81"/>
                  <a:gd name="GluePoint48Y" fmla="*/ 6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81" h="60">
                    <a:moveTo>
                      <a:pt x="67" y="60"/>
                    </a:moveTo>
                    <a:lnTo>
                      <a:pt x="63" y="49"/>
                    </a:lnTo>
                    <a:lnTo>
                      <a:pt x="65" y="47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31"/>
                    </a:lnTo>
                    <a:lnTo>
                      <a:pt x="73" y="28"/>
                    </a:lnTo>
                    <a:lnTo>
                      <a:pt x="78" y="28"/>
                    </a:lnTo>
                    <a:lnTo>
                      <a:pt x="81" y="29"/>
                    </a:lnTo>
                    <a:lnTo>
                      <a:pt x="78" y="24"/>
                    </a:lnTo>
                    <a:lnTo>
                      <a:pt x="74" y="23"/>
                    </a:lnTo>
                    <a:lnTo>
                      <a:pt x="68" y="23"/>
                    </a:lnTo>
                    <a:lnTo>
                      <a:pt x="57" y="8"/>
                    </a:lnTo>
                    <a:lnTo>
                      <a:pt x="47" y="2"/>
                    </a:lnTo>
                    <a:lnTo>
                      <a:pt x="40" y="13"/>
                    </a:lnTo>
                    <a:lnTo>
                      <a:pt x="33" y="12"/>
                    </a:lnTo>
                    <a:lnTo>
                      <a:pt x="30" y="7"/>
                    </a:lnTo>
                    <a:lnTo>
                      <a:pt x="19" y="0"/>
                    </a:lnTo>
                    <a:lnTo>
                      <a:pt x="16" y="5"/>
                    </a:lnTo>
                    <a:lnTo>
                      <a:pt x="22" y="10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14" y="12"/>
                    </a:lnTo>
                    <a:lnTo>
                      <a:pt x="6" y="8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9" y="16"/>
                    </a:lnTo>
                    <a:lnTo>
                      <a:pt x="9" y="24"/>
                    </a:lnTo>
                    <a:lnTo>
                      <a:pt x="17" y="29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6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27" y="44"/>
                    </a:lnTo>
                    <a:lnTo>
                      <a:pt x="28" y="45"/>
                    </a:lnTo>
                    <a:lnTo>
                      <a:pt x="28" y="47"/>
                    </a:lnTo>
                    <a:lnTo>
                      <a:pt x="27" y="49"/>
                    </a:lnTo>
                    <a:lnTo>
                      <a:pt x="30" y="53"/>
                    </a:lnTo>
                    <a:lnTo>
                      <a:pt x="33" y="53"/>
                    </a:lnTo>
                    <a:lnTo>
                      <a:pt x="38" y="44"/>
                    </a:lnTo>
                    <a:lnTo>
                      <a:pt x="47" y="41"/>
                    </a:lnTo>
                    <a:lnTo>
                      <a:pt x="52" y="42"/>
                    </a:lnTo>
                    <a:lnTo>
                      <a:pt x="55" y="52"/>
                    </a:lnTo>
                    <a:lnTo>
                      <a:pt x="52" y="55"/>
                    </a:lnTo>
                    <a:lnTo>
                      <a:pt x="62" y="60"/>
                    </a:lnTo>
                    <a:lnTo>
                      <a:pt x="67" y="6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07" name="Freeform 88"/>
              <p:cNvSpPr/>
              <p:nvPr/>
            </p:nvSpPr>
            <p:spPr>
              <a:xfrm>
                <a:off x="5938920" y="1593720"/>
                <a:ext cx="711000" cy="288720"/>
              </a:xfrm>
              <a:custGeom>
                <a:avLst/>
                <a:gdLst>
                  <a:gd name="textAreaLeft" fmla="*/ 0 w 711000"/>
                  <a:gd name="textAreaRight" fmla="*/ 711360 w 711000"/>
                  <a:gd name="textAreaTop" fmla="*/ 0 h 288720"/>
                  <a:gd name="textAreaBottom" fmla="*/ 289080 h 288720"/>
                  <a:gd name="GluePoint1X" fmla="*/ 370 w 448"/>
                  <a:gd name="GluePoint1Y" fmla="*/ 52 h 182"/>
                  <a:gd name="GluePoint2X" fmla="*/ 376 w 448"/>
                  <a:gd name="GluePoint2Y" fmla="*/ 66 h 182"/>
                  <a:gd name="GluePoint3X" fmla="*/ 387 w 448"/>
                  <a:gd name="GluePoint3Y" fmla="*/ 77 h 182"/>
                  <a:gd name="GluePoint4X" fmla="*/ 410 w 448"/>
                  <a:gd name="GluePoint4Y" fmla="*/ 77 h 182"/>
                  <a:gd name="GluePoint5X" fmla="*/ 425 w 448"/>
                  <a:gd name="GluePoint5Y" fmla="*/ 76 h 182"/>
                  <a:gd name="GluePoint6X" fmla="*/ 438 w 448"/>
                  <a:gd name="GluePoint6Y" fmla="*/ 84 h 182"/>
                  <a:gd name="GluePoint7X" fmla="*/ 445 w 448"/>
                  <a:gd name="GluePoint7Y" fmla="*/ 90 h 182"/>
                  <a:gd name="GluePoint8X" fmla="*/ 430 w 448"/>
                  <a:gd name="GluePoint8Y" fmla="*/ 95 h 182"/>
                  <a:gd name="GluePoint9X" fmla="*/ 405 w 448"/>
                  <a:gd name="GluePoint9Y" fmla="*/ 111 h 182"/>
                  <a:gd name="GluePoint10X" fmla="*/ 395 w 448"/>
                  <a:gd name="GluePoint10Y" fmla="*/ 114 h 182"/>
                  <a:gd name="GluePoint11X" fmla="*/ 386 w 448"/>
                  <a:gd name="GluePoint11Y" fmla="*/ 127 h 182"/>
                  <a:gd name="GluePoint12X" fmla="*/ 367 w 448"/>
                  <a:gd name="GluePoint12Y" fmla="*/ 122 h 182"/>
                  <a:gd name="GluePoint13X" fmla="*/ 362 w 448"/>
                  <a:gd name="GluePoint13Y" fmla="*/ 135 h 182"/>
                  <a:gd name="GluePoint14X" fmla="*/ 373 w 448"/>
                  <a:gd name="GluePoint14Y" fmla="*/ 145 h 182"/>
                  <a:gd name="GluePoint15X" fmla="*/ 343 w 448"/>
                  <a:gd name="GluePoint15Y" fmla="*/ 169 h 182"/>
                  <a:gd name="GluePoint16X" fmla="*/ 325 w 448"/>
                  <a:gd name="GluePoint16Y" fmla="*/ 167 h 182"/>
                  <a:gd name="GluePoint17X" fmla="*/ 310 w 448"/>
                  <a:gd name="GluePoint17Y" fmla="*/ 174 h 182"/>
                  <a:gd name="GluePoint18X" fmla="*/ 283 w 448"/>
                  <a:gd name="GluePoint18Y" fmla="*/ 179 h 182"/>
                  <a:gd name="GluePoint19X" fmla="*/ 254 w 448"/>
                  <a:gd name="GluePoint19Y" fmla="*/ 172 h 182"/>
                  <a:gd name="GluePoint20X" fmla="*/ 225 w 448"/>
                  <a:gd name="GluePoint20Y" fmla="*/ 161 h 182"/>
                  <a:gd name="GluePoint21X" fmla="*/ 170 w 448"/>
                  <a:gd name="GluePoint21Y" fmla="*/ 161 h 182"/>
                  <a:gd name="GluePoint22X" fmla="*/ 138 w 448"/>
                  <a:gd name="GluePoint22Y" fmla="*/ 135 h 182"/>
                  <a:gd name="GluePoint23X" fmla="*/ 90 w 448"/>
                  <a:gd name="GluePoint23Y" fmla="*/ 124 h 182"/>
                  <a:gd name="GluePoint24X" fmla="*/ 65 w 448"/>
                  <a:gd name="GluePoint24Y" fmla="*/ 111 h 182"/>
                  <a:gd name="GluePoint25X" fmla="*/ 43 w 448"/>
                  <a:gd name="GluePoint25Y" fmla="*/ 79 h 182"/>
                  <a:gd name="GluePoint26X" fmla="*/ 27 w 448"/>
                  <a:gd name="GluePoint26Y" fmla="*/ 72 h 182"/>
                  <a:gd name="GluePoint27X" fmla="*/ 20 w 448"/>
                  <a:gd name="GluePoint27Y" fmla="*/ 72 h 182"/>
                  <a:gd name="GluePoint28X" fmla="*/ 6 w 448"/>
                  <a:gd name="GluePoint28Y" fmla="*/ 63 h 182"/>
                  <a:gd name="GluePoint29X" fmla="*/ 3 w 448"/>
                  <a:gd name="GluePoint29Y" fmla="*/ 47 h 182"/>
                  <a:gd name="GluePoint30X" fmla="*/ 73 w 448"/>
                  <a:gd name="GluePoint30Y" fmla="*/ 31 h 182"/>
                  <a:gd name="GluePoint31X" fmla="*/ 124 w 448"/>
                  <a:gd name="GluePoint31Y" fmla="*/ 37 h 182"/>
                  <a:gd name="GluePoint32X" fmla="*/ 122 w 448"/>
                  <a:gd name="GluePoint32Y" fmla="*/ 29 h 182"/>
                  <a:gd name="GluePoint33X" fmla="*/ 113 w 448"/>
                  <a:gd name="GluePoint33Y" fmla="*/ 13 h 182"/>
                  <a:gd name="GluePoint34X" fmla="*/ 165 w 448"/>
                  <a:gd name="GluePoint34Y" fmla="*/ 11 h 182"/>
                  <a:gd name="GluePoint35X" fmla="*/ 189 w 448"/>
                  <a:gd name="GluePoint35Y" fmla="*/ 31 h 182"/>
                  <a:gd name="GluePoint36X" fmla="*/ 214 w 448"/>
                  <a:gd name="GluePoint36Y" fmla="*/ 26 h 182"/>
                  <a:gd name="GluePoint37X" fmla="*/ 262 w 448"/>
                  <a:gd name="GluePoint37Y" fmla="*/ 40 h 182"/>
                  <a:gd name="GluePoint38X" fmla="*/ 306 w 448"/>
                  <a:gd name="GluePoint38Y" fmla="*/ 52 h 182"/>
                  <a:gd name="GluePoint39X" fmla="*/ 344 w 448"/>
                  <a:gd name="GluePoint39Y" fmla="*/ 34 h 182"/>
                  <a:gd name="GluePoint40X" fmla="*/ 371 w 448"/>
                  <a:gd name="GluePoint40Y" fmla="*/ 39 h 1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448" h="182">
                    <a:moveTo>
                      <a:pt x="371" y="39"/>
                    </a:moveTo>
                    <a:lnTo>
                      <a:pt x="370" y="52"/>
                    </a:lnTo>
                    <a:lnTo>
                      <a:pt x="375" y="58"/>
                    </a:lnTo>
                    <a:lnTo>
                      <a:pt x="376" y="66"/>
                    </a:lnTo>
                    <a:lnTo>
                      <a:pt x="379" y="71"/>
                    </a:lnTo>
                    <a:lnTo>
                      <a:pt x="387" y="77"/>
                    </a:lnTo>
                    <a:lnTo>
                      <a:pt x="405" y="79"/>
                    </a:lnTo>
                    <a:lnTo>
                      <a:pt x="410" y="77"/>
                    </a:lnTo>
                    <a:lnTo>
                      <a:pt x="416" y="71"/>
                    </a:lnTo>
                    <a:lnTo>
                      <a:pt x="425" y="76"/>
                    </a:lnTo>
                    <a:lnTo>
                      <a:pt x="435" y="82"/>
                    </a:lnTo>
                    <a:lnTo>
                      <a:pt x="438" y="84"/>
                    </a:lnTo>
                    <a:lnTo>
                      <a:pt x="441" y="88"/>
                    </a:lnTo>
                    <a:lnTo>
                      <a:pt x="445" y="90"/>
                    </a:lnTo>
                    <a:lnTo>
                      <a:pt x="448" y="93"/>
                    </a:lnTo>
                    <a:lnTo>
                      <a:pt x="430" y="95"/>
                    </a:lnTo>
                    <a:lnTo>
                      <a:pt x="413" y="95"/>
                    </a:lnTo>
                    <a:lnTo>
                      <a:pt x="405" y="111"/>
                    </a:lnTo>
                    <a:lnTo>
                      <a:pt x="400" y="114"/>
                    </a:lnTo>
                    <a:lnTo>
                      <a:pt x="395" y="114"/>
                    </a:lnTo>
                    <a:lnTo>
                      <a:pt x="391" y="124"/>
                    </a:lnTo>
                    <a:lnTo>
                      <a:pt x="386" y="127"/>
                    </a:lnTo>
                    <a:lnTo>
                      <a:pt x="375" y="125"/>
                    </a:lnTo>
                    <a:lnTo>
                      <a:pt x="367" y="122"/>
                    </a:lnTo>
                    <a:lnTo>
                      <a:pt x="362" y="124"/>
                    </a:lnTo>
                    <a:lnTo>
                      <a:pt x="362" y="135"/>
                    </a:lnTo>
                    <a:lnTo>
                      <a:pt x="370" y="142"/>
                    </a:lnTo>
                    <a:lnTo>
                      <a:pt x="373" y="145"/>
                    </a:lnTo>
                    <a:lnTo>
                      <a:pt x="357" y="166"/>
                    </a:lnTo>
                    <a:lnTo>
                      <a:pt x="343" y="169"/>
                    </a:lnTo>
                    <a:lnTo>
                      <a:pt x="335" y="167"/>
                    </a:lnTo>
                    <a:lnTo>
                      <a:pt x="325" y="167"/>
                    </a:lnTo>
                    <a:lnTo>
                      <a:pt x="310" y="172"/>
                    </a:lnTo>
                    <a:lnTo>
                      <a:pt x="310" y="174"/>
                    </a:lnTo>
                    <a:lnTo>
                      <a:pt x="292" y="182"/>
                    </a:lnTo>
                    <a:lnTo>
                      <a:pt x="283" y="179"/>
                    </a:lnTo>
                    <a:lnTo>
                      <a:pt x="276" y="179"/>
                    </a:lnTo>
                    <a:lnTo>
                      <a:pt x="254" y="172"/>
                    </a:lnTo>
                    <a:lnTo>
                      <a:pt x="238" y="164"/>
                    </a:lnTo>
                    <a:lnTo>
                      <a:pt x="225" y="161"/>
                    </a:lnTo>
                    <a:lnTo>
                      <a:pt x="175" y="162"/>
                    </a:lnTo>
                    <a:lnTo>
                      <a:pt x="170" y="161"/>
                    </a:lnTo>
                    <a:lnTo>
                      <a:pt x="155" y="151"/>
                    </a:lnTo>
                    <a:lnTo>
                      <a:pt x="138" y="135"/>
                    </a:lnTo>
                    <a:lnTo>
                      <a:pt x="100" y="122"/>
                    </a:lnTo>
                    <a:lnTo>
                      <a:pt x="90" y="124"/>
                    </a:lnTo>
                    <a:lnTo>
                      <a:pt x="67" y="117"/>
                    </a:lnTo>
                    <a:lnTo>
                      <a:pt x="65" y="111"/>
                    </a:lnTo>
                    <a:lnTo>
                      <a:pt x="59" y="97"/>
                    </a:lnTo>
                    <a:lnTo>
                      <a:pt x="43" y="79"/>
                    </a:lnTo>
                    <a:lnTo>
                      <a:pt x="40" y="76"/>
                    </a:lnTo>
                    <a:lnTo>
                      <a:pt x="27" y="72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6" y="68"/>
                    </a:lnTo>
                    <a:lnTo>
                      <a:pt x="6" y="63"/>
                    </a:lnTo>
                    <a:lnTo>
                      <a:pt x="0" y="55"/>
                    </a:lnTo>
                    <a:lnTo>
                      <a:pt x="3" y="47"/>
                    </a:lnTo>
                    <a:lnTo>
                      <a:pt x="40" y="27"/>
                    </a:lnTo>
                    <a:lnTo>
                      <a:pt x="73" y="31"/>
                    </a:lnTo>
                    <a:lnTo>
                      <a:pt x="86" y="37"/>
                    </a:lnTo>
                    <a:lnTo>
                      <a:pt x="124" y="37"/>
                    </a:lnTo>
                    <a:lnTo>
                      <a:pt x="125" y="35"/>
                    </a:lnTo>
                    <a:lnTo>
                      <a:pt x="122" y="29"/>
                    </a:lnTo>
                    <a:lnTo>
                      <a:pt x="122" y="26"/>
                    </a:lnTo>
                    <a:lnTo>
                      <a:pt x="113" y="13"/>
                    </a:lnTo>
                    <a:lnTo>
                      <a:pt x="122" y="0"/>
                    </a:lnTo>
                    <a:lnTo>
                      <a:pt x="165" y="11"/>
                    </a:lnTo>
                    <a:lnTo>
                      <a:pt x="176" y="24"/>
                    </a:lnTo>
                    <a:lnTo>
                      <a:pt x="189" y="31"/>
                    </a:lnTo>
                    <a:lnTo>
                      <a:pt x="198" y="32"/>
                    </a:lnTo>
                    <a:lnTo>
                      <a:pt x="214" y="26"/>
                    </a:lnTo>
                    <a:lnTo>
                      <a:pt x="222" y="27"/>
                    </a:lnTo>
                    <a:lnTo>
                      <a:pt x="262" y="40"/>
                    </a:lnTo>
                    <a:lnTo>
                      <a:pt x="275" y="47"/>
                    </a:lnTo>
                    <a:lnTo>
                      <a:pt x="306" y="52"/>
                    </a:lnTo>
                    <a:lnTo>
                      <a:pt x="330" y="45"/>
                    </a:lnTo>
                    <a:lnTo>
                      <a:pt x="344" y="34"/>
                    </a:lnTo>
                    <a:lnTo>
                      <a:pt x="364" y="40"/>
                    </a:lnTo>
                    <a:lnTo>
                      <a:pt x="371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08" name="Freeform 89"/>
              <p:cNvSpPr/>
              <p:nvPr/>
            </p:nvSpPr>
            <p:spPr>
              <a:xfrm>
                <a:off x="2098800" y="3008160"/>
                <a:ext cx="137880" cy="17568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175680"/>
                  <a:gd name="textAreaBottom" fmla="*/ 176040 h 175680"/>
                  <a:gd name="GluePoint1X" fmla="*/ 86 w 87"/>
                  <a:gd name="GluePoint1Y" fmla="*/ 24 h 111"/>
                  <a:gd name="GluePoint2X" fmla="*/ 73 w 87"/>
                  <a:gd name="GluePoint2Y" fmla="*/ 18 h 111"/>
                  <a:gd name="GluePoint3X" fmla="*/ 71 w 87"/>
                  <a:gd name="GluePoint3Y" fmla="*/ 19 h 111"/>
                  <a:gd name="GluePoint4X" fmla="*/ 55 w 87"/>
                  <a:gd name="GluePoint4Y" fmla="*/ 19 h 111"/>
                  <a:gd name="GluePoint5X" fmla="*/ 52 w 87"/>
                  <a:gd name="GluePoint5Y" fmla="*/ 13 h 111"/>
                  <a:gd name="GluePoint6X" fmla="*/ 49 w 87"/>
                  <a:gd name="GluePoint6Y" fmla="*/ 10 h 111"/>
                  <a:gd name="GluePoint7X" fmla="*/ 40 w 87"/>
                  <a:gd name="GluePoint7Y" fmla="*/ 5 h 111"/>
                  <a:gd name="GluePoint8X" fmla="*/ 30 w 87"/>
                  <a:gd name="GluePoint8Y" fmla="*/ 0 h 111"/>
                  <a:gd name="GluePoint9X" fmla="*/ 19 w 87"/>
                  <a:gd name="GluePoint9Y" fmla="*/ 8 h 111"/>
                  <a:gd name="GluePoint10X" fmla="*/ 13 w 87"/>
                  <a:gd name="GluePoint10Y" fmla="*/ 8 h 111"/>
                  <a:gd name="GluePoint11X" fmla="*/ 11 w 87"/>
                  <a:gd name="GluePoint11Y" fmla="*/ 11 h 111"/>
                  <a:gd name="GluePoint12X" fmla="*/ 13 w 87"/>
                  <a:gd name="GluePoint12Y" fmla="*/ 21 h 111"/>
                  <a:gd name="GluePoint13X" fmla="*/ 8 w 87"/>
                  <a:gd name="GluePoint13Y" fmla="*/ 29 h 111"/>
                  <a:gd name="GluePoint14X" fmla="*/ 6 w 87"/>
                  <a:gd name="GluePoint14Y" fmla="*/ 35 h 111"/>
                  <a:gd name="GluePoint15X" fmla="*/ 0 w 87"/>
                  <a:gd name="GluePoint15Y" fmla="*/ 42 h 111"/>
                  <a:gd name="GluePoint16X" fmla="*/ 1 w 87"/>
                  <a:gd name="GluePoint16Y" fmla="*/ 64 h 111"/>
                  <a:gd name="GluePoint17X" fmla="*/ 9 w 87"/>
                  <a:gd name="GluePoint17Y" fmla="*/ 69 h 111"/>
                  <a:gd name="GluePoint18X" fmla="*/ 14 w 87"/>
                  <a:gd name="GluePoint18Y" fmla="*/ 61 h 111"/>
                  <a:gd name="GluePoint19X" fmla="*/ 17 w 87"/>
                  <a:gd name="GluePoint19Y" fmla="*/ 69 h 111"/>
                  <a:gd name="GluePoint20X" fmla="*/ 16 w 87"/>
                  <a:gd name="GluePoint20Y" fmla="*/ 79 h 111"/>
                  <a:gd name="GluePoint21X" fmla="*/ 8 w 87"/>
                  <a:gd name="GluePoint21Y" fmla="*/ 84 h 111"/>
                  <a:gd name="GluePoint22X" fmla="*/ 11 w 87"/>
                  <a:gd name="GluePoint22Y" fmla="*/ 92 h 111"/>
                  <a:gd name="GluePoint23X" fmla="*/ 5 w 87"/>
                  <a:gd name="GluePoint23Y" fmla="*/ 95 h 111"/>
                  <a:gd name="GluePoint24X" fmla="*/ 8 w 87"/>
                  <a:gd name="GluePoint24Y" fmla="*/ 103 h 111"/>
                  <a:gd name="GluePoint25X" fmla="*/ 13 w 87"/>
                  <a:gd name="GluePoint25Y" fmla="*/ 101 h 111"/>
                  <a:gd name="GluePoint26X" fmla="*/ 16 w 87"/>
                  <a:gd name="GluePoint26Y" fmla="*/ 103 h 111"/>
                  <a:gd name="GluePoint27X" fmla="*/ 21 w 87"/>
                  <a:gd name="GluePoint27Y" fmla="*/ 103 h 111"/>
                  <a:gd name="GluePoint28X" fmla="*/ 24 w 87"/>
                  <a:gd name="GluePoint28Y" fmla="*/ 111 h 111"/>
                  <a:gd name="GluePoint29X" fmla="*/ 28 w 87"/>
                  <a:gd name="GluePoint29Y" fmla="*/ 109 h 111"/>
                  <a:gd name="GluePoint30X" fmla="*/ 33 w 87"/>
                  <a:gd name="GluePoint30Y" fmla="*/ 106 h 111"/>
                  <a:gd name="GluePoint31X" fmla="*/ 35 w 87"/>
                  <a:gd name="GluePoint31Y" fmla="*/ 92 h 111"/>
                  <a:gd name="GluePoint32X" fmla="*/ 38 w 87"/>
                  <a:gd name="GluePoint32Y" fmla="*/ 85 h 111"/>
                  <a:gd name="GluePoint33X" fmla="*/ 41 w 87"/>
                  <a:gd name="GluePoint33Y" fmla="*/ 85 h 111"/>
                  <a:gd name="GluePoint34X" fmla="*/ 44 w 87"/>
                  <a:gd name="GluePoint34Y" fmla="*/ 79 h 111"/>
                  <a:gd name="GluePoint35X" fmla="*/ 65 w 87"/>
                  <a:gd name="GluePoint35Y" fmla="*/ 69 h 111"/>
                  <a:gd name="GluePoint36X" fmla="*/ 79 w 87"/>
                  <a:gd name="GluePoint36Y" fmla="*/ 53 h 111"/>
                  <a:gd name="GluePoint37X" fmla="*/ 84 w 87"/>
                  <a:gd name="GluePoint37Y" fmla="*/ 40 h 111"/>
                  <a:gd name="GluePoint38X" fmla="*/ 87 w 87"/>
                  <a:gd name="GluePoint38Y" fmla="*/ 40 h 111"/>
                  <a:gd name="GluePoint39X" fmla="*/ 81 w 87"/>
                  <a:gd name="GluePoint39Y" fmla="*/ 27 h 111"/>
                  <a:gd name="GluePoint40X" fmla="*/ 81 w 87"/>
                  <a:gd name="GluePoint40Y" fmla="*/ 26 h 111"/>
                  <a:gd name="GluePoint41X" fmla="*/ 86 w 87"/>
                  <a:gd name="GluePoint41Y" fmla="*/ 24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7" h="111">
                    <a:moveTo>
                      <a:pt x="86" y="24"/>
                    </a:moveTo>
                    <a:lnTo>
                      <a:pt x="73" y="18"/>
                    </a:lnTo>
                    <a:lnTo>
                      <a:pt x="71" y="19"/>
                    </a:lnTo>
                    <a:lnTo>
                      <a:pt x="55" y="19"/>
                    </a:lnTo>
                    <a:lnTo>
                      <a:pt x="52" y="13"/>
                    </a:lnTo>
                    <a:lnTo>
                      <a:pt x="49" y="10"/>
                    </a:lnTo>
                    <a:lnTo>
                      <a:pt x="40" y="5"/>
                    </a:lnTo>
                    <a:lnTo>
                      <a:pt x="30" y="0"/>
                    </a:lnTo>
                    <a:lnTo>
                      <a:pt x="19" y="8"/>
                    </a:lnTo>
                    <a:lnTo>
                      <a:pt x="13" y="8"/>
                    </a:lnTo>
                    <a:lnTo>
                      <a:pt x="11" y="11"/>
                    </a:lnTo>
                    <a:lnTo>
                      <a:pt x="13" y="21"/>
                    </a:lnTo>
                    <a:lnTo>
                      <a:pt x="8" y="29"/>
                    </a:lnTo>
                    <a:lnTo>
                      <a:pt x="6" y="35"/>
                    </a:lnTo>
                    <a:lnTo>
                      <a:pt x="0" y="42"/>
                    </a:lnTo>
                    <a:lnTo>
                      <a:pt x="1" y="64"/>
                    </a:lnTo>
                    <a:lnTo>
                      <a:pt x="9" y="69"/>
                    </a:lnTo>
                    <a:lnTo>
                      <a:pt x="14" y="61"/>
                    </a:lnTo>
                    <a:lnTo>
                      <a:pt x="17" y="69"/>
                    </a:lnTo>
                    <a:lnTo>
                      <a:pt x="16" y="79"/>
                    </a:lnTo>
                    <a:lnTo>
                      <a:pt x="8" y="84"/>
                    </a:lnTo>
                    <a:lnTo>
                      <a:pt x="11" y="92"/>
                    </a:lnTo>
                    <a:lnTo>
                      <a:pt x="5" y="95"/>
                    </a:lnTo>
                    <a:lnTo>
                      <a:pt x="8" y="103"/>
                    </a:lnTo>
                    <a:lnTo>
                      <a:pt x="13" y="101"/>
                    </a:lnTo>
                    <a:lnTo>
                      <a:pt x="16" y="103"/>
                    </a:lnTo>
                    <a:lnTo>
                      <a:pt x="21" y="103"/>
                    </a:lnTo>
                    <a:lnTo>
                      <a:pt x="24" y="111"/>
                    </a:lnTo>
                    <a:lnTo>
                      <a:pt x="28" y="109"/>
                    </a:lnTo>
                    <a:lnTo>
                      <a:pt x="33" y="106"/>
                    </a:lnTo>
                    <a:lnTo>
                      <a:pt x="35" y="92"/>
                    </a:lnTo>
                    <a:lnTo>
                      <a:pt x="38" y="85"/>
                    </a:lnTo>
                    <a:lnTo>
                      <a:pt x="41" y="85"/>
                    </a:lnTo>
                    <a:lnTo>
                      <a:pt x="44" y="79"/>
                    </a:lnTo>
                    <a:lnTo>
                      <a:pt x="65" y="69"/>
                    </a:lnTo>
                    <a:lnTo>
                      <a:pt x="79" y="53"/>
                    </a:lnTo>
                    <a:lnTo>
                      <a:pt x="84" y="40"/>
                    </a:lnTo>
                    <a:lnTo>
                      <a:pt x="87" y="40"/>
                    </a:lnTo>
                    <a:lnTo>
                      <a:pt x="81" y="27"/>
                    </a:lnTo>
                    <a:lnTo>
                      <a:pt x="81" y="26"/>
                    </a:lnTo>
                    <a:lnTo>
                      <a:pt x="86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09" name="Freeform 90"/>
              <p:cNvSpPr/>
              <p:nvPr/>
            </p:nvSpPr>
            <p:spPr>
              <a:xfrm>
                <a:off x="2143080" y="2697120"/>
                <a:ext cx="294840" cy="463320"/>
              </a:xfrm>
              <a:custGeom>
                <a:avLst/>
                <a:gdLst>
                  <a:gd name="textAreaLeft" fmla="*/ 0 w 294840"/>
                  <a:gd name="textAreaRight" fmla="*/ 295200 w 294840"/>
                  <a:gd name="textAreaTop" fmla="*/ 0 h 463320"/>
                  <a:gd name="textAreaBottom" fmla="*/ 463680 h 463320"/>
                  <a:gd name="GluePoint1X" fmla="*/ 142 w 186"/>
                  <a:gd name="GluePoint1Y" fmla="*/ 273 h 292"/>
                  <a:gd name="GluePoint2X" fmla="*/ 134 w 186"/>
                  <a:gd name="GluePoint2Y" fmla="*/ 288 h 292"/>
                  <a:gd name="GluePoint3X" fmla="*/ 131 w 186"/>
                  <a:gd name="GluePoint3Y" fmla="*/ 283 h 292"/>
                  <a:gd name="GluePoint4X" fmla="*/ 135 w 186"/>
                  <a:gd name="GluePoint4Y" fmla="*/ 265 h 292"/>
                  <a:gd name="GluePoint5X" fmla="*/ 118 w 186"/>
                  <a:gd name="GluePoint5Y" fmla="*/ 262 h 292"/>
                  <a:gd name="GluePoint6X" fmla="*/ 104 w 186"/>
                  <a:gd name="GluePoint6Y" fmla="*/ 263 h 292"/>
                  <a:gd name="GluePoint7X" fmla="*/ 89 w 186"/>
                  <a:gd name="GluePoint7Y" fmla="*/ 259 h 292"/>
                  <a:gd name="GluePoint8X" fmla="*/ 85 w 186"/>
                  <a:gd name="GluePoint8Y" fmla="*/ 251 h 292"/>
                  <a:gd name="GluePoint9X" fmla="*/ 75 w 186"/>
                  <a:gd name="GluePoint9Y" fmla="*/ 238 h 292"/>
                  <a:gd name="GluePoint10X" fmla="*/ 66 w 186"/>
                  <a:gd name="GluePoint10Y" fmla="*/ 223 h 292"/>
                  <a:gd name="GluePoint11X" fmla="*/ 45 w 186"/>
                  <a:gd name="GluePoint11Y" fmla="*/ 214 h 292"/>
                  <a:gd name="GluePoint12X" fmla="*/ 27 w 186"/>
                  <a:gd name="GluePoint12Y" fmla="*/ 215 h 292"/>
                  <a:gd name="GluePoint13X" fmla="*/ 21 w 186"/>
                  <a:gd name="GluePoint13Y" fmla="*/ 206 h 292"/>
                  <a:gd name="GluePoint14X" fmla="*/ 2 w 186"/>
                  <a:gd name="GluePoint14Y" fmla="*/ 196 h 292"/>
                  <a:gd name="GluePoint15X" fmla="*/ 4 w 186"/>
                  <a:gd name="GluePoint15Y" fmla="*/ 188 h 292"/>
                  <a:gd name="GluePoint16X" fmla="*/ 8 w 186"/>
                  <a:gd name="GluePoint16Y" fmla="*/ 175 h 292"/>
                  <a:gd name="GluePoint17X" fmla="*/ 24 w 186"/>
                  <a:gd name="GluePoint17Y" fmla="*/ 162 h 292"/>
                  <a:gd name="GluePoint18X" fmla="*/ 32 w 186"/>
                  <a:gd name="GluePoint18Y" fmla="*/ 149 h 292"/>
                  <a:gd name="GluePoint19X" fmla="*/ 26 w 186"/>
                  <a:gd name="GluePoint19Y" fmla="*/ 149 h 292"/>
                  <a:gd name="GluePoint20X" fmla="*/ 26 w 186"/>
                  <a:gd name="GluePoint20Y" fmla="*/ 124 h 292"/>
                  <a:gd name="GluePoint21X" fmla="*/ 27 w 186"/>
                  <a:gd name="GluePoint21Y" fmla="*/ 106 h 292"/>
                  <a:gd name="GluePoint22X" fmla="*/ 20 w 186"/>
                  <a:gd name="GluePoint22Y" fmla="*/ 90 h 292"/>
                  <a:gd name="GluePoint23X" fmla="*/ 26 w 186"/>
                  <a:gd name="GluePoint23Y" fmla="*/ 85 h 292"/>
                  <a:gd name="GluePoint24X" fmla="*/ 27 w 186"/>
                  <a:gd name="GluePoint24Y" fmla="*/ 71 h 292"/>
                  <a:gd name="GluePoint25X" fmla="*/ 37 w 186"/>
                  <a:gd name="GluePoint25Y" fmla="*/ 79 h 292"/>
                  <a:gd name="GluePoint26X" fmla="*/ 45 w 186"/>
                  <a:gd name="GluePoint26Y" fmla="*/ 61 h 292"/>
                  <a:gd name="GluePoint27X" fmla="*/ 56 w 186"/>
                  <a:gd name="GluePoint27Y" fmla="*/ 51 h 292"/>
                  <a:gd name="GluePoint28X" fmla="*/ 67 w 186"/>
                  <a:gd name="GluePoint28Y" fmla="*/ 25 h 292"/>
                  <a:gd name="GluePoint29X" fmla="*/ 75 w 186"/>
                  <a:gd name="GluePoint29Y" fmla="*/ 25 h 292"/>
                  <a:gd name="GluePoint30X" fmla="*/ 81 w 186"/>
                  <a:gd name="GluePoint30Y" fmla="*/ 21 h 292"/>
                  <a:gd name="GluePoint31X" fmla="*/ 96 w 186"/>
                  <a:gd name="GluePoint31Y" fmla="*/ 19 h 292"/>
                  <a:gd name="GluePoint32X" fmla="*/ 115 w 186"/>
                  <a:gd name="GluePoint32Y" fmla="*/ 5 h 292"/>
                  <a:gd name="GluePoint33X" fmla="*/ 118 w 186"/>
                  <a:gd name="GluePoint33Y" fmla="*/ 1 h 292"/>
                  <a:gd name="GluePoint34X" fmla="*/ 128 w 186"/>
                  <a:gd name="GluePoint34Y" fmla="*/ 5 h 292"/>
                  <a:gd name="GluePoint35X" fmla="*/ 124 w 186"/>
                  <a:gd name="GluePoint35Y" fmla="*/ 11 h 292"/>
                  <a:gd name="GluePoint36X" fmla="*/ 105 w 186"/>
                  <a:gd name="GluePoint36Y" fmla="*/ 27 h 292"/>
                  <a:gd name="GluePoint37X" fmla="*/ 96 w 186"/>
                  <a:gd name="GluePoint37Y" fmla="*/ 48 h 292"/>
                  <a:gd name="GluePoint38X" fmla="*/ 99 w 186"/>
                  <a:gd name="GluePoint38Y" fmla="*/ 58 h 292"/>
                  <a:gd name="GluePoint39X" fmla="*/ 105 w 186"/>
                  <a:gd name="GluePoint39Y" fmla="*/ 74 h 292"/>
                  <a:gd name="GluePoint40X" fmla="*/ 112 w 186"/>
                  <a:gd name="GluePoint40Y" fmla="*/ 93 h 292"/>
                  <a:gd name="GluePoint41X" fmla="*/ 132 w 186"/>
                  <a:gd name="GluePoint41Y" fmla="*/ 93 h 292"/>
                  <a:gd name="GluePoint42X" fmla="*/ 150 w 186"/>
                  <a:gd name="GluePoint42Y" fmla="*/ 112 h 292"/>
                  <a:gd name="GluePoint43X" fmla="*/ 166 w 186"/>
                  <a:gd name="GluePoint43Y" fmla="*/ 112 h 292"/>
                  <a:gd name="GluePoint44X" fmla="*/ 180 w 186"/>
                  <a:gd name="GluePoint44Y" fmla="*/ 109 h 292"/>
                  <a:gd name="GluePoint45X" fmla="*/ 175 w 186"/>
                  <a:gd name="GluePoint45Y" fmla="*/ 125 h 292"/>
                  <a:gd name="GluePoint46X" fmla="*/ 174 w 186"/>
                  <a:gd name="GluePoint46Y" fmla="*/ 148 h 292"/>
                  <a:gd name="GluePoint47X" fmla="*/ 182 w 186"/>
                  <a:gd name="GluePoint47Y" fmla="*/ 161 h 292"/>
                  <a:gd name="GluePoint48X" fmla="*/ 180 w 186"/>
                  <a:gd name="GluePoint48Y" fmla="*/ 178 h 292"/>
                  <a:gd name="GluePoint49X" fmla="*/ 183 w 186"/>
                  <a:gd name="GluePoint49Y" fmla="*/ 198 h 292"/>
                  <a:gd name="GluePoint50X" fmla="*/ 178 w 186"/>
                  <a:gd name="GluePoint50Y" fmla="*/ 183 h 292"/>
                  <a:gd name="GluePoint51X" fmla="*/ 166 w 186"/>
                  <a:gd name="GluePoint51Y" fmla="*/ 185 h 292"/>
                  <a:gd name="GluePoint52X" fmla="*/ 142 w 186"/>
                  <a:gd name="GluePoint52Y" fmla="*/ 188 h 292"/>
                  <a:gd name="GluePoint53X" fmla="*/ 143 w 186"/>
                  <a:gd name="GluePoint53Y" fmla="*/ 201 h 292"/>
                  <a:gd name="GluePoint54X" fmla="*/ 151 w 186"/>
                  <a:gd name="GluePoint54Y" fmla="*/ 209 h 292"/>
                  <a:gd name="GluePoint55X" fmla="*/ 137 w 186"/>
                  <a:gd name="GluePoint55Y" fmla="*/ 210 h 292"/>
                  <a:gd name="GluePoint56X" fmla="*/ 143 w 186"/>
                  <a:gd name="GluePoint56Y" fmla="*/ 230 h 292"/>
                  <a:gd name="GluePoint57X" fmla="*/ 145 w 186"/>
                  <a:gd name="GluePoint57Y" fmla="*/ 255 h 2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86" h="292">
                    <a:moveTo>
                      <a:pt x="145" y="255"/>
                    </a:moveTo>
                    <a:lnTo>
                      <a:pt x="142" y="273"/>
                    </a:lnTo>
                    <a:lnTo>
                      <a:pt x="140" y="292"/>
                    </a:lnTo>
                    <a:lnTo>
                      <a:pt x="134" y="288"/>
                    </a:lnTo>
                    <a:lnTo>
                      <a:pt x="131" y="286"/>
                    </a:lnTo>
                    <a:lnTo>
                      <a:pt x="131" y="283"/>
                    </a:lnTo>
                    <a:lnTo>
                      <a:pt x="137" y="270"/>
                    </a:lnTo>
                    <a:lnTo>
                      <a:pt x="135" y="265"/>
                    </a:lnTo>
                    <a:lnTo>
                      <a:pt x="123" y="259"/>
                    </a:lnTo>
                    <a:lnTo>
                      <a:pt x="118" y="262"/>
                    </a:lnTo>
                    <a:lnTo>
                      <a:pt x="110" y="259"/>
                    </a:lnTo>
                    <a:lnTo>
                      <a:pt x="104" y="263"/>
                    </a:lnTo>
                    <a:lnTo>
                      <a:pt x="93" y="262"/>
                    </a:lnTo>
                    <a:lnTo>
                      <a:pt x="89" y="259"/>
                    </a:lnTo>
                    <a:lnTo>
                      <a:pt x="89" y="252"/>
                    </a:lnTo>
                    <a:lnTo>
                      <a:pt x="85" y="251"/>
                    </a:lnTo>
                    <a:lnTo>
                      <a:pt x="81" y="241"/>
                    </a:lnTo>
                    <a:lnTo>
                      <a:pt x="75" y="238"/>
                    </a:lnTo>
                    <a:lnTo>
                      <a:pt x="70" y="228"/>
                    </a:lnTo>
                    <a:lnTo>
                      <a:pt x="66" y="223"/>
                    </a:lnTo>
                    <a:lnTo>
                      <a:pt x="58" y="220"/>
                    </a:lnTo>
                    <a:lnTo>
                      <a:pt x="45" y="214"/>
                    </a:lnTo>
                    <a:lnTo>
                      <a:pt x="43" y="215"/>
                    </a:lnTo>
                    <a:lnTo>
                      <a:pt x="27" y="215"/>
                    </a:lnTo>
                    <a:lnTo>
                      <a:pt x="24" y="209"/>
                    </a:lnTo>
                    <a:lnTo>
                      <a:pt x="21" y="206"/>
                    </a:lnTo>
                    <a:lnTo>
                      <a:pt x="12" y="201"/>
                    </a:lnTo>
                    <a:lnTo>
                      <a:pt x="2" y="196"/>
                    </a:lnTo>
                    <a:lnTo>
                      <a:pt x="0" y="191"/>
                    </a:lnTo>
                    <a:lnTo>
                      <a:pt x="4" y="188"/>
                    </a:lnTo>
                    <a:lnTo>
                      <a:pt x="7" y="186"/>
                    </a:lnTo>
                    <a:lnTo>
                      <a:pt x="8" y="175"/>
                    </a:lnTo>
                    <a:lnTo>
                      <a:pt x="21" y="170"/>
                    </a:lnTo>
                    <a:lnTo>
                      <a:pt x="24" y="162"/>
                    </a:lnTo>
                    <a:lnTo>
                      <a:pt x="32" y="151"/>
                    </a:lnTo>
                    <a:lnTo>
                      <a:pt x="32" y="149"/>
                    </a:lnTo>
                    <a:lnTo>
                      <a:pt x="29" y="151"/>
                    </a:lnTo>
                    <a:lnTo>
                      <a:pt x="26" y="149"/>
                    </a:lnTo>
                    <a:lnTo>
                      <a:pt x="27" y="140"/>
                    </a:lnTo>
                    <a:lnTo>
                      <a:pt x="26" y="124"/>
                    </a:lnTo>
                    <a:lnTo>
                      <a:pt x="27" y="119"/>
                    </a:lnTo>
                    <a:lnTo>
                      <a:pt x="27" y="106"/>
                    </a:lnTo>
                    <a:lnTo>
                      <a:pt x="23" y="99"/>
                    </a:lnTo>
                    <a:lnTo>
                      <a:pt x="20" y="90"/>
                    </a:lnTo>
                    <a:lnTo>
                      <a:pt x="23" y="83"/>
                    </a:lnTo>
                    <a:lnTo>
                      <a:pt x="26" y="85"/>
                    </a:lnTo>
                    <a:lnTo>
                      <a:pt x="32" y="79"/>
                    </a:lnTo>
                    <a:lnTo>
                      <a:pt x="27" y="71"/>
                    </a:lnTo>
                    <a:lnTo>
                      <a:pt x="29" y="67"/>
                    </a:lnTo>
                    <a:lnTo>
                      <a:pt x="37" y="79"/>
                    </a:lnTo>
                    <a:lnTo>
                      <a:pt x="37" y="67"/>
                    </a:lnTo>
                    <a:lnTo>
                      <a:pt x="45" y="61"/>
                    </a:lnTo>
                    <a:lnTo>
                      <a:pt x="50" y="54"/>
                    </a:lnTo>
                    <a:lnTo>
                      <a:pt x="56" y="51"/>
                    </a:lnTo>
                    <a:lnTo>
                      <a:pt x="58" y="34"/>
                    </a:lnTo>
                    <a:lnTo>
                      <a:pt x="67" y="25"/>
                    </a:lnTo>
                    <a:lnTo>
                      <a:pt x="72" y="25"/>
                    </a:lnTo>
                    <a:lnTo>
                      <a:pt x="75" y="25"/>
                    </a:lnTo>
                    <a:lnTo>
                      <a:pt x="75" y="29"/>
                    </a:lnTo>
                    <a:lnTo>
                      <a:pt x="81" y="21"/>
                    </a:lnTo>
                    <a:lnTo>
                      <a:pt x="88" y="21"/>
                    </a:lnTo>
                    <a:lnTo>
                      <a:pt x="96" y="19"/>
                    </a:lnTo>
                    <a:lnTo>
                      <a:pt x="110" y="11"/>
                    </a:lnTo>
                    <a:lnTo>
                      <a:pt x="115" y="5"/>
                    </a:lnTo>
                    <a:lnTo>
                      <a:pt x="118" y="5"/>
                    </a:lnTo>
                    <a:lnTo>
                      <a:pt x="118" y="1"/>
                    </a:lnTo>
                    <a:lnTo>
                      <a:pt x="121" y="0"/>
                    </a:lnTo>
                    <a:lnTo>
                      <a:pt x="128" y="5"/>
                    </a:lnTo>
                    <a:lnTo>
                      <a:pt x="128" y="6"/>
                    </a:lnTo>
                    <a:lnTo>
                      <a:pt x="124" y="11"/>
                    </a:lnTo>
                    <a:lnTo>
                      <a:pt x="116" y="13"/>
                    </a:lnTo>
                    <a:lnTo>
                      <a:pt x="105" y="27"/>
                    </a:lnTo>
                    <a:lnTo>
                      <a:pt x="101" y="34"/>
                    </a:lnTo>
                    <a:lnTo>
                      <a:pt x="96" y="48"/>
                    </a:lnTo>
                    <a:lnTo>
                      <a:pt x="93" y="58"/>
                    </a:lnTo>
                    <a:lnTo>
                      <a:pt x="99" y="58"/>
                    </a:lnTo>
                    <a:lnTo>
                      <a:pt x="101" y="66"/>
                    </a:lnTo>
                    <a:lnTo>
                      <a:pt x="105" y="74"/>
                    </a:lnTo>
                    <a:lnTo>
                      <a:pt x="105" y="88"/>
                    </a:lnTo>
                    <a:lnTo>
                      <a:pt x="112" y="93"/>
                    </a:lnTo>
                    <a:lnTo>
                      <a:pt x="120" y="96"/>
                    </a:lnTo>
                    <a:lnTo>
                      <a:pt x="132" y="93"/>
                    </a:lnTo>
                    <a:lnTo>
                      <a:pt x="140" y="96"/>
                    </a:lnTo>
                    <a:lnTo>
                      <a:pt x="150" y="112"/>
                    </a:lnTo>
                    <a:lnTo>
                      <a:pt x="158" y="111"/>
                    </a:lnTo>
                    <a:lnTo>
                      <a:pt x="166" y="112"/>
                    </a:lnTo>
                    <a:lnTo>
                      <a:pt x="175" y="109"/>
                    </a:lnTo>
                    <a:lnTo>
                      <a:pt x="180" y="109"/>
                    </a:lnTo>
                    <a:lnTo>
                      <a:pt x="180" y="114"/>
                    </a:lnTo>
                    <a:lnTo>
                      <a:pt x="175" y="125"/>
                    </a:lnTo>
                    <a:lnTo>
                      <a:pt x="172" y="138"/>
                    </a:lnTo>
                    <a:lnTo>
                      <a:pt x="174" y="148"/>
                    </a:lnTo>
                    <a:lnTo>
                      <a:pt x="178" y="153"/>
                    </a:lnTo>
                    <a:lnTo>
                      <a:pt x="182" y="161"/>
                    </a:lnTo>
                    <a:lnTo>
                      <a:pt x="174" y="170"/>
                    </a:lnTo>
                    <a:lnTo>
                      <a:pt x="180" y="178"/>
                    </a:lnTo>
                    <a:lnTo>
                      <a:pt x="186" y="196"/>
                    </a:lnTo>
                    <a:lnTo>
                      <a:pt x="183" y="198"/>
                    </a:lnTo>
                    <a:lnTo>
                      <a:pt x="182" y="190"/>
                    </a:lnTo>
                    <a:lnTo>
                      <a:pt x="178" y="183"/>
                    </a:lnTo>
                    <a:lnTo>
                      <a:pt x="170" y="186"/>
                    </a:lnTo>
                    <a:lnTo>
                      <a:pt x="166" y="185"/>
                    </a:lnTo>
                    <a:lnTo>
                      <a:pt x="164" y="190"/>
                    </a:lnTo>
                    <a:lnTo>
                      <a:pt x="142" y="188"/>
                    </a:lnTo>
                    <a:lnTo>
                      <a:pt x="142" y="199"/>
                    </a:lnTo>
                    <a:lnTo>
                      <a:pt x="143" y="201"/>
                    </a:lnTo>
                    <a:lnTo>
                      <a:pt x="148" y="201"/>
                    </a:lnTo>
                    <a:lnTo>
                      <a:pt x="151" y="209"/>
                    </a:lnTo>
                    <a:lnTo>
                      <a:pt x="145" y="207"/>
                    </a:lnTo>
                    <a:lnTo>
                      <a:pt x="137" y="210"/>
                    </a:lnTo>
                    <a:lnTo>
                      <a:pt x="137" y="222"/>
                    </a:lnTo>
                    <a:lnTo>
                      <a:pt x="143" y="230"/>
                    </a:lnTo>
                    <a:lnTo>
                      <a:pt x="148" y="241"/>
                    </a:lnTo>
                    <a:lnTo>
                      <a:pt x="145" y="25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10" name="Freeform 91"/>
              <p:cNvSpPr/>
              <p:nvPr/>
            </p:nvSpPr>
            <p:spPr>
              <a:xfrm>
                <a:off x="2274840" y="2898720"/>
                <a:ext cx="945720" cy="1087200"/>
              </a:xfrm>
              <a:custGeom>
                <a:avLst/>
                <a:gdLst>
                  <a:gd name="textAreaLeft" fmla="*/ 0 w 945720"/>
                  <a:gd name="textAreaRight" fmla="*/ 946080 w 945720"/>
                  <a:gd name="textAreaTop" fmla="*/ 0 h 1087200"/>
                  <a:gd name="textAreaBottom" fmla="*/ 1087560 h 1087200"/>
                  <a:gd name="GluePoint1X" fmla="*/ 365 w 596"/>
                  <a:gd name="GluePoint1Y" fmla="*/ 661 h 685"/>
                  <a:gd name="GluePoint2X" fmla="*/ 394 w 596"/>
                  <a:gd name="GluePoint2Y" fmla="*/ 609 h 685"/>
                  <a:gd name="GluePoint3X" fmla="*/ 408 w 596"/>
                  <a:gd name="GluePoint3Y" fmla="*/ 572 h 685"/>
                  <a:gd name="GluePoint4X" fmla="*/ 408 w 596"/>
                  <a:gd name="GluePoint4Y" fmla="*/ 539 h 685"/>
                  <a:gd name="GluePoint5X" fmla="*/ 456 w 596"/>
                  <a:gd name="GluePoint5Y" fmla="*/ 502 h 685"/>
                  <a:gd name="GluePoint6X" fmla="*/ 465 w 596"/>
                  <a:gd name="GluePoint6Y" fmla="*/ 497 h 685"/>
                  <a:gd name="GluePoint7X" fmla="*/ 497 w 596"/>
                  <a:gd name="GluePoint7Y" fmla="*/ 493 h 685"/>
                  <a:gd name="GluePoint8X" fmla="*/ 519 w 596"/>
                  <a:gd name="GluePoint8Y" fmla="*/ 453 h 685"/>
                  <a:gd name="GluePoint9X" fmla="*/ 535 w 596"/>
                  <a:gd name="GluePoint9Y" fmla="*/ 402 h 685"/>
                  <a:gd name="GluePoint10X" fmla="*/ 540 w 596"/>
                  <a:gd name="GluePoint10Y" fmla="*/ 320 h 685"/>
                  <a:gd name="GluePoint11X" fmla="*/ 573 w 596"/>
                  <a:gd name="GluePoint11Y" fmla="*/ 276 h 685"/>
                  <a:gd name="GluePoint12X" fmla="*/ 596 w 596"/>
                  <a:gd name="GluePoint12Y" fmla="*/ 217 h 685"/>
                  <a:gd name="GluePoint13X" fmla="*/ 562 w 596"/>
                  <a:gd name="GluePoint13Y" fmla="*/ 180 h 685"/>
                  <a:gd name="GluePoint14X" fmla="*/ 488 w 596"/>
                  <a:gd name="GluePoint14Y" fmla="*/ 143 h 685"/>
                  <a:gd name="GluePoint15X" fmla="*/ 451 w 596"/>
                  <a:gd name="GluePoint15Y" fmla="*/ 133 h 685"/>
                  <a:gd name="GluePoint16X" fmla="*/ 442 w 596"/>
                  <a:gd name="GluePoint16Y" fmla="*/ 119 h 685"/>
                  <a:gd name="GluePoint17X" fmla="*/ 416 w 596"/>
                  <a:gd name="GluePoint17Y" fmla="*/ 109 h 685"/>
                  <a:gd name="GluePoint18X" fmla="*/ 388 w 596"/>
                  <a:gd name="GluePoint18Y" fmla="*/ 119 h 685"/>
                  <a:gd name="GluePoint19X" fmla="*/ 353 w 596"/>
                  <a:gd name="GluePoint19Y" fmla="*/ 125 h 685"/>
                  <a:gd name="GluePoint20X" fmla="*/ 342 w 596"/>
                  <a:gd name="GluePoint20Y" fmla="*/ 124 h 685"/>
                  <a:gd name="GluePoint21X" fmla="*/ 349 w 596"/>
                  <a:gd name="GluePoint21Y" fmla="*/ 111 h 685"/>
                  <a:gd name="GluePoint22X" fmla="*/ 343 w 596"/>
                  <a:gd name="GluePoint22Y" fmla="*/ 112 h 685"/>
                  <a:gd name="GluePoint23X" fmla="*/ 357 w 596"/>
                  <a:gd name="GluePoint23Y" fmla="*/ 61 h 685"/>
                  <a:gd name="GluePoint24X" fmla="*/ 340 w 596"/>
                  <a:gd name="GluePoint24Y" fmla="*/ 21 h 685"/>
                  <a:gd name="GluePoint25X" fmla="*/ 308 w 596"/>
                  <a:gd name="GluePoint25Y" fmla="*/ 54 h 685"/>
                  <a:gd name="GluePoint26X" fmla="*/ 281 w 596"/>
                  <a:gd name="GluePoint26Y" fmla="*/ 50 h 685"/>
                  <a:gd name="GluePoint27X" fmla="*/ 264 w 596"/>
                  <a:gd name="GluePoint27Y" fmla="*/ 58 h 685"/>
                  <a:gd name="GluePoint28X" fmla="*/ 234 w 596"/>
                  <a:gd name="GluePoint28Y" fmla="*/ 66 h 685"/>
                  <a:gd name="GluePoint29X" fmla="*/ 216 w 596"/>
                  <a:gd name="GluePoint29Y" fmla="*/ 59 h 685"/>
                  <a:gd name="GluePoint30X" fmla="*/ 218 w 596"/>
                  <a:gd name="GluePoint30Y" fmla="*/ 22 h 685"/>
                  <a:gd name="GluePoint31X" fmla="*/ 210 w 596"/>
                  <a:gd name="GluePoint31Y" fmla="*/ 0 h 685"/>
                  <a:gd name="GluePoint32X" fmla="*/ 191 w 596"/>
                  <a:gd name="GluePoint32Y" fmla="*/ 13 h 685"/>
                  <a:gd name="GluePoint33X" fmla="*/ 157 w 596"/>
                  <a:gd name="GluePoint33Y" fmla="*/ 24 h 685"/>
                  <a:gd name="GluePoint34X" fmla="*/ 145 w 596"/>
                  <a:gd name="GluePoint34Y" fmla="*/ 27 h 685"/>
                  <a:gd name="GluePoint35X" fmla="*/ 157 w 596"/>
                  <a:gd name="GluePoint35Y" fmla="*/ 53 h 685"/>
                  <a:gd name="GluePoint36X" fmla="*/ 122 w 596"/>
                  <a:gd name="GluePoint36Y" fmla="*/ 77 h 685"/>
                  <a:gd name="GluePoint37X" fmla="*/ 99 w 596"/>
                  <a:gd name="GluePoint37Y" fmla="*/ 63 h 685"/>
                  <a:gd name="GluePoint38X" fmla="*/ 81 w 596"/>
                  <a:gd name="GluePoint38Y" fmla="*/ 63 h 685"/>
                  <a:gd name="GluePoint39X" fmla="*/ 65 w 596"/>
                  <a:gd name="GluePoint39Y" fmla="*/ 74 h 685"/>
                  <a:gd name="GluePoint40X" fmla="*/ 54 w 596"/>
                  <a:gd name="GluePoint40Y" fmla="*/ 95 h 685"/>
                  <a:gd name="GluePoint41X" fmla="*/ 59 w 596"/>
                  <a:gd name="GluePoint41Y" fmla="*/ 146 h 685"/>
                  <a:gd name="GluePoint42X" fmla="*/ 32 w 596"/>
                  <a:gd name="GluePoint42Y" fmla="*/ 173 h 685"/>
                  <a:gd name="GluePoint43X" fmla="*/ 5 w 596"/>
                  <a:gd name="GluePoint43Y" fmla="*/ 210 h 685"/>
                  <a:gd name="GluePoint44X" fmla="*/ 14 w 596"/>
                  <a:gd name="GluePoint44Y" fmla="*/ 257 h 685"/>
                  <a:gd name="GluePoint45X" fmla="*/ 43 w 596"/>
                  <a:gd name="GluePoint45Y" fmla="*/ 264 h 685"/>
                  <a:gd name="GluePoint46X" fmla="*/ 67 w 596"/>
                  <a:gd name="GluePoint46Y" fmla="*/ 283 h 685"/>
                  <a:gd name="GluePoint47X" fmla="*/ 129 w 596"/>
                  <a:gd name="GluePoint47Y" fmla="*/ 262 h 685"/>
                  <a:gd name="GluePoint48X" fmla="*/ 132 w 596"/>
                  <a:gd name="GluePoint48Y" fmla="*/ 289 h 685"/>
                  <a:gd name="GluePoint49X" fmla="*/ 170 w 596"/>
                  <a:gd name="GluePoint49Y" fmla="*/ 318 h 685"/>
                  <a:gd name="GluePoint50X" fmla="*/ 205 w 596"/>
                  <a:gd name="GluePoint50Y" fmla="*/ 331 h 685"/>
                  <a:gd name="GluePoint51X" fmla="*/ 211 w 596"/>
                  <a:gd name="GluePoint51Y" fmla="*/ 360 h 685"/>
                  <a:gd name="GluePoint52X" fmla="*/ 246 w 596"/>
                  <a:gd name="GluePoint52Y" fmla="*/ 394 h 685"/>
                  <a:gd name="GluePoint53X" fmla="*/ 256 w 596"/>
                  <a:gd name="GluePoint53Y" fmla="*/ 437 h 685"/>
                  <a:gd name="GluePoint54X" fmla="*/ 257 w 596"/>
                  <a:gd name="GluePoint54Y" fmla="*/ 452 h 685"/>
                  <a:gd name="GluePoint55X" fmla="*/ 283 w 596"/>
                  <a:gd name="GluePoint55Y" fmla="*/ 481 h 685"/>
                  <a:gd name="GluePoint56X" fmla="*/ 300 w 596"/>
                  <a:gd name="GluePoint56Y" fmla="*/ 511 h 685"/>
                  <a:gd name="GluePoint57X" fmla="*/ 318 w 596"/>
                  <a:gd name="GluePoint57Y" fmla="*/ 522 h 685"/>
                  <a:gd name="GluePoint58X" fmla="*/ 330 w 596"/>
                  <a:gd name="GluePoint58Y" fmla="*/ 555 h 685"/>
                  <a:gd name="GluePoint59X" fmla="*/ 303 w 596"/>
                  <a:gd name="GluePoint59Y" fmla="*/ 593 h 685"/>
                  <a:gd name="GluePoint60X" fmla="*/ 289 w 596"/>
                  <a:gd name="GluePoint60Y" fmla="*/ 621 h 685"/>
                  <a:gd name="GluePoint61X" fmla="*/ 310 w 596"/>
                  <a:gd name="GluePoint61Y" fmla="*/ 637 h 685"/>
                  <a:gd name="GluePoint62X" fmla="*/ 334 w 596"/>
                  <a:gd name="GluePoint62Y" fmla="*/ 651 h 685"/>
                  <a:gd name="GluePoint63X" fmla="*/ 351 w 596"/>
                  <a:gd name="GluePoint63Y" fmla="*/ 675 h 6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596" h="685">
                    <a:moveTo>
                      <a:pt x="353" y="685"/>
                    </a:moveTo>
                    <a:lnTo>
                      <a:pt x="359" y="678"/>
                    </a:lnTo>
                    <a:lnTo>
                      <a:pt x="364" y="670"/>
                    </a:lnTo>
                    <a:lnTo>
                      <a:pt x="365" y="661"/>
                    </a:lnTo>
                    <a:lnTo>
                      <a:pt x="381" y="646"/>
                    </a:lnTo>
                    <a:lnTo>
                      <a:pt x="389" y="629"/>
                    </a:lnTo>
                    <a:lnTo>
                      <a:pt x="389" y="622"/>
                    </a:lnTo>
                    <a:lnTo>
                      <a:pt x="394" y="609"/>
                    </a:lnTo>
                    <a:lnTo>
                      <a:pt x="400" y="600"/>
                    </a:lnTo>
                    <a:lnTo>
                      <a:pt x="407" y="595"/>
                    </a:lnTo>
                    <a:lnTo>
                      <a:pt x="408" y="590"/>
                    </a:lnTo>
                    <a:lnTo>
                      <a:pt x="408" y="572"/>
                    </a:lnTo>
                    <a:lnTo>
                      <a:pt x="410" y="571"/>
                    </a:lnTo>
                    <a:lnTo>
                      <a:pt x="407" y="566"/>
                    </a:lnTo>
                    <a:lnTo>
                      <a:pt x="405" y="551"/>
                    </a:lnTo>
                    <a:lnTo>
                      <a:pt x="408" y="539"/>
                    </a:lnTo>
                    <a:lnTo>
                      <a:pt x="432" y="514"/>
                    </a:lnTo>
                    <a:lnTo>
                      <a:pt x="440" y="510"/>
                    </a:lnTo>
                    <a:lnTo>
                      <a:pt x="448" y="508"/>
                    </a:lnTo>
                    <a:lnTo>
                      <a:pt x="456" y="502"/>
                    </a:lnTo>
                    <a:lnTo>
                      <a:pt x="461" y="502"/>
                    </a:lnTo>
                    <a:lnTo>
                      <a:pt x="461" y="497"/>
                    </a:lnTo>
                    <a:lnTo>
                      <a:pt x="462" y="495"/>
                    </a:lnTo>
                    <a:lnTo>
                      <a:pt x="465" y="497"/>
                    </a:lnTo>
                    <a:lnTo>
                      <a:pt x="472" y="495"/>
                    </a:lnTo>
                    <a:lnTo>
                      <a:pt x="477" y="495"/>
                    </a:lnTo>
                    <a:lnTo>
                      <a:pt x="481" y="493"/>
                    </a:lnTo>
                    <a:lnTo>
                      <a:pt x="497" y="493"/>
                    </a:lnTo>
                    <a:lnTo>
                      <a:pt x="499" y="487"/>
                    </a:lnTo>
                    <a:lnTo>
                      <a:pt x="511" y="479"/>
                    </a:lnTo>
                    <a:lnTo>
                      <a:pt x="513" y="466"/>
                    </a:lnTo>
                    <a:lnTo>
                      <a:pt x="519" y="453"/>
                    </a:lnTo>
                    <a:lnTo>
                      <a:pt x="524" y="440"/>
                    </a:lnTo>
                    <a:lnTo>
                      <a:pt x="529" y="434"/>
                    </a:lnTo>
                    <a:lnTo>
                      <a:pt x="531" y="411"/>
                    </a:lnTo>
                    <a:lnTo>
                      <a:pt x="535" y="402"/>
                    </a:lnTo>
                    <a:lnTo>
                      <a:pt x="538" y="370"/>
                    </a:lnTo>
                    <a:lnTo>
                      <a:pt x="535" y="346"/>
                    </a:lnTo>
                    <a:lnTo>
                      <a:pt x="537" y="323"/>
                    </a:lnTo>
                    <a:lnTo>
                      <a:pt x="540" y="320"/>
                    </a:lnTo>
                    <a:lnTo>
                      <a:pt x="543" y="320"/>
                    </a:lnTo>
                    <a:lnTo>
                      <a:pt x="548" y="317"/>
                    </a:lnTo>
                    <a:lnTo>
                      <a:pt x="559" y="289"/>
                    </a:lnTo>
                    <a:lnTo>
                      <a:pt x="573" y="276"/>
                    </a:lnTo>
                    <a:lnTo>
                      <a:pt x="575" y="275"/>
                    </a:lnTo>
                    <a:lnTo>
                      <a:pt x="591" y="249"/>
                    </a:lnTo>
                    <a:lnTo>
                      <a:pt x="596" y="233"/>
                    </a:lnTo>
                    <a:lnTo>
                      <a:pt x="596" y="217"/>
                    </a:lnTo>
                    <a:lnTo>
                      <a:pt x="596" y="209"/>
                    </a:lnTo>
                    <a:lnTo>
                      <a:pt x="591" y="193"/>
                    </a:lnTo>
                    <a:lnTo>
                      <a:pt x="586" y="183"/>
                    </a:lnTo>
                    <a:lnTo>
                      <a:pt x="562" y="180"/>
                    </a:lnTo>
                    <a:lnTo>
                      <a:pt x="537" y="157"/>
                    </a:lnTo>
                    <a:lnTo>
                      <a:pt x="524" y="146"/>
                    </a:lnTo>
                    <a:lnTo>
                      <a:pt x="518" y="143"/>
                    </a:lnTo>
                    <a:lnTo>
                      <a:pt x="488" y="143"/>
                    </a:lnTo>
                    <a:lnTo>
                      <a:pt x="464" y="135"/>
                    </a:lnTo>
                    <a:lnTo>
                      <a:pt x="462" y="133"/>
                    </a:lnTo>
                    <a:lnTo>
                      <a:pt x="448" y="140"/>
                    </a:lnTo>
                    <a:lnTo>
                      <a:pt x="451" y="133"/>
                    </a:lnTo>
                    <a:lnTo>
                      <a:pt x="448" y="130"/>
                    </a:lnTo>
                    <a:lnTo>
                      <a:pt x="445" y="130"/>
                    </a:lnTo>
                    <a:lnTo>
                      <a:pt x="446" y="125"/>
                    </a:lnTo>
                    <a:lnTo>
                      <a:pt x="442" y="119"/>
                    </a:lnTo>
                    <a:lnTo>
                      <a:pt x="435" y="122"/>
                    </a:lnTo>
                    <a:lnTo>
                      <a:pt x="432" y="114"/>
                    </a:lnTo>
                    <a:lnTo>
                      <a:pt x="421" y="109"/>
                    </a:lnTo>
                    <a:lnTo>
                      <a:pt x="416" y="109"/>
                    </a:lnTo>
                    <a:lnTo>
                      <a:pt x="407" y="104"/>
                    </a:lnTo>
                    <a:lnTo>
                      <a:pt x="396" y="103"/>
                    </a:lnTo>
                    <a:lnTo>
                      <a:pt x="394" y="104"/>
                    </a:lnTo>
                    <a:lnTo>
                      <a:pt x="388" y="119"/>
                    </a:lnTo>
                    <a:lnTo>
                      <a:pt x="380" y="122"/>
                    </a:lnTo>
                    <a:lnTo>
                      <a:pt x="373" y="135"/>
                    </a:lnTo>
                    <a:lnTo>
                      <a:pt x="373" y="125"/>
                    </a:lnTo>
                    <a:lnTo>
                      <a:pt x="353" y="125"/>
                    </a:lnTo>
                    <a:lnTo>
                      <a:pt x="349" y="127"/>
                    </a:lnTo>
                    <a:lnTo>
                      <a:pt x="343" y="125"/>
                    </a:lnTo>
                    <a:lnTo>
                      <a:pt x="340" y="128"/>
                    </a:lnTo>
                    <a:lnTo>
                      <a:pt x="342" y="124"/>
                    </a:lnTo>
                    <a:lnTo>
                      <a:pt x="349" y="125"/>
                    </a:lnTo>
                    <a:lnTo>
                      <a:pt x="353" y="122"/>
                    </a:lnTo>
                    <a:lnTo>
                      <a:pt x="353" y="114"/>
                    </a:lnTo>
                    <a:lnTo>
                      <a:pt x="349" y="111"/>
                    </a:lnTo>
                    <a:lnTo>
                      <a:pt x="353" y="106"/>
                    </a:lnTo>
                    <a:lnTo>
                      <a:pt x="348" y="108"/>
                    </a:lnTo>
                    <a:lnTo>
                      <a:pt x="346" y="112"/>
                    </a:lnTo>
                    <a:lnTo>
                      <a:pt x="343" y="112"/>
                    </a:lnTo>
                    <a:lnTo>
                      <a:pt x="342" y="100"/>
                    </a:lnTo>
                    <a:lnTo>
                      <a:pt x="362" y="75"/>
                    </a:lnTo>
                    <a:lnTo>
                      <a:pt x="365" y="63"/>
                    </a:lnTo>
                    <a:lnTo>
                      <a:pt x="357" y="61"/>
                    </a:lnTo>
                    <a:lnTo>
                      <a:pt x="353" y="42"/>
                    </a:lnTo>
                    <a:lnTo>
                      <a:pt x="346" y="22"/>
                    </a:lnTo>
                    <a:lnTo>
                      <a:pt x="343" y="17"/>
                    </a:lnTo>
                    <a:lnTo>
                      <a:pt x="340" y="21"/>
                    </a:lnTo>
                    <a:lnTo>
                      <a:pt x="329" y="37"/>
                    </a:lnTo>
                    <a:lnTo>
                      <a:pt x="326" y="46"/>
                    </a:lnTo>
                    <a:lnTo>
                      <a:pt x="318" y="54"/>
                    </a:lnTo>
                    <a:lnTo>
                      <a:pt x="308" y="54"/>
                    </a:lnTo>
                    <a:lnTo>
                      <a:pt x="302" y="58"/>
                    </a:lnTo>
                    <a:lnTo>
                      <a:pt x="295" y="51"/>
                    </a:lnTo>
                    <a:lnTo>
                      <a:pt x="288" y="48"/>
                    </a:lnTo>
                    <a:lnTo>
                      <a:pt x="281" y="50"/>
                    </a:lnTo>
                    <a:lnTo>
                      <a:pt x="275" y="50"/>
                    </a:lnTo>
                    <a:lnTo>
                      <a:pt x="273" y="50"/>
                    </a:lnTo>
                    <a:lnTo>
                      <a:pt x="273" y="59"/>
                    </a:lnTo>
                    <a:lnTo>
                      <a:pt x="264" y="58"/>
                    </a:lnTo>
                    <a:lnTo>
                      <a:pt x="257" y="58"/>
                    </a:lnTo>
                    <a:lnTo>
                      <a:pt x="253" y="56"/>
                    </a:lnTo>
                    <a:lnTo>
                      <a:pt x="248" y="63"/>
                    </a:lnTo>
                    <a:lnTo>
                      <a:pt x="234" y="66"/>
                    </a:lnTo>
                    <a:lnTo>
                      <a:pt x="230" y="69"/>
                    </a:lnTo>
                    <a:lnTo>
                      <a:pt x="224" y="69"/>
                    </a:lnTo>
                    <a:lnTo>
                      <a:pt x="221" y="66"/>
                    </a:lnTo>
                    <a:lnTo>
                      <a:pt x="216" y="59"/>
                    </a:lnTo>
                    <a:lnTo>
                      <a:pt x="214" y="53"/>
                    </a:lnTo>
                    <a:lnTo>
                      <a:pt x="211" y="48"/>
                    </a:lnTo>
                    <a:lnTo>
                      <a:pt x="214" y="27"/>
                    </a:lnTo>
                    <a:lnTo>
                      <a:pt x="218" y="22"/>
                    </a:lnTo>
                    <a:lnTo>
                      <a:pt x="216" y="14"/>
                    </a:lnTo>
                    <a:lnTo>
                      <a:pt x="210" y="11"/>
                    </a:lnTo>
                    <a:lnTo>
                      <a:pt x="211" y="5"/>
                    </a:lnTo>
                    <a:lnTo>
                      <a:pt x="210" y="0"/>
                    </a:lnTo>
                    <a:lnTo>
                      <a:pt x="202" y="1"/>
                    </a:lnTo>
                    <a:lnTo>
                      <a:pt x="202" y="5"/>
                    </a:lnTo>
                    <a:lnTo>
                      <a:pt x="195" y="11"/>
                    </a:lnTo>
                    <a:lnTo>
                      <a:pt x="191" y="13"/>
                    </a:lnTo>
                    <a:lnTo>
                      <a:pt x="183" y="17"/>
                    </a:lnTo>
                    <a:lnTo>
                      <a:pt x="170" y="21"/>
                    </a:lnTo>
                    <a:lnTo>
                      <a:pt x="164" y="24"/>
                    </a:lnTo>
                    <a:lnTo>
                      <a:pt x="157" y="24"/>
                    </a:lnTo>
                    <a:lnTo>
                      <a:pt x="146" y="17"/>
                    </a:lnTo>
                    <a:lnTo>
                      <a:pt x="137" y="16"/>
                    </a:lnTo>
                    <a:lnTo>
                      <a:pt x="138" y="22"/>
                    </a:lnTo>
                    <a:lnTo>
                      <a:pt x="145" y="27"/>
                    </a:lnTo>
                    <a:lnTo>
                      <a:pt x="143" y="37"/>
                    </a:lnTo>
                    <a:lnTo>
                      <a:pt x="146" y="50"/>
                    </a:lnTo>
                    <a:lnTo>
                      <a:pt x="157" y="50"/>
                    </a:lnTo>
                    <a:lnTo>
                      <a:pt x="157" y="53"/>
                    </a:lnTo>
                    <a:lnTo>
                      <a:pt x="148" y="58"/>
                    </a:lnTo>
                    <a:lnTo>
                      <a:pt x="143" y="66"/>
                    </a:lnTo>
                    <a:lnTo>
                      <a:pt x="127" y="74"/>
                    </a:lnTo>
                    <a:lnTo>
                      <a:pt x="122" y="77"/>
                    </a:lnTo>
                    <a:lnTo>
                      <a:pt x="111" y="79"/>
                    </a:lnTo>
                    <a:lnTo>
                      <a:pt x="103" y="69"/>
                    </a:lnTo>
                    <a:lnTo>
                      <a:pt x="100" y="71"/>
                    </a:lnTo>
                    <a:lnTo>
                      <a:pt x="99" y="63"/>
                    </a:lnTo>
                    <a:lnTo>
                      <a:pt x="95" y="56"/>
                    </a:lnTo>
                    <a:lnTo>
                      <a:pt x="87" y="59"/>
                    </a:lnTo>
                    <a:lnTo>
                      <a:pt x="83" y="58"/>
                    </a:lnTo>
                    <a:lnTo>
                      <a:pt x="81" y="63"/>
                    </a:lnTo>
                    <a:lnTo>
                      <a:pt x="59" y="61"/>
                    </a:lnTo>
                    <a:lnTo>
                      <a:pt x="59" y="72"/>
                    </a:lnTo>
                    <a:lnTo>
                      <a:pt x="60" y="74"/>
                    </a:lnTo>
                    <a:lnTo>
                      <a:pt x="65" y="74"/>
                    </a:lnTo>
                    <a:lnTo>
                      <a:pt x="68" y="82"/>
                    </a:lnTo>
                    <a:lnTo>
                      <a:pt x="62" y="80"/>
                    </a:lnTo>
                    <a:lnTo>
                      <a:pt x="54" y="83"/>
                    </a:lnTo>
                    <a:lnTo>
                      <a:pt x="54" y="95"/>
                    </a:lnTo>
                    <a:lnTo>
                      <a:pt x="60" y="103"/>
                    </a:lnTo>
                    <a:lnTo>
                      <a:pt x="65" y="114"/>
                    </a:lnTo>
                    <a:lnTo>
                      <a:pt x="62" y="128"/>
                    </a:lnTo>
                    <a:lnTo>
                      <a:pt x="59" y="146"/>
                    </a:lnTo>
                    <a:lnTo>
                      <a:pt x="57" y="165"/>
                    </a:lnTo>
                    <a:lnTo>
                      <a:pt x="56" y="167"/>
                    </a:lnTo>
                    <a:lnTo>
                      <a:pt x="49" y="167"/>
                    </a:lnTo>
                    <a:lnTo>
                      <a:pt x="32" y="173"/>
                    </a:lnTo>
                    <a:lnTo>
                      <a:pt x="19" y="182"/>
                    </a:lnTo>
                    <a:lnTo>
                      <a:pt x="11" y="196"/>
                    </a:lnTo>
                    <a:lnTo>
                      <a:pt x="11" y="207"/>
                    </a:lnTo>
                    <a:lnTo>
                      <a:pt x="5" y="210"/>
                    </a:lnTo>
                    <a:lnTo>
                      <a:pt x="0" y="225"/>
                    </a:lnTo>
                    <a:lnTo>
                      <a:pt x="5" y="238"/>
                    </a:lnTo>
                    <a:lnTo>
                      <a:pt x="14" y="249"/>
                    </a:lnTo>
                    <a:lnTo>
                      <a:pt x="14" y="257"/>
                    </a:lnTo>
                    <a:lnTo>
                      <a:pt x="24" y="259"/>
                    </a:lnTo>
                    <a:lnTo>
                      <a:pt x="27" y="265"/>
                    </a:lnTo>
                    <a:lnTo>
                      <a:pt x="35" y="267"/>
                    </a:lnTo>
                    <a:lnTo>
                      <a:pt x="43" y="264"/>
                    </a:lnTo>
                    <a:lnTo>
                      <a:pt x="52" y="255"/>
                    </a:lnTo>
                    <a:lnTo>
                      <a:pt x="54" y="283"/>
                    </a:lnTo>
                    <a:lnTo>
                      <a:pt x="57" y="286"/>
                    </a:lnTo>
                    <a:lnTo>
                      <a:pt x="67" y="283"/>
                    </a:lnTo>
                    <a:lnTo>
                      <a:pt x="86" y="286"/>
                    </a:lnTo>
                    <a:lnTo>
                      <a:pt x="99" y="280"/>
                    </a:lnTo>
                    <a:lnTo>
                      <a:pt x="111" y="264"/>
                    </a:lnTo>
                    <a:lnTo>
                      <a:pt x="129" y="262"/>
                    </a:lnTo>
                    <a:lnTo>
                      <a:pt x="132" y="265"/>
                    </a:lnTo>
                    <a:lnTo>
                      <a:pt x="133" y="270"/>
                    </a:lnTo>
                    <a:lnTo>
                      <a:pt x="133" y="281"/>
                    </a:lnTo>
                    <a:lnTo>
                      <a:pt x="132" y="289"/>
                    </a:lnTo>
                    <a:lnTo>
                      <a:pt x="137" y="301"/>
                    </a:lnTo>
                    <a:lnTo>
                      <a:pt x="146" y="310"/>
                    </a:lnTo>
                    <a:lnTo>
                      <a:pt x="165" y="312"/>
                    </a:lnTo>
                    <a:lnTo>
                      <a:pt x="170" y="318"/>
                    </a:lnTo>
                    <a:lnTo>
                      <a:pt x="183" y="323"/>
                    </a:lnTo>
                    <a:lnTo>
                      <a:pt x="189" y="328"/>
                    </a:lnTo>
                    <a:lnTo>
                      <a:pt x="199" y="328"/>
                    </a:lnTo>
                    <a:lnTo>
                      <a:pt x="205" y="331"/>
                    </a:lnTo>
                    <a:lnTo>
                      <a:pt x="208" y="336"/>
                    </a:lnTo>
                    <a:lnTo>
                      <a:pt x="213" y="350"/>
                    </a:lnTo>
                    <a:lnTo>
                      <a:pt x="213" y="358"/>
                    </a:lnTo>
                    <a:lnTo>
                      <a:pt x="211" y="360"/>
                    </a:lnTo>
                    <a:lnTo>
                      <a:pt x="218" y="378"/>
                    </a:lnTo>
                    <a:lnTo>
                      <a:pt x="245" y="379"/>
                    </a:lnTo>
                    <a:lnTo>
                      <a:pt x="245" y="389"/>
                    </a:lnTo>
                    <a:lnTo>
                      <a:pt x="246" y="394"/>
                    </a:lnTo>
                    <a:lnTo>
                      <a:pt x="251" y="397"/>
                    </a:lnTo>
                    <a:lnTo>
                      <a:pt x="257" y="410"/>
                    </a:lnTo>
                    <a:lnTo>
                      <a:pt x="259" y="428"/>
                    </a:lnTo>
                    <a:lnTo>
                      <a:pt x="256" y="437"/>
                    </a:lnTo>
                    <a:lnTo>
                      <a:pt x="257" y="444"/>
                    </a:lnTo>
                    <a:lnTo>
                      <a:pt x="254" y="445"/>
                    </a:lnTo>
                    <a:lnTo>
                      <a:pt x="254" y="447"/>
                    </a:lnTo>
                    <a:lnTo>
                      <a:pt x="257" y="452"/>
                    </a:lnTo>
                    <a:lnTo>
                      <a:pt x="259" y="477"/>
                    </a:lnTo>
                    <a:lnTo>
                      <a:pt x="261" y="479"/>
                    </a:lnTo>
                    <a:lnTo>
                      <a:pt x="273" y="484"/>
                    </a:lnTo>
                    <a:lnTo>
                      <a:pt x="283" y="481"/>
                    </a:lnTo>
                    <a:lnTo>
                      <a:pt x="292" y="484"/>
                    </a:lnTo>
                    <a:lnTo>
                      <a:pt x="294" y="489"/>
                    </a:lnTo>
                    <a:lnTo>
                      <a:pt x="297" y="506"/>
                    </a:lnTo>
                    <a:lnTo>
                      <a:pt x="300" y="511"/>
                    </a:lnTo>
                    <a:lnTo>
                      <a:pt x="303" y="513"/>
                    </a:lnTo>
                    <a:lnTo>
                      <a:pt x="315" y="511"/>
                    </a:lnTo>
                    <a:lnTo>
                      <a:pt x="315" y="513"/>
                    </a:lnTo>
                    <a:lnTo>
                      <a:pt x="318" y="522"/>
                    </a:lnTo>
                    <a:lnTo>
                      <a:pt x="318" y="542"/>
                    </a:lnTo>
                    <a:lnTo>
                      <a:pt x="324" y="540"/>
                    </a:lnTo>
                    <a:lnTo>
                      <a:pt x="326" y="543"/>
                    </a:lnTo>
                    <a:lnTo>
                      <a:pt x="330" y="555"/>
                    </a:lnTo>
                    <a:lnTo>
                      <a:pt x="330" y="567"/>
                    </a:lnTo>
                    <a:lnTo>
                      <a:pt x="326" y="574"/>
                    </a:lnTo>
                    <a:lnTo>
                      <a:pt x="318" y="576"/>
                    </a:lnTo>
                    <a:lnTo>
                      <a:pt x="303" y="593"/>
                    </a:lnTo>
                    <a:lnTo>
                      <a:pt x="292" y="611"/>
                    </a:lnTo>
                    <a:lnTo>
                      <a:pt x="281" y="624"/>
                    </a:lnTo>
                    <a:lnTo>
                      <a:pt x="286" y="624"/>
                    </a:lnTo>
                    <a:lnTo>
                      <a:pt x="289" y="621"/>
                    </a:lnTo>
                    <a:lnTo>
                      <a:pt x="292" y="622"/>
                    </a:lnTo>
                    <a:lnTo>
                      <a:pt x="303" y="630"/>
                    </a:lnTo>
                    <a:lnTo>
                      <a:pt x="307" y="637"/>
                    </a:lnTo>
                    <a:lnTo>
                      <a:pt x="310" y="637"/>
                    </a:lnTo>
                    <a:lnTo>
                      <a:pt x="313" y="633"/>
                    </a:lnTo>
                    <a:lnTo>
                      <a:pt x="321" y="641"/>
                    </a:lnTo>
                    <a:lnTo>
                      <a:pt x="329" y="645"/>
                    </a:lnTo>
                    <a:lnTo>
                      <a:pt x="334" y="651"/>
                    </a:lnTo>
                    <a:lnTo>
                      <a:pt x="342" y="654"/>
                    </a:lnTo>
                    <a:lnTo>
                      <a:pt x="346" y="662"/>
                    </a:lnTo>
                    <a:lnTo>
                      <a:pt x="354" y="667"/>
                    </a:lnTo>
                    <a:lnTo>
                      <a:pt x="351" y="675"/>
                    </a:lnTo>
                    <a:lnTo>
                      <a:pt x="351" y="683"/>
                    </a:lnTo>
                    <a:lnTo>
                      <a:pt x="353" y="68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11" name="Freeform 92"/>
              <p:cNvSpPr/>
              <p:nvPr/>
            </p:nvSpPr>
            <p:spPr>
              <a:xfrm>
                <a:off x="4433760" y="1144440"/>
                <a:ext cx="228240" cy="247320"/>
              </a:xfrm>
              <a:custGeom>
                <a:avLst/>
                <a:gdLst>
                  <a:gd name="textAreaLeft" fmla="*/ 0 w 228240"/>
                  <a:gd name="textAreaRight" fmla="*/ 228600 w 228240"/>
                  <a:gd name="textAreaTop" fmla="*/ 0 h 247320"/>
                  <a:gd name="textAreaBottom" fmla="*/ 247680 h 247320"/>
                  <a:gd name="GluePoint1X" fmla="*/ 17 w 144"/>
                  <a:gd name="GluePoint1Y" fmla="*/ 23 h 156"/>
                  <a:gd name="GluePoint2X" fmla="*/ 36 w 144"/>
                  <a:gd name="GluePoint2Y" fmla="*/ 31 h 156"/>
                  <a:gd name="GluePoint3X" fmla="*/ 38 w 144"/>
                  <a:gd name="GluePoint3Y" fmla="*/ 40 h 156"/>
                  <a:gd name="GluePoint4X" fmla="*/ 44 w 144"/>
                  <a:gd name="GluePoint4Y" fmla="*/ 50 h 156"/>
                  <a:gd name="GluePoint5X" fmla="*/ 42 w 144"/>
                  <a:gd name="GluePoint5Y" fmla="*/ 55 h 156"/>
                  <a:gd name="GluePoint6X" fmla="*/ 54 w 144"/>
                  <a:gd name="GluePoint6Y" fmla="*/ 63 h 156"/>
                  <a:gd name="GluePoint7X" fmla="*/ 63 w 144"/>
                  <a:gd name="GluePoint7Y" fmla="*/ 69 h 156"/>
                  <a:gd name="GluePoint8X" fmla="*/ 65 w 144"/>
                  <a:gd name="GluePoint8Y" fmla="*/ 74 h 156"/>
                  <a:gd name="GluePoint9X" fmla="*/ 65 w 144"/>
                  <a:gd name="GluePoint9Y" fmla="*/ 76 h 156"/>
                  <a:gd name="GluePoint10X" fmla="*/ 58 w 144"/>
                  <a:gd name="GluePoint10Y" fmla="*/ 79 h 156"/>
                  <a:gd name="GluePoint11X" fmla="*/ 46 w 144"/>
                  <a:gd name="GluePoint11Y" fmla="*/ 92 h 156"/>
                  <a:gd name="GluePoint12X" fmla="*/ 33 w 144"/>
                  <a:gd name="GluePoint12Y" fmla="*/ 103 h 156"/>
                  <a:gd name="GluePoint13X" fmla="*/ 27 w 144"/>
                  <a:gd name="GluePoint13Y" fmla="*/ 105 h 156"/>
                  <a:gd name="GluePoint14X" fmla="*/ 28 w 144"/>
                  <a:gd name="GluePoint14Y" fmla="*/ 106 h 156"/>
                  <a:gd name="GluePoint15X" fmla="*/ 20 w 144"/>
                  <a:gd name="GluePoint15Y" fmla="*/ 113 h 156"/>
                  <a:gd name="GluePoint16X" fmla="*/ 23 w 144"/>
                  <a:gd name="GluePoint16Y" fmla="*/ 122 h 156"/>
                  <a:gd name="GluePoint17X" fmla="*/ 28 w 144"/>
                  <a:gd name="GluePoint17Y" fmla="*/ 130 h 156"/>
                  <a:gd name="GluePoint18X" fmla="*/ 27 w 144"/>
                  <a:gd name="GluePoint18Y" fmla="*/ 138 h 156"/>
                  <a:gd name="GluePoint19X" fmla="*/ 30 w 144"/>
                  <a:gd name="GluePoint19Y" fmla="*/ 142 h 156"/>
                  <a:gd name="GluePoint20X" fmla="*/ 42 w 144"/>
                  <a:gd name="GluePoint20Y" fmla="*/ 148 h 156"/>
                  <a:gd name="GluePoint21X" fmla="*/ 44 w 144"/>
                  <a:gd name="GluePoint21Y" fmla="*/ 150 h 156"/>
                  <a:gd name="GluePoint22X" fmla="*/ 49 w 144"/>
                  <a:gd name="GluePoint22Y" fmla="*/ 151 h 156"/>
                  <a:gd name="GluePoint23X" fmla="*/ 50 w 144"/>
                  <a:gd name="GluePoint23Y" fmla="*/ 156 h 156"/>
                  <a:gd name="GluePoint24X" fmla="*/ 55 w 144"/>
                  <a:gd name="GluePoint24Y" fmla="*/ 153 h 156"/>
                  <a:gd name="GluePoint25X" fmla="*/ 68 w 144"/>
                  <a:gd name="GluePoint25Y" fmla="*/ 153 h 156"/>
                  <a:gd name="GluePoint26X" fmla="*/ 79 w 144"/>
                  <a:gd name="GluePoint26Y" fmla="*/ 150 h 156"/>
                  <a:gd name="GluePoint27X" fmla="*/ 82 w 144"/>
                  <a:gd name="GluePoint27Y" fmla="*/ 150 h 156"/>
                  <a:gd name="GluePoint28X" fmla="*/ 85 w 144"/>
                  <a:gd name="GluePoint28Y" fmla="*/ 146 h 156"/>
                  <a:gd name="GluePoint29X" fmla="*/ 130 w 144"/>
                  <a:gd name="GluePoint29Y" fmla="*/ 129 h 156"/>
                  <a:gd name="GluePoint30X" fmla="*/ 144 w 144"/>
                  <a:gd name="GluePoint30Y" fmla="*/ 106 h 156"/>
                  <a:gd name="GluePoint31X" fmla="*/ 130 w 144"/>
                  <a:gd name="GluePoint31Y" fmla="*/ 87 h 156"/>
                  <a:gd name="GluePoint32X" fmla="*/ 120 w 144"/>
                  <a:gd name="GluePoint32Y" fmla="*/ 79 h 156"/>
                  <a:gd name="GluePoint33X" fmla="*/ 116 w 144"/>
                  <a:gd name="GluePoint33Y" fmla="*/ 71 h 156"/>
                  <a:gd name="GluePoint34X" fmla="*/ 103 w 144"/>
                  <a:gd name="GluePoint34Y" fmla="*/ 47 h 156"/>
                  <a:gd name="GluePoint35X" fmla="*/ 109 w 144"/>
                  <a:gd name="GluePoint35Y" fmla="*/ 34 h 156"/>
                  <a:gd name="GluePoint36X" fmla="*/ 93 w 144"/>
                  <a:gd name="GluePoint36Y" fmla="*/ 27 h 156"/>
                  <a:gd name="GluePoint37X" fmla="*/ 93 w 144"/>
                  <a:gd name="GluePoint37Y" fmla="*/ 14 h 156"/>
                  <a:gd name="GluePoint38X" fmla="*/ 95 w 144"/>
                  <a:gd name="GluePoint38Y" fmla="*/ 8 h 156"/>
                  <a:gd name="GluePoint39X" fmla="*/ 79 w 144"/>
                  <a:gd name="GluePoint39Y" fmla="*/ 0 h 156"/>
                  <a:gd name="GluePoint40X" fmla="*/ 58 w 144"/>
                  <a:gd name="GluePoint40Y" fmla="*/ 3 h 156"/>
                  <a:gd name="GluePoint41X" fmla="*/ 57 w 144"/>
                  <a:gd name="GluePoint41Y" fmla="*/ 14 h 156"/>
                  <a:gd name="GluePoint42X" fmla="*/ 38 w 144"/>
                  <a:gd name="GluePoint42Y" fmla="*/ 16 h 156"/>
                  <a:gd name="GluePoint43X" fmla="*/ 22 w 144"/>
                  <a:gd name="GluePoint43Y" fmla="*/ 19 h 156"/>
                  <a:gd name="GluePoint44X" fmla="*/ 6 w 144"/>
                  <a:gd name="GluePoint44Y" fmla="*/ 10 h 156"/>
                  <a:gd name="GluePoint45X" fmla="*/ 4 w 144"/>
                  <a:gd name="GluePoint45Y" fmla="*/ 13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44" h="156">
                    <a:moveTo>
                      <a:pt x="0" y="14"/>
                    </a:moveTo>
                    <a:lnTo>
                      <a:pt x="17" y="23"/>
                    </a:lnTo>
                    <a:lnTo>
                      <a:pt x="28" y="24"/>
                    </a:lnTo>
                    <a:lnTo>
                      <a:pt x="36" y="31"/>
                    </a:lnTo>
                    <a:lnTo>
                      <a:pt x="36" y="37"/>
                    </a:lnTo>
                    <a:lnTo>
                      <a:pt x="38" y="40"/>
                    </a:lnTo>
                    <a:lnTo>
                      <a:pt x="38" y="42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2" y="55"/>
                    </a:lnTo>
                    <a:lnTo>
                      <a:pt x="47" y="61"/>
                    </a:lnTo>
                    <a:lnTo>
                      <a:pt x="54" y="63"/>
                    </a:lnTo>
                    <a:lnTo>
                      <a:pt x="54" y="63"/>
                    </a:lnTo>
                    <a:lnTo>
                      <a:pt x="63" y="69"/>
                    </a:lnTo>
                    <a:lnTo>
                      <a:pt x="65" y="71"/>
                    </a:lnTo>
                    <a:lnTo>
                      <a:pt x="65" y="74"/>
                    </a:lnTo>
                    <a:lnTo>
                      <a:pt x="68" y="76"/>
                    </a:lnTo>
                    <a:lnTo>
                      <a:pt x="65" y="76"/>
                    </a:lnTo>
                    <a:lnTo>
                      <a:pt x="66" y="79"/>
                    </a:lnTo>
                    <a:lnTo>
                      <a:pt x="58" y="79"/>
                    </a:lnTo>
                    <a:lnTo>
                      <a:pt x="57" y="82"/>
                    </a:lnTo>
                    <a:lnTo>
                      <a:pt x="46" y="92"/>
                    </a:lnTo>
                    <a:lnTo>
                      <a:pt x="39" y="100"/>
                    </a:lnTo>
                    <a:lnTo>
                      <a:pt x="33" y="103"/>
                    </a:lnTo>
                    <a:lnTo>
                      <a:pt x="28" y="103"/>
                    </a:lnTo>
                    <a:lnTo>
                      <a:pt x="27" y="105"/>
                    </a:lnTo>
                    <a:lnTo>
                      <a:pt x="28" y="106"/>
                    </a:lnTo>
                    <a:lnTo>
                      <a:pt x="28" y="106"/>
                    </a:lnTo>
                    <a:lnTo>
                      <a:pt x="23" y="106"/>
                    </a:lnTo>
                    <a:lnTo>
                      <a:pt x="20" y="113"/>
                    </a:lnTo>
                    <a:lnTo>
                      <a:pt x="23" y="119"/>
                    </a:lnTo>
                    <a:lnTo>
                      <a:pt x="23" y="122"/>
                    </a:lnTo>
                    <a:lnTo>
                      <a:pt x="31" y="130"/>
                    </a:lnTo>
                    <a:lnTo>
                      <a:pt x="28" y="130"/>
                    </a:lnTo>
                    <a:lnTo>
                      <a:pt x="28" y="135"/>
                    </a:lnTo>
                    <a:lnTo>
                      <a:pt x="27" y="138"/>
                    </a:lnTo>
                    <a:lnTo>
                      <a:pt x="28" y="142"/>
                    </a:lnTo>
                    <a:lnTo>
                      <a:pt x="30" y="142"/>
                    </a:lnTo>
                    <a:lnTo>
                      <a:pt x="30" y="143"/>
                    </a:lnTo>
                    <a:lnTo>
                      <a:pt x="42" y="148"/>
                    </a:lnTo>
                    <a:lnTo>
                      <a:pt x="42" y="150"/>
                    </a:lnTo>
                    <a:lnTo>
                      <a:pt x="44" y="150"/>
                    </a:lnTo>
                    <a:lnTo>
                      <a:pt x="47" y="148"/>
                    </a:lnTo>
                    <a:lnTo>
                      <a:pt x="49" y="151"/>
                    </a:lnTo>
                    <a:lnTo>
                      <a:pt x="52" y="15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5" y="153"/>
                    </a:lnTo>
                    <a:lnTo>
                      <a:pt x="57" y="154"/>
                    </a:lnTo>
                    <a:lnTo>
                      <a:pt x="68" y="153"/>
                    </a:lnTo>
                    <a:lnTo>
                      <a:pt x="71" y="151"/>
                    </a:lnTo>
                    <a:lnTo>
                      <a:pt x="79" y="150"/>
                    </a:lnTo>
                    <a:lnTo>
                      <a:pt x="81" y="148"/>
                    </a:lnTo>
                    <a:lnTo>
                      <a:pt x="82" y="150"/>
                    </a:lnTo>
                    <a:lnTo>
                      <a:pt x="85" y="148"/>
                    </a:lnTo>
                    <a:lnTo>
                      <a:pt x="85" y="146"/>
                    </a:lnTo>
                    <a:lnTo>
                      <a:pt x="106" y="145"/>
                    </a:lnTo>
                    <a:lnTo>
                      <a:pt x="130" y="129"/>
                    </a:lnTo>
                    <a:lnTo>
                      <a:pt x="144" y="111"/>
                    </a:lnTo>
                    <a:lnTo>
                      <a:pt x="144" y="106"/>
                    </a:lnTo>
                    <a:lnTo>
                      <a:pt x="127" y="95"/>
                    </a:lnTo>
                    <a:lnTo>
                      <a:pt x="130" y="87"/>
                    </a:lnTo>
                    <a:lnTo>
                      <a:pt x="123" y="84"/>
                    </a:lnTo>
                    <a:lnTo>
                      <a:pt x="120" y="79"/>
                    </a:lnTo>
                    <a:lnTo>
                      <a:pt x="117" y="77"/>
                    </a:lnTo>
                    <a:lnTo>
                      <a:pt x="116" y="71"/>
                    </a:lnTo>
                    <a:lnTo>
                      <a:pt x="119" y="63"/>
                    </a:lnTo>
                    <a:lnTo>
                      <a:pt x="103" y="47"/>
                    </a:lnTo>
                    <a:lnTo>
                      <a:pt x="109" y="35"/>
                    </a:lnTo>
                    <a:lnTo>
                      <a:pt x="109" y="34"/>
                    </a:lnTo>
                    <a:lnTo>
                      <a:pt x="101" y="29"/>
                    </a:lnTo>
                    <a:lnTo>
                      <a:pt x="93" y="27"/>
                    </a:lnTo>
                    <a:lnTo>
                      <a:pt x="89" y="21"/>
                    </a:lnTo>
                    <a:lnTo>
                      <a:pt x="93" y="14"/>
                    </a:lnTo>
                    <a:lnTo>
                      <a:pt x="92" y="13"/>
                    </a:lnTo>
                    <a:lnTo>
                      <a:pt x="95" y="8"/>
                    </a:lnTo>
                    <a:lnTo>
                      <a:pt x="93" y="5"/>
                    </a:lnTo>
                    <a:lnTo>
                      <a:pt x="79" y="0"/>
                    </a:lnTo>
                    <a:lnTo>
                      <a:pt x="68" y="2"/>
                    </a:lnTo>
                    <a:lnTo>
                      <a:pt x="58" y="3"/>
                    </a:lnTo>
                    <a:lnTo>
                      <a:pt x="55" y="6"/>
                    </a:lnTo>
                    <a:lnTo>
                      <a:pt x="57" y="14"/>
                    </a:lnTo>
                    <a:lnTo>
                      <a:pt x="46" y="19"/>
                    </a:lnTo>
                    <a:lnTo>
                      <a:pt x="38" y="16"/>
                    </a:lnTo>
                    <a:lnTo>
                      <a:pt x="31" y="19"/>
                    </a:lnTo>
                    <a:lnTo>
                      <a:pt x="22" y="19"/>
                    </a:lnTo>
                    <a:lnTo>
                      <a:pt x="12" y="11"/>
                    </a:lnTo>
                    <a:lnTo>
                      <a:pt x="6" y="10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12" name="Freeform 93"/>
              <p:cNvSpPr/>
              <p:nvPr/>
            </p:nvSpPr>
            <p:spPr>
              <a:xfrm>
                <a:off x="4165560" y="1119240"/>
                <a:ext cx="444240" cy="321840"/>
              </a:xfrm>
              <a:custGeom>
                <a:avLst/>
                <a:gdLst>
                  <a:gd name="textAreaLeft" fmla="*/ 0 w 444240"/>
                  <a:gd name="textAreaRight" fmla="*/ 444600 w 444240"/>
                  <a:gd name="textAreaTop" fmla="*/ 0 h 321840"/>
                  <a:gd name="textAreaBottom" fmla="*/ 322200 h 321840"/>
                  <a:gd name="GluePoint1X" fmla="*/ 2 w 280"/>
                  <a:gd name="GluePoint1Y" fmla="*/ 161 h 203"/>
                  <a:gd name="GluePoint2X" fmla="*/ 2 w 280"/>
                  <a:gd name="GluePoint2Y" fmla="*/ 154 h 203"/>
                  <a:gd name="GluePoint3X" fmla="*/ 24 w 280"/>
                  <a:gd name="GluePoint3Y" fmla="*/ 153 h 203"/>
                  <a:gd name="GluePoint4X" fmla="*/ 26 w 280"/>
                  <a:gd name="GluePoint4Y" fmla="*/ 149 h 203"/>
                  <a:gd name="GluePoint5X" fmla="*/ 0 w 280"/>
                  <a:gd name="GluePoint5Y" fmla="*/ 148 h 203"/>
                  <a:gd name="GluePoint6X" fmla="*/ 13 w 280"/>
                  <a:gd name="GluePoint6Y" fmla="*/ 140 h 203"/>
                  <a:gd name="GluePoint7X" fmla="*/ 11 w 280"/>
                  <a:gd name="GluePoint7Y" fmla="*/ 137 h 203"/>
                  <a:gd name="GluePoint8X" fmla="*/ 16 w 280"/>
                  <a:gd name="GluePoint8Y" fmla="*/ 130 h 203"/>
                  <a:gd name="GluePoint9X" fmla="*/ 24 w 280"/>
                  <a:gd name="GluePoint9Y" fmla="*/ 125 h 203"/>
                  <a:gd name="GluePoint10X" fmla="*/ 34 w 280"/>
                  <a:gd name="GluePoint10Y" fmla="*/ 121 h 203"/>
                  <a:gd name="GluePoint11X" fmla="*/ 48 w 280"/>
                  <a:gd name="GluePoint11Y" fmla="*/ 117 h 203"/>
                  <a:gd name="GluePoint12X" fmla="*/ 59 w 280"/>
                  <a:gd name="GluePoint12Y" fmla="*/ 116 h 203"/>
                  <a:gd name="GluePoint13X" fmla="*/ 59 w 280"/>
                  <a:gd name="GluePoint13Y" fmla="*/ 114 h 203"/>
                  <a:gd name="GluePoint14X" fmla="*/ 57 w 280"/>
                  <a:gd name="GluePoint14Y" fmla="*/ 104 h 203"/>
                  <a:gd name="GluePoint15X" fmla="*/ 76 w 280"/>
                  <a:gd name="GluePoint15Y" fmla="*/ 90 h 203"/>
                  <a:gd name="GluePoint16X" fmla="*/ 86 w 280"/>
                  <a:gd name="GluePoint16Y" fmla="*/ 85 h 203"/>
                  <a:gd name="GluePoint17X" fmla="*/ 83 w 280"/>
                  <a:gd name="GluePoint17Y" fmla="*/ 77 h 203"/>
                  <a:gd name="GluePoint18X" fmla="*/ 94 w 280"/>
                  <a:gd name="GluePoint18Y" fmla="*/ 67 h 203"/>
                  <a:gd name="GluePoint19X" fmla="*/ 100 w 280"/>
                  <a:gd name="GluePoint19Y" fmla="*/ 61 h 203"/>
                  <a:gd name="GluePoint20X" fmla="*/ 118 w 280"/>
                  <a:gd name="GluePoint20Y" fmla="*/ 51 h 203"/>
                  <a:gd name="GluePoint21X" fmla="*/ 116 w 280"/>
                  <a:gd name="GluePoint21Y" fmla="*/ 47 h 203"/>
                  <a:gd name="GluePoint22X" fmla="*/ 123 w 280"/>
                  <a:gd name="GluePoint22Y" fmla="*/ 43 h 203"/>
                  <a:gd name="GluePoint23X" fmla="*/ 134 w 280"/>
                  <a:gd name="GluePoint23Y" fmla="*/ 39 h 203"/>
                  <a:gd name="GluePoint24X" fmla="*/ 137 w 280"/>
                  <a:gd name="GluePoint24Y" fmla="*/ 35 h 203"/>
                  <a:gd name="GluePoint25X" fmla="*/ 140 w 280"/>
                  <a:gd name="GluePoint25Y" fmla="*/ 24 h 203"/>
                  <a:gd name="GluePoint26X" fmla="*/ 146 w 280"/>
                  <a:gd name="GluePoint26Y" fmla="*/ 22 h 203"/>
                  <a:gd name="GluePoint27X" fmla="*/ 156 w 280"/>
                  <a:gd name="GluePoint27Y" fmla="*/ 19 h 203"/>
                  <a:gd name="GluePoint28X" fmla="*/ 167 w 280"/>
                  <a:gd name="GluePoint28Y" fmla="*/ 22 h 203"/>
                  <a:gd name="GluePoint29X" fmla="*/ 175 w 280"/>
                  <a:gd name="GluePoint29Y" fmla="*/ 18 h 203"/>
                  <a:gd name="GluePoint30X" fmla="*/ 178 w 280"/>
                  <a:gd name="GluePoint30Y" fmla="*/ 14 h 203"/>
                  <a:gd name="GluePoint31X" fmla="*/ 191 w 280"/>
                  <a:gd name="GluePoint31Y" fmla="*/ 14 h 203"/>
                  <a:gd name="GluePoint32X" fmla="*/ 208 w 280"/>
                  <a:gd name="GluePoint32Y" fmla="*/ 6 h 203"/>
                  <a:gd name="GluePoint33X" fmla="*/ 221 w 280"/>
                  <a:gd name="GluePoint33Y" fmla="*/ 5 h 203"/>
                  <a:gd name="GluePoint34X" fmla="*/ 229 w 280"/>
                  <a:gd name="GluePoint34Y" fmla="*/ 3 h 203"/>
                  <a:gd name="GluePoint35X" fmla="*/ 235 w 280"/>
                  <a:gd name="GluePoint35Y" fmla="*/ 8 h 203"/>
                  <a:gd name="GluePoint36X" fmla="*/ 245 w 280"/>
                  <a:gd name="GluePoint36Y" fmla="*/ 6 h 203"/>
                  <a:gd name="GluePoint37X" fmla="*/ 258 w 280"/>
                  <a:gd name="GluePoint37Y" fmla="*/ 3 h 203"/>
                  <a:gd name="GluePoint38X" fmla="*/ 280 w 280"/>
                  <a:gd name="GluePoint38Y" fmla="*/ 11 h 203"/>
                  <a:gd name="GluePoint39X" fmla="*/ 280 w 280"/>
                  <a:gd name="GluePoint39Y" fmla="*/ 19 h 203"/>
                  <a:gd name="GluePoint40X" fmla="*/ 261 w 280"/>
                  <a:gd name="GluePoint40Y" fmla="*/ 29 h 203"/>
                  <a:gd name="GluePoint41X" fmla="*/ 224 w 280"/>
                  <a:gd name="GluePoint41Y" fmla="*/ 22 h 203"/>
                  <a:gd name="GluePoint42X" fmla="*/ 181 w 280"/>
                  <a:gd name="GluePoint42Y" fmla="*/ 27 h 203"/>
                  <a:gd name="GluePoint43X" fmla="*/ 164 w 280"/>
                  <a:gd name="GluePoint43Y" fmla="*/ 32 h 203"/>
                  <a:gd name="GluePoint44X" fmla="*/ 143 w 280"/>
                  <a:gd name="GluePoint44Y" fmla="*/ 43 h 203"/>
                  <a:gd name="GluePoint45X" fmla="*/ 126 w 280"/>
                  <a:gd name="GluePoint45Y" fmla="*/ 58 h 203"/>
                  <a:gd name="GluePoint46X" fmla="*/ 107 w 280"/>
                  <a:gd name="GluePoint46Y" fmla="*/ 88 h 203"/>
                  <a:gd name="GluePoint47X" fmla="*/ 83 w 280"/>
                  <a:gd name="GluePoint47Y" fmla="*/ 113 h 203"/>
                  <a:gd name="GluePoint48X" fmla="*/ 92 w 280"/>
                  <a:gd name="GluePoint48Y" fmla="*/ 146 h 203"/>
                  <a:gd name="GluePoint49X" fmla="*/ 89 w 280"/>
                  <a:gd name="GluePoint49Y" fmla="*/ 166 h 203"/>
                  <a:gd name="GluePoint50X" fmla="*/ 81 w 280"/>
                  <a:gd name="GluePoint50Y" fmla="*/ 188 h 203"/>
                  <a:gd name="GluePoint51X" fmla="*/ 70 w 280"/>
                  <a:gd name="GluePoint51Y" fmla="*/ 183 h 203"/>
                  <a:gd name="GluePoint52X" fmla="*/ 65 w 280"/>
                  <a:gd name="GluePoint52Y" fmla="*/ 178 h 203"/>
                  <a:gd name="GluePoint53X" fmla="*/ 57 w 280"/>
                  <a:gd name="GluePoint53Y" fmla="*/ 186 h 203"/>
                  <a:gd name="GluePoint54X" fmla="*/ 27 w 280"/>
                  <a:gd name="GluePoint54Y" fmla="*/ 203 h 203"/>
                  <a:gd name="GluePoint55X" fmla="*/ 21 w 280"/>
                  <a:gd name="GluePoint55Y" fmla="*/ 199 h 203"/>
                  <a:gd name="GluePoint56X" fmla="*/ 15 w 280"/>
                  <a:gd name="GluePoint56Y" fmla="*/ 183 h 203"/>
                  <a:gd name="GluePoint57X" fmla="*/ 7 w 280"/>
                  <a:gd name="GluePoint57Y" fmla="*/ 177 h 203"/>
                  <a:gd name="GluePoint58X" fmla="*/ 18 w 280"/>
                  <a:gd name="GluePoint58Y" fmla="*/ 164 h 203"/>
                  <a:gd name="GluePoint59X" fmla="*/ 8 w 280"/>
                  <a:gd name="GluePoint59Y" fmla="*/ 169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280" h="203">
                    <a:moveTo>
                      <a:pt x="8" y="169"/>
                    </a:moveTo>
                    <a:lnTo>
                      <a:pt x="7" y="166"/>
                    </a:lnTo>
                    <a:lnTo>
                      <a:pt x="3" y="167"/>
                    </a:lnTo>
                    <a:lnTo>
                      <a:pt x="2" y="166"/>
                    </a:lnTo>
                    <a:lnTo>
                      <a:pt x="8" y="159"/>
                    </a:lnTo>
                    <a:lnTo>
                      <a:pt x="2" y="161"/>
                    </a:lnTo>
                    <a:lnTo>
                      <a:pt x="0" y="158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2" y="154"/>
                    </a:lnTo>
                    <a:lnTo>
                      <a:pt x="19" y="153"/>
                    </a:lnTo>
                    <a:lnTo>
                      <a:pt x="22" y="154"/>
                    </a:lnTo>
                    <a:lnTo>
                      <a:pt x="22" y="156"/>
                    </a:lnTo>
                    <a:lnTo>
                      <a:pt x="26" y="156"/>
                    </a:lnTo>
                    <a:lnTo>
                      <a:pt x="24" y="154"/>
                    </a:lnTo>
                    <a:lnTo>
                      <a:pt x="24" y="153"/>
                    </a:lnTo>
                    <a:lnTo>
                      <a:pt x="30" y="151"/>
                    </a:lnTo>
                    <a:lnTo>
                      <a:pt x="32" y="151"/>
                    </a:lnTo>
                    <a:lnTo>
                      <a:pt x="27" y="151"/>
                    </a:lnTo>
                    <a:lnTo>
                      <a:pt x="29" y="146"/>
                    </a:lnTo>
                    <a:lnTo>
                      <a:pt x="27" y="146"/>
                    </a:lnTo>
                    <a:lnTo>
                      <a:pt x="26" y="149"/>
                    </a:lnTo>
                    <a:lnTo>
                      <a:pt x="24" y="151"/>
                    </a:lnTo>
                    <a:lnTo>
                      <a:pt x="18" y="151"/>
                    </a:lnTo>
                    <a:lnTo>
                      <a:pt x="18" y="148"/>
                    </a:lnTo>
                    <a:lnTo>
                      <a:pt x="15" y="153"/>
                    </a:lnTo>
                    <a:lnTo>
                      <a:pt x="0" y="153"/>
                    </a:lnTo>
                    <a:lnTo>
                      <a:pt x="0" y="148"/>
                    </a:lnTo>
                    <a:lnTo>
                      <a:pt x="2" y="146"/>
                    </a:lnTo>
                    <a:lnTo>
                      <a:pt x="3" y="145"/>
                    </a:lnTo>
                    <a:lnTo>
                      <a:pt x="0" y="143"/>
                    </a:lnTo>
                    <a:lnTo>
                      <a:pt x="3" y="141"/>
                    </a:lnTo>
                    <a:lnTo>
                      <a:pt x="11" y="140"/>
                    </a:lnTo>
                    <a:lnTo>
                      <a:pt x="13" y="140"/>
                    </a:lnTo>
                    <a:lnTo>
                      <a:pt x="2" y="140"/>
                    </a:lnTo>
                    <a:lnTo>
                      <a:pt x="0" y="137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10" y="137"/>
                    </a:lnTo>
                    <a:lnTo>
                      <a:pt x="11" y="137"/>
                    </a:lnTo>
                    <a:lnTo>
                      <a:pt x="15" y="133"/>
                    </a:lnTo>
                    <a:lnTo>
                      <a:pt x="18" y="135"/>
                    </a:lnTo>
                    <a:lnTo>
                      <a:pt x="16" y="133"/>
                    </a:lnTo>
                    <a:lnTo>
                      <a:pt x="18" y="132"/>
                    </a:lnTo>
                    <a:lnTo>
                      <a:pt x="15" y="132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29" y="130"/>
                    </a:lnTo>
                    <a:lnTo>
                      <a:pt x="27" y="129"/>
                    </a:lnTo>
                    <a:lnTo>
                      <a:pt x="29" y="129"/>
                    </a:lnTo>
                    <a:lnTo>
                      <a:pt x="22" y="127"/>
                    </a:lnTo>
                    <a:lnTo>
                      <a:pt x="24" y="125"/>
                    </a:lnTo>
                    <a:lnTo>
                      <a:pt x="21" y="125"/>
                    </a:lnTo>
                    <a:lnTo>
                      <a:pt x="24" y="124"/>
                    </a:lnTo>
                    <a:lnTo>
                      <a:pt x="27" y="124"/>
                    </a:lnTo>
                    <a:lnTo>
                      <a:pt x="29" y="122"/>
                    </a:lnTo>
                    <a:lnTo>
                      <a:pt x="29" y="121"/>
                    </a:lnTo>
                    <a:lnTo>
                      <a:pt x="34" y="121"/>
                    </a:lnTo>
                    <a:lnTo>
                      <a:pt x="35" y="119"/>
                    </a:lnTo>
                    <a:lnTo>
                      <a:pt x="38" y="119"/>
                    </a:lnTo>
                    <a:lnTo>
                      <a:pt x="38" y="117"/>
                    </a:lnTo>
                    <a:lnTo>
                      <a:pt x="42" y="116"/>
                    </a:lnTo>
                    <a:lnTo>
                      <a:pt x="46" y="114"/>
                    </a:lnTo>
                    <a:lnTo>
                      <a:pt x="48" y="117"/>
                    </a:lnTo>
                    <a:lnTo>
                      <a:pt x="51" y="116"/>
                    </a:lnTo>
                    <a:lnTo>
                      <a:pt x="49" y="114"/>
                    </a:lnTo>
                    <a:lnTo>
                      <a:pt x="54" y="113"/>
                    </a:lnTo>
                    <a:lnTo>
                      <a:pt x="57" y="116"/>
                    </a:lnTo>
                    <a:lnTo>
                      <a:pt x="59" y="117"/>
                    </a:lnTo>
                    <a:lnTo>
                      <a:pt x="59" y="116"/>
                    </a:lnTo>
                    <a:lnTo>
                      <a:pt x="65" y="114"/>
                    </a:lnTo>
                    <a:lnTo>
                      <a:pt x="64" y="113"/>
                    </a:lnTo>
                    <a:lnTo>
                      <a:pt x="73" y="109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59" y="114"/>
                    </a:lnTo>
                    <a:lnTo>
                      <a:pt x="56" y="113"/>
                    </a:lnTo>
                    <a:lnTo>
                      <a:pt x="57" y="111"/>
                    </a:lnTo>
                    <a:lnTo>
                      <a:pt x="54" y="111"/>
                    </a:lnTo>
                    <a:lnTo>
                      <a:pt x="53" y="109"/>
                    </a:lnTo>
                    <a:lnTo>
                      <a:pt x="57" y="108"/>
                    </a:lnTo>
                    <a:lnTo>
                      <a:pt x="57" y="104"/>
                    </a:lnTo>
                    <a:lnTo>
                      <a:pt x="67" y="98"/>
                    </a:lnTo>
                    <a:lnTo>
                      <a:pt x="72" y="98"/>
                    </a:lnTo>
                    <a:lnTo>
                      <a:pt x="73" y="95"/>
                    </a:lnTo>
                    <a:lnTo>
                      <a:pt x="72" y="95"/>
                    </a:lnTo>
                    <a:lnTo>
                      <a:pt x="72" y="93"/>
                    </a:lnTo>
                    <a:lnTo>
                      <a:pt x="76" y="90"/>
                    </a:lnTo>
                    <a:lnTo>
                      <a:pt x="83" y="88"/>
                    </a:lnTo>
                    <a:lnTo>
                      <a:pt x="83" y="85"/>
                    </a:lnTo>
                    <a:lnTo>
                      <a:pt x="80" y="87"/>
                    </a:lnTo>
                    <a:lnTo>
                      <a:pt x="81" y="85"/>
                    </a:lnTo>
                    <a:lnTo>
                      <a:pt x="81" y="84"/>
                    </a:lnTo>
                    <a:lnTo>
                      <a:pt x="86" y="85"/>
                    </a:lnTo>
                    <a:lnTo>
                      <a:pt x="83" y="82"/>
                    </a:lnTo>
                    <a:lnTo>
                      <a:pt x="86" y="80"/>
                    </a:lnTo>
                    <a:lnTo>
                      <a:pt x="86" y="77"/>
                    </a:lnTo>
                    <a:lnTo>
                      <a:pt x="91" y="79"/>
                    </a:lnTo>
                    <a:lnTo>
                      <a:pt x="89" y="76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92" y="72"/>
                    </a:lnTo>
                    <a:lnTo>
                      <a:pt x="94" y="71"/>
                    </a:lnTo>
                    <a:lnTo>
                      <a:pt x="91" y="71"/>
                    </a:lnTo>
                    <a:lnTo>
                      <a:pt x="89" y="69"/>
                    </a:lnTo>
                    <a:lnTo>
                      <a:pt x="94" y="67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7" y="61"/>
                    </a:lnTo>
                    <a:lnTo>
                      <a:pt x="100" y="61"/>
                    </a:lnTo>
                    <a:lnTo>
                      <a:pt x="103" y="58"/>
                    </a:lnTo>
                    <a:lnTo>
                      <a:pt x="102" y="56"/>
                    </a:lnTo>
                    <a:lnTo>
                      <a:pt x="105" y="53"/>
                    </a:lnTo>
                    <a:lnTo>
                      <a:pt x="108" y="53"/>
                    </a:lnTo>
                    <a:lnTo>
                      <a:pt x="113" y="55"/>
                    </a:lnTo>
                    <a:lnTo>
                      <a:pt x="118" y="51"/>
                    </a:lnTo>
                    <a:lnTo>
                      <a:pt x="111" y="51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3" y="48"/>
                    </a:lnTo>
                    <a:lnTo>
                      <a:pt x="116" y="47"/>
                    </a:lnTo>
                    <a:lnTo>
                      <a:pt x="115" y="45"/>
                    </a:lnTo>
                    <a:lnTo>
                      <a:pt x="118" y="43"/>
                    </a:lnTo>
                    <a:lnTo>
                      <a:pt x="119" y="43"/>
                    </a:lnTo>
                    <a:lnTo>
                      <a:pt x="121" y="47"/>
                    </a:lnTo>
                    <a:lnTo>
                      <a:pt x="124" y="47"/>
                    </a:lnTo>
                    <a:lnTo>
                      <a:pt x="123" y="43"/>
                    </a:lnTo>
                    <a:lnTo>
                      <a:pt x="124" y="43"/>
                    </a:lnTo>
                    <a:lnTo>
                      <a:pt x="121" y="42"/>
                    </a:lnTo>
                    <a:lnTo>
                      <a:pt x="123" y="40"/>
                    </a:lnTo>
                    <a:lnTo>
                      <a:pt x="124" y="40"/>
                    </a:lnTo>
                    <a:lnTo>
                      <a:pt x="134" y="42"/>
                    </a:lnTo>
                    <a:lnTo>
                      <a:pt x="134" y="39"/>
                    </a:lnTo>
                    <a:lnTo>
                      <a:pt x="124" y="39"/>
                    </a:lnTo>
                    <a:lnTo>
                      <a:pt x="126" y="37"/>
                    </a:lnTo>
                    <a:lnTo>
                      <a:pt x="134" y="35"/>
                    </a:lnTo>
                    <a:lnTo>
                      <a:pt x="135" y="35"/>
                    </a:lnTo>
                    <a:lnTo>
                      <a:pt x="134" y="34"/>
                    </a:lnTo>
                    <a:lnTo>
                      <a:pt x="137" y="35"/>
                    </a:lnTo>
                    <a:lnTo>
                      <a:pt x="135" y="34"/>
                    </a:lnTo>
                    <a:lnTo>
                      <a:pt x="135" y="32"/>
                    </a:lnTo>
                    <a:lnTo>
                      <a:pt x="135" y="30"/>
                    </a:lnTo>
                    <a:lnTo>
                      <a:pt x="140" y="29"/>
                    </a:lnTo>
                    <a:lnTo>
                      <a:pt x="140" y="27"/>
                    </a:lnTo>
                    <a:lnTo>
                      <a:pt x="140" y="24"/>
                    </a:lnTo>
                    <a:lnTo>
                      <a:pt x="142" y="24"/>
                    </a:lnTo>
                    <a:lnTo>
                      <a:pt x="142" y="26"/>
                    </a:lnTo>
                    <a:lnTo>
                      <a:pt x="146" y="27"/>
                    </a:lnTo>
                    <a:lnTo>
                      <a:pt x="148" y="26"/>
                    </a:lnTo>
                    <a:lnTo>
                      <a:pt x="143" y="24"/>
                    </a:lnTo>
                    <a:lnTo>
                      <a:pt x="146" y="22"/>
                    </a:lnTo>
                    <a:lnTo>
                      <a:pt x="156" y="27"/>
                    </a:lnTo>
                    <a:lnTo>
                      <a:pt x="154" y="26"/>
                    </a:lnTo>
                    <a:lnTo>
                      <a:pt x="150" y="24"/>
                    </a:lnTo>
                    <a:lnTo>
                      <a:pt x="150" y="21"/>
                    </a:lnTo>
                    <a:lnTo>
                      <a:pt x="151" y="19"/>
                    </a:lnTo>
                    <a:lnTo>
                      <a:pt x="156" y="19"/>
                    </a:lnTo>
                    <a:lnTo>
                      <a:pt x="157" y="24"/>
                    </a:lnTo>
                    <a:lnTo>
                      <a:pt x="157" y="21"/>
                    </a:lnTo>
                    <a:lnTo>
                      <a:pt x="162" y="18"/>
                    </a:lnTo>
                    <a:lnTo>
                      <a:pt x="164" y="22"/>
                    </a:lnTo>
                    <a:lnTo>
                      <a:pt x="162" y="26"/>
                    </a:lnTo>
                    <a:lnTo>
                      <a:pt x="167" y="22"/>
                    </a:lnTo>
                    <a:lnTo>
                      <a:pt x="167" y="21"/>
                    </a:lnTo>
                    <a:lnTo>
                      <a:pt x="169" y="19"/>
                    </a:lnTo>
                    <a:lnTo>
                      <a:pt x="170" y="18"/>
                    </a:lnTo>
                    <a:lnTo>
                      <a:pt x="170" y="18"/>
                    </a:lnTo>
                    <a:lnTo>
                      <a:pt x="172" y="19"/>
                    </a:lnTo>
                    <a:lnTo>
                      <a:pt x="175" y="18"/>
                    </a:lnTo>
                    <a:lnTo>
                      <a:pt x="173" y="16"/>
                    </a:lnTo>
                    <a:lnTo>
                      <a:pt x="183" y="21"/>
                    </a:lnTo>
                    <a:lnTo>
                      <a:pt x="181" y="14"/>
                    </a:lnTo>
                    <a:lnTo>
                      <a:pt x="177" y="14"/>
                    </a:lnTo>
                    <a:lnTo>
                      <a:pt x="175" y="13"/>
                    </a:lnTo>
                    <a:lnTo>
                      <a:pt x="178" y="14"/>
                    </a:lnTo>
                    <a:lnTo>
                      <a:pt x="180" y="13"/>
                    </a:lnTo>
                    <a:lnTo>
                      <a:pt x="184" y="14"/>
                    </a:lnTo>
                    <a:lnTo>
                      <a:pt x="186" y="14"/>
                    </a:lnTo>
                    <a:lnTo>
                      <a:pt x="184" y="13"/>
                    </a:lnTo>
                    <a:lnTo>
                      <a:pt x="191" y="14"/>
                    </a:lnTo>
                    <a:lnTo>
                      <a:pt x="191" y="14"/>
                    </a:lnTo>
                    <a:lnTo>
                      <a:pt x="196" y="16"/>
                    </a:lnTo>
                    <a:lnTo>
                      <a:pt x="196" y="13"/>
                    </a:lnTo>
                    <a:lnTo>
                      <a:pt x="200" y="10"/>
                    </a:lnTo>
                    <a:lnTo>
                      <a:pt x="205" y="10"/>
                    </a:lnTo>
                    <a:lnTo>
                      <a:pt x="204" y="8"/>
                    </a:lnTo>
                    <a:lnTo>
                      <a:pt x="208" y="6"/>
                    </a:lnTo>
                    <a:lnTo>
                      <a:pt x="204" y="5"/>
                    </a:lnTo>
                    <a:lnTo>
                      <a:pt x="207" y="5"/>
                    </a:lnTo>
                    <a:lnTo>
                      <a:pt x="207" y="3"/>
                    </a:lnTo>
                    <a:lnTo>
                      <a:pt x="211" y="2"/>
                    </a:lnTo>
                    <a:lnTo>
                      <a:pt x="215" y="5"/>
                    </a:lnTo>
                    <a:lnTo>
                      <a:pt x="221" y="5"/>
                    </a:lnTo>
                    <a:lnTo>
                      <a:pt x="215" y="10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6"/>
                    </a:lnTo>
                    <a:lnTo>
                      <a:pt x="215" y="16"/>
                    </a:lnTo>
                    <a:lnTo>
                      <a:pt x="229" y="3"/>
                    </a:lnTo>
                    <a:lnTo>
                      <a:pt x="231" y="6"/>
                    </a:lnTo>
                    <a:lnTo>
                      <a:pt x="229" y="6"/>
                    </a:lnTo>
                    <a:lnTo>
                      <a:pt x="231" y="8"/>
                    </a:lnTo>
                    <a:lnTo>
                      <a:pt x="231" y="11"/>
                    </a:lnTo>
                    <a:lnTo>
                      <a:pt x="235" y="10"/>
                    </a:lnTo>
                    <a:lnTo>
                      <a:pt x="235" y="8"/>
                    </a:lnTo>
                    <a:lnTo>
                      <a:pt x="237" y="8"/>
                    </a:lnTo>
                    <a:lnTo>
                      <a:pt x="238" y="0"/>
                    </a:lnTo>
                    <a:lnTo>
                      <a:pt x="250" y="2"/>
                    </a:lnTo>
                    <a:lnTo>
                      <a:pt x="248" y="5"/>
                    </a:lnTo>
                    <a:lnTo>
                      <a:pt x="243" y="5"/>
                    </a:lnTo>
                    <a:lnTo>
                      <a:pt x="245" y="6"/>
                    </a:lnTo>
                    <a:lnTo>
                      <a:pt x="243" y="8"/>
                    </a:lnTo>
                    <a:lnTo>
                      <a:pt x="248" y="6"/>
                    </a:lnTo>
                    <a:lnTo>
                      <a:pt x="245" y="10"/>
                    </a:lnTo>
                    <a:lnTo>
                      <a:pt x="253" y="10"/>
                    </a:lnTo>
                    <a:lnTo>
                      <a:pt x="251" y="5"/>
                    </a:lnTo>
                    <a:lnTo>
                      <a:pt x="258" y="3"/>
                    </a:lnTo>
                    <a:lnTo>
                      <a:pt x="259" y="6"/>
                    </a:lnTo>
                    <a:lnTo>
                      <a:pt x="267" y="6"/>
                    </a:lnTo>
                    <a:lnTo>
                      <a:pt x="270" y="8"/>
                    </a:lnTo>
                    <a:lnTo>
                      <a:pt x="269" y="8"/>
                    </a:lnTo>
                    <a:lnTo>
                      <a:pt x="278" y="10"/>
                    </a:lnTo>
                    <a:lnTo>
                      <a:pt x="280" y="11"/>
                    </a:lnTo>
                    <a:lnTo>
                      <a:pt x="269" y="14"/>
                    </a:lnTo>
                    <a:lnTo>
                      <a:pt x="254" y="14"/>
                    </a:lnTo>
                    <a:lnTo>
                      <a:pt x="269" y="18"/>
                    </a:lnTo>
                    <a:lnTo>
                      <a:pt x="265" y="21"/>
                    </a:lnTo>
                    <a:lnTo>
                      <a:pt x="273" y="21"/>
                    </a:lnTo>
                    <a:lnTo>
                      <a:pt x="280" y="19"/>
                    </a:lnTo>
                    <a:lnTo>
                      <a:pt x="280" y="22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65" y="27"/>
                    </a:lnTo>
                    <a:lnTo>
                      <a:pt x="262" y="30"/>
                    </a:lnTo>
                    <a:lnTo>
                      <a:pt x="261" y="29"/>
                    </a:lnTo>
                    <a:lnTo>
                      <a:pt x="264" y="24"/>
                    </a:lnTo>
                    <a:lnTo>
                      <a:pt x="262" y="21"/>
                    </a:lnTo>
                    <a:lnTo>
                      <a:pt x="248" y="16"/>
                    </a:lnTo>
                    <a:lnTo>
                      <a:pt x="237" y="18"/>
                    </a:lnTo>
                    <a:lnTo>
                      <a:pt x="227" y="19"/>
                    </a:lnTo>
                    <a:lnTo>
                      <a:pt x="224" y="22"/>
                    </a:lnTo>
                    <a:lnTo>
                      <a:pt x="226" y="30"/>
                    </a:lnTo>
                    <a:lnTo>
                      <a:pt x="215" y="35"/>
                    </a:lnTo>
                    <a:lnTo>
                      <a:pt x="207" y="32"/>
                    </a:lnTo>
                    <a:lnTo>
                      <a:pt x="200" y="35"/>
                    </a:lnTo>
                    <a:lnTo>
                      <a:pt x="191" y="35"/>
                    </a:lnTo>
                    <a:lnTo>
                      <a:pt x="181" y="27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69" y="30"/>
                    </a:lnTo>
                    <a:lnTo>
                      <a:pt x="162" y="30"/>
                    </a:lnTo>
                    <a:lnTo>
                      <a:pt x="164" y="32"/>
                    </a:lnTo>
                    <a:lnTo>
                      <a:pt x="162" y="37"/>
                    </a:lnTo>
                    <a:lnTo>
                      <a:pt x="164" y="39"/>
                    </a:lnTo>
                    <a:lnTo>
                      <a:pt x="164" y="40"/>
                    </a:lnTo>
                    <a:lnTo>
                      <a:pt x="145" y="39"/>
                    </a:lnTo>
                    <a:lnTo>
                      <a:pt x="142" y="40"/>
                    </a:lnTo>
                    <a:lnTo>
                      <a:pt x="143" y="43"/>
                    </a:lnTo>
                    <a:lnTo>
                      <a:pt x="140" y="47"/>
                    </a:lnTo>
                    <a:lnTo>
                      <a:pt x="135" y="45"/>
                    </a:lnTo>
                    <a:lnTo>
                      <a:pt x="127" y="48"/>
                    </a:lnTo>
                    <a:lnTo>
                      <a:pt x="126" y="51"/>
                    </a:lnTo>
                    <a:lnTo>
                      <a:pt x="123" y="55"/>
                    </a:lnTo>
                    <a:lnTo>
                      <a:pt x="126" y="58"/>
                    </a:lnTo>
                    <a:lnTo>
                      <a:pt x="126" y="59"/>
                    </a:lnTo>
                    <a:lnTo>
                      <a:pt x="116" y="67"/>
                    </a:lnTo>
                    <a:lnTo>
                      <a:pt x="113" y="72"/>
                    </a:lnTo>
                    <a:lnTo>
                      <a:pt x="107" y="76"/>
                    </a:lnTo>
                    <a:lnTo>
                      <a:pt x="107" y="82"/>
                    </a:lnTo>
                    <a:lnTo>
                      <a:pt x="107" y="88"/>
                    </a:lnTo>
                    <a:lnTo>
                      <a:pt x="99" y="96"/>
                    </a:lnTo>
                    <a:lnTo>
                      <a:pt x="105" y="101"/>
                    </a:lnTo>
                    <a:lnTo>
                      <a:pt x="105" y="104"/>
                    </a:lnTo>
                    <a:lnTo>
                      <a:pt x="102" y="106"/>
                    </a:lnTo>
                    <a:lnTo>
                      <a:pt x="91" y="106"/>
                    </a:lnTo>
                    <a:lnTo>
                      <a:pt x="83" y="113"/>
                    </a:lnTo>
                    <a:lnTo>
                      <a:pt x="81" y="117"/>
                    </a:lnTo>
                    <a:lnTo>
                      <a:pt x="84" y="122"/>
                    </a:lnTo>
                    <a:lnTo>
                      <a:pt x="83" y="129"/>
                    </a:lnTo>
                    <a:lnTo>
                      <a:pt x="84" y="133"/>
                    </a:lnTo>
                    <a:lnTo>
                      <a:pt x="84" y="141"/>
                    </a:lnTo>
                    <a:lnTo>
                      <a:pt x="92" y="146"/>
                    </a:lnTo>
                    <a:lnTo>
                      <a:pt x="92" y="149"/>
                    </a:lnTo>
                    <a:lnTo>
                      <a:pt x="92" y="151"/>
                    </a:lnTo>
                    <a:lnTo>
                      <a:pt x="86" y="154"/>
                    </a:lnTo>
                    <a:lnTo>
                      <a:pt x="88" y="156"/>
                    </a:lnTo>
                    <a:lnTo>
                      <a:pt x="91" y="161"/>
                    </a:lnTo>
                    <a:lnTo>
                      <a:pt x="89" y="166"/>
                    </a:lnTo>
                    <a:lnTo>
                      <a:pt x="91" y="169"/>
                    </a:lnTo>
                    <a:lnTo>
                      <a:pt x="83" y="172"/>
                    </a:lnTo>
                    <a:lnTo>
                      <a:pt x="83" y="174"/>
                    </a:lnTo>
                    <a:lnTo>
                      <a:pt x="81" y="177"/>
                    </a:lnTo>
                    <a:lnTo>
                      <a:pt x="83" y="182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8" y="186"/>
                    </a:lnTo>
                    <a:lnTo>
                      <a:pt x="78" y="190"/>
                    </a:lnTo>
                    <a:lnTo>
                      <a:pt x="76" y="185"/>
                    </a:lnTo>
                    <a:lnTo>
                      <a:pt x="75" y="185"/>
                    </a:lnTo>
                    <a:lnTo>
                      <a:pt x="70" y="183"/>
                    </a:lnTo>
                    <a:lnTo>
                      <a:pt x="69" y="175"/>
                    </a:lnTo>
                    <a:lnTo>
                      <a:pt x="70" y="174"/>
                    </a:lnTo>
                    <a:lnTo>
                      <a:pt x="69" y="172"/>
                    </a:lnTo>
                    <a:lnTo>
                      <a:pt x="65" y="174"/>
                    </a:lnTo>
                    <a:lnTo>
                      <a:pt x="67" y="178"/>
                    </a:lnTo>
                    <a:lnTo>
                      <a:pt x="65" y="178"/>
                    </a:lnTo>
                    <a:lnTo>
                      <a:pt x="64" y="175"/>
                    </a:lnTo>
                    <a:lnTo>
                      <a:pt x="64" y="178"/>
                    </a:lnTo>
                    <a:lnTo>
                      <a:pt x="67" y="182"/>
                    </a:lnTo>
                    <a:lnTo>
                      <a:pt x="64" y="186"/>
                    </a:lnTo>
                    <a:lnTo>
                      <a:pt x="56" y="185"/>
                    </a:lnTo>
                    <a:lnTo>
                      <a:pt x="57" y="186"/>
                    </a:lnTo>
                    <a:lnTo>
                      <a:pt x="51" y="193"/>
                    </a:lnTo>
                    <a:lnTo>
                      <a:pt x="40" y="199"/>
                    </a:lnTo>
                    <a:lnTo>
                      <a:pt x="38" y="198"/>
                    </a:lnTo>
                    <a:lnTo>
                      <a:pt x="35" y="203"/>
                    </a:lnTo>
                    <a:lnTo>
                      <a:pt x="32" y="203"/>
                    </a:lnTo>
                    <a:lnTo>
                      <a:pt x="27" y="203"/>
                    </a:lnTo>
                    <a:lnTo>
                      <a:pt x="29" y="201"/>
                    </a:lnTo>
                    <a:lnTo>
                      <a:pt x="26" y="201"/>
                    </a:lnTo>
                    <a:lnTo>
                      <a:pt x="26" y="203"/>
                    </a:lnTo>
                    <a:lnTo>
                      <a:pt x="22" y="201"/>
                    </a:lnTo>
                    <a:lnTo>
                      <a:pt x="22" y="196"/>
                    </a:lnTo>
                    <a:lnTo>
                      <a:pt x="21" y="199"/>
                    </a:lnTo>
                    <a:lnTo>
                      <a:pt x="18" y="199"/>
                    </a:lnTo>
                    <a:lnTo>
                      <a:pt x="7" y="191"/>
                    </a:lnTo>
                    <a:lnTo>
                      <a:pt x="8" y="186"/>
                    </a:lnTo>
                    <a:lnTo>
                      <a:pt x="11" y="188"/>
                    </a:lnTo>
                    <a:lnTo>
                      <a:pt x="11" y="186"/>
                    </a:lnTo>
                    <a:lnTo>
                      <a:pt x="15" y="183"/>
                    </a:lnTo>
                    <a:lnTo>
                      <a:pt x="15" y="182"/>
                    </a:lnTo>
                    <a:lnTo>
                      <a:pt x="13" y="182"/>
                    </a:lnTo>
                    <a:lnTo>
                      <a:pt x="16" y="178"/>
                    </a:lnTo>
                    <a:lnTo>
                      <a:pt x="5" y="182"/>
                    </a:lnTo>
                    <a:lnTo>
                      <a:pt x="3" y="180"/>
                    </a:lnTo>
                    <a:lnTo>
                      <a:pt x="7" y="177"/>
                    </a:lnTo>
                    <a:lnTo>
                      <a:pt x="11" y="177"/>
                    </a:lnTo>
                    <a:lnTo>
                      <a:pt x="16" y="174"/>
                    </a:lnTo>
                    <a:lnTo>
                      <a:pt x="10" y="174"/>
                    </a:lnTo>
                    <a:lnTo>
                      <a:pt x="16" y="169"/>
                    </a:lnTo>
                    <a:lnTo>
                      <a:pt x="15" y="167"/>
                    </a:lnTo>
                    <a:lnTo>
                      <a:pt x="18" y="164"/>
                    </a:lnTo>
                    <a:lnTo>
                      <a:pt x="19" y="166"/>
                    </a:lnTo>
                    <a:lnTo>
                      <a:pt x="21" y="162"/>
                    </a:lnTo>
                    <a:lnTo>
                      <a:pt x="24" y="162"/>
                    </a:lnTo>
                    <a:lnTo>
                      <a:pt x="18" y="161"/>
                    </a:lnTo>
                    <a:lnTo>
                      <a:pt x="16" y="162"/>
                    </a:lnTo>
                    <a:lnTo>
                      <a:pt x="8" y="1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13" name="Freeform 94"/>
              <p:cNvSpPr/>
              <p:nvPr/>
            </p:nvSpPr>
            <p:spPr>
              <a:xfrm>
                <a:off x="5278320" y="2316240"/>
                <a:ext cx="124920" cy="99720"/>
              </a:xfrm>
              <a:custGeom>
                <a:avLst/>
                <a:gdLst>
                  <a:gd name="textAreaLeft" fmla="*/ 0 w 124920"/>
                  <a:gd name="textAreaRight" fmla="*/ 125280 w 124920"/>
                  <a:gd name="textAreaTop" fmla="*/ 0 h 99720"/>
                  <a:gd name="textAreaBottom" fmla="*/ 100080 h 99720"/>
                  <a:gd name="GluePoint1X" fmla="*/ 63 w 79"/>
                  <a:gd name="GluePoint1Y" fmla="*/ 63 h 63"/>
                  <a:gd name="GluePoint2X" fmla="*/ 52 w 79"/>
                  <a:gd name="GluePoint2Y" fmla="*/ 61 h 63"/>
                  <a:gd name="GluePoint3X" fmla="*/ 39 w 79"/>
                  <a:gd name="GluePoint3Y" fmla="*/ 58 h 63"/>
                  <a:gd name="GluePoint4X" fmla="*/ 28 w 79"/>
                  <a:gd name="GluePoint4Y" fmla="*/ 56 h 63"/>
                  <a:gd name="GluePoint5X" fmla="*/ 17 w 79"/>
                  <a:gd name="GluePoint5Y" fmla="*/ 55 h 63"/>
                  <a:gd name="GluePoint6X" fmla="*/ 11 w 79"/>
                  <a:gd name="GluePoint6Y" fmla="*/ 40 h 63"/>
                  <a:gd name="GluePoint7X" fmla="*/ 1 w 79"/>
                  <a:gd name="GluePoint7Y" fmla="*/ 31 h 63"/>
                  <a:gd name="GluePoint8X" fmla="*/ 0 w 79"/>
                  <a:gd name="GluePoint8Y" fmla="*/ 27 h 63"/>
                  <a:gd name="GluePoint9X" fmla="*/ 6 w 79"/>
                  <a:gd name="GluePoint9Y" fmla="*/ 24 h 63"/>
                  <a:gd name="GluePoint10X" fmla="*/ 6 w 79"/>
                  <a:gd name="GluePoint10Y" fmla="*/ 31 h 63"/>
                  <a:gd name="GluePoint11X" fmla="*/ 11 w 79"/>
                  <a:gd name="GluePoint11Y" fmla="*/ 31 h 63"/>
                  <a:gd name="GluePoint12X" fmla="*/ 12 w 79"/>
                  <a:gd name="GluePoint12Y" fmla="*/ 36 h 63"/>
                  <a:gd name="GluePoint13X" fmla="*/ 20 w 79"/>
                  <a:gd name="GluePoint13Y" fmla="*/ 36 h 63"/>
                  <a:gd name="GluePoint14X" fmla="*/ 25 w 79"/>
                  <a:gd name="GluePoint14Y" fmla="*/ 32 h 63"/>
                  <a:gd name="GluePoint15X" fmla="*/ 44 w 79"/>
                  <a:gd name="GluePoint15Y" fmla="*/ 34 h 63"/>
                  <a:gd name="GluePoint16X" fmla="*/ 52 w 79"/>
                  <a:gd name="GluePoint16Y" fmla="*/ 31 h 63"/>
                  <a:gd name="GluePoint17X" fmla="*/ 50 w 79"/>
                  <a:gd name="GluePoint17Y" fmla="*/ 27 h 63"/>
                  <a:gd name="GluePoint18X" fmla="*/ 54 w 79"/>
                  <a:gd name="GluePoint18Y" fmla="*/ 27 h 63"/>
                  <a:gd name="GluePoint19X" fmla="*/ 54 w 79"/>
                  <a:gd name="GluePoint19Y" fmla="*/ 23 h 63"/>
                  <a:gd name="GluePoint20X" fmla="*/ 63 w 79"/>
                  <a:gd name="GluePoint20Y" fmla="*/ 13 h 63"/>
                  <a:gd name="GluePoint21X" fmla="*/ 73 w 79"/>
                  <a:gd name="GluePoint21Y" fmla="*/ 0 h 63"/>
                  <a:gd name="GluePoint22X" fmla="*/ 73 w 79"/>
                  <a:gd name="GluePoint22Y" fmla="*/ 7 h 63"/>
                  <a:gd name="GluePoint23X" fmla="*/ 76 w 79"/>
                  <a:gd name="GluePoint23Y" fmla="*/ 7 h 63"/>
                  <a:gd name="GluePoint24X" fmla="*/ 79 w 79"/>
                  <a:gd name="GluePoint24Y" fmla="*/ 21 h 63"/>
                  <a:gd name="GluePoint25X" fmla="*/ 74 w 79"/>
                  <a:gd name="GluePoint25Y" fmla="*/ 21 h 63"/>
                  <a:gd name="GluePoint26X" fmla="*/ 70 w 79"/>
                  <a:gd name="GluePoint26Y" fmla="*/ 21 h 63"/>
                  <a:gd name="GluePoint27X" fmla="*/ 73 w 79"/>
                  <a:gd name="GluePoint27Y" fmla="*/ 27 h 63"/>
                  <a:gd name="GluePoint28X" fmla="*/ 76 w 79"/>
                  <a:gd name="GluePoint28Y" fmla="*/ 36 h 63"/>
                  <a:gd name="GluePoint29X" fmla="*/ 66 w 79"/>
                  <a:gd name="GluePoint29Y" fmla="*/ 39 h 63"/>
                  <a:gd name="GluePoint30X" fmla="*/ 66 w 79"/>
                  <a:gd name="GluePoint30Y" fmla="*/ 48 h 63"/>
                  <a:gd name="GluePoint31X" fmla="*/ 66 w 79"/>
                  <a:gd name="GluePoint31Y" fmla="*/ 60 h 63"/>
                  <a:gd name="GluePoint32X" fmla="*/ 63 w 79"/>
                  <a:gd name="GluePoint32Y" fmla="*/ 63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79" h="63">
                    <a:moveTo>
                      <a:pt x="63" y="63"/>
                    </a:moveTo>
                    <a:lnTo>
                      <a:pt x="52" y="61"/>
                    </a:lnTo>
                    <a:lnTo>
                      <a:pt x="39" y="58"/>
                    </a:lnTo>
                    <a:lnTo>
                      <a:pt x="28" y="56"/>
                    </a:lnTo>
                    <a:lnTo>
                      <a:pt x="17" y="55"/>
                    </a:lnTo>
                    <a:lnTo>
                      <a:pt x="11" y="40"/>
                    </a:lnTo>
                    <a:lnTo>
                      <a:pt x="1" y="31"/>
                    </a:lnTo>
                    <a:lnTo>
                      <a:pt x="0" y="27"/>
                    </a:lnTo>
                    <a:lnTo>
                      <a:pt x="6" y="24"/>
                    </a:lnTo>
                    <a:lnTo>
                      <a:pt x="6" y="31"/>
                    </a:lnTo>
                    <a:lnTo>
                      <a:pt x="11" y="31"/>
                    </a:lnTo>
                    <a:lnTo>
                      <a:pt x="12" y="36"/>
                    </a:lnTo>
                    <a:lnTo>
                      <a:pt x="20" y="36"/>
                    </a:lnTo>
                    <a:lnTo>
                      <a:pt x="25" y="32"/>
                    </a:lnTo>
                    <a:lnTo>
                      <a:pt x="44" y="34"/>
                    </a:lnTo>
                    <a:lnTo>
                      <a:pt x="52" y="31"/>
                    </a:lnTo>
                    <a:lnTo>
                      <a:pt x="50" y="27"/>
                    </a:lnTo>
                    <a:lnTo>
                      <a:pt x="54" y="27"/>
                    </a:lnTo>
                    <a:lnTo>
                      <a:pt x="54" y="23"/>
                    </a:lnTo>
                    <a:lnTo>
                      <a:pt x="63" y="13"/>
                    </a:lnTo>
                    <a:lnTo>
                      <a:pt x="73" y="0"/>
                    </a:lnTo>
                    <a:lnTo>
                      <a:pt x="73" y="7"/>
                    </a:lnTo>
                    <a:lnTo>
                      <a:pt x="76" y="7"/>
                    </a:lnTo>
                    <a:lnTo>
                      <a:pt x="79" y="21"/>
                    </a:lnTo>
                    <a:lnTo>
                      <a:pt x="74" y="21"/>
                    </a:lnTo>
                    <a:lnTo>
                      <a:pt x="70" y="21"/>
                    </a:lnTo>
                    <a:lnTo>
                      <a:pt x="73" y="27"/>
                    </a:lnTo>
                    <a:lnTo>
                      <a:pt x="76" y="36"/>
                    </a:lnTo>
                    <a:lnTo>
                      <a:pt x="66" y="39"/>
                    </a:lnTo>
                    <a:lnTo>
                      <a:pt x="66" y="48"/>
                    </a:lnTo>
                    <a:lnTo>
                      <a:pt x="66" y="60"/>
                    </a:lnTo>
                    <a:lnTo>
                      <a:pt x="63" y="6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14" name="Freeform 95"/>
              <p:cNvSpPr/>
              <p:nvPr/>
            </p:nvSpPr>
            <p:spPr>
              <a:xfrm>
                <a:off x="5315040" y="2349360"/>
                <a:ext cx="177480" cy="231480"/>
              </a:xfrm>
              <a:custGeom>
                <a:avLst/>
                <a:gdLst>
                  <a:gd name="textAreaLeft" fmla="*/ 0 w 177480"/>
                  <a:gd name="textAreaRight" fmla="*/ 177840 w 177480"/>
                  <a:gd name="textAreaTop" fmla="*/ 0 h 231480"/>
                  <a:gd name="textAreaBottom" fmla="*/ 231840 h 231480"/>
                  <a:gd name="GluePoint1X" fmla="*/ 51 w 112"/>
                  <a:gd name="GluePoint1Y" fmla="*/ 52 h 146"/>
                  <a:gd name="GluePoint2X" fmla="*/ 50 w 112"/>
                  <a:gd name="GluePoint2Y" fmla="*/ 60 h 146"/>
                  <a:gd name="GluePoint3X" fmla="*/ 48 w 112"/>
                  <a:gd name="GluePoint3Y" fmla="*/ 68 h 146"/>
                  <a:gd name="GluePoint4X" fmla="*/ 45 w 112"/>
                  <a:gd name="GluePoint4Y" fmla="*/ 77 h 146"/>
                  <a:gd name="GluePoint5X" fmla="*/ 43 w 112"/>
                  <a:gd name="GluePoint5Y" fmla="*/ 85 h 146"/>
                  <a:gd name="GluePoint6X" fmla="*/ 32 w 112"/>
                  <a:gd name="GluePoint6Y" fmla="*/ 90 h 146"/>
                  <a:gd name="GluePoint7X" fmla="*/ 21 w 112"/>
                  <a:gd name="GluePoint7Y" fmla="*/ 95 h 146"/>
                  <a:gd name="GluePoint8X" fmla="*/ 10 w 112"/>
                  <a:gd name="GluePoint8Y" fmla="*/ 100 h 146"/>
                  <a:gd name="GluePoint9X" fmla="*/ 0 w 112"/>
                  <a:gd name="GluePoint9Y" fmla="*/ 103 h 146"/>
                  <a:gd name="GluePoint10X" fmla="*/ 8 w 112"/>
                  <a:gd name="GluePoint10Y" fmla="*/ 124 h 146"/>
                  <a:gd name="GluePoint11X" fmla="*/ 18 w 112"/>
                  <a:gd name="GluePoint11Y" fmla="*/ 146 h 146"/>
                  <a:gd name="GluePoint12X" fmla="*/ 34 w 112"/>
                  <a:gd name="GluePoint12Y" fmla="*/ 138 h 146"/>
                  <a:gd name="GluePoint13X" fmla="*/ 47 w 112"/>
                  <a:gd name="GluePoint13Y" fmla="*/ 140 h 146"/>
                  <a:gd name="GluePoint14X" fmla="*/ 51 w 112"/>
                  <a:gd name="GluePoint14Y" fmla="*/ 135 h 146"/>
                  <a:gd name="GluePoint15X" fmla="*/ 51 w 112"/>
                  <a:gd name="GluePoint15Y" fmla="*/ 129 h 146"/>
                  <a:gd name="GluePoint16X" fmla="*/ 54 w 112"/>
                  <a:gd name="GluePoint16Y" fmla="*/ 124 h 146"/>
                  <a:gd name="GluePoint17X" fmla="*/ 67 w 112"/>
                  <a:gd name="GluePoint17Y" fmla="*/ 122 h 146"/>
                  <a:gd name="GluePoint18X" fmla="*/ 72 w 112"/>
                  <a:gd name="GluePoint18Y" fmla="*/ 108 h 146"/>
                  <a:gd name="GluePoint19X" fmla="*/ 77 w 112"/>
                  <a:gd name="GluePoint19Y" fmla="*/ 105 h 146"/>
                  <a:gd name="GluePoint20X" fmla="*/ 86 w 112"/>
                  <a:gd name="GluePoint20Y" fmla="*/ 103 h 146"/>
                  <a:gd name="GluePoint21X" fmla="*/ 85 w 112"/>
                  <a:gd name="GluePoint21Y" fmla="*/ 85 h 146"/>
                  <a:gd name="GluePoint22X" fmla="*/ 88 w 112"/>
                  <a:gd name="GluePoint22Y" fmla="*/ 79 h 146"/>
                  <a:gd name="GluePoint23X" fmla="*/ 91 w 112"/>
                  <a:gd name="GluePoint23Y" fmla="*/ 76 h 146"/>
                  <a:gd name="GluePoint24X" fmla="*/ 93 w 112"/>
                  <a:gd name="GluePoint24Y" fmla="*/ 79 h 146"/>
                  <a:gd name="GluePoint25X" fmla="*/ 96 w 112"/>
                  <a:gd name="GluePoint25Y" fmla="*/ 79 h 146"/>
                  <a:gd name="GluePoint26X" fmla="*/ 101 w 112"/>
                  <a:gd name="GluePoint26Y" fmla="*/ 68 h 146"/>
                  <a:gd name="GluePoint27X" fmla="*/ 110 w 112"/>
                  <a:gd name="GluePoint27Y" fmla="*/ 53 h 146"/>
                  <a:gd name="GluePoint28X" fmla="*/ 112 w 112"/>
                  <a:gd name="GluePoint28Y" fmla="*/ 42 h 146"/>
                  <a:gd name="GluePoint29X" fmla="*/ 102 w 112"/>
                  <a:gd name="GluePoint29Y" fmla="*/ 37 h 146"/>
                  <a:gd name="GluePoint30X" fmla="*/ 93 w 112"/>
                  <a:gd name="GluePoint30Y" fmla="*/ 24 h 146"/>
                  <a:gd name="GluePoint31X" fmla="*/ 77 w 112"/>
                  <a:gd name="GluePoint31Y" fmla="*/ 18 h 146"/>
                  <a:gd name="GluePoint32X" fmla="*/ 64 w 112"/>
                  <a:gd name="GluePoint32Y" fmla="*/ 11 h 146"/>
                  <a:gd name="GluePoint33X" fmla="*/ 58 w 112"/>
                  <a:gd name="GluePoint33Y" fmla="*/ 3 h 146"/>
                  <a:gd name="GluePoint34X" fmla="*/ 56 w 112"/>
                  <a:gd name="GluePoint34Y" fmla="*/ 0 h 146"/>
                  <a:gd name="GluePoint35X" fmla="*/ 51 w 112"/>
                  <a:gd name="GluePoint35Y" fmla="*/ 0 h 146"/>
                  <a:gd name="GluePoint36X" fmla="*/ 47 w 112"/>
                  <a:gd name="GluePoint36Y" fmla="*/ 0 h 146"/>
                  <a:gd name="GluePoint37X" fmla="*/ 50 w 112"/>
                  <a:gd name="GluePoint37Y" fmla="*/ 6 h 146"/>
                  <a:gd name="GluePoint38X" fmla="*/ 53 w 112"/>
                  <a:gd name="GluePoint38Y" fmla="*/ 15 h 146"/>
                  <a:gd name="GluePoint39X" fmla="*/ 43 w 112"/>
                  <a:gd name="GluePoint39Y" fmla="*/ 18 h 146"/>
                  <a:gd name="GluePoint40X" fmla="*/ 43 w 112"/>
                  <a:gd name="GluePoint40Y" fmla="*/ 27 h 146"/>
                  <a:gd name="GluePoint41X" fmla="*/ 43 w 112"/>
                  <a:gd name="GluePoint41Y" fmla="*/ 39 h 146"/>
                  <a:gd name="GluePoint42X" fmla="*/ 51 w 112"/>
                  <a:gd name="GluePoint42Y" fmla="*/ 52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12" h="146">
                    <a:moveTo>
                      <a:pt x="51" y="52"/>
                    </a:moveTo>
                    <a:lnTo>
                      <a:pt x="50" y="60"/>
                    </a:lnTo>
                    <a:lnTo>
                      <a:pt x="48" y="68"/>
                    </a:lnTo>
                    <a:lnTo>
                      <a:pt x="45" y="77"/>
                    </a:lnTo>
                    <a:lnTo>
                      <a:pt x="43" y="85"/>
                    </a:lnTo>
                    <a:lnTo>
                      <a:pt x="32" y="90"/>
                    </a:lnTo>
                    <a:lnTo>
                      <a:pt x="21" y="95"/>
                    </a:lnTo>
                    <a:lnTo>
                      <a:pt x="10" y="100"/>
                    </a:lnTo>
                    <a:lnTo>
                      <a:pt x="0" y="103"/>
                    </a:lnTo>
                    <a:lnTo>
                      <a:pt x="8" y="124"/>
                    </a:lnTo>
                    <a:lnTo>
                      <a:pt x="18" y="146"/>
                    </a:lnTo>
                    <a:lnTo>
                      <a:pt x="34" y="138"/>
                    </a:lnTo>
                    <a:lnTo>
                      <a:pt x="47" y="140"/>
                    </a:lnTo>
                    <a:lnTo>
                      <a:pt x="51" y="135"/>
                    </a:lnTo>
                    <a:lnTo>
                      <a:pt x="51" y="129"/>
                    </a:lnTo>
                    <a:lnTo>
                      <a:pt x="54" y="124"/>
                    </a:lnTo>
                    <a:lnTo>
                      <a:pt x="67" y="122"/>
                    </a:lnTo>
                    <a:lnTo>
                      <a:pt x="72" y="108"/>
                    </a:lnTo>
                    <a:lnTo>
                      <a:pt x="77" y="105"/>
                    </a:lnTo>
                    <a:lnTo>
                      <a:pt x="86" y="103"/>
                    </a:lnTo>
                    <a:lnTo>
                      <a:pt x="85" y="85"/>
                    </a:lnTo>
                    <a:lnTo>
                      <a:pt x="88" y="79"/>
                    </a:lnTo>
                    <a:lnTo>
                      <a:pt x="91" y="76"/>
                    </a:lnTo>
                    <a:lnTo>
                      <a:pt x="93" y="79"/>
                    </a:lnTo>
                    <a:lnTo>
                      <a:pt x="96" y="79"/>
                    </a:lnTo>
                    <a:lnTo>
                      <a:pt x="101" y="68"/>
                    </a:lnTo>
                    <a:lnTo>
                      <a:pt x="110" y="53"/>
                    </a:lnTo>
                    <a:lnTo>
                      <a:pt x="112" y="42"/>
                    </a:lnTo>
                    <a:lnTo>
                      <a:pt x="102" y="37"/>
                    </a:lnTo>
                    <a:lnTo>
                      <a:pt x="93" y="24"/>
                    </a:lnTo>
                    <a:lnTo>
                      <a:pt x="77" y="18"/>
                    </a:lnTo>
                    <a:lnTo>
                      <a:pt x="64" y="11"/>
                    </a:lnTo>
                    <a:lnTo>
                      <a:pt x="58" y="3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0" y="6"/>
                    </a:lnTo>
                    <a:lnTo>
                      <a:pt x="53" y="15"/>
                    </a:lnTo>
                    <a:lnTo>
                      <a:pt x="43" y="18"/>
                    </a:lnTo>
                    <a:lnTo>
                      <a:pt x="43" y="27"/>
                    </a:lnTo>
                    <a:lnTo>
                      <a:pt x="43" y="39"/>
                    </a:lnTo>
                    <a:lnTo>
                      <a:pt x="51" y="5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15" name="Freeform 96"/>
              <p:cNvSpPr/>
              <p:nvPr/>
            </p:nvSpPr>
            <p:spPr>
              <a:xfrm>
                <a:off x="5095800" y="2513160"/>
                <a:ext cx="247320" cy="17892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178920"/>
                  <a:gd name="textAreaBottom" fmla="*/ 179280 h 178920"/>
                  <a:gd name="GluePoint1X" fmla="*/ 138 w 156"/>
                  <a:gd name="GluePoint1Y" fmla="*/ 0 h 113"/>
                  <a:gd name="GluePoint2X" fmla="*/ 126 w 156"/>
                  <a:gd name="GluePoint2Y" fmla="*/ 3 h 113"/>
                  <a:gd name="GluePoint3X" fmla="*/ 115 w 156"/>
                  <a:gd name="GluePoint3Y" fmla="*/ 6 h 113"/>
                  <a:gd name="GluePoint4X" fmla="*/ 102 w 156"/>
                  <a:gd name="GluePoint4Y" fmla="*/ 10 h 113"/>
                  <a:gd name="GluePoint5X" fmla="*/ 91 w 156"/>
                  <a:gd name="GluePoint5Y" fmla="*/ 13 h 113"/>
                  <a:gd name="GluePoint6X" fmla="*/ 81 w 156"/>
                  <a:gd name="GluePoint6Y" fmla="*/ 24 h 113"/>
                  <a:gd name="GluePoint7X" fmla="*/ 73 w 156"/>
                  <a:gd name="GluePoint7Y" fmla="*/ 37 h 113"/>
                  <a:gd name="GluePoint8X" fmla="*/ 64 w 156"/>
                  <a:gd name="GluePoint8Y" fmla="*/ 48 h 113"/>
                  <a:gd name="GluePoint9X" fmla="*/ 56 w 156"/>
                  <a:gd name="GluePoint9Y" fmla="*/ 61 h 113"/>
                  <a:gd name="GluePoint10X" fmla="*/ 54 w 156"/>
                  <a:gd name="GluePoint10Y" fmla="*/ 42 h 113"/>
                  <a:gd name="GluePoint11X" fmla="*/ 40 w 156"/>
                  <a:gd name="GluePoint11Y" fmla="*/ 35 h 113"/>
                  <a:gd name="GluePoint12X" fmla="*/ 26 w 156"/>
                  <a:gd name="GluePoint12Y" fmla="*/ 31 h 113"/>
                  <a:gd name="GluePoint13X" fmla="*/ 11 w 156"/>
                  <a:gd name="GluePoint13Y" fmla="*/ 35 h 113"/>
                  <a:gd name="GluePoint14X" fmla="*/ 5 w 156"/>
                  <a:gd name="GluePoint14Y" fmla="*/ 40 h 113"/>
                  <a:gd name="GluePoint15X" fmla="*/ 3 w 156"/>
                  <a:gd name="GluePoint15Y" fmla="*/ 45 h 113"/>
                  <a:gd name="GluePoint16X" fmla="*/ 0 w 156"/>
                  <a:gd name="GluePoint16Y" fmla="*/ 47 h 113"/>
                  <a:gd name="GluePoint17X" fmla="*/ 2 w 156"/>
                  <a:gd name="GluePoint17Y" fmla="*/ 55 h 113"/>
                  <a:gd name="GluePoint18X" fmla="*/ 0 w 156"/>
                  <a:gd name="GluePoint18Y" fmla="*/ 58 h 113"/>
                  <a:gd name="GluePoint19X" fmla="*/ 2 w 156"/>
                  <a:gd name="GluePoint19Y" fmla="*/ 66 h 113"/>
                  <a:gd name="GluePoint20X" fmla="*/ 0 w 156"/>
                  <a:gd name="GluePoint20Y" fmla="*/ 66 h 113"/>
                  <a:gd name="GluePoint21X" fmla="*/ 3 w 156"/>
                  <a:gd name="GluePoint21Y" fmla="*/ 71 h 113"/>
                  <a:gd name="GluePoint22X" fmla="*/ 8 w 156"/>
                  <a:gd name="GluePoint22Y" fmla="*/ 88 h 113"/>
                  <a:gd name="GluePoint23X" fmla="*/ 10 w 156"/>
                  <a:gd name="GluePoint23Y" fmla="*/ 92 h 113"/>
                  <a:gd name="GluePoint24X" fmla="*/ 11 w 156"/>
                  <a:gd name="GluePoint24Y" fmla="*/ 103 h 113"/>
                  <a:gd name="GluePoint25X" fmla="*/ 15 w 156"/>
                  <a:gd name="GluePoint25Y" fmla="*/ 111 h 113"/>
                  <a:gd name="GluePoint26X" fmla="*/ 21 w 156"/>
                  <a:gd name="GluePoint26Y" fmla="*/ 113 h 113"/>
                  <a:gd name="GluePoint27X" fmla="*/ 37 w 156"/>
                  <a:gd name="GluePoint27Y" fmla="*/ 111 h 113"/>
                  <a:gd name="GluePoint28X" fmla="*/ 45 w 156"/>
                  <a:gd name="GluePoint28Y" fmla="*/ 106 h 113"/>
                  <a:gd name="GluePoint29X" fmla="*/ 50 w 156"/>
                  <a:gd name="GluePoint29Y" fmla="*/ 100 h 113"/>
                  <a:gd name="GluePoint30X" fmla="*/ 65 w 156"/>
                  <a:gd name="GluePoint30Y" fmla="*/ 100 h 113"/>
                  <a:gd name="GluePoint31X" fmla="*/ 72 w 156"/>
                  <a:gd name="GluePoint31Y" fmla="*/ 96 h 113"/>
                  <a:gd name="GluePoint32X" fmla="*/ 80 w 156"/>
                  <a:gd name="GluePoint32Y" fmla="*/ 90 h 113"/>
                  <a:gd name="GluePoint33X" fmla="*/ 91 w 156"/>
                  <a:gd name="GluePoint33Y" fmla="*/ 90 h 113"/>
                  <a:gd name="GluePoint34X" fmla="*/ 94 w 156"/>
                  <a:gd name="GluePoint34Y" fmla="*/ 87 h 113"/>
                  <a:gd name="GluePoint35X" fmla="*/ 99 w 156"/>
                  <a:gd name="GluePoint35Y" fmla="*/ 80 h 113"/>
                  <a:gd name="GluePoint36X" fmla="*/ 107 w 156"/>
                  <a:gd name="GluePoint36Y" fmla="*/ 76 h 113"/>
                  <a:gd name="GluePoint37X" fmla="*/ 132 w 156"/>
                  <a:gd name="GluePoint37Y" fmla="*/ 68 h 113"/>
                  <a:gd name="GluePoint38X" fmla="*/ 137 w 156"/>
                  <a:gd name="GluePoint38Y" fmla="*/ 63 h 113"/>
                  <a:gd name="GluePoint39X" fmla="*/ 145 w 156"/>
                  <a:gd name="GluePoint39Y" fmla="*/ 61 h 113"/>
                  <a:gd name="GluePoint40X" fmla="*/ 145 w 156"/>
                  <a:gd name="GluePoint40Y" fmla="*/ 55 h 113"/>
                  <a:gd name="GluePoint41X" fmla="*/ 146 w 156"/>
                  <a:gd name="GluePoint41Y" fmla="*/ 50 h 113"/>
                  <a:gd name="GluePoint42X" fmla="*/ 156 w 156"/>
                  <a:gd name="GluePoint42Y" fmla="*/ 43 h 113"/>
                  <a:gd name="GluePoint43X" fmla="*/ 146 w 156"/>
                  <a:gd name="GluePoint43Y" fmla="*/ 21 h 113"/>
                  <a:gd name="GluePoint44X" fmla="*/ 138 w 156"/>
                  <a:gd name="GluePoint44Y" fmla="*/ 0 h 1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56" h="113">
                    <a:moveTo>
                      <a:pt x="138" y="0"/>
                    </a:moveTo>
                    <a:lnTo>
                      <a:pt x="126" y="3"/>
                    </a:lnTo>
                    <a:lnTo>
                      <a:pt x="115" y="6"/>
                    </a:lnTo>
                    <a:lnTo>
                      <a:pt x="102" y="10"/>
                    </a:lnTo>
                    <a:lnTo>
                      <a:pt x="91" y="13"/>
                    </a:lnTo>
                    <a:lnTo>
                      <a:pt x="81" y="24"/>
                    </a:lnTo>
                    <a:lnTo>
                      <a:pt x="73" y="37"/>
                    </a:lnTo>
                    <a:lnTo>
                      <a:pt x="64" y="48"/>
                    </a:lnTo>
                    <a:lnTo>
                      <a:pt x="56" y="61"/>
                    </a:lnTo>
                    <a:lnTo>
                      <a:pt x="54" y="42"/>
                    </a:lnTo>
                    <a:lnTo>
                      <a:pt x="40" y="35"/>
                    </a:lnTo>
                    <a:lnTo>
                      <a:pt x="26" y="31"/>
                    </a:lnTo>
                    <a:lnTo>
                      <a:pt x="11" y="35"/>
                    </a:lnTo>
                    <a:lnTo>
                      <a:pt x="5" y="40"/>
                    </a:lnTo>
                    <a:lnTo>
                      <a:pt x="3" y="45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0" y="58"/>
                    </a:lnTo>
                    <a:lnTo>
                      <a:pt x="2" y="66"/>
                    </a:lnTo>
                    <a:lnTo>
                      <a:pt x="0" y="66"/>
                    </a:lnTo>
                    <a:lnTo>
                      <a:pt x="3" y="71"/>
                    </a:lnTo>
                    <a:lnTo>
                      <a:pt x="8" y="88"/>
                    </a:lnTo>
                    <a:lnTo>
                      <a:pt x="10" y="92"/>
                    </a:lnTo>
                    <a:lnTo>
                      <a:pt x="11" y="103"/>
                    </a:lnTo>
                    <a:lnTo>
                      <a:pt x="15" y="111"/>
                    </a:lnTo>
                    <a:lnTo>
                      <a:pt x="21" y="113"/>
                    </a:lnTo>
                    <a:lnTo>
                      <a:pt x="37" y="111"/>
                    </a:lnTo>
                    <a:lnTo>
                      <a:pt x="45" y="106"/>
                    </a:lnTo>
                    <a:lnTo>
                      <a:pt x="50" y="100"/>
                    </a:lnTo>
                    <a:lnTo>
                      <a:pt x="65" y="100"/>
                    </a:lnTo>
                    <a:lnTo>
                      <a:pt x="72" y="96"/>
                    </a:lnTo>
                    <a:lnTo>
                      <a:pt x="80" y="90"/>
                    </a:lnTo>
                    <a:lnTo>
                      <a:pt x="91" y="90"/>
                    </a:lnTo>
                    <a:lnTo>
                      <a:pt x="94" y="87"/>
                    </a:lnTo>
                    <a:lnTo>
                      <a:pt x="99" y="80"/>
                    </a:lnTo>
                    <a:lnTo>
                      <a:pt x="107" y="76"/>
                    </a:lnTo>
                    <a:lnTo>
                      <a:pt x="132" y="68"/>
                    </a:lnTo>
                    <a:lnTo>
                      <a:pt x="137" y="63"/>
                    </a:lnTo>
                    <a:lnTo>
                      <a:pt x="145" y="61"/>
                    </a:lnTo>
                    <a:lnTo>
                      <a:pt x="145" y="55"/>
                    </a:lnTo>
                    <a:lnTo>
                      <a:pt x="146" y="50"/>
                    </a:lnTo>
                    <a:lnTo>
                      <a:pt x="156" y="43"/>
                    </a:lnTo>
                    <a:lnTo>
                      <a:pt x="146" y="21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16" name="Freeform 97"/>
              <p:cNvSpPr/>
              <p:nvPr/>
            </p:nvSpPr>
            <p:spPr>
              <a:xfrm>
                <a:off x="4791240" y="3335400"/>
                <a:ext cx="261720" cy="456840"/>
              </a:xfrm>
              <a:custGeom>
                <a:avLst/>
                <a:gdLst>
                  <a:gd name="textAreaLeft" fmla="*/ 0 w 261720"/>
                  <a:gd name="textAreaRight" fmla="*/ 262080 w 261720"/>
                  <a:gd name="textAreaTop" fmla="*/ 0 h 456840"/>
                  <a:gd name="textAreaBottom" fmla="*/ 457200 h 456840"/>
                  <a:gd name="GluePoint1X" fmla="*/ 73 w 165"/>
                  <a:gd name="GluePoint1Y" fmla="*/ 35 h 288"/>
                  <a:gd name="GluePoint2X" fmla="*/ 89 w 165"/>
                  <a:gd name="GluePoint2Y" fmla="*/ 21 h 288"/>
                  <a:gd name="GluePoint3X" fmla="*/ 100 w 165"/>
                  <a:gd name="GluePoint3Y" fmla="*/ 22 h 288"/>
                  <a:gd name="GluePoint4X" fmla="*/ 119 w 165"/>
                  <a:gd name="GluePoint4Y" fmla="*/ 19 h 288"/>
                  <a:gd name="GluePoint5X" fmla="*/ 130 w 165"/>
                  <a:gd name="GluePoint5Y" fmla="*/ 14 h 288"/>
                  <a:gd name="GluePoint6X" fmla="*/ 140 w 165"/>
                  <a:gd name="GluePoint6Y" fmla="*/ 16 h 288"/>
                  <a:gd name="GluePoint7X" fmla="*/ 162 w 165"/>
                  <a:gd name="GluePoint7Y" fmla="*/ 3 h 288"/>
                  <a:gd name="GluePoint8X" fmla="*/ 164 w 165"/>
                  <a:gd name="GluePoint8Y" fmla="*/ 3 h 288"/>
                  <a:gd name="GluePoint9X" fmla="*/ 165 w 165"/>
                  <a:gd name="GluePoint9Y" fmla="*/ 9 h 288"/>
                  <a:gd name="GluePoint10X" fmla="*/ 161 w 165"/>
                  <a:gd name="GluePoint10Y" fmla="*/ 42 h 288"/>
                  <a:gd name="GluePoint11X" fmla="*/ 161 w 165"/>
                  <a:gd name="GluePoint11Y" fmla="*/ 46 h 288"/>
                  <a:gd name="GluePoint12X" fmla="*/ 161 w 165"/>
                  <a:gd name="GluePoint12Y" fmla="*/ 66 h 288"/>
                  <a:gd name="GluePoint13X" fmla="*/ 161 w 165"/>
                  <a:gd name="GluePoint13Y" fmla="*/ 71 h 288"/>
                  <a:gd name="GluePoint14X" fmla="*/ 164 w 165"/>
                  <a:gd name="GluePoint14Y" fmla="*/ 75 h 288"/>
                  <a:gd name="GluePoint15X" fmla="*/ 161 w 165"/>
                  <a:gd name="GluePoint15Y" fmla="*/ 85 h 288"/>
                  <a:gd name="GluePoint16X" fmla="*/ 149 w 165"/>
                  <a:gd name="GluePoint16Y" fmla="*/ 99 h 288"/>
                  <a:gd name="GluePoint17X" fmla="*/ 146 w 165"/>
                  <a:gd name="GluePoint17Y" fmla="*/ 104 h 288"/>
                  <a:gd name="GluePoint18X" fmla="*/ 137 w 165"/>
                  <a:gd name="GluePoint18Y" fmla="*/ 112 h 288"/>
                  <a:gd name="GluePoint19X" fmla="*/ 122 w 165"/>
                  <a:gd name="GluePoint19Y" fmla="*/ 120 h 288"/>
                  <a:gd name="GluePoint20X" fmla="*/ 102 w 165"/>
                  <a:gd name="GluePoint20Y" fmla="*/ 133 h 288"/>
                  <a:gd name="GluePoint21X" fmla="*/ 97 w 165"/>
                  <a:gd name="GluePoint21Y" fmla="*/ 138 h 288"/>
                  <a:gd name="GluePoint22X" fmla="*/ 91 w 165"/>
                  <a:gd name="GluePoint22Y" fmla="*/ 149 h 288"/>
                  <a:gd name="GluePoint23X" fmla="*/ 89 w 165"/>
                  <a:gd name="GluePoint23Y" fmla="*/ 145 h 288"/>
                  <a:gd name="GluePoint24X" fmla="*/ 70 w 165"/>
                  <a:gd name="GluePoint24Y" fmla="*/ 167 h 288"/>
                  <a:gd name="GluePoint25X" fmla="*/ 67 w 165"/>
                  <a:gd name="GluePoint25Y" fmla="*/ 180 h 288"/>
                  <a:gd name="GluePoint26X" fmla="*/ 72 w 165"/>
                  <a:gd name="GluePoint26Y" fmla="*/ 186 h 288"/>
                  <a:gd name="GluePoint27X" fmla="*/ 76 w 165"/>
                  <a:gd name="GluePoint27Y" fmla="*/ 206 h 288"/>
                  <a:gd name="GluePoint28X" fmla="*/ 75 w 165"/>
                  <a:gd name="GluePoint28Y" fmla="*/ 225 h 288"/>
                  <a:gd name="GluePoint29X" fmla="*/ 72 w 165"/>
                  <a:gd name="GluePoint29Y" fmla="*/ 243 h 288"/>
                  <a:gd name="GluePoint30X" fmla="*/ 73 w 165"/>
                  <a:gd name="GluePoint30Y" fmla="*/ 241 h 288"/>
                  <a:gd name="GluePoint31X" fmla="*/ 64 w 165"/>
                  <a:gd name="GluePoint31Y" fmla="*/ 254 h 288"/>
                  <a:gd name="GluePoint32X" fmla="*/ 33 w 165"/>
                  <a:gd name="GluePoint32Y" fmla="*/ 267 h 288"/>
                  <a:gd name="GluePoint33X" fmla="*/ 32 w 165"/>
                  <a:gd name="GluePoint33Y" fmla="*/ 280 h 288"/>
                  <a:gd name="GluePoint34X" fmla="*/ 33 w 165"/>
                  <a:gd name="GluePoint34Y" fmla="*/ 288 h 288"/>
                  <a:gd name="GluePoint35X" fmla="*/ 21 w 165"/>
                  <a:gd name="GluePoint35Y" fmla="*/ 270 h 288"/>
                  <a:gd name="GluePoint36X" fmla="*/ 18 w 165"/>
                  <a:gd name="GluePoint36Y" fmla="*/ 214 h 288"/>
                  <a:gd name="GluePoint37X" fmla="*/ 27 w 165"/>
                  <a:gd name="GluePoint37Y" fmla="*/ 199 h 288"/>
                  <a:gd name="GluePoint38X" fmla="*/ 38 w 165"/>
                  <a:gd name="GluePoint38Y" fmla="*/ 151 h 288"/>
                  <a:gd name="GluePoint39X" fmla="*/ 45 w 165"/>
                  <a:gd name="GluePoint39Y" fmla="*/ 124 h 288"/>
                  <a:gd name="GluePoint40X" fmla="*/ 40 w 165"/>
                  <a:gd name="GluePoint40Y" fmla="*/ 106 h 288"/>
                  <a:gd name="GluePoint41X" fmla="*/ 3 w 165"/>
                  <a:gd name="GluePoint41Y" fmla="*/ 96 h 288"/>
                  <a:gd name="GluePoint42X" fmla="*/ 0 w 165"/>
                  <a:gd name="GluePoint42Y" fmla="*/ 82 h 288"/>
                  <a:gd name="GluePoint43X" fmla="*/ 24 w 165"/>
                  <a:gd name="GluePoint43Y" fmla="*/ 72 h 288"/>
                  <a:gd name="GluePoint44X" fmla="*/ 49 w 165"/>
                  <a:gd name="GluePoint44Y" fmla="*/ 63 h 288"/>
                  <a:gd name="GluePoint45X" fmla="*/ 67 w 165"/>
                  <a:gd name="GluePoint45Y" fmla="*/ 71 h 288"/>
                  <a:gd name="GluePoint46X" fmla="*/ 70 w 165"/>
                  <a:gd name="GluePoint46Y" fmla="*/ 85 h 288"/>
                  <a:gd name="GluePoint47X" fmla="*/ 67 w 165"/>
                  <a:gd name="GluePoint47Y" fmla="*/ 103 h 288"/>
                  <a:gd name="GluePoint48X" fmla="*/ 76 w 165"/>
                  <a:gd name="GluePoint48Y" fmla="*/ 117 h 288"/>
                  <a:gd name="GluePoint49X" fmla="*/ 81 w 165"/>
                  <a:gd name="GluePoint49Y" fmla="*/ 112 h 288"/>
                  <a:gd name="GluePoint50X" fmla="*/ 81 w 165"/>
                  <a:gd name="GluePoint50Y" fmla="*/ 103 h 288"/>
                  <a:gd name="GluePoint51X" fmla="*/ 91 w 165"/>
                  <a:gd name="GluePoint51Y" fmla="*/ 88 h 288"/>
                  <a:gd name="GluePoint52X" fmla="*/ 91 w 165"/>
                  <a:gd name="GluePoint52Y" fmla="*/ 79 h 288"/>
                  <a:gd name="GluePoint53X" fmla="*/ 76 w 165"/>
                  <a:gd name="GluePoint53Y" fmla="*/ 54 h 2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65" h="288">
                    <a:moveTo>
                      <a:pt x="76" y="54"/>
                    </a:moveTo>
                    <a:lnTo>
                      <a:pt x="73" y="35"/>
                    </a:lnTo>
                    <a:lnTo>
                      <a:pt x="78" y="21"/>
                    </a:lnTo>
                    <a:lnTo>
                      <a:pt x="89" y="21"/>
                    </a:lnTo>
                    <a:lnTo>
                      <a:pt x="95" y="17"/>
                    </a:lnTo>
                    <a:lnTo>
                      <a:pt x="100" y="22"/>
                    </a:lnTo>
                    <a:lnTo>
                      <a:pt x="108" y="19"/>
                    </a:lnTo>
                    <a:lnTo>
                      <a:pt x="119" y="19"/>
                    </a:lnTo>
                    <a:lnTo>
                      <a:pt x="124" y="16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6"/>
                    </a:lnTo>
                    <a:lnTo>
                      <a:pt x="156" y="9"/>
                    </a:lnTo>
                    <a:lnTo>
                      <a:pt x="162" y="3"/>
                    </a:lnTo>
                    <a:lnTo>
                      <a:pt x="164" y="0"/>
                    </a:lnTo>
                    <a:lnTo>
                      <a:pt x="164" y="3"/>
                    </a:lnTo>
                    <a:lnTo>
                      <a:pt x="165" y="5"/>
                    </a:lnTo>
                    <a:lnTo>
                      <a:pt x="165" y="9"/>
                    </a:lnTo>
                    <a:lnTo>
                      <a:pt x="161" y="24"/>
                    </a:lnTo>
                    <a:lnTo>
                      <a:pt x="161" y="42"/>
                    </a:lnTo>
                    <a:lnTo>
                      <a:pt x="159" y="43"/>
                    </a:lnTo>
                    <a:lnTo>
                      <a:pt x="161" y="46"/>
                    </a:lnTo>
                    <a:lnTo>
                      <a:pt x="159" y="66"/>
                    </a:lnTo>
                    <a:lnTo>
                      <a:pt x="161" y="66"/>
                    </a:lnTo>
                    <a:lnTo>
                      <a:pt x="162" y="69"/>
                    </a:lnTo>
                    <a:lnTo>
                      <a:pt x="161" y="71"/>
                    </a:lnTo>
                    <a:lnTo>
                      <a:pt x="164" y="72"/>
                    </a:lnTo>
                    <a:lnTo>
                      <a:pt x="164" y="75"/>
                    </a:lnTo>
                    <a:lnTo>
                      <a:pt x="157" y="83"/>
                    </a:lnTo>
                    <a:lnTo>
                      <a:pt x="161" y="85"/>
                    </a:lnTo>
                    <a:lnTo>
                      <a:pt x="159" y="90"/>
                    </a:lnTo>
                    <a:lnTo>
                      <a:pt x="149" y="99"/>
                    </a:lnTo>
                    <a:lnTo>
                      <a:pt x="146" y="103"/>
                    </a:lnTo>
                    <a:lnTo>
                      <a:pt x="146" y="104"/>
                    </a:lnTo>
                    <a:lnTo>
                      <a:pt x="146" y="108"/>
                    </a:lnTo>
                    <a:lnTo>
                      <a:pt x="137" y="112"/>
                    </a:lnTo>
                    <a:lnTo>
                      <a:pt x="135" y="116"/>
                    </a:lnTo>
                    <a:lnTo>
                      <a:pt x="122" y="120"/>
                    </a:lnTo>
                    <a:lnTo>
                      <a:pt x="110" y="127"/>
                    </a:lnTo>
                    <a:lnTo>
                      <a:pt x="102" y="133"/>
                    </a:lnTo>
                    <a:lnTo>
                      <a:pt x="102" y="136"/>
                    </a:lnTo>
                    <a:lnTo>
                      <a:pt x="97" y="138"/>
                    </a:lnTo>
                    <a:lnTo>
                      <a:pt x="99" y="140"/>
                    </a:lnTo>
                    <a:lnTo>
                      <a:pt x="91" y="149"/>
                    </a:lnTo>
                    <a:lnTo>
                      <a:pt x="91" y="148"/>
                    </a:lnTo>
                    <a:lnTo>
                      <a:pt x="89" y="145"/>
                    </a:lnTo>
                    <a:lnTo>
                      <a:pt x="87" y="149"/>
                    </a:lnTo>
                    <a:lnTo>
                      <a:pt x="70" y="167"/>
                    </a:lnTo>
                    <a:lnTo>
                      <a:pt x="67" y="167"/>
                    </a:lnTo>
                    <a:lnTo>
                      <a:pt x="67" y="180"/>
                    </a:lnTo>
                    <a:lnTo>
                      <a:pt x="70" y="185"/>
                    </a:lnTo>
                    <a:lnTo>
                      <a:pt x="72" y="186"/>
                    </a:lnTo>
                    <a:lnTo>
                      <a:pt x="75" y="207"/>
                    </a:lnTo>
                    <a:lnTo>
                      <a:pt x="76" y="206"/>
                    </a:lnTo>
                    <a:lnTo>
                      <a:pt x="78" y="207"/>
                    </a:lnTo>
                    <a:lnTo>
                      <a:pt x="75" y="225"/>
                    </a:lnTo>
                    <a:lnTo>
                      <a:pt x="72" y="239"/>
                    </a:lnTo>
                    <a:lnTo>
                      <a:pt x="72" y="243"/>
                    </a:lnTo>
                    <a:lnTo>
                      <a:pt x="75" y="236"/>
                    </a:lnTo>
                    <a:lnTo>
                      <a:pt x="73" y="241"/>
                    </a:lnTo>
                    <a:lnTo>
                      <a:pt x="67" y="251"/>
                    </a:lnTo>
                    <a:lnTo>
                      <a:pt x="64" y="254"/>
                    </a:lnTo>
                    <a:lnTo>
                      <a:pt x="45" y="260"/>
                    </a:lnTo>
                    <a:lnTo>
                      <a:pt x="33" y="267"/>
                    </a:lnTo>
                    <a:lnTo>
                      <a:pt x="29" y="275"/>
                    </a:lnTo>
                    <a:lnTo>
                      <a:pt x="32" y="280"/>
                    </a:lnTo>
                    <a:lnTo>
                      <a:pt x="35" y="276"/>
                    </a:lnTo>
                    <a:lnTo>
                      <a:pt x="33" y="288"/>
                    </a:lnTo>
                    <a:lnTo>
                      <a:pt x="21" y="286"/>
                    </a:lnTo>
                    <a:lnTo>
                      <a:pt x="21" y="270"/>
                    </a:lnTo>
                    <a:lnTo>
                      <a:pt x="22" y="243"/>
                    </a:lnTo>
                    <a:lnTo>
                      <a:pt x="18" y="214"/>
                    </a:lnTo>
                    <a:lnTo>
                      <a:pt x="19" y="206"/>
                    </a:lnTo>
                    <a:lnTo>
                      <a:pt x="27" y="199"/>
                    </a:lnTo>
                    <a:lnTo>
                      <a:pt x="40" y="169"/>
                    </a:lnTo>
                    <a:lnTo>
                      <a:pt x="38" y="151"/>
                    </a:lnTo>
                    <a:lnTo>
                      <a:pt x="43" y="138"/>
                    </a:lnTo>
                    <a:lnTo>
                      <a:pt x="45" y="124"/>
                    </a:lnTo>
                    <a:lnTo>
                      <a:pt x="41" y="109"/>
                    </a:lnTo>
                    <a:lnTo>
                      <a:pt x="40" y="106"/>
                    </a:lnTo>
                    <a:lnTo>
                      <a:pt x="19" y="98"/>
                    </a:lnTo>
                    <a:lnTo>
                      <a:pt x="3" y="96"/>
                    </a:lnTo>
                    <a:lnTo>
                      <a:pt x="5" y="91"/>
                    </a:lnTo>
                    <a:lnTo>
                      <a:pt x="0" y="82"/>
                    </a:lnTo>
                    <a:lnTo>
                      <a:pt x="13" y="77"/>
                    </a:lnTo>
                    <a:lnTo>
                      <a:pt x="24" y="72"/>
                    </a:lnTo>
                    <a:lnTo>
                      <a:pt x="38" y="67"/>
                    </a:lnTo>
                    <a:lnTo>
                      <a:pt x="49" y="63"/>
                    </a:lnTo>
                    <a:lnTo>
                      <a:pt x="56" y="72"/>
                    </a:lnTo>
                    <a:lnTo>
                      <a:pt x="67" y="71"/>
                    </a:lnTo>
                    <a:lnTo>
                      <a:pt x="70" y="72"/>
                    </a:lnTo>
                    <a:lnTo>
                      <a:pt x="70" y="85"/>
                    </a:lnTo>
                    <a:lnTo>
                      <a:pt x="65" y="96"/>
                    </a:lnTo>
                    <a:lnTo>
                      <a:pt x="67" y="103"/>
                    </a:lnTo>
                    <a:lnTo>
                      <a:pt x="78" y="114"/>
                    </a:lnTo>
                    <a:lnTo>
                      <a:pt x="76" y="117"/>
                    </a:lnTo>
                    <a:lnTo>
                      <a:pt x="80" y="117"/>
                    </a:lnTo>
                    <a:lnTo>
                      <a:pt x="81" y="112"/>
                    </a:lnTo>
                    <a:lnTo>
                      <a:pt x="80" y="108"/>
                    </a:lnTo>
                    <a:lnTo>
                      <a:pt x="81" y="103"/>
                    </a:lnTo>
                    <a:lnTo>
                      <a:pt x="89" y="98"/>
                    </a:lnTo>
                    <a:lnTo>
                      <a:pt x="91" y="88"/>
                    </a:lnTo>
                    <a:lnTo>
                      <a:pt x="89" y="83"/>
                    </a:lnTo>
                    <a:lnTo>
                      <a:pt x="91" y="79"/>
                    </a:lnTo>
                    <a:lnTo>
                      <a:pt x="89" y="72"/>
                    </a:lnTo>
                    <a:lnTo>
                      <a:pt x="76" y="5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17" name="Freeform 98"/>
              <p:cNvSpPr/>
              <p:nvPr/>
            </p:nvSpPr>
            <p:spPr>
              <a:xfrm>
                <a:off x="4859280" y="3306600"/>
                <a:ext cx="75960" cy="21384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213840"/>
                  <a:gd name="textAreaBottom" fmla="*/ 214200 h 213840"/>
                  <a:gd name="GluePoint1X" fmla="*/ 33 w 48"/>
                  <a:gd name="GluePoint1Y" fmla="*/ 72 h 135"/>
                  <a:gd name="GluePoint2X" fmla="*/ 32 w 48"/>
                  <a:gd name="GluePoint2Y" fmla="*/ 76 h 135"/>
                  <a:gd name="GluePoint3X" fmla="*/ 35 w 48"/>
                  <a:gd name="GluePoint3Y" fmla="*/ 79 h 135"/>
                  <a:gd name="GluePoint4X" fmla="*/ 38 w 48"/>
                  <a:gd name="GluePoint4Y" fmla="*/ 89 h 135"/>
                  <a:gd name="GluePoint5X" fmla="*/ 32 w 48"/>
                  <a:gd name="GluePoint5Y" fmla="*/ 82 h 135"/>
                  <a:gd name="GluePoint6X" fmla="*/ 30 w 48"/>
                  <a:gd name="GluePoint6Y" fmla="*/ 85 h 135"/>
                  <a:gd name="GluePoint7X" fmla="*/ 27 w 48"/>
                  <a:gd name="GluePoint7Y" fmla="*/ 84 h 135"/>
                  <a:gd name="GluePoint8X" fmla="*/ 29 w 48"/>
                  <a:gd name="GluePoint8Y" fmla="*/ 77 h 135"/>
                  <a:gd name="GluePoint9X" fmla="*/ 25 w 48"/>
                  <a:gd name="GluePoint9Y" fmla="*/ 72 h 135"/>
                  <a:gd name="GluePoint10X" fmla="*/ 24 w 48"/>
                  <a:gd name="GluePoint10Y" fmla="*/ 60 h 135"/>
                  <a:gd name="GluePoint11X" fmla="*/ 21 w 48"/>
                  <a:gd name="GluePoint11Y" fmla="*/ 52 h 135"/>
                  <a:gd name="GluePoint12X" fmla="*/ 24 w 48"/>
                  <a:gd name="GluePoint12Y" fmla="*/ 40 h 135"/>
                  <a:gd name="GluePoint13X" fmla="*/ 25 w 48"/>
                  <a:gd name="GluePoint13Y" fmla="*/ 18 h 135"/>
                  <a:gd name="GluePoint14X" fmla="*/ 19 w 48"/>
                  <a:gd name="GluePoint14Y" fmla="*/ 10 h 135"/>
                  <a:gd name="GluePoint15X" fmla="*/ 21 w 48"/>
                  <a:gd name="GluePoint15Y" fmla="*/ 5 h 135"/>
                  <a:gd name="GluePoint16X" fmla="*/ 19 w 48"/>
                  <a:gd name="GluePoint16Y" fmla="*/ 3 h 135"/>
                  <a:gd name="GluePoint17X" fmla="*/ 14 w 48"/>
                  <a:gd name="GluePoint17Y" fmla="*/ 3 h 135"/>
                  <a:gd name="GluePoint18X" fmla="*/ 6 w 48"/>
                  <a:gd name="GluePoint18Y" fmla="*/ 0 h 135"/>
                  <a:gd name="GluePoint19X" fmla="*/ 6 w 48"/>
                  <a:gd name="GluePoint19Y" fmla="*/ 5 h 135"/>
                  <a:gd name="GluePoint20X" fmla="*/ 10 w 48"/>
                  <a:gd name="GluePoint20Y" fmla="*/ 5 h 135"/>
                  <a:gd name="GluePoint21X" fmla="*/ 11 w 48"/>
                  <a:gd name="GluePoint21Y" fmla="*/ 7 h 135"/>
                  <a:gd name="GluePoint22X" fmla="*/ 16 w 48"/>
                  <a:gd name="GluePoint22Y" fmla="*/ 23 h 135"/>
                  <a:gd name="GluePoint23X" fmla="*/ 11 w 48"/>
                  <a:gd name="GluePoint23Y" fmla="*/ 26 h 135"/>
                  <a:gd name="GluePoint24X" fmla="*/ 10 w 48"/>
                  <a:gd name="GluePoint24Y" fmla="*/ 37 h 135"/>
                  <a:gd name="GluePoint25X" fmla="*/ 10 w 48"/>
                  <a:gd name="GluePoint25Y" fmla="*/ 48 h 135"/>
                  <a:gd name="GluePoint26X" fmla="*/ 13 w 48"/>
                  <a:gd name="GluePoint26Y" fmla="*/ 55 h 135"/>
                  <a:gd name="GluePoint27X" fmla="*/ 6 w 48"/>
                  <a:gd name="GluePoint27Y" fmla="*/ 58 h 135"/>
                  <a:gd name="GluePoint28X" fmla="*/ 5 w 48"/>
                  <a:gd name="GluePoint28Y" fmla="*/ 66 h 135"/>
                  <a:gd name="GluePoint29X" fmla="*/ 0 w 48"/>
                  <a:gd name="GluePoint29Y" fmla="*/ 76 h 135"/>
                  <a:gd name="GluePoint30X" fmla="*/ 3 w 48"/>
                  <a:gd name="GluePoint30Y" fmla="*/ 81 h 135"/>
                  <a:gd name="GluePoint31X" fmla="*/ 6 w 48"/>
                  <a:gd name="GluePoint31Y" fmla="*/ 81 h 135"/>
                  <a:gd name="GluePoint32X" fmla="*/ 13 w 48"/>
                  <a:gd name="GluePoint32Y" fmla="*/ 90 h 135"/>
                  <a:gd name="GluePoint33X" fmla="*/ 24 w 48"/>
                  <a:gd name="GluePoint33Y" fmla="*/ 89 h 135"/>
                  <a:gd name="GluePoint34X" fmla="*/ 27 w 48"/>
                  <a:gd name="GluePoint34Y" fmla="*/ 90 h 135"/>
                  <a:gd name="GluePoint35X" fmla="*/ 27 w 48"/>
                  <a:gd name="GluePoint35Y" fmla="*/ 103 h 135"/>
                  <a:gd name="GluePoint36X" fmla="*/ 22 w 48"/>
                  <a:gd name="GluePoint36Y" fmla="*/ 114 h 135"/>
                  <a:gd name="GluePoint37X" fmla="*/ 24 w 48"/>
                  <a:gd name="GluePoint37Y" fmla="*/ 121 h 135"/>
                  <a:gd name="GluePoint38X" fmla="*/ 35 w 48"/>
                  <a:gd name="GluePoint38Y" fmla="*/ 132 h 135"/>
                  <a:gd name="GluePoint39X" fmla="*/ 33 w 48"/>
                  <a:gd name="GluePoint39Y" fmla="*/ 135 h 135"/>
                  <a:gd name="GluePoint40X" fmla="*/ 37 w 48"/>
                  <a:gd name="GluePoint40Y" fmla="*/ 135 h 135"/>
                  <a:gd name="GluePoint41X" fmla="*/ 38 w 48"/>
                  <a:gd name="GluePoint41Y" fmla="*/ 130 h 135"/>
                  <a:gd name="GluePoint42X" fmla="*/ 37 w 48"/>
                  <a:gd name="GluePoint42Y" fmla="*/ 126 h 135"/>
                  <a:gd name="GluePoint43X" fmla="*/ 38 w 48"/>
                  <a:gd name="GluePoint43Y" fmla="*/ 121 h 135"/>
                  <a:gd name="GluePoint44X" fmla="*/ 46 w 48"/>
                  <a:gd name="GluePoint44Y" fmla="*/ 116 h 135"/>
                  <a:gd name="GluePoint45X" fmla="*/ 48 w 48"/>
                  <a:gd name="GluePoint45Y" fmla="*/ 106 h 135"/>
                  <a:gd name="GluePoint46X" fmla="*/ 46 w 48"/>
                  <a:gd name="GluePoint46Y" fmla="*/ 101 h 135"/>
                  <a:gd name="GluePoint47X" fmla="*/ 48 w 48"/>
                  <a:gd name="GluePoint47Y" fmla="*/ 97 h 135"/>
                  <a:gd name="GluePoint48X" fmla="*/ 46 w 48"/>
                  <a:gd name="GluePoint48Y" fmla="*/ 90 h 135"/>
                  <a:gd name="GluePoint49X" fmla="*/ 33 w 48"/>
                  <a:gd name="GluePoint49Y" fmla="*/ 72 h 1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48" h="135">
                    <a:moveTo>
                      <a:pt x="33" y="72"/>
                    </a:moveTo>
                    <a:lnTo>
                      <a:pt x="32" y="76"/>
                    </a:lnTo>
                    <a:lnTo>
                      <a:pt x="35" y="79"/>
                    </a:lnTo>
                    <a:lnTo>
                      <a:pt x="38" y="89"/>
                    </a:lnTo>
                    <a:lnTo>
                      <a:pt x="32" y="82"/>
                    </a:lnTo>
                    <a:lnTo>
                      <a:pt x="30" y="85"/>
                    </a:lnTo>
                    <a:lnTo>
                      <a:pt x="27" y="84"/>
                    </a:lnTo>
                    <a:lnTo>
                      <a:pt x="29" y="77"/>
                    </a:lnTo>
                    <a:lnTo>
                      <a:pt x="25" y="72"/>
                    </a:lnTo>
                    <a:lnTo>
                      <a:pt x="24" y="60"/>
                    </a:lnTo>
                    <a:lnTo>
                      <a:pt x="21" y="52"/>
                    </a:lnTo>
                    <a:lnTo>
                      <a:pt x="24" y="40"/>
                    </a:lnTo>
                    <a:lnTo>
                      <a:pt x="25" y="18"/>
                    </a:lnTo>
                    <a:lnTo>
                      <a:pt x="19" y="10"/>
                    </a:lnTo>
                    <a:lnTo>
                      <a:pt x="21" y="5"/>
                    </a:lnTo>
                    <a:lnTo>
                      <a:pt x="19" y="3"/>
                    </a:lnTo>
                    <a:lnTo>
                      <a:pt x="14" y="3"/>
                    </a:lnTo>
                    <a:lnTo>
                      <a:pt x="6" y="0"/>
                    </a:lnTo>
                    <a:lnTo>
                      <a:pt x="6" y="5"/>
                    </a:lnTo>
                    <a:lnTo>
                      <a:pt x="10" y="5"/>
                    </a:lnTo>
                    <a:lnTo>
                      <a:pt x="11" y="7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10" y="37"/>
                    </a:lnTo>
                    <a:lnTo>
                      <a:pt x="10" y="48"/>
                    </a:lnTo>
                    <a:lnTo>
                      <a:pt x="13" y="55"/>
                    </a:lnTo>
                    <a:lnTo>
                      <a:pt x="6" y="58"/>
                    </a:lnTo>
                    <a:lnTo>
                      <a:pt x="5" y="66"/>
                    </a:lnTo>
                    <a:lnTo>
                      <a:pt x="0" y="76"/>
                    </a:lnTo>
                    <a:lnTo>
                      <a:pt x="3" y="81"/>
                    </a:lnTo>
                    <a:lnTo>
                      <a:pt x="6" y="81"/>
                    </a:lnTo>
                    <a:lnTo>
                      <a:pt x="13" y="90"/>
                    </a:lnTo>
                    <a:lnTo>
                      <a:pt x="24" y="89"/>
                    </a:lnTo>
                    <a:lnTo>
                      <a:pt x="27" y="90"/>
                    </a:lnTo>
                    <a:lnTo>
                      <a:pt x="27" y="103"/>
                    </a:lnTo>
                    <a:lnTo>
                      <a:pt x="22" y="114"/>
                    </a:lnTo>
                    <a:lnTo>
                      <a:pt x="24" y="121"/>
                    </a:lnTo>
                    <a:lnTo>
                      <a:pt x="35" y="132"/>
                    </a:lnTo>
                    <a:lnTo>
                      <a:pt x="33" y="135"/>
                    </a:lnTo>
                    <a:lnTo>
                      <a:pt x="37" y="135"/>
                    </a:lnTo>
                    <a:lnTo>
                      <a:pt x="38" y="130"/>
                    </a:lnTo>
                    <a:lnTo>
                      <a:pt x="37" y="126"/>
                    </a:lnTo>
                    <a:lnTo>
                      <a:pt x="38" y="121"/>
                    </a:lnTo>
                    <a:lnTo>
                      <a:pt x="46" y="116"/>
                    </a:lnTo>
                    <a:lnTo>
                      <a:pt x="48" y="106"/>
                    </a:lnTo>
                    <a:lnTo>
                      <a:pt x="46" y="101"/>
                    </a:lnTo>
                    <a:lnTo>
                      <a:pt x="48" y="97"/>
                    </a:lnTo>
                    <a:lnTo>
                      <a:pt x="46" y="90"/>
                    </a:lnTo>
                    <a:lnTo>
                      <a:pt x="33" y="7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18" name="Freeform 99"/>
              <p:cNvSpPr/>
              <p:nvPr/>
            </p:nvSpPr>
            <p:spPr>
              <a:xfrm>
                <a:off x="4894200" y="2916360"/>
                <a:ext cx="194760" cy="256680"/>
              </a:xfrm>
              <a:custGeom>
                <a:avLst/>
                <a:gdLst>
                  <a:gd name="textAreaLeft" fmla="*/ 0 w 194760"/>
                  <a:gd name="textAreaRight" fmla="*/ 195120 w 194760"/>
                  <a:gd name="textAreaTop" fmla="*/ 0 h 256680"/>
                  <a:gd name="textAreaBottom" fmla="*/ 257040 h 256680"/>
                  <a:gd name="GluePoint1X" fmla="*/ 5 w 123"/>
                  <a:gd name="GluePoint1Y" fmla="*/ 98 h 162"/>
                  <a:gd name="GluePoint2X" fmla="*/ 3 w 123"/>
                  <a:gd name="GluePoint2Y" fmla="*/ 95 h 162"/>
                  <a:gd name="GluePoint3X" fmla="*/ 5 w 123"/>
                  <a:gd name="GluePoint3Y" fmla="*/ 90 h 162"/>
                  <a:gd name="GluePoint4X" fmla="*/ 8 w 123"/>
                  <a:gd name="GluePoint4Y" fmla="*/ 90 h 162"/>
                  <a:gd name="GluePoint5X" fmla="*/ 11 w 123"/>
                  <a:gd name="GluePoint5Y" fmla="*/ 89 h 162"/>
                  <a:gd name="GluePoint6X" fmla="*/ 15 w 123"/>
                  <a:gd name="GluePoint6Y" fmla="*/ 87 h 162"/>
                  <a:gd name="GluePoint7X" fmla="*/ 15 w 123"/>
                  <a:gd name="GluePoint7Y" fmla="*/ 85 h 162"/>
                  <a:gd name="GluePoint8X" fmla="*/ 11 w 123"/>
                  <a:gd name="GluePoint8Y" fmla="*/ 85 h 162"/>
                  <a:gd name="GluePoint9X" fmla="*/ 8 w 123"/>
                  <a:gd name="GluePoint9Y" fmla="*/ 85 h 162"/>
                  <a:gd name="GluePoint10X" fmla="*/ 7 w 123"/>
                  <a:gd name="GluePoint10Y" fmla="*/ 87 h 162"/>
                  <a:gd name="GluePoint11X" fmla="*/ 5 w 123"/>
                  <a:gd name="GluePoint11Y" fmla="*/ 87 h 162"/>
                  <a:gd name="GluePoint12X" fmla="*/ 3 w 123"/>
                  <a:gd name="GluePoint12Y" fmla="*/ 84 h 162"/>
                  <a:gd name="GluePoint13X" fmla="*/ 2 w 123"/>
                  <a:gd name="GluePoint13Y" fmla="*/ 80 h 162"/>
                  <a:gd name="GluePoint14X" fmla="*/ 2 w 123"/>
                  <a:gd name="GluePoint14Y" fmla="*/ 77 h 162"/>
                  <a:gd name="GluePoint15X" fmla="*/ 2 w 123"/>
                  <a:gd name="GluePoint15Y" fmla="*/ 77 h 162"/>
                  <a:gd name="GluePoint16X" fmla="*/ 16 w 123"/>
                  <a:gd name="GluePoint16Y" fmla="*/ 53 h 162"/>
                  <a:gd name="GluePoint17X" fmla="*/ 18 w 123"/>
                  <a:gd name="GluePoint17Y" fmla="*/ 43 h 162"/>
                  <a:gd name="GluePoint18X" fmla="*/ 16 w 123"/>
                  <a:gd name="GluePoint18Y" fmla="*/ 32 h 162"/>
                  <a:gd name="GluePoint19X" fmla="*/ 10 w 123"/>
                  <a:gd name="GluePoint19Y" fmla="*/ 26 h 162"/>
                  <a:gd name="GluePoint20X" fmla="*/ 7 w 123"/>
                  <a:gd name="GluePoint20Y" fmla="*/ 11 h 162"/>
                  <a:gd name="GluePoint21X" fmla="*/ 0 w 123"/>
                  <a:gd name="GluePoint21Y" fmla="*/ 8 h 162"/>
                  <a:gd name="GluePoint22X" fmla="*/ 8 w 123"/>
                  <a:gd name="GluePoint22Y" fmla="*/ 0 h 162"/>
                  <a:gd name="GluePoint23X" fmla="*/ 29 w 123"/>
                  <a:gd name="GluePoint23Y" fmla="*/ 0 h 162"/>
                  <a:gd name="GluePoint24X" fmla="*/ 42 w 123"/>
                  <a:gd name="GluePoint24Y" fmla="*/ 0 h 162"/>
                  <a:gd name="GluePoint25X" fmla="*/ 61 w 123"/>
                  <a:gd name="GluePoint25Y" fmla="*/ 15 h 162"/>
                  <a:gd name="GluePoint26X" fmla="*/ 76 w 123"/>
                  <a:gd name="GluePoint26Y" fmla="*/ 19 h 162"/>
                  <a:gd name="GluePoint27X" fmla="*/ 84 w 123"/>
                  <a:gd name="GluePoint27Y" fmla="*/ 19 h 162"/>
                  <a:gd name="GluePoint28X" fmla="*/ 91 w 123"/>
                  <a:gd name="GluePoint28Y" fmla="*/ 15 h 162"/>
                  <a:gd name="GluePoint29X" fmla="*/ 94 w 123"/>
                  <a:gd name="GluePoint29Y" fmla="*/ 10 h 162"/>
                  <a:gd name="GluePoint30X" fmla="*/ 105 w 123"/>
                  <a:gd name="GluePoint30Y" fmla="*/ 6 h 162"/>
                  <a:gd name="GluePoint31X" fmla="*/ 115 w 123"/>
                  <a:gd name="GluePoint31Y" fmla="*/ 11 h 162"/>
                  <a:gd name="GluePoint32X" fmla="*/ 123 w 123"/>
                  <a:gd name="GluePoint32Y" fmla="*/ 11 h 162"/>
                  <a:gd name="GluePoint33X" fmla="*/ 116 w 123"/>
                  <a:gd name="GluePoint33Y" fmla="*/ 23 h 162"/>
                  <a:gd name="GluePoint34X" fmla="*/ 110 w 123"/>
                  <a:gd name="GluePoint34Y" fmla="*/ 31 h 162"/>
                  <a:gd name="GluePoint35X" fmla="*/ 110 w 123"/>
                  <a:gd name="GluePoint35Y" fmla="*/ 47 h 162"/>
                  <a:gd name="GluePoint36X" fmla="*/ 110 w 123"/>
                  <a:gd name="GluePoint36Y" fmla="*/ 63 h 162"/>
                  <a:gd name="GluePoint37X" fmla="*/ 110 w 123"/>
                  <a:gd name="GluePoint37Y" fmla="*/ 80 h 162"/>
                  <a:gd name="GluePoint38X" fmla="*/ 110 w 123"/>
                  <a:gd name="GluePoint38Y" fmla="*/ 97 h 162"/>
                  <a:gd name="GluePoint39X" fmla="*/ 118 w 123"/>
                  <a:gd name="GluePoint39Y" fmla="*/ 109 h 162"/>
                  <a:gd name="GluePoint40X" fmla="*/ 113 w 123"/>
                  <a:gd name="GluePoint40Y" fmla="*/ 114 h 162"/>
                  <a:gd name="GluePoint41X" fmla="*/ 110 w 123"/>
                  <a:gd name="GluePoint41Y" fmla="*/ 116 h 162"/>
                  <a:gd name="GluePoint42X" fmla="*/ 107 w 123"/>
                  <a:gd name="GluePoint42Y" fmla="*/ 122 h 162"/>
                  <a:gd name="GluePoint43X" fmla="*/ 102 w 123"/>
                  <a:gd name="GluePoint43Y" fmla="*/ 125 h 162"/>
                  <a:gd name="GluePoint44X" fmla="*/ 100 w 123"/>
                  <a:gd name="GluePoint44Y" fmla="*/ 129 h 162"/>
                  <a:gd name="GluePoint45X" fmla="*/ 89 w 123"/>
                  <a:gd name="GluePoint45Y" fmla="*/ 156 h 162"/>
                  <a:gd name="GluePoint46X" fmla="*/ 83 w 123"/>
                  <a:gd name="GluePoint46Y" fmla="*/ 162 h 162"/>
                  <a:gd name="GluePoint47X" fmla="*/ 62 w 123"/>
                  <a:gd name="GluePoint47Y" fmla="*/ 146 h 162"/>
                  <a:gd name="GluePoint48X" fmla="*/ 59 w 123"/>
                  <a:gd name="GluePoint48Y" fmla="*/ 134 h 162"/>
                  <a:gd name="GluePoint49X" fmla="*/ 5 w 123"/>
                  <a:gd name="GluePoint49Y" fmla="*/ 98 h 162"/>
                  <a:gd name="GluePoint50X" fmla="*/ 5 w 123"/>
                  <a:gd name="GluePoint50Y" fmla="*/ 98 h 1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23" h="162">
                    <a:moveTo>
                      <a:pt x="5" y="98"/>
                    </a:moveTo>
                    <a:lnTo>
                      <a:pt x="3" y="95"/>
                    </a:lnTo>
                    <a:lnTo>
                      <a:pt x="5" y="90"/>
                    </a:lnTo>
                    <a:lnTo>
                      <a:pt x="8" y="90"/>
                    </a:lnTo>
                    <a:lnTo>
                      <a:pt x="11" y="89"/>
                    </a:lnTo>
                    <a:lnTo>
                      <a:pt x="15" y="87"/>
                    </a:lnTo>
                    <a:lnTo>
                      <a:pt x="15" y="85"/>
                    </a:lnTo>
                    <a:lnTo>
                      <a:pt x="11" y="85"/>
                    </a:lnTo>
                    <a:lnTo>
                      <a:pt x="8" y="85"/>
                    </a:lnTo>
                    <a:lnTo>
                      <a:pt x="7" y="87"/>
                    </a:lnTo>
                    <a:lnTo>
                      <a:pt x="5" y="87"/>
                    </a:lnTo>
                    <a:lnTo>
                      <a:pt x="3" y="84"/>
                    </a:lnTo>
                    <a:lnTo>
                      <a:pt x="2" y="80"/>
                    </a:lnTo>
                    <a:lnTo>
                      <a:pt x="2" y="77"/>
                    </a:lnTo>
                    <a:lnTo>
                      <a:pt x="2" y="77"/>
                    </a:lnTo>
                    <a:lnTo>
                      <a:pt x="16" y="53"/>
                    </a:lnTo>
                    <a:lnTo>
                      <a:pt x="18" y="43"/>
                    </a:lnTo>
                    <a:lnTo>
                      <a:pt x="16" y="32"/>
                    </a:lnTo>
                    <a:lnTo>
                      <a:pt x="10" y="26"/>
                    </a:lnTo>
                    <a:lnTo>
                      <a:pt x="7" y="11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9" y="0"/>
                    </a:lnTo>
                    <a:lnTo>
                      <a:pt x="42" y="0"/>
                    </a:lnTo>
                    <a:lnTo>
                      <a:pt x="61" y="15"/>
                    </a:lnTo>
                    <a:lnTo>
                      <a:pt x="76" y="19"/>
                    </a:lnTo>
                    <a:lnTo>
                      <a:pt x="84" y="19"/>
                    </a:lnTo>
                    <a:lnTo>
                      <a:pt x="91" y="15"/>
                    </a:lnTo>
                    <a:lnTo>
                      <a:pt x="94" y="10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3" y="11"/>
                    </a:lnTo>
                    <a:lnTo>
                      <a:pt x="116" y="23"/>
                    </a:lnTo>
                    <a:lnTo>
                      <a:pt x="110" y="31"/>
                    </a:lnTo>
                    <a:lnTo>
                      <a:pt x="110" y="47"/>
                    </a:lnTo>
                    <a:lnTo>
                      <a:pt x="110" y="63"/>
                    </a:lnTo>
                    <a:lnTo>
                      <a:pt x="110" y="80"/>
                    </a:lnTo>
                    <a:lnTo>
                      <a:pt x="110" y="97"/>
                    </a:lnTo>
                    <a:lnTo>
                      <a:pt x="118" y="109"/>
                    </a:lnTo>
                    <a:lnTo>
                      <a:pt x="113" y="114"/>
                    </a:lnTo>
                    <a:lnTo>
                      <a:pt x="110" y="116"/>
                    </a:lnTo>
                    <a:lnTo>
                      <a:pt x="107" y="122"/>
                    </a:lnTo>
                    <a:lnTo>
                      <a:pt x="102" y="125"/>
                    </a:lnTo>
                    <a:lnTo>
                      <a:pt x="100" y="129"/>
                    </a:lnTo>
                    <a:lnTo>
                      <a:pt x="89" y="156"/>
                    </a:lnTo>
                    <a:lnTo>
                      <a:pt x="83" y="162"/>
                    </a:lnTo>
                    <a:lnTo>
                      <a:pt x="62" y="146"/>
                    </a:lnTo>
                    <a:lnTo>
                      <a:pt x="59" y="134"/>
                    </a:lnTo>
                    <a:lnTo>
                      <a:pt x="5" y="98"/>
                    </a:lnTo>
                    <a:lnTo>
                      <a:pt x="5" y="9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19" name="Freeform 100"/>
              <p:cNvSpPr/>
              <p:nvPr/>
            </p:nvSpPr>
            <p:spPr>
              <a:xfrm>
                <a:off x="4791240" y="3071880"/>
                <a:ext cx="259920" cy="298080"/>
              </a:xfrm>
              <a:custGeom>
                <a:avLst/>
                <a:gdLst>
                  <a:gd name="textAreaLeft" fmla="*/ 0 w 259920"/>
                  <a:gd name="textAreaRight" fmla="*/ 260280 w 259920"/>
                  <a:gd name="textAreaTop" fmla="*/ 0 h 298080"/>
                  <a:gd name="textAreaBottom" fmla="*/ 298440 h 298080"/>
                  <a:gd name="GluePoint1X" fmla="*/ 13 w 164"/>
                  <a:gd name="GluePoint1Y" fmla="*/ 113 h 188"/>
                  <a:gd name="GluePoint2X" fmla="*/ 8 w 164"/>
                  <a:gd name="GluePoint2Y" fmla="*/ 98 h 188"/>
                  <a:gd name="GluePoint3X" fmla="*/ 2 w 164"/>
                  <a:gd name="GluePoint3Y" fmla="*/ 90 h 188"/>
                  <a:gd name="GluePoint4X" fmla="*/ 2 w 164"/>
                  <a:gd name="GluePoint4Y" fmla="*/ 74 h 188"/>
                  <a:gd name="GluePoint5X" fmla="*/ 0 w 164"/>
                  <a:gd name="GluePoint5Y" fmla="*/ 60 h 188"/>
                  <a:gd name="GluePoint6X" fmla="*/ 18 w 164"/>
                  <a:gd name="GluePoint6Y" fmla="*/ 39 h 188"/>
                  <a:gd name="GluePoint7X" fmla="*/ 13 w 164"/>
                  <a:gd name="GluePoint7Y" fmla="*/ 29 h 188"/>
                  <a:gd name="GluePoint8X" fmla="*/ 19 w 164"/>
                  <a:gd name="GluePoint8Y" fmla="*/ 16 h 188"/>
                  <a:gd name="GluePoint9X" fmla="*/ 33 w 164"/>
                  <a:gd name="GluePoint9Y" fmla="*/ 0 h 188"/>
                  <a:gd name="GluePoint10X" fmla="*/ 33 w 164"/>
                  <a:gd name="GluePoint10Y" fmla="*/ 8 h 188"/>
                  <a:gd name="GluePoint11X" fmla="*/ 32 w 164"/>
                  <a:gd name="GluePoint11Y" fmla="*/ 18 h 188"/>
                  <a:gd name="GluePoint12X" fmla="*/ 33 w 164"/>
                  <a:gd name="GluePoint12Y" fmla="*/ 27 h 188"/>
                  <a:gd name="GluePoint13X" fmla="*/ 37 w 164"/>
                  <a:gd name="GluePoint13Y" fmla="*/ 29 h 188"/>
                  <a:gd name="GluePoint14X" fmla="*/ 40 w 164"/>
                  <a:gd name="GluePoint14Y" fmla="*/ 27 h 188"/>
                  <a:gd name="GluePoint15X" fmla="*/ 40 w 164"/>
                  <a:gd name="GluePoint15Y" fmla="*/ 23 h 188"/>
                  <a:gd name="GluePoint16X" fmla="*/ 45 w 164"/>
                  <a:gd name="GluePoint16Y" fmla="*/ 27 h 188"/>
                  <a:gd name="GluePoint17X" fmla="*/ 48 w 164"/>
                  <a:gd name="GluePoint17Y" fmla="*/ 27 h 188"/>
                  <a:gd name="GluePoint18X" fmla="*/ 49 w 164"/>
                  <a:gd name="GluePoint18Y" fmla="*/ 34 h 188"/>
                  <a:gd name="GluePoint19X" fmla="*/ 51 w 164"/>
                  <a:gd name="GluePoint19Y" fmla="*/ 29 h 188"/>
                  <a:gd name="GluePoint20X" fmla="*/ 53 w 164"/>
                  <a:gd name="GluePoint20Y" fmla="*/ 26 h 188"/>
                  <a:gd name="GluePoint21X" fmla="*/ 57 w 164"/>
                  <a:gd name="GluePoint21Y" fmla="*/ 26 h 188"/>
                  <a:gd name="GluePoint22X" fmla="*/ 64 w 164"/>
                  <a:gd name="GluePoint22Y" fmla="*/ 23 h 188"/>
                  <a:gd name="GluePoint23X" fmla="*/ 62 w 164"/>
                  <a:gd name="GluePoint23Y" fmla="*/ 19 h 188"/>
                  <a:gd name="GluePoint24X" fmla="*/ 56 w 164"/>
                  <a:gd name="GluePoint24Y" fmla="*/ 19 h 188"/>
                  <a:gd name="GluePoint25X" fmla="*/ 59 w 164"/>
                  <a:gd name="GluePoint25Y" fmla="*/ 16 h 188"/>
                  <a:gd name="GluePoint26X" fmla="*/ 59 w 164"/>
                  <a:gd name="GluePoint26Y" fmla="*/ 15 h 188"/>
                  <a:gd name="GluePoint27X" fmla="*/ 62 w 164"/>
                  <a:gd name="GluePoint27Y" fmla="*/ 13 h 188"/>
                  <a:gd name="GluePoint28X" fmla="*/ 64 w 164"/>
                  <a:gd name="GluePoint28Y" fmla="*/ 8 h 188"/>
                  <a:gd name="GluePoint29X" fmla="*/ 65 w 164"/>
                  <a:gd name="GluePoint29Y" fmla="*/ 5 h 188"/>
                  <a:gd name="GluePoint30X" fmla="*/ 67 w 164"/>
                  <a:gd name="GluePoint30Y" fmla="*/ 5 h 188"/>
                  <a:gd name="GluePoint31X" fmla="*/ 67 w 164"/>
                  <a:gd name="GluePoint31Y" fmla="*/ 0 h 188"/>
                  <a:gd name="GluePoint32X" fmla="*/ 70 w 164"/>
                  <a:gd name="GluePoint32Y" fmla="*/ 0 h 188"/>
                  <a:gd name="GluePoint33X" fmla="*/ 127 w 164"/>
                  <a:gd name="GluePoint33Y" fmla="*/ 48 h 188"/>
                  <a:gd name="GluePoint34X" fmla="*/ 140 w 164"/>
                  <a:gd name="GluePoint34Y" fmla="*/ 90 h 188"/>
                  <a:gd name="GluePoint35X" fmla="*/ 151 w 164"/>
                  <a:gd name="GluePoint35Y" fmla="*/ 108 h 188"/>
                  <a:gd name="GluePoint36X" fmla="*/ 149 w 164"/>
                  <a:gd name="GluePoint36Y" fmla="*/ 122 h 188"/>
                  <a:gd name="GluePoint37X" fmla="*/ 146 w 164"/>
                  <a:gd name="GluePoint37Y" fmla="*/ 126 h 188"/>
                  <a:gd name="GluePoint38X" fmla="*/ 149 w 164"/>
                  <a:gd name="GluePoint38Y" fmla="*/ 137 h 188"/>
                  <a:gd name="GluePoint39X" fmla="*/ 153 w 164"/>
                  <a:gd name="GluePoint39Y" fmla="*/ 145 h 188"/>
                  <a:gd name="GluePoint40X" fmla="*/ 164 w 164"/>
                  <a:gd name="GluePoint40Y" fmla="*/ 166 h 188"/>
                  <a:gd name="GluePoint41X" fmla="*/ 156 w 164"/>
                  <a:gd name="GluePoint41Y" fmla="*/ 175 h 188"/>
                  <a:gd name="GluePoint42X" fmla="*/ 134 w 164"/>
                  <a:gd name="GluePoint42Y" fmla="*/ 182 h 188"/>
                  <a:gd name="GluePoint43X" fmla="*/ 124 w 164"/>
                  <a:gd name="GluePoint43Y" fmla="*/ 182 h 188"/>
                  <a:gd name="GluePoint44X" fmla="*/ 108 w 164"/>
                  <a:gd name="GluePoint44Y" fmla="*/ 185 h 188"/>
                  <a:gd name="GluePoint45X" fmla="*/ 95 w 164"/>
                  <a:gd name="GluePoint45Y" fmla="*/ 183 h 188"/>
                  <a:gd name="GluePoint46X" fmla="*/ 78 w 164"/>
                  <a:gd name="GluePoint46Y" fmla="*/ 187 h 188"/>
                  <a:gd name="GluePoint47X" fmla="*/ 72 w 164"/>
                  <a:gd name="GluePoint47Y" fmla="*/ 158 h 188"/>
                  <a:gd name="GluePoint48X" fmla="*/ 65 w 164"/>
                  <a:gd name="GluePoint48Y" fmla="*/ 151 h 188"/>
                  <a:gd name="GluePoint49X" fmla="*/ 62 w 164"/>
                  <a:gd name="GluePoint49Y" fmla="*/ 151 h 188"/>
                  <a:gd name="GluePoint50X" fmla="*/ 49 w 164"/>
                  <a:gd name="GluePoint50Y" fmla="*/ 148 h 188"/>
                  <a:gd name="GluePoint51X" fmla="*/ 26 w 164"/>
                  <a:gd name="GluePoint51Y" fmla="*/ 134 h 1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64" h="188">
                    <a:moveTo>
                      <a:pt x="21" y="134"/>
                    </a:moveTo>
                    <a:lnTo>
                      <a:pt x="13" y="113"/>
                    </a:lnTo>
                    <a:lnTo>
                      <a:pt x="13" y="105"/>
                    </a:lnTo>
                    <a:lnTo>
                      <a:pt x="8" y="98"/>
                    </a:lnTo>
                    <a:lnTo>
                      <a:pt x="2" y="95"/>
                    </a:lnTo>
                    <a:lnTo>
                      <a:pt x="2" y="90"/>
                    </a:lnTo>
                    <a:lnTo>
                      <a:pt x="3" y="87"/>
                    </a:lnTo>
                    <a:lnTo>
                      <a:pt x="2" y="74"/>
                    </a:lnTo>
                    <a:lnTo>
                      <a:pt x="0" y="71"/>
                    </a:lnTo>
                    <a:lnTo>
                      <a:pt x="0" y="60"/>
                    </a:lnTo>
                    <a:lnTo>
                      <a:pt x="8" y="56"/>
                    </a:lnTo>
                    <a:lnTo>
                      <a:pt x="18" y="39"/>
                    </a:lnTo>
                    <a:lnTo>
                      <a:pt x="18" y="34"/>
                    </a:lnTo>
                    <a:lnTo>
                      <a:pt x="13" y="29"/>
                    </a:lnTo>
                    <a:lnTo>
                      <a:pt x="16" y="24"/>
                    </a:lnTo>
                    <a:lnTo>
                      <a:pt x="19" y="16"/>
                    </a:lnTo>
                    <a:lnTo>
                      <a:pt x="13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32" y="18"/>
                    </a:lnTo>
                    <a:lnTo>
                      <a:pt x="33" y="26"/>
                    </a:lnTo>
                    <a:lnTo>
                      <a:pt x="33" y="27"/>
                    </a:lnTo>
                    <a:lnTo>
                      <a:pt x="33" y="31"/>
                    </a:lnTo>
                    <a:lnTo>
                      <a:pt x="37" y="29"/>
                    </a:lnTo>
                    <a:lnTo>
                      <a:pt x="38" y="27"/>
                    </a:lnTo>
                    <a:lnTo>
                      <a:pt x="40" y="27"/>
                    </a:lnTo>
                    <a:lnTo>
                      <a:pt x="38" y="24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49" y="34"/>
                    </a:lnTo>
                    <a:lnTo>
                      <a:pt x="51" y="32"/>
                    </a:lnTo>
                    <a:lnTo>
                      <a:pt x="51" y="29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60" y="24"/>
                    </a:lnTo>
                    <a:lnTo>
                      <a:pt x="64" y="23"/>
                    </a:lnTo>
                    <a:lnTo>
                      <a:pt x="64" y="21"/>
                    </a:lnTo>
                    <a:lnTo>
                      <a:pt x="62" y="19"/>
                    </a:lnTo>
                    <a:lnTo>
                      <a:pt x="59" y="21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9" y="16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2" y="13"/>
                    </a:lnTo>
                    <a:lnTo>
                      <a:pt x="64" y="10"/>
                    </a:lnTo>
                    <a:lnTo>
                      <a:pt x="64" y="8"/>
                    </a:lnTo>
                    <a:lnTo>
                      <a:pt x="65" y="8"/>
                    </a:lnTo>
                    <a:lnTo>
                      <a:pt x="65" y="5"/>
                    </a:lnTo>
                    <a:lnTo>
                      <a:pt x="67" y="7"/>
                    </a:lnTo>
                    <a:lnTo>
                      <a:pt x="67" y="5"/>
                    </a:lnTo>
                    <a:lnTo>
                      <a:pt x="67" y="3"/>
                    </a:lnTo>
                    <a:lnTo>
                      <a:pt x="67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124" y="36"/>
                    </a:lnTo>
                    <a:lnTo>
                      <a:pt x="127" y="48"/>
                    </a:lnTo>
                    <a:lnTo>
                      <a:pt x="148" y="64"/>
                    </a:lnTo>
                    <a:lnTo>
                      <a:pt x="140" y="90"/>
                    </a:lnTo>
                    <a:lnTo>
                      <a:pt x="141" y="93"/>
                    </a:lnTo>
                    <a:lnTo>
                      <a:pt x="151" y="108"/>
                    </a:lnTo>
                    <a:lnTo>
                      <a:pt x="148" y="118"/>
                    </a:lnTo>
                    <a:lnTo>
                      <a:pt x="149" y="122"/>
                    </a:lnTo>
                    <a:lnTo>
                      <a:pt x="149" y="126"/>
                    </a:lnTo>
                    <a:lnTo>
                      <a:pt x="146" y="126"/>
                    </a:lnTo>
                    <a:lnTo>
                      <a:pt x="146" y="129"/>
                    </a:lnTo>
                    <a:lnTo>
                      <a:pt x="149" y="137"/>
                    </a:lnTo>
                    <a:lnTo>
                      <a:pt x="149" y="138"/>
                    </a:lnTo>
                    <a:lnTo>
                      <a:pt x="153" y="145"/>
                    </a:lnTo>
                    <a:lnTo>
                      <a:pt x="154" y="158"/>
                    </a:lnTo>
                    <a:lnTo>
                      <a:pt x="164" y="166"/>
                    </a:lnTo>
                    <a:lnTo>
                      <a:pt x="162" y="169"/>
                    </a:lnTo>
                    <a:lnTo>
                      <a:pt x="156" y="175"/>
                    </a:lnTo>
                    <a:lnTo>
                      <a:pt x="140" y="182"/>
                    </a:lnTo>
                    <a:lnTo>
                      <a:pt x="134" y="182"/>
                    </a:lnTo>
                    <a:lnTo>
                      <a:pt x="130" y="180"/>
                    </a:lnTo>
                    <a:lnTo>
                      <a:pt x="124" y="182"/>
                    </a:lnTo>
                    <a:lnTo>
                      <a:pt x="119" y="185"/>
                    </a:lnTo>
                    <a:lnTo>
                      <a:pt x="108" y="185"/>
                    </a:lnTo>
                    <a:lnTo>
                      <a:pt x="100" y="188"/>
                    </a:lnTo>
                    <a:lnTo>
                      <a:pt x="95" y="183"/>
                    </a:lnTo>
                    <a:lnTo>
                      <a:pt x="89" y="187"/>
                    </a:lnTo>
                    <a:lnTo>
                      <a:pt x="78" y="187"/>
                    </a:lnTo>
                    <a:lnTo>
                      <a:pt x="75" y="179"/>
                    </a:lnTo>
                    <a:lnTo>
                      <a:pt x="72" y="158"/>
                    </a:lnTo>
                    <a:lnTo>
                      <a:pt x="68" y="151"/>
                    </a:lnTo>
                    <a:lnTo>
                      <a:pt x="65" y="151"/>
                    </a:lnTo>
                    <a:lnTo>
                      <a:pt x="64" y="153"/>
                    </a:lnTo>
                    <a:lnTo>
                      <a:pt x="62" y="151"/>
                    </a:lnTo>
                    <a:lnTo>
                      <a:pt x="57" y="151"/>
                    </a:lnTo>
                    <a:lnTo>
                      <a:pt x="49" y="148"/>
                    </a:lnTo>
                    <a:lnTo>
                      <a:pt x="32" y="140"/>
                    </a:lnTo>
                    <a:lnTo>
                      <a:pt x="26" y="134"/>
                    </a:lnTo>
                    <a:lnTo>
                      <a:pt x="21" y="1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20" name="Freeform 101"/>
              <p:cNvSpPr/>
              <p:nvPr/>
            </p:nvSpPr>
            <p:spPr>
              <a:xfrm>
                <a:off x="4348080" y="3206880"/>
                <a:ext cx="304560" cy="33948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39480"/>
                  <a:gd name="textAreaBottom" fmla="*/ 339840 h 339480"/>
                  <a:gd name="GluePoint1X" fmla="*/ 84 w 192"/>
                  <a:gd name="GluePoint1Y" fmla="*/ 203 h 214"/>
                  <a:gd name="GluePoint2X" fmla="*/ 50 w 192"/>
                  <a:gd name="GluePoint2Y" fmla="*/ 203 h 214"/>
                  <a:gd name="GluePoint3X" fmla="*/ 25 w 192"/>
                  <a:gd name="GluePoint3Y" fmla="*/ 195 h 214"/>
                  <a:gd name="GluePoint4X" fmla="*/ 15 w 192"/>
                  <a:gd name="GluePoint4Y" fmla="*/ 195 h 214"/>
                  <a:gd name="GluePoint5X" fmla="*/ 6 w 192"/>
                  <a:gd name="GluePoint5Y" fmla="*/ 198 h 214"/>
                  <a:gd name="GluePoint6X" fmla="*/ 0 w 192"/>
                  <a:gd name="GluePoint6Y" fmla="*/ 190 h 214"/>
                  <a:gd name="GluePoint7X" fmla="*/ 1 w 192"/>
                  <a:gd name="GluePoint7Y" fmla="*/ 177 h 214"/>
                  <a:gd name="GluePoint8X" fmla="*/ 6 w 192"/>
                  <a:gd name="GluePoint8Y" fmla="*/ 164 h 214"/>
                  <a:gd name="GluePoint9X" fmla="*/ 15 w 192"/>
                  <a:gd name="GluePoint9Y" fmla="*/ 132 h 214"/>
                  <a:gd name="GluePoint10X" fmla="*/ 20 w 192"/>
                  <a:gd name="GluePoint10Y" fmla="*/ 123 h 214"/>
                  <a:gd name="GluePoint11X" fmla="*/ 30 w 192"/>
                  <a:gd name="GluePoint11Y" fmla="*/ 113 h 214"/>
                  <a:gd name="GluePoint12X" fmla="*/ 33 w 192"/>
                  <a:gd name="GluePoint12Y" fmla="*/ 92 h 214"/>
                  <a:gd name="GluePoint13X" fmla="*/ 33 w 192"/>
                  <a:gd name="GluePoint13Y" fmla="*/ 84 h 214"/>
                  <a:gd name="GluePoint14X" fmla="*/ 23 w 192"/>
                  <a:gd name="GluePoint14Y" fmla="*/ 60 h 214"/>
                  <a:gd name="GluePoint15X" fmla="*/ 27 w 192"/>
                  <a:gd name="GluePoint15Y" fmla="*/ 42 h 214"/>
                  <a:gd name="GluePoint16X" fmla="*/ 12 w 192"/>
                  <a:gd name="GluePoint16Y" fmla="*/ 7 h 214"/>
                  <a:gd name="GluePoint17X" fmla="*/ 38 w 192"/>
                  <a:gd name="GluePoint17Y" fmla="*/ 0 h 214"/>
                  <a:gd name="GluePoint18X" fmla="*/ 62 w 192"/>
                  <a:gd name="GluePoint18Y" fmla="*/ 0 h 214"/>
                  <a:gd name="GluePoint19X" fmla="*/ 77 w 192"/>
                  <a:gd name="GluePoint19Y" fmla="*/ 5 h 214"/>
                  <a:gd name="GluePoint20X" fmla="*/ 92 w 192"/>
                  <a:gd name="GluePoint20Y" fmla="*/ 39 h 214"/>
                  <a:gd name="GluePoint21X" fmla="*/ 109 w 192"/>
                  <a:gd name="GluePoint21Y" fmla="*/ 37 h 214"/>
                  <a:gd name="GluePoint22X" fmla="*/ 123 w 192"/>
                  <a:gd name="GluePoint22Y" fmla="*/ 20 h 214"/>
                  <a:gd name="GluePoint23X" fmla="*/ 141 w 192"/>
                  <a:gd name="GluePoint23Y" fmla="*/ 26 h 214"/>
                  <a:gd name="GluePoint24X" fmla="*/ 157 w 192"/>
                  <a:gd name="GluePoint24Y" fmla="*/ 29 h 214"/>
                  <a:gd name="GluePoint25X" fmla="*/ 157 w 192"/>
                  <a:gd name="GluePoint25Y" fmla="*/ 63 h 214"/>
                  <a:gd name="GluePoint26X" fmla="*/ 158 w 192"/>
                  <a:gd name="GluePoint26Y" fmla="*/ 92 h 214"/>
                  <a:gd name="GluePoint27X" fmla="*/ 168 w 192"/>
                  <a:gd name="GluePoint27Y" fmla="*/ 90 h 214"/>
                  <a:gd name="GluePoint28X" fmla="*/ 187 w 192"/>
                  <a:gd name="GluePoint28Y" fmla="*/ 90 h 214"/>
                  <a:gd name="GluePoint29X" fmla="*/ 192 w 192"/>
                  <a:gd name="GluePoint29Y" fmla="*/ 90 h 214"/>
                  <a:gd name="GluePoint30X" fmla="*/ 192 w 192"/>
                  <a:gd name="GluePoint30Y" fmla="*/ 126 h 214"/>
                  <a:gd name="GluePoint31X" fmla="*/ 170 w 192"/>
                  <a:gd name="GluePoint31Y" fmla="*/ 126 h 214"/>
                  <a:gd name="GluePoint32X" fmla="*/ 158 w 192"/>
                  <a:gd name="GluePoint32Y" fmla="*/ 139 h 214"/>
                  <a:gd name="GluePoint33X" fmla="*/ 158 w 192"/>
                  <a:gd name="GluePoint33Y" fmla="*/ 169 h 214"/>
                  <a:gd name="GluePoint34X" fmla="*/ 174 w 192"/>
                  <a:gd name="GluePoint34Y" fmla="*/ 206 h 214"/>
                  <a:gd name="GluePoint35X" fmla="*/ 127 w 192"/>
                  <a:gd name="GluePoint35Y" fmla="*/ 209 h 214"/>
                  <a:gd name="GluePoint36X" fmla="*/ 108 w 192"/>
                  <a:gd name="GluePoint36Y" fmla="*/ 208 h 2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92" h="214">
                    <a:moveTo>
                      <a:pt x="101" y="203"/>
                    </a:moveTo>
                    <a:lnTo>
                      <a:pt x="84" y="203"/>
                    </a:lnTo>
                    <a:lnTo>
                      <a:pt x="68" y="203"/>
                    </a:lnTo>
                    <a:lnTo>
                      <a:pt x="50" y="203"/>
                    </a:lnTo>
                    <a:lnTo>
                      <a:pt x="33" y="203"/>
                    </a:lnTo>
                    <a:lnTo>
                      <a:pt x="25" y="195"/>
                    </a:lnTo>
                    <a:lnTo>
                      <a:pt x="22" y="195"/>
                    </a:lnTo>
                    <a:lnTo>
                      <a:pt x="15" y="195"/>
                    </a:lnTo>
                    <a:lnTo>
                      <a:pt x="9" y="200"/>
                    </a:lnTo>
                    <a:lnTo>
                      <a:pt x="6" y="198"/>
                    </a:lnTo>
                    <a:lnTo>
                      <a:pt x="0" y="203"/>
                    </a:lnTo>
                    <a:lnTo>
                      <a:pt x="0" y="190"/>
                    </a:lnTo>
                    <a:lnTo>
                      <a:pt x="1" y="193"/>
                    </a:lnTo>
                    <a:lnTo>
                      <a:pt x="1" y="177"/>
                    </a:lnTo>
                    <a:lnTo>
                      <a:pt x="3" y="176"/>
                    </a:lnTo>
                    <a:lnTo>
                      <a:pt x="6" y="164"/>
                    </a:lnTo>
                    <a:lnTo>
                      <a:pt x="12" y="140"/>
                    </a:lnTo>
                    <a:lnTo>
                      <a:pt x="15" y="132"/>
                    </a:lnTo>
                    <a:lnTo>
                      <a:pt x="19" y="127"/>
                    </a:lnTo>
                    <a:lnTo>
                      <a:pt x="20" y="123"/>
                    </a:lnTo>
                    <a:lnTo>
                      <a:pt x="25" y="121"/>
                    </a:lnTo>
                    <a:lnTo>
                      <a:pt x="30" y="113"/>
                    </a:lnTo>
                    <a:lnTo>
                      <a:pt x="33" y="105"/>
                    </a:lnTo>
                    <a:lnTo>
                      <a:pt x="33" y="92"/>
                    </a:lnTo>
                    <a:lnTo>
                      <a:pt x="35" y="89"/>
                    </a:lnTo>
                    <a:lnTo>
                      <a:pt x="33" y="84"/>
                    </a:lnTo>
                    <a:lnTo>
                      <a:pt x="27" y="74"/>
                    </a:lnTo>
                    <a:lnTo>
                      <a:pt x="23" y="60"/>
                    </a:lnTo>
                    <a:lnTo>
                      <a:pt x="27" y="53"/>
                    </a:lnTo>
                    <a:lnTo>
                      <a:pt x="27" y="42"/>
                    </a:lnTo>
                    <a:lnTo>
                      <a:pt x="20" y="21"/>
                    </a:lnTo>
                    <a:lnTo>
                      <a:pt x="12" y="7"/>
                    </a:lnTo>
                    <a:lnTo>
                      <a:pt x="27" y="0"/>
                    </a:lnTo>
                    <a:lnTo>
                      <a:pt x="38" y="0"/>
                    </a:lnTo>
                    <a:lnTo>
                      <a:pt x="50" y="0"/>
                    </a:lnTo>
                    <a:lnTo>
                      <a:pt x="62" y="0"/>
                    </a:lnTo>
                    <a:lnTo>
                      <a:pt x="73" y="0"/>
                    </a:lnTo>
                    <a:lnTo>
                      <a:pt x="77" y="5"/>
                    </a:lnTo>
                    <a:lnTo>
                      <a:pt x="82" y="26"/>
                    </a:lnTo>
                    <a:lnTo>
                      <a:pt x="92" y="39"/>
                    </a:lnTo>
                    <a:lnTo>
                      <a:pt x="95" y="41"/>
                    </a:lnTo>
                    <a:lnTo>
                      <a:pt x="109" y="37"/>
                    </a:lnTo>
                    <a:lnTo>
                      <a:pt x="119" y="37"/>
                    </a:lnTo>
                    <a:lnTo>
                      <a:pt x="123" y="20"/>
                    </a:lnTo>
                    <a:lnTo>
                      <a:pt x="143" y="18"/>
                    </a:lnTo>
                    <a:lnTo>
                      <a:pt x="141" y="26"/>
                    </a:lnTo>
                    <a:lnTo>
                      <a:pt x="155" y="26"/>
                    </a:lnTo>
                    <a:lnTo>
                      <a:pt x="157" y="29"/>
                    </a:lnTo>
                    <a:lnTo>
                      <a:pt x="158" y="53"/>
                    </a:lnTo>
                    <a:lnTo>
                      <a:pt x="157" y="63"/>
                    </a:lnTo>
                    <a:lnTo>
                      <a:pt x="162" y="82"/>
                    </a:lnTo>
                    <a:lnTo>
                      <a:pt x="158" y="92"/>
                    </a:lnTo>
                    <a:lnTo>
                      <a:pt x="163" y="97"/>
                    </a:lnTo>
                    <a:lnTo>
                      <a:pt x="168" y="90"/>
                    </a:lnTo>
                    <a:lnTo>
                      <a:pt x="176" y="90"/>
                    </a:lnTo>
                    <a:lnTo>
                      <a:pt x="187" y="90"/>
                    </a:lnTo>
                    <a:lnTo>
                      <a:pt x="190" y="89"/>
                    </a:lnTo>
                    <a:lnTo>
                      <a:pt x="192" y="90"/>
                    </a:lnTo>
                    <a:lnTo>
                      <a:pt x="189" y="123"/>
                    </a:lnTo>
                    <a:lnTo>
                      <a:pt x="192" y="126"/>
                    </a:lnTo>
                    <a:lnTo>
                      <a:pt x="181" y="126"/>
                    </a:lnTo>
                    <a:lnTo>
                      <a:pt x="170" y="126"/>
                    </a:lnTo>
                    <a:lnTo>
                      <a:pt x="158" y="126"/>
                    </a:lnTo>
                    <a:lnTo>
                      <a:pt x="158" y="139"/>
                    </a:lnTo>
                    <a:lnTo>
                      <a:pt x="158" y="152"/>
                    </a:lnTo>
                    <a:lnTo>
                      <a:pt x="158" y="169"/>
                    </a:lnTo>
                    <a:lnTo>
                      <a:pt x="158" y="189"/>
                    </a:lnTo>
                    <a:lnTo>
                      <a:pt x="174" y="206"/>
                    </a:lnTo>
                    <a:lnTo>
                      <a:pt x="147" y="214"/>
                    </a:lnTo>
                    <a:lnTo>
                      <a:pt x="127" y="209"/>
                    </a:lnTo>
                    <a:lnTo>
                      <a:pt x="112" y="211"/>
                    </a:lnTo>
                    <a:lnTo>
                      <a:pt x="108" y="208"/>
                    </a:lnTo>
                    <a:lnTo>
                      <a:pt x="101" y="20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21" name="Freeform 102"/>
              <p:cNvSpPr/>
              <p:nvPr/>
            </p:nvSpPr>
            <p:spPr>
              <a:xfrm>
                <a:off x="4672080" y="3479760"/>
                <a:ext cx="190080" cy="19476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94760"/>
                  <a:gd name="textAreaBottom" fmla="*/ 195120 h 194760"/>
                  <a:gd name="GluePoint1X" fmla="*/ 27 w 120"/>
                  <a:gd name="GluePoint1Y" fmla="*/ 39 h 123"/>
                  <a:gd name="GluePoint2X" fmla="*/ 31 w 120"/>
                  <a:gd name="GluePoint2Y" fmla="*/ 37 h 123"/>
                  <a:gd name="GluePoint3X" fmla="*/ 39 w 120"/>
                  <a:gd name="GluePoint3Y" fmla="*/ 29 h 123"/>
                  <a:gd name="GluePoint4X" fmla="*/ 43 w 120"/>
                  <a:gd name="GluePoint4Y" fmla="*/ 26 h 123"/>
                  <a:gd name="GluePoint5X" fmla="*/ 45 w 120"/>
                  <a:gd name="GluePoint5Y" fmla="*/ 23 h 123"/>
                  <a:gd name="GluePoint6X" fmla="*/ 51 w 120"/>
                  <a:gd name="GluePoint6Y" fmla="*/ 20 h 123"/>
                  <a:gd name="GluePoint7X" fmla="*/ 54 w 120"/>
                  <a:gd name="GluePoint7Y" fmla="*/ 21 h 123"/>
                  <a:gd name="GluePoint8X" fmla="*/ 58 w 120"/>
                  <a:gd name="GluePoint8Y" fmla="*/ 18 h 123"/>
                  <a:gd name="GluePoint9X" fmla="*/ 54 w 120"/>
                  <a:gd name="GluePoint9Y" fmla="*/ 17 h 123"/>
                  <a:gd name="GluePoint10X" fmla="*/ 54 w 120"/>
                  <a:gd name="GluePoint10Y" fmla="*/ 13 h 123"/>
                  <a:gd name="GluePoint11X" fmla="*/ 56 w 120"/>
                  <a:gd name="GluePoint11Y" fmla="*/ 7 h 123"/>
                  <a:gd name="GluePoint12X" fmla="*/ 70 w 120"/>
                  <a:gd name="GluePoint12Y" fmla="*/ 0 h 123"/>
                  <a:gd name="GluePoint13X" fmla="*/ 75 w 120"/>
                  <a:gd name="GluePoint13Y" fmla="*/ 0 h 123"/>
                  <a:gd name="GluePoint14X" fmla="*/ 80 w 120"/>
                  <a:gd name="GluePoint14Y" fmla="*/ 0 h 123"/>
                  <a:gd name="GluePoint15X" fmla="*/ 78 w 120"/>
                  <a:gd name="GluePoint15Y" fmla="*/ 5 h 123"/>
                  <a:gd name="GluePoint16X" fmla="*/ 94 w 120"/>
                  <a:gd name="GluePoint16Y" fmla="*/ 7 h 123"/>
                  <a:gd name="GluePoint17X" fmla="*/ 115 w 120"/>
                  <a:gd name="GluePoint17Y" fmla="*/ 15 h 123"/>
                  <a:gd name="GluePoint18X" fmla="*/ 116 w 120"/>
                  <a:gd name="GluePoint18Y" fmla="*/ 18 h 123"/>
                  <a:gd name="GluePoint19X" fmla="*/ 120 w 120"/>
                  <a:gd name="GluePoint19Y" fmla="*/ 33 h 123"/>
                  <a:gd name="GluePoint20X" fmla="*/ 118 w 120"/>
                  <a:gd name="GluePoint20Y" fmla="*/ 47 h 123"/>
                  <a:gd name="GluePoint21X" fmla="*/ 113 w 120"/>
                  <a:gd name="GluePoint21Y" fmla="*/ 60 h 123"/>
                  <a:gd name="GluePoint22X" fmla="*/ 115 w 120"/>
                  <a:gd name="GluePoint22Y" fmla="*/ 78 h 123"/>
                  <a:gd name="GluePoint23X" fmla="*/ 102 w 120"/>
                  <a:gd name="GluePoint23Y" fmla="*/ 108 h 123"/>
                  <a:gd name="GluePoint24X" fmla="*/ 94 w 120"/>
                  <a:gd name="GluePoint24Y" fmla="*/ 115 h 123"/>
                  <a:gd name="GluePoint25X" fmla="*/ 93 w 120"/>
                  <a:gd name="GluePoint25Y" fmla="*/ 123 h 123"/>
                  <a:gd name="GluePoint26X" fmla="*/ 88 w 120"/>
                  <a:gd name="GluePoint26Y" fmla="*/ 118 h 123"/>
                  <a:gd name="GluePoint27X" fmla="*/ 81 w 120"/>
                  <a:gd name="GluePoint27Y" fmla="*/ 116 h 123"/>
                  <a:gd name="GluePoint28X" fmla="*/ 72 w 120"/>
                  <a:gd name="GluePoint28Y" fmla="*/ 116 h 123"/>
                  <a:gd name="GluePoint29X" fmla="*/ 62 w 120"/>
                  <a:gd name="GluePoint29Y" fmla="*/ 113 h 123"/>
                  <a:gd name="GluePoint30X" fmla="*/ 59 w 120"/>
                  <a:gd name="GluePoint30Y" fmla="*/ 115 h 123"/>
                  <a:gd name="GluePoint31X" fmla="*/ 51 w 120"/>
                  <a:gd name="GluePoint31Y" fmla="*/ 108 h 123"/>
                  <a:gd name="GluePoint32X" fmla="*/ 43 w 120"/>
                  <a:gd name="GluePoint32Y" fmla="*/ 108 h 123"/>
                  <a:gd name="GluePoint33X" fmla="*/ 39 w 120"/>
                  <a:gd name="GluePoint33Y" fmla="*/ 103 h 123"/>
                  <a:gd name="GluePoint34X" fmla="*/ 37 w 120"/>
                  <a:gd name="GluePoint34Y" fmla="*/ 87 h 123"/>
                  <a:gd name="GluePoint35X" fmla="*/ 24 w 120"/>
                  <a:gd name="GluePoint35Y" fmla="*/ 78 h 123"/>
                  <a:gd name="GluePoint36X" fmla="*/ 21 w 120"/>
                  <a:gd name="GluePoint36Y" fmla="*/ 76 h 123"/>
                  <a:gd name="GluePoint37X" fmla="*/ 13 w 120"/>
                  <a:gd name="GluePoint37Y" fmla="*/ 66 h 123"/>
                  <a:gd name="GluePoint38X" fmla="*/ 7 w 120"/>
                  <a:gd name="GluePoint38Y" fmla="*/ 52 h 123"/>
                  <a:gd name="GluePoint39X" fmla="*/ 0 w 120"/>
                  <a:gd name="GluePoint39Y" fmla="*/ 44 h 123"/>
                  <a:gd name="GluePoint40X" fmla="*/ 0 w 120"/>
                  <a:gd name="GluePoint40Y" fmla="*/ 39 h 123"/>
                  <a:gd name="GluePoint41X" fmla="*/ 12 w 120"/>
                  <a:gd name="GluePoint41Y" fmla="*/ 41 h 123"/>
                  <a:gd name="GluePoint42X" fmla="*/ 20 w 120"/>
                  <a:gd name="GluePoint42Y" fmla="*/ 41 h 123"/>
                  <a:gd name="GluePoint43X" fmla="*/ 23 w 120"/>
                  <a:gd name="GluePoint43Y" fmla="*/ 42 h 123"/>
                  <a:gd name="GluePoint44X" fmla="*/ 26 w 120"/>
                  <a:gd name="GluePoint44Y" fmla="*/ 42 h 123"/>
                  <a:gd name="GluePoint45X" fmla="*/ 27 w 120"/>
                  <a:gd name="GluePoint45Y" fmla="*/ 39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20" h="123">
                    <a:moveTo>
                      <a:pt x="27" y="39"/>
                    </a:moveTo>
                    <a:lnTo>
                      <a:pt x="31" y="37"/>
                    </a:lnTo>
                    <a:lnTo>
                      <a:pt x="39" y="29"/>
                    </a:lnTo>
                    <a:lnTo>
                      <a:pt x="43" y="26"/>
                    </a:lnTo>
                    <a:lnTo>
                      <a:pt x="45" y="23"/>
                    </a:lnTo>
                    <a:lnTo>
                      <a:pt x="51" y="20"/>
                    </a:lnTo>
                    <a:lnTo>
                      <a:pt x="54" y="21"/>
                    </a:lnTo>
                    <a:lnTo>
                      <a:pt x="58" y="18"/>
                    </a:lnTo>
                    <a:lnTo>
                      <a:pt x="54" y="17"/>
                    </a:lnTo>
                    <a:lnTo>
                      <a:pt x="54" y="13"/>
                    </a:lnTo>
                    <a:lnTo>
                      <a:pt x="56" y="7"/>
                    </a:lnTo>
                    <a:lnTo>
                      <a:pt x="70" y="0"/>
                    </a:lnTo>
                    <a:lnTo>
                      <a:pt x="75" y="0"/>
                    </a:lnTo>
                    <a:lnTo>
                      <a:pt x="80" y="0"/>
                    </a:lnTo>
                    <a:lnTo>
                      <a:pt x="78" y="5"/>
                    </a:lnTo>
                    <a:lnTo>
                      <a:pt x="94" y="7"/>
                    </a:lnTo>
                    <a:lnTo>
                      <a:pt x="115" y="15"/>
                    </a:lnTo>
                    <a:lnTo>
                      <a:pt x="116" y="18"/>
                    </a:lnTo>
                    <a:lnTo>
                      <a:pt x="120" y="33"/>
                    </a:lnTo>
                    <a:lnTo>
                      <a:pt x="118" y="47"/>
                    </a:lnTo>
                    <a:lnTo>
                      <a:pt x="113" y="60"/>
                    </a:lnTo>
                    <a:lnTo>
                      <a:pt x="115" y="78"/>
                    </a:lnTo>
                    <a:lnTo>
                      <a:pt x="102" y="108"/>
                    </a:lnTo>
                    <a:lnTo>
                      <a:pt x="94" y="115"/>
                    </a:lnTo>
                    <a:lnTo>
                      <a:pt x="93" y="123"/>
                    </a:lnTo>
                    <a:lnTo>
                      <a:pt x="88" y="118"/>
                    </a:lnTo>
                    <a:lnTo>
                      <a:pt x="81" y="116"/>
                    </a:lnTo>
                    <a:lnTo>
                      <a:pt x="72" y="116"/>
                    </a:lnTo>
                    <a:lnTo>
                      <a:pt x="62" y="113"/>
                    </a:lnTo>
                    <a:lnTo>
                      <a:pt x="59" y="115"/>
                    </a:lnTo>
                    <a:lnTo>
                      <a:pt x="51" y="108"/>
                    </a:lnTo>
                    <a:lnTo>
                      <a:pt x="43" y="108"/>
                    </a:lnTo>
                    <a:lnTo>
                      <a:pt x="39" y="103"/>
                    </a:lnTo>
                    <a:lnTo>
                      <a:pt x="37" y="87"/>
                    </a:lnTo>
                    <a:lnTo>
                      <a:pt x="24" y="78"/>
                    </a:lnTo>
                    <a:lnTo>
                      <a:pt x="21" y="76"/>
                    </a:lnTo>
                    <a:lnTo>
                      <a:pt x="13" y="66"/>
                    </a:lnTo>
                    <a:lnTo>
                      <a:pt x="7" y="52"/>
                    </a:lnTo>
                    <a:lnTo>
                      <a:pt x="0" y="44"/>
                    </a:lnTo>
                    <a:lnTo>
                      <a:pt x="0" y="39"/>
                    </a:lnTo>
                    <a:lnTo>
                      <a:pt x="12" y="41"/>
                    </a:lnTo>
                    <a:lnTo>
                      <a:pt x="20" y="41"/>
                    </a:lnTo>
                    <a:lnTo>
                      <a:pt x="23" y="42"/>
                    </a:lnTo>
                    <a:lnTo>
                      <a:pt x="26" y="42"/>
                    </a:lnTo>
                    <a:lnTo>
                      <a:pt x="27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22" name="Freeform 103"/>
              <p:cNvSpPr/>
              <p:nvPr/>
            </p:nvSpPr>
            <p:spPr>
              <a:xfrm>
                <a:off x="4538520" y="3538440"/>
                <a:ext cx="226800" cy="25380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253800"/>
                  <a:gd name="textAreaBottom" fmla="*/ 254160 h 253800"/>
                  <a:gd name="GluePoint1X" fmla="*/ 143 w 143"/>
                  <a:gd name="GluePoint1Y" fmla="*/ 78 h 160"/>
                  <a:gd name="GluePoint2X" fmla="*/ 135 w 143"/>
                  <a:gd name="GluePoint2Y" fmla="*/ 71 h 160"/>
                  <a:gd name="GluePoint3X" fmla="*/ 127 w 143"/>
                  <a:gd name="GluePoint3Y" fmla="*/ 71 h 160"/>
                  <a:gd name="GluePoint4X" fmla="*/ 123 w 143"/>
                  <a:gd name="GluePoint4Y" fmla="*/ 66 h 160"/>
                  <a:gd name="GluePoint5X" fmla="*/ 121 w 143"/>
                  <a:gd name="GluePoint5Y" fmla="*/ 50 h 160"/>
                  <a:gd name="GluePoint6X" fmla="*/ 108 w 143"/>
                  <a:gd name="GluePoint6Y" fmla="*/ 41 h 160"/>
                  <a:gd name="GluePoint7X" fmla="*/ 105 w 143"/>
                  <a:gd name="GluePoint7Y" fmla="*/ 39 h 160"/>
                  <a:gd name="GluePoint8X" fmla="*/ 97 w 143"/>
                  <a:gd name="GluePoint8Y" fmla="*/ 29 h 160"/>
                  <a:gd name="GluePoint9X" fmla="*/ 91 w 143"/>
                  <a:gd name="GluePoint9Y" fmla="*/ 15 h 160"/>
                  <a:gd name="GluePoint10X" fmla="*/ 84 w 143"/>
                  <a:gd name="GluePoint10Y" fmla="*/ 7 h 160"/>
                  <a:gd name="GluePoint11X" fmla="*/ 84 w 143"/>
                  <a:gd name="GluePoint11Y" fmla="*/ 2 h 160"/>
                  <a:gd name="GluePoint12X" fmla="*/ 80 w 143"/>
                  <a:gd name="GluePoint12Y" fmla="*/ 0 h 160"/>
                  <a:gd name="GluePoint13X" fmla="*/ 77 w 143"/>
                  <a:gd name="GluePoint13Y" fmla="*/ 4 h 160"/>
                  <a:gd name="GluePoint14X" fmla="*/ 69 w 143"/>
                  <a:gd name="GluePoint14Y" fmla="*/ 7 h 160"/>
                  <a:gd name="GluePoint15X" fmla="*/ 59 w 143"/>
                  <a:gd name="GluePoint15Y" fmla="*/ 17 h 160"/>
                  <a:gd name="GluePoint16X" fmla="*/ 57 w 143"/>
                  <a:gd name="GluePoint16Y" fmla="*/ 7 h 160"/>
                  <a:gd name="GluePoint17X" fmla="*/ 50 w 143"/>
                  <a:gd name="GluePoint17Y" fmla="*/ 7 h 160"/>
                  <a:gd name="GluePoint18X" fmla="*/ 19 w 143"/>
                  <a:gd name="GluePoint18Y" fmla="*/ 13 h 160"/>
                  <a:gd name="GluePoint19X" fmla="*/ 19 w 143"/>
                  <a:gd name="GluePoint19Y" fmla="*/ 29 h 160"/>
                  <a:gd name="GluePoint20X" fmla="*/ 18 w 143"/>
                  <a:gd name="GluePoint20Y" fmla="*/ 42 h 160"/>
                  <a:gd name="GluePoint21X" fmla="*/ 18 w 143"/>
                  <a:gd name="GluePoint21Y" fmla="*/ 57 h 160"/>
                  <a:gd name="GluePoint22X" fmla="*/ 18 w 143"/>
                  <a:gd name="GluePoint22Y" fmla="*/ 74 h 160"/>
                  <a:gd name="GluePoint23X" fmla="*/ 3 w 143"/>
                  <a:gd name="GluePoint23Y" fmla="*/ 74 h 160"/>
                  <a:gd name="GluePoint24X" fmla="*/ 2 w 143"/>
                  <a:gd name="GluePoint24Y" fmla="*/ 74 h 160"/>
                  <a:gd name="GluePoint25X" fmla="*/ 2 w 143"/>
                  <a:gd name="GluePoint25Y" fmla="*/ 100 h 160"/>
                  <a:gd name="GluePoint26X" fmla="*/ 0 w 143"/>
                  <a:gd name="GluePoint26Y" fmla="*/ 124 h 160"/>
                  <a:gd name="GluePoint27X" fmla="*/ 13 w 143"/>
                  <a:gd name="GluePoint27Y" fmla="*/ 139 h 160"/>
                  <a:gd name="GluePoint28X" fmla="*/ 15 w 143"/>
                  <a:gd name="GluePoint28Y" fmla="*/ 145 h 160"/>
                  <a:gd name="GluePoint29X" fmla="*/ 10 w 143"/>
                  <a:gd name="GluePoint29Y" fmla="*/ 156 h 160"/>
                  <a:gd name="GluePoint30X" fmla="*/ 11 w 143"/>
                  <a:gd name="GluePoint30Y" fmla="*/ 158 h 160"/>
                  <a:gd name="GluePoint31X" fmla="*/ 24 w 143"/>
                  <a:gd name="GluePoint31Y" fmla="*/ 160 h 160"/>
                  <a:gd name="GluePoint32X" fmla="*/ 32 w 143"/>
                  <a:gd name="GluePoint32Y" fmla="*/ 158 h 160"/>
                  <a:gd name="GluePoint33X" fmla="*/ 51 w 143"/>
                  <a:gd name="GluePoint33Y" fmla="*/ 136 h 160"/>
                  <a:gd name="GluePoint34X" fmla="*/ 59 w 143"/>
                  <a:gd name="GluePoint34Y" fmla="*/ 136 h 160"/>
                  <a:gd name="GluePoint35X" fmla="*/ 72 w 143"/>
                  <a:gd name="GluePoint35Y" fmla="*/ 140 h 160"/>
                  <a:gd name="GluePoint36X" fmla="*/ 84 w 143"/>
                  <a:gd name="GluePoint36Y" fmla="*/ 137 h 160"/>
                  <a:gd name="GluePoint37X" fmla="*/ 89 w 143"/>
                  <a:gd name="GluePoint37Y" fmla="*/ 126 h 160"/>
                  <a:gd name="GluePoint38X" fmla="*/ 102 w 143"/>
                  <a:gd name="GluePoint38Y" fmla="*/ 115 h 160"/>
                  <a:gd name="GluePoint39X" fmla="*/ 107 w 143"/>
                  <a:gd name="GluePoint39Y" fmla="*/ 107 h 160"/>
                  <a:gd name="GluePoint40X" fmla="*/ 116 w 143"/>
                  <a:gd name="GluePoint40Y" fmla="*/ 97 h 160"/>
                  <a:gd name="GluePoint41X" fmla="*/ 126 w 143"/>
                  <a:gd name="GluePoint41Y" fmla="*/ 89 h 160"/>
                  <a:gd name="GluePoint42X" fmla="*/ 143 w 143"/>
                  <a:gd name="GluePoint42Y" fmla="*/ 78 h 1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43" h="160">
                    <a:moveTo>
                      <a:pt x="143" y="78"/>
                    </a:moveTo>
                    <a:lnTo>
                      <a:pt x="135" y="71"/>
                    </a:lnTo>
                    <a:lnTo>
                      <a:pt x="127" y="71"/>
                    </a:lnTo>
                    <a:lnTo>
                      <a:pt x="123" y="66"/>
                    </a:lnTo>
                    <a:lnTo>
                      <a:pt x="121" y="50"/>
                    </a:lnTo>
                    <a:lnTo>
                      <a:pt x="108" y="41"/>
                    </a:lnTo>
                    <a:lnTo>
                      <a:pt x="105" y="39"/>
                    </a:lnTo>
                    <a:lnTo>
                      <a:pt x="97" y="29"/>
                    </a:lnTo>
                    <a:lnTo>
                      <a:pt x="91" y="15"/>
                    </a:lnTo>
                    <a:lnTo>
                      <a:pt x="84" y="7"/>
                    </a:lnTo>
                    <a:lnTo>
                      <a:pt x="84" y="2"/>
                    </a:lnTo>
                    <a:lnTo>
                      <a:pt x="80" y="0"/>
                    </a:lnTo>
                    <a:lnTo>
                      <a:pt x="77" y="4"/>
                    </a:lnTo>
                    <a:lnTo>
                      <a:pt x="69" y="7"/>
                    </a:lnTo>
                    <a:lnTo>
                      <a:pt x="59" y="17"/>
                    </a:lnTo>
                    <a:lnTo>
                      <a:pt x="57" y="7"/>
                    </a:lnTo>
                    <a:lnTo>
                      <a:pt x="50" y="7"/>
                    </a:lnTo>
                    <a:lnTo>
                      <a:pt x="19" y="13"/>
                    </a:lnTo>
                    <a:lnTo>
                      <a:pt x="19" y="29"/>
                    </a:lnTo>
                    <a:lnTo>
                      <a:pt x="18" y="42"/>
                    </a:lnTo>
                    <a:lnTo>
                      <a:pt x="18" y="57"/>
                    </a:lnTo>
                    <a:lnTo>
                      <a:pt x="18" y="74"/>
                    </a:lnTo>
                    <a:lnTo>
                      <a:pt x="3" y="74"/>
                    </a:lnTo>
                    <a:lnTo>
                      <a:pt x="2" y="74"/>
                    </a:lnTo>
                    <a:lnTo>
                      <a:pt x="2" y="100"/>
                    </a:lnTo>
                    <a:lnTo>
                      <a:pt x="0" y="124"/>
                    </a:lnTo>
                    <a:lnTo>
                      <a:pt x="13" y="139"/>
                    </a:lnTo>
                    <a:lnTo>
                      <a:pt x="15" y="145"/>
                    </a:lnTo>
                    <a:lnTo>
                      <a:pt x="10" y="156"/>
                    </a:lnTo>
                    <a:lnTo>
                      <a:pt x="11" y="158"/>
                    </a:lnTo>
                    <a:lnTo>
                      <a:pt x="24" y="160"/>
                    </a:lnTo>
                    <a:lnTo>
                      <a:pt x="32" y="158"/>
                    </a:lnTo>
                    <a:lnTo>
                      <a:pt x="51" y="136"/>
                    </a:lnTo>
                    <a:lnTo>
                      <a:pt x="59" y="136"/>
                    </a:lnTo>
                    <a:lnTo>
                      <a:pt x="72" y="140"/>
                    </a:lnTo>
                    <a:lnTo>
                      <a:pt x="84" y="137"/>
                    </a:lnTo>
                    <a:lnTo>
                      <a:pt x="89" y="126"/>
                    </a:lnTo>
                    <a:lnTo>
                      <a:pt x="102" y="115"/>
                    </a:lnTo>
                    <a:lnTo>
                      <a:pt x="107" y="107"/>
                    </a:lnTo>
                    <a:lnTo>
                      <a:pt x="116" y="97"/>
                    </a:lnTo>
                    <a:lnTo>
                      <a:pt x="126" y="89"/>
                    </a:lnTo>
                    <a:lnTo>
                      <a:pt x="143" y="7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23" name="Freeform 104"/>
              <p:cNvSpPr/>
              <p:nvPr/>
            </p:nvSpPr>
            <p:spPr>
              <a:xfrm>
                <a:off x="4348080" y="3516480"/>
                <a:ext cx="323640" cy="336240"/>
              </a:xfrm>
              <a:custGeom>
                <a:avLst/>
                <a:gdLst>
                  <a:gd name="textAreaLeft" fmla="*/ 0 w 323640"/>
                  <a:gd name="textAreaRight" fmla="*/ 324000 w 323640"/>
                  <a:gd name="textAreaTop" fmla="*/ 0 h 336240"/>
                  <a:gd name="textAreaBottom" fmla="*/ 336600 h 336240"/>
                  <a:gd name="GluePoint1X" fmla="*/ 101 w 204"/>
                  <a:gd name="GluePoint1Y" fmla="*/ 8 h 212"/>
                  <a:gd name="GluePoint2X" fmla="*/ 84 w 204"/>
                  <a:gd name="GluePoint2Y" fmla="*/ 8 h 212"/>
                  <a:gd name="GluePoint3X" fmla="*/ 68 w 204"/>
                  <a:gd name="GluePoint3Y" fmla="*/ 8 h 212"/>
                  <a:gd name="GluePoint4X" fmla="*/ 50 w 204"/>
                  <a:gd name="GluePoint4Y" fmla="*/ 8 h 212"/>
                  <a:gd name="GluePoint5X" fmla="*/ 33 w 204"/>
                  <a:gd name="GluePoint5Y" fmla="*/ 8 h 212"/>
                  <a:gd name="GluePoint6X" fmla="*/ 25 w 204"/>
                  <a:gd name="GluePoint6Y" fmla="*/ 0 h 212"/>
                  <a:gd name="GluePoint7X" fmla="*/ 22 w 204"/>
                  <a:gd name="GluePoint7Y" fmla="*/ 0 h 212"/>
                  <a:gd name="GluePoint8X" fmla="*/ 15 w 204"/>
                  <a:gd name="GluePoint8Y" fmla="*/ 0 h 212"/>
                  <a:gd name="GluePoint9X" fmla="*/ 9 w 204"/>
                  <a:gd name="GluePoint9Y" fmla="*/ 5 h 212"/>
                  <a:gd name="GluePoint10X" fmla="*/ 6 w 204"/>
                  <a:gd name="GluePoint10Y" fmla="*/ 3 h 212"/>
                  <a:gd name="GluePoint11X" fmla="*/ 0 w 204"/>
                  <a:gd name="GluePoint11Y" fmla="*/ 8 h 212"/>
                  <a:gd name="GluePoint12X" fmla="*/ 0 w 204"/>
                  <a:gd name="GluePoint12Y" fmla="*/ 22 h 212"/>
                  <a:gd name="GluePoint13X" fmla="*/ 14 w 204"/>
                  <a:gd name="GluePoint13Y" fmla="*/ 45 h 212"/>
                  <a:gd name="GluePoint14X" fmla="*/ 25 w 204"/>
                  <a:gd name="GluePoint14Y" fmla="*/ 72 h 212"/>
                  <a:gd name="GluePoint15X" fmla="*/ 39 w 204"/>
                  <a:gd name="GluePoint15Y" fmla="*/ 100 h 212"/>
                  <a:gd name="GluePoint16X" fmla="*/ 39 w 204"/>
                  <a:gd name="GluePoint16Y" fmla="*/ 127 h 212"/>
                  <a:gd name="GluePoint17X" fmla="*/ 44 w 204"/>
                  <a:gd name="GluePoint17Y" fmla="*/ 143 h 212"/>
                  <a:gd name="GluePoint18X" fmla="*/ 44 w 204"/>
                  <a:gd name="GluePoint18Y" fmla="*/ 156 h 212"/>
                  <a:gd name="GluePoint19X" fmla="*/ 49 w 204"/>
                  <a:gd name="GluePoint19Y" fmla="*/ 185 h 212"/>
                  <a:gd name="GluePoint20X" fmla="*/ 57 w 204"/>
                  <a:gd name="GluePoint20Y" fmla="*/ 196 h 212"/>
                  <a:gd name="GluePoint21X" fmla="*/ 66 w 204"/>
                  <a:gd name="GluePoint21Y" fmla="*/ 207 h 212"/>
                  <a:gd name="GluePoint22X" fmla="*/ 69 w 204"/>
                  <a:gd name="GluePoint22Y" fmla="*/ 206 h 212"/>
                  <a:gd name="GluePoint23X" fmla="*/ 73 w 204"/>
                  <a:gd name="GluePoint23Y" fmla="*/ 201 h 212"/>
                  <a:gd name="GluePoint24X" fmla="*/ 76 w 204"/>
                  <a:gd name="GluePoint24Y" fmla="*/ 201 h 212"/>
                  <a:gd name="GluePoint25X" fmla="*/ 82 w 204"/>
                  <a:gd name="GluePoint25Y" fmla="*/ 206 h 212"/>
                  <a:gd name="GluePoint26X" fmla="*/ 82 w 204"/>
                  <a:gd name="GluePoint26Y" fmla="*/ 209 h 212"/>
                  <a:gd name="GluePoint27X" fmla="*/ 85 w 204"/>
                  <a:gd name="GluePoint27Y" fmla="*/ 212 h 212"/>
                  <a:gd name="GluePoint28X" fmla="*/ 104 w 204"/>
                  <a:gd name="GluePoint28Y" fmla="*/ 212 h 212"/>
                  <a:gd name="GluePoint29X" fmla="*/ 117 w 204"/>
                  <a:gd name="GluePoint29Y" fmla="*/ 204 h 212"/>
                  <a:gd name="GluePoint30X" fmla="*/ 119 w 204"/>
                  <a:gd name="GluePoint30Y" fmla="*/ 177 h 212"/>
                  <a:gd name="GluePoint31X" fmla="*/ 120 w 204"/>
                  <a:gd name="GluePoint31Y" fmla="*/ 156 h 212"/>
                  <a:gd name="GluePoint32X" fmla="*/ 120 w 204"/>
                  <a:gd name="GluePoint32Y" fmla="*/ 138 h 212"/>
                  <a:gd name="GluePoint33X" fmla="*/ 122 w 204"/>
                  <a:gd name="GluePoint33Y" fmla="*/ 114 h 212"/>
                  <a:gd name="GluePoint34X" fmla="*/ 122 w 204"/>
                  <a:gd name="GluePoint34Y" fmla="*/ 88 h 212"/>
                  <a:gd name="GluePoint35X" fmla="*/ 123 w 204"/>
                  <a:gd name="GluePoint35Y" fmla="*/ 88 h 212"/>
                  <a:gd name="GluePoint36X" fmla="*/ 138 w 204"/>
                  <a:gd name="GluePoint36Y" fmla="*/ 88 h 212"/>
                  <a:gd name="GluePoint37X" fmla="*/ 138 w 204"/>
                  <a:gd name="GluePoint37Y" fmla="*/ 71 h 212"/>
                  <a:gd name="GluePoint38X" fmla="*/ 138 w 204"/>
                  <a:gd name="GluePoint38Y" fmla="*/ 56 h 212"/>
                  <a:gd name="GluePoint39X" fmla="*/ 139 w 204"/>
                  <a:gd name="GluePoint39Y" fmla="*/ 45 h 212"/>
                  <a:gd name="GluePoint40X" fmla="*/ 139 w 204"/>
                  <a:gd name="GluePoint40Y" fmla="*/ 27 h 212"/>
                  <a:gd name="GluePoint41X" fmla="*/ 170 w 204"/>
                  <a:gd name="GluePoint41Y" fmla="*/ 21 h 212"/>
                  <a:gd name="GluePoint42X" fmla="*/ 177 w 204"/>
                  <a:gd name="GluePoint42Y" fmla="*/ 21 h 212"/>
                  <a:gd name="GluePoint43X" fmla="*/ 179 w 204"/>
                  <a:gd name="GluePoint43Y" fmla="*/ 31 h 212"/>
                  <a:gd name="GluePoint44X" fmla="*/ 189 w 204"/>
                  <a:gd name="GluePoint44Y" fmla="*/ 21 h 212"/>
                  <a:gd name="GluePoint45X" fmla="*/ 197 w 204"/>
                  <a:gd name="GluePoint45Y" fmla="*/ 18 h 212"/>
                  <a:gd name="GluePoint46X" fmla="*/ 200 w 204"/>
                  <a:gd name="GluePoint46Y" fmla="*/ 14 h 212"/>
                  <a:gd name="GluePoint47X" fmla="*/ 204 w 204"/>
                  <a:gd name="GluePoint47Y" fmla="*/ 16 h 212"/>
                  <a:gd name="GluePoint48X" fmla="*/ 200 w 204"/>
                  <a:gd name="GluePoint48Y" fmla="*/ 10 h 212"/>
                  <a:gd name="GluePoint49X" fmla="*/ 189 w 204"/>
                  <a:gd name="GluePoint49Y" fmla="*/ 8 h 212"/>
                  <a:gd name="GluePoint50X" fmla="*/ 174 w 204"/>
                  <a:gd name="GluePoint50Y" fmla="*/ 11 h 212"/>
                  <a:gd name="GluePoint51X" fmla="*/ 147 w 204"/>
                  <a:gd name="GluePoint51Y" fmla="*/ 19 h 212"/>
                  <a:gd name="GluePoint52X" fmla="*/ 127 w 204"/>
                  <a:gd name="GluePoint52Y" fmla="*/ 14 h 212"/>
                  <a:gd name="GluePoint53X" fmla="*/ 112 w 204"/>
                  <a:gd name="GluePoint53Y" fmla="*/ 16 h 212"/>
                  <a:gd name="GluePoint54X" fmla="*/ 108 w 204"/>
                  <a:gd name="GluePoint54Y" fmla="*/ 13 h 212"/>
                  <a:gd name="GluePoint55X" fmla="*/ 101 w 204"/>
                  <a:gd name="GluePoint55Y" fmla="*/ 8 h 2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04" h="212">
                    <a:moveTo>
                      <a:pt x="101" y="8"/>
                    </a:moveTo>
                    <a:lnTo>
                      <a:pt x="84" y="8"/>
                    </a:lnTo>
                    <a:lnTo>
                      <a:pt x="68" y="8"/>
                    </a:lnTo>
                    <a:lnTo>
                      <a:pt x="50" y="8"/>
                    </a:lnTo>
                    <a:lnTo>
                      <a:pt x="33" y="8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15" y="0"/>
                    </a:lnTo>
                    <a:lnTo>
                      <a:pt x="9" y="5"/>
                    </a:lnTo>
                    <a:lnTo>
                      <a:pt x="6" y="3"/>
                    </a:lnTo>
                    <a:lnTo>
                      <a:pt x="0" y="8"/>
                    </a:lnTo>
                    <a:lnTo>
                      <a:pt x="0" y="22"/>
                    </a:lnTo>
                    <a:lnTo>
                      <a:pt x="14" y="45"/>
                    </a:lnTo>
                    <a:lnTo>
                      <a:pt x="25" y="72"/>
                    </a:lnTo>
                    <a:lnTo>
                      <a:pt x="39" y="100"/>
                    </a:lnTo>
                    <a:lnTo>
                      <a:pt x="39" y="127"/>
                    </a:lnTo>
                    <a:lnTo>
                      <a:pt x="44" y="143"/>
                    </a:lnTo>
                    <a:lnTo>
                      <a:pt x="44" y="156"/>
                    </a:lnTo>
                    <a:lnTo>
                      <a:pt x="49" y="185"/>
                    </a:lnTo>
                    <a:lnTo>
                      <a:pt x="57" y="196"/>
                    </a:lnTo>
                    <a:lnTo>
                      <a:pt x="66" y="207"/>
                    </a:lnTo>
                    <a:lnTo>
                      <a:pt x="69" y="206"/>
                    </a:lnTo>
                    <a:lnTo>
                      <a:pt x="73" y="201"/>
                    </a:lnTo>
                    <a:lnTo>
                      <a:pt x="76" y="201"/>
                    </a:lnTo>
                    <a:lnTo>
                      <a:pt x="82" y="206"/>
                    </a:lnTo>
                    <a:lnTo>
                      <a:pt x="82" y="209"/>
                    </a:lnTo>
                    <a:lnTo>
                      <a:pt x="85" y="212"/>
                    </a:lnTo>
                    <a:lnTo>
                      <a:pt x="104" y="212"/>
                    </a:lnTo>
                    <a:lnTo>
                      <a:pt x="117" y="204"/>
                    </a:lnTo>
                    <a:lnTo>
                      <a:pt x="119" y="177"/>
                    </a:lnTo>
                    <a:lnTo>
                      <a:pt x="120" y="156"/>
                    </a:lnTo>
                    <a:lnTo>
                      <a:pt x="120" y="138"/>
                    </a:lnTo>
                    <a:lnTo>
                      <a:pt x="122" y="114"/>
                    </a:lnTo>
                    <a:lnTo>
                      <a:pt x="122" y="88"/>
                    </a:lnTo>
                    <a:lnTo>
                      <a:pt x="123" y="88"/>
                    </a:lnTo>
                    <a:lnTo>
                      <a:pt x="138" y="88"/>
                    </a:lnTo>
                    <a:lnTo>
                      <a:pt x="138" y="71"/>
                    </a:lnTo>
                    <a:lnTo>
                      <a:pt x="138" y="56"/>
                    </a:lnTo>
                    <a:lnTo>
                      <a:pt x="139" y="45"/>
                    </a:lnTo>
                    <a:lnTo>
                      <a:pt x="139" y="27"/>
                    </a:lnTo>
                    <a:lnTo>
                      <a:pt x="170" y="21"/>
                    </a:lnTo>
                    <a:lnTo>
                      <a:pt x="177" y="21"/>
                    </a:lnTo>
                    <a:lnTo>
                      <a:pt x="179" y="31"/>
                    </a:lnTo>
                    <a:lnTo>
                      <a:pt x="189" y="21"/>
                    </a:lnTo>
                    <a:lnTo>
                      <a:pt x="197" y="18"/>
                    </a:lnTo>
                    <a:lnTo>
                      <a:pt x="200" y="14"/>
                    </a:lnTo>
                    <a:lnTo>
                      <a:pt x="204" y="16"/>
                    </a:lnTo>
                    <a:lnTo>
                      <a:pt x="200" y="10"/>
                    </a:lnTo>
                    <a:lnTo>
                      <a:pt x="189" y="8"/>
                    </a:lnTo>
                    <a:lnTo>
                      <a:pt x="174" y="11"/>
                    </a:lnTo>
                    <a:lnTo>
                      <a:pt x="147" y="19"/>
                    </a:lnTo>
                    <a:lnTo>
                      <a:pt x="127" y="14"/>
                    </a:lnTo>
                    <a:lnTo>
                      <a:pt x="112" y="16"/>
                    </a:lnTo>
                    <a:lnTo>
                      <a:pt x="108" y="13"/>
                    </a:lnTo>
                    <a:lnTo>
                      <a:pt x="101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24" name="Freeform 105"/>
              <p:cNvSpPr/>
              <p:nvPr/>
            </p:nvSpPr>
            <p:spPr>
              <a:xfrm>
                <a:off x="4070520" y="2387520"/>
                <a:ext cx="380520" cy="329760"/>
              </a:xfrm>
              <a:custGeom>
                <a:avLst/>
                <a:gdLst>
                  <a:gd name="textAreaLeft" fmla="*/ 0 w 380520"/>
                  <a:gd name="textAreaRight" fmla="*/ 380880 w 380520"/>
                  <a:gd name="textAreaTop" fmla="*/ 0 h 329760"/>
                  <a:gd name="textAreaBottom" fmla="*/ 330120 h 329760"/>
                  <a:gd name="GluePoint1X" fmla="*/ 62 w 240"/>
                  <a:gd name="GluePoint1Y" fmla="*/ 90 h 208"/>
                  <a:gd name="GluePoint2X" fmla="*/ 62 w 240"/>
                  <a:gd name="GluePoint2Y" fmla="*/ 118 h 208"/>
                  <a:gd name="GluePoint3X" fmla="*/ 57 w 240"/>
                  <a:gd name="GluePoint3Y" fmla="*/ 134 h 208"/>
                  <a:gd name="GluePoint4X" fmla="*/ 35 w 240"/>
                  <a:gd name="GluePoint4Y" fmla="*/ 143 h 208"/>
                  <a:gd name="GluePoint5X" fmla="*/ 11 w 240"/>
                  <a:gd name="GluePoint5Y" fmla="*/ 150 h 208"/>
                  <a:gd name="GluePoint6X" fmla="*/ 0 w 240"/>
                  <a:gd name="GluePoint6Y" fmla="*/ 158 h 208"/>
                  <a:gd name="GluePoint7X" fmla="*/ 5 w 240"/>
                  <a:gd name="GluePoint7Y" fmla="*/ 167 h 208"/>
                  <a:gd name="GluePoint8X" fmla="*/ 19 w 240"/>
                  <a:gd name="GluePoint8Y" fmla="*/ 190 h 208"/>
                  <a:gd name="GluePoint9X" fmla="*/ 28 w 240"/>
                  <a:gd name="GluePoint9Y" fmla="*/ 190 h 208"/>
                  <a:gd name="GluePoint10X" fmla="*/ 33 w 240"/>
                  <a:gd name="GluePoint10Y" fmla="*/ 195 h 208"/>
                  <a:gd name="GluePoint11X" fmla="*/ 30 w 240"/>
                  <a:gd name="GluePoint11Y" fmla="*/ 198 h 208"/>
                  <a:gd name="GluePoint12X" fmla="*/ 36 w 240"/>
                  <a:gd name="GluePoint12Y" fmla="*/ 201 h 208"/>
                  <a:gd name="GluePoint13X" fmla="*/ 41 w 240"/>
                  <a:gd name="GluePoint13Y" fmla="*/ 195 h 208"/>
                  <a:gd name="GluePoint14X" fmla="*/ 54 w 240"/>
                  <a:gd name="GluePoint14Y" fmla="*/ 195 h 208"/>
                  <a:gd name="GluePoint15X" fmla="*/ 62 w 240"/>
                  <a:gd name="GluePoint15Y" fmla="*/ 177 h 208"/>
                  <a:gd name="GluePoint16X" fmla="*/ 84 w 240"/>
                  <a:gd name="GluePoint16Y" fmla="*/ 171 h 208"/>
                  <a:gd name="GluePoint17X" fmla="*/ 105 w 240"/>
                  <a:gd name="GluePoint17Y" fmla="*/ 185 h 208"/>
                  <a:gd name="GluePoint18X" fmla="*/ 113 w 240"/>
                  <a:gd name="GluePoint18Y" fmla="*/ 180 h 208"/>
                  <a:gd name="GluePoint19X" fmla="*/ 130 w 240"/>
                  <a:gd name="GluePoint19Y" fmla="*/ 187 h 208"/>
                  <a:gd name="GluePoint20X" fmla="*/ 144 w 240"/>
                  <a:gd name="GluePoint20Y" fmla="*/ 188 h 208"/>
                  <a:gd name="GluePoint21X" fmla="*/ 176 w 240"/>
                  <a:gd name="GluePoint21Y" fmla="*/ 177 h 208"/>
                  <a:gd name="GluePoint22X" fmla="*/ 192 w 240"/>
                  <a:gd name="GluePoint22Y" fmla="*/ 175 h 208"/>
                  <a:gd name="GluePoint23X" fmla="*/ 198 w 240"/>
                  <a:gd name="GluePoint23Y" fmla="*/ 171 h 208"/>
                  <a:gd name="GluePoint24X" fmla="*/ 202 w 240"/>
                  <a:gd name="GluePoint24Y" fmla="*/ 161 h 208"/>
                  <a:gd name="GluePoint25X" fmla="*/ 205 w 240"/>
                  <a:gd name="GluePoint25Y" fmla="*/ 155 h 208"/>
                  <a:gd name="GluePoint26X" fmla="*/ 232 w 240"/>
                  <a:gd name="GluePoint26Y" fmla="*/ 116 h 208"/>
                  <a:gd name="GluePoint27X" fmla="*/ 237 w 240"/>
                  <a:gd name="GluePoint27Y" fmla="*/ 61 h 208"/>
                  <a:gd name="GluePoint28X" fmla="*/ 230 w 240"/>
                  <a:gd name="GluePoint28Y" fmla="*/ 47 h 208"/>
                  <a:gd name="GluePoint29X" fmla="*/ 224 w 240"/>
                  <a:gd name="GluePoint29Y" fmla="*/ 8 h 208"/>
                  <a:gd name="GluePoint30X" fmla="*/ 216 w 240"/>
                  <a:gd name="GluePoint30Y" fmla="*/ 5 h 208"/>
                  <a:gd name="GluePoint31X" fmla="*/ 175 w 240"/>
                  <a:gd name="GluePoint31Y" fmla="*/ 0 h 208"/>
                  <a:gd name="GluePoint32X" fmla="*/ 160 w 240"/>
                  <a:gd name="GluePoint32Y" fmla="*/ 10 h 208"/>
                  <a:gd name="GluePoint33X" fmla="*/ 146 w 240"/>
                  <a:gd name="GluePoint33Y" fmla="*/ 21 h 208"/>
                  <a:gd name="GluePoint34X" fmla="*/ 132 w 240"/>
                  <a:gd name="GluePoint34Y" fmla="*/ 31 h 208"/>
                  <a:gd name="GluePoint35X" fmla="*/ 117 w 240"/>
                  <a:gd name="GluePoint35Y" fmla="*/ 42 h 208"/>
                  <a:gd name="GluePoint36X" fmla="*/ 102 w 240"/>
                  <a:gd name="GluePoint36Y" fmla="*/ 55 h 208"/>
                  <a:gd name="GluePoint37X" fmla="*/ 84 w 240"/>
                  <a:gd name="GluePoint37Y" fmla="*/ 69 h 208"/>
                  <a:gd name="GluePoint38X" fmla="*/ 60 w 240"/>
                  <a:gd name="GluePoint38Y" fmla="*/ 76 h 20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240" h="208">
                    <a:moveTo>
                      <a:pt x="60" y="76"/>
                    </a:moveTo>
                    <a:lnTo>
                      <a:pt x="62" y="90"/>
                    </a:lnTo>
                    <a:lnTo>
                      <a:pt x="62" y="103"/>
                    </a:lnTo>
                    <a:lnTo>
                      <a:pt x="62" y="118"/>
                    </a:lnTo>
                    <a:lnTo>
                      <a:pt x="62" y="130"/>
                    </a:lnTo>
                    <a:lnTo>
                      <a:pt x="57" y="134"/>
                    </a:lnTo>
                    <a:lnTo>
                      <a:pt x="51" y="143"/>
                    </a:lnTo>
                    <a:lnTo>
                      <a:pt x="35" y="143"/>
                    </a:lnTo>
                    <a:lnTo>
                      <a:pt x="19" y="143"/>
                    </a:lnTo>
                    <a:lnTo>
                      <a:pt x="11" y="150"/>
                    </a:lnTo>
                    <a:lnTo>
                      <a:pt x="1" y="150"/>
                    </a:lnTo>
                    <a:lnTo>
                      <a:pt x="0" y="158"/>
                    </a:lnTo>
                    <a:lnTo>
                      <a:pt x="3" y="161"/>
                    </a:lnTo>
                    <a:lnTo>
                      <a:pt x="5" y="167"/>
                    </a:lnTo>
                    <a:lnTo>
                      <a:pt x="13" y="175"/>
                    </a:lnTo>
                    <a:lnTo>
                      <a:pt x="19" y="190"/>
                    </a:lnTo>
                    <a:lnTo>
                      <a:pt x="24" y="192"/>
                    </a:lnTo>
                    <a:lnTo>
                      <a:pt x="28" y="190"/>
                    </a:lnTo>
                    <a:lnTo>
                      <a:pt x="32" y="190"/>
                    </a:lnTo>
                    <a:lnTo>
                      <a:pt x="33" y="195"/>
                    </a:lnTo>
                    <a:lnTo>
                      <a:pt x="30" y="195"/>
                    </a:lnTo>
                    <a:lnTo>
                      <a:pt x="30" y="198"/>
                    </a:lnTo>
                    <a:lnTo>
                      <a:pt x="35" y="203"/>
                    </a:lnTo>
                    <a:lnTo>
                      <a:pt x="36" y="201"/>
                    </a:lnTo>
                    <a:lnTo>
                      <a:pt x="35" y="198"/>
                    </a:lnTo>
                    <a:lnTo>
                      <a:pt x="41" y="195"/>
                    </a:lnTo>
                    <a:lnTo>
                      <a:pt x="54" y="208"/>
                    </a:lnTo>
                    <a:lnTo>
                      <a:pt x="54" y="195"/>
                    </a:lnTo>
                    <a:lnTo>
                      <a:pt x="59" y="188"/>
                    </a:lnTo>
                    <a:lnTo>
                      <a:pt x="62" y="177"/>
                    </a:lnTo>
                    <a:lnTo>
                      <a:pt x="71" y="171"/>
                    </a:lnTo>
                    <a:lnTo>
                      <a:pt x="84" y="171"/>
                    </a:lnTo>
                    <a:lnTo>
                      <a:pt x="95" y="175"/>
                    </a:lnTo>
                    <a:lnTo>
                      <a:pt x="105" y="185"/>
                    </a:lnTo>
                    <a:lnTo>
                      <a:pt x="106" y="185"/>
                    </a:lnTo>
                    <a:lnTo>
                      <a:pt x="113" y="180"/>
                    </a:lnTo>
                    <a:lnTo>
                      <a:pt x="119" y="179"/>
                    </a:lnTo>
                    <a:lnTo>
                      <a:pt x="130" y="187"/>
                    </a:lnTo>
                    <a:lnTo>
                      <a:pt x="141" y="188"/>
                    </a:lnTo>
                    <a:lnTo>
                      <a:pt x="144" y="188"/>
                    </a:lnTo>
                    <a:lnTo>
                      <a:pt x="156" y="179"/>
                    </a:lnTo>
                    <a:lnTo>
                      <a:pt x="176" y="177"/>
                    </a:lnTo>
                    <a:lnTo>
                      <a:pt x="187" y="182"/>
                    </a:lnTo>
                    <a:lnTo>
                      <a:pt x="192" y="175"/>
                    </a:lnTo>
                    <a:lnTo>
                      <a:pt x="197" y="175"/>
                    </a:lnTo>
                    <a:lnTo>
                      <a:pt x="198" y="171"/>
                    </a:lnTo>
                    <a:lnTo>
                      <a:pt x="205" y="171"/>
                    </a:lnTo>
                    <a:lnTo>
                      <a:pt x="202" y="161"/>
                    </a:lnTo>
                    <a:lnTo>
                      <a:pt x="202" y="158"/>
                    </a:lnTo>
                    <a:lnTo>
                      <a:pt x="205" y="155"/>
                    </a:lnTo>
                    <a:lnTo>
                      <a:pt x="206" y="148"/>
                    </a:lnTo>
                    <a:lnTo>
                      <a:pt x="232" y="116"/>
                    </a:lnTo>
                    <a:lnTo>
                      <a:pt x="232" y="85"/>
                    </a:lnTo>
                    <a:lnTo>
                      <a:pt x="237" y="61"/>
                    </a:lnTo>
                    <a:lnTo>
                      <a:pt x="240" y="53"/>
                    </a:lnTo>
                    <a:lnTo>
                      <a:pt x="230" y="47"/>
                    </a:lnTo>
                    <a:lnTo>
                      <a:pt x="225" y="36"/>
                    </a:lnTo>
                    <a:lnTo>
                      <a:pt x="224" y="8"/>
                    </a:lnTo>
                    <a:lnTo>
                      <a:pt x="219" y="10"/>
                    </a:lnTo>
                    <a:lnTo>
                      <a:pt x="216" y="5"/>
                    </a:lnTo>
                    <a:lnTo>
                      <a:pt x="208" y="0"/>
                    </a:lnTo>
                    <a:lnTo>
                      <a:pt x="175" y="0"/>
                    </a:lnTo>
                    <a:lnTo>
                      <a:pt x="167" y="5"/>
                    </a:lnTo>
                    <a:lnTo>
                      <a:pt x="160" y="10"/>
                    </a:lnTo>
                    <a:lnTo>
                      <a:pt x="152" y="16"/>
                    </a:lnTo>
                    <a:lnTo>
                      <a:pt x="146" y="21"/>
                    </a:lnTo>
                    <a:lnTo>
                      <a:pt x="140" y="26"/>
                    </a:lnTo>
                    <a:lnTo>
                      <a:pt x="132" y="31"/>
                    </a:lnTo>
                    <a:lnTo>
                      <a:pt x="125" y="36"/>
                    </a:lnTo>
                    <a:lnTo>
                      <a:pt x="117" y="42"/>
                    </a:lnTo>
                    <a:lnTo>
                      <a:pt x="109" y="48"/>
                    </a:lnTo>
                    <a:lnTo>
                      <a:pt x="102" y="55"/>
                    </a:lnTo>
                    <a:lnTo>
                      <a:pt x="92" y="63"/>
                    </a:lnTo>
                    <a:lnTo>
                      <a:pt x="84" y="69"/>
                    </a:lnTo>
                    <a:lnTo>
                      <a:pt x="73" y="73"/>
                    </a:lnTo>
                    <a:lnTo>
                      <a:pt x="60" y="7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25" name="Freeform 106"/>
              <p:cNvSpPr/>
              <p:nvPr/>
            </p:nvSpPr>
            <p:spPr>
              <a:xfrm>
                <a:off x="6504120" y="2857680"/>
                <a:ext cx="104400" cy="145800"/>
              </a:xfrm>
              <a:custGeom>
                <a:avLst/>
                <a:gdLst>
                  <a:gd name="textAreaLeft" fmla="*/ 0 w 104400"/>
                  <a:gd name="textAreaRight" fmla="*/ 104760 w 104400"/>
                  <a:gd name="textAreaTop" fmla="*/ 0 h 145800"/>
                  <a:gd name="textAreaBottom" fmla="*/ 146160 h 145800"/>
                  <a:gd name="GluePoint1X" fmla="*/ 31 w 66"/>
                  <a:gd name="GluePoint1Y" fmla="*/ 8 h 92"/>
                  <a:gd name="GluePoint2X" fmla="*/ 35 w 66"/>
                  <a:gd name="GluePoint2Y" fmla="*/ 8 h 92"/>
                  <a:gd name="GluePoint3X" fmla="*/ 46 w 66"/>
                  <a:gd name="GluePoint3Y" fmla="*/ 19 h 92"/>
                  <a:gd name="GluePoint4X" fmla="*/ 52 w 66"/>
                  <a:gd name="GluePoint4Y" fmla="*/ 31 h 92"/>
                  <a:gd name="GluePoint5X" fmla="*/ 54 w 66"/>
                  <a:gd name="GluePoint5Y" fmla="*/ 61 h 92"/>
                  <a:gd name="GluePoint6X" fmla="*/ 55 w 66"/>
                  <a:gd name="GluePoint6Y" fmla="*/ 68 h 92"/>
                  <a:gd name="GluePoint7X" fmla="*/ 60 w 66"/>
                  <a:gd name="GluePoint7Y" fmla="*/ 71 h 92"/>
                  <a:gd name="GluePoint8X" fmla="*/ 66 w 66"/>
                  <a:gd name="GluePoint8Y" fmla="*/ 85 h 92"/>
                  <a:gd name="GluePoint9X" fmla="*/ 65 w 66"/>
                  <a:gd name="GluePoint9Y" fmla="*/ 92 h 92"/>
                  <a:gd name="GluePoint10X" fmla="*/ 58 w 66"/>
                  <a:gd name="GluePoint10Y" fmla="*/ 89 h 92"/>
                  <a:gd name="GluePoint11X" fmla="*/ 54 w 66"/>
                  <a:gd name="GluePoint11Y" fmla="*/ 92 h 92"/>
                  <a:gd name="GluePoint12X" fmla="*/ 35 w 66"/>
                  <a:gd name="GluePoint12Y" fmla="*/ 79 h 92"/>
                  <a:gd name="GluePoint13X" fmla="*/ 22 w 66"/>
                  <a:gd name="GluePoint13Y" fmla="*/ 66 h 92"/>
                  <a:gd name="GluePoint14X" fmla="*/ 19 w 66"/>
                  <a:gd name="GluePoint14Y" fmla="*/ 58 h 92"/>
                  <a:gd name="GluePoint15X" fmla="*/ 11 w 66"/>
                  <a:gd name="GluePoint15Y" fmla="*/ 47 h 92"/>
                  <a:gd name="GluePoint16X" fmla="*/ 9 w 66"/>
                  <a:gd name="GluePoint16Y" fmla="*/ 42 h 92"/>
                  <a:gd name="GluePoint17X" fmla="*/ 9 w 66"/>
                  <a:gd name="GluePoint17Y" fmla="*/ 32 h 92"/>
                  <a:gd name="GluePoint18X" fmla="*/ 6 w 66"/>
                  <a:gd name="GluePoint18Y" fmla="*/ 27 h 92"/>
                  <a:gd name="GluePoint19X" fmla="*/ 1 w 66"/>
                  <a:gd name="GluePoint19Y" fmla="*/ 5 h 92"/>
                  <a:gd name="GluePoint20X" fmla="*/ 0 w 66"/>
                  <a:gd name="GluePoint20Y" fmla="*/ 0 h 92"/>
                  <a:gd name="GluePoint21X" fmla="*/ 14 w 66"/>
                  <a:gd name="GluePoint21Y" fmla="*/ 3 h 92"/>
                  <a:gd name="GluePoint22X" fmla="*/ 17 w 66"/>
                  <a:gd name="GluePoint22Y" fmla="*/ 8 h 92"/>
                  <a:gd name="GluePoint23X" fmla="*/ 17 w 66"/>
                  <a:gd name="GluePoint23Y" fmla="*/ 18 h 92"/>
                  <a:gd name="GluePoint24X" fmla="*/ 23 w 66"/>
                  <a:gd name="GluePoint24Y" fmla="*/ 13 h 92"/>
                  <a:gd name="GluePoint25X" fmla="*/ 30 w 66"/>
                  <a:gd name="GluePoint25Y" fmla="*/ 13 h 92"/>
                  <a:gd name="GluePoint26X" fmla="*/ 31 w 66"/>
                  <a:gd name="GluePoint26Y" fmla="*/ 8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6" h="92">
                    <a:moveTo>
                      <a:pt x="31" y="8"/>
                    </a:moveTo>
                    <a:lnTo>
                      <a:pt x="35" y="8"/>
                    </a:lnTo>
                    <a:lnTo>
                      <a:pt x="46" y="19"/>
                    </a:lnTo>
                    <a:lnTo>
                      <a:pt x="52" y="31"/>
                    </a:lnTo>
                    <a:lnTo>
                      <a:pt x="54" y="61"/>
                    </a:lnTo>
                    <a:lnTo>
                      <a:pt x="55" y="68"/>
                    </a:lnTo>
                    <a:lnTo>
                      <a:pt x="60" y="71"/>
                    </a:lnTo>
                    <a:lnTo>
                      <a:pt x="66" y="85"/>
                    </a:lnTo>
                    <a:lnTo>
                      <a:pt x="65" y="92"/>
                    </a:lnTo>
                    <a:lnTo>
                      <a:pt x="58" y="89"/>
                    </a:lnTo>
                    <a:lnTo>
                      <a:pt x="54" y="92"/>
                    </a:lnTo>
                    <a:lnTo>
                      <a:pt x="35" y="79"/>
                    </a:lnTo>
                    <a:lnTo>
                      <a:pt x="22" y="66"/>
                    </a:lnTo>
                    <a:lnTo>
                      <a:pt x="19" y="58"/>
                    </a:lnTo>
                    <a:lnTo>
                      <a:pt x="11" y="47"/>
                    </a:lnTo>
                    <a:lnTo>
                      <a:pt x="9" y="42"/>
                    </a:lnTo>
                    <a:lnTo>
                      <a:pt x="9" y="32"/>
                    </a:lnTo>
                    <a:lnTo>
                      <a:pt x="6" y="27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14" y="3"/>
                    </a:lnTo>
                    <a:lnTo>
                      <a:pt x="17" y="8"/>
                    </a:lnTo>
                    <a:lnTo>
                      <a:pt x="17" y="18"/>
                    </a:lnTo>
                    <a:lnTo>
                      <a:pt x="23" y="13"/>
                    </a:lnTo>
                    <a:lnTo>
                      <a:pt x="30" y="13"/>
                    </a:lnTo>
                    <a:lnTo>
                      <a:pt x="31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26" name="Freeform 107"/>
              <p:cNvSpPr/>
              <p:nvPr/>
            </p:nvSpPr>
            <p:spPr>
              <a:xfrm>
                <a:off x="6737400" y="2849400"/>
                <a:ext cx="231480" cy="16776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167760"/>
                  <a:gd name="textAreaBottom" fmla="*/ 168120 h 167760"/>
                  <a:gd name="GluePoint1X" fmla="*/ 77 w 146"/>
                  <a:gd name="GluePoint1Y" fmla="*/ 52 h 106"/>
                  <a:gd name="GluePoint2X" fmla="*/ 78 w 146"/>
                  <a:gd name="GluePoint2Y" fmla="*/ 40 h 106"/>
                  <a:gd name="GluePoint3X" fmla="*/ 84 w 146"/>
                  <a:gd name="GluePoint3Y" fmla="*/ 44 h 106"/>
                  <a:gd name="GluePoint4X" fmla="*/ 88 w 146"/>
                  <a:gd name="GluePoint4Y" fmla="*/ 40 h 106"/>
                  <a:gd name="GluePoint5X" fmla="*/ 89 w 146"/>
                  <a:gd name="GluePoint5Y" fmla="*/ 31 h 106"/>
                  <a:gd name="GluePoint6X" fmla="*/ 88 w 146"/>
                  <a:gd name="GluePoint6Y" fmla="*/ 26 h 106"/>
                  <a:gd name="GluePoint7X" fmla="*/ 107 w 146"/>
                  <a:gd name="GluePoint7Y" fmla="*/ 0 h 106"/>
                  <a:gd name="GluePoint8X" fmla="*/ 110 w 146"/>
                  <a:gd name="GluePoint8Y" fmla="*/ 0 h 106"/>
                  <a:gd name="GluePoint9X" fmla="*/ 115 w 146"/>
                  <a:gd name="GluePoint9Y" fmla="*/ 7 h 106"/>
                  <a:gd name="GluePoint10X" fmla="*/ 121 w 146"/>
                  <a:gd name="GluePoint10Y" fmla="*/ 18 h 106"/>
                  <a:gd name="GluePoint11X" fmla="*/ 127 w 146"/>
                  <a:gd name="GluePoint11Y" fmla="*/ 23 h 106"/>
                  <a:gd name="GluePoint12X" fmla="*/ 145 w 146"/>
                  <a:gd name="GluePoint12Y" fmla="*/ 28 h 106"/>
                  <a:gd name="GluePoint13X" fmla="*/ 138 w 146"/>
                  <a:gd name="GluePoint13Y" fmla="*/ 37 h 106"/>
                  <a:gd name="GluePoint14X" fmla="*/ 132 w 146"/>
                  <a:gd name="GluePoint14Y" fmla="*/ 40 h 106"/>
                  <a:gd name="GluePoint15X" fmla="*/ 129 w 146"/>
                  <a:gd name="GluePoint15Y" fmla="*/ 48 h 106"/>
                  <a:gd name="GluePoint16X" fmla="*/ 123 w 146"/>
                  <a:gd name="GluePoint16Y" fmla="*/ 48 h 106"/>
                  <a:gd name="GluePoint17X" fmla="*/ 94 w 146"/>
                  <a:gd name="GluePoint17Y" fmla="*/ 45 h 106"/>
                  <a:gd name="GluePoint18X" fmla="*/ 83 w 146"/>
                  <a:gd name="GluePoint18Y" fmla="*/ 74 h 106"/>
                  <a:gd name="GluePoint19X" fmla="*/ 77 w 146"/>
                  <a:gd name="GluePoint19Y" fmla="*/ 95 h 106"/>
                  <a:gd name="GluePoint20X" fmla="*/ 59 w 146"/>
                  <a:gd name="GluePoint20Y" fmla="*/ 102 h 106"/>
                  <a:gd name="GluePoint21X" fmla="*/ 50 w 146"/>
                  <a:gd name="GluePoint21Y" fmla="*/ 95 h 106"/>
                  <a:gd name="GluePoint22X" fmla="*/ 32 w 146"/>
                  <a:gd name="GluePoint22Y" fmla="*/ 105 h 106"/>
                  <a:gd name="GluePoint23X" fmla="*/ 23 w 146"/>
                  <a:gd name="GluePoint23Y" fmla="*/ 105 h 106"/>
                  <a:gd name="GluePoint24X" fmla="*/ 11 w 146"/>
                  <a:gd name="GluePoint24Y" fmla="*/ 105 h 106"/>
                  <a:gd name="GluePoint25X" fmla="*/ 0 w 146"/>
                  <a:gd name="GluePoint25Y" fmla="*/ 90 h 106"/>
                  <a:gd name="GluePoint26X" fmla="*/ 2 w 146"/>
                  <a:gd name="GluePoint26Y" fmla="*/ 85 h 106"/>
                  <a:gd name="GluePoint27X" fmla="*/ 8 w 146"/>
                  <a:gd name="GluePoint27Y" fmla="*/ 92 h 106"/>
                  <a:gd name="GluePoint28X" fmla="*/ 24 w 146"/>
                  <a:gd name="GluePoint28Y" fmla="*/ 95 h 106"/>
                  <a:gd name="GluePoint29X" fmla="*/ 26 w 146"/>
                  <a:gd name="GluePoint29Y" fmla="*/ 82 h 106"/>
                  <a:gd name="GluePoint30X" fmla="*/ 29 w 146"/>
                  <a:gd name="GluePoint30Y" fmla="*/ 77 h 106"/>
                  <a:gd name="GluePoint31X" fmla="*/ 50 w 146"/>
                  <a:gd name="GluePoint31Y" fmla="*/ 68 h 106"/>
                  <a:gd name="GluePoint32X" fmla="*/ 65 w 146"/>
                  <a:gd name="GluePoint32Y" fmla="*/ 42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46" h="106">
                    <a:moveTo>
                      <a:pt x="65" y="42"/>
                    </a:moveTo>
                    <a:lnTo>
                      <a:pt x="77" y="52"/>
                    </a:lnTo>
                    <a:lnTo>
                      <a:pt x="78" y="48"/>
                    </a:lnTo>
                    <a:lnTo>
                      <a:pt x="78" y="40"/>
                    </a:lnTo>
                    <a:lnTo>
                      <a:pt x="80" y="39"/>
                    </a:lnTo>
                    <a:lnTo>
                      <a:pt x="84" y="44"/>
                    </a:lnTo>
                    <a:lnTo>
                      <a:pt x="88" y="45"/>
                    </a:lnTo>
                    <a:lnTo>
                      <a:pt x="88" y="40"/>
                    </a:lnTo>
                    <a:lnTo>
                      <a:pt x="84" y="36"/>
                    </a:lnTo>
                    <a:lnTo>
                      <a:pt x="89" y="31"/>
                    </a:lnTo>
                    <a:lnTo>
                      <a:pt x="88" y="29"/>
                    </a:lnTo>
                    <a:lnTo>
                      <a:pt x="88" y="26"/>
                    </a:lnTo>
                    <a:lnTo>
                      <a:pt x="92" y="26"/>
                    </a:lnTo>
                    <a:lnTo>
                      <a:pt x="107" y="0"/>
                    </a:lnTo>
                    <a:lnTo>
                      <a:pt x="107" y="8"/>
                    </a:lnTo>
                    <a:lnTo>
                      <a:pt x="110" y="0"/>
                    </a:lnTo>
                    <a:lnTo>
                      <a:pt x="113" y="0"/>
                    </a:lnTo>
                    <a:lnTo>
                      <a:pt x="115" y="7"/>
                    </a:lnTo>
                    <a:lnTo>
                      <a:pt x="121" y="10"/>
                    </a:lnTo>
                    <a:lnTo>
                      <a:pt x="121" y="18"/>
                    </a:lnTo>
                    <a:lnTo>
                      <a:pt x="127" y="18"/>
                    </a:lnTo>
                    <a:lnTo>
                      <a:pt x="127" y="23"/>
                    </a:lnTo>
                    <a:lnTo>
                      <a:pt x="132" y="21"/>
                    </a:lnTo>
                    <a:lnTo>
                      <a:pt x="145" y="28"/>
                    </a:lnTo>
                    <a:lnTo>
                      <a:pt x="146" y="31"/>
                    </a:lnTo>
                    <a:lnTo>
                      <a:pt x="138" y="37"/>
                    </a:lnTo>
                    <a:lnTo>
                      <a:pt x="131" y="37"/>
                    </a:lnTo>
                    <a:lnTo>
                      <a:pt x="132" y="40"/>
                    </a:lnTo>
                    <a:lnTo>
                      <a:pt x="137" y="45"/>
                    </a:lnTo>
                    <a:lnTo>
                      <a:pt x="129" y="48"/>
                    </a:lnTo>
                    <a:lnTo>
                      <a:pt x="124" y="47"/>
                    </a:lnTo>
                    <a:lnTo>
                      <a:pt x="123" y="48"/>
                    </a:lnTo>
                    <a:lnTo>
                      <a:pt x="115" y="45"/>
                    </a:lnTo>
                    <a:lnTo>
                      <a:pt x="94" y="45"/>
                    </a:lnTo>
                    <a:lnTo>
                      <a:pt x="89" y="65"/>
                    </a:lnTo>
                    <a:lnTo>
                      <a:pt x="83" y="74"/>
                    </a:lnTo>
                    <a:lnTo>
                      <a:pt x="80" y="89"/>
                    </a:lnTo>
                    <a:lnTo>
                      <a:pt x="77" y="95"/>
                    </a:lnTo>
                    <a:lnTo>
                      <a:pt x="70" y="98"/>
                    </a:lnTo>
                    <a:lnTo>
                      <a:pt x="59" y="102"/>
                    </a:lnTo>
                    <a:lnTo>
                      <a:pt x="51" y="98"/>
                    </a:lnTo>
                    <a:lnTo>
                      <a:pt x="50" y="95"/>
                    </a:lnTo>
                    <a:lnTo>
                      <a:pt x="42" y="95"/>
                    </a:lnTo>
                    <a:lnTo>
                      <a:pt x="32" y="105"/>
                    </a:lnTo>
                    <a:lnTo>
                      <a:pt x="24" y="106"/>
                    </a:lnTo>
                    <a:lnTo>
                      <a:pt x="23" y="105"/>
                    </a:lnTo>
                    <a:lnTo>
                      <a:pt x="16" y="106"/>
                    </a:lnTo>
                    <a:lnTo>
                      <a:pt x="11" y="105"/>
                    </a:lnTo>
                    <a:lnTo>
                      <a:pt x="8" y="103"/>
                    </a:lnTo>
                    <a:lnTo>
                      <a:pt x="0" y="90"/>
                    </a:lnTo>
                    <a:lnTo>
                      <a:pt x="0" y="87"/>
                    </a:lnTo>
                    <a:lnTo>
                      <a:pt x="2" y="85"/>
                    </a:lnTo>
                    <a:lnTo>
                      <a:pt x="3" y="90"/>
                    </a:lnTo>
                    <a:lnTo>
                      <a:pt x="8" y="92"/>
                    </a:lnTo>
                    <a:lnTo>
                      <a:pt x="13" y="92"/>
                    </a:lnTo>
                    <a:lnTo>
                      <a:pt x="24" y="95"/>
                    </a:lnTo>
                    <a:lnTo>
                      <a:pt x="26" y="85"/>
                    </a:lnTo>
                    <a:lnTo>
                      <a:pt x="26" y="82"/>
                    </a:lnTo>
                    <a:lnTo>
                      <a:pt x="29" y="82"/>
                    </a:lnTo>
                    <a:lnTo>
                      <a:pt x="29" y="77"/>
                    </a:lnTo>
                    <a:lnTo>
                      <a:pt x="30" y="73"/>
                    </a:lnTo>
                    <a:lnTo>
                      <a:pt x="50" y="68"/>
                    </a:lnTo>
                    <a:lnTo>
                      <a:pt x="64" y="50"/>
                    </a:lnTo>
                    <a:lnTo>
                      <a:pt x="65" y="4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27" name="Freeform 108"/>
              <p:cNvSpPr/>
              <p:nvPr/>
            </p:nvSpPr>
            <p:spPr>
              <a:xfrm>
                <a:off x="6840360" y="2903400"/>
                <a:ext cx="36000" cy="2808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28080"/>
                  <a:gd name="textAreaBottom" fmla="*/ 28440 h 28080"/>
                  <a:gd name="GluePoint1X" fmla="*/ 0 w 23"/>
                  <a:gd name="GluePoint1Y" fmla="*/ 8 h 18"/>
                  <a:gd name="GluePoint2X" fmla="*/ 12 w 23"/>
                  <a:gd name="GluePoint2Y" fmla="*/ 18 h 18"/>
                  <a:gd name="GluePoint3X" fmla="*/ 13 w 23"/>
                  <a:gd name="GluePoint3Y" fmla="*/ 14 h 18"/>
                  <a:gd name="GluePoint4X" fmla="*/ 13 w 23"/>
                  <a:gd name="GluePoint4Y" fmla="*/ 6 h 18"/>
                  <a:gd name="GluePoint5X" fmla="*/ 15 w 23"/>
                  <a:gd name="GluePoint5Y" fmla="*/ 5 h 18"/>
                  <a:gd name="GluePoint6X" fmla="*/ 19 w 23"/>
                  <a:gd name="GluePoint6Y" fmla="*/ 10 h 18"/>
                  <a:gd name="GluePoint7X" fmla="*/ 23 w 23"/>
                  <a:gd name="GluePoint7Y" fmla="*/ 11 h 18"/>
                  <a:gd name="GluePoint8X" fmla="*/ 23 w 23"/>
                  <a:gd name="GluePoint8Y" fmla="*/ 6 h 18"/>
                  <a:gd name="GluePoint9X" fmla="*/ 19 w 23"/>
                  <a:gd name="GluePoint9Y" fmla="*/ 2 h 18"/>
                  <a:gd name="GluePoint10X" fmla="*/ 16 w 23"/>
                  <a:gd name="GluePoint10Y" fmla="*/ 2 h 18"/>
                  <a:gd name="GluePoint11X" fmla="*/ 15 w 23"/>
                  <a:gd name="GluePoint11Y" fmla="*/ 0 h 18"/>
                  <a:gd name="GluePoint12X" fmla="*/ 8 w 23"/>
                  <a:gd name="GluePoint12Y" fmla="*/ 6 h 18"/>
                  <a:gd name="GluePoint13X" fmla="*/ 0 w 23"/>
                  <a:gd name="GluePoint13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3" h="18">
                    <a:moveTo>
                      <a:pt x="0" y="8"/>
                    </a:moveTo>
                    <a:lnTo>
                      <a:pt x="12" y="18"/>
                    </a:lnTo>
                    <a:lnTo>
                      <a:pt x="13" y="14"/>
                    </a:lnTo>
                    <a:lnTo>
                      <a:pt x="13" y="6"/>
                    </a:lnTo>
                    <a:lnTo>
                      <a:pt x="15" y="5"/>
                    </a:lnTo>
                    <a:lnTo>
                      <a:pt x="19" y="10"/>
                    </a:lnTo>
                    <a:lnTo>
                      <a:pt x="23" y="11"/>
                    </a:lnTo>
                    <a:lnTo>
                      <a:pt x="23" y="6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5" y="0"/>
                    </a:lnTo>
                    <a:lnTo>
                      <a:pt x="8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28" name="Freeform 109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1 w 1"/>
                  <a:gd name="GluePoint2Y" fmla="*/ 7 h 7"/>
                  <a:gd name="GluePoint3X" fmla="*/ 0 w 1"/>
                  <a:gd name="GluePoint3Y" fmla="*/ 2 h 7"/>
                  <a:gd name="GluePoint4X" fmla="*/ 0 w 1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1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29" name="Freeform 110"/>
              <p:cNvSpPr/>
              <p:nvPr/>
            </p:nvSpPr>
            <p:spPr>
              <a:xfrm>
                <a:off x="6505560" y="2395440"/>
                <a:ext cx="205920" cy="40752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407520"/>
                  <a:gd name="textAreaBottom" fmla="*/ 407880 h 407520"/>
                  <a:gd name="GluePoint1X" fmla="*/ 80 w 130"/>
                  <a:gd name="GluePoint1Y" fmla="*/ 35 h 257"/>
                  <a:gd name="GluePoint2X" fmla="*/ 70 w 130"/>
                  <a:gd name="GluePoint2Y" fmla="*/ 45 h 257"/>
                  <a:gd name="GluePoint3X" fmla="*/ 62 w 130"/>
                  <a:gd name="GluePoint3Y" fmla="*/ 60 h 257"/>
                  <a:gd name="GluePoint4X" fmla="*/ 62 w 130"/>
                  <a:gd name="GluePoint4Y" fmla="*/ 82 h 257"/>
                  <a:gd name="GluePoint5X" fmla="*/ 76 w 130"/>
                  <a:gd name="GluePoint5Y" fmla="*/ 98 h 257"/>
                  <a:gd name="GluePoint6X" fmla="*/ 99 w 130"/>
                  <a:gd name="GluePoint6Y" fmla="*/ 121 h 257"/>
                  <a:gd name="GluePoint7X" fmla="*/ 105 w 130"/>
                  <a:gd name="GluePoint7Y" fmla="*/ 125 h 257"/>
                  <a:gd name="GluePoint8X" fmla="*/ 110 w 130"/>
                  <a:gd name="GluePoint8Y" fmla="*/ 132 h 257"/>
                  <a:gd name="GluePoint9X" fmla="*/ 124 w 130"/>
                  <a:gd name="GluePoint9Y" fmla="*/ 156 h 257"/>
                  <a:gd name="GluePoint10X" fmla="*/ 130 w 130"/>
                  <a:gd name="GluePoint10Y" fmla="*/ 187 h 257"/>
                  <a:gd name="GluePoint11X" fmla="*/ 127 w 130"/>
                  <a:gd name="GluePoint11Y" fmla="*/ 190 h 257"/>
                  <a:gd name="GluePoint12X" fmla="*/ 127 w 130"/>
                  <a:gd name="GluePoint12Y" fmla="*/ 209 h 257"/>
                  <a:gd name="GluePoint13X" fmla="*/ 113 w 130"/>
                  <a:gd name="GluePoint13Y" fmla="*/ 220 h 257"/>
                  <a:gd name="GluePoint14X" fmla="*/ 95 w 130"/>
                  <a:gd name="GluePoint14Y" fmla="*/ 225 h 257"/>
                  <a:gd name="GluePoint15X" fmla="*/ 91 w 130"/>
                  <a:gd name="GluePoint15Y" fmla="*/ 235 h 257"/>
                  <a:gd name="GluePoint16X" fmla="*/ 92 w 130"/>
                  <a:gd name="GluePoint16Y" fmla="*/ 240 h 257"/>
                  <a:gd name="GluePoint17X" fmla="*/ 88 w 130"/>
                  <a:gd name="GluePoint17Y" fmla="*/ 241 h 257"/>
                  <a:gd name="GluePoint18X" fmla="*/ 80 w 130"/>
                  <a:gd name="GluePoint18Y" fmla="*/ 246 h 257"/>
                  <a:gd name="GluePoint19X" fmla="*/ 70 w 130"/>
                  <a:gd name="GluePoint19Y" fmla="*/ 257 h 257"/>
                  <a:gd name="GluePoint20X" fmla="*/ 70 w 130"/>
                  <a:gd name="GluePoint20Y" fmla="*/ 254 h 257"/>
                  <a:gd name="GluePoint21X" fmla="*/ 67 w 130"/>
                  <a:gd name="GluePoint21Y" fmla="*/ 238 h 257"/>
                  <a:gd name="GluePoint22X" fmla="*/ 62 w 130"/>
                  <a:gd name="GluePoint22Y" fmla="*/ 228 h 257"/>
                  <a:gd name="GluePoint23X" fmla="*/ 67 w 130"/>
                  <a:gd name="GluePoint23Y" fmla="*/ 222 h 257"/>
                  <a:gd name="GluePoint24X" fmla="*/ 72 w 130"/>
                  <a:gd name="GluePoint24Y" fmla="*/ 219 h 257"/>
                  <a:gd name="GluePoint25X" fmla="*/ 81 w 130"/>
                  <a:gd name="GluePoint25Y" fmla="*/ 204 h 257"/>
                  <a:gd name="GluePoint26X" fmla="*/ 88 w 130"/>
                  <a:gd name="GluePoint26Y" fmla="*/ 199 h 257"/>
                  <a:gd name="GluePoint27X" fmla="*/ 100 w 130"/>
                  <a:gd name="GluePoint27Y" fmla="*/ 193 h 257"/>
                  <a:gd name="GluePoint28X" fmla="*/ 103 w 130"/>
                  <a:gd name="GluePoint28Y" fmla="*/ 190 h 257"/>
                  <a:gd name="GluePoint29X" fmla="*/ 99 w 130"/>
                  <a:gd name="GluePoint29Y" fmla="*/ 161 h 257"/>
                  <a:gd name="GluePoint30X" fmla="*/ 97 w 130"/>
                  <a:gd name="GluePoint30Y" fmla="*/ 140 h 257"/>
                  <a:gd name="GluePoint31X" fmla="*/ 83 w 130"/>
                  <a:gd name="GluePoint31Y" fmla="*/ 117 h 257"/>
                  <a:gd name="GluePoint32X" fmla="*/ 78 w 130"/>
                  <a:gd name="GluePoint32Y" fmla="*/ 113 h 257"/>
                  <a:gd name="GluePoint33X" fmla="*/ 68 w 130"/>
                  <a:gd name="GluePoint33Y" fmla="*/ 100 h 257"/>
                  <a:gd name="GluePoint34X" fmla="*/ 53 w 130"/>
                  <a:gd name="GluePoint34Y" fmla="*/ 80 h 257"/>
                  <a:gd name="GluePoint35X" fmla="*/ 35 w 130"/>
                  <a:gd name="GluePoint35Y" fmla="*/ 63 h 257"/>
                  <a:gd name="GluePoint36X" fmla="*/ 45 w 130"/>
                  <a:gd name="GluePoint36Y" fmla="*/ 58 h 257"/>
                  <a:gd name="GluePoint37X" fmla="*/ 37 w 130"/>
                  <a:gd name="GluePoint37Y" fmla="*/ 43 h 257"/>
                  <a:gd name="GluePoint38X" fmla="*/ 18 w 130"/>
                  <a:gd name="GluePoint38Y" fmla="*/ 40 h 257"/>
                  <a:gd name="GluePoint39X" fmla="*/ 13 w 130"/>
                  <a:gd name="GluePoint39Y" fmla="*/ 31 h 257"/>
                  <a:gd name="GluePoint40X" fmla="*/ 0 w 130"/>
                  <a:gd name="GluePoint40Y" fmla="*/ 14 h 257"/>
                  <a:gd name="GluePoint41X" fmla="*/ 11 w 130"/>
                  <a:gd name="GluePoint41Y" fmla="*/ 13 h 257"/>
                  <a:gd name="GluePoint42X" fmla="*/ 18 w 130"/>
                  <a:gd name="GluePoint42Y" fmla="*/ 11 h 257"/>
                  <a:gd name="GluePoint43X" fmla="*/ 22 w 130"/>
                  <a:gd name="GluePoint43Y" fmla="*/ 11 h 257"/>
                  <a:gd name="GluePoint44X" fmla="*/ 32 w 130"/>
                  <a:gd name="GluePoint44Y" fmla="*/ 8 h 257"/>
                  <a:gd name="GluePoint45X" fmla="*/ 54 w 130"/>
                  <a:gd name="GluePoint45Y" fmla="*/ 6 h 257"/>
                  <a:gd name="GluePoint46X" fmla="*/ 65 w 130"/>
                  <a:gd name="GluePoint46Y" fmla="*/ 11 h 257"/>
                  <a:gd name="GluePoint47X" fmla="*/ 68 w 130"/>
                  <a:gd name="GluePoint47Y" fmla="*/ 24 h 257"/>
                  <a:gd name="GluePoint48X" fmla="*/ 88 w 130"/>
                  <a:gd name="GluePoint48Y" fmla="*/ 31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0" h="257">
                    <a:moveTo>
                      <a:pt x="88" y="31"/>
                    </a:moveTo>
                    <a:lnTo>
                      <a:pt x="80" y="35"/>
                    </a:lnTo>
                    <a:lnTo>
                      <a:pt x="80" y="37"/>
                    </a:lnTo>
                    <a:lnTo>
                      <a:pt x="70" y="45"/>
                    </a:lnTo>
                    <a:lnTo>
                      <a:pt x="70" y="50"/>
                    </a:lnTo>
                    <a:lnTo>
                      <a:pt x="62" y="60"/>
                    </a:lnTo>
                    <a:lnTo>
                      <a:pt x="61" y="74"/>
                    </a:lnTo>
                    <a:lnTo>
                      <a:pt x="62" y="82"/>
                    </a:lnTo>
                    <a:lnTo>
                      <a:pt x="72" y="90"/>
                    </a:lnTo>
                    <a:lnTo>
                      <a:pt x="76" y="98"/>
                    </a:lnTo>
                    <a:lnTo>
                      <a:pt x="86" y="109"/>
                    </a:lnTo>
                    <a:lnTo>
                      <a:pt x="99" y="121"/>
                    </a:lnTo>
                    <a:lnTo>
                      <a:pt x="103" y="122"/>
                    </a:lnTo>
                    <a:lnTo>
                      <a:pt x="105" y="125"/>
                    </a:lnTo>
                    <a:lnTo>
                      <a:pt x="107" y="125"/>
                    </a:lnTo>
                    <a:lnTo>
                      <a:pt x="110" y="132"/>
                    </a:lnTo>
                    <a:lnTo>
                      <a:pt x="118" y="138"/>
                    </a:lnTo>
                    <a:lnTo>
                      <a:pt x="124" y="156"/>
                    </a:lnTo>
                    <a:lnTo>
                      <a:pt x="130" y="183"/>
                    </a:lnTo>
                    <a:lnTo>
                      <a:pt x="130" y="187"/>
                    </a:lnTo>
                    <a:lnTo>
                      <a:pt x="129" y="190"/>
                    </a:lnTo>
                    <a:lnTo>
                      <a:pt x="127" y="190"/>
                    </a:lnTo>
                    <a:lnTo>
                      <a:pt x="130" y="203"/>
                    </a:lnTo>
                    <a:lnTo>
                      <a:pt x="127" y="209"/>
                    </a:lnTo>
                    <a:lnTo>
                      <a:pt x="116" y="215"/>
                    </a:lnTo>
                    <a:lnTo>
                      <a:pt x="113" y="220"/>
                    </a:lnTo>
                    <a:lnTo>
                      <a:pt x="103" y="225"/>
                    </a:lnTo>
                    <a:lnTo>
                      <a:pt x="95" y="225"/>
                    </a:lnTo>
                    <a:lnTo>
                      <a:pt x="94" y="232"/>
                    </a:lnTo>
                    <a:lnTo>
                      <a:pt x="91" y="235"/>
                    </a:lnTo>
                    <a:lnTo>
                      <a:pt x="92" y="238"/>
                    </a:lnTo>
                    <a:lnTo>
                      <a:pt x="92" y="240"/>
                    </a:lnTo>
                    <a:lnTo>
                      <a:pt x="84" y="233"/>
                    </a:lnTo>
                    <a:lnTo>
                      <a:pt x="88" y="241"/>
                    </a:lnTo>
                    <a:lnTo>
                      <a:pt x="88" y="243"/>
                    </a:lnTo>
                    <a:lnTo>
                      <a:pt x="80" y="246"/>
                    </a:lnTo>
                    <a:lnTo>
                      <a:pt x="72" y="257"/>
                    </a:lnTo>
                    <a:lnTo>
                      <a:pt x="70" y="257"/>
                    </a:lnTo>
                    <a:lnTo>
                      <a:pt x="68" y="256"/>
                    </a:lnTo>
                    <a:lnTo>
                      <a:pt x="70" y="254"/>
                    </a:lnTo>
                    <a:lnTo>
                      <a:pt x="67" y="243"/>
                    </a:lnTo>
                    <a:lnTo>
                      <a:pt x="67" y="238"/>
                    </a:lnTo>
                    <a:lnTo>
                      <a:pt x="70" y="232"/>
                    </a:lnTo>
                    <a:lnTo>
                      <a:pt x="62" y="228"/>
                    </a:lnTo>
                    <a:lnTo>
                      <a:pt x="61" y="225"/>
                    </a:lnTo>
                    <a:lnTo>
                      <a:pt x="67" y="222"/>
                    </a:lnTo>
                    <a:lnTo>
                      <a:pt x="68" y="217"/>
                    </a:lnTo>
                    <a:lnTo>
                      <a:pt x="72" y="219"/>
                    </a:lnTo>
                    <a:lnTo>
                      <a:pt x="81" y="214"/>
                    </a:lnTo>
                    <a:lnTo>
                      <a:pt x="81" y="204"/>
                    </a:lnTo>
                    <a:lnTo>
                      <a:pt x="88" y="203"/>
                    </a:lnTo>
                    <a:lnTo>
                      <a:pt x="88" y="199"/>
                    </a:lnTo>
                    <a:lnTo>
                      <a:pt x="95" y="196"/>
                    </a:lnTo>
                    <a:lnTo>
                      <a:pt x="100" y="193"/>
                    </a:lnTo>
                    <a:lnTo>
                      <a:pt x="102" y="193"/>
                    </a:lnTo>
                    <a:lnTo>
                      <a:pt x="103" y="190"/>
                    </a:lnTo>
                    <a:lnTo>
                      <a:pt x="103" y="170"/>
                    </a:lnTo>
                    <a:lnTo>
                      <a:pt x="99" y="161"/>
                    </a:lnTo>
                    <a:lnTo>
                      <a:pt x="99" y="150"/>
                    </a:lnTo>
                    <a:lnTo>
                      <a:pt x="97" y="140"/>
                    </a:lnTo>
                    <a:lnTo>
                      <a:pt x="89" y="122"/>
                    </a:lnTo>
                    <a:lnTo>
                      <a:pt x="83" y="117"/>
                    </a:lnTo>
                    <a:lnTo>
                      <a:pt x="80" y="117"/>
                    </a:lnTo>
                    <a:lnTo>
                      <a:pt x="78" y="113"/>
                    </a:lnTo>
                    <a:lnTo>
                      <a:pt x="75" y="105"/>
                    </a:lnTo>
                    <a:lnTo>
                      <a:pt x="68" y="100"/>
                    </a:lnTo>
                    <a:lnTo>
                      <a:pt x="54" y="85"/>
                    </a:lnTo>
                    <a:lnTo>
                      <a:pt x="53" y="80"/>
                    </a:lnTo>
                    <a:lnTo>
                      <a:pt x="34" y="69"/>
                    </a:lnTo>
                    <a:lnTo>
                      <a:pt x="35" y="63"/>
                    </a:lnTo>
                    <a:lnTo>
                      <a:pt x="41" y="63"/>
                    </a:lnTo>
                    <a:lnTo>
                      <a:pt x="45" y="58"/>
                    </a:lnTo>
                    <a:lnTo>
                      <a:pt x="45" y="55"/>
                    </a:lnTo>
                    <a:lnTo>
                      <a:pt x="37" y="43"/>
                    </a:lnTo>
                    <a:lnTo>
                      <a:pt x="32" y="40"/>
                    </a:lnTo>
                    <a:lnTo>
                      <a:pt x="18" y="40"/>
                    </a:lnTo>
                    <a:lnTo>
                      <a:pt x="13" y="35"/>
                    </a:lnTo>
                    <a:lnTo>
                      <a:pt x="13" y="31"/>
                    </a:lnTo>
                    <a:lnTo>
                      <a:pt x="10" y="27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11" y="13"/>
                    </a:lnTo>
                    <a:lnTo>
                      <a:pt x="16" y="10"/>
                    </a:lnTo>
                    <a:lnTo>
                      <a:pt x="18" y="11"/>
                    </a:lnTo>
                    <a:lnTo>
                      <a:pt x="21" y="10"/>
                    </a:lnTo>
                    <a:lnTo>
                      <a:pt x="22" y="11"/>
                    </a:lnTo>
                    <a:lnTo>
                      <a:pt x="27" y="8"/>
                    </a:lnTo>
                    <a:lnTo>
                      <a:pt x="32" y="8"/>
                    </a:lnTo>
                    <a:lnTo>
                      <a:pt x="41" y="0"/>
                    </a:lnTo>
                    <a:lnTo>
                      <a:pt x="54" y="6"/>
                    </a:lnTo>
                    <a:lnTo>
                      <a:pt x="64" y="8"/>
                    </a:lnTo>
                    <a:lnTo>
                      <a:pt x="65" y="11"/>
                    </a:lnTo>
                    <a:lnTo>
                      <a:pt x="64" y="16"/>
                    </a:lnTo>
                    <a:lnTo>
                      <a:pt x="68" y="24"/>
                    </a:lnTo>
                    <a:lnTo>
                      <a:pt x="78" y="29"/>
                    </a:lnTo>
                    <a:lnTo>
                      <a:pt x="88" y="3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30" name="Freeform 111"/>
              <p:cNvSpPr/>
              <p:nvPr/>
            </p:nvSpPr>
            <p:spPr>
              <a:xfrm>
                <a:off x="6270480" y="2255760"/>
                <a:ext cx="212400" cy="504360"/>
              </a:xfrm>
              <a:custGeom>
                <a:avLst/>
                <a:gdLst>
                  <a:gd name="textAreaLeft" fmla="*/ 0 w 212400"/>
                  <a:gd name="textAreaRight" fmla="*/ 212760 w 212400"/>
                  <a:gd name="textAreaTop" fmla="*/ 0 h 504360"/>
                  <a:gd name="textAreaBottom" fmla="*/ 504720 h 504360"/>
                  <a:gd name="GluePoint1X" fmla="*/ 118 w 134"/>
                  <a:gd name="GluePoint1Y" fmla="*/ 315 h 318"/>
                  <a:gd name="GluePoint2X" fmla="*/ 115 w 134"/>
                  <a:gd name="GluePoint2Y" fmla="*/ 287 h 318"/>
                  <a:gd name="GluePoint3X" fmla="*/ 118 w 134"/>
                  <a:gd name="GluePoint3Y" fmla="*/ 284 h 318"/>
                  <a:gd name="GluePoint4X" fmla="*/ 110 w 134"/>
                  <a:gd name="GluePoint4Y" fmla="*/ 255 h 318"/>
                  <a:gd name="GluePoint5X" fmla="*/ 99 w 134"/>
                  <a:gd name="GluePoint5Y" fmla="*/ 234 h 318"/>
                  <a:gd name="GluePoint6X" fmla="*/ 88 w 134"/>
                  <a:gd name="GluePoint6Y" fmla="*/ 204 h 318"/>
                  <a:gd name="GluePoint7X" fmla="*/ 81 w 134"/>
                  <a:gd name="GluePoint7Y" fmla="*/ 199 h 318"/>
                  <a:gd name="GluePoint8X" fmla="*/ 78 w 134"/>
                  <a:gd name="GluePoint8Y" fmla="*/ 202 h 318"/>
                  <a:gd name="GluePoint9X" fmla="*/ 61 w 134"/>
                  <a:gd name="GluePoint9Y" fmla="*/ 220 h 318"/>
                  <a:gd name="GluePoint10X" fmla="*/ 54 w 134"/>
                  <a:gd name="GluePoint10Y" fmla="*/ 220 h 318"/>
                  <a:gd name="GluePoint11X" fmla="*/ 47 w 134"/>
                  <a:gd name="GluePoint11Y" fmla="*/ 215 h 318"/>
                  <a:gd name="GluePoint12X" fmla="*/ 43 w 134"/>
                  <a:gd name="GluePoint12Y" fmla="*/ 215 h 318"/>
                  <a:gd name="GluePoint13X" fmla="*/ 40 w 134"/>
                  <a:gd name="GluePoint13Y" fmla="*/ 175 h 318"/>
                  <a:gd name="GluePoint14X" fmla="*/ 31 w 134"/>
                  <a:gd name="GluePoint14Y" fmla="*/ 164 h 318"/>
                  <a:gd name="GluePoint15X" fmla="*/ 24 w 134"/>
                  <a:gd name="GluePoint15Y" fmla="*/ 159 h 318"/>
                  <a:gd name="GluePoint16X" fmla="*/ 29 w 134"/>
                  <a:gd name="GluePoint16Y" fmla="*/ 157 h 318"/>
                  <a:gd name="GluePoint17X" fmla="*/ 26 w 134"/>
                  <a:gd name="GluePoint17Y" fmla="*/ 151 h 318"/>
                  <a:gd name="GluePoint18X" fmla="*/ 13 w 134"/>
                  <a:gd name="GluePoint18Y" fmla="*/ 141 h 318"/>
                  <a:gd name="GluePoint19X" fmla="*/ 2 w 134"/>
                  <a:gd name="GluePoint19Y" fmla="*/ 130 h 318"/>
                  <a:gd name="GluePoint20X" fmla="*/ 2 w 134"/>
                  <a:gd name="GluePoint20Y" fmla="*/ 120 h 318"/>
                  <a:gd name="GluePoint21X" fmla="*/ 4 w 134"/>
                  <a:gd name="GluePoint21Y" fmla="*/ 112 h 318"/>
                  <a:gd name="GluePoint22X" fmla="*/ 8 w 134"/>
                  <a:gd name="GluePoint22Y" fmla="*/ 98 h 318"/>
                  <a:gd name="GluePoint23X" fmla="*/ 12 w 134"/>
                  <a:gd name="GluePoint23Y" fmla="*/ 93 h 318"/>
                  <a:gd name="GluePoint24X" fmla="*/ 12 w 134"/>
                  <a:gd name="GluePoint24Y" fmla="*/ 77 h 318"/>
                  <a:gd name="GluePoint25X" fmla="*/ 23 w 134"/>
                  <a:gd name="GluePoint25Y" fmla="*/ 75 h 318"/>
                  <a:gd name="GluePoint26X" fmla="*/ 26 w 134"/>
                  <a:gd name="GluePoint26Y" fmla="*/ 53 h 318"/>
                  <a:gd name="GluePoint27X" fmla="*/ 29 w 134"/>
                  <a:gd name="GluePoint27Y" fmla="*/ 35 h 318"/>
                  <a:gd name="GluePoint28X" fmla="*/ 37 w 134"/>
                  <a:gd name="GluePoint28Y" fmla="*/ 25 h 318"/>
                  <a:gd name="GluePoint29X" fmla="*/ 48 w 134"/>
                  <a:gd name="GluePoint29Y" fmla="*/ 17 h 318"/>
                  <a:gd name="GluePoint30X" fmla="*/ 53 w 134"/>
                  <a:gd name="GluePoint30Y" fmla="*/ 9 h 318"/>
                  <a:gd name="GluePoint31X" fmla="*/ 56 w 134"/>
                  <a:gd name="GluePoint31Y" fmla="*/ 1 h 318"/>
                  <a:gd name="GluePoint32X" fmla="*/ 62 w 134"/>
                  <a:gd name="GluePoint32Y" fmla="*/ 1 h 318"/>
                  <a:gd name="GluePoint33X" fmla="*/ 72 w 134"/>
                  <a:gd name="GluePoint33Y" fmla="*/ 12 h 318"/>
                  <a:gd name="GluePoint34X" fmla="*/ 81 w 134"/>
                  <a:gd name="GluePoint34Y" fmla="*/ 27 h 318"/>
                  <a:gd name="GluePoint35X" fmla="*/ 81 w 134"/>
                  <a:gd name="GluePoint35Y" fmla="*/ 46 h 318"/>
                  <a:gd name="GluePoint36X" fmla="*/ 74 w 134"/>
                  <a:gd name="GluePoint36Y" fmla="*/ 65 h 318"/>
                  <a:gd name="GluePoint37X" fmla="*/ 74 w 134"/>
                  <a:gd name="GluePoint37Y" fmla="*/ 78 h 318"/>
                  <a:gd name="GluePoint38X" fmla="*/ 85 w 134"/>
                  <a:gd name="GluePoint38Y" fmla="*/ 72 h 318"/>
                  <a:gd name="GluePoint39X" fmla="*/ 96 w 134"/>
                  <a:gd name="GluePoint39Y" fmla="*/ 86 h 318"/>
                  <a:gd name="GluePoint40X" fmla="*/ 104 w 134"/>
                  <a:gd name="GluePoint40Y" fmla="*/ 106 h 318"/>
                  <a:gd name="GluePoint41X" fmla="*/ 115 w 134"/>
                  <a:gd name="GluePoint41Y" fmla="*/ 112 h 318"/>
                  <a:gd name="GluePoint42X" fmla="*/ 126 w 134"/>
                  <a:gd name="GluePoint42Y" fmla="*/ 117 h 318"/>
                  <a:gd name="GluePoint43X" fmla="*/ 132 w 134"/>
                  <a:gd name="GluePoint43Y" fmla="*/ 114 h 318"/>
                  <a:gd name="GluePoint44X" fmla="*/ 132 w 134"/>
                  <a:gd name="GluePoint44Y" fmla="*/ 119 h 318"/>
                  <a:gd name="GluePoint45X" fmla="*/ 128 w 134"/>
                  <a:gd name="GluePoint45Y" fmla="*/ 128 h 318"/>
                  <a:gd name="GluePoint46X" fmla="*/ 123 w 134"/>
                  <a:gd name="GluePoint46Y" fmla="*/ 131 h 318"/>
                  <a:gd name="GluePoint47X" fmla="*/ 113 w 134"/>
                  <a:gd name="GluePoint47Y" fmla="*/ 141 h 318"/>
                  <a:gd name="GluePoint48X" fmla="*/ 93 w 134"/>
                  <a:gd name="GluePoint48Y" fmla="*/ 152 h 318"/>
                  <a:gd name="GluePoint49X" fmla="*/ 91 w 134"/>
                  <a:gd name="GluePoint49Y" fmla="*/ 172 h 318"/>
                  <a:gd name="GluePoint50X" fmla="*/ 96 w 134"/>
                  <a:gd name="GluePoint50Y" fmla="*/ 188 h 318"/>
                  <a:gd name="GluePoint51X" fmla="*/ 108 w 134"/>
                  <a:gd name="GluePoint51Y" fmla="*/ 209 h 318"/>
                  <a:gd name="GluePoint52X" fmla="*/ 112 w 134"/>
                  <a:gd name="GluePoint52Y" fmla="*/ 212 h 318"/>
                  <a:gd name="GluePoint53X" fmla="*/ 110 w 134"/>
                  <a:gd name="GluePoint53Y" fmla="*/ 225 h 318"/>
                  <a:gd name="GluePoint54X" fmla="*/ 105 w 134"/>
                  <a:gd name="GluePoint54Y" fmla="*/ 236 h 318"/>
                  <a:gd name="GluePoint55X" fmla="*/ 120 w 134"/>
                  <a:gd name="GluePoint55Y" fmla="*/ 250 h 318"/>
                  <a:gd name="GluePoint56X" fmla="*/ 132 w 134"/>
                  <a:gd name="GluePoint56Y" fmla="*/ 287 h 318"/>
                  <a:gd name="GluePoint57X" fmla="*/ 123 w 134"/>
                  <a:gd name="GluePoint57Y" fmla="*/ 30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34" h="318">
                    <a:moveTo>
                      <a:pt x="121" y="318"/>
                    </a:moveTo>
                    <a:lnTo>
                      <a:pt x="118" y="315"/>
                    </a:lnTo>
                    <a:lnTo>
                      <a:pt x="121" y="291"/>
                    </a:lnTo>
                    <a:lnTo>
                      <a:pt x="115" y="287"/>
                    </a:lnTo>
                    <a:lnTo>
                      <a:pt x="115" y="284"/>
                    </a:lnTo>
                    <a:lnTo>
                      <a:pt x="118" y="284"/>
                    </a:lnTo>
                    <a:lnTo>
                      <a:pt x="115" y="270"/>
                    </a:lnTo>
                    <a:lnTo>
                      <a:pt x="110" y="255"/>
                    </a:lnTo>
                    <a:lnTo>
                      <a:pt x="108" y="257"/>
                    </a:lnTo>
                    <a:lnTo>
                      <a:pt x="99" y="234"/>
                    </a:lnTo>
                    <a:lnTo>
                      <a:pt x="94" y="207"/>
                    </a:lnTo>
                    <a:lnTo>
                      <a:pt x="88" y="204"/>
                    </a:lnTo>
                    <a:lnTo>
                      <a:pt x="83" y="199"/>
                    </a:lnTo>
                    <a:lnTo>
                      <a:pt x="81" y="199"/>
                    </a:lnTo>
                    <a:lnTo>
                      <a:pt x="77" y="189"/>
                    </a:lnTo>
                    <a:lnTo>
                      <a:pt x="78" y="202"/>
                    </a:lnTo>
                    <a:lnTo>
                      <a:pt x="70" y="207"/>
                    </a:lnTo>
                    <a:lnTo>
                      <a:pt x="61" y="220"/>
                    </a:lnTo>
                    <a:lnTo>
                      <a:pt x="54" y="217"/>
                    </a:lnTo>
                    <a:lnTo>
                      <a:pt x="54" y="220"/>
                    </a:lnTo>
                    <a:lnTo>
                      <a:pt x="48" y="217"/>
                    </a:lnTo>
                    <a:lnTo>
                      <a:pt x="47" y="215"/>
                    </a:lnTo>
                    <a:lnTo>
                      <a:pt x="47" y="213"/>
                    </a:lnTo>
                    <a:lnTo>
                      <a:pt x="43" y="215"/>
                    </a:lnTo>
                    <a:lnTo>
                      <a:pt x="45" y="194"/>
                    </a:lnTo>
                    <a:lnTo>
                      <a:pt x="40" y="175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27" y="162"/>
                    </a:lnTo>
                    <a:lnTo>
                      <a:pt x="24" y="159"/>
                    </a:lnTo>
                    <a:lnTo>
                      <a:pt x="26" y="156"/>
                    </a:lnTo>
                    <a:lnTo>
                      <a:pt x="29" y="157"/>
                    </a:lnTo>
                    <a:lnTo>
                      <a:pt x="26" y="154"/>
                    </a:lnTo>
                    <a:lnTo>
                      <a:pt x="26" y="151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7" y="136"/>
                    </a:lnTo>
                    <a:lnTo>
                      <a:pt x="2" y="130"/>
                    </a:lnTo>
                    <a:lnTo>
                      <a:pt x="0" y="122"/>
                    </a:lnTo>
                    <a:lnTo>
                      <a:pt x="2" y="120"/>
                    </a:lnTo>
                    <a:lnTo>
                      <a:pt x="5" y="122"/>
                    </a:lnTo>
                    <a:lnTo>
                      <a:pt x="4" y="112"/>
                    </a:lnTo>
                    <a:lnTo>
                      <a:pt x="12" y="107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12" y="93"/>
                    </a:lnTo>
                    <a:lnTo>
                      <a:pt x="10" y="80"/>
                    </a:lnTo>
                    <a:lnTo>
                      <a:pt x="12" y="77"/>
                    </a:lnTo>
                    <a:lnTo>
                      <a:pt x="21" y="77"/>
                    </a:lnTo>
                    <a:lnTo>
                      <a:pt x="23" y="75"/>
                    </a:lnTo>
                    <a:lnTo>
                      <a:pt x="26" y="59"/>
                    </a:lnTo>
                    <a:lnTo>
                      <a:pt x="26" y="53"/>
                    </a:lnTo>
                    <a:lnTo>
                      <a:pt x="32" y="43"/>
                    </a:lnTo>
                    <a:lnTo>
                      <a:pt x="29" y="35"/>
                    </a:lnTo>
                    <a:lnTo>
                      <a:pt x="31" y="30"/>
                    </a:lnTo>
                    <a:lnTo>
                      <a:pt x="37" y="25"/>
                    </a:lnTo>
                    <a:lnTo>
                      <a:pt x="40" y="19"/>
                    </a:lnTo>
                    <a:lnTo>
                      <a:pt x="48" y="17"/>
                    </a:lnTo>
                    <a:lnTo>
                      <a:pt x="53" y="19"/>
                    </a:lnTo>
                    <a:lnTo>
                      <a:pt x="53" y="9"/>
                    </a:lnTo>
                    <a:lnTo>
                      <a:pt x="56" y="6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62" y="1"/>
                    </a:lnTo>
                    <a:lnTo>
                      <a:pt x="67" y="4"/>
                    </a:lnTo>
                    <a:lnTo>
                      <a:pt x="72" y="12"/>
                    </a:lnTo>
                    <a:lnTo>
                      <a:pt x="75" y="12"/>
                    </a:lnTo>
                    <a:lnTo>
                      <a:pt x="81" y="27"/>
                    </a:lnTo>
                    <a:lnTo>
                      <a:pt x="83" y="38"/>
                    </a:lnTo>
                    <a:lnTo>
                      <a:pt x="81" y="46"/>
                    </a:lnTo>
                    <a:lnTo>
                      <a:pt x="75" y="56"/>
                    </a:lnTo>
                    <a:lnTo>
                      <a:pt x="74" y="65"/>
                    </a:lnTo>
                    <a:lnTo>
                      <a:pt x="75" y="74"/>
                    </a:lnTo>
                    <a:lnTo>
                      <a:pt x="74" y="78"/>
                    </a:lnTo>
                    <a:lnTo>
                      <a:pt x="75" y="80"/>
                    </a:lnTo>
                    <a:lnTo>
                      <a:pt x="85" y="72"/>
                    </a:lnTo>
                    <a:lnTo>
                      <a:pt x="91" y="74"/>
                    </a:lnTo>
                    <a:lnTo>
                      <a:pt x="96" y="86"/>
                    </a:lnTo>
                    <a:lnTo>
                      <a:pt x="105" y="93"/>
                    </a:lnTo>
                    <a:lnTo>
                      <a:pt x="104" y="106"/>
                    </a:lnTo>
                    <a:lnTo>
                      <a:pt x="113" y="109"/>
                    </a:lnTo>
                    <a:lnTo>
                      <a:pt x="115" y="112"/>
                    </a:lnTo>
                    <a:lnTo>
                      <a:pt x="121" y="117"/>
                    </a:lnTo>
                    <a:lnTo>
                      <a:pt x="126" y="117"/>
                    </a:lnTo>
                    <a:lnTo>
                      <a:pt x="129" y="114"/>
                    </a:lnTo>
                    <a:lnTo>
                      <a:pt x="132" y="114"/>
                    </a:lnTo>
                    <a:lnTo>
                      <a:pt x="134" y="115"/>
                    </a:lnTo>
                    <a:lnTo>
                      <a:pt x="132" y="119"/>
                    </a:lnTo>
                    <a:lnTo>
                      <a:pt x="126" y="125"/>
                    </a:lnTo>
                    <a:lnTo>
                      <a:pt x="128" y="128"/>
                    </a:lnTo>
                    <a:lnTo>
                      <a:pt x="123" y="130"/>
                    </a:lnTo>
                    <a:lnTo>
                      <a:pt x="123" y="131"/>
                    </a:lnTo>
                    <a:lnTo>
                      <a:pt x="118" y="139"/>
                    </a:lnTo>
                    <a:lnTo>
                      <a:pt x="113" y="141"/>
                    </a:lnTo>
                    <a:lnTo>
                      <a:pt x="104" y="151"/>
                    </a:lnTo>
                    <a:lnTo>
                      <a:pt x="93" y="152"/>
                    </a:lnTo>
                    <a:lnTo>
                      <a:pt x="89" y="164"/>
                    </a:lnTo>
                    <a:lnTo>
                      <a:pt x="91" y="172"/>
                    </a:lnTo>
                    <a:lnTo>
                      <a:pt x="89" y="173"/>
                    </a:lnTo>
                    <a:lnTo>
                      <a:pt x="96" y="188"/>
                    </a:lnTo>
                    <a:lnTo>
                      <a:pt x="105" y="196"/>
                    </a:lnTo>
                    <a:lnTo>
                      <a:pt x="108" y="209"/>
                    </a:lnTo>
                    <a:lnTo>
                      <a:pt x="110" y="210"/>
                    </a:lnTo>
                    <a:lnTo>
                      <a:pt x="112" y="212"/>
                    </a:lnTo>
                    <a:lnTo>
                      <a:pt x="110" y="218"/>
                    </a:lnTo>
                    <a:lnTo>
                      <a:pt x="110" y="225"/>
                    </a:lnTo>
                    <a:lnTo>
                      <a:pt x="105" y="231"/>
                    </a:lnTo>
                    <a:lnTo>
                      <a:pt x="105" y="236"/>
                    </a:lnTo>
                    <a:lnTo>
                      <a:pt x="108" y="241"/>
                    </a:lnTo>
                    <a:lnTo>
                      <a:pt x="120" y="250"/>
                    </a:lnTo>
                    <a:lnTo>
                      <a:pt x="123" y="267"/>
                    </a:lnTo>
                    <a:lnTo>
                      <a:pt x="132" y="287"/>
                    </a:lnTo>
                    <a:lnTo>
                      <a:pt x="128" y="299"/>
                    </a:lnTo>
                    <a:lnTo>
                      <a:pt x="123" y="305"/>
                    </a:lnTo>
                    <a:lnTo>
                      <a:pt x="121" y="3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31" name="Freeform 112"/>
              <p:cNvSpPr/>
              <p:nvPr/>
            </p:nvSpPr>
            <p:spPr>
              <a:xfrm>
                <a:off x="6540480" y="2633760"/>
                <a:ext cx="128160" cy="1188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8800"/>
                  <a:gd name="textAreaBottom" fmla="*/ 119160 h 118800"/>
                  <a:gd name="GluePoint1X" fmla="*/ 77 w 81"/>
                  <a:gd name="GluePoint1Y" fmla="*/ 0 h 75"/>
                  <a:gd name="GluePoint2X" fmla="*/ 77 w 81"/>
                  <a:gd name="GluePoint2Y" fmla="*/ 11 h 75"/>
                  <a:gd name="GluePoint3X" fmla="*/ 81 w 81"/>
                  <a:gd name="GluePoint3Y" fmla="*/ 20 h 75"/>
                  <a:gd name="GluePoint4X" fmla="*/ 81 w 81"/>
                  <a:gd name="GluePoint4Y" fmla="*/ 40 h 75"/>
                  <a:gd name="GluePoint5X" fmla="*/ 80 w 81"/>
                  <a:gd name="GluePoint5Y" fmla="*/ 43 h 75"/>
                  <a:gd name="GluePoint6X" fmla="*/ 78 w 81"/>
                  <a:gd name="GluePoint6Y" fmla="*/ 43 h 75"/>
                  <a:gd name="GluePoint7X" fmla="*/ 73 w 81"/>
                  <a:gd name="GluePoint7Y" fmla="*/ 46 h 75"/>
                  <a:gd name="GluePoint8X" fmla="*/ 66 w 81"/>
                  <a:gd name="GluePoint8Y" fmla="*/ 49 h 75"/>
                  <a:gd name="GluePoint9X" fmla="*/ 66 w 81"/>
                  <a:gd name="GluePoint9Y" fmla="*/ 53 h 75"/>
                  <a:gd name="GluePoint10X" fmla="*/ 59 w 81"/>
                  <a:gd name="GluePoint10Y" fmla="*/ 54 h 75"/>
                  <a:gd name="GluePoint11X" fmla="*/ 59 w 81"/>
                  <a:gd name="GluePoint11Y" fmla="*/ 64 h 75"/>
                  <a:gd name="GluePoint12X" fmla="*/ 50 w 81"/>
                  <a:gd name="GluePoint12Y" fmla="*/ 69 h 75"/>
                  <a:gd name="GluePoint13X" fmla="*/ 46 w 81"/>
                  <a:gd name="GluePoint13Y" fmla="*/ 67 h 75"/>
                  <a:gd name="GluePoint14X" fmla="*/ 45 w 81"/>
                  <a:gd name="GluePoint14Y" fmla="*/ 72 h 75"/>
                  <a:gd name="GluePoint15X" fmla="*/ 39 w 81"/>
                  <a:gd name="GluePoint15Y" fmla="*/ 75 h 75"/>
                  <a:gd name="GluePoint16X" fmla="*/ 34 w 81"/>
                  <a:gd name="GluePoint16Y" fmla="*/ 72 h 75"/>
                  <a:gd name="GluePoint17X" fmla="*/ 24 w 81"/>
                  <a:gd name="GluePoint17Y" fmla="*/ 74 h 75"/>
                  <a:gd name="GluePoint18X" fmla="*/ 24 w 81"/>
                  <a:gd name="GluePoint18Y" fmla="*/ 64 h 75"/>
                  <a:gd name="GluePoint19X" fmla="*/ 23 w 81"/>
                  <a:gd name="GluePoint19Y" fmla="*/ 62 h 75"/>
                  <a:gd name="GluePoint20X" fmla="*/ 18 w 81"/>
                  <a:gd name="GluePoint20Y" fmla="*/ 67 h 75"/>
                  <a:gd name="GluePoint21X" fmla="*/ 16 w 81"/>
                  <a:gd name="GluePoint21Y" fmla="*/ 57 h 75"/>
                  <a:gd name="GluePoint22X" fmla="*/ 13 w 81"/>
                  <a:gd name="GluePoint22Y" fmla="*/ 54 h 75"/>
                  <a:gd name="GluePoint23X" fmla="*/ 12 w 81"/>
                  <a:gd name="GluePoint23Y" fmla="*/ 45 h 75"/>
                  <a:gd name="GluePoint24X" fmla="*/ 5 w 81"/>
                  <a:gd name="GluePoint24Y" fmla="*/ 37 h 75"/>
                  <a:gd name="GluePoint25X" fmla="*/ 0 w 81"/>
                  <a:gd name="GluePoint25Y" fmla="*/ 27 h 75"/>
                  <a:gd name="GluePoint26X" fmla="*/ 0 w 81"/>
                  <a:gd name="GluePoint26Y" fmla="*/ 20 h 75"/>
                  <a:gd name="GluePoint27X" fmla="*/ 4 w 81"/>
                  <a:gd name="GluePoint27Y" fmla="*/ 16 h 75"/>
                  <a:gd name="GluePoint28X" fmla="*/ 13 w 81"/>
                  <a:gd name="GluePoint28Y" fmla="*/ 6 h 75"/>
                  <a:gd name="GluePoint29X" fmla="*/ 24 w 81"/>
                  <a:gd name="GluePoint29Y" fmla="*/ 8 h 75"/>
                  <a:gd name="GluePoint30X" fmla="*/ 37 w 81"/>
                  <a:gd name="GluePoint30Y" fmla="*/ 6 h 75"/>
                  <a:gd name="GluePoint31X" fmla="*/ 40 w 81"/>
                  <a:gd name="GluePoint31Y" fmla="*/ 9 h 75"/>
                  <a:gd name="GluePoint32X" fmla="*/ 43 w 81"/>
                  <a:gd name="GluePoint32Y" fmla="*/ 8 h 75"/>
                  <a:gd name="GluePoint33X" fmla="*/ 45 w 81"/>
                  <a:gd name="GluePoint33Y" fmla="*/ 11 h 75"/>
                  <a:gd name="GluePoint34X" fmla="*/ 54 w 81"/>
                  <a:gd name="GluePoint34Y" fmla="*/ 12 h 75"/>
                  <a:gd name="GluePoint35X" fmla="*/ 56 w 81"/>
                  <a:gd name="GluePoint35Y" fmla="*/ 12 h 75"/>
                  <a:gd name="GluePoint36X" fmla="*/ 56 w 81"/>
                  <a:gd name="GluePoint36Y" fmla="*/ 8 h 75"/>
                  <a:gd name="GluePoint37X" fmla="*/ 59 w 81"/>
                  <a:gd name="GluePoint37Y" fmla="*/ 4 h 75"/>
                  <a:gd name="GluePoint38X" fmla="*/ 66 w 81"/>
                  <a:gd name="GluePoint38Y" fmla="*/ 3 h 75"/>
                  <a:gd name="GluePoint39X" fmla="*/ 70 w 81"/>
                  <a:gd name="GluePoint39Y" fmla="*/ 6 h 75"/>
                  <a:gd name="GluePoint40X" fmla="*/ 77 w 81"/>
                  <a:gd name="GluePoint40Y" fmla="*/ 0 h 7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81" h="75">
                    <a:moveTo>
                      <a:pt x="77" y="0"/>
                    </a:moveTo>
                    <a:lnTo>
                      <a:pt x="77" y="11"/>
                    </a:lnTo>
                    <a:lnTo>
                      <a:pt x="81" y="20"/>
                    </a:lnTo>
                    <a:lnTo>
                      <a:pt x="81" y="40"/>
                    </a:lnTo>
                    <a:lnTo>
                      <a:pt x="80" y="43"/>
                    </a:lnTo>
                    <a:lnTo>
                      <a:pt x="78" y="43"/>
                    </a:lnTo>
                    <a:lnTo>
                      <a:pt x="73" y="46"/>
                    </a:lnTo>
                    <a:lnTo>
                      <a:pt x="66" y="49"/>
                    </a:lnTo>
                    <a:lnTo>
                      <a:pt x="66" y="53"/>
                    </a:lnTo>
                    <a:lnTo>
                      <a:pt x="59" y="54"/>
                    </a:lnTo>
                    <a:lnTo>
                      <a:pt x="59" y="64"/>
                    </a:lnTo>
                    <a:lnTo>
                      <a:pt x="50" y="69"/>
                    </a:lnTo>
                    <a:lnTo>
                      <a:pt x="46" y="67"/>
                    </a:lnTo>
                    <a:lnTo>
                      <a:pt x="45" y="72"/>
                    </a:lnTo>
                    <a:lnTo>
                      <a:pt x="39" y="75"/>
                    </a:lnTo>
                    <a:lnTo>
                      <a:pt x="34" y="72"/>
                    </a:lnTo>
                    <a:lnTo>
                      <a:pt x="24" y="74"/>
                    </a:lnTo>
                    <a:lnTo>
                      <a:pt x="24" y="64"/>
                    </a:lnTo>
                    <a:lnTo>
                      <a:pt x="23" y="62"/>
                    </a:lnTo>
                    <a:lnTo>
                      <a:pt x="18" y="67"/>
                    </a:lnTo>
                    <a:lnTo>
                      <a:pt x="16" y="57"/>
                    </a:lnTo>
                    <a:lnTo>
                      <a:pt x="13" y="54"/>
                    </a:lnTo>
                    <a:lnTo>
                      <a:pt x="12" y="45"/>
                    </a:lnTo>
                    <a:lnTo>
                      <a:pt x="5" y="37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4" y="16"/>
                    </a:lnTo>
                    <a:lnTo>
                      <a:pt x="13" y="6"/>
                    </a:lnTo>
                    <a:lnTo>
                      <a:pt x="24" y="8"/>
                    </a:lnTo>
                    <a:lnTo>
                      <a:pt x="37" y="6"/>
                    </a:lnTo>
                    <a:lnTo>
                      <a:pt x="40" y="9"/>
                    </a:lnTo>
                    <a:lnTo>
                      <a:pt x="43" y="8"/>
                    </a:lnTo>
                    <a:lnTo>
                      <a:pt x="45" y="11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6" y="8"/>
                    </a:lnTo>
                    <a:lnTo>
                      <a:pt x="59" y="4"/>
                    </a:lnTo>
                    <a:lnTo>
                      <a:pt x="66" y="3"/>
                    </a:lnTo>
                    <a:lnTo>
                      <a:pt x="70" y="6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32" name="Freeform 113"/>
              <p:cNvSpPr/>
              <p:nvPr/>
            </p:nvSpPr>
            <p:spPr>
              <a:xfrm>
                <a:off x="5948280" y="2198520"/>
                <a:ext cx="199800" cy="10908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109080"/>
                  <a:gd name="textAreaBottom" fmla="*/ 109440 h 109080"/>
                  <a:gd name="GluePoint1X" fmla="*/ 122 w 126"/>
                  <a:gd name="GluePoint1Y" fmla="*/ 56 h 69"/>
                  <a:gd name="GluePoint2X" fmla="*/ 121 w 126"/>
                  <a:gd name="GluePoint2Y" fmla="*/ 48 h 69"/>
                  <a:gd name="GluePoint3X" fmla="*/ 122 w 126"/>
                  <a:gd name="GluePoint3Y" fmla="*/ 42 h 69"/>
                  <a:gd name="GluePoint4X" fmla="*/ 118 w 126"/>
                  <a:gd name="GluePoint4Y" fmla="*/ 42 h 69"/>
                  <a:gd name="GluePoint5X" fmla="*/ 118 w 126"/>
                  <a:gd name="GluePoint5Y" fmla="*/ 45 h 69"/>
                  <a:gd name="GluePoint6X" fmla="*/ 111 w 126"/>
                  <a:gd name="GluePoint6Y" fmla="*/ 44 h 69"/>
                  <a:gd name="GluePoint7X" fmla="*/ 100 w 126"/>
                  <a:gd name="GluePoint7Y" fmla="*/ 40 h 69"/>
                  <a:gd name="GluePoint8X" fmla="*/ 99 w 126"/>
                  <a:gd name="GluePoint8Y" fmla="*/ 42 h 69"/>
                  <a:gd name="GluePoint9X" fmla="*/ 92 w 126"/>
                  <a:gd name="GluePoint9Y" fmla="*/ 40 h 69"/>
                  <a:gd name="GluePoint10X" fmla="*/ 91 w 126"/>
                  <a:gd name="GluePoint10Y" fmla="*/ 42 h 69"/>
                  <a:gd name="GluePoint11X" fmla="*/ 84 w 126"/>
                  <a:gd name="GluePoint11Y" fmla="*/ 37 h 69"/>
                  <a:gd name="GluePoint12X" fmla="*/ 81 w 126"/>
                  <a:gd name="GluePoint12Y" fmla="*/ 37 h 69"/>
                  <a:gd name="GluePoint13X" fmla="*/ 76 w 126"/>
                  <a:gd name="GluePoint13Y" fmla="*/ 34 h 69"/>
                  <a:gd name="GluePoint14X" fmla="*/ 76 w 126"/>
                  <a:gd name="GluePoint14Y" fmla="*/ 29 h 69"/>
                  <a:gd name="GluePoint15X" fmla="*/ 70 w 126"/>
                  <a:gd name="GluePoint15Y" fmla="*/ 29 h 69"/>
                  <a:gd name="GluePoint16X" fmla="*/ 64 w 126"/>
                  <a:gd name="GluePoint16Y" fmla="*/ 28 h 69"/>
                  <a:gd name="GluePoint17X" fmla="*/ 62 w 126"/>
                  <a:gd name="GluePoint17Y" fmla="*/ 26 h 69"/>
                  <a:gd name="GluePoint18X" fmla="*/ 61 w 126"/>
                  <a:gd name="GluePoint18Y" fmla="*/ 26 h 69"/>
                  <a:gd name="GluePoint19X" fmla="*/ 59 w 126"/>
                  <a:gd name="GluePoint19Y" fmla="*/ 18 h 69"/>
                  <a:gd name="GluePoint20X" fmla="*/ 54 w 126"/>
                  <a:gd name="GluePoint20Y" fmla="*/ 18 h 69"/>
                  <a:gd name="GluePoint21X" fmla="*/ 51 w 126"/>
                  <a:gd name="GluePoint21Y" fmla="*/ 21 h 69"/>
                  <a:gd name="GluePoint22X" fmla="*/ 48 w 126"/>
                  <a:gd name="GluePoint22Y" fmla="*/ 19 h 69"/>
                  <a:gd name="GluePoint23X" fmla="*/ 45 w 126"/>
                  <a:gd name="GluePoint23Y" fmla="*/ 13 h 69"/>
                  <a:gd name="GluePoint24X" fmla="*/ 30 w 126"/>
                  <a:gd name="GluePoint24Y" fmla="*/ 3 h 69"/>
                  <a:gd name="GluePoint25X" fmla="*/ 14 w 126"/>
                  <a:gd name="GluePoint25Y" fmla="*/ 0 h 69"/>
                  <a:gd name="GluePoint26X" fmla="*/ 13 w 126"/>
                  <a:gd name="GluePoint26Y" fmla="*/ 5 h 69"/>
                  <a:gd name="GluePoint27X" fmla="*/ 10 w 126"/>
                  <a:gd name="GluePoint27Y" fmla="*/ 2 h 69"/>
                  <a:gd name="GluePoint28X" fmla="*/ 7 w 126"/>
                  <a:gd name="GluePoint28Y" fmla="*/ 2 h 69"/>
                  <a:gd name="GluePoint29X" fmla="*/ 0 w 126"/>
                  <a:gd name="GluePoint29Y" fmla="*/ 10 h 69"/>
                  <a:gd name="GluePoint30X" fmla="*/ 2 w 126"/>
                  <a:gd name="GluePoint30Y" fmla="*/ 18 h 69"/>
                  <a:gd name="GluePoint31X" fmla="*/ 0 w 126"/>
                  <a:gd name="GluePoint31Y" fmla="*/ 24 h 69"/>
                  <a:gd name="GluePoint32X" fmla="*/ 0 w 126"/>
                  <a:gd name="GluePoint32Y" fmla="*/ 28 h 69"/>
                  <a:gd name="GluePoint33X" fmla="*/ 3 w 126"/>
                  <a:gd name="GluePoint33Y" fmla="*/ 28 h 69"/>
                  <a:gd name="GluePoint34X" fmla="*/ 7 w 126"/>
                  <a:gd name="GluePoint34Y" fmla="*/ 32 h 69"/>
                  <a:gd name="GluePoint35X" fmla="*/ 8 w 126"/>
                  <a:gd name="GluePoint35Y" fmla="*/ 31 h 69"/>
                  <a:gd name="GluePoint36X" fmla="*/ 13 w 126"/>
                  <a:gd name="GluePoint36Y" fmla="*/ 32 h 69"/>
                  <a:gd name="GluePoint37X" fmla="*/ 26 w 126"/>
                  <a:gd name="GluePoint37Y" fmla="*/ 42 h 69"/>
                  <a:gd name="GluePoint38X" fmla="*/ 40 w 126"/>
                  <a:gd name="GluePoint38Y" fmla="*/ 47 h 69"/>
                  <a:gd name="GluePoint39X" fmla="*/ 45 w 126"/>
                  <a:gd name="GluePoint39Y" fmla="*/ 52 h 69"/>
                  <a:gd name="GluePoint40X" fmla="*/ 67 w 126"/>
                  <a:gd name="GluePoint40Y" fmla="*/ 53 h 69"/>
                  <a:gd name="GluePoint41X" fmla="*/ 80 w 126"/>
                  <a:gd name="GluePoint41Y" fmla="*/ 61 h 69"/>
                  <a:gd name="GluePoint42X" fmla="*/ 113 w 126"/>
                  <a:gd name="GluePoint42Y" fmla="*/ 69 h 69"/>
                  <a:gd name="GluePoint43X" fmla="*/ 126 w 126"/>
                  <a:gd name="GluePoint43Y" fmla="*/ 68 h 69"/>
                  <a:gd name="GluePoint44X" fmla="*/ 126 w 126"/>
                  <a:gd name="GluePoint44Y" fmla="*/ 63 h 69"/>
                  <a:gd name="GluePoint45X" fmla="*/ 122 w 126"/>
                  <a:gd name="GluePoint45Y" fmla="*/ 58 h 69"/>
                  <a:gd name="GluePoint46X" fmla="*/ 122 w 126"/>
                  <a:gd name="GluePoint46Y" fmla="*/ 56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6" h="69">
                    <a:moveTo>
                      <a:pt x="122" y="56"/>
                    </a:moveTo>
                    <a:lnTo>
                      <a:pt x="121" y="48"/>
                    </a:lnTo>
                    <a:lnTo>
                      <a:pt x="122" y="42"/>
                    </a:lnTo>
                    <a:lnTo>
                      <a:pt x="118" y="42"/>
                    </a:lnTo>
                    <a:lnTo>
                      <a:pt x="118" y="45"/>
                    </a:lnTo>
                    <a:lnTo>
                      <a:pt x="111" y="44"/>
                    </a:lnTo>
                    <a:lnTo>
                      <a:pt x="100" y="40"/>
                    </a:lnTo>
                    <a:lnTo>
                      <a:pt x="99" y="42"/>
                    </a:lnTo>
                    <a:lnTo>
                      <a:pt x="92" y="40"/>
                    </a:lnTo>
                    <a:lnTo>
                      <a:pt x="91" y="42"/>
                    </a:lnTo>
                    <a:lnTo>
                      <a:pt x="84" y="37"/>
                    </a:lnTo>
                    <a:lnTo>
                      <a:pt x="81" y="37"/>
                    </a:lnTo>
                    <a:lnTo>
                      <a:pt x="76" y="34"/>
                    </a:lnTo>
                    <a:lnTo>
                      <a:pt x="76" y="29"/>
                    </a:lnTo>
                    <a:lnTo>
                      <a:pt x="70" y="29"/>
                    </a:lnTo>
                    <a:lnTo>
                      <a:pt x="64" y="28"/>
                    </a:lnTo>
                    <a:lnTo>
                      <a:pt x="62" y="26"/>
                    </a:lnTo>
                    <a:lnTo>
                      <a:pt x="61" y="26"/>
                    </a:lnTo>
                    <a:lnTo>
                      <a:pt x="59" y="18"/>
                    </a:lnTo>
                    <a:lnTo>
                      <a:pt x="54" y="18"/>
                    </a:lnTo>
                    <a:lnTo>
                      <a:pt x="51" y="21"/>
                    </a:lnTo>
                    <a:lnTo>
                      <a:pt x="48" y="19"/>
                    </a:lnTo>
                    <a:lnTo>
                      <a:pt x="45" y="13"/>
                    </a:lnTo>
                    <a:lnTo>
                      <a:pt x="30" y="3"/>
                    </a:lnTo>
                    <a:lnTo>
                      <a:pt x="14" y="0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0" y="10"/>
                    </a:lnTo>
                    <a:lnTo>
                      <a:pt x="2" y="18"/>
                    </a:lnTo>
                    <a:lnTo>
                      <a:pt x="0" y="24"/>
                    </a:lnTo>
                    <a:lnTo>
                      <a:pt x="0" y="28"/>
                    </a:lnTo>
                    <a:lnTo>
                      <a:pt x="3" y="28"/>
                    </a:lnTo>
                    <a:lnTo>
                      <a:pt x="7" y="32"/>
                    </a:lnTo>
                    <a:lnTo>
                      <a:pt x="8" y="31"/>
                    </a:lnTo>
                    <a:lnTo>
                      <a:pt x="13" y="32"/>
                    </a:lnTo>
                    <a:lnTo>
                      <a:pt x="26" y="42"/>
                    </a:lnTo>
                    <a:lnTo>
                      <a:pt x="40" y="47"/>
                    </a:lnTo>
                    <a:lnTo>
                      <a:pt x="45" y="52"/>
                    </a:lnTo>
                    <a:lnTo>
                      <a:pt x="67" y="53"/>
                    </a:lnTo>
                    <a:lnTo>
                      <a:pt x="80" y="61"/>
                    </a:lnTo>
                    <a:lnTo>
                      <a:pt x="113" y="69"/>
                    </a:lnTo>
                    <a:lnTo>
                      <a:pt x="126" y="68"/>
                    </a:lnTo>
                    <a:lnTo>
                      <a:pt x="126" y="63"/>
                    </a:lnTo>
                    <a:lnTo>
                      <a:pt x="122" y="58"/>
                    </a:lnTo>
                    <a:lnTo>
                      <a:pt x="122" y="5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33" name="Freeform 114"/>
              <p:cNvSpPr/>
              <p:nvPr/>
            </p:nvSpPr>
            <p:spPr>
              <a:xfrm>
                <a:off x="6161040" y="2255760"/>
                <a:ext cx="78840" cy="4248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42480"/>
                  <a:gd name="textAreaBottom" fmla="*/ 42840 h 42480"/>
                  <a:gd name="GluePoint1X" fmla="*/ 42 w 50"/>
                  <a:gd name="GluePoint1Y" fmla="*/ 8 h 27"/>
                  <a:gd name="GluePoint2X" fmla="*/ 36 w 50"/>
                  <a:gd name="GluePoint2Y" fmla="*/ 4 h 27"/>
                  <a:gd name="GluePoint3X" fmla="*/ 31 w 50"/>
                  <a:gd name="GluePoint3Y" fmla="*/ 4 h 27"/>
                  <a:gd name="GluePoint4X" fmla="*/ 23 w 50"/>
                  <a:gd name="GluePoint4Y" fmla="*/ 3 h 27"/>
                  <a:gd name="GluePoint5X" fmla="*/ 19 w 50"/>
                  <a:gd name="GluePoint5Y" fmla="*/ 0 h 27"/>
                  <a:gd name="GluePoint6X" fmla="*/ 14 w 50"/>
                  <a:gd name="GluePoint6Y" fmla="*/ 0 h 27"/>
                  <a:gd name="GluePoint7X" fmla="*/ 9 w 50"/>
                  <a:gd name="GluePoint7Y" fmla="*/ 4 h 27"/>
                  <a:gd name="GluePoint8X" fmla="*/ 3 w 50"/>
                  <a:gd name="GluePoint8Y" fmla="*/ 16 h 27"/>
                  <a:gd name="GluePoint9X" fmla="*/ 0 w 50"/>
                  <a:gd name="GluePoint9Y" fmla="*/ 19 h 27"/>
                  <a:gd name="GluePoint10X" fmla="*/ 3 w 50"/>
                  <a:gd name="GluePoint10Y" fmla="*/ 25 h 27"/>
                  <a:gd name="GluePoint11X" fmla="*/ 15 w 50"/>
                  <a:gd name="GluePoint11Y" fmla="*/ 27 h 27"/>
                  <a:gd name="GluePoint12X" fmla="*/ 49 w 50"/>
                  <a:gd name="GluePoint12Y" fmla="*/ 24 h 27"/>
                  <a:gd name="GluePoint13X" fmla="*/ 50 w 50"/>
                  <a:gd name="GluePoint13Y" fmla="*/ 22 h 27"/>
                  <a:gd name="GluePoint14X" fmla="*/ 50 w 50"/>
                  <a:gd name="GluePoint14Y" fmla="*/ 16 h 27"/>
                  <a:gd name="GluePoint15X" fmla="*/ 42 w 50"/>
                  <a:gd name="GluePoint15Y" fmla="*/ 12 h 27"/>
                  <a:gd name="GluePoint16X" fmla="*/ 42 w 50"/>
                  <a:gd name="GluePoint16Y" fmla="*/ 8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50" h="27">
                    <a:moveTo>
                      <a:pt x="42" y="8"/>
                    </a:moveTo>
                    <a:lnTo>
                      <a:pt x="36" y="4"/>
                    </a:lnTo>
                    <a:lnTo>
                      <a:pt x="31" y="4"/>
                    </a:lnTo>
                    <a:lnTo>
                      <a:pt x="23" y="3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9" y="4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3" y="25"/>
                    </a:lnTo>
                    <a:lnTo>
                      <a:pt x="15" y="27"/>
                    </a:lnTo>
                    <a:lnTo>
                      <a:pt x="49" y="24"/>
                    </a:lnTo>
                    <a:lnTo>
                      <a:pt x="50" y="22"/>
                    </a:lnTo>
                    <a:lnTo>
                      <a:pt x="50" y="16"/>
                    </a:lnTo>
                    <a:lnTo>
                      <a:pt x="42" y="12"/>
                    </a:lnTo>
                    <a:lnTo>
                      <a:pt x="42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34" name="Freeform 115"/>
              <p:cNvSpPr/>
              <p:nvPr/>
            </p:nvSpPr>
            <p:spPr>
              <a:xfrm>
                <a:off x="6149880" y="2303640"/>
                <a:ext cx="128160" cy="1584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8400"/>
                  <a:gd name="textAreaBottom" fmla="*/ 158760 h 158400"/>
                  <a:gd name="GluePoint1X" fmla="*/ 78 w 81"/>
                  <a:gd name="GluePoint1Y" fmla="*/ 100 h 100"/>
                  <a:gd name="GluePoint2X" fmla="*/ 76 w 81"/>
                  <a:gd name="GluePoint2Y" fmla="*/ 92 h 100"/>
                  <a:gd name="GluePoint3X" fmla="*/ 78 w 81"/>
                  <a:gd name="GluePoint3Y" fmla="*/ 90 h 100"/>
                  <a:gd name="GluePoint4X" fmla="*/ 81 w 81"/>
                  <a:gd name="GluePoint4Y" fmla="*/ 92 h 100"/>
                  <a:gd name="GluePoint5X" fmla="*/ 80 w 81"/>
                  <a:gd name="GluePoint5Y" fmla="*/ 82 h 100"/>
                  <a:gd name="GluePoint6X" fmla="*/ 75 w 81"/>
                  <a:gd name="GluePoint6Y" fmla="*/ 63 h 100"/>
                  <a:gd name="GluePoint7X" fmla="*/ 67 w 81"/>
                  <a:gd name="GluePoint7Y" fmla="*/ 48 h 100"/>
                  <a:gd name="GluePoint8X" fmla="*/ 65 w 81"/>
                  <a:gd name="GluePoint8Y" fmla="*/ 48 h 100"/>
                  <a:gd name="GluePoint9X" fmla="*/ 64 w 81"/>
                  <a:gd name="GluePoint9Y" fmla="*/ 53 h 100"/>
                  <a:gd name="GluePoint10X" fmla="*/ 62 w 81"/>
                  <a:gd name="GluePoint10Y" fmla="*/ 61 h 100"/>
                  <a:gd name="GluePoint11X" fmla="*/ 57 w 81"/>
                  <a:gd name="GluePoint11Y" fmla="*/ 56 h 100"/>
                  <a:gd name="GluePoint12X" fmla="*/ 54 w 81"/>
                  <a:gd name="GluePoint12Y" fmla="*/ 56 h 100"/>
                  <a:gd name="GluePoint13X" fmla="*/ 51 w 81"/>
                  <a:gd name="GluePoint13Y" fmla="*/ 47 h 100"/>
                  <a:gd name="GluePoint14X" fmla="*/ 51 w 81"/>
                  <a:gd name="GluePoint14Y" fmla="*/ 44 h 100"/>
                  <a:gd name="GluePoint15X" fmla="*/ 61 w 81"/>
                  <a:gd name="GluePoint15Y" fmla="*/ 37 h 100"/>
                  <a:gd name="GluePoint16X" fmla="*/ 65 w 81"/>
                  <a:gd name="GluePoint16Y" fmla="*/ 26 h 100"/>
                  <a:gd name="GluePoint17X" fmla="*/ 54 w 81"/>
                  <a:gd name="GluePoint17Y" fmla="*/ 23 h 100"/>
                  <a:gd name="GluePoint18X" fmla="*/ 32 w 81"/>
                  <a:gd name="GluePoint18Y" fmla="*/ 23 h 100"/>
                  <a:gd name="GluePoint19X" fmla="*/ 26 w 81"/>
                  <a:gd name="GluePoint19Y" fmla="*/ 18 h 100"/>
                  <a:gd name="GluePoint20X" fmla="*/ 21 w 81"/>
                  <a:gd name="GluePoint20Y" fmla="*/ 5 h 100"/>
                  <a:gd name="GluePoint21X" fmla="*/ 19 w 81"/>
                  <a:gd name="GluePoint21Y" fmla="*/ 10 h 100"/>
                  <a:gd name="GluePoint22X" fmla="*/ 18 w 81"/>
                  <a:gd name="GluePoint22Y" fmla="*/ 8 h 100"/>
                  <a:gd name="GluePoint23X" fmla="*/ 16 w 81"/>
                  <a:gd name="GluePoint23Y" fmla="*/ 10 h 100"/>
                  <a:gd name="GluePoint24X" fmla="*/ 11 w 81"/>
                  <a:gd name="GluePoint24Y" fmla="*/ 2 h 100"/>
                  <a:gd name="GluePoint25X" fmla="*/ 10 w 81"/>
                  <a:gd name="GluePoint25Y" fmla="*/ 2 h 100"/>
                  <a:gd name="GluePoint26X" fmla="*/ 10 w 81"/>
                  <a:gd name="GluePoint26Y" fmla="*/ 7 h 100"/>
                  <a:gd name="GluePoint27X" fmla="*/ 5 w 81"/>
                  <a:gd name="GluePoint27Y" fmla="*/ 0 h 100"/>
                  <a:gd name="GluePoint28X" fmla="*/ 0 w 81"/>
                  <a:gd name="GluePoint28Y" fmla="*/ 11 h 100"/>
                  <a:gd name="GluePoint29X" fmla="*/ 3 w 81"/>
                  <a:gd name="GluePoint29Y" fmla="*/ 16 h 100"/>
                  <a:gd name="GluePoint30X" fmla="*/ 10 w 81"/>
                  <a:gd name="GluePoint30Y" fmla="*/ 18 h 100"/>
                  <a:gd name="GluePoint31X" fmla="*/ 11 w 81"/>
                  <a:gd name="GluePoint31Y" fmla="*/ 23 h 100"/>
                  <a:gd name="GluePoint32X" fmla="*/ 5 w 81"/>
                  <a:gd name="GluePoint32Y" fmla="*/ 23 h 100"/>
                  <a:gd name="GluePoint33X" fmla="*/ 5 w 81"/>
                  <a:gd name="GluePoint33Y" fmla="*/ 24 h 100"/>
                  <a:gd name="GluePoint34X" fmla="*/ 2 w 81"/>
                  <a:gd name="GluePoint34Y" fmla="*/ 26 h 100"/>
                  <a:gd name="GluePoint35X" fmla="*/ 0 w 81"/>
                  <a:gd name="GluePoint35Y" fmla="*/ 31 h 100"/>
                  <a:gd name="GluePoint36X" fmla="*/ 11 w 81"/>
                  <a:gd name="GluePoint36Y" fmla="*/ 39 h 100"/>
                  <a:gd name="GluePoint37X" fmla="*/ 13 w 81"/>
                  <a:gd name="GluePoint37Y" fmla="*/ 50 h 100"/>
                  <a:gd name="GluePoint38X" fmla="*/ 16 w 81"/>
                  <a:gd name="GluePoint38Y" fmla="*/ 58 h 100"/>
                  <a:gd name="GluePoint39X" fmla="*/ 18 w 81"/>
                  <a:gd name="GluePoint39Y" fmla="*/ 66 h 100"/>
                  <a:gd name="GluePoint40X" fmla="*/ 19 w 81"/>
                  <a:gd name="GluePoint40Y" fmla="*/ 71 h 100"/>
                  <a:gd name="GluePoint41X" fmla="*/ 24 w 81"/>
                  <a:gd name="GluePoint41Y" fmla="*/ 87 h 100"/>
                  <a:gd name="GluePoint42X" fmla="*/ 35 w 81"/>
                  <a:gd name="GluePoint42Y" fmla="*/ 82 h 100"/>
                  <a:gd name="GluePoint43X" fmla="*/ 35 w 81"/>
                  <a:gd name="GluePoint43Y" fmla="*/ 85 h 100"/>
                  <a:gd name="GluePoint44X" fmla="*/ 40 w 81"/>
                  <a:gd name="GluePoint44Y" fmla="*/ 79 h 100"/>
                  <a:gd name="GluePoint45X" fmla="*/ 43 w 81"/>
                  <a:gd name="GluePoint45Y" fmla="*/ 84 h 100"/>
                  <a:gd name="GluePoint46X" fmla="*/ 48 w 81"/>
                  <a:gd name="GluePoint46Y" fmla="*/ 76 h 100"/>
                  <a:gd name="GluePoint47X" fmla="*/ 46 w 81"/>
                  <a:gd name="GluePoint47Y" fmla="*/ 69 h 100"/>
                  <a:gd name="GluePoint48X" fmla="*/ 49 w 81"/>
                  <a:gd name="GluePoint48Y" fmla="*/ 63 h 100"/>
                  <a:gd name="GluePoint49X" fmla="*/ 54 w 81"/>
                  <a:gd name="GluePoint49Y" fmla="*/ 68 h 100"/>
                  <a:gd name="GluePoint50X" fmla="*/ 61 w 81"/>
                  <a:gd name="GluePoint50Y" fmla="*/ 66 h 100"/>
                  <a:gd name="GluePoint51X" fmla="*/ 62 w 81"/>
                  <a:gd name="GluePoint51Y" fmla="*/ 68 h 100"/>
                  <a:gd name="GluePoint52X" fmla="*/ 69 w 81"/>
                  <a:gd name="GluePoint52Y" fmla="*/ 76 h 100"/>
                  <a:gd name="GluePoint53X" fmla="*/ 73 w 81"/>
                  <a:gd name="GluePoint53Y" fmla="*/ 95 h 100"/>
                  <a:gd name="GluePoint54X" fmla="*/ 78 w 81"/>
                  <a:gd name="GluePoint54Y" fmla="*/ 10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81" h="100">
                    <a:moveTo>
                      <a:pt x="78" y="100"/>
                    </a:moveTo>
                    <a:lnTo>
                      <a:pt x="76" y="92"/>
                    </a:lnTo>
                    <a:lnTo>
                      <a:pt x="78" y="90"/>
                    </a:lnTo>
                    <a:lnTo>
                      <a:pt x="81" y="92"/>
                    </a:lnTo>
                    <a:lnTo>
                      <a:pt x="80" y="82"/>
                    </a:lnTo>
                    <a:lnTo>
                      <a:pt x="75" y="63"/>
                    </a:lnTo>
                    <a:lnTo>
                      <a:pt x="67" y="48"/>
                    </a:lnTo>
                    <a:lnTo>
                      <a:pt x="65" y="48"/>
                    </a:lnTo>
                    <a:lnTo>
                      <a:pt x="64" y="53"/>
                    </a:lnTo>
                    <a:lnTo>
                      <a:pt x="62" y="61"/>
                    </a:lnTo>
                    <a:lnTo>
                      <a:pt x="57" y="56"/>
                    </a:lnTo>
                    <a:lnTo>
                      <a:pt x="54" y="56"/>
                    </a:lnTo>
                    <a:lnTo>
                      <a:pt x="51" y="47"/>
                    </a:lnTo>
                    <a:lnTo>
                      <a:pt x="51" y="44"/>
                    </a:lnTo>
                    <a:lnTo>
                      <a:pt x="61" y="37"/>
                    </a:lnTo>
                    <a:lnTo>
                      <a:pt x="65" y="26"/>
                    </a:lnTo>
                    <a:lnTo>
                      <a:pt x="54" y="23"/>
                    </a:lnTo>
                    <a:lnTo>
                      <a:pt x="32" y="23"/>
                    </a:lnTo>
                    <a:lnTo>
                      <a:pt x="26" y="18"/>
                    </a:lnTo>
                    <a:lnTo>
                      <a:pt x="21" y="5"/>
                    </a:lnTo>
                    <a:lnTo>
                      <a:pt x="19" y="10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7"/>
                    </a:lnTo>
                    <a:lnTo>
                      <a:pt x="5" y="0"/>
                    </a:lnTo>
                    <a:lnTo>
                      <a:pt x="0" y="11"/>
                    </a:lnTo>
                    <a:lnTo>
                      <a:pt x="3" y="16"/>
                    </a:lnTo>
                    <a:lnTo>
                      <a:pt x="10" y="18"/>
                    </a:lnTo>
                    <a:lnTo>
                      <a:pt x="11" y="23"/>
                    </a:lnTo>
                    <a:lnTo>
                      <a:pt x="5" y="23"/>
                    </a:lnTo>
                    <a:lnTo>
                      <a:pt x="5" y="24"/>
                    </a:lnTo>
                    <a:lnTo>
                      <a:pt x="2" y="26"/>
                    </a:lnTo>
                    <a:lnTo>
                      <a:pt x="0" y="31"/>
                    </a:lnTo>
                    <a:lnTo>
                      <a:pt x="11" y="39"/>
                    </a:lnTo>
                    <a:lnTo>
                      <a:pt x="13" y="50"/>
                    </a:lnTo>
                    <a:lnTo>
                      <a:pt x="16" y="58"/>
                    </a:lnTo>
                    <a:lnTo>
                      <a:pt x="18" y="66"/>
                    </a:lnTo>
                    <a:lnTo>
                      <a:pt x="19" y="71"/>
                    </a:lnTo>
                    <a:lnTo>
                      <a:pt x="24" y="87"/>
                    </a:lnTo>
                    <a:lnTo>
                      <a:pt x="35" y="82"/>
                    </a:lnTo>
                    <a:lnTo>
                      <a:pt x="35" y="85"/>
                    </a:lnTo>
                    <a:lnTo>
                      <a:pt x="40" y="79"/>
                    </a:lnTo>
                    <a:lnTo>
                      <a:pt x="43" y="84"/>
                    </a:lnTo>
                    <a:lnTo>
                      <a:pt x="48" y="76"/>
                    </a:lnTo>
                    <a:lnTo>
                      <a:pt x="46" y="69"/>
                    </a:lnTo>
                    <a:lnTo>
                      <a:pt x="49" y="63"/>
                    </a:lnTo>
                    <a:lnTo>
                      <a:pt x="54" y="68"/>
                    </a:lnTo>
                    <a:lnTo>
                      <a:pt x="61" y="66"/>
                    </a:lnTo>
                    <a:lnTo>
                      <a:pt x="62" y="68"/>
                    </a:lnTo>
                    <a:lnTo>
                      <a:pt x="69" y="76"/>
                    </a:lnTo>
                    <a:lnTo>
                      <a:pt x="73" y="95"/>
                    </a:lnTo>
                    <a:lnTo>
                      <a:pt x="78" y="10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35" name="Freeform 116"/>
              <p:cNvSpPr/>
              <p:nvPr/>
            </p:nvSpPr>
            <p:spPr>
              <a:xfrm>
                <a:off x="6864480" y="1846440"/>
                <a:ext cx="107640" cy="1458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45800"/>
                  <a:gd name="textAreaBottom" fmla="*/ 146160 h 145800"/>
                  <a:gd name="GluePoint1X" fmla="*/ 0 w 68"/>
                  <a:gd name="GluePoint1Y" fmla="*/ 53 h 92"/>
                  <a:gd name="GluePoint2X" fmla="*/ 6 w 68"/>
                  <a:gd name="GluePoint2Y" fmla="*/ 60 h 92"/>
                  <a:gd name="GluePoint3X" fmla="*/ 8 w 68"/>
                  <a:gd name="GluePoint3Y" fmla="*/ 58 h 92"/>
                  <a:gd name="GluePoint4X" fmla="*/ 19 w 68"/>
                  <a:gd name="GluePoint4Y" fmla="*/ 60 h 92"/>
                  <a:gd name="GluePoint5X" fmla="*/ 20 w 68"/>
                  <a:gd name="GluePoint5Y" fmla="*/ 73 h 92"/>
                  <a:gd name="GluePoint6X" fmla="*/ 22 w 68"/>
                  <a:gd name="GluePoint6Y" fmla="*/ 74 h 92"/>
                  <a:gd name="GluePoint7X" fmla="*/ 25 w 68"/>
                  <a:gd name="GluePoint7Y" fmla="*/ 74 h 92"/>
                  <a:gd name="GluePoint8X" fmla="*/ 20 w 68"/>
                  <a:gd name="GluePoint8Y" fmla="*/ 79 h 92"/>
                  <a:gd name="GluePoint9X" fmla="*/ 20 w 68"/>
                  <a:gd name="GluePoint9Y" fmla="*/ 85 h 92"/>
                  <a:gd name="GluePoint10X" fmla="*/ 27 w 68"/>
                  <a:gd name="GluePoint10Y" fmla="*/ 85 h 92"/>
                  <a:gd name="GluePoint11X" fmla="*/ 25 w 68"/>
                  <a:gd name="GluePoint11Y" fmla="*/ 89 h 92"/>
                  <a:gd name="GluePoint12X" fmla="*/ 31 w 68"/>
                  <a:gd name="GluePoint12Y" fmla="*/ 92 h 92"/>
                  <a:gd name="GluePoint13X" fmla="*/ 35 w 68"/>
                  <a:gd name="GluePoint13Y" fmla="*/ 90 h 92"/>
                  <a:gd name="GluePoint14X" fmla="*/ 33 w 68"/>
                  <a:gd name="GluePoint14Y" fmla="*/ 87 h 92"/>
                  <a:gd name="GluePoint15X" fmla="*/ 43 w 68"/>
                  <a:gd name="GluePoint15Y" fmla="*/ 92 h 92"/>
                  <a:gd name="GluePoint16X" fmla="*/ 46 w 68"/>
                  <a:gd name="GluePoint16Y" fmla="*/ 89 h 92"/>
                  <a:gd name="GluePoint17X" fmla="*/ 49 w 68"/>
                  <a:gd name="GluePoint17Y" fmla="*/ 92 h 92"/>
                  <a:gd name="GluePoint18X" fmla="*/ 54 w 68"/>
                  <a:gd name="GluePoint18Y" fmla="*/ 84 h 92"/>
                  <a:gd name="GluePoint19X" fmla="*/ 63 w 68"/>
                  <a:gd name="GluePoint19Y" fmla="*/ 82 h 92"/>
                  <a:gd name="GluePoint20X" fmla="*/ 68 w 68"/>
                  <a:gd name="GluePoint20Y" fmla="*/ 77 h 92"/>
                  <a:gd name="GluePoint21X" fmla="*/ 54 w 68"/>
                  <a:gd name="GluePoint21Y" fmla="*/ 68 h 92"/>
                  <a:gd name="GluePoint22X" fmla="*/ 49 w 68"/>
                  <a:gd name="GluePoint22Y" fmla="*/ 66 h 92"/>
                  <a:gd name="GluePoint23X" fmla="*/ 44 w 68"/>
                  <a:gd name="GluePoint23Y" fmla="*/ 55 h 92"/>
                  <a:gd name="GluePoint24X" fmla="*/ 49 w 68"/>
                  <a:gd name="GluePoint24Y" fmla="*/ 52 h 92"/>
                  <a:gd name="GluePoint25X" fmla="*/ 55 w 68"/>
                  <a:gd name="GluePoint25Y" fmla="*/ 50 h 92"/>
                  <a:gd name="GluePoint26X" fmla="*/ 60 w 68"/>
                  <a:gd name="GluePoint26Y" fmla="*/ 44 h 92"/>
                  <a:gd name="GluePoint27X" fmla="*/ 65 w 68"/>
                  <a:gd name="GluePoint27Y" fmla="*/ 36 h 92"/>
                  <a:gd name="GluePoint28X" fmla="*/ 58 w 68"/>
                  <a:gd name="GluePoint28Y" fmla="*/ 24 h 92"/>
                  <a:gd name="GluePoint29X" fmla="*/ 60 w 68"/>
                  <a:gd name="GluePoint29Y" fmla="*/ 18 h 92"/>
                  <a:gd name="GluePoint30X" fmla="*/ 62 w 68"/>
                  <a:gd name="GluePoint30Y" fmla="*/ 12 h 92"/>
                  <a:gd name="GluePoint31X" fmla="*/ 65 w 68"/>
                  <a:gd name="GluePoint31Y" fmla="*/ 12 h 92"/>
                  <a:gd name="GluePoint32X" fmla="*/ 65 w 68"/>
                  <a:gd name="GluePoint32Y" fmla="*/ 10 h 92"/>
                  <a:gd name="GluePoint33X" fmla="*/ 62 w 68"/>
                  <a:gd name="GluePoint33Y" fmla="*/ 7 h 92"/>
                  <a:gd name="GluePoint34X" fmla="*/ 58 w 68"/>
                  <a:gd name="GluePoint34Y" fmla="*/ 7 h 92"/>
                  <a:gd name="GluePoint35X" fmla="*/ 51 w 68"/>
                  <a:gd name="GluePoint35Y" fmla="*/ 0 h 92"/>
                  <a:gd name="GluePoint36X" fmla="*/ 49 w 68"/>
                  <a:gd name="GluePoint36Y" fmla="*/ 2 h 92"/>
                  <a:gd name="GluePoint37X" fmla="*/ 49 w 68"/>
                  <a:gd name="GluePoint37Y" fmla="*/ 12 h 92"/>
                  <a:gd name="GluePoint38X" fmla="*/ 44 w 68"/>
                  <a:gd name="GluePoint38Y" fmla="*/ 16 h 92"/>
                  <a:gd name="GluePoint39X" fmla="*/ 35 w 68"/>
                  <a:gd name="GluePoint39Y" fmla="*/ 18 h 92"/>
                  <a:gd name="GluePoint40X" fmla="*/ 35 w 68"/>
                  <a:gd name="GluePoint40Y" fmla="*/ 20 h 92"/>
                  <a:gd name="GluePoint41X" fmla="*/ 39 w 68"/>
                  <a:gd name="GluePoint41Y" fmla="*/ 28 h 92"/>
                  <a:gd name="GluePoint42X" fmla="*/ 30 w 68"/>
                  <a:gd name="GluePoint42Y" fmla="*/ 28 h 92"/>
                  <a:gd name="GluePoint43X" fmla="*/ 19 w 68"/>
                  <a:gd name="GluePoint43Y" fmla="*/ 24 h 92"/>
                  <a:gd name="GluePoint44X" fmla="*/ 12 w 68"/>
                  <a:gd name="GluePoint44Y" fmla="*/ 37 h 92"/>
                  <a:gd name="GluePoint45X" fmla="*/ 1 w 68"/>
                  <a:gd name="GluePoint45Y" fmla="*/ 44 h 92"/>
                  <a:gd name="GluePoint46X" fmla="*/ 0 w 68"/>
                  <a:gd name="GluePoint46Y" fmla="*/ 53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8" h="92">
                    <a:moveTo>
                      <a:pt x="0" y="53"/>
                    </a:moveTo>
                    <a:lnTo>
                      <a:pt x="6" y="60"/>
                    </a:lnTo>
                    <a:lnTo>
                      <a:pt x="8" y="58"/>
                    </a:lnTo>
                    <a:lnTo>
                      <a:pt x="19" y="60"/>
                    </a:lnTo>
                    <a:lnTo>
                      <a:pt x="20" y="73"/>
                    </a:lnTo>
                    <a:lnTo>
                      <a:pt x="22" y="74"/>
                    </a:lnTo>
                    <a:lnTo>
                      <a:pt x="25" y="74"/>
                    </a:lnTo>
                    <a:lnTo>
                      <a:pt x="20" y="79"/>
                    </a:lnTo>
                    <a:lnTo>
                      <a:pt x="20" y="85"/>
                    </a:lnTo>
                    <a:lnTo>
                      <a:pt x="27" y="85"/>
                    </a:lnTo>
                    <a:lnTo>
                      <a:pt x="25" y="89"/>
                    </a:lnTo>
                    <a:lnTo>
                      <a:pt x="31" y="92"/>
                    </a:lnTo>
                    <a:lnTo>
                      <a:pt x="35" y="90"/>
                    </a:lnTo>
                    <a:lnTo>
                      <a:pt x="33" y="87"/>
                    </a:lnTo>
                    <a:lnTo>
                      <a:pt x="43" y="92"/>
                    </a:lnTo>
                    <a:lnTo>
                      <a:pt x="46" y="89"/>
                    </a:lnTo>
                    <a:lnTo>
                      <a:pt x="49" y="92"/>
                    </a:lnTo>
                    <a:lnTo>
                      <a:pt x="54" y="84"/>
                    </a:lnTo>
                    <a:lnTo>
                      <a:pt x="63" y="82"/>
                    </a:lnTo>
                    <a:lnTo>
                      <a:pt x="68" y="77"/>
                    </a:lnTo>
                    <a:lnTo>
                      <a:pt x="54" y="68"/>
                    </a:lnTo>
                    <a:lnTo>
                      <a:pt x="49" y="66"/>
                    </a:lnTo>
                    <a:lnTo>
                      <a:pt x="44" y="55"/>
                    </a:lnTo>
                    <a:lnTo>
                      <a:pt x="49" y="52"/>
                    </a:lnTo>
                    <a:lnTo>
                      <a:pt x="55" y="50"/>
                    </a:lnTo>
                    <a:lnTo>
                      <a:pt x="60" y="44"/>
                    </a:lnTo>
                    <a:lnTo>
                      <a:pt x="65" y="36"/>
                    </a:lnTo>
                    <a:lnTo>
                      <a:pt x="58" y="24"/>
                    </a:lnTo>
                    <a:lnTo>
                      <a:pt x="60" y="18"/>
                    </a:lnTo>
                    <a:lnTo>
                      <a:pt x="62" y="12"/>
                    </a:lnTo>
                    <a:lnTo>
                      <a:pt x="65" y="12"/>
                    </a:lnTo>
                    <a:lnTo>
                      <a:pt x="65" y="10"/>
                    </a:lnTo>
                    <a:lnTo>
                      <a:pt x="62" y="7"/>
                    </a:lnTo>
                    <a:lnTo>
                      <a:pt x="58" y="7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9" y="12"/>
                    </a:lnTo>
                    <a:lnTo>
                      <a:pt x="44" y="16"/>
                    </a:lnTo>
                    <a:lnTo>
                      <a:pt x="35" y="18"/>
                    </a:lnTo>
                    <a:lnTo>
                      <a:pt x="35" y="20"/>
                    </a:lnTo>
                    <a:lnTo>
                      <a:pt x="39" y="28"/>
                    </a:lnTo>
                    <a:lnTo>
                      <a:pt x="30" y="28"/>
                    </a:lnTo>
                    <a:lnTo>
                      <a:pt x="19" y="24"/>
                    </a:lnTo>
                    <a:lnTo>
                      <a:pt x="12" y="37"/>
                    </a:lnTo>
                    <a:lnTo>
                      <a:pt x="1" y="4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36" name="Freeform 117"/>
              <p:cNvSpPr/>
              <p:nvPr/>
            </p:nvSpPr>
            <p:spPr>
              <a:xfrm>
                <a:off x="5651640" y="19288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1 h 3"/>
                  <a:gd name="GluePoint2X" fmla="*/ 0 w 3"/>
                  <a:gd name="GluePoint2Y" fmla="*/ 0 h 3"/>
                  <a:gd name="GluePoint3X" fmla="*/ 0 w 3"/>
                  <a:gd name="GluePoint3Y" fmla="*/ 3 h 3"/>
                  <a:gd name="GluePoint4X" fmla="*/ 3 w 3"/>
                  <a:gd name="GluePoint4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1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37" name="Freeform 118"/>
              <p:cNvSpPr/>
              <p:nvPr/>
            </p:nvSpPr>
            <p:spPr>
              <a:xfrm>
                <a:off x="5657760" y="1920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5 w 5"/>
                  <a:gd name="GluePoint1Y" fmla="*/ 5 h 5"/>
                  <a:gd name="GluePoint2X" fmla="*/ 2 w 5"/>
                  <a:gd name="GluePoint2Y" fmla="*/ 0 h 5"/>
                  <a:gd name="GluePoint3X" fmla="*/ 0 w 5"/>
                  <a:gd name="GluePoint3Y" fmla="*/ 1 h 5"/>
                  <a:gd name="GluePoint4X" fmla="*/ 2 w 5"/>
                  <a:gd name="GluePoint4Y" fmla="*/ 5 h 5"/>
                  <a:gd name="GluePoint5X" fmla="*/ 5 w 5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5" y="5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38" name="Freeform 119"/>
              <p:cNvSpPr/>
              <p:nvPr/>
            </p:nvSpPr>
            <p:spPr>
              <a:xfrm>
                <a:off x="5673600" y="19256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5 w 5"/>
                  <a:gd name="GluePoint1Y" fmla="*/ 2 h 2"/>
                  <a:gd name="GluePoint2X" fmla="*/ 0 w 5"/>
                  <a:gd name="GluePoint2Y" fmla="*/ 0 h 2"/>
                  <a:gd name="GluePoint3X" fmla="*/ 2 w 5"/>
                  <a:gd name="GluePoint3Y" fmla="*/ 2 h 2"/>
                  <a:gd name="GluePoint4X" fmla="*/ 5 w 5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5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39" name="Freeform 120"/>
              <p:cNvSpPr/>
              <p:nvPr/>
            </p:nvSpPr>
            <p:spPr>
              <a:xfrm>
                <a:off x="5622840" y="1836720"/>
                <a:ext cx="226800" cy="10908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109080"/>
                  <a:gd name="textAreaBottom" fmla="*/ 109440 h 109080"/>
                  <a:gd name="GluePoint1X" fmla="*/ 10 w 143"/>
                  <a:gd name="GluePoint1Y" fmla="*/ 14 h 69"/>
                  <a:gd name="GluePoint2X" fmla="*/ 10 w 143"/>
                  <a:gd name="GluePoint2Y" fmla="*/ 8 h 69"/>
                  <a:gd name="GluePoint3X" fmla="*/ 16 w 143"/>
                  <a:gd name="GluePoint3Y" fmla="*/ 6 h 69"/>
                  <a:gd name="GluePoint4X" fmla="*/ 27 w 143"/>
                  <a:gd name="GluePoint4Y" fmla="*/ 8 h 69"/>
                  <a:gd name="GluePoint5X" fmla="*/ 43 w 143"/>
                  <a:gd name="GluePoint5Y" fmla="*/ 13 h 69"/>
                  <a:gd name="GluePoint6X" fmla="*/ 43 w 143"/>
                  <a:gd name="GluePoint6Y" fmla="*/ 5 h 69"/>
                  <a:gd name="GluePoint7X" fmla="*/ 51 w 143"/>
                  <a:gd name="GluePoint7Y" fmla="*/ 0 h 69"/>
                  <a:gd name="GluePoint8X" fmla="*/ 59 w 143"/>
                  <a:gd name="GluePoint8Y" fmla="*/ 3 h 69"/>
                  <a:gd name="GluePoint9X" fmla="*/ 69 w 143"/>
                  <a:gd name="GluePoint9Y" fmla="*/ 5 h 69"/>
                  <a:gd name="GluePoint10X" fmla="*/ 92 w 143"/>
                  <a:gd name="GluePoint10Y" fmla="*/ 3 h 69"/>
                  <a:gd name="GluePoint11X" fmla="*/ 124 w 143"/>
                  <a:gd name="GluePoint11Y" fmla="*/ 8 h 69"/>
                  <a:gd name="GluePoint12X" fmla="*/ 129 w 143"/>
                  <a:gd name="GluePoint12Y" fmla="*/ 13 h 69"/>
                  <a:gd name="GluePoint13X" fmla="*/ 142 w 143"/>
                  <a:gd name="GluePoint13Y" fmla="*/ 16 h 69"/>
                  <a:gd name="GluePoint14X" fmla="*/ 143 w 143"/>
                  <a:gd name="GluePoint14Y" fmla="*/ 22 h 69"/>
                  <a:gd name="GluePoint15X" fmla="*/ 124 w 143"/>
                  <a:gd name="GluePoint15Y" fmla="*/ 32 h 69"/>
                  <a:gd name="GluePoint16X" fmla="*/ 121 w 143"/>
                  <a:gd name="GluePoint16Y" fmla="*/ 38 h 69"/>
                  <a:gd name="GluePoint17X" fmla="*/ 103 w 143"/>
                  <a:gd name="GluePoint17Y" fmla="*/ 42 h 69"/>
                  <a:gd name="GluePoint18X" fmla="*/ 102 w 143"/>
                  <a:gd name="GluePoint18Y" fmla="*/ 48 h 69"/>
                  <a:gd name="GluePoint19X" fmla="*/ 99 w 143"/>
                  <a:gd name="GluePoint19Y" fmla="*/ 51 h 69"/>
                  <a:gd name="GluePoint20X" fmla="*/ 89 w 143"/>
                  <a:gd name="GluePoint20Y" fmla="*/ 51 h 69"/>
                  <a:gd name="GluePoint21X" fmla="*/ 86 w 143"/>
                  <a:gd name="GluePoint21Y" fmla="*/ 48 h 69"/>
                  <a:gd name="GluePoint22X" fmla="*/ 83 w 143"/>
                  <a:gd name="GluePoint22Y" fmla="*/ 48 h 69"/>
                  <a:gd name="GluePoint23X" fmla="*/ 78 w 143"/>
                  <a:gd name="GluePoint23Y" fmla="*/ 48 h 69"/>
                  <a:gd name="GluePoint24X" fmla="*/ 76 w 143"/>
                  <a:gd name="GluePoint24Y" fmla="*/ 51 h 69"/>
                  <a:gd name="GluePoint25X" fmla="*/ 67 w 143"/>
                  <a:gd name="GluePoint25Y" fmla="*/ 56 h 69"/>
                  <a:gd name="GluePoint26X" fmla="*/ 65 w 143"/>
                  <a:gd name="GluePoint26Y" fmla="*/ 61 h 69"/>
                  <a:gd name="GluePoint27X" fmla="*/ 67 w 143"/>
                  <a:gd name="GluePoint27Y" fmla="*/ 64 h 69"/>
                  <a:gd name="GluePoint28X" fmla="*/ 61 w 143"/>
                  <a:gd name="GluePoint28Y" fmla="*/ 63 h 69"/>
                  <a:gd name="GluePoint29X" fmla="*/ 62 w 143"/>
                  <a:gd name="GluePoint29Y" fmla="*/ 66 h 69"/>
                  <a:gd name="GluePoint30X" fmla="*/ 53 w 143"/>
                  <a:gd name="GluePoint30Y" fmla="*/ 66 h 69"/>
                  <a:gd name="GluePoint31X" fmla="*/ 45 w 143"/>
                  <a:gd name="GluePoint31Y" fmla="*/ 69 h 69"/>
                  <a:gd name="GluePoint32X" fmla="*/ 38 w 143"/>
                  <a:gd name="GluePoint32Y" fmla="*/ 69 h 69"/>
                  <a:gd name="GluePoint33X" fmla="*/ 37 w 143"/>
                  <a:gd name="GluePoint33Y" fmla="*/ 64 h 69"/>
                  <a:gd name="GluePoint34X" fmla="*/ 32 w 143"/>
                  <a:gd name="GluePoint34Y" fmla="*/ 63 h 69"/>
                  <a:gd name="GluePoint35X" fmla="*/ 26 w 143"/>
                  <a:gd name="GluePoint35Y" fmla="*/ 66 h 69"/>
                  <a:gd name="GluePoint36X" fmla="*/ 19 w 143"/>
                  <a:gd name="GluePoint36Y" fmla="*/ 63 h 69"/>
                  <a:gd name="GluePoint37X" fmla="*/ 3 w 143"/>
                  <a:gd name="GluePoint37Y" fmla="*/ 64 h 69"/>
                  <a:gd name="GluePoint38X" fmla="*/ 2 w 143"/>
                  <a:gd name="GluePoint38Y" fmla="*/ 63 h 69"/>
                  <a:gd name="GluePoint39X" fmla="*/ 0 w 143"/>
                  <a:gd name="GluePoint39Y" fmla="*/ 56 h 69"/>
                  <a:gd name="GluePoint40X" fmla="*/ 5 w 143"/>
                  <a:gd name="GluePoint40Y" fmla="*/ 53 h 69"/>
                  <a:gd name="GluePoint41X" fmla="*/ 11 w 143"/>
                  <a:gd name="GluePoint41Y" fmla="*/ 53 h 69"/>
                  <a:gd name="GluePoint42X" fmla="*/ 18 w 143"/>
                  <a:gd name="GluePoint42Y" fmla="*/ 56 h 69"/>
                  <a:gd name="GluePoint43X" fmla="*/ 21 w 143"/>
                  <a:gd name="GluePoint43Y" fmla="*/ 51 h 69"/>
                  <a:gd name="GluePoint44X" fmla="*/ 35 w 143"/>
                  <a:gd name="GluePoint44Y" fmla="*/ 51 h 69"/>
                  <a:gd name="GluePoint45X" fmla="*/ 38 w 143"/>
                  <a:gd name="GluePoint45Y" fmla="*/ 48 h 69"/>
                  <a:gd name="GluePoint46X" fmla="*/ 43 w 143"/>
                  <a:gd name="GluePoint46Y" fmla="*/ 46 h 69"/>
                  <a:gd name="GluePoint47X" fmla="*/ 49 w 143"/>
                  <a:gd name="GluePoint47Y" fmla="*/ 42 h 69"/>
                  <a:gd name="GluePoint48X" fmla="*/ 35 w 143"/>
                  <a:gd name="GluePoint48Y" fmla="*/ 37 h 69"/>
                  <a:gd name="GluePoint49X" fmla="*/ 29 w 143"/>
                  <a:gd name="GluePoint49Y" fmla="*/ 34 h 69"/>
                  <a:gd name="GluePoint50X" fmla="*/ 29 w 143"/>
                  <a:gd name="GluePoint50Y" fmla="*/ 32 h 69"/>
                  <a:gd name="GluePoint51X" fmla="*/ 26 w 143"/>
                  <a:gd name="GluePoint51Y" fmla="*/ 29 h 69"/>
                  <a:gd name="GluePoint52X" fmla="*/ 22 w 143"/>
                  <a:gd name="GluePoint52Y" fmla="*/ 37 h 69"/>
                  <a:gd name="GluePoint53X" fmla="*/ 15 w 143"/>
                  <a:gd name="GluePoint53Y" fmla="*/ 34 h 69"/>
                  <a:gd name="GluePoint54X" fmla="*/ 11 w 143"/>
                  <a:gd name="GluePoint54Y" fmla="*/ 30 h 69"/>
                  <a:gd name="GluePoint55X" fmla="*/ 5 w 143"/>
                  <a:gd name="GluePoint55Y" fmla="*/ 29 h 69"/>
                  <a:gd name="GluePoint56X" fmla="*/ 5 w 143"/>
                  <a:gd name="GluePoint56Y" fmla="*/ 27 h 69"/>
                  <a:gd name="GluePoint57X" fmla="*/ 16 w 143"/>
                  <a:gd name="GluePoint57Y" fmla="*/ 18 h 69"/>
                  <a:gd name="GluePoint58X" fmla="*/ 15 w 143"/>
                  <a:gd name="GluePoint58Y" fmla="*/ 16 h 69"/>
                  <a:gd name="GluePoint59X" fmla="*/ 10 w 143"/>
                  <a:gd name="GluePoint59Y" fmla="*/ 14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43" h="69">
                    <a:moveTo>
                      <a:pt x="10" y="14"/>
                    </a:moveTo>
                    <a:lnTo>
                      <a:pt x="10" y="8"/>
                    </a:lnTo>
                    <a:lnTo>
                      <a:pt x="16" y="6"/>
                    </a:lnTo>
                    <a:lnTo>
                      <a:pt x="27" y="8"/>
                    </a:lnTo>
                    <a:lnTo>
                      <a:pt x="43" y="13"/>
                    </a:lnTo>
                    <a:lnTo>
                      <a:pt x="43" y="5"/>
                    </a:lnTo>
                    <a:lnTo>
                      <a:pt x="51" y="0"/>
                    </a:lnTo>
                    <a:lnTo>
                      <a:pt x="59" y="3"/>
                    </a:lnTo>
                    <a:lnTo>
                      <a:pt x="69" y="5"/>
                    </a:lnTo>
                    <a:lnTo>
                      <a:pt x="92" y="3"/>
                    </a:lnTo>
                    <a:lnTo>
                      <a:pt x="124" y="8"/>
                    </a:lnTo>
                    <a:lnTo>
                      <a:pt x="129" y="13"/>
                    </a:lnTo>
                    <a:lnTo>
                      <a:pt x="142" y="16"/>
                    </a:lnTo>
                    <a:lnTo>
                      <a:pt x="143" y="22"/>
                    </a:lnTo>
                    <a:lnTo>
                      <a:pt x="124" y="32"/>
                    </a:lnTo>
                    <a:lnTo>
                      <a:pt x="121" y="38"/>
                    </a:lnTo>
                    <a:lnTo>
                      <a:pt x="103" y="42"/>
                    </a:lnTo>
                    <a:lnTo>
                      <a:pt x="102" y="48"/>
                    </a:lnTo>
                    <a:lnTo>
                      <a:pt x="99" y="51"/>
                    </a:lnTo>
                    <a:lnTo>
                      <a:pt x="89" y="51"/>
                    </a:lnTo>
                    <a:lnTo>
                      <a:pt x="86" y="48"/>
                    </a:lnTo>
                    <a:lnTo>
                      <a:pt x="83" y="48"/>
                    </a:lnTo>
                    <a:lnTo>
                      <a:pt x="78" y="48"/>
                    </a:lnTo>
                    <a:lnTo>
                      <a:pt x="76" y="51"/>
                    </a:lnTo>
                    <a:lnTo>
                      <a:pt x="67" y="56"/>
                    </a:lnTo>
                    <a:lnTo>
                      <a:pt x="65" y="61"/>
                    </a:lnTo>
                    <a:lnTo>
                      <a:pt x="67" y="64"/>
                    </a:lnTo>
                    <a:lnTo>
                      <a:pt x="61" y="63"/>
                    </a:lnTo>
                    <a:lnTo>
                      <a:pt x="62" y="66"/>
                    </a:lnTo>
                    <a:lnTo>
                      <a:pt x="53" y="66"/>
                    </a:lnTo>
                    <a:lnTo>
                      <a:pt x="45" y="69"/>
                    </a:lnTo>
                    <a:lnTo>
                      <a:pt x="38" y="69"/>
                    </a:lnTo>
                    <a:lnTo>
                      <a:pt x="37" y="64"/>
                    </a:lnTo>
                    <a:lnTo>
                      <a:pt x="32" y="63"/>
                    </a:lnTo>
                    <a:lnTo>
                      <a:pt x="26" y="66"/>
                    </a:lnTo>
                    <a:lnTo>
                      <a:pt x="19" y="63"/>
                    </a:lnTo>
                    <a:lnTo>
                      <a:pt x="3" y="64"/>
                    </a:lnTo>
                    <a:lnTo>
                      <a:pt x="2" y="63"/>
                    </a:lnTo>
                    <a:lnTo>
                      <a:pt x="0" y="56"/>
                    </a:lnTo>
                    <a:lnTo>
                      <a:pt x="5" y="53"/>
                    </a:lnTo>
                    <a:lnTo>
                      <a:pt x="11" y="53"/>
                    </a:lnTo>
                    <a:lnTo>
                      <a:pt x="18" y="56"/>
                    </a:lnTo>
                    <a:lnTo>
                      <a:pt x="21" y="51"/>
                    </a:lnTo>
                    <a:lnTo>
                      <a:pt x="35" y="51"/>
                    </a:lnTo>
                    <a:lnTo>
                      <a:pt x="38" y="48"/>
                    </a:lnTo>
                    <a:lnTo>
                      <a:pt x="43" y="46"/>
                    </a:lnTo>
                    <a:lnTo>
                      <a:pt x="49" y="42"/>
                    </a:lnTo>
                    <a:lnTo>
                      <a:pt x="35" y="37"/>
                    </a:lnTo>
                    <a:lnTo>
                      <a:pt x="29" y="34"/>
                    </a:lnTo>
                    <a:lnTo>
                      <a:pt x="29" y="32"/>
                    </a:lnTo>
                    <a:lnTo>
                      <a:pt x="26" y="29"/>
                    </a:lnTo>
                    <a:lnTo>
                      <a:pt x="22" y="37"/>
                    </a:lnTo>
                    <a:lnTo>
                      <a:pt x="15" y="34"/>
                    </a:lnTo>
                    <a:lnTo>
                      <a:pt x="11" y="30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16" y="18"/>
                    </a:lnTo>
                    <a:lnTo>
                      <a:pt x="15" y="16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40" name="Freeform 121"/>
              <p:cNvSpPr/>
              <p:nvPr/>
            </p:nvSpPr>
            <p:spPr>
              <a:xfrm>
                <a:off x="5462640" y="1968480"/>
                <a:ext cx="306000" cy="255240"/>
              </a:xfrm>
              <a:custGeom>
                <a:avLst/>
                <a:gdLst>
                  <a:gd name="textAreaLeft" fmla="*/ 0 w 306000"/>
                  <a:gd name="textAreaRight" fmla="*/ 306360 w 306000"/>
                  <a:gd name="textAreaTop" fmla="*/ 0 h 255240"/>
                  <a:gd name="textAreaBottom" fmla="*/ 255600 h 255240"/>
                  <a:gd name="GluePoint1X" fmla="*/ 6 w 193"/>
                  <a:gd name="GluePoint1Y" fmla="*/ 63 h 161"/>
                  <a:gd name="GluePoint2X" fmla="*/ 4 w 193"/>
                  <a:gd name="GluePoint2Y" fmla="*/ 73 h 161"/>
                  <a:gd name="GluePoint3X" fmla="*/ 0 w 193"/>
                  <a:gd name="GluePoint3Y" fmla="*/ 78 h 161"/>
                  <a:gd name="GluePoint4X" fmla="*/ 6 w 193"/>
                  <a:gd name="GluePoint4Y" fmla="*/ 84 h 161"/>
                  <a:gd name="GluePoint5X" fmla="*/ 4 w 193"/>
                  <a:gd name="GluePoint5Y" fmla="*/ 97 h 161"/>
                  <a:gd name="GluePoint6X" fmla="*/ 11 w 193"/>
                  <a:gd name="GluePoint6Y" fmla="*/ 118 h 161"/>
                  <a:gd name="GluePoint7X" fmla="*/ 22 w 193"/>
                  <a:gd name="GluePoint7Y" fmla="*/ 123 h 161"/>
                  <a:gd name="GluePoint8X" fmla="*/ 27 w 193"/>
                  <a:gd name="GluePoint8Y" fmla="*/ 139 h 161"/>
                  <a:gd name="GluePoint9X" fmla="*/ 20 w 193"/>
                  <a:gd name="GluePoint9Y" fmla="*/ 153 h 161"/>
                  <a:gd name="GluePoint10X" fmla="*/ 58 w 193"/>
                  <a:gd name="GluePoint10Y" fmla="*/ 158 h 161"/>
                  <a:gd name="GluePoint11X" fmla="*/ 71 w 193"/>
                  <a:gd name="GluePoint11Y" fmla="*/ 156 h 161"/>
                  <a:gd name="GluePoint12X" fmla="*/ 98 w 193"/>
                  <a:gd name="GluePoint12Y" fmla="*/ 153 h 161"/>
                  <a:gd name="GluePoint13X" fmla="*/ 98 w 193"/>
                  <a:gd name="GluePoint13Y" fmla="*/ 147 h 161"/>
                  <a:gd name="GluePoint14X" fmla="*/ 101 w 193"/>
                  <a:gd name="GluePoint14Y" fmla="*/ 127 h 161"/>
                  <a:gd name="GluePoint15X" fmla="*/ 116 w 193"/>
                  <a:gd name="GluePoint15Y" fmla="*/ 126 h 161"/>
                  <a:gd name="GluePoint16X" fmla="*/ 120 w 193"/>
                  <a:gd name="GluePoint16Y" fmla="*/ 119 h 161"/>
                  <a:gd name="GluePoint17X" fmla="*/ 125 w 193"/>
                  <a:gd name="GluePoint17Y" fmla="*/ 119 h 161"/>
                  <a:gd name="GluePoint18X" fmla="*/ 131 w 193"/>
                  <a:gd name="GluePoint18Y" fmla="*/ 123 h 161"/>
                  <a:gd name="GluePoint19X" fmla="*/ 133 w 193"/>
                  <a:gd name="GluePoint19Y" fmla="*/ 108 h 161"/>
                  <a:gd name="GluePoint20X" fmla="*/ 136 w 193"/>
                  <a:gd name="GluePoint20Y" fmla="*/ 95 h 161"/>
                  <a:gd name="GluePoint21X" fmla="*/ 146 w 193"/>
                  <a:gd name="GluePoint21Y" fmla="*/ 90 h 161"/>
                  <a:gd name="GluePoint22X" fmla="*/ 138 w 193"/>
                  <a:gd name="GluePoint22Y" fmla="*/ 81 h 161"/>
                  <a:gd name="GluePoint23X" fmla="*/ 149 w 193"/>
                  <a:gd name="GluePoint23Y" fmla="*/ 81 h 161"/>
                  <a:gd name="GluePoint24X" fmla="*/ 154 w 193"/>
                  <a:gd name="GluePoint24Y" fmla="*/ 73 h 161"/>
                  <a:gd name="GluePoint25X" fmla="*/ 157 w 193"/>
                  <a:gd name="GluePoint25Y" fmla="*/ 60 h 161"/>
                  <a:gd name="GluePoint26X" fmla="*/ 154 w 193"/>
                  <a:gd name="GluePoint26Y" fmla="*/ 47 h 161"/>
                  <a:gd name="GluePoint27X" fmla="*/ 149 w 193"/>
                  <a:gd name="GluePoint27Y" fmla="*/ 41 h 161"/>
                  <a:gd name="GluePoint28X" fmla="*/ 155 w 193"/>
                  <a:gd name="GluePoint28Y" fmla="*/ 36 h 161"/>
                  <a:gd name="GluePoint29X" fmla="*/ 165 w 193"/>
                  <a:gd name="GluePoint29Y" fmla="*/ 29 h 161"/>
                  <a:gd name="GluePoint30X" fmla="*/ 187 w 193"/>
                  <a:gd name="GluePoint30Y" fmla="*/ 29 h 161"/>
                  <a:gd name="GluePoint31X" fmla="*/ 189 w 193"/>
                  <a:gd name="GluePoint31Y" fmla="*/ 25 h 161"/>
                  <a:gd name="GluePoint32X" fmla="*/ 193 w 193"/>
                  <a:gd name="GluePoint32Y" fmla="*/ 20 h 161"/>
                  <a:gd name="GluePoint33X" fmla="*/ 179 w 193"/>
                  <a:gd name="GluePoint33Y" fmla="*/ 23 h 161"/>
                  <a:gd name="GluePoint34X" fmla="*/ 173 w 193"/>
                  <a:gd name="GluePoint34Y" fmla="*/ 18 h 161"/>
                  <a:gd name="GluePoint35X" fmla="*/ 152 w 193"/>
                  <a:gd name="GluePoint35Y" fmla="*/ 33 h 161"/>
                  <a:gd name="GluePoint36X" fmla="*/ 144 w 193"/>
                  <a:gd name="GluePoint36Y" fmla="*/ 10 h 161"/>
                  <a:gd name="GluePoint37X" fmla="*/ 139 w 193"/>
                  <a:gd name="GluePoint37Y" fmla="*/ 4 h 161"/>
                  <a:gd name="GluePoint38X" fmla="*/ 130 w 193"/>
                  <a:gd name="GluePoint38Y" fmla="*/ 2 h 161"/>
                  <a:gd name="GluePoint39X" fmla="*/ 127 w 193"/>
                  <a:gd name="GluePoint39Y" fmla="*/ 13 h 161"/>
                  <a:gd name="GluePoint40X" fmla="*/ 117 w 193"/>
                  <a:gd name="GluePoint40Y" fmla="*/ 15 h 161"/>
                  <a:gd name="GluePoint41X" fmla="*/ 117 w 193"/>
                  <a:gd name="GluePoint41Y" fmla="*/ 23 h 161"/>
                  <a:gd name="GluePoint42X" fmla="*/ 109 w 193"/>
                  <a:gd name="GluePoint42Y" fmla="*/ 21 h 161"/>
                  <a:gd name="GluePoint43X" fmla="*/ 92 w 193"/>
                  <a:gd name="GluePoint43Y" fmla="*/ 21 h 161"/>
                  <a:gd name="GluePoint44X" fmla="*/ 71 w 193"/>
                  <a:gd name="GluePoint44Y" fmla="*/ 20 h 161"/>
                  <a:gd name="GluePoint45X" fmla="*/ 60 w 193"/>
                  <a:gd name="GluePoint45Y" fmla="*/ 18 h 161"/>
                  <a:gd name="GluePoint46X" fmla="*/ 52 w 193"/>
                  <a:gd name="GluePoint46Y" fmla="*/ 21 h 161"/>
                  <a:gd name="GluePoint47X" fmla="*/ 50 w 193"/>
                  <a:gd name="GluePoint47Y" fmla="*/ 37 h 161"/>
                  <a:gd name="GluePoint48X" fmla="*/ 33 w 193"/>
                  <a:gd name="GluePoint48Y" fmla="*/ 47 h 161"/>
                  <a:gd name="GluePoint49X" fmla="*/ 33 w 193"/>
                  <a:gd name="GluePoint49Y" fmla="*/ 54 h 161"/>
                  <a:gd name="GluePoint50X" fmla="*/ 22 w 193"/>
                  <a:gd name="GluePoint50Y" fmla="*/ 58 h 161"/>
                  <a:gd name="GluePoint51X" fmla="*/ 11 w 193"/>
                  <a:gd name="GluePoint51Y" fmla="*/ 54 h 1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93" h="161">
                    <a:moveTo>
                      <a:pt x="6" y="50"/>
                    </a:moveTo>
                    <a:lnTo>
                      <a:pt x="6" y="63"/>
                    </a:lnTo>
                    <a:lnTo>
                      <a:pt x="4" y="70"/>
                    </a:lnTo>
                    <a:lnTo>
                      <a:pt x="4" y="73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1" y="84"/>
                    </a:lnTo>
                    <a:lnTo>
                      <a:pt x="6" y="84"/>
                    </a:lnTo>
                    <a:lnTo>
                      <a:pt x="6" y="87"/>
                    </a:lnTo>
                    <a:lnTo>
                      <a:pt x="4" y="97"/>
                    </a:lnTo>
                    <a:lnTo>
                      <a:pt x="9" y="105"/>
                    </a:lnTo>
                    <a:lnTo>
                      <a:pt x="11" y="118"/>
                    </a:lnTo>
                    <a:lnTo>
                      <a:pt x="14" y="121"/>
                    </a:lnTo>
                    <a:lnTo>
                      <a:pt x="22" y="123"/>
                    </a:lnTo>
                    <a:lnTo>
                      <a:pt x="27" y="129"/>
                    </a:lnTo>
                    <a:lnTo>
                      <a:pt x="27" y="139"/>
                    </a:lnTo>
                    <a:lnTo>
                      <a:pt x="22" y="145"/>
                    </a:lnTo>
                    <a:lnTo>
                      <a:pt x="20" y="153"/>
                    </a:lnTo>
                    <a:lnTo>
                      <a:pt x="44" y="161"/>
                    </a:lnTo>
                    <a:lnTo>
                      <a:pt x="58" y="158"/>
                    </a:lnTo>
                    <a:lnTo>
                      <a:pt x="68" y="160"/>
                    </a:lnTo>
                    <a:lnTo>
                      <a:pt x="71" y="156"/>
                    </a:lnTo>
                    <a:lnTo>
                      <a:pt x="82" y="158"/>
                    </a:lnTo>
                    <a:lnTo>
                      <a:pt x="98" y="153"/>
                    </a:lnTo>
                    <a:lnTo>
                      <a:pt x="100" y="152"/>
                    </a:lnTo>
                    <a:lnTo>
                      <a:pt x="98" y="147"/>
                    </a:lnTo>
                    <a:lnTo>
                      <a:pt x="98" y="134"/>
                    </a:lnTo>
                    <a:lnTo>
                      <a:pt x="101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4" y="124"/>
                    </a:lnTo>
                    <a:lnTo>
                      <a:pt x="120" y="119"/>
                    </a:lnTo>
                    <a:lnTo>
                      <a:pt x="127" y="119"/>
                    </a:lnTo>
                    <a:lnTo>
                      <a:pt x="125" y="119"/>
                    </a:lnTo>
                    <a:lnTo>
                      <a:pt x="127" y="118"/>
                    </a:lnTo>
                    <a:lnTo>
                      <a:pt x="131" y="123"/>
                    </a:lnTo>
                    <a:lnTo>
                      <a:pt x="136" y="116"/>
                    </a:lnTo>
                    <a:lnTo>
                      <a:pt x="133" y="108"/>
                    </a:lnTo>
                    <a:lnTo>
                      <a:pt x="136" y="103"/>
                    </a:lnTo>
                    <a:lnTo>
                      <a:pt x="136" y="95"/>
                    </a:lnTo>
                    <a:lnTo>
                      <a:pt x="141" y="95"/>
                    </a:lnTo>
                    <a:lnTo>
                      <a:pt x="146" y="90"/>
                    </a:lnTo>
                    <a:lnTo>
                      <a:pt x="143" y="84"/>
                    </a:lnTo>
                    <a:lnTo>
                      <a:pt x="138" y="81"/>
                    </a:lnTo>
                    <a:lnTo>
                      <a:pt x="138" y="79"/>
                    </a:lnTo>
                    <a:lnTo>
                      <a:pt x="149" y="81"/>
                    </a:lnTo>
                    <a:lnTo>
                      <a:pt x="152" y="79"/>
                    </a:lnTo>
                    <a:lnTo>
                      <a:pt x="154" y="73"/>
                    </a:lnTo>
                    <a:lnTo>
                      <a:pt x="152" y="70"/>
                    </a:lnTo>
                    <a:lnTo>
                      <a:pt x="157" y="60"/>
                    </a:lnTo>
                    <a:lnTo>
                      <a:pt x="157" y="54"/>
                    </a:lnTo>
                    <a:lnTo>
                      <a:pt x="154" y="47"/>
                    </a:lnTo>
                    <a:lnTo>
                      <a:pt x="147" y="44"/>
                    </a:lnTo>
                    <a:lnTo>
                      <a:pt x="149" y="41"/>
                    </a:lnTo>
                    <a:lnTo>
                      <a:pt x="152" y="36"/>
                    </a:lnTo>
                    <a:lnTo>
                      <a:pt x="155" y="36"/>
                    </a:lnTo>
                    <a:lnTo>
                      <a:pt x="158" y="33"/>
                    </a:lnTo>
                    <a:lnTo>
                      <a:pt x="165" y="29"/>
                    </a:lnTo>
                    <a:lnTo>
                      <a:pt x="179" y="28"/>
                    </a:lnTo>
                    <a:lnTo>
                      <a:pt x="187" y="29"/>
                    </a:lnTo>
                    <a:lnTo>
                      <a:pt x="192" y="26"/>
                    </a:lnTo>
                    <a:lnTo>
                      <a:pt x="189" y="25"/>
                    </a:lnTo>
                    <a:lnTo>
                      <a:pt x="193" y="21"/>
                    </a:lnTo>
                    <a:lnTo>
                      <a:pt x="193" y="20"/>
                    </a:lnTo>
                    <a:lnTo>
                      <a:pt x="189" y="20"/>
                    </a:lnTo>
                    <a:lnTo>
                      <a:pt x="179" y="23"/>
                    </a:lnTo>
                    <a:lnTo>
                      <a:pt x="177" y="20"/>
                    </a:lnTo>
                    <a:lnTo>
                      <a:pt x="173" y="18"/>
                    </a:lnTo>
                    <a:lnTo>
                      <a:pt x="165" y="26"/>
                    </a:lnTo>
                    <a:lnTo>
                      <a:pt x="152" y="33"/>
                    </a:lnTo>
                    <a:lnTo>
                      <a:pt x="146" y="25"/>
                    </a:lnTo>
                    <a:lnTo>
                      <a:pt x="144" y="10"/>
                    </a:lnTo>
                    <a:lnTo>
                      <a:pt x="139" y="10"/>
                    </a:lnTo>
                    <a:lnTo>
                      <a:pt x="139" y="4"/>
                    </a:lnTo>
                    <a:lnTo>
                      <a:pt x="133" y="0"/>
                    </a:lnTo>
                    <a:lnTo>
                      <a:pt x="130" y="2"/>
                    </a:lnTo>
                    <a:lnTo>
                      <a:pt x="125" y="10"/>
                    </a:lnTo>
                    <a:lnTo>
                      <a:pt x="127" y="13"/>
                    </a:lnTo>
                    <a:lnTo>
                      <a:pt x="125" y="17"/>
                    </a:lnTo>
                    <a:lnTo>
                      <a:pt x="117" y="15"/>
                    </a:lnTo>
                    <a:lnTo>
                      <a:pt x="114" y="18"/>
                    </a:lnTo>
                    <a:lnTo>
                      <a:pt x="117" y="23"/>
                    </a:lnTo>
                    <a:lnTo>
                      <a:pt x="116" y="25"/>
                    </a:lnTo>
                    <a:lnTo>
                      <a:pt x="109" y="21"/>
                    </a:lnTo>
                    <a:lnTo>
                      <a:pt x="98" y="26"/>
                    </a:lnTo>
                    <a:lnTo>
                      <a:pt x="92" y="21"/>
                    </a:lnTo>
                    <a:lnTo>
                      <a:pt x="74" y="20"/>
                    </a:lnTo>
                    <a:lnTo>
                      <a:pt x="71" y="20"/>
                    </a:lnTo>
                    <a:lnTo>
                      <a:pt x="62" y="17"/>
                    </a:lnTo>
                    <a:lnTo>
                      <a:pt x="60" y="18"/>
                    </a:lnTo>
                    <a:lnTo>
                      <a:pt x="60" y="21"/>
                    </a:lnTo>
                    <a:lnTo>
                      <a:pt x="52" y="21"/>
                    </a:lnTo>
                    <a:lnTo>
                      <a:pt x="50" y="25"/>
                    </a:lnTo>
                    <a:lnTo>
                      <a:pt x="50" y="37"/>
                    </a:lnTo>
                    <a:lnTo>
                      <a:pt x="41" y="45"/>
                    </a:lnTo>
                    <a:lnTo>
                      <a:pt x="33" y="47"/>
                    </a:lnTo>
                    <a:lnTo>
                      <a:pt x="35" y="49"/>
                    </a:lnTo>
                    <a:lnTo>
                      <a:pt x="33" y="54"/>
                    </a:lnTo>
                    <a:lnTo>
                      <a:pt x="28" y="57"/>
                    </a:lnTo>
                    <a:lnTo>
                      <a:pt x="22" y="58"/>
                    </a:lnTo>
                    <a:lnTo>
                      <a:pt x="17" y="54"/>
                    </a:lnTo>
                    <a:lnTo>
                      <a:pt x="11" y="54"/>
                    </a:lnTo>
                    <a:lnTo>
                      <a:pt x="6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41" name="Freeform 122"/>
              <p:cNvSpPr/>
              <p:nvPr/>
            </p:nvSpPr>
            <p:spPr>
              <a:xfrm>
                <a:off x="5584680" y="1895400"/>
                <a:ext cx="190080" cy="12492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24920"/>
                  <a:gd name="textAreaBottom" fmla="*/ 125280 h 124920"/>
                  <a:gd name="GluePoint1X" fmla="*/ 93 w 120"/>
                  <a:gd name="GluePoint1Y" fmla="*/ 40 h 79"/>
                  <a:gd name="GluePoint2X" fmla="*/ 99 w 120"/>
                  <a:gd name="GluePoint2Y" fmla="*/ 46 h 79"/>
                  <a:gd name="GluePoint3X" fmla="*/ 110 w 120"/>
                  <a:gd name="GluePoint3Y" fmla="*/ 48 h 79"/>
                  <a:gd name="GluePoint4X" fmla="*/ 116 w 120"/>
                  <a:gd name="GluePoint4Y" fmla="*/ 59 h 79"/>
                  <a:gd name="GluePoint5X" fmla="*/ 116 w 120"/>
                  <a:gd name="GluePoint5Y" fmla="*/ 67 h 79"/>
                  <a:gd name="GluePoint6X" fmla="*/ 112 w 120"/>
                  <a:gd name="GluePoint6Y" fmla="*/ 66 h 79"/>
                  <a:gd name="GluePoint7X" fmla="*/ 100 w 120"/>
                  <a:gd name="GluePoint7Y" fmla="*/ 66 h 79"/>
                  <a:gd name="GluePoint8X" fmla="*/ 88 w 120"/>
                  <a:gd name="GluePoint8Y" fmla="*/ 72 h 79"/>
                  <a:gd name="GluePoint9X" fmla="*/ 69 w 120"/>
                  <a:gd name="GluePoint9Y" fmla="*/ 71 h 79"/>
                  <a:gd name="GluePoint10X" fmla="*/ 62 w 120"/>
                  <a:gd name="GluePoint10Y" fmla="*/ 56 h 79"/>
                  <a:gd name="GluePoint11X" fmla="*/ 56 w 120"/>
                  <a:gd name="GluePoint11Y" fmla="*/ 46 h 79"/>
                  <a:gd name="GluePoint12X" fmla="*/ 48 w 120"/>
                  <a:gd name="GluePoint12Y" fmla="*/ 56 h 79"/>
                  <a:gd name="GluePoint13X" fmla="*/ 48 w 120"/>
                  <a:gd name="GluePoint13Y" fmla="*/ 63 h 79"/>
                  <a:gd name="GluePoint14X" fmla="*/ 37 w 120"/>
                  <a:gd name="GluePoint14Y" fmla="*/ 64 h 79"/>
                  <a:gd name="GluePoint15X" fmla="*/ 39 w 120"/>
                  <a:gd name="GluePoint15Y" fmla="*/ 71 h 79"/>
                  <a:gd name="GluePoint16X" fmla="*/ 21 w 120"/>
                  <a:gd name="GluePoint16Y" fmla="*/ 72 h 79"/>
                  <a:gd name="GluePoint17X" fmla="*/ 15 w 120"/>
                  <a:gd name="GluePoint17Y" fmla="*/ 66 h 79"/>
                  <a:gd name="GluePoint18X" fmla="*/ 15 w 120"/>
                  <a:gd name="GluePoint18Y" fmla="*/ 59 h 79"/>
                  <a:gd name="GluePoint19X" fmla="*/ 13 w 120"/>
                  <a:gd name="GluePoint19Y" fmla="*/ 42 h 79"/>
                  <a:gd name="GluePoint20X" fmla="*/ 5 w 120"/>
                  <a:gd name="GluePoint20Y" fmla="*/ 35 h 79"/>
                  <a:gd name="GluePoint21X" fmla="*/ 2 w 120"/>
                  <a:gd name="GluePoint21Y" fmla="*/ 30 h 79"/>
                  <a:gd name="GluePoint22X" fmla="*/ 15 w 120"/>
                  <a:gd name="GluePoint22Y" fmla="*/ 26 h 79"/>
                  <a:gd name="GluePoint23X" fmla="*/ 23 w 120"/>
                  <a:gd name="GluePoint23Y" fmla="*/ 16 h 79"/>
                  <a:gd name="GluePoint24X" fmla="*/ 21 w 120"/>
                  <a:gd name="GluePoint24Y" fmla="*/ 6 h 79"/>
                  <a:gd name="GluePoint25X" fmla="*/ 35 w 120"/>
                  <a:gd name="GluePoint25Y" fmla="*/ 0 h 79"/>
                  <a:gd name="GluePoint26X" fmla="*/ 40 w 120"/>
                  <a:gd name="GluePoint26Y" fmla="*/ 6 h 79"/>
                  <a:gd name="GluePoint27X" fmla="*/ 40 w 120"/>
                  <a:gd name="GluePoint27Y" fmla="*/ 13 h 79"/>
                  <a:gd name="GluePoint28X" fmla="*/ 45 w 120"/>
                  <a:gd name="GluePoint28Y" fmla="*/ 14 h 79"/>
                  <a:gd name="GluePoint29X" fmla="*/ 35 w 120"/>
                  <a:gd name="GluePoint29Y" fmla="*/ 16 h 79"/>
                  <a:gd name="GluePoint30X" fmla="*/ 24 w 120"/>
                  <a:gd name="GluePoint30Y" fmla="*/ 19 h 79"/>
                  <a:gd name="GluePoint31X" fmla="*/ 27 w 120"/>
                  <a:gd name="GluePoint31Y" fmla="*/ 27 h 79"/>
                  <a:gd name="GluePoint32X" fmla="*/ 50 w 120"/>
                  <a:gd name="GluePoint32Y" fmla="*/ 29 h 79"/>
                  <a:gd name="GluePoint33X" fmla="*/ 61 w 120"/>
                  <a:gd name="GluePoint33Y" fmla="*/ 27 h 79"/>
                  <a:gd name="GluePoint34X" fmla="*/ 69 w 120"/>
                  <a:gd name="GluePoint34Y" fmla="*/ 32 h 79"/>
                  <a:gd name="GluePoint35X" fmla="*/ 86 w 120"/>
                  <a:gd name="GluePoint35Y" fmla="*/ 29 h 79"/>
                  <a:gd name="GluePoint36X" fmla="*/ 91 w 120"/>
                  <a:gd name="GluePoint36Y" fmla="*/ 27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0" h="79">
                    <a:moveTo>
                      <a:pt x="91" y="27"/>
                    </a:moveTo>
                    <a:lnTo>
                      <a:pt x="93" y="40"/>
                    </a:lnTo>
                    <a:lnTo>
                      <a:pt x="96" y="45"/>
                    </a:lnTo>
                    <a:lnTo>
                      <a:pt x="99" y="46"/>
                    </a:lnTo>
                    <a:lnTo>
                      <a:pt x="108" y="45"/>
                    </a:lnTo>
                    <a:lnTo>
                      <a:pt x="110" y="48"/>
                    </a:lnTo>
                    <a:lnTo>
                      <a:pt x="112" y="53"/>
                    </a:lnTo>
                    <a:lnTo>
                      <a:pt x="116" y="59"/>
                    </a:lnTo>
                    <a:lnTo>
                      <a:pt x="120" y="69"/>
                    </a:lnTo>
                    <a:lnTo>
                      <a:pt x="116" y="67"/>
                    </a:lnTo>
                    <a:lnTo>
                      <a:pt x="116" y="66"/>
                    </a:lnTo>
                    <a:lnTo>
                      <a:pt x="112" y="66"/>
                    </a:lnTo>
                    <a:lnTo>
                      <a:pt x="102" y="69"/>
                    </a:lnTo>
                    <a:lnTo>
                      <a:pt x="100" y="66"/>
                    </a:lnTo>
                    <a:lnTo>
                      <a:pt x="96" y="64"/>
                    </a:lnTo>
                    <a:lnTo>
                      <a:pt x="88" y="72"/>
                    </a:lnTo>
                    <a:lnTo>
                      <a:pt x="75" y="79"/>
                    </a:lnTo>
                    <a:lnTo>
                      <a:pt x="69" y="71"/>
                    </a:lnTo>
                    <a:lnTo>
                      <a:pt x="67" y="56"/>
                    </a:lnTo>
                    <a:lnTo>
                      <a:pt x="62" y="56"/>
                    </a:lnTo>
                    <a:lnTo>
                      <a:pt x="62" y="50"/>
                    </a:lnTo>
                    <a:lnTo>
                      <a:pt x="56" y="46"/>
                    </a:lnTo>
                    <a:lnTo>
                      <a:pt x="53" y="48"/>
                    </a:lnTo>
                    <a:lnTo>
                      <a:pt x="48" y="56"/>
                    </a:lnTo>
                    <a:lnTo>
                      <a:pt x="50" y="59"/>
                    </a:lnTo>
                    <a:lnTo>
                      <a:pt x="48" y="63"/>
                    </a:lnTo>
                    <a:lnTo>
                      <a:pt x="40" y="61"/>
                    </a:lnTo>
                    <a:lnTo>
                      <a:pt x="37" y="64"/>
                    </a:lnTo>
                    <a:lnTo>
                      <a:pt x="40" y="69"/>
                    </a:lnTo>
                    <a:lnTo>
                      <a:pt x="39" y="71"/>
                    </a:lnTo>
                    <a:lnTo>
                      <a:pt x="32" y="67"/>
                    </a:lnTo>
                    <a:lnTo>
                      <a:pt x="21" y="72"/>
                    </a:lnTo>
                    <a:lnTo>
                      <a:pt x="15" y="67"/>
                    </a:lnTo>
                    <a:lnTo>
                      <a:pt x="15" y="66"/>
                    </a:lnTo>
                    <a:lnTo>
                      <a:pt x="13" y="63"/>
                    </a:lnTo>
                    <a:lnTo>
                      <a:pt x="15" y="59"/>
                    </a:lnTo>
                    <a:lnTo>
                      <a:pt x="19" y="51"/>
                    </a:lnTo>
                    <a:lnTo>
                      <a:pt x="13" y="42"/>
                    </a:lnTo>
                    <a:lnTo>
                      <a:pt x="12" y="37"/>
                    </a:lnTo>
                    <a:lnTo>
                      <a:pt x="5" y="35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2" y="26"/>
                    </a:lnTo>
                    <a:lnTo>
                      <a:pt x="15" y="26"/>
                    </a:lnTo>
                    <a:lnTo>
                      <a:pt x="16" y="17"/>
                    </a:lnTo>
                    <a:lnTo>
                      <a:pt x="23" y="16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40" y="6"/>
                    </a:lnTo>
                    <a:lnTo>
                      <a:pt x="37" y="9"/>
                    </a:lnTo>
                    <a:lnTo>
                      <a:pt x="40" y="13"/>
                    </a:lnTo>
                    <a:lnTo>
                      <a:pt x="42" y="14"/>
                    </a:lnTo>
                    <a:lnTo>
                      <a:pt x="45" y="14"/>
                    </a:lnTo>
                    <a:lnTo>
                      <a:pt x="42" y="19"/>
                    </a:lnTo>
                    <a:lnTo>
                      <a:pt x="35" y="16"/>
                    </a:lnTo>
                    <a:lnTo>
                      <a:pt x="29" y="16"/>
                    </a:lnTo>
                    <a:lnTo>
                      <a:pt x="24" y="19"/>
                    </a:lnTo>
                    <a:lnTo>
                      <a:pt x="26" y="26"/>
                    </a:lnTo>
                    <a:lnTo>
                      <a:pt x="27" y="27"/>
                    </a:lnTo>
                    <a:lnTo>
                      <a:pt x="43" y="26"/>
                    </a:lnTo>
                    <a:lnTo>
                      <a:pt x="50" y="29"/>
                    </a:lnTo>
                    <a:lnTo>
                      <a:pt x="56" y="26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69" y="32"/>
                    </a:lnTo>
                    <a:lnTo>
                      <a:pt x="77" y="29"/>
                    </a:lnTo>
                    <a:lnTo>
                      <a:pt x="86" y="29"/>
                    </a:lnTo>
                    <a:lnTo>
                      <a:pt x="85" y="26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42" name="Freeform 123"/>
              <p:cNvSpPr/>
              <p:nvPr/>
            </p:nvSpPr>
            <p:spPr>
              <a:xfrm>
                <a:off x="5235480" y="1849320"/>
                <a:ext cx="344160" cy="210600"/>
              </a:xfrm>
              <a:custGeom>
                <a:avLst/>
                <a:gdLst>
                  <a:gd name="textAreaLeft" fmla="*/ 0 w 344160"/>
                  <a:gd name="textAreaRight" fmla="*/ 344520 w 344160"/>
                  <a:gd name="textAreaTop" fmla="*/ 0 h 210600"/>
                  <a:gd name="textAreaBottom" fmla="*/ 210960 h 210600"/>
                  <a:gd name="GluePoint1X" fmla="*/ 44 w 217"/>
                  <a:gd name="GluePoint1Y" fmla="*/ 92 h 133"/>
                  <a:gd name="GluePoint2X" fmla="*/ 68 w 217"/>
                  <a:gd name="GluePoint2Y" fmla="*/ 82 h 133"/>
                  <a:gd name="GluePoint3X" fmla="*/ 79 w 217"/>
                  <a:gd name="GluePoint3Y" fmla="*/ 77 h 133"/>
                  <a:gd name="GluePoint4X" fmla="*/ 100 w 217"/>
                  <a:gd name="GluePoint4Y" fmla="*/ 88 h 133"/>
                  <a:gd name="GluePoint5X" fmla="*/ 117 w 217"/>
                  <a:gd name="GluePoint5Y" fmla="*/ 98 h 133"/>
                  <a:gd name="GluePoint6X" fmla="*/ 143 w 217"/>
                  <a:gd name="GluePoint6Y" fmla="*/ 108 h 133"/>
                  <a:gd name="GluePoint7X" fmla="*/ 149 w 217"/>
                  <a:gd name="GluePoint7Y" fmla="*/ 125 h 133"/>
                  <a:gd name="GluePoint8X" fmla="*/ 160 w 217"/>
                  <a:gd name="GluePoint8Y" fmla="*/ 129 h 133"/>
                  <a:gd name="GluePoint9X" fmla="*/ 171 w 217"/>
                  <a:gd name="GluePoint9Y" fmla="*/ 132 h 133"/>
                  <a:gd name="GluePoint10X" fmla="*/ 178 w 217"/>
                  <a:gd name="GluePoint10Y" fmla="*/ 124 h 133"/>
                  <a:gd name="GluePoint11X" fmla="*/ 184 w 217"/>
                  <a:gd name="GluePoint11Y" fmla="*/ 120 h 133"/>
                  <a:gd name="GluePoint12X" fmla="*/ 193 w 217"/>
                  <a:gd name="GluePoint12Y" fmla="*/ 100 h 133"/>
                  <a:gd name="GluePoint13X" fmla="*/ 203 w 217"/>
                  <a:gd name="GluePoint13Y" fmla="*/ 96 h 133"/>
                  <a:gd name="GluePoint14X" fmla="*/ 205 w 217"/>
                  <a:gd name="GluePoint14Y" fmla="*/ 92 h 133"/>
                  <a:gd name="GluePoint15X" fmla="*/ 217 w 217"/>
                  <a:gd name="GluePoint15Y" fmla="*/ 95 h 133"/>
                  <a:gd name="GluePoint16X" fmla="*/ 216 w 217"/>
                  <a:gd name="GluePoint16Y" fmla="*/ 83 h 133"/>
                  <a:gd name="GluePoint17X" fmla="*/ 203 w 217"/>
                  <a:gd name="GluePoint17Y" fmla="*/ 77 h 133"/>
                  <a:gd name="GluePoint18X" fmla="*/ 182 w 217"/>
                  <a:gd name="GluePoint18Y" fmla="*/ 67 h 133"/>
                  <a:gd name="GluePoint19X" fmla="*/ 165 w 217"/>
                  <a:gd name="GluePoint19Y" fmla="*/ 58 h 133"/>
                  <a:gd name="GluePoint20X" fmla="*/ 146 w 217"/>
                  <a:gd name="GluePoint20Y" fmla="*/ 45 h 133"/>
                  <a:gd name="GluePoint21X" fmla="*/ 139 w 217"/>
                  <a:gd name="GluePoint21Y" fmla="*/ 35 h 133"/>
                  <a:gd name="GluePoint22X" fmla="*/ 128 w 217"/>
                  <a:gd name="GluePoint22Y" fmla="*/ 24 h 133"/>
                  <a:gd name="GluePoint23X" fmla="*/ 108 w 217"/>
                  <a:gd name="GluePoint23Y" fmla="*/ 24 h 133"/>
                  <a:gd name="GluePoint24X" fmla="*/ 106 w 217"/>
                  <a:gd name="GluePoint24Y" fmla="*/ 18 h 133"/>
                  <a:gd name="GluePoint25X" fmla="*/ 103 w 217"/>
                  <a:gd name="GluePoint25Y" fmla="*/ 14 h 133"/>
                  <a:gd name="GluePoint26X" fmla="*/ 93 w 217"/>
                  <a:gd name="GluePoint26Y" fmla="*/ 8 h 133"/>
                  <a:gd name="GluePoint27X" fmla="*/ 79 w 217"/>
                  <a:gd name="GluePoint27Y" fmla="*/ 1 h 133"/>
                  <a:gd name="GluePoint28X" fmla="*/ 81 w 217"/>
                  <a:gd name="GluePoint28Y" fmla="*/ 6 h 133"/>
                  <a:gd name="GluePoint29X" fmla="*/ 73 w 217"/>
                  <a:gd name="GluePoint29Y" fmla="*/ 5 h 133"/>
                  <a:gd name="GluePoint30X" fmla="*/ 65 w 217"/>
                  <a:gd name="GluePoint30Y" fmla="*/ 10 h 133"/>
                  <a:gd name="GluePoint31X" fmla="*/ 62 w 217"/>
                  <a:gd name="GluePoint31Y" fmla="*/ 16 h 133"/>
                  <a:gd name="GluePoint32X" fmla="*/ 65 w 217"/>
                  <a:gd name="GluePoint32Y" fmla="*/ 26 h 133"/>
                  <a:gd name="GluePoint33X" fmla="*/ 47 w 217"/>
                  <a:gd name="GluePoint33Y" fmla="*/ 26 h 133"/>
                  <a:gd name="GluePoint34X" fmla="*/ 28 w 217"/>
                  <a:gd name="GluePoint34Y" fmla="*/ 10 h 133"/>
                  <a:gd name="GluePoint35X" fmla="*/ 6 w 217"/>
                  <a:gd name="GluePoint35Y" fmla="*/ 10 h 133"/>
                  <a:gd name="GluePoint36X" fmla="*/ 0 w 217"/>
                  <a:gd name="GluePoint36Y" fmla="*/ 16 h 133"/>
                  <a:gd name="GluePoint37X" fmla="*/ 8 w 217"/>
                  <a:gd name="GluePoint37Y" fmla="*/ 27 h 133"/>
                  <a:gd name="GluePoint38X" fmla="*/ 6 w 217"/>
                  <a:gd name="GluePoint38Y" fmla="*/ 16 h 133"/>
                  <a:gd name="GluePoint39X" fmla="*/ 17 w 217"/>
                  <a:gd name="GluePoint39Y" fmla="*/ 14 h 133"/>
                  <a:gd name="GluePoint40X" fmla="*/ 35 w 217"/>
                  <a:gd name="GluePoint40Y" fmla="*/ 29 h 133"/>
                  <a:gd name="GluePoint41X" fmla="*/ 28 w 217"/>
                  <a:gd name="GluePoint41Y" fmla="*/ 35 h 133"/>
                  <a:gd name="GluePoint42X" fmla="*/ 30 w 217"/>
                  <a:gd name="GluePoint42Y" fmla="*/ 37 h 133"/>
                  <a:gd name="GluePoint43X" fmla="*/ 8 w 217"/>
                  <a:gd name="GluePoint43Y" fmla="*/ 30 h 133"/>
                  <a:gd name="GluePoint44X" fmla="*/ 9 w 217"/>
                  <a:gd name="GluePoint44Y" fmla="*/ 43 h 133"/>
                  <a:gd name="GluePoint45X" fmla="*/ 20 w 217"/>
                  <a:gd name="GluePoint45Y" fmla="*/ 46 h 133"/>
                  <a:gd name="GluePoint46X" fmla="*/ 27 w 217"/>
                  <a:gd name="GluePoint46Y" fmla="*/ 51 h 133"/>
                  <a:gd name="GluePoint47X" fmla="*/ 20 w 217"/>
                  <a:gd name="GluePoint47Y" fmla="*/ 51 h 133"/>
                  <a:gd name="GluePoint48X" fmla="*/ 22 w 217"/>
                  <a:gd name="GluePoint48Y" fmla="*/ 59 h 133"/>
                  <a:gd name="GluePoint49X" fmla="*/ 31 w 217"/>
                  <a:gd name="GluePoint49Y" fmla="*/ 75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217" h="133">
                    <a:moveTo>
                      <a:pt x="36" y="93"/>
                    </a:moveTo>
                    <a:lnTo>
                      <a:pt x="44" y="92"/>
                    </a:lnTo>
                    <a:lnTo>
                      <a:pt x="55" y="82"/>
                    </a:lnTo>
                    <a:lnTo>
                      <a:pt x="68" y="82"/>
                    </a:lnTo>
                    <a:lnTo>
                      <a:pt x="70" y="79"/>
                    </a:lnTo>
                    <a:lnTo>
                      <a:pt x="79" y="77"/>
                    </a:lnTo>
                    <a:lnTo>
                      <a:pt x="85" y="83"/>
                    </a:lnTo>
                    <a:lnTo>
                      <a:pt x="100" y="88"/>
                    </a:lnTo>
                    <a:lnTo>
                      <a:pt x="112" y="90"/>
                    </a:lnTo>
                    <a:lnTo>
                      <a:pt x="117" y="98"/>
                    </a:lnTo>
                    <a:lnTo>
                      <a:pt x="136" y="108"/>
                    </a:lnTo>
                    <a:lnTo>
                      <a:pt x="143" y="108"/>
                    </a:lnTo>
                    <a:lnTo>
                      <a:pt x="149" y="122"/>
                    </a:lnTo>
                    <a:lnTo>
                      <a:pt x="149" y="125"/>
                    </a:lnTo>
                    <a:lnTo>
                      <a:pt x="154" y="129"/>
                    </a:lnTo>
                    <a:lnTo>
                      <a:pt x="160" y="129"/>
                    </a:lnTo>
                    <a:lnTo>
                      <a:pt x="165" y="133"/>
                    </a:lnTo>
                    <a:lnTo>
                      <a:pt x="171" y="132"/>
                    </a:lnTo>
                    <a:lnTo>
                      <a:pt x="176" y="129"/>
                    </a:lnTo>
                    <a:lnTo>
                      <a:pt x="178" y="124"/>
                    </a:lnTo>
                    <a:lnTo>
                      <a:pt x="176" y="122"/>
                    </a:lnTo>
                    <a:lnTo>
                      <a:pt x="184" y="120"/>
                    </a:lnTo>
                    <a:lnTo>
                      <a:pt x="193" y="112"/>
                    </a:lnTo>
                    <a:lnTo>
                      <a:pt x="193" y="100"/>
                    </a:lnTo>
                    <a:lnTo>
                      <a:pt x="195" y="96"/>
                    </a:lnTo>
                    <a:lnTo>
                      <a:pt x="203" y="96"/>
                    </a:lnTo>
                    <a:lnTo>
                      <a:pt x="203" y="93"/>
                    </a:lnTo>
                    <a:lnTo>
                      <a:pt x="205" y="92"/>
                    </a:lnTo>
                    <a:lnTo>
                      <a:pt x="214" y="95"/>
                    </a:lnTo>
                    <a:lnTo>
                      <a:pt x="217" y="95"/>
                    </a:lnTo>
                    <a:lnTo>
                      <a:pt x="214" y="87"/>
                    </a:lnTo>
                    <a:lnTo>
                      <a:pt x="216" y="83"/>
                    </a:lnTo>
                    <a:lnTo>
                      <a:pt x="214" y="82"/>
                    </a:lnTo>
                    <a:lnTo>
                      <a:pt x="203" y="77"/>
                    </a:lnTo>
                    <a:lnTo>
                      <a:pt x="198" y="79"/>
                    </a:lnTo>
                    <a:lnTo>
                      <a:pt x="182" y="67"/>
                    </a:lnTo>
                    <a:lnTo>
                      <a:pt x="174" y="64"/>
                    </a:lnTo>
                    <a:lnTo>
                      <a:pt x="165" y="58"/>
                    </a:lnTo>
                    <a:lnTo>
                      <a:pt x="151" y="50"/>
                    </a:lnTo>
                    <a:lnTo>
                      <a:pt x="146" y="45"/>
                    </a:lnTo>
                    <a:lnTo>
                      <a:pt x="144" y="40"/>
                    </a:lnTo>
                    <a:lnTo>
                      <a:pt x="139" y="35"/>
                    </a:lnTo>
                    <a:lnTo>
                      <a:pt x="135" y="27"/>
                    </a:lnTo>
                    <a:lnTo>
                      <a:pt x="128" y="24"/>
                    </a:lnTo>
                    <a:lnTo>
                      <a:pt x="125" y="27"/>
                    </a:lnTo>
                    <a:lnTo>
                      <a:pt x="108" y="24"/>
                    </a:lnTo>
                    <a:lnTo>
                      <a:pt x="106" y="22"/>
                    </a:lnTo>
                    <a:lnTo>
                      <a:pt x="106" y="18"/>
                    </a:lnTo>
                    <a:lnTo>
                      <a:pt x="108" y="16"/>
                    </a:lnTo>
                    <a:lnTo>
                      <a:pt x="103" y="14"/>
                    </a:lnTo>
                    <a:lnTo>
                      <a:pt x="101" y="8"/>
                    </a:lnTo>
                    <a:lnTo>
                      <a:pt x="93" y="8"/>
                    </a:lnTo>
                    <a:lnTo>
                      <a:pt x="81" y="0"/>
                    </a:lnTo>
                    <a:lnTo>
                      <a:pt x="79" y="1"/>
                    </a:lnTo>
                    <a:lnTo>
                      <a:pt x="76" y="3"/>
                    </a:lnTo>
                    <a:lnTo>
                      <a:pt x="81" y="6"/>
                    </a:lnTo>
                    <a:lnTo>
                      <a:pt x="74" y="5"/>
                    </a:lnTo>
                    <a:lnTo>
                      <a:pt x="73" y="5"/>
                    </a:lnTo>
                    <a:lnTo>
                      <a:pt x="73" y="10"/>
                    </a:lnTo>
                    <a:lnTo>
                      <a:pt x="65" y="10"/>
                    </a:lnTo>
                    <a:lnTo>
                      <a:pt x="62" y="14"/>
                    </a:lnTo>
                    <a:lnTo>
                      <a:pt x="62" y="16"/>
                    </a:lnTo>
                    <a:lnTo>
                      <a:pt x="66" y="26"/>
                    </a:lnTo>
                    <a:lnTo>
                      <a:pt x="65" y="26"/>
                    </a:lnTo>
                    <a:lnTo>
                      <a:pt x="50" y="24"/>
                    </a:lnTo>
                    <a:lnTo>
                      <a:pt x="47" y="26"/>
                    </a:lnTo>
                    <a:lnTo>
                      <a:pt x="39" y="24"/>
                    </a:lnTo>
                    <a:lnTo>
                      <a:pt x="28" y="10"/>
                    </a:lnTo>
                    <a:lnTo>
                      <a:pt x="20" y="6"/>
                    </a:lnTo>
                    <a:lnTo>
                      <a:pt x="6" y="1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8" y="27"/>
                    </a:lnTo>
                    <a:lnTo>
                      <a:pt x="4" y="19"/>
                    </a:lnTo>
                    <a:lnTo>
                      <a:pt x="6" y="16"/>
                    </a:lnTo>
                    <a:lnTo>
                      <a:pt x="12" y="13"/>
                    </a:lnTo>
                    <a:lnTo>
                      <a:pt x="17" y="14"/>
                    </a:lnTo>
                    <a:lnTo>
                      <a:pt x="23" y="21"/>
                    </a:lnTo>
                    <a:lnTo>
                      <a:pt x="35" y="29"/>
                    </a:lnTo>
                    <a:lnTo>
                      <a:pt x="33" y="34"/>
                    </a:lnTo>
                    <a:lnTo>
                      <a:pt x="28" y="35"/>
                    </a:lnTo>
                    <a:lnTo>
                      <a:pt x="31" y="37"/>
                    </a:lnTo>
                    <a:lnTo>
                      <a:pt x="30" y="37"/>
                    </a:lnTo>
                    <a:lnTo>
                      <a:pt x="12" y="35"/>
                    </a:lnTo>
                    <a:lnTo>
                      <a:pt x="8" y="30"/>
                    </a:lnTo>
                    <a:lnTo>
                      <a:pt x="11" y="37"/>
                    </a:lnTo>
                    <a:lnTo>
                      <a:pt x="9" y="43"/>
                    </a:lnTo>
                    <a:lnTo>
                      <a:pt x="12" y="50"/>
                    </a:lnTo>
                    <a:lnTo>
                      <a:pt x="20" y="46"/>
                    </a:lnTo>
                    <a:lnTo>
                      <a:pt x="25" y="48"/>
                    </a:lnTo>
                    <a:lnTo>
                      <a:pt x="27" y="51"/>
                    </a:lnTo>
                    <a:lnTo>
                      <a:pt x="23" y="50"/>
                    </a:lnTo>
                    <a:lnTo>
                      <a:pt x="20" y="51"/>
                    </a:lnTo>
                    <a:lnTo>
                      <a:pt x="28" y="56"/>
                    </a:lnTo>
                    <a:lnTo>
                      <a:pt x="22" y="59"/>
                    </a:lnTo>
                    <a:lnTo>
                      <a:pt x="33" y="66"/>
                    </a:lnTo>
                    <a:lnTo>
                      <a:pt x="31" y="75"/>
                    </a:lnTo>
                    <a:lnTo>
                      <a:pt x="36" y="9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43" name="Freeform 124"/>
              <p:cNvSpPr/>
              <p:nvPr/>
            </p:nvSpPr>
            <p:spPr>
              <a:xfrm>
                <a:off x="5492880" y="2009880"/>
                <a:ext cx="355320" cy="372600"/>
              </a:xfrm>
              <a:custGeom>
                <a:avLst/>
                <a:gdLst>
                  <a:gd name="textAreaLeft" fmla="*/ 0 w 355320"/>
                  <a:gd name="textAreaRight" fmla="*/ 355680 w 355320"/>
                  <a:gd name="textAreaTop" fmla="*/ 0 h 372600"/>
                  <a:gd name="textAreaBottom" fmla="*/ 372960 h 372600"/>
                  <a:gd name="GluePoint1X" fmla="*/ 39 w 224"/>
                  <a:gd name="GluePoint1Y" fmla="*/ 132 h 235"/>
                  <a:gd name="GluePoint2X" fmla="*/ 63 w 224"/>
                  <a:gd name="GluePoint2Y" fmla="*/ 132 h 235"/>
                  <a:gd name="GluePoint3X" fmla="*/ 79 w 224"/>
                  <a:gd name="GluePoint3Y" fmla="*/ 121 h 235"/>
                  <a:gd name="GluePoint4X" fmla="*/ 97 w 224"/>
                  <a:gd name="GluePoint4Y" fmla="*/ 101 h 235"/>
                  <a:gd name="GluePoint5X" fmla="*/ 101 w 224"/>
                  <a:gd name="GluePoint5Y" fmla="*/ 93 h 235"/>
                  <a:gd name="GluePoint6X" fmla="*/ 108 w 224"/>
                  <a:gd name="GluePoint6Y" fmla="*/ 92 h 235"/>
                  <a:gd name="GluePoint7X" fmla="*/ 114 w 224"/>
                  <a:gd name="GluePoint7Y" fmla="*/ 82 h 235"/>
                  <a:gd name="GluePoint8X" fmla="*/ 122 w 224"/>
                  <a:gd name="GluePoint8Y" fmla="*/ 69 h 235"/>
                  <a:gd name="GluePoint9X" fmla="*/ 119 w 224"/>
                  <a:gd name="GluePoint9Y" fmla="*/ 55 h 235"/>
                  <a:gd name="GluePoint10X" fmla="*/ 133 w 224"/>
                  <a:gd name="GluePoint10Y" fmla="*/ 53 h 235"/>
                  <a:gd name="GluePoint11X" fmla="*/ 138 w 224"/>
                  <a:gd name="GluePoint11Y" fmla="*/ 34 h 235"/>
                  <a:gd name="GluePoint12X" fmla="*/ 128 w 224"/>
                  <a:gd name="GluePoint12Y" fmla="*/ 18 h 235"/>
                  <a:gd name="GluePoint13X" fmla="*/ 136 w 224"/>
                  <a:gd name="GluePoint13Y" fmla="*/ 10 h 235"/>
                  <a:gd name="GluePoint14X" fmla="*/ 160 w 224"/>
                  <a:gd name="GluePoint14Y" fmla="*/ 2 h 235"/>
                  <a:gd name="GluePoint15X" fmla="*/ 184 w 224"/>
                  <a:gd name="GluePoint15Y" fmla="*/ 2 h 235"/>
                  <a:gd name="GluePoint16X" fmla="*/ 192 w 224"/>
                  <a:gd name="GluePoint16Y" fmla="*/ 7 h 235"/>
                  <a:gd name="GluePoint17X" fmla="*/ 197 w 224"/>
                  <a:gd name="GluePoint17Y" fmla="*/ 16 h 235"/>
                  <a:gd name="GluePoint18X" fmla="*/ 208 w 224"/>
                  <a:gd name="GluePoint18Y" fmla="*/ 23 h 235"/>
                  <a:gd name="GluePoint19X" fmla="*/ 217 w 224"/>
                  <a:gd name="GluePoint19Y" fmla="*/ 34 h 235"/>
                  <a:gd name="GluePoint20X" fmla="*/ 206 w 224"/>
                  <a:gd name="GluePoint20Y" fmla="*/ 42 h 235"/>
                  <a:gd name="GluePoint21X" fmla="*/ 178 w 224"/>
                  <a:gd name="GluePoint21Y" fmla="*/ 37 h 235"/>
                  <a:gd name="GluePoint22X" fmla="*/ 176 w 224"/>
                  <a:gd name="GluePoint22Y" fmla="*/ 48 h 235"/>
                  <a:gd name="GluePoint23X" fmla="*/ 178 w 224"/>
                  <a:gd name="GluePoint23Y" fmla="*/ 58 h 235"/>
                  <a:gd name="GluePoint24X" fmla="*/ 187 w 224"/>
                  <a:gd name="GluePoint24Y" fmla="*/ 71 h 235"/>
                  <a:gd name="GluePoint25X" fmla="*/ 195 w 224"/>
                  <a:gd name="GluePoint25Y" fmla="*/ 81 h 235"/>
                  <a:gd name="GluePoint26X" fmla="*/ 205 w 224"/>
                  <a:gd name="GluePoint26Y" fmla="*/ 89 h 235"/>
                  <a:gd name="GluePoint27X" fmla="*/ 198 w 224"/>
                  <a:gd name="GluePoint27Y" fmla="*/ 100 h 235"/>
                  <a:gd name="GluePoint28X" fmla="*/ 198 w 224"/>
                  <a:gd name="GluePoint28Y" fmla="*/ 106 h 235"/>
                  <a:gd name="GluePoint29X" fmla="*/ 190 w 224"/>
                  <a:gd name="GluePoint29Y" fmla="*/ 124 h 235"/>
                  <a:gd name="GluePoint30X" fmla="*/ 173 w 224"/>
                  <a:gd name="GluePoint30Y" fmla="*/ 148 h 235"/>
                  <a:gd name="GluePoint31X" fmla="*/ 154 w 224"/>
                  <a:gd name="GluePoint31Y" fmla="*/ 164 h 235"/>
                  <a:gd name="GluePoint32X" fmla="*/ 138 w 224"/>
                  <a:gd name="GluePoint32Y" fmla="*/ 183 h 235"/>
                  <a:gd name="GluePoint33X" fmla="*/ 151 w 224"/>
                  <a:gd name="GluePoint33Y" fmla="*/ 200 h 235"/>
                  <a:gd name="GluePoint34X" fmla="*/ 165 w 224"/>
                  <a:gd name="GluePoint34Y" fmla="*/ 216 h 235"/>
                  <a:gd name="GluePoint35X" fmla="*/ 160 w 224"/>
                  <a:gd name="GluePoint35Y" fmla="*/ 225 h 235"/>
                  <a:gd name="GluePoint36X" fmla="*/ 146 w 224"/>
                  <a:gd name="GluePoint36Y" fmla="*/ 227 h 235"/>
                  <a:gd name="GluePoint37X" fmla="*/ 131 w 224"/>
                  <a:gd name="GluePoint37Y" fmla="*/ 224 h 235"/>
                  <a:gd name="GluePoint38X" fmla="*/ 122 w 224"/>
                  <a:gd name="GluePoint38Y" fmla="*/ 235 h 235"/>
                  <a:gd name="GluePoint39X" fmla="*/ 112 w 224"/>
                  <a:gd name="GluePoint39Y" fmla="*/ 229 h 235"/>
                  <a:gd name="GluePoint40X" fmla="*/ 98 w 224"/>
                  <a:gd name="GluePoint40Y" fmla="*/ 209 h 235"/>
                  <a:gd name="GluePoint41X" fmla="*/ 73 w 224"/>
                  <a:gd name="GluePoint41Y" fmla="*/ 206 h 235"/>
                  <a:gd name="GluePoint42X" fmla="*/ 60 w 224"/>
                  <a:gd name="GluePoint42Y" fmla="*/ 206 h 235"/>
                  <a:gd name="GluePoint43X" fmla="*/ 36 w 224"/>
                  <a:gd name="GluePoint43Y" fmla="*/ 208 h 235"/>
                  <a:gd name="GluePoint44X" fmla="*/ 25 w 224"/>
                  <a:gd name="GluePoint44Y" fmla="*/ 211 h 235"/>
                  <a:gd name="GluePoint45X" fmla="*/ 30 w 224"/>
                  <a:gd name="GluePoint45Y" fmla="*/ 187 h 235"/>
                  <a:gd name="GluePoint46X" fmla="*/ 43 w 224"/>
                  <a:gd name="GluePoint46Y" fmla="*/ 174 h 235"/>
                  <a:gd name="GluePoint47X" fmla="*/ 14 w 224"/>
                  <a:gd name="GluePoint47Y" fmla="*/ 147 h 235"/>
                  <a:gd name="GluePoint48X" fmla="*/ 1 w 224"/>
                  <a:gd name="GluePoint48Y" fmla="*/ 127 h 2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224" h="235">
                    <a:moveTo>
                      <a:pt x="1" y="127"/>
                    </a:moveTo>
                    <a:lnTo>
                      <a:pt x="25" y="135"/>
                    </a:lnTo>
                    <a:lnTo>
                      <a:pt x="39" y="132"/>
                    </a:lnTo>
                    <a:lnTo>
                      <a:pt x="49" y="134"/>
                    </a:lnTo>
                    <a:lnTo>
                      <a:pt x="52" y="130"/>
                    </a:lnTo>
                    <a:lnTo>
                      <a:pt x="63" y="132"/>
                    </a:lnTo>
                    <a:lnTo>
                      <a:pt x="79" y="127"/>
                    </a:lnTo>
                    <a:lnTo>
                      <a:pt x="81" y="126"/>
                    </a:lnTo>
                    <a:lnTo>
                      <a:pt x="79" y="121"/>
                    </a:lnTo>
                    <a:lnTo>
                      <a:pt x="79" y="108"/>
                    </a:lnTo>
                    <a:lnTo>
                      <a:pt x="82" y="101"/>
                    </a:lnTo>
                    <a:lnTo>
                      <a:pt x="97" y="101"/>
                    </a:lnTo>
                    <a:lnTo>
                      <a:pt x="97" y="100"/>
                    </a:lnTo>
                    <a:lnTo>
                      <a:pt x="95" y="98"/>
                    </a:lnTo>
                    <a:lnTo>
                      <a:pt x="101" y="93"/>
                    </a:lnTo>
                    <a:lnTo>
                      <a:pt x="108" y="93"/>
                    </a:lnTo>
                    <a:lnTo>
                      <a:pt x="106" y="93"/>
                    </a:lnTo>
                    <a:lnTo>
                      <a:pt x="108" y="92"/>
                    </a:lnTo>
                    <a:lnTo>
                      <a:pt x="112" y="97"/>
                    </a:lnTo>
                    <a:lnTo>
                      <a:pt x="117" y="90"/>
                    </a:lnTo>
                    <a:lnTo>
                      <a:pt x="114" y="82"/>
                    </a:lnTo>
                    <a:lnTo>
                      <a:pt x="117" y="77"/>
                    </a:lnTo>
                    <a:lnTo>
                      <a:pt x="117" y="69"/>
                    </a:lnTo>
                    <a:lnTo>
                      <a:pt x="122" y="69"/>
                    </a:lnTo>
                    <a:lnTo>
                      <a:pt x="127" y="64"/>
                    </a:lnTo>
                    <a:lnTo>
                      <a:pt x="124" y="58"/>
                    </a:lnTo>
                    <a:lnTo>
                      <a:pt x="119" y="55"/>
                    </a:lnTo>
                    <a:lnTo>
                      <a:pt x="119" y="53"/>
                    </a:lnTo>
                    <a:lnTo>
                      <a:pt x="130" y="55"/>
                    </a:lnTo>
                    <a:lnTo>
                      <a:pt x="133" y="53"/>
                    </a:lnTo>
                    <a:lnTo>
                      <a:pt x="135" y="47"/>
                    </a:lnTo>
                    <a:lnTo>
                      <a:pt x="133" y="44"/>
                    </a:lnTo>
                    <a:lnTo>
                      <a:pt x="138" y="34"/>
                    </a:lnTo>
                    <a:lnTo>
                      <a:pt x="138" y="28"/>
                    </a:lnTo>
                    <a:lnTo>
                      <a:pt x="135" y="21"/>
                    </a:lnTo>
                    <a:lnTo>
                      <a:pt x="128" y="18"/>
                    </a:lnTo>
                    <a:lnTo>
                      <a:pt x="130" y="15"/>
                    </a:lnTo>
                    <a:lnTo>
                      <a:pt x="133" y="10"/>
                    </a:lnTo>
                    <a:lnTo>
                      <a:pt x="136" y="10"/>
                    </a:lnTo>
                    <a:lnTo>
                      <a:pt x="139" y="7"/>
                    </a:lnTo>
                    <a:lnTo>
                      <a:pt x="146" y="3"/>
                    </a:lnTo>
                    <a:lnTo>
                      <a:pt x="160" y="2"/>
                    </a:lnTo>
                    <a:lnTo>
                      <a:pt x="168" y="3"/>
                    </a:lnTo>
                    <a:lnTo>
                      <a:pt x="173" y="0"/>
                    </a:lnTo>
                    <a:lnTo>
                      <a:pt x="184" y="2"/>
                    </a:lnTo>
                    <a:lnTo>
                      <a:pt x="187" y="7"/>
                    </a:lnTo>
                    <a:lnTo>
                      <a:pt x="189" y="5"/>
                    </a:lnTo>
                    <a:lnTo>
                      <a:pt x="192" y="7"/>
                    </a:lnTo>
                    <a:lnTo>
                      <a:pt x="195" y="10"/>
                    </a:lnTo>
                    <a:lnTo>
                      <a:pt x="197" y="15"/>
                    </a:lnTo>
                    <a:lnTo>
                      <a:pt x="197" y="16"/>
                    </a:lnTo>
                    <a:lnTo>
                      <a:pt x="201" y="21"/>
                    </a:lnTo>
                    <a:lnTo>
                      <a:pt x="206" y="19"/>
                    </a:lnTo>
                    <a:lnTo>
                      <a:pt x="208" y="23"/>
                    </a:lnTo>
                    <a:lnTo>
                      <a:pt x="209" y="24"/>
                    </a:lnTo>
                    <a:lnTo>
                      <a:pt x="224" y="28"/>
                    </a:lnTo>
                    <a:lnTo>
                      <a:pt x="217" y="34"/>
                    </a:lnTo>
                    <a:lnTo>
                      <a:pt x="216" y="40"/>
                    </a:lnTo>
                    <a:lnTo>
                      <a:pt x="209" y="40"/>
                    </a:lnTo>
                    <a:lnTo>
                      <a:pt x="206" y="42"/>
                    </a:lnTo>
                    <a:lnTo>
                      <a:pt x="203" y="42"/>
                    </a:lnTo>
                    <a:lnTo>
                      <a:pt x="198" y="44"/>
                    </a:lnTo>
                    <a:lnTo>
                      <a:pt x="178" y="37"/>
                    </a:lnTo>
                    <a:lnTo>
                      <a:pt x="173" y="40"/>
                    </a:lnTo>
                    <a:lnTo>
                      <a:pt x="173" y="47"/>
                    </a:lnTo>
                    <a:lnTo>
                      <a:pt x="176" y="48"/>
                    </a:lnTo>
                    <a:lnTo>
                      <a:pt x="174" y="52"/>
                    </a:lnTo>
                    <a:lnTo>
                      <a:pt x="181" y="53"/>
                    </a:lnTo>
                    <a:lnTo>
                      <a:pt x="178" y="58"/>
                    </a:lnTo>
                    <a:lnTo>
                      <a:pt x="182" y="63"/>
                    </a:lnTo>
                    <a:lnTo>
                      <a:pt x="179" y="66"/>
                    </a:lnTo>
                    <a:lnTo>
                      <a:pt x="187" y="71"/>
                    </a:lnTo>
                    <a:lnTo>
                      <a:pt x="187" y="74"/>
                    </a:lnTo>
                    <a:lnTo>
                      <a:pt x="192" y="74"/>
                    </a:lnTo>
                    <a:lnTo>
                      <a:pt x="195" y="81"/>
                    </a:lnTo>
                    <a:lnTo>
                      <a:pt x="203" y="81"/>
                    </a:lnTo>
                    <a:lnTo>
                      <a:pt x="205" y="85"/>
                    </a:lnTo>
                    <a:lnTo>
                      <a:pt x="205" y="89"/>
                    </a:lnTo>
                    <a:lnTo>
                      <a:pt x="195" y="90"/>
                    </a:lnTo>
                    <a:lnTo>
                      <a:pt x="195" y="95"/>
                    </a:lnTo>
                    <a:lnTo>
                      <a:pt x="198" y="100"/>
                    </a:lnTo>
                    <a:lnTo>
                      <a:pt x="197" y="103"/>
                    </a:lnTo>
                    <a:lnTo>
                      <a:pt x="201" y="106"/>
                    </a:lnTo>
                    <a:lnTo>
                      <a:pt x="198" y="106"/>
                    </a:lnTo>
                    <a:lnTo>
                      <a:pt x="195" y="110"/>
                    </a:lnTo>
                    <a:lnTo>
                      <a:pt x="190" y="119"/>
                    </a:lnTo>
                    <a:lnTo>
                      <a:pt x="190" y="124"/>
                    </a:lnTo>
                    <a:lnTo>
                      <a:pt x="184" y="126"/>
                    </a:lnTo>
                    <a:lnTo>
                      <a:pt x="179" y="142"/>
                    </a:lnTo>
                    <a:lnTo>
                      <a:pt x="173" y="148"/>
                    </a:lnTo>
                    <a:lnTo>
                      <a:pt x="166" y="161"/>
                    </a:lnTo>
                    <a:lnTo>
                      <a:pt x="157" y="163"/>
                    </a:lnTo>
                    <a:lnTo>
                      <a:pt x="154" y="164"/>
                    </a:lnTo>
                    <a:lnTo>
                      <a:pt x="147" y="159"/>
                    </a:lnTo>
                    <a:lnTo>
                      <a:pt x="136" y="175"/>
                    </a:lnTo>
                    <a:lnTo>
                      <a:pt x="138" y="183"/>
                    </a:lnTo>
                    <a:lnTo>
                      <a:pt x="147" y="187"/>
                    </a:lnTo>
                    <a:lnTo>
                      <a:pt x="147" y="196"/>
                    </a:lnTo>
                    <a:lnTo>
                      <a:pt x="151" y="200"/>
                    </a:lnTo>
                    <a:lnTo>
                      <a:pt x="155" y="201"/>
                    </a:lnTo>
                    <a:lnTo>
                      <a:pt x="157" y="206"/>
                    </a:lnTo>
                    <a:lnTo>
                      <a:pt x="165" y="216"/>
                    </a:lnTo>
                    <a:lnTo>
                      <a:pt x="163" y="222"/>
                    </a:lnTo>
                    <a:lnTo>
                      <a:pt x="166" y="224"/>
                    </a:lnTo>
                    <a:lnTo>
                      <a:pt x="160" y="225"/>
                    </a:lnTo>
                    <a:lnTo>
                      <a:pt x="157" y="222"/>
                    </a:lnTo>
                    <a:lnTo>
                      <a:pt x="151" y="227"/>
                    </a:lnTo>
                    <a:lnTo>
                      <a:pt x="146" y="227"/>
                    </a:lnTo>
                    <a:lnTo>
                      <a:pt x="144" y="224"/>
                    </a:lnTo>
                    <a:lnTo>
                      <a:pt x="133" y="225"/>
                    </a:lnTo>
                    <a:lnTo>
                      <a:pt x="131" y="224"/>
                    </a:lnTo>
                    <a:lnTo>
                      <a:pt x="131" y="230"/>
                    </a:lnTo>
                    <a:lnTo>
                      <a:pt x="124" y="230"/>
                    </a:lnTo>
                    <a:lnTo>
                      <a:pt x="122" y="235"/>
                    </a:lnTo>
                    <a:lnTo>
                      <a:pt x="120" y="233"/>
                    </a:lnTo>
                    <a:lnTo>
                      <a:pt x="112" y="232"/>
                    </a:lnTo>
                    <a:lnTo>
                      <a:pt x="112" y="229"/>
                    </a:lnTo>
                    <a:lnTo>
                      <a:pt x="106" y="217"/>
                    </a:lnTo>
                    <a:lnTo>
                      <a:pt x="100" y="214"/>
                    </a:lnTo>
                    <a:lnTo>
                      <a:pt x="98" y="209"/>
                    </a:lnTo>
                    <a:lnTo>
                      <a:pt x="95" y="206"/>
                    </a:lnTo>
                    <a:lnTo>
                      <a:pt x="90" y="204"/>
                    </a:lnTo>
                    <a:lnTo>
                      <a:pt x="73" y="206"/>
                    </a:lnTo>
                    <a:lnTo>
                      <a:pt x="68" y="206"/>
                    </a:lnTo>
                    <a:lnTo>
                      <a:pt x="66" y="209"/>
                    </a:lnTo>
                    <a:lnTo>
                      <a:pt x="60" y="206"/>
                    </a:lnTo>
                    <a:lnTo>
                      <a:pt x="52" y="206"/>
                    </a:lnTo>
                    <a:lnTo>
                      <a:pt x="47" y="208"/>
                    </a:lnTo>
                    <a:lnTo>
                      <a:pt x="36" y="208"/>
                    </a:lnTo>
                    <a:lnTo>
                      <a:pt x="31" y="209"/>
                    </a:lnTo>
                    <a:lnTo>
                      <a:pt x="30" y="208"/>
                    </a:lnTo>
                    <a:lnTo>
                      <a:pt x="25" y="211"/>
                    </a:lnTo>
                    <a:lnTo>
                      <a:pt x="22" y="209"/>
                    </a:lnTo>
                    <a:lnTo>
                      <a:pt x="23" y="193"/>
                    </a:lnTo>
                    <a:lnTo>
                      <a:pt x="30" y="187"/>
                    </a:lnTo>
                    <a:lnTo>
                      <a:pt x="39" y="182"/>
                    </a:lnTo>
                    <a:lnTo>
                      <a:pt x="43" y="179"/>
                    </a:lnTo>
                    <a:lnTo>
                      <a:pt x="43" y="174"/>
                    </a:lnTo>
                    <a:lnTo>
                      <a:pt x="36" y="172"/>
                    </a:lnTo>
                    <a:lnTo>
                      <a:pt x="33" y="156"/>
                    </a:lnTo>
                    <a:lnTo>
                      <a:pt x="14" y="147"/>
                    </a:lnTo>
                    <a:lnTo>
                      <a:pt x="8" y="134"/>
                    </a:lnTo>
                    <a:lnTo>
                      <a:pt x="0" y="129"/>
                    </a:lnTo>
                    <a:lnTo>
                      <a:pt x="1" y="12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44" name="Freeform 125"/>
              <p:cNvSpPr/>
              <p:nvPr/>
            </p:nvSpPr>
            <p:spPr>
              <a:xfrm>
                <a:off x="5064120" y="1930320"/>
                <a:ext cx="496440" cy="410760"/>
              </a:xfrm>
              <a:custGeom>
                <a:avLst/>
                <a:gdLst>
                  <a:gd name="textAreaLeft" fmla="*/ 0 w 496440"/>
                  <a:gd name="textAreaRight" fmla="*/ 496800 w 496440"/>
                  <a:gd name="textAreaTop" fmla="*/ 0 h 410760"/>
                  <a:gd name="textAreaBottom" fmla="*/ 411120 h 410760"/>
                  <a:gd name="GluePoint1X" fmla="*/ 293 w 313"/>
                  <a:gd name="GluePoint1Y" fmla="*/ 243 h 259"/>
                  <a:gd name="GluePoint2X" fmla="*/ 309 w 313"/>
                  <a:gd name="GluePoint2Y" fmla="*/ 232 h 259"/>
                  <a:gd name="GluePoint3X" fmla="*/ 313 w 313"/>
                  <a:gd name="GluePoint3Y" fmla="*/ 224 h 259"/>
                  <a:gd name="GluePoint4X" fmla="*/ 303 w 313"/>
                  <a:gd name="GluePoint4Y" fmla="*/ 206 h 259"/>
                  <a:gd name="GluePoint5X" fmla="*/ 278 w 313"/>
                  <a:gd name="GluePoint5Y" fmla="*/ 184 h 259"/>
                  <a:gd name="GluePoint6X" fmla="*/ 271 w 313"/>
                  <a:gd name="GluePoint6Y" fmla="*/ 177 h 259"/>
                  <a:gd name="GluePoint7X" fmla="*/ 278 w 313"/>
                  <a:gd name="GluePoint7Y" fmla="*/ 163 h 259"/>
                  <a:gd name="GluePoint8X" fmla="*/ 273 w 313"/>
                  <a:gd name="GluePoint8Y" fmla="*/ 147 h 259"/>
                  <a:gd name="GluePoint9X" fmla="*/ 262 w 313"/>
                  <a:gd name="GluePoint9Y" fmla="*/ 142 h 259"/>
                  <a:gd name="GluePoint10X" fmla="*/ 255 w 313"/>
                  <a:gd name="GluePoint10Y" fmla="*/ 121 h 259"/>
                  <a:gd name="GluePoint11X" fmla="*/ 257 w 313"/>
                  <a:gd name="GluePoint11Y" fmla="*/ 108 h 259"/>
                  <a:gd name="GluePoint12X" fmla="*/ 251 w 313"/>
                  <a:gd name="GluePoint12Y" fmla="*/ 102 h 259"/>
                  <a:gd name="GluePoint13X" fmla="*/ 255 w 313"/>
                  <a:gd name="GluePoint13Y" fmla="*/ 97 h 259"/>
                  <a:gd name="GluePoint14X" fmla="*/ 257 w 313"/>
                  <a:gd name="GluePoint14Y" fmla="*/ 87 h 259"/>
                  <a:gd name="GluePoint15X" fmla="*/ 257 w 313"/>
                  <a:gd name="GluePoint15Y" fmla="*/ 71 h 259"/>
                  <a:gd name="GluePoint16X" fmla="*/ 244 w 313"/>
                  <a:gd name="GluePoint16Y" fmla="*/ 57 h 259"/>
                  <a:gd name="GluePoint17X" fmla="*/ 220 w 313"/>
                  <a:gd name="GluePoint17Y" fmla="*/ 39 h 259"/>
                  <a:gd name="GluePoint18X" fmla="*/ 193 w 313"/>
                  <a:gd name="GluePoint18Y" fmla="*/ 32 h 259"/>
                  <a:gd name="GluePoint19X" fmla="*/ 178 w 313"/>
                  <a:gd name="GluePoint19Y" fmla="*/ 28 h 259"/>
                  <a:gd name="GluePoint20X" fmla="*/ 163 w 313"/>
                  <a:gd name="GluePoint20Y" fmla="*/ 31 h 259"/>
                  <a:gd name="GluePoint21X" fmla="*/ 144 w 313"/>
                  <a:gd name="GluePoint21Y" fmla="*/ 42 h 259"/>
                  <a:gd name="GluePoint22X" fmla="*/ 138 w 313"/>
                  <a:gd name="GluePoint22Y" fmla="*/ 53 h 259"/>
                  <a:gd name="GluePoint23X" fmla="*/ 100 w 313"/>
                  <a:gd name="GluePoint23Y" fmla="*/ 52 h 259"/>
                  <a:gd name="GluePoint24X" fmla="*/ 84 w 313"/>
                  <a:gd name="GluePoint24Y" fmla="*/ 44 h 259"/>
                  <a:gd name="GluePoint25X" fmla="*/ 70 w 313"/>
                  <a:gd name="GluePoint25Y" fmla="*/ 23 h 259"/>
                  <a:gd name="GluePoint26X" fmla="*/ 55 w 313"/>
                  <a:gd name="GluePoint26Y" fmla="*/ 18 h 259"/>
                  <a:gd name="GluePoint27X" fmla="*/ 55 w 313"/>
                  <a:gd name="GluePoint27Y" fmla="*/ 5 h 259"/>
                  <a:gd name="GluePoint28X" fmla="*/ 41 w 313"/>
                  <a:gd name="GluePoint28Y" fmla="*/ 7 h 259"/>
                  <a:gd name="GluePoint29X" fmla="*/ 33 w 313"/>
                  <a:gd name="GluePoint29Y" fmla="*/ 16 h 259"/>
                  <a:gd name="GluePoint30X" fmla="*/ 25 w 313"/>
                  <a:gd name="GluePoint30Y" fmla="*/ 16 h 259"/>
                  <a:gd name="GluePoint31X" fmla="*/ 6 w 313"/>
                  <a:gd name="GluePoint31Y" fmla="*/ 2 h 259"/>
                  <a:gd name="GluePoint32X" fmla="*/ 3 w 313"/>
                  <a:gd name="GluePoint32Y" fmla="*/ 7 h 259"/>
                  <a:gd name="GluePoint33X" fmla="*/ 3 w 313"/>
                  <a:gd name="GluePoint33Y" fmla="*/ 15 h 259"/>
                  <a:gd name="GluePoint34X" fmla="*/ 14 w 313"/>
                  <a:gd name="GluePoint34Y" fmla="*/ 41 h 259"/>
                  <a:gd name="GluePoint35X" fmla="*/ 17 w 313"/>
                  <a:gd name="GluePoint35Y" fmla="*/ 53 h 259"/>
                  <a:gd name="GluePoint36X" fmla="*/ 27 w 313"/>
                  <a:gd name="GluePoint36Y" fmla="*/ 66 h 259"/>
                  <a:gd name="GluePoint37X" fmla="*/ 41 w 313"/>
                  <a:gd name="GluePoint37Y" fmla="*/ 71 h 259"/>
                  <a:gd name="GluePoint38X" fmla="*/ 39 w 313"/>
                  <a:gd name="GluePoint38Y" fmla="*/ 81 h 259"/>
                  <a:gd name="GluePoint39X" fmla="*/ 36 w 313"/>
                  <a:gd name="GluePoint39Y" fmla="*/ 92 h 259"/>
                  <a:gd name="GluePoint40X" fmla="*/ 31 w 313"/>
                  <a:gd name="GluePoint40Y" fmla="*/ 103 h 259"/>
                  <a:gd name="GluePoint41X" fmla="*/ 36 w 313"/>
                  <a:gd name="GluePoint41Y" fmla="*/ 108 h 259"/>
                  <a:gd name="GluePoint42X" fmla="*/ 43 w 313"/>
                  <a:gd name="GluePoint42Y" fmla="*/ 119 h 259"/>
                  <a:gd name="GluePoint43X" fmla="*/ 71 w 313"/>
                  <a:gd name="GluePoint43Y" fmla="*/ 143 h 259"/>
                  <a:gd name="GluePoint44X" fmla="*/ 76 w 313"/>
                  <a:gd name="GluePoint44Y" fmla="*/ 158 h 259"/>
                  <a:gd name="GluePoint45X" fmla="*/ 89 w 313"/>
                  <a:gd name="GluePoint45Y" fmla="*/ 172 h 259"/>
                  <a:gd name="GluePoint46X" fmla="*/ 90 w 313"/>
                  <a:gd name="GluePoint46Y" fmla="*/ 171 h 259"/>
                  <a:gd name="GluePoint47X" fmla="*/ 92 w 313"/>
                  <a:gd name="GluePoint47Y" fmla="*/ 164 h 259"/>
                  <a:gd name="GluePoint48X" fmla="*/ 97 w 313"/>
                  <a:gd name="GluePoint48Y" fmla="*/ 171 h 259"/>
                  <a:gd name="GluePoint49X" fmla="*/ 108 w 313"/>
                  <a:gd name="GluePoint49Y" fmla="*/ 171 h 259"/>
                  <a:gd name="GluePoint50X" fmla="*/ 114 w 313"/>
                  <a:gd name="GluePoint50Y" fmla="*/ 180 h 259"/>
                  <a:gd name="GluePoint51X" fmla="*/ 120 w 313"/>
                  <a:gd name="GluePoint51Y" fmla="*/ 188 h 259"/>
                  <a:gd name="GluePoint52X" fmla="*/ 136 w 313"/>
                  <a:gd name="GluePoint52Y" fmla="*/ 211 h 259"/>
                  <a:gd name="GluePoint53X" fmla="*/ 157 w 313"/>
                  <a:gd name="GluePoint53Y" fmla="*/ 224 h 259"/>
                  <a:gd name="GluePoint54X" fmla="*/ 166 w 313"/>
                  <a:gd name="GluePoint54Y" fmla="*/ 230 h 259"/>
                  <a:gd name="GluePoint55X" fmla="*/ 176 w 313"/>
                  <a:gd name="GluePoint55Y" fmla="*/ 232 h 259"/>
                  <a:gd name="GluePoint56X" fmla="*/ 195 w 313"/>
                  <a:gd name="GluePoint56Y" fmla="*/ 232 h 259"/>
                  <a:gd name="GluePoint57X" fmla="*/ 211 w 313"/>
                  <a:gd name="GluePoint57Y" fmla="*/ 224 h 259"/>
                  <a:gd name="GluePoint58X" fmla="*/ 228 w 313"/>
                  <a:gd name="GluePoint58Y" fmla="*/ 250 h 259"/>
                  <a:gd name="GluePoint59X" fmla="*/ 254 w 313"/>
                  <a:gd name="GluePoint59Y" fmla="*/ 256 h 259"/>
                  <a:gd name="GluePoint60X" fmla="*/ 265 w 313"/>
                  <a:gd name="GluePoint60Y" fmla="*/ 256 h 259"/>
                  <a:gd name="GluePoint61X" fmla="*/ 276 w 313"/>
                  <a:gd name="GluePoint61Y" fmla="*/ 254 h 259"/>
                  <a:gd name="GluePoint62X" fmla="*/ 292 w 313"/>
                  <a:gd name="GluePoint62Y" fmla="*/ 259 h 2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13" h="259">
                    <a:moveTo>
                      <a:pt x="292" y="259"/>
                    </a:moveTo>
                    <a:lnTo>
                      <a:pt x="293" y="243"/>
                    </a:lnTo>
                    <a:lnTo>
                      <a:pt x="300" y="237"/>
                    </a:lnTo>
                    <a:lnTo>
                      <a:pt x="309" y="232"/>
                    </a:lnTo>
                    <a:lnTo>
                      <a:pt x="313" y="229"/>
                    </a:lnTo>
                    <a:lnTo>
                      <a:pt x="313" y="224"/>
                    </a:lnTo>
                    <a:lnTo>
                      <a:pt x="306" y="222"/>
                    </a:lnTo>
                    <a:lnTo>
                      <a:pt x="303" y="206"/>
                    </a:lnTo>
                    <a:lnTo>
                      <a:pt x="284" y="197"/>
                    </a:lnTo>
                    <a:lnTo>
                      <a:pt x="278" y="184"/>
                    </a:lnTo>
                    <a:lnTo>
                      <a:pt x="270" y="179"/>
                    </a:lnTo>
                    <a:lnTo>
                      <a:pt x="271" y="177"/>
                    </a:lnTo>
                    <a:lnTo>
                      <a:pt x="273" y="169"/>
                    </a:lnTo>
                    <a:lnTo>
                      <a:pt x="278" y="163"/>
                    </a:lnTo>
                    <a:lnTo>
                      <a:pt x="278" y="153"/>
                    </a:lnTo>
                    <a:lnTo>
                      <a:pt x="273" y="147"/>
                    </a:lnTo>
                    <a:lnTo>
                      <a:pt x="265" y="145"/>
                    </a:lnTo>
                    <a:lnTo>
                      <a:pt x="262" y="142"/>
                    </a:lnTo>
                    <a:lnTo>
                      <a:pt x="260" y="129"/>
                    </a:lnTo>
                    <a:lnTo>
                      <a:pt x="255" y="121"/>
                    </a:lnTo>
                    <a:lnTo>
                      <a:pt x="257" y="111"/>
                    </a:lnTo>
                    <a:lnTo>
                      <a:pt x="257" y="108"/>
                    </a:lnTo>
                    <a:lnTo>
                      <a:pt x="252" y="108"/>
                    </a:lnTo>
                    <a:lnTo>
                      <a:pt x="251" y="102"/>
                    </a:lnTo>
                    <a:lnTo>
                      <a:pt x="251" y="100"/>
                    </a:lnTo>
                    <a:lnTo>
                      <a:pt x="255" y="97"/>
                    </a:lnTo>
                    <a:lnTo>
                      <a:pt x="255" y="94"/>
                    </a:lnTo>
                    <a:lnTo>
                      <a:pt x="257" y="87"/>
                    </a:lnTo>
                    <a:lnTo>
                      <a:pt x="257" y="74"/>
                    </a:lnTo>
                    <a:lnTo>
                      <a:pt x="257" y="71"/>
                    </a:lnTo>
                    <a:lnTo>
                      <a:pt x="251" y="57"/>
                    </a:lnTo>
                    <a:lnTo>
                      <a:pt x="244" y="57"/>
                    </a:lnTo>
                    <a:lnTo>
                      <a:pt x="225" y="47"/>
                    </a:lnTo>
                    <a:lnTo>
                      <a:pt x="220" y="39"/>
                    </a:lnTo>
                    <a:lnTo>
                      <a:pt x="208" y="37"/>
                    </a:lnTo>
                    <a:lnTo>
                      <a:pt x="193" y="32"/>
                    </a:lnTo>
                    <a:lnTo>
                      <a:pt x="187" y="26"/>
                    </a:lnTo>
                    <a:lnTo>
                      <a:pt x="178" y="28"/>
                    </a:lnTo>
                    <a:lnTo>
                      <a:pt x="176" y="31"/>
                    </a:lnTo>
                    <a:lnTo>
                      <a:pt x="163" y="31"/>
                    </a:lnTo>
                    <a:lnTo>
                      <a:pt x="152" y="41"/>
                    </a:lnTo>
                    <a:lnTo>
                      <a:pt x="144" y="42"/>
                    </a:lnTo>
                    <a:lnTo>
                      <a:pt x="149" y="52"/>
                    </a:lnTo>
                    <a:lnTo>
                      <a:pt x="138" y="53"/>
                    </a:lnTo>
                    <a:lnTo>
                      <a:pt x="116" y="57"/>
                    </a:lnTo>
                    <a:lnTo>
                      <a:pt x="100" y="52"/>
                    </a:lnTo>
                    <a:lnTo>
                      <a:pt x="92" y="44"/>
                    </a:lnTo>
                    <a:lnTo>
                      <a:pt x="84" y="44"/>
                    </a:lnTo>
                    <a:lnTo>
                      <a:pt x="74" y="39"/>
                    </a:lnTo>
                    <a:lnTo>
                      <a:pt x="70" y="23"/>
                    </a:lnTo>
                    <a:lnTo>
                      <a:pt x="65" y="23"/>
                    </a:lnTo>
                    <a:lnTo>
                      <a:pt x="55" y="18"/>
                    </a:lnTo>
                    <a:lnTo>
                      <a:pt x="58" y="15"/>
                    </a:lnTo>
                    <a:lnTo>
                      <a:pt x="55" y="5"/>
                    </a:lnTo>
                    <a:lnTo>
                      <a:pt x="50" y="4"/>
                    </a:lnTo>
                    <a:lnTo>
                      <a:pt x="41" y="7"/>
                    </a:lnTo>
                    <a:lnTo>
                      <a:pt x="36" y="16"/>
                    </a:lnTo>
                    <a:lnTo>
                      <a:pt x="33" y="16"/>
                    </a:lnTo>
                    <a:lnTo>
                      <a:pt x="28" y="16"/>
                    </a:lnTo>
                    <a:lnTo>
                      <a:pt x="25" y="16"/>
                    </a:lnTo>
                    <a:lnTo>
                      <a:pt x="19" y="15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6" y="34"/>
                    </a:lnTo>
                    <a:lnTo>
                      <a:pt x="14" y="41"/>
                    </a:lnTo>
                    <a:lnTo>
                      <a:pt x="16" y="45"/>
                    </a:lnTo>
                    <a:lnTo>
                      <a:pt x="17" y="53"/>
                    </a:lnTo>
                    <a:lnTo>
                      <a:pt x="25" y="60"/>
                    </a:lnTo>
                    <a:lnTo>
                      <a:pt x="27" y="66"/>
                    </a:lnTo>
                    <a:lnTo>
                      <a:pt x="30" y="69"/>
                    </a:lnTo>
                    <a:lnTo>
                      <a:pt x="41" y="71"/>
                    </a:lnTo>
                    <a:lnTo>
                      <a:pt x="38" y="76"/>
                    </a:lnTo>
                    <a:lnTo>
                      <a:pt x="39" y="81"/>
                    </a:lnTo>
                    <a:lnTo>
                      <a:pt x="35" y="89"/>
                    </a:lnTo>
                    <a:lnTo>
                      <a:pt x="36" y="92"/>
                    </a:lnTo>
                    <a:lnTo>
                      <a:pt x="33" y="94"/>
                    </a:lnTo>
                    <a:lnTo>
                      <a:pt x="31" y="103"/>
                    </a:lnTo>
                    <a:lnTo>
                      <a:pt x="33" y="106"/>
                    </a:lnTo>
                    <a:lnTo>
                      <a:pt x="36" y="108"/>
                    </a:lnTo>
                    <a:lnTo>
                      <a:pt x="43" y="116"/>
                    </a:lnTo>
                    <a:lnTo>
                      <a:pt x="43" y="119"/>
                    </a:lnTo>
                    <a:lnTo>
                      <a:pt x="65" y="131"/>
                    </a:lnTo>
                    <a:lnTo>
                      <a:pt x="71" y="143"/>
                    </a:lnTo>
                    <a:lnTo>
                      <a:pt x="71" y="156"/>
                    </a:lnTo>
                    <a:lnTo>
                      <a:pt x="76" y="158"/>
                    </a:lnTo>
                    <a:lnTo>
                      <a:pt x="79" y="166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90" y="171"/>
                    </a:lnTo>
                    <a:lnTo>
                      <a:pt x="90" y="164"/>
                    </a:lnTo>
                    <a:lnTo>
                      <a:pt x="92" y="164"/>
                    </a:lnTo>
                    <a:lnTo>
                      <a:pt x="95" y="166"/>
                    </a:lnTo>
                    <a:lnTo>
                      <a:pt x="97" y="171"/>
                    </a:lnTo>
                    <a:lnTo>
                      <a:pt x="103" y="176"/>
                    </a:lnTo>
                    <a:lnTo>
                      <a:pt x="108" y="171"/>
                    </a:lnTo>
                    <a:lnTo>
                      <a:pt x="109" y="172"/>
                    </a:lnTo>
                    <a:lnTo>
                      <a:pt x="114" y="180"/>
                    </a:lnTo>
                    <a:lnTo>
                      <a:pt x="117" y="182"/>
                    </a:lnTo>
                    <a:lnTo>
                      <a:pt x="120" y="188"/>
                    </a:lnTo>
                    <a:lnTo>
                      <a:pt x="125" y="193"/>
                    </a:lnTo>
                    <a:lnTo>
                      <a:pt x="136" y="211"/>
                    </a:lnTo>
                    <a:lnTo>
                      <a:pt x="151" y="217"/>
                    </a:lnTo>
                    <a:lnTo>
                      <a:pt x="157" y="224"/>
                    </a:lnTo>
                    <a:lnTo>
                      <a:pt x="168" y="229"/>
                    </a:lnTo>
                    <a:lnTo>
                      <a:pt x="166" y="230"/>
                    </a:lnTo>
                    <a:lnTo>
                      <a:pt x="170" y="232"/>
                    </a:lnTo>
                    <a:lnTo>
                      <a:pt x="176" y="232"/>
                    </a:lnTo>
                    <a:lnTo>
                      <a:pt x="185" y="235"/>
                    </a:lnTo>
                    <a:lnTo>
                      <a:pt x="195" y="232"/>
                    </a:lnTo>
                    <a:lnTo>
                      <a:pt x="198" y="229"/>
                    </a:lnTo>
                    <a:lnTo>
                      <a:pt x="211" y="224"/>
                    </a:lnTo>
                    <a:lnTo>
                      <a:pt x="219" y="229"/>
                    </a:lnTo>
                    <a:lnTo>
                      <a:pt x="228" y="250"/>
                    </a:lnTo>
                    <a:lnTo>
                      <a:pt x="247" y="251"/>
                    </a:lnTo>
                    <a:lnTo>
                      <a:pt x="254" y="256"/>
                    </a:lnTo>
                    <a:lnTo>
                      <a:pt x="255" y="253"/>
                    </a:lnTo>
                    <a:lnTo>
                      <a:pt x="265" y="256"/>
                    </a:lnTo>
                    <a:lnTo>
                      <a:pt x="274" y="256"/>
                    </a:lnTo>
                    <a:lnTo>
                      <a:pt x="276" y="254"/>
                    </a:lnTo>
                    <a:lnTo>
                      <a:pt x="282" y="259"/>
                    </a:lnTo>
                    <a:lnTo>
                      <a:pt x="292" y="25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45" name="Freeform 126"/>
              <p:cNvSpPr/>
              <p:nvPr/>
            </p:nvSpPr>
            <p:spPr>
              <a:xfrm>
                <a:off x="5035680" y="1887480"/>
                <a:ext cx="80640" cy="68040"/>
              </a:xfrm>
              <a:custGeom>
                <a:avLst/>
                <a:gdLst>
                  <a:gd name="textAreaLeft" fmla="*/ 0 w 80640"/>
                  <a:gd name="textAreaRight" fmla="*/ 81000 w 80640"/>
                  <a:gd name="textAreaTop" fmla="*/ 0 h 68040"/>
                  <a:gd name="textAreaBottom" fmla="*/ 68400 h 68040"/>
                  <a:gd name="GluePoint1X" fmla="*/ 24 w 51"/>
                  <a:gd name="GluePoint1Y" fmla="*/ 29 h 43"/>
                  <a:gd name="GluePoint2X" fmla="*/ 27 w 51"/>
                  <a:gd name="GluePoint2Y" fmla="*/ 29 h 43"/>
                  <a:gd name="GluePoint3X" fmla="*/ 32 w 51"/>
                  <a:gd name="GluePoint3Y" fmla="*/ 32 h 43"/>
                  <a:gd name="GluePoint4X" fmla="*/ 38 w 51"/>
                  <a:gd name="GluePoint4Y" fmla="*/ 32 h 43"/>
                  <a:gd name="GluePoint5X" fmla="*/ 43 w 51"/>
                  <a:gd name="GluePoint5Y" fmla="*/ 37 h 43"/>
                  <a:gd name="GluePoint6X" fmla="*/ 43 w 51"/>
                  <a:gd name="GluePoint6Y" fmla="*/ 43 h 43"/>
                  <a:gd name="GluePoint7X" fmla="*/ 46 w 51"/>
                  <a:gd name="GluePoint7Y" fmla="*/ 43 h 43"/>
                  <a:gd name="GluePoint8X" fmla="*/ 51 w 51"/>
                  <a:gd name="GluePoint8Y" fmla="*/ 43 h 43"/>
                  <a:gd name="GluePoint9X" fmla="*/ 48 w 51"/>
                  <a:gd name="GluePoint9Y" fmla="*/ 39 h 43"/>
                  <a:gd name="GluePoint10X" fmla="*/ 49 w 51"/>
                  <a:gd name="GluePoint10Y" fmla="*/ 37 h 43"/>
                  <a:gd name="GluePoint11X" fmla="*/ 49 w 51"/>
                  <a:gd name="GluePoint11Y" fmla="*/ 35 h 43"/>
                  <a:gd name="GluePoint12X" fmla="*/ 48 w 51"/>
                  <a:gd name="GluePoint12Y" fmla="*/ 34 h 43"/>
                  <a:gd name="GluePoint13X" fmla="*/ 48 w 51"/>
                  <a:gd name="GluePoint13Y" fmla="*/ 31 h 43"/>
                  <a:gd name="GluePoint14X" fmla="*/ 45 w 51"/>
                  <a:gd name="GluePoint14Y" fmla="*/ 31 h 43"/>
                  <a:gd name="GluePoint15X" fmla="*/ 37 w 51"/>
                  <a:gd name="GluePoint15Y" fmla="*/ 26 h 43"/>
                  <a:gd name="GluePoint16X" fmla="*/ 37 w 51"/>
                  <a:gd name="GluePoint16Y" fmla="*/ 22 h 43"/>
                  <a:gd name="GluePoint17X" fmla="*/ 38 w 51"/>
                  <a:gd name="GluePoint17Y" fmla="*/ 22 h 43"/>
                  <a:gd name="GluePoint18X" fmla="*/ 38 w 51"/>
                  <a:gd name="GluePoint18Y" fmla="*/ 19 h 43"/>
                  <a:gd name="GluePoint19X" fmla="*/ 30 w 51"/>
                  <a:gd name="GluePoint19Y" fmla="*/ 14 h 43"/>
                  <a:gd name="GluePoint20X" fmla="*/ 30 w 51"/>
                  <a:gd name="GluePoint20Y" fmla="*/ 6 h 43"/>
                  <a:gd name="GluePoint21X" fmla="*/ 26 w 51"/>
                  <a:gd name="GluePoint21Y" fmla="*/ 6 h 43"/>
                  <a:gd name="GluePoint22X" fmla="*/ 21 w 51"/>
                  <a:gd name="GluePoint22Y" fmla="*/ 0 h 43"/>
                  <a:gd name="GluePoint23X" fmla="*/ 21 w 51"/>
                  <a:gd name="GluePoint23Y" fmla="*/ 2 h 43"/>
                  <a:gd name="GluePoint24X" fmla="*/ 0 w 51"/>
                  <a:gd name="GluePoint24Y" fmla="*/ 5 h 43"/>
                  <a:gd name="GluePoint25X" fmla="*/ 3 w 51"/>
                  <a:gd name="GluePoint25Y" fmla="*/ 6 h 43"/>
                  <a:gd name="GluePoint26X" fmla="*/ 5 w 51"/>
                  <a:gd name="GluePoint26Y" fmla="*/ 10 h 43"/>
                  <a:gd name="GluePoint27X" fmla="*/ 8 w 51"/>
                  <a:gd name="GluePoint27Y" fmla="*/ 18 h 43"/>
                  <a:gd name="GluePoint28X" fmla="*/ 10 w 51"/>
                  <a:gd name="GluePoint28Y" fmla="*/ 21 h 43"/>
                  <a:gd name="GluePoint29X" fmla="*/ 22 w 51"/>
                  <a:gd name="GluePoint29Y" fmla="*/ 27 h 43"/>
                  <a:gd name="GluePoint30X" fmla="*/ 24 w 51"/>
                  <a:gd name="GluePoint30Y" fmla="*/ 29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51" h="43">
                    <a:moveTo>
                      <a:pt x="24" y="29"/>
                    </a:moveTo>
                    <a:lnTo>
                      <a:pt x="27" y="29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3" y="37"/>
                    </a:lnTo>
                    <a:lnTo>
                      <a:pt x="43" y="43"/>
                    </a:lnTo>
                    <a:lnTo>
                      <a:pt x="46" y="43"/>
                    </a:lnTo>
                    <a:lnTo>
                      <a:pt x="51" y="43"/>
                    </a:lnTo>
                    <a:lnTo>
                      <a:pt x="48" y="39"/>
                    </a:lnTo>
                    <a:lnTo>
                      <a:pt x="49" y="37"/>
                    </a:lnTo>
                    <a:lnTo>
                      <a:pt x="49" y="35"/>
                    </a:lnTo>
                    <a:lnTo>
                      <a:pt x="48" y="34"/>
                    </a:lnTo>
                    <a:lnTo>
                      <a:pt x="48" y="31"/>
                    </a:lnTo>
                    <a:lnTo>
                      <a:pt x="45" y="31"/>
                    </a:lnTo>
                    <a:lnTo>
                      <a:pt x="37" y="26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38" y="19"/>
                    </a:lnTo>
                    <a:lnTo>
                      <a:pt x="30" y="14"/>
                    </a:lnTo>
                    <a:lnTo>
                      <a:pt x="30" y="6"/>
                    </a:lnTo>
                    <a:lnTo>
                      <a:pt x="26" y="6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5" y="10"/>
                    </a:lnTo>
                    <a:lnTo>
                      <a:pt x="8" y="18"/>
                    </a:lnTo>
                    <a:lnTo>
                      <a:pt x="10" y="21"/>
                    </a:lnTo>
                    <a:lnTo>
                      <a:pt x="22" y="27"/>
                    </a:lnTo>
                    <a:lnTo>
                      <a:pt x="24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46" name="Freeform 127"/>
              <p:cNvSpPr/>
              <p:nvPr/>
            </p:nvSpPr>
            <p:spPr>
              <a:xfrm>
                <a:off x="5073480" y="1933560"/>
                <a:ext cx="29880" cy="219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1960"/>
                  <a:gd name="textAreaBottom" fmla="*/ 22320 h 21960"/>
                  <a:gd name="GluePoint1X" fmla="*/ 0 w 19"/>
                  <a:gd name="GluePoint1Y" fmla="*/ 0 h 14"/>
                  <a:gd name="GluePoint2X" fmla="*/ 3 w 19"/>
                  <a:gd name="GluePoint2Y" fmla="*/ 0 h 14"/>
                  <a:gd name="GluePoint3X" fmla="*/ 8 w 19"/>
                  <a:gd name="GluePoint3Y" fmla="*/ 3 h 14"/>
                  <a:gd name="GluePoint4X" fmla="*/ 14 w 19"/>
                  <a:gd name="GluePoint4Y" fmla="*/ 3 h 14"/>
                  <a:gd name="GluePoint5X" fmla="*/ 19 w 19"/>
                  <a:gd name="GluePoint5Y" fmla="*/ 8 h 14"/>
                  <a:gd name="GluePoint6X" fmla="*/ 19 w 19"/>
                  <a:gd name="GluePoint6Y" fmla="*/ 14 h 14"/>
                  <a:gd name="GluePoint7X" fmla="*/ 13 w 19"/>
                  <a:gd name="GluePoint7Y" fmla="*/ 13 h 14"/>
                  <a:gd name="GluePoint8X" fmla="*/ 0 w 19"/>
                  <a:gd name="GluePoint8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14">
                    <a:moveTo>
                      <a:pt x="0" y="0"/>
                    </a:moveTo>
                    <a:lnTo>
                      <a:pt x="3" y="0"/>
                    </a:lnTo>
                    <a:lnTo>
                      <a:pt x="8" y="3"/>
                    </a:lnTo>
                    <a:lnTo>
                      <a:pt x="14" y="3"/>
                    </a:lnTo>
                    <a:lnTo>
                      <a:pt x="19" y="8"/>
                    </a:lnTo>
                    <a:lnTo>
                      <a:pt x="19" y="14"/>
                    </a:lnTo>
                    <a:lnTo>
                      <a:pt x="1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47" name="Freeform 128"/>
              <p:cNvSpPr/>
              <p:nvPr/>
            </p:nvSpPr>
            <p:spPr>
              <a:xfrm>
                <a:off x="4962600" y="199692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124 w 153"/>
                  <a:gd name="GluePoint1Y" fmla="*/ 146 h 146"/>
                  <a:gd name="GluePoint2X" fmla="*/ 129 w 153"/>
                  <a:gd name="GluePoint2Y" fmla="*/ 143 h 146"/>
                  <a:gd name="GluePoint3X" fmla="*/ 134 w 153"/>
                  <a:gd name="GluePoint3Y" fmla="*/ 132 h 146"/>
                  <a:gd name="GluePoint4X" fmla="*/ 137 w 153"/>
                  <a:gd name="GluePoint4Y" fmla="*/ 130 h 146"/>
                  <a:gd name="GluePoint5X" fmla="*/ 145 w 153"/>
                  <a:gd name="GluePoint5Y" fmla="*/ 132 h 146"/>
                  <a:gd name="GluePoint6X" fmla="*/ 145 w 153"/>
                  <a:gd name="GluePoint6Y" fmla="*/ 130 h 146"/>
                  <a:gd name="GluePoint7X" fmla="*/ 151 w 153"/>
                  <a:gd name="GluePoint7Y" fmla="*/ 134 h 146"/>
                  <a:gd name="GluePoint8X" fmla="*/ 153 w 153"/>
                  <a:gd name="GluePoint8Y" fmla="*/ 130 h 146"/>
                  <a:gd name="GluePoint9X" fmla="*/ 143 w 153"/>
                  <a:gd name="GluePoint9Y" fmla="*/ 124 h 146"/>
                  <a:gd name="GluePoint10X" fmla="*/ 140 w 153"/>
                  <a:gd name="GluePoint10Y" fmla="*/ 116 h 146"/>
                  <a:gd name="GluePoint11X" fmla="*/ 135 w 153"/>
                  <a:gd name="GluePoint11Y" fmla="*/ 114 h 146"/>
                  <a:gd name="GluePoint12X" fmla="*/ 135 w 153"/>
                  <a:gd name="GluePoint12Y" fmla="*/ 101 h 146"/>
                  <a:gd name="GluePoint13X" fmla="*/ 129 w 153"/>
                  <a:gd name="GluePoint13Y" fmla="*/ 89 h 146"/>
                  <a:gd name="GluePoint14X" fmla="*/ 107 w 153"/>
                  <a:gd name="GluePoint14Y" fmla="*/ 77 h 146"/>
                  <a:gd name="GluePoint15X" fmla="*/ 107 w 153"/>
                  <a:gd name="GluePoint15Y" fmla="*/ 74 h 146"/>
                  <a:gd name="GluePoint16X" fmla="*/ 100 w 153"/>
                  <a:gd name="GluePoint16Y" fmla="*/ 66 h 146"/>
                  <a:gd name="GluePoint17X" fmla="*/ 97 w 153"/>
                  <a:gd name="GluePoint17Y" fmla="*/ 64 h 146"/>
                  <a:gd name="GluePoint18X" fmla="*/ 95 w 153"/>
                  <a:gd name="GluePoint18Y" fmla="*/ 61 h 146"/>
                  <a:gd name="GluePoint19X" fmla="*/ 97 w 153"/>
                  <a:gd name="GluePoint19Y" fmla="*/ 52 h 146"/>
                  <a:gd name="GluePoint20X" fmla="*/ 100 w 153"/>
                  <a:gd name="GluePoint20Y" fmla="*/ 50 h 146"/>
                  <a:gd name="GluePoint21X" fmla="*/ 99 w 153"/>
                  <a:gd name="GluePoint21Y" fmla="*/ 47 h 146"/>
                  <a:gd name="GluePoint22X" fmla="*/ 103 w 153"/>
                  <a:gd name="GluePoint22Y" fmla="*/ 39 h 146"/>
                  <a:gd name="GluePoint23X" fmla="*/ 102 w 153"/>
                  <a:gd name="GluePoint23Y" fmla="*/ 34 h 146"/>
                  <a:gd name="GluePoint24X" fmla="*/ 105 w 153"/>
                  <a:gd name="GluePoint24Y" fmla="*/ 29 h 146"/>
                  <a:gd name="GluePoint25X" fmla="*/ 94 w 153"/>
                  <a:gd name="GluePoint25Y" fmla="*/ 27 h 146"/>
                  <a:gd name="GluePoint26X" fmla="*/ 91 w 153"/>
                  <a:gd name="GluePoint26Y" fmla="*/ 24 h 146"/>
                  <a:gd name="GluePoint27X" fmla="*/ 89 w 153"/>
                  <a:gd name="GluePoint27Y" fmla="*/ 18 h 146"/>
                  <a:gd name="GluePoint28X" fmla="*/ 81 w 153"/>
                  <a:gd name="GluePoint28Y" fmla="*/ 11 h 146"/>
                  <a:gd name="GluePoint29X" fmla="*/ 80 w 153"/>
                  <a:gd name="GluePoint29Y" fmla="*/ 3 h 146"/>
                  <a:gd name="GluePoint30X" fmla="*/ 76 w 153"/>
                  <a:gd name="GluePoint30Y" fmla="*/ 5 h 146"/>
                  <a:gd name="GluePoint31X" fmla="*/ 73 w 153"/>
                  <a:gd name="GluePoint31Y" fmla="*/ 5 h 146"/>
                  <a:gd name="GluePoint32X" fmla="*/ 70 w 153"/>
                  <a:gd name="GluePoint32Y" fmla="*/ 2 h 146"/>
                  <a:gd name="GluePoint33X" fmla="*/ 57 w 153"/>
                  <a:gd name="GluePoint33Y" fmla="*/ 2 h 146"/>
                  <a:gd name="GluePoint34X" fmla="*/ 53 w 153"/>
                  <a:gd name="GluePoint34Y" fmla="*/ 0 h 146"/>
                  <a:gd name="GluePoint35X" fmla="*/ 45 w 153"/>
                  <a:gd name="GluePoint35Y" fmla="*/ 7 h 146"/>
                  <a:gd name="GluePoint36X" fmla="*/ 43 w 153"/>
                  <a:gd name="GluePoint36Y" fmla="*/ 8 h 146"/>
                  <a:gd name="GluePoint37X" fmla="*/ 40 w 153"/>
                  <a:gd name="GluePoint37Y" fmla="*/ 15 h 146"/>
                  <a:gd name="GluePoint38X" fmla="*/ 32 w 153"/>
                  <a:gd name="GluePoint38Y" fmla="*/ 18 h 146"/>
                  <a:gd name="GluePoint39X" fmla="*/ 33 w 153"/>
                  <a:gd name="GluePoint39Y" fmla="*/ 47 h 146"/>
                  <a:gd name="GluePoint40X" fmla="*/ 32 w 153"/>
                  <a:gd name="GluePoint40Y" fmla="*/ 53 h 146"/>
                  <a:gd name="GluePoint41X" fmla="*/ 0 w 153"/>
                  <a:gd name="GluePoint41Y" fmla="*/ 74 h 146"/>
                  <a:gd name="GluePoint42X" fmla="*/ 10 w 153"/>
                  <a:gd name="GluePoint42Y" fmla="*/ 93 h 146"/>
                  <a:gd name="GluePoint43X" fmla="*/ 32 w 153"/>
                  <a:gd name="GluePoint43Y" fmla="*/ 100 h 146"/>
                  <a:gd name="GluePoint44X" fmla="*/ 49 w 153"/>
                  <a:gd name="GluePoint44Y" fmla="*/ 113 h 146"/>
                  <a:gd name="GluePoint45X" fmla="*/ 65 w 153"/>
                  <a:gd name="GluePoint45Y" fmla="*/ 118 h 146"/>
                  <a:gd name="GluePoint46X" fmla="*/ 70 w 153"/>
                  <a:gd name="GluePoint46Y" fmla="*/ 124 h 146"/>
                  <a:gd name="GluePoint47X" fmla="*/ 78 w 153"/>
                  <a:gd name="GluePoint47Y" fmla="*/ 126 h 146"/>
                  <a:gd name="GluePoint48X" fmla="*/ 81 w 153"/>
                  <a:gd name="GluePoint48Y" fmla="*/ 137 h 146"/>
                  <a:gd name="GluePoint49X" fmla="*/ 99 w 153"/>
                  <a:gd name="GluePoint49Y" fmla="*/ 145 h 146"/>
                  <a:gd name="GluePoint50X" fmla="*/ 124 w 153"/>
                  <a:gd name="GluePoint50Y" fmla="*/ 146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4" y="146"/>
                    </a:moveTo>
                    <a:lnTo>
                      <a:pt x="129" y="143"/>
                    </a:lnTo>
                    <a:lnTo>
                      <a:pt x="134" y="132"/>
                    </a:lnTo>
                    <a:lnTo>
                      <a:pt x="137" y="130"/>
                    </a:lnTo>
                    <a:lnTo>
                      <a:pt x="145" y="132"/>
                    </a:lnTo>
                    <a:lnTo>
                      <a:pt x="145" y="130"/>
                    </a:lnTo>
                    <a:lnTo>
                      <a:pt x="151" y="134"/>
                    </a:lnTo>
                    <a:lnTo>
                      <a:pt x="153" y="130"/>
                    </a:lnTo>
                    <a:lnTo>
                      <a:pt x="143" y="124"/>
                    </a:lnTo>
                    <a:lnTo>
                      <a:pt x="140" y="116"/>
                    </a:lnTo>
                    <a:lnTo>
                      <a:pt x="135" y="114"/>
                    </a:lnTo>
                    <a:lnTo>
                      <a:pt x="135" y="101"/>
                    </a:lnTo>
                    <a:lnTo>
                      <a:pt x="129" y="89"/>
                    </a:lnTo>
                    <a:lnTo>
                      <a:pt x="107" y="77"/>
                    </a:lnTo>
                    <a:lnTo>
                      <a:pt x="107" y="74"/>
                    </a:lnTo>
                    <a:lnTo>
                      <a:pt x="100" y="66"/>
                    </a:lnTo>
                    <a:lnTo>
                      <a:pt x="97" y="64"/>
                    </a:lnTo>
                    <a:lnTo>
                      <a:pt x="95" y="61"/>
                    </a:lnTo>
                    <a:lnTo>
                      <a:pt x="97" y="52"/>
                    </a:lnTo>
                    <a:lnTo>
                      <a:pt x="100" y="50"/>
                    </a:lnTo>
                    <a:lnTo>
                      <a:pt x="99" y="47"/>
                    </a:lnTo>
                    <a:lnTo>
                      <a:pt x="103" y="39"/>
                    </a:lnTo>
                    <a:lnTo>
                      <a:pt x="102" y="34"/>
                    </a:lnTo>
                    <a:lnTo>
                      <a:pt x="105" y="29"/>
                    </a:lnTo>
                    <a:lnTo>
                      <a:pt x="94" y="27"/>
                    </a:lnTo>
                    <a:lnTo>
                      <a:pt x="91" y="24"/>
                    </a:lnTo>
                    <a:lnTo>
                      <a:pt x="89" y="18"/>
                    </a:lnTo>
                    <a:lnTo>
                      <a:pt x="81" y="11"/>
                    </a:lnTo>
                    <a:lnTo>
                      <a:pt x="80" y="3"/>
                    </a:lnTo>
                    <a:lnTo>
                      <a:pt x="76" y="5"/>
                    </a:lnTo>
                    <a:lnTo>
                      <a:pt x="73" y="5"/>
                    </a:lnTo>
                    <a:lnTo>
                      <a:pt x="70" y="2"/>
                    </a:lnTo>
                    <a:lnTo>
                      <a:pt x="57" y="2"/>
                    </a:lnTo>
                    <a:lnTo>
                      <a:pt x="53" y="0"/>
                    </a:lnTo>
                    <a:lnTo>
                      <a:pt x="45" y="7"/>
                    </a:lnTo>
                    <a:lnTo>
                      <a:pt x="43" y="8"/>
                    </a:lnTo>
                    <a:lnTo>
                      <a:pt x="40" y="15"/>
                    </a:lnTo>
                    <a:lnTo>
                      <a:pt x="32" y="18"/>
                    </a:lnTo>
                    <a:lnTo>
                      <a:pt x="33" y="47"/>
                    </a:lnTo>
                    <a:lnTo>
                      <a:pt x="32" y="53"/>
                    </a:lnTo>
                    <a:lnTo>
                      <a:pt x="0" y="74"/>
                    </a:lnTo>
                    <a:lnTo>
                      <a:pt x="10" y="93"/>
                    </a:lnTo>
                    <a:lnTo>
                      <a:pt x="32" y="100"/>
                    </a:lnTo>
                    <a:lnTo>
                      <a:pt x="49" y="113"/>
                    </a:lnTo>
                    <a:lnTo>
                      <a:pt x="65" y="118"/>
                    </a:lnTo>
                    <a:lnTo>
                      <a:pt x="70" y="124"/>
                    </a:lnTo>
                    <a:lnTo>
                      <a:pt x="78" y="126"/>
                    </a:lnTo>
                    <a:lnTo>
                      <a:pt x="81" y="137"/>
                    </a:lnTo>
                    <a:lnTo>
                      <a:pt x="99" y="145"/>
                    </a:lnTo>
                    <a:lnTo>
                      <a:pt x="124" y="14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48" name="Freeform 129"/>
              <p:cNvSpPr/>
              <p:nvPr/>
            </p:nvSpPr>
            <p:spPr>
              <a:xfrm>
                <a:off x="5159520" y="2203560"/>
                <a:ext cx="45720" cy="4392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43920"/>
                  <a:gd name="textAreaBottom" fmla="*/ 44280 h 43920"/>
                  <a:gd name="GluePoint1X" fmla="*/ 29 w 29"/>
                  <a:gd name="GluePoint1Y" fmla="*/ 28 h 28"/>
                  <a:gd name="GluePoint2X" fmla="*/ 22 w 29"/>
                  <a:gd name="GluePoint2Y" fmla="*/ 15 h 28"/>
                  <a:gd name="GluePoint3X" fmla="*/ 17 w 29"/>
                  <a:gd name="GluePoint3Y" fmla="*/ 13 h 28"/>
                  <a:gd name="GluePoint4X" fmla="*/ 25 w 29"/>
                  <a:gd name="GluePoint4Y" fmla="*/ 8 h 28"/>
                  <a:gd name="GluePoint5X" fmla="*/ 21 w 29"/>
                  <a:gd name="GluePoint5Y" fmla="*/ 2 h 28"/>
                  <a:gd name="GluePoint6X" fmla="*/ 13 w 29"/>
                  <a:gd name="GluePoint6Y" fmla="*/ 0 h 28"/>
                  <a:gd name="GluePoint7X" fmla="*/ 10 w 29"/>
                  <a:gd name="GluePoint7Y" fmla="*/ 2 h 28"/>
                  <a:gd name="GluePoint8X" fmla="*/ 5 w 29"/>
                  <a:gd name="GluePoint8Y" fmla="*/ 13 h 28"/>
                  <a:gd name="GluePoint9X" fmla="*/ 0 w 29"/>
                  <a:gd name="GluePoint9Y" fmla="*/ 16 h 28"/>
                  <a:gd name="GluePoint10X" fmla="*/ 14 w 29"/>
                  <a:gd name="GluePoint10Y" fmla="*/ 21 h 28"/>
                  <a:gd name="GluePoint11X" fmla="*/ 19 w 29"/>
                  <a:gd name="GluePoint11Y" fmla="*/ 28 h 28"/>
                  <a:gd name="GluePoint12X" fmla="*/ 29 w 29"/>
                  <a:gd name="GluePoint12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9" h="28">
                    <a:moveTo>
                      <a:pt x="29" y="28"/>
                    </a:moveTo>
                    <a:lnTo>
                      <a:pt x="22" y="15"/>
                    </a:lnTo>
                    <a:lnTo>
                      <a:pt x="17" y="13"/>
                    </a:lnTo>
                    <a:lnTo>
                      <a:pt x="25" y="8"/>
                    </a:lnTo>
                    <a:lnTo>
                      <a:pt x="21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14" y="21"/>
                    </a:lnTo>
                    <a:lnTo>
                      <a:pt x="19" y="28"/>
                    </a:lnTo>
                    <a:lnTo>
                      <a:pt x="29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49" name="Freeform 130"/>
              <p:cNvSpPr/>
              <p:nvPr/>
            </p:nvSpPr>
            <p:spPr>
              <a:xfrm>
                <a:off x="5394240" y="2311560"/>
                <a:ext cx="6120" cy="1548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5480"/>
                  <a:gd name="textAreaBottom" fmla="*/ 15840 h 15480"/>
                  <a:gd name="GluePoint1X" fmla="*/ 3 w 4"/>
                  <a:gd name="GluePoint1Y" fmla="*/ 10 h 10"/>
                  <a:gd name="GluePoint2X" fmla="*/ 0 w 4"/>
                  <a:gd name="GluePoint2Y" fmla="*/ 10 h 10"/>
                  <a:gd name="GluePoint3X" fmla="*/ 0 w 4"/>
                  <a:gd name="GluePoint3Y" fmla="*/ 3 h 10"/>
                  <a:gd name="GluePoint4X" fmla="*/ 1 w 4"/>
                  <a:gd name="GluePoint4Y" fmla="*/ 0 h 10"/>
                  <a:gd name="GluePoint5X" fmla="*/ 4 w 4"/>
                  <a:gd name="GluePoint5Y" fmla="*/ 0 h 10"/>
                  <a:gd name="GluePoint6X" fmla="*/ 3 w 4"/>
                  <a:gd name="GluePoint6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10">
                    <a:moveTo>
                      <a:pt x="3" y="10"/>
                    </a:moveTo>
                    <a:lnTo>
                      <a:pt x="0" y="10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50" name="Freeform 131"/>
              <p:cNvSpPr/>
              <p:nvPr/>
            </p:nvSpPr>
            <p:spPr>
              <a:xfrm>
                <a:off x="5270400" y="2314440"/>
                <a:ext cx="20160" cy="439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920"/>
                  <a:gd name="textAreaBottom" fmla="*/ 44280 h 43920"/>
                  <a:gd name="GluePoint1X" fmla="*/ 5 w 13"/>
                  <a:gd name="GluePoint1Y" fmla="*/ 28 h 28"/>
                  <a:gd name="GluePoint2X" fmla="*/ 11 w 13"/>
                  <a:gd name="GluePoint2Y" fmla="*/ 25 h 28"/>
                  <a:gd name="GluePoint3X" fmla="*/ 13 w 13"/>
                  <a:gd name="GluePoint3Y" fmla="*/ 19 h 28"/>
                  <a:gd name="GluePoint4X" fmla="*/ 11 w 13"/>
                  <a:gd name="GluePoint4Y" fmla="*/ 11 h 28"/>
                  <a:gd name="GluePoint5X" fmla="*/ 11 w 13"/>
                  <a:gd name="GluePoint5Y" fmla="*/ 4 h 28"/>
                  <a:gd name="GluePoint6X" fmla="*/ 5 w 13"/>
                  <a:gd name="GluePoint6Y" fmla="*/ 0 h 28"/>
                  <a:gd name="GluePoint7X" fmla="*/ 0 w 13"/>
                  <a:gd name="GluePoint7Y" fmla="*/ 12 h 28"/>
                  <a:gd name="GluePoint8X" fmla="*/ 1 w 13"/>
                  <a:gd name="GluePoint8Y" fmla="*/ 24 h 28"/>
                  <a:gd name="GluePoint9X" fmla="*/ 5 w 13"/>
                  <a:gd name="GluePoint9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8">
                    <a:moveTo>
                      <a:pt x="5" y="28"/>
                    </a:moveTo>
                    <a:lnTo>
                      <a:pt x="11" y="25"/>
                    </a:lnTo>
                    <a:lnTo>
                      <a:pt x="13" y="19"/>
                    </a:lnTo>
                    <a:lnTo>
                      <a:pt x="11" y="11"/>
                    </a:lnTo>
                    <a:lnTo>
                      <a:pt x="11" y="4"/>
                    </a:lnTo>
                    <a:lnTo>
                      <a:pt x="5" y="0"/>
                    </a:lnTo>
                    <a:lnTo>
                      <a:pt x="0" y="12"/>
                    </a:lnTo>
                    <a:lnTo>
                      <a:pt x="1" y="24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51" name="Freeform 132"/>
              <p:cNvSpPr/>
              <p:nvPr/>
            </p:nvSpPr>
            <p:spPr>
              <a:xfrm>
                <a:off x="4876920" y="2114640"/>
                <a:ext cx="101160" cy="114120"/>
              </a:xfrm>
              <a:custGeom>
                <a:avLst/>
                <a:gdLst>
                  <a:gd name="textAreaLeft" fmla="*/ 0 w 101160"/>
                  <a:gd name="textAreaRight" fmla="*/ 101520 w 101160"/>
                  <a:gd name="textAreaTop" fmla="*/ 0 h 114120"/>
                  <a:gd name="textAreaBottom" fmla="*/ 114480 h 114120"/>
                  <a:gd name="GluePoint1X" fmla="*/ 6 w 64"/>
                  <a:gd name="GluePoint1Y" fmla="*/ 68 h 72"/>
                  <a:gd name="GluePoint2X" fmla="*/ 6 w 64"/>
                  <a:gd name="GluePoint2Y" fmla="*/ 71 h 72"/>
                  <a:gd name="GluePoint3X" fmla="*/ 24 w 64"/>
                  <a:gd name="GluePoint3Y" fmla="*/ 72 h 72"/>
                  <a:gd name="GluePoint4X" fmla="*/ 27 w 64"/>
                  <a:gd name="GluePoint4Y" fmla="*/ 68 h 72"/>
                  <a:gd name="GluePoint5X" fmla="*/ 30 w 64"/>
                  <a:gd name="GluePoint5Y" fmla="*/ 60 h 72"/>
                  <a:gd name="GluePoint6X" fmla="*/ 41 w 64"/>
                  <a:gd name="GluePoint6Y" fmla="*/ 58 h 72"/>
                  <a:gd name="GluePoint7X" fmla="*/ 43 w 64"/>
                  <a:gd name="GluePoint7Y" fmla="*/ 52 h 72"/>
                  <a:gd name="GluePoint8X" fmla="*/ 49 w 64"/>
                  <a:gd name="GluePoint8Y" fmla="*/ 47 h 72"/>
                  <a:gd name="GluePoint9X" fmla="*/ 32 w 64"/>
                  <a:gd name="GluePoint9Y" fmla="*/ 31 h 72"/>
                  <a:gd name="GluePoint10X" fmla="*/ 59 w 64"/>
                  <a:gd name="GluePoint10Y" fmla="*/ 24 h 72"/>
                  <a:gd name="GluePoint11X" fmla="*/ 64 w 64"/>
                  <a:gd name="GluePoint11Y" fmla="*/ 19 h 72"/>
                  <a:gd name="GluePoint12X" fmla="*/ 54 w 64"/>
                  <a:gd name="GluePoint12Y" fmla="*/ 0 h 72"/>
                  <a:gd name="GluePoint13X" fmla="*/ 54 w 64"/>
                  <a:gd name="GluePoint13Y" fmla="*/ 0 h 72"/>
                  <a:gd name="GluePoint14X" fmla="*/ 24 w 64"/>
                  <a:gd name="GluePoint14Y" fmla="*/ 18 h 72"/>
                  <a:gd name="GluePoint15X" fmla="*/ 19 w 64"/>
                  <a:gd name="GluePoint15Y" fmla="*/ 16 h 72"/>
                  <a:gd name="GluePoint16X" fmla="*/ 13 w 64"/>
                  <a:gd name="GluePoint16Y" fmla="*/ 10 h 72"/>
                  <a:gd name="GluePoint17X" fmla="*/ 8 w 64"/>
                  <a:gd name="GluePoint17Y" fmla="*/ 10 h 72"/>
                  <a:gd name="GluePoint18X" fmla="*/ 10 w 64"/>
                  <a:gd name="GluePoint18Y" fmla="*/ 16 h 72"/>
                  <a:gd name="GluePoint19X" fmla="*/ 6 w 64"/>
                  <a:gd name="GluePoint19Y" fmla="*/ 13 h 72"/>
                  <a:gd name="GluePoint20X" fmla="*/ 3 w 64"/>
                  <a:gd name="GluePoint20Y" fmla="*/ 13 h 72"/>
                  <a:gd name="GluePoint21X" fmla="*/ 0 w 64"/>
                  <a:gd name="GluePoint21Y" fmla="*/ 18 h 72"/>
                  <a:gd name="GluePoint22X" fmla="*/ 2 w 64"/>
                  <a:gd name="GluePoint22Y" fmla="*/ 26 h 72"/>
                  <a:gd name="GluePoint23X" fmla="*/ 5 w 64"/>
                  <a:gd name="GluePoint23Y" fmla="*/ 26 h 72"/>
                  <a:gd name="GluePoint24X" fmla="*/ 3 w 64"/>
                  <a:gd name="GluePoint24Y" fmla="*/ 27 h 72"/>
                  <a:gd name="GluePoint25X" fmla="*/ 2 w 64"/>
                  <a:gd name="GluePoint25Y" fmla="*/ 34 h 72"/>
                  <a:gd name="GluePoint26X" fmla="*/ 2 w 64"/>
                  <a:gd name="GluePoint26Y" fmla="*/ 35 h 72"/>
                  <a:gd name="GluePoint27X" fmla="*/ 8 w 64"/>
                  <a:gd name="GluePoint27Y" fmla="*/ 31 h 72"/>
                  <a:gd name="GluePoint28X" fmla="*/ 10 w 64"/>
                  <a:gd name="GluePoint28Y" fmla="*/ 32 h 72"/>
                  <a:gd name="GluePoint29X" fmla="*/ 10 w 64"/>
                  <a:gd name="GluePoint29Y" fmla="*/ 39 h 72"/>
                  <a:gd name="GluePoint30X" fmla="*/ 6 w 64"/>
                  <a:gd name="GluePoint30Y" fmla="*/ 48 h 72"/>
                  <a:gd name="GluePoint31X" fmla="*/ 6 w 64"/>
                  <a:gd name="GluePoint31Y" fmla="*/ 68 h 72"/>
                  <a:gd name="GluePoint32X" fmla="*/ 6 w 64"/>
                  <a:gd name="GluePoint32Y" fmla="*/ 68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4" h="72">
                    <a:moveTo>
                      <a:pt x="6" y="68"/>
                    </a:moveTo>
                    <a:lnTo>
                      <a:pt x="6" y="71"/>
                    </a:lnTo>
                    <a:lnTo>
                      <a:pt x="24" y="72"/>
                    </a:lnTo>
                    <a:lnTo>
                      <a:pt x="27" y="68"/>
                    </a:lnTo>
                    <a:lnTo>
                      <a:pt x="30" y="60"/>
                    </a:lnTo>
                    <a:lnTo>
                      <a:pt x="41" y="58"/>
                    </a:lnTo>
                    <a:lnTo>
                      <a:pt x="43" y="52"/>
                    </a:lnTo>
                    <a:lnTo>
                      <a:pt x="49" y="47"/>
                    </a:lnTo>
                    <a:lnTo>
                      <a:pt x="32" y="31"/>
                    </a:lnTo>
                    <a:lnTo>
                      <a:pt x="59" y="24"/>
                    </a:lnTo>
                    <a:lnTo>
                      <a:pt x="64" y="19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24" y="18"/>
                    </a:lnTo>
                    <a:lnTo>
                      <a:pt x="19" y="16"/>
                    </a:lnTo>
                    <a:lnTo>
                      <a:pt x="13" y="10"/>
                    </a:lnTo>
                    <a:lnTo>
                      <a:pt x="8" y="10"/>
                    </a:lnTo>
                    <a:lnTo>
                      <a:pt x="10" y="16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8" y="31"/>
                    </a:lnTo>
                    <a:lnTo>
                      <a:pt x="10" y="32"/>
                    </a:lnTo>
                    <a:lnTo>
                      <a:pt x="10" y="39"/>
                    </a:lnTo>
                    <a:lnTo>
                      <a:pt x="6" y="48"/>
                    </a:lnTo>
                    <a:lnTo>
                      <a:pt x="6" y="68"/>
                    </a:lnTo>
                    <a:lnTo>
                      <a:pt x="6" y="6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52" name="Freeform 133"/>
              <p:cNvSpPr/>
              <p:nvPr/>
            </p:nvSpPr>
            <p:spPr>
              <a:xfrm>
                <a:off x="4657680" y="1870200"/>
                <a:ext cx="431280" cy="175680"/>
              </a:xfrm>
              <a:custGeom>
                <a:avLst/>
                <a:gdLst>
                  <a:gd name="textAreaLeft" fmla="*/ 0 w 431280"/>
                  <a:gd name="textAreaRight" fmla="*/ 431640 w 431280"/>
                  <a:gd name="textAreaTop" fmla="*/ 0 h 175680"/>
                  <a:gd name="textAreaBottom" fmla="*/ 176040 h 175680"/>
                  <a:gd name="GluePoint1X" fmla="*/ 248 w 272"/>
                  <a:gd name="GluePoint1Y" fmla="*/ 32 h 111"/>
                  <a:gd name="GluePoint2X" fmla="*/ 243 w 272"/>
                  <a:gd name="GluePoint2Y" fmla="*/ 21 h 111"/>
                  <a:gd name="GluePoint3X" fmla="*/ 238 w 272"/>
                  <a:gd name="GluePoint3Y" fmla="*/ 16 h 111"/>
                  <a:gd name="GluePoint4X" fmla="*/ 222 w 272"/>
                  <a:gd name="GluePoint4Y" fmla="*/ 9 h 111"/>
                  <a:gd name="GluePoint5X" fmla="*/ 211 w 272"/>
                  <a:gd name="GluePoint5Y" fmla="*/ 8 h 111"/>
                  <a:gd name="GluePoint6X" fmla="*/ 183 w 272"/>
                  <a:gd name="GluePoint6Y" fmla="*/ 16 h 111"/>
                  <a:gd name="GluePoint7X" fmla="*/ 160 w 272"/>
                  <a:gd name="GluePoint7Y" fmla="*/ 17 h 111"/>
                  <a:gd name="GluePoint8X" fmla="*/ 148 w 272"/>
                  <a:gd name="GluePoint8Y" fmla="*/ 14 h 111"/>
                  <a:gd name="GluePoint9X" fmla="*/ 135 w 272"/>
                  <a:gd name="GluePoint9Y" fmla="*/ 6 h 111"/>
                  <a:gd name="GluePoint10X" fmla="*/ 129 w 272"/>
                  <a:gd name="GluePoint10Y" fmla="*/ 6 h 111"/>
                  <a:gd name="GluePoint11X" fmla="*/ 121 w 272"/>
                  <a:gd name="GluePoint11Y" fmla="*/ 0 h 111"/>
                  <a:gd name="GluePoint12X" fmla="*/ 97 w 272"/>
                  <a:gd name="GluePoint12Y" fmla="*/ 1 h 111"/>
                  <a:gd name="GluePoint13X" fmla="*/ 67 w 272"/>
                  <a:gd name="GluePoint13Y" fmla="*/ 17 h 111"/>
                  <a:gd name="GluePoint14X" fmla="*/ 38 w 272"/>
                  <a:gd name="GluePoint14Y" fmla="*/ 19 h 111"/>
                  <a:gd name="GluePoint15X" fmla="*/ 51 w 272"/>
                  <a:gd name="GluePoint15Y" fmla="*/ 24 h 111"/>
                  <a:gd name="GluePoint16X" fmla="*/ 36 w 272"/>
                  <a:gd name="GluePoint16Y" fmla="*/ 25 h 111"/>
                  <a:gd name="GluePoint17X" fmla="*/ 36 w 272"/>
                  <a:gd name="GluePoint17Y" fmla="*/ 29 h 111"/>
                  <a:gd name="GluePoint18X" fmla="*/ 24 w 272"/>
                  <a:gd name="GluePoint18Y" fmla="*/ 27 h 111"/>
                  <a:gd name="GluePoint19X" fmla="*/ 22 w 272"/>
                  <a:gd name="GluePoint19Y" fmla="*/ 30 h 111"/>
                  <a:gd name="GluePoint20X" fmla="*/ 8 w 272"/>
                  <a:gd name="GluePoint20Y" fmla="*/ 29 h 111"/>
                  <a:gd name="GluePoint21X" fmla="*/ 0 w 272"/>
                  <a:gd name="GluePoint21Y" fmla="*/ 38 h 111"/>
                  <a:gd name="GluePoint22X" fmla="*/ 9 w 272"/>
                  <a:gd name="GluePoint22Y" fmla="*/ 43 h 111"/>
                  <a:gd name="GluePoint23X" fmla="*/ 13 w 272"/>
                  <a:gd name="GluePoint23Y" fmla="*/ 56 h 111"/>
                  <a:gd name="GluePoint24X" fmla="*/ 16 w 272"/>
                  <a:gd name="GluePoint24Y" fmla="*/ 64 h 111"/>
                  <a:gd name="GluePoint25X" fmla="*/ 6 w 272"/>
                  <a:gd name="GluePoint25Y" fmla="*/ 59 h 111"/>
                  <a:gd name="GluePoint26X" fmla="*/ 5 w 272"/>
                  <a:gd name="GluePoint26Y" fmla="*/ 66 h 111"/>
                  <a:gd name="GluePoint27X" fmla="*/ 19 w 272"/>
                  <a:gd name="GluePoint27Y" fmla="*/ 74 h 111"/>
                  <a:gd name="GluePoint28X" fmla="*/ 17 w 272"/>
                  <a:gd name="GluePoint28Y" fmla="*/ 79 h 111"/>
                  <a:gd name="GluePoint29X" fmla="*/ 21 w 272"/>
                  <a:gd name="GluePoint29Y" fmla="*/ 82 h 111"/>
                  <a:gd name="GluePoint30X" fmla="*/ 22 w 272"/>
                  <a:gd name="GluePoint30Y" fmla="*/ 87 h 111"/>
                  <a:gd name="GluePoint31X" fmla="*/ 33 w 272"/>
                  <a:gd name="GluePoint31Y" fmla="*/ 87 h 111"/>
                  <a:gd name="GluePoint32X" fmla="*/ 25 w 272"/>
                  <a:gd name="GluePoint32Y" fmla="*/ 93 h 111"/>
                  <a:gd name="GluePoint33X" fmla="*/ 32 w 272"/>
                  <a:gd name="GluePoint33Y" fmla="*/ 93 h 111"/>
                  <a:gd name="GluePoint34X" fmla="*/ 36 w 272"/>
                  <a:gd name="GluePoint34Y" fmla="*/ 91 h 111"/>
                  <a:gd name="GluePoint35X" fmla="*/ 44 w 272"/>
                  <a:gd name="GluePoint35Y" fmla="*/ 95 h 111"/>
                  <a:gd name="GluePoint36X" fmla="*/ 48 w 272"/>
                  <a:gd name="GluePoint36Y" fmla="*/ 93 h 111"/>
                  <a:gd name="GluePoint37X" fmla="*/ 51 w 272"/>
                  <a:gd name="GluePoint37Y" fmla="*/ 101 h 111"/>
                  <a:gd name="GluePoint38X" fmla="*/ 68 w 272"/>
                  <a:gd name="GluePoint38Y" fmla="*/ 101 h 111"/>
                  <a:gd name="GluePoint39X" fmla="*/ 75 w 272"/>
                  <a:gd name="GluePoint39Y" fmla="*/ 90 h 111"/>
                  <a:gd name="GluePoint40X" fmla="*/ 98 w 272"/>
                  <a:gd name="GluePoint40Y" fmla="*/ 104 h 111"/>
                  <a:gd name="GluePoint41X" fmla="*/ 121 w 272"/>
                  <a:gd name="GluePoint41Y" fmla="*/ 99 h 111"/>
                  <a:gd name="GluePoint42X" fmla="*/ 127 w 272"/>
                  <a:gd name="GluePoint42Y" fmla="*/ 91 h 111"/>
                  <a:gd name="GluePoint43X" fmla="*/ 143 w 272"/>
                  <a:gd name="GluePoint43Y" fmla="*/ 96 h 111"/>
                  <a:gd name="GluePoint44X" fmla="*/ 146 w 272"/>
                  <a:gd name="GluePoint44Y" fmla="*/ 91 h 111"/>
                  <a:gd name="GluePoint45X" fmla="*/ 146 w 272"/>
                  <a:gd name="GluePoint45Y" fmla="*/ 98 h 111"/>
                  <a:gd name="GluePoint46X" fmla="*/ 149 w 272"/>
                  <a:gd name="GluePoint46Y" fmla="*/ 111 h 111"/>
                  <a:gd name="GluePoint47X" fmla="*/ 152 w 272"/>
                  <a:gd name="GluePoint47Y" fmla="*/ 106 h 111"/>
                  <a:gd name="GluePoint48X" fmla="*/ 157 w 272"/>
                  <a:gd name="GluePoint48Y" fmla="*/ 101 h 111"/>
                  <a:gd name="GluePoint49X" fmla="*/ 156 w 272"/>
                  <a:gd name="GluePoint49Y" fmla="*/ 91 h 111"/>
                  <a:gd name="GluePoint50X" fmla="*/ 162 w 272"/>
                  <a:gd name="GluePoint50Y" fmla="*/ 95 h 111"/>
                  <a:gd name="GluePoint51X" fmla="*/ 179 w 272"/>
                  <a:gd name="GluePoint51Y" fmla="*/ 90 h 111"/>
                  <a:gd name="GluePoint52X" fmla="*/ 192 w 272"/>
                  <a:gd name="GluePoint52Y" fmla="*/ 93 h 111"/>
                  <a:gd name="GluePoint53X" fmla="*/ 227 w 272"/>
                  <a:gd name="GluePoint53Y" fmla="*/ 87 h 111"/>
                  <a:gd name="GluePoint54X" fmla="*/ 237 w 272"/>
                  <a:gd name="GluePoint54Y" fmla="*/ 85 h 111"/>
                  <a:gd name="GluePoint55X" fmla="*/ 245 w 272"/>
                  <a:gd name="GluePoint55Y" fmla="*/ 80 h 111"/>
                  <a:gd name="GluePoint56X" fmla="*/ 262 w 272"/>
                  <a:gd name="GluePoint56Y" fmla="*/ 82 h 111"/>
                  <a:gd name="GluePoint57X" fmla="*/ 268 w 272"/>
                  <a:gd name="GluePoint57Y" fmla="*/ 85 h 111"/>
                  <a:gd name="GluePoint58X" fmla="*/ 270 w 272"/>
                  <a:gd name="GluePoint58Y" fmla="*/ 79 h 111"/>
                  <a:gd name="GluePoint59X" fmla="*/ 259 w 272"/>
                  <a:gd name="GluePoint59Y" fmla="*/ 53 h 111"/>
                  <a:gd name="GluePoint60X" fmla="*/ 259 w 272"/>
                  <a:gd name="GluePoint60Y" fmla="*/ 45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72" h="111">
                    <a:moveTo>
                      <a:pt x="260" y="38"/>
                    </a:moveTo>
                    <a:lnTo>
                      <a:pt x="248" y="32"/>
                    </a:lnTo>
                    <a:lnTo>
                      <a:pt x="246" y="29"/>
                    </a:lnTo>
                    <a:lnTo>
                      <a:pt x="243" y="21"/>
                    </a:lnTo>
                    <a:lnTo>
                      <a:pt x="241" y="17"/>
                    </a:lnTo>
                    <a:lnTo>
                      <a:pt x="238" y="16"/>
                    </a:lnTo>
                    <a:lnTo>
                      <a:pt x="229" y="8"/>
                    </a:lnTo>
                    <a:lnTo>
                      <a:pt x="222" y="9"/>
                    </a:lnTo>
                    <a:lnTo>
                      <a:pt x="213" y="9"/>
                    </a:lnTo>
                    <a:lnTo>
                      <a:pt x="211" y="8"/>
                    </a:lnTo>
                    <a:lnTo>
                      <a:pt x="197" y="17"/>
                    </a:lnTo>
                    <a:lnTo>
                      <a:pt x="183" y="16"/>
                    </a:lnTo>
                    <a:lnTo>
                      <a:pt x="165" y="19"/>
                    </a:lnTo>
                    <a:lnTo>
                      <a:pt x="160" y="17"/>
                    </a:lnTo>
                    <a:lnTo>
                      <a:pt x="157" y="19"/>
                    </a:lnTo>
                    <a:lnTo>
                      <a:pt x="148" y="14"/>
                    </a:lnTo>
                    <a:lnTo>
                      <a:pt x="140" y="13"/>
                    </a:lnTo>
                    <a:lnTo>
                      <a:pt x="135" y="6"/>
                    </a:lnTo>
                    <a:lnTo>
                      <a:pt x="132" y="8"/>
                    </a:lnTo>
                    <a:lnTo>
                      <a:pt x="129" y="6"/>
                    </a:lnTo>
                    <a:lnTo>
                      <a:pt x="125" y="5"/>
                    </a:lnTo>
                    <a:lnTo>
                      <a:pt x="121" y="0"/>
                    </a:lnTo>
                    <a:lnTo>
                      <a:pt x="116" y="1"/>
                    </a:lnTo>
                    <a:lnTo>
                      <a:pt x="97" y="1"/>
                    </a:lnTo>
                    <a:lnTo>
                      <a:pt x="83" y="6"/>
                    </a:lnTo>
                    <a:lnTo>
                      <a:pt x="67" y="17"/>
                    </a:lnTo>
                    <a:lnTo>
                      <a:pt x="40" y="14"/>
                    </a:lnTo>
                    <a:lnTo>
                      <a:pt x="38" y="19"/>
                    </a:lnTo>
                    <a:lnTo>
                      <a:pt x="41" y="21"/>
                    </a:lnTo>
                    <a:lnTo>
                      <a:pt x="51" y="24"/>
                    </a:lnTo>
                    <a:lnTo>
                      <a:pt x="38" y="24"/>
                    </a:lnTo>
                    <a:lnTo>
                      <a:pt x="36" y="25"/>
                    </a:lnTo>
                    <a:lnTo>
                      <a:pt x="40" y="29"/>
                    </a:lnTo>
                    <a:lnTo>
                      <a:pt x="36" y="29"/>
                    </a:lnTo>
                    <a:lnTo>
                      <a:pt x="24" y="29"/>
                    </a:lnTo>
                    <a:lnTo>
                      <a:pt x="24" y="27"/>
                    </a:lnTo>
                    <a:lnTo>
                      <a:pt x="21" y="27"/>
                    </a:lnTo>
                    <a:lnTo>
                      <a:pt x="22" y="30"/>
                    </a:lnTo>
                    <a:lnTo>
                      <a:pt x="14" y="27"/>
                    </a:lnTo>
                    <a:lnTo>
                      <a:pt x="8" y="29"/>
                    </a:lnTo>
                    <a:lnTo>
                      <a:pt x="2" y="35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9" y="43"/>
                    </a:lnTo>
                    <a:lnTo>
                      <a:pt x="9" y="50"/>
                    </a:lnTo>
                    <a:lnTo>
                      <a:pt x="13" y="56"/>
                    </a:lnTo>
                    <a:lnTo>
                      <a:pt x="11" y="59"/>
                    </a:lnTo>
                    <a:lnTo>
                      <a:pt x="16" y="64"/>
                    </a:lnTo>
                    <a:lnTo>
                      <a:pt x="9" y="64"/>
                    </a:lnTo>
                    <a:lnTo>
                      <a:pt x="6" y="59"/>
                    </a:lnTo>
                    <a:lnTo>
                      <a:pt x="6" y="64"/>
                    </a:lnTo>
                    <a:lnTo>
                      <a:pt x="5" y="66"/>
                    </a:lnTo>
                    <a:lnTo>
                      <a:pt x="17" y="70"/>
                    </a:lnTo>
                    <a:lnTo>
                      <a:pt x="19" y="74"/>
                    </a:lnTo>
                    <a:lnTo>
                      <a:pt x="17" y="77"/>
                    </a:lnTo>
                    <a:lnTo>
                      <a:pt x="17" y="79"/>
                    </a:lnTo>
                    <a:lnTo>
                      <a:pt x="22" y="77"/>
                    </a:lnTo>
                    <a:lnTo>
                      <a:pt x="21" y="82"/>
                    </a:lnTo>
                    <a:lnTo>
                      <a:pt x="24" y="83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33" y="87"/>
                    </a:lnTo>
                    <a:lnTo>
                      <a:pt x="36" y="87"/>
                    </a:lnTo>
                    <a:lnTo>
                      <a:pt x="25" y="93"/>
                    </a:lnTo>
                    <a:lnTo>
                      <a:pt x="24" y="95"/>
                    </a:lnTo>
                    <a:lnTo>
                      <a:pt x="32" y="93"/>
                    </a:lnTo>
                    <a:lnTo>
                      <a:pt x="33" y="95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44" y="95"/>
                    </a:lnTo>
                    <a:lnTo>
                      <a:pt x="46" y="93"/>
                    </a:lnTo>
                    <a:lnTo>
                      <a:pt x="48" y="93"/>
                    </a:lnTo>
                    <a:lnTo>
                      <a:pt x="49" y="98"/>
                    </a:lnTo>
                    <a:lnTo>
                      <a:pt x="51" y="101"/>
                    </a:lnTo>
                    <a:lnTo>
                      <a:pt x="60" y="103"/>
                    </a:lnTo>
                    <a:lnTo>
                      <a:pt x="68" y="101"/>
                    </a:lnTo>
                    <a:lnTo>
                      <a:pt x="70" y="91"/>
                    </a:lnTo>
                    <a:lnTo>
                      <a:pt x="75" y="90"/>
                    </a:lnTo>
                    <a:lnTo>
                      <a:pt x="89" y="96"/>
                    </a:lnTo>
                    <a:lnTo>
                      <a:pt x="98" y="104"/>
                    </a:lnTo>
                    <a:lnTo>
                      <a:pt x="103" y="106"/>
                    </a:lnTo>
                    <a:lnTo>
                      <a:pt x="121" y="99"/>
                    </a:lnTo>
                    <a:lnTo>
                      <a:pt x="125" y="93"/>
                    </a:lnTo>
                    <a:lnTo>
                      <a:pt x="127" y="91"/>
                    </a:lnTo>
                    <a:lnTo>
                      <a:pt x="140" y="96"/>
                    </a:lnTo>
                    <a:lnTo>
                      <a:pt x="143" y="96"/>
                    </a:lnTo>
                    <a:lnTo>
                      <a:pt x="143" y="93"/>
                    </a:lnTo>
                    <a:lnTo>
                      <a:pt x="146" y="91"/>
                    </a:lnTo>
                    <a:lnTo>
                      <a:pt x="149" y="93"/>
                    </a:lnTo>
                    <a:lnTo>
                      <a:pt x="146" y="98"/>
                    </a:lnTo>
                    <a:lnTo>
                      <a:pt x="148" y="109"/>
                    </a:lnTo>
                    <a:lnTo>
                      <a:pt x="149" y="111"/>
                    </a:lnTo>
                    <a:lnTo>
                      <a:pt x="151" y="109"/>
                    </a:lnTo>
                    <a:lnTo>
                      <a:pt x="152" y="106"/>
                    </a:lnTo>
                    <a:lnTo>
                      <a:pt x="152" y="103"/>
                    </a:lnTo>
                    <a:lnTo>
                      <a:pt x="157" y="101"/>
                    </a:lnTo>
                    <a:lnTo>
                      <a:pt x="154" y="98"/>
                    </a:lnTo>
                    <a:lnTo>
                      <a:pt x="156" y="91"/>
                    </a:lnTo>
                    <a:lnTo>
                      <a:pt x="160" y="93"/>
                    </a:lnTo>
                    <a:lnTo>
                      <a:pt x="162" y="95"/>
                    </a:lnTo>
                    <a:lnTo>
                      <a:pt x="168" y="95"/>
                    </a:lnTo>
                    <a:lnTo>
                      <a:pt x="179" y="90"/>
                    </a:lnTo>
                    <a:lnTo>
                      <a:pt x="186" y="93"/>
                    </a:lnTo>
                    <a:lnTo>
                      <a:pt x="192" y="93"/>
                    </a:lnTo>
                    <a:lnTo>
                      <a:pt x="213" y="87"/>
                    </a:lnTo>
                    <a:lnTo>
                      <a:pt x="227" y="87"/>
                    </a:lnTo>
                    <a:lnTo>
                      <a:pt x="233" y="82"/>
                    </a:lnTo>
                    <a:lnTo>
                      <a:pt x="237" y="85"/>
                    </a:lnTo>
                    <a:lnTo>
                      <a:pt x="237" y="87"/>
                    </a:lnTo>
                    <a:lnTo>
                      <a:pt x="245" y="80"/>
                    </a:lnTo>
                    <a:lnTo>
                      <a:pt x="249" y="82"/>
                    </a:lnTo>
                    <a:lnTo>
                      <a:pt x="262" y="82"/>
                    </a:lnTo>
                    <a:lnTo>
                      <a:pt x="265" y="85"/>
                    </a:lnTo>
                    <a:lnTo>
                      <a:pt x="268" y="85"/>
                    </a:lnTo>
                    <a:lnTo>
                      <a:pt x="272" y="83"/>
                    </a:lnTo>
                    <a:lnTo>
                      <a:pt x="270" y="79"/>
                    </a:lnTo>
                    <a:lnTo>
                      <a:pt x="262" y="72"/>
                    </a:lnTo>
                    <a:lnTo>
                      <a:pt x="259" y="53"/>
                    </a:lnTo>
                    <a:lnTo>
                      <a:pt x="256" y="46"/>
                    </a:lnTo>
                    <a:lnTo>
                      <a:pt x="259" y="45"/>
                    </a:lnTo>
                    <a:lnTo>
                      <a:pt x="260" y="3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53" name="Freeform 134"/>
              <p:cNvSpPr/>
              <p:nvPr/>
            </p:nvSpPr>
            <p:spPr>
              <a:xfrm>
                <a:off x="4889520" y="2000160"/>
                <a:ext cx="144000" cy="14256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42560"/>
                  <a:gd name="textAreaBottom" fmla="*/ 142920 h 142560"/>
                  <a:gd name="GluePoint1X" fmla="*/ 91 w 91"/>
                  <a:gd name="GluePoint1Y" fmla="*/ 5 h 90"/>
                  <a:gd name="GluePoint2X" fmla="*/ 91 w 91"/>
                  <a:gd name="GluePoint2Y" fmla="*/ 3 h 90"/>
                  <a:gd name="GluePoint3X" fmla="*/ 87 w 91"/>
                  <a:gd name="GluePoint3Y" fmla="*/ 0 h 90"/>
                  <a:gd name="GluePoint4X" fmla="*/ 81 w 91"/>
                  <a:gd name="GluePoint4Y" fmla="*/ 5 h 90"/>
                  <a:gd name="GluePoint5X" fmla="*/ 67 w 91"/>
                  <a:gd name="GluePoint5Y" fmla="*/ 5 h 90"/>
                  <a:gd name="GluePoint6X" fmla="*/ 46 w 91"/>
                  <a:gd name="GluePoint6Y" fmla="*/ 11 h 90"/>
                  <a:gd name="GluePoint7X" fmla="*/ 40 w 91"/>
                  <a:gd name="GluePoint7Y" fmla="*/ 11 h 90"/>
                  <a:gd name="GluePoint8X" fmla="*/ 33 w 91"/>
                  <a:gd name="GluePoint8Y" fmla="*/ 8 h 90"/>
                  <a:gd name="GluePoint9X" fmla="*/ 22 w 91"/>
                  <a:gd name="GluePoint9Y" fmla="*/ 13 h 90"/>
                  <a:gd name="GluePoint10X" fmla="*/ 16 w 91"/>
                  <a:gd name="GluePoint10Y" fmla="*/ 13 h 90"/>
                  <a:gd name="GluePoint11X" fmla="*/ 14 w 91"/>
                  <a:gd name="GluePoint11Y" fmla="*/ 11 h 90"/>
                  <a:gd name="GluePoint12X" fmla="*/ 10 w 91"/>
                  <a:gd name="GluePoint12Y" fmla="*/ 9 h 90"/>
                  <a:gd name="GluePoint13X" fmla="*/ 8 w 91"/>
                  <a:gd name="GluePoint13Y" fmla="*/ 16 h 90"/>
                  <a:gd name="GluePoint14X" fmla="*/ 11 w 91"/>
                  <a:gd name="GluePoint14Y" fmla="*/ 19 h 90"/>
                  <a:gd name="GluePoint15X" fmla="*/ 6 w 91"/>
                  <a:gd name="GluePoint15Y" fmla="*/ 21 h 90"/>
                  <a:gd name="GluePoint16X" fmla="*/ 6 w 91"/>
                  <a:gd name="GluePoint16Y" fmla="*/ 24 h 90"/>
                  <a:gd name="GluePoint17X" fmla="*/ 5 w 91"/>
                  <a:gd name="GluePoint17Y" fmla="*/ 27 h 90"/>
                  <a:gd name="GluePoint18X" fmla="*/ 3 w 91"/>
                  <a:gd name="GluePoint18Y" fmla="*/ 29 h 90"/>
                  <a:gd name="GluePoint19X" fmla="*/ 2 w 91"/>
                  <a:gd name="GluePoint19Y" fmla="*/ 27 h 90"/>
                  <a:gd name="GluePoint20X" fmla="*/ 0 w 91"/>
                  <a:gd name="GluePoint20Y" fmla="*/ 32 h 90"/>
                  <a:gd name="GluePoint21X" fmla="*/ 3 w 91"/>
                  <a:gd name="GluePoint21Y" fmla="*/ 35 h 90"/>
                  <a:gd name="GluePoint22X" fmla="*/ 5 w 91"/>
                  <a:gd name="GluePoint22Y" fmla="*/ 46 h 90"/>
                  <a:gd name="GluePoint23X" fmla="*/ 11 w 91"/>
                  <a:gd name="GluePoint23Y" fmla="*/ 46 h 90"/>
                  <a:gd name="GluePoint24X" fmla="*/ 10 w 91"/>
                  <a:gd name="GluePoint24Y" fmla="*/ 50 h 90"/>
                  <a:gd name="GluePoint25X" fmla="*/ 14 w 91"/>
                  <a:gd name="GluePoint25Y" fmla="*/ 51 h 90"/>
                  <a:gd name="GluePoint26X" fmla="*/ 16 w 91"/>
                  <a:gd name="GluePoint26Y" fmla="*/ 54 h 90"/>
                  <a:gd name="GluePoint27X" fmla="*/ 11 w 91"/>
                  <a:gd name="GluePoint27Y" fmla="*/ 59 h 90"/>
                  <a:gd name="GluePoint28X" fmla="*/ 13 w 91"/>
                  <a:gd name="GluePoint28Y" fmla="*/ 62 h 90"/>
                  <a:gd name="GluePoint29X" fmla="*/ 6 w 91"/>
                  <a:gd name="GluePoint29Y" fmla="*/ 62 h 90"/>
                  <a:gd name="GluePoint30X" fmla="*/ 5 w 91"/>
                  <a:gd name="GluePoint30Y" fmla="*/ 66 h 90"/>
                  <a:gd name="GluePoint31X" fmla="*/ 8 w 91"/>
                  <a:gd name="GluePoint31Y" fmla="*/ 67 h 90"/>
                  <a:gd name="GluePoint32X" fmla="*/ 2 w 91"/>
                  <a:gd name="GluePoint32Y" fmla="*/ 74 h 90"/>
                  <a:gd name="GluePoint33X" fmla="*/ 0 w 91"/>
                  <a:gd name="GluePoint33Y" fmla="*/ 82 h 90"/>
                  <a:gd name="GluePoint34X" fmla="*/ 5 w 91"/>
                  <a:gd name="GluePoint34Y" fmla="*/ 82 h 90"/>
                  <a:gd name="GluePoint35X" fmla="*/ 11 w 91"/>
                  <a:gd name="GluePoint35Y" fmla="*/ 88 h 90"/>
                  <a:gd name="GluePoint36X" fmla="*/ 16 w 91"/>
                  <a:gd name="GluePoint36Y" fmla="*/ 90 h 90"/>
                  <a:gd name="GluePoint37X" fmla="*/ 46 w 91"/>
                  <a:gd name="GluePoint37Y" fmla="*/ 72 h 90"/>
                  <a:gd name="GluePoint38X" fmla="*/ 78 w 91"/>
                  <a:gd name="GluePoint38Y" fmla="*/ 51 h 90"/>
                  <a:gd name="GluePoint39X" fmla="*/ 79 w 91"/>
                  <a:gd name="GluePoint39Y" fmla="*/ 45 h 90"/>
                  <a:gd name="GluePoint40X" fmla="*/ 78 w 91"/>
                  <a:gd name="GluePoint40Y" fmla="*/ 16 h 90"/>
                  <a:gd name="GluePoint41X" fmla="*/ 86 w 91"/>
                  <a:gd name="GluePoint41Y" fmla="*/ 13 h 90"/>
                  <a:gd name="GluePoint42X" fmla="*/ 89 w 91"/>
                  <a:gd name="GluePoint42Y" fmla="*/ 6 h 90"/>
                  <a:gd name="GluePoint43X" fmla="*/ 91 w 91"/>
                  <a:gd name="GluePoint43Y" fmla="*/ 5 h 9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1" h="90">
                    <a:moveTo>
                      <a:pt x="91" y="5"/>
                    </a:moveTo>
                    <a:lnTo>
                      <a:pt x="91" y="3"/>
                    </a:lnTo>
                    <a:lnTo>
                      <a:pt x="87" y="0"/>
                    </a:lnTo>
                    <a:lnTo>
                      <a:pt x="81" y="5"/>
                    </a:lnTo>
                    <a:lnTo>
                      <a:pt x="67" y="5"/>
                    </a:lnTo>
                    <a:lnTo>
                      <a:pt x="46" y="11"/>
                    </a:lnTo>
                    <a:lnTo>
                      <a:pt x="40" y="11"/>
                    </a:lnTo>
                    <a:lnTo>
                      <a:pt x="33" y="8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1"/>
                    </a:lnTo>
                    <a:lnTo>
                      <a:pt x="10" y="9"/>
                    </a:lnTo>
                    <a:lnTo>
                      <a:pt x="8" y="16"/>
                    </a:lnTo>
                    <a:lnTo>
                      <a:pt x="11" y="19"/>
                    </a:lnTo>
                    <a:lnTo>
                      <a:pt x="6" y="21"/>
                    </a:lnTo>
                    <a:lnTo>
                      <a:pt x="6" y="24"/>
                    </a:lnTo>
                    <a:lnTo>
                      <a:pt x="5" y="27"/>
                    </a:lnTo>
                    <a:lnTo>
                      <a:pt x="3" y="29"/>
                    </a:lnTo>
                    <a:lnTo>
                      <a:pt x="2" y="27"/>
                    </a:lnTo>
                    <a:lnTo>
                      <a:pt x="0" y="32"/>
                    </a:lnTo>
                    <a:lnTo>
                      <a:pt x="3" y="35"/>
                    </a:lnTo>
                    <a:lnTo>
                      <a:pt x="5" y="46"/>
                    </a:lnTo>
                    <a:lnTo>
                      <a:pt x="11" y="46"/>
                    </a:lnTo>
                    <a:lnTo>
                      <a:pt x="10" y="50"/>
                    </a:lnTo>
                    <a:lnTo>
                      <a:pt x="14" y="51"/>
                    </a:lnTo>
                    <a:lnTo>
                      <a:pt x="16" y="54"/>
                    </a:lnTo>
                    <a:lnTo>
                      <a:pt x="11" y="59"/>
                    </a:lnTo>
                    <a:lnTo>
                      <a:pt x="13" y="62"/>
                    </a:lnTo>
                    <a:lnTo>
                      <a:pt x="6" y="62"/>
                    </a:lnTo>
                    <a:lnTo>
                      <a:pt x="5" y="66"/>
                    </a:lnTo>
                    <a:lnTo>
                      <a:pt x="8" y="67"/>
                    </a:lnTo>
                    <a:lnTo>
                      <a:pt x="2" y="74"/>
                    </a:lnTo>
                    <a:lnTo>
                      <a:pt x="0" y="82"/>
                    </a:lnTo>
                    <a:lnTo>
                      <a:pt x="5" y="82"/>
                    </a:lnTo>
                    <a:lnTo>
                      <a:pt x="11" y="88"/>
                    </a:lnTo>
                    <a:lnTo>
                      <a:pt x="16" y="90"/>
                    </a:lnTo>
                    <a:lnTo>
                      <a:pt x="46" y="72"/>
                    </a:lnTo>
                    <a:lnTo>
                      <a:pt x="78" y="51"/>
                    </a:lnTo>
                    <a:lnTo>
                      <a:pt x="79" y="45"/>
                    </a:lnTo>
                    <a:lnTo>
                      <a:pt x="78" y="16"/>
                    </a:lnTo>
                    <a:lnTo>
                      <a:pt x="86" y="13"/>
                    </a:lnTo>
                    <a:lnTo>
                      <a:pt x="89" y="6"/>
                    </a:lnTo>
                    <a:lnTo>
                      <a:pt x="91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54" name="Freeform 135"/>
              <p:cNvSpPr/>
              <p:nvPr/>
            </p:nvSpPr>
            <p:spPr>
              <a:xfrm>
                <a:off x="4876920" y="2073240"/>
                <a:ext cx="37800" cy="4572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5720"/>
                  <a:gd name="textAreaBottom" fmla="*/ 46080 h 45720"/>
                  <a:gd name="GluePoint1X" fmla="*/ 0 w 24"/>
                  <a:gd name="GluePoint1Y" fmla="*/ 29 h 29"/>
                  <a:gd name="GluePoint2X" fmla="*/ 10 w 24"/>
                  <a:gd name="GluePoint2Y" fmla="*/ 7 h 29"/>
                  <a:gd name="GluePoint3X" fmla="*/ 13 w 24"/>
                  <a:gd name="GluePoint3Y" fmla="*/ 4 h 29"/>
                  <a:gd name="GluePoint4X" fmla="*/ 13 w 24"/>
                  <a:gd name="GluePoint4Y" fmla="*/ 0 h 29"/>
                  <a:gd name="GluePoint5X" fmla="*/ 19 w 24"/>
                  <a:gd name="GluePoint5Y" fmla="*/ 0 h 29"/>
                  <a:gd name="GluePoint6X" fmla="*/ 18 w 24"/>
                  <a:gd name="GluePoint6Y" fmla="*/ 4 h 29"/>
                  <a:gd name="GluePoint7X" fmla="*/ 22 w 24"/>
                  <a:gd name="GluePoint7Y" fmla="*/ 5 h 29"/>
                  <a:gd name="GluePoint8X" fmla="*/ 24 w 24"/>
                  <a:gd name="GluePoint8Y" fmla="*/ 8 h 29"/>
                  <a:gd name="GluePoint9X" fmla="*/ 19 w 24"/>
                  <a:gd name="GluePoint9Y" fmla="*/ 13 h 29"/>
                  <a:gd name="GluePoint10X" fmla="*/ 21 w 24"/>
                  <a:gd name="GluePoint10Y" fmla="*/ 16 h 29"/>
                  <a:gd name="GluePoint11X" fmla="*/ 14 w 24"/>
                  <a:gd name="GluePoint11Y" fmla="*/ 16 h 29"/>
                  <a:gd name="GluePoint12X" fmla="*/ 13 w 24"/>
                  <a:gd name="GluePoint12Y" fmla="*/ 20 h 29"/>
                  <a:gd name="GluePoint13X" fmla="*/ 16 w 24"/>
                  <a:gd name="GluePoint13Y" fmla="*/ 21 h 29"/>
                  <a:gd name="GluePoint14X" fmla="*/ 10 w 24"/>
                  <a:gd name="GluePoint14Y" fmla="*/ 28 h 29"/>
                  <a:gd name="GluePoint15X" fmla="*/ 8 w 24"/>
                  <a:gd name="GluePoint15Y" fmla="*/ 26 h 29"/>
                  <a:gd name="GluePoint16X" fmla="*/ 8 w 24"/>
                  <a:gd name="GluePoint16Y" fmla="*/ 29 h 29"/>
                  <a:gd name="GluePoint17X" fmla="*/ 0 w 24"/>
                  <a:gd name="GluePoint17Y" fmla="*/ 29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4" h="29">
                    <a:moveTo>
                      <a:pt x="0" y="29"/>
                    </a:moveTo>
                    <a:lnTo>
                      <a:pt x="10" y="7"/>
                    </a:lnTo>
                    <a:lnTo>
                      <a:pt x="13" y="4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18" y="4"/>
                    </a:lnTo>
                    <a:lnTo>
                      <a:pt x="22" y="5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14" y="16"/>
                    </a:lnTo>
                    <a:lnTo>
                      <a:pt x="13" y="20"/>
                    </a:lnTo>
                    <a:lnTo>
                      <a:pt x="16" y="21"/>
                    </a:lnTo>
                    <a:lnTo>
                      <a:pt x="10" y="28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55" name="Freeform 136"/>
              <p:cNvSpPr/>
              <p:nvPr/>
            </p:nvSpPr>
            <p:spPr>
              <a:xfrm>
                <a:off x="4944960" y="1825560"/>
                <a:ext cx="161640" cy="694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69480"/>
                  <a:gd name="textAreaBottom" fmla="*/ 69840 h 69480"/>
                  <a:gd name="GluePoint1X" fmla="*/ 0 w 102"/>
                  <a:gd name="GluePoint1Y" fmla="*/ 2 h 44"/>
                  <a:gd name="GluePoint2X" fmla="*/ 11 w 102"/>
                  <a:gd name="GluePoint2Y" fmla="*/ 0 h 44"/>
                  <a:gd name="GluePoint3X" fmla="*/ 27 w 102"/>
                  <a:gd name="GluePoint3Y" fmla="*/ 7 h 44"/>
                  <a:gd name="GluePoint4X" fmla="*/ 43 w 102"/>
                  <a:gd name="GluePoint4Y" fmla="*/ 7 h 44"/>
                  <a:gd name="GluePoint5X" fmla="*/ 60 w 102"/>
                  <a:gd name="GluePoint5Y" fmla="*/ 18 h 44"/>
                  <a:gd name="GluePoint6X" fmla="*/ 78 w 102"/>
                  <a:gd name="GluePoint6Y" fmla="*/ 15 h 44"/>
                  <a:gd name="GluePoint7X" fmla="*/ 84 w 102"/>
                  <a:gd name="GluePoint7Y" fmla="*/ 18 h 44"/>
                  <a:gd name="GluePoint8X" fmla="*/ 86 w 102"/>
                  <a:gd name="GluePoint8Y" fmla="*/ 25 h 44"/>
                  <a:gd name="GluePoint9X" fmla="*/ 97 w 102"/>
                  <a:gd name="GluePoint9Y" fmla="*/ 29 h 44"/>
                  <a:gd name="GluePoint10X" fmla="*/ 94 w 102"/>
                  <a:gd name="GluePoint10Y" fmla="*/ 34 h 44"/>
                  <a:gd name="GluePoint11X" fmla="*/ 100 w 102"/>
                  <a:gd name="GluePoint11Y" fmla="*/ 39 h 44"/>
                  <a:gd name="GluePoint12X" fmla="*/ 102 w 102"/>
                  <a:gd name="GluePoint12Y" fmla="*/ 41 h 44"/>
                  <a:gd name="GluePoint13X" fmla="*/ 102 w 102"/>
                  <a:gd name="GluePoint13Y" fmla="*/ 42 h 44"/>
                  <a:gd name="GluePoint14X" fmla="*/ 92 w 102"/>
                  <a:gd name="GluePoint14Y" fmla="*/ 41 h 44"/>
                  <a:gd name="GluePoint15X" fmla="*/ 84 w 102"/>
                  <a:gd name="GluePoint15Y" fmla="*/ 37 h 44"/>
                  <a:gd name="GluePoint16X" fmla="*/ 78 w 102"/>
                  <a:gd name="GluePoint16Y" fmla="*/ 41 h 44"/>
                  <a:gd name="GluePoint17X" fmla="*/ 57 w 102"/>
                  <a:gd name="GluePoint17Y" fmla="*/ 44 h 44"/>
                  <a:gd name="GluePoint18X" fmla="*/ 48 w 102"/>
                  <a:gd name="GluePoint18Y" fmla="*/ 36 h 44"/>
                  <a:gd name="GluePoint19X" fmla="*/ 41 w 102"/>
                  <a:gd name="GluePoint19Y" fmla="*/ 37 h 44"/>
                  <a:gd name="GluePoint20X" fmla="*/ 32 w 102"/>
                  <a:gd name="GluePoint20Y" fmla="*/ 37 h 44"/>
                  <a:gd name="GluePoint21X" fmla="*/ 30 w 102"/>
                  <a:gd name="GluePoint21Y" fmla="*/ 36 h 44"/>
                  <a:gd name="GluePoint22X" fmla="*/ 32 w 102"/>
                  <a:gd name="GluePoint22Y" fmla="*/ 34 h 44"/>
                  <a:gd name="GluePoint23X" fmla="*/ 32 w 102"/>
                  <a:gd name="GluePoint23Y" fmla="*/ 28 h 44"/>
                  <a:gd name="GluePoint24X" fmla="*/ 24 w 102"/>
                  <a:gd name="GluePoint24Y" fmla="*/ 15 h 44"/>
                  <a:gd name="GluePoint25X" fmla="*/ 17 w 102"/>
                  <a:gd name="GluePoint25Y" fmla="*/ 10 h 44"/>
                  <a:gd name="GluePoint26X" fmla="*/ 8 w 102"/>
                  <a:gd name="GluePoint26Y" fmla="*/ 7 h 44"/>
                  <a:gd name="GluePoint27X" fmla="*/ 0 w 102"/>
                  <a:gd name="GluePoint27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102" h="44">
                    <a:moveTo>
                      <a:pt x="0" y="2"/>
                    </a:moveTo>
                    <a:lnTo>
                      <a:pt x="11" y="0"/>
                    </a:lnTo>
                    <a:lnTo>
                      <a:pt x="27" y="7"/>
                    </a:lnTo>
                    <a:lnTo>
                      <a:pt x="43" y="7"/>
                    </a:lnTo>
                    <a:lnTo>
                      <a:pt x="60" y="18"/>
                    </a:lnTo>
                    <a:lnTo>
                      <a:pt x="78" y="15"/>
                    </a:lnTo>
                    <a:lnTo>
                      <a:pt x="84" y="18"/>
                    </a:lnTo>
                    <a:lnTo>
                      <a:pt x="86" y="25"/>
                    </a:lnTo>
                    <a:lnTo>
                      <a:pt x="97" y="29"/>
                    </a:lnTo>
                    <a:lnTo>
                      <a:pt x="94" y="34"/>
                    </a:lnTo>
                    <a:lnTo>
                      <a:pt x="100" y="39"/>
                    </a:lnTo>
                    <a:lnTo>
                      <a:pt x="102" y="41"/>
                    </a:lnTo>
                    <a:lnTo>
                      <a:pt x="102" y="42"/>
                    </a:lnTo>
                    <a:lnTo>
                      <a:pt x="92" y="41"/>
                    </a:lnTo>
                    <a:lnTo>
                      <a:pt x="84" y="37"/>
                    </a:lnTo>
                    <a:lnTo>
                      <a:pt x="78" y="41"/>
                    </a:lnTo>
                    <a:lnTo>
                      <a:pt x="57" y="44"/>
                    </a:lnTo>
                    <a:lnTo>
                      <a:pt x="48" y="36"/>
                    </a:lnTo>
                    <a:lnTo>
                      <a:pt x="41" y="37"/>
                    </a:lnTo>
                    <a:lnTo>
                      <a:pt x="32" y="37"/>
                    </a:lnTo>
                    <a:lnTo>
                      <a:pt x="30" y="36"/>
                    </a:lnTo>
                    <a:lnTo>
                      <a:pt x="32" y="34"/>
                    </a:lnTo>
                    <a:lnTo>
                      <a:pt x="32" y="28"/>
                    </a:lnTo>
                    <a:lnTo>
                      <a:pt x="24" y="15"/>
                    </a:lnTo>
                    <a:lnTo>
                      <a:pt x="17" y="10"/>
                    </a:lnTo>
                    <a:lnTo>
                      <a:pt x="8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56" name="Freeform 137"/>
              <p:cNvSpPr/>
              <p:nvPr/>
            </p:nvSpPr>
            <p:spPr>
              <a:xfrm>
                <a:off x="4649760" y="1871640"/>
                <a:ext cx="68040" cy="5364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53640"/>
                  <a:gd name="textAreaBottom" fmla="*/ 54000 h 53640"/>
                  <a:gd name="GluePoint1X" fmla="*/ 26 w 43"/>
                  <a:gd name="GluePoint1Y" fmla="*/ 2 h 34"/>
                  <a:gd name="GluePoint2X" fmla="*/ 19 w 43"/>
                  <a:gd name="GluePoint2Y" fmla="*/ 2 h 34"/>
                  <a:gd name="GluePoint3X" fmla="*/ 14 w 43"/>
                  <a:gd name="GluePoint3Y" fmla="*/ 0 h 34"/>
                  <a:gd name="GluePoint4X" fmla="*/ 3 w 43"/>
                  <a:gd name="GluePoint4Y" fmla="*/ 4 h 34"/>
                  <a:gd name="GluePoint5X" fmla="*/ 7 w 43"/>
                  <a:gd name="GluePoint5Y" fmla="*/ 7 h 34"/>
                  <a:gd name="GluePoint6X" fmla="*/ 7 w 43"/>
                  <a:gd name="GluePoint6Y" fmla="*/ 10 h 34"/>
                  <a:gd name="GluePoint7X" fmla="*/ 3 w 43"/>
                  <a:gd name="GluePoint7Y" fmla="*/ 12 h 34"/>
                  <a:gd name="GluePoint8X" fmla="*/ 3 w 43"/>
                  <a:gd name="GluePoint8Y" fmla="*/ 20 h 34"/>
                  <a:gd name="GluePoint9X" fmla="*/ 0 w 43"/>
                  <a:gd name="GluePoint9Y" fmla="*/ 23 h 34"/>
                  <a:gd name="GluePoint10X" fmla="*/ 3 w 43"/>
                  <a:gd name="GluePoint10Y" fmla="*/ 24 h 34"/>
                  <a:gd name="GluePoint11X" fmla="*/ 13 w 43"/>
                  <a:gd name="GluePoint11Y" fmla="*/ 23 h 34"/>
                  <a:gd name="GluePoint12X" fmla="*/ 5 w 43"/>
                  <a:gd name="GluePoint12Y" fmla="*/ 28 h 34"/>
                  <a:gd name="GluePoint13X" fmla="*/ 5 w 43"/>
                  <a:gd name="GluePoint13Y" fmla="*/ 34 h 34"/>
                  <a:gd name="GluePoint14X" fmla="*/ 22 w 43"/>
                  <a:gd name="GluePoint14Y" fmla="*/ 18 h 34"/>
                  <a:gd name="GluePoint15X" fmla="*/ 41 w 43"/>
                  <a:gd name="GluePoint15Y" fmla="*/ 16 h 34"/>
                  <a:gd name="GluePoint16X" fmla="*/ 43 w 43"/>
                  <a:gd name="GluePoint16Y" fmla="*/ 13 h 34"/>
                  <a:gd name="GluePoint17X" fmla="*/ 29 w 43"/>
                  <a:gd name="GluePoint17Y" fmla="*/ 8 h 34"/>
                  <a:gd name="GluePoint18X" fmla="*/ 27 w 43"/>
                  <a:gd name="GluePoint18Y" fmla="*/ 7 h 34"/>
                  <a:gd name="GluePoint19X" fmla="*/ 26 w 43"/>
                  <a:gd name="GluePoint19Y" fmla="*/ 2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43" h="34">
                    <a:moveTo>
                      <a:pt x="26" y="2"/>
                    </a:moveTo>
                    <a:lnTo>
                      <a:pt x="19" y="2"/>
                    </a:lnTo>
                    <a:lnTo>
                      <a:pt x="14" y="0"/>
                    </a:lnTo>
                    <a:lnTo>
                      <a:pt x="3" y="4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3" y="12"/>
                    </a:lnTo>
                    <a:lnTo>
                      <a:pt x="3" y="20"/>
                    </a:lnTo>
                    <a:lnTo>
                      <a:pt x="0" y="23"/>
                    </a:lnTo>
                    <a:lnTo>
                      <a:pt x="3" y="24"/>
                    </a:lnTo>
                    <a:lnTo>
                      <a:pt x="13" y="23"/>
                    </a:lnTo>
                    <a:lnTo>
                      <a:pt x="5" y="28"/>
                    </a:lnTo>
                    <a:lnTo>
                      <a:pt x="5" y="34"/>
                    </a:lnTo>
                    <a:lnTo>
                      <a:pt x="22" y="18"/>
                    </a:lnTo>
                    <a:lnTo>
                      <a:pt x="41" y="16"/>
                    </a:lnTo>
                    <a:lnTo>
                      <a:pt x="43" y="13"/>
                    </a:lnTo>
                    <a:lnTo>
                      <a:pt x="29" y="8"/>
                    </a:lnTo>
                    <a:lnTo>
                      <a:pt x="27" y="7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57" name="Freeform 138"/>
              <p:cNvSpPr/>
              <p:nvPr/>
            </p:nvSpPr>
            <p:spPr>
              <a:xfrm>
                <a:off x="4521240" y="1878120"/>
                <a:ext cx="139320" cy="114120"/>
              </a:xfrm>
              <a:custGeom>
                <a:avLst/>
                <a:gdLst>
                  <a:gd name="textAreaLeft" fmla="*/ 0 w 139320"/>
                  <a:gd name="textAreaRight" fmla="*/ 139680 w 139320"/>
                  <a:gd name="textAreaTop" fmla="*/ 0 h 114120"/>
                  <a:gd name="textAreaBottom" fmla="*/ 114480 h 114120"/>
                  <a:gd name="GluePoint1X" fmla="*/ 0 w 88"/>
                  <a:gd name="GluePoint1Y" fmla="*/ 37 h 72"/>
                  <a:gd name="GluePoint2X" fmla="*/ 11 w 88"/>
                  <a:gd name="GluePoint2Y" fmla="*/ 22 h 72"/>
                  <a:gd name="GluePoint3X" fmla="*/ 11 w 88"/>
                  <a:gd name="GluePoint3Y" fmla="*/ 16 h 72"/>
                  <a:gd name="GluePoint4X" fmla="*/ 19 w 88"/>
                  <a:gd name="GluePoint4Y" fmla="*/ 14 h 72"/>
                  <a:gd name="GluePoint5X" fmla="*/ 27 w 88"/>
                  <a:gd name="GluePoint5Y" fmla="*/ 11 h 72"/>
                  <a:gd name="GluePoint6X" fmla="*/ 32 w 88"/>
                  <a:gd name="GluePoint6Y" fmla="*/ 11 h 72"/>
                  <a:gd name="GluePoint7X" fmla="*/ 37 w 88"/>
                  <a:gd name="GluePoint7Y" fmla="*/ 8 h 72"/>
                  <a:gd name="GluePoint8X" fmla="*/ 57 w 88"/>
                  <a:gd name="GluePoint8Y" fmla="*/ 3 h 72"/>
                  <a:gd name="GluePoint9X" fmla="*/ 73 w 88"/>
                  <a:gd name="GluePoint9Y" fmla="*/ 9 h 72"/>
                  <a:gd name="GluePoint10X" fmla="*/ 78 w 88"/>
                  <a:gd name="GluePoint10Y" fmla="*/ 8 h 72"/>
                  <a:gd name="GluePoint11X" fmla="*/ 81 w 88"/>
                  <a:gd name="GluePoint11Y" fmla="*/ 4 h 72"/>
                  <a:gd name="GluePoint12X" fmla="*/ 81 w 88"/>
                  <a:gd name="GluePoint12Y" fmla="*/ 0 h 72"/>
                  <a:gd name="GluePoint13X" fmla="*/ 84 w 88"/>
                  <a:gd name="GluePoint13Y" fmla="*/ 0 h 72"/>
                  <a:gd name="GluePoint14X" fmla="*/ 88 w 88"/>
                  <a:gd name="GluePoint14Y" fmla="*/ 3 h 72"/>
                  <a:gd name="GluePoint15X" fmla="*/ 88 w 88"/>
                  <a:gd name="GluePoint15Y" fmla="*/ 6 h 72"/>
                  <a:gd name="GluePoint16X" fmla="*/ 84 w 88"/>
                  <a:gd name="GluePoint16Y" fmla="*/ 8 h 72"/>
                  <a:gd name="GluePoint17X" fmla="*/ 84 w 88"/>
                  <a:gd name="GluePoint17Y" fmla="*/ 16 h 72"/>
                  <a:gd name="GluePoint18X" fmla="*/ 81 w 88"/>
                  <a:gd name="GluePoint18Y" fmla="*/ 19 h 72"/>
                  <a:gd name="GluePoint19X" fmla="*/ 67 w 88"/>
                  <a:gd name="GluePoint19Y" fmla="*/ 14 h 72"/>
                  <a:gd name="GluePoint20X" fmla="*/ 64 w 88"/>
                  <a:gd name="GluePoint20Y" fmla="*/ 16 h 72"/>
                  <a:gd name="GluePoint21X" fmla="*/ 59 w 88"/>
                  <a:gd name="GluePoint21Y" fmla="*/ 14 h 72"/>
                  <a:gd name="GluePoint22X" fmla="*/ 48 w 88"/>
                  <a:gd name="GluePoint22Y" fmla="*/ 20 h 72"/>
                  <a:gd name="GluePoint23X" fmla="*/ 54 w 88"/>
                  <a:gd name="GluePoint23Y" fmla="*/ 24 h 72"/>
                  <a:gd name="GluePoint24X" fmla="*/ 59 w 88"/>
                  <a:gd name="GluePoint24Y" fmla="*/ 28 h 72"/>
                  <a:gd name="GluePoint25X" fmla="*/ 51 w 88"/>
                  <a:gd name="GluePoint25Y" fmla="*/ 25 h 72"/>
                  <a:gd name="GluePoint26X" fmla="*/ 49 w 88"/>
                  <a:gd name="GluePoint26Y" fmla="*/ 27 h 72"/>
                  <a:gd name="GluePoint27X" fmla="*/ 53 w 88"/>
                  <a:gd name="GluePoint27Y" fmla="*/ 28 h 72"/>
                  <a:gd name="GluePoint28X" fmla="*/ 54 w 88"/>
                  <a:gd name="GluePoint28Y" fmla="*/ 32 h 72"/>
                  <a:gd name="GluePoint29X" fmla="*/ 49 w 88"/>
                  <a:gd name="GluePoint29Y" fmla="*/ 27 h 72"/>
                  <a:gd name="GluePoint30X" fmla="*/ 46 w 88"/>
                  <a:gd name="GluePoint30Y" fmla="*/ 27 h 72"/>
                  <a:gd name="GluePoint31X" fmla="*/ 49 w 88"/>
                  <a:gd name="GluePoint31Y" fmla="*/ 32 h 72"/>
                  <a:gd name="GluePoint32X" fmla="*/ 48 w 88"/>
                  <a:gd name="GluePoint32Y" fmla="*/ 32 h 72"/>
                  <a:gd name="GluePoint33X" fmla="*/ 43 w 88"/>
                  <a:gd name="GluePoint33Y" fmla="*/ 27 h 72"/>
                  <a:gd name="GluePoint34X" fmla="*/ 37 w 88"/>
                  <a:gd name="GluePoint34Y" fmla="*/ 24 h 72"/>
                  <a:gd name="GluePoint35X" fmla="*/ 38 w 88"/>
                  <a:gd name="GluePoint35Y" fmla="*/ 20 h 72"/>
                  <a:gd name="GluePoint36X" fmla="*/ 34 w 88"/>
                  <a:gd name="GluePoint36Y" fmla="*/ 22 h 72"/>
                  <a:gd name="GluePoint37X" fmla="*/ 35 w 88"/>
                  <a:gd name="GluePoint37Y" fmla="*/ 32 h 72"/>
                  <a:gd name="GluePoint38X" fmla="*/ 46 w 88"/>
                  <a:gd name="GluePoint38Y" fmla="*/ 46 h 72"/>
                  <a:gd name="GluePoint39X" fmla="*/ 43 w 88"/>
                  <a:gd name="GluePoint39Y" fmla="*/ 46 h 72"/>
                  <a:gd name="GluePoint40X" fmla="*/ 43 w 88"/>
                  <a:gd name="GluePoint40Y" fmla="*/ 43 h 72"/>
                  <a:gd name="GluePoint41X" fmla="*/ 40 w 88"/>
                  <a:gd name="GluePoint41Y" fmla="*/ 43 h 72"/>
                  <a:gd name="GluePoint42X" fmla="*/ 41 w 88"/>
                  <a:gd name="GluePoint42Y" fmla="*/ 48 h 72"/>
                  <a:gd name="GluePoint43X" fmla="*/ 35 w 88"/>
                  <a:gd name="GluePoint43Y" fmla="*/ 49 h 72"/>
                  <a:gd name="GluePoint44X" fmla="*/ 46 w 88"/>
                  <a:gd name="GluePoint44Y" fmla="*/ 54 h 72"/>
                  <a:gd name="GluePoint45X" fmla="*/ 48 w 88"/>
                  <a:gd name="GluePoint45Y" fmla="*/ 57 h 72"/>
                  <a:gd name="GluePoint46X" fmla="*/ 57 w 88"/>
                  <a:gd name="GluePoint46Y" fmla="*/ 62 h 72"/>
                  <a:gd name="GluePoint47X" fmla="*/ 59 w 88"/>
                  <a:gd name="GluePoint47Y" fmla="*/ 72 h 72"/>
                  <a:gd name="GluePoint48X" fmla="*/ 53 w 88"/>
                  <a:gd name="GluePoint48Y" fmla="*/ 67 h 72"/>
                  <a:gd name="GluePoint49X" fmla="*/ 45 w 88"/>
                  <a:gd name="GluePoint49Y" fmla="*/ 67 h 72"/>
                  <a:gd name="GluePoint50X" fmla="*/ 41 w 88"/>
                  <a:gd name="GluePoint50Y" fmla="*/ 65 h 72"/>
                  <a:gd name="GluePoint51X" fmla="*/ 45 w 88"/>
                  <a:gd name="GluePoint51Y" fmla="*/ 65 h 72"/>
                  <a:gd name="GluePoint52X" fmla="*/ 45 w 88"/>
                  <a:gd name="GluePoint52Y" fmla="*/ 64 h 72"/>
                  <a:gd name="GluePoint53X" fmla="*/ 38 w 88"/>
                  <a:gd name="GluePoint53Y" fmla="*/ 59 h 72"/>
                  <a:gd name="GluePoint54X" fmla="*/ 37 w 88"/>
                  <a:gd name="GluePoint54Y" fmla="*/ 61 h 72"/>
                  <a:gd name="GluePoint55X" fmla="*/ 19 w 88"/>
                  <a:gd name="GluePoint55Y" fmla="*/ 59 h 72"/>
                  <a:gd name="GluePoint56X" fmla="*/ 16 w 88"/>
                  <a:gd name="GluePoint56Y" fmla="*/ 61 h 72"/>
                  <a:gd name="GluePoint57X" fmla="*/ 10 w 88"/>
                  <a:gd name="GluePoint57Y" fmla="*/ 51 h 72"/>
                  <a:gd name="GluePoint58X" fmla="*/ 14 w 88"/>
                  <a:gd name="GluePoint58Y" fmla="*/ 51 h 72"/>
                  <a:gd name="GluePoint59X" fmla="*/ 14 w 88"/>
                  <a:gd name="GluePoint59Y" fmla="*/ 48 h 72"/>
                  <a:gd name="GluePoint60X" fmla="*/ 10 w 88"/>
                  <a:gd name="GluePoint60Y" fmla="*/ 48 h 72"/>
                  <a:gd name="GluePoint61X" fmla="*/ 10 w 88"/>
                  <a:gd name="GluePoint61Y" fmla="*/ 49 h 72"/>
                  <a:gd name="GluePoint62X" fmla="*/ 0 w 88"/>
                  <a:gd name="GluePoint62Y" fmla="*/ 37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88" h="72">
                    <a:moveTo>
                      <a:pt x="0" y="37"/>
                    </a:moveTo>
                    <a:lnTo>
                      <a:pt x="11" y="22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7" y="11"/>
                    </a:lnTo>
                    <a:lnTo>
                      <a:pt x="32" y="11"/>
                    </a:lnTo>
                    <a:lnTo>
                      <a:pt x="37" y="8"/>
                    </a:lnTo>
                    <a:lnTo>
                      <a:pt x="57" y="3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81" y="4"/>
                    </a:lnTo>
                    <a:lnTo>
                      <a:pt x="81" y="0"/>
                    </a:lnTo>
                    <a:lnTo>
                      <a:pt x="84" y="0"/>
                    </a:lnTo>
                    <a:lnTo>
                      <a:pt x="88" y="3"/>
                    </a:lnTo>
                    <a:lnTo>
                      <a:pt x="88" y="6"/>
                    </a:lnTo>
                    <a:lnTo>
                      <a:pt x="84" y="8"/>
                    </a:lnTo>
                    <a:lnTo>
                      <a:pt x="84" y="16"/>
                    </a:lnTo>
                    <a:lnTo>
                      <a:pt x="81" y="19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9" y="14"/>
                    </a:lnTo>
                    <a:lnTo>
                      <a:pt x="48" y="20"/>
                    </a:lnTo>
                    <a:lnTo>
                      <a:pt x="54" y="24"/>
                    </a:lnTo>
                    <a:lnTo>
                      <a:pt x="59" y="28"/>
                    </a:lnTo>
                    <a:lnTo>
                      <a:pt x="51" y="25"/>
                    </a:lnTo>
                    <a:lnTo>
                      <a:pt x="49" y="27"/>
                    </a:lnTo>
                    <a:lnTo>
                      <a:pt x="53" y="28"/>
                    </a:lnTo>
                    <a:lnTo>
                      <a:pt x="54" y="32"/>
                    </a:lnTo>
                    <a:lnTo>
                      <a:pt x="49" y="27"/>
                    </a:lnTo>
                    <a:lnTo>
                      <a:pt x="46" y="27"/>
                    </a:lnTo>
                    <a:lnTo>
                      <a:pt x="49" y="32"/>
                    </a:lnTo>
                    <a:lnTo>
                      <a:pt x="48" y="32"/>
                    </a:lnTo>
                    <a:lnTo>
                      <a:pt x="43" y="27"/>
                    </a:lnTo>
                    <a:lnTo>
                      <a:pt x="37" y="24"/>
                    </a:lnTo>
                    <a:lnTo>
                      <a:pt x="38" y="20"/>
                    </a:lnTo>
                    <a:lnTo>
                      <a:pt x="34" y="22"/>
                    </a:lnTo>
                    <a:lnTo>
                      <a:pt x="35" y="32"/>
                    </a:lnTo>
                    <a:lnTo>
                      <a:pt x="46" y="46"/>
                    </a:lnTo>
                    <a:lnTo>
                      <a:pt x="43" y="46"/>
                    </a:lnTo>
                    <a:lnTo>
                      <a:pt x="43" y="43"/>
                    </a:lnTo>
                    <a:lnTo>
                      <a:pt x="40" y="43"/>
                    </a:lnTo>
                    <a:lnTo>
                      <a:pt x="41" y="48"/>
                    </a:lnTo>
                    <a:lnTo>
                      <a:pt x="35" y="49"/>
                    </a:lnTo>
                    <a:lnTo>
                      <a:pt x="46" y="54"/>
                    </a:lnTo>
                    <a:lnTo>
                      <a:pt x="48" y="57"/>
                    </a:lnTo>
                    <a:lnTo>
                      <a:pt x="57" y="62"/>
                    </a:lnTo>
                    <a:lnTo>
                      <a:pt x="59" y="72"/>
                    </a:lnTo>
                    <a:lnTo>
                      <a:pt x="53" y="67"/>
                    </a:lnTo>
                    <a:lnTo>
                      <a:pt x="45" y="67"/>
                    </a:lnTo>
                    <a:lnTo>
                      <a:pt x="41" y="65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38" y="59"/>
                    </a:lnTo>
                    <a:lnTo>
                      <a:pt x="37" y="61"/>
                    </a:lnTo>
                    <a:lnTo>
                      <a:pt x="19" y="59"/>
                    </a:lnTo>
                    <a:lnTo>
                      <a:pt x="16" y="61"/>
                    </a:lnTo>
                    <a:lnTo>
                      <a:pt x="10" y="51"/>
                    </a:lnTo>
                    <a:lnTo>
                      <a:pt x="14" y="51"/>
                    </a:lnTo>
                    <a:lnTo>
                      <a:pt x="14" y="48"/>
                    </a:lnTo>
                    <a:lnTo>
                      <a:pt x="10" y="48"/>
                    </a:lnTo>
                    <a:lnTo>
                      <a:pt x="10" y="49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58" name="Freeform 139"/>
              <p:cNvSpPr/>
              <p:nvPr/>
            </p:nvSpPr>
            <p:spPr>
              <a:xfrm>
                <a:off x="4559400" y="1811160"/>
                <a:ext cx="137880" cy="8064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80640"/>
                  <a:gd name="textAreaBottom" fmla="*/ 81000 h 80640"/>
                  <a:gd name="GluePoint1X" fmla="*/ 13 w 87"/>
                  <a:gd name="GluePoint1Y" fmla="*/ 50 h 51"/>
                  <a:gd name="GluePoint2X" fmla="*/ 10 w 87"/>
                  <a:gd name="GluePoint2Y" fmla="*/ 38 h 51"/>
                  <a:gd name="GluePoint3X" fmla="*/ 3 w 87"/>
                  <a:gd name="GluePoint3Y" fmla="*/ 34 h 51"/>
                  <a:gd name="GluePoint4X" fmla="*/ 3 w 87"/>
                  <a:gd name="GluePoint4Y" fmla="*/ 27 h 51"/>
                  <a:gd name="GluePoint5X" fmla="*/ 8 w 87"/>
                  <a:gd name="GluePoint5Y" fmla="*/ 19 h 51"/>
                  <a:gd name="GluePoint6X" fmla="*/ 2 w 87"/>
                  <a:gd name="GluePoint6Y" fmla="*/ 13 h 51"/>
                  <a:gd name="GluePoint7X" fmla="*/ 0 w 87"/>
                  <a:gd name="GluePoint7Y" fmla="*/ 6 h 51"/>
                  <a:gd name="GluePoint8X" fmla="*/ 2 w 87"/>
                  <a:gd name="GluePoint8Y" fmla="*/ 1 h 51"/>
                  <a:gd name="GluePoint9X" fmla="*/ 5 w 87"/>
                  <a:gd name="GluePoint9Y" fmla="*/ 0 h 51"/>
                  <a:gd name="GluePoint10X" fmla="*/ 8 w 87"/>
                  <a:gd name="GluePoint10Y" fmla="*/ 1 h 51"/>
                  <a:gd name="GluePoint11X" fmla="*/ 6 w 87"/>
                  <a:gd name="GluePoint11Y" fmla="*/ 5 h 51"/>
                  <a:gd name="GluePoint12X" fmla="*/ 10 w 87"/>
                  <a:gd name="GluePoint12Y" fmla="*/ 6 h 51"/>
                  <a:gd name="GluePoint13X" fmla="*/ 44 w 87"/>
                  <a:gd name="GluePoint13Y" fmla="*/ 9 h 51"/>
                  <a:gd name="GluePoint14X" fmla="*/ 64 w 87"/>
                  <a:gd name="GluePoint14Y" fmla="*/ 1 h 51"/>
                  <a:gd name="GluePoint15X" fmla="*/ 68 w 87"/>
                  <a:gd name="GluePoint15Y" fmla="*/ 1 h 51"/>
                  <a:gd name="GluePoint16X" fmla="*/ 78 w 87"/>
                  <a:gd name="GluePoint16Y" fmla="*/ 5 h 51"/>
                  <a:gd name="GluePoint17X" fmla="*/ 84 w 87"/>
                  <a:gd name="GluePoint17Y" fmla="*/ 8 h 51"/>
                  <a:gd name="GluePoint18X" fmla="*/ 87 w 87"/>
                  <a:gd name="GluePoint18Y" fmla="*/ 8 h 51"/>
                  <a:gd name="GluePoint19X" fmla="*/ 87 w 87"/>
                  <a:gd name="GluePoint19Y" fmla="*/ 14 h 51"/>
                  <a:gd name="GluePoint20X" fmla="*/ 83 w 87"/>
                  <a:gd name="GluePoint20Y" fmla="*/ 14 h 51"/>
                  <a:gd name="GluePoint21X" fmla="*/ 79 w 87"/>
                  <a:gd name="GluePoint21Y" fmla="*/ 17 h 51"/>
                  <a:gd name="GluePoint22X" fmla="*/ 81 w 87"/>
                  <a:gd name="GluePoint22Y" fmla="*/ 25 h 51"/>
                  <a:gd name="GluePoint23X" fmla="*/ 75 w 87"/>
                  <a:gd name="GluePoint23Y" fmla="*/ 29 h 51"/>
                  <a:gd name="GluePoint24X" fmla="*/ 83 w 87"/>
                  <a:gd name="GluePoint24Y" fmla="*/ 40 h 51"/>
                  <a:gd name="GluePoint25X" fmla="*/ 76 w 87"/>
                  <a:gd name="GluePoint25Y" fmla="*/ 40 h 51"/>
                  <a:gd name="GluePoint26X" fmla="*/ 71 w 87"/>
                  <a:gd name="GluePoint26Y" fmla="*/ 38 h 51"/>
                  <a:gd name="GluePoint27X" fmla="*/ 60 w 87"/>
                  <a:gd name="GluePoint27Y" fmla="*/ 42 h 51"/>
                  <a:gd name="GluePoint28X" fmla="*/ 57 w 87"/>
                  <a:gd name="GluePoint28Y" fmla="*/ 42 h 51"/>
                  <a:gd name="GluePoint29X" fmla="*/ 57 w 87"/>
                  <a:gd name="GluePoint29Y" fmla="*/ 46 h 51"/>
                  <a:gd name="GluePoint30X" fmla="*/ 54 w 87"/>
                  <a:gd name="GluePoint30Y" fmla="*/ 50 h 51"/>
                  <a:gd name="GluePoint31X" fmla="*/ 49 w 87"/>
                  <a:gd name="GluePoint31Y" fmla="*/ 51 h 51"/>
                  <a:gd name="GluePoint32X" fmla="*/ 33 w 87"/>
                  <a:gd name="GluePoint32Y" fmla="*/ 45 h 51"/>
                  <a:gd name="GluePoint33X" fmla="*/ 13 w 87"/>
                  <a:gd name="GluePoint33Y" fmla="*/ 5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87" h="51">
                    <a:moveTo>
                      <a:pt x="13" y="50"/>
                    </a:moveTo>
                    <a:lnTo>
                      <a:pt x="10" y="38"/>
                    </a:lnTo>
                    <a:lnTo>
                      <a:pt x="3" y="34"/>
                    </a:lnTo>
                    <a:lnTo>
                      <a:pt x="3" y="27"/>
                    </a:lnTo>
                    <a:lnTo>
                      <a:pt x="8" y="19"/>
                    </a:lnTo>
                    <a:lnTo>
                      <a:pt x="2" y="13"/>
                    </a:ln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6" y="5"/>
                    </a:lnTo>
                    <a:lnTo>
                      <a:pt x="10" y="6"/>
                    </a:lnTo>
                    <a:lnTo>
                      <a:pt x="44" y="9"/>
                    </a:lnTo>
                    <a:lnTo>
                      <a:pt x="64" y="1"/>
                    </a:lnTo>
                    <a:lnTo>
                      <a:pt x="68" y="1"/>
                    </a:lnTo>
                    <a:lnTo>
                      <a:pt x="78" y="5"/>
                    </a:lnTo>
                    <a:lnTo>
                      <a:pt x="84" y="8"/>
                    </a:lnTo>
                    <a:lnTo>
                      <a:pt x="87" y="8"/>
                    </a:lnTo>
                    <a:lnTo>
                      <a:pt x="87" y="14"/>
                    </a:lnTo>
                    <a:lnTo>
                      <a:pt x="83" y="14"/>
                    </a:lnTo>
                    <a:lnTo>
                      <a:pt x="79" y="17"/>
                    </a:lnTo>
                    <a:lnTo>
                      <a:pt x="81" y="25"/>
                    </a:lnTo>
                    <a:lnTo>
                      <a:pt x="75" y="29"/>
                    </a:lnTo>
                    <a:lnTo>
                      <a:pt x="83" y="40"/>
                    </a:lnTo>
                    <a:lnTo>
                      <a:pt x="76" y="40"/>
                    </a:lnTo>
                    <a:lnTo>
                      <a:pt x="71" y="38"/>
                    </a:lnTo>
                    <a:lnTo>
                      <a:pt x="60" y="42"/>
                    </a:lnTo>
                    <a:lnTo>
                      <a:pt x="57" y="42"/>
                    </a:lnTo>
                    <a:lnTo>
                      <a:pt x="57" y="46"/>
                    </a:lnTo>
                    <a:lnTo>
                      <a:pt x="54" y="50"/>
                    </a:lnTo>
                    <a:lnTo>
                      <a:pt x="49" y="51"/>
                    </a:lnTo>
                    <a:lnTo>
                      <a:pt x="33" y="45"/>
                    </a:lnTo>
                    <a:lnTo>
                      <a:pt x="13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59" name="Freeform 140"/>
              <p:cNvSpPr/>
              <p:nvPr/>
            </p:nvSpPr>
            <p:spPr>
              <a:xfrm>
                <a:off x="4414680" y="1693800"/>
                <a:ext cx="140760" cy="727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72720"/>
                  <a:gd name="textAreaBottom" fmla="*/ 73080 h 72720"/>
                  <a:gd name="GluePoint1X" fmla="*/ 89 w 89"/>
                  <a:gd name="GluePoint1Y" fmla="*/ 9 h 46"/>
                  <a:gd name="GluePoint2X" fmla="*/ 86 w 89"/>
                  <a:gd name="GluePoint2Y" fmla="*/ 5 h 46"/>
                  <a:gd name="GluePoint3X" fmla="*/ 78 w 89"/>
                  <a:gd name="GluePoint3Y" fmla="*/ 1 h 46"/>
                  <a:gd name="GluePoint4X" fmla="*/ 61 w 89"/>
                  <a:gd name="GluePoint4Y" fmla="*/ 0 h 46"/>
                  <a:gd name="GluePoint5X" fmla="*/ 56 w 89"/>
                  <a:gd name="GluePoint5Y" fmla="*/ 1 h 46"/>
                  <a:gd name="GluePoint6X" fmla="*/ 56 w 89"/>
                  <a:gd name="GluePoint6Y" fmla="*/ 3 h 46"/>
                  <a:gd name="GluePoint7X" fmla="*/ 50 w 89"/>
                  <a:gd name="GluePoint7Y" fmla="*/ 6 h 46"/>
                  <a:gd name="GluePoint8X" fmla="*/ 47 w 89"/>
                  <a:gd name="GluePoint8Y" fmla="*/ 5 h 46"/>
                  <a:gd name="GluePoint9X" fmla="*/ 35 w 89"/>
                  <a:gd name="GluePoint9Y" fmla="*/ 8 h 46"/>
                  <a:gd name="GluePoint10X" fmla="*/ 31 w 89"/>
                  <a:gd name="GluePoint10Y" fmla="*/ 13 h 46"/>
                  <a:gd name="GluePoint11X" fmla="*/ 23 w 89"/>
                  <a:gd name="GluePoint11Y" fmla="*/ 13 h 46"/>
                  <a:gd name="GluePoint12X" fmla="*/ 13 w 89"/>
                  <a:gd name="GluePoint12Y" fmla="*/ 8 h 46"/>
                  <a:gd name="GluePoint13X" fmla="*/ 12 w 89"/>
                  <a:gd name="GluePoint13Y" fmla="*/ 13 h 46"/>
                  <a:gd name="GluePoint14X" fmla="*/ 5 w 89"/>
                  <a:gd name="GluePoint14Y" fmla="*/ 13 h 46"/>
                  <a:gd name="GluePoint15X" fmla="*/ 5 w 89"/>
                  <a:gd name="GluePoint15Y" fmla="*/ 14 h 46"/>
                  <a:gd name="GluePoint16X" fmla="*/ 7 w 89"/>
                  <a:gd name="GluePoint16Y" fmla="*/ 16 h 46"/>
                  <a:gd name="GluePoint17X" fmla="*/ 5 w 89"/>
                  <a:gd name="GluePoint17Y" fmla="*/ 21 h 46"/>
                  <a:gd name="GluePoint18X" fmla="*/ 5 w 89"/>
                  <a:gd name="GluePoint18Y" fmla="*/ 25 h 46"/>
                  <a:gd name="GluePoint19X" fmla="*/ 0 w 89"/>
                  <a:gd name="GluePoint19Y" fmla="*/ 27 h 46"/>
                  <a:gd name="GluePoint20X" fmla="*/ 4 w 89"/>
                  <a:gd name="GluePoint20Y" fmla="*/ 29 h 46"/>
                  <a:gd name="GluePoint21X" fmla="*/ 8 w 89"/>
                  <a:gd name="GluePoint21Y" fmla="*/ 34 h 46"/>
                  <a:gd name="GluePoint22X" fmla="*/ 20 w 89"/>
                  <a:gd name="GluePoint22Y" fmla="*/ 43 h 46"/>
                  <a:gd name="GluePoint23X" fmla="*/ 27 w 89"/>
                  <a:gd name="GluePoint23Y" fmla="*/ 46 h 46"/>
                  <a:gd name="GluePoint24X" fmla="*/ 37 w 89"/>
                  <a:gd name="GluePoint24Y" fmla="*/ 43 h 46"/>
                  <a:gd name="GluePoint25X" fmla="*/ 50 w 89"/>
                  <a:gd name="GluePoint25Y" fmla="*/ 40 h 46"/>
                  <a:gd name="GluePoint26X" fmla="*/ 56 w 89"/>
                  <a:gd name="GluePoint26Y" fmla="*/ 38 h 46"/>
                  <a:gd name="GluePoint27X" fmla="*/ 58 w 89"/>
                  <a:gd name="GluePoint27Y" fmla="*/ 40 h 46"/>
                  <a:gd name="GluePoint28X" fmla="*/ 69 w 89"/>
                  <a:gd name="GluePoint28Y" fmla="*/ 37 h 46"/>
                  <a:gd name="GluePoint29X" fmla="*/ 78 w 89"/>
                  <a:gd name="GluePoint29Y" fmla="*/ 22 h 46"/>
                  <a:gd name="GluePoint30X" fmla="*/ 80 w 89"/>
                  <a:gd name="GluePoint30Y" fmla="*/ 16 h 46"/>
                  <a:gd name="GluePoint31X" fmla="*/ 89 w 89"/>
                  <a:gd name="GluePoint31Y" fmla="*/ 9 h 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89" h="46">
                    <a:moveTo>
                      <a:pt x="89" y="9"/>
                    </a:moveTo>
                    <a:lnTo>
                      <a:pt x="86" y="5"/>
                    </a:lnTo>
                    <a:lnTo>
                      <a:pt x="78" y="1"/>
                    </a:lnTo>
                    <a:lnTo>
                      <a:pt x="61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50" y="6"/>
                    </a:lnTo>
                    <a:lnTo>
                      <a:pt x="47" y="5"/>
                    </a:lnTo>
                    <a:lnTo>
                      <a:pt x="35" y="8"/>
                    </a:lnTo>
                    <a:lnTo>
                      <a:pt x="31" y="13"/>
                    </a:lnTo>
                    <a:lnTo>
                      <a:pt x="23" y="13"/>
                    </a:lnTo>
                    <a:lnTo>
                      <a:pt x="13" y="8"/>
                    </a:lnTo>
                    <a:lnTo>
                      <a:pt x="12" y="13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7" y="16"/>
                    </a:lnTo>
                    <a:lnTo>
                      <a:pt x="5" y="21"/>
                    </a:lnTo>
                    <a:lnTo>
                      <a:pt x="5" y="25"/>
                    </a:lnTo>
                    <a:lnTo>
                      <a:pt x="0" y="27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20" y="43"/>
                    </a:lnTo>
                    <a:lnTo>
                      <a:pt x="27" y="46"/>
                    </a:lnTo>
                    <a:lnTo>
                      <a:pt x="37" y="43"/>
                    </a:lnTo>
                    <a:lnTo>
                      <a:pt x="50" y="40"/>
                    </a:lnTo>
                    <a:lnTo>
                      <a:pt x="56" y="38"/>
                    </a:lnTo>
                    <a:lnTo>
                      <a:pt x="58" y="40"/>
                    </a:lnTo>
                    <a:lnTo>
                      <a:pt x="69" y="37"/>
                    </a:lnTo>
                    <a:lnTo>
                      <a:pt x="78" y="22"/>
                    </a:lnTo>
                    <a:lnTo>
                      <a:pt x="80" y="16"/>
                    </a:lnTo>
                    <a:lnTo>
                      <a:pt x="89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6360" bIns="36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60" name="Freeform 141"/>
              <p:cNvSpPr/>
              <p:nvPr/>
            </p:nvSpPr>
            <p:spPr>
              <a:xfrm>
                <a:off x="4361040" y="1736640"/>
                <a:ext cx="66240" cy="42480"/>
              </a:xfrm>
              <a:custGeom>
                <a:avLst/>
                <a:gdLst>
                  <a:gd name="textAreaLeft" fmla="*/ 0 w 66240"/>
                  <a:gd name="textAreaRight" fmla="*/ 66600 w 66240"/>
                  <a:gd name="textAreaTop" fmla="*/ 0 h 42480"/>
                  <a:gd name="textAreaBottom" fmla="*/ 42840 h 42480"/>
                  <a:gd name="GluePoint1X" fmla="*/ 1 w 42"/>
                  <a:gd name="GluePoint1Y" fmla="*/ 24 h 27"/>
                  <a:gd name="GluePoint2X" fmla="*/ 12 w 42"/>
                  <a:gd name="GluePoint2Y" fmla="*/ 26 h 27"/>
                  <a:gd name="GluePoint3X" fmla="*/ 15 w 42"/>
                  <a:gd name="GluePoint3Y" fmla="*/ 23 h 27"/>
                  <a:gd name="GluePoint4X" fmla="*/ 19 w 42"/>
                  <a:gd name="GluePoint4Y" fmla="*/ 26 h 27"/>
                  <a:gd name="GluePoint5X" fmla="*/ 20 w 42"/>
                  <a:gd name="GluePoint5Y" fmla="*/ 26 h 27"/>
                  <a:gd name="GluePoint6X" fmla="*/ 23 w 42"/>
                  <a:gd name="GluePoint6Y" fmla="*/ 27 h 27"/>
                  <a:gd name="GluePoint7X" fmla="*/ 25 w 42"/>
                  <a:gd name="GluePoint7Y" fmla="*/ 26 h 27"/>
                  <a:gd name="GluePoint8X" fmla="*/ 25 w 42"/>
                  <a:gd name="GluePoint8Y" fmla="*/ 21 h 27"/>
                  <a:gd name="GluePoint9X" fmla="*/ 30 w 42"/>
                  <a:gd name="GluePoint9Y" fmla="*/ 18 h 27"/>
                  <a:gd name="GluePoint10X" fmla="*/ 30 w 42"/>
                  <a:gd name="GluePoint10Y" fmla="*/ 16 h 27"/>
                  <a:gd name="GluePoint11X" fmla="*/ 28 w 42"/>
                  <a:gd name="GluePoint11Y" fmla="*/ 15 h 27"/>
                  <a:gd name="GluePoint12X" fmla="*/ 28 w 42"/>
                  <a:gd name="GluePoint12Y" fmla="*/ 11 h 27"/>
                  <a:gd name="GluePoint13X" fmla="*/ 38 w 42"/>
                  <a:gd name="GluePoint13Y" fmla="*/ 10 h 27"/>
                  <a:gd name="GluePoint14X" fmla="*/ 38 w 42"/>
                  <a:gd name="GluePoint14Y" fmla="*/ 7 h 27"/>
                  <a:gd name="GluePoint15X" fmla="*/ 41 w 42"/>
                  <a:gd name="GluePoint15Y" fmla="*/ 7 h 27"/>
                  <a:gd name="GluePoint16X" fmla="*/ 42 w 42"/>
                  <a:gd name="GluePoint16Y" fmla="*/ 7 h 27"/>
                  <a:gd name="GluePoint17X" fmla="*/ 38 w 42"/>
                  <a:gd name="GluePoint17Y" fmla="*/ 2 h 27"/>
                  <a:gd name="GluePoint18X" fmla="*/ 34 w 42"/>
                  <a:gd name="GluePoint18Y" fmla="*/ 0 h 27"/>
                  <a:gd name="GluePoint19X" fmla="*/ 31 w 42"/>
                  <a:gd name="GluePoint19Y" fmla="*/ 3 h 27"/>
                  <a:gd name="GluePoint20X" fmla="*/ 17 w 42"/>
                  <a:gd name="GluePoint20Y" fmla="*/ 5 h 27"/>
                  <a:gd name="GluePoint21X" fmla="*/ 14 w 42"/>
                  <a:gd name="GluePoint21Y" fmla="*/ 8 h 27"/>
                  <a:gd name="GluePoint22X" fmla="*/ 1 w 42"/>
                  <a:gd name="GluePoint22Y" fmla="*/ 7 h 27"/>
                  <a:gd name="GluePoint23X" fmla="*/ 0 w 42"/>
                  <a:gd name="GluePoint23Y" fmla="*/ 11 h 27"/>
                  <a:gd name="GluePoint24X" fmla="*/ 1 w 42"/>
                  <a:gd name="GluePoint24Y" fmla="*/ 11 h 27"/>
                  <a:gd name="GluePoint25X" fmla="*/ 0 w 42"/>
                  <a:gd name="GluePoint25Y" fmla="*/ 16 h 27"/>
                  <a:gd name="GluePoint26X" fmla="*/ 1 w 42"/>
                  <a:gd name="GluePoint26Y" fmla="*/ 18 h 27"/>
                  <a:gd name="GluePoint27X" fmla="*/ 6 w 42"/>
                  <a:gd name="GluePoint27Y" fmla="*/ 23 h 27"/>
                  <a:gd name="GluePoint28X" fmla="*/ 3 w 42"/>
                  <a:gd name="GluePoint28Y" fmla="*/ 24 h 27"/>
                  <a:gd name="GluePoint29X" fmla="*/ 1 w 42"/>
                  <a:gd name="GluePoint29Y" fmla="*/ 24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2" h="27">
                    <a:moveTo>
                      <a:pt x="1" y="24"/>
                    </a:moveTo>
                    <a:lnTo>
                      <a:pt x="12" y="26"/>
                    </a:lnTo>
                    <a:lnTo>
                      <a:pt x="15" y="23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3" y="27"/>
                    </a:lnTo>
                    <a:lnTo>
                      <a:pt x="25" y="26"/>
                    </a:lnTo>
                    <a:lnTo>
                      <a:pt x="25" y="21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28" y="15"/>
                    </a:lnTo>
                    <a:lnTo>
                      <a:pt x="28" y="11"/>
                    </a:lnTo>
                    <a:lnTo>
                      <a:pt x="38" y="10"/>
                    </a:lnTo>
                    <a:lnTo>
                      <a:pt x="38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17" y="5"/>
                    </a:lnTo>
                    <a:lnTo>
                      <a:pt x="14" y="8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6" y="23"/>
                    </a:lnTo>
                    <a:lnTo>
                      <a:pt x="3" y="24"/>
                    </a:lnTo>
                    <a:lnTo>
                      <a:pt x="1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61" name="Freeform 142"/>
              <p:cNvSpPr/>
              <p:nvPr/>
            </p:nvSpPr>
            <p:spPr>
              <a:xfrm>
                <a:off x="4427640" y="1665360"/>
                <a:ext cx="115560" cy="489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48960"/>
                  <a:gd name="textAreaBottom" fmla="*/ 49320 h 48960"/>
                  <a:gd name="GluePoint1X" fmla="*/ 70 w 73"/>
                  <a:gd name="GluePoint1Y" fmla="*/ 19 h 31"/>
                  <a:gd name="GluePoint2X" fmla="*/ 53 w 73"/>
                  <a:gd name="GluePoint2Y" fmla="*/ 18 h 31"/>
                  <a:gd name="GluePoint3X" fmla="*/ 48 w 73"/>
                  <a:gd name="GluePoint3Y" fmla="*/ 19 h 31"/>
                  <a:gd name="GluePoint4X" fmla="*/ 48 w 73"/>
                  <a:gd name="GluePoint4Y" fmla="*/ 21 h 31"/>
                  <a:gd name="GluePoint5X" fmla="*/ 42 w 73"/>
                  <a:gd name="GluePoint5Y" fmla="*/ 24 h 31"/>
                  <a:gd name="GluePoint6X" fmla="*/ 39 w 73"/>
                  <a:gd name="GluePoint6Y" fmla="*/ 23 h 31"/>
                  <a:gd name="GluePoint7X" fmla="*/ 27 w 73"/>
                  <a:gd name="GluePoint7Y" fmla="*/ 26 h 31"/>
                  <a:gd name="GluePoint8X" fmla="*/ 23 w 73"/>
                  <a:gd name="GluePoint8Y" fmla="*/ 31 h 31"/>
                  <a:gd name="GluePoint9X" fmla="*/ 15 w 73"/>
                  <a:gd name="GluePoint9Y" fmla="*/ 31 h 31"/>
                  <a:gd name="GluePoint10X" fmla="*/ 5 w 73"/>
                  <a:gd name="GluePoint10Y" fmla="*/ 26 h 31"/>
                  <a:gd name="GluePoint11X" fmla="*/ 0 w 73"/>
                  <a:gd name="GluePoint11Y" fmla="*/ 18 h 31"/>
                  <a:gd name="GluePoint12X" fmla="*/ 4 w 73"/>
                  <a:gd name="GluePoint12Y" fmla="*/ 13 h 31"/>
                  <a:gd name="GluePoint13X" fmla="*/ 10 w 73"/>
                  <a:gd name="GluePoint13Y" fmla="*/ 15 h 31"/>
                  <a:gd name="GluePoint14X" fmla="*/ 13 w 73"/>
                  <a:gd name="GluePoint14Y" fmla="*/ 11 h 31"/>
                  <a:gd name="GluePoint15X" fmla="*/ 16 w 73"/>
                  <a:gd name="GluePoint15Y" fmla="*/ 8 h 31"/>
                  <a:gd name="GluePoint16X" fmla="*/ 16 w 73"/>
                  <a:gd name="GluePoint16Y" fmla="*/ 5 h 31"/>
                  <a:gd name="GluePoint17X" fmla="*/ 24 w 73"/>
                  <a:gd name="GluePoint17Y" fmla="*/ 0 h 31"/>
                  <a:gd name="GluePoint18X" fmla="*/ 27 w 73"/>
                  <a:gd name="GluePoint18Y" fmla="*/ 2 h 31"/>
                  <a:gd name="GluePoint19X" fmla="*/ 32 w 73"/>
                  <a:gd name="GluePoint19Y" fmla="*/ 0 h 31"/>
                  <a:gd name="GluePoint20X" fmla="*/ 40 w 73"/>
                  <a:gd name="GluePoint20Y" fmla="*/ 5 h 31"/>
                  <a:gd name="GluePoint21X" fmla="*/ 46 w 73"/>
                  <a:gd name="GluePoint21Y" fmla="*/ 2 h 31"/>
                  <a:gd name="GluePoint22X" fmla="*/ 53 w 73"/>
                  <a:gd name="GluePoint22Y" fmla="*/ 3 h 31"/>
                  <a:gd name="GluePoint23X" fmla="*/ 61 w 73"/>
                  <a:gd name="GluePoint23Y" fmla="*/ 2 h 31"/>
                  <a:gd name="GluePoint24X" fmla="*/ 73 w 73"/>
                  <a:gd name="GluePoint24Y" fmla="*/ 7 h 31"/>
                  <a:gd name="GluePoint25X" fmla="*/ 70 w 73"/>
                  <a:gd name="GluePoint25Y" fmla="*/ 19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73" h="31">
                    <a:moveTo>
                      <a:pt x="70" y="19"/>
                    </a:moveTo>
                    <a:lnTo>
                      <a:pt x="53" y="18"/>
                    </a:lnTo>
                    <a:lnTo>
                      <a:pt x="48" y="19"/>
                    </a:lnTo>
                    <a:lnTo>
                      <a:pt x="48" y="21"/>
                    </a:lnTo>
                    <a:lnTo>
                      <a:pt x="42" y="24"/>
                    </a:lnTo>
                    <a:lnTo>
                      <a:pt x="39" y="23"/>
                    </a:lnTo>
                    <a:lnTo>
                      <a:pt x="27" y="26"/>
                    </a:lnTo>
                    <a:lnTo>
                      <a:pt x="23" y="31"/>
                    </a:lnTo>
                    <a:lnTo>
                      <a:pt x="15" y="31"/>
                    </a:lnTo>
                    <a:lnTo>
                      <a:pt x="5" y="26"/>
                    </a:lnTo>
                    <a:lnTo>
                      <a:pt x="0" y="18"/>
                    </a:lnTo>
                    <a:lnTo>
                      <a:pt x="4" y="13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24" y="0"/>
                    </a:lnTo>
                    <a:lnTo>
                      <a:pt x="27" y="2"/>
                    </a:lnTo>
                    <a:lnTo>
                      <a:pt x="32" y="0"/>
                    </a:lnTo>
                    <a:lnTo>
                      <a:pt x="40" y="5"/>
                    </a:lnTo>
                    <a:lnTo>
                      <a:pt x="46" y="2"/>
                    </a:lnTo>
                    <a:lnTo>
                      <a:pt x="53" y="3"/>
                    </a:lnTo>
                    <a:lnTo>
                      <a:pt x="61" y="2"/>
                    </a:lnTo>
                    <a:lnTo>
                      <a:pt x="73" y="7"/>
                    </a:lnTo>
                    <a:lnTo>
                      <a:pt x="70" y="1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62" name="Freeform 143"/>
              <p:cNvSpPr/>
              <p:nvPr/>
            </p:nvSpPr>
            <p:spPr>
              <a:xfrm>
                <a:off x="4319640" y="162252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92 w 92"/>
                  <a:gd name="GluePoint1Y" fmla="*/ 27 h 45"/>
                  <a:gd name="GluePoint2X" fmla="*/ 89 w 92"/>
                  <a:gd name="GluePoint2Y" fmla="*/ 25 h 45"/>
                  <a:gd name="GluePoint3X" fmla="*/ 83 w 92"/>
                  <a:gd name="GluePoint3Y" fmla="*/ 19 h 45"/>
                  <a:gd name="GluePoint4X" fmla="*/ 78 w 92"/>
                  <a:gd name="GluePoint4Y" fmla="*/ 17 h 45"/>
                  <a:gd name="GluePoint5X" fmla="*/ 76 w 92"/>
                  <a:gd name="GluePoint5Y" fmla="*/ 14 h 45"/>
                  <a:gd name="GluePoint6X" fmla="*/ 65 w 92"/>
                  <a:gd name="GluePoint6Y" fmla="*/ 13 h 45"/>
                  <a:gd name="GluePoint7X" fmla="*/ 67 w 92"/>
                  <a:gd name="GluePoint7Y" fmla="*/ 14 h 45"/>
                  <a:gd name="GluePoint8X" fmla="*/ 64 w 92"/>
                  <a:gd name="GluePoint8Y" fmla="*/ 16 h 45"/>
                  <a:gd name="GluePoint9X" fmla="*/ 57 w 92"/>
                  <a:gd name="GluePoint9Y" fmla="*/ 13 h 45"/>
                  <a:gd name="GluePoint10X" fmla="*/ 57 w 92"/>
                  <a:gd name="GluePoint10Y" fmla="*/ 9 h 45"/>
                  <a:gd name="GluePoint11X" fmla="*/ 53 w 92"/>
                  <a:gd name="GluePoint11Y" fmla="*/ 6 h 45"/>
                  <a:gd name="GluePoint12X" fmla="*/ 45 w 92"/>
                  <a:gd name="GluePoint12Y" fmla="*/ 6 h 45"/>
                  <a:gd name="GluePoint13X" fmla="*/ 41 w 92"/>
                  <a:gd name="GluePoint13Y" fmla="*/ 3 h 45"/>
                  <a:gd name="GluePoint14X" fmla="*/ 38 w 92"/>
                  <a:gd name="GluePoint14Y" fmla="*/ 6 h 45"/>
                  <a:gd name="GluePoint15X" fmla="*/ 37 w 92"/>
                  <a:gd name="GluePoint15Y" fmla="*/ 5 h 45"/>
                  <a:gd name="GluePoint16X" fmla="*/ 29 w 92"/>
                  <a:gd name="GluePoint16Y" fmla="*/ 0 h 45"/>
                  <a:gd name="GluePoint17X" fmla="*/ 29 w 92"/>
                  <a:gd name="GluePoint17Y" fmla="*/ 5 h 45"/>
                  <a:gd name="GluePoint18X" fmla="*/ 6 w 92"/>
                  <a:gd name="GluePoint18Y" fmla="*/ 14 h 45"/>
                  <a:gd name="GluePoint19X" fmla="*/ 5 w 92"/>
                  <a:gd name="GluePoint19Y" fmla="*/ 16 h 45"/>
                  <a:gd name="GluePoint20X" fmla="*/ 0 w 92"/>
                  <a:gd name="GluePoint20Y" fmla="*/ 14 h 45"/>
                  <a:gd name="GluePoint21X" fmla="*/ 0 w 92"/>
                  <a:gd name="GluePoint21Y" fmla="*/ 16 h 45"/>
                  <a:gd name="GluePoint22X" fmla="*/ 5 w 92"/>
                  <a:gd name="GluePoint22Y" fmla="*/ 19 h 45"/>
                  <a:gd name="GluePoint23X" fmla="*/ 6 w 92"/>
                  <a:gd name="GluePoint23Y" fmla="*/ 25 h 45"/>
                  <a:gd name="GluePoint24X" fmla="*/ 10 w 92"/>
                  <a:gd name="GluePoint24Y" fmla="*/ 29 h 45"/>
                  <a:gd name="GluePoint25X" fmla="*/ 27 w 92"/>
                  <a:gd name="GluePoint25Y" fmla="*/ 40 h 45"/>
                  <a:gd name="GluePoint26X" fmla="*/ 32 w 92"/>
                  <a:gd name="GluePoint26Y" fmla="*/ 43 h 45"/>
                  <a:gd name="GluePoint27X" fmla="*/ 37 w 92"/>
                  <a:gd name="GluePoint27Y" fmla="*/ 43 h 45"/>
                  <a:gd name="GluePoint28X" fmla="*/ 41 w 92"/>
                  <a:gd name="GluePoint28Y" fmla="*/ 40 h 45"/>
                  <a:gd name="GluePoint29X" fmla="*/ 43 w 92"/>
                  <a:gd name="GluePoint29Y" fmla="*/ 37 h 45"/>
                  <a:gd name="GluePoint30X" fmla="*/ 51 w 92"/>
                  <a:gd name="GluePoint30Y" fmla="*/ 37 h 45"/>
                  <a:gd name="GluePoint31X" fmla="*/ 57 w 92"/>
                  <a:gd name="GluePoint31Y" fmla="*/ 40 h 45"/>
                  <a:gd name="GluePoint32X" fmla="*/ 67 w 92"/>
                  <a:gd name="GluePoint32Y" fmla="*/ 40 h 45"/>
                  <a:gd name="GluePoint33X" fmla="*/ 68 w 92"/>
                  <a:gd name="GluePoint33Y" fmla="*/ 45 h 45"/>
                  <a:gd name="GluePoint34X" fmla="*/ 72 w 92"/>
                  <a:gd name="GluePoint34Y" fmla="*/ 40 h 45"/>
                  <a:gd name="GluePoint35X" fmla="*/ 78 w 92"/>
                  <a:gd name="GluePoint35Y" fmla="*/ 42 h 45"/>
                  <a:gd name="GluePoint36X" fmla="*/ 81 w 92"/>
                  <a:gd name="GluePoint36Y" fmla="*/ 38 h 45"/>
                  <a:gd name="GluePoint37X" fmla="*/ 84 w 92"/>
                  <a:gd name="GluePoint37Y" fmla="*/ 35 h 45"/>
                  <a:gd name="GluePoint38X" fmla="*/ 84 w 92"/>
                  <a:gd name="GluePoint38Y" fmla="*/ 32 h 45"/>
                  <a:gd name="GluePoint39X" fmla="*/ 92 w 92"/>
                  <a:gd name="GluePoint39Y" fmla="*/ 27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92" y="27"/>
                    </a:moveTo>
                    <a:lnTo>
                      <a:pt x="89" y="25"/>
                    </a:lnTo>
                    <a:lnTo>
                      <a:pt x="83" y="19"/>
                    </a:lnTo>
                    <a:lnTo>
                      <a:pt x="78" y="17"/>
                    </a:lnTo>
                    <a:lnTo>
                      <a:pt x="76" y="14"/>
                    </a:lnTo>
                    <a:lnTo>
                      <a:pt x="65" y="13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7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5" y="6"/>
                    </a:lnTo>
                    <a:lnTo>
                      <a:pt x="41" y="3"/>
                    </a:lnTo>
                    <a:lnTo>
                      <a:pt x="38" y="6"/>
                    </a:lnTo>
                    <a:lnTo>
                      <a:pt x="37" y="5"/>
                    </a:lnTo>
                    <a:lnTo>
                      <a:pt x="29" y="0"/>
                    </a:lnTo>
                    <a:lnTo>
                      <a:pt x="29" y="5"/>
                    </a:lnTo>
                    <a:lnTo>
                      <a:pt x="6" y="14"/>
                    </a:lnTo>
                    <a:lnTo>
                      <a:pt x="5" y="16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5" y="19"/>
                    </a:lnTo>
                    <a:lnTo>
                      <a:pt x="6" y="25"/>
                    </a:lnTo>
                    <a:lnTo>
                      <a:pt x="10" y="29"/>
                    </a:lnTo>
                    <a:lnTo>
                      <a:pt x="27" y="40"/>
                    </a:lnTo>
                    <a:lnTo>
                      <a:pt x="32" y="43"/>
                    </a:lnTo>
                    <a:lnTo>
                      <a:pt x="37" y="43"/>
                    </a:lnTo>
                    <a:lnTo>
                      <a:pt x="41" y="40"/>
                    </a:lnTo>
                    <a:lnTo>
                      <a:pt x="43" y="37"/>
                    </a:lnTo>
                    <a:lnTo>
                      <a:pt x="51" y="37"/>
                    </a:lnTo>
                    <a:lnTo>
                      <a:pt x="57" y="40"/>
                    </a:lnTo>
                    <a:lnTo>
                      <a:pt x="67" y="40"/>
                    </a:lnTo>
                    <a:lnTo>
                      <a:pt x="68" y="45"/>
                    </a:lnTo>
                    <a:lnTo>
                      <a:pt x="72" y="40"/>
                    </a:lnTo>
                    <a:lnTo>
                      <a:pt x="78" y="42"/>
                    </a:lnTo>
                    <a:lnTo>
                      <a:pt x="81" y="38"/>
                    </a:lnTo>
                    <a:lnTo>
                      <a:pt x="84" y="35"/>
                    </a:lnTo>
                    <a:lnTo>
                      <a:pt x="84" y="32"/>
                    </a:lnTo>
                    <a:lnTo>
                      <a:pt x="92" y="2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63" name="Freeform 144"/>
              <p:cNvSpPr/>
              <p:nvPr/>
            </p:nvSpPr>
            <p:spPr>
              <a:xfrm>
                <a:off x="4272120" y="1681200"/>
                <a:ext cx="163080" cy="68040"/>
              </a:xfrm>
              <a:custGeom>
                <a:avLst/>
                <a:gdLst>
                  <a:gd name="textAreaLeft" fmla="*/ 0 w 163080"/>
                  <a:gd name="textAreaRight" fmla="*/ 163440 w 163080"/>
                  <a:gd name="textAreaTop" fmla="*/ 0 h 68040"/>
                  <a:gd name="textAreaBottom" fmla="*/ 68400 h 68040"/>
                  <a:gd name="GluePoint1X" fmla="*/ 57 w 103"/>
                  <a:gd name="GluePoint1Y" fmla="*/ 42 h 43"/>
                  <a:gd name="GluePoint2X" fmla="*/ 41 w 103"/>
                  <a:gd name="GluePoint2Y" fmla="*/ 38 h 43"/>
                  <a:gd name="GluePoint3X" fmla="*/ 38 w 103"/>
                  <a:gd name="GluePoint3Y" fmla="*/ 37 h 43"/>
                  <a:gd name="GluePoint4X" fmla="*/ 35 w 103"/>
                  <a:gd name="GluePoint4Y" fmla="*/ 32 h 43"/>
                  <a:gd name="GluePoint5X" fmla="*/ 17 w 103"/>
                  <a:gd name="GluePoint5Y" fmla="*/ 37 h 43"/>
                  <a:gd name="GluePoint6X" fmla="*/ 13 w 103"/>
                  <a:gd name="GluePoint6Y" fmla="*/ 37 h 43"/>
                  <a:gd name="GluePoint7X" fmla="*/ 3 w 103"/>
                  <a:gd name="GluePoint7Y" fmla="*/ 33 h 43"/>
                  <a:gd name="GluePoint8X" fmla="*/ 0 w 103"/>
                  <a:gd name="GluePoint8Y" fmla="*/ 30 h 43"/>
                  <a:gd name="GluePoint9X" fmla="*/ 2 w 103"/>
                  <a:gd name="GluePoint9Y" fmla="*/ 27 h 43"/>
                  <a:gd name="GluePoint10X" fmla="*/ 0 w 103"/>
                  <a:gd name="GluePoint10Y" fmla="*/ 25 h 43"/>
                  <a:gd name="GluePoint11X" fmla="*/ 5 w 103"/>
                  <a:gd name="GluePoint11Y" fmla="*/ 24 h 43"/>
                  <a:gd name="GluePoint12X" fmla="*/ 11 w 103"/>
                  <a:gd name="GluePoint12Y" fmla="*/ 27 h 43"/>
                  <a:gd name="GluePoint13X" fmla="*/ 14 w 103"/>
                  <a:gd name="GluePoint13Y" fmla="*/ 24 h 43"/>
                  <a:gd name="GluePoint14X" fmla="*/ 24 w 103"/>
                  <a:gd name="GluePoint14Y" fmla="*/ 25 h 43"/>
                  <a:gd name="GluePoint15X" fmla="*/ 38 w 103"/>
                  <a:gd name="GluePoint15Y" fmla="*/ 22 h 43"/>
                  <a:gd name="GluePoint16X" fmla="*/ 44 w 103"/>
                  <a:gd name="GluePoint16Y" fmla="*/ 22 h 43"/>
                  <a:gd name="GluePoint17X" fmla="*/ 44 w 103"/>
                  <a:gd name="GluePoint17Y" fmla="*/ 24 h 43"/>
                  <a:gd name="GluePoint18X" fmla="*/ 48 w 103"/>
                  <a:gd name="GluePoint18Y" fmla="*/ 24 h 43"/>
                  <a:gd name="GluePoint19X" fmla="*/ 44 w 103"/>
                  <a:gd name="GluePoint19Y" fmla="*/ 14 h 43"/>
                  <a:gd name="GluePoint20X" fmla="*/ 46 w 103"/>
                  <a:gd name="GluePoint20Y" fmla="*/ 13 h 43"/>
                  <a:gd name="GluePoint21X" fmla="*/ 51 w 103"/>
                  <a:gd name="GluePoint21Y" fmla="*/ 11 h 43"/>
                  <a:gd name="GluePoint22X" fmla="*/ 52 w 103"/>
                  <a:gd name="GluePoint22Y" fmla="*/ 6 h 43"/>
                  <a:gd name="GluePoint23X" fmla="*/ 57 w 103"/>
                  <a:gd name="GluePoint23Y" fmla="*/ 5 h 43"/>
                  <a:gd name="GluePoint24X" fmla="*/ 57 w 103"/>
                  <a:gd name="GluePoint24Y" fmla="*/ 3 h 43"/>
                  <a:gd name="GluePoint25X" fmla="*/ 62 w 103"/>
                  <a:gd name="GluePoint25Y" fmla="*/ 6 h 43"/>
                  <a:gd name="GluePoint26X" fmla="*/ 67 w 103"/>
                  <a:gd name="GluePoint26Y" fmla="*/ 6 h 43"/>
                  <a:gd name="GluePoint27X" fmla="*/ 71 w 103"/>
                  <a:gd name="GluePoint27Y" fmla="*/ 3 h 43"/>
                  <a:gd name="GluePoint28X" fmla="*/ 73 w 103"/>
                  <a:gd name="GluePoint28Y" fmla="*/ 0 h 43"/>
                  <a:gd name="GluePoint29X" fmla="*/ 81 w 103"/>
                  <a:gd name="GluePoint29Y" fmla="*/ 0 h 43"/>
                  <a:gd name="GluePoint30X" fmla="*/ 87 w 103"/>
                  <a:gd name="GluePoint30Y" fmla="*/ 3 h 43"/>
                  <a:gd name="GluePoint31X" fmla="*/ 97 w 103"/>
                  <a:gd name="GluePoint31Y" fmla="*/ 3 h 43"/>
                  <a:gd name="GluePoint32X" fmla="*/ 98 w 103"/>
                  <a:gd name="GluePoint32Y" fmla="*/ 8 h 43"/>
                  <a:gd name="GluePoint33X" fmla="*/ 103 w 103"/>
                  <a:gd name="GluePoint33Y" fmla="*/ 16 h 43"/>
                  <a:gd name="GluePoint34X" fmla="*/ 102 w 103"/>
                  <a:gd name="GluePoint34Y" fmla="*/ 21 h 43"/>
                  <a:gd name="GluePoint35X" fmla="*/ 95 w 103"/>
                  <a:gd name="GluePoint35Y" fmla="*/ 21 h 43"/>
                  <a:gd name="GluePoint36X" fmla="*/ 95 w 103"/>
                  <a:gd name="GluePoint36Y" fmla="*/ 22 h 43"/>
                  <a:gd name="GluePoint37X" fmla="*/ 97 w 103"/>
                  <a:gd name="GluePoint37Y" fmla="*/ 24 h 43"/>
                  <a:gd name="GluePoint38X" fmla="*/ 95 w 103"/>
                  <a:gd name="GluePoint38Y" fmla="*/ 29 h 43"/>
                  <a:gd name="GluePoint39X" fmla="*/ 95 w 103"/>
                  <a:gd name="GluePoint39Y" fmla="*/ 33 h 43"/>
                  <a:gd name="GluePoint40X" fmla="*/ 90 w 103"/>
                  <a:gd name="GluePoint40Y" fmla="*/ 35 h 43"/>
                  <a:gd name="GluePoint41X" fmla="*/ 87 w 103"/>
                  <a:gd name="GluePoint41Y" fmla="*/ 38 h 43"/>
                  <a:gd name="GluePoint42X" fmla="*/ 73 w 103"/>
                  <a:gd name="GluePoint42Y" fmla="*/ 40 h 43"/>
                  <a:gd name="GluePoint43X" fmla="*/ 70 w 103"/>
                  <a:gd name="GluePoint43Y" fmla="*/ 43 h 43"/>
                  <a:gd name="GluePoint44X" fmla="*/ 57 w 103"/>
                  <a:gd name="GluePoint44Y" fmla="*/ 42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03" h="43">
                    <a:moveTo>
                      <a:pt x="57" y="42"/>
                    </a:moveTo>
                    <a:lnTo>
                      <a:pt x="41" y="38"/>
                    </a:lnTo>
                    <a:lnTo>
                      <a:pt x="38" y="37"/>
                    </a:lnTo>
                    <a:lnTo>
                      <a:pt x="35" y="32"/>
                    </a:lnTo>
                    <a:lnTo>
                      <a:pt x="17" y="37"/>
                    </a:lnTo>
                    <a:lnTo>
                      <a:pt x="13" y="37"/>
                    </a:lnTo>
                    <a:lnTo>
                      <a:pt x="3" y="33"/>
                    </a:lnTo>
                    <a:lnTo>
                      <a:pt x="0" y="30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5" y="24"/>
                    </a:lnTo>
                    <a:lnTo>
                      <a:pt x="11" y="27"/>
                    </a:lnTo>
                    <a:lnTo>
                      <a:pt x="14" y="24"/>
                    </a:lnTo>
                    <a:lnTo>
                      <a:pt x="24" y="25"/>
                    </a:lnTo>
                    <a:lnTo>
                      <a:pt x="38" y="22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8" y="24"/>
                    </a:lnTo>
                    <a:lnTo>
                      <a:pt x="44" y="14"/>
                    </a:lnTo>
                    <a:lnTo>
                      <a:pt x="46" y="13"/>
                    </a:lnTo>
                    <a:lnTo>
                      <a:pt x="51" y="11"/>
                    </a:lnTo>
                    <a:lnTo>
                      <a:pt x="52" y="6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62" y="6"/>
                    </a:lnTo>
                    <a:lnTo>
                      <a:pt x="67" y="6"/>
                    </a:lnTo>
                    <a:lnTo>
                      <a:pt x="71" y="3"/>
                    </a:lnTo>
                    <a:lnTo>
                      <a:pt x="73" y="0"/>
                    </a:lnTo>
                    <a:lnTo>
                      <a:pt x="81" y="0"/>
                    </a:lnTo>
                    <a:lnTo>
                      <a:pt x="87" y="3"/>
                    </a:lnTo>
                    <a:lnTo>
                      <a:pt x="97" y="3"/>
                    </a:lnTo>
                    <a:lnTo>
                      <a:pt x="98" y="8"/>
                    </a:lnTo>
                    <a:lnTo>
                      <a:pt x="103" y="16"/>
                    </a:lnTo>
                    <a:lnTo>
                      <a:pt x="102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7" y="24"/>
                    </a:lnTo>
                    <a:lnTo>
                      <a:pt x="95" y="29"/>
                    </a:lnTo>
                    <a:lnTo>
                      <a:pt x="95" y="33"/>
                    </a:lnTo>
                    <a:lnTo>
                      <a:pt x="90" y="35"/>
                    </a:lnTo>
                    <a:lnTo>
                      <a:pt x="87" y="38"/>
                    </a:lnTo>
                    <a:lnTo>
                      <a:pt x="73" y="40"/>
                    </a:lnTo>
                    <a:lnTo>
                      <a:pt x="70" y="43"/>
                    </a:lnTo>
                    <a:lnTo>
                      <a:pt x="57" y="4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64" name="Freeform 145"/>
              <p:cNvSpPr/>
              <p:nvPr/>
            </p:nvSpPr>
            <p:spPr>
              <a:xfrm>
                <a:off x="4272120" y="1724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3 h 6"/>
                  <a:gd name="GluePoint3X" fmla="*/ 2 w 5"/>
                  <a:gd name="GluePoint3Y" fmla="*/ 0 h 6"/>
                  <a:gd name="GluePoint4X" fmla="*/ 0 w 5"/>
                  <a:gd name="GluePoint4Y" fmla="*/ 3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65" name="Freeform 146"/>
              <p:cNvSpPr/>
              <p:nvPr/>
            </p:nvSpPr>
            <p:spPr>
              <a:xfrm>
                <a:off x="4216320" y="1731960"/>
                <a:ext cx="266400" cy="252000"/>
              </a:xfrm>
              <a:custGeom>
                <a:avLst/>
                <a:gdLst>
                  <a:gd name="textAreaLeft" fmla="*/ 0 w 266400"/>
                  <a:gd name="textAreaRight" fmla="*/ 266760 w 266400"/>
                  <a:gd name="textAreaTop" fmla="*/ 0 h 252000"/>
                  <a:gd name="textAreaBottom" fmla="*/ 252360 h 252000"/>
                  <a:gd name="GluePoint1X" fmla="*/ 19 w 168"/>
                  <a:gd name="GluePoint1Y" fmla="*/ 55 h 159"/>
                  <a:gd name="GluePoint2X" fmla="*/ 29 w 168"/>
                  <a:gd name="GluePoint2Y" fmla="*/ 47 h 159"/>
                  <a:gd name="GluePoint3X" fmla="*/ 48 w 168"/>
                  <a:gd name="GluePoint3Y" fmla="*/ 55 h 159"/>
                  <a:gd name="GluePoint4X" fmla="*/ 62 w 168"/>
                  <a:gd name="GluePoint4Y" fmla="*/ 77 h 159"/>
                  <a:gd name="GluePoint5X" fmla="*/ 67 w 168"/>
                  <a:gd name="GluePoint5Y" fmla="*/ 80 h 159"/>
                  <a:gd name="GluePoint6X" fmla="*/ 73 w 168"/>
                  <a:gd name="GluePoint6Y" fmla="*/ 87 h 159"/>
                  <a:gd name="GluePoint7X" fmla="*/ 91 w 168"/>
                  <a:gd name="GluePoint7Y" fmla="*/ 101 h 159"/>
                  <a:gd name="GluePoint8X" fmla="*/ 105 w 168"/>
                  <a:gd name="GluePoint8Y" fmla="*/ 108 h 159"/>
                  <a:gd name="GluePoint9X" fmla="*/ 110 w 168"/>
                  <a:gd name="GluePoint9Y" fmla="*/ 112 h 159"/>
                  <a:gd name="GluePoint10X" fmla="*/ 119 w 168"/>
                  <a:gd name="GluePoint10Y" fmla="*/ 119 h 159"/>
                  <a:gd name="GluePoint11X" fmla="*/ 127 w 168"/>
                  <a:gd name="GluePoint11Y" fmla="*/ 120 h 159"/>
                  <a:gd name="GluePoint12X" fmla="*/ 132 w 168"/>
                  <a:gd name="GluePoint12Y" fmla="*/ 146 h 159"/>
                  <a:gd name="GluePoint13X" fmla="*/ 130 w 168"/>
                  <a:gd name="GluePoint13Y" fmla="*/ 154 h 159"/>
                  <a:gd name="GluePoint14X" fmla="*/ 137 w 168"/>
                  <a:gd name="GluePoint14Y" fmla="*/ 159 h 159"/>
                  <a:gd name="GluePoint15X" fmla="*/ 143 w 168"/>
                  <a:gd name="GluePoint15Y" fmla="*/ 151 h 159"/>
                  <a:gd name="GluePoint16X" fmla="*/ 149 w 168"/>
                  <a:gd name="GluePoint16Y" fmla="*/ 140 h 159"/>
                  <a:gd name="GluePoint17X" fmla="*/ 141 w 168"/>
                  <a:gd name="GluePoint17Y" fmla="*/ 127 h 159"/>
                  <a:gd name="GluePoint18X" fmla="*/ 143 w 168"/>
                  <a:gd name="GluePoint18Y" fmla="*/ 117 h 159"/>
                  <a:gd name="GluePoint19X" fmla="*/ 160 w 168"/>
                  <a:gd name="GluePoint19Y" fmla="*/ 119 h 159"/>
                  <a:gd name="GluePoint20X" fmla="*/ 167 w 168"/>
                  <a:gd name="GluePoint20Y" fmla="*/ 125 h 159"/>
                  <a:gd name="GluePoint21X" fmla="*/ 159 w 168"/>
                  <a:gd name="GluePoint21Y" fmla="*/ 109 h 159"/>
                  <a:gd name="GluePoint22X" fmla="*/ 130 w 168"/>
                  <a:gd name="GluePoint22Y" fmla="*/ 95 h 159"/>
                  <a:gd name="GluePoint23X" fmla="*/ 133 w 168"/>
                  <a:gd name="GluePoint23Y" fmla="*/ 90 h 159"/>
                  <a:gd name="GluePoint24X" fmla="*/ 119 w 168"/>
                  <a:gd name="GluePoint24Y" fmla="*/ 90 h 159"/>
                  <a:gd name="GluePoint25X" fmla="*/ 113 w 168"/>
                  <a:gd name="GluePoint25Y" fmla="*/ 87 h 159"/>
                  <a:gd name="GluePoint26X" fmla="*/ 95 w 168"/>
                  <a:gd name="GluePoint26Y" fmla="*/ 59 h 159"/>
                  <a:gd name="GluePoint27X" fmla="*/ 76 w 168"/>
                  <a:gd name="GluePoint27Y" fmla="*/ 47 h 159"/>
                  <a:gd name="GluePoint28X" fmla="*/ 78 w 168"/>
                  <a:gd name="GluePoint28Y" fmla="*/ 38 h 159"/>
                  <a:gd name="GluePoint29X" fmla="*/ 75 w 168"/>
                  <a:gd name="GluePoint29Y" fmla="*/ 34 h 159"/>
                  <a:gd name="GluePoint30X" fmla="*/ 87 w 168"/>
                  <a:gd name="GluePoint30Y" fmla="*/ 24 h 159"/>
                  <a:gd name="GluePoint31X" fmla="*/ 94 w 168"/>
                  <a:gd name="GluePoint31Y" fmla="*/ 27 h 159"/>
                  <a:gd name="GluePoint32X" fmla="*/ 92 w 168"/>
                  <a:gd name="GluePoint32Y" fmla="*/ 21 h 159"/>
                  <a:gd name="GluePoint33X" fmla="*/ 92 w 168"/>
                  <a:gd name="GluePoint33Y" fmla="*/ 14 h 159"/>
                  <a:gd name="GluePoint34X" fmla="*/ 92 w 168"/>
                  <a:gd name="GluePoint34Y" fmla="*/ 10 h 159"/>
                  <a:gd name="GluePoint35X" fmla="*/ 73 w 168"/>
                  <a:gd name="GluePoint35Y" fmla="*/ 5 h 159"/>
                  <a:gd name="GluePoint36X" fmla="*/ 52 w 168"/>
                  <a:gd name="GluePoint36Y" fmla="*/ 5 h 159"/>
                  <a:gd name="GluePoint37X" fmla="*/ 48 w 168"/>
                  <a:gd name="GluePoint37Y" fmla="*/ 8 h 159"/>
                  <a:gd name="GluePoint38X" fmla="*/ 44 w 168"/>
                  <a:gd name="GluePoint38Y" fmla="*/ 14 h 159"/>
                  <a:gd name="GluePoint39X" fmla="*/ 29 w 168"/>
                  <a:gd name="GluePoint39Y" fmla="*/ 21 h 159"/>
                  <a:gd name="GluePoint40X" fmla="*/ 21 w 168"/>
                  <a:gd name="GluePoint40Y" fmla="*/ 11 h 159"/>
                  <a:gd name="GluePoint41X" fmla="*/ 2 w 168"/>
                  <a:gd name="GluePoint41Y" fmla="*/ 21 h 159"/>
                  <a:gd name="GluePoint42X" fmla="*/ 3 w 168"/>
                  <a:gd name="GluePoint42Y" fmla="*/ 30 h 159"/>
                  <a:gd name="GluePoint43X" fmla="*/ 0 w 168"/>
                  <a:gd name="GluePoint43Y" fmla="*/ 37 h 159"/>
                  <a:gd name="GluePoint44X" fmla="*/ 2 w 168"/>
                  <a:gd name="GluePoint44Y" fmla="*/ 45 h 159"/>
                  <a:gd name="GluePoint45X" fmla="*/ 11 w 168"/>
                  <a:gd name="GluePoint45Y" fmla="*/ 50 h 1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68" h="159">
                    <a:moveTo>
                      <a:pt x="11" y="56"/>
                    </a:moveTo>
                    <a:lnTo>
                      <a:pt x="19" y="55"/>
                    </a:lnTo>
                    <a:lnTo>
                      <a:pt x="24" y="48"/>
                    </a:lnTo>
                    <a:lnTo>
                      <a:pt x="29" y="47"/>
                    </a:lnTo>
                    <a:lnTo>
                      <a:pt x="33" y="47"/>
                    </a:lnTo>
                    <a:lnTo>
                      <a:pt x="48" y="55"/>
                    </a:lnTo>
                    <a:lnTo>
                      <a:pt x="54" y="71"/>
                    </a:lnTo>
                    <a:lnTo>
                      <a:pt x="62" y="77"/>
                    </a:lnTo>
                    <a:lnTo>
                      <a:pt x="62" y="82"/>
                    </a:lnTo>
                    <a:lnTo>
                      <a:pt x="67" y="80"/>
                    </a:lnTo>
                    <a:lnTo>
                      <a:pt x="68" y="82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91" y="101"/>
                    </a:lnTo>
                    <a:lnTo>
                      <a:pt x="100" y="101"/>
                    </a:lnTo>
                    <a:lnTo>
                      <a:pt x="105" y="108"/>
                    </a:lnTo>
                    <a:lnTo>
                      <a:pt x="110" y="109"/>
                    </a:lnTo>
                    <a:lnTo>
                      <a:pt x="110" y="112"/>
                    </a:lnTo>
                    <a:lnTo>
                      <a:pt x="116" y="111"/>
                    </a:lnTo>
                    <a:lnTo>
                      <a:pt x="119" y="119"/>
                    </a:lnTo>
                    <a:lnTo>
                      <a:pt x="125" y="124"/>
                    </a:lnTo>
                    <a:lnTo>
                      <a:pt x="127" y="120"/>
                    </a:lnTo>
                    <a:lnTo>
                      <a:pt x="138" y="143"/>
                    </a:lnTo>
                    <a:lnTo>
                      <a:pt x="132" y="146"/>
                    </a:lnTo>
                    <a:lnTo>
                      <a:pt x="133" y="149"/>
                    </a:lnTo>
                    <a:lnTo>
                      <a:pt x="130" y="154"/>
                    </a:lnTo>
                    <a:lnTo>
                      <a:pt x="132" y="159"/>
                    </a:lnTo>
                    <a:lnTo>
                      <a:pt x="137" y="159"/>
                    </a:lnTo>
                    <a:lnTo>
                      <a:pt x="140" y="153"/>
                    </a:lnTo>
                    <a:lnTo>
                      <a:pt x="143" y="151"/>
                    </a:lnTo>
                    <a:lnTo>
                      <a:pt x="143" y="143"/>
                    </a:lnTo>
                    <a:lnTo>
                      <a:pt x="149" y="140"/>
                    </a:lnTo>
                    <a:lnTo>
                      <a:pt x="149" y="133"/>
                    </a:lnTo>
                    <a:lnTo>
                      <a:pt x="141" y="127"/>
                    </a:lnTo>
                    <a:lnTo>
                      <a:pt x="141" y="120"/>
                    </a:lnTo>
                    <a:lnTo>
                      <a:pt x="143" y="117"/>
                    </a:lnTo>
                    <a:lnTo>
                      <a:pt x="149" y="114"/>
                    </a:lnTo>
                    <a:lnTo>
                      <a:pt x="160" y="119"/>
                    </a:lnTo>
                    <a:lnTo>
                      <a:pt x="164" y="124"/>
                    </a:lnTo>
                    <a:lnTo>
                      <a:pt x="167" y="125"/>
                    </a:lnTo>
                    <a:lnTo>
                      <a:pt x="168" y="120"/>
                    </a:lnTo>
                    <a:lnTo>
                      <a:pt x="159" y="109"/>
                    </a:lnTo>
                    <a:lnTo>
                      <a:pt x="130" y="98"/>
                    </a:lnTo>
                    <a:lnTo>
                      <a:pt x="130" y="95"/>
                    </a:lnTo>
                    <a:lnTo>
                      <a:pt x="133" y="93"/>
                    </a:lnTo>
                    <a:lnTo>
                      <a:pt x="133" y="90"/>
                    </a:lnTo>
                    <a:lnTo>
                      <a:pt x="132" y="88"/>
                    </a:lnTo>
                    <a:lnTo>
                      <a:pt x="119" y="90"/>
                    </a:lnTo>
                    <a:lnTo>
                      <a:pt x="119" y="92"/>
                    </a:lnTo>
                    <a:lnTo>
                      <a:pt x="113" y="87"/>
                    </a:lnTo>
                    <a:lnTo>
                      <a:pt x="103" y="77"/>
                    </a:lnTo>
                    <a:lnTo>
                      <a:pt x="95" y="59"/>
                    </a:lnTo>
                    <a:lnTo>
                      <a:pt x="79" y="51"/>
                    </a:lnTo>
                    <a:lnTo>
                      <a:pt x="76" y="47"/>
                    </a:lnTo>
                    <a:lnTo>
                      <a:pt x="76" y="43"/>
                    </a:lnTo>
                    <a:lnTo>
                      <a:pt x="78" y="38"/>
                    </a:lnTo>
                    <a:lnTo>
                      <a:pt x="78" y="37"/>
                    </a:lnTo>
                    <a:lnTo>
                      <a:pt x="75" y="34"/>
                    </a:lnTo>
                    <a:lnTo>
                      <a:pt x="75" y="29"/>
                    </a:lnTo>
                    <a:lnTo>
                      <a:pt x="87" y="24"/>
                    </a:lnTo>
                    <a:lnTo>
                      <a:pt x="94" y="24"/>
                    </a:lnTo>
                    <a:lnTo>
                      <a:pt x="94" y="27"/>
                    </a:lnTo>
                    <a:lnTo>
                      <a:pt x="97" y="26"/>
                    </a:lnTo>
                    <a:lnTo>
                      <a:pt x="92" y="21"/>
                    </a:lnTo>
                    <a:lnTo>
                      <a:pt x="91" y="19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2" y="10"/>
                    </a:lnTo>
                    <a:lnTo>
                      <a:pt x="76" y="6"/>
                    </a:lnTo>
                    <a:lnTo>
                      <a:pt x="73" y="5"/>
                    </a:lnTo>
                    <a:lnTo>
                      <a:pt x="70" y="0"/>
                    </a:lnTo>
                    <a:lnTo>
                      <a:pt x="52" y="5"/>
                    </a:lnTo>
                    <a:lnTo>
                      <a:pt x="48" y="5"/>
                    </a:lnTo>
                    <a:lnTo>
                      <a:pt x="48" y="8"/>
                    </a:lnTo>
                    <a:lnTo>
                      <a:pt x="44" y="8"/>
                    </a:lnTo>
                    <a:lnTo>
                      <a:pt x="44" y="14"/>
                    </a:lnTo>
                    <a:lnTo>
                      <a:pt x="33" y="11"/>
                    </a:lnTo>
                    <a:lnTo>
                      <a:pt x="29" y="21"/>
                    </a:lnTo>
                    <a:lnTo>
                      <a:pt x="22" y="16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2" y="21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0" y="34"/>
                    </a:lnTo>
                    <a:lnTo>
                      <a:pt x="0" y="37"/>
                    </a:lnTo>
                    <a:lnTo>
                      <a:pt x="2" y="38"/>
                    </a:lnTo>
                    <a:lnTo>
                      <a:pt x="2" y="45"/>
                    </a:lnTo>
                    <a:lnTo>
                      <a:pt x="5" y="50"/>
                    </a:lnTo>
                    <a:lnTo>
                      <a:pt x="11" y="50"/>
                    </a:lnTo>
                    <a:lnTo>
                      <a:pt x="11" y="5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66" name="Freeform 147"/>
              <p:cNvSpPr/>
              <p:nvPr/>
            </p:nvSpPr>
            <p:spPr>
              <a:xfrm>
                <a:off x="4362480" y="174780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9 h 61"/>
                  <a:gd name="GluePoint2X" fmla="*/ 60 w 81"/>
                  <a:gd name="GluePoint2Y" fmla="*/ 12 h 61"/>
                  <a:gd name="GluePoint3X" fmla="*/ 53 w 81"/>
                  <a:gd name="GluePoint3Y" fmla="*/ 9 h 61"/>
                  <a:gd name="GluePoint4X" fmla="*/ 41 w 81"/>
                  <a:gd name="GluePoint4Y" fmla="*/ 0 h 61"/>
                  <a:gd name="GluePoint5X" fmla="*/ 40 w 81"/>
                  <a:gd name="GluePoint5Y" fmla="*/ 0 h 61"/>
                  <a:gd name="GluePoint6X" fmla="*/ 37 w 81"/>
                  <a:gd name="GluePoint6Y" fmla="*/ 0 h 61"/>
                  <a:gd name="GluePoint7X" fmla="*/ 37 w 81"/>
                  <a:gd name="GluePoint7Y" fmla="*/ 3 h 61"/>
                  <a:gd name="GluePoint8X" fmla="*/ 27 w 81"/>
                  <a:gd name="GluePoint8Y" fmla="*/ 4 h 61"/>
                  <a:gd name="GluePoint9X" fmla="*/ 27 w 81"/>
                  <a:gd name="GluePoint9Y" fmla="*/ 8 h 61"/>
                  <a:gd name="GluePoint10X" fmla="*/ 29 w 81"/>
                  <a:gd name="GluePoint10Y" fmla="*/ 9 h 61"/>
                  <a:gd name="GluePoint11X" fmla="*/ 29 w 81"/>
                  <a:gd name="GluePoint11Y" fmla="*/ 11 h 61"/>
                  <a:gd name="GluePoint12X" fmla="*/ 24 w 81"/>
                  <a:gd name="GluePoint12Y" fmla="*/ 14 h 61"/>
                  <a:gd name="GluePoint13X" fmla="*/ 24 w 81"/>
                  <a:gd name="GluePoint13Y" fmla="*/ 19 h 61"/>
                  <a:gd name="GluePoint14X" fmla="*/ 22 w 81"/>
                  <a:gd name="GluePoint14Y" fmla="*/ 20 h 61"/>
                  <a:gd name="GluePoint15X" fmla="*/ 19 w 81"/>
                  <a:gd name="GluePoint15Y" fmla="*/ 19 h 61"/>
                  <a:gd name="GluePoint16X" fmla="*/ 18 w 81"/>
                  <a:gd name="GluePoint16Y" fmla="*/ 19 h 61"/>
                  <a:gd name="GluePoint17X" fmla="*/ 14 w 81"/>
                  <a:gd name="GluePoint17Y" fmla="*/ 16 h 61"/>
                  <a:gd name="GluePoint18X" fmla="*/ 11 w 81"/>
                  <a:gd name="GluePoint18Y" fmla="*/ 19 h 61"/>
                  <a:gd name="GluePoint19X" fmla="*/ 0 w 81"/>
                  <a:gd name="GluePoint19Y" fmla="*/ 17 h 61"/>
                  <a:gd name="GluePoint20X" fmla="*/ 0 w 81"/>
                  <a:gd name="GluePoint20Y" fmla="*/ 17 h 61"/>
                  <a:gd name="GluePoint21X" fmla="*/ 2 w 81"/>
                  <a:gd name="GluePoint21Y" fmla="*/ 22 h 61"/>
                  <a:gd name="GluePoint22X" fmla="*/ 5 w 81"/>
                  <a:gd name="GluePoint22Y" fmla="*/ 28 h 61"/>
                  <a:gd name="GluePoint23X" fmla="*/ 8 w 81"/>
                  <a:gd name="GluePoint23Y" fmla="*/ 28 h 61"/>
                  <a:gd name="GluePoint24X" fmla="*/ 11 w 81"/>
                  <a:gd name="GluePoint24Y" fmla="*/ 20 h 61"/>
                  <a:gd name="GluePoint25X" fmla="*/ 14 w 81"/>
                  <a:gd name="GluePoint25Y" fmla="*/ 22 h 61"/>
                  <a:gd name="GluePoint26X" fmla="*/ 19 w 81"/>
                  <a:gd name="GluePoint26Y" fmla="*/ 25 h 61"/>
                  <a:gd name="GluePoint27X" fmla="*/ 22 w 81"/>
                  <a:gd name="GluePoint27Y" fmla="*/ 33 h 61"/>
                  <a:gd name="GluePoint28X" fmla="*/ 27 w 81"/>
                  <a:gd name="GluePoint28Y" fmla="*/ 38 h 61"/>
                  <a:gd name="GluePoint29X" fmla="*/ 26 w 81"/>
                  <a:gd name="GluePoint29Y" fmla="*/ 38 h 61"/>
                  <a:gd name="GluePoint30X" fmla="*/ 24 w 81"/>
                  <a:gd name="GluePoint30Y" fmla="*/ 40 h 61"/>
                  <a:gd name="GluePoint31X" fmla="*/ 35 w 81"/>
                  <a:gd name="GluePoint31Y" fmla="*/ 48 h 61"/>
                  <a:gd name="GluePoint32X" fmla="*/ 37 w 81"/>
                  <a:gd name="GluePoint32Y" fmla="*/ 53 h 61"/>
                  <a:gd name="GluePoint33X" fmla="*/ 49 w 81"/>
                  <a:gd name="GluePoint33Y" fmla="*/ 54 h 61"/>
                  <a:gd name="GluePoint34X" fmla="*/ 59 w 81"/>
                  <a:gd name="GluePoint34Y" fmla="*/ 61 h 61"/>
                  <a:gd name="GluePoint35X" fmla="*/ 59 w 81"/>
                  <a:gd name="GluePoint35Y" fmla="*/ 61 h 61"/>
                  <a:gd name="GluePoint36X" fmla="*/ 60 w 81"/>
                  <a:gd name="GluePoint36Y" fmla="*/ 59 h 61"/>
                  <a:gd name="GluePoint37X" fmla="*/ 54 w 81"/>
                  <a:gd name="GluePoint37Y" fmla="*/ 54 h 61"/>
                  <a:gd name="GluePoint38X" fmla="*/ 54 w 81"/>
                  <a:gd name="GluePoint38Y" fmla="*/ 51 h 61"/>
                  <a:gd name="GluePoint39X" fmla="*/ 37 w 81"/>
                  <a:gd name="GluePoint39Y" fmla="*/ 38 h 61"/>
                  <a:gd name="GluePoint40X" fmla="*/ 37 w 81"/>
                  <a:gd name="GluePoint40Y" fmla="*/ 33 h 61"/>
                  <a:gd name="GluePoint41X" fmla="*/ 33 w 81"/>
                  <a:gd name="GluePoint41Y" fmla="*/ 28 h 61"/>
                  <a:gd name="GluePoint42X" fmla="*/ 30 w 81"/>
                  <a:gd name="GluePoint42Y" fmla="*/ 27 h 61"/>
                  <a:gd name="GluePoint43X" fmla="*/ 32 w 81"/>
                  <a:gd name="GluePoint43Y" fmla="*/ 22 h 61"/>
                  <a:gd name="GluePoint44X" fmla="*/ 35 w 81"/>
                  <a:gd name="GluePoint44Y" fmla="*/ 20 h 61"/>
                  <a:gd name="GluePoint45X" fmla="*/ 40 w 81"/>
                  <a:gd name="GluePoint45Y" fmla="*/ 24 h 61"/>
                  <a:gd name="GluePoint46X" fmla="*/ 41 w 81"/>
                  <a:gd name="GluePoint46Y" fmla="*/ 20 h 61"/>
                  <a:gd name="GluePoint47X" fmla="*/ 45 w 81"/>
                  <a:gd name="GluePoint47Y" fmla="*/ 20 h 61"/>
                  <a:gd name="GluePoint48X" fmla="*/ 48 w 81"/>
                  <a:gd name="GluePoint48Y" fmla="*/ 20 h 61"/>
                  <a:gd name="GluePoint49X" fmla="*/ 60 w 81"/>
                  <a:gd name="GluePoint49Y" fmla="*/ 24 h 61"/>
                  <a:gd name="GluePoint50X" fmla="*/ 62 w 81"/>
                  <a:gd name="GluePoint50Y" fmla="*/ 22 h 61"/>
                  <a:gd name="GluePoint51X" fmla="*/ 72 w 81"/>
                  <a:gd name="GluePoint51Y" fmla="*/ 24 h 61"/>
                  <a:gd name="GluePoint52X" fmla="*/ 75 w 81"/>
                  <a:gd name="GluePoint52Y" fmla="*/ 27 h 61"/>
                  <a:gd name="GluePoint53X" fmla="*/ 78 w 81"/>
                  <a:gd name="GluePoint53Y" fmla="*/ 27 h 61"/>
                  <a:gd name="GluePoint54X" fmla="*/ 78 w 81"/>
                  <a:gd name="GluePoint54Y" fmla="*/ 20 h 61"/>
                  <a:gd name="GluePoint55X" fmla="*/ 81 w 81"/>
                  <a:gd name="GluePoint55Y" fmla="*/ 20 h 61"/>
                  <a:gd name="GluePoint56X" fmla="*/ 75 w 81"/>
                  <a:gd name="GluePoint56Y" fmla="*/ 19 h 61"/>
                  <a:gd name="GluePoint57X" fmla="*/ 75 w 81"/>
                  <a:gd name="GluePoint57Y" fmla="*/ 16 h 61"/>
                  <a:gd name="GluePoint58X" fmla="*/ 73 w 81"/>
                  <a:gd name="GluePoint58Y" fmla="*/ 16 h 61"/>
                  <a:gd name="GluePoint59X" fmla="*/ 73 w 81"/>
                  <a:gd name="GluePoint59Y" fmla="*/ 11 h 61"/>
                  <a:gd name="GluePoint60X" fmla="*/ 70 w 81"/>
                  <a:gd name="GluePoint60Y" fmla="*/ 9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9"/>
                    </a:moveTo>
                    <a:lnTo>
                      <a:pt x="60" y="12"/>
                    </a:lnTo>
                    <a:lnTo>
                      <a:pt x="53" y="9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7" y="3"/>
                    </a:lnTo>
                    <a:lnTo>
                      <a:pt x="27" y="4"/>
                    </a:lnTo>
                    <a:lnTo>
                      <a:pt x="27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4" y="14"/>
                    </a:lnTo>
                    <a:lnTo>
                      <a:pt x="24" y="19"/>
                    </a:lnTo>
                    <a:lnTo>
                      <a:pt x="22" y="20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4" y="16"/>
                    </a:lnTo>
                    <a:lnTo>
                      <a:pt x="11" y="19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22"/>
                    </a:lnTo>
                    <a:lnTo>
                      <a:pt x="5" y="28"/>
                    </a:lnTo>
                    <a:lnTo>
                      <a:pt x="8" y="28"/>
                    </a:lnTo>
                    <a:lnTo>
                      <a:pt x="11" y="20"/>
                    </a:lnTo>
                    <a:lnTo>
                      <a:pt x="14" y="22"/>
                    </a:lnTo>
                    <a:lnTo>
                      <a:pt x="19" y="25"/>
                    </a:lnTo>
                    <a:lnTo>
                      <a:pt x="22" y="33"/>
                    </a:lnTo>
                    <a:lnTo>
                      <a:pt x="27" y="38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35" y="48"/>
                    </a:lnTo>
                    <a:lnTo>
                      <a:pt x="37" y="53"/>
                    </a:lnTo>
                    <a:lnTo>
                      <a:pt x="49" y="54"/>
                    </a:lnTo>
                    <a:lnTo>
                      <a:pt x="59" y="61"/>
                    </a:lnTo>
                    <a:lnTo>
                      <a:pt x="59" y="61"/>
                    </a:lnTo>
                    <a:lnTo>
                      <a:pt x="60" y="59"/>
                    </a:lnTo>
                    <a:lnTo>
                      <a:pt x="54" y="54"/>
                    </a:lnTo>
                    <a:lnTo>
                      <a:pt x="54" y="51"/>
                    </a:lnTo>
                    <a:lnTo>
                      <a:pt x="37" y="38"/>
                    </a:lnTo>
                    <a:lnTo>
                      <a:pt x="37" y="33"/>
                    </a:lnTo>
                    <a:lnTo>
                      <a:pt x="33" y="28"/>
                    </a:lnTo>
                    <a:lnTo>
                      <a:pt x="30" y="27"/>
                    </a:lnTo>
                    <a:lnTo>
                      <a:pt x="32" y="22"/>
                    </a:lnTo>
                    <a:lnTo>
                      <a:pt x="35" y="20"/>
                    </a:lnTo>
                    <a:lnTo>
                      <a:pt x="40" y="24"/>
                    </a:lnTo>
                    <a:lnTo>
                      <a:pt x="41" y="20"/>
                    </a:lnTo>
                    <a:lnTo>
                      <a:pt x="45" y="20"/>
                    </a:lnTo>
                    <a:lnTo>
                      <a:pt x="48" y="20"/>
                    </a:lnTo>
                    <a:lnTo>
                      <a:pt x="60" y="24"/>
                    </a:lnTo>
                    <a:lnTo>
                      <a:pt x="62" y="22"/>
                    </a:lnTo>
                    <a:lnTo>
                      <a:pt x="72" y="24"/>
                    </a:lnTo>
                    <a:lnTo>
                      <a:pt x="75" y="27"/>
                    </a:lnTo>
                    <a:lnTo>
                      <a:pt x="78" y="27"/>
                    </a:lnTo>
                    <a:lnTo>
                      <a:pt x="78" y="20"/>
                    </a:lnTo>
                    <a:lnTo>
                      <a:pt x="81" y="20"/>
                    </a:lnTo>
                    <a:lnTo>
                      <a:pt x="75" y="19"/>
                    </a:lnTo>
                    <a:lnTo>
                      <a:pt x="75" y="16"/>
                    </a:lnTo>
                    <a:lnTo>
                      <a:pt x="73" y="16"/>
                    </a:lnTo>
                    <a:lnTo>
                      <a:pt x="73" y="11"/>
                    </a:lnTo>
                    <a:lnTo>
                      <a:pt x="70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67" name="Freeform 148"/>
              <p:cNvSpPr/>
              <p:nvPr/>
            </p:nvSpPr>
            <p:spPr>
              <a:xfrm>
                <a:off x="4529160" y="1397160"/>
                <a:ext cx="90000" cy="5364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53640"/>
                  <a:gd name="textAreaBottom" fmla="*/ 54000 h 53640"/>
                  <a:gd name="GluePoint1X" fmla="*/ 14 w 57"/>
                  <a:gd name="GluePoint1Y" fmla="*/ 29 h 34"/>
                  <a:gd name="GluePoint2X" fmla="*/ 14 w 57"/>
                  <a:gd name="GluePoint2Y" fmla="*/ 21 h 34"/>
                  <a:gd name="GluePoint3X" fmla="*/ 11 w 57"/>
                  <a:gd name="GluePoint3Y" fmla="*/ 21 h 34"/>
                  <a:gd name="GluePoint4X" fmla="*/ 9 w 57"/>
                  <a:gd name="GluePoint4Y" fmla="*/ 23 h 34"/>
                  <a:gd name="GluePoint5X" fmla="*/ 5 w 57"/>
                  <a:gd name="GluePoint5Y" fmla="*/ 21 h 34"/>
                  <a:gd name="GluePoint6X" fmla="*/ 0 w 57"/>
                  <a:gd name="GluePoint6Y" fmla="*/ 16 h 34"/>
                  <a:gd name="GluePoint7X" fmla="*/ 3 w 57"/>
                  <a:gd name="GluePoint7Y" fmla="*/ 15 h 34"/>
                  <a:gd name="GluePoint8X" fmla="*/ 0 w 57"/>
                  <a:gd name="GluePoint8Y" fmla="*/ 15 h 34"/>
                  <a:gd name="GluePoint9X" fmla="*/ 0 w 57"/>
                  <a:gd name="GluePoint9Y" fmla="*/ 8 h 34"/>
                  <a:gd name="GluePoint10X" fmla="*/ 9 w 57"/>
                  <a:gd name="GluePoint10Y" fmla="*/ 3 h 34"/>
                  <a:gd name="GluePoint11X" fmla="*/ 14 w 57"/>
                  <a:gd name="GluePoint11Y" fmla="*/ 3 h 34"/>
                  <a:gd name="GluePoint12X" fmla="*/ 14 w 57"/>
                  <a:gd name="GluePoint12Y" fmla="*/ 2 h 34"/>
                  <a:gd name="GluePoint13X" fmla="*/ 22 w 57"/>
                  <a:gd name="GluePoint13Y" fmla="*/ 3 h 34"/>
                  <a:gd name="GluePoint14X" fmla="*/ 25 w 57"/>
                  <a:gd name="GluePoint14Y" fmla="*/ 0 h 34"/>
                  <a:gd name="GluePoint15X" fmla="*/ 41 w 57"/>
                  <a:gd name="GluePoint15Y" fmla="*/ 5 h 34"/>
                  <a:gd name="GluePoint16X" fmla="*/ 52 w 57"/>
                  <a:gd name="GluePoint16Y" fmla="*/ 5 h 34"/>
                  <a:gd name="GluePoint17X" fmla="*/ 54 w 57"/>
                  <a:gd name="GluePoint17Y" fmla="*/ 3 h 34"/>
                  <a:gd name="GluePoint18X" fmla="*/ 54 w 57"/>
                  <a:gd name="GluePoint18Y" fmla="*/ 2 h 34"/>
                  <a:gd name="GluePoint19X" fmla="*/ 57 w 57"/>
                  <a:gd name="GluePoint19Y" fmla="*/ 5 h 34"/>
                  <a:gd name="GluePoint20X" fmla="*/ 54 w 57"/>
                  <a:gd name="GluePoint20Y" fmla="*/ 10 h 34"/>
                  <a:gd name="GluePoint21X" fmla="*/ 44 w 57"/>
                  <a:gd name="GluePoint21Y" fmla="*/ 11 h 34"/>
                  <a:gd name="GluePoint22X" fmla="*/ 57 w 57"/>
                  <a:gd name="GluePoint22Y" fmla="*/ 29 h 34"/>
                  <a:gd name="GluePoint23X" fmla="*/ 54 w 57"/>
                  <a:gd name="GluePoint23Y" fmla="*/ 34 h 34"/>
                  <a:gd name="GluePoint24X" fmla="*/ 54 w 57"/>
                  <a:gd name="GluePoint24Y" fmla="*/ 34 h 34"/>
                  <a:gd name="GluePoint25X" fmla="*/ 43 w 57"/>
                  <a:gd name="GluePoint25Y" fmla="*/ 34 h 34"/>
                  <a:gd name="GluePoint26X" fmla="*/ 35 w 57"/>
                  <a:gd name="GluePoint26Y" fmla="*/ 29 h 34"/>
                  <a:gd name="GluePoint27X" fmla="*/ 24 w 57"/>
                  <a:gd name="GluePoint27Y" fmla="*/ 26 h 34"/>
                  <a:gd name="GluePoint28X" fmla="*/ 14 w 57"/>
                  <a:gd name="GluePoint28Y" fmla="*/ 29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7" h="34">
                    <a:moveTo>
                      <a:pt x="14" y="29"/>
                    </a:moveTo>
                    <a:lnTo>
                      <a:pt x="14" y="21"/>
                    </a:lnTo>
                    <a:lnTo>
                      <a:pt x="11" y="21"/>
                    </a:lnTo>
                    <a:lnTo>
                      <a:pt x="9" y="23"/>
                    </a:lnTo>
                    <a:lnTo>
                      <a:pt x="5" y="21"/>
                    </a:lnTo>
                    <a:lnTo>
                      <a:pt x="0" y="16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9" y="3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22" y="3"/>
                    </a:lnTo>
                    <a:lnTo>
                      <a:pt x="25" y="0"/>
                    </a:lnTo>
                    <a:lnTo>
                      <a:pt x="41" y="5"/>
                    </a:lnTo>
                    <a:lnTo>
                      <a:pt x="52" y="5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7" y="5"/>
                    </a:lnTo>
                    <a:lnTo>
                      <a:pt x="54" y="10"/>
                    </a:lnTo>
                    <a:lnTo>
                      <a:pt x="44" y="11"/>
                    </a:lnTo>
                    <a:lnTo>
                      <a:pt x="57" y="29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43" y="34"/>
                    </a:lnTo>
                    <a:lnTo>
                      <a:pt x="35" y="29"/>
                    </a:lnTo>
                    <a:lnTo>
                      <a:pt x="24" y="26"/>
                    </a:lnTo>
                    <a:lnTo>
                      <a:pt x="14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68" name="Freeform 149"/>
              <p:cNvSpPr/>
              <p:nvPr/>
            </p:nvSpPr>
            <p:spPr>
              <a:xfrm>
                <a:off x="4357800" y="1522440"/>
                <a:ext cx="217080" cy="153720"/>
              </a:xfrm>
              <a:custGeom>
                <a:avLst/>
                <a:gdLst>
                  <a:gd name="textAreaLeft" fmla="*/ 0 w 217080"/>
                  <a:gd name="textAreaRight" fmla="*/ 217440 w 217080"/>
                  <a:gd name="textAreaTop" fmla="*/ 0 h 153720"/>
                  <a:gd name="textAreaBottom" fmla="*/ 154080 h 153720"/>
                  <a:gd name="GluePoint1X" fmla="*/ 0 w 137"/>
                  <a:gd name="GluePoint1Y" fmla="*/ 19 h 97"/>
                  <a:gd name="GluePoint2X" fmla="*/ 3 w 137"/>
                  <a:gd name="GluePoint2Y" fmla="*/ 24 h 97"/>
                  <a:gd name="GluePoint3X" fmla="*/ 3 w 137"/>
                  <a:gd name="GluePoint3Y" fmla="*/ 27 h 97"/>
                  <a:gd name="GluePoint4X" fmla="*/ 2 w 137"/>
                  <a:gd name="GluePoint4Y" fmla="*/ 35 h 97"/>
                  <a:gd name="GluePoint5X" fmla="*/ 5 w 137"/>
                  <a:gd name="GluePoint5Y" fmla="*/ 37 h 97"/>
                  <a:gd name="GluePoint6X" fmla="*/ 8 w 137"/>
                  <a:gd name="GluePoint6Y" fmla="*/ 48 h 97"/>
                  <a:gd name="GluePoint7X" fmla="*/ 9 w 137"/>
                  <a:gd name="GluePoint7Y" fmla="*/ 55 h 97"/>
                  <a:gd name="GluePoint8X" fmla="*/ 14 w 137"/>
                  <a:gd name="GluePoint8Y" fmla="*/ 60 h 97"/>
                  <a:gd name="GluePoint9X" fmla="*/ 13 w 137"/>
                  <a:gd name="GluePoint9Y" fmla="*/ 68 h 97"/>
                  <a:gd name="GluePoint10X" fmla="*/ 14 w 137"/>
                  <a:gd name="GluePoint10Y" fmla="*/ 69 h 97"/>
                  <a:gd name="GluePoint11X" fmla="*/ 17 w 137"/>
                  <a:gd name="GluePoint11Y" fmla="*/ 66 h 97"/>
                  <a:gd name="GluePoint12X" fmla="*/ 21 w 137"/>
                  <a:gd name="GluePoint12Y" fmla="*/ 69 h 97"/>
                  <a:gd name="GluePoint13X" fmla="*/ 29 w 137"/>
                  <a:gd name="GluePoint13Y" fmla="*/ 69 h 97"/>
                  <a:gd name="GluePoint14X" fmla="*/ 33 w 137"/>
                  <a:gd name="GluePoint14Y" fmla="*/ 72 h 97"/>
                  <a:gd name="GluePoint15X" fmla="*/ 33 w 137"/>
                  <a:gd name="GluePoint15Y" fmla="*/ 76 h 97"/>
                  <a:gd name="GluePoint16X" fmla="*/ 40 w 137"/>
                  <a:gd name="GluePoint16Y" fmla="*/ 79 h 97"/>
                  <a:gd name="GluePoint17X" fmla="*/ 43 w 137"/>
                  <a:gd name="GluePoint17Y" fmla="*/ 77 h 97"/>
                  <a:gd name="GluePoint18X" fmla="*/ 41 w 137"/>
                  <a:gd name="GluePoint18Y" fmla="*/ 76 h 97"/>
                  <a:gd name="GluePoint19X" fmla="*/ 52 w 137"/>
                  <a:gd name="GluePoint19Y" fmla="*/ 77 h 97"/>
                  <a:gd name="GluePoint20X" fmla="*/ 54 w 137"/>
                  <a:gd name="GluePoint20Y" fmla="*/ 80 h 97"/>
                  <a:gd name="GluePoint21X" fmla="*/ 59 w 137"/>
                  <a:gd name="GluePoint21Y" fmla="*/ 82 h 97"/>
                  <a:gd name="GluePoint22X" fmla="*/ 65 w 137"/>
                  <a:gd name="GluePoint22Y" fmla="*/ 88 h 97"/>
                  <a:gd name="GluePoint23X" fmla="*/ 68 w 137"/>
                  <a:gd name="GluePoint23Y" fmla="*/ 90 h 97"/>
                  <a:gd name="GluePoint24X" fmla="*/ 71 w 137"/>
                  <a:gd name="GluePoint24Y" fmla="*/ 92 h 97"/>
                  <a:gd name="GluePoint25X" fmla="*/ 76 w 137"/>
                  <a:gd name="GluePoint25Y" fmla="*/ 90 h 97"/>
                  <a:gd name="GluePoint26X" fmla="*/ 84 w 137"/>
                  <a:gd name="GluePoint26Y" fmla="*/ 95 h 97"/>
                  <a:gd name="GluePoint27X" fmla="*/ 90 w 137"/>
                  <a:gd name="GluePoint27Y" fmla="*/ 92 h 97"/>
                  <a:gd name="GluePoint28X" fmla="*/ 97 w 137"/>
                  <a:gd name="GluePoint28Y" fmla="*/ 93 h 97"/>
                  <a:gd name="GluePoint29X" fmla="*/ 105 w 137"/>
                  <a:gd name="GluePoint29Y" fmla="*/ 92 h 97"/>
                  <a:gd name="GluePoint30X" fmla="*/ 117 w 137"/>
                  <a:gd name="GluePoint30Y" fmla="*/ 97 h 97"/>
                  <a:gd name="GluePoint31X" fmla="*/ 121 w 137"/>
                  <a:gd name="GluePoint31Y" fmla="*/ 97 h 97"/>
                  <a:gd name="GluePoint32X" fmla="*/ 121 w 137"/>
                  <a:gd name="GluePoint32Y" fmla="*/ 92 h 97"/>
                  <a:gd name="GluePoint33X" fmla="*/ 124 w 137"/>
                  <a:gd name="GluePoint33Y" fmla="*/ 84 h 97"/>
                  <a:gd name="GluePoint34X" fmla="*/ 135 w 137"/>
                  <a:gd name="GluePoint34Y" fmla="*/ 74 h 97"/>
                  <a:gd name="GluePoint35X" fmla="*/ 137 w 137"/>
                  <a:gd name="GluePoint35Y" fmla="*/ 72 h 97"/>
                  <a:gd name="GluePoint36X" fmla="*/ 135 w 137"/>
                  <a:gd name="GluePoint36Y" fmla="*/ 66 h 97"/>
                  <a:gd name="GluePoint37X" fmla="*/ 132 w 137"/>
                  <a:gd name="GluePoint37Y" fmla="*/ 64 h 97"/>
                  <a:gd name="GluePoint38X" fmla="*/ 127 w 137"/>
                  <a:gd name="GluePoint38Y" fmla="*/ 55 h 97"/>
                  <a:gd name="GluePoint39X" fmla="*/ 127 w 137"/>
                  <a:gd name="GluePoint39Y" fmla="*/ 48 h 97"/>
                  <a:gd name="GluePoint40X" fmla="*/ 121 w 137"/>
                  <a:gd name="GluePoint40Y" fmla="*/ 43 h 97"/>
                  <a:gd name="GluePoint41X" fmla="*/ 129 w 137"/>
                  <a:gd name="GluePoint41Y" fmla="*/ 35 h 97"/>
                  <a:gd name="GluePoint42X" fmla="*/ 127 w 137"/>
                  <a:gd name="GluePoint42Y" fmla="*/ 31 h 97"/>
                  <a:gd name="GluePoint43X" fmla="*/ 121 w 137"/>
                  <a:gd name="GluePoint43Y" fmla="*/ 14 h 97"/>
                  <a:gd name="GluePoint44X" fmla="*/ 119 w 137"/>
                  <a:gd name="GluePoint44Y" fmla="*/ 11 h 97"/>
                  <a:gd name="GluePoint45X" fmla="*/ 111 w 137"/>
                  <a:gd name="GluePoint45Y" fmla="*/ 8 h 97"/>
                  <a:gd name="GluePoint46X" fmla="*/ 89 w 137"/>
                  <a:gd name="GluePoint46Y" fmla="*/ 10 h 97"/>
                  <a:gd name="GluePoint47X" fmla="*/ 70 w 137"/>
                  <a:gd name="GluePoint47Y" fmla="*/ 6 h 97"/>
                  <a:gd name="GluePoint48X" fmla="*/ 60 w 137"/>
                  <a:gd name="GluePoint48Y" fmla="*/ 10 h 97"/>
                  <a:gd name="GluePoint49X" fmla="*/ 54 w 137"/>
                  <a:gd name="GluePoint49Y" fmla="*/ 3 h 97"/>
                  <a:gd name="GluePoint50X" fmla="*/ 59 w 137"/>
                  <a:gd name="GluePoint50Y" fmla="*/ 5 h 97"/>
                  <a:gd name="GluePoint51X" fmla="*/ 57 w 137"/>
                  <a:gd name="GluePoint51Y" fmla="*/ 2 h 97"/>
                  <a:gd name="GluePoint52X" fmla="*/ 49 w 137"/>
                  <a:gd name="GluePoint52Y" fmla="*/ 0 h 97"/>
                  <a:gd name="GluePoint53X" fmla="*/ 38 w 137"/>
                  <a:gd name="GluePoint53Y" fmla="*/ 2 h 97"/>
                  <a:gd name="GluePoint54X" fmla="*/ 24 w 137"/>
                  <a:gd name="GluePoint54Y" fmla="*/ 10 h 97"/>
                  <a:gd name="GluePoint55X" fmla="*/ 3 w 137"/>
                  <a:gd name="GluePoint55Y" fmla="*/ 16 h 97"/>
                  <a:gd name="GluePoint56X" fmla="*/ 2 w 137"/>
                  <a:gd name="GluePoint56Y" fmla="*/ 18 h 97"/>
                  <a:gd name="GluePoint57X" fmla="*/ 5 w 137"/>
                  <a:gd name="GluePoint57Y" fmla="*/ 18 h 97"/>
                  <a:gd name="GluePoint58X" fmla="*/ 5 w 137"/>
                  <a:gd name="GluePoint58Y" fmla="*/ 21 h 97"/>
                  <a:gd name="GluePoint59X" fmla="*/ 0 w 137"/>
                  <a:gd name="GluePoint59Y" fmla="*/ 19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37" h="97">
                    <a:moveTo>
                      <a:pt x="0" y="19"/>
                    </a:moveTo>
                    <a:lnTo>
                      <a:pt x="3" y="24"/>
                    </a:lnTo>
                    <a:lnTo>
                      <a:pt x="3" y="27"/>
                    </a:lnTo>
                    <a:lnTo>
                      <a:pt x="2" y="35"/>
                    </a:lnTo>
                    <a:lnTo>
                      <a:pt x="5" y="37"/>
                    </a:lnTo>
                    <a:lnTo>
                      <a:pt x="8" y="48"/>
                    </a:lnTo>
                    <a:lnTo>
                      <a:pt x="9" y="55"/>
                    </a:lnTo>
                    <a:lnTo>
                      <a:pt x="14" y="60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7" y="66"/>
                    </a:lnTo>
                    <a:lnTo>
                      <a:pt x="21" y="69"/>
                    </a:lnTo>
                    <a:lnTo>
                      <a:pt x="29" y="69"/>
                    </a:lnTo>
                    <a:lnTo>
                      <a:pt x="33" y="72"/>
                    </a:lnTo>
                    <a:lnTo>
                      <a:pt x="33" y="76"/>
                    </a:lnTo>
                    <a:lnTo>
                      <a:pt x="40" y="79"/>
                    </a:lnTo>
                    <a:lnTo>
                      <a:pt x="43" y="77"/>
                    </a:lnTo>
                    <a:lnTo>
                      <a:pt x="41" y="76"/>
                    </a:lnTo>
                    <a:lnTo>
                      <a:pt x="52" y="77"/>
                    </a:lnTo>
                    <a:lnTo>
                      <a:pt x="54" y="80"/>
                    </a:lnTo>
                    <a:lnTo>
                      <a:pt x="59" y="82"/>
                    </a:lnTo>
                    <a:lnTo>
                      <a:pt x="65" y="88"/>
                    </a:lnTo>
                    <a:lnTo>
                      <a:pt x="68" y="90"/>
                    </a:lnTo>
                    <a:lnTo>
                      <a:pt x="71" y="92"/>
                    </a:lnTo>
                    <a:lnTo>
                      <a:pt x="76" y="90"/>
                    </a:lnTo>
                    <a:lnTo>
                      <a:pt x="84" y="95"/>
                    </a:lnTo>
                    <a:lnTo>
                      <a:pt x="90" y="92"/>
                    </a:lnTo>
                    <a:lnTo>
                      <a:pt x="97" y="93"/>
                    </a:lnTo>
                    <a:lnTo>
                      <a:pt x="105" y="92"/>
                    </a:lnTo>
                    <a:lnTo>
                      <a:pt x="117" y="97"/>
                    </a:lnTo>
                    <a:lnTo>
                      <a:pt x="121" y="97"/>
                    </a:lnTo>
                    <a:lnTo>
                      <a:pt x="121" y="92"/>
                    </a:lnTo>
                    <a:lnTo>
                      <a:pt x="124" y="84"/>
                    </a:lnTo>
                    <a:lnTo>
                      <a:pt x="135" y="74"/>
                    </a:lnTo>
                    <a:lnTo>
                      <a:pt x="137" y="72"/>
                    </a:lnTo>
                    <a:lnTo>
                      <a:pt x="135" y="66"/>
                    </a:lnTo>
                    <a:lnTo>
                      <a:pt x="132" y="64"/>
                    </a:lnTo>
                    <a:lnTo>
                      <a:pt x="127" y="55"/>
                    </a:lnTo>
                    <a:lnTo>
                      <a:pt x="127" y="48"/>
                    </a:lnTo>
                    <a:lnTo>
                      <a:pt x="121" y="43"/>
                    </a:lnTo>
                    <a:lnTo>
                      <a:pt x="129" y="35"/>
                    </a:lnTo>
                    <a:lnTo>
                      <a:pt x="127" y="31"/>
                    </a:lnTo>
                    <a:lnTo>
                      <a:pt x="121" y="14"/>
                    </a:lnTo>
                    <a:lnTo>
                      <a:pt x="119" y="11"/>
                    </a:lnTo>
                    <a:lnTo>
                      <a:pt x="111" y="8"/>
                    </a:lnTo>
                    <a:lnTo>
                      <a:pt x="89" y="10"/>
                    </a:lnTo>
                    <a:lnTo>
                      <a:pt x="70" y="6"/>
                    </a:lnTo>
                    <a:lnTo>
                      <a:pt x="60" y="10"/>
                    </a:lnTo>
                    <a:lnTo>
                      <a:pt x="54" y="3"/>
                    </a:lnTo>
                    <a:lnTo>
                      <a:pt x="59" y="5"/>
                    </a:lnTo>
                    <a:lnTo>
                      <a:pt x="57" y="2"/>
                    </a:lnTo>
                    <a:lnTo>
                      <a:pt x="49" y="0"/>
                    </a:lnTo>
                    <a:lnTo>
                      <a:pt x="38" y="2"/>
                    </a:lnTo>
                    <a:lnTo>
                      <a:pt x="24" y="10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69" name="Freeform 150"/>
              <p:cNvSpPr/>
              <p:nvPr/>
            </p:nvSpPr>
            <p:spPr>
              <a:xfrm>
                <a:off x="4489560" y="1438200"/>
                <a:ext cx="147240" cy="61560"/>
              </a:xfrm>
              <a:custGeom>
                <a:avLst/>
                <a:gdLst>
                  <a:gd name="textAreaLeft" fmla="*/ 0 w 147240"/>
                  <a:gd name="textAreaRight" fmla="*/ 147600 w 147240"/>
                  <a:gd name="textAreaTop" fmla="*/ 0 h 61560"/>
                  <a:gd name="textAreaBottom" fmla="*/ 61920 h 61560"/>
                  <a:gd name="GluePoint1X" fmla="*/ 74 w 93"/>
                  <a:gd name="GluePoint1Y" fmla="*/ 39 h 39"/>
                  <a:gd name="GluePoint2X" fmla="*/ 79 w 93"/>
                  <a:gd name="GluePoint2Y" fmla="*/ 37 h 39"/>
                  <a:gd name="GluePoint3X" fmla="*/ 85 w 93"/>
                  <a:gd name="GluePoint3Y" fmla="*/ 37 h 39"/>
                  <a:gd name="GluePoint4X" fmla="*/ 90 w 93"/>
                  <a:gd name="GluePoint4Y" fmla="*/ 32 h 39"/>
                  <a:gd name="GluePoint5X" fmla="*/ 93 w 93"/>
                  <a:gd name="GluePoint5Y" fmla="*/ 31 h 39"/>
                  <a:gd name="GluePoint6X" fmla="*/ 90 w 93"/>
                  <a:gd name="GluePoint6Y" fmla="*/ 24 h 39"/>
                  <a:gd name="GluePoint7X" fmla="*/ 84 w 93"/>
                  <a:gd name="GluePoint7Y" fmla="*/ 18 h 39"/>
                  <a:gd name="GluePoint8X" fmla="*/ 84 w 93"/>
                  <a:gd name="GluePoint8Y" fmla="*/ 11 h 39"/>
                  <a:gd name="GluePoint9X" fmla="*/ 79 w 93"/>
                  <a:gd name="GluePoint9Y" fmla="*/ 8 h 39"/>
                  <a:gd name="GluePoint10X" fmla="*/ 79 w 93"/>
                  <a:gd name="GluePoint10Y" fmla="*/ 8 h 39"/>
                  <a:gd name="GluePoint11X" fmla="*/ 68 w 93"/>
                  <a:gd name="GluePoint11Y" fmla="*/ 8 h 39"/>
                  <a:gd name="GluePoint12X" fmla="*/ 60 w 93"/>
                  <a:gd name="GluePoint12Y" fmla="*/ 3 h 39"/>
                  <a:gd name="GluePoint13X" fmla="*/ 49 w 93"/>
                  <a:gd name="GluePoint13Y" fmla="*/ 0 h 39"/>
                  <a:gd name="GluePoint14X" fmla="*/ 39 w 93"/>
                  <a:gd name="GluePoint14Y" fmla="*/ 3 h 39"/>
                  <a:gd name="GluePoint15X" fmla="*/ 39 w 93"/>
                  <a:gd name="GluePoint15Y" fmla="*/ 5 h 39"/>
                  <a:gd name="GluePoint16X" fmla="*/ 41 w 93"/>
                  <a:gd name="GluePoint16Y" fmla="*/ 14 h 39"/>
                  <a:gd name="GluePoint17X" fmla="*/ 38 w 93"/>
                  <a:gd name="GluePoint17Y" fmla="*/ 19 h 39"/>
                  <a:gd name="GluePoint18X" fmla="*/ 36 w 93"/>
                  <a:gd name="GluePoint18Y" fmla="*/ 18 h 39"/>
                  <a:gd name="GluePoint19X" fmla="*/ 33 w 93"/>
                  <a:gd name="GluePoint19Y" fmla="*/ 18 h 39"/>
                  <a:gd name="GluePoint20X" fmla="*/ 28 w 93"/>
                  <a:gd name="GluePoint20Y" fmla="*/ 16 h 39"/>
                  <a:gd name="GluePoint21X" fmla="*/ 25 w 93"/>
                  <a:gd name="GluePoint21Y" fmla="*/ 13 h 39"/>
                  <a:gd name="GluePoint22X" fmla="*/ 25 w 93"/>
                  <a:gd name="GluePoint22Y" fmla="*/ 14 h 39"/>
                  <a:gd name="GluePoint23X" fmla="*/ 15 w 93"/>
                  <a:gd name="GluePoint23Y" fmla="*/ 6 h 39"/>
                  <a:gd name="GluePoint24X" fmla="*/ 7 w 93"/>
                  <a:gd name="GluePoint24Y" fmla="*/ 10 h 39"/>
                  <a:gd name="GluePoint25X" fmla="*/ 0 w 93"/>
                  <a:gd name="GluePoint25Y" fmla="*/ 22 h 39"/>
                  <a:gd name="GluePoint26X" fmla="*/ 0 w 93"/>
                  <a:gd name="GluePoint26Y" fmla="*/ 31 h 39"/>
                  <a:gd name="GluePoint27X" fmla="*/ 1 w 93"/>
                  <a:gd name="GluePoint27Y" fmla="*/ 32 h 39"/>
                  <a:gd name="GluePoint28X" fmla="*/ 3 w 93"/>
                  <a:gd name="GluePoint28Y" fmla="*/ 32 h 39"/>
                  <a:gd name="GluePoint29X" fmla="*/ 6 w 93"/>
                  <a:gd name="GluePoint29Y" fmla="*/ 29 h 39"/>
                  <a:gd name="GluePoint30X" fmla="*/ 14 w 93"/>
                  <a:gd name="GluePoint30Y" fmla="*/ 26 h 39"/>
                  <a:gd name="GluePoint31X" fmla="*/ 34 w 93"/>
                  <a:gd name="GluePoint31Y" fmla="*/ 27 h 39"/>
                  <a:gd name="GluePoint32X" fmla="*/ 42 w 93"/>
                  <a:gd name="GluePoint32Y" fmla="*/ 29 h 39"/>
                  <a:gd name="GluePoint33X" fmla="*/ 49 w 93"/>
                  <a:gd name="GluePoint33Y" fmla="*/ 26 h 39"/>
                  <a:gd name="GluePoint34X" fmla="*/ 54 w 93"/>
                  <a:gd name="GluePoint34Y" fmla="*/ 31 h 39"/>
                  <a:gd name="GluePoint35X" fmla="*/ 60 w 93"/>
                  <a:gd name="GluePoint35Y" fmla="*/ 31 h 39"/>
                  <a:gd name="GluePoint36X" fmla="*/ 74 w 93"/>
                  <a:gd name="GluePoint36Y" fmla="*/ 39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93" h="39">
                    <a:moveTo>
                      <a:pt x="74" y="39"/>
                    </a:moveTo>
                    <a:lnTo>
                      <a:pt x="79" y="37"/>
                    </a:lnTo>
                    <a:lnTo>
                      <a:pt x="85" y="37"/>
                    </a:lnTo>
                    <a:lnTo>
                      <a:pt x="90" y="32"/>
                    </a:lnTo>
                    <a:lnTo>
                      <a:pt x="93" y="31"/>
                    </a:lnTo>
                    <a:lnTo>
                      <a:pt x="90" y="24"/>
                    </a:lnTo>
                    <a:lnTo>
                      <a:pt x="84" y="18"/>
                    </a:lnTo>
                    <a:lnTo>
                      <a:pt x="84" y="11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68" y="8"/>
                    </a:lnTo>
                    <a:lnTo>
                      <a:pt x="60" y="3"/>
                    </a:lnTo>
                    <a:lnTo>
                      <a:pt x="49" y="0"/>
                    </a:lnTo>
                    <a:lnTo>
                      <a:pt x="39" y="3"/>
                    </a:lnTo>
                    <a:lnTo>
                      <a:pt x="39" y="5"/>
                    </a:lnTo>
                    <a:lnTo>
                      <a:pt x="41" y="14"/>
                    </a:lnTo>
                    <a:lnTo>
                      <a:pt x="38" y="19"/>
                    </a:lnTo>
                    <a:lnTo>
                      <a:pt x="36" y="18"/>
                    </a:lnTo>
                    <a:lnTo>
                      <a:pt x="33" y="18"/>
                    </a:lnTo>
                    <a:lnTo>
                      <a:pt x="28" y="16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15" y="6"/>
                    </a:lnTo>
                    <a:lnTo>
                      <a:pt x="7" y="10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1" y="32"/>
                    </a:lnTo>
                    <a:lnTo>
                      <a:pt x="3" y="32"/>
                    </a:lnTo>
                    <a:lnTo>
                      <a:pt x="6" y="29"/>
                    </a:lnTo>
                    <a:lnTo>
                      <a:pt x="14" y="26"/>
                    </a:lnTo>
                    <a:lnTo>
                      <a:pt x="34" y="27"/>
                    </a:lnTo>
                    <a:lnTo>
                      <a:pt x="42" y="29"/>
                    </a:lnTo>
                    <a:lnTo>
                      <a:pt x="49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70" name="Freeform 151"/>
              <p:cNvSpPr/>
              <p:nvPr/>
            </p:nvSpPr>
            <p:spPr>
              <a:xfrm>
                <a:off x="4491000" y="1479600"/>
                <a:ext cx="118800" cy="6480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4800"/>
                  <a:gd name="textAreaBottom" fmla="*/ 65160 h 64800"/>
                  <a:gd name="GluePoint1X" fmla="*/ 54 w 75"/>
                  <a:gd name="GluePoint1Y" fmla="*/ 41 h 41"/>
                  <a:gd name="GluePoint2X" fmla="*/ 53 w 75"/>
                  <a:gd name="GluePoint2Y" fmla="*/ 38 h 41"/>
                  <a:gd name="GluePoint3X" fmla="*/ 59 w 75"/>
                  <a:gd name="GluePoint3Y" fmla="*/ 35 h 41"/>
                  <a:gd name="GluePoint4X" fmla="*/ 65 w 75"/>
                  <a:gd name="GluePoint4Y" fmla="*/ 38 h 41"/>
                  <a:gd name="GluePoint5X" fmla="*/ 62 w 75"/>
                  <a:gd name="GluePoint5Y" fmla="*/ 33 h 41"/>
                  <a:gd name="GluePoint6X" fmla="*/ 64 w 75"/>
                  <a:gd name="GluePoint6Y" fmla="*/ 30 h 41"/>
                  <a:gd name="GluePoint7X" fmla="*/ 64 w 75"/>
                  <a:gd name="GluePoint7Y" fmla="*/ 24 h 41"/>
                  <a:gd name="GluePoint8X" fmla="*/ 73 w 75"/>
                  <a:gd name="GluePoint8Y" fmla="*/ 22 h 41"/>
                  <a:gd name="GluePoint9X" fmla="*/ 75 w 75"/>
                  <a:gd name="GluePoint9Y" fmla="*/ 19 h 41"/>
                  <a:gd name="GluePoint10X" fmla="*/ 72 w 75"/>
                  <a:gd name="GluePoint10Y" fmla="*/ 17 h 41"/>
                  <a:gd name="GluePoint11X" fmla="*/ 70 w 75"/>
                  <a:gd name="GluePoint11Y" fmla="*/ 16 h 41"/>
                  <a:gd name="GluePoint12X" fmla="*/ 73 w 75"/>
                  <a:gd name="GluePoint12Y" fmla="*/ 13 h 41"/>
                  <a:gd name="GluePoint13X" fmla="*/ 73 w 75"/>
                  <a:gd name="GluePoint13Y" fmla="*/ 13 h 41"/>
                  <a:gd name="GluePoint14X" fmla="*/ 59 w 75"/>
                  <a:gd name="GluePoint14Y" fmla="*/ 5 h 41"/>
                  <a:gd name="GluePoint15X" fmla="*/ 53 w 75"/>
                  <a:gd name="GluePoint15Y" fmla="*/ 5 h 41"/>
                  <a:gd name="GluePoint16X" fmla="*/ 48 w 75"/>
                  <a:gd name="GluePoint16Y" fmla="*/ 0 h 41"/>
                  <a:gd name="GluePoint17X" fmla="*/ 41 w 75"/>
                  <a:gd name="GluePoint17Y" fmla="*/ 3 h 41"/>
                  <a:gd name="GluePoint18X" fmla="*/ 33 w 75"/>
                  <a:gd name="GluePoint18Y" fmla="*/ 1 h 41"/>
                  <a:gd name="GluePoint19X" fmla="*/ 13 w 75"/>
                  <a:gd name="GluePoint19Y" fmla="*/ 0 h 41"/>
                  <a:gd name="GluePoint20X" fmla="*/ 5 w 75"/>
                  <a:gd name="GluePoint20Y" fmla="*/ 3 h 41"/>
                  <a:gd name="GluePoint21X" fmla="*/ 2 w 75"/>
                  <a:gd name="GluePoint21Y" fmla="*/ 6 h 41"/>
                  <a:gd name="GluePoint22X" fmla="*/ 0 w 75"/>
                  <a:gd name="GluePoint22Y" fmla="*/ 6 h 41"/>
                  <a:gd name="GluePoint23X" fmla="*/ 5 w 75"/>
                  <a:gd name="GluePoint23Y" fmla="*/ 21 h 41"/>
                  <a:gd name="GluePoint24X" fmla="*/ 22 w 75"/>
                  <a:gd name="GluePoint24Y" fmla="*/ 24 h 41"/>
                  <a:gd name="GluePoint25X" fmla="*/ 26 w 75"/>
                  <a:gd name="GluePoint25Y" fmla="*/ 27 h 41"/>
                  <a:gd name="GluePoint26X" fmla="*/ 26 w 75"/>
                  <a:gd name="GluePoint26Y" fmla="*/ 30 h 41"/>
                  <a:gd name="GluePoint27X" fmla="*/ 27 w 75"/>
                  <a:gd name="GluePoint27Y" fmla="*/ 35 h 41"/>
                  <a:gd name="GluePoint28X" fmla="*/ 35 w 75"/>
                  <a:gd name="GluePoint28Y" fmla="*/ 38 h 41"/>
                  <a:gd name="GluePoint29X" fmla="*/ 37 w 75"/>
                  <a:gd name="GluePoint29Y" fmla="*/ 41 h 41"/>
                  <a:gd name="GluePoint30X" fmla="*/ 54 w 75"/>
                  <a:gd name="GluePoint30Y" fmla="*/ 41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5" h="41">
                    <a:moveTo>
                      <a:pt x="54" y="41"/>
                    </a:moveTo>
                    <a:lnTo>
                      <a:pt x="53" y="38"/>
                    </a:lnTo>
                    <a:lnTo>
                      <a:pt x="59" y="35"/>
                    </a:lnTo>
                    <a:lnTo>
                      <a:pt x="65" y="38"/>
                    </a:lnTo>
                    <a:lnTo>
                      <a:pt x="62" y="33"/>
                    </a:lnTo>
                    <a:lnTo>
                      <a:pt x="64" y="30"/>
                    </a:lnTo>
                    <a:lnTo>
                      <a:pt x="64" y="24"/>
                    </a:lnTo>
                    <a:lnTo>
                      <a:pt x="73" y="22"/>
                    </a:lnTo>
                    <a:lnTo>
                      <a:pt x="75" y="19"/>
                    </a:lnTo>
                    <a:lnTo>
                      <a:pt x="72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59" y="5"/>
                    </a:lnTo>
                    <a:lnTo>
                      <a:pt x="53" y="5"/>
                    </a:lnTo>
                    <a:lnTo>
                      <a:pt x="48" y="0"/>
                    </a:lnTo>
                    <a:lnTo>
                      <a:pt x="41" y="3"/>
                    </a:lnTo>
                    <a:lnTo>
                      <a:pt x="33" y="1"/>
                    </a:lnTo>
                    <a:lnTo>
                      <a:pt x="13" y="0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5" y="21"/>
                    </a:lnTo>
                    <a:lnTo>
                      <a:pt x="22" y="24"/>
                    </a:lnTo>
                    <a:lnTo>
                      <a:pt x="26" y="27"/>
                    </a:lnTo>
                    <a:lnTo>
                      <a:pt x="26" y="30"/>
                    </a:lnTo>
                    <a:lnTo>
                      <a:pt x="27" y="35"/>
                    </a:lnTo>
                    <a:lnTo>
                      <a:pt x="35" y="38"/>
                    </a:lnTo>
                    <a:lnTo>
                      <a:pt x="37" y="41"/>
                    </a:lnTo>
                    <a:lnTo>
                      <a:pt x="54" y="4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71" name="Freeform 152"/>
              <p:cNvSpPr/>
              <p:nvPr/>
            </p:nvSpPr>
            <p:spPr>
              <a:xfrm>
                <a:off x="4468680" y="1501920"/>
                <a:ext cx="64800" cy="3600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36000"/>
                  <a:gd name="textAreaBottom" fmla="*/ 36360 h 36000"/>
                  <a:gd name="GluePoint1X" fmla="*/ 0 w 41"/>
                  <a:gd name="GluePoint1Y" fmla="*/ 19 h 23"/>
                  <a:gd name="GluePoint2X" fmla="*/ 19 w 41"/>
                  <a:gd name="GluePoint2Y" fmla="*/ 23 h 23"/>
                  <a:gd name="GluePoint3X" fmla="*/ 41 w 41"/>
                  <a:gd name="GluePoint3Y" fmla="*/ 21 h 23"/>
                  <a:gd name="GluePoint4X" fmla="*/ 40 w 41"/>
                  <a:gd name="GluePoint4Y" fmla="*/ 16 h 23"/>
                  <a:gd name="GluePoint5X" fmla="*/ 40 w 41"/>
                  <a:gd name="GluePoint5Y" fmla="*/ 13 h 23"/>
                  <a:gd name="GluePoint6X" fmla="*/ 36 w 41"/>
                  <a:gd name="GluePoint6Y" fmla="*/ 10 h 23"/>
                  <a:gd name="GluePoint7X" fmla="*/ 19 w 41"/>
                  <a:gd name="GluePoint7Y" fmla="*/ 7 h 23"/>
                  <a:gd name="GluePoint8X" fmla="*/ 19 w 41"/>
                  <a:gd name="GluePoint8Y" fmla="*/ 13 h 23"/>
                  <a:gd name="GluePoint9X" fmla="*/ 11 w 41"/>
                  <a:gd name="GluePoint9Y" fmla="*/ 10 h 23"/>
                  <a:gd name="GluePoint10X" fmla="*/ 16 w 41"/>
                  <a:gd name="GluePoint10Y" fmla="*/ 5 h 23"/>
                  <a:gd name="GluePoint11X" fmla="*/ 16 w 41"/>
                  <a:gd name="GluePoint11Y" fmla="*/ 0 h 23"/>
                  <a:gd name="GluePoint12X" fmla="*/ 13 w 41"/>
                  <a:gd name="GluePoint12Y" fmla="*/ 7 h 23"/>
                  <a:gd name="GluePoint13X" fmla="*/ 9 w 41"/>
                  <a:gd name="GluePoint13Y" fmla="*/ 11 h 23"/>
                  <a:gd name="GluePoint14X" fmla="*/ 5 w 41"/>
                  <a:gd name="GluePoint14Y" fmla="*/ 11 h 23"/>
                  <a:gd name="GluePoint15X" fmla="*/ 3 w 41"/>
                  <a:gd name="GluePoint15Y" fmla="*/ 18 h 23"/>
                  <a:gd name="GluePoint16X" fmla="*/ 0 w 41"/>
                  <a:gd name="GluePoint16Y" fmla="*/ 19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23">
                    <a:moveTo>
                      <a:pt x="0" y="19"/>
                    </a:moveTo>
                    <a:lnTo>
                      <a:pt x="19" y="23"/>
                    </a:lnTo>
                    <a:lnTo>
                      <a:pt x="41" y="21"/>
                    </a:lnTo>
                    <a:lnTo>
                      <a:pt x="40" y="16"/>
                    </a:lnTo>
                    <a:lnTo>
                      <a:pt x="40" y="13"/>
                    </a:lnTo>
                    <a:lnTo>
                      <a:pt x="36" y="10"/>
                    </a:lnTo>
                    <a:lnTo>
                      <a:pt x="19" y="7"/>
                    </a:lnTo>
                    <a:lnTo>
                      <a:pt x="19" y="13"/>
                    </a:lnTo>
                    <a:lnTo>
                      <a:pt x="11" y="10"/>
                    </a:lnTo>
                    <a:lnTo>
                      <a:pt x="16" y="5"/>
                    </a:lnTo>
                    <a:lnTo>
                      <a:pt x="16" y="0"/>
                    </a:lnTo>
                    <a:lnTo>
                      <a:pt x="13" y="7"/>
                    </a:lnTo>
                    <a:lnTo>
                      <a:pt x="9" y="11"/>
                    </a:lnTo>
                    <a:lnTo>
                      <a:pt x="5" y="11"/>
                    </a:lnTo>
                    <a:lnTo>
                      <a:pt x="3" y="18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72" name="Freeform 153"/>
              <p:cNvSpPr/>
              <p:nvPr/>
            </p:nvSpPr>
            <p:spPr>
              <a:xfrm>
                <a:off x="3865680" y="1824120"/>
                <a:ext cx="277560" cy="21060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210600"/>
                  <a:gd name="textAreaBottom" fmla="*/ 210960 h 210600"/>
                  <a:gd name="GluePoint1X" fmla="*/ 22 w 175"/>
                  <a:gd name="GluePoint1Y" fmla="*/ 108 h 133"/>
                  <a:gd name="GluePoint2X" fmla="*/ 27 w 175"/>
                  <a:gd name="GluePoint2Y" fmla="*/ 90 h 133"/>
                  <a:gd name="GluePoint3X" fmla="*/ 26 w 175"/>
                  <a:gd name="GluePoint3Y" fmla="*/ 72 h 133"/>
                  <a:gd name="GluePoint4X" fmla="*/ 32 w 175"/>
                  <a:gd name="GluePoint4Y" fmla="*/ 61 h 133"/>
                  <a:gd name="GluePoint5X" fmla="*/ 40 w 175"/>
                  <a:gd name="GluePoint5Y" fmla="*/ 42 h 133"/>
                  <a:gd name="GluePoint6X" fmla="*/ 40 w 175"/>
                  <a:gd name="GluePoint6Y" fmla="*/ 32 h 133"/>
                  <a:gd name="GluePoint7X" fmla="*/ 16 w 175"/>
                  <a:gd name="GluePoint7Y" fmla="*/ 32 h 133"/>
                  <a:gd name="GluePoint8X" fmla="*/ 10 w 175"/>
                  <a:gd name="GluePoint8Y" fmla="*/ 30 h 133"/>
                  <a:gd name="GluePoint9X" fmla="*/ 7 w 175"/>
                  <a:gd name="GluePoint9Y" fmla="*/ 30 h 133"/>
                  <a:gd name="GluePoint10X" fmla="*/ 7 w 175"/>
                  <a:gd name="GluePoint10Y" fmla="*/ 26 h 133"/>
                  <a:gd name="GluePoint11X" fmla="*/ 5 w 175"/>
                  <a:gd name="GluePoint11Y" fmla="*/ 22 h 133"/>
                  <a:gd name="GluePoint12X" fmla="*/ 5 w 175"/>
                  <a:gd name="GluePoint12Y" fmla="*/ 19 h 133"/>
                  <a:gd name="GluePoint13X" fmla="*/ 0 w 175"/>
                  <a:gd name="GluePoint13Y" fmla="*/ 14 h 133"/>
                  <a:gd name="GluePoint14X" fmla="*/ 13 w 175"/>
                  <a:gd name="GluePoint14Y" fmla="*/ 8 h 133"/>
                  <a:gd name="GluePoint15X" fmla="*/ 22 w 175"/>
                  <a:gd name="GluePoint15Y" fmla="*/ 0 h 133"/>
                  <a:gd name="GluePoint16X" fmla="*/ 46 w 175"/>
                  <a:gd name="GluePoint16Y" fmla="*/ 1 h 133"/>
                  <a:gd name="GluePoint17X" fmla="*/ 78 w 175"/>
                  <a:gd name="GluePoint17Y" fmla="*/ 5 h 133"/>
                  <a:gd name="GluePoint18X" fmla="*/ 110 w 175"/>
                  <a:gd name="GluePoint18Y" fmla="*/ 11 h 133"/>
                  <a:gd name="GluePoint19X" fmla="*/ 135 w 175"/>
                  <a:gd name="GluePoint19Y" fmla="*/ 19 h 133"/>
                  <a:gd name="GluePoint20X" fmla="*/ 148 w 175"/>
                  <a:gd name="GluePoint20Y" fmla="*/ 21 h 133"/>
                  <a:gd name="GluePoint21X" fmla="*/ 153 w 175"/>
                  <a:gd name="GluePoint21Y" fmla="*/ 22 h 133"/>
                  <a:gd name="GluePoint22X" fmla="*/ 173 w 175"/>
                  <a:gd name="GluePoint22Y" fmla="*/ 24 h 133"/>
                  <a:gd name="GluePoint23X" fmla="*/ 173 w 175"/>
                  <a:gd name="GluePoint23Y" fmla="*/ 27 h 133"/>
                  <a:gd name="GluePoint24X" fmla="*/ 172 w 175"/>
                  <a:gd name="GluePoint24Y" fmla="*/ 34 h 133"/>
                  <a:gd name="GluePoint25X" fmla="*/ 143 w 175"/>
                  <a:gd name="GluePoint25Y" fmla="*/ 48 h 133"/>
                  <a:gd name="GluePoint26X" fmla="*/ 126 w 175"/>
                  <a:gd name="GluePoint26Y" fmla="*/ 72 h 133"/>
                  <a:gd name="GluePoint27X" fmla="*/ 127 w 175"/>
                  <a:gd name="GluePoint27Y" fmla="*/ 83 h 133"/>
                  <a:gd name="GluePoint28X" fmla="*/ 130 w 175"/>
                  <a:gd name="GluePoint28Y" fmla="*/ 88 h 133"/>
                  <a:gd name="GluePoint29X" fmla="*/ 119 w 175"/>
                  <a:gd name="GluePoint29Y" fmla="*/ 103 h 133"/>
                  <a:gd name="GluePoint30X" fmla="*/ 111 w 175"/>
                  <a:gd name="GluePoint30Y" fmla="*/ 108 h 133"/>
                  <a:gd name="GluePoint31X" fmla="*/ 100 w 175"/>
                  <a:gd name="GluePoint31Y" fmla="*/ 122 h 133"/>
                  <a:gd name="GluePoint32X" fmla="*/ 64 w 175"/>
                  <a:gd name="GluePoint32Y" fmla="*/ 127 h 133"/>
                  <a:gd name="GluePoint33X" fmla="*/ 51 w 175"/>
                  <a:gd name="GluePoint33Y" fmla="*/ 133 h 133"/>
                  <a:gd name="GluePoint34X" fmla="*/ 38 w 175"/>
                  <a:gd name="GluePoint34Y" fmla="*/ 119 h 133"/>
                  <a:gd name="GluePoint35X" fmla="*/ 30 w 175"/>
                  <a:gd name="GluePoint35Y" fmla="*/ 114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75" h="133">
                    <a:moveTo>
                      <a:pt x="24" y="114"/>
                    </a:moveTo>
                    <a:lnTo>
                      <a:pt x="22" y="108"/>
                    </a:lnTo>
                    <a:lnTo>
                      <a:pt x="30" y="99"/>
                    </a:lnTo>
                    <a:lnTo>
                      <a:pt x="27" y="90"/>
                    </a:lnTo>
                    <a:lnTo>
                      <a:pt x="30" y="82"/>
                    </a:lnTo>
                    <a:lnTo>
                      <a:pt x="26" y="72"/>
                    </a:lnTo>
                    <a:lnTo>
                      <a:pt x="34" y="67"/>
                    </a:lnTo>
                    <a:lnTo>
                      <a:pt x="32" y="61"/>
                    </a:lnTo>
                    <a:lnTo>
                      <a:pt x="35" y="48"/>
                    </a:lnTo>
                    <a:lnTo>
                      <a:pt x="40" y="42"/>
                    </a:lnTo>
                    <a:lnTo>
                      <a:pt x="43" y="37"/>
                    </a:lnTo>
                    <a:lnTo>
                      <a:pt x="40" y="32"/>
                    </a:lnTo>
                    <a:lnTo>
                      <a:pt x="18" y="34"/>
                    </a:lnTo>
                    <a:lnTo>
                      <a:pt x="16" y="32"/>
                    </a:lnTo>
                    <a:lnTo>
                      <a:pt x="16" y="29"/>
                    </a:lnTo>
                    <a:lnTo>
                      <a:pt x="10" y="30"/>
                    </a:lnTo>
                    <a:lnTo>
                      <a:pt x="7" y="34"/>
                    </a:lnTo>
                    <a:lnTo>
                      <a:pt x="7" y="30"/>
                    </a:lnTo>
                    <a:lnTo>
                      <a:pt x="10" y="26"/>
                    </a:lnTo>
                    <a:lnTo>
                      <a:pt x="7" y="26"/>
                    </a:lnTo>
                    <a:lnTo>
                      <a:pt x="8" y="24"/>
                    </a:lnTo>
                    <a:lnTo>
                      <a:pt x="5" y="22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0" y="14"/>
                    </a:lnTo>
                    <a:lnTo>
                      <a:pt x="5" y="8"/>
                    </a:lnTo>
                    <a:lnTo>
                      <a:pt x="13" y="8"/>
                    </a:lnTo>
                    <a:lnTo>
                      <a:pt x="16" y="1"/>
                    </a:lnTo>
                    <a:lnTo>
                      <a:pt x="22" y="0"/>
                    </a:lnTo>
                    <a:lnTo>
                      <a:pt x="34" y="3"/>
                    </a:lnTo>
                    <a:lnTo>
                      <a:pt x="46" y="1"/>
                    </a:lnTo>
                    <a:lnTo>
                      <a:pt x="65" y="6"/>
                    </a:lnTo>
                    <a:lnTo>
                      <a:pt x="78" y="5"/>
                    </a:lnTo>
                    <a:lnTo>
                      <a:pt x="103" y="6"/>
                    </a:lnTo>
                    <a:lnTo>
                      <a:pt x="110" y="11"/>
                    </a:lnTo>
                    <a:lnTo>
                      <a:pt x="119" y="16"/>
                    </a:lnTo>
                    <a:lnTo>
                      <a:pt x="135" y="19"/>
                    </a:lnTo>
                    <a:lnTo>
                      <a:pt x="142" y="17"/>
                    </a:lnTo>
                    <a:lnTo>
                      <a:pt x="148" y="21"/>
                    </a:lnTo>
                    <a:lnTo>
                      <a:pt x="150" y="24"/>
                    </a:lnTo>
                    <a:lnTo>
                      <a:pt x="153" y="22"/>
                    </a:lnTo>
                    <a:lnTo>
                      <a:pt x="157" y="24"/>
                    </a:lnTo>
                    <a:lnTo>
                      <a:pt x="173" y="24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5" y="32"/>
                    </a:lnTo>
                    <a:lnTo>
                      <a:pt x="172" y="34"/>
                    </a:lnTo>
                    <a:lnTo>
                      <a:pt x="159" y="43"/>
                    </a:lnTo>
                    <a:lnTo>
                      <a:pt x="143" y="48"/>
                    </a:lnTo>
                    <a:lnTo>
                      <a:pt x="142" y="51"/>
                    </a:lnTo>
                    <a:lnTo>
                      <a:pt x="126" y="72"/>
                    </a:lnTo>
                    <a:lnTo>
                      <a:pt x="124" y="77"/>
                    </a:lnTo>
                    <a:lnTo>
                      <a:pt x="127" y="83"/>
                    </a:lnTo>
                    <a:lnTo>
                      <a:pt x="132" y="87"/>
                    </a:lnTo>
                    <a:lnTo>
                      <a:pt x="130" y="88"/>
                    </a:lnTo>
                    <a:lnTo>
                      <a:pt x="124" y="95"/>
                    </a:lnTo>
                    <a:lnTo>
                      <a:pt x="119" y="103"/>
                    </a:lnTo>
                    <a:lnTo>
                      <a:pt x="119" y="108"/>
                    </a:lnTo>
                    <a:lnTo>
                      <a:pt x="111" y="108"/>
                    </a:lnTo>
                    <a:lnTo>
                      <a:pt x="105" y="112"/>
                    </a:lnTo>
                    <a:lnTo>
                      <a:pt x="100" y="122"/>
                    </a:lnTo>
                    <a:lnTo>
                      <a:pt x="67" y="124"/>
                    </a:lnTo>
                    <a:lnTo>
                      <a:pt x="64" y="127"/>
                    </a:lnTo>
                    <a:lnTo>
                      <a:pt x="57" y="128"/>
                    </a:lnTo>
                    <a:lnTo>
                      <a:pt x="51" y="133"/>
                    </a:lnTo>
                    <a:lnTo>
                      <a:pt x="43" y="132"/>
                    </a:lnTo>
                    <a:lnTo>
                      <a:pt x="38" y="119"/>
                    </a:lnTo>
                    <a:lnTo>
                      <a:pt x="35" y="116"/>
                    </a:lnTo>
                    <a:lnTo>
                      <a:pt x="30" y="114"/>
                    </a:lnTo>
                    <a:lnTo>
                      <a:pt x="24" y="1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73" name="Freeform 154"/>
              <p:cNvSpPr/>
              <p:nvPr/>
            </p:nvSpPr>
            <p:spPr>
              <a:xfrm>
                <a:off x="3968640" y="1623960"/>
                <a:ext cx="269640" cy="237600"/>
              </a:xfrm>
              <a:custGeom>
                <a:avLst/>
                <a:gdLst>
                  <a:gd name="textAreaLeft" fmla="*/ 0 w 269640"/>
                  <a:gd name="textAreaRight" fmla="*/ 270000 w 269640"/>
                  <a:gd name="textAreaTop" fmla="*/ 0 h 237600"/>
                  <a:gd name="textAreaBottom" fmla="*/ 237960 h 237600"/>
                  <a:gd name="GluePoint1X" fmla="*/ 88 w 170"/>
                  <a:gd name="GluePoint1Y" fmla="*/ 4 h 150"/>
                  <a:gd name="GluePoint2X" fmla="*/ 86 w 170"/>
                  <a:gd name="GluePoint2Y" fmla="*/ 15 h 150"/>
                  <a:gd name="GluePoint3X" fmla="*/ 69 w 170"/>
                  <a:gd name="GluePoint3Y" fmla="*/ 23 h 150"/>
                  <a:gd name="GluePoint4X" fmla="*/ 72 w 170"/>
                  <a:gd name="GluePoint4Y" fmla="*/ 28 h 150"/>
                  <a:gd name="GluePoint5X" fmla="*/ 50 w 170"/>
                  <a:gd name="GluePoint5Y" fmla="*/ 29 h 150"/>
                  <a:gd name="GluePoint6X" fmla="*/ 48 w 170"/>
                  <a:gd name="GluePoint6Y" fmla="*/ 24 h 150"/>
                  <a:gd name="GluePoint7X" fmla="*/ 43 w 170"/>
                  <a:gd name="GluePoint7Y" fmla="*/ 41 h 150"/>
                  <a:gd name="GluePoint8X" fmla="*/ 45 w 170"/>
                  <a:gd name="GluePoint8Y" fmla="*/ 42 h 150"/>
                  <a:gd name="GluePoint9X" fmla="*/ 29 w 170"/>
                  <a:gd name="GluePoint9Y" fmla="*/ 44 h 150"/>
                  <a:gd name="GluePoint10X" fmla="*/ 18 w 170"/>
                  <a:gd name="GluePoint10Y" fmla="*/ 39 h 150"/>
                  <a:gd name="GluePoint11X" fmla="*/ 2 w 170"/>
                  <a:gd name="GluePoint11Y" fmla="*/ 44 h 150"/>
                  <a:gd name="GluePoint12X" fmla="*/ 5 w 170"/>
                  <a:gd name="GluePoint12Y" fmla="*/ 47 h 150"/>
                  <a:gd name="GluePoint13X" fmla="*/ 5 w 170"/>
                  <a:gd name="GluePoint13Y" fmla="*/ 50 h 150"/>
                  <a:gd name="GluePoint14X" fmla="*/ 7 w 170"/>
                  <a:gd name="GluePoint14Y" fmla="*/ 57 h 150"/>
                  <a:gd name="GluePoint15X" fmla="*/ 21 w 170"/>
                  <a:gd name="GluePoint15Y" fmla="*/ 60 h 150"/>
                  <a:gd name="GluePoint16X" fmla="*/ 31 w 170"/>
                  <a:gd name="GluePoint16Y" fmla="*/ 65 h 150"/>
                  <a:gd name="GluePoint17X" fmla="*/ 35 w 170"/>
                  <a:gd name="GluePoint17Y" fmla="*/ 66 h 150"/>
                  <a:gd name="GluePoint18X" fmla="*/ 40 w 170"/>
                  <a:gd name="GluePoint18Y" fmla="*/ 78 h 150"/>
                  <a:gd name="GluePoint19X" fmla="*/ 51 w 170"/>
                  <a:gd name="GluePoint19Y" fmla="*/ 89 h 150"/>
                  <a:gd name="GluePoint20X" fmla="*/ 54 w 170"/>
                  <a:gd name="GluePoint20Y" fmla="*/ 97 h 150"/>
                  <a:gd name="GluePoint21X" fmla="*/ 51 w 170"/>
                  <a:gd name="GluePoint21Y" fmla="*/ 95 h 150"/>
                  <a:gd name="GluePoint22X" fmla="*/ 51 w 170"/>
                  <a:gd name="GluePoint22Y" fmla="*/ 110 h 150"/>
                  <a:gd name="GluePoint23X" fmla="*/ 45 w 170"/>
                  <a:gd name="GluePoint23Y" fmla="*/ 129 h 150"/>
                  <a:gd name="GluePoint24X" fmla="*/ 38 w 170"/>
                  <a:gd name="GluePoint24Y" fmla="*/ 132 h 150"/>
                  <a:gd name="GluePoint25X" fmla="*/ 54 w 170"/>
                  <a:gd name="GluePoint25Y" fmla="*/ 142 h 150"/>
                  <a:gd name="GluePoint26X" fmla="*/ 77 w 170"/>
                  <a:gd name="GluePoint26Y" fmla="*/ 143 h 150"/>
                  <a:gd name="GluePoint27X" fmla="*/ 86 w 170"/>
                  <a:gd name="GluePoint27Y" fmla="*/ 145 h 150"/>
                  <a:gd name="GluePoint28X" fmla="*/ 92 w 170"/>
                  <a:gd name="GluePoint28Y" fmla="*/ 150 h 150"/>
                  <a:gd name="GluePoint29X" fmla="*/ 107 w 170"/>
                  <a:gd name="GluePoint29Y" fmla="*/ 142 h 150"/>
                  <a:gd name="GluePoint30X" fmla="*/ 119 w 170"/>
                  <a:gd name="GluePoint30Y" fmla="*/ 131 h 150"/>
                  <a:gd name="GluePoint31X" fmla="*/ 134 w 170"/>
                  <a:gd name="GluePoint31Y" fmla="*/ 132 h 150"/>
                  <a:gd name="GluePoint32X" fmla="*/ 154 w 170"/>
                  <a:gd name="GluePoint32Y" fmla="*/ 135 h 150"/>
                  <a:gd name="GluePoint33X" fmla="*/ 167 w 170"/>
                  <a:gd name="GluePoint33Y" fmla="*/ 124 h 150"/>
                  <a:gd name="GluePoint34X" fmla="*/ 161 w 170"/>
                  <a:gd name="GluePoint34Y" fmla="*/ 118 h 150"/>
                  <a:gd name="GluePoint35X" fmla="*/ 158 w 170"/>
                  <a:gd name="GluePoint35Y" fmla="*/ 106 h 150"/>
                  <a:gd name="GluePoint36X" fmla="*/ 156 w 170"/>
                  <a:gd name="GluePoint36Y" fmla="*/ 102 h 150"/>
                  <a:gd name="GluePoint37X" fmla="*/ 156 w 170"/>
                  <a:gd name="GluePoint37Y" fmla="*/ 90 h 150"/>
                  <a:gd name="GluePoint38X" fmla="*/ 158 w 170"/>
                  <a:gd name="GluePoint38Y" fmla="*/ 87 h 150"/>
                  <a:gd name="GluePoint39X" fmla="*/ 154 w 170"/>
                  <a:gd name="GluePoint39Y" fmla="*/ 81 h 150"/>
                  <a:gd name="GluePoint40X" fmla="*/ 145 w 170"/>
                  <a:gd name="GluePoint40Y" fmla="*/ 84 h 150"/>
                  <a:gd name="GluePoint41X" fmla="*/ 151 w 170"/>
                  <a:gd name="GluePoint41Y" fmla="*/ 68 h 150"/>
                  <a:gd name="GluePoint42X" fmla="*/ 156 w 170"/>
                  <a:gd name="GluePoint42Y" fmla="*/ 61 h 150"/>
                  <a:gd name="GluePoint43X" fmla="*/ 164 w 170"/>
                  <a:gd name="GluePoint43Y" fmla="*/ 60 h 150"/>
                  <a:gd name="GluePoint44X" fmla="*/ 166 w 170"/>
                  <a:gd name="GluePoint44Y" fmla="*/ 44 h 150"/>
                  <a:gd name="GluePoint45X" fmla="*/ 153 w 170"/>
                  <a:gd name="GluePoint45Y" fmla="*/ 33 h 150"/>
                  <a:gd name="GluePoint46X" fmla="*/ 139 w 170"/>
                  <a:gd name="GluePoint46Y" fmla="*/ 26 h 150"/>
                  <a:gd name="GluePoint47X" fmla="*/ 129 w 170"/>
                  <a:gd name="GluePoint47Y" fmla="*/ 23 h 150"/>
                  <a:gd name="GluePoint48X" fmla="*/ 124 w 170"/>
                  <a:gd name="GluePoint48Y" fmla="*/ 20 h 150"/>
                  <a:gd name="GluePoint49X" fmla="*/ 118 w 170"/>
                  <a:gd name="GluePoint49Y" fmla="*/ 13 h 150"/>
                  <a:gd name="GluePoint50X" fmla="*/ 107 w 170"/>
                  <a:gd name="GluePoint50Y" fmla="*/ 5 h 150"/>
                  <a:gd name="GluePoint51X" fmla="*/ 100 w 170"/>
                  <a:gd name="GluePoint51Y" fmla="*/ 0 h 1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70" h="150">
                    <a:moveTo>
                      <a:pt x="100" y="0"/>
                    </a:moveTo>
                    <a:lnTo>
                      <a:pt x="88" y="4"/>
                    </a:lnTo>
                    <a:lnTo>
                      <a:pt x="86" y="7"/>
                    </a:lnTo>
                    <a:lnTo>
                      <a:pt x="86" y="15"/>
                    </a:lnTo>
                    <a:lnTo>
                      <a:pt x="80" y="20"/>
                    </a:lnTo>
                    <a:lnTo>
                      <a:pt x="69" y="23"/>
                    </a:lnTo>
                    <a:lnTo>
                      <a:pt x="67" y="28"/>
                    </a:lnTo>
                    <a:lnTo>
                      <a:pt x="72" y="28"/>
                    </a:lnTo>
                    <a:lnTo>
                      <a:pt x="61" y="31"/>
                    </a:lnTo>
                    <a:lnTo>
                      <a:pt x="50" y="29"/>
                    </a:lnTo>
                    <a:lnTo>
                      <a:pt x="48" y="26"/>
                    </a:lnTo>
                    <a:lnTo>
                      <a:pt x="48" y="24"/>
                    </a:lnTo>
                    <a:lnTo>
                      <a:pt x="38" y="24"/>
                    </a:lnTo>
                    <a:lnTo>
                      <a:pt x="43" y="41"/>
                    </a:lnTo>
                    <a:lnTo>
                      <a:pt x="45" y="41"/>
                    </a:lnTo>
                    <a:lnTo>
                      <a:pt x="45" y="42"/>
                    </a:lnTo>
                    <a:lnTo>
                      <a:pt x="40" y="41"/>
                    </a:lnTo>
                    <a:lnTo>
                      <a:pt x="29" y="44"/>
                    </a:lnTo>
                    <a:lnTo>
                      <a:pt x="24" y="39"/>
                    </a:lnTo>
                    <a:lnTo>
                      <a:pt x="18" y="39"/>
                    </a:lnTo>
                    <a:lnTo>
                      <a:pt x="16" y="41"/>
                    </a:lnTo>
                    <a:lnTo>
                      <a:pt x="2" y="44"/>
                    </a:lnTo>
                    <a:lnTo>
                      <a:pt x="0" y="47"/>
                    </a:lnTo>
                    <a:lnTo>
                      <a:pt x="5" y="47"/>
                    </a:lnTo>
                    <a:lnTo>
                      <a:pt x="2" y="49"/>
                    </a:lnTo>
                    <a:lnTo>
                      <a:pt x="5" y="50"/>
                    </a:lnTo>
                    <a:lnTo>
                      <a:pt x="2" y="52"/>
                    </a:lnTo>
                    <a:lnTo>
                      <a:pt x="7" y="57"/>
                    </a:lnTo>
                    <a:lnTo>
                      <a:pt x="11" y="55"/>
                    </a:lnTo>
                    <a:lnTo>
                      <a:pt x="21" y="60"/>
                    </a:lnTo>
                    <a:lnTo>
                      <a:pt x="31" y="61"/>
                    </a:lnTo>
                    <a:lnTo>
                      <a:pt x="31" y="65"/>
                    </a:lnTo>
                    <a:lnTo>
                      <a:pt x="42" y="66"/>
                    </a:lnTo>
                    <a:lnTo>
                      <a:pt x="35" y="66"/>
                    </a:lnTo>
                    <a:lnTo>
                      <a:pt x="37" y="73"/>
                    </a:lnTo>
                    <a:lnTo>
                      <a:pt x="40" y="78"/>
                    </a:lnTo>
                    <a:lnTo>
                      <a:pt x="50" y="82"/>
                    </a:lnTo>
                    <a:lnTo>
                      <a:pt x="51" y="89"/>
                    </a:lnTo>
                    <a:lnTo>
                      <a:pt x="50" y="92"/>
                    </a:lnTo>
                    <a:lnTo>
                      <a:pt x="54" y="97"/>
                    </a:lnTo>
                    <a:lnTo>
                      <a:pt x="56" y="100"/>
                    </a:lnTo>
                    <a:lnTo>
                      <a:pt x="51" y="95"/>
                    </a:lnTo>
                    <a:lnTo>
                      <a:pt x="48" y="108"/>
                    </a:lnTo>
                    <a:lnTo>
                      <a:pt x="51" y="110"/>
                    </a:lnTo>
                    <a:lnTo>
                      <a:pt x="48" y="115"/>
                    </a:lnTo>
                    <a:lnTo>
                      <a:pt x="45" y="129"/>
                    </a:lnTo>
                    <a:lnTo>
                      <a:pt x="45" y="131"/>
                    </a:lnTo>
                    <a:lnTo>
                      <a:pt x="38" y="132"/>
                    </a:lnTo>
                    <a:lnTo>
                      <a:pt x="45" y="137"/>
                    </a:lnTo>
                    <a:lnTo>
                      <a:pt x="54" y="142"/>
                    </a:lnTo>
                    <a:lnTo>
                      <a:pt x="70" y="145"/>
                    </a:lnTo>
                    <a:lnTo>
                      <a:pt x="77" y="143"/>
                    </a:lnTo>
                    <a:lnTo>
                      <a:pt x="83" y="147"/>
                    </a:lnTo>
                    <a:lnTo>
                      <a:pt x="86" y="145"/>
                    </a:lnTo>
                    <a:lnTo>
                      <a:pt x="88" y="148"/>
                    </a:lnTo>
                    <a:lnTo>
                      <a:pt x="92" y="150"/>
                    </a:lnTo>
                    <a:lnTo>
                      <a:pt x="108" y="150"/>
                    </a:lnTo>
                    <a:lnTo>
                      <a:pt x="107" y="142"/>
                    </a:lnTo>
                    <a:lnTo>
                      <a:pt x="108" y="135"/>
                    </a:lnTo>
                    <a:lnTo>
                      <a:pt x="119" y="131"/>
                    </a:lnTo>
                    <a:lnTo>
                      <a:pt x="129" y="132"/>
                    </a:lnTo>
                    <a:lnTo>
                      <a:pt x="134" y="132"/>
                    </a:lnTo>
                    <a:lnTo>
                      <a:pt x="150" y="137"/>
                    </a:lnTo>
                    <a:lnTo>
                      <a:pt x="154" y="135"/>
                    </a:lnTo>
                    <a:lnTo>
                      <a:pt x="162" y="127"/>
                    </a:lnTo>
                    <a:lnTo>
                      <a:pt x="167" y="124"/>
                    </a:lnTo>
                    <a:lnTo>
                      <a:pt x="167" y="118"/>
                    </a:lnTo>
                    <a:lnTo>
                      <a:pt x="161" y="118"/>
                    </a:lnTo>
                    <a:lnTo>
                      <a:pt x="158" y="113"/>
                    </a:lnTo>
                    <a:lnTo>
                      <a:pt x="158" y="106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59" y="98"/>
                    </a:lnTo>
                    <a:lnTo>
                      <a:pt x="156" y="90"/>
                    </a:lnTo>
                    <a:lnTo>
                      <a:pt x="158" y="89"/>
                    </a:lnTo>
                    <a:lnTo>
                      <a:pt x="158" y="87"/>
                    </a:lnTo>
                    <a:lnTo>
                      <a:pt x="156" y="86"/>
                    </a:lnTo>
                    <a:lnTo>
                      <a:pt x="154" y="81"/>
                    </a:lnTo>
                    <a:lnTo>
                      <a:pt x="150" y="79"/>
                    </a:lnTo>
                    <a:lnTo>
                      <a:pt x="145" y="84"/>
                    </a:lnTo>
                    <a:lnTo>
                      <a:pt x="145" y="79"/>
                    </a:lnTo>
                    <a:lnTo>
                      <a:pt x="151" y="68"/>
                    </a:lnTo>
                    <a:lnTo>
                      <a:pt x="158" y="63"/>
                    </a:lnTo>
                    <a:lnTo>
                      <a:pt x="156" y="61"/>
                    </a:lnTo>
                    <a:lnTo>
                      <a:pt x="158" y="61"/>
                    </a:lnTo>
                    <a:lnTo>
                      <a:pt x="164" y="60"/>
                    </a:lnTo>
                    <a:lnTo>
                      <a:pt x="164" y="50"/>
                    </a:lnTo>
                    <a:lnTo>
                      <a:pt x="166" y="44"/>
                    </a:lnTo>
                    <a:lnTo>
                      <a:pt x="170" y="36"/>
                    </a:lnTo>
                    <a:lnTo>
                      <a:pt x="153" y="33"/>
                    </a:lnTo>
                    <a:lnTo>
                      <a:pt x="146" y="26"/>
                    </a:lnTo>
                    <a:lnTo>
                      <a:pt x="139" y="26"/>
                    </a:lnTo>
                    <a:lnTo>
                      <a:pt x="134" y="24"/>
                    </a:lnTo>
                    <a:lnTo>
                      <a:pt x="129" y="23"/>
                    </a:lnTo>
                    <a:lnTo>
                      <a:pt x="129" y="16"/>
                    </a:lnTo>
                    <a:lnTo>
                      <a:pt x="124" y="20"/>
                    </a:lnTo>
                    <a:lnTo>
                      <a:pt x="119" y="18"/>
                    </a:lnTo>
                    <a:lnTo>
                      <a:pt x="118" y="13"/>
                    </a:lnTo>
                    <a:lnTo>
                      <a:pt x="108" y="10"/>
                    </a:lnTo>
                    <a:lnTo>
                      <a:pt x="107" y="5"/>
                    </a:lnTo>
                    <a:lnTo>
                      <a:pt x="100" y="5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74" name="Freeform 155"/>
              <p:cNvSpPr/>
              <p:nvPr/>
            </p:nvSpPr>
            <p:spPr>
              <a:xfrm>
                <a:off x="3857760" y="1870200"/>
                <a:ext cx="75960" cy="13932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39320"/>
                  <a:gd name="textAreaBottom" fmla="*/ 139680 h 139320"/>
                  <a:gd name="GluePoint1X" fmla="*/ 12 w 48"/>
                  <a:gd name="GluePoint1Y" fmla="*/ 5 h 88"/>
                  <a:gd name="GluePoint2X" fmla="*/ 15 w 48"/>
                  <a:gd name="GluePoint2Y" fmla="*/ 1 h 88"/>
                  <a:gd name="GluePoint3X" fmla="*/ 21 w 48"/>
                  <a:gd name="GluePoint3Y" fmla="*/ 0 h 88"/>
                  <a:gd name="GluePoint4X" fmla="*/ 21 w 48"/>
                  <a:gd name="GluePoint4Y" fmla="*/ 3 h 88"/>
                  <a:gd name="GluePoint5X" fmla="*/ 23 w 48"/>
                  <a:gd name="GluePoint5Y" fmla="*/ 5 h 88"/>
                  <a:gd name="GluePoint6X" fmla="*/ 45 w 48"/>
                  <a:gd name="GluePoint6Y" fmla="*/ 3 h 88"/>
                  <a:gd name="GluePoint7X" fmla="*/ 48 w 48"/>
                  <a:gd name="GluePoint7Y" fmla="*/ 8 h 88"/>
                  <a:gd name="GluePoint8X" fmla="*/ 45 w 48"/>
                  <a:gd name="GluePoint8Y" fmla="*/ 13 h 88"/>
                  <a:gd name="GluePoint9X" fmla="*/ 40 w 48"/>
                  <a:gd name="GluePoint9Y" fmla="*/ 19 h 88"/>
                  <a:gd name="GluePoint10X" fmla="*/ 37 w 48"/>
                  <a:gd name="GluePoint10Y" fmla="*/ 32 h 88"/>
                  <a:gd name="GluePoint11X" fmla="*/ 39 w 48"/>
                  <a:gd name="GluePoint11Y" fmla="*/ 38 h 88"/>
                  <a:gd name="GluePoint12X" fmla="*/ 31 w 48"/>
                  <a:gd name="GluePoint12Y" fmla="*/ 43 h 88"/>
                  <a:gd name="GluePoint13X" fmla="*/ 35 w 48"/>
                  <a:gd name="GluePoint13Y" fmla="*/ 53 h 88"/>
                  <a:gd name="GluePoint14X" fmla="*/ 32 w 48"/>
                  <a:gd name="GluePoint14Y" fmla="*/ 61 h 88"/>
                  <a:gd name="GluePoint15X" fmla="*/ 35 w 48"/>
                  <a:gd name="GluePoint15Y" fmla="*/ 70 h 88"/>
                  <a:gd name="GluePoint16X" fmla="*/ 27 w 48"/>
                  <a:gd name="GluePoint16Y" fmla="*/ 79 h 88"/>
                  <a:gd name="GluePoint17X" fmla="*/ 29 w 48"/>
                  <a:gd name="GluePoint17Y" fmla="*/ 85 h 88"/>
                  <a:gd name="GluePoint18X" fmla="*/ 23 w 48"/>
                  <a:gd name="GluePoint18Y" fmla="*/ 88 h 88"/>
                  <a:gd name="GluePoint19X" fmla="*/ 8 w 48"/>
                  <a:gd name="GluePoint19Y" fmla="*/ 88 h 88"/>
                  <a:gd name="GluePoint20X" fmla="*/ 12 w 48"/>
                  <a:gd name="GluePoint20Y" fmla="*/ 62 h 88"/>
                  <a:gd name="GluePoint21X" fmla="*/ 5 w 48"/>
                  <a:gd name="GluePoint21Y" fmla="*/ 64 h 88"/>
                  <a:gd name="GluePoint22X" fmla="*/ 4 w 48"/>
                  <a:gd name="GluePoint22Y" fmla="*/ 59 h 88"/>
                  <a:gd name="GluePoint23X" fmla="*/ 0 w 48"/>
                  <a:gd name="GluePoint23Y" fmla="*/ 58 h 88"/>
                  <a:gd name="GluePoint24X" fmla="*/ 2 w 48"/>
                  <a:gd name="GluePoint24Y" fmla="*/ 50 h 88"/>
                  <a:gd name="GluePoint25X" fmla="*/ 8 w 48"/>
                  <a:gd name="GluePoint25Y" fmla="*/ 37 h 88"/>
                  <a:gd name="GluePoint26X" fmla="*/ 13 w 48"/>
                  <a:gd name="GluePoint26Y" fmla="*/ 19 h 88"/>
                  <a:gd name="GluePoint27X" fmla="*/ 12 w 48"/>
                  <a:gd name="GluePoint27Y" fmla="*/ 5 h 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8" h="88">
                    <a:moveTo>
                      <a:pt x="12" y="5"/>
                    </a:moveTo>
                    <a:lnTo>
                      <a:pt x="15" y="1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23" y="5"/>
                    </a:lnTo>
                    <a:lnTo>
                      <a:pt x="45" y="3"/>
                    </a:lnTo>
                    <a:lnTo>
                      <a:pt x="48" y="8"/>
                    </a:lnTo>
                    <a:lnTo>
                      <a:pt x="45" y="13"/>
                    </a:lnTo>
                    <a:lnTo>
                      <a:pt x="40" y="19"/>
                    </a:lnTo>
                    <a:lnTo>
                      <a:pt x="37" y="32"/>
                    </a:lnTo>
                    <a:lnTo>
                      <a:pt x="39" y="38"/>
                    </a:lnTo>
                    <a:lnTo>
                      <a:pt x="31" y="43"/>
                    </a:lnTo>
                    <a:lnTo>
                      <a:pt x="35" y="53"/>
                    </a:lnTo>
                    <a:lnTo>
                      <a:pt x="32" y="61"/>
                    </a:lnTo>
                    <a:lnTo>
                      <a:pt x="35" y="70"/>
                    </a:lnTo>
                    <a:lnTo>
                      <a:pt x="27" y="79"/>
                    </a:lnTo>
                    <a:lnTo>
                      <a:pt x="29" y="85"/>
                    </a:lnTo>
                    <a:lnTo>
                      <a:pt x="23" y="88"/>
                    </a:lnTo>
                    <a:lnTo>
                      <a:pt x="8" y="88"/>
                    </a:lnTo>
                    <a:lnTo>
                      <a:pt x="12" y="62"/>
                    </a:lnTo>
                    <a:lnTo>
                      <a:pt x="5" y="64"/>
                    </a:lnTo>
                    <a:lnTo>
                      <a:pt x="4" y="59"/>
                    </a:lnTo>
                    <a:lnTo>
                      <a:pt x="0" y="58"/>
                    </a:lnTo>
                    <a:lnTo>
                      <a:pt x="2" y="50"/>
                    </a:lnTo>
                    <a:lnTo>
                      <a:pt x="8" y="37"/>
                    </a:lnTo>
                    <a:lnTo>
                      <a:pt x="13" y="19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75" name="Freeform 156"/>
              <p:cNvSpPr/>
              <p:nvPr/>
            </p:nvSpPr>
            <p:spPr>
              <a:xfrm>
                <a:off x="4199040" y="1716120"/>
                <a:ext cx="93240" cy="489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48960"/>
                  <a:gd name="textAreaBottom" fmla="*/ 49320 h 48960"/>
                  <a:gd name="GluePoint1X" fmla="*/ 59 w 59"/>
                  <a:gd name="GluePoint1Y" fmla="*/ 15 h 31"/>
                  <a:gd name="GluePoint2X" fmla="*/ 49 w 59"/>
                  <a:gd name="GluePoint2Y" fmla="*/ 11 h 31"/>
                  <a:gd name="GluePoint3X" fmla="*/ 46 w 59"/>
                  <a:gd name="GluePoint3Y" fmla="*/ 8 h 31"/>
                  <a:gd name="GluePoint4X" fmla="*/ 48 w 59"/>
                  <a:gd name="GluePoint4Y" fmla="*/ 5 h 31"/>
                  <a:gd name="GluePoint5X" fmla="*/ 46 w 59"/>
                  <a:gd name="GluePoint5Y" fmla="*/ 3 h 31"/>
                  <a:gd name="GluePoint6X" fmla="*/ 36 w 59"/>
                  <a:gd name="GluePoint6Y" fmla="*/ 0 h 31"/>
                  <a:gd name="GluePoint7X" fmla="*/ 22 w 59"/>
                  <a:gd name="GluePoint7Y" fmla="*/ 2 h 31"/>
                  <a:gd name="GluePoint8X" fmla="*/ 19 w 59"/>
                  <a:gd name="GluePoint8Y" fmla="*/ 2 h 31"/>
                  <a:gd name="GluePoint9X" fmla="*/ 13 w 59"/>
                  <a:gd name="GluePoint9Y" fmla="*/ 3 h 31"/>
                  <a:gd name="GluePoint10X" fmla="*/ 11 w 59"/>
                  <a:gd name="GluePoint10Y" fmla="*/ 3 h 31"/>
                  <a:gd name="GluePoint11X" fmla="*/ 13 w 59"/>
                  <a:gd name="GluePoint11Y" fmla="*/ 5 h 31"/>
                  <a:gd name="GluePoint12X" fmla="*/ 6 w 59"/>
                  <a:gd name="GluePoint12Y" fmla="*/ 10 h 31"/>
                  <a:gd name="GluePoint13X" fmla="*/ 0 w 59"/>
                  <a:gd name="GluePoint13Y" fmla="*/ 21 h 31"/>
                  <a:gd name="GluePoint14X" fmla="*/ 0 w 59"/>
                  <a:gd name="GluePoint14Y" fmla="*/ 26 h 31"/>
                  <a:gd name="GluePoint15X" fmla="*/ 5 w 59"/>
                  <a:gd name="GluePoint15Y" fmla="*/ 21 h 31"/>
                  <a:gd name="GluePoint16X" fmla="*/ 9 w 59"/>
                  <a:gd name="GluePoint16Y" fmla="*/ 23 h 31"/>
                  <a:gd name="GluePoint17X" fmla="*/ 11 w 59"/>
                  <a:gd name="GluePoint17Y" fmla="*/ 28 h 31"/>
                  <a:gd name="GluePoint18X" fmla="*/ 13 w 59"/>
                  <a:gd name="GluePoint18Y" fmla="*/ 29 h 31"/>
                  <a:gd name="GluePoint19X" fmla="*/ 13 w 59"/>
                  <a:gd name="GluePoint19Y" fmla="*/ 31 h 31"/>
                  <a:gd name="GluePoint20X" fmla="*/ 25 w 59"/>
                  <a:gd name="GluePoint20Y" fmla="*/ 29 h 31"/>
                  <a:gd name="GluePoint21X" fmla="*/ 32 w 59"/>
                  <a:gd name="GluePoint21Y" fmla="*/ 21 h 31"/>
                  <a:gd name="GluePoint22X" fmla="*/ 33 w 59"/>
                  <a:gd name="GluePoint22Y" fmla="*/ 26 h 31"/>
                  <a:gd name="GluePoint23X" fmla="*/ 40 w 59"/>
                  <a:gd name="GluePoint23Y" fmla="*/ 31 h 31"/>
                  <a:gd name="GluePoint24X" fmla="*/ 44 w 59"/>
                  <a:gd name="GluePoint24Y" fmla="*/ 21 h 31"/>
                  <a:gd name="GluePoint25X" fmla="*/ 55 w 59"/>
                  <a:gd name="GluePoint25Y" fmla="*/ 24 h 31"/>
                  <a:gd name="GluePoint26X" fmla="*/ 55 w 59"/>
                  <a:gd name="GluePoint26Y" fmla="*/ 18 h 31"/>
                  <a:gd name="GluePoint27X" fmla="*/ 59 w 59"/>
                  <a:gd name="GluePoint27Y" fmla="*/ 18 h 31"/>
                  <a:gd name="GluePoint28X" fmla="*/ 59 w 59"/>
                  <a:gd name="GluePoint28Y" fmla="*/ 15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9" h="31">
                    <a:moveTo>
                      <a:pt x="59" y="15"/>
                    </a:moveTo>
                    <a:lnTo>
                      <a:pt x="49" y="11"/>
                    </a:lnTo>
                    <a:lnTo>
                      <a:pt x="46" y="8"/>
                    </a:lnTo>
                    <a:lnTo>
                      <a:pt x="48" y="5"/>
                    </a:lnTo>
                    <a:lnTo>
                      <a:pt x="46" y="3"/>
                    </a:lnTo>
                    <a:lnTo>
                      <a:pt x="36" y="0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6" y="10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1" y="28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25" y="29"/>
                    </a:lnTo>
                    <a:lnTo>
                      <a:pt x="32" y="21"/>
                    </a:lnTo>
                    <a:lnTo>
                      <a:pt x="33" y="26"/>
                    </a:lnTo>
                    <a:lnTo>
                      <a:pt x="40" y="31"/>
                    </a:lnTo>
                    <a:lnTo>
                      <a:pt x="44" y="21"/>
                    </a:lnTo>
                    <a:lnTo>
                      <a:pt x="55" y="24"/>
                    </a:lnTo>
                    <a:lnTo>
                      <a:pt x="55" y="18"/>
                    </a:lnTo>
                    <a:lnTo>
                      <a:pt x="59" y="18"/>
                    </a:lnTo>
                    <a:lnTo>
                      <a:pt x="59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76" name="Freeform 157"/>
              <p:cNvSpPr/>
              <p:nvPr/>
            </p:nvSpPr>
            <p:spPr>
              <a:xfrm>
                <a:off x="4127400" y="1614600"/>
                <a:ext cx="70920" cy="5040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50400"/>
                  <a:gd name="textAreaBottom" fmla="*/ 50760 h 50400"/>
                  <a:gd name="GluePoint1X" fmla="*/ 29 w 45"/>
                  <a:gd name="GluePoint1Y" fmla="*/ 29 h 32"/>
                  <a:gd name="GluePoint2X" fmla="*/ 29 w 45"/>
                  <a:gd name="GluePoint2Y" fmla="*/ 22 h 32"/>
                  <a:gd name="GluePoint3X" fmla="*/ 24 w 45"/>
                  <a:gd name="GluePoint3Y" fmla="*/ 26 h 32"/>
                  <a:gd name="GluePoint4X" fmla="*/ 19 w 45"/>
                  <a:gd name="GluePoint4Y" fmla="*/ 24 h 32"/>
                  <a:gd name="GluePoint5X" fmla="*/ 18 w 45"/>
                  <a:gd name="GluePoint5Y" fmla="*/ 19 h 32"/>
                  <a:gd name="GluePoint6X" fmla="*/ 8 w 45"/>
                  <a:gd name="GluePoint6Y" fmla="*/ 16 h 32"/>
                  <a:gd name="GluePoint7X" fmla="*/ 7 w 45"/>
                  <a:gd name="GluePoint7Y" fmla="*/ 11 h 32"/>
                  <a:gd name="GluePoint8X" fmla="*/ 0 w 45"/>
                  <a:gd name="GluePoint8Y" fmla="*/ 11 h 32"/>
                  <a:gd name="GluePoint9X" fmla="*/ 0 w 45"/>
                  <a:gd name="GluePoint9Y" fmla="*/ 6 h 32"/>
                  <a:gd name="GluePoint10X" fmla="*/ 10 w 45"/>
                  <a:gd name="GluePoint10Y" fmla="*/ 2 h 32"/>
                  <a:gd name="GluePoint11X" fmla="*/ 13 w 45"/>
                  <a:gd name="GluePoint11Y" fmla="*/ 3 h 32"/>
                  <a:gd name="GluePoint12X" fmla="*/ 24 w 45"/>
                  <a:gd name="GluePoint12Y" fmla="*/ 0 h 32"/>
                  <a:gd name="GluePoint13X" fmla="*/ 31 w 45"/>
                  <a:gd name="GluePoint13Y" fmla="*/ 2 h 32"/>
                  <a:gd name="GluePoint14X" fmla="*/ 37 w 45"/>
                  <a:gd name="GluePoint14Y" fmla="*/ 5 h 32"/>
                  <a:gd name="GluePoint15X" fmla="*/ 37 w 45"/>
                  <a:gd name="GluePoint15Y" fmla="*/ 11 h 32"/>
                  <a:gd name="GluePoint16X" fmla="*/ 42 w 45"/>
                  <a:gd name="GluePoint16Y" fmla="*/ 11 h 32"/>
                  <a:gd name="GluePoint17X" fmla="*/ 45 w 45"/>
                  <a:gd name="GluePoint17Y" fmla="*/ 16 h 32"/>
                  <a:gd name="GluePoint18X" fmla="*/ 43 w 45"/>
                  <a:gd name="GluePoint18Y" fmla="*/ 21 h 32"/>
                  <a:gd name="GluePoint19X" fmla="*/ 39 w 45"/>
                  <a:gd name="GluePoint19Y" fmla="*/ 22 h 32"/>
                  <a:gd name="GluePoint20X" fmla="*/ 39 w 45"/>
                  <a:gd name="GluePoint20Y" fmla="*/ 26 h 32"/>
                  <a:gd name="GluePoint21X" fmla="*/ 39 w 45"/>
                  <a:gd name="GluePoint21Y" fmla="*/ 32 h 32"/>
                  <a:gd name="GluePoint22X" fmla="*/ 34 w 45"/>
                  <a:gd name="GluePoint22Y" fmla="*/ 30 h 32"/>
                  <a:gd name="GluePoint23X" fmla="*/ 29 w 45"/>
                  <a:gd name="GluePoint23Y" fmla="*/ 29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5" h="32">
                    <a:moveTo>
                      <a:pt x="29" y="29"/>
                    </a:moveTo>
                    <a:lnTo>
                      <a:pt x="29" y="22"/>
                    </a:lnTo>
                    <a:lnTo>
                      <a:pt x="24" y="26"/>
                    </a:lnTo>
                    <a:lnTo>
                      <a:pt x="19" y="24"/>
                    </a:lnTo>
                    <a:lnTo>
                      <a:pt x="18" y="19"/>
                    </a:lnTo>
                    <a:lnTo>
                      <a:pt x="8" y="16"/>
                    </a:lnTo>
                    <a:lnTo>
                      <a:pt x="7" y="11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42" y="11"/>
                    </a:lnTo>
                    <a:lnTo>
                      <a:pt x="45" y="16"/>
                    </a:lnTo>
                    <a:lnTo>
                      <a:pt x="43" y="21"/>
                    </a:lnTo>
                    <a:lnTo>
                      <a:pt x="39" y="22"/>
                    </a:lnTo>
                    <a:lnTo>
                      <a:pt x="39" y="26"/>
                    </a:lnTo>
                    <a:lnTo>
                      <a:pt x="39" y="32"/>
                    </a:lnTo>
                    <a:lnTo>
                      <a:pt x="34" y="3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77" name="Freeform 158"/>
              <p:cNvSpPr/>
              <p:nvPr/>
            </p:nvSpPr>
            <p:spPr>
              <a:xfrm>
                <a:off x="4143240" y="1560600"/>
                <a:ext cx="69480" cy="709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70920"/>
                  <a:gd name="textAreaBottom" fmla="*/ 71280 h 70920"/>
                  <a:gd name="GluePoint1X" fmla="*/ 44 w 44"/>
                  <a:gd name="GluePoint1Y" fmla="*/ 3 h 45"/>
                  <a:gd name="GluePoint2X" fmla="*/ 40 w 44"/>
                  <a:gd name="GluePoint2Y" fmla="*/ 0 h 45"/>
                  <a:gd name="GluePoint3X" fmla="*/ 29 w 44"/>
                  <a:gd name="GluePoint3Y" fmla="*/ 2 h 45"/>
                  <a:gd name="GluePoint4X" fmla="*/ 24 w 44"/>
                  <a:gd name="GluePoint4Y" fmla="*/ 3 h 45"/>
                  <a:gd name="GluePoint5X" fmla="*/ 24 w 44"/>
                  <a:gd name="GluePoint5Y" fmla="*/ 10 h 45"/>
                  <a:gd name="GluePoint6X" fmla="*/ 25 w 44"/>
                  <a:gd name="GluePoint6Y" fmla="*/ 10 h 45"/>
                  <a:gd name="GluePoint7X" fmla="*/ 25 w 44"/>
                  <a:gd name="GluePoint7Y" fmla="*/ 15 h 45"/>
                  <a:gd name="GluePoint8X" fmla="*/ 22 w 44"/>
                  <a:gd name="GluePoint8Y" fmla="*/ 16 h 45"/>
                  <a:gd name="GluePoint9X" fmla="*/ 24 w 44"/>
                  <a:gd name="GluePoint9Y" fmla="*/ 19 h 45"/>
                  <a:gd name="GluePoint10X" fmla="*/ 19 w 44"/>
                  <a:gd name="GluePoint10Y" fmla="*/ 18 h 45"/>
                  <a:gd name="GluePoint11X" fmla="*/ 19 w 44"/>
                  <a:gd name="GluePoint11Y" fmla="*/ 15 h 45"/>
                  <a:gd name="GluePoint12X" fmla="*/ 21 w 44"/>
                  <a:gd name="GluePoint12Y" fmla="*/ 13 h 45"/>
                  <a:gd name="GluePoint13X" fmla="*/ 19 w 44"/>
                  <a:gd name="GluePoint13Y" fmla="*/ 10 h 45"/>
                  <a:gd name="GluePoint14X" fmla="*/ 16 w 44"/>
                  <a:gd name="GluePoint14Y" fmla="*/ 10 h 45"/>
                  <a:gd name="GluePoint15X" fmla="*/ 14 w 44"/>
                  <a:gd name="GluePoint15Y" fmla="*/ 21 h 45"/>
                  <a:gd name="GluePoint16X" fmla="*/ 8 w 44"/>
                  <a:gd name="GluePoint16Y" fmla="*/ 26 h 45"/>
                  <a:gd name="GluePoint17X" fmla="*/ 8 w 44"/>
                  <a:gd name="GluePoint17Y" fmla="*/ 27 h 45"/>
                  <a:gd name="GluePoint18X" fmla="*/ 9 w 44"/>
                  <a:gd name="GluePoint18Y" fmla="*/ 29 h 45"/>
                  <a:gd name="GluePoint19X" fmla="*/ 17 w 44"/>
                  <a:gd name="GluePoint19Y" fmla="*/ 29 h 45"/>
                  <a:gd name="GluePoint20X" fmla="*/ 5 w 44"/>
                  <a:gd name="GluePoint20Y" fmla="*/ 32 h 45"/>
                  <a:gd name="GluePoint21X" fmla="*/ 5 w 44"/>
                  <a:gd name="GluePoint21Y" fmla="*/ 34 h 45"/>
                  <a:gd name="GluePoint22X" fmla="*/ 0 w 44"/>
                  <a:gd name="GluePoint22Y" fmla="*/ 36 h 45"/>
                  <a:gd name="GluePoint23X" fmla="*/ 3 w 44"/>
                  <a:gd name="GluePoint23Y" fmla="*/ 37 h 45"/>
                  <a:gd name="GluePoint24X" fmla="*/ 14 w 44"/>
                  <a:gd name="GluePoint24Y" fmla="*/ 34 h 45"/>
                  <a:gd name="GluePoint25X" fmla="*/ 21 w 44"/>
                  <a:gd name="GluePoint25Y" fmla="*/ 36 h 45"/>
                  <a:gd name="GluePoint26X" fmla="*/ 27 w 44"/>
                  <a:gd name="GluePoint26Y" fmla="*/ 39 h 45"/>
                  <a:gd name="GluePoint27X" fmla="*/ 27 w 44"/>
                  <a:gd name="GluePoint27Y" fmla="*/ 45 h 45"/>
                  <a:gd name="GluePoint28X" fmla="*/ 32 w 44"/>
                  <a:gd name="GluePoint28Y" fmla="*/ 45 h 45"/>
                  <a:gd name="GluePoint29X" fmla="*/ 32 w 44"/>
                  <a:gd name="GluePoint29Y" fmla="*/ 42 h 45"/>
                  <a:gd name="GluePoint30X" fmla="*/ 33 w 44"/>
                  <a:gd name="GluePoint30Y" fmla="*/ 39 h 45"/>
                  <a:gd name="GluePoint31X" fmla="*/ 32 w 44"/>
                  <a:gd name="GluePoint31Y" fmla="*/ 26 h 45"/>
                  <a:gd name="GluePoint32X" fmla="*/ 38 w 44"/>
                  <a:gd name="GluePoint32Y" fmla="*/ 26 h 45"/>
                  <a:gd name="GluePoint33X" fmla="*/ 40 w 44"/>
                  <a:gd name="GluePoint33Y" fmla="*/ 23 h 45"/>
                  <a:gd name="GluePoint34X" fmla="*/ 44 w 44"/>
                  <a:gd name="GluePoint34Y" fmla="*/ 19 h 45"/>
                  <a:gd name="GluePoint35X" fmla="*/ 44 w 44"/>
                  <a:gd name="GluePoint35Y" fmla="*/ 18 h 45"/>
                  <a:gd name="GluePoint36X" fmla="*/ 40 w 44"/>
                  <a:gd name="GluePoint36Y" fmla="*/ 16 h 45"/>
                  <a:gd name="GluePoint37X" fmla="*/ 40 w 44"/>
                  <a:gd name="GluePoint37Y" fmla="*/ 15 h 45"/>
                  <a:gd name="GluePoint38X" fmla="*/ 43 w 44"/>
                  <a:gd name="GluePoint38Y" fmla="*/ 11 h 45"/>
                  <a:gd name="GluePoint39X" fmla="*/ 44 w 44"/>
                  <a:gd name="GluePoint39Y" fmla="*/ 3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44" h="45">
                    <a:moveTo>
                      <a:pt x="44" y="3"/>
                    </a:moveTo>
                    <a:lnTo>
                      <a:pt x="40" y="0"/>
                    </a:lnTo>
                    <a:lnTo>
                      <a:pt x="29" y="2"/>
                    </a:lnTo>
                    <a:lnTo>
                      <a:pt x="24" y="3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5" y="15"/>
                    </a:lnTo>
                    <a:lnTo>
                      <a:pt x="22" y="16"/>
                    </a:lnTo>
                    <a:lnTo>
                      <a:pt x="24" y="19"/>
                    </a:lnTo>
                    <a:lnTo>
                      <a:pt x="19" y="18"/>
                    </a:lnTo>
                    <a:lnTo>
                      <a:pt x="19" y="15"/>
                    </a:lnTo>
                    <a:lnTo>
                      <a:pt x="21" y="13"/>
                    </a:lnTo>
                    <a:lnTo>
                      <a:pt x="19" y="10"/>
                    </a:lnTo>
                    <a:lnTo>
                      <a:pt x="16" y="10"/>
                    </a:lnTo>
                    <a:lnTo>
                      <a:pt x="14" y="21"/>
                    </a:lnTo>
                    <a:lnTo>
                      <a:pt x="8" y="26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17" y="29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0" y="36"/>
                    </a:lnTo>
                    <a:lnTo>
                      <a:pt x="3" y="37"/>
                    </a:lnTo>
                    <a:lnTo>
                      <a:pt x="14" y="34"/>
                    </a:lnTo>
                    <a:lnTo>
                      <a:pt x="21" y="36"/>
                    </a:lnTo>
                    <a:lnTo>
                      <a:pt x="27" y="39"/>
                    </a:lnTo>
                    <a:lnTo>
                      <a:pt x="27" y="45"/>
                    </a:lnTo>
                    <a:lnTo>
                      <a:pt x="32" y="45"/>
                    </a:lnTo>
                    <a:lnTo>
                      <a:pt x="32" y="42"/>
                    </a:lnTo>
                    <a:lnTo>
                      <a:pt x="33" y="39"/>
                    </a:lnTo>
                    <a:lnTo>
                      <a:pt x="32" y="26"/>
                    </a:lnTo>
                    <a:lnTo>
                      <a:pt x="38" y="26"/>
                    </a:lnTo>
                    <a:lnTo>
                      <a:pt x="40" y="23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43" y="11"/>
                    </a:lnTo>
                    <a:lnTo>
                      <a:pt x="44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78" name="Freeform 159"/>
              <p:cNvSpPr/>
              <p:nvPr/>
            </p:nvSpPr>
            <p:spPr>
              <a:xfrm>
                <a:off x="4194000" y="1522440"/>
                <a:ext cx="185400" cy="201240"/>
              </a:xfrm>
              <a:custGeom>
                <a:avLst/>
                <a:gdLst>
                  <a:gd name="textAreaLeft" fmla="*/ 0 w 185400"/>
                  <a:gd name="textAreaRight" fmla="*/ 185760 w 185400"/>
                  <a:gd name="textAreaTop" fmla="*/ 0 h 201240"/>
                  <a:gd name="textAreaBottom" fmla="*/ 201600 h 201240"/>
                  <a:gd name="GluePoint1X" fmla="*/ 106 w 117"/>
                  <a:gd name="GluePoint1Y" fmla="*/ 105 h 127"/>
                  <a:gd name="GluePoint2X" fmla="*/ 100 w 117"/>
                  <a:gd name="GluePoint2Y" fmla="*/ 111 h 127"/>
                  <a:gd name="GluePoint3X" fmla="*/ 93 w 117"/>
                  <a:gd name="GluePoint3Y" fmla="*/ 114 h 127"/>
                  <a:gd name="GluePoint4X" fmla="*/ 93 w 117"/>
                  <a:gd name="GluePoint4Y" fmla="*/ 124 h 127"/>
                  <a:gd name="GluePoint5X" fmla="*/ 87 w 117"/>
                  <a:gd name="GluePoint5Y" fmla="*/ 122 h 127"/>
                  <a:gd name="GluePoint6X" fmla="*/ 63 w 117"/>
                  <a:gd name="GluePoint6Y" fmla="*/ 124 h 127"/>
                  <a:gd name="GluePoint7X" fmla="*/ 54 w 117"/>
                  <a:gd name="GluePoint7Y" fmla="*/ 124 h 127"/>
                  <a:gd name="GluePoint8X" fmla="*/ 39 w 117"/>
                  <a:gd name="GluePoint8Y" fmla="*/ 122 h 127"/>
                  <a:gd name="GluePoint9X" fmla="*/ 22 w 117"/>
                  <a:gd name="GluePoint9Y" fmla="*/ 124 h 127"/>
                  <a:gd name="GluePoint10X" fmla="*/ 24 w 117"/>
                  <a:gd name="GluePoint10Y" fmla="*/ 108 h 127"/>
                  <a:gd name="GluePoint11X" fmla="*/ 11 w 117"/>
                  <a:gd name="GluePoint11Y" fmla="*/ 97 h 127"/>
                  <a:gd name="GluePoint12X" fmla="*/ 4 w 117"/>
                  <a:gd name="GluePoint12Y" fmla="*/ 87 h 127"/>
                  <a:gd name="GluePoint13X" fmla="*/ 3 w 117"/>
                  <a:gd name="GluePoint13Y" fmla="*/ 80 h 127"/>
                  <a:gd name="GluePoint14X" fmla="*/ 3 w 117"/>
                  <a:gd name="GluePoint14Y" fmla="*/ 74 h 127"/>
                  <a:gd name="GluePoint15X" fmla="*/ 0 w 117"/>
                  <a:gd name="GluePoint15Y" fmla="*/ 66 h 127"/>
                  <a:gd name="GluePoint16X" fmla="*/ 0 w 117"/>
                  <a:gd name="GluePoint16Y" fmla="*/ 50 h 127"/>
                  <a:gd name="GluePoint17X" fmla="*/ 8 w 117"/>
                  <a:gd name="GluePoint17Y" fmla="*/ 47 h 127"/>
                  <a:gd name="GluePoint18X" fmla="*/ 12 w 117"/>
                  <a:gd name="GluePoint18Y" fmla="*/ 42 h 127"/>
                  <a:gd name="GluePoint19X" fmla="*/ 8 w 117"/>
                  <a:gd name="GluePoint19Y" fmla="*/ 39 h 127"/>
                  <a:gd name="GluePoint20X" fmla="*/ 12 w 117"/>
                  <a:gd name="GluePoint20Y" fmla="*/ 27 h 127"/>
                  <a:gd name="GluePoint21X" fmla="*/ 12 w 117"/>
                  <a:gd name="GluePoint21Y" fmla="*/ 24 h 127"/>
                  <a:gd name="GluePoint22X" fmla="*/ 20 w 117"/>
                  <a:gd name="GluePoint22Y" fmla="*/ 19 h 127"/>
                  <a:gd name="GluePoint23X" fmla="*/ 27 w 117"/>
                  <a:gd name="GluePoint23Y" fmla="*/ 24 h 127"/>
                  <a:gd name="GluePoint24X" fmla="*/ 28 w 117"/>
                  <a:gd name="GluePoint24Y" fmla="*/ 23 h 127"/>
                  <a:gd name="GluePoint25X" fmla="*/ 33 w 117"/>
                  <a:gd name="GluePoint25Y" fmla="*/ 27 h 127"/>
                  <a:gd name="GluePoint26X" fmla="*/ 31 w 117"/>
                  <a:gd name="GluePoint26Y" fmla="*/ 19 h 127"/>
                  <a:gd name="GluePoint27X" fmla="*/ 35 w 117"/>
                  <a:gd name="GluePoint27Y" fmla="*/ 16 h 127"/>
                  <a:gd name="GluePoint28X" fmla="*/ 35 w 117"/>
                  <a:gd name="GluePoint28Y" fmla="*/ 10 h 127"/>
                  <a:gd name="GluePoint29X" fmla="*/ 36 w 117"/>
                  <a:gd name="GluePoint29Y" fmla="*/ 6 h 127"/>
                  <a:gd name="GluePoint30X" fmla="*/ 31 w 117"/>
                  <a:gd name="GluePoint30Y" fmla="*/ 0 h 127"/>
                  <a:gd name="GluePoint31X" fmla="*/ 41 w 117"/>
                  <a:gd name="GluePoint31Y" fmla="*/ 2 h 127"/>
                  <a:gd name="GluePoint32X" fmla="*/ 47 w 117"/>
                  <a:gd name="GluePoint32Y" fmla="*/ 3 h 127"/>
                  <a:gd name="GluePoint33X" fmla="*/ 49 w 117"/>
                  <a:gd name="GluePoint33Y" fmla="*/ 8 h 127"/>
                  <a:gd name="GluePoint34X" fmla="*/ 55 w 117"/>
                  <a:gd name="GluePoint34Y" fmla="*/ 10 h 127"/>
                  <a:gd name="GluePoint35X" fmla="*/ 58 w 117"/>
                  <a:gd name="GluePoint35Y" fmla="*/ 16 h 127"/>
                  <a:gd name="GluePoint36X" fmla="*/ 66 w 117"/>
                  <a:gd name="GluePoint36Y" fmla="*/ 14 h 127"/>
                  <a:gd name="GluePoint37X" fmla="*/ 74 w 117"/>
                  <a:gd name="GluePoint37Y" fmla="*/ 11 h 127"/>
                  <a:gd name="GluePoint38X" fmla="*/ 82 w 117"/>
                  <a:gd name="GluePoint38Y" fmla="*/ 6 h 127"/>
                  <a:gd name="GluePoint39X" fmla="*/ 79 w 117"/>
                  <a:gd name="GluePoint39Y" fmla="*/ 10 h 127"/>
                  <a:gd name="GluePoint40X" fmla="*/ 90 w 117"/>
                  <a:gd name="GluePoint40Y" fmla="*/ 11 h 127"/>
                  <a:gd name="GluePoint41X" fmla="*/ 98 w 117"/>
                  <a:gd name="GluePoint41Y" fmla="*/ 18 h 127"/>
                  <a:gd name="GluePoint42X" fmla="*/ 106 w 117"/>
                  <a:gd name="GluePoint42Y" fmla="*/ 24 h 127"/>
                  <a:gd name="GluePoint43X" fmla="*/ 105 w 117"/>
                  <a:gd name="GluePoint43Y" fmla="*/ 35 h 127"/>
                  <a:gd name="GluePoint44X" fmla="*/ 111 w 117"/>
                  <a:gd name="GluePoint44Y" fmla="*/ 48 h 127"/>
                  <a:gd name="GluePoint45X" fmla="*/ 117 w 117"/>
                  <a:gd name="GluePoint45Y" fmla="*/ 60 h 127"/>
                  <a:gd name="GluePoint46X" fmla="*/ 108 w 117"/>
                  <a:gd name="GluePoint46Y" fmla="*/ 63 h 127"/>
                  <a:gd name="GluePoint47X" fmla="*/ 85 w 117"/>
                  <a:gd name="GluePoint47Y" fmla="*/ 77 h 127"/>
                  <a:gd name="GluePoint48X" fmla="*/ 79 w 117"/>
                  <a:gd name="GluePoint48Y" fmla="*/ 77 h 127"/>
                  <a:gd name="GluePoint49X" fmla="*/ 84 w 117"/>
                  <a:gd name="GluePoint49Y" fmla="*/ 82 h 127"/>
                  <a:gd name="GluePoint50X" fmla="*/ 89 w 117"/>
                  <a:gd name="GluePoint50Y" fmla="*/ 92 h 1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17" h="127">
                    <a:moveTo>
                      <a:pt x="106" y="103"/>
                    </a:moveTo>
                    <a:lnTo>
                      <a:pt x="106" y="105"/>
                    </a:lnTo>
                    <a:lnTo>
                      <a:pt x="101" y="106"/>
                    </a:lnTo>
                    <a:lnTo>
                      <a:pt x="100" y="111"/>
                    </a:lnTo>
                    <a:lnTo>
                      <a:pt x="95" y="113"/>
                    </a:lnTo>
                    <a:lnTo>
                      <a:pt x="93" y="114"/>
                    </a:lnTo>
                    <a:lnTo>
                      <a:pt x="97" y="124"/>
                    </a:lnTo>
                    <a:lnTo>
                      <a:pt x="93" y="124"/>
                    </a:lnTo>
                    <a:lnTo>
                      <a:pt x="93" y="122"/>
                    </a:lnTo>
                    <a:lnTo>
                      <a:pt x="87" y="122"/>
                    </a:lnTo>
                    <a:lnTo>
                      <a:pt x="73" y="125"/>
                    </a:lnTo>
                    <a:lnTo>
                      <a:pt x="63" y="124"/>
                    </a:lnTo>
                    <a:lnTo>
                      <a:pt x="60" y="127"/>
                    </a:lnTo>
                    <a:lnTo>
                      <a:pt x="54" y="124"/>
                    </a:lnTo>
                    <a:lnTo>
                      <a:pt x="49" y="125"/>
                    </a:lnTo>
                    <a:lnTo>
                      <a:pt x="39" y="122"/>
                    </a:lnTo>
                    <a:lnTo>
                      <a:pt x="25" y="124"/>
                    </a:lnTo>
                    <a:lnTo>
                      <a:pt x="22" y="124"/>
                    </a:lnTo>
                    <a:lnTo>
                      <a:pt x="22" y="114"/>
                    </a:lnTo>
                    <a:lnTo>
                      <a:pt x="24" y="108"/>
                    </a:lnTo>
                    <a:lnTo>
                      <a:pt x="28" y="100"/>
                    </a:lnTo>
                    <a:lnTo>
                      <a:pt x="11" y="97"/>
                    </a:lnTo>
                    <a:lnTo>
                      <a:pt x="4" y="90"/>
                    </a:lnTo>
                    <a:lnTo>
                      <a:pt x="4" y="87"/>
                    </a:lnTo>
                    <a:lnTo>
                      <a:pt x="3" y="84"/>
                    </a:lnTo>
                    <a:lnTo>
                      <a:pt x="3" y="80"/>
                    </a:lnTo>
                    <a:lnTo>
                      <a:pt x="1" y="79"/>
                    </a:lnTo>
                    <a:lnTo>
                      <a:pt x="3" y="74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1" y="63"/>
                    </a:lnTo>
                    <a:lnTo>
                      <a:pt x="0" y="50"/>
                    </a:lnTo>
                    <a:lnTo>
                      <a:pt x="6" y="50"/>
                    </a:lnTo>
                    <a:lnTo>
                      <a:pt x="8" y="47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11" y="35"/>
                    </a:lnTo>
                    <a:lnTo>
                      <a:pt x="12" y="27"/>
                    </a:lnTo>
                    <a:lnTo>
                      <a:pt x="17" y="27"/>
                    </a:lnTo>
                    <a:lnTo>
                      <a:pt x="12" y="24"/>
                    </a:lnTo>
                    <a:lnTo>
                      <a:pt x="14" y="21"/>
                    </a:lnTo>
                    <a:lnTo>
                      <a:pt x="20" y="19"/>
                    </a:lnTo>
                    <a:lnTo>
                      <a:pt x="25" y="21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30" y="23"/>
                    </a:lnTo>
                    <a:lnTo>
                      <a:pt x="33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8" y="18"/>
                    </a:lnTo>
                    <a:lnTo>
                      <a:pt x="35" y="16"/>
                    </a:lnTo>
                    <a:lnTo>
                      <a:pt x="36" y="13"/>
                    </a:lnTo>
                    <a:lnTo>
                      <a:pt x="35" y="10"/>
                    </a:lnTo>
                    <a:lnTo>
                      <a:pt x="31" y="10"/>
                    </a:lnTo>
                    <a:lnTo>
                      <a:pt x="36" y="6"/>
                    </a:lnTo>
                    <a:lnTo>
                      <a:pt x="31" y="2"/>
                    </a:lnTo>
                    <a:lnTo>
                      <a:pt x="31" y="0"/>
                    </a:lnTo>
                    <a:lnTo>
                      <a:pt x="43" y="0"/>
                    </a:lnTo>
                    <a:lnTo>
                      <a:pt x="41" y="2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7" y="6"/>
                    </a:lnTo>
                    <a:lnTo>
                      <a:pt x="49" y="8"/>
                    </a:lnTo>
                    <a:lnTo>
                      <a:pt x="52" y="8"/>
                    </a:lnTo>
                    <a:lnTo>
                      <a:pt x="55" y="10"/>
                    </a:lnTo>
                    <a:lnTo>
                      <a:pt x="62" y="10"/>
                    </a:lnTo>
                    <a:lnTo>
                      <a:pt x="58" y="16"/>
                    </a:lnTo>
                    <a:lnTo>
                      <a:pt x="68" y="16"/>
                    </a:lnTo>
                    <a:lnTo>
                      <a:pt x="66" y="14"/>
                    </a:lnTo>
                    <a:lnTo>
                      <a:pt x="71" y="13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82" y="6"/>
                    </a:lnTo>
                    <a:lnTo>
                      <a:pt x="84" y="8"/>
                    </a:lnTo>
                    <a:lnTo>
                      <a:pt x="79" y="10"/>
                    </a:lnTo>
                    <a:lnTo>
                      <a:pt x="87" y="8"/>
                    </a:lnTo>
                    <a:lnTo>
                      <a:pt x="90" y="11"/>
                    </a:lnTo>
                    <a:lnTo>
                      <a:pt x="95" y="13"/>
                    </a:lnTo>
                    <a:lnTo>
                      <a:pt x="98" y="18"/>
                    </a:lnTo>
                    <a:lnTo>
                      <a:pt x="103" y="19"/>
                    </a:lnTo>
                    <a:lnTo>
                      <a:pt x="106" y="24"/>
                    </a:lnTo>
                    <a:lnTo>
                      <a:pt x="106" y="27"/>
                    </a:lnTo>
                    <a:lnTo>
                      <a:pt x="105" y="35"/>
                    </a:lnTo>
                    <a:lnTo>
                      <a:pt x="108" y="37"/>
                    </a:lnTo>
                    <a:lnTo>
                      <a:pt x="111" y="48"/>
                    </a:lnTo>
                    <a:lnTo>
                      <a:pt x="112" y="55"/>
                    </a:lnTo>
                    <a:lnTo>
                      <a:pt x="117" y="60"/>
                    </a:lnTo>
                    <a:lnTo>
                      <a:pt x="116" y="68"/>
                    </a:lnTo>
                    <a:lnTo>
                      <a:pt x="108" y="63"/>
                    </a:lnTo>
                    <a:lnTo>
                      <a:pt x="108" y="68"/>
                    </a:lnTo>
                    <a:lnTo>
                      <a:pt x="85" y="77"/>
                    </a:lnTo>
                    <a:lnTo>
                      <a:pt x="84" y="79"/>
                    </a:lnTo>
                    <a:lnTo>
                      <a:pt x="79" y="77"/>
                    </a:lnTo>
                    <a:lnTo>
                      <a:pt x="79" y="79"/>
                    </a:lnTo>
                    <a:lnTo>
                      <a:pt x="84" y="82"/>
                    </a:lnTo>
                    <a:lnTo>
                      <a:pt x="85" y="88"/>
                    </a:lnTo>
                    <a:lnTo>
                      <a:pt x="89" y="92"/>
                    </a:lnTo>
                    <a:lnTo>
                      <a:pt x="106" y="10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79" name="Freeform 160"/>
              <p:cNvSpPr/>
              <p:nvPr/>
            </p:nvSpPr>
            <p:spPr>
              <a:xfrm>
                <a:off x="4284720" y="1166760"/>
                <a:ext cx="223560" cy="342720"/>
              </a:xfrm>
              <a:custGeom>
                <a:avLst/>
                <a:gdLst>
                  <a:gd name="textAreaLeft" fmla="*/ 0 w 223560"/>
                  <a:gd name="textAreaRight" fmla="*/ 223920 w 223560"/>
                  <a:gd name="textAreaTop" fmla="*/ 0 h 342720"/>
                  <a:gd name="textAreaBottom" fmla="*/ 343080 h 342720"/>
                  <a:gd name="GluePoint1X" fmla="*/ 140 w 141"/>
                  <a:gd name="GluePoint1Y" fmla="*/ 50 h 216"/>
                  <a:gd name="GluePoint2X" fmla="*/ 130 w 141"/>
                  <a:gd name="GluePoint2Y" fmla="*/ 50 h 216"/>
                  <a:gd name="GluePoint3X" fmla="*/ 122 w 141"/>
                  <a:gd name="GluePoint3Y" fmla="*/ 52 h 216"/>
                  <a:gd name="GluePoint4X" fmla="*/ 113 w 141"/>
                  <a:gd name="GluePoint4Y" fmla="*/ 57 h 216"/>
                  <a:gd name="GluePoint5X" fmla="*/ 116 w 141"/>
                  <a:gd name="GluePoint5Y" fmla="*/ 71 h 216"/>
                  <a:gd name="GluePoint6X" fmla="*/ 114 w 141"/>
                  <a:gd name="GluePoint6Y" fmla="*/ 71 h 216"/>
                  <a:gd name="GluePoint7X" fmla="*/ 95 w 141"/>
                  <a:gd name="GluePoint7Y" fmla="*/ 84 h 216"/>
                  <a:gd name="GluePoint8X" fmla="*/ 84 w 141"/>
                  <a:gd name="GluePoint8Y" fmla="*/ 91 h 216"/>
                  <a:gd name="GluePoint9X" fmla="*/ 81 w 141"/>
                  <a:gd name="GluePoint9Y" fmla="*/ 95 h 216"/>
                  <a:gd name="GluePoint10X" fmla="*/ 76 w 141"/>
                  <a:gd name="GluePoint10Y" fmla="*/ 99 h 216"/>
                  <a:gd name="GluePoint11X" fmla="*/ 70 w 141"/>
                  <a:gd name="GluePoint11Y" fmla="*/ 102 h 216"/>
                  <a:gd name="GluePoint12X" fmla="*/ 73 w 141"/>
                  <a:gd name="GluePoint12Y" fmla="*/ 113 h 216"/>
                  <a:gd name="GluePoint13X" fmla="*/ 71 w 141"/>
                  <a:gd name="GluePoint13Y" fmla="*/ 126 h 216"/>
                  <a:gd name="GluePoint14X" fmla="*/ 73 w 141"/>
                  <a:gd name="GluePoint14Y" fmla="*/ 132 h 216"/>
                  <a:gd name="GluePoint15X" fmla="*/ 68 w 141"/>
                  <a:gd name="GluePoint15Y" fmla="*/ 137 h 216"/>
                  <a:gd name="GluePoint16X" fmla="*/ 78 w 141"/>
                  <a:gd name="GluePoint16Y" fmla="*/ 132 h 216"/>
                  <a:gd name="GluePoint17X" fmla="*/ 89 w 141"/>
                  <a:gd name="GluePoint17Y" fmla="*/ 136 h 216"/>
                  <a:gd name="GluePoint18X" fmla="*/ 90 w 141"/>
                  <a:gd name="GluePoint18Y" fmla="*/ 148 h 216"/>
                  <a:gd name="GluePoint19X" fmla="*/ 75 w 141"/>
                  <a:gd name="GluePoint19Y" fmla="*/ 148 h 216"/>
                  <a:gd name="GluePoint20X" fmla="*/ 65 w 141"/>
                  <a:gd name="GluePoint20Y" fmla="*/ 148 h 216"/>
                  <a:gd name="GluePoint21X" fmla="*/ 92 w 141"/>
                  <a:gd name="GluePoint21Y" fmla="*/ 152 h 216"/>
                  <a:gd name="GluePoint22X" fmla="*/ 89 w 141"/>
                  <a:gd name="GluePoint22Y" fmla="*/ 153 h 216"/>
                  <a:gd name="GluePoint23X" fmla="*/ 81 w 141"/>
                  <a:gd name="GluePoint23Y" fmla="*/ 156 h 216"/>
                  <a:gd name="GluePoint24X" fmla="*/ 73 w 141"/>
                  <a:gd name="GluePoint24Y" fmla="*/ 161 h 216"/>
                  <a:gd name="GluePoint25X" fmla="*/ 71 w 141"/>
                  <a:gd name="GluePoint25Y" fmla="*/ 165 h 216"/>
                  <a:gd name="GluePoint26X" fmla="*/ 67 w 141"/>
                  <a:gd name="GluePoint26Y" fmla="*/ 165 h 216"/>
                  <a:gd name="GluePoint27X" fmla="*/ 68 w 141"/>
                  <a:gd name="GluePoint27Y" fmla="*/ 174 h 216"/>
                  <a:gd name="GluePoint28X" fmla="*/ 71 w 141"/>
                  <a:gd name="GluePoint28Y" fmla="*/ 182 h 216"/>
                  <a:gd name="GluePoint29X" fmla="*/ 65 w 141"/>
                  <a:gd name="GluePoint29Y" fmla="*/ 203 h 216"/>
                  <a:gd name="GluePoint30X" fmla="*/ 46 w 141"/>
                  <a:gd name="GluePoint30Y" fmla="*/ 205 h 216"/>
                  <a:gd name="GluePoint31X" fmla="*/ 43 w 141"/>
                  <a:gd name="GluePoint31Y" fmla="*/ 216 h 216"/>
                  <a:gd name="GluePoint32X" fmla="*/ 21 w 141"/>
                  <a:gd name="GluePoint32Y" fmla="*/ 202 h 216"/>
                  <a:gd name="GluePoint33X" fmla="*/ 25 w 141"/>
                  <a:gd name="GluePoint33Y" fmla="*/ 198 h 216"/>
                  <a:gd name="GluePoint34X" fmla="*/ 14 w 141"/>
                  <a:gd name="GluePoint34Y" fmla="*/ 184 h 216"/>
                  <a:gd name="GluePoint35X" fmla="*/ 9 w 141"/>
                  <a:gd name="GluePoint35Y" fmla="*/ 176 h 216"/>
                  <a:gd name="GluePoint36X" fmla="*/ 8 w 141"/>
                  <a:gd name="GluePoint36Y" fmla="*/ 169 h 216"/>
                  <a:gd name="GluePoint37X" fmla="*/ 5 w 141"/>
                  <a:gd name="GluePoint37Y" fmla="*/ 168 h 216"/>
                  <a:gd name="GluePoint38X" fmla="*/ 0 w 141"/>
                  <a:gd name="GluePoint38Y" fmla="*/ 156 h 216"/>
                  <a:gd name="GluePoint39X" fmla="*/ 3 w 141"/>
                  <a:gd name="GluePoint39Y" fmla="*/ 156 h 216"/>
                  <a:gd name="GluePoint40X" fmla="*/ 8 w 141"/>
                  <a:gd name="GluePoint40Y" fmla="*/ 152 h 216"/>
                  <a:gd name="GluePoint41X" fmla="*/ 8 w 141"/>
                  <a:gd name="GluePoint41Y" fmla="*/ 142 h 216"/>
                  <a:gd name="GluePoint42X" fmla="*/ 16 w 141"/>
                  <a:gd name="GluePoint42Y" fmla="*/ 131 h 216"/>
                  <a:gd name="GluePoint43X" fmla="*/ 17 w 141"/>
                  <a:gd name="GluePoint43Y" fmla="*/ 121 h 216"/>
                  <a:gd name="GluePoint44X" fmla="*/ 9 w 141"/>
                  <a:gd name="GluePoint44Y" fmla="*/ 111 h 216"/>
                  <a:gd name="GluePoint45X" fmla="*/ 9 w 141"/>
                  <a:gd name="GluePoint45Y" fmla="*/ 92 h 216"/>
                  <a:gd name="GluePoint46X" fmla="*/ 16 w 141"/>
                  <a:gd name="GluePoint46Y" fmla="*/ 76 h 216"/>
                  <a:gd name="GluePoint47X" fmla="*/ 30 w 141"/>
                  <a:gd name="GluePoint47Y" fmla="*/ 71 h 216"/>
                  <a:gd name="GluePoint48X" fmla="*/ 32 w 141"/>
                  <a:gd name="GluePoint48Y" fmla="*/ 52 h 216"/>
                  <a:gd name="GluePoint49X" fmla="*/ 41 w 141"/>
                  <a:gd name="GluePoint49Y" fmla="*/ 37 h 216"/>
                  <a:gd name="GluePoint50X" fmla="*/ 48 w 141"/>
                  <a:gd name="GluePoint50Y" fmla="*/ 25 h 216"/>
                  <a:gd name="GluePoint51X" fmla="*/ 60 w 141"/>
                  <a:gd name="GluePoint51Y" fmla="*/ 15 h 216"/>
                  <a:gd name="GluePoint52X" fmla="*/ 67 w 141"/>
                  <a:gd name="GluePoint52Y" fmla="*/ 10 h 216"/>
                  <a:gd name="GluePoint53X" fmla="*/ 89 w 141"/>
                  <a:gd name="GluePoint53Y" fmla="*/ 9 h 216"/>
                  <a:gd name="GluePoint54X" fmla="*/ 87 w 141"/>
                  <a:gd name="GluePoint54Y" fmla="*/ 0 h 216"/>
                  <a:gd name="GluePoint55X" fmla="*/ 122 w 141"/>
                  <a:gd name="GluePoint55Y" fmla="*/ 10 h 216"/>
                  <a:gd name="GluePoint56X" fmla="*/ 132 w 141"/>
                  <a:gd name="GluePoint56Y" fmla="*/ 26 h 216"/>
                  <a:gd name="GluePoint57X" fmla="*/ 138 w 141"/>
                  <a:gd name="GluePoint57Y" fmla="*/ 37 h 2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41" h="216">
                    <a:moveTo>
                      <a:pt x="141" y="47"/>
                    </a:moveTo>
                    <a:lnTo>
                      <a:pt x="141" y="49"/>
                    </a:lnTo>
                    <a:lnTo>
                      <a:pt x="140" y="50"/>
                    </a:lnTo>
                    <a:lnTo>
                      <a:pt x="136" y="49"/>
                    </a:lnTo>
                    <a:lnTo>
                      <a:pt x="132" y="49"/>
                    </a:lnTo>
                    <a:lnTo>
                      <a:pt x="130" y="50"/>
                    </a:lnTo>
                    <a:lnTo>
                      <a:pt x="122" y="47"/>
                    </a:lnTo>
                    <a:lnTo>
                      <a:pt x="121" y="50"/>
                    </a:lnTo>
                    <a:lnTo>
                      <a:pt x="122" y="52"/>
                    </a:lnTo>
                    <a:lnTo>
                      <a:pt x="117" y="50"/>
                    </a:lnTo>
                    <a:lnTo>
                      <a:pt x="119" y="54"/>
                    </a:lnTo>
                    <a:lnTo>
                      <a:pt x="113" y="57"/>
                    </a:lnTo>
                    <a:lnTo>
                      <a:pt x="114" y="60"/>
                    </a:lnTo>
                    <a:lnTo>
                      <a:pt x="109" y="65"/>
                    </a:lnTo>
                    <a:lnTo>
                      <a:pt x="116" y="71"/>
                    </a:lnTo>
                    <a:lnTo>
                      <a:pt x="114" y="73"/>
                    </a:lnTo>
                    <a:lnTo>
                      <a:pt x="114" y="71"/>
                    </a:lnTo>
                    <a:lnTo>
                      <a:pt x="114" y="71"/>
                    </a:lnTo>
                    <a:lnTo>
                      <a:pt x="105" y="81"/>
                    </a:lnTo>
                    <a:lnTo>
                      <a:pt x="97" y="84"/>
                    </a:lnTo>
                    <a:lnTo>
                      <a:pt x="95" y="84"/>
                    </a:lnTo>
                    <a:lnTo>
                      <a:pt x="89" y="87"/>
                    </a:lnTo>
                    <a:lnTo>
                      <a:pt x="86" y="87"/>
                    </a:lnTo>
                    <a:lnTo>
                      <a:pt x="84" y="91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81" y="95"/>
                    </a:lnTo>
                    <a:lnTo>
                      <a:pt x="78" y="95"/>
                    </a:lnTo>
                    <a:lnTo>
                      <a:pt x="75" y="94"/>
                    </a:lnTo>
                    <a:lnTo>
                      <a:pt x="76" y="99"/>
                    </a:lnTo>
                    <a:lnTo>
                      <a:pt x="73" y="102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3" y="105"/>
                    </a:lnTo>
                    <a:lnTo>
                      <a:pt x="71" y="110"/>
                    </a:lnTo>
                    <a:lnTo>
                      <a:pt x="73" y="113"/>
                    </a:lnTo>
                    <a:lnTo>
                      <a:pt x="70" y="113"/>
                    </a:lnTo>
                    <a:lnTo>
                      <a:pt x="68" y="116"/>
                    </a:lnTo>
                    <a:lnTo>
                      <a:pt x="71" y="126"/>
                    </a:lnTo>
                    <a:lnTo>
                      <a:pt x="71" y="129"/>
                    </a:lnTo>
                    <a:lnTo>
                      <a:pt x="73" y="129"/>
                    </a:lnTo>
                    <a:lnTo>
                      <a:pt x="73" y="132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8" y="137"/>
                    </a:lnTo>
                    <a:lnTo>
                      <a:pt x="73" y="136"/>
                    </a:lnTo>
                    <a:lnTo>
                      <a:pt x="76" y="131"/>
                    </a:lnTo>
                    <a:lnTo>
                      <a:pt x="78" y="132"/>
                    </a:lnTo>
                    <a:lnTo>
                      <a:pt x="81" y="131"/>
                    </a:lnTo>
                    <a:lnTo>
                      <a:pt x="82" y="134"/>
                    </a:lnTo>
                    <a:lnTo>
                      <a:pt x="89" y="136"/>
                    </a:lnTo>
                    <a:lnTo>
                      <a:pt x="87" y="136"/>
                    </a:lnTo>
                    <a:lnTo>
                      <a:pt x="94" y="142"/>
                    </a:lnTo>
                    <a:lnTo>
                      <a:pt x="90" y="148"/>
                    </a:lnTo>
                    <a:lnTo>
                      <a:pt x="82" y="150"/>
                    </a:lnTo>
                    <a:lnTo>
                      <a:pt x="79" y="148"/>
                    </a:lnTo>
                    <a:lnTo>
                      <a:pt x="75" y="148"/>
                    </a:lnTo>
                    <a:lnTo>
                      <a:pt x="71" y="147"/>
                    </a:lnTo>
                    <a:lnTo>
                      <a:pt x="63" y="148"/>
                    </a:lnTo>
                    <a:lnTo>
                      <a:pt x="65" y="148"/>
                    </a:lnTo>
                    <a:lnTo>
                      <a:pt x="73" y="150"/>
                    </a:lnTo>
                    <a:lnTo>
                      <a:pt x="76" y="152"/>
                    </a:lnTo>
                    <a:lnTo>
                      <a:pt x="92" y="152"/>
                    </a:lnTo>
                    <a:lnTo>
                      <a:pt x="90" y="153"/>
                    </a:lnTo>
                    <a:lnTo>
                      <a:pt x="87" y="152"/>
                    </a:lnTo>
                    <a:lnTo>
                      <a:pt x="89" y="153"/>
                    </a:lnTo>
                    <a:lnTo>
                      <a:pt x="84" y="158"/>
                    </a:lnTo>
                    <a:lnTo>
                      <a:pt x="81" y="158"/>
                    </a:lnTo>
                    <a:lnTo>
                      <a:pt x="81" y="156"/>
                    </a:lnTo>
                    <a:lnTo>
                      <a:pt x="79" y="155"/>
                    </a:lnTo>
                    <a:lnTo>
                      <a:pt x="78" y="158"/>
                    </a:lnTo>
                    <a:lnTo>
                      <a:pt x="73" y="161"/>
                    </a:lnTo>
                    <a:lnTo>
                      <a:pt x="63" y="161"/>
                    </a:lnTo>
                    <a:lnTo>
                      <a:pt x="63" y="163"/>
                    </a:lnTo>
                    <a:lnTo>
                      <a:pt x="71" y="165"/>
                    </a:lnTo>
                    <a:lnTo>
                      <a:pt x="71" y="165"/>
                    </a:lnTo>
                    <a:lnTo>
                      <a:pt x="67" y="165"/>
                    </a:lnTo>
                    <a:lnTo>
                      <a:pt x="67" y="165"/>
                    </a:lnTo>
                    <a:lnTo>
                      <a:pt x="71" y="168"/>
                    </a:lnTo>
                    <a:lnTo>
                      <a:pt x="71" y="174"/>
                    </a:lnTo>
                    <a:lnTo>
                      <a:pt x="68" y="174"/>
                    </a:lnTo>
                    <a:lnTo>
                      <a:pt x="70" y="177"/>
                    </a:lnTo>
                    <a:lnTo>
                      <a:pt x="70" y="179"/>
                    </a:lnTo>
                    <a:lnTo>
                      <a:pt x="71" y="182"/>
                    </a:lnTo>
                    <a:lnTo>
                      <a:pt x="68" y="185"/>
                    </a:lnTo>
                    <a:lnTo>
                      <a:pt x="68" y="193"/>
                    </a:lnTo>
                    <a:lnTo>
                      <a:pt x="65" y="203"/>
                    </a:lnTo>
                    <a:lnTo>
                      <a:pt x="51" y="202"/>
                    </a:lnTo>
                    <a:lnTo>
                      <a:pt x="48" y="205"/>
                    </a:lnTo>
                    <a:lnTo>
                      <a:pt x="46" y="205"/>
                    </a:lnTo>
                    <a:lnTo>
                      <a:pt x="43" y="210"/>
                    </a:lnTo>
                    <a:lnTo>
                      <a:pt x="44" y="213"/>
                    </a:lnTo>
                    <a:lnTo>
                      <a:pt x="43" y="216"/>
                    </a:lnTo>
                    <a:lnTo>
                      <a:pt x="27" y="216"/>
                    </a:lnTo>
                    <a:lnTo>
                      <a:pt x="28" y="211"/>
                    </a:lnTo>
                    <a:lnTo>
                      <a:pt x="21" y="202"/>
                    </a:lnTo>
                    <a:lnTo>
                      <a:pt x="25" y="202"/>
                    </a:lnTo>
                    <a:lnTo>
                      <a:pt x="22" y="198"/>
                    </a:lnTo>
                    <a:lnTo>
                      <a:pt x="25" y="198"/>
                    </a:lnTo>
                    <a:lnTo>
                      <a:pt x="25" y="197"/>
                    </a:lnTo>
                    <a:lnTo>
                      <a:pt x="17" y="190"/>
                    </a:lnTo>
                    <a:lnTo>
                      <a:pt x="14" y="184"/>
                    </a:lnTo>
                    <a:lnTo>
                      <a:pt x="11" y="182"/>
                    </a:lnTo>
                    <a:lnTo>
                      <a:pt x="11" y="176"/>
                    </a:lnTo>
                    <a:lnTo>
                      <a:pt x="9" y="176"/>
                    </a:lnTo>
                    <a:lnTo>
                      <a:pt x="9" y="173"/>
                    </a:lnTo>
                    <a:lnTo>
                      <a:pt x="5" y="171"/>
                    </a:lnTo>
                    <a:lnTo>
                      <a:pt x="8" y="169"/>
                    </a:lnTo>
                    <a:lnTo>
                      <a:pt x="6" y="168"/>
                    </a:lnTo>
                    <a:lnTo>
                      <a:pt x="6" y="166"/>
                    </a:lnTo>
                    <a:lnTo>
                      <a:pt x="5" y="168"/>
                    </a:lnTo>
                    <a:lnTo>
                      <a:pt x="5" y="166"/>
                    </a:lnTo>
                    <a:lnTo>
                      <a:pt x="1" y="165"/>
                    </a:lnTo>
                    <a:lnTo>
                      <a:pt x="0" y="156"/>
                    </a:lnTo>
                    <a:lnTo>
                      <a:pt x="1" y="155"/>
                    </a:lnTo>
                    <a:lnTo>
                      <a:pt x="3" y="160"/>
                    </a:lnTo>
                    <a:lnTo>
                      <a:pt x="3" y="156"/>
                    </a:lnTo>
                    <a:lnTo>
                      <a:pt x="5" y="158"/>
                    </a:lnTo>
                    <a:lnTo>
                      <a:pt x="6" y="158"/>
                    </a:lnTo>
                    <a:lnTo>
                      <a:pt x="8" y="152"/>
                    </a:lnTo>
                    <a:lnTo>
                      <a:pt x="6" y="147"/>
                    </a:lnTo>
                    <a:lnTo>
                      <a:pt x="8" y="144"/>
                    </a:lnTo>
                    <a:lnTo>
                      <a:pt x="8" y="142"/>
                    </a:lnTo>
                    <a:lnTo>
                      <a:pt x="16" y="139"/>
                    </a:lnTo>
                    <a:lnTo>
                      <a:pt x="14" y="136"/>
                    </a:lnTo>
                    <a:lnTo>
                      <a:pt x="16" y="131"/>
                    </a:lnTo>
                    <a:lnTo>
                      <a:pt x="13" y="126"/>
                    </a:lnTo>
                    <a:lnTo>
                      <a:pt x="11" y="124"/>
                    </a:lnTo>
                    <a:lnTo>
                      <a:pt x="17" y="121"/>
                    </a:lnTo>
                    <a:lnTo>
                      <a:pt x="17" y="119"/>
                    </a:lnTo>
                    <a:lnTo>
                      <a:pt x="17" y="116"/>
                    </a:lnTo>
                    <a:lnTo>
                      <a:pt x="9" y="111"/>
                    </a:lnTo>
                    <a:lnTo>
                      <a:pt x="9" y="103"/>
                    </a:lnTo>
                    <a:lnTo>
                      <a:pt x="8" y="99"/>
                    </a:lnTo>
                    <a:lnTo>
                      <a:pt x="9" y="92"/>
                    </a:lnTo>
                    <a:lnTo>
                      <a:pt x="6" y="87"/>
                    </a:lnTo>
                    <a:lnTo>
                      <a:pt x="8" y="83"/>
                    </a:lnTo>
                    <a:lnTo>
                      <a:pt x="16" y="76"/>
                    </a:lnTo>
                    <a:lnTo>
                      <a:pt x="27" y="76"/>
                    </a:lnTo>
                    <a:lnTo>
                      <a:pt x="30" y="74"/>
                    </a:lnTo>
                    <a:lnTo>
                      <a:pt x="30" y="71"/>
                    </a:lnTo>
                    <a:lnTo>
                      <a:pt x="24" y="66"/>
                    </a:lnTo>
                    <a:lnTo>
                      <a:pt x="32" y="58"/>
                    </a:lnTo>
                    <a:lnTo>
                      <a:pt x="32" y="52"/>
                    </a:lnTo>
                    <a:lnTo>
                      <a:pt x="32" y="46"/>
                    </a:lnTo>
                    <a:lnTo>
                      <a:pt x="38" y="42"/>
                    </a:lnTo>
                    <a:lnTo>
                      <a:pt x="41" y="37"/>
                    </a:lnTo>
                    <a:lnTo>
                      <a:pt x="51" y="29"/>
                    </a:lnTo>
                    <a:lnTo>
                      <a:pt x="51" y="28"/>
                    </a:lnTo>
                    <a:lnTo>
                      <a:pt x="48" y="25"/>
                    </a:lnTo>
                    <a:lnTo>
                      <a:pt x="51" y="21"/>
                    </a:lnTo>
                    <a:lnTo>
                      <a:pt x="52" y="18"/>
                    </a:lnTo>
                    <a:lnTo>
                      <a:pt x="60" y="15"/>
                    </a:lnTo>
                    <a:lnTo>
                      <a:pt x="65" y="17"/>
                    </a:lnTo>
                    <a:lnTo>
                      <a:pt x="68" y="13"/>
                    </a:lnTo>
                    <a:lnTo>
                      <a:pt x="67" y="10"/>
                    </a:lnTo>
                    <a:lnTo>
                      <a:pt x="70" y="9"/>
                    </a:lnTo>
                    <a:lnTo>
                      <a:pt x="89" y="10"/>
                    </a:lnTo>
                    <a:lnTo>
                      <a:pt x="89" y="9"/>
                    </a:lnTo>
                    <a:lnTo>
                      <a:pt x="87" y="7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94" y="0"/>
                    </a:lnTo>
                    <a:lnTo>
                      <a:pt x="111" y="9"/>
                    </a:lnTo>
                    <a:lnTo>
                      <a:pt x="122" y="10"/>
                    </a:lnTo>
                    <a:lnTo>
                      <a:pt x="130" y="17"/>
                    </a:lnTo>
                    <a:lnTo>
                      <a:pt x="130" y="23"/>
                    </a:lnTo>
                    <a:lnTo>
                      <a:pt x="132" y="26"/>
                    </a:lnTo>
                    <a:lnTo>
                      <a:pt x="132" y="28"/>
                    </a:lnTo>
                    <a:lnTo>
                      <a:pt x="138" y="36"/>
                    </a:lnTo>
                    <a:lnTo>
                      <a:pt x="138" y="37"/>
                    </a:lnTo>
                    <a:lnTo>
                      <a:pt x="136" y="41"/>
                    </a:lnTo>
                    <a:lnTo>
                      <a:pt x="141" y="4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80" name="Freeform 161"/>
              <p:cNvSpPr/>
              <p:nvPr/>
            </p:nvSpPr>
            <p:spPr>
              <a:xfrm>
                <a:off x="4229280" y="1447920"/>
                <a:ext cx="56880" cy="74160"/>
              </a:xfrm>
              <a:custGeom>
                <a:avLst/>
                <a:gdLst>
                  <a:gd name="textAreaLeft" fmla="*/ 0 w 56880"/>
                  <a:gd name="textAreaRight" fmla="*/ 57240 w 56880"/>
                  <a:gd name="textAreaTop" fmla="*/ 0 h 74160"/>
                  <a:gd name="textAreaBottom" fmla="*/ 74520 h 74160"/>
                  <a:gd name="GluePoint1X" fmla="*/ 9 w 36"/>
                  <a:gd name="GluePoint1Y" fmla="*/ 47 h 47"/>
                  <a:gd name="GluePoint2X" fmla="*/ 21 w 36"/>
                  <a:gd name="GluePoint2Y" fmla="*/ 47 h 47"/>
                  <a:gd name="GluePoint3X" fmla="*/ 22 w 36"/>
                  <a:gd name="GluePoint3Y" fmla="*/ 47 h 47"/>
                  <a:gd name="GluePoint4X" fmla="*/ 19 w 36"/>
                  <a:gd name="GluePoint4Y" fmla="*/ 44 h 47"/>
                  <a:gd name="GluePoint5X" fmla="*/ 21 w 36"/>
                  <a:gd name="GluePoint5Y" fmla="*/ 42 h 47"/>
                  <a:gd name="GluePoint6X" fmla="*/ 21 w 36"/>
                  <a:gd name="GluePoint6Y" fmla="*/ 37 h 47"/>
                  <a:gd name="GluePoint7X" fmla="*/ 22 w 36"/>
                  <a:gd name="GluePoint7Y" fmla="*/ 36 h 47"/>
                  <a:gd name="GluePoint8X" fmla="*/ 21 w 36"/>
                  <a:gd name="GluePoint8Y" fmla="*/ 34 h 47"/>
                  <a:gd name="GluePoint9X" fmla="*/ 25 w 36"/>
                  <a:gd name="GluePoint9Y" fmla="*/ 34 h 47"/>
                  <a:gd name="GluePoint10X" fmla="*/ 24 w 36"/>
                  <a:gd name="GluePoint10Y" fmla="*/ 31 h 47"/>
                  <a:gd name="GluePoint11X" fmla="*/ 29 w 36"/>
                  <a:gd name="GluePoint11Y" fmla="*/ 29 h 47"/>
                  <a:gd name="GluePoint12X" fmla="*/ 29 w 36"/>
                  <a:gd name="GluePoint12Y" fmla="*/ 25 h 47"/>
                  <a:gd name="GluePoint13X" fmla="*/ 32 w 36"/>
                  <a:gd name="GluePoint13Y" fmla="*/ 26 h 47"/>
                  <a:gd name="GluePoint14X" fmla="*/ 36 w 36"/>
                  <a:gd name="GluePoint14Y" fmla="*/ 25 h 47"/>
                  <a:gd name="GluePoint15X" fmla="*/ 35 w 36"/>
                  <a:gd name="GluePoint15Y" fmla="*/ 21 h 47"/>
                  <a:gd name="GluePoint16X" fmla="*/ 27 w 36"/>
                  <a:gd name="GluePoint16Y" fmla="*/ 21 h 47"/>
                  <a:gd name="GluePoint17X" fmla="*/ 27 w 36"/>
                  <a:gd name="GluePoint17Y" fmla="*/ 20 h 47"/>
                  <a:gd name="GluePoint18X" fmla="*/ 29 w 36"/>
                  <a:gd name="GluePoint18Y" fmla="*/ 18 h 47"/>
                  <a:gd name="GluePoint19X" fmla="*/ 25 w 36"/>
                  <a:gd name="GluePoint19Y" fmla="*/ 18 h 47"/>
                  <a:gd name="GluePoint20X" fmla="*/ 27 w 36"/>
                  <a:gd name="GluePoint20Y" fmla="*/ 16 h 47"/>
                  <a:gd name="GluePoint21X" fmla="*/ 27 w 36"/>
                  <a:gd name="GluePoint21Y" fmla="*/ 12 h 47"/>
                  <a:gd name="GluePoint22X" fmla="*/ 30 w 36"/>
                  <a:gd name="GluePoint22Y" fmla="*/ 8 h 47"/>
                  <a:gd name="GluePoint23X" fmla="*/ 29 w 36"/>
                  <a:gd name="GluePoint23Y" fmla="*/ 4 h 47"/>
                  <a:gd name="GluePoint24X" fmla="*/ 29 w 36"/>
                  <a:gd name="GluePoint24Y" fmla="*/ 0 h 47"/>
                  <a:gd name="GluePoint25X" fmla="*/ 22 w 36"/>
                  <a:gd name="GluePoint25Y" fmla="*/ 4 h 47"/>
                  <a:gd name="GluePoint26X" fmla="*/ 16 w 36"/>
                  <a:gd name="GluePoint26Y" fmla="*/ 8 h 47"/>
                  <a:gd name="GluePoint27X" fmla="*/ 6 w 36"/>
                  <a:gd name="GluePoint27Y" fmla="*/ 10 h 47"/>
                  <a:gd name="GluePoint28X" fmla="*/ 3 w 36"/>
                  <a:gd name="GluePoint28Y" fmla="*/ 13 h 47"/>
                  <a:gd name="GluePoint29X" fmla="*/ 0 w 36"/>
                  <a:gd name="GluePoint29Y" fmla="*/ 23 h 47"/>
                  <a:gd name="GluePoint30X" fmla="*/ 2 w 36"/>
                  <a:gd name="GluePoint30Y" fmla="*/ 36 h 47"/>
                  <a:gd name="GluePoint31X" fmla="*/ 6 w 36"/>
                  <a:gd name="GluePoint31Y" fmla="*/ 37 h 47"/>
                  <a:gd name="GluePoint32X" fmla="*/ 9 w 36"/>
                  <a:gd name="GluePoint32Y" fmla="*/ 39 h 47"/>
                  <a:gd name="GluePoint33X" fmla="*/ 9 w 36"/>
                  <a:gd name="GluePoint33Y" fmla="*/ 4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6" h="47">
                    <a:moveTo>
                      <a:pt x="9" y="47"/>
                    </a:moveTo>
                    <a:lnTo>
                      <a:pt x="21" y="47"/>
                    </a:lnTo>
                    <a:lnTo>
                      <a:pt x="22" y="47"/>
                    </a:lnTo>
                    <a:lnTo>
                      <a:pt x="19" y="44"/>
                    </a:lnTo>
                    <a:lnTo>
                      <a:pt x="21" y="42"/>
                    </a:lnTo>
                    <a:lnTo>
                      <a:pt x="21" y="37"/>
                    </a:lnTo>
                    <a:lnTo>
                      <a:pt x="22" y="36"/>
                    </a:lnTo>
                    <a:lnTo>
                      <a:pt x="21" y="34"/>
                    </a:lnTo>
                    <a:lnTo>
                      <a:pt x="25" y="34"/>
                    </a:lnTo>
                    <a:lnTo>
                      <a:pt x="24" y="31"/>
                    </a:lnTo>
                    <a:lnTo>
                      <a:pt x="29" y="29"/>
                    </a:lnTo>
                    <a:lnTo>
                      <a:pt x="29" y="25"/>
                    </a:lnTo>
                    <a:lnTo>
                      <a:pt x="32" y="26"/>
                    </a:lnTo>
                    <a:lnTo>
                      <a:pt x="36" y="25"/>
                    </a:lnTo>
                    <a:lnTo>
                      <a:pt x="35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9" y="18"/>
                    </a:lnTo>
                    <a:lnTo>
                      <a:pt x="25" y="18"/>
                    </a:lnTo>
                    <a:lnTo>
                      <a:pt x="27" y="16"/>
                    </a:lnTo>
                    <a:lnTo>
                      <a:pt x="27" y="12"/>
                    </a:lnTo>
                    <a:lnTo>
                      <a:pt x="30" y="8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16" y="8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2" y="36"/>
                    </a:lnTo>
                    <a:lnTo>
                      <a:pt x="6" y="37"/>
                    </a:lnTo>
                    <a:lnTo>
                      <a:pt x="9" y="39"/>
                    </a:lnTo>
                    <a:lnTo>
                      <a:pt x="9" y="4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81" name="Freeform 162"/>
              <p:cNvSpPr/>
              <p:nvPr/>
            </p:nvSpPr>
            <p:spPr>
              <a:xfrm>
                <a:off x="4238640" y="2001960"/>
                <a:ext cx="93240" cy="1947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194760"/>
                  <a:gd name="textAreaBottom" fmla="*/ 195120 h 194760"/>
                  <a:gd name="GluePoint1X" fmla="*/ 18 w 59"/>
                  <a:gd name="GluePoint1Y" fmla="*/ 7 h 123"/>
                  <a:gd name="GluePoint2X" fmla="*/ 11 w 59"/>
                  <a:gd name="GluePoint2Y" fmla="*/ 13 h 123"/>
                  <a:gd name="GluePoint3X" fmla="*/ 15 w 59"/>
                  <a:gd name="GluePoint3Y" fmla="*/ 15 h 123"/>
                  <a:gd name="GluePoint4X" fmla="*/ 13 w 59"/>
                  <a:gd name="GluePoint4Y" fmla="*/ 26 h 123"/>
                  <a:gd name="GluePoint5X" fmla="*/ 15 w 59"/>
                  <a:gd name="GluePoint5Y" fmla="*/ 37 h 123"/>
                  <a:gd name="GluePoint6X" fmla="*/ 13 w 59"/>
                  <a:gd name="GluePoint6Y" fmla="*/ 49 h 123"/>
                  <a:gd name="GluePoint7X" fmla="*/ 0 w 59"/>
                  <a:gd name="GluePoint7Y" fmla="*/ 60 h 123"/>
                  <a:gd name="GluePoint8X" fmla="*/ 3 w 59"/>
                  <a:gd name="GluePoint8Y" fmla="*/ 71 h 123"/>
                  <a:gd name="GluePoint9X" fmla="*/ 10 w 59"/>
                  <a:gd name="GluePoint9Y" fmla="*/ 74 h 123"/>
                  <a:gd name="GluePoint10X" fmla="*/ 13 w 59"/>
                  <a:gd name="GluePoint10Y" fmla="*/ 81 h 123"/>
                  <a:gd name="GluePoint11X" fmla="*/ 13 w 59"/>
                  <a:gd name="GluePoint11Y" fmla="*/ 86 h 123"/>
                  <a:gd name="GluePoint12X" fmla="*/ 24 w 59"/>
                  <a:gd name="GluePoint12Y" fmla="*/ 92 h 123"/>
                  <a:gd name="GluePoint13X" fmla="*/ 30 w 59"/>
                  <a:gd name="GluePoint13Y" fmla="*/ 123 h 123"/>
                  <a:gd name="GluePoint14X" fmla="*/ 37 w 59"/>
                  <a:gd name="GluePoint14Y" fmla="*/ 121 h 123"/>
                  <a:gd name="GluePoint15X" fmla="*/ 42 w 59"/>
                  <a:gd name="GluePoint15Y" fmla="*/ 116 h 123"/>
                  <a:gd name="GluePoint16X" fmla="*/ 40 w 59"/>
                  <a:gd name="GluePoint16Y" fmla="*/ 105 h 123"/>
                  <a:gd name="GluePoint17X" fmla="*/ 42 w 59"/>
                  <a:gd name="GluePoint17Y" fmla="*/ 100 h 123"/>
                  <a:gd name="GluePoint18X" fmla="*/ 57 w 59"/>
                  <a:gd name="GluePoint18Y" fmla="*/ 87 h 123"/>
                  <a:gd name="GluePoint19X" fmla="*/ 59 w 59"/>
                  <a:gd name="GluePoint19Y" fmla="*/ 84 h 123"/>
                  <a:gd name="GluePoint20X" fmla="*/ 57 w 59"/>
                  <a:gd name="GluePoint20Y" fmla="*/ 73 h 123"/>
                  <a:gd name="GluePoint21X" fmla="*/ 54 w 59"/>
                  <a:gd name="GluePoint21Y" fmla="*/ 73 h 123"/>
                  <a:gd name="GluePoint22X" fmla="*/ 51 w 59"/>
                  <a:gd name="GluePoint22Y" fmla="*/ 66 h 123"/>
                  <a:gd name="GluePoint23X" fmla="*/ 46 w 59"/>
                  <a:gd name="GluePoint23Y" fmla="*/ 68 h 123"/>
                  <a:gd name="GluePoint24X" fmla="*/ 45 w 59"/>
                  <a:gd name="GluePoint24Y" fmla="*/ 65 h 123"/>
                  <a:gd name="GluePoint25X" fmla="*/ 40 w 59"/>
                  <a:gd name="GluePoint25Y" fmla="*/ 65 h 123"/>
                  <a:gd name="GluePoint26X" fmla="*/ 37 w 59"/>
                  <a:gd name="GluePoint26Y" fmla="*/ 61 h 123"/>
                  <a:gd name="GluePoint27X" fmla="*/ 37 w 59"/>
                  <a:gd name="GluePoint27Y" fmla="*/ 60 h 123"/>
                  <a:gd name="GluePoint28X" fmla="*/ 35 w 59"/>
                  <a:gd name="GluePoint28Y" fmla="*/ 57 h 123"/>
                  <a:gd name="GluePoint29X" fmla="*/ 40 w 59"/>
                  <a:gd name="GluePoint29Y" fmla="*/ 57 h 123"/>
                  <a:gd name="GluePoint30X" fmla="*/ 40 w 59"/>
                  <a:gd name="GluePoint30Y" fmla="*/ 53 h 123"/>
                  <a:gd name="GluePoint31X" fmla="*/ 50 w 59"/>
                  <a:gd name="GluePoint31Y" fmla="*/ 45 h 123"/>
                  <a:gd name="GluePoint32X" fmla="*/ 54 w 59"/>
                  <a:gd name="GluePoint32Y" fmla="*/ 36 h 123"/>
                  <a:gd name="GluePoint33X" fmla="*/ 53 w 59"/>
                  <a:gd name="GluePoint33Y" fmla="*/ 29 h 123"/>
                  <a:gd name="GluePoint34X" fmla="*/ 46 w 59"/>
                  <a:gd name="GluePoint34Y" fmla="*/ 26 h 123"/>
                  <a:gd name="GluePoint35X" fmla="*/ 43 w 59"/>
                  <a:gd name="GluePoint35Y" fmla="*/ 20 h 123"/>
                  <a:gd name="GluePoint36X" fmla="*/ 45 w 59"/>
                  <a:gd name="GluePoint36Y" fmla="*/ 16 h 123"/>
                  <a:gd name="GluePoint37X" fmla="*/ 50 w 59"/>
                  <a:gd name="GluePoint37Y" fmla="*/ 13 h 123"/>
                  <a:gd name="GluePoint38X" fmla="*/ 53 w 59"/>
                  <a:gd name="GluePoint38Y" fmla="*/ 8 h 123"/>
                  <a:gd name="GluePoint39X" fmla="*/ 51 w 59"/>
                  <a:gd name="GluePoint39Y" fmla="*/ 5 h 123"/>
                  <a:gd name="GluePoint40X" fmla="*/ 43 w 59"/>
                  <a:gd name="GluePoint40Y" fmla="*/ 10 h 123"/>
                  <a:gd name="GluePoint41X" fmla="*/ 40 w 59"/>
                  <a:gd name="GluePoint41Y" fmla="*/ 8 h 123"/>
                  <a:gd name="GluePoint42X" fmla="*/ 40 w 59"/>
                  <a:gd name="GluePoint42Y" fmla="*/ 4 h 123"/>
                  <a:gd name="GluePoint43X" fmla="*/ 38 w 59"/>
                  <a:gd name="GluePoint43Y" fmla="*/ 2 h 123"/>
                  <a:gd name="GluePoint44X" fmla="*/ 32 w 59"/>
                  <a:gd name="GluePoint44Y" fmla="*/ 0 h 123"/>
                  <a:gd name="GluePoint45X" fmla="*/ 26 w 59"/>
                  <a:gd name="GluePoint45Y" fmla="*/ 2 h 123"/>
                  <a:gd name="GluePoint46X" fmla="*/ 18 w 59"/>
                  <a:gd name="GluePoint46Y" fmla="*/ 7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59" h="123">
                    <a:moveTo>
                      <a:pt x="18" y="7"/>
                    </a:moveTo>
                    <a:lnTo>
                      <a:pt x="11" y="13"/>
                    </a:lnTo>
                    <a:lnTo>
                      <a:pt x="15" y="15"/>
                    </a:lnTo>
                    <a:lnTo>
                      <a:pt x="13" y="26"/>
                    </a:lnTo>
                    <a:lnTo>
                      <a:pt x="15" y="37"/>
                    </a:lnTo>
                    <a:lnTo>
                      <a:pt x="13" y="49"/>
                    </a:lnTo>
                    <a:lnTo>
                      <a:pt x="0" y="60"/>
                    </a:lnTo>
                    <a:lnTo>
                      <a:pt x="3" y="71"/>
                    </a:lnTo>
                    <a:lnTo>
                      <a:pt x="10" y="74"/>
                    </a:lnTo>
                    <a:lnTo>
                      <a:pt x="13" y="81"/>
                    </a:lnTo>
                    <a:lnTo>
                      <a:pt x="13" y="86"/>
                    </a:lnTo>
                    <a:lnTo>
                      <a:pt x="24" y="92"/>
                    </a:lnTo>
                    <a:lnTo>
                      <a:pt x="30" y="123"/>
                    </a:lnTo>
                    <a:lnTo>
                      <a:pt x="37" y="121"/>
                    </a:lnTo>
                    <a:lnTo>
                      <a:pt x="42" y="116"/>
                    </a:lnTo>
                    <a:lnTo>
                      <a:pt x="40" y="105"/>
                    </a:lnTo>
                    <a:lnTo>
                      <a:pt x="42" y="100"/>
                    </a:lnTo>
                    <a:lnTo>
                      <a:pt x="57" y="87"/>
                    </a:lnTo>
                    <a:lnTo>
                      <a:pt x="59" y="84"/>
                    </a:lnTo>
                    <a:lnTo>
                      <a:pt x="57" y="73"/>
                    </a:lnTo>
                    <a:lnTo>
                      <a:pt x="54" y="73"/>
                    </a:lnTo>
                    <a:lnTo>
                      <a:pt x="51" y="66"/>
                    </a:lnTo>
                    <a:lnTo>
                      <a:pt x="46" y="68"/>
                    </a:lnTo>
                    <a:lnTo>
                      <a:pt x="45" y="65"/>
                    </a:lnTo>
                    <a:lnTo>
                      <a:pt x="40" y="65"/>
                    </a:lnTo>
                    <a:lnTo>
                      <a:pt x="37" y="61"/>
                    </a:lnTo>
                    <a:lnTo>
                      <a:pt x="37" y="60"/>
                    </a:lnTo>
                    <a:lnTo>
                      <a:pt x="35" y="57"/>
                    </a:lnTo>
                    <a:lnTo>
                      <a:pt x="40" y="57"/>
                    </a:lnTo>
                    <a:lnTo>
                      <a:pt x="40" y="53"/>
                    </a:lnTo>
                    <a:lnTo>
                      <a:pt x="50" y="45"/>
                    </a:lnTo>
                    <a:lnTo>
                      <a:pt x="54" y="36"/>
                    </a:lnTo>
                    <a:lnTo>
                      <a:pt x="53" y="29"/>
                    </a:lnTo>
                    <a:lnTo>
                      <a:pt x="46" y="26"/>
                    </a:lnTo>
                    <a:lnTo>
                      <a:pt x="43" y="20"/>
                    </a:lnTo>
                    <a:lnTo>
                      <a:pt x="45" y="16"/>
                    </a:lnTo>
                    <a:lnTo>
                      <a:pt x="50" y="13"/>
                    </a:lnTo>
                    <a:lnTo>
                      <a:pt x="53" y="8"/>
                    </a:lnTo>
                    <a:lnTo>
                      <a:pt x="51" y="5"/>
                    </a:lnTo>
                    <a:lnTo>
                      <a:pt x="43" y="10"/>
                    </a:lnTo>
                    <a:lnTo>
                      <a:pt x="40" y="8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26" y="2"/>
                    </a:lnTo>
                    <a:lnTo>
                      <a:pt x="18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82" name="Freeform 163"/>
              <p:cNvSpPr/>
              <p:nvPr/>
            </p:nvSpPr>
            <p:spPr>
              <a:xfrm>
                <a:off x="4948200" y="2538360"/>
                <a:ext cx="159840" cy="15984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159840"/>
                  <a:gd name="textAreaBottom" fmla="*/ 160200 h 159840"/>
                  <a:gd name="GluePoint1X" fmla="*/ 27 w 101"/>
                  <a:gd name="GluePoint1Y" fmla="*/ 0 h 101"/>
                  <a:gd name="GluePoint2X" fmla="*/ 25 w 101"/>
                  <a:gd name="GluePoint2Y" fmla="*/ 8 h 101"/>
                  <a:gd name="GluePoint3X" fmla="*/ 14 w 101"/>
                  <a:gd name="GluePoint3Y" fmla="*/ 13 h 101"/>
                  <a:gd name="GluePoint4X" fmla="*/ 11 w 101"/>
                  <a:gd name="GluePoint4Y" fmla="*/ 18 h 101"/>
                  <a:gd name="GluePoint5X" fmla="*/ 6 w 101"/>
                  <a:gd name="GluePoint5Y" fmla="*/ 18 h 101"/>
                  <a:gd name="GluePoint6X" fmla="*/ 0 w 101"/>
                  <a:gd name="GluePoint6Y" fmla="*/ 56 h 101"/>
                  <a:gd name="GluePoint7X" fmla="*/ 1 w 101"/>
                  <a:gd name="GluePoint7Y" fmla="*/ 68 h 101"/>
                  <a:gd name="GluePoint8X" fmla="*/ 8 w 101"/>
                  <a:gd name="GluePoint8Y" fmla="*/ 69 h 101"/>
                  <a:gd name="GluePoint9X" fmla="*/ 9 w 101"/>
                  <a:gd name="GluePoint9Y" fmla="*/ 66 h 101"/>
                  <a:gd name="GluePoint10X" fmla="*/ 12 w 101"/>
                  <a:gd name="GluePoint10Y" fmla="*/ 66 h 101"/>
                  <a:gd name="GluePoint11X" fmla="*/ 15 w 101"/>
                  <a:gd name="GluePoint11Y" fmla="*/ 71 h 101"/>
                  <a:gd name="GluePoint12X" fmla="*/ 20 w 101"/>
                  <a:gd name="GluePoint12Y" fmla="*/ 58 h 101"/>
                  <a:gd name="GluePoint13X" fmla="*/ 27 w 101"/>
                  <a:gd name="GluePoint13Y" fmla="*/ 61 h 101"/>
                  <a:gd name="GluePoint14X" fmla="*/ 28 w 101"/>
                  <a:gd name="GluePoint14Y" fmla="*/ 66 h 101"/>
                  <a:gd name="GluePoint15X" fmla="*/ 36 w 101"/>
                  <a:gd name="GluePoint15Y" fmla="*/ 64 h 101"/>
                  <a:gd name="GluePoint16X" fmla="*/ 38 w 101"/>
                  <a:gd name="GluePoint16Y" fmla="*/ 61 h 101"/>
                  <a:gd name="GluePoint17X" fmla="*/ 41 w 101"/>
                  <a:gd name="GluePoint17Y" fmla="*/ 64 h 101"/>
                  <a:gd name="GluePoint18X" fmla="*/ 46 w 101"/>
                  <a:gd name="GluePoint18Y" fmla="*/ 63 h 101"/>
                  <a:gd name="GluePoint19X" fmla="*/ 50 w 101"/>
                  <a:gd name="GluePoint19Y" fmla="*/ 66 h 101"/>
                  <a:gd name="GluePoint20X" fmla="*/ 55 w 101"/>
                  <a:gd name="GluePoint20Y" fmla="*/ 64 h 101"/>
                  <a:gd name="GluePoint21X" fmla="*/ 65 w 101"/>
                  <a:gd name="GluePoint21Y" fmla="*/ 69 h 101"/>
                  <a:gd name="GluePoint22X" fmla="*/ 71 w 101"/>
                  <a:gd name="GluePoint22Y" fmla="*/ 80 h 101"/>
                  <a:gd name="GluePoint23X" fmla="*/ 81 w 101"/>
                  <a:gd name="GluePoint23Y" fmla="*/ 87 h 101"/>
                  <a:gd name="GluePoint24X" fmla="*/ 84 w 101"/>
                  <a:gd name="GluePoint24Y" fmla="*/ 93 h 101"/>
                  <a:gd name="GluePoint25X" fmla="*/ 92 w 101"/>
                  <a:gd name="GluePoint25Y" fmla="*/ 101 h 101"/>
                  <a:gd name="GluePoint26X" fmla="*/ 101 w 101"/>
                  <a:gd name="GluePoint26Y" fmla="*/ 93 h 101"/>
                  <a:gd name="GluePoint27X" fmla="*/ 92 w 101"/>
                  <a:gd name="GluePoint27Y" fmla="*/ 87 h 101"/>
                  <a:gd name="GluePoint28X" fmla="*/ 89 w 101"/>
                  <a:gd name="GluePoint28Y" fmla="*/ 80 h 101"/>
                  <a:gd name="GluePoint29X" fmla="*/ 85 w 101"/>
                  <a:gd name="GluePoint29Y" fmla="*/ 79 h 101"/>
                  <a:gd name="GluePoint30X" fmla="*/ 84 w 101"/>
                  <a:gd name="GluePoint30Y" fmla="*/ 76 h 101"/>
                  <a:gd name="GluePoint31X" fmla="*/ 81 w 101"/>
                  <a:gd name="GluePoint31Y" fmla="*/ 74 h 101"/>
                  <a:gd name="GluePoint32X" fmla="*/ 73 w 101"/>
                  <a:gd name="GluePoint32Y" fmla="*/ 63 h 101"/>
                  <a:gd name="GluePoint33X" fmla="*/ 65 w 101"/>
                  <a:gd name="GluePoint33Y" fmla="*/ 60 h 101"/>
                  <a:gd name="GluePoint34X" fmla="*/ 62 w 101"/>
                  <a:gd name="GluePoint34Y" fmla="*/ 55 h 101"/>
                  <a:gd name="GluePoint35X" fmla="*/ 57 w 101"/>
                  <a:gd name="GluePoint35Y" fmla="*/ 56 h 101"/>
                  <a:gd name="GluePoint36X" fmla="*/ 54 w 101"/>
                  <a:gd name="GluePoint36Y" fmla="*/ 52 h 101"/>
                  <a:gd name="GluePoint37X" fmla="*/ 54 w 101"/>
                  <a:gd name="GluePoint37Y" fmla="*/ 48 h 101"/>
                  <a:gd name="GluePoint38X" fmla="*/ 52 w 101"/>
                  <a:gd name="GluePoint38Y" fmla="*/ 47 h 101"/>
                  <a:gd name="GluePoint39X" fmla="*/ 50 w 101"/>
                  <a:gd name="GluePoint39Y" fmla="*/ 48 h 101"/>
                  <a:gd name="GluePoint40X" fmla="*/ 50 w 101"/>
                  <a:gd name="GluePoint40Y" fmla="*/ 53 h 101"/>
                  <a:gd name="GluePoint41X" fmla="*/ 49 w 101"/>
                  <a:gd name="GluePoint41Y" fmla="*/ 52 h 101"/>
                  <a:gd name="GluePoint42X" fmla="*/ 47 w 101"/>
                  <a:gd name="GluePoint42Y" fmla="*/ 45 h 101"/>
                  <a:gd name="GluePoint43X" fmla="*/ 44 w 101"/>
                  <a:gd name="GluePoint43Y" fmla="*/ 43 h 101"/>
                  <a:gd name="GluePoint44X" fmla="*/ 41 w 101"/>
                  <a:gd name="GluePoint44Y" fmla="*/ 37 h 101"/>
                  <a:gd name="GluePoint45X" fmla="*/ 33 w 101"/>
                  <a:gd name="GluePoint45Y" fmla="*/ 10 h 101"/>
                  <a:gd name="GluePoint46X" fmla="*/ 27 w 101"/>
                  <a:gd name="GluePoint46Y" fmla="*/ 0 h 1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01" h="101">
                    <a:moveTo>
                      <a:pt x="27" y="0"/>
                    </a:moveTo>
                    <a:lnTo>
                      <a:pt x="25" y="8"/>
                    </a:lnTo>
                    <a:lnTo>
                      <a:pt x="14" y="13"/>
                    </a:lnTo>
                    <a:lnTo>
                      <a:pt x="11" y="18"/>
                    </a:lnTo>
                    <a:lnTo>
                      <a:pt x="6" y="18"/>
                    </a:lnTo>
                    <a:lnTo>
                      <a:pt x="0" y="56"/>
                    </a:lnTo>
                    <a:lnTo>
                      <a:pt x="1" y="68"/>
                    </a:lnTo>
                    <a:lnTo>
                      <a:pt x="8" y="69"/>
                    </a:lnTo>
                    <a:lnTo>
                      <a:pt x="9" y="66"/>
                    </a:lnTo>
                    <a:lnTo>
                      <a:pt x="12" y="66"/>
                    </a:lnTo>
                    <a:lnTo>
                      <a:pt x="15" y="71"/>
                    </a:lnTo>
                    <a:lnTo>
                      <a:pt x="20" y="58"/>
                    </a:lnTo>
                    <a:lnTo>
                      <a:pt x="27" y="61"/>
                    </a:lnTo>
                    <a:lnTo>
                      <a:pt x="28" y="66"/>
                    </a:lnTo>
                    <a:lnTo>
                      <a:pt x="36" y="64"/>
                    </a:lnTo>
                    <a:lnTo>
                      <a:pt x="38" y="61"/>
                    </a:lnTo>
                    <a:lnTo>
                      <a:pt x="41" y="64"/>
                    </a:lnTo>
                    <a:lnTo>
                      <a:pt x="46" y="63"/>
                    </a:lnTo>
                    <a:lnTo>
                      <a:pt x="50" y="66"/>
                    </a:lnTo>
                    <a:lnTo>
                      <a:pt x="55" y="64"/>
                    </a:lnTo>
                    <a:lnTo>
                      <a:pt x="65" y="69"/>
                    </a:lnTo>
                    <a:lnTo>
                      <a:pt x="71" y="80"/>
                    </a:lnTo>
                    <a:lnTo>
                      <a:pt x="81" y="87"/>
                    </a:lnTo>
                    <a:lnTo>
                      <a:pt x="84" y="93"/>
                    </a:lnTo>
                    <a:lnTo>
                      <a:pt x="92" y="101"/>
                    </a:lnTo>
                    <a:lnTo>
                      <a:pt x="101" y="93"/>
                    </a:lnTo>
                    <a:lnTo>
                      <a:pt x="92" y="87"/>
                    </a:lnTo>
                    <a:lnTo>
                      <a:pt x="89" y="80"/>
                    </a:lnTo>
                    <a:lnTo>
                      <a:pt x="85" y="79"/>
                    </a:lnTo>
                    <a:lnTo>
                      <a:pt x="84" y="76"/>
                    </a:lnTo>
                    <a:lnTo>
                      <a:pt x="81" y="74"/>
                    </a:lnTo>
                    <a:lnTo>
                      <a:pt x="73" y="63"/>
                    </a:lnTo>
                    <a:lnTo>
                      <a:pt x="65" y="60"/>
                    </a:lnTo>
                    <a:lnTo>
                      <a:pt x="62" y="55"/>
                    </a:lnTo>
                    <a:lnTo>
                      <a:pt x="57" y="56"/>
                    </a:lnTo>
                    <a:lnTo>
                      <a:pt x="54" y="52"/>
                    </a:lnTo>
                    <a:lnTo>
                      <a:pt x="54" y="48"/>
                    </a:lnTo>
                    <a:lnTo>
                      <a:pt x="52" y="47"/>
                    </a:lnTo>
                    <a:lnTo>
                      <a:pt x="50" y="48"/>
                    </a:lnTo>
                    <a:lnTo>
                      <a:pt x="50" y="53"/>
                    </a:lnTo>
                    <a:lnTo>
                      <a:pt x="49" y="52"/>
                    </a:lnTo>
                    <a:lnTo>
                      <a:pt x="47" y="45"/>
                    </a:lnTo>
                    <a:lnTo>
                      <a:pt x="44" y="43"/>
                    </a:lnTo>
                    <a:lnTo>
                      <a:pt x="41" y="37"/>
                    </a:lnTo>
                    <a:lnTo>
                      <a:pt x="33" y="1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83" name="Freeform 164"/>
              <p:cNvSpPr/>
              <p:nvPr/>
            </p:nvSpPr>
            <p:spPr>
              <a:xfrm>
                <a:off x="5081760" y="2685960"/>
                <a:ext cx="34560" cy="536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53640"/>
                  <a:gd name="textAreaBottom" fmla="*/ 54000 h 53640"/>
                  <a:gd name="GluePoint1X" fmla="*/ 17 w 22"/>
                  <a:gd name="GluePoint1Y" fmla="*/ 0 h 34"/>
                  <a:gd name="GluePoint2X" fmla="*/ 8 w 22"/>
                  <a:gd name="GluePoint2Y" fmla="*/ 8 h 34"/>
                  <a:gd name="GluePoint3X" fmla="*/ 6 w 22"/>
                  <a:gd name="GluePoint3Y" fmla="*/ 10 h 34"/>
                  <a:gd name="GluePoint4X" fmla="*/ 5 w 22"/>
                  <a:gd name="GluePoint4Y" fmla="*/ 20 h 34"/>
                  <a:gd name="GluePoint5X" fmla="*/ 0 w 22"/>
                  <a:gd name="GluePoint5Y" fmla="*/ 28 h 34"/>
                  <a:gd name="GluePoint6X" fmla="*/ 3 w 22"/>
                  <a:gd name="GluePoint6Y" fmla="*/ 32 h 34"/>
                  <a:gd name="GluePoint7X" fmla="*/ 9 w 22"/>
                  <a:gd name="GluePoint7Y" fmla="*/ 34 h 34"/>
                  <a:gd name="GluePoint8X" fmla="*/ 12 w 22"/>
                  <a:gd name="GluePoint8Y" fmla="*/ 31 h 34"/>
                  <a:gd name="GluePoint9X" fmla="*/ 17 w 22"/>
                  <a:gd name="GluePoint9Y" fmla="*/ 34 h 34"/>
                  <a:gd name="GluePoint10X" fmla="*/ 22 w 22"/>
                  <a:gd name="GluePoint10Y" fmla="*/ 24 h 34"/>
                  <a:gd name="GluePoint11X" fmla="*/ 20 w 22"/>
                  <a:gd name="GluePoint11Y" fmla="*/ 23 h 34"/>
                  <a:gd name="GluePoint12X" fmla="*/ 12 w 22"/>
                  <a:gd name="GluePoint12Y" fmla="*/ 24 h 34"/>
                  <a:gd name="GluePoint13X" fmla="*/ 11 w 22"/>
                  <a:gd name="GluePoint13Y" fmla="*/ 23 h 34"/>
                  <a:gd name="GluePoint14X" fmla="*/ 12 w 22"/>
                  <a:gd name="GluePoint14Y" fmla="*/ 23 h 34"/>
                  <a:gd name="GluePoint15X" fmla="*/ 14 w 22"/>
                  <a:gd name="GluePoint15Y" fmla="*/ 20 h 34"/>
                  <a:gd name="GluePoint16X" fmla="*/ 22 w 22"/>
                  <a:gd name="GluePoint16Y" fmla="*/ 15 h 34"/>
                  <a:gd name="GluePoint17X" fmla="*/ 22 w 22"/>
                  <a:gd name="GluePoint17Y" fmla="*/ 8 h 34"/>
                  <a:gd name="GluePoint18X" fmla="*/ 17 w 22"/>
                  <a:gd name="GluePoint18Y" fmla="*/ 0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2" h="34">
                    <a:moveTo>
                      <a:pt x="17" y="0"/>
                    </a:moveTo>
                    <a:lnTo>
                      <a:pt x="8" y="8"/>
                    </a:lnTo>
                    <a:lnTo>
                      <a:pt x="6" y="10"/>
                    </a:lnTo>
                    <a:lnTo>
                      <a:pt x="5" y="20"/>
                    </a:lnTo>
                    <a:lnTo>
                      <a:pt x="0" y="28"/>
                    </a:lnTo>
                    <a:lnTo>
                      <a:pt x="3" y="32"/>
                    </a:lnTo>
                    <a:lnTo>
                      <a:pt x="9" y="34"/>
                    </a:lnTo>
                    <a:lnTo>
                      <a:pt x="12" y="31"/>
                    </a:lnTo>
                    <a:lnTo>
                      <a:pt x="17" y="34"/>
                    </a:lnTo>
                    <a:lnTo>
                      <a:pt x="22" y="24"/>
                    </a:lnTo>
                    <a:lnTo>
                      <a:pt x="20" y="23"/>
                    </a:lnTo>
                    <a:lnTo>
                      <a:pt x="12" y="24"/>
                    </a:lnTo>
                    <a:lnTo>
                      <a:pt x="11" y="23"/>
                    </a:lnTo>
                    <a:lnTo>
                      <a:pt x="12" y="23"/>
                    </a:lnTo>
                    <a:lnTo>
                      <a:pt x="14" y="20"/>
                    </a:lnTo>
                    <a:lnTo>
                      <a:pt x="22" y="15"/>
                    </a:lnTo>
                    <a:lnTo>
                      <a:pt x="22" y="8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84" name="Freeform 165"/>
              <p:cNvSpPr/>
              <p:nvPr/>
            </p:nvSpPr>
            <p:spPr>
              <a:xfrm>
                <a:off x="4133880" y="2658960"/>
                <a:ext cx="283680" cy="266400"/>
              </a:xfrm>
              <a:custGeom>
                <a:avLst/>
                <a:gdLst>
                  <a:gd name="textAreaLeft" fmla="*/ 0 w 283680"/>
                  <a:gd name="textAreaRight" fmla="*/ 284040 w 283680"/>
                  <a:gd name="textAreaTop" fmla="*/ 0 h 266400"/>
                  <a:gd name="textAreaBottom" fmla="*/ 266760 h 266400"/>
                  <a:gd name="GluePoint1X" fmla="*/ 25 w 179"/>
                  <a:gd name="GluePoint1Y" fmla="*/ 132 h 168"/>
                  <a:gd name="GluePoint2X" fmla="*/ 36 w 179"/>
                  <a:gd name="GluePoint2Y" fmla="*/ 140 h 168"/>
                  <a:gd name="GluePoint3X" fmla="*/ 42 w 179"/>
                  <a:gd name="GluePoint3Y" fmla="*/ 148 h 168"/>
                  <a:gd name="GluePoint4X" fmla="*/ 42 w 179"/>
                  <a:gd name="GluePoint4Y" fmla="*/ 159 h 168"/>
                  <a:gd name="GluePoint5X" fmla="*/ 52 w 179"/>
                  <a:gd name="GluePoint5Y" fmla="*/ 165 h 168"/>
                  <a:gd name="GluePoint6X" fmla="*/ 54 w 179"/>
                  <a:gd name="GluePoint6Y" fmla="*/ 168 h 168"/>
                  <a:gd name="GluePoint7X" fmla="*/ 63 w 179"/>
                  <a:gd name="GluePoint7Y" fmla="*/ 165 h 168"/>
                  <a:gd name="GluePoint8X" fmla="*/ 74 w 179"/>
                  <a:gd name="GluePoint8Y" fmla="*/ 164 h 168"/>
                  <a:gd name="GluePoint9X" fmla="*/ 85 w 179"/>
                  <a:gd name="GluePoint9Y" fmla="*/ 157 h 168"/>
                  <a:gd name="GluePoint10X" fmla="*/ 93 w 179"/>
                  <a:gd name="GluePoint10Y" fmla="*/ 149 h 168"/>
                  <a:gd name="GluePoint11X" fmla="*/ 98 w 179"/>
                  <a:gd name="GluePoint11Y" fmla="*/ 132 h 168"/>
                  <a:gd name="GluePoint12X" fmla="*/ 104 w 179"/>
                  <a:gd name="GluePoint12Y" fmla="*/ 122 h 168"/>
                  <a:gd name="GluePoint13X" fmla="*/ 128 w 179"/>
                  <a:gd name="GluePoint13Y" fmla="*/ 128 h 168"/>
                  <a:gd name="GluePoint14X" fmla="*/ 143 w 179"/>
                  <a:gd name="GluePoint14Y" fmla="*/ 106 h 168"/>
                  <a:gd name="GluePoint15X" fmla="*/ 154 w 179"/>
                  <a:gd name="GluePoint15Y" fmla="*/ 86 h 168"/>
                  <a:gd name="GluePoint16X" fmla="*/ 163 w 179"/>
                  <a:gd name="GluePoint16Y" fmla="*/ 49 h 168"/>
                  <a:gd name="GluePoint17X" fmla="*/ 179 w 179"/>
                  <a:gd name="GluePoint17Y" fmla="*/ 37 h 168"/>
                  <a:gd name="GluePoint18X" fmla="*/ 173 w 179"/>
                  <a:gd name="GluePoint18Y" fmla="*/ 22 h 168"/>
                  <a:gd name="GluePoint19X" fmla="*/ 165 w 179"/>
                  <a:gd name="GluePoint19Y" fmla="*/ 0 h 168"/>
                  <a:gd name="GluePoint20X" fmla="*/ 157 w 179"/>
                  <a:gd name="GluePoint20Y" fmla="*/ 4 h 168"/>
                  <a:gd name="GluePoint21X" fmla="*/ 147 w 179"/>
                  <a:gd name="GluePoint21Y" fmla="*/ 11 h 168"/>
                  <a:gd name="GluePoint22X" fmla="*/ 116 w 179"/>
                  <a:gd name="GluePoint22Y" fmla="*/ 8 h 168"/>
                  <a:gd name="GluePoint23X" fmla="*/ 101 w 179"/>
                  <a:gd name="GluePoint23Y" fmla="*/ 17 h 168"/>
                  <a:gd name="GluePoint24X" fmla="*/ 79 w 179"/>
                  <a:gd name="GluePoint24Y" fmla="*/ 8 h 168"/>
                  <a:gd name="GluePoint25X" fmla="*/ 66 w 179"/>
                  <a:gd name="GluePoint25Y" fmla="*/ 14 h 168"/>
                  <a:gd name="GluePoint26X" fmla="*/ 55 w 179"/>
                  <a:gd name="GluePoint26Y" fmla="*/ 4 h 168"/>
                  <a:gd name="GluePoint27X" fmla="*/ 31 w 179"/>
                  <a:gd name="GluePoint27Y" fmla="*/ 0 h 168"/>
                  <a:gd name="GluePoint28X" fmla="*/ 19 w 179"/>
                  <a:gd name="GluePoint28Y" fmla="*/ 17 h 168"/>
                  <a:gd name="GluePoint29X" fmla="*/ 14 w 179"/>
                  <a:gd name="GluePoint29Y" fmla="*/ 37 h 168"/>
                  <a:gd name="GluePoint30X" fmla="*/ 15 w 179"/>
                  <a:gd name="GluePoint30Y" fmla="*/ 48 h 168"/>
                  <a:gd name="GluePoint31X" fmla="*/ 14 w 179"/>
                  <a:gd name="GluePoint31Y" fmla="*/ 61 h 168"/>
                  <a:gd name="GluePoint32X" fmla="*/ 14 w 179"/>
                  <a:gd name="GluePoint32Y" fmla="*/ 67 h 168"/>
                  <a:gd name="GluePoint33X" fmla="*/ 6 w 179"/>
                  <a:gd name="GluePoint33Y" fmla="*/ 82 h 168"/>
                  <a:gd name="GluePoint34X" fmla="*/ 0 w 179"/>
                  <a:gd name="GluePoint34Y" fmla="*/ 119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79" h="168">
                    <a:moveTo>
                      <a:pt x="1" y="132"/>
                    </a:moveTo>
                    <a:lnTo>
                      <a:pt x="25" y="132"/>
                    </a:lnTo>
                    <a:lnTo>
                      <a:pt x="33" y="135"/>
                    </a:lnTo>
                    <a:lnTo>
                      <a:pt x="36" y="140"/>
                    </a:lnTo>
                    <a:lnTo>
                      <a:pt x="39" y="148"/>
                    </a:lnTo>
                    <a:lnTo>
                      <a:pt x="42" y="148"/>
                    </a:lnTo>
                    <a:lnTo>
                      <a:pt x="41" y="149"/>
                    </a:lnTo>
                    <a:lnTo>
                      <a:pt x="42" y="159"/>
                    </a:lnTo>
                    <a:lnTo>
                      <a:pt x="47" y="165"/>
                    </a:lnTo>
                    <a:lnTo>
                      <a:pt x="52" y="165"/>
                    </a:lnTo>
                    <a:lnTo>
                      <a:pt x="54" y="165"/>
                    </a:lnTo>
                    <a:lnTo>
                      <a:pt x="54" y="168"/>
                    </a:lnTo>
                    <a:lnTo>
                      <a:pt x="58" y="165"/>
                    </a:lnTo>
                    <a:lnTo>
                      <a:pt x="63" y="165"/>
                    </a:lnTo>
                    <a:lnTo>
                      <a:pt x="68" y="160"/>
                    </a:lnTo>
                    <a:lnTo>
                      <a:pt x="74" y="164"/>
                    </a:lnTo>
                    <a:lnTo>
                      <a:pt x="84" y="164"/>
                    </a:lnTo>
                    <a:lnTo>
                      <a:pt x="85" y="157"/>
                    </a:lnTo>
                    <a:lnTo>
                      <a:pt x="87" y="159"/>
                    </a:lnTo>
                    <a:lnTo>
                      <a:pt x="93" y="149"/>
                    </a:lnTo>
                    <a:lnTo>
                      <a:pt x="93" y="140"/>
                    </a:lnTo>
                    <a:lnTo>
                      <a:pt x="98" y="132"/>
                    </a:lnTo>
                    <a:lnTo>
                      <a:pt x="104" y="127"/>
                    </a:lnTo>
                    <a:lnTo>
                      <a:pt x="104" y="122"/>
                    </a:lnTo>
                    <a:lnTo>
                      <a:pt x="120" y="120"/>
                    </a:lnTo>
                    <a:lnTo>
                      <a:pt x="128" y="128"/>
                    </a:lnTo>
                    <a:lnTo>
                      <a:pt x="133" y="128"/>
                    </a:lnTo>
                    <a:lnTo>
                      <a:pt x="143" y="106"/>
                    </a:lnTo>
                    <a:lnTo>
                      <a:pt x="146" y="95"/>
                    </a:lnTo>
                    <a:lnTo>
                      <a:pt x="154" y="86"/>
                    </a:lnTo>
                    <a:lnTo>
                      <a:pt x="157" y="67"/>
                    </a:lnTo>
                    <a:lnTo>
                      <a:pt x="163" y="49"/>
                    </a:lnTo>
                    <a:lnTo>
                      <a:pt x="166" y="45"/>
                    </a:lnTo>
                    <a:lnTo>
                      <a:pt x="179" y="37"/>
                    </a:lnTo>
                    <a:lnTo>
                      <a:pt x="177" y="27"/>
                    </a:lnTo>
                    <a:lnTo>
                      <a:pt x="173" y="22"/>
                    </a:lnTo>
                    <a:lnTo>
                      <a:pt x="173" y="11"/>
                    </a:lnTo>
                    <a:lnTo>
                      <a:pt x="165" y="0"/>
                    </a:lnTo>
                    <a:lnTo>
                      <a:pt x="158" y="0"/>
                    </a:lnTo>
                    <a:lnTo>
                      <a:pt x="157" y="4"/>
                    </a:lnTo>
                    <a:lnTo>
                      <a:pt x="152" y="4"/>
                    </a:lnTo>
                    <a:lnTo>
                      <a:pt x="147" y="11"/>
                    </a:lnTo>
                    <a:lnTo>
                      <a:pt x="136" y="6"/>
                    </a:lnTo>
                    <a:lnTo>
                      <a:pt x="116" y="8"/>
                    </a:lnTo>
                    <a:lnTo>
                      <a:pt x="104" y="17"/>
                    </a:lnTo>
                    <a:lnTo>
                      <a:pt x="101" y="17"/>
                    </a:lnTo>
                    <a:lnTo>
                      <a:pt x="90" y="16"/>
                    </a:lnTo>
                    <a:lnTo>
                      <a:pt x="79" y="8"/>
                    </a:lnTo>
                    <a:lnTo>
                      <a:pt x="73" y="9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55" y="4"/>
                    </a:lnTo>
                    <a:lnTo>
                      <a:pt x="44" y="0"/>
                    </a:lnTo>
                    <a:lnTo>
                      <a:pt x="31" y="0"/>
                    </a:lnTo>
                    <a:lnTo>
                      <a:pt x="22" y="6"/>
                    </a:lnTo>
                    <a:lnTo>
                      <a:pt x="19" y="17"/>
                    </a:lnTo>
                    <a:lnTo>
                      <a:pt x="14" y="24"/>
                    </a:lnTo>
                    <a:lnTo>
                      <a:pt x="14" y="37"/>
                    </a:lnTo>
                    <a:lnTo>
                      <a:pt x="12" y="41"/>
                    </a:lnTo>
                    <a:lnTo>
                      <a:pt x="15" y="48"/>
                    </a:lnTo>
                    <a:lnTo>
                      <a:pt x="17" y="58"/>
                    </a:lnTo>
                    <a:lnTo>
                      <a:pt x="14" y="61"/>
                    </a:lnTo>
                    <a:lnTo>
                      <a:pt x="15" y="64"/>
                    </a:lnTo>
                    <a:lnTo>
                      <a:pt x="14" y="67"/>
                    </a:lnTo>
                    <a:lnTo>
                      <a:pt x="8" y="75"/>
                    </a:lnTo>
                    <a:lnTo>
                      <a:pt x="6" y="82"/>
                    </a:lnTo>
                    <a:lnTo>
                      <a:pt x="1" y="93"/>
                    </a:lnTo>
                    <a:lnTo>
                      <a:pt x="0" y="119"/>
                    </a:lnTo>
                    <a:lnTo>
                      <a:pt x="1" y="13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85" name="Freeform 166"/>
              <p:cNvSpPr/>
              <p:nvPr/>
            </p:nvSpPr>
            <p:spPr>
              <a:xfrm>
                <a:off x="4272120" y="2676600"/>
                <a:ext cx="188640" cy="3218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321840"/>
                  <a:gd name="textAreaBottom" fmla="*/ 322200 h 321840"/>
                  <a:gd name="GluePoint1X" fmla="*/ 44 w 119"/>
                  <a:gd name="GluePoint1Y" fmla="*/ 193 h 203"/>
                  <a:gd name="GluePoint2X" fmla="*/ 59 w 119"/>
                  <a:gd name="GluePoint2Y" fmla="*/ 191 h 203"/>
                  <a:gd name="GluePoint3X" fmla="*/ 75 w 119"/>
                  <a:gd name="GluePoint3Y" fmla="*/ 193 h 203"/>
                  <a:gd name="GluePoint4X" fmla="*/ 95 w 119"/>
                  <a:gd name="GluePoint4Y" fmla="*/ 193 h 203"/>
                  <a:gd name="GluePoint5X" fmla="*/ 110 w 119"/>
                  <a:gd name="GluePoint5Y" fmla="*/ 198 h 203"/>
                  <a:gd name="GluePoint6X" fmla="*/ 116 w 119"/>
                  <a:gd name="GluePoint6Y" fmla="*/ 203 h 203"/>
                  <a:gd name="GluePoint7X" fmla="*/ 119 w 119"/>
                  <a:gd name="GluePoint7Y" fmla="*/ 199 h 203"/>
                  <a:gd name="GluePoint8X" fmla="*/ 119 w 119"/>
                  <a:gd name="GluePoint8Y" fmla="*/ 182 h 203"/>
                  <a:gd name="GluePoint9X" fmla="*/ 116 w 119"/>
                  <a:gd name="GluePoint9Y" fmla="*/ 182 h 203"/>
                  <a:gd name="GluePoint10X" fmla="*/ 106 w 119"/>
                  <a:gd name="GluePoint10Y" fmla="*/ 170 h 203"/>
                  <a:gd name="GluePoint11X" fmla="*/ 95 w 119"/>
                  <a:gd name="GluePoint11Y" fmla="*/ 146 h 203"/>
                  <a:gd name="GluePoint12X" fmla="*/ 94 w 119"/>
                  <a:gd name="GluePoint12Y" fmla="*/ 127 h 203"/>
                  <a:gd name="GluePoint13X" fmla="*/ 98 w 119"/>
                  <a:gd name="GluePoint13Y" fmla="*/ 119 h 203"/>
                  <a:gd name="GluePoint14X" fmla="*/ 106 w 119"/>
                  <a:gd name="GluePoint14Y" fmla="*/ 101 h 203"/>
                  <a:gd name="GluePoint15X" fmla="*/ 100 w 119"/>
                  <a:gd name="GluePoint15Y" fmla="*/ 79 h 203"/>
                  <a:gd name="GluePoint16X" fmla="*/ 98 w 119"/>
                  <a:gd name="GluePoint16Y" fmla="*/ 75 h 203"/>
                  <a:gd name="GluePoint17X" fmla="*/ 90 w 119"/>
                  <a:gd name="GluePoint17Y" fmla="*/ 72 h 203"/>
                  <a:gd name="GluePoint18X" fmla="*/ 86 w 119"/>
                  <a:gd name="GluePoint18Y" fmla="*/ 63 h 203"/>
                  <a:gd name="GluePoint19X" fmla="*/ 87 w 119"/>
                  <a:gd name="GluePoint19Y" fmla="*/ 58 h 203"/>
                  <a:gd name="GluePoint20X" fmla="*/ 89 w 119"/>
                  <a:gd name="GluePoint20Y" fmla="*/ 56 h 203"/>
                  <a:gd name="GluePoint21X" fmla="*/ 103 w 119"/>
                  <a:gd name="GluePoint21Y" fmla="*/ 56 h 203"/>
                  <a:gd name="GluePoint22X" fmla="*/ 105 w 119"/>
                  <a:gd name="GluePoint22Y" fmla="*/ 55 h 203"/>
                  <a:gd name="GluePoint23X" fmla="*/ 105 w 119"/>
                  <a:gd name="GluePoint23Y" fmla="*/ 50 h 203"/>
                  <a:gd name="GluePoint24X" fmla="*/ 97 w 119"/>
                  <a:gd name="GluePoint24Y" fmla="*/ 37 h 203"/>
                  <a:gd name="GluePoint25X" fmla="*/ 98 w 119"/>
                  <a:gd name="GluePoint25Y" fmla="*/ 21 h 203"/>
                  <a:gd name="GluePoint26X" fmla="*/ 94 w 119"/>
                  <a:gd name="GluePoint26Y" fmla="*/ 6 h 203"/>
                  <a:gd name="GluePoint27X" fmla="*/ 90 w 119"/>
                  <a:gd name="GluePoint27Y" fmla="*/ 3 h 203"/>
                  <a:gd name="GluePoint28X" fmla="*/ 90 w 119"/>
                  <a:gd name="GluePoint28Y" fmla="*/ 0 h 203"/>
                  <a:gd name="GluePoint29X" fmla="*/ 86 w 119"/>
                  <a:gd name="GluePoint29Y" fmla="*/ 0 h 203"/>
                  <a:gd name="GluePoint30X" fmla="*/ 86 w 119"/>
                  <a:gd name="GluePoint30Y" fmla="*/ 11 h 203"/>
                  <a:gd name="GluePoint31X" fmla="*/ 90 w 119"/>
                  <a:gd name="GluePoint31Y" fmla="*/ 16 h 203"/>
                  <a:gd name="GluePoint32X" fmla="*/ 92 w 119"/>
                  <a:gd name="GluePoint32Y" fmla="*/ 26 h 203"/>
                  <a:gd name="GluePoint33X" fmla="*/ 79 w 119"/>
                  <a:gd name="GluePoint33Y" fmla="*/ 34 h 203"/>
                  <a:gd name="GluePoint34X" fmla="*/ 76 w 119"/>
                  <a:gd name="GluePoint34Y" fmla="*/ 38 h 203"/>
                  <a:gd name="GluePoint35X" fmla="*/ 70 w 119"/>
                  <a:gd name="GluePoint35Y" fmla="*/ 56 h 203"/>
                  <a:gd name="GluePoint36X" fmla="*/ 67 w 119"/>
                  <a:gd name="GluePoint36Y" fmla="*/ 75 h 203"/>
                  <a:gd name="GluePoint37X" fmla="*/ 59 w 119"/>
                  <a:gd name="GluePoint37Y" fmla="*/ 84 h 203"/>
                  <a:gd name="GluePoint38X" fmla="*/ 56 w 119"/>
                  <a:gd name="GluePoint38Y" fmla="*/ 95 h 203"/>
                  <a:gd name="GluePoint39X" fmla="*/ 46 w 119"/>
                  <a:gd name="GluePoint39Y" fmla="*/ 117 h 203"/>
                  <a:gd name="GluePoint40X" fmla="*/ 41 w 119"/>
                  <a:gd name="GluePoint40Y" fmla="*/ 117 h 203"/>
                  <a:gd name="GluePoint41X" fmla="*/ 33 w 119"/>
                  <a:gd name="GluePoint41Y" fmla="*/ 109 h 203"/>
                  <a:gd name="GluePoint42X" fmla="*/ 17 w 119"/>
                  <a:gd name="GluePoint42Y" fmla="*/ 111 h 203"/>
                  <a:gd name="GluePoint43X" fmla="*/ 17 w 119"/>
                  <a:gd name="GluePoint43Y" fmla="*/ 116 h 203"/>
                  <a:gd name="GluePoint44X" fmla="*/ 11 w 119"/>
                  <a:gd name="GluePoint44Y" fmla="*/ 121 h 203"/>
                  <a:gd name="GluePoint45X" fmla="*/ 6 w 119"/>
                  <a:gd name="GluePoint45Y" fmla="*/ 129 h 203"/>
                  <a:gd name="GluePoint46X" fmla="*/ 6 w 119"/>
                  <a:gd name="GluePoint46Y" fmla="*/ 138 h 203"/>
                  <a:gd name="GluePoint47X" fmla="*/ 0 w 119"/>
                  <a:gd name="GluePoint47Y" fmla="*/ 148 h 203"/>
                  <a:gd name="GluePoint48X" fmla="*/ 3 w 119"/>
                  <a:gd name="GluePoint48Y" fmla="*/ 153 h 203"/>
                  <a:gd name="GluePoint49X" fmla="*/ 6 w 119"/>
                  <a:gd name="GluePoint49Y" fmla="*/ 151 h 203"/>
                  <a:gd name="GluePoint50X" fmla="*/ 9 w 119"/>
                  <a:gd name="GluePoint50Y" fmla="*/ 159 h 203"/>
                  <a:gd name="GluePoint51X" fmla="*/ 16 w 119"/>
                  <a:gd name="GluePoint51Y" fmla="*/ 162 h 203"/>
                  <a:gd name="GluePoint52X" fmla="*/ 19 w 119"/>
                  <a:gd name="GluePoint52Y" fmla="*/ 161 h 203"/>
                  <a:gd name="GluePoint53X" fmla="*/ 17 w 119"/>
                  <a:gd name="GluePoint53Y" fmla="*/ 167 h 203"/>
                  <a:gd name="GluePoint54X" fmla="*/ 21 w 119"/>
                  <a:gd name="GluePoint54Y" fmla="*/ 169 h 203"/>
                  <a:gd name="GluePoint55X" fmla="*/ 24 w 119"/>
                  <a:gd name="GluePoint55Y" fmla="*/ 175 h 203"/>
                  <a:gd name="GluePoint56X" fmla="*/ 21 w 119"/>
                  <a:gd name="GluePoint56Y" fmla="*/ 193 h 203"/>
                  <a:gd name="GluePoint57X" fmla="*/ 44 w 119"/>
                  <a:gd name="GluePoint57Y" fmla="*/ 193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9" h="203">
                    <a:moveTo>
                      <a:pt x="44" y="193"/>
                    </a:moveTo>
                    <a:lnTo>
                      <a:pt x="59" y="191"/>
                    </a:lnTo>
                    <a:lnTo>
                      <a:pt x="75" y="193"/>
                    </a:lnTo>
                    <a:lnTo>
                      <a:pt x="95" y="193"/>
                    </a:lnTo>
                    <a:lnTo>
                      <a:pt x="110" y="198"/>
                    </a:lnTo>
                    <a:lnTo>
                      <a:pt x="116" y="203"/>
                    </a:lnTo>
                    <a:lnTo>
                      <a:pt x="119" y="199"/>
                    </a:lnTo>
                    <a:lnTo>
                      <a:pt x="119" y="182"/>
                    </a:lnTo>
                    <a:lnTo>
                      <a:pt x="116" y="182"/>
                    </a:lnTo>
                    <a:lnTo>
                      <a:pt x="106" y="170"/>
                    </a:lnTo>
                    <a:lnTo>
                      <a:pt x="95" y="146"/>
                    </a:lnTo>
                    <a:lnTo>
                      <a:pt x="94" y="127"/>
                    </a:lnTo>
                    <a:lnTo>
                      <a:pt x="98" y="119"/>
                    </a:lnTo>
                    <a:lnTo>
                      <a:pt x="106" y="101"/>
                    </a:lnTo>
                    <a:lnTo>
                      <a:pt x="100" y="79"/>
                    </a:lnTo>
                    <a:lnTo>
                      <a:pt x="98" y="75"/>
                    </a:lnTo>
                    <a:lnTo>
                      <a:pt x="90" y="72"/>
                    </a:lnTo>
                    <a:lnTo>
                      <a:pt x="86" y="63"/>
                    </a:lnTo>
                    <a:lnTo>
                      <a:pt x="87" y="58"/>
                    </a:lnTo>
                    <a:lnTo>
                      <a:pt x="89" y="56"/>
                    </a:lnTo>
                    <a:lnTo>
                      <a:pt x="103" y="56"/>
                    </a:lnTo>
                    <a:lnTo>
                      <a:pt x="105" y="55"/>
                    </a:lnTo>
                    <a:lnTo>
                      <a:pt x="105" y="50"/>
                    </a:lnTo>
                    <a:lnTo>
                      <a:pt x="97" y="37"/>
                    </a:lnTo>
                    <a:lnTo>
                      <a:pt x="98" y="21"/>
                    </a:lnTo>
                    <a:lnTo>
                      <a:pt x="94" y="6"/>
                    </a:lnTo>
                    <a:lnTo>
                      <a:pt x="90" y="3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6" y="11"/>
                    </a:lnTo>
                    <a:lnTo>
                      <a:pt x="90" y="16"/>
                    </a:lnTo>
                    <a:lnTo>
                      <a:pt x="92" y="26"/>
                    </a:lnTo>
                    <a:lnTo>
                      <a:pt x="79" y="34"/>
                    </a:lnTo>
                    <a:lnTo>
                      <a:pt x="76" y="38"/>
                    </a:lnTo>
                    <a:lnTo>
                      <a:pt x="70" y="56"/>
                    </a:lnTo>
                    <a:lnTo>
                      <a:pt x="67" y="75"/>
                    </a:lnTo>
                    <a:lnTo>
                      <a:pt x="59" y="84"/>
                    </a:lnTo>
                    <a:lnTo>
                      <a:pt x="56" y="95"/>
                    </a:lnTo>
                    <a:lnTo>
                      <a:pt x="46" y="117"/>
                    </a:lnTo>
                    <a:lnTo>
                      <a:pt x="41" y="117"/>
                    </a:lnTo>
                    <a:lnTo>
                      <a:pt x="33" y="109"/>
                    </a:lnTo>
                    <a:lnTo>
                      <a:pt x="17" y="111"/>
                    </a:lnTo>
                    <a:lnTo>
                      <a:pt x="17" y="116"/>
                    </a:lnTo>
                    <a:lnTo>
                      <a:pt x="11" y="121"/>
                    </a:lnTo>
                    <a:lnTo>
                      <a:pt x="6" y="129"/>
                    </a:lnTo>
                    <a:lnTo>
                      <a:pt x="6" y="138"/>
                    </a:lnTo>
                    <a:lnTo>
                      <a:pt x="0" y="148"/>
                    </a:lnTo>
                    <a:lnTo>
                      <a:pt x="3" y="153"/>
                    </a:lnTo>
                    <a:lnTo>
                      <a:pt x="6" y="151"/>
                    </a:lnTo>
                    <a:lnTo>
                      <a:pt x="9" y="159"/>
                    </a:lnTo>
                    <a:lnTo>
                      <a:pt x="16" y="162"/>
                    </a:lnTo>
                    <a:lnTo>
                      <a:pt x="19" y="161"/>
                    </a:lnTo>
                    <a:lnTo>
                      <a:pt x="17" y="167"/>
                    </a:lnTo>
                    <a:lnTo>
                      <a:pt x="21" y="169"/>
                    </a:lnTo>
                    <a:lnTo>
                      <a:pt x="24" y="175"/>
                    </a:lnTo>
                    <a:lnTo>
                      <a:pt x="21" y="193"/>
                    </a:lnTo>
                    <a:lnTo>
                      <a:pt x="44" y="19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86" name="Freeform 167"/>
              <p:cNvSpPr/>
              <p:nvPr/>
            </p:nvSpPr>
            <p:spPr>
              <a:xfrm>
                <a:off x="4776840" y="3071880"/>
                <a:ext cx="43920" cy="489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48960"/>
                  <a:gd name="textAreaBottom" fmla="*/ 49320 h 48960"/>
                  <a:gd name="GluePoint1X" fmla="*/ 22 w 28"/>
                  <a:gd name="GluePoint1Y" fmla="*/ 0 h 31"/>
                  <a:gd name="GluePoint2X" fmla="*/ 19 w 28"/>
                  <a:gd name="GluePoint2Y" fmla="*/ 2 h 31"/>
                  <a:gd name="GluePoint3X" fmla="*/ 15 w 28"/>
                  <a:gd name="GluePoint3Y" fmla="*/ 7 h 31"/>
                  <a:gd name="GluePoint4X" fmla="*/ 11 w 28"/>
                  <a:gd name="GluePoint4Y" fmla="*/ 5 h 31"/>
                  <a:gd name="GluePoint5X" fmla="*/ 3 w 28"/>
                  <a:gd name="GluePoint5Y" fmla="*/ 16 h 31"/>
                  <a:gd name="GluePoint6X" fmla="*/ 0 w 28"/>
                  <a:gd name="GluePoint6Y" fmla="*/ 24 h 31"/>
                  <a:gd name="GluePoint7X" fmla="*/ 1 w 28"/>
                  <a:gd name="GluePoint7Y" fmla="*/ 29 h 31"/>
                  <a:gd name="GluePoint8X" fmla="*/ 3 w 28"/>
                  <a:gd name="GluePoint8Y" fmla="*/ 26 h 31"/>
                  <a:gd name="GluePoint9X" fmla="*/ 4 w 28"/>
                  <a:gd name="GluePoint9Y" fmla="*/ 26 h 31"/>
                  <a:gd name="GluePoint10X" fmla="*/ 8 w 28"/>
                  <a:gd name="GluePoint10Y" fmla="*/ 31 h 31"/>
                  <a:gd name="GluePoint11X" fmla="*/ 12 w 28"/>
                  <a:gd name="GluePoint11Y" fmla="*/ 29 h 31"/>
                  <a:gd name="GluePoint12X" fmla="*/ 15 w 28"/>
                  <a:gd name="GluePoint12Y" fmla="*/ 24 h 31"/>
                  <a:gd name="GluePoint13X" fmla="*/ 22 w 28"/>
                  <a:gd name="GluePoint13Y" fmla="*/ 23 h 31"/>
                  <a:gd name="GluePoint14X" fmla="*/ 25 w 28"/>
                  <a:gd name="GluePoint14Y" fmla="*/ 24 h 31"/>
                  <a:gd name="GluePoint15X" fmla="*/ 28 w 28"/>
                  <a:gd name="GluePoint15Y" fmla="*/ 16 h 31"/>
                  <a:gd name="GluePoint16X" fmla="*/ 22 w 28"/>
                  <a:gd name="GluePoint16Y" fmla="*/ 0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8" h="31">
                    <a:moveTo>
                      <a:pt x="22" y="0"/>
                    </a:moveTo>
                    <a:lnTo>
                      <a:pt x="19" y="2"/>
                    </a:lnTo>
                    <a:lnTo>
                      <a:pt x="15" y="7"/>
                    </a:lnTo>
                    <a:lnTo>
                      <a:pt x="11" y="5"/>
                    </a:lnTo>
                    <a:lnTo>
                      <a:pt x="3" y="16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8" y="31"/>
                    </a:lnTo>
                    <a:lnTo>
                      <a:pt x="12" y="29"/>
                    </a:lnTo>
                    <a:lnTo>
                      <a:pt x="15" y="24"/>
                    </a:lnTo>
                    <a:lnTo>
                      <a:pt x="22" y="23"/>
                    </a:lnTo>
                    <a:lnTo>
                      <a:pt x="25" y="24"/>
                    </a:lnTo>
                    <a:lnTo>
                      <a:pt x="28" y="16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87" name="Freeform 168"/>
              <p:cNvSpPr/>
              <p:nvPr/>
            </p:nvSpPr>
            <p:spPr>
              <a:xfrm>
                <a:off x="4421160" y="2735280"/>
                <a:ext cx="317160" cy="229680"/>
              </a:xfrm>
              <a:custGeom>
                <a:avLst/>
                <a:gdLst>
                  <a:gd name="textAreaLeft" fmla="*/ 0 w 317160"/>
                  <a:gd name="textAreaRight" fmla="*/ 317520 w 317160"/>
                  <a:gd name="textAreaTop" fmla="*/ 0 h 229680"/>
                  <a:gd name="textAreaBottom" fmla="*/ 230040 h 229680"/>
                  <a:gd name="GluePoint1X" fmla="*/ 192 w 200"/>
                  <a:gd name="GluePoint1Y" fmla="*/ 103 h 145"/>
                  <a:gd name="GluePoint2X" fmla="*/ 187 w 200"/>
                  <a:gd name="GluePoint2Y" fmla="*/ 104 h 145"/>
                  <a:gd name="GluePoint3X" fmla="*/ 181 w 200"/>
                  <a:gd name="GluePoint3Y" fmla="*/ 101 h 145"/>
                  <a:gd name="GluePoint4X" fmla="*/ 165 w 200"/>
                  <a:gd name="GluePoint4Y" fmla="*/ 103 h 145"/>
                  <a:gd name="GluePoint5X" fmla="*/ 158 w 200"/>
                  <a:gd name="GluePoint5Y" fmla="*/ 108 h 145"/>
                  <a:gd name="GluePoint6X" fmla="*/ 136 w 200"/>
                  <a:gd name="GluePoint6Y" fmla="*/ 112 h 145"/>
                  <a:gd name="GluePoint7X" fmla="*/ 125 w 200"/>
                  <a:gd name="GluePoint7Y" fmla="*/ 112 h 145"/>
                  <a:gd name="GluePoint8X" fmla="*/ 122 w 200"/>
                  <a:gd name="GluePoint8Y" fmla="*/ 119 h 145"/>
                  <a:gd name="GluePoint9X" fmla="*/ 98 w 200"/>
                  <a:gd name="GluePoint9Y" fmla="*/ 114 h 145"/>
                  <a:gd name="GluePoint10X" fmla="*/ 93 w 200"/>
                  <a:gd name="GluePoint10Y" fmla="*/ 116 h 145"/>
                  <a:gd name="GluePoint11X" fmla="*/ 76 w 200"/>
                  <a:gd name="GluePoint11Y" fmla="*/ 103 h 145"/>
                  <a:gd name="GluePoint12X" fmla="*/ 66 w 200"/>
                  <a:gd name="GluePoint12Y" fmla="*/ 129 h 145"/>
                  <a:gd name="GluePoint13X" fmla="*/ 54 w 200"/>
                  <a:gd name="GluePoint13Y" fmla="*/ 135 h 145"/>
                  <a:gd name="GluePoint14X" fmla="*/ 38 w 200"/>
                  <a:gd name="GluePoint14Y" fmla="*/ 130 h 145"/>
                  <a:gd name="GluePoint15X" fmla="*/ 25 w 200"/>
                  <a:gd name="GluePoint15Y" fmla="*/ 145 h 145"/>
                  <a:gd name="GluePoint16X" fmla="*/ 12 w 200"/>
                  <a:gd name="GluePoint16Y" fmla="*/ 133 h 145"/>
                  <a:gd name="GluePoint17X" fmla="*/ 0 w 200"/>
                  <a:gd name="GluePoint17Y" fmla="*/ 90 h 145"/>
                  <a:gd name="GluePoint18X" fmla="*/ 12 w 200"/>
                  <a:gd name="GluePoint18Y" fmla="*/ 64 h 145"/>
                  <a:gd name="GluePoint19X" fmla="*/ 28 w 200"/>
                  <a:gd name="GluePoint19Y" fmla="*/ 59 h 145"/>
                  <a:gd name="GluePoint20X" fmla="*/ 36 w 200"/>
                  <a:gd name="GluePoint20Y" fmla="*/ 61 h 145"/>
                  <a:gd name="GluePoint21X" fmla="*/ 63 w 200"/>
                  <a:gd name="GluePoint21Y" fmla="*/ 53 h 145"/>
                  <a:gd name="GluePoint22X" fmla="*/ 68 w 200"/>
                  <a:gd name="GluePoint22Y" fmla="*/ 40 h 145"/>
                  <a:gd name="GluePoint23X" fmla="*/ 90 w 200"/>
                  <a:gd name="GluePoint23Y" fmla="*/ 34 h 145"/>
                  <a:gd name="GluePoint24X" fmla="*/ 98 w 200"/>
                  <a:gd name="GluePoint24Y" fmla="*/ 27 h 145"/>
                  <a:gd name="GluePoint25X" fmla="*/ 111 w 200"/>
                  <a:gd name="GluePoint25Y" fmla="*/ 13 h 145"/>
                  <a:gd name="GluePoint26X" fmla="*/ 112 w 200"/>
                  <a:gd name="GluePoint26Y" fmla="*/ 3 h 145"/>
                  <a:gd name="GluePoint27X" fmla="*/ 136 w 200"/>
                  <a:gd name="GluePoint27Y" fmla="*/ 18 h 145"/>
                  <a:gd name="GluePoint28X" fmla="*/ 138 w 200"/>
                  <a:gd name="GluePoint28Y" fmla="*/ 38 h 145"/>
                  <a:gd name="GluePoint29X" fmla="*/ 147 w 200"/>
                  <a:gd name="GluePoint29Y" fmla="*/ 42 h 145"/>
                  <a:gd name="GluePoint30X" fmla="*/ 158 w 200"/>
                  <a:gd name="GluePoint30Y" fmla="*/ 48 h 145"/>
                  <a:gd name="GluePoint31X" fmla="*/ 165 w 200"/>
                  <a:gd name="GluePoint31Y" fmla="*/ 61 h 145"/>
                  <a:gd name="GluePoint32X" fmla="*/ 185 w 200"/>
                  <a:gd name="GluePoint32Y" fmla="*/ 87 h 145"/>
                  <a:gd name="GluePoint33X" fmla="*/ 200 w 200"/>
                  <a:gd name="GluePoint33Y" fmla="*/ 10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0" h="145">
                    <a:moveTo>
                      <a:pt x="200" y="103"/>
                    </a:moveTo>
                    <a:lnTo>
                      <a:pt x="192" y="103"/>
                    </a:lnTo>
                    <a:lnTo>
                      <a:pt x="190" y="106"/>
                    </a:lnTo>
                    <a:lnTo>
                      <a:pt x="187" y="104"/>
                    </a:lnTo>
                    <a:lnTo>
                      <a:pt x="185" y="106"/>
                    </a:lnTo>
                    <a:lnTo>
                      <a:pt x="181" y="101"/>
                    </a:lnTo>
                    <a:lnTo>
                      <a:pt x="170" y="104"/>
                    </a:lnTo>
                    <a:lnTo>
                      <a:pt x="165" y="103"/>
                    </a:lnTo>
                    <a:lnTo>
                      <a:pt x="163" y="106"/>
                    </a:lnTo>
                    <a:lnTo>
                      <a:pt x="158" y="108"/>
                    </a:lnTo>
                    <a:lnTo>
                      <a:pt x="155" y="104"/>
                    </a:lnTo>
                    <a:lnTo>
                      <a:pt x="136" y="112"/>
                    </a:lnTo>
                    <a:lnTo>
                      <a:pt x="128" y="109"/>
                    </a:lnTo>
                    <a:lnTo>
                      <a:pt x="125" y="112"/>
                    </a:lnTo>
                    <a:lnTo>
                      <a:pt x="124" y="117"/>
                    </a:lnTo>
                    <a:lnTo>
                      <a:pt x="122" y="119"/>
                    </a:lnTo>
                    <a:lnTo>
                      <a:pt x="108" y="119"/>
                    </a:lnTo>
                    <a:lnTo>
                      <a:pt x="98" y="114"/>
                    </a:lnTo>
                    <a:lnTo>
                      <a:pt x="95" y="116"/>
                    </a:lnTo>
                    <a:lnTo>
                      <a:pt x="93" y="116"/>
                    </a:lnTo>
                    <a:lnTo>
                      <a:pt x="85" y="104"/>
                    </a:lnTo>
                    <a:lnTo>
                      <a:pt x="76" y="103"/>
                    </a:lnTo>
                    <a:lnTo>
                      <a:pt x="68" y="116"/>
                    </a:lnTo>
                    <a:lnTo>
                      <a:pt x="66" y="129"/>
                    </a:lnTo>
                    <a:lnTo>
                      <a:pt x="63" y="129"/>
                    </a:lnTo>
                    <a:lnTo>
                      <a:pt x="54" y="135"/>
                    </a:lnTo>
                    <a:lnTo>
                      <a:pt x="44" y="129"/>
                    </a:lnTo>
                    <a:lnTo>
                      <a:pt x="38" y="130"/>
                    </a:lnTo>
                    <a:lnTo>
                      <a:pt x="31" y="135"/>
                    </a:lnTo>
                    <a:lnTo>
                      <a:pt x="25" y="145"/>
                    </a:lnTo>
                    <a:lnTo>
                      <a:pt x="22" y="145"/>
                    </a:lnTo>
                    <a:lnTo>
                      <a:pt x="12" y="133"/>
                    </a:lnTo>
                    <a:lnTo>
                      <a:pt x="1" y="109"/>
                    </a:lnTo>
                    <a:lnTo>
                      <a:pt x="0" y="90"/>
                    </a:lnTo>
                    <a:lnTo>
                      <a:pt x="4" y="82"/>
                    </a:lnTo>
                    <a:lnTo>
                      <a:pt x="12" y="64"/>
                    </a:lnTo>
                    <a:lnTo>
                      <a:pt x="22" y="63"/>
                    </a:lnTo>
                    <a:lnTo>
                      <a:pt x="28" y="59"/>
                    </a:lnTo>
                    <a:lnTo>
                      <a:pt x="31" y="56"/>
                    </a:lnTo>
                    <a:lnTo>
                      <a:pt x="36" y="61"/>
                    </a:lnTo>
                    <a:lnTo>
                      <a:pt x="50" y="53"/>
                    </a:lnTo>
                    <a:lnTo>
                      <a:pt x="63" y="53"/>
                    </a:lnTo>
                    <a:lnTo>
                      <a:pt x="70" y="43"/>
                    </a:lnTo>
                    <a:lnTo>
                      <a:pt x="68" y="40"/>
                    </a:lnTo>
                    <a:lnTo>
                      <a:pt x="68" y="37"/>
                    </a:lnTo>
                    <a:lnTo>
                      <a:pt x="90" y="34"/>
                    </a:lnTo>
                    <a:lnTo>
                      <a:pt x="93" y="30"/>
                    </a:lnTo>
                    <a:lnTo>
                      <a:pt x="98" y="27"/>
                    </a:lnTo>
                    <a:lnTo>
                      <a:pt x="100" y="24"/>
                    </a:lnTo>
                    <a:lnTo>
                      <a:pt x="111" y="13"/>
                    </a:lnTo>
                    <a:lnTo>
                      <a:pt x="109" y="8"/>
                    </a:lnTo>
                    <a:lnTo>
                      <a:pt x="112" y="3"/>
                    </a:lnTo>
                    <a:lnTo>
                      <a:pt x="125" y="0"/>
                    </a:lnTo>
                    <a:lnTo>
                      <a:pt x="136" y="18"/>
                    </a:lnTo>
                    <a:lnTo>
                      <a:pt x="138" y="22"/>
                    </a:lnTo>
                    <a:lnTo>
                      <a:pt x="138" y="38"/>
                    </a:lnTo>
                    <a:lnTo>
                      <a:pt x="139" y="40"/>
                    </a:lnTo>
                    <a:lnTo>
                      <a:pt x="147" y="42"/>
                    </a:lnTo>
                    <a:lnTo>
                      <a:pt x="149" y="47"/>
                    </a:lnTo>
                    <a:lnTo>
                      <a:pt x="158" y="48"/>
                    </a:lnTo>
                    <a:lnTo>
                      <a:pt x="163" y="53"/>
                    </a:lnTo>
                    <a:lnTo>
                      <a:pt x="165" y="61"/>
                    </a:lnTo>
                    <a:lnTo>
                      <a:pt x="181" y="74"/>
                    </a:lnTo>
                    <a:lnTo>
                      <a:pt x="185" y="87"/>
                    </a:lnTo>
                    <a:lnTo>
                      <a:pt x="197" y="95"/>
                    </a:lnTo>
                    <a:lnTo>
                      <a:pt x="200" y="10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88" name="Freeform 169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89" name="Freeform 170"/>
              <p:cNvSpPr/>
              <p:nvPr/>
            </p:nvSpPr>
            <p:spPr>
              <a:xfrm>
                <a:off x="4281480" y="2979720"/>
                <a:ext cx="132840" cy="1756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175680"/>
                  <a:gd name="textAreaBottom" fmla="*/ 176040 h 175680"/>
                  <a:gd name="GluePoint1X" fmla="*/ 38 w 84"/>
                  <a:gd name="GluePoint1Y" fmla="*/ 2 h 111"/>
                  <a:gd name="GluePoint2X" fmla="*/ 37 w 84"/>
                  <a:gd name="GluePoint2Y" fmla="*/ 7 h 111"/>
                  <a:gd name="GluePoint3X" fmla="*/ 38 w 84"/>
                  <a:gd name="GluePoint3Y" fmla="*/ 21 h 111"/>
                  <a:gd name="GluePoint4X" fmla="*/ 19 w 84"/>
                  <a:gd name="GluePoint4Y" fmla="*/ 21 h 111"/>
                  <a:gd name="GluePoint5X" fmla="*/ 11 w 84"/>
                  <a:gd name="GluePoint5Y" fmla="*/ 23 h 111"/>
                  <a:gd name="GluePoint6X" fmla="*/ 11 w 84"/>
                  <a:gd name="GluePoint6Y" fmla="*/ 28 h 111"/>
                  <a:gd name="GluePoint7X" fmla="*/ 8 w 84"/>
                  <a:gd name="GluePoint7Y" fmla="*/ 31 h 111"/>
                  <a:gd name="GluePoint8X" fmla="*/ 16 w 84"/>
                  <a:gd name="GluePoint8Y" fmla="*/ 39 h 111"/>
                  <a:gd name="GluePoint9X" fmla="*/ 13 w 84"/>
                  <a:gd name="GluePoint9Y" fmla="*/ 39 h 111"/>
                  <a:gd name="GluePoint10X" fmla="*/ 8 w 84"/>
                  <a:gd name="GluePoint10Y" fmla="*/ 36 h 111"/>
                  <a:gd name="GluePoint11X" fmla="*/ 7 w 84"/>
                  <a:gd name="GluePoint11Y" fmla="*/ 49 h 111"/>
                  <a:gd name="GluePoint12X" fmla="*/ 3 w 84"/>
                  <a:gd name="GluePoint12Y" fmla="*/ 53 h 111"/>
                  <a:gd name="GluePoint13X" fmla="*/ 0 w 84"/>
                  <a:gd name="GluePoint13Y" fmla="*/ 53 h 111"/>
                  <a:gd name="GluePoint14X" fmla="*/ 2 w 84"/>
                  <a:gd name="GluePoint14Y" fmla="*/ 57 h 111"/>
                  <a:gd name="GluePoint15X" fmla="*/ 8 w 84"/>
                  <a:gd name="GluePoint15Y" fmla="*/ 74 h 111"/>
                  <a:gd name="GluePoint16X" fmla="*/ 18 w 84"/>
                  <a:gd name="GluePoint16Y" fmla="*/ 89 h 111"/>
                  <a:gd name="GluePoint17X" fmla="*/ 34 w 84"/>
                  <a:gd name="GluePoint17Y" fmla="*/ 106 h 111"/>
                  <a:gd name="GluePoint18X" fmla="*/ 35 w 84"/>
                  <a:gd name="GluePoint18Y" fmla="*/ 111 h 111"/>
                  <a:gd name="GluePoint19X" fmla="*/ 38 w 84"/>
                  <a:gd name="GluePoint19Y" fmla="*/ 103 h 111"/>
                  <a:gd name="GluePoint20X" fmla="*/ 45 w 84"/>
                  <a:gd name="GluePoint20Y" fmla="*/ 103 h 111"/>
                  <a:gd name="GluePoint21X" fmla="*/ 45 w 84"/>
                  <a:gd name="GluePoint21Y" fmla="*/ 100 h 111"/>
                  <a:gd name="GluePoint22X" fmla="*/ 43 w 84"/>
                  <a:gd name="GluePoint22Y" fmla="*/ 92 h 111"/>
                  <a:gd name="GluePoint23X" fmla="*/ 45 w 84"/>
                  <a:gd name="GluePoint23Y" fmla="*/ 85 h 111"/>
                  <a:gd name="GluePoint24X" fmla="*/ 54 w 84"/>
                  <a:gd name="GluePoint24Y" fmla="*/ 79 h 111"/>
                  <a:gd name="GluePoint25X" fmla="*/ 59 w 84"/>
                  <a:gd name="GluePoint25Y" fmla="*/ 74 h 111"/>
                  <a:gd name="GluePoint26X" fmla="*/ 64 w 84"/>
                  <a:gd name="GluePoint26Y" fmla="*/ 79 h 111"/>
                  <a:gd name="GluePoint27X" fmla="*/ 72 w 84"/>
                  <a:gd name="GluePoint27Y" fmla="*/ 77 h 111"/>
                  <a:gd name="GluePoint28X" fmla="*/ 77 w 84"/>
                  <a:gd name="GluePoint28Y" fmla="*/ 84 h 111"/>
                  <a:gd name="GluePoint29X" fmla="*/ 81 w 84"/>
                  <a:gd name="GluePoint29Y" fmla="*/ 81 h 111"/>
                  <a:gd name="GluePoint30X" fmla="*/ 84 w 84"/>
                  <a:gd name="GluePoint30Y" fmla="*/ 55 h 111"/>
                  <a:gd name="GluePoint31X" fmla="*/ 80 w 84"/>
                  <a:gd name="GluePoint31Y" fmla="*/ 40 h 111"/>
                  <a:gd name="GluePoint32X" fmla="*/ 80 w 84"/>
                  <a:gd name="GluePoint32Y" fmla="*/ 36 h 111"/>
                  <a:gd name="GluePoint33X" fmla="*/ 84 w 84"/>
                  <a:gd name="GluePoint33Y" fmla="*/ 26 h 111"/>
                  <a:gd name="GluePoint34X" fmla="*/ 84 w 84"/>
                  <a:gd name="GluePoint34Y" fmla="*/ 20 h 111"/>
                  <a:gd name="GluePoint35X" fmla="*/ 83 w 84"/>
                  <a:gd name="GluePoint35Y" fmla="*/ 15 h 111"/>
                  <a:gd name="GluePoint36X" fmla="*/ 73 w 84"/>
                  <a:gd name="GluePoint36Y" fmla="*/ 13 h 111"/>
                  <a:gd name="GluePoint37X" fmla="*/ 70 w 84"/>
                  <a:gd name="GluePoint37Y" fmla="*/ 21 h 111"/>
                  <a:gd name="GluePoint38X" fmla="*/ 67 w 84"/>
                  <a:gd name="GluePoint38Y" fmla="*/ 20 h 111"/>
                  <a:gd name="GluePoint39X" fmla="*/ 67 w 84"/>
                  <a:gd name="GluePoint39Y" fmla="*/ 7 h 111"/>
                  <a:gd name="GluePoint40X" fmla="*/ 69 w 84"/>
                  <a:gd name="GluePoint40Y" fmla="*/ 2 h 111"/>
                  <a:gd name="GluePoint41X" fmla="*/ 53 w 84"/>
                  <a:gd name="GluePoint41Y" fmla="*/ 0 h 111"/>
                  <a:gd name="GluePoint42X" fmla="*/ 38 w 84"/>
                  <a:gd name="GluePoint42Y" fmla="*/ 2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84" h="111">
                    <a:moveTo>
                      <a:pt x="38" y="2"/>
                    </a:moveTo>
                    <a:lnTo>
                      <a:pt x="37" y="7"/>
                    </a:lnTo>
                    <a:lnTo>
                      <a:pt x="38" y="21"/>
                    </a:lnTo>
                    <a:lnTo>
                      <a:pt x="19" y="21"/>
                    </a:lnTo>
                    <a:lnTo>
                      <a:pt x="11" y="23"/>
                    </a:lnTo>
                    <a:lnTo>
                      <a:pt x="11" y="28"/>
                    </a:lnTo>
                    <a:lnTo>
                      <a:pt x="8" y="31"/>
                    </a:lnTo>
                    <a:lnTo>
                      <a:pt x="16" y="39"/>
                    </a:lnTo>
                    <a:lnTo>
                      <a:pt x="13" y="39"/>
                    </a:lnTo>
                    <a:lnTo>
                      <a:pt x="8" y="36"/>
                    </a:lnTo>
                    <a:lnTo>
                      <a:pt x="7" y="49"/>
                    </a:lnTo>
                    <a:lnTo>
                      <a:pt x="3" y="53"/>
                    </a:lnTo>
                    <a:lnTo>
                      <a:pt x="0" y="53"/>
                    </a:lnTo>
                    <a:lnTo>
                      <a:pt x="2" y="57"/>
                    </a:lnTo>
                    <a:lnTo>
                      <a:pt x="8" y="74"/>
                    </a:lnTo>
                    <a:lnTo>
                      <a:pt x="18" y="89"/>
                    </a:lnTo>
                    <a:lnTo>
                      <a:pt x="34" y="106"/>
                    </a:lnTo>
                    <a:lnTo>
                      <a:pt x="35" y="111"/>
                    </a:lnTo>
                    <a:lnTo>
                      <a:pt x="38" y="103"/>
                    </a:lnTo>
                    <a:lnTo>
                      <a:pt x="45" y="103"/>
                    </a:lnTo>
                    <a:lnTo>
                      <a:pt x="45" y="100"/>
                    </a:lnTo>
                    <a:lnTo>
                      <a:pt x="43" y="92"/>
                    </a:lnTo>
                    <a:lnTo>
                      <a:pt x="45" y="85"/>
                    </a:lnTo>
                    <a:lnTo>
                      <a:pt x="54" y="79"/>
                    </a:lnTo>
                    <a:lnTo>
                      <a:pt x="59" y="74"/>
                    </a:lnTo>
                    <a:lnTo>
                      <a:pt x="64" y="79"/>
                    </a:lnTo>
                    <a:lnTo>
                      <a:pt x="72" y="77"/>
                    </a:lnTo>
                    <a:lnTo>
                      <a:pt x="77" y="84"/>
                    </a:lnTo>
                    <a:lnTo>
                      <a:pt x="81" y="81"/>
                    </a:lnTo>
                    <a:lnTo>
                      <a:pt x="84" y="55"/>
                    </a:lnTo>
                    <a:lnTo>
                      <a:pt x="80" y="40"/>
                    </a:lnTo>
                    <a:lnTo>
                      <a:pt x="80" y="36"/>
                    </a:lnTo>
                    <a:lnTo>
                      <a:pt x="84" y="26"/>
                    </a:lnTo>
                    <a:lnTo>
                      <a:pt x="84" y="20"/>
                    </a:lnTo>
                    <a:lnTo>
                      <a:pt x="83" y="15"/>
                    </a:lnTo>
                    <a:lnTo>
                      <a:pt x="73" y="13"/>
                    </a:lnTo>
                    <a:lnTo>
                      <a:pt x="70" y="21"/>
                    </a:lnTo>
                    <a:lnTo>
                      <a:pt x="67" y="20"/>
                    </a:lnTo>
                    <a:lnTo>
                      <a:pt x="67" y="7"/>
                    </a:lnTo>
                    <a:lnTo>
                      <a:pt x="69" y="2"/>
                    </a:lnTo>
                    <a:lnTo>
                      <a:pt x="53" y="0"/>
                    </a:lnTo>
                    <a:lnTo>
                      <a:pt x="38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90" name="Freeform 171"/>
              <p:cNvSpPr/>
              <p:nvPr/>
            </p:nvSpPr>
            <p:spPr>
              <a:xfrm>
                <a:off x="4336920" y="2940120"/>
                <a:ext cx="183960" cy="2473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247320"/>
                  <a:gd name="textAreaBottom" fmla="*/ 247680 h 247320"/>
                  <a:gd name="GluePoint1X" fmla="*/ 116 w 116"/>
                  <a:gd name="GluePoint1Y" fmla="*/ 0 h 156"/>
                  <a:gd name="GluePoint2X" fmla="*/ 107 w 116"/>
                  <a:gd name="GluePoint2Y" fmla="*/ 6 h 156"/>
                  <a:gd name="GluePoint3X" fmla="*/ 97 w 116"/>
                  <a:gd name="GluePoint3Y" fmla="*/ 0 h 156"/>
                  <a:gd name="GluePoint4X" fmla="*/ 91 w 116"/>
                  <a:gd name="GluePoint4Y" fmla="*/ 1 h 156"/>
                  <a:gd name="GluePoint5X" fmla="*/ 84 w 116"/>
                  <a:gd name="GluePoint5Y" fmla="*/ 6 h 156"/>
                  <a:gd name="GluePoint6X" fmla="*/ 78 w 116"/>
                  <a:gd name="GluePoint6Y" fmla="*/ 16 h 156"/>
                  <a:gd name="GluePoint7X" fmla="*/ 78 w 116"/>
                  <a:gd name="GluePoint7Y" fmla="*/ 33 h 156"/>
                  <a:gd name="GluePoint8X" fmla="*/ 75 w 116"/>
                  <a:gd name="GluePoint8Y" fmla="*/ 37 h 156"/>
                  <a:gd name="GluePoint9X" fmla="*/ 69 w 116"/>
                  <a:gd name="GluePoint9Y" fmla="*/ 32 h 156"/>
                  <a:gd name="GluePoint10X" fmla="*/ 54 w 116"/>
                  <a:gd name="GluePoint10Y" fmla="*/ 27 h 156"/>
                  <a:gd name="GluePoint11X" fmla="*/ 34 w 116"/>
                  <a:gd name="GluePoint11Y" fmla="*/ 27 h 156"/>
                  <a:gd name="GluePoint12X" fmla="*/ 32 w 116"/>
                  <a:gd name="GluePoint12Y" fmla="*/ 32 h 156"/>
                  <a:gd name="GluePoint13X" fmla="*/ 32 w 116"/>
                  <a:gd name="GluePoint13Y" fmla="*/ 45 h 156"/>
                  <a:gd name="GluePoint14X" fmla="*/ 35 w 116"/>
                  <a:gd name="GluePoint14Y" fmla="*/ 46 h 156"/>
                  <a:gd name="GluePoint15X" fmla="*/ 38 w 116"/>
                  <a:gd name="GluePoint15Y" fmla="*/ 38 h 156"/>
                  <a:gd name="GluePoint16X" fmla="*/ 48 w 116"/>
                  <a:gd name="GluePoint16Y" fmla="*/ 40 h 156"/>
                  <a:gd name="GluePoint17X" fmla="*/ 49 w 116"/>
                  <a:gd name="GluePoint17Y" fmla="*/ 45 h 156"/>
                  <a:gd name="GluePoint18X" fmla="*/ 49 w 116"/>
                  <a:gd name="GluePoint18Y" fmla="*/ 51 h 156"/>
                  <a:gd name="GluePoint19X" fmla="*/ 45 w 116"/>
                  <a:gd name="GluePoint19Y" fmla="*/ 61 h 156"/>
                  <a:gd name="GluePoint20X" fmla="*/ 45 w 116"/>
                  <a:gd name="GluePoint20Y" fmla="*/ 65 h 156"/>
                  <a:gd name="GluePoint21X" fmla="*/ 49 w 116"/>
                  <a:gd name="GluePoint21Y" fmla="*/ 80 h 156"/>
                  <a:gd name="GluePoint22X" fmla="*/ 46 w 116"/>
                  <a:gd name="GluePoint22Y" fmla="*/ 106 h 156"/>
                  <a:gd name="GluePoint23X" fmla="*/ 42 w 116"/>
                  <a:gd name="GluePoint23Y" fmla="*/ 109 h 156"/>
                  <a:gd name="GluePoint24X" fmla="*/ 37 w 116"/>
                  <a:gd name="GluePoint24Y" fmla="*/ 102 h 156"/>
                  <a:gd name="GluePoint25X" fmla="*/ 29 w 116"/>
                  <a:gd name="GluePoint25Y" fmla="*/ 104 h 156"/>
                  <a:gd name="GluePoint26X" fmla="*/ 24 w 116"/>
                  <a:gd name="GluePoint26Y" fmla="*/ 99 h 156"/>
                  <a:gd name="GluePoint27X" fmla="*/ 19 w 116"/>
                  <a:gd name="GluePoint27Y" fmla="*/ 104 h 156"/>
                  <a:gd name="GluePoint28X" fmla="*/ 10 w 116"/>
                  <a:gd name="GluePoint28Y" fmla="*/ 110 h 156"/>
                  <a:gd name="GluePoint29X" fmla="*/ 8 w 116"/>
                  <a:gd name="GluePoint29Y" fmla="*/ 117 h 156"/>
                  <a:gd name="GluePoint30X" fmla="*/ 10 w 116"/>
                  <a:gd name="GluePoint30Y" fmla="*/ 125 h 156"/>
                  <a:gd name="GluePoint31X" fmla="*/ 10 w 116"/>
                  <a:gd name="GluePoint31Y" fmla="*/ 128 h 156"/>
                  <a:gd name="GluePoint32X" fmla="*/ 3 w 116"/>
                  <a:gd name="GluePoint32Y" fmla="*/ 128 h 156"/>
                  <a:gd name="GluePoint33X" fmla="*/ 0 w 116"/>
                  <a:gd name="GluePoint33Y" fmla="*/ 136 h 156"/>
                  <a:gd name="GluePoint34X" fmla="*/ 3 w 116"/>
                  <a:gd name="GluePoint34Y" fmla="*/ 138 h 156"/>
                  <a:gd name="GluePoint35X" fmla="*/ 10 w 116"/>
                  <a:gd name="GluePoint35Y" fmla="*/ 144 h 156"/>
                  <a:gd name="GluePoint36X" fmla="*/ 15 w 116"/>
                  <a:gd name="GluePoint36Y" fmla="*/ 156 h 156"/>
                  <a:gd name="GluePoint37X" fmla="*/ 21 w 116"/>
                  <a:gd name="GluePoint37Y" fmla="*/ 149 h 156"/>
                  <a:gd name="GluePoint38X" fmla="*/ 22 w 116"/>
                  <a:gd name="GluePoint38Y" fmla="*/ 144 h 156"/>
                  <a:gd name="GluePoint39X" fmla="*/ 26 w 116"/>
                  <a:gd name="GluePoint39Y" fmla="*/ 143 h 156"/>
                  <a:gd name="GluePoint40X" fmla="*/ 29 w 116"/>
                  <a:gd name="GluePoint40Y" fmla="*/ 144 h 156"/>
                  <a:gd name="GluePoint41X" fmla="*/ 30 w 116"/>
                  <a:gd name="GluePoint41Y" fmla="*/ 147 h 156"/>
                  <a:gd name="GluePoint42X" fmla="*/ 34 w 116"/>
                  <a:gd name="GluePoint42Y" fmla="*/ 151 h 156"/>
                  <a:gd name="GluePoint43X" fmla="*/ 38 w 116"/>
                  <a:gd name="GluePoint43Y" fmla="*/ 151 h 156"/>
                  <a:gd name="GluePoint44X" fmla="*/ 42 w 116"/>
                  <a:gd name="GluePoint44Y" fmla="*/ 144 h 156"/>
                  <a:gd name="GluePoint45X" fmla="*/ 49 w 116"/>
                  <a:gd name="GluePoint45Y" fmla="*/ 143 h 156"/>
                  <a:gd name="GluePoint46X" fmla="*/ 49 w 116"/>
                  <a:gd name="GluePoint46Y" fmla="*/ 149 h 156"/>
                  <a:gd name="GluePoint47X" fmla="*/ 53 w 116"/>
                  <a:gd name="GluePoint47Y" fmla="*/ 151 h 156"/>
                  <a:gd name="GluePoint48X" fmla="*/ 59 w 116"/>
                  <a:gd name="GluePoint48Y" fmla="*/ 147 h 156"/>
                  <a:gd name="GluePoint49X" fmla="*/ 73 w 116"/>
                  <a:gd name="GluePoint49Y" fmla="*/ 135 h 156"/>
                  <a:gd name="GluePoint50X" fmla="*/ 78 w 116"/>
                  <a:gd name="GluePoint50Y" fmla="*/ 122 h 156"/>
                  <a:gd name="GluePoint51X" fmla="*/ 80 w 116"/>
                  <a:gd name="GluePoint51Y" fmla="*/ 109 h 156"/>
                  <a:gd name="GluePoint52X" fmla="*/ 81 w 116"/>
                  <a:gd name="GluePoint52Y" fmla="*/ 102 h 156"/>
                  <a:gd name="GluePoint53X" fmla="*/ 88 w 116"/>
                  <a:gd name="GluePoint53Y" fmla="*/ 91 h 156"/>
                  <a:gd name="GluePoint54X" fmla="*/ 103 w 116"/>
                  <a:gd name="GluePoint54Y" fmla="*/ 77 h 156"/>
                  <a:gd name="GluePoint55X" fmla="*/ 107 w 116"/>
                  <a:gd name="GluePoint55Y" fmla="*/ 32 h 156"/>
                  <a:gd name="GluePoint56X" fmla="*/ 116 w 116"/>
                  <a:gd name="GluePoint56Y" fmla="*/ 12 h 156"/>
                  <a:gd name="GluePoint57X" fmla="*/ 116 w 116"/>
                  <a:gd name="GluePoint57Y" fmla="*/ 0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6" h="156">
                    <a:moveTo>
                      <a:pt x="116" y="0"/>
                    </a:moveTo>
                    <a:lnTo>
                      <a:pt x="107" y="6"/>
                    </a:lnTo>
                    <a:lnTo>
                      <a:pt x="97" y="0"/>
                    </a:lnTo>
                    <a:lnTo>
                      <a:pt x="91" y="1"/>
                    </a:lnTo>
                    <a:lnTo>
                      <a:pt x="84" y="6"/>
                    </a:lnTo>
                    <a:lnTo>
                      <a:pt x="78" y="16"/>
                    </a:lnTo>
                    <a:lnTo>
                      <a:pt x="78" y="33"/>
                    </a:lnTo>
                    <a:lnTo>
                      <a:pt x="75" y="37"/>
                    </a:lnTo>
                    <a:lnTo>
                      <a:pt x="69" y="32"/>
                    </a:lnTo>
                    <a:lnTo>
                      <a:pt x="54" y="27"/>
                    </a:lnTo>
                    <a:lnTo>
                      <a:pt x="34" y="27"/>
                    </a:lnTo>
                    <a:lnTo>
                      <a:pt x="32" y="32"/>
                    </a:lnTo>
                    <a:lnTo>
                      <a:pt x="32" y="45"/>
                    </a:lnTo>
                    <a:lnTo>
                      <a:pt x="35" y="46"/>
                    </a:lnTo>
                    <a:lnTo>
                      <a:pt x="38" y="38"/>
                    </a:lnTo>
                    <a:lnTo>
                      <a:pt x="48" y="40"/>
                    </a:lnTo>
                    <a:lnTo>
                      <a:pt x="49" y="45"/>
                    </a:lnTo>
                    <a:lnTo>
                      <a:pt x="49" y="51"/>
                    </a:lnTo>
                    <a:lnTo>
                      <a:pt x="45" y="61"/>
                    </a:lnTo>
                    <a:lnTo>
                      <a:pt x="45" y="65"/>
                    </a:lnTo>
                    <a:lnTo>
                      <a:pt x="49" y="80"/>
                    </a:lnTo>
                    <a:lnTo>
                      <a:pt x="46" y="106"/>
                    </a:lnTo>
                    <a:lnTo>
                      <a:pt x="42" y="109"/>
                    </a:lnTo>
                    <a:lnTo>
                      <a:pt x="37" y="102"/>
                    </a:lnTo>
                    <a:lnTo>
                      <a:pt x="29" y="104"/>
                    </a:lnTo>
                    <a:lnTo>
                      <a:pt x="24" y="99"/>
                    </a:lnTo>
                    <a:lnTo>
                      <a:pt x="19" y="104"/>
                    </a:lnTo>
                    <a:lnTo>
                      <a:pt x="10" y="110"/>
                    </a:lnTo>
                    <a:lnTo>
                      <a:pt x="8" y="117"/>
                    </a:lnTo>
                    <a:lnTo>
                      <a:pt x="10" y="125"/>
                    </a:lnTo>
                    <a:lnTo>
                      <a:pt x="10" y="128"/>
                    </a:lnTo>
                    <a:lnTo>
                      <a:pt x="3" y="128"/>
                    </a:lnTo>
                    <a:lnTo>
                      <a:pt x="0" y="136"/>
                    </a:lnTo>
                    <a:lnTo>
                      <a:pt x="3" y="138"/>
                    </a:lnTo>
                    <a:lnTo>
                      <a:pt x="10" y="144"/>
                    </a:lnTo>
                    <a:lnTo>
                      <a:pt x="15" y="156"/>
                    </a:lnTo>
                    <a:lnTo>
                      <a:pt x="21" y="149"/>
                    </a:lnTo>
                    <a:lnTo>
                      <a:pt x="22" y="144"/>
                    </a:lnTo>
                    <a:lnTo>
                      <a:pt x="26" y="143"/>
                    </a:lnTo>
                    <a:lnTo>
                      <a:pt x="29" y="144"/>
                    </a:lnTo>
                    <a:lnTo>
                      <a:pt x="30" y="147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2" y="144"/>
                    </a:lnTo>
                    <a:lnTo>
                      <a:pt x="49" y="143"/>
                    </a:lnTo>
                    <a:lnTo>
                      <a:pt x="49" y="149"/>
                    </a:lnTo>
                    <a:lnTo>
                      <a:pt x="53" y="151"/>
                    </a:lnTo>
                    <a:lnTo>
                      <a:pt x="59" y="147"/>
                    </a:lnTo>
                    <a:lnTo>
                      <a:pt x="73" y="135"/>
                    </a:lnTo>
                    <a:lnTo>
                      <a:pt x="78" y="122"/>
                    </a:lnTo>
                    <a:lnTo>
                      <a:pt x="80" y="109"/>
                    </a:lnTo>
                    <a:lnTo>
                      <a:pt x="81" y="102"/>
                    </a:lnTo>
                    <a:lnTo>
                      <a:pt x="88" y="91"/>
                    </a:lnTo>
                    <a:lnTo>
                      <a:pt x="103" y="77"/>
                    </a:lnTo>
                    <a:lnTo>
                      <a:pt x="107" y="32"/>
                    </a:lnTo>
                    <a:lnTo>
                      <a:pt x="116" y="12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91" name="Freeform 172"/>
              <p:cNvSpPr/>
              <p:nvPr/>
            </p:nvSpPr>
            <p:spPr>
              <a:xfrm>
                <a:off x="4778280" y="3108240"/>
                <a:ext cx="41040" cy="5832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58320"/>
                  <a:gd name="textAreaBottom" fmla="*/ 58680 h 58320"/>
                  <a:gd name="GluePoint1X" fmla="*/ 7 w 26"/>
                  <a:gd name="GluePoint1Y" fmla="*/ 37 h 37"/>
                  <a:gd name="GluePoint2X" fmla="*/ 3 w 26"/>
                  <a:gd name="GluePoint2Y" fmla="*/ 27 h 37"/>
                  <a:gd name="GluePoint3X" fmla="*/ 3 w 26"/>
                  <a:gd name="GluePoint3Y" fmla="*/ 19 h 37"/>
                  <a:gd name="GluePoint4X" fmla="*/ 2 w 26"/>
                  <a:gd name="GluePoint4Y" fmla="*/ 11 h 37"/>
                  <a:gd name="GluePoint5X" fmla="*/ 0 w 26"/>
                  <a:gd name="GluePoint5Y" fmla="*/ 6 h 37"/>
                  <a:gd name="GluePoint6X" fmla="*/ 2 w 26"/>
                  <a:gd name="GluePoint6Y" fmla="*/ 3 h 37"/>
                  <a:gd name="GluePoint7X" fmla="*/ 3 w 26"/>
                  <a:gd name="GluePoint7Y" fmla="*/ 3 h 37"/>
                  <a:gd name="GluePoint8X" fmla="*/ 7 w 26"/>
                  <a:gd name="GluePoint8Y" fmla="*/ 8 h 37"/>
                  <a:gd name="GluePoint9X" fmla="*/ 11 w 26"/>
                  <a:gd name="GluePoint9Y" fmla="*/ 6 h 37"/>
                  <a:gd name="GluePoint10X" fmla="*/ 14 w 26"/>
                  <a:gd name="GluePoint10Y" fmla="*/ 1 h 37"/>
                  <a:gd name="GluePoint11X" fmla="*/ 21 w 26"/>
                  <a:gd name="GluePoint11Y" fmla="*/ 0 h 37"/>
                  <a:gd name="GluePoint12X" fmla="*/ 24 w 26"/>
                  <a:gd name="GluePoint12Y" fmla="*/ 1 h 37"/>
                  <a:gd name="GluePoint13X" fmla="*/ 21 w 26"/>
                  <a:gd name="GluePoint13Y" fmla="*/ 6 h 37"/>
                  <a:gd name="GluePoint14X" fmla="*/ 26 w 26"/>
                  <a:gd name="GluePoint14Y" fmla="*/ 11 h 37"/>
                  <a:gd name="GluePoint15X" fmla="*/ 26 w 26"/>
                  <a:gd name="GluePoint15Y" fmla="*/ 16 h 37"/>
                  <a:gd name="GluePoint16X" fmla="*/ 16 w 26"/>
                  <a:gd name="GluePoint16Y" fmla="*/ 33 h 37"/>
                  <a:gd name="GluePoint17X" fmla="*/ 8 w 26"/>
                  <a:gd name="GluePoint17Y" fmla="*/ 37 h 37"/>
                  <a:gd name="GluePoint18X" fmla="*/ 7 w 26"/>
                  <a:gd name="GluePoint18Y" fmla="*/ 37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6" h="37">
                    <a:moveTo>
                      <a:pt x="7" y="37"/>
                    </a:moveTo>
                    <a:lnTo>
                      <a:pt x="3" y="27"/>
                    </a:lnTo>
                    <a:lnTo>
                      <a:pt x="3" y="19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7" y="8"/>
                    </a:lnTo>
                    <a:lnTo>
                      <a:pt x="11" y="6"/>
                    </a:lnTo>
                    <a:lnTo>
                      <a:pt x="14" y="1"/>
                    </a:lnTo>
                    <a:lnTo>
                      <a:pt x="21" y="0"/>
                    </a:lnTo>
                    <a:lnTo>
                      <a:pt x="24" y="1"/>
                    </a:lnTo>
                    <a:lnTo>
                      <a:pt x="21" y="6"/>
                    </a:lnTo>
                    <a:lnTo>
                      <a:pt x="26" y="11"/>
                    </a:lnTo>
                    <a:lnTo>
                      <a:pt x="26" y="16"/>
                    </a:lnTo>
                    <a:lnTo>
                      <a:pt x="16" y="33"/>
                    </a:lnTo>
                    <a:lnTo>
                      <a:pt x="8" y="37"/>
                    </a:lnTo>
                    <a:lnTo>
                      <a:pt x="7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92" name="Freeform 173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93" name="Freeform 174"/>
              <p:cNvSpPr/>
              <p:nvPr/>
            </p:nvSpPr>
            <p:spPr>
              <a:xfrm>
                <a:off x="4703760" y="3840120"/>
                <a:ext cx="53640" cy="568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56880"/>
                  <a:gd name="textAreaBottom" fmla="*/ 57240 h 56880"/>
                  <a:gd name="GluePoint1X" fmla="*/ 33 w 34"/>
                  <a:gd name="GluePoint1Y" fmla="*/ 15 h 36"/>
                  <a:gd name="GluePoint2X" fmla="*/ 34 w 34"/>
                  <a:gd name="GluePoint2Y" fmla="*/ 16 h 36"/>
                  <a:gd name="GluePoint3X" fmla="*/ 27 w 34"/>
                  <a:gd name="GluePoint3Y" fmla="*/ 28 h 36"/>
                  <a:gd name="GluePoint4X" fmla="*/ 19 w 34"/>
                  <a:gd name="GluePoint4Y" fmla="*/ 31 h 36"/>
                  <a:gd name="GluePoint5X" fmla="*/ 14 w 34"/>
                  <a:gd name="GluePoint5Y" fmla="*/ 36 h 36"/>
                  <a:gd name="GluePoint6X" fmla="*/ 9 w 34"/>
                  <a:gd name="GluePoint6Y" fmla="*/ 36 h 36"/>
                  <a:gd name="GluePoint7X" fmla="*/ 4 w 34"/>
                  <a:gd name="GluePoint7Y" fmla="*/ 31 h 36"/>
                  <a:gd name="GluePoint8X" fmla="*/ 0 w 34"/>
                  <a:gd name="GluePoint8Y" fmla="*/ 19 h 36"/>
                  <a:gd name="GluePoint9X" fmla="*/ 7 w 34"/>
                  <a:gd name="GluePoint9Y" fmla="*/ 7 h 36"/>
                  <a:gd name="GluePoint10X" fmla="*/ 20 w 34"/>
                  <a:gd name="GluePoint10Y" fmla="*/ 0 h 36"/>
                  <a:gd name="GluePoint11X" fmla="*/ 23 w 34"/>
                  <a:gd name="GluePoint11Y" fmla="*/ 0 h 36"/>
                  <a:gd name="GluePoint12X" fmla="*/ 27 w 34"/>
                  <a:gd name="GluePoint12Y" fmla="*/ 2 h 36"/>
                  <a:gd name="GluePoint13X" fmla="*/ 33 w 34"/>
                  <a:gd name="GluePoint13Y" fmla="*/ 15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4" h="36">
                    <a:moveTo>
                      <a:pt x="33" y="15"/>
                    </a:moveTo>
                    <a:lnTo>
                      <a:pt x="34" y="16"/>
                    </a:lnTo>
                    <a:lnTo>
                      <a:pt x="27" y="28"/>
                    </a:lnTo>
                    <a:lnTo>
                      <a:pt x="19" y="31"/>
                    </a:lnTo>
                    <a:lnTo>
                      <a:pt x="14" y="36"/>
                    </a:lnTo>
                    <a:lnTo>
                      <a:pt x="9" y="36"/>
                    </a:lnTo>
                    <a:lnTo>
                      <a:pt x="4" y="31"/>
                    </a:lnTo>
                    <a:lnTo>
                      <a:pt x="0" y="19"/>
                    </a:lnTo>
                    <a:lnTo>
                      <a:pt x="7" y="7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7" y="2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94" name="Freeform 175"/>
              <p:cNvSpPr/>
              <p:nvPr/>
            </p:nvSpPr>
            <p:spPr>
              <a:xfrm>
                <a:off x="4795920" y="3760920"/>
                <a:ext cx="28080" cy="4104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41040"/>
                  <a:gd name="textAreaBottom" fmla="*/ 41400 h 41040"/>
                  <a:gd name="GluePoint1X" fmla="*/ 18 w 18"/>
                  <a:gd name="GluePoint1Y" fmla="*/ 18 h 26"/>
                  <a:gd name="GluePoint2X" fmla="*/ 18 w 18"/>
                  <a:gd name="GluePoint2Y" fmla="*/ 2 h 26"/>
                  <a:gd name="GluePoint3X" fmla="*/ 16 w 18"/>
                  <a:gd name="GluePoint3Y" fmla="*/ 5 h 26"/>
                  <a:gd name="GluePoint4X" fmla="*/ 10 w 18"/>
                  <a:gd name="GluePoint4Y" fmla="*/ 0 h 26"/>
                  <a:gd name="GluePoint5X" fmla="*/ 7 w 18"/>
                  <a:gd name="GluePoint5Y" fmla="*/ 4 h 26"/>
                  <a:gd name="GluePoint6X" fmla="*/ 0 w 18"/>
                  <a:gd name="GluePoint6Y" fmla="*/ 16 h 26"/>
                  <a:gd name="GluePoint7X" fmla="*/ 3 w 18"/>
                  <a:gd name="GluePoint7Y" fmla="*/ 26 h 26"/>
                  <a:gd name="GluePoint8X" fmla="*/ 10 w 18"/>
                  <a:gd name="GluePoint8Y" fmla="*/ 26 h 26"/>
                  <a:gd name="GluePoint9X" fmla="*/ 13 w 18"/>
                  <a:gd name="GluePoint9Y" fmla="*/ 26 h 26"/>
                  <a:gd name="GluePoint10X" fmla="*/ 18 w 18"/>
                  <a:gd name="GluePoint10Y" fmla="*/ 18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8" h="26">
                    <a:moveTo>
                      <a:pt x="18" y="18"/>
                    </a:moveTo>
                    <a:lnTo>
                      <a:pt x="18" y="2"/>
                    </a:lnTo>
                    <a:lnTo>
                      <a:pt x="16" y="5"/>
                    </a:lnTo>
                    <a:lnTo>
                      <a:pt x="10" y="0"/>
                    </a:lnTo>
                    <a:lnTo>
                      <a:pt x="7" y="4"/>
                    </a:lnTo>
                    <a:lnTo>
                      <a:pt x="0" y="16"/>
                    </a:lnTo>
                    <a:lnTo>
                      <a:pt x="3" y="26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95" name="Freeform 176"/>
              <p:cNvSpPr/>
              <p:nvPr/>
            </p:nvSpPr>
            <p:spPr>
              <a:xfrm>
                <a:off x="3860640" y="2743200"/>
                <a:ext cx="149040" cy="18072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80720"/>
                  <a:gd name="textAreaBottom" fmla="*/ 181080 h 180720"/>
                  <a:gd name="GluePoint1X" fmla="*/ 6 w 94"/>
                  <a:gd name="GluePoint1Y" fmla="*/ 14 h 114"/>
                  <a:gd name="GluePoint2X" fmla="*/ 11 w 94"/>
                  <a:gd name="GluePoint2Y" fmla="*/ 24 h 114"/>
                  <a:gd name="GluePoint3X" fmla="*/ 13 w 94"/>
                  <a:gd name="GluePoint3Y" fmla="*/ 30 h 114"/>
                  <a:gd name="GluePoint4X" fmla="*/ 13 w 94"/>
                  <a:gd name="GluePoint4Y" fmla="*/ 35 h 114"/>
                  <a:gd name="GluePoint5X" fmla="*/ 10 w 94"/>
                  <a:gd name="GluePoint5Y" fmla="*/ 40 h 114"/>
                  <a:gd name="GluePoint6X" fmla="*/ 5 w 94"/>
                  <a:gd name="GluePoint6Y" fmla="*/ 45 h 114"/>
                  <a:gd name="GluePoint7X" fmla="*/ 10 w 94"/>
                  <a:gd name="GluePoint7Y" fmla="*/ 48 h 114"/>
                  <a:gd name="GluePoint8X" fmla="*/ 2 w 94"/>
                  <a:gd name="GluePoint8Y" fmla="*/ 58 h 114"/>
                  <a:gd name="GluePoint9X" fmla="*/ 5 w 94"/>
                  <a:gd name="GluePoint9Y" fmla="*/ 64 h 114"/>
                  <a:gd name="GluePoint10X" fmla="*/ 0 w 94"/>
                  <a:gd name="GluePoint10Y" fmla="*/ 75 h 114"/>
                  <a:gd name="GluePoint11X" fmla="*/ 13 w 94"/>
                  <a:gd name="GluePoint11Y" fmla="*/ 85 h 114"/>
                  <a:gd name="GluePoint12X" fmla="*/ 18 w 94"/>
                  <a:gd name="GluePoint12Y" fmla="*/ 96 h 114"/>
                  <a:gd name="GluePoint13X" fmla="*/ 16 w 94"/>
                  <a:gd name="GluePoint13Y" fmla="*/ 112 h 114"/>
                  <a:gd name="GluePoint14X" fmla="*/ 38 w 94"/>
                  <a:gd name="GluePoint14Y" fmla="*/ 104 h 114"/>
                  <a:gd name="GluePoint15X" fmla="*/ 72 w 94"/>
                  <a:gd name="GluePoint15Y" fmla="*/ 98 h 114"/>
                  <a:gd name="GluePoint16X" fmla="*/ 86 w 94"/>
                  <a:gd name="GluePoint16Y" fmla="*/ 98 h 114"/>
                  <a:gd name="GluePoint17X" fmla="*/ 89 w 94"/>
                  <a:gd name="GluePoint17Y" fmla="*/ 90 h 114"/>
                  <a:gd name="GluePoint18X" fmla="*/ 83 w 94"/>
                  <a:gd name="GluePoint18Y" fmla="*/ 74 h 114"/>
                  <a:gd name="GluePoint19X" fmla="*/ 86 w 94"/>
                  <a:gd name="GluePoint19Y" fmla="*/ 62 h 114"/>
                  <a:gd name="GluePoint20X" fmla="*/ 94 w 94"/>
                  <a:gd name="GluePoint20Y" fmla="*/ 43 h 114"/>
                  <a:gd name="GluePoint21X" fmla="*/ 89 w 94"/>
                  <a:gd name="GluePoint21Y" fmla="*/ 29 h 114"/>
                  <a:gd name="GluePoint22X" fmla="*/ 91 w 94"/>
                  <a:gd name="GluePoint22Y" fmla="*/ 22 h 114"/>
                  <a:gd name="GluePoint23X" fmla="*/ 83 w 94"/>
                  <a:gd name="GluePoint23Y" fmla="*/ 14 h 114"/>
                  <a:gd name="GluePoint24X" fmla="*/ 76 w 94"/>
                  <a:gd name="GluePoint24Y" fmla="*/ 14 h 114"/>
                  <a:gd name="GluePoint25X" fmla="*/ 64 w 94"/>
                  <a:gd name="GluePoint25Y" fmla="*/ 19 h 114"/>
                  <a:gd name="GluePoint26X" fmla="*/ 59 w 94"/>
                  <a:gd name="GluePoint26Y" fmla="*/ 19 h 114"/>
                  <a:gd name="GluePoint27X" fmla="*/ 51 w 94"/>
                  <a:gd name="GluePoint27Y" fmla="*/ 8 h 114"/>
                  <a:gd name="GluePoint28X" fmla="*/ 46 w 94"/>
                  <a:gd name="GluePoint28Y" fmla="*/ 5 h 114"/>
                  <a:gd name="GluePoint29X" fmla="*/ 40 w 94"/>
                  <a:gd name="GluePoint29Y" fmla="*/ 9 h 114"/>
                  <a:gd name="GluePoint30X" fmla="*/ 35 w 94"/>
                  <a:gd name="GluePoint30Y" fmla="*/ 0 h 114"/>
                  <a:gd name="GluePoint31X" fmla="*/ 32 w 94"/>
                  <a:gd name="GluePoint31Y" fmla="*/ 3 h 114"/>
                  <a:gd name="GluePoint32X" fmla="*/ 29 w 94"/>
                  <a:gd name="GluePoint32Y" fmla="*/ 6 h 114"/>
                  <a:gd name="GluePoint33X" fmla="*/ 24 w 94"/>
                  <a:gd name="GluePoint33Y" fmla="*/ 11 h 114"/>
                  <a:gd name="GluePoint34X" fmla="*/ 19 w 94"/>
                  <a:gd name="GluePoint34Y" fmla="*/ 9 h 114"/>
                  <a:gd name="GluePoint35X" fmla="*/ 10 w 94"/>
                  <a:gd name="GluePoint35Y" fmla="*/ 9 h 1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94" h="114">
                    <a:moveTo>
                      <a:pt x="10" y="9"/>
                    </a:moveTo>
                    <a:lnTo>
                      <a:pt x="6" y="14"/>
                    </a:lnTo>
                    <a:lnTo>
                      <a:pt x="6" y="22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3" y="30"/>
                    </a:lnTo>
                    <a:lnTo>
                      <a:pt x="10" y="35"/>
                    </a:lnTo>
                    <a:lnTo>
                      <a:pt x="13" y="35"/>
                    </a:lnTo>
                    <a:lnTo>
                      <a:pt x="13" y="43"/>
                    </a:lnTo>
                    <a:lnTo>
                      <a:pt x="10" y="40"/>
                    </a:lnTo>
                    <a:lnTo>
                      <a:pt x="5" y="40"/>
                    </a:lnTo>
                    <a:lnTo>
                      <a:pt x="5" y="45"/>
                    </a:lnTo>
                    <a:lnTo>
                      <a:pt x="8" y="45"/>
                    </a:lnTo>
                    <a:lnTo>
                      <a:pt x="10" y="48"/>
                    </a:lnTo>
                    <a:lnTo>
                      <a:pt x="6" y="56"/>
                    </a:lnTo>
                    <a:lnTo>
                      <a:pt x="2" y="58"/>
                    </a:lnTo>
                    <a:lnTo>
                      <a:pt x="2" y="61"/>
                    </a:lnTo>
                    <a:lnTo>
                      <a:pt x="5" y="64"/>
                    </a:lnTo>
                    <a:lnTo>
                      <a:pt x="3" y="69"/>
                    </a:lnTo>
                    <a:lnTo>
                      <a:pt x="0" y="75"/>
                    </a:lnTo>
                    <a:lnTo>
                      <a:pt x="10" y="79"/>
                    </a:lnTo>
                    <a:lnTo>
                      <a:pt x="13" y="85"/>
                    </a:lnTo>
                    <a:lnTo>
                      <a:pt x="18" y="87"/>
                    </a:lnTo>
                    <a:lnTo>
                      <a:pt x="18" y="96"/>
                    </a:lnTo>
                    <a:lnTo>
                      <a:pt x="16" y="99"/>
                    </a:lnTo>
                    <a:lnTo>
                      <a:pt x="16" y="112"/>
                    </a:lnTo>
                    <a:lnTo>
                      <a:pt x="21" y="114"/>
                    </a:lnTo>
                    <a:lnTo>
                      <a:pt x="38" y="104"/>
                    </a:lnTo>
                    <a:lnTo>
                      <a:pt x="57" y="99"/>
                    </a:lnTo>
                    <a:lnTo>
                      <a:pt x="72" y="98"/>
                    </a:lnTo>
                    <a:lnTo>
                      <a:pt x="84" y="101"/>
                    </a:lnTo>
                    <a:lnTo>
                      <a:pt x="86" y="98"/>
                    </a:lnTo>
                    <a:lnTo>
                      <a:pt x="91" y="99"/>
                    </a:lnTo>
                    <a:lnTo>
                      <a:pt x="89" y="90"/>
                    </a:lnTo>
                    <a:lnTo>
                      <a:pt x="86" y="88"/>
                    </a:lnTo>
                    <a:lnTo>
                      <a:pt x="83" y="74"/>
                    </a:lnTo>
                    <a:lnTo>
                      <a:pt x="83" y="67"/>
                    </a:lnTo>
                    <a:lnTo>
                      <a:pt x="86" y="62"/>
                    </a:lnTo>
                    <a:lnTo>
                      <a:pt x="89" y="48"/>
                    </a:lnTo>
                    <a:lnTo>
                      <a:pt x="94" y="43"/>
                    </a:lnTo>
                    <a:lnTo>
                      <a:pt x="91" y="30"/>
                    </a:lnTo>
                    <a:lnTo>
                      <a:pt x="89" y="29"/>
                    </a:lnTo>
                    <a:lnTo>
                      <a:pt x="91" y="27"/>
                    </a:lnTo>
                    <a:lnTo>
                      <a:pt x="91" y="22"/>
                    </a:lnTo>
                    <a:lnTo>
                      <a:pt x="87" y="22"/>
                    </a:lnTo>
                    <a:lnTo>
                      <a:pt x="83" y="14"/>
                    </a:lnTo>
                    <a:lnTo>
                      <a:pt x="81" y="16"/>
                    </a:lnTo>
                    <a:lnTo>
                      <a:pt x="76" y="14"/>
                    </a:lnTo>
                    <a:lnTo>
                      <a:pt x="65" y="17"/>
                    </a:lnTo>
                    <a:lnTo>
                      <a:pt x="64" y="19"/>
                    </a:lnTo>
                    <a:lnTo>
                      <a:pt x="62" y="17"/>
                    </a:lnTo>
                    <a:lnTo>
                      <a:pt x="59" y="19"/>
                    </a:lnTo>
                    <a:lnTo>
                      <a:pt x="56" y="14"/>
                    </a:lnTo>
                    <a:lnTo>
                      <a:pt x="51" y="8"/>
                    </a:lnTo>
                    <a:lnTo>
                      <a:pt x="48" y="8"/>
                    </a:lnTo>
                    <a:lnTo>
                      <a:pt x="46" y="5"/>
                    </a:lnTo>
                    <a:lnTo>
                      <a:pt x="43" y="5"/>
                    </a:lnTo>
                    <a:lnTo>
                      <a:pt x="40" y="9"/>
                    </a:lnTo>
                    <a:lnTo>
                      <a:pt x="37" y="9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32" y="3"/>
                    </a:lnTo>
                    <a:lnTo>
                      <a:pt x="30" y="1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1" y="8"/>
                    </a:lnTo>
                    <a:lnTo>
                      <a:pt x="19" y="9"/>
                    </a:lnTo>
                    <a:lnTo>
                      <a:pt x="16" y="5"/>
                    </a:lnTo>
                    <a:lnTo>
                      <a:pt x="10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96" name="Freeform 177"/>
              <p:cNvSpPr/>
              <p:nvPr/>
            </p:nvSpPr>
            <p:spPr>
              <a:xfrm>
                <a:off x="4087800" y="2697120"/>
                <a:ext cx="72720" cy="17280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72800"/>
                  <a:gd name="textAreaBottom" fmla="*/ 173160 h 172800"/>
                  <a:gd name="GluePoint1X" fmla="*/ 17 w 46"/>
                  <a:gd name="GluePoint1Y" fmla="*/ 109 h 109"/>
                  <a:gd name="GluePoint2X" fmla="*/ 16 w 46"/>
                  <a:gd name="GluePoint2Y" fmla="*/ 108 h 109"/>
                  <a:gd name="GluePoint3X" fmla="*/ 14 w 46"/>
                  <a:gd name="GluePoint3Y" fmla="*/ 101 h 109"/>
                  <a:gd name="GluePoint4X" fmla="*/ 16 w 46"/>
                  <a:gd name="GluePoint4Y" fmla="*/ 91 h 109"/>
                  <a:gd name="GluePoint5X" fmla="*/ 14 w 46"/>
                  <a:gd name="GluePoint5Y" fmla="*/ 66 h 109"/>
                  <a:gd name="GluePoint6X" fmla="*/ 8 w 46"/>
                  <a:gd name="GluePoint6Y" fmla="*/ 45 h 109"/>
                  <a:gd name="GluePoint7X" fmla="*/ 5 w 46"/>
                  <a:gd name="GluePoint7Y" fmla="*/ 40 h 109"/>
                  <a:gd name="GluePoint8X" fmla="*/ 0 w 46"/>
                  <a:gd name="GluePoint8Y" fmla="*/ 37 h 109"/>
                  <a:gd name="GluePoint9X" fmla="*/ 2 w 46"/>
                  <a:gd name="GluePoint9Y" fmla="*/ 25 h 109"/>
                  <a:gd name="GluePoint10X" fmla="*/ 10 w 46"/>
                  <a:gd name="GluePoint10Y" fmla="*/ 16 h 109"/>
                  <a:gd name="GluePoint11X" fmla="*/ 19 w 46"/>
                  <a:gd name="GluePoint11Y" fmla="*/ 16 h 109"/>
                  <a:gd name="GluePoint12X" fmla="*/ 24 w 46"/>
                  <a:gd name="GluePoint12Y" fmla="*/ 8 h 109"/>
                  <a:gd name="GluePoint13X" fmla="*/ 25 w 46"/>
                  <a:gd name="GluePoint13Y" fmla="*/ 6 h 109"/>
                  <a:gd name="GluePoint14X" fmla="*/ 24 w 46"/>
                  <a:gd name="GluePoint14Y" fmla="*/ 3 h 109"/>
                  <a:gd name="GluePoint15X" fmla="*/ 30 w 46"/>
                  <a:gd name="GluePoint15Y" fmla="*/ 0 h 109"/>
                  <a:gd name="GluePoint16X" fmla="*/ 43 w 46"/>
                  <a:gd name="GluePoint16Y" fmla="*/ 13 h 109"/>
                  <a:gd name="GluePoint17X" fmla="*/ 41 w 46"/>
                  <a:gd name="GluePoint17Y" fmla="*/ 17 h 109"/>
                  <a:gd name="GluePoint18X" fmla="*/ 44 w 46"/>
                  <a:gd name="GluePoint18Y" fmla="*/ 24 h 109"/>
                  <a:gd name="GluePoint19X" fmla="*/ 46 w 46"/>
                  <a:gd name="GluePoint19Y" fmla="*/ 34 h 109"/>
                  <a:gd name="GluePoint20X" fmla="*/ 43 w 46"/>
                  <a:gd name="GluePoint20Y" fmla="*/ 37 h 109"/>
                  <a:gd name="GluePoint21X" fmla="*/ 44 w 46"/>
                  <a:gd name="GluePoint21Y" fmla="*/ 40 h 109"/>
                  <a:gd name="GluePoint22X" fmla="*/ 43 w 46"/>
                  <a:gd name="GluePoint22Y" fmla="*/ 43 h 109"/>
                  <a:gd name="GluePoint23X" fmla="*/ 37 w 46"/>
                  <a:gd name="GluePoint23Y" fmla="*/ 51 h 109"/>
                  <a:gd name="GluePoint24X" fmla="*/ 35 w 46"/>
                  <a:gd name="GluePoint24Y" fmla="*/ 58 h 109"/>
                  <a:gd name="GluePoint25X" fmla="*/ 30 w 46"/>
                  <a:gd name="GluePoint25Y" fmla="*/ 69 h 109"/>
                  <a:gd name="GluePoint26X" fmla="*/ 29 w 46"/>
                  <a:gd name="GluePoint26Y" fmla="*/ 95 h 109"/>
                  <a:gd name="GluePoint27X" fmla="*/ 30 w 46"/>
                  <a:gd name="GluePoint27Y" fmla="*/ 108 h 109"/>
                  <a:gd name="GluePoint28X" fmla="*/ 17 w 46"/>
                  <a:gd name="GluePoint28Y" fmla="*/ 109 h 10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46" h="109">
                    <a:moveTo>
                      <a:pt x="17" y="109"/>
                    </a:moveTo>
                    <a:lnTo>
                      <a:pt x="16" y="108"/>
                    </a:lnTo>
                    <a:lnTo>
                      <a:pt x="14" y="101"/>
                    </a:lnTo>
                    <a:lnTo>
                      <a:pt x="16" y="91"/>
                    </a:lnTo>
                    <a:lnTo>
                      <a:pt x="14" y="66"/>
                    </a:lnTo>
                    <a:lnTo>
                      <a:pt x="8" y="45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2" y="25"/>
                    </a:lnTo>
                    <a:lnTo>
                      <a:pt x="10" y="16"/>
                    </a:lnTo>
                    <a:lnTo>
                      <a:pt x="19" y="16"/>
                    </a:lnTo>
                    <a:lnTo>
                      <a:pt x="24" y="8"/>
                    </a:lnTo>
                    <a:lnTo>
                      <a:pt x="25" y="6"/>
                    </a:lnTo>
                    <a:lnTo>
                      <a:pt x="24" y="3"/>
                    </a:lnTo>
                    <a:lnTo>
                      <a:pt x="30" y="0"/>
                    </a:lnTo>
                    <a:lnTo>
                      <a:pt x="43" y="13"/>
                    </a:lnTo>
                    <a:lnTo>
                      <a:pt x="41" y="17"/>
                    </a:lnTo>
                    <a:lnTo>
                      <a:pt x="44" y="24"/>
                    </a:lnTo>
                    <a:lnTo>
                      <a:pt x="46" y="34"/>
                    </a:lnTo>
                    <a:lnTo>
                      <a:pt x="43" y="37"/>
                    </a:lnTo>
                    <a:lnTo>
                      <a:pt x="44" y="40"/>
                    </a:lnTo>
                    <a:lnTo>
                      <a:pt x="43" y="43"/>
                    </a:lnTo>
                    <a:lnTo>
                      <a:pt x="37" y="51"/>
                    </a:lnTo>
                    <a:lnTo>
                      <a:pt x="35" y="58"/>
                    </a:lnTo>
                    <a:lnTo>
                      <a:pt x="30" y="69"/>
                    </a:lnTo>
                    <a:lnTo>
                      <a:pt x="29" y="95"/>
                    </a:lnTo>
                    <a:lnTo>
                      <a:pt x="30" y="108"/>
                    </a:lnTo>
                    <a:lnTo>
                      <a:pt x="17" y="10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97" name="Freeform 178"/>
              <p:cNvSpPr/>
              <p:nvPr/>
            </p:nvSpPr>
            <p:spPr>
              <a:xfrm>
                <a:off x="3790800" y="2803680"/>
                <a:ext cx="97920" cy="1170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17000"/>
                  <a:gd name="textAreaBottom" fmla="*/ 117360 h 117000"/>
                  <a:gd name="GluePoint1X" fmla="*/ 0 w 62"/>
                  <a:gd name="GluePoint1Y" fmla="*/ 28 h 74"/>
                  <a:gd name="GluePoint2X" fmla="*/ 3 w 62"/>
                  <a:gd name="GluePoint2Y" fmla="*/ 23 h 74"/>
                  <a:gd name="GluePoint3X" fmla="*/ 14 w 62"/>
                  <a:gd name="GluePoint3Y" fmla="*/ 15 h 74"/>
                  <a:gd name="GluePoint4X" fmla="*/ 12 w 62"/>
                  <a:gd name="GluePoint4Y" fmla="*/ 10 h 74"/>
                  <a:gd name="GluePoint5X" fmla="*/ 19 w 62"/>
                  <a:gd name="GluePoint5Y" fmla="*/ 7 h 74"/>
                  <a:gd name="GluePoint6X" fmla="*/ 17 w 62"/>
                  <a:gd name="GluePoint6Y" fmla="*/ 4 h 74"/>
                  <a:gd name="GluePoint7X" fmla="*/ 20 w 62"/>
                  <a:gd name="GluePoint7Y" fmla="*/ 0 h 74"/>
                  <a:gd name="GluePoint8X" fmla="*/ 23 w 62"/>
                  <a:gd name="GluePoint8Y" fmla="*/ 2 h 74"/>
                  <a:gd name="GluePoint9X" fmla="*/ 27 w 62"/>
                  <a:gd name="GluePoint9Y" fmla="*/ 0 h 74"/>
                  <a:gd name="GluePoint10X" fmla="*/ 30 w 62"/>
                  <a:gd name="GluePoint10Y" fmla="*/ 5 h 74"/>
                  <a:gd name="GluePoint11X" fmla="*/ 31 w 62"/>
                  <a:gd name="GluePoint11Y" fmla="*/ 15 h 74"/>
                  <a:gd name="GluePoint12X" fmla="*/ 30 w 62"/>
                  <a:gd name="GluePoint12Y" fmla="*/ 23 h 74"/>
                  <a:gd name="GluePoint13X" fmla="*/ 33 w 62"/>
                  <a:gd name="GluePoint13Y" fmla="*/ 21 h 74"/>
                  <a:gd name="GluePoint14X" fmla="*/ 38 w 62"/>
                  <a:gd name="GluePoint14Y" fmla="*/ 24 h 74"/>
                  <a:gd name="GluePoint15X" fmla="*/ 39 w 62"/>
                  <a:gd name="GluePoint15Y" fmla="*/ 23 h 74"/>
                  <a:gd name="GluePoint16X" fmla="*/ 42 w 62"/>
                  <a:gd name="GluePoint16Y" fmla="*/ 16 h 74"/>
                  <a:gd name="GluePoint17X" fmla="*/ 46 w 62"/>
                  <a:gd name="GluePoint17Y" fmla="*/ 20 h 74"/>
                  <a:gd name="GluePoint18X" fmla="*/ 46 w 62"/>
                  <a:gd name="GluePoint18Y" fmla="*/ 23 h 74"/>
                  <a:gd name="GluePoint19X" fmla="*/ 49 w 62"/>
                  <a:gd name="GluePoint19Y" fmla="*/ 26 h 74"/>
                  <a:gd name="GluePoint20X" fmla="*/ 47 w 62"/>
                  <a:gd name="GluePoint20Y" fmla="*/ 31 h 74"/>
                  <a:gd name="GluePoint21X" fmla="*/ 44 w 62"/>
                  <a:gd name="GluePoint21Y" fmla="*/ 37 h 74"/>
                  <a:gd name="GluePoint22X" fmla="*/ 54 w 62"/>
                  <a:gd name="GluePoint22Y" fmla="*/ 41 h 74"/>
                  <a:gd name="GluePoint23X" fmla="*/ 57 w 62"/>
                  <a:gd name="GluePoint23Y" fmla="*/ 47 h 74"/>
                  <a:gd name="GluePoint24X" fmla="*/ 62 w 62"/>
                  <a:gd name="GluePoint24Y" fmla="*/ 49 h 74"/>
                  <a:gd name="GluePoint25X" fmla="*/ 62 w 62"/>
                  <a:gd name="GluePoint25Y" fmla="*/ 58 h 74"/>
                  <a:gd name="GluePoint26X" fmla="*/ 60 w 62"/>
                  <a:gd name="GluePoint26Y" fmla="*/ 61 h 74"/>
                  <a:gd name="GluePoint27X" fmla="*/ 60 w 62"/>
                  <a:gd name="GluePoint27Y" fmla="*/ 74 h 74"/>
                  <a:gd name="GluePoint28X" fmla="*/ 46 w 62"/>
                  <a:gd name="GluePoint28Y" fmla="*/ 69 h 74"/>
                  <a:gd name="GluePoint29X" fmla="*/ 33 w 62"/>
                  <a:gd name="GluePoint29Y" fmla="*/ 61 h 74"/>
                  <a:gd name="GluePoint30X" fmla="*/ 17 w 62"/>
                  <a:gd name="GluePoint30Y" fmla="*/ 44 h 74"/>
                  <a:gd name="GluePoint31X" fmla="*/ 9 w 62"/>
                  <a:gd name="GluePoint31Y" fmla="*/ 41 h 74"/>
                  <a:gd name="GluePoint32X" fmla="*/ 0 w 62"/>
                  <a:gd name="GluePoint32Y" fmla="*/ 28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2" h="74">
                    <a:moveTo>
                      <a:pt x="0" y="28"/>
                    </a:moveTo>
                    <a:lnTo>
                      <a:pt x="3" y="23"/>
                    </a:lnTo>
                    <a:lnTo>
                      <a:pt x="14" y="15"/>
                    </a:lnTo>
                    <a:lnTo>
                      <a:pt x="12" y="10"/>
                    </a:lnTo>
                    <a:lnTo>
                      <a:pt x="19" y="7"/>
                    </a:lnTo>
                    <a:lnTo>
                      <a:pt x="17" y="4"/>
                    </a:lnTo>
                    <a:lnTo>
                      <a:pt x="20" y="0"/>
                    </a:lnTo>
                    <a:lnTo>
                      <a:pt x="23" y="2"/>
                    </a:lnTo>
                    <a:lnTo>
                      <a:pt x="27" y="0"/>
                    </a:lnTo>
                    <a:lnTo>
                      <a:pt x="30" y="5"/>
                    </a:lnTo>
                    <a:lnTo>
                      <a:pt x="31" y="15"/>
                    </a:lnTo>
                    <a:lnTo>
                      <a:pt x="30" y="23"/>
                    </a:lnTo>
                    <a:lnTo>
                      <a:pt x="33" y="21"/>
                    </a:lnTo>
                    <a:lnTo>
                      <a:pt x="38" y="24"/>
                    </a:lnTo>
                    <a:lnTo>
                      <a:pt x="39" y="23"/>
                    </a:lnTo>
                    <a:lnTo>
                      <a:pt x="42" y="16"/>
                    </a:lnTo>
                    <a:lnTo>
                      <a:pt x="46" y="20"/>
                    </a:lnTo>
                    <a:lnTo>
                      <a:pt x="46" y="23"/>
                    </a:lnTo>
                    <a:lnTo>
                      <a:pt x="49" y="26"/>
                    </a:lnTo>
                    <a:lnTo>
                      <a:pt x="47" y="31"/>
                    </a:lnTo>
                    <a:lnTo>
                      <a:pt x="44" y="37"/>
                    </a:lnTo>
                    <a:lnTo>
                      <a:pt x="54" y="41"/>
                    </a:lnTo>
                    <a:lnTo>
                      <a:pt x="57" y="47"/>
                    </a:lnTo>
                    <a:lnTo>
                      <a:pt x="62" y="49"/>
                    </a:lnTo>
                    <a:lnTo>
                      <a:pt x="62" y="58"/>
                    </a:lnTo>
                    <a:lnTo>
                      <a:pt x="60" y="61"/>
                    </a:lnTo>
                    <a:lnTo>
                      <a:pt x="60" y="74"/>
                    </a:lnTo>
                    <a:lnTo>
                      <a:pt x="46" y="69"/>
                    </a:lnTo>
                    <a:lnTo>
                      <a:pt x="33" y="61"/>
                    </a:lnTo>
                    <a:lnTo>
                      <a:pt x="17" y="44"/>
                    </a:lnTo>
                    <a:lnTo>
                      <a:pt x="9" y="4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98" name="Freeform 179"/>
              <p:cNvSpPr/>
              <p:nvPr/>
            </p:nvSpPr>
            <p:spPr>
              <a:xfrm>
                <a:off x="4065480" y="2736720"/>
                <a:ext cx="48960" cy="13788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37880"/>
                  <a:gd name="textAreaBottom" fmla="*/ 138240 h 137880"/>
                  <a:gd name="GluePoint1X" fmla="*/ 31 w 31"/>
                  <a:gd name="GluePoint1Y" fmla="*/ 84 h 87"/>
                  <a:gd name="GluePoint2X" fmla="*/ 22 w 31"/>
                  <a:gd name="GluePoint2Y" fmla="*/ 87 h 87"/>
                  <a:gd name="GluePoint3X" fmla="*/ 16 w 31"/>
                  <a:gd name="GluePoint3Y" fmla="*/ 81 h 87"/>
                  <a:gd name="GluePoint4X" fmla="*/ 12 w 31"/>
                  <a:gd name="GluePoint4Y" fmla="*/ 74 h 87"/>
                  <a:gd name="GluePoint5X" fmla="*/ 11 w 31"/>
                  <a:gd name="GluePoint5Y" fmla="*/ 29 h 87"/>
                  <a:gd name="GluePoint6X" fmla="*/ 8 w 31"/>
                  <a:gd name="GluePoint6Y" fmla="*/ 15 h 87"/>
                  <a:gd name="GluePoint7X" fmla="*/ 0 w 31"/>
                  <a:gd name="GluePoint7Y" fmla="*/ 5 h 87"/>
                  <a:gd name="GluePoint8X" fmla="*/ 3 w 31"/>
                  <a:gd name="GluePoint8Y" fmla="*/ 2 h 87"/>
                  <a:gd name="GluePoint9X" fmla="*/ 0 w 31"/>
                  <a:gd name="GluePoint9Y" fmla="*/ 0 h 87"/>
                  <a:gd name="GluePoint10X" fmla="*/ 0 w 31"/>
                  <a:gd name="GluePoint10Y" fmla="*/ 0 h 87"/>
                  <a:gd name="GluePoint11X" fmla="*/ 6 w 31"/>
                  <a:gd name="GluePoint11Y" fmla="*/ 0 h 87"/>
                  <a:gd name="GluePoint12X" fmla="*/ 9 w 31"/>
                  <a:gd name="GluePoint12Y" fmla="*/ 0 h 87"/>
                  <a:gd name="GluePoint13X" fmla="*/ 16 w 31"/>
                  <a:gd name="GluePoint13Y" fmla="*/ 0 h 87"/>
                  <a:gd name="GluePoint14X" fmla="*/ 14 w 31"/>
                  <a:gd name="GluePoint14Y" fmla="*/ 12 h 87"/>
                  <a:gd name="GluePoint15X" fmla="*/ 19 w 31"/>
                  <a:gd name="GluePoint15Y" fmla="*/ 15 h 87"/>
                  <a:gd name="GluePoint16X" fmla="*/ 22 w 31"/>
                  <a:gd name="GluePoint16Y" fmla="*/ 20 h 87"/>
                  <a:gd name="GluePoint17X" fmla="*/ 28 w 31"/>
                  <a:gd name="GluePoint17Y" fmla="*/ 41 h 87"/>
                  <a:gd name="GluePoint18X" fmla="*/ 30 w 31"/>
                  <a:gd name="GluePoint18Y" fmla="*/ 66 h 87"/>
                  <a:gd name="GluePoint19X" fmla="*/ 28 w 31"/>
                  <a:gd name="GluePoint19Y" fmla="*/ 76 h 87"/>
                  <a:gd name="GluePoint20X" fmla="*/ 30 w 31"/>
                  <a:gd name="GluePoint20Y" fmla="*/ 83 h 87"/>
                  <a:gd name="GluePoint21X" fmla="*/ 31 w 31"/>
                  <a:gd name="GluePoint21Y" fmla="*/ 84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1" h="87">
                    <a:moveTo>
                      <a:pt x="31" y="84"/>
                    </a:moveTo>
                    <a:lnTo>
                      <a:pt x="22" y="87"/>
                    </a:lnTo>
                    <a:lnTo>
                      <a:pt x="16" y="81"/>
                    </a:lnTo>
                    <a:lnTo>
                      <a:pt x="12" y="74"/>
                    </a:lnTo>
                    <a:lnTo>
                      <a:pt x="11" y="29"/>
                    </a:lnTo>
                    <a:lnTo>
                      <a:pt x="8" y="15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14" y="12"/>
                    </a:lnTo>
                    <a:lnTo>
                      <a:pt x="19" y="15"/>
                    </a:lnTo>
                    <a:lnTo>
                      <a:pt x="22" y="20"/>
                    </a:lnTo>
                    <a:lnTo>
                      <a:pt x="28" y="41"/>
                    </a:lnTo>
                    <a:lnTo>
                      <a:pt x="30" y="66"/>
                    </a:lnTo>
                    <a:lnTo>
                      <a:pt x="28" y="76"/>
                    </a:lnTo>
                    <a:lnTo>
                      <a:pt x="30" y="83"/>
                    </a:lnTo>
                    <a:lnTo>
                      <a:pt x="31" y="8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199" name="Freeform 180"/>
              <p:cNvSpPr/>
              <p:nvPr/>
            </p:nvSpPr>
            <p:spPr>
              <a:xfrm>
                <a:off x="3705120" y="2689200"/>
                <a:ext cx="175680" cy="15192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1920"/>
                  <a:gd name="textAreaBottom" fmla="*/ 152280 h 151920"/>
                  <a:gd name="GluePoint1X" fmla="*/ 30 w 111"/>
                  <a:gd name="GluePoint1Y" fmla="*/ 0 h 96"/>
                  <a:gd name="GluePoint2X" fmla="*/ 33 w 111"/>
                  <a:gd name="GluePoint2Y" fmla="*/ 3 h 96"/>
                  <a:gd name="GluePoint3X" fmla="*/ 57 w 111"/>
                  <a:gd name="GluePoint3Y" fmla="*/ 5 h 96"/>
                  <a:gd name="GluePoint4X" fmla="*/ 55 w 111"/>
                  <a:gd name="GluePoint4Y" fmla="*/ 11 h 96"/>
                  <a:gd name="GluePoint5X" fmla="*/ 63 w 111"/>
                  <a:gd name="GluePoint5Y" fmla="*/ 8 h 96"/>
                  <a:gd name="GluePoint6X" fmla="*/ 73 w 111"/>
                  <a:gd name="GluePoint6Y" fmla="*/ 8 h 96"/>
                  <a:gd name="GluePoint7X" fmla="*/ 82 w 111"/>
                  <a:gd name="GluePoint7Y" fmla="*/ 8 h 96"/>
                  <a:gd name="GluePoint8X" fmla="*/ 87 w 111"/>
                  <a:gd name="GluePoint8Y" fmla="*/ 3 h 96"/>
                  <a:gd name="GluePoint9X" fmla="*/ 92 w 111"/>
                  <a:gd name="GluePoint9Y" fmla="*/ 8 h 96"/>
                  <a:gd name="GluePoint10X" fmla="*/ 95 w 111"/>
                  <a:gd name="GluePoint10Y" fmla="*/ 13 h 96"/>
                  <a:gd name="GluePoint11X" fmla="*/ 96 w 111"/>
                  <a:gd name="GluePoint11Y" fmla="*/ 18 h 96"/>
                  <a:gd name="GluePoint12X" fmla="*/ 101 w 111"/>
                  <a:gd name="GluePoint12Y" fmla="*/ 22 h 96"/>
                  <a:gd name="GluePoint13X" fmla="*/ 96 w 111"/>
                  <a:gd name="GluePoint13Y" fmla="*/ 29 h 96"/>
                  <a:gd name="GluePoint14X" fmla="*/ 100 w 111"/>
                  <a:gd name="GluePoint14Y" fmla="*/ 29 h 96"/>
                  <a:gd name="GluePoint15X" fmla="*/ 103 w 111"/>
                  <a:gd name="GluePoint15Y" fmla="*/ 37 h 96"/>
                  <a:gd name="GluePoint16X" fmla="*/ 104 w 111"/>
                  <a:gd name="GluePoint16Y" fmla="*/ 48 h 96"/>
                  <a:gd name="GluePoint17X" fmla="*/ 109 w 111"/>
                  <a:gd name="GluePoint17Y" fmla="*/ 58 h 96"/>
                  <a:gd name="GluePoint18X" fmla="*/ 111 w 111"/>
                  <a:gd name="GluePoint18Y" fmla="*/ 64 h 96"/>
                  <a:gd name="GluePoint19X" fmla="*/ 111 w 111"/>
                  <a:gd name="GluePoint19Y" fmla="*/ 69 h 96"/>
                  <a:gd name="GluePoint20X" fmla="*/ 108 w 111"/>
                  <a:gd name="GluePoint20Y" fmla="*/ 74 h 96"/>
                  <a:gd name="GluePoint21X" fmla="*/ 103 w 111"/>
                  <a:gd name="GluePoint21Y" fmla="*/ 79 h 96"/>
                  <a:gd name="GluePoint22X" fmla="*/ 108 w 111"/>
                  <a:gd name="GluePoint22Y" fmla="*/ 82 h 96"/>
                  <a:gd name="GluePoint23X" fmla="*/ 100 w 111"/>
                  <a:gd name="GluePoint23Y" fmla="*/ 92 h 96"/>
                  <a:gd name="GluePoint24X" fmla="*/ 93 w 111"/>
                  <a:gd name="GluePoint24Y" fmla="*/ 95 h 96"/>
                  <a:gd name="GluePoint25X" fmla="*/ 87 w 111"/>
                  <a:gd name="GluePoint25Y" fmla="*/ 93 h 96"/>
                  <a:gd name="GluePoint26X" fmla="*/ 85 w 111"/>
                  <a:gd name="GluePoint26Y" fmla="*/ 87 h 96"/>
                  <a:gd name="GluePoint27X" fmla="*/ 81 w 111"/>
                  <a:gd name="GluePoint27Y" fmla="*/ 72 h 96"/>
                  <a:gd name="GluePoint28X" fmla="*/ 74 w 111"/>
                  <a:gd name="GluePoint28Y" fmla="*/ 72 h 96"/>
                  <a:gd name="GluePoint29X" fmla="*/ 71 w 111"/>
                  <a:gd name="GluePoint29Y" fmla="*/ 74 h 96"/>
                  <a:gd name="GluePoint30X" fmla="*/ 66 w 111"/>
                  <a:gd name="GluePoint30Y" fmla="*/ 71 h 96"/>
                  <a:gd name="GluePoint31X" fmla="*/ 68 w 111"/>
                  <a:gd name="GluePoint31Y" fmla="*/ 66 h 96"/>
                  <a:gd name="GluePoint32X" fmla="*/ 66 w 111"/>
                  <a:gd name="GluePoint32Y" fmla="*/ 59 h 96"/>
                  <a:gd name="GluePoint33X" fmla="*/ 63 w 111"/>
                  <a:gd name="GluePoint33Y" fmla="*/ 53 h 96"/>
                  <a:gd name="GluePoint34X" fmla="*/ 39 w 111"/>
                  <a:gd name="GluePoint34Y" fmla="*/ 50 h 96"/>
                  <a:gd name="GluePoint35X" fmla="*/ 31 w 111"/>
                  <a:gd name="GluePoint35Y" fmla="*/ 63 h 96"/>
                  <a:gd name="GluePoint36X" fmla="*/ 20 w 111"/>
                  <a:gd name="GluePoint36Y" fmla="*/ 56 h 96"/>
                  <a:gd name="GluePoint37X" fmla="*/ 11 w 111"/>
                  <a:gd name="GluePoint37Y" fmla="*/ 45 h 96"/>
                  <a:gd name="GluePoint38X" fmla="*/ 4 w 111"/>
                  <a:gd name="GluePoint38Y" fmla="*/ 35 h 96"/>
                  <a:gd name="GluePoint39X" fmla="*/ 1 w 111"/>
                  <a:gd name="GluePoint39Y" fmla="*/ 34 h 96"/>
                  <a:gd name="GluePoint40X" fmla="*/ 3 w 111"/>
                  <a:gd name="GluePoint40Y" fmla="*/ 29 h 96"/>
                  <a:gd name="GluePoint41X" fmla="*/ 20 w 111"/>
                  <a:gd name="GluePoint41Y" fmla="*/ 18 h 96"/>
                  <a:gd name="GluePoint42X" fmla="*/ 17 w 111"/>
                  <a:gd name="GluePoint42Y" fmla="*/ 10 h 96"/>
                  <a:gd name="GluePoint43X" fmla="*/ 20 w 111"/>
                  <a:gd name="GluePoint43Y" fmla="*/ 0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11" h="96">
                    <a:moveTo>
                      <a:pt x="20" y="0"/>
                    </a:moveTo>
                    <a:lnTo>
                      <a:pt x="30" y="0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57" y="5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3" y="8"/>
                    </a:lnTo>
                    <a:lnTo>
                      <a:pt x="68" y="13"/>
                    </a:lnTo>
                    <a:lnTo>
                      <a:pt x="73" y="8"/>
                    </a:lnTo>
                    <a:lnTo>
                      <a:pt x="81" y="11"/>
                    </a:lnTo>
                    <a:lnTo>
                      <a:pt x="82" y="8"/>
                    </a:lnTo>
                    <a:lnTo>
                      <a:pt x="87" y="6"/>
                    </a:lnTo>
                    <a:lnTo>
                      <a:pt x="87" y="3"/>
                    </a:lnTo>
                    <a:lnTo>
                      <a:pt x="92" y="3"/>
                    </a:lnTo>
                    <a:lnTo>
                      <a:pt x="92" y="8"/>
                    </a:lnTo>
                    <a:lnTo>
                      <a:pt x="93" y="8"/>
                    </a:lnTo>
                    <a:lnTo>
                      <a:pt x="95" y="13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8" y="21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96" y="29"/>
                    </a:lnTo>
                    <a:lnTo>
                      <a:pt x="96" y="30"/>
                    </a:lnTo>
                    <a:lnTo>
                      <a:pt x="100" y="29"/>
                    </a:lnTo>
                    <a:lnTo>
                      <a:pt x="101" y="29"/>
                    </a:lnTo>
                    <a:lnTo>
                      <a:pt x="103" y="37"/>
                    </a:lnTo>
                    <a:lnTo>
                      <a:pt x="108" y="43"/>
                    </a:lnTo>
                    <a:lnTo>
                      <a:pt x="104" y="48"/>
                    </a:lnTo>
                    <a:lnTo>
                      <a:pt x="104" y="56"/>
                    </a:lnTo>
                    <a:lnTo>
                      <a:pt x="109" y="58"/>
                    </a:lnTo>
                    <a:lnTo>
                      <a:pt x="109" y="63"/>
                    </a:lnTo>
                    <a:lnTo>
                      <a:pt x="111" y="64"/>
                    </a:lnTo>
                    <a:lnTo>
                      <a:pt x="108" y="69"/>
                    </a:lnTo>
                    <a:lnTo>
                      <a:pt x="111" y="69"/>
                    </a:lnTo>
                    <a:lnTo>
                      <a:pt x="111" y="77"/>
                    </a:lnTo>
                    <a:lnTo>
                      <a:pt x="108" y="74"/>
                    </a:lnTo>
                    <a:lnTo>
                      <a:pt x="103" y="74"/>
                    </a:lnTo>
                    <a:lnTo>
                      <a:pt x="103" y="79"/>
                    </a:lnTo>
                    <a:lnTo>
                      <a:pt x="106" y="79"/>
                    </a:lnTo>
                    <a:lnTo>
                      <a:pt x="108" y="82"/>
                    </a:lnTo>
                    <a:lnTo>
                      <a:pt x="104" y="90"/>
                    </a:lnTo>
                    <a:lnTo>
                      <a:pt x="100" y="92"/>
                    </a:lnTo>
                    <a:lnTo>
                      <a:pt x="96" y="88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87" y="93"/>
                    </a:lnTo>
                    <a:lnTo>
                      <a:pt x="84" y="95"/>
                    </a:lnTo>
                    <a:lnTo>
                      <a:pt x="85" y="87"/>
                    </a:lnTo>
                    <a:lnTo>
                      <a:pt x="84" y="77"/>
                    </a:lnTo>
                    <a:lnTo>
                      <a:pt x="81" y="72"/>
                    </a:lnTo>
                    <a:lnTo>
                      <a:pt x="77" y="74"/>
                    </a:lnTo>
                    <a:lnTo>
                      <a:pt x="74" y="72"/>
                    </a:lnTo>
                    <a:lnTo>
                      <a:pt x="71" y="76"/>
                    </a:lnTo>
                    <a:lnTo>
                      <a:pt x="71" y="74"/>
                    </a:lnTo>
                    <a:lnTo>
                      <a:pt x="65" y="77"/>
                    </a:lnTo>
                    <a:lnTo>
                      <a:pt x="66" y="71"/>
                    </a:lnTo>
                    <a:lnTo>
                      <a:pt x="68" y="69"/>
                    </a:lnTo>
                    <a:lnTo>
                      <a:pt x="68" y="66"/>
                    </a:lnTo>
                    <a:lnTo>
                      <a:pt x="66" y="63"/>
                    </a:lnTo>
                    <a:lnTo>
                      <a:pt x="66" y="59"/>
                    </a:lnTo>
                    <a:lnTo>
                      <a:pt x="63" y="58"/>
                    </a:lnTo>
                    <a:lnTo>
                      <a:pt x="63" y="53"/>
                    </a:lnTo>
                    <a:lnTo>
                      <a:pt x="58" y="48"/>
                    </a:lnTo>
                    <a:lnTo>
                      <a:pt x="39" y="50"/>
                    </a:lnTo>
                    <a:lnTo>
                      <a:pt x="38" y="55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0" y="56"/>
                    </a:lnTo>
                    <a:lnTo>
                      <a:pt x="17" y="50"/>
                    </a:lnTo>
                    <a:lnTo>
                      <a:pt x="11" y="45"/>
                    </a:lnTo>
                    <a:lnTo>
                      <a:pt x="8" y="35"/>
                    </a:lnTo>
                    <a:lnTo>
                      <a:pt x="4" y="35"/>
                    </a:lnTo>
                    <a:lnTo>
                      <a:pt x="4" y="30"/>
                    </a:lnTo>
                    <a:lnTo>
                      <a:pt x="1" y="34"/>
                    </a:lnTo>
                    <a:lnTo>
                      <a:pt x="0" y="30"/>
                    </a:lnTo>
                    <a:lnTo>
                      <a:pt x="3" y="29"/>
                    </a:lnTo>
                    <a:lnTo>
                      <a:pt x="8" y="21"/>
                    </a:lnTo>
                    <a:lnTo>
                      <a:pt x="20" y="18"/>
                    </a:lnTo>
                    <a:lnTo>
                      <a:pt x="20" y="11"/>
                    </a:lnTo>
                    <a:lnTo>
                      <a:pt x="17" y="10"/>
                    </a:lnTo>
                    <a:lnTo>
                      <a:pt x="22" y="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00" name="Freeform 181"/>
              <p:cNvSpPr/>
              <p:nvPr/>
            </p:nvSpPr>
            <p:spPr>
              <a:xfrm>
                <a:off x="3992400" y="2736720"/>
                <a:ext cx="107640" cy="17568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75680"/>
                  <a:gd name="textAreaBottom" fmla="*/ 176040 h 175680"/>
                  <a:gd name="GluePoint1X" fmla="*/ 68 w 68"/>
                  <a:gd name="GluePoint1Y" fmla="*/ 87 h 111"/>
                  <a:gd name="GluePoint2X" fmla="*/ 62 w 68"/>
                  <a:gd name="GluePoint2Y" fmla="*/ 81 h 111"/>
                  <a:gd name="GluePoint3X" fmla="*/ 58 w 68"/>
                  <a:gd name="GluePoint3Y" fmla="*/ 74 h 111"/>
                  <a:gd name="GluePoint4X" fmla="*/ 57 w 68"/>
                  <a:gd name="GluePoint4Y" fmla="*/ 29 h 111"/>
                  <a:gd name="GluePoint5X" fmla="*/ 54 w 68"/>
                  <a:gd name="GluePoint5Y" fmla="*/ 15 h 111"/>
                  <a:gd name="GluePoint6X" fmla="*/ 46 w 68"/>
                  <a:gd name="GluePoint6Y" fmla="*/ 5 h 111"/>
                  <a:gd name="GluePoint7X" fmla="*/ 49 w 68"/>
                  <a:gd name="GluePoint7Y" fmla="*/ 2 h 111"/>
                  <a:gd name="GluePoint8X" fmla="*/ 46 w 68"/>
                  <a:gd name="GluePoint8Y" fmla="*/ 0 h 111"/>
                  <a:gd name="GluePoint9X" fmla="*/ 46 w 68"/>
                  <a:gd name="GluePoint9Y" fmla="*/ 0 h 111"/>
                  <a:gd name="GluePoint10X" fmla="*/ 36 w 68"/>
                  <a:gd name="GluePoint10Y" fmla="*/ 0 h 111"/>
                  <a:gd name="GluePoint11X" fmla="*/ 4 w 68"/>
                  <a:gd name="GluePoint11Y" fmla="*/ 0 h 111"/>
                  <a:gd name="GluePoint12X" fmla="*/ 3 w 68"/>
                  <a:gd name="GluePoint12Y" fmla="*/ 5 h 111"/>
                  <a:gd name="GluePoint13X" fmla="*/ 6 w 68"/>
                  <a:gd name="GluePoint13Y" fmla="*/ 12 h 111"/>
                  <a:gd name="GluePoint14X" fmla="*/ 8 w 68"/>
                  <a:gd name="GluePoint14Y" fmla="*/ 26 h 111"/>
                  <a:gd name="GluePoint15X" fmla="*/ 8 w 68"/>
                  <a:gd name="GluePoint15Y" fmla="*/ 31 h 111"/>
                  <a:gd name="GluePoint16X" fmla="*/ 6 w 68"/>
                  <a:gd name="GluePoint16Y" fmla="*/ 33 h 111"/>
                  <a:gd name="GluePoint17X" fmla="*/ 8 w 68"/>
                  <a:gd name="GluePoint17Y" fmla="*/ 34 h 111"/>
                  <a:gd name="GluePoint18X" fmla="*/ 11 w 68"/>
                  <a:gd name="GluePoint18Y" fmla="*/ 47 h 111"/>
                  <a:gd name="GluePoint19X" fmla="*/ 6 w 68"/>
                  <a:gd name="GluePoint19Y" fmla="*/ 52 h 111"/>
                  <a:gd name="GluePoint20X" fmla="*/ 3 w 68"/>
                  <a:gd name="GluePoint20Y" fmla="*/ 66 h 111"/>
                  <a:gd name="GluePoint21X" fmla="*/ 0 w 68"/>
                  <a:gd name="GluePoint21Y" fmla="*/ 71 h 111"/>
                  <a:gd name="GluePoint22X" fmla="*/ 0 w 68"/>
                  <a:gd name="GluePoint22Y" fmla="*/ 78 h 111"/>
                  <a:gd name="GluePoint23X" fmla="*/ 3 w 68"/>
                  <a:gd name="GluePoint23Y" fmla="*/ 92 h 111"/>
                  <a:gd name="GluePoint24X" fmla="*/ 6 w 68"/>
                  <a:gd name="GluePoint24Y" fmla="*/ 94 h 111"/>
                  <a:gd name="GluePoint25X" fmla="*/ 8 w 68"/>
                  <a:gd name="GluePoint25Y" fmla="*/ 103 h 111"/>
                  <a:gd name="GluePoint26X" fmla="*/ 3 w 68"/>
                  <a:gd name="GluePoint26Y" fmla="*/ 102 h 111"/>
                  <a:gd name="GluePoint27X" fmla="*/ 1 w 68"/>
                  <a:gd name="GluePoint27Y" fmla="*/ 105 h 111"/>
                  <a:gd name="GluePoint28X" fmla="*/ 19 w 68"/>
                  <a:gd name="GluePoint28Y" fmla="*/ 111 h 111"/>
                  <a:gd name="GluePoint29X" fmla="*/ 27 w 68"/>
                  <a:gd name="GluePoint29Y" fmla="*/ 105 h 111"/>
                  <a:gd name="GluePoint30X" fmla="*/ 38 w 68"/>
                  <a:gd name="GluePoint30Y" fmla="*/ 102 h 111"/>
                  <a:gd name="GluePoint31X" fmla="*/ 50 w 68"/>
                  <a:gd name="GluePoint31Y" fmla="*/ 94 h 111"/>
                  <a:gd name="GluePoint32X" fmla="*/ 52 w 68"/>
                  <a:gd name="GluePoint32Y" fmla="*/ 94 h 111"/>
                  <a:gd name="GluePoint33X" fmla="*/ 63 w 68"/>
                  <a:gd name="GluePoint33Y" fmla="*/ 92 h 111"/>
                  <a:gd name="GluePoint34X" fmla="*/ 68 w 68"/>
                  <a:gd name="GluePoint34Y" fmla="*/ 87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68" h="111">
                    <a:moveTo>
                      <a:pt x="68" y="87"/>
                    </a:moveTo>
                    <a:lnTo>
                      <a:pt x="62" y="81"/>
                    </a:lnTo>
                    <a:lnTo>
                      <a:pt x="58" y="74"/>
                    </a:lnTo>
                    <a:lnTo>
                      <a:pt x="57" y="29"/>
                    </a:lnTo>
                    <a:lnTo>
                      <a:pt x="54" y="15"/>
                    </a:lnTo>
                    <a:lnTo>
                      <a:pt x="46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4" y="0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8" y="26"/>
                    </a:lnTo>
                    <a:lnTo>
                      <a:pt x="8" y="31"/>
                    </a:lnTo>
                    <a:lnTo>
                      <a:pt x="6" y="33"/>
                    </a:lnTo>
                    <a:lnTo>
                      <a:pt x="8" y="34"/>
                    </a:lnTo>
                    <a:lnTo>
                      <a:pt x="11" y="47"/>
                    </a:lnTo>
                    <a:lnTo>
                      <a:pt x="6" y="52"/>
                    </a:lnTo>
                    <a:lnTo>
                      <a:pt x="3" y="66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3" y="92"/>
                    </a:lnTo>
                    <a:lnTo>
                      <a:pt x="6" y="94"/>
                    </a:lnTo>
                    <a:lnTo>
                      <a:pt x="8" y="103"/>
                    </a:lnTo>
                    <a:lnTo>
                      <a:pt x="3" y="102"/>
                    </a:lnTo>
                    <a:lnTo>
                      <a:pt x="1" y="105"/>
                    </a:lnTo>
                    <a:lnTo>
                      <a:pt x="19" y="111"/>
                    </a:lnTo>
                    <a:lnTo>
                      <a:pt x="27" y="105"/>
                    </a:lnTo>
                    <a:lnTo>
                      <a:pt x="38" y="102"/>
                    </a:lnTo>
                    <a:lnTo>
                      <a:pt x="50" y="94"/>
                    </a:lnTo>
                    <a:lnTo>
                      <a:pt x="52" y="94"/>
                    </a:lnTo>
                    <a:lnTo>
                      <a:pt x="63" y="92"/>
                    </a:lnTo>
                    <a:lnTo>
                      <a:pt x="68" y="8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01" name="Freeform 182"/>
              <p:cNvSpPr/>
              <p:nvPr/>
            </p:nvSpPr>
            <p:spPr>
              <a:xfrm>
                <a:off x="3662280" y="2655720"/>
                <a:ext cx="74160" cy="234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3400"/>
                  <a:gd name="textAreaBottom" fmla="*/ 23760 h 23400"/>
                  <a:gd name="GluePoint1X" fmla="*/ 4 w 47"/>
                  <a:gd name="GluePoint1Y" fmla="*/ 5 h 15"/>
                  <a:gd name="GluePoint2X" fmla="*/ 20 w 47"/>
                  <a:gd name="GluePoint2Y" fmla="*/ 5 h 15"/>
                  <a:gd name="GluePoint3X" fmla="*/ 22 w 47"/>
                  <a:gd name="GluePoint3Y" fmla="*/ 2 h 15"/>
                  <a:gd name="GluePoint4X" fmla="*/ 27 w 47"/>
                  <a:gd name="GluePoint4Y" fmla="*/ 0 h 15"/>
                  <a:gd name="GluePoint5X" fmla="*/ 38 w 47"/>
                  <a:gd name="GluePoint5Y" fmla="*/ 6 h 15"/>
                  <a:gd name="GluePoint6X" fmla="*/ 46 w 47"/>
                  <a:gd name="GluePoint6Y" fmla="*/ 5 h 15"/>
                  <a:gd name="GluePoint7X" fmla="*/ 47 w 47"/>
                  <a:gd name="GluePoint7Y" fmla="*/ 8 h 15"/>
                  <a:gd name="GluePoint8X" fmla="*/ 41 w 47"/>
                  <a:gd name="GluePoint8Y" fmla="*/ 11 h 15"/>
                  <a:gd name="GluePoint9X" fmla="*/ 27 w 47"/>
                  <a:gd name="GluePoint9Y" fmla="*/ 5 h 15"/>
                  <a:gd name="GluePoint10X" fmla="*/ 22 w 47"/>
                  <a:gd name="GluePoint10Y" fmla="*/ 8 h 15"/>
                  <a:gd name="GluePoint11X" fmla="*/ 17 w 47"/>
                  <a:gd name="GluePoint11Y" fmla="*/ 8 h 15"/>
                  <a:gd name="GluePoint12X" fmla="*/ 15 w 47"/>
                  <a:gd name="GluePoint12Y" fmla="*/ 11 h 15"/>
                  <a:gd name="GluePoint13X" fmla="*/ 3 w 47"/>
                  <a:gd name="GluePoint13Y" fmla="*/ 13 h 15"/>
                  <a:gd name="GluePoint14X" fmla="*/ 1 w 47"/>
                  <a:gd name="GluePoint14Y" fmla="*/ 15 h 15"/>
                  <a:gd name="GluePoint15X" fmla="*/ 0 w 47"/>
                  <a:gd name="GluePoint15Y" fmla="*/ 10 h 15"/>
                  <a:gd name="GluePoint16X" fmla="*/ 4 w 47"/>
                  <a:gd name="GluePoint16Y" fmla="*/ 6 h 15"/>
                  <a:gd name="GluePoint17X" fmla="*/ 4 w 47"/>
                  <a:gd name="GluePoint17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7" h="15">
                    <a:moveTo>
                      <a:pt x="4" y="5"/>
                    </a:moveTo>
                    <a:lnTo>
                      <a:pt x="20" y="5"/>
                    </a:lnTo>
                    <a:lnTo>
                      <a:pt x="22" y="2"/>
                    </a:lnTo>
                    <a:lnTo>
                      <a:pt x="27" y="0"/>
                    </a:lnTo>
                    <a:lnTo>
                      <a:pt x="38" y="6"/>
                    </a:lnTo>
                    <a:lnTo>
                      <a:pt x="46" y="5"/>
                    </a:lnTo>
                    <a:lnTo>
                      <a:pt x="47" y="8"/>
                    </a:lnTo>
                    <a:lnTo>
                      <a:pt x="41" y="11"/>
                    </a:lnTo>
                    <a:lnTo>
                      <a:pt x="27" y="5"/>
                    </a:lnTo>
                    <a:lnTo>
                      <a:pt x="22" y="8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3" y="13"/>
                    </a:lnTo>
                    <a:lnTo>
                      <a:pt x="1" y="15"/>
                    </a:lnTo>
                    <a:lnTo>
                      <a:pt x="0" y="10"/>
                    </a:lnTo>
                    <a:lnTo>
                      <a:pt x="4" y="6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02" name="Freeform 183"/>
              <p:cNvSpPr/>
              <p:nvPr/>
            </p:nvSpPr>
            <p:spPr>
              <a:xfrm>
                <a:off x="3664080" y="2689200"/>
                <a:ext cx="75960" cy="4716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47160"/>
                  <a:gd name="textAreaBottom" fmla="*/ 47520 h 47160"/>
                  <a:gd name="GluePoint1X" fmla="*/ 26 w 48"/>
                  <a:gd name="GluePoint1Y" fmla="*/ 30 h 30"/>
                  <a:gd name="GluePoint2X" fmla="*/ 29 w 48"/>
                  <a:gd name="GluePoint2Y" fmla="*/ 29 h 30"/>
                  <a:gd name="GluePoint3X" fmla="*/ 34 w 48"/>
                  <a:gd name="GluePoint3Y" fmla="*/ 21 h 30"/>
                  <a:gd name="GluePoint4X" fmla="*/ 46 w 48"/>
                  <a:gd name="GluePoint4Y" fmla="*/ 18 h 30"/>
                  <a:gd name="GluePoint5X" fmla="*/ 46 w 48"/>
                  <a:gd name="GluePoint5Y" fmla="*/ 11 h 30"/>
                  <a:gd name="GluePoint6X" fmla="*/ 43 w 48"/>
                  <a:gd name="GluePoint6Y" fmla="*/ 10 h 30"/>
                  <a:gd name="GluePoint7X" fmla="*/ 48 w 48"/>
                  <a:gd name="GluePoint7Y" fmla="*/ 5 h 30"/>
                  <a:gd name="GluePoint8X" fmla="*/ 46 w 48"/>
                  <a:gd name="GluePoint8Y" fmla="*/ 0 h 30"/>
                  <a:gd name="GluePoint9X" fmla="*/ 26 w 48"/>
                  <a:gd name="GluePoint9Y" fmla="*/ 0 h 30"/>
                  <a:gd name="GluePoint10X" fmla="*/ 16 w 48"/>
                  <a:gd name="GluePoint10Y" fmla="*/ 3 h 30"/>
                  <a:gd name="GluePoint11X" fmla="*/ 8 w 48"/>
                  <a:gd name="GluePoint11Y" fmla="*/ 3 h 30"/>
                  <a:gd name="GluePoint12X" fmla="*/ 3 w 48"/>
                  <a:gd name="GluePoint12Y" fmla="*/ 6 h 30"/>
                  <a:gd name="GluePoint13X" fmla="*/ 0 w 48"/>
                  <a:gd name="GluePoint13Y" fmla="*/ 5 h 30"/>
                  <a:gd name="GluePoint14X" fmla="*/ 2 w 48"/>
                  <a:gd name="GluePoint14Y" fmla="*/ 8 h 30"/>
                  <a:gd name="GluePoint15X" fmla="*/ 7 w 48"/>
                  <a:gd name="GluePoint15Y" fmla="*/ 10 h 30"/>
                  <a:gd name="GluePoint16X" fmla="*/ 8 w 48"/>
                  <a:gd name="GluePoint16Y" fmla="*/ 14 h 30"/>
                  <a:gd name="GluePoint17X" fmla="*/ 13 w 48"/>
                  <a:gd name="GluePoint17Y" fmla="*/ 14 h 30"/>
                  <a:gd name="GluePoint18X" fmla="*/ 13 w 48"/>
                  <a:gd name="GluePoint18Y" fmla="*/ 18 h 30"/>
                  <a:gd name="GluePoint19X" fmla="*/ 29 w 48"/>
                  <a:gd name="GluePoint19Y" fmla="*/ 14 h 30"/>
                  <a:gd name="GluePoint20X" fmla="*/ 29 w 48"/>
                  <a:gd name="GluePoint20Y" fmla="*/ 14 h 30"/>
                  <a:gd name="GluePoint21X" fmla="*/ 19 w 48"/>
                  <a:gd name="GluePoint21Y" fmla="*/ 18 h 30"/>
                  <a:gd name="GluePoint22X" fmla="*/ 21 w 48"/>
                  <a:gd name="GluePoint22Y" fmla="*/ 27 h 30"/>
                  <a:gd name="GluePoint23X" fmla="*/ 22 w 48"/>
                  <a:gd name="GluePoint23Y" fmla="*/ 29 h 30"/>
                  <a:gd name="GluePoint24X" fmla="*/ 26 w 48"/>
                  <a:gd name="GluePoint24Y" fmla="*/ 29 h 30"/>
                  <a:gd name="GluePoint25X" fmla="*/ 26 w 48"/>
                  <a:gd name="GluePoint25Y" fmla="*/ 3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48" h="30">
                    <a:moveTo>
                      <a:pt x="26" y="30"/>
                    </a:moveTo>
                    <a:lnTo>
                      <a:pt x="29" y="29"/>
                    </a:lnTo>
                    <a:lnTo>
                      <a:pt x="34" y="21"/>
                    </a:lnTo>
                    <a:lnTo>
                      <a:pt x="46" y="18"/>
                    </a:lnTo>
                    <a:lnTo>
                      <a:pt x="46" y="11"/>
                    </a:lnTo>
                    <a:lnTo>
                      <a:pt x="43" y="10"/>
                    </a:lnTo>
                    <a:lnTo>
                      <a:pt x="48" y="5"/>
                    </a:lnTo>
                    <a:lnTo>
                      <a:pt x="46" y="0"/>
                    </a:lnTo>
                    <a:lnTo>
                      <a:pt x="26" y="0"/>
                    </a:lnTo>
                    <a:lnTo>
                      <a:pt x="16" y="3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7" y="10"/>
                    </a:lnTo>
                    <a:lnTo>
                      <a:pt x="8" y="14"/>
                    </a:lnTo>
                    <a:lnTo>
                      <a:pt x="13" y="14"/>
                    </a:lnTo>
                    <a:lnTo>
                      <a:pt x="13" y="18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19" y="18"/>
                    </a:lnTo>
                    <a:lnTo>
                      <a:pt x="21" y="27"/>
                    </a:lnTo>
                    <a:lnTo>
                      <a:pt x="22" y="29"/>
                    </a:lnTo>
                    <a:lnTo>
                      <a:pt x="26" y="29"/>
                    </a:lnTo>
                    <a:lnTo>
                      <a:pt x="26" y="3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03" name="Freeform 184"/>
              <p:cNvSpPr/>
              <p:nvPr/>
            </p:nvSpPr>
            <p:spPr>
              <a:xfrm>
                <a:off x="3747960" y="2765520"/>
                <a:ext cx="72720" cy="8208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82080"/>
                  <a:gd name="textAreaBottom" fmla="*/ 82440 h 82080"/>
                  <a:gd name="GluePoint1X" fmla="*/ 27 w 46"/>
                  <a:gd name="GluePoint1Y" fmla="*/ 52 h 52"/>
                  <a:gd name="GluePoint2X" fmla="*/ 30 w 46"/>
                  <a:gd name="GluePoint2Y" fmla="*/ 47 h 52"/>
                  <a:gd name="GluePoint3X" fmla="*/ 41 w 46"/>
                  <a:gd name="GluePoint3Y" fmla="*/ 39 h 52"/>
                  <a:gd name="GluePoint4X" fmla="*/ 39 w 46"/>
                  <a:gd name="GluePoint4Y" fmla="*/ 34 h 52"/>
                  <a:gd name="GluePoint5X" fmla="*/ 46 w 46"/>
                  <a:gd name="GluePoint5Y" fmla="*/ 31 h 52"/>
                  <a:gd name="GluePoint6X" fmla="*/ 44 w 46"/>
                  <a:gd name="GluePoint6Y" fmla="*/ 28 h 52"/>
                  <a:gd name="GluePoint7X" fmla="*/ 44 w 46"/>
                  <a:gd name="GluePoint7Y" fmla="*/ 26 h 52"/>
                  <a:gd name="GluePoint8X" fmla="*/ 38 w 46"/>
                  <a:gd name="GluePoint8Y" fmla="*/ 29 h 52"/>
                  <a:gd name="GluePoint9X" fmla="*/ 39 w 46"/>
                  <a:gd name="GluePoint9Y" fmla="*/ 23 h 52"/>
                  <a:gd name="GluePoint10X" fmla="*/ 41 w 46"/>
                  <a:gd name="GluePoint10Y" fmla="*/ 21 h 52"/>
                  <a:gd name="GluePoint11X" fmla="*/ 41 w 46"/>
                  <a:gd name="GluePoint11Y" fmla="*/ 18 h 52"/>
                  <a:gd name="GluePoint12X" fmla="*/ 39 w 46"/>
                  <a:gd name="GluePoint12Y" fmla="*/ 15 h 52"/>
                  <a:gd name="GluePoint13X" fmla="*/ 39 w 46"/>
                  <a:gd name="GluePoint13Y" fmla="*/ 11 h 52"/>
                  <a:gd name="GluePoint14X" fmla="*/ 36 w 46"/>
                  <a:gd name="GluePoint14Y" fmla="*/ 10 h 52"/>
                  <a:gd name="GluePoint15X" fmla="*/ 36 w 46"/>
                  <a:gd name="GluePoint15Y" fmla="*/ 5 h 52"/>
                  <a:gd name="GluePoint16X" fmla="*/ 31 w 46"/>
                  <a:gd name="GluePoint16Y" fmla="*/ 0 h 52"/>
                  <a:gd name="GluePoint17X" fmla="*/ 12 w 46"/>
                  <a:gd name="GluePoint17Y" fmla="*/ 2 h 52"/>
                  <a:gd name="GluePoint18X" fmla="*/ 11 w 46"/>
                  <a:gd name="GluePoint18Y" fmla="*/ 7 h 52"/>
                  <a:gd name="GluePoint19X" fmla="*/ 4 w 46"/>
                  <a:gd name="GluePoint19Y" fmla="*/ 15 h 52"/>
                  <a:gd name="GluePoint20X" fmla="*/ 0 w 46"/>
                  <a:gd name="GluePoint20Y" fmla="*/ 15 h 52"/>
                  <a:gd name="GluePoint21X" fmla="*/ 0 w 46"/>
                  <a:gd name="GluePoint21Y" fmla="*/ 24 h 52"/>
                  <a:gd name="GluePoint22X" fmla="*/ 3 w 46"/>
                  <a:gd name="GluePoint22Y" fmla="*/ 26 h 52"/>
                  <a:gd name="GluePoint23X" fmla="*/ 0 w 46"/>
                  <a:gd name="GluePoint23Y" fmla="*/ 26 h 52"/>
                  <a:gd name="GluePoint24X" fmla="*/ 0 w 46"/>
                  <a:gd name="GluePoint24Y" fmla="*/ 29 h 52"/>
                  <a:gd name="GluePoint25X" fmla="*/ 4 w 46"/>
                  <a:gd name="GluePoint25Y" fmla="*/ 34 h 52"/>
                  <a:gd name="GluePoint26X" fmla="*/ 4 w 46"/>
                  <a:gd name="GluePoint26Y" fmla="*/ 37 h 52"/>
                  <a:gd name="GluePoint27X" fmla="*/ 12 w 46"/>
                  <a:gd name="GluePoint27Y" fmla="*/ 42 h 52"/>
                  <a:gd name="GluePoint28X" fmla="*/ 12 w 46"/>
                  <a:gd name="GluePoint28Y" fmla="*/ 45 h 52"/>
                  <a:gd name="GluePoint29X" fmla="*/ 27 w 46"/>
                  <a:gd name="GluePoint29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6" h="52">
                    <a:moveTo>
                      <a:pt x="27" y="52"/>
                    </a:moveTo>
                    <a:lnTo>
                      <a:pt x="30" y="47"/>
                    </a:lnTo>
                    <a:lnTo>
                      <a:pt x="41" y="39"/>
                    </a:lnTo>
                    <a:lnTo>
                      <a:pt x="39" y="34"/>
                    </a:lnTo>
                    <a:lnTo>
                      <a:pt x="46" y="31"/>
                    </a:lnTo>
                    <a:lnTo>
                      <a:pt x="44" y="28"/>
                    </a:lnTo>
                    <a:lnTo>
                      <a:pt x="44" y="26"/>
                    </a:lnTo>
                    <a:lnTo>
                      <a:pt x="38" y="29"/>
                    </a:lnTo>
                    <a:lnTo>
                      <a:pt x="39" y="23"/>
                    </a:lnTo>
                    <a:lnTo>
                      <a:pt x="41" y="21"/>
                    </a:lnTo>
                    <a:lnTo>
                      <a:pt x="41" y="18"/>
                    </a:lnTo>
                    <a:lnTo>
                      <a:pt x="39" y="15"/>
                    </a:lnTo>
                    <a:lnTo>
                      <a:pt x="39" y="11"/>
                    </a:lnTo>
                    <a:lnTo>
                      <a:pt x="36" y="10"/>
                    </a:lnTo>
                    <a:lnTo>
                      <a:pt x="36" y="5"/>
                    </a:lnTo>
                    <a:lnTo>
                      <a:pt x="31" y="0"/>
                    </a:lnTo>
                    <a:lnTo>
                      <a:pt x="12" y="2"/>
                    </a:lnTo>
                    <a:lnTo>
                      <a:pt x="11" y="7"/>
                    </a:lnTo>
                    <a:lnTo>
                      <a:pt x="4" y="15"/>
                    </a:lnTo>
                    <a:lnTo>
                      <a:pt x="0" y="15"/>
                    </a:lnTo>
                    <a:lnTo>
                      <a:pt x="0" y="24"/>
                    </a:lnTo>
                    <a:lnTo>
                      <a:pt x="3" y="26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4" y="34"/>
                    </a:lnTo>
                    <a:lnTo>
                      <a:pt x="4" y="37"/>
                    </a:lnTo>
                    <a:lnTo>
                      <a:pt x="12" y="42"/>
                    </a:lnTo>
                    <a:lnTo>
                      <a:pt x="12" y="45"/>
                    </a:lnTo>
                    <a:lnTo>
                      <a:pt x="27" y="5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04" name="Freeform 185"/>
              <p:cNvSpPr/>
              <p:nvPr/>
            </p:nvSpPr>
            <p:spPr>
              <a:xfrm>
                <a:off x="3646440" y="2576520"/>
                <a:ext cx="149040" cy="12204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22040"/>
                  <a:gd name="textAreaBottom" fmla="*/ 122400 h 122040"/>
                  <a:gd name="GluePoint1X" fmla="*/ 11 w 94"/>
                  <a:gd name="GluePoint1Y" fmla="*/ 76 h 77"/>
                  <a:gd name="GluePoint2X" fmla="*/ 11 w 94"/>
                  <a:gd name="GluePoint2Y" fmla="*/ 65 h 77"/>
                  <a:gd name="GluePoint3X" fmla="*/ 13 w 94"/>
                  <a:gd name="GluePoint3Y" fmla="*/ 63 h 77"/>
                  <a:gd name="GluePoint4X" fmla="*/ 25 w 94"/>
                  <a:gd name="GluePoint4Y" fmla="*/ 61 h 77"/>
                  <a:gd name="GluePoint5X" fmla="*/ 27 w 94"/>
                  <a:gd name="GluePoint5Y" fmla="*/ 58 h 77"/>
                  <a:gd name="GluePoint6X" fmla="*/ 32 w 94"/>
                  <a:gd name="GluePoint6Y" fmla="*/ 58 h 77"/>
                  <a:gd name="GluePoint7X" fmla="*/ 37 w 94"/>
                  <a:gd name="GluePoint7Y" fmla="*/ 55 h 77"/>
                  <a:gd name="GluePoint8X" fmla="*/ 51 w 94"/>
                  <a:gd name="GluePoint8Y" fmla="*/ 61 h 77"/>
                  <a:gd name="GluePoint9X" fmla="*/ 57 w 94"/>
                  <a:gd name="GluePoint9Y" fmla="*/ 58 h 77"/>
                  <a:gd name="GluePoint10X" fmla="*/ 56 w 94"/>
                  <a:gd name="GluePoint10Y" fmla="*/ 55 h 77"/>
                  <a:gd name="GluePoint11X" fmla="*/ 48 w 94"/>
                  <a:gd name="GluePoint11Y" fmla="*/ 56 h 77"/>
                  <a:gd name="GluePoint12X" fmla="*/ 37 w 94"/>
                  <a:gd name="GluePoint12Y" fmla="*/ 50 h 77"/>
                  <a:gd name="GluePoint13X" fmla="*/ 32 w 94"/>
                  <a:gd name="GluePoint13Y" fmla="*/ 52 h 77"/>
                  <a:gd name="GluePoint14X" fmla="*/ 30 w 94"/>
                  <a:gd name="GluePoint14Y" fmla="*/ 55 h 77"/>
                  <a:gd name="GluePoint15X" fmla="*/ 14 w 94"/>
                  <a:gd name="GluePoint15Y" fmla="*/ 55 h 77"/>
                  <a:gd name="GluePoint16X" fmla="*/ 3 w 94"/>
                  <a:gd name="GluePoint16Y" fmla="*/ 36 h 77"/>
                  <a:gd name="GluePoint17X" fmla="*/ 0 w 94"/>
                  <a:gd name="GluePoint17Y" fmla="*/ 37 h 77"/>
                  <a:gd name="GluePoint18X" fmla="*/ 0 w 94"/>
                  <a:gd name="GluePoint18Y" fmla="*/ 34 h 77"/>
                  <a:gd name="GluePoint19X" fmla="*/ 5 w 94"/>
                  <a:gd name="GluePoint19Y" fmla="*/ 32 h 77"/>
                  <a:gd name="GluePoint20X" fmla="*/ 10 w 94"/>
                  <a:gd name="GluePoint20Y" fmla="*/ 28 h 77"/>
                  <a:gd name="GluePoint21X" fmla="*/ 14 w 94"/>
                  <a:gd name="GluePoint21Y" fmla="*/ 18 h 77"/>
                  <a:gd name="GluePoint22X" fmla="*/ 16 w 94"/>
                  <a:gd name="GluePoint22Y" fmla="*/ 10 h 77"/>
                  <a:gd name="GluePoint23X" fmla="*/ 19 w 94"/>
                  <a:gd name="GluePoint23Y" fmla="*/ 3 h 77"/>
                  <a:gd name="GluePoint24X" fmla="*/ 29 w 94"/>
                  <a:gd name="GluePoint24Y" fmla="*/ 3 h 77"/>
                  <a:gd name="GluePoint25X" fmla="*/ 37 w 94"/>
                  <a:gd name="GluePoint25Y" fmla="*/ 0 h 77"/>
                  <a:gd name="GluePoint26X" fmla="*/ 48 w 94"/>
                  <a:gd name="GluePoint26Y" fmla="*/ 0 h 77"/>
                  <a:gd name="GluePoint27X" fmla="*/ 56 w 94"/>
                  <a:gd name="GluePoint27Y" fmla="*/ 10 h 77"/>
                  <a:gd name="GluePoint28X" fmla="*/ 62 w 94"/>
                  <a:gd name="GluePoint28Y" fmla="*/ 10 h 77"/>
                  <a:gd name="GluePoint29X" fmla="*/ 65 w 94"/>
                  <a:gd name="GluePoint29Y" fmla="*/ 18 h 77"/>
                  <a:gd name="GluePoint30X" fmla="*/ 70 w 94"/>
                  <a:gd name="GluePoint30Y" fmla="*/ 21 h 77"/>
                  <a:gd name="GluePoint31X" fmla="*/ 72 w 94"/>
                  <a:gd name="GluePoint31Y" fmla="*/ 24 h 77"/>
                  <a:gd name="GluePoint32X" fmla="*/ 70 w 94"/>
                  <a:gd name="GluePoint32Y" fmla="*/ 26 h 77"/>
                  <a:gd name="GluePoint33X" fmla="*/ 81 w 94"/>
                  <a:gd name="GluePoint33Y" fmla="*/ 34 h 77"/>
                  <a:gd name="GluePoint34X" fmla="*/ 81 w 94"/>
                  <a:gd name="GluePoint34Y" fmla="*/ 40 h 77"/>
                  <a:gd name="GluePoint35X" fmla="*/ 84 w 94"/>
                  <a:gd name="GluePoint35Y" fmla="*/ 44 h 77"/>
                  <a:gd name="GluePoint36X" fmla="*/ 86 w 94"/>
                  <a:gd name="GluePoint36Y" fmla="*/ 48 h 77"/>
                  <a:gd name="GluePoint37X" fmla="*/ 84 w 94"/>
                  <a:gd name="GluePoint37Y" fmla="*/ 53 h 77"/>
                  <a:gd name="GluePoint38X" fmla="*/ 86 w 94"/>
                  <a:gd name="GluePoint38Y" fmla="*/ 58 h 77"/>
                  <a:gd name="GluePoint39X" fmla="*/ 91 w 94"/>
                  <a:gd name="GluePoint39Y" fmla="*/ 58 h 77"/>
                  <a:gd name="GluePoint40X" fmla="*/ 94 w 94"/>
                  <a:gd name="GluePoint40Y" fmla="*/ 66 h 77"/>
                  <a:gd name="GluePoint41X" fmla="*/ 94 w 94"/>
                  <a:gd name="GluePoint41Y" fmla="*/ 76 h 77"/>
                  <a:gd name="GluePoint42X" fmla="*/ 78 w 94"/>
                  <a:gd name="GluePoint42Y" fmla="*/ 77 h 77"/>
                  <a:gd name="GluePoint43X" fmla="*/ 70 w 94"/>
                  <a:gd name="GluePoint43Y" fmla="*/ 74 h 77"/>
                  <a:gd name="GluePoint44X" fmla="*/ 68 w 94"/>
                  <a:gd name="GluePoint44Y" fmla="*/ 74 h 77"/>
                  <a:gd name="GluePoint45X" fmla="*/ 67 w 94"/>
                  <a:gd name="GluePoint45Y" fmla="*/ 71 h 77"/>
                  <a:gd name="GluePoint46X" fmla="*/ 57 w 94"/>
                  <a:gd name="GluePoint46Y" fmla="*/ 71 h 77"/>
                  <a:gd name="GluePoint47X" fmla="*/ 37 w 94"/>
                  <a:gd name="GluePoint47Y" fmla="*/ 71 h 77"/>
                  <a:gd name="GluePoint48X" fmla="*/ 27 w 94"/>
                  <a:gd name="GluePoint48Y" fmla="*/ 74 h 77"/>
                  <a:gd name="GluePoint49X" fmla="*/ 19 w 94"/>
                  <a:gd name="GluePoint49Y" fmla="*/ 74 h 77"/>
                  <a:gd name="GluePoint50X" fmla="*/ 14 w 94"/>
                  <a:gd name="GluePoint50Y" fmla="*/ 77 h 77"/>
                  <a:gd name="GluePoint51X" fmla="*/ 11 w 94"/>
                  <a:gd name="GluePoint51Y" fmla="*/ 76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4" h="77">
                    <a:moveTo>
                      <a:pt x="11" y="76"/>
                    </a:moveTo>
                    <a:lnTo>
                      <a:pt x="11" y="65"/>
                    </a:lnTo>
                    <a:lnTo>
                      <a:pt x="13" y="63"/>
                    </a:lnTo>
                    <a:lnTo>
                      <a:pt x="25" y="61"/>
                    </a:lnTo>
                    <a:lnTo>
                      <a:pt x="27" y="58"/>
                    </a:lnTo>
                    <a:lnTo>
                      <a:pt x="32" y="58"/>
                    </a:lnTo>
                    <a:lnTo>
                      <a:pt x="37" y="55"/>
                    </a:lnTo>
                    <a:lnTo>
                      <a:pt x="51" y="61"/>
                    </a:lnTo>
                    <a:lnTo>
                      <a:pt x="57" y="58"/>
                    </a:lnTo>
                    <a:lnTo>
                      <a:pt x="56" y="55"/>
                    </a:lnTo>
                    <a:lnTo>
                      <a:pt x="48" y="56"/>
                    </a:lnTo>
                    <a:lnTo>
                      <a:pt x="37" y="50"/>
                    </a:lnTo>
                    <a:lnTo>
                      <a:pt x="32" y="52"/>
                    </a:lnTo>
                    <a:lnTo>
                      <a:pt x="30" y="55"/>
                    </a:lnTo>
                    <a:lnTo>
                      <a:pt x="14" y="55"/>
                    </a:lnTo>
                    <a:lnTo>
                      <a:pt x="3" y="36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5" y="32"/>
                    </a:lnTo>
                    <a:lnTo>
                      <a:pt x="10" y="28"/>
                    </a:lnTo>
                    <a:lnTo>
                      <a:pt x="14" y="18"/>
                    </a:lnTo>
                    <a:lnTo>
                      <a:pt x="16" y="10"/>
                    </a:lnTo>
                    <a:lnTo>
                      <a:pt x="19" y="3"/>
                    </a:lnTo>
                    <a:lnTo>
                      <a:pt x="29" y="3"/>
                    </a:lnTo>
                    <a:lnTo>
                      <a:pt x="37" y="0"/>
                    </a:lnTo>
                    <a:lnTo>
                      <a:pt x="48" y="0"/>
                    </a:lnTo>
                    <a:lnTo>
                      <a:pt x="56" y="10"/>
                    </a:lnTo>
                    <a:lnTo>
                      <a:pt x="62" y="10"/>
                    </a:lnTo>
                    <a:lnTo>
                      <a:pt x="65" y="18"/>
                    </a:lnTo>
                    <a:lnTo>
                      <a:pt x="70" y="21"/>
                    </a:lnTo>
                    <a:lnTo>
                      <a:pt x="72" y="24"/>
                    </a:lnTo>
                    <a:lnTo>
                      <a:pt x="70" y="26"/>
                    </a:lnTo>
                    <a:lnTo>
                      <a:pt x="81" y="34"/>
                    </a:lnTo>
                    <a:lnTo>
                      <a:pt x="81" y="40"/>
                    </a:lnTo>
                    <a:lnTo>
                      <a:pt x="84" y="44"/>
                    </a:lnTo>
                    <a:lnTo>
                      <a:pt x="86" y="48"/>
                    </a:lnTo>
                    <a:lnTo>
                      <a:pt x="84" y="53"/>
                    </a:lnTo>
                    <a:lnTo>
                      <a:pt x="86" y="58"/>
                    </a:lnTo>
                    <a:lnTo>
                      <a:pt x="91" y="58"/>
                    </a:lnTo>
                    <a:lnTo>
                      <a:pt x="94" y="66"/>
                    </a:lnTo>
                    <a:lnTo>
                      <a:pt x="94" y="76"/>
                    </a:lnTo>
                    <a:lnTo>
                      <a:pt x="78" y="77"/>
                    </a:lnTo>
                    <a:lnTo>
                      <a:pt x="70" y="74"/>
                    </a:lnTo>
                    <a:lnTo>
                      <a:pt x="68" y="74"/>
                    </a:lnTo>
                    <a:lnTo>
                      <a:pt x="67" y="71"/>
                    </a:lnTo>
                    <a:lnTo>
                      <a:pt x="57" y="71"/>
                    </a:lnTo>
                    <a:lnTo>
                      <a:pt x="37" y="71"/>
                    </a:lnTo>
                    <a:lnTo>
                      <a:pt x="27" y="74"/>
                    </a:lnTo>
                    <a:lnTo>
                      <a:pt x="19" y="74"/>
                    </a:lnTo>
                    <a:lnTo>
                      <a:pt x="14" y="77"/>
                    </a:lnTo>
                    <a:lnTo>
                      <a:pt x="11" y="7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05" name="Freeform 186"/>
              <p:cNvSpPr/>
              <p:nvPr/>
            </p:nvSpPr>
            <p:spPr>
              <a:xfrm>
                <a:off x="3855960" y="1514520"/>
                <a:ext cx="87120" cy="9972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99720"/>
                  <a:gd name="textAreaBottom" fmla="*/ 100080 h 99720"/>
                  <a:gd name="GluePoint1X" fmla="*/ 55 w 55"/>
                  <a:gd name="GluePoint1Y" fmla="*/ 21 h 63"/>
                  <a:gd name="GluePoint2X" fmla="*/ 54 w 55"/>
                  <a:gd name="GluePoint2Y" fmla="*/ 16 h 63"/>
                  <a:gd name="GluePoint3X" fmla="*/ 51 w 55"/>
                  <a:gd name="GluePoint3Y" fmla="*/ 13 h 63"/>
                  <a:gd name="GluePoint4X" fmla="*/ 43 w 55"/>
                  <a:gd name="GluePoint4Y" fmla="*/ 15 h 63"/>
                  <a:gd name="GluePoint5X" fmla="*/ 40 w 55"/>
                  <a:gd name="GluePoint5Y" fmla="*/ 18 h 63"/>
                  <a:gd name="GluePoint6X" fmla="*/ 36 w 55"/>
                  <a:gd name="GluePoint6Y" fmla="*/ 18 h 63"/>
                  <a:gd name="GluePoint7X" fmla="*/ 35 w 55"/>
                  <a:gd name="GluePoint7Y" fmla="*/ 15 h 63"/>
                  <a:gd name="GluePoint8X" fmla="*/ 32 w 55"/>
                  <a:gd name="GluePoint8Y" fmla="*/ 13 h 63"/>
                  <a:gd name="GluePoint9X" fmla="*/ 33 w 55"/>
                  <a:gd name="GluePoint9Y" fmla="*/ 11 h 63"/>
                  <a:gd name="GluePoint10X" fmla="*/ 33 w 55"/>
                  <a:gd name="GluePoint10Y" fmla="*/ 8 h 63"/>
                  <a:gd name="GluePoint11X" fmla="*/ 36 w 55"/>
                  <a:gd name="GluePoint11Y" fmla="*/ 8 h 63"/>
                  <a:gd name="GluePoint12X" fmla="*/ 38 w 55"/>
                  <a:gd name="GluePoint12Y" fmla="*/ 5 h 63"/>
                  <a:gd name="GluePoint13X" fmla="*/ 38 w 55"/>
                  <a:gd name="GluePoint13Y" fmla="*/ 0 h 63"/>
                  <a:gd name="GluePoint14X" fmla="*/ 32 w 55"/>
                  <a:gd name="GluePoint14Y" fmla="*/ 2 h 63"/>
                  <a:gd name="GluePoint15X" fmla="*/ 22 w 55"/>
                  <a:gd name="GluePoint15Y" fmla="*/ 8 h 63"/>
                  <a:gd name="GluePoint16X" fmla="*/ 30 w 55"/>
                  <a:gd name="GluePoint16Y" fmla="*/ 10 h 63"/>
                  <a:gd name="GluePoint17X" fmla="*/ 28 w 55"/>
                  <a:gd name="GluePoint17Y" fmla="*/ 13 h 63"/>
                  <a:gd name="GluePoint18X" fmla="*/ 25 w 55"/>
                  <a:gd name="GluePoint18Y" fmla="*/ 15 h 63"/>
                  <a:gd name="GluePoint19X" fmla="*/ 25 w 55"/>
                  <a:gd name="GluePoint19Y" fmla="*/ 16 h 63"/>
                  <a:gd name="GluePoint20X" fmla="*/ 11 w 55"/>
                  <a:gd name="GluePoint20Y" fmla="*/ 15 h 63"/>
                  <a:gd name="GluePoint21X" fmla="*/ 8 w 55"/>
                  <a:gd name="GluePoint21Y" fmla="*/ 18 h 63"/>
                  <a:gd name="GluePoint22X" fmla="*/ 8 w 55"/>
                  <a:gd name="GluePoint22Y" fmla="*/ 21 h 63"/>
                  <a:gd name="GluePoint23X" fmla="*/ 5 w 55"/>
                  <a:gd name="GluePoint23Y" fmla="*/ 21 h 63"/>
                  <a:gd name="GluePoint24X" fmla="*/ 11 w 55"/>
                  <a:gd name="GluePoint24Y" fmla="*/ 24 h 63"/>
                  <a:gd name="GluePoint25X" fmla="*/ 5 w 55"/>
                  <a:gd name="GluePoint25Y" fmla="*/ 28 h 63"/>
                  <a:gd name="GluePoint26X" fmla="*/ 8 w 55"/>
                  <a:gd name="GluePoint26Y" fmla="*/ 32 h 63"/>
                  <a:gd name="GluePoint27X" fmla="*/ 19 w 55"/>
                  <a:gd name="GluePoint27Y" fmla="*/ 34 h 63"/>
                  <a:gd name="GluePoint28X" fmla="*/ 13 w 55"/>
                  <a:gd name="GluePoint28Y" fmla="*/ 37 h 63"/>
                  <a:gd name="GluePoint29X" fmla="*/ 11 w 55"/>
                  <a:gd name="GluePoint29Y" fmla="*/ 42 h 63"/>
                  <a:gd name="GluePoint30X" fmla="*/ 8 w 55"/>
                  <a:gd name="GluePoint30Y" fmla="*/ 44 h 63"/>
                  <a:gd name="GluePoint31X" fmla="*/ 16 w 55"/>
                  <a:gd name="GluePoint31Y" fmla="*/ 44 h 63"/>
                  <a:gd name="GluePoint32X" fmla="*/ 19 w 55"/>
                  <a:gd name="GluePoint32Y" fmla="*/ 40 h 63"/>
                  <a:gd name="GluePoint33X" fmla="*/ 19 w 55"/>
                  <a:gd name="GluePoint33Y" fmla="*/ 42 h 63"/>
                  <a:gd name="GluePoint34X" fmla="*/ 22 w 55"/>
                  <a:gd name="GluePoint34Y" fmla="*/ 44 h 63"/>
                  <a:gd name="GluePoint35X" fmla="*/ 9 w 55"/>
                  <a:gd name="GluePoint35Y" fmla="*/ 45 h 63"/>
                  <a:gd name="GluePoint36X" fmla="*/ 6 w 55"/>
                  <a:gd name="GluePoint36Y" fmla="*/ 50 h 63"/>
                  <a:gd name="GluePoint37X" fmla="*/ 0 w 55"/>
                  <a:gd name="GluePoint37Y" fmla="*/ 52 h 63"/>
                  <a:gd name="GluePoint38X" fmla="*/ 0 w 55"/>
                  <a:gd name="GluePoint38Y" fmla="*/ 53 h 63"/>
                  <a:gd name="GluePoint39X" fmla="*/ 6 w 55"/>
                  <a:gd name="GluePoint39Y" fmla="*/ 53 h 63"/>
                  <a:gd name="GluePoint40X" fmla="*/ 0 w 55"/>
                  <a:gd name="GluePoint40Y" fmla="*/ 56 h 63"/>
                  <a:gd name="GluePoint41X" fmla="*/ 8 w 55"/>
                  <a:gd name="GluePoint41Y" fmla="*/ 56 h 63"/>
                  <a:gd name="GluePoint42X" fmla="*/ 3 w 55"/>
                  <a:gd name="GluePoint42Y" fmla="*/ 61 h 63"/>
                  <a:gd name="GluePoint43X" fmla="*/ 9 w 55"/>
                  <a:gd name="GluePoint43Y" fmla="*/ 60 h 63"/>
                  <a:gd name="GluePoint44X" fmla="*/ 9 w 55"/>
                  <a:gd name="GluePoint44Y" fmla="*/ 61 h 63"/>
                  <a:gd name="GluePoint45X" fmla="*/ 6 w 55"/>
                  <a:gd name="GluePoint45Y" fmla="*/ 61 h 63"/>
                  <a:gd name="GluePoint46X" fmla="*/ 8 w 55"/>
                  <a:gd name="GluePoint46Y" fmla="*/ 63 h 63"/>
                  <a:gd name="GluePoint47X" fmla="*/ 13 w 55"/>
                  <a:gd name="GluePoint47Y" fmla="*/ 63 h 63"/>
                  <a:gd name="GluePoint48X" fmla="*/ 24 w 55"/>
                  <a:gd name="GluePoint48Y" fmla="*/ 60 h 63"/>
                  <a:gd name="GluePoint49X" fmla="*/ 25 w 55"/>
                  <a:gd name="GluePoint49Y" fmla="*/ 58 h 63"/>
                  <a:gd name="GluePoint50X" fmla="*/ 25 w 55"/>
                  <a:gd name="GluePoint50Y" fmla="*/ 56 h 63"/>
                  <a:gd name="GluePoint51X" fmla="*/ 27 w 55"/>
                  <a:gd name="GluePoint51Y" fmla="*/ 58 h 63"/>
                  <a:gd name="GluePoint52X" fmla="*/ 33 w 55"/>
                  <a:gd name="GluePoint52Y" fmla="*/ 55 h 63"/>
                  <a:gd name="GluePoint53X" fmla="*/ 36 w 55"/>
                  <a:gd name="GluePoint53Y" fmla="*/ 52 h 63"/>
                  <a:gd name="GluePoint54X" fmla="*/ 51 w 55"/>
                  <a:gd name="GluePoint54Y" fmla="*/ 52 h 63"/>
                  <a:gd name="GluePoint55X" fmla="*/ 51 w 55"/>
                  <a:gd name="GluePoint55Y" fmla="*/ 48 h 63"/>
                  <a:gd name="GluePoint56X" fmla="*/ 55 w 55"/>
                  <a:gd name="GluePoint56Y" fmla="*/ 39 h 63"/>
                  <a:gd name="GluePoint57X" fmla="*/ 54 w 55"/>
                  <a:gd name="GluePoint57Y" fmla="*/ 31 h 63"/>
                  <a:gd name="GluePoint58X" fmla="*/ 55 w 55"/>
                  <a:gd name="GluePoint58Y" fmla="*/ 28 h 63"/>
                  <a:gd name="GluePoint59X" fmla="*/ 52 w 55"/>
                  <a:gd name="GluePoint59Y" fmla="*/ 23 h 63"/>
                  <a:gd name="GluePoint60X" fmla="*/ 55 w 55"/>
                  <a:gd name="GluePoint60Y" fmla="*/ 21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55" h="63">
                    <a:moveTo>
                      <a:pt x="55" y="21"/>
                    </a:moveTo>
                    <a:lnTo>
                      <a:pt x="54" y="16"/>
                    </a:lnTo>
                    <a:lnTo>
                      <a:pt x="51" y="13"/>
                    </a:lnTo>
                    <a:lnTo>
                      <a:pt x="43" y="15"/>
                    </a:lnTo>
                    <a:lnTo>
                      <a:pt x="40" y="18"/>
                    </a:lnTo>
                    <a:lnTo>
                      <a:pt x="36" y="18"/>
                    </a:lnTo>
                    <a:lnTo>
                      <a:pt x="35" y="15"/>
                    </a:lnTo>
                    <a:lnTo>
                      <a:pt x="32" y="13"/>
                    </a:lnTo>
                    <a:lnTo>
                      <a:pt x="33" y="11"/>
                    </a:lnTo>
                    <a:lnTo>
                      <a:pt x="33" y="8"/>
                    </a:lnTo>
                    <a:lnTo>
                      <a:pt x="36" y="8"/>
                    </a:lnTo>
                    <a:lnTo>
                      <a:pt x="38" y="5"/>
                    </a:lnTo>
                    <a:lnTo>
                      <a:pt x="38" y="0"/>
                    </a:lnTo>
                    <a:lnTo>
                      <a:pt x="32" y="2"/>
                    </a:lnTo>
                    <a:lnTo>
                      <a:pt x="22" y="8"/>
                    </a:lnTo>
                    <a:lnTo>
                      <a:pt x="30" y="10"/>
                    </a:lnTo>
                    <a:lnTo>
                      <a:pt x="28" y="13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11" y="15"/>
                    </a:lnTo>
                    <a:lnTo>
                      <a:pt x="8" y="18"/>
                    </a:lnTo>
                    <a:lnTo>
                      <a:pt x="8" y="21"/>
                    </a:lnTo>
                    <a:lnTo>
                      <a:pt x="5" y="21"/>
                    </a:lnTo>
                    <a:lnTo>
                      <a:pt x="11" y="24"/>
                    </a:lnTo>
                    <a:lnTo>
                      <a:pt x="5" y="28"/>
                    </a:lnTo>
                    <a:lnTo>
                      <a:pt x="8" y="32"/>
                    </a:lnTo>
                    <a:lnTo>
                      <a:pt x="19" y="34"/>
                    </a:lnTo>
                    <a:lnTo>
                      <a:pt x="13" y="37"/>
                    </a:lnTo>
                    <a:lnTo>
                      <a:pt x="11" y="42"/>
                    </a:lnTo>
                    <a:lnTo>
                      <a:pt x="8" y="44"/>
                    </a:lnTo>
                    <a:lnTo>
                      <a:pt x="16" y="44"/>
                    </a:lnTo>
                    <a:lnTo>
                      <a:pt x="19" y="40"/>
                    </a:lnTo>
                    <a:lnTo>
                      <a:pt x="19" y="42"/>
                    </a:lnTo>
                    <a:lnTo>
                      <a:pt x="22" y="44"/>
                    </a:lnTo>
                    <a:lnTo>
                      <a:pt x="9" y="45"/>
                    </a:lnTo>
                    <a:lnTo>
                      <a:pt x="6" y="50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6" y="53"/>
                    </a:lnTo>
                    <a:lnTo>
                      <a:pt x="0" y="56"/>
                    </a:lnTo>
                    <a:lnTo>
                      <a:pt x="8" y="56"/>
                    </a:lnTo>
                    <a:lnTo>
                      <a:pt x="3" y="61"/>
                    </a:lnTo>
                    <a:lnTo>
                      <a:pt x="9" y="60"/>
                    </a:lnTo>
                    <a:lnTo>
                      <a:pt x="9" y="61"/>
                    </a:lnTo>
                    <a:lnTo>
                      <a:pt x="6" y="61"/>
                    </a:lnTo>
                    <a:lnTo>
                      <a:pt x="8" y="63"/>
                    </a:lnTo>
                    <a:lnTo>
                      <a:pt x="13" y="63"/>
                    </a:lnTo>
                    <a:lnTo>
                      <a:pt x="24" y="60"/>
                    </a:lnTo>
                    <a:lnTo>
                      <a:pt x="25" y="58"/>
                    </a:lnTo>
                    <a:lnTo>
                      <a:pt x="25" y="56"/>
                    </a:lnTo>
                    <a:lnTo>
                      <a:pt x="27" y="58"/>
                    </a:lnTo>
                    <a:lnTo>
                      <a:pt x="33" y="55"/>
                    </a:lnTo>
                    <a:lnTo>
                      <a:pt x="36" y="52"/>
                    </a:lnTo>
                    <a:lnTo>
                      <a:pt x="51" y="52"/>
                    </a:lnTo>
                    <a:lnTo>
                      <a:pt x="51" y="48"/>
                    </a:lnTo>
                    <a:lnTo>
                      <a:pt x="55" y="39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2" y="23"/>
                    </a:lnTo>
                    <a:lnTo>
                      <a:pt x="55" y="2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06" name="Freeform 187"/>
              <p:cNvSpPr/>
              <p:nvPr/>
            </p:nvSpPr>
            <p:spPr>
              <a:xfrm>
                <a:off x="2282760" y="2487600"/>
                <a:ext cx="69480" cy="5364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53640"/>
                  <a:gd name="textAreaBottom" fmla="*/ 54000 h 53640"/>
                  <a:gd name="GluePoint1X" fmla="*/ 40 w 44"/>
                  <a:gd name="GluePoint1Y" fmla="*/ 34 h 34"/>
                  <a:gd name="GluePoint2X" fmla="*/ 41 w 44"/>
                  <a:gd name="GluePoint2Y" fmla="*/ 29 h 34"/>
                  <a:gd name="GluePoint3X" fmla="*/ 40 w 44"/>
                  <a:gd name="GluePoint3Y" fmla="*/ 24 h 34"/>
                  <a:gd name="GluePoint4X" fmla="*/ 43 w 44"/>
                  <a:gd name="GluePoint4Y" fmla="*/ 21 h 34"/>
                  <a:gd name="GluePoint5X" fmla="*/ 44 w 44"/>
                  <a:gd name="GluePoint5Y" fmla="*/ 13 h 34"/>
                  <a:gd name="GluePoint6X" fmla="*/ 43 w 44"/>
                  <a:gd name="GluePoint6Y" fmla="*/ 2 h 34"/>
                  <a:gd name="GluePoint7X" fmla="*/ 33 w 44"/>
                  <a:gd name="GluePoint7Y" fmla="*/ 3 h 34"/>
                  <a:gd name="GluePoint8X" fmla="*/ 25 w 44"/>
                  <a:gd name="GluePoint8Y" fmla="*/ 0 h 34"/>
                  <a:gd name="GluePoint9X" fmla="*/ 17 w 44"/>
                  <a:gd name="GluePoint9Y" fmla="*/ 3 h 34"/>
                  <a:gd name="GluePoint10X" fmla="*/ 19 w 44"/>
                  <a:gd name="GluePoint10Y" fmla="*/ 6 h 34"/>
                  <a:gd name="GluePoint11X" fmla="*/ 27 w 44"/>
                  <a:gd name="GluePoint11Y" fmla="*/ 6 h 34"/>
                  <a:gd name="GluePoint12X" fmla="*/ 25 w 44"/>
                  <a:gd name="GluePoint12Y" fmla="*/ 18 h 34"/>
                  <a:gd name="GluePoint13X" fmla="*/ 32 w 44"/>
                  <a:gd name="GluePoint13Y" fmla="*/ 22 h 34"/>
                  <a:gd name="GluePoint14X" fmla="*/ 30 w 44"/>
                  <a:gd name="GluePoint14Y" fmla="*/ 24 h 34"/>
                  <a:gd name="GluePoint15X" fmla="*/ 19 w 44"/>
                  <a:gd name="GluePoint15Y" fmla="*/ 26 h 34"/>
                  <a:gd name="GluePoint16X" fmla="*/ 1 w 44"/>
                  <a:gd name="GluePoint16Y" fmla="*/ 24 h 34"/>
                  <a:gd name="GluePoint17X" fmla="*/ 0 w 44"/>
                  <a:gd name="GluePoint17Y" fmla="*/ 26 h 34"/>
                  <a:gd name="GluePoint18X" fmla="*/ 8 w 44"/>
                  <a:gd name="GluePoint18Y" fmla="*/ 34 h 34"/>
                  <a:gd name="GluePoint19X" fmla="*/ 13 w 44"/>
                  <a:gd name="GluePoint19Y" fmla="*/ 29 h 34"/>
                  <a:gd name="GluePoint20X" fmla="*/ 24 w 44"/>
                  <a:gd name="GluePoint20Y" fmla="*/ 32 h 34"/>
                  <a:gd name="GluePoint21X" fmla="*/ 33 w 44"/>
                  <a:gd name="GluePoint21Y" fmla="*/ 30 h 34"/>
                  <a:gd name="GluePoint22X" fmla="*/ 40 w 44"/>
                  <a:gd name="GluePoint22Y" fmla="*/ 3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44" h="34">
                    <a:moveTo>
                      <a:pt x="40" y="34"/>
                    </a:moveTo>
                    <a:lnTo>
                      <a:pt x="41" y="29"/>
                    </a:lnTo>
                    <a:lnTo>
                      <a:pt x="40" y="24"/>
                    </a:lnTo>
                    <a:lnTo>
                      <a:pt x="43" y="21"/>
                    </a:lnTo>
                    <a:lnTo>
                      <a:pt x="44" y="13"/>
                    </a:lnTo>
                    <a:lnTo>
                      <a:pt x="43" y="2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7" y="3"/>
                    </a:lnTo>
                    <a:lnTo>
                      <a:pt x="19" y="6"/>
                    </a:lnTo>
                    <a:lnTo>
                      <a:pt x="27" y="6"/>
                    </a:lnTo>
                    <a:lnTo>
                      <a:pt x="25" y="18"/>
                    </a:lnTo>
                    <a:lnTo>
                      <a:pt x="32" y="22"/>
                    </a:lnTo>
                    <a:lnTo>
                      <a:pt x="30" y="24"/>
                    </a:lnTo>
                    <a:lnTo>
                      <a:pt x="19" y="26"/>
                    </a:lnTo>
                    <a:lnTo>
                      <a:pt x="1" y="24"/>
                    </a:lnTo>
                    <a:lnTo>
                      <a:pt x="0" y="26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24" y="32"/>
                    </a:lnTo>
                    <a:lnTo>
                      <a:pt x="33" y="30"/>
                    </a:lnTo>
                    <a:lnTo>
                      <a:pt x="40" y="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07" name="Freeform 188"/>
              <p:cNvSpPr/>
              <p:nvPr/>
            </p:nvSpPr>
            <p:spPr>
              <a:xfrm>
                <a:off x="2346480" y="2487600"/>
                <a:ext cx="82080" cy="63000"/>
              </a:xfrm>
              <a:custGeom>
                <a:avLst/>
                <a:gdLst>
                  <a:gd name="textAreaLeft" fmla="*/ 0 w 82080"/>
                  <a:gd name="textAreaRight" fmla="*/ 82440 w 82080"/>
                  <a:gd name="textAreaTop" fmla="*/ 0 h 63000"/>
                  <a:gd name="textAreaBottom" fmla="*/ 63360 h 63000"/>
                  <a:gd name="GluePoint1X" fmla="*/ 0 w 52"/>
                  <a:gd name="GluePoint1Y" fmla="*/ 34 h 40"/>
                  <a:gd name="GluePoint2X" fmla="*/ 0 w 52"/>
                  <a:gd name="GluePoint2Y" fmla="*/ 38 h 40"/>
                  <a:gd name="GluePoint3X" fmla="*/ 3 w 52"/>
                  <a:gd name="GluePoint3Y" fmla="*/ 40 h 40"/>
                  <a:gd name="GluePoint4X" fmla="*/ 14 w 52"/>
                  <a:gd name="GluePoint4Y" fmla="*/ 27 h 40"/>
                  <a:gd name="GluePoint5X" fmla="*/ 17 w 52"/>
                  <a:gd name="GluePoint5Y" fmla="*/ 27 h 40"/>
                  <a:gd name="GluePoint6X" fmla="*/ 19 w 52"/>
                  <a:gd name="GluePoint6Y" fmla="*/ 32 h 40"/>
                  <a:gd name="GluePoint7X" fmla="*/ 27 w 52"/>
                  <a:gd name="GluePoint7Y" fmla="*/ 27 h 40"/>
                  <a:gd name="GluePoint8X" fmla="*/ 33 w 52"/>
                  <a:gd name="GluePoint8Y" fmla="*/ 26 h 40"/>
                  <a:gd name="GluePoint9X" fmla="*/ 47 w 52"/>
                  <a:gd name="GluePoint9Y" fmla="*/ 29 h 40"/>
                  <a:gd name="GluePoint10X" fmla="*/ 52 w 52"/>
                  <a:gd name="GluePoint10Y" fmla="*/ 22 h 40"/>
                  <a:gd name="GluePoint11X" fmla="*/ 46 w 52"/>
                  <a:gd name="GluePoint11Y" fmla="*/ 16 h 40"/>
                  <a:gd name="GluePoint12X" fmla="*/ 34 w 52"/>
                  <a:gd name="GluePoint12Y" fmla="*/ 14 h 40"/>
                  <a:gd name="GluePoint13X" fmla="*/ 41 w 52"/>
                  <a:gd name="GluePoint13Y" fmla="*/ 13 h 40"/>
                  <a:gd name="GluePoint14X" fmla="*/ 41 w 52"/>
                  <a:gd name="GluePoint14Y" fmla="*/ 11 h 40"/>
                  <a:gd name="GluePoint15X" fmla="*/ 31 w 52"/>
                  <a:gd name="GluePoint15Y" fmla="*/ 10 h 40"/>
                  <a:gd name="GluePoint16X" fmla="*/ 30 w 52"/>
                  <a:gd name="GluePoint16Y" fmla="*/ 5 h 40"/>
                  <a:gd name="GluePoint17X" fmla="*/ 19 w 52"/>
                  <a:gd name="GluePoint17Y" fmla="*/ 0 h 40"/>
                  <a:gd name="GluePoint18X" fmla="*/ 4 w 52"/>
                  <a:gd name="GluePoint18Y" fmla="*/ 0 h 40"/>
                  <a:gd name="GluePoint19X" fmla="*/ 3 w 52"/>
                  <a:gd name="GluePoint19Y" fmla="*/ 2 h 40"/>
                  <a:gd name="GluePoint20X" fmla="*/ 4 w 52"/>
                  <a:gd name="GluePoint20Y" fmla="*/ 13 h 40"/>
                  <a:gd name="GluePoint21X" fmla="*/ 3 w 52"/>
                  <a:gd name="GluePoint21Y" fmla="*/ 21 h 40"/>
                  <a:gd name="GluePoint22X" fmla="*/ 0 w 52"/>
                  <a:gd name="GluePoint22Y" fmla="*/ 24 h 40"/>
                  <a:gd name="GluePoint23X" fmla="*/ 1 w 52"/>
                  <a:gd name="GluePoint23Y" fmla="*/ 29 h 40"/>
                  <a:gd name="GluePoint24X" fmla="*/ 0 w 52"/>
                  <a:gd name="GluePoint24Y" fmla="*/ 34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52" h="40">
                    <a:moveTo>
                      <a:pt x="0" y="34"/>
                    </a:moveTo>
                    <a:lnTo>
                      <a:pt x="0" y="38"/>
                    </a:lnTo>
                    <a:lnTo>
                      <a:pt x="3" y="40"/>
                    </a:lnTo>
                    <a:lnTo>
                      <a:pt x="14" y="27"/>
                    </a:lnTo>
                    <a:lnTo>
                      <a:pt x="17" y="27"/>
                    </a:lnTo>
                    <a:lnTo>
                      <a:pt x="19" y="32"/>
                    </a:lnTo>
                    <a:lnTo>
                      <a:pt x="27" y="27"/>
                    </a:lnTo>
                    <a:lnTo>
                      <a:pt x="33" y="26"/>
                    </a:lnTo>
                    <a:lnTo>
                      <a:pt x="47" y="29"/>
                    </a:lnTo>
                    <a:lnTo>
                      <a:pt x="52" y="22"/>
                    </a:lnTo>
                    <a:lnTo>
                      <a:pt x="46" y="16"/>
                    </a:lnTo>
                    <a:lnTo>
                      <a:pt x="34" y="14"/>
                    </a:lnTo>
                    <a:lnTo>
                      <a:pt x="41" y="13"/>
                    </a:lnTo>
                    <a:lnTo>
                      <a:pt x="41" y="11"/>
                    </a:lnTo>
                    <a:lnTo>
                      <a:pt x="31" y="10"/>
                    </a:lnTo>
                    <a:lnTo>
                      <a:pt x="30" y="5"/>
                    </a:lnTo>
                    <a:lnTo>
                      <a:pt x="19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4" y="13"/>
                    </a:lnTo>
                    <a:lnTo>
                      <a:pt x="3" y="21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08" name="Freeform 189"/>
              <p:cNvSpPr/>
              <p:nvPr/>
            </p:nvSpPr>
            <p:spPr>
              <a:xfrm>
                <a:off x="2052720" y="2776680"/>
                <a:ext cx="140760" cy="6480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64800"/>
                  <a:gd name="textAreaBottom" fmla="*/ 65160 h 64800"/>
                  <a:gd name="GluePoint1X" fmla="*/ 77 w 89"/>
                  <a:gd name="GluePoint1Y" fmla="*/ 40 h 41"/>
                  <a:gd name="GluePoint2X" fmla="*/ 80 w 89"/>
                  <a:gd name="GluePoint2Y" fmla="*/ 33 h 41"/>
                  <a:gd name="GluePoint3X" fmla="*/ 83 w 89"/>
                  <a:gd name="GluePoint3Y" fmla="*/ 35 h 41"/>
                  <a:gd name="GluePoint4X" fmla="*/ 89 w 89"/>
                  <a:gd name="GluePoint4Y" fmla="*/ 29 h 41"/>
                  <a:gd name="GluePoint5X" fmla="*/ 84 w 89"/>
                  <a:gd name="GluePoint5Y" fmla="*/ 21 h 41"/>
                  <a:gd name="GluePoint6X" fmla="*/ 86 w 89"/>
                  <a:gd name="GluePoint6Y" fmla="*/ 17 h 41"/>
                  <a:gd name="GluePoint7X" fmla="*/ 75 w 89"/>
                  <a:gd name="GluePoint7Y" fmla="*/ 6 h 41"/>
                  <a:gd name="GluePoint8X" fmla="*/ 59 w 89"/>
                  <a:gd name="GluePoint8Y" fmla="*/ 0 h 41"/>
                  <a:gd name="GluePoint9X" fmla="*/ 51 w 89"/>
                  <a:gd name="GluePoint9Y" fmla="*/ 1 h 41"/>
                  <a:gd name="GluePoint10X" fmla="*/ 50 w 89"/>
                  <a:gd name="GluePoint10Y" fmla="*/ 8 h 41"/>
                  <a:gd name="GluePoint11X" fmla="*/ 48 w 89"/>
                  <a:gd name="GluePoint11Y" fmla="*/ 9 h 41"/>
                  <a:gd name="GluePoint12X" fmla="*/ 46 w 89"/>
                  <a:gd name="GluePoint12Y" fmla="*/ 6 h 41"/>
                  <a:gd name="GluePoint13X" fmla="*/ 45 w 89"/>
                  <a:gd name="GluePoint13Y" fmla="*/ 6 h 41"/>
                  <a:gd name="GluePoint14X" fmla="*/ 29 w 89"/>
                  <a:gd name="GluePoint14Y" fmla="*/ 14 h 41"/>
                  <a:gd name="GluePoint15X" fmla="*/ 21 w 89"/>
                  <a:gd name="GluePoint15Y" fmla="*/ 11 h 41"/>
                  <a:gd name="GluePoint16X" fmla="*/ 15 w 89"/>
                  <a:gd name="GluePoint16Y" fmla="*/ 11 h 41"/>
                  <a:gd name="GluePoint17X" fmla="*/ 11 w 89"/>
                  <a:gd name="GluePoint17Y" fmla="*/ 3 h 41"/>
                  <a:gd name="GluePoint18X" fmla="*/ 8 w 89"/>
                  <a:gd name="GluePoint18Y" fmla="*/ 0 h 41"/>
                  <a:gd name="GluePoint19X" fmla="*/ 5 w 89"/>
                  <a:gd name="GluePoint19Y" fmla="*/ 0 h 41"/>
                  <a:gd name="GluePoint20X" fmla="*/ 3 w 89"/>
                  <a:gd name="GluePoint20Y" fmla="*/ 3 h 41"/>
                  <a:gd name="GluePoint21X" fmla="*/ 2 w 89"/>
                  <a:gd name="GluePoint21Y" fmla="*/ 8 h 41"/>
                  <a:gd name="GluePoint22X" fmla="*/ 5 w 89"/>
                  <a:gd name="GluePoint22Y" fmla="*/ 9 h 41"/>
                  <a:gd name="GluePoint23X" fmla="*/ 2 w 89"/>
                  <a:gd name="GluePoint23Y" fmla="*/ 19 h 41"/>
                  <a:gd name="GluePoint24X" fmla="*/ 0 w 89"/>
                  <a:gd name="GluePoint24Y" fmla="*/ 22 h 41"/>
                  <a:gd name="GluePoint25X" fmla="*/ 2 w 89"/>
                  <a:gd name="GluePoint25Y" fmla="*/ 25 h 41"/>
                  <a:gd name="GluePoint26X" fmla="*/ 3 w 89"/>
                  <a:gd name="GluePoint26Y" fmla="*/ 22 h 41"/>
                  <a:gd name="GluePoint27X" fmla="*/ 19 w 89"/>
                  <a:gd name="GluePoint27Y" fmla="*/ 25 h 41"/>
                  <a:gd name="GluePoint28X" fmla="*/ 26 w 89"/>
                  <a:gd name="GluePoint28Y" fmla="*/ 35 h 41"/>
                  <a:gd name="GluePoint29X" fmla="*/ 30 w 89"/>
                  <a:gd name="GluePoint29Y" fmla="*/ 32 h 41"/>
                  <a:gd name="GluePoint30X" fmla="*/ 32 w 89"/>
                  <a:gd name="GluePoint30Y" fmla="*/ 41 h 41"/>
                  <a:gd name="GluePoint31X" fmla="*/ 37 w 89"/>
                  <a:gd name="GluePoint31Y" fmla="*/ 41 h 41"/>
                  <a:gd name="GluePoint32X" fmla="*/ 43 w 89"/>
                  <a:gd name="GluePoint32Y" fmla="*/ 37 h 41"/>
                  <a:gd name="GluePoint33X" fmla="*/ 38 w 89"/>
                  <a:gd name="GluePoint33Y" fmla="*/ 30 h 41"/>
                  <a:gd name="GluePoint34X" fmla="*/ 38 w 89"/>
                  <a:gd name="GluePoint34Y" fmla="*/ 25 h 41"/>
                  <a:gd name="GluePoint35X" fmla="*/ 46 w 89"/>
                  <a:gd name="GluePoint35Y" fmla="*/ 21 h 41"/>
                  <a:gd name="GluePoint36X" fmla="*/ 54 w 89"/>
                  <a:gd name="GluePoint36Y" fmla="*/ 12 h 41"/>
                  <a:gd name="GluePoint37X" fmla="*/ 57 w 89"/>
                  <a:gd name="GluePoint37Y" fmla="*/ 11 h 41"/>
                  <a:gd name="GluePoint38X" fmla="*/ 67 w 89"/>
                  <a:gd name="GluePoint38Y" fmla="*/ 17 h 41"/>
                  <a:gd name="GluePoint39X" fmla="*/ 70 w 89"/>
                  <a:gd name="GluePoint39Y" fmla="*/ 21 h 41"/>
                  <a:gd name="GluePoint40X" fmla="*/ 75 w 89"/>
                  <a:gd name="GluePoint40Y" fmla="*/ 19 h 41"/>
                  <a:gd name="GluePoint41X" fmla="*/ 77 w 89"/>
                  <a:gd name="GluePoint41Y" fmla="*/ 21 h 41"/>
                  <a:gd name="GluePoint42X" fmla="*/ 72 w 89"/>
                  <a:gd name="GluePoint42Y" fmla="*/ 25 h 41"/>
                  <a:gd name="GluePoint43X" fmla="*/ 72 w 89"/>
                  <a:gd name="GluePoint43Y" fmla="*/ 29 h 41"/>
                  <a:gd name="GluePoint44X" fmla="*/ 72 w 89"/>
                  <a:gd name="GluePoint44Y" fmla="*/ 35 h 41"/>
                  <a:gd name="GluePoint45X" fmla="*/ 77 w 89"/>
                  <a:gd name="GluePoint45Y" fmla="*/ 4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9" h="41">
                    <a:moveTo>
                      <a:pt x="77" y="40"/>
                    </a:moveTo>
                    <a:lnTo>
                      <a:pt x="80" y="33"/>
                    </a:lnTo>
                    <a:lnTo>
                      <a:pt x="83" y="35"/>
                    </a:lnTo>
                    <a:lnTo>
                      <a:pt x="89" y="29"/>
                    </a:lnTo>
                    <a:lnTo>
                      <a:pt x="84" y="21"/>
                    </a:lnTo>
                    <a:lnTo>
                      <a:pt x="86" y="17"/>
                    </a:lnTo>
                    <a:lnTo>
                      <a:pt x="75" y="6"/>
                    </a:lnTo>
                    <a:lnTo>
                      <a:pt x="59" y="0"/>
                    </a:lnTo>
                    <a:lnTo>
                      <a:pt x="51" y="1"/>
                    </a:lnTo>
                    <a:lnTo>
                      <a:pt x="50" y="8"/>
                    </a:lnTo>
                    <a:lnTo>
                      <a:pt x="48" y="9"/>
                    </a:lnTo>
                    <a:lnTo>
                      <a:pt x="46" y="6"/>
                    </a:lnTo>
                    <a:lnTo>
                      <a:pt x="45" y="6"/>
                    </a:lnTo>
                    <a:lnTo>
                      <a:pt x="29" y="14"/>
                    </a:lnTo>
                    <a:lnTo>
                      <a:pt x="21" y="11"/>
                    </a:lnTo>
                    <a:lnTo>
                      <a:pt x="15" y="11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2" y="19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3" y="22"/>
                    </a:lnTo>
                    <a:lnTo>
                      <a:pt x="19" y="25"/>
                    </a:lnTo>
                    <a:lnTo>
                      <a:pt x="26" y="35"/>
                    </a:lnTo>
                    <a:lnTo>
                      <a:pt x="30" y="32"/>
                    </a:lnTo>
                    <a:lnTo>
                      <a:pt x="32" y="41"/>
                    </a:lnTo>
                    <a:lnTo>
                      <a:pt x="37" y="41"/>
                    </a:lnTo>
                    <a:lnTo>
                      <a:pt x="43" y="37"/>
                    </a:lnTo>
                    <a:lnTo>
                      <a:pt x="38" y="30"/>
                    </a:lnTo>
                    <a:lnTo>
                      <a:pt x="38" y="25"/>
                    </a:lnTo>
                    <a:lnTo>
                      <a:pt x="46" y="21"/>
                    </a:lnTo>
                    <a:lnTo>
                      <a:pt x="54" y="12"/>
                    </a:lnTo>
                    <a:lnTo>
                      <a:pt x="57" y="11"/>
                    </a:lnTo>
                    <a:lnTo>
                      <a:pt x="67" y="17"/>
                    </a:lnTo>
                    <a:lnTo>
                      <a:pt x="70" y="21"/>
                    </a:lnTo>
                    <a:lnTo>
                      <a:pt x="75" y="19"/>
                    </a:lnTo>
                    <a:lnTo>
                      <a:pt x="77" y="21"/>
                    </a:lnTo>
                    <a:lnTo>
                      <a:pt x="72" y="25"/>
                    </a:lnTo>
                    <a:lnTo>
                      <a:pt x="72" y="29"/>
                    </a:lnTo>
                    <a:lnTo>
                      <a:pt x="72" y="35"/>
                    </a:lnTo>
                    <a:lnTo>
                      <a:pt x="77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09" name="Freeform 190"/>
              <p:cNvSpPr/>
              <p:nvPr/>
            </p:nvSpPr>
            <p:spPr>
              <a:xfrm>
                <a:off x="1892160" y="2639880"/>
                <a:ext cx="55080" cy="360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36000"/>
                  <a:gd name="textAreaBottom" fmla="*/ 36360 h 36000"/>
                  <a:gd name="GluePoint1X" fmla="*/ 0 w 35"/>
                  <a:gd name="GluePoint1Y" fmla="*/ 13 h 23"/>
                  <a:gd name="GluePoint2X" fmla="*/ 3 w 35"/>
                  <a:gd name="GluePoint2Y" fmla="*/ 8 h 23"/>
                  <a:gd name="GluePoint3X" fmla="*/ 8 w 35"/>
                  <a:gd name="GluePoint3Y" fmla="*/ 5 h 23"/>
                  <a:gd name="GluePoint4X" fmla="*/ 11 w 35"/>
                  <a:gd name="GluePoint4Y" fmla="*/ 0 h 23"/>
                  <a:gd name="GluePoint5X" fmla="*/ 15 w 35"/>
                  <a:gd name="GluePoint5Y" fmla="*/ 2 h 23"/>
                  <a:gd name="GluePoint6X" fmla="*/ 25 w 35"/>
                  <a:gd name="GluePoint6Y" fmla="*/ 10 h 23"/>
                  <a:gd name="GluePoint7X" fmla="*/ 30 w 35"/>
                  <a:gd name="GluePoint7Y" fmla="*/ 8 h 23"/>
                  <a:gd name="GluePoint8X" fmla="*/ 33 w 35"/>
                  <a:gd name="GluePoint8Y" fmla="*/ 10 h 23"/>
                  <a:gd name="GluePoint9X" fmla="*/ 35 w 35"/>
                  <a:gd name="GluePoint9Y" fmla="*/ 13 h 23"/>
                  <a:gd name="GluePoint10X" fmla="*/ 35 w 35"/>
                  <a:gd name="GluePoint10Y" fmla="*/ 20 h 23"/>
                  <a:gd name="GluePoint11X" fmla="*/ 28 w 35"/>
                  <a:gd name="GluePoint11Y" fmla="*/ 23 h 23"/>
                  <a:gd name="GluePoint12X" fmla="*/ 20 w 35"/>
                  <a:gd name="GluePoint12Y" fmla="*/ 23 h 23"/>
                  <a:gd name="GluePoint13X" fmla="*/ 6 w 35"/>
                  <a:gd name="GluePoint13Y" fmla="*/ 16 h 23"/>
                  <a:gd name="GluePoint14X" fmla="*/ 0 w 35"/>
                  <a:gd name="GluePoint14Y" fmla="*/ 13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5" h="23">
                    <a:moveTo>
                      <a:pt x="0" y="13"/>
                    </a:moveTo>
                    <a:lnTo>
                      <a:pt x="3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5" y="2"/>
                    </a:lnTo>
                    <a:lnTo>
                      <a:pt x="25" y="10"/>
                    </a:lnTo>
                    <a:lnTo>
                      <a:pt x="30" y="8"/>
                    </a:lnTo>
                    <a:lnTo>
                      <a:pt x="33" y="10"/>
                    </a:lnTo>
                    <a:lnTo>
                      <a:pt x="35" y="13"/>
                    </a:lnTo>
                    <a:lnTo>
                      <a:pt x="35" y="20"/>
                    </a:lnTo>
                    <a:lnTo>
                      <a:pt x="28" y="23"/>
                    </a:lnTo>
                    <a:lnTo>
                      <a:pt x="20" y="23"/>
                    </a:lnTo>
                    <a:lnTo>
                      <a:pt x="6" y="1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10" name="Freeform 191"/>
              <p:cNvSpPr/>
              <p:nvPr/>
            </p:nvSpPr>
            <p:spPr>
              <a:xfrm>
                <a:off x="1952640" y="2625840"/>
                <a:ext cx="107640" cy="1170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17000"/>
                  <a:gd name="textAreaBottom" fmla="*/ 117360 h 117000"/>
                  <a:gd name="GluePoint1X" fmla="*/ 24 w 68"/>
                  <a:gd name="GluePoint1Y" fmla="*/ 69 h 74"/>
                  <a:gd name="GluePoint2X" fmla="*/ 27 w 68"/>
                  <a:gd name="GluePoint2Y" fmla="*/ 67 h 74"/>
                  <a:gd name="GluePoint3X" fmla="*/ 36 w 68"/>
                  <a:gd name="GluePoint3Y" fmla="*/ 70 h 74"/>
                  <a:gd name="GluePoint4X" fmla="*/ 43 w 68"/>
                  <a:gd name="GluePoint4Y" fmla="*/ 70 h 74"/>
                  <a:gd name="GluePoint5X" fmla="*/ 49 w 68"/>
                  <a:gd name="GluePoint5Y" fmla="*/ 74 h 74"/>
                  <a:gd name="GluePoint6X" fmla="*/ 55 w 68"/>
                  <a:gd name="GluePoint6Y" fmla="*/ 72 h 74"/>
                  <a:gd name="GluePoint7X" fmla="*/ 54 w 68"/>
                  <a:gd name="GluePoint7Y" fmla="*/ 62 h 74"/>
                  <a:gd name="GluePoint8X" fmla="*/ 57 w 68"/>
                  <a:gd name="GluePoint8Y" fmla="*/ 56 h 74"/>
                  <a:gd name="GluePoint9X" fmla="*/ 60 w 68"/>
                  <a:gd name="GluePoint9Y" fmla="*/ 25 h 74"/>
                  <a:gd name="GluePoint10X" fmla="*/ 65 w 68"/>
                  <a:gd name="GluePoint10Y" fmla="*/ 13 h 74"/>
                  <a:gd name="GluePoint11X" fmla="*/ 68 w 68"/>
                  <a:gd name="GluePoint11Y" fmla="*/ 0 h 74"/>
                  <a:gd name="GluePoint12X" fmla="*/ 63 w 68"/>
                  <a:gd name="GluePoint12Y" fmla="*/ 0 h 74"/>
                  <a:gd name="GluePoint13X" fmla="*/ 52 w 68"/>
                  <a:gd name="GluePoint13Y" fmla="*/ 6 h 74"/>
                  <a:gd name="GluePoint14X" fmla="*/ 47 w 68"/>
                  <a:gd name="GluePoint14Y" fmla="*/ 6 h 74"/>
                  <a:gd name="GluePoint15X" fmla="*/ 44 w 68"/>
                  <a:gd name="GluePoint15Y" fmla="*/ 3 h 74"/>
                  <a:gd name="GluePoint16X" fmla="*/ 38 w 68"/>
                  <a:gd name="GluePoint16Y" fmla="*/ 13 h 74"/>
                  <a:gd name="GluePoint17X" fmla="*/ 35 w 68"/>
                  <a:gd name="GluePoint17Y" fmla="*/ 13 h 74"/>
                  <a:gd name="GluePoint18X" fmla="*/ 28 w 68"/>
                  <a:gd name="GluePoint18Y" fmla="*/ 19 h 74"/>
                  <a:gd name="GluePoint19X" fmla="*/ 22 w 68"/>
                  <a:gd name="GluePoint19Y" fmla="*/ 16 h 74"/>
                  <a:gd name="GluePoint20X" fmla="*/ 19 w 68"/>
                  <a:gd name="GluePoint20Y" fmla="*/ 22 h 74"/>
                  <a:gd name="GluePoint21X" fmla="*/ 12 w 68"/>
                  <a:gd name="GluePoint21Y" fmla="*/ 22 h 74"/>
                  <a:gd name="GluePoint22X" fmla="*/ 12 w 68"/>
                  <a:gd name="GluePoint22Y" fmla="*/ 29 h 74"/>
                  <a:gd name="GluePoint23X" fmla="*/ 8 w 68"/>
                  <a:gd name="GluePoint23Y" fmla="*/ 34 h 74"/>
                  <a:gd name="GluePoint24X" fmla="*/ 3 w 68"/>
                  <a:gd name="GluePoint24Y" fmla="*/ 35 h 74"/>
                  <a:gd name="GluePoint25X" fmla="*/ 0 w 68"/>
                  <a:gd name="GluePoint25Y" fmla="*/ 35 h 74"/>
                  <a:gd name="GluePoint26X" fmla="*/ 0 w 68"/>
                  <a:gd name="GluePoint26Y" fmla="*/ 37 h 74"/>
                  <a:gd name="GluePoint27X" fmla="*/ 24 w 68"/>
                  <a:gd name="GluePoint27Y" fmla="*/ 69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8" h="74">
                    <a:moveTo>
                      <a:pt x="24" y="69"/>
                    </a:moveTo>
                    <a:lnTo>
                      <a:pt x="27" y="67"/>
                    </a:lnTo>
                    <a:lnTo>
                      <a:pt x="36" y="70"/>
                    </a:lnTo>
                    <a:lnTo>
                      <a:pt x="43" y="70"/>
                    </a:lnTo>
                    <a:lnTo>
                      <a:pt x="49" y="74"/>
                    </a:lnTo>
                    <a:lnTo>
                      <a:pt x="55" y="72"/>
                    </a:lnTo>
                    <a:lnTo>
                      <a:pt x="54" y="62"/>
                    </a:lnTo>
                    <a:lnTo>
                      <a:pt x="57" y="56"/>
                    </a:lnTo>
                    <a:lnTo>
                      <a:pt x="60" y="25"/>
                    </a:lnTo>
                    <a:lnTo>
                      <a:pt x="65" y="13"/>
                    </a:lnTo>
                    <a:lnTo>
                      <a:pt x="68" y="0"/>
                    </a:lnTo>
                    <a:lnTo>
                      <a:pt x="63" y="0"/>
                    </a:lnTo>
                    <a:lnTo>
                      <a:pt x="52" y="6"/>
                    </a:lnTo>
                    <a:lnTo>
                      <a:pt x="47" y="6"/>
                    </a:lnTo>
                    <a:lnTo>
                      <a:pt x="44" y="3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28" y="19"/>
                    </a:lnTo>
                    <a:lnTo>
                      <a:pt x="22" y="16"/>
                    </a:lnTo>
                    <a:lnTo>
                      <a:pt x="19" y="22"/>
                    </a:lnTo>
                    <a:lnTo>
                      <a:pt x="12" y="22"/>
                    </a:lnTo>
                    <a:lnTo>
                      <a:pt x="12" y="29"/>
                    </a:lnTo>
                    <a:lnTo>
                      <a:pt x="8" y="34"/>
                    </a:lnTo>
                    <a:lnTo>
                      <a:pt x="3" y="35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24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11" name="Freeform 192"/>
              <p:cNvSpPr/>
              <p:nvPr/>
            </p:nvSpPr>
            <p:spPr>
              <a:xfrm>
                <a:off x="1909800" y="2597040"/>
                <a:ext cx="150480" cy="838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83880"/>
                  <a:gd name="textAreaBottom" fmla="*/ 84240 h 83880"/>
                  <a:gd name="GluePoint1X" fmla="*/ 95 w 95"/>
                  <a:gd name="GluePoint1Y" fmla="*/ 18 h 53"/>
                  <a:gd name="GluePoint2X" fmla="*/ 90 w 95"/>
                  <a:gd name="GluePoint2Y" fmla="*/ 18 h 53"/>
                  <a:gd name="GluePoint3X" fmla="*/ 79 w 95"/>
                  <a:gd name="GluePoint3Y" fmla="*/ 24 h 53"/>
                  <a:gd name="GluePoint4X" fmla="*/ 74 w 95"/>
                  <a:gd name="GluePoint4Y" fmla="*/ 24 h 53"/>
                  <a:gd name="GluePoint5X" fmla="*/ 71 w 95"/>
                  <a:gd name="GluePoint5Y" fmla="*/ 21 h 53"/>
                  <a:gd name="GluePoint6X" fmla="*/ 65 w 95"/>
                  <a:gd name="GluePoint6Y" fmla="*/ 31 h 53"/>
                  <a:gd name="GluePoint7X" fmla="*/ 62 w 95"/>
                  <a:gd name="GluePoint7Y" fmla="*/ 31 h 53"/>
                  <a:gd name="GluePoint8X" fmla="*/ 55 w 95"/>
                  <a:gd name="GluePoint8Y" fmla="*/ 37 h 53"/>
                  <a:gd name="GluePoint9X" fmla="*/ 49 w 95"/>
                  <a:gd name="GluePoint9Y" fmla="*/ 34 h 53"/>
                  <a:gd name="GluePoint10X" fmla="*/ 46 w 95"/>
                  <a:gd name="GluePoint10Y" fmla="*/ 40 h 53"/>
                  <a:gd name="GluePoint11X" fmla="*/ 39 w 95"/>
                  <a:gd name="GluePoint11Y" fmla="*/ 40 h 53"/>
                  <a:gd name="GluePoint12X" fmla="*/ 39 w 95"/>
                  <a:gd name="GluePoint12Y" fmla="*/ 47 h 53"/>
                  <a:gd name="GluePoint13X" fmla="*/ 35 w 95"/>
                  <a:gd name="GluePoint13Y" fmla="*/ 52 h 53"/>
                  <a:gd name="GluePoint14X" fmla="*/ 30 w 95"/>
                  <a:gd name="GluePoint14Y" fmla="*/ 53 h 53"/>
                  <a:gd name="GluePoint15X" fmla="*/ 27 w 95"/>
                  <a:gd name="GluePoint15Y" fmla="*/ 47 h 53"/>
                  <a:gd name="GluePoint16X" fmla="*/ 24 w 95"/>
                  <a:gd name="GluePoint16Y" fmla="*/ 47 h 53"/>
                  <a:gd name="GluePoint17X" fmla="*/ 24 w 95"/>
                  <a:gd name="GluePoint17Y" fmla="*/ 40 h 53"/>
                  <a:gd name="GluePoint18X" fmla="*/ 22 w 95"/>
                  <a:gd name="GluePoint18Y" fmla="*/ 37 h 53"/>
                  <a:gd name="GluePoint19X" fmla="*/ 19 w 95"/>
                  <a:gd name="GluePoint19Y" fmla="*/ 35 h 53"/>
                  <a:gd name="GluePoint20X" fmla="*/ 14 w 95"/>
                  <a:gd name="GluePoint20Y" fmla="*/ 37 h 53"/>
                  <a:gd name="GluePoint21X" fmla="*/ 4 w 95"/>
                  <a:gd name="GluePoint21Y" fmla="*/ 29 h 53"/>
                  <a:gd name="GluePoint22X" fmla="*/ 0 w 95"/>
                  <a:gd name="GluePoint22Y" fmla="*/ 27 h 53"/>
                  <a:gd name="GluePoint23X" fmla="*/ 3 w 95"/>
                  <a:gd name="GluePoint23Y" fmla="*/ 24 h 53"/>
                  <a:gd name="GluePoint24X" fmla="*/ 4 w 95"/>
                  <a:gd name="GluePoint24Y" fmla="*/ 18 h 53"/>
                  <a:gd name="GluePoint25X" fmla="*/ 17 w 95"/>
                  <a:gd name="GluePoint25Y" fmla="*/ 8 h 53"/>
                  <a:gd name="GluePoint26X" fmla="*/ 19 w 95"/>
                  <a:gd name="GluePoint26Y" fmla="*/ 5 h 53"/>
                  <a:gd name="GluePoint27X" fmla="*/ 28 w 95"/>
                  <a:gd name="GluePoint27Y" fmla="*/ 3 h 53"/>
                  <a:gd name="GluePoint28X" fmla="*/ 43 w 95"/>
                  <a:gd name="GluePoint28Y" fmla="*/ 5 h 53"/>
                  <a:gd name="GluePoint29X" fmla="*/ 57 w 95"/>
                  <a:gd name="GluePoint29Y" fmla="*/ 0 h 53"/>
                  <a:gd name="GluePoint30X" fmla="*/ 60 w 95"/>
                  <a:gd name="GluePoint30Y" fmla="*/ 2 h 53"/>
                  <a:gd name="GluePoint31X" fmla="*/ 70 w 95"/>
                  <a:gd name="GluePoint31Y" fmla="*/ 2 h 53"/>
                  <a:gd name="GluePoint32X" fmla="*/ 82 w 95"/>
                  <a:gd name="GluePoint32Y" fmla="*/ 6 h 53"/>
                  <a:gd name="GluePoint33X" fmla="*/ 92 w 95"/>
                  <a:gd name="GluePoint33Y" fmla="*/ 13 h 53"/>
                  <a:gd name="GluePoint34X" fmla="*/ 95 w 95"/>
                  <a:gd name="GluePoint34Y" fmla="*/ 18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95" h="53">
                    <a:moveTo>
                      <a:pt x="95" y="18"/>
                    </a:moveTo>
                    <a:lnTo>
                      <a:pt x="90" y="18"/>
                    </a:lnTo>
                    <a:lnTo>
                      <a:pt x="79" y="24"/>
                    </a:lnTo>
                    <a:lnTo>
                      <a:pt x="74" y="24"/>
                    </a:lnTo>
                    <a:lnTo>
                      <a:pt x="71" y="21"/>
                    </a:lnTo>
                    <a:lnTo>
                      <a:pt x="65" y="31"/>
                    </a:lnTo>
                    <a:lnTo>
                      <a:pt x="62" y="31"/>
                    </a:lnTo>
                    <a:lnTo>
                      <a:pt x="55" y="37"/>
                    </a:lnTo>
                    <a:lnTo>
                      <a:pt x="49" y="34"/>
                    </a:lnTo>
                    <a:lnTo>
                      <a:pt x="46" y="40"/>
                    </a:lnTo>
                    <a:lnTo>
                      <a:pt x="39" y="40"/>
                    </a:lnTo>
                    <a:lnTo>
                      <a:pt x="39" y="47"/>
                    </a:lnTo>
                    <a:lnTo>
                      <a:pt x="35" y="52"/>
                    </a:lnTo>
                    <a:lnTo>
                      <a:pt x="30" y="53"/>
                    </a:lnTo>
                    <a:lnTo>
                      <a:pt x="27" y="47"/>
                    </a:lnTo>
                    <a:lnTo>
                      <a:pt x="24" y="47"/>
                    </a:lnTo>
                    <a:lnTo>
                      <a:pt x="24" y="40"/>
                    </a:lnTo>
                    <a:lnTo>
                      <a:pt x="22" y="37"/>
                    </a:lnTo>
                    <a:lnTo>
                      <a:pt x="19" y="35"/>
                    </a:lnTo>
                    <a:lnTo>
                      <a:pt x="14" y="37"/>
                    </a:lnTo>
                    <a:lnTo>
                      <a:pt x="4" y="29"/>
                    </a:lnTo>
                    <a:lnTo>
                      <a:pt x="0" y="27"/>
                    </a:lnTo>
                    <a:lnTo>
                      <a:pt x="3" y="24"/>
                    </a:lnTo>
                    <a:lnTo>
                      <a:pt x="4" y="18"/>
                    </a:lnTo>
                    <a:lnTo>
                      <a:pt x="17" y="8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43" y="5"/>
                    </a:lnTo>
                    <a:lnTo>
                      <a:pt x="57" y="0"/>
                    </a:lnTo>
                    <a:lnTo>
                      <a:pt x="60" y="2"/>
                    </a:lnTo>
                    <a:lnTo>
                      <a:pt x="70" y="2"/>
                    </a:lnTo>
                    <a:lnTo>
                      <a:pt x="82" y="6"/>
                    </a:lnTo>
                    <a:lnTo>
                      <a:pt x="92" y="13"/>
                    </a:lnTo>
                    <a:lnTo>
                      <a:pt x="95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12" name="Freeform 193"/>
              <p:cNvSpPr/>
              <p:nvPr/>
            </p:nvSpPr>
            <p:spPr>
              <a:xfrm>
                <a:off x="1987560" y="2732040"/>
                <a:ext cx="77400" cy="7884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78840"/>
                  <a:gd name="textAreaBottom" fmla="*/ 79200 h 78840"/>
                  <a:gd name="GluePoint1X" fmla="*/ 41 w 49"/>
                  <a:gd name="GluePoint1Y" fmla="*/ 50 h 50"/>
                  <a:gd name="GluePoint2X" fmla="*/ 43 w 49"/>
                  <a:gd name="GluePoint2Y" fmla="*/ 47 h 50"/>
                  <a:gd name="GluePoint3X" fmla="*/ 46 w 49"/>
                  <a:gd name="GluePoint3Y" fmla="*/ 37 h 50"/>
                  <a:gd name="GluePoint4X" fmla="*/ 43 w 49"/>
                  <a:gd name="GluePoint4Y" fmla="*/ 36 h 50"/>
                  <a:gd name="GluePoint5X" fmla="*/ 44 w 49"/>
                  <a:gd name="GluePoint5Y" fmla="*/ 31 h 50"/>
                  <a:gd name="GluePoint6X" fmla="*/ 46 w 49"/>
                  <a:gd name="GluePoint6Y" fmla="*/ 28 h 50"/>
                  <a:gd name="GluePoint7X" fmla="*/ 49 w 49"/>
                  <a:gd name="GluePoint7Y" fmla="*/ 28 h 50"/>
                  <a:gd name="GluePoint8X" fmla="*/ 38 w 49"/>
                  <a:gd name="GluePoint8Y" fmla="*/ 18 h 50"/>
                  <a:gd name="GluePoint9X" fmla="*/ 33 w 49"/>
                  <a:gd name="GluePoint9Y" fmla="*/ 5 h 50"/>
                  <a:gd name="GluePoint10X" fmla="*/ 27 w 49"/>
                  <a:gd name="GluePoint10Y" fmla="*/ 7 h 50"/>
                  <a:gd name="GluePoint11X" fmla="*/ 21 w 49"/>
                  <a:gd name="GluePoint11Y" fmla="*/ 3 h 50"/>
                  <a:gd name="GluePoint12X" fmla="*/ 14 w 49"/>
                  <a:gd name="GluePoint12Y" fmla="*/ 3 h 50"/>
                  <a:gd name="GluePoint13X" fmla="*/ 5 w 49"/>
                  <a:gd name="GluePoint13Y" fmla="*/ 0 h 50"/>
                  <a:gd name="GluePoint14X" fmla="*/ 2 w 49"/>
                  <a:gd name="GluePoint14Y" fmla="*/ 2 h 50"/>
                  <a:gd name="GluePoint15X" fmla="*/ 0 w 49"/>
                  <a:gd name="GluePoint15Y" fmla="*/ 13 h 50"/>
                  <a:gd name="GluePoint16X" fmla="*/ 2 w 49"/>
                  <a:gd name="GluePoint16Y" fmla="*/ 21 h 50"/>
                  <a:gd name="GluePoint17X" fmla="*/ 11 w 49"/>
                  <a:gd name="GluePoint17Y" fmla="*/ 28 h 50"/>
                  <a:gd name="GluePoint18X" fmla="*/ 13 w 49"/>
                  <a:gd name="GluePoint18Y" fmla="*/ 23 h 50"/>
                  <a:gd name="GluePoint19X" fmla="*/ 9 w 49"/>
                  <a:gd name="GluePoint19Y" fmla="*/ 20 h 50"/>
                  <a:gd name="GluePoint20X" fmla="*/ 13 w 49"/>
                  <a:gd name="GluePoint20Y" fmla="*/ 20 h 50"/>
                  <a:gd name="GluePoint21X" fmla="*/ 19 w 49"/>
                  <a:gd name="GluePoint21Y" fmla="*/ 29 h 50"/>
                  <a:gd name="GluePoint22X" fmla="*/ 32 w 49"/>
                  <a:gd name="GluePoint22Y" fmla="*/ 37 h 50"/>
                  <a:gd name="GluePoint23X" fmla="*/ 32 w 49"/>
                  <a:gd name="GluePoint23Y" fmla="*/ 45 h 50"/>
                  <a:gd name="GluePoint24X" fmla="*/ 37 w 49"/>
                  <a:gd name="GluePoint24Y" fmla="*/ 49 h 50"/>
                  <a:gd name="GluePoint25X" fmla="*/ 35 w 49"/>
                  <a:gd name="GluePoint25Y" fmla="*/ 44 h 50"/>
                  <a:gd name="GluePoint26X" fmla="*/ 37 w 49"/>
                  <a:gd name="GluePoint26Y" fmla="*/ 44 h 50"/>
                  <a:gd name="GluePoint27X" fmla="*/ 41 w 49"/>
                  <a:gd name="GluePoint27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9" h="50">
                    <a:moveTo>
                      <a:pt x="41" y="50"/>
                    </a:moveTo>
                    <a:lnTo>
                      <a:pt x="43" y="47"/>
                    </a:lnTo>
                    <a:lnTo>
                      <a:pt x="46" y="37"/>
                    </a:lnTo>
                    <a:lnTo>
                      <a:pt x="43" y="36"/>
                    </a:lnTo>
                    <a:lnTo>
                      <a:pt x="44" y="31"/>
                    </a:lnTo>
                    <a:lnTo>
                      <a:pt x="46" y="28"/>
                    </a:lnTo>
                    <a:lnTo>
                      <a:pt x="49" y="28"/>
                    </a:lnTo>
                    <a:lnTo>
                      <a:pt x="38" y="18"/>
                    </a:lnTo>
                    <a:lnTo>
                      <a:pt x="33" y="5"/>
                    </a:lnTo>
                    <a:lnTo>
                      <a:pt x="27" y="7"/>
                    </a:lnTo>
                    <a:lnTo>
                      <a:pt x="21" y="3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13"/>
                    </a:lnTo>
                    <a:lnTo>
                      <a:pt x="2" y="21"/>
                    </a:lnTo>
                    <a:lnTo>
                      <a:pt x="11" y="28"/>
                    </a:lnTo>
                    <a:lnTo>
                      <a:pt x="13" y="23"/>
                    </a:lnTo>
                    <a:lnTo>
                      <a:pt x="9" y="20"/>
                    </a:lnTo>
                    <a:lnTo>
                      <a:pt x="13" y="20"/>
                    </a:lnTo>
                    <a:lnTo>
                      <a:pt x="19" y="29"/>
                    </a:lnTo>
                    <a:lnTo>
                      <a:pt x="32" y="37"/>
                    </a:lnTo>
                    <a:lnTo>
                      <a:pt x="32" y="45"/>
                    </a:lnTo>
                    <a:lnTo>
                      <a:pt x="37" y="49"/>
                    </a:lnTo>
                    <a:lnTo>
                      <a:pt x="35" y="44"/>
                    </a:lnTo>
                    <a:lnTo>
                      <a:pt x="37" y="44"/>
                    </a:lnTo>
                    <a:lnTo>
                      <a:pt x="41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13" name="Freeform 194"/>
              <p:cNvSpPr/>
              <p:nvPr/>
            </p:nvSpPr>
            <p:spPr>
              <a:xfrm>
                <a:off x="1919160" y="2529000"/>
                <a:ext cx="33120" cy="709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70920"/>
                  <a:gd name="textAreaBottom" fmla="*/ 71280 h 70920"/>
                  <a:gd name="GluePoint1X" fmla="*/ 5 w 21"/>
                  <a:gd name="GluePoint1Y" fmla="*/ 45 h 45"/>
                  <a:gd name="GluePoint2X" fmla="*/ 0 w 21"/>
                  <a:gd name="GluePoint2Y" fmla="*/ 43 h 45"/>
                  <a:gd name="GluePoint3X" fmla="*/ 5 w 21"/>
                  <a:gd name="GluePoint3Y" fmla="*/ 9 h 45"/>
                  <a:gd name="GluePoint4X" fmla="*/ 10 w 21"/>
                  <a:gd name="GluePoint4Y" fmla="*/ 9 h 45"/>
                  <a:gd name="GluePoint5X" fmla="*/ 14 w 21"/>
                  <a:gd name="GluePoint5Y" fmla="*/ 1 h 45"/>
                  <a:gd name="GluePoint6X" fmla="*/ 18 w 21"/>
                  <a:gd name="GluePoint6Y" fmla="*/ 0 h 45"/>
                  <a:gd name="GluePoint7X" fmla="*/ 21 w 21"/>
                  <a:gd name="GluePoint7Y" fmla="*/ 3 h 45"/>
                  <a:gd name="GluePoint8X" fmla="*/ 18 w 21"/>
                  <a:gd name="GluePoint8Y" fmla="*/ 12 h 45"/>
                  <a:gd name="GluePoint9X" fmla="*/ 16 w 21"/>
                  <a:gd name="GluePoint9Y" fmla="*/ 27 h 45"/>
                  <a:gd name="GluePoint10X" fmla="*/ 13 w 21"/>
                  <a:gd name="GluePoint10Y" fmla="*/ 33 h 45"/>
                  <a:gd name="GluePoint11X" fmla="*/ 6 w 21"/>
                  <a:gd name="GluePoint11Y" fmla="*/ 40 h 45"/>
                  <a:gd name="GluePoint12X" fmla="*/ 5 w 21"/>
                  <a:gd name="GluePoint12Y" fmla="*/ 45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1" h="45">
                    <a:moveTo>
                      <a:pt x="5" y="45"/>
                    </a:moveTo>
                    <a:lnTo>
                      <a:pt x="0" y="43"/>
                    </a:lnTo>
                    <a:lnTo>
                      <a:pt x="5" y="9"/>
                    </a:lnTo>
                    <a:lnTo>
                      <a:pt x="10" y="9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18" y="12"/>
                    </a:lnTo>
                    <a:lnTo>
                      <a:pt x="16" y="27"/>
                    </a:lnTo>
                    <a:lnTo>
                      <a:pt x="13" y="33"/>
                    </a:lnTo>
                    <a:lnTo>
                      <a:pt x="6" y="4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14" name="Freeform 195"/>
              <p:cNvSpPr/>
              <p:nvPr/>
            </p:nvSpPr>
            <p:spPr>
              <a:xfrm>
                <a:off x="2290680" y="2705040"/>
                <a:ext cx="326520" cy="318600"/>
              </a:xfrm>
              <a:custGeom>
                <a:avLst/>
                <a:gdLst>
                  <a:gd name="textAreaLeft" fmla="*/ 0 w 326520"/>
                  <a:gd name="textAreaRight" fmla="*/ 326880 w 326520"/>
                  <a:gd name="textAreaTop" fmla="*/ 0 h 318600"/>
                  <a:gd name="textAreaBottom" fmla="*/ 318960 h 318600"/>
                  <a:gd name="GluePoint1X" fmla="*/ 23 w 206"/>
                  <a:gd name="GluePoint1Y" fmla="*/ 11 h 201"/>
                  <a:gd name="GluePoint2X" fmla="*/ 27 w 206"/>
                  <a:gd name="GluePoint2Y" fmla="*/ 29 h 201"/>
                  <a:gd name="GluePoint3X" fmla="*/ 20 w 206"/>
                  <a:gd name="GluePoint3Y" fmla="*/ 43 h 201"/>
                  <a:gd name="GluePoint4X" fmla="*/ 27 w 206"/>
                  <a:gd name="GluePoint4Y" fmla="*/ 54 h 201"/>
                  <a:gd name="GluePoint5X" fmla="*/ 35 w 206"/>
                  <a:gd name="GluePoint5Y" fmla="*/ 49 h 201"/>
                  <a:gd name="GluePoint6X" fmla="*/ 28 w 206"/>
                  <a:gd name="GluePoint6Y" fmla="*/ 32 h 201"/>
                  <a:gd name="GluePoint7X" fmla="*/ 39 w 206"/>
                  <a:gd name="GluePoint7Y" fmla="*/ 16 h 201"/>
                  <a:gd name="GluePoint8X" fmla="*/ 55 w 206"/>
                  <a:gd name="GluePoint8Y" fmla="*/ 9 h 201"/>
                  <a:gd name="GluePoint9X" fmla="*/ 50 w 206"/>
                  <a:gd name="GluePoint9Y" fmla="*/ 1 h 201"/>
                  <a:gd name="GluePoint10X" fmla="*/ 55 w 206"/>
                  <a:gd name="GluePoint10Y" fmla="*/ 0 h 201"/>
                  <a:gd name="GluePoint11X" fmla="*/ 76 w 206"/>
                  <a:gd name="GluePoint11Y" fmla="*/ 16 h 201"/>
                  <a:gd name="GluePoint12X" fmla="*/ 82 w 206"/>
                  <a:gd name="GluePoint12Y" fmla="*/ 29 h 201"/>
                  <a:gd name="GluePoint13X" fmla="*/ 117 w 206"/>
                  <a:gd name="GluePoint13Y" fmla="*/ 35 h 201"/>
                  <a:gd name="GluePoint14X" fmla="*/ 133 w 206"/>
                  <a:gd name="GluePoint14Y" fmla="*/ 33 h 201"/>
                  <a:gd name="GluePoint15X" fmla="*/ 146 w 206"/>
                  <a:gd name="GluePoint15Y" fmla="*/ 30 h 201"/>
                  <a:gd name="GluePoint16X" fmla="*/ 139 w 206"/>
                  <a:gd name="GluePoint16Y" fmla="*/ 27 h 201"/>
                  <a:gd name="GluePoint17X" fmla="*/ 173 w 206"/>
                  <a:gd name="GluePoint17Y" fmla="*/ 27 h 201"/>
                  <a:gd name="GluePoint18X" fmla="*/ 160 w 206"/>
                  <a:gd name="GluePoint18Y" fmla="*/ 29 h 201"/>
                  <a:gd name="GluePoint19X" fmla="*/ 165 w 206"/>
                  <a:gd name="GluePoint19Y" fmla="*/ 35 h 201"/>
                  <a:gd name="GluePoint20X" fmla="*/ 177 w 206"/>
                  <a:gd name="GluePoint20Y" fmla="*/ 41 h 201"/>
                  <a:gd name="GluePoint21X" fmla="*/ 190 w 206"/>
                  <a:gd name="GluePoint21Y" fmla="*/ 61 h 201"/>
                  <a:gd name="GluePoint22X" fmla="*/ 187 w 206"/>
                  <a:gd name="GluePoint22Y" fmla="*/ 66 h 201"/>
                  <a:gd name="GluePoint23X" fmla="*/ 200 w 206"/>
                  <a:gd name="GluePoint23Y" fmla="*/ 62 h 201"/>
                  <a:gd name="GluePoint24X" fmla="*/ 204 w 206"/>
                  <a:gd name="GluePoint24Y" fmla="*/ 72 h 201"/>
                  <a:gd name="GluePoint25X" fmla="*/ 190 w 206"/>
                  <a:gd name="GluePoint25Y" fmla="*/ 88 h 201"/>
                  <a:gd name="GluePoint26X" fmla="*/ 185 w 206"/>
                  <a:gd name="GluePoint26Y" fmla="*/ 96 h 201"/>
                  <a:gd name="GluePoint27X" fmla="*/ 182 w 206"/>
                  <a:gd name="GluePoint27Y" fmla="*/ 106 h 201"/>
                  <a:gd name="GluePoint28X" fmla="*/ 192 w 206"/>
                  <a:gd name="GluePoint28Y" fmla="*/ 123 h 201"/>
                  <a:gd name="GluePoint29X" fmla="*/ 185 w 206"/>
                  <a:gd name="GluePoint29Y" fmla="*/ 133 h 201"/>
                  <a:gd name="GluePoint30X" fmla="*/ 173 w 206"/>
                  <a:gd name="GluePoint30Y" fmla="*/ 139 h 201"/>
                  <a:gd name="GluePoint31X" fmla="*/ 154 w 206"/>
                  <a:gd name="GluePoint31Y" fmla="*/ 146 h 201"/>
                  <a:gd name="GluePoint32X" fmla="*/ 136 w 206"/>
                  <a:gd name="GluePoint32Y" fmla="*/ 139 h 201"/>
                  <a:gd name="GluePoint33X" fmla="*/ 128 w 206"/>
                  <a:gd name="GluePoint33Y" fmla="*/ 144 h 201"/>
                  <a:gd name="GluePoint34X" fmla="*/ 133 w 206"/>
                  <a:gd name="GluePoint34Y" fmla="*/ 159 h 201"/>
                  <a:gd name="GluePoint35X" fmla="*/ 147 w 206"/>
                  <a:gd name="GluePoint35Y" fmla="*/ 172 h 201"/>
                  <a:gd name="GluePoint36X" fmla="*/ 138 w 206"/>
                  <a:gd name="GluePoint36Y" fmla="*/ 180 h 201"/>
                  <a:gd name="GluePoint37X" fmla="*/ 117 w 206"/>
                  <a:gd name="GluePoint37Y" fmla="*/ 196 h 201"/>
                  <a:gd name="GluePoint38X" fmla="*/ 101 w 206"/>
                  <a:gd name="GluePoint38Y" fmla="*/ 201 h 201"/>
                  <a:gd name="GluePoint39X" fmla="*/ 87 w 206"/>
                  <a:gd name="GluePoint39Y" fmla="*/ 173 h 201"/>
                  <a:gd name="GluePoint40X" fmla="*/ 89 w 206"/>
                  <a:gd name="GluePoint40Y" fmla="*/ 156 h 201"/>
                  <a:gd name="GluePoint41X" fmla="*/ 81 w 206"/>
                  <a:gd name="GluePoint41Y" fmla="*/ 143 h 201"/>
                  <a:gd name="GluePoint42X" fmla="*/ 82 w 206"/>
                  <a:gd name="GluePoint42Y" fmla="*/ 120 h 201"/>
                  <a:gd name="GluePoint43X" fmla="*/ 87 w 206"/>
                  <a:gd name="GluePoint43Y" fmla="*/ 104 h 201"/>
                  <a:gd name="GluePoint44X" fmla="*/ 73 w 206"/>
                  <a:gd name="GluePoint44Y" fmla="*/ 107 h 201"/>
                  <a:gd name="GluePoint45X" fmla="*/ 57 w 206"/>
                  <a:gd name="GluePoint45Y" fmla="*/ 107 h 201"/>
                  <a:gd name="GluePoint46X" fmla="*/ 39 w 206"/>
                  <a:gd name="GluePoint46Y" fmla="*/ 88 h 201"/>
                  <a:gd name="GluePoint47X" fmla="*/ 19 w 206"/>
                  <a:gd name="GluePoint47Y" fmla="*/ 88 h 201"/>
                  <a:gd name="GluePoint48X" fmla="*/ 12 w 206"/>
                  <a:gd name="GluePoint48Y" fmla="*/ 69 h 201"/>
                  <a:gd name="GluePoint49X" fmla="*/ 6 w 206"/>
                  <a:gd name="GluePoint49Y" fmla="*/ 53 h 201"/>
                  <a:gd name="GluePoint50X" fmla="*/ 3 w 206"/>
                  <a:gd name="GluePoint50Y" fmla="*/ 43 h 201"/>
                  <a:gd name="GluePoint51X" fmla="*/ 12 w 206"/>
                  <a:gd name="GluePoint51Y" fmla="*/ 22 h 201"/>
                  <a:gd name="GluePoint52X" fmla="*/ 31 w 206"/>
                  <a:gd name="GluePoint52Y" fmla="*/ 6 h 2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206" h="201">
                    <a:moveTo>
                      <a:pt x="31" y="6"/>
                    </a:moveTo>
                    <a:lnTo>
                      <a:pt x="23" y="11"/>
                    </a:lnTo>
                    <a:lnTo>
                      <a:pt x="27" y="25"/>
                    </a:lnTo>
                    <a:lnTo>
                      <a:pt x="27" y="29"/>
                    </a:lnTo>
                    <a:lnTo>
                      <a:pt x="20" y="37"/>
                    </a:lnTo>
                    <a:lnTo>
                      <a:pt x="20" y="43"/>
                    </a:lnTo>
                    <a:lnTo>
                      <a:pt x="23" y="48"/>
                    </a:lnTo>
                    <a:lnTo>
                      <a:pt x="27" y="54"/>
                    </a:lnTo>
                    <a:lnTo>
                      <a:pt x="30" y="54"/>
                    </a:lnTo>
                    <a:lnTo>
                      <a:pt x="35" y="49"/>
                    </a:lnTo>
                    <a:lnTo>
                      <a:pt x="35" y="41"/>
                    </a:lnTo>
                    <a:lnTo>
                      <a:pt x="28" y="32"/>
                    </a:lnTo>
                    <a:lnTo>
                      <a:pt x="30" y="24"/>
                    </a:lnTo>
                    <a:lnTo>
                      <a:pt x="39" y="16"/>
                    </a:lnTo>
                    <a:lnTo>
                      <a:pt x="55" y="12"/>
                    </a:lnTo>
                    <a:lnTo>
                      <a:pt x="55" y="9"/>
                    </a:lnTo>
                    <a:lnTo>
                      <a:pt x="49" y="8"/>
                    </a:lnTo>
                    <a:lnTo>
                      <a:pt x="50" y="1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8" y="12"/>
                    </a:lnTo>
                    <a:lnTo>
                      <a:pt x="76" y="16"/>
                    </a:lnTo>
                    <a:lnTo>
                      <a:pt x="79" y="27"/>
                    </a:lnTo>
                    <a:lnTo>
                      <a:pt x="82" y="29"/>
                    </a:lnTo>
                    <a:lnTo>
                      <a:pt x="111" y="27"/>
                    </a:lnTo>
                    <a:lnTo>
                      <a:pt x="117" y="35"/>
                    </a:lnTo>
                    <a:lnTo>
                      <a:pt x="125" y="35"/>
                    </a:lnTo>
                    <a:lnTo>
                      <a:pt x="133" y="33"/>
                    </a:lnTo>
                    <a:lnTo>
                      <a:pt x="138" y="30"/>
                    </a:lnTo>
                    <a:lnTo>
                      <a:pt x="146" y="30"/>
                    </a:lnTo>
                    <a:lnTo>
                      <a:pt x="147" y="29"/>
                    </a:lnTo>
                    <a:lnTo>
                      <a:pt x="139" y="27"/>
                    </a:lnTo>
                    <a:lnTo>
                      <a:pt x="141" y="25"/>
                    </a:lnTo>
                    <a:lnTo>
                      <a:pt x="173" y="27"/>
                    </a:lnTo>
                    <a:lnTo>
                      <a:pt x="168" y="29"/>
                    </a:lnTo>
                    <a:lnTo>
                      <a:pt x="160" y="29"/>
                    </a:lnTo>
                    <a:lnTo>
                      <a:pt x="158" y="32"/>
                    </a:lnTo>
                    <a:lnTo>
                      <a:pt x="165" y="35"/>
                    </a:lnTo>
                    <a:lnTo>
                      <a:pt x="168" y="41"/>
                    </a:lnTo>
                    <a:lnTo>
                      <a:pt x="177" y="41"/>
                    </a:lnTo>
                    <a:lnTo>
                      <a:pt x="189" y="49"/>
                    </a:lnTo>
                    <a:lnTo>
                      <a:pt x="190" y="61"/>
                    </a:lnTo>
                    <a:lnTo>
                      <a:pt x="187" y="64"/>
                    </a:lnTo>
                    <a:lnTo>
                      <a:pt x="187" y="66"/>
                    </a:lnTo>
                    <a:lnTo>
                      <a:pt x="193" y="66"/>
                    </a:lnTo>
                    <a:lnTo>
                      <a:pt x="200" y="62"/>
                    </a:lnTo>
                    <a:lnTo>
                      <a:pt x="206" y="67"/>
                    </a:lnTo>
                    <a:lnTo>
                      <a:pt x="204" y="72"/>
                    </a:lnTo>
                    <a:lnTo>
                      <a:pt x="190" y="80"/>
                    </a:lnTo>
                    <a:lnTo>
                      <a:pt x="190" y="88"/>
                    </a:lnTo>
                    <a:lnTo>
                      <a:pt x="195" y="90"/>
                    </a:lnTo>
                    <a:lnTo>
                      <a:pt x="185" y="96"/>
                    </a:lnTo>
                    <a:lnTo>
                      <a:pt x="185" y="101"/>
                    </a:lnTo>
                    <a:lnTo>
                      <a:pt x="182" y="106"/>
                    </a:lnTo>
                    <a:lnTo>
                      <a:pt x="182" y="109"/>
                    </a:lnTo>
                    <a:lnTo>
                      <a:pt x="192" y="123"/>
                    </a:lnTo>
                    <a:lnTo>
                      <a:pt x="192" y="127"/>
                    </a:lnTo>
                    <a:lnTo>
                      <a:pt x="185" y="133"/>
                    </a:lnTo>
                    <a:lnTo>
                      <a:pt x="181" y="135"/>
                    </a:lnTo>
                    <a:lnTo>
                      <a:pt x="173" y="139"/>
                    </a:lnTo>
                    <a:lnTo>
                      <a:pt x="160" y="143"/>
                    </a:lnTo>
                    <a:lnTo>
                      <a:pt x="154" y="146"/>
                    </a:lnTo>
                    <a:lnTo>
                      <a:pt x="147" y="146"/>
                    </a:lnTo>
                    <a:lnTo>
                      <a:pt x="136" y="139"/>
                    </a:lnTo>
                    <a:lnTo>
                      <a:pt x="127" y="138"/>
                    </a:lnTo>
                    <a:lnTo>
                      <a:pt x="128" y="144"/>
                    </a:lnTo>
                    <a:lnTo>
                      <a:pt x="135" y="149"/>
                    </a:lnTo>
                    <a:lnTo>
                      <a:pt x="133" y="159"/>
                    </a:lnTo>
                    <a:lnTo>
                      <a:pt x="136" y="172"/>
                    </a:lnTo>
                    <a:lnTo>
                      <a:pt x="147" y="172"/>
                    </a:lnTo>
                    <a:lnTo>
                      <a:pt x="147" y="175"/>
                    </a:lnTo>
                    <a:lnTo>
                      <a:pt x="138" y="180"/>
                    </a:lnTo>
                    <a:lnTo>
                      <a:pt x="133" y="188"/>
                    </a:lnTo>
                    <a:lnTo>
                      <a:pt x="117" y="196"/>
                    </a:lnTo>
                    <a:lnTo>
                      <a:pt x="112" y="199"/>
                    </a:lnTo>
                    <a:lnTo>
                      <a:pt x="101" y="201"/>
                    </a:lnTo>
                    <a:lnTo>
                      <a:pt x="93" y="191"/>
                    </a:lnTo>
                    <a:lnTo>
                      <a:pt x="87" y="173"/>
                    </a:lnTo>
                    <a:lnTo>
                      <a:pt x="81" y="165"/>
                    </a:lnTo>
                    <a:lnTo>
                      <a:pt x="89" y="156"/>
                    </a:lnTo>
                    <a:lnTo>
                      <a:pt x="85" y="148"/>
                    </a:lnTo>
                    <a:lnTo>
                      <a:pt x="81" y="143"/>
                    </a:lnTo>
                    <a:lnTo>
                      <a:pt x="79" y="133"/>
                    </a:lnTo>
                    <a:lnTo>
                      <a:pt x="82" y="120"/>
                    </a:lnTo>
                    <a:lnTo>
                      <a:pt x="87" y="109"/>
                    </a:lnTo>
                    <a:lnTo>
                      <a:pt x="87" y="104"/>
                    </a:lnTo>
                    <a:lnTo>
                      <a:pt x="82" y="104"/>
                    </a:lnTo>
                    <a:lnTo>
                      <a:pt x="73" y="107"/>
                    </a:lnTo>
                    <a:lnTo>
                      <a:pt x="65" y="106"/>
                    </a:lnTo>
                    <a:lnTo>
                      <a:pt x="57" y="107"/>
                    </a:lnTo>
                    <a:lnTo>
                      <a:pt x="47" y="91"/>
                    </a:lnTo>
                    <a:lnTo>
                      <a:pt x="39" y="88"/>
                    </a:lnTo>
                    <a:lnTo>
                      <a:pt x="27" y="91"/>
                    </a:lnTo>
                    <a:lnTo>
                      <a:pt x="19" y="88"/>
                    </a:lnTo>
                    <a:lnTo>
                      <a:pt x="12" y="83"/>
                    </a:lnTo>
                    <a:lnTo>
                      <a:pt x="12" y="69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3" y="43"/>
                    </a:lnTo>
                    <a:lnTo>
                      <a:pt x="8" y="29"/>
                    </a:lnTo>
                    <a:lnTo>
                      <a:pt x="12" y="22"/>
                    </a:lnTo>
                    <a:lnTo>
                      <a:pt x="23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15" name="Freeform 196"/>
              <p:cNvSpPr/>
              <p:nvPr/>
            </p:nvSpPr>
            <p:spPr>
              <a:xfrm>
                <a:off x="2655720" y="2878200"/>
                <a:ext cx="99720" cy="1141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114120"/>
                  <a:gd name="textAreaBottom" fmla="*/ 114480 h 114120"/>
                  <a:gd name="GluePoint1X" fmla="*/ 55 w 63"/>
                  <a:gd name="GluePoint1Y" fmla="*/ 64 h 72"/>
                  <a:gd name="GluePoint2X" fmla="*/ 48 w 63"/>
                  <a:gd name="GluePoint2Y" fmla="*/ 61 h 72"/>
                  <a:gd name="GluePoint3X" fmla="*/ 41 w 63"/>
                  <a:gd name="GluePoint3Y" fmla="*/ 63 h 72"/>
                  <a:gd name="GluePoint4X" fmla="*/ 35 w 63"/>
                  <a:gd name="GluePoint4Y" fmla="*/ 63 h 72"/>
                  <a:gd name="GluePoint5X" fmla="*/ 33 w 63"/>
                  <a:gd name="GluePoint5Y" fmla="*/ 63 h 72"/>
                  <a:gd name="GluePoint6X" fmla="*/ 33 w 63"/>
                  <a:gd name="GluePoint6Y" fmla="*/ 72 h 72"/>
                  <a:gd name="GluePoint7X" fmla="*/ 24 w 63"/>
                  <a:gd name="GluePoint7Y" fmla="*/ 71 h 72"/>
                  <a:gd name="GluePoint8X" fmla="*/ 17 w 63"/>
                  <a:gd name="GluePoint8Y" fmla="*/ 61 h 72"/>
                  <a:gd name="GluePoint9X" fmla="*/ 13 w 63"/>
                  <a:gd name="GluePoint9Y" fmla="*/ 47 h 72"/>
                  <a:gd name="GluePoint10X" fmla="*/ 8 w 63"/>
                  <a:gd name="GluePoint10Y" fmla="*/ 45 h 72"/>
                  <a:gd name="GluePoint11X" fmla="*/ 0 w 63"/>
                  <a:gd name="GluePoint11Y" fmla="*/ 34 h 72"/>
                  <a:gd name="GluePoint12X" fmla="*/ 3 w 63"/>
                  <a:gd name="GluePoint12Y" fmla="*/ 19 h 72"/>
                  <a:gd name="GluePoint13X" fmla="*/ 11 w 63"/>
                  <a:gd name="GluePoint13Y" fmla="*/ 16 h 72"/>
                  <a:gd name="GluePoint14X" fmla="*/ 13 w 63"/>
                  <a:gd name="GluePoint14Y" fmla="*/ 13 h 72"/>
                  <a:gd name="GluePoint15X" fmla="*/ 13 w 63"/>
                  <a:gd name="GluePoint15Y" fmla="*/ 10 h 72"/>
                  <a:gd name="GluePoint16X" fmla="*/ 16 w 63"/>
                  <a:gd name="GluePoint16Y" fmla="*/ 3 h 72"/>
                  <a:gd name="GluePoint17X" fmla="*/ 19 w 63"/>
                  <a:gd name="GluePoint17Y" fmla="*/ 0 h 72"/>
                  <a:gd name="GluePoint18X" fmla="*/ 27 w 63"/>
                  <a:gd name="GluePoint18Y" fmla="*/ 3 h 72"/>
                  <a:gd name="GluePoint19X" fmla="*/ 49 w 63"/>
                  <a:gd name="GluePoint19Y" fmla="*/ 0 h 72"/>
                  <a:gd name="GluePoint20X" fmla="*/ 63 w 63"/>
                  <a:gd name="GluePoint20Y" fmla="*/ 5 h 72"/>
                  <a:gd name="GluePoint21X" fmla="*/ 63 w 63"/>
                  <a:gd name="GluePoint21Y" fmla="*/ 8 h 72"/>
                  <a:gd name="GluePoint22X" fmla="*/ 57 w 63"/>
                  <a:gd name="GluePoint22Y" fmla="*/ 16 h 72"/>
                  <a:gd name="GluePoint23X" fmla="*/ 57 w 63"/>
                  <a:gd name="GluePoint23Y" fmla="*/ 30 h 72"/>
                  <a:gd name="GluePoint24X" fmla="*/ 63 w 63"/>
                  <a:gd name="GluePoint24Y" fmla="*/ 42 h 72"/>
                  <a:gd name="GluePoint25X" fmla="*/ 60 w 63"/>
                  <a:gd name="GluePoint25Y" fmla="*/ 59 h 72"/>
                  <a:gd name="GluePoint26X" fmla="*/ 55 w 63"/>
                  <a:gd name="GluePoint26Y" fmla="*/ 64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3" h="72">
                    <a:moveTo>
                      <a:pt x="55" y="64"/>
                    </a:moveTo>
                    <a:lnTo>
                      <a:pt x="48" y="61"/>
                    </a:lnTo>
                    <a:lnTo>
                      <a:pt x="41" y="63"/>
                    </a:lnTo>
                    <a:lnTo>
                      <a:pt x="35" y="63"/>
                    </a:lnTo>
                    <a:lnTo>
                      <a:pt x="33" y="63"/>
                    </a:lnTo>
                    <a:lnTo>
                      <a:pt x="33" y="72"/>
                    </a:lnTo>
                    <a:lnTo>
                      <a:pt x="24" y="71"/>
                    </a:lnTo>
                    <a:lnTo>
                      <a:pt x="17" y="61"/>
                    </a:lnTo>
                    <a:lnTo>
                      <a:pt x="13" y="47"/>
                    </a:lnTo>
                    <a:lnTo>
                      <a:pt x="8" y="45"/>
                    </a:lnTo>
                    <a:lnTo>
                      <a:pt x="0" y="34"/>
                    </a:lnTo>
                    <a:lnTo>
                      <a:pt x="3" y="19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6" y="3"/>
                    </a:lnTo>
                    <a:lnTo>
                      <a:pt x="19" y="0"/>
                    </a:lnTo>
                    <a:lnTo>
                      <a:pt x="27" y="3"/>
                    </a:lnTo>
                    <a:lnTo>
                      <a:pt x="49" y="0"/>
                    </a:lnTo>
                    <a:lnTo>
                      <a:pt x="63" y="5"/>
                    </a:lnTo>
                    <a:lnTo>
                      <a:pt x="63" y="8"/>
                    </a:lnTo>
                    <a:lnTo>
                      <a:pt x="57" y="16"/>
                    </a:lnTo>
                    <a:lnTo>
                      <a:pt x="57" y="30"/>
                    </a:lnTo>
                    <a:lnTo>
                      <a:pt x="63" y="42"/>
                    </a:lnTo>
                    <a:lnTo>
                      <a:pt x="60" y="59"/>
                    </a:lnTo>
                    <a:lnTo>
                      <a:pt x="55" y="6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16" name="Freeform 197"/>
              <p:cNvSpPr/>
              <p:nvPr/>
            </p:nvSpPr>
            <p:spPr>
              <a:xfrm>
                <a:off x="2579760" y="2811600"/>
                <a:ext cx="114120" cy="196560"/>
              </a:xfrm>
              <a:custGeom>
                <a:avLst/>
                <a:gdLst>
                  <a:gd name="textAreaLeft" fmla="*/ 0 w 114120"/>
                  <a:gd name="textAreaRight" fmla="*/ 114480 w 114120"/>
                  <a:gd name="textAreaTop" fmla="*/ 0 h 196560"/>
                  <a:gd name="textAreaBottom" fmla="*/ 196920 h 196560"/>
                  <a:gd name="GluePoint1X" fmla="*/ 72 w 72"/>
                  <a:gd name="GluePoint1Y" fmla="*/ 113 h 124"/>
                  <a:gd name="GluePoint2X" fmla="*/ 65 w 72"/>
                  <a:gd name="GluePoint2Y" fmla="*/ 113 h 124"/>
                  <a:gd name="GluePoint3X" fmla="*/ 61 w 72"/>
                  <a:gd name="GluePoint3Y" fmla="*/ 111 h 124"/>
                  <a:gd name="GluePoint4X" fmla="*/ 56 w 72"/>
                  <a:gd name="GluePoint4Y" fmla="*/ 118 h 124"/>
                  <a:gd name="GluePoint5X" fmla="*/ 42 w 72"/>
                  <a:gd name="GluePoint5Y" fmla="*/ 121 h 124"/>
                  <a:gd name="GluePoint6X" fmla="*/ 38 w 72"/>
                  <a:gd name="GluePoint6Y" fmla="*/ 124 h 124"/>
                  <a:gd name="GluePoint7X" fmla="*/ 32 w 72"/>
                  <a:gd name="GluePoint7Y" fmla="*/ 124 h 124"/>
                  <a:gd name="GluePoint8X" fmla="*/ 29 w 72"/>
                  <a:gd name="GluePoint8Y" fmla="*/ 121 h 124"/>
                  <a:gd name="GluePoint9X" fmla="*/ 24 w 72"/>
                  <a:gd name="GluePoint9Y" fmla="*/ 114 h 124"/>
                  <a:gd name="GluePoint10X" fmla="*/ 22 w 72"/>
                  <a:gd name="GluePoint10Y" fmla="*/ 108 h 124"/>
                  <a:gd name="GluePoint11X" fmla="*/ 19 w 72"/>
                  <a:gd name="GluePoint11Y" fmla="*/ 103 h 124"/>
                  <a:gd name="GluePoint12X" fmla="*/ 22 w 72"/>
                  <a:gd name="GluePoint12Y" fmla="*/ 82 h 124"/>
                  <a:gd name="GluePoint13X" fmla="*/ 26 w 72"/>
                  <a:gd name="GluePoint13Y" fmla="*/ 77 h 124"/>
                  <a:gd name="GluePoint14X" fmla="*/ 24 w 72"/>
                  <a:gd name="GluePoint14Y" fmla="*/ 69 h 124"/>
                  <a:gd name="GluePoint15X" fmla="*/ 18 w 72"/>
                  <a:gd name="GluePoint15Y" fmla="*/ 66 h 124"/>
                  <a:gd name="GluePoint16X" fmla="*/ 19 w 72"/>
                  <a:gd name="GluePoint16Y" fmla="*/ 60 h 124"/>
                  <a:gd name="GluePoint17X" fmla="*/ 18 w 72"/>
                  <a:gd name="GluePoint17Y" fmla="*/ 55 h 124"/>
                  <a:gd name="GluePoint18X" fmla="*/ 10 w 72"/>
                  <a:gd name="GluePoint18Y" fmla="*/ 56 h 124"/>
                  <a:gd name="GluePoint19X" fmla="*/ 0 w 72"/>
                  <a:gd name="GluePoint19Y" fmla="*/ 42 h 124"/>
                  <a:gd name="GluePoint20X" fmla="*/ 0 w 72"/>
                  <a:gd name="GluePoint20Y" fmla="*/ 39 h 124"/>
                  <a:gd name="GluePoint21X" fmla="*/ 3 w 72"/>
                  <a:gd name="GluePoint21Y" fmla="*/ 34 h 124"/>
                  <a:gd name="GluePoint22X" fmla="*/ 3 w 72"/>
                  <a:gd name="GluePoint22Y" fmla="*/ 29 h 124"/>
                  <a:gd name="GluePoint23X" fmla="*/ 13 w 72"/>
                  <a:gd name="GluePoint23Y" fmla="*/ 23 h 124"/>
                  <a:gd name="GluePoint24X" fmla="*/ 8 w 72"/>
                  <a:gd name="GluePoint24Y" fmla="*/ 21 h 124"/>
                  <a:gd name="GluePoint25X" fmla="*/ 8 w 72"/>
                  <a:gd name="GluePoint25Y" fmla="*/ 13 h 124"/>
                  <a:gd name="GluePoint26X" fmla="*/ 22 w 72"/>
                  <a:gd name="GluePoint26Y" fmla="*/ 5 h 124"/>
                  <a:gd name="GluePoint27X" fmla="*/ 24 w 72"/>
                  <a:gd name="GluePoint27Y" fmla="*/ 0 h 124"/>
                  <a:gd name="GluePoint28X" fmla="*/ 27 w 72"/>
                  <a:gd name="GluePoint28Y" fmla="*/ 0 h 124"/>
                  <a:gd name="GluePoint29X" fmla="*/ 40 w 72"/>
                  <a:gd name="GluePoint29Y" fmla="*/ 13 h 124"/>
                  <a:gd name="GluePoint30X" fmla="*/ 42 w 72"/>
                  <a:gd name="GluePoint30Y" fmla="*/ 18 h 124"/>
                  <a:gd name="GluePoint31X" fmla="*/ 42 w 72"/>
                  <a:gd name="GluePoint31Y" fmla="*/ 27 h 124"/>
                  <a:gd name="GluePoint32X" fmla="*/ 43 w 72"/>
                  <a:gd name="GluePoint32Y" fmla="*/ 27 h 124"/>
                  <a:gd name="GluePoint33X" fmla="*/ 49 w 72"/>
                  <a:gd name="GluePoint33Y" fmla="*/ 27 h 124"/>
                  <a:gd name="GluePoint34X" fmla="*/ 54 w 72"/>
                  <a:gd name="GluePoint34Y" fmla="*/ 31 h 124"/>
                  <a:gd name="GluePoint35X" fmla="*/ 62 w 72"/>
                  <a:gd name="GluePoint35Y" fmla="*/ 39 h 124"/>
                  <a:gd name="GluePoint36X" fmla="*/ 64 w 72"/>
                  <a:gd name="GluePoint36Y" fmla="*/ 45 h 124"/>
                  <a:gd name="GluePoint37X" fmla="*/ 61 w 72"/>
                  <a:gd name="GluePoint37Y" fmla="*/ 52 h 124"/>
                  <a:gd name="GluePoint38X" fmla="*/ 61 w 72"/>
                  <a:gd name="GluePoint38Y" fmla="*/ 55 h 124"/>
                  <a:gd name="GluePoint39X" fmla="*/ 59 w 72"/>
                  <a:gd name="GluePoint39Y" fmla="*/ 58 h 124"/>
                  <a:gd name="GluePoint40X" fmla="*/ 51 w 72"/>
                  <a:gd name="GluePoint40Y" fmla="*/ 61 h 124"/>
                  <a:gd name="GluePoint41X" fmla="*/ 48 w 72"/>
                  <a:gd name="GluePoint41Y" fmla="*/ 76 h 124"/>
                  <a:gd name="GluePoint42X" fmla="*/ 56 w 72"/>
                  <a:gd name="GluePoint42Y" fmla="*/ 87 h 124"/>
                  <a:gd name="GluePoint43X" fmla="*/ 61 w 72"/>
                  <a:gd name="GluePoint43Y" fmla="*/ 89 h 124"/>
                  <a:gd name="GluePoint44X" fmla="*/ 65 w 72"/>
                  <a:gd name="GluePoint44Y" fmla="*/ 103 h 124"/>
                  <a:gd name="GluePoint45X" fmla="*/ 72 w 72"/>
                  <a:gd name="GluePoint45Y" fmla="*/ 113 h 1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72" h="124">
                    <a:moveTo>
                      <a:pt x="72" y="113"/>
                    </a:moveTo>
                    <a:lnTo>
                      <a:pt x="65" y="113"/>
                    </a:lnTo>
                    <a:lnTo>
                      <a:pt x="61" y="111"/>
                    </a:lnTo>
                    <a:lnTo>
                      <a:pt x="56" y="118"/>
                    </a:lnTo>
                    <a:lnTo>
                      <a:pt x="42" y="121"/>
                    </a:lnTo>
                    <a:lnTo>
                      <a:pt x="38" y="124"/>
                    </a:lnTo>
                    <a:lnTo>
                      <a:pt x="32" y="124"/>
                    </a:lnTo>
                    <a:lnTo>
                      <a:pt x="29" y="121"/>
                    </a:lnTo>
                    <a:lnTo>
                      <a:pt x="24" y="114"/>
                    </a:lnTo>
                    <a:lnTo>
                      <a:pt x="22" y="108"/>
                    </a:lnTo>
                    <a:lnTo>
                      <a:pt x="19" y="103"/>
                    </a:lnTo>
                    <a:lnTo>
                      <a:pt x="22" y="82"/>
                    </a:lnTo>
                    <a:lnTo>
                      <a:pt x="26" y="77"/>
                    </a:lnTo>
                    <a:lnTo>
                      <a:pt x="24" y="69"/>
                    </a:lnTo>
                    <a:lnTo>
                      <a:pt x="18" y="66"/>
                    </a:lnTo>
                    <a:lnTo>
                      <a:pt x="19" y="60"/>
                    </a:lnTo>
                    <a:lnTo>
                      <a:pt x="18" y="55"/>
                    </a:lnTo>
                    <a:lnTo>
                      <a:pt x="10" y="56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3" y="34"/>
                    </a:lnTo>
                    <a:lnTo>
                      <a:pt x="3" y="29"/>
                    </a:lnTo>
                    <a:lnTo>
                      <a:pt x="13" y="23"/>
                    </a:lnTo>
                    <a:lnTo>
                      <a:pt x="8" y="21"/>
                    </a:lnTo>
                    <a:lnTo>
                      <a:pt x="8" y="13"/>
                    </a:lnTo>
                    <a:lnTo>
                      <a:pt x="22" y="5"/>
                    </a:lnTo>
                    <a:lnTo>
                      <a:pt x="24" y="0"/>
                    </a:lnTo>
                    <a:lnTo>
                      <a:pt x="27" y="0"/>
                    </a:lnTo>
                    <a:lnTo>
                      <a:pt x="40" y="13"/>
                    </a:lnTo>
                    <a:lnTo>
                      <a:pt x="42" y="18"/>
                    </a:lnTo>
                    <a:lnTo>
                      <a:pt x="42" y="27"/>
                    </a:lnTo>
                    <a:lnTo>
                      <a:pt x="43" y="27"/>
                    </a:lnTo>
                    <a:lnTo>
                      <a:pt x="49" y="27"/>
                    </a:lnTo>
                    <a:lnTo>
                      <a:pt x="54" y="31"/>
                    </a:lnTo>
                    <a:lnTo>
                      <a:pt x="62" y="39"/>
                    </a:lnTo>
                    <a:lnTo>
                      <a:pt x="64" y="45"/>
                    </a:lnTo>
                    <a:lnTo>
                      <a:pt x="61" y="52"/>
                    </a:lnTo>
                    <a:lnTo>
                      <a:pt x="61" y="55"/>
                    </a:lnTo>
                    <a:lnTo>
                      <a:pt x="59" y="58"/>
                    </a:lnTo>
                    <a:lnTo>
                      <a:pt x="51" y="61"/>
                    </a:lnTo>
                    <a:lnTo>
                      <a:pt x="48" y="76"/>
                    </a:lnTo>
                    <a:lnTo>
                      <a:pt x="56" y="87"/>
                    </a:lnTo>
                    <a:lnTo>
                      <a:pt x="61" y="89"/>
                    </a:lnTo>
                    <a:lnTo>
                      <a:pt x="65" y="103"/>
                    </a:lnTo>
                    <a:lnTo>
                      <a:pt x="72" y="1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17" name="Freeform 198"/>
              <p:cNvSpPr/>
              <p:nvPr/>
            </p:nvSpPr>
            <p:spPr>
              <a:xfrm>
                <a:off x="2090880" y="3046320"/>
                <a:ext cx="315720" cy="504360"/>
              </a:xfrm>
              <a:custGeom>
                <a:avLst/>
                <a:gdLst>
                  <a:gd name="textAreaLeft" fmla="*/ 0 w 315720"/>
                  <a:gd name="textAreaRight" fmla="*/ 316080 w 315720"/>
                  <a:gd name="textAreaTop" fmla="*/ 0 h 504360"/>
                  <a:gd name="textAreaBottom" fmla="*/ 504720 h 504360"/>
                  <a:gd name="GluePoint1X" fmla="*/ 183 w 199"/>
                  <a:gd name="GluePoint1Y" fmla="*/ 317 h 318"/>
                  <a:gd name="GluePoint2X" fmla="*/ 192 w 199"/>
                  <a:gd name="GluePoint2Y" fmla="*/ 307 h 318"/>
                  <a:gd name="GluePoint3X" fmla="*/ 199 w 199"/>
                  <a:gd name="GluePoint3Y" fmla="*/ 290 h 318"/>
                  <a:gd name="GluePoint4X" fmla="*/ 192 w 199"/>
                  <a:gd name="GluePoint4Y" fmla="*/ 278 h 318"/>
                  <a:gd name="GluePoint5X" fmla="*/ 195 w 199"/>
                  <a:gd name="GluePoint5Y" fmla="*/ 265 h 318"/>
                  <a:gd name="GluePoint6X" fmla="*/ 195 w 199"/>
                  <a:gd name="GluePoint6Y" fmla="*/ 253 h 318"/>
                  <a:gd name="GluePoint7X" fmla="*/ 197 w 199"/>
                  <a:gd name="GluePoint7Y" fmla="*/ 217 h 318"/>
                  <a:gd name="GluePoint8X" fmla="*/ 173 w 199"/>
                  <a:gd name="GluePoint8Y" fmla="*/ 193 h 318"/>
                  <a:gd name="GluePoint9X" fmla="*/ 168 w 199"/>
                  <a:gd name="GluePoint9Y" fmla="*/ 162 h 318"/>
                  <a:gd name="GluePoint10X" fmla="*/ 151 w 199"/>
                  <a:gd name="GluePoint10Y" fmla="*/ 174 h 318"/>
                  <a:gd name="GluePoint11X" fmla="*/ 140 w 199"/>
                  <a:gd name="GluePoint11Y" fmla="*/ 166 h 318"/>
                  <a:gd name="GluePoint12X" fmla="*/ 130 w 199"/>
                  <a:gd name="GluePoint12Y" fmla="*/ 156 h 318"/>
                  <a:gd name="GluePoint13X" fmla="*/ 116 w 199"/>
                  <a:gd name="GluePoint13Y" fmla="*/ 132 h 318"/>
                  <a:gd name="GluePoint14X" fmla="*/ 127 w 199"/>
                  <a:gd name="GluePoint14Y" fmla="*/ 114 h 318"/>
                  <a:gd name="GluePoint15X" fmla="*/ 135 w 199"/>
                  <a:gd name="GluePoint15Y" fmla="*/ 89 h 318"/>
                  <a:gd name="GluePoint16X" fmla="*/ 165 w 199"/>
                  <a:gd name="GluePoint16Y" fmla="*/ 74 h 318"/>
                  <a:gd name="GluePoint17X" fmla="*/ 173 w 199"/>
                  <a:gd name="GluePoint17Y" fmla="*/ 72 h 318"/>
                  <a:gd name="GluePoint18X" fmla="*/ 164 w 199"/>
                  <a:gd name="GluePoint18Y" fmla="*/ 66 h 318"/>
                  <a:gd name="GluePoint19X" fmla="*/ 170 w 199"/>
                  <a:gd name="GluePoint19Y" fmla="*/ 50 h 318"/>
                  <a:gd name="GluePoint20X" fmla="*/ 156 w 199"/>
                  <a:gd name="GluePoint20Y" fmla="*/ 39 h 318"/>
                  <a:gd name="GluePoint21X" fmla="*/ 143 w 199"/>
                  <a:gd name="GluePoint21Y" fmla="*/ 39 h 318"/>
                  <a:gd name="GluePoint22X" fmla="*/ 126 w 199"/>
                  <a:gd name="GluePoint22Y" fmla="*/ 42 h 318"/>
                  <a:gd name="GluePoint23X" fmla="*/ 122 w 199"/>
                  <a:gd name="GluePoint23Y" fmla="*/ 32 h 318"/>
                  <a:gd name="GluePoint24X" fmla="*/ 114 w 199"/>
                  <a:gd name="GluePoint24Y" fmla="*/ 21 h 318"/>
                  <a:gd name="GluePoint25X" fmla="*/ 103 w 199"/>
                  <a:gd name="GluePoint25Y" fmla="*/ 8 h 318"/>
                  <a:gd name="GluePoint26X" fmla="*/ 91 w 199"/>
                  <a:gd name="GluePoint26Y" fmla="*/ 0 h 318"/>
                  <a:gd name="GluePoint27X" fmla="*/ 86 w 199"/>
                  <a:gd name="GluePoint27Y" fmla="*/ 3 h 318"/>
                  <a:gd name="GluePoint28X" fmla="*/ 89 w 199"/>
                  <a:gd name="GluePoint28Y" fmla="*/ 16 h 318"/>
                  <a:gd name="GluePoint29X" fmla="*/ 70 w 199"/>
                  <a:gd name="GluePoint29Y" fmla="*/ 45 h 318"/>
                  <a:gd name="GluePoint30X" fmla="*/ 46 w 199"/>
                  <a:gd name="GluePoint30Y" fmla="*/ 61 h 318"/>
                  <a:gd name="GluePoint31X" fmla="*/ 40 w 199"/>
                  <a:gd name="GluePoint31Y" fmla="*/ 68 h 318"/>
                  <a:gd name="GluePoint32X" fmla="*/ 33 w 199"/>
                  <a:gd name="GluePoint32Y" fmla="*/ 85 h 318"/>
                  <a:gd name="GluePoint33X" fmla="*/ 26 w 199"/>
                  <a:gd name="GluePoint33Y" fmla="*/ 79 h 318"/>
                  <a:gd name="GluePoint34X" fmla="*/ 18 w 199"/>
                  <a:gd name="GluePoint34Y" fmla="*/ 77 h 318"/>
                  <a:gd name="GluePoint35X" fmla="*/ 10 w 199"/>
                  <a:gd name="GluePoint35Y" fmla="*/ 71 h 318"/>
                  <a:gd name="GluePoint36X" fmla="*/ 13 w 199"/>
                  <a:gd name="GluePoint36Y" fmla="*/ 60 h 318"/>
                  <a:gd name="GluePoint37X" fmla="*/ 3 w 199"/>
                  <a:gd name="GluePoint37Y" fmla="*/ 92 h 318"/>
                  <a:gd name="GluePoint38X" fmla="*/ 3 w 199"/>
                  <a:gd name="GluePoint38Y" fmla="*/ 103 h 318"/>
                  <a:gd name="GluePoint39X" fmla="*/ 26 w 199"/>
                  <a:gd name="GluePoint39Y" fmla="*/ 126 h 318"/>
                  <a:gd name="GluePoint40X" fmla="*/ 40 w 199"/>
                  <a:gd name="GluePoint40Y" fmla="*/ 145 h 318"/>
                  <a:gd name="GluePoint41X" fmla="*/ 57 w 199"/>
                  <a:gd name="GluePoint41Y" fmla="*/ 187 h 318"/>
                  <a:gd name="GluePoint42X" fmla="*/ 67 w 199"/>
                  <a:gd name="GluePoint42Y" fmla="*/ 204 h 318"/>
                  <a:gd name="GluePoint43X" fmla="*/ 83 w 199"/>
                  <a:gd name="GluePoint43Y" fmla="*/ 233 h 318"/>
                  <a:gd name="GluePoint44X" fmla="*/ 83 w 199"/>
                  <a:gd name="GluePoint44Y" fmla="*/ 245 h 318"/>
                  <a:gd name="GluePoint45X" fmla="*/ 103 w 199"/>
                  <a:gd name="GluePoint45Y" fmla="*/ 269 h 318"/>
                  <a:gd name="GluePoint46X" fmla="*/ 149 w 199"/>
                  <a:gd name="GluePoint46Y" fmla="*/ 294 h 318"/>
                  <a:gd name="GluePoint47X" fmla="*/ 170 w 199"/>
                  <a:gd name="GluePoint47Y" fmla="*/ 314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99" h="318">
                    <a:moveTo>
                      <a:pt x="180" y="318"/>
                    </a:moveTo>
                    <a:lnTo>
                      <a:pt x="183" y="317"/>
                    </a:lnTo>
                    <a:lnTo>
                      <a:pt x="189" y="315"/>
                    </a:lnTo>
                    <a:lnTo>
                      <a:pt x="192" y="307"/>
                    </a:lnTo>
                    <a:lnTo>
                      <a:pt x="191" y="304"/>
                    </a:lnTo>
                    <a:lnTo>
                      <a:pt x="199" y="290"/>
                    </a:lnTo>
                    <a:lnTo>
                      <a:pt x="199" y="285"/>
                    </a:lnTo>
                    <a:lnTo>
                      <a:pt x="192" y="278"/>
                    </a:lnTo>
                    <a:lnTo>
                      <a:pt x="192" y="272"/>
                    </a:lnTo>
                    <a:lnTo>
                      <a:pt x="195" y="265"/>
                    </a:lnTo>
                    <a:lnTo>
                      <a:pt x="191" y="257"/>
                    </a:lnTo>
                    <a:lnTo>
                      <a:pt x="195" y="253"/>
                    </a:lnTo>
                    <a:lnTo>
                      <a:pt x="194" y="224"/>
                    </a:lnTo>
                    <a:lnTo>
                      <a:pt x="197" y="217"/>
                    </a:lnTo>
                    <a:lnTo>
                      <a:pt x="183" y="190"/>
                    </a:lnTo>
                    <a:lnTo>
                      <a:pt x="173" y="193"/>
                    </a:lnTo>
                    <a:lnTo>
                      <a:pt x="170" y="190"/>
                    </a:lnTo>
                    <a:lnTo>
                      <a:pt x="168" y="162"/>
                    </a:lnTo>
                    <a:lnTo>
                      <a:pt x="159" y="171"/>
                    </a:lnTo>
                    <a:lnTo>
                      <a:pt x="151" y="174"/>
                    </a:lnTo>
                    <a:lnTo>
                      <a:pt x="143" y="172"/>
                    </a:lnTo>
                    <a:lnTo>
                      <a:pt x="140" y="166"/>
                    </a:lnTo>
                    <a:lnTo>
                      <a:pt x="130" y="164"/>
                    </a:lnTo>
                    <a:lnTo>
                      <a:pt x="130" y="156"/>
                    </a:lnTo>
                    <a:lnTo>
                      <a:pt x="121" y="145"/>
                    </a:lnTo>
                    <a:lnTo>
                      <a:pt x="116" y="132"/>
                    </a:lnTo>
                    <a:lnTo>
                      <a:pt x="121" y="117"/>
                    </a:lnTo>
                    <a:lnTo>
                      <a:pt x="127" y="114"/>
                    </a:lnTo>
                    <a:lnTo>
                      <a:pt x="127" y="103"/>
                    </a:lnTo>
                    <a:lnTo>
                      <a:pt x="135" y="89"/>
                    </a:lnTo>
                    <a:lnTo>
                      <a:pt x="148" y="80"/>
                    </a:lnTo>
                    <a:lnTo>
                      <a:pt x="165" y="74"/>
                    </a:lnTo>
                    <a:lnTo>
                      <a:pt x="172" y="74"/>
                    </a:lnTo>
                    <a:lnTo>
                      <a:pt x="173" y="72"/>
                    </a:lnTo>
                    <a:lnTo>
                      <a:pt x="167" y="68"/>
                    </a:lnTo>
                    <a:lnTo>
                      <a:pt x="164" y="66"/>
                    </a:lnTo>
                    <a:lnTo>
                      <a:pt x="164" y="63"/>
                    </a:lnTo>
                    <a:lnTo>
                      <a:pt x="170" y="50"/>
                    </a:lnTo>
                    <a:lnTo>
                      <a:pt x="168" y="45"/>
                    </a:lnTo>
                    <a:lnTo>
                      <a:pt x="156" y="39"/>
                    </a:lnTo>
                    <a:lnTo>
                      <a:pt x="151" y="42"/>
                    </a:lnTo>
                    <a:lnTo>
                      <a:pt x="143" y="39"/>
                    </a:lnTo>
                    <a:lnTo>
                      <a:pt x="137" y="43"/>
                    </a:lnTo>
                    <a:lnTo>
                      <a:pt x="126" y="42"/>
                    </a:lnTo>
                    <a:lnTo>
                      <a:pt x="122" y="39"/>
                    </a:lnTo>
                    <a:lnTo>
                      <a:pt x="122" y="32"/>
                    </a:lnTo>
                    <a:lnTo>
                      <a:pt x="118" y="31"/>
                    </a:lnTo>
                    <a:lnTo>
                      <a:pt x="114" y="21"/>
                    </a:lnTo>
                    <a:lnTo>
                      <a:pt x="108" y="18"/>
                    </a:lnTo>
                    <a:lnTo>
                      <a:pt x="103" y="8"/>
                    </a:lnTo>
                    <a:lnTo>
                      <a:pt x="99" y="3"/>
                    </a:lnTo>
                    <a:lnTo>
                      <a:pt x="91" y="0"/>
                    </a:lnTo>
                    <a:lnTo>
                      <a:pt x="86" y="2"/>
                    </a:lnTo>
                    <a:lnTo>
                      <a:pt x="86" y="3"/>
                    </a:lnTo>
                    <a:lnTo>
                      <a:pt x="92" y="16"/>
                    </a:lnTo>
                    <a:lnTo>
                      <a:pt x="89" y="16"/>
                    </a:lnTo>
                    <a:lnTo>
                      <a:pt x="84" y="29"/>
                    </a:lnTo>
                    <a:lnTo>
                      <a:pt x="70" y="45"/>
                    </a:lnTo>
                    <a:lnTo>
                      <a:pt x="49" y="55"/>
                    </a:lnTo>
                    <a:lnTo>
                      <a:pt x="46" y="61"/>
                    </a:lnTo>
                    <a:lnTo>
                      <a:pt x="43" y="61"/>
                    </a:lnTo>
                    <a:lnTo>
                      <a:pt x="40" y="68"/>
                    </a:lnTo>
                    <a:lnTo>
                      <a:pt x="38" y="82"/>
                    </a:lnTo>
                    <a:lnTo>
                      <a:pt x="33" y="85"/>
                    </a:lnTo>
                    <a:lnTo>
                      <a:pt x="29" y="87"/>
                    </a:lnTo>
                    <a:lnTo>
                      <a:pt x="26" y="79"/>
                    </a:lnTo>
                    <a:lnTo>
                      <a:pt x="21" y="79"/>
                    </a:lnTo>
                    <a:lnTo>
                      <a:pt x="18" y="77"/>
                    </a:lnTo>
                    <a:lnTo>
                      <a:pt x="13" y="79"/>
                    </a:lnTo>
                    <a:lnTo>
                      <a:pt x="10" y="71"/>
                    </a:lnTo>
                    <a:lnTo>
                      <a:pt x="16" y="68"/>
                    </a:lnTo>
                    <a:lnTo>
                      <a:pt x="13" y="60"/>
                    </a:lnTo>
                    <a:lnTo>
                      <a:pt x="0" y="76"/>
                    </a:lnTo>
                    <a:lnTo>
                      <a:pt x="3" y="92"/>
                    </a:lnTo>
                    <a:lnTo>
                      <a:pt x="6" y="97"/>
                    </a:lnTo>
                    <a:lnTo>
                      <a:pt x="3" y="103"/>
                    </a:lnTo>
                    <a:lnTo>
                      <a:pt x="21" y="119"/>
                    </a:lnTo>
                    <a:lnTo>
                      <a:pt x="26" y="126"/>
                    </a:lnTo>
                    <a:lnTo>
                      <a:pt x="30" y="137"/>
                    </a:lnTo>
                    <a:lnTo>
                      <a:pt x="40" y="145"/>
                    </a:lnTo>
                    <a:lnTo>
                      <a:pt x="51" y="177"/>
                    </a:lnTo>
                    <a:lnTo>
                      <a:pt x="57" y="187"/>
                    </a:lnTo>
                    <a:lnTo>
                      <a:pt x="60" y="201"/>
                    </a:lnTo>
                    <a:lnTo>
                      <a:pt x="67" y="204"/>
                    </a:lnTo>
                    <a:lnTo>
                      <a:pt x="78" y="228"/>
                    </a:lnTo>
                    <a:lnTo>
                      <a:pt x="83" y="233"/>
                    </a:lnTo>
                    <a:lnTo>
                      <a:pt x="86" y="241"/>
                    </a:lnTo>
                    <a:lnTo>
                      <a:pt x="83" y="245"/>
                    </a:lnTo>
                    <a:lnTo>
                      <a:pt x="84" y="249"/>
                    </a:lnTo>
                    <a:lnTo>
                      <a:pt x="103" y="269"/>
                    </a:lnTo>
                    <a:lnTo>
                      <a:pt x="127" y="283"/>
                    </a:lnTo>
                    <a:lnTo>
                      <a:pt x="149" y="294"/>
                    </a:lnTo>
                    <a:lnTo>
                      <a:pt x="159" y="301"/>
                    </a:lnTo>
                    <a:lnTo>
                      <a:pt x="170" y="314"/>
                    </a:lnTo>
                    <a:lnTo>
                      <a:pt x="180" y="3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18" name="Freeform 199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0 w 129"/>
                  <a:gd name="GluePoint1Y" fmla="*/ 53 h 145"/>
                  <a:gd name="GluePoint2X" fmla="*/ 3 w 129"/>
                  <a:gd name="GluePoint2Y" fmla="*/ 37 h 145"/>
                  <a:gd name="GluePoint3X" fmla="*/ 2 w 129"/>
                  <a:gd name="GluePoint3Y" fmla="*/ 26 h 145"/>
                  <a:gd name="GluePoint4X" fmla="*/ 6 w 129"/>
                  <a:gd name="GluePoint4Y" fmla="*/ 14 h 145"/>
                  <a:gd name="GluePoint5X" fmla="*/ 8 w 129"/>
                  <a:gd name="GluePoint5Y" fmla="*/ 8 h 145"/>
                  <a:gd name="GluePoint6X" fmla="*/ 37 w 129"/>
                  <a:gd name="GluePoint6Y" fmla="*/ 0 h 145"/>
                  <a:gd name="GluePoint7X" fmla="*/ 49 w 129"/>
                  <a:gd name="GluePoint7Y" fmla="*/ 0 h 145"/>
                  <a:gd name="GluePoint8X" fmla="*/ 56 w 129"/>
                  <a:gd name="GluePoint8Y" fmla="*/ 3 h 145"/>
                  <a:gd name="GluePoint9X" fmla="*/ 65 w 129"/>
                  <a:gd name="GluePoint9Y" fmla="*/ 14 h 145"/>
                  <a:gd name="GluePoint10X" fmla="*/ 65 w 129"/>
                  <a:gd name="GluePoint10Y" fmla="*/ 16 h 145"/>
                  <a:gd name="GluePoint11X" fmla="*/ 68 w 129"/>
                  <a:gd name="GluePoint11Y" fmla="*/ 21 h 145"/>
                  <a:gd name="GluePoint12X" fmla="*/ 70 w 129"/>
                  <a:gd name="GluePoint12Y" fmla="*/ 46 h 145"/>
                  <a:gd name="GluePoint13X" fmla="*/ 72 w 129"/>
                  <a:gd name="GluePoint13Y" fmla="*/ 48 h 145"/>
                  <a:gd name="GluePoint14X" fmla="*/ 84 w 129"/>
                  <a:gd name="GluePoint14Y" fmla="*/ 53 h 145"/>
                  <a:gd name="GluePoint15X" fmla="*/ 94 w 129"/>
                  <a:gd name="GluePoint15Y" fmla="*/ 50 h 145"/>
                  <a:gd name="GluePoint16X" fmla="*/ 103 w 129"/>
                  <a:gd name="GluePoint16Y" fmla="*/ 53 h 145"/>
                  <a:gd name="GluePoint17X" fmla="*/ 105 w 129"/>
                  <a:gd name="GluePoint17Y" fmla="*/ 58 h 145"/>
                  <a:gd name="GluePoint18X" fmla="*/ 108 w 129"/>
                  <a:gd name="GluePoint18Y" fmla="*/ 75 h 145"/>
                  <a:gd name="GluePoint19X" fmla="*/ 111 w 129"/>
                  <a:gd name="GluePoint19Y" fmla="*/ 80 h 145"/>
                  <a:gd name="GluePoint20X" fmla="*/ 114 w 129"/>
                  <a:gd name="GluePoint20Y" fmla="*/ 82 h 145"/>
                  <a:gd name="GluePoint21X" fmla="*/ 126 w 129"/>
                  <a:gd name="GluePoint21Y" fmla="*/ 80 h 145"/>
                  <a:gd name="GluePoint22X" fmla="*/ 126 w 129"/>
                  <a:gd name="GluePoint22Y" fmla="*/ 82 h 145"/>
                  <a:gd name="GluePoint23X" fmla="*/ 129 w 129"/>
                  <a:gd name="GluePoint23Y" fmla="*/ 91 h 145"/>
                  <a:gd name="GluePoint24X" fmla="*/ 129 w 129"/>
                  <a:gd name="GluePoint24Y" fmla="*/ 111 h 145"/>
                  <a:gd name="GluePoint25X" fmla="*/ 127 w 129"/>
                  <a:gd name="GluePoint25Y" fmla="*/ 127 h 145"/>
                  <a:gd name="GluePoint26X" fmla="*/ 114 w 129"/>
                  <a:gd name="GluePoint26Y" fmla="*/ 141 h 145"/>
                  <a:gd name="GluePoint27X" fmla="*/ 97 w 129"/>
                  <a:gd name="GluePoint27Y" fmla="*/ 145 h 145"/>
                  <a:gd name="GluePoint28X" fmla="*/ 87 w 129"/>
                  <a:gd name="GluePoint28Y" fmla="*/ 140 h 145"/>
                  <a:gd name="GluePoint29X" fmla="*/ 73 w 129"/>
                  <a:gd name="GluePoint29Y" fmla="*/ 138 h 145"/>
                  <a:gd name="GluePoint30X" fmla="*/ 73 w 129"/>
                  <a:gd name="GluePoint30Y" fmla="*/ 133 h 145"/>
                  <a:gd name="GluePoint31X" fmla="*/ 73 w 129"/>
                  <a:gd name="GluePoint31Y" fmla="*/ 130 h 145"/>
                  <a:gd name="GluePoint32X" fmla="*/ 79 w 129"/>
                  <a:gd name="GluePoint32Y" fmla="*/ 112 h 145"/>
                  <a:gd name="GluePoint33X" fmla="*/ 78 w 129"/>
                  <a:gd name="GluePoint33Y" fmla="*/ 106 h 145"/>
                  <a:gd name="GluePoint34X" fmla="*/ 67 w 129"/>
                  <a:gd name="GluePoint34Y" fmla="*/ 96 h 145"/>
                  <a:gd name="GluePoint35X" fmla="*/ 48 w 129"/>
                  <a:gd name="GluePoint35Y" fmla="*/ 87 h 145"/>
                  <a:gd name="GluePoint36X" fmla="*/ 30 w 129"/>
                  <a:gd name="GluePoint36Y" fmla="*/ 82 h 145"/>
                  <a:gd name="GluePoint37X" fmla="*/ 25 w 129"/>
                  <a:gd name="GluePoint37Y" fmla="*/ 77 h 145"/>
                  <a:gd name="GluePoint38X" fmla="*/ 14 w 129"/>
                  <a:gd name="GluePoint38Y" fmla="*/ 67 h 145"/>
                  <a:gd name="GluePoint39X" fmla="*/ 5 w 129"/>
                  <a:gd name="GluePoint39Y" fmla="*/ 54 h 145"/>
                  <a:gd name="GluePoint40X" fmla="*/ 0 w 129"/>
                  <a:gd name="GluePoint40Y" fmla="*/ 5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0" y="53"/>
                    </a:move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19" name="Freeform 200"/>
              <p:cNvSpPr/>
              <p:nvPr/>
            </p:nvSpPr>
            <p:spPr>
              <a:xfrm>
                <a:off x="2743200" y="2887560"/>
                <a:ext cx="70920" cy="10296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102960"/>
                  <a:gd name="textAreaBottom" fmla="*/ 103320 h 102960"/>
                  <a:gd name="GluePoint1X" fmla="*/ 45 w 45"/>
                  <a:gd name="GluePoint1Y" fmla="*/ 28 h 65"/>
                  <a:gd name="GluePoint2X" fmla="*/ 45 w 45"/>
                  <a:gd name="GluePoint2Y" fmla="*/ 24 h 65"/>
                  <a:gd name="GluePoint3X" fmla="*/ 42 w 45"/>
                  <a:gd name="GluePoint3Y" fmla="*/ 21 h 65"/>
                  <a:gd name="GluePoint4X" fmla="*/ 29 w 45"/>
                  <a:gd name="GluePoint4Y" fmla="*/ 8 h 65"/>
                  <a:gd name="GluePoint5X" fmla="*/ 12 w 45"/>
                  <a:gd name="GluePoint5Y" fmla="*/ 0 h 65"/>
                  <a:gd name="GluePoint6X" fmla="*/ 8 w 45"/>
                  <a:gd name="GluePoint6Y" fmla="*/ 2 h 65"/>
                  <a:gd name="GluePoint7X" fmla="*/ 2 w 45"/>
                  <a:gd name="GluePoint7Y" fmla="*/ 10 h 65"/>
                  <a:gd name="GluePoint8X" fmla="*/ 2 w 45"/>
                  <a:gd name="GluePoint8Y" fmla="*/ 24 h 65"/>
                  <a:gd name="GluePoint9X" fmla="*/ 8 w 45"/>
                  <a:gd name="GluePoint9Y" fmla="*/ 36 h 65"/>
                  <a:gd name="GluePoint10X" fmla="*/ 5 w 45"/>
                  <a:gd name="GluePoint10Y" fmla="*/ 53 h 65"/>
                  <a:gd name="GluePoint11X" fmla="*/ 0 w 45"/>
                  <a:gd name="GluePoint11Y" fmla="*/ 58 h 65"/>
                  <a:gd name="GluePoint12X" fmla="*/ 7 w 45"/>
                  <a:gd name="GluePoint12Y" fmla="*/ 65 h 65"/>
                  <a:gd name="GluePoint13X" fmla="*/ 13 w 45"/>
                  <a:gd name="GluePoint13Y" fmla="*/ 61 h 65"/>
                  <a:gd name="GluePoint14X" fmla="*/ 23 w 45"/>
                  <a:gd name="GluePoint14Y" fmla="*/ 61 h 65"/>
                  <a:gd name="GluePoint15X" fmla="*/ 31 w 45"/>
                  <a:gd name="GluePoint15Y" fmla="*/ 53 h 65"/>
                  <a:gd name="GluePoint16X" fmla="*/ 34 w 45"/>
                  <a:gd name="GluePoint16Y" fmla="*/ 44 h 65"/>
                  <a:gd name="GluePoint17X" fmla="*/ 45 w 45"/>
                  <a:gd name="GluePoint17Y" fmla="*/ 28 h 6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5" h="65">
                    <a:moveTo>
                      <a:pt x="45" y="28"/>
                    </a:moveTo>
                    <a:lnTo>
                      <a:pt x="45" y="24"/>
                    </a:lnTo>
                    <a:lnTo>
                      <a:pt x="42" y="21"/>
                    </a:lnTo>
                    <a:lnTo>
                      <a:pt x="29" y="8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2" y="10"/>
                    </a:lnTo>
                    <a:lnTo>
                      <a:pt x="2" y="24"/>
                    </a:lnTo>
                    <a:lnTo>
                      <a:pt x="8" y="36"/>
                    </a:lnTo>
                    <a:lnTo>
                      <a:pt x="5" y="53"/>
                    </a:lnTo>
                    <a:lnTo>
                      <a:pt x="0" y="58"/>
                    </a:lnTo>
                    <a:lnTo>
                      <a:pt x="7" y="65"/>
                    </a:lnTo>
                    <a:lnTo>
                      <a:pt x="13" y="61"/>
                    </a:lnTo>
                    <a:lnTo>
                      <a:pt x="23" y="61"/>
                    </a:lnTo>
                    <a:lnTo>
                      <a:pt x="31" y="53"/>
                    </a:lnTo>
                    <a:lnTo>
                      <a:pt x="34" y="44"/>
                    </a:lnTo>
                    <a:lnTo>
                      <a:pt x="45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20" name="Freeform 201"/>
              <p:cNvSpPr/>
              <p:nvPr/>
            </p:nvSpPr>
            <p:spPr>
              <a:xfrm>
                <a:off x="2716200" y="3884760"/>
                <a:ext cx="120240" cy="1346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134640"/>
                  <a:gd name="textAreaBottom" fmla="*/ 135000 h 134640"/>
                  <a:gd name="GluePoint1X" fmla="*/ 3 w 76"/>
                  <a:gd name="GluePoint1Y" fmla="*/ 3 h 85"/>
                  <a:gd name="GluePoint2X" fmla="*/ 0 w 76"/>
                  <a:gd name="GluePoint2Y" fmla="*/ 8 h 85"/>
                  <a:gd name="GluePoint3X" fmla="*/ 3 w 76"/>
                  <a:gd name="GluePoint3Y" fmla="*/ 24 h 85"/>
                  <a:gd name="GluePoint4X" fmla="*/ 2 w 76"/>
                  <a:gd name="GluePoint4Y" fmla="*/ 33 h 85"/>
                  <a:gd name="GluePoint5X" fmla="*/ 3 w 76"/>
                  <a:gd name="GluePoint5Y" fmla="*/ 49 h 85"/>
                  <a:gd name="GluePoint6X" fmla="*/ 2 w 76"/>
                  <a:gd name="GluePoint6Y" fmla="*/ 57 h 85"/>
                  <a:gd name="GluePoint7X" fmla="*/ 3 w 76"/>
                  <a:gd name="GluePoint7Y" fmla="*/ 69 h 85"/>
                  <a:gd name="GluePoint8X" fmla="*/ 5 w 76"/>
                  <a:gd name="GluePoint8Y" fmla="*/ 69 h 85"/>
                  <a:gd name="GluePoint9X" fmla="*/ 11 w 76"/>
                  <a:gd name="GluePoint9Y" fmla="*/ 77 h 85"/>
                  <a:gd name="GluePoint10X" fmla="*/ 22 w 76"/>
                  <a:gd name="GluePoint10Y" fmla="*/ 77 h 85"/>
                  <a:gd name="GluePoint11X" fmla="*/ 38 w 76"/>
                  <a:gd name="GluePoint11Y" fmla="*/ 83 h 85"/>
                  <a:gd name="GluePoint12X" fmla="*/ 48 w 76"/>
                  <a:gd name="GluePoint12Y" fmla="*/ 83 h 85"/>
                  <a:gd name="GluePoint13X" fmla="*/ 57 w 76"/>
                  <a:gd name="GluePoint13Y" fmla="*/ 85 h 85"/>
                  <a:gd name="GluePoint14X" fmla="*/ 67 w 76"/>
                  <a:gd name="GluePoint14Y" fmla="*/ 80 h 85"/>
                  <a:gd name="GluePoint15X" fmla="*/ 75 w 76"/>
                  <a:gd name="GluePoint15Y" fmla="*/ 64 h 85"/>
                  <a:gd name="GluePoint16X" fmla="*/ 73 w 76"/>
                  <a:gd name="GluePoint16Y" fmla="*/ 62 h 85"/>
                  <a:gd name="GluePoint17X" fmla="*/ 73 w 76"/>
                  <a:gd name="GluePoint17Y" fmla="*/ 54 h 85"/>
                  <a:gd name="GluePoint18X" fmla="*/ 76 w 76"/>
                  <a:gd name="GluePoint18Y" fmla="*/ 46 h 85"/>
                  <a:gd name="GluePoint19X" fmla="*/ 68 w 76"/>
                  <a:gd name="GluePoint19Y" fmla="*/ 41 h 85"/>
                  <a:gd name="GluePoint20X" fmla="*/ 64 w 76"/>
                  <a:gd name="GluePoint20Y" fmla="*/ 33 h 85"/>
                  <a:gd name="GluePoint21X" fmla="*/ 56 w 76"/>
                  <a:gd name="GluePoint21Y" fmla="*/ 30 h 85"/>
                  <a:gd name="GluePoint22X" fmla="*/ 51 w 76"/>
                  <a:gd name="GluePoint22Y" fmla="*/ 24 h 85"/>
                  <a:gd name="GluePoint23X" fmla="*/ 43 w 76"/>
                  <a:gd name="GluePoint23Y" fmla="*/ 20 h 85"/>
                  <a:gd name="GluePoint24X" fmla="*/ 35 w 76"/>
                  <a:gd name="GluePoint24Y" fmla="*/ 12 h 85"/>
                  <a:gd name="GluePoint25X" fmla="*/ 32 w 76"/>
                  <a:gd name="GluePoint25Y" fmla="*/ 16 h 85"/>
                  <a:gd name="GluePoint26X" fmla="*/ 29 w 76"/>
                  <a:gd name="GluePoint26Y" fmla="*/ 16 h 85"/>
                  <a:gd name="GluePoint27X" fmla="*/ 25 w 76"/>
                  <a:gd name="GluePoint27Y" fmla="*/ 9 h 85"/>
                  <a:gd name="GluePoint28X" fmla="*/ 14 w 76"/>
                  <a:gd name="GluePoint28Y" fmla="*/ 1 h 85"/>
                  <a:gd name="GluePoint29X" fmla="*/ 11 w 76"/>
                  <a:gd name="GluePoint29Y" fmla="*/ 0 h 85"/>
                  <a:gd name="GluePoint30X" fmla="*/ 8 w 76"/>
                  <a:gd name="GluePoint30Y" fmla="*/ 3 h 85"/>
                  <a:gd name="GluePoint31X" fmla="*/ 3 w 76"/>
                  <a:gd name="GluePoint31Y" fmla="*/ 3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76" h="85">
                    <a:moveTo>
                      <a:pt x="3" y="3"/>
                    </a:moveTo>
                    <a:lnTo>
                      <a:pt x="0" y="8"/>
                    </a:lnTo>
                    <a:lnTo>
                      <a:pt x="3" y="24"/>
                    </a:lnTo>
                    <a:lnTo>
                      <a:pt x="2" y="33"/>
                    </a:lnTo>
                    <a:lnTo>
                      <a:pt x="3" y="49"/>
                    </a:lnTo>
                    <a:lnTo>
                      <a:pt x="2" y="57"/>
                    </a:lnTo>
                    <a:lnTo>
                      <a:pt x="3" y="69"/>
                    </a:lnTo>
                    <a:lnTo>
                      <a:pt x="5" y="69"/>
                    </a:lnTo>
                    <a:lnTo>
                      <a:pt x="11" y="77"/>
                    </a:lnTo>
                    <a:lnTo>
                      <a:pt x="22" y="77"/>
                    </a:lnTo>
                    <a:lnTo>
                      <a:pt x="38" y="83"/>
                    </a:lnTo>
                    <a:lnTo>
                      <a:pt x="48" y="83"/>
                    </a:lnTo>
                    <a:lnTo>
                      <a:pt x="57" y="85"/>
                    </a:lnTo>
                    <a:lnTo>
                      <a:pt x="67" y="80"/>
                    </a:lnTo>
                    <a:lnTo>
                      <a:pt x="75" y="64"/>
                    </a:lnTo>
                    <a:lnTo>
                      <a:pt x="73" y="62"/>
                    </a:lnTo>
                    <a:lnTo>
                      <a:pt x="73" y="54"/>
                    </a:lnTo>
                    <a:lnTo>
                      <a:pt x="76" y="46"/>
                    </a:lnTo>
                    <a:lnTo>
                      <a:pt x="68" y="41"/>
                    </a:lnTo>
                    <a:lnTo>
                      <a:pt x="64" y="33"/>
                    </a:lnTo>
                    <a:lnTo>
                      <a:pt x="56" y="30"/>
                    </a:lnTo>
                    <a:lnTo>
                      <a:pt x="51" y="24"/>
                    </a:lnTo>
                    <a:lnTo>
                      <a:pt x="43" y="20"/>
                    </a:lnTo>
                    <a:lnTo>
                      <a:pt x="35" y="12"/>
                    </a:lnTo>
                    <a:lnTo>
                      <a:pt x="32" y="16"/>
                    </a:lnTo>
                    <a:lnTo>
                      <a:pt x="29" y="16"/>
                    </a:lnTo>
                    <a:lnTo>
                      <a:pt x="25" y="9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21" name="Freeform 202"/>
              <p:cNvSpPr/>
              <p:nvPr/>
            </p:nvSpPr>
            <p:spPr>
              <a:xfrm>
                <a:off x="2381400" y="3314880"/>
                <a:ext cx="304560" cy="36936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69360"/>
                  <a:gd name="textAreaBottom" fmla="*/ 369720 h 369360"/>
                  <a:gd name="GluePoint1X" fmla="*/ 19 w 192"/>
                  <a:gd name="GluePoint1Y" fmla="*/ 24 h 233"/>
                  <a:gd name="GluePoint2X" fmla="*/ 44 w 192"/>
                  <a:gd name="GluePoint2Y" fmla="*/ 2 h 233"/>
                  <a:gd name="GluePoint3X" fmla="*/ 65 w 192"/>
                  <a:gd name="GluePoint3Y" fmla="*/ 3 h 233"/>
                  <a:gd name="GluePoint4X" fmla="*/ 66 w 192"/>
                  <a:gd name="GluePoint4Y" fmla="*/ 19 h 233"/>
                  <a:gd name="GluePoint5X" fmla="*/ 70 w 192"/>
                  <a:gd name="GluePoint5Y" fmla="*/ 39 h 233"/>
                  <a:gd name="GluePoint6X" fmla="*/ 98 w 192"/>
                  <a:gd name="GluePoint6Y" fmla="*/ 50 h 233"/>
                  <a:gd name="GluePoint7X" fmla="*/ 116 w 192"/>
                  <a:gd name="GluePoint7Y" fmla="*/ 61 h 233"/>
                  <a:gd name="GluePoint8X" fmla="*/ 132 w 192"/>
                  <a:gd name="GluePoint8Y" fmla="*/ 66 h 233"/>
                  <a:gd name="GluePoint9X" fmla="*/ 141 w 192"/>
                  <a:gd name="GluePoint9Y" fmla="*/ 74 h 233"/>
                  <a:gd name="GluePoint10X" fmla="*/ 146 w 192"/>
                  <a:gd name="GluePoint10Y" fmla="*/ 96 h 233"/>
                  <a:gd name="GluePoint11X" fmla="*/ 151 w 192"/>
                  <a:gd name="GluePoint11Y" fmla="*/ 116 h 233"/>
                  <a:gd name="GluePoint12X" fmla="*/ 178 w 192"/>
                  <a:gd name="GluePoint12Y" fmla="*/ 127 h 233"/>
                  <a:gd name="GluePoint13X" fmla="*/ 184 w 192"/>
                  <a:gd name="GluePoint13Y" fmla="*/ 135 h 233"/>
                  <a:gd name="GluePoint14X" fmla="*/ 192 w 192"/>
                  <a:gd name="GluePoint14Y" fmla="*/ 166 h 233"/>
                  <a:gd name="GluePoint15X" fmla="*/ 190 w 192"/>
                  <a:gd name="GluePoint15Y" fmla="*/ 182 h 233"/>
                  <a:gd name="GluePoint16X" fmla="*/ 178 w 192"/>
                  <a:gd name="GluePoint16Y" fmla="*/ 172 h 233"/>
                  <a:gd name="GluePoint17X" fmla="*/ 159 w 192"/>
                  <a:gd name="GluePoint17Y" fmla="*/ 169 h 233"/>
                  <a:gd name="GluePoint18X" fmla="*/ 128 w 192"/>
                  <a:gd name="GluePoint18Y" fmla="*/ 183 h 233"/>
                  <a:gd name="GluePoint19X" fmla="*/ 125 w 192"/>
                  <a:gd name="GluePoint19Y" fmla="*/ 206 h 233"/>
                  <a:gd name="GluePoint20X" fmla="*/ 114 w 192"/>
                  <a:gd name="GluePoint20Y" fmla="*/ 219 h 233"/>
                  <a:gd name="GluePoint21X" fmla="*/ 97 w 192"/>
                  <a:gd name="GluePoint21Y" fmla="*/ 228 h 233"/>
                  <a:gd name="GluePoint22X" fmla="*/ 74 w 192"/>
                  <a:gd name="GluePoint22Y" fmla="*/ 219 h 233"/>
                  <a:gd name="GluePoint23X" fmla="*/ 55 w 192"/>
                  <a:gd name="GluePoint23Y" fmla="*/ 231 h 233"/>
                  <a:gd name="GluePoint24X" fmla="*/ 43 w 192"/>
                  <a:gd name="GluePoint24Y" fmla="*/ 231 h 233"/>
                  <a:gd name="GluePoint25X" fmla="*/ 30 w 192"/>
                  <a:gd name="GluePoint25Y" fmla="*/ 193 h 233"/>
                  <a:gd name="GluePoint26X" fmla="*/ 25 w 192"/>
                  <a:gd name="GluePoint26Y" fmla="*/ 185 h 233"/>
                  <a:gd name="GluePoint27X" fmla="*/ 28 w 192"/>
                  <a:gd name="GluePoint27Y" fmla="*/ 178 h 233"/>
                  <a:gd name="GluePoint28X" fmla="*/ 20 w 192"/>
                  <a:gd name="GluePoint28Y" fmla="*/ 162 h 233"/>
                  <a:gd name="GluePoint29X" fmla="*/ 9 w 192"/>
                  <a:gd name="GluePoint29Y" fmla="*/ 138 h 233"/>
                  <a:gd name="GluePoint30X" fmla="*/ 16 w 192"/>
                  <a:gd name="GluePoint30Y" fmla="*/ 121 h 233"/>
                  <a:gd name="GluePoint31X" fmla="*/ 9 w 192"/>
                  <a:gd name="GluePoint31Y" fmla="*/ 109 h 233"/>
                  <a:gd name="GluePoint32X" fmla="*/ 12 w 192"/>
                  <a:gd name="GluePoint32Y" fmla="*/ 96 h 233"/>
                  <a:gd name="GluePoint33X" fmla="*/ 12 w 192"/>
                  <a:gd name="GluePoint33Y" fmla="*/ 84 h 233"/>
                  <a:gd name="GluePoint34X" fmla="*/ 14 w 192"/>
                  <a:gd name="GluePoint34Y" fmla="*/ 48 h 2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92" h="233">
                    <a:moveTo>
                      <a:pt x="0" y="21"/>
                    </a:moveTo>
                    <a:lnTo>
                      <a:pt x="19" y="24"/>
                    </a:lnTo>
                    <a:lnTo>
                      <a:pt x="32" y="18"/>
                    </a:lnTo>
                    <a:lnTo>
                      <a:pt x="44" y="2"/>
                    </a:lnTo>
                    <a:lnTo>
                      <a:pt x="62" y="0"/>
                    </a:lnTo>
                    <a:lnTo>
                      <a:pt x="65" y="3"/>
                    </a:lnTo>
                    <a:lnTo>
                      <a:pt x="66" y="8"/>
                    </a:lnTo>
                    <a:lnTo>
                      <a:pt x="66" y="19"/>
                    </a:lnTo>
                    <a:lnTo>
                      <a:pt x="65" y="27"/>
                    </a:lnTo>
                    <a:lnTo>
                      <a:pt x="70" y="39"/>
                    </a:lnTo>
                    <a:lnTo>
                      <a:pt x="79" y="48"/>
                    </a:lnTo>
                    <a:lnTo>
                      <a:pt x="98" y="50"/>
                    </a:lnTo>
                    <a:lnTo>
                      <a:pt x="103" y="56"/>
                    </a:lnTo>
                    <a:lnTo>
                      <a:pt x="116" y="61"/>
                    </a:lnTo>
                    <a:lnTo>
                      <a:pt x="122" y="66"/>
                    </a:lnTo>
                    <a:lnTo>
                      <a:pt x="132" y="66"/>
                    </a:lnTo>
                    <a:lnTo>
                      <a:pt x="138" y="69"/>
                    </a:lnTo>
                    <a:lnTo>
                      <a:pt x="141" y="74"/>
                    </a:lnTo>
                    <a:lnTo>
                      <a:pt x="146" y="88"/>
                    </a:lnTo>
                    <a:lnTo>
                      <a:pt x="146" y="96"/>
                    </a:lnTo>
                    <a:lnTo>
                      <a:pt x="144" y="98"/>
                    </a:lnTo>
                    <a:lnTo>
                      <a:pt x="151" y="116"/>
                    </a:lnTo>
                    <a:lnTo>
                      <a:pt x="178" y="117"/>
                    </a:lnTo>
                    <a:lnTo>
                      <a:pt x="178" y="127"/>
                    </a:lnTo>
                    <a:lnTo>
                      <a:pt x="179" y="132"/>
                    </a:lnTo>
                    <a:lnTo>
                      <a:pt x="184" y="135"/>
                    </a:lnTo>
                    <a:lnTo>
                      <a:pt x="190" y="148"/>
                    </a:lnTo>
                    <a:lnTo>
                      <a:pt x="192" y="166"/>
                    </a:lnTo>
                    <a:lnTo>
                      <a:pt x="189" y="175"/>
                    </a:lnTo>
                    <a:lnTo>
                      <a:pt x="190" y="182"/>
                    </a:lnTo>
                    <a:lnTo>
                      <a:pt x="187" y="183"/>
                    </a:lnTo>
                    <a:lnTo>
                      <a:pt x="178" y="172"/>
                    </a:lnTo>
                    <a:lnTo>
                      <a:pt x="171" y="169"/>
                    </a:lnTo>
                    <a:lnTo>
                      <a:pt x="159" y="169"/>
                    </a:lnTo>
                    <a:lnTo>
                      <a:pt x="130" y="177"/>
                    </a:lnTo>
                    <a:lnTo>
                      <a:pt x="128" y="183"/>
                    </a:lnTo>
                    <a:lnTo>
                      <a:pt x="124" y="195"/>
                    </a:lnTo>
                    <a:lnTo>
                      <a:pt x="125" y="206"/>
                    </a:lnTo>
                    <a:lnTo>
                      <a:pt x="122" y="222"/>
                    </a:lnTo>
                    <a:lnTo>
                      <a:pt x="114" y="219"/>
                    </a:lnTo>
                    <a:lnTo>
                      <a:pt x="100" y="217"/>
                    </a:lnTo>
                    <a:lnTo>
                      <a:pt x="97" y="228"/>
                    </a:lnTo>
                    <a:lnTo>
                      <a:pt x="90" y="220"/>
                    </a:lnTo>
                    <a:lnTo>
                      <a:pt x="74" y="219"/>
                    </a:lnTo>
                    <a:lnTo>
                      <a:pt x="68" y="212"/>
                    </a:lnTo>
                    <a:lnTo>
                      <a:pt x="55" y="231"/>
                    </a:lnTo>
                    <a:lnTo>
                      <a:pt x="47" y="233"/>
                    </a:lnTo>
                    <a:lnTo>
                      <a:pt x="43" y="231"/>
                    </a:lnTo>
                    <a:lnTo>
                      <a:pt x="35" y="198"/>
                    </a:lnTo>
                    <a:lnTo>
                      <a:pt x="30" y="193"/>
                    </a:lnTo>
                    <a:lnTo>
                      <a:pt x="28" y="188"/>
                    </a:lnTo>
                    <a:lnTo>
                      <a:pt x="25" y="185"/>
                    </a:lnTo>
                    <a:lnTo>
                      <a:pt x="25" y="180"/>
                    </a:lnTo>
                    <a:lnTo>
                      <a:pt x="28" y="178"/>
                    </a:lnTo>
                    <a:lnTo>
                      <a:pt x="28" y="169"/>
                    </a:lnTo>
                    <a:lnTo>
                      <a:pt x="20" y="162"/>
                    </a:lnTo>
                    <a:lnTo>
                      <a:pt x="17" y="146"/>
                    </a:lnTo>
                    <a:lnTo>
                      <a:pt x="9" y="138"/>
                    </a:lnTo>
                    <a:lnTo>
                      <a:pt x="8" y="135"/>
                    </a:lnTo>
                    <a:lnTo>
                      <a:pt x="16" y="121"/>
                    </a:lnTo>
                    <a:lnTo>
                      <a:pt x="16" y="116"/>
                    </a:lnTo>
                    <a:lnTo>
                      <a:pt x="9" y="109"/>
                    </a:lnTo>
                    <a:lnTo>
                      <a:pt x="9" y="103"/>
                    </a:lnTo>
                    <a:lnTo>
                      <a:pt x="12" y="96"/>
                    </a:lnTo>
                    <a:lnTo>
                      <a:pt x="8" y="88"/>
                    </a:lnTo>
                    <a:lnTo>
                      <a:pt x="12" y="84"/>
                    </a:lnTo>
                    <a:lnTo>
                      <a:pt x="11" y="55"/>
                    </a:lnTo>
                    <a:lnTo>
                      <a:pt x="14" y="48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22" name="Freeform 203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65 w 129"/>
                  <a:gd name="GluePoint1Y" fmla="*/ 14 h 145"/>
                  <a:gd name="GluePoint2X" fmla="*/ 65 w 129"/>
                  <a:gd name="GluePoint2Y" fmla="*/ 16 h 145"/>
                  <a:gd name="GluePoint3X" fmla="*/ 68 w 129"/>
                  <a:gd name="GluePoint3Y" fmla="*/ 21 h 145"/>
                  <a:gd name="GluePoint4X" fmla="*/ 70 w 129"/>
                  <a:gd name="GluePoint4Y" fmla="*/ 46 h 145"/>
                  <a:gd name="GluePoint5X" fmla="*/ 72 w 129"/>
                  <a:gd name="GluePoint5Y" fmla="*/ 48 h 145"/>
                  <a:gd name="GluePoint6X" fmla="*/ 84 w 129"/>
                  <a:gd name="GluePoint6Y" fmla="*/ 53 h 145"/>
                  <a:gd name="GluePoint7X" fmla="*/ 94 w 129"/>
                  <a:gd name="GluePoint7Y" fmla="*/ 50 h 145"/>
                  <a:gd name="GluePoint8X" fmla="*/ 103 w 129"/>
                  <a:gd name="GluePoint8Y" fmla="*/ 53 h 145"/>
                  <a:gd name="GluePoint9X" fmla="*/ 105 w 129"/>
                  <a:gd name="GluePoint9Y" fmla="*/ 58 h 145"/>
                  <a:gd name="GluePoint10X" fmla="*/ 108 w 129"/>
                  <a:gd name="GluePoint10Y" fmla="*/ 75 h 145"/>
                  <a:gd name="GluePoint11X" fmla="*/ 111 w 129"/>
                  <a:gd name="GluePoint11Y" fmla="*/ 80 h 145"/>
                  <a:gd name="GluePoint12X" fmla="*/ 114 w 129"/>
                  <a:gd name="GluePoint12Y" fmla="*/ 82 h 145"/>
                  <a:gd name="GluePoint13X" fmla="*/ 126 w 129"/>
                  <a:gd name="GluePoint13Y" fmla="*/ 80 h 145"/>
                  <a:gd name="GluePoint14X" fmla="*/ 126 w 129"/>
                  <a:gd name="GluePoint14Y" fmla="*/ 82 h 145"/>
                  <a:gd name="GluePoint15X" fmla="*/ 129 w 129"/>
                  <a:gd name="GluePoint15Y" fmla="*/ 91 h 145"/>
                  <a:gd name="GluePoint16X" fmla="*/ 129 w 129"/>
                  <a:gd name="GluePoint16Y" fmla="*/ 111 h 145"/>
                  <a:gd name="GluePoint17X" fmla="*/ 127 w 129"/>
                  <a:gd name="GluePoint17Y" fmla="*/ 127 h 145"/>
                  <a:gd name="GluePoint18X" fmla="*/ 114 w 129"/>
                  <a:gd name="GluePoint18Y" fmla="*/ 141 h 145"/>
                  <a:gd name="GluePoint19X" fmla="*/ 97 w 129"/>
                  <a:gd name="GluePoint19Y" fmla="*/ 145 h 145"/>
                  <a:gd name="GluePoint20X" fmla="*/ 87 w 129"/>
                  <a:gd name="GluePoint20Y" fmla="*/ 140 h 145"/>
                  <a:gd name="GluePoint21X" fmla="*/ 73 w 129"/>
                  <a:gd name="GluePoint21Y" fmla="*/ 138 h 145"/>
                  <a:gd name="GluePoint22X" fmla="*/ 73 w 129"/>
                  <a:gd name="GluePoint22Y" fmla="*/ 133 h 145"/>
                  <a:gd name="GluePoint23X" fmla="*/ 73 w 129"/>
                  <a:gd name="GluePoint23Y" fmla="*/ 130 h 145"/>
                  <a:gd name="GluePoint24X" fmla="*/ 79 w 129"/>
                  <a:gd name="GluePoint24Y" fmla="*/ 112 h 145"/>
                  <a:gd name="GluePoint25X" fmla="*/ 78 w 129"/>
                  <a:gd name="GluePoint25Y" fmla="*/ 106 h 145"/>
                  <a:gd name="GluePoint26X" fmla="*/ 67 w 129"/>
                  <a:gd name="GluePoint26Y" fmla="*/ 96 h 145"/>
                  <a:gd name="GluePoint27X" fmla="*/ 48 w 129"/>
                  <a:gd name="GluePoint27Y" fmla="*/ 87 h 145"/>
                  <a:gd name="GluePoint28X" fmla="*/ 30 w 129"/>
                  <a:gd name="GluePoint28Y" fmla="*/ 82 h 145"/>
                  <a:gd name="GluePoint29X" fmla="*/ 25 w 129"/>
                  <a:gd name="GluePoint29Y" fmla="*/ 77 h 145"/>
                  <a:gd name="GluePoint30X" fmla="*/ 14 w 129"/>
                  <a:gd name="GluePoint30Y" fmla="*/ 67 h 145"/>
                  <a:gd name="GluePoint31X" fmla="*/ 5 w 129"/>
                  <a:gd name="GluePoint31Y" fmla="*/ 54 h 145"/>
                  <a:gd name="GluePoint32X" fmla="*/ 0 w 129"/>
                  <a:gd name="GluePoint32Y" fmla="*/ 53 h 145"/>
                  <a:gd name="GluePoint33X" fmla="*/ 3 w 129"/>
                  <a:gd name="GluePoint33Y" fmla="*/ 37 h 145"/>
                  <a:gd name="GluePoint34X" fmla="*/ 2 w 129"/>
                  <a:gd name="GluePoint34Y" fmla="*/ 26 h 145"/>
                  <a:gd name="GluePoint35X" fmla="*/ 6 w 129"/>
                  <a:gd name="GluePoint35Y" fmla="*/ 14 h 145"/>
                  <a:gd name="GluePoint36X" fmla="*/ 8 w 129"/>
                  <a:gd name="GluePoint36Y" fmla="*/ 8 h 145"/>
                  <a:gd name="GluePoint37X" fmla="*/ 37 w 129"/>
                  <a:gd name="GluePoint37Y" fmla="*/ 0 h 145"/>
                  <a:gd name="GluePoint38X" fmla="*/ 49 w 129"/>
                  <a:gd name="GluePoint38Y" fmla="*/ 0 h 145"/>
                  <a:gd name="GluePoint39X" fmla="*/ 56 w 129"/>
                  <a:gd name="GluePoint39Y" fmla="*/ 3 h 145"/>
                  <a:gd name="GluePoint40X" fmla="*/ 65 w 129"/>
                  <a:gd name="GluePoint40Y" fmla="*/ 14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65" y="14"/>
                    </a:move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23" name="Freeform 204"/>
              <p:cNvSpPr/>
              <p:nvPr/>
            </p:nvSpPr>
            <p:spPr>
              <a:xfrm>
                <a:off x="2646360" y="4506840"/>
                <a:ext cx="95040" cy="6300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63000"/>
                  <a:gd name="textAreaBottom" fmla="*/ 63360 h 63000"/>
                  <a:gd name="GluePoint1X" fmla="*/ 17 w 60"/>
                  <a:gd name="GluePoint1Y" fmla="*/ 37 h 40"/>
                  <a:gd name="GluePoint2X" fmla="*/ 0 w 60"/>
                  <a:gd name="GluePoint2Y" fmla="*/ 0 h 40"/>
                  <a:gd name="GluePoint3X" fmla="*/ 9 w 60"/>
                  <a:gd name="GluePoint3Y" fmla="*/ 8 h 40"/>
                  <a:gd name="GluePoint4X" fmla="*/ 6 w 60"/>
                  <a:gd name="GluePoint4Y" fmla="*/ 6 h 40"/>
                  <a:gd name="GluePoint5X" fmla="*/ 6 w 60"/>
                  <a:gd name="GluePoint5Y" fmla="*/ 8 h 40"/>
                  <a:gd name="GluePoint6X" fmla="*/ 17 w 60"/>
                  <a:gd name="GluePoint6Y" fmla="*/ 18 h 40"/>
                  <a:gd name="GluePoint7X" fmla="*/ 46 w 60"/>
                  <a:gd name="GluePoint7Y" fmla="*/ 32 h 40"/>
                  <a:gd name="GluePoint8X" fmla="*/ 60 w 60"/>
                  <a:gd name="GluePoint8Y" fmla="*/ 35 h 40"/>
                  <a:gd name="GluePoint9X" fmla="*/ 60 w 60"/>
                  <a:gd name="GluePoint9Y" fmla="*/ 37 h 40"/>
                  <a:gd name="GluePoint10X" fmla="*/ 57 w 60"/>
                  <a:gd name="GluePoint10Y" fmla="*/ 39 h 40"/>
                  <a:gd name="GluePoint11X" fmla="*/ 52 w 60"/>
                  <a:gd name="GluePoint11Y" fmla="*/ 37 h 40"/>
                  <a:gd name="GluePoint12X" fmla="*/ 46 w 60"/>
                  <a:gd name="GluePoint12Y" fmla="*/ 40 h 40"/>
                  <a:gd name="GluePoint13X" fmla="*/ 22 w 60"/>
                  <a:gd name="GluePoint13Y" fmla="*/ 35 h 40"/>
                  <a:gd name="GluePoint14X" fmla="*/ 17 w 60"/>
                  <a:gd name="GluePoint14Y" fmla="*/ 37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60" h="40">
                    <a:moveTo>
                      <a:pt x="17" y="37"/>
                    </a:moveTo>
                    <a:lnTo>
                      <a:pt x="0" y="0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17" y="18"/>
                    </a:lnTo>
                    <a:lnTo>
                      <a:pt x="46" y="32"/>
                    </a:lnTo>
                    <a:lnTo>
                      <a:pt x="60" y="35"/>
                    </a:lnTo>
                    <a:lnTo>
                      <a:pt x="60" y="37"/>
                    </a:lnTo>
                    <a:lnTo>
                      <a:pt x="57" y="39"/>
                    </a:lnTo>
                    <a:lnTo>
                      <a:pt x="52" y="37"/>
                    </a:lnTo>
                    <a:lnTo>
                      <a:pt x="46" y="40"/>
                    </a:lnTo>
                    <a:lnTo>
                      <a:pt x="22" y="35"/>
                    </a:lnTo>
                    <a:lnTo>
                      <a:pt x="17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2224" name="Group 406"/>
            <p:cNvGrpSpPr/>
            <p:nvPr/>
          </p:nvGrpSpPr>
          <p:grpSpPr>
            <a:xfrm>
              <a:off x="2376360" y="896760"/>
              <a:ext cx="6022800" cy="3671640"/>
              <a:chOff x="2376360" y="896760"/>
              <a:chExt cx="6022800" cy="3671640"/>
            </a:xfrm>
          </p:grpSpPr>
          <p:sp>
            <p:nvSpPr>
              <p:cNvPr id="2225" name="Freeform 206"/>
              <p:cNvSpPr/>
              <p:nvPr/>
            </p:nvSpPr>
            <p:spPr>
              <a:xfrm>
                <a:off x="2376360" y="3533760"/>
                <a:ext cx="271080" cy="1002960"/>
              </a:xfrm>
              <a:custGeom>
                <a:avLst/>
                <a:gdLst>
                  <a:gd name="textAreaLeft" fmla="*/ 0 w 271080"/>
                  <a:gd name="textAreaRight" fmla="*/ 271440 w 271080"/>
                  <a:gd name="textAreaTop" fmla="*/ 0 h 1002960"/>
                  <a:gd name="textAreaBottom" fmla="*/ 1003320 h 1002960"/>
                  <a:gd name="GluePoint1X" fmla="*/ 31 w 171"/>
                  <a:gd name="GluePoint1Y" fmla="*/ 31 h 632"/>
                  <a:gd name="GluePoint2X" fmla="*/ 31 w 171"/>
                  <a:gd name="GluePoint2Y" fmla="*/ 50 h 632"/>
                  <a:gd name="GluePoint3X" fmla="*/ 50 w 171"/>
                  <a:gd name="GluePoint3Y" fmla="*/ 95 h 632"/>
                  <a:gd name="GluePoint4X" fmla="*/ 42 w 171"/>
                  <a:gd name="GluePoint4Y" fmla="*/ 122 h 632"/>
                  <a:gd name="GluePoint5X" fmla="*/ 50 w 171"/>
                  <a:gd name="GluePoint5Y" fmla="*/ 164 h 632"/>
                  <a:gd name="GluePoint6X" fmla="*/ 33 w 171"/>
                  <a:gd name="GluePoint6Y" fmla="*/ 208 h 632"/>
                  <a:gd name="GluePoint7X" fmla="*/ 35 w 171"/>
                  <a:gd name="GluePoint7Y" fmla="*/ 253 h 632"/>
                  <a:gd name="GluePoint8X" fmla="*/ 47 w 171"/>
                  <a:gd name="GluePoint8Y" fmla="*/ 278 h 632"/>
                  <a:gd name="GluePoint9X" fmla="*/ 46 w 171"/>
                  <a:gd name="GluePoint9Y" fmla="*/ 312 h 632"/>
                  <a:gd name="GluePoint10X" fmla="*/ 49 w 171"/>
                  <a:gd name="GluePoint10Y" fmla="*/ 357 h 632"/>
                  <a:gd name="GluePoint11X" fmla="*/ 55 w 171"/>
                  <a:gd name="GluePoint11Y" fmla="*/ 418 h 632"/>
                  <a:gd name="GluePoint12X" fmla="*/ 63 w 171"/>
                  <a:gd name="GluePoint12Y" fmla="*/ 447 h 632"/>
                  <a:gd name="GluePoint13X" fmla="*/ 74 w 171"/>
                  <a:gd name="GluePoint13Y" fmla="*/ 471 h 632"/>
                  <a:gd name="GluePoint14X" fmla="*/ 74 w 171"/>
                  <a:gd name="GluePoint14Y" fmla="*/ 478 h 632"/>
                  <a:gd name="GluePoint15X" fmla="*/ 90 w 171"/>
                  <a:gd name="GluePoint15Y" fmla="*/ 510 h 632"/>
                  <a:gd name="GluePoint16X" fmla="*/ 92 w 171"/>
                  <a:gd name="GluePoint16Y" fmla="*/ 549 h 632"/>
                  <a:gd name="GluePoint17X" fmla="*/ 100 w 171"/>
                  <a:gd name="GluePoint17Y" fmla="*/ 579 h 632"/>
                  <a:gd name="GluePoint18X" fmla="*/ 150 w 171"/>
                  <a:gd name="GluePoint18Y" fmla="*/ 603 h 632"/>
                  <a:gd name="GluePoint19X" fmla="*/ 157 w 171"/>
                  <a:gd name="GluePoint19Y" fmla="*/ 606 h 632"/>
                  <a:gd name="GluePoint20X" fmla="*/ 138 w 171"/>
                  <a:gd name="GluePoint20Y" fmla="*/ 632 h 632"/>
                  <a:gd name="GluePoint21X" fmla="*/ 130 w 171"/>
                  <a:gd name="GluePoint21Y" fmla="*/ 626 h 632"/>
                  <a:gd name="GluePoint22X" fmla="*/ 123 w 171"/>
                  <a:gd name="GluePoint22Y" fmla="*/ 611 h 632"/>
                  <a:gd name="GluePoint23X" fmla="*/ 117 w 171"/>
                  <a:gd name="GluePoint23Y" fmla="*/ 606 h 632"/>
                  <a:gd name="GluePoint24X" fmla="*/ 111 w 171"/>
                  <a:gd name="GluePoint24Y" fmla="*/ 597 h 632"/>
                  <a:gd name="GluePoint25X" fmla="*/ 106 w 171"/>
                  <a:gd name="GluePoint25Y" fmla="*/ 602 h 632"/>
                  <a:gd name="GluePoint26X" fmla="*/ 98 w 171"/>
                  <a:gd name="GluePoint26Y" fmla="*/ 595 h 632"/>
                  <a:gd name="GluePoint27X" fmla="*/ 90 w 171"/>
                  <a:gd name="GluePoint27Y" fmla="*/ 582 h 632"/>
                  <a:gd name="GluePoint28X" fmla="*/ 85 w 171"/>
                  <a:gd name="GluePoint28Y" fmla="*/ 576 h 632"/>
                  <a:gd name="GluePoint29X" fmla="*/ 76 w 171"/>
                  <a:gd name="GluePoint29Y" fmla="*/ 563 h 632"/>
                  <a:gd name="GluePoint30X" fmla="*/ 74 w 171"/>
                  <a:gd name="GluePoint30Y" fmla="*/ 555 h 632"/>
                  <a:gd name="GluePoint31X" fmla="*/ 69 w 171"/>
                  <a:gd name="GluePoint31Y" fmla="*/ 547 h 632"/>
                  <a:gd name="GluePoint32X" fmla="*/ 71 w 171"/>
                  <a:gd name="GluePoint32Y" fmla="*/ 541 h 632"/>
                  <a:gd name="GluePoint33X" fmla="*/ 66 w 171"/>
                  <a:gd name="GluePoint33Y" fmla="*/ 537 h 632"/>
                  <a:gd name="GluePoint34X" fmla="*/ 68 w 171"/>
                  <a:gd name="GluePoint34Y" fmla="*/ 529 h 632"/>
                  <a:gd name="GluePoint35X" fmla="*/ 57 w 171"/>
                  <a:gd name="GluePoint35Y" fmla="*/ 524 h 632"/>
                  <a:gd name="GluePoint36X" fmla="*/ 57 w 171"/>
                  <a:gd name="GluePoint36Y" fmla="*/ 513 h 632"/>
                  <a:gd name="GluePoint37X" fmla="*/ 39 w 171"/>
                  <a:gd name="GluePoint37Y" fmla="*/ 512 h 632"/>
                  <a:gd name="GluePoint38X" fmla="*/ 38 w 171"/>
                  <a:gd name="GluePoint38Y" fmla="*/ 513 h 632"/>
                  <a:gd name="GluePoint39X" fmla="*/ 41 w 171"/>
                  <a:gd name="GluePoint39Y" fmla="*/ 500 h 632"/>
                  <a:gd name="GluePoint40X" fmla="*/ 54 w 171"/>
                  <a:gd name="GluePoint40Y" fmla="*/ 505 h 632"/>
                  <a:gd name="GluePoint41X" fmla="*/ 65 w 171"/>
                  <a:gd name="GluePoint41Y" fmla="*/ 504 h 632"/>
                  <a:gd name="GluePoint42X" fmla="*/ 62 w 171"/>
                  <a:gd name="GluePoint42Y" fmla="*/ 494 h 632"/>
                  <a:gd name="GluePoint43X" fmla="*/ 60 w 171"/>
                  <a:gd name="GluePoint43Y" fmla="*/ 487 h 632"/>
                  <a:gd name="GluePoint44X" fmla="*/ 66 w 171"/>
                  <a:gd name="GluePoint44Y" fmla="*/ 489 h 632"/>
                  <a:gd name="GluePoint45X" fmla="*/ 65 w 171"/>
                  <a:gd name="GluePoint45Y" fmla="*/ 478 h 632"/>
                  <a:gd name="GluePoint46X" fmla="*/ 52 w 171"/>
                  <a:gd name="GluePoint46Y" fmla="*/ 455 h 632"/>
                  <a:gd name="GluePoint47X" fmla="*/ 54 w 171"/>
                  <a:gd name="GluePoint47Y" fmla="*/ 441 h 632"/>
                  <a:gd name="GluePoint48X" fmla="*/ 55 w 171"/>
                  <a:gd name="GluePoint48Y" fmla="*/ 438 h 632"/>
                  <a:gd name="GluePoint49X" fmla="*/ 52 w 171"/>
                  <a:gd name="GluePoint49Y" fmla="*/ 423 h 632"/>
                  <a:gd name="GluePoint50X" fmla="*/ 38 w 171"/>
                  <a:gd name="GluePoint50Y" fmla="*/ 426 h 632"/>
                  <a:gd name="GluePoint51X" fmla="*/ 25 w 171"/>
                  <a:gd name="GluePoint51Y" fmla="*/ 393 h 632"/>
                  <a:gd name="GluePoint52X" fmla="*/ 17 w 171"/>
                  <a:gd name="GluePoint52Y" fmla="*/ 364 h 632"/>
                  <a:gd name="GluePoint53X" fmla="*/ 17 w 171"/>
                  <a:gd name="GluePoint53Y" fmla="*/ 346 h 632"/>
                  <a:gd name="GluePoint54X" fmla="*/ 22 w 171"/>
                  <a:gd name="GluePoint54Y" fmla="*/ 309 h 632"/>
                  <a:gd name="GluePoint55X" fmla="*/ 22 w 171"/>
                  <a:gd name="GluePoint55Y" fmla="*/ 270 h 632"/>
                  <a:gd name="GluePoint56X" fmla="*/ 14 w 171"/>
                  <a:gd name="GluePoint56Y" fmla="*/ 222 h 632"/>
                  <a:gd name="GluePoint57X" fmla="*/ 11 w 171"/>
                  <a:gd name="GluePoint57Y" fmla="*/ 196 h 632"/>
                  <a:gd name="GluePoint58X" fmla="*/ 14 w 171"/>
                  <a:gd name="GluePoint58Y" fmla="*/ 164 h 632"/>
                  <a:gd name="GluePoint59X" fmla="*/ 8 w 171"/>
                  <a:gd name="GluePoint59Y" fmla="*/ 102 h 632"/>
                  <a:gd name="GluePoint60X" fmla="*/ 8 w 171"/>
                  <a:gd name="GluePoint60Y" fmla="*/ 44 h 632"/>
                  <a:gd name="GluePoint61X" fmla="*/ 12 w 171"/>
                  <a:gd name="GluePoint61Y" fmla="*/ 0 h 6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</a:cxnLst>
                <a:rect l="textAreaLeft" t="textAreaTop" r="textAreaRight" b="textAreaBottom"/>
                <a:pathLst>
                  <a:path w="171" h="632">
                    <a:moveTo>
                      <a:pt x="12" y="0"/>
                    </a:moveTo>
                    <a:lnTo>
                      <a:pt x="20" y="8"/>
                    </a:lnTo>
                    <a:lnTo>
                      <a:pt x="23" y="24"/>
                    </a:lnTo>
                    <a:lnTo>
                      <a:pt x="31" y="31"/>
                    </a:lnTo>
                    <a:lnTo>
                      <a:pt x="31" y="40"/>
                    </a:lnTo>
                    <a:lnTo>
                      <a:pt x="28" y="42"/>
                    </a:lnTo>
                    <a:lnTo>
                      <a:pt x="28" y="47"/>
                    </a:lnTo>
                    <a:lnTo>
                      <a:pt x="31" y="50"/>
                    </a:lnTo>
                    <a:lnTo>
                      <a:pt x="33" y="55"/>
                    </a:lnTo>
                    <a:lnTo>
                      <a:pt x="38" y="60"/>
                    </a:lnTo>
                    <a:lnTo>
                      <a:pt x="46" y="93"/>
                    </a:lnTo>
                    <a:lnTo>
                      <a:pt x="50" y="95"/>
                    </a:lnTo>
                    <a:lnTo>
                      <a:pt x="58" y="93"/>
                    </a:lnTo>
                    <a:lnTo>
                      <a:pt x="60" y="100"/>
                    </a:lnTo>
                    <a:lnTo>
                      <a:pt x="60" y="114"/>
                    </a:lnTo>
                    <a:lnTo>
                      <a:pt x="42" y="122"/>
                    </a:lnTo>
                    <a:lnTo>
                      <a:pt x="44" y="132"/>
                    </a:lnTo>
                    <a:lnTo>
                      <a:pt x="42" y="135"/>
                    </a:lnTo>
                    <a:lnTo>
                      <a:pt x="42" y="140"/>
                    </a:lnTo>
                    <a:lnTo>
                      <a:pt x="50" y="164"/>
                    </a:lnTo>
                    <a:lnTo>
                      <a:pt x="42" y="171"/>
                    </a:lnTo>
                    <a:lnTo>
                      <a:pt x="41" y="179"/>
                    </a:lnTo>
                    <a:lnTo>
                      <a:pt x="36" y="187"/>
                    </a:lnTo>
                    <a:lnTo>
                      <a:pt x="33" y="208"/>
                    </a:lnTo>
                    <a:lnTo>
                      <a:pt x="36" y="224"/>
                    </a:lnTo>
                    <a:lnTo>
                      <a:pt x="31" y="241"/>
                    </a:lnTo>
                    <a:lnTo>
                      <a:pt x="33" y="249"/>
                    </a:lnTo>
                    <a:lnTo>
                      <a:pt x="35" y="253"/>
                    </a:lnTo>
                    <a:lnTo>
                      <a:pt x="36" y="261"/>
                    </a:lnTo>
                    <a:lnTo>
                      <a:pt x="42" y="269"/>
                    </a:lnTo>
                    <a:lnTo>
                      <a:pt x="44" y="275"/>
                    </a:lnTo>
                    <a:lnTo>
                      <a:pt x="47" y="278"/>
                    </a:lnTo>
                    <a:lnTo>
                      <a:pt x="52" y="293"/>
                    </a:lnTo>
                    <a:lnTo>
                      <a:pt x="49" y="301"/>
                    </a:lnTo>
                    <a:lnTo>
                      <a:pt x="49" y="309"/>
                    </a:lnTo>
                    <a:lnTo>
                      <a:pt x="46" y="312"/>
                    </a:lnTo>
                    <a:lnTo>
                      <a:pt x="50" y="327"/>
                    </a:lnTo>
                    <a:lnTo>
                      <a:pt x="44" y="335"/>
                    </a:lnTo>
                    <a:lnTo>
                      <a:pt x="44" y="338"/>
                    </a:lnTo>
                    <a:lnTo>
                      <a:pt x="49" y="357"/>
                    </a:lnTo>
                    <a:lnTo>
                      <a:pt x="54" y="370"/>
                    </a:lnTo>
                    <a:lnTo>
                      <a:pt x="50" y="378"/>
                    </a:lnTo>
                    <a:lnTo>
                      <a:pt x="52" y="396"/>
                    </a:lnTo>
                    <a:lnTo>
                      <a:pt x="55" y="418"/>
                    </a:lnTo>
                    <a:lnTo>
                      <a:pt x="60" y="425"/>
                    </a:lnTo>
                    <a:lnTo>
                      <a:pt x="62" y="428"/>
                    </a:lnTo>
                    <a:lnTo>
                      <a:pt x="60" y="439"/>
                    </a:lnTo>
                    <a:lnTo>
                      <a:pt x="63" y="447"/>
                    </a:lnTo>
                    <a:lnTo>
                      <a:pt x="65" y="449"/>
                    </a:lnTo>
                    <a:lnTo>
                      <a:pt x="68" y="459"/>
                    </a:lnTo>
                    <a:lnTo>
                      <a:pt x="73" y="463"/>
                    </a:lnTo>
                    <a:lnTo>
                      <a:pt x="74" y="471"/>
                    </a:lnTo>
                    <a:lnTo>
                      <a:pt x="79" y="473"/>
                    </a:lnTo>
                    <a:lnTo>
                      <a:pt x="82" y="476"/>
                    </a:lnTo>
                    <a:lnTo>
                      <a:pt x="84" y="478"/>
                    </a:lnTo>
                    <a:lnTo>
                      <a:pt x="74" y="478"/>
                    </a:lnTo>
                    <a:lnTo>
                      <a:pt x="76" y="481"/>
                    </a:lnTo>
                    <a:lnTo>
                      <a:pt x="84" y="484"/>
                    </a:lnTo>
                    <a:lnTo>
                      <a:pt x="84" y="491"/>
                    </a:lnTo>
                    <a:lnTo>
                      <a:pt x="90" y="510"/>
                    </a:lnTo>
                    <a:lnTo>
                      <a:pt x="90" y="520"/>
                    </a:lnTo>
                    <a:lnTo>
                      <a:pt x="87" y="529"/>
                    </a:lnTo>
                    <a:lnTo>
                      <a:pt x="92" y="541"/>
                    </a:lnTo>
                    <a:lnTo>
                      <a:pt x="92" y="549"/>
                    </a:lnTo>
                    <a:lnTo>
                      <a:pt x="89" y="561"/>
                    </a:lnTo>
                    <a:lnTo>
                      <a:pt x="90" y="571"/>
                    </a:lnTo>
                    <a:lnTo>
                      <a:pt x="96" y="582"/>
                    </a:lnTo>
                    <a:lnTo>
                      <a:pt x="100" y="579"/>
                    </a:lnTo>
                    <a:lnTo>
                      <a:pt x="108" y="579"/>
                    </a:lnTo>
                    <a:lnTo>
                      <a:pt x="116" y="597"/>
                    </a:lnTo>
                    <a:lnTo>
                      <a:pt x="120" y="602"/>
                    </a:lnTo>
                    <a:lnTo>
                      <a:pt x="150" y="603"/>
                    </a:lnTo>
                    <a:lnTo>
                      <a:pt x="171" y="606"/>
                    </a:lnTo>
                    <a:lnTo>
                      <a:pt x="170" y="608"/>
                    </a:lnTo>
                    <a:lnTo>
                      <a:pt x="160" y="608"/>
                    </a:lnTo>
                    <a:lnTo>
                      <a:pt x="157" y="606"/>
                    </a:lnTo>
                    <a:lnTo>
                      <a:pt x="155" y="610"/>
                    </a:lnTo>
                    <a:lnTo>
                      <a:pt x="141" y="615"/>
                    </a:lnTo>
                    <a:lnTo>
                      <a:pt x="146" y="632"/>
                    </a:lnTo>
                    <a:lnTo>
                      <a:pt x="138" y="632"/>
                    </a:lnTo>
                    <a:lnTo>
                      <a:pt x="130" y="627"/>
                    </a:lnTo>
                    <a:lnTo>
                      <a:pt x="127" y="624"/>
                    </a:lnTo>
                    <a:lnTo>
                      <a:pt x="128" y="624"/>
                    </a:lnTo>
                    <a:lnTo>
                      <a:pt x="130" y="626"/>
                    </a:lnTo>
                    <a:lnTo>
                      <a:pt x="138" y="621"/>
                    </a:lnTo>
                    <a:lnTo>
                      <a:pt x="139" y="616"/>
                    </a:lnTo>
                    <a:lnTo>
                      <a:pt x="131" y="611"/>
                    </a:lnTo>
                    <a:lnTo>
                      <a:pt x="123" y="611"/>
                    </a:lnTo>
                    <a:lnTo>
                      <a:pt x="120" y="613"/>
                    </a:lnTo>
                    <a:lnTo>
                      <a:pt x="119" y="611"/>
                    </a:lnTo>
                    <a:lnTo>
                      <a:pt x="116" y="611"/>
                    </a:lnTo>
                    <a:lnTo>
                      <a:pt x="117" y="606"/>
                    </a:lnTo>
                    <a:lnTo>
                      <a:pt x="112" y="602"/>
                    </a:lnTo>
                    <a:lnTo>
                      <a:pt x="114" y="602"/>
                    </a:lnTo>
                    <a:lnTo>
                      <a:pt x="112" y="598"/>
                    </a:lnTo>
                    <a:lnTo>
                      <a:pt x="111" y="597"/>
                    </a:lnTo>
                    <a:lnTo>
                      <a:pt x="111" y="598"/>
                    </a:lnTo>
                    <a:lnTo>
                      <a:pt x="104" y="597"/>
                    </a:lnTo>
                    <a:lnTo>
                      <a:pt x="108" y="600"/>
                    </a:lnTo>
                    <a:lnTo>
                      <a:pt x="106" y="602"/>
                    </a:lnTo>
                    <a:lnTo>
                      <a:pt x="100" y="595"/>
                    </a:lnTo>
                    <a:lnTo>
                      <a:pt x="104" y="603"/>
                    </a:lnTo>
                    <a:lnTo>
                      <a:pt x="101" y="602"/>
                    </a:lnTo>
                    <a:lnTo>
                      <a:pt x="98" y="595"/>
                    </a:lnTo>
                    <a:lnTo>
                      <a:pt x="95" y="592"/>
                    </a:lnTo>
                    <a:lnTo>
                      <a:pt x="87" y="587"/>
                    </a:lnTo>
                    <a:lnTo>
                      <a:pt x="85" y="582"/>
                    </a:lnTo>
                    <a:lnTo>
                      <a:pt x="90" y="582"/>
                    </a:lnTo>
                    <a:lnTo>
                      <a:pt x="89" y="581"/>
                    </a:lnTo>
                    <a:lnTo>
                      <a:pt x="85" y="579"/>
                    </a:lnTo>
                    <a:lnTo>
                      <a:pt x="82" y="578"/>
                    </a:lnTo>
                    <a:lnTo>
                      <a:pt x="85" y="576"/>
                    </a:lnTo>
                    <a:lnTo>
                      <a:pt x="79" y="574"/>
                    </a:lnTo>
                    <a:lnTo>
                      <a:pt x="74" y="571"/>
                    </a:lnTo>
                    <a:lnTo>
                      <a:pt x="76" y="568"/>
                    </a:lnTo>
                    <a:lnTo>
                      <a:pt x="76" y="563"/>
                    </a:lnTo>
                    <a:lnTo>
                      <a:pt x="81" y="561"/>
                    </a:lnTo>
                    <a:lnTo>
                      <a:pt x="77" y="558"/>
                    </a:lnTo>
                    <a:lnTo>
                      <a:pt x="77" y="553"/>
                    </a:lnTo>
                    <a:lnTo>
                      <a:pt x="74" y="555"/>
                    </a:lnTo>
                    <a:lnTo>
                      <a:pt x="74" y="558"/>
                    </a:lnTo>
                    <a:lnTo>
                      <a:pt x="73" y="558"/>
                    </a:lnTo>
                    <a:lnTo>
                      <a:pt x="68" y="547"/>
                    </a:lnTo>
                    <a:lnTo>
                      <a:pt x="69" y="547"/>
                    </a:lnTo>
                    <a:lnTo>
                      <a:pt x="68" y="545"/>
                    </a:lnTo>
                    <a:lnTo>
                      <a:pt x="68" y="542"/>
                    </a:lnTo>
                    <a:lnTo>
                      <a:pt x="74" y="544"/>
                    </a:lnTo>
                    <a:lnTo>
                      <a:pt x="71" y="541"/>
                    </a:lnTo>
                    <a:lnTo>
                      <a:pt x="65" y="541"/>
                    </a:lnTo>
                    <a:lnTo>
                      <a:pt x="60" y="533"/>
                    </a:lnTo>
                    <a:lnTo>
                      <a:pt x="63" y="534"/>
                    </a:lnTo>
                    <a:lnTo>
                      <a:pt x="66" y="537"/>
                    </a:lnTo>
                    <a:lnTo>
                      <a:pt x="65" y="534"/>
                    </a:lnTo>
                    <a:lnTo>
                      <a:pt x="74" y="536"/>
                    </a:lnTo>
                    <a:lnTo>
                      <a:pt x="69" y="531"/>
                    </a:lnTo>
                    <a:lnTo>
                      <a:pt x="68" y="529"/>
                    </a:lnTo>
                    <a:lnTo>
                      <a:pt x="65" y="529"/>
                    </a:lnTo>
                    <a:lnTo>
                      <a:pt x="63" y="528"/>
                    </a:lnTo>
                    <a:lnTo>
                      <a:pt x="65" y="526"/>
                    </a:lnTo>
                    <a:lnTo>
                      <a:pt x="57" y="524"/>
                    </a:lnTo>
                    <a:lnTo>
                      <a:pt x="62" y="520"/>
                    </a:lnTo>
                    <a:lnTo>
                      <a:pt x="60" y="518"/>
                    </a:lnTo>
                    <a:lnTo>
                      <a:pt x="62" y="516"/>
                    </a:lnTo>
                    <a:lnTo>
                      <a:pt x="57" y="513"/>
                    </a:lnTo>
                    <a:lnTo>
                      <a:pt x="52" y="512"/>
                    </a:lnTo>
                    <a:lnTo>
                      <a:pt x="50" y="513"/>
                    </a:lnTo>
                    <a:lnTo>
                      <a:pt x="42" y="510"/>
                    </a:lnTo>
                    <a:lnTo>
                      <a:pt x="39" y="512"/>
                    </a:lnTo>
                    <a:lnTo>
                      <a:pt x="42" y="513"/>
                    </a:lnTo>
                    <a:lnTo>
                      <a:pt x="42" y="516"/>
                    </a:lnTo>
                    <a:lnTo>
                      <a:pt x="39" y="515"/>
                    </a:lnTo>
                    <a:lnTo>
                      <a:pt x="38" y="513"/>
                    </a:lnTo>
                    <a:lnTo>
                      <a:pt x="38" y="508"/>
                    </a:lnTo>
                    <a:lnTo>
                      <a:pt x="46" y="504"/>
                    </a:lnTo>
                    <a:lnTo>
                      <a:pt x="46" y="502"/>
                    </a:lnTo>
                    <a:lnTo>
                      <a:pt x="41" y="500"/>
                    </a:lnTo>
                    <a:lnTo>
                      <a:pt x="39" y="497"/>
                    </a:lnTo>
                    <a:lnTo>
                      <a:pt x="50" y="499"/>
                    </a:lnTo>
                    <a:lnTo>
                      <a:pt x="55" y="502"/>
                    </a:lnTo>
                    <a:lnTo>
                      <a:pt x="54" y="505"/>
                    </a:lnTo>
                    <a:lnTo>
                      <a:pt x="57" y="507"/>
                    </a:lnTo>
                    <a:lnTo>
                      <a:pt x="58" y="504"/>
                    </a:lnTo>
                    <a:lnTo>
                      <a:pt x="60" y="508"/>
                    </a:lnTo>
                    <a:lnTo>
                      <a:pt x="65" y="504"/>
                    </a:lnTo>
                    <a:lnTo>
                      <a:pt x="62" y="504"/>
                    </a:lnTo>
                    <a:lnTo>
                      <a:pt x="60" y="497"/>
                    </a:lnTo>
                    <a:lnTo>
                      <a:pt x="63" y="496"/>
                    </a:lnTo>
                    <a:lnTo>
                      <a:pt x="62" y="494"/>
                    </a:lnTo>
                    <a:lnTo>
                      <a:pt x="63" y="492"/>
                    </a:lnTo>
                    <a:lnTo>
                      <a:pt x="58" y="492"/>
                    </a:lnTo>
                    <a:lnTo>
                      <a:pt x="58" y="491"/>
                    </a:lnTo>
                    <a:lnTo>
                      <a:pt x="60" y="487"/>
                    </a:lnTo>
                    <a:lnTo>
                      <a:pt x="63" y="489"/>
                    </a:lnTo>
                    <a:lnTo>
                      <a:pt x="66" y="491"/>
                    </a:lnTo>
                    <a:lnTo>
                      <a:pt x="68" y="491"/>
                    </a:lnTo>
                    <a:lnTo>
                      <a:pt x="66" y="489"/>
                    </a:lnTo>
                    <a:lnTo>
                      <a:pt x="58" y="487"/>
                    </a:lnTo>
                    <a:lnTo>
                      <a:pt x="58" y="483"/>
                    </a:lnTo>
                    <a:lnTo>
                      <a:pt x="63" y="483"/>
                    </a:lnTo>
                    <a:lnTo>
                      <a:pt x="65" y="478"/>
                    </a:lnTo>
                    <a:lnTo>
                      <a:pt x="62" y="473"/>
                    </a:lnTo>
                    <a:lnTo>
                      <a:pt x="54" y="468"/>
                    </a:lnTo>
                    <a:lnTo>
                      <a:pt x="57" y="460"/>
                    </a:lnTo>
                    <a:lnTo>
                      <a:pt x="52" y="455"/>
                    </a:lnTo>
                    <a:lnTo>
                      <a:pt x="54" y="447"/>
                    </a:lnTo>
                    <a:lnTo>
                      <a:pt x="50" y="442"/>
                    </a:lnTo>
                    <a:lnTo>
                      <a:pt x="52" y="441"/>
                    </a:lnTo>
                    <a:lnTo>
                      <a:pt x="54" y="441"/>
                    </a:lnTo>
                    <a:lnTo>
                      <a:pt x="50" y="438"/>
                    </a:lnTo>
                    <a:lnTo>
                      <a:pt x="50" y="434"/>
                    </a:lnTo>
                    <a:lnTo>
                      <a:pt x="52" y="434"/>
                    </a:lnTo>
                    <a:lnTo>
                      <a:pt x="55" y="438"/>
                    </a:lnTo>
                    <a:lnTo>
                      <a:pt x="52" y="431"/>
                    </a:lnTo>
                    <a:lnTo>
                      <a:pt x="47" y="430"/>
                    </a:lnTo>
                    <a:lnTo>
                      <a:pt x="47" y="428"/>
                    </a:lnTo>
                    <a:lnTo>
                      <a:pt x="52" y="423"/>
                    </a:lnTo>
                    <a:lnTo>
                      <a:pt x="49" y="425"/>
                    </a:lnTo>
                    <a:lnTo>
                      <a:pt x="42" y="422"/>
                    </a:lnTo>
                    <a:lnTo>
                      <a:pt x="41" y="425"/>
                    </a:lnTo>
                    <a:lnTo>
                      <a:pt x="38" y="426"/>
                    </a:lnTo>
                    <a:lnTo>
                      <a:pt x="33" y="425"/>
                    </a:lnTo>
                    <a:lnTo>
                      <a:pt x="30" y="420"/>
                    </a:lnTo>
                    <a:lnTo>
                      <a:pt x="23" y="393"/>
                    </a:lnTo>
                    <a:lnTo>
                      <a:pt x="25" y="393"/>
                    </a:lnTo>
                    <a:lnTo>
                      <a:pt x="27" y="386"/>
                    </a:lnTo>
                    <a:lnTo>
                      <a:pt x="23" y="380"/>
                    </a:lnTo>
                    <a:lnTo>
                      <a:pt x="19" y="370"/>
                    </a:lnTo>
                    <a:lnTo>
                      <a:pt x="17" y="364"/>
                    </a:lnTo>
                    <a:lnTo>
                      <a:pt x="14" y="357"/>
                    </a:lnTo>
                    <a:lnTo>
                      <a:pt x="11" y="348"/>
                    </a:lnTo>
                    <a:lnTo>
                      <a:pt x="12" y="346"/>
                    </a:lnTo>
                    <a:lnTo>
                      <a:pt x="17" y="346"/>
                    </a:lnTo>
                    <a:lnTo>
                      <a:pt x="14" y="336"/>
                    </a:lnTo>
                    <a:lnTo>
                      <a:pt x="17" y="336"/>
                    </a:lnTo>
                    <a:lnTo>
                      <a:pt x="19" y="317"/>
                    </a:lnTo>
                    <a:lnTo>
                      <a:pt x="22" y="309"/>
                    </a:lnTo>
                    <a:lnTo>
                      <a:pt x="22" y="288"/>
                    </a:lnTo>
                    <a:lnTo>
                      <a:pt x="23" y="285"/>
                    </a:lnTo>
                    <a:lnTo>
                      <a:pt x="20" y="275"/>
                    </a:lnTo>
                    <a:lnTo>
                      <a:pt x="22" y="270"/>
                    </a:lnTo>
                    <a:lnTo>
                      <a:pt x="20" y="262"/>
                    </a:lnTo>
                    <a:lnTo>
                      <a:pt x="11" y="232"/>
                    </a:lnTo>
                    <a:lnTo>
                      <a:pt x="11" y="225"/>
                    </a:lnTo>
                    <a:lnTo>
                      <a:pt x="14" y="222"/>
                    </a:lnTo>
                    <a:lnTo>
                      <a:pt x="14" y="217"/>
                    </a:lnTo>
                    <a:lnTo>
                      <a:pt x="9" y="206"/>
                    </a:lnTo>
                    <a:lnTo>
                      <a:pt x="9" y="201"/>
                    </a:lnTo>
                    <a:lnTo>
                      <a:pt x="11" y="196"/>
                    </a:lnTo>
                    <a:lnTo>
                      <a:pt x="11" y="180"/>
                    </a:lnTo>
                    <a:lnTo>
                      <a:pt x="12" y="176"/>
                    </a:lnTo>
                    <a:lnTo>
                      <a:pt x="11" y="171"/>
                    </a:lnTo>
                    <a:lnTo>
                      <a:pt x="14" y="164"/>
                    </a:lnTo>
                    <a:lnTo>
                      <a:pt x="11" y="145"/>
                    </a:lnTo>
                    <a:lnTo>
                      <a:pt x="14" y="135"/>
                    </a:lnTo>
                    <a:lnTo>
                      <a:pt x="11" y="106"/>
                    </a:lnTo>
                    <a:lnTo>
                      <a:pt x="8" y="102"/>
                    </a:lnTo>
                    <a:lnTo>
                      <a:pt x="11" y="93"/>
                    </a:lnTo>
                    <a:lnTo>
                      <a:pt x="11" y="71"/>
                    </a:lnTo>
                    <a:lnTo>
                      <a:pt x="9" y="60"/>
                    </a:lnTo>
                    <a:lnTo>
                      <a:pt x="8" y="44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9" y="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26" name="Freeform 207"/>
              <p:cNvSpPr/>
              <p:nvPr/>
            </p:nvSpPr>
            <p:spPr>
              <a:xfrm>
                <a:off x="2610000" y="4502160"/>
                <a:ext cx="63000" cy="66240"/>
              </a:xfrm>
              <a:custGeom>
                <a:avLst/>
                <a:gdLst>
                  <a:gd name="textAreaLeft" fmla="*/ 0 w 63000"/>
                  <a:gd name="textAreaRight" fmla="*/ 63360 w 63000"/>
                  <a:gd name="textAreaTop" fmla="*/ 0 h 66240"/>
                  <a:gd name="textAreaBottom" fmla="*/ 66600 h 66240"/>
                  <a:gd name="GluePoint1X" fmla="*/ 40 w 40"/>
                  <a:gd name="GluePoint1Y" fmla="*/ 40 h 42"/>
                  <a:gd name="GluePoint2X" fmla="*/ 34 w 40"/>
                  <a:gd name="GluePoint2Y" fmla="*/ 42 h 42"/>
                  <a:gd name="GluePoint3X" fmla="*/ 27 w 40"/>
                  <a:gd name="GluePoint3Y" fmla="*/ 40 h 42"/>
                  <a:gd name="GluePoint4X" fmla="*/ 10 w 40"/>
                  <a:gd name="GluePoint4Y" fmla="*/ 38 h 42"/>
                  <a:gd name="GluePoint5X" fmla="*/ 8 w 40"/>
                  <a:gd name="GluePoint5Y" fmla="*/ 38 h 42"/>
                  <a:gd name="GluePoint6X" fmla="*/ 10 w 40"/>
                  <a:gd name="GluePoint6Y" fmla="*/ 37 h 42"/>
                  <a:gd name="GluePoint7X" fmla="*/ 2 w 40"/>
                  <a:gd name="GluePoint7Y" fmla="*/ 37 h 42"/>
                  <a:gd name="GluePoint8X" fmla="*/ 0 w 40"/>
                  <a:gd name="GluePoint8Y" fmla="*/ 33 h 42"/>
                  <a:gd name="GluePoint9X" fmla="*/ 8 w 40"/>
                  <a:gd name="GluePoint9Y" fmla="*/ 32 h 42"/>
                  <a:gd name="GluePoint10X" fmla="*/ 3 w 40"/>
                  <a:gd name="GluePoint10Y" fmla="*/ 27 h 42"/>
                  <a:gd name="GluePoint11X" fmla="*/ 16 w 40"/>
                  <a:gd name="GluePoint11Y" fmla="*/ 33 h 42"/>
                  <a:gd name="GluePoint12X" fmla="*/ 18 w 40"/>
                  <a:gd name="GluePoint12Y" fmla="*/ 32 h 42"/>
                  <a:gd name="GluePoint13X" fmla="*/ 15 w 40"/>
                  <a:gd name="GluePoint13Y" fmla="*/ 30 h 42"/>
                  <a:gd name="GluePoint14X" fmla="*/ 15 w 40"/>
                  <a:gd name="GluePoint14Y" fmla="*/ 29 h 42"/>
                  <a:gd name="GluePoint15X" fmla="*/ 19 w 40"/>
                  <a:gd name="GluePoint15Y" fmla="*/ 32 h 42"/>
                  <a:gd name="GluePoint16X" fmla="*/ 18 w 40"/>
                  <a:gd name="GluePoint16Y" fmla="*/ 30 h 42"/>
                  <a:gd name="GluePoint17X" fmla="*/ 23 w 40"/>
                  <a:gd name="GluePoint17Y" fmla="*/ 32 h 42"/>
                  <a:gd name="GluePoint18X" fmla="*/ 26 w 40"/>
                  <a:gd name="GluePoint18Y" fmla="*/ 32 h 42"/>
                  <a:gd name="GluePoint19X" fmla="*/ 16 w 40"/>
                  <a:gd name="GluePoint19Y" fmla="*/ 27 h 42"/>
                  <a:gd name="GluePoint20X" fmla="*/ 11 w 40"/>
                  <a:gd name="GluePoint20Y" fmla="*/ 21 h 42"/>
                  <a:gd name="GluePoint21X" fmla="*/ 19 w 40"/>
                  <a:gd name="GluePoint21Y" fmla="*/ 17 h 42"/>
                  <a:gd name="GluePoint22X" fmla="*/ 19 w 40"/>
                  <a:gd name="GluePoint22Y" fmla="*/ 16 h 42"/>
                  <a:gd name="GluePoint23X" fmla="*/ 15 w 40"/>
                  <a:gd name="GluePoint23Y" fmla="*/ 14 h 42"/>
                  <a:gd name="GluePoint24X" fmla="*/ 8 w 40"/>
                  <a:gd name="GluePoint24Y" fmla="*/ 16 h 42"/>
                  <a:gd name="GluePoint25X" fmla="*/ 3 w 40"/>
                  <a:gd name="GluePoint25Y" fmla="*/ 14 h 42"/>
                  <a:gd name="GluePoint26X" fmla="*/ 2 w 40"/>
                  <a:gd name="GluePoint26Y" fmla="*/ 8 h 42"/>
                  <a:gd name="GluePoint27X" fmla="*/ 5 w 40"/>
                  <a:gd name="GluePoint27Y" fmla="*/ 9 h 42"/>
                  <a:gd name="GluePoint28X" fmla="*/ 5 w 40"/>
                  <a:gd name="GluePoint28Y" fmla="*/ 8 h 42"/>
                  <a:gd name="GluePoint29X" fmla="*/ 3 w 40"/>
                  <a:gd name="GluePoint29Y" fmla="*/ 6 h 42"/>
                  <a:gd name="GluePoint30X" fmla="*/ 0 w 40"/>
                  <a:gd name="GluePoint30Y" fmla="*/ 5 h 42"/>
                  <a:gd name="GluePoint31X" fmla="*/ 8 w 40"/>
                  <a:gd name="GluePoint31Y" fmla="*/ 5 h 42"/>
                  <a:gd name="GluePoint32X" fmla="*/ 8 w 40"/>
                  <a:gd name="GluePoint32Y" fmla="*/ 0 h 42"/>
                  <a:gd name="GluePoint33X" fmla="*/ 11 w 40"/>
                  <a:gd name="GluePoint33Y" fmla="*/ 0 h 42"/>
                  <a:gd name="GluePoint34X" fmla="*/ 15 w 40"/>
                  <a:gd name="GluePoint34Y" fmla="*/ 3 h 42"/>
                  <a:gd name="GluePoint35X" fmla="*/ 21 w 40"/>
                  <a:gd name="GluePoint35Y" fmla="*/ 1 h 42"/>
                  <a:gd name="GluePoint36X" fmla="*/ 23 w 40"/>
                  <a:gd name="GluePoint36Y" fmla="*/ 3 h 42"/>
                  <a:gd name="GluePoint37X" fmla="*/ 40 w 40"/>
                  <a:gd name="GluePoint37Y" fmla="*/ 4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40" h="42">
                    <a:moveTo>
                      <a:pt x="40" y="40"/>
                    </a:moveTo>
                    <a:lnTo>
                      <a:pt x="34" y="42"/>
                    </a:lnTo>
                    <a:lnTo>
                      <a:pt x="27" y="40"/>
                    </a:lnTo>
                    <a:lnTo>
                      <a:pt x="10" y="38"/>
                    </a:lnTo>
                    <a:lnTo>
                      <a:pt x="8" y="38"/>
                    </a:lnTo>
                    <a:lnTo>
                      <a:pt x="10" y="37"/>
                    </a:lnTo>
                    <a:lnTo>
                      <a:pt x="2" y="37"/>
                    </a:lnTo>
                    <a:lnTo>
                      <a:pt x="0" y="33"/>
                    </a:lnTo>
                    <a:lnTo>
                      <a:pt x="8" y="32"/>
                    </a:lnTo>
                    <a:lnTo>
                      <a:pt x="3" y="27"/>
                    </a:lnTo>
                    <a:lnTo>
                      <a:pt x="16" y="33"/>
                    </a:lnTo>
                    <a:lnTo>
                      <a:pt x="18" y="32"/>
                    </a:lnTo>
                    <a:lnTo>
                      <a:pt x="15" y="30"/>
                    </a:lnTo>
                    <a:lnTo>
                      <a:pt x="15" y="29"/>
                    </a:lnTo>
                    <a:lnTo>
                      <a:pt x="19" y="32"/>
                    </a:lnTo>
                    <a:lnTo>
                      <a:pt x="18" y="30"/>
                    </a:lnTo>
                    <a:lnTo>
                      <a:pt x="23" y="32"/>
                    </a:lnTo>
                    <a:lnTo>
                      <a:pt x="26" y="32"/>
                    </a:lnTo>
                    <a:lnTo>
                      <a:pt x="16" y="27"/>
                    </a:lnTo>
                    <a:lnTo>
                      <a:pt x="11" y="21"/>
                    </a:lnTo>
                    <a:lnTo>
                      <a:pt x="19" y="17"/>
                    </a:lnTo>
                    <a:lnTo>
                      <a:pt x="19" y="16"/>
                    </a:lnTo>
                    <a:lnTo>
                      <a:pt x="15" y="14"/>
                    </a:lnTo>
                    <a:lnTo>
                      <a:pt x="8" y="16"/>
                    </a:lnTo>
                    <a:lnTo>
                      <a:pt x="3" y="14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5" y="3"/>
                    </a:lnTo>
                    <a:lnTo>
                      <a:pt x="21" y="1"/>
                    </a:lnTo>
                    <a:lnTo>
                      <a:pt x="23" y="3"/>
                    </a:lnTo>
                    <a:lnTo>
                      <a:pt x="40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27" name="Freeform 208"/>
              <p:cNvSpPr/>
              <p:nvPr/>
            </p:nvSpPr>
            <p:spPr>
              <a:xfrm>
                <a:off x="4635360" y="1693800"/>
                <a:ext cx="78840" cy="7884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78840"/>
                  <a:gd name="textAreaBottom" fmla="*/ 79200 h 78840"/>
                  <a:gd name="GluePoint1X" fmla="*/ 27 w 50"/>
                  <a:gd name="GluePoint1Y" fmla="*/ 43 h 50"/>
                  <a:gd name="GluePoint2X" fmla="*/ 28 w 50"/>
                  <a:gd name="GluePoint2Y" fmla="*/ 50 h 50"/>
                  <a:gd name="GluePoint3X" fmla="*/ 31 w 50"/>
                  <a:gd name="GluePoint3Y" fmla="*/ 50 h 50"/>
                  <a:gd name="GluePoint4X" fmla="*/ 33 w 50"/>
                  <a:gd name="GluePoint4Y" fmla="*/ 46 h 50"/>
                  <a:gd name="GluePoint5X" fmla="*/ 38 w 50"/>
                  <a:gd name="GluePoint5Y" fmla="*/ 42 h 50"/>
                  <a:gd name="GluePoint6X" fmla="*/ 38 w 50"/>
                  <a:gd name="GluePoint6Y" fmla="*/ 34 h 50"/>
                  <a:gd name="GluePoint7X" fmla="*/ 50 w 50"/>
                  <a:gd name="GluePoint7Y" fmla="*/ 35 h 50"/>
                  <a:gd name="GluePoint8X" fmla="*/ 49 w 50"/>
                  <a:gd name="GluePoint8Y" fmla="*/ 27 h 50"/>
                  <a:gd name="GluePoint9X" fmla="*/ 44 w 50"/>
                  <a:gd name="GluePoint9Y" fmla="*/ 24 h 50"/>
                  <a:gd name="GluePoint10X" fmla="*/ 41 w 50"/>
                  <a:gd name="GluePoint10Y" fmla="*/ 17 h 50"/>
                  <a:gd name="GluePoint11X" fmla="*/ 36 w 50"/>
                  <a:gd name="GluePoint11Y" fmla="*/ 16 h 50"/>
                  <a:gd name="GluePoint12X" fmla="*/ 36 w 50"/>
                  <a:gd name="GluePoint12Y" fmla="*/ 8 h 50"/>
                  <a:gd name="GluePoint13X" fmla="*/ 35 w 50"/>
                  <a:gd name="GluePoint13Y" fmla="*/ 6 h 50"/>
                  <a:gd name="GluePoint14X" fmla="*/ 22 w 50"/>
                  <a:gd name="GluePoint14Y" fmla="*/ 5 h 50"/>
                  <a:gd name="GluePoint15X" fmla="*/ 11 w 50"/>
                  <a:gd name="GluePoint15Y" fmla="*/ 0 h 50"/>
                  <a:gd name="GluePoint16X" fmla="*/ 3 w 50"/>
                  <a:gd name="GluePoint16Y" fmla="*/ 0 h 50"/>
                  <a:gd name="GluePoint17X" fmla="*/ 0 w 50"/>
                  <a:gd name="GluePoint17Y" fmla="*/ 5 h 50"/>
                  <a:gd name="GluePoint18X" fmla="*/ 3 w 50"/>
                  <a:gd name="GluePoint18Y" fmla="*/ 5 h 50"/>
                  <a:gd name="GluePoint19X" fmla="*/ 12 w 50"/>
                  <a:gd name="GluePoint19Y" fmla="*/ 11 h 50"/>
                  <a:gd name="GluePoint20X" fmla="*/ 14 w 50"/>
                  <a:gd name="GluePoint20Y" fmla="*/ 16 h 50"/>
                  <a:gd name="GluePoint21X" fmla="*/ 25 w 50"/>
                  <a:gd name="GluePoint21Y" fmla="*/ 29 h 50"/>
                  <a:gd name="GluePoint22X" fmla="*/ 27 w 50"/>
                  <a:gd name="GluePoint22Y" fmla="*/ 43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50" h="50">
                    <a:moveTo>
                      <a:pt x="27" y="43"/>
                    </a:moveTo>
                    <a:lnTo>
                      <a:pt x="28" y="50"/>
                    </a:lnTo>
                    <a:lnTo>
                      <a:pt x="31" y="50"/>
                    </a:lnTo>
                    <a:lnTo>
                      <a:pt x="33" y="46"/>
                    </a:lnTo>
                    <a:lnTo>
                      <a:pt x="38" y="42"/>
                    </a:lnTo>
                    <a:lnTo>
                      <a:pt x="38" y="34"/>
                    </a:lnTo>
                    <a:lnTo>
                      <a:pt x="50" y="35"/>
                    </a:lnTo>
                    <a:lnTo>
                      <a:pt x="49" y="27"/>
                    </a:lnTo>
                    <a:lnTo>
                      <a:pt x="44" y="24"/>
                    </a:lnTo>
                    <a:lnTo>
                      <a:pt x="41" y="17"/>
                    </a:lnTo>
                    <a:lnTo>
                      <a:pt x="36" y="16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22" y="5"/>
                    </a:lnTo>
                    <a:lnTo>
                      <a:pt x="11" y="0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2" y="11"/>
                    </a:lnTo>
                    <a:lnTo>
                      <a:pt x="14" y="16"/>
                    </a:lnTo>
                    <a:lnTo>
                      <a:pt x="25" y="29"/>
                    </a:lnTo>
                    <a:lnTo>
                      <a:pt x="27" y="4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28" name="Freeform 209"/>
              <p:cNvSpPr/>
              <p:nvPr/>
            </p:nvSpPr>
            <p:spPr>
              <a:xfrm>
                <a:off x="4506840" y="1701720"/>
                <a:ext cx="207720" cy="123480"/>
              </a:xfrm>
              <a:custGeom>
                <a:avLst/>
                <a:gdLst>
                  <a:gd name="textAreaLeft" fmla="*/ 0 w 207720"/>
                  <a:gd name="textAreaRight" fmla="*/ 208080 w 207720"/>
                  <a:gd name="textAreaTop" fmla="*/ 0 h 123480"/>
                  <a:gd name="textAreaBottom" fmla="*/ 123840 h 123480"/>
                  <a:gd name="GluePoint1X" fmla="*/ 106 w 131"/>
                  <a:gd name="GluePoint1Y" fmla="*/ 24 h 78"/>
                  <a:gd name="GluePoint2X" fmla="*/ 95 w 131"/>
                  <a:gd name="GluePoint2Y" fmla="*/ 11 h 78"/>
                  <a:gd name="GluePoint3X" fmla="*/ 93 w 131"/>
                  <a:gd name="GluePoint3Y" fmla="*/ 6 h 78"/>
                  <a:gd name="GluePoint4X" fmla="*/ 84 w 131"/>
                  <a:gd name="GluePoint4Y" fmla="*/ 0 h 78"/>
                  <a:gd name="GluePoint5X" fmla="*/ 81 w 131"/>
                  <a:gd name="GluePoint5Y" fmla="*/ 0 h 78"/>
                  <a:gd name="GluePoint6X" fmla="*/ 60 w 131"/>
                  <a:gd name="GluePoint6Y" fmla="*/ 6 h 78"/>
                  <a:gd name="GluePoint7X" fmla="*/ 55 w 131"/>
                  <a:gd name="GluePoint7Y" fmla="*/ 3 h 78"/>
                  <a:gd name="GluePoint8X" fmla="*/ 31 w 131"/>
                  <a:gd name="GluePoint8Y" fmla="*/ 4 h 78"/>
                  <a:gd name="GluePoint9X" fmla="*/ 22 w 131"/>
                  <a:gd name="GluePoint9Y" fmla="*/ 11 h 78"/>
                  <a:gd name="GluePoint10X" fmla="*/ 20 w 131"/>
                  <a:gd name="GluePoint10Y" fmla="*/ 17 h 78"/>
                  <a:gd name="GluePoint11X" fmla="*/ 11 w 131"/>
                  <a:gd name="GluePoint11Y" fmla="*/ 32 h 78"/>
                  <a:gd name="GluePoint12X" fmla="*/ 0 w 131"/>
                  <a:gd name="GluePoint12Y" fmla="*/ 35 h 78"/>
                  <a:gd name="GluePoint13X" fmla="*/ 8 w 131"/>
                  <a:gd name="GluePoint13Y" fmla="*/ 40 h 78"/>
                  <a:gd name="GluePoint14X" fmla="*/ 12 w 131"/>
                  <a:gd name="GluePoint14Y" fmla="*/ 49 h 78"/>
                  <a:gd name="GluePoint15X" fmla="*/ 17 w 131"/>
                  <a:gd name="GluePoint15Y" fmla="*/ 51 h 78"/>
                  <a:gd name="GluePoint16X" fmla="*/ 19 w 131"/>
                  <a:gd name="GluePoint16Y" fmla="*/ 57 h 78"/>
                  <a:gd name="GluePoint17X" fmla="*/ 31 w 131"/>
                  <a:gd name="GluePoint17Y" fmla="*/ 62 h 78"/>
                  <a:gd name="GluePoint18X" fmla="*/ 33 w 131"/>
                  <a:gd name="GluePoint18Y" fmla="*/ 61 h 78"/>
                  <a:gd name="GluePoint19X" fmla="*/ 36 w 131"/>
                  <a:gd name="GluePoint19Y" fmla="*/ 62 h 78"/>
                  <a:gd name="GluePoint20X" fmla="*/ 33 w 131"/>
                  <a:gd name="GluePoint20Y" fmla="*/ 66 h 78"/>
                  <a:gd name="GluePoint21X" fmla="*/ 36 w 131"/>
                  <a:gd name="GluePoint21Y" fmla="*/ 69 h 78"/>
                  <a:gd name="GluePoint22X" fmla="*/ 38 w 131"/>
                  <a:gd name="GluePoint22Y" fmla="*/ 69 h 78"/>
                  <a:gd name="GluePoint23X" fmla="*/ 41 w 131"/>
                  <a:gd name="GluePoint23Y" fmla="*/ 70 h 78"/>
                  <a:gd name="GluePoint24X" fmla="*/ 39 w 131"/>
                  <a:gd name="GluePoint24Y" fmla="*/ 74 h 78"/>
                  <a:gd name="GluePoint25X" fmla="*/ 43 w 131"/>
                  <a:gd name="GluePoint25Y" fmla="*/ 75 h 78"/>
                  <a:gd name="GluePoint26X" fmla="*/ 77 w 131"/>
                  <a:gd name="GluePoint26Y" fmla="*/ 78 h 78"/>
                  <a:gd name="GluePoint27X" fmla="*/ 97 w 131"/>
                  <a:gd name="GluePoint27Y" fmla="*/ 70 h 78"/>
                  <a:gd name="GluePoint28X" fmla="*/ 101 w 131"/>
                  <a:gd name="GluePoint28Y" fmla="*/ 70 h 78"/>
                  <a:gd name="GluePoint29X" fmla="*/ 111 w 131"/>
                  <a:gd name="GluePoint29Y" fmla="*/ 74 h 78"/>
                  <a:gd name="GluePoint30X" fmla="*/ 117 w 131"/>
                  <a:gd name="GluePoint30Y" fmla="*/ 77 h 78"/>
                  <a:gd name="GluePoint31X" fmla="*/ 120 w 131"/>
                  <a:gd name="GluePoint31Y" fmla="*/ 77 h 78"/>
                  <a:gd name="GluePoint32X" fmla="*/ 120 w 131"/>
                  <a:gd name="GluePoint32Y" fmla="*/ 67 h 78"/>
                  <a:gd name="GluePoint33X" fmla="*/ 122 w 131"/>
                  <a:gd name="GluePoint33Y" fmla="*/ 56 h 78"/>
                  <a:gd name="GluePoint34X" fmla="*/ 124 w 131"/>
                  <a:gd name="GluePoint34Y" fmla="*/ 56 h 78"/>
                  <a:gd name="GluePoint35X" fmla="*/ 124 w 131"/>
                  <a:gd name="GluePoint35Y" fmla="*/ 59 h 78"/>
                  <a:gd name="GluePoint36X" fmla="*/ 122 w 131"/>
                  <a:gd name="GluePoint36Y" fmla="*/ 62 h 78"/>
                  <a:gd name="GluePoint37X" fmla="*/ 122 w 131"/>
                  <a:gd name="GluePoint37Y" fmla="*/ 64 h 78"/>
                  <a:gd name="GluePoint38X" fmla="*/ 130 w 131"/>
                  <a:gd name="GluePoint38Y" fmla="*/ 59 h 78"/>
                  <a:gd name="GluePoint39X" fmla="*/ 131 w 131"/>
                  <a:gd name="GluePoint39Y" fmla="*/ 57 h 78"/>
                  <a:gd name="GluePoint40X" fmla="*/ 131 w 131"/>
                  <a:gd name="GluePoint40Y" fmla="*/ 54 h 78"/>
                  <a:gd name="GluePoint41X" fmla="*/ 130 w 131"/>
                  <a:gd name="GluePoint41Y" fmla="*/ 48 h 78"/>
                  <a:gd name="GluePoint42X" fmla="*/ 127 w 131"/>
                  <a:gd name="GluePoint42Y" fmla="*/ 48 h 78"/>
                  <a:gd name="GluePoint43X" fmla="*/ 116 w 131"/>
                  <a:gd name="GluePoint43Y" fmla="*/ 51 h 78"/>
                  <a:gd name="GluePoint44X" fmla="*/ 112 w 131"/>
                  <a:gd name="GluePoint44Y" fmla="*/ 46 h 78"/>
                  <a:gd name="GluePoint45X" fmla="*/ 111 w 131"/>
                  <a:gd name="GluePoint45Y" fmla="*/ 48 h 78"/>
                  <a:gd name="GluePoint46X" fmla="*/ 109 w 131"/>
                  <a:gd name="GluePoint46Y" fmla="*/ 45 h 78"/>
                  <a:gd name="GluePoint47X" fmla="*/ 108 w 131"/>
                  <a:gd name="GluePoint47Y" fmla="*/ 38 h 78"/>
                  <a:gd name="GluePoint48X" fmla="*/ 106 w 131"/>
                  <a:gd name="GluePoint48Y" fmla="*/ 24 h 7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1" h="78">
                    <a:moveTo>
                      <a:pt x="106" y="24"/>
                    </a:moveTo>
                    <a:lnTo>
                      <a:pt x="95" y="11"/>
                    </a:lnTo>
                    <a:lnTo>
                      <a:pt x="93" y="6"/>
                    </a:lnTo>
                    <a:lnTo>
                      <a:pt x="84" y="0"/>
                    </a:lnTo>
                    <a:lnTo>
                      <a:pt x="81" y="0"/>
                    </a:lnTo>
                    <a:lnTo>
                      <a:pt x="60" y="6"/>
                    </a:lnTo>
                    <a:lnTo>
                      <a:pt x="55" y="3"/>
                    </a:lnTo>
                    <a:lnTo>
                      <a:pt x="31" y="4"/>
                    </a:lnTo>
                    <a:lnTo>
                      <a:pt x="22" y="11"/>
                    </a:lnTo>
                    <a:lnTo>
                      <a:pt x="20" y="17"/>
                    </a:lnTo>
                    <a:lnTo>
                      <a:pt x="11" y="32"/>
                    </a:lnTo>
                    <a:lnTo>
                      <a:pt x="0" y="35"/>
                    </a:lnTo>
                    <a:lnTo>
                      <a:pt x="8" y="40"/>
                    </a:lnTo>
                    <a:lnTo>
                      <a:pt x="12" y="49"/>
                    </a:lnTo>
                    <a:lnTo>
                      <a:pt x="17" y="51"/>
                    </a:lnTo>
                    <a:lnTo>
                      <a:pt x="19" y="57"/>
                    </a:lnTo>
                    <a:lnTo>
                      <a:pt x="31" y="62"/>
                    </a:lnTo>
                    <a:lnTo>
                      <a:pt x="33" y="61"/>
                    </a:lnTo>
                    <a:lnTo>
                      <a:pt x="36" y="62"/>
                    </a:lnTo>
                    <a:lnTo>
                      <a:pt x="33" y="66"/>
                    </a:lnTo>
                    <a:lnTo>
                      <a:pt x="36" y="69"/>
                    </a:lnTo>
                    <a:lnTo>
                      <a:pt x="38" y="69"/>
                    </a:lnTo>
                    <a:lnTo>
                      <a:pt x="41" y="70"/>
                    </a:lnTo>
                    <a:lnTo>
                      <a:pt x="39" y="74"/>
                    </a:lnTo>
                    <a:lnTo>
                      <a:pt x="43" y="75"/>
                    </a:lnTo>
                    <a:lnTo>
                      <a:pt x="77" y="78"/>
                    </a:lnTo>
                    <a:lnTo>
                      <a:pt x="97" y="70"/>
                    </a:lnTo>
                    <a:lnTo>
                      <a:pt x="101" y="70"/>
                    </a:lnTo>
                    <a:lnTo>
                      <a:pt x="111" y="74"/>
                    </a:lnTo>
                    <a:lnTo>
                      <a:pt x="117" y="77"/>
                    </a:lnTo>
                    <a:lnTo>
                      <a:pt x="120" y="77"/>
                    </a:lnTo>
                    <a:lnTo>
                      <a:pt x="120" y="67"/>
                    </a:lnTo>
                    <a:lnTo>
                      <a:pt x="122" y="56"/>
                    </a:lnTo>
                    <a:lnTo>
                      <a:pt x="124" y="56"/>
                    </a:lnTo>
                    <a:lnTo>
                      <a:pt x="124" y="59"/>
                    </a:lnTo>
                    <a:lnTo>
                      <a:pt x="122" y="62"/>
                    </a:lnTo>
                    <a:lnTo>
                      <a:pt x="122" y="64"/>
                    </a:lnTo>
                    <a:lnTo>
                      <a:pt x="130" y="59"/>
                    </a:lnTo>
                    <a:lnTo>
                      <a:pt x="131" y="57"/>
                    </a:lnTo>
                    <a:lnTo>
                      <a:pt x="131" y="54"/>
                    </a:lnTo>
                    <a:lnTo>
                      <a:pt x="130" y="48"/>
                    </a:lnTo>
                    <a:lnTo>
                      <a:pt x="127" y="48"/>
                    </a:lnTo>
                    <a:lnTo>
                      <a:pt x="116" y="51"/>
                    </a:lnTo>
                    <a:lnTo>
                      <a:pt x="112" y="46"/>
                    </a:lnTo>
                    <a:lnTo>
                      <a:pt x="111" y="48"/>
                    </a:lnTo>
                    <a:lnTo>
                      <a:pt x="109" y="45"/>
                    </a:lnTo>
                    <a:lnTo>
                      <a:pt x="108" y="38"/>
                    </a:lnTo>
                    <a:lnTo>
                      <a:pt x="106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29" name="Freeform 210"/>
              <p:cNvSpPr/>
              <p:nvPr/>
            </p:nvSpPr>
            <p:spPr>
              <a:xfrm>
                <a:off x="3906720" y="1512720"/>
                <a:ext cx="48960" cy="34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34560"/>
                  <a:gd name="textAreaBottom" fmla="*/ 34920 h 34560"/>
                  <a:gd name="GluePoint1X" fmla="*/ 23 w 31"/>
                  <a:gd name="GluePoint1Y" fmla="*/ 22 h 22"/>
                  <a:gd name="GluePoint2X" fmla="*/ 27 w 31"/>
                  <a:gd name="GluePoint2Y" fmla="*/ 20 h 22"/>
                  <a:gd name="GluePoint3X" fmla="*/ 27 w 31"/>
                  <a:gd name="GluePoint3Y" fmla="*/ 17 h 22"/>
                  <a:gd name="GluePoint4X" fmla="*/ 30 w 31"/>
                  <a:gd name="GluePoint4Y" fmla="*/ 17 h 22"/>
                  <a:gd name="GluePoint5X" fmla="*/ 31 w 31"/>
                  <a:gd name="GluePoint5Y" fmla="*/ 16 h 22"/>
                  <a:gd name="GluePoint6X" fmla="*/ 30 w 31"/>
                  <a:gd name="GluePoint6Y" fmla="*/ 12 h 22"/>
                  <a:gd name="GluePoint7X" fmla="*/ 31 w 31"/>
                  <a:gd name="GluePoint7Y" fmla="*/ 16 h 22"/>
                  <a:gd name="GluePoint8X" fmla="*/ 31 w 31"/>
                  <a:gd name="GluePoint8Y" fmla="*/ 12 h 22"/>
                  <a:gd name="GluePoint9X" fmla="*/ 30 w 31"/>
                  <a:gd name="GluePoint9Y" fmla="*/ 11 h 22"/>
                  <a:gd name="GluePoint10X" fmla="*/ 27 w 31"/>
                  <a:gd name="GluePoint10Y" fmla="*/ 11 h 22"/>
                  <a:gd name="GluePoint11X" fmla="*/ 28 w 31"/>
                  <a:gd name="GluePoint11Y" fmla="*/ 9 h 22"/>
                  <a:gd name="GluePoint12X" fmla="*/ 28 w 31"/>
                  <a:gd name="GluePoint12Y" fmla="*/ 6 h 22"/>
                  <a:gd name="GluePoint13X" fmla="*/ 25 w 31"/>
                  <a:gd name="GluePoint13Y" fmla="*/ 1 h 22"/>
                  <a:gd name="GluePoint14X" fmla="*/ 20 w 31"/>
                  <a:gd name="GluePoint14Y" fmla="*/ 1 h 22"/>
                  <a:gd name="GluePoint15X" fmla="*/ 11 w 31"/>
                  <a:gd name="GluePoint15Y" fmla="*/ 4 h 22"/>
                  <a:gd name="GluePoint16X" fmla="*/ 11 w 31"/>
                  <a:gd name="GluePoint16Y" fmla="*/ 3 h 22"/>
                  <a:gd name="GluePoint17X" fmla="*/ 14 w 31"/>
                  <a:gd name="GluePoint17Y" fmla="*/ 1 h 22"/>
                  <a:gd name="GluePoint18X" fmla="*/ 11 w 31"/>
                  <a:gd name="GluePoint18Y" fmla="*/ 0 h 22"/>
                  <a:gd name="GluePoint19X" fmla="*/ 9 w 31"/>
                  <a:gd name="GluePoint19Y" fmla="*/ 0 h 22"/>
                  <a:gd name="GluePoint20X" fmla="*/ 8 w 31"/>
                  <a:gd name="GluePoint20Y" fmla="*/ 1 h 22"/>
                  <a:gd name="GluePoint21X" fmla="*/ 8 w 31"/>
                  <a:gd name="GluePoint21Y" fmla="*/ 4 h 22"/>
                  <a:gd name="GluePoint22X" fmla="*/ 6 w 31"/>
                  <a:gd name="GluePoint22Y" fmla="*/ 6 h 22"/>
                  <a:gd name="GluePoint23X" fmla="*/ 4 w 31"/>
                  <a:gd name="GluePoint23Y" fmla="*/ 9 h 22"/>
                  <a:gd name="GluePoint24X" fmla="*/ 1 w 31"/>
                  <a:gd name="GluePoint24Y" fmla="*/ 9 h 22"/>
                  <a:gd name="GluePoint25X" fmla="*/ 1 w 31"/>
                  <a:gd name="GluePoint25Y" fmla="*/ 12 h 22"/>
                  <a:gd name="GluePoint26X" fmla="*/ 0 w 31"/>
                  <a:gd name="GluePoint26Y" fmla="*/ 14 h 22"/>
                  <a:gd name="GluePoint27X" fmla="*/ 3 w 31"/>
                  <a:gd name="GluePoint27Y" fmla="*/ 16 h 22"/>
                  <a:gd name="GluePoint28X" fmla="*/ 4 w 31"/>
                  <a:gd name="GluePoint28Y" fmla="*/ 19 h 22"/>
                  <a:gd name="GluePoint29X" fmla="*/ 8 w 31"/>
                  <a:gd name="GluePoint29Y" fmla="*/ 19 h 22"/>
                  <a:gd name="GluePoint30X" fmla="*/ 11 w 31"/>
                  <a:gd name="GluePoint30Y" fmla="*/ 16 h 22"/>
                  <a:gd name="GluePoint31X" fmla="*/ 19 w 31"/>
                  <a:gd name="GluePoint31Y" fmla="*/ 14 h 22"/>
                  <a:gd name="GluePoint32X" fmla="*/ 22 w 31"/>
                  <a:gd name="GluePoint32Y" fmla="*/ 17 h 22"/>
                  <a:gd name="GluePoint33X" fmla="*/ 23 w 31"/>
                  <a:gd name="GluePoint33Y" fmla="*/ 22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1" h="22">
                    <a:moveTo>
                      <a:pt x="23" y="22"/>
                    </a:moveTo>
                    <a:lnTo>
                      <a:pt x="27" y="20"/>
                    </a:lnTo>
                    <a:lnTo>
                      <a:pt x="27" y="17"/>
                    </a:lnTo>
                    <a:lnTo>
                      <a:pt x="30" y="17"/>
                    </a:lnTo>
                    <a:lnTo>
                      <a:pt x="31" y="16"/>
                    </a:lnTo>
                    <a:lnTo>
                      <a:pt x="30" y="12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0" y="11"/>
                    </a:lnTo>
                    <a:lnTo>
                      <a:pt x="27" y="11"/>
                    </a:lnTo>
                    <a:lnTo>
                      <a:pt x="28" y="9"/>
                    </a:lnTo>
                    <a:lnTo>
                      <a:pt x="28" y="6"/>
                    </a:lnTo>
                    <a:lnTo>
                      <a:pt x="25" y="1"/>
                    </a:lnTo>
                    <a:lnTo>
                      <a:pt x="20" y="1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8" y="19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2" y="17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30" name="Freeform 211"/>
              <p:cNvSpPr/>
              <p:nvPr/>
            </p:nvSpPr>
            <p:spPr>
              <a:xfrm>
                <a:off x="4281480" y="2117880"/>
                <a:ext cx="385560" cy="382320"/>
              </a:xfrm>
              <a:custGeom>
                <a:avLst/>
                <a:gdLst>
                  <a:gd name="textAreaLeft" fmla="*/ 0 w 385560"/>
                  <a:gd name="textAreaRight" fmla="*/ 385920 w 385560"/>
                  <a:gd name="textAreaTop" fmla="*/ 0 h 382320"/>
                  <a:gd name="textAreaBottom" fmla="*/ 382680 h 382320"/>
                  <a:gd name="GluePoint1X" fmla="*/ 213 w 243"/>
                  <a:gd name="GluePoint1Y" fmla="*/ 231 h 241"/>
                  <a:gd name="GluePoint2X" fmla="*/ 183 w 243"/>
                  <a:gd name="GluePoint2Y" fmla="*/ 215 h 241"/>
                  <a:gd name="GluePoint3X" fmla="*/ 151 w 243"/>
                  <a:gd name="GluePoint3Y" fmla="*/ 198 h 241"/>
                  <a:gd name="GluePoint4X" fmla="*/ 121 w 243"/>
                  <a:gd name="GluePoint4Y" fmla="*/ 181 h 241"/>
                  <a:gd name="GluePoint5X" fmla="*/ 91 w 243"/>
                  <a:gd name="GluePoint5Y" fmla="*/ 178 h 241"/>
                  <a:gd name="GluePoint6X" fmla="*/ 83 w 243"/>
                  <a:gd name="GluePoint6Y" fmla="*/ 175 h 241"/>
                  <a:gd name="GluePoint7X" fmla="*/ 42 w 243"/>
                  <a:gd name="GluePoint7Y" fmla="*/ 170 h 241"/>
                  <a:gd name="GluePoint8X" fmla="*/ 26 w 243"/>
                  <a:gd name="GluePoint8Y" fmla="*/ 151 h 241"/>
                  <a:gd name="GluePoint9X" fmla="*/ 15 w 243"/>
                  <a:gd name="GluePoint9Y" fmla="*/ 146 h 241"/>
                  <a:gd name="GluePoint10X" fmla="*/ 3 w 243"/>
                  <a:gd name="GluePoint10Y" fmla="*/ 122 h 241"/>
                  <a:gd name="GluePoint11X" fmla="*/ 10 w 243"/>
                  <a:gd name="GluePoint11Y" fmla="*/ 117 h 241"/>
                  <a:gd name="GluePoint12X" fmla="*/ 7 w 243"/>
                  <a:gd name="GluePoint12Y" fmla="*/ 67 h 241"/>
                  <a:gd name="GluePoint13X" fmla="*/ 0 w 243"/>
                  <a:gd name="GluePoint13Y" fmla="*/ 53 h 241"/>
                  <a:gd name="GluePoint14X" fmla="*/ 10 w 243"/>
                  <a:gd name="GluePoint14Y" fmla="*/ 48 h 241"/>
                  <a:gd name="GluePoint15X" fmla="*/ 13 w 243"/>
                  <a:gd name="GluePoint15Y" fmla="*/ 32 h 241"/>
                  <a:gd name="GluePoint16X" fmla="*/ 30 w 243"/>
                  <a:gd name="GluePoint16Y" fmla="*/ 14 h 241"/>
                  <a:gd name="GluePoint17X" fmla="*/ 30 w 243"/>
                  <a:gd name="GluePoint17Y" fmla="*/ 0 h 241"/>
                  <a:gd name="GluePoint18X" fmla="*/ 56 w 243"/>
                  <a:gd name="GluePoint18Y" fmla="*/ 5 h 241"/>
                  <a:gd name="GluePoint19X" fmla="*/ 86 w 243"/>
                  <a:gd name="GluePoint19Y" fmla="*/ 14 h 241"/>
                  <a:gd name="GluePoint20X" fmla="*/ 89 w 243"/>
                  <a:gd name="GluePoint20Y" fmla="*/ 24 h 241"/>
                  <a:gd name="GluePoint21X" fmla="*/ 100 w 243"/>
                  <a:gd name="GluePoint21Y" fmla="*/ 33 h 241"/>
                  <a:gd name="GluePoint22X" fmla="*/ 132 w 243"/>
                  <a:gd name="GluePoint22Y" fmla="*/ 43 h 241"/>
                  <a:gd name="GluePoint23X" fmla="*/ 143 w 243"/>
                  <a:gd name="GluePoint23Y" fmla="*/ 51 h 241"/>
                  <a:gd name="GluePoint24X" fmla="*/ 156 w 243"/>
                  <a:gd name="GluePoint24Y" fmla="*/ 45 h 241"/>
                  <a:gd name="GluePoint25X" fmla="*/ 156 w 243"/>
                  <a:gd name="GluePoint25Y" fmla="*/ 27 h 241"/>
                  <a:gd name="GluePoint26X" fmla="*/ 170 w 243"/>
                  <a:gd name="GluePoint26Y" fmla="*/ 8 h 241"/>
                  <a:gd name="GluePoint27X" fmla="*/ 197 w 243"/>
                  <a:gd name="GluePoint27Y" fmla="*/ 9 h 241"/>
                  <a:gd name="GluePoint28X" fmla="*/ 200 w 243"/>
                  <a:gd name="GluePoint28Y" fmla="*/ 16 h 241"/>
                  <a:gd name="GluePoint29X" fmla="*/ 213 w 243"/>
                  <a:gd name="GluePoint29Y" fmla="*/ 19 h 241"/>
                  <a:gd name="GluePoint30X" fmla="*/ 232 w 243"/>
                  <a:gd name="GluePoint30Y" fmla="*/ 27 h 241"/>
                  <a:gd name="GluePoint31X" fmla="*/ 227 w 243"/>
                  <a:gd name="GluePoint31Y" fmla="*/ 32 h 241"/>
                  <a:gd name="GluePoint32X" fmla="*/ 227 w 243"/>
                  <a:gd name="GluePoint32Y" fmla="*/ 54 h 241"/>
                  <a:gd name="GluePoint33X" fmla="*/ 231 w 243"/>
                  <a:gd name="GluePoint33Y" fmla="*/ 64 h 241"/>
                  <a:gd name="GluePoint34X" fmla="*/ 235 w 243"/>
                  <a:gd name="GluePoint34Y" fmla="*/ 72 h 241"/>
                  <a:gd name="GluePoint35X" fmla="*/ 237 w 243"/>
                  <a:gd name="GluePoint35Y" fmla="*/ 104 h 241"/>
                  <a:gd name="GluePoint36X" fmla="*/ 239 w 243"/>
                  <a:gd name="GluePoint36Y" fmla="*/ 135 h 241"/>
                  <a:gd name="GluePoint37X" fmla="*/ 240 w 243"/>
                  <a:gd name="GluePoint37Y" fmla="*/ 165 h 241"/>
                  <a:gd name="GluePoint38X" fmla="*/ 242 w 243"/>
                  <a:gd name="GluePoint38Y" fmla="*/ 196 h 241"/>
                  <a:gd name="GluePoint39X" fmla="*/ 243 w 243"/>
                  <a:gd name="GluePoint39Y" fmla="*/ 230 h 241"/>
                  <a:gd name="GluePoint40X" fmla="*/ 229 w 243"/>
                  <a:gd name="GluePoint40Y" fmla="*/ 241 h 2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43" h="241">
                    <a:moveTo>
                      <a:pt x="229" y="241"/>
                    </a:moveTo>
                    <a:lnTo>
                      <a:pt x="213" y="231"/>
                    </a:lnTo>
                    <a:lnTo>
                      <a:pt x="197" y="223"/>
                    </a:lnTo>
                    <a:lnTo>
                      <a:pt x="183" y="215"/>
                    </a:lnTo>
                    <a:lnTo>
                      <a:pt x="167" y="207"/>
                    </a:lnTo>
                    <a:lnTo>
                      <a:pt x="151" y="198"/>
                    </a:lnTo>
                    <a:lnTo>
                      <a:pt x="137" y="189"/>
                    </a:lnTo>
                    <a:lnTo>
                      <a:pt x="121" y="181"/>
                    </a:lnTo>
                    <a:lnTo>
                      <a:pt x="107" y="172"/>
                    </a:lnTo>
                    <a:lnTo>
                      <a:pt x="91" y="178"/>
                    </a:lnTo>
                    <a:lnTo>
                      <a:pt x="86" y="180"/>
                    </a:lnTo>
                    <a:lnTo>
                      <a:pt x="83" y="175"/>
                    </a:lnTo>
                    <a:lnTo>
                      <a:pt x="75" y="170"/>
                    </a:lnTo>
                    <a:lnTo>
                      <a:pt x="42" y="170"/>
                    </a:lnTo>
                    <a:lnTo>
                      <a:pt x="34" y="156"/>
                    </a:lnTo>
                    <a:lnTo>
                      <a:pt x="26" y="151"/>
                    </a:lnTo>
                    <a:lnTo>
                      <a:pt x="18" y="151"/>
                    </a:lnTo>
                    <a:lnTo>
                      <a:pt x="15" y="146"/>
                    </a:lnTo>
                    <a:lnTo>
                      <a:pt x="13" y="138"/>
                    </a:lnTo>
                    <a:lnTo>
                      <a:pt x="3" y="122"/>
                    </a:lnTo>
                    <a:lnTo>
                      <a:pt x="3" y="120"/>
                    </a:lnTo>
                    <a:lnTo>
                      <a:pt x="10" y="117"/>
                    </a:lnTo>
                    <a:lnTo>
                      <a:pt x="10" y="95"/>
                    </a:lnTo>
                    <a:lnTo>
                      <a:pt x="7" y="67"/>
                    </a:lnTo>
                    <a:lnTo>
                      <a:pt x="0" y="58"/>
                    </a:lnTo>
                    <a:lnTo>
                      <a:pt x="0" y="53"/>
                    </a:lnTo>
                    <a:lnTo>
                      <a:pt x="3" y="50"/>
                    </a:lnTo>
                    <a:lnTo>
                      <a:pt x="10" y="48"/>
                    </a:lnTo>
                    <a:lnTo>
                      <a:pt x="15" y="43"/>
                    </a:lnTo>
                    <a:lnTo>
                      <a:pt x="13" y="32"/>
                    </a:lnTo>
                    <a:lnTo>
                      <a:pt x="15" y="27"/>
                    </a:lnTo>
                    <a:lnTo>
                      <a:pt x="30" y="14"/>
                    </a:lnTo>
                    <a:lnTo>
                      <a:pt x="32" y="11"/>
                    </a:lnTo>
                    <a:lnTo>
                      <a:pt x="30" y="0"/>
                    </a:lnTo>
                    <a:lnTo>
                      <a:pt x="45" y="6"/>
                    </a:lnTo>
                    <a:lnTo>
                      <a:pt x="56" y="5"/>
                    </a:lnTo>
                    <a:lnTo>
                      <a:pt x="65" y="8"/>
                    </a:lnTo>
                    <a:lnTo>
                      <a:pt x="86" y="14"/>
                    </a:lnTo>
                    <a:lnTo>
                      <a:pt x="88" y="16"/>
                    </a:lnTo>
                    <a:lnTo>
                      <a:pt x="89" y="24"/>
                    </a:lnTo>
                    <a:lnTo>
                      <a:pt x="96" y="32"/>
                    </a:lnTo>
                    <a:lnTo>
                      <a:pt x="100" y="33"/>
                    </a:lnTo>
                    <a:lnTo>
                      <a:pt x="123" y="38"/>
                    </a:lnTo>
                    <a:lnTo>
                      <a:pt x="132" y="43"/>
                    </a:lnTo>
                    <a:lnTo>
                      <a:pt x="138" y="50"/>
                    </a:lnTo>
                    <a:lnTo>
                      <a:pt x="143" y="51"/>
                    </a:lnTo>
                    <a:lnTo>
                      <a:pt x="151" y="50"/>
                    </a:lnTo>
                    <a:lnTo>
                      <a:pt x="156" y="45"/>
                    </a:lnTo>
                    <a:lnTo>
                      <a:pt x="159" y="37"/>
                    </a:lnTo>
                    <a:lnTo>
                      <a:pt x="156" y="27"/>
                    </a:lnTo>
                    <a:lnTo>
                      <a:pt x="156" y="19"/>
                    </a:lnTo>
                    <a:lnTo>
                      <a:pt x="170" y="8"/>
                    </a:lnTo>
                    <a:lnTo>
                      <a:pt x="186" y="5"/>
                    </a:lnTo>
                    <a:lnTo>
                      <a:pt x="197" y="9"/>
                    </a:lnTo>
                    <a:lnTo>
                      <a:pt x="200" y="11"/>
                    </a:lnTo>
                    <a:lnTo>
                      <a:pt x="200" y="16"/>
                    </a:lnTo>
                    <a:lnTo>
                      <a:pt x="204" y="17"/>
                    </a:lnTo>
                    <a:lnTo>
                      <a:pt x="213" y="19"/>
                    </a:lnTo>
                    <a:lnTo>
                      <a:pt x="229" y="22"/>
                    </a:lnTo>
                    <a:lnTo>
                      <a:pt x="232" y="27"/>
                    </a:lnTo>
                    <a:lnTo>
                      <a:pt x="231" y="27"/>
                    </a:lnTo>
                    <a:lnTo>
                      <a:pt x="227" y="32"/>
                    </a:lnTo>
                    <a:lnTo>
                      <a:pt x="231" y="50"/>
                    </a:lnTo>
                    <a:lnTo>
                      <a:pt x="227" y="54"/>
                    </a:lnTo>
                    <a:lnTo>
                      <a:pt x="229" y="61"/>
                    </a:lnTo>
                    <a:lnTo>
                      <a:pt x="231" y="64"/>
                    </a:lnTo>
                    <a:lnTo>
                      <a:pt x="231" y="67"/>
                    </a:lnTo>
                    <a:lnTo>
                      <a:pt x="235" y="72"/>
                    </a:lnTo>
                    <a:lnTo>
                      <a:pt x="237" y="88"/>
                    </a:lnTo>
                    <a:lnTo>
                      <a:pt x="237" y="104"/>
                    </a:lnTo>
                    <a:lnTo>
                      <a:pt x="239" y="119"/>
                    </a:lnTo>
                    <a:lnTo>
                      <a:pt x="239" y="135"/>
                    </a:lnTo>
                    <a:lnTo>
                      <a:pt x="240" y="149"/>
                    </a:lnTo>
                    <a:lnTo>
                      <a:pt x="240" y="165"/>
                    </a:lnTo>
                    <a:lnTo>
                      <a:pt x="242" y="181"/>
                    </a:lnTo>
                    <a:lnTo>
                      <a:pt x="242" y="196"/>
                    </a:lnTo>
                    <a:lnTo>
                      <a:pt x="242" y="214"/>
                    </a:lnTo>
                    <a:lnTo>
                      <a:pt x="243" y="230"/>
                    </a:lnTo>
                    <a:lnTo>
                      <a:pt x="227" y="230"/>
                    </a:lnTo>
                    <a:lnTo>
                      <a:pt x="229" y="24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31" name="Freeform 212"/>
              <p:cNvSpPr/>
              <p:nvPr/>
            </p:nvSpPr>
            <p:spPr>
              <a:xfrm>
                <a:off x="4390920" y="2390760"/>
                <a:ext cx="256680" cy="445680"/>
              </a:xfrm>
              <a:custGeom>
                <a:avLst/>
                <a:gdLst>
                  <a:gd name="textAreaLeft" fmla="*/ 0 w 256680"/>
                  <a:gd name="textAreaRight" fmla="*/ 257040 w 256680"/>
                  <a:gd name="textAreaTop" fmla="*/ 0 h 445680"/>
                  <a:gd name="textAreaBottom" fmla="*/ 446040 h 445680"/>
                  <a:gd name="GluePoint1X" fmla="*/ 160 w 162"/>
                  <a:gd name="GluePoint1Y" fmla="*/ 85 h 281"/>
                  <a:gd name="GluePoint2X" fmla="*/ 162 w 162"/>
                  <a:gd name="GluePoint2Y" fmla="*/ 117 h 281"/>
                  <a:gd name="GluePoint3X" fmla="*/ 146 w 162"/>
                  <a:gd name="GluePoint3Y" fmla="*/ 136 h 281"/>
                  <a:gd name="GluePoint4X" fmla="*/ 136 w 162"/>
                  <a:gd name="GluePoint4Y" fmla="*/ 156 h 281"/>
                  <a:gd name="GluePoint5X" fmla="*/ 133 w 162"/>
                  <a:gd name="GluePoint5Y" fmla="*/ 167 h 281"/>
                  <a:gd name="GluePoint6X" fmla="*/ 130 w 162"/>
                  <a:gd name="GluePoint6Y" fmla="*/ 183 h 281"/>
                  <a:gd name="GluePoint7X" fmla="*/ 138 w 162"/>
                  <a:gd name="GluePoint7Y" fmla="*/ 186 h 281"/>
                  <a:gd name="GluePoint8X" fmla="*/ 146 w 162"/>
                  <a:gd name="GluePoint8Y" fmla="*/ 214 h 281"/>
                  <a:gd name="GluePoint9X" fmla="*/ 144 w 162"/>
                  <a:gd name="GluePoint9Y" fmla="*/ 217 h 281"/>
                  <a:gd name="GluePoint10X" fmla="*/ 128 w 162"/>
                  <a:gd name="GluePoint10Y" fmla="*/ 225 h 281"/>
                  <a:gd name="GluePoint11X" fmla="*/ 119 w 162"/>
                  <a:gd name="GluePoint11Y" fmla="*/ 241 h 281"/>
                  <a:gd name="GluePoint12X" fmla="*/ 112 w 162"/>
                  <a:gd name="GluePoint12Y" fmla="*/ 247 h 281"/>
                  <a:gd name="GluePoint13X" fmla="*/ 87 w 162"/>
                  <a:gd name="GluePoint13Y" fmla="*/ 254 h 281"/>
                  <a:gd name="GluePoint14X" fmla="*/ 89 w 162"/>
                  <a:gd name="GluePoint14Y" fmla="*/ 260 h 281"/>
                  <a:gd name="GluePoint15X" fmla="*/ 69 w 162"/>
                  <a:gd name="GluePoint15Y" fmla="*/ 270 h 281"/>
                  <a:gd name="GluePoint16X" fmla="*/ 50 w 162"/>
                  <a:gd name="GluePoint16Y" fmla="*/ 273 h 281"/>
                  <a:gd name="GluePoint17X" fmla="*/ 41 w 162"/>
                  <a:gd name="GluePoint17Y" fmla="*/ 280 h 281"/>
                  <a:gd name="GluePoint18X" fmla="*/ 25 w 162"/>
                  <a:gd name="GluePoint18Y" fmla="*/ 259 h 281"/>
                  <a:gd name="GluePoint19X" fmla="*/ 15 w 162"/>
                  <a:gd name="GluePoint19Y" fmla="*/ 252 h 281"/>
                  <a:gd name="GluePoint20X" fmla="*/ 12 w 162"/>
                  <a:gd name="GluePoint20Y" fmla="*/ 238 h 281"/>
                  <a:gd name="GluePoint21X" fmla="*/ 28 w 162"/>
                  <a:gd name="GluePoint21Y" fmla="*/ 236 h 281"/>
                  <a:gd name="GluePoint22X" fmla="*/ 30 w 162"/>
                  <a:gd name="GluePoint22Y" fmla="*/ 230 h 281"/>
                  <a:gd name="GluePoint23X" fmla="*/ 23 w 162"/>
                  <a:gd name="GluePoint23Y" fmla="*/ 201 h 281"/>
                  <a:gd name="GluePoint24X" fmla="*/ 15 w 162"/>
                  <a:gd name="GluePoint24Y" fmla="*/ 183 h 281"/>
                  <a:gd name="GluePoint25X" fmla="*/ 11 w 162"/>
                  <a:gd name="GluePoint25Y" fmla="*/ 180 h 281"/>
                  <a:gd name="GluePoint26X" fmla="*/ 0 w 162"/>
                  <a:gd name="GluePoint26Y" fmla="*/ 159 h 281"/>
                  <a:gd name="GluePoint27X" fmla="*/ 3 w 162"/>
                  <a:gd name="GluePoint27Y" fmla="*/ 153 h 281"/>
                  <a:gd name="GluePoint28X" fmla="*/ 30 w 162"/>
                  <a:gd name="GluePoint28Y" fmla="*/ 114 h 281"/>
                  <a:gd name="GluePoint29X" fmla="*/ 35 w 162"/>
                  <a:gd name="GluePoint29Y" fmla="*/ 59 h 281"/>
                  <a:gd name="GluePoint30X" fmla="*/ 28 w 162"/>
                  <a:gd name="GluePoint30Y" fmla="*/ 45 h 281"/>
                  <a:gd name="GluePoint31X" fmla="*/ 22 w 162"/>
                  <a:gd name="GluePoint31Y" fmla="*/ 6 h 281"/>
                  <a:gd name="GluePoint32X" fmla="*/ 52 w 162"/>
                  <a:gd name="GluePoint32Y" fmla="*/ 9 h 281"/>
                  <a:gd name="GluePoint33X" fmla="*/ 82 w 162"/>
                  <a:gd name="GluePoint33Y" fmla="*/ 26 h 281"/>
                  <a:gd name="GluePoint34X" fmla="*/ 114 w 162"/>
                  <a:gd name="GluePoint34Y" fmla="*/ 43 h 281"/>
                  <a:gd name="GluePoint35X" fmla="*/ 144 w 162"/>
                  <a:gd name="GluePoint35Y" fmla="*/ 59 h 2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62" h="281">
                    <a:moveTo>
                      <a:pt x="160" y="69"/>
                    </a:moveTo>
                    <a:lnTo>
                      <a:pt x="160" y="85"/>
                    </a:lnTo>
                    <a:lnTo>
                      <a:pt x="160" y="101"/>
                    </a:lnTo>
                    <a:lnTo>
                      <a:pt x="162" y="117"/>
                    </a:lnTo>
                    <a:lnTo>
                      <a:pt x="162" y="133"/>
                    </a:lnTo>
                    <a:lnTo>
                      <a:pt x="146" y="136"/>
                    </a:lnTo>
                    <a:lnTo>
                      <a:pt x="144" y="145"/>
                    </a:lnTo>
                    <a:lnTo>
                      <a:pt x="136" y="156"/>
                    </a:lnTo>
                    <a:lnTo>
                      <a:pt x="136" y="164"/>
                    </a:lnTo>
                    <a:lnTo>
                      <a:pt x="133" y="167"/>
                    </a:lnTo>
                    <a:lnTo>
                      <a:pt x="133" y="175"/>
                    </a:lnTo>
                    <a:lnTo>
                      <a:pt x="130" y="183"/>
                    </a:lnTo>
                    <a:lnTo>
                      <a:pt x="130" y="188"/>
                    </a:lnTo>
                    <a:lnTo>
                      <a:pt x="138" y="186"/>
                    </a:lnTo>
                    <a:lnTo>
                      <a:pt x="138" y="196"/>
                    </a:lnTo>
                    <a:lnTo>
                      <a:pt x="146" y="214"/>
                    </a:lnTo>
                    <a:lnTo>
                      <a:pt x="146" y="215"/>
                    </a:lnTo>
                    <a:lnTo>
                      <a:pt x="144" y="217"/>
                    </a:lnTo>
                    <a:lnTo>
                      <a:pt x="131" y="220"/>
                    </a:lnTo>
                    <a:lnTo>
                      <a:pt x="128" y="225"/>
                    </a:lnTo>
                    <a:lnTo>
                      <a:pt x="130" y="230"/>
                    </a:lnTo>
                    <a:lnTo>
                      <a:pt x="119" y="241"/>
                    </a:lnTo>
                    <a:lnTo>
                      <a:pt x="117" y="244"/>
                    </a:lnTo>
                    <a:lnTo>
                      <a:pt x="112" y="247"/>
                    </a:lnTo>
                    <a:lnTo>
                      <a:pt x="109" y="251"/>
                    </a:lnTo>
                    <a:lnTo>
                      <a:pt x="87" y="254"/>
                    </a:lnTo>
                    <a:lnTo>
                      <a:pt x="87" y="257"/>
                    </a:lnTo>
                    <a:lnTo>
                      <a:pt x="89" y="260"/>
                    </a:lnTo>
                    <a:lnTo>
                      <a:pt x="82" y="270"/>
                    </a:lnTo>
                    <a:lnTo>
                      <a:pt x="69" y="270"/>
                    </a:lnTo>
                    <a:lnTo>
                      <a:pt x="55" y="278"/>
                    </a:lnTo>
                    <a:lnTo>
                      <a:pt x="50" y="273"/>
                    </a:lnTo>
                    <a:lnTo>
                      <a:pt x="47" y="276"/>
                    </a:lnTo>
                    <a:lnTo>
                      <a:pt x="41" y="280"/>
                    </a:lnTo>
                    <a:lnTo>
                      <a:pt x="31" y="281"/>
                    </a:lnTo>
                    <a:lnTo>
                      <a:pt x="25" y="259"/>
                    </a:lnTo>
                    <a:lnTo>
                      <a:pt x="23" y="255"/>
                    </a:lnTo>
                    <a:lnTo>
                      <a:pt x="15" y="252"/>
                    </a:lnTo>
                    <a:lnTo>
                      <a:pt x="11" y="243"/>
                    </a:lnTo>
                    <a:lnTo>
                      <a:pt x="12" y="238"/>
                    </a:lnTo>
                    <a:lnTo>
                      <a:pt x="14" y="236"/>
                    </a:lnTo>
                    <a:lnTo>
                      <a:pt x="28" y="236"/>
                    </a:lnTo>
                    <a:lnTo>
                      <a:pt x="30" y="235"/>
                    </a:lnTo>
                    <a:lnTo>
                      <a:pt x="30" y="230"/>
                    </a:lnTo>
                    <a:lnTo>
                      <a:pt x="22" y="217"/>
                    </a:lnTo>
                    <a:lnTo>
                      <a:pt x="23" y="201"/>
                    </a:lnTo>
                    <a:lnTo>
                      <a:pt x="19" y="186"/>
                    </a:lnTo>
                    <a:lnTo>
                      <a:pt x="15" y="183"/>
                    </a:lnTo>
                    <a:lnTo>
                      <a:pt x="15" y="180"/>
                    </a:lnTo>
                    <a:lnTo>
                      <a:pt x="11" y="180"/>
                    </a:lnTo>
                    <a:lnTo>
                      <a:pt x="3" y="169"/>
                    </a:lnTo>
                    <a:lnTo>
                      <a:pt x="0" y="159"/>
                    </a:lnTo>
                    <a:lnTo>
                      <a:pt x="0" y="156"/>
                    </a:lnTo>
                    <a:lnTo>
                      <a:pt x="3" y="153"/>
                    </a:lnTo>
                    <a:lnTo>
                      <a:pt x="4" y="146"/>
                    </a:lnTo>
                    <a:lnTo>
                      <a:pt x="30" y="114"/>
                    </a:lnTo>
                    <a:lnTo>
                      <a:pt x="30" y="83"/>
                    </a:lnTo>
                    <a:lnTo>
                      <a:pt x="35" y="59"/>
                    </a:lnTo>
                    <a:lnTo>
                      <a:pt x="38" y="51"/>
                    </a:lnTo>
                    <a:lnTo>
                      <a:pt x="28" y="45"/>
                    </a:lnTo>
                    <a:lnTo>
                      <a:pt x="23" y="34"/>
                    </a:lnTo>
                    <a:lnTo>
                      <a:pt x="22" y="6"/>
                    </a:lnTo>
                    <a:lnTo>
                      <a:pt x="38" y="0"/>
                    </a:lnTo>
                    <a:lnTo>
                      <a:pt x="52" y="9"/>
                    </a:lnTo>
                    <a:lnTo>
                      <a:pt x="68" y="17"/>
                    </a:lnTo>
                    <a:lnTo>
                      <a:pt x="82" y="26"/>
                    </a:lnTo>
                    <a:lnTo>
                      <a:pt x="98" y="35"/>
                    </a:lnTo>
                    <a:lnTo>
                      <a:pt x="114" y="43"/>
                    </a:lnTo>
                    <a:lnTo>
                      <a:pt x="128" y="51"/>
                    </a:lnTo>
                    <a:lnTo>
                      <a:pt x="144" y="59"/>
                    </a:lnTo>
                    <a:lnTo>
                      <a:pt x="160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32" name="Freeform 213"/>
              <p:cNvSpPr/>
              <p:nvPr/>
            </p:nvSpPr>
            <p:spPr>
              <a:xfrm>
                <a:off x="3765600" y="2039760"/>
                <a:ext cx="279000" cy="229680"/>
              </a:xfrm>
              <a:custGeom>
                <a:avLst/>
                <a:gdLst>
                  <a:gd name="textAreaLeft" fmla="*/ 0 w 279000"/>
                  <a:gd name="textAreaRight" fmla="*/ 279360 w 279000"/>
                  <a:gd name="textAreaTop" fmla="*/ 0 h 229680"/>
                  <a:gd name="textAreaBottom" fmla="*/ 230040 h 229680"/>
                  <a:gd name="GluePoint1X" fmla="*/ 63 w 176"/>
                  <a:gd name="GluePoint1Y" fmla="*/ 145 h 145"/>
                  <a:gd name="GluePoint2X" fmla="*/ 47 w 176"/>
                  <a:gd name="GluePoint2Y" fmla="*/ 145 h 145"/>
                  <a:gd name="GluePoint3X" fmla="*/ 31 w 176"/>
                  <a:gd name="GluePoint3Y" fmla="*/ 145 h 145"/>
                  <a:gd name="GluePoint4X" fmla="*/ 16 w 176"/>
                  <a:gd name="GluePoint4Y" fmla="*/ 145 h 145"/>
                  <a:gd name="GluePoint5X" fmla="*/ 0 w 176"/>
                  <a:gd name="GluePoint5Y" fmla="*/ 145 h 145"/>
                  <a:gd name="GluePoint6X" fmla="*/ 0 w 176"/>
                  <a:gd name="GluePoint6Y" fmla="*/ 142 h 145"/>
                  <a:gd name="GluePoint7X" fmla="*/ 20 w 176"/>
                  <a:gd name="GluePoint7Y" fmla="*/ 136 h 145"/>
                  <a:gd name="GluePoint8X" fmla="*/ 27 w 176"/>
                  <a:gd name="GluePoint8Y" fmla="*/ 129 h 145"/>
                  <a:gd name="GluePoint9X" fmla="*/ 39 w 176"/>
                  <a:gd name="GluePoint9Y" fmla="*/ 119 h 145"/>
                  <a:gd name="GluePoint10X" fmla="*/ 44 w 176"/>
                  <a:gd name="GluePoint10Y" fmla="*/ 111 h 145"/>
                  <a:gd name="GluePoint11X" fmla="*/ 49 w 176"/>
                  <a:gd name="GluePoint11Y" fmla="*/ 103 h 145"/>
                  <a:gd name="GluePoint12X" fmla="*/ 49 w 176"/>
                  <a:gd name="GluePoint12Y" fmla="*/ 99 h 145"/>
                  <a:gd name="GluePoint13X" fmla="*/ 47 w 176"/>
                  <a:gd name="GluePoint13Y" fmla="*/ 94 h 145"/>
                  <a:gd name="GluePoint14X" fmla="*/ 49 w 176"/>
                  <a:gd name="GluePoint14Y" fmla="*/ 81 h 145"/>
                  <a:gd name="GluePoint15X" fmla="*/ 54 w 176"/>
                  <a:gd name="GluePoint15Y" fmla="*/ 71 h 145"/>
                  <a:gd name="GluePoint16X" fmla="*/ 57 w 176"/>
                  <a:gd name="GluePoint16Y" fmla="*/ 70 h 145"/>
                  <a:gd name="GluePoint17X" fmla="*/ 58 w 176"/>
                  <a:gd name="GluePoint17Y" fmla="*/ 60 h 145"/>
                  <a:gd name="GluePoint18X" fmla="*/ 70 w 176"/>
                  <a:gd name="GluePoint18Y" fmla="*/ 47 h 145"/>
                  <a:gd name="GluePoint19X" fmla="*/ 85 w 176"/>
                  <a:gd name="GluePoint19Y" fmla="*/ 39 h 145"/>
                  <a:gd name="GluePoint20X" fmla="*/ 95 w 176"/>
                  <a:gd name="GluePoint20Y" fmla="*/ 33 h 145"/>
                  <a:gd name="GluePoint21X" fmla="*/ 100 w 176"/>
                  <a:gd name="GluePoint21Y" fmla="*/ 25 h 145"/>
                  <a:gd name="GluePoint22X" fmla="*/ 108 w 176"/>
                  <a:gd name="GluePoint22Y" fmla="*/ 4 h 145"/>
                  <a:gd name="GluePoint23X" fmla="*/ 114 w 176"/>
                  <a:gd name="GluePoint23Y" fmla="*/ 0 h 145"/>
                  <a:gd name="GluePoint24X" fmla="*/ 120 w 176"/>
                  <a:gd name="GluePoint24Y" fmla="*/ 10 h 145"/>
                  <a:gd name="GluePoint25X" fmla="*/ 128 w 176"/>
                  <a:gd name="GluePoint25Y" fmla="*/ 13 h 145"/>
                  <a:gd name="GluePoint26X" fmla="*/ 149 w 176"/>
                  <a:gd name="GluePoint26Y" fmla="*/ 12 h 145"/>
                  <a:gd name="GluePoint27X" fmla="*/ 155 w 176"/>
                  <a:gd name="GluePoint27Y" fmla="*/ 15 h 145"/>
                  <a:gd name="GluePoint28X" fmla="*/ 157 w 176"/>
                  <a:gd name="GluePoint28Y" fmla="*/ 15 h 145"/>
                  <a:gd name="GluePoint29X" fmla="*/ 163 w 176"/>
                  <a:gd name="GluePoint29Y" fmla="*/ 15 h 145"/>
                  <a:gd name="GluePoint30X" fmla="*/ 162 w 176"/>
                  <a:gd name="GluePoint30Y" fmla="*/ 17 h 145"/>
                  <a:gd name="GluePoint31X" fmla="*/ 162 w 176"/>
                  <a:gd name="GluePoint31Y" fmla="*/ 18 h 145"/>
                  <a:gd name="GluePoint32X" fmla="*/ 166 w 176"/>
                  <a:gd name="GluePoint32Y" fmla="*/ 21 h 145"/>
                  <a:gd name="GluePoint33X" fmla="*/ 165 w 176"/>
                  <a:gd name="GluePoint33Y" fmla="*/ 21 h 145"/>
                  <a:gd name="GluePoint34X" fmla="*/ 166 w 176"/>
                  <a:gd name="GluePoint34Y" fmla="*/ 25 h 145"/>
                  <a:gd name="GluePoint35X" fmla="*/ 165 w 176"/>
                  <a:gd name="GluePoint35Y" fmla="*/ 26 h 145"/>
                  <a:gd name="GluePoint36X" fmla="*/ 166 w 176"/>
                  <a:gd name="GluePoint36Y" fmla="*/ 31 h 145"/>
                  <a:gd name="GluePoint37X" fmla="*/ 166 w 176"/>
                  <a:gd name="GluePoint37Y" fmla="*/ 37 h 145"/>
                  <a:gd name="GluePoint38X" fmla="*/ 168 w 176"/>
                  <a:gd name="GluePoint38Y" fmla="*/ 41 h 145"/>
                  <a:gd name="GluePoint39X" fmla="*/ 168 w 176"/>
                  <a:gd name="GluePoint39Y" fmla="*/ 45 h 145"/>
                  <a:gd name="GluePoint40X" fmla="*/ 170 w 176"/>
                  <a:gd name="GluePoint40Y" fmla="*/ 52 h 145"/>
                  <a:gd name="GluePoint41X" fmla="*/ 171 w 176"/>
                  <a:gd name="GluePoint41Y" fmla="*/ 55 h 145"/>
                  <a:gd name="GluePoint42X" fmla="*/ 176 w 176"/>
                  <a:gd name="GluePoint42Y" fmla="*/ 60 h 145"/>
                  <a:gd name="GluePoint43X" fmla="*/ 173 w 176"/>
                  <a:gd name="GluePoint43Y" fmla="*/ 63 h 145"/>
                  <a:gd name="GluePoint44X" fmla="*/ 174 w 176"/>
                  <a:gd name="GluePoint44Y" fmla="*/ 66 h 145"/>
                  <a:gd name="GluePoint45X" fmla="*/ 149 w 176"/>
                  <a:gd name="GluePoint45Y" fmla="*/ 66 h 145"/>
                  <a:gd name="GluePoint46X" fmla="*/ 147 w 176"/>
                  <a:gd name="GluePoint46Y" fmla="*/ 71 h 145"/>
                  <a:gd name="GluePoint47X" fmla="*/ 136 w 176"/>
                  <a:gd name="GluePoint47Y" fmla="*/ 74 h 145"/>
                  <a:gd name="GluePoint48X" fmla="*/ 135 w 176"/>
                  <a:gd name="GluePoint48Y" fmla="*/ 78 h 145"/>
                  <a:gd name="GluePoint49X" fmla="*/ 136 w 176"/>
                  <a:gd name="GluePoint49Y" fmla="*/ 79 h 145"/>
                  <a:gd name="GluePoint50X" fmla="*/ 135 w 176"/>
                  <a:gd name="GluePoint50Y" fmla="*/ 84 h 145"/>
                  <a:gd name="GluePoint51X" fmla="*/ 138 w 176"/>
                  <a:gd name="GluePoint51Y" fmla="*/ 86 h 145"/>
                  <a:gd name="GluePoint52X" fmla="*/ 138 w 176"/>
                  <a:gd name="GluePoint52Y" fmla="*/ 87 h 145"/>
                  <a:gd name="GluePoint53X" fmla="*/ 120 w 176"/>
                  <a:gd name="GluePoint53Y" fmla="*/ 94 h 145"/>
                  <a:gd name="GluePoint54X" fmla="*/ 114 w 176"/>
                  <a:gd name="GluePoint54Y" fmla="*/ 102 h 145"/>
                  <a:gd name="GluePoint55X" fmla="*/ 109 w 176"/>
                  <a:gd name="GluePoint55Y" fmla="*/ 105 h 145"/>
                  <a:gd name="GluePoint56X" fmla="*/ 95 w 176"/>
                  <a:gd name="GluePoint56Y" fmla="*/ 107 h 145"/>
                  <a:gd name="GluePoint57X" fmla="*/ 93 w 176"/>
                  <a:gd name="GluePoint57Y" fmla="*/ 111 h 145"/>
                  <a:gd name="GluePoint58X" fmla="*/ 87 w 176"/>
                  <a:gd name="GluePoint58Y" fmla="*/ 110 h 145"/>
                  <a:gd name="GluePoint59X" fmla="*/ 81 w 176"/>
                  <a:gd name="GluePoint59Y" fmla="*/ 115 h 145"/>
                  <a:gd name="GluePoint60X" fmla="*/ 78 w 176"/>
                  <a:gd name="GluePoint60Y" fmla="*/ 116 h 145"/>
                  <a:gd name="GluePoint61X" fmla="*/ 71 w 176"/>
                  <a:gd name="GluePoint61Y" fmla="*/ 119 h 145"/>
                  <a:gd name="GluePoint62X" fmla="*/ 65 w 176"/>
                  <a:gd name="GluePoint62Y" fmla="*/ 124 h 145"/>
                  <a:gd name="GluePoint63X" fmla="*/ 63 w 176"/>
                  <a:gd name="GluePoint63Y" fmla="*/ 145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76" h="145">
                    <a:moveTo>
                      <a:pt x="63" y="145"/>
                    </a:moveTo>
                    <a:lnTo>
                      <a:pt x="47" y="145"/>
                    </a:lnTo>
                    <a:lnTo>
                      <a:pt x="31" y="145"/>
                    </a:lnTo>
                    <a:lnTo>
                      <a:pt x="16" y="145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20" y="136"/>
                    </a:lnTo>
                    <a:lnTo>
                      <a:pt x="27" y="129"/>
                    </a:lnTo>
                    <a:lnTo>
                      <a:pt x="39" y="119"/>
                    </a:lnTo>
                    <a:lnTo>
                      <a:pt x="44" y="111"/>
                    </a:lnTo>
                    <a:lnTo>
                      <a:pt x="49" y="103"/>
                    </a:lnTo>
                    <a:lnTo>
                      <a:pt x="49" y="99"/>
                    </a:lnTo>
                    <a:lnTo>
                      <a:pt x="47" y="94"/>
                    </a:lnTo>
                    <a:lnTo>
                      <a:pt x="49" y="81"/>
                    </a:lnTo>
                    <a:lnTo>
                      <a:pt x="54" y="71"/>
                    </a:lnTo>
                    <a:lnTo>
                      <a:pt x="57" y="70"/>
                    </a:lnTo>
                    <a:lnTo>
                      <a:pt x="58" y="60"/>
                    </a:lnTo>
                    <a:lnTo>
                      <a:pt x="70" y="47"/>
                    </a:lnTo>
                    <a:lnTo>
                      <a:pt x="85" y="39"/>
                    </a:lnTo>
                    <a:lnTo>
                      <a:pt x="95" y="33"/>
                    </a:lnTo>
                    <a:lnTo>
                      <a:pt x="100" y="25"/>
                    </a:lnTo>
                    <a:lnTo>
                      <a:pt x="108" y="4"/>
                    </a:lnTo>
                    <a:lnTo>
                      <a:pt x="114" y="0"/>
                    </a:lnTo>
                    <a:lnTo>
                      <a:pt x="120" y="10"/>
                    </a:lnTo>
                    <a:lnTo>
                      <a:pt x="128" y="13"/>
                    </a:lnTo>
                    <a:lnTo>
                      <a:pt x="149" y="12"/>
                    </a:lnTo>
                    <a:lnTo>
                      <a:pt x="155" y="15"/>
                    </a:lnTo>
                    <a:lnTo>
                      <a:pt x="157" y="15"/>
                    </a:lnTo>
                    <a:lnTo>
                      <a:pt x="163" y="15"/>
                    </a:lnTo>
                    <a:lnTo>
                      <a:pt x="162" y="17"/>
                    </a:lnTo>
                    <a:lnTo>
                      <a:pt x="162" y="18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6" y="25"/>
                    </a:lnTo>
                    <a:lnTo>
                      <a:pt x="165" y="26"/>
                    </a:lnTo>
                    <a:lnTo>
                      <a:pt x="166" y="31"/>
                    </a:lnTo>
                    <a:lnTo>
                      <a:pt x="166" y="37"/>
                    </a:lnTo>
                    <a:lnTo>
                      <a:pt x="168" y="41"/>
                    </a:lnTo>
                    <a:lnTo>
                      <a:pt x="168" y="45"/>
                    </a:lnTo>
                    <a:lnTo>
                      <a:pt x="170" y="52"/>
                    </a:lnTo>
                    <a:lnTo>
                      <a:pt x="171" y="55"/>
                    </a:lnTo>
                    <a:lnTo>
                      <a:pt x="176" y="60"/>
                    </a:lnTo>
                    <a:lnTo>
                      <a:pt x="173" y="63"/>
                    </a:lnTo>
                    <a:lnTo>
                      <a:pt x="174" y="66"/>
                    </a:lnTo>
                    <a:lnTo>
                      <a:pt x="149" y="66"/>
                    </a:lnTo>
                    <a:lnTo>
                      <a:pt x="147" y="71"/>
                    </a:lnTo>
                    <a:lnTo>
                      <a:pt x="136" y="74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5" y="84"/>
                    </a:lnTo>
                    <a:lnTo>
                      <a:pt x="138" y="86"/>
                    </a:lnTo>
                    <a:lnTo>
                      <a:pt x="138" y="87"/>
                    </a:lnTo>
                    <a:lnTo>
                      <a:pt x="120" y="94"/>
                    </a:lnTo>
                    <a:lnTo>
                      <a:pt x="114" y="102"/>
                    </a:lnTo>
                    <a:lnTo>
                      <a:pt x="109" y="105"/>
                    </a:lnTo>
                    <a:lnTo>
                      <a:pt x="95" y="107"/>
                    </a:lnTo>
                    <a:lnTo>
                      <a:pt x="93" y="111"/>
                    </a:lnTo>
                    <a:lnTo>
                      <a:pt x="87" y="110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1" y="119"/>
                    </a:lnTo>
                    <a:lnTo>
                      <a:pt x="65" y="124"/>
                    </a:lnTo>
                    <a:lnTo>
                      <a:pt x="63" y="14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33" name="Freeform 214"/>
              <p:cNvSpPr/>
              <p:nvPr/>
            </p:nvSpPr>
            <p:spPr>
              <a:xfrm>
                <a:off x="3664080" y="2282760"/>
                <a:ext cx="290160" cy="347400"/>
              </a:xfrm>
              <a:custGeom>
                <a:avLst/>
                <a:gdLst>
                  <a:gd name="textAreaLeft" fmla="*/ 0 w 290160"/>
                  <a:gd name="textAreaRight" fmla="*/ 290520 w 290160"/>
                  <a:gd name="textAreaTop" fmla="*/ 0 h 347400"/>
                  <a:gd name="textAreaBottom" fmla="*/ 347760 h 347400"/>
                  <a:gd name="GluePoint1X" fmla="*/ 119 w 183"/>
                  <a:gd name="GluePoint1Y" fmla="*/ 206 h 219"/>
                  <a:gd name="GluePoint2X" fmla="*/ 154 w 183"/>
                  <a:gd name="GluePoint2Y" fmla="*/ 206 h 219"/>
                  <a:gd name="GluePoint3X" fmla="*/ 175 w 183"/>
                  <a:gd name="GluePoint3Y" fmla="*/ 193 h 219"/>
                  <a:gd name="GluePoint4X" fmla="*/ 167 w 183"/>
                  <a:gd name="GluePoint4Y" fmla="*/ 171 h 219"/>
                  <a:gd name="GluePoint5X" fmla="*/ 164 w 183"/>
                  <a:gd name="GluePoint5Y" fmla="*/ 134 h 219"/>
                  <a:gd name="GluePoint6X" fmla="*/ 161 w 183"/>
                  <a:gd name="GluePoint6Y" fmla="*/ 97 h 219"/>
                  <a:gd name="GluePoint7X" fmla="*/ 157 w 183"/>
                  <a:gd name="GluePoint7Y" fmla="*/ 58 h 219"/>
                  <a:gd name="GluePoint8X" fmla="*/ 169 w 183"/>
                  <a:gd name="GluePoint8Y" fmla="*/ 39 h 219"/>
                  <a:gd name="GluePoint9X" fmla="*/ 169 w 183"/>
                  <a:gd name="GluePoint9Y" fmla="*/ 29 h 219"/>
                  <a:gd name="GluePoint10X" fmla="*/ 142 w 183"/>
                  <a:gd name="GluePoint10Y" fmla="*/ 10 h 219"/>
                  <a:gd name="GluePoint11X" fmla="*/ 127 w 183"/>
                  <a:gd name="GluePoint11Y" fmla="*/ 21 h 219"/>
                  <a:gd name="GluePoint12X" fmla="*/ 103 w 183"/>
                  <a:gd name="GluePoint12Y" fmla="*/ 21 h 219"/>
                  <a:gd name="GluePoint13X" fmla="*/ 80 w 183"/>
                  <a:gd name="GluePoint13Y" fmla="*/ 21 h 219"/>
                  <a:gd name="GluePoint14X" fmla="*/ 78 w 183"/>
                  <a:gd name="GluePoint14Y" fmla="*/ 50 h 219"/>
                  <a:gd name="GluePoint15X" fmla="*/ 64 w 183"/>
                  <a:gd name="GluePoint15Y" fmla="*/ 69 h 219"/>
                  <a:gd name="GluePoint16X" fmla="*/ 61 w 183"/>
                  <a:gd name="GluePoint16Y" fmla="*/ 87 h 219"/>
                  <a:gd name="GluePoint17X" fmla="*/ 48 w 183"/>
                  <a:gd name="GluePoint17Y" fmla="*/ 102 h 219"/>
                  <a:gd name="GluePoint18X" fmla="*/ 19 w 183"/>
                  <a:gd name="GluePoint18Y" fmla="*/ 103 h 219"/>
                  <a:gd name="GluePoint19X" fmla="*/ 0 w 183"/>
                  <a:gd name="GluePoint19Y" fmla="*/ 110 h 219"/>
                  <a:gd name="GluePoint20X" fmla="*/ 7 w 183"/>
                  <a:gd name="GluePoint20Y" fmla="*/ 116 h 219"/>
                  <a:gd name="GluePoint21X" fmla="*/ 11 w 183"/>
                  <a:gd name="GluePoint21Y" fmla="*/ 121 h 219"/>
                  <a:gd name="GluePoint22X" fmla="*/ 11 w 183"/>
                  <a:gd name="GluePoint22Y" fmla="*/ 131 h 219"/>
                  <a:gd name="GluePoint23X" fmla="*/ 11 w 183"/>
                  <a:gd name="GluePoint23Y" fmla="*/ 145 h 219"/>
                  <a:gd name="GluePoint24X" fmla="*/ 13 w 183"/>
                  <a:gd name="GluePoint24Y" fmla="*/ 167 h 219"/>
                  <a:gd name="GluePoint25X" fmla="*/ 8 w 183"/>
                  <a:gd name="GluePoint25Y" fmla="*/ 188 h 219"/>
                  <a:gd name="GluePoint26X" fmla="*/ 26 w 183"/>
                  <a:gd name="GluePoint26Y" fmla="*/ 185 h 219"/>
                  <a:gd name="GluePoint27X" fmla="*/ 45 w 183"/>
                  <a:gd name="GluePoint27Y" fmla="*/ 195 h 219"/>
                  <a:gd name="GluePoint28X" fmla="*/ 54 w 183"/>
                  <a:gd name="GluePoint28Y" fmla="*/ 203 h 219"/>
                  <a:gd name="GluePoint29X" fmla="*/ 61 w 183"/>
                  <a:gd name="GluePoint29Y" fmla="*/ 209 h 219"/>
                  <a:gd name="GluePoint30X" fmla="*/ 70 w 183"/>
                  <a:gd name="GluePoint30Y" fmla="*/ 219 h 219"/>
                  <a:gd name="GluePoint31X" fmla="*/ 83 w 183"/>
                  <a:gd name="GluePoint31Y" fmla="*/ 200 h 219"/>
                  <a:gd name="GluePoint32X" fmla="*/ 89 w 183"/>
                  <a:gd name="GluePoint32Y" fmla="*/ 211 h 219"/>
                  <a:gd name="GluePoint33X" fmla="*/ 102 w 183"/>
                  <a:gd name="GluePoint33Y" fmla="*/ 206 h 2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83" h="219">
                    <a:moveTo>
                      <a:pt x="102" y="206"/>
                    </a:moveTo>
                    <a:lnTo>
                      <a:pt x="119" y="206"/>
                    </a:lnTo>
                    <a:lnTo>
                      <a:pt x="137" y="206"/>
                    </a:lnTo>
                    <a:lnTo>
                      <a:pt x="154" y="206"/>
                    </a:lnTo>
                    <a:lnTo>
                      <a:pt x="172" y="208"/>
                    </a:lnTo>
                    <a:lnTo>
                      <a:pt x="175" y="193"/>
                    </a:lnTo>
                    <a:lnTo>
                      <a:pt x="169" y="190"/>
                    </a:lnTo>
                    <a:lnTo>
                      <a:pt x="167" y="171"/>
                    </a:lnTo>
                    <a:lnTo>
                      <a:pt x="165" y="153"/>
                    </a:lnTo>
                    <a:lnTo>
                      <a:pt x="164" y="134"/>
                    </a:lnTo>
                    <a:lnTo>
                      <a:pt x="162" y="114"/>
                    </a:lnTo>
                    <a:lnTo>
                      <a:pt x="161" y="97"/>
                    </a:lnTo>
                    <a:lnTo>
                      <a:pt x="159" y="77"/>
                    </a:lnTo>
                    <a:lnTo>
                      <a:pt x="157" y="58"/>
                    </a:lnTo>
                    <a:lnTo>
                      <a:pt x="156" y="39"/>
                    </a:lnTo>
                    <a:lnTo>
                      <a:pt x="169" y="39"/>
                    </a:lnTo>
                    <a:lnTo>
                      <a:pt x="183" y="40"/>
                    </a:lnTo>
                    <a:lnTo>
                      <a:pt x="169" y="29"/>
                    </a:lnTo>
                    <a:lnTo>
                      <a:pt x="154" y="20"/>
                    </a:lnTo>
                    <a:lnTo>
                      <a:pt x="142" y="10"/>
                    </a:lnTo>
                    <a:lnTo>
                      <a:pt x="127" y="0"/>
                    </a:lnTo>
                    <a:lnTo>
                      <a:pt x="127" y="21"/>
                    </a:lnTo>
                    <a:lnTo>
                      <a:pt x="115" y="21"/>
                    </a:lnTo>
                    <a:lnTo>
                      <a:pt x="103" y="21"/>
                    </a:lnTo>
                    <a:lnTo>
                      <a:pt x="91" y="21"/>
                    </a:lnTo>
                    <a:lnTo>
                      <a:pt x="80" y="21"/>
                    </a:lnTo>
                    <a:lnTo>
                      <a:pt x="80" y="34"/>
                    </a:lnTo>
                    <a:lnTo>
                      <a:pt x="78" y="50"/>
                    </a:lnTo>
                    <a:lnTo>
                      <a:pt x="78" y="66"/>
                    </a:lnTo>
                    <a:lnTo>
                      <a:pt x="64" y="69"/>
                    </a:lnTo>
                    <a:lnTo>
                      <a:pt x="61" y="76"/>
                    </a:lnTo>
                    <a:lnTo>
                      <a:pt x="61" y="87"/>
                    </a:lnTo>
                    <a:lnTo>
                      <a:pt x="61" y="102"/>
                    </a:lnTo>
                    <a:lnTo>
                      <a:pt x="48" y="102"/>
                    </a:lnTo>
                    <a:lnTo>
                      <a:pt x="34" y="103"/>
                    </a:lnTo>
                    <a:lnTo>
                      <a:pt x="19" y="103"/>
                    </a:lnTo>
                    <a:lnTo>
                      <a:pt x="5" y="103"/>
                    </a:lnTo>
                    <a:lnTo>
                      <a:pt x="0" y="110"/>
                    </a:lnTo>
                    <a:lnTo>
                      <a:pt x="3" y="108"/>
                    </a:lnTo>
                    <a:lnTo>
                      <a:pt x="7" y="116"/>
                    </a:lnTo>
                    <a:lnTo>
                      <a:pt x="8" y="116"/>
                    </a:lnTo>
                    <a:lnTo>
                      <a:pt x="11" y="121"/>
                    </a:lnTo>
                    <a:lnTo>
                      <a:pt x="11" y="127"/>
                    </a:lnTo>
                    <a:lnTo>
                      <a:pt x="11" y="131"/>
                    </a:lnTo>
                    <a:lnTo>
                      <a:pt x="7" y="139"/>
                    </a:lnTo>
                    <a:lnTo>
                      <a:pt x="11" y="145"/>
                    </a:lnTo>
                    <a:lnTo>
                      <a:pt x="13" y="153"/>
                    </a:lnTo>
                    <a:lnTo>
                      <a:pt x="13" y="167"/>
                    </a:lnTo>
                    <a:lnTo>
                      <a:pt x="5" y="195"/>
                    </a:lnTo>
                    <a:lnTo>
                      <a:pt x="8" y="188"/>
                    </a:lnTo>
                    <a:lnTo>
                      <a:pt x="18" y="188"/>
                    </a:lnTo>
                    <a:lnTo>
                      <a:pt x="26" y="185"/>
                    </a:lnTo>
                    <a:lnTo>
                      <a:pt x="37" y="185"/>
                    </a:lnTo>
                    <a:lnTo>
                      <a:pt x="45" y="195"/>
                    </a:lnTo>
                    <a:lnTo>
                      <a:pt x="51" y="195"/>
                    </a:lnTo>
                    <a:lnTo>
                      <a:pt x="54" y="203"/>
                    </a:lnTo>
                    <a:lnTo>
                      <a:pt x="59" y="206"/>
                    </a:lnTo>
                    <a:lnTo>
                      <a:pt x="61" y="209"/>
                    </a:lnTo>
                    <a:lnTo>
                      <a:pt x="59" y="211"/>
                    </a:lnTo>
                    <a:lnTo>
                      <a:pt x="70" y="219"/>
                    </a:lnTo>
                    <a:lnTo>
                      <a:pt x="76" y="213"/>
                    </a:lnTo>
                    <a:lnTo>
                      <a:pt x="83" y="200"/>
                    </a:lnTo>
                    <a:lnTo>
                      <a:pt x="86" y="201"/>
                    </a:lnTo>
                    <a:lnTo>
                      <a:pt x="89" y="211"/>
                    </a:lnTo>
                    <a:lnTo>
                      <a:pt x="94" y="213"/>
                    </a:lnTo>
                    <a:lnTo>
                      <a:pt x="102" y="20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34" name="Freeform 215"/>
              <p:cNvSpPr/>
              <p:nvPr/>
            </p:nvSpPr>
            <p:spPr>
              <a:xfrm>
                <a:off x="3664080" y="2270160"/>
                <a:ext cx="201240" cy="186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186840"/>
                  <a:gd name="textAreaBottom" fmla="*/ 187200 h 186840"/>
                  <a:gd name="GluePoint1X" fmla="*/ 127 w 127"/>
                  <a:gd name="GluePoint1Y" fmla="*/ 29 h 118"/>
                  <a:gd name="GluePoint2X" fmla="*/ 115 w 127"/>
                  <a:gd name="GluePoint2Y" fmla="*/ 29 h 118"/>
                  <a:gd name="GluePoint3X" fmla="*/ 103 w 127"/>
                  <a:gd name="GluePoint3Y" fmla="*/ 29 h 118"/>
                  <a:gd name="GluePoint4X" fmla="*/ 91 w 127"/>
                  <a:gd name="GluePoint4Y" fmla="*/ 29 h 118"/>
                  <a:gd name="GluePoint5X" fmla="*/ 80 w 127"/>
                  <a:gd name="GluePoint5Y" fmla="*/ 29 h 118"/>
                  <a:gd name="GluePoint6X" fmla="*/ 80 w 127"/>
                  <a:gd name="GluePoint6Y" fmla="*/ 42 h 118"/>
                  <a:gd name="GluePoint7X" fmla="*/ 78 w 127"/>
                  <a:gd name="GluePoint7Y" fmla="*/ 58 h 118"/>
                  <a:gd name="GluePoint8X" fmla="*/ 78 w 127"/>
                  <a:gd name="GluePoint8Y" fmla="*/ 74 h 118"/>
                  <a:gd name="GluePoint9X" fmla="*/ 64 w 127"/>
                  <a:gd name="GluePoint9Y" fmla="*/ 77 h 118"/>
                  <a:gd name="GluePoint10X" fmla="*/ 61 w 127"/>
                  <a:gd name="GluePoint10Y" fmla="*/ 84 h 118"/>
                  <a:gd name="GluePoint11X" fmla="*/ 61 w 127"/>
                  <a:gd name="GluePoint11Y" fmla="*/ 95 h 118"/>
                  <a:gd name="GluePoint12X" fmla="*/ 61 w 127"/>
                  <a:gd name="GluePoint12Y" fmla="*/ 110 h 118"/>
                  <a:gd name="GluePoint13X" fmla="*/ 48 w 127"/>
                  <a:gd name="GluePoint13Y" fmla="*/ 110 h 118"/>
                  <a:gd name="GluePoint14X" fmla="*/ 34 w 127"/>
                  <a:gd name="GluePoint14Y" fmla="*/ 111 h 118"/>
                  <a:gd name="GluePoint15X" fmla="*/ 19 w 127"/>
                  <a:gd name="GluePoint15Y" fmla="*/ 111 h 118"/>
                  <a:gd name="GluePoint16X" fmla="*/ 5 w 127"/>
                  <a:gd name="GluePoint16Y" fmla="*/ 111 h 118"/>
                  <a:gd name="GluePoint17X" fmla="*/ 0 w 127"/>
                  <a:gd name="GluePoint17Y" fmla="*/ 118 h 118"/>
                  <a:gd name="GluePoint18X" fmla="*/ 2 w 127"/>
                  <a:gd name="GluePoint18Y" fmla="*/ 103 h 118"/>
                  <a:gd name="GluePoint19X" fmla="*/ 5 w 127"/>
                  <a:gd name="GluePoint19Y" fmla="*/ 97 h 118"/>
                  <a:gd name="GluePoint20X" fmla="*/ 8 w 127"/>
                  <a:gd name="GluePoint20Y" fmla="*/ 93 h 118"/>
                  <a:gd name="GluePoint21X" fmla="*/ 14 w 127"/>
                  <a:gd name="GluePoint21Y" fmla="*/ 82 h 118"/>
                  <a:gd name="GluePoint22X" fmla="*/ 14 w 127"/>
                  <a:gd name="GluePoint22Y" fmla="*/ 79 h 118"/>
                  <a:gd name="GluePoint23X" fmla="*/ 21 w 127"/>
                  <a:gd name="GluePoint23Y" fmla="*/ 66 h 118"/>
                  <a:gd name="GluePoint24X" fmla="*/ 35 w 127"/>
                  <a:gd name="GluePoint24Y" fmla="*/ 47 h 118"/>
                  <a:gd name="GluePoint25X" fmla="*/ 40 w 127"/>
                  <a:gd name="GluePoint25Y" fmla="*/ 29 h 118"/>
                  <a:gd name="GluePoint26X" fmla="*/ 45 w 127"/>
                  <a:gd name="GluePoint26Y" fmla="*/ 23 h 118"/>
                  <a:gd name="GluePoint27X" fmla="*/ 56 w 127"/>
                  <a:gd name="GluePoint27Y" fmla="*/ 16 h 118"/>
                  <a:gd name="GluePoint28X" fmla="*/ 57 w 127"/>
                  <a:gd name="GluePoint28Y" fmla="*/ 10 h 118"/>
                  <a:gd name="GluePoint29X" fmla="*/ 64 w 127"/>
                  <a:gd name="GluePoint29Y" fmla="*/ 0 h 118"/>
                  <a:gd name="GluePoint30X" fmla="*/ 80 w 127"/>
                  <a:gd name="GluePoint30Y" fmla="*/ 0 h 118"/>
                  <a:gd name="GluePoint31X" fmla="*/ 95 w 127"/>
                  <a:gd name="GluePoint31Y" fmla="*/ 0 h 118"/>
                  <a:gd name="GluePoint32X" fmla="*/ 111 w 127"/>
                  <a:gd name="GluePoint32Y" fmla="*/ 0 h 118"/>
                  <a:gd name="GluePoint33X" fmla="*/ 127 w 127"/>
                  <a:gd name="GluePoint33Y" fmla="*/ 0 h 118"/>
                  <a:gd name="GluePoint34X" fmla="*/ 127 w 127"/>
                  <a:gd name="GluePoint34Y" fmla="*/ 8 h 118"/>
                  <a:gd name="GluePoint35X" fmla="*/ 127 w 127"/>
                  <a:gd name="GluePoint35Y" fmla="*/ 29 h 1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27" h="118">
                    <a:moveTo>
                      <a:pt x="127" y="29"/>
                    </a:moveTo>
                    <a:lnTo>
                      <a:pt x="115" y="29"/>
                    </a:lnTo>
                    <a:lnTo>
                      <a:pt x="103" y="29"/>
                    </a:lnTo>
                    <a:lnTo>
                      <a:pt x="91" y="29"/>
                    </a:lnTo>
                    <a:lnTo>
                      <a:pt x="80" y="29"/>
                    </a:lnTo>
                    <a:lnTo>
                      <a:pt x="80" y="42"/>
                    </a:lnTo>
                    <a:lnTo>
                      <a:pt x="78" y="58"/>
                    </a:lnTo>
                    <a:lnTo>
                      <a:pt x="78" y="74"/>
                    </a:lnTo>
                    <a:lnTo>
                      <a:pt x="64" y="77"/>
                    </a:lnTo>
                    <a:lnTo>
                      <a:pt x="61" y="84"/>
                    </a:lnTo>
                    <a:lnTo>
                      <a:pt x="61" y="95"/>
                    </a:lnTo>
                    <a:lnTo>
                      <a:pt x="61" y="110"/>
                    </a:lnTo>
                    <a:lnTo>
                      <a:pt x="48" y="110"/>
                    </a:lnTo>
                    <a:lnTo>
                      <a:pt x="34" y="111"/>
                    </a:lnTo>
                    <a:lnTo>
                      <a:pt x="19" y="111"/>
                    </a:lnTo>
                    <a:lnTo>
                      <a:pt x="5" y="111"/>
                    </a:lnTo>
                    <a:lnTo>
                      <a:pt x="0" y="118"/>
                    </a:lnTo>
                    <a:lnTo>
                      <a:pt x="2" y="103"/>
                    </a:lnTo>
                    <a:lnTo>
                      <a:pt x="5" y="97"/>
                    </a:lnTo>
                    <a:lnTo>
                      <a:pt x="8" y="93"/>
                    </a:lnTo>
                    <a:lnTo>
                      <a:pt x="14" y="82"/>
                    </a:lnTo>
                    <a:lnTo>
                      <a:pt x="14" y="79"/>
                    </a:lnTo>
                    <a:lnTo>
                      <a:pt x="21" y="66"/>
                    </a:lnTo>
                    <a:lnTo>
                      <a:pt x="35" y="47"/>
                    </a:lnTo>
                    <a:lnTo>
                      <a:pt x="40" y="29"/>
                    </a:lnTo>
                    <a:lnTo>
                      <a:pt x="45" y="23"/>
                    </a:lnTo>
                    <a:lnTo>
                      <a:pt x="56" y="16"/>
                    </a:lnTo>
                    <a:lnTo>
                      <a:pt x="57" y="10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95" y="0"/>
                    </a:lnTo>
                    <a:lnTo>
                      <a:pt x="111" y="0"/>
                    </a:lnTo>
                    <a:lnTo>
                      <a:pt x="127" y="0"/>
                    </a:lnTo>
                    <a:lnTo>
                      <a:pt x="127" y="8"/>
                    </a:lnTo>
                    <a:lnTo>
                      <a:pt x="127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35" name="Freeform 216"/>
              <p:cNvSpPr/>
              <p:nvPr/>
            </p:nvSpPr>
            <p:spPr>
              <a:xfrm>
                <a:off x="3865680" y="2008080"/>
                <a:ext cx="482400" cy="504360"/>
              </a:xfrm>
              <a:custGeom>
                <a:avLst/>
                <a:gdLst>
                  <a:gd name="textAreaLeft" fmla="*/ 0 w 482400"/>
                  <a:gd name="textAreaRight" fmla="*/ 482760 w 482400"/>
                  <a:gd name="textAreaTop" fmla="*/ 0 h 504360"/>
                  <a:gd name="textAreaBottom" fmla="*/ 504720 h 504360"/>
                  <a:gd name="GluePoint1X" fmla="*/ 15 w 304"/>
                  <a:gd name="GluePoint1Y" fmla="*/ 183 h 318"/>
                  <a:gd name="GluePoint2X" fmla="*/ 42 w 304"/>
                  <a:gd name="GluePoint2Y" fmla="*/ 202 h 318"/>
                  <a:gd name="GluePoint3X" fmla="*/ 67 w 304"/>
                  <a:gd name="GluePoint3Y" fmla="*/ 221 h 318"/>
                  <a:gd name="GluePoint4X" fmla="*/ 88 w 304"/>
                  <a:gd name="GluePoint4Y" fmla="*/ 238 h 318"/>
                  <a:gd name="GluePoint5X" fmla="*/ 110 w 304"/>
                  <a:gd name="GluePoint5Y" fmla="*/ 254 h 318"/>
                  <a:gd name="GluePoint6X" fmla="*/ 132 w 304"/>
                  <a:gd name="GluePoint6Y" fmla="*/ 271 h 318"/>
                  <a:gd name="GluePoint7X" fmla="*/ 145 w 304"/>
                  <a:gd name="GluePoint7Y" fmla="*/ 286 h 318"/>
                  <a:gd name="GluePoint8X" fmla="*/ 156 w 304"/>
                  <a:gd name="GluePoint8Y" fmla="*/ 294 h 318"/>
                  <a:gd name="GluePoint9X" fmla="*/ 164 w 304"/>
                  <a:gd name="GluePoint9Y" fmla="*/ 299 h 318"/>
                  <a:gd name="GluePoint10X" fmla="*/ 177 w 304"/>
                  <a:gd name="GluePoint10Y" fmla="*/ 310 h 318"/>
                  <a:gd name="GluePoint11X" fmla="*/ 178 w 304"/>
                  <a:gd name="GluePoint11Y" fmla="*/ 318 h 318"/>
                  <a:gd name="GluePoint12X" fmla="*/ 202 w 304"/>
                  <a:gd name="GluePoint12Y" fmla="*/ 312 h 318"/>
                  <a:gd name="GluePoint13X" fmla="*/ 221 w 304"/>
                  <a:gd name="GluePoint13Y" fmla="*/ 302 h 318"/>
                  <a:gd name="GluePoint14X" fmla="*/ 238 w 304"/>
                  <a:gd name="GluePoint14Y" fmla="*/ 287 h 318"/>
                  <a:gd name="GluePoint15X" fmla="*/ 254 w 304"/>
                  <a:gd name="GluePoint15Y" fmla="*/ 275 h 318"/>
                  <a:gd name="GluePoint16X" fmla="*/ 269 w 304"/>
                  <a:gd name="GluePoint16Y" fmla="*/ 265 h 318"/>
                  <a:gd name="GluePoint17X" fmla="*/ 281 w 304"/>
                  <a:gd name="GluePoint17Y" fmla="*/ 255 h 318"/>
                  <a:gd name="GluePoint18X" fmla="*/ 296 w 304"/>
                  <a:gd name="GluePoint18Y" fmla="*/ 244 h 318"/>
                  <a:gd name="GluePoint19X" fmla="*/ 296 w 304"/>
                  <a:gd name="GluePoint19Y" fmla="*/ 225 h 318"/>
                  <a:gd name="GluePoint20X" fmla="*/ 280 w 304"/>
                  <a:gd name="GluePoint20Y" fmla="*/ 220 h 318"/>
                  <a:gd name="GluePoint21X" fmla="*/ 275 w 304"/>
                  <a:gd name="GluePoint21Y" fmla="*/ 207 h 318"/>
                  <a:gd name="GluePoint22X" fmla="*/ 265 w 304"/>
                  <a:gd name="GluePoint22Y" fmla="*/ 189 h 318"/>
                  <a:gd name="GluePoint23X" fmla="*/ 272 w 304"/>
                  <a:gd name="GluePoint23Y" fmla="*/ 164 h 318"/>
                  <a:gd name="GluePoint24X" fmla="*/ 262 w 304"/>
                  <a:gd name="GluePoint24Y" fmla="*/ 127 h 318"/>
                  <a:gd name="GluePoint25X" fmla="*/ 265 w 304"/>
                  <a:gd name="GluePoint25Y" fmla="*/ 119 h 318"/>
                  <a:gd name="GluePoint26X" fmla="*/ 248 w 304"/>
                  <a:gd name="GluePoint26Y" fmla="*/ 82 h 318"/>
                  <a:gd name="GluePoint27X" fmla="*/ 245 w 304"/>
                  <a:gd name="GluePoint27Y" fmla="*/ 70 h 318"/>
                  <a:gd name="GluePoint28X" fmla="*/ 235 w 304"/>
                  <a:gd name="GluePoint28Y" fmla="*/ 56 h 318"/>
                  <a:gd name="GluePoint29X" fmla="*/ 250 w 304"/>
                  <a:gd name="GluePoint29Y" fmla="*/ 33 h 318"/>
                  <a:gd name="GluePoint30X" fmla="*/ 250 w 304"/>
                  <a:gd name="GluePoint30Y" fmla="*/ 11 h 318"/>
                  <a:gd name="GluePoint31X" fmla="*/ 253 w 304"/>
                  <a:gd name="GluePoint31Y" fmla="*/ 3 h 318"/>
                  <a:gd name="GluePoint32X" fmla="*/ 232 w 304"/>
                  <a:gd name="GluePoint32Y" fmla="*/ 0 h 318"/>
                  <a:gd name="GluePoint33X" fmla="*/ 219 w 304"/>
                  <a:gd name="GluePoint33Y" fmla="*/ 0 h 318"/>
                  <a:gd name="GluePoint34X" fmla="*/ 205 w 304"/>
                  <a:gd name="GluePoint34Y" fmla="*/ 6 h 318"/>
                  <a:gd name="GluePoint35X" fmla="*/ 184 w 304"/>
                  <a:gd name="GluePoint35Y" fmla="*/ 3 h 318"/>
                  <a:gd name="GluePoint36X" fmla="*/ 172 w 304"/>
                  <a:gd name="GluePoint36Y" fmla="*/ 4 h 318"/>
                  <a:gd name="GluePoint37X" fmla="*/ 146 w 304"/>
                  <a:gd name="GluePoint37Y" fmla="*/ 11 h 318"/>
                  <a:gd name="GluePoint38X" fmla="*/ 132 w 304"/>
                  <a:gd name="GluePoint38Y" fmla="*/ 19 h 318"/>
                  <a:gd name="GluePoint39X" fmla="*/ 116 w 304"/>
                  <a:gd name="GluePoint39Y" fmla="*/ 24 h 318"/>
                  <a:gd name="GluePoint40X" fmla="*/ 100 w 304"/>
                  <a:gd name="GluePoint40Y" fmla="*/ 35 h 318"/>
                  <a:gd name="GluePoint41X" fmla="*/ 99 w 304"/>
                  <a:gd name="GluePoint41Y" fmla="*/ 38 h 318"/>
                  <a:gd name="GluePoint42X" fmla="*/ 102 w 304"/>
                  <a:gd name="GluePoint42Y" fmla="*/ 41 h 318"/>
                  <a:gd name="GluePoint43X" fmla="*/ 102 w 304"/>
                  <a:gd name="GluePoint43Y" fmla="*/ 46 h 318"/>
                  <a:gd name="GluePoint44X" fmla="*/ 103 w 304"/>
                  <a:gd name="GluePoint44Y" fmla="*/ 57 h 318"/>
                  <a:gd name="GluePoint45X" fmla="*/ 105 w 304"/>
                  <a:gd name="GluePoint45Y" fmla="*/ 65 h 318"/>
                  <a:gd name="GluePoint46X" fmla="*/ 108 w 304"/>
                  <a:gd name="GluePoint46Y" fmla="*/ 75 h 318"/>
                  <a:gd name="GluePoint47X" fmla="*/ 110 w 304"/>
                  <a:gd name="GluePoint47Y" fmla="*/ 83 h 318"/>
                  <a:gd name="GluePoint48X" fmla="*/ 86 w 304"/>
                  <a:gd name="GluePoint48Y" fmla="*/ 86 h 318"/>
                  <a:gd name="GluePoint49X" fmla="*/ 73 w 304"/>
                  <a:gd name="GluePoint49Y" fmla="*/ 94 h 318"/>
                  <a:gd name="GluePoint50X" fmla="*/ 73 w 304"/>
                  <a:gd name="GluePoint50Y" fmla="*/ 99 h 318"/>
                  <a:gd name="GluePoint51X" fmla="*/ 75 w 304"/>
                  <a:gd name="GluePoint51Y" fmla="*/ 106 h 318"/>
                  <a:gd name="GluePoint52X" fmla="*/ 57 w 304"/>
                  <a:gd name="GluePoint52Y" fmla="*/ 114 h 318"/>
                  <a:gd name="GluePoint53X" fmla="*/ 46 w 304"/>
                  <a:gd name="GluePoint53Y" fmla="*/ 125 h 318"/>
                  <a:gd name="GluePoint54X" fmla="*/ 30 w 304"/>
                  <a:gd name="GluePoint54Y" fmla="*/ 131 h 318"/>
                  <a:gd name="GluePoint55X" fmla="*/ 18 w 304"/>
                  <a:gd name="GluePoint55Y" fmla="*/ 135 h 318"/>
                  <a:gd name="GluePoint56X" fmla="*/ 8 w 304"/>
                  <a:gd name="GluePoint56Y" fmla="*/ 139 h 318"/>
                  <a:gd name="GluePoint57X" fmla="*/ 0 w 304"/>
                  <a:gd name="GluePoint57Y" fmla="*/ 16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304" h="318">
                    <a:moveTo>
                      <a:pt x="0" y="173"/>
                    </a:moveTo>
                    <a:lnTo>
                      <a:pt x="15" y="183"/>
                    </a:lnTo>
                    <a:lnTo>
                      <a:pt x="27" y="193"/>
                    </a:lnTo>
                    <a:lnTo>
                      <a:pt x="42" y="202"/>
                    </a:lnTo>
                    <a:lnTo>
                      <a:pt x="56" y="213"/>
                    </a:lnTo>
                    <a:lnTo>
                      <a:pt x="67" y="221"/>
                    </a:lnTo>
                    <a:lnTo>
                      <a:pt x="78" y="230"/>
                    </a:lnTo>
                    <a:lnTo>
                      <a:pt x="88" y="238"/>
                    </a:lnTo>
                    <a:lnTo>
                      <a:pt x="99" y="246"/>
                    </a:lnTo>
                    <a:lnTo>
                      <a:pt x="110" y="254"/>
                    </a:lnTo>
                    <a:lnTo>
                      <a:pt x="121" y="263"/>
                    </a:lnTo>
                    <a:lnTo>
                      <a:pt x="132" y="271"/>
                    </a:lnTo>
                    <a:lnTo>
                      <a:pt x="143" y="279"/>
                    </a:lnTo>
                    <a:lnTo>
                      <a:pt x="145" y="286"/>
                    </a:lnTo>
                    <a:lnTo>
                      <a:pt x="151" y="289"/>
                    </a:lnTo>
                    <a:lnTo>
                      <a:pt x="156" y="294"/>
                    </a:lnTo>
                    <a:lnTo>
                      <a:pt x="162" y="295"/>
                    </a:lnTo>
                    <a:lnTo>
                      <a:pt x="164" y="299"/>
                    </a:lnTo>
                    <a:lnTo>
                      <a:pt x="175" y="304"/>
                    </a:lnTo>
                    <a:lnTo>
                      <a:pt x="177" y="310"/>
                    </a:lnTo>
                    <a:lnTo>
                      <a:pt x="175" y="316"/>
                    </a:lnTo>
                    <a:lnTo>
                      <a:pt x="178" y="318"/>
                    </a:lnTo>
                    <a:lnTo>
                      <a:pt x="189" y="315"/>
                    </a:lnTo>
                    <a:lnTo>
                      <a:pt x="202" y="312"/>
                    </a:lnTo>
                    <a:lnTo>
                      <a:pt x="213" y="308"/>
                    </a:lnTo>
                    <a:lnTo>
                      <a:pt x="221" y="302"/>
                    </a:lnTo>
                    <a:lnTo>
                      <a:pt x="231" y="294"/>
                    </a:lnTo>
                    <a:lnTo>
                      <a:pt x="238" y="287"/>
                    </a:lnTo>
                    <a:lnTo>
                      <a:pt x="246" y="281"/>
                    </a:lnTo>
                    <a:lnTo>
                      <a:pt x="254" y="275"/>
                    </a:lnTo>
                    <a:lnTo>
                      <a:pt x="261" y="270"/>
                    </a:lnTo>
                    <a:lnTo>
                      <a:pt x="269" y="265"/>
                    </a:lnTo>
                    <a:lnTo>
                      <a:pt x="275" y="260"/>
                    </a:lnTo>
                    <a:lnTo>
                      <a:pt x="281" y="255"/>
                    </a:lnTo>
                    <a:lnTo>
                      <a:pt x="289" y="249"/>
                    </a:lnTo>
                    <a:lnTo>
                      <a:pt x="296" y="244"/>
                    </a:lnTo>
                    <a:lnTo>
                      <a:pt x="304" y="239"/>
                    </a:lnTo>
                    <a:lnTo>
                      <a:pt x="296" y="225"/>
                    </a:lnTo>
                    <a:lnTo>
                      <a:pt x="288" y="220"/>
                    </a:lnTo>
                    <a:lnTo>
                      <a:pt x="280" y="220"/>
                    </a:lnTo>
                    <a:lnTo>
                      <a:pt x="277" y="215"/>
                    </a:lnTo>
                    <a:lnTo>
                      <a:pt x="275" y="207"/>
                    </a:lnTo>
                    <a:lnTo>
                      <a:pt x="265" y="191"/>
                    </a:lnTo>
                    <a:lnTo>
                      <a:pt x="265" y="189"/>
                    </a:lnTo>
                    <a:lnTo>
                      <a:pt x="272" y="186"/>
                    </a:lnTo>
                    <a:lnTo>
                      <a:pt x="272" y="164"/>
                    </a:lnTo>
                    <a:lnTo>
                      <a:pt x="269" y="136"/>
                    </a:lnTo>
                    <a:lnTo>
                      <a:pt x="262" y="127"/>
                    </a:lnTo>
                    <a:lnTo>
                      <a:pt x="262" y="122"/>
                    </a:lnTo>
                    <a:lnTo>
                      <a:pt x="265" y="119"/>
                    </a:lnTo>
                    <a:lnTo>
                      <a:pt x="259" y="88"/>
                    </a:lnTo>
                    <a:lnTo>
                      <a:pt x="248" y="82"/>
                    </a:lnTo>
                    <a:lnTo>
                      <a:pt x="248" y="77"/>
                    </a:lnTo>
                    <a:lnTo>
                      <a:pt x="245" y="70"/>
                    </a:lnTo>
                    <a:lnTo>
                      <a:pt x="238" y="67"/>
                    </a:lnTo>
                    <a:lnTo>
                      <a:pt x="235" y="56"/>
                    </a:lnTo>
                    <a:lnTo>
                      <a:pt x="248" y="45"/>
                    </a:lnTo>
                    <a:lnTo>
                      <a:pt x="250" y="33"/>
                    </a:lnTo>
                    <a:lnTo>
                      <a:pt x="248" y="22"/>
                    </a:lnTo>
                    <a:lnTo>
                      <a:pt x="250" y="11"/>
                    </a:lnTo>
                    <a:lnTo>
                      <a:pt x="246" y="9"/>
                    </a:lnTo>
                    <a:lnTo>
                      <a:pt x="253" y="3"/>
                    </a:lnTo>
                    <a:lnTo>
                      <a:pt x="240" y="4"/>
                    </a:lnTo>
                    <a:lnTo>
                      <a:pt x="232" y="0"/>
                    </a:lnTo>
                    <a:lnTo>
                      <a:pt x="229" y="3"/>
                    </a:lnTo>
                    <a:lnTo>
                      <a:pt x="219" y="0"/>
                    </a:lnTo>
                    <a:lnTo>
                      <a:pt x="218" y="3"/>
                    </a:lnTo>
                    <a:lnTo>
                      <a:pt x="205" y="6"/>
                    </a:lnTo>
                    <a:lnTo>
                      <a:pt x="200" y="4"/>
                    </a:lnTo>
                    <a:lnTo>
                      <a:pt x="184" y="3"/>
                    </a:lnTo>
                    <a:lnTo>
                      <a:pt x="178" y="6"/>
                    </a:lnTo>
                    <a:lnTo>
                      <a:pt x="172" y="4"/>
                    </a:lnTo>
                    <a:lnTo>
                      <a:pt x="167" y="8"/>
                    </a:lnTo>
                    <a:lnTo>
                      <a:pt x="146" y="11"/>
                    </a:lnTo>
                    <a:lnTo>
                      <a:pt x="134" y="16"/>
                    </a:lnTo>
                    <a:lnTo>
                      <a:pt x="132" y="19"/>
                    </a:lnTo>
                    <a:lnTo>
                      <a:pt x="130" y="20"/>
                    </a:lnTo>
                    <a:lnTo>
                      <a:pt x="116" y="24"/>
                    </a:lnTo>
                    <a:lnTo>
                      <a:pt x="110" y="32"/>
                    </a:lnTo>
                    <a:lnTo>
                      <a:pt x="100" y="35"/>
                    </a:lnTo>
                    <a:lnTo>
                      <a:pt x="99" y="37"/>
                    </a:lnTo>
                    <a:lnTo>
                      <a:pt x="99" y="38"/>
                    </a:lnTo>
                    <a:lnTo>
                      <a:pt x="103" y="41"/>
                    </a:lnTo>
                    <a:lnTo>
                      <a:pt x="102" y="41"/>
                    </a:lnTo>
                    <a:lnTo>
                      <a:pt x="103" y="45"/>
                    </a:lnTo>
                    <a:lnTo>
                      <a:pt x="102" y="46"/>
                    </a:lnTo>
                    <a:lnTo>
                      <a:pt x="103" y="51"/>
                    </a:lnTo>
                    <a:lnTo>
                      <a:pt x="103" y="57"/>
                    </a:lnTo>
                    <a:lnTo>
                      <a:pt x="105" y="61"/>
                    </a:lnTo>
                    <a:lnTo>
                      <a:pt x="105" y="65"/>
                    </a:lnTo>
                    <a:lnTo>
                      <a:pt x="107" y="72"/>
                    </a:lnTo>
                    <a:lnTo>
                      <a:pt x="108" y="75"/>
                    </a:lnTo>
                    <a:lnTo>
                      <a:pt x="113" y="80"/>
                    </a:lnTo>
                    <a:lnTo>
                      <a:pt x="110" y="83"/>
                    </a:lnTo>
                    <a:lnTo>
                      <a:pt x="111" y="86"/>
                    </a:lnTo>
                    <a:lnTo>
                      <a:pt x="86" y="86"/>
                    </a:lnTo>
                    <a:lnTo>
                      <a:pt x="84" y="91"/>
                    </a:lnTo>
                    <a:lnTo>
                      <a:pt x="73" y="94"/>
                    </a:lnTo>
                    <a:lnTo>
                      <a:pt x="72" y="98"/>
                    </a:lnTo>
                    <a:lnTo>
                      <a:pt x="73" y="99"/>
                    </a:lnTo>
                    <a:lnTo>
                      <a:pt x="72" y="104"/>
                    </a:lnTo>
                    <a:lnTo>
                      <a:pt x="75" y="106"/>
                    </a:lnTo>
                    <a:lnTo>
                      <a:pt x="75" y="107"/>
                    </a:lnTo>
                    <a:lnTo>
                      <a:pt x="57" y="114"/>
                    </a:lnTo>
                    <a:lnTo>
                      <a:pt x="51" y="122"/>
                    </a:lnTo>
                    <a:lnTo>
                      <a:pt x="46" y="125"/>
                    </a:lnTo>
                    <a:lnTo>
                      <a:pt x="32" y="127"/>
                    </a:lnTo>
                    <a:lnTo>
                      <a:pt x="30" y="131"/>
                    </a:lnTo>
                    <a:lnTo>
                      <a:pt x="24" y="130"/>
                    </a:lnTo>
                    <a:lnTo>
                      <a:pt x="18" y="135"/>
                    </a:lnTo>
                    <a:lnTo>
                      <a:pt x="15" y="136"/>
                    </a:lnTo>
                    <a:lnTo>
                      <a:pt x="8" y="139"/>
                    </a:lnTo>
                    <a:lnTo>
                      <a:pt x="2" y="144"/>
                    </a:lnTo>
                    <a:lnTo>
                      <a:pt x="0" y="165"/>
                    </a:lnTo>
                    <a:lnTo>
                      <a:pt x="0" y="1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36" name="Freeform 217"/>
              <p:cNvSpPr/>
              <p:nvPr/>
            </p:nvSpPr>
            <p:spPr>
              <a:xfrm>
                <a:off x="3774960" y="2344680"/>
                <a:ext cx="393480" cy="41544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415440"/>
                  <a:gd name="textAreaBottom" fmla="*/ 415800 h 415440"/>
                  <a:gd name="GluePoint1X" fmla="*/ 49 w 248"/>
                  <a:gd name="GluePoint1Y" fmla="*/ 167 h 262"/>
                  <a:gd name="GluePoint2X" fmla="*/ 84 w 248"/>
                  <a:gd name="GluePoint2Y" fmla="*/ 167 h 262"/>
                  <a:gd name="GluePoint3X" fmla="*/ 105 w 248"/>
                  <a:gd name="GluePoint3Y" fmla="*/ 154 h 262"/>
                  <a:gd name="GluePoint4X" fmla="*/ 97 w 248"/>
                  <a:gd name="GluePoint4Y" fmla="*/ 132 h 262"/>
                  <a:gd name="GluePoint5X" fmla="*/ 94 w 248"/>
                  <a:gd name="GluePoint5Y" fmla="*/ 95 h 262"/>
                  <a:gd name="GluePoint6X" fmla="*/ 91 w 248"/>
                  <a:gd name="GluePoint6Y" fmla="*/ 58 h 262"/>
                  <a:gd name="GluePoint7X" fmla="*/ 87 w 248"/>
                  <a:gd name="GluePoint7Y" fmla="*/ 19 h 262"/>
                  <a:gd name="GluePoint8X" fmla="*/ 99 w 248"/>
                  <a:gd name="GluePoint8Y" fmla="*/ 0 h 262"/>
                  <a:gd name="GluePoint9X" fmla="*/ 124 w 248"/>
                  <a:gd name="GluePoint9Y" fmla="*/ 9 h 262"/>
                  <a:gd name="GluePoint10X" fmla="*/ 145 w 248"/>
                  <a:gd name="GluePoint10Y" fmla="*/ 26 h 262"/>
                  <a:gd name="GluePoint11X" fmla="*/ 167 w 248"/>
                  <a:gd name="GluePoint11Y" fmla="*/ 42 h 262"/>
                  <a:gd name="GluePoint12X" fmla="*/ 189 w 248"/>
                  <a:gd name="GluePoint12Y" fmla="*/ 59 h 262"/>
                  <a:gd name="GluePoint13X" fmla="*/ 202 w 248"/>
                  <a:gd name="GluePoint13Y" fmla="*/ 74 h 262"/>
                  <a:gd name="GluePoint14X" fmla="*/ 213 w 248"/>
                  <a:gd name="GluePoint14Y" fmla="*/ 82 h 262"/>
                  <a:gd name="GluePoint15X" fmla="*/ 221 w 248"/>
                  <a:gd name="GluePoint15Y" fmla="*/ 87 h 262"/>
                  <a:gd name="GluePoint16X" fmla="*/ 234 w 248"/>
                  <a:gd name="GluePoint16Y" fmla="*/ 98 h 262"/>
                  <a:gd name="GluePoint17X" fmla="*/ 235 w 248"/>
                  <a:gd name="GluePoint17Y" fmla="*/ 106 h 262"/>
                  <a:gd name="GluePoint18X" fmla="*/ 248 w 248"/>
                  <a:gd name="GluePoint18Y" fmla="*/ 117 h 262"/>
                  <a:gd name="GluePoint19X" fmla="*/ 248 w 248"/>
                  <a:gd name="GluePoint19Y" fmla="*/ 145 h 262"/>
                  <a:gd name="GluePoint20X" fmla="*/ 243 w 248"/>
                  <a:gd name="GluePoint20Y" fmla="*/ 161 h 262"/>
                  <a:gd name="GluePoint21X" fmla="*/ 221 w 248"/>
                  <a:gd name="GluePoint21Y" fmla="*/ 170 h 262"/>
                  <a:gd name="GluePoint22X" fmla="*/ 197 w 248"/>
                  <a:gd name="GluePoint22Y" fmla="*/ 177 h 262"/>
                  <a:gd name="GluePoint23X" fmla="*/ 173 w 248"/>
                  <a:gd name="GluePoint23Y" fmla="*/ 178 h 262"/>
                  <a:gd name="GluePoint24X" fmla="*/ 126 w 248"/>
                  <a:gd name="GluePoint24Y" fmla="*/ 209 h 262"/>
                  <a:gd name="GluePoint25X" fmla="*/ 108 w 248"/>
                  <a:gd name="GluePoint25Y" fmla="*/ 238 h 262"/>
                  <a:gd name="GluePoint26X" fmla="*/ 105 w 248"/>
                  <a:gd name="GluePoint26Y" fmla="*/ 259 h 262"/>
                  <a:gd name="GluePoint27X" fmla="*/ 100 w 248"/>
                  <a:gd name="GluePoint27Y" fmla="*/ 256 h 262"/>
                  <a:gd name="GluePoint28X" fmla="*/ 94 w 248"/>
                  <a:gd name="GluePoint28Y" fmla="*/ 260 h 262"/>
                  <a:gd name="GluePoint29X" fmla="*/ 89 w 248"/>
                  <a:gd name="GluePoint29Y" fmla="*/ 251 h 262"/>
                  <a:gd name="GluePoint30X" fmla="*/ 86 w 248"/>
                  <a:gd name="GluePoint30Y" fmla="*/ 254 h 262"/>
                  <a:gd name="GluePoint31X" fmla="*/ 83 w 248"/>
                  <a:gd name="GluePoint31Y" fmla="*/ 257 h 262"/>
                  <a:gd name="GluePoint32X" fmla="*/ 78 w 248"/>
                  <a:gd name="GluePoint32Y" fmla="*/ 262 h 262"/>
                  <a:gd name="GluePoint33X" fmla="*/ 73 w 248"/>
                  <a:gd name="GluePoint33Y" fmla="*/ 260 h 262"/>
                  <a:gd name="GluePoint34X" fmla="*/ 64 w 248"/>
                  <a:gd name="GluePoint34Y" fmla="*/ 260 h 262"/>
                  <a:gd name="GluePoint35X" fmla="*/ 57 w 248"/>
                  <a:gd name="GluePoint35Y" fmla="*/ 246 h 262"/>
                  <a:gd name="GluePoint36X" fmla="*/ 52 w 248"/>
                  <a:gd name="GluePoint36Y" fmla="*/ 247 h 262"/>
                  <a:gd name="GluePoint37X" fmla="*/ 57 w 248"/>
                  <a:gd name="GluePoint37Y" fmla="*/ 241 h 262"/>
                  <a:gd name="GluePoint38X" fmla="*/ 54 w 248"/>
                  <a:gd name="GluePoint38Y" fmla="*/ 238 h 262"/>
                  <a:gd name="GluePoint39X" fmla="*/ 51 w 248"/>
                  <a:gd name="GluePoint39Y" fmla="*/ 235 h 262"/>
                  <a:gd name="GluePoint40X" fmla="*/ 49 w 248"/>
                  <a:gd name="GluePoint40Y" fmla="*/ 225 h 262"/>
                  <a:gd name="GluePoint41X" fmla="*/ 48 w 248"/>
                  <a:gd name="GluePoint41Y" fmla="*/ 220 h 262"/>
                  <a:gd name="GluePoint42X" fmla="*/ 43 w 248"/>
                  <a:gd name="GluePoint42Y" fmla="*/ 223 h 262"/>
                  <a:gd name="GluePoint43X" fmla="*/ 37 w 248"/>
                  <a:gd name="GluePoint43Y" fmla="*/ 228 h 262"/>
                  <a:gd name="GluePoint44X" fmla="*/ 24 w 248"/>
                  <a:gd name="GluePoint44Y" fmla="*/ 230 h 262"/>
                  <a:gd name="GluePoint45X" fmla="*/ 14 w 248"/>
                  <a:gd name="GluePoint45Y" fmla="*/ 228 h 262"/>
                  <a:gd name="GluePoint46X" fmla="*/ 11 w 248"/>
                  <a:gd name="GluePoint46Y" fmla="*/ 227 h 262"/>
                  <a:gd name="GluePoint47X" fmla="*/ 13 w 248"/>
                  <a:gd name="GluePoint47Y" fmla="*/ 212 h 262"/>
                  <a:gd name="GluePoint48X" fmla="*/ 5 w 248"/>
                  <a:gd name="GluePoint48Y" fmla="*/ 204 h 262"/>
                  <a:gd name="GluePoint49X" fmla="*/ 5 w 248"/>
                  <a:gd name="GluePoint49Y" fmla="*/ 194 h 262"/>
                  <a:gd name="GluePoint50X" fmla="*/ 0 w 248"/>
                  <a:gd name="GluePoint50Y" fmla="*/ 186 h 262"/>
                  <a:gd name="GluePoint51X" fmla="*/ 6 w 248"/>
                  <a:gd name="GluePoint51Y" fmla="*/ 174 h 262"/>
                  <a:gd name="GluePoint52X" fmla="*/ 16 w 248"/>
                  <a:gd name="GluePoint52Y" fmla="*/ 162 h 262"/>
                  <a:gd name="GluePoint53X" fmla="*/ 24 w 248"/>
                  <a:gd name="GluePoint53Y" fmla="*/ 174 h 2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262">
                    <a:moveTo>
                      <a:pt x="32" y="167"/>
                    </a:moveTo>
                    <a:lnTo>
                      <a:pt x="49" y="167"/>
                    </a:lnTo>
                    <a:lnTo>
                      <a:pt x="67" y="167"/>
                    </a:lnTo>
                    <a:lnTo>
                      <a:pt x="84" y="167"/>
                    </a:lnTo>
                    <a:lnTo>
                      <a:pt x="102" y="169"/>
                    </a:lnTo>
                    <a:lnTo>
                      <a:pt x="105" y="154"/>
                    </a:lnTo>
                    <a:lnTo>
                      <a:pt x="99" y="151"/>
                    </a:lnTo>
                    <a:lnTo>
                      <a:pt x="97" y="132"/>
                    </a:lnTo>
                    <a:lnTo>
                      <a:pt x="95" y="114"/>
                    </a:lnTo>
                    <a:lnTo>
                      <a:pt x="94" y="95"/>
                    </a:lnTo>
                    <a:lnTo>
                      <a:pt x="92" y="75"/>
                    </a:lnTo>
                    <a:lnTo>
                      <a:pt x="91" y="58"/>
                    </a:lnTo>
                    <a:lnTo>
                      <a:pt x="89" y="38"/>
                    </a:lnTo>
                    <a:lnTo>
                      <a:pt x="87" y="19"/>
                    </a:lnTo>
                    <a:lnTo>
                      <a:pt x="86" y="0"/>
                    </a:lnTo>
                    <a:lnTo>
                      <a:pt x="99" y="0"/>
                    </a:lnTo>
                    <a:lnTo>
                      <a:pt x="113" y="1"/>
                    </a:lnTo>
                    <a:lnTo>
                      <a:pt x="124" y="9"/>
                    </a:lnTo>
                    <a:lnTo>
                      <a:pt x="135" y="18"/>
                    </a:lnTo>
                    <a:lnTo>
                      <a:pt x="145" y="26"/>
                    </a:lnTo>
                    <a:lnTo>
                      <a:pt x="156" y="34"/>
                    </a:lnTo>
                    <a:lnTo>
                      <a:pt x="167" y="42"/>
                    </a:lnTo>
                    <a:lnTo>
                      <a:pt x="178" y="51"/>
                    </a:lnTo>
                    <a:lnTo>
                      <a:pt x="189" y="59"/>
                    </a:lnTo>
                    <a:lnTo>
                      <a:pt x="200" y="67"/>
                    </a:lnTo>
                    <a:lnTo>
                      <a:pt x="202" y="74"/>
                    </a:lnTo>
                    <a:lnTo>
                      <a:pt x="208" y="77"/>
                    </a:lnTo>
                    <a:lnTo>
                      <a:pt x="213" y="82"/>
                    </a:lnTo>
                    <a:lnTo>
                      <a:pt x="219" y="83"/>
                    </a:lnTo>
                    <a:lnTo>
                      <a:pt x="221" y="87"/>
                    </a:lnTo>
                    <a:lnTo>
                      <a:pt x="232" y="92"/>
                    </a:lnTo>
                    <a:lnTo>
                      <a:pt x="234" y="98"/>
                    </a:lnTo>
                    <a:lnTo>
                      <a:pt x="232" y="104"/>
                    </a:lnTo>
                    <a:lnTo>
                      <a:pt x="235" y="106"/>
                    </a:lnTo>
                    <a:lnTo>
                      <a:pt x="246" y="103"/>
                    </a:lnTo>
                    <a:lnTo>
                      <a:pt x="248" y="117"/>
                    </a:lnTo>
                    <a:lnTo>
                      <a:pt x="248" y="130"/>
                    </a:lnTo>
                    <a:lnTo>
                      <a:pt x="248" y="145"/>
                    </a:lnTo>
                    <a:lnTo>
                      <a:pt x="248" y="157"/>
                    </a:lnTo>
                    <a:lnTo>
                      <a:pt x="243" y="161"/>
                    </a:lnTo>
                    <a:lnTo>
                      <a:pt x="237" y="170"/>
                    </a:lnTo>
                    <a:lnTo>
                      <a:pt x="221" y="170"/>
                    </a:lnTo>
                    <a:lnTo>
                      <a:pt x="205" y="170"/>
                    </a:lnTo>
                    <a:lnTo>
                      <a:pt x="197" y="177"/>
                    </a:lnTo>
                    <a:lnTo>
                      <a:pt x="187" y="177"/>
                    </a:lnTo>
                    <a:lnTo>
                      <a:pt x="173" y="178"/>
                    </a:lnTo>
                    <a:lnTo>
                      <a:pt x="148" y="201"/>
                    </a:lnTo>
                    <a:lnTo>
                      <a:pt x="126" y="209"/>
                    </a:lnTo>
                    <a:lnTo>
                      <a:pt x="121" y="225"/>
                    </a:lnTo>
                    <a:lnTo>
                      <a:pt x="108" y="238"/>
                    </a:lnTo>
                    <a:lnTo>
                      <a:pt x="106" y="247"/>
                    </a:lnTo>
                    <a:lnTo>
                      <a:pt x="105" y="259"/>
                    </a:lnTo>
                    <a:lnTo>
                      <a:pt x="102" y="259"/>
                    </a:lnTo>
                    <a:lnTo>
                      <a:pt x="100" y="256"/>
                    </a:lnTo>
                    <a:lnTo>
                      <a:pt x="97" y="256"/>
                    </a:lnTo>
                    <a:lnTo>
                      <a:pt x="94" y="260"/>
                    </a:lnTo>
                    <a:lnTo>
                      <a:pt x="91" y="260"/>
                    </a:lnTo>
                    <a:lnTo>
                      <a:pt x="89" y="251"/>
                    </a:lnTo>
                    <a:lnTo>
                      <a:pt x="87" y="252"/>
                    </a:lnTo>
                    <a:lnTo>
                      <a:pt x="86" y="254"/>
                    </a:lnTo>
                    <a:lnTo>
                      <a:pt x="84" y="252"/>
                    </a:lnTo>
                    <a:lnTo>
                      <a:pt x="83" y="257"/>
                    </a:lnTo>
                    <a:lnTo>
                      <a:pt x="78" y="259"/>
                    </a:lnTo>
                    <a:lnTo>
                      <a:pt x="78" y="262"/>
                    </a:lnTo>
                    <a:lnTo>
                      <a:pt x="75" y="259"/>
                    </a:lnTo>
                    <a:lnTo>
                      <a:pt x="73" y="260"/>
                    </a:lnTo>
                    <a:lnTo>
                      <a:pt x="70" y="256"/>
                    </a:lnTo>
                    <a:lnTo>
                      <a:pt x="64" y="260"/>
                    </a:lnTo>
                    <a:lnTo>
                      <a:pt x="59" y="254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7" y="241"/>
                    </a:lnTo>
                    <a:lnTo>
                      <a:pt x="57" y="239"/>
                    </a:lnTo>
                    <a:lnTo>
                      <a:pt x="54" y="238"/>
                    </a:lnTo>
                    <a:lnTo>
                      <a:pt x="52" y="235"/>
                    </a:lnTo>
                    <a:lnTo>
                      <a:pt x="51" y="235"/>
                    </a:lnTo>
                    <a:lnTo>
                      <a:pt x="51" y="230"/>
                    </a:lnTo>
                    <a:lnTo>
                      <a:pt x="49" y="225"/>
                    </a:lnTo>
                    <a:lnTo>
                      <a:pt x="48" y="225"/>
                    </a:lnTo>
                    <a:lnTo>
                      <a:pt x="48" y="220"/>
                    </a:lnTo>
                    <a:lnTo>
                      <a:pt x="43" y="220"/>
                    </a:lnTo>
                    <a:lnTo>
                      <a:pt x="43" y="223"/>
                    </a:lnTo>
                    <a:lnTo>
                      <a:pt x="38" y="225"/>
                    </a:lnTo>
                    <a:lnTo>
                      <a:pt x="37" y="228"/>
                    </a:lnTo>
                    <a:lnTo>
                      <a:pt x="29" y="225"/>
                    </a:lnTo>
                    <a:lnTo>
                      <a:pt x="24" y="230"/>
                    </a:lnTo>
                    <a:lnTo>
                      <a:pt x="19" y="225"/>
                    </a:lnTo>
                    <a:lnTo>
                      <a:pt x="14" y="228"/>
                    </a:lnTo>
                    <a:lnTo>
                      <a:pt x="11" y="228"/>
                    </a:lnTo>
                    <a:lnTo>
                      <a:pt x="11" y="227"/>
                    </a:lnTo>
                    <a:lnTo>
                      <a:pt x="13" y="222"/>
                    </a:lnTo>
                    <a:lnTo>
                      <a:pt x="13" y="212"/>
                    </a:lnTo>
                    <a:lnTo>
                      <a:pt x="10" y="204"/>
                    </a:lnTo>
                    <a:lnTo>
                      <a:pt x="5" y="204"/>
                    </a:lnTo>
                    <a:lnTo>
                      <a:pt x="3" y="199"/>
                    </a:lnTo>
                    <a:lnTo>
                      <a:pt x="5" y="194"/>
                    </a:lnTo>
                    <a:lnTo>
                      <a:pt x="3" y="190"/>
                    </a:lnTo>
                    <a:lnTo>
                      <a:pt x="0" y="186"/>
                    </a:lnTo>
                    <a:lnTo>
                      <a:pt x="0" y="180"/>
                    </a:lnTo>
                    <a:lnTo>
                      <a:pt x="6" y="174"/>
                    </a:lnTo>
                    <a:lnTo>
                      <a:pt x="13" y="161"/>
                    </a:lnTo>
                    <a:lnTo>
                      <a:pt x="16" y="162"/>
                    </a:lnTo>
                    <a:lnTo>
                      <a:pt x="19" y="172"/>
                    </a:lnTo>
                    <a:lnTo>
                      <a:pt x="24" y="174"/>
                    </a:lnTo>
                    <a:lnTo>
                      <a:pt x="32" y="16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37" name="Freeform 218"/>
              <p:cNvSpPr/>
              <p:nvPr/>
            </p:nvSpPr>
            <p:spPr>
              <a:xfrm>
                <a:off x="3941640" y="2625840"/>
                <a:ext cx="183960" cy="1519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151920"/>
                  <a:gd name="textAreaBottom" fmla="*/ 152280 h 151920"/>
                  <a:gd name="GluePoint1X" fmla="*/ 40 w 116"/>
                  <a:gd name="GluePoint1Y" fmla="*/ 96 h 96"/>
                  <a:gd name="GluePoint2X" fmla="*/ 38 w 116"/>
                  <a:gd name="GluePoint2Y" fmla="*/ 82 h 96"/>
                  <a:gd name="GluePoint3X" fmla="*/ 35 w 116"/>
                  <a:gd name="GluePoint3Y" fmla="*/ 75 h 96"/>
                  <a:gd name="GluePoint4X" fmla="*/ 36 w 116"/>
                  <a:gd name="GluePoint4Y" fmla="*/ 70 h 96"/>
                  <a:gd name="GluePoint5X" fmla="*/ 68 w 116"/>
                  <a:gd name="GluePoint5Y" fmla="*/ 70 h 96"/>
                  <a:gd name="GluePoint6X" fmla="*/ 78 w 116"/>
                  <a:gd name="GluePoint6Y" fmla="*/ 70 h 96"/>
                  <a:gd name="GluePoint7X" fmla="*/ 84 w 116"/>
                  <a:gd name="GluePoint7Y" fmla="*/ 70 h 96"/>
                  <a:gd name="GluePoint8X" fmla="*/ 87 w 116"/>
                  <a:gd name="GluePoint8Y" fmla="*/ 70 h 96"/>
                  <a:gd name="GluePoint9X" fmla="*/ 94 w 116"/>
                  <a:gd name="GluePoint9Y" fmla="*/ 70 h 96"/>
                  <a:gd name="GluePoint10X" fmla="*/ 102 w 116"/>
                  <a:gd name="GluePoint10Y" fmla="*/ 61 h 96"/>
                  <a:gd name="GluePoint11X" fmla="*/ 111 w 116"/>
                  <a:gd name="GluePoint11Y" fmla="*/ 61 h 96"/>
                  <a:gd name="GluePoint12X" fmla="*/ 116 w 116"/>
                  <a:gd name="GluePoint12Y" fmla="*/ 53 h 96"/>
                  <a:gd name="GluePoint13X" fmla="*/ 111 w 116"/>
                  <a:gd name="GluePoint13Y" fmla="*/ 48 h 96"/>
                  <a:gd name="GluePoint14X" fmla="*/ 111 w 116"/>
                  <a:gd name="GluePoint14Y" fmla="*/ 45 h 96"/>
                  <a:gd name="GluePoint15X" fmla="*/ 114 w 116"/>
                  <a:gd name="GluePoint15Y" fmla="*/ 45 h 96"/>
                  <a:gd name="GluePoint16X" fmla="*/ 113 w 116"/>
                  <a:gd name="GluePoint16Y" fmla="*/ 40 h 96"/>
                  <a:gd name="GluePoint17X" fmla="*/ 109 w 116"/>
                  <a:gd name="GluePoint17Y" fmla="*/ 40 h 96"/>
                  <a:gd name="GluePoint18X" fmla="*/ 105 w 116"/>
                  <a:gd name="GluePoint18Y" fmla="*/ 42 h 96"/>
                  <a:gd name="GluePoint19X" fmla="*/ 100 w 116"/>
                  <a:gd name="GluePoint19Y" fmla="*/ 40 h 96"/>
                  <a:gd name="GluePoint20X" fmla="*/ 94 w 116"/>
                  <a:gd name="GluePoint20Y" fmla="*/ 25 h 96"/>
                  <a:gd name="GluePoint21X" fmla="*/ 86 w 116"/>
                  <a:gd name="GluePoint21Y" fmla="*/ 17 h 96"/>
                  <a:gd name="GluePoint22X" fmla="*/ 84 w 116"/>
                  <a:gd name="GluePoint22Y" fmla="*/ 11 h 96"/>
                  <a:gd name="GluePoint23X" fmla="*/ 81 w 116"/>
                  <a:gd name="GluePoint23Y" fmla="*/ 8 h 96"/>
                  <a:gd name="GluePoint24X" fmla="*/ 82 w 116"/>
                  <a:gd name="GluePoint24Y" fmla="*/ 0 h 96"/>
                  <a:gd name="GluePoint25X" fmla="*/ 68 w 116"/>
                  <a:gd name="GluePoint25Y" fmla="*/ 1 h 96"/>
                  <a:gd name="GluePoint26X" fmla="*/ 43 w 116"/>
                  <a:gd name="GluePoint26Y" fmla="*/ 24 h 96"/>
                  <a:gd name="GluePoint27X" fmla="*/ 21 w 116"/>
                  <a:gd name="GluePoint27Y" fmla="*/ 32 h 96"/>
                  <a:gd name="GluePoint28X" fmla="*/ 16 w 116"/>
                  <a:gd name="GluePoint28Y" fmla="*/ 48 h 96"/>
                  <a:gd name="GluePoint29X" fmla="*/ 3 w 116"/>
                  <a:gd name="GluePoint29Y" fmla="*/ 61 h 96"/>
                  <a:gd name="GluePoint30X" fmla="*/ 1 w 116"/>
                  <a:gd name="GluePoint30Y" fmla="*/ 70 h 96"/>
                  <a:gd name="GluePoint31X" fmla="*/ 0 w 116"/>
                  <a:gd name="GluePoint31Y" fmla="*/ 82 h 96"/>
                  <a:gd name="GluePoint32X" fmla="*/ 5 w 116"/>
                  <a:gd name="GluePoint32Y" fmla="*/ 88 h 96"/>
                  <a:gd name="GluePoint33X" fmla="*/ 8 w 116"/>
                  <a:gd name="GluePoint33Y" fmla="*/ 93 h 96"/>
                  <a:gd name="GluePoint34X" fmla="*/ 11 w 116"/>
                  <a:gd name="GluePoint34Y" fmla="*/ 91 h 96"/>
                  <a:gd name="GluePoint35X" fmla="*/ 13 w 116"/>
                  <a:gd name="GluePoint35Y" fmla="*/ 93 h 96"/>
                  <a:gd name="GluePoint36X" fmla="*/ 14 w 116"/>
                  <a:gd name="GluePoint36Y" fmla="*/ 91 h 96"/>
                  <a:gd name="GluePoint37X" fmla="*/ 25 w 116"/>
                  <a:gd name="GluePoint37Y" fmla="*/ 88 h 96"/>
                  <a:gd name="GluePoint38X" fmla="*/ 30 w 116"/>
                  <a:gd name="GluePoint38Y" fmla="*/ 90 h 96"/>
                  <a:gd name="GluePoint39X" fmla="*/ 32 w 116"/>
                  <a:gd name="GluePoint39Y" fmla="*/ 88 h 96"/>
                  <a:gd name="GluePoint40X" fmla="*/ 36 w 116"/>
                  <a:gd name="GluePoint40Y" fmla="*/ 96 h 96"/>
                  <a:gd name="GluePoint41X" fmla="*/ 40 w 116"/>
                  <a:gd name="GluePoint41Y" fmla="*/ 96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16" h="96">
                    <a:moveTo>
                      <a:pt x="40" y="96"/>
                    </a:moveTo>
                    <a:lnTo>
                      <a:pt x="38" y="82"/>
                    </a:lnTo>
                    <a:lnTo>
                      <a:pt x="35" y="75"/>
                    </a:lnTo>
                    <a:lnTo>
                      <a:pt x="36" y="70"/>
                    </a:lnTo>
                    <a:lnTo>
                      <a:pt x="68" y="70"/>
                    </a:lnTo>
                    <a:lnTo>
                      <a:pt x="78" y="70"/>
                    </a:lnTo>
                    <a:lnTo>
                      <a:pt x="84" y="70"/>
                    </a:lnTo>
                    <a:lnTo>
                      <a:pt x="87" y="70"/>
                    </a:lnTo>
                    <a:lnTo>
                      <a:pt x="94" y="70"/>
                    </a:lnTo>
                    <a:lnTo>
                      <a:pt x="102" y="61"/>
                    </a:lnTo>
                    <a:lnTo>
                      <a:pt x="111" y="61"/>
                    </a:lnTo>
                    <a:lnTo>
                      <a:pt x="116" y="53"/>
                    </a:lnTo>
                    <a:lnTo>
                      <a:pt x="111" y="48"/>
                    </a:lnTo>
                    <a:lnTo>
                      <a:pt x="111" y="45"/>
                    </a:lnTo>
                    <a:lnTo>
                      <a:pt x="114" y="45"/>
                    </a:lnTo>
                    <a:lnTo>
                      <a:pt x="113" y="40"/>
                    </a:lnTo>
                    <a:lnTo>
                      <a:pt x="109" y="40"/>
                    </a:lnTo>
                    <a:lnTo>
                      <a:pt x="105" y="42"/>
                    </a:lnTo>
                    <a:lnTo>
                      <a:pt x="100" y="40"/>
                    </a:lnTo>
                    <a:lnTo>
                      <a:pt x="94" y="25"/>
                    </a:lnTo>
                    <a:lnTo>
                      <a:pt x="86" y="17"/>
                    </a:lnTo>
                    <a:lnTo>
                      <a:pt x="84" y="11"/>
                    </a:lnTo>
                    <a:lnTo>
                      <a:pt x="81" y="8"/>
                    </a:lnTo>
                    <a:lnTo>
                      <a:pt x="82" y="0"/>
                    </a:lnTo>
                    <a:lnTo>
                      <a:pt x="68" y="1"/>
                    </a:lnTo>
                    <a:lnTo>
                      <a:pt x="43" y="24"/>
                    </a:lnTo>
                    <a:lnTo>
                      <a:pt x="21" y="32"/>
                    </a:lnTo>
                    <a:lnTo>
                      <a:pt x="16" y="48"/>
                    </a:lnTo>
                    <a:lnTo>
                      <a:pt x="3" y="61"/>
                    </a:lnTo>
                    <a:lnTo>
                      <a:pt x="1" y="70"/>
                    </a:lnTo>
                    <a:lnTo>
                      <a:pt x="0" y="82"/>
                    </a:lnTo>
                    <a:lnTo>
                      <a:pt x="5" y="88"/>
                    </a:lnTo>
                    <a:lnTo>
                      <a:pt x="8" y="93"/>
                    </a:lnTo>
                    <a:lnTo>
                      <a:pt x="11" y="91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25" y="88"/>
                    </a:lnTo>
                    <a:lnTo>
                      <a:pt x="30" y="90"/>
                    </a:lnTo>
                    <a:lnTo>
                      <a:pt x="32" y="88"/>
                    </a:lnTo>
                    <a:lnTo>
                      <a:pt x="36" y="96"/>
                    </a:lnTo>
                    <a:lnTo>
                      <a:pt x="40" y="9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38" name="Freeform 219"/>
              <p:cNvSpPr/>
              <p:nvPr/>
            </p:nvSpPr>
            <p:spPr>
              <a:xfrm>
                <a:off x="4794120" y="2928960"/>
                <a:ext cx="128160" cy="1537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3720"/>
                  <a:gd name="textAreaBottom" fmla="*/ 154080 h 153720"/>
                  <a:gd name="GluePoint1X" fmla="*/ 12 w 81"/>
                  <a:gd name="GluePoint1Y" fmla="*/ 50 h 97"/>
                  <a:gd name="GluePoint2X" fmla="*/ 12 w 81"/>
                  <a:gd name="GluePoint2Y" fmla="*/ 53 h 97"/>
                  <a:gd name="GluePoint3X" fmla="*/ 14 w 81"/>
                  <a:gd name="GluePoint3Y" fmla="*/ 53 h 97"/>
                  <a:gd name="GluePoint4X" fmla="*/ 19 w 81"/>
                  <a:gd name="GluePoint4Y" fmla="*/ 45 h 97"/>
                  <a:gd name="GluePoint5X" fmla="*/ 24 w 81"/>
                  <a:gd name="GluePoint5Y" fmla="*/ 44 h 97"/>
                  <a:gd name="GluePoint6X" fmla="*/ 25 w 81"/>
                  <a:gd name="GluePoint6Y" fmla="*/ 39 h 97"/>
                  <a:gd name="GluePoint7X" fmla="*/ 25 w 81"/>
                  <a:gd name="GluePoint7Y" fmla="*/ 34 h 97"/>
                  <a:gd name="GluePoint8X" fmla="*/ 24 w 81"/>
                  <a:gd name="GluePoint8Y" fmla="*/ 34 h 97"/>
                  <a:gd name="GluePoint9X" fmla="*/ 19 w 81"/>
                  <a:gd name="GluePoint9Y" fmla="*/ 29 h 97"/>
                  <a:gd name="GluePoint10X" fmla="*/ 16 w 81"/>
                  <a:gd name="GluePoint10Y" fmla="*/ 26 h 97"/>
                  <a:gd name="GluePoint11X" fmla="*/ 17 w 81"/>
                  <a:gd name="GluePoint11Y" fmla="*/ 8 h 97"/>
                  <a:gd name="GluePoint12X" fmla="*/ 19 w 81"/>
                  <a:gd name="GluePoint12Y" fmla="*/ 7 h 97"/>
                  <a:gd name="GluePoint13X" fmla="*/ 33 w 81"/>
                  <a:gd name="GluePoint13Y" fmla="*/ 7 h 97"/>
                  <a:gd name="GluePoint14X" fmla="*/ 35 w 81"/>
                  <a:gd name="GluePoint14Y" fmla="*/ 10 h 97"/>
                  <a:gd name="GluePoint15X" fmla="*/ 47 w 81"/>
                  <a:gd name="GluePoint15Y" fmla="*/ 5 h 97"/>
                  <a:gd name="GluePoint16X" fmla="*/ 57 w 81"/>
                  <a:gd name="GluePoint16Y" fmla="*/ 7 h 97"/>
                  <a:gd name="GluePoint17X" fmla="*/ 63 w 81"/>
                  <a:gd name="GluePoint17Y" fmla="*/ 0 h 97"/>
                  <a:gd name="GluePoint18X" fmla="*/ 70 w 81"/>
                  <a:gd name="GluePoint18Y" fmla="*/ 3 h 97"/>
                  <a:gd name="GluePoint19X" fmla="*/ 73 w 81"/>
                  <a:gd name="GluePoint19Y" fmla="*/ 18 h 97"/>
                  <a:gd name="GluePoint20X" fmla="*/ 79 w 81"/>
                  <a:gd name="GluePoint20Y" fmla="*/ 24 h 97"/>
                  <a:gd name="GluePoint21X" fmla="*/ 81 w 81"/>
                  <a:gd name="GluePoint21Y" fmla="*/ 35 h 97"/>
                  <a:gd name="GluePoint22X" fmla="*/ 79 w 81"/>
                  <a:gd name="GluePoint22Y" fmla="*/ 45 h 97"/>
                  <a:gd name="GluePoint23X" fmla="*/ 65 w 81"/>
                  <a:gd name="GluePoint23Y" fmla="*/ 69 h 97"/>
                  <a:gd name="GluePoint24X" fmla="*/ 65 w 81"/>
                  <a:gd name="GluePoint24Y" fmla="*/ 69 h 97"/>
                  <a:gd name="GluePoint25X" fmla="*/ 65 w 81"/>
                  <a:gd name="GluePoint25Y" fmla="*/ 69 h 97"/>
                  <a:gd name="GluePoint26X" fmla="*/ 62 w 81"/>
                  <a:gd name="GluePoint26Y" fmla="*/ 68 h 97"/>
                  <a:gd name="GluePoint27X" fmla="*/ 60 w 81"/>
                  <a:gd name="GluePoint27Y" fmla="*/ 69 h 97"/>
                  <a:gd name="GluePoint28X" fmla="*/ 55 w 81"/>
                  <a:gd name="GluePoint28Y" fmla="*/ 68 h 97"/>
                  <a:gd name="GluePoint29X" fmla="*/ 54 w 81"/>
                  <a:gd name="GluePoint29Y" fmla="*/ 66 h 97"/>
                  <a:gd name="GluePoint30X" fmla="*/ 51 w 81"/>
                  <a:gd name="GluePoint30Y" fmla="*/ 71 h 97"/>
                  <a:gd name="GluePoint31X" fmla="*/ 49 w 81"/>
                  <a:gd name="GluePoint31Y" fmla="*/ 71 h 97"/>
                  <a:gd name="GluePoint32X" fmla="*/ 46 w 81"/>
                  <a:gd name="GluePoint32Y" fmla="*/ 69 h 97"/>
                  <a:gd name="GluePoint33X" fmla="*/ 44 w 81"/>
                  <a:gd name="GluePoint33Y" fmla="*/ 69 h 97"/>
                  <a:gd name="GluePoint34X" fmla="*/ 43 w 81"/>
                  <a:gd name="GluePoint34Y" fmla="*/ 71 h 97"/>
                  <a:gd name="GluePoint35X" fmla="*/ 43 w 81"/>
                  <a:gd name="GluePoint35Y" fmla="*/ 71 h 97"/>
                  <a:gd name="GluePoint36X" fmla="*/ 41 w 81"/>
                  <a:gd name="GluePoint36Y" fmla="*/ 71 h 97"/>
                  <a:gd name="GluePoint37X" fmla="*/ 39 w 81"/>
                  <a:gd name="GluePoint37Y" fmla="*/ 72 h 97"/>
                  <a:gd name="GluePoint38X" fmla="*/ 36 w 81"/>
                  <a:gd name="GluePoint38Y" fmla="*/ 74 h 97"/>
                  <a:gd name="GluePoint39X" fmla="*/ 33 w 81"/>
                  <a:gd name="GluePoint39Y" fmla="*/ 76 h 97"/>
                  <a:gd name="GluePoint40X" fmla="*/ 33 w 81"/>
                  <a:gd name="GluePoint40Y" fmla="*/ 77 h 97"/>
                  <a:gd name="GluePoint41X" fmla="*/ 33 w 81"/>
                  <a:gd name="GluePoint41Y" fmla="*/ 79 h 97"/>
                  <a:gd name="GluePoint42X" fmla="*/ 30 w 81"/>
                  <a:gd name="GluePoint42Y" fmla="*/ 87 h 97"/>
                  <a:gd name="GluePoint43X" fmla="*/ 31 w 81"/>
                  <a:gd name="GluePoint43Y" fmla="*/ 90 h 97"/>
                  <a:gd name="GluePoint44X" fmla="*/ 11 w 81"/>
                  <a:gd name="GluePoint44Y" fmla="*/ 90 h 97"/>
                  <a:gd name="GluePoint45X" fmla="*/ 8 w 81"/>
                  <a:gd name="GluePoint45Y" fmla="*/ 92 h 97"/>
                  <a:gd name="GluePoint46X" fmla="*/ 4 w 81"/>
                  <a:gd name="GluePoint46Y" fmla="*/ 97 h 97"/>
                  <a:gd name="GluePoint47X" fmla="*/ 0 w 81"/>
                  <a:gd name="GluePoint47Y" fmla="*/ 95 h 97"/>
                  <a:gd name="GluePoint48X" fmla="*/ 0 w 81"/>
                  <a:gd name="GluePoint48Y" fmla="*/ 79 h 97"/>
                  <a:gd name="GluePoint49X" fmla="*/ 0 w 81"/>
                  <a:gd name="GluePoint49Y" fmla="*/ 74 h 97"/>
                  <a:gd name="GluePoint50X" fmla="*/ 3 w 81"/>
                  <a:gd name="GluePoint50Y" fmla="*/ 64 h 97"/>
                  <a:gd name="GluePoint51X" fmla="*/ 12 w 81"/>
                  <a:gd name="GluePoint51Y" fmla="*/ 50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97">
                    <a:moveTo>
                      <a:pt x="12" y="50"/>
                    </a:moveTo>
                    <a:lnTo>
                      <a:pt x="12" y="53"/>
                    </a:lnTo>
                    <a:lnTo>
                      <a:pt x="14" y="53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5" y="39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19" y="29"/>
                    </a:lnTo>
                    <a:lnTo>
                      <a:pt x="16" y="26"/>
                    </a:lnTo>
                    <a:lnTo>
                      <a:pt x="17" y="8"/>
                    </a:lnTo>
                    <a:lnTo>
                      <a:pt x="19" y="7"/>
                    </a:lnTo>
                    <a:lnTo>
                      <a:pt x="33" y="7"/>
                    </a:lnTo>
                    <a:lnTo>
                      <a:pt x="35" y="10"/>
                    </a:lnTo>
                    <a:lnTo>
                      <a:pt x="47" y="5"/>
                    </a:lnTo>
                    <a:lnTo>
                      <a:pt x="57" y="7"/>
                    </a:lnTo>
                    <a:lnTo>
                      <a:pt x="63" y="0"/>
                    </a:lnTo>
                    <a:lnTo>
                      <a:pt x="70" y="3"/>
                    </a:lnTo>
                    <a:lnTo>
                      <a:pt x="73" y="18"/>
                    </a:lnTo>
                    <a:lnTo>
                      <a:pt x="79" y="24"/>
                    </a:lnTo>
                    <a:lnTo>
                      <a:pt x="81" y="35"/>
                    </a:lnTo>
                    <a:lnTo>
                      <a:pt x="79" y="45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8"/>
                    </a:lnTo>
                    <a:lnTo>
                      <a:pt x="60" y="69"/>
                    </a:lnTo>
                    <a:lnTo>
                      <a:pt x="55" y="68"/>
                    </a:lnTo>
                    <a:lnTo>
                      <a:pt x="54" y="66"/>
                    </a:lnTo>
                    <a:lnTo>
                      <a:pt x="51" y="71"/>
                    </a:lnTo>
                    <a:lnTo>
                      <a:pt x="49" y="71"/>
                    </a:lnTo>
                    <a:lnTo>
                      <a:pt x="46" y="69"/>
                    </a:lnTo>
                    <a:lnTo>
                      <a:pt x="44" y="69"/>
                    </a:lnTo>
                    <a:lnTo>
                      <a:pt x="43" y="71"/>
                    </a:lnTo>
                    <a:lnTo>
                      <a:pt x="43" y="71"/>
                    </a:lnTo>
                    <a:lnTo>
                      <a:pt x="41" y="71"/>
                    </a:lnTo>
                    <a:lnTo>
                      <a:pt x="39" y="72"/>
                    </a:lnTo>
                    <a:lnTo>
                      <a:pt x="36" y="74"/>
                    </a:lnTo>
                    <a:lnTo>
                      <a:pt x="33" y="76"/>
                    </a:lnTo>
                    <a:lnTo>
                      <a:pt x="33" y="77"/>
                    </a:lnTo>
                    <a:lnTo>
                      <a:pt x="33" y="79"/>
                    </a:lnTo>
                    <a:lnTo>
                      <a:pt x="30" y="87"/>
                    </a:lnTo>
                    <a:lnTo>
                      <a:pt x="31" y="90"/>
                    </a:lnTo>
                    <a:lnTo>
                      <a:pt x="11" y="90"/>
                    </a:lnTo>
                    <a:lnTo>
                      <a:pt x="8" y="92"/>
                    </a:lnTo>
                    <a:lnTo>
                      <a:pt x="4" y="97"/>
                    </a:lnTo>
                    <a:lnTo>
                      <a:pt x="0" y="95"/>
                    </a:lnTo>
                    <a:lnTo>
                      <a:pt x="0" y="79"/>
                    </a:lnTo>
                    <a:lnTo>
                      <a:pt x="0" y="74"/>
                    </a:lnTo>
                    <a:lnTo>
                      <a:pt x="3" y="64"/>
                    </a:lnTo>
                    <a:lnTo>
                      <a:pt x="12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39" name="Freeform 220"/>
              <p:cNvSpPr/>
              <p:nvPr/>
            </p:nvSpPr>
            <p:spPr>
              <a:xfrm>
                <a:off x="4597560" y="2398680"/>
                <a:ext cx="393480" cy="54576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545760"/>
                  <a:gd name="textAreaBottom" fmla="*/ 546120 h 545760"/>
                  <a:gd name="GluePoint1X" fmla="*/ 30 w 248"/>
                  <a:gd name="GluePoint1Y" fmla="*/ 80 h 344"/>
                  <a:gd name="GluePoint2X" fmla="*/ 32 w 248"/>
                  <a:gd name="GluePoint2Y" fmla="*/ 112 h 344"/>
                  <a:gd name="GluePoint3X" fmla="*/ 16 w 248"/>
                  <a:gd name="GluePoint3Y" fmla="*/ 131 h 344"/>
                  <a:gd name="GluePoint4X" fmla="*/ 6 w 248"/>
                  <a:gd name="GluePoint4Y" fmla="*/ 151 h 344"/>
                  <a:gd name="GluePoint5X" fmla="*/ 3 w 248"/>
                  <a:gd name="GluePoint5Y" fmla="*/ 162 h 344"/>
                  <a:gd name="GluePoint6X" fmla="*/ 0 w 248"/>
                  <a:gd name="GluePoint6Y" fmla="*/ 178 h 344"/>
                  <a:gd name="GluePoint7X" fmla="*/ 8 w 248"/>
                  <a:gd name="GluePoint7Y" fmla="*/ 181 h 344"/>
                  <a:gd name="GluePoint8X" fmla="*/ 16 w 248"/>
                  <a:gd name="GluePoint8Y" fmla="*/ 209 h 344"/>
                  <a:gd name="GluePoint9X" fmla="*/ 14 w 248"/>
                  <a:gd name="GluePoint9Y" fmla="*/ 212 h 344"/>
                  <a:gd name="GluePoint10X" fmla="*/ 27 w 248"/>
                  <a:gd name="GluePoint10Y" fmla="*/ 234 h 344"/>
                  <a:gd name="GluePoint11X" fmla="*/ 28 w 248"/>
                  <a:gd name="GluePoint11Y" fmla="*/ 252 h 344"/>
                  <a:gd name="GluePoint12X" fmla="*/ 38 w 248"/>
                  <a:gd name="GluePoint12Y" fmla="*/ 259 h 344"/>
                  <a:gd name="GluePoint13X" fmla="*/ 52 w 248"/>
                  <a:gd name="GluePoint13Y" fmla="*/ 265 h 344"/>
                  <a:gd name="GluePoint14X" fmla="*/ 70 w 248"/>
                  <a:gd name="GluePoint14Y" fmla="*/ 286 h 344"/>
                  <a:gd name="GluePoint15X" fmla="*/ 86 w 248"/>
                  <a:gd name="GluePoint15Y" fmla="*/ 307 h 344"/>
                  <a:gd name="GluePoint16X" fmla="*/ 98 w 248"/>
                  <a:gd name="GluePoint16Y" fmla="*/ 328 h 344"/>
                  <a:gd name="GluePoint17X" fmla="*/ 108 w 248"/>
                  <a:gd name="GluePoint17Y" fmla="*/ 326 h 344"/>
                  <a:gd name="GluePoint18X" fmla="*/ 122 w 248"/>
                  <a:gd name="GluePoint18Y" fmla="*/ 324 h 344"/>
                  <a:gd name="GluePoint19X" fmla="*/ 141 w 248"/>
                  <a:gd name="GluePoint19Y" fmla="*/ 342 h 344"/>
                  <a:gd name="GluePoint20X" fmla="*/ 157 w 248"/>
                  <a:gd name="GluePoint20Y" fmla="*/ 341 h 344"/>
                  <a:gd name="GluePoint21X" fmla="*/ 171 w 248"/>
                  <a:gd name="GluePoint21Y" fmla="*/ 339 h 344"/>
                  <a:gd name="GluePoint22X" fmla="*/ 187 w 248"/>
                  <a:gd name="GluePoint22Y" fmla="*/ 334 h 344"/>
                  <a:gd name="GluePoint23X" fmla="*/ 216 w 248"/>
                  <a:gd name="GluePoint23Y" fmla="*/ 326 h 344"/>
                  <a:gd name="GluePoint24X" fmla="*/ 206 w 248"/>
                  <a:gd name="GluePoint24Y" fmla="*/ 308 h 344"/>
                  <a:gd name="GluePoint25X" fmla="*/ 190 w 248"/>
                  <a:gd name="GluePoint25Y" fmla="*/ 283 h 344"/>
                  <a:gd name="GluePoint26X" fmla="*/ 171 w 248"/>
                  <a:gd name="GluePoint26Y" fmla="*/ 268 h 344"/>
                  <a:gd name="GluePoint27X" fmla="*/ 175 w 248"/>
                  <a:gd name="GluePoint27Y" fmla="*/ 259 h 344"/>
                  <a:gd name="GluePoint28X" fmla="*/ 189 w 248"/>
                  <a:gd name="GluePoint28Y" fmla="*/ 255 h 344"/>
                  <a:gd name="GluePoint29X" fmla="*/ 190 w 248"/>
                  <a:gd name="GluePoint29Y" fmla="*/ 223 h 344"/>
                  <a:gd name="GluePoint30X" fmla="*/ 200 w 248"/>
                  <a:gd name="GluePoint30Y" fmla="*/ 213 h 344"/>
                  <a:gd name="GluePoint31X" fmla="*/ 211 w 248"/>
                  <a:gd name="GluePoint31Y" fmla="*/ 185 h 344"/>
                  <a:gd name="GluePoint32X" fmla="*/ 222 w 248"/>
                  <a:gd name="GluePoint32Y" fmla="*/ 160 h 344"/>
                  <a:gd name="GluePoint33X" fmla="*/ 221 w 248"/>
                  <a:gd name="GluePoint33Y" fmla="*/ 144 h 344"/>
                  <a:gd name="GluePoint34X" fmla="*/ 232 w 248"/>
                  <a:gd name="GluePoint34Y" fmla="*/ 106 h 344"/>
                  <a:gd name="GluePoint35X" fmla="*/ 246 w 248"/>
                  <a:gd name="GluePoint35Y" fmla="*/ 96 h 344"/>
                  <a:gd name="GluePoint36X" fmla="*/ 248 w 248"/>
                  <a:gd name="GluePoint36Y" fmla="*/ 85 h 344"/>
                  <a:gd name="GluePoint37X" fmla="*/ 240 w 248"/>
                  <a:gd name="GluePoint37Y" fmla="*/ 80 h 344"/>
                  <a:gd name="GluePoint38X" fmla="*/ 230 w 248"/>
                  <a:gd name="GluePoint38Y" fmla="*/ 74 h 344"/>
                  <a:gd name="GluePoint39X" fmla="*/ 227 w 248"/>
                  <a:gd name="GluePoint39Y" fmla="*/ 35 h 344"/>
                  <a:gd name="GluePoint40X" fmla="*/ 221 w 248"/>
                  <a:gd name="GluePoint40Y" fmla="*/ 19 h 344"/>
                  <a:gd name="GluePoint41X" fmla="*/ 203 w 248"/>
                  <a:gd name="GluePoint41Y" fmla="*/ 6 h 344"/>
                  <a:gd name="GluePoint42X" fmla="*/ 194 w 248"/>
                  <a:gd name="GluePoint42Y" fmla="*/ 6 h 344"/>
                  <a:gd name="GluePoint43X" fmla="*/ 187 w 248"/>
                  <a:gd name="GluePoint43Y" fmla="*/ 14 h 344"/>
                  <a:gd name="GluePoint44X" fmla="*/ 178 w 248"/>
                  <a:gd name="GluePoint44Y" fmla="*/ 24 h 344"/>
                  <a:gd name="GluePoint45X" fmla="*/ 165 w 248"/>
                  <a:gd name="GluePoint45Y" fmla="*/ 21 h 344"/>
                  <a:gd name="GluePoint46X" fmla="*/ 140 w 248"/>
                  <a:gd name="GluePoint46Y" fmla="*/ 19 h 344"/>
                  <a:gd name="GluePoint47X" fmla="*/ 138 w 248"/>
                  <a:gd name="GluePoint47Y" fmla="*/ 16 h 344"/>
                  <a:gd name="GluePoint48X" fmla="*/ 124 w 248"/>
                  <a:gd name="GluePoint48Y" fmla="*/ 19 h 344"/>
                  <a:gd name="GluePoint49X" fmla="*/ 101 w 248"/>
                  <a:gd name="GluePoint49Y" fmla="*/ 19 h 344"/>
                  <a:gd name="GluePoint50X" fmla="*/ 78 w 248"/>
                  <a:gd name="GluePoint50Y" fmla="*/ 19 h 344"/>
                  <a:gd name="GluePoint51X" fmla="*/ 54 w 248"/>
                  <a:gd name="GluePoint51Y" fmla="*/ 19 h 344"/>
                  <a:gd name="GluePoint52X" fmla="*/ 43 w 248"/>
                  <a:gd name="GluePoint52Y" fmla="*/ 37 h 344"/>
                  <a:gd name="GluePoint53X" fmla="*/ 28 w 248"/>
                  <a:gd name="GluePoint53Y" fmla="*/ 53 h 3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344">
                    <a:moveTo>
                      <a:pt x="30" y="64"/>
                    </a:moveTo>
                    <a:lnTo>
                      <a:pt x="30" y="80"/>
                    </a:lnTo>
                    <a:lnTo>
                      <a:pt x="30" y="96"/>
                    </a:lnTo>
                    <a:lnTo>
                      <a:pt x="32" y="112"/>
                    </a:lnTo>
                    <a:lnTo>
                      <a:pt x="32" y="128"/>
                    </a:lnTo>
                    <a:lnTo>
                      <a:pt x="16" y="131"/>
                    </a:lnTo>
                    <a:lnTo>
                      <a:pt x="14" y="140"/>
                    </a:lnTo>
                    <a:lnTo>
                      <a:pt x="6" y="151"/>
                    </a:lnTo>
                    <a:lnTo>
                      <a:pt x="6" y="159"/>
                    </a:lnTo>
                    <a:lnTo>
                      <a:pt x="3" y="162"/>
                    </a:lnTo>
                    <a:lnTo>
                      <a:pt x="3" y="170"/>
                    </a:lnTo>
                    <a:lnTo>
                      <a:pt x="0" y="178"/>
                    </a:lnTo>
                    <a:lnTo>
                      <a:pt x="0" y="183"/>
                    </a:lnTo>
                    <a:lnTo>
                      <a:pt x="8" y="181"/>
                    </a:lnTo>
                    <a:lnTo>
                      <a:pt x="8" y="191"/>
                    </a:lnTo>
                    <a:lnTo>
                      <a:pt x="16" y="209"/>
                    </a:lnTo>
                    <a:lnTo>
                      <a:pt x="16" y="210"/>
                    </a:lnTo>
                    <a:lnTo>
                      <a:pt x="14" y="212"/>
                    </a:lnTo>
                    <a:lnTo>
                      <a:pt x="25" y="230"/>
                    </a:lnTo>
                    <a:lnTo>
                      <a:pt x="27" y="234"/>
                    </a:lnTo>
                    <a:lnTo>
                      <a:pt x="27" y="250"/>
                    </a:lnTo>
                    <a:lnTo>
                      <a:pt x="28" y="252"/>
                    </a:lnTo>
                    <a:lnTo>
                      <a:pt x="36" y="254"/>
                    </a:lnTo>
                    <a:lnTo>
                      <a:pt x="38" y="259"/>
                    </a:lnTo>
                    <a:lnTo>
                      <a:pt x="47" y="260"/>
                    </a:lnTo>
                    <a:lnTo>
                      <a:pt x="52" y="265"/>
                    </a:lnTo>
                    <a:lnTo>
                      <a:pt x="54" y="273"/>
                    </a:lnTo>
                    <a:lnTo>
                      <a:pt x="70" y="286"/>
                    </a:lnTo>
                    <a:lnTo>
                      <a:pt x="74" y="299"/>
                    </a:lnTo>
                    <a:lnTo>
                      <a:pt x="86" y="307"/>
                    </a:lnTo>
                    <a:lnTo>
                      <a:pt x="89" y="315"/>
                    </a:lnTo>
                    <a:lnTo>
                      <a:pt x="98" y="328"/>
                    </a:lnTo>
                    <a:lnTo>
                      <a:pt x="105" y="331"/>
                    </a:lnTo>
                    <a:lnTo>
                      <a:pt x="108" y="326"/>
                    </a:lnTo>
                    <a:lnTo>
                      <a:pt x="117" y="328"/>
                    </a:lnTo>
                    <a:lnTo>
                      <a:pt x="122" y="324"/>
                    </a:lnTo>
                    <a:lnTo>
                      <a:pt x="140" y="342"/>
                    </a:lnTo>
                    <a:lnTo>
                      <a:pt x="141" y="342"/>
                    </a:lnTo>
                    <a:lnTo>
                      <a:pt x="143" y="341"/>
                    </a:lnTo>
                    <a:lnTo>
                      <a:pt x="157" y="341"/>
                    </a:lnTo>
                    <a:lnTo>
                      <a:pt x="159" y="344"/>
                    </a:lnTo>
                    <a:lnTo>
                      <a:pt x="171" y="339"/>
                    </a:lnTo>
                    <a:lnTo>
                      <a:pt x="181" y="341"/>
                    </a:lnTo>
                    <a:lnTo>
                      <a:pt x="187" y="334"/>
                    </a:lnTo>
                    <a:lnTo>
                      <a:pt x="195" y="326"/>
                    </a:lnTo>
                    <a:lnTo>
                      <a:pt x="216" y="326"/>
                    </a:lnTo>
                    <a:lnTo>
                      <a:pt x="216" y="313"/>
                    </a:lnTo>
                    <a:lnTo>
                      <a:pt x="206" y="308"/>
                    </a:lnTo>
                    <a:lnTo>
                      <a:pt x="198" y="289"/>
                    </a:lnTo>
                    <a:lnTo>
                      <a:pt x="190" y="283"/>
                    </a:lnTo>
                    <a:lnTo>
                      <a:pt x="186" y="273"/>
                    </a:lnTo>
                    <a:lnTo>
                      <a:pt x="171" y="268"/>
                    </a:lnTo>
                    <a:lnTo>
                      <a:pt x="175" y="263"/>
                    </a:lnTo>
                    <a:lnTo>
                      <a:pt x="175" y="259"/>
                    </a:lnTo>
                    <a:lnTo>
                      <a:pt x="184" y="259"/>
                    </a:lnTo>
                    <a:lnTo>
                      <a:pt x="189" y="255"/>
                    </a:lnTo>
                    <a:lnTo>
                      <a:pt x="190" y="222"/>
                    </a:lnTo>
                    <a:lnTo>
                      <a:pt x="190" y="223"/>
                    </a:lnTo>
                    <a:lnTo>
                      <a:pt x="194" y="217"/>
                    </a:lnTo>
                    <a:lnTo>
                      <a:pt x="200" y="213"/>
                    </a:lnTo>
                    <a:lnTo>
                      <a:pt x="202" y="201"/>
                    </a:lnTo>
                    <a:lnTo>
                      <a:pt x="211" y="185"/>
                    </a:lnTo>
                    <a:lnTo>
                      <a:pt x="217" y="178"/>
                    </a:lnTo>
                    <a:lnTo>
                      <a:pt x="222" y="160"/>
                    </a:lnTo>
                    <a:lnTo>
                      <a:pt x="222" y="156"/>
                    </a:lnTo>
                    <a:lnTo>
                      <a:pt x="221" y="144"/>
                    </a:lnTo>
                    <a:lnTo>
                      <a:pt x="227" y="106"/>
                    </a:lnTo>
                    <a:lnTo>
                      <a:pt x="232" y="106"/>
                    </a:lnTo>
                    <a:lnTo>
                      <a:pt x="235" y="101"/>
                    </a:lnTo>
                    <a:lnTo>
                      <a:pt x="246" y="96"/>
                    </a:lnTo>
                    <a:lnTo>
                      <a:pt x="248" y="88"/>
                    </a:lnTo>
                    <a:lnTo>
                      <a:pt x="248" y="85"/>
                    </a:lnTo>
                    <a:lnTo>
                      <a:pt x="244" y="85"/>
                    </a:lnTo>
                    <a:lnTo>
                      <a:pt x="240" y="80"/>
                    </a:lnTo>
                    <a:lnTo>
                      <a:pt x="235" y="77"/>
                    </a:lnTo>
                    <a:lnTo>
                      <a:pt x="230" y="74"/>
                    </a:lnTo>
                    <a:lnTo>
                      <a:pt x="227" y="58"/>
                    </a:lnTo>
                    <a:lnTo>
                      <a:pt x="227" y="35"/>
                    </a:lnTo>
                    <a:lnTo>
                      <a:pt x="222" y="29"/>
                    </a:lnTo>
                    <a:lnTo>
                      <a:pt x="221" y="19"/>
                    </a:lnTo>
                    <a:lnTo>
                      <a:pt x="211" y="9"/>
                    </a:lnTo>
                    <a:lnTo>
                      <a:pt x="203" y="6"/>
                    </a:lnTo>
                    <a:lnTo>
                      <a:pt x="200" y="0"/>
                    </a:lnTo>
                    <a:lnTo>
                      <a:pt x="194" y="6"/>
                    </a:lnTo>
                    <a:lnTo>
                      <a:pt x="190" y="4"/>
                    </a:lnTo>
                    <a:lnTo>
                      <a:pt x="187" y="14"/>
                    </a:lnTo>
                    <a:lnTo>
                      <a:pt x="179" y="16"/>
                    </a:lnTo>
                    <a:lnTo>
                      <a:pt x="178" y="24"/>
                    </a:lnTo>
                    <a:lnTo>
                      <a:pt x="171" y="24"/>
                    </a:lnTo>
                    <a:lnTo>
                      <a:pt x="165" y="21"/>
                    </a:lnTo>
                    <a:lnTo>
                      <a:pt x="152" y="19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38" y="16"/>
                    </a:lnTo>
                    <a:lnTo>
                      <a:pt x="136" y="19"/>
                    </a:lnTo>
                    <a:lnTo>
                      <a:pt x="124" y="19"/>
                    </a:lnTo>
                    <a:lnTo>
                      <a:pt x="113" y="19"/>
                    </a:lnTo>
                    <a:lnTo>
                      <a:pt x="101" y="19"/>
                    </a:lnTo>
                    <a:lnTo>
                      <a:pt x="89" y="19"/>
                    </a:lnTo>
                    <a:lnTo>
                      <a:pt x="78" y="19"/>
                    </a:lnTo>
                    <a:lnTo>
                      <a:pt x="67" y="19"/>
                    </a:lnTo>
                    <a:lnTo>
                      <a:pt x="54" y="19"/>
                    </a:lnTo>
                    <a:lnTo>
                      <a:pt x="43" y="19"/>
                    </a:lnTo>
                    <a:lnTo>
                      <a:pt x="43" y="37"/>
                    </a:lnTo>
                    <a:lnTo>
                      <a:pt x="44" y="53"/>
                    </a:lnTo>
                    <a:lnTo>
                      <a:pt x="28" y="53"/>
                    </a:lnTo>
                    <a:lnTo>
                      <a:pt x="30" y="6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40" name="Freeform 221"/>
              <p:cNvSpPr/>
              <p:nvPr/>
            </p:nvSpPr>
            <p:spPr>
              <a:xfrm>
                <a:off x="5068800" y="2711520"/>
                <a:ext cx="240840" cy="377640"/>
              </a:xfrm>
              <a:custGeom>
                <a:avLst/>
                <a:gdLst>
                  <a:gd name="textAreaLeft" fmla="*/ 0 w 240840"/>
                  <a:gd name="textAreaRight" fmla="*/ 241200 w 240840"/>
                  <a:gd name="textAreaTop" fmla="*/ 0 h 377640"/>
                  <a:gd name="textAreaBottom" fmla="*/ 378000 h 377640"/>
                  <a:gd name="GluePoint1X" fmla="*/ 92 w 152"/>
                  <a:gd name="GluePoint1Y" fmla="*/ 86 h 238"/>
                  <a:gd name="GluePoint2X" fmla="*/ 71 w 152"/>
                  <a:gd name="GluePoint2Y" fmla="*/ 110 h 238"/>
                  <a:gd name="GluePoint3X" fmla="*/ 43 w 152"/>
                  <a:gd name="GluePoint3Y" fmla="*/ 123 h 238"/>
                  <a:gd name="GluePoint4X" fmla="*/ 27 w 152"/>
                  <a:gd name="GluePoint4Y" fmla="*/ 132 h 238"/>
                  <a:gd name="GluePoint5X" fmla="*/ 17 w 152"/>
                  <a:gd name="GluePoint5Y" fmla="*/ 137 h 238"/>
                  <a:gd name="GluePoint6X" fmla="*/ 6 w 152"/>
                  <a:gd name="GluePoint6Y" fmla="*/ 152 h 238"/>
                  <a:gd name="GluePoint7X" fmla="*/ 0 w 152"/>
                  <a:gd name="GluePoint7Y" fmla="*/ 176 h 238"/>
                  <a:gd name="GluePoint8X" fmla="*/ 0 w 152"/>
                  <a:gd name="GluePoint8Y" fmla="*/ 209 h 238"/>
                  <a:gd name="GluePoint9X" fmla="*/ 8 w 152"/>
                  <a:gd name="GluePoint9Y" fmla="*/ 238 h 238"/>
                  <a:gd name="GluePoint10X" fmla="*/ 24 w 152"/>
                  <a:gd name="GluePoint10Y" fmla="*/ 213 h 238"/>
                  <a:gd name="GluePoint11X" fmla="*/ 38 w 152"/>
                  <a:gd name="GluePoint11Y" fmla="*/ 200 h 238"/>
                  <a:gd name="GluePoint12X" fmla="*/ 73 w 152"/>
                  <a:gd name="GluePoint12Y" fmla="*/ 171 h 238"/>
                  <a:gd name="GluePoint13X" fmla="*/ 100 w 152"/>
                  <a:gd name="GluePoint13Y" fmla="*/ 139 h 238"/>
                  <a:gd name="GluePoint14X" fmla="*/ 119 w 152"/>
                  <a:gd name="GluePoint14Y" fmla="*/ 110 h 238"/>
                  <a:gd name="GluePoint15X" fmla="*/ 132 w 152"/>
                  <a:gd name="GluePoint15Y" fmla="*/ 76 h 238"/>
                  <a:gd name="GluePoint16X" fmla="*/ 136 w 152"/>
                  <a:gd name="GluePoint16Y" fmla="*/ 66 h 238"/>
                  <a:gd name="GluePoint17X" fmla="*/ 146 w 152"/>
                  <a:gd name="GluePoint17Y" fmla="*/ 29 h 238"/>
                  <a:gd name="GluePoint18X" fmla="*/ 151 w 152"/>
                  <a:gd name="GluePoint18Y" fmla="*/ 26 h 238"/>
                  <a:gd name="GluePoint19X" fmla="*/ 151 w 152"/>
                  <a:gd name="GluePoint19Y" fmla="*/ 25 h 238"/>
                  <a:gd name="GluePoint20X" fmla="*/ 148 w 152"/>
                  <a:gd name="GluePoint20Y" fmla="*/ 12 h 238"/>
                  <a:gd name="GluePoint21X" fmla="*/ 141 w 152"/>
                  <a:gd name="GluePoint21Y" fmla="*/ 0 h 238"/>
                  <a:gd name="GluePoint22X" fmla="*/ 121 w 152"/>
                  <a:gd name="GluePoint22Y" fmla="*/ 10 h 238"/>
                  <a:gd name="GluePoint23X" fmla="*/ 111 w 152"/>
                  <a:gd name="GluePoint23Y" fmla="*/ 12 h 238"/>
                  <a:gd name="GluePoint24X" fmla="*/ 92 w 152"/>
                  <a:gd name="GluePoint24Y" fmla="*/ 15 h 238"/>
                  <a:gd name="GluePoint25X" fmla="*/ 68 w 152"/>
                  <a:gd name="GluePoint25Y" fmla="*/ 20 h 238"/>
                  <a:gd name="GluePoint26X" fmla="*/ 47 w 152"/>
                  <a:gd name="GluePoint26Y" fmla="*/ 28 h 238"/>
                  <a:gd name="GluePoint27X" fmla="*/ 30 w 152"/>
                  <a:gd name="GluePoint27Y" fmla="*/ 8 h 238"/>
                  <a:gd name="GluePoint28X" fmla="*/ 24 w 152"/>
                  <a:gd name="GluePoint28Y" fmla="*/ 21 h 238"/>
                  <a:gd name="GluePoint29X" fmla="*/ 36 w 152"/>
                  <a:gd name="GluePoint29Y" fmla="*/ 42 h 238"/>
                  <a:gd name="GluePoint30X" fmla="*/ 55 w 152"/>
                  <a:gd name="GluePoint30Y" fmla="*/ 55 h 238"/>
                  <a:gd name="GluePoint31X" fmla="*/ 78 w 152"/>
                  <a:gd name="GluePoint31Y" fmla="*/ 63 h 238"/>
                  <a:gd name="GluePoint32X" fmla="*/ 105 w 152"/>
                  <a:gd name="GluePoint32Y" fmla="*/ 68 h 2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52" h="238">
                    <a:moveTo>
                      <a:pt x="101" y="73"/>
                    </a:moveTo>
                    <a:lnTo>
                      <a:pt x="92" y="86"/>
                    </a:lnTo>
                    <a:lnTo>
                      <a:pt x="81" y="97"/>
                    </a:lnTo>
                    <a:lnTo>
                      <a:pt x="71" y="110"/>
                    </a:lnTo>
                    <a:lnTo>
                      <a:pt x="60" y="121"/>
                    </a:lnTo>
                    <a:lnTo>
                      <a:pt x="43" y="123"/>
                    </a:lnTo>
                    <a:lnTo>
                      <a:pt x="35" y="126"/>
                    </a:lnTo>
                    <a:lnTo>
                      <a:pt x="27" y="132"/>
                    </a:lnTo>
                    <a:lnTo>
                      <a:pt x="17" y="135"/>
                    </a:lnTo>
                    <a:lnTo>
                      <a:pt x="17" y="137"/>
                    </a:lnTo>
                    <a:lnTo>
                      <a:pt x="13" y="140"/>
                    </a:lnTo>
                    <a:lnTo>
                      <a:pt x="6" y="152"/>
                    </a:lnTo>
                    <a:lnTo>
                      <a:pt x="0" y="160"/>
                    </a:lnTo>
                    <a:lnTo>
                      <a:pt x="0" y="176"/>
                    </a:lnTo>
                    <a:lnTo>
                      <a:pt x="0" y="192"/>
                    </a:lnTo>
                    <a:lnTo>
                      <a:pt x="0" y="209"/>
                    </a:lnTo>
                    <a:lnTo>
                      <a:pt x="0" y="226"/>
                    </a:lnTo>
                    <a:lnTo>
                      <a:pt x="8" y="238"/>
                    </a:lnTo>
                    <a:lnTo>
                      <a:pt x="22" y="219"/>
                    </a:lnTo>
                    <a:lnTo>
                      <a:pt x="24" y="213"/>
                    </a:lnTo>
                    <a:lnTo>
                      <a:pt x="28" y="213"/>
                    </a:lnTo>
                    <a:lnTo>
                      <a:pt x="38" y="200"/>
                    </a:lnTo>
                    <a:lnTo>
                      <a:pt x="60" y="177"/>
                    </a:lnTo>
                    <a:lnTo>
                      <a:pt x="73" y="171"/>
                    </a:lnTo>
                    <a:lnTo>
                      <a:pt x="82" y="158"/>
                    </a:lnTo>
                    <a:lnTo>
                      <a:pt x="100" y="139"/>
                    </a:lnTo>
                    <a:lnTo>
                      <a:pt x="109" y="121"/>
                    </a:lnTo>
                    <a:lnTo>
                      <a:pt x="119" y="110"/>
                    </a:lnTo>
                    <a:lnTo>
                      <a:pt x="122" y="95"/>
                    </a:lnTo>
                    <a:lnTo>
                      <a:pt x="132" y="76"/>
                    </a:lnTo>
                    <a:lnTo>
                      <a:pt x="132" y="70"/>
                    </a:lnTo>
                    <a:lnTo>
                      <a:pt x="136" y="66"/>
                    </a:lnTo>
                    <a:lnTo>
                      <a:pt x="144" y="50"/>
                    </a:lnTo>
                    <a:lnTo>
                      <a:pt x="146" y="29"/>
                    </a:lnTo>
                    <a:lnTo>
                      <a:pt x="152" y="29"/>
                    </a:lnTo>
                    <a:lnTo>
                      <a:pt x="151" y="26"/>
                    </a:lnTo>
                    <a:lnTo>
                      <a:pt x="148" y="28"/>
                    </a:lnTo>
                    <a:lnTo>
                      <a:pt x="151" y="25"/>
                    </a:lnTo>
                    <a:lnTo>
                      <a:pt x="151" y="15"/>
                    </a:lnTo>
                    <a:lnTo>
                      <a:pt x="148" y="12"/>
                    </a:lnTo>
                    <a:lnTo>
                      <a:pt x="151" y="4"/>
                    </a:lnTo>
                    <a:lnTo>
                      <a:pt x="141" y="0"/>
                    </a:lnTo>
                    <a:lnTo>
                      <a:pt x="133" y="7"/>
                    </a:lnTo>
                    <a:lnTo>
                      <a:pt x="121" y="10"/>
                    </a:lnTo>
                    <a:lnTo>
                      <a:pt x="116" y="12"/>
                    </a:lnTo>
                    <a:lnTo>
                      <a:pt x="111" y="12"/>
                    </a:lnTo>
                    <a:lnTo>
                      <a:pt x="105" y="15"/>
                    </a:lnTo>
                    <a:lnTo>
                      <a:pt x="92" y="15"/>
                    </a:lnTo>
                    <a:lnTo>
                      <a:pt x="81" y="21"/>
                    </a:lnTo>
                    <a:lnTo>
                      <a:pt x="68" y="20"/>
                    </a:lnTo>
                    <a:lnTo>
                      <a:pt x="57" y="28"/>
                    </a:lnTo>
                    <a:lnTo>
                      <a:pt x="47" y="28"/>
                    </a:lnTo>
                    <a:lnTo>
                      <a:pt x="43" y="25"/>
                    </a:lnTo>
                    <a:lnTo>
                      <a:pt x="30" y="8"/>
                    </a:lnTo>
                    <a:lnTo>
                      <a:pt x="25" y="18"/>
                    </a:lnTo>
                    <a:lnTo>
                      <a:pt x="24" y="21"/>
                    </a:lnTo>
                    <a:lnTo>
                      <a:pt x="25" y="28"/>
                    </a:lnTo>
                    <a:lnTo>
                      <a:pt x="36" y="42"/>
                    </a:lnTo>
                    <a:lnTo>
                      <a:pt x="43" y="50"/>
                    </a:lnTo>
                    <a:lnTo>
                      <a:pt x="55" y="55"/>
                    </a:lnTo>
                    <a:lnTo>
                      <a:pt x="67" y="60"/>
                    </a:lnTo>
                    <a:lnTo>
                      <a:pt x="78" y="63"/>
                    </a:lnTo>
                    <a:lnTo>
                      <a:pt x="90" y="68"/>
                    </a:lnTo>
                    <a:lnTo>
                      <a:pt x="105" y="68"/>
                    </a:lnTo>
                    <a:lnTo>
                      <a:pt x="101" y="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41" name="Freeform 222"/>
              <p:cNvSpPr/>
              <p:nvPr/>
            </p:nvSpPr>
            <p:spPr>
              <a:xfrm>
                <a:off x="4869000" y="2630520"/>
                <a:ext cx="366480" cy="315720"/>
              </a:xfrm>
              <a:custGeom>
                <a:avLst/>
                <a:gdLst>
                  <a:gd name="textAreaLeft" fmla="*/ 0 w 366480"/>
                  <a:gd name="textAreaRight" fmla="*/ 366840 w 366480"/>
                  <a:gd name="textAreaTop" fmla="*/ 0 h 315720"/>
                  <a:gd name="textAreaBottom" fmla="*/ 316080 h 315720"/>
                  <a:gd name="GluePoint1X" fmla="*/ 218 w 231"/>
                  <a:gd name="GluePoint1Y" fmla="*/ 137 h 199"/>
                  <a:gd name="GluePoint2X" fmla="*/ 197 w 231"/>
                  <a:gd name="GluePoint2Y" fmla="*/ 161 h 199"/>
                  <a:gd name="GluePoint3X" fmla="*/ 169 w 231"/>
                  <a:gd name="GluePoint3Y" fmla="*/ 174 h 199"/>
                  <a:gd name="GluePoint4X" fmla="*/ 153 w 231"/>
                  <a:gd name="GluePoint4Y" fmla="*/ 183 h 199"/>
                  <a:gd name="GluePoint5X" fmla="*/ 143 w 231"/>
                  <a:gd name="GluePoint5Y" fmla="*/ 188 h 199"/>
                  <a:gd name="GluePoint6X" fmla="*/ 131 w 231"/>
                  <a:gd name="GluePoint6Y" fmla="*/ 191 h 199"/>
                  <a:gd name="GluePoint7X" fmla="*/ 110 w 231"/>
                  <a:gd name="GluePoint7Y" fmla="*/ 190 h 199"/>
                  <a:gd name="GluePoint8X" fmla="*/ 100 w 231"/>
                  <a:gd name="GluePoint8Y" fmla="*/ 199 h 199"/>
                  <a:gd name="GluePoint9X" fmla="*/ 77 w 231"/>
                  <a:gd name="GluePoint9Y" fmla="*/ 195 h 199"/>
                  <a:gd name="GluePoint10X" fmla="*/ 45 w 231"/>
                  <a:gd name="GluePoint10Y" fmla="*/ 180 h 199"/>
                  <a:gd name="GluePoint11X" fmla="*/ 35 w 231"/>
                  <a:gd name="GluePoint11Y" fmla="*/ 162 h 199"/>
                  <a:gd name="GluePoint12X" fmla="*/ 19 w 231"/>
                  <a:gd name="GluePoint12Y" fmla="*/ 137 h 199"/>
                  <a:gd name="GluePoint13X" fmla="*/ 0 w 231"/>
                  <a:gd name="GluePoint13Y" fmla="*/ 122 h 199"/>
                  <a:gd name="GluePoint14X" fmla="*/ 4 w 231"/>
                  <a:gd name="GluePoint14Y" fmla="*/ 113 h 199"/>
                  <a:gd name="GluePoint15X" fmla="*/ 18 w 231"/>
                  <a:gd name="GluePoint15Y" fmla="*/ 109 h 199"/>
                  <a:gd name="GluePoint16X" fmla="*/ 19 w 231"/>
                  <a:gd name="GluePoint16Y" fmla="*/ 77 h 199"/>
                  <a:gd name="GluePoint17X" fmla="*/ 29 w 231"/>
                  <a:gd name="GluePoint17Y" fmla="*/ 67 h 199"/>
                  <a:gd name="GluePoint18X" fmla="*/ 40 w 231"/>
                  <a:gd name="GluePoint18Y" fmla="*/ 39 h 199"/>
                  <a:gd name="GluePoint19X" fmla="*/ 51 w 231"/>
                  <a:gd name="GluePoint19Y" fmla="*/ 14 h 199"/>
                  <a:gd name="GluePoint20X" fmla="*/ 58 w 231"/>
                  <a:gd name="GluePoint20Y" fmla="*/ 11 h 199"/>
                  <a:gd name="GluePoint21X" fmla="*/ 62 w 231"/>
                  <a:gd name="GluePoint21Y" fmla="*/ 8 h 199"/>
                  <a:gd name="GluePoint22X" fmla="*/ 70 w 231"/>
                  <a:gd name="GluePoint22Y" fmla="*/ 0 h 199"/>
                  <a:gd name="GluePoint23X" fmla="*/ 78 w 231"/>
                  <a:gd name="GluePoint23Y" fmla="*/ 8 h 199"/>
                  <a:gd name="GluePoint24X" fmla="*/ 88 w 231"/>
                  <a:gd name="GluePoint24Y" fmla="*/ 3 h 199"/>
                  <a:gd name="GluePoint25X" fmla="*/ 96 w 231"/>
                  <a:gd name="GluePoint25Y" fmla="*/ 5 h 199"/>
                  <a:gd name="GluePoint26X" fmla="*/ 105 w 231"/>
                  <a:gd name="GluePoint26Y" fmla="*/ 6 h 199"/>
                  <a:gd name="GluePoint27X" fmla="*/ 121 w 231"/>
                  <a:gd name="GluePoint27Y" fmla="*/ 22 h 199"/>
                  <a:gd name="GluePoint28X" fmla="*/ 134 w 231"/>
                  <a:gd name="GluePoint28Y" fmla="*/ 35 h 199"/>
                  <a:gd name="GluePoint29X" fmla="*/ 140 w 231"/>
                  <a:gd name="GluePoint29Y" fmla="*/ 45 h 199"/>
                  <a:gd name="GluePoint30X" fmla="*/ 134 w 231"/>
                  <a:gd name="GluePoint30Y" fmla="*/ 63 h 199"/>
                  <a:gd name="GluePoint31X" fmla="*/ 143 w 231"/>
                  <a:gd name="GluePoint31Y" fmla="*/ 69 h 199"/>
                  <a:gd name="GluePoint32X" fmla="*/ 151 w 231"/>
                  <a:gd name="GluePoint32Y" fmla="*/ 69 h 199"/>
                  <a:gd name="GluePoint33X" fmla="*/ 151 w 231"/>
                  <a:gd name="GluePoint33Y" fmla="*/ 79 h 199"/>
                  <a:gd name="GluePoint34X" fmla="*/ 169 w 231"/>
                  <a:gd name="GluePoint34Y" fmla="*/ 101 h 199"/>
                  <a:gd name="GluePoint35X" fmla="*/ 193 w 231"/>
                  <a:gd name="GluePoint35Y" fmla="*/ 111 h 199"/>
                  <a:gd name="GluePoint36X" fmla="*/ 216 w 231"/>
                  <a:gd name="GluePoint36Y" fmla="*/ 119 h 199"/>
                  <a:gd name="GluePoint37X" fmla="*/ 227 w 231"/>
                  <a:gd name="GluePoint37Y" fmla="*/ 124 h 19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31" h="199">
                    <a:moveTo>
                      <a:pt x="227" y="124"/>
                    </a:moveTo>
                    <a:lnTo>
                      <a:pt x="218" y="137"/>
                    </a:lnTo>
                    <a:lnTo>
                      <a:pt x="207" y="148"/>
                    </a:lnTo>
                    <a:lnTo>
                      <a:pt x="197" y="161"/>
                    </a:lnTo>
                    <a:lnTo>
                      <a:pt x="186" y="172"/>
                    </a:lnTo>
                    <a:lnTo>
                      <a:pt x="169" y="174"/>
                    </a:lnTo>
                    <a:lnTo>
                      <a:pt x="161" y="177"/>
                    </a:lnTo>
                    <a:lnTo>
                      <a:pt x="153" y="183"/>
                    </a:lnTo>
                    <a:lnTo>
                      <a:pt x="143" y="186"/>
                    </a:lnTo>
                    <a:lnTo>
                      <a:pt x="143" y="188"/>
                    </a:lnTo>
                    <a:lnTo>
                      <a:pt x="139" y="191"/>
                    </a:lnTo>
                    <a:lnTo>
                      <a:pt x="131" y="191"/>
                    </a:lnTo>
                    <a:lnTo>
                      <a:pt x="121" y="186"/>
                    </a:lnTo>
                    <a:lnTo>
                      <a:pt x="110" y="190"/>
                    </a:lnTo>
                    <a:lnTo>
                      <a:pt x="107" y="195"/>
                    </a:lnTo>
                    <a:lnTo>
                      <a:pt x="100" y="199"/>
                    </a:lnTo>
                    <a:lnTo>
                      <a:pt x="92" y="199"/>
                    </a:lnTo>
                    <a:lnTo>
                      <a:pt x="77" y="195"/>
                    </a:lnTo>
                    <a:lnTo>
                      <a:pt x="58" y="180"/>
                    </a:lnTo>
                    <a:lnTo>
                      <a:pt x="45" y="180"/>
                    </a:lnTo>
                    <a:lnTo>
                      <a:pt x="45" y="167"/>
                    </a:lnTo>
                    <a:lnTo>
                      <a:pt x="35" y="162"/>
                    </a:lnTo>
                    <a:lnTo>
                      <a:pt x="27" y="143"/>
                    </a:lnTo>
                    <a:lnTo>
                      <a:pt x="19" y="137"/>
                    </a:lnTo>
                    <a:lnTo>
                      <a:pt x="15" y="127"/>
                    </a:lnTo>
                    <a:lnTo>
                      <a:pt x="0" y="122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13" y="113"/>
                    </a:lnTo>
                    <a:lnTo>
                      <a:pt x="18" y="109"/>
                    </a:lnTo>
                    <a:lnTo>
                      <a:pt x="19" y="76"/>
                    </a:lnTo>
                    <a:lnTo>
                      <a:pt x="19" y="77"/>
                    </a:lnTo>
                    <a:lnTo>
                      <a:pt x="23" y="71"/>
                    </a:lnTo>
                    <a:lnTo>
                      <a:pt x="29" y="67"/>
                    </a:lnTo>
                    <a:lnTo>
                      <a:pt x="31" y="55"/>
                    </a:lnTo>
                    <a:lnTo>
                      <a:pt x="40" y="39"/>
                    </a:lnTo>
                    <a:lnTo>
                      <a:pt x="46" y="32"/>
                    </a:lnTo>
                    <a:lnTo>
                      <a:pt x="51" y="14"/>
                    </a:lnTo>
                    <a:lnTo>
                      <a:pt x="51" y="10"/>
                    </a:lnTo>
                    <a:lnTo>
                      <a:pt x="58" y="11"/>
                    </a:lnTo>
                    <a:lnTo>
                      <a:pt x="59" y="8"/>
                    </a:lnTo>
                    <a:lnTo>
                      <a:pt x="62" y="8"/>
                    </a:lnTo>
                    <a:lnTo>
                      <a:pt x="65" y="13"/>
                    </a:lnTo>
                    <a:lnTo>
                      <a:pt x="70" y="0"/>
                    </a:lnTo>
                    <a:lnTo>
                      <a:pt x="77" y="3"/>
                    </a:lnTo>
                    <a:lnTo>
                      <a:pt x="78" y="8"/>
                    </a:lnTo>
                    <a:lnTo>
                      <a:pt x="86" y="6"/>
                    </a:lnTo>
                    <a:lnTo>
                      <a:pt x="88" y="3"/>
                    </a:lnTo>
                    <a:lnTo>
                      <a:pt x="91" y="6"/>
                    </a:lnTo>
                    <a:lnTo>
                      <a:pt x="96" y="5"/>
                    </a:lnTo>
                    <a:lnTo>
                      <a:pt x="100" y="8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1" y="22"/>
                    </a:lnTo>
                    <a:lnTo>
                      <a:pt x="131" y="29"/>
                    </a:lnTo>
                    <a:lnTo>
                      <a:pt x="134" y="35"/>
                    </a:lnTo>
                    <a:lnTo>
                      <a:pt x="142" y="43"/>
                    </a:lnTo>
                    <a:lnTo>
                      <a:pt x="140" y="45"/>
                    </a:lnTo>
                    <a:lnTo>
                      <a:pt x="139" y="55"/>
                    </a:lnTo>
                    <a:lnTo>
                      <a:pt x="134" y="63"/>
                    </a:lnTo>
                    <a:lnTo>
                      <a:pt x="137" y="67"/>
                    </a:lnTo>
                    <a:lnTo>
                      <a:pt x="143" y="69"/>
                    </a:lnTo>
                    <a:lnTo>
                      <a:pt x="146" y="66"/>
                    </a:lnTo>
                    <a:lnTo>
                      <a:pt x="151" y="69"/>
                    </a:lnTo>
                    <a:lnTo>
                      <a:pt x="150" y="72"/>
                    </a:lnTo>
                    <a:lnTo>
                      <a:pt x="151" y="79"/>
                    </a:lnTo>
                    <a:lnTo>
                      <a:pt x="162" y="93"/>
                    </a:lnTo>
                    <a:lnTo>
                      <a:pt x="169" y="101"/>
                    </a:lnTo>
                    <a:lnTo>
                      <a:pt x="181" y="106"/>
                    </a:lnTo>
                    <a:lnTo>
                      <a:pt x="193" y="111"/>
                    </a:lnTo>
                    <a:lnTo>
                      <a:pt x="204" y="114"/>
                    </a:lnTo>
                    <a:lnTo>
                      <a:pt x="216" y="119"/>
                    </a:lnTo>
                    <a:lnTo>
                      <a:pt x="231" y="119"/>
                    </a:lnTo>
                    <a:lnTo>
                      <a:pt x="227" y="1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42" name="Freeform 223"/>
              <p:cNvSpPr/>
              <p:nvPr/>
            </p:nvSpPr>
            <p:spPr>
              <a:xfrm>
                <a:off x="4881600" y="2144880"/>
                <a:ext cx="514080" cy="464760"/>
              </a:xfrm>
              <a:custGeom>
                <a:avLst/>
                <a:gdLst>
                  <a:gd name="textAreaLeft" fmla="*/ 0 w 514080"/>
                  <a:gd name="textAreaRight" fmla="*/ 514440 w 514080"/>
                  <a:gd name="textAreaTop" fmla="*/ 0 h 464760"/>
                  <a:gd name="textAreaBottom" fmla="*/ 465120 h 464760"/>
                  <a:gd name="GluePoint1X" fmla="*/ 302 w 324"/>
                  <a:gd name="GluePoint1Y" fmla="*/ 169 h 293"/>
                  <a:gd name="GluePoint2X" fmla="*/ 278 w 324"/>
                  <a:gd name="GluePoint2Y" fmla="*/ 164 h 293"/>
                  <a:gd name="GluePoint3X" fmla="*/ 261 w 324"/>
                  <a:gd name="GluePoint3Y" fmla="*/ 148 h 293"/>
                  <a:gd name="GluePoint4X" fmla="*/ 250 w 324"/>
                  <a:gd name="GluePoint4Y" fmla="*/ 135 h 293"/>
                  <a:gd name="GluePoint5X" fmla="*/ 242 w 324"/>
                  <a:gd name="GluePoint5Y" fmla="*/ 126 h 293"/>
                  <a:gd name="GluePoint6X" fmla="*/ 234 w 324"/>
                  <a:gd name="GluePoint6Y" fmla="*/ 111 h 293"/>
                  <a:gd name="GluePoint7X" fmla="*/ 232 w 324"/>
                  <a:gd name="GluePoint7Y" fmla="*/ 100 h 293"/>
                  <a:gd name="GluePoint8X" fmla="*/ 219 w 324"/>
                  <a:gd name="GluePoint8Y" fmla="*/ 89 h 293"/>
                  <a:gd name="GluePoint9X" fmla="*/ 210 w 324"/>
                  <a:gd name="GluePoint9Y" fmla="*/ 76 h 293"/>
                  <a:gd name="GluePoint10X" fmla="*/ 194 w 324"/>
                  <a:gd name="GluePoint10Y" fmla="*/ 65 h 293"/>
                  <a:gd name="GluePoint11X" fmla="*/ 175 w 324"/>
                  <a:gd name="GluePoint11Y" fmla="*/ 53 h 293"/>
                  <a:gd name="GluePoint12X" fmla="*/ 132 w 324"/>
                  <a:gd name="GluePoint12Y" fmla="*/ 44 h 293"/>
                  <a:gd name="GluePoint13X" fmla="*/ 121 w 324"/>
                  <a:gd name="GluePoint13Y" fmla="*/ 31 h 293"/>
                  <a:gd name="GluePoint14X" fmla="*/ 100 w 324"/>
                  <a:gd name="GluePoint14Y" fmla="*/ 20 h 293"/>
                  <a:gd name="GluePoint15X" fmla="*/ 61 w 324"/>
                  <a:gd name="GluePoint15Y" fmla="*/ 0 h 293"/>
                  <a:gd name="GluePoint16X" fmla="*/ 29 w 324"/>
                  <a:gd name="GluePoint16Y" fmla="*/ 12 h 293"/>
                  <a:gd name="GluePoint17X" fmla="*/ 40 w 324"/>
                  <a:gd name="GluePoint17Y" fmla="*/ 33 h 293"/>
                  <a:gd name="GluePoint18X" fmla="*/ 27 w 324"/>
                  <a:gd name="GluePoint18Y" fmla="*/ 41 h 293"/>
                  <a:gd name="GluePoint19X" fmla="*/ 21 w 324"/>
                  <a:gd name="GluePoint19Y" fmla="*/ 53 h 293"/>
                  <a:gd name="GluePoint20X" fmla="*/ 3 w 324"/>
                  <a:gd name="GluePoint20Y" fmla="*/ 49 h 293"/>
                  <a:gd name="GluePoint21X" fmla="*/ 0 w 324"/>
                  <a:gd name="GluePoint21Y" fmla="*/ 73 h 293"/>
                  <a:gd name="GluePoint22X" fmla="*/ 8 w 324"/>
                  <a:gd name="GluePoint22Y" fmla="*/ 73 h 293"/>
                  <a:gd name="GluePoint23X" fmla="*/ 26 w 324"/>
                  <a:gd name="GluePoint23Y" fmla="*/ 98 h 293"/>
                  <a:gd name="GluePoint24X" fmla="*/ 40 w 324"/>
                  <a:gd name="GluePoint24Y" fmla="*/ 119 h 293"/>
                  <a:gd name="GluePoint25X" fmla="*/ 46 w 324"/>
                  <a:gd name="GluePoint25Y" fmla="*/ 139 h 293"/>
                  <a:gd name="GluePoint26X" fmla="*/ 62 w 324"/>
                  <a:gd name="GluePoint26Y" fmla="*/ 148 h 293"/>
                  <a:gd name="GluePoint27X" fmla="*/ 73 w 324"/>
                  <a:gd name="GluePoint27Y" fmla="*/ 181 h 293"/>
                  <a:gd name="GluePoint28X" fmla="*/ 96 w 324"/>
                  <a:gd name="GluePoint28Y" fmla="*/ 213 h 293"/>
                  <a:gd name="GluePoint29X" fmla="*/ 108 w 324"/>
                  <a:gd name="GluePoint29Y" fmla="*/ 237 h 293"/>
                  <a:gd name="GluePoint30X" fmla="*/ 127 w 324"/>
                  <a:gd name="GluePoint30Y" fmla="*/ 258 h 293"/>
                  <a:gd name="GluePoint31X" fmla="*/ 134 w 324"/>
                  <a:gd name="GluePoint31Y" fmla="*/ 274 h 293"/>
                  <a:gd name="GluePoint32X" fmla="*/ 138 w 324"/>
                  <a:gd name="GluePoint32Y" fmla="*/ 277 h 293"/>
                  <a:gd name="GluePoint33X" fmla="*/ 146 w 324"/>
                  <a:gd name="GluePoint33Y" fmla="*/ 267 h 293"/>
                  <a:gd name="GluePoint34X" fmla="*/ 175 w 324"/>
                  <a:gd name="GluePoint34Y" fmla="*/ 267 h 293"/>
                  <a:gd name="GluePoint35X" fmla="*/ 191 w 324"/>
                  <a:gd name="GluePoint35Y" fmla="*/ 293 h 293"/>
                  <a:gd name="GluePoint36X" fmla="*/ 208 w 324"/>
                  <a:gd name="GluePoint36Y" fmla="*/ 269 h 293"/>
                  <a:gd name="GluePoint37X" fmla="*/ 226 w 324"/>
                  <a:gd name="GluePoint37Y" fmla="*/ 245 h 293"/>
                  <a:gd name="GluePoint38X" fmla="*/ 250 w 324"/>
                  <a:gd name="GluePoint38Y" fmla="*/ 238 h 293"/>
                  <a:gd name="GluePoint39X" fmla="*/ 273 w 324"/>
                  <a:gd name="GluePoint39Y" fmla="*/ 232 h 293"/>
                  <a:gd name="GluePoint40X" fmla="*/ 294 w 324"/>
                  <a:gd name="GluePoint40Y" fmla="*/ 224 h 293"/>
                  <a:gd name="GluePoint41X" fmla="*/ 316 w 324"/>
                  <a:gd name="GluePoint41Y" fmla="*/ 214 h 293"/>
                  <a:gd name="GluePoint42X" fmla="*/ 321 w 324"/>
                  <a:gd name="GluePoint42Y" fmla="*/ 197 h 293"/>
                  <a:gd name="GluePoint43X" fmla="*/ 324 w 324"/>
                  <a:gd name="GluePoint43Y" fmla="*/ 181 h 293"/>
                  <a:gd name="GluePoint44X" fmla="*/ 313 w 324"/>
                  <a:gd name="GluePoint44Y" fmla="*/ 171 h 29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324" h="293">
                    <a:moveTo>
                      <a:pt x="313" y="171"/>
                    </a:moveTo>
                    <a:lnTo>
                      <a:pt x="302" y="169"/>
                    </a:lnTo>
                    <a:lnTo>
                      <a:pt x="289" y="166"/>
                    </a:lnTo>
                    <a:lnTo>
                      <a:pt x="278" y="164"/>
                    </a:lnTo>
                    <a:lnTo>
                      <a:pt x="267" y="163"/>
                    </a:lnTo>
                    <a:lnTo>
                      <a:pt x="261" y="148"/>
                    </a:lnTo>
                    <a:lnTo>
                      <a:pt x="251" y="139"/>
                    </a:lnTo>
                    <a:lnTo>
                      <a:pt x="250" y="135"/>
                    </a:lnTo>
                    <a:lnTo>
                      <a:pt x="246" y="131"/>
                    </a:lnTo>
                    <a:lnTo>
                      <a:pt x="242" y="126"/>
                    </a:lnTo>
                    <a:lnTo>
                      <a:pt x="240" y="119"/>
                    </a:lnTo>
                    <a:lnTo>
                      <a:pt x="234" y="111"/>
                    </a:lnTo>
                    <a:lnTo>
                      <a:pt x="235" y="105"/>
                    </a:lnTo>
                    <a:lnTo>
                      <a:pt x="232" y="100"/>
                    </a:lnTo>
                    <a:lnTo>
                      <a:pt x="232" y="97"/>
                    </a:lnTo>
                    <a:lnTo>
                      <a:pt x="219" y="89"/>
                    </a:lnTo>
                    <a:lnTo>
                      <a:pt x="219" y="84"/>
                    </a:lnTo>
                    <a:lnTo>
                      <a:pt x="210" y="76"/>
                    </a:lnTo>
                    <a:lnTo>
                      <a:pt x="204" y="65"/>
                    </a:lnTo>
                    <a:lnTo>
                      <a:pt x="194" y="65"/>
                    </a:lnTo>
                    <a:lnTo>
                      <a:pt x="189" y="58"/>
                    </a:lnTo>
                    <a:lnTo>
                      <a:pt x="175" y="53"/>
                    </a:lnTo>
                    <a:lnTo>
                      <a:pt x="150" y="52"/>
                    </a:lnTo>
                    <a:lnTo>
                      <a:pt x="132" y="44"/>
                    </a:lnTo>
                    <a:lnTo>
                      <a:pt x="129" y="33"/>
                    </a:lnTo>
                    <a:lnTo>
                      <a:pt x="121" y="31"/>
                    </a:lnTo>
                    <a:lnTo>
                      <a:pt x="116" y="25"/>
                    </a:lnTo>
                    <a:lnTo>
                      <a:pt x="100" y="20"/>
                    </a:lnTo>
                    <a:lnTo>
                      <a:pt x="83" y="7"/>
                    </a:lnTo>
                    <a:lnTo>
                      <a:pt x="61" y="0"/>
                    </a:lnTo>
                    <a:lnTo>
                      <a:pt x="56" y="5"/>
                    </a:lnTo>
                    <a:lnTo>
                      <a:pt x="29" y="12"/>
                    </a:lnTo>
                    <a:lnTo>
                      <a:pt x="46" y="28"/>
                    </a:lnTo>
                    <a:lnTo>
                      <a:pt x="40" y="33"/>
                    </a:lnTo>
                    <a:lnTo>
                      <a:pt x="38" y="39"/>
                    </a:lnTo>
                    <a:lnTo>
                      <a:pt x="27" y="41"/>
                    </a:lnTo>
                    <a:lnTo>
                      <a:pt x="24" y="49"/>
                    </a:lnTo>
                    <a:lnTo>
                      <a:pt x="21" y="53"/>
                    </a:lnTo>
                    <a:lnTo>
                      <a:pt x="3" y="52"/>
                    </a:lnTo>
                    <a:lnTo>
                      <a:pt x="3" y="49"/>
                    </a:lnTo>
                    <a:lnTo>
                      <a:pt x="2" y="65"/>
                    </a:lnTo>
                    <a:lnTo>
                      <a:pt x="0" y="73"/>
                    </a:lnTo>
                    <a:lnTo>
                      <a:pt x="2" y="71"/>
                    </a:lnTo>
                    <a:lnTo>
                      <a:pt x="8" y="73"/>
                    </a:lnTo>
                    <a:lnTo>
                      <a:pt x="18" y="89"/>
                    </a:lnTo>
                    <a:lnTo>
                      <a:pt x="26" y="98"/>
                    </a:lnTo>
                    <a:lnTo>
                      <a:pt x="32" y="111"/>
                    </a:lnTo>
                    <a:lnTo>
                      <a:pt x="40" y="119"/>
                    </a:lnTo>
                    <a:lnTo>
                      <a:pt x="43" y="132"/>
                    </a:lnTo>
                    <a:lnTo>
                      <a:pt x="46" y="139"/>
                    </a:lnTo>
                    <a:lnTo>
                      <a:pt x="53" y="140"/>
                    </a:lnTo>
                    <a:lnTo>
                      <a:pt x="62" y="148"/>
                    </a:lnTo>
                    <a:lnTo>
                      <a:pt x="73" y="172"/>
                    </a:lnTo>
                    <a:lnTo>
                      <a:pt x="73" y="181"/>
                    </a:lnTo>
                    <a:lnTo>
                      <a:pt x="80" y="203"/>
                    </a:lnTo>
                    <a:lnTo>
                      <a:pt x="96" y="213"/>
                    </a:lnTo>
                    <a:lnTo>
                      <a:pt x="105" y="224"/>
                    </a:lnTo>
                    <a:lnTo>
                      <a:pt x="108" y="237"/>
                    </a:lnTo>
                    <a:lnTo>
                      <a:pt x="118" y="250"/>
                    </a:lnTo>
                    <a:lnTo>
                      <a:pt x="127" y="258"/>
                    </a:lnTo>
                    <a:lnTo>
                      <a:pt x="127" y="264"/>
                    </a:lnTo>
                    <a:lnTo>
                      <a:pt x="134" y="274"/>
                    </a:lnTo>
                    <a:lnTo>
                      <a:pt x="135" y="279"/>
                    </a:lnTo>
                    <a:lnTo>
                      <a:pt x="138" y="277"/>
                    </a:lnTo>
                    <a:lnTo>
                      <a:pt x="140" y="272"/>
                    </a:lnTo>
                    <a:lnTo>
                      <a:pt x="146" y="267"/>
                    </a:lnTo>
                    <a:lnTo>
                      <a:pt x="161" y="263"/>
                    </a:lnTo>
                    <a:lnTo>
                      <a:pt x="175" y="267"/>
                    </a:lnTo>
                    <a:lnTo>
                      <a:pt x="189" y="274"/>
                    </a:lnTo>
                    <a:lnTo>
                      <a:pt x="191" y="293"/>
                    </a:lnTo>
                    <a:lnTo>
                      <a:pt x="199" y="280"/>
                    </a:lnTo>
                    <a:lnTo>
                      <a:pt x="208" y="269"/>
                    </a:lnTo>
                    <a:lnTo>
                      <a:pt x="216" y="256"/>
                    </a:lnTo>
                    <a:lnTo>
                      <a:pt x="226" y="245"/>
                    </a:lnTo>
                    <a:lnTo>
                      <a:pt x="237" y="242"/>
                    </a:lnTo>
                    <a:lnTo>
                      <a:pt x="250" y="238"/>
                    </a:lnTo>
                    <a:lnTo>
                      <a:pt x="261" y="235"/>
                    </a:lnTo>
                    <a:lnTo>
                      <a:pt x="273" y="232"/>
                    </a:lnTo>
                    <a:lnTo>
                      <a:pt x="283" y="229"/>
                    </a:lnTo>
                    <a:lnTo>
                      <a:pt x="294" y="224"/>
                    </a:lnTo>
                    <a:lnTo>
                      <a:pt x="305" y="219"/>
                    </a:lnTo>
                    <a:lnTo>
                      <a:pt x="316" y="214"/>
                    </a:lnTo>
                    <a:lnTo>
                      <a:pt x="318" y="206"/>
                    </a:lnTo>
                    <a:lnTo>
                      <a:pt x="321" y="197"/>
                    </a:lnTo>
                    <a:lnTo>
                      <a:pt x="323" y="189"/>
                    </a:lnTo>
                    <a:lnTo>
                      <a:pt x="324" y="181"/>
                    </a:lnTo>
                    <a:lnTo>
                      <a:pt x="316" y="168"/>
                    </a:lnTo>
                    <a:lnTo>
                      <a:pt x="313" y="17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43" name="Freeform 224"/>
              <p:cNvSpPr/>
              <p:nvPr/>
            </p:nvSpPr>
            <p:spPr>
              <a:xfrm>
                <a:off x="5291280" y="1770120"/>
                <a:ext cx="409320" cy="231480"/>
              </a:xfrm>
              <a:custGeom>
                <a:avLst/>
                <a:gdLst>
                  <a:gd name="textAreaLeft" fmla="*/ 0 w 409320"/>
                  <a:gd name="textAreaRight" fmla="*/ 409680 w 409320"/>
                  <a:gd name="textAreaTop" fmla="*/ 0 h 231480"/>
                  <a:gd name="textAreaBottom" fmla="*/ 231840 h 231480"/>
                  <a:gd name="GluePoint1X" fmla="*/ 119 w 258"/>
                  <a:gd name="GluePoint1Y" fmla="*/ 34 h 146"/>
                  <a:gd name="GluePoint2X" fmla="*/ 100 w 258"/>
                  <a:gd name="GluePoint2Y" fmla="*/ 35 h 146"/>
                  <a:gd name="GluePoint3X" fmla="*/ 81 w 258"/>
                  <a:gd name="GluePoint3Y" fmla="*/ 31 h 146"/>
                  <a:gd name="GluePoint4X" fmla="*/ 63 w 258"/>
                  <a:gd name="GluePoint4Y" fmla="*/ 18 h 146"/>
                  <a:gd name="GluePoint5X" fmla="*/ 39 w 258"/>
                  <a:gd name="GluePoint5Y" fmla="*/ 3 h 146"/>
                  <a:gd name="GluePoint6X" fmla="*/ 23 w 258"/>
                  <a:gd name="GluePoint6Y" fmla="*/ 3 h 146"/>
                  <a:gd name="GluePoint7X" fmla="*/ 8 w 258"/>
                  <a:gd name="GluePoint7Y" fmla="*/ 10 h 146"/>
                  <a:gd name="GluePoint8X" fmla="*/ 3 w 258"/>
                  <a:gd name="GluePoint8Y" fmla="*/ 27 h 146"/>
                  <a:gd name="GluePoint9X" fmla="*/ 12 w 258"/>
                  <a:gd name="GluePoint9Y" fmla="*/ 58 h 146"/>
                  <a:gd name="GluePoint10X" fmla="*/ 30 w 258"/>
                  <a:gd name="GluePoint10Y" fmla="*/ 76 h 146"/>
                  <a:gd name="GluePoint11X" fmla="*/ 27 w 258"/>
                  <a:gd name="GluePoint11Y" fmla="*/ 66 h 146"/>
                  <a:gd name="GluePoint12X" fmla="*/ 30 w 258"/>
                  <a:gd name="GluePoint12Y" fmla="*/ 60 h 146"/>
                  <a:gd name="GluePoint13X" fmla="*/ 38 w 258"/>
                  <a:gd name="GluePoint13Y" fmla="*/ 55 h 146"/>
                  <a:gd name="GluePoint14X" fmla="*/ 46 w 258"/>
                  <a:gd name="GluePoint14Y" fmla="*/ 56 h 146"/>
                  <a:gd name="GluePoint15X" fmla="*/ 44 w 258"/>
                  <a:gd name="GluePoint15Y" fmla="*/ 51 h 146"/>
                  <a:gd name="GluePoint16X" fmla="*/ 58 w 258"/>
                  <a:gd name="GluePoint16Y" fmla="*/ 58 h 146"/>
                  <a:gd name="GluePoint17X" fmla="*/ 68 w 258"/>
                  <a:gd name="GluePoint17Y" fmla="*/ 64 h 146"/>
                  <a:gd name="GluePoint18X" fmla="*/ 71 w 258"/>
                  <a:gd name="GluePoint18Y" fmla="*/ 68 h 146"/>
                  <a:gd name="GluePoint19X" fmla="*/ 73 w 258"/>
                  <a:gd name="GluePoint19Y" fmla="*/ 74 h 146"/>
                  <a:gd name="GluePoint20X" fmla="*/ 93 w 258"/>
                  <a:gd name="GluePoint20Y" fmla="*/ 74 h 146"/>
                  <a:gd name="GluePoint21X" fmla="*/ 104 w 258"/>
                  <a:gd name="GluePoint21Y" fmla="*/ 85 h 146"/>
                  <a:gd name="GluePoint22X" fmla="*/ 111 w 258"/>
                  <a:gd name="GluePoint22Y" fmla="*/ 95 h 146"/>
                  <a:gd name="GluePoint23X" fmla="*/ 130 w 258"/>
                  <a:gd name="GluePoint23Y" fmla="*/ 108 h 146"/>
                  <a:gd name="GluePoint24X" fmla="*/ 147 w 258"/>
                  <a:gd name="GluePoint24Y" fmla="*/ 117 h 146"/>
                  <a:gd name="GluePoint25X" fmla="*/ 168 w 258"/>
                  <a:gd name="GluePoint25Y" fmla="*/ 127 h 146"/>
                  <a:gd name="GluePoint26X" fmla="*/ 181 w 258"/>
                  <a:gd name="GluePoint26Y" fmla="*/ 133 h 146"/>
                  <a:gd name="GluePoint27X" fmla="*/ 182 w 258"/>
                  <a:gd name="GluePoint27Y" fmla="*/ 145 h 146"/>
                  <a:gd name="GluePoint28X" fmla="*/ 200 w 258"/>
                  <a:gd name="GluePoint28Y" fmla="*/ 145 h 146"/>
                  <a:gd name="GluePoint29X" fmla="*/ 200 w 258"/>
                  <a:gd name="GluePoint29Y" fmla="*/ 138 h 146"/>
                  <a:gd name="GluePoint30X" fmla="*/ 198 w 258"/>
                  <a:gd name="GluePoint30Y" fmla="*/ 121 h 146"/>
                  <a:gd name="GluePoint31X" fmla="*/ 190 w 258"/>
                  <a:gd name="GluePoint31Y" fmla="*/ 114 h 146"/>
                  <a:gd name="GluePoint32X" fmla="*/ 187 w 258"/>
                  <a:gd name="GluePoint32Y" fmla="*/ 109 h 146"/>
                  <a:gd name="GluePoint33X" fmla="*/ 200 w 258"/>
                  <a:gd name="GluePoint33Y" fmla="*/ 105 h 146"/>
                  <a:gd name="GluePoint34X" fmla="*/ 208 w 258"/>
                  <a:gd name="GluePoint34Y" fmla="*/ 95 h 146"/>
                  <a:gd name="GluePoint35X" fmla="*/ 206 w 258"/>
                  <a:gd name="GluePoint35Y" fmla="*/ 85 h 146"/>
                  <a:gd name="GluePoint36X" fmla="*/ 220 w 258"/>
                  <a:gd name="GluePoint36Y" fmla="*/ 79 h 146"/>
                  <a:gd name="GluePoint37X" fmla="*/ 225 w 258"/>
                  <a:gd name="GluePoint37Y" fmla="*/ 85 h 146"/>
                  <a:gd name="GluePoint38X" fmla="*/ 225 w 258"/>
                  <a:gd name="GluePoint38Y" fmla="*/ 92 h 146"/>
                  <a:gd name="GluePoint39X" fmla="*/ 230 w 258"/>
                  <a:gd name="GluePoint39Y" fmla="*/ 93 h 146"/>
                  <a:gd name="GluePoint40X" fmla="*/ 247 w 258"/>
                  <a:gd name="GluePoint40Y" fmla="*/ 90 h 146"/>
                  <a:gd name="GluePoint41X" fmla="*/ 258 w 258"/>
                  <a:gd name="GluePoint41Y" fmla="*/ 84 h 146"/>
                  <a:gd name="GluePoint42X" fmla="*/ 238 w 258"/>
                  <a:gd name="GluePoint42Y" fmla="*/ 76 h 146"/>
                  <a:gd name="GluePoint43X" fmla="*/ 235 w 258"/>
                  <a:gd name="GluePoint43Y" fmla="*/ 71 h 146"/>
                  <a:gd name="GluePoint44X" fmla="*/ 224 w 258"/>
                  <a:gd name="GluePoint44Y" fmla="*/ 76 h 146"/>
                  <a:gd name="GluePoint45X" fmla="*/ 214 w 258"/>
                  <a:gd name="GluePoint45Y" fmla="*/ 71 h 146"/>
                  <a:gd name="GluePoint46X" fmla="*/ 225 w 258"/>
                  <a:gd name="GluePoint46Y" fmla="*/ 60 h 146"/>
                  <a:gd name="GluePoint47X" fmla="*/ 219 w 258"/>
                  <a:gd name="GluePoint47Y" fmla="*/ 56 h 146"/>
                  <a:gd name="GluePoint48X" fmla="*/ 212 w 258"/>
                  <a:gd name="GluePoint48Y" fmla="*/ 61 h 146"/>
                  <a:gd name="GluePoint49X" fmla="*/ 203 w 258"/>
                  <a:gd name="GluePoint49Y" fmla="*/ 71 h 146"/>
                  <a:gd name="GluePoint50X" fmla="*/ 182 w 258"/>
                  <a:gd name="GluePoint50Y" fmla="*/ 76 h 146"/>
                  <a:gd name="GluePoint51X" fmla="*/ 163 w 258"/>
                  <a:gd name="GluePoint51Y" fmla="*/ 66 h 146"/>
                  <a:gd name="GluePoint52X" fmla="*/ 152 w 258"/>
                  <a:gd name="GluePoint52Y" fmla="*/ 58 h 146"/>
                  <a:gd name="GluePoint53X" fmla="*/ 150 w 258"/>
                  <a:gd name="GluePoint53Y" fmla="*/ 47 h 146"/>
                  <a:gd name="GluePoint54X" fmla="*/ 141 w 258"/>
                  <a:gd name="GluePoint54Y" fmla="*/ 40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258" h="146">
                    <a:moveTo>
                      <a:pt x="130" y="32"/>
                    </a:moveTo>
                    <a:lnTo>
                      <a:pt x="119" y="34"/>
                    </a:lnTo>
                    <a:lnTo>
                      <a:pt x="109" y="35"/>
                    </a:lnTo>
                    <a:lnTo>
                      <a:pt x="100" y="35"/>
                    </a:lnTo>
                    <a:lnTo>
                      <a:pt x="90" y="37"/>
                    </a:lnTo>
                    <a:lnTo>
                      <a:pt x="81" y="31"/>
                    </a:lnTo>
                    <a:lnTo>
                      <a:pt x="73" y="24"/>
                    </a:lnTo>
                    <a:lnTo>
                      <a:pt x="63" y="18"/>
                    </a:lnTo>
                    <a:lnTo>
                      <a:pt x="55" y="11"/>
                    </a:lnTo>
                    <a:lnTo>
                      <a:pt x="39" y="3"/>
                    </a:lnTo>
                    <a:lnTo>
                      <a:pt x="31" y="0"/>
                    </a:lnTo>
                    <a:lnTo>
                      <a:pt x="23" y="3"/>
                    </a:lnTo>
                    <a:lnTo>
                      <a:pt x="15" y="6"/>
                    </a:lnTo>
                    <a:lnTo>
                      <a:pt x="8" y="10"/>
                    </a:lnTo>
                    <a:lnTo>
                      <a:pt x="0" y="11"/>
                    </a:lnTo>
                    <a:lnTo>
                      <a:pt x="3" y="27"/>
                    </a:lnTo>
                    <a:lnTo>
                      <a:pt x="8" y="43"/>
                    </a:lnTo>
                    <a:lnTo>
                      <a:pt x="12" y="58"/>
                    </a:lnTo>
                    <a:lnTo>
                      <a:pt x="15" y="74"/>
                    </a:lnTo>
                    <a:lnTo>
                      <a:pt x="30" y="76"/>
                    </a:lnTo>
                    <a:lnTo>
                      <a:pt x="31" y="76"/>
                    </a:lnTo>
                    <a:lnTo>
                      <a:pt x="27" y="66"/>
                    </a:lnTo>
                    <a:lnTo>
                      <a:pt x="27" y="64"/>
                    </a:lnTo>
                    <a:lnTo>
                      <a:pt x="30" y="60"/>
                    </a:lnTo>
                    <a:lnTo>
                      <a:pt x="38" y="60"/>
                    </a:lnTo>
                    <a:lnTo>
                      <a:pt x="38" y="55"/>
                    </a:lnTo>
                    <a:lnTo>
                      <a:pt x="39" y="55"/>
                    </a:lnTo>
                    <a:lnTo>
                      <a:pt x="46" y="56"/>
                    </a:lnTo>
                    <a:lnTo>
                      <a:pt x="41" y="53"/>
                    </a:lnTo>
                    <a:lnTo>
                      <a:pt x="44" y="51"/>
                    </a:lnTo>
                    <a:lnTo>
                      <a:pt x="46" y="50"/>
                    </a:lnTo>
                    <a:lnTo>
                      <a:pt x="58" y="58"/>
                    </a:lnTo>
                    <a:lnTo>
                      <a:pt x="66" y="58"/>
                    </a:lnTo>
                    <a:lnTo>
                      <a:pt x="68" y="64"/>
                    </a:lnTo>
                    <a:lnTo>
                      <a:pt x="73" y="66"/>
                    </a:lnTo>
                    <a:lnTo>
                      <a:pt x="71" y="68"/>
                    </a:lnTo>
                    <a:lnTo>
                      <a:pt x="71" y="72"/>
                    </a:lnTo>
                    <a:lnTo>
                      <a:pt x="73" y="74"/>
                    </a:lnTo>
                    <a:lnTo>
                      <a:pt x="90" y="77"/>
                    </a:lnTo>
                    <a:lnTo>
                      <a:pt x="93" y="74"/>
                    </a:lnTo>
                    <a:lnTo>
                      <a:pt x="100" y="77"/>
                    </a:lnTo>
                    <a:lnTo>
                      <a:pt x="104" y="85"/>
                    </a:lnTo>
                    <a:lnTo>
                      <a:pt x="109" y="90"/>
                    </a:lnTo>
                    <a:lnTo>
                      <a:pt x="111" y="95"/>
                    </a:lnTo>
                    <a:lnTo>
                      <a:pt x="116" y="100"/>
                    </a:lnTo>
                    <a:lnTo>
                      <a:pt x="130" y="108"/>
                    </a:lnTo>
                    <a:lnTo>
                      <a:pt x="139" y="114"/>
                    </a:lnTo>
                    <a:lnTo>
                      <a:pt x="147" y="117"/>
                    </a:lnTo>
                    <a:lnTo>
                      <a:pt x="163" y="129"/>
                    </a:lnTo>
                    <a:lnTo>
                      <a:pt x="168" y="127"/>
                    </a:lnTo>
                    <a:lnTo>
                      <a:pt x="179" y="132"/>
                    </a:lnTo>
                    <a:lnTo>
                      <a:pt x="181" y="133"/>
                    </a:lnTo>
                    <a:lnTo>
                      <a:pt x="179" y="137"/>
                    </a:lnTo>
                    <a:lnTo>
                      <a:pt x="182" y="145"/>
                    </a:lnTo>
                    <a:lnTo>
                      <a:pt x="200" y="146"/>
                    </a:lnTo>
                    <a:lnTo>
                      <a:pt x="200" y="145"/>
                    </a:lnTo>
                    <a:lnTo>
                      <a:pt x="198" y="142"/>
                    </a:lnTo>
                    <a:lnTo>
                      <a:pt x="200" y="138"/>
                    </a:lnTo>
                    <a:lnTo>
                      <a:pt x="204" y="130"/>
                    </a:lnTo>
                    <a:lnTo>
                      <a:pt x="198" y="121"/>
                    </a:lnTo>
                    <a:lnTo>
                      <a:pt x="197" y="116"/>
                    </a:lnTo>
                    <a:lnTo>
                      <a:pt x="190" y="114"/>
                    </a:lnTo>
                    <a:lnTo>
                      <a:pt x="185" y="109"/>
                    </a:lnTo>
                    <a:lnTo>
                      <a:pt x="187" y="109"/>
                    </a:lnTo>
                    <a:lnTo>
                      <a:pt x="187" y="105"/>
                    </a:lnTo>
                    <a:lnTo>
                      <a:pt x="200" y="105"/>
                    </a:lnTo>
                    <a:lnTo>
                      <a:pt x="201" y="96"/>
                    </a:lnTo>
                    <a:lnTo>
                      <a:pt x="208" y="95"/>
                    </a:lnTo>
                    <a:lnTo>
                      <a:pt x="206" y="88"/>
                    </a:lnTo>
                    <a:lnTo>
                      <a:pt x="206" y="85"/>
                    </a:lnTo>
                    <a:lnTo>
                      <a:pt x="212" y="85"/>
                    </a:lnTo>
                    <a:lnTo>
                      <a:pt x="220" y="79"/>
                    </a:lnTo>
                    <a:lnTo>
                      <a:pt x="222" y="79"/>
                    </a:lnTo>
                    <a:lnTo>
                      <a:pt x="225" y="85"/>
                    </a:lnTo>
                    <a:lnTo>
                      <a:pt x="222" y="88"/>
                    </a:lnTo>
                    <a:lnTo>
                      <a:pt x="225" y="92"/>
                    </a:lnTo>
                    <a:lnTo>
                      <a:pt x="227" y="93"/>
                    </a:lnTo>
                    <a:lnTo>
                      <a:pt x="230" y="93"/>
                    </a:lnTo>
                    <a:lnTo>
                      <a:pt x="244" y="93"/>
                    </a:lnTo>
                    <a:lnTo>
                      <a:pt x="247" y="90"/>
                    </a:lnTo>
                    <a:lnTo>
                      <a:pt x="252" y="88"/>
                    </a:lnTo>
                    <a:lnTo>
                      <a:pt x="258" y="84"/>
                    </a:lnTo>
                    <a:lnTo>
                      <a:pt x="244" y="79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5" y="71"/>
                    </a:lnTo>
                    <a:lnTo>
                      <a:pt x="231" y="79"/>
                    </a:lnTo>
                    <a:lnTo>
                      <a:pt x="224" y="76"/>
                    </a:lnTo>
                    <a:lnTo>
                      <a:pt x="220" y="72"/>
                    </a:lnTo>
                    <a:lnTo>
                      <a:pt x="214" y="71"/>
                    </a:lnTo>
                    <a:lnTo>
                      <a:pt x="214" y="69"/>
                    </a:lnTo>
                    <a:lnTo>
                      <a:pt x="225" y="60"/>
                    </a:lnTo>
                    <a:lnTo>
                      <a:pt x="224" y="58"/>
                    </a:lnTo>
                    <a:lnTo>
                      <a:pt x="219" y="56"/>
                    </a:lnTo>
                    <a:lnTo>
                      <a:pt x="217" y="61"/>
                    </a:lnTo>
                    <a:lnTo>
                      <a:pt x="212" y="61"/>
                    </a:lnTo>
                    <a:lnTo>
                      <a:pt x="211" y="66"/>
                    </a:lnTo>
                    <a:lnTo>
                      <a:pt x="203" y="71"/>
                    </a:lnTo>
                    <a:lnTo>
                      <a:pt x="195" y="79"/>
                    </a:lnTo>
                    <a:lnTo>
                      <a:pt x="182" y="76"/>
                    </a:lnTo>
                    <a:lnTo>
                      <a:pt x="170" y="77"/>
                    </a:lnTo>
                    <a:lnTo>
                      <a:pt x="163" y="66"/>
                    </a:lnTo>
                    <a:lnTo>
                      <a:pt x="154" y="64"/>
                    </a:lnTo>
                    <a:lnTo>
                      <a:pt x="152" y="58"/>
                    </a:lnTo>
                    <a:lnTo>
                      <a:pt x="154" y="56"/>
                    </a:lnTo>
                    <a:lnTo>
                      <a:pt x="150" y="47"/>
                    </a:lnTo>
                    <a:lnTo>
                      <a:pt x="147" y="47"/>
                    </a:lnTo>
                    <a:lnTo>
                      <a:pt x="141" y="40"/>
                    </a:lnTo>
                    <a:lnTo>
                      <a:pt x="130" y="3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44" name="Freeform 225"/>
              <p:cNvSpPr/>
              <p:nvPr/>
            </p:nvSpPr>
            <p:spPr>
              <a:xfrm>
                <a:off x="7213680" y="3362400"/>
                <a:ext cx="12240" cy="1404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4040"/>
                  <a:gd name="textAreaBottom" fmla="*/ 14400 h 14040"/>
                  <a:gd name="GluePoint1X" fmla="*/ 2 w 8"/>
                  <a:gd name="GluePoint1Y" fmla="*/ 9 h 9"/>
                  <a:gd name="GluePoint2X" fmla="*/ 0 w 8"/>
                  <a:gd name="GluePoint2Y" fmla="*/ 5 h 9"/>
                  <a:gd name="GluePoint3X" fmla="*/ 5 w 8"/>
                  <a:gd name="GluePoint3Y" fmla="*/ 0 h 9"/>
                  <a:gd name="GluePoint4X" fmla="*/ 8 w 8"/>
                  <a:gd name="GluePoint4Y" fmla="*/ 9 h 9"/>
                  <a:gd name="GluePoint5X" fmla="*/ 2 w 8"/>
                  <a:gd name="GluePoint5Y" fmla="*/ 9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9">
                    <a:moveTo>
                      <a:pt x="2" y="9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8" y="9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45" name="Freeform 226"/>
              <p:cNvSpPr/>
              <p:nvPr/>
            </p:nvSpPr>
            <p:spPr>
              <a:xfrm>
                <a:off x="7224840" y="3357720"/>
                <a:ext cx="25200" cy="1872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8720"/>
                  <a:gd name="textAreaBottom" fmla="*/ 19080 h 18720"/>
                  <a:gd name="GluePoint1X" fmla="*/ 0 w 16"/>
                  <a:gd name="GluePoint1Y" fmla="*/ 0 h 12"/>
                  <a:gd name="GluePoint2X" fmla="*/ 5 w 16"/>
                  <a:gd name="GluePoint2Y" fmla="*/ 5 h 12"/>
                  <a:gd name="GluePoint3X" fmla="*/ 9 w 16"/>
                  <a:gd name="GluePoint3Y" fmla="*/ 3 h 12"/>
                  <a:gd name="GluePoint4X" fmla="*/ 13 w 16"/>
                  <a:gd name="GluePoint4Y" fmla="*/ 0 h 12"/>
                  <a:gd name="GluePoint5X" fmla="*/ 16 w 16"/>
                  <a:gd name="GluePoint5Y" fmla="*/ 3 h 12"/>
                  <a:gd name="GluePoint6X" fmla="*/ 16 w 16"/>
                  <a:gd name="GluePoint6Y" fmla="*/ 7 h 12"/>
                  <a:gd name="GluePoint7X" fmla="*/ 13 w 16"/>
                  <a:gd name="GluePoint7Y" fmla="*/ 10 h 12"/>
                  <a:gd name="GluePoint8X" fmla="*/ 6 w 16"/>
                  <a:gd name="GluePoint8Y" fmla="*/ 12 h 12"/>
                  <a:gd name="GluePoint9X" fmla="*/ 1 w 16"/>
                  <a:gd name="GluePoint9Y" fmla="*/ 7 h 12"/>
                  <a:gd name="GluePoint10X" fmla="*/ 0 w 16"/>
                  <a:gd name="GluePoint10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2">
                    <a:moveTo>
                      <a:pt x="0" y="0"/>
                    </a:moveTo>
                    <a:lnTo>
                      <a:pt x="5" y="5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6" y="12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46" name="Freeform 227"/>
              <p:cNvSpPr/>
              <p:nvPr/>
            </p:nvSpPr>
            <p:spPr>
              <a:xfrm>
                <a:off x="7373880" y="335592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6 h 6"/>
                  <a:gd name="GluePoint2X" fmla="*/ 0 w 3"/>
                  <a:gd name="GluePoint2Y" fmla="*/ 3 h 6"/>
                  <a:gd name="GluePoint3X" fmla="*/ 3 w 3"/>
                  <a:gd name="GluePoint3Y" fmla="*/ 0 h 6"/>
                  <a:gd name="GluePoint4X" fmla="*/ 0 w 3"/>
                  <a:gd name="GluePoint4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6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47" name="Freeform 228"/>
              <p:cNvSpPr/>
              <p:nvPr/>
            </p:nvSpPr>
            <p:spPr>
              <a:xfrm>
                <a:off x="7361280" y="342756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1 w 8"/>
                  <a:gd name="GluePoint1Y" fmla="*/ 1 h 11"/>
                  <a:gd name="GluePoint2X" fmla="*/ 3 w 8"/>
                  <a:gd name="GluePoint2Y" fmla="*/ 3 h 11"/>
                  <a:gd name="GluePoint3X" fmla="*/ 4 w 8"/>
                  <a:gd name="GluePoint3Y" fmla="*/ 0 h 11"/>
                  <a:gd name="GluePoint4X" fmla="*/ 4 w 8"/>
                  <a:gd name="GluePoint4Y" fmla="*/ 3 h 11"/>
                  <a:gd name="GluePoint5X" fmla="*/ 6 w 8"/>
                  <a:gd name="GluePoint5Y" fmla="*/ 1 h 11"/>
                  <a:gd name="GluePoint6X" fmla="*/ 8 w 8"/>
                  <a:gd name="GluePoint6Y" fmla="*/ 9 h 11"/>
                  <a:gd name="GluePoint7X" fmla="*/ 1 w 8"/>
                  <a:gd name="GluePoint7Y" fmla="*/ 11 h 11"/>
                  <a:gd name="GluePoint8X" fmla="*/ 0 w 8"/>
                  <a:gd name="GluePoint8Y" fmla="*/ 8 h 11"/>
                  <a:gd name="GluePoint9X" fmla="*/ 1 w 8"/>
                  <a:gd name="GluePoint9Y" fmla="*/ 1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1" y="1"/>
                    </a:moveTo>
                    <a:lnTo>
                      <a:pt x="3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9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48" name="Freeform 229"/>
              <p:cNvSpPr/>
              <p:nvPr/>
            </p:nvSpPr>
            <p:spPr>
              <a:xfrm>
                <a:off x="7418520" y="35035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6 w 8"/>
                  <a:gd name="GluePoint1Y" fmla="*/ 0 h 6"/>
                  <a:gd name="GluePoint2X" fmla="*/ 8 w 8"/>
                  <a:gd name="GluePoint2Y" fmla="*/ 2 h 6"/>
                  <a:gd name="GluePoint3X" fmla="*/ 0 w 8"/>
                  <a:gd name="GluePoint3Y" fmla="*/ 6 h 6"/>
                  <a:gd name="GluePoint4X" fmla="*/ 0 w 8"/>
                  <a:gd name="GluePoint4Y" fmla="*/ 3 h 6"/>
                  <a:gd name="GluePoint5X" fmla="*/ 6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6" y="0"/>
                    </a:moveTo>
                    <a:lnTo>
                      <a:pt x="8" y="2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49" name="Freeform 230"/>
              <p:cNvSpPr/>
              <p:nvPr/>
            </p:nvSpPr>
            <p:spPr>
              <a:xfrm>
                <a:off x="7691400" y="37353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4 w 6"/>
                  <a:gd name="GluePoint1Y" fmla="*/ 0 h 16"/>
                  <a:gd name="GluePoint2X" fmla="*/ 6 w 6"/>
                  <a:gd name="GluePoint2Y" fmla="*/ 3 h 16"/>
                  <a:gd name="GluePoint3X" fmla="*/ 6 w 6"/>
                  <a:gd name="GluePoint3Y" fmla="*/ 8 h 16"/>
                  <a:gd name="GluePoint4X" fmla="*/ 0 w 6"/>
                  <a:gd name="GluePoint4Y" fmla="*/ 16 h 16"/>
                  <a:gd name="GluePoint5X" fmla="*/ 1 w 6"/>
                  <a:gd name="GluePoint5Y" fmla="*/ 8 h 16"/>
                  <a:gd name="GluePoint6X" fmla="*/ 4 w 6"/>
                  <a:gd name="GluePoint6Y" fmla="*/ 3 h 16"/>
                  <a:gd name="GluePoint7X" fmla="*/ 4 w 6"/>
                  <a:gd name="GluePoint7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4" y="0"/>
                    </a:moveTo>
                    <a:lnTo>
                      <a:pt x="6" y="3"/>
                    </a:lnTo>
                    <a:lnTo>
                      <a:pt x="6" y="8"/>
                    </a:lnTo>
                    <a:lnTo>
                      <a:pt x="0" y="16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50" name="Freeform 231"/>
              <p:cNvSpPr/>
              <p:nvPr/>
            </p:nvSpPr>
            <p:spPr>
              <a:xfrm>
                <a:off x="7683480" y="380700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1 w 1"/>
                  <a:gd name="GluePoint2Y" fmla="*/ 2 h 5"/>
                  <a:gd name="GluePoint3X" fmla="*/ 0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51" name="Freeform 232"/>
              <p:cNvSpPr/>
              <p:nvPr/>
            </p:nvSpPr>
            <p:spPr>
              <a:xfrm>
                <a:off x="7194600" y="4037040"/>
                <a:ext cx="31320" cy="1548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5480"/>
                  <a:gd name="textAreaBottom" fmla="*/ 15840 h 15480"/>
                  <a:gd name="GluePoint1X" fmla="*/ 0 w 20"/>
                  <a:gd name="GluePoint1Y" fmla="*/ 5 h 10"/>
                  <a:gd name="GluePoint2X" fmla="*/ 12 w 20"/>
                  <a:gd name="GluePoint2Y" fmla="*/ 0 h 10"/>
                  <a:gd name="GluePoint3X" fmla="*/ 20 w 20"/>
                  <a:gd name="GluePoint3Y" fmla="*/ 6 h 10"/>
                  <a:gd name="GluePoint4X" fmla="*/ 14 w 20"/>
                  <a:gd name="GluePoint4Y" fmla="*/ 6 h 10"/>
                  <a:gd name="GluePoint5X" fmla="*/ 11 w 20"/>
                  <a:gd name="GluePoint5Y" fmla="*/ 10 h 10"/>
                  <a:gd name="GluePoint6X" fmla="*/ 3 w 20"/>
                  <a:gd name="GluePoint6Y" fmla="*/ 8 h 10"/>
                  <a:gd name="GluePoint7X" fmla="*/ 0 w 20"/>
                  <a:gd name="GluePoint7Y" fmla="*/ 8 h 10"/>
                  <a:gd name="GluePoint8X" fmla="*/ 0 w 20"/>
                  <a:gd name="GluePoint8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0">
                    <a:moveTo>
                      <a:pt x="0" y="5"/>
                    </a:moveTo>
                    <a:lnTo>
                      <a:pt x="12" y="0"/>
                    </a:lnTo>
                    <a:lnTo>
                      <a:pt x="20" y="6"/>
                    </a:lnTo>
                    <a:lnTo>
                      <a:pt x="14" y="6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52" name="Freeform 233"/>
              <p:cNvSpPr/>
              <p:nvPr/>
            </p:nvSpPr>
            <p:spPr>
              <a:xfrm>
                <a:off x="7388280" y="4154400"/>
                <a:ext cx="9000" cy="154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5480"/>
                  <a:gd name="textAreaBottom" fmla="*/ 15840 h 15480"/>
                  <a:gd name="GluePoint1X" fmla="*/ 3 w 6"/>
                  <a:gd name="GluePoint1Y" fmla="*/ 0 h 10"/>
                  <a:gd name="GluePoint2X" fmla="*/ 5 w 6"/>
                  <a:gd name="GluePoint2Y" fmla="*/ 0 h 10"/>
                  <a:gd name="GluePoint3X" fmla="*/ 6 w 6"/>
                  <a:gd name="GluePoint3Y" fmla="*/ 3 h 10"/>
                  <a:gd name="GluePoint4X" fmla="*/ 5 w 6"/>
                  <a:gd name="GluePoint4Y" fmla="*/ 8 h 10"/>
                  <a:gd name="GluePoint5X" fmla="*/ 0 w 6"/>
                  <a:gd name="GluePoint5Y" fmla="*/ 10 h 10"/>
                  <a:gd name="GluePoint6X" fmla="*/ 2 w 6"/>
                  <a:gd name="GluePoint6Y" fmla="*/ 2 h 10"/>
                  <a:gd name="GluePoint7X" fmla="*/ 3 w 6"/>
                  <a:gd name="GluePoint7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0">
                    <a:moveTo>
                      <a:pt x="3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0" y="10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53" name="Freeform 234"/>
              <p:cNvSpPr/>
              <p:nvPr/>
            </p:nvSpPr>
            <p:spPr>
              <a:xfrm>
                <a:off x="7388280" y="4170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0 w 5"/>
                  <a:gd name="GluePoint1Y" fmla="*/ 1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0 w 5"/>
                  <a:gd name="GluePoint4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0" y="1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54" name="Freeform 235"/>
              <p:cNvSpPr/>
              <p:nvPr/>
            </p:nvSpPr>
            <p:spPr>
              <a:xfrm>
                <a:off x="7288200" y="4179960"/>
                <a:ext cx="91800" cy="78840"/>
              </a:xfrm>
              <a:custGeom>
                <a:avLst/>
                <a:gdLst>
                  <a:gd name="textAreaLeft" fmla="*/ 0 w 91800"/>
                  <a:gd name="textAreaRight" fmla="*/ 92160 w 91800"/>
                  <a:gd name="textAreaTop" fmla="*/ 0 h 78840"/>
                  <a:gd name="textAreaBottom" fmla="*/ 79200 h 78840"/>
                  <a:gd name="GluePoint1X" fmla="*/ 12 w 58"/>
                  <a:gd name="GluePoint1Y" fmla="*/ 0 h 50"/>
                  <a:gd name="GluePoint2X" fmla="*/ 15 w 58"/>
                  <a:gd name="GluePoint2Y" fmla="*/ 2 h 50"/>
                  <a:gd name="GluePoint3X" fmla="*/ 22 w 58"/>
                  <a:gd name="GluePoint3Y" fmla="*/ 3 h 50"/>
                  <a:gd name="GluePoint4X" fmla="*/ 25 w 58"/>
                  <a:gd name="GluePoint4Y" fmla="*/ 7 h 50"/>
                  <a:gd name="GluePoint5X" fmla="*/ 33 w 58"/>
                  <a:gd name="GluePoint5Y" fmla="*/ 8 h 50"/>
                  <a:gd name="GluePoint6X" fmla="*/ 47 w 58"/>
                  <a:gd name="GluePoint6Y" fmla="*/ 5 h 50"/>
                  <a:gd name="GluePoint7X" fmla="*/ 52 w 58"/>
                  <a:gd name="GluePoint7Y" fmla="*/ 2 h 50"/>
                  <a:gd name="GluePoint8X" fmla="*/ 54 w 58"/>
                  <a:gd name="GluePoint8Y" fmla="*/ 3 h 50"/>
                  <a:gd name="GluePoint9X" fmla="*/ 57 w 58"/>
                  <a:gd name="GluePoint9Y" fmla="*/ 2 h 50"/>
                  <a:gd name="GluePoint10X" fmla="*/ 58 w 58"/>
                  <a:gd name="GluePoint10Y" fmla="*/ 2 h 50"/>
                  <a:gd name="GluePoint11X" fmla="*/ 58 w 58"/>
                  <a:gd name="GluePoint11Y" fmla="*/ 5 h 50"/>
                  <a:gd name="GluePoint12X" fmla="*/ 57 w 58"/>
                  <a:gd name="GluePoint12Y" fmla="*/ 10 h 50"/>
                  <a:gd name="GluePoint13X" fmla="*/ 44 w 58"/>
                  <a:gd name="GluePoint13Y" fmla="*/ 29 h 50"/>
                  <a:gd name="GluePoint14X" fmla="*/ 47 w 58"/>
                  <a:gd name="GluePoint14Y" fmla="*/ 23 h 50"/>
                  <a:gd name="GluePoint15X" fmla="*/ 41 w 58"/>
                  <a:gd name="GluePoint15Y" fmla="*/ 27 h 50"/>
                  <a:gd name="GluePoint16X" fmla="*/ 34 w 58"/>
                  <a:gd name="GluePoint16Y" fmla="*/ 35 h 50"/>
                  <a:gd name="GluePoint17X" fmla="*/ 28 w 58"/>
                  <a:gd name="GluePoint17Y" fmla="*/ 37 h 50"/>
                  <a:gd name="GluePoint18X" fmla="*/ 19 w 58"/>
                  <a:gd name="GluePoint18Y" fmla="*/ 45 h 50"/>
                  <a:gd name="GluePoint19X" fmla="*/ 19 w 58"/>
                  <a:gd name="GluePoint19Y" fmla="*/ 42 h 50"/>
                  <a:gd name="GluePoint20X" fmla="*/ 15 w 58"/>
                  <a:gd name="GluePoint20Y" fmla="*/ 44 h 50"/>
                  <a:gd name="GluePoint21X" fmla="*/ 12 w 58"/>
                  <a:gd name="GluePoint21Y" fmla="*/ 48 h 50"/>
                  <a:gd name="GluePoint22X" fmla="*/ 9 w 58"/>
                  <a:gd name="GluePoint22Y" fmla="*/ 50 h 50"/>
                  <a:gd name="GluePoint23X" fmla="*/ 0 w 58"/>
                  <a:gd name="GluePoint23Y" fmla="*/ 48 h 50"/>
                  <a:gd name="GluePoint24X" fmla="*/ 0 w 58"/>
                  <a:gd name="GluePoint24Y" fmla="*/ 47 h 50"/>
                  <a:gd name="GluePoint25X" fmla="*/ 3 w 58"/>
                  <a:gd name="GluePoint25Y" fmla="*/ 45 h 50"/>
                  <a:gd name="GluePoint26X" fmla="*/ 0 w 58"/>
                  <a:gd name="GluePoint26Y" fmla="*/ 44 h 50"/>
                  <a:gd name="GluePoint27X" fmla="*/ 0 w 58"/>
                  <a:gd name="GluePoint27Y" fmla="*/ 35 h 50"/>
                  <a:gd name="GluePoint28X" fmla="*/ 3 w 58"/>
                  <a:gd name="GluePoint28Y" fmla="*/ 26 h 50"/>
                  <a:gd name="GluePoint29X" fmla="*/ 3 w 58"/>
                  <a:gd name="GluePoint29Y" fmla="*/ 31 h 50"/>
                  <a:gd name="GluePoint30X" fmla="*/ 6 w 58"/>
                  <a:gd name="GluePoint30Y" fmla="*/ 27 h 50"/>
                  <a:gd name="GluePoint31X" fmla="*/ 4 w 58"/>
                  <a:gd name="GluePoint31Y" fmla="*/ 21 h 50"/>
                  <a:gd name="GluePoint32X" fmla="*/ 6 w 58"/>
                  <a:gd name="GluePoint32Y" fmla="*/ 10 h 50"/>
                  <a:gd name="GluePoint33X" fmla="*/ 12 w 58"/>
                  <a:gd name="GluePoint33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58" h="50">
                    <a:moveTo>
                      <a:pt x="12" y="0"/>
                    </a:moveTo>
                    <a:lnTo>
                      <a:pt x="15" y="2"/>
                    </a:lnTo>
                    <a:lnTo>
                      <a:pt x="22" y="3"/>
                    </a:lnTo>
                    <a:lnTo>
                      <a:pt x="25" y="7"/>
                    </a:lnTo>
                    <a:lnTo>
                      <a:pt x="33" y="8"/>
                    </a:lnTo>
                    <a:lnTo>
                      <a:pt x="47" y="5"/>
                    </a:lnTo>
                    <a:lnTo>
                      <a:pt x="52" y="2"/>
                    </a:lnTo>
                    <a:lnTo>
                      <a:pt x="54" y="3"/>
                    </a:lnTo>
                    <a:lnTo>
                      <a:pt x="57" y="2"/>
                    </a:lnTo>
                    <a:lnTo>
                      <a:pt x="58" y="2"/>
                    </a:lnTo>
                    <a:lnTo>
                      <a:pt x="58" y="5"/>
                    </a:lnTo>
                    <a:lnTo>
                      <a:pt x="57" y="10"/>
                    </a:lnTo>
                    <a:lnTo>
                      <a:pt x="44" y="29"/>
                    </a:lnTo>
                    <a:lnTo>
                      <a:pt x="47" y="23"/>
                    </a:lnTo>
                    <a:lnTo>
                      <a:pt x="41" y="27"/>
                    </a:lnTo>
                    <a:lnTo>
                      <a:pt x="34" y="35"/>
                    </a:lnTo>
                    <a:lnTo>
                      <a:pt x="28" y="37"/>
                    </a:lnTo>
                    <a:lnTo>
                      <a:pt x="19" y="45"/>
                    </a:lnTo>
                    <a:lnTo>
                      <a:pt x="19" y="42"/>
                    </a:lnTo>
                    <a:lnTo>
                      <a:pt x="15" y="44"/>
                    </a:lnTo>
                    <a:lnTo>
                      <a:pt x="12" y="48"/>
                    </a:lnTo>
                    <a:lnTo>
                      <a:pt x="9" y="50"/>
                    </a:lnTo>
                    <a:lnTo>
                      <a:pt x="0" y="48"/>
                    </a:lnTo>
                    <a:lnTo>
                      <a:pt x="0" y="47"/>
                    </a:lnTo>
                    <a:lnTo>
                      <a:pt x="3" y="45"/>
                    </a:lnTo>
                    <a:lnTo>
                      <a:pt x="0" y="44"/>
                    </a:lnTo>
                    <a:lnTo>
                      <a:pt x="0" y="35"/>
                    </a:lnTo>
                    <a:lnTo>
                      <a:pt x="3" y="26"/>
                    </a:lnTo>
                    <a:lnTo>
                      <a:pt x="3" y="31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55" name="Freeform 236"/>
              <p:cNvSpPr/>
              <p:nvPr/>
            </p:nvSpPr>
            <p:spPr>
              <a:xfrm>
                <a:off x="7988400" y="3610080"/>
                <a:ext cx="55080" cy="6156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1560"/>
                  <a:gd name="textAreaBottom" fmla="*/ 61920 h 61560"/>
                  <a:gd name="GluePoint1X" fmla="*/ 11 w 35"/>
                  <a:gd name="GluePoint1Y" fmla="*/ 21 h 39"/>
                  <a:gd name="GluePoint2X" fmla="*/ 6 w 35"/>
                  <a:gd name="GluePoint2Y" fmla="*/ 18 h 39"/>
                  <a:gd name="GluePoint3X" fmla="*/ 2 w 35"/>
                  <a:gd name="GluePoint3Y" fmla="*/ 4 h 39"/>
                  <a:gd name="GluePoint4X" fmla="*/ 0 w 35"/>
                  <a:gd name="GluePoint4Y" fmla="*/ 0 h 39"/>
                  <a:gd name="GluePoint5X" fmla="*/ 6 w 35"/>
                  <a:gd name="GluePoint5Y" fmla="*/ 0 h 39"/>
                  <a:gd name="GluePoint6X" fmla="*/ 11 w 35"/>
                  <a:gd name="GluePoint6Y" fmla="*/ 4 h 39"/>
                  <a:gd name="GluePoint7X" fmla="*/ 11 w 35"/>
                  <a:gd name="GluePoint7Y" fmla="*/ 7 h 39"/>
                  <a:gd name="GluePoint8X" fmla="*/ 14 w 35"/>
                  <a:gd name="GluePoint8Y" fmla="*/ 9 h 39"/>
                  <a:gd name="GluePoint9X" fmla="*/ 18 w 35"/>
                  <a:gd name="GluePoint9Y" fmla="*/ 17 h 39"/>
                  <a:gd name="GluePoint10X" fmla="*/ 22 w 35"/>
                  <a:gd name="GluePoint10Y" fmla="*/ 23 h 39"/>
                  <a:gd name="GluePoint11X" fmla="*/ 27 w 35"/>
                  <a:gd name="GluePoint11Y" fmla="*/ 25 h 39"/>
                  <a:gd name="GluePoint12X" fmla="*/ 32 w 35"/>
                  <a:gd name="GluePoint12Y" fmla="*/ 33 h 39"/>
                  <a:gd name="GluePoint13X" fmla="*/ 35 w 35"/>
                  <a:gd name="GluePoint13Y" fmla="*/ 34 h 39"/>
                  <a:gd name="GluePoint14X" fmla="*/ 35 w 35"/>
                  <a:gd name="GluePoint14Y" fmla="*/ 36 h 39"/>
                  <a:gd name="GluePoint15X" fmla="*/ 32 w 35"/>
                  <a:gd name="GluePoint15Y" fmla="*/ 39 h 39"/>
                  <a:gd name="GluePoint16X" fmla="*/ 29 w 35"/>
                  <a:gd name="GluePoint16Y" fmla="*/ 36 h 39"/>
                  <a:gd name="GluePoint17X" fmla="*/ 24 w 35"/>
                  <a:gd name="GluePoint17Y" fmla="*/ 34 h 39"/>
                  <a:gd name="GluePoint18X" fmla="*/ 24 w 35"/>
                  <a:gd name="GluePoint18Y" fmla="*/ 31 h 39"/>
                  <a:gd name="GluePoint19X" fmla="*/ 13 w 35"/>
                  <a:gd name="GluePoint19Y" fmla="*/ 25 h 39"/>
                  <a:gd name="GluePoint20X" fmla="*/ 11 w 35"/>
                  <a:gd name="GluePoint20Y" fmla="*/ 21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5" h="39">
                    <a:moveTo>
                      <a:pt x="11" y="21"/>
                    </a:moveTo>
                    <a:lnTo>
                      <a:pt x="6" y="18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8" y="17"/>
                    </a:lnTo>
                    <a:lnTo>
                      <a:pt x="22" y="23"/>
                    </a:lnTo>
                    <a:lnTo>
                      <a:pt x="27" y="25"/>
                    </a:lnTo>
                    <a:lnTo>
                      <a:pt x="32" y="33"/>
                    </a:lnTo>
                    <a:lnTo>
                      <a:pt x="35" y="34"/>
                    </a:lnTo>
                    <a:lnTo>
                      <a:pt x="35" y="36"/>
                    </a:lnTo>
                    <a:lnTo>
                      <a:pt x="32" y="39"/>
                    </a:lnTo>
                    <a:lnTo>
                      <a:pt x="29" y="36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13" y="25"/>
                    </a:lnTo>
                    <a:lnTo>
                      <a:pt x="11" y="2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56" name="Freeform 237"/>
              <p:cNvSpPr/>
              <p:nvPr/>
            </p:nvSpPr>
            <p:spPr>
              <a:xfrm>
                <a:off x="8083440" y="3454560"/>
                <a:ext cx="10800" cy="252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5200"/>
                  <a:gd name="textAreaBottom" fmla="*/ 25560 h 25200"/>
                  <a:gd name="GluePoint1X" fmla="*/ 0 w 7"/>
                  <a:gd name="GluePoint1Y" fmla="*/ 0 h 16"/>
                  <a:gd name="GluePoint2X" fmla="*/ 2 w 7"/>
                  <a:gd name="GluePoint2Y" fmla="*/ 8 h 16"/>
                  <a:gd name="GluePoint3X" fmla="*/ 7 w 7"/>
                  <a:gd name="GluePoint3Y" fmla="*/ 5 h 16"/>
                  <a:gd name="GluePoint4X" fmla="*/ 7 w 7"/>
                  <a:gd name="GluePoint4Y" fmla="*/ 15 h 16"/>
                  <a:gd name="GluePoint5X" fmla="*/ 0 w 7"/>
                  <a:gd name="GluePoint5Y" fmla="*/ 16 h 16"/>
                  <a:gd name="GluePoint6X" fmla="*/ 0 w 7"/>
                  <a:gd name="GluePoint6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6">
                    <a:moveTo>
                      <a:pt x="0" y="0"/>
                    </a:moveTo>
                    <a:lnTo>
                      <a:pt x="2" y="8"/>
                    </a:lnTo>
                    <a:lnTo>
                      <a:pt x="7" y="5"/>
                    </a:lnTo>
                    <a:lnTo>
                      <a:pt x="7" y="15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57" name="Freeform 238"/>
              <p:cNvSpPr/>
              <p:nvPr/>
            </p:nvSpPr>
            <p:spPr>
              <a:xfrm>
                <a:off x="8091360" y="34876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0 w 7"/>
                  <a:gd name="GluePoint1Y" fmla="*/ 0 h 12"/>
                  <a:gd name="GluePoint2X" fmla="*/ 7 w 7"/>
                  <a:gd name="GluePoint2Y" fmla="*/ 7 h 12"/>
                  <a:gd name="GluePoint3X" fmla="*/ 7 w 7"/>
                  <a:gd name="GluePoint3Y" fmla="*/ 10 h 12"/>
                  <a:gd name="GluePoint4X" fmla="*/ 2 w 7"/>
                  <a:gd name="GluePoint4Y" fmla="*/ 12 h 12"/>
                  <a:gd name="GluePoint5X" fmla="*/ 3 w 7"/>
                  <a:gd name="GluePoint5Y" fmla="*/ 3 h 12"/>
                  <a:gd name="GluePoint6X" fmla="*/ 0 w 7"/>
                  <a:gd name="GluePoint6Y" fmla="*/ 2 h 12"/>
                  <a:gd name="GluePoint7X" fmla="*/ 0 w 7"/>
                  <a:gd name="GluePoint7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0" y="0"/>
                    </a:moveTo>
                    <a:lnTo>
                      <a:pt x="7" y="7"/>
                    </a:lnTo>
                    <a:lnTo>
                      <a:pt x="7" y="10"/>
                    </a:lnTo>
                    <a:lnTo>
                      <a:pt x="2" y="1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58" name="Freeform 239"/>
              <p:cNvSpPr/>
              <p:nvPr/>
            </p:nvSpPr>
            <p:spPr>
              <a:xfrm>
                <a:off x="8116920" y="347508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2 w 2"/>
                  <a:gd name="GluePoint1Y" fmla="*/ 0 h 8"/>
                  <a:gd name="GluePoint2X" fmla="*/ 0 w 2"/>
                  <a:gd name="GluePoint2Y" fmla="*/ 8 h 8"/>
                  <a:gd name="GluePoint3X" fmla="*/ 2 w 2"/>
                  <a:gd name="GluePoint3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2" y="0"/>
                    </a:moveTo>
                    <a:lnTo>
                      <a:pt x="0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59" name="Freeform 240"/>
              <p:cNvSpPr/>
              <p:nvPr/>
            </p:nvSpPr>
            <p:spPr>
              <a:xfrm>
                <a:off x="8109000" y="3492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5 h 5"/>
                  <a:gd name="GluePoint3X" fmla="*/ 2 w 5"/>
                  <a:gd name="GluePoint3Y" fmla="*/ 5 h 5"/>
                  <a:gd name="GluePoint4X" fmla="*/ 0 w 5"/>
                  <a:gd name="GluePoint4Y" fmla="*/ 4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60" name="Freeform 241"/>
              <p:cNvSpPr/>
              <p:nvPr/>
            </p:nvSpPr>
            <p:spPr>
              <a:xfrm>
                <a:off x="8107200" y="353376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3 w 4"/>
                  <a:gd name="GluePoint1Y" fmla="*/ 0 h 5"/>
                  <a:gd name="GluePoint2X" fmla="*/ 4 w 4"/>
                  <a:gd name="GluePoint2Y" fmla="*/ 3 h 5"/>
                  <a:gd name="GluePoint3X" fmla="*/ 0 w 4"/>
                  <a:gd name="GluePoint3Y" fmla="*/ 5 h 5"/>
                  <a:gd name="GluePoint4X" fmla="*/ 0 w 4"/>
                  <a:gd name="GluePoint4Y" fmla="*/ 2 h 5"/>
                  <a:gd name="GluePoint5X" fmla="*/ 3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3" y="0"/>
                    </a:moveTo>
                    <a:lnTo>
                      <a:pt x="4" y="3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61" name="Freeform 242"/>
              <p:cNvSpPr/>
              <p:nvPr/>
            </p:nvSpPr>
            <p:spPr>
              <a:xfrm>
                <a:off x="8116920" y="356544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2 w 2"/>
                  <a:gd name="GluePoint2Y" fmla="*/ 0 h 4"/>
                  <a:gd name="GluePoint3X" fmla="*/ 2 w 2"/>
                  <a:gd name="GluePoint3Y" fmla="*/ 4 h 4"/>
                  <a:gd name="GluePoint4X" fmla="*/ 0 w 2"/>
                  <a:gd name="GluePoint4Y" fmla="*/ 3 h 4"/>
                  <a:gd name="GluePoint5X" fmla="*/ 0 w 2"/>
                  <a:gd name="GluePoint5Y" fmla="*/ 0 h 4"/>
                  <a:gd name="GluePoint6X" fmla="*/ 0 w 2"/>
                  <a:gd name="GluePoint6Y" fmla="*/ 3 h 4"/>
                  <a:gd name="GluePoint7X" fmla="*/ 0 w 2"/>
                  <a:gd name="GluePoint7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62" name="Freeform 243"/>
              <p:cNvSpPr/>
              <p:nvPr/>
            </p:nvSpPr>
            <p:spPr>
              <a:xfrm>
                <a:off x="8116920" y="35845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2 h 5"/>
                  <a:gd name="GluePoint3X" fmla="*/ 2 w 3"/>
                  <a:gd name="GluePoint3Y" fmla="*/ 5 h 5"/>
                  <a:gd name="GluePoint4X" fmla="*/ 0 w 3"/>
                  <a:gd name="GluePoint4Y" fmla="*/ 2 h 5"/>
                  <a:gd name="GluePoint5X" fmla="*/ 2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2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63" name="Freeform 244"/>
              <p:cNvSpPr/>
              <p:nvPr/>
            </p:nvSpPr>
            <p:spPr>
              <a:xfrm>
                <a:off x="8056440" y="362592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2 w 5"/>
                  <a:gd name="GluePoint1Y" fmla="*/ 0 h 7"/>
                  <a:gd name="GluePoint2X" fmla="*/ 3 w 5"/>
                  <a:gd name="GluePoint2Y" fmla="*/ 0 h 7"/>
                  <a:gd name="GluePoint3X" fmla="*/ 5 w 5"/>
                  <a:gd name="GluePoint3Y" fmla="*/ 7 h 7"/>
                  <a:gd name="GluePoint4X" fmla="*/ 0 w 5"/>
                  <a:gd name="GluePoint4Y" fmla="*/ 3 h 7"/>
                  <a:gd name="GluePoint5X" fmla="*/ 2 w 5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2" y="0"/>
                    </a:moveTo>
                    <a:lnTo>
                      <a:pt x="3" y="0"/>
                    </a:lnTo>
                    <a:lnTo>
                      <a:pt x="5" y="7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64" name="Freeform 245"/>
              <p:cNvSpPr/>
              <p:nvPr/>
            </p:nvSpPr>
            <p:spPr>
              <a:xfrm>
                <a:off x="8070840" y="364320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0 h 4"/>
                  <a:gd name="GluePoint3X" fmla="*/ 2 w 4"/>
                  <a:gd name="GluePoint3Y" fmla="*/ 4 h 4"/>
                  <a:gd name="GluePoint4X" fmla="*/ 0 w 4"/>
                  <a:gd name="GluePoint4Y" fmla="*/ 4 h 4"/>
                  <a:gd name="GluePoint5X" fmla="*/ 0 w 4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65" name="Freeform 246"/>
              <p:cNvSpPr/>
              <p:nvPr/>
            </p:nvSpPr>
            <p:spPr>
              <a:xfrm>
                <a:off x="8321760" y="3529080"/>
                <a:ext cx="29880" cy="252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5200"/>
                  <a:gd name="textAreaBottom" fmla="*/ 25560 h 25200"/>
                  <a:gd name="GluePoint1X" fmla="*/ 12 w 19"/>
                  <a:gd name="GluePoint1Y" fmla="*/ 2 h 16"/>
                  <a:gd name="GluePoint2X" fmla="*/ 16 w 19"/>
                  <a:gd name="GluePoint2Y" fmla="*/ 0 h 16"/>
                  <a:gd name="GluePoint3X" fmla="*/ 19 w 19"/>
                  <a:gd name="GluePoint3Y" fmla="*/ 3 h 16"/>
                  <a:gd name="GluePoint4X" fmla="*/ 19 w 19"/>
                  <a:gd name="GluePoint4Y" fmla="*/ 13 h 16"/>
                  <a:gd name="GluePoint5X" fmla="*/ 9 w 19"/>
                  <a:gd name="GluePoint5Y" fmla="*/ 16 h 16"/>
                  <a:gd name="GluePoint6X" fmla="*/ 0 w 19"/>
                  <a:gd name="GluePoint6Y" fmla="*/ 11 h 16"/>
                  <a:gd name="GluePoint7X" fmla="*/ 3 w 19"/>
                  <a:gd name="GluePoint7Y" fmla="*/ 5 h 16"/>
                  <a:gd name="GluePoint8X" fmla="*/ 8 w 19"/>
                  <a:gd name="GluePoint8Y" fmla="*/ 2 h 16"/>
                  <a:gd name="GluePoint9X" fmla="*/ 12 w 19"/>
                  <a:gd name="GluePoint9Y" fmla="*/ 2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16">
                    <a:moveTo>
                      <a:pt x="12" y="2"/>
                    </a:moveTo>
                    <a:lnTo>
                      <a:pt x="16" y="0"/>
                    </a:lnTo>
                    <a:lnTo>
                      <a:pt x="19" y="3"/>
                    </a:lnTo>
                    <a:lnTo>
                      <a:pt x="19" y="13"/>
                    </a:lnTo>
                    <a:lnTo>
                      <a:pt x="9" y="16"/>
                    </a:lnTo>
                    <a:lnTo>
                      <a:pt x="0" y="11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66" name="Freeform 247"/>
              <p:cNvSpPr/>
              <p:nvPr/>
            </p:nvSpPr>
            <p:spPr>
              <a:xfrm>
                <a:off x="8359920" y="3495600"/>
                <a:ext cx="39240" cy="2340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23400"/>
                  <a:gd name="textAreaBottom" fmla="*/ 23760 h 23400"/>
                  <a:gd name="GluePoint1X" fmla="*/ 7 w 25"/>
                  <a:gd name="GluePoint1Y" fmla="*/ 5 h 15"/>
                  <a:gd name="GluePoint2X" fmla="*/ 7 w 25"/>
                  <a:gd name="GluePoint2Y" fmla="*/ 7 h 15"/>
                  <a:gd name="GluePoint3X" fmla="*/ 19 w 25"/>
                  <a:gd name="GluePoint3Y" fmla="*/ 2 h 15"/>
                  <a:gd name="GluePoint4X" fmla="*/ 25 w 25"/>
                  <a:gd name="GluePoint4Y" fmla="*/ 0 h 15"/>
                  <a:gd name="GluePoint5X" fmla="*/ 22 w 25"/>
                  <a:gd name="GluePoint5Y" fmla="*/ 5 h 15"/>
                  <a:gd name="GluePoint6X" fmla="*/ 20 w 25"/>
                  <a:gd name="GluePoint6Y" fmla="*/ 10 h 15"/>
                  <a:gd name="GluePoint7X" fmla="*/ 12 w 25"/>
                  <a:gd name="GluePoint7Y" fmla="*/ 11 h 15"/>
                  <a:gd name="GluePoint8X" fmla="*/ 11 w 25"/>
                  <a:gd name="GluePoint8Y" fmla="*/ 8 h 15"/>
                  <a:gd name="GluePoint9X" fmla="*/ 7 w 25"/>
                  <a:gd name="GluePoint9Y" fmla="*/ 13 h 15"/>
                  <a:gd name="GluePoint10X" fmla="*/ 3 w 25"/>
                  <a:gd name="GluePoint10Y" fmla="*/ 15 h 15"/>
                  <a:gd name="GluePoint11X" fmla="*/ 0 w 25"/>
                  <a:gd name="GluePoint11Y" fmla="*/ 11 h 15"/>
                  <a:gd name="GluePoint12X" fmla="*/ 0 w 25"/>
                  <a:gd name="GluePoint12Y" fmla="*/ 8 h 15"/>
                  <a:gd name="GluePoint13X" fmla="*/ 7 w 25"/>
                  <a:gd name="GluePoint13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5" h="15">
                    <a:moveTo>
                      <a:pt x="7" y="5"/>
                    </a:moveTo>
                    <a:lnTo>
                      <a:pt x="7" y="7"/>
                    </a:lnTo>
                    <a:lnTo>
                      <a:pt x="19" y="2"/>
                    </a:lnTo>
                    <a:lnTo>
                      <a:pt x="25" y="0"/>
                    </a:lnTo>
                    <a:lnTo>
                      <a:pt x="22" y="5"/>
                    </a:lnTo>
                    <a:lnTo>
                      <a:pt x="20" y="10"/>
                    </a:lnTo>
                    <a:lnTo>
                      <a:pt x="12" y="11"/>
                    </a:lnTo>
                    <a:lnTo>
                      <a:pt x="11" y="8"/>
                    </a:lnTo>
                    <a:lnTo>
                      <a:pt x="7" y="13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67" name="Freeform 248"/>
              <p:cNvSpPr/>
              <p:nvPr/>
            </p:nvSpPr>
            <p:spPr>
              <a:xfrm>
                <a:off x="7554960" y="445140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8 w 8"/>
                  <a:gd name="GluePoint1Y" fmla="*/ 0 h 6"/>
                  <a:gd name="GluePoint2X" fmla="*/ 5 w 8"/>
                  <a:gd name="GluePoint2Y" fmla="*/ 4 h 6"/>
                  <a:gd name="GluePoint3X" fmla="*/ 0 w 8"/>
                  <a:gd name="GluePoint3Y" fmla="*/ 6 h 6"/>
                  <a:gd name="GluePoint4X" fmla="*/ 1 w 8"/>
                  <a:gd name="GluePoint4Y" fmla="*/ 3 h 6"/>
                  <a:gd name="GluePoint5X" fmla="*/ 8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8" y="0"/>
                    </a:moveTo>
                    <a:lnTo>
                      <a:pt x="5" y="4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68" name="Freeform 249"/>
              <p:cNvSpPr/>
              <p:nvPr/>
            </p:nvSpPr>
            <p:spPr>
              <a:xfrm>
                <a:off x="7674120" y="4346640"/>
                <a:ext cx="21960" cy="1404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4040"/>
                  <a:gd name="textAreaBottom" fmla="*/ 14400 h 14040"/>
                  <a:gd name="GluePoint1X" fmla="*/ 14 w 14"/>
                  <a:gd name="GluePoint1Y" fmla="*/ 0 h 9"/>
                  <a:gd name="GluePoint2X" fmla="*/ 14 w 14"/>
                  <a:gd name="GluePoint2Y" fmla="*/ 3 h 9"/>
                  <a:gd name="GluePoint3X" fmla="*/ 11 w 14"/>
                  <a:gd name="GluePoint3Y" fmla="*/ 3 h 9"/>
                  <a:gd name="GluePoint4X" fmla="*/ 11 w 14"/>
                  <a:gd name="GluePoint4Y" fmla="*/ 6 h 9"/>
                  <a:gd name="GluePoint5X" fmla="*/ 0 w 14"/>
                  <a:gd name="GluePoint5Y" fmla="*/ 9 h 9"/>
                  <a:gd name="GluePoint6X" fmla="*/ 11 w 14"/>
                  <a:gd name="GluePoint6Y" fmla="*/ 0 h 9"/>
                  <a:gd name="GluePoint7X" fmla="*/ 14 w 14"/>
                  <a:gd name="GluePoint7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9">
                    <a:moveTo>
                      <a:pt x="14" y="0"/>
                    </a:moveTo>
                    <a:lnTo>
                      <a:pt x="14" y="3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0" y="9"/>
                    </a:lnTo>
                    <a:lnTo>
                      <a:pt x="11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69" name="Freeform 250"/>
              <p:cNvSpPr/>
              <p:nvPr/>
            </p:nvSpPr>
            <p:spPr>
              <a:xfrm>
                <a:off x="7680240" y="4176720"/>
                <a:ext cx="274320" cy="169560"/>
              </a:xfrm>
              <a:custGeom>
                <a:avLst/>
                <a:gdLst>
                  <a:gd name="textAreaLeft" fmla="*/ 0 w 274320"/>
                  <a:gd name="textAreaRight" fmla="*/ 274680 w 274320"/>
                  <a:gd name="textAreaTop" fmla="*/ 0 h 169560"/>
                  <a:gd name="textAreaBottom" fmla="*/ 169920 h 169560"/>
                  <a:gd name="GluePoint1X" fmla="*/ 148 w 173"/>
                  <a:gd name="GluePoint1Y" fmla="*/ 5 h 107"/>
                  <a:gd name="GluePoint2X" fmla="*/ 156 w 173"/>
                  <a:gd name="GluePoint2Y" fmla="*/ 4 h 107"/>
                  <a:gd name="GluePoint3X" fmla="*/ 156 w 173"/>
                  <a:gd name="GluePoint3Y" fmla="*/ 10 h 107"/>
                  <a:gd name="GluePoint4X" fmla="*/ 170 w 173"/>
                  <a:gd name="GluePoint4Y" fmla="*/ 7 h 107"/>
                  <a:gd name="GluePoint5X" fmla="*/ 169 w 173"/>
                  <a:gd name="GluePoint5Y" fmla="*/ 9 h 107"/>
                  <a:gd name="GluePoint6X" fmla="*/ 169 w 173"/>
                  <a:gd name="GluePoint6Y" fmla="*/ 12 h 107"/>
                  <a:gd name="GluePoint7X" fmla="*/ 173 w 173"/>
                  <a:gd name="GluePoint7Y" fmla="*/ 10 h 107"/>
                  <a:gd name="GluePoint8X" fmla="*/ 170 w 173"/>
                  <a:gd name="GluePoint8Y" fmla="*/ 13 h 107"/>
                  <a:gd name="GluePoint9X" fmla="*/ 164 w 173"/>
                  <a:gd name="GluePoint9Y" fmla="*/ 23 h 107"/>
                  <a:gd name="GluePoint10X" fmla="*/ 127 w 173"/>
                  <a:gd name="GluePoint10Y" fmla="*/ 46 h 107"/>
                  <a:gd name="GluePoint11X" fmla="*/ 121 w 173"/>
                  <a:gd name="GluePoint11Y" fmla="*/ 55 h 107"/>
                  <a:gd name="GluePoint12X" fmla="*/ 113 w 173"/>
                  <a:gd name="GluePoint12Y" fmla="*/ 55 h 107"/>
                  <a:gd name="GluePoint13X" fmla="*/ 108 w 173"/>
                  <a:gd name="GluePoint13Y" fmla="*/ 57 h 107"/>
                  <a:gd name="GluePoint14X" fmla="*/ 97 w 173"/>
                  <a:gd name="GluePoint14Y" fmla="*/ 60 h 107"/>
                  <a:gd name="GluePoint15X" fmla="*/ 61 w 173"/>
                  <a:gd name="GluePoint15Y" fmla="*/ 91 h 107"/>
                  <a:gd name="GluePoint16X" fmla="*/ 53 w 173"/>
                  <a:gd name="GluePoint16Y" fmla="*/ 95 h 107"/>
                  <a:gd name="GluePoint17X" fmla="*/ 35 w 173"/>
                  <a:gd name="GluePoint17Y" fmla="*/ 103 h 107"/>
                  <a:gd name="GluePoint18X" fmla="*/ 24 w 173"/>
                  <a:gd name="GluePoint18Y" fmla="*/ 103 h 107"/>
                  <a:gd name="GluePoint19X" fmla="*/ 19 w 173"/>
                  <a:gd name="GluePoint19Y" fmla="*/ 102 h 107"/>
                  <a:gd name="GluePoint20X" fmla="*/ 13 w 173"/>
                  <a:gd name="GluePoint20Y" fmla="*/ 97 h 107"/>
                  <a:gd name="GluePoint21X" fmla="*/ 0 w 173"/>
                  <a:gd name="GluePoint21Y" fmla="*/ 97 h 107"/>
                  <a:gd name="GluePoint22X" fmla="*/ 2 w 173"/>
                  <a:gd name="GluePoint22Y" fmla="*/ 95 h 107"/>
                  <a:gd name="GluePoint23X" fmla="*/ 0 w 173"/>
                  <a:gd name="GluePoint23Y" fmla="*/ 94 h 107"/>
                  <a:gd name="GluePoint24X" fmla="*/ 10 w 173"/>
                  <a:gd name="GluePoint24Y" fmla="*/ 89 h 107"/>
                  <a:gd name="GluePoint25X" fmla="*/ 13 w 173"/>
                  <a:gd name="GluePoint25Y" fmla="*/ 86 h 107"/>
                  <a:gd name="GluePoint26X" fmla="*/ 15 w 173"/>
                  <a:gd name="GluePoint26Y" fmla="*/ 84 h 107"/>
                  <a:gd name="GluePoint27X" fmla="*/ 19 w 173"/>
                  <a:gd name="GluePoint27Y" fmla="*/ 82 h 107"/>
                  <a:gd name="GluePoint28X" fmla="*/ 23 w 173"/>
                  <a:gd name="GluePoint28Y" fmla="*/ 76 h 107"/>
                  <a:gd name="GluePoint29X" fmla="*/ 27 w 173"/>
                  <a:gd name="GluePoint29Y" fmla="*/ 78 h 107"/>
                  <a:gd name="GluePoint30X" fmla="*/ 38 w 173"/>
                  <a:gd name="GluePoint30Y" fmla="*/ 70 h 107"/>
                  <a:gd name="GluePoint31X" fmla="*/ 65 w 173"/>
                  <a:gd name="GluePoint31Y" fmla="*/ 58 h 107"/>
                  <a:gd name="GluePoint32X" fmla="*/ 111 w 173"/>
                  <a:gd name="GluePoint32Y" fmla="*/ 34 h 107"/>
                  <a:gd name="GluePoint33X" fmla="*/ 135 w 173"/>
                  <a:gd name="GluePoint33Y" fmla="*/ 17 h 10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73" h="107">
                    <a:moveTo>
                      <a:pt x="145" y="9"/>
                    </a:moveTo>
                    <a:lnTo>
                      <a:pt x="148" y="5"/>
                    </a:lnTo>
                    <a:lnTo>
                      <a:pt x="159" y="0"/>
                    </a:lnTo>
                    <a:lnTo>
                      <a:pt x="156" y="4"/>
                    </a:lnTo>
                    <a:lnTo>
                      <a:pt x="159" y="5"/>
                    </a:lnTo>
                    <a:lnTo>
                      <a:pt x="156" y="10"/>
                    </a:lnTo>
                    <a:lnTo>
                      <a:pt x="158" y="13"/>
                    </a:lnTo>
                    <a:lnTo>
                      <a:pt x="170" y="7"/>
                    </a:lnTo>
                    <a:lnTo>
                      <a:pt x="172" y="7"/>
                    </a:lnTo>
                    <a:lnTo>
                      <a:pt x="169" y="9"/>
                    </a:lnTo>
                    <a:lnTo>
                      <a:pt x="165" y="13"/>
                    </a:lnTo>
                    <a:lnTo>
                      <a:pt x="169" y="12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69" y="12"/>
                    </a:lnTo>
                    <a:lnTo>
                      <a:pt x="170" y="13"/>
                    </a:lnTo>
                    <a:lnTo>
                      <a:pt x="167" y="17"/>
                    </a:lnTo>
                    <a:lnTo>
                      <a:pt x="164" y="23"/>
                    </a:lnTo>
                    <a:lnTo>
                      <a:pt x="138" y="41"/>
                    </a:lnTo>
                    <a:lnTo>
                      <a:pt x="127" y="46"/>
                    </a:lnTo>
                    <a:lnTo>
                      <a:pt x="119" y="54"/>
                    </a:lnTo>
                    <a:lnTo>
                      <a:pt x="121" y="55"/>
                    </a:lnTo>
                    <a:lnTo>
                      <a:pt x="119" y="58"/>
                    </a:lnTo>
                    <a:lnTo>
                      <a:pt x="113" y="55"/>
                    </a:lnTo>
                    <a:lnTo>
                      <a:pt x="110" y="58"/>
                    </a:lnTo>
                    <a:lnTo>
                      <a:pt x="108" y="57"/>
                    </a:lnTo>
                    <a:lnTo>
                      <a:pt x="99" y="62"/>
                    </a:lnTo>
                    <a:lnTo>
                      <a:pt x="97" y="60"/>
                    </a:lnTo>
                    <a:lnTo>
                      <a:pt x="78" y="78"/>
                    </a:lnTo>
                    <a:lnTo>
                      <a:pt x="61" y="91"/>
                    </a:lnTo>
                    <a:lnTo>
                      <a:pt x="57" y="94"/>
                    </a:lnTo>
                    <a:lnTo>
                      <a:pt x="53" y="95"/>
                    </a:lnTo>
                    <a:lnTo>
                      <a:pt x="42" y="100"/>
                    </a:lnTo>
                    <a:lnTo>
                      <a:pt x="35" y="103"/>
                    </a:lnTo>
                    <a:lnTo>
                      <a:pt x="24" y="107"/>
                    </a:lnTo>
                    <a:lnTo>
                      <a:pt x="24" y="103"/>
                    </a:lnTo>
                    <a:lnTo>
                      <a:pt x="18" y="105"/>
                    </a:lnTo>
                    <a:lnTo>
                      <a:pt x="19" y="102"/>
                    </a:lnTo>
                    <a:lnTo>
                      <a:pt x="13" y="102"/>
                    </a:lnTo>
                    <a:lnTo>
                      <a:pt x="13" y="97"/>
                    </a:lnTo>
                    <a:lnTo>
                      <a:pt x="5" y="99"/>
                    </a:lnTo>
                    <a:lnTo>
                      <a:pt x="0" y="97"/>
                    </a:lnTo>
                    <a:lnTo>
                      <a:pt x="7" y="92"/>
                    </a:lnTo>
                    <a:lnTo>
                      <a:pt x="2" y="95"/>
                    </a:lnTo>
                    <a:lnTo>
                      <a:pt x="5" y="92"/>
                    </a:lnTo>
                    <a:lnTo>
                      <a:pt x="0" y="94"/>
                    </a:lnTo>
                    <a:lnTo>
                      <a:pt x="2" y="92"/>
                    </a:lnTo>
                    <a:lnTo>
                      <a:pt x="10" y="89"/>
                    </a:lnTo>
                    <a:lnTo>
                      <a:pt x="10" y="89"/>
                    </a:lnTo>
                    <a:lnTo>
                      <a:pt x="13" y="86"/>
                    </a:lnTo>
                    <a:lnTo>
                      <a:pt x="11" y="84"/>
                    </a:lnTo>
                    <a:lnTo>
                      <a:pt x="15" y="84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81"/>
                    </a:lnTo>
                    <a:lnTo>
                      <a:pt x="23" y="76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30" y="73"/>
                    </a:lnTo>
                    <a:lnTo>
                      <a:pt x="38" y="70"/>
                    </a:lnTo>
                    <a:lnTo>
                      <a:pt x="50" y="62"/>
                    </a:lnTo>
                    <a:lnTo>
                      <a:pt x="65" y="58"/>
                    </a:lnTo>
                    <a:lnTo>
                      <a:pt x="105" y="39"/>
                    </a:lnTo>
                    <a:lnTo>
                      <a:pt x="111" y="34"/>
                    </a:lnTo>
                    <a:lnTo>
                      <a:pt x="126" y="23"/>
                    </a:lnTo>
                    <a:lnTo>
                      <a:pt x="135" y="17"/>
                    </a:lnTo>
                    <a:lnTo>
                      <a:pt x="145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70" name="Freeform 251"/>
              <p:cNvSpPr/>
              <p:nvPr/>
            </p:nvSpPr>
            <p:spPr>
              <a:xfrm>
                <a:off x="7962840" y="4006800"/>
                <a:ext cx="153720" cy="19800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198000"/>
                  <a:gd name="textAreaBottom" fmla="*/ 198360 h 198000"/>
                  <a:gd name="GluePoint1X" fmla="*/ 54 w 97"/>
                  <a:gd name="GluePoint1Y" fmla="*/ 0 h 125"/>
                  <a:gd name="GluePoint2X" fmla="*/ 56 w 97"/>
                  <a:gd name="GluePoint2Y" fmla="*/ 6 h 125"/>
                  <a:gd name="GluePoint3X" fmla="*/ 61 w 97"/>
                  <a:gd name="GluePoint3Y" fmla="*/ 9 h 125"/>
                  <a:gd name="GluePoint4X" fmla="*/ 61 w 97"/>
                  <a:gd name="GluePoint4Y" fmla="*/ 13 h 125"/>
                  <a:gd name="GluePoint5X" fmla="*/ 62 w 97"/>
                  <a:gd name="GluePoint5Y" fmla="*/ 25 h 125"/>
                  <a:gd name="GluePoint6X" fmla="*/ 57 w 97"/>
                  <a:gd name="GluePoint6Y" fmla="*/ 25 h 125"/>
                  <a:gd name="GluePoint7X" fmla="*/ 53 w 97"/>
                  <a:gd name="GluePoint7Y" fmla="*/ 43 h 125"/>
                  <a:gd name="GluePoint8X" fmla="*/ 57 w 97"/>
                  <a:gd name="GluePoint8Y" fmla="*/ 48 h 125"/>
                  <a:gd name="GluePoint9X" fmla="*/ 65 w 97"/>
                  <a:gd name="GluePoint9Y" fmla="*/ 40 h 125"/>
                  <a:gd name="GluePoint10X" fmla="*/ 67 w 97"/>
                  <a:gd name="GluePoint10Y" fmla="*/ 37 h 125"/>
                  <a:gd name="GluePoint11X" fmla="*/ 64 w 97"/>
                  <a:gd name="GluePoint11Y" fmla="*/ 54 h 125"/>
                  <a:gd name="GluePoint12X" fmla="*/ 76 w 97"/>
                  <a:gd name="GluePoint12Y" fmla="*/ 62 h 125"/>
                  <a:gd name="GluePoint13X" fmla="*/ 97 w 97"/>
                  <a:gd name="GluePoint13Y" fmla="*/ 56 h 125"/>
                  <a:gd name="GluePoint14X" fmla="*/ 78 w 97"/>
                  <a:gd name="GluePoint14Y" fmla="*/ 74 h 125"/>
                  <a:gd name="GluePoint15X" fmla="*/ 70 w 97"/>
                  <a:gd name="GluePoint15Y" fmla="*/ 83 h 125"/>
                  <a:gd name="GluePoint16X" fmla="*/ 70 w 97"/>
                  <a:gd name="GluePoint16Y" fmla="*/ 80 h 125"/>
                  <a:gd name="GluePoint17X" fmla="*/ 53 w 97"/>
                  <a:gd name="GluePoint17Y" fmla="*/ 88 h 125"/>
                  <a:gd name="GluePoint18X" fmla="*/ 51 w 97"/>
                  <a:gd name="GluePoint18Y" fmla="*/ 95 h 125"/>
                  <a:gd name="GluePoint19X" fmla="*/ 14 w 97"/>
                  <a:gd name="GluePoint19Y" fmla="*/ 120 h 125"/>
                  <a:gd name="GluePoint20X" fmla="*/ 5 w 97"/>
                  <a:gd name="GluePoint20Y" fmla="*/ 125 h 125"/>
                  <a:gd name="GluePoint21X" fmla="*/ 0 w 97"/>
                  <a:gd name="GluePoint21Y" fmla="*/ 122 h 125"/>
                  <a:gd name="GluePoint22X" fmla="*/ 2 w 97"/>
                  <a:gd name="GluePoint22Y" fmla="*/ 117 h 125"/>
                  <a:gd name="GluePoint23X" fmla="*/ 19 w 97"/>
                  <a:gd name="GluePoint23Y" fmla="*/ 103 h 125"/>
                  <a:gd name="GluePoint24X" fmla="*/ 21 w 97"/>
                  <a:gd name="GluePoint24Y" fmla="*/ 96 h 125"/>
                  <a:gd name="GluePoint25X" fmla="*/ 11 w 97"/>
                  <a:gd name="GluePoint25Y" fmla="*/ 87 h 125"/>
                  <a:gd name="GluePoint26X" fmla="*/ 18 w 97"/>
                  <a:gd name="GluePoint26Y" fmla="*/ 80 h 125"/>
                  <a:gd name="GluePoint27X" fmla="*/ 38 w 97"/>
                  <a:gd name="GluePoint27Y" fmla="*/ 64 h 125"/>
                  <a:gd name="GluePoint28X" fmla="*/ 49 w 97"/>
                  <a:gd name="GluePoint28Y" fmla="*/ 51 h 125"/>
                  <a:gd name="GluePoint29X" fmla="*/ 53 w 97"/>
                  <a:gd name="GluePoint29Y" fmla="*/ 45 h 125"/>
                  <a:gd name="GluePoint30X" fmla="*/ 49 w 97"/>
                  <a:gd name="GluePoint30Y" fmla="*/ 38 h 125"/>
                  <a:gd name="GluePoint31X" fmla="*/ 49 w 97"/>
                  <a:gd name="GluePoint31Y" fmla="*/ 38 h 125"/>
                  <a:gd name="GluePoint32X" fmla="*/ 53 w 97"/>
                  <a:gd name="GluePoint32Y" fmla="*/ 33 h 125"/>
                  <a:gd name="GluePoint33X" fmla="*/ 51 w 97"/>
                  <a:gd name="GluePoint33Y" fmla="*/ 30 h 125"/>
                  <a:gd name="GluePoint34X" fmla="*/ 48 w 97"/>
                  <a:gd name="GluePoint34Y" fmla="*/ 22 h 125"/>
                  <a:gd name="GluePoint35X" fmla="*/ 53 w 97"/>
                  <a:gd name="GluePoint35Y" fmla="*/ 16 h 125"/>
                  <a:gd name="GluePoint36X" fmla="*/ 48 w 97"/>
                  <a:gd name="GluePoint36Y" fmla="*/ 16 h 125"/>
                  <a:gd name="GluePoint37X" fmla="*/ 49 w 97"/>
                  <a:gd name="GluePoint37Y" fmla="*/ 0 h 1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97" h="125">
                    <a:moveTo>
                      <a:pt x="53" y="0"/>
                    </a:moveTo>
                    <a:lnTo>
                      <a:pt x="54" y="0"/>
                    </a:lnTo>
                    <a:lnTo>
                      <a:pt x="51" y="9"/>
                    </a:lnTo>
                    <a:lnTo>
                      <a:pt x="56" y="6"/>
                    </a:lnTo>
                    <a:lnTo>
                      <a:pt x="54" y="9"/>
                    </a:lnTo>
                    <a:lnTo>
                      <a:pt x="61" y="9"/>
                    </a:lnTo>
                    <a:lnTo>
                      <a:pt x="62" y="13"/>
                    </a:lnTo>
                    <a:lnTo>
                      <a:pt x="61" y="13"/>
                    </a:lnTo>
                    <a:lnTo>
                      <a:pt x="64" y="16"/>
                    </a:lnTo>
                    <a:lnTo>
                      <a:pt x="62" y="25"/>
                    </a:lnTo>
                    <a:lnTo>
                      <a:pt x="59" y="24"/>
                    </a:lnTo>
                    <a:lnTo>
                      <a:pt x="57" y="25"/>
                    </a:lnTo>
                    <a:lnTo>
                      <a:pt x="61" y="35"/>
                    </a:lnTo>
                    <a:lnTo>
                      <a:pt x="53" y="43"/>
                    </a:lnTo>
                    <a:lnTo>
                      <a:pt x="59" y="43"/>
                    </a:lnTo>
                    <a:lnTo>
                      <a:pt x="57" y="48"/>
                    </a:lnTo>
                    <a:lnTo>
                      <a:pt x="59" y="48"/>
                    </a:lnTo>
                    <a:lnTo>
                      <a:pt x="65" y="40"/>
                    </a:lnTo>
                    <a:lnTo>
                      <a:pt x="65" y="37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64" y="54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94" y="54"/>
                    </a:lnTo>
                    <a:lnTo>
                      <a:pt x="97" y="56"/>
                    </a:lnTo>
                    <a:lnTo>
                      <a:pt x="84" y="72"/>
                    </a:lnTo>
                    <a:lnTo>
                      <a:pt x="78" y="74"/>
                    </a:lnTo>
                    <a:lnTo>
                      <a:pt x="73" y="82"/>
                    </a:lnTo>
                    <a:lnTo>
                      <a:pt x="70" y="83"/>
                    </a:lnTo>
                    <a:lnTo>
                      <a:pt x="72" y="82"/>
                    </a:lnTo>
                    <a:lnTo>
                      <a:pt x="70" y="80"/>
                    </a:lnTo>
                    <a:lnTo>
                      <a:pt x="61" y="83"/>
                    </a:lnTo>
                    <a:lnTo>
                      <a:pt x="53" y="88"/>
                    </a:lnTo>
                    <a:lnTo>
                      <a:pt x="53" y="91"/>
                    </a:lnTo>
                    <a:lnTo>
                      <a:pt x="51" y="95"/>
                    </a:lnTo>
                    <a:lnTo>
                      <a:pt x="38" y="104"/>
                    </a:lnTo>
                    <a:lnTo>
                      <a:pt x="14" y="120"/>
                    </a:lnTo>
                    <a:lnTo>
                      <a:pt x="8" y="124"/>
                    </a:lnTo>
                    <a:lnTo>
                      <a:pt x="5" y="125"/>
                    </a:lnTo>
                    <a:lnTo>
                      <a:pt x="5" y="122"/>
                    </a:lnTo>
                    <a:lnTo>
                      <a:pt x="0" y="122"/>
                    </a:lnTo>
                    <a:lnTo>
                      <a:pt x="0" y="119"/>
                    </a:lnTo>
                    <a:lnTo>
                      <a:pt x="2" y="117"/>
                    </a:lnTo>
                    <a:lnTo>
                      <a:pt x="14" y="109"/>
                    </a:lnTo>
                    <a:lnTo>
                      <a:pt x="19" y="103"/>
                    </a:lnTo>
                    <a:lnTo>
                      <a:pt x="21" y="99"/>
                    </a:lnTo>
                    <a:lnTo>
                      <a:pt x="21" y="96"/>
                    </a:lnTo>
                    <a:lnTo>
                      <a:pt x="16" y="93"/>
                    </a:lnTo>
                    <a:lnTo>
                      <a:pt x="11" y="87"/>
                    </a:lnTo>
                    <a:lnTo>
                      <a:pt x="13" y="83"/>
                    </a:lnTo>
                    <a:lnTo>
                      <a:pt x="18" y="80"/>
                    </a:lnTo>
                    <a:lnTo>
                      <a:pt x="29" y="77"/>
                    </a:lnTo>
                    <a:lnTo>
                      <a:pt x="38" y="64"/>
                    </a:lnTo>
                    <a:lnTo>
                      <a:pt x="41" y="64"/>
                    </a:lnTo>
                    <a:lnTo>
                      <a:pt x="49" y="51"/>
                    </a:lnTo>
                    <a:lnTo>
                      <a:pt x="48" y="48"/>
                    </a:lnTo>
                    <a:lnTo>
                      <a:pt x="53" y="45"/>
                    </a:lnTo>
                    <a:lnTo>
                      <a:pt x="49" y="45"/>
                    </a:lnTo>
                    <a:lnTo>
                      <a:pt x="49" y="38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54" y="35"/>
                    </a:lnTo>
                    <a:lnTo>
                      <a:pt x="53" y="33"/>
                    </a:lnTo>
                    <a:lnTo>
                      <a:pt x="54" y="30"/>
                    </a:lnTo>
                    <a:lnTo>
                      <a:pt x="51" y="30"/>
                    </a:lnTo>
                    <a:lnTo>
                      <a:pt x="49" y="33"/>
                    </a:lnTo>
                    <a:lnTo>
                      <a:pt x="48" y="22"/>
                    </a:lnTo>
                    <a:lnTo>
                      <a:pt x="49" y="19"/>
                    </a:lnTo>
                    <a:lnTo>
                      <a:pt x="53" y="16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51" y="9"/>
                    </a:lnTo>
                    <a:lnTo>
                      <a:pt x="49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71" name="Freeform 252"/>
              <p:cNvSpPr/>
              <p:nvPr/>
            </p:nvSpPr>
            <p:spPr>
              <a:xfrm>
                <a:off x="6719760" y="3343320"/>
                <a:ext cx="971280" cy="793440"/>
              </a:xfrm>
              <a:custGeom>
                <a:avLst/>
                <a:gdLst>
                  <a:gd name="textAreaLeft" fmla="*/ 0 w 971280"/>
                  <a:gd name="textAreaRight" fmla="*/ 971640 w 971280"/>
                  <a:gd name="textAreaTop" fmla="*/ 0 h 793440"/>
                  <a:gd name="textAreaBottom" fmla="*/ 793800 h 793440"/>
                  <a:gd name="GluePoint1X" fmla="*/ 29 w 612"/>
                  <a:gd name="GluePoint1Y" fmla="*/ 427 h 500"/>
                  <a:gd name="GluePoint2X" fmla="*/ 62 w 612"/>
                  <a:gd name="GluePoint2Y" fmla="*/ 416 h 500"/>
                  <a:gd name="GluePoint3X" fmla="*/ 140 w 612"/>
                  <a:gd name="GluePoint3Y" fmla="*/ 392 h 500"/>
                  <a:gd name="GluePoint4X" fmla="*/ 259 w 612"/>
                  <a:gd name="GluePoint4Y" fmla="*/ 368 h 500"/>
                  <a:gd name="GluePoint5X" fmla="*/ 291 w 612"/>
                  <a:gd name="GluePoint5Y" fmla="*/ 384 h 500"/>
                  <a:gd name="GluePoint6X" fmla="*/ 289 w 612"/>
                  <a:gd name="GluePoint6Y" fmla="*/ 418 h 500"/>
                  <a:gd name="GluePoint7X" fmla="*/ 307 w 612"/>
                  <a:gd name="GluePoint7Y" fmla="*/ 415 h 500"/>
                  <a:gd name="GluePoint8X" fmla="*/ 342 w 612"/>
                  <a:gd name="GluePoint8Y" fmla="*/ 384 h 500"/>
                  <a:gd name="GluePoint9X" fmla="*/ 311 w 612"/>
                  <a:gd name="GluePoint9Y" fmla="*/ 426 h 500"/>
                  <a:gd name="GluePoint10X" fmla="*/ 335 w 612"/>
                  <a:gd name="GluePoint10Y" fmla="*/ 423 h 500"/>
                  <a:gd name="GluePoint11X" fmla="*/ 340 w 612"/>
                  <a:gd name="GluePoint11Y" fmla="*/ 448 h 500"/>
                  <a:gd name="GluePoint12X" fmla="*/ 346 w 612"/>
                  <a:gd name="GluePoint12Y" fmla="*/ 487 h 500"/>
                  <a:gd name="GluePoint13X" fmla="*/ 394 w 612"/>
                  <a:gd name="GluePoint13Y" fmla="*/ 484 h 500"/>
                  <a:gd name="GluePoint14X" fmla="*/ 394 w 612"/>
                  <a:gd name="GluePoint14Y" fmla="*/ 485 h 500"/>
                  <a:gd name="GluePoint15X" fmla="*/ 408 w 612"/>
                  <a:gd name="GluePoint15Y" fmla="*/ 495 h 500"/>
                  <a:gd name="GluePoint16X" fmla="*/ 439 w 612"/>
                  <a:gd name="GluePoint16Y" fmla="*/ 480 h 500"/>
                  <a:gd name="GluePoint17X" fmla="*/ 477 w 612"/>
                  <a:gd name="GluePoint17Y" fmla="*/ 471 h 500"/>
                  <a:gd name="GluePoint18X" fmla="*/ 520 w 612"/>
                  <a:gd name="GluePoint18Y" fmla="*/ 416 h 500"/>
                  <a:gd name="GluePoint19X" fmla="*/ 550 w 612"/>
                  <a:gd name="GluePoint19Y" fmla="*/ 387 h 500"/>
                  <a:gd name="GluePoint20X" fmla="*/ 586 w 612"/>
                  <a:gd name="GluePoint20Y" fmla="*/ 344 h 500"/>
                  <a:gd name="GluePoint21X" fmla="*/ 608 w 612"/>
                  <a:gd name="GluePoint21Y" fmla="*/ 275 h 500"/>
                  <a:gd name="GluePoint22X" fmla="*/ 608 w 612"/>
                  <a:gd name="GluePoint22Y" fmla="*/ 252 h 500"/>
                  <a:gd name="GluePoint23X" fmla="*/ 591 w 612"/>
                  <a:gd name="GluePoint23Y" fmla="*/ 205 h 500"/>
                  <a:gd name="GluePoint24X" fmla="*/ 580 w 612"/>
                  <a:gd name="GluePoint24Y" fmla="*/ 207 h 500"/>
                  <a:gd name="GluePoint25X" fmla="*/ 569 w 612"/>
                  <a:gd name="GluePoint25Y" fmla="*/ 177 h 500"/>
                  <a:gd name="GluePoint26X" fmla="*/ 564 w 612"/>
                  <a:gd name="GluePoint26Y" fmla="*/ 162 h 500"/>
                  <a:gd name="GluePoint27X" fmla="*/ 540 w 612"/>
                  <a:gd name="GluePoint27Y" fmla="*/ 148 h 500"/>
                  <a:gd name="GluePoint28X" fmla="*/ 540 w 612"/>
                  <a:gd name="GluePoint28Y" fmla="*/ 109 h 500"/>
                  <a:gd name="GluePoint29X" fmla="*/ 527 w 612"/>
                  <a:gd name="GluePoint29Y" fmla="*/ 62 h 500"/>
                  <a:gd name="GluePoint30X" fmla="*/ 510 w 612"/>
                  <a:gd name="GluePoint30Y" fmla="*/ 22 h 500"/>
                  <a:gd name="GluePoint31X" fmla="*/ 500 w 612"/>
                  <a:gd name="GluePoint31Y" fmla="*/ 4 h 500"/>
                  <a:gd name="GluePoint32X" fmla="*/ 486 w 612"/>
                  <a:gd name="GluePoint32Y" fmla="*/ 33 h 500"/>
                  <a:gd name="GluePoint33X" fmla="*/ 470 w 612"/>
                  <a:gd name="GluePoint33Y" fmla="*/ 104 h 500"/>
                  <a:gd name="GluePoint34X" fmla="*/ 412 w 612"/>
                  <a:gd name="GluePoint34Y" fmla="*/ 93 h 500"/>
                  <a:gd name="GluePoint35X" fmla="*/ 389 w 612"/>
                  <a:gd name="GluePoint35Y" fmla="*/ 77 h 500"/>
                  <a:gd name="GluePoint36X" fmla="*/ 404 w 612"/>
                  <a:gd name="GluePoint36Y" fmla="*/ 43 h 500"/>
                  <a:gd name="GluePoint37X" fmla="*/ 415 w 612"/>
                  <a:gd name="GluePoint37Y" fmla="*/ 29 h 500"/>
                  <a:gd name="GluePoint38X" fmla="*/ 400 w 612"/>
                  <a:gd name="GluePoint38Y" fmla="*/ 33 h 500"/>
                  <a:gd name="GluePoint39X" fmla="*/ 389 w 612"/>
                  <a:gd name="GluePoint39Y" fmla="*/ 29 h 500"/>
                  <a:gd name="GluePoint40X" fmla="*/ 358 w 612"/>
                  <a:gd name="GluePoint40Y" fmla="*/ 19 h 500"/>
                  <a:gd name="GluePoint41X" fmla="*/ 342 w 612"/>
                  <a:gd name="GluePoint41Y" fmla="*/ 11 h 500"/>
                  <a:gd name="GluePoint42X" fmla="*/ 350 w 612"/>
                  <a:gd name="GluePoint42Y" fmla="*/ 25 h 500"/>
                  <a:gd name="GluePoint43X" fmla="*/ 324 w 612"/>
                  <a:gd name="GluePoint43Y" fmla="*/ 37 h 500"/>
                  <a:gd name="GluePoint44X" fmla="*/ 311 w 612"/>
                  <a:gd name="GluePoint44Y" fmla="*/ 48 h 500"/>
                  <a:gd name="GluePoint45X" fmla="*/ 300 w 612"/>
                  <a:gd name="GluePoint45Y" fmla="*/ 74 h 500"/>
                  <a:gd name="GluePoint46X" fmla="*/ 277 w 612"/>
                  <a:gd name="GluePoint46Y" fmla="*/ 77 h 500"/>
                  <a:gd name="GluePoint47X" fmla="*/ 257 w 612"/>
                  <a:gd name="GluePoint47Y" fmla="*/ 56 h 500"/>
                  <a:gd name="GluePoint48X" fmla="*/ 245 w 612"/>
                  <a:gd name="GluePoint48Y" fmla="*/ 59 h 500"/>
                  <a:gd name="GluePoint49X" fmla="*/ 232 w 612"/>
                  <a:gd name="GluePoint49Y" fmla="*/ 78 h 500"/>
                  <a:gd name="GluePoint50X" fmla="*/ 219 w 612"/>
                  <a:gd name="GluePoint50Y" fmla="*/ 90 h 500"/>
                  <a:gd name="GluePoint51X" fmla="*/ 208 w 612"/>
                  <a:gd name="GluePoint51Y" fmla="*/ 96 h 500"/>
                  <a:gd name="GluePoint52X" fmla="*/ 200 w 612"/>
                  <a:gd name="GluePoint52Y" fmla="*/ 112 h 500"/>
                  <a:gd name="GluePoint53X" fmla="*/ 180 w 612"/>
                  <a:gd name="GluePoint53Y" fmla="*/ 128 h 500"/>
                  <a:gd name="GluePoint54X" fmla="*/ 124 w 612"/>
                  <a:gd name="GluePoint54Y" fmla="*/ 162 h 500"/>
                  <a:gd name="GluePoint55X" fmla="*/ 64 w 612"/>
                  <a:gd name="GluePoint55Y" fmla="*/ 191 h 500"/>
                  <a:gd name="GluePoint56X" fmla="*/ 43 w 612"/>
                  <a:gd name="GluePoint56Y" fmla="*/ 194 h 500"/>
                  <a:gd name="GluePoint57X" fmla="*/ 26 w 612"/>
                  <a:gd name="GluePoint57Y" fmla="*/ 233 h 500"/>
                  <a:gd name="GluePoint58X" fmla="*/ 26 w 612"/>
                  <a:gd name="GluePoint58Y" fmla="*/ 276 h 500"/>
                  <a:gd name="GluePoint59X" fmla="*/ 22 w 612"/>
                  <a:gd name="GluePoint59Y" fmla="*/ 278 h 500"/>
                  <a:gd name="GluePoint60X" fmla="*/ 14 w 612"/>
                  <a:gd name="GluePoint60Y" fmla="*/ 273 h 500"/>
                  <a:gd name="GluePoint61X" fmla="*/ 22 w 612"/>
                  <a:gd name="GluePoint61Y" fmla="*/ 345 h 500"/>
                  <a:gd name="GluePoint62X" fmla="*/ 5 w 612"/>
                  <a:gd name="GluePoint62Y" fmla="*/ 402 h 5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12" h="500">
                    <a:moveTo>
                      <a:pt x="5" y="402"/>
                    </a:moveTo>
                    <a:lnTo>
                      <a:pt x="0" y="413"/>
                    </a:lnTo>
                    <a:lnTo>
                      <a:pt x="5" y="415"/>
                    </a:lnTo>
                    <a:lnTo>
                      <a:pt x="11" y="424"/>
                    </a:lnTo>
                    <a:lnTo>
                      <a:pt x="16" y="427"/>
                    </a:lnTo>
                    <a:lnTo>
                      <a:pt x="29" y="427"/>
                    </a:lnTo>
                    <a:lnTo>
                      <a:pt x="30" y="429"/>
                    </a:lnTo>
                    <a:lnTo>
                      <a:pt x="35" y="429"/>
                    </a:lnTo>
                    <a:lnTo>
                      <a:pt x="37" y="426"/>
                    </a:lnTo>
                    <a:lnTo>
                      <a:pt x="40" y="426"/>
                    </a:lnTo>
                    <a:lnTo>
                      <a:pt x="54" y="418"/>
                    </a:lnTo>
                    <a:lnTo>
                      <a:pt x="62" y="416"/>
                    </a:lnTo>
                    <a:lnTo>
                      <a:pt x="67" y="411"/>
                    </a:lnTo>
                    <a:lnTo>
                      <a:pt x="73" y="408"/>
                    </a:lnTo>
                    <a:lnTo>
                      <a:pt x="103" y="406"/>
                    </a:lnTo>
                    <a:lnTo>
                      <a:pt x="105" y="408"/>
                    </a:lnTo>
                    <a:lnTo>
                      <a:pt x="127" y="406"/>
                    </a:lnTo>
                    <a:lnTo>
                      <a:pt x="140" y="392"/>
                    </a:lnTo>
                    <a:lnTo>
                      <a:pt x="173" y="378"/>
                    </a:lnTo>
                    <a:lnTo>
                      <a:pt x="186" y="379"/>
                    </a:lnTo>
                    <a:lnTo>
                      <a:pt x="203" y="376"/>
                    </a:lnTo>
                    <a:lnTo>
                      <a:pt x="223" y="366"/>
                    </a:lnTo>
                    <a:lnTo>
                      <a:pt x="248" y="366"/>
                    </a:lnTo>
                    <a:lnTo>
                      <a:pt x="259" y="368"/>
                    </a:lnTo>
                    <a:lnTo>
                      <a:pt x="265" y="376"/>
                    </a:lnTo>
                    <a:lnTo>
                      <a:pt x="272" y="373"/>
                    </a:lnTo>
                    <a:lnTo>
                      <a:pt x="280" y="379"/>
                    </a:lnTo>
                    <a:lnTo>
                      <a:pt x="280" y="376"/>
                    </a:lnTo>
                    <a:lnTo>
                      <a:pt x="284" y="382"/>
                    </a:lnTo>
                    <a:lnTo>
                      <a:pt x="291" y="384"/>
                    </a:lnTo>
                    <a:lnTo>
                      <a:pt x="286" y="390"/>
                    </a:lnTo>
                    <a:lnTo>
                      <a:pt x="288" y="395"/>
                    </a:lnTo>
                    <a:lnTo>
                      <a:pt x="292" y="395"/>
                    </a:lnTo>
                    <a:lnTo>
                      <a:pt x="294" y="415"/>
                    </a:lnTo>
                    <a:lnTo>
                      <a:pt x="291" y="421"/>
                    </a:lnTo>
                    <a:lnTo>
                      <a:pt x="289" y="418"/>
                    </a:lnTo>
                    <a:lnTo>
                      <a:pt x="288" y="421"/>
                    </a:lnTo>
                    <a:lnTo>
                      <a:pt x="296" y="427"/>
                    </a:lnTo>
                    <a:lnTo>
                      <a:pt x="299" y="423"/>
                    </a:lnTo>
                    <a:lnTo>
                      <a:pt x="297" y="424"/>
                    </a:lnTo>
                    <a:lnTo>
                      <a:pt x="299" y="421"/>
                    </a:lnTo>
                    <a:lnTo>
                      <a:pt x="307" y="415"/>
                    </a:lnTo>
                    <a:lnTo>
                      <a:pt x="310" y="411"/>
                    </a:lnTo>
                    <a:lnTo>
                      <a:pt x="319" y="405"/>
                    </a:lnTo>
                    <a:lnTo>
                      <a:pt x="324" y="405"/>
                    </a:lnTo>
                    <a:lnTo>
                      <a:pt x="334" y="395"/>
                    </a:lnTo>
                    <a:lnTo>
                      <a:pt x="338" y="392"/>
                    </a:lnTo>
                    <a:lnTo>
                      <a:pt x="342" y="384"/>
                    </a:lnTo>
                    <a:lnTo>
                      <a:pt x="340" y="395"/>
                    </a:lnTo>
                    <a:lnTo>
                      <a:pt x="340" y="395"/>
                    </a:lnTo>
                    <a:lnTo>
                      <a:pt x="337" y="402"/>
                    </a:lnTo>
                    <a:lnTo>
                      <a:pt x="326" y="413"/>
                    </a:lnTo>
                    <a:lnTo>
                      <a:pt x="319" y="424"/>
                    </a:lnTo>
                    <a:lnTo>
                      <a:pt x="311" y="426"/>
                    </a:lnTo>
                    <a:lnTo>
                      <a:pt x="308" y="431"/>
                    </a:lnTo>
                    <a:lnTo>
                      <a:pt x="308" y="432"/>
                    </a:lnTo>
                    <a:lnTo>
                      <a:pt x="321" y="431"/>
                    </a:lnTo>
                    <a:lnTo>
                      <a:pt x="327" y="419"/>
                    </a:lnTo>
                    <a:lnTo>
                      <a:pt x="334" y="413"/>
                    </a:lnTo>
                    <a:lnTo>
                      <a:pt x="335" y="423"/>
                    </a:lnTo>
                    <a:lnTo>
                      <a:pt x="331" y="432"/>
                    </a:lnTo>
                    <a:lnTo>
                      <a:pt x="323" y="439"/>
                    </a:lnTo>
                    <a:lnTo>
                      <a:pt x="327" y="439"/>
                    </a:lnTo>
                    <a:lnTo>
                      <a:pt x="342" y="435"/>
                    </a:lnTo>
                    <a:lnTo>
                      <a:pt x="338" y="440"/>
                    </a:lnTo>
                    <a:lnTo>
                      <a:pt x="340" y="448"/>
                    </a:lnTo>
                    <a:lnTo>
                      <a:pt x="338" y="455"/>
                    </a:lnTo>
                    <a:lnTo>
                      <a:pt x="334" y="463"/>
                    </a:lnTo>
                    <a:lnTo>
                      <a:pt x="334" y="471"/>
                    </a:lnTo>
                    <a:lnTo>
                      <a:pt x="335" y="479"/>
                    </a:lnTo>
                    <a:lnTo>
                      <a:pt x="343" y="480"/>
                    </a:lnTo>
                    <a:lnTo>
                      <a:pt x="346" y="487"/>
                    </a:lnTo>
                    <a:lnTo>
                      <a:pt x="353" y="485"/>
                    </a:lnTo>
                    <a:lnTo>
                      <a:pt x="361" y="487"/>
                    </a:lnTo>
                    <a:lnTo>
                      <a:pt x="369" y="495"/>
                    </a:lnTo>
                    <a:lnTo>
                      <a:pt x="380" y="492"/>
                    </a:lnTo>
                    <a:lnTo>
                      <a:pt x="388" y="485"/>
                    </a:lnTo>
                    <a:lnTo>
                      <a:pt x="394" y="484"/>
                    </a:lnTo>
                    <a:lnTo>
                      <a:pt x="391" y="480"/>
                    </a:lnTo>
                    <a:lnTo>
                      <a:pt x="400" y="477"/>
                    </a:lnTo>
                    <a:lnTo>
                      <a:pt x="402" y="479"/>
                    </a:lnTo>
                    <a:lnTo>
                      <a:pt x="400" y="482"/>
                    </a:lnTo>
                    <a:lnTo>
                      <a:pt x="397" y="485"/>
                    </a:lnTo>
                    <a:lnTo>
                      <a:pt x="394" y="485"/>
                    </a:lnTo>
                    <a:lnTo>
                      <a:pt x="394" y="487"/>
                    </a:lnTo>
                    <a:lnTo>
                      <a:pt x="397" y="487"/>
                    </a:lnTo>
                    <a:lnTo>
                      <a:pt x="405" y="484"/>
                    </a:lnTo>
                    <a:lnTo>
                      <a:pt x="405" y="485"/>
                    </a:lnTo>
                    <a:lnTo>
                      <a:pt x="402" y="490"/>
                    </a:lnTo>
                    <a:lnTo>
                      <a:pt x="408" y="495"/>
                    </a:lnTo>
                    <a:lnTo>
                      <a:pt x="410" y="500"/>
                    </a:lnTo>
                    <a:lnTo>
                      <a:pt x="416" y="493"/>
                    </a:lnTo>
                    <a:lnTo>
                      <a:pt x="410" y="497"/>
                    </a:lnTo>
                    <a:lnTo>
                      <a:pt x="412" y="492"/>
                    </a:lnTo>
                    <a:lnTo>
                      <a:pt x="419" y="492"/>
                    </a:lnTo>
                    <a:lnTo>
                      <a:pt x="439" y="480"/>
                    </a:lnTo>
                    <a:lnTo>
                      <a:pt x="446" y="479"/>
                    </a:lnTo>
                    <a:lnTo>
                      <a:pt x="464" y="477"/>
                    </a:lnTo>
                    <a:lnTo>
                      <a:pt x="470" y="476"/>
                    </a:lnTo>
                    <a:lnTo>
                      <a:pt x="473" y="472"/>
                    </a:lnTo>
                    <a:lnTo>
                      <a:pt x="475" y="472"/>
                    </a:lnTo>
                    <a:lnTo>
                      <a:pt x="477" y="471"/>
                    </a:lnTo>
                    <a:lnTo>
                      <a:pt x="481" y="463"/>
                    </a:lnTo>
                    <a:lnTo>
                      <a:pt x="489" y="451"/>
                    </a:lnTo>
                    <a:lnTo>
                      <a:pt x="496" y="442"/>
                    </a:lnTo>
                    <a:lnTo>
                      <a:pt x="508" y="429"/>
                    </a:lnTo>
                    <a:lnTo>
                      <a:pt x="508" y="432"/>
                    </a:lnTo>
                    <a:lnTo>
                      <a:pt x="520" y="416"/>
                    </a:lnTo>
                    <a:lnTo>
                      <a:pt x="529" y="408"/>
                    </a:lnTo>
                    <a:lnTo>
                      <a:pt x="531" y="403"/>
                    </a:lnTo>
                    <a:lnTo>
                      <a:pt x="537" y="398"/>
                    </a:lnTo>
                    <a:lnTo>
                      <a:pt x="545" y="390"/>
                    </a:lnTo>
                    <a:lnTo>
                      <a:pt x="550" y="389"/>
                    </a:lnTo>
                    <a:lnTo>
                      <a:pt x="550" y="387"/>
                    </a:lnTo>
                    <a:lnTo>
                      <a:pt x="558" y="382"/>
                    </a:lnTo>
                    <a:lnTo>
                      <a:pt x="559" y="379"/>
                    </a:lnTo>
                    <a:lnTo>
                      <a:pt x="566" y="373"/>
                    </a:lnTo>
                    <a:lnTo>
                      <a:pt x="574" y="363"/>
                    </a:lnTo>
                    <a:lnTo>
                      <a:pt x="580" y="349"/>
                    </a:lnTo>
                    <a:lnTo>
                      <a:pt x="586" y="344"/>
                    </a:lnTo>
                    <a:lnTo>
                      <a:pt x="601" y="318"/>
                    </a:lnTo>
                    <a:lnTo>
                      <a:pt x="604" y="310"/>
                    </a:lnTo>
                    <a:lnTo>
                      <a:pt x="604" y="289"/>
                    </a:lnTo>
                    <a:lnTo>
                      <a:pt x="605" y="287"/>
                    </a:lnTo>
                    <a:lnTo>
                      <a:pt x="605" y="287"/>
                    </a:lnTo>
                    <a:lnTo>
                      <a:pt x="608" y="275"/>
                    </a:lnTo>
                    <a:lnTo>
                      <a:pt x="612" y="267"/>
                    </a:lnTo>
                    <a:lnTo>
                      <a:pt x="610" y="268"/>
                    </a:lnTo>
                    <a:lnTo>
                      <a:pt x="608" y="267"/>
                    </a:lnTo>
                    <a:lnTo>
                      <a:pt x="610" y="255"/>
                    </a:lnTo>
                    <a:lnTo>
                      <a:pt x="607" y="254"/>
                    </a:lnTo>
                    <a:lnTo>
                      <a:pt x="608" y="252"/>
                    </a:lnTo>
                    <a:lnTo>
                      <a:pt x="607" y="246"/>
                    </a:lnTo>
                    <a:lnTo>
                      <a:pt x="602" y="242"/>
                    </a:lnTo>
                    <a:lnTo>
                      <a:pt x="601" y="236"/>
                    </a:lnTo>
                    <a:lnTo>
                      <a:pt x="594" y="234"/>
                    </a:lnTo>
                    <a:lnTo>
                      <a:pt x="589" y="226"/>
                    </a:lnTo>
                    <a:lnTo>
                      <a:pt x="591" y="205"/>
                    </a:lnTo>
                    <a:lnTo>
                      <a:pt x="589" y="204"/>
                    </a:lnTo>
                    <a:lnTo>
                      <a:pt x="588" y="209"/>
                    </a:lnTo>
                    <a:lnTo>
                      <a:pt x="583" y="204"/>
                    </a:lnTo>
                    <a:lnTo>
                      <a:pt x="583" y="201"/>
                    </a:lnTo>
                    <a:lnTo>
                      <a:pt x="580" y="202"/>
                    </a:lnTo>
                    <a:lnTo>
                      <a:pt x="580" y="207"/>
                    </a:lnTo>
                    <a:lnTo>
                      <a:pt x="577" y="207"/>
                    </a:lnTo>
                    <a:lnTo>
                      <a:pt x="575" y="199"/>
                    </a:lnTo>
                    <a:lnTo>
                      <a:pt x="577" y="189"/>
                    </a:lnTo>
                    <a:lnTo>
                      <a:pt x="575" y="189"/>
                    </a:lnTo>
                    <a:lnTo>
                      <a:pt x="574" y="178"/>
                    </a:lnTo>
                    <a:lnTo>
                      <a:pt x="569" y="177"/>
                    </a:lnTo>
                    <a:lnTo>
                      <a:pt x="570" y="172"/>
                    </a:lnTo>
                    <a:lnTo>
                      <a:pt x="572" y="173"/>
                    </a:lnTo>
                    <a:lnTo>
                      <a:pt x="572" y="170"/>
                    </a:lnTo>
                    <a:lnTo>
                      <a:pt x="567" y="165"/>
                    </a:lnTo>
                    <a:lnTo>
                      <a:pt x="566" y="165"/>
                    </a:lnTo>
                    <a:lnTo>
                      <a:pt x="564" y="162"/>
                    </a:lnTo>
                    <a:lnTo>
                      <a:pt x="559" y="159"/>
                    </a:lnTo>
                    <a:lnTo>
                      <a:pt x="556" y="160"/>
                    </a:lnTo>
                    <a:lnTo>
                      <a:pt x="554" y="151"/>
                    </a:lnTo>
                    <a:lnTo>
                      <a:pt x="551" y="152"/>
                    </a:lnTo>
                    <a:lnTo>
                      <a:pt x="547" y="151"/>
                    </a:lnTo>
                    <a:lnTo>
                      <a:pt x="540" y="148"/>
                    </a:lnTo>
                    <a:lnTo>
                      <a:pt x="542" y="140"/>
                    </a:lnTo>
                    <a:lnTo>
                      <a:pt x="540" y="140"/>
                    </a:lnTo>
                    <a:lnTo>
                      <a:pt x="540" y="138"/>
                    </a:lnTo>
                    <a:lnTo>
                      <a:pt x="539" y="136"/>
                    </a:lnTo>
                    <a:lnTo>
                      <a:pt x="540" y="123"/>
                    </a:lnTo>
                    <a:lnTo>
                      <a:pt x="540" y="109"/>
                    </a:lnTo>
                    <a:lnTo>
                      <a:pt x="537" y="109"/>
                    </a:lnTo>
                    <a:lnTo>
                      <a:pt x="535" y="104"/>
                    </a:lnTo>
                    <a:lnTo>
                      <a:pt x="535" y="86"/>
                    </a:lnTo>
                    <a:lnTo>
                      <a:pt x="537" y="77"/>
                    </a:lnTo>
                    <a:lnTo>
                      <a:pt x="529" y="67"/>
                    </a:lnTo>
                    <a:lnTo>
                      <a:pt x="527" y="62"/>
                    </a:lnTo>
                    <a:lnTo>
                      <a:pt x="526" y="62"/>
                    </a:lnTo>
                    <a:lnTo>
                      <a:pt x="520" y="67"/>
                    </a:lnTo>
                    <a:lnTo>
                      <a:pt x="515" y="62"/>
                    </a:lnTo>
                    <a:lnTo>
                      <a:pt x="513" y="33"/>
                    </a:lnTo>
                    <a:lnTo>
                      <a:pt x="510" y="29"/>
                    </a:lnTo>
                    <a:lnTo>
                      <a:pt x="510" y="22"/>
                    </a:lnTo>
                    <a:lnTo>
                      <a:pt x="508" y="22"/>
                    </a:lnTo>
                    <a:lnTo>
                      <a:pt x="507" y="19"/>
                    </a:lnTo>
                    <a:lnTo>
                      <a:pt x="508" y="6"/>
                    </a:lnTo>
                    <a:lnTo>
                      <a:pt x="508" y="1"/>
                    </a:lnTo>
                    <a:lnTo>
                      <a:pt x="507" y="0"/>
                    </a:lnTo>
                    <a:lnTo>
                      <a:pt x="500" y="4"/>
                    </a:lnTo>
                    <a:lnTo>
                      <a:pt x="500" y="9"/>
                    </a:lnTo>
                    <a:lnTo>
                      <a:pt x="496" y="14"/>
                    </a:lnTo>
                    <a:lnTo>
                      <a:pt x="493" y="24"/>
                    </a:lnTo>
                    <a:lnTo>
                      <a:pt x="489" y="24"/>
                    </a:lnTo>
                    <a:lnTo>
                      <a:pt x="488" y="30"/>
                    </a:lnTo>
                    <a:lnTo>
                      <a:pt x="486" y="33"/>
                    </a:lnTo>
                    <a:lnTo>
                      <a:pt x="489" y="35"/>
                    </a:lnTo>
                    <a:lnTo>
                      <a:pt x="486" y="46"/>
                    </a:lnTo>
                    <a:lnTo>
                      <a:pt x="483" y="51"/>
                    </a:lnTo>
                    <a:lnTo>
                      <a:pt x="480" y="67"/>
                    </a:lnTo>
                    <a:lnTo>
                      <a:pt x="480" y="77"/>
                    </a:lnTo>
                    <a:lnTo>
                      <a:pt x="470" y="104"/>
                    </a:lnTo>
                    <a:lnTo>
                      <a:pt x="461" y="120"/>
                    </a:lnTo>
                    <a:lnTo>
                      <a:pt x="448" y="125"/>
                    </a:lnTo>
                    <a:lnTo>
                      <a:pt x="437" y="117"/>
                    </a:lnTo>
                    <a:lnTo>
                      <a:pt x="434" y="109"/>
                    </a:lnTo>
                    <a:lnTo>
                      <a:pt x="423" y="104"/>
                    </a:lnTo>
                    <a:lnTo>
                      <a:pt x="412" y="93"/>
                    </a:lnTo>
                    <a:lnTo>
                      <a:pt x="402" y="91"/>
                    </a:lnTo>
                    <a:lnTo>
                      <a:pt x="399" y="93"/>
                    </a:lnTo>
                    <a:lnTo>
                      <a:pt x="399" y="83"/>
                    </a:lnTo>
                    <a:lnTo>
                      <a:pt x="392" y="78"/>
                    </a:lnTo>
                    <a:lnTo>
                      <a:pt x="391" y="80"/>
                    </a:lnTo>
                    <a:lnTo>
                      <a:pt x="389" y="77"/>
                    </a:lnTo>
                    <a:lnTo>
                      <a:pt x="399" y="53"/>
                    </a:lnTo>
                    <a:lnTo>
                      <a:pt x="396" y="54"/>
                    </a:lnTo>
                    <a:lnTo>
                      <a:pt x="399" y="46"/>
                    </a:lnTo>
                    <a:lnTo>
                      <a:pt x="402" y="49"/>
                    </a:lnTo>
                    <a:lnTo>
                      <a:pt x="402" y="45"/>
                    </a:lnTo>
                    <a:lnTo>
                      <a:pt x="404" y="43"/>
                    </a:lnTo>
                    <a:lnTo>
                      <a:pt x="404" y="45"/>
                    </a:lnTo>
                    <a:lnTo>
                      <a:pt x="407" y="45"/>
                    </a:lnTo>
                    <a:lnTo>
                      <a:pt x="410" y="41"/>
                    </a:lnTo>
                    <a:lnTo>
                      <a:pt x="408" y="38"/>
                    </a:lnTo>
                    <a:lnTo>
                      <a:pt x="412" y="37"/>
                    </a:lnTo>
                    <a:lnTo>
                      <a:pt x="415" y="29"/>
                    </a:lnTo>
                    <a:lnTo>
                      <a:pt x="415" y="27"/>
                    </a:lnTo>
                    <a:lnTo>
                      <a:pt x="410" y="30"/>
                    </a:lnTo>
                    <a:lnTo>
                      <a:pt x="408" y="22"/>
                    </a:lnTo>
                    <a:lnTo>
                      <a:pt x="405" y="25"/>
                    </a:lnTo>
                    <a:lnTo>
                      <a:pt x="404" y="32"/>
                    </a:lnTo>
                    <a:lnTo>
                      <a:pt x="400" y="33"/>
                    </a:lnTo>
                    <a:lnTo>
                      <a:pt x="402" y="25"/>
                    </a:lnTo>
                    <a:lnTo>
                      <a:pt x="400" y="27"/>
                    </a:lnTo>
                    <a:lnTo>
                      <a:pt x="399" y="25"/>
                    </a:lnTo>
                    <a:lnTo>
                      <a:pt x="400" y="22"/>
                    </a:lnTo>
                    <a:lnTo>
                      <a:pt x="394" y="24"/>
                    </a:lnTo>
                    <a:lnTo>
                      <a:pt x="389" y="29"/>
                    </a:lnTo>
                    <a:lnTo>
                      <a:pt x="383" y="24"/>
                    </a:lnTo>
                    <a:lnTo>
                      <a:pt x="375" y="24"/>
                    </a:lnTo>
                    <a:lnTo>
                      <a:pt x="369" y="21"/>
                    </a:lnTo>
                    <a:lnTo>
                      <a:pt x="369" y="19"/>
                    </a:lnTo>
                    <a:lnTo>
                      <a:pt x="365" y="21"/>
                    </a:lnTo>
                    <a:lnTo>
                      <a:pt x="358" y="19"/>
                    </a:lnTo>
                    <a:lnTo>
                      <a:pt x="354" y="12"/>
                    </a:lnTo>
                    <a:lnTo>
                      <a:pt x="353" y="16"/>
                    </a:lnTo>
                    <a:lnTo>
                      <a:pt x="346" y="9"/>
                    </a:lnTo>
                    <a:lnTo>
                      <a:pt x="343" y="14"/>
                    </a:lnTo>
                    <a:lnTo>
                      <a:pt x="343" y="9"/>
                    </a:lnTo>
                    <a:lnTo>
                      <a:pt x="342" y="11"/>
                    </a:lnTo>
                    <a:lnTo>
                      <a:pt x="338" y="11"/>
                    </a:lnTo>
                    <a:lnTo>
                      <a:pt x="342" y="12"/>
                    </a:lnTo>
                    <a:lnTo>
                      <a:pt x="345" y="16"/>
                    </a:lnTo>
                    <a:lnTo>
                      <a:pt x="350" y="16"/>
                    </a:lnTo>
                    <a:lnTo>
                      <a:pt x="351" y="17"/>
                    </a:lnTo>
                    <a:lnTo>
                      <a:pt x="350" y="25"/>
                    </a:lnTo>
                    <a:lnTo>
                      <a:pt x="342" y="29"/>
                    </a:lnTo>
                    <a:lnTo>
                      <a:pt x="331" y="27"/>
                    </a:lnTo>
                    <a:lnTo>
                      <a:pt x="329" y="30"/>
                    </a:lnTo>
                    <a:lnTo>
                      <a:pt x="326" y="29"/>
                    </a:lnTo>
                    <a:lnTo>
                      <a:pt x="323" y="32"/>
                    </a:lnTo>
                    <a:lnTo>
                      <a:pt x="324" y="37"/>
                    </a:lnTo>
                    <a:lnTo>
                      <a:pt x="319" y="32"/>
                    </a:lnTo>
                    <a:lnTo>
                      <a:pt x="318" y="35"/>
                    </a:lnTo>
                    <a:lnTo>
                      <a:pt x="313" y="37"/>
                    </a:lnTo>
                    <a:lnTo>
                      <a:pt x="310" y="45"/>
                    </a:lnTo>
                    <a:lnTo>
                      <a:pt x="313" y="45"/>
                    </a:lnTo>
                    <a:lnTo>
                      <a:pt x="311" y="48"/>
                    </a:lnTo>
                    <a:lnTo>
                      <a:pt x="310" y="51"/>
                    </a:lnTo>
                    <a:lnTo>
                      <a:pt x="305" y="49"/>
                    </a:lnTo>
                    <a:lnTo>
                      <a:pt x="300" y="59"/>
                    </a:lnTo>
                    <a:lnTo>
                      <a:pt x="297" y="59"/>
                    </a:lnTo>
                    <a:lnTo>
                      <a:pt x="296" y="64"/>
                    </a:lnTo>
                    <a:lnTo>
                      <a:pt x="300" y="74"/>
                    </a:lnTo>
                    <a:lnTo>
                      <a:pt x="297" y="75"/>
                    </a:lnTo>
                    <a:lnTo>
                      <a:pt x="299" y="80"/>
                    </a:lnTo>
                    <a:lnTo>
                      <a:pt x="291" y="74"/>
                    </a:lnTo>
                    <a:lnTo>
                      <a:pt x="281" y="72"/>
                    </a:lnTo>
                    <a:lnTo>
                      <a:pt x="280" y="75"/>
                    </a:lnTo>
                    <a:lnTo>
                      <a:pt x="277" y="77"/>
                    </a:lnTo>
                    <a:lnTo>
                      <a:pt x="270" y="86"/>
                    </a:lnTo>
                    <a:lnTo>
                      <a:pt x="273" y="83"/>
                    </a:lnTo>
                    <a:lnTo>
                      <a:pt x="277" y="70"/>
                    </a:lnTo>
                    <a:lnTo>
                      <a:pt x="269" y="61"/>
                    </a:lnTo>
                    <a:lnTo>
                      <a:pt x="259" y="54"/>
                    </a:lnTo>
                    <a:lnTo>
                      <a:pt x="257" y="56"/>
                    </a:lnTo>
                    <a:lnTo>
                      <a:pt x="256" y="59"/>
                    </a:lnTo>
                    <a:lnTo>
                      <a:pt x="251" y="61"/>
                    </a:lnTo>
                    <a:lnTo>
                      <a:pt x="250" y="59"/>
                    </a:lnTo>
                    <a:lnTo>
                      <a:pt x="246" y="62"/>
                    </a:lnTo>
                    <a:lnTo>
                      <a:pt x="246" y="58"/>
                    </a:lnTo>
                    <a:lnTo>
                      <a:pt x="245" y="59"/>
                    </a:lnTo>
                    <a:lnTo>
                      <a:pt x="245" y="64"/>
                    </a:lnTo>
                    <a:lnTo>
                      <a:pt x="243" y="67"/>
                    </a:lnTo>
                    <a:lnTo>
                      <a:pt x="240" y="70"/>
                    </a:lnTo>
                    <a:lnTo>
                      <a:pt x="240" y="67"/>
                    </a:lnTo>
                    <a:lnTo>
                      <a:pt x="232" y="70"/>
                    </a:lnTo>
                    <a:lnTo>
                      <a:pt x="232" y="78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27" y="83"/>
                    </a:lnTo>
                    <a:lnTo>
                      <a:pt x="223" y="82"/>
                    </a:lnTo>
                    <a:lnTo>
                      <a:pt x="219" y="85"/>
                    </a:lnTo>
                    <a:lnTo>
                      <a:pt x="219" y="90"/>
                    </a:lnTo>
                    <a:lnTo>
                      <a:pt x="215" y="96"/>
                    </a:lnTo>
                    <a:lnTo>
                      <a:pt x="215" y="99"/>
                    </a:lnTo>
                    <a:lnTo>
                      <a:pt x="216" y="101"/>
                    </a:lnTo>
                    <a:lnTo>
                      <a:pt x="216" y="103"/>
                    </a:lnTo>
                    <a:lnTo>
                      <a:pt x="211" y="103"/>
                    </a:lnTo>
                    <a:lnTo>
                      <a:pt x="208" y="96"/>
                    </a:lnTo>
                    <a:lnTo>
                      <a:pt x="203" y="96"/>
                    </a:lnTo>
                    <a:lnTo>
                      <a:pt x="202" y="98"/>
                    </a:lnTo>
                    <a:lnTo>
                      <a:pt x="200" y="104"/>
                    </a:lnTo>
                    <a:lnTo>
                      <a:pt x="203" y="109"/>
                    </a:lnTo>
                    <a:lnTo>
                      <a:pt x="203" y="112"/>
                    </a:lnTo>
                    <a:lnTo>
                      <a:pt x="200" y="112"/>
                    </a:lnTo>
                    <a:lnTo>
                      <a:pt x="197" y="120"/>
                    </a:lnTo>
                    <a:lnTo>
                      <a:pt x="192" y="101"/>
                    </a:lnTo>
                    <a:lnTo>
                      <a:pt x="189" y="106"/>
                    </a:lnTo>
                    <a:lnTo>
                      <a:pt x="181" y="112"/>
                    </a:lnTo>
                    <a:lnTo>
                      <a:pt x="178" y="119"/>
                    </a:lnTo>
                    <a:lnTo>
                      <a:pt x="180" y="128"/>
                    </a:lnTo>
                    <a:lnTo>
                      <a:pt x="170" y="138"/>
                    </a:lnTo>
                    <a:lnTo>
                      <a:pt x="169" y="136"/>
                    </a:lnTo>
                    <a:lnTo>
                      <a:pt x="162" y="149"/>
                    </a:lnTo>
                    <a:lnTo>
                      <a:pt x="153" y="157"/>
                    </a:lnTo>
                    <a:lnTo>
                      <a:pt x="130" y="164"/>
                    </a:lnTo>
                    <a:lnTo>
                      <a:pt x="124" y="162"/>
                    </a:lnTo>
                    <a:lnTo>
                      <a:pt x="116" y="168"/>
                    </a:lnTo>
                    <a:lnTo>
                      <a:pt x="108" y="170"/>
                    </a:lnTo>
                    <a:lnTo>
                      <a:pt x="99" y="175"/>
                    </a:lnTo>
                    <a:lnTo>
                      <a:pt x="86" y="173"/>
                    </a:lnTo>
                    <a:lnTo>
                      <a:pt x="72" y="181"/>
                    </a:lnTo>
                    <a:lnTo>
                      <a:pt x="64" y="191"/>
                    </a:lnTo>
                    <a:lnTo>
                      <a:pt x="57" y="193"/>
                    </a:lnTo>
                    <a:lnTo>
                      <a:pt x="49" y="197"/>
                    </a:lnTo>
                    <a:lnTo>
                      <a:pt x="41" y="207"/>
                    </a:lnTo>
                    <a:lnTo>
                      <a:pt x="40" y="207"/>
                    </a:lnTo>
                    <a:lnTo>
                      <a:pt x="40" y="202"/>
                    </a:lnTo>
                    <a:lnTo>
                      <a:pt x="43" y="194"/>
                    </a:lnTo>
                    <a:lnTo>
                      <a:pt x="41" y="196"/>
                    </a:lnTo>
                    <a:lnTo>
                      <a:pt x="35" y="204"/>
                    </a:lnTo>
                    <a:lnTo>
                      <a:pt x="34" y="210"/>
                    </a:lnTo>
                    <a:lnTo>
                      <a:pt x="34" y="215"/>
                    </a:lnTo>
                    <a:lnTo>
                      <a:pt x="32" y="223"/>
                    </a:lnTo>
                    <a:lnTo>
                      <a:pt x="26" y="233"/>
                    </a:lnTo>
                    <a:lnTo>
                      <a:pt x="24" y="242"/>
                    </a:lnTo>
                    <a:lnTo>
                      <a:pt x="27" y="259"/>
                    </a:lnTo>
                    <a:lnTo>
                      <a:pt x="27" y="260"/>
                    </a:lnTo>
                    <a:lnTo>
                      <a:pt x="30" y="265"/>
                    </a:lnTo>
                    <a:lnTo>
                      <a:pt x="29" y="270"/>
                    </a:lnTo>
                    <a:lnTo>
                      <a:pt x="26" y="276"/>
                    </a:lnTo>
                    <a:lnTo>
                      <a:pt x="24" y="276"/>
                    </a:lnTo>
                    <a:lnTo>
                      <a:pt x="24" y="270"/>
                    </a:lnTo>
                    <a:lnTo>
                      <a:pt x="22" y="271"/>
                    </a:lnTo>
                    <a:lnTo>
                      <a:pt x="21" y="262"/>
                    </a:lnTo>
                    <a:lnTo>
                      <a:pt x="19" y="262"/>
                    </a:lnTo>
                    <a:lnTo>
                      <a:pt x="22" y="278"/>
                    </a:lnTo>
                    <a:lnTo>
                      <a:pt x="19" y="279"/>
                    </a:lnTo>
                    <a:lnTo>
                      <a:pt x="19" y="278"/>
                    </a:lnTo>
                    <a:lnTo>
                      <a:pt x="18" y="278"/>
                    </a:lnTo>
                    <a:lnTo>
                      <a:pt x="18" y="273"/>
                    </a:lnTo>
                    <a:lnTo>
                      <a:pt x="14" y="271"/>
                    </a:lnTo>
                    <a:lnTo>
                      <a:pt x="14" y="273"/>
                    </a:lnTo>
                    <a:lnTo>
                      <a:pt x="18" y="283"/>
                    </a:lnTo>
                    <a:lnTo>
                      <a:pt x="21" y="287"/>
                    </a:lnTo>
                    <a:lnTo>
                      <a:pt x="22" y="297"/>
                    </a:lnTo>
                    <a:lnTo>
                      <a:pt x="21" y="304"/>
                    </a:lnTo>
                    <a:lnTo>
                      <a:pt x="26" y="326"/>
                    </a:lnTo>
                    <a:lnTo>
                      <a:pt x="22" y="345"/>
                    </a:lnTo>
                    <a:lnTo>
                      <a:pt x="26" y="368"/>
                    </a:lnTo>
                    <a:lnTo>
                      <a:pt x="21" y="382"/>
                    </a:lnTo>
                    <a:lnTo>
                      <a:pt x="18" y="389"/>
                    </a:lnTo>
                    <a:lnTo>
                      <a:pt x="16" y="394"/>
                    </a:lnTo>
                    <a:lnTo>
                      <a:pt x="10" y="402"/>
                    </a:lnTo>
                    <a:lnTo>
                      <a:pt x="5" y="40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72" name="Freeform 253"/>
              <p:cNvSpPr/>
              <p:nvPr/>
            </p:nvSpPr>
            <p:spPr>
              <a:xfrm>
                <a:off x="7940520" y="33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4 h 4"/>
                  <a:gd name="GluePoint2X" fmla="*/ 0 w 5"/>
                  <a:gd name="GluePoint2Y" fmla="*/ 2 h 4"/>
                  <a:gd name="GluePoint3X" fmla="*/ 1 w 5"/>
                  <a:gd name="GluePoint3Y" fmla="*/ 0 h 4"/>
                  <a:gd name="GluePoint4X" fmla="*/ 5 w 5"/>
                  <a:gd name="GluePoint4Y" fmla="*/ 4 h 4"/>
                  <a:gd name="GluePoint5X" fmla="*/ 0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4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5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73" name="Freeform 254"/>
              <p:cNvSpPr/>
              <p:nvPr/>
            </p:nvSpPr>
            <p:spPr>
              <a:xfrm>
                <a:off x="7875720" y="3227400"/>
                <a:ext cx="21960" cy="201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20160"/>
                  <a:gd name="textAreaBottom" fmla="*/ 20520 h 20160"/>
                  <a:gd name="GluePoint1X" fmla="*/ 0 w 14"/>
                  <a:gd name="GluePoint1Y" fmla="*/ 0 h 13"/>
                  <a:gd name="GluePoint2X" fmla="*/ 6 w 14"/>
                  <a:gd name="GluePoint2Y" fmla="*/ 3 h 13"/>
                  <a:gd name="GluePoint3X" fmla="*/ 14 w 14"/>
                  <a:gd name="GluePoint3Y" fmla="*/ 13 h 13"/>
                  <a:gd name="GluePoint4X" fmla="*/ 6 w 14"/>
                  <a:gd name="GluePoint4Y" fmla="*/ 10 h 13"/>
                  <a:gd name="GluePoint5X" fmla="*/ 0 w 14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13">
                    <a:moveTo>
                      <a:pt x="0" y="0"/>
                    </a:moveTo>
                    <a:lnTo>
                      <a:pt x="6" y="3"/>
                    </a:lnTo>
                    <a:lnTo>
                      <a:pt x="14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74" name="Freeform 255"/>
              <p:cNvSpPr/>
              <p:nvPr/>
            </p:nvSpPr>
            <p:spPr>
              <a:xfrm>
                <a:off x="7875720" y="325296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3 w 3"/>
                  <a:gd name="GluePoint2Y" fmla="*/ 4 h 7"/>
                  <a:gd name="GluePoint3X" fmla="*/ 1 w 3"/>
                  <a:gd name="GluePoint3Y" fmla="*/ 7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3" y="4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75" name="Freeform 256"/>
              <p:cNvSpPr/>
              <p:nvPr/>
            </p:nvSpPr>
            <p:spPr>
              <a:xfrm>
                <a:off x="7885080" y="3260880"/>
                <a:ext cx="2880" cy="1080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0800"/>
                  <a:gd name="textAreaBottom" fmla="*/ 11160 h 10800"/>
                  <a:gd name="GluePoint1X" fmla="*/ 2 w 2"/>
                  <a:gd name="GluePoint1Y" fmla="*/ 2 h 7"/>
                  <a:gd name="GluePoint2X" fmla="*/ 2 w 2"/>
                  <a:gd name="GluePoint2Y" fmla="*/ 5 h 7"/>
                  <a:gd name="GluePoint3X" fmla="*/ 0 w 2"/>
                  <a:gd name="GluePoint3Y" fmla="*/ 7 h 7"/>
                  <a:gd name="GluePoint4X" fmla="*/ 0 w 2"/>
                  <a:gd name="GluePoint4Y" fmla="*/ 0 h 7"/>
                  <a:gd name="GluePoint5X" fmla="*/ 2 w 2"/>
                  <a:gd name="GluePoint5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7">
                    <a:moveTo>
                      <a:pt x="2" y="2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76" name="Freeform 257"/>
              <p:cNvSpPr/>
              <p:nvPr/>
            </p:nvSpPr>
            <p:spPr>
              <a:xfrm>
                <a:off x="7889760" y="3265560"/>
                <a:ext cx="12240" cy="154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5480"/>
                  <a:gd name="textAreaBottom" fmla="*/ 15840 h 15480"/>
                  <a:gd name="GluePoint1X" fmla="*/ 0 w 8"/>
                  <a:gd name="GluePoint1Y" fmla="*/ 5 h 10"/>
                  <a:gd name="GluePoint2X" fmla="*/ 0 w 8"/>
                  <a:gd name="GluePoint2Y" fmla="*/ 2 h 10"/>
                  <a:gd name="GluePoint3X" fmla="*/ 3 w 8"/>
                  <a:gd name="GluePoint3Y" fmla="*/ 0 h 10"/>
                  <a:gd name="GluePoint4X" fmla="*/ 8 w 8"/>
                  <a:gd name="GluePoint4Y" fmla="*/ 5 h 10"/>
                  <a:gd name="GluePoint5X" fmla="*/ 8 w 8"/>
                  <a:gd name="GluePoint5Y" fmla="*/ 10 h 10"/>
                  <a:gd name="GluePoint6X" fmla="*/ 0 w 8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10">
                    <a:moveTo>
                      <a:pt x="0" y="5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8" y="5"/>
                    </a:lnTo>
                    <a:lnTo>
                      <a:pt x="8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77" name="Freeform 258"/>
              <p:cNvSpPr/>
              <p:nvPr/>
            </p:nvSpPr>
            <p:spPr>
              <a:xfrm>
                <a:off x="7889760" y="32781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4 h 4"/>
                  <a:gd name="GluePoint2X" fmla="*/ 0 w 0"/>
                  <a:gd name="GluePoint2Y" fmla="*/ 0 h 4"/>
                  <a:gd name="GluePoint3X" fmla="*/ 0 w 0"/>
                  <a:gd name="GluePoint3Y" fmla="*/ 4 h 4"/>
                  <a:gd name="GluePoint4X" fmla="*/ 0 w 0"/>
                  <a:gd name="GluePoint4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78" name="Freeform 259"/>
              <p:cNvSpPr/>
              <p:nvPr/>
            </p:nvSpPr>
            <p:spPr>
              <a:xfrm>
                <a:off x="7905600" y="328140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0 h 3"/>
                  <a:gd name="GluePoint3X" fmla="*/ 1 w 1"/>
                  <a:gd name="GluePoint3Y" fmla="*/ 3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79" name="Freeform 260"/>
              <p:cNvSpPr/>
              <p:nvPr/>
            </p:nvSpPr>
            <p:spPr>
              <a:xfrm>
                <a:off x="7923240" y="3252960"/>
                <a:ext cx="26640" cy="28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8080"/>
                  <a:gd name="textAreaBottom" fmla="*/ 28440 h 28080"/>
                  <a:gd name="GluePoint1X" fmla="*/ 0 w 17"/>
                  <a:gd name="GluePoint1Y" fmla="*/ 0 h 18"/>
                  <a:gd name="GluePoint2X" fmla="*/ 16 w 17"/>
                  <a:gd name="GluePoint2Y" fmla="*/ 12 h 18"/>
                  <a:gd name="GluePoint3X" fmla="*/ 17 w 17"/>
                  <a:gd name="GluePoint3Y" fmla="*/ 18 h 18"/>
                  <a:gd name="GluePoint4X" fmla="*/ 3 w 17"/>
                  <a:gd name="GluePoint4Y" fmla="*/ 7 h 18"/>
                  <a:gd name="GluePoint5X" fmla="*/ 0 w 17"/>
                  <a:gd name="GluePoint5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8">
                    <a:moveTo>
                      <a:pt x="0" y="0"/>
                    </a:moveTo>
                    <a:lnTo>
                      <a:pt x="16" y="12"/>
                    </a:lnTo>
                    <a:lnTo>
                      <a:pt x="17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80" name="Freeform 261"/>
              <p:cNvSpPr/>
              <p:nvPr/>
            </p:nvSpPr>
            <p:spPr>
              <a:xfrm>
                <a:off x="7974000" y="3276720"/>
                <a:ext cx="17280" cy="34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34560"/>
                  <a:gd name="textAreaBottom" fmla="*/ 34920 h 34560"/>
                  <a:gd name="GluePoint1X" fmla="*/ 0 w 11"/>
                  <a:gd name="GluePoint1Y" fmla="*/ 1 h 22"/>
                  <a:gd name="GluePoint2X" fmla="*/ 0 w 11"/>
                  <a:gd name="GluePoint2Y" fmla="*/ 0 h 22"/>
                  <a:gd name="GluePoint3X" fmla="*/ 1 w 11"/>
                  <a:gd name="GluePoint3Y" fmla="*/ 1 h 22"/>
                  <a:gd name="GluePoint4X" fmla="*/ 3 w 11"/>
                  <a:gd name="GluePoint4Y" fmla="*/ 8 h 22"/>
                  <a:gd name="GluePoint5X" fmla="*/ 7 w 11"/>
                  <a:gd name="GluePoint5Y" fmla="*/ 14 h 22"/>
                  <a:gd name="GluePoint6X" fmla="*/ 6 w 11"/>
                  <a:gd name="GluePoint6Y" fmla="*/ 17 h 22"/>
                  <a:gd name="GluePoint7X" fmla="*/ 9 w 11"/>
                  <a:gd name="GluePoint7Y" fmla="*/ 17 h 22"/>
                  <a:gd name="GluePoint8X" fmla="*/ 11 w 11"/>
                  <a:gd name="GluePoint8Y" fmla="*/ 22 h 22"/>
                  <a:gd name="GluePoint9X" fmla="*/ 3 w 11"/>
                  <a:gd name="GluePoint9Y" fmla="*/ 16 h 22"/>
                  <a:gd name="GluePoint10X" fmla="*/ 0 w 11"/>
                  <a:gd name="GluePoint10Y" fmla="*/ 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8"/>
                    </a:lnTo>
                    <a:lnTo>
                      <a:pt x="7" y="14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1" y="22"/>
                    </a:lnTo>
                    <a:lnTo>
                      <a:pt x="3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81" name="Freeform 262"/>
              <p:cNvSpPr/>
              <p:nvPr/>
            </p:nvSpPr>
            <p:spPr>
              <a:xfrm>
                <a:off x="7958160" y="329400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82" name="Freeform 263"/>
              <p:cNvSpPr/>
              <p:nvPr/>
            </p:nvSpPr>
            <p:spPr>
              <a:xfrm>
                <a:off x="7942320" y="3303720"/>
                <a:ext cx="31320" cy="1872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8720"/>
                  <a:gd name="textAreaBottom" fmla="*/ 19080 h 18720"/>
                  <a:gd name="GluePoint1X" fmla="*/ 0 w 20"/>
                  <a:gd name="GluePoint1Y" fmla="*/ 0 h 12"/>
                  <a:gd name="GluePoint2X" fmla="*/ 12 w 20"/>
                  <a:gd name="GluePoint2Y" fmla="*/ 2 h 12"/>
                  <a:gd name="GluePoint3X" fmla="*/ 20 w 20"/>
                  <a:gd name="GluePoint3Y" fmla="*/ 7 h 12"/>
                  <a:gd name="GluePoint4X" fmla="*/ 20 w 20"/>
                  <a:gd name="GluePoint4Y" fmla="*/ 10 h 12"/>
                  <a:gd name="GluePoint5X" fmla="*/ 18 w 20"/>
                  <a:gd name="GluePoint5Y" fmla="*/ 12 h 12"/>
                  <a:gd name="GluePoint6X" fmla="*/ 5 w 20"/>
                  <a:gd name="GluePoint6Y" fmla="*/ 10 h 12"/>
                  <a:gd name="GluePoint7X" fmla="*/ 0 w 20"/>
                  <a:gd name="GluePoint7Y" fmla="*/ 4 h 12"/>
                  <a:gd name="GluePoint8X" fmla="*/ 0 w 20"/>
                  <a:gd name="GluePoint8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2">
                    <a:moveTo>
                      <a:pt x="0" y="0"/>
                    </a:moveTo>
                    <a:lnTo>
                      <a:pt x="12" y="2"/>
                    </a:lnTo>
                    <a:lnTo>
                      <a:pt x="20" y="7"/>
                    </a:lnTo>
                    <a:lnTo>
                      <a:pt x="20" y="10"/>
                    </a:lnTo>
                    <a:lnTo>
                      <a:pt x="18" y="12"/>
                    </a:lnTo>
                    <a:lnTo>
                      <a:pt x="5" y="10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83" name="Freeform 264"/>
              <p:cNvSpPr/>
              <p:nvPr/>
            </p:nvSpPr>
            <p:spPr>
              <a:xfrm>
                <a:off x="7983360" y="33274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9 w 13"/>
                  <a:gd name="GluePoint2Y" fmla="*/ 5 h 13"/>
                  <a:gd name="GluePoint3X" fmla="*/ 13 w 13"/>
                  <a:gd name="GluePoint3Y" fmla="*/ 11 h 13"/>
                  <a:gd name="GluePoint4X" fmla="*/ 13 w 13"/>
                  <a:gd name="GluePoint4Y" fmla="*/ 13 h 13"/>
                  <a:gd name="GluePoint5X" fmla="*/ 6 w 13"/>
                  <a:gd name="GluePoint5Y" fmla="*/ 10 h 13"/>
                  <a:gd name="GluePoint6X" fmla="*/ 0 w 13"/>
                  <a:gd name="GluePoint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9" y="5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84" name="Freeform 265"/>
              <p:cNvSpPr/>
              <p:nvPr/>
            </p:nvSpPr>
            <p:spPr>
              <a:xfrm>
                <a:off x="7832880" y="318132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0"/>
                  <a:gd name="GluePoint1Y" fmla="*/ 0 h 7"/>
                  <a:gd name="GluePoint2X" fmla="*/ 0 w 0"/>
                  <a:gd name="GluePoint2Y" fmla="*/ 7 h 7"/>
                  <a:gd name="GluePoint3X" fmla="*/ 0 w 0"/>
                  <a:gd name="GluePoint3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7">
                    <a:moveTo>
                      <a:pt x="0" y="0"/>
                    </a:move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85" name="Freeform 266"/>
              <p:cNvSpPr/>
              <p:nvPr/>
            </p:nvSpPr>
            <p:spPr>
              <a:xfrm>
                <a:off x="7834320" y="3193920"/>
                <a:ext cx="25200" cy="4104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1040"/>
                  <a:gd name="textAreaBottom" fmla="*/ 41400 h 41040"/>
                  <a:gd name="GluePoint1X" fmla="*/ 0 w 16"/>
                  <a:gd name="GluePoint1Y" fmla="*/ 0 h 26"/>
                  <a:gd name="GluePoint2X" fmla="*/ 3 w 16"/>
                  <a:gd name="GluePoint2Y" fmla="*/ 2 h 26"/>
                  <a:gd name="GluePoint3X" fmla="*/ 16 w 16"/>
                  <a:gd name="GluePoint3Y" fmla="*/ 18 h 26"/>
                  <a:gd name="GluePoint4X" fmla="*/ 16 w 16"/>
                  <a:gd name="GluePoint4Y" fmla="*/ 24 h 26"/>
                  <a:gd name="GluePoint5X" fmla="*/ 13 w 16"/>
                  <a:gd name="GluePoint5Y" fmla="*/ 26 h 26"/>
                  <a:gd name="GluePoint6X" fmla="*/ 7 w 16"/>
                  <a:gd name="GluePoint6Y" fmla="*/ 23 h 26"/>
                  <a:gd name="GluePoint7X" fmla="*/ 7 w 16"/>
                  <a:gd name="GluePoint7Y" fmla="*/ 15 h 26"/>
                  <a:gd name="GluePoint8X" fmla="*/ 0 w 16"/>
                  <a:gd name="GluePoint8Y" fmla="*/ 7 h 26"/>
                  <a:gd name="GluePoint9X" fmla="*/ 0 w 16"/>
                  <a:gd name="GluePoint9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6" h="26">
                    <a:moveTo>
                      <a:pt x="0" y="0"/>
                    </a:moveTo>
                    <a:lnTo>
                      <a:pt x="3" y="2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3" y="26"/>
                    </a:lnTo>
                    <a:lnTo>
                      <a:pt x="7" y="23"/>
                    </a:lnTo>
                    <a:lnTo>
                      <a:pt x="7" y="15"/>
                    </a:ln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86" name="Freeform 267"/>
              <p:cNvSpPr/>
              <p:nvPr/>
            </p:nvSpPr>
            <p:spPr>
              <a:xfrm>
                <a:off x="7496280" y="3114720"/>
                <a:ext cx="231480" cy="22824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228240"/>
                  <a:gd name="textAreaBottom" fmla="*/ 228600 h 228240"/>
                  <a:gd name="GluePoint1X" fmla="*/ 5 w 146"/>
                  <a:gd name="GluePoint1Y" fmla="*/ 0 h 144"/>
                  <a:gd name="GluePoint2X" fmla="*/ 4 w 146"/>
                  <a:gd name="GluePoint2Y" fmla="*/ 44 h 144"/>
                  <a:gd name="GluePoint3X" fmla="*/ 4 w 146"/>
                  <a:gd name="GluePoint3Y" fmla="*/ 68 h 144"/>
                  <a:gd name="GluePoint4X" fmla="*/ 0 w 146"/>
                  <a:gd name="GluePoint4Y" fmla="*/ 74 h 144"/>
                  <a:gd name="GluePoint5X" fmla="*/ 2 w 146"/>
                  <a:gd name="GluePoint5Y" fmla="*/ 81 h 144"/>
                  <a:gd name="GluePoint6X" fmla="*/ 2 w 146"/>
                  <a:gd name="GluePoint6Y" fmla="*/ 116 h 144"/>
                  <a:gd name="GluePoint7X" fmla="*/ 26 w 146"/>
                  <a:gd name="GluePoint7Y" fmla="*/ 118 h 144"/>
                  <a:gd name="GluePoint8X" fmla="*/ 34 w 146"/>
                  <a:gd name="GluePoint8Y" fmla="*/ 111 h 144"/>
                  <a:gd name="GluePoint9X" fmla="*/ 31 w 146"/>
                  <a:gd name="GluePoint9Y" fmla="*/ 103 h 144"/>
                  <a:gd name="GluePoint10X" fmla="*/ 37 w 146"/>
                  <a:gd name="GluePoint10Y" fmla="*/ 100 h 144"/>
                  <a:gd name="GluePoint11X" fmla="*/ 38 w 146"/>
                  <a:gd name="GluePoint11Y" fmla="*/ 97 h 144"/>
                  <a:gd name="GluePoint12X" fmla="*/ 43 w 146"/>
                  <a:gd name="GluePoint12Y" fmla="*/ 95 h 144"/>
                  <a:gd name="GluePoint13X" fmla="*/ 43 w 146"/>
                  <a:gd name="GluePoint13Y" fmla="*/ 89 h 144"/>
                  <a:gd name="GluePoint14X" fmla="*/ 48 w 146"/>
                  <a:gd name="GluePoint14Y" fmla="*/ 91 h 144"/>
                  <a:gd name="GluePoint15X" fmla="*/ 53 w 146"/>
                  <a:gd name="GluePoint15Y" fmla="*/ 87 h 144"/>
                  <a:gd name="GluePoint16X" fmla="*/ 80 w 146"/>
                  <a:gd name="GluePoint16Y" fmla="*/ 100 h 144"/>
                  <a:gd name="GluePoint17X" fmla="*/ 85 w 146"/>
                  <a:gd name="GluePoint17Y" fmla="*/ 115 h 144"/>
                  <a:gd name="GluePoint18X" fmla="*/ 89 w 146"/>
                  <a:gd name="GluePoint18Y" fmla="*/ 115 h 144"/>
                  <a:gd name="GluePoint19X" fmla="*/ 89 w 146"/>
                  <a:gd name="GluePoint19Y" fmla="*/ 119 h 144"/>
                  <a:gd name="GluePoint20X" fmla="*/ 100 w 146"/>
                  <a:gd name="GluePoint20Y" fmla="*/ 132 h 144"/>
                  <a:gd name="GluePoint21X" fmla="*/ 132 w 146"/>
                  <a:gd name="GluePoint21Y" fmla="*/ 139 h 144"/>
                  <a:gd name="GluePoint22X" fmla="*/ 134 w 146"/>
                  <a:gd name="GluePoint22Y" fmla="*/ 142 h 144"/>
                  <a:gd name="GluePoint23X" fmla="*/ 137 w 146"/>
                  <a:gd name="GluePoint23Y" fmla="*/ 144 h 144"/>
                  <a:gd name="GluePoint24X" fmla="*/ 143 w 146"/>
                  <a:gd name="GluePoint24Y" fmla="*/ 140 h 144"/>
                  <a:gd name="GluePoint25X" fmla="*/ 139 w 146"/>
                  <a:gd name="GluePoint25Y" fmla="*/ 137 h 144"/>
                  <a:gd name="GluePoint26X" fmla="*/ 143 w 146"/>
                  <a:gd name="GluePoint26Y" fmla="*/ 139 h 144"/>
                  <a:gd name="GluePoint27X" fmla="*/ 146 w 146"/>
                  <a:gd name="GluePoint27Y" fmla="*/ 137 h 144"/>
                  <a:gd name="GluePoint28X" fmla="*/ 146 w 146"/>
                  <a:gd name="GluePoint28Y" fmla="*/ 136 h 144"/>
                  <a:gd name="GluePoint29X" fmla="*/ 140 w 146"/>
                  <a:gd name="GluePoint29Y" fmla="*/ 134 h 144"/>
                  <a:gd name="GluePoint30X" fmla="*/ 132 w 146"/>
                  <a:gd name="GluePoint30Y" fmla="*/ 129 h 144"/>
                  <a:gd name="GluePoint31X" fmla="*/ 135 w 146"/>
                  <a:gd name="GluePoint31Y" fmla="*/ 126 h 144"/>
                  <a:gd name="GluePoint32X" fmla="*/ 123 w 146"/>
                  <a:gd name="GluePoint32Y" fmla="*/ 121 h 144"/>
                  <a:gd name="GluePoint33X" fmla="*/ 124 w 146"/>
                  <a:gd name="GluePoint33Y" fmla="*/ 116 h 144"/>
                  <a:gd name="GluePoint34X" fmla="*/ 123 w 146"/>
                  <a:gd name="GluePoint34Y" fmla="*/ 115 h 144"/>
                  <a:gd name="GluePoint35X" fmla="*/ 116 w 146"/>
                  <a:gd name="GluePoint35Y" fmla="*/ 115 h 144"/>
                  <a:gd name="GluePoint36X" fmla="*/ 115 w 146"/>
                  <a:gd name="GluePoint36Y" fmla="*/ 113 h 144"/>
                  <a:gd name="GluePoint37X" fmla="*/ 110 w 146"/>
                  <a:gd name="GluePoint37Y" fmla="*/ 105 h 144"/>
                  <a:gd name="GluePoint38X" fmla="*/ 110 w 146"/>
                  <a:gd name="GluePoint38Y" fmla="*/ 99 h 144"/>
                  <a:gd name="GluePoint39X" fmla="*/ 107 w 146"/>
                  <a:gd name="GluePoint39Y" fmla="*/ 97 h 144"/>
                  <a:gd name="GluePoint40X" fmla="*/ 97 w 146"/>
                  <a:gd name="GluePoint40Y" fmla="*/ 87 h 144"/>
                  <a:gd name="GluePoint41X" fmla="*/ 94 w 146"/>
                  <a:gd name="GluePoint41Y" fmla="*/ 78 h 144"/>
                  <a:gd name="GluePoint42X" fmla="*/ 96 w 146"/>
                  <a:gd name="GluePoint42Y" fmla="*/ 76 h 144"/>
                  <a:gd name="GluePoint43X" fmla="*/ 107 w 146"/>
                  <a:gd name="GluePoint43Y" fmla="*/ 74 h 144"/>
                  <a:gd name="GluePoint44X" fmla="*/ 107 w 146"/>
                  <a:gd name="GluePoint44Y" fmla="*/ 70 h 144"/>
                  <a:gd name="GluePoint45X" fmla="*/ 104 w 146"/>
                  <a:gd name="GluePoint45Y" fmla="*/ 63 h 144"/>
                  <a:gd name="GluePoint46X" fmla="*/ 78 w 146"/>
                  <a:gd name="GluePoint46Y" fmla="*/ 52 h 144"/>
                  <a:gd name="GluePoint47X" fmla="*/ 78 w 146"/>
                  <a:gd name="GluePoint47Y" fmla="*/ 46 h 144"/>
                  <a:gd name="GluePoint48X" fmla="*/ 73 w 146"/>
                  <a:gd name="GluePoint48Y" fmla="*/ 37 h 144"/>
                  <a:gd name="GluePoint49X" fmla="*/ 61 w 146"/>
                  <a:gd name="GluePoint49Y" fmla="*/ 28 h 144"/>
                  <a:gd name="GluePoint50X" fmla="*/ 56 w 146"/>
                  <a:gd name="GluePoint50Y" fmla="*/ 21 h 144"/>
                  <a:gd name="GluePoint51X" fmla="*/ 27 w 146"/>
                  <a:gd name="GluePoint51Y" fmla="*/ 12 h 144"/>
                  <a:gd name="GluePoint52X" fmla="*/ 5 w 146"/>
                  <a:gd name="GluePoint52Y" fmla="*/ 0 h 1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46" h="144">
                    <a:moveTo>
                      <a:pt x="5" y="0"/>
                    </a:moveTo>
                    <a:lnTo>
                      <a:pt x="4" y="44"/>
                    </a:lnTo>
                    <a:lnTo>
                      <a:pt x="4" y="68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2" y="116"/>
                    </a:lnTo>
                    <a:lnTo>
                      <a:pt x="26" y="118"/>
                    </a:lnTo>
                    <a:lnTo>
                      <a:pt x="34" y="111"/>
                    </a:lnTo>
                    <a:lnTo>
                      <a:pt x="31" y="103"/>
                    </a:lnTo>
                    <a:lnTo>
                      <a:pt x="37" y="100"/>
                    </a:lnTo>
                    <a:lnTo>
                      <a:pt x="38" y="97"/>
                    </a:lnTo>
                    <a:lnTo>
                      <a:pt x="43" y="95"/>
                    </a:lnTo>
                    <a:lnTo>
                      <a:pt x="43" y="89"/>
                    </a:lnTo>
                    <a:lnTo>
                      <a:pt x="48" y="91"/>
                    </a:lnTo>
                    <a:lnTo>
                      <a:pt x="53" y="87"/>
                    </a:lnTo>
                    <a:lnTo>
                      <a:pt x="80" y="100"/>
                    </a:lnTo>
                    <a:lnTo>
                      <a:pt x="85" y="115"/>
                    </a:lnTo>
                    <a:lnTo>
                      <a:pt x="89" y="115"/>
                    </a:lnTo>
                    <a:lnTo>
                      <a:pt x="89" y="119"/>
                    </a:lnTo>
                    <a:lnTo>
                      <a:pt x="100" y="132"/>
                    </a:lnTo>
                    <a:lnTo>
                      <a:pt x="132" y="139"/>
                    </a:lnTo>
                    <a:lnTo>
                      <a:pt x="134" y="142"/>
                    </a:lnTo>
                    <a:lnTo>
                      <a:pt x="137" y="144"/>
                    </a:lnTo>
                    <a:lnTo>
                      <a:pt x="143" y="140"/>
                    </a:lnTo>
                    <a:lnTo>
                      <a:pt x="139" y="137"/>
                    </a:lnTo>
                    <a:lnTo>
                      <a:pt x="143" y="139"/>
                    </a:lnTo>
                    <a:lnTo>
                      <a:pt x="146" y="137"/>
                    </a:lnTo>
                    <a:lnTo>
                      <a:pt x="146" y="136"/>
                    </a:lnTo>
                    <a:lnTo>
                      <a:pt x="140" y="134"/>
                    </a:lnTo>
                    <a:lnTo>
                      <a:pt x="132" y="129"/>
                    </a:lnTo>
                    <a:lnTo>
                      <a:pt x="135" y="126"/>
                    </a:lnTo>
                    <a:lnTo>
                      <a:pt x="123" y="121"/>
                    </a:lnTo>
                    <a:lnTo>
                      <a:pt x="124" y="116"/>
                    </a:lnTo>
                    <a:lnTo>
                      <a:pt x="123" y="115"/>
                    </a:lnTo>
                    <a:lnTo>
                      <a:pt x="116" y="115"/>
                    </a:lnTo>
                    <a:lnTo>
                      <a:pt x="115" y="113"/>
                    </a:lnTo>
                    <a:lnTo>
                      <a:pt x="110" y="105"/>
                    </a:lnTo>
                    <a:lnTo>
                      <a:pt x="110" y="99"/>
                    </a:lnTo>
                    <a:lnTo>
                      <a:pt x="107" y="97"/>
                    </a:lnTo>
                    <a:lnTo>
                      <a:pt x="97" y="87"/>
                    </a:lnTo>
                    <a:lnTo>
                      <a:pt x="94" y="78"/>
                    </a:lnTo>
                    <a:lnTo>
                      <a:pt x="96" y="76"/>
                    </a:lnTo>
                    <a:lnTo>
                      <a:pt x="107" y="74"/>
                    </a:lnTo>
                    <a:lnTo>
                      <a:pt x="107" y="70"/>
                    </a:lnTo>
                    <a:lnTo>
                      <a:pt x="104" y="63"/>
                    </a:lnTo>
                    <a:lnTo>
                      <a:pt x="78" y="52"/>
                    </a:lnTo>
                    <a:lnTo>
                      <a:pt x="78" y="46"/>
                    </a:lnTo>
                    <a:lnTo>
                      <a:pt x="73" y="37"/>
                    </a:lnTo>
                    <a:lnTo>
                      <a:pt x="61" y="28"/>
                    </a:lnTo>
                    <a:lnTo>
                      <a:pt x="56" y="21"/>
                    </a:lnTo>
                    <a:lnTo>
                      <a:pt x="27" y="1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87" name="Freeform 268"/>
              <p:cNvSpPr/>
              <p:nvPr/>
            </p:nvSpPr>
            <p:spPr>
              <a:xfrm>
                <a:off x="7640640" y="310032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0 h 5"/>
                  <a:gd name="GluePoint2X" fmla="*/ 8 w 8"/>
                  <a:gd name="GluePoint2Y" fmla="*/ 0 h 5"/>
                  <a:gd name="GluePoint3X" fmla="*/ 6 w 8"/>
                  <a:gd name="GluePoint3Y" fmla="*/ 3 h 5"/>
                  <a:gd name="GluePoint4X" fmla="*/ 5 w 8"/>
                  <a:gd name="GluePoint4Y" fmla="*/ 3 h 5"/>
                  <a:gd name="GluePoint5X" fmla="*/ 1 w 8"/>
                  <a:gd name="GluePoint5Y" fmla="*/ 5 h 5"/>
                  <a:gd name="GluePoint6X" fmla="*/ 0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0"/>
                    </a:moveTo>
                    <a:lnTo>
                      <a:pt x="8" y="0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1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88" name="Freeform 269"/>
              <p:cNvSpPr/>
              <p:nvPr/>
            </p:nvSpPr>
            <p:spPr>
              <a:xfrm>
                <a:off x="7713720" y="3083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3 h 3"/>
                  <a:gd name="GluePoint3X" fmla="*/ 2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89" name="Freeform 270"/>
              <p:cNvSpPr/>
              <p:nvPr/>
            </p:nvSpPr>
            <p:spPr>
              <a:xfrm>
                <a:off x="7723080" y="3112920"/>
                <a:ext cx="10800" cy="75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7560"/>
                  <a:gd name="textAreaBottom" fmla="*/ 7920 h 7560"/>
                  <a:gd name="GluePoint1X" fmla="*/ 0 w 7"/>
                  <a:gd name="GluePoint1Y" fmla="*/ 0 h 5"/>
                  <a:gd name="GluePoint2X" fmla="*/ 7 w 7"/>
                  <a:gd name="GluePoint2Y" fmla="*/ 0 h 5"/>
                  <a:gd name="GluePoint3X" fmla="*/ 7 w 7"/>
                  <a:gd name="GluePoint3Y" fmla="*/ 3 h 5"/>
                  <a:gd name="GluePoint4X" fmla="*/ 3 w 7"/>
                  <a:gd name="GluePoint4Y" fmla="*/ 5 h 5"/>
                  <a:gd name="GluePoint5X" fmla="*/ 0 w 7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5">
                    <a:moveTo>
                      <a:pt x="0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90" name="Freeform 271"/>
              <p:cNvSpPr/>
              <p:nvPr/>
            </p:nvSpPr>
            <p:spPr>
              <a:xfrm>
                <a:off x="7743960" y="3117960"/>
                <a:ext cx="55080" cy="583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8320"/>
                  <a:gd name="textAreaBottom" fmla="*/ 58680 h 58320"/>
                  <a:gd name="GluePoint1X" fmla="*/ 0 w 35"/>
                  <a:gd name="GluePoint1Y" fmla="*/ 0 h 37"/>
                  <a:gd name="GluePoint2X" fmla="*/ 14 w 35"/>
                  <a:gd name="GluePoint2Y" fmla="*/ 10 h 37"/>
                  <a:gd name="GluePoint3X" fmla="*/ 17 w 35"/>
                  <a:gd name="GluePoint3Y" fmla="*/ 11 h 37"/>
                  <a:gd name="GluePoint4X" fmla="*/ 29 w 35"/>
                  <a:gd name="GluePoint4Y" fmla="*/ 23 h 37"/>
                  <a:gd name="GluePoint5X" fmla="*/ 32 w 35"/>
                  <a:gd name="GluePoint5Y" fmla="*/ 23 h 37"/>
                  <a:gd name="GluePoint6X" fmla="*/ 35 w 35"/>
                  <a:gd name="GluePoint6Y" fmla="*/ 29 h 37"/>
                  <a:gd name="GluePoint7X" fmla="*/ 32 w 35"/>
                  <a:gd name="GluePoint7Y" fmla="*/ 37 h 37"/>
                  <a:gd name="GluePoint8X" fmla="*/ 29 w 35"/>
                  <a:gd name="GluePoint8Y" fmla="*/ 37 h 37"/>
                  <a:gd name="GluePoint9X" fmla="*/ 25 w 35"/>
                  <a:gd name="GluePoint9Y" fmla="*/ 23 h 37"/>
                  <a:gd name="GluePoint10X" fmla="*/ 24 w 35"/>
                  <a:gd name="GluePoint10Y" fmla="*/ 16 h 37"/>
                  <a:gd name="GluePoint11X" fmla="*/ 0 w 35"/>
                  <a:gd name="GluePoint11Y" fmla="*/ 2 h 37"/>
                  <a:gd name="GluePoint12X" fmla="*/ 0 w 35"/>
                  <a:gd name="GluePoint12Y" fmla="*/ 0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35" h="37">
                    <a:moveTo>
                      <a:pt x="0" y="0"/>
                    </a:moveTo>
                    <a:lnTo>
                      <a:pt x="14" y="10"/>
                    </a:lnTo>
                    <a:lnTo>
                      <a:pt x="17" y="1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5" y="29"/>
                    </a:lnTo>
                    <a:lnTo>
                      <a:pt x="32" y="37"/>
                    </a:lnTo>
                    <a:lnTo>
                      <a:pt x="29" y="37"/>
                    </a:lnTo>
                    <a:lnTo>
                      <a:pt x="25" y="23"/>
                    </a:lnTo>
                    <a:lnTo>
                      <a:pt x="24" y="1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91" name="Freeform 272"/>
              <p:cNvSpPr/>
              <p:nvPr/>
            </p:nvSpPr>
            <p:spPr>
              <a:xfrm>
                <a:off x="7648560" y="3192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1 h 3"/>
                  <a:gd name="GluePoint3X" fmla="*/ 1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92" name="Freeform 273"/>
              <p:cNvSpPr/>
              <p:nvPr/>
            </p:nvSpPr>
            <p:spPr>
              <a:xfrm>
                <a:off x="7666200" y="32004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0 h 4"/>
                  <a:gd name="GluePoint2X" fmla="*/ 5 w 5"/>
                  <a:gd name="GluePoint2Y" fmla="*/ 1 h 4"/>
                  <a:gd name="GluePoint3X" fmla="*/ 5 w 5"/>
                  <a:gd name="GluePoint3Y" fmla="*/ 4 h 4"/>
                  <a:gd name="GluePoint4X" fmla="*/ 3 w 5"/>
                  <a:gd name="GluePoint4Y" fmla="*/ 4 h 4"/>
                  <a:gd name="GluePoint5X" fmla="*/ 0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0"/>
                    </a:moveTo>
                    <a:lnTo>
                      <a:pt x="5" y="1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93" name="Freeform 274"/>
              <p:cNvSpPr/>
              <p:nvPr/>
            </p:nvSpPr>
            <p:spPr>
              <a:xfrm>
                <a:off x="7678800" y="3160800"/>
                <a:ext cx="99720" cy="583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58320"/>
                  <a:gd name="textAreaBottom" fmla="*/ 58680 h 58320"/>
                  <a:gd name="GluePoint1X" fmla="*/ 0 w 63"/>
                  <a:gd name="GluePoint1Y" fmla="*/ 23 h 37"/>
                  <a:gd name="GluePoint2X" fmla="*/ 1 w 63"/>
                  <a:gd name="GluePoint2Y" fmla="*/ 23 h 37"/>
                  <a:gd name="GluePoint3X" fmla="*/ 14 w 63"/>
                  <a:gd name="GluePoint3Y" fmla="*/ 25 h 37"/>
                  <a:gd name="GluePoint4X" fmla="*/ 22 w 63"/>
                  <a:gd name="GluePoint4Y" fmla="*/ 23 h 37"/>
                  <a:gd name="GluePoint5X" fmla="*/ 25 w 63"/>
                  <a:gd name="GluePoint5Y" fmla="*/ 23 h 37"/>
                  <a:gd name="GluePoint6X" fmla="*/ 28 w 63"/>
                  <a:gd name="GluePoint6Y" fmla="*/ 15 h 37"/>
                  <a:gd name="GluePoint7X" fmla="*/ 27 w 63"/>
                  <a:gd name="GluePoint7Y" fmla="*/ 21 h 37"/>
                  <a:gd name="GluePoint8X" fmla="*/ 38 w 63"/>
                  <a:gd name="GluePoint8Y" fmla="*/ 23 h 37"/>
                  <a:gd name="GluePoint9X" fmla="*/ 46 w 63"/>
                  <a:gd name="GluePoint9Y" fmla="*/ 15 h 37"/>
                  <a:gd name="GluePoint10X" fmla="*/ 52 w 63"/>
                  <a:gd name="GluePoint10Y" fmla="*/ 12 h 37"/>
                  <a:gd name="GluePoint11X" fmla="*/ 52 w 63"/>
                  <a:gd name="GluePoint11Y" fmla="*/ 2 h 37"/>
                  <a:gd name="GluePoint12X" fmla="*/ 60 w 63"/>
                  <a:gd name="GluePoint12Y" fmla="*/ 0 h 37"/>
                  <a:gd name="GluePoint13X" fmla="*/ 63 w 63"/>
                  <a:gd name="GluePoint13Y" fmla="*/ 5 h 37"/>
                  <a:gd name="GluePoint14X" fmla="*/ 63 w 63"/>
                  <a:gd name="GluePoint14Y" fmla="*/ 12 h 37"/>
                  <a:gd name="GluePoint15X" fmla="*/ 58 w 63"/>
                  <a:gd name="GluePoint15Y" fmla="*/ 15 h 37"/>
                  <a:gd name="GluePoint16X" fmla="*/ 58 w 63"/>
                  <a:gd name="GluePoint16Y" fmla="*/ 20 h 37"/>
                  <a:gd name="GluePoint17X" fmla="*/ 57 w 63"/>
                  <a:gd name="GluePoint17Y" fmla="*/ 25 h 37"/>
                  <a:gd name="GluePoint18X" fmla="*/ 51 w 63"/>
                  <a:gd name="GluePoint18Y" fmla="*/ 25 h 37"/>
                  <a:gd name="GluePoint19X" fmla="*/ 46 w 63"/>
                  <a:gd name="GluePoint19Y" fmla="*/ 31 h 37"/>
                  <a:gd name="GluePoint20X" fmla="*/ 36 w 63"/>
                  <a:gd name="GluePoint20Y" fmla="*/ 36 h 37"/>
                  <a:gd name="GluePoint21X" fmla="*/ 20 w 63"/>
                  <a:gd name="GluePoint21Y" fmla="*/ 37 h 37"/>
                  <a:gd name="GluePoint22X" fmla="*/ 17 w 63"/>
                  <a:gd name="GluePoint22Y" fmla="*/ 34 h 37"/>
                  <a:gd name="GluePoint23X" fmla="*/ 12 w 63"/>
                  <a:gd name="GluePoint23Y" fmla="*/ 36 h 37"/>
                  <a:gd name="GluePoint24X" fmla="*/ 3 w 63"/>
                  <a:gd name="GluePoint24Y" fmla="*/ 29 h 37"/>
                  <a:gd name="GluePoint25X" fmla="*/ 0 w 63"/>
                  <a:gd name="GluePoint25Y" fmla="*/ 23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63" h="37">
                    <a:moveTo>
                      <a:pt x="0" y="23"/>
                    </a:moveTo>
                    <a:lnTo>
                      <a:pt x="1" y="23"/>
                    </a:lnTo>
                    <a:lnTo>
                      <a:pt x="14" y="25"/>
                    </a:lnTo>
                    <a:lnTo>
                      <a:pt x="22" y="23"/>
                    </a:lnTo>
                    <a:lnTo>
                      <a:pt x="25" y="23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38" y="23"/>
                    </a:lnTo>
                    <a:lnTo>
                      <a:pt x="46" y="15"/>
                    </a:lnTo>
                    <a:lnTo>
                      <a:pt x="52" y="12"/>
                    </a:lnTo>
                    <a:lnTo>
                      <a:pt x="52" y="2"/>
                    </a:lnTo>
                    <a:lnTo>
                      <a:pt x="60" y="0"/>
                    </a:lnTo>
                    <a:lnTo>
                      <a:pt x="63" y="5"/>
                    </a:lnTo>
                    <a:lnTo>
                      <a:pt x="63" y="12"/>
                    </a:lnTo>
                    <a:lnTo>
                      <a:pt x="58" y="15"/>
                    </a:lnTo>
                    <a:lnTo>
                      <a:pt x="58" y="20"/>
                    </a:lnTo>
                    <a:lnTo>
                      <a:pt x="57" y="25"/>
                    </a:lnTo>
                    <a:lnTo>
                      <a:pt x="51" y="25"/>
                    </a:lnTo>
                    <a:lnTo>
                      <a:pt x="46" y="31"/>
                    </a:lnTo>
                    <a:lnTo>
                      <a:pt x="36" y="36"/>
                    </a:lnTo>
                    <a:lnTo>
                      <a:pt x="20" y="37"/>
                    </a:lnTo>
                    <a:lnTo>
                      <a:pt x="17" y="34"/>
                    </a:lnTo>
                    <a:lnTo>
                      <a:pt x="12" y="36"/>
                    </a:lnTo>
                    <a:lnTo>
                      <a:pt x="3" y="2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94" name="Freeform 275"/>
              <p:cNvSpPr/>
              <p:nvPr/>
            </p:nvSpPr>
            <p:spPr>
              <a:xfrm>
                <a:off x="7773840" y="329400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5 w 5"/>
                  <a:gd name="GluePoint2Y" fmla="*/ 3 h 6"/>
                  <a:gd name="GluePoint3X" fmla="*/ 5 w 5"/>
                  <a:gd name="GluePoint3Y" fmla="*/ 6 h 6"/>
                  <a:gd name="GluePoint4X" fmla="*/ 3 w 5"/>
                  <a:gd name="GluePoint4Y" fmla="*/ 6 h 6"/>
                  <a:gd name="GluePoint5X" fmla="*/ 0 w 5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5" y="3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95" name="Freeform 276"/>
              <p:cNvSpPr/>
              <p:nvPr/>
            </p:nvSpPr>
            <p:spPr>
              <a:xfrm>
                <a:off x="7723080" y="3303720"/>
                <a:ext cx="10800" cy="108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0800"/>
                  <a:gd name="textAreaBottom" fmla="*/ 11160 h 10800"/>
                  <a:gd name="GluePoint1X" fmla="*/ 0 w 7"/>
                  <a:gd name="GluePoint1Y" fmla="*/ 0 h 7"/>
                  <a:gd name="GluePoint2X" fmla="*/ 5 w 7"/>
                  <a:gd name="GluePoint2Y" fmla="*/ 4 h 7"/>
                  <a:gd name="GluePoint3X" fmla="*/ 7 w 7"/>
                  <a:gd name="GluePoint3Y" fmla="*/ 7 h 7"/>
                  <a:gd name="GluePoint4X" fmla="*/ 0 w 7"/>
                  <a:gd name="GluePoint4Y" fmla="*/ 5 h 7"/>
                  <a:gd name="GluePoint5X" fmla="*/ 0 w 7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7">
                    <a:moveTo>
                      <a:pt x="0" y="0"/>
                    </a:moveTo>
                    <a:lnTo>
                      <a:pt x="5" y="4"/>
                    </a:lnTo>
                    <a:lnTo>
                      <a:pt x="7" y="7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96" name="Freeform 277"/>
              <p:cNvSpPr/>
              <p:nvPr/>
            </p:nvSpPr>
            <p:spPr>
              <a:xfrm>
                <a:off x="7728120" y="3317760"/>
                <a:ext cx="10800" cy="90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9000"/>
                  <a:gd name="textAreaBottom" fmla="*/ 9360 h 9000"/>
                  <a:gd name="GluePoint1X" fmla="*/ 0 w 7"/>
                  <a:gd name="GluePoint1Y" fmla="*/ 0 h 6"/>
                  <a:gd name="GluePoint2X" fmla="*/ 4 w 7"/>
                  <a:gd name="GluePoint2Y" fmla="*/ 3 h 6"/>
                  <a:gd name="GluePoint3X" fmla="*/ 7 w 7"/>
                  <a:gd name="GluePoint3Y" fmla="*/ 3 h 6"/>
                  <a:gd name="GluePoint4X" fmla="*/ 7 w 7"/>
                  <a:gd name="GluePoint4Y" fmla="*/ 6 h 6"/>
                  <a:gd name="GluePoint5X" fmla="*/ 5 w 7"/>
                  <a:gd name="GluePoint5Y" fmla="*/ 6 h 6"/>
                  <a:gd name="GluePoint6X" fmla="*/ 0 w 7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6">
                    <a:moveTo>
                      <a:pt x="0" y="0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97" name="Freeform 278"/>
              <p:cNvSpPr/>
              <p:nvPr/>
            </p:nvSpPr>
            <p:spPr>
              <a:xfrm>
                <a:off x="6913440" y="2727360"/>
                <a:ext cx="53640" cy="82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82080"/>
                  <a:gd name="textAreaBottom" fmla="*/ 82440 h 82080"/>
                  <a:gd name="GluePoint1X" fmla="*/ 31 w 34"/>
                  <a:gd name="GluePoint1Y" fmla="*/ 0 h 52"/>
                  <a:gd name="GluePoint2X" fmla="*/ 31 w 34"/>
                  <a:gd name="GluePoint2Y" fmla="*/ 0 h 52"/>
                  <a:gd name="GluePoint3X" fmla="*/ 32 w 34"/>
                  <a:gd name="GluePoint3Y" fmla="*/ 5 h 52"/>
                  <a:gd name="GluePoint4X" fmla="*/ 34 w 34"/>
                  <a:gd name="GluePoint4Y" fmla="*/ 16 h 52"/>
                  <a:gd name="GluePoint5X" fmla="*/ 23 w 34"/>
                  <a:gd name="GluePoint5Y" fmla="*/ 26 h 52"/>
                  <a:gd name="GluePoint6X" fmla="*/ 23 w 34"/>
                  <a:gd name="GluePoint6Y" fmla="*/ 31 h 52"/>
                  <a:gd name="GluePoint7X" fmla="*/ 12 w 34"/>
                  <a:gd name="GluePoint7Y" fmla="*/ 45 h 52"/>
                  <a:gd name="GluePoint8X" fmla="*/ 4 w 34"/>
                  <a:gd name="GluePoint8Y" fmla="*/ 52 h 52"/>
                  <a:gd name="GluePoint9X" fmla="*/ 0 w 34"/>
                  <a:gd name="GluePoint9Y" fmla="*/ 52 h 52"/>
                  <a:gd name="GluePoint10X" fmla="*/ 4 w 34"/>
                  <a:gd name="GluePoint10Y" fmla="*/ 43 h 52"/>
                  <a:gd name="GluePoint11X" fmla="*/ 10 w 34"/>
                  <a:gd name="GluePoint11Y" fmla="*/ 37 h 52"/>
                  <a:gd name="GluePoint12X" fmla="*/ 23 w 34"/>
                  <a:gd name="GluePoint12Y" fmla="*/ 19 h 52"/>
                  <a:gd name="GluePoint13X" fmla="*/ 27 w 34"/>
                  <a:gd name="GluePoint13Y" fmla="*/ 16 h 52"/>
                  <a:gd name="GluePoint14X" fmla="*/ 29 w 34"/>
                  <a:gd name="GluePoint14Y" fmla="*/ 8 h 52"/>
                  <a:gd name="GluePoint15X" fmla="*/ 29 w 34"/>
                  <a:gd name="GluePoint15Y" fmla="*/ 10 h 52"/>
                  <a:gd name="GluePoint16X" fmla="*/ 31 w 34"/>
                  <a:gd name="GluePoint16Y" fmla="*/ 10 h 52"/>
                  <a:gd name="GluePoint17X" fmla="*/ 29 w 34"/>
                  <a:gd name="GluePoint17Y" fmla="*/ 6 h 52"/>
                  <a:gd name="GluePoint18X" fmla="*/ 31 w 34"/>
                  <a:gd name="GluePoint18Y" fmla="*/ 0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4" h="52">
                    <a:moveTo>
                      <a:pt x="31" y="0"/>
                    </a:moveTo>
                    <a:lnTo>
                      <a:pt x="31" y="0"/>
                    </a:lnTo>
                    <a:lnTo>
                      <a:pt x="32" y="5"/>
                    </a:lnTo>
                    <a:lnTo>
                      <a:pt x="34" y="16"/>
                    </a:lnTo>
                    <a:lnTo>
                      <a:pt x="23" y="26"/>
                    </a:lnTo>
                    <a:lnTo>
                      <a:pt x="23" y="31"/>
                    </a:lnTo>
                    <a:lnTo>
                      <a:pt x="12" y="45"/>
                    </a:lnTo>
                    <a:lnTo>
                      <a:pt x="4" y="52"/>
                    </a:lnTo>
                    <a:lnTo>
                      <a:pt x="0" y="52"/>
                    </a:lnTo>
                    <a:lnTo>
                      <a:pt x="4" y="43"/>
                    </a:lnTo>
                    <a:lnTo>
                      <a:pt x="10" y="37"/>
                    </a:lnTo>
                    <a:lnTo>
                      <a:pt x="23" y="19"/>
                    </a:lnTo>
                    <a:lnTo>
                      <a:pt x="27" y="16"/>
                    </a:lnTo>
                    <a:lnTo>
                      <a:pt x="29" y="8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29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98" name="Freeform 279"/>
              <p:cNvSpPr/>
              <p:nvPr/>
            </p:nvSpPr>
            <p:spPr>
              <a:xfrm>
                <a:off x="6969240" y="271152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2 h 4"/>
                  <a:gd name="GluePoint3X" fmla="*/ 4 w 4"/>
                  <a:gd name="GluePoint3Y" fmla="*/ 4 h 4"/>
                  <a:gd name="GluePoint4X" fmla="*/ 0 w 4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299" name="Freeform 280"/>
              <p:cNvSpPr/>
              <p:nvPr/>
            </p:nvSpPr>
            <p:spPr>
              <a:xfrm>
                <a:off x="6969240" y="270180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0 h 3"/>
                  <a:gd name="GluePoint2X" fmla="*/ 7 w 7"/>
                  <a:gd name="GluePoint2Y" fmla="*/ 3 h 3"/>
                  <a:gd name="GluePoint3X" fmla="*/ 2 w 7"/>
                  <a:gd name="GluePoint3Y" fmla="*/ 3 h 3"/>
                  <a:gd name="GluePoint4X" fmla="*/ 0 w 7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0"/>
                    </a:moveTo>
                    <a:lnTo>
                      <a:pt x="7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00" name="Freeform 281"/>
              <p:cNvSpPr/>
              <p:nvPr/>
            </p:nvSpPr>
            <p:spPr>
              <a:xfrm>
                <a:off x="6977160" y="2668680"/>
                <a:ext cx="29880" cy="360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6000"/>
                  <a:gd name="textAreaBottom" fmla="*/ 36360 h 36000"/>
                  <a:gd name="GluePoint1X" fmla="*/ 0 w 19"/>
                  <a:gd name="GluePoint1Y" fmla="*/ 0 h 23"/>
                  <a:gd name="GluePoint2X" fmla="*/ 10 w 19"/>
                  <a:gd name="GluePoint2Y" fmla="*/ 0 h 23"/>
                  <a:gd name="GluePoint3X" fmla="*/ 18 w 19"/>
                  <a:gd name="GluePoint3Y" fmla="*/ 5 h 23"/>
                  <a:gd name="GluePoint4X" fmla="*/ 19 w 19"/>
                  <a:gd name="GluePoint4Y" fmla="*/ 16 h 23"/>
                  <a:gd name="GluePoint5X" fmla="*/ 19 w 19"/>
                  <a:gd name="GluePoint5Y" fmla="*/ 19 h 23"/>
                  <a:gd name="GluePoint6X" fmla="*/ 16 w 19"/>
                  <a:gd name="GluePoint6Y" fmla="*/ 23 h 23"/>
                  <a:gd name="GluePoint7X" fmla="*/ 11 w 19"/>
                  <a:gd name="GluePoint7Y" fmla="*/ 18 h 23"/>
                  <a:gd name="GluePoint8X" fmla="*/ 5 w 19"/>
                  <a:gd name="GluePoint8Y" fmla="*/ 5 h 23"/>
                  <a:gd name="GluePoint9X" fmla="*/ 0 w 19"/>
                  <a:gd name="GluePoint9Y" fmla="*/ 0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23">
                    <a:moveTo>
                      <a:pt x="0" y="0"/>
                    </a:moveTo>
                    <a:lnTo>
                      <a:pt x="10" y="0"/>
                    </a:lnTo>
                    <a:lnTo>
                      <a:pt x="18" y="5"/>
                    </a:lnTo>
                    <a:lnTo>
                      <a:pt x="19" y="16"/>
                    </a:lnTo>
                    <a:lnTo>
                      <a:pt x="19" y="19"/>
                    </a:lnTo>
                    <a:lnTo>
                      <a:pt x="16" y="23"/>
                    </a:lnTo>
                    <a:lnTo>
                      <a:pt x="11" y="18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01" name="Freeform 282"/>
              <p:cNvSpPr/>
              <p:nvPr/>
            </p:nvSpPr>
            <p:spPr>
              <a:xfrm>
                <a:off x="6951600" y="2525760"/>
                <a:ext cx="115560" cy="1677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67760"/>
                  <a:gd name="textAreaBottom" fmla="*/ 168120 h 167760"/>
                  <a:gd name="GluePoint1X" fmla="*/ 32 w 73"/>
                  <a:gd name="GluePoint1Y" fmla="*/ 3 h 106"/>
                  <a:gd name="GluePoint2X" fmla="*/ 34 w 73"/>
                  <a:gd name="GluePoint2Y" fmla="*/ 5 h 106"/>
                  <a:gd name="GluePoint3X" fmla="*/ 32 w 73"/>
                  <a:gd name="GluePoint3Y" fmla="*/ 10 h 106"/>
                  <a:gd name="GluePoint4X" fmla="*/ 34 w 73"/>
                  <a:gd name="GluePoint4Y" fmla="*/ 19 h 106"/>
                  <a:gd name="GluePoint5X" fmla="*/ 38 w 73"/>
                  <a:gd name="GluePoint5Y" fmla="*/ 26 h 106"/>
                  <a:gd name="GluePoint6X" fmla="*/ 40 w 73"/>
                  <a:gd name="GluePoint6Y" fmla="*/ 29 h 106"/>
                  <a:gd name="GluePoint7X" fmla="*/ 37 w 73"/>
                  <a:gd name="GluePoint7Y" fmla="*/ 43 h 106"/>
                  <a:gd name="GluePoint8X" fmla="*/ 30 w 73"/>
                  <a:gd name="GluePoint8Y" fmla="*/ 47 h 106"/>
                  <a:gd name="GluePoint9X" fmla="*/ 29 w 73"/>
                  <a:gd name="GluePoint9Y" fmla="*/ 56 h 106"/>
                  <a:gd name="GluePoint10X" fmla="*/ 27 w 73"/>
                  <a:gd name="GluePoint10Y" fmla="*/ 58 h 106"/>
                  <a:gd name="GluePoint11X" fmla="*/ 34 w 73"/>
                  <a:gd name="GluePoint11Y" fmla="*/ 68 h 106"/>
                  <a:gd name="GluePoint12X" fmla="*/ 34 w 73"/>
                  <a:gd name="GluePoint12Y" fmla="*/ 72 h 106"/>
                  <a:gd name="GluePoint13X" fmla="*/ 35 w 73"/>
                  <a:gd name="GluePoint13Y" fmla="*/ 79 h 106"/>
                  <a:gd name="GluePoint14X" fmla="*/ 40 w 73"/>
                  <a:gd name="GluePoint14Y" fmla="*/ 82 h 106"/>
                  <a:gd name="GluePoint15X" fmla="*/ 43 w 73"/>
                  <a:gd name="GluePoint15Y" fmla="*/ 82 h 106"/>
                  <a:gd name="GluePoint16X" fmla="*/ 43 w 73"/>
                  <a:gd name="GluePoint16Y" fmla="*/ 77 h 106"/>
                  <a:gd name="GluePoint17X" fmla="*/ 50 w 73"/>
                  <a:gd name="GluePoint17Y" fmla="*/ 74 h 106"/>
                  <a:gd name="GluePoint18X" fmla="*/ 54 w 73"/>
                  <a:gd name="GluePoint18Y" fmla="*/ 77 h 106"/>
                  <a:gd name="GluePoint19X" fmla="*/ 57 w 73"/>
                  <a:gd name="GluePoint19Y" fmla="*/ 85 h 106"/>
                  <a:gd name="GluePoint20X" fmla="*/ 59 w 73"/>
                  <a:gd name="GluePoint20Y" fmla="*/ 84 h 106"/>
                  <a:gd name="GluePoint21X" fmla="*/ 59 w 73"/>
                  <a:gd name="GluePoint21Y" fmla="*/ 80 h 106"/>
                  <a:gd name="GluePoint22X" fmla="*/ 69 w 73"/>
                  <a:gd name="GluePoint22Y" fmla="*/ 84 h 106"/>
                  <a:gd name="GluePoint23X" fmla="*/ 69 w 73"/>
                  <a:gd name="GluePoint23Y" fmla="*/ 85 h 106"/>
                  <a:gd name="GluePoint24X" fmla="*/ 65 w 73"/>
                  <a:gd name="GluePoint24Y" fmla="*/ 88 h 106"/>
                  <a:gd name="GluePoint25X" fmla="*/ 65 w 73"/>
                  <a:gd name="GluePoint25Y" fmla="*/ 90 h 106"/>
                  <a:gd name="GluePoint26X" fmla="*/ 70 w 73"/>
                  <a:gd name="GluePoint26Y" fmla="*/ 93 h 106"/>
                  <a:gd name="GluePoint27X" fmla="*/ 69 w 73"/>
                  <a:gd name="GluePoint27Y" fmla="*/ 97 h 106"/>
                  <a:gd name="GluePoint28X" fmla="*/ 73 w 73"/>
                  <a:gd name="GluePoint28Y" fmla="*/ 100 h 106"/>
                  <a:gd name="GluePoint29X" fmla="*/ 73 w 73"/>
                  <a:gd name="GluePoint29Y" fmla="*/ 106 h 106"/>
                  <a:gd name="GluePoint30X" fmla="*/ 70 w 73"/>
                  <a:gd name="GluePoint30Y" fmla="*/ 101 h 106"/>
                  <a:gd name="GluePoint31X" fmla="*/ 72 w 73"/>
                  <a:gd name="GluePoint31Y" fmla="*/ 100 h 106"/>
                  <a:gd name="GluePoint32X" fmla="*/ 67 w 73"/>
                  <a:gd name="GluePoint32Y" fmla="*/ 100 h 106"/>
                  <a:gd name="GluePoint33X" fmla="*/ 62 w 73"/>
                  <a:gd name="GluePoint33Y" fmla="*/ 97 h 106"/>
                  <a:gd name="GluePoint34X" fmla="*/ 59 w 73"/>
                  <a:gd name="GluePoint34Y" fmla="*/ 90 h 106"/>
                  <a:gd name="GluePoint35X" fmla="*/ 50 w 73"/>
                  <a:gd name="GluePoint35Y" fmla="*/ 84 h 106"/>
                  <a:gd name="GluePoint36X" fmla="*/ 48 w 73"/>
                  <a:gd name="GluePoint36Y" fmla="*/ 82 h 106"/>
                  <a:gd name="GluePoint37X" fmla="*/ 53 w 73"/>
                  <a:gd name="GluePoint37Y" fmla="*/ 95 h 106"/>
                  <a:gd name="GluePoint38X" fmla="*/ 38 w 73"/>
                  <a:gd name="GluePoint38Y" fmla="*/ 82 h 106"/>
                  <a:gd name="GluePoint39X" fmla="*/ 34 w 73"/>
                  <a:gd name="GluePoint39Y" fmla="*/ 82 h 106"/>
                  <a:gd name="GluePoint40X" fmla="*/ 30 w 73"/>
                  <a:gd name="GluePoint40Y" fmla="*/ 87 h 106"/>
                  <a:gd name="GluePoint41X" fmla="*/ 27 w 73"/>
                  <a:gd name="GluePoint41Y" fmla="*/ 87 h 106"/>
                  <a:gd name="GluePoint42X" fmla="*/ 23 w 73"/>
                  <a:gd name="GluePoint42Y" fmla="*/ 84 h 106"/>
                  <a:gd name="GluePoint43X" fmla="*/ 21 w 73"/>
                  <a:gd name="GluePoint43Y" fmla="*/ 84 h 106"/>
                  <a:gd name="GluePoint44X" fmla="*/ 19 w 73"/>
                  <a:gd name="GluePoint44Y" fmla="*/ 79 h 106"/>
                  <a:gd name="GluePoint45X" fmla="*/ 21 w 73"/>
                  <a:gd name="GluePoint45Y" fmla="*/ 69 h 106"/>
                  <a:gd name="GluePoint46X" fmla="*/ 18 w 73"/>
                  <a:gd name="GluePoint46Y" fmla="*/ 68 h 106"/>
                  <a:gd name="GluePoint47X" fmla="*/ 16 w 73"/>
                  <a:gd name="GluePoint47Y" fmla="*/ 74 h 106"/>
                  <a:gd name="GluePoint48X" fmla="*/ 13 w 73"/>
                  <a:gd name="GluePoint48Y" fmla="*/ 68 h 106"/>
                  <a:gd name="GluePoint49X" fmla="*/ 10 w 73"/>
                  <a:gd name="GluePoint49Y" fmla="*/ 68 h 106"/>
                  <a:gd name="GluePoint50X" fmla="*/ 8 w 73"/>
                  <a:gd name="GluePoint50Y" fmla="*/ 61 h 106"/>
                  <a:gd name="GluePoint51X" fmla="*/ 0 w 73"/>
                  <a:gd name="GluePoint51Y" fmla="*/ 42 h 106"/>
                  <a:gd name="GluePoint52X" fmla="*/ 3 w 73"/>
                  <a:gd name="GluePoint52Y" fmla="*/ 42 h 106"/>
                  <a:gd name="GluePoint53X" fmla="*/ 7 w 73"/>
                  <a:gd name="GluePoint53Y" fmla="*/ 45 h 106"/>
                  <a:gd name="GluePoint54X" fmla="*/ 10 w 73"/>
                  <a:gd name="GluePoint54Y" fmla="*/ 43 h 106"/>
                  <a:gd name="GluePoint55X" fmla="*/ 5 w 73"/>
                  <a:gd name="GluePoint55Y" fmla="*/ 11 h 106"/>
                  <a:gd name="GluePoint56X" fmla="*/ 7 w 73"/>
                  <a:gd name="GluePoint56Y" fmla="*/ 2 h 106"/>
                  <a:gd name="GluePoint57X" fmla="*/ 8 w 73"/>
                  <a:gd name="GluePoint57Y" fmla="*/ 0 h 106"/>
                  <a:gd name="GluePoint58X" fmla="*/ 16 w 73"/>
                  <a:gd name="GluePoint58Y" fmla="*/ 0 h 106"/>
                  <a:gd name="GluePoint59X" fmla="*/ 23 w 73"/>
                  <a:gd name="GluePoint59Y" fmla="*/ 5 h 106"/>
                  <a:gd name="GluePoint60X" fmla="*/ 29 w 73"/>
                  <a:gd name="GluePoint60Y" fmla="*/ 5 h 106"/>
                  <a:gd name="GluePoint61X" fmla="*/ 29 w 73"/>
                  <a:gd name="GluePoint61Y" fmla="*/ 0 h 106"/>
                  <a:gd name="GluePoint62X" fmla="*/ 30 w 73"/>
                  <a:gd name="GluePoint62Y" fmla="*/ 0 h 106"/>
                  <a:gd name="GluePoint63X" fmla="*/ 32 w 73"/>
                  <a:gd name="GluePoint63Y" fmla="*/ 3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3" h="106">
                    <a:moveTo>
                      <a:pt x="32" y="3"/>
                    </a:moveTo>
                    <a:lnTo>
                      <a:pt x="34" y="5"/>
                    </a:lnTo>
                    <a:lnTo>
                      <a:pt x="32" y="10"/>
                    </a:lnTo>
                    <a:lnTo>
                      <a:pt x="34" y="19"/>
                    </a:lnTo>
                    <a:lnTo>
                      <a:pt x="38" y="26"/>
                    </a:lnTo>
                    <a:lnTo>
                      <a:pt x="40" y="29"/>
                    </a:lnTo>
                    <a:lnTo>
                      <a:pt x="37" y="43"/>
                    </a:lnTo>
                    <a:lnTo>
                      <a:pt x="30" y="47"/>
                    </a:lnTo>
                    <a:lnTo>
                      <a:pt x="29" y="56"/>
                    </a:lnTo>
                    <a:lnTo>
                      <a:pt x="27" y="58"/>
                    </a:lnTo>
                    <a:lnTo>
                      <a:pt x="34" y="68"/>
                    </a:lnTo>
                    <a:lnTo>
                      <a:pt x="34" y="72"/>
                    </a:lnTo>
                    <a:lnTo>
                      <a:pt x="35" y="79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77"/>
                    </a:lnTo>
                    <a:lnTo>
                      <a:pt x="50" y="74"/>
                    </a:lnTo>
                    <a:lnTo>
                      <a:pt x="54" y="77"/>
                    </a:lnTo>
                    <a:lnTo>
                      <a:pt x="57" y="85"/>
                    </a:lnTo>
                    <a:lnTo>
                      <a:pt x="59" y="84"/>
                    </a:lnTo>
                    <a:lnTo>
                      <a:pt x="59" y="80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5" y="88"/>
                    </a:lnTo>
                    <a:lnTo>
                      <a:pt x="65" y="90"/>
                    </a:lnTo>
                    <a:lnTo>
                      <a:pt x="70" y="93"/>
                    </a:lnTo>
                    <a:lnTo>
                      <a:pt x="69" y="97"/>
                    </a:lnTo>
                    <a:lnTo>
                      <a:pt x="73" y="100"/>
                    </a:lnTo>
                    <a:lnTo>
                      <a:pt x="73" y="106"/>
                    </a:lnTo>
                    <a:lnTo>
                      <a:pt x="70" y="101"/>
                    </a:lnTo>
                    <a:lnTo>
                      <a:pt x="72" y="100"/>
                    </a:lnTo>
                    <a:lnTo>
                      <a:pt x="67" y="100"/>
                    </a:lnTo>
                    <a:lnTo>
                      <a:pt x="62" y="97"/>
                    </a:lnTo>
                    <a:lnTo>
                      <a:pt x="59" y="90"/>
                    </a:lnTo>
                    <a:lnTo>
                      <a:pt x="50" y="84"/>
                    </a:lnTo>
                    <a:lnTo>
                      <a:pt x="48" y="82"/>
                    </a:lnTo>
                    <a:lnTo>
                      <a:pt x="53" y="95"/>
                    </a:lnTo>
                    <a:lnTo>
                      <a:pt x="38" y="82"/>
                    </a:lnTo>
                    <a:lnTo>
                      <a:pt x="34" y="82"/>
                    </a:lnTo>
                    <a:lnTo>
                      <a:pt x="30" y="87"/>
                    </a:lnTo>
                    <a:lnTo>
                      <a:pt x="27" y="87"/>
                    </a:lnTo>
                    <a:lnTo>
                      <a:pt x="23" y="84"/>
                    </a:lnTo>
                    <a:lnTo>
                      <a:pt x="21" y="84"/>
                    </a:lnTo>
                    <a:lnTo>
                      <a:pt x="19" y="79"/>
                    </a:lnTo>
                    <a:lnTo>
                      <a:pt x="21" y="69"/>
                    </a:lnTo>
                    <a:lnTo>
                      <a:pt x="18" y="68"/>
                    </a:lnTo>
                    <a:lnTo>
                      <a:pt x="16" y="74"/>
                    </a:lnTo>
                    <a:lnTo>
                      <a:pt x="13" y="68"/>
                    </a:lnTo>
                    <a:lnTo>
                      <a:pt x="10" y="68"/>
                    </a:lnTo>
                    <a:lnTo>
                      <a:pt x="8" y="61"/>
                    </a:lnTo>
                    <a:lnTo>
                      <a:pt x="0" y="42"/>
                    </a:lnTo>
                    <a:lnTo>
                      <a:pt x="3" y="42"/>
                    </a:lnTo>
                    <a:lnTo>
                      <a:pt x="7" y="45"/>
                    </a:lnTo>
                    <a:lnTo>
                      <a:pt x="10" y="43"/>
                    </a:lnTo>
                    <a:lnTo>
                      <a:pt x="5" y="11"/>
                    </a:lnTo>
                    <a:lnTo>
                      <a:pt x="7" y="2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3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02" name="Freeform 283"/>
              <p:cNvSpPr/>
              <p:nvPr/>
            </p:nvSpPr>
            <p:spPr>
              <a:xfrm>
                <a:off x="7007400" y="262584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0 h 6"/>
                  <a:gd name="GluePoint2X" fmla="*/ 2 w 3"/>
                  <a:gd name="GluePoint2Y" fmla="*/ 0 h 6"/>
                  <a:gd name="GluePoint3X" fmla="*/ 3 w 3"/>
                  <a:gd name="GluePoint3Y" fmla="*/ 5 h 6"/>
                  <a:gd name="GluePoint4X" fmla="*/ 2 w 3"/>
                  <a:gd name="GluePoint4Y" fmla="*/ 6 h 6"/>
                  <a:gd name="GluePoint5X" fmla="*/ 0 w 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0"/>
                    </a:moveTo>
                    <a:lnTo>
                      <a:pt x="2" y="0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03" name="Freeform 284"/>
              <p:cNvSpPr/>
              <p:nvPr/>
            </p:nvSpPr>
            <p:spPr>
              <a:xfrm>
                <a:off x="7012080" y="266544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0 w 5"/>
                  <a:gd name="GluePoint1Y" fmla="*/ 4 h 7"/>
                  <a:gd name="GluePoint2X" fmla="*/ 0 w 5"/>
                  <a:gd name="GluePoint2Y" fmla="*/ 0 h 7"/>
                  <a:gd name="GluePoint3X" fmla="*/ 4 w 5"/>
                  <a:gd name="GluePoint3Y" fmla="*/ 2 h 7"/>
                  <a:gd name="GluePoint4X" fmla="*/ 5 w 5"/>
                  <a:gd name="GluePoint4Y" fmla="*/ 7 h 7"/>
                  <a:gd name="GluePoint5X" fmla="*/ 0 w 5"/>
                  <a:gd name="GluePoint5Y" fmla="*/ 4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0" y="4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5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04" name="Freeform 285"/>
              <p:cNvSpPr/>
              <p:nvPr/>
            </p:nvSpPr>
            <p:spPr>
              <a:xfrm>
                <a:off x="7020000" y="26924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3 h 8"/>
                  <a:gd name="GluePoint2X" fmla="*/ 0 w 2"/>
                  <a:gd name="GluePoint2Y" fmla="*/ 0 h 8"/>
                  <a:gd name="GluePoint3X" fmla="*/ 2 w 2"/>
                  <a:gd name="GluePoint3Y" fmla="*/ 0 h 8"/>
                  <a:gd name="GluePoint4X" fmla="*/ 0 w 2"/>
                  <a:gd name="GluePoint4Y" fmla="*/ 8 h 8"/>
                  <a:gd name="GluePoint5X" fmla="*/ 0 w 2"/>
                  <a:gd name="GluePoint5Y" fmla="*/ 3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3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05" name="Freeform 286"/>
              <p:cNvSpPr/>
              <p:nvPr/>
            </p:nvSpPr>
            <p:spPr>
              <a:xfrm>
                <a:off x="7031160" y="26971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1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06" name="Freeform 287"/>
              <p:cNvSpPr/>
              <p:nvPr/>
            </p:nvSpPr>
            <p:spPr>
              <a:xfrm>
                <a:off x="7050240" y="26938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11 w 13"/>
                  <a:gd name="GluePoint2Y" fmla="*/ 8 h 13"/>
                  <a:gd name="GluePoint3X" fmla="*/ 13 w 13"/>
                  <a:gd name="GluePoint3Y" fmla="*/ 13 h 13"/>
                  <a:gd name="GluePoint4X" fmla="*/ 8 w 13"/>
                  <a:gd name="GluePoint4Y" fmla="*/ 11 h 13"/>
                  <a:gd name="GluePoint5X" fmla="*/ 5 w 13"/>
                  <a:gd name="GluePoint5Y" fmla="*/ 7 h 13"/>
                  <a:gd name="GluePoint6X" fmla="*/ 0 w 13"/>
                  <a:gd name="GluePoint6Y" fmla="*/ 10 h 13"/>
                  <a:gd name="GluePoint7X" fmla="*/ 0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11" y="8"/>
                    </a:lnTo>
                    <a:lnTo>
                      <a:pt x="13" y="13"/>
                    </a:lnTo>
                    <a:lnTo>
                      <a:pt x="8" y="11"/>
                    </a:lnTo>
                    <a:lnTo>
                      <a:pt x="5" y="7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07" name="Freeform 288"/>
              <p:cNvSpPr/>
              <p:nvPr/>
            </p:nvSpPr>
            <p:spPr>
              <a:xfrm>
                <a:off x="7075440" y="2692440"/>
                <a:ext cx="37800" cy="424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2480"/>
                  <a:gd name="textAreaBottom" fmla="*/ 42840 h 42480"/>
                  <a:gd name="GluePoint1X" fmla="*/ 0 w 24"/>
                  <a:gd name="GluePoint1Y" fmla="*/ 1 h 27"/>
                  <a:gd name="GluePoint2X" fmla="*/ 10 w 24"/>
                  <a:gd name="GluePoint2Y" fmla="*/ 0 h 27"/>
                  <a:gd name="GluePoint3X" fmla="*/ 14 w 24"/>
                  <a:gd name="GluePoint3Y" fmla="*/ 3 h 27"/>
                  <a:gd name="GluePoint4X" fmla="*/ 19 w 24"/>
                  <a:gd name="GluePoint4Y" fmla="*/ 6 h 27"/>
                  <a:gd name="GluePoint5X" fmla="*/ 19 w 24"/>
                  <a:gd name="GluePoint5Y" fmla="*/ 19 h 27"/>
                  <a:gd name="GluePoint6X" fmla="*/ 24 w 24"/>
                  <a:gd name="GluePoint6Y" fmla="*/ 27 h 27"/>
                  <a:gd name="GluePoint7X" fmla="*/ 18 w 24"/>
                  <a:gd name="GluePoint7Y" fmla="*/ 27 h 27"/>
                  <a:gd name="GluePoint8X" fmla="*/ 11 w 24"/>
                  <a:gd name="GluePoint8Y" fmla="*/ 20 h 27"/>
                  <a:gd name="GluePoint9X" fmla="*/ 11 w 24"/>
                  <a:gd name="GluePoint9Y" fmla="*/ 16 h 27"/>
                  <a:gd name="GluePoint10X" fmla="*/ 5 w 24"/>
                  <a:gd name="GluePoint10Y" fmla="*/ 9 h 27"/>
                  <a:gd name="GluePoint11X" fmla="*/ 0 w 24"/>
                  <a:gd name="GluePoint11Y" fmla="*/ 1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4" h="27">
                    <a:moveTo>
                      <a:pt x="0" y="1"/>
                    </a:moveTo>
                    <a:lnTo>
                      <a:pt x="10" y="0"/>
                    </a:lnTo>
                    <a:lnTo>
                      <a:pt x="14" y="3"/>
                    </a:lnTo>
                    <a:lnTo>
                      <a:pt x="19" y="6"/>
                    </a:lnTo>
                    <a:lnTo>
                      <a:pt x="19" y="19"/>
                    </a:lnTo>
                    <a:lnTo>
                      <a:pt x="24" y="27"/>
                    </a:lnTo>
                    <a:lnTo>
                      <a:pt x="18" y="27"/>
                    </a:lnTo>
                    <a:lnTo>
                      <a:pt x="11" y="20"/>
                    </a:lnTo>
                    <a:lnTo>
                      <a:pt x="11" y="16"/>
                    </a:lnTo>
                    <a:lnTo>
                      <a:pt x="5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08" name="Freeform 289"/>
              <p:cNvSpPr/>
              <p:nvPr/>
            </p:nvSpPr>
            <p:spPr>
              <a:xfrm>
                <a:off x="7020000" y="2711520"/>
                <a:ext cx="29880" cy="4104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41040"/>
                  <a:gd name="textAreaBottom" fmla="*/ 41400 h 41040"/>
                  <a:gd name="GluePoint1X" fmla="*/ 0 w 19"/>
                  <a:gd name="GluePoint1Y" fmla="*/ 0 h 26"/>
                  <a:gd name="GluePoint2X" fmla="*/ 3 w 19"/>
                  <a:gd name="GluePoint2Y" fmla="*/ 2 h 26"/>
                  <a:gd name="GluePoint3X" fmla="*/ 8 w 19"/>
                  <a:gd name="GluePoint3Y" fmla="*/ 5 h 26"/>
                  <a:gd name="GluePoint4X" fmla="*/ 19 w 19"/>
                  <a:gd name="GluePoint4Y" fmla="*/ 7 h 26"/>
                  <a:gd name="GluePoint5X" fmla="*/ 18 w 19"/>
                  <a:gd name="GluePoint5Y" fmla="*/ 15 h 26"/>
                  <a:gd name="GluePoint6X" fmla="*/ 13 w 19"/>
                  <a:gd name="GluePoint6Y" fmla="*/ 21 h 26"/>
                  <a:gd name="GluePoint7X" fmla="*/ 5 w 19"/>
                  <a:gd name="GluePoint7Y" fmla="*/ 25 h 26"/>
                  <a:gd name="GluePoint8X" fmla="*/ 3 w 19"/>
                  <a:gd name="GluePoint8Y" fmla="*/ 26 h 26"/>
                  <a:gd name="GluePoint9X" fmla="*/ 2 w 19"/>
                  <a:gd name="GluePoint9Y" fmla="*/ 20 h 26"/>
                  <a:gd name="GluePoint10X" fmla="*/ 2 w 19"/>
                  <a:gd name="GluePoint10Y" fmla="*/ 7 h 26"/>
                  <a:gd name="GluePoint11X" fmla="*/ 0 w 19"/>
                  <a:gd name="GluePoint11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9" h="26">
                    <a:moveTo>
                      <a:pt x="0" y="0"/>
                    </a:moveTo>
                    <a:lnTo>
                      <a:pt x="3" y="2"/>
                    </a:lnTo>
                    <a:lnTo>
                      <a:pt x="8" y="5"/>
                    </a:lnTo>
                    <a:lnTo>
                      <a:pt x="19" y="7"/>
                    </a:lnTo>
                    <a:lnTo>
                      <a:pt x="18" y="15"/>
                    </a:lnTo>
                    <a:lnTo>
                      <a:pt x="13" y="21"/>
                    </a:lnTo>
                    <a:lnTo>
                      <a:pt x="5" y="25"/>
                    </a:lnTo>
                    <a:lnTo>
                      <a:pt x="3" y="26"/>
                    </a:lnTo>
                    <a:lnTo>
                      <a:pt x="2" y="20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09" name="Freeform 290"/>
              <p:cNvSpPr/>
              <p:nvPr/>
            </p:nvSpPr>
            <p:spPr>
              <a:xfrm>
                <a:off x="7037280" y="2736720"/>
                <a:ext cx="23400" cy="53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53640"/>
                  <a:gd name="textAreaBottom" fmla="*/ 54000 h 53640"/>
                  <a:gd name="GluePoint1X" fmla="*/ 7 w 15"/>
                  <a:gd name="GluePoint1Y" fmla="*/ 4 h 34"/>
                  <a:gd name="GluePoint2X" fmla="*/ 10 w 15"/>
                  <a:gd name="GluePoint2Y" fmla="*/ 0 h 34"/>
                  <a:gd name="GluePoint3X" fmla="*/ 15 w 15"/>
                  <a:gd name="GluePoint3Y" fmla="*/ 2 h 34"/>
                  <a:gd name="GluePoint4X" fmla="*/ 15 w 15"/>
                  <a:gd name="GluePoint4Y" fmla="*/ 5 h 34"/>
                  <a:gd name="GluePoint5X" fmla="*/ 11 w 15"/>
                  <a:gd name="GluePoint5Y" fmla="*/ 20 h 34"/>
                  <a:gd name="GluePoint6X" fmla="*/ 13 w 15"/>
                  <a:gd name="GluePoint6Y" fmla="*/ 33 h 34"/>
                  <a:gd name="GluePoint7X" fmla="*/ 11 w 15"/>
                  <a:gd name="GluePoint7Y" fmla="*/ 34 h 34"/>
                  <a:gd name="GluePoint8X" fmla="*/ 0 w 15"/>
                  <a:gd name="GluePoint8Y" fmla="*/ 23 h 34"/>
                  <a:gd name="GluePoint9X" fmla="*/ 0 w 15"/>
                  <a:gd name="GluePoint9Y" fmla="*/ 18 h 34"/>
                  <a:gd name="GluePoint10X" fmla="*/ 5 w 15"/>
                  <a:gd name="GluePoint10Y" fmla="*/ 17 h 34"/>
                  <a:gd name="GluePoint11X" fmla="*/ 7 w 15"/>
                  <a:gd name="GluePoint11Y" fmla="*/ 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5" h="34">
                    <a:moveTo>
                      <a:pt x="7" y="4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1" y="20"/>
                    </a:lnTo>
                    <a:lnTo>
                      <a:pt x="13" y="33"/>
                    </a:lnTo>
                    <a:lnTo>
                      <a:pt x="11" y="34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5" y="1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10" name="Freeform 291"/>
              <p:cNvSpPr/>
              <p:nvPr/>
            </p:nvSpPr>
            <p:spPr>
              <a:xfrm>
                <a:off x="7078680" y="2722680"/>
                <a:ext cx="26640" cy="4104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41040"/>
                  <a:gd name="textAreaBottom" fmla="*/ 41400 h 41040"/>
                  <a:gd name="GluePoint1X" fmla="*/ 0 w 17"/>
                  <a:gd name="GluePoint1Y" fmla="*/ 0 h 26"/>
                  <a:gd name="GluePoint2X" fmla="*/ 3 w 17"/>
                  <a:gd name="GluePoint2Y" fmla="*/ 3 h 26"/>
                  <a:gd name="GluePoint3X" fmla="*/ 9 w 17"/>
                  <a:gd name="GluePoint3Y" fmla="*/ 3 h 26"/>
                  <a:gd name="GluePoint4X" fmla="*/ 11 w 17"/>
                  <a:gd name="GluePoint4Y" fmla="*/ 6 h 26"/>
                  <a:gd name="GluePoint5X" fmla="*/ 12 w 17"/>
                  <a:gd name="GluePoint5Y" fmla="*/ 14 h 26"/>
                  <a:gd name="GluePoint6X" fmla="*/ 17 w 17"/>
                  <a:gd name="GluePoint6Y" fmla="*/ 22 h 26"/>
                  <a:gd name="GluePoint7X" fmla="*/ 12 w 17"/>
                  <a:gd name="GluePoint7Y" fmla="*/ 22 h 26"/>
                  <a:gd name="GluePoint8X" fmla="*/ 12 w 17"/>
                  <a:gd name="GluePoint8Y" fmla="*/ 26 h 26"/>
                  <a:gd name="GluePoint9X" fmla="*/ 9 w 17"/>
                  <a:gd name="GluePoint9Y" fmla="*/ 22 h 26"/>
                  <a:gd name="GluePoint10X" fmla="*/ 6 w 17"/>
                  <a:gd name="GluePoint10Y" fmla="*/ 11 h 26"/>
                  <a:gd name="GluePoint11X" fmla="*/ 3 w 17"/>
                  <a:gd name="GluePoint11Y" fmla="*/ 11 h 26"/>
                  <a:gd name="GluePoint12X" fmla="*/ 0 w 17"/>
                  <a:gd name="GluePoint12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7" h="26">
                    <a:moveTo>
                      <a:pt x="0" y="0"/>
                    </a:moveTo>
                    <a:lnTo>
                      <a:pt x="3" y="3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12" y="14"/>
                    </a:lnTo>
                    <a:lnTo>
                      <a:pt x="17" y="22"/>
                    </a:lnTo>
                    <a:lnTo>
                      <a:pt x="12" y="22"/>
                    </a:lnTo>
                    <a:lnTo>
                      <a:pt x="12" y="26"/>
                    </a:lnTo>
                    <a:lnTo>
                      <a:pt x="9" y="22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11" name="Freeform 292"/>
              <p:cNvSpPr/>
              <p:nvPr/>
            </p:nvSpPr>
            <p:spPr>
              <a:xfrm>
                <a:off x="7061040" y="2730600"/>
                <a:ext cx="14040" cy="504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50400"/>
                  <a:gd name="textAreaBottom" fmla="*/ 50760 h 50400"/>
                  <a:gd name="GluePoint1X" fmla="*/ 8 w 9"/>
                  <a:gd name="GluePoint1Y" fmla="*/ 0 h 32"/>
                  <a:gd name="GluePoint2X" fmla="*/ 9 w 9"/>
                  <a:gd name="GluePoint2Y" fmla="*/ 14 h 32"/>
                  <a:gd name="GluePoint3X" fmla="*/ 6 w 9"/>
                  <a:gd name="GluePoint3Y" fmla="*/ 17 h 32"/>
                  <a:gd name="GluePoint4X" fmla="*/ 1 w 9"/>
                  <a:gd name="GluePoint4Y" fmla="*/ 32 h 32"/>
                  <a:gd name="GluePoint5X" fmla="*/ 0 w 9"/>
                  <a:gd name="GluePoint5Y" fmla="*/ 24 h 32"/>
                  <a:gd name="GluePoint6X" fmla="*/ 8 w 9"/>
                  <a:gd name="GluePoint6Y" fmla="*/ 0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9" h="32">
                    <a:moveTo>
                      <a:pt x="8" y="0"/>
                    </a:moveTo>
                    <a:lnTo>
                      <a:pt x="9" y="14"/>
                    </a:lnTo>
                    <a:lnTo>
                      <a:pt x="6" y="17"/>
                    </a:lnTo>
                    <a:lnTo>
                      <a:pt x="1" y="32"/>
                    </a:lnTo>
                    <a:lnTo>
                      <a:pt x="0" y="2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12" name="Freeform 293"/>
              <p:cNvSpPr/>
              <p:nvPr/>
            </p:nvSpPr>
            <p:spPr>
              <a:xfrm>
                <a:off x="7070760" y="276084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0 w 11"/>
                  <a:gd name="GluePoint1Y" fmla="*/ 5 h 10"/>
                  <a:gd name="GluePoint2X" fmla="*/ 6 w 11"/>
                  <a:gd name="GluePoint2Y" fmla="*/ 0 h 10"/>
                  <a:gd name="GluePoint3X" fmla="*/ 11 w 11"/>
                  <a:gd name="GluePoint3Y" fmla="*/ 0 h 10"/>
                  <a:gd name="GluePoint4X" fmla="*/ 11 w 11"/>
                  <a:gd name="GluePoint4Y" fmla="*/ 8 h 10"/>
                  <a:gd name="GluePoint5X" fmla="*/ 3 w 11"/>
                  <a:gd name="GluePoint5Y" fmla="*/ 10 h 10"/>
                  <a:gd name="GluePoint6X" fmla="*/ 0 w 11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0" y="5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11" y="8"/>
                    </a:lnTo>
                    <a:lnTo>
                      <a:pt x="3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13" name="Freeform 294"/>
              <p:cNvSpPr/>
              <p:nvPr/>
            </p:nvSpPr>
            <p:spPr>
              <a:xfrm>
                <a:off x="7032600" y="2773440"/>
                <a:ext cx="110880" cy="11412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14120"/>
                  <a:gd name="textAreaBottom" fmla="*/ 114480 h 114120"/>
                  <a:gd name="GluePoint1X" fmla="*/ 49 w 70"/>
                  <a:gd name="GluePoint1Y" fmla="*/ 0 h 72"/>
                  <a:gd name="GluePoint2X" fmla="*/ 53 w 70"/>
                  <a:gd name="GluePoint2Y" fmla="*/ 0 h 72"/>
                  <a:gd name="GluePoint3X" fmla="*/ 62 w 70"/>
                  <a:gd name="GluePoint3Y" fmla="*/ 10 h 72"/>
                  <a:gd name="GluePoint4X" fmla="*/ 64 w 70"/>
                  <a:gd name="GluePoint4Y" fmla="*/ 16 h 72"/>
                  <a:gd name="GluePoint5X" fmla="*/ 62 w 70"/>
                  <a:gd name="GluePoint5Y" fmla="*/ 19 h 72"/>
                  <a:gd name="GluePoint6X" fmla="*/ 65 w 70"/>
                  <a:gd name="GluePoint6Y" fmla="*/ 21 h 72"/>
                  <a:gd name="GluePoint7X" fmla="*/ 70 w 70"/>
                  <a:gd name="GluePoint7Y" fmla="*/ 39 h 72"/>
                  <a:gd name="GluePoint8X" fmla="*/ 70 w 70"/>
                  <a:gd name="GluePoint8Y" fmla="*/ 45 h 72"/>
                  <a:gd name="GluePoint9X" fmla="*/ 67 w 70"/>
                  <a:gd name="GluePoint9Y" fmla="*/ 51 h 72"/>
                  <a:gd name="GluePoint10X" fmla="*/ 67 w 70"/>
                  <a:gd name="GluePoint10Y" fmla="*/ 58 h 72"/>
                  <a:gd name="GluePoint11X" fmla="*/ 65 w 70"/>
                  <a:gd name="GluePoint11Y" fmla="*/ 56 h 72"/>
                  <a:gd name="GluePoint12X" fmla="*/ 62 w 70"/>
                  <a:gd name="GluePoint12Y" fmla="*/ 48 h 72"/>
                  <a:gd name="GluePoint13X" fmla="*/ 60 w 70"/>
                  <a:gd name="GluePoint13Y" fmla="*/ 42 h 72"/>
                  <a:gd name="GluePoint14X" fmla="*/ 57 w 70"/>
                  <a:gd name="GluePoint14Y" fmla="*/ 43 h 72"/>
                  <a:gd name="GluePoint15X" fmla="*/ 54 w 70"/>
                  <a:gd name="GluePoint15Y" fmla="*/ 50 h 72"/>
                  <a:gd name="GluePoint16X" fmla="*/ 53 w 70"/>
                  <a:gd name="GluePoint16Y" fmla="*/ 55 h 72"/>
                  <a:gd name="GluePoint17X" fmla="*/ 59 w 70"/>
                  <a:gd name="GluePoint17Y" fmla="*/ 64 h 72"/>
                  <a:gd name="GluePoint18X" fmla="*/ 56 w 70"/>
                  <a:gd name="GluePoint18Y" fmla="*/ 72 h 72"/>
                  <a:gd name="GluePoint19X" fmla="*/ 53 w 70"/>
                  <a:gd name="GluePoint19Y" fmla="*/ 71 h 72"/>
                  <a:gd name="GluePoint20X" fmla="*/ 51 w 70"/>
                  <a:gd name="GluePoint20Y" fmla="*/ 64 h 72"/>
                  <a:gd name="GluePoint21X" fmla="*/ 46 w 70"/>
                  <a:gd name="GluePoint21Y" fmla="*/ 68 h 72"/>
                  <a:gd name="GluePoint22X" fmla="*/ 38 w 70"/>
                  <a:gd name="GluePoint22Y" fmla="*/ 63 h 72"/>
                  <a:gd name="GluePoint23X" fmla="*/ 35 w 70"/>
                  <a:gd name="GluePoint23Y" fmla="*/ 60 h 72"/>
                  <a:gd name="GluePoint24X" fmla="*/ 32 w 70"/>
                  <a:gd name="GluePoint24Y" fmla="*/ 47 h 72"/>
                  <a:gd name="GluePoint25X" fmla="*/ 33 w 70"/>
                  <a:gd name="GluePoint25Y" fmla="*/ 40 h 72"/>
                  <a:gd name="GluePoint26X" fmla="*/ 26 w 70"/>
                  <a:gd name="GluePoint26Y" fmla="*/ 32 h 72"/>
                  <a:gd name="GluePoint27X" fmla="*/ 24 w 70"/>
                  <a:gd name="GluePoint27Y" fmla="*/ 32 h 72"/>
                  <a:gd name="GluePoint28X" fmla="*/ 21 w 70"/>
                  <a:gd name="GluePoint28Y" fmla="*/ 39 h 72"/>
                  <a:gd name="GluePoint29X" fmla="*/ 18 w 70"/>
                  <a:gd name="GluePoint29Y" fmla="*/ 39 h 72"/>
                  <a:gd name="GluePoint30X" fmla="*/ 18 w 70"/>
                  <a:gd name="GluePoint30Y" fmla="*/ 35 h 72"/>
                  <a:gd name="GluePoint31X" fmla="*/ 14 w 70"/>
                  <a:gd name="GluePoint31Y" fmla="*/ 42 h 72"/>
                  <a:gd name="GluePoint32X" fmla="*/ 11 w 70"/>
                  <a:gd name="GluePoint32Y" fmla="*/ 35 h 72"/>
                  <a:gd name="GluePoint33X" fmla="*/ 10 w 70"/>
                  <a:gd name="GluePoint33Y" fmla="*/ 35 h 72"/>
                  <a:gd name="GluePoint34X" fmla="*/ 6 w 70"/>
                  <a:gd name="GluePoint34Y" fmla="*/ 39 h 72"/>
                  <a:gd name="GluePoint35X" fmla="*/ 3 w 70"/>
                  <a:gd name="GluePoint35Y" fmla="*/ 48 h 72"/>
                  <a:gd name="GluePoint36X" fmla="*/ 0 w 70"/>
                  <a:gd name="GluePoint36Y" fmla="*/ 48 h 72"/>
                  <a:gd name="GluePoint37X" fmla="*/ 0 w 70"/>
                  <a:gd name="GluePoint37Y" fmla="*/ 45 h 72"/>
                  <a:gd name="GluePoint38X" fmla="*/ 2 w 70"/>
                  <a:gd name="GluePoint38Y" fmla="*/ 32 h 72"/>
                  <a:gd name="GluePoint39X" fmla="*/ 5 w 70"/>
                  <a:gd name="GluePoint39Y" fmla="*/ 29 h 72"/>
                  <a:gd name="GluePoint40X" fmla="*/ 13 w 70"/>
                  <a:gd name="GluePoint40Y" fmla="*/ 26 h 72"/>
                  <a:gd name="GluePoint41X" fmla="*/ 13 w 70"/>
                  <a:gd name="GluePoint41Y" fmla="*/ 24 h 72"/>
                  <a:gd name="GluePoint42X" fmla="*/ 19 w 70"/>
                  <a:gd name="GluePoint42Y" fmla="*/ 18 h 72"/>
                  <a:gd name="GluePoint43X" fmla="*/ 26 w 70"/>
                  <a:gd name="GluePoint43Y" fmla="*/ 19 h 72"/>
                  <a:gd name="GluePoint44X" fmla="*/ 27 w 70"/>
                  <a:gd name="GluePoint44Y" fmla="*/ 24 h 72"/>
                  <a:gd name="GluePoint45X" fmla="*/ 26 w 70"/>
                  <a:gd name="GluePoint45Y" fmla="*/ 29 h 72"/>
                  <a:gd name="GluePoint46X" fmla="*/ 32 w 70"/>
                  <a:gd name="GluePoint46Y" fmla="*/ 26 h 72"/>
                  <a:gd name="GluePoint47X" fmla="*/ 33 w 70"/>
                  <a:gd name="GluePoint47Y" fmla="*/ 21 h 72"/>
                  <a:gd name="GluePoint48X" fmla="*/ 37 w 70"/>
                  <a:gd name="GluePoint48Y" fmla="*/ 19 h 72"/>
                  <a:gd name="GluePoint49X" fmla="*/ 38 w 70"/>
                  <a:gd name="GluePoint49Y" fmla="*/ 21 h 72"/>
                  <a:gd name="GluePoint50X" fmla="*/ 41 w 70"/>
                  <a:gd name="GluePoint50Y" fmla="*/ 13 h 72"/>
                  <a:gd name="GluePoint51X" fmla="*/ 45 w 70"/>
                  <a:gd name="GluePoint51Y" fmla="*/ 14 h 72"/>
                  <a:gd name="GluePoint52X" fmla="*/ 51 w 70"/>
                  <a:gd name="GluePoint52Y" fmla="*/ 11 h 72"/>
                  <a:gd name="GluePoint53X" fmla="*/ 49 w 70"/>
                  <a:gd name="GluePoint53Y" fmla="*/ 0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70" h="72">
                    <a:moveTo>
                      <a:pt x="49" y="0"/>
                    </a:moveTo>
                    <a:lnTo>
                      <a:pt x="53" y="0"/>
                    </a:lnTo>
                    <a:lnTo>
                      <a:pt x="62" y="10"/>
                    </a:lnTo>
                    <a:lnTo>
                      <a:pt x="64" y="16"/>
                    </a:lnTo>
                    <a:lnTo>
                      <a:pt x="62" y="19"/>
                    </a:lnTo>
                    <a:lnTo>
                      <a:pt x="65" y="21"/>
                    </a:lnTo>
                    <a:lnTo>
                      <a:pt x="70" y="39"/>
                    </a:lnTo>
                    <a:lnTo>
                      <a:pt x="70" y="45"/>
                    </a:lnTo>
                    <a:lnTo>
                      <a:pt x="67" y="51"/>
                    </a:lnTo>
                    <a:lnTo>
                      <a:pt x="67" y="58"/>
                    </a:lnTo>
                    <a:lnTo>
                      <a:pt x="65" y="56"/>
                    </a:lnTo>
                    <a:lnTo>
                      <a:pt x="62" y="48"/>
                    </a:lnTo>
                    <a:lnTo>
                      <a:pt x="60" y="42"/>
                    </a:lnTo>
                    <a:lnTo>
                      <a:pt x="57" y="43"/>
                    </a:lnTo>
                    <a:lnTo>
                      <a:pt x="54" y="50"/>
                    </a:lnTo>
                    <a:lnTo>
                      <a:pt x="53" y="55"/>
                    </a:lnTo>
                    <a:lnTo>
                      <a:pt x="59" y="64"/>
                    </a:lnTo>
                    <a:lnTo>
                      <a:pt x="56" y="72"/>
                    </a:lnTo>
                    <a:lnTo>
                      <a:pt x="53" y="71"/>
                    </a:lnTo>
                    <a:lnTo>
                      <a:pt x="51" y="64"/>
                    </a:lnTo>
                    <a:lnTo>
                      <a:pt x="46" y="68"/>
                    </a:lnTo>
                    <a:lnTo>
                      <a:pt x="38" y="63"/>
                    </a:lnTo>
                    <a:lnTo>
                      <a:pt x="35" y="60"/>
                    </a:lnTo>
                    <a:lnTo>
                      <a:pt x="32" y="47"/>
                    </a:lnTo>
                    <a:lnTo>
                      <a:pt x="33" y="40"/>
                    </a:lnTo>
                    <a:lnTo>
                      <a:pt x="26" y="32"/>
                    </a:lnTo>
                    <a:lnTo>
                      <a:pt x="24" y="32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8" y="35"/>
                    </a:lnTo>
                    <a:lnTo>
                      <a:pt x="14" y="42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6" y="39"/>
                    </a:lnTo>
                    <a:lnTo>
                      <a:pt x="3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9" y="18"/>
                    </a:lnTo>
                    <a:lnTo>
                      <a:pt x="26" y="19"/>
                    </a:lnTo>
                    <a:lnTo>
                      <a:pt x="27" y="24"/>
                    </a:lnTo>
                    <a:lnTo>
                      <a:pt x="26" y="29"/>
                    </a:lnTo>
                    <a:lnTo>
                      <a:pt x="32" y="26"/>
                    </a:lnTo>
                    <a:lnTo>
                      <a:pt x="33" y="21"/>
                    </a:lnTo>
                    <a:lnTo>
                      <a:pt x="37" y="19"/>
                    </a:lnTo>
                    <a:lnTo>
                      <a:pt x="38" y="21"/>
                    </a:lnTo>
                    <a:lnTo>
                      <a:pt x="41" y="13"/>
                    </a:lnTo>
                    <a:lnTo>
                      <a:pt x="45" y="14"/>
                    </a:lnTo>
                    <a:lnTo>
                      <a:pt x="51" y="1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14" name="Freeform 295"/>
              <p:cNvSpPr/>
              <p:nvPr/>
            </p:nvSpPr>
            <p:spPr>
              <a:xfrm>
                <a:off x="7031160" y="285768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2 h 5"/>
                  <a:gd name="GluePoint2X" fmla="*/ 3 w 6"/>
                  <a:gd name="GluePoint2Y" fmla="*/ 0 h 5"/>
                  <a:gd name="GluePoint3X" fmla="*/ 6 w 6"/>
                  <a:gd name="GluePoint3Y" fmla="*/ 2 h 5"/>
                  <a:gd name="GluePoint4X" fmla="*/ 3 w 6"/>
                  <a:gd name="GluePoint4Y" fmla="*/ 5 h 5"/>
                  <a:gd name="GluePoint5X" fmla="*/ 0 w 6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2"/>
                    </a:moveTo>
                    <a:lnTo>
                      <a:pt x="3" y="0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15" name="Freeform 296"/>
              <p:cNvSpPr/>
              <p:nvPr/>
            </p:nvSpPr>
            <p:spPr>
              <a:xfrm>
                <a:off x="7010280" y="2874960"/>
                <a:ext cx="9000" cy="61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6120"/>
                  <a:gd name="textAreaBottom" fmla="*/ 6480 h 6120"/>
                  <a:gd name="GluePoint1X" fmla="*/ 0 w 6"/>
                  <a:gd name="GluePoint1Y" fmla="*/ 4 h 4"/>
                  <a:gd name="GluePoint2X" fmla="*/ 1 w 6"/>
                  <a:gd name="GluePoint2Y" fmla="*/ 0 h 4"/>
                  <a:gd name="GluePoint3X" fmla="*/ 6 w 6"/>
                  <a:gd name="GluePoint3Y" fmla="*/ 2 h 4"/>
                  <a:gd name="GluePoint4X" fmla="*/ 6 w 6"/>
                  <a:gd name="GluePoint4Y" fmla="*/ 4 h 4"/>
                  <a:gd name="GluePoint5X" fmla="*/ 0 w 6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4">
                    <a:moveTo>
                      <a:pt x="0" y="4"/>
                    </a:moveTo>
                    <a:lnTo>
                      <a:pt x="1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16" name="Freeform 297"/>
              <p:cNvSpPr/>
              <p:nvPr/>
            </p:nvSpPr>
            <p:spPr>
              <a:xfrm>
                <a:off x="6985080" y="289872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5 h 5"/>
                  <a:gd name="GluePoint2X" fmla="*/ 2 w 6"/>
                  <a:gd name="GluePoint2Y" fmla="*/ 0 h 5"/>
                  <a:gd name="GluePoint3X" fmla="*/ 5 w 6"/>
                  <a:gd name="GluePoint3Y" fmla="*/ 0 h 5"/>
                  <a:gd name="GluePoint4X" fmla="*/ 6 w 6"/>
                  <a:gd name="GluePoint4Y" fmla="*/ 1 h 5"/>
                  <a:gd name="GluePoint5X" fmla="*/ 0 w 6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5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17" name="Freeform 298"/>
              <p:cNvSpPr/>
              <p:nvPr/>
            </p:nvSpPr>
            <p:spPr>
              <a:xfrm>
                <a:off x="8083440" y="334332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1 h 3"/>
                  <a:gd name="GluePoint2X" fmla="*/ 2 w 7"/>
                  <a:gd name="GluePoint2Y" fmla="*/ 0 h 3"/>
                  <a:gd name="GluePoint3X" fmla="*/ 7 w 7"/>
                  <a:gd name="GluePoint3Y" fmla="*/ 0 h 3"/>
                  <a:gd name="GluePoint4X" fmla="*/ 5 w 7"/>
                  <a:gd name="GluePoint4Y" fmla="*/ 1 h 3"/>
                  <a:gd name="GluePoint5X" fmla="*/ 2 w 7"/>
                  <a:gd name="GluePoint5Y" fmla="*/ 3 h 3"/>
                  <a:gd name="GluePoint6X" fmla="*/ 0 w 7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1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18" name="Freeform 299"/>
              <p:cNvSpPr/>
              <p:nvPr/>
            </p:nvSpPr>
            <p:spPr>
              <a:xfrm>
                <a:off x="6595920" y="300024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2 h 3"/>
                  <a:gd name="GluePoint2X" fmla="*/ 2 w 4"/>
                  <a:gd name="GluePoint2Y" fmla="*/ 0 h 3"/>
                  <a:gd name="GluePoint3X" fmla="*/ 0 w 4"/>
                  <a:gd name="GluePoint3Y" fmla="*/ 2 h 3"/>
                  <a:gd name="GluePoint4X" fmla="*/ 0 w 4"/>
                  <a:gd name="GluePoint4Y" fmla="*/ 3 h 3"/>
                  <a:gd name="GluePoint5X" fmla="*/ 4 w 4"/>
                  <a:gd name="GluePoint5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19" name="Freeform 300"/>
              <p:cNvSpPr/>
              <p:nvPr/>
            </p:nvSpPr>
            <p:spPr>
              <a:xfrm>
                <a:off x="6458040" y="281628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0 w 2"/>
                  <a:gd name="GluePoint1Y" fmla="*/ 0 h 5"/>
                  <a:gd name="GluePoint2X" fmla="*/ 0 w 2"/>
                  <a:gd name="GluePoint2Y" fmla="*/ 5 h 5"/>
                  <a:gd name="GluePoint3X" fmla="*/ 2 w 2"/>
                  <a:gd name="GluePoint3Y" fmla="*/ 2 h 5"/>
                  <a:gd name="GluePoint4X" fmla="*/ 0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20" name="Freeform 301"/>
              <p:cNvSpPr/>
              <p:nvPr/>
            </p:nvSpPr>
            <p:spPr>
              <a:xfrm>
                <a:off x="6450120" y="2714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2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3 h 3"/>
                  <a:gd name="GluePoint4X" fmla="*/ 2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2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21" name="Freeform 302"/>
              <p:cNvSpPr/>
              <p:nvPr/>
            </p:nvSpPr>
            <p:spPr>
              <a:xfrm>
                <a:off x="6448320" y="271476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22" name="Freeform 303"/>
              <p:cNvSpPr/>
              <p:nvPr/>
            </p:nvSpPr>
            <p:spPr>
              <a:xfrm>
                <a:off x="6448320" y="26924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0 w 1"/>
                  <a:gd name="GluePoint2Y" fmla="*/ 4 h 4"/>
                  <a:gd name="GluePoint3X" fmla="*/ 1 w 1"/>
                  <a:gd name="GluePoint3Y" fmla="*/ 3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0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23" name="Freeform 304"/>
              <p:cNvSpPr/>
              <p:nvPr/>
            </p:nvSpPr>
            <p:spPr>
              <a:xfrm>
                <a:off x="5726160" y="1560600"/>
                <a:ext cx="1245960" cy="915480"/>
              </a:xfrm>
              <a:custGeom>
                <a:avLst/>
                <a:gdLst>
                  <a:gd name="textAreaLeft" fmla="*/ 0 w 1245960"/>
                  <a:gd name="textAreaRight" fmla="*/ 1246320 w 1245960"/>
                  <a:gd name="textAreaTop" fmla="*/ 0 h 915480"/>
                  <a:gd name="textAreaBottom" fmla="*/ 915840 h 915480"/>
                  <a:gd name="GluePoint1X" fmla="*/ 658 w 785"/>
                  <a:gd name="GluePoint1Y" fmla="*/ 532 h 577"/>
                  <a:gd name="GluePoint2X" fmla="*/ 634 w 785"/>
                  <a:gd name="GluePoint2Y" fmla="*/ 555 h 577"/>
                  <a:gd name="GluePoint3X" fmla="*/ 615 w 785"/>
                  <a:gd name="GluePoint3Y" fmla="*/ 577 h 577"/>
                  <a:gd name="GluePoint4X" fmla="*/ 588 w 785"/>
                  <a:gd name="GluePoint4Y" fmla="*/ 553 h 577"/>
                  <a:gd name="GluePoint5X" fmla="*/ 555 w 785"/>
                  <a:gd name="GluePoint5Y" fmla="*/ 542 h 577"/>
                  <a:gd name="GluePoint6X" fmla="*/ 513 w 785"/>
                  <a:gd name="GluePoint6Y" fmla="*/ 537 h 577"/>
                  <a:gd name="GluePoint7X" fmla="*/ 483 w 785"/>
                  <a:gd name="GluePoint7Y" fmla="*/ 539 h 577"/>
                  <a:gd name="GluePoint8X" fmla="*/ 475 w 785"/>
                  <a:gd name="GluePoint8Y" fmla="*/ 552 h 577"/>
                  <a:gd name="GluePoint9X" fmla="*/ 448 w 785"/>
                  <a:gd name="GluePoint9Y" fmla="*/ 531 h 577"/>
                  <a:gd name="GluePoint10X" fmla="*/ 417 w 785"/>
                  <a:gd name="GluePoint10Y" fmla="*/ 503 h 577"/>
                  <a:gd name="GluePoint11X" fmla="*/ 410 w 785"/>
                  <a:gd name="GluePoint11Y" fmla="*/ 442 h 577"/>
                  <a:gd name="GluePoint12X" fmla="*/ 382 w 785"/>
                  <a:gd name="GluePoint12Y" fmla="*/ 426 h 577"/>
                  <a:gd name="GluePoint13X" fmla="*/ 316 w 785"/>
                  <a:gd name="GluePoint13Y" fmla="*/ 446 h 577"/>
                  <a:gd name="GluePoint14X" fmla="*/ 277 w 785"/>
                  <a:gd name="GluePoint14Y" fmla="*/ 454 h 577"/>
                  <a:gd name="GluePoint15X" fmla="*/ 251 w 785"/>
                  <a:gd name="GluePoint15Y" fmla="*/ 446 h 577"/>
                  <a:gd name="GluePoint16X" fmla="*/ 216 w 785"/>
                  <a:gd name="GluePoint16Y" fmla="*/ 436 h 577"/>
                  <a:gd name="GluePoint17X" fmla="*/ 194 w 785"/>
                  <a:gd name="GluePoint17Y" fmla="*/ 420 h 577"/>
                  <a:gd name="GluePoint18X" fmla="*/ 150 w 785"/>
                  <a:gd name="GluePoint18Y" fmla="*/ 404 h 577"/>
                  <a:gd name="GluePoint19X" fmla="*/ 110 w 785"/>
                  <a:gd name="GluePoint19Y" fmla="*/ 381 h 577"/>
                  <a:gd name="GluePoint20X" fmla="*/ 113 w 785"/>
                  <a:gd name="GluePoint20Y" fmla="*/ 362 h 577"/>
                  <a:gd name="GluePoint21X" fmla="*/ 105 w 785"/>
                  <a:gd name="GluePoint21Y" fmla="*/ 341 h 577"/>
                  <a:gd name="GluePoint22X" fmla="*/ 115 w 785"/>
                  <a:gd name="GluePoint22Y" fmla="*/ 323 h 577"/>
                  <a:gd name="GluePoint23X" fmla="*/ 104 w 785"/>
                  <a:gd name="GluePoint23Y" fmla="*/ 304 h 577"/>
                  <a:gd name="GluePoint24X" fmla="*/ 59 w 785"/>
                  <a:gd name="GluePoint24Y" fmla="*/ 302 h 577"/>
                  <a:gd name="GluePoint25X" fmla="*/ 40 w 785"/>
                  <a:gd name="GluePoint25Y" fmla="*/ 290 h 577"/>
                  <a:gd name="GluePoint26X" fmla="*/ 23 w 785"/>
                  <a:gd name="GluePoint26Y" fmla="*/ 264 h 577"/>
                  <a:gd name="GluePoint27X" fmla="*/ 0 w 785"/>
                  <a:gd name="GluePoint27Y" fmla="*/ 235 h 577"/>
                  <a:gd name="GluePoint28X" fmla="*/ 34 w 785"/>
                  <a:gd name="GluePoint28Y" fmla="*/ 225 h 577"/>
                  <a:gd name="GluePoint29X" fmla="*/ 75 w 785"/>
                  <a:gd name="GluePoint29Y" fmla="*/ 179 h 577"/>
                  <a:gd name="GluePoint30X" fmla="*/ 72 w 785"/>
                  <a:gd name="GluePoint30Y" fmla="*/ 142 h 577"/>
                  <a:gd name="GluePoint31X" fmla="*/ 96 w 785"/>
                  <a:gd name="GluePoint31Y" fmla="*/ 109 h 577"/>
                  <a:gd name="GluePoint32X" fmla="*/ 123 w 785"/>
                  <a:gd name="GluePoint32Y" fmla="*/ 77 h 577"/>
                  <a:gd name="GluePoint33X" fmla="*/ 161 w 785"/>
                  <a:gd name="GluePoint33Y" fmla="*/ 93 h 577"/>
                  <a:gd name="GluePoint34X" fmla="*/ 234 w 785"/>
                  <a:gd name="GluePoint34Y" fmla="*/ 143 h 577"/>
                  <a:gd name="GluePoint35X" fmla="*/ 388 w 785"/>
                  <a:gd name="GluePoint35Y" fmla="*/ 193 h 577"/>
                  <a:gd name="GluePoint36X" fmla="*/ 469 w 785"/>
                  <a:gd name="GluePoint36Y" fmla="*/ 188 h 577"/>
                  <a:gd name="GluePoint37X" fmla="*/ 501 w 785"/>
                  <a:gd name="GluePoint37Y" fmla="*/ 143 h 577"/>
                  <a:gd name="GluePoint38X" fmla="*/ 547 w 785"/>
                  <a:gd name="GluePoint38Y" fmla="*/ 116 h 577"/>
                  <a:gd name="GluePoint39X" fmla="*/ 559 w 785"/>
                  <a:gd name="GluePoint39Y" fmla="*/ 97 h 577"/>
                  <a:gd name="GluePoint40X" fmla="*/ 509 w 785"/>
                  <a:gd name="GluePoint40Y" fmla="*/ 79 h 577"/>
                  <a:gd name="GluePoint41X" fmla="*/ 534 w 785"/>
                  <a:gd name="GluePoint41Y" fmla="*/ 18 h 577"/>
                  <a:gd name="GluePoint42X" fmla="*/ 593 w 785"/>
                  <a:gd name="GluePoint42Y" fmla="*/ 8 h 577"/>
                  <a:gd name="GluePoint43X" fmla="*/ 707 w 785"/>
                  <a:gd name="GluePoint43Y" fmla="*/ 77 h 577"/>
                  <a:gd name="GluePoint44X" fmla="*/ 783 w 785"/>
                  <a:gd name="GluePoint44Y" fmla="*/ 126 h 577"/>
                  <a:gd name="GluePoint45X" fmla="*/ 779 w 785"/>
                  <a:gd name="GluePoint45Y" fmla="*/ 172 h 577"/>
                  <a:gd name="GluePoint46X" fmla="*/ 761 w 785"/>
                  <a:gd name="GluePoint46Y" fmla="*/ 196 h 577"/>
                  <a:gd name="GluePoint47X" fmla="*/ 718 w 785"/>
                  <a:gd name="GluePoint47Y" fmla="*/ 224 h 577"/>
                  <a:gd name="GluePoint48X" fmla="*/ 680 w 785"/>
                  <a:gd name="GluePoint48Y" fmla="*/ 253 h 577"/>
                  <a:gd name="GluePoint49X" fmla="*/ 682 w 785"/>
                  <a:gd name="GluePoint49Y" fmla="*/ 224 h 577"/>
                  <a:gd name="GluePoint50X" fmla="*/ 640 w 785"/>
                  <a:gd name="GluePoint50Y" fmla="*/ 248 h 577"/>
                  <a:gd name="GluePoint51X" fmla="*/ 663 w 785"/>
                  <a:gd name="GluePoint51Y" fmla="*/ 280 h 577"/>
                  <a:gd name="GluePoint52X" fmla="*/ 712 w 785"/>
                  <a:gd name="GluePoint52Y" fmla="*/ 278 h 577"/>
                  <a:gd name="GluePoint53X" fmla="*/ 696 w 785"/>
                  <a:gd name="GluePoint53Y" fmla="*/ 294 h 577"/>
                  <a:gd name="GluePoint54X" fmla="*/ 688 w 785"/>
                  <a:gd name="GluePoint54Y" fmla="*/ 306 h 577"/>
                  <a:gd name="GluePoint55X" fmla="*/ 729 w 785"/>
                  <a:gd name="GluePoint55Y" fmla="*/ 365 h 577"/>
                  <a:gd name="GluePoint56X" fmla="*/ 725 w 785"/>
                  <a:gd name="GluePoint56Y" fmla="*/ 376 h 577"/>
                  <a:gd name="GluePoint57X" fmla="*/ 728 w 785"/>
                  <a:gd name="GluePoint57Y" fmla="*/ 402 h 577"/>
                  <a:gd name="GluePoint58X" fmla="*/ 755 w 785"/>
                  <a:gd name="GluePoint58Y" fmla="*/ 418 h 577"/>
                  <a:gd name="GluePoint59X" fmla="*/ 747 w 785"/>
                  <a:gd name="GluePoint59Y" fmla="*/ 444 h 577"/>
                  <a:gd name="GluePoint60X" fmla="*/ 736 w 785"/>
                  <a:gd name="GluePoint60Y" fmla="*/ 483 h 577"/>
                  <a:gd name="GluePoint61X" fmla="*/ 720 w 785"/>
                  <a:gd name="GluePoint61Y" fmla="*/ 503 h 577"/>
                  <a:gd name="GluePoint62X" fmla="*/ 707 w 785"/>
                  <a:gd name="GluePoint62Y" fmla="*/ 520 h 577"/>
                  <a:gd name="GluePoint63X" fmla="*/ 677 w 785"/>
                  <a:gd name="GluePoint63Y" fmla="*/ 534 h 5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85" h="577">
                    <a:moveTo>
                      <a:pt x="674" y="540"/>
                    </a:moveTo>
                    <a:lnTo>
                      <a:pt x="672" y="537"/>
                    </a:lnTo>
                    <a:lnTo>
                      <a:pt x="671" y="537"/>
                    </a:lnTo>
                    <a:lnTo>
                      <a:pt x="671" y="540"/>
                    </a:lnTo>
                    <a:lnTo>
                      <a:pt x="666" y="542"/>
                    </a:lnTo>
                    <a:lnTo>
                      <a:pt x="666" y="537"/>
                    </a:lnTo>
                    <a:lnTo>
                      <a:pt x="658" y="532"/>
                    </a:lnTo>
                    <a:lnTo>
                      <a:pt x="660" y="542"/>
                    </a:lnTo>
                    <a:lnTo>
                      <a:pt x="658" y="544"/>
                    </a:lnTo>
                    <a:lnTo>
                      <a:pt x="652" y="537"/>
                    </a:lnTo>
                    <a:lnTo>
                      <a:pt x="652" y="549"/>
                    </a:lnTo>
                    <a:lnTo>
                      <a:pt x="642" y="552"/>
                    </a:lnTo>
                    <a:lnTo>
                      <a:pt x="636" y="552"/>
                    </a:lnTo>
                    <a:lnTo>
                      <a:pt x="634" y="555"/>
                    </a:lnTo>
                    <a:lnTo>
                      <a:pt x="625" y="557"/>
                    </a:lnTo>
                    <a:lnTo>
                      <a:pt x="618" y="560"/>
                    </a:lnTo>
                    <a:lnTo>
                      <a:pt x="615" y="558"/>
                    </a:lnTo>
                    <a:lnTo>
                      <a:pt x="613" y="566"/>
                    </a:lnTo>
                    <a:lnTo>
                      <a:pt x="618" y="573"/>
                    </a:lnTo>
                    <a:lnTo>
                      <a:pt x="618" y="576"/>
                    </a:lnTo>
                    <a:lnTo>
                      <a:pt x="615" y="577"/>
                    </a:lnTo>
                    <a:lnTo>
                      <a:pt x="612" y="576"/>
                    </a:lnTo>
                    <a:lnTo>
                      <a:pt x="606" y="566"/>
                    </a:lnTo>
                    <a:lnTo>
                      <a:pt x="606" y="557"/>
                    </a:lnTo>
                    <a:lnTo>
                      <a:pt x="604" y="555"/>
                    </a:lnTo>
                    <a:lnTo>
                      <a:pt x="598" y="558"/>
                    </a:lnTo>
                    <a:lnTo>
                      <a:pt x="594" y="555"/>
                    </a:lnTo>
                    <a:lnTo>
                      <a:pt x="588" y="553"/>
                    </a:lnTo>
                    <a:lnTo>
                      <a:pt x="583" y="557"/>
                    </a:lnTo>
                    <a:lnTo>
                      <a:pt x="583" y="558"/>
                    </a:lnTo>
                    <a:lnTo>
                      <a:pt x="582" y="555"/>
                    </a:lnTo>
                    <a:lnTo>
                      <a:pt x="579" y="557"/>
                    </a:lnTo>
                    <a:lnTo>
                      <a:pt x="569" y="555"/>
                    </a:lnTo>
                    <a:lnTo>
                      <a:pt x="559" y="550"/>
                    </a:lnTo>
                    <a:lnTo>
                      <a:pt x="555" y="542"/>
                    </a:lnTo>
                    <a:lnTo>
                      <a:pt x="556" y="537"/>
                    </a:lnTo>
                    <a:lnTo>
                      <a:pt x="555" y="534"/>
                    </a:lnTo>
                    <a:lnTo>
                      <a:pt x="545" y="532"/>
                    </a:lnTo>
                    <a:lnTo>
                      <a:pt x="532" y="526"/>
                    </a:lnTo>
                    <a:lnTo>
                      <a:pt x="523" y="534"/>
                    </a:lnTo>
                    <a:lnTo>
                      <a:pt x="518" y="534"/>
                    </a:lnTo>
                    <a:lnTo>
                      <a:pt x="513" y="537"/>
                    </a:lnTo>
                    <a:lnTo>
                      <a:pt x="512" y="536"/>
                    </a:lnTo>
                    <a:lnTo>
                      <a:pt x="509" y="537"/>
                    </a:lnTo>
                    <a:lnTo>
                      <a:pt x="507" y="536"/>
                    </a:lnTo>
                    <a:lnTo>
                      <a:pt x="502" y="539"/>
                    </a:lnTo>
                    <a:lnTo>
                      <a:pt x="493" y="536"/>
                    </a:lnTo>
                    <a:lnTo>
                      <a:pt x="491" y="540"/>
                    </a:lnTo>
                    <a:lnTo>
                      <a:pt x="483" y="539"/>
                    </a:lnTo>
                    <a:lnTo>
                      <a:pt x="482" y="540"/>
                    </a:lnTo>
                    <a:lnTo>
                      <a:pt x="483" y="550"/>
                    </a:lnTo>
                    <a:lnTo>
                      <a:pt x="485" y="555"/>
                    </a:lnTo>
                    <a:lnTo>
                      <a:pt x="485" y="560"/>
                    </a:lnTo>
                    <a:lnTo>
                      <a:pt x="478" y="561"/>
                    </a:lnTo>
                    <a:lnTo>
                      <a:pt x="477" y="553"/>
                    </a:lnTo>
                    <a:lnTo>
                      <a:pt x="475" y="552"/>
                    </a:lnTo>
                    <a:lnTo>
                      <a:pt x="472" y="552"/>
                    </a:lnTo>
                    <a:lnTo>
                      <a:pt x="469" y="555"/>
                    </a:lnTo>
                    <a:lnTo>
                      <a:pt x="464" y="555"/>
                    </a:lnTo>
                    <a:lnTo>
                      <a:pt x="458" y="550"/>
                    </a:lnTo>
                    <a:lnTo>
                      <a:pt x="456" y="547"/>
                    </a:lnTo>
                    <a:lnTo>
                      <a:pt x="447" y="544"/>
                    </a:lnTo>
                    <a:lnTo>
                      <a:pt x="448" y="531"/>
                    </a:lnTo>
                    <a:lnTo>
                      <a:pt x="439" y="524"/>
                    </a:lnTo>
                    <a:lnTo>
                      <a:pt x="434" y="512"/>
                    </a:lnTo>
                    <a:lnTo>
                      <a:pt x="428" y="510"/>
                    </a:lnTo>
                    <a:lnTo>
                      <a:pt x="418" y="518"/>
                    </a:lnTo>
                    <a:lnTo>
                      <a:pt x="417" y="516"/>
                    </a:lnTo>
                    <a:lnTo>
                      <a:pt x="418" y="512"/>
                    </a:lnTo>
                    <a:lnTo>
                      <a:pt x="417" y="503"/>
                    </a:lnTo>
                    <a:lnTo>
                      <a:pt x="418" y="494"/>
                    </a:lnTo>
                    <a:lnTo>
                      <a:pt x="424" y="484"/>
                    </a:lnTo>
                    <a:lnTo>
                      <a:pt x="426" y="476"/>
                    </a:lnTo>
                    <a:lnTo>
                      <a:pt x="424" y="465"/>
                    </a:lnTo>
                    <a:lnTo>
                      <a:pt x="418" y="450"/>
                    </a:lnTo>
                    <a:lnTo>
                      <a:pt x="415" y="450"/>
                    </a:lnTo>
                    <a:lnTo>
                      <a:pt x="410" y="442"/>
                    </a:lnTo>
                    <a:lnTo>
                      <a:pt x="405" y="439"/>
                    </a:lnTo>
                    <a:lnTo>
                      <a:pt x="401" y="438"/>
                    </a:lnTo>
                    <a:lnTo>
                      <a:pt x="399" y="439"/>
                    </a:lnTo>
                    <a:lnTo>
                      <a:pt x="396" y="436"/>
                    </a:lnTo>
                    <a:lnTo>
                      <a:pt x="394" y="436"/>
                    </a:lnTo>
                    <a:lnTo>
                      <a:pt x="382" y="434"/>
                    </a:lnTo>
                    <a:lnTo>
                      <a:pt x="382" y="426"/>
                    </a:lnTo>
                    <a:lnTo>
                      <a:pt x="377" y="425"/>
                    </a:lnTo>
                    <a:lnTo>
                      <a:pt x="377" y="420"/>
                    </a:lnTo>
                    <a:lnTo>
                      <a:pt x="372" y="417"/>
                    </a:lnTo>
                    <a:lnTo>
                      <a:pt x="363" y="421"/>
                    </a:lnTo>
                    <a:lnTo>
                      <a:pt x="351" y="420"/>
                    </a:lnTo>
                    <a:lnTo>
                      <a:pt x="334" y="438"/>
                    </a:lnTo>
                    <a:lnTo>
                      <a:pt x="316" y="446"/>
                    </a:lnTo>
                    <a:lnTo>
                      <a:pt x="310" y="442"/>
                    </a:lnTo>
                    <a:lnTo>
                      <a:pt x="305" y="442"/>
                    </a:lnTo>
                    <a:lnTo>
                      <a:pt x="297" y="441"/>
                    </a:lnTo>
                    <a:lnTo>
                      <a:pt x="293" y="438"/>
                    </a:lnTo>
                    <a:lnTo>
                      <a:pt x="288" y="438"/>
                    </a:lnTo>
                    <a:lnTo>
                      <a:pt x="283" y="442"/>
                    </a:lnTo>
                    <a:lnTo>
                      <a:pt x="277" y="454"/>
                    </a:lnTo>
                    <a:lnTo>
                      <a:pt x="274" y="452"/>
                    </a:lnTo>
                    <a:lnTo>
                      <a:pt x="272" y="446"/>
                    </a:lnTo>
                    <a:lnTo>
                      <a:pt x="270" y="441"/>
                    </a:lnTo>
                    <a:lnTo>
                      <a:pt x="262" y="444"/>
                    </a:lnTo>
                    <a:lnTo>
                      <a:pt x="258" y="444"/>
                    </a:lnTo>
                    <a:lnTo>
                      <a:pt x="258" y="447"/>
                    </a:lnTo>
                    <a:lnTo>
                      <a:pt x="251" y="446"/>
                    </a:lnTo>
                    <a:lnTo>
                      <a:pt x="240" y="442"/>
                    </a:lnTo>
                    <a:lnTo>
                      <a:pt x="239" y="444"/>
                    </a:lnTo>
                    <a:lnTo>
                      <a:pt x="232" y="442"/>
                    </a:lnTo>
                    <a:lnTo>
                      <a:pt x="231" y="444"/>
                    </a:lnTo>
                    <a:lnTo>
                      <a:pt x="224" y="439"/>
                    </a:lnTo>
                    <a:lnTo>
                      <a:pt x="221" y="439"/>
                    </a:lnTo>
                    <a:lnTo>
                      <a:pt x="216" y="436"/>
                    </a:lnTo>
                    <a:lnTo>
                      <a:pt x="216" y="431"/>
                    </a:lnTo>
                    <a:lnTo>
                      <a:pt x="210" y="431"/>
                    </a:lnTo>
                    <a:lnTo>
                      <a:pt x="204" y="430"/>
                    </a:lnTo>
                    <a:lnTo>
                      <a:pt x="202" y="428"/>
                    </a:lnTo>
                    <a:lnTo>
                      <a:pt x="201" y="428"/>
                    </a:lnTo>
                    <a:lnTo>
                      <a:pt x="199" y="420"/>
                    </a:lnTo>
                    <a:lnTo>
                      <a:pt x="194" y="420"/>
                    </a:lnTo>
                    <a:lnTo>
                      <a:pt x="191" y="423"/>
                    </a:lnTo>
                    <a:lnTo>
                      <a:pt x="188" y="421"/>
                    </a:lnTo>
                    <a:lnTo>
                      <a:pt x="185" y="415"/>
                    </a:lnTo>
                    <a:lnTo>
                      <a:pt x="170" y="405"/>
                    </a:lnTo>
                    <a:lnTo>
                      <a:pt x="154" y="402"/>
                    </a:lnTo>
                    <a:lnTo>
                      <a:pt x="153" y="407"/>
                    </a:lnTo>
                    <a:lnTo>
                      <a:pt x="150" y="404"/>
                    </a:lnTo>
                    <a:lnTo>
                      <a:pt x="132" y="396"/>
                    </a:lnTo>
                    <a:lnTo>
                      <a:pt x="131" y="393"/>
                    </a:lnTo>
                    <a:lnTo>
                      <a:pt x="126" y="391"/>
                    </a:lnTo>
                    <a:lnTo>
                      <a:pt x="123" y="389"/>
                    </a:lnTo>
                    <a:lnTo>
                      <a:pt x="116" y="389"/>
                    </a:lnTo>
                    <a:lnTo>
                      <a:pt x="115" y="386"/>
                    </a:lnTo>
                    <a:lnTo>
                      <a:pt x="110" y="381"/>
                    </a:lnTo>
                    <a:lnTo>
                      <a:pt x="108" y="372"/>
                    </a:lnTo>
                    <a:lnTo>
                      <a:pt x="104" y="368"/>
                    </a:lnTo>
                    <a:lnTo>
                      <a:pt x="102" y="364"/>
                    </a:lnTo>
                    <a:lnTo>
                      <a:pt x="105" y="360"/>
                    </a:lnTo>
                    <a:lnTo>
                      <a:pt x="110" y="365"/>
                    </a:lnTo>
                    <a:lnTo>
                      <a:pt x="112" y="365"/>
                    </a:lnTo>
                    <a:lnTo>
                      <a:pt x="113" y="362"/>
                    </a:lnTo>
                    <a:lnTo>
                      <a:pt x="116" y="362"/>
                    </a:lnTo>
                    <a:lnTo>
                      <a:pt x="118" y="359"/>
                    </a:lnTo>
                    <a:lnTo>
                      <a:pt x="113" y="356"/>
                    </a:lnTo>
                    <a:lnTo>
                      <a:pt x="113" y="352"/>
                    </a:lnTo>
                    <a:lnTo>
                      <a:pt x="108" y="351"/>
                    </a:lnTo>
                    <a:lnTo>
                      <a:pt x="105" y="347"/>
                    </a:lnTo>
                    <a:lnTo>
                      <a:pt x="105" y="341"/>
                    </a:lnTo>
                    <a:lnTo>
                      <a:pt x="102" y="338"/>
                    </a:lnTo>
                    <a:lnTo>
                      <a:pt x="108" y="336"/>
                    </a:lnTo>
                    <a:lnTo>
                      <a:pt x="110" y="335"/>
                    </a:lnTo>
                    <a:lnTo>
                      <a:pt x="110" y="330"/>
                    </a:lnTo>
                    <a:lnTo>
                      <a:pt x="113" y="330"/>
                    </a:lnTo>
                    <a:lnTo>
                      <a:pt x="112" y="327"/>
                    </a:lnTo>
                    <a:lnTo>
                      <a:pt x="115" y="323"/>
                    </a:lnTo>
                    <a:lnTo>
                      <a:pt x="116" y="311"/>
                    </a:lnTo>
                    <a:lnTo>
                      <a:pt x="115" y="309"/>
                    </a:lnTo>
                    <a:lnTo>
                      <a:pt x="112" y="312"/>
                    </a:lnTo>
                    <a:lnTo>
                      <a:pt x="110" y="307"/>
                    </a:lnTo>
                    <a:lnTo>
                      <a:pt x="108" y="309"/>
                    </a:lnTo>
                    <a:lnTo>
                      <a:pt x="105" y="307"/>
                    </a:lnTo>
                    <a:lnTo>
                      <a:pt x="104" y="304"/>
                    </a:lnTo>
                    <a:lnTo>
                      <a:pt x="97" y="302"/>
                    </a:lnTo>
                    <a:lnTo>
                      <a:pt x="91" y="304"/>
                    </a:lnTo>
                    <a:lnTo>
                      <a:pt x="81" y="311"/>
                    </a:lnTo>
                    <a:lnTo>
                      <a:pt x="77" y="311"/>
                    </a:lnTo>
                    <a:lnTo>
                      <a:pt x="62" y="307"/>
                    </a:lnTo>
                    <a:lnTo>
                      <a:pt x="61" y="306"/>
                    </a:lnTo>
                    <a:lnTo>
                      <a:pt x="59" y="302"/>
                    </a:lnTo>
                    <a:lnTo>
                      <a:pt x="54" y="304"/>
                    </a:lnTo>
                    <a:lnTo>
                      <a:pt x="50" y="299"/>
                    </a:lnTo>
                    <a:lnTo>
                      <a:pt x="50" y="298"/>
                    </a:lnTo>
                    <a:lnTo>
                      <a:pt x="48" y="293"/>
                    </a:lnTo>
                    <a:lnTo>
                      <a:pt x="45" y="290"/>
                    </a:lnTo>
                    <a:lnTo>
                      <a:pt x="42" y="288"/>
                    </a:lnTo>
                    <a:lnTo>
                      <a:pt x="40" y="290"/>
                    </a:lnTo>
                    <a:lnTo>
                      <a:pt x="37" y="285"/>
                    </a:lnTo>
                    <a:lnTo>
                      <a:pt x="26" y="283"/>
                    </a:lnTo>
                    <a:lnTo>
                      <a:pt x="23" y="282"/>
                    </a:lnTo>
                    <a:lnTo>
                      <a:pt x="27" y="278"/>
                    </a:lnTo>
                    <a:lnTo>
                      <a:pt x="31" y="280"/>
                    </a:lnTo>
                    <a:lnTo>
                      <a:pt x="27" y="270"/>
                    </a:lnTo>
                    <a:lnTo>
                      <a:pt x="23" y="264"/>
                    </a:lnTo>
                    <a:lnTo>
                      <a:pt x="21" y="259"/>
                    </a:lnTo>
                    <a:lnTo>
                      <a:pt x="19" y="256"/>
                    </a:lnTo>
                    <a:lnTo>
                      <a:pt x="10" y="257"/>
                    </a:lnTo>
                    <a:lnTo>
                      <a:pt x="7" y="256"/>
                    </a:lnTo>
                    <a:lnTo>
                      <a:pt x="4" y="251"/>
                    </a:lnTo>
                    <a:lnTo>
                      <a:pt x="2" y="238"/>
                    </a:lnTo>
                    <a:lnTo>
                      <a:pt x="0" y="235"/>
                    </a:lnTo>
                    <a:lnTo>
                      <a:pt x="2" y="230"/>
                    </a:lnTo>
                    <a:lnTo>
                      <a:pt x="11" y="225"/>
                    </a:lnTo>
                    <a:lnTo>
                      <a:pt x="13" y="222"/>
                    </a:lnTo>
                    <a:lnTo>
                      <a:pt x="18" y="222"/>
                    </a:lnTo>
                    <a:lnTo>
                      <a:pt x="21" y="222"/>
                    </a:lnTo>
                    <a:lnTo>
                      <a:pt x="24" y="225"/>
                    </a:lnTo>
                    <a:lnTo>
                      <a:pt x="34" y="225"/>
                    </a:lnTo>
                    <a:lnTo>
                      <a:pt x="37" y="222"/>
                    </a:lnTo>
                    <a:lnTo>
                      <a:pt x="38" y="216"/>
                    </a:lnTo>
                    <a:lnTo>
                      <a:pt x="56" y="212"/>
                    </a:lnTo>
                    <a:lnTo>
                      <a:pt x="59" y="206"/>
                    </a:lnTo>
                    <a:lnTo>
                      <a:pt x="78" y="196"/>
                    </a:lnTo>
                    <a:lnTo>
                      <a:pt x="77" y="190"/>
                    </a:lnTo>
                    <a:lnTo>
                      <a:pt x="75" y="179"/>
                    </a:lnTo>
                    <a:lnTo>
                      <a:pt x="78" y="177"/>
                    </a:lnTo>
                    <a:lnTo>
                      <a:pt x="77" y="172"/>
                    </a:lnTo>
                    <a:lnTo>
                      <a:pt x="67" y="161"/>
                    </a:lnTo>
                    <a:lnTo>
                      <a:pt x="62" y="151"/>
                    </a:lnTo>
                    <a:lnTo>
                      <a:pt x="56" y="146"/>
                    </a:lnTo>
                    <a:lnTo>
                      <a:pt x="66" y="143"/>
                    </a:lnTo>
                    <a:lnTo>
                      <a:pt x="72" y="142"/>
                    </a:lnTo>
                    <a:lnTo>
                      <a:pt x="86" y="140"/>
                    </a:lnTo>
                    <a:lnTo>
                      <a:pt x="81" y="132"/>
                    </a:lnTo>
                    <a:lnTo>
                      <a:pt x="81" y="127"/>
                    </a:lnTo>
                    <a:lnTo>
                      <a:pt x="81" y="116"/>
                    </a:lnTo>
                    <a:lnTo>
                      <a:pt x="81" y="106"/>
                    </a:lnTo>
                    <a:lnTo>
                      <a:pt x="88" y="106"/>
                    </a:lnTo>
                    <a:lnTo>
                      <a:pt x="96" y="109"/>
                    </a:lnTo>
                    <a:lnTo>
                      <a:pt x="104" y="109"/>
                    </a:lnTo>
                    <a:lnTo>
                      <a:pt x="110" y="113"/>
                    </a:lnTo>
                    <a:lnTo>
                      <a:pt x="118" y="108"/>
                    </a:lnTo>
                    <a:lnTo>
                      <a:pt x="112" y="95"/>
                    </a:lnTo>
                    <a:lnTo>
                      <a:pt x="112" y="85"/>
                    </a:lnTo>
                    <a:lnTo>
                      <a:pt x="120" y="85"/>
                    </a:lnTo>
                    <a:lnTo>
                      <a:pt x="123" y="77"/>
                    </a:lnTo>
                    <a:lnTo>
                      <a:pt x="129" y="79"/>
                    </a:lnTo>
                    <a:lnTo>
                      <a:pt x="134" y="76"/>
                    </a:lnTo>
                    <a:lnTo>
                      <a:pt x="140" y="84"/>
                    </a:lnTo>
                    <a:lnTo>
                      <a:pt x="150" y="89"/>
                    </a:lnTo>
                    <a:lnTo>
                      <a:pt x="154" y="93"/>
                    </a:lnTo>
                    <a:lnTo>
                      <a:pt x="159" y="95"/>
                    </a:lnTo>
                    <a:lnTo>
                      <a:pt x="161" y="93"/>
                    </a:lnTo>
                    <a:lnTo>
                      <a:pt x="174" y="97"/>
                    </a:lnTo>
                    <a:lnTo>
                      <a:pt x="177" y="100"/>
                    </a:lnTo>
                    <a:lnTo>
                      <a:pt x="193" y="118"/>
                    </a:lnTo>
                    <a:lnTo>
                      <a:pt x="199" y="132"/>
                    </a:lnTo>
                    <a:lnTo>
                      <a:pt x="201" y="138"/>
                    </a:lnTo>
                    <a:lnTo>
                      <a:pt x="224" y="145"/>
                    </a:lnTo>
                    <a:lnTo>
                      <a:pt x="234" y="143"/>
                    </a:lnTo>
                    <a:lnTo>
                      <a:pt x="272" y="156"/>
                    </a:lnTo>
                    <a:lnTo>
                      <a:pt x="289" y="172"/>
                    </a:lnTo>
                    <a:lnTo>
                      <a:pt x="304" y="182"/>
                    </a:lnTo>
                    <a:lnTo>
                      <a:pt x="309" y="183"/>
                    </a:lnTo>
                    <a:lnTo>
                      <a:pt x="359" y="182"/>
                    </a:lnTo>
                    <a:lnTo>
                      <a:pt x="372" y="185"/>
                    </a:lnTo>
                    <a:lnTo>
                      <a:pt x="388" y="193"/>
                    </a:lnTo>
                    <a:lnTo>
                      <a:pt x="410" y="200"/>
                    </a:lnTo>
                    <a:lnTo>
                      <a:pt x="417" y="200"/>
                    </a:lnTo>
                    <a:lnTo>
                      <a:pt x="426" y="203"/>
                    </a:lnTo>
                    <a:lnTo>
                      <a:pt x="444" y="195"/>
                    </a:lnTo>
                    <a:lnTo>
                      <a:pt x="444" y="193"/>
                    </a:lnTo>
                    <a:lnTo>
                      <a:pt x="459" y="188"/>
                    </a:lnTo>
                    <a:lnTo>
                      <a:pt x="469" y="188"/>
                    </a:lnTo>
                    <a:lnTo>
                      <a:pt x="477" y="190"/>
                    </a:lnTo>
                    <a:lnTo>
                      <a:pt x="491" y="187"/>
                    </a:lnTo>
                    <a:lnTo>
                      <a:pt x="507" y="166"/>
                    </a:lnTo>
                    <a:lnTo>
                      <a:pt x="504" y="163"/>
                    </a:lnTo>
                    <a:lnTo>
                      <a:pt x="496" y="156"/>
                    </a:lnTo>
                    <a:lnTo>
                      <a:pt x="496" y="145"/>
                    </a:lnTo>
                    <a:lnTo>
                      <a:pt x="501" y="143"/>
                    </a:lnTo>
                    <a:lnTo>
                      <a:pt x="509" y="146"/>
                    </a:lnTo>
                    <a:lnTo>
                      <a:pt x="520" y="148"/>
                    </a:lnTo>
                    <a:lnTo>
                      <a:pt x="525" y="145"/>
                    </a:lnTo>
                    <a:lnTo>
                      <a:pt x="529" y="135"/>
                    </a:lnTo>
                    <a:lnTo>
                      <a:pt x="534" y="135"/>
                    </a:lnTo>
                    <a:lnTo>
                      <a:pt x="539" y="132"/>
                    </a:lnTo>
                    <a:lnTo>
                      <a:pt x="547" y="116"/>
                    </a:lnTo>
                    <a:lnTo>
                      <a:pt x="564" y="116"/>
                    </a:lnTo>
                    <a:lnTo>
                      <a:pt x="582" y="114"/>
                    </a:lnTo>
                    <a:lnTo>
                      <a:pt x="579" y="111"/>
                    </a:lnTo>
                    <a:lnTo>
                      <a:pt x="575" y="109"/>
                    </a:lnTo>
                    <a:lnTo>
                      <a:pt x="572" y="105"/>
                    </a:lnTo>
                    <a:lnTo>
                      <a:pt x="569" y="103"/>
                    </a:lnTo>
                    <a:lnTo>
                      <a:pt x="559" y="97"/>
                    </a:lnTo>
                    <a:lnTo>
                      <a:pt x="550" y="92"/>
                    </a:lnTo>
                    <a:lnTo>
                      <a:pt x="544" y="98"/>
                    </a:lnTo>
                    <a:lnTo>
                      <a:pt x="539" y="100"/>
                    </a:lnTo>
                    <a:lnTo>
                      <a:pt x="521" y="98"/>
                    </a:lnTo>
                    <a:lnTo>
                      <a:pt x="513" y="92"/>
                    </a:lnTo>
                    <a:lnTo>
                      <a:pt x="510" y="87"/>
                    </a:lnTo>
                    <a:lnTo>
                      <a:pt x="509" y="79"/>
                    </a:lnTo>
                    <a:lnTo>
                      <a:pt x="504" y="73"/>
                    </a:lnTo>
                    <a:lnTo>
                      <a:pt x="505" y="60"/>
                    </a:lnTo>
                    <a:lnTo>
                      <a:pt x="529" y="66"/>
                    </a:lnTo>
                    <a:lnTo>
                      <a:pt x="542" y="56"/>
                    </a:lnTo>
                    <a:lnTo>
                      <a:pt x="536" y="32"/>
                    </a:lnTo>
                    <a:lnTo>
                      <a:pt x="540" y="26"/>
                    </a:lnTo>
                    <a:lnTo>
                      <a:pt x="534" y="18"/>
                    </a:lnTo>
                    <a:lnTo>
                      <a:pt x="526" y="18"/>
                    </a:lnTo>
                    <a:lnTo>
                      <a:pt x="523" y="15"/>
                    </a:lnTo>
                    <a:lnTo>
                      <a:pt x="528" y="5"/>
                    </a:lnTo>
                    <a:lnTo>
                      <a:pt x="536" y="3"/>
                    </a:lnTo>
                    <a:lnTo>
                      <a:pt x="559" y="0"/>
                    </a:lnTo>
                    <a:lnTo>
                      <a:pt x="575" y="7"/>
                    </a:lnTo>
                    <a:lnTo>
                      <a:pt x="593" y="8"/>
                    </a:lnTo>
                    <a:lnTo>
                      <a:pt x="610" y="19"/>
                    </a:lnTo>
                    <a:lnTo>
                      <a:pt x="639" y="44"/>
                    </a:lnTo>
                    <a:lnTo>
                      <a:pt x="655" y="61"/>
                    </a:lnTo>
                    <a:lnTo>
                      <a:pt x="658" y="64"/>
                    </a:lnTo>
                    <a:lnTo>
                      <a:pt x="682" y="68"/>
                    </a:lnTo>
                    <a:lnTo>
                      <a:pt x="688" y="69"/>
                    </a:lnTo>
                    <a:lnTo>
                      <a:pt x="707" y="77"/>
                    </a:lnTo>
                    <a:lnTo>
                      <a:pt x="729" y="98"/>
                    </a:lnTo>
                    <a:lnTo>
                      <a:pt x="742" y="98"/>
                    </a:lnTo>
                    <a:lnTo>
                      <a:pt x="747" y="97"/>
                    </a:lnTo>
                    <a:lnTo>
                      <a:pt x="771" y="85"/>
                    </a:lnTo>
                    <a:lnTo>
                      <a:pt x="779" y="100"/>
                    </a:lnTo>
                    <a:lnTo>
                      <a:pt x="777" y="105"/>
                    </a:lnTo>
                    <a:lnTo>
                      <a:pt x="783" y="126"/>
                    </a:lnTo>
                    <a:lnTo>
                      <a:pt x="785" y="142"/>
                    </a:lnTo>
                    <a:lnTo>
                      <a:pt x="783" y="145"/>
                    </a:lnTo>
                    <a:lnTo>
                      <a:pt x="782" y="143"/>
                    </a:lnTo>
                    <a:lnTo>
                      <a:pt x="768" y="140"/>
                    </a:lnTo>
                    <a:lnTo>
                      <a:pt x="761" y="150"/>
                    </a:lnTo>
                    <a:lnTo>
                      <a:pt x="771" y="159"/>
                    </a:lnTo>
                    <a:lnTo>
                      <a:pt x="779" y="172"/>
                    </a:lnTo>
                    <a:lnTo>
                      <a:pt x="775" y="182"/>
                    </a:lnTo>
                    <a:lnTo>
                      <a:pt x="779" y="187"/>
                    </a:lnTo>
                    <a:lnTo>
                      <a:pt x="775" y="187"/>
                    </a:lnTo>
                    <a:lnTo>
                      <a:pt x="768" y="180"/>
                    </a:lnTo>
                    <a:lnTo>
                      <a:pt x="766" y="182"/>
                    </a:lnTo>
                    <a:lnTo>
                      <a:pt x="766" y="192"/>
                    </a:lnTo>
                    <a:lnTo>
                      <a:pt x="761" y="196"/>
                    </a:lnTo>
                    <a:lnTo>
                      <a:pt x="752" y="198"/>
                    </a:lnTo>
                    <a:lnTo>
                      <a:pt x="752" y="200"/>
                    </a:lnTo>
                    <a:lnTo>
                      <a:pt x="756" y="208"/>
                    </a:lnTo>
                    <a:lnTo>
                      <a:pt x="747" y="208"/>
                    </a:lnTo>
                    <a:lnTo>
                      <a:pt x="736" y="204"/>
                    </a:lnTo>
                    <a:lnTo>
                      <a:pt x="729" y="217"/>
                    </a:lnTo>
                    <a:lnTo>
                      <a:pt x="718" y="224"/>
                    </a:lnTo>
                    <a:lnTo>
                      <a:pt x="717" y="233"/>
                    </a:lnTo>
                    <a:lnTo>
                      <a:pt x="706" y="237"/>
                    </a:lnTo>
                    <a:lnTo>
                      <a:pt x="702" y="235"/>
                    </a:lnTo>
                    <a:lnTo>
                      <a:pt x="693" y="243"/>
                    </a:lnTo>
                    <a:lnTo>
                      <a:pt x="690" y="251"/>
                    </a:lnTo>
                    <a:lnTo>
                      <a:pt x="682" y="254"/>
                    </a:lnTo>
                    <a:lnTo>
                      <a:pt x="680" y="253"/>
                    </a:lnTo>
                    <a:lnTo>
                      <a:pt x="682" y="249"/>
                    </a:lnTo>
                    <a:lnTo>
                      <a:pt x="685" y="249"/>
                    </a:lnTo>
                    <a:lnTo>
                      <a:pt x="683" y="243"/>
                    </a:lnTo>
                    <a:lnTo>
                      <a:pt x="677" y="240"/>
                    </a:lnTo>
                    <a:lnTo>
                      <a:pt x="679" y="240"/>
                    </a:lnTo>
                    <a:lnTo>
                      <a:pt x="677" y="237"/>
                    </a:lnTo>
                    <a:lnTo>
                      <a:pt x="682" y="224"/>
                    </a:lnTo>
                    <a:lnTo>
                      <a:pt x="671" y="214"/>
                    </a:lnTo>
                    <a:lnTo>
                      <a:pt x="671" y="216"/>
                    </a:lnTo>
                    <a:lnTo>
                      <a:pt x="663" y="217"/>
                    </a:lnTo>
                    <a:lnTo>
                      <a:pt x="658" y="228"/>
                    </a:lnTo>
                    <a:lnTo>
                      <a:pt x="648" y="237"/>
                    </a:lnTo>
                    <a:lnTo>
                      <a:pt x="648" y="245"/>
                    </a:lnTo>
                    <a:lnTo>
                      <a:pt x="640" y="248"/>
                    </a:lnTo>
                    <a:lnTo>
                      <a:pt x="633" y="246"/>
                    </a:lnTo>
                    <a:lnTo>
                      <a:pt x="631" y="249"/>
                    </a:lnTo>
                    <a:lnTo>
                      <a:pt x="631" y="254"/>
                    </a:lnTo>
                    <a:lnTo>
                      <a:pt x="633" y="257"/>
                    </a:lnTo>
                    <a:lnTo>
                      <a:pt x="640" y="265"/>
                    </a:lnTo>
                    <a:lnTo>
                      <a:pt x="653" y="270"/>
                    </a:lnTo>
                    <a:lnTo>
                      <a:pt x="663" y="280"/>
                    </a:lnTo>
                    <a:lnTo>
                      <a:pt x="671" y="283"/>
                    </a:lnTo>
                    <a:lnTo>
                      <a:pt x="674" y="283"/>
                    </a:lnTo>
                    <a:lnTo>
                      <a:pt x="679" y="274"/>
                    </a:lnTo>
                    <a:lnTo>
                      <a:pt x="685" y="270"/>
                    </a:lnTo>
                    <a:lnTo>
                      <a:pt x="698" y="277"/>
                    </a:lnTo>
                    <a:lnTo>
                      <a:pt x="704" y="275"/>
                    </a:lnTo>
                    <a:lnTo>
                      <a:pt x="712" y="278"/>
                    </a:lnTo>
                    <a:lnTo>
                      <a:pt x="714" y="285"/>
                    </a:lnTo>
                    <a:lnTo>
                      <a:pt x="712" y="288"/>
                    </a:lnTo>
                    <a:lnTo>
                      <a:pt x="709" y="285"/>
                    </a:lnTo>
                    <a:lnTo>
                      <a:pt x="706" y="285"/>
                    </a:lnTo>
                    <a:lnTo>
                      <a:pt x="704" y="290"/>
                    </a:lnTo>
                    <a:lnTo>
                      <a:pt x="693" y="291"/>
                    </a:lnTo>
                    <a:lnTo>
                      <a:pt x="696" y="294"/>
                    </a:lnTo>
                    <a:lnTo>
                      <a:pt x="694" y="301"/>
                    </a:lnTo>
                    <a:lnTo>
                      <a:pt x="691" y="301"/>
                    </a:lnTo>
                    <a:lnTo>
                      <a:pt x="690" y="298"/>
                    </a:lnTo>
                    <a:lnTo>
                      <a:pt x="687" y="298"/>
                    </a:lnTo>
                    <a:lnTo>
                      <a:pt x="687" y="301"/>
                    </a:lnTo>
                    <a:lnTo>
                      <a:pt x="688" y="302"/>
                    </a:lnTo>
                    <a:lnTo>
                      <a:pt x="688" y="306"/>
                    </a:lnTo>
                    <a:lnTo>
                      <a:pt x="685" y="311"/>
                    </a:lnTo>
                    <a:lnTo>
                      <a:pt x="682" y="322"/>
                    </a:lnTo>
                    <a:lnTo>
                      <a:pt x="683" y="325"/>
                    </a:lnTo>
                    <a:lnTo>
                      <a:pt x="701" y="331"/>
                    </a:lnTo>
                    <a:lnTo>
                      <a:pt x="709" y="341"/>
                    </a:lnTo>
                    <a:lnTo>
                      <a:pt x="721" y="360"/>
                    </a:lnTo>
                    <a:lnTo>
                      <a:pt x="729" y="365"/>
                    </a:lnTo>
                    <a:lnTo>
                      <a:pt x="731" y="368"/>
                    </a:lnTo>
                    <a:lnTo>
                      <a:pt x="742" y="378"/>
                    </a:lnTo>
                    <a:lnTo>
                      <a:pt x="721" y="372"/>
                    </a:lnTo>
                    <a:lnTo>
                      <a:pt x="715" y="373"/>
                    </a:lnTo>
                    <a:lnTo>
                      <a:pt x="715" y="375"/>
                    </a:lnTo>
                    <a:lnTo>
                      <a:pt x="721" y="373"/>
                    </a:lnTo>
                    <a:lnTo>
                      <a:pt x="725" y="376"/>
                    </a:lnTo>
                    <a:lnTo>
                      <a:pt x="733" y="380"/>
                    </a:lnTo>
                    <a:lnTo>
                      <a:pt x="739" y="383"/>
                    </a:lnTo>
                    <a:lnTo>
                      <a:pt x="741" y="384"/>
                    </a:lnTo>
                    <a:lnTo>
                      <a:pt x="747" y="391"/>
                    </a:lnTo>
                    <a:lnTo>
                      <a:pt x="734" y="401"/>
                    </a:lnTo>
                    <a:lnTo>
                      <a:pt x="728" y="402"/>
                    </a:lnTo>
                    <a:lnTo>
                      <a:pt x="728" y="402"/>
                    </a:lnTo>
                    <a:lnTo>
                      <a:pt x="736" y="405"/>
                    </a:lnTo>
                    <a:lnTo>
                      <a:pt x="741" y="402"/>
                    </a:lnTo>
                    <a:lnTo>
                      <a:pt x="748" y="409"/>
                    </a:lnTo>
                    <a:lnTo>
                      <a:pt x="755" y="410"/>
                    </a:lnTo>
                    <a:lnTo>
                      <a:pt x="748" y="417"/>
                    </a:lnTo>
                    <a:lnTo>
                      <a:pt x="753" y="415"/>
                    </a:lnTo>
                    <a:lnTo>
                      <a:pt x="755" y="418"/>
                    </a:lnTo>
                    <a:lnTo>
                      <a:pt x="755" y="421"/>
                    </a:lnTo>
                    <a:lnTo>
                      <a:pt x="750" y="421"/>
                    </a:lnTo>
                    <a:lnTo>
                      <a:pt x="753" y="426"/>
                    </a:lnTo>
                    <a:lnTo>
                      <a:pt x="753" y="439"/>
                    </a:lnTo>
                    <a:lnTo>
                      <a:pt x="750" y="438"/>
                    </a:lnTo>
                    <a:lnTo>
                      <a:pt x="748" y="438"/>
                    </a:lnTo>
                    <a:lnTo>
                      <a:pt x="747" y="444"/>
                    </a:lnTo>
                    <a:lnTo>
                      <a:pt x="745" y="452"/>
                    </a:lnTo>
                    <a:lnTo>
                      <a:pt x="742" y="460"/>
                    </a:lnTo>
                    <a:lnTo>
                      <a:pt x="741" y="468"/>
                    </a:lnTo>
                    <a:lnTo>
                      <a:pt x="737" y="463"/>
                    </a:lnTo>
                    <a:lnTo>
                      <a:pt x="734" y="466"/>
                    </a:lnTo>
                    <a:lnTo>
                      <a:pt x="737" y="471"/>
                    </a:lnTo>
                    <a:lnTo>
                      <a:pt x="736" y="483"/>
                    </a:lnTo>
                    <a:lnTo>
                      <a:pt x="737" y="487"/>
                    </a:lnTo>
                    <a:lnTo>
                      <a:pt x="734" y="487"/>
                    </a:lnTo>
                    <a:lnTo>
                      <a:pt x="734" y="491"/>
                    </a:lnTo>
                    <a:lnTo>
                      <a:pt x="731" y="492"/>
                    </a:lnTo>
                    <a:lnTo>
                      <a:pt x="728" y="502"/>
                    </a:lnTo>
                    <a:lnTo>
                      <a:pt x="721" y="502"/>
                    </a:lnTo>
                    <a:lnTo>
                      <a:pt x="720" y="503"/>
                    </a:lnTo>
                    <a:lnTo>
                      <a:pt x="721" y="507"/>
                    </a:lnTo>
                    <a:lnTo>
                      <a:pt x="721" y="510"/>
                    </a:lnTo>
                    <a:lnTo>
                      <a:pt x="717" y="513"/>
                    </a:lnTo>
                    <a:lnTo>
                      <a:pt x="717" y="516"/>
                    </a:lnTo>
                    <a:lnTo>
                      <a:pt x="715" y="515"/>
                    </a:lnTo>
                    <a:lnTo>
                      <a:pt x="714" y="518"/>
                    </a:lnTo>
                    <a:lnTo>
                      <a:pt x="707" y="520"/>
                    </a:lnTo>
                    <a:lnTo>
                      <a:pt x="701" y="531"/>
                    </a:lnTo>
                    <a:lnTo>
                      <a:pt x="694" y="534"/>
                    </a:lnTo>
                    <a:lnTo>
                      <a:pt x="690" y="532"/>
                    </a:lnTo>
                    <a:lnTo>
                      <a:pt x="687" y="536"/>
                    </a:lnTo>
                    <a:lnTo>
                      <a:pt x="683" y="532"/>
                    </a:lnTo>
                    <a:lnTo>
                      <a:pt x="679" y="537"/>
                    </a:lnTo>
                    <a:lnTo>
                      <a:pt x="677" y="534"/>
                    </a:lnTo>
                    <a:lnTo>
                      <a:pt x="674" y="536"/>
                    </a:lnTo>
                    <a:lnTo>
                      <a:pt x="675" y="537"/>
                    </a:lnTo>
                    <a:lnTo>
                      <a:pt x="674" y="5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24" name="Freeform 305"/>
              <p:cNvSpPr/>
              <p:nvPr/>
            </p:nvSpPr>
            <p:spPr>
              <a:xfrm>
                <a:off x="6672240" y="2482920"/>
                <a:ext cx="52200" cy="522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52200"/>
                  <a:gd name="textAreaBottom" fmla="*/ 52560 h 52200"/>
                  <a:gd name="GluePoint1X" fmla="*/ 25 w 33"/>
                  <a:gd name="GluePoint1Y" fmla="*/ 1 h 33"/>
                  <a:gd name="GluePoint2X" fmla="*/ 25 w 33"/>
                  <a:gd name="GluePoint2Y" fmla="*/ 0 h 33"/>
                  <a:gd name="GluePoint3X" fmla="*/ 32 w 33"/>
                  <a:gd name="GluePoint3Y" fmla="*/ 1 h 33"/>
                  <a:gd name="GluePoint4X" fmla="*/ 33 w 33"/>
                  <a:gd name="GluePoint4Y" fmla="*/ 8 h 33"/>
                  <a:gd name="GluePoint5X" fmla="*/ 32 w 33"/>
                  <a:gd name="GluePoint5Y" fmla="*/ 11 h 33"/>
                  <a:gd name="GluePoint6X" fmla="*/ 29 w 33"/>
                  <a:gd name="GluePoint6Y" fmla="*/ 22 h 33"/>
                  <a:gd name="GluePoint7X" fmla="*/ 24 w 33"/>
                  <a:gd name="GluePoint7Y" fmla="*/ 29 h 33"/>
                  <a:gd name="GluePoint8X" fmla="*/ 21 w 33"/>
                  <a:gd name="GluePoint8Y" fmla="*/ 30 h 33"/>
                  <a:gd name="GluePoint9X" fmla="*/ 19 w 33"/>
                  <a:gd name="GluePoint9Y" fmla="*/ 33 h 33"/>
                  <a:gd name="GluePoint10X" fmla="*/ 5 w 33"/>
                  <a:gd name="GluePoint10Y" fmla="*/ 29 h 33"/>
                  <a:gd name="GluePoint11X" fmla="*/ 2 w 33"/>
                  <a:gd name="GluePoint11Y" fmla="*/ 25 h 33"/>
                  <a:gd name="GluePoint12X" fmla="*/ 0 w 33"/>
                  <a:gd name="GluePoint12Y" fmla="*/ 14 h 33"/>
                  <a:gd name="GluePoint13X" fmla="*/ 11 w 33"/>
                  <a:gd name="GluePoint13Y" fmla="*/ 3 h 33"/>
                  <a:gd name="GluePoint14X" fmla="*/ 25 w 33"/>
                  <a:gd name="GluePoint14Y" fmla="*/ 1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3" h="33">
                    <a:moveTo>
                      <a:pt x="25" y="1"/>
                    </a:moveTo>
                    <a:lnTo>
                      <a:pt x="25" y="0"/>
                    </a:lnTo>
                    <a:lnTo>
                      <a:pt x="32" y="1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29" y="22"/>
                    </a:lnTo>
                    <a:lnTo>
                      <a:pt x="24" y="29"/>
                    </a:lnTo>
                    <a:lnTo>
                      <a:pt x="21" y="30"/>
                    </a:lnTo>
                    <a:lnTo>
                      <a:pt x="19" y="33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14"/>
                    </a:lnTo>
                    <a:lnTo>
                      <a:pt x="11" y="3"/>
                    </a:lnTo>
                    <a:lnTo>
                      <a:pt x="2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25" name="Freeform 306"/>
              <p:cNvSpPr/>
              <p:nvPr/>
            </p:nvSpPr>
            <p:spPr>
              <a:xfrm>
                <a:off x="6226200" y="241128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1 w 5"/>
                  <a:gd name="GluePoint2Y" fmla="*/ 6 h 6"/>
                  <a:gd name="GluePoint3X" fmla="*/ 3 w 5"/>
                  <a:gd name="GluePoint3Y" fmla="*/ 6 h 6"/>
                  <a:gd name="GluePoint4X" fmla="*/ 5 w 5"/>
                  <a:gd name="GluePoint4Y" fmla="*/ 3 h 6"/>
                  <a:gd name="GluePoint5X" fmla="*/ 1 w 5"/>
                  <a:gd name="GluePoint5Y" fmla="*/ 0 h 6"/>
                  <a:gd name="GluePoint6X" fmla="*/ 0 w 5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1" y="6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26" name="Freeform 307"/>
              <p:cNvSpPr/>
              <p:nvPr/>
            </p:nvSpPr>
            <p:spPr>
              <a:xfrm>
                <a:off x="5686560" y="2039760"/>
                <a:ext cx="672840" cy="775800"/>
              </a:xfrm>
              <a:custGeom>
                <a:avLst/>
                <a:gdLst>
                  <a:gd name="textAreaLeft" fmla="*/ 0 w 672840"/>
                  <a:gd name="textAreaRight" fmla="*/ 673200 w 672840"/>
                  <a:gd name="textAreaTop" fmla="*/ 0 h 775800"/>
                  <a:gd name="textAreaBottom" fmla="*/ 776160 h 775800"/>
                  <a:gd name="GluePoint1X" fmla="*/ 25 w 424"/>
                  <a:gd name="GluePoint1Y" fmla="*/ 230 h 489"/>
                  <a:gd name="GluePoint2X" fmla="*/ 29 w 424"/>
                  <a:gd name="GluePoint2Y" fmla="*/ 238 h 489"/>
                  <a:gd name="GluePoint3X" fmla="*/ 40 w 424"/>
                  <a:gd name="GluePoint3Y" fmla="*/ 266 h 489"/>
                  <a:gd name="GluePoint4X" fmla="*/ 65 w 424"/>
                  <a:gd name="GluePoint4Y" fmla="*/ 240 h 489"/>
                  <a:gd name="GluePoint5X" fmla="*/ 70 w 424"/>
                  <a:gd name="GluePoint5Y" fmla="*/ 250 h 489"/>
                  <a:gd name="GluePoint6X" fmla="*/ 76 w 424"/>
                  <a:gd name="GluePoint6Y" fmla="*/ 287 h 489"/>
                  <a:gd name="GluePoint7X" fmla="*/ 87 w 424"/>
                  <a:gd name="GluePoint7Y" fmla="*/ 329 h 489"/>
                  <a:gd name="GluePoint8X" fmla="*/ 102 w 424"/>
                  <a:gd name="GluePoint8Y" fmla="*/ 364 h 489"/>
                  <a:gd name="GluePoint9X" fmla="*/ 124 w 424"/>
                  <a:gd name="GluePoint9Y" fmla="*/ 417 h 489"/>
                  <a:gd name="GluePoint10X" fmla="*/ 175 w 424"/>
                  <a:gd name="GluePoint10Y" fmla="*/ 483 h 489"/>
                  <a:gd name="GluePoint11X" fmla="*/ 199 w 424"/>
                  <a:gd name="GluePoint11Y" fmla="*/ 452 h 489"/>
                  <a:gd name="GluePoint12X" fmla="*/ 202 w 424"/>
                  <a:gd name="GluePoint12Y" fmla="*/ 393 h 489"/>
                  <a:gd name="GluePoint13X" fmla="*/ 205 w 424"/>
                  <a:gd name="GluePoint13Y" fmla="*/ 354 h 489"/>
                  <a:gd name="GluePoint14X" fmla="*/ 219 w 424"/>
                  <a:gd name="GluePoint14Y" fmla="*/ 346 h 489"/>
                  <a:gd name="GluePoint15X" fmla="*/ 273 w 424"/>
                  <a:gd name="GluePoint15Y" fmla="*/ 285 h 489"/>
                  <a:gd name="GluePoint16X" fmla="*/ 300 w 424"/>
                  <a:gd name="GluePoint16Y" fmla="*/ 250 h 489"/>
                  <a:gd name="GluePoint17X" fmla="*/ 313 w 424"/>
                  <a:gd name="GluePoint17Y" fmla="*/ 250 h 489"/>
                  <a:gd name="GluePoint18X" fmla="*/ 308 w 424"/>
                  <a:gd name="GluePoint18Y" fmla="*/ 224 h 489"/>
                  <a:gd name="GluePoint19X" fmla="*/ 297 w 424"/>
                  <a:gd name="GluePoint19Y" fmla="*/ 190 h 489"/>
                  <a:gd name="GluePoint20X" fmla="*/ 292 w 424"/>
                  <a:gd name="GluePoint20Y" fmla="*/ 177 h 489"/>
                  <a:gd name="GluePoint21X" fmla="*/ 308 w 424"/>
                  <a:gd name="GluePoint21Y" fmla="*/ 176 h 489"/>
                  <a:gd name="GluePoint22X" fmla="*/ 324 w 424"/>
                  <a:gd name="GluePoint22Y" fmla="*/ 189 h 489"/>
                  <a:gd name="GluePoint23X" fmla="*/ 343 w 424"/>
                  <a:gd name="GluePoint23Y" fmla="*/ 213 h 489"/>
                  <a:gd name="GluePoint24X" fmla="*/ 357 w 424"/>
                  <a:gd name="GluePoint24Y" fmla="*/ 214 h 489"/>
                  <a:gd name="GluePoint25X" fmla="*/ 376 w 424"/>
                  <a:gd name="GluePoint25Y" fmla="*/ 234 h 489"/>
                  <a:gd name="GluePoint26X" fmla="*/ 389 w 424"/>
                  <a:gd name="GluePoint26Y" fmla="*/ 213 h 489"/>
                  <a:gd name="GluePoint27X" fmla="*/ 397 w 424"/>
                  <a:gd name="GluePoint27Y" fmla="*/ 171 h 489"/>
                  <a:gd name="GluePoint28X" fmla="*/ 421 w 424"/>
                  <a:gd name="GluePoint28Y" fmla="*/ 155 h 489"/>
                  <a:gd name="GluePoint29X" fmla="*/ 419 w 424"/>
                  <a:gd name="GluePoint29Y" fmla="*/ 134 h 489"/>
                  <a:gd name="GluePoint30X" fmla="*/ 397 w 424"/>
                  <a:gd name="GluePoint30Y" fmla="*/ 115 h 489"/>
                  <a:gd name="GluePoint31X" fmla="*/ 341 w 424"/>
                  <a:gd name="GluePoint31Y" fmla="*/ 148 h 489"/>
                  <a:gd name="GluePoint32X" fmla="*/ 302 w 424"/>
                  <a:gd name="GluePoint32Y" fmla="*/ 161 h 489"/>
                  <a:gd name="GluePoint33X" fmla="*/ 295 w 424"/>
                  <a:gd name="GluePoint33Y" fmla="*/ 139 h 489"/>
                  <a:gd name="GluePoint34X" fmla="*/ 291 w 424"/>
                  <a:gd name="GluePoint34Y" fmla="*/ 163 h 489"/>
                  <a:gd name="GluePoint35X" fmla="*/ 210 w 424"/>
                  <a:gd name="GluePoint35Y" fmla="*/ 152 h 489"/>
                  <a:gd name="GluePoint36X" fmla="*/ 172 w 424"/>
                  <a:gd name="GluePoint36Y" fmla="*/ 132 h 489"/>
                  <a:gd name="GluePoint37X" fmla="*/ 165 w 424"/>
                  <a:gd name="GluePoint37Y" fmla="*/ 110 h 489"/>
                  <a:gd name="GluePoint38X" fmla="*/ 151 w 424"/>
                  <a:gd name="GluePoint38Y" fmla="*/ 89 h 489"/>
                  <a:gd name="GluePoint39X" fmla="*/ 133 w 424"/>
                  <a:gd name="GluePoint39Y" fmla="*/ 70 h 489"/>
                  <a:gd name="GluePoint40X" fmla="*/ 137 w 424"/>
                  <a:gd name="GluePoint40Y" fmla="*/ 63 h 489"/>
                  <a:gd name="GluePoint41X" fmla="*/ 138 w 424"/>
                  <a:gd name="GluePoint41Y" fmla="*/ 50 h 489"/>
                  <a:gd name="GluePoint42X" fmla="*/ 133 w 424"/>
                  <a:gd name="GluePoint42Y" fmla="*/ 34 h 489"/>
                  <a:gd name="GluePoint43X" fmla="*/ 140 w 424"/>
                  <a:gd name="GluePoint43Y" fmla="*/ 21 h 489"/>
                  <a:gd name="GluePoint44X" fmla="*/ 133 w 424"/>
                  <a:gd name="GluePoint44Y" fmla="*/ 7 h 489"/>
                  <a:gd name="GluePoint45X" fmla="*/ 106 w 424"/>
                  <a:gd name="GluePoint45Y" fmla="*/ 9 h 489"/>
                  <a:gd name="GluePoint46X" fmla="*/ 84 w 424"/>
                  <a:gd name="GluePoint46Y" fmla="*/ 23 h 489"/>
                  <a:gd name="GluePoint47X" fmla="*/ 51 w 424"/>
                  <a:gd name="GluePoint47Y" fmla="*/ 28 h 489"/>
                  <a:gd name="GluePoint48X" fmla="*/ 60 w 424"/>
                  <a:gd name="GluePoint48Y" fmla="*/ 44 h 489"/>
                  <a:gd name="GluePoint49X" fmla="*/ 73 w 424"/>
                  <a:gd name="GluePoint49Y" fmla="*/ 62 h 489"/>
                  <a:gd name="GluePoint50X" fmla="*/ 73 w 424"/>
                  <a:gd name="GluePoint50Y" fmla="*/ 76 h 489"/>
                  <a:gd name="GluePoint51X" fmla="*/ 73 w 424"/>
                  <a:gd name="GluePoint51Y" fmla="*/ 91 h 489"/>
                  <a:gd name="GluePoint52X" fmla="*/ 51 w 424"/>
                  <a:gd name="GluePoint52Y" fmla="*/ 129 h 489"/>
                  <a:gd name="GluePoint53X" fmla="*/ 14 w 424"/>
                  <a:gd name="GluePoint53Y" fmla="*/ 156 h 489"/>
                  <a:gd name="GluePoint54X" fmla="*/ 33 w 424"/>
                  <a:gd name="GluePoint54Y" fmla="*/ 182 h 489"/>
                  <a:gd name="GluePoint55X" fmla="*/ 38 w 424"/>
                  <a:gd name="GluePoint55Y" fmla="*/ 206 h 489"/>
                  <a:gd name="GluePoint56X" fmla="*/ 11 w 424"/>
                  <a:gd name="GluePoint56Y" fmla="*/ 206 h 489"/>
                  <a:gd name="GluePoint57X" fmla="*/ 0 w 424"/>
                  <a:gd name="GluePoint57Y" fmla="*/ 218 h 48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424" h="489">
                    <a:moveTo>
                      <a:pt x="0" y="218"/>
                    </a:moveTo>
                    <a:lnTo>
                      <a:pt x="3" y="218"/>
                    </a:lnTo>
                    <a:lnTo>
                      <a:pt x="8" y="226"/>
                    </a:lnTo>
                    <a:lnTo>
                      <a:pt x="14" y="230"/>
                    </a:lnTo>
                    <a:lnTo>
                      <a:pt x="25" y="230"/>
                    </a:lnTo>
                    <a:lnTo>
                      <a:pt x="32" y="229"/>
                    </a:lnTo>
                    <a:lnTo>
                      <a:pt x="35" y="226"/>
                    </a:lnTo>
                    <a:lnTo>
                      <a:pt x="35" y="227"/>
                    </a:lnTo>
                    <a:lnTo>
                      <a:pt x="33" y="234"/>
                    </a:lnTo>
                    <a:lnTo>
                      <a:pt x="29" y="238"/>
                    </a:lnTo>
                    <a:lnTo>
                      <a:pt x="19" y="240"/>
                    </a:lnTo>
                    <a:lnTo>
                      <a:pt x="16" y="238"/>
                    </a:lnTo>
                    <a:lnTo>
                      <a:pt x="16" y="240"/>
                    </a:lnTo>
                    <a:lnTo>
                      <a:pt x="16" y="245"/>
                    </a:lnTo>
                    <a:lnTo>
                      <a:pt x="40" y="266"/>
                    </a:lnTo>
                    <a:lnTo>
                      <a:pt x="51" y="266"/>
                    </a:lnTo>
                    <a:lnTo>
                      <a:pt x="62" y="261"/>
                    </a:lnTo>
                    <a:lnTo>
                      <a:pt x="63" y="255"/>
                    </a:lnTo>
                    <a:lnTo>
                      <a:pt x="63" y="238"/>
                    </a:lnTo>
                    <a:lnTo>
                      <a:pt x="65" y="240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0" y="243"/>
                    </a:lnTo>
                    <a:lnTo>
                      <a:pt x="68" y="247"/>
                    </a:lnTo>
                    <a:lnTo>
                      <a:pt x="70" y="250"/>
                    </a:lnTo>
                    <a:lnTo>
                      <a:pt x="71" y="253"/>
                    </a:lnTo>
                    <a:lnTo>
                      <a:pt x="71" y="259"/>
                    </a:lnTo>
                    <a:lnTo>
                      <a:pt x="73" y="261"/>
                    </a:lnTo>
                    <a:lnTo>
                      <a:pt x="76" y="272"/>
                    </a:lnTo>
                    <a:lnTo>
                      <a:pt x="76" y="287"/>
                    </a:lnTo>
                    <a:lnTo>
                      <a:pt x="78" y="298"/>
                    </a:lnTo>
                    <a:lnTo>
                      <a:pt x="79" y="296"/>
                    </a:lnTo>
                    <a:lnTo>
                      <a:pt x="81" y="296"/>
                    </a:lnTo>
                    <a:lnTo>
                      <a:pt x="81" y="309"/>
                    </a:lnTo>
                    <a:lnTo>
                      <a:pt x="87" y="329"/>
                    </a:lnTo>
                    <a:lnTo>
                      <a:pt x="91" y="343"/>
                    </a:lnTo>
                    <a:lnTo>
                      <a:pt x="98" y="356"/>
                    </a:lnTo>
                    <a:lnTo>
                      <a:pt x="100" y="361"/>
                    </a:lnTo>
                    <a:lnTo>
                      <a:pt x="103" y="361"/>
                    </a:lnTo>
                    <a:lnTo>
                      <a:pt x="102" y="364"/>
                    </a:lnTo>
                    <a:lnTo>
                      <a:pt x="105" y="370"/>
                    </a:lnTo>
                    <a:lnTo>
                      <a:pt x="105" y="370"/>
                    </a:lnTo>
                    <a:lnTo>
                      <a:pt x="110" y="375"/>
                    </a:lnTo>
                    <a:lnTo>
                      <a:pt x="118" y="393"/>
                    </a:lnTo>
                    <a:lnTo>
                      <a:pt x="124" y="417"/>
                    </a:lnTo>
                    <a:lnTo>
                      <a:pt x="135" y="430"/>
                    </a:lnTo>
                    <a:lnTo>
                      <a:pt x="152" y="475"/>
                    </a:lnTo>
                    <a:lnTo>
                      <a:pt x="164" y="489"/>
                    </a:lnTo>
                    <a:lnTo>
                      <a:pt x="168" y="489"/>
                    </a:lnTo>
                    <a:lnTo>
                      <a:pt x="175" y="483"/>
                    </a:lnTo>
                    <a:lnTo>
                      <a:pt x="176" y="473"/>
                    </a:lnTo>
                    <a:lnTo>
                      <a:pt x="187" y="470"/>
                    </a:lnTo>
                    <a:lnTo>
                      <a:pt x="186" y="464"/>
                    </a:lnTo>
                    <a:lnTo>
                      <a:pt x="192" y="452"/>
                    </a:lnTo>
                    <a:lnTo>
                      <a:pt x="199" y="452"/>
                    </a:lnTo>
                    <a:lnTo>
                      <a:pt x="197" y="428"/>
                    </a:lnTo>
                    <a:lnTo>
                      <a:pt x="203" y="401"/>
                    </a:lnTo>
                    <a:lnTo>
                      <a:pt x="202" y="396"/>
                    </a:lnTo>
                    <a:lnTo>
                      <a:pt x="199" y="393"/>
                    </a:lnTo>
                    <a:lnTo>
                      <a:pt x="202" y="393"/>
                    </a:lnTo>
                    <a:lnTo>
                      <a:pt x="199" y="383"/>
                    </a:lnTo>
                    <a:lnTo>
                      <a:pt x="199" y="377"/>
                    </a:lnTo>
                    <a:lnTo>
                      <a:pt x="195" y="364"/>
                    </a:lnTo>
                    <a:lnTo>
                      <a:pt x="199" y="356"/>
                    </a:lnTo>
                    <a:lnTo>
                      <a:pt x="205" y="354"/>
                    </a:lnTo>
                    <a:lnTo>
                      <a:pt x="206" y="356"/>
                    </a:lnTo>
                    <a:lnTo>
                      <a:pt x="210" y="354"/>
                    </a:lnTo>
                    <a:lnTo>
                      <a:pt x="211" y="351"/>
                    </a:lnTo>
                    <a:lnTo>
                      <a:pt x="213" y="346"/>
                    </a:lnTo>
                    <a:lnTo>
                      <a:pt x="219" y="346"/>
                    </a:lnTo>
                    <a:lnTo>
                      <a:pt x="226" y="343"/>
                    </a:lnTo>
                    <a:lnTo>
                      <a:pt x="229" y="333"/>
                    </a:lnTo>
                    <a:lnTo>
                      <a:pt x="253" y="309"/>
                    </a:lnTo>
                    <a:lnTo>
                      <a:pt x="262" y="293"/>
                    </a:lnTo>
                    <a:lnTo>
                      <a:pt x="273" y="285"/>
                    </a:lnTo>
                    <a:lnTo>
                      <a:pt x="281" y="282"/>
                    </a:lnTo>
                    <a:lnTo>
                      <a:pt x="291" y="269"/>
                    </a:lnTo>
                    <a:lnTo>
                      <a:pt x="287" y="261"/>
                    </a:lnTo>
                    <a:lnTo>
                      <a:pt x="289" y="256"/>
                    </a:lnTo>
                    <a:lnTo>
                      <a:pt x="300" y="250"/>
                    </a:lnTo>
                    <a:lnTo>
                      <a:pt x="303" y="243"/>
                    </a:lnTo>
                    <a:lnTo>
                      <a:pt x="305" y="251"/>
                    </a:lnTo>
                    <a:lnTo>
                      <a:pt x="308" y="255"/>
                    </a:lnTo>
                    <a:lnTo>
                      <a:pt x="313" y="253"/>
                    </a:lnTo>
                    <a:lnTo>
                      <a:pt x="313" y="250"/>
                    </a:lnTo>
                    <a:lnTo>
                      <a:pt x="314" y="253"/>
                    </a:lnTo>
                    <a:lnTo>
                      <a:pt x="316" y="253"/>
                    </a:lnTo>
                    <a:lnTo>
                      <a:pt x="311" y="237"/>
                    </a:lnTo>
                    <a:lnTo>
                      <a:pt x="310" y="232"/>
                    </a:lnTo>
                    <a:lnTo>
                      <a:pt x="308" y="224"/>
                    </a:lnTo>
                    <a:lnTo>
                      <a:pt x="305" y="216"/>
                    </a:lnTo>
                    <a:lnTo>
                      <a:pt x="303" y="205"/>
                    </a:lnTo>
                    <a:lnTo>
                      <a:pt x="292" y="197"/>
                    </a:lnTo>
                    <a:lnTo>
                      <a:pt x="294" y="192"/>
                    </a:lnTo>
                    <a:lnTo>
                      <a:pt x="297" y="190"/>
                    </a:lnTo>
                    <a:lnTo>
                      <a:pt x="297" y="189"/>
                    </a:lnTo>
                    <a:lnTo>
                      <a:pt x="303" y="189"/>
                    </a:lnTo>
                    <a:lnTo>
                      <a:pt x="302" y="184"/>
                    </a:lnTo>
                    <a:lnTo>
                      <a:pt x="295" y="182"/>
                    </a:lnTo>
                    <a:lnTo>
                      <a:pt x="292" y="177"/>
                    </a:lnTo>
                    <a:lnTo>
                      <a:pt x="297" y="166"/>
                    </a:lnTo>
                    <a:lnTo>
                      <a:pt x="302" y="173"/>
                    </a:lnTo>
                    <a:lnTo>
                      <a:pt x="302" y="168"/>
                    </a:lnTo>
                    <a:lnTo>
                      <a:pt x="303" y="168"/>
                    </a:lnTo>
                    <a:lnTo>
                      <a:pt x="308" y="176"/>
                    </a:lnTo>
                    <a:lnTo>
                      <a:pt x="310" y="174"/>
                    </a:lnTo>
                    <a:lnTo>
                      <a:pt x="311" y="176"/>
                    </a:lnTo>
                    <a:lnTo>
                      <a:pt x="313" y="171"/>
                    </a:lnTo>
                    <a:lnTo>
                      <a:pt x="318" y="184"/>
                    </a:lnTo>
                    <a:lnTo>
                      <a:pt x="324" y="189"/>
                    </a:lnTo>
                    <a:lnTo>
                      <a:pt x="346" y="189"/>
                    </a:lnTo>
                    <a:lnTo>
                      <a:pt x="357" y="192"/>
                    </a:lnTo>
                    <a:lnTo>
                      <a:pt x="353" y="203"/>
                    </a:lnTo>
                    <a:lnTo>
                      <a:pt x="343" y="210"/>
                    </a:lnTo>
                    <a:lnTo>
                      <a:pt x="343" y="213"/>
                    </a:lnTo>
                    <a:lnTo>
                      <a:pt x="346" y="222"/>
                    </a:lnTo>
                    <a:lnTo>
                      <a:pt x="349" y="222"/>
                    </a:lnTo>
                    <a:lnTo>
                      <a:pt x="354" y="227"/>
                    </a:lnTo>
                    <a:lnTo>
                      <a:pt x="356" y="219"/>
                    </a:lnTo>
                    <a:lnTo>
                      <a:pt x="357" y="214"/>
                    </a:lnTo>
                    <a:lnTo>
                      <a:pt x="359" y="214"/>
                    </a:lnTo>
                    <a:lnTo>
                      <a:pt x="367" y="229"/>
                    </a:lnTo>
                    <a:lnTo>
                      <a:pt x="372" y="248"/>
                    </a:lnTo>
                    <a:lnTo>
                      <a:pt x="380" y="243"/>
                    </a:lnTo>
                    <a:lnTo>
                      <a:pt x="376" y="234"/>
                    </a:lnTo>
                    <a:lnTo>
                      <a:pt x="376" y="230"/>
                    </a:lnTo>
                    <a:lnTo>
                      <a:pt x="380" y="229"/>
                    </a:lnTo>
                    <a:lnTo>
                      <a:pt x="378" y="216"/>
                    </a:lnTo>
                    <a:lnTo>
                      <a:pt x="380" y="213"/>
                    </a:lnTo>
                    <a:lnTo>
                      <a:pt x="389" y="213"/>
                    </a:lnTo>
                    <a:lnTo>
                      <a:pt x="391" y="211"/>
                    </a:lnTo>
                    <a:lnTo>
                      <a:pt x="394" y="195"/>
                    </a:lnTo>
                    <a:lnTo>
                      <a:pt x="394" y="189"/>
                    </a:lnTo>
                    <a:lnTo>
                      <a:pt x="400" y="179"/>
                    </a:lnTo>
                    <a:lnTo>
                      <a:pt x="397" y="171"/>
                    </a:lnTo>
                    <a:lnTo>
                      <a:pt x="399" y="166"/>
                    </a:lnTo>
                    <a:lnTo>
                      <a:pt x="405" y="161"/>
                    </a:lnTo>
                    <a:lnTo>
                      <a:pt x="408" y="155"/>
                    </a:lnTo>
                    <a:lnTo>
                      <a:pt x="416" y="153"/>
                    </a:lnTo>
                    <a:lnTo>
                      <a:pt x="421" y="155"/>
                    </a:lnTo>
                    <a:lnTo>
                      <a:pt x="421" y="145"/>
                    </a:lnTo>
                    <a:lnTo>
                      <a:pt x="424" y="142"/>
                    </a:lnTo>
                    <a:lnTo>
                      <a:pt x="424" y="137"/>
                    </a:lnTo>
                    <a:lnTo>
                      <a:pt x="421" y="134"/>
                    </a:lnTo>
                    <a:lnTo>
                      <a:pt x="419" y="134"/>
                    </a:lnTo>
                    <a:lnTo>
                      <a:pt x="407" y="132"/>
                    </a:lnTo>
                    <a:lnTo>
                      <a:pt x="407" y="124"/>
                    </a:lnTo>
                    <a:lnTo>
                      <a:pt x="402" y="123"/>
                    </a:lnTo>
                    <a:lnTo>
                      <a:pt x="402" y="118"/>
                    </a:lnTo>
                    <a:lnTo>
                      <a:pt x="397" y="115"/>
                    </a:lnTo>
                    <a:lnTo>
                      <a:pt x="388" y="119"/>
                    </a:lnTo>
                    <a:lnTo>
                      <a:pt x="376" y="118"/>
                    </a:lnTo>
                    <a:lnTo>
                      <a:pt x="359" y="136"/>
                    </a:lnTo>
                    <a:lnTo>
                      <a:pt x="341" y="144"/>
                    </a:lnTo>
                    <a:lnTo>
                      <a:pt x="341" y="148"/>
                    </a:lnTo>
                    <a:lnTo>
                      <a:pt x="349" y="152"/>
                    </a:lnTo>
                    <a:lnTo>
                      <a:pt x="349" y="158"/>
                    </a:lnTo>
                    <a:lnTo>
                      <a:pt x="348" y="160"/>
                    </a:lnTo>
                    <a:lnTo>
                      <a:pt x="314" y="163"/>
                    </a:lnTo>
                    <a:lnTo>
                      <a:pt x="302" y="161"/>
                    </a:lnTo>
                    <a:lnTo>
                      <a:pt x="299" y="155"/>
                    </a:lnTo>
                    <a:lnTo>
                      <a:pt x="302" y="152"/>
                    </a:lnTo>
                    <a:lnTo>
                      <a:pt x="299" y="150"/>
                    </a:lnTo>
                    <a:lnTo>
                      <a:pt x="297" y="144"/>
                    </a:lnTo>
                    <a:lnTo>
                      <a:pt x="295" y="139"/>
                    </a:lnTo>
                    <a:lnTo>
                      <a:pt x="287" y="142"/>
                    </a:lnTo>
                    <a:lnTo>
                      <a:pt x="286" y="148"/>
                    </a:lnTo>
                    <a:lnTo>
                      <a:pt x="287" y="156"/>
                    </a:lnTo>
                    <a:lnTo>
                      <a:pt x="287" y="158"/>
                    </a:lnTo>
                    <a:lnTo>
                      <a:pt x="291" y="163"/>
                    </a:lnTo>
                    <a:lnTo>
                      <a:pt x="291" y="168"/>
                    </a:lnTo>
                    <a:lnTo>
                      <a:pt x="278" y="169"/>
                    </a:lnTo>
                    <a:lnTo>
                      <a:pt x="245" y="161"/>
                    </a:lnTo>
                    <a:lnTo>
                      <a:pt x="232" y="153"/>
                    </a:lnTo>
                    <a:lnTo>
                      <a:pt x="210" y="152"/>
                    </a:lnTo>
                    <a:lnTo>
                      <a:pt x="205" y="147"/>
                    </a:lnTo>
                    <a:lnTo>
                      <a:pt x="191" y="142"/>
                    </a:lnTo>
                    <a:lnTo>
                      <a:pt x="178" y="132"/>
                    </a:lnTo>
                    <a:lnTo>
                      <a:pt x="173" y="131"/>
                    </a:lnTo>
                    <a:lnTo>
                      <a:pt x="172" y="132"/>
                    </a:lnTo>
                    <a:lnTo>
                      <a:pt x="168" y="128"/>
                    </a:lnTo>
                    <a:lnTo>
                      <a:pt x="165" y="128"/>
                    </a:lnTo>
                    <a:lnTo>
                      <a:pt x="165" y="124"/>
                    </a:lnTo>
                    <a:lnTo>
                      <a:pt x="167" y="118"/>
                    </a:lnTo>
                    <a:lnTo>
                      <a:pt x="165" y="110"/>
                    </a:lnTo>
                    <a:lnTo>
                      <a:pt x="172" y="102"/>
                    </a:lnTo>
                    <a:lnTo>
                      <a:pt x="175" y="102"/>
                    </a:lnTo>
                    <a:lnTo>
                      <a:pt x="157" y="94"/>
                    </a:lnTo>
                    <a:lnTo>
                      <a:pt x="156" y="91"/>
                    </a:lnTo>
                    <a:lnTo>
                      <a:pt x="151" y="89"/>
                    </a:lnTo>
                    <a:lnTo>
                      <a:pt x="148" y="87"/>
                    </a:lnTo>
                    <a:lnTo>
                      <a:pt x="141" y="87"/>
                    </a:lnTo>
                    <a:lnTo>
                      <a:pt x="140" y="84"/>
                    </a:lnTo>
                    <a:lnTo>
                      <a:pt x="135" y="79"/>
                    </a:lnTo>
                    <a:lnTo>
                      <a:pt x="133" y="70"/>
                    </a:lnTo>
                    <a:lnTo>
                      <a:pt x="129" y="66"/>
                    </a:lnTo>
                    <a:lnTo>
                      <a:pt x="127" y="62"/>
                    </a:lnTo>
                    <a:lnTo>
                      <a:pt x="130" y="58"/>
                    </a:lnTo>
                    <a:lnTo>
                      <a:pt x="135" y="63"/>
                    </a:lnTo>
                    <a:lnTo>
                      <a:pt x="137" y="63"/>
                    </a:lnTo>
                    <a:lnTo>
                      <a:pt x="138" y="60"/>
                    </a:lnTo>
                    <a:lnTo>
                      <a:pt x="141" y="60"/>
                    </a:lnTo>
                    <a:lnTo>
                      <a:pt x="143" y="57"/>
                    </a:lnTo>
                    <a:lnTo>
                      <a:pt x="138" y="54"/>
                    </a:lnTo>
                    <a:lnTo>
                      <a:pt x="138" y="50"/>
                    </a:lnTo>
                    <a:lnTo>
                      <a:pt x="133" y="49"/>
                    </a:lnTo>
                    <a:lnTo>
                      <a:pt x="130" y="45"/>
                    </a:lnTo>
                    <a:lnTo>
                      <a:pt x="130" y="39"/>
                    </a:lnTo>
                    <a:lnTo>
                      <a:pt x="127" y="36"/>
                    </a:lnTo>
                    <a:lnTo>
                      <a:pt x="133" y="34"/>
                    </a:lnTo>
                    <a:lnTo>
                      <a:pt x="135" y="33"/>
                    </a:lnTo>
                    <a:lnTo>
                      <a:pt x="135" y="28"/>
                    </a:lnTo>
                    <a:lnTo>
                      <a:pt x="138" y="28"/>
                    </a:lnTo>
                    <a:lnTo>
                      <a:pt x="137" y="25"/>
                    </a:lnTo>
                    <a:lnTo>
                      <a:pt x="140" y="21"/>
                    </a:lnTo>
                    <a:lnTo>
                      <a:pt x="141" y="9"/>
                    </a:lnTo>
                    <a:lnTo>
                      <a:pt x="140" y="7"/>
                    </a:lnTo>
                    <a:lnTo>
                      <a:pt x="137" y="10"/>
                    </a:lnTo>
                    <a:lnTo>
                      <a:pt x="135" y="5"/>
                    </a:lnTo>
                    <a:lnTo>
                      <a:pt x="133" y="7"/>
                    </a:lnTo>
                    <a:lnTo>
                      <a:pt x="130" y="5"/>
                    </a:lnTo>
                    <a:lnTo>
                      <a:pt x="129" y="2"/>
                    </a:lnTo>
                    <a:lnTo>
                      <a:pt x="122" y="0"/>
                    </a:lnTo>
                    <a:lnTo>
                      <a:pt x="116" y="2"/>
                    </a:lnTo>
                    <a:lnTo>
                      <a:pt x="106" y="9"/>
                    </a:lnTo>
                    <a:lnTo>
                      <a:pt x="102" y="9"/>
                    </a:lnTo>
                    <a:lnTo>
                      <a:pt x="95" y="15"/>
                    </a:lnTo>
                    <a:lnTo>
                      <a:pt x="94" y="21"/>
                    </a:lnTo>
                    <a:lnTo>
                      <a:pt x="87" y="21"/>
                    </a:lnTo>
                    <a:lnTo>
                      <a:pt x="84" y="23"/>
                    </a:lnTo>
                    <a:lnTo>
                      <a:pt x="81" y="23"/>
                    </a:lnTo>
                    <a:lnTo>
                      <a:pt x="76" y="25"/>
                    </a:lnTo>
                    <a:lnTo>
                      <a:pt x="56" y="18"/>
                    </a:lnTo>
                    <a:lnTo>
                      <a:pt x="51" y="21"/>
                    </a:lnTo>
                    <a:lnTo>
                      <a:pt x="51" y="28"/>
                    </a:lnTo>
                    <a:lnTo>
                      <a:pt x="54" y="29"/>
                    </a:lnTo>
                    <a:lnTo>
                      <a:pt x="52" y="33"/>
                    </a:lnTo>
                    <a:lnTo>
                      <a:pt x="59" y="34"/>
                    </a:lnTo>
                    <a:lnTo>
                      <a:pt x="56" y="39"/>
                    </a:lnTo>
                    <a:lnTo>
                      <a:pt x="60" y="44"/>
                    </a:lnTo>
                    <a:lnTo>
                      <a:pt x="57" y="47"/>
                    </a:lnTo>
                    <a:lnTo>
                      <a:pt x="65" y="52"/>
                    </a:lnTo>
                    <a:lnTo>
                      <a:pt x="65" y="55"/>
                    </a:lnTo>
                    <a:lnTo>
                      <a:pt x="70" y="55"/>
                    </a:lnTo>
                    <a:lnTo>
                      <a:pt x="73" y="62"/>
                    </a:lnTo>
                    <a:lnTo>
                      <a:pt x="81" y="62"/>
                    </a:lnTo>
                    <a:lnTo>
                      <a:pt x="83" y="66"/>
                    </a:lnTo>
                    <a:lnTo>
                      <a:pt x="83" y="70"/>
                    </a:lnTo>
                    <a:lnTo>
                      <a:pt x="73" y="71"/>
                    </a:lnTo>
                    <a:lnTo>
                      <a:pt x="73" y="76"/>
                    </a:lnTo>
                    <a:lnTo>
                      <a:pt x="76" y="81"/>
                    </a:lnTo>
                    <a:lnTo>
                      <a:pt x="75" y="84"/>
                    </a:lnTo>
                    <a:lnTo>
                      <a:pt x="79" y="87"/>
                    </a:lnTo>
                    <a:lnTo>
                      <a:pt x="76" y="87"/>
                    </a:lnTo>
                    <a:lnTo>
                      <a:pt x="73" y="91"/>
                    </a:lnTo>
                    <a:lnTo>
                      <a:pt x="68" y="100"/>
                    </a:lnTo>
                    <a:lnTo>
                      <a:pt x="68" y="105"/>
                    </a:lnTo>
                    <a:lnTo>
                      <a:pt x="62" y="107"/>
                    </a:lnTo>
                    <a:lnTo>
                      <a:pt x="57" y="123"/>
                    </a:lnTo>
                    <a:lnTo>
                      <a:pt x="51" y="129"/>
                    </a:lnTo>
                    <a:lnTo>
                      <a:pt x="44" y="142"/>
                    </a:lnTo>
                    <a:lnTo>
                      <a:pt x="35" y="144"/>
                    </a:lnTo>
                    <a:lnTo>
                      <a:pt x="32" y="145"/>
                    </a:lnTo>
                    <a:lnTo>
                      <a:pt x="25" y="140"/>
                    </a:lnTo>
                    <a:lnTo>
                      <a:pt x="14" y="156"/>
                    </a:lnTo>
                    <a:lnTo>
                      <a:pt x="16" y="164"/>
                    </a:lnTo>
                    <a:lnTo>
                      <a:pt x="25" y="168"/>
                    </a:lnTo>
                    <a:lnTo>
                      <a:pt x="25" y="177"/>
                    </a:lnTo>
                    <a:lnTo>
                      <a:pt x="29" y="181"/>
                    </a:lnTo>
                    <a:lnTo>
                      <a:pt x="33" y="182"/>
                    </a:lnTo>
                    <a:lnTo>
                      <a:pt x="35" y="187"/>
                    </a:lnTo>
                    <a:lnTo>
                      <a:pt x="43" y="197"/>
                    </a:lnTo>
                    <a:lnTo>
                      <a:pt x="41" y="203"/>
                    </a:lnTo>
                    <a:lnTo>
                      <a:pt x="44" y="205"/>
                    </a:lnTo>
                    <a:lnTo>
                      <a:pt x="38" y="206"/>
                    </a:lnTo>
                    <a:lnTo>
                      <a:pt x="35" y="203"/>
                    </a:lnTo>
                    <a:lnTo>
                      <a:pt x="29" y="208"/>
                    </a:lnTo>
                    <a:lnTo>
                      <a:pt x="24" y="208"/>
                    </a:lnTo>
                    <a:lnTo>
                      <a:pt x="22" y="205"/>
                    </a:lnTo>
                    <a:lnTo>
                      <a:pt x="11" y="206"/>
                    </a:lnTo>
                    <a:lnTo>
                      <a:pt x="9" y="205"/>
                    </a:lnTo>
                    <a:lnTo>
                      <a:pt x="9" y="211"/>
                    </a:lnTo>
                    <a:lnTo>
                      <a:pt x="2" y="211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27" name="Freeform 308"/>
              <p:cNvSpPr/>
              <p:nvPr/>
            </p:nvSpPr>
            <p:spPr>
              <a:xfrm>
                <a:off x="6345360" y="284004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3 w 3"/>
                  <a:gd name="GluePoint1Y" fmla="*/ 0 h 8"/>
                  <a:gd name="GluePoint2X" fmla="*/ 0 w 3"/>
                  <a:gd name="GluePoint2Y" fmla="*/ 1 h 8"/>
                  <a:gd name="GluePoint3X" fmla="*/ 1 w 3"/>
                  <a:gd name="GluePoint3Y" fmla="*/ 8 h 8"/>
                  <a:gd name="GluePoint4X" fmla="*/ 3 w 3"/>
                  <a:gd name="GluePoint4Y" fmla="*/ 6 h 8"/>
                  <a:gd name="GluePoint5X" fmla="*/ 3 w 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3" y="0"/>
                    </a:moveTo>
                    <a:lnTo>
                      <a:pt x="0" y="1"/>
                    </a:lnTo>
                    <a:lnTo>
                      <a:pt x="1" y="8"/>
                    </a:lnTo>
                    <a:lnTo>
                      <a:pt x="3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28" name="Freeform 309"/>
              <p:cNvSpPr/>
              <p:nvPr/>
            </p:nvSpPr>
            <p:spPr>
              <a:xfrm>
                <a:off x="6308640" y="2665440"/>
                <a:ext cx="7560" cy="56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56880"/>
                  <a:gd name="textAreaBottom" fmla="*/ 57240 h 56880"/>
                  <a:gd name="GluePoint1X" fmla="*/ 3 w 5"/>
                  <a:gd name="GluePoint1Y" fmla="*/ 0 h 36"/>
                  <a:gd name="GluePoint2X" fmla="*/ 2 w 5"/>
                  <a:gd name="GluePoint2Y" fmla="*/ 23 h 36"/>
                  <a:gd name="GluePoint3X" fmla="*/ 0 w 5"/>
                  <a:gd name="GluePoint3Y" fmla="*/ 29 h 36"/>
                  <a:gd name="GluePoint4X" fmla="*/ 2 w 5"/>
                  <a:gd name="GluePoint4Y" fmla="*/ 36 h 36"/>
                  <a:gd name="GluePoint5X" fmla="*/ 3 w 5"/>
                  <a:gd name="GluePoint5Y" fmla="*/ 36 h 36"/>
                  <a:gd name="GluePoint6X" fmla="*/ 3 w 5"/>
                  <a:gd name="GluePoint6Y" fmla="*/ 10 h 36"/>
                  <a:gd name="GluePoint7X" fmla="*/ 5 w 5"/>
                  <a:gd name="GluePoint7Y" fmla="*/ 9 h 36"/>
                  <a:gd name="GluePoint8X" fmla="*/ 5 w 5"/>
                  <a:gd name="GluePoint8Y" fmla="*/ 0 h 36"/>
                  <a:gd name="GluePoint9X" fmla="*/ 3 w 5"/>
                  <a:gd name="GluePoint9Y" fmla="*/ 0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36">
                    <a:moveTo>
                      <a:pt x="3" y="0"/>
                    </a:moveTo>
                    <a:lnTo>
                      <a:pt x="2" y="23"/>
                    </a:lnTo>
                    <a:lnTo>
                      <a:pt x="0" y="29"/>
                    </a:lnTo>
                    <a:lnTo>
                      <a:pt x="2" y="36"/>
                    </a:lnTo>
                    <a:lnTo>
                      <a:pt x="3" y="36"/>
                    </a:lnTo>
                    <a:lnTo>
                      <a:pt x="3" y="10"/>
                    </a:lnTo>
                    <a:lnTo>
                      <a:pt x="5" y="9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29" name="Freeform 310"/>
              <p:cNvSpPr/>
              <p:nvPr/>
            </p:nvSpPr>
            <p:spPr>
              <a:xfrm>
                <a:off x="6004080" y="2770200"/>
                <a:ext cx="52200" cy="10764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107640"/>
                  <a:gd name="textAreaBottom" fmla="*/ 108000 h 107640"/>
                  <a:gd name="GluePoint1X" fmla="*/ 3 w 33"/>
                  <a:gd name="GluePoint1Y" fmla="*/ 0 h 68"/>
                  <a:gd name="GluePoint2X" fmla="*/ 2 w 33"/>
                  <a:gd name="GluePoint2Y" fmla="*/ 0 h 68"/>
                  <a:gd name="GluePoint3X" fmla="*/ 8 w 33"/>
                  <a:gd name="GluePoint3Y" fmla="*/ 7 h 68"/>
                  <a:gd name="GluePoint4X" fmla="*/ 5 w 33"/>
                  <a:gd name="GluePoint4Y" fmla="*/ 8 h 68"/>
                  <a:gd name="GluePoint5X" fmla="*/ 2 w 33"/>
                  <a:gd name="GluePoint5Y" fmla="*/ 31 h 68"/>
                  <a:gd name="GluePoint6X" fmla="*/ 0 w 33"/>
                  <a:gd name="GluePoint6Y" fmla="*/ 31 h 68"/>
                  <a:gd name="GluePoint7X" fmla="*/ 3 w 33"/>
                  <a:gd name="GluePoint7Y" fmla="*/ 53 h 68"/>
                  <a:gd name="GluePoint8X" fmla="*/ 10 w 33"/>
                  <a:gd name="GluePoint8Y" fmla="*/ 66 h 68"/>
                  <a:gd name="GluePoint9X" fmla="*/ 18 w 33"/>
                  <a:gd name="GluePoint9Y" fmla="*/ 68 h 68"/>
                  <a:gd name="GluePoint10X" fmla="*/ 29 w 33"/>
                  <a:gd name="GluePoint10Y" fmla="*/ 60 h 68"/>
                  <a:gd name="GluePoint11X" fmla="*/ 32 w 33"/>
                  <a:gd name="GluePoint11Y" fmla="*/ 55 h 68"/>
                  <a:gd name="GluePoint12X" fmla="*/ 33 w 33"/>
                  <a:gd name="GluePoint12Y" fmla="*/ 41 h 68"/>
                  <a:gd name="GluePoint13X" fmla="*/ 26 w 33"/>
                  <a:gd name="GluePoint13Y" fmla="*/ 25 h 68"/>
                  <a:gd name="GluePoint14X" fmla="*/ 16 w 33"/>
                  <a:gd name="GluePoint14Y" fmla="*/ 12 h 68"/>
                  <a:gd name="GluePoint15X" fmla="*/ 8 w 33"/>
                  <a:gd name="GluePoint15Y" fmla="*/ 2 h 68"/>
                  <a:gd name="GluePoint16X" fmla="*/ 3 w 33"/>
                  <a:gd name="GluePoint16Y" fmla="*/ 0 h 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3" h="68">
                    <a:moveTo>
                      <a:pt x="3" y="0"/>
                    </a:moveTo>
                    <a:lnTo>
                      <a:pt x="2" y="0"/>
                    </a:lnTo>
                    <a:lnTo>
                      <a:pt x="8" y="7"/>
                    </a:lnTo>
                    <a:lnTo>
                      <a:pt x="5" y="8"/>
                    </a:lnTo>
                    <a:lnTo>
                      <a:pt x="2" y="31"/>
                    </a:lnTo>
                    <a:lnTo>
                      <a:pt x="0" y="31"/>
                    </a:lnTo>
                    <a:lnTo>
                      <a:pt x="3" y="53"/>
                    </a:lnTo>
                    <a:lnTo>
                      <a:pt x="10" y="66"/>
                    </a:lnTo>
                    <a:lnTo>
                      <a:pt x="18" y="68"/>
                    </a:lnTo>
                    <a:lnTo>
                      <a:pt x="29" y="60"/>
                    </a:lnTo>
                    <a:lnTo>
                      <a:pt x="32" y="55"/>
                    </a:lnTo>
                    <a:lnTo>
                      <a:pt x="33" y="41"/>
                    </a:lnTo>
                    <a:lnTo>
                      <a:pt x="26" y="25"/>
                    </a:lnTo>
                    <a:lnTo>
                      <a:pt x="16" y="12"/>
                    </a:lnTo>
                    <a:lnTo>
                      <a:pt x="8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30" name="Freeform 311"/>
              <p:cNvSpPr/>
              <p:nvPr/>
            </p:nvSpPr>
            <p:spPr>
              <a:xfrm>
                <a:off x="6939000" y="196848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2 w 61"/>
                  <a:gd name="GluePoint1Y" fmla="*/ 15 h 74"/>
                  <a:gd name="GluePoint2X" fmla="*/ 0 w 61"/>
                  <a:gd name="GluePoint2Y" fmla="*/ 15 h 74"/>
                  <a:gd name="GluePoint3X" fmla="*/ 5 w 61"/>
                  <a:gd name="GluePoint3Y" fmla="*/ 20 h 74"/>
                  <a:gd name="GluePoint4X" fmla="*/ 8 w 61"/>
                  <a:gd name="GluePoint4Y" fmla="*/ 23 h 74"/>
                  <a:gd name="GluePoint5X" fmla="*/ 8 w 61"/>
                  <a:gd name="GluePoint5Y" fmla="*/ 25 h 74"/>
                  <a:gd name="GluePoint6X" fmla="*/ 15 w 61"/>
                  <a:gd name="GluePoint6Y" fmla="*/ 31 h 74"/>
                  <a:gd name="GluePoint7X" fmla="*/ 10 w 61"/>
                  <a:gd name="GluePoint7Y" fmla="*/ 28 h 74"/>
                  <a:gd name="GluePoint8X" fmla="*/ 4 w 61"/>
                  <a:gd name="GluePoint8Y" fmla="*/ 31 h 74"/>
                  <a:gd name="GluePoint9X" fmla="*/ 5 w 61"/>
                  <a:gd name="GluePoint9Y" fmla="*/ 34 h 74"/>
                  <a:gd name="GluePoint10X" fmla="*/ 8 w 61"/>
                  <a:gd name="GluePoint10Y" fmla="*/ 36 h 74"/>
                  <a:gd name="GluePoint11X" fmla="*/ 10 w 61"/>
                  <a:gd name="GluePoint11Y" fmla="*/ 36 h 74"/>
                  <a:gd name="GluePoint12X" fmla="*/ 7 w 61"/>
                  <a:gd name="GluePoint12Y" fmla="*/ 33 h 74"/>
                  <a:gd name="GluePoint13X" fmla="*/ 10 w 61"/>
                  <a:gd name="GluePoint13Y" fmla="*/ 33 h 74"/>
                  <a:gd name="GluePoint14X" fmla="*/ 15 w 61"/>
                  <a:gd name="GluePoint14Y" fmla="*/ 42 h 74"/>
                  <a:gd name="GluePoint15X" fmla="*/ 19 w 61"/>
                  <a:gd name="GluePoint15Y" fmla="*/ 47 h 74"/>
                  <a:gd name="GluePoint16X" fmla="*/ 18 w 61"/>
                  <a:gd name="GluePoint16Y" fmla="*/ 52 h 74"/>
                  <a:gd name="GluePoint17X" fmla="*/ 19 w 61"/>
                  <a:gd name="GluePoint17Y" fmla="*/ 52 h 74"/>
                  <a:gd name="GluePoint18X" fmla="*/ 21 w 61"/>
                  <a:gd name="GluePoint18Y" fmla="*/ 65 h 74"/>
                  <a:gd name="GluePoint19X" fmla="*/ 23 w 61"/>
                  <a:gd name="GluePoint19Y" fmla="*/ 66 h 74"/>
                  <a:gd name="GluePoint20X" fmla="*/ 23 w 61"/>
                  <a:gd name="GluePoint20Y" fmla="*/ 65 h 74"/>
                  <a:gd name="GluePoint21X" fmla="*/ 24 w 61"/>
                  <a:gd name="GluePoint21Y" fmla="*/ 65 h 74"/>
                  <a:gd name="GluePoint22X" fmla="*/ 26 w 61"/>
                  <a:gd name="GluePoint22Y" fmla="*/ 70 h 74"/>
                  <a:gd name="GluePoint23X" fmla="*/ 23 w 61"/>
                  <a:gd name="GluePoint23Y" fmla="*/ 68 h 74"/>
                  <a:gd name="GluePoint24X" fmla="*/ 23 w 61"/>
                  <a:gd name="GluePoint24Y" fmla="*/ 73 h 74"/>
                  <a:gd name="GluePoint25X" fmla="*/ 24 w 61"/>
                  <a:gd name="GluePoint25Y" fmla="*/ 74 h 74"/>
                  <a:gd name="GluePoint26X" fmla="*/ 26 w 61"/>
                  <a:gd name="GluePoint26Y" fmla="*/ 71 h 74"/>
                  <a:gd name="GluePoint27X" fmla="*/ 27 w 61"/>
                  <a:gd name="GluePoint27Y" fmla="*/ 73 h 74"/>
                  <a:gd name="GluePoint28X" fmla="*/ 29 w 61"/>
                  <a:gd name="GluePoint28Y" fmla="*/ 70 h 74"/>
                  <a:gd name="GluePoint29X" fmla="*/ 32 w 61"/>
                  <a:gd name="GluePoint29Y" fmla="*/ 71 h 74"/>
                  <a:gd name="GluePoint30X" fmla="*/ 35 w 61"/>
                  <a:gd name="GluePoint30Y" fmla="*/ 66 h 74"/>
                  <a:gd name="GluePoint31X" fmla="*/ 35 w 61"/>
                  <a:gd name="GluePoint31Y" fmla="*/ 70 h 74"/>
                  <a:gd name="GluePoint32X" fmla="*/ 38 w 61"/>
                  <a:gd name="GluePoint32Y" fmla="*/ 71 h 74"/>
                  <a:gd name="GluePoint33X" fmla="*/ 38 w 61"/>
                  <a:gd name="GluePoint33Y" fmla="*/ 70 h 74"/>
                  <a:gd name="GluePoint34X" fmla="*/ 37 w 61"/>
                  <a:gd name="GluePoint34Y" fmla="*/ 65 h 74"/>
                  <a:gd name="GluePoint35X" fmla="*/ 40 w 61"/>
                  <a:gd name="GluePoint35Y" fmla="*/ 68 h 74"/>
                  <a:gd name="GluePoint36X" fmla="*/ 42 w 61"/>
                  <a:gd name="GluePoint36Y" fmla="*/ 65 h 74"/>
                  <a:gd name="GluePoint37X" fmla="*/ 40 w 61"/>
                  <a:gd name="GluePoint37Y" fmla="*/ 63 h 74"/>
                  <a:gd name="GluePoint38X" fmla="*/ 42 w 61"/>
                  <a:gd name="GluePoint38Y" fmla="*/ 62 h 74"/>
                  <a:gd name="GluePoint39X" fmla="*/ 48 w 61"/>
                  <a:gd name="GluePoint39Y" fmla="*/ 63 h 74"/>
                  <a:gd name="GluePoint40X" fmla="*/ 50 w 61"/>
                  <a:gd name="GluePoint40Y" fmla="*/ 65 h 74"/>
                  <a:gd name="GluePoint41X" fmla="*/ 51 w 61"/>
                  <a:gd name="GluePoint41Y" fmla="*/ 60 h 74"/>
                  <a:gd name="GluePoint42X" fmla="*/ 56 w 61"/>
                  <a:gd name="GluePoint42Y" fmla="*/ 60 h 74"/>
                  <a:gd name="GluePoint43X" fmla="*/ 61 w 61"/>
                  <a:gd name="GluePoint43Y" fmla="*/ 55 h 74"/>
                  <a:gd name="GluePoint44X" fmla="*/ 59 w 61"/>
                  <a:gd name="GluePoint44Y" fmla="*/ 44 h 74"/>
                  <a:gd name="GluePoint45X" fmla="*/ 58 w 61"/>
                  <a:gd name="GluePoint45Y" fmla="*/ 44 h 74"/>
                  <a:gd name="GluePoint46X" fmla="*/ 50 w 61"/>
                  <a:gd name="GluePoint46Y" fmla="*/ 29 h 74"/>
                  <a:gd name="GluePoint47X" fmla="*/ 43 w 61"/>
                  <a:gd name="GluePoint47Y" fmla="*/ 18 h 74"/>
                  <a:gd name="GluePoint48X" fmla="*/ 21 w 61"/>
                  <a:gd name="GluePoint48Y" fmla="*/ 0 h 74"/>
                  <a:gd name="GluePoint49X" fmla="*/ 16 w 61"/>
                  <a:gd name="GluePoint49Y" fmla="*/ 5 h 74"/>
                  <a:gd name="GluePoint50X" fmla="*/ 7 w 61"/>
                  <a:gd name="GluePoint50Y" fmla="*/ 7 h 74"/>
                  <a:gd name="GluePoint51X" fmla="*/ 2 w 61"/>
                  <a:gd name="GluePoint51Y" fmla="*/ 15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2" y="15"/>
                    </a:moveTo>
                    <a:lnTo>
                      <a:pt x="0" y="15"/>
                    </a:lnTo>
                    <a:lnTo>
                      <a:pt x="5" y="20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15" y="31"/>
                    </a:lnTo>
                    <a:lnTo>
                      <a:pt x="10" y="28"/>
                    </a:lnTo>
                    <a:lnTo>
                      <a:pt x="4" y="31"/>
                    </a:lnTo>
                    <a:lnTo>
                      <a:pt x="5" y="34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7" y="33"/>
                    </a:lnTo>
                    <a:lnTo>
                      <a:pt x="10" y="33"/>
                    </a:lnTo>
                    <a:lnTo>
                      <a:pt x="15" y="42"/>
                    </a:lnTo>
                    <a:lnTo>
                      <a:pt x="19" y="47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1" y="65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6" y="70"/>
                    </a:lnTo>
                    <a:lnTo>
                      <a:pt x="23" y="68"/>
                    </a:lnTo>
                    <a:lnTo>
                      <a:pt x="23" y="73"/>
                    </a:lnTo>
                    <a:lnTo>
                      <a:pt x="24" y="74"/>
                    </a:lnTo>
                    <a:lnTo>
                      <a:pt x="26" y="71"/>
                    </a:lnTo>
                    <a:lnTo>
                      <a:pt x="27" y="73"/>
                    </a:lnTo>
                    <a:lnTo>
                      <a:pt x="29" y="70"/>
                    </a:lnTo>
                    <a:lnTo>
                      <a:pt x="32" y="71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8" y="71"/>
                    </a:lnTo>
                    <a:lnTo>
                      <a:pt x="38" y="70"/>
                    </a:lnTo>
                    <a:lnTo>
                      <a:pt x="37" y="65"/>
                    </a:lnTo>
                    <a:lnTo>
                      <a:pt x="40" y="68"/>
                    </a:lnTo>
                    <a:lnTo>
                      <a:pt x="42" y="65"/>
                    </a:lnTo>
                    <a:lnTo>
                      <a:pt x="40" y="63"/>
                    </a:lnTo>
                    <a:lnTo>
                      <a:pt x="42" y="62"/>
                    </a:lnTo>
                    <a:lnTo>
                      <a:pt x="48" y="63"/>
                    </a:lnTo>
                    <a:lnTo>
                      <a:pt x="50" y="65"/>
                    </a:lnTo>
                    <a:lnTo>
                      <a:pt x="51" y="60"/>
                    </a:lnTo>
                    <a:lnTo>
                      <a:pt x="56" y="60"/>
                    </a:lnTo>
                    <a:lnTo>
                      <a:pt x="61" y="55"/>
                    </a:lnTo>
                    <a:lnTo>
                      <a:pt x="59" y="44"/>
                    </a:lnTo>
                    <a:lnTo>
                      <a:pt x="58" y="44"/>
                    </a:lnTo>
                    <a:lnTo>
                      <a:pt x="50" y="29"/>
                    </a:lnTo>
                    <a:lnTo>
                      <a:pt x="43" y="18"/>
                    </a:lnTo>
                    <a:lnTo>
                      <a:pt x="21" y="0"/>
                    </a:lnTo>
                    <a:lnTo>
                      <a:pt x="16" y="5"/>
                    </a:lnTo>
                    <a:lnTo>
                      <a:pt x="7" y="7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31" name="Freeform 312"/>
              <p:cNvSpPr/>
              <p:nvPr/>
            </p:nvSpPr>
            <p:spPr>
              <a:xfrm>
                <a:off x="6988320" y="210996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0 w 9"/>
                  <a:gd name="GluePoint2Y" fmla="*/ 5 h 6"/>
                  <a:gd name="GluePoint3X" fmla="*/ 3 w 9"/>
                  <a:gd name="GluePoint3Y" fmla="*/ 6 h 6"/>
                  <a:gd name="GluePoint4X" fmla="*/ 7 w 9"/>
                  <a:gd name="GluePoint4Y" fmla="*/ 5 h 6"/>
                  <a:gd name="GluePoint5X" fmla="*/ 9 w 9"/>
                  <a:gd name="GluePoint5Y" fmla="*/ 1 h 6"/>
                  <a:gd name="GluePoint6X" fmla="*/ 7 w 9"/>
                  <a:gd name="GluePoint6Y" fmla="*/ 0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0" y="5"/>
                    </a:lnTo>
                    <a:lnTo>
                      <a:pt x="3" y="6"/>
                    </a:lnTo>
                    <a:lnTo>
                      <a:pt x="7" y="5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32" name="Freeform 313"/>
              <p:cNvSpPr/>
              <p:nvPr/>
            </p:nvSpPr>
            <p:spPr>
              <a:xfrm>
                <a:off x="6921360" y="2340000"/>
                <a:ext cx="34560" cy="918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1800"/>
                  <a:gd name="textAreaBottom" fmla="*/ 92160 h 91800"/>
                  <a:gd name="GluePoint1X" fmla="*/ 15 w 22"/>
                  <a:gd name="GluePoint1Y" fmla="*/ 0 h 58"/>
                  <a:gd name="GluePoint2X" fmla="*/ 22 w 22"/>
                  <a:gd name="GluePoint2Y" fmla="*/ 3 h 58"/>
                  <a:gd name="GluePoint3X" fmla="*/ 22 w 22"/>
                  <a:gd name="GluePoint3Y" fmla="*/ 11 h 58"/>
                  <a:gd name="GluePoint4X" fmla="*/ 22 w 22"/>
                  <a:gd name="GluePoint4Y" fmla="*/ 32 h 58"/>
                  <a:gd name="GluePoint5X" fmla="*/ 18 w 22"/>
                  <a:gd name="GluePoint5Y" fmla="*/ 48 h 58"/>
                  <a:gd name="GluePoint6X" fmla="*/ 18 w 22"/>
                  <a:gd name="GluePoint6Y" fmla="*/ 58 h 58"/>
                  <a:gd name="GluePoint7X" fmla="*/ 11 w 22"/>
                  <a:gd name="GluePoint7Y" fmla="*/ 49 h 58"/>
                  <a:gd name="GluePoint8X" fmla="*/ 5 w 22"/>
                  <a:gd name="GluePoint8Y" fmla="*/ 43 h 58"/>
                  <a:gd name="GluePoint9X" fmla="*/ 0 w 22"/>
                  <a:gd name="GluePoint9Y" fmla="*/ 29 h 58"/>
                  <a:gd name="GluePoint10X" fmla="*/ 2 w 22"/>
                  <a:gd name="GluePoint10Y" fmla="*/ 21 h 58"/>
                  <a:gd name="GluePoint11X" fmla="*/ 8 w 22"/>
                  <a:gd name="GluePoint11Y" fmla="*/ 4 h 58"/>
                  <a:gd name="GluePoint12X" fmla="*/ 15 w 22"/>
                  <a:gd name="GluePoint12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58">
                    <a:moveTo>
                      <a:pt x="15" y="0"/>
                    </a:moveTo>
                    <a:lnTo>
                      <a:pt x="22" y="3"/>
                    </a:lnTo>
                    <a:lnTo>
                      <a:pt x="22" y="11"/>
                    </a:lnTo>
                    <a:lnTo>
                      <a:pt x="22" y="32"/>
                    </a:lnTo>
                    <a:lnTo>
                      <a:pt x="18" y="48"/>
                    </a:lnTo>
                    <a:lnTo>
                      <a:pt x="18" y="58"/>
                    </a:lnTo>
                    <a:lnTo>
                      <a:pt x="11" y="49"/>
                    </a:lnTo>
                    <a:lnTo>
                      <a:pt x="5" y="43"/>
                    </a:lnTo>
                    <a:lnTo>
                      <a:pt x="0" y="29"/>
                    </a:lnTo>
                    <a:lnTo>
                      <a:pt x="2" y="21"/>
                    </a:lnTo>
                    <a:lnTo>
                      <a:pt x="8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33" name="Freeform 314"/>
              <p:cNvSpPr/>
              <p:nvPr/>
            </p:nvSpPr>
            <p:spPr>
              <a:xfrm>
                <a:off x="7156440" y="1778040"/>
                <a:ext cx="128160" cy="1123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2320"/>
                  <a:gd name="textAreaBottom" fmla="*/ 112680 h 112320"/>
                  <a:gd name="GluePoint1X" fmla="*/ 62 w 81"/>
                  <a:gd name="GluePoint1Y" fmla="*/ 24 h 71"/>
                  <a:gd name="GluePoint2X" fmla="*/ 63 w 81"/>
                  <a:gd name="GluePoint2Y" fmla="*/ 21 h 71"/>
                  <a:gd name="GluePoint3X" fmla="*/ 65 w 81"/>
                  <a:gd name="GluePoint3Y" fmla="*/ 21 h 71"/>
                  <a:gd name="GluePoint4X" fmla="*/ 67 w 81"/>
                  <a:gd name="GluePoint4Y" fmla="*/ 29 h 71"/>
                  <a:gd name="GluePoint5X" fmla="*/ 73 w 81"/>
                  <a:gd name="GluePoint5Y" fmla="*/ 32 h 71"/>
                  <a:gd name="GluePoint6X" fmla="*/ 75 w 81"/>
                  <a:gd name="GluePoint6Y" fmla="*/ 37 h 71"/>
                  <a:gd name="GluePoint7X" fmla="*/ 81 w 81"/>
                  <a:gd name="GluePoint7Y" fmla="*/ 35 h 71"/>
                  <a:gd name="GluePoint8X" fmla="*/ 81 w 81"/>
                  <a:gd name="GluePoint8Y" fmla="*/ 38 h 71"/>
                  <a:gd name="GluePoint9X" fmla="*/ 76 w 81"/>
                  <a:gd name="GluePoint9Y" fmla="*/ 42 h 71"/>
                  <a:gd name="GluePoint10X" fmla="*/ 71 w 81"/>
                  <a:gd name="GluePoint10Y" fmla="*/ 42 h 71"/>
                  <a:gd name="GluePoint11X" fmla="*/ 71 w 81"/>
                  <a:gd name="GluePoint11Y" fmla="*/ 43 h 71"/>
                  <a:gd name="GluePoint12X" fmla="*/ 63 w 81"/>
                  <a:gd name="GluePoint12Y" fmla="*/ 43 h 71"/>
                  <a:gd name="GluePoint13X" fmla="*/ 60 w 81"/>
                  <a:gd name="GluePoint13Y" fmla="*/ 45 h 71"/>
                  <a:gd name="GluePoint14X" fmla="*/ 60 w 81"/>
                  <a:gd name="GluePoint14Y" fmla="*/ 48 h 71"/>
                  <a:gd name="GluePoint15X" fmla="*/ 62 w 81"/>
                  <a:gd name="GluePoint15Y" fmla="*/ 61 h 71"/>
                  <a:gd name="GluePoint16X" fmla="*/ 36 w 81"/>
                  <a:gd name="GluePoint16Y" fmla="*/ 50 h 71"/>
                  <a:gd name="GluePoint17X" fmla="*/ 32 w 81"/>
                  <a:gd name="GluePoint17Y" fmla="*/ 50 h 71"/>
                  <a:gd name="GluePoint18X" fmla="*/ 27 w 81"/>
                  <a:gd name="GluePoint18Y" fmla="*/ 53 h 71"/>
                  <a:gd name="GluePoint19X" fmla="*/ 16 w 81"/>
                  <a:gd name="GluePoint19Y" fmla="*/ 51 h 71"/>
                  <a:gd name="GluePoint20X" fmla="*/ 16 w 81"/>
                  <a:gd name="GluePoint20Y" fmla="*/ 55 h 71"/>
                  <a:gd name="GluePoint21X" fmla="*/ 19 w 81"/>
                  <a:gd name="GluePoint21Y" fmla="*/ 56 h 71"/>
                  <a:gd name="GluePoint22X" fmla="*/ 33 w 81"/>
                  <a:gd name="GluePoint22Y" fmla="*/ 63 h 71"/>
                  <a:gd name="GluePoint23X" fmla="*/ 33 w 81"/>
                  <a:gd name="GluePoint23Y" fmla="*/ 64 h 71"/>
                  <a:gd name="GluePoint24X" fmla="*/ 29 w 81"/>
                  <a:gd name="GluePoint24Y" fmla="*/ 64 h 71"/>
                  <a:gd name="GluePoint25X" fmla="*/ 24 w 81"/>
                  <a:gd name="GluePoint25Y" fmla="*/ 71 h 71"/>
                  <a:gd name="GluePoint26X" fmla="*/ 22 w 81"/>
                  <a:gd name="GluePoint26Y" fmla="*/ 69 h 71"/>
                  <a:gd name="GluePoint27X" fmla="*/ 21 w 81"/>
                  <a:gd name="GluePoint27Y" fmla="*/ 67 h 71"/>
                  <a:gd name="GluePoint28X" fmla="*/ 17 w 81"/>
                  <a:gd name="GluePoint28Y" fmla="*/ 59 h 71"/>
                  <a:gd name="GluePoint29X" fmla="*/ 9 w 81"/>
                  <a:gd name="GluePoint29Y" fmla="*/ 56 h 71"/>
                  <a:gd name="GluePoint30X" fmla="*/ 8 w 81"/>
                  <a:gd name="GluePoint30Y" fmla="*/ 50 h 71"/>
                  <a:gd name="GluePoint31X" fmla="*/ 11 w 81"/>
                  <a:gd name="GluePoint31Y" fmla="*/ 43 h 71"/>
                  <a:gd name="GluePoint32X" fmla="*/ 8 w 81"/>
                  <a:gd name="GluePoint32Y" fmla="*/ 37 h 71"/>
                  <a:gd name="GluePoint33X" fmla="*/ 21 w 81"/>
                  <a:gd name="GluePoint33Y" fmla="*/ 38 h 71"/>
                  <a:gd name="GluePoint34X" fmla="*/ 19 w 81"/>
                  <a:gd name="GluePoint34Y" fmla="*/ 35 h 71"/>
                  <a:gd name="GluePoint35X" fmla="*/ 16 w 81"/>
                  <a:gd name="GluePoint35Y" fmla="*/ 30 h 71"/>
                  <a:gd name="GluePoint36X" fmla="*/ 16 w 81"/>
                  <a:gd name="GluePoint36Y" fmla="*/ 24 h 71"/>
                  <a:gd name="GluePoint37X" fmla="*/ 9 w 81"/>
                  <a:gd name="GluePoint37Y" fmla="*/ 13 h 71"/>
                  <a:gd name="GluePoint38X" fmla="*/ 5 w 81"/>
                  <a:gd name="GluePoint38Y" fmla="*/ 8 h 71"/>
                  <a:gd name="GluePoint39X" fmla="*/ 0 w 81"/>
                  <a:gd name="GluePoint39Y" fmla="*/ 3 h 71"/>
                  <a:gd name="GluePoint40X" fmla="*/ 2 w 81"/>
                  <a:gd name="GluePoint40Y" fmla="*/ 0 h 71"/>
                  <a:gd name="GluePoint41X" fmla="*/ 5 w 81"/>
                  <a:gd name="GluePoint41Y" fmla="*/ 1 h 71"/>
                  <a:gd name="GluePoint42X" fmla="*/ 21 w 81"/>
                  <a:gd name="GluePoint42Y" fmla="*/ 11 h 71"/>
                  <a:gd name="GluePoint43X" fmla="*/ 36 w 81"/>
                  <a:gd name="GluePoint43Y" fmla="*/ 19 h 71"/>
                  <a:gd name="GluePoint44X" fmla="*/ 57 w 81"/>
                  <a:gd name="GluePoint44Y" fmla="*/ 26 h 71"/>
                  <a:gd name="GluePoint45X" fmla="*/ 62 w 81"/>
                  <a:gd name="GluePoint45Y" fmla="*/ 24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1" h="71">
                    <a:moveTo>
                      <a:pt x="62" y="24"/>
                    </a:moveTo>
                    <a:lnTo>
                      <a:pt x="63" y="21"/>
                    </a:lnTo>
                    <a:lnTo>
                      <a:pt x="65" y="21"/>
                    </a:lnTo>
                    <a:lnTo>
                      <a:pt x="67" y="29"/>
                    </a:lnTo>
                    <a:lnTo>
                      <a:pt x="73" y="32"/>
                    </a:lnTo>
                    <a:lnTo>
                      <a:pt x="75" y="37"/>
                    </a:lnTo>
                    <a:lnTo>
                      <a:pt x="81" y="35"/>
                    </a:lnTo>
                    <a:lnTo>
                      <a:pt x="81" y="38"/>
                    </a:lnTo>
                    <a:lnTo>
                      <a:pt x="76" y="42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63" y="43"/>
                    </a:lnTo>
                    <a:lnTo>
                      <a:pt x="60" y="45"/>
                    </a:lnTo>
                    <a:lnTo>
                      <a:pt x="60" y="48"/>
                    </a:lnTo>
                    <a:lnTo>
                      <a:pt x="62" y="61"/>
                    </a:lnTo>
                    <a:lnTo>
                      <a:pt x="36" y="50"/>
                    </a:lnTo>
                    <a:lnTo>
                      <a:pt x="32" y="50"/>
                    </a:lnTo>
                    <a:lnTo>
                      <a:pt x="27" y="53"/>
                    </a:lnTo>
                    <a:lnTo>
                      <a:pt x="16" y="51"/>
                    </a:lnTo>
                    <a:lnTo>
                      <a:pt x="16" y="55"/>
                    </a:lnTo>
                    <a:lnTo>
                      <a:pt x="19" y="56"/>
                    </a:lnTo>
                    <a:lnTo>
                      <a:pt x="33" y="63"/>
                    </a:lnTo>
                    <a:lnTo>
                      <a:pt x="33" y="64"/>
                    </a:lnTo>
                    <a:lnTo>
                      <a:pt x="29" y="64"/>
                    </a:lnTo>
                    <a:lnTo>
                      <a:pt x="24" y="71"/>
                    </a:lnTo>
                    <a:lnTo>
                      <a:pt x="22" y="69"/>
                    </a:lnTo>
                    <a:lnTo>
                      <a:pt x="21" y="67"/>
                    </a:lnTo>
                    <a:lnTo>
                      <a:pt x="17" y="59"/>
                    </a:lnTo>
                    <a:lnTo>
                      <a:pt x="9" y="56"/>
                    </a:lnTo>
                    <a:lnTo>
                      <a:pt x="8" y="50"/>
                    </a:lnTo>
                    <a:lnTo>
                      <a:pt x="11" y="43"/>
                    </a:lnTo>
                    <a:lnTo>
                      <a:pt x="8" y="37"/>
                    </a:lnTo>
                    <a:lnTo>
                      <a:pt x="21" y="38"/>
                    </a:lnTo>
                    <a:lnTo>
                      <a:pt x="19" y="35"/>
                    </a:lnTo>
                    <a:lnTo>
                      <a:pt x="16" y="30"/>
                    </a:lnTo>
                    <a:lnTo>
                      <a:pt x="16" y="24"/>
                    </a:lnTo>
                    <a:lnTo>
                      <a:pt x="9" y="13"/>
                    </a:lnTo>
                    <a:lnTo>
                      <a:pt x="5" y="8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21" y="11"/>
                    </a:lnTo>
                    <a:lnTo>
                      <a:pt x="36" y="19"/>
                    </a:lnTo>
                    <a:lnTo>
                      <a:pt x="57" y="26"/>
                    </a:lnTo>
                    <a:lnTo>
                      <a:pt x="62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34" name="Freeform 315"/>
              <p:cNvSpPr/>
              <p:nvPr/>
            </p:nvSpPr>
            <p:spPr>
              <a:xfrm>
                <a:off x="7085160" y="1887480"/>
                <a:ext cx="209160" cy="22176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221760"/>
                  <a:gd name="textAreaBottom" fmla="*/ 222120 h 221760"/>
                  <a:gd name="GluePoint1X" fmla="*/ 86 w 132"/>
                  <a:gd name="GluePoint1Y" fmla="*/ 2 h 140"/>
                  <a:gd name="GluePoint2X" fmla="*/ 105 w 132"/>
                  <a:gd name="GluePoint2Y" fmla="*/ 22 h 140"/>
                  <a:gd name="GluePoint3X" fmla="*/ 118 w 132"/>
                  <a:gd name="GluePoint3Y" fmla="*/ 42 h 140"/>
                  <a:gd name="GluePoint4X" fmla="*/ 120 w 132"/>
                  <a:gd name="GluePoint4Y" fmla="*/ 55 h 140"/>
                  <a:gd name="GluePoint5X" fmla="*/ 113 w 132"/>
                  <a:gd name="GluePoint5Y" fmla="*/ 56 h 140"/>
                  <a:gd name="GluePoint6X" fmla="*/ 124 w 132"/>
                  <a:gd name="GluePoint6Y" fmla="*/ 79 h 140"/>
                  <a:gd name="GluePoint7X" fmla="*/ 126 w 132"/>
                  <a:gd name="GluePoint7Y" fmla="*/ 92 h 140"/>
                  <a:gd name="GluePoint8X" fmla="*/ 132 w 132"/>
                  <a:gd name="GluePoint8Y" fmla="*/ 101 h 140"/>
                  <a:gd name="GluePoint9X" fmla="*/ 126 w 132"/>
                  <a:gd name="GluePoint9Y" fmla="*/ 116 h 140"/>
                  <a:gd name="GluePoint10X" fmla="*/ 123 w 132"/>
                  <a:gd name="GluePoint10Y" fmla="*/ 101 h 140"/>
                  <a:gd name="GluePoint11X" fmla="*/ 121 w 132"/>
                  <a:gd name="GluePoint11Y" fmla="*/ 111 h 140"/>
                  <a:gd name="GluePoint12X" fmla="*/ 115 w 132"/>
                  <a:gd name="GluePoint12Y" fmla="*/ 119 h 140"/>
                  <a:gd name="GluePoint13X" fmla="*/ 110 w 132"/>
                  <a:gd name="GluePoint13Y" fmla="*/ 113 h 140"/>
                  <a:gd name="GluePoint14X" fmla="*/ 104 w 132"/>
                  <a:gd name="GluePoint14Y" fmla="*/ 121 h 140"/>
                  <a:gd name="GluePoint15X" fmla="*/ 89 w 132"/>
                  <a:gd name="GluePoint15Y" fmla="*/ 117 h 140"/>
                  <a:gd name="GluePoint16X" fmla="*/ 85 w 132"/>
                  <a:gd name="GluePoint16Y" fmla="*/ 117 h 140"/>
                  <a:gd name="GluePoint17X" fmla="*/ 80 w 132"/>
                  <a:gd name="GluePoint17Y" fmla="*/ 113 h 140"/>
                  <a:gd name="GluePoint18X" fmla="*/ 86 w 132"/>
                  <a:gd name="GluePoint18Y" fmla="*/ 124 h 140"/>
                  <a:gd name="GluePoint19X" fmla="*/ 85 w 132"/>
                  <a:gd name="GluePoint19Y" fmla="*/ 125 h 140"/>
                  <a:gd name="GluePoint20X" fmla="*/ 80 w 132"/>
                  <a:gd name="GluePoint20Y" fmla="*/ 138 h 140"/>
                  <a:gd name="GluePoint21X" fmla="*/ 72 w 132"/>
                  <a:gd name="GluePoint21Y" fmla="*/ 138 h 140"/>
                  <a:gd name="GluePoint22X" fmla="*/ 62 w 132"/>
                  <a:gd name="GluePoint22Y" fmla="*/ 125 h 140"/>
                  <a:gd name="GluePoint23X" fmla="*/ 62 w 132"/>
                  <a:gd name="GluePoint23Y" fmla="*/ 119 h 140"/>
                  <a:gd name="GluePoint24X" fmla="*/ 48 w 132"/>
                  <a:gd name="GluePoint24Y" fmla="*/ 117 h 140"/>
                  <a:gd name="GluePoint25X" fmla="*/ 40 w 132"/>
                  <a:gd name="GluePoint25Y" fmla="*/ 122 h 140"/>
                  <a:gd name="GluePoint26X" fmla="*/ 23 w 132"/>
                  <a:gd name="GluePoint26Y" fmla="*/ 125 h 140"/>
                  <a:gd name="GluePoint27X" fmla="*/ 13 w 132"/>
                  <a:gd name="GluePoint27Y" fmla="*/ 130 h 140"/>
                  <a:gd name="GluePoint28X" fmla="*/ 2 w 132"/>
                  <a:gd name="GluePoint28Y" fmla="*/ 130 h 140"/>
                  <a:gd name="GluePoint29X" fmla="*/ 7 w 132"/>
                  <a:gd name="GluePoint29Y" fmla="*/ 124 h 140"/>
                  <a:gd name="GluePoint30X" fmla="*/ 35 w 132"/>
                  <a:gd name="GluePoint30Y" fmla="*/ 105 h 140"/>
                  <a:gd name="GluePoint31X" fmla="*/ 53 w 132"/>
                  <a:gd name="GluePoint31Y" fmla="*/ 103 h 140"/>
                  <a:gd name="GluePoint32X" fmla="*/ 64 w 132"/>
                  <a:gd name="GluePoint32Y" fmla="*/ 101 h 140"/>
                  <a:gd name="GluePoint33X" fmla="*/ 64 w 132"/>
                  <a:gd name="GluePoint33Y" fmla="*/ 84 h 140"/>
                  <a:gd name="GluePoint34X" fmla="*/ 64 w 132"/>
                  <a:gd name="GluePoint34Y" fmla="*/ 69 h 140"/>
                  <a:gd name="GluePoint35X" fmla="*/ 67 w 132"/>
                  <a:gd name="GluePoint35Y" fmla="*/ 72 h 140"/>
                  <a:gd name="GluePoint36X" fmla="*/ 69 w 132"/>
                  <a:gd name="GluePoint36Y" fmla="*/ 82 h 140"/>
                  <a:gd name="GluePoint37X" fmla="*/ 83 w 132"/>
                  <a:gd name="GluePoint37Y" fmla="*/ 72 h 140"/>
                  <a:gd name="GluePoint38X" fmla="*/ 89 w 132"/>
                  <a:gd name="GluePoint38Y" fmla="*/ 61 h 140"/>
                  <a:gd name="GluePoint39X" fmla="*/ 86 w 132"/>
                  <a:gd name="GluePoint39Y" fmla="*/ 34 h 140"/>
                  <a:gd name="GluePoint40X" fmla="*/ 78 w 132"/>
                  <a:gd name="GluePoint40Y" fmla="*/ 27 h 140"/>
                  <a:gd name="GluePoint41X" fmla="*/ 75 w 132"/>
                  <a:gd name="GluePoint41Y" fmla="*/ 14 h 140"/>
                  <a:gd name="GluePoint42X" fmla="*/ 74 w 132"/>
                  <a:gd name="GluePoint42Y" fmla="*/ 8 h 140"/>
                  <a:gd name="GluePoint43X" fmla="*/ 83 w 132"/>
                  <a:gd name="GluePoint43Y" fmla="*/ 11 h 140"/>
                  <a:gd name="GluePoint44X" fmla="*/ 88 w 132"/>
                  <a:gd name="GluePoint44Y" fmla="*/ 10 h 140"/>
                  <a:gd name="GluePoint45X" fmla="*/ 81 w 132"/>
                  <a:gd name="GluePoint45Y" fmla="*/ 6 h 140"/>
                  <a:gd name="GluePoint46X" fmla="*/ 78 w 132"/>
                  <a:gd name="GluePoint46Y" fmla="*/ 0 h 1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32" h="140">
                    <a:moveTo>
                      <a:pt x="83" y="2"/>
                    </a:moveTo>
                    <a:lnTo>
                      <a:pt x="86" y="2"/>
                    </a:lnTo>
                    <a:lnTo>
                      <a:pt x="94" y="13"/>
                    </a:lnTo>
                    <a:lnTo>
                      <a:pt x="105" y="22"/>
                    </a:lnTo>
                    <a:lnTo>
                      <a:pt x="115" y="35"/>
                    </a:lnTo>
                    <a:lnTo>
                      <a:pt x="118" y="42"/>
                    </a:lnTo>
                    <a:lnTo>
                      <a:pt x="116" y="43"/>
                    </a:lnTo>
                    <a:lnTo>
                      <a:pt x="120" y="55"/>
                    </a:lnTo>
                    <a:lnTo>
                      <a:pt x="116" y="55"/>
                    </a:lnTo>
                    <a:lnTo>
                      <a:pt x="113" y="56"/>
                    </a:lnTo>
                    <a:lnTo>
                      <a:pt x="115" y="61"/>
                    </a:lnTo>
                    <a:lnTo>
                      <a:pt x="124" y="79"/>
                    </a:lnTo>
                    <a:lnTo>
                      <a:pt x="124" y="80"/>
                    </a:lnTo>
                    <a:lnTo>
                      <a:pt x="126" y="92"/>
                    </a:lnTo>
                    <a:lnTo>
                      <a:pt x="128" y="96"/>
                    </a:lnTo>
                    <a:lnTo>
                      <a:pt x="132" y="101"/>
                    </a:lnTo>
                    <a:lnTo>
                      <a:pt x="131" y="109"/>
                    </a:lnTo>
                    <a:lnTo>
                      <a:pt x="126" y="116"/>
                    </a:lnTo>
                    <a:lnTo>
                      <a:pt x="123" y="106"/>
                    </a:lnTo>
                    <a:lnTo>
                      <a:pt x="123" y="101"/>
                    </a:lnTo>
                    <a:lnTo>
                      <a:pt x="120" y="101"/>
                    </a:lnTo>
                    <a:lnTo>
                      <a:pt x="121" y="111"/>
                    </a:lnTo>
                    <a:lnTo>
                      <a:pt x="115" y="108"/>
                    </a:lnTo>
                    <a:lnTo>
                      <a:pt x="115" y="119"/>
                    </a:lnTo>
                    <a:lnTo>
                      <a:pt x="113" y="119"/>
                    </a:lnTo>
                    <a:lnTo>
                      <a:pt x="110" y="113"/>
                    </a:lnTo>
                    <a:lnTo>
                      <a:pt x="107" y="113"/>
                    </a:lnTo>
                    <a:lnTo>
                      <a:pt x="104" y="121"/>
                    </a:lnTo>
                    <a:lnTo>
                      <a:pt x="88" y="121"/>
                    </a:lnTo>
                    <a:lnTo>
                      <a:pt x="89" y="117"/>
                    </a:lnTo>
                    <a:lnTo>
                      <a:pt x="85" y="116"/>
                    </a:lnTo>
                    <a:lnTo>
                      <a:pt x="85" y="117"/>
                    </a:lnTo>
                    <a:lnTo>
                      <a:pt x="83" y="116"/>
                    </a:lnTo>
                    <a:lnTo>
                      <a:pt x="80" y="113"/>
                    </a:lnTo>
                    <a:lnTo>
                      <a:pt x="80" y="119"/>
                    </a:lnTo>
                    <a:lnTo>
                      <a:pt x="86" y="124"/>
                    </a:lnTo>
                    <a:lnTo>
                      <a:pt x="88" y="127"/>
                    </a:lnTo>
                    <a:lnTo>
                      <a:pt x="85" y="125"/>
                    </a:lnTo>
                    <a:lnTo>
                      <a:pt x="81" y="129"/>
                    </a:lnTo>
                    <a:lnTo>
                      <a:pt x="80" y="138"/>
                    </a:lnTo>
                    <a:lnTo>
                      <a:pt x="77" y="140"/>
                    </a:lnTo>
                    <a:lnTo>
                      <a:pt x="72" y="138"/>
                    </a:lnTo>
                    <a:lnTo>
                      <a:pt x="64" y="130"/>
                    </a:lnTo>
                    <a:lnTo>
                      <a:pt x="62" y="125"/>
                    </a:lnTo>
                    <a:lnTo>
                      <a:pt x="64" y="121"/>
                    </a:lnTo>
                    <a:lnTo>
                      <a:pt x="62" y="119"/>
                    </a:lnTo>
                    <a:lnTo>
                      <a:pt x="58" y="121"/>
                    </a:lnTo>
                    <a:lnTo>
                      <a:pt x="48" y="117"/>
                    </a:lnTo>
                    <a:lnTo>
                      <a:pt x="42" y="124"/>
                    </a:lnTo>
                    <a:lnTo>
                      <a:pt x="40" y="122"/>
                    </a:lnTo>
                    <a:lnTo>
                      <a:pt x="26" y="127"/>
                    </a:lnTo>
                    <a:lnTo>
                      <a:pt x="23" y="125"/>
                    </a:lnTo>
                    <a:lnTo>
                      <a:pt x="21" y="133"/>
                    </a:lnTo>
                    <a:lnTo>
                      <a:pt x="13" y="130"/>
                    </a:lnTo>
                    <a:lnTo>
                      <a:pt x="8" y="132"/>
                    </a:lnTo>
                    <a:lnTo>
                      <a:pt x="2" y="130"/>
                    </a:lnTo>
                    <a:lnTo>
                      <a:pt x="0" y="125"/>
                    </a:lnTo>
                    <a:lnTo>
                      <a:pt x="7" y="124"/>
                    </a:lnTo>
                    <a:lnTo>
                      <a:pt x="20" y="105"/>
                    </a:lnTo>
                    <a:lnTo>
                      <a:pt x="35" y="105"/>
                    </a:lnTo>
                    <a:lnTo>
                      <a:pt x="51" y="101"/>
                    </a:lnTo>
                    <a:lnTo>
                      <a:pt x="53" y="103"/>
                    </a:lnTo>
                    <a:lnTo>
                      <a:pt x="61" y="105"/>
                    </a:lnTo>
                    <a:lnTo>
                      <a:pt x="64" y="101"/>
                    </a:lnTo>
                    <a:lnTo>
                      <a:pt x="59" y="92"/>
                    </a:lnTo>
                    <a:lnTo>
                      <a:pt x="64" y="84"/>
                    </a:lnTo>
                    <a:lnTo>
                      <a:pt x="61" y="72"/>
                    </a:lnTo>
                    <a:lnTo>
                      <a:pt x="64" y="69"/>
                    </a:lnTo>
                    <a:lnTo>
                      <a:pt x="67" y="71"/>
                    </a:lnTo>
                    <a:lnTo>
                      <a:pt x="67" y="72"/>
                    </a:lnTo>
                    <a:lnTo>
                      <a:pt x="64" y="77"/>
                    </a:lnTo>
                    <a:lnTo>
                      <a:pt x="69" y="82"/>
                    </a:lnTo>
                    <a:lnTo>
                      <a:pt x="74" y="82"/>
                    </a:lnTo>
                    <a:lnTo>
                      <a:pt x="83" y="72"/>
                    </a:lnTo>
                    <a:lnTo>
                      <a:pt x="86" y="63"/>
                    </a:lnTo>
                    <a:lnTo>
                      <a:pt x="89" y="61"/>
                    </a:lnTo>
                    <a:lnTo>
                      <a:pt x="89" y="45"/>
                    </a:lnTo>
                    <a:lnTo>
                      <a:pt x="86" y="34"/>
                    </a:lnTo>
                    <a:lnTo>
                      <a:pt x="85" y="29"/>
                    </a:lnTo>
                    <a:lnTo>
                      <a:pt x="78" y="27"/>
                    </a:lnTo>
                    <a:lnTo>
                      <a:pt x="80" y="22"/>
                    </a:lnTo>
                    <a:lnTo>
                      <a:pt x="75" y="14"/>
                    </a:lnTo>
                    <a:lnTo>
                      <a:pt x="77" y="11"/>
                    </a:lnTo>
                    <a:lnTo>
                      <a:pt x="74" y="8"/>
                    </a:lnTo>
                    <a:lnTo>
                      <a:pt x="75" y="5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86" y="3"/>
                    </a:lnTo>
                    <a:lnTo>
                      <a:pt x="81" y="6"/>
                    </a:lnTo>
                    <a:lnTo>
                      <a:pt x="80" y="3"/>
                    </a:lnTo>
                    <a:lnTo>
                      <a:pt x="78" y="0"/>
                    </a:lnTo>
                    <a:lnTo>
                      <a:pt x="83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35" name="Freeform 316"/>
              <p:cNvSpPr/>
              <p:nvPr/>
            </p:nvSpPr>
            <p:spPr>
              <a:xfrm>
                <a:off x="7122960" y="2085840"/>
                <a:ext cx="55080" cy="457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45720"/>
                  <a:gd name="textAreaBottom" fmla="*/ 46080 h 45720"/>
                  <a:gd name="GluePoint1X" fmla="*/ 32 w 35"/>
                  <a:gd name="GluePoint1Y" fmla="*/ 18 h 29"/>
                  <a:gd name="GluePoint2X" fmla="*/ 24 w 35"/>
                  <a:gd name="GluePoint2Y" fmla="*/ 15 h 29"/>
                  <a:gd name="GluePoint3X" fmla="*/ 21 w 35"/>
                  <a:gd name="GluePoint3Y" fmla="*/ 16 h 29"/>
                  <a:gd name="GluePoint4X" fmla="*/ 19 w 35"/>
                  <a:gd name="GluePoint4Y" fmla="*/ 18 h 29"/>
                  <a:gd name="GluePoint5X" fmla="*/ 18 w 35"/>
                  <a:gd name="GluePoint5Y" fmla="*/ 28 h 29"/>
                  <a:gd name="GluePoint6X" fmla="*/ 16 w 35"/>
                  <a:gd name="GluePoint6Y" fmla="*/ 29 h 29"/>
                  <a:gd name="GluePoint7X" fmla="*/ 11 w 35"/>
                  <a:gd name="GluePoint7Y" fmla="*/ 25 h 29"/>
                  <a:gd name="GluePoint8X" fmla="*/ 7 w 35"/>
                  <a:gd name="GluePoint8Y" fmla="*/ 18 h 29"/>
                  <a:gd name="GluePoint9X" fmla="*/ 0 w 35"/>
                  <a:gd name="GluePoint9Y" fmla="*/ 16 h 29"/>
                  <a:gd name="GluePoint10X" fmla="*/ 7 w 35"/>
                  <a:gd name="GluePoint10Y" fmla="*/ 5 h 29"/>
                  <a:gd name="GluePoint11X" fmla="*/ 15 w 35"/>
                  <a:gd name="GluePoint11Y" fmla="*/ 7 h 29"/>
                  <a:gd name="GluePoint12X" fmla="*/ 21 w 35"/>
                  <a:gd name="GluePoint12Y" fmla="*/ 0 h 29"/>
                  <a:gd name="GluePoint13X" fmla="*/ 30 w 35"/>
                  <a:gd name="GluePoint13Y" fmla="*/ 2 h 29"/>
                  <a:gd name="GluePoint14X" fmla="*/ 35 w 35"/>
                  <a:gd name="GluePoint14Y" fmla="*/ 8 h 29"/>
                  <a:gd name="GluePoint15X" fmla="*/ 32 w 35"/>
                  <a:gd name="GluePoint15Y" fmla="*/ 18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35" h="29">
                    <a:moveTo>
                      <a:pt x="32" y="18"/>
                    </a:moveTo>
                    <a:lnTo>
                      <a:pt x="24" y="15"/>
                    </a:lnTo>
                    <a:lnTo>
                      <a:pt x="21" y="16"/>
                    </a:lnTo>
                    <a:lnTo>
                      <a:pt x="19" y="18"/>
                    </a:lnTo>
                    <a:lnTo>
                      <a:pt x="18" y="28"/>
                    </a:lnTo>
                    <a:lnTo>
                      <a:pt x="16" y="29"/>
                    </a:lnTo>
                    <a:lnTo>
                      <a:pt x="11" y="25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7" y="5"/>
                    </a:lnTo>
                    <a:lnTo>
                      <a:pt x="15" y="7"/>
                    </a:lnTo>
                    <a:lnTo>
                      <a:pt x="21" y="0"/>
                    </a:lnTo>
                    <a:lnTo>
                      <a:pt x="30" y="2"/>
                    </a:lnTo>
                    <a:lnTo>
                      <a:pt x="35" y="8"/>
                    </a:lnTo>
                    <a:lnTo>
                      <a:pt x="32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36" name="Freeform 317"/>
              <p:cNvSpPr/>
              <p:nvPr/>
            </p:nvSpPr>
            <p:spPr>
              <a:xfrm>
                <a:off x="7067520" y="2098800"/>
                <a:ext cx="58320" cy="7884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78840"/>
                  <a:gd name="textAreaBottom" fmla="*/ 79200 h 78840"/>
                  <a:gd name="GluePoint1X" fmla="*/ 13 w 37"/>
                  <a:gd name="GluePoint1Y" fmla="*/ 0 h 50"/>
                  <a:gd name="GluePoint2X" fmla="*/ 10 w 37"/>
                  <a:gd name="GluePoint2Y" fmla="*/ 0 h 50"/>
                  <a:gd name="GluePoint3X" fmla="*/ 8 w 37"/>
                  <a:gd name="GluePoint3Y" fmla="*/ 5 h 50"/>
                  <a:gd name="GluePoint4X" fmla="*/ 2 w 37"/>
                  <a:gd name="GluePoint4Y" fmla="*/ 7 h 50"/>
                  <a:gd name="GluePoint5X" fmla="*/ 0 w 37"/>
                  <a:gd name="GluePoint5Y" fmla="*/ 12 h 50"/>
                  <a:gd name="GluePoint6X" fmla="*/ 7 w 37"/>
                  <a:gd name="GluePoint6Y" fmla="*/ 17 h 50"/>
                  <a:gd name="GluePoint7X" fmla="*/ 7 w 37"/>
                  <a:gd name="GluePoint7Y" fmla="*/ 18 h 50"/>
                  <a:gd name="GluePoint8X" fmla="*/ 4 w 37"/>
                  <a:gd name="GluePoint8Y" fmla="*/ 15 h 50"/>
                  <a:gd name="GluePoint9X" fmla="*/ 7 w 37"/>
                  <a:gd name="GluePoint9Y" fmla="*/ 23 h 50"/>
                  <a:gd name="GluePoint10X" fmla="*/ 10 w 37"/>
                  <a:gd name="GluePoint10Y" fmla="*/ 20 h 50"/>
                  <a:gd name="GluePoint11X" fmla="*/ 13 w 37"/>
                  <a:gd name="GluePoint11Y" fmla="*/ 21 h 50"/>
                  <a:gd name="GluePoint12X" fmla="*/ 15 w 37"/>
                  <a:gd name="GluePoint12Y" fmla="*/ 20 h 50"/>
                  <a:gd name="GluePoint13X" fmla="*/ 10 w 37"/>
                  <a:gd name="GluePoint13Y" fmla="*/ 17 h 50"/>
                  <a:gd name="GluePoint14X" fmla="*/ 10 w 37"/>
                  <a:gd name="GluePoint14Y" fmla="*/ 13 h 50"/>
                  <a:gd name="GluePoint15X" fmla="*/ 10 w 37"/>
                  <a:gd name="GluePoint15Y" fmla="*/ 13 h 50"/>
                  <a:gd name="GluePoint16X" fmla="*/ 16 w 37"/>
                  <a:gd name="GluePoint16Y" fmla="*/ 20 h 50"/>
                  <a:gd name="GluePoint17X" fmla="*/ 19 w 37"/>
                  <a:gd name="GluePoint17Y" fmla="*/ 26 h 50"/>
                  <a:gd name="GluePoint18X" fmla="*/ 18 w 37"/>
                  <a:gd name="GluePoint18Y" fmla="*/ 34 h 50"/>
                  <a:gd name="GluePoint19X" fmla="*/ 23 w 37"/>
                  <a:gd name="GluePoint19Y" fmla="*/ 45 h 50"/>
                  <a:gd name="GluePoint20X" fmla="*/ 29 w 37"/>
                  <a:gd name="GluePoint20Y" fmla="*/ 49 h 50"/>
                  <a:gd name="GluePoint21X" fmla="*/ 26 w 37"/>
                  <a:gd name="GluePoint21Y" fmla="*/ 39 h 50"/>
                  <a:gd name="GluePoint22X" fmla="*/ 29 w 37"/>
                  <a:gd name="GluePoint22Y" fmla="*/ 39 h 50"/>
                  <a:gd name="GluePoint23X" fmla="*/ 27 w 37"/>
                  <a:gd name="GluePoint23Y" fmla="*/ 42 h 50"/>
                  <a:gd name="GluePoint24X" fmla="*/ 32 w 37"/>
                  <a:gd name="GluePoint24Y" fmla="*/ 50 h 50"/>
                  <a:gd name="GluePoint25X" fmla="*/ 35 w 37"/>
                  <a:gd name="GluePoint25Y" fmla="*/ 47 h 50"/>
                  <a:gd name="GluePoint26X" fmla="*/ 35 w 37"/>
                  <a:gd name="GluePoint26Y" fmla="*/ 42 h 50"/>
                  <a:gd name="GluePoint27X" fmla="*/ 37 w 37"/>
                  <a:gd name="GluePoint27Y" fmla="*/ 44 h 50"/>
                  <a:gd name="GluePoint28X" fmla="*/ 35 w 37"/>
                  <a:gd name="GluePoint28Y" fmla="*/ 26 h 50"/>
                  <a:gd name="GluePoint29X" fmla="*/ 37 w 37"/>
                  <a:gd name="GluePoint29Y" fmla="*/ 18 h 50"/>
                  <a:gd name="GluePoint30X" fmla="*/ 34 w 37"/>
                  <a:gd name="GluePoint30Y" fmla="*/ 12 h 50"/>
                  <a:gd name="GluePoint31X" fmla="*/ 29 w 37"/>
                  <a:gd name="GluePoint31Y" fmla="*/ 12 h 50"/>
                  <a:gd name="GluePoint32X" fmla="*/ 26 w 37"/>
                  <a:gd name="GluePoint32Y" fmla="*/ 4 h 50"/>
                  <a:gd name="GluePoint33X" fmla="*/ 21 w 37"/>
                  <a:gd name="GluePoint33Y" fmla="*/ 5 h 50"/>
                  <a:gd name="GluePoint34X" fmla="*/ 15 w 37"/>
                  <a:gd name="GluePoint34Y" fmla="*/ 0 h 50"/>
                  <a:gd name="GluePoint35X" fmla="*/ 13 w 37"/>
                  <a:gd name="GluePoint35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37" h="50">
                    <a:moveTo>
                      <a:pt x="13" y="0"/>
                    </a:moveTo>
                    <a:lnTo>
                      <a:pt x="10" y="0"/>
                    </a:lnTo>
                    <a:lnTo>
                      <a:pt x="8" y="5"/>
                    </a:lnTo>
                    <a:lnTo>
                      <a:pt x="2" y="7"/>
                    </a:lnTo>
                    <a:lnTo>
                      <a:pt x="0" y="12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4" y="15"/>
                    </a:lnTo>
                    <a:lnTo>
                      <a:pt x="7" y="23"/>
                    </a:lnTo>
                    <a:lnTo>
                      <a:pt x="10" y="20"/>
                    </a:lnTo>
                    <a:lnTo>
                      <a:pt x="13" y="21"/>
                    </a:lnTo>
                    <a:lnTo>
                      <a:pt x="15" y="20"/>
                    </a:lnTo>
                    <a:lnTo>
                      <a:pt x="10" y="17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6" y="20"/>
                    </a:lnTo>
                    <a:lnTo>
                      <a:pt x="19" y="26"/>
                    </a:lnTo>
                    <a:lnTo>
                      <a:pt x="18" y="34"/>
                    </a:lnTo>
                    <a:lnTo>
                      <a:pt x="23" y="45"/>
                    </a:lnTo>
                    <a:lnTo>
                      <a:pt x="29" y="49"/>
                    </a:lnTo>
                    <a:lnTo>
                      <a:pt x="26" y="39"/>
                    </a:lnTo>
                    <a:lnTo>
                      <a:pt x="29" y="39"/>
                    </a:lnTo>
                    <a:lnTo>
                      <a:pt x="27" y="42"/>
                    </a:lnTo>
                    <a:lnTo>
                      <a:pt x="32" y="50"/>
                    </a:lnTo>
                    <a:lnTo>
                      <a:pt x="35" y="47"/>
                    </a:lnTo>
                    <a:lnTo>
                      <a:pt x="35" y="42"/>
                    </a:lnTo>
                    <a:lnTo>
                      <a:pt x="37" y="44"/>
                    </a:lnTo>
                    <a:lnTo>
                      <a:pt x="35" y="26"/>
                    </a:lnTo>
                    <a:lnTo>
                      <a:pt x="37" y="18"/>
                    </a:lnTo>
                    <a:lnTo>
                      <a:pt x="34" y="12"/>
                    </a:lnTo>
                    <a:lnTo>
                      <a:pt x="29" y="12"/>
                    </a:lnTo>
                    <a:lnTo>
                      <a:pt x="26" y="4"/>
                    </a:lnTo>
                    <a:lnTo>
                      <a:pt x="21" y="5"/>
                    </a:lnTo>
                    <a:lnTo>
                      <a:pt x="15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37" name="Freeform 318"/>
              <p:cNvSpPr/>
              <p:nvPr/>
            </p:nvSpPr>
            <p:spPr>
              <a:xfrm>
                <a:off x="7085160" y="21384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0 w 4"/>
                  <a:gd name="GluePoint1Y" fmla="*/ 0 h 6"/>
                  <a:gd name="GluePoint2X" fmla="*/ 4 w 4"/>
                  <a:gd name="GluePoint2Y" fmla="*/ 6 h 6"/>
                  <a:gd name="GluePoint3X" fmla="*/ 4 w 4"/>
                  <a:gd name="GluePoint3Y" fmla="*/ 0 h 6"/>
                  <a:gd name="GluePoint4X" fmla="*/ 0 w 4"/>
                  <a:gd name="GluePoint4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0" y="0"/>
                    </a:moveTo>
                    <a:lnTo>
                      <a:pt x="4" y="6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38" name="Freeform 319"/>
              <p:cNvSpPr/>
              <p:nvPr/>
            </p:nvSpPr>
            <p:spPr>
              <a:xfrm>
                <a:off x="4232160" y="927000"/>
                <a:ext cx="167760" cy="7092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70920"/>
                  <a:gd name="textAreaBottom" fmla="*/ 71280 h 70920"/>
                  <a:gd name="GluePoint1X" fmla="*/ 44 w 106"/>
                  <a:gd name="GluePoint1Y" fmla="*/ 7 h 45"/>
                  <a:gd name="GluePoint2X" fmla="*/ 46 w 106"/>
                  <a:gd name="GluePoint2Y" fmla="*/ 12 h 45"/>
                  <a:gd name="GluePoint3X" fmla="*/ 55 w 106"/>
                  <a:gd name="GluePoint3Y" fmla="*/ 15 h 45"/>
                  <a:gd name="GluePoint4X" fmla="*/ 52 w 106"/>
                  <a:gd name="GluePoint4Y" fmla="*/ 12 h 45"/>
                  <a:gd name="GluePoint5X" fmla="*/ 47 w 106"/>
                  <a:gd name="GluePoint5Y" fmla="*/ 4 h 45"/>
                  <a:gd name="GluePoint6X" fmla="*/ 49 w 106"/>
                  <a:gd name="GluePoint6Y" fmla="*/ 2 h 45"/>
                  <a:gd name="GluePoint7X" fmla="*/ 52 w 106"/>
                  <a:gd name="GluePoint7Y" fmla="*/ 0 h 45"/>
                  <a:gd name="GluePoint8X" fmla="*/ 55 w 106"/>
                  <a:gd name="GluePoint8Y" fmla="*/ 2 h 45"/>
                  <a:gd name="GluePoint9X" fmla="*/ 68 w 106"/>
                  <a:gd name="GluePoint9Y" fmla="*/ 5 h 45"/>
                  <a:gd name="GluePoint10X" fmla="*/ 68 w 106"/>
                  <a:gd name="GluePoint10Y" fmla="*/ 8 h 45"/>
                  <a:gd name="GluePoint11X" fmla="*/ 71 w 106"/>
                  <a:gd name="GluePoint11Y" fmla="*/ 8 h 45"/>
                  <a:gd name="GluePoint12X" fmla="*/ 71 w 106"/>
                  <a:gd name="GluePoint12Y" fmla="*/ 7 h 45"/>
                  <a:gd name="GluePoint13X" fmla="*/ 79 w 106"/>
                  <a:gd name="GluePoint13Y" fmla="*/ 8 h 45"/>
                  <a:gd name="GluePoint14X" fmla="*/ 87 w 106"/>
                  <a:gd name="GluePoint14Y" fmla="*/ 12 h 45"/>
                  <a:gd name="GluePoint15X" fmla="*/ 104 w 106"/>
                  <a:gd name="GluePoint15Y" fmla="*/ 15 h 45"/>
                  <a:gd name="GluePoint16X" fmla="*/ 104 w 106"/>
                  <a:gd name="GluePoint16Y" fmla="*/ 18 h 45"/>
                  <a:gd name="GluePoint17X" fmla="*/ 88 w 106"/>
                  <a:gd name="GluePoint17Y" fmla="*/ 20 h 45"/>
                  <a:gd name="GluePoint18X" fmla="*/ 84 w 106"/>
                  <a:gd name="GluePoint18Y" fmla="*/ 21 h 45"/>
                  <a:gd name="GluePoint19X" fmla="*/ 84 w 106"/>
                  <a:gd name="GluePoint19Y" fmla="*/ 26 h 45"/>
                  <a:gd name="GluePoint20X" fmla="*/ 81 w 106"/>
                  <a:gd name="GluePoint20Y" fmla="*/ 29 h 45"/>
                  <a:gd name="GluePoint21X" fmla="*/ 73 w 106"/>
                  <a:gd name="GluePoint21Y" fmla="*/ 34 h 45"/>
                  <a:gd name="GluePoint22X" fmla="*/ 71 w 106"/>
                  <a:gd name="GluePoint22Y" fmla="*/ 36 h 45"/>
                  <a:gd name="GluePoint23X" fmla="*/ 71 w 106"/>
                  <a:gd name="GluePoint23Y" fmla="*/ 41 h 45"/>
                  <a:gd name="GluePoint24X" fmla="*/ 69 w 106"/>
                  <a:gd name="GluePoint24Y" fmla="*/ 44 h 45"/>
                  <a:gd name="GluePoint25X" fmla="*/ 61 w 106"/>
                  <a:gd name="GluePoint25Y" fmla="*/ 45 h 45"/>
                  <a:gd name="GluePoint26X" fmla="*/ 54 w 106"/>
                  <a:gd name="GluePoint26Y" fmla="*/ 41 h 45"/>
                  <a:gd name="GluePoint27X" fmla="*/ 61 w 106"/>
                  <a:gd name="GluePoint27Y" fmla="*/ 39 h 45"/>
                  <a:gd name="GluePoint28X" fmla="*/ 41 w 106"/>
                  <a:gd name="GluePoint28Y" fmla="*/ 37 h 45"/>
                  <a:gd name="GluePoint29X" fmla="*/ 38 w 106"/>
                  <a:gd name="GluePoint29Y" fmla="*/ 34 h 45"/>
                  <a:gd name="GluePoint30X" fmla="*/ 44 w 106"/>
                  <a:gd name="GluePoint30Y" fmla="*/ 31 h 45"/>
                  <a:gd name="GluePoint31X" fmla="*/ 65 w 106"/>
                  <a:gd name="GluePoint31Y" fmla="*/ 29 h 45"/>
                  <a:gd name="GluePoint32X" fmla="*/ 63 w 106"/>
                  <a:gd name="GluePoint32Y" fmla="*/ 28 h 45"/>
                  <a:gd name="GluePoint33X" fmla="*/ 33 w 106"/>
                  <a:gd name="GluePoint33Y" fmla="*/ 29 h 45"/>
                  <a:gd name="GluePoint34X" fmla="*/ 38 w 106"/>
                  <a:gd name="GluePoint34Y" fmla="*/ 28 h 45"/>
                  <a:gd name="GluePoint35X" fmla="*/ 46 w 106"/>
                  <a:gd name="GluePoint35Y" fmla="*/ 26 h 45"/>
                  <a:gd name="GluePoint36X" fmla="*/ 58 w 106"/>
                  <a:gd name="GluePoint36Y" fmla="*/ 21 h 45"/>
                  <a:gd name="GluePoint37X" fmla="*/ 60 w 106"/>
                  <a:gd name="GluePoint37Y" fmla="*/ 18 h 45"/>
                  <a:gd name="GluePoint38X" fmla="*/ 57 w 106"/>
                  <a:gd name="GluePoint38Y" fmla="*/ 20 h 45"/>
                  <a:gd name="GluePoint39X" fmla="*/ 46 w 106"/>
                  <a:gd name="GluePoint39Y" fmla="*/ 20 h 45"/>
                  <a:gd name="GluePoint40X" fmla="*/ 47 w 106"/>
                  <a:gd name="GluePoint40Y" fmla="*/ 16 h 45"/>
                  <a:gd name="GluePoint41X" fmla="*/ 42 w 106"/>
                  <a:gd name="GluePoint41Y" fmla="*/ 18 h 45"/>
                  <a:gd name="GluePoint42X" fmla="*/ 39 w 106"/>
                  <a:gd name="GluePoint42Y" fmla="*/ 18 h 45"/>
                  <a:gd name="GluePoint43X" fmla="*/ 41 w 106"/>
                  <a:gd name="GluePoint43Y" fmla="*/ 21 h 45"/>
                  <a:gd name="GluePoint44X" fmla="*/ 36 w 106"/>
                  <a:gd name="GluePoint44Y" fmla="*/ 23 h 45"/>
                  <a:gd name="GluePoint45X" fmla="*/ 25 w 106"/>
                  <a:gd name="GluePoint45Y" fmla="*/ 24 h 45"/>
                  <a:gd name="GluePoint46X" fmla="*/ 25 w 106"/>
                  <a:gd name="GluePoint46Y" fmla="*/ 23 h 45"/>
                  <a:gd name="GluePoint47X" fmla="*/ 19 w 106"/>
                  <a:gd name="GluePoint47Y" fmla="*/ 21 h 45"/>
                  <a:gd name="GluePoint48X" fmla="*/ 14 w 106"/>
                  <a:gd name="GluePoint48Y" fmla="*/ 18 h 45"/>
                  <a:gd name="GluePoint49X" fmla="*/ 7 w 106"/>
                  <a:gd name="GluePoint49Y" fmla="*/ 15 h 45"/>
                  <a:gd name="GluePoint50X" fmla="*/ 17 w 106"/>
                  <a:gd name="GluePoint50Y" fmla="*/ 15 h 45"/>
                  <a:gd name="GluePoint51X" fmla="*/ 12 w 106"/>
                  <a:gd name="GluePoint51Y" fmla="*/ 10 h 45"/>
                  <a:gd name="GluePoint52X" fmla="*/ 9 w 106"/>
                  <a:gd name="GluePoint52Y" fmla="*/ 12 h 45"/>
                  <a:gd name="GluePoint53X" fmla="*/ 1 w 106"/>
                  <a:gd name="GluePoint53Y" fmla="*/ 10 h 45"/>
                  <a:gd name="GluePoint54X" fmla="*/ 3 w 106"/>
                  <a:gd name="GluePoint54Y" fmla="*/ 7 h 45"/>
                  <a:gd name="GluePoint55X" fmla="*/ 4 w 106"/>
                  <a:gd name="GluePoint55Y" fmla="*/ 7 h 45"/>
                  <a:gd name="GluePoint56X" fmla="*/ 7 w 106"/>
                  <a:gd name="GluePoint56Y" fmla="*/ 4 h 45"/>
                  <a:gd name="GluePoint57X" fmla="*/ 12 w 106"/>
                  <a:gd name="GluePoint57Y" fmla="*/ 4 h 45"/>
                  <a:gd name="GluePoint58X" fmla="*/ 28 w 106"/>
                  <a:gd name="GluePoint58Y" fmla="*/ 4 h 45"/>
                  <a:gd name="GluePoint59X" fmla="*/ 28 w 106"/>
                  <a:gd name="GluePoint59Y" fmla="*/ 5 h 45"/>
                  <a:gd name="GluePoint60X" fmla="*/ 23 w 106"/>
                  <a:gd name="GluePoint60Y" fmla="*/ 7 h 45"/>
                  <a:gd name="GluePoint61X" fmla="*/ 27 w 106"/>
                  <a:gd name="GluePoint61Y" fmla="*/ 8 h 45"/>
                  <a:gd name="GluePoint62X" fmla="*/ 30 w 106"/>
                  <a:gd name="GluePoint62Y" fmla="*/ 7 h 45"/>
                  <a:gd name="GluePoint63X" fmla="*/ 38 w 106"/>
                  <a:gd name="GluePoint63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6" h="45">
                    <a:moveTo>
                      <a:pt x="38" y="4"/>
                    </a:moveTo>
                    <a:lnTo>
                      <a:pt x="44" y="7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49" y="12"/>
                    </a:lnTo>
                    <a:lnTo>
                      <a:pt x="55" y="15"/>
                    </a:lnTo>
                    <a:lnTo>
                      <a:pt x="57" y="15"/>
                    </a:lnTo>
                    <a:lnTo>
                      <a:pt x="52" y="12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60" y="2"/>
                    </a:lnTo>
                    <a:lnTo>
                      <a:pt x="68" y="5"/>
                    </a:lnTo>
                    <a:lnTo>
                      <a:pt x="65" y="7"/>
                    </a:lnTo>
                    <a:lnTo>
                      <a:pt x="68" y="8"/>
                    </a:lnTo>
                    <a:lnTo>
                      <a:pt x="66" y="10"/>
                    </a:lnTo>
                    <a:lnTo>
                      <a:pt x="71" y="8"/>
                    </a:lnTo>
                    <a:lnTo>
                      <a:pt x="69" y="7"/>
                    </a:lnTo>
                    <a:lnTo>
                      <a:pt x="71" y="7"/>
                    </a:lnTo>
                    <a:lnTo>
                      <a:pt x="74" y="7"/>
                    </a:lnTo>
                    <a:lnTo>
                      <a:pt x="79" y="8"/>
                    </a:lnTo>
                    <a:lnTo>
                      <a:pt x="79" y="12"/>
                    </a:lnTo>
                    <a:lnTo>
                      <a:pt x="87" y="12"/>
                    </a:lnTo>
                    <a:lnTo>
                      <a:pt x="95" y="15"/>
                    </a:lnTo>
                    <a:lnTo>
                      <a:pt x="104" y="15"/>
                    </a:lnTo>
                    <a:lnTo>
                      <a:pt x="106" y="16"/>
                    </a:lnTo>
                    <a:lnTo>
                      <a:pt x="104" y="18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8" y="21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6"/>
                    </a:lnTo>
                    <a:lnTo>
                      <a:pt x="79" y="26"/>
                    </a:lnTo>
                    <a:lnTo>
                      <a:pt x="81" y="29"/>
                    </a:lnTo>
                    <a:lnTo>
                      <a:pt x="79" y="32"/>
                    </a:lnTo>
                    <a:lnTo>
                      <a:pt x="73" y="34"/>
                    </a:lnTo>
                    <a:lnTo>
                      <a:pt x="74" y="34"/>
                    </a:lnTo>
                    <a:lnTo>
                      <a:pt x="71" y="36"/>
                    </a:lnTo>
                    <a:lnTo>
                      <a:pt x="71" y="39"/>
                    </a:lnTo>
                    <a:lnTo>
                      <a:pt x="71" y="41"/>
                    </a:lnTo>
                    <a:lnTo>
                      <a:pt x="68" y="42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54" y="41"/>
                    </a:lnTo>
                    <a:lnTo>
                      <a:pt x="60" y="41"/>
                    </a:lnTo>
                    <a:lnTo>
                      <a:pt x="61" y="39"/>
                    </a:lnTo>
                    <a:lnTo>
                      <a:pt x="50" y="39"/>
                    </a:lnTo>
                    <a:lnTo>
                      <a:pt x="41" y="37"/>
                    </a:lnTo>
                    <a:lnTo>
                      <a:pt x="36" y="34"/>
                    </a:lnTo>
                    <a:lnTo>
                      <a:pt x="38" y="34"/>
                    </a:lnTo>
                    <a:lnTo>
                      <a:pt x="36" y="32"/>
                    </a:lnTo>
                    <a:lnTo>
                      <a:pt x="44" y="31"/>
                    </a:lnTo>
                    <a:lnTo>
                      <a:pt x="63" y="29"/>
                    </a:lnTo>
                    <a:lnTo>
                      <a:pt x="65" y="29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34" y="31"/>
                    </a:lnTo>
                    <a:lnTo>
                      <a:pt x="33" y="29"/>
                    </a:lnTo>
                    <a:lnTo>
                      <a:pt x="31" y="26"/>
                    </a:lnTo>
                    <a:lnTo>
                      <a:pt x="38" y="28"/>
                    </a:lnTo>
                    <a:lnTo>
                      <a:pt x="36" y="26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8" y="21"/>
                    </a:lnTo>
                    <a:lnTo>
                      <a:pt x="58" y="20"/>
                    </a:lnTo>
                    <a:lnTo>
                      <a:pt x="60" y="18"/>
                    </a:lnTo>
                    <a:lnTo>
                      <a:pt x="58" y="16"/>
                    </a:lnTo>
                    <a:lnTo>
                      <a:pt x="57" y="20"/>
                    </a:lnTo>
                    <a:lnTo>
                      <a:pt x="50" y="21"/>
                    </a:lnTo>
                    <a:lnTo>
                      <a:pt x="46" y="20"/>
                    </a:lnTo>
                    <a:lnTo>
                      <a:pt x="49" y="16"/>
                    </a:lnTo>
                    <a:lnTo>
                      <a:pt x="47" y="16"/>
                    </a:lnTo>
                    <a:lnTo>
                      <a:pt x="44" y="18"/>
                    </a:lnTo>
                    <a:lnTo>
                      <a:pt x="42" y="18"/>
                    </a:lnTo>
                    <a:lnTo>
                      <a:pt x="42" y="16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41" y="21"/>
                    </a:lnTo>
                    <a:lnTo>
                      <a:pt x="36" y="21"/>
                    </a:lnTo>
                    <a:lnTo>
                      <a:pt x="36" y="23"/>
                    </a:lnTo>
                    <a:lnTo>
                      <a:pt x="33" y="24"/>
                    </a:lnTo>
                    <a:lnTo>
                      <a:pt x="25" y="24"/>
                    </a:lnTo>
                    <a:lnTo>
                      <a:pt x="23" y="23"/>
                    </a:lnTo>
                    <a:lnTo>
                      <a:pt x="25" y="23"/>
                    </a:lnTo>
                    <a:lnTo>
                      <a:pt x="25" y="21"/>
                    </a:lnTo>
                    <a:lnTo>
                      <a:pt x="19" y="21"/>
                    </a:lnTo>
                    <a:lnTo>
                      <a:pt x="27" y="20"/>
                    </a:lnTo>
                    <a:lnTo>
                      <a:pt x="14" y="18"/>
                    </a:lnTo>
                    <a:lnTo>
                      <a:pt x="11" y="16"/>
                    </a:lnTo>
                    <a:lnTo>
                      <a:pt x="7" y="15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6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7" y="4"/>
                    </a:lnTo>
                    <a:lnTo>
                      <a:pt x="14" y="5"/>
                    </a:lnTo>
                    <a:lnTo>
                      <a:pt x="12" y="4"/>
                    </a:lnTo>
                    <a:lnTo>
                      <a:pt x="17" y="5"/>
                    </a:lnTo>
                    <a:lnTo>
                      <a:pt x="28" y="4"/>
                    </a:lnTo>
                    <a:lnTo>
                      <a:pt x="30" y="4"/>
                    </a:lnTo>
                    <a:lnTo>
                      <a:pt x="28" y="5"/>
                    </a:lnTo>
                    <a:lnTo>
                      <a:pt x="27" y="7"/>
                    </a:lnTo>
                    <a:lnTo>
                      <a:pt x="23" y="7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34" y="12"/>
                    </a:lnTo>
                    <a:lnTo>
                      <a:pt x="30" y="7"/>
                    </a:lnTo>
                    <a:lnTo>
                      <a:pt x="34" y="4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39" name="Freeform 320"/>
              <p:cNvSpPr/>
              <p:nvPr/>
            </p:nvSpPr>
            <p:spPr>
              <a:xfrm>
                <a:off x="4232160" y="950760"/>
                <a:ext cx="23400" cy="140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4040"/>
                  <a:gd name="textAreaBottom" fmla="*/ 14400 h 14040"/>
                  <a:gd name="GluePoint1X" fmla="*/ 0 w 15"/>
                  <a:gd name="GluePoint1Y" fmla="*/ 0 h 9"/>
                  <a:gd name="GluePoint2X" fmla="*/ 6 w 15"/>
                  <a:gd name="GluePoint2Y" fmla="*/ 1 h 9"/>
                  <a:gd name="GluePoint3X" fmla="*/ 7 w 15"/>
                  <a:gd name="GluePoint3Y" fmla="*/ 5 h 9"/>
                  <a:gd name="GluePoint4X" fmla="*/ 12 w 15"/>
                  <a:gd name="GluePoint4Y" fmla="*/ 6 h 9"/>
                  <a:gd name="GluePoint5X" fmla="*/ 15 w 15"/>
                  <a:gd name="GluePoint5Y" fmla="*/ 9 h 9"/>
                  <a:gd name="GluePoint6X" fmla="*/ 4 w 15"/>
                  <a:gd name="GluePoint6Y" fmla="*/ 5 h 9"/>
                  <a:gd name="GluePoint7X" fmla="*/ 0 w 15"/>
                  <a:gd name="GluePoint7Y" fmla="*/ 1 h 9"/>
                  <a:gd name="GluePoint8X" fmla="*/ 0 w 15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9">
                    <a:moveTo>
                      <a:pt x="0" y="0"/>
                    </a:moveTo>
                    <a:lnTo>
                      <a:pt x="6" y="1"/>
                    </a:lnTo>
                    <a:lnTo>
                      <a:pt x="7" y="5"/>
                    </a:lnTo>
                    <a:lnTo>
                      <a:pt x="12" y="6"/>
                    </a:lnTo>
                    <a:lnTo>
                      <a:pt x="15" y="9"/>
                    </a:lnTo>
                    <a:lnTo>
                      <a:pt x="4" y="5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40" name="Freeform 321"/>
              <p:cNvSpPr/>
              <p:nvPr/>
            </p:nvSpPr>
            <p:spPr>
              <a:xfrm>
                <a:off x="4383000" y="95580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1 w 22"/>
                  <a:gd name="GluePoint1Y" fmla="*/ 0 h 6"/>
                  <a:gd name="GluePoint2X" fmla="*/ 22 w 22"/>
                  <a:gd name="GluePoint2Y" fmla="*/ 2 h 6"/>
                  <a:gd name="GluePoint3X" fmla="*/ 19 w 22"/>
                  <a:gd name="GluePoint3Y" fmla="*/ 3 h 6"/>
                  <a:gd name="GluePoint4X" fmla="*/ 19 w 22"/>
                  <a:gd name="GluePoint4Y" fmla="*/ 5 h 6"/>
                  <a:gd name="GluePoint5X" fmla="*/ 8 w 22"/>
                  <a:gd name="GluePoint5Y" fmla="*/ 6 h 6"/>
                  <a:gd name="GluePoint6X" fmla="*/ 5 w 22"/>
                  <a:gd name="GluePoint6Y" fmla="*/ 5 h 6"/>
                  <a:gd name="GluePoint7X" fmla="*/ 5 w 22"/>
                  <a:gd name="GluePoint7Y" fmla="*/ 3 h 6"/>
                  <a:gd name="GluePoint8X" fmla="*/ 0 w 22"/>
                  <a:gd name="GluePoint8Y" fmla="*/ 2 h 6"/>
                  <a:gd name="GluePoint9X" fmla="*/ 11 w 22"/>
                  <a:gd name="GluePoint9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1" y="0"/>
                    </a:moveTo>
                    <a:lnTo>
                      <a:pt x="22" y="2"/>
                    </a:lnTo>
                    <a:lnTo>
                      <a:pt x="19" y="3"/>
                    </a:lnTo>
                    <a:lnTo>
                      <a:pt x="19" y="5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0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41" name="Freeform 322"/>
              <p:cNvSpPr/>
              <p:nvPr/>
            </p:nvSpPr>
            <p:spPr>
              <a:xfrm>
                <a:off x="4395960" y="963720"/>
                <a:ext cx="64800" cy="2016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20160"/>
                  <a:gd name="textAreaBottom" fmla="*/ 20520 h 20160"/>
                  <a:gd name="GluePoint1X" fmla="*/ 19 w 41"/>
                  <a:gd name="GluePoint1Y" fmla="*/ 0 h 13"/>
                  <a:gd name="GluePoint2X" fmla="*/ 24 w 41"/>
                  <a:gd name="GluePoint2Y" fmla="*/ 1 h 13"/>
                  <a:gd name="GluePoint3X" fmla="*/ 20 w 41"/>
                  <a:gd name="GluePoint3Y" fmla="*/ 3 h 13"/>
                  <a:gd name="GluePoint4X" fmla="*/ 22 w 41"/>
                  <a:gd name="GluePoint4Y" fmla="*/ 5 h 13"/>
                  <a:gd name="GluePoint5X" fmla="*/ 30 w 41"/>
                  <a:gd name="GluePoint5Y" fmla="*/ 6 h 13"/>
                  <a:gd name="GluePoint6X" fmla="*/ 33 w 41"/>
                  <a:gd name="GluePoint6Y" fmla="*/ 5 h 13"/>
                  <a:gd name="GluePoint7X" fmla="*/ 41 w 41"/>
                  <a:gd name="GluePoint7Y" fmla="*/ 8 h 13"/>
                  <a:gd name="GluePoint8X" fmla="*/ 33 w 41"/>
                  <a:gd name="GluePoint8Y" fmla="*/ 8 h 13"/>
                  <a:gd name="GluePoint9X" fmla="*/ 28 w 41"/>
                  <a:gd name="GluePoint9Y" fmla="*/ 11 h 13"/>
                  <a:gd name="GluePoint10X" fmla="*/ 20 w 41"/>
                  <a:gd name="GluePoint10Y" fmla="*/ 13 h 13"/>
                  <a:gd name="GluePoint11X" fmla="*/ 17 w 41"/>
                  <a:gd name="GluePoint11Y" fmla="*/ 13 h 13"/>
                  <a:gd name="GluePoint12X" fmla="*/ 20 w 41"/>
                  <a:gd name="GluePoint12Y" fmla="*/ 9 h 13"/>
                  <a:gd name="GluePoint13X" fmla="*/ 1 w 41"/>
                  <a:gd name="GluePoint13Y" fmla="*/ 11 h 13"/>
                  <a:gd name="GluePoint14X" fmla="*/ 6 w 41"/>
                  <a:gd name="GluePoint14Y" fmla="*/ 5 h 13"/>
                  <a:gd name="GluePoint15X" fmla="*/ 0 w 41"/>
                  <a:gd name="GluePoint15Y" fmla="*/ 1 h 13"/>
                  <a:gd name="GluePoint16X" fmla="*/ 19 w 41"/>
                  <a:gd name="GluePoint1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13">
                    <a:moveTo>
                      <a:pt x="19" y="0"/>
                    </a:moveTo>
                    <a:lnTo>
                      <a:pt x="24" y="1"/>
                    </a:lnTo>
                    <a:lnTo>
                      <a:pt x="20" y="3"/>
                    </a:lnTo>
                    <a:lnTo>
                      <a:pt x="22" y="5"/>
                    </a:lnTo>
                    <a:lnTo>
                      <a:pt x="30" y="6"/>
                    </a:lnTo>
                    <a:lnTo>
                      <a:pt x="33" y="5"/>
                    </a:lnTo>
                    <a:lnTo>
                      <a:pt x="41" y="8"/>
                    </a:lnTo>
                    <a:lnTo>
                      <a:pt x="33" y="8"/>
                    </a:lnTo>
                    <a:lnTo>
                      <a:pt x="28" y="11"/>
                    </a:lnTo>
                    <a:lnTo>
                      <a:pt x="20" y="13"/>
                    </a:lnTo>
                    <a:lnTo>
                      <a:pt x="17" y="13"/>
                    </a:lnTo>
                    <a:lnTo>
                      <a:pt x="20" y="9"/>
                    </a:lnTo>
                    <a:lnTo>
                      <a:pt x="1" y="11"/>
                    </a:lnTo>
                    <a:lnTo>
                      <a:pt x="6" y="5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42" name="Freeform 323"/>
              <p:cNvSpPr/>
              <p:nvPr/>
            </p:nvSpPr>
            <p:spPr>
              <a:xfrm>
                <a:off x="4332240" y="920880"/>
                <a:ext cx="149040" cy="2520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25200"/>
                  <a:gd name="textAreaBottom" fmla="*/ 25560 h 25200"/>
                  <a:gd name="GluePoint1X" fmla="*/ 54 w 94"/>
                  <a:gd name="GluePoint1Y" fmla="*/ 0 h 16"/>
                  <a:gd name="GluePoint2X" fmla="*/ 54 w 94"/>
                  <a:gd name="GluePoint2Y" fmla="*/ 1 h 16"/>
                  <a:gd name="GluePoint3X" fmla="*/ 52 w 94"/>
                  <a:gd name="GluePoint3Y" fmla="*/ 4 h 16"/>
                  <a:gd name="GluePoint4X" fmla="*/ 60 w 94"/>
                  <a:gd name="GluePoint4Y" fmla="*/ 3 h 16"/>
                  <a:gd name="GluePoint5X" fmla="*/ 59 w 94"/>
                  <a:gd name="GluePoint5Y" fmla="*/ 3 h 16"/>
                  <a:gd name="GluePoint6X" fmla="*/ 70 w 94"/>
                  <a:gd name="GluePoint6Y" fmla="*/ 1 h 16"/>
                  <a:gd name="GluePoint7X" fmla="*/ 75 w 94"/>
                  <a:gd name="GluePoint7Y" fmla="*/ 3 h 16"/>
                  <a:gd name="GluePoint8X" fmla="*/ 75 w 94"/>
                  <a:gd name="GluePoint8Y" fmla="*/ 3 h 16"/>
                  <a:gd name="GluePoint9X" fmla="*/ 92 w 94"/>
                  <a:gd name="GluePoint9Y" fmla="*/ 6 h 16"/>
                  <a:gd name="GluePoint10X" fmla="*/ 92 w 94"/>
                  <a:gd name="GluePoint10Y" fmla="*/ 8 h 16"/>
                  <a:gd name="GluePoint11X" fmla="*/ 83 w 94"/>
                  <a:gd name="GluePoint11Y" fmla="*/ 11 h 16"/>
                  <a:gd name="GluePoint12X" fmla="*/ 68 w 94"/>
                  <a:gd name="GluePoint12Y" fmla="*/ 14 h 16"/>
                  <a:gd name="GluePoint13X" fmla="*/ 56 w 94"/>
                  <a:gd name="GluePoint13Y" fmla="*/ 16 h 16"/>
                  <a:gd name="GluePoint14X" fmla="*/ 52 w 94"/>
                  <a:gd name="GluePoint14Y" fmla="*/ 12 h 16"/>
                  <a:gd name="GluePoint15X" fmla="*/ 24 w 94"/>
                  <a:gd name="GluePoint15Y" fmla="*/ 11 h 16"/>
                  <a:gd name="GluePoint16X" fmla="*/ 32 w 94"/>
                  <a:gd name="GluePoint16Y" fmla="*/ 9 h 16"/>
                  <a:gd name="GluePoint17X" fmla="*/ 45 w 94"/>
                  <a:gd name="GluePoint17Y" fmla="*/ 9 h 16"/>
                  <a:gd name="GluePoint18X" fmla="*/ 43 w 94"/>
                  <a:gd name="GluePoint18Y" fmla="*/ 8 h 16"/>
                  <a:gd name="GluePoint19X" fmla="*/ 8 w 94"/>
                  <a:gd name="GluePoint19Y" fmla="*/ 6 h 16"/>
                  <a:gd name="GluePoint20X" fmla="*/ 0 w 94"/>
                  <a:gd name="GluePoint20Y" fmla="*/ 4 h 16"/>
                  <a:gd name="GluePoint21X" fmla="*/ 19 w 94"/>
                  <a:gd name="GluePoint21Y" fmla="*/ 4 h 16"/>
                  <a:gd name="GluePoint22X" fmla="*/ 19 w 94"/>
                  <a:gd name="GluePoint22Y" fmla="*/ 4 h 16"/>
                  <a:gd name="GluePoint23X" fmla="*/ 16 w 94"/>
                  <a:gd name="GluePoint23Y" fmla="*/ 3 h 16"/>
                  <a:gd name="GluePoint24X" fmla="*/ 14 w 94"/>
                  <a:gd name="GluePoint24Y" fmla="*/ 1 h 16"/>
                  <a:gd name="GluePoint25X" fmla="*/ 21 w 94"/>
                  <a:gd name="GluePoint25Y" fmla="*/ 3 h 16"/>
                  <a:gd name="GluePoint26X" fmla="*/ 21 w 94"/>
                  <a:gd name="GluePoint26Y" fmla="*/ 1 h 16"/>
                  <a:gd name="GluePoint27X" fmla="*/ 18 w 94"/>
                  <a:gd name="GluePoint27Y" fmla="*/ 1 h 16"/>
                  <a:gd name="GluePoint28X" fmla="*/ 32 w 94"/>
                  <a:gd name="GluePoint28Y" fmla="*/ 3 h 16"/>
                  <a:gd name="GluePoint29X" fmla="*/ 41 w 94"/>
                  <a:gd name="GluePoint29Y" fmla="*/ 3 h 16"/>
                  <a:gd name="GluePoint30X" fmla="*/ 46 w 94"/>
                  <a:gd name="GluePoint30Y" fmla="*/ 6 h 16"/>
                  <a:gd name="GluePoint31X" fmla="*/ 46 w 94"/>
                  <a:gd name="GluePoint31Y" fmla="*/ 4 h 16"/>
                  <a:gd name="GluePoint32X" fmla="*/ 46 w 94"/>
                  <a:gd name="GluePoint32Y" fmla="*/ 1 h 16"/>
                  <a:gd name="GluePoint33X" fmla="*/ 49 w 94"/>
                  <a:gd name="GluePoint33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94" h="16">
                    <a:moveTo>
                      <a:pt x="49" y="0"/>
                    </a:moveTo>
                    <a:lnTo>
                      <a:pt x="54" y="0"/>
                    </a:lnTo>
                    <a:lnTo>
                      <a:pt x="52" y="1"/>
                    </a:lnTo>
                    <a:lnTo>
                      <a:pt x="54" y="1"/>
                    </a:lnTo>
                    <a:lnTo>
                      <a:pt x="52" y="3"/>
                    </a:lnTo>
                    <a:lnTo>
                      <a:pt x="52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67" y="3"/>
                    </a:lnTo>
                    <a:lnTo>
                      <a:pt x="70" y="1"/>
                    </a:lnTo>
                    <a:lnTo>
                      <a:pt x="70" y="3"/>
                    </a:lnTo>
                    <a:lnTo>
                      <a:pt x="75" y="3"/>
                    </a:lnTo>
                    <a:lnTo>
                      <a:pt x="73" y="3"/>
                    </a:lnTo>
                    <a:lnTo>
                      <a:pt x="75" y="3"/>
                    </a:lnTo>
                    <a:lnTo>
                      <a:pt x="92" y="4"/>
                    </a:lnTo>
                    <a:lnTo>
                      <a:pt x="92" y="6"/>
                    </a:lnTo>
                    <a:lnTo>
                      <a:pt x="94" y="6"/>
                    </a:lnTo>
                    <a:lnTo>
                      <a:pt x="92" y="8"/>
                    </a:lnTo>
                    <a:lnTo>
                      <a:pt x="81" y="11"/>
                    </a:lnTo>
                    <a:lnTo>
                      <a:pt x="83" y="11"/>
                    </a:lnTo>
                    <a:lnTo>
                      <a:pt x="81" y="12"/>
                    </a:lnTo>
                    <a:lnTo>
                      <a:pt x="68" y="14"/>
                    </a:lnTo>
                    <a:lnTo>
                      <a:pt x="65" y="16"/>
                    </a:lnTo>
                    <a:lnTo>
                      <a:pt x="56" y="16"/>
                    </a:lnTo>
                    <a:lnTo>
                      <a:pt x="52" y="14"/>
                    </a:lnTo>
                    <a:lnTo>
                      <a:pt x="52" y="12"/>
                    </a:lnTo>
                    <a:lnTo>
                      <a:pt x="35" y="14"/>
                    </a:lnTo>
                    <a:lnTo>
                      <a:pt x="24" y="11"/>
                    </a:lnTo>
                    <a:lnTo>
                      <a:pt x="37" y="11"/>
                    </a:lnTo>
                    <a:lnTo>
                      <a:pt x="32" y="9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14" y="9"/>
                    </a:lnTo>
                    <a:lnTo>
                      <a:pt x="8" y="6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11" y="3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22" y="1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18" y="1"/>
                    </a:lnTo>
                    <a:lnTo>
                      <a:pt x="21" y="0"/>
                    </a:lnTo>
                    <a:lnTo>
                      <a:pt x="32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6" y="6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6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43" name="Freeform 324"/>
              <p:cNvSpPr/>
              <p:nvPr/>
            </p:nvSpPr>
            <p:spPr>
              <a:xfrm>
                <a:off x="4575240" y="976320"/>
                <a:ext cx="2979360" cy="915480"/>
              </a:xfrm>
              <a:custGeom>
                <a:avLst/>
                <a:gdLst>
                  <a:gd name="textAreaLeft" fmla="*/ 0 w 2979360"/>
                  <a:gd name="textAreaRight" fmla="*/ 2979720 w 2979360"/>
                  <a:gd name="textAreaTop" fmla="*/ 0 h 915480"/>
                  <a:gd name="textAreaBottom" fmla="*/ 915840 h 915480"/>
                  <a:gd name="GluePoint1X" fmla="*/ 1116 w 1182"/>
                  <a:gd name="GluePoint1Y" fmla="*/ 145 h 359"/>
                  <a:gd name="GluePoint2X" fmla="*/ 1069 w 1182"/>
                  <a:gd name="GluePoint2Y" fmla="*/ 162 h 359"/>
                  <a:gd name="GluePoint3X" fmla="*/ 1103 w 1182"/>
                  <a:gd name="GluePoint3Y" fmla="*/ 203 h 359"/>
                  <a:gd name="GluePoint4X" fmla="*/ 1107 w 1182"/>
                  <a:gd name="GluePoint4Y" fmla="*/ 232 h 359"/>
                  <a:gd name="GluePoint5X" fmla="*/ 1043 w 1182"/>
                  <a:gd name="GluePoint5Y" fmla="*/ 167 h 359"/>
                  <a:gd name="GluePoint6X" fmla="*/ 1035 w 1182"/>
                  <a:gd name="GluePoint6Y" fmla="*/ 145 h 359"/>
                  <a:gd name="GluePoint7X" fmla="*/ 995 w 1182"/>
                  <a:gd name="GluePoint7Y" fmla="*/ 167 h 359"/>
                  <a:gd name="GluePoint8X" fmla="*/ 953 w 1182"/>
                  <a:gd name="GluePoint8Y" fmla="*/ 166 h 359"/>
                  <a:gd name="GluePoint9X" fmla="*/ 905 w 1182"/>
                  <a:gd name="GluePoint9Y" fmla="*/ 185 h 359"/>
                  <a:gd name="GluePoint10X" fmla="*/ 920 w 1182"/>
                  <a:gd name="GluePoint10Y" fmla="*/ 228 h 359"/>
                  <a:gd name="GluePoint11X" fmla="*/ 962 w 1182"/>
                  <a:gd name="GluePoint11Y" fmla="*/ 240 h 359"/>
                  <a:gd name="GluePoint12X" fmla="*/ 952 w 1182"/>
                  <a:gd name="GluePoint12Y" fmla="*/ 336 h 359"/>
                  <a:gd name="GluePoint13X" fmla="*/ 951 w 1182"/>
                  <a:gd name="GluePoint13Y" fmla="*/ 317 h 359"/>
                  <a:gd name="GluePoint14X" fmla="*/ 859 w 1182"/>
                  <a:gd name="GluePoint14Y" fmla="*/ 256 h 359"/>
                  <a:gd name="GluePoint15X" fmla="*/ 790 w 1182"/>
                  <a:gd name="GluePoint15Y" fmla="*/ 270 h 359"/>
                  <a:gd name="GluePoint16X" fmla="*/ 645 w 1182"/>
                  <a:gd name="GluePoint16Y" fmla="*/ 249 h 359"/>
                  <a:gd name="GluePoint17X" fmla="*/ 534 w 1182"/>
                  <a:gd name="GluePoint17Y" fmla="*/ 277 h 359"/>
                  <a:gd name="GluePoint18X" fmla="*/ 420 w 1182"/>
                  <a:gd name="GluePoint18Y" fmla="*/ 221 h 359"/>
                  <a:gd name="GluePoint19X" fmla="*/ 388 w 1182"/>
                  <a:gd name="GluePoint19Y" fmla="*/ 223 h 359"/>
                  <a:gd name="GluePoint20X" fmla="*/ 324 w 1182"/>
                  <a:gd name="GluePoint20Y" fmla="*/ 218 h 359"/>
                  <a:gd name="GluePoint21X" fmla="*/ 301 w 1182"/>
                  <a:gd name="GluePoint21Y" fmla="*/ 239 h 359"/>
                  <a:gd name="GluePoint22X" fmla="*/ 279 w 1182"/>
                  <a:gd name="GluePoint22Y" fmla="*/ 254 h 359"/>
                  <a:gd name="GluePoint23X" fmla="*/ 228 w 1182"/>
                  <a:gd name="GluePoint23Y" fmla="*/ 249 h 359"/>
                  <a:gd name="GluePoint24X" fmla="*/ 196 w 1182"/>
                  <a:gd name="GluePoint24Y" fmla="*/ 274 h 359"/>
                  <a:gd name="GluePoint25X" fmla="*/ 211 w 1182"/>
                  <a:gd name="GluePoint25Y" fmla="*/ 304 h 359"/>
                  <a:gd name="GluePoint26X" fmla="*/ 215 w 1182"/>
                  <a:gd name="GluePoint26Y" fmla="*/ 355 h 359"/>
                  <a:gd name="GluePoint27X" fmla="*/ 118 w 1182"/>
                  <a:gd name="GluePoint27Y" fmla="*/ 314 h 359"/>
                  <a:gd name="GluePoint28X" fmla="*/ 137 w 1182"/>
                  <a:gd name="GluePoint28Y" fmla="*/ 287 h 359"/>
                  <a:gd name="GluePoint29X" fmla="*/ 97 w 1182"/>
                  <a:gd name="GluePoint29Y" fmla="*/ 259 h 359"/>
                  <a:gd name="GluePoint30X" fmla="*/ 59 w 1182"/>
                  <a:gd name="GluePoint30Y" fmla="*/ 225 h 359"/>
                  <a:gd name="GluePoint31X" fmla="*/ 16 w 1182"/>
                  <a:gd name="GluePoint31Y" fmla="*/ 186 h 359"/>
                  <a:gd name="GluePoint32X" fmla="*/ 11 w 1182"/>
                  <a:gd name="GluePoint32Y" fmla="*/ 156 h 359"/>
                  <a:gd name="GluePoint33X" fmla="*/ 13 w 1182"/>
                  <a:gd name="GluePoint33Y" fmla="*/ 87 h 359"/>
                  <a:gd name="GluePoint34X" fmla="*/ 30 w 1182"/>
                  <a:gd name="GluePoint34Y" fmla="*/ 69 h 359"/>
                  <a:gd name="GluePoint35X" fmla="*/ 49 w 1182"/>
                  <a:gd name="GluePoint35Y" fmla="*/ 98 h 359"/>
                  <a:gd name="GluePoint36X" fmla="*/ 79 w 1182"/>
                  <a:gd name="GluePoint36Y" fmla="*/ 118 h 359"/>
                  <a:gd name="GluePoint37X" fmla="*/ 121 w 1182"/>
                  <a:gd name="GluePoint37Y" fmla="*/ 105 h 359"/>
                  <a:gd name="GluePoint38X" fmla="*/ 136 w 1182"/>
                  <a:gd name="GluePoint38Y" fmla="*/ 97 h 359"/>
                  <a:gd name="GluePoint39X" fmla="*/ 180 w 1182"/>
                  <a:gd name="GluePoint39Y" fmla="*/ 79 h 359"/>
                  <a:gd name="GluePoint40X" fmla="*/ 222 w 1182"/>
                  <a:gd name="GluePoint40Y" fmla="*/ 78 h 359"/>
                  <a:gd name="GluePoint41X" fmla="*/ 266 w 1182"/>
                  <a:gd name="GluePoint41Y" fmla="*/ 65 h 359"/>
                  <a:gd name="GluePoint42X" fmla="*/ 288 w 1182"/>
                  <a:gd name="GluePoint42Y" fmla="*/ 53 h 359"/>
                  <a:gd name="GluePoint43X" fmla="*/ 302 w 1182"/>
                  <a:gd name="GluePoint43Y" fmla="*/ 96 h 359"/>
                  <a:gd name="GluePoint44X" fmla="*/ 346 w 1182"/>
                  <a:gd name="GluePoint44Y" fmla="*/ 82 h 359"/>
                  <a:gd name="GluePoint45X" fmla="*/ 312 w 1182"/>
                  <a:gd name="GluePoint45Y" fmla="*/ 68 h 359"/>
                  <a:gd name="GluePoint46X" fmla="*/ 334 w 1182"/>
                  <a:gd name="GluePoint46Y" fmla="*/ 55 h 359"/>
                  <a:gd name="GluePoint47X" fmla="*/ 363 w 1182"/>
                  <a:gd name="GluePoint47Y" fmla="*/ 55 h 359"/>
                  <a:gd name="GluePoint48X" fmla="*/ 357 w 1182"/>
                  <a:gd name="GluePoint48Y" fmla="*/ 47 h 359"/>
                  <a:gd name="GluePoint49X" fmla="*/ 369 w 1182"/>
                  <a:gd name="GluePoint49Y" fmla="*/ 29 h 359"/>
                  <a:gd name="GluePoint50X" fmla="*/ 414 w 1182"/>
                  <a:gd name="GluePoint50Y" fmla="*/ 13 h 359"/>
                  <a:gd name="GluePoint51X" fmla="*/ 443 w 1182"/>
                  <a:gd name="GluePoint51Y" fmla="*/ 0 h 359"/>
                  <a:gd name="GluePoint52X" fmla="*/ 518 w 1182"/>
                  <a:gd name="GluePoint52Y" fmla="*/ 11 h 359"/>
                  <a:gd name="GluePoint53X" fmla="*/ 506 w 1182"/>
                  <a:gd name="GluePoint53Y" fmla="*/ 41 h 359"/>
                  <a:gd name="GluePoint54X" fmla="*/ 534 w 1182"/>
                  <a:gd name="GluePoint54Y" fmla="*/ 30 h 359"/>
                  <a:gd name="GluePoint55X" fmla="*/ 602 w 1182"/>
                  <a:gd name="GluePoint55Y" fmla="*/ 40 h 359"/>
                  <a:gd name="GluePoint56X" fmla="*/ 672 w 1182"/>
                  <a:gd name="GluePoint56Y" fmla="*/ 49 h 359"/>
                  <a:gd name="GluePoint57X" fmla="*/ 749 w 1182"/>
                  <a:gd name="GluePoint57Y" fmla="*/ 50 h 359"/>
                  <a:gd name="GluePoint58X" fmla="*/ 842 w 1182"/>
                  <a:gd name="GluePoint58Y" fmla="*/ 56 h 359"/>
                  <a:gd name="GluePoint59X" fmla="*/ 967 w 1182"/>
                  <a:gd name="GluePoint59Y" fmla="*/ 68 h 359"/>
                  <a:gd name="GluePoint60X" fmla="*/ 1092 w 1182"/>
                  <a:gd name="GluePoint60Y" fmla="*/ 83 h 3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1182" h="359">
                    <a:moveTo>
                      <a:pt x="1122" y="122"/>
                    </a:moveTo>
                    <a:cubicBezTo>
                      <a:pt x="1125" y="123"/>
                      <a:pt x="1125" y="123"/>
                      <a:pt x="1125" y="123"/>
                    </a:cubicBezTo>
                    <a:cubicBezTo>
                      <a:pt x="1134" y="128"/>
                      <a:pt x="1134" y="128"/>
                      <a:pt x="1134" y="128"/>
                    </a:cubicBezTo>
                    <a:cubicBezTo>
                      <a:pt x="1143" y="132"/>
                      <a:pt x="1143" y="132"/>
                      <a:pt x="1143" y="132"/>
                    </a:cubicBezTo>
                    <a:cubicBezTo>
                      <a:pt x="1140" y="132"/>
                      <a:pt x="1140" y="132"/>
                      <a:pt x="1140" y="132"/>
                    </a:cubicBezTo>
                    <a:cubicBezTo>
                      <a:pt x="1148" y="135"/>
                      <a:pt x="1148" y="135"/>
                      <a:pt x="1148" y="135"/>
                    </a:cubicBezTo>
                    <a:cubicBezTo>
                      <a:pt x="1150" y="139"/>
                      <a:pt x="1150" y="139"/>
                      <a:pt x="1150" y="139"/>
                    </a:cubicBezTo>
                    <a:cubicBezTo>
                      <a:pt x="1134" y="137"/>
                      <a:pt x="1134" y="137"/>
                      <a:pt x="1134" y="137"/>
                    </a:cubicBezTo>
                    <a:cubicBezTo>
                      <a:pt x="1133" y="137"/>
                      <a:pt x="1133" y="137"/>
                      <a:pt x="1133" y="137"/>
                    </a:cubicBezTo>
                    <a:cubicBezTo>
                      <a:pt x="1122" y="141"/>
                      <a:pt x="1122" y="141"/>
                      <a:pt x="1122" y="141"/>
                    </a:cubicBezTo>
                    <a:cubicBezTo>
                      <a:pt x="1124" y="143"/>
                      <a:pt x="1124" y="143"/>
                      <a:pt x="1124" y="143"/>
                    </a:cubicBezTo>
                    <a:cubicBezTo>
                      <a:pt x="1119" y="146"/>
                      <a:pt x="1119" y="146"/>
                      <a:pt x="1119" y="146"/>
                    </a:cubicBezTo>
                    <a:cubicBezTo>
                      <a:pt x="1116" y="145"/>
                      <a:pt x="1116" y="145"/>
                      <a:pt x="1116" y="145"/>
                    </a:cubicBezTo>
                    <a:cubicBezTo>
                      <a:pt x="1117" y="148"/>
                      <a:pt x="1117" y="148"/>
                      <a:pt x="1117" y="148"/>
                    </a:cubicBezTo>
                    <a:cubicBezTo>
                      <a:pt x="1114" y="150"/>
                      <a:pt x="1114" y="150"/>
                      <a:pt x="1114" y="150"/>
                    </a:cubicBezTo>
                    <a:cubicBezTo>
                      <a:pt x="1116" y="152"/>
                      <a:pt x="1116" y="152"/>
                      <a:pt x="1116" y="152"/>
                    </a:cubicBezTo>
                    <a:cubicBezTo>
                      <a:pt x="1110" y="158"/>
                      <a:pt x="1110" y="158"/>
                      <a:pt x="1110" y="158"/>
                    </a:cubicBezTo>
                    <a:cubicBezTo>
                      <a:pt x="1114" y="163"/>
                      <a:pt x="1114" y="163"/>
                      <a:pt x="1114" y="163"/>
                    </a:cubicBezTo>
                    <a:cubicBezTo>
                      <a:pt x="1100" y="157"/>
                      <a:pt x="1100" y="157"/>
                      <a:pt x="1100" y="157"/>
                    </a:cubicBezTo>
                    <a:cubicBezTo>
                      <a:pt x="1089" y="156"/>
                      <a:pt x="1089" y="156"/>
                      <a:pt x="1089" y="156"/>
                    </a:cubicBezTo>
                    <a:cubicBezTo>
                      <a:pt x="1083" y="158"/>
                      <a:pt x="1083" y="158"/>
                      <a:pt x="1083" y="158"/>
                    </a:cubicBezTo>
                    <a:cubicBezTo>
                      <a:pt x="1084" y="164"/>
                      <a:pt x="1084" y="164"/>
                      <a:pt x="1084" y="164"/>
                    </a:cubicBezTo>
                    <a:cubicBezTo>
                      <a:pt x="1075" y="157"/>
                      <a:pt x="1075" y="157"/>
                      <a:pt x="1075" y="157"/>
                    </a:cubicBezTo>
                    <a:cubicBezTo>
                      <a:pt x="1072" y="161"/>
                      <a:pt x="1072" y="161"/>
                      <a:pt x="1072" y="161"/>
                    </a:cubicBezTo>
                    <a:cubicBezTo>
                      <a:pt x="1075" y="164"/>
                      <a:pt x="1075" y="164"/>
                      <a:pt x="1075" y="164"/>
                    </a:cubicBezTo>
                    <a:cubicBezTo>
                      <a:pt x="1069" y="162"/>
                      <a:pt x="1069" y="162"/>
                      <a:pt x="1069" y="162"/>
                    </a:cubicBezTo>
                    <a:cubicBezTo>
                      <a:pt x="1063" y="164"/>
                      <a:pt x="1063" y="164"/>
                      <a:pt x="1063" y="164"/>
                    </a:cubicBezTo>
                    <a:cubicBezTo>
                      <a:pt x="1069" y="171"/>
                      <a:pt x="1069" y="171"/>
                      <a:pt x="1069" y="171"/>
                    </a:cubicBezTo>
                    <a:cubicBezTo>
                      <a:pt x="1067" y="171"/>
                      <a:pt x="1067" y="171"/>
                      <a:pt x="1067" y="171"/>
                    </a:cubicBezTo>
                    <a:cubicBezTo>
                      <a:pt x="1069" y="177"/>
                      <a:pt x="1069" y="177"/>
                      <a:pt x="1069" y="177"/>
                    </a:cubicBezTo>
                    <a:cubicBezTo>
                      <a:pt x="1074" y="183"/>
                      <a:pt x="1074" y="183"/>
                      <a:pt x="1074" y="183"/>
                    </a:cubicBezTo>
                    <a:cubicBezTo>
                      <a:pt x="1078" y="185"/>
                      <a:pt x="1078" y="185"/>
                      <a:pt x="1078" y="185"/>
                    </a:cubicBezTo>
                    <a:cubicBezTo>
                      <a:pt x="1079" y="183"/>
                      <a:pt x="1079" y="183"/>
                      <a:pt x="1079" y="183"/>
                    </a:cubicBezTo>
                    <a:cubicBezTo>
                      <a:pt x="1085" y="185"/>
                      <a:pt x="1085" y="185"/>
                      <a:pt x="1085" y="185"/>
                    </a:cubicBezTo>
                    <a:cubicBezTo>
                      <a:pt x="1088" y="191"/>
                      <a:pt x="1088" y="191"/>
                      <a:pt x="1088" y="191"/>
                    </a:cubicBezTo>
                    <a:cubicBezTo>
                      <a:pt x="1093" y="195"/>
                      <a:pt x="1093" y="195"/>
                      <a:pt x="1093" y="195"/>
                    </a:cubicBezTo>
                    <a:cubicBezTo>
                      <a:pt x="1098" y="196"/>
                      <a:pt x="1098" y="196"/>
                      <a:pt x="1098" y="196"/>
                    </a:cubicBezTo>
                    <a:cubicBezTo>
                      <a:pt x="1103" y="200"/>
                      <a:pt x="1103" y="200"/>
                      <a:pt x="1103" y="200"/>
                    </a:cubicBezTo>
                    <a:cubicBezTo>
                      <a:pt x="1103" y="203"/>
                      <a:pt x="1103" y="203"/>
                      <a:pt x="1103" y="203"/>
                    </a:cubicBezTo>
                    <a:cubicBezTo>
                      <a:pt x="1098" y="200"/>
                      <a:pt x="1098" y="200"/>
                      <a:pt x="1098" y="200"/>
                    </a:cubicBezTo>
                    <a:cubicBezTo>
                      <a:pt x="1097" y="197"/>
                      <a:pt x="1097" y="197"/>
                      <a:pt x="1097" y="197"/>
                    </a:cubicBezTo>
                    <a:cubicBezTo>
                      <a:pt x="1093" y="199"/>
                      <a:pt x="1093" y="199"/>
                      <a:pt x="1093" y="199"/>
                    </a:cubicBezTo>
                    <a:cubicBezTo>
                      <a:pt x="1095" y="200"/>
                      <a:pt x="1095" y="200"/>
                      <a:pt x="1095" y="200"/>
                    </a:cubicBezTo>
                    <a:cubicBezTo>
                      <a:pt x="1096" y="201"/>
                      <a:pt x="1096" y="201"/>
                      <a:pt x="1096" y="201"/>
                    </a:cubicBezTo>
                    <a:cubicBezTo>
                      <a:pt x="1095" y="203"/>
                      <a:pt x="1095" y="203"/>
                      <a:pt x="1095" y="203"/>
                    </a:cubicBezTo>
                    <a:cubicBezTo>
                      <a:pt x="1098" y="208"/>
                      <a:pt x="1098" y="208"/>
                      <a:pt x="1098" y="208"/>
                    </a:cubicBezTo>
                    <a:cubicBezTo>
                      <a:pt x="1110" y="216"/>
                      <a:pt x="1110" y="216"/>
                      <a:pt x="1110" y="216"/>
                    </a:cubicBezTo>
                    <a:cubicBezTo>
                      <a:pt x="1108" y="218"/>
                      <a:pt x="1108" y="218"/>
                      <a:pt x="1108" y="218"/>
                    </a:cubicBezTo>
                    <a:cubicBezTo>
                      <a:pt x="1103" y="218"/>
                      <a:pt x="1103" y="218"/>
                      <a:pt x="1103" y="218"/>
                    </a:cubicBezTo>
                    <a:cubicBezTo>
                      <a:pt x="1100" y="223"/>
                      <a:pt x="1100" y="223"/>
                      <a:pt x="1100" y="223"/>
                    </a:cubicBezTo>
                    <a:cubicBezTo>
                      <a:pt x="1110" y="232"/>
                      <a:pt x="1110" y="232"/>
                      <a:pt x="1110" y="232"/>
                    </a:cubicBezTo>
                    <a:cubicBezTo>
                      <a:pt x="1107" y="232"/>
                      <a:pt x="1107" y="232"/>
                      <a:pt x="1107" y="232"/>
                    </a:cubicBezTo>
                    <a:cubicBezTo>
                      <a:pt x="1103" y="235"/>
                      <a:pt x="1103" y="235"/>
                      <a:pt x="1103" y="235"/>
                    </a:cubicBezTo>
                    <a:cubicBezTo>
                      <a:pt x="1103" y="238"/>
                      <a:pt x="1103" y="238"/>
                      <a:pt x="1103" y="238"/>
                    </a:cubicBezTo>
                    <a:cubicBezTo>
                      <a:pt x="1108" y="246"/>
                      <a:pt x="1108" y="246"/>
                      <a:pt x="1108" y="246"/>
                    </a:cubicBezTo>
                    <a:cubicBezTo>
                      <a:pt x="1106" y="256"/>
                      <a:pt x="1106" y="256"/>
                      <a:pt x="1106" y="256"/>
                    </a:cubicBezTo>
                    <a:cubicBezTo>
                      <a:pt x="1059" y="217"/>
                      <a:pt x="1059" y="217"/>
                      <a:pt x="1059" y="217"/>
                    </a:cubicBezTo>
                    <a:cubicBezTo>
                      <a:pt x="1045" y="203"/>
                      <a:pt x="1045" y="203"/>
                      <a:pt x="1045" y="203"/>
                    </a:cubicBezTo>
                    <a:cubicBezTo>
                      <a:pt x="1040" y="196"/>
                      <a:pt x="1040" y="196"/>
                      <a:pt x="1040" y="196"/>
                    </a:cubicBezTo>
                    <a:cubicBezTo>
                      <a:pt x="1042" y="192"/>
                      <a:pt x="1042" y="192"/>
                      <a:pt x="1042" y="192"/>
                    </a:cubicBezTo>
                    <a:cubicBezTo>
                      <a:pt x="1039" y="187"/>
                      <a:pt x="1039" y="187"/>
                      <a:pt x="1039" y="187"/>
                    </a:cubicBezTo>
                    <a:cubicBezTo>
                      <a:pt x="1035" y="184"/>
                      <a:pt x="1035" y="184"/>
                      <a:pt x="1035" y="184"/>
                    </a:cubicBezTo>
                    <a:cubicBezTo>
                      <a:pt x="1040" y="185"/>
                      <a:pt x="1040" y="185"/>
                      <a:pt x="1040" y="185"/>
                    </a:cubicBezTo>
                    <a:cubicBezTo>
                      <a:pt x="1044" y="182"/>
                      <a:pt x="1044" y="182"/>
                      <a:pt x="1044" y="182"/>
                    </a:cubicBezTo>
                    <a:cubicBezTo>
                      <a:pt x="1043" y="167"/>
                      <a:pt x="1043" y="167"/>
                      <a:pt x="1043" y="167"/>
                    </a:cubicBezTo>
                    <a:cubicBezTo>
                      <a:pt x="1046" y="160"/>
                      <a:pt x="1046" y="160"/>
                      <a:pt x="1046" y="160"/>
                    </a:cubicBezTo>
                    <a:cubicBezTo>
                      <a:pt x="1044" y="158"/>
                      <a:pt x="1044" y="158"/>
                      <a:pt x="1044" y="158"/>
                    </a:cubicBezTo>
                    <a:cubicBezTo>
                      <a:pt x="1052" y="153"/>
                      <a:pt x="1052" y="153"/>
                      <a:pt x="1052" y="153"/>
                    </a:cubicBezTo>
                    <a:cubicBezTo>
                      <a:pt x="1048" y="151"/>
                      <a:pt x="1048" y="151"/>
                      <a:pt x="1048" y="151"/>
                    </a:cubicBezTo>
                    <a:cubicBezTo>
                      <a:pt x="1049" y="150"/>
                      <a:pt x="1049" y="150"/>
                      <a:pt x="1049" y="150"/>
                    </a:cubicBezTo>
                    <a:cubicBezTo>
                      <a:pt x="1039" y="140"/>
                      <a:pt x="1039" y="140"/>
                      <a:pt x="1039" y="140"/>
                    </a:cubicBezTo>
                    <a:cubicBezTo>
                      <a:pt x="1042" y="137"/>
                      <a:pt x="1042" y="137"/>
                      <a:pt x="1042" y="137"/>
                    </a:cubicBezTo>
                    <a:cubicBezTo>
                      <a:pt x="1035" y="136"/>
                      <a:pt x="1035" y="136"/>
                      <a:pt x="1035" y="136"/>
                    </a:cubicBezTo>
                    <a:cubicBezTo>
                      <a:pt x="1030" y="138"/>
                      <a:pt x="1030" y="138"/>
                      <a:pt x="1030" y="138"/>
                    </a:cubicBezTo>
                    <a:cubicBezTo>
                      <a:pt x="1036" y="144"/>
                      <a:pt x="1036" y="144"/>
                      <a:pt x="1036" y="144"/>
                    </a:cubicBezTo>
                    <a:cubicBezTo>
                      <a:pt x="1039" y="145"/>
                      <a:pt x="1039" y="145"/>
                      <a:pt x="1039" y="145"/>
                    </a:cubicBezTo>
                    <a:cubicBezTo>
                      <a:pt x="1039" y="147"/>
                      <a:pt x="1039" y="147"/>
                      <a:pt x="1039" y="147"/>
                    </a:cubicBezTo>
                    <a:cubicBezTo>
                      <a:pt x="1035" y="145"/>
                      <a:pt x="1035" y="145"/>
                      <a:pt x="1035" y="145"/>
                    </a:cubicBezTo>
                    <a:cubicBezTo>
                      <a:pt x="1033" y="146"/>
                      <a:pt x="1033" y="146"/>
                      <a:pt x="1033" y="146"/>
                    </a:cubicBezTo>
                    <a:cubicBezTo>
                      <a:pt x="1029" y="156"/>
                      <a:pt x="1029" y="156"/>
                      <a:pt x="1029" y="156"/>
                    </a:cubicBezTo>
                    <a:cubicBezTo>
                      <a:pt x="1025" y="152"/>
                      <a:pt x="1025" y="152"/>
                      <a:pt x="1025" y="152"/>
                    </a:cubicBezTo>
                    <a:cubicBezTo>
                      <a:pt x="1022" y="152"/>
                      <a:pt x="1022" y="152"/>
                      <a:pt x="1022" y="152"/>
                    </a:cubicBezTo>
                    <a:cubicBezTo>
                      <a:pt x="1021" y="151"/>
                      <a:pt x="1021" y="151"/>
                      <a:pt x="1021" y="151"/>
                    </a:cubicBezTo>
                    <a:cubicBezTo>
                      <a:pt x="1018" y="149"/>
                      <a:pt x="1018" y="149"/>
                      <a:pt x="1018" y="149"/>
                    </a:cubicBezTo>
                    <a:cubicBezTo>
                      <a:pt x="1014" y="143"/>
                      <a:pt x="1014" y="143"/>
                      <a:pt x="1014" y="143"/>
                    </a:cubicBezTo>
                    <a:cubicBezTo>
                      <a:pt x="1013" y="145"/>
                      <a:pt x="1013" y="145"/>
                      <a:pt x="1013" y="145"/>
                    </a:cubicBezTo>
                    <a:cubicBezTo>
                      <a:pt x="1004" y="143"/>
                      <a:pt x="1004" y="143"/>
                      <a:pt x="1004" y="143"/>
                    </a:cubicBezTo>
                    <a:cubicBezTo>
                      <a:pt x="993" y="145"/>
                      <a:pt x="993" y="145"/>
                      <a:pt x="993" y="145"/>
                    </a:cubicBezTo>
                    <a:cubicBezTo>
                      <a:pt x="991" y="164"/>
                      <a:pt x="991" y="164"/>
                      <a:pt x="991" y="164"/>
                    </a:cubicBezTo>
                    <a:cubicBezTo>
                      <a:pt x="995" y="166"/>
                      <a:pt x="995" y="166"/>
                      <a:pt x="995" y="166"/>
                    </a:cubicBezTo>
                    <a:cubicBezTo>
                      <a:pt x="995" y="167"/>
                      <a:pt x="995" y="167"/>
                      <a:pt x="995" y="167"/>
                    </a:cubicBezTo>
                    <a:cubicBezTo>
                      <a:pt x="1004" y="169"/>
                      <a:pt x="1004" y="169"/>
                      <a:pt x="1004" y="169"/>
                    </a:cubicBezTo>
                    <a:cubicBezTo>
                      <a:pt x="1006" y="171"/>
                      <a:pt x="1006" y="171"/>
                      <a:pt x="1006" y="171"/>
                    </a:cubicBezTo>
                    <a:cubicBezTo>
                      <a:pt x="1005" y="171"/>
                      <a:pt x="1005" y="171"/>
                      <a:pt x="1005" y="171"/>
                    </a:cubicBezTo>
                    <a:cubicBezTo>
                      <a:pt x="994" y="170"/>
                      <a:pt x="994" y="170"/>
                      <a:pt x="994" y="170"/>
                    </a:cubicBezTo>
                    <a:cubicBezTo>
                      <a:pt x="991" y="173"/>
                      <a:pt x="991" y="173"/>
                      <a:pt x="991" y="173"/>
                    </a:cubicBezTo>
                    <a:cubicBezTo>
                      <a:pt x="987" y="172"/>
                      <a:pt x="987" y="172"/>
                      <a:pt x="987" y="172"/>
                    </a:cubicBezTo>
                    <a:cubicBezTo>
                      <a:pt x="981" y="174"/>
                      <a:pt x="981" y="174"/>
                      <a:pt x="981" y="174"/>
                    </a:cubicBezTo>
                    <a:cubicBezTo>
                      <a:pt x="976" y="171"/>
                      <a:pt x="976" y="171"/>
                      <a:pt x="976" y="171"/>
                    </a:cubicBezTo>
                    <a:cubicBezTo>
                      <a:pt x="982" y="170"/>
                      <a:pt x="982" y="170"/>
                      <a:pt x="982" y="170"/>
                    </a:cubicBezTo>
                    <a:cubicBezTo>
                      <a:pt x="973" y="167"/>
                      <a:pt x="973" y="167"/>
                      <a:pt x="973" y="167"/>
                    </a:cubicBezTo>
                    <a:cubicBezTo>
                      <a:pt x="970" y="168"/>
                      <a:pt x="970" y="168"/>
                      <a:pt x="970" y="168"/>
                    </a:cubicBezTo>
                    <a:cubicBezTo>
                      <a:pt x="954" y="165"/>
                      <a:pt x="954" y="165"/>
                      <a:pt x="954" y="165"/>
                    </a:cubicBezTo>
                    <a:cubicBezTo>
                      <a:pt x="953" y="166"/>
                      <a:pt x="953" y="166"/>
                      <a:pt x="953" y="166"/>
                    </a:cubicBezTo>
                    <a:cubicBezTo>
                      <a:pt x="956" y="168"/>
                      <a:pt x="956" y="168"/>
                      <a:pt x="956" y="168"/>
                    </a:cubicBezTo>
                    <a:cubicBezTo>
                      <a:pt x="954" y="168"/>
                      <a:pt x="954" y="168"/>
                      <a:pt x="954" y="168"/>
                    </a:cubicBezTo>
                    <a:cubicBezTo>
                      <a:pt x="957" y="170"/>
                      <a:pt x="957" y="170"/>
                      <a:pt x="957" y="170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1" y="168"/>
                      <a:pt x="951" y="168"/>
                      <a:pt x="951" y="168"/>
                    </a:cubicBezTo>
                    <a:cubicBezTo>
                      <a:pt x="946" y="170"/>
                      <a:pt x="946" y="170"/>
                      <a:pt x="946" y="170"/>
                    </a:cubicBezTo>
                    <a:cubicBezTo>
                      <a:pt x="936" y="168"/>
                      <a:pt x="936" y="168"/>
                      <a:pt x="936" y="168"/>
                    </a:cubicBezTo>
                    <a:cubicBezTo>
                      <a:pt x="936" y="171"/>
                      <a:pt x="936" y="171"/>
                      <a:pt x="936" y="171"/>
                    </a:cubicBezTo>
                    <a:cubicBezTo>
                      <a:pt x="929" y="168"/>
                      <a:pt x="929" y="168"/>
                      <a:pt x="929" y="168"/>
                    </a:cubicBezTo>
                    <a:cubicBezTo>
                      <a:pt x="911" y="169"/>
                      <a:pt x="911" y="169"/>
                      <a:pt x="911" y="169"/>
                    </a:cubicBezTo>
                    <a:cubicBezTo>
                      <a:pt x="907" y="171"/>
                      <a:pt x="907" y="171"/>
                      <a:pt x="907" y="171"/>
                    </a:cubicBezTo>
                    <a:cubicBezTo>
                      <a:pt x="904" y="180"/>
                      <a:pt x="904" y="180"/>
                      <a:pt x="904" y="180"/>
                    </a:cubicBezTo>
                    <a:cubicBezTo>
                      <a:pt x="905" y="185"/>
                      <a:pt x="905" y="185"/>
                      <a:pt x="905" y="185"/>
                    </a:cubicBezTo>
                    <a:cubicBezTo>
                      <a:pt x="899" y="195"/>
                      <a:pt x="899" y="195"/>
                      <a:pt x="899" y="195"/>
                    </a:cubicBezTo>
                    <a:cubicBezTo>
                      <a:pt x="900" y="201"/>
                      <a:pt x="900" y="201"/>
                      <a:pt x="900" y="201"/>
                    </a:cubicBezTo>
                    <a:cubicBezTo>
                      <a:pt x="892" y="214"/>
                      <a:pt x="892" y="214"/>
                      <a:pt x="892" y="214"/>
                    </a:cubicBezTo>
                    <a:cubicBezTo>
                      <a:pt x="893" y="216"/>
                      <a:pt x="893" y="216"/>
                      <a:pt x="893" y="216"/>
                    </a:cubicBezTo>
                    <a:cubicBezTo>
                      <a:pt x="899" y="218"/>
                      <a:pt x="899" y="218"/>
                      <a:pt x="899" y="218"/>
                    </a:cubicBezTo>
                    <a:cubicBezTo>
                      <a:pt x="907" y="217"/>
                      <a:pt x="907" y="217"/>
                      <a:pt x="907" y="217"/>
                    </a:cubicBezTo>
                    <a:cubicBezTo>
                      <a:pt x="915" y="226"/>
                      <a:pt x="915" y="226"/>
                      <a:pt x="915" y="226"/>
                    </a:cubicBezTo>
                    <a:cubicBezTo>
                      <a:pt x="916" y="224"/>
                      <a:pt x="916" y="224"/>
                      <a:pt x="916" y="224"/>
                    </a:cubicBezTo>
                    <a:cubicBezTo>
                      <a:pt x="914" y="221"/>
                      <a:pt x="914" y="221"/>
                      <a:pt x="914" y="221"/>
                    </a:cubicBezTo>
                    <a:cubicBezTo>
                      <a:pt x="917" y="220"/>
                      <a:pt x="917" y="220"/>
                      <a:pt x="917" y="220"/>
                    </a:cubicBezTo>
                    <a:cubicBezTo>
                      <a:pt x="916" y="222"/>
                      <a:pt x="916" y="222"/>
                      <a:pt x="916" y="222"/>
                    </a:cubicBezTo>
                    <a:cubicBezTo>
                      <a:pt x="921" y="225"/>
                      <a:pt x="921" y="225"/>
                      <a:pt x="921" y="225"/>
                    </a:cubicBezTo>
                    <a:cubicBezTo>
                      <a:pt x="920" y="228"/>
                      <a:pt x="920" y="228"/>
                      <a:pt x="920" y="228"/>
                    </a:cubicBezTo>
                    <a:cubicBezTo>
                      <a:pt x="926" y="227"/>
                      <a:pt x="926" y="227"/>
                      <a:pt x="926" y="227"/>
                    </a:cubicBezTo>
                    <a:cubicBezTo>
                      <a:pt x="927" y="224"/>
                      <a:pt x="927" y="224"/>
                      <a:pt x="927" y="224"/>
                    </a:cubicBezTo>
                    <a:cubicBezTo>
                      <a:pt x="930" y="229"/>
                      <a:pt x="930" y="229"/>
                      <a:pt x="930" y="229"/>
                    </a:cubicBezTo>
                    <a:cubicBezTo>
                      <a:pt x="930" y="226"/>
                      <a:pt x="930" y="226"/>
                      <a:pt x="930" y="226"/>
                    </a:cubicBezTo>
                    <a:cubicBezTo>
                      <a:pt x="925" y="220"/>
                      <a:pt x="925" y="220"/>
                      <a:pt x="925" y="220"/>
                    </a:cubicBezTo>
                    <a:cubicBezTo>
                      <a:pt x="934" y="221"/>
                      <a:pt x="934" y="221"/>
                      <a:pt x="934" y="221"/>
                    </a:cubicBezTo>
                    <a:cubicBezTo>
                      <a:pt x="944" y="226"/>
                      <a:pt x="944" y="226"/>
                      <a:pt x="944" y="226"/>
                    </a:cubicBezTo>
                    <a:cubicBezTo>
                      <a:pt x="956" y="231"/>
                      <a:pt x="956" y="231"/>
                      <a:pt x="956" y="231"/>
                    </a:cubicBezTo>
                    <a:cubicBezTo>
                      <a:pt x="957" y="234"/>
                      <a:pt x="957" y="234"/>
                      <a:pt x="957" y="234"/>
                    </a:cubicBezTo>
                    <a:cubicBezTo>
                      <a:pt x="945" y="232"/>
                      <a:pt x="945" y="232"/>
                      <a:pt x="945" y="232"/>
                    </a:cubicBezTo>
                    <a:cubicBezTo>
                      <a:pt x="958" y="235"/>
                      <a:pt x="958" y="235"/>
                      <a:pt x="958" y="235"/>
                    </a:cubicBezTo>
                    <a:cubicBezTo>
                      <a:pt x="961" y="238"/>
                      <a:pt x="961" y="238"/>
                      <a:pt x="961" y="238"/>
                    </a:cubicBezTo>
                    <a:cubicBezTo>
                      <a:pt x="962" y="240"/>
                      <a:pt x="962" y="240"/>
                      <a:pt x="962" y="240"/>
                    </a:cubicBezTo>
                    <a:cubicBezTo>
                      <a:pt x="967" y="242"/>
                      <a:pt x="967" y="242"/>
                      <a:pt x="967" y="242"/>
                    </a:cubicBezTo>
                    <a:cubicBezTo>
                      <a:pt x="968" y="250"/>
                      <a:pt x="968" y="250"/>
                      <a:pt x="968" y="250"/>
                    </a:cubicBezTo>
                    <a:cubicBezTo>
                      <a:pt x="971" y="258"/>
                      <a:pt x="971" y="258"/>
                      <a:pt x="971" y="258"/>
                    </a:cubicBezTo>
                    <a:cubicBezTo>
                      <a:pt x="979" y="265"/>
                      <a:pt x="979" y="265"/>
                      <a:pt x="979" y="265"/>
                    </a:cubicBezTo>
                    <a:cubicBezTo>
                      <a:pt x="988" y="282"/>
                      <a:pt x="988" y="282"/>
                      <a:pt x="988" y="282"/>
                    </a:cubicBezTo>
                    <a:cubicBezTo>
                      <a:pt x="985" y="298"/>
                      <a:pt x="985" y="298"/>
                      <a:pt x="985" y="298"/>
                    </a:cubicBezTo>
                    <a:cubicBezTo>
                      <a:pt x="987" y="310"/>
                      <a:pt x="987" y="310"/>
                      <a:pt x="987" y="310"/>
                    </a:cubicBezTo>
                    <a:cubicBezTo>
                      <a:pt x="980" y="336"/>
                      <a:pt x="980" y="336"/>
                      <a:pt x="980" y="336"/>
                    </a:cubicBezTo>
                    <a:cubicBezTo>
                      <a:pt x="970" y="344"/>
                      <a:pt x="970" y="344"/>
                      <a:pt x="970" y="344"/>
                    </a:cubicBezTo>
                    <a:cubicBezTo>
                      <a:pt x="961" y="342"/>
                      <a:pt x="961" y="342"/>
                      <a:pt x="961" y="342"/>
                    </a:cubicBezTo>
                    <a:cubicBezTo>
                      <a:pt x="958" y="338"/>
                      <a:pt x="958" y="338"/>
                      <a:pt x="958" y="338"/>
                    </a:cubicBezTo>
                    <a:cubicBezTo>
                      <a:pt x="956" y="339"/>
                      <a:pt x="956" y="339"/>
                      <a:pt x="956" y="339"/>
                    </a:cubicBezTo>
                    <a:cubicBezTo>
                      <a:pt x="952" y="336"/>
                      <a:pt x="952" y="336"/>
                      <a:pt x="952" y="336"/>
                    </a:cubicBezTo>
                    <a:cubicBezTo>
                      <a:pt x="952" y="344"/>
                      <a:pt x="952" y="344"/>
                      <a:pt x="952" y="344"/>
                    </a:cubicBezTo>
                    <a:cubicBezTo>
                      <a:pt x="948" y="345"/>
                      <a:pt x="948" y="345"/>
                      <a:pt x="948" y="345"/>
                    </a:cubicBezTo>
                    <a:cubicBezTo>
                      <a:pt x="950" y="346"/>
                      <a:pt x="950" y="346"/>
                      <a:pt x="950" y="346"/>
                    </a:cubicBezTo>
                    <a:cubicBezTo>
                      <a:pt x="949" y="347"/>
                      <a:pt x="949" y="347"/>
                      <a:pt x="949" y="347"/>
                    </a:cubicBezTo>
                    <a:cubicBezTo>
                      <a:pt x="947" y="345"/>
                      <a:pt x="947" y="345"/>
                      <a:pt x="947" y="345"/>
                    </a:cubicBezTo>
                    <a:cubicBezTo>
                      <a:pt x="945" y="342"/>
                      <a:pt x="945" y="342"/>
                      <a:pt x="945" y="342"/>
                    </a:cubicBezTo>
                    <a:cubicBezTo>
                      <a:pt x="947" y="336"/>
                      <a:pt x="947" y="336"/>
                      <a:pt x="947" y="336"/>
                    </a:cubicBezTo>
                    <a:cubicBezTo>
                      <a:pt x="942" y="328"/>
                      <a:pt x="942" y="328"/>
                      <a:pt x="942" y="328"/>
                    </a:cubicBezTo>
                    <a:cubicBezTo>
                      <a:pt x="936" y="322"/>
                      <a:pt x="936" y="322"/>
                      <a:pt x="936" y="322"/>
                    </a:cubicBezTo>
                    <a:cubicBezTo>
                      <a:pt x="940" y="316"/>
                      <a:pt x="940" y="316"/>
                      <a:pt x="940" y="316"/>
                    </a:cubicBezTo>
                    <a:cubicBezTo>
                      <a:pt x="949" y="318"/>
                      <a:pt x="949" y="318"/>
                      <a:pt x="949" y="318"/>
                    </a:cubicBezTo>
                    <a:cubicBezTo>
                      <a:pt x="950" y="319"/>
                      <a:pt x="950" y="319"/>
                      <a:pt x="950" y="319"/>
                    </a:cubicBezTo>
                    <a:cubicBezTo>
                      <a:pt x="951" y="317"/>
                      <a:pt x="951" y="317"/>
                      <a:pt x="951" y="317"/>
                    </a:cubicBezTo>
                    <a:cubicBezTo>
                      <a:pt x="950" y="307"/>
                      <a:pt x="950" y="307"/>
                      <a:pt x="950" y="307"/>
                    </a:cubicBezTo>
                    <a:cubicBezTo>
                      <a:pt x="946" y="294"/>
                      <a:pt x="946" y="294"/>
                      <a:pt x="946" y="294"/>
                    </a:cubicBezTo>
                    <a:cubicBezTo>
                      <a:pt x="947" y="291"/>
                      <a:pt x="947" y="291"/>
                      <a:pt x="947" y="291"/>
                    </a:cubicBezTo>
                    <a:cubicBezTo>
                      <a:pt x="942" y="282"/>
                      <a:pt x="942" y="282"/>
                      <a:pt x="942" y="282"/>
                    </a:cubicBezTo>
                    <a:cubicBezTo>
                      <a:pt x="927" y="289"/>
                      <a:pt x="927" y="289"/>
                      <a:pt x="927" y="289"/>
                    </a:cubicBezTo>
                    <a:cubicBezTo>
                      <a:pt x="924" y="290"/>
                      <a:pt x="924" y="290"/>
                      <a:pt x="924" y="290"/>
                    </a:cubicBezTo>
                    <a:cubicBezTo>
                      <a:pt x="916" y="290"/>
                      <a:pt x="916" y="290"/>
                      <a:pt x="916" y="290"/>
                    </a:cubicBezTo>
                    <a:cubicBezTo>
                      <a:pt x="902" y="277"/>
                      <a:pt x="902" y="277"/>
                      <a:pt x="902" y="277"/>
                    </a:cubicBezTo>
                    <a:cubicBezTo>
                      <a:pt x="890" y="272"/>
                      <a:pt x="890" y="272"/>
                      <a:pt x="890" y="272"/>
                    </a:cubicBezTo>
                    <a:cubicBezTo>
                      <a:pt x="886" y="271"/>
                      <a:pt x="886" y="271"/>
                      <a:pt x="886" y="271"/>
                    </a:cubicBezTo>
                    <a:cubicBezTo>
                      <a:pt x="871" y="269"/>
                      <a:pt x="871" y="269"/>
                      <a:pt x="871" y="269"/>
                    </a:cubicBezTo>
                    <a:cubicBezTo>
                      <a:pt x="869" y="267"/>
                      <a:pt x="869" y="267"/>
                      <a:pt x="869" y="267"/>
                    </a:cubicBezTo>
                    <a:cubicBezTo>
                      <a:pt x="859" y="256"/>
                      <a:pt x="859" y="256"/>
                      <a:pt x="859" y="256"/>
                    </a:cubicBezTo>
                    <a:cubicBezTo>
                      <a:pt x="841" y="241"/>
                      <a:pt x="841" y="241"/>
                      <a:pt x="841" y="241"/>
                    </a:cubicBezTo>
                    <a:cubicBezTo>
                      <a:pt x="830" y="234"/>
                      <a:pt x="830" y="234"/>
                      <a:pt x="830" y="234"/>
                    </a:cubicBezTo>
                    <a:cubicBezTo>
                      <a:pt x="819" y="233"/>
                      <a:pt x="819" y="233"/>
                      <a:pt x="819" y="233"/>
                    </a:cubicBezTo>
                    <a:cubicBezTo>
                      <a:pt x="809" y="229"/>
                      <a:pt x="809" y="229"/>
                      <a:pt x="809" y="229"/>
                    </a:cubicBezTo>
                    <a:cubicBezTo>
                      <a:pt x="794" y="231"/>
                      <a:pt x="794" y="231"/>
                      <a:pt x="794" y="231"/>
                    </a:cubicBezTo>
                    <a:cubicBezTo>
                      <a:pt x="789" y="232"/>
                      <a:pt x="789" y="232"/>
                      <a:pt x="789" y="232"/>
                    </a:cubicBezTo>
                    <a:cubicBezTo>
                      <a:pt x="786" y="238"/>
                      <a:pt x="786" y="238"/>
                      <a:pt x="786" y="238"/>
                    </a:cubicBezTo>
                    <a:cubicBezTo>
                      <a:pt x="788" y="240"/>
                      <a:pt x="788" y="240"/>
                      <a:pt x="788" y="240"/>
                    </a:cubicBezTo>
                    <a:cubicBezTo>
                      <a:pt x="793" y="240"/>
                      <a:pt x="793" y="240"/>
                      <a:pt x="793" y="240"/>
                    </a:cubicBezTo>
                    <a:cubicBezTo>
                      <a:pt x="797" y="245"/>
                      <a:pt x="797" y="245"/>
                      <a:pt x="797" y="245"/>
                    </a:cubicBezTo>
                    <a:cubicBezTo>
                      <a:pt x="794" y="249"/>
                      <a:pt x="794" y="249"/>
                      <a:pt x="794" y="249"/>
                    </a:cubicBezTo>
                    <a:cubicBezTo>
                      <a:pt x="798" y="264"/>
                      <a:pt x="798" y="264"/>
                      <a:pt x="798" y="264"/>
                    </a:cubicBezTo>
                    <a:cubicBezTo>
                      <a:pt x="790" y="270"/>
                      <a:pt x="790" y="270"/>
                      <a:pt x="790" y="270"/>
                    </a:cubicBezTo>
                    <a:cubicBezTo>
                      <a:pt x="775" y="266"/>
                      <a:pt x="775" y="266"/>
                      <a:pt x="775" y="266"/>
                    </a:cubicBezTo>
                    <a:cubicBezTo>
                      <a:pt x="770" y="267"/>
                      <a:pt x="770" y="267"/>
                      <a:pt x="770" y="267"/>
                    </a:cubicBezTo>
                    <a:cubicBezTo>
                      <a:pt x="758" y="263"/>
                      <a:pt x="758" y="263"/>
                      <a:pt x="758" y="263"/>
                    </a:cubicBezTo>
                    <a:cubicBezTo>
                      <a:pt x="749" y="270"/>
                      <a:pt x="749" y="270"/>
                      <a:pt x="749" y="270"/>
                    </a:cubicBezTo>
                    <a:cubicBezTo>
                      <a:pt x="734" y="274"/>
                      <a:pt x="734" y="274"/>
                      <a:pt x="734" y="274"/>
                    </a:cubicBezTo>
                    <a:cubicBezTo>
                      <a:pt x="714" y="271"/>
                      <a:pt x="714" y="271"/>
                      <a:pt x="714" y="271"/>
                    </a:cubicBezTo>
                    <a:cubicBezTo>
                      <a:pt x="706" y="267"/>
                      <a:pt x="706" y="267"/>
                      <a:pt x="706" y="267"/>
                    </a:cubicBezTo>
                    <a:cubicBezTo>
                      <a:pt x="681" y="259"/>
                      <a:pt x="681" y="259"/>
                      <a:pt x="681" y="259"/>
                    </a:cubicBezTo>
                    <a:cubicBezTo>
                      <a:pt x="676" y="258"/>
                      <a:pt x="676" y="258"/>
                      <a:pt x="676" y="258"/>
                    </a:cubicBezTo>
                    <a:cubicBezTo>
                      <a:pt x="666" y="262"/>
                      <a:pt x="666" y="262"/>
                      <a:pt x="666" y="262"/>
                    </a:cubicBezTo>
                    <a:cubicBezTo>
                      <a:pt x="660" y="261"/>
                      <a:pt x="660" y="261"/>
                      <a:pt x="660" y="261"/>
                    </a:cubicBezTo>
                    <a:cubicBezTo>
                      <a:pt x="652" y="257"/>
                      <a:pt x="652" y="257"/>
                      <a:pt x="652" y="257"/>
                    </a:cubicBezTo>
                    <a:cubicBezTo>
                      <a:pt x="645" y="249"/>
                      <a:pt x="645" y="249"/>
                      <a:pt x="645" y="249"/>
                    </a:cubicBezTo>
                    <a:cubicBezTo>
                      <a:pt x="618" y="242"/>
                      <a:pt x="618" y="242"/>
                      <a:pt x="618" y="242"/>
                    </a:cubicBezTo>
                    <a:cubicBezTo>
                      <a:pt x="612" y="250"/>
                      <a:pt x="612" y="250"/>
                      <a:pt x="612" y="250"/>
                    </a:cubicBezTo>
                    <a:cubicBezTo>
                      <a:pt x="618" y="258"/>
                      <a:pt x="618" y="258"/>
                      <a:pt x="618" y="258"/>
                    </a:cubicBezTo>
                    <a:cubicBezTo>
                      <a:pt x="618" y="260"/>
                      <a:pt x="618" y="260"/>
                      <a:pt x="618" y="260"/>
                    </a:cubicBezTo>
                    <a:cubicBezTo>
                      <a:pt x="620" y="264"/>
                      <a:pt x="620" y="264"/>
                      <a:pt x="620" y="264"/>
                    </a:cubicBezTo>
                    <a:cubicBezTo>
                      <a:pt x="619" y="265"/>
                      <a:pt x="619" y="265"/>
                      <a:pt x="619" y="265"/>
                    </a:cubicBezTo>
                    <a:cubicBezTo>
                      <a:pt x="595" y="265"/>
                      <a:pt x="595" y="265"/>
                      <a:pt x="595" y="265"/>
                    </a:cubicBezTo>
                    <a:cubicBezTo>
                      <a:pt x="587" y="261"/>
                      <a:pt x="587" y="261"/>
                      <a:pt x="587" y="261"/>
                    </a:cubicBezTo>
                    <a:cubicBezTo>
                      <a:pt x="566" y="259"/>
                      <a:pt x="566" y="259"/>
                      <a:pt x="566" y="259"/>
                    </a:cubicBezTo>
                    <a:cubicBezTo>
                      <a:pt x="543" y="271"/>
                      <a:pt x="543" y="271"/>
                      <a:pt x="543" y="271"/>
                    </a:cubicBezTo>
                    <a:cubicBezTo>
                      <a:pt x="541" y="276"/>
                      <a:pt x="541" y="276"/>
                      <a:pt x="541" y="276"/>
                    </a:cubicBezTo>
                    <a:cubicBezTo>
                      <a:pt x="539" y="278"/>
                      <a:pt x="539" y="278"/>
                      <a:pt x="539" y="278"/>
                    </a:cubicBezTo>
                    <a:cubicBezTo>
                      <a:pt x="534" y="277"/>
                      <a:pt x="534" y="277"/>
                      <a:pt x="534" y="277"/>
                    </a:cubicBezTo>
                    <a:cubicBezTo>
                      <a:pt x="534" y="273"/>
                      <a:pt x="534" y="273"/>
                      <a:pt x="534" y="273"/>
                    </a:cubicBezTo>
                    <a:cubicBezTo>
                      <a:pt x="527" y="268"/>
                      <a:pt x="527" y="268"/>
                      <a:pt x="527" y="268"/>
                    </a:cubicBezTo>
                    <a:cubicBezTo>
                      <a:pt x="524" y="270"/>
                      <a:pt x="524" y="270"/>
                      <a:pt x="524" y="270"/>
                    </a:cubicBezTo>
                    <a:cubicBezTo>
                      <a:pt x="515" y="268"/>
                      <a:pt x="515" y="268"/>
                      <a:pt x="515" y="268"/>
                    </a:cubicBezTo>
                    <a:cubicBezTo>
                      <a:pt x="494" y="254"/>
                      <a:pt x="494" y="254"/>
                      <a:pt x="494" y="254"/>
                    </a:cubicBezTo>
                    <a:cubicBezTo>
                      <a:pt x="488" y="257"/>
                      <a:pt x="488" y="257"/>
                      <a:pt x="488" y="257"/>
                    </a:cubicBezTo>
                    <a:cubicBezTo>
                      <a:pt x="478" y="257"/>
                      <a:pt x="478" y="257"/>
                      <a:pt x="478" y="257"/>
                    </a:cubicBezTo>
                    <a:cubicBezTo>
                      <a:pt x="475" y="253"/>
                      <a:pt x="475" y="253"/>
                      <a:pt x="475" y="253"/>
                    </a:cubicBezTo>
                    <a:cubicBezTo>
                      <a:pt x="470" y="251"/>
                      <a:pt x="470" y="251"/>
                      <a:pt x="470" y="251"/>
                    </a:cubicBezTo>
                    <a:cubicBezTo>
                      <a:pt x="467" y="256"/>
                      <a:pt x="467" y="256"/>
                      <a:pt x="467" y="256"/>
                    </a:cubicBezTo>
                    <a:cubicBezTo>
                      <a:pt x="436" y="230"/>
                      <a:pt x="436" y="230"/>
                      <a:pt x="436" y="230"/>
                    </a:cubicBezTo>
                    <a:cubicBezTo>
                      <a:pt x="421" y="223"/>
                      <a:pt x="421" y="223"/>
                      <a:pt x="421" y="223"/>
                    </a:cubicBezTo>
                    <a:cubicBezTo>
                      <a:pt x="420" y="221"/>
                      <a:pt x="420" y="221"/>
                      <a:pt x="420" y="221"/>
                    </a:cubicBezTo>
                    <a:cubicBezTo>
                      <a:pt x="422" y="220"/>
                      <a:pt x="422" y="220"/>
                      <a:pt x="422" y="220"/>
                    </a:cubicBezTo>
                    <a:cubicBezTo>
                      <a:pt x="421" y="218"/>
                      <a:pt x="421" y="218"/>
                      <a:pt x="421" y="218"/>
                    </a:cubicBezTo>
                    <a:cubicBezTo>
                      <a:pt x="413" y="221"/>
                      <a:pt x="413" y="221"/>
                      <a:pt x="413" y="221"/>
                    </a:cubicBezTo>
                    <a:cubicBezTo>
                      <a:pt x="407" y="228"/>
                      <a:pt x="407" y="228"/>
                      <a:pt x="407" y="228"/>
                    </a:cubicBezTo>
                    <a:cubicBezTo>
                      <a:pt x="398" y="228"/>
                      <a:pt x="398" y="228"/>
                      <a:pt x="398" y="228"/>
                    </a:cubicBezTo>
                    <a:cubicBezTo>
                      <a:pt x="397" y="226"/>
                      <a:pt x="397" y="226"/>
                      <a:pt x="397" y="226"/>
                    </a:cubicBezTo>
                    <a:cubicBezTo>
                      <a:pt x="399" y="224"/>
                      <a:pt x="399" y="224"/>
                      <a:pt x="399" y="224"/>
                    </a:cubicBezTo>
                    <a:cubicBezTo>
                      <a:pt x="398" y="222"/>
                      <a:pt x="398" y="222"/>
                      <a:pt x="398" y="222"/>
                    </a:cubicBezTo>
                    <a:cubicBezTo>
                      <a:pt x="395" y="223"/>
                      <a:pt x="395" y="223"/>
                      <a:pt x="395" y="223"/>
                    </a:cubicBezTo>
                    <a:cubicBezTo>
                      <a:pt x="389" y="221"/>
                      <a:pt x="389" y="221"/>
                      <a:pt x="389" y="221"/>
                    </a:cubicBezTo>
                    <a:cubicBezTo>
                      <a:pt x="388" y="222"/>
                      <a:pt x="388" y="222"/>
                      <a:pt x="388" y="222"/>
                    </a:cubicBezTo>
                    <a:cubicBezTo>
                      <a:pt x="390" y="223"/>
                      <a:pt x="390" y="223"/>
                      <a:pt x="390" y="223"/>
                    </a:cubicBezTo>
                    <a:cubicBezTo>
                      <a:pt x="388" y="223"/>
                      <a:pt x="388" y="223"/>
                      <a:pt x="388" y="223"/>
                    </a:cubicBezTo>
                    <a:cubicBezTo>
                      <a:pt x="387" y="221"/>
                      <a:pt x="387" y="221"/>
                      <a:pt x="387" y="221"/>
                    </a:cubicBezTo>
                    <a:cubicBezTo>
                      <a:pt x="383" y="219"/>
                      <a:pt x="383" y="219"/>
                      <a:pt x="383" y="219"/>
                    </a:cubicBezTo>
                    <a:cubicBezTo>
                      <a:pt x="384" y="221"/>
                      <a:pt x="384" y="221"/>
                      <a:pt x="384" y="221"/>
                    </a:cubicBezTo>
                    <a:cubicBezTo>
                      <a:pt x="377" y="221"/>
                      <a:pt x="377" y="221"/>
                      <a:pt x="377" y="221"/>
                    </a:cubicBezTo>
                    <a:cubicBezTo>
                      <a:pt x="375" y="220"/>
                      <a:pt x="375" y="220"/>
                      <a:pt x="375" y="220"/>
                    </a:cubicBezTo>
                    <a:cubicBezTo>
                      <a:pt x="375" y="216"/>
                      <a:pt x="375" y="216"/>
                      <a:pt x="375" y="216"/>
                    </a:cubicBezTo>
                    <a:cubicBezTo>
                      <a:pt x="373" y="214"/>
                      <a:pt x="373" y="214"/>
                      <a:pt x="373" y="214"/>
                    </a:cubicBezTo>
                    <a:cubicBezTo>
                      <a:pt x="370" y="210"/>
                      <a:pt x="370" y="210"/>
                      <a:pt x="370" y="210"/>
                    </a:cubicBezTo>
                    <a:cubicBezTo>
                      <a:pt x="354" y="208"/>
                      <a:pt x="354" y="208"/>
                      <a:pt x="354" y="208"/>
                    </a:cubicBezTo>
                    <a:cubicBezTo>
                      <a:pt x="349" y="210"/>
                      <a:pt x="349" y="210"/>
                      <a:pt x="349" y="210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28" y="216"/>
                      <a:pt x="328" y="216"/>
                      <a:pt x="328" y="216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19" y="221"/>
                      <a:pt x="319" y="221"/>
                      <a:pt x="319" y="221"/>
                    </a:cubicBezTo>
                    <a:cubicBezTo>
                      <a:pt x="316" y="220"/>
                      <a:pt x="316" y="220"/>
                      <a:pt x="316" y="220"/>
                    </a:cubicBezTo>
                    <a:cubicBezTo>
                      <a:pt x="308" y="224"/>
                      <a:pt x="308" y="224"/>
                      <a:pt x="308" y="224"/>
                    </a:cubicBezTo>
                    <a:cubicBezTo>
                      <a:pt x="295" y="223"/>
                      <a:pt x="295" y="223"/>
                      <a:pt x="295" y="223"/>
                    </a:cubicBezTo>
                    <a:cubicBezTo>
                      <a:pt x="297" y="224"/>
                      <a:pt x="297" y="224"/>
                      <a:pt x="297" y="224"/>
                    </a:cubicBezTo>
                    <a:cubicBezTo>
                      <a:pt x="297" y="227"/>
                      <a:pt x="297" y="227"/>
                      <a:pt x="297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299" y="228"/>
                      <a:pt x="299" y="228"/>
                      <a:pt x="299" y="228"/>
                    </a:cubicBezTo>
                    <a:cubicBezTo>
                      <a:pt x="300" y="230"/>
                      <a:pt x="300" y="230"/>
                      <a:pt x="300" y="230"/>
                    </a:cubicBezTo>
                    <a:cubicBezTo>
                      <a:pt x="308" y="232"/>
                      <a:pt x="308" y="232"/>
                      <a:pt x="308" y="232"/>
                    </a:cubicBezTo>
                    <a:cubicBezTo>
                      <a:pt x="300" y="233"/>
                      <a:pt x="300" y="233"/>
                      <a:pt x="300" y="233"/>
                    </a:cubicBezTo>
                    <a:cubicBezTo>
                      <a:pt x="298" y="236"/>
                      <a:pt x="298" y="236"/>
                      <a:pt x="298" y="236"/>
                    </a:cubicBezTo>
                    <a:cubicBezTo>
                      <a:pt x="301" y="239"/>
                      <a:pt x="301" y="239"/>
                      <a:pt x="301" y="239"/>
                    </a:cubicBezTo>
                    <a:cubicBezTo>
                      <a:pt x="301" y="241"/>
                      <a:pt x="301" y="241"/>
                      <a:pt x="301" y="241"/>
                    </a:cubicBezTo>
                    <a:cubicBezTo>
                      <a:pt x="295" y="244"/>
                      <a:pt x="295" y="244"/>
                      <a:pt x="295" y="244"/>
                    </a:cubicBezTo>
                    <a:cubicBezTo>
                      <a:pt x="299" y="247"/>
                      <a:pt x="299" y="247"/>
                      <a:pt x="299" y="247"/>
                    </a:cubicBezTo>
                    <a:cubicBezTo>
                      <a:pt x="306" y="250"/>
                      <a:pt x="306" y="250"/>
                      <a:pt x="306" y="250"/>
                    </a:cubicBezTo>
                    <a:cubicBezTo>
                      <a:pt x="310" y="250"/>
                      <a:pt x="310" y="250"/>
                      <a:pt x="310" y="250"/>
                    </a:cubicBezTo>
                    <a:cubicBezTo>
                      <a:pt x="311" y="251"/>
                      <a:pt x="311" y="251"/>
                      <a:pt x="311" y="251"/>
                    </a:cubicBezTo>
                    <a:cubicBezTo>
                      <a:pt x="311" y="256"/>
                      <a:pt x="311" y="256"/>
                      <a:pt x="311" y="256"/>
                    </a:cubicBezTo>
                    <a:cubicBezTo>
                      <a:pt x="308" y="257"/>
                      <a:pt x="308" y="257"/>
                      <a:pt x="308" y="257"/>
                    </a:cubicBezTo>
                    <a:cubicBezTo>
                      <a:pt x="300" y="256"/>
                      <a:pt x="300" y="256"/>
                      <a:pt x="300" y="256"/>
                    </a:cubicBezTo>
                    <a:cubicBezTo>
                      <a:pt x="295" y="259"/>
                      <a:pt x="295" y="259"/>
                      <a:pt x="295" y="259"/>
                    </a:cubicBezTo>
                    <a:cubicBezTo>
                      <a:pt x="290" y="258"/>
                      <a:pt x="290" y="258"/>
                      <a:pt x="290" y="258"/>
                    </a:cubicBezTo>
                    <a:cubicBezTo>
                      <a:pt x="283" y="253"/>
                      <a:pt x="283" y="253"/>
                      <a:pt x="283" y="253"/>
                    </a:cubicBezTo>
                    <a:cubicBezTo>
                      <a:pt x="279" y="254"/>
                      <a:pt x="279" y="254"/>
                      <a:pt x="279" y="254"/>
                    </a:cubicBezTo>
                    <a:cubicBezTo>
                      <a:pt x="278" y="255"/>
                      <a:pt x="278" y="255"/>
                      <a:pt x="278" y="255"/>
                    </a:cubicBezTo>
                    <a:cubicBezTo>
                      <a:pt x="271" y="253"/>
                      <a:pt x="271" y="253"/>
                      <a:pt x="271" y="253"/>
                    </a:cubicBezTo>
                    <a:cubicBezTo>
                      <a:pt x="264" y="258"/>
                      <a:pt x="264" y="258"/>
                      <a:pt x="264" y="258"/>
                    </a:cubicBezTo>
                    <a:cubicBezTo>
                      <a:pt x="255" y="254"/>
                      <a:pt x="255" y="254"/>
                      <a:pt x="255" y="254"/>
                    </a:cubicBezTo>
                    <a:cubicBezTo>
                      <a:pt x="254" y="254"/>
                      <a:pt x="254" y="254"/>
                      <a:pt x="254" y="254"/>
                    </a:cubicBezTo>
                    <a:cubicBezTo>
                      <a:pt x="255" y="258"/>
                      <a:pt x="255" y="258"/>
                      <a:pt x="255" y="258"/>
                    </a:cubicBezTo>
                    <a:cubicBezTo>
                      <a:pt x="254" y="258"/>
                      <a:pt x="254" y="258"/>
                      <a:pt x="254" y="258"/>
                    </a:cubicBezTo>
                    <a:cubicBezTo>
                      <a:pt x="250" y="253"/>
                      <a:pt x="250" y="253"/>
                      <a:pt x="250" y="253"/>
                    </a:cubicBezTo>
                    <a:cubicBezTo>
                      <a:pt x="243" y="249"/>
                      <a:pt x="243" y="249"/>
                      <a:pt x="243" y="249"/>
                    </a:cubicBezTo>
                    <a:cubicBezTo>
                      <a:pt x="235" y="248"/>
                      <a:pt x="235" y="248"/>
                      <a:pt x="235" y="248"/>
                    </a:cubicBezTo>
                    <a:cubicBezTo>
                      <a:pt x="232" y="246"/>
                      <a:pt x="232" y="246"/>
                      <a:pt x="232" y="246"/>
                    </a:cubicBezTo>
                    <a:cubicBezTo>
                      <a:pt x="229" y="246"/>
                      <a:pt x="229" y="246"/>
                      <a:pt x="229" y="246"/>
                    </a:cubicBezTo>
                    <a:cubicBezTo>
                      <a:pt x="228" y="249"/>
                      <a:pt x="228" y="249"/>
                      <a:pt x="228" y="249"/>
                    </a:cubicBezTo>
                    <a:cubicBezTo>
                      <a:pt x="223" y="247"/>
                      <a:pt x="223" y="247"/>
                      <a:pt x="223" y="247"/>
                    </a:cubicBezTo>
                    <a:cubicBezTo>
                      <a:pt x="219" y="247"/>
                      <a:pt x="219" y="247"/>
                      <a:pt x="219" y="247"/>
                    </a:cubicBezTo>
                    <a:cubicBezTo>
                      <a:pt x="216" y="251"/>
                      <a:pt x="216" y="251"/>
                      <a:pt x="216" y="251"/>
                    </a:cubicBezTo>
                    <a:cubicBezTo>
                      <a:pt x="210" y="253"/>
                      <a:pt x="210" y="253"/>
                      <a:pt x="210" y="253"/>
                    </a:cubicBezTo>
                    <a:cubicBezTo>
                      <a:pt x="210" y="255"/>
                      <a:pt x="210" y="255"/>
                      <a:pt x="210" y="255"/>
                    </a:cubicBezTo>
                    <a:cubicBezTo>
                      <a:pt x="204" y="258"/>
                      <a:pt x="204" y="258"/>
                      <a:pt x="204" y="258"/>
                    </a:cubicBezTo>
                    <a:cubicBezTo>
                      <a:pt x="209" y="264"/>
                      <a:pt x="209" y="264"/>
                      <a:pt x="209" y="264"/>
                    </a:cubicBezTo>
                    <a:cubicBezTo>
                      <a:pt x="205" y="267"/>
                      <a:pt x="205" y="267"/>
                      <a:pt x="205" y="267"/>
                    </a:cubicBezTo>
                    <a:cubicBezTo>
                      <a:pt x="196" y="259"/>
                      <a:pt x="196" y="259"/>
                      <a:pt x="196" y="259"/>
                    </a:cubicBezTo>
                    <a:cubicBezTo>
                      <a:pt x="196" y="264"/>
                      <a:pt x="196" y="264"/>
                      <a:pt x="196" y="264"/>
                    </a:cubicBezTo>
                    <a:cubicBezTo>
                      <a:pt x="193" y="266"/>
                      <a:pt x="193" y="266"/>
                      <a:pt x="193" y="266"/>
                    </a:cubicBezTo>
                    <a:cubicBezTo>
                      <a:pt x="193" y="271"/>
                      <a:pt x="193" y="271"/>
                      <a:pt x="193" y="271"/>
                    </a:cubicBezTo>
                    <a:cubicBezTo>
                      <a:pt x="196" y="274"/>
                      <a:pt x="196" y="274"/>
                      <a:pt x="196" y="274"/>
                    </a:cubicBezTo>
                    <a:cubicBezTo>
                      <a:pt x="194" y="276"/>
                      <a:pt x="194" y="276"/>
                      <a:pt x="194" y="276"/>
                    </a:cubicBezTo>
                    <a:cubicBezTo>
                      <a:pt x="193" y="281"/>
                      <a:pt x="193" y="281"/>
                      <a:pt x="193" y="281"/>
                    </a:cubicBezTo>
                    <a:cubicBezTo>
                      <a:pt x="198" y="282"/>
                      <a:pt x="198" y="282"/>
                      <a:pt x="198" y="282"/>
                    </a:cubicBezTo>
                    <a:cubicBezTo>
                      <a:pt x="202" y="289"/>
                      <a:pt x="202" y="289"/>
                      <a:pt x="202" y="289"/>
                    </a:cubicBezTo>
                    <a:cubicBezTo>
                      <a:pt x="208" y="288"/>
                      <a:pt x="208" y="288"/>
                      <a:pt x="208" y="288"/>
                    </a:cubicBezTo>
                    <a:cubicBezTo>
                      <a:pt x="213" y="292"/>
                      <a:pt x="213" y="292"/>
                      <a:pt x="213" y="292"/>
                    </a:cubicBezTo>
                    <a:cubicBezTo>
                      <a:pt x="216" y="299"/>
                      <a:pt x="216" y="299"/>
                      <a:pt x="216" y="299"/>
                    </a:cubicBezTo>
                    <a:cubicBezTo>
                      <a:pt x="212" y="299"/>
                      <a:pt x="212" y="299"/>
                      <a:pt x="212" y="299"/>
                    </a:cubicBezTo>
                    <a:cubicBezTo>
                      <a:pt x="211" y="301"/>
                      <a:pt x="211" y="301"/>
                      <a:pt x="211" y="301"/>
                    </a:cubicBezTo>
                    <a:cubicBezTo>
                      <a:pt x="218" y="304"/>
                      <a:pt x="218" y="304"/>
                      <a:pt x="218" y="304"/>
                    </a:cubicBezTo>
                    <a:cubicBezTo>
                      <a:pt x="216" y="309"/>
                      <a:pt x="216" y="309"/>
                      <a:pt x="216" y="309"/>
                    </a:cubicBezTo>
                    <a:cubicBezTo>
                      <a:pt x="213" y="309"/>
                      <a:pt x="213" y="309"/>
                      <a:pt x="213" y="309"/>
                    </a:cubicBezTo>
                    <a:cubicBezTo>
                      <a:pt x="211" y="304"/>
                      <a:pt x="211" y="304"/>
                      <a:pt x="211" y="304"/>
                    </a:cubicBezTo>
                    <a:cubicBezTo>
                      <a:pt x="207" y="304"/>
                      <a:pt x="207" y="304"/>
                      <a:pt x="207" y="304"/>
                    </a:cubicBezTo>
                    <a:cubicBezTo>
                      <a:pt x="209" y="306"/>
                      <a:pt x="209" y="306"/>
                      <a:pt x="209" y="306"/>
                    </a:cubicBezTo>
                    <a:cubicBezTo>
                      <a:pt x="209" y="310"/>
                      <a:pt x="209" y="310"/>
                      <a:pt x="209" y="310"/>
                    </a:cubicBezTo>
                    <a:cubicBezTo>
                      <a:pt x="208" y="310"/>
                      <a:pt x="208" y="310"/>
                      <a:pt x="208" y="310"/>
                    </a:cubicBezTo>
                    <a:cubicBezTo>
                      <a:pt x="208" y="315"/>
                      <a:pt x="208" y="315"/>
                      <a:pt x="208" y="315"/>
                    </a:cubicBezTo>
                    <a:cubicBezTo>
                      <a:pt x="204" y="323"/>
                      <a:pt x="204" y="323"/>
                      <a:pt x="204" y="323"/>
                    </a:cubicBezTo>
                    <a:cubicBezTo>
                      <a:pt x="213" y="333"/>
                      <a:pt x="213" y="333"/>
                      <a:pt x="213" y="333"/>
                    </a:cubicBezTo>
                    <a:cubicBezTo>
                      <a:pt x="214" y="330"/>
                      <a:pt x="214" y="330"/>
                      <a:pt x="214" y="330"/>
                    </a:cubicBezTo>
                    <a:cubicBezTo>
                      <a:pt x="215" y="339"/>
                      <a:pt x="215" y="339"/>
                      <a:pt x="215" y="339"/>
                    </a:cubicBezTo>
                    <a:cubicBezTo>
                      <a:pt x="226" y="352"/>
                      <a:pt x="226" y="352"/>
                      <a:pt x="226" y="352"/>
                    </a:cubicBezTo>
                    <a:cubicBezTo>
                      <a:pt x="221" y="359"/>
                      <a:pt x="221" y="359"/>
                      <a:pt x="221" y="359"/>
                    </a:cubicBezTo>
                    <a:cubicBezTo>
                      <a:pt x="217" y="358"/>
                      <a:pt x="217" y="358"/>
                      <a:pt x="217" y="358"/>
                    </a:cubicBezTo>
                    <a:cubicBezTo>
                      <a:pt x="215" y="355"/>
                      <a:pt x="215" y="355"/>
                      <a:pt x="215" y="355"/>
                    </a:cubicBezTo>
                    <a:cubicBezTo>
                      <a:pt x="208" y="351"/>
                      <a:pt x="208" y="351"/>
                      <a:pt x="208" y="351"/>
                    </a:cubicBezTo>
                    <a:cubicBezTo>
                      <a:pt x="201" y="348"/>
                      <a:pt x="201" y="348"/>
                      <a:pt x="201" y="348"/>
                    </a:cubicBezTo>
                    <a:cubicBezTo>
                      <a:pt x="200" y="344"/>
                      <a:pt x="200" y="344"/>
                      <a:pt x="200" y="344"/>
                    </a:cubicBezTo>
                    <a:cubicBezTo>
                      <a:pt x="196" y="342"/>
                      <a:pt x="196" y="342"/>
                      <a:pt x="196" y="342"/>
                    </a:cubicBezTo>
                    <a:cubicBezTo>
                      <a:pt x="185" y="344"/>
                      <a:pt x="185" y="344"/>
                      <a:pt x="185" y="344"/>
                    </a:cubicBezTo>
                    <a:cubicBezTo>
                      <a:pt x="174" y="337"/>
                      <a:pt x="174" y="337"/>
                      <a:pt x="174" y="337"/>
                    </a:cubicBezTo>
                    <a:cubicBezTo>
                      <a:pt x="164" y="337"/>
                      <a:pt x="164" y="337"/>
                      <a:pt x="164" y="337"/>
                    </a:cubicBezTo>
                    <a:cubicBezTo>
                      <a:pt x="154" y="333"/>
                      <a:pt x="154" y="333"/>
                      <a:pt x="154" y="333"/>
                    </a:cubicBezTo>
                    <a:cubicBezTo>
                      <a:pt x="147" y="334"/>
                      <a:pt x="147" y="334"/>
                      <a:pt x="147" y="334"/>
                    </a:cubicBezTo>
                    <a:cubicBezTo>
                      <a:pt x="137" y="327"/>
                      <a:pt x="137" y="327"/>
                      <a:pt x="137" y="327"/>
                    </a:cubicBezTo>
                    <a:cubicBezTo>
                      <a:pt x="124" y="322"/>
                      <a:pt x="124" y="322"/>
                      <a:pt x="124" y="322"/>
                    </a:cubicBezTo>
                    <a:cubicBezTo>
                      <a:pt x="116" y="316"/>
                      <a:pt x="116" y="316"/>
                      <a:pt x="116" y="316"/>
                    </a:cubicBezTo>
                    <a:cubicBezTo>
                      <a:pt x="118" y="314"/>
                      <a:pt x="118" y="314"/>
                      <a:pt x="118" y="314"/>
                    </a:cubicBezTo>
                    <a:cubicBezTo>
                      <a:pt x="123" y="314"/>
                      <a:pt x="123" y="314"/>
                      <a:pt x="123" y="314"/>
                    </a:cubicBezTo>
                    <a:cubicBezTo>
                      <a:pt x="126" y="307"/>
                      <a:pt x="126" y="307"/>
                      <a:pt x="126" y="307"/>
                    </a:cubicBezTo>
                    <a:cubicBezTo>
                      <a:pt x="131" y="306"/>
                      <a:pt x="131" y="306"/>
                      <a:pt x="131" y="306"/>
                    </a:cubicBezTo>
                    <a:cubicBezTo>
                      <a:pt x="123" y="302"/>
                      <a:pt x="123" y="302"/>
                      <a:pt x="123" y="302"/>
                    </a:cubicBezTo>
                    <a:cubicBezTo>
                      <a:pt x="123" y="300"/>
                      <a:pt x="123" y="300"/>
                      <a:pt x="123" y="300"/>
                    </a:cubicBezTo>
                    <a:cubicBezTo>
                      <a:pt x="130" y="300"/>
                      <a:pt x="130" y="300"/>
                      <a:pt x="130" y="300"/>
                    </a:cubicBezTo>
                    <a:cubicBezTo>
                      <a:pt x="129" y="298"/>
                      <a:pt x="129" y="298"/>
                      <a:pt x="129" y="298"/>
                    </a:cubicBezTo>
                    <a:cubicBezTo>
                      <a:pt x="136" y="296"/>
                      <a:pt x="136" y="296"/>
                      <a:pt x="136" y="296"/>
                    </a:cubicBezTo>
                    <a:cubicBezTo>
                      <a:pt x="134" y="294"/>
                      <a:pt x="134" y="294"/>
                      <a:pt x="134" y="294"/>
                    </a:cubicBezTo>
                    <a:cubicBezTo>
                      <a:pt x="126" y="295"/>
                      <a:pt x="126" y="295"/>
                      <a:pt x="126" y="295"/>
                    </a:cubicBezTo>
                    <a:cubicBezTo>
                      <a:pt x="125" y="292"/>
                      <a:pt x="125" y="292"/>
                      <a:pt x="125" y="292"/>
                    </a:cubicBezTo>
                    <a:cubicBezTo>
                      <a:pt x="130" y="287"/>
                      <a:pt x="130" y="287"/>
                      <a:pt x="130" y="287"/>
                    </a:cubicBezTo>
                    <a:cubicBezTo>
                      <a:pt x="137" y="287"/>
                      <a:pt x="137" y="287"/>
                      <a:pt x="137" y="287"/>
                    </a:cubicBezTo>
                    <a:cubicBezTo>
                      <a:pt x="138" y="282"/>
                      <a:pt x="138" y="282"/>
                      <a:pt x="138" y="282"/>
                    </a:cubicBezTo>
                    <a:cubicBezTo>
                      <a:pt x="136" y="280"/>
                      <a:pt x="136" y="280"/>
                      <a:pt x="136" y="280"/>
                    </a:cubicBezTo>
                    <a:cubicBezTo>
                      <a:pt x="135" y="278"/>
                      <a:pt x="135" y="278"/>
                      <a:pt x="135" y="278"/>
                    </a:cubicBezTo>
                    <a:cubicBezTo>
                      <a:pt x="138" y="276"/>
                      <a:pt x="138" y="276"/>
                      <a:pt x="138" y="276"/>
                    </a:cubicBezTo>
                    <a:cubicBezTo>
                      <a:pt x="134" y="275"/>
                      <a:pt x="134" y="275"/>
                      <a:pt x="134" y="275"/>
                    </a:cubicBezTo>
                    <a:cubicBezTo>
                      <a:pt x="138" y="272"/>
                      <a:pt x="138" y="272"/>
                      <a:pt x="138" y="272"/>
                    </a:cubicBezTo>
                    <a:cubicBezTo>
                      <a:pt x="136" y="269"/>
                      <a:pt x="136" y="269"/>
                      <a:pt x="136" y="269"/>
                    </a:cubicBezTo>
                    <a:cubicBezTo>
                      <a:pt x="137" y="269"/>
                      <a:pt x="137" y="269"/>
                      <a:pt x="137" y="269"/>
                    </a:cubicBezTo>
                    <a:cubicBezTo>
                      <a:pt x="120" y="264"/>
                      <a:pt x="120" y="264"/>
                      <a:pt x="120" y="264"/>
                    </a:cubicBezTo>
                    <a:cubicBezTo>
                      <a:pt x="118" y="265"/>
                      <a:pt x="118" y="265"/>
                      <a:pt x="118" y="265"/>
                    </a:cubicBezTo>
                    <a:cubicBezTo>
                      <a:pt x="111" y="259"/>
                      <a:pt x="111" y="259"/>
                      <a:pt x="111" y="259"/>
                    </a:cubicBezTo>
                    <a:cubicBezTo>
                      <a:pt x="106" y="261"/>
                      <a:pt x="106" y="261"/>
                      <a:pt x="106" y="261"/>
                    </a:cubicBezTo>
                    <a:cubicBezTo>
                      <a:pt x="97" y="259"/>
                      <a:pt x="97" y="259"/>
                      <a:pt x="97" y="259"/>
                    </a:cubicBezTo>
                    <a:cubicBezTo>
                      <a:pt x="91" y="251"/>
                      <a:pt x="91" y="251"/>
                      <a:pt x="91" y="251"/>
                    </a:cubicBezTo>
                    <a:cubicBezTo>
                      <a:pt x="84" y="250"/>
                      <a:pt x="84" y="250"/>
                      <a:pt x="84" y="250"/>
                    </a:cubicBezTo>
                    <a:cubicBezTo>
                      <a:pt x="82" y="246"/>
                      <a:pt x="82" y="246"/>
                      <a:pt x="82" y="246"/>
                    </a:cubicBezTo>
                    <a:cubicBezTo>
                      <a:pt x="84" y="245"/>
                      <a:pt x="84" y="245"/>
                      <a:pt x="84" y="245"/>
                    </a:cubicBezTo>
                    <a:cubicBezTo>
                      <a:pt x="78" y="240"/>
                      <a:pt x="78" y="240"/>
                      <a:pt x="78" y="240"/>
                    </a:cubicBezTo>
                    <a:cubicBezTo>
                      <a:pt x="62" y="242"/>
                      <a:pt x="62" y="242"/>
                      <a:pt x="62" y="242"/>
                    </a:cubicBezTo>
                    <a:cubicBezTo>
                      <a:pt x="55" y="231"/>
                      <a:pt x="55" y="231"/>
                      <a:pt x="55" y="231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63" y="231"/>
                      <a:pt x="63" y="231"/>
                      <a:pt x="63" y="231"/>
                    </a:cubicBezTo>
                    <a:cubicBezTo>
                      <a:pt x="67" y="228"/>
                      <a:pt x="67" y="228"/>
                      <a:pt x="67" y="228"/>
                    </a:cubicBezTo>
                    <a:cubicBezTo>
                      <a:pt x="67" y="227"/>
                      <a:pt x="67" y="227"/>
                      <a:pt x="67" y="227"/>
                    </a:cubicBezTo>
                    <a:cubicBezTo>
                      <a:pt x="62" y="224"/>
                      <a:pt x="62" y="224"/>
                      <a:pt x="62" y="224"/>
                    </a:cubicBezTo>
                    <a:cubicBezTo>
                      <a:pt x="59" y="225"/>
                      <a:pt x="59" y="225"/>
                      <a:pt x="59" y="225"/>
                    </a:cubicBezTo>
                    <a:cubicBezTo>
                      <a:pt x="58" y="222"/>
                      <a:pt x="58" y="222"/>
                      <a:pt x="58" y="222"/>
                    </a:cubicBezTo>
                    <a:cubicBezTo>
                      <a:pt x="49" y="214"/>
                      <a:pt x="49" y="214"/>
                      <a:pt x="49" y="214"/>
                    </a:cubicBezTo>
                    <a:cubicBezTo>
                      <a:pt x="49" y="210"/>
                      <a:pt x="49" y="210"/>
                      <a:pt x="49" y="210"/>
                    </a:cubicBezTo>
                    <a:cubicBezTo>
                      <a:pt x="47" y="206"/>
                      <a:pt x="47" y="206"/>
                      <a:pt x="47" y="206"/>
                    </a:cubicBezTo>
                    <a:cubicBezTo>
                      <a:pt x="43" y="203"/>
                      <a:pt x="43" y="203"/>
                      <a:pt x="43" y="203"/>
                    </a:cubicBezTo>
                    <a:cubicBezTo>
                      <a:pt x="35" y="205"/>
                      <a:pt x="35" y="205"/>
                      <a:pt x="35" y="205"/>
                    </a:cubicBezTo>
                    <a:cubicBezTo>
                      <a:pt x="35" y="203"/>
                      <a:pt x="35" y="203"/>
                      <a:pt x="35" y="203"/>
                    </a:cubicBezTo>
                    <a:cubicBezTo>
                      <a:pt x="33" y="202"/>
                      <a:pt x="33" y="202"/>
                      <a:pt x="33" y="202"/>
                    </a:cubicBezTo>
                    <a:cubicBezTo>
                      <a:pt x="25" y="200"/>
                      <a:pt x="25" y="200"/>
                      <a:pt x="25" y="200"/>
                    </a:cubicBezTo>
                    <a:cubicBezTo>
                      <a:pt x="23" y="196"/>
                      <a:pt x="23" y="196"/>
                      <a:pt x="23" y="196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19" y="188"/>
                      <a:pt x="19" y="188"/>
                      <a:pt x="19" y="188"/>
                    </a:cubicBezTo>
                    <a:cubicBezTo>
                      <a:pt x="16" y="186"/>
                      <a:pt x="16" y="186"/>
                      <a:pt x="16" y="186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10" y="172"/>
                      <a:pt x="10" y="172"/>
                      <a:pt x="10" y="172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18" y="168"/>
                      <a:pt x="18" y="168"/>
                      <a:pt x="18" y="168"/>
                    </a:cubicBezTo>
                    <a:cubicBezTo>
                      <a:pt x="16" y="166"/>
                      <a:pt x="16" y="166"/>
                      <a:pt x="16" y="166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19" y="159"/>
                      <a:pt x="19" y="159"/>
                      <a:pt x="19" y="159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18" y="155"/>
                      <a:pt x="18" y="155"/>
                      <a:pt x="18" y="155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35" y="135"/>
                      <a:pt x="35" y="135"/>
                      <a:pt x="35" y="135"/>
                    </a:cubicBezTo>
                    <a:cubicBezTo>
                      <a:pt x="35" y="132"/>
                      <a:pt x="35" y="132"/>
                      <a:pt x="35" y="132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6" y="120"/>
                      <a:pt x="26" y="120"/>
                      <a:pt x="26" y="120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0" y="115"/>
                      <a:pt x="20" y="115"/>
                      <a:pt x="20" y="115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8" y="84"/>
                      <a:pt x="8" y="84"/>
                      <a:pt x="8" y="84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0" y="73"/>
                      <a:pt x="30" y="73"/>
                      <a:pt x="30" y="73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92" y="88"/>
                      <a:pt x="92" y="88"/>
                      <a:pt x="92" y="88"/>
                    </a:cubicBezTo>
                    <a:cubicBezTo>
                      <a:pt x="94" y="92"/>
                      <a:pt x="94" y="92"/>
                      <a:pt x="94" y="92"/>
                    </a:cubicBezTo>
                    <a:cubicBezTo>
                      <a:pt x="96" y="93"/>
                      <a:pt x="96" y="93"/>
                      <a:pt x="96" y="93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0" y="101"/>
                      <a:pt x="90" y="101"/>
                      <a:pt x="90" y="101"/>
                    </a:cubicBezTo>
                    <a:cubicBezTo>
                      <a:pt x="81" y="103"/>
                      <a:pt x="81" y="103"/>
                      <a:pt x="81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32" y="93"/>
                      <a:pt x="32" y="93"/>
                      <a:pt x="32" y="93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52" y="105"/>
                      <a:pt x="52" y="105"/>
                      <a:pt x="52" y="105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6" y="114"/>
                      <a:pt x="56" y="114"/>
                      <a:pt x="56" y="114"/>
                    </a:cubicBezTo>
                    <a:cubicBezTo>
                      <a:pt x="57" y="118"/>
                      <a:pt x="57" y="118"/>
                      <a:pt x="57" y="118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84" y="124"/>
                      <a:pt x="84" y="124"/>
                      <a:pt x="84" y="124"/>
                    </a:cubicBezTo>
                    <a:cubicBezTo>
                      <a:pt x="79" y="118"/>
                      <a:pt x="79" y="118"/>
                      <a:pt x="79" y="118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0" y="116"/>
                      <a:pt x="70" y="116"/>
                      <a:pt x="70" y="116"/>
                    </a:cubicBezTo>
                    <a:cubicBezTo>
                      <a:pt x="68" y="114"/>
                      <a:pt x="68" y="114"/>
                      <a:pt x="68" y="114"/>
                    </a:cubicBezTo>
                    <a:cubicBezTo>
                      <a:pt x="70" y="111"/>
                      <a:pt x="70" y="111"/>
                      <a:pt x="70" y="111"/>
                    </a:cubicBezTo>
                    <a:cubicBezTo>
                      <a:pt x="101" y="118"/>
                      <a:pt x="101" y="118"/>
                      <a:pt x="101" y="118"/>
                    </a:cubicBezTo>
                    <a:cubicBezTo>
                      <a:pt x="91" y="110"/>
                      <a:pt x="91" y="110"/>
                      <a:pt x="91" y="110"/>
                    </a:cubicBezTo>
                    <a:cubicBezTo>
                      <a:pt x="90" y="107"/>
                      <a:pt x="90" y="107"/>
                      <a:pt x="90" y="107"/>
                    </a:cubicBezTo>
                    <a:cubicBezTo>
                      <a:pt x="100" y="103"/>
                      <a:pt x="100" y="103"/>
                      <a:pt x="100" y="103"/>
                    </a:cubicBezTo>
                    <a:cubicBezTo>
                      <a:pt x="105" y="98"/>
                      <a:pt x="105" y="98"/>
                      <a:pt x="105" y="98"/>
                    </a:cubicBezTo>
                    <a:cubicBezTo>
                      <a:pt x="115" y="101"/>
                      <a:pt x="115" y="101"/>
                      <a:pt x="115" y="101"/>
                    </a:cubicBezTo>
                    <a:cubicBezTo>
                      <a:pt x="115" y="103"/>
                      <a:pt x="115" y="103"/>
                      <a:pt x="115" y="103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21" y="105"/>
                      <a:pt x="121" y="105"/>
                      <a:pt x="121" y="105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20" y="94"/>
                      <a:pt x="120" y="94"/>
                      <a:pt x="120" y="94"/>
                    </a:cubicBezTo>
                    <a:cubicBezTo>
                      <a:pt x="113" y="91"/>
                      <a:pt x="113" y="91"/>
                      <a:pt x="113" y="91"/>
                    </a:cubicBezTo>
                    <a:cubicBezTo>
                      <a:pt x="114" y="87"/>
                      <a:pt x="114" y="87"/>
                      <a:pt x="114" y="87"/>
                    </a:cubicBezTo>
                    <a:cubicBezTo>
                      <a:pt x="112" y="82"/>
                      <a:pt x="112" y="82"/>
                      <a:pt x="112" y="82"/>
                    </a:cubicBezTo>
                    <a:cubicBezTo>
                      <a:pt x="105" y="78"/>
                      <a:pt x="105" y="78"/>
                      <a:pt x="105" y="78"/>
                    </a:cubicBezTo>
                    <a:cubicBezTo>
                      <a:pt x="123" y="80"/>
                      <a:pt x="123" y="80"/>
                      <a:pt x="123" y="80"/>
                    </a:cubicBezTo>
                    <a:cubicBezTo>
                      <a:pt x="129" y="83"/>
                      <a:pt x="129" y="83"/>
                      <a:pt x="129" y="83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95"/>
                      <a:pt x="130" y="95"/>
                      <a:pt x="130" y="95"/>
                    </a:cubicBezTo>
                    <a:cubicBezTo>
                      <a:pt x="134" y="95"/>
                      <a:pt x="134" y="95"/>
                      <a:pt x="134" y="95"/>
                    </a:cubicBezTo>
                    <a:cubicBezTo>
                      <a:pt x="136" y="97"/>
                      <a:pt x="136" y="97"/>
                      <a:pt x="136" y="97"/>
                    </a:cubicBezTo>
                    <a:cubicBezTo>
                      <a:pt x="142" y="94"/>
                      <a:pt x="142" y="94"/>
                      <a:pt x="142" y="94"/>
                    </a:cubicBezTo>
                    <a:cubicBezTo>
                      <a:pt x="142" y="89"/>
                      <a:pt x="142" y="89"/>
                      <a:pt x="142" y="89"/>
                    </a:cubicBezTo>
                    <a:cubicBezTo>
                      <a:pt x="164" y="80"/>
                      <a:pt x="164" y="80"/>
                      <a:pt x="164" y="80"/>
                    </a:cubicBezTo>
                    <a:cubicBezTo>
                      <a:pt x="171" y="81"/>
                      <a:pt x="171" y="81"/>
                      <a:pt x="171" y="81"/>
                    </a:cubicBezTo>
                    <a:cubicBezTo>
                      <a:pt x="171" y="80"/>
                      <a:pt x="171" y="80"/>
                      <a:pt x="171" y="80"/>
                    </a:cubicBezTo>
                    <a:cubicBezTo>
                      <a:pt x="169" y="79"/>
                      <a:pt x="169" y="79"/>
                      <a:pt x="169" y="79"/>
                    </a:cubicBezTo>
                    <a:cubicBezTo>
                      <a:pt x="171" y="78"/>
                      <a:pt x="171" y="78"/>
                      <a:pt x="171" y="78"/>
                    </a:cubicBezTo>
                    <a:cubicBezTo>
                      <a:pt x="175" y="79"/>
                      <a:pt x="175" y="79"/>
                      <a:pt x="175" y="79"/>
                    </a:cubicBezTo>
                    <a:cubicBezTo>
                      <a:pt x="174" y="77"/>
                      <a:pt x="174" y="77"/>
                      <a:pt x="174" y="77"/>
                    </a:cubicBezTo>
                    <a:cubicBezTo>
                      <a:pt x="175" y="77"/>
                      <a:pt x="175" y="77"/>
                      <a:pt x="175" y="77"/>
                    </a:cubicBezTo>
                    <a:cubicBezTo>
                      <a:pt x="182" y="76"/>
                      <a:pt x="182" y="76"/>
                      <a:pt x="182" y="76"/>
                    </a:cubicBezTo>
                    <a:cubicBezTo>
                      <a:pt x="180" y="77"/>
                      <a:pt x="180" y="77"/>
                      <a:pt x="180" y="77"/>
                    </a:cubicBezTo>
                    <a:cubicBezTo>
                      <a:pt x="180" y="79"/>
                      <a:pt x="180" y="79"/>
                      <a:pt x="180" y="79"/>
                    </a:cubicBezTo>
                    <a:cubicBezTo>
                      <a:pt x="182" y="82"/>
                      <a:pt x="182" y="82"/>
                      <a:pt x="182" y="82"/>
                    </a:cubicBezTo>
                    <a:cubicBezTo>
                      <a:pt x="184" y="83"/>
                      <a:pt x="184" y="83"/>
                      <a:pt x="184" y="83"/>
                    </a:cubicBezTo>
                    <a:cubicBezTo>
                      <a:pt x="189" y="83"/>
                      <a:pt x="189" y="83"/>
                      <a:pt x="189" y="83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204" y="80"/>
                      <a:pt x="204" y="80"/>
                      <a:pt x="204" y="80"/>
                    </a:cubicBezTo>
                    <a:cubicBezTo>
                      <a:pt x="209" y="76"/>
                      <a:pt x="209" y="76"/>
                      <a:pt x="209" y="76"/>
                    </a:cubicBezTo>
                    <a:cubicBezTo>
                      <a:pt x="214" y="75"/>
                      <a:pt x="214" y="75"/>
                      <a:pt x="214" y="75"/>
                    </a:cubicBezTo>
                    <a:cubicBezTo>
                      <a:pt x="218" y="78"/>
                      <a:pt x="218" y="78"/>
                      <a:pt x="218" y="78"/>
                    </a:cubicBezTo>
                    <a:cubicBezTo>
                      <a:pt x="217" y="80"/>
                      <a:pt x="217" y="80"/>
                      <a:pt x="217" y="80"/>
                    </a:cubicBezTo>
                    <a:cubicBezTo>
                      <a:pt x="221" y="82"/>
                      <a:pt x="221" y="82"/>
                      <a:pt x="221" y="82"/>
                    </a:cubicBezTo>
                    <a:cubicBezTo>
                      <a:pt x="223" y="80"/>
                      <a:pt x="223" y="80"/>
                      <a:pt x="223" y="80"/>
                    </a:cubicBezTo>
                    <a:cubicBezTo>
                      <a:pt x="222" y="78"/>
                      <a:pt x="222" y="78"/>
                      <a:pt x="222" y="78"/>
                    </a:cubicBezTo>
                    <a:cubicBezTo>
                      <a:pt x="227" y="76"/>
                      <a:pt x="227" y="76"/>
                      <a:pt x="227" y="76"/>
                    </a:cubicBezTo>
                    <a:cubicBezTo>
                      <a:pt x="226" y="75"/>
                      <a:pt x="226" y="75"/>
                      <a:pt x="226" y="75"/>
                    </a:cubicBezTo>
                    <a:cubicBezTo>
                      <a:pt x="220" y="70"/>
                      <a:pt x="220" y="70"/>
                      <a:pt x="220" y="70"/>
                    </a:cubicBezTo>
                    <a:cubicBezTo>
                      <a:pt x="222" y="68"/>
                      <a:pt x="222" y="68"/>
                      <a:pt x="222" y="68"/>
                    </a:cubicBezTo>
                    <a:cubicBezTo>
                      <a:pt x="247" y="71"/>
                      <a:pt x="247" y="71"/>
                      <a:pt x="247" y="71"/>
                    </a:cubicBezTo>
                    <a:cubicBezTo>
                      <a:pt x="272" y="77"/>
                      <a:pt x="272" y="77"/>
                      <a:pt x="272" y="77"/>
                    </a:cubicBezTo>
                    <a:cubicBezTo>
                      <a:pt x="283" y="83"/>
                      <a:pt x="283" y="83"/>
                      <a:pt x="283" y="83"/>
                    </a:cubicBezTo>
                    <a:cubicBezTo>
                      <a:pt x="286" y="77"/>
                      <a:pt x="286" y="77"/>
                      <a:pt x="286" y="77"/>
                    </a:cubicBezTo>
                    <a:cubicBezTo>
                      <a:pt x="281" y="75"/>
                      <a:pt x="281" y="75"/>
                      <a:pt x="281" y="75"/>
                    </a:cubicBezTo>
                    <a:cubicBezTo>
                      <a:pt x="275" y="71"/>
                      <a:pt x="275" y="71"/>
                      <a:pt x="275" y="71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6" y="65"/>
                      <a:pt x="266" y="65"/>
                      <a:pt x="266" y="65"/>
                    </a:cubicBezTo>
                    <a:cubicBezTo>
                      <a:pt x="264" y="63"/>
                      <a:pt x="264" y="63"/>
                      <a:pt x="264" y="63"/>
                    </a:cubicBezTo>
                    <a:cubicBezTo>
                      <a:pt x="264" y="60"/>
                      <a:pt x="264" y="60"/>
                      <a:pt x="264" y="60"/>
                    </a:cubicBezTo>
                    <a:cubicBezTo>
                      <a:pt x="257" y="59"/>
                      <a:pt x="257" y="59"/>
                      <a:pt x="257" y="59"/>
                    </a:cubicBezTo>
                    <a:cubicBezTo>
                      <a:pt x="259" y="57"/>
                      <a:pt x="259" y="57"/>
                      <a:pt x="259" y="57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64" y="50"/>
                      <a:pt x="264" y="50"/>
                      <a:pt x="264" y="50"/>
                    </a:cubicBezTo>
                    <a:cubicBezTo>
                      <a:pt x="262" y="43"/>
                      <a:pt x="262" y="43"/>
                      <a:pt x="262" y="43"/>
                    </a:cubicBezTo>
                    <a:cubicBezTo>
                      <a:pt x="263" y="40"/>
                      <a:pt x="263" y="40"/>
                      <a:pt x="263" y="40"/>
                    </a:cubicBezTo>
                    <a:cubicBezTo>
                      <a:pt x="278" y="40"/>
                      <a:pt x="278" y="40"/>
                      <a:pt x="278" y="40"/>
                    </a:cubicBezTo>
                    <a:cubicBezTo>
                      <a:pt x="286" y="42"/>
                      <a:pt x="286" y="42"/>
                      <a:pt x="286" y="42"/>
                    </a:cubicBezTo>
                    <a:cubicBezTo>
                      <a:pt x="290" y="46"/>
                      <a:pt x="290" y="46"/>
                      <a:pt x="290" y="46"/>
                    </a:cubicBezTo>
                    <a:cubicBezTo>
                      <a:pt x="288" y="53"/>
                      <a:pt x="288" y="53"/>
                      <a:pt x="288" y="53"/>
                    </a:cubicBezTo>
                    <a:cubicBezTo>
                      <a:pt x="296" y="55"/>
                      <a:pt x="296" y="55"/>
                      <a:pt x="296" y="55"/>
                    </a:cubicBezTo>
                    <a:cubicBezTo>
                      <a:pt x="299" y="58"/>
                      <a:pt x="299" y="58"/>
                      <a:pt x="299" y="58"/>
                    </a:cubicBezTo>
                    <a:cubicBezTo>
                      <a:pt x="302" y="62"/>
                      <a:pt x="302" y="62"/>
                      <a:pt x="302" y="62"/>
                    </a:cubicBezTo>
                    <a:cubicBezTo>
                      <a:pt x="300" y="64"/>
                      <a:pt x="300" y="64"/>
                      <a:pt x="300" y="64"/>
                    </a:cubicBezTo>
                    <a:cubicBezTo>
                      <a:pt x="305" y="67"/>
                      <a:pt x="305" y="67"/>
                      <a:pt x="305" y="67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17" y="79"/>
                      <a:pt x="317" y="79"/>
                      <a:pt x="317" y="79"/>
                    </a:cubicBezTo>
                    <a:cubicBezTo>
                      <a:pt x="319" y="81"/>
                      <a:pt x="319" y="81"/>
                      <a:pt x="319" y="81"/>
                    </a:cubicBezTo>
                    <a:cubicBezTo>
                      <a:pt x="318" y="83"/>
                      <a:pt x="318" y="83"/>
                      <a:pt x="318" y="83"/>
                    </a:cubicBezTo>
                    <a:cubicBezTo>
                      <a:pt x="320" y="87"/>
                      <a:pt x="320" y="87"/>
                      <a:pt x="320" y="87"/>
                    </a:cubicBezTo>
                    <a:cubicBezTo>
                      <a:pt x="318" y="89"/>
                      <a:pt x="318" y="89"/>
                      <a:pt x="318" y="89"/>
                    </a:cubicBezTo>
                    <a:cubicBezTo>
                      <a:pt x="316" y="94"/>
                      <a:pt x="316" y="94"/>
                      <a:pt x="316" y="94"/>
                    </a:cubicBezTo>
                    <a:cubicBezTo>
                      <a:pt x="302" y="96"/>
                      <a:pt x="302" y="96"/>
                      <a:pt x="302" y="96"/>
                    </a:cubicBezTo>
                    <a:cubicBezTo>
                      <a:pt x="306" y="100"/>
                      <a:pt x="306" y="100"/>
                      <a:pt x="306" y="100"/>
                    </a:cubicBezTo>
                    <a:cubicBezTo>
                      <a:pt x="321" y="101"/>
                      <a:pt x="321" y="101"/>
                      <a:pt x="321" y="101"/>
                    </a:cubicBezTo>
                    <a:cubicBezTo>
                      <a:pt x="323" y="101"/>
                      <a:pt x="323" y="101"/>
                      <a:pt x="323" y="101"/>
                    </a:cubicBezTo>
                    <a:cubicBezTo>
                      <a:pt x="322" y="98"/>
                      <a:pt x="322" y="98"/>
                      <a:pt x="322" y="98"/>
                    </a:cubicBezTo>
                    <a:cubicBezTo>
                      <a:pt x="328" y="95"/>
                      <a:pt x="328" y="95"/>
                      <a:pt x="328" y="95"/>
                    </a:cubicBezTo>
                    <a:cubicBezTo>
                      <a:pt x="328" y="91"/>
                      <a:pt x="328" y="91"/>
                      <a:pt x="328" y="91"/>
                    </a:cubicBezTo>
                    <a:cubicBezTo>
                      <a:pt x="332" y="88"/>
                      <a:pt x="332" y="88"/>
                      <a:pt x="332" y="88"/>
                    </a:cubicBezTo>
                    <a:cubicBezTo>
                      <a:pt x="330" y="85"/>
                      <a:pt x="330" y="85"/>
                      <a:pt x="330" y="85"/>
                    </a:cubicBezTo>
                    <a:cubicBezTo>
                      <a:pt x="325" y="81"/>
                      <a:pt x="325" y="81"/>
                      <a:pt x="325" y="81"/>
                    </a:cubicBezTo>
                    <a:cubicBezTo>
                      <a:pt x="325" y="78"/>
                      <a:pt x="325" y="78"/>
                      <a:pt x="325" y="78"/>
                    </a:cubicBezTo>
                    <a:cubicBezTo>
                      <a:pt x="338" y="76"/>
                      <a:pt x="338" y="76"/>
                      <a:pt x="338" y="76"/>
                    </a:cubicBezTo>
                    <a:cubicBezTo>
                      <a:pt x="346" y="80"/>
                      <a:pt x="346" y="80"/>
                      <a:pt x="346" y="80"/>
                    </a:cubicBezTo>
                    <a:cubicBezTo>
                      <a:pt x="346" y="82"/>
                      <a:pt x="346" y="82"/>
                      <a:pt x="346" y="82"/>
                    </a:cubicBezTo>
                    <a:cubicBezTo>
                      <a:pt x="348" y="83"/>
                      <a:pt x="348" y="83"/>
                      <a:pt x="348" y="83"/>
                    </a:cubicBezTo>
                    <a:cubicBezTo>
                      <a:pt x="350" y="87"/>
                      <a:pt x="350" y="87"/>
                      <a:pt x="350" y="87"/>
                    </a:cubicBezTo>
                    <a:cubicBezTo>
                      <a:pt x="354" y="89"/>
                      <a:pt x="354" y="89"/>
                      <a:pt x="354" y="89"/>
                    </a:cubicBezTo>
                    <a:cubicBezTo>
                      <a:pt x="362" y="89"/>
                      <a:pt x="362" y="89"/>
                      <a:pt x="362" y="89"/>
                    </a:cubicBezTo>
                    <a:cubicBezTo>
                      <a:pt x="352" y="87"/>
                      <a:pt x="352" y="87"/>
                      <a:pt x="352" y="87"/>
                    </a:cubicBezTo>
                    <a:cubicBezTo>
                      <a:pt x="350" y="83"/>
                      <a:pt x="350" y="83"/>
                      <a:pt x="350" y="83"/>
                    </a:cubicBezTo>
                    <a:cubicBezTo>
                      <a:pt x="353" y="82"/>
                      <a:pt x="353" y="82"/>
                      <a:pt x="353" y="82"/>
                    </a:cubicBezTo>
                    <a:cubicBezTo>
                      <a:pt x="346" y="77"/>
                      <a:pt x="346" y="77"/>
                      <a:pt x="346" y="77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27" y="75"/>
                      <a:pt x="327" y="75"/>
                      <a:pt x="327" y="75"/>
                    </a:cubicBezTo>
                    <a:cubicBezTo>
                      <a:pt x="316" y="73"/>
                      <a:pt x="316" y="73"/>
                      <a:pt x="316" y="73"/>
                    </a:cubicBezTo>
                    <a:cubicBezTo>
                      <a:pt x="316" y="71"/>
                      <a:pt x="316" y="71"/>
                      <a:pt x="316" y="71"/>
                    </a:cubicBezTo>
                    <a:cubicBezTo>
                      <a:pt x="312" y="68"/>
                      <a:pt x="312" y="68"/>
                      <a:pt x="312" y="68"/>
                    </a:cubicBezTo>
                    <a:cubicBezTo>
                      <a:pt x="311" y="60"/>
                      <a:pt x="311" y="60"/>
                      <a:pt x="311" y="60"/>
                    </a:cubicBezTo>
                    <a:cubicBezTo>
                      <a:pt x="297" y="52"/>
                      <a:pt x="297" y="52"/>
                      <a:pt x="297" y="52"/>
                    </a:cubicBezTo>
                    <a:cubicBezTo>
                      <a:pt x="297" y="50"/>
                      <a:pt x="297" y="50"/>
                      <a:pt x="297" y="50"/>
                    </a:cubicBezTo>
                    <a:cubicBezTo>
                      <a:pt x="305" y="46"/>
                      <a:pt x="305" y="46"/>
                      <a:pt x="305" y="46"/>
                    </a:cubicBezTo>
                    <a:cubicBezTo>
                      <a:pt x="300" y="41"/>
                      <a:pt x="300" y="41"/>
                      <a:pt x="300" y="41"/>
                    </a:cubicBezTo>
                    <a:cubicBezTo>
                      <a:pt x="308" y="43"/>
                      <a:pt x="308" y="43"/>
                      <a:pt x="308" y="43"/>
                    </a:cubicBezTo>
                    <a:cubicBezTo>
                      <a:pt x="310" y="46"/>
                      <a:pt x="310" y="46"/>
                      <a:pt x="310" y="46"/>
                    </a:cubicBezTo>
                    <a:cubicBezTo>
                      <a:pt x="309" y="48"/>
                      <a:pt x="309" y="48"/>
                      <a:pt x="309" y="48"/>
                    </a:cubicBezTo>
                    <a:cubicBezTo>
                      <a:pt x="313" y="52"/>
                      <a:pt x="313" y="52"/>
                      <a:pt x="313" y="52"/>
                    </a:cubicBezTo>
                    <a:cubicBezTo>
                      <a:pt x="312" y="53"/>
                      <a:pt x="312" y="53"/>
                      <a:pt x="312" y="53"/>
                    </a:cubicBezTo>
                    <a:cubicBezTo>
                      <a:pt x="314" y="54"/>
                      <a:pt x="314" y="54"/>
                      <a:pt x="314" y="54"/>
                    </a:cubicBezTo>
                    <a:cubicBezTo>
                      <a:pt x="335" y="56"/>
                      <a:pt x="335" y="56"/>
                      <a:pt x="335" y="56"/>
                    </a:cubicBezTo>
                    <a:cubicBezTo>
                      <a:pt x="334" y="55"/>
                      <a:pt x="334" y="55"/>
                      <a:pt x="334" y="55"/>
                    </a:cubicBezTo>
                    <a:cubicBezTo>
                      <a:pt x="319" y="52"/>
                      <a:pt x="319" y="52"/>
                      <a:pt x="319" y="52"/>
                    </a:cubicBezTo>
                    <a:cubicBezTo>
                      <a:pt x="315" y="49"/>
                      <a:pt x="315" y="49"/>
                      <a:pt x="315" y="49"/>
                    </a:cubicBezTo>
                    <a:cubicBezTo>
                      <a:pt x="317" y="48"/>
                      <a:pt x="317" y="48"/>
                      <a:pt x="317" y="48"/>
                    </a:cubicBezTo>
                    <a:cubicBezTo>
                      <a:pt x="322" y="51"/>
                      <a:pt x="322" y="51"/>
                      <a:pt x="322" y="51"/>
                    </a:cubicBezTo>
                    <a:cubicBezTo>
                      <a:pt x="328" y="50"/>
                      <a:pt x="328" y="50"/>
                      <a:pt x="328" y="50"/>
                    </a:cubicBezTo>
                    <a:cubicBezTo>
                      <a:pt x="328" y="48"/>
                      <a:pt x="328" y="48"/>
                      <a:pt x="328" y="48"/>
                    </a:cubicBezTo>
                    <a:cubicBezTo>
                      <a:pt x="323" y="48"/>
                      <a:pt x="323" y="48"/>
                      <a:pt x="323" y="48"/>
                    </a:cubicBezTo>
                    <a:cubicBezTo>
                      <a:pt x="326" y="45"/>
                      <a:pt x="326" y="45"/>
                      <a:pt x="326" y="45"/>
                    </a:cubicBezTo>
                    <a:cubicBezTo>
                      <a:pt x="334" y="45"/>
                      <a:pt x="334" y="45"/>
                      <a:pt x="334" y="45"/>
                    </a:cubicBezTo>
                    <a:cubicBezTo>
                      <a:pt x="354" y="51"/>
                      <a:pt x="354" y="51"/>
                      <a:pt x="354" y="51"/>
                    </a:cubicBezTo>
                    <a:cubicBezTo>
                      <a:pt x="366" y="51"/>
                      <a:pt x="366" y="51"/>
                      <a:pt x="366" y="51"/>
                    </a:cubicBezTo>
                    <a:cubicBezTo>
                      <a:pt x="366" y="54"/>
                      <a:pt x="366" y="54"/>
                      <a:pt x="366" y="54"/>
                    </a:cubicBezTo>
                    <a:cubicBezTo>
                      <a:pt x="363" y="55"/>
                      <a:pt x="363" y="55"/>
                      <a:pt x="363" y="55"/>
                    </a:cubicBezTo>
                    <a:cubicBezTo>
                      <a:pt x="366" y="60"/>
                      <a:pt x="366" y="60"/>
                      <a:pt x="366" y="60"/>
                    </a:cubicBezTo>
                    <a:cubicBezTo>
                      <a:pt x="367" y="61"/>
                      <a:pt x="367" y="61"/>
                      <a:pt x="367" y="61"/>
                    </a:cubicBezTo>
                    <a:cubicBezTo>
                      <a:pt x="369" y="64"/>
                      <a:pt x="369" y="64"/>
                      <a:pt x="369" y="64"/>
                    </a:cubicBezTo>
                    <a:cubicBezTo>
                      <a:pt x="371" y="65"/>
                      <a:pt x="371" y="65"/>
                      <a:pt x="371" y="65"/>
                    </a:cubicBezTo>
                    <a:cubicBezTo>
                      <a:pt x="377" y="66"/>
                      <a:pt x="377" y="66"/>
                      <a:pt x="377" y="66"/>
                    </a:cubicBezTo>
                    <a:cubicBezTo>
                      <a:pt x="375" y="64"/>
                      <a:pt x="375" y="64"/>
                      <a:pt x="375" y="64"/>
                    </a:cubicBezTo>
                    <a:cubicBezTo>
                      <a:pt x="378" y="63"/>
                      <a:pt x="378" y="63"/>
                      <a:pt x="378" y="63"/>
                    </a:cubicBezTo>
                    <a:cubicBezTo>
                      <a:pt x="376" y="60"/>
                      <a:pt x="376" y="60"/>
                      <a:pt x="376" y="60"/>
                    </a:cubicBezTo>
                    <a:cubicBezTo>
                      <a:pt x="369" y="55"/>
                      <a:pt x="369" y="55"/>
                      <a:pt x="369" y="55"/>
                    </a:cubicBezTo>
                    <a:cubicBezTo>
                      <a:pt x="369" y="52"/>
                      <a:pt x="369" y="52"/>
                      <a:pt x="369" y="52"/>
                    </a:cubicBezTo>
                    <a:cubicBezTo>
                      <a:pt x="366" y="50"/>
                      <a:pt x="366" y="50"/>
                      <a:pt x="366" y="50"/>
                    </a:cubicBezTo>
                    <a:cubicBezTo>
                      <a:pt x="356" y="48"/>
                      <a:pt x="356" y="48"/>
                      <a:pt x="356" y="48"/>
                    </a:cubicBezTo>
                    <a:cubicBezTo>
                      <a:pt x="357" y="47"/>
                      <a:pt x="357" y="47"/>
                      <a:pt x="357" y="47"/>
                    </a:cubicBezTo>
                    <a:cubicBezTo>
                      <a:pt x="355" y="46"/>
                      <a:pt x="355" y="46"/>
                      <a:pt x="355" y="46"/>
                    </a:cubicBezTo>
                    <a:cubicBezTo>
                      <a:pt x="345" y="44"/>
                      <a:pt x="345" y="44"/>
                      <a:pt x="345" y="44"/>
                    </a:cubicBezTo>
                    <a:cubicBezTo>
                      <a:pt x="342" y="42"/>
                      <a:pt x="342" y="42"/>
                      <a:pt x="342" y="42"/>
                    </a:cubicBezTo>
                    <a:cubicBezTo>
                      <a:pt x="342" y="40"/>
                      <a:pt x="342" y="40"/>
                      <a:pt x="342" y="40"/>
                    </a:cubicBezTo>
                    <a:cubicBezTo>
                      <a:pt x="335" y="38"/>
                      <a:pt x="335" y="38"/>
                      <a:pt x="335" y="38"/>
                    </a:cubicBezTo>
                    <a:cubicBezTo>
                      <a:pt x="336" y="37"/>
                      <a:pt x="336" y="37"/>
                      <a:pt x="336" y="37"/>
                    </a:cubicBezTo>
                    <a:cubicBezTo>
                      <a:pt x="334" y="36"/>
                      <a:pt x="334" y="36"/>
                      <a:pt x="334" y="36"/>
                    </a:cubicBezTo>
                    <a:cubicBezTo>
                      <a:pt x="336" y="35"/>
                      <a:pt x="336" y="35"/>
                      <a:pt x="336" y="35"/>
                    </a:cubicBezTo>
                    <a:cubicBezTo>
                      <a:pt x="334" y="35"/>
                      <a:pt x="334" y="35"/>
                      <a:pt x="334" y="35"/>
                    </a:cubicBezTo>
                    <a:cubicBezTo>
                      <a:pt x="372" y="31"/>
                      <a:pt x="372" y="31"/>
                      <a:pt x="372" y="31"/>
                    </a:cubicBezTo>
                    <a:cubicBezTo>
                      <a:pt x="370" y="30"/>
                      <a:pt x="370" y="30"/>
                      <a:pt x="370" y="30"/>
                    </a:cubicBezTo>
                    <a:cubicBezTo>
                      <a:pt x="372" y="30"/>
                      <a:pt x="372" y="30"/>
                      <a:pt x="372" y="30"/>
                    </a:cubicBezTo>
                    <a:cubicBezTo>
                      <a:pt x="369" y="29"/>
                      <a:pt x="369" y="29"/>
                      <a:pt x="369" y="29"/>
                    </a:cubicBezTo>
                    <a:cubicBezTo>
                      <a:pt x="363" y="27"/>
                      <a:pt x="363" y="27"/>
                      <a:pt x="363" y="27"/>
                    </a:cubicBezTo>
                    <a:cubicBezTo>
                      <a:pt x="366" y="26"/>
                      <a:pt x="366" y="26"/>
                      <a:pt x="366" y="26"/>
                    </a:cubicBezTo>
                    <a:cubicBezTo>
                      <a:pt x="359" y="25"/>
                      <a:pt x="359" y="25"/>
                      <a:pt x="359" y="25"/>
                    </a:cubicBezTo>
                    <a:cubicBezTo>
                      <a:pt x="359" y="23"/>
                      <a:pt x="359" y="23"/>
                      <a:pt x="359" y="23"/>
                    </a:cubicBezTo>
                    <a:cubicBezTo>
                      <a:pt x="367" y="25"/>
                      <a:pt x="367" y="25"/>
                      <a:pt x="367" y="25"/>
                    </a:cubicBezTo>
                    <a:cubicBezTo>
                      <a:pt x="366" y="22"/>
                      <a:pt x="366" y="22"/>
                      <a:pt x="366" y="22"/>
                    </a:cubicBezTo>
                    <a:cubicBezTo>
                      <a:pt x="364" y="21"/>
                      <a:pt x="364" y="21"/>
                      <a:pt x="364" y="21"/>
                    </a:cubicBezTo>
                    <a:cubicBezTo>
                      <a:pt x="371" y="21"/>
                      <a:pt x="371" y="21"/>
                      <a:pt x="371" y="21"/>
                    </a:cubicBezTo>
                    <a:cubicBezTo>
                      <a:pt x="375" y="18"/>
                      <a:pt x="375" y="18"/>
                      <a:pt x="375" y="18"/>
                    </a:cubicBezTo>
                    <a:cubicBezTo>
                      <a:pt x="399" y="15"/>
                      <a:pt x="399" y="15"/>
                      <a:pt x="399" y="15"/>
                    </a:cubicBezTo>
                    <a:cubicBezTo>
                      <a:pt x="394" y="13"/>
                      <a:pt x="394" y="13"/>
                      <a:pt x="394" y="13"/>
                    </a:cubicBezTo>
                    <a:cubicBezTo>
                      <a:pt x="412" y="12"/>
                      <a:pt x="412" y="12"/>
                      <a:pt x="412" y="12"/>
                    </a:cubicBezTo>
                    <a:cubicBezTo>
                      <a:pt x="414" y="13"/>
                      <a:pt x="414" y="13"/>
                      <a:pt x="414" y="13"/>
                    </a:cubicBezTo>
                    <a:cubicBezTo>
                      <a:pt x="414" y="15"/>
                      <a:pt x="414" y="15"/>
                      <a:pt x="414" y="15"/>
                    </a:cubicBezTo>
                    <a:cubicBezTo>
                      <a:pt x="417" y="14"/>
                      <a:pt x="417" y="14"/>
                      <a:pt x="417" y="14"/>
                    </a:cubicBezTo>
                    <a:cubicBezTo>
                      <a:pt x="419" y="14"/>
                      <a:pt x="419" y="14"/>
                      <a:pt x="419" y="14"/>
                    </a:cubicBezTo>
                    <a:cubicBezTo>
                      <a:pt x="419" y="15"/>
                      <a:pt x="419" y="15"/>
                      <a:pt x="419" y="15"/>
                    </a:cubicBezTo>
                    <a:cubicBezTo>
                      <a:pt x="429" y="11"/>
                      <a:pt x="429" y="11"/>
                      <a:pt x="429" y="11"/>
                    </a:cubicBezTo>
                    <a:cubicBezTo>
                      <a:pt x="438" y="13"/>
                      <a:pt x="438" y="13"/>
                      <a:pt x="438" y="13"/>
                    </a:cubicBezTo>
                    <a:cubicBezTo>
                      <a:pt x="437" y="12"/>
                      <a:pt x="437" y="12"/>
                      <a:pt x="437" y="12"/>
                    </a:cubicBezTo>
                    <a:cubicBezTo>
                      <a:pt x="428" y="10"/>
                      <a:pt x="428" y="10"/>
                      <a:pt x="428" y="10"/>
                    </a:cubicBezTo>
                    <a:cubicBezTo>
                      <a:pt x="442" y="9"/>
                      <a:pt x="442" y="9"/>
                      <a:pt x="442" y="9"/>
                    </a:cubicBezTo>
                    <a:cubicBezTo>
                      <a:pt x="443" y="8"/>
                      <a:pt x="443" y="8"/>
                      <a:pt x="443" y="8"/>
                    </a:cubicBezTo>
                    <a:cubicBezTo>
                      <a:pt x="438" y="7"/>
                      <a:pt x="438" y="7"/>
                      <a:pt x="438" y="7"/>
                    </a:cubicBezTo>
                    <a:cubicBezTo>
                      <a:pt x="438" y="5"/>
                      <a:pt x="438" y="5"/>
                      <a:pt x="438" y="5"/>
                    </a:cubicBezTo>
                    <a:cubicBezTo>
                      <a:pt x="443" y="0"/>
                      <a:pt x="443" y="0"/>
                      <a:pt x="443" y="0"/>
                    </a:cubicBezTo>
                    <a:cubicBezTo>
                      <a:pt x="449" y="0"/>
                      <a:pt x="449" y="0"/>
                      <a:pt x="449" y="0"/>
                    </a:cubicBezTo>
                    <a:cubicBezTo>
                      <a:pt x="461" y="1"/>
                      <a:pt x="461" y="1"/>
                      <a:pt x="461" y="1"/>
                    </a:cubicBezTo>
                    <a:cubicBezTo>
                      <a:pt x="465" y="3"/>
                      <a:pt x="465" y="3"/>
                      <a:pt x="465" y="3"/>
                    </a:cubicBezTo>
                    <a:cubicBezTo>
                      <a:pt x="458" y="6"/>
                      <a:pt x="458" y="6"/>
                      <a:pt x="458" y="6"/>
                    </a:cubicBezTo>
                    <a:cubicBezTo>
                      <a:pt x="465" y="4"/>
                      <a:pt x="465" y="4"/>
                      <a:pt x="465" y="4"/>
                    </a:cubicBezTo>
                    <a:cubicBezTo>
                      <a:pt x="466" y="5"/>
                      <a:pt x="466" y="5"/>
                      <a:pt x="466" y="5"/>
                    </a:cubicBezTo>
                    <a:cubicBezTo>
                      <a:pt x="476" y="6"/>
                      <a:pt x="476" y="6"/>
                      <a:pt x="476" y="6"/>
                    </a:cubicBezTo>
                    <a:cubicBezTo>
                      <a:pt x="478" y="7"/>
                      <a:pt x="478" y="7"/>
                      <a:pt x="478" y="7"/>
                    </a:cubicBezTo>
                    <a:cubicBezTo>
                      <a:pt x="475" y="10"/>
                      <a:pt x="475" y="10"/>
                      <a:pt x="475" y="10"/>
                    </a:cubicBezTo>
                    <a:cubicBezTo>
                      <a:pt x="482" y="10"/>
                      <a:pt x="482" y="10"/>
                      <a:pt x="482" y="10"/>
                    </a:cubicBezTo>
                    <a:cubicBezTo>
                      <a:pt x="485" y="7"/>
                      <a:pt x="485" y="7"/>
                      <a:pt x="485" y="7"/>
                    </a:cubicBezTo>
                    <a:cubicBezTo>
                      <a:pt x="504" y="8"/>
                      <a:pt x="504" y="8"/>
                      <a:pt x="504" y="8"/>
                    </a:cubicBezTo>
                    <a:cubicBezTo>
                      <a:pt x="518" y="11"/>
                      <a:pt x="518" y="11"/>
                      <a:pt x="518" y="11"/>
                    </a:cubicBezTo>
                    <a:cubicBezTo>
                      <a:pt x="518" y="12"/>
                      <a:pt x="518" y="12"/>
                      <a:pt x="518" y="12"/>
                    </a:cubicBezTo>
                    <a:cubicBezTo>
                      <a:pt x="522" y="13"/>
                      <a:pt x="522" y="13"/>
                      <a:pt x="522" y="13"/>
                    </a:cubicBezTo>
                    <a:cubicBezTo>
                      <a:pt x="522" y="12"/>
                      <a:pt x="522" y="12"/>
                      <a:pt x="522" y="12"/>
                    </a:cubicBezTo>
                    <a:cubicBezTo>
                      <a:pt x="531" y="15"/>
                      <a:pt x="531" y="15"/>
                      <a:pt x="531" y="15"/>
                    </a:cubicBezTo>
                    <a:cubicBezTo>
                      <a:pt x="531" y="16"/>
                      <a:pt x="531" y="16"/>
                      <a:pt x="531" y="16"/>
                    </a:cubicBezTo>
                    <a:cubicBezTo>
                      <a:pt x="533" y="18"/>
                      <a:pt x="533" y="18"/>
                      <a:pt x="533" y="18"/>
                    </a:cubicBezTo>
                    <a:cubicBezTo>
                      <a:pt x="536" y="19"/>
                      <a:pt x="536" y="19"/>
                      <a:pt x="536" y="19"/>
                    </a:cubicBezTo>
                    <a:cubicBezTo>
                      <a:pt x="535" y="22"/>
                      <a:pt x="535" y="22"/>
                      <a:pt x="535" y="22"/>
                    </a:cubicBezTo>
                    <a:cubicBezTo>
                      <a:pt x="523" y="26"/>
                      <a:pt x="523" y="26"/>
                      <a:pt x="523" y="26"/>
                    </a:cubicBezTo>
                    <a:cubicBezTo>
                      <a:pt x="517" y="34"/>
                      <a:pt x="517" y="34"/>
                      <a:pt x="517" y="34"/>
                    </a:cubicBezTo>
                    <a:cubicBezTo>
                      <a:pt x="510" y="34"/>
                      <a:pt x="510" y="34"/>
                      <a:pt x="510" y="34"/>
                    </a:cubicBezTo>
                    <a:cubicBezTo>
                      <a:pt x="506" y="37"/>
                      <a:pt x="506" y="37"/>
                      <a:pt x="506" y="37"/>
                    </a:cubicBezTo>
                    <a:cubicBezTo>
                      <a:pt x="506" y="41"/>
                      <a:pt x="506" y="41"/>
                      <a:pt x="506" y="41"/>
                    </a:cubicBezTo>
                    <a:cubicBezTo>
                      <a:pt x="510" y="40"/>
                      <a:pt x="510" y="40"/>
                      <a:pt x="510" y="40"/>
                    </a:cubicBezTo>
                    <a:cubicBezTo>
                      <a:pt x="508" y="38"/>
                      <a:pt x="508" y="38"/>
                      <a:pt x="508" y="38"/>
                    </a:cubicBezTo>
                    <a:cubicBezTo>
                      <a:pt x="509" y="38"/>
                      <a:pt x="509" y="38"/>
                      <a:pt x="509" y="38"/>
                    </a:cubicBezTo>
                    <a:cubicBezTo>
                      <a:pt x="517" y="38"/>
                      <a:pt x="517" y="38"/>
                      <a:pt x="517" y="38"/>
                    </a:cubicBezTo>
                    <a:cubicBezTo>
                      <a:pt x="526" y="36"/>
                      <a:pt x="526" y="36"/>
                      <a:pt x="526" y="36"/>
                    </a:cubicBezTo>
                    <a:cubicBezTo>
                      <a:pt x="524" y="35"/>
                      <a:pt x="524" y="35"/>
                      <a:pt x="524" y="35"/>
                    </a:cubicBezTo>
                    <a:cubicBezTo>
                      <a:pt x="528" y="36"/>
                      <a:pt x="528" y="36"/>
                      <a:pt x="528" y="36"/>
                    </a:cubicBezTo>
                    <a:cubicBezTo>
                      <a:pt x="534" y="33"/>
                      <a:pt x="534" y="33"/>
                      <a:pt x="534" y="33"/>
                    </a:cubicBezTo>
                    <a:cubicBezTo>
                      <a:pt x="527" y="34"/>
                      <a:pt x="527" y="34"/>
                      <a:pt x="527" y="34"/>
                    </a:cubicBezTo>
                    <a:cubicBezTo>
                      <a:pt x="523" y="32"/>
                      <a:pt x="523" y="32"/>
                      <a:pt x="523" y="32"/>
                    </a:cubicBezTo>
                    <a:cubicBezTo>
                      <a:pt x="525" y="30"/>
                      <a:pt x="525" y="30"/>
                      <a:pt x="525" y="30"/>
                    </a:cubicBezTo>
                    <a:cubicBezTo>
                      <a:pt x="531" y="31"/>
                      <a:pt x="531" y="31"/>
                      <a:pt x="531" y="31"/>
                    </a:cubicBezTo>
                    <a:cubicBezTo>
                      <a:pt x="534" y="30"/>
                      <a:pt x="534" y="30"/>
                      <a:pt x="534" y="30"/>
                    </a:cubicBezTo>
                    <a:cubicBezTo>
                      <a:pt x="535" y="32"/>
                      <a:pt x="535" y="32"/>
                      <a:pt x="535" y="32"/>
                    </a:cubicBezTo>
                    <a:cubicBezTo>
                      <a:pt x="544" y="33"/>
                      <a:pt x="544" y="33"/>
                      <a:pt x="544" y="33"/>
                    </a:cubicBezTo>
                    <a:cubicBezTo>
                      <a:pt x="546" y="32"/>
                      <a:pt x="546" y="32"/>
                      <a:pt x="546" y="32"/>
                    </a:cubicBezTo>
                    <a:cubicBezTo>
                      <a:pt x="543" y="30"/>
                      <a:pt x="543" y="30"/>
                      <a:pt x="543" y="30"/>
                    </a:cubicBezTo>
                    <a:cubicBezTo>
                      <a:pt x="551" y="34"/>
                      <a:pt x="551" y="34"/>
                      <a:pt x="551" y="34"/>
                    </a:cubicBezTo>
                    <a:cubicBezTo>
                      <a:pt x="552" y="36"/>
                      <a:pt x="552" y="36"/>
                      <a:pt x="552" y="36"/>
                    </a:cubicBezTo>
                    <a:cubicBezTo>
                      <a:pt x="557" y="37"/>
                      <a:pt x="557" y="37"/>
                      <a:pt x="557" y="37"/>
                    </a:cubicBezTo>
                    <a:cubicBezTo>
                      <a:pt x="564" y="38"/>
                      <a:pt x="564" y="38"/>
                      <a:pt x="564" y="38"/>
                    </a:cubicBezTo>
                    <a:cubicBezTo>
                      <a:pt x="553" y="35"/>
                      <a:pt x="553" y="35"/>
                      <a:pt x="553" y="35"/>
                    </a:cubicBezTo>
                    <a:cubicBezTo>
                      <a:pt x="565" y="33"/>
                      <a:pt x="565" y="33"/>
                      <a:pt x="565" y="33"/>
                    </a:cubicBezTo>
                    <a:cubicBezTo>
                      <a:pt x="589" y="35"/>
                      <a:pt x="589" y="35"/>
                      <a:pt x="589" y="35"/>
                    </a:cubicBezTo>
                    <a:cubicBezTo>
                      <a:pt x="590" y="38"/>
                      <a:pt x="590" y="38"/>
                      <a:pt x="590" y="38"/>
                    </a:cubicBezTo>
                    <a:cubicBezTo>
                      <a:pt x="602" y="40"/>
                      <a:pt x="602" y="40"/>
                      <a:pt x="602" y="40"/>
                    </a:cubicBezTo>
                    <a:cubicBezTo>
                      <a:pt x="623" y="39"/>
                      <a:pt x="623" y="39"/>
                      <a:pt x="623" y="39"/>
                    </a:cubicBezTo>
                    <a:cubicBezTo>
                      <a:pt x="623" y="38"/>
                      <a:pt x="623" y="38"/>
                      <a:pt x="623" y="38"/>
                    </a:cubicBezTo>
                    <a:cubicBezTo>
                      <a:pt x="618" y="35"/>
                      <a:pt x="618" y="35"/>
                      <a:pt x="618" y="35"/>
                    </a:cubicBezTo>
                    <a:cubicBezTo>
                      <a:pt x="615" y="33"/>
                      <a:pt x="615" y="33"/>
                      <a:pt x="615" y="33"/>
                    </a:cubicBezTo>
                    <a:cubicBezTo>
                      <a:pt x="619" y="33"/>
                      <a:pt x="619" y="33"/>
                      <a:pt x="619" y="33"/>
                    </a:cubicBezTo>
                    <a:cubicBezTo>
                      <a:pt x="618" y="32"/>
                      <a:pt x="618" y="32"/>
                      <a:pt x="618" y="32"/>
                    </a:cubicBezTo>
                    <a:cubicBezTo>
                      <a:pt x="641" y="36"/>
                      <a:pt x="641" y="36"/>
                      <a:pt x="641" y="36"/>
                    </a:cubicBezTo>
                    <a:cubicBezTo>
                      <a:pt x="651" y="35"/>
                      <a:pt x="651" y="35"/>
                      <a:pt x="651" y="35"/>
                    </a:cubicBezTo>
                    <a:cubicBezTo>
                      <a:pt x="665" y="39"/>
                      <a:pt x="665" y="39"/>
                      <a:pt x="665" y="39"/>
                    </a:cubicBezTo>
                    <a:cubicBezTo>
                      <a:pt x="668" y="43"/>
                      <a:pt x="668" y="43"/>
                      <a:pt x="668" y="43"/>
                    </a:cubicBezTo>
                    <a:cubicBezTo>
                      <a:pt x="673" y="45"/>
                      <a:pt x="673" y="45"/>
                      <a:pt x="673" y="45"/>
                    </a:cubicBezTo>
                    <a:cubicBezTo>
                      <a:pt x="675" y="47"/>
                      <a:pt x="675" y="47"/>
                      <a:pt x="675" y="47"/>
                    </a:cubicBezTo>
                    <a:cubicBezTo>
                      <a:pt x="672" y="49"/>
                      <a:pt x="672" y="49"/>
                      <a:pt x="672" y="49"/>
                    </a:cubicBezTo>
                    <a:cubicBezTo>
                      <a:pt x="676" y="51"/>
                      <a:pt x="676" y="51"/>
                      <a:pt x="676" y="51"/>
                    </a:cubicBezTo>
                    <a:cubicBezTo>
                      <a:pt x="678" y="51"/>
                      <a:pt x="678" y="51"/>
                      <a:pt x="678" y="51"/>
                    </a:cubicBezTo>
                    <a:cubicBezTo>
                      <a:pt x="690" y="57"/>
                      <a:pt x="690" y="57"/>
                      <a:pt x="690" y="57"/>
                    </a:cubicBezTo>
                    <a:cubicBezTo>
                      <a:pt x="698" y="58"/>
                      <a:pt x="698" y="58"/>
                      <a:pt x="698" y="58"/>
                    </a:cubicBezTo>
                    <a:cubicBezTo>
                      <a:pt x="704" y="60"/>
                      <a:pt x="704" y="60"/>
                      <a:pt x="704" y="60"/>
                    </a:cubicBezTo>
                    <a:cubicBezTo>
                      <a:pt x="699" y="48"/>
                      <a:pt x="699" y="48"/>
                      <a:pt x="699" y="48"/>
                    </a:cubicBezTo>
                    <a:cubicBezTo>
                      <a:pt x="711" y="53"/>
                      <a:pt x="711" y="53"/>
                      <a:pt x="711" y="53"/>
                    </a:cubicBezTo>
                    <a:cubicBezTo>
                      <a:pt x="722" y="51"/>
                      <a:pt x="722" y="51"/>
                      <a:pt x="722" y="51"/>
                    </a:cubicBezTo>
                    <a:cubicBezTo>
                      <a:pt x="729" y="52"/>
                      <a:pt x="729" y="52"/>
                      <a:pt x="729" y="52"/>
                    </a:cubicBezTo>
                    <a:cubicBezTo>
                      <a:pt x="744" y="56"/>
                      <a:pt x="744" y="56"/>
                      <a:pt x="744" y="56"/>
                    </a:cubicBezTo>
                    <a:cubicBezTo>
                      <a:pt x="750" y="52"/>
                      <a:pt x="750" y="52"/>
                      <a:pt x="750" y="52"/>
                    </a:cubicBezTo>
                    <a:cubicBezTo>
                      <a:pt x="754" y="53"/>
                      <a:pt x="754" y="53"/>
                      <a:pt x="754" y="53"/>
                    </a:cubicBezTo>
                    <a:cubicBezTo>
                      <a:pt x="749" y="50"/>
                      <a:pt x="749" y="50"/>
                      <a:pt x="749" y="50"/>
                    </a:cubicBezTo>
                    <a:cubicBezTo>
                      <a:pt x="748" y="49"/>
                      <a:pt x="748" y="49"/>
                      <a:pt x="748" y="49"/>
                    </a:cubicBezTo>
                    <a:cubicBezTo>
                      <a:pt x="746" y="48"/>
                      <a:pt x="746" y="48"/>
                      <a:pt x="746" y="48"/>
                    </a:cubicBezTo>
                    <a:cubicBezTo>
                      <a:pt x="748" y="43"/>
                      <a:pt x="748" y="43"/>
                      <a:pt x="748" y="43"/>
                    </a:cubicBezTo>
                    <a:cubicBezTo>
                      <a:pt x="744" y="41"/>
                      <a:pt x="744" y="41"/>
                      <a:pt x="744" y="41"/>
                    </a:cubicBezTo>
                    <a:cubicBezTo>
                      <a:pt x="745" y="41"/>
                      <a:pt x="745" y="41"/>
                      <a:pt x="745" y="41"/>
                    </a:cubicBezTo>
                    <a:cubicBezTo>
                      <a:pt x="812" y="47"/>
                      <a:pt x="812" y="47"/>
                      <a:pt x="812" y="47"/>
                    </a:cubicBezTo>
                    <a:cubicBezTo>
                      <a:pt x="818" y="49"/>
                      <a:pt x="818" y="49"/>
                      <a:pt x="818" y="49"/>
                    </a:cubicBezTo>
                    <a:cubicBezTo>
                      <a:pt x="813" y="49"/>
                      <a:pt x="813" y="49"/>
                      <a:pt x="813" y="49"/>
                    </a:cubicBezTo>
                    <a:cubicBezTo>
                      <a:pt x="813" y="51"/>
                      <a:pt x="813" y="51"/>
                      <a:pt x="813" y="51"/>
                    </a:cubicBezTo>
                    <a:cubicBezTo>
                      <a:pt x="822" y="51"/>
                      <a:pt x="822" y="51"/>
                      <a:pt x="822" y="51"/>
                    </a:cubicBezTo>
                    <a:cubicBezTo>
                      <a:pt x="828" y="54"/>
                      <a:pt x="828" y="54"/>
                      <a:pt x="828" y="54"/>
                    </a:cubicBezTo>
                    <a:cubicBezTo>
                      <a:pt x="834" y="53"/>
                      <a:pt x="834" y="53"/>
                      <a:pt x="834" y="53"/>
                    </a:cubicBezTo>
                    <a:cubicBezTo>
                      <a:pt x="842" y="56"/>
                      <a:pt x="842" y="56"/>
                      <a:pt x="842" y="56"/>
                    </a:cubicBezTo>
                    <a:cubicBezTo>
                      <a:pt x="841" y="57"/>
                      <a:pt x="841" y="57"/>
                      <a:pt x="841" y="57"/>
                    </a:cubicBezTo>
                    <a:cubicBezTo>
                      <a:pt x="849" y="59"/>
                      <a:pt x="849" y="59"/>
                      <a:pt x="849" y="59"/>
                    </a:cubicBezTo>
                    <a:cubicBezTo>
                      <a:pt x="861" y="57"/>
                      <a:pt x="861" y="57"/>
                      <a:pt x="861" y="57"/>
                    </a:cubicBezTo>
                    <a:cubicBezTo>
                      <a:pt x="890" y="58"/>
                      <a:pt x="890" y="58"/>
                      <a:pt x="890" y="58"/>
                    </a:cubicBezTo>
                    <a:cubicBezTo>
                      <a:pt x="905" y="62"/>
                      <a:pt x="905" y="62"/>
                      <a:pt x="905" y="62"/>
                    </a:cubicBezTo>
                    <a:cubicBezTo>
                      <a:pt x="911" y="68"/>
                      <a:pt x="911" y="68"/>
                      <a:pt x="911" y="68"/>
                    </a:cubicBezTo>
                    <a:cubicBezTo>
                      <a:pt x="916" y="69"/>
                      <a:pt x="916" y="69"/>
                      <a:pt x="916" y="69"/>
                    </a:cubicBezTo>
                    <a:cubicBezTo>
                      <a:pt x="925" y="70"/>
                      <a:pt x="925" y="70"/>
                      <a:pt x="925" y="70"/>
                    </a:cubicBezTo>
                    <a:cubicBezTo>
                      <a:pt x="927" y="72"/>
                      <a:pt x="927" y="72"/>
                      <a:pt x="927" y="72"/>
                    </a:cubicBezTo>
                    <a:cubicBezTo>
                      <a:pt x="941" y="68"/>
                      <a:pt x="941" y="68"/>
                      <a:pt x="941" y="68"/>
                    </a:cubicBezTo>
                    <a:cubicBezTo>
                      <a:pt x="945" y="70"/>
                      <a:pt x="945" y="70"/>
                      <a:pt x="945" y="70"/>
                    </a:cubicBezTo>
                    <a:cubicBezTo>
                      <a:pt x="965" y="71"/>
                      <a:pt x="965" y="71"/>
                      <a:pt x="965" y="71"/>
                    </a:cubicBezTo>
                    <a:cubicBezTo>
                      <a:pt x="967" y="68"/>
                      <a:pt x="967" y="68"/>
                      <a:pt x="967" y="68"/>
                    </a:cubicBezTo>
                    <a:cubicBezTo>
                      <a:pt x="973" y="70"/>
                      <a:pt x="973" y="70"/>
                      <a:pt x="973" y="70"/>
                    </a:cubicBezTo>
                    <a:cubicBezTo>
                      <a:pt x="978" y="73"/>
                      <a:pt x="978" y="73"/>
                      <a:pt x="978" y="73"/>
                    </a:cubicBezTo>
                    <a:cubicBezTo>
                      <a:pt x="997" y="77"/>
                      <a:pt x="997" y="77"/>
                      <a:pt x="997" y="77"/>
                    </a:cubicBezTo>
                    <a:cubicBezTo>
                      <a:pt x="999" y="74"/>
                      <a:pt x="999" y="74"/>
                      <a:pt x="999" y="74"/>
                    </a:cubicBezTo>
                    <a:cubicBezTo>
                      <a:pt x="990" y="70"/>
                      <a:pt x="990" y="70"/>
                      <a:pt x="990" y="70"/>
                    </a:cubicBezTo>
                    <a:cubicBezTo>
                      <a:pt x="985" y="70"/>
                      <a:pt x="985" y="70"/>
                      <a:pt x="985" y="70"/>
                    </a:cubicBezTo>
                    <a:cubicBezTo>
                      <a:pt x="987" y="69"/>
                      <a:pt x="987" y="69"/>
                      <a:pt x="987" y="69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1022" y="67"/>
                      <a:pt x="1022" y="67"/>
                      <a:pt x="1022" y="67"/>
                    </a:cubicBezTo>
                    <a:cubicBezTo>
                      <a:pt x="1046" y="71"/>
                      <a:pt x="1046" y="71"/>
                      <a:pt x="1046" y="71"/>
                    </a:cubicBezTo>
                    <a:cubicBezTo>
                      <a:pt x="1064" y="76"/>
                      <a:pt x="1064" y="76"/>
                      <a:pt x="1064" y="76"/>
                    </a:cubicBezTo>
                    <a:cubicBezTo>
                      <a:pt x="1074" y="81"/>
                      <a:pt x="1087" y="82"/>
                      <a:pt x="1092" y="83"/>
                    </a:cubicBezTo>
                    <a:cubicBezTo>
                      <a:pt x="1097" y="84"/>
                      <a:pt x="1113" y="83"/>
                      <a:pt x="1121" y="87"/>
                    </a:cubicBezTo>
                    <a:cubicBezTo>
                      <a:pt x="1128" y="91"/>
                      <a:pt x="1137" y="98"/>
                      <a:pt x="1143" y="98"/>
                    </a:cubicBezTo>
                    <a:cubicBezTo>
                      <a:pt x="1148" y="98"/>
                      <a:pt x="1153" y="93"/>
                      <a:pt x="1158" y="93"/>
                    </a:cubicBezTo>
                    <a:cubicBezTo>
                      <a:pt x="1164" y="93"/>
                      <a:pt x="1182" y="110"/>
                      <a:pt x="1182" y="110"/>
                    </a:cubicBezTo>
                    <a:cubicBezTo>
                      <a:pt x="1182" y="110"/>
                      <a:pt x="1174" y="117"/>
                      <a:pt x="1167" y="114"/>
                    </a:cubicBezTo>
                    <a:cubicBezTo>
                      <a:pt x="1160" y="111"/>
                      <a:pt x="1153" y="105"/>
                      <a:pt x="1148" y="105"/>
                    </a:cubicBezTo>
                    <a:cubicBezTo>
                      <a:pt x="1143" y="105"/>
                      <a:pt x="1137" y="101"/>
                      <a:pt x="1131" y="101"/>
                    </a:cubicBezTo>
                    <a:cubicBezTo>
                      <a:pt x="1125" y="101"/>
                      <a:pt x="1117" y="99"/>
                      <a:pt x="1117" y="104"/>
                    </a:cubicBezTo>
                    <a:cubicBezTo>
                      <a:pt x="1117" y="108"/>
                      <a:pt x="1124" y="111"/>
                      <a:pt x="1116" y="111"/>
                    </a:cubicBezTo>
                    <a:cubicBezTo>
                      <a:pt x="1109" y="111"/>
                      <a:pt x="1108" y="111"/>
                      <a:pt x="1112" y="115"/>
                    </a:cubicBezTo>
                    <a:cubicBezTo>
                      <a:pt x="1116" y="120"/>
                      <a:pt x="1122" y="122"/>
                      <a:pt x="1122" y="12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720" r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44" name="Freeform 325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8 w 18"/>
                  <a:gd name="GluePoint1Y" fmla="*/ 8 h 11"/>
                  <a:gd name="GluePoint2X" fmla="*/ 8 w 18"/>
                  <a:gd name="GluePoint2Y" fmla="*/ 11 h 11"/>
                  <a:gd name="GluePoint3X" fmla="*/ 0 w 18"/>
                  <a:gd name="GluePoint3Y" fmla="*/ 8 h 11"/>
                  <a:gd name="GluePoint4X" fmla="*/ 0 w 18"/>
                  <a:gd name="GluePoint4Y" fmla="*/ 3 h 11"/>
                  <a:gd name="GluePoint5X" fmla="*/ 5 w 18"/>
                  <a:gd name="GluePoint5Y" fmla="*/ 0 h 11"/>
                  <a:gd name="GluePoint6X" fmla="*/ 18 w 18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8" h="11">
                    <a:moveTo>
                      <a:pt x="18" y="8"/>
                    </a:moveTo>
                    <a:lnTo>
                      <a:pt x="8" y="11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8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45" name="Freeform 326"/>
              <p:cNvSpPr/>
              <p:nvPr/>
            </p:nvSpPr>
            <p:spPr>
              <a:xfrm>
                <a:off x="6981840" y="1538280"/>
                <a:ext cx="199800" cy="22356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223560"/>
                  <a:gd name="textAreaBottom" fmla="*/ 223920 h 223560"/>
                  <a:gd name="GluePoint1X" fmla="*/ 2 w 126"/>
                  <a:gd name="GluePoint1Y" fmla="*/ 0 h 141"/>
                  <a:gd name="GluePoint2X" fmla="*/ 5 w 126"/>
                  <a:gd name="GluePoint2Y" fmla="*/ 0 h 141"/>
                  <a:gd name="GluePoint3X" fmla="*/ 10 w 126"/>
                  <a:gd name="GluePoint3Y" fmla="*/ 3 h 141"/>
                  <a:gd name="GluePoint4X" fmla="*/ 16 w 126"/>
                  <a:gd name="GluePoint4Y" fmla="*/ 9 h 141"/>
                  <a:gd name="GluePoint5X" fmla="*/ 35 w 126"/>
                  <a:gd name="GluePoint5Y" fmla="*/ 25 h 141"/>
                  <a:gd name="GluePoint6X" fmla="*/ 42 w 126"/>
                  <a:gd name="GluePoint6Y" fmla="*/ 33 h 141"/>
                  <a:gd name="GluePoint7X" fmla="*/ 40 w 126"/>
                  <a:gd name="GluePoint7Y" fmla="*/ 33 h 141"/>
                  <a:gd name="GluePoint8X" fmla="*/ 53 w 126"/>
                  <a:gd name="GluePoint8Y" fmla="*/ 46 h 141"/>
                  <a:gd name="GluePoint9X" fmla="*/ 58 w 126"/>
                  <a:gd name="GluePoint9Y" fmla="*/ 50 h 141"/>
                  <a:gd name="GluePoint10X" fmla="*/ 69 w 126"/>
                  <a:gd name="GluePoint10Y" fmla="*/ 59 h 141"/>
                  <a:gd name="GluePoint11X" fmla="*/ 81 w 126"/>
                  <a:gd name="GluePoint11Y" fmla="*/ 70 h 141"/>
                  <a:gd name="GluePoint12X" fmla="*/ 96 w 126"/>
                  <a:gd name="GluePoint12Y" fmla="*/ 83 h 141"/>
                  <a:gd name="GluePoint13X" fmla="*/ 110 w 126"/>
                  <a:gd name="GluePoint13Y" fmla="*/ 95 h 141"/>
                  <a:gd name="GluePoint14X" fmla="*/ 100 w 126"/>
                  <a:gd name="GluePoint14Y" fmla="*/ 88 h 141"/>
                  <a:gd name="GluePoint15X" fmla="*/ 89 w 126"/>
                  <a:gd name="GluePoint15Y" fmla="*/ 85 h 141"/>
                  <a:gd name="GluePoint16X" fmla="*/ 83 w 126"/>
                  <a:gd name="GluePoint16Y" fmla="*/ 83 h 141"/>
                  <a:gd name="GluePoint17X" fmla="*/ 81 w 126"/>
                  <a:gd name="GluePoint17Y" fmla="*/ 87 h 141"/>
                  <a:gd name="GluePoint18X" fmla="*/ 89 w 126"/>
                  <a:gd name="GluePoint18Y" fmla="*/ 106 h 141"/>
                  <a:gd name="GluePoint19X" fmla="*/ 94 w 126"/>
                  <a:gd name="GluePoint19Y" fmla="*/ 112 h 141"/>
                  <a:gd name="GluePoint20X" fmla="*/ 107 w 126"/>
                  <a:gd name="GluePoint20Y" fmla="*/ 120 h 141"/>
                  <a:gd name="GluePoint21X" fmla="*/ 112 w 126"/>
                  <a:gd name="GluePoint21Y" fmla="*/ 125 h 141"/>
                  <a:gd name="GluePoint22X" fmla="*/ 118 w 126"/>
                  <a:gd name="GluePoint22Y" fmla="*/ 128 h 141"/>
                  <a:gd name="GluePoint23X" fmla="*/ 126 w 126"/>
                  <a:gd name="GluePoint23Y" fmla="*/ 138 h 141"/>
                  <a:gd name="GluePoint24X" fmla="*/ 126 w 126"/>
                  <a:gd name="GluePoint24Y" fmla="*/ 140 h 141"/>
                  <a:gd name="GluePoint25X" fmla="*/ 119 w 126"/>
                  <a:gd name="GluePoint25Y" fmla="*/ 132 h 141"/>
                  <a:gd name="GluePoint26X" fmla="*/ 107 w 126"/>
                  <a:gd name="GluePoint26Y" fmla="*/ 128 h 141"/>
                  <a:gd name="GluePoint27X" fmla="*/ 107 w 126"/>
                  <a:gd name="GluePoint27Y" fmla="*/ 132 h 141"/>
                  <a:gd name="GluePoint28X" fmla="*/ 110 w 126"/>
                  <a:gd name="GluePoint28Y" fmla="*/ 141 h 141"/>
                  <a:gd name="GluePoint29X" fmla="*/ 105 w 126"/>
                  <a:gd name="GluePoint29Y" fmla="*/ 140 h 141"/>
                  <a:gd name="GluePoint30X" fmla="*/ 97 w 126"/>
                  <a:gd name="GluePoint30Y" fmla="*/ 130 h 141"/>
                  <a:gd name="GluePoint31X" fmla="*/ 85 w 126"/>
                  <a:gd name="GluePoint31Y" fmla="*/ 109 h 141"/>
                  <a:gd name="GluePoint32X" fmla="*/ 85 w 126"/>
                  <a:gd name="GluePoint32Y" fmla="*/ 106 h 141"/>
                  <a:gd name="GluePoint33X" fmla="*/ 73 w 126"/>
                  <a:gd name="GluePoint33Y" fmla="*/ 95 h 141"/>
                  <a:gd name="GluePoint34X" fmla="*/ 61 w 126"/>
                  <a:gd name="GluePoint34Y" fmla="*/ 74 h 141"/>
                  <a:gd name="GluePoint35X" fmla="*/ 48 w 126"/>
                  <a:gd name="GluePoint35Y" fmla="*/ 61 h 141"/>
                  <a:gd name="GluePoint36X" fmla="*/ 43 w 126"/>
                  <a:gd name="GluePoint36Y" fmla="*/ 51 h 141"/>
                  <a:gd name="GluePoint37X" fmla="*/ 37 w 126"/>
                  <a:gd name="GluePoint37Y" fmla="*/ 48 h 141"/>
                  <a:gd name="GluePoint38X" fmla="*/ 31 w 126"/>
                  <a:gd name="GluePoint38Y" fmla="*/ 45 h 141"/>
                  <a:gd name="GluePoint39X" fmla="*/ 19 w 126"/>
                  <a:gd name="GluePoint39Y" fmla="*/ 33 h 141"/>
                  <a:gd name="GluePoint40X" fmla="*/ 18 w 126"/>
                  <a:gd name="GluePoint40Y" fmla="*/ 29 h 141"/>
                  <a:gd name="GluePoint41X" fmla="*/ 8 w 126"/>
                  <a:gd name="GluePoint41Y" fmla="*/ 16 h 141"/>
                  <a:gd name="GluePoint42X" fmla="*/ 7 w 126"/>
                  <a:gd name="GluePoint42Y" fmla="*/ 14 h 141"/>
                  <a:gd name="GluePoint43X" fmla="*/ 15 w 126"/>
                  <a:gd name="GluePoint43Y" fmla="*/ 14 h 141"/>
                  <a:gd name="GluePoint44X" fmla="*/ 13 w 126"/>
                  <a:gd name="GluePoint44Y" fmla="*/ 11 h 141"/>
                  <a:gd name="GluePoint45X" fmla="*/ 15 w 126"/>
                  <a:gd name="GluePoint45Y" fmla="*/ 11 h 141"/>
                  <a:gd name="GluePoint46X" fmla="*/ 0 w 126"/>
                  <a:gd name="GluePoint46Y" fmla="*/ 1 h 141"/>
                  <a:gd name="GluePoint47X" fmla="*/ 2 w 126"/>
                  <a:gd name="GluePoint47Y" fmla="*/ 0 h 1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26" h="141">
                    <a:moveTo>
                      <a:pt x="2" y="0"/>
                    </a:moveTo>
                    <a:lnTo>
                      <a:pt x="5" y="0"/>
                    </a:lnTo>
                    <a:lnTo>
                      <a:pt x="10" y="3"/>
                    </a:lnTo>
                    <a:lnTo>
                      <a:pt x="16" y="9"/>
                    </a:lnTo>
                    <a:lnTo>
                      <a:pt x="35" y="25"/>
                    </a:lnTo>
                    <a:lnTo>
                      <a:pt x="42" y="33"/>
                    </a:lnTo>
                    <a:lnTo>
                      <a:pt x="40" y="33"/>
                    </a:lnTo>
                    <a:lnTo>
                      <a:pt x="53" y="46"/>
                    </a:lnTo>
                    <a:lnTo>
                      <a:pt x="58" y="50"/>
                    </a:lnTo>
                    <a:lnTo>
                      <a:pt x="69" y="59"/>
                    </a:lnTo>
                    <a:lnTo>
                      <a:pt x="81" y="70"/>
                    </a:lnTo>
                    <a:lnTo>
                      <a:pt x="96" y="83"/>
                    </a:lnTo>
                    <a:lnTo>
                      <a:pt x="110" y="95"/>
                    </a:lnTo>
                    <a:lnTo>
                      <a:pt x="100" y="88"/>
                    </a:lnTo>
                    <a:lnTo>
                      <a:pt x="89" y="85"/>
                    </a:lnTo>
                    <a:lnTo>
                      <a:pt x="83" y="83"/>
                    </a:lnTo>
                    <a:lnTo>
                      <a:pt x="81" y="87"/>
                    </a:lnTo>
                    <a:lnTo>
                      <a:pt x="89" y="106"/>
                    </a:lnTo>
                    <a:lnTo>
                      <a:pt x="94" y="112"/>
                    </a:lnTo>
                    <a:lnTo>
                      <a:pt x="107" y="120"/>
                    </a:lnTo>
                    <a:lnTo>
                      <a:pt x="112" y="125"/>
                    </a:lnTo>
                    <a:lnTo>
                      <a:pt x="118" y="128"/>
                    </a:lnTo>
                    <a:lnTo>
                      <a:pt x="126" y="138"/>
                    </a:lnTo>
                    <a:lnTo>
                      <a:pt x="126" y="140"/>
                    </a:lnTo>
                    <a:lnTo>
                      <a:pt x="119" y="132"/>
                    </a:lnTo>
                    <a:lnTo>
                      <a:pt x="107" y="128"/>
                    </a:lnTo>
                    <a:lnTo>
                      <a:pt x="107" y="132"/>
                    </a:lnTo>
                    <a:lnTo>
                      <a:pt x="110" y="141"/>
                    </a:lnTo>
                    <a:lnTo>
                      <a:pt x="105" y="140"/>
                    </a:lnTo>
                    <a:lnTo>
                      <a:pt x="97" y="130"/>
                    </a:lnTo>
                    <a:lnTo>
                      <a:pt x="85" y="109"/>
                    </a:lnTo>
                    <a:lnTo>
                      <a:pt x="85" y="106"/>
                    </a:lnTo>
                    <a:lnTo>
                      <a:pt x="73" y="95"/>
                    </a:lnTo>
                    <a:lnTo>
                      <a:pt x="61" y="74"/>
                    </a:lnTo>
                    <a:lnTo>
                      <a:pt x="48" y="61"/>
                    </a:lnTo>
                    <a:lnTo>
                      <a:pt x="43" y="51"/>
                    </a:lnTo>
                    <a:lnTo>
                      <a:pt x="37" y="48"/>
                    </a:lnTo>
                    <a:lnTo>
                      <a:pt x="31" y="45"/>
                    </a:lnTo>
                    <a:lnTo>
                      <a:pt x="19" y="33"/>
                    </a:lnTo>
                    <a:lnTo>
                      <a:pt x="18" y="29"/>
                    </a:lnTo>
                    <a:lnTo>
                      <a:pt x="8" y="16"/>
                    </a:lnTo>
                    <a:lnTo>
                      <a:pt x="7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46" name="Freeform 327"/>
              <p:cNvSpPr/>
              <p:nvPr/>
            </p:nvSpPr>
            <p:spPr>
              <a:xfrm>
                <a:off x="7358040" y="163188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47" name="Freeform 328"/>
              <p:cNvSpPr/>
              <p:nvPr/>
            </p:nvSpPr>
            <p:spPr>
              <a:xfrm>
                <a:off x="7348680" y="16351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3 w 8"/>
                  <a:gd name="GluePoint1Y" fmla="*/ 0 h 11"/>
                  <a:gd name="GluePoint2X" fmla="*/ 3 w 8"/>
                  <a:gd name="GluePoint2Y" fmla="*/ 5 h 11"/>
                  <a:gd name="GluePoint3X" fmla="*/ 0 w 8"/>
                  <a:gd name="GluePoint3Y" fmla="*/ 6 h 11"/>
                  <a:gd name="GluePoint4X" fmla="*/ 1 w 8"/>
                  <a:gd name="GluePoint4Y" fmla="*/ 11 h 11"/>
                  <a:gd name="GluePoint5X" fmla="*/ 8 w 8"/>
                  <a:gd name="GluePoint5Y" fmla="*/ 6 h 11"/>
                  <a:gd name="GluePoint6X" fmla="*/ 6 w 8"/>
                  <a:gd name="GluePoint6Y" fmla="*/ 3 h 11"/>
                  <a:gd name="GluePoint7X" fmla="*/ 3 w 8"/>
                  <a:gd name="GluePoint7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3" y="0"/>
                    </a:moveTo>
                    <a:lnTo>
                      <a:pt x="3" y="5"/>
                    </a:lnTo>
                    <a:lnTo>
                      <a:pt x="0" y="6"/>
                    </a:lnTo>
                    <a:lnTo>
                      <a:pt x="1" y="11"/>
                    </a:lnTo>
                    <a:lnTo>
                      <a:pt x="8" y="6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48" name="Freeform 329"/>
              <p:cNvSpPr/>
              <p:nvPr/>
            </p:nvSpPr>
            <p:spPr>
              <a:xfrm>
                <a:off x="7350120" y="166212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2 w 3"/>
                  <a:gd name="GluePoint2Y" fmla="*/ 7 h 7"/>
                  <a:gd name="GluePoint3X" fmla="*/ 3 w 3"/>
                  <a:gd name="GluePoint3Y" fmla="*/ 5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2" y="7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49" name="Freeform 330"/>
              <p:cNvSpPr/>
              <p:nvPr/>
            </p:nvSpPr>
            <p:spPr>
              <a:xfrm>
                <a:off x="7353360" y="16826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1 w 1"/>
                  <a:gd name="GluePoint2Y" fmla="*/ 4 h 4"/>
                  <a:gd name="GluePoint3X" fmla="*/ 1 w 1"/>
                  <a:gd name="GluePoint3Y" fmla="*/ 2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50" name="Freeform 331"/>
              <p:cNvSpPr/>
              <p:nvPr/>
            </p:nvSpPr>
            <p:spPr>
              <a:xfrm>
                <a:off x="7345440" y="173196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5 h 5"/>
                  <a:gd name="GluePoint3X" fmla="*/ 0 w 3"/>
                  <a:gd name="GluePoint3Y" fmla="*/ 5 h 5"/>
                  <a:gd name="GluePoint4X" fmla="*/ 3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51" name="Freeform 332"/>
              <p:cNvSpPr/>
              <p:nvPr/>
            </p:nvSpPr>
            <p:spPr>
              <a:xfrm>
                <a:off x="7323120" y="1754280"/>
                <a:ext cx="9000" cy="187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8720"/>
                  <a:gd name="textAreaBottom" fmla="*/ 19080 h 18720"/>
                  <a:gd name="GluePoint1X" fmla="*/ 6 w 6"/>
                  <a:gd name="GluePoint1Y" fmla="*/ 2 h 12"/>
                  <a:gd name="GluePoint2X" fmla="*/ 5 w 6"/>
                  <a:gd name="GluePoint2Y" fmla="*/ 10 h 12"/>
                  <a:gd name="GluePoint3X" fmla="*/ 1 w 6"/>
                  <a:gd name="GluePoint3Y" fmla="*/ 12 h 12"/>
                  <a:gd name="GluePoint4X" fmla="*/ 0 w 6"/>
                  <a:gd name="GluePoint4Y" fmla="*/ 10 h 12"/>
                  <a:gd name="GluePoint5X" fmla="*/ 1 w 6"/>
                  <a:gd name="GluePoint5Y" fmla="*/ 5 h 12"/>
                  <a:gd name="GluePoint6X" fmla="*/ 3 w 6"/>
                  <a:gd name="GluePoint6Y" fmla="*/ 0 h 12"/>
                  <a:gd name="GluePoint7X" fmla="*/ 6 w 6"/>
                  <a:gd name="GluePoint7Y" fmla="*/ 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2">
                    <a:moveTo>
                      <a:pt x="6" y="2"/>
                    </a:moveTo>
                    <a:lnTo>
                      <a:pt x="5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52" name="Freeform 333"/>
              <p:cNvSpPr/>
              <p:nvPr/>
            </p:nvSpPr>
            <p:spPr>
              <a:xfrm>
                <a:off x="7288200" y="1774800"/>
                <a:ext cx="23400" cy="313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1320"/>
                  <a:gd name="textAreaBottom" fmla="*/ 31680 h 31320"/>
                  <a:gd name="GluePoint1X" fmla="*/ 15 w 15"/>
                  <a:gd name="GluePoint1Y" fmla="*/ 2 h 20"/>
                  <a:gd name="GluePoint2X" fmla="*/ 7 w 15"/>
                  <a:gd name="GluePoint2Y" fmla="*/ 10 h 20"/>
                  <a:gd name="GluePoint3X" fmla="*/ 3 w 15"/>
                  <a:gd name="GluePoint3Y" fmla="*/ 20 h 20"/>
                  <a:gd name="GluePoint4X" fmla="*/ 1 w 15"/>
                  <a:gd name="GluePoint4Y" fmla="*/ 20 h 20"/>
                  <a:gd name="GluePoint5X" fmla="*/ 0 w 15"/>
                  <a:gd name="GluePoint5Y" fmla="*/ 13 h 20"/>
                  <a:gd name="GluePoint6X" fmla="*/ 3 w 15"/>
                  <a:gd name="GluePoint6Y" fmla="*/ 5 h 20"/>
                  <a:gd name="GluePoint7X" fmla="*/ 9 w 15"/>
                  <a:gd name="GluePoint7Y" fmla="*/ 5 h 20"/>
                  <a:gd name="GluePoint8X" fmla="*/ 12 w 15"/>
                  <a:gd name="GluePoint8Y" fmla="*/ 0 h 20"/>
                  <a:gd name="GluePoint9X" fmla="*/ 15 w 15"/>
                  <a:gd name="GluePoint9Y" fmla="*/ 2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20">
                    <a:moveTo>
                      <a:pt x="15" y="2"/>
                    </a:moveTo>
                    <a:lnTo>
                      <a:pt x="7" y="10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53" name="Freeform 334"/>
              <p:cNvSpPr/>
              <p:nvPr/>
            </p:nvSpPr>
            <p:spPr>
              <a:xfrm>
                <a:off x="7294680" y="18208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3 w 3"/>
                  <a:gd name="GluePoint2Y" fmla="*/ 0 h 2"/>
                  <a:gd name="GluePoint3X" fmla="*/ 3 w 3"/>
                  <a:gd name="GluePoint3Y" fmla="*/ 2 h 2"/>
                  <a:gd name="GluePoint4X" fmla="*/ 0 w 3"/>
                  <a:gd name="GluePoint4Y" fmla="*/ 2 h 2"/>
                  <a:gd name="GluePoint5X" fmla="*/ 3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54" name="Freeform 335"/>
              <p:cNvSpPr/>
              <p:nvPr/>
            </p:nvSpPr>
            <p:spPr>
              <a:xfrm>
                <a:off x="7269120" y="18064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2 w 7"/>
                  <a:gd name="GluePoint1Y" fmla="*/ 0 h 12"/>
                  <a:gd name="GluePoint2X" fmla="*/ 7 w 7"/>
                  <a:gd name="GluePoint2Y" fmla="*/ 1 h 12"/>
                  <a:gd name="GluePoint3X" fmla="*/ 2 w 7"/>
                  <a:gd name="GluePoint3Y" fmla="*/ 12 h 12"/>
                  <a:gd name="GluePoint4X" fmla="*/ 0 w 7"/>
                  <a:gd name="GluePoint4Y" fmla="*/ 11 h 12"/>
                  <a:gd name="GluePoint5X" fmla="*/ 2 w 7"/>
                  <a:gd name="GluePoint5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2" y="0"/>
                    </a:moveTo>
                    <a:lnTo>
                      <a:pt x="7" y="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55" name="Freeform 336"/>
              <p:cNvSpPr/>
              <p:nvPr/>
            </p:nvSpPr>
            <p:spPr>
              <a:xfrm>
                <a:off x="5257800" y="91296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3 w 13"/>
                  <a:gd name="GluePoint1Y" fmla="*/ 0 h 1"/>
                  <a:gd name="GluePoint2X" fmla="*/ 13 w 13"/>
                  <a:gd name="GluePoint2Y" fmla="*/ 1 h 1"/>
                  <a:gd name="GluePoint3X" fmla="*/ 3 w 13"/>
                  <a:gd name="GluePoint3Y" fmla="*/ 1 h 1"/>
                  <a:gd name="GluePoint4X" fmla="*/ 0 w 13"/>
                  <a:gd name="GluePoint4Y" fmla="*/ 1 h 1"/>
                  <a:gd name="GluePoint5X" fmla="*/ 3 w 1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3" y="0"/>
                    </a:move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56" name="Freeform 337"/>
              <p:cNvSpPr/>
              <p:nvPr/>
            </p:nvSpPr>
            <p:spPr>
              <a:xfrm>
                <a:off x="5443560" y="927000"/>
                <a:ext cx="45720" cy="756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7560"/>
                  <a:gd name="textAreaBottom" fmla="*/ 7920 h 7560"/>
                  <a:gd name="GluePoint1X" fmla="*/ 4 w 29"/>
                  <a:gd name="GluePoint1Y" fmla="*/ 0 h 5"/>
                  <a:gd name="GluePoint2X" fmla="*/ 0 w 29"/>
                  <a:gd name="GluePoint2Y" fmla="*/ 0 h 5"/>
                  <a:gd name="GluePoint3X" fmla="*/ 8 w 29"/>
                  <a:gd name="GluePoint3Y" fmla="*/ 0 h 5"/>
                  <a:gd name="GluePoint4X" fmla="*/ 29 w 29"/>
                  <a:gd name="GluePoint4Y" fmla="*/ 2 h 5"/>
                  <a:gd name="GluePoint5X" fmla="*/ 24 w 29"/>
                  <a:gd name="GluePoint5Y" fmla="*/ 5 h 5"/>
                  <a:gd name="GluePoint6X" fmla="*/ 15 w 29"/>
                  <a:gd name="GluePoint6Y" fmla="*/ 5 h 5"/>
                  <a:gd name="GluePoint7X" fmla="*/ 8 w 29"/>
                  <a:gd name="GluePoint7Y" fmla="*/ 5 h 5"/>
                  <a:gd name="GluePoint8X" fmla="*/ 18 w 29"/>
                  <a:gd name="GluePoint8Y" fmla="*/ 5 h 5"/>
                  <a:gd name="GluePoint9X" fmla="*/ 7 w 29"/>
                  <a:gd name="GluePoint9Y" fmla="*/ 4 h 5"/>
                  <a:gd name="GluePoint10X" fmla="*/ 8 w 29"/>
                  <a:gd name="GluePoint10Y" fmla="*/ 4 h 5"/>
                  <a:gd name="GluePoint11X" fmla="*/ 7 w 29"/>
                  <a:gd name="GluePoint11Y" fmla="*/ 2 h 5"/>
                  <a:gd name="GluePoint12X" fmla="*/ 4 w 29"/>
                  <a:gd name="GluePoint12Y" fmla="*/ 2 h 5"/>
                  <a:gd name="GluePoint13X" fmla="*/ 4 w 29"/>
                  <a:gd name="GluePoint1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9" h="5">
                    <a:moveTo>
                      <a:pt x="4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29" y="2"/>
                    </a:lnTo>
                    <a:lnTo>
                      <a:pt x="24" y="5"/>
                    </a:lnTo>
                    <a:lnTo>
                      <a:pt x="15" y="5"/>
                    </a:lnTo>
                    <a:lnTo>
                      <a:pt x="8" y="5"/>
                    </a:lnTo>
                    <a:lnTo>
                      <a:pt x="18" y="5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57" name="Freeform 338"/>
              <p:cNvSpPr/>
              <p:nvPr/>
            </p:nvSpPr>
            <p:spPr>
              <a:xfrm>
                <a:off x="5403960" y="90648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16 w 16"/>
                  <a:gd name="GluePoint2Y" fmla="*/ 0 h 2"/>
                  <a:gd name="GluePoint3X" fmla="*/ 14 w 16"/>
                  <a:gd name="GluePoint3Y" fmla="*/ 2 h 2"/>
                  <a:gd name="GluePoint4X" fmla="*/ 0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16" y="0"/>
                    </a:lnTo>
                    <a:lnTo>
                      <a:pt x="14" y="2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58" name="Freeform 339"/>
              <p:cNvSpPr/>
              <p:nvPr/>
            </p:nvSpPr>
            <p:spPr>
              <a:xfrm>
                <a:off x="5446800" y="906480"/>
                <a:ext cx="88560" cy="234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3400"/>
                  <a:gd name="textAreaBottom" fmla="*/ 23760 h 23400"/>
                  <a:gd name="GluePoint1X" fmla="*/ 21 w 56"/>
                  <a:gd name="GluePoint1Y" fmla="*/ 2 h 15"/>
                  <a:gd name="GluePoint2X" fmla="*/ 22 w 56"/>
                  <a:gd name="GluePoint2Y" fmla="*/ 0 h 15"/>
                  <a:gd name="GluePoint3X" fmla="*/ 21 w 56"/>
                  <a:gd name="GluePoint3Y" fmla="*/ 0 h 15"/>
                  <a:gd name="GluePoint4X" fmla="*/ 24 w 56"/>
                  <a:gd name="GluePoint4Y" fmla="*/ 0 h 15"/>
                  <a:gd name="GluePoint5X" fmla="*/ 40 w 56"/>
                  <a:gd name="GluePoint5Y" fmla="*/ 4 h 15"/>
                  <a:gd name="GluePoint6X" fmla="*/ 54 w 56"/>
                  <a:gd name="GluePoint6Y" fmla="*/ 7 h 15"/>
                  <a:gd name="GluePoint7X" fmla="*/ 49 w 56"/>
                  <a:gd name="GluePoint7Y" fmla="*/ 7 h 15"/>
                  <a:gd name="GluePoint8X" fmla="*/ 51 w 56"/>
                  <a:gd name="GluePoint8Y" fmla="*/ 10 h 15"/>
                  <a:gd name="GluePoint9X" fmla="*/ 52 w 56"/>
                  <a:gd name="GluePoint9Y" fmla="*/ 9 h 15"/>
                  <a:gd name="GluePoint10X" fmla="*/ 54 w 56"/>
                  <a:gd name="GluePoint10Y" fmla="*/ 10 h 15"/>
                  <a:gd name="GluePoint11X" fmla="*/ 56 w 56"/>
                  <a:gd name="GluePoint11Y" fmla="*/ 10 h 15"/>
                  <a:gd name="GluePoint12X" fmla="*/ 27 w 56"/>
                  <a:gd name="GluePoint12Y" fmla="*/ 15 h 15"/>
                  <a:gd name="GluePoint13X" fmla="*/ 6 w 56"/>
                  <a:gd name="GluePoint13Y" fmla="*/ 12 h 15"/>
                  <a:gd name="GluePoint14X" fmla="*/ 8 w 56"/>
                  <a:gd name="GluePoint14Y" fmla="*/ 12 h 15"/>
                  <a:gd name="GluePoint15X" fmla="*/ 0 w 56"/>
                  <a:gd name="GluePoint15Y" fmla="*/ 12 h 15"/>
                  <a:gd name="GluePoint16X" fmla="*/ 3 w 56"/>
                  <a:gd name="GluePoint16Y" fmla="*/ 10 h 15"/>
                  <a:gd name="GluePoint17X" fmla="*/ 0 w 56"/>
                  <a:gd name="GluePoint17Y" fmla="*/ 9 h 15"/>
                  <a:gd name="GluePoint18X" fmla="*/ 8 w 56"/>
                  <a:gd name="GluePoint18Y" fmla="*/ 9 h 15"/>
                  <a:gd name="GluePoint19X" fmla="*/ 8 w 56"/>
                  <a:gd name="GluePoint19Y" fmla="*/ 7 h 15"/>
                  <a:gd name="GluePoint20X" fmla="*/ 3 w 56"/>
                  <a:gd name="GluePoint20Y" fmla="*/ 5 h 15"/>
                  <a:gd name="GluePoint21X" fmla="*/ 6 w 56"/>
                  <a:gd name="GluePoint21Y" fmla="*/ 4 h 15"/>
                  <a:gd name="GluePoint22X" fmla="*/ 21 w 56"/>
                  <a:gd name="GluePoint22Y" fmla="*/ 2 h 15"/>
                  <a:gd name="GluePoint23X" fmla="*/ 21 w 56"/>
                  <a:gd name="GluePoint23Y" fmla="*/ 2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56" h="15">
                    <a:moveTo>
                      <a:pt x="21" y="2"/>
                    </a:moveTo>
                    <a:lnTo>
                      <a:pt x="22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40" y="4"/>
                    </a:lnTo>
                    <a:lnTo>
                      <a:pt x="54" y="7"/>
                    </a:lnTo>
                    <a:lnTo>
                      <a:pt x="49" y="7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4" y="10"/>
                    </a:lnTo>
                    <a:lnTo>
                      <a:pt x="56" y="10"/>
                    </a:lnTo>
                    <a:lnTo>
                      <a:pt x="27" y="15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3" y="5"/>
                    </a:lnTo>
                    <a:lnTo>
                      <a:pt x="6" y="4"/>
                    </a:lnTo>
                    <a:lnTo>
                      <a:pt x="21" y="2"/>
                    </a:lnTo>
                    <a:lnTo>
                      <a:pt x="21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59" name="Freeform 340"/>
              <p:cNvSpPr/>
              <p:nvPr/>
            </p:nvSpPr>
            <p:spPr>
              <a:xfrm>
                <a:off x="5484960" y="925560"/>
                <a:ext cx="123480" cy="2664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26640"/>
                  <a:gd name="textAreaBottom" fmla="*/ 27000 h 26640"/>
                  <a:gd name="GluePoint1X" fmla="*/ 13 w 78"/>
                  <a:gd name="GluePoint1Y" fmla="*/ 1 h 17"/>
                  <a:gd name="GluePoint2X" fmla="*/ 35 w 78"/>
                  <a:gd name="GluePoint2Y" fmla="*/ 0 h 17"/>
                  <a:gd name="GluePoint3X" fmla="*/ 43 w 78"/>
                  <a:gd name="GluePoint3Y" fmla="*/ 1 h 17"/>
                  <a:gd name="GluePoint4X" fmla="*/ 44 w 78"/>
                  <a:gd name="GluePoint4Y" fmla="*/ 3 h 17"/>
                  <a:gd name="GluePoint5X" fmla="*/ 48 w 78"/>
                  <a:gd name="GluePoint5Y" fmla="*/ 3 h 17"/>
                  <a:gd name="GluePoint6X" fmla="*/ 46 w 78"/>
                  <a:gd name="GluePoint6Y" fmla="*/ 3 h 17"/>
                  <a:gd name="GluePoint7X" fmla="*/ 44 w 78"/>
                  <a:gd name="GluePoint7Y" fmla="*/ 1 h 17"/>
                  <a:gd name="GluePoint8X" fmla="*/ 46 w 78"/>
                  <a:gd name="GluePoint8Y" fmla="*/ 1 h 17"/>
                  <a:gd name="GluePoint9X" fmla="*/ 57 w 78"/>
                  <a:gd name="GluePoint9Y" fmla="*/ 3 h 17"/>
                  <a:gd name="GluePoint10X" fmla="*/ 65 w 78"/>
                  <a:gd name="GluePoint10Y" fmla="*/ 5 h 17"/>
                  <a:gd name="GluePoint11X" fmla="*/ 65 w 78"/>
                  <a:gd name="GluePoint11Y" fmla="*/ 6 h 17"/>
                  <a:gd name="GluePoint12X" fmla="*/ 70 w 78"/>
                  <a:gd name="GluePoint12Y" fmla="*/ 6 h 17"/>
                  <a:gd name="GluePoint13X" fmla="*/ 67 w 78"/>
                  <a:gd name="GluePoint13Y" fmla="*/ 8 h 17"/>
                  <a:gd name="GluePoint14X" fmla="*/ 70 w 78"/>
                  <a:gd name="GluePoint14Y" fmla="*/ 11 h 17"/>
                  <a:gd name="GluePoint15X" fmla="*/ 63 w 78"/>
                  <a:gd name="GluePoint15Y" fmla="*/ 11 h 17"/>
                  <a:gd name="GluePoint16X" fmla="*/ 75 w 78"/>
                  <a:gd name="GluePoint16Y" fmla="*/ 14 h 17"/>
                  <a:gd name="GluePoint17X" fmla="*/ 78 w 78"/>
                  <a:gd name="GluePoint17Y" fmla="*/ 16 h 17"/>
                  <a:gd name="GluePoint18X" fmla="*/ 70 w 78"/>
                  <a:gd name="GluePoint18Y" fmla="*/ 17 h 17"/>
                  <a:gd name="GluePoint19X" fmla="*/ 59 w 78"/>
                  <a:gd name="GluePoint19Y" fmla="*/ 17 h 17"/>
                  <a:gd name="GluePoint20X" fmla="*/ 38 w 78"/>
                  <a:gd name="GluePoint20Y" fmla="*/ 14 h 17"/>
                  <a:gd name="GluePoint21X" fmla="*/ 33 w 78"/>
                  <a:gd name="GluePoint21Y" fmla="*/ 13 h 17"/>
                  <a:gd name="GluePoint22X" fmla="*/ 30 w 78"/>
                  <a:gd name="GluePoint22Y" fmla="*/ 14 h 17"/>
                  <a:gd name="GluePoint23X" fmla="*/ 19 w 78"/>
                  <a:gd name="GluePoint23Y" fmla="*/ 11 h 17"/>
                  <a:gd name="GluePoint24X" fmla="*/ 14 w 78"/>
                  <a:gd name="GluePoint24Y" fmla="*/ 9 h 17"/>
                  <a:gd name="GluePoint25X" fmla="*/ 5 w 78"/>
                  <a:gd name="GluePoint25Y" fmla="*/ 8 h 17"/>
                  <a:gd name="GluePoint26X" fmla="*/ 5 w 78"/>
                  <a:gd name="GluePoint26Y" fmla="*/ 9 h 17"/>
                  <a:gd name="GluePoint27X" fmla="*/ 0 w 78"/>
                  <a:gd name="GluePoint27Y" fmla="*/ 8 h 17"/>
                  <a:gd name="GluePoint28X" fmla="*/ 11 w 78"/>
                  <a:gd name="GluePoint28Y" fmla="*/ 5 h 17"/>
                  <a:gd name="GluePoint29X" fmla="*/ 8 w 78"/>
                  <a:gd name="GluePoint29Y" fmla="*/ 3 h 17"/>
                  <a:gd name="GluePoint30X" fmla="*/ 13 w 78"/>
                  <a:gd name="GluePoint30Y" fmla="*/ 1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8" h="17">
                    <a:moveTo>
                      <a:pt x="13" y="1"/>
                    </a:moveTo>
                    <a:lnTo>
                      <a:pt x="35" y="0"/>
                    </a:lnTo>
                    <a:lnTo>
                      <a:pt x="43" y="1"/>
                    </a:lnTo>
                    <a:lnTo>
                      <a:pt x="44" y="3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4" y="1"/>
                    </a:lnTo>
                    <a:lnTo>
                      <a:pt x="46" y="1"/>
                    </a:lnTo>
                    <a:lnTo>
                      <a:pt x="57" y="3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70" y="6"/>
                    </a:lnTo>
                    <a:lnTo>
                      <a:pt x="67" y="8"/>
                    </a:lnTo>
                    <a:lnTo>
                      <a:pt x="70" y="11"/>
                    </a:lnTo>
                    <a:lnTo>
                      <a:pt x="63" y="11"/>
                    </a:lnTo>
                    <a:lnTo>
                      <a:pt x="75" y="14"/>
                    </a:lnTo>
                    <a:lnTo>
                      <a:pt x="78" y="16"/>
                    </a:lnTo>
                    <a:lnTo>
                      <a:pt x="70" y="17"/>
                    </a:lnTo>
                    <a:lnTo>
                      <a:pt x="59" y="17"/>
                    </a:lnTo>
                    <a:lnTo>
                      <a:pt x="38" y="14"/>
                    </a:lnTo>
                    <a:lnTo>
                      <a:pt x="33" y="13"/>
                    </a:lnTo>
                    <a:lnTo>
                      <a:pt x="30" y="14"/>
                    </a:lnTo>
                    <a:lnTo>
                      <a:pt x="19" y="11"/>
                    </a:lnTo>
                    <a:lnTo>
                      <a:pt x="14" y="9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0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60" name="Freeform 341"/>
              <p:cNvSpPr/>
              <p:nvPr/>
            </p:nvSpPr>
            <p:spPr>
              <a:xfrm>
                <a:off x="5621400" y="939960"/>
                <a:ext cx="85320" cy="31320"/>
              </a:xfrm>
              <a:custGeom>
                <a:avLst/>
                <a:gdLst>
                  <a:gd name="textAreaLeft" fmla="*/ 0 w 85320"/>
                  <a:gd name="textAreaRight" fmla="*/ 85680 w 85320"/>
                  <a:gd name="textAreaTop" fmla="*/ 0 h 31320"/>
                  <a:gd name="textAreaBottom" fmla="*/ 31680 h 31320"/>
                  <a:gd name="GluePoint1X" fmla="*/ 1 w 54"/>
                  <a:gd name="GluePoint1Y" fmla="*/ 13 h 20"/>
                  <a:gd name="GluePoint2X" fmla="*/ 1 w 54"/>
                  <a:gd name="GluePoint2Y" fmla="*/ 8 h 20"/>
                  <a:gd name="GluePoint3X" fmla="*/ 3 w 54"/>
                  <a:gd name="GluePoint3Y" fmla="*/ 8 h 20"/>
                  <a:gd name="GluePoint4X" fmla="*/ 0 w 54"/>
                  <a:gd name="GluePoint4Y" fmla="*/ 5 h 20"/>
                  <a:gd name="GluePoint5X" fmla="*/ 3 w 54"/>
                  <a:gd name="GluePoint5Y" fmla="*/ 5 h 20"/>
                  <a:gd name="GluePoint6X" fmla="*/ 1 w 54"/>
                  <a:gd name="GluePoint6Y" fmla="*/ 5 h 20"/>
                  <a:gd name="GluePoint7X" fmla="*/ 3 w 54"/>
                  <a:gd name="GluePoint7Y" fmla="*/ 4 h 20"/>
                  <a:gd name="GluePoint8X" fmla="*/ 1 w 54"/>
                  <a:gd name="GluePoint8Y" fmla="*/ 4 h 20"/>
                  <a:gd name="GluePoint9X" fmla="*/ 3 w 54"/>
                  <a:gd name="GluePoint9Y" fmla="*/ 2 h 20"/>
                  <a:gd name="GluePoint10X" fmla="*/ 1 w 54"/>
                  <a:gd name="GluePoint10Y" fmla="*/ 2 h 20"/>
                  <a:gd name="GluePoint11X" fmla="*/ 9 w 54"/>
                  <a:gd name="GluePoint11Y" fmla="*/ 4 h 20"/>
                  <a:gd name="GluePoint12X" fmla="*/ 6 w 54"/>
                  <a:gd name="GluePoint12Y" fmla="*/ 0 h 20"/>
                  <a:gd name="GluePoint13X" fmla="*/ 8 w 54"/>
                  <a:gd name="GluePoint13Y" fmla="*/ 0 h 20"/>
                  <a:gd name="GluePoint14X" fmla="*/ 17 w 54"/>
                  <a:gd name="GluePoint14Y" fmla="*/ 2 h 20"/>
                  <a:gd name="GluePoint15X" fmla="*/ 17 w 54"/>
                  <a:gd name="GluePoint15Y" fmla="*/ 4 h 20"/>
                  <a:gd name="GluePoint16X" fmla="*/ 20 w 54"/>
                  <a:gd name="GluePoint16Y" fmla="*/ 5 h 20"/>
                  <a:gd name="GluePoint17X" fmla="*/ 20 w 54"/>
                  <a:gd name="GluePoint17Y" fmla="*/ 4 h 20"/>
                  <a:gd name="GluePoint18X" fmla="*/ 27 w 54"/>
                  <a:gd name="GluePoint18Y" fmla="*/ 5 h 20"/>
                  <a:gd name="GluePoint19X" fmla="*/ 28 w 54"/>
                  <a:gd name="GluePoint19Y" fmla="*/ 4 h 20"/>
                  <a:gd name="GluePoint20X" fmla="*/ 33 w 54"/>
                  <a:gd name="GluePoint20Y" fmla="*/ 5 h 20"/>
                  <a:gd name="GluePoint21X" fmla="*/ 35 w 54"/>
                  <a:gd name="GluePoint21Y" fmla="*/ 5 h 20"/>
                  <a:gd name="GluePoint22X" fmla="*/ 39 w 54"/>
                  <a:gd name="GluePoint22Y" fmla="*/ 7 h 20"/>
                  <a:gd name="GluePoint23X" fmla="*/ 50 w 54"/>
                  <a:gd name="GluePoint23Y" fmla="*/ 10 h 20"/>
                  <a:gd name="GluePoint24X" fmla="*/ 54 w 54"/>
                  <a:gd name="GluePoint24Y" fmla="*/ 13 h 20"/>
                  <a:gd name="GluePoint25X" fmla="*/ 52 w 54"/>
                  <a:gd name="GluePoint25Y" fmla="*/ 15 h 20"/>
                  <a:gd name="GluePoint26X" fmla="*/ 33 w 54"/>
                  <a:gd name="GluePoint26Y" fmla="*/ 16 h 20"/>
                  <a:gd name="GluePoint27X" fmla="*/ 16 w 54"/>
                  <a:gd name="GluePoint27Y" fmla="*/ 16 h 20"/>
                  <a:gd name="GluePoint28X" fmla="*/ 9 w 54"/>
                  <a:gd name="GluePoint28Y" fmla="*/ 20 h 20"/>
                  <a:gd name="GluePoint29X" fmla="*/ 1 w 54"/>
                  <a:gd name="GluePoint29Y" fmla="*/ 18 h 20"/>
                  <a:gd name="GluePoint30X" fmla="*/ 3 w 54"/>
                  <a:gd name="GluePoint30Y" fmla="*/ 13 h 20"/>
                  <a:gd name="GluePoint31X" fmla="*/ 1 w 54"/>
                  <a:gd name="GluePoint31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54" h="20">
                    <a:moveTo>
                      <a:pt x="1" y="13"/>
                    </a:moveTo>
                    <a:lnTo>
                      <a:pt x="1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33" y="5"/>
                    </a:lnTo>
                    <a:lnTo>
                      <a:pt x="35" y="5"/>
                    </a:lnTo>
                    <a:lnTo>
                      <a:pt x="39" y="7"/>
                    </a:lnTo>
                    <a:lnTo>
                      <a:pt x="50" y="10"/>
                    </a:lnTo>
                    <a:lnTo>
                      <a:pt x="54" y="13"/>
                    </a:lnTo>
                    <a:lnTo>
                      <a:pt x="52" y="15"/>
                    </a:lnTo>
                    <a:lnTo>
                      <a:pt x="33" y="16"/>
                    </a:lnTo>
                    <a:lnTo>
                      <a:pt x="16" y="16"/>
                    </a:lnTo>
                    <a:lnTo>
                      <a:pt x="9" y="20"/>
                    </a:lnTo>
                    <a:lnTo>
                      <a:pt x="1" y="18"/>
                    </a:lnTo>
                    <a:lnTo>
                      <a:pt x="3" y="13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61" name="Freeform 342"/>
              <p:cNvSpPr/>
              <p:nvPr/>
            </p:nvSpPr>
            <p:spPr>
              <a:xfrm>
                <a:off x="5734080" y="96516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3 w 13"/>
                  <a:gd name="GluePoint1Y" fmla="*/ 0 h 2"/>
                  <a:gd name="GluePoint2X" fmla="*/ 13 w 13"/>
                  <a:gd name="GluePoint2Y" fmla="*/ 0 h 2"/>
                  <a:gd name="GluePoint3X" fmla="*/ 11 w 13"/>
                  <a:gd name="GluePoint3Y" fmla="*/ 2 h 2"/>
                  <a:gd name="GluePoint4X" fmla="*/ 0 w 13"/>
                  <a:gd name="GluePoint4Y" fmla="*/ 0 h 2"/>
                  <a:gd name="GluePoint5X" fmla="*/ 3 w 1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3" y="0"/>
                    </a:moveTo>
                    <a:lnTo>
                      <a:pt x="13" y="0"/>
                    </a:lnTo>
                    <a:lnTo>
                      <a:pt x="1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62" name="Freeform 343"/>
              <p:cNvSpPr/>
              <p:nvPr/>
            </p:nvSpPr>
            <p:spPr>
              <a:xfrm>
                <a:off x="5481720" y="984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2 w 5"/>
                  <a:gd name="GluePoint1Y" fmla="*/ 0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5 w 5"/>
                  <a:gd name="GluePoint4Y" fmla="*/ 1 h 1"/>
                  <a:gd name="GluePoint5X" fmla="*/ 0 w 5"/>
                  <a:gd name="GluePoint5Y" fmla="*/ 1 h 1"/>
                  <a:gd name="GluePoint6X" fmla="*/ 2 w 5"/>
                  <a:gd name="GluePoint6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2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63" name="Freeform 344"/>
              <p:cNvSpPr/>
              <p:nvPr/>
            </p:nvSpPr>
            <p:spPr>
              <a:xfrm>
                <a:off x="5603760" y="1004760"/>
                <a:ext cx="21960" cy="10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"/>
                  <a:gd name="textAreaBottom" fmla="*/ 1440 h 1080"/>
                  <a:gd name="GluePoint1X" fmla="*/ 11 w 14"/>
                  <a:gd name="GluePoint1Y" fmla="*/ 1 h 1"/>
                  <a:gd name="GluePoint2X" fmla="*/ 0 w 14"/>
                  <a:gd name="GluePoint2Y" fmla="*/ 0 h 1"/>
                  <a:gd name="GluePoint3X" fmla="*/ 11 w 14"/>
                  <a:gd name="GluePoint3Y" fmla="*/ 0 h 1"/>
                  <a:gd name="GluePoint4X" fmla="*/ 12 w 14"/>
                  <a:gd name="GluePoint4Y" fmla="*/ 1 h 1"/>
                  <a:gd name="GluePoint5X" fmla="*/ 14 w 14"/>
                  <a:gd name="GluePoint5Y" fmla="*/ 1 h 1"/>
                  <a:gd name="GluePoint6X" fmla="*/ 11 w 14"/>
                  <a:gd name="GluePoint6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4" h="1">
                    <a:moveTo>
                      <a:pt x="11" y="1"/>
                    </a:moveTo>
                    <a:lnTo>
                      <a:pt x="0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64" name="Freeform 345"/>
              <p:cNvSpPr/>
              <p:nvPr/>
            </p:nvSpPr>
            <p:spPr>
              <a:xfrm>
                <a:off x="5584680" y="985680"/>
                <a:ext cx="15480" cy="612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6120"/>
                  <a:gd name="textAreaBottom" fmla="*/ 6480 h 6120"/>
                  <a:gd name="GluePoint1X" fmla="*/ 10 w 10"/>
                  <a:gd name="GluePoint1Y" fmla="*/ 2 h 4"/>
                  <a:gd name="GluePoint2X" fmla="*/ 7 w 10"/>
                  <a:gd name="GluePoint2Y" fmla="*/ 4 h 4"/>
                  <a:gd name="GluePoint3X" fmla="*/ 7 w 10"/>
                  <a:gd name="GluePoint3Y" fmla="*/ 4 h 4"/>
                  <a:gd name="GluePoint4X" fmla="*/ 0 w 10"/>
                  <a:gd name="GluePoint4Y" fmla="*/ 4 h 4"/>
                  <a:gd name="GluePoint5X" fmla="*/ 8 w 10"/>
                  <a:gd name="GluePoint5Y" fmla="*/ 0 h 4"/>
                  <a:gd name="GluePoint6X" fmla="*/ 10 w 10"/>
                  <a:gd name="GluePoint6Y" fmla="*/ 2 h 4"/>
                  <a:gd name="GluePoint7X" fmla="*/ 10 w 10"/>
                  <a:gd name="GluePoint7Y" fmla="*/ 2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0" h="4">
                    <a:moveTo>
                      <a:pt x="10" y="2"/>
                    </a:moveTo>
                    <a:lnTo>
                      <a:pt x="7" y="4"/>
                    </a:lnTo>
                    <a:lnTo>
                      <a:pt x="7" y="4"/>
                    </a:lnTo>
                    <a:lnTo>
                      <a:pt x="0" y="4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65" name="Freeform 346"/>
              <p:cNvSpPr/>
              <p:nvPr/>
            </p:nvSpPr>
            <p:spPr>
              <a:xfrm>
                <a:off x="5913360" y="104292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17 w 21"/>
                  <a:gd name="GluePoint2Y" fmla="*/ 0 h 6"/>
                  <a:gd name="GluePoint3X" fmla="*/ 21 w 21"/>
                  <a:gd name="GluePoint3Y" fmla="*/ 3 h 6"/>
                  <a:gd name="GluePoint4X" fmla="*/ 17 w 21"/>
                  <a:gd name="GluePoint4Y" fmla="*/ 6 h 6"/>
                  <a:gd name="GluePoint5X" fmla="*/ 0 w 21"/>
                  <a:gd name="GluePoint5Y" fmla="*/ 3 h 6"/>
                  <a:gd name="GluePoint6X" fmla="*/ 5 w 21"/>
                  <a:gd name="GluePoint6Y" fmla="*/ 1 h 6"/>
                  <a:gd name="GluePoint7X" fmla="*/ 3 w 21"/>
                  <a:gd name="GluePoint7Y" fmla="*/ 0 h 6"/>
                  <a:gd name="GluePoint8X" fmla="*/ 14 w 21"/>
                  <a:gd name="GluePoint8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17" y="0"/>
                    </a:lnTo>
                    <a:lnTo>
                      <a:pt x="21" y="3"/>
                    </a:lnTo>
                    <a:lnTo>
                      <a:pt x="17" y="6"/>
                    </a:lnTo>
                    <a:lnTo>
                      <a:pt x="0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66" name="Freeform 347"/>
              <p:cNvSpPr/>
              <p:nvPr/>
            </p:nvSpPr>
            <p:spPr>
              <a:xfrm>
                <a:off x="6313320" y="1047600"/>
                <a:ext cx="23400" cy="90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9000"/>
                  <a:gd name="textAreaBottom" fmla="*/ 9360 h 9000"/>
                  <a:gd name="GluePoint1X" fmla="*/ 10 w 15"/>
                  <a:gd name="GluePoint1Y" fmla="*/ 3 h 6"/>
                  <a:gd name="GluePoint2X" fmla="*/ 15 w 15"/>
                  <a:gd name="GluePoint2Y" fmla="*/ 5 h 6"/>
                  <a:gd name="GluePoint3X" fmla="*/ 13 w 15"/>
                  <a:gd name="GluePoint3Y" fmla="*/ 6 h 6"/>
                  <a:gd name="GluePoint4X" fmla="*/ 0 w 15"/>
                  <a:gd name="GluePoint4Y" fmla="*/ 0 h 6"/>
                  <a:gd name="GluePoint5X" fmla="*/ 10 w 15"/>
                  <a:gd name="GluePoint5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5" h="6">
                    <a:moveTo>
                      <a:pt x="10" y="3"/>
                    </a:moveTo>
                    <a:lnTo>
                      <a:pt x="15" y="5"/>
                    </a:lnTo>
                    <a:lnTo>
                      <a:pt x="13" y="6"/>
                    </a:lnTo>
                    <a:lnTo>
                      <a:pt x="0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67" name="Freeform 348"/>
              <p:cNvSpPr/>
              <p:nvPr/>
            </p:nvSpPr>
            <p:spPr>
              <a:xfrm>
                <a:off x="6264360" y="1014480"/>
                <a:ext cx="18720" cy="900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9000"/>
                  <a:gd name="textAreaBottom" fmla="*/ 9360 h 9000"/>
                  <a:gd name="GluePoint1X" fmla="*/ 9 w 12"/>
                  <a:gd name="GluePoint1Y" fmla="*/ 3 h 6"/>
                  <a:gd name="GluePoint2X" fmla="*/ 12 w 12"/>
                  <a:gd name="GluePoint2Y" fmla="*/ 6 h 6"/>
                  <a:gd name="GluePoint3X" fmla="*/ 8 w 12"/>
                  <a:gd name="GluePoint3Y" fmla="*/ 5 h 6"/>
                  <a:gd name="GluePoint4X" fmla="*/ 0 w 12"/>
                  <a:gd name="GluePoint4Y" fmla="*/ 0 h 6"/>
                  <a:gd name="GluePoint5X" fmla="*/ 9 w 12"/>
                  <a:gd name="GluePoint5Y" fmla="*/ 3 h 6"/>
                  <a:gd name="GluePoint6X" fmla="*/ 9 w 12"/>
                  <a:gd name="GluePoint6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6">
                    <a:moveTo>
                      <a:pt x="9" y="3"/>
                    </a:moveTo>
                    <a:lnTo>
                      <a:pt x="12" y="6"/>
                    </a:lnTo>
                    <a:lnTo>
                      <a:pt x="8" y="5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68" name="Freeform 349"/>
              <p:cNvSpPr/>
              <p:nvPr/>
            </p:nvSpPr>
            <p:spPr>
              <a:xfrm>
                <a:off x="6286680" y="1006560"/>
                <a:ext cx="132840" cy="298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29880"/>
                  <a:gd name="textAreaBottom" fmla="*/ 30240 h 29880"/>
                  <a:gd name="GluePoint1X" fmla="*/ 30 w 84"/>
                  <a:gd name="GluePoint1Y" fmla="*/ 5 h 19"/>
                  <a:gd name="GluePoint2X" fmla="*/ 35 w 84"/>
                  <a:gd name="GluePoint2Y" fmla="*/ 5 h 19"/>
                  <a:gd name="GluePoint3X" fmla="*/ 37 w 84"/>
                  <a:gd name="GluePoint3Y" fmla="*/ 7 h 19"/>
                  <a:gd name="GluePoint4X" fmla="*/ 38 w 84"/>
                  <a:gd name="GluePoint4Y" fmla="*/ 8 h 19"/>
                  <a:gd name="GluePoint5X" fmla="*/ 44 w 84"/>
                  <a:gd name="GluePoint5Y" fmla="*/ 8 h 19"/>
                  <a:gd name="GluePoint6X" fmla="*/ 43 w 84"/>
                  <a:gd name="GluePoint6Y" fmla="*/ 7 h 19"/>
                  <a:gd name="GluePoint7X" fmla="*/ 40 w 84"/>
                  <a:gd name="GluePoint7Y" fmla="*/ 5 h 19"/>
                  <a:gd name="GluePoint8X" fmla="*/ 35 w 84"/>
                  <a:gd name="GluePoint8Y" fmla="*/ 2 h 19"/>
                  <a:gd name="GluePoint9X" fmla="*/ 37 w 84"/>
                  <a:gd name="GluePoint9Y" fmla="*/ 2 h 19"/>
                  <a:gd name="GluePoint10X" fmla="*/ 43 w 84"/>
                  <a:gd name="GluePoint10Y" fmla="*/ 2 h 19"/>
                  <a:gd name="GluePoint11X" fmla="*/ 56 w 84"/>
                  <a:gd name="GluePoint11Y" fmla="*/ 7 h 19"/>
                  <a:gd name="GluePoint12X" fmla="*/ 59 w 84"/>
                  <a:gd name="GluePoint12Y" fmla="*/ 7 h 19"/>
                  <a:gd name="GluePoint13X" fmla="*/ 62 w 84"/>
                  <a:gd name="GluePoint13Y" fmla="*/ 10 h 19"/>
                  <a:gd name="GluePoint14X" fmla="*/ 70 w 84"/>
                  <a:gd name="GluePoint14Y" fmla="*/ 15 h 19"/>
                  <a:gd name="GluePoint15X" fmla="*/ 84 w 84"/>
                  <a:gd name="GluePoint15Y" fmla="*/ 16 h 19"/>
                  <a:gd name="GluePoint16X" fmla="*/ 76 w 84"/>
                  <a:gd name="GluePoint16Y" fmla="*/ 16 h 19"/>
                  <a:gd name="GluePoint17X" fmla="*/ 75 w 84"/>
                  <a:gd name="GluePoint17Y" fmla="*/ 18 h 19"/>
                  <a:gd name="GluePoint18X" fmla="*/ 65 w 84"/>
                  <a:gd name="GluePoint18Y" fmla="*/ 15 h 19"/>
                  <a:gd name="GluePoint19X" fmla="*/ 52 w 84"/>
                  <a:gd name="GluePoint19Y" fmla="*/ 19 h 19"/>
                  <a:gd name="GluePoint20X" fmla="*/ 49 w 84"/>
                  <a:gd name="GluePoint20Y" fmla="*/ 18 h 19"/>
                  <a:gd name="GluePoint21X" fmla="*/ 51 w 84"/>
                  <a:gd name="GluePoint21Y" fmla="*/ 18 h 19"/>
                  <a:gd name="GluePoint22X" fmla="*/ 46 w 84"/>
                  <a:gd name="GluePoint22Y" fmla="*/ 16 h 19"/>
                  <a:gd name="GluePoint23X" fmla="*/ 44 w 84"/>
                  <a:gd name="GluePoint23Y" fmla="*/ 15 h 19"/>
                  <a:gd name="GluePoint24X" fmla="*/ 43 w 84"/>
                  <a:gd name="GluePoint24Y" fmla="*/ 16 h 19"/>
                  <a:gd name="GluePoint25X" fmla="*/ 44 w 84"/>
                  <a:gd name="GluePoint25Y" fmla="*/ 18 h 19"/>
                  <a:gd name="GluePoint26X" fmla="*/ 46 w 84"/>
                  <a:gd name="GluePoint26Y" fmla="*/ 18 h 19"/>
                  <a:gd name="GluePoint27X" fmla="*/ 48 w 84"/>
                  <a:gd name="GluePoint27Y" fmla="*/ 19 h 19"/>
                  <a:gd name="GluePoint28X" fmla="*/ 32 w 84"/>
                  <a:gd name="GluePoint28Y" fmla="*/ 18 h 19"/>
                  <a:gd name="GluePoint29X" fmla="*/ 24 w 84"/>
                  <a:gd name="GluePoint29Y" fmla="*/ 16 h 19"/>
                  <a:gd name="GluePoint30X" fmla="*/ 14 w 84"/>
                  <a:gd name="GluePoint30Y" fmla="*/ 15 h 19"/>
                  <a:gd name="GluePoint31X" fmla="*/ 8 w 84"/>
                  <a:gd name="GluePoint31Y" fmla="*/ 11 h 19"/>
                  <a:gd name="GluePoint32X" fmla="*/ 10 w 84"/>
                  <a:gd name="GluePoint32Y" fmla="*/ 10 h 19"/>
                  <a:gd name="GluePoint33X" fmla="*/ 10 w 84"/>
                  <a:gd name="GluePoint33Y" fmla="*/ 10 h 19"/>
                  <a:gd name="GluePoint34X" fmla="*/ 6 w 84"/>
                  <a:gd name="GluePoint34Y" fmla="*/ 8 h 19"/>
                  <a:gd name="GluePoint35X" fmla="*/ 6 w 84"/>
                  <a:gd name="GluePoint35Y" fmla="*/ 8 h 19"/>
                  <a:gd name="GluePoint36X" fmla="*/ 3 w 84"/>
                  <a:gd name="GluePoint36Y" fmla="*/ 7 h 19"/>
                  <a:gd name="GluePoint37X" fmla="*/ 6 w 84"/>
                  <a:gd name="GluePoint37Y" fmla="*/ 5 h 19"/>
                  <a:gd name="GluePoint38X" fmla="*/ 0 w 84"/>
                  <a:gd name="GluePoint38Y" fmla="*/ 3 h 19"/>
                  <a:gd name="GluePoint39X" fmla="*/ 11 w 84"/>
                  <a:gd name="GluePoint39Y" fmla="*/ 0 h 19"/>
                  <a:gd name="GluePoint40X" fmla="*/ 14 w 84"/>
                  <a:gd name="GluePoint40Y" fmla="*/ 2 h 19"/>
                  <a:gd name="GluePoint41X" fmla="*/ 30 w 84"/>
                  <a:gd name="GluePoint41Y" fmla="*/ 5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4" h="19">
                    <a:moveTo>
                      <a:pt x="30" y="5"/>
                    </a:moveTo>
                    <a:lnTo>
                      <a:pt x="35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44" y="8"/>
                    </a:lnTo>
                    <a:lnTo>
                      <a:pt x="43" y="7"/>
                    </a:lnTo>
                    <a:lnTo>
                      <a:pt x="40" y="5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43" y="2"/>
                    </a:lnTo>
                    <a:lnTo>
                      <a:pt x="56" y="7"/>
                    </a:lnTo>
                    <a:lnTo>
                      <a:pt x="59" y="7"/>
                    </a:lnTo>
                    <a:lnTo>
                      <a:pt x="62" y="10"/>
                    </a:lnTo>
                    <a:lnTo>
                      <a:pt x="70" y="15"/>
                    </a:lnTo>
                    <a:lnTo>
                      <a:pt x="84" y="16"/>
                    </a:lnTo>
                    <a:lnTo>
                      <a:pt x="76" y="16"/>
                    </a:lnTo>
                    <a:lnTo>
                      <a:pt x="75" y="18"/>
                    </a:lnTo>
                    <a:lnTo>
                      <a:pt x="65" y="15"/>
                    </a:lnTo>
                    <a:lnTo>
                      <a:pt x="52" y="19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46" y="16"/>
                    </a:lnTo>
                    <a:lnTo>
                      <a:pt x="44" y="15"/>
                    </a:lnTo>
                    <a:lnTo>
                      <a:pt x="43" y="16"/>
                    </a:lnTo>
                    <a:lnTo>
                      <a:pt x="44" y="18"/>
                    </a:lnTo>
                    <a:lnTo>
                      <a:pt x="46" y="18"/>
                    </a:lnTo>
                    <a:lnTo>
                      <a:pt x="48" y="19"/>
                    </a:lnTo>
                    <a:lnTo>
                      <a:pt x="32" y="18"/>
                    </a:lnTo>
                    <a:lnTo>
                      <a:pt x="24" y="16"/>
                    </a:lnTo>
                    <a:lnTo>
                      <a:pt x="14" y="15"/>
                    </a:lnTo>
                    <a:lnTo>
                      <a:pt x="8" y="11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3" y="7"/>
                    </a:lnTo>
                    <a:lnTo>
                      <a:pt x="6" y="5"/>
                    </a:lnTo>
                    <a:lnTo>
                      <a:pt x="0" y="3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69" name="Freeform 350"/>
              <p:cNvSpPr/>
              <p:nvPr/>
            </p:nvSpPr>
            <p:spPr>
              <a:xfrm>
                <a:off x="6346800" y="1006560"/>
                <a:ext cx="88560" cy="252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5200"/>
                  <a:gd name="textAreaBottom" fmla="*/ 25560 h 25200"/>
                  <a:gd name="GluePoint1X" fmla="*/ 0 w 56"/>
                  <a:gd name="GluePoint1Y" fmla="*/ 0 h 16"/>
                  <a:gd name="GluePoint2X" fmla="*/ 32 w 56"/>
                  <a:gd name="GluePoint2Y" fmla="*/ 5 h 16"/>
                  <a:gd name="GluePoint3X" fmla="*/ 56 w 56"/>
                  <a:gd name="GluePoint3Y" fmla="*/ 10 h 16"/>
                  <a:gd name="GluePoint4X" fmla="*/ 49 w 56"/>
                  <a:gd name="GluePoint4Y" fmla="*/ 10 h 16"/>
                  <a:gd name="GluePoint5X" fmla="*/ 54 w 56"/>
                  <a:gd name="GluePoint5Y" fmla="*/ 13 h 16"/>
                  <a:gd name="GluePoint6X" fmla="*/ 54 w 56"/>
                  <a:gd name="GluePoint6Y" fmla="*/ 15 h 16"/>
                  <a:gd name="GluePoint7X" fmla="*/ 51 w 56"/>
                  <a:gd name="GluePoint7Y" fmla="*/ 16 h 16"/>
                  <a:gd name="GluePoint8X" fmla="*/ 40 w 56"/>
                  <a:gd name="GluePoint8Y" fmla="*/ 15 h 16"/>
                  <a:gd name="GluePoint9X" fmla="*/ 27 w 56"/>
                  <a:gd name="GluePoint9Y" fmla="*/ 10 h 16"/>
                  <a:gd name="GluePoint10X" fmla="*/ 22 w 56"/>
                  <a:gd name="GluePoint10Y" fmla="*/ 5 h 16"/>
                  <a:gd name="GluePoint11X" fmla="*/ 0 w 56"/>
                  <a:gd name="GluePoint11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56" h="16">
                    <a:moveTo>
                      <a:pt x="0" y="0"/>
                    </a:moveTo>
                    <a:lnTo>
                      <a:pt x="32" y="5"/>
                    </a:lnTo>
                    <a:lnTo>
                      <a:pt x="56" y="10"/>
                    </a:lnTo>
                    <a:lnTo>
                      <a:pt x="49" y="10"/>
                    </a:lnTo>
                    <a:lnTo>
                      <a:pt x="54" y="13"/>
                    </a:lnTo>
                    <a:lnTo>
                      <a:pt x="54" y="15"/>
                    </a:lnTo>
                    <a:lnTo>
                      <a:pt x="51" y="16"/>
                    </a:lnTo>
                    <a:lnTo>
                      <a:pt x="40" y="15"/>
                    </a:lnTo>
                    <a:lnTo>
                      <a:pt x="27" y="10"/>
                    </a:lnTo>
                    <a:lnTo>
                      <a:pt x="2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70" name="Freeform 351"/>
              <p:cNvSpPr/>
              <p:nvPr/>
            </p:nvSpPr>
            <p:spPr>
              <a:xfrm>
                <a:off x="6448320" y="1019160"/>
                <a:ext cx="97920" cy="1728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7280"/>
                  <a:gd name="textAreaBottom" fmla="*/ 17640 h 17280"/>
                  <a:gd name="GluePoint1X" fmla="*/ 0 w 62"/>
                  <a:gd name="GluePoint1Y" fmla="*/ 0 h 11"/>
                  <a:gd name="GluePoint2X" fmla="*/ 9 w 62"/>
                  <a:gd name="GluePoint2Y" fmla="*/ 2 h 11"/>
                  <a:gd name="GluePoint3X" fmla="*/ 27 w 62"/>
                  <a:gd name="GluePoint3Y" fmla="*/ 3 h 11"/>
                  <a:gd name="GluePoint4X" fmla="*/ 27 w 62"/>
                  <a:gd name="GluePoint4Y" fmla="*/ 5 h 11"/>
                  <a:gd name="GluePoint5X" fmla="*/ 38 w 62"/>
                  <a:gd name="GluePoint5Y" fmla="*/ 5 h 11"/>
                  <a:gd name="GluePoint6X" fmla="*/ 60 w 62"/>
                  <a:gd name="GluePoint6Y" fmla="*/ 7 h 11"/>
                  <a:gd name="GluePoint7X" fmla="*/ 62 w 62"/>
                  <a:gd name="GluePoint7Y" fmla="*/ 10 h 11"/>
                  <a:gd name="GluePoint8X" fmla="*/ 47 w 62"/>
                  <a:gd name="GluePoint8Y" fmla="*/ 11 h 11"/>
                  <a:gd name="GluePoint9X" fmla="*/ 19 w 62"/>
                  <a:gd name="GluePoint9Y" fmla="*/ 7 h 11"/>
                  <a:gd name="GluePoint10X" fmla="*/ 16 w 62"/>
                  <a:gd name="GluePoint10Y" fmla="*/ 5 h 11"/>
                  <a:gd name="GluePoint11X" fmla="*/ 3 w 62"/>
                  <a:gd name="GluePoint11Y" fmla="*/ 2 h 11"/>
                  <a:gd name="GluePoint12X" fmla="*/ 0 w 6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62" h="11">
                    <a:moveTo>
                      <a:pt x="0" y="0"/>
                    </a:moveTo>
                    <a:lnTo>
                      <a:pt x="9" y="2"/>
                    </a:lnTo>
                    <a:lnTo>
                      <a:pt x="27" y="3"/>
                    </a:lnTo>
                    <a:lnTo>
                      <a:pt x="27" y="5"/>
                    </a:lnTo>
                    <a:lnTo>
                      <a:pt x="38" y="5"/>
                    </a:lnTo>
                    <a:lnTo>
                      <a:pt x="60" y="7"/>
                    </a:lnTo>
                    <a:lnTo>
                      <a:pt x="62" y="10"/>
                    </a:lnTo>
                    <a:lnTo>
                      <a:pt x="47" y="11"/>
                    </a:lnTo>
                    <a:lnTo>
                      <a:pt x="19" y="7"/>
                    </a:lnTo>
                    <a:lnTo>
                      <a:pt x="16" y="5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71" name="Freeform 352"/>
              <p:cNvSpPr/>
              <p:nvPr/>
            </p:nvSpPr>
            <p:spPr>
              <a:xfrm>
                <a:off x="6392880" y="104760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9 w 12"/>
                  <a:gd name="GluePoint1Y" fmla="*/ 2 h 5"/>
                  <a:gd name="GluePoint2X" fmla="*/ 8 w 12"/>
                  <a:gd name="GluePoint2Y" fmla="*/ 2 h 5"/>
                  <a:gd name="GluePoint3X" fmla="*/ 1 w 12"/>
                  <a:gd name="GluePoint3Y" fmla="*/ 0 h 5"/>
                  <a:gd name="GluePoint4X" fmla="*/ 0 w 12"/>
                  <a:gd name="GluePoint4Y" fmla="*/ 2 h 5"/>
                  <a:gd name="GluePoint5X" fmla="*/ 4 w 12"/>
                  <a:gd name="GluePoint5Y" fmla="*/ 5 h 5"/>
                  <a:gd name="GluePoint6X" fmla="*/ 9 w 12"/>
                  <a:gd name="GluePoint6Y" fmla="*/ 5 h 5"/>
                  <a:gd name="GluePoint7X" fmla="*/ 8 w 12"/>
                  <a:gd name="GluePoint7Y" fmla="*/ 5 h 5"/>
                  <a:gd name="GluePoint8X" fmla="*/ 12 w 12"/>
                  <a:gd name="GluePoint8Y" fmla="*/ 3 h 5"/>
                  <a:gd name="GluePoint9X" fmla="*/ 9 w 12"/>
                  <a:gd name="GluePoint9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9" y="2"/>
                    </a:moveTo>
                    <a:lnTo>
                      <a:pt x="8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12" y="3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72" name="Freeform 353"/>
              <p:cNvSpPr/>
              <p:nvPr/>
            </p:nvSpPr>
            <p:spPr>
              <a:xfrm>
                <a:off x="6407280" y="1055520"/>
                <a:ext cx="72720" cy="1404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4040"/>
                  <a:gd name="textAreaBottom" fmla="*/ 14400 h 14040"/>
                  <a:gd name="GluePoint1X" fmla="*/ 10 w 46"/>
                  <a:gd name="GluePoint1Y" fmla="*/ 0 h 9"/>
                  <a:gd name="GluePoint2X" fmla="*/ 22 w 46"/>
                  <a:gd name="GluePoint2Y" fmla="*/ 1 h 9"/>
                  <a:gd name="GluePoint3X" fmla="*/ 38 w 46"/>
                  <a:gd name="GluePoint3Y" fmla="*/ 6 h 9"/>
                  <a:gd name="GluePoint4X" fmla="*/ 46 w 46"/>
                  <a:gd name="GluePoint4Y" fmla="*/ 9 h 9"/>
                  <a:gd name="GluePoint5X" fmla="*/ 10 w 46"/>
                  <a:gd name="GluePoint5Y" fmla="*/ 6 h 9"/>
                  <a:gd name="GluePoint6X" fmla="*/ 5 w 46"/>
                  <a:gd name="GluePoint6Y" fmla="*/ 8 h 9"/>
                  <a:gd name="GluePoint7X" fmla="*/ 0 w 46"/>
                  <a:gd name="GluePoint7Y" fmla="*/ 6 h 9"/>
                  <a:gd name="GluePoint8X" fmla="*/ 7 w 46"/>
                  <a:gd name="GluePoint8Y" fmla="*/ 6 h 9"/>
                  <a:gd name="GluePoint9X" fmla="*/ 5 w 46"/>
                  <a:gd name="GluePoint9Y" fmla="*/ 1 h 9"/>
                  <a:gd name="GluePoint10X" fmla="*/ 10 w 46"/>
                  <a:gd name="GluePoint10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46" h="9">
                    <a:moveTo>
                      <a:pt x="10" y="0"/>
                    </a:moveTo>
                    <a:lnTo>
                      <a:pt x="22" y="1"/>
                    </a:lnTo>
                    <a:lnTo>
                      <a:pt x="38" y="6"/>
                    </a:lnTo>
                    <a:lnTo>
                      <a:pt x="46" y="9"/>
                    </a:lnTo>
                    <a:lnTo>
                      <a:pt x="10" y="6"/>
                    </a:lnTo>
                    <a:lnTo>
                      <a:pt x="5" y="8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5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73" name="Freeform 354"/>
              <p:cNvSpPr/>
              <p:nvPr/>
            </p:nvSpPr>
            <p:spPr>
              <a:xfrm>
                <a:off x="6440400" y="110664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0 w 11"/>
                  <a:gd name="GluePoint1Y" fmla="*/ 2 h 5"/>
                  <a:gd name="GluePoint2X" fmla="*/ 3 w 11"/>
                  <a:gd name="GluePoint2Y" fmla="*/ 0 h 5"/>
                  <a:gd name="GluePoint3X" fmla="*/ 11 w 11"/>
                  <a:gd name="GluePoint3Y" fmla="*/ 3 h 5"/>
                  <a:gd name="GluePoint4X" fmla="*/ 9 w 11"/>
                  <a:gd name="GluePoint4Y" fmla="*/ 5 h 5"/>
                  <a:gd name="GluePoint5X" fmla="*/ 5 w 11"/>
                  <a:gd name="GluePoint5Y" fmla="*/ 5 h 5"/>
                  <a:gd name="GluePoint6X" fmla="*/ 1 w 11"/>
                  <a:gd name="GluePoint6Y" fmla="*/ 5 h 5"/>
                  <a:gd name="GluePoint7X" fmla="*/ 0 w 11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0" y="2"/>
                    </a:moveTo>
                    <a:lnTo>
                      <a:pt x="3" y="0"/>
                    </a:lnTo>
                    <a:lnTo>
                      <a:pt x="11" y="3"/>
                    </a:lnTo>
                    <a:lnTo>
                      <a:pt x="9" y="5"/>
                    </a:lnTo>
                    <a:lnTo>
                      <a:pt x="5" y="5"/>
                    </a:lnTo>
                    <a:lnTo>
                      <a:pt x="1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74" name="Freeform 355"/>
              <p:cNvSpPr/>
              <p:nvPr/>
            </p:nvSpPr>
            <p:spPr>
              <a:xfrm>
                <a:off x="643248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5 w 13"/>
                  <a:gd name="GluePoint1Y" fmla="*/ 0 h 5"/>
                  <a:gd name="GluePoint2X" fmla="*/ 13 w 13"/>
                  <a:gd name="GluePoint2Y" fmla="*/ 0 h 5"/>
                  <a:gd name="GluePoint3X" fmla="*/ 13 w 13"/>
                  <a:gd name="GluePoint3Y" fmla="*/ 3 h 5"/>
                  <a:gd name="GluePoint4X" fmla="*/ 10 w 13"/>
                  <a:gd name="GluePoint4Y" fmla="*/ 3 h 5"/>
                  <a:gd name="GluePoint5X" fmla="*/ 5 w 13"/>
                  <a:gd name="GluePoint5Y" fmla="*/ 5 h 5"/>
                  <a:gd name="GluePoint6X" fmla="*/ 2 w 13"/>
                  <a:gd name="GluePoint6Y" fmla="*/ 3 h 5"/>
                  <a:gd name="GluePoint7X" fmla="*/ 2 w 13"/>
                  <a:gd name="GluePoint7Y" fmla="*/ 2 h 5"/>
                  <a:gd name="GluePoint8X" fmla="*/ 0 w 13"/>
                  <a:gd name="GluePoint8Y" fmla="*/ 0 h 5"/>
                  <a:gd name="GluePoint9X" fmla="*/ 5 w 13"/>
                  <a:gd name="GluePoint9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5" y="0"/>
                    </a:moveTo>
                    <a:lnTo>
                      <a:pt x="13" y="0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75" name="Freeform 356"/>
              <p:cNvSpPr/>
              <p:nvPr/>
            </p:nvSpPr>
            <p:spPr>
              <a:xfrm>
                <a:off x="7010280" y="114444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 w 22"/>
                  <a:gd name="GluePoint1Y" fmla="*/ 0 h 6"/>
                  <a:gd name="GluePoint2X" fmla="*/ 5 w 22"/>
                  <a:gd name="GluePoint2Y" fmla="*/ 0 h 6"/>
                  <a:gd name="GluePoint3X" fmla="*/ 19 w 22"/>
                  <a:gd name="GluePoint3Y" fmla="*/ 3 h 6"/>
                  <a:gd name="GluePoint4X" fmla="*/ 22 w 22"/>
                  <a:gd name="GluePoint4Y" fmla="*/ 6 h 6"/>
                  <a:gd name="GluePoint5X" fmla="*/ 14 w 22"/>
                  <a:gd name="GluePoint5Y" fmla="*/ 6 h 6"/>
                  <a:gd name="GluePoint6X" fmla="*/ 0 w 22"/>
                  <a:gd name="GluePoint6Y" fmla="*/ 2 h 6"/>
                  <a:gd name="GluePoint7X" fmla="*/ 1 w 22"/>
                  <a:gd name="GluePoint7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" y="0"/>
                    </a:moveTo>
                    <a:lnTo>
                      <a:pt x="5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76" name="Freeform 357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1 w 11"/>
                  <a:gd name="GluePoint1Y" fmla="*/ 5 h 7"/>
                  <a:gd name="GluePoint2X" fmla="*/ 5 w 11"/>
                  <a:gd name="GluePoint2Y" fmla="*/ 7 h 7"/>
                  <a:gd name="GluePoint3X" fmla="*/ 0 w 11"/>
                  <a:gd name="GluePoint3Y" fmla="*/ 5 h 7"/>
                  <a:gd name="GluePoint4X" fmla="*/ 0 w 11"/>
                  <a:gd name="GluePoint4Y" fmla="*/ 2 h 7"/>
                  <a:gd name="GluePoint5X" fmla="*/ 11 w 11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1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0"/>
                      <a:pt x="11" y="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77" name="Freeform 358"/>
              <p:cNvSpPr/>
              <p:nvPr/>
            </p:nvSpPr>
            <p:spPr>
              <a:xfrm>
                <a:off x="4730760" y="912960"/>
                <a:ext cx="69480" cy="900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9000"/>
                  <a:gd name="textAreaBottom" fmla="*/ 9360 h 9000"/>
                  <a:gd name="GluePoint1X" fmla="*/ 21 w 44"/>
                  <a:gd name="GluePoint1Y" fmla="*/ 0 h 6"/>
                  <a:gd name="GluePoint2X" fmla="*/ 2 w 44"/>
                  <a:gd name="GluePoint2Y" fmla="*/ 3 h 6"/>
                  <a:gd name="GluePoint3X" fmla="*/ 0 w 44"/>
                  <a:gd name="GluePoint3Y" fmla="*/ 3 h 6"/>
                  <a:gd name="GluePoint4X" fmla="*/ 2 w 44"/>
                  <a:gd name="GluePoint4Y" fmla="*/ 5 h 6"/>
                  <a:gd name="GluePoint5X" fmla="*/ 16 w 44"/>
                  <a:gd name="GluePoint5Y" fmla="*/ 5 h 6"/>
                  <a:gd name="GluePoint6X" fmla="*/ 19 w 44"/>
                  <a:gd name="GluePoint6Y" fmla="*/ 6 h 6"/>
                  <a:gd name="GluePoint7X" fmla="*/ 21 w 44"/>
                  <a:gd name="GluePoint7Y" fmla="*/ 5 h 6"/>
                  <a:gd name="GluePoint8X" fmla="*/ 19 w 44"/>
                  <a:gd name="GluePoint8Y" fmla="*/ 5 h 6"/>
                  <a:gd name="GluePoint9X" fmla="*/ 16 w 44"/>
                  <a:gd name="GluePoint9Y" fmla="*/ 3 h 6"/>
                  <a:gd name="GluePoint10X" fmla="*/ 16 w 44"/>
                  <a:gd name="GluePoint10Y" fmla="*/ 3 h 6"/>
                  <a:gd name="GluePoint11X" fmla="*/ 21 w 44"/>
                  <a:gd name="GluePoint11Y" fmla="*/ 1 h 6"/>
                  <a:gd name="GluePoint12X" fmla="*/ 44 w 44"/>
                  <a:gd name="GluePoint12Y" fmla="*/ 3 h 6"/>
                  <a:gd name="GluePoint13X" fmla="*/ 21 w 44"/>
                  <a:gd name="GluePoint13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6">
                    <a:moveTo>
                      <a:pt x="21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16" y="5"/>
                    </a:lnTo>
                    <a:lnTo>
                      <a:pt x="19" y="6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21" y="1"/>
                    </a:lnTo>
                    <a:lnTo>
                      <a:pt x="44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78" name="Freeform 359"/>
              <p:cNvSpPr/>
              <p:nvPr/>
            </p:nvSpPr>
            <p:spPr>
              <a:xfrm>
                <a:off x="4765680" y="912960"/>
                <a:ext cx="75960" cy="1728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7280"/>
                  <a:gd name="textAreaBottom" fmla="*/ 17640 h 17280"/>
                  <a:gd name="GluePoint1X" fmla="*/ 38 w 48"/>
                  <a:gd name="GluePoint1Y" fmla="*/ 0 h 11"/>
                  <a:gd name="GluePoint2X" fmla="*/ 27 w 48"/>
                  <a:gd name="GluePoint2Y" fmla="*/ 0 h 11"/>
                  <a:gd name="GluePoint3X" fmla="*/ 32 w 48"/>
                  <a:gd name="GluePoint3Y" fmla="*/ 1 h 11"/>
                  <a:gd name="GluePoint4X" fmla="*/ 22 w 48"/>
                  <a:gd name="GluePoint4Y" fmla="*/ 3 h 11"/>
                  <a:gd name="GluePoint5X" fmla="*/ 3 w 48"/>
                  <a:gd name="GluePoint5Y" fmla="*/ 3 h 11"/>
                  <a:gd name="GluePoint6X" fmla="*/ 0 w 48"/>
                  <a:gd name="GluePoint6Y" fmla="*/ 5 h 11"/>
                  <a:gd name="GluePoint7X" fmla="*/ 11 w 48"/>
                  <a:gd name="GluePoint7Y" fmla="*/ 5 h 11"/>
                  <a:gd name="GluePoint8X" fmla="*/ 13 w 48"/>
                  <a:gd name="GluePoint8Y" fmla="*/ 6 h 11"/>
                  <a:gd name="GluePoint9X" fmla="*/ 7 w 48"/>
                  <a:gd name="GluePoint9Y" fmla="*/ 6 h 11"/>
                  <a:gd name="GluePoint10X" fmla="*/ 3 w 48"/>
                  <a:gd name="GluePoint10Y" fmla="*/ 8 h 11"/>
                  <a:gd name="GluePoint11X" fmla="*/ 8 w 48"/>
                  <a:gd name="GluePoint11Y" fmla="*/ 9 h 11"/>
                  <a:gd name="GluePoint12X" fmla="*/ 15 w 48"/>
                  <a:gd name="GluePoint12Y" fmla="*/ 8 h 11"/>
                  <a:gd name="GluePoint13X" fmla="*/ 16 w 48"/>
                  <a:gd name="GluePoint13Y" fmla="*/ 9 h 11"/>
                  <a:gd name="GluePoint14X" fmla="*/ 15 w 48"/>
                  <a:gd name="GluePoint14Y" fmla="*/ 9 h 11"/>
                  <a:gd name="GluePoint15X" fmla="*/ 16 w 48"/>
                  <a:gd name="GluePoint15Y" fmla="*/ 11 h 11"/>
                  <a:gd name="GluePoint16X" fmla="*/ 21 w 48"/>
                  <a:gd name="GluePoint16Y" fmla="*/ 9 h 11"/>
                  <a:gd name="GluePoint17X" fmla="*/ 21 w 48"/>
                  <a:gd name="GluePoint17Y" fmla="*/ 9 h 11"/>
                  <a:gd name="GluePoint18X" fmla="*/ 27 w 48"/>
                  <a:gd name="GluePoint18Y" fmla="*/ 8 h 11"/>
                  <a:gd name="GluePoint19X" fmla="*/ 26 w 48"/>
                  <a:gd name="GluePoint19Y" fmla="*/ 8 h 11"/>
                  <a:gd name="GluePoint20X" fmla="*/ 22 w 48"/>
                  <a:gd name="GluePoint20Y" fmla="*/ 6 h 11"/>
                  <a:gd name="GluePoint21X" fmla="*/ 35 w 48"/>
                  <a:gd name="GluePoint21Y" fmla="*/ 6 h 11"/>
                  <a:gd name="GluePoint22X" fmla="*/ 37 w 48"/>
                  <a:gd name="GluePoint22Y" fmla="*/ 5 h 11"/>
                  <a:gd name="GluePoint23X" fmla="*/ 34 w 48"/>
                  <a:gd name="GluePoint23Y" fmla="*/ 5 h 11"/>
                  <a:gd name="GluePoint24X" fmla="*/ 46 w 48"/>
                  <a:gd name="GluePoint24Y" fmla="*/ 5 h 11"/>
                  <a:gd name="GluePoint25X" fmla="*/ 48 w 48"/>
                  <a:gd name="GluePoint25Y" fmla="*/ 3 h 11"/>
                  <a:gd name="GluePoint26X" fmla="*/ 45 w 48"/>
                  <a:gd name="GluePoint26Y" fmla="*/ 1 h 11"/>
                  <a:gd name="GluePoint27X" fmla="*/ 40 w 48"/>
                  <a:gd name="GluePoint27Y" fmla="*/ 1 h 11"/>
                  <a:gd name="GluePoint28X" fmla="*/ 40 w 48"/>
                  <a:gd name="GluePoint28Y" fmla="*/ 0 h 11"/>
                  <a:gd name="GluePoint29X" fmla="*/ 38 w 48"/>
                  <a:gd name="GluePoint2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8" h="11">
                    <a:moveTo>
                      <a:pt x="38" y="0"/>
                    </a:moveTo>
                    <a:lnTo>
                      <a:pt x="27" y="0"/>
                    </a:lnTo>
                    <a:lnTo>
                      <a:pt x="32" y="1"/>
                    </a:lnTo>
                    <a:lnTo>
                      <a:pt x="22" y="3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11" y="5"/>
                    </a:lnTo>
                    <a:lnTo>
                      <a:pt x="13" y="6"/>
                    </a:lnTo>
                    <a:lnTo>
                      <a:pt x="7" y="6"/>
                    </a:lnTo>
                    <a:lnTo>
                      <a:pt x="3" y="8"/>
                    </a:lnTo>
                    <a:lnTo>
                      <a:pt x="8" y="9"/>
                    </a:lnTo>
                    <a:lnTo>
                      <a:pt x="15" y="8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6" y="11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2" y="6"/>
                    </a:lnTo>
                    <a:lnTo>
                      <a:pt x="35" y="6"/>
                    </a:lnTo>
                    <a:lnTo>
                      <a:pt x="37" y="5"/>
                    </a:lnTo>
                    <a:lnTo>
                      <a:pt x="34" y="5"/>
                    </a:lnTo>
                    <a:lnTo>
                      <a:pt x="46" y="5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79" name="Freeform 360"/>
              <p:cNvSpPr/>
              <p:nvPr/>
            </p:nvSpPr>
            <p:spPr>
              <a:xfrm>
                <a:off x="4859280" y="92232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5 w 13"/>
                  <a:gd name="GluePoint1Y" fmla="*/ 0 h 3"/>
                  <a:gd name="GluePoint2X" fmla="*/ 13 w 13"/>
                  <a:gd name="GluePoint2Y" fmla="*/ 2 h 3"/>
                  <a:gd name="GluePoint3X" fmla="*/ 10 w 13"/>
                  <a:gd name="GluePoint3Y" fmla="*/ 2 h 3"/>
                  <a:gd name="GluePoint4X" fmla="*/ 11 w 13"/>
                  <a:gd name="GluePoint4Y" fmla="*/ 3 h 3"/>
                  <a:gd name="GluePoint5X" fmla="*/ 0 w 13"/>
                  <a:gd name="GluePoint5Y" fmla="*/ 2 h 3"/>
                  <a:gd name="GluePoint6X" fmla="*/ 5 w 13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5" y="0"/>
                    </a:moveTo>
                    <a:lnTo>
                      <a:pt x="13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80" name="Freeform 361"/>
              <p:cNvSpPr/>
              <p:nvPr/>
            </p:nvSpPr>
            <p:spPr>
              <a:xfrm>
                <a:off x="4910040" y="922320"/>
                <a:ext cx="18720" cy="432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4320"/>
                  <a:gd name="textAreaBottom" fmla="*/ 4680 h 4320"/>
                  <a:gd name="GluePoint1X" fmla="*/ 8 w 12"/>
                  <a:gd name="GluePoint1Y" fmla="*/ 0 h 3"/>
                  <a:gd name="GluePoint2X" fmla="*/ 0 w 12"/>
                  <a:gd name="GluePoint2Y" fmla="*/ 0 h 3"/>
                  <a:gd name="GluePoint3X" fmla="*/ 1 w 12"/>
                  <a:gd name="GluePoint3Y" fmla="*/ 2 h 3"/>
                  <a:gd name="GluePoint4X" fmla="*/ 1 w 12"/>
                  <a:gd name="GluePoint4Y" fmla="*/ 3 h 3"/>
                  <a:gd name="GluePoint5X" fmla="*/ 12 w 12"/>
                  <a:gd name="GluePoint5Y" fmla="*/ 3 h 3"/>
                  <a:gd name="GluePoint6X" fmla="*/ 11 w 12"/>
                  <a:gd name="GluePoint6Y" fmla="*/ 3 h 3"/>
                  <a:gd name="GluePoint7X" fmla="*/ 12 w 12"/>
                  <a:gd name="GluePoint7Y" fmla="*/ 0 h 3"/>
                  <a:gd name="GluePoint8X" fmla="*/ 8 w 12"/>
                  <a:gd name="GluePoint8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2" h="3">
                    <a:moveTo>
                      <a:pt x="8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1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81" name="Freeform 362"/>
              <p:cNvSpPr/>
              <p:nvPr/>
            </p:nvSpPr>
            <p:spPr>
              <a:xfrm>
                <a:off x="4927680" y="920880"/>
                <a:ext cx="29880" cy="61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6120"/>
                  <a:gd name="textAreaBottom" fmla="*/ 6480 h 6120"/>
                  <a:gd name="GluePoint1X" fmla="*/ 9 w 19"/>
                  <a:gd name="GluePoint1Y" fmla="*/ 0 h 4"/>
                  <a:gd name="GluePoint2X" fmla="*/ 0 w 19"/>
                  <a:gd name="GluePoint2Y" fmla="*/ 0 h 4"/>
                  <a:gd name="GluePoint3X" fmla="*/ 3 w 19"/>
                  <a:gd name="GluePoint3Y" fmla="*/ 1 h 4"/>
                  <a:gd name="GluePoint4X" fmla="*/ 1 w 19"/>
                  <a:gd name="GluePoint4Y" fmla="*/ 3 h 4"/>
                  <a:gd name="GluePoint5X" fmla="*/ 9 w 19"/>
                  <a:gd name="GluePoint5Y" fmla="*/ 4 h 4"/>
                  <a:gd name="GluePoint6X" fmla="*/ 6 w 19"/>
                  <a:gd name="GluePoint6Y" fmla="*/ 3 h 4"/>
                  <a:gd name="GluePoint7X" fmla="*/ 19 w 19"/>
                  <a:gd name="GluePoint7Y" fmla="*/ 1 h 4"/>
                  <a:gd name="GluePoint8X" fmla="*/ 9 w 19"/>
                  <a:gd name="GluePoint8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4">
                    <a:moveTo>
                      <a:pt x="9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9" y="4"/>
                    </a:lnTo>
                    <a:lnTo>
                      <a:pt x="6" y="3"/>
                    </a:lnTo>
                    <a:lnTo>
                      <a:pt x="19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82" name="Freeform 363"/>
              <p:cNvSpPr/>
              <p:nvPr/>
            </p:nvSpPr>
            <p:spPr>
              <a:xfrm>
                <a:off x="4954680" y="927000"/>
                <a:ext cx="17280" cy="61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6120"/>
                  <a:gd name="textAreaBottom" fmla="*/ 6480 h 6120"/>
                  <a:gd name="GluePoint1X" fmla="*/ 7 w 11"/>
                  <a:gd name="GluePoint1Y" fmla="*/ 0 h 4"/>
                  <a:gd name="GluePoint2X" fmla="*/ 0 w 11"/>
                  <a:gd name="GluePoint2Y" fmla="*/ 2 h 4"/>
                  <a:gd name="GluePoint3X" fmla="*/ 7 w 11"/>
                  <a:gd name="GluePoint3Y" fmla="*/ 4 h 4"/>
                  <a:gd name="GluePoint4X" fmla="*/ 11 w 11"/>
                  <a:gd name="GluePoint4Y" fmla="*/ 2 h 4"/>
                  <a:gd name="GluePoint5X" fmla="*/ 10 w 11"/>
                  <a:gd name="GluePoint5Y" fmla="*/ 0 h 4"/>
                  <a:gd name="GluePoint6X" fmla="*/ 7 w 11"/>
                  <a:gd name="GluePoint6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4">
                    <a:moveTo>
                      <a:pt x="7" y="0"/>
                    </a:moveTo>
                    <a:lnTo>
                      <a:pt x="0" y="2"/>
                    </a:lnTo>
                    <a:lnTo>
                      <a:pt x="7" y="4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83" name="Freeform 364"/>
              <p:cNvSpPr/>
              <p:nvPr/>
            </p:nvSpPr>
            <p:spPr>
              <a:xfrm>
                <a:off x="4957920" y="91296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9 w 27"/>
                  <a:gd name="GluePoint1Y" fmla="*/ 1 h 6"/>
                  <a:gd name="GluePoint2X" fmla="*/ 2 w 27"/>
                  <a:gd name="GluePoint2Y" fmla="*/ 1 h 6"/>
                  <a:gd name="GluePoint3X" fmla="*/ 0 w 27"/>
                  <a:gd name="GluePoint3Y" fmla="*/ 5 h 6"/>
                  <a:gd name="GluePoint4X" fmla="*/ 5 w 27"/>
                  <a:gd name="GluePoint4Y" fmla="*/ 6 h 6"/>
                  <a:gd name="GluePoint5X" fmla="*/ 24 w 27"/>
                  <a:gd name="GluePoint5Y" fmla="*/ 6 h 6"/>
                  <a:gd name="GluePoint6X" fmla="*/ 17 w 27"/>
                  <a:gd name="GluePoint6Y" fmla="*/ 3 h 6"/>
                  <a:gd name="GluePoint7X" fmla="*/ 27 w 27"/>
                  <a:gd name="GluePoint7Y" fmla="*/ 3 h 6"/>
                  <a:gd name="GluePoint8X" fmla="*/ 22 w 27"/>
                  <a:gd name="GluePoint8Y" fmla="*/ 0 h 6"/>
                  <a:gd name="GluePoint9X" fmla="*/ 9 w 27"/>
                  <a:gd name="GluePoint9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9" y="1"/>
                    </a:moveTo>
                    <a:lnTo>
                      <a:pt x="2" y="1"/>
                    </a:lnTo>
                    <a:lnTo>
                      <a:pt x="0" y="5"/>
                    </a:lnTo>
                    <a:lnTo>
                      <a:pt x="5" y="6"/>
                    </a:lnTo>
                    <a:lnTo>
                      <a:pt x="24" y="6"/>
                    </a:lnTo>
                    <a:lnTo>
                      <a:pt x="17" y="3"/>
                    </a:lnTo>
                    <a:lnTo>
                      <a:pt x="27" y="3"/>
                    </a:lnTo>
                    <a:lnTo>
                      <a:pt x="22" y="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84" name="Freeform 365"/>
              <p:cNvSpPr/>
              <p:nvPr/>
            </p:nvSpPr>
            <p:spPr>
              <a:xfrm>
                <a:off x="4965840" y="909720"/>
                <a:ext cx="18720" cy="28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2880"/>
                  <a:gd name="textAreaBottom" fmla="*/ 3240 h 2880"/>
                  <a:gd name="GluePoint1X" fmla="*/ 6 w 12"/>
                  <a:gd name="GluePoint1Y" fmla="*/ 0 h 2"/>
                  <a:gd name="GluePoint2X" fmla="*/ 0 w 12"/>
                  <a:gd name="GluePoint2Y" fmla="*/ 2 h 2"/>
                  <a:gd name="GluePoint3X" fmla="*/ 11 w 12"/>
                  <a:gd name="GluePoint3Y" fmla="*/ 2 h 2"/>
                  <a:gd name="GluePoint4X" fmla="*/ 12 w 12"/>
                  <a:gd name="GluePoint4Y" fmla="*/ 2 h 2"/>
                  <a:gd name="GluePoint5X" fmla="*/ 11 w 12"/>
                  <a:gd name="GluePoint5Y" fmla="*/ 2 h 2"/>
                  <a:gd name="GluePoint6X" fmla="*/ 11 w 12"/>
                  <a:gd name="GluePoint6Y" fmla="*/ 0 h 2"/>
                  <a:gd name="GluePoint7X" fmla="*/ 6 w 12"/>
                  <a:gd name="GluePoint7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2" h="2">
                    <a:moveTo>
                      <a:pt x="6" y="0"/>
                    </a:moveTo>
                    <a:lnTo>
                      <a:pt x="0" y="2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85" name="Freeform 366"/>
              <p:cNvSpPr/>
              <p:nvPr/>
            </p:nvSpPr>
            <p:spPr>
              <a:xfrm>
                <a:off x="5000760" y="90504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6 w 27"/>
                  <a:gd name="GluePoint1Y" fmla="*/ 0 h 6"/>
                  <a:gd name="GluePoint2X" fmla="*/ 0 w 27"/>
                  <a:gd name="GluePoint2Y" fmla="*/ 3 h 6"/>
                  <a:gd name="GluePoint3X" fmla="*/ 2 w 27"/>
                  <a:gd name="GluePoint3Y" fmla="*/ 3 h 6"/>
                  <a:gd name="GluePoint4X" fmla="*/ 0 w 27"/>
                  <a:gd name="GluePoint4Y" fmla="*/ 5 h 6"/>
                  <a:gd name="GluePoint5X" fmla="*/ 9 w 27"/>
                  <a:gd name="GluePoint5Y" fmla="*/ 6 h 6"/>
                  <a:gd name="GluePoint6X" fmla="*/ 16 w 27"/>
                  <a:gd name="GluePoint6Y" fmla="*/ 5 h 6"/>
                  <a:gd name="GluePoint7X" fmla="*/ 27 w 27"/>
                  <a:gd name="GluePoint7Y" fmla="*/ 5 h 6"/>
                  <a:gd name="GluePoint8X" fmla="*/ 19 w 27"/>
                  <a:gd name="GluePoint8Y" fmla="*/ 1 h 6"/>
                  <a:gd name="GluePoint9X" fmla="*/ 19 w 27"/>
                  <a:gd name="GluePoint9Y" fmla="*/ 1 h 6"/>
                  <a:gd name="GluePoint10X" fmla="*/ 19 w 27"/>
                  <a:gd name="GluePoint10Y" fmla="*/ 0 h 6"/>
                  <a:gd name="GluePoint11X" fmla="*/ 17 w 27"/>
                  <a:gd name="GluePoint11Y" fmla="*/ 0 h 6"/>
                  <a:gd name="GluePoint12X" fmla="*/ 6 w 27"/>
                  <a:gd name="GluePoint12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6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9" y="6"/>
                    </a:lnTo>
                    <a:lnTo>
                      <a:pt x="16" y="5"/>
                    </a:lnTo>
                    <a:lnTo>
                      <a:pt x="27" y="5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86" name="Freeform 367"/>
              <p:cNvSpPr/>
              <p:nvPr/>
            </p:nvSpPr>
            <p:spPr>
              <a:xfrm>
                <a:off x="4987800" y="9000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0 w 11"/>
                  <a:gd name="GluePoint1Y" fmla="*/ 0 h 0"/>
                  <a:gd name="GluePoint2X" fmla="*/ 11 w 11"/>
                  <a:gd name="GluePoint2Y" fmla="*/ 0 h 0"/>
                  <a:gd name="GluePoint3X" fmla="*/ 8 w 11"/>
                  <a:gd name="GluePoint3Y" fmla="*/ 0 h 0"/>
                  <a:gd name="GluePoint4X" fmla="*/ 0 w 11"/>
                  <a:gd name="GluePoint4Y" fmla="*/ 0 h 0"/>
                  <a:gd name="GluePoint5X" fmla="*/ 10 w 11"/>
                  <a:gd name="GluePoint5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0">
                    <a:moveTo>
                      <a:pt x="10" y="0"/>
                    </a:move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87" name="Freeform 368"/>
              <p:cNvSpPr/>
              <p:nvPr/>
            </p:nvSpPr>
            <p:spPr>
              <a:xfrm>
                <a:off x="4919760" y="896760"/>
                <a:ext cx="15480" cy="28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880"/>
                  <a:gd name="textAreaBottom" fmla="*/ 3240 h 2880"/>
                  <a:gd name="GluePoint1X" fmla="*/ 5 w 10"/>
                  <a:gd name="GluePoint1Y" fmla="*/ 0 h 2"/>
                  <a:gd name="GluePoint2X" fmla="*/ 0 w 10"/>
                  <a:gd name="GluePoint2Y" fmla="*/ 0 h 2"/>
                  <a:gd name="GluePoint3X" fmla="*/ 0 w 10"/>
                  <a:gd name="GluePoint3Y" fmla="*/ 2 h 2"/>
                  <a:gd name="GluePoint4X" fmla="*/ 3 w 10"/>
                  <a:gd name="GluePoint4Y" fmla="*/ 2 h 2"/>
                  <a:gd name="GluePoint5X" fmla="*/ 10 w 10"/>
                  <a:gd name="GluePoint5Y" fmla="*/ 0 h 2"/>
                  <a:gd name="GluePoint6X" fmla="*/ 5 w 10"/>
                  <a:gd name="GluePoint6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2">
                    <a:moveTo>
                      <a:pt x="5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88" name="Freeform 369"/>
              <p:cNvSpPr/>
              <p:nvPr/>
            </p:nvSpPr>
            <p:spPr>
              <a:xfrm>
                <a:off x="4906800" y="9018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0 w 16"/>
                  <a:gd name="GluePoint2Y" fmla="*/ 2 h 2"/>
                  <a:gd name="GluePoint3X" fmla="*/ 14 w 16"/>
                  <a:gd name="GluePoint3Y" fmla="*/ 2 h 2"/>
                  <a:gd name="GluePoint4X" fmla="*/ 16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0" y="2"/>
                    </a:lnTo>
                    <a:lnTo>
                      <a:pt x="14" y="2"/>
                    </a:lnTo>
                    <a:lnTo>
                      <a:pt x="1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89" name="Freeform 370"/>
              <p:cNvSpPr/>
              <p:nvPr/>
            </p:nvSpPr>
            <p:spPr>
              <a:xfrm>
                <a:off x="4889520" y="905040"/>
                <a:ext cx="34560" cy="1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080"/>
                  <a:gd name="textAreaBottom" fmla="*/ 1440 h 1080"/>
                  <a:gd name="GluePoint1X" fmla="*/ 10 w 22"/>
                  <a:gd name="GluePoint1Y" fmla="*/ 0 h 1"/>
                  <a:gd name="GluePoint2X" fmla="*/ 8 w 22"/>
                  <a:gd name="GluePoint2Y" fmla="*/ 0 h 1"/>
                  <a:gd name="GluePoint3X" fmla="*/ 11 w 22"/>
                  <a:gd name="GluePoint3Y" fmla="*/ 0 h 1"/>
                  <a:gd name="GluePoint4X" fmla="*/ 10 w 22"/>
                  <a:gd name="GluePoint4Y" fmla="*/ 1 h 1"/>
                  <a:gd name="GluePoint5X" fmla="*/ 0 w 22"/>
                  <a:gd name="GluePoint5Y" fmla="*/ 1 h 1"/>
                  <a:gd name="GluePoint6X" fmla="*/ 5 w 22"/>
                  <a:gd name="GluePoint6Y" fmla="*/ 1 h 1"/>
                  <a:gd name="GluePoint7X" fmla="*/ 22 w 22"/>
                  <a:gd name="GluePoint7Y" fmla="*/ 1 h 1"/>
                  <a:gd name="GluePoint8X" fmla="*/ 10 w 22"/>
                  <a:gd name="GluePoint8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1">
                    <a:moveTo>
                      <a:pt x="10" y="0"/>
                    </a:moveTo>
                    <a:lnTo>
                      <a:pt x="8" y="0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22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90" name="Freeform 371"/>
              <p:cNvSpPr/>
              <p:nvPr/>
            </p:nvSpPr>
            <p:spPr>
              <a:xfrm>
                <a:off x="4932360" y="912960"/>
                <a:ext cx="15480" cy="10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080"/>
                  <a:gd name="textAreaBottom" fmla="*/ 1440 h 1080"/>
                  <a:gd name="GluePoint1X" fmla="*/ 8 w 10"/>
                  <a:gd name="GluePoint1Y" fmla="*/ 0 h 1"/>
                  <a:gd name="GluePoint2X" fmla="*/ 10 w 10"/>
                  <a:gd name="GluePoint2Y" fmla="*/ 1 h 1"/>
                  <a:gd name="GluePoint3X" fmla="*/ 6 w 10"/>
                  <a:gd name="GluePoint3Y" fmla="*/ 1 h 1"/>
                  <a:gd name="GluePoint4X" fmla="*/ 0 w 10"/>
                  <a:gd name="GluePoint4Y" fmla="*/ 1 h 1"/>
                  <a:gd name="GluePoint5X" fmla="*/ 8 w 10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1">
                    <a:moveTo>
                      <a:pt x="8" y="0"/>
                    </a:moveTo>
                    <a:lnTo>
                      <a:pt x="10" y="1"/>
                    </a:lnTo>
                    <a:lnTo>
                      <a:pt x="6" y="1"/>
                    </a:lnTo>
                    <a:lnTo>
                      <a:pt x="0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91" name="Freeform 372"/>
              <p:cNvSpPr/>
              <p:nvPr/>
            </p:nvSpPr>
            <p:spPr>
              <a:xfrm>
                <a:off x="4897440" y="9144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6 w 16"/>
                  <a:gd name="GluePoint1Y" fmla="*/ 0 h 2"/>
                  <a:gd name="GluePoint2X" fmla="*/ 0 w 16"/>
                  <a:gd name="GluePoint2Y" fmla="*/ 2 h 2"/>
                  <a:gd name="GluePoint3X" fmla="*/ 3 w 16"/>
                  <a:gd name="GluePoint3Y" fmla="*/ 2 h 2"/>
                  <a:gd name="GluePoint4X" fmla="*/ 16 w 16"/>
                  <a:gd name="GluePoint4Y" fmla="*/ 2 h 2"/>
                  <a:gd name="GluePoint5X" fmla="*/ 6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6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16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92" name="Freeform 373"/>
              <p:cNvSpPr/>
              <p:nvPr/>
            </p:nvSpPr>
            <p:spPr>
              <a:xfrm>
                <a:off x="4875120" y="912960"/>
                <a:ext cx="26640" cy="1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080"/>
                  <a:gd name="textAreaBottom" fmla="*/ 1440 h 1080"/>
                  <a:gd name="GluePoint1X" fmla="*/ 6 w 17"/>
                  <a:gd name="GluePoint1Y" fmla="*/ 0 h 1"/>
                  <a:gd name="GluePoint2X" fmla="*/ 0 w 17"/>
                  <a:gd name="GluePoint2Y" fmla="*/ 0 h 1"/>
                  <a:gd name="GluePoint3X" fmla="*/ 6 w 17"/>
                  <a:gd name="GluePoint3Y" fmla="*/ 1 h 1"/>
                  <a:gd name="GluePoint4X" fmla="*/ 17 w 17"/>
                  <a:gd name="GluePoint4Y" fmla="*/ 1 h 1"/>
                  <a:gd name="GluePoint5X" fmla="*/ 6 w 17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">
                    <a:moveTo>
                      <a:pt x="6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93" name="Freeform 374"/>
              <p:cNvSpPr/>
              <p:nvPr/>
            </p:nvSpPr>
            <p:spPr>
              <a:xfrm>
                <a:off x="4879800" y="909720"/>
                <a:ext cx="48960" cy="7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7560"/>
                  <a:gd name="textAreaBottom" fmla="*/ 7920 h 7560"/>
                  <a:gd name="GluePoint1X" fmla="*/ 12 w 31"/>
                  <a:gd name="GluePoint1Y" fmla="*/ 2 h 5"/>
                  <a:gd name="GluePoint2X" fmla="*/ 1 w 31"/>
                  <a:gd name="GluePoint2Y" fmla="*/ 0 h 5"/>
                  <a:gd name="GluePoint3X" fmla="*/ 0 w 31"/>
                  <a:gd name="GluePoint3Y" fmla="*/ 2 h 5"/>
                  <a:gd name="GluePoint4X" fmla="*/ 3 w 31"/>
                  <a:gd name="GluePoint4Y" fmla="*/ 2 h 5"/>
                  <a:gd name="GluePoint5X" fmla="*/ 22 w 31"/>
                  <a:gd name="GluePoint5Y" fmla="*/ 3 h 5"/>
                  <a:gd name="GluePoint6X" fmla="*/ 27 w 31"/>
                  <a:gd name="GluePoint6Y" fmla="*/ 5 h 5"/>
                  <a:gd name="GluePoint7X" fmla="*/ 31 w 31"/>
                  <a:gd name="GluePoint7Y" fmla="*/ 3 h 5"/>
                  <a:gd name="GluePoint8X" fmla="*/ 12 w 31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31" h="5">
                    <a:moveTo>
                      <a:pt x="12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22" y="3"/>
                    </a:lnTo>
                    <a:lnTo>
                      <a:pt x="27" y="5"/>
                    </a:lnTo>
                    <a:lnTo>
                      <a:pt x="31" y="3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94" name="Freeform 375"/>
              <p:cNvSpPr/>
              <p:nvPr/>
            </p:nvSpPr>
            <p:spPr>
              <a:xfrm>
                <a:off x="4902120" y="909720"/>
                <a:ext cx="33120" cy="43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4320"/>
                  <a:gd name="textAreaBottom" fmla="*/ 4680 h 4320"/>
                  <a:gd name="GluePoint1X" fmla="*/ 8 w 21"/>
                  <a:gd name="GluePoint1Y" fmla="*/ 0 h 3"/>
                  <a:gd name="GluePoint2X" fmla="*/ 0 w 21"/>
                  <a:gd name="GluePoint2Y" fmla="*/ 0 h 3"/>
                  <a:gd name="GluePoint3X" fmla="*/ 14 w 21"/>
                  <a:gd name="GluePoint3Y" fmla="*/ 3 h 3"/>
                  <a:gd name="GluePoint4X" fmla="*/ 21 w 21"/>
                  <a:gd name="GluePoint4Y" fmla="*/ 2 h 3"/>
                  <a:gd name="GluePoint5X" fmla="*/ 8 w 21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1" h="3">
                    <a:moveTo>
                      <a:pt x="8" y="0"/>
                    </a:moveTo>
                    <a:lnTo>
                      <a:pt x="0" y="0"/>
                    </a:lnTo>
                    <a:lnTo>
                      <a:pt x="14" y="3"/>
                    </a:lnTo>
                    <a:lnTo>
                      <a:pt x="2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95" name="Freeform 376"/>
              <p:cNvSpPr/>
              <p:nvPr/>
            </p:nvSpPr>
            <p:spPr>
              <a:xfrm>
                <a:off x="4923000" y="1157400"/>
                <a:ext cx="37800" cy="172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17280"/>
                  <a:gd name="textAreaBottom" fmla="*/ 17640 h 17280"/>
                  <a:gd name="GluePoint1X" fmla="*/ 1 w 24"/>
                  <a:gd name="GluePoint1Y" fmla="*/ 0 h 11"/>
                  <a:gd name="GluePoint2X" fmla="*/ 8 w 24"/>
                  <a:gd name="GluePoint2Y" fmla="*/ 0 h 11"/>
                  <a:gd name="GluePoint3X" fmla="*/ 19 w 24"/>
                  <a:gd name="GluePoint3Y" fmla="*/ 5 h 11"/>
                  <a:gd name="GluePoint4X" fmla="*/ 19 w 24"/>
                  <a:gd name="GluePoint4Y" fmla="*/ 3 h 11"/>
                  <a:gd name="GluePoint5X" fmla="*/ 22 w 24"/>
                  <a:gd name="GluePoint5Y" fmla="*/ 5 h 11"/>
                  <a:gd name="GluePoint6X" fmla="*/ 24 w 24"/>
                  <a:gd name="GluePoint6Y" fmla="*/ 6 h 11"/>
                  <a:gd name="GluePoint7X" fmla="*/ 20 w 24"/>
                  <a:gd name="GluePoint7Y" fmla="*/ 5 h 11"/>
                  <a:gd name="GluePoint8X" fmla="*/ 16 w 24"/>
                  <a:gd name="GluePoint8Y" fmla="*/ 10 h 11"/>
                  <a:gd name="GluePoint9X" fmla="*/ 11 w 24"/>
                  <a:gd name="GluePoint9Y" fmla="*/ 11 h 11"/>
                  <a:gd name="GluePoint10X" fmla="*/ 8 w 24"/>
                  <a:gd name="GluePoint10Y" fmla="*/ 11 h 11"/>
                  <a:gd name="GluePoint11X" fmla="*/ 1 w 24"/>
                  <a:gd name="GluePoint11Y" fmla="*/ 10 h 11"/>
                  <a:gd name="GluePoint12X" fmla="*/ 3 w 24"/>
                  <a:gd name="GluePoint12Y" fmla="*/ 11 h 11"/>
                  <a:gd name="GluePoint13X" fmla="*/ 0 w 24"/>
                  <a:gd name="GluePoint13Y" fmla="*/ 10 h 11"/>
                  <a:gd name="GluePoint14X" fmla="*/ 0 w 24"/>
                  <a:gd name="GluePoint14Y" fmla="*/ 5 h 11"/>
                  <a:gd name="GluePoint15X" fmla="*/ 1 w 24"/>
                  <a:gd name="GluePoint15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24" h="11">
                    <a:moveTo>
                      <a:pt x="1" y="0"/>
                    </a:moveTo>
                    <a:lnTo>
                      <a:pt x="8" y="0"/>
                    </a:lnTo>
                    <a:lnTo>
                      <a:pt x="19" y="5"/>
                    </a:lnTo>
                    <a:lnTo>
                      <a:pt x="19" y="3"/>
                    </a:lnTo>
                    <a:lnTo>
                      <a:pt x="22" y="5"/>
                    </a:lnTo>
                    <a:lnTo>
                      <a:pt x="24" y="6"/>
                    </a:lnTo>
                    <a:lnTo>
                      <a:pt x="20" y="5"/>
                    </a:lnTo>
                    <a:lnTo>
                      <a:pt x="16" y="10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1" y="10"/>
                    </a:lnTo>
                    <a:lnTo>
                      <a:pt x="3" y="11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96" name="Freeform 377"/>
              <p:cNvSpPr/>
              <p:nvPr/>
            </p:nvSpPr>
            <p:spPr>
              <a:xfrm>
                <a:off x="4950000" y="1068480"/>
                <a:ext cx="118800" cy="6624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6240"/>
                  <a:gd name="textAreaBottom" fmla="*/ 66600 h 66240"/>
                  <a:gd name="GluePoint1X" fmla="*/ 13 w 75"/>
                  <a:gd name="GluePoint1Y" fmla="*/ 1 h 42"/>
                  <a:gd name="GluePoint2X" fmla="*/ 27 w 75"/>
                  <a:gd name="GluePoint2Y" fmla="*/ 0 h 42"/>
                  <a:gd name="GluePoint3X" fmla="*/ 43 w 75"/>
                  <a:gd name="GluePoint3Y" fmla="*/ 3 h 42"/>
                  <a:gd name="GluePoint4X" fmla="*/ 38 w 75"/>
                  <a:gd name="GluePoint4Y" fmla="*/ 5 h 42"/>
                  <a:gd name="GluePoint5X" fmla="*/ 43 w 75"/>
                  <a:gd name="GluePoint5Y" fmla="*/ 5 h 42"/>
                  <a:gd name="GluePoint6X" fmla="*/ 43 w 75"/>
                  <a:gd name="GluePoint6Y" fmla="*/ 6 h 42"/>
                  <a:gd name="GluePoint7X" fmla="*/ 43 w 75"/>
                  <a:gd name="GluePoint7Y" fmla="*/ 8 h 42"/>
                  <a:gd name="GluePoint8X" fmla="*/ 37 w 75"/>
                  <a:gd name="GluePoint8Y" fmla="*/ 9 h 42"/>
                  <a:gd name="GluePoint9X" fmla="*/ 41 w 75"/>
                  <a:gd name="GluePoint9Y" fmla="*/ 9 h 42"/>
                  <a:gd name="GluePoint10X" fmla="*/ 38 w 75"/>
                  <a:gd name="GluePoint10Y" fmla="*/ 13 h 42"/>
                  <a:gd name="GluePoint11X" fmla="*/ 41 w 75"/>
                  <a:gd name="GluePoint11Y" fmla="*/ 17 h 42"/>
                  <a:gd name="GluePoint12X" fmla="*/ 41 w 75"/>
                  <a:gd name="GluePoint12Y" fmla="*/ 21 h 42"/>
                  <a:gd name="GluePoint13X" fmla="*/ 46 w 75"/>
                  <a:gd name="GluePoint13Y" fmla="*/ 26 h 42"/>
                  <a:gd name="GluePoint14X" fmla="*/ 54 w 75"/>
                  <a:gd name="GluePoint14Y" fmla="*/ 30 h 42"/>
                  <a:gd name="GluePoint15X" fmla="*/ 75 w 75"/>
                  <a:gd name="GluePoint15Y" fmla="*/ 38 h 42"/>
                  <a:gd name="GluePoint16X" fmla="*/ 72 w 75"/>
                  <a:gd name="GluePoint16Y" fmla="*/ 40 h 42"/>
                  <a:gd name="GluePoint17X" fmla="*/ 70 w 75"/>
                  <a:gd name="GluePoint17Y" fmla="*/ 42 h 42"/>
                  <a:gd name="GluePoint18X" fmla="*/ 64 w 75"/>
                  <a:gd name="GluePoint18Y" fmla="*/ 38 h 42"/>
                  <a:gd name="GluePoint19X" fmla="*/ 64 w 75"/>
                  <a:gd name="GluePoint19Y" fmla="*/ 37 h 42"/>
                  <a:gd name="GluePoint20X" fmla="*/ 61 w 75"/>
                  <a:gd name="GluePoint20Y" fmla="*/ 38 h 42"/>
                  <a:gd name="GluePoint21X" fmla="*/ 64 w 75"/>
                  <a:gd name="GluePoint21Y" fmla="*/ 40 h 42"/>
                  <a:gd name="GluePoint22X" fmla="*/ 51 w 75"/>
                  <a:gd name="GluePoint22Y" fmla="*/ 38 h 42"/>
                  <a:gd name="GluePoint23X" fmla="*/ 49 w 75"/>
                  <a:gd name="GluePoint23Y" fmla="*/ 40 h 42"/>
                  <a:gd name="GluePoint24X" fmla="*/ 43 w 75"/>
                  <a:gd name="GluePoint24Y" fmla="*/ 38 h 42"/>
                  <a:gd name="GluePoint25X" fmla="*/ 32 w 75"/>
                  <a:gd name="GluePoint25Y" fmla="*/ 37 h 42"/>
                  <a:gd name="GluePoint26X" fmla="*/ 29 w 75"/>
                  <a:gd name="GluePoint26Y" fmla="*/ 34 h 42"/>
                  <a:gd name="GluePoint27X" fmla="*/ 37 w 75"/>
                  <a:gd name="GluePoint27Y" fmla="*/ 32 h 42"/>
                  <a:gd name="GluePoint28X" fmla="*/ 27 w 75"/>
                  <a:gd name="GluePoint28Y" fmla="*/ 30 h 42"/>
                  <a:gd name="GluePoint29X" fmla="*/ 30 w 75"/>
                  <a:gd name="GluePoint29Y" fmla="*/ 27 h 42"/>
                  <a:gd name="GluePoint30X" fmla="*/ 26 w 75"/>
                  <a:gd name="GluePoint30Y" fmla="*/ 30 h 42"/>
                  <a:gd name="GluePoint31X" fmla="*/ 24 w 75"/>
                  <a:gd name="GluePoint31Y" fmla="*/ 26 h 42"/>
                  <a:gd name="GluePoint32X" fmla="*/ 18 w 75"/>
                  <a:gd name="GluePoint32Y" fmla="*/ 27 h 42"/>
                  <a:gd name="GluePoint33X" fmla="*/ 16 w 75"/>
                  <a:gd name="GluePoint33Y" fmla="*/ 26 h 42"/>
                  <a:gd name="GluePoint34X" fmla="*/ 14 w 75"/>
                  <a:gd name="GluePoint34Y" fmla="*/ 24 h 42"/>
                  <a:gd name="GluePoint35X" fmla="*/ 13 w 75"/>
                  <a:gd name="GluePoint35Y" fmla="*/ 27 h 42"/>
                  <a:gd name="GluePoint36X" fmla="*/ 11 w 75"/>
                  <a:gd name="GluePoint36Y" fmla="*/ 26 h 42"/>
                  <a:gd name="GluePoint37X" fmla="*/ 8 w 75"/>
                  <a:gd name="GluePoint37Y" fmla="*/ 27 h 42"/>
                  <a:gd name="GluePoint38X" fmla="*/ 3 w 75"/>
                  <a:gd name="GluePoint38Y" fmla="*/ 26 h 42"/>
                  <a:gd name="GluePoint39X" fmla="*/ 0 w 75"/>
                  <a:gd name="GluePoint39Y" fmla="*/ 22 h 42"/>
                  <a:gd name="GluePoint40X" fmla="*/ 0 w 75"/>
                  <a:gd name="GluePoint40Y" fmla="*/ 19 h 42"/>
                  <a:gd name="GluePoint41X" fmla="*/ 7 w 75"/>
                  <a:gd name="GluePoint41Y" fmla="*/ 17 h 42"/>
                  <a:gd name="GluePoint42X" fmla="*/ 8 w 75"/>
                  <a:gd name="GluePoint42Y" fmla="*/ 19 h 42"/>
                  <a:gd name="GluePoint43X" fmla="*/ 8 w 75"/>
                  <a:gd name="GluePoint43Y" fmla="*/ 16 h 42"/>
                  <a:gd name="GluePoint44X" fmla="*/ 10 w 75"/>
                  <a:gd name="GluePoint44Y" fmla="*/ 16 h 42"/>
                  <a:gd name="GluePoint45X" fmla="*/ 8 w 75"/>
                  <a:gd name="GluePoint45Y" fmla="*/ 14 h 42"/>
                  <a:gd name="GluePoint46X" fmla="*/ 11 w 75"/>
                  <a:gd name="GluePoint46Y" fmla="*/ 11 h 42"/>
                  <a:gd name="GluePoint47X" fmla="*/ 10 w 75"/>
                  <a:gd name="GluePoint47Y" fmla="*/ 11 h 42"/>
                  <a:gd name="GluePoint48X" fmla="*/ 8 w 75"/>
                  <a:gd name="GluePoint48Y" fmla="*/ 11 h 42"/>
                  <a:gd name="GluePoint49X" fmla="*/ 8 w 75"/>
                  <a:gd name="GluePoint49Y" fmla="*/ 11 h 42"/>
                  <a:gd name="GluePoint50X" fmla="*/ 3 w 75"/>
                  <a:gd name="GluePoint50Y" fmla="*/ 9 h 42"/>
                  <a:gd name="GluePoint51X" fmla="*/ 3 w 75"/>
                  <a:gd name="GluePoint51Y" fmla="*/ 8 h 42"/>
                  <a:gd name="GluePoint52X" fmla="*/ 11 w 75"/>
                  <a:gd name="GluePoint52Y" fmla="*/ 6 h 42"/>
                  <a:gd name="GluePoint53X" fmla="*/ 10 w 75"/>
                  <a:gd name="GluePoint53Y" fmla="*/ 6 h 42"/>
                  <a:gd name="GluePoint54X" fmla="*/ 11 w 75"/>
                  <a:gd name="GluePoint54Y" fmla="*/ 5 h 42"/>
                  <a:gd name="GluePoint55X" fmla="*/ 8 w 75"/>
                  <a:gd name="GluePoint55Y" fmla="*/ 3 h 42"/>
                  <a:gd name="GluePoint56X" fmla="*/ 13 w 75"/>
                  <a:gd name="GluePoint56Y" fmla="*/ 1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75" h="42">
                    <a:moveTo>
                      <a:pt x="13" y="1"/>
                    </a:moveTo>
                    <a:lnTo>
                      <a:pt x="27" y="0"/>
                    </a:lnTo>
                    <a:lnTo>
                      <a:pt x="43" y="3"/>
                    </a:lnTo>
                    <a:lnTo>
                      <a:pt x="38" y="5"/>
                    </a:lnTo>
                    <a:lnTo>
                      <a:pt x="43" y="5"/>
                    </a:lnTo>
                    <a:lnTo>
                      <a:pt x="43" y="6"/>
                    </a:lnTo>
                    <a:lnTo>
                      <a:pt x="43" y="8"/>
                    </a:lnTo>
                    <a:lnTo>
                      <a:pt x="37" y="9"/>
                    </a:lnTo>
                    <a:lnTo>
                      <a:pt x="41" y="9"/>
                    </a:lnTo>
                    <a:lnTo>
                      <a:pt x="38" y="13"/>
                    </a:lnTo>
                    <a:lnTo>
                      <a:pt x="41" y="17"/>
                    </a:lnTo>
                    <a:lnTo>
                      <a:pt x="41" y="21"/>
                    </a:lnTo>
                    <a:lnTo>
                      <a:pt x="46" y="26"/>
                    </a:lnTo>
                    <a:lnTo>
                      <a:pt x="54" y="30"/>
                    </a:lnTo>
                    <a:lnTo>
                      <a:pt x="75" y="38"/>
                    </a:lnTo>
                    <a:lnTo>
                      <a:pt x="72" y="40"/>
                    </a:lnTo>
                    <a:lnTo>
                      <a:pt x="70" y="42"/>
                    </a:lnTo>
                    <a:lnTo>
                      <a:pt x="64" y="38"/>
                    </a:lnTo>
                    <a:lnTo>
                      <a:pt x="64" y="37"/>
                    </a:lnTo>
                    <a:lnTo>
                      <a:pt x="61" y="38"/>
                    </a:lnTo>
                    <a:lnTo>
                      <a:pt x="64" y="40"/>
                    </a:lnTo>
                    <a:lnTo>
                      <a:pt x="51" y="38"/>
                    </a:lnTo>
                    <a:lnTo>
                      <a:pt x="49" y="40"/>
                    </a:lnTo>
                    <a:lnTo>
                      <a:pt x="43" y="38"/>
                    </a:lnTo>
                    <a:lnTo>
                      <a:pt x="32" y="37"/>
                    </a:lnTo>
                    <a:lnTo>
                      <a:pt x="29" y="34"/>
                    </a:lnTo>
                    <a:lnTo>
                      <a:pt x="37" y="32"/>
                    </a:lnTo>
                    <a:lnTo>
                      <a:pt x="27" y="30"/>
                    </a:lnTo>
                    <a:lnTo>
                      <a:pt x="30" y="27"/>
                    </a:lnTo>
                    <a:lnTo>
                      <a:pt x="26" y="30"/>
                    </a:lnTo>
                    <a:lnTo>
                      <a:pt x="24" y="26"/>
                    </a:lnTo>
                    <a:lnTo>
                      <a:pt x="18" y="27"/>
                    </a:lnTo>
                    <a:lnTo>
                      <a:pt x="16" y="26"/>
                    </a:lnTo>
                    <a:lnTo>
                      <a:pt x="14" y="24"/>
                    </a:lnTo>
                    <a:lnTo>
                      <a:pt x="13" y="27"/>
                    </a:lnTo>
                    <a:lnTo>
                      <a:pt x="11" y="26"/>
                    </a:lnTo>
                    <a:lnTo>
                      <a:pt x="8" y="27"/>
                    </a:lnTo>
                    <a:lnTo>
                      <a:pt x="3" y="26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8" y="14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97" name="Freeform 378"/>
              <p:cNvSpPr/>
              <p:nvPr/>
            </p:nvSpPr>
            <p:spPr>
              <a:xfrm>
                <a:off x="4962600" y="992160"/>
                <a:ext cx="213840" cy="77400"/>
              </a:xfrm>
              <a:custGeom>
                <a:avLst/>
                <a:gdLst>
                  <a:gd name="textAreaLeft" fmla="*/ 0 w 213840"/>
                  <a:gd name="textAreaRight" fmla="*/ 214200 w 213840"/>
                  <a:gd name="textAreaTop" fmla="*/ 0 h 77400"/>
                  <a:gd name="textAreaBottom" fmla="*/ 77760 h 77400"/>
                  <a:gd name="GluePoint1X" fmla="*/ 11 w 135"/>
                  <a:gd name="GluePoint1Y" fmla="*/ 40 h 49"/>
                  <a:gd name="GluePoint2X" fmla="*/ 10 w 135"/>
                  <a:gd name="GluePoint2Y" fmla="*/ 38 h 49"/>
                  <a:gd name="GluePoint3X" fmla="*/ 13 w 135"/>
                  <a:gd name="GluePoint3Y" fmla="*/ 37 h 49"/>
                  <a:gd name="GluePoint4X" fmla="*/ 13 w 135"/>
                  <a:gd name="GluePoint4Y" fmla="*/ 33 h 49"/>
                  <a:gd name="GluePoint5X" fmla="*/ 14 w 135"/>
                  <a:gd name="GluePoint5Y" fmla="*/ 32 h 49"/>
                  <a:gd name="GluePoint6X" fmla="*/ 14 w 135"/>
                  <a:gd name="GluePoint6Y" fmla="*/ 28 h 49"/>
                  <a:gd name="GluePoint7X" fmla="*/ 11 w 135"/>
                  <a:gd name="GluePoint7Y" fmla="*/ 27 h 49"/>
                  <a:gd name="GluePoint8X" fmla="*/ 10 w 135"/>
                  <a:gd name="GluePoint8Y" fmla="*/ 24 h 49"/>
                  <a:gd name="GluePoint9X" fmla="*/ 19 w 135"/>
                  <a:gd name="GluePoint9Y" fmla="*/ 24 h 49"/>
                  <a:gd name="GluePoint10X" fmla="*/ 29 w 135"/>
                  <a:gd name="GluePoint10Y" fmla="*/ 22 h 49"/>
                  <a:gd name="GluePoint11X" fmla="*/ 30 w 135"/>
                  <a:gd name="GluePoint11Y" fmla="*/ 19 h 49"/>
                  <a:gd name="GluePoint12X" fmla="*/ 37 w 135"/>
                  <a:gd name="GluePoint12Y" fmla="*/ 17 h 49"/>
                  <a:gd name="GluePoint13X" fmla="*/ 51 w 135"/>
                  <a:gd name="GluePoint13Y" fmla="*/ 11 h 49"/>
                  <a:gd name="GluePoint14X" fmla="*/ 53 w 135"/>
                  <a:gd name="GluePoint14Y" fmla="*/ 12 h 49"/>
                  <a:gd name="GluePoint15X" fmla="*/ 59 w 135"/>
                  <a:gd name="GluePoint15Y" fmla="*/ 11 h 49"/>
                  <a:gd name="GluePoint16X" fmla="*/ 56 w 135"/>
                  <a:gd name="GluePoint16Y" fmla="*/ 8 h 49"/>
                  <a:gd name="GluePoint17X" fmla="*/ 68 w 135"/>
                  <a:gd name="GluePoint17Y" fmla="*/ 8 h 49"/>
                  <a:gd name="GluePoint18X" fmla="*/ 72 w 135"/>
                  <a:gd name="GluePoint18Y" fmla="*/ 9 h 49"/>
                  <a:gd name="GluePoint19X" fmla="*/ 100 w 135"/>
                  <a:gd name="GluePoint19Y" fmla="*/ 4 h 49"/>
                  <a:gd name="GluePoint20X" fmla="*/ 100 w 135"/>
                  <a:gd name="GluePoint20Y" fmla="*/ 3 h 49"/>
                  <a:gd name="GluePoint21X" fmla="*/ 113 w 135"/>
                  <a:gd name="GluePoint21Y" fmla="*/ 0 h 49"/>
                  <a:gd name="GluePoint22X" fmla="*/ 129 w 135"/>
                  <a:gd name="GluePoint22Y" fmla="*/ 1 h 49"/>
                  <a:gd name="GluePoint23X" fmla="*/ 132 w 135"/>
                  <a:gd name="GluePoint23Y" fmla="*/ 6 h 49"/>
                  <a:gd name="GluePoint24X" fmla="*/ 129 w 135"/>
                  <a:gd name="GluePoint24Y" fmla="*/ 9 h 49"/>
                  <a:gd name="GluePoint25X" fmla="*/ 126 w 135"/>
                  <a:gd name="GluePoint25Y" fmla="*/ 9 h 49"/>
                  <a:gd name="GluePoint26X" fmla="*/ 105 w 135"/>
                  <a:gd name="GluePoint26Y" fmla="*/ 12 h 49"/>
                  <a:gd name="GluePoint27X" fmla="*/ 87 w 135"/>
                  <a:gd name="GluePoint27Y" fmla="*/ 16 h 49"/>
                  <a:gd name="GluePoint28X" fmla="*/ 76 w 135"/>
                  <a:gd name="GluePoint28Y" fmla="*/ 20 h 49"/>
                  <a:gd name="GluePoint29X" fmla="*/ 60 w 135"/>
                  <a:gd name="GluePoint29Y" fmla="*/ 24 h 49"/>
                  <a:gd name="GluePoint30X" fmla="*/ 65 w 135"/>
                  <a:gd name="GluePoint30Y" fmla="*/ 27 h 49"/>
                  <a:gd name="GluePoint31X" fmla="*/ 62 w 135"/>
                  <a:gd name="GluePoint31Y" fmla="*/ 30 h 49"/>
                  <a:gd name="GluePoint32X" fmla="*/ 60 w 135"/>
                  <a:gd name="GluePoint32Y" fmla="*/ 32 h 49"/>
                  <a:gd name="GluePoint33X" fmla="*/ 53 w 135"/>
                  <a:gd name="GluePoint33Y" fmla="*/ 32 h 49"/>
                  <a:gd name="GluePoint34X" fmla="*/ 53 w 135"/>
                  <a:gd name="GluePoint34Y" fmla="*/ 33 h 49"/>
                  <a:gd name="GluePoint35X" fmla="*/ 43 w 135"/>
                  <a:gd name="GluePoint35Y" fmla="*/ 32 h 49"/>
                  <a:gd name="GluePoint36X" fmla="*/ 48 w 135"/>
                  <a:gd name="GluePoint36Y" fmla="*/ 37 h 49"/>
                  <a:gd name="GluePoint37X" fmla="*/ 48 w 135"/>
                  <a:gd name="GluePoint37Y" fmla="*/ 38 h 49"/>
                  <a:gd name="GluePoint38X" fmla="*/ 48 w 135"/>
                  <a:gd name="GluePoint38Y" fmla="*/ 40 h 49"/>
                  <a:gd name="GluePoint39X" fmla="*/ 38 w 135"/>
                  <a:gd name="GluePoint39Y" fmla="*/ 37 h 49"/>
                  <a:gd name="GluePoint40X" fmla="*/ 38 w 135"/>
                  <a:gd name="GluePoint40Y" fmla="*/ 38 h 49"/>
                  <a:gd name="GluePoint41X" fmla="*/ 45 w 135"/>
                  <a:gd name="GluePoint41Y" fmla="*/ 40 h 49"/>
                  <a:gd name="GluePoint42X" fmla="*/ 45 w 135"/>
                  <a:gd name="GluePoint42Y" fmla="*/ 43 h 49"/>
                  <a:gd name="GluePoint43X" fmla="*/ 43 w 135"/>
                  <a:gd name="GluePoint43Y" fmla="*/ 45 h 49"/>
                  <a:gd name="GluePoint44X" fmla="*/ 35 w 135"/>
                  <a:gd name="GluePoint44Y" fmla="*/ 45 h 49"/>
                  <a:gd name="GluePoint45X" fmla="*/ 37 w 135"/>
                  <a:gd name="GluePoint45Y" fmla="*/ 49 h 49"/>
                  <a:gd name="GluePoint46X" fmla="*/ 8 w 135"/>
                  <a:gd name="GluePoint46Y" fmla="*/ 48 h 49"/>
                  <a:gd name="GluePoint47X" fmla="*/ 10 w 135"/>
                  <a:gd name="GluePoint47Y" fmla="*/ 46 h 49"/>
                  <a:gd name="GluePoint48X" fmla="*/ 16 w 135"/>
                  <a:gd name="GluePoint48Y" fmla="*/ 43 h 49"/>
                  <a:gd name="GluePoint49X" fmla="*/ 0 w 135"/>
                  <a:gd name="GluePoint49Y" fmla="*/ 43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35" h="49">
                    <a:moveTo>
                      <a:pt x="0" y="43"/>
                    </a:moveTo>
                    <a:lnTo>
                      <a:pt x="11" y="40"/>
                    </a:lnTo>
                    <a:lnTo>
                      <a:pt x="10" y="40"/>
                    </a:lnTo>
                    <a:lnTo>
                      <a:pt x="10" y="38"/>
                    </a:lnTo>
                    <a:lnTo>
                      <a:pt x="13" y="37"/>
                    </a:lnTo>
                    <a:lnTo>
                      <a:pt x="13" y="37"/>
                    </a:lnTo>
                    <a:lnTo>
                      <a:pt x="18" y="35"/>
                    </a:lnTo>
                    <a:lnTo>
                      <a:pt x="13" y="33"/>
                    </a:lnTo>
                    <a:lnTo>
                      <a:pt x="21" y="33"/>
                    </a:lnTo>
                    <a:lnTo>
                      <a:pt x="14" y="32"/>
                    </a:lnTo>
                    <a:lnTo>
                      <a:pt x="13" y="30"/>
                    </a:lnTo>
                    <a:lnTo>
                      <a:pt x="14" y="28"/>
                    </a:lnTo>
                    <a:lnTo>
                      <a:pt x="14" y="27"/>
                    </a:lnTo>
                    <a:lnTo>
                      <a:pt x="11" y="27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6" y="25"/>
                    </a:lnTo>
                    <a:lnTo>
                      <a:pt x="19" y="24"/>
                    </a:lnTo>
                    <a:lnTo>
                      <a:pt x="21" y="22"/>
                    </a:lnTo>
                    <a:lnTo>
                      <a:pt x="29" y="22"/>
                    </a:lnTo>
                    <a:lnTo>
                      <a:pt x="32" y="20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37" y="17"/>
                    </a:lnTo>
                    <a:lnTo>
                      <a:pt x="37" y="14"/>
                    </a:lnTo>
                    <a:lnTo>
                      <a:pt x="51" y="11"/>
                    </a:lnTo>
                    <a:lnTo>
                      <a:pt x="54" y="11"/>
                    </a:lnTo>
                    <a:lnTo>
                      <a:pt x="53" y="12"/>
                    </a:lnTo>
                    <a:lnTo>
                      <a:pt x="57" y="11"/>
                    </a:lnTo>
                    <a:lnTo>
                      <a:pt x="59" y="11"/>
                    </a:lnTo>
                    <a:lnTo>
                      <a:pt x="56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72" y="9"/>
                    </a:lnTo>
                    <a:lnTo>
                      <a:pt x="89" y="8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13" y="0"/>
                    </a:lnTo>
                    <a:lnTo>
                      <a:pt x="124" y="0"/>
                    </a:lnTo>
                    <a:lnTo>
                      <a:pt x="129" y="1"/>
                    </a:lnTo>
                    <a:lnTo>
                      <a:pt x="134" y="3"/>
                    </a:lnTo>
                    <a:lnTo>
                      <a:pt x="132" y="6"/>
                    </a:lnTo>
                    <a:lnTo>
                      <a:pt x="135" y="6"/>
                    </a:lnTo>
                    <a:lnTo>
                      <a:pt x="129" y="9"/>
                    </a:lnTo>
                    <a:lnTo>
                      <a:pt x="132" y="9"/>
                    </a:lnTo>
                    <a:lnTo>
                      <a:pt x="126" y="9"/>
                    </a:lnTo>
                    <a:lnTo>
                      <a:pt x="119" y="11"/>
                    </a:lnTo>
                    <a:lnTo>
                      <a:pt x="105" y="12"/>
                    </a:lnTo>
                    <a:lnTo>
                      <a:pt x="91" y="17"/>
                    </a:lnTo>
                    <a:lnTo>
                      <a:pt x="87" y="16"/>
                    </a:lnTo>
                    <a:lnTo>
                      <a:pt x="86" y="17"/>
                    </a:lnTo>
                    <a:lnTo>
                      <a:pt x="76" y="20"/>
                    </a:lnTo>
                    <a:lnTo>
                      <a:pt x="70" y="24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65" y="27"/>
                    </a:lnTo>
                    <a:lnTo>
                      <a:pt x="62" y="28"/>
                    </a:lnTo>
                    <a:lnTo>
                      <a:pt x="62" y="30"/>
                    </a:lnTo>
                    <a:lnTo>
                      <a:pt x="54" y="28"/>
                    </a:lnTo>
                    <a:lnTo>
                      <a:pt x="60" y="32"/>
                    </a:lnTo>
                    <a:lnTo>
                      <a:pt x="49" y="30"/>
                    </a:lnTo>
                    <a:lnTo>
                      <a:pt x="53" y="32"/>
                    </a:lnTo>
                    <a:lnTo>
                      <a:pt x="51" y="32"/>
                    </a:lnTo>
                    <a:lnTo>
                      <a:pt x="53" y="33"/>
                    </a:lnTo>
                    <a:lnTo>
                      <a:pt x="51" y="33"/>
                    </a:lnTo>
                    <a:lnTo>
                      <a:pt x="43" y="32"/>
                    </a:lnTo>
                    <a:lnTo>
                      <a:pt x="51" y="37"/>
                    </a:lnTo>
                    <a:lnTo>
                      <a:pt x="48" y="37"/>
                    </a:lnTo>
                    <a:lnTo>
                      <a:pt x="49" y="38"/>
                    </a:lnTo>
                    <a:lnTo>
                      <a:pt x="48" y="38"/>
                    </a:lnTo>
                    <a:lnTo>
                      <a:pt x="46" y="38"/>
                    </a:lnTo>
                    <a:lnTo>
                      <a:pt x="48" y="40"/>
                    </a:lnTo>
                    <a:lnTo>
                      <a:pt x="46" y="40"/>
                    </a:lnTo>
                    <a:lnTo>
                      <a:pt x="38" y="37"/>
                    </a:lnTo>
                    <a:lnTo>
                      <a:pt x="38" y="37"/>
                    </a:lnTo>
                    <a:lnTo>
                      <a:pt x="38" y="38"/>
                    </a:lnTo>
                    <a:lnTo>
                      <a:pt x="37" y="38"/>
                    </a:lnTo>
                    <a:lnTo>
                      <a:pt x="45" y="40"/>
                    </a:lnTo>
                    <a:lnTo>
                      <a:pt x="43" y="41"/>
                    </a:lnTo>
                    <a:lnTo>
                      <a:pt x="45" y="43"/>
                    </a:lnTo>
                    <a:lnTo>
                      <a:pt x="38" y="41"/>
                    </a:lnTo>
                    <a:lnTo>
                      <a:pt x="43" y="45"/>
                    </a:lnTo>
                    <a:lnTo>
                      <a:pt x="41" y="46"/>
                    </a:lnTo>
                    <a:lnTo>
                      <a:pt x="35" y="45"/>
                    </a:lnTo>
                    <a:lnTo>
                      <a:pt x="41" y="48"/>
                    </a:lnTo>
                    <a:lnTo>
                      <a:pt x="37" y="49"/>
                    </a:lnTo>
                    <a:lnTo>
                      <a:pt x="19" y="48"/>
                    </a:lnTo>
                    <a:lnTo>
                      <a:pt x="8" y="48"/>
                    </a:lnTo>
                    <a:lnTo>
                      <a:pt x="11" y="48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6" y="43"/>
                    </a:lnTo>
                    <a:lnTo>
                      <a:pt x="5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98" name="Freeform 379"/>
              <p:cNvSpPr/>
              <p:nvPr/>
            </p:nvSpPr>
            <p:spPr>
              <a:xfrm>
                <a:off x="4970520" y="111456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0 w 13"/>
                  <a:gd name="GluePoint1Y" fmla="*/ 0 h 6"/>
                  <a:gd name="GluePoint2X" fmla="*/ 6 w 13"/>
                  <a:gd name="GluePoint2Y" fmla="*/ 0 h 6"/>
                  <a:gd name="GluePoint3X" fmla="*/ 9 w 13"/>
                  <a:gd name="GluePoint3Y" fmla="*/ 1 h 6"/>
                  <a:gd name="GluePoint4X" fmla="*/ 13 w 13"/>
                  <a:gd name="GluePoint4Y" fmla="*/ 6 h 6"/>
                  <a:gd name="GluePoint5X" fmla="*/ 5 w 13"/>
                  <a:gd name="GluePoint5Y" fmla="*/ 1 h 6"/>
                  <a:gd name="GluePoint6X" fmla="*/ 0 w 13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0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13" y="6"/>
                    </a:lnTo>
                    <a:lnTo>
                      <a:pt x="5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399" name="Freeform 380"/>
              <p:cNvSpPr/>
              <p:nvPr/>
            </p:nvSpPr>
            <p:spPr>
              <a:xfrm>
                <a:off x="5091120" y="1135080"/>
                <a:ext cx="41040" cy="1728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17280"/>
                  <a:gd name="textAreaBottom" fmla="*/ 17640 h 17280"/>
                  <a:gd name="GluePoint1X" fmla="*/ 5 w 26"/>
                  <a:gd name="GluePoint1Y" fmla="*/ 6 h 11"/>
                  <a:gd name="GluePoint2X" fmla="*/ 0 w 26"/>
                  <a:gd name="GluePoint2Y" fmla="*/ 3 h 11"/>
                  <a:gd name="GluePoint3X" fmla="*/ 3 w 26"/>
                  <a:gd name="GluePoint3Y" fmla="*/ 3 h 11"/>
                  <a:gd name="GluePoint4X" fmla="*/ 0 w 26"/>
                  <a:gd name="GluePoint4Y" fmla="*/ 3 h 11"/>
                  <a:gd name="GluePoint5X" fmla="*/ 3 w 26"/>
                  <a:gd name="GluePoint5Y" fmla="*/ 0 h 11"/>
                  <a:gd name="GluePoint6X" fmla="*/ 26 w 26"/>
                  <a:gd name="GluePoint6Y" fmla="*/ 9 h 11"/>
                  <a:gd name="GluePoint7X" fmla="*/ 24 w 26"/>
                  <a:gd name="GluePoint7Y" fmla="*/ 11 h 11"/>
                  <a:gd name="GluePoint8X" fmla="*/ 19 w 26"/>
                  <a:gd name="GluePoint8Y" fmla="*/ 11 h 11"/>
                  <a:gd name="GluePoint9X" fmla="*/ 6 w 26"/>
                  <a:gd name="GluePoint9Y" fmla="*/ 8 h 11"/>
                  <a:gd name="GluePoint10X" fmla="*/ 11 w 26"/>
                  <a:gd name="GluePoint10Y" fmla="*/ 11 h 11"/>
                  <a:gd name="GluePoint11X" fmla="*/ 5 w 26"/>
                  <a:gd name="GluePoint11Y" fmla="*/ 6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6" h="11">
                    <a:moveTo>
                      <a:pt x="5" y="6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26" y="9"/>
                    </a:lnTo>
                    <a:lnTo>
                      <a:pt x="24" y="11"/>
                    </a:lnTo>
                    <a:lnTo>
                      <a:pt x="19" y="11"/>
                    </a:lnTo>
                    <a:lnTo>
                      <a:pt x="6" y="8"/>
                    </a:lnTo>
                    <a:lnTo>
                      <a:pt x="11" y="11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00" name="Freeform 381"/>
              <p:cNvSpPr/>
              <p:nvPr/>
            </p:nvSpPr>
            <p:spPr>
              <a:xfrm>
                <a:off x="5248440" y="1065240"/>
                <a:ext cx="23400" cy="108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0800"/>
                  <a:gd name="textAreaBottom" fmla="*/ 11160 h 10800"/>
                  <a:gd name="GluePoint1X" fmla="*/ 3 w 15"/>
                  <a:gd name="GluePoint1Y" fmla="*/ 7 h 7"/>
                  <a:gd name="GluePoint2X" fmla="*/ 1 w 15"/>
                  <a:gd name="GluePoint2Y" fmla="*/ 7 h 7"/>
                  <a:gd name="GluePoint3X" fmla="*/ 1 w 15"/>
                  <a:gd name="GluePoint3Y" fmla="*/ 5 h 7"/>
                  <a:gd name="GluePoint4X" fmla="*/ 0 w 15"/>
                  <a:gd name="GluePoint4Y" fmla="*/ 3 h 7"/>
                  <a:gd name="GluePoint5X" fmla="*/ 1 w 15"/>
                  <a:gd name="GluePoint5Y" fmla="*/ 0 h 7"/>
                  <a:gd name="GluePoint6X" fmla="*/ 8 w 15"/>
                  <a:gd name="GluePoint6Y" fmla="*/ 0 h 7"/>
                  <a:gd name="GluePoint7X" fmla="*/ 9 w 15"/>
                  <a:gd name="GluePoint7Y" fmla="*/ 2 h 7"/>
                  <a:gd name="GluePoint8X" fmla="*/ 9 w 15"/>
                  <a:gd name="GluePoint8Y" fmla="*/ 3 h 7"/>
                  <a:gd name="GluePoint9X" fmla="*/ 15 w 15"/>
                  <a:gd name="GluePoint9Y" fmla="*/ 5 h 7"/>
                  <a:gd name="GluePoint10X" fmla="*/ 4 w 15"/>
                  <a:gd name="GluePoint10Y" fmla="*/ 7 h 7"/>
                  <a:gd name="GluePoint11X" fmla="*/ 4 w 15"/>
                  <a:gd name="GluePoint11Y" fmla="*/ 5 h 7"/>
                  <a:gd name="GluePoint12X" fmla="*/ 3 w 15"/>
                  <a:gd name="GluePoint12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7">
                    <a:moveTo>
                      <a:pt x="3" y="7"/>
                    </a:moveTo>
                    <a:lnTo>
                      <a:pt x="1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15" y="5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01" name="Freeform 382"/>
              <p:cNvSpPr/>
              <p:nvPr/>
            </p:nvSpPr>
            <p:spPr>
              <a:xfrm>
                <a:off x="5398920" y="1076400"/>
                <a:ext cx="14040" cy="612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6120"/>
                  <a:gd name="textAreaBottom" fmla="*/ 6480 h 6120"/>
                  <a:gd name="GluePoint1X" fmla="*/ 3 w 9"/>
                  <a:gd name="GluePoint1Y" fmla="*/ 0 h 4"/>
                  <a:gd name="GluePoint2X" fmla="*/ 8 w 9"/>
                  <a:gd name="GluePoint2Y" fmla="*/ 1 h 4"/>
                  <a:gd name="GluePoint3X" fmla="*/ 9 w 9"/>
                  <a:gd name="GluePoint3Y" fmla="*/ 4 h 4"/>
                  <a:gd name="GluePoint4X" fmla="*/ 0 w 9"/>
                  <a:gd name="GluePoint4Y" fmla="*/ 3 h 4"/>
                  <a:gd name="GluePoint5X" fmla="*/ 3 w 9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9" h="4">
                    <a:moveTo>
                      <a:pt x="3" y="0"/>
                    </a:moveTo>
                    <a:lnTo>
                      <a:pt x="8" y="1"/>
                    </a:lnTo>
                    <a:lnTo>
                      <a:pt x="9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02" name="Freeform 383"/>
              <p:cNvSpPr/>
              <p:nvPr/>
            </p:nvSpPr>
            <p:spPr>
              <a:xfrm>
                <a:off x="537840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2 w 13"/>
                  <a:gd name="GluePoint1Y" fmla="*/ 2 h 5"/>
                  <a:gd name="GluePoint2X" fmla="*/ 3 w 13"/>
                  <a:gd name="GluePoint2Y" fmla="*/ 0 h 5"/>
                  <a:gd name="GluePoint3X" fmla="*/ 13 w 13"/>
                  <a:gd name="GluePoint3Y" fmla="*/ 2 h 5"/>
                  <a:gd name="GluePoint4X" fmla="*/ 10 w 13"/>
                  <a:gd name="GluePoint4Y" fmla="*/ 5 h 5"/>
                  <a:gd name="GluePoint5X" fmla="*/ 0 w 13"/>
                  <a:gd name="GluePoint5Y" fmla="*/ 5 h 5"/>
                  <a:gd name="GluePoint6X" fmla="*/ 0 w 13"/>
                  <a:gd name="GluePoint6Y" fmla="*/ 3 h 5"/>
                  <a:gd name="GluePoint7X" fmla="*/ 0 w 13"/>
                  <a:gd name="GluePoint7Y" fmla="*/ 3 h 5"/>
                  <a:gd name="GluePoint8X" fmla="*/ 2 w 13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2" y="2"/>
                    </a:moveTo>
                    <a:lnTo>
                      <a:pt x="3" y="0"/>
                    </a:lnTo>
                    <a:lnTo>
                      <a:pt x="13" y="2"/>
                    </a:lnTo>
                    <a:lnTo>
                      <a:pt x="1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03" name="Freeform 384"/>
              <p:cNvSpPr/>
              <p:nvPr/>
            </p:nvSpPr>
            <p:spPr>
              <a:xfrm>
                <a:off x="5398920" y="10224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6 w 8"/>
                  <a:gd name="GluePoint1Y" fmla="*/ 0 h 3"/>
                  <a:gd name="GluePoint2X" fmla="*/ 8 w 8"/>
                  <a:gd name="GluePoint2Y" fmla="*/ 1 h 3"/>
                  <a:gd name="GluePoint3X" fmla="*/ 6 w 8"/>
                  <a:gd name="GluePoint3Y" fmla="*/ 1 h 3"/>
                  <a:gd name="GluePoint4X" fmla="*/ 6 w 8"/>
                  <a:gd name="GluePoint4Y" fmla="*/ 3 h 3"/>
                  <a:gd name="GluePoint5X" fmla="*/ 3 w 8"/>
                  <a:gd name="GluePoint5Y" fmla="*/ 1 h 3"/>
                  <a:gd name="GluePoint6X" fmla="*/ 0 w 8"/>
                  <a:gd name="GluePoint6Y" fmla="*/ 1 h 3"/>
                  <a:gd name="GluePoint7X" fmla="*/ 3 w 8"/>
                  <a:gd name="GluePoint7Y" fmla="*/ 3 h 3"/>
                  <a:gd name="GluePoint8X" fmla="*/ 0 w 8"/>
                  <a:gd name="GluePoint8Y" fmla="*/ 1 h 3"/>
                  <a:gd name="GluePoint9X" fmla="*/ 1 w 8"/>
                  <a:gd name="GluePoint9Y" fmla="*/ 0 h 3"/>
                  <a:gd name="GluePoint10X" fmla="*/ 1 w 8"/>
                  <a:gd name="GluePoint10Y" fmla="*/ 0 h 3"/>
                  <a:gd name="GluePoint11X" fmla="*/ 5 w 8"/>
                  <a:gd name="GluePoint11Y" fmla="*/ 0 h 3"/>
                  <a:gd name="GluePoint12X" fmla="*/ 6 w 8"/>
                  <a:gd name="GluePoint12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6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04" name="Freeform 385"/>
              <p:cNvSpPr/>
              <p:nvPr/>
            </p:nvSpPr>
            <p:spPr>
              <a:xfrm>
                <a:off x="5502240" y="11318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2 h 5"/>
                  <a:gd name="GluePoint2X" fmla="*/ 2 w 8"/>
                  <a:gd name="GluePoint2Y" fmla="*/ 0 h 5"/>
                  <a:gd name="GluePoint3X" fmla="*/ 8 w 8"/>
                  <a:gd name="GluePoint3Y" fmla="*/ 5 h 5"/>
                  <a:gd name="GluePoint4X" fmla="*/ 5 w 8"/>
                  <a:gd name="GluePoint4Y" fmla="*/ 5 h 5"/>
                  <a:gd name="GluePoint5X" fmla="*/ 0 w 8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2"/>
                    </a:moveTo>
                    <a:lnTo>
                      <a:pt x="2" y="0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05" name="Freeform 386"/>
              <p:cNvSpPr/>
              <p:nvPr/>
            </p:nvSpPr>
            <p:spPr>
              <a:xfrm>
                <a:off x="6864480" y="151452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1 w 11"/>
                  <a:gd name="GluePoint1Y" fmla="*/ 7 h 10"/>
                  <a:gd name="GluePoint2X" fmla="*/ 3 w 11"/>
                  <a:gd name="GluePoint2Y" fmla="*/ 8 h 10"/>
                  <a:gd name="GluePoint3X" fmla="*/ 4 w 11"/>
                  <a:gd name="GluePoint3Y" fmla="*/ 8 h 10"/>
                  <a:gd name="GluePoint4X" fmla="*/ 9 w 11"/>
                  <a:gd name="GluePoint4Y" fmla="*/ 10 h 10"/>
                  <a:gd name="GluePoint5X" fmla="*/ 11 w 11"/>
                  <a:gd name="GluePoint5Y" fmla="*/ 8 h 10"/>
                  <a:gd name="GluePoint6X" fmla="*/ 9 w 11"/>
                  <a:gd name="GluePoint6Y" fmla="*/ 3 h 10"/>
                  <a:gd name="GluePoint7X" fmla="*/ 8 w 11"/>
                  <a:gd name="GluePoint7Y" fmla="*/ 2 h 10"/>
                  <a:gd name="GluePoint8X" fmla="*/ 1 w 11"/>
                  <a:gd name="GluePoint8Y" fmla="*/ 0 h 10"/>
                  <a:gd name="GluePoint9X" fmla="*/ 0 w 11"/>
                  <a:gd name="GluePoint9Y" fmla="*/ 0 h 10"/>
                  <a:gd name="GluePoint10X" fmla="*/ 1 w 11"/>
                  <a:gd name="GluePoint10Y" fmla="*/ 7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1" y="7"/>
                    </a:moveTo>
                    <a:lnTo>
                      <a:pt x="3" y="8"/>
                    </a:lnTo>
                    <a:lnTo>
                      <a:pt x="4" y="8"/>
                    </a:lnTo>
                    <a:lnTo>
                      <a:pt x="9" y="10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06" name="Freeform 387"/>
              <p:cNvSpPr/>
              <p:nvPr/>
            </p:nvSpPr>
            <p:spPr>
              <a:xfrm>
                <a:off x="7281720" y="140976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0 h 13"/>
                  <a:gd name="GluePoint2X" fmla="*/ 0 w 13"/>
                  <a:gd name="GluePoint2Y" fmla="*/ 5 h 13"/>
                  <a:gd name="GluePoint3X" fmla="*/ 7 w 13"/>
                  <a:gd name="GluePoint3Y" fmla="*/ 13 h 13"/>
                  <a:gd name="GluePoint4X" fmla="*/ 10 w 13"/>
                  <a:gd name="GluePoint4Y" fmla="*/ 13 h 13"/>
                  <a:gd name="GluePoint5X" fmla="*/ 13 w 13"/>
                  <a:gd name="GluePoint5Y" fmla="*/ 5 h 13"/>
                  <a:gd name="GluePoint6X" fmla="*/ 8 w 13"/>
                  <a:gd name="GluePoint6Y" fmla="*/ 0 h 13"/>
                  <a:gd name="GluePoint7X" fmla="*/ 7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0"/>
                    </a:moveTo>
                    <a:lnTo>
                      <a:pt x="0" y="5"/>
                    </a:lnTo>
                    <a:lnTo>
                      <a:pt x="7" y="13"/>
                    </a:lnTo>
                    <a:lnTo>
                      <a:pt x="10" y="13"/>
                    </a:lnTo>
                    <a:lnTo>
                      <a:pt x="13" y="5"/>
                    </a:lnTo>
                    <a:lnTo>
                      <a:pt x="8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07" name="Freeform 388"/>
              <p:cNvSpPr/>
              <p:nvPr/>
            </p:nvSpPr>
            <p:spPr>
              <a:xfrm>
                <a:off x="5373720" y="229392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13 w 13"/>
                  <a:gd name="GluePoint1Y" fmla="*/ 0 h 6"/>
                  <a:gd name="GluePoint2X" fmla="*/ 6 w 13"/>
                  <a:gd name="GluePoint2Y" fmla="*/ 0 h 6"/>
                  <a:gd name="GluePoint3X" fmla="*/ 0 w 13"/>
                  <a:gd name="GluePoint3Y" fmla="*/ 6 h 6"/>
                  <a:gd name="GluePoint4X" fmla="*/ 6 w 13"/>
                  <a:gd name="GluePoint4Y" fmla="*/ 4 h 6"/>
                  <a:gd name="GluePoint5X" fmla="*/ 13 w 1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13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6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08" name="Freeform 389"/>
              <p:cNvSpPr/>
              <p:nvPr/>
            </p:nvSpPr>
            <p:spPr>
              <a:xfrm>
                <a:off x="5468760" y="246708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8 h 8"/>
                  <a:gd name="GluePoint2X" fmla="*/ 4 w 4"/>
                  <a:gd name="GluePoint2Y" fmla="*/ 2 h 8"/>
                  <a:gd name="GluePoint3X" fmla="*/ 4 w 4"/>
                  <a:gd name="GluePoint3Y" fmla="*/ 0 h 8"/>
                  <a:gd name="GluePoint4X" fmla="*/ 0 w 4"/>
                  <a:gd name="GluePoint4Y" fmla="*/ 5 h 8"/>
                  <a:gd name="GluePoint5X" fmla="*/ 0 w 4"/>
                  <a:gd name="GluePoint5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8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09" name="Freeform 390"/>
              <p:cNvSpPr/>
              <p:nvPr/>
            </p:nvSpPr>
            <p:spPr>
              <a:xfrm>
                <a:off x="5340240" y="236520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0 w 5"/>
                  <a:gd name="GluePoint1Y" fmla="*/ 3 h 3"/>
                  <a:gd name="GluePoint2X" fmla="*/ 5 w 5"/>
                  <a:gd name="GluePoint2Y" fmla="*/ 1 h 3"/>
                  <a:gd name="GluePoint3X" fmla="*/ 4 w 5"/>
                  <a:gd name="GluePoint3Y" fmla="*/ 0 h 3"/>
                  <a:gd name="GluePoint4X" fmla="*/ 0 w 5"/>
                  <a:gd name="GluePoint4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0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10" name="Freeform 391"/>
              <p:cNvSpPr/>
              <p:nvPr/>
            </p:nvSpPr>
            <p:spPr>
              <a:xfrm>
                <a:off x="5099040" y="266076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1 w 1"/>
                  <a:gd name="GluePoint1Y" fmla="*/ 0 h 2"/>
                  <a:gd name="GluePoint2X" fmla="*/ 0 w 1"/>
                  <a:gd name="GluePoint2Y" fmla="*/ 2 h 2"/>
                  <a:gd name="GluePoint3X" fmla="*/ 1 w 1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11" name="Freeform 392"/>
              <p:cNvSpPr/>
              <p:nvPr/>
            </p:nvSpPr>
            <p:spPr>
              <a:xfrm>
                <a:off x="5099040" y="26528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2 h 2"/>
                  <a:gd name="GluePoint3X" fmla="*/ 1 w 1"/>
                  <a:gd name="GluePoint3Y" fmla="*/ 0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12" name="Freeform 393"/>
              <p:cNvSpPr/>
              <p:nvPr/>
            </p:nvSpPr>
            <p:spPr>
              <a:xfrm>
                <a:off x="5070600" y="257508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3 h 3"/>
                  <a:gd name="GluePoint2X" fmla="*/ 0 w 4"/>
                  <a:gd name="GluePoint2Y" fmla="*/ 0 h 3"/>
                  <a:gd name="GluePoint3X" fmla="*/ 4 w 4"/>
                  <a:gd name="GluePoint3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3"/>
                    </a:move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13" name="Freeform 394"/>
              <p:cNvSpPr/>
              <p:nvPr/>
            </p:nvSpPr>
            <p:spPr>
              <a:xfrm>
                <a:off x="5073480" y="25718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0 h 3"/>
                  <a:gd name="GluePoint2X" fmla="*/ 2 w 2"/>
                  <a:gd name="GluePoint2Y" fmla="*/ 3 h 3"/>
                  <a:gd name="GluePoint3X" fmla="*/ 0 w 2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14" name="Freeform 395"/>
              <p:cNvSpPr/>
              <p:nvPr/>
            </p:nvSpPr>
            <p:spPr>
              <a:xfrm>
                <a:off x="5078520" y="257652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2 w 2"/>
                  <a:gd name="GluePoint1Y" fmla="*/ 2 h 2"/>
                  <a:gd name="GluePoint2X" fmla="*/ 0 w 2"/>
                  <a:gd name="GluePoint2Y" fmla="*/ 0 h 2"/>
                  <a:gd name="GluePoint3X" fmla="*/ 2 w 2"/>
                  <a:gd name="GluePoint3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15" name="Freeform 396"/>
              <p:cNvSpPr/>
              <p:nvPr/>
            </p:nvSpPr>
            <p:spPr>
              <a:xfrm>
                <a:off x="4653000" y="1943280"/>
                <a:ext cx="17280" cy="1080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0"/>
                  <a:gd name="textAreaBottom" fmla="*/ 11160 h 10800"/>
                  <a:gd name="GluePoint1X" fmla="*/ 9 w 11"/>
                  <a:gd name="GluePoint1Y" fmla="*/ 7 h 7"/>
                  <a:gd name="GluePoint2X" fmla="*/ 11 w 11"/>
                  <a:gd name="GluePoint2Y" fmla="*/ 7 h 7"/>
                  <a:gd name="GluePoint3X" fmla="*/ 6 w 11"/>
                  <a:gd name="GluePoint3Y" fmla="*/ 0 h 7"/>
                  <a:gd name="GluePoint4X" fmla="*/ 0 w 11"/>
                  <a:gd name="GluePoint4Y" fmla="*/ 2 h 7"/>
                  <a:gd name="GluePoint5X" fmla="*/ 0 w 11"/>
                  <a:gd name="GluePoint5Y" fmla="*/ 5 h 7"/>
                  <a:gd name="GluePoint6X" fmla="*/ 5 w 11"/>
                  <a:gd name="GluePoint6Y" fmla="*/ 4 h 7"/>
                  <a:gd name="GluePoint7X" fmla="*/ 3 w 11"/>
                  <a:gd name="GluePoint7Y" fmla="*/ 7 h 7"/>
                  <a:gd name="GluePoint8X" fmla="*/ 9 w 11"/>
                  <a:gd name="GluePoint8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9" y="7"/>
                    </a:moveTo>
                    <a:lnTo>
                      <a:pt x="11" y="7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4"/>
                    </a:lnTo>
                    <a:lnTo>
                      <a:pt x="3" y="7"/>
                    </a:lnTo>
                    <a:lnTo>
                      <a:pt x="9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16" name="Freeform 397"/>
              <p:cNvSpPr/>
              <p:nvPr/>
            </p:nvSpPr>
            <p:spPr>
              <a:xfrm>
                <a:off x="4653000" y="1967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5 h 6"/>
                  <a:gd name="GluePoint3X" fmla="*/ 5 w 5"/>
                  <a:gd name="GluePoint3Y" fmla="*/ 0 h 6"/>
                  <a:gd name="GluePoint4X" fmla="*/ 0 w 5"/>
                  <a:gd name="GluePoint4Y" fmla="*/ 0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5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17" name="Freeform 398"/>
              <p:cNvSpPr/>
              <p:nvPr/>
            </p:nvSpPr>
            <p:spPr>
              <a:xfrm>
                <a:off x="4703760" y="2025720"/>
                <a:ext cx="10800" cy="1404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4040"/>
                  <a:gd name="textAreaBottom" fmla="*/ 14400 h 14040"/>
                  <a:gd name="GluePoint1X" fmla="*/ 4 w 7"/>
                  <a:gd name="GluePoint1Y" fmla="*/ 8 h 9"/>
                  <a:gd name="GluePoint2X" fmla="*/ 7 w 7"/>
                  <a:gd name="GluePoint2Y" fmla="*/ 0 h 9"/>
                  <a:gd name="GluePoint3X" fmla="*/ 0 w 7"/>
                  <a:gd name="GluePoint3Y" fmla="*/ 5 h 9"/>
                  <a:gd name="GluePoint4X" fmla="*/ 0 w 7"/>
                  <a:gd name="GluePoint4Y" fmla="*/ 9 h 9"/>
                  <a:gd name="GluePoint5X" fmla="*/ 4 w 7"/>
                  <a:gd name="GluePoint5Y" fmla="*/ 8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9">
                    <a:moveTo>
                      <a:pt x="4" y="8"/>
                    </a:moveTo>
                    <a:lnTo>
                      <a:pt x="7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18" name="Freeform 399"/>
              <p:cNvSpPr/>
              <p:nvPr/>
            </p:nvSpPr>
            <p:spPr>
              <a:xfrm>
                <a:off x="4811760" y="2046240"/>
                <a:ext cx="50400" cy="3312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33120"/>
                  <a:gd name="textAreaBottom" fmla="*/ 33480 h 33120"/>
                  <a:gd name="GluePoint1X" fmla="*/ 24 w 32"/>
                  <a:gd name="GluePoint1Y" fmla="*/ 5 h 21"/>
                  <a:gd name="GluePoint2X" fmla="*/ 32 w 32"/>
                  <a:gd name="GluePoint2Y" fmla="*/ 0 h 21"/>
                  <a:gd name="GluePoint3X" fmla="*/ 27 w 32"/>
                  <a:gd name="GluePoint3Y" fmla="*/ 6 h 21"/>
                  <a:gd name="GluePoint4X" fmla="*/ 24 w 32"/>
                  <a:gd name="GluePoint4Y" fmla="*/ 14 h 21"/>
                  <a:gd name="GluePoint5X" fmla="*/ 13 w 32"/>
                  <a:gd name="GluePoint5Y" fmla="*/ 21 h 21"/>
                  <a:gd name="GluePoint6X" fmla="*/ 3 w 32"/>
                  <a:gd name="GluePoint6Y" fmla="*/ 17 h 21"/>
                  <a:gd name="GluePoint7X" fmla="*/ 0 w 32"/>
                  <a:gd name="GluePoint7Y" fmla="*/ 13 h 21"/>
                  <a:gd name="GluePoint8X" fmla="*/ 9 w 32"/>
                  <a:gd name="GluePoint8Y" fmla="*/ 9 h 21"/>
                  <a:gd name="GluePoint9X" fmla="*/ 9 w 32"/>
                  <a:gd name="GluePoint9Y" fmla="*/ 6 h 21"/>
                  <a:gd name="GluePoint10X" fmla="*/ 24 w 32"/>
                  <a:gd name="GluePoint10Y" fmla="*/ 5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32" h="21">
                    <a:moveTo>
                      <a:pt x="24" y="5"/>
                    </a:moveTo>
                    <a:lnTo>
                      <a:pt x="32" y="0"/>
                    </a:lnTo>
                    <a:lnTo>
                      <a:pt x="27" y="6"/>
                    </a:lnTo>
                    <a:lnTo>
                      <a:pt x="24" y="14"/>
                    </a:lnTo>
                    <a:lnTo>
                      <a:pt x="13" y="21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9" y="6"/>
                    </a:lnTo>
                    <a:lnTo>
                      <a:pt x="24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19" name="Freeform 400"/>
              <p:cNvSpPr/>
              <p:nvPr/>
            </p:nvSpPr>
            <p:spPr>
              <a:xfrm>
                <a:off x="4618080" y="190512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3 w 4"/>
                  <a:gd name="GluePoint1Y" fmla="*/ 3 h 3"/>
                  <a:gd name="GluePoint2X" fmla="*/ 4 w 4"/>
                  <a:gd name="GluePoint2Y" fmla="*/ 3 h 3"/>
                  <a:gd name="GluePoint3X" fmla="*/ 3 w 4"/>
                  <a:gd name="GluePoint3Y" fmla="*/ 0 h 3"/>
                  <a:gd name="GluePoint4X" fmla="*/ 0 w 4"/>
                  <a:gd name="GluePoint4Y" fmla="*/ 2 h 3"/>
                  <a:gd name="GluePoint5X" fmla="*/ 3 w 4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3" y="3"/>
                    </a:moveTo>
                    <a:lnTo>
                      <a:pt x="4" y="3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20" name="Freeform 401"/>
              <p:cNvSpPr/>
              <p:nvPr/>
            </p:nvSpPr>
            <p:spPr>
              <a:xfrm>
                <a:off x="4629240" y="192888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1 h 3"/>
                  <a:gd name="GluePoint2X" fmla="*/ 5 w 5"/>
                  <a:gd name="GluePoint2Y" fmla="*/ 0 h 3"/>
                  <a:gd name="GluePoint3X" fmla="*/ 2 w 5"/>
                  <a:gd name="GluePoint3Y" fmla="*/ 0 h 3"/>
                  <a:gd name="GluePoint4X" fmla="*/ 0 w 5"/>
                  <a:gd name="GluePoint4Y" fmla="*/ 3 h 3"/>
                  <a:gd name="GluePoint5X" fmla="*/ 5 w 5"/>
                  <a:gd name="GluePoint5Y" fmla="*/ 3 h 3"/>
                  <a:gd name="GluePoint6X" fmla="*/ 5 w 5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21" name="Freeform 402"/>
              <p:cNvSpPr/>
              <p:nvPr/>
            </p:nvSpPr>
            <p:spPr>
              <a:xfrm>
                <a:off x="4610160" y="2050920"/>
                <a:ext cx="61560" cy="17280"/>
              </a:xfrm>
              <a:custGeom>
                <a:avLst/>
                <a:gdLst>
                  <a:gd name="textAreaLeft" fmla="*/ 0 w 61560"/>
                  <a:gd name="textAreaRight" fmla="*/ 61920 w 61560"/>
                  <a:gd name="textAreaTop" fmla="*/ 0 h 17280"/>
                  <a:gd name="textAreaBottom" fmla="*/ 17640 h 17280"/>
                  <a:gd name="GluePoint1X" fmla="*/ 20 w 39"/>
                  <a:gd name="GluePoint1Y" fmla="*/ 3 h 11"/>
                  <a:gd name="GluePoint2X" fmla="*/ 11 w 39"/>
                  <a:gd name="GluePoint2Y" fmla="*/ 5 h 11"/>
                  <a:gd name="GluePoint3X" fmla="*/ 8 w 39"/>
                  <a:gd name="GluePoint3Y" fmla="*/ 3 h 11"/>
                  <a:gd name="GluePoint4X" fmla="*/ 6 w 39"/>
                  <a:gd name="GluePoint4Y" fmla="*/ 0 h 11"/>
                  <a:gd name="GluePoint5X" fmla="*/ 6 w 39"/>
                  <a:gd name="GluePoint5Y" fmla="*/ 2 h 11"/>
                  <a:gd name="GluePoint6X" fmla="*/ 1 w 39"/>
                  <a:gd name="GluePoint6Y" fmla="*/ 0 h 11"/>
                  <a:gd name="GluePoint7X" fmla="*/ 1 w 39"/>
                  <a:gd name="GluePoint7Y" fmla="*/ 2 h 11"/>
                  <a:gd name="GluePoint8X" fmla="*/ 0 w 39"/>
                  <a:gd name="GluePoint8Y" fmla="*/ 2 h 11"/>
                  <a:gd name="GluePoint9X" fmla="*/ 0 w 39"/>
                  <a:gd name="GluePoint9Y" fmla="*/ 6 h 11"/>
                  <a:gd name="GluePoint10X" fmla="*/ 12 w 39"/>
                  <a:gd name="GluePoint10Y" fmla="*/ 8 h 11"/>
                  <a:gd name="GluePoint11X" fmla="*/ 17 w 39"/>
                  <a:gd name="GluePoint11Y" fmla="*/ 11 h 11"/>
                  <a:gd name="GluePoint12X" fmla="*/ 35 w 39"/>
                  <a:gd name="GluePoint12Y" fmla="*/ 10 h 11"/>
                  <a:gd name="GluePoint13X" fmla="*/ 38 w 39"/>
                  <a:gd name="GluePoint13Y" fmla="*/ 11 h 11"/>
                  <a:gd name="GluePoint14X" fmla="*/ 39 w 39"/>
                  <a:gd name="GluePoint14Y" fmla="*/ 5 h 11"/>
                  <a:gd name="GluePoint15X" fmla="*/ 33 w 39"/>
                  <a:gd name="GluePoint15Y" fmla="*/ 8 h 11"/>
                  <a:gd name="GluePoint16X" fmla="*/ 30 w 39"/>
                  <a:gd name="GluePoint16Y" fmla="*/ 5 h 11"/>
                  <a:gd name="GluePoint17X" fmla="*/ 20 w 39"/>
                  <a:gd name="GluePoint17Y" fmla="*/ 3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9" h="11">
                    <a:moveTo>
                      <a:pt x="20" y="3"/>
                    </a:moveTo>
                    <a:lnTo>
                      <a:pt x="11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17" y="11"/>
                    </a:lnTo>
                    <a:lnTo>
                      <a:pt x="35" y="10"/>
                    </a:lnTo>
                    <a:lnTo>
                      <a:pt x="38" y="11"/>
                    </a:lnTo>
                    <a:lnTo>
                      <a:pt x="39" y="5"/>
                    </a:lnTo>
                    <a:lnTo>
                      <a:pt x="33" y="8"/>
                    </a:lnTo>
                    <a:lnTo>
                      <a:pt x="30" y="5"/>
                    </a:lnTo>
                    <a:lnTo>
                      <a:pt x="2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22" name="Freeform 403"/>
              <p:cNvSpPr/>
              <p:nvPr/>
            </p:nvSpPr>
            <p:spPr>
              <a:xfrm>
                <a:off x="4629240" y="198432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5 h 5"/>
                  <a:gd name="GluePoint2X" fmla="*/ 4 w 4"/>
                  <a:gd name="GluePoint2Y" fmla="*/ 2 h 5"/>
                  <a:gd name="GluePoint3X" fmla="*/ 0 w 4"/>
                  <a:gd name="GluePoint3Y" fmla="*/ 0 h 5"/>
                  <a:gd name="GluePoint4X" fmla="*/ 4 w 4"/>
                  <a:gd name="GluePoint4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5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23" name="Freeform 404"/>
              <p:cNvSpPr/>
              <p:nvPr/>
            </p:nvSpPr>
            <p:spPr>
              <a:xfrm>
                <a:off x="4648320" y="20080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3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1 h 3"/>
                  <a:gd name="GluePoint5X" fmla="*/ 0 w 1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24" name="Freeform 405"/>
              <p:cNvSpPr/>
              <p:nvPr/>
            </p:nvSpPr>
            <p:spPr>
              <a:xfrm>
                <a:off x="4546440" y="1974960"/>
                <a:ext cx="55080" cy="522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2200"/>
                  <a:gd name="textAreaBottom" fmla="*/ 52560 h 52200"/>
                  <a:gd name="GluePoint1X" fmla="*/ 13 w 35"/>
                  <a:gd name="GluePoint1Y" fmla="*/ 0 h 33"/>
                  <a:gd name="GluePoint2X" fmla="*/ 6 w 35"/>
                  <a:gd name="GluePoint2Y" fmla="*/ 3 h 33"/>
                  <a:gd name="GluePoint3X" fmla="*/ 3 w 35"/>
                  <a:gd name="GluePoint3Y" fmla="*/ 1 h 33"/>
                  <a:gd name="GluePoint4X" fmla="*/ 0 w 35"/>
                  <a:gd name="GluePoint4Y" fmla="*/ 9 h 33"/>
                  <a:gd name="GluePoint5X" fmla="*/ 10 w 35"/>
                  <a:gd name="GluePoint5Y" fmla="*/ 17 h 33"/>
                  <a:gd name="GluePoint6X" fmla="*/ 10 w 35"/>
                  <a:gd name="GluePoint6Y" fmla="*/ 25 h 33"/>
                  <a:gd name="GluePoint7X" fmla="*/ 13 w 35"/>
                  <a:gd name="GluePoint7Y" fmla="*/ 27 h 33"/>
                  <a:gd name="GluePoint8X" fmla="*/ 14 w 35"/>
                  <a:gd name="GluePoint8Y" fmla="*/ 22 h 33"/>
                  <a:gd name="GluePoint9X" fmla="*/ 18 w 35"/>
                  <a:gd name="GluePoint9Y" fmla="*/ 25 h 33"/>
                  <a:gd name="GluePoint10X" fmla="*/ 21 w 35"/>
                  <a:gd name="GluePoint10Y" fmla="*/ 33 h 33"/>
                  <a:gd name="GluePoint11X" fmla="*/ 22 w 35"/>
                  <a:gd name="GluePoint11Y" fmla="*/ 33 h 33"/>
                  <a:gd name="GluePoint12X" fmla="*/ 22 w 35"/>
                  <a:gd name="GluePoint12Y" fmla="*/ 29 h 33"/>
                  <a:gd name="GluePoint13X" fmla="*/ 24 w 35"/>
                  <a:gd name="GluePoint13Y" fmla="*/ 27 h 33"/>
                  <a:gd name="GluePoint14X" fmla="*/ 30 w 35"/>
                  <a:gd name="GluePoint14Y" fmla="*/ 33 h 33"/>
                  <a:gd name="GluePoint15X" fmla="*/ 27 w 35"/>
                  <a:gd name="GluePoint15Y" fmla="*/ 19 h 33"/>
                  <a:gd name="GluePoint16X" fmla="*/ 24 w 35"/>
                  <a:gd name="GluePoint16Y" fmla="*/ 14 h 33"/>
                  <a:gd name="GluePoint17X" fmla="*/ 30 w 35"/>
                  <a:gd name="GluePoint17Y" fmla="*/ 17 h 33"/>
                  <a:gd name="GluePoint18X" fmla="*/ 35 w 35"/>
                  <a:gd name="GluePoint18Y" fmla="*/ 16 h 33"/>
                  <a:gd name="GluePoint19X" fmla="*/ 33 w 35"/>
                  <a:gd name="GluePoint19Y" fmla="*/ 14 h 33"/>
                  <a:gd name="GluePoint20X" fmla="*/ 30 w 35"/>
                  <a:gd name="GluePoint20Y" fmla="*/ 13 h 33"/>
                  <a:gd name="GluePoint21X" fmla="*/ 29 w 35"/>
                  <a:gd name="GluePoint21Y" fmla="*/ 6 h 33"/>
                  <a:gd name="GluePoint22X" fmla="*/ 25 w 35"/>
                  <a:gd name="GluePoint22Y" fmla="*/ 4 h 33"/>
                  <a:gd name="GluePoint23X" fmla="*/ 13 w 35"/>
                  <a:gd name="GluePoint23Y" fmla="*/ 0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35" h="33">
                    <a:moveTo>
                      <a:pt x="13" y="0"/>
                    </a:moveTo>
                    <a:lnTo>
                      <a:pt x="6" y="3"/>
                    </a:lnTo>
                    <a:lnTo>
                      <a:pt x="3" y="1"/>
                    </a:lnTo>
                    <a:lnTo>
                      <a:pt x="0" y="9"/>
                    </a:lnTo>
                    <a:lnTo>
                      <a:pt x="10" y="17"/>
                    </a:lnTo>
                    <a:lnTo>
                      <a:pt x="10" y="25"/>
                    </a:lnTo>
                    <a:lnTo>
                      <a:pt x="13" y="27"/>
                    </a:lnTo>
                    <a:lnTo>
                      <a:pt x="14" y="22"/>
                    </a:lnTo>
                    <a:lnTo>
                      <a:pt x="18" y="25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2" y="29"/>
                    </a:lnTo>
                    <a:lnTo>
                      <a:pt x="24" y="27"/>
                    </a:lnTo>
                    <a:lnTo>
                      <a:pt x="30" y="33"/>
                    </a:lnTo>
                    <a:lnTo>
                      <a:pt x="27" y="19"/>
                    </a:lnTo>
                    <a:lnTo>
                      <a:pt x="24" y="14"/>
                    </a:lnTo>
                    <a:lnTo>
                      <a:pt x="30" y="17"/>
                    </a:lnTo>
                    <a:lnTo>
                      <a:pt x="35" y="16"/>
                    </a:lnTo>
                    <a:lnTo>
                      <a:pt x="33" y="14"/>
                    </a:lnTo>
                    <a:lnTo>
                      <a:pt x="30" y="13"/>
                    </a:lnTo>
                    <a:lnTo>
                      <a:pt x="29" y="6"/>
                    </a:lnTo>
                    <a:lnTo>
                      <a:pt x="25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2425" name="Group 607"/>
            <p:cNvGrpSpPr/>
            <p:nvPr/>
          </p:nvGrpSpPr>
          <p:grpSpPr>
            <a:xfrm>
              <a:off x="1332000" y="866880"/>
              <a:ext cx="6171840" cy="2891880"/>
              <a:chOff x="1332000" y="866880"/>
              <a:chExt cx="6171840" cy="2891880"/>
            </a:xfrm>
          </p:grpSpPr>
          <p:sp>
            <p:nvSpPr>
              <p:cNvPr id="2426" name="Freeform 407"/>
              <p:cNvSpPr/>
              <p:nvPr/>
            </p:nvSpPr>
            <p:spPr>
              <a:xfrm>
                <a:off x="4529160" y="1971720"/>
                <a:ext cx="9000" cy="90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9000"/>
                  <a:gd name="textAreaBottom" fmla="*/ 9360 h 9000"/>
                  <a:gd name="GluePoint1X" fmla="*/ 6 w 6"/>
                  <a:gd name="GluePoint1Y" fmla="*/ 6 h 6"/>
                  <a:gd name="GluePoint2X" fmla="*/ 6 w 6"/>
                  <a:gd name="GluePoint2Y" fmla="*/ 3 h 6"/>
                  <a:gd name="GluePoint3X" fmla="*/ 3 w 6"/>
                  <a:gd name="GluePoint3Y" fmla="*/ 0 h 6"/>
                  <a:gd name="GluePoint4X" fmla="*/ 0 w 6"/>
                  <a:gd name="GluePoint4Y" fmla="*/ 3 h 6"/>
                  <a:gd name="GluePoint5X" fmla="*/ 6 w 6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6">
                    <a:moveTo>
                      <a:pt x="6" y="6"/>
                    </a:move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27" name="Freeform 408"/>
              <p:cNvSpPr/>
              <p:nvPr/>
            </p:nvSpPr>
            <p:spPr>
              <a:xfrm>
                <a:off x="4586400" y="1954080"/>
                <a:ext cx="37800" cy="298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29880"/>
                  <a:gd name="textAreaBottom" fmla="*/ 30240 h 29880"/>
                  <a:gd name="GluePoint1X" fmla="*/ 24 w 24"/>
                  <a:gd name="GluePoint1Y" fmla="*/ 17 h 19"/>
                  <a:gd name="GluePoint2X" fmla="*/ 24 w 24"/>
                  <a:gd name="GluePoint2Y" fmla="*/ 16 h 19"/>
                  <a:gd name="GluePoint3X" fmla="*/ 21 w 24"/>
                  <a:gd name="GluePoint3Y" fmla="*/ 14 h 19"/>
                  <a:gd name="GluePoint4X" fmla="*/ 16 w 24"/>
                  <a:gd name="GluePoint4Y" fmla="*/ 8 h 19"/>
                  <a:gd name="GluePoint5X" fmla="*/ 10 w 24"/>
                  <a:gd name="GluePoint5Y" fmla="*/ 5 h 19"/>
                  <a:gd name="GluePoint6X" fmla="*/ 5 w 24"/>
                  <a:gd name="GluePoint6Y" fmla="*/ 0 h 19"/>
                  <a:gd name="GluePoint7X" fmla="*/ 0 w 24"/>
                  <a:gd name="GluePoint7Y" fmla="*/ 3 h 19"/>
                  <a:gd name="GluePoint8X" fmla="*/ 4 w 24"/>
                  <a:gd name="GluePoint8Y" fmla="*/ 3 h 19"/>
                  <a:gd name="GluePoint9X" fmla="*/ 10 w 24"/>
                  <a:gd name="GluePoint9Y" fmla="*/ 9 h 19"/>
                  <a:gd name="GluePoint10X" fmla="*/ 18 w 24"/>
                  <a:gd name="GluePoint10Y" fmla="*/ 14 h 19"/>
                  <a:gd name="GluePoint11X" fmla="*/ 21 w 24"/>
                  <a:gd name="GluePoint11Y" fmla="*/ 19 h 19"/>
                  <a:gd name="GluePoint12X" fmla="*/ 24 w 24"/>
                  <a:gd name="GluePoint12Y" fmla="*/ 19 h 19"/>
                  <a:gd name="GluePoint13X" fmla="*/ 24 w 24"/>
                  <a:gd name="GluePoint13Y" fmla="*/ 17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4" h="19">
                    <a:moveTo>
                      <a:pt x="24" y="17"/>
                    </a:moveTo>
                    <a:lnTo>
                      <a:pt x="24" y="16"/>
                    </a:lnTo>
                    <a:lnTo>
                      <a:pt x="21" y="14"/>
                    </a:lnTo>
                    <a:lnTo>
                      <a:pt x="16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10" y="9"/>
                    </a:lnTo>
                    <a:lnTo>
                      <a:pt x="18" y="14"/>
                    </a:lnTo>
                    <a:lnTo>
                      <a:pt x="21" y="19"/>
                    </a:lnTo>
                    <a:lnTo>
                      <a:pt x="24" y="19"/>
                    </a:lnTo>
                    <a:lnTo>
                      <a:pt x="24" y="1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28" name="Freeform 409"/>
              <p:cNvSpPr/>
              <p:nvPr/>
            </p:nvSpPr>
            <p:spPr>
              <a:xfrm>
                <a:off x="4511520" y="19368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3 w 5"/>
                  <a:gd name="GluePoint2Y" fmla="*/ 0 h 4"/>
                  <a:gd name="GluePoint3X" fmla="*/ 0 w 5"/>
                  <a:gd name="GluePoint3Y" fmla="*/ 0 h 4"/>
                  <a:gd name="GluePoint4X" fmla="*/ 1 w 5"/>
                  <a:gd name="GluePoint4Y" fmla="*/ 3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29" name="Freeform 410"/>
              <p:cNvSpPr/>
              <p:nvPr/>
            </p:nvSpPr>
            <p:spPr>
              <a:xfrm>
                <a:off x="4383000" y="178272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1 w 5"/>
                  <a:gd name="GluePoint1Y" fmla="*/ 0 h 5"/>
                  <a:gd name="GluePoint2X" fmla="*/ 5 w 5"/>
                  <a:gd name="GluePoint2Y" fmla="*/ 5 h 5"/>
                  <a:gd name="GluePoint3X" fmla="*/ 0 w 5"/>
                  <a:gd name="GluePoint3Y" fmla="*/ 3 h 5"/>
                  <a:gd name="GluePoint4X" fmla="*/ 1 w 5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1" y="0"/>
                    </a:moveTo>
                    <a:lnTo>
                      <a:pt x="5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30" name="Freeform 411"/>
              <p:cNvSpPr/>
              <p:nvPr/>
            </p:nvSpPr>
            <p:spPr>
              <a:xfrm>
                <a:off x="4379760" y="178596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3 w 3"/>
                  <a:gd name="GluePoint2Y" fmla="*/ 8 h 8"/>
                  <a:gd name="GluePoint3X" fmla="*/ 0 w 3"/>
                  <a:gd name="GluePoint3Y" fmla="*/ 4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3" y="8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31" name="Freeform 412"/>
              <p:cNvSpPr/>
              <p:nvPr/>
            </p:nvSpPr>
            <p:spPr>
              <a:xfrm>
                <a:off x="4430880" y="183348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0 w 6"/>
                  <a:gd name="GluePoint1Y" fmla="*/ 0 h 2"/>
                  <a:gd name="GluePoint2X" fmla="*/ 6 w 6"/>
                  <a:gd name="GluePoint2Y" fmla="*/ 2 h 2"/>
                  <a:gd name="GluePoint3X" fmla="*/ 5 w 6"/>
                  <a:gd name="GluePoint3Y" fmla="*/ 2 h 2"/>
                  <a:gd name="GluePoint4X" fmla="*/ 0 w 6"/>
                  <a:gd name="GluePoint4Y" fmla="*/ 2 h 2"/>
                  <a:gd name="GluePoint5X" fmla="*/ 0 w 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0" y="0"/>
                    </a:moveTo>
                    <a:lnTo>
                      <a:pt x="6" y="2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32" name="Freeform 413"/>
              <p:cNvSpPr/>
              <p:nvPr/>
            </p:nvSpPr>
            <p:spPr>
              <a:xfrm>
                <a:off x="4352760" y="1974960"/>
                <a:ext cx="69480" cy="457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45720"/>
                  <a:gd name="textAreaBottom" fmla="*/ 46080 h 45720"/>
                  <a:gd name="GluePoint1X" fmla="*/ 44 w 44"/>
                  <a:gd name="GluePoint1Y" fmla="*/ 0 h 29"/>
                  <a:gd name="GluePoint2X" fmla="*/ 36 w 44"/>
                  <a:gd name="GluePoint2Y" fmla="*/ 16 h 29"/>
                  <a:gd name="GluePoint3X" fmla="*/ 39 w 44"/>
                  <a:gd name="GluePoint3Y" fmla="*/ 22 h 29"/>
                  <a:gd name="GluePoint4X" fmla="*/ 38 w 44"/>
                  <a:gd name="GluePoint4Y" fmla="*/ 29 h 29"/>
                  <a:gd name="GluePoint5X" fmla="*/ 32 w 44"/>
                  <a:gd name="GluePoint5Y" fmla="*/ 27 h 29"/>
                  <a:gd name="GluePoint6X" fmla="*/ 25 w 44"/>
                  <a:gd name="GluePoint6Y" fmla="*/ 22 h 29"/>
                  <a:gd name="GluePoint7X" fmla="*/ 1 w 44"/>
                  <a:gd name="GluePoint7Y" fmla="*/ 13 h 29"/>
                  <a:gd name="GluePoint8X" fmla="*/ 0 w 44"/>
                  <a:gd name="GluePoint8Y" fmla="*/ 6 h 29"/>
                  <a:gd name="GluePoint9X" fmla="*/ 1 w 44"/>
                  <a:gd name="GluePoint9Y" fmla="*/ 1 h 29"/>
                  <a:gd name="GluePoint10X" fmla="*/ 5 w 44"/>
                  <a:gd name="GluePoint10Y" fmla="*/ 3 h 29"/>
                  <a:gd name="GluePoint11X" fmla="*/ 9 w 44"/>
                  <a:gd name="GluePoint11Y" fmla="*/ 1 h 29"/>
                  <a:gd name="GluePoint12X" fmla="*/ 16 w 44"/>
                  <a:gd name="GluePoint12Y" fmla="*/ 6 h 29"/>
                  <a:gd name="GluePoint13X" fmla="*/ 44 w 44"/>
                  <a:gd name="GluePoint13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29">
                    <a:moveTo>
                      <a:pt x="44" y="0"/>
                    </a:moveTo>
                    <a:lnTo>
                      <a:pt x="36" y="16"/>
                    </a:lnTo>
                    <a:lnTo>
                      <a:pt x="39" y="22"/>
                    </a:lnTo>
                    <a:lnTo>
                      <a:pt x="38" y="29"/>
                    </a:lnTo>
                    <a:lnTo>
                      <a:pt x="32" y="27"/>
                    </a:lnTo>
                    <a:lnTo>
                      <a:pt x="25" y="22"/>
                    </a:lnTo>
                    <a:lnTo>
                      <a:pt x="1" y="13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5" y="3"/>
                    </a:lnTo>
                    <a:lnTo>
                      <a:pt x="9" y="1"/>
                    </a:lnTo>
                    <a:lnTo>
                      <a:pt x="16" y="6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33" name="Freeform 414"/>
              <p:cNvSpPr/>
              <p:nvPr/>
            </p:nvSpPr>
            <p:spPr>
              <a:xfrm>
                <a:off x="4251240" y="1892160"/>
                <a:ext cx="34560" cy="662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66240"/>
                  <a:gd name="textAreaBottom" fmla="*/ 66600 h 66240"/>
                  <a:gd name="GluePoint1X" fmla="*/ 13 w 22"/>
                  <a:gd name="GluePoint1Y" fmla="*/ 0 h 42"/>
                  <a:gd name="GluePoint2X" fmla="*/ 18 w 22"/>
                  <a:gd name="GluePoint2Y" fmla="*/ 2 h 42"/>
                  <a:gd name="GluePoint3X" fmla="*/ 21 w 22"/>
                  <a:gd name="GluePoint3Y" fmla="*/ 10 h 42"/>
                  <a:gd name="GluePoint4X" fmla="*/ 22 w 22"/>
                  <a:gd name="GluePoint4Y" fmla="*/ 32 h 42"/>
                  <a:gd name="GluePoint5X" fmla="*/ 19 w 22"/>
                  <a:gd name="GluePoint5Y" fmla="*/ 37 h 42"/>
                  <a:gd name="GluePoint6X" fmla="*/ 16 w 22"/>
                  <a:gd name="GluePoint6Y" fmla="*/ 36 h 42"/>
                  <a:gd name="GluePoint7X" fmla="*/ 13 w 22"/>
                  <a:gd name="GluePoint7Y" fmla="*/ 39 h 42"/>
                  <a:gd name="GluePoint8X" fmla="*/ 10 w 22"/>
                  <a:gd name="GluePoint8Y" fmla="*/ 42 h 42"/>
                  <a:gd name="GluePoint9X" fmla="*/ 5 w 22"/>
                  <a:gd name="GluePoint9Y" fmla="*/ 34 h 42"/>
                  <a:gd name="GluePoint10X" fmla="*/ 3 w 22"/>
                  <a:gd name="GluePoint10Y" fmla="*/ 31 h 42"/>
                  <a:gd name="GluePoint11X" fmla="*/ 5 w 22"/>
                  <a:gd name="GluePoint11Y" fmla="*/ 24 h 42"/>
                  <a:gd name="GluePoint12X" fmla="*/ 3 w 22"/>
                  <a:gd name="GluePoint12Y" fmla="*/ 15 h 42"/>
                  <a:gd name="GluePoint13X" fmla="*/ 0 w 22"/>
                  <a:gd name="GluePoint13Y" fmla="*/ 10 h 42"/>
                  <a:gd name="GluePoint14X" fmla="*/ 0 w 22"/>
                  <a:gd name="GluePoint14Y" fmla="*/ 5 h 42"/>
                  <a:gd name="GluePoint15X" fmla="*/ 5 w 22"/>
                  <a:gd name="GluePoint15Y" fmla="*/ 7 h 42"/>
                  <a:gd name="GluePoint16X" fmla="*/ 13 w 22"/>
                  <a:gd name="GluePoint16Y" fmla="*/ 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2" h="42">
                    <a:moveTo>
                      <a:pt x="13" y="0"/>
                    </a:moveTo>
                    <a:lnTo>
                      <a:pt x="18" y="2"/>
                    </a:lnTo>
                    <a:lnTo>
                      <a:pt x="21" y="10"/>
                    </a:lnTo>
                    <a:lnTo>
                      <a:pt x="22" y="32"/>
                    </a:lnTo>
                    <a:lnTo>
                      <a:pt x="19" y="37"/>
                    </a:lnTo>
                    <a:lnTo>
                      <a:pt x="16" y="36"/>
                    </a:lnTo>
                    <a:lnTo>
                      <a:pt x="13" y="39"/>
                    </a:lnTo>
                    <a:lnTo>
                      <a:pt x="10" y="42"/>
                    </a:lnTo>
                    <a:lnTo>
                      <a:pt x="5" y="34"/>
                    </a:lnTo>
                    <a:lnTo>
                      <a:pt x="3" y="31"/>
                    </a:lnTo>
                    <a:lnTo>
                      <a:pt x="5" y="24"/>
                    </a:lnTo>
                    <a:lnTo>
                      <a:pt x="3" y="15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34" name="Freeform 415"/>
              <p:cNvSpPr/>
              <p:nvPr/>
            </p:nvSpPr>
            <p:spPr>
              <a:xfrm>
                <a:off x="4259160" y="1844640"/>
                <a:ext cx="20160" cy="45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5720"/>
                  <a:gd name="textAreaBottom" fmla="*/ 46080 h 45720"/>
                  <a:gd name="GluePoint1X" fmla="*/ 10 w 13"/>
                  <a:gd name="GluePoint1Y" fmla="*/ 0 h 29"/>
                  <a:gd name="GluePoint2X" fmla="*/ 11 w 13"/>
                  <a:gd name="GluePoint2Y" fmla="*/ 0 h 29"/>
                  <a:gd name="GluePoint3X" fmla="*/ 13 w 13"/>
                  <a:gd name="GluePoint3Y" fmla="*/ 13 h 29"/>
                  <a:gd name="GluePoint4X" fmla="*/ 10 w 13"/>
                  <a:gd name="GluePoint4Y" fmla="*/ 29 h 29"/>
                  <a:gd name="GluePoint5X" fmla="*/ 2 w 13"/>
                  <a:gd name="GluePoint5Y" fmla="*/ 21 h 29"/>
                  <a:gd name="GluePoint6X" fmla="*/ 0 w 13"/>
                  <a:gd name="GluePoint6Y" fmla="*/ 9 h 29"/>
                  <a:gd name="GluePoint7X" fmla="*/ 2 w 13"/>
                  <a:gd name="GluePoint7Y" fmla="*/ 6 h 29"/>
                  <a:gd name="GluePoint8X" fmla="*/ 10 w 13"/>
                  <a:gd name="GluePoint8Y" fmla="*/ 4 h 29"/>
                  <a:gd name="GluePoint9X" fmla="*/ 10 w 13"/>
                  <a:gd name="GluePoint9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9">
                    <a:moveTo>
                      <a:pt x="10" y="0"/>
                    </a:moveTo>
                    <a:lnTo>
                      <a:pt x="11" y="0"/>
                    </a:lnTo>
                    <a:lnTo>
                      <a:pt x="13" y="13"/>
                    </a:lnTo>
                    <a:lnTo>
                      <a:pt x="10" y="29"/>
                    </a:lnTo>
                    <a:lnTo>
                      <a:pt x="2" y="2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10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35" name="Freeform 416"/>
              <p:cNvSpPr/>
              <p:nvPr/>
            </p:nvSpPr>
            <p:spPr>
              <a:xfrm>
                <a:off x="4100400" y="1951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3 h 5"/>
                  <a:gd name="GluePoint3X" fmla="*/ 2 w 3"/>
                  <a:gd name="GluePoint3Y" fmla="*/ 5 h 5"/>
                  <a:gd name="GluePoint4X" fmla="*/ 0 w 3"/>
                  <a:gd name="GluePoint4Y" fmla="*/ 3 h 5"/>
                  <a:gd name="GluePoint5X" fmla="*/ 3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36" name="Freeform 417"/>
              <p:cNvSpPr/>
              <p:nvPr/>
            </p:nvSpPr>
            <p:spPr>
              <a:xfrm>
                <a:off x="4125960" y="1928880"/>
                <a:ext cx="21960" cy="172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7280"/>
                  <a:gd name="textAreaBottom" fmla="*/ 17640 h 17280"/>
                  <a:gd name="GluePoint1X" fmla="*/ 11 w 14"/>
                  <a:gd name="GluePoint1Y" fmla="*/ 0 h 11"/>
                  <a:gd name="GluePoint2X" fmla="*/ 9 w 14"/>
                  <a:gd name="GluePoint2Y" fmla="*/ 3 h 11"/>
                  <a:gd name="GluePoint3X" fmla="*/ 14 w 14"/>
                  <a:gd name="GluePoint3Y" fmla="*/ 5 h 11"/>
                  <a:gd name="GluePoint4X" fmla="*/ 9 w 14"/>
                  <a:gd name="GluePoint4Y" fmla="*/ 11 h 11"/>
                  <a:gd name="GluePoint5X" fmla="*/ 5 w 14"/>
                  <a:gd name="GluePoint5Y" fmla="*/ 8 h 11"/>
                  <a:gd name="GluePoint6X" fmla="*/ 1 w 14"/>
                  <a:gd name="GluePoint6Y" fmla="*/ 8 h 11"/>
                  <a:gd name="GluePoint7X" fmla="*/ 0 w 14"/>
                  <a:gd name="GluePoint7Y" fmla="*/ 6 h 11"/>
                  <a:gd name="GluePoint8X" fmla="*/ 1 w 14"/>
                  <a:gd name="GluePoint8Y" fmla="*/ 3 h 11"/>
                  <a:gd name="GluePoint9X" fmla="*/ 11 w 14"/>
                  <a:gd name="GluePoint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4" h="11">
                    <a:moveTo>
                      <a:pt x="11" y="0"/>
                    </a:moveTo>
                    <a:lnTo>
                      <a:pt x="9" y="3"/>
                    </a:lnTo>
                    <a:lnTo>
                      <a:pt x="14" y="5"/>
                    </a:lnTo>
                    <a:lnTo>
                      <a:pt x="9" y="11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37" name="Freeform 418"/>
              <p:cNvSpPr/>
              <p:nvPr/>
            </p:nvSpPr>
            <p:spPr>
              <a:xfrm>
                <a:off x="4157640" y="19256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5 w 5"/>
                  <a:gd name="GluePoint2Y" fmla="*/ 3 h 3"/>
                  <a:gd name="GluePoint3X" fmla="*/ 0 w 5"/>
                  <a:gd name="GluePoint3Y" fmla="*/ 2 h 3"/>
                  <a:gd name="GluePoint4X" fmla="*/ 5 w 5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5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38" name="Freeform 419"/>
              <p:cNvSpPr/>
              <p:nvPr/>
            </p:nvSpPr>
            <p:spPr>
              <a:xfrm>
                <a:off x="4100400" y="1854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3 h 5"/>
                  <a:gd name="GluePoint3X" fmla="*/ 2 w 5"/>
                  <a:gd name="GluePoint3Y" fmla="*/ 5 h 5"/>
                  <a:gd name="GluePoint4X" fmla="*/ 0 w 5"/>
                  <a:gd name="GluePoint4Y" fmla="*/ 2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3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39" name="Freeform 420"/>
              <p:cNvSpPr/>
              <p:nvPr/>
            </p:nvSpPr>
            <p:spPr>
              <a:xfrm>
                <a:off x="4427640" y="1442880"/>
                <a:ext cx="15480" cy="252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5200"/>
                  <a:gd name="textAreaBottom" fmla="*/ 25560 h 25200"/>
                  <a:gd name="GluePoint1X" fmla="*/ 0 w 10"/>
                  <a:gd name="GluePoint1Y" fmla="*/ 16 h 16"/>
                  <a:gd name="GluePoint2X" fmla="*/ 10 w 10"/>
                  <a:gd name="GluePoint2Y" fmla="*/ 8 h 16"/>
                  <a:gd name="GluePoint3X" fmla="*/ 8 w 10"/>
                  <a:gd name="GluePoint3Y" fmla="*/ 3 h 16"/>
                  <a:gd name="GluePoint4X" fmla="*/ 10 w 10"/>
                  <a:gd name="GluePoint4Y" fmla="*/ 0 h 16"/>
                  <a:gd name="GluePoint5X" fmla="*/ 5 w 10"/>
                  <a:gd name="GluePoint5Y" fmla="*/ 0 h 16"/>
                  <a:gd name="GluePoint6X" fmla="*/ 0 w 10"/>
                  <a:gd name="GluePoint6Y" fmla="*/ 7 h 16"/>
                  <a:gd name="GluePoint7X" fmla="*/ 0 w 10"/>
                  <a:gd name="GluePoint7Y" fmla="*/ 11 h 16"/>
                  <a:gd name="GluePoint8X" fmla="*/ 2 w 10"/>
                  <a:gd name="GluePoint8Y" fmla="*/ 13 h 16"/>
                  <a:gd name="GluePoint9X" fmla="*/ 0 w 10"/>
                  <a:gd name="GluePoint9Y" fmla="*/ 1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0" h="16">
                    <a:moveTo>
                      <a:pt x="0" y="16"/>
                    </a:moveTo>
                    <a:lnTo>
                      <a:pt x="10" y="8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40" name="Freeform 421"/>
              <p:cNvSpPr/>
              <p:nvPr/>
            </p:nvSpPr>
            <p:spPr>
              <a:xfrm>
                <a:off x="4498920" y="1425600"/>
                <a:ext cx="26640" cy="154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5480"/>
                  <a:gd name="textAreaBottom" fmla="*/ 15840 h 15480"/>
                  <a:gd name="GluePoint1X" fmla="*/ 14 w 17"/>
                  <a:gd name="GluePoint1Y" fmla="*/ 0 h 10"/>
                  <a:gd name="GluePoint2X" fmla="*/ 0 w 17"/>
                  <a:gd name="GluePoint2Y" fmla="*/ 2 h 10"/>
                  <a:gd name="GluePoint3X" fmla="*/ 0 w 17"/>
                  <a:gd name="GluePoint3Y" fmla="*/ 5 h 10"/>
                  <a:gd name="GluePoint4X" fmla="*/ 3 w 17"/>
                  <a:gd name="GluePoint4Y" fmla="*/ 6 h 10"/>
                  <a:gd name="GluePoint5X" fmla="*/ 3 w 17"/>
                  <a:gd name="GluePoint5Y" fmla="*/ 10 h 10"/>
                  <a:gd name="GluePoint6X" fmla="*/ 3 w 17"/>
                  <a:gd name="GluePoint6Y" fmla="*/ 10 h 10"/>
                  <a:gd name="GluePoint7X" fmla="*/ 6 w 17"/>
                  <a:gd name="GluePoint7Y" fmla="*/ 5 h 10"/>
                  <a:gd name="GluePoint8X" fmla="*/ 9 w 17"/>
                  <a:gd name="GluePoint8Y" fmla="*/ 5 h 10"/>
                  <a:gd name="GluePoint9X" fmla="*/ 17 w 17"/>
                  <a:gd name="GluePoint9Y" fmla="*/ 2 h 10"/>
                  <a:gd name="GluePoint10X" fmla="*/ 14 w 17"/>
                  <a:gd name="GluePoint10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0">
                    <a:moveTo>
                      <a:pt x="14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41" name="Rectangle 422"/>
              <p:cNvSpPr/>
              <p:nvPr/>
            </p:nvSpPr>
            <p:spPr>
              <a:xfrm>
                <a:off x="4311720" y="2098800"/>
                <a:ext cx="6120" cy="2880"/>
              </a:xfrm>
              <a:prstGeom prst="rect">
                <a:avLst/>
              </a:pr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42" name="Freeform 423"/>
              <p:cNvSpPr/>
              <p:nvPr/>
            </p:nvSpPr>
            <p:spPr>
              <a:xfrm>
                <a:off x="5030640" y="25938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0 w 2"/>
                  <a:gd name="GluePoint2Y" fmla="*/ 2 h 4"/>
                  <a:gd name="GluePoint3X" fmla="*/ 2 w 2"/>
                  <a:gd name="GluePoint3Y" fmla="*/ 4 h 4"/>
                  <a:gd name="GluePoint4X" fmla="*/ 0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43" name="Freeform 424"/>
              <p:cNvSpPr/>
              <p:nvPr/>
            </p:nvSpPr>
            <p:spPr>
              <a:xfrm>
                <a:off x="5027760" y="260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5 w 8"/>
                  <a:gd name="GluePoint1Y" fmla="*/ 3 h 5"/>
                  <a:gd name="GluePoint2X" fmla="*/ 4 w 8"/>
                  <a:gd name="GluePoint2Y" fmla="*/ 0 h 5"/>
                  <a:gd name="GluePoint3X" fmla="*/ 0 w 8"/>
                  <a:gd name="GluePoint3Y" fmla="*/ 2 h 5"/>
                  <a:gd name="GluePoint4X" fmla="*/ 2 w 8"/>
                  <a:gd name="GluePoint4Y" fmla="*/ 2 h 5"/>
                  <a:gd name="GluePoint5X" fmla="*/ 4 w 8"/>
                  <a:gd name="GluePoint5Y" fmla="*/ 3 h 5"/>
                  <a:gd name="GluePoint6X" fmla="*/ 2 w 8"/>
                  <a:gd name="GluePoint6Y" fmla="*/ 3 h 5"/>
                  <a:gd name="GluePoint7X" fmla="*/ 2 w 8"/>
                  <a:gd name="GluePoint7Y" fmla="*/ 5 h 5"/>
                  <a:gd name="GluePoint8X" fmla="*/ 8 w 8"/>
                  <a:gd name="GluePoint8Y" fmla="*/ 5 h 5"/>
                  <a:gd name="GluePoint9X" fmla="*/ 5 w 8"/>
                  <a:gd name="GluePoint9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5" y="3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8" y="5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44" name="Freeform 425"/>
              <p:cNvSpPr/>
              <p:nvPr/>
            </p:nvSpPr>
            <p:spPr>
              <a:xfrm>
                <a:off x="5095800" y="3382920"/>
                <a:ext cx="183960" cy="37584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375840"/>
                  <a:gd name="textAreaBottom" fmla="*/ 376200 h 375840"/>
                  <a:gd name="GluePoint1X" fmla="*/ 26 w 116"/>
                  <a:gd name="GluePoint1Y" fmla="*/ 71 h 237"/>
                  <a:gd name="GluePoint2X" fmla="*/ 37 w 116"/>
                  <a:gd name="GluePoint2Y" fmla="*/ 68 h 237"/>
                  <a:gd name="GluePoint3X" fmla="*/ 40 w 116"/>
                  <a:gd name="GluePoint3Y" fmla="*/ 68 h 237"/>
                  <a:gd name="GluePoint4X" fmla="*/ 43 w 116"/>
                  <a:gd name="GluePoint4Y" fmla="*/ 65 h 237"/>
                  <a:gd name="GluePoint5X" fmla="*/ 50 w 116"/>
                  <a:gd name="GluePoint5Y" fmla="*/ 63 h 237"/>
                  <a:gd name="GluePoint6X" fmla="*/ 57 w 116"/>
                  <a:gd name="GluePoint6Y" fmla="*/ 69 h 237"/>
                  <a:gd name="GluePoint7X" fmla="*/ 56 w 116"/>
                  <a:gd name="GluePoint7Y" fmla="*/ 61 h 237"/>
                  <a:gd name="GluePoint8X" fmla="*/ 64 w 116"/>
                  <a:gd name="GluePoint8Y" fmla="*/ 57 h 237"/>
                  <a:gd name="GluePoint9X" fmla="*/ 69 w 116"/>
                  <a:gd name="GluePoint9Y" fmla="*/ 60 h 237"/>
                  <a:gd name="GluePoint10X" fmla="*/ 70 w 116"/>
                  <a:gd name="GluePoint10Y" fmla="*/ 47 h 237"/>
                  <a:gd name="GluePoint11X" fmla="*/ 72 w 116"/>
                  <a:gd name="GluePoint11Y" fmla="*/ 50 h 237"/>
                  <a:gd name="GluePoint12X" fmla="*/ 80 w 116"/>
                  <a:gd name="GluePoint12Y" fmla="*/ 44 h 237"/>
                  <a:gd name="GluePoint13X" fmla="*/ 80 w 116"/>
                  <a:gd name="GluePoint13Y" fmla="*/ 34 h 237"/>
                  <a:gd name="GluePoint14X" fmla="*/ 80 w 116"/>
                  <a:gd name="GluePoint14Y" fmla="*/ 26 h 237"/>
                  <a:gd name="GluePoint15X" fmla="*/ 83 w 116"/>
                  <a:gd name="GluePoint15Y" fmla="*/ 26 h 237"/>
                  <a:gd name="GluePoint16X" fmla="*/ 89 w 116"/>
                  <a:gd name="GluePoint16Y" fmla="*/ 20 h 237"/>
                  <a:gd name="GluePoint17X" fmla="*/ 92 w 116"/>
                  <a:gd name="GluePoint17Y" fmla="*/ 20 h 237"/>
                  <a:gd name="GluePoint18X" fmla="*/ 94 w 116"/>
                  <a:gd name="GluePoint18Y" fmla="*/ 5 h 237"/>
                  <a:gd name="GluePoint19X" fmla="*/ 100 w 116"/>
                  <a:gd name="GluePoint19Y" fmla="*/ 0 h 237"/>
                  <a:gd name="GluePoint20X" fmla="*/ 116 w 116"/>
                  <a:gd name="GluePoint20Y" fmla="*/ 58 h 237"/>
                  <a:gd name="GluePoint21X" fmla="*/ 111 w 116"/>
                  <a:gd name="GluePoint21Y" fmla="*/ 66 h 237"/>
                  <a:gd name="GluePoint22X" fmla="*/ 107 w 116"/>
                  <a:gd name="GluePoint22Y" fmla="*/ 58 h 237"/>
                  <a:gd name="GluePoint23X" fmla="*/ 107 w 116"/>
                  <a:gd name="GluePoint23Y" fmla="*/ 79 h 237"/>
                  <a:gd name="GluePoint24X" fmla="*/ 96 w 116"/>
                  <a:gd name="GluePoint24Y" fmla="*/ 115 h 237"/>
                  <a:gd name="GluePoint25X" fmla="*/ 62 w 116"/>
                  <a:gd name="GluePoint25Y" fmla="*/ 209 h 237"/>
                  <a:gd name="GluePoint26X" fmla="*/ 54 w 116"/>
                  <a:gd name="GluePoint26Y" fmla="*/ 225 h 237"/>
                  <a:gd name="GluePoint27X" fmla="*/ 38 w 116"/>
                  <a:gd name="GluePoint27Y" fmla="*/ 230 h 237"/>
                  <a:gd name="GluePoint28X" fmla="*/ 10 w 116"/>
                  <a:gd name="GluePoint28Y" fmla="*/ 225 h 237"/>
                  <a:gd name="GluePoint29X" fmla="*/ 5 w 116"/>
                  <a:gd name="GluePoint29Y" fmla="*/ 208 h 237"/>
                  <a:gd name="GluePoint30X" fmla="*/ 3 w 116"/>
                  <a:gd name="GluePoint30Y" fmla="*/ 192 h 237"/>
                  <a:gd name="GluePoint31X" fmla="*/ 0 w 116"/>
                  <a:gd name="GluePoint31Y" fmla="*/ 172 h 237"/>
                  <a:gd name="GluePoint32X" fmla="*/ 8 w 116"/>
                  <a:gd name="GluePoint32Y" fmla="*/ 161 h 237"/>
                  <a:gd name="GluePoint33X" fmla="*/ 13 w 116"/>
                  <a:gd name="GluePoint33Y" fmla="*/ 152 h 237"/>
                  <a:gd name="GluePoint34X" fmla="*/ 23 w 116"/>
                  <a:gd name="GluePoint34Y" fmla="*/ 131 h 237"/>
                  <a:gd name="GluePoint35X" fmla="*/ 18 w 116"/>
                  <a:gd name="GluePoint35Y" fmla="*/ 100 h 237"/>
                  <a:gd name="GluePoint36X" fmla="*/ 24 w 116"/>
                  <a:gd name="GluePoint36Y" fmla="*/ 78 h 2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16" h="237">
                    <a:moveTo>
                      <a:pt x="24" y="73"/>
                    </a:moveTo>
                    <a:lnTo>
                      <a:pt x="26" y="71"/>
                    </a:lnTo>
                    <a:lnTo>
                      <a:pt x="32" y="71"/>
                    </a:lnTo>
                    <a:lnTo>
                      <a:pt x="37" y="68"/>
                    </a:lnTo>
                    <a:lnTo>
                      <a:pt x="38" y="69"/>
                    </a:lnTo>
                    <a:lnTo>
                      <a:pt x="40" y="68"/>
                    </a:lnTo>
                    <a:lnTo>
                      <a:pt x="42" y="69"/>
                    </a:lnTo>
                    <a:lnTo>
                      <a:pt x="43" y="65"/>
                    </a:lnTo>
                    <a:lnTo>
                      <a:pt x="48" y="65"/>
                    </a:lnTo>
                    <a:lnTo>
                      <a:pt x="50" y="63"/>
                    </a:lnTo>
                    <a:lnTo>
                      <a:pt x="54" y="69"/>
                    </a:lnTo>
                    <a:lnTo>
                      <a:pt x="57" y="69"/>
                    </a:lnTo>
                    <a:lnTo>
                      <a:pt x="54" y="63"/>
                    </a:lnTo>
                    <a:lnTo>
                      <a:pt x="56" y="61"/>
                    </a:lnTo>
                    <a:lnTo>
                      <a:pt x="62" y="55"/>
                    </a:lnTo>
                    <a:lnTo>
                      <a:pt x="64" y="57"/>
                    </a:lnTo>
                    <a:lnTo>
                      <a:pt x="64" y="60"/>
                    </a:lnTo>
                    <a:lnTo>
                      <a:pt x="69" y="60"/>
                    </a:lnTo>
                    <a:lnTo>
                      <a:pt x="65" y="53"/>
                    </a:lnTo>
                    <a:lnTo>
                      <a:pt x="70" y="47"/>
                    </a:lnTo>
                    <a:lnTo>
                      <a:pt x="72" y="45"/>
                    </a:lnTo>
                    <a:lnTo>
                      <a:pt x="72" y="50"/>
                    </a:lnTo>
                    <a:lnTo>
                      <a:pt x="77" y="45"/>
                    </a:lnTo>
                    <a:lnTo>
                      <a:pt x="80" y="44"/>
                    </a:lnTo>
                    <a:lnTo>
                      <a:pt x="75" y="41"/>
                    </a:lnTo>
                    <a:lnTo>
                      <a:pt x="80" y="34"/>
                    </a:lnTo>
                    <a:lnTo>
                      <a:pt x="80" y="36"/>
                    </a:lnTo>
                    <a:lnTo>
                      <a:pt x="80" y="26"/>
                    </a:lnTo>
                    <a:lnTo>
                      <a:pt x="80" y="24"/>
                    </a:lnTo>
                    <a:lnTo>
                      <a:pt x="83" y="26"/>
                    </a:lnTo>
                    <a:lnTo>
                      <a:pt x="84" y="29"/>
                    </a:lnTo>
                    <a:lnTo>
                      <a:pt x="89" y="20"/>
                    </a:lnTo>
                    <a:lnTo>
                      <a:pt x="91" y="23"/>
                    </a:lnTo>
                    <a:lnTo>
                      <a:pt x="92" y="20"/>
                    </a:lnTo>
                    <a:lnTo>
                      <a:pt x="96" y="8"/>
                    </a:lnTo>
                    <a:lnTo>
                      <a:pt x="94" y="5"/>
                    </a:lnTo>
                    <a:lnTo>
                      <a:pt x="96" y="7"/>
                    </a:lnTo>
                    <a:lnTo>
                      <a:pt x="100" y="0"/>
                    </a:lnTo>
                    <a:lnTo>
                      <a:pt x="110" y="15"/>
                    </a:lnTo>
                    <a:lnTo>
                      <a:pt x="116" y="58"/>
                    </a:lnTo>
                    <a:lnTo>
                      <a:pt x="113" y="66"/>
                    </a:lnTo>
                    <a:lnTo>
                      <a:pt x="111" y="66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5" y="69"/>
                    </a:lnTo>
                    <a:lnTo>
                      <a:pt x="107" y="79"/>
                    </a:lnTo>
                    <a:lnTo>
                      <a:pt x="100" y="89"/>
                    </a:lnTo>
                    <a:lnTo>
                      <a:pt x="96" y="115"/>
                    </a:lnTo>
                    <a:lnTo>
                      <a:pt x="81" y="152"/>
                    </a:lnTo>
                    <a:lnTo>
                      <a:pt x="62" y="209"/>
                    </a:lnTo>
                    <a:lnTo>
                      <a:pt x="57" y="219"/>
                    </a:lnTo>
                    <a:lnTo>
                      <a:pt x="54" y="225"/>
                    </a:lnTo>
                    <a:lnTo>
                      <a:pt x="50" y="229"/>
                    </a:lnTo>
                    <a:lnTo>
                      <a:pt x="38" y="230"/>
                    </a:lnTo>
                    <a:lnTo>
                      <a:pt x="24" y="237"/>
                    </a:lnTo>
                    <a:lnTo>
                      <a:pt x="10" y="225"/>
                    </a:lnTo>
                    <a:lnTo>
                      <a:pt x="7" y="219"/>
                    </a:lnTo>
                    <a:lnTo>
                      <a:pt x="5" y="208"/>
                    </a:lnTo>
                    <a:lnTo>
                      <a:pt x="7" y="201"/>
                    </a:lnTo>
                    <a:lnTo>
                      <a:pt x="3" y="192"/>
                    </a:lnTo>
                    <a:lnTo>
                      <a:pt x="0" y="185"/>
                    </a:lnTo>
                    <a:lnTo>
                      <a:pt x="0" y="172"/>
                    </a:lnTo>
                    <a:lnTo>
                      <a:pt x="5" y="163"/>
                    </a:lnTo>
                    <a:lnTo>
                      <a:pt x="8" y="161"/>
                    </a:lnTo>
                    <a:lnTo>
                      <a:pt x="10" y="160"/>
                    </a:lnTo>
                    <a:lnTo>
                      <a:pt x="13" y="152"/>
                    </a:lnTo>
                    <a:lnTo>
                      <a:pt x="23" y="135"/>
                    </a:lnTo>
                    <a:lnTo>
                      <a:pt x="23" y="131"/>
                    </a:lnTo>
                    <a:lnTo>
                      <a:pt x="19" y="118"/>
                    </a:lnTo>
                    <a:lnTo>
                      <a:pt x="18" y="100"/>
                    </a:lnTo>
                    <a:lnTo>
                      <a:pt x="16" y="95"/>
                    </a:lnTo>
                    <a:lnTo>
                      <a:pt x="24" y="78"/>
                    </a:lnTo>
                    <a:lnTo>
                      <a:pt x="24" y="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45" name="Freeform 426"/>
              <p:cNvSpPr/>
              <p:nvPr/>
            </p:nvSpPr>
            <p:spPr>
              <a:xfrm>
                <a:off x="3946680" y="1425600"/>
                <a:ext cx="158400" cy="226800"/>
              </a:xfrm>
              <a:custGeom>
                <a:avLst/>
                <a:gdLst>
                  <a:gd name="textAreaLeft" fmla="*/ 0 w 158400"/>
                  <a:gd name="textAreaRight" fmla="*/ 158760 w 158400"/>
                  <a:gd name="textAreaTop" fmla="*/ 0 h 226800"/>
                  <a:gd name="textAreaBottom" fmla="*/ 227160 h 226800"/>
                  <a:gd name="GluePoint1X" fmla="*/ 52 w 100"/>
                  <a:gd name="GluePoint1Y" fmla="*/ 133 h 143"/>
                  <a:gd name="GluePoint2X" fmla="*/ 57 w 100"/>
                  <a:gd name="GluePoint2Y" fmla="*/ 132 h 143"/>
                  <a:gd name="GluePoint3X" fmla="*/ 60 w 100"/>
                  <a:gd name="GluePoint3Y" fmla="*/ 129 h 143"/>
                  <a:gd name="GluePoint4X" fmla="*/ 91 w 100"/>
                  <a:gd name="GluePoint4Y" fmla="*/ 129 h 143"/>
                  <a:gd name="GluePoint5X" fmla="*/ 97 w 100"/>
                  <a:gd name="GluePoint5Y" fmla="*/ 122 h 143"/>
                  <a:gd name="GluePoint6X" fmla="*/ 86 w 100"/>
                  <a:gd name="GluePoint6Y" fmla="*/ 119 h 143"/>
                  <a:gd name="GluePoint7X" fmla="*/ 89 w 100"/>
                  <a:gd name="GluePoint7Y" fmla="*/ 114 h 143"/>
                  <a:gd name="GluePoint8X" fmla="*/ 94 w 100"/>
                  <a:gd name="GluePoint8Y" fmla="*/ 111 h 143"/>
                  <a:gd name="GluePoint9X" fmla="*/ 100 w 100"/>
                  <a:gd name="GluePoint9Y" fmla="*/ 101 h 143"/>
                  <a:gd name="GluePoint10X" fmla="*/ 94 w 100"/>
                  <a:gd name="GluePoint10Y" fmla="*/ 93 h 143"/>
                  <a:gd name="GluePoint11X" fmla="*/ 83 w 100"/>
                  <a:gd name="GluePoint11Y" fmla="*/ 96 h 143"/>
                  <a:gd name="GluePoint12X" fmla="*/ 78 w 100"/>
                  <a:gd name="GluePoint12Y" fmla="*/ 96 h 143"/>
                  <a:gd name="GluePoint13X" fmla="*/ 73 w 100"/>
                  <a:gd name="GluePoint13Y" fmla="*/ 82 h 143"/>
                  <a:gd name="GluePoint14X" fmla="*/ 79 w 100"/>
                  <a:gd name="GluePoint14Y" fmla="*/ 80 h 143"/>
                  <a:gd name="GluePoint15X" fmla="*/ 64 w 100"/>
                  <a:gd name="GluePoint15Y" fmla="*/ 66 h 143"/>
                  <a:gd name="GluePoint16X" fmla="*/ 57 w 100"/>
                  <a:gd name="GluePoint16Y" fmla="*/ 51 h 143"/>
                  <a:gd name="GluePoint17X" fmla="*/ 45 w 100"/>
                  <a:gd name="GluePoint17Y" fmla="*/ 43 h 143"/>
                  <a:gd name="GluePoint18X" fmla="*/ 38 w 100"/>
                  <a:gd name="GluePoint18Y" fmla="*/ 40 h 143"/>
                  <a:gd name="GluePoint19X" fmla="*/ 41 w 100"/>
                  <a:gd name="GluePoint19Y" fmla="*/ 35 h 143"/>
                  <a:gd name="GluePoint20X" fmla="*/ 49 w 100"/>
                  <a:gd name="GluePoint20Y" fmla="*/ 29 h 143"/>
                  <a:gd name="GluePoint21X" fmla="*/ 54 w 100"/>
                  <a:gd name="GluePoint21Y" fmla="*/ 21 h 143"/>
                  <a:gd name="GluePoint22X" fmla="*/ 37 w 100"/>
                  <a:gd name="GluePoint22Y" fmla="*/ 14 h 143"/>
                  <a:gd name="GluePoint23X" fmla="*/ 25 w 100"/>
                  <a:gd name="GluePoint23Y" fmla="*/ 16 h 143"/>
                  <a:gd name="GluePoint24X" fmla="*/ 30 w 100"/>
                  <a:gd name="GluePoint24Y" fmla="*/ 13 h 143"/>
                  <a:gd name="GluePoint25X" fmla="*/ 27 w 100"/>
                  <a:gd name="GluePoint25Y" fmla="*/ 11 h 143"/>
                  <a:gd name="GluePoint26X" fmla="*/ 40 w 100"/>
                  <a:gd name="GluePoint26Y" fmla="*/ 0 h 143"/>
                  <a:gd name="GluePoint27X" fmla="*/ 16 w 100"/>
                  <a:gd name="GluePoint27Y" fmla="*/ 2 h 143"/>
                  <a:gd name="GluePoint28X" fmla="*/ 11 w 100"/>
                  <a:gd name="GluePoint28Y" fmla="*/ 6 h 143"/>
                  <a:gd name="GluePoint29X" fmla="*/ 10 w 100"/>
                  <a:gd name="GluePoint29Y" fmla="*/ 10 h 143"/>
                  <a:gd name="GluePoint30X" fmla="*/ 6 w 100"/>
                  <a:gd name="GluePoint30Y" fmla="*/ 14 h 143"/>
                  <a:gd name="GluePoint31X" fmla="*/ 8 w 100"/>
                  <a:gd name="GluePoint31Y" fmla="*/ 18 h 143"/>
                  <a:gd name="GluePoint32X" fmla="*/ 5 w 100"/>
                  <a:gd name="GluePoint32Y" fmla="*/ 21 h 143"/>
                  <a:gd name="GluePoint33X" fmla="*/ 8 w 100"/>
                  <a:gd name="GluePoint33Y" fmla="*/ 21 h 143"/>
                  <a:gd name="GluePoint34X" fmla="*/ 5 w 100"/>
                  <a:gd name="GluePoint34Y" fmla="*/ 30 h 143"/>
                  <a:gd name="GluePoint35X" fmla="*/ 6 w 100"/>
                  <a:gd name="GluePoint35Y" fmla="*/ 35 h 143"/>
                  <a:gd name="GluePoint36X" fmla="*/ 6 w 100"/>
                  <a:gd name="GluePoint36Y" fmla="*/ 45 h 143"/>
                  <a:gd name="GluePoint37X" fmla="*/ 5 w 100"/>
                  <a:gd name="GluePoint37Y" fmla="*/ 55 h 143"/>
                  <a:gd name="GluePoint38X" fmla="*/ 10 w 100"/>
                  <a:gd name="GluePoint38Y" fmla="*/ 47 h 143"/>
                  <a:gd name="GluePoint39X" fmla="*/ 13 w 100"/>
                  <a:gd name="GluePoint39Y" fmla="*/ 40 h 143"/>
                  <a:gd name="GluePoint40X" fmla="*/ 14 w 100"/>
                  <a:gd name="GluePoint40Y" fmla="*/ 45 h 143"/>
                  <a:gd name="GluePoint41X" fmla="*/ 19 w 100"/>
                  <a:gd name="GluePoint41Y" fmla="*/ 43 h 143"/>
                  <a:gd name="GluePoint42X" fmla="*/ 16 w 100"/>
                  <a:gd name="GluePoint42Y" fmla="*/ 48 h 143"/>
                  <a:gd name="GluePoint43X" fmla="*/ 14 w 100"/>
                  <a:gd name="GluePoint43Y" fmla="*/ 61 h 143"/>
                  <a:gd name="GluePoint44X" fmla="*/ 13 w 100"/>
                  <a:gd name="GluePoint44Y" fmla="*/ 66 h 143"/>
                  <a:gd name="GluePoint45X" fmla="*/ 16 w 100"/>
                  <a:gd name="GluePoint45Y" fmla="*/ 63 h 143"/>
                  <a:gd name="GluePoint46X" fmla="*/ 22 w 100"/>
                  <a:gd name="GluePoint46Y" fmla="*/ 63 h 143"/>
                  <a:gd name="GluePoint47X" fmla="*/ 35 w 100"/>
                  <a:gd name="GluePoint47Y" fmla="*/ 63 h 143"/>
                  <a:gd name="GluePoint48X" fmla="*/ 37 w 100"/>
                  <a:gd name="GluePoint48Y" fmla="*/ 75 h 143"/>
                  <a:gd name="GluePoint49X" fmla="*/ 40 w 100"/>
                  <a:gd name="GluePoint49Y" fmla="*/ 80 h 143"/>
                  <a:gd name="GluePoint50X" fmla="*/ 38 w 100"/>
                  <a:gd name="GluePoint50Y" fmla="*/ 85 h 143"/>
                  <a:gd name="GluePoint51X" fmla="*/ 38 w 100"/>
                  <a:gd name="GluePoint51Y" fmla="*/ 88 h 143"/>
                  <a:gd name="GluePoint52X" fmla="*/ 18 w 100"/>
                  <a:gd name="GluePoint52Y" fmla="*/ 96 h 143"/>
                  <a:gd name="GluePoint53X" fmla="*/ 25 w 100"/>
                  <a:gd name="GluePoint53Y" fmla="*/ 100 h 143"/>
                  <a:gd name="GluePoint54X" fmla="*/ 24 w 100"/>
                  <a:gd name="GluePoint54Y" fmla="*/ 106 h 143"/>
                  <a:gd name="GluePoint55X" fmla="*/ 11 w 100"/>
                  <a:gd name="GluePoint55Y" fmla="*/ 116 h 143"/>
                  <a:gd name="GluePoint56X" fmla="*/ 22 w 100"/>
                  <a:gd name="GluePoint56Y" fmla="*/ 117 h 143"/>
                  <a:gd name="GluePoint57X" fmla="*/ 33 w 100"/>
                  <a:gd name="GluePoint57Y" fmla="*/ 121 h 143"/>
                  <a:gd name="GluePoint58X" fmla="*/ 45 w 100"/>
                  <a:gd name="GluePoint58Y" fmla="*/ 116 h 143"/>
                  <a:gd name="GluePoint59X" fmla="*/ 24 w 100"/>
                  <a:gd name="GluePoint59Y" fmla="*/ 124 h 143"/>
                  <a:gd name="GluePoint60X" fmla="*/ 3 w 100"/>
                  <a:gd name="GluePoint60Y" fmla="*/ 143 h 143"/>
                  <a:gd name="GluePoint61X" fmla="*/ 10 w 100"/>
                  <a:gd name="GluePoint61Y" fmla="*/ 143 h 143"/>
                  <a:gd name="GluePoint62X" fmla="*/ 30 w 100"/>
                  <a:gd name="GluePoint62Y" fmla="*/ 140 h 143"/>
                  <a:gd name="GluePoint63X" fmla="*/ 41 w 100"/>
                  <a:gd name="GluePoint63Y" fmla="*/ 132 h 1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0" h="143">
                    <a:moveTo>
                      <a:pt x="45" y="135"/>
                    </a:moveTo>
                    <a:lnTo>
                      <a:pt x="52" y="133"/>
                    </a:lnTo>
                    <a:lnTo>
                      <a:pt x="51" y="132"/>
                    </a:lnTo>
                    <a:lnTo>
                      <a:pt x="57" y="132"/>
                    </a:lnTo>
                    <a:lnTo>
                      <a:pt x="60" y="130"/>
                    </a:lnTo>
                    <a:lnTo>
                      <a:pt x="60" y="129"/>
                    </a:lnTo>
                    <a:lnTo>
                      <a:pt x="67" y="132"/>
                    </a:lnTo>
                    <a:lnTo>
                      <a:pt x="91" y="129"/>
                    </a:lnTo>
                    <a:lnTo>
                      <a:pt x="97" y="124"/>
                    </a:lnTo>
                    <a:lnTo>
                      <a:pt x="97" y="122"/>
                    </a:lnTo>
                    <a:lnTo>
                      <a:pt x="87" y="121"/>
                    </a:lnTo>
                    <a:lnTo>
                      <a:pt x="86" y="119"/>
                    </a:lnTo>
                    <a:lnTo>
                      <a:pt x="91" y="116"/>
                    </a:lnTo>
                    <a:lnTo>
                      <a:pt x="89" y="114"/>
                    </a:lnTo>
                    <a:lnTo>
                      <a:pt x="94" y="112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0" y="101"/>
                    </a:lnTo>
                    <a:lnTo>
                      <a:pt x="100" y="98"/>
                    </a:lnTo>
                    <a:lnTo>
                      <a:pt x="94" y="93"/>
                    </a:lnTo>
                    <a:lnTo>
                      <a:pt x="86" y="95"/>
                    </a:lnTo>
                    <a:lnTo>
                      <a:pt x="83" y="96"/>
                    </a:lnTo>
                    <a:lnTo>
                      <a:pt x="79" y="96"/>
                    </a:lnTo>
                    <a:lnTo>
                      <a:pt x="78" y="96"/>
                    </a:lnTo>
                    <a:lnTo>
                      <a:pt x="83" y="88"/>
                    </a:lnTo>
                    <a:lnTo>
                      <a:pt x="73" y="82"/>
                    </a:lnTo>
                    <a:lnTo>
                      <a:pt x="79" y="84"/>
                    </a:lnTo>
                    <a:lnTo>
                      <a:pt x="79" y="80"/>
                    </a:lnTo>
                    <a:lnTo>
                      <a:pt x="70" y="67"/>
                    </a:lnTo>
                    <a:lnTo>
                      <a:pt x="64" y="66"/>
                    </a:lnTo>
                    <a:lnTo>
                      <a:pt x="59" y="58"/>
                    </a:lnTo>
                    <a:lnTo>
                      <a:pt x="57" y="51"/>
                    </a:lnTo>
                    <a:lnTo>
                      <a:pt x="51" y="45"/>
                    </a:lnTo>
                    <a:lnTo>
                      <a:pt x="45" y="43"/>
                    </a:lnTo>
                    <a:lnTo>
                      <a:pt x="37" y="43"/>
                    </a:lnTo>
                    <a:lnTo>
                      <a:pt x="38" y="40"/>
                    </a:lnTo>
                    <a:lnTo>
                      <a:pt x="45" y="39"/>
                    </a:lnTo>
                    <a:lnTo>
                      <a:pt x="41" y="35"/>
                    </a:lnTo>
                    <a:lnTo>
                      <a:pt x="45" y="35"/>
                    </a:lnTo>
                    <a:lnTo>
                      <a:pt x="49" y="29"/>
                    </a:lnTo>
                    <a:lnTo>
                      <a:pt x="51" y="22"/>
                    </a:lnTo>
                    <a:lnTo>
                      <a:pt x="54" y="21"/>
                    </a:lnTo>
                    <a:lnTo>
                      <a:pt x="54" y="16"/>
                    </a:lnTo>
                    <a:lnTo>
                      <a:pt x="37" y="14"/>
                    </a:lnTo>
                    <a:lnTo>
                      <a:pt x="25" y="18"/>
                    </a:lnTo>
                    <a:lnTo>
                      <a:pt x="25" y="16"/>
                    </a:lnTo>
                    <a:lnTo>
                      <a:pt x="24" y="16"/>
                    </a:lnTo>
                    <a:lnTo>
                      <a:pt x="30" y="13"/>
                    </a:lnTo>
                    <a:lnTo>
                      <a:pt x="25" y="13"/>
                    </a:lnTo>
                    <a:lnTo>
                      <a:pt x="27" y="11"/>
                    </a:lnTo>
                    <a:lnTo>
                      <a:pt x="38" y="5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16" y="2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13" y="11"/>
                    </a:lnTo>
                    <a:lnTo>
                      <a:pt x="6" y="14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8" y="21"/>
                    </a:lnTo>
                    <a:lnTo>
                      <a:pt x="10" y="22"/>
                    </a:lnTo>
                    <a:lnTo>
                      <a:pt x="5" y="30"/>
                    </a:lnTo>
                    <a:lnTo>
                      <a:pt x="0" y="32"/>
                    </a:lnTo>
                    <a:lnTo>
                      <a:pt x="6" y="35"/>
                    </a:lnTo>
                    <a:lnTo>
                      <a:pt x="11" y="34"/>
                    </a:lnTo>
                    <a:lnTo>
                      <a:pt x="6" y="45"/>
                    </a:lnTo>
                    <a:lnTo>
                      <a:pt x="8" y="47"/>
                    </a:lnTo>
                    <a:lnTo>
                      <a:pt x="5" y="55"/>
                    </a:lnTo>
                    <a:lnTo>
                      <a:pt x="6" y="53"/>
                    </a:lnTo>
                    <a:lnTo>
                      <a:pt x="10" y="47"/>
                    </a:lnTo>
                    <a:lnTo>
                      <a:pt x="10" y="43"/>
                    </a:lnTo>
                    <a:lnTo>
                      <a:pt x="13" y="40"/>
                    </a:lnTo>
                    <a:lnTo>
                      <a:pt x="11" y="45"/>
                    </a:lnTo>
                    <a:lnTo>
                      <a:pt x="14" y="45"/>
                    </a:lnTo>
                    <a:lnTo>
                      <a:pt x="16" y="42"/>
                    </a:lnTo>
                    <a:lnTo>
                      <a:pt x="19" y="43"/>
                    </a:lnTo>
                    <a:lnTo>
                      <a:pt x="18" y="45"/>
                    </a:lnTo>
                    <a:lnTo>
                      <a:pt x="16" y="48"/>
                    </a:lnTo>
                    <a:lnTo>
                      <a:pt x="19" y="51"/>
                    </a:lnTo>
                    <a:lnTo>
                      <a:pt x="14" y="61"/>
                    </a:lnTo>
                    <a:lnTo>
                      <a:pt x="11" y="61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6" y="63"/>
                    </a:lnTo>
                    <a:lnTo>
                      <a:pt x="21" y="64"/>
                    </a:lnTo>
                    <a:lnTo>
                      <a:pt x="22" y="63"/>
                    </a:lnTo>
                    <a:lnTo>
                      <a:pt x="38" y="61"/>
                    </a:lnTo>
                    <a:lnTo>
                      <a:pt x="35" y="63"/>
                    </a:lnTo>
                    <a:lnTo>
                      <a:pt x="32" y="69"/>
                    </a:lnTo>
                    <a:lnTo>
                      <a:pt x="37" y="75"/>
                    </a:lnTo>
                    <a:lnTo>
                      <a:pt x="43" y="72"/>
                    </a:lnTo>
                    <a:lnTo>
                      <a:pt x="40" y="80"/>
                    </a:lnTo>
                    <a:lnTo>
                      <a:pt x="41" y="80"/>
                    </a:lnTo>
                    <a:lnTo>
                      <a:pt x="38" y="85"/>
                    </a:lnTo>
                    <a:lnTo>
                      <a:pt x="40" y="87"/>
                    </a:lnTo>
                    <a:lnTo>
                      <a:pt x="38" y="88"/>
                    </a:lnTo>
                    <a:lnTo>
                      <a:pt x="29" y="88"/>
                    </a:lnTo>
                    <a:lnTo>
                      <a:pt x="18" y="96"/>
                    </a:lnTo>
                    <a:lnTo>
                      <a:pt x="24" y="95"/>
                    </a:lnTo>
                    <a:lnTo>
                      <a:pt x="25" y="100"/>
                    </a:lnTo>
                    <a:lnTo>
                      <a:pt x="27" y="101"/>
                    </a:lnTo>
                    <a:lnTo>
                      <a:pt x="24" y="106"/>
                    </a:lnTo>
                    <a:lnTo>
                      <a:pt x="10" y="112"/>
                    </a:lnTo>
                    <a:lnTo>
                      <a:pt x="11" y="116"/>
                    </a:lnTo>
                    <a:lnTo>
                      <a:pt x="19" y="114"/>
                    </a:lnTo>
                    <a:lnTo>
                      <a:pt x="22" y="117"/>
                    </a:lnTo>
                    <a:lnTo>
                      <a:pt x="27" y="116"/>
                    </a:lnTo>
                    <a:lnTo>
                      <a:pt x="33" y="121"/>
                    </a:lnTo>
                    <a:lnTo>
                      <a:pt x="45" y="114"/>
                    </a:lnTo>
                    <a:lnTo>
                      <a:pt x="45" y="116"/>
                    </a:lnTo>
                    <a:lnTo>
                      <a:pt x="38" y="124"/>
                    </a:lnTo>
                    <a:lnTo>
                      <a:pt x="24" y="124"/>
                    </a:lnTo>
                    <a:lnTo>
                      <a:pt x="5" y="141"/>
                    </a:lnTo>
                    <a:lnTo>
                      <a:pt x="3" y="143"/>
                    </a:lnTo>
                    <a:lnTo>
                      <a:pt x="5" y="141"/>
                    </a:lnTo>
                    <a:lnTo>
                      <a:pt x="10" y="143"/>
                    </a:lnTo>
                    <a:lnTo>
                      <a:pt x="16" y="138"/>
                    </a:lnTo>
                    <a:lnTo>
                      <a:pt x="30" y="140"/>
                    </a:lnTo>
                    <a:lnTo>
                      <a:pt x="33" y="133"/>
                    </a:lnTo>
                    <a:lnTo>
                      <a:pt x="41" y="132"/>
                    </a:lnTo>
                    <a:lnTo>
                      <a:pt x="45" y="13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46" name="Freeform 427"/>
              <p:cNvSpPr/>
              <p:nvPr/>
            </p:nvSpPr>
            <p:spPr>
              <a:xfrm>
                <a:off x="2976480" y="981000"/>
                <a:ext cx="47160" cy="432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4320"/>
                  <a:gd name="textAreaBottom" fmla="*/ 4680 h 4320"/>
                  <a:gd name="GluePoint1X" fmla="*/ 0 w 30"/>
                  <a:gd name="GluePoint1Y" fmla="*/ 2 h 3"/>
                  <a:gd name="GluePoint2X" fmla="*/ 6 w 30"/>
                  <a:gd name="GluePoint2Y" fmla="*/ 0 h 3"/>
                  <a:gd name="GluePoint3X" fmla="*/ 19 w 30"/>
                  <a:gd name="GluePoint3Y" fmla="*/ 0 h 3"/>
                  <a:gd name="GluePoint4X" fmla="*/ 30 w 30"/>
                  <a:gd name="GluePoint4Y" fmla="*/ 2 h 3"/>
                  <a:gd name="GluePoint5X" fmla="*/ 22 w 30"/>
                  <a:gd name="GluePoint5Y" fmla="*/ 3 h 3"/>
                  <a:gd name="GluePoint6X" fmla="*/ 0 w 30"/>
                  <a:gd name="GluePoint6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0" h="3">
                    <a:moveTo>
                      <a:pt x="0" y="2"/>
                    </a:moveTo>
                    <a:lnTo>
                      <a:pt x="6" y="0"/>
                    </a:lnTo>
                    <a:lnTo>
                      <a:pt x="19" y="0"/>
                    </a:lnTo>
                    <a:lnTo>
                      <a:pt x="30" y="2"/>
                    </a:lnTo>
                    <a:lnTo>
                      <a:pt x="2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47" name="Freeform 428"/>
              <p:cNvSpPr/>
              <p:nvPr/>
            </p:nvSpPr>
            <p:spPr>
              <a:xfrm>
                <a:off x="3281400" y="887400"/>
                <a:ext cx="26640" cy="612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6120"/>
                  <a:gd name="textAreaBottom" fmla="*/ 6480 h 6120"/>
                  <a:gd name="GluePoint1X" fmla="*/ 3 w 17"/>
                  <a:gd name="GluePoint1Y" fmla="*/ 0 h 4"/>
                  <a:gd name="GluePoint2X" fmla="*/ 17 w 17"/>
                  <a:gd name="GluePoint2Y" fmla="*/ 4 h 4"/>
                  <a:gd name="GluePoint3X" fmla="*/ 3 w 17"/>
                  <a:gd name="GluePoint3Y" fmla="*/ 3 h 4"/>
                  <a:gd name="GluePoint4X" fmla="*/ 0 w 17"/>
                  <a:gd name="GluePoint4Y" fmla="*/ 1 h 4"/>
                  <a:gd name="GluePoint5X" fmla="*/ 3 w 17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4">
                    <a:moveTo>
                      <a:pt x="3" y="0"/>
                    </a:moveTo>
                    <a:lnTo>
                      <a:pt x="17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48" name="Freeform 429"/>
              <p:cNvSpPr/>
              <p:nvPr/>
            </p:nvSpPr>
            <p:spPr>
              <a:xfrm>
                <a:off x="3367080" y="880920"/>
                <a:ext cx="42480" cy="108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10800"/>
                  <a:gd name="textAreaBottom" fmla="*/ 11160 h 10800"/>
                  <a:gd name="GluePoint1X" fmla="*/ 0 w 27"/>
                  <a:gd name="GluePoint1Y" fmla="*/ 0 h 7"/>
                  <a:gd name="GluePoint2X" fmla="*/ 14 w 27"/>
                  <a:gd name="GluePoint2Y" fmla="*/ 0 h 7"/>
                  <a:gd name="GluePoint3X" fmla="*/ 27 w 27"/>
                  <a:gd name="GluePoint3Y" fmla="*/ 4 h 7"/>
                  <a:gd name="GluePoint4X" fmla="*/ 19 w 27"/>
                  <a:gd name="GluePoint4Y" fmla="*/ 5 h 7"/>
                  <a:gd name="GluePoint5X" fmla="*/ 19 w 27"/>
                  <a:gd name="GluePoint5Y" fmla="*/ 7 h 7"/>
                  <a:gd name="GluePoint6X" fmla="*/ 5 w 27"/>
                  <a:gd name="GluePoint6Y" fmla="*/ 4 h 7"/>
                  <a:gd name="GluePoint7X" fmla="*/ 0 w 27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7" h="7">
                    <a:moveTo>
                      <a:pt x="0" y="0"/>
                    </a:moveTo>
                    <a:lnTo>
                      <a:pt x="14" y="0"/>
                    </a:lnTo>
                    <a:lnTo>
                      <a:pt x="27" y="4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49" name="Freeform 430"/>
              <p:cNvSpPr/>
              <p:nvPr/>
            </p:nvSpPr>
            <p:spPr>
              <a:xfrm>
                <a:off x="3384720" y="87624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5 w 13"/>
                  <a:gd name="GluePoint1Y" fmla="*/ 2 h 2"/>
                  <a:gd name="GluePoint2X" fmla="*/ 0 w 13"/>
                  <a:gd name="GluePoint2Y" fmla="*/ 0 h 2"/>
                  <a:gd name="GluePoint3X" fmla="*/ 6 w 13"/>
                  <a:gd name="GluePoint3Y" fmla="*/ 0 h 2"/>
                  <a:gd name="GluePoint4X" fmla="*/ 13 w 13"/>
                  <a:gd name="GluePoint4Y" fmla="*/ 2 h 2"/>
                  <a:gd name="GluePoint5X" fmla="*/ 5 w 13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5" y="2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3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50" name="Freeform 431"/>
              <p:cNvSpPr/>
              <p:nvPr/>
            </p:nvSpPr>
            <p:spPr>
              <a:xfrm>
                <a:off x="3470400" y="8748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0 w 11"/>
                  <a:gd name="GluePoint1Y" fmla="*/ 0 h 1"/>
                  <a:gd name="GluePoint2X" fmla="*/ 11 w 11"/>
                  <a:gd name="GluePoint2Y" fmla="*/ 1 h 1"/>
                  <a:gd name="GluePoint3X" fmla="*/ 8 w 11"/>
                  <a:gd name="GluePoint3Y" fmla="*/ 1 h 1"/>
                  <a:gd name="GluePoint4X" fmla="*/ 0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0" y="0"/>
                    </a:moveTo>
                    <a:lnTo>
                      <a:pt x="11" y="1"/>
                    </a:lnTo>
                    <a:lnTo>
                      <a:pt x="8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51" name="Freeform 432"/>
              <p:cNvSpPr/>
              <p:nvPr/>
            </p:nvSpPr>
            <p:spPr>
              <a:xfrm>
                <a:off x="3470400" y="87156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1 w 16"/>
                  <a:gd name="GluePoint1Y" fmla="*/ 0 h 2"/>
                  <a:gd name="GluePoint2X" fmla="*/ 16 w 16"/>
                  <a:gd name="GluePoint2Y" fmla="*/ 2 h 2"/>
                  <a:gd name="GluePoint3X" fmla="*/ 0 w 16"/>
                  <a:gd name="GluePoint3Y" fmla="*/ 0 h 2"/>
                  <a:gd name="GluePoint4X" fmla="*/ 0 w 16"/>
                  <a:gd name="GluePoint4Y" fmla="*/ 0 h 2"/>
                  <a:gd name="GluePoint5X" fmla="*/ 1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1" y="0"/>
                    </a:moveTo>
                    <a:lnTo>
                      <a:pt x="1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52" name="Freeform 433"/>
              <p:cNvSpPr/>
              <p:nvPr/>
            </p:nvSpPr>
            <p:spPr>
              <a:xfrm>
                <a:off x="3754440" y="89208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4 w 13"/>
                  <a:gd name="GluePoint1Y" fmla="*/ 0 h 3"/>
                  <a:gd name="GluePoint2X" fmla="*/ 13 w 13"/>
                  <a:gd name="GluePoint2Y" fmla="*/ 3 h 3"/>
                  <a:gd name="GluePoint3X" fmla="*/ 2 w 13"/>
                  <a:gd name="GluePoint3Y" fmla="*/ 0 h 3"/>
                  <a:gd name="GluePoint4X" fmla="*/ 0 w 13"/>
                  <a:gd name="GluePoint4Y" fmla="*/ 0 h 3"/>
                  <a:gd name="GluePoint5X" fmla="*/ 4 w 1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4" y="0"/>
                    </a:moveTo>
                    <a:lnTo>
                      <a:pt x="13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53" name="Freeform 434"/>
              <p:cNvSpPr/>
              <p:nvPr/>
            </p:nvSpPr>
            <p:spPr>
              <a:xfrm>
                <a:off x="3767040" y="925560"/>
                <a:ext cx="12240" cy="10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"/>
                  <a:gd name="textAreaBottom" fmla="*/ 1440 h 1080"/>
                  <a:gd name="GluePoint1X" fmla="*/ 3 w 8"/>
                  <a:gd name="GluePoint1Y" fmla="*/ 0 h 1"/>
                  <a:gd name="GluePoint2X" fmla="*/ 8 w 8"/>
                  <a:gd name="GluePoint2Y" fmla="*/ 0 h 1"/>
                  <a:gd name="GluePoint3X" fmla="*/ 0 w 8"/>
                  <a:gd name="GluePoint3Y" fmla="*/ 1 h 1"/>
                  <a:gd name="GluePoint4X" fmla="*/ 0 w 8"/>
                  <a:gd name="GluePoint4Y" fmla="*/ 0 h 1"/>
                  <a:gd name="GluePoint5X" fmla="*/ 3 w 8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1">
                    <a:moveTo>
                      <a:pt x="3" y="0"/>
                    </a:moveTo>
                    <a:lnTo>
                      <a:pt x="8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54" name="Freeform 435"/>
              <p:cNvSpPr/>
              <p:nvPr/>
            </p:nvSpPr>
            <p:spPr>
              <a:xfrm>
                <a:off x="3792600" y="946080"/>
                <a:ext cx="4320" cy="10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"/>
                  <a:gd name="textAreaBottom" fmla="*/ 1440 h 1080"/>
                  <a:gd name="GluePoint1X" fmla="*/ 2 w 3"/>
                  <a:gd name="GluePoint1Y" fmla="*/ 0 h 1"/>
                  <a:gd name="GluePoint2X" fmla="*/ 3 w 3"/>
                  <a:gd name="GluePoint2Y" fmla="*/ 0 h 1"/>
                  <a:gd name="GluePoint3X" fmla="*/ 0 w 3"/>
                  <a:gd name="GluePoint3Y" fmla="*/ 1 h 1"/>
                  <a:gd name="GluePoint4X" fmla="*/ 0 w 3"/>
                  <a:gd name="GluePoint4Y" fmla="*/ 0 h 1"/>
                  <a:gd name="GluePoint5X" fmla="*/ 2 w 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55" name="Freeform 436"/>
              <p:cNvSpPr/>
              <p:nvPr/>
            </p:nvSpPr>
            <p:spPr>
              <a:xfrm>
                <a:off x="3782880" y="97164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5 w 6"/>
                  <a:gd name="GluePoint1Y" fmla="*/ 0 h 3"/>
                  <a:gd name="GluePoint2X" fmla="*/ 6 w 6"/>
                  <a:gd name="GluePoint2Y" fmla="*/ 0 h 3"/>
                  <a:gd name="GluePoint3X" fmla="*/ 5 w 6"/>
                  <a:gd name="GluePoint3Y" fmla="*/ 3 h 3"/>
                  <a:gd name="GluePoint4X" fmla="*/ 0 w 6"/>
                  <a:gd name="GluePoint4Y" fmla="*/ 3 h 3"/>
                  <a:gd name="GluePoint5X" fmla="*/ 5 w 6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5" y="0"/>
                    </a:moveTo>
                    <a:lnTo>
                      <a:pt x="6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56" name="Freeform 437"/>
              <p:cNvSpPr/>
              <p:nvPr/>
            </p:nvSpPr>
            <p:spPr>
              <a:xfrm>
                <a:off x="3105000" y="1136520"/>
                <a:ext cx="52200" cy="234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3400"/>
                  <a:gd name="textAreaBottom" fmla="*/ 23760 h 23400"/>
                  <a:gd name="GluePoint1X" fmla="*/ 9 w 33"/>
                  <a:gd name="GluePoint1Y" fmla="*/ 0 h 15"/>
                  <a:gd name="GluePoint2X" fmla="*/ 22 w 33"/>
                  <a:gd name="GluePoint2Y" fmla="*/ 2 h 15"/>
                  <a:gd name="GluePoint3X" fmla="*/ 27 w 33"/>
                  <a:gd name="GluePoint3Y" fmla="*/ 8 h 15"/>
                  <a:gd name="GluePoint4X" fmla="*/ 33 w 33"/>
                  <a:gd name="GluePoint4Y" fmla="*/ 10 h 15"/>
                  <a:gd name="GluePoint5X" fmla="*/ 31 w 33"/>
                  <a:gd name="GluePoint5Y" fmla="*/ 11 h 15"/>
                  <a:gd name="GluePoint6X" fmla="*/ 27 w 33"/>
                  <a:gd name="GluePoint6Y" fmla="*/ 13 h 15"/>
                  <a:gd name="GluePoint7X" fmla="*/ 14 w 33"/>
                  <a:gd name="GluePoint7Y" fmla="*/ 15 h 15"/>
                  <a:gd name="GluePoint8X" fmla="*/ 6 w 33"/>
                  <a:gd name="GluePoint8Y" fmla="*/ 15 h 15"/>
                  <a:gd name="GluePoint9X" fmla="*/ 14 w 33"/>
                  <a:gd name="GluePoint9Y" fmla="*/ 13 h 15"/>
                  <a:gd name="GluePoint10X" fmla="*/ 0 w 33"/>
                  <a:gd name="GluePoint10Y" fmla="*/ 11 h 15"/>
                  <a:gd name="GluePoint11X" fmla="*/ 0 w 33"/>
                  <a:gd name="GluePoint11Y" fmla="*/ 10 h 15"/>
                  <a:gd name="GluePoint12X" fmla="*/ 4 w 33"/>
                  <a:gd name="GluePoint12Y" fmla="*/ 10 h 15"/>
                  <a:gd name="GluePoint13X" fmla="*/ 1 w 33"/>
                  <a:gd name="GluePoint13Y" fmla="*/ 8 h 15"/>
                  <a:gd name="GluePoint14X" fmla="*/ 8 w 33"/>
                  <a:gd name="GluePoint14Y" fmla="*/ 7 h 15"/>
                  <a:gd name="GluePoint15X" fmla="*/ 4 w 33"/>
                  <a:gd name="GluePoint15Y" fmla="*/ 3 h 15"/>
                  <a:gd name="GluePoint16X" fmla="*/ 4 w 33"/>
                  <a:gd name="GluePoint16Y" fmla="*/ 2 h 15"/>
                  <a:gd name="GluePoint17X" fmla="*/ 9 w 33"/>
                  <a:gd name="GluePoint17Y" fmla="*/ 0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3" h="15">
                    <a:moveTo>
                      <a:pt x="9" y="0"/>
                    </a:moveTo>
                    <a:lnTo>
                      <a:pt x="22" y="2"/>
                    </a:lnTo>
                    <a:lnTo>
                      <a:pt x="27" y="8"/>
                    </a:lnTo>
                    <a:lnTo>
                      <a:pt x="33" y="10"/>
                    </a:lnTo>
                    <a:lnTo>
                      <a:pt x="31" y="11"/>
                    </a:lnTo>
                    <a:lnTo>
                      <a:pt x="27" y="13"/>
                    </a:lnTo>
                    <a:lnTo>
                      <a:pt x="14" y="15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8" y="7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57" name="Freeform 438"/>
              <p:cNvSpPr/>
              <p:nvPr/>
            </p:nvSpPr>
            <p:spPr>
              <a:xfrm>
                <a:off x="3762360" y="99684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1 h 9"/>
                  <a:gd name="GluePoint2X" fmla="*/ 3 w 3"/>
                  <a:gd name="GluePoint2Y" fmla="*/ 9 h 9"/>
                  <a:gd name="GluePoint3X" fmla="*/ 2 w 3"/>
                  <a:gd name="GluePoint3Y" fmla="*/ 5 h 9"/>
                  <a:gd name="GluePoint4X" fmla="*/ 0 w 3"/>
                  <a:gd name="GluePoint4Y" fmla="*/ 1 h 9"/>
                  <a:gd name="GluePoint5X" fmla="*/ 2 w 3"/>
                  <a:gd name="GluePoint5Y" fmla="*/ 1 h 9"/>
                  <a:gd name="GluePoint6X" fmla="*/ 2 w 3"/>
                  <a:gd name="GluePoint6Y" fmla="*/ 0 h 9"/>
                  <a:gd name="GluePoint7X" fmla="*/ 3 w 3"/>
                  <a:gd name="GluePoint7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1"/>
                    </a:moveTo>
                    <a:lnTo>
                      <a:pt x="3" y="9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58" name="Freeform 439"/>
              <p:cNvSpPr/>
              <p:nvPr/>
            </p:nvSpPr>
            <p:spPr>
              <a:xfrm>
                <a:off x="3757680" y="1023840"/>
                <a:ext cx="25200" cy="1080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0800"/>
                  <a:gd name="textAreaBottom" fmla="*/ 11160 h 10800"/>
                  <a:gd name="GluePoint1X" fmla="*/ 11 w 16"/>
                  <a:gd name="GluePoint1Y" fmla="*/ 0 h 7"/>
                  <a:gd name="GluePoint2X" fmla="*/ 8 w 16"/>
                  <a:gd name="GluePoint2Y" fmla="*/ 2 h 7"/>
                  <a:gd name="GluePoint3X" fmla="*/ 11 w 16"/>
                  <a:gd name="GluePoint3Y" fmla="*/ 4 h 7"/>
                  <a:gd name="GluePoint4X" fmla="*/ 16 w 16"/>
                  <a:gd name="GluePoint4Y" fmla="*/ 4 h 7"/>
                  <a:gd name="GluePoint5X" fmla="*/ 13 w 16"/>
                  <a:gd name="GluePoint5Y" fmla="*/ 7 h 7"/>
                  <a:gd name="GluePoint6X" fmla="*/ 2 w 16"/>
                  <a:gd name="GluePoint6Y" fmla="*/ 5 h 7"/>
                  <a:gd name="GluePoint7X" fmla="*/ 0 w 16"/>
                  <a:gd name="GluePoint7Y" fmla="*/ 4 h 7"/>
                  <a:gd name="GluePoint8X" fmla="*/ 2 w 16"/>
                  <a:gd name="GluePoint8Y" fmla="*/ 0 h 7"/>
                  <a:gd name="GluePoint9X" fmla="*/ 11 w 16"/>
                  <a:gd name="GluePoint9Y" fmla="*/ 0 h 7"/>
                  <a:gd name="GluePoint10X" fmla="*/ 11 w 16"/>
                  <a:gd name="GluePoint10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7">
                    <a:moveTo>
                      <a:pt x="11" y="0"/>
                    </a:moveTo>
                    <a:lnTo>
                      <a:pt x="8" y="2"/>
                    </a:lnTo>
                    <a:lnTo>
                      <a:pt x="11" y="4"/>
                    </a:lnTo>
                    <a:lnTo>
                      <a:pt x="16" y="4"/>
                    </a:lnTo>
                    <a:lnTo>
                      <a:pt x="13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59" name="Freeform 440"/>
              <p:cNvSpPr/>
              <p:nvPr/>
            </p:nvSpPr>
            <p:spPr>
              <a:xfrm>
                <a:off x="3705120" y="1044720"/>
                <a:ext cx="26640" cy="75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7560"/>
                  <a:gd name="textAreaBottom" fmla="*/ 7920 h 7560"/>
                  <a:gd name="GluePoint1X" fmla="*/ 3 w 17"/>
                  <a:gd name="GluePoint1Y" fmla="*/ 0 h 5"/>
                  <a:gd name="GluePoint2X" fmla="*/ 0 w 17"/>
                  <a:gd name="GluePoint2Y" fmla="*/ 4 h 5"/>
                  <a:gd name="GluePoint3X" fmla="*/ 8 w 17"/>
                  <a:gd name="GluePoint3Y" fmla="*/ 5 h 5"/>
                  <a:gd name="GluePoint4X" fmla="*/ 17 w 17"/>
                  <a:gd name="GluePoint4Y" fmla="*/ 4 h 5"/>
                  <a:gd name="GluePoint5X" fmla="*/ 15 w 17"/>
                  <a:gd name="GluePoint5Y" fmla="*/ 2 h 5"/>
                  <a:gd name="GluePoint6X" fmla="*/ 14 w 17"/>
                  <a:gd name="GluePoint6Y" fmla="*/ 0 h 5"/>
                  <a:gd name="GluePoint7X" fmla="*/ 3 w 17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7" h="5">
                    <a:moveTo>
                      <a:pt x="3" y="0"/>
                    </a:moveTo>
                    <a:lnTo>
                      <a:pt x="0" y="4"/>
                    </a:lnTo>
                    <a:lnTo>
                      <a:pt x="8" y="5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60" name="Freeform 441"/>
              <p:cNvSpPr/>
              <p:nvPr/>
            </p:nvSpPr>
            <p:spPr>
              <a:xfrm>
                <a:off x="3637080" y="1068480"/>
                <a:ext cx="43920" cy="75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7560"/>
                  <a:gd name="textAreaBottom" fmla="*/ 7920 h 7560"/>
                  <a:gd name="GluePoint1X" fmla="*/ 0 w 28"/>
                  <a:gd name="GluePoint1Y" fmla="*/ 1 h 5"/>
                  <a:gd name="GluePoint2X" fmla="*/ 0 w 28"/>
                  <a:gd name="GluePoint2Y" fmla="*/ 3 h 5"/>
                  <a:gd name="GluePoint3X" fmla="*/ 14 w 28"/>
                  <a:gd name="GluePoint3Y" fmla="*/ 5 h 5"/>
                  <a:gd name="GluePoint4X" fmla="*/ 28 w 28"/>
                  <a:gd name="GluePoint4Y" fmla="*/ 3 h 5"/>
                  <a:gd name="GluePoint5X" fmla="*/ 25 w 28"/>
                  <a:gd name="GluePoint5Y" fmla="*/ 1 h 5"/>
                  <a:gd name="GluePoint6X" fmla="*/ 8 w 28"/>
                  <a:gd name="GluePoint6Y" fmla="*/ 0 h 5"/>
                  <a:gd name="GluePoint7X" fmla="*/ 0 w 28"/>
                  <a:gd name="GluePoint7Y" fmla="*/ 1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8" h="5">
                    <a:moveTo>
                      <a:pt x="0" y="1"/>
                    </a:moveTo>
                    <a:lnTo>
                      <a:pt x="0" y="3"/>
                    </a:lnTo>
                    <a:lnTo>
                      <a:pt x="14" y="5"/>
                    </a:lnTo>
                    <a:lnTo>
                      <a:pt x="28" y="3"/>
                    </a:lnTo>
                    <a:lnTo>
                      <a:pt x="25" y="1"/>
                    </a:lnTo>
                    <a:lnTo>
                      <a:pt x="8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61" name="Freeform 442"/>
              <p:cNvSpPr/>
              <p:nvPr/>
            </p:nvSpPr>
            <p:spPr>
              <a:xfrm>
                <a:off x="3654360" y="1076400"/>
                <a:ext cx="42480" cy="612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6120"/>
                  <a:gd name="textAreaBottom" fmla="*/ 6480 h 6120"/>
                  <a:gd name="GluePoint1X" fmla="*/ 27 w 27"/>
                  <a:gd name="GluePoint1Y" fmla="*/ 1 h 4"/>
                  <a:gd name="GluePoint2X" fmla="*/ 24 w 27"/>
                  <a:gd name="GluePoint2Y" fmla="*/ 3 h 4"/>
                  <a:gd name="GluePoint3X" fmla="*/ 27 w 27"/>
                  <a:gd name="GluePoint3Y" fmla="*/ 4 h 4"/>
                  <a:gd name="GluePoint4X" fmla="*/ 24 w 27"/>
                  <a:gd name="GluePoint4Y" fmla="*/ 4 h 4"/>
                  <a:gd name="GluePoint5X" fmla="*/ 13 w 27"/>
                  <a:gd name="GluePoint5Y" fmla="*/ 1 h 4"/>
                  <a:gd name="GluePoint6X" fmla="*/ 3 w 27"/>
                  <a:gd name="GluePoint6Y" fmla="*/ 1 h 4"/>
                  <a:gd name="GluePoint7X" fmla="*/ 0 w 27"/>
                  <a:gd name="GluePoint7Y" fmla="*/ 1 h 4"/>
                  <a:gd name="GluePoint8X" fmla="*/ 14 w 27"/>
                  <a:gd name="GluePoint8Y" fmla="*/ 0 h 4"/>
                  <a:gd name="GluePoint9X" fmla="*/ 27 w 27"/>
                  <a:gd name="GluePoint9Y" fmla="*/ 1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4">
                    <a:moveTo>
                      <a:pt x="27" y="1"/>
                    </a:moveTo>
                    <a:lnTo>
                      <a:pt x="24" y="3"/>
                    </a:lnTo>
                    <a:lnTo>
                      <a:pt x="27" y="4"/>
                    </a:lnTo>
                    <a:lnTo>
                      <a:pt x="24" y="4"/>
                    </a:ln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4" y="0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62" name="Freeform 443"/>
              <p:cNvSpPr/>
              <p:nvPr/>
            </p:nvSpPr>
            <p:spPr>
              <a:xfrm>
                <a:off x="3654360" y="1081080"/>
                <a:ext cx="39240" cy="1404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14040"/>
                  <a:gd name="textAreaBottom" fmla="*/ 14400 h 14040"/>
                  <a:gd name="GluePoint1X" fmla="*/ 16 w 25"/>
                  <a:gd name="GluePoint1Y" fmla="*/ 1 h 9"/>
                  <a:gd name="GluePoint2X" fmla="*/ 25 w 25"/>
                  <a:gd name="GluePoint2Y" fmla="*/ 5 h 9"/>
                  <a:gd name="GluePoint3X" fmla="*/ 25 w 25"/>
                  <a:gd name="GluePoint3Y" fmla="*/ 6 h 9"/>
                  <a:gd name="GluePoint4X" fmla="*/ 17 w 25"/>
                  <a:gd name="GluePoint4Y" fmla="*/ 6 h 9"/>
                  <a:gd name="GluePoint5X" fmla="*/ 22 w 25"/>
                  <a:gd name="GluePoint5Y" fmla="*/ 8 h 9"/>
                  <a:gd name="GluePoint6X" fmla="*/ 22 w 25"/>
                  <a:gd name="GluePoint6Y" fmla="*/ 9 h 9"/>
                  <a:gd name="GluePoint7X" fmla="*/ 20 w 25"/>
                  <a:gd name="GluePoint7Y" fmla="*/ 9 h 9"/>
                  <a:gd name="GluePoint8X" fmla="*/ 5 w 25"/>
                  <a:gd name="GluePoint8Y" fmla="*/ 5 h 9"/>
                  <a:gd name="GluePoint9X" fmla="*/ 0 w 25"/>
                  <a:gd name="GluePoint9Y" fmla="*/ 3 h 9"/>
                  <a:gd name="GluePoint10X" fmla="*/ 0 w 25"/>
                  <a:gd name="GluePoint10Y" fmla="*/ 0 h 9"/>
                  <a:gd name="GluePoint11X" fmla="*/ 11 w 25"/>
                  <a:gd name="GluePoint11Y" fmla="*/ 0 h 9"/>
                  <a:gd name="GluePoint12X" fmla="*/ 16 w 25"/>
                  <a:gd name="GluePoint12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5" h="9">
                    <a:moveTo>
                      <a:pt x="16" y="1"/>
                    </a:moveTo>
                    <a:lnTo>
                      <a:pt x="25" y="5"/>
                    </a:lnTo>
                    <a:lnTo>
                      <a:pt x="25" y="6"/>
                    </a:lnTo>
                    <a:lnTo>
                      <a:pt x="17" y="6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63" name="Freeform 444"/>
              <p:cNvSpPr/>
              <p:nvPr/>
            </p:nvSpPr>
            <p:spPr>
              <a:xfrm>
                <a:off x="3581280" y="1122480"/>
                <a:ext cx="43920" cy="1224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12240"/>
                  <a:gd name="textAreaBottom" fmla="*/ 12600 h 12240"/>
                  <a:gd name="GluePoint1X" fmla="*/ 28 w 28"/>
                  <a:gd name="GluePoint1Y" fmla="*/ 1 h 8"/>
                  <a:gd name="GluePoint2X" fmla="*/ 28 w 28"/>
                  <a:gd name="GluePoint2Y" fmla="*/ 4 h 8"/>
                  <a:gd name="GluePoint3X" fmla="*/ 27 w 28"/>
                  <a:gd name="GluePoint3Y" fmla="*/ 6 h 8"/>
                  <a:gd name="GluePoint4X" fmla="*/ 0 w 28"/>
                  <a:gd name="GluePoint4Y" fmla="*/ 8 h 8"/>
                  <a:gd name="GluePoint5X" fmla="*/ 0 w 28"/>
                  <a:gd name="GluePoint5Y" fmla="*/ 4 h 8"/>
                  <a:gd name="GluePoint6X" fmla="*/ 11 w 28"/>
                  <a:gd name="GluePoint6Y" fmla="*/ 1 h 8"/>
                  <a:gd name="GluePoint7X" fmla="*/ 25 w 28"/>
                  <a:gd name="GluePoint7Y" fmla="*/ 0 h 8"/>
                  <a:gd name="GluePoint8X" fmla="*/ 28 w 28"/>
                  <a:gd name="GluePoint8Y" fmla="*/ 1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8" h="8">
                    <a:moveTo>
                      <a:pt x="28" y="1"/>
                    </a:moveTo>
                    <a:lnTo>
                      <a:pt x="28" y="4"/>
                    </a:lnTo>
                    <a:lnTo>
                      <a:pt x="27" y="6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1" y="1"/>
                    </a:lnTo>
                    <a:lnTo>
                      <a:pt x="25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64" name="Freeform 445"/>
              <p:cNvSpPr/>
              <p:nvPr/>
            </p:nvSpPr>
            <p:spPr>
              <a:xfrm>
                <a:off x="3616200" y="1225440"/>
                <a:ext cx="201240" cy="78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78840"/>
                  <a:gd name="textAreaBottom" fmla="*/ 79200 h 78840"/>
                  <a:gd name="GluePoint1X" fmla="*/ 35 w 127"/>
                  <a:gd name="GluePoint1Y" fmla="*/ 42 h 50"/>
                  <a:gd name="GluePoint2X" fmla="*/ 17 w 127"/>
                  <a:gd name="GluePoint2Y" fmla="*/ 39 h 50"/>
                  <a:gd name="GluePoint3X" fmla="*/ 29 w 127"/>
                  <a:gd name="GluePoint3Y" fmla="*/ 37 h 50"/>
                  <a:gd name="GluePoint4X" fmla="*/ 25 w 127"/>
                  <a:gd name="GluePoint4Y" fmla="*/ 36 h 50"/>
                  <a:gd name="GluePoint5X" fmla="*/ 25 w 127"/>
                  <a:gd name="GluePoint5Y" fmla="*/ 33 h 50"/>
                  <a:gd name="GluePoint6X" fmla="*/ 5 w 127"/>
                  <a:gd name="GluePoint6Y" fmla="*/ 28 h 50"/>
                  <a:gd name="GluePoint7X" fmla="*/ 19 w 127"/>
                  <a:gd name="GluePoint7Y" fmla="*/ 23 h 50"/>
                  <a:gd name="GluePoint8X" fmla="*/ 32 w 127"/>
                  <a:gd name="GluePoint8Y" fmla="*/ 21 h 50"/>
                  <a:gd name="GluePoint9X" fmla="*/ 22 w 127"/>
                  <a:gd name="GluePoint9Y" fmla="*/ 21 h 50"/>
                  <a:gd name="GluePoint10X" fmla="*/ 27 w 127"/>
                  <a:gd name="GluePoint10Y" fmla="*/ 17 h 50"/>
                  <a:gd name="GluePoint11X" fmla="*/ 19 w 127"/>
                  <a:gd name="GluePoint11Y" fmla="*/ 15 h 50"/>
                  <a:gd name="GluePoint12X" fmla="*/ 0 w 127"/>
                  <a:gd name="GluePoint12Y" fmla="*/ 18 h 50"/>
                  <a:gd name="GluePoint13X" fmla="*/ 8 w 127"/>
                  <a:gd name="GluePoint13Y" fmla="*/ 15 h 50"/>
                  <a:gd name="GluePoint14X" fmla="*/ 5 w 127"/>
                  <a:gd name="GluePoint14Y" fmla="*/ 12 h 50"/>
                  <a:gd name="GluePoint15X" fmla="*/ 16 w 127"/>
                  <a:gd name="GluePoint15Y" fmla="*/ 15 h 50"/>
                  <a:gd name="GluePoint16X" fmla="*/ 16 w 127"/>
                  <a:gd name="GluePoint16Y" fmla="*/ 12 h 50"/>
                  <a:gd name="GluePoint17X" fmla="*/ 13 w 127"/>
                  <a:gd name="GluePoint17Y" fmla="*/ 10 h 50"/>
                  <a:gd name="GluePoint18X" fmla="*/ 13 w 127"/>
                  <a:gd name="GluePoint18Y" fmla="*/ 9 h 50"/>
                  <a:gd name="GluePoint19X" fmla="*/ 14 w 127"/>
                  <a:gd name="GluePoint19Y" fmla="*/ 9 h 50"/>
                  <a:gd name="GluePoint20X" fmla="*/ 19 w 127"/>
                  <a:gd name="GluePoint20Y" fmla="*/ 7 h 50"/>
                  <a:gd name="GluePoint21X" fmla="*/ 22 w 127"/>
                  <a:gd name="GluePoint21Y" fmla="*/ 9 h 50"/>
                  <a:gd name="GluePoint22X" fmla="*/ 24 w 127"/>
                  <a:gd name="GluePoint22Y" fmla="*/ 10 h 50"/>
                  <a:gd name="GluePoint23X" fmla="*/ 27 w 127"/>
                  <a:gd name="GluePoint23Y" fmla="*/ 10 h 50"/>
                  <a:gd name="GluePoint24X" fmla="*/ 21 w 127"/>
                  <a:gd name="GluePoint24Y" fmla="*/ 5 h 50"/>
                  <a:gd name="GluePoint25X" fmla="*/ 25 w 127"/>
                  <a:gd name="GluePoint25Y" fmla="*/ 5 h 50"/>
                  <a:gd name="GluePoint26X" fmla="*/ 19 w 127"/>
                  <a:gd name="GluePoint26Y" fmla="*/ 4 h 50"/>
                  <a:gd name="GluePoint27X" fmla="*/ 27 w 127"/>
                  <a:gd name="GluePoint27Y" fmla="*/ 2 h 50"/>
                  <a:gd name="GluePoint28X" fmla="*/ 37 w 127"/>
                  <a:gd name="GluePoint28Y" fmla="*/ 10 h 50"/>
                  <a:gd name="GluePoint29X" fmla="*/ 38 w 127"/>
                  <a:gd name="GluePoint29Y" fmla="*/ 12 h 50"/>
                  <a:gd name="GluePoint30X" fmla="*/ 37 w 127"/>
                  <a:gd name="GluePoint30Y" fmla="*/ 15 h 50"/>
                  <a:gd name="GluePoint31X" fmla="*/ 38 w 127"/>
                  <a:gd name="GluePoint31Y" fmla="*/ 15 h 50"/>
                  <a:gd name="GluePoint32X" fmla="*/ 37 w 127"/>
                  <a:gd name="GluePoint32Y" fmla="*/ 18 h 50"/>
                  <a:gd name="GluePoint33X" fmla="*/ 38 w 127"/>
                  <a:gd name="GluePoint33Y" fmla="*/ 21 h 50"/>
                  <a:gd name="GluePoint34X" fmla="*/ 43 w 127"/>
                  <a:gd name="GluePoint34Y" fmla="*/ 18 h 50"/>
                  <a:gd name="GluePoint35X" fmla="*/ 48 w 127"/>
                  <a:gd name="GluePoint35Y" fmla="*/ 17 h 50"/>
                  <a:gd name="GluePoint36X" fmla="*/ 51 w 127"/>
                  <a:gd name="GluePoint36Y" fmla="*/ 12 h 50"/>
                  <a:gd name="GluePoint37X" fmla="*/ 51 w 127"/>
                  <a:gd name="GluePoint37Y" fmla="*/ 7 h 50"/>
                  <a:gd name="GluePoint38X" fmla="*/ 60 w 127"/>
                  <a:gd name="GluePoint38Y" fmla="*/ 10 h 50"/>
                  <a:gd name="GluePoint39X" fmla="*/ 70 w 127"/>
                  <a:gd name="GluePoint39Y" fmla="*/ 7 h 50"/>
                  <a:gd name="GluePoint40X" fmla="*/ 76 w 127"/>
                  <a:gd name="GluePoint40Y" fmla="*/ 12 h 50"/>
                  <a:gd name="GluePoint41X" fmla="*/ 78 w 127"/>
                  <a:gd name="GluePoint41Y" fmla="*/ 7 h 50"/>
                  <a:gd name="GluePoint42X" fmla="*/ 84 w 127"/>
                  <a:gd name="GluePoint42Y" fmla="*/ 9 h 50"/>
                  <a:gd name="GluePoint43X" fmla="*/ 95 w 127"/>
                  <a:gd name="GluePoint43Y" fmla="*/ 7 h 50"/>
                  <a:gd name="GluePoint44X" fmla="*/ 98 w 127"/>
                  <a:gd name="GluePoint44Y" fmla="*/ 0 h 50"/>
                  <a:gd name="GluePoint45X" fmla="*/ 103 w 127"/>
                  <a:gd name="GluePoint45Y" fmla="*/ 5 h 50"/>
                  <a:gd name="GluePoint46X" fmla="*/ 116 w 127"/>
                  <a:gd name="GluePoint46Y" fmla="*/ 4 h 50"/>
                  <a:gd name="GluePoint47X" fmla="*/ 110 w 127"/>
                  <a:gd name="GluePoint47Y" fmla="*/ 7 h 50"/>
                  <a:gd name="GluePoint48X" fmla="*/ 114 w 127"/>
                  <a:gd name="GluePoint48Y" fmla="*/ 9 h 50"/>
                  <a:gd name="GluePoint49X" fmla="*/ 114 w 127"/>
                  <a:gd name="GluePoint49Y" fmla="*/ 13 h 50"/>
                  <a:gd name="GluePoint50X" fmla="*/ 119 w 127"/>
                  <a:gd name="GluePoint50Y" fmla="*/ 15 h 50"/>
                  <a:gd name="GluePoint51X" fmla="*/ 122 w 127"/>
                  <a:gd name="GluePoint51Y" fmla="*/ 13 h 50"/>
                  <a:gd name="GluePoint52X" fmla="*/ 124 w 127"/>
                  <a:gd name="GluePoint52Y" fmla="*/ 20 h 50"/>
                  <a:gd name="GluePoint53X" fmla="*/ 127 w 127"/>
                  <a:gd name="GluePoint53Y" fmla="*/ 21 h 50"/>
                  <a:gd name="GluePoint54X" fmla="*/ 124 w 127"/>
                  <a:gd name="GluePoint54Y" fmla="*/ 26 h 50"/>
                  <a:gd name="GluePoint55X" fmla="*/ 114 w 127"/>
                  <a:gd name="GluePoint55Y" fmla="*/ 31 h 50"/>
                  <a:gd name="GluePoint56X" fmla="*/ 110 w 127"/>
                  <a:gd name="GluePoint56Y" fmla="*/ 36 h 50"/>
                  <a:gd name="GluePoint57X" fmla="*/ 105 w 127"/>
                  <a:gd name="GluePoint57Y" fmla="*/ 36 h 50"/>
                  <a:gd name="GluePoint58X" fmla="*/ 84 w 127"/>
                  <a:gd name="GluePoint58Y" fmla="*/ 41 h 50"/>
                  <a:gd name="GluePoint59X" fmla="*/ 64 w 127"/>
                  <a:gd name="GluePoint59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27" h="50">
                    <a:moveTo>
                      <a:pt x="48" y="47"/>
                    </a:moveTo>
                    <a:lnTo>
                      <a:pt x="35" y="42"/>
                    </a:lnTo>
                    <a:lnTo>
                      <a:pt x="17" y="42"/>
                    </a:lnTo>
                    <a:lnTo>
                      <a:pt x="17" y="39"/>
                    </a:lnTo>
                    <a:lnTo>
                      <a:pt x="21" y="41"/>
                    </a:lnTo>
                    <a:lnTo>
                      <a:pt x="29" y="37"/>
                    </a:lnTo>
                    <a:lnTo>
                      <a:pt x="29" y="34"/>
                    </a:lnTo>
                    <a:lnTo>
                      <a:pt x="25" y="36"/>
                    </a:lnTo>
                    <a:lnTo>
                      <a:pt x="30" y="31"/>
                    </a:lnTo>
                    <a:lnTo>
                      <a:pt x="25" y="33"/>
                    </a:lnTo>
                    <a:lnTo>
                      <a:pt x="21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19" y="23"/>
                    </a:lnTo>
                    <a:lnTo>
                      <a:pt x="29" y="25"/>
                    </a:lnTo>
                    <a:lnTo>
                      <a:pt x="32" y="21"/>
                    </a:lnTo>
                    <a:lnTo>
                      <a:pt x="29" y="23"/>
                    </a:lnTo>
                    <a:lnTo>
                      <a:pt x="22" y="21"/>
                    </a:lnTo>
                    <a:lnTo>
                      <a:pt x="32" y="18"/>
                    </a:lnTo>
                    <a:lnTo>
                      <a:pt x="27" y="17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10" y="18"/>
                    </a:lnTo>
                    <a:lnTo>
                      <a:pt x="0" y="18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2"/>
                    </a:lnTo>
                    <a:lnTo>
                      <a:pt x="11" y="15"/>
                    </a:lnTo>
                    <a:lnTo>
                      <a:pt x="16" y="15"/>
                    </a:lnTo>
                    <a:lnTo>
                      <a:pt x="14" y="13"/>
                    </a:lnTo>
                    <a:lnTo>
                      <a:pt x="16" y="12"/>
                    </a:lnTo>
                    <a:lnTo>
                      <a:pt x="10" y="12"/>
                    </a:lnTo>
                    <a:lnTo>
                      <a:pt x="13" y="10"/>
                    </a:lnTo>
                    <a:lnTo>
                      <a:pt x="10" y="9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3" y="7"/>
                    </a:lnTo>
                    <a:lnTo>
                      <a:pt x="19" y="7"/>
                    </a:lnTo>
                    <a:lnTo>
                      <a:pt x="19" y="10"/>
                    </a:lnTo>
                    <a:lnTo>
                      <a:pt x="22" y="9"/>
                    </a:lnTo>
                    <a:lnTo>
                      <a:pt x="24" y="12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7" y="10"/>
                    </a:lnTo>
                    <a:lnTo>
                      <a:pt x="25" y="9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5" y="5"/>
                    </a:lnTo>
                    <a:lnTo>
                      <a:pt x="24" y="4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27" y="2"/>
                    </a:lnTo>
                    <a:lnTo>
                      <a:pt x="38" y="9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8" y="12"/>
                    </a:lnTo>
                    <a:lnTo>
                      <a:pt x="35" y="13"/>
                    </a:lnTo>
                    <a:lnTo>
                      <a:pt x="37" y="15"/>
                    </a:lnTo>
                    <a:lnTo>
                      <a:pt x="37" y="17"/>
                    </a:lnTo>
                    <a:lnTo>
                      <a:pt x="38" y="15"/>
                    </a:lnTo>
                    <a:lnTo>
                      <a:pt x="38" y="17"/>
                    </a:lnTo>
                    <a:lnTo>
                      <a:pt x="37" y="18"/>
                    </a:lnTo>
                    <a:lnTo>
                      <a:pt x="38" y="18"/>
                    </a:lnTo>
                    <a:lnTo>
                      <a:pt x="38" y="21"/>
                    </a:lnTo>
                    <a:lnTo>
                      <a:pt x="40" y="18"/>
                    </a:lnTo>
                    <a:lnTo>
                      <a:pt x="43" y="18"/>
                    </a:lnTo>
                    <a:lnTo>
                      <a:pt x="44" y="15"/>
                    </a:lnTo>
                    <a:lnTo>
                      <a:pt x="48" y="17"/>
                    </a:lnTo>
                    <a:lnTo>
                      <a:pt x="49" y="15"/>
                    </a:lnTo>
                    <a:lnTo>
                      <a:pt x="51" y="12"/>
                    </a:lnTo>
                    <a:lnTo>
                      <a:pt x="49" y="7"/>
                    </a:lnTo>
                    <a:lnTo>
                      <a:pt x="51" y="7"/>
                    </a:lnTo>
                    <a:lnTo>
                      <a:pt x="59" y="13"/>
                    </a:lnTo>
                    <a:lnTo>
                      <a:pt x="60" y="10"/>
                    </a:lnTo>
                    <a:lnTo>
                      <a:pt x="60" y="9"/>
                    </a:lnTo>
                    <a:lnTo>
                      <a:pt x="70" y="7"/>
                    </a:lnTo>
                    <a:lnTo>
                      <a:pt x="75" y="15"/>
                    </a:lnTo>
                    <a:lnTo>
                      <a:pt x="76" y="12"/>
                    </a:lnTo>
                    <a:lnTo>
                      <a:pt x="75" y="7"/>
                    </a:lnTo>
                    <a:lnTo>
                      <a:pt x="78" y="7"/>
                    </a:lnTo>
                    <a:lnTo>
                      <a:pt x="81" y="9"/>
                    </a:lnTo>
                    <a:lnTo>
                      <a:pt x="84" y="9"/>
                    </a:lnTo>
                    <a:lnTo>
                      <a:pt x="86" y="7"/>
                    </a:lnTo>
                    <a:lnTo>
                      <a:pt x="95" y="7"/>
                    </a:lnTo>
                    <a:lnTo>
                      <a:pt x="95" y="2"/>
                    </a:lnTo>
                    <a:lnTo>
                      <a:pt x="98" y="0"/>
                    </a:lnTo>
                    <a:lnTo>
                      <a:pt x="103" y="4"/>
                    </a:lnTo>
                    <a:lnTo>
                      <a:pt x="103" y="5"/>
                    </a:lnTo>
                    <a:lnTo>
                      <a:pt x="106" y="7"/>
                    </a:lnTo>
                    <a:lnTo>
                      <a:pt x="116" y="4"/>
                    </a:lnTo>
                    <a:lnTo>
                      <a:pt x="118" y="4"/>
                    </a:lnTo>
                    <a:lnTo>
                      <a:pt x="110" y="7"/>
                    </a:lnTo>
                    <a:lnTo>
                      <a:pt x="111" y="9"/>
                    </a:lnTo>
                    <a:lnTo>
                      <a:pt x="114" y="9"/>
                    </a:lnTo>
                    <a:lnTo>
                      <a:pt x="116" y="10"/>
                    </a:lnTo>
                    <a:lnTo>
                      <a:pt x="114" y="13"/>
                    </a:lnTo>
                    <a:lnTo>
                      <a:pt x="119" y="13"/>
                    </a:lnTo>
                    <a:lnTo>
                      <a:pt x="119" y="15"/>
                    </a:lnTo>
                    <a:lnTo>
                      <a:pt x="122" y="15"/>
                    </a:lnTo>
                    <a:lnTo>
                      <a:pt x="122" y="13"/>
                    </a:lnTo>
                    <a:lnTo>
                      <a:pt x="125" y="18"/>
                    </a:lnTo>
                    <a:lnTo>
                      <a:pt x="124" y="20"/>
                    </a:lnTo>
                    <a:lnTo>
                      <a:pt x="125" y="21"/>
                    </a:lnTo>
                    <a:lnTo>
                      <a:pt x="127" y="21"/>
                    </a:lnTo>
                    <a:lnTo>
                      <a:pt x="127" y="23"/>
                    </a:lnTo>
                    <a:lnTo>
                      <a:pt x="124" y="26"/>
                    </a:lnTo>
                    <a:lnTo>
                      <a:pt x="116" y="29"/>
                    </a:lnTo>
                    <a:lnTo>
                      <a:pt x="114" y="31"/>
                    </a:lnTo>
                    <a:lnTo>
                      <a:pt x="119" y="29"/>
                    </a:lnTo>
                    <a:lnTo>
                      <a:pt x="110" y="36"/>
                    </a:lnTo>
                    <a:lnTo>
                      <a:pt x="105" y="33"/>
                    </a:lnTo>
                    <a:lnTo>
                      <a:pt x="105" y="36"/>
                    </a:lnTo>
                    <a:lnTo>
                      <a:pt x="92" y="41"/>
                    </a:lnTo>
                    <a:lnTo>
                      <a:pt x="84" y="41"/>
                    </a:lnTo>
                    <a:lnTo>
                      <a:pt x="71" y="49"/>
                    </a:lnTo>
                    <a:lnTo>
                      <a:pt x="64" y="50"/>
                    </a:lnTo>
                    <a:lnTo>
                      <a:pt x="48" y="4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65" name="Freeform 446"/>
              <p:cNvSpPr/>
              <p:nvPr/>
            </p:nvSpPr>
            <p:spPr>
              <a:xfrm>
                <a:off x="2930400" y="866880"/>
                <a:ext cx="955440" cy="522000"/>
              </a:xfrm>
              <a:custGeom>
                <a:avLst/>
                <a:gdLst>
                  <a:gd name="textAreaLeft" fmla="*/ 0 w 955440"/>
                  <a:gd name="textAreaRight" fmla="*/ 955800 w 955440"/>
                  <a:gd name="textAreaTop" fmla="*/ 0 h 522000"/>
                  <a:gd name="textAreaBottom" fmla="*/ 522360 h 522000"/>
                  <a:gd name="GluePoint1X" fmla="*/ 189 w 602"/>
                  <a:gd name="GluePoint1Y" fmla="*/ 328 h 329"/>
                  <a:gd name="GluePoint2X" fmla="*/ 156 w 602"/>
                  <a:gd name="GluePoint2Y" fmla="*/ 318 h 329"/>
                  <a:gd name="GluePoint3X" fmla="*/ 135 w 602"/>
                  <a:gd name="GluePoint3Y" fmla="*/ 305 h 329"/>
                  <a:gd name="GluePoint4X" fmla="*/ 121 w 602"/>
                  <a:gd name="GluePoint4Y" fmla="*/ 284 h 329"/>
                  <a:gd name="GluePoint5X" fmla="*/ 129 w 602"/>
                  <a:gd name="GluePoint5Y" fmla="*/ 259 h 329"/>
                  <a:gd name="GluePoint6X" fmla="*/ 110 w 602"/>
                  <a:gd name="GluePoint6Y" fmla="*/ 251 h 329"/>
                  <a:gd name="GluePoint7X" fmla="*/ 108 w 602"/>
                  <a:gd name="GluePoint7Y" fmla="*/ 233 h 329"/>
                  <a:gd name="GluePoint8X" fmla="*/ 106 w 602"/>
                  <a:gd name="GluePoint8Y" fmla="*/ 215 h 329"/>
                  <a:gd name="GluePoint9X" fmla="*/ 140 w 602"/>
                  <a:gd name="GluePoint9Y" fmla="*/ 201 h 329"/>
                  <a:gd name="GluePoint10X" fmla="*/ 157 w 602"/>
                  <a:gd name="GluePoint10Y" fmla="*/ 186 h 329"/>
                  <a:gd name="GluePoint11X" fmla="*/ 137 w 602"/>
                  <a:gd name="GluePoint11Y" fmla="*/ 172 h 329"/>
                  <a:gd name="GluePoint12X" fmla="*/ 162 w 602"/>
                  <a:gd name="GluePoint12Y" fmla="*/ 165 h 329"/>
                  <a:gd name="GluePoint13X" fmla="*/ 157 w 602"/>
                  <a:gd name="GluePoint13Y" fmla="*/ 151 h 329"/>
                  <a:gd name="GluePoint14X" fmla="*/ 114 w 602"/>
                  <a:gd name="GluePoint14Y" fmla="*/ 151 h 329"/>
                  <a:gd name="GluePoint15X" fmla="*/ 129 w 602"/>
                  <a:gd name="GluePoint15Y" fmla="*/ 127 h 329"/>
                  <a:gd name="GluePoint16X" fmla="*/ 125 w 602"/>
                  <a:gd name="GluePoint16Y" fmla="*/ 109 h 329"/>
                  <a:gd name="GluePoint17X" fmla="*/ 98 w 602"/>
                  <a:gd name="GluePoint17Y" fmla="*/ 91 h 329"/>
                  <a:gd name="GluePoint18X" fmla="*/ 24 w 602"/>
                  <a:gd name="GluePoint18Y" fmla="*/ 90 h 329"/>
                  <a:gd name="GluePoint19X" fmla="*/ 60 w 602"/>
                  <a:gd name="GluePoint19Y" fmla="*/ 74 h 329"/>
                  <a:gd name="GluePoint20X" fmla="*/ 21 w 602"/>
                  <a:gd name="GluePoint20Y" fmla="*/ 69 h 329"/>
                  <a:gd name="GluePoint21X" fmla="*/ 16 w 602"/>
                  <a:gd name="GluePoint21Y" fmla="*/ 56 h 329"/>
                  <a:gd name="GluePoint22X" fmla="*/ 95 w 602"/>
                  <a:gd name="GluePoint22Y" fmla="*/ 40 h 329"/>
                  <a:gd name="GluePoint23X" fmla="*/ 98 w 602"/>
                  <a:gd name="GluePoint23Y" fmla="*/ 30 h 329"/>
                  <a:gd name="GluePoint24X" fmla="*/ 179 w 602"/>
                  <a:gd name="GluePoint24Y" fmla="*/ 22 h 329"/>
                  <a:gd name="GluePoint25X" fmla="*/ 253 w 602"/>
                  <a:gd name="GluePoint25Y" fmla="*/ 17 h 329"/>
                  <a:gd name="GluePoint26X" fmla="*/ 308 w 602"/>
                  <a:gd name="GluePoint26Y" fmla="*/ 13 h 329"/>
                  <a:gd name="GluePoint27X" fmla="*/ 300 w 602"/>
                  <a:gd name="GluePoint27Y" fmla="*/ 8 h 329"/>
                  <a:gd name="GluePoint28X" fmla="*/ 356 w 602"/>
                  <a:gd name="GluePoint28Y" fmla="*/ 6 h 329"/>
                  <a:gd name="GluePoint29X" fmla="*/ 394 w 602"/>
                  <a:gd name="GluePoint29Y" fmla="*/ 0 h 329"/>
                  <a:gd name="GluePoint30X" fmla="*/ 410 w 602"/>
                  <a:gd name="GluePoint30Y" fmla="*/ 6 h 329"/>
                  <a:gd name="GluePoint31X" fmla="*/ 481 w 602"/>
                  <a:gd name="GluePoint31Y" fmla="*/ 6 h 329"/>
                  <a:gd name="GluePoint32X" fmla="*/ 400 w 602"/>
                  <a:gd name="GluePoint32Y" fmla="*/ 19 h 329"/>
                  <a:gd name="GluePoint33X" fmla="*/ 507 w 602"/>
                  <a:gd name="GluePoint33Y" fmla="*/ 16 h 329"/>
                  <a:gd name="GluePoint34X" fmla="*/ 532 w 602"/>
                  <a:gd name="GluePoint34Y" fmla="*/ 22 h 329"/>
                  <a:gd name="GluePoint35X" fmla="*/ 577 w 602"/>
                  <a:gd name="GluePoint35Y" fmla="*/ 29 h 329"/>
                  <a:gd name="GluePoint36X" fmla="*/ 523 w 602"/>
                  <a:gd name="GluePoint36Y" fmla="*/ 42 h 329"/>
                  <a:gd name="GluePoint37X" fmla="*/ 529 w 602"/>
                  <a:gd name="GluePoint37Y" fmla="*/ 48 h 329"/>
                  <a:gd name="GluePoint38X" fmla="*/ 503 w 602"/>
                  <a:gd name="GluePoint38Y" fmla="*/ 69 h 329"/>
                  <a:gd name="GluePoint39X" fmla="*/ 534 w 602"/>
                  <a:gd name="GluePoint39Y" fmla="*/ 74 h 329"/>
                  <a:gd name="GluePoint40X" fmla="*/ 507 w 602"/>
                  <a:gd name="GluePoint40Y" fmla="*/ 88 h 329"/>
                  <a:gd name="GluePoint41X" fmla="*/ 503 w 602"/>
                  <a:gd name="GluePoint41Y" fmla="*/ 101 h 329"/>
                  <a:gd name="GluePoint42X" fmla="*/ 489 w 602"/>
                  <a:gd name="GluePoint42Y" fmla="*/ 117 h 329"/>
                  <a:gd name="GluePoint43X" fmla="*/ 443 w 602"/>
                  <a:gd name="GluePoint43Y" fmla="*/ 128 h 329"/>
                  <a:gd name="GluePoint44X" fmla="*/ 451 w 602"/>
                  <a:gd name="GluePoint44Y" fmla="*/ 136 h 329"/>
                  <a:gd name="GluePoint45X" fmla="*/ 475 w 602"/>
                  <a:gd name="GluePoint45Y" fmla="*/ 154 h 329"/>
                  <a:gd name="GluePoint46X" fmla="*/ 469 w 602"/>
                  <a:gd name="GluePoint46Y" fmla="*/ 169 h 329"/>
                  <a:gd name="GluePoint47X" fmla="*/ 437 w 602"/>
                  <a:gd name="GluePoint47Y" fmla="*/ 154 h 329"/>
                  <a:gd name="GluePoint48X" fmla="*/ 399 w 602"/>
                  <a:gd name="GluePoint48Y" fmla="*/ 169 h 329"/>
                  <a:gd name="GluePoint49X" fmla="*/ 462 w 602"/>
                  <a:gd name="GluePoint49Y" fmla="*/ 177 h 329"/>
                  <a:gd name="GluePoint50X" fmla="*/ 432 w 602"/>
                  <a:gd name="GluePoint50Y" fmla="*/ 191 h 329"/>
                  <a:gd name="GluePoint51X" fmla="*/ 376 w 602"/>
                  <a:gd name="GluePoint51Y" fmla="*/ 204 h 329"/>
                  <a:gd name="GluePoint52X" fmla="*/ 354 w 602"/>
                  <a:gd name="GluePoint52Y" fmla="*/ 196 h 329"/>
                  <a:gd name="GluePoint53X" fmla="*/ 338 w 602"/>
                  <a:gd name="GluePoint53Y" fmla="*/ 212 h 329"/>
                  <a:gd name="GluePoint54X" fmla="*/ 311 w 602"/>
                  <a:gd name="GluePoint54Y" fmla="*/ 230 h 329"/>
                  <a:gd name="GluePoint55X" fmla="*/ 286 w 602"/>
                  <a:gd name="GluePoint55Y" fmla="*/ 236 h 329"/>
                  <a:gd name="GluePoint56X" fmla="*/ 272 w 602"/>
                  <a:gd name="GluePoint56Y" fmla="*/ 238 h 329"/>
                  <a:gd name="GluePoint57X" fmla="*/ 248 w 602"/>
                  <a:gd name="GluePoint57Y" fmla="*/ 251 h 329"/>
                  <a:gd name="GluePoint58X" fmla="*/ 229 w 602"/>
                  <a:gd name="GluePoint58Y" fmla="*/ 270 h 329"/>
                  <a:gd name="GluePoint59X" fmla="*/ 216 w 602"/>
                  <a:gd name="GluePoint59Y" fmla="*/ 280 h 3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602" h="329">
                    <a:moveTo>
                      <a:pt x="221" y="281"/>
                    </a:moveTo>
                    <a:lnTo>
                      <a:pt x="224" y="281"/>
                    </a:lnTo>
                    <a:lnTo>
                      <a:pt x="222" y="283"/>
                    </a:lnTo>
                    <a:lnTo>
                      <a:pt x="219" y="284"/>
                    </a:lnTo>
                    <a:lnTo>
                      <a:pt x="211" y="284"/>
                    </a:lnTo>
                    <a:lnTo>
                      <a:pt x="206" y="288"/>
                    </a:lnTo>
                    <a:lnTo>
                      <a:pt x="210" y="288"/>
                    </a:lnTo>
                    <a:lnTo>
                      <a:pt x="211" y="291"/>
                    </a:lnTo>
                    <a:lnTo>
                      <a:pt x="210" y="300"/>
                    </a:lnTo>
                    <a:lnTo>
                      <a:pt x="200" y="308"/>
                    </a:lnTo>
                    <a:lnTo>
                      <a:pt x="195" y="320"/>
                    </a:lnTo>
                    <a:lnTo>
                      <a:pt x="189" y="323"/>
                    </a:lnTo>
                    <a:lnTo>
                      <a:pt x="189" y="328"/>
                    </a:lnTo>
                    <a:lnTo>
                      <a:pt x="178" y="328"/>
                    </a:lnTo>
                    <a:lnTo>
                      <a:pt x="178" y="325"/>
                    </a:lnTo>
                    <a:lnTo>
                      <a:pt x="170" y="329"/>
                    </a:lnTo>
                    <a:lnTo>
                      <a:pt x="165" y="326"/>
                    </a:lnTo>
                    <a:lnTo>
                      <a:pt x="170" y="320"/>
                    </a:lnTo>
                    <a:lnTo>
                      <a:pt x="165" y="323"/>
                    </a:lnTo>
                    <a:lnTo>
                      <a:pt x="167" y="318"/>
                    </a:lnTo>
                    <a:lnTo>
                      <a:pt x="165" y="318"/>
                    </a:lnTo>
                    <a:lnTo>
                      <a:pt x="162" y="321"/>
                    </a:lnTo>
                    <a:lnTo>
                      <a:pt x="160" y="318"/>
                    </a:lnTo>
                    <a:lnTo>
                      <a:pt x="165" y="317"/>
                    </a:lnTo>
                    <a:lnTo>
                      <a:pt x="165" y="313"/>
                    </a:lnTo>
                    <a:lnTo>
                      <a:pt x="156" y="318"/>
                    </a:lnTo>
                    <a:lnTo>
                      <a:pt x="156" y="318"/>
                    </a:lnTo>
                    <a:lnTo>
                      <a:pt x="156" y="317"/>
                    </a:lnTo>
                    <a:lnTo>
                      <a:pt x="164" y="313"/>
                    </a:lnTo>
                    <a:lnTo>
                      <a:pt x="159" y="313"/>
                    </a:lnTo>
                    <a:lnTo>
                      <a:pt x="160" y="312"/>
                    </a:lnTo>
                    <a:lnTo>
                      <a:pt x="132" y="317"/>
                    </a:lnTo>
                    <a:lnTo>
                      <a:pt x="140" y="313"/>
                    </a:lnTo>
                    <a:lnTo>
                      <a:pt x="133" y="310"/>
                    </a:lnTo>
                    <a:lnTo>
                      <a:pt x="130" y="310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24" y="307"/>
                    </a:lnTo>
                    <a:lnTo>
                      <a:pt x="135" y="305"/>
                    </a:lnTo>
                    <a:lnTo>
                      <a:pt x="122" y="305"/>
                    </a:lnTo>
                    <a:lnTo>
                      <a:pt x="127" y="302"/>
                    </a:lnTo>
                    <a:lnTo>
                      <a:pt x="122" y="299"/>
                    </a:lnTo>
                    <a:lnTo>
                      <a:pt x="129" y="296"/>
                    </a:lnTo>
                    <a:lnTo>
                      <a:pt x="121" y="297"/>
                    </a:lnTo>
                    <a:lnTo>
                      <a:pt x="121" y="296"/>
                    </a:lnTo>
                    <a:lnTo>
                      <a:pt x="122" y="296"/>
                    </a:lnTo>
                    <a:lnTo>
                      <a:pt x="121" y="294"/>
                    </a:lnTo>
                    <a:lnTo>
                      <a:pt x="124" y="294"/>
                    </a:lnTo>
                    <a:lnTo>
                      <a:pt x="119" y="292"/>
                    </a:lnTo>
                    <a:lnTo>
                      <a:pt x="121" y="291"/>
                    </a:lnTo>
                    <a:lnTo>
                      <a:pt x="118" y="289"/>
                    </a:lnTo>
                    <a:lnTo>
                      <a:pt x="121" y="284"/>
                    </a:lnTo>
                    <a:lnTo>
                      <a:pt x="118" y="286"/>
                    </a:lnTo>
                    <a:lnTo>
                      <a:pt x="118" y="283"/>
                    </a:lnTo>
                    <a:lnTo>
                      <a:pt x="114" y="281"/>
                    </a:lnTo>
                    <a:lnTo>
                      <a:pt x="111" y="278"/>
                    </a:lnTo>
                    <a:lnTo>
                      <a:pt x="111" y="275"/>
                    </a:lnTo>
                    <a:lnTo>
                      <a:pt x="108" y="272"/>
                    </a:lnTo>
                    <a:lnTo>
                      <a:pt x="111" y="270"/>
                    </a:lnTo>
                    <a:lnTo>
                      <a:pt x="110" y="270"/>
                    </a:lnTo>
                    <a:lnTo>
                      <a:pt x="111" y="267"/>
                    </a:lnTo>
                    <a:lnTo>
                      <a:pt x="111" y="265"/>
                    </a:lnTo>
                    <a:lnTo>
                      <a:pt x="118" y="262"/>
                    </a:lnTo>
                    <a:lnTo>
                      <a:pt x="119" y="260"/>
                    </a:lnTo>
                    <a:lnTo>
                      <a:pt x="129" y="259"/>
                    </a:lnTo>
                    <a:lnTo>
                      <a:pt x="122" y="257"/>
                    </a:lnTo>
                    <a:lnTo>
                      <a:pt x="125" y="255"/>
                    </a:lnTo>
                    <a:lnTo>
                      <a:pt x="132" y="257"/>
                    </a:lnTo>
                    <a:lnTo>
                      <a:pt x="130" y="254"/>
                    </a:lnTo>
                    <a:lnTo>
                      <a:pt x="125" y="254"/>
                    </a:lnTo>
                    <a:lnTo>
                      <a:pt x="122" y="255"/>
                    </a:lnTo>
                    <a:lnTo>
                      <a:pt x="118" y="255"/>
                    </a:lnTo>
                    <a:lnTo>
                      <a:pt x="110" y="262"/>
                    </a:lnTo>
                    <a:lnTo>
                      <a:pt x="105" y="262"/>
                    </a:lnTo>
                    <a:lnTo>
                      <a:pt x="108" y="255"/>
                    </a:lnTo>
                    <a:lnTo>
                      <a:pt x="111" y="254"/>
                    </a:lnTo>
                    <a:lnTo>
                      <a:pt x="108" y="254"/>
                    </a:lnTo>
                    <a:lnTo>
                      <a:pt x="110" y="251"/>
                    </a:lnTo>
                    <a:lnTo>
                      <a:pt x="108" y="251"/>
                    </a:lnTo>
                    <a:lnTo>
                      <a:pt x="110" y="247"/>
                    </a:lnTo>
                    <a:lnTo>
                      <a:pt x="110" y="246"/>
                    </a:lnTo>
                    <a:lnTo>
                      <a:pt x="106" y="247"/>
                    </a:lnTo>
                    <a:lnTo>
                      <a:pt x="106" y="246"/>
                    </a:lnTo>
                    <a:lnTo>
                      <a:pt x="111" y="244"/>
                    </a:lnTo>
                    <a:lnTo>
                      <a:pt x="106" y="243"/>
                    </a:lnTo>
                    <a:lnTo>
                      <a:pt x="106" y="239"/>
                    </a:lnTo>
                    <a:lnTo>
                      <a:pt x="102" y="241"/>
                    </a:lnTo>
                    <a:lnTo>
                      <a:pt x="106" y="236"/>
                    </a:lnTo>
                    <a:lnTo>
                      <a:pt x="103" y="238"/>
                    </a:lnTo>
                    <a:lnTo>
                      <a:pt x="102" y="235"/>
                    </a:lnTo>
                    <a:lnTo>
                      <a:pt x="108" y="233"/>
                    </a:lnTo>
                    <a:lnTo>
                      <a:pt x="102" y="233"/>
                    </a:lnTo>
                    <a:lnTo>
                      <a:pt x="103" y="231"/>
                    </a:lnTo>
                    <a:lnTo>
                      <a:pt x="102" y="230"/>
                    </a:lnTo>
                    <a:lnTo>
                      <a:pt x="103" y="226"/>
                    </a:lnTo>
                    <a:lnTo>
                      <a:pt x="108" y="228"/>
                    </a:lnTo>
                    <a:lnTo>
                      <a:pt x="105" y="226"/>
                    </a:lnTo>
                    <a:lnTo>
                      <a:pt x="110" y="223"/>
                    </a:lnTo>
                    <a:lnTo>
                      <a:pt x="111" y="222"/>
                    </a:lnTo>
                    <a:lnTo>
                      <a:pt x="105" y="222"/>
                    </a:lnTo>
                    <a:lnTo>
                      <a:pt x="106" y="220"/>
                    </a:lnTo>
                    <a:lnTo>
                      <a:pt x="103" y="218"/>
                    </a:lnTo>
                    <a:lnTo>
                      <a:pt x="103" y="217"/>
                    </a:lnTo>
                    <a:lnTo>
                      <a:pt x="106" y="215"/>
                    </a:lnTo>
                    <a:lnTo>
                      <a:pt x="106" y="214"/>
                    </a:lnTo>
                    <a:lnTo>
                      <a:pt x="111" y="212"/>
                    </a:lnTo>
                    <a:lnTo>
                      <a:pt x="108" y="212"/>
                    </a:lnTo>
                    <a:lnTo>
                      <a:pt x="111" y="210"/>
                    </a:lnTo>
                    <a:lnTo>
                      <a:pt x="113" y="207"/>
                    </a:lnTo>
                    <a:lnTo>
                      <a:pt x="119" y="206"/>
                    </a:lnTo>
                    <a:lnTo>
                      <a:pt x="116" y="204"/>
                    </a:lnTo>
                    <a:lnTo>
                      <a:pt x="143" y="204"/>
                    </a:lnTo>
                    <a:lnTo>
                      <a:pt x="138" y="201"/>
                    </a:lnTo>
                    <a:lnTo>
                      <a:pt x="141" y="199"/>
                    </a:lnTo>
                    <a:lnTo>
                      <a:pt x="141" y="199"/>
                    </a:lnTo>
                    <a:lnTo>
                      <a:pt x="138" y="198"/>
                    </a:lnTo>
                    <a:lnTo>
                      <a:pt x="140" y="201"/>
                    </a:lnTo>
                    <a:lnTo>
                      <a:pt x="127" y="202"/>
                    </a:lnTo>
                    <a:lnTo>
                      <a:pt x="122" y="201"/>
                    </a:lnTo>
                    <a:lnTo>
                      <a:pt x="122" y="199"/>
                    </a:lnTo>
                    <a:lnTo>
                      <a:pt x="127" y="196"/>
                    </a:lnTo>
                    <a:lnTo>
                      <a:pt x="143" y="196"/>
                    </a:lnTo>
                    <a:lnTo>
                      <a:pt x="146" y="194"/>
                    </a:lnTo>
                    <a:lnTo>
                      <a:pt x="143" y="193"/>
                    </a:lnTo>
                    <a:lnTo>
                      <a:pt x="146" y="193"/>
                    </a:lnTo>
                    <a:lnTo>
                      <a:pt x="146" y="191"/>
                    </a:lnTo>
                    <a:lnTo>
                      <a:pt x="148" y="188"/>
                    </a:lnTo>
                    <a:lnTo>
                      <a:pt x="156" y="189"/>
                    </a:lnTo>
                    <a:lnTo>
                      <a:pt x="154" y="188"/>
                    </a:lnTo>
                    <a:lnTo>
                      <a:pt x="157" y="186"/>
                    </a:lnTo>
                    <a:lnTo>
                      <a:pt x="157" y="185"/>
                    </a:lnTo>
                    <a:lnTo>
                      <a:pt x="152" y="186"/>
                    </a:lnTo>
                    <a:lnTo>
                      <a:pt x="149" y="186"/>
                    </a:lnTo>
                    <a:lnTo>
                      <a:pt x="151" y="183"/>
                    </a:lnTo>
                    <a:lnTo>
                      <a:pt x="154" y="183"/>
                    </a:lnTo>
                    <a:lnTo>
                      <a:pt x="154" y="181"/>
                    </a:lnTo>
                    <a:lnTo>
                      <a:pt x="157" y="180"/>
                    </a:lnTo>
                    <a:lnTo>
                      <a:pt x="157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2" y="175"/>
                    </a:lnTo>
                    <a:lnTo>
                      <a:pt x="140" y="173"/>
                    </a:lnTo>
                    <a:lnTo>
                      <a:pt x="137" y="172"/>
                    </a:lnTo>
                    <a:lnTo>
                      <a:pt x="125" y="170"/>
                    </a:lnTo>
                    <a:lnTo>
                      <a:pt x="121" y="165"/>
                    </a:lnTo>
                    <a:lnTo>
                      <a:pt x="127" y="164"/>
                    </a:lnTo>
                    <a:lnTo>
                      <a:pt x="140" y="164"/>
                    </a:lnTo>
                    <a:lnTo>
                      <a:pt x="149" y="169"/>
                    </a:lnTo>
                    <a:lnTo>
                      <a:pt x="160" y="170"/>
                    </a:lnTo>
                    <a:lnTo>
                      <a:pt x="160" y="169"/>
                    </a:lnTo>
                    <a:lnTo>
                      <a:pt x="157" y="169"/>
                    </a:lnTo>
                    <a:lnTo>
                      <a:pt x="156" y="167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2" y="164"/>
                    </a:lnTo>
                    <a:lnTo>
                      <a:pt x="152" y="161"/>
                    </a:lnTo>
                    <a:lnTo>
                      <a:pt x="157" y="161"/>
                    </a:lnTo>
                    <a:lnTo>
                      <a:pt x="157" y="161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49" y="159"/>
                    </a:lnTo>
                    <a:lnTo>
                      <a:pt x="156" y="156"/>
                    </a:lnTo>
                    <a:lnTo>
                      <a:pt x="146" y="159"/>
                    </a:lnTo>
                    <a:lnTo>
                      <a:pt x="151" y="156"/>
                    </a:lnTo>
                    <a:lnTo>
                      <a:pt x="154" y="154"/>
                    </a:lnTo>
                    <a:lnTo>
                      <a:pt x="143" y="154"/>
                    </a:lnTo>
                    <a:lnTo>
                      <a:pt x="157" y="151"/>
                    </a:lnTo>
                    <a:lnTo>
                      <a:pt x="143" y="151"/>
                    </a:lnTo>
                    <a:lnTo>
                      <a:pt x="146" y="148"/>
                    </a:lnTo>
                    <a:lnTo>
                      <a:pt x="143" y="149"/>
                    </a:lnTo>
                    <a:lnTo>
                      <a:pt x="141" y="146"/>
                    </a:lnTo>
                    <a:lnTo>
                      <a:pt x="140" y="149"/>
                    </a:lnTo>
                    <a:lnTo>
                      <a:pt x="132" y="151"/>
                    </a:lnTo>
                    <a:lnTo>
                      <a:pt x="133" y="153"/>
                    </a:lnTo>
                    <a:lnTo>
                      <a:pt x="132" y="154"/>
                    </a:lnTo>
                    <a:lnTo>
                      <a:pt x="125" y="156"/>
                    </a:lnTo>
                    <a:lnTo>
                      <a:pt x="119" y="154"/>
                    </a:lnTo>
                    <a:lnTo>
                      <a:pt x="118" y="154"/>
                    </a:lnTo>
                    <a:lnTo>
                      <a:pt x="114" y="153"/>
                    </a:lnTo>
                    <a:lnTo>
                      <a:pt x="114" y="151"/>
                    </a:lnTo>
                    <a:lnTo>
                      <a:pt x="118" y="149"/>
                    </a:lnTo>
                    <a:lnTo>
                      <a:pt x="122" y="148"/>
                    </a:lnTo>
                    <a:lnTo>
                      <a:pt x="119" y="146"/>
                    </a:lnTo>
                    <a:lnTo>
                      <a:pt x="130" y="141"/>
                    </a:lnTo>
                    <a:lnTo>
                      <a:pt x="130" y="140"/>
                    </a:lnTo>
                    <a:lnTo>
                      <a:pt x="132" y="140"/>
                    </a:lnTo>
                    <a:lnTo>
                      <a:pt x="133" y="136"/>
                    </a:lnTo>
                    <a:lnTo>
                      <a:pt x="137" y="135"/>
                    </a:lnTo>
                    <a:lnTo>
                      <a:pt x="127" y="132"/>
                    </a:lnTo>
                    <a:lnTo>
                      <a:pt x="132" y="130"/>
                    </a:lnTo>
                    <a:lnTo>
                      <a:pt x="130" y="128"/>
                    </a:lnTo>
                    <a:lnTo>
                      <a:pt x="135" y="127"/>
                    </a:lnTo>
                    <a:lnTo>
                      <a:pt x="129" y="127"/>
                    </a:lnTo>
                    <a:lnTo>
                      <a:pt x="132" y="125"/>
                    </a:lnTo>
                    <a:lnTo>
                      <a:pt x="127" y="124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2" y="120"/>
                    </a:lnTo>
                    <a:lnTo>
                      <a:pt x="129" y="119"/>
                    </a:lnTo>
                    <a:lnTo>
                      <a:pt x="130" y="117"/>
                    </a:lnTo>
                    <a:lnTo>
                      <a:pt x="127" y="117"/>
                    </a:lnTo>
                    <a:lnTo>
                      <a:pt x="130" y="114"/>
                    </a:lnTo>
                    <a:lnTo>
                      <a:pt x="125" y="114"/>
                    </a:lnTo>
                    <a:lnTo>
                      <a:pt x="125" y="112"/>
                    </a:lnTo>
                    <a:lnTo>
                      <a:pt x="132" y="111"/>
                    </a:lnTo>
                    <a:lnTo>
                      <a:pt x="125" y="109"/>
                    </a:lnTo>
                    <a:lnTo>
                      <a:pt x="125" y="107"/>
                    </a:lnTo>
                    <a:lnTo>
                      <a:pt x="127" y="106"/>
                    </a:lnTo>
                    <a:lnTo>
                      <a:pt x="118" y="103"/>
                    </a:lnTo>
                    <a:lnTo>
                      <a:pt x="118" y="99"/>
                    </a:lnTo>
                    <a:lnTo>
                      <a:pt x="114" y="99"/>
                    </a:lnTo>
                    <a:lnTo>
                      <a:pt x="119" y="96"/>
                    </a:lnTo>
                    <a:lnTo>
                      <a:pt x="118" y="95"/>
                    </a:lnTo>
                    <a:lnTo>
                      <a:pt x="114" y="95"/>
                    </a:lnTo>
                    <a:lnTo>
                      <a:pt x="113" y="93"/>
                    </a:lnTo>
                    <a:lnTo>
                      <a:pt x="106" y="93"/>
                    </a:lnTo>
                    <a:lnTo>
                      <a:pt x="108" y="91"/>
                    </a:lnTo>
                    <a:lnTo>
                      <a:pt x="100" y="90"/>
                    </a:lnTo>
                    <a:lnTo>
                      <a:pt x="98" y="91"/>
                    </a:lnTo>
                    <a:lnTo>
                      <a:pt x="97" y="90"/>
                    </a:lnTo>
                    <a:lnTo>
                      <a:pt x="76" y="87"/>
                    </a:lnTo>
                    <a:lnTo>
                      <a:pt x="70" y="90"/>
                    </a:lnTo>
                    <a:lnTo>
                      <a:pt x="68" y="87"/>
                    </a:lnTo>
                    <a:lnTo>
                      <a:pt x="52" y="91"/>
                    </a:lnTo>
                    <a:lnTo>
                      <a:pt x="49" y="90"/>
                    </a:lnTo>
                    <a:lnTo>
                      <a:pt x="52" y="88"/>
                    </a:lnTo>
                    <a:lnTo>
                      <a:pt x="48" y="87"/>
                    </a:lnTo>
                    <a:lnTo>
                      <a:pt x="44" y="90"/>
                    </a:lnTo>
                    <a:lnTo>
                      <a:pt x="38" y="88"/>
                    </a:lnTo>
                    <a:lnTo>
                      <a:pt x="33" y="90"/>
                    </a:lnTo>
                    <a:lnTo>
                      <a:pt x="40" y="93"/>
                    </a:lnTo>
                    <a:lnTo>
                      <a:pt x="24" y="90"/>
                    </a:lnTo>
                    <a:lnTo>
                      <a:pt x="13" y="85"/>
                    </a:lnTo>
                    <a:lnTo>
                      <a:pt x="30" y="82"/>
                    </a:lnTo>
                    <a:lnTo>
                      <a:pt x="13" y="80"/>
                    </a:lnTo>
                    <a:lnTo>
                      <a:pt x="13" y="80"/>
                    </a:lnTo>
                    <a:lnTo>
                      <a:pt x="19" y="77"/>
                    </a:lnTo>
                    <a:lnTo>
                      <a:pt x="17" y="77"/>
                    </a:lnTo>
                    <a:lnTo>
                      <a:pt x="11" y="80"/>
                    </a:lnTo>
                    <a:lnTo>
                      <a:pt x="6" y="80"/>
                    </a:lnTo>
                    <a:lnTo>
                      <a:pt x="0" y="79"/>
                    </a:lnTo>
                    <a:lnTo>
                      <a:pt x="2" y="77"/>
                    </a:lnTo>
                    <a:lnTo>
                      <a:pt x="14" y="74"/>
                    </a:lnTo>
                    <a:lnTo>
                      <a:pt x="52" y="75"/>
                    </a:lnTo>
                    <a:lnTo>
                      <a:pt x="60" y="74"/>
                    </a:lnTo>
                    <a:lnTo>
                      <a:pt x="56" y="72"/>
                    </a:lnTo>
                    <a:lnTo>
                      <a:pt x="62" y="70"/>
                    </a:lnTo>
                    <a:lnTo>
                      <a:pt x="64" y="70"/>
                    </a:lnTo>
                    <a:lnTo>
                      <a:pt x="62" y="69"/>
                    </a:lnTo>
                    <a:lnTo>
                      <a:pt x="56" y="69"/>
                    </a:lnTo>
                    <a:lnTo>
                      <a:pt x="56" y="69"/>
                    </a:lnTo>
                    <a:lnTo>
                      <a:pt x="57" y="67"/>
                    </a:lnTo>
                    <a:lnTo>
                      <a:pt x="44" y="70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0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7" y="67"/>
                    </a:lnTo>
                    <a:lnTo>
                      <a:pt x="17" y="69"/>
                    </a:lnTo>
                    <a:lnTo>
                      <a:pt x="24" y="66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3" y="66"/>
                    </a:lnTo>
                    <a:lnTo>
                      <a:pt x="3" y="66"/>
                    </a:lnTo>
                    <a:lnTo>
                      <a:pt x="5" y="64"/>
                    </a:lnTo>
                    <a:lnTo>
                      <a:pt x="0" y="62"/>
                    </a:lnTo>
                    <a:lnTo>
                      <a:pt x="5" y="61"/>
                    </a:lnTo>
                    <a:lnTo>
                      <a:pt x="3" y="59"/>
                    </a:lnTo>
                    <a:lnTo>
                      <a:pt x="6" y="58"/>
                    </a:lnTo>
                    <a:lnTo>
                      <a:pt x="16" y="56"/>
                    </a:lnTo>
                    <a:lnTo>
                      <a:pt x="24" y="56"/>
                    </a:lnTo>
                    <a:lnTo>
                      <a:pt x="27" y="54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51" y="51"/>
                    </a:lnTo>
                    <a:lnTo>
                      <a:pt x="67" y="50"/>
                    </a:lnTo>
                    <a:lnTo>
                      <a:pt x="78" y="51"/>
                    </a:lnTo>
                    <a:lnTo>
                      <a:pt x="94" y="45"/>
                    </a:lnTo>
                    <a:lnTo>
                      <a:pt x="94" y="43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102" y="42"/>
                    </a:lnTo>
                    <a:lnTo>
                      <a:pt x="95" y="40"/>
                    </a:lnTo>
                    <a:lnTo>
                      <a:pt x="110" y="38"/>
                    </a:lnTo>
                    <a:lnTo>
                      <a:pt x="106" y="37"/>
                    </a:lnTo>
                    <a:lnTo>
                      <a:pt x="102" y="38"/>
                    </a:lnTo>
                    <a:lnTo>
                      <a:pt x="94" y="38"/>
                    </a:lnTo>
                    <a:lnTo>
                      <a:pt x="87" y="40"/>
                    </a:lnTo>
                    <a:lnTo>
                      <a:pt x="84" y="38"/>
                    </a:lnTo>
                    <a:lnTo>
                      <a:pt x="76" y="38"/>
                    </a:lnTo>
                    <a:lnTo>
                      <a:pt x="73" y="37"/>
                    </a:lnTo>
                    <a:lnTo>
                      <a:pt x="75" y="35"/>
                    </a:lnTo>
                    <a:lnTo>
                      <a:pt x="83" y="34"/>
                    </a:lnTo>
                    <a:lnTo>
                      <a:pt x="87" y="32"/>
                    </a:lnTo>
                    <a:lnTo>
                      <a:pt x="98" y="32"/>
                    </a:lnTo>
                    <a:lnTo>
                      <a:pt x="98" y="30"/>
                    </a:lnTo>
                    <a:lnTo>
                      <a:pt x="116" y="25"/>
                    </a:lnTo>
                    <a:lnTo>
                      <a:pt x="124" y="25"/>
                    </a:lnTo>
                    <a:lnTo>
                      <a:pt x="135" y="27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6" y="22"/>
                    </a:lnTo>
                    <a:lnTo>
                      <a:pt x="143" y="19"/>
                    </a:lnTo>
                    <a:lnTo>
                      <a:pt x="156" y="17"/>
                    </a:lnTo>
                    <a:lnTo>
                      <a:pt x="165" y="19"/>
                    </a:lnTo>
                    <a:lnTo>
                      <a:pt x="167" y="21"/>
                    </a:lnTo>
                    <a:lnTo>
                      <a:pt x="179" y="24"/>
                    </a:lnTo>
                    <a:lnTo>
                      <a:pt x="181" y="22"/>
                    </a:lnTo>
                    <a:lnTo>
                      <a:pt x="179" y="22"/>
                    </a:lnTo>
                    <a:lnTo>
                      <a:pt x="162" y="17"/>
                    </a:lnTo>
                    <a:lnTo>
                      <a:pt x="211" y="13"/>
                    </a:lnTo>
                    <a:lnTo>
                      <a:pt x="216" y="16"/>
                    </a:lnTo>
                    <a:lnTo>
                      <a:pt x="218" y="17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22" y="19"/>
                    </a:lnTo>
                    <a:lnTo>
                      <a:pt x="222" y="17"/>
                    </a:lnTo>
                    <a:lnTo>
                      <a:pt x="248" y="21"/>
                    </a:lnTo>
                    <a:lnTo>
                      <a:pt x="240" y="17"/>
                    </a:lnTo>
                    <a:lnTo>
                      <a:pt x="253" y="17"/>
                    </a:lnTo>
                    <a:lnTo>
                      <a:pt x="243" y="14"/>
                    </a:lnTo>
                    <a:lnTo>
                      <a:pt x="245" y="13"/>
                    </a:lnTo>
                    <a:lnTo>
                      <a:pt x="241" y="11"/>
                    </a:lnTo>
                    <a:lnTo>
                      <a:pt x="243" y="11"/>
                    </a:lnTo>
                    <a:lnTo>
                      <a:pt x="260" y="11"/>
                    </a:lnTo>
                    <a:lnTo>
                      <a:pt x="272" y="14"/>
                    </a:lnTo>
                    <a:lnTo>
                      <a:pt x="281" y="16"/>
                    </a:lnTo>
                    <a:lnTo>
                      <a:pt x="295" y="19"/>
                    </a:lnTo>
                    <a:lnTo>
                      <a:pt x="300" y="19"/>
                    </a:lnTo>
                    <a:lnTo>
                      <a:pt x="294" y="17"/>
                    </a:lnTo>
                    <a:lnTo>
                      <a:pt x="300" y="14"/>
                    </a:lnTo>
                    <a:lnTo>
                      <a:pt x="307" y="13"/>
                    </a:lnTo>
                    <a:lnTo>
                      <a:pt x="308" y="13"/>
                    </a:lnTo>
                    <a:lnTo>
                      <a:pt x="294" y="9"/>
                    </a:lnTo>
                    <a:lnTo>
                      <a:pt x="326" y="9"/>
                    </a:lnTo>
                    <a:lnTo>
                      <a:pt x="324" y="13"/>
                    </a:lnTo>
                    <a:lnTo>
                      <a:pt x="326" y="11"/>
                    </a:lnTo>
                    <a:lnTo>
                      <a:pt x="326" y="9"/>
                    </a:lnTo>
                    <a:lnTo>
                      <a:pt x="327" y="9"/>
                    </a:lnTo>
                    <a:lnTo>
                      <a:pt x="341" y="13"/>
                    </a:lnTo>
                    <a:lnTo>
                      <a:pt x="343" y="11"/>
                    </a:lnTo>
                    <a:lnTo>
                      <a:pt x="341" y="11"/>
                    </a:lnTo>
                    <a:lnTo>
                      <a:pt x="343" y="9"/>
                    </a:lnTo>
                    <a:lnTo>
                      <a:pt x="334" y="9"/>
                    </a:lnTo>
                    <a:lnTo>
                      <a:pt x="303" y="8"/>
                    </a:lnTo>
                    <a:lnTo>
                      <a:pt x="300" y="8"/>
                    </a:lnTo>
                    <a:lnTo>
                      <a:pt x="302" y="6"/>
                    </a:lnTo>
                    <a:lnTo>
                      <a:pt x="299" y="6"/>
                    </a:lnTo>
                    <a:lnTo>
                      <a:pt x="295" y="5"/>
                    </a:lnTo>
                    <a:lnTo>
                      <a:pt x="297" y="5"/>
                    </a:lnTo>
                    <a:lnTo>
                      <a:pt x="310" y="5"/>
                    </a:lnTo>
                    <a:lnTo>
                      <a:pt x="321" y="3"/>
                    </a:lnTo>
                    <a:lnTo>
                      <a:pt x="329" y="5"/>
                    </a:lnTo>
                    <a:lnTo>
                      <a:pt x="327" y="6"/>
                    </a:lnTo>
                    <a:lnTo>
                      <a:pt x="349" y="8"/>
                    </a:lnTo>
                    <a:lnTo>
                      <a:pt x="354" y="9"/>
                    </a:lnTo>
                    <a:lnTo>
                      <a:pt x="356" y="8"/>
                    </a:lnTo>
                    <a:lnTo>
                      <a:pt x="351" y="6"/>
                    </a:lnTo>
                    <a:lnTo>
                      <a:pt x="356" y="6"/>
                    </a:lnTo>
                    <a:lnTo>
                      <a:pt x="370" y="5"/>
                    </a:lnTo>
                    <a:lnTo>
                      <a:pt x="356" y="5"/>
                    </a:lnTo>
                    <a:lnTo>
                      <a:pt x="354" y="5"/>
                    </a:lnTo>
                    <a:lnTo>
                      <a:pt x="356" y="3"/>
                    </a:lnTo>
                    <a:lnTo>
                      <a:pt x="356" y="3"/>
                    </a:lnTo>
                    <a:lnTo>
                      <a:pt x="357" y="3"/>
                    </a:lnTo>
                    <a:lnTo>
                      <a:pt x="357" y="1"/>
                    </a:lnTo>
                    <a:lnTo>
                      <a:pt x="364" y="1"/>
                    </a:lnTo>
                    <a:lnTo>
                      <a:pt x="367" y="1"/>
                    </a:lnTo>
                    <a:lnTo>
                      <a:pt x="378" y="3"/>
                    </a:lnTo>
                    <a:lnTo>
                      <a:pt x="373" y="1"/>
                    </a:lnTo>
                    <a:lnTo>
                      <a:pt x="380" y="1"/>
                    </a:lnTo>
                    <a:lnTo>
                      <a:pt x="394" y="0"/>
                    </a:lnTo>
                    <a:lnTo>
                      <a:pt x="400" y="1"/>
                    </a:lnTo>
                    <a:lnTo>
                      <a:pt x="399" y="1"/>
                    </a:lnTo>
                    <a:lnTo>
                      <a:pt x="403" y="0"/>
                    </a:lnTo>
                    <a:lnTo>
                      <a:pt x="430" y="0"/>
                    </a:lnTo>
                    <a:lnTo>
                      <a:pt x="446" y="1"/>
                    </a:lnTo>
                    <a:lnTo>
                      <a:pt x="445" y="1"/>
                    </a:lnTo>
                    <a:lnTo>
                      <a:pt x="446" y="3"/>
                    </a:lnTo>
                    <a:lnTo>
                      <a:pt x="467" y="1"/>
                    </a:lnTo>
                    <a:lnTo>
                      <a:pt x="475" y="3"/>
                    </a:lnTo>
                    <a:lnTo>
                      <a:pt x="470" y="5"/>
                    </a:lnTo>
                    <a:lnTo>
                      <a:pt x="429" y="5"/>
                    </a:lnTo>
                    <a:lnTo>
                      <a:pt x="415" y="6"/>
                    </a:lnTo>
                    <a:lnTo>
                      <a:pt x="410" y="6"/>
                    </a:lnTo>
                    <a:lnTo>
                      <a:pt x="384" y="8"/>
                    </a:lnTo>
                    <a:lnTo>
                      <a:pt x="384" y="8"/>
                    </a:lnTo>
                    <a:lnTo>
                      <a:pt x="391" y="8"/>
                    </a:lnTo>
                    <a:lnTo>
                      <a:pt x="395" y="8"/>
                    </a:lnTo>
                    <a:lnTo>
                      <a:pt x="395" y="8"/>
                    </a:lnTo>
                    <a:lnTo>
                      <a:pt x="402" y="8"/>
                    </a:lnTo>
                    <a:lnTo>
                      <a:pt x="416" y="8"/>
                    </a:lnTo>
                    <a:lnTo>
                      <a:pt x="434" y="5"/>
                    </a:lnTo>
                    <a:lnTo>
                      <a:pt x="448" y="6"/>
                    </a:lnTo>
                    <a:lnTo>
                      <a:pt x="448" y="6"/>
                    </a:lnTo>
                    <a:lnTo>
                      <a:pt x="480" y="5"/>
                    </a:lnTo>
                    <a:lnTo>
                      <a:pt x="483" y="6"/>
                    </a:lnTo>
                    <a:lnTo>
                      <a:pt x="481" y="6"/>
                    </a:lnTo>
                    <a:lnTo>
                      <a:pt x="484" y="6"/>
                    </a:lnTo>
                    <a:lnTo>
                      <a:pt x="483" y="6"/>
                    </a:lnTo>
                    <a:lnTo>
                      <a:pt x="469" y="9"/>
                    </a:lnTo>
                    <a:lnTo>
                      <a:pt x="491" y="8"/>
                    </a:lnTo>
                    <a:lnTo>
                      <a:pt x="491" y="9"/>
                    </a:lnTo>
                    <a:lnTo>
                      <a:pt x="497" y="8"/>
                    </a:lnTo>
                    <a:lnTo>
                      <a:pt x="505" y="8"/>
                    </a:lnTo>
                    <a:lnTo>
                      <a:pt x="516" y="11"/>
                    </a:lnTo>
                    <a:lnTo>
                      <a:pt x="502" y="14"/>
                    </a:lnTo>
                    <a:lnTo>
                      <a:pt x="476" y="16"/>
                    </a:lnTo>
                    <a:lnTo>
                      <a:pt x="427" y="16"/>
                    </a:lnTo>
                    <a:lnTo>
                      <a:pt x="402" y="19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442" y="17"/>
                    </a:lnTo>
                    <a:lnTo>
                      <a:pt x="470" y="17"/>
                    </a:lnTo>
                    <a:lnTo>
                      <a:pt x="475" y="17"/>
                    </a:lnTo>
                    <a:lnTo>
                      <a:pt x="475" y="19"/>
                    </a:lnTo>
                    <a:lnTo>
                      <a:pt x="456" y="22"/>
                    </a:lnTo>
                    <a:lnTo>
                      <a:pt x="454" y="22"/>
                    </a:lnTo>
                    <a:lnTo>
                      <a:pt x="459" y="24"/>
                    </a:lnTo>
                    <a:lnTo>
                      <a:pt x="488" y="21"/>
                    </a:lnTo>
                    <a:lnTo>
                      <a:pt x="489" y="19"/>
                    </a:lnTo>
                    <a:lnTo>
                      <a:pt x="488" y="17"/>
                    </a:lnTo>
                    <a:lnTo>
                      <a:pt x="491" y="17"/>
                    </a:lnTo>
                    <a:lnTo>
                      <a:pt x="507" y="16"/>
                    </a:lnTo>
                    <a:lnTo>
                      <a:pt x="508" y="19"/>
                    </a:lnTo>
                    <a:lnTo>
                      <a:pt x="507" y="22"/>
                    </a:lnTo>
                    <a:lnTo>
                      <a:pt x="502" y="24"/>
                    </a:lnTo>
                    <a:lnTo>
                      <a:pt x="500" y="25"/>
                    </a:lnTo>
                    <a:lnTo>
                      <a:pt x="481" y="34"/>
                    </a:lnTo>
                    <a:lnTo>
                      <a:pt x="491" y="32"/>
                    </a:lnTo>
                    <a:lnTo>
                      <a:pt x="494" y="30"/>
                    </a:lnTo>
                    <a:lnTo>
                      <a:pt x="492" y="29"/>
                    </a:lnTo>
                    <a:lnTo>
                      <a:pt x="499" y="29"/>
                    </a:lnTo>
                    <a:lnTo>
                      <a:pt x="519" y="22"/>
                    </a:lnTo>
                    <a:lnTo>
                      <a:pt x="529" y="21"/>
                    </a:lnTo>
                    <a:lnTo>
                      <a:pt x="526" y="22"/>
                    </a:lnTo>
                    <a:lnTo>
                      <a:pt x="532" y="22"/>
                    </a:lnTo>
                    <a:lnTo>
                      <a:pt x="546" y="22"/>
                    </a:lnTo>
                    <a:lnTo>
                      <a:pt x="546" y="22"/>
                    </a:lnTo>
                    <a:lnTo>
                      <a:pt x="551" y="21"/>
                    </a:lnTo>
                    <a:lnTo>
                      <a:pt x="550" y="19"/>
                    </a:lnTo>
                    <a:lnTo>
                      <a:pt x="553" y="19"/>
                    </a:lnTo>
                    <a:lnTo>
                      <a:pt x="554" y="19"/>
                    </a:lnTo>
                    <a:lnTo>
                      <a:pt x="577" y="17"/>
                    </a:lnTo>
                    <a:lnTo>
                      <a:pt x="597" y="19"/>
                    </a:lnTo>
                    <a:lnTo>
                      <a:pt x="602" y="21"/>
                    </a:lnTo>
                    <a:lnTo>
                      <a:pt x="584" y="27"/>
                    </a:lnTo>
                    <a:lnTo>
                      <a:pt x="575" y="27"/>
                    </a:lnTo>
                    <a:lnTo>
                      <a:pt x="578" y="29"/>
                    </a:lnTo>
                    <a:lnTo>
                      <a:pt x="577" y="29"/>
                    </a:lnTo>
                    <a:lnTo>
                      <a:pt x="562" y="30"/>
                    </a:lnTo>
                    <a:lnTo>
                      <a:pt x="548" y="30"/>
                    </a:lnTo>
                    <a:lnTo>
                      <a:pt x="542" y="32"/>
                    </a:lnTo>
                    <a:lnTo>
                      <a:pt x="527" y="32"/>
                    </a:lnTo>
                    <a:lnTo>
                      <a:pt x="513" y="34"/>
                    </a:lnTo>
                    <a:lnTo>
                      <a:pt x="519" y="34"/>
                    </a:lnTo>
                    <a:lnTo>
                      <a:pt x="527" y="32"/>
                    </a:lnTo>
                    <a:lnTo>
                      <a:pt x="564" y="34"/>
                    </a:lnTo>
                    <a:lnTo>
                      <a:pt x="554" y="37"/>
                    </a:lnTo>
                    <a:lnTo>
                      <a:pt x="527" y="35"/>
                    </a:lnTo>
                    <a:lnTo>
                      <a:pt x="523" y="38"/>
                    </a:lnTo>
                    <a:lnTo>
                      <a:pt x="519" y="42"/>
                    </a:lnTo>
                    <a:lnTo>
                      <a:pt x="523" y="42"/>
                    </a:lnTo>
                    <a:lnTo>
                      <a:pt x="524" y="42"/>
                    </a:lnTo>
                    <a:lnTo>
                      <a:pt x="526" y="40"/>
                    </a:lnTo>
                    <a:lnTo>
                      <a:pt x="532" y="38"/>
                    </a:lnTo>
                    <a:lnTo>
                      <a:pt x="545" y="38"/>
                    </a:lnTo>
                    <a:lnTo>
                      <a:pt x="550" y="38"/>
                    </a:lnTo>
                    <a:lnTo>
                      <a:pt x="543" y="42"/>
                    </a:lnTo>
                    <a:lnTo>
                      <a:pt x="534" y="42"/>
                    </a:lnTo>
                    <a:lnTo>
                      <a:pt x="529" y="43"/>
                    </a:lnTo>
                    <a:lnTo>
                      <a:pt x="524" y="50"/>
                    </a:lnTo>
                    <a:lnTo>
                      <a:pt x="527" y="48"/>
                    </a:lnTo>
                    <a:lnTo>
                      <a:pt x="532" y="48"/>
                    </a:lnTo>
                    <a:lnTo>
                      <a:pt x="530" y="50"/>
                    </a:lnTo>
                    <a:lnTo>
                      <a:pt x="529" y="48"/>
                    </a:lnTo>
                    <a:lnTo>
                      <a:pt x="527" y="50"/>
                    </a:lnTo>
                    <a:lnTo>
                      <a:pt x="524" y="50"/>
                    </a:lnTo>
                    <a:lnTo>
                      <a:pt x="524" y="53"/>
                    </a:lnTo>
                    <a:lnTo>
                      <a:pt x="511" y="54"/>
                    </a:lnTo>
                    <a:lnTo>
                      <a:pt x="511" y="56"/>
                    </a:lnTo>
                    <a:lnTo>
                      <a:pt x="513" y="56"/>
                    </a:lnTo>
                    <a:lnTo>
                      <a:pt x="508" y="59"/>
                    </a:lnTo>
                    <a:lnTo>
                      <a:pt x="507" y="62"/>
                    </a:lnTo>
                    <a:lnTo>
                      <a:pt x="507" y="62"/>
                    </a:lnTo>
                    <a:lnTo>
                      <a:pt x="503" y="66"/>
                    </a:lnTo>
                    <a:lnTo>
                      <a:pt x="502" y="66"/>
                    </a:lnTo>
                    <a:lnTo>
                      <a:pt x="500" y="67"/>
                    </a:lnTo>
                    <a:lnTo>
                      <a:pt x="503" y="69"/>
                    </a:lnTo>
                    <a:lnTo>
                      <a:pt x="511" y="64"/>
                    </a:lnTo>
                    <a:lnTo>
                      <a:pt x="526" y="67"/>
                    </a:lnTo>
                    <a:lnTo>
                      <a:pt x="527" y="69"/>
                    </a:lnTo>
                    <a:lnTo>
                      <a:pt x="526" y="70"/>
                    </a:lnTo>
                    <a:lnTo>
                      <a:pt x="513" y="67"/>
                    </a:lnTo>
                    <a:lnTo>
                      <a:pt x="511" y="69"/>
                    </a:lnTo>
                    <a:lnTo>
                      <a:pt x="516" y="70"/>
                    </a:lnTo>
                    <a:lnTo>
                      <a:pt x="511" y="70"/>
                    </a:lnTo>
                    <a:lnTo>
                      <a:pt x="516" y="72"/>
                    </a:lnTo>
                    <a:lnTo>
                      <a:pt x="519" y="72"/>
                    </a:lnTo>
                    <a:lnTo>
                      <a:pt x="526" y="74"/>
                    </a:lnTo>
                    <a:lnTo>
                      <a:pt x="529" y="72"/>
                    </a:lnTo>
                    <a:lnTo>
                      <a:pt x="534" y="74"/>
                    </a:lnTo>
                    <a:lnTo>
                      <a:pt x="534" y="77"/>
                    </a:lnTo>
                    <a:lnTo>
                      <a:pt x="530" y="80"/>
                    </a:lnTo>
                    <a:lnTo>
                      <a:pt x="508" y="79"/>
                    </a:lnTo>
                    <a:lnTo>
                      <a:pt x="507" y="80"/>
                    </a:lnTo>
                    <a:lnTo>
                      <a:pt x="497" y="82"/>
                    </a:lnTo>
                    <a:lnTo>
                      <a:pt x="494" y="80"/>
                    </a:lnTo>
                    <a:lnTo>
                      <a:pt x="488" y="82"/>
                    </a:lnTo>
                    <a:lnTo>
                      <a:pt x="489" y="83"/>
                    </a:lnTo>
                    <a:lnTo>
                      <a:pt x="492" y="83"/>
                    </a:lnTo>
                    <a:lnTo>
                      <a:pt x="496" y="85"/>
                    </a:lnTo>
                    <a:lnTo>
                      <a:pt x="497" y="85"/>
                    </a:lnTo>
                    <a:lnTo>
                      <a:pt x="497" y="88"/>
                    </a:lnTo>
                    <a:lnTo>
                      <a:pt x="507" y="88"/>
                    </a:lnTo>
                    <a:lnTo>
                      <a:pt x="503" y="87"/>
                    </a:lnTo>
                    <a:lnTo>
                      <a:pt x="515" y="88"/>
                    </a:lnTo>
                    <a:lnTo>
                      <a:pt x="516" y="90"/>
                    </a:lnTo>
                    <a:lnTo>
                      <a:pt x="502" y="91"/>
                    </a:lnTo>
                    <a:lnTo>
                      <a:pt x="511" y="91"/>
                    </a:lnTo>
                    <a:lnTo>
                      <a:pt x="516" y="95"/>
                    </a:lnTo>
                    <a:lnTo>
                      <a:pt x="516" y="101"/>
                    </a:lnTo>
                    <a:lnTo>
                      <a:pt x="515" y="103"/>
                    </a:lnTo>
                    <a:lnTo>
                      <a:pt x="510" y="103"/>
                    </a:lnTo>
                    <a:lnTo>
                      <a:pt x="508" y="99"/>
                    </a:lnTo>
                    <a:lnTo>
                      <a:pt x="496" y="98"/>
                    </a:lnTo>
                    <a:lnTo>
                      <a:pt x="489" y="98"/>
                    </a:lnTo>
                    <a:lnTo>
                      <a:pt x="503" y="101"/>
                    </a:lnTo>
                    <a:lnTo>
                      <a:pt x="503" y="103"/>
                    </a:lnTo>
                    <a:lnTo>
                      <a:pt x="502" y="104"/>
                    </a:lnTo>
                    <a:lnTo>
                      <a:pt x="500" y="109"/>
                    </a:lnTo>
                    <a:lnTo>
                      <a:pt x="515" y="109"/>
                    </a:lnTo>
                    <a:lnTo>
                      <a:pt x="518" y="112"/>
                    </a:lnTo>
                    <a:lnTo>
                      <a:pt x="511" y="116"/>
                    </a:lnTo>
                    <a:lnTo>
                      <a:pt x="507" y="114"/>
                    </a:lnTo>
                    <a:lnTo>
                      <a:pt x="502" y="112"/>
                    </a:lnTo>
                    <a:lnTo>
                      <a:pt x="488" y="111"/>
                    </a:lnTo>
                    <a:lnTo>
                      <a:pt x="488" y="114"/>
                    </a:lnTo>
                    <a:lnTo>
                      <a:pt x="486" y="114"/>
                    </a:lnTo>
                    <a:lnTo>
                      <a:pt x="481" y="117"/>
                    </a:lnTo>
                    <a:lnTo>
                      <a:pt x="489" y="117"/>
                    </a:lnTo>
                    <a:lnTo>
                      <a:pt x="502" y="120"/>
                    </a:lnTo>
                    <a:lnTo>
                      <a:pt x="500" y="122"/>
                    </a:lnTo>
                    <a:lnTo>
                      <a:pt x="500" y="125"/>
                    </a:lnTo>
                    <a:lnTo>
                      <a:pt x="491" y="125"/>
                    </a:lnTo>
                    <a:lnTo>
                      <a:pt x="480" y="128"/>
                    </a:lnTo>
                    <a:lnTo>
                      <a:pt x="467" y="125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59" y="124"/>
                    </a:lnTo>
                    <a:lnTo>
                      <a:pt x="453" y="124"/>
                    </a:lnTo>
                    <a:lnTo>
                      <a:pt x="454" y="125"/>
                    </a:lnTo>
                    <a:lnTo>
                      <a:pt x="451" y="125"/>
                    </a:lnTo>
                    <a:lnTo>
                      <a:pt x="443" y="128"/>
                    </a:lnTo>
                    <a:lnTo>
                      <a:pt x="437" y="128"/>
                    </a:lnTo>
                    <a:lnTo>
                      <a:pt x="430" y="130"/>
                    </a:lnTo>
                    <a:lnTo>
                      <a:pt x="432" y="130"/>
                    </a:lnTo>
                    <a:lnTo>
                      <a:pt x="440" y="130"/>
                    </a:lnTo>
                    <a:lnTo>
                      <a:pt x="443" y="132"/>
                    </a:lnTo>
                    <a:lnTo>
                      <a:pt x="451" y="132"/>
                    </a:lnTo>
                    <a:lnTo>
                      <a:pt x="442" y="135"/>
                    </a:lnTo>
                    <a:lnTo>
                      <a:pt x="432" y="135"/>
                    </a:lnTo>
                    <a:lnTo>
                      <a:pt x="430" y="136"/>
                    </a:lnTo>
                    <a:lnTo>
                      <a:pt x="435" y="136"/>
                    </a:lnTo>
                    <a:lnTo>
                      <a:pt x="435" y="138"/>
                    </a:lnTo>
                    <a:lnTo>
                      <a:pt x="445" y="135"/>
                    </a:lnTo>
                    <a:lnTo>
                      <a:pt x="451" y="136"/>
                    </a:lnTo>
                    <a:lnTo>
                      <a:pt x="451" y="140"/>
                    </a:lnTo>
                    <a:lnTo>
                      <a:pt x="443" y="140"/>
                    </a:lnTo>
                    <a:lnTo>
                      <a:pt x="445" y="141"/>
                    </a:lnTo>
                    <a:lnTo>
                      <a:pt x="442" y="144"/>
                    </a:lnTo>
                    <a:lnTo>
                      <a:pt x="446" y="141"/>
                    </a:lnTo>
                    <a:lnTo>
                      <a:pt x="453" y="140"/>
                    </a:lnTo>
                    <a:lnTo>
                      <a:pt x="461" y="144"/>
                    </a:lnTo>
                    <a:lnTo>
                      <a:pt x="473" y="148"/>
                    </a:lnTo>
                    <a:lnTo>
                      <a:pt x="473" y="149"/>
                    </a:lnTo>
                    <a:lnTo>
                      <a:pt x="478" y="151"/>
                    </a:lnTo>
                    <a:lnTo>
                      <a:pt x="472" y="154"/>
                    </a:lnTo>
                    <a:lnTo>
                      <a:pt x="472" y="157"/>
                    </a:lnTo>
                    <a:lnTo>
                      <a:pt x="475" y="154"/>
                    </a:lnTo>
                    <a:lnTo>
                      <a:pt x="481" y="154"/>
                    </a:lnTo>
                    <a:lnTo>
                      <a:pt x="478" y="159"/>
                    </a:lnTo>
                    <a:lnTo>
                      <a:pt x="476" y="161"/>
                    </a:lnTo>
                    <a:lnTo>
                      <a:pt x="480" y="161"/>
                    </a:lnTo>
                    <a:lnTo>
                      <a:pt x="478" y="162"/>
                    </a:lnTo>
                    <a:lnTo>
                      <a:pt x="478" y="164"/>
                    </a:lnTo>
                    <a:lnTo>
                      <a:pt x="478" y="167"/>
                    </a:lnTo>
                    <a:lnTo>
                      <a:pt x="480" y="167"/>
                    </a:lnTo>
                    <a:lnTo>
                      <a:pt x="480" y="169"/>
                    </a:lnTo>
                    <a:lnTo>
                      <a:pt x="472" y="169"/>
                    </a:lnTo>
                    <a:lnTo>
                      <a:pt x="472" y="164"/>
                    </a:lnTo>
                    <a:lnTo>
                      <a:pt x="470" y="164"/>
                    </a:lnTo>
                    <a:lnTo>
                      <a:pt x="469" y="169"/>
                    </a:lnTo>
                    <a:lnTo>
                      <a:pt x="459" y="169"/>
                    </a:lnTo>
                    <a:lnTo>
                      <a:pt x="453" y="164"/>
                    </a:lnTo>
                    <a:lnTo>
                      <a:pt x="453" y="159"/>
                    </a:lnTo>
                    <a:lnTo>
                      <a:pt x="448" y="156"/>
                    </a:lnTo>
                    <a:lnTo>
                      <a:pt x="445" y="156"/>
                    </a:lnTo>
                    <a:lnTo>
                      <a:pt x="432" y="153"/>
                    </a:lnTo>
                    <a:lnTo>
                      <a:pt x="426" y="153"/>
                    </a:lnTo>
                    <a:lnTo>
                      <a:pt x="418" y="149"/>
                    </a:lnTo>
                    <a:lnTo>
                      <a:pt x="419" y="151"/>
                    </a:lnTo>
                    <a:lnTo>
                      <a:pt x="416" y="151"/>
                    </a:lnTo>
                    <a:lnTo>
                      <a:pt x="421" y="153"/>
                    </a:lnTo>
                    <a:lnTo>
                      <a:pt x="421" y="154"/>
                    </a:lnTo>
                    <a:lnTo>
                      <a:pt x="437" y="154"/>
                    </a:lnTo>
                    <a:lnTo>
                      <a:pt x="438" y="156"/>
                    </a:lnTo>
                    <a:lnTo>
                      <a:pt x="438" y="157"/>
                    </a:lnTo>
                    <a:lnTo>
                      <a:pt x="435" y="157"/>
                    </a:lnTo>
                    <a:lnTo>
                      <a:pt x="437" y="157"/>
                    </a:lnTo>
                    <a:lnTo>
                      <a:pt x="426" y="161"/>
                    </a:lnTo>
                    <a:lnTo>
                      <a:pt x="418" y="162"/>
                    </a:lnTo>
                    <a:lnTo>
                      <a:pt x="415" y="161"/>
                    </a:lnTo>
                    <a:lnTo>
                      <a:pt x="415" y="162"/>
                    </a:lnTo>
                    <a:lnTo>
                      <a:pt x="408" y="162"/>
                    </a:lnTo>
                    <a:lnTo>
                      <a:pt x="408" y="162"/>
                    </a:lnTo>
                    <a:lnTo>
                      <a:pt x="410" y="164"/>
                    </a:lnTo>
                    <a:lnTo>
                      <a:pt x="408" y="165"/>
                    </a:lnTo>
                    <a:lnTo>
                      <a:pt x="399" y="169"/>
                    </a:lnTo>
                    <a:lnTo>
                      <a:pt x="408" y="170"/>
                    </a:lnTo>
                    <a:lnTo>
                      <a:pt x="424" y="169"/>
                    </a:lnTo>
                    <a:lnTo>
                      <a:pt x="426" y="170"/>
                    </a:lnTo>
                    <a:lnTo>
                      <a:pt x="400" y="175"/>
                    </a:lnTo>
                    <a:lnTo>
                      <a:pt x="408" y="175"/>
                    </a:lnTo>
                    <a:lnTo>
                      <a:pt x="415" y="175"/>
                    </a:lnTo>
                    <a:lnTo>
                      <a:pt x="418" y="173"/>
                    </a:lnTo>
                    <a:lnTo>
                      <a:pt x="426" y="172"/>
                    </a:lnTo>
                    <a:lnTo>
                      <a:pt x="437" y="170"/>
                    </a:lnTo>
                    <a:lnTo>
                      <a:pt x="454" y="173"/>
                    </a:lnTo>
                    <a:lnTo>
                      <a:pt x="473" y="173"/>
                    </a:lnTo>
                    <a:lnTo>
                      <a:pt x="470" y="177"/>
                    </a:lnTo>
                    <a:lnTo>
                      <a:pt x="462" y="177"/>
                    </a:lnTo>
                    <a:lnTo>
                      <a:pt x="461" y="177"/>
                    </a:lnTo>
                    <a:lnTo>
                      <a:pt x="459" y="178"/>
                    </a:lnTo>
                    <a:lnTo>
                      <a:pt x="453" y="180"/>
                    </a:lnTo>
                    <a:lnTo>
                      <a:pt x="454" y="180"/>
                    </a:lnTo>
                    <a:lnTo>
                      <a:pt x="453" y="181"/>
                    </a:lnTo>
                    <a:lnTo>
                      <a:pt x="446" y="181"/>
                    </a:lnTo>
                    <a:lnTo>
                      <a:pt x="448" y="185"/>
                    </a:lnTo>
                    <a:lnTo>
                      <a:pt x="446" y="183"/>
                    </a:lnTo>
                    <a:lnTo>
                      <a:pt x="440" y="186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0" y="188"/>
                    </a:lnTo>
                    <a:lnTo>
                      <a:pt x="432" y="191"/>
                    </a:lnTo>
                    <a:lnTo>
                      <a:pt x="422" y="193"/>
                    </a:lnTo>
                    <a:lnTo>
                      <a:pt x="422" y="194"/>
                    </a:lnTo>
                    <a:lnTo>
                      <a:pt x="415" y="194"/>
                    </a:lnTo>
                    <a:lnTo>
                      <a:pt x="413" y="196"/>
                    </a:lnTo>
                    <a:lnTo>
                      <a:pt x="405" y="198"/>
                    </a:lnTo>
                    <a:lnTo>
                      <a:pt x="402" y="196"/>
                    </a:lnTo>
                    <a:lnTo>
                      <a:pt x="384" y="201"/>
                    </a:lnTo>
                    <a:lnTo>
                      <a:pt x="381" y="199"/>
                    </a:lnTo>
                    <a:lnTo>
                      <a:pt x="378" y="201"/>
                    </a:lnTo>
                    <a:lnTo>
                      <a:pt x="380" y="201"/>
                    </a:lnTo>
                    <a:lnTo>
                      <a:pt x="376" y="201"/>
                    </a:lnTo>
                    <a:lnTo>
                      <a:pt x="378" y="202"/>
                    </a:lnTo>
                    <a:lnTo>
                      <a:pt x="376" y="204"/>
                    </a:lnTo>
                    <a:lnTo>
                      <a:pt x="375" y="201"/>
                    </a:lnTo>
                    <a:lnTo>
                      <a:pt x="370" y="201"/>
                    </a:lnTo>
                    <a:lnTo>
                      <a:pt x="373" y="204"/>
                    </a:lnTo>
                    <a:lnTo>
                      <a:pt x="367" y="202"/>
                    </a:lnTo>
                    <a:lnTo>
                      <a:pt x="365" y="202"/>
                    </a:lnTo>
                    <a:lnTo>
                      <a:pt x="367" y="204"/>
                    </a:lnTo>
                    <a:lnTo>
                      <a:pt x="359" y="204"/>
                    </a:lnTo>
                    <a:lnTo>
                      <a:pt x="357" y="202"/>
                    </a:lnTo>
                    <a:lnTo>
                      <a:pt x="361" y="201"/>
                    </a:lnTo>
                    <a:lnTo>
                      <a:pt x="356" y="201"/>
                    </a:lnTo>
                    <a:lnTo>
                      <a:pt x="354" y="198"/>
                    </a:lnTo>
                    <a:lnTo>
                      <a:pt x="353" y="199"/>
                    </a:lnTo>
                    <a:lnTo>
                      <a:pt x="354" y="196"/>
                    </a:lnTo>
                    <a:lnTo>
                      <a:pt x="351" y="196"/>
                    </a:lnTo>
                    <a:lnTo>
                      <a:pt x="353" y="196"/>
                    </a:lnTo>
                    <a:lnTo>
                      <a:pt x="349" y="198"/>
                    </a:lnTo>
                    <a:lnTo>
                      <a:pt x="353" y="201"/>
                    </a:lnTo>
                    <a:lnTo>
                      <a:pt x="351" y="202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7"/>
                    </a:lnTo>
                    <a:lnTo>
                      <a:pt x="349" y="206"/>
                    </a:lnTo>
                    <a:lnTo>
                      <a:pt x="345" y="209"/>
                    </a:lnTo>
                    <a:lnTo>
                      <a:pt x="340" y="209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7" y="215"/>
                    </a:lnTo>
                    <a:lnTo>
                      <a:pt x="335" y="214"/>
                    </a:lnTo>
                    <a:lnTo>
                      <a:pt x="335" y="217"/>
                    </a:lnTo>
                    <a:lnTo>
                      <a:pt x="334" y="218"/>
                    </a:lnTo>
                    <a:lnTo>
                      <a:pt x="329" y="222"/>
                    </a:lnTo>
                    <a:lnTo>
                      <a:pt x="329" y="223"/>
                    </a:lnTo>
                    <a:lnTo>
                      <a:pt x="327" y="222"/>
                    </a:lnTo>
                    <a:lnTo>
                      <a:pt x="324" y="225"/>
                    </a:lnTo>
                    <a:lnTo>
                      <a:pt x="322" y="223"/>
                    </a:lnTo>
                    <a:lnTo>
                      <a:pt x="318" y="230"/>
                    </a:lnTo>
                    <a:lnTo>
                      <a:pt x="314" y="230"/>
                    </a:lnTo>
                    <a:lnTo>
                      <a:pt x="314" y="228"/>
                    </a:lnTo>
                    <a:lnTo>
                      <a:pt x="311" y="230"/>
                    </a:lnTo>
                    <a:lnTo>
                      <a:pt x="313" y="231"/>
                    </a:lnTo>
                    <a:lnTo>
                      <a:pt x="311" y="231"/>
                    </a:lnTo>
                    <a:lnTo>
                      <a:pt x="305" y="228"/>
                    </a:lnTo>
                    <a:lnTo>
                      <a:pt x="305" y="230"/>
                    </a:lnTo>
                    <a:lnTo>
                      <a:pt x="307" y="231"/>
                    </a:lnTo>
                    <a:lnTo>
                      <a:pt x="300" y="236"/>
                    </a:lnTo>
                    <a:lnTo>
                      <a:pt x="297" y="236"/>
                    </a:lnTo>
                    <a:lnTo>
                      <a:pt x="297" y="235"/>
                    </a:lnTo>
                    <a:lnTo>
                      <a:pt x="295" y="235"/>
                    </a:lnTo>
                    <a:lnTo>
                      <a:pt x="294" y="238"/>
                    </a:lnTo>
                    <a:lnTo>
                      <a:pt x="287" y="235"/>
                    </a:lnTo>
                    <a:lnTo>
                      <a:pt x="287" y="236"/>
                    </a:lnTo>
                    <a:lnTo>
                      <a:pt x="286" y="236"/>
                    </a:lnTo>
                    <a:lnTo>
                      <a:pt x="286" y="238"/>
                    </a:lnTo>
                    <a:lnTo>
                      <a:pt x="281" y="235"/>
                    </a:lnTo>
                    <a:lnTo>
                      <a:pt x="289" y="230"/>
                    </a:lnTo>
                    <a:lnTo>
                      <a:pt x="284" y="231"/>
                    </a:lnTo>
                    <a:lnTo>
                      <a:pt x="283" y="228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1" y="231"/>
                    </a:lnTo>
                    <a:lnTo>
                      <a:pt x="276" y="233"/>
                    </a:lnTo>
                    <a:lnTo>
                      <a:pt x="278" y="235"/>
                    </a:lnTo>
                    <a:lnTo>
                      <a:pt x="278" y="236"/>
                    </a:lnTo>
                    <a:lnTo>
                      <a:pt x="273" y="235"/>
                    </a:lnTo>
                    <a:lnTo>
                      <a:pt x="272" y="238"/>
                    </a:lnTo>
                    <a:lnTo>
                      <a:pt x="275" y="238"/>
                    </a:lnTo>
                    <a:lnTo>
                      <a:pt x="273" y="241"/>
                    </a:lnTo>
                    <a:lnTo>
                      <a:pt x="268" y="241"/>
                    </a:lnTo>
                    <a:lnTo>
                      <a:pt x="268" y="241"/>
                    </a:lnTo>
                    <a:lnTo>
                      <a:pt x="264" y="243"/>
                    </a:lnTo>
                    <a:lnTo>
                      <a:pt x="262" y="239"/>
                    </a:lnTo>
                    <a:lnTo>
                      <a:pt x="260" y="243"/>
                    </a:lnTo>
                    <a:lnTo>
                      <a:pt x="257" y="241"/>
                    </a:lnTo>
                    <a:lnTo>
                      <a:pt x="254" y="243"/>
                    </a:lnTo>
                    <a:lnTo>
                      <a:pt x="251" y="243"/>
                    </a:lnTo>
                    <a:lnTo>
                      <a:pt x="253" y="244"/>
                    </a:lnTo>
                    <a:lnTo>
                      <a:pt x="254" y="246"/>
                    </a:lnTo>
                    <a:lnTo>
                      <a:pt x="248" y="251"/>
                    </a:lnTo>
                    <a:lnTo>
                      <a:pt x="238" y="249"/>
                    </a:lnTo>
                    <a:lnTo>
                      <a:pt x="235" y="252"/>
                    </a:lnTo>
                    <a:lnTo>
                      <a:pt x="237" y="252"/>
                    </a:lnTo>
                    <a:lnTo>
                      <a:pt x="241" y="255"/>
                    </a:lnTo>
                    <a:lnTo>
                      <a:pt x="240" y="259"/>
                    </a:lnTo>
                    <a:lnTo>
                      <a:pt x="243" y="260"/>
                    </a:lnTo>
                    <a:lnTo>
                      <a:pt x="229" y="262"/>
                    </a:lnTo>
                    <a:lnTo>
                      <a:pt x="230" y="263"/>
                    </a:lnTo>
                    <a:lnTo>
                      <a:pt x="238" y="263"/>
                    </a:lnTo>
                    <a:lnTo>
                      <a:pt x="238" y="265"/>
                    </a:lnTo>
                    <a:lnTo>
                      <a:pt x="237" y="267"/>
                    </a:lnTo>
                    <a:lnTo>
                      <a:pt x="238" y="270"/>
                    </a:lnTo>
                    <a:lnTo>
                      <a:pt x="229" y="270"/>
                    </a:lnTo>
                    <a:lnTo>
                      <a:pt x="235" y="272"/>
                    </a:lnTo>
                    <a:lnTo>
                      <a:pt x="235" y="273"/>
                    </a:lnTo>
                    <a:lnTo>
                      <a:pt x="232" y="275"/>
                    </a:lnTo>
                    <a:lnTo>
                      <a:pt x="229" y="275"/>
                    </a:lnTo>
                    <a:lnTo>
                      <a:pt x="230" y="276"/>
                    </a:lnTo>
                    <a:lnTo>
                      <a:pt x="227" y="276"/>
                    </a:lnTo>
                    <a:lnTo>
                      <a:pt x="227" y="278"/>
                    </a:lnTo>
                    <a:lnTo>
                      <a:pt x="224" y="276"/>
                    </a:lnTo>
                    <a:lnTo>
                      <a:pt x="224" y="278"/>
                    </a:lnTo>
                    <a:lnTo>
                      <a:pt x="222" y="278"/>
                    </a:lnTo>
                    <a:lnTo>
                      <a:pt x="222" y="280"/>
                    </a:lnTo>
                    <a:lnTo>
                      <a:pt x="224" y="281"/>
                    </a:lnTo>
                    <a:lnTo>
                      <a:pt x="216" y="280"/>
                    </a:lnTo>
                    <a:lnTo>
                      <a:pt x="221" y="28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66" name="Freeform 447"/>
              <p:cNvSpPr/>
              <p:nvPr/>
            </p:nvSpPr>
            <p:spPr>
              <a:xfrm>
                <a:off x="3209760" y="139212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2 w 5"/>
                  <a:gd name="GluePoint1Y" fmla="*/ 0 h 2"/>
                  <a:gd name="GluePoint2X" fmla="*/ 2 w 5"/>
                  <a:gd name="GluePoint2Y" fmla="*/ 0 h 2"/>
                  <a:gd name="GluePoint3X" fmla="*/ 0 w 5"/>
                  <a:gd name="GluePoint3Y" fmla="*/ 2 h 2"/>
                  <a:gd name="GluePoint4X" fmla="*/ 5 w 5"/>
                  <a:gd name="GluePoint4Y" fmla="*/ 0 h 2"/>
                  <a:gd name="GluePoint5X" fmla="*/ 2 w 5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67" name="Freeform 448"/>
              <p:cNvSpPr/>
              <p:nvPr/>
            </p:nvSpPr>
            <p:spPr>
              <a:xfrm>
                <a:off x="3213000" y="138744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1 w 11"/>
                  <a:gd name="GluePoint1Y" fmla="*/ 0 h 1"/>
                  <a:gd name="GluePoint2X" fmla="*/ 0 w 11"/>
                  <a:gd name="GluePoint2Y" fmla="*/ 0 h 1"/>
                  <a:gd name="GluePoint3X" fmla="*/ 3 w 11"/>
                  <a:gd name="GluePoint3Y" fmla="*/ 1 h 1"/>
                  <a:gd name="GluePoint4X" fmla="*/ 11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11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68" name="Freeform 449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69" name="Freeform 450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70" name="Freeform 451"/>
              <p:cNvSpPr/>
              <p:nvPr/>
            </p:nvSpPr>
            <p:spPr>
              <a:xfrm>
                <a:off x="1916280" y="1039680"/>
                <a:ext cx="221760" cy="78840"/>
              </a:xfrm>
              <a:custGeom>
                <a:avLst/>
                <a:gdLst>
                  <a:gd name="textAreaLeft" fmla="*/ 0 w 221760"/>
                  <a:gd name="textAreaRight" fmla="*/ 222120 w 221760"/>
                  <a:gd name="textAreaTop" fmla="*/ 0 h 78840"/>
                  <a:gd name="textAreaBottom" fmla="*/ 79200 h 78840"/>
                  <a:gd name="GluePoint1X" fmla="*/ 54 w 140"/>
                  <a:gd name="GluePoint1Y" fmla="*/ 8 h 50"/>
                  <a:gd name="GluePoint2X" fmla="*/ 56 w 140"/>
                  <a:gd name="GluePoint2Y" fmla="*/ 11 h 50"/>
                  <a:gd name="GluePoint3X" fmla="*/ 48 w 140"/>
                  <a:gd name="GluePoint3Y" fmla="*/ 15 h 50"/>
                  <a:gd name="GluePoint4X" fmla="*/ 31 w 140"/>
                  <a:gd name="GluePoint4Y" fmla="*/ 21 h 50"/>
                  <a:gd name="GluePoint5X" fmla="*/ 32 w 140"/>
                  <a:gd name="GluePoint5Y" fmla="*/ 24 h 50"/>
                  <a:gd name="GluePoint6X" fmla="*/ 26 w 140"/>
                  <a:gd name="GluePoint6Y" fmla="*/ 24 h 50"/>
                  <a:gd name="GluePoint7X" fmla="*/ 23 w 140"/>
                  <a:gd name="GluePoint7Y" fmla="*/ 26 h 50"/>
                  <a:gd name="GluePoint8X" fmla="*/ 20 w 140"/>
                  <a:gd name="GluePoint8Y" fmla="*/ 27 h 50"/>
                  <a:gd name="GluePoint9X" fmla="*/ 21 w 140"/>
                  <a:gd name="GluePoint9Y" fmla="*/ 29 h 50"/>
                  <a:gd name="GluePoint10X" fmla="*/ 18 w 140"/>
                  <a:gd name="GluePoint10Y" fmla="*/ 31 h 50"/>
                  <a:gd name="GluePoint11X" fmla="*/ 13 w 140"/>
                  <a:gd name="GluePoint11Y" fmla="*/ 31 h 50"/>
                  <a:gd name="GluePoint12X" fmla="*/ 10 w 140"/>
                  <a:gd name="GluePoint12Y" fmla="*/ 32 h 50"/>
                  <a:gd name="GluePoint13X" fmla="*/ 12 w 140"/>
                  <a:gd name="GluePoint13Y" fmla="*/ 34 h 50"/>
                  <a:gd name="GluePoint14X" fmla="*/ 7 w 140"/>
                  <a:gd name="GluePoint14Y" fmla="*/ 34 h 50"/>
                  <a:gd name="GluePoint15X" fmla="*/ 7 w 140"/>
                  <a:gd name="GluePoint15Y" fmla="*/ 35 h 50"/>
                  <a:gd name="GluePoint16X" fmla="*/ 5 w 140"/>
                  <a:gd name="GluePoint16Y" fmla="*/ 35 h 50"/>
                  <a:gd name="GluePoint17X" fmla="*/ 5 w 140"/>
                  <a:gd name="GluePoint17Y" fmla="*/ 35 h 50"/>
                  <a:gd name="GluePoint18X" fmla="*/ 0 w 140"/>
                  <a:gd name="GluePoint18Y" fmla="*/ 37 h 50"/>
                  <a:gd name="GluePoint19X" fmla="*/ 7 w 140"/>
                  <a:gd name="GluePoint19Y" fmla="*/ 39 h 50"/>
                  <a:gd name="GluePoint20X" fmla="*/ 10 w 140"/>
                  <a:gd name="GluePoint20Y" fmla="*/ 40 h 50"/>
                  <a:gd name="GluePoint21X" fmla="*/ 13 w 140"/>
                  <a:gd name="GluePoint21Y" fmla="*/ 39 h 50"/>
                  <a:gd name="GluePoint22X" fmla="*/ 16 w 140"/>
                  <a:gd name="GluePoint22Y" fmla="*/ 40 h 50"/>
                  <a:gd name="GluePoint23X" fmla="*/ 15 w 140"/>
                  <a:gd name="GluePoint23Y" fmla="*/ 50 h 50"/>
                  <a:gd name="GluePoint24X" fmla="*/ 37 w 140"/>
                  <a:gd name="GluePoint24Y" fmla="*/ 44 h 50"/>
                  <a:gd name="GluePoint25X" fmla="*/ 40 w 140"/>
                  <a:gd name="GluePoint25Y" fmla="*/ 45 h 50"/>
                  <a:gd name="GluePoint26X" fmla="*/ 50 w 140"/>
                  <a:gd name="GluePoint26Y" fmla="*/ 44 h 50"/>
                  <a:gd name="GluePoint27X" fmla="*/ 56 w 140"/>
                  <a:gd name="GluePoint27Y" fmla="*/ 40 h 50"/>
                  <a:gd name="GluePoint28X" fmla="*/ 58 w 140"/>
                  <a:gd name="GluePoint28Y" fmla="*/ 37 h 50"/>
                  <a:gd name="GluePoint29X" fmla="*/ 67 w 140"/>
                  <a:gd name="GluePoint29Y" fmla="*/ 34 h 50"/>
                  <a:gd name="GluePoint30X" fmla="*/ 78 w 140"/>
                  <a:gd name="GluePoint30Y" fmla="*/ 32 h 50"/>
                  <a:gd name="GluePoint31X" fmla="*/ 85 w 140"/>
                  <a:gd name="GluePoint31Y" fmla="*/ 27 h 50"/>
                  <a:gd name="GluePoint32X" fmla="*/ 86 w 140"/>
                  <a:gd name="GluePoint32Y" fmla="*/ 27 h 50"/>
                  <a:gd name="GluePoint33X" fmla="*/ 139 w 140"/>
                  <a:gd name="GluePoint33Y" fmla="*/ 16 h 50"/>
                  <a:gd name="GluePoint34X" fmla="*/ 140 w 140"/>
                  <a:gd name="GluePoint34Y" fmla="*/ 15 h 50"/>
                  <a:gd name="GluePoint35X" fmla="*/ 129 w 140"/>
                  <a:gd name="GluePoint35Y" fmla="*/ 5 h 50"/>
                  <a:gd name="GluePoint36X" fmla="*/ 115 w 140"/>
                  <a:gd name="GluePoint36Y" fmla="*/ 5 h 50"/>
                  <a:gd name="GluePoint37X" fmla="*/ 112 w 140"/>
                  <a:gd name="GluePoint37Y" fmla="*/ 7 h 50"/>
                  <a:gd name="GluePoint38X" fmla="*/ 113 w 140"/>
                  <a:gd name="GluePoint38Y" fmla="*/ 7 h 50"/>
                  <a:gd name="GluePoint39X" fmla="*/ 110 w 140"/>
                  <a:gd name="GluePoint39Y" fmla="*/ 8 h 50"/>
                  <a:gd name="GluePoint40X" fmla="*/ 107 w 140"/>
                  <a:gd name="GluePoint40Y" fmla="*/ 8 h 50"/>
                  <a:gd name="GluePoint41X" fmla="*/ 112 w 140"/>
                  <a:gd name="GluePoint41Y" fmla="*/ 7 h 50"/>
                  <a:gd name="GluePoint42X" fmla="*/ 109 w 140"/>
                  <a:gd name="GluePoint42Y" fmla="*/ 7 h 50"/>
                  <a:gd name="GluePoint43X" fmla="*/ 102 w 140"/>
                  <a:gd name="GluePoint43Y" fmla="*/ 8 h 50"/>
                  <a:gd name="GluePoint44X" fmla="*/ 104 w 140"/>
                  <a:gd name="GluePoint44Y" fmla="*/ 7 h 50"/>
                  <a:gd name="GluePoint45X" fmla="*/ 105 w 140"/>
                  <a:gd name="GluePoint45Y" fmla="*/ 7 h 50"/>
                  <a:gd name="GluePoint46X" fmla="*/ 93 w 140"/>
                  <a:gd name="GluePoint46Y" fmla="*/ 0 h 50"/>
                  <a:gd name="GluePoint47X" fmla="*/ 75 w 140"/>
                  <a:gd name="GluePoint47Y" fmla="*/ 2 h 50"/>
                  <a:gd name="GluePoint48X" fmla="*/ 74 w 140"/>
                  <a:gd name="GluePoint48Y" fmla="*/ 3 h 50"/>
                  <a:gd name="GluePoint49X" fmla="*/ 74 w 140"/>
                  <a:gd name="GluePoint49Y" fmla="*/ 2 h 50"/>
                  <a:gd name="GluePoint50X" fmla="*/ 56 w 140"/>
                  <a:gd name="GluePoint50Y" fmla="*/ 3 h 50"/>
                  <a:gd name="GluePoint51X" fmla="*/ 58 w 140"/>
                  <a:gd name="GluePoint51Y" fmla="*/ 5 h 50"/>
                  <a:gd name="GluePoint52X" fmla="*/ 54 w 140"/>
                  <a:gd name="GluePoint52Y" fmla="*/ 7 h 50"/>
                  <a:gd name="GluePoint53X" fmla="*/ 54 w 140"/>
                  <a:gd name="GluePoint53Y" fmla="*/ 8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40" h="50">
                    <a:moveTo>
                      <a:pt x="54" y="8"/>
                    </a:moveTo>
                    <a:lnTo>
                      <a:pt x="56" y="11"/>
                    </a:lnTo>
                    <a:lnTo>
                      <a:pt x="48" y="15"/>
                    </a:lnTo>
                    <a:lnTo>
                      <a:pt x="31" y="21"/>
                    </a:lnTo>
                    <a:lnTo>
                      <a:pt x="32" y="24"/>
                    </a:lnTo>
                    <a:lnTo>
                      <a:pt x="26" y="24"/>
                    </a:lnTo>
                    <a:lnTo>
                      <a:pt x="23" y="26"/>
                    </a:lnTo>
                    <a:lnTo>
                      <a:pt x="20" y="27"/>
                    </a:lnTo>
                    <a:lnTo>
                      <a:pt x="21" y="29"/>
                    </a:lnTo>
                    <a:lnTo>
                      <a:pt x="18" y="31"/>
                    </a:lnTo>
                    <a:lnTo>
                      <a:pt x="13" y="31"/>
                    </a:lnTo>
                    <a:lnTo>
                      <a:pt x="10" y="32"/>
                    </a:lnTo>
                    <a:lnTo>
                      <a:pt x="12" y="34"/>
                    </a:lnTo>
                    <a:lnTo>
                      <a:pt x="7" y="34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0" y="37"/>
                    </a:lnTo>
                    <a:lnTo>
                      <a:pt x="7" y="39"/>
                    </a:lnTo>
                    <a:lnTo>
                      <a:pt x="10" y="40"/>
                    </a:lnTo>
                    <a:lnTo>
                      <a:pt x="13" y="39"/>
                    </a:lnTo>
                    <a:lnTo>
                      <a:pt x="16" y="40"/>
                    </a:lnTo>
                    <a:lnTo>
                      <a:pt x="15" y="50"/>
                    </a:lnTo>
                    <a:lnTo>
                      <a:pt x="37" y="44"/>
                    </a:lnTo>
                    <a:lnTo>
                      <a:pt x="40" y="45"/>
                    </a:lnTo>
                    <a:lnTo>
                      <a:pt x="50" y="44"/>
                    </a:lnTo>
                    <a:lnTo>
                      <a:pt x="56" y="40"/>
                    </a:lnTo>
                    <a:lnTo>
                      <a:pt x="58" y="37"/>
                    </a:lnTo>
                    <a:lnTo>
                      <a:pt x="67" y="34"/>
                    </a:lnTo>
                    <a:lnTo>
                      <a:pt x="78" y="32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139" y="16"/>
                    </a:lnTo>
                    <a:lnTo>
                      <a:pt x="140" y="15"/>
                    </a:lnTo>
                    <a:lnTo>
                      <a:pt x="129" y="5"/>
                    </a:lnTo>
                    <a:lnTo>
                      <a:pt x="115" y="5"/>
                    </a:lnTo>
                    <a:lnTo>
                      <a:pt x="112" y="7"/>
                    </a:lnTo>
                    <a:lnTo>
                      <a:pt x="113" y="7"/>
                    </a:lnTo>
                    <a:lnTo>
                      <a:pt x="110" y="8"/>
                    </a:lnTo>
                    <a:lnTo>
                      <a:pt x="107" y="8"/>
                    </a:lnTo>
                    <a:lnTo>
                      <a:pt x="112" y="7"/>
                    </a:lnTo>
                    <a:lnTo>
                      <a:pt x="109" y="7"/>
                    </a:lnTo>
                    <a:lnTo>
                      <a:pt x="102" y="8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93" y="0"/>
                    </a:lnTo>
                    <a:lnTo>
                      <a:pt x="75" y="2"/>
                    </a:lnTo>
                    <a:lnTo>
                      <a:pt x="74" y="3"/>
                    </a:lnTo>
                    <a:lnTo>
                      <a:pt x="74" y="2"/>
                    </a:lnTo>
                    <a:lnTo>
                      <a:pt x="56" y="3"/>
                    </a:lnTo>
                    <a:lnTo>
                      <a:pt x="58" y="5"/>
                    </a:lnTo>
                    <a:lnTo>
                      <a:pt x="54" y="7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71" name="Freeform 452"/>
              <p:cNvSpPr/>
              <p:nvPr/>
            </p:nvSpPr>
            <p:spPr>
              <a:xfrm>
                <a:off x="2013120" y="1068480"/>
                <a:ext cx="291600" cy="112320"/>
              </a:xfrm>
              <a:custGeom>
                <a:avLst/>
                <a:gdLst>
                  <a:gd name="textAreaLeft" fmla="*/ 0 w 291600"/>
                  <a:gd name="textAreaRight" fmla="*/ 291960 w 291600"/>
                  <a:gd name="textAreaTop" fmla="*/ 0 h 112320"/>
                  <a:gd name="textAreaBottom" fmla="*/ 112680 h 112320"/>
                  <a:gd name="GluePoint1X" fmla="*/ 1 w 184"/>
                  <a:gd name="GluePoint1Y" fmla="*/ 56 h 71"/>
                  <a:gd name="GluePoint2X" fmla="*/ 38 w 184"/>
                  <a:gd name="GluePoint2Y" fmla="*/ 43 h 71"/>
                  <a:gd name="GluePoint3X" fmla="*/ 62 w 184"/>
                  <a:gd name="GluePoint3Y" fmla="*/ 42 h 71"/>
                  <a:gd name="GluePoint4X" fmla="*/ 24 w 184"/>
                  <a:gd name="GluePoint4Y" fmla="*/ 38 h 71"/>
                  <a:gd name="GluePoint5X" fmla="*/ 17 w 184"/>
                  <a:gd name="GluePoint5Y" fmla="*/ 30 h 71"/>
                  <a:gd name="GluePoint6X" fmla="*/ 36 w 184"/>
                  <a:gd name="GluePoint6Y" fmla="*/ 27 h 71"/>
                  <a:gd name="GluePoint7X" fmla="*/ 21 w 184"/>
                  <a:gd name="GluePoint7Y" fmla="*/ 26 h 71"/>
                  <a:gd name="GluePoint8X" fmla="*/ 13 w 184"/>
                  <a:gd name="GluePoint8Y" fmla="*/ 21 h 71"/>
                  <a:gd name="GluePoint9X" fmla="*/ 28 w 184"/>
                  <a:gd name="GluePoint9Y" fmla="*/ 14 h 71"/>
                  <a:gd name="GluePoint10X" fmla="*/ 33 w 184"/>
                  <a:gd name="GluePoint10Y" fmla="*/ 11 h 71"/>
                  <a:gd name="GluePoint11X" fmla="*/ 86 w 184"/>
                  <a:gd name="GluePoint11Y" fmla="*/ 1 h 71"/>
                  <a:gd name="GluePoint12X" fmla="*/ 71 w 184"/>
                  <a:gd name="GluePoint12Y" fmla="*/ 9 h 71"/>
                  <a:gd name="GluePoint13X" fmla="*/ 84 w 184"/>
                  <a:gd name="GluePoint13Y" fmla="*/ 8 h 71"/>
                  <a:gd name="GluePoint14X" fmla="*/ 95 w 184"/>
                  <a:gd name="GluePoint14Y" fmla="*/ 5 h 71"/>
                  <a:gd name="GluePoint15X" fmla="*/ 95 w 184"/>
                  <a:gd name="GluePoint15Y" fmla="*/ 14 h 71"/>
                  <a:gd name="GluePoint16X" fmla="*/ 103 w 184"/>
                  <a:gd name="GluePoint16Y" fmla="*/ 14 h 71"/>
                  <a:gd name="GluePoint17X" fmla="*/ 117 w 184"/>
                  <a:gd name="GluePoint17Y" fmla="*/ 11 h 71"/>
                  <a:gd name="GluePoint18X" fmla="*/ 124 w 184"/>
                  <a:gd name="GluePoint18Y" fmla="*/ 9 h 71"/>
                  <a:gd name="GluePoint19X" fmla="*/ 133 w 184"/>
                  <a:gd name="GluePoint19Y" fmla="*/ 11 h 71"/>
                  <a:gd name="GluePoint20X" fmla="*/ 129 w 184"/>
                  <a:gd name="GluePoint20Y" fmla="*/ 21 h 71"/>
                  <a:gd name="GluePoint21X" fmla="*/ 127 w 184"/>
                  <a:gd name="GluePoint21Y" fmla="*/ 24 h 71"/>
                  <a:gd name="GluePoint22X" fmla="*/ 136 w 184"/>
                  <a:gd name="GluePoint22Y" fmla="*/ 19 h 71"/>
                  <a:gd name="GluePoint23X" fmla="*/ 146 w 184"/>
                  <a:gd name="GluePoint23Y" fmla="*/ 5 h 71"/>
                  <a:gd name="GluePoint24X" fmla="*/ 152 w 184"/>
                  <a:gd name="GluePoint24Y" fmla="*/ 1 h 71"/>
                  <a:gd name="GluePoint25X" fmla="*/ 162 w 184"/>
                  <a:gd name="GluePoint25Y" fmla="*/ 3 h 71"/>
                  <a:gd name="GluePoint26X" fmla="*/ 165 w 184"/>
                  <a:gd name="GluePoint26Y" fmla="*/ 1 h 71"/>
                  <a:gd name="GluePoint27X" fmla="*/ 171 w 184"/>
                  <a:gd name="GluePoint27Y" fmla="*/ 11 h 71"/>
                  <a:gd name="GluePoint28X" fmla="*/ 163 w 184"/>
                  <a:gd name="GluePoint28Y" fmla="*/ 27 h 71"/>
                  <a:gd name="GluePoint29X" fmla="*/ 157 w 184"/>
                  <a:gd name="GluePoint29Y" fmla="*/ 32 h 71"/>
                  <a:gd name="GluePoint30X" fmla="*/ 175 w 184"/>
                  <a:gd name="GluePoint30Y" fmla="*/ 43 h 71"/>
                  <a:gd name="GluePoint31X" fmla="*/ 184 w 184"/>
                  <a:gd name="GluePoint31Y" fmla="*/ 46 h 71"/>
                  <a:gd name="GluePoint32X" fmla="*/ 175 w 184"/>
                  <a:gd name="GluePoint32Y" fmla="*/ 53 h 71"/>
                  <a:gd name="GluePoint33X" fmla="*/ 170 w 184"/>
                  <a:gd name="GluePoint33Y" fmla="*/ 53 h 71"/>
                  <a:gd name="GluePoint34X" fmla="*/ 160 w 184"/>
                  <a:gd name="GluePoint34Y" fmla="*/ 51 h 71"/>
                  <a:gd name="GluePoint35X" fmla="*/ 149 w 184"/>
                  <a:gd name="GluePoint35Y" fmla="*/ 59 h 71"/>
                  <a:gd name="GluePoint36X" fmla="*/ 163 w 184"/>
                  <a:gd name="GluePoint36Y" fmla="*/ 56 h 71"/>
                  <a:gd name="GluePoint37X" fmla="*/ 160 w 184"/>
                  <a:gd name="GluePoint37Y" fmla="*/ 59 h 71"/>
                  <a:gd name="GluePoint38X" fmla="*/ 148 w 184"/>
                  <a:gd name="GluePoint38Y" fmla="*/ 64 h 71"/>
                  <a:gd name="GluePoint39X" fmla="*/ 125 w 184"/>
                  <a:gd name="GluePoint39Y" fmla="*/ 61 h 71"/>
                  <a:gd name="GluePoint40X" fmla="*/ 113 w 184"/>
                  <a:gd name="GluePoint40Y" fmla="*/ 54 h 71"/>
                  <a:gd name="GluePoint41X" fmla="*/ 97 w 184"/>
                  <a:gd name="GluePoint41Y" fmla="*/ 62 h 71"/>
                  <a:gd name="GluePoint42X" fmla="*/ 68 w 184"/>
                  <a:gd name="GluePoint42Y" fmla="*/ 69 h 71"/>
                  <a:gd name="GluePoint43X" fmla="*/ 25 w 184"/>
                  <a:gd name="GluePoint43Y" fmla="*/ 67 h 71"/>
                  <a:gd name="GluePoint44X" fmla="*/ 27 w 184"/>
                  <a:gd name="GluePoint44Y" fmla="*/ 59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84" h="71">
                    <a:moveTo>
                      <a:pt x="17" y="59"/>
                    </a:moveTo>
                    <a:lnTo>
                      <a:pt x="6" y="59"/>
                    </a:lnTo>
                    <a:lnTo>
                      <a:pt x="1" y="56"/>
                    </a:lnTo>
                    <a:lnTo>
                      <a:pt x="0" y="54"/>
                    </a:lnTo>
                    <a:lnTo>
                      <a:pt x="0" y="48"/>
                    </a:lnTo>
                    <a:lnTo>
                      <a:pt x="38" y="43"/>
                    </a:lnTo>
                    <a:lnTo>
                      <a:pt x="57" y="45"/>
                    </a:lnTo>
                    <a:lnTo>
                      <a:pt x="60" y="43"/>
                    </a:lnTo>
                    <a:lnTo>
                      <a:pt x="62" y="42"/>
                    </a:lnTo>
                    <a:lnTo>
                      <a:pt x="49" y="38"/>
                    </a:lnTo>
                    <a:lnTo>
                      <a:pt x="30" y="40"/>
                    </a:lnTo>
                    <a:lnTo>
                      <a:pt x="24" y="38"/>
                    </a:lnTo>
                    <a:lnTo>
                      <a:pt x="8" y="38"/>
                    </a:lnTo>
                    <a:lnTo>
                      <a:pt x="6" y="34"/>
                    </a:lnTo>
                    <a:lnTo>
                      <a:pt x="17" y="30"/>
                    </a:lnTo>
                    <a:lnTo>
                      <a:pt x="28" y="30"/>
                    </a:lnTo>
                    <a:lnTo>
                      <a:pt x="38" y="29"/>
                    </a:lnTo>
                    <a:lnTo>
                      <a:pt x="36" y="27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21" y="26"/>
                    </a:lnTo>
                    <a:lnTo>
                      <a:pt x="22" y="24"/>
                    </a:lnTo>
                    <a:lnTo>
                      <a:pt x="9" y="24"/>
                    </a:lnTo>
                    <a:lnTo>
                      <a:pt x="13" y="21"/>
                    </a:lnTo>
                    <a:lnTo>
                      <a:pt x="24" y="16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30" y="11"/>
                    </a:lnTo>
                    <a:lnTo>
                      <a:pt x="33" y="11"/>
                    </a:lnTo>
                    <a:lnTo>
                      <a:pt x="62" y="3"/>
                    </a:lnTo>
                    <a:lnTo>
                      <a:pt x="82" y="0"/>
                    </a:lnTo>
                    <a:lnTo>
                      <a:pt x="86" y="1"/>
                    </a:lnTo>
                    <a:lnTo>
                      <a:pt x="82" y="5"/>
                    </a:lnTo>
                    <a:lnTo>
                      <a:pt x="81" y="8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82" y="9"/>
                    </a:lnTo>
                    <a:lnTo>
                      <a:pt x="84" y="8"/>
                    </a:lnTo>
                    <a:lnTo>
                      <a:pt x="86" y="8"/>
                    </a:lnTo>
                    <a:lnTo>
                      <a:pt x="87" y="6"/>
                    </a:lnTo>
                    <a:lnTo>
                      <a:pt x="95" y="5"/>
                    </a:lnTo>
                    <a:lnTo>
                      <a:pt x="108" y="9"/>
                    </a:lnTo>
                    <a:lnTo>
                      <a:pt x="106" y="11"/>
                    </a:lnTo>
                    <a:lnTo>
                      <a:pt x="95" y="14"/>
                    </a:lnTo>
                    <a:lnTo>
                      <a:pt x="105" y="13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11" y="11"/>
                    </a:lnTo>
                    <a:lnTo>
                      <a:pt x="116" y="13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19" y="9"/>
                    </a:lnTo>
                    <a:lnTo>
                      <a:pt x="124" y="9"/>
                    </a:lnTo>
                    <a:lnTo>
                      <a:pt x="121" y="5"/>
                    </a:lnTo>
                    <a:lnTo>
                      <a:pt x="130" y="6"/>
                    </a:lnTo>
                    <a:lnTo>
                      <a:pt x="133" y="11"/>
                    </a:lnTo>
                    <a:lnTo>
                      <a:pt x="130" y="14"/>
                    </a:lnTo>
                    <a:lnTo>
                      <a:pt x="129" y="19"/>
                    </a:lnTo>
                    <a:lnTo>
                      <a:pt x="129" y="21"/>
                    </a:lnTo>
                    <a:lnTo>
                      <a:pt x="127" y="21"/>
                    </a:lnTo>
                    <a:lnTo>
                      <a:pt x="125" y="22"/>
                    </a:lnTo>
                    <a:lnTo>
                      <a:pt x="127" y="24"/>
                    </a:lnTo>
                    <a:lnTo>
                      <a:pt x="132" y="22"/>
                    </a:lnTo>
                    <a:lnTo>
                      <a:pt x="138" y="21"/>
                    </a:lnTo>
                    <a:lnTo>
                      <a:pt x="136" y="19"/>
                    </a:lnTo>
                    <a:lnTo>
                      <a:pt x="138" y="16"/>
                    </a:lnTo>
                    <a:lnTo>
                      <a:pt x="141" y="13"/>
                    </a:lnTo>
                    <a:lnTo>
                      <a:pt x="146" y="5"/>
                    </a:lnTo>
                    <a:lnTo>
                      <a:pt x="148" y="3"/>
                    </a:lnTo>
                    <a:lnTo>
                      <a:pt x="148" y="3"/>
                    </a:lnTo>
                    <a:lnTo>
                      <a:pt x="152" y="1"/>
                    </a:lnTo>
                    <a:lnTo>
                      <a:pt x="151" y="0"/>
                    </a:lnTo>
                    <a:lnTo>
                      <a:pt x="157" y="1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2" y="1"/>
                    </a:lnTo>
                    <a:lnTo>
                      <a:pt x="165" y="1"/>
                    </a:lnTo>
                    <a:lnTo>
                      <a:pt x="173" y="8"/>
                    </a:lnTo>
                    <a:lnTo>
                      <a:pt x="170" y="9"/>
                    </a:lnTo>
                    <a:lnTo>
                      <a:pt x="171" y="11"/>
                    </a:lnTo>
                    <a:lnTo>
                      <a:pt x="165" y="19"/>
                    </a:lnTo>
                    <a:lnTo>
                      <a:pt x="165" y="26"/>
                    </a:lnTo>
                    <a:lnTo>
                      <a:pt x="163" y="27"/>
                    </a:lnTo>
                    <a:lnTo>
                      <a:pt x="162" y="29"/>
                    </a:lnTo>
                    <a:lnTo>
                      <a:pt x="157" y="32"/>
                    </a:lnTo>
                    <a:lnTo>
                      <a:pt x="157" y="32"/>
                    </a:lnTo>
                    <a:lnTo>
                      <a:pt x="163" y="38"/>
                    </a:lnTo>
                    <a:lnTo>
                      <a:pt x="171" y="38"/>
                    </a:lnTo>
                    <a:lnTo>
                      <a:pt x="175" y="43"/>
                    </a:lnTo>
                    <a:lnTo>
                      <a:pt x="179" y="43"/>
                    </a:lnTo>
                    <a:lnTo>
                      <a:pt x="178" y="46"/>
                    </a:lnTo>
                    <a:lnTo>
                      <a:pt x="184" y="46"/>
                    </a:lnTo>
                    <a:lnTo>
                      <a:pt x="183" y="48"/>
                    </a:lnTo>
                    <a:lnTo>
                      <a:pt x="178" y="53"/>
                    </a:lnTo>
                    <a:lnTo>
                      <a:pt x="175" y="53"/>
                    </a:lnTo>
                    <a:lnTo>
                      <a:pt x="173" y="51"/>
                    </a:lnTo>
                    <a:lnTo>
                      <a:pt x="176" y="50"/>
                    </a:lnTo>
                    <a:lnTo>
                      <a:pt x="170" y="53"/>
                    </a:lnTo>
                    <a:lnTo>
                      <a:pt x="168" y="53"/>
                    </a:lnTo>
                    <a:lnTo>
                      <a:pt x="168" y="50"/>
                    </a:lnTo>
                    <a:lnTo>
                      <a:pt x="160" y="51"/>
                    </a:lnTo>
                    <a:lnTo>
                      <a:pt x="159" y="54"/>
                    </a:lnTo>
                    <a:lnTo>
                      <a:pt x="152" y="54"/>
                    </a:lnTo>
                    <a:lnTo>
                      <a:pt x="149" y="59"/>
                    </a:lnTo>
                    <a:lnTo>
                      <a:pt x="157" y="56"/>
                    </a:lnTo>
                    <a:lnTo>
                      <a:pt x="162" y="56"/>
                    </a:lnTo>
                    <a:lnTo>
                      <a:pt x="163" y="56"/>
                    </a:lnTo>
                    <a:lnTo>
                      <a:pt x="159" y="58"/>
                    </a:lnTo>
                    <a:lnTo>
                      <a:pt x="157" y="59"/>
                    </a:lnTo>
                    <a:lnTo>
                      <a:pt x="160" y="59"/>
                    </a:lnTo>
                    <a:lnTo>
                      <a:pt x="163" y="61"/>
                    </a:lnTo>
                    <a:lnTo>
                      <a:pt x="159" y="62"/>
                    </a:lnTo>
                    <a:lnTo>
                      <a:pt x="148" y="64"/>
                    </a:lnTo>
                    <a:lnTo>
                      <a:pt x="143" y="66"/>
                    </a:lnTo>
                    <a:lnTo>
                      <a:pt x="121" y="64"/>
                    </a:lnTo>
                    <a:lnTo>
                      <a:pt x="125" y="61"/>
                    </a:lnTo>
                    <a:lnTo>
                      <a:pt x="111" y="59"/>
                    </a:lnTo>
                    <a:lnTo>
                      <a:pt x="114" y="56"/>
                    </a:lnTo>
                    <a:lnTo>
                      <a:pt x="113" y="54"/>
                    </a:lnTo>
                    <a:lnTo>
                      <a:pt x="106" y="58"/>
                    </a:lnTo>
                    <a:lnTo>
                      <a:pt x="105" y="59"/>
                    </a:lnTo>
                    <a:lnTo>
                      <a:pt x="97" y="62"/>
                    </a:lnTo>
                    <a:lnTo>
                      <a:pt x="82" y="64"/>
                    </a:lnTo>
                    <a:lnTo>
                      <a:pt x="79" y="66"/>
                    </a:lnTo>
                    <a:lnTo>
                      <a:pt x="68" y="69"/>
                    </a:lnTo>
                    <a:lnTo>
                      <a:pt x="24" y="71"/>
                    </a:lnTo>
                    <a:lnTo>
                      <a:pt x="27" y="69"/>
                    </a:lnTo>
                    <a:lnTo>
                      <a:pt x="25" y="67"/>
                    </a:lnTo>
                    <a:lnTo>
                      <a:pt x="25" y="64"/>
                    </a:lnTo>
                    <a:lnTo>
                      <a:pt x="28" y="61"/>
                    </a:lnTo>
                    <a:lnTo>
                      <a:pt x="27" y="59"/>
                    </a:lnTo>
                    <a:lnTo>
                      <a:pt x="17" y="5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72" name="Freeform 453"/>
              <p:cNvSpPr/>
              <p:nvPr/>
            </p:nvSpPr>
            <p:spPr>
              <a:xfrm>
                <a:off x="2274840" y="1060560"/>
                <a:ext cx="45720" cy="1728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17280"/>
                  <a:gd name="textAreaBottom" fmla="*/ 17640 h 17280"/>
                  <a:gd name="GluePoint1X" fmla="*/ 16 w 29"/>
                  <a:gd name="GluePoint1Y" fmla="*/ 10 h 11"/>
                  <a:gd name="GluePoint2X" fmla="*/ 29 w 29"/>
                  <a:gd name="GluePoint2Y" fmla="*/ 2 h 11"/>
                  <a:gd name="GluePoint3X" fmla="*/ 27 w 29"/>
                  <a:gd name="GluePoint3Y" fmla="*/ 0 h 11"/>
                  <a:gd name="GluePoint4X" fmla="*/ 11 w 29"/>
                  <a:gd name="GluePoint4Y" fmla="*/ 0 h 11"/>
                  <a:gd name="GluePoint5X" fmla="*/ 0 w 29"/>
                  <a:gd name="GluePoint5Y" fmla="*/ 3 h 11"/>
                  <a:gd name="GluePoint6X" fmla="*/ 6 w 29"/>
                  <a:gd name="GluePoint6Y" fmla="*/ 6 h 11"/>
                  <a:gd name="GluePoint7X" fmla="*/ 10 w 29"/>
                  <a:gd name="GluePoint7Y" fmla="*/ 11 h 11"/>
                  <a:gd name="GluePoint8X" fmla="*/ 16 w 29"/>
                  <a:gd name="GluePoint8Y" fmla="*/ 1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9" h="11">
                    <a:moveTo>
                      <a:pt x="16" y="10"/>
                    </a:moveTo>
                    <a:lnTo>
                      <a:pt x="29" y="2"/>
                    </a:lnTo>
                    <a:lnTo>
                      <a:pt x="27" y="0"/>
                    </a:lnTo>
                    <a:lnTo>
                      <a:pt x="11" y="0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10" y="11"/>
                    </a:lnTo>
                    <a:lnTo>
                      <a:pt x="16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73" name="Freeform 454"/>
              <p:cNvSpPr/>
              <p:nvPr/>
            </p:nvSpPr>
            <p:spPr>
              <a:xfrm>
                <a:off x="2333520" y="1057320"/>
                <a:ext cx="115560" cy="5832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58320"/>
                  <a:gd name="textAreaBottom" fmla="*/ 58680 h 58320"/>
                  <a:gd name="GluePoint1X" fmla="*/ 15 w 73"/>
                  <a:gd name="GluePoint1Y" fmla="*/ 28 h 37"/>
                  <a:gd name="GluePoint2X" fmla="*/ 15 w 73"/>
                  <a:gd name="GluePoint2Y" fmla="*/ 24 h 37"/>
                  <a:gd name="GluePoint3X" fmla="*/ 11 w 73"/>
                  <a:gd name="GluePoint3Y" fmla="*/ 24 h 37"/>
                  <a:gd name="GluePoint4X" fmla="*/ 11 w 73"/>
                  <a:gd name="GluePoint4Y" fmla="*/ 23 h 37"/>
                  <a:gd name="GluePoint5X" fmla="*/ 4 w 73"/>
                  <a:gd name="GluePoint5Y" fmla="*/ 24 h 37"/>
                  <a:gd name="GluePoint6X" fmla="*/ 0 w 73"/>
                  <a:gd name="GluePoint6Y" fmla="*/ 18 h 37"/>
                  <a:gd name="GluePoint7X" fmla="*/ 1 w 73"/>
                  <a:gd name="GluePoint7Y" fmla="*/ 16 h 37"/>
                  <a:gd name="GluePoint8X" fmla="*/ 4 w 73"/>
                  <a:gd name="GluePoint8Y" fmla="*/ 13 h 37"/>
                  <a:gd name="GluePoint9X" fmla="*/ 9 w 73"/>
                  <a:gd name="GluePoint9Y" fmla="*/ 13 h 37"/>
                  <a:gd name="GluePoint10X" fmla="*/ 14 w 73"/>
                  <a:gd name="GluePoint10Y" fmla="*/ 15 h 37"/>
                  <a:gd name="GluePoint11X" fmla="*/ 14 w 73"/>
                  <a:gd name="GluePoint11Y" fmla="*/ 18 h 37"/>
                  <a:gd name="GluePoint12X" fmla="*/ 25 w 73"/>
                  <a:gd name="GluePoint12Y" fmla="*/ 16 h 37"/>
                  <a:gd name="GluePoint13X" fmla="*/ 27 w 73"/>
                  <a:gd name="GluePoint13Y" fmla="*/ 13 h 37"/>
                  <a:gd name="GluePoint14X" fmla="*/ 27 w 73"/>
                  <a:gd name="GluePoint14Y" fmla="*/ 15 h 37"/>
                  <a:gd name="GluePoint15X" fmla="*/ 30 w 73"/>
                  <a:gd name="GluePoint15Y" fmla="*/ 13 h 37"/>
                  <a:gd name="GluePoint16X" fmla="*/ 27 w 73"/>
                  <a:gd name="GluePoint16Y" fmla="*/ 12 h 37"/>
                  <a:gd name="GluePoint17X" fmla="*/ 28 w 73"/>
                  <a:gd name="GluePoint17Y" fmla="*/ 10 h 37"/>
                  <a:gd name="GluePoint18X" fmla="*/ 35 w 73"/>
                  <a:gd name="GluePoint18Y" fmla="*/ 10 h 37"/>
                  <a:gd name="GluePoint19X" fmla="*/ 33 w 73"/>
                  <a:gd name="GluePoint19Y" fmla="*/ 8 h 37"/>
                  <a:gd name="GluePoint20X" fmla="*/ 28 w 73"/>
                  <a:gd name="GluePoint20Y" fmla="*/ 8 h 37"/>
                  <a:gd name="GluePoint21X" fmla="*/ 23 w 73"/>
                  <a:gd name="GluePoint21Y" fmla="*/ 8 h 37"/>
                  <a:gd name="GluePoint22X" fmla="*/ 23 w 73"/>
                  <a:gd name="GluePoint22Y" fmla="*/ 5 h 37"/>
                  <a:gd name="GluePoint23X" fmla="*/ 28 w 73"/>
                  <a:gd name="GluePoint23Y" fmla="*/ 5 h 37"/>
                  <a:gd name="GluePoint24X" fmla="*/ 30 w 73"/>
                  <a:gd name="GluePoint24Y" fmla="*/ 7 h 37"/>
                  <a:gd name="GluePoint25X" fmla="*/ 31 w 73"/>
                  <a:gd name="GluePoint25Y" fmla="*/ 5 h 37"/>
                  <a:gd name="GluePoint26X" fmla="*/ 28 w 73"/>
                  <a:gd name="GluePoint26Y" fmla="*/ 4 h 37"/>
                  <a:gd name="GluePoint27X" fmla="*/ 35 w 73"/>
                  <a:gd name="GluePoint27Y" fmla="*/ 0 h 37"/>
                  <a:gd name="GluePoint28X" fmla="*/ 39 w 73"/>
                  <a:gd name="GluePoint28Y" fmla="*/ 2 h 37"/>
                  <a:gd name="GluePoint29X" fmla="*/ 41 w 73"/>
                  <a:gd name="GluePoint29Y" fmla="*/ 2 h 37"/>
                  <a:gd name="GluePoint30X" fmla="*/ 38 w 73"/>
                  <a:gd name="GluePoint30Y" fmla="*/ 0 h 37"/>
                  <a:gd name="GluePoint31X" fmla="*/ 41 w 73"/>
                  <a:gd name="GluePoint31Y" fmla="*/ 0 h 37"/>
                  <a:gd name="GluePoint32X" fmla="*/ 52 w 73"/>
                  <a:gd name="GluePoint32Y" fmla="*/ 2 h 37"/>
                  <a:gd name="GluePoint33X" fmla="*/ 71 w 73"/>
                  <a:gd name="GluePoint33Y" fmla="*/ 0 h 37"/>
                  <a:gd name="GluePoint34X" fmla="*/ 73 w 73"/>
                  <a:gd name="GluePoint34Y" fmla="*/ 2 h 37"/>
                  <a:gd name="GluePoint35X" fmla="*/ 71 w 73"/>
                  <a:gd name="GluePoint35Y" fmla="*/ 4 h 37"/>
                  <a:gd name="GluePoint36X" fmla="*/ 63 w 73"/>
                  <a:gd name="GluePoint36Y" fmla="*/ 5 h 37"/>
                  <a:gd name="GluePoint37X" fmla="*/ 66 w 73"/>
                  <a:gd name="GluePoint37Y" fmla="*/ 5 h 37"/>
                  <a:gd name="GluePoint38X" fmla="*/ 65 w 73"/>
                  <a:gd name="GluePoint38Y" fmla="*/ 7 h 37"/>
                  <a:gd name="GluePoint39X" fmla="*/ 57 w 73"/>
                  <a:gd name="GluePoint39Y" fmla="*/ 8 h 37"/>
                  <a:gd name="GluePoint40X" fmla="*/ 47 w 73"/>
                  <a:gd name="GluePoint40Y" fmla="*/ 12 h 37"/>
                  <a:gd name="GluePoint41X" fmla="*/ 46 w 73"/>
                  <a:gd name="GluePoint41Y" fmla="*/ 13 h 37"/>
                  <a:gd name="GluePoint42X" fmla="*/ 57 w 73"/>
                  <a:gd name="GluePoint42Y" fmla="*/ 12 h 37"/>
                  <a:gd name="GluePoint43X" fmla="*/ 58 w 73"/>
                  <a:gd name="GluePoint43Y" fmla="*/ 16 h 37"/>
                  <a:gd name="GluePoint44X" fmla="*/ 55 w 73"/>
                  <a:gd name="GluePoint44Y" fmla="*/ 18 h 37"/>
                  <a:gd name="GluePoint45X" fmla="*/ 63 w 73"/>
                  <a:gd name="GluePoint45Y" fmla="*/ 16 h 37"/>
                  <a:gd name="GluePoint46X" fmla="*/ 62 w 73"/>
                  <a:gd name="GluePoint46Y" fmla="*/ 20 h 37"/>
                  <a:gd name="GluePoint47X" fmla="*/ 57 w 73"/>
                  <a:gd name="GluePoint47Y" fmla="*/ 21 h 37"/>
                  <a:gd name="GluePoint48X" fmla="*/ 55 w 73"/>
                  <a:gd name="GluePoint48Y" fmla="*/ 24 h 37"/>
                  <a:gd name="GluePoint49X" fmla="*/ 52 w 73"/>
                  <a:gd name="GluePoint49Y" fmla="*/ 26 h 37"/>
                  <a:gd name="GluePoint50X" fmla="*/ 54 w 73"/>
                  <a:gd name="GluePoint50Y" fmla="*/ 26 h 37"/>
                  <a:gd name="GluePoint51X" fmla="*/ 52 w 73"/>
                  <a:gd name="GluePoint51Y" fmla="*/ 29 h 37"/>
                  <a:gd name="GluePoint52X" fmla="*/ 41 w 73"/>
                  <a:gd name="GluePoint52Y" fmla="*/ 33 h 37"/>
                  <a:gd name="GluePoint53X" fmla="*/ 33 w 73"/>
                  <a:gd name="GluePoint53Y" fmla="*/ 33 h 37"/>
                  <a:gd name="GluePoint54X" fmla="*/ 31 w 73"/>
                  <a:gd name="GluePoint54Y" fmla="*/ 34 h 37"/>
                  <a:gd name="GluePoint55X" fmla="*/ 23 w 73"/>
                  <a:gd name="GluePoint55Y" fmla="*/ 37 h 37"/>
                  <a:gd name="GluePoint56X" fmla="*/ 22 w 73"/>
                  <a:gd name="GluePoint56Y" fmla="*/ 36 h 37"/>
                  <a:gd name="GluePoint57X" fmla="*/ 19 w 73"/>
                  <a:gd name="GluePoint57Y" fmla="*/ 36 h 37"/>
                  <a:gd name="GluePoint58X" fmla="*/ 20 w 73"/>
                  <a:gd name="GluePoint58Y" fmla="*/ 31 h 37"/>
                  <a:gd name="GluePoint59X" fmla="*/ 15 w 73"/>
                  <a:gd name="GluePoint59Y" fmla="*/ 28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73" h="37">
                    <a:moveTo>
                      <a:pt x="15" y="28"/>
                    </a:moveTo>
                    <a:lnTo>
                      <a:pt x="15" y="24"/>
                    </a:lnTo>
                    <a:lnTo>
                      <a:pt x="11" y="24"/>
                    </a:lnTo>
                    <a:lnTo>
                      <a:pt x="11" y="23"/>
                    </a:lnTo>
                    <a:lnTo>
                      <a:pt x="4" y="24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4" y="13"/>
                    </a:lnTo>
                    <a:lnTo>
                      <a:pt x="9" y="13"/>
                    </a:lnTo>
                    <a:lnTo>
                      <a:pt x="14" y="15"/>
                    </a:lnTo>
                    <a:lnTo>
                      <a:pt x="14" y="18"/>
                    </a:lnTo>
                    <a:lnTo>
                      <a:pt x="25" y="16"/>
                    </a:lnTo>
                    <a:lnTo>
                      <a:pt x="27" y="13"/>
                    </a:lnTo>
                    <a:lnTo>
                      <a:pt x="27" y="15"/>
                    </a:lnTo>
                    <a:lnTo>
                      <a:pt x="30" y="13"/>
                    </a:lnTo>
                    <a:lnTo>
                      <a:pt x="27" y="12"/>
                    </a:lnTo>
                    <a:lnTo>
                      <a:pt x="28" y="10"/>
                    </a:lnTo>
                    <a:lnTo>
                      <a:pt x="35" y="10"/>
                    </a:lnTo>
                    <a:lnTo>
                      <a:pt x="33" y="8"/>
                    </a:lnTo>
                    <a:lnTo>
                      <a:pt x="28" y="8"/>
                    </a:lnTo>
                    <a:lnTo>
                      <a:pt x="23" y="8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0" y="7"/>
                    </a:lnTo>
                    <a:lnTo>
                      <a:pt x="31" y="5"/>
                    </a:lnTo>
                    <a:lnTo>
                      <a:pt x="28" y="4"/>
                    </a:lnTo>
                    <a:lnTo>
                      <a:pt x="35" y="0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52" y="2"/>
                    </a:lnTo>
                    <a:lnTo>
                      <a:pt x="71" y="0"/>
                    </a:lnTo>
                    <a:lnTo>
                      <a:pt x="73" y="2"/>
                    </a:lnTo>
                    <a:lnTo>
                      <a:pt x="71" y="4"/>
                    </a:lnTo>
                    <a:lnTo>
                      <a:pt x="63" y="5"/>
                    </a:lnTo>
                    <a:lnTo>
                      <a:pt x="66" y="5"/>
                    </a:lnTo>
                    <a:lnTo>
                      <a:pt x="65" y="7"/>
                    </a:lnTo>
                    <a:lnTo>
                      <a:pt x="57" y="8"/>
                    </a:lnTo>
                    <a:lnTo>
                      <a:pt x="47" y="12"/>
                    </a:lnTo>
                    <a:lnTo>
                      <a:pt x="46" y="13"/>
                    </a:lnTo>
                    <a:lnTo>
                      <a:pt x="57" y="12"/>
                    </a:lnTo>
                    <a:lnTo>
                      <a:pt x="58" y="16"/>
                    </a:lnTo>
                    <a:lnTo>
                      <a:pt x="55" y="18"/>
                    </a:lnTo>
                    <a:lnTo>
                      <a:pt x="63" y="16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5" y="24"/>
                    </a:lnTo>
                    <a:lnTo>
                      <a:pt x="52" y="26"/>
                    </a:lnTo>
                    <a:lnTo>
                      <a:pt x="54" y="26"/>
                    </a:lnTo>
                    <a:lnTo>
                      <a:pt x="52" y="29"/>
                    </a:lnTo>
                    <a:lnTo>
                      <a:pt x="41" y="33"/>
                    </a:lnTo>
                    <a:lnTo>
                      <a:pt x="33" y="33"/>
                    </a:lnTo>
                    <a:lnTo>
                      <a:pt x="31" y="34"/>
                    </a:lnTo>
                    <a:lnTo>
                      <a:pt x="23" y="37"/>
                    </a:lnTo>
                    <a:lnTo>
                      <a:pt x="22" y="36"/>
                    </a:lnTo>
                    <a:lnTo>
                      <a:pt x="19" y="36"/>
                    </a:lnTo>
                    <a:lnTo>
                      <a:pt x="20" y="31"/>
                    </a:lnTo>
                    <a:lnTo>
                      <a:pt x="15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74" name="Freeform 455"/>
              <p:cNvSpPr/>
              <p:nvPr/>
            </p:nvSpPr>
            <p:spPr>
              <a:xfrm>
                <a:off x="2305080" y="1147680"/>
                <a:ext cx="72720" cy="331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3120"/>
                  <a:gd name="textAreaBottom" fmla="*/ 33480 h 33120"/>
                  <a:gd name="GluePoint1X" fmla="*/ 37 w 46"/>
                  <a:gd name="GluePoint1Y" fmla="*/ 4 h 21"/>
                  <a:gd name="GluePoint2X" fmla="*/ 33 w 46"/>
                  <a:gd name="GluePoint2Y" fmla="*/ 3 h 21"/>
                  <a:gd name="GluePoint3X" fmla="*/ 35 w 46"/>
                  <a:gd name="GluePoint3Y" fmla="*/ 1 h 21"/>
                  <a:gd name="GluePoint4X" fmla="*/ 29 w 46"/>
                  <a:gd name="GluePoint4Y" fmla="*/ 0 h 21"/>
                  <a:gd name="GluePoint5X" fmla="*/ 22 w 46"/>
                  <a:gd name="GluePoint5Y" fmla="*/ 4 h 21"/>
                  <a:gd name="GluePoint6X" fmla="*/ 22 w 46"/>
                  <a:gd name="GluePoint6Y" fmla="*/ 4 h 21"/>
                  <a:gd name="GluePoint7X" fmla="*/ 18 w 46"/>
                  <a:gd name="GluePoint7Y" fmla="*/ 6 h 21"/>
                  <a:gd name="GluePoint8X" fmla="*/ 16 w 46"/>
                  <a:gd name="GluePoint8Y" fmla="*/ 8 h 21"/>
                  <a:gd name="GluePoint9X" fmla="*/ 13 w 46"/>
                  <a:gd name="GluePoint9Y" fmla="*/ 11 h 21"/>
                  <a:gd name="GluePoint10X" fmla="*/ 2 w 46"/>
                  <a:gd name="GluePoint10Y" fmla="*/ 11 h 21"/>
                  <a:gd name="GluePoint11X" fmla="*/ 0 w 46"/>
                  <a:gd name="GluePoint11Y" fmla="*/ 14 h 21"/>
                  <a:gd name="GluePoint12X" fmla="*/ 2 w 46"/>
                  <a:gd name="GluePoint12Y" fmla="*/ 16 h 21"/>
                  <a:gd name="GluePoint13X" fmla="*/ 6 w 46"/>
                  <a:gd name="GluePoint13Y" fmla="*/ 14 h 21"/>
                  <a:gd name="GluePoint14X" fmla="*/ 18 w 46"/>
                  <a:gd name="GluePoint14Y" fmla="*/ 19 h 21"/>
                  <a:gd name="GluePoint15X" fmla="*/ 30 w 46"/>
                  <a:gd name="GluePoint15Y" fmla="*/ 21 h 21"/>
                  <a:gd name="GluePoint16X" fmla="*/ 33 w 46"/>
                  <a:gd name="GluePoint16Y" fmla="*/ 19 h 21"/>
                  <a:gd name="GluePoint17X" fmla="*/ 43 w 46"/>
                  <a:gd name="GluePoint17Y" fmla="*/ 17 h 21"/>
                  <a:gd name="GluePoint18X" fmla="*/ 46 w 46"/>
                  <a:gd name="GluePoint18Y" fmla="*/ 16 h 21"/>
                  <a:gd name="GluePoint19X" fmla="*/ 43 w 46"/>
                  <a:gd name="GluePoint19Y" fmla="*/ 16 h 21"/>
                  <a:gd name="GluePoint20X" fmla="*/ 41 w 46"/>
                  <a:gd name="GluePoint20Y" fmla="*/ 11 h 21"/>
                  <a:gd name="GluePoint21X" fmla="*/ 37 w 46"/>
                  <a:gd name="GluePoint21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46" h="21">
                    <a:moveTo>
                      <a:pt x="37" y="4"/>
                    </a:moveTo>
                    <a:lnTo>
                      <a:pt x="33" y="3"/>
                    </a:lnTo>
                    <a:lnTo>
                      <a:pt x="35" y="1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3" y="11"/>
                    </a:lnTo>
                    <a:lnTo>
                      <a:pt x="2" y="11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6" y="14"/>
                    </a:lnTo>
                    <a:lnTo>
                      <a:pt x="18" y="19"/>
                    </a:lnTo>
                    <a:lnTo>
                      <a:pt x="30" y="21"/>
                    </a:lnTo>
                    <a:lnTo>
                      <a:pt x="33" y="19"/>
                    </a:lnTo>
                    <a:lnTo>
                      <a:pt x="43" y="17"/>
                    </a:lnTo>
                    <a:lnTo>
                      <a:pt x="46" y="16"/>
                    </a:lnTo>
                    <a:lnTo>
                      <a:pt x="43" y="16"/>
                    </a:lnTo>
                    <a:lnTo>
                      <a:pt x="41" y="11"/>
                    </a:lnTo>
                    <a:lnTo>
                      <a:pt x="37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75" name="Freeform 456"/>
              <p:cNvSpPr/>
              <p:nvPr/>
            </p:nvSpPr>
            <p:spPr>
              <a:xfrm>
                <a:off x="2398680" y="996840"/>
                <a:ext cx="99720" cy="3456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34560"/>
                  <a:gd name="textAreaBottom" fmla="*/ 34920 h 34560"/>
                  <a:gd name="GluePoint1X" fmla="*/ 57 w 63"/>
                  <a:gd name="GluePoint1Y" fmla="*/ 8 h 22"/>
                  <a:gd name="GluePoint2X" fmla="*/ 55 w 63"/>
                  <a:gd name="GluePoint2Y" fmla="*/ 9 h 22"/>
                  <a:gd name="GluePoint3X" fmla="*/ 52 w 63"/>
                  <a:gd name="GluePoint3Y" fmla="*/ 11 h 22"/>
                  <a:gd name="GluePoint4X" fmla="*/ 55 w 63"/>
                  <a:gd name="GluePoint4Y" fmla="*/ 11 h 22"/>
                  <a:gd name="GluePoint5X" fmla="*/ 51 w 63"/>
                  <a:gd name="GluePoint5Y" fmla="*/ 16 h 22"/>
                  <a:gd name="GluePoint6X" fmla="*/ 51 w 63"/>
                  <a:gd name="GluePoint6Y" fmla="*/ 14 h 22"/>
                  <a:gd name="GluePoint7X" fmla="*/ 49 w 63"/>
                  <a:gd name="GluePoint7Y" fmla="*/ 14 h 22"/>
                  <a:gd name="GluePoint8X" fmla="*/ 48 w 63"/>
                  <a:gd name="GluePoint8Y" fmla="*/ 14 h 22"/>
                  <a:gd name="GluePoint9X" fmla="*/ 46 w 63"/>
                  <a:gd name="GluePoint9Y" fmla="*/ 14 h 22"/>
                  <a:gd name="GluePoint10X" fmla="*/ 46 w 63"/>
                  <a:gd name="GluePoint10Y" fmla="*/ 16 h 22"/>
                  <a:gd name="GluePoint11X" fmla="*/ 41 w 63"/>
                  <a:gd name="GluePoint11Y" fmla="*/ 17 h 22"/>
                  <a:gd name="GluePoint12X" fmla="*/ 43 w 63"/>
                  <a:gd name="GluePoint12Y" fmla="*/ 21 h 22"/>
                  <a:gd name="GluePoint13X" fmla="*/ 40 w 63"/>
                  <a:gd name="GluePoint13Y" fmla="*/ 19 h 22"/>
                  <a:gd name="GluePoint14X" fmla="*/ 38 w 63"/>
                  <a:gd name="GluePoint14Y" fmla="*/ 21 h 22"/>
                  <a:gd name="GluePoint15X" fmla="*/ 24 w 63"/>
                  <a:gd name="GluePoint15Y" fmla="*/ 22 h 22"/>
                  <a:gd name="GluePoint16X" fmla="*/ 25 w 63"/>
                  <a:gd name="GluePoint16Y" fmla="*/ 21 h 22"/>
                  <a:gd name="GluePoint17X" fmla="*/ 21 w 63"/>
                  <a:gd name="GluePoint17Y" fmla="*/ 22 h 22"/>
                  <a:gd name="GluePoint18X" fmla="*/ 16 w 63"/>
                  <a:gd name="GluePoint18Y" fmla="*/ 22 h 22"/>
                  <a:gd name="GluePoint19X" fmla="*/ 14 w 63"/>
                  <a:gd name="GluePoint19Y" fmla="*/ 21 h 22"/>
                  <a:gd name="GluePoint20X" fmla="*/ 16 w 63"/>
                  <a:gd name="GluePoint20Y" fmla="*/ 19 h 22"/>
                  <a:gd name="GluePoint21X" fmla="*/ 17 w 63"/>
                  <a:gd name="GluePoint21Y" fmla="*/ 17 h 22"/>
                  <a:gd name="GluePoint22X" fmla="*/ 17 w 63"/>
                  <a:gd name="GluePoint22Y" fmla="*/ 16 h 22"/>
                  <a:gd name="GluePoint23X" fmla="*/ 24 w 63"/>
                  <a:gd name="GluePoint23Y" fmla="*/ 14 h 22"/>
                  <a:gd name="GluePoint24X" fmla="*/ 32 w 63"/>
                  <a:gd name="GluePoint24Y" fmla="*/ 14 h 22"/>
                  <a:gd name="GluePoint25X" fmla="*/ 32 w 63"/>
                  <a:gd name="GluePoint25Y" fmla="*/ 13 h 22"/>
                  <a:gd name="GluePoint26X" fmla="*/ 1 w 63"/>
                  <a:gd name="GluePoint26Y" fmla="*/ 14 h 22"/>
                  <a:gd name="GluePoint27X" fmla="*/ 0 w 63"/>
                  <a:gd name="GluePoint27Y" fmla="*/ 14 h 22"/>
                  <a:gd name="GluePoint28X" fmla="*/ 3 w 63"/>
                  <a:gd name="GluePoint28Y" fmla="*/ 13 h 22"/>
                  <a:gd name="GluePoint29X" fmla="*/ 8 w 63"/>
                  <a:gd name="GluePoint29Y" fmla="*/ 13 h 22"/>
                  <a:gd name="GluePoint30X" fmla="*/ 6 w 63"/>
                  <a:gd name="GluePoint30Y" fmla="*/ 11 h 22"/>
                  <a:gd name="GluePoint31X" fmla="*/ 11 w 63"/>
                  <a:gd name="GluePoint31Y" fmla="*/ 9 h 22"/>
                  <a:gd name="GluePoint32X" fmla="*/ 16 w 63"/>
                  <a:gd name="GluePoint32Y" fmla="*/ 11 h 22"/>
                  <a:gd name="GluePoint33X" fmla="*/ 17 w 63"/>
                  <a:gd name="GluePoint33Y" fmla="*/ 11 h 22"/>
                  <a:gd name="GluePoint34X" fmla="*/ 16 w 63"/>
                  <a:gd name="GluePoint34Y" fmla="*/ 9 h 22"/>
                  <a:gd name="GluePoint35X" fmla="*/ 21 w 63"/>
                  <a:gd name="GluePoint35Y" fmla="*/ 8 h 22"/>
                  <a:gd name="GluePoint36X" fmla="*/ 16 w 63"/>
                  <a:gd name="GluePoint36Y" fmla="*/ 9 h 22"/>
                  <a:gd name="GluePoint37X" fmla="*/ 16 w 63"/>
                  <a:gd name="GluePoint37Y" fmla="*/ 8 h 22"/>
                  <a:gd name="GluePoint38X" fmla="*/ 17 w 63"/>
                  <a:gd name="GluePoint38Y" fmla="*/ 6 h 22"/>
                  <a:gd name="GluePoint39X" fmla="*/ 14 w 63"/>
                  <a:gd name="GluePoint39Y" fmla="*/ 6 h 22"/>
                  <a:gd name="GluePoint40X" fmla="*/ 16 w 63"/>
                  <a:gd name="GluePoint40Y" fmla="*/ 5 h 22"/>
                  <a:gd name="GluePoint41X" fmla="*/ 22 w 63"/>
                  <a:gd name="GluePoint41Y" fmla="*/ 3 h 22"/>
                  <a:gd name="GluePoint42X" fmla="*/ 27 w 63"/>
                  <a:gd name="GluePoint42Y" fmla="*/ 3 h 22"/>
                  <a:gd name="GluePoint43X" fmla="*/ 28 w 63"/>
                  <a:gd name="GluePoint43Y" fmla="*/ 6 h 22"/>
                  <a:gd name="GluePoint44X" fmla="*/ 30 w 63"/>
                  <a:gd name="GluePoint44Y" fmla="*/ 6 h 22"/>
                  <a:gd name="GluePoint45X" fmla="*/ 28 w 63"/>
                  <a:gd name="GluePoint45Y" fmla="*/ 8 h 22"/>
                  <a:gd name="GluePoint46X" fmla="*/ 36 w 63"/>
                  <a:gd name="GluePoint46Y" fmla="*/ 8 h 22"/>
                  <a:gd name="GluePoint47X" fmla="*/ 35 w 63"/>
                  <a:gd name="GluePoint47Y" fmla="*/ 6 h 22"/>
                  <a:gd name="GluePoint48X" fmla="*/ 38 w 63"/>
                  <a:gd name="GluePoint48Y" fmla="*/ 5 h 22"/>
                  <a:gd name="GluePoint49X" fmla="*/ 38 w 63"/>
                  <a:gd name="GluePoint49Y" fmla="*/ 5 h 22"/>
                  <a:gd name="GluePoint50X" fmla="*/ 30 w 63"/>
                  <a:gd name="GluePoint50Y" fmla="*/ 1 h 22"/>
                  <a:gd name="GluePoint51X" fmla="*/ 40 w 63"/>
                  <a:gd name="GluePoint51Y" fmla="*/ 0 h 22"/>
                  <a:gd name="GluePoint52X" fmla="*/ 46 w 63"/>
                  <a:gd name="GluePoint52Y" fmla="*/ 0 h 22"/>
                  <a:gd name="GluePoint53X" fmla="*/ 51 w 63"/>
                  <a:gd name="GluePoint53Y" fmla="*/ 1 h 22"/>
                  <a:gd name="GluePoint54X" fmla="*/ 51 w 63"/>
                  <a:gd name="GluePoint54Y" fmla="*/ 3 h 22"/>
                  <a:gd name="GluePoint55X" fmla="*/ 54 w 63"/>
                  <a:gd name="GluePoint55Y" fmla="*/ 1 h 22"/>
                  <a:gd name="GluePoint56X" fmla="*/ 55 w 63"/>
                  <a:gd name="GluePoint56Y" fmla="*/ 0 h 22"/>
                  <a:gd name="GluePoint57X" fmla="*/ 57 w 63"/>
                  <a:gd name="GluePoint57Y" fmla="*/ 0 h 22"/>
                  <a:gd name="GluePoint58X" fmla="*/ 60 w 63"/>
                  <a:gd name="GluePoint58Y" fmla="*/ 0 h 22"/>
                  <a:gd name="GluePoint59X" fmla="*/ 63 w 63"/>
                  <a:gd name="GluePoint59Y" fmla="*/ 1 h 22"/>
                  <a:gd name="GluePoint60X" fmla="*/ 60 w 63"/>
                  <a:gd name="GluePoint60Y" fmla="*/ 5 h 22"/>
                  <a:gd name="GluePoint61X" fmla="*/ 60 w 63"/>
                  <a:gd name="GluePoint61Y" fmla="*/ 6 h 22"/>
                  <a:gd name="GluePoint62X" fmla="*/ 57 w 63"/>
                  <a:gd name="GluePoint62Y" fmla="*/ 8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3" h="22">
                    <a:moveTo>
                      <a:pt x="57" y="8"/>
                    </a:moveTo>
                    <a:lnTo>
                      <a:pt x="55" y="9"/>
                    </a:lnTo>
                    <a:lnTo>
                      <a:pt x="52" y="11"/>
                    </a:lnTo>
                    <a:lnTo>
                      <a:pt x="55" y="11"/>
                    </a:lnTo>
                    <a:lnTo>
                      <a:pt x="51" y="16"/>
                    </a:lnTo>
                    <a:lnTo>
                      <a:pt x="51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6" y="14"/>
                    </a:lnTo>
                    <a:lnTo>
                      <a:pt x="46" y="16"/>
                    </a:lnTo>
                    <a:lnTo>
                      <a:pt x="41" y="17"/>
                    </a:lnTo>
                    <a:lnTo>
                      <a:pt x="43" y="21"/>
                    </a:lnTo>
                    <a:lnTo>
                      <a:pt x="40" y="19"/>
                    </a:lnTo>
                    <a:lnTo>
                      <a:pt x="38" y="21"/>
                    </a:lnTo>
                    <a:lnTo>
                      <a:pt x="24" y="22"/>
                    </a:lnTo>
                    <a:lnTo>
                      <a:pt x="25" y="21"/>
                    </a:lnTo>
                    <a:lnTo>
                      <a:pt x="21" y="22"/>
                    </a:lnTo>
                    <a:lnTo>
                      <a:pt x="16" y="22"/>
                    </a:lnTo>
                    <a:lnTo>
                      <a:pt x="14" y="21"/>
                    </a:lnTo>
                    <a:lnTo>
                      <a:pt x="16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24" y="14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3" y="13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11" y="9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6" y="9"/>
                    </a:lnTo>
                    <a:lnTo>
                      <a:pt x="21" y="8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22" y="3"/>
                    </a:lnTo>
                    <a:lnTo>
                      <a:pt x="27" y="3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28" y="8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0" y="1"/>
                    </a:lnTo>
                    <a:lnTo>
                      <a:pt x="40" y="0"/>
                    </a:lnTo>
                    <a:lnTo>
                      <a:pt x="46" y="0"/>
                    </a:lnTo>
                    <a:lnTo>
                      <a:pt x="51" y="1"/>
                    </a:lnTo>
                    <a:lnTo>
                      <a:pt x="51" y="3"/>
                    </a:lnTo>
                    <a:lnTo>
                      <a:pt x="54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60" y="0"/>
                    </a:lnTo>
                    <a:lnTo>
                      <a:pt x="63" y="1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57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76" name="Freeform 457"/>
              <p:cNvSpPr/>
              <p:nvPr/>
            </p:nvSpPr>
            <p:spPr>
              <a:xfrm>
                <a:off x="2540160" y="950760"/>
                <a:ext cx="52200" cy="2196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1960"/>
                  <a:gd name="textAreaBottom" fmla="*/ 22320 h 21960"/>
                  <a:gd name="GluePoint1X" fmla="*/ 24 w 33"/>
                  <a:gd name="GluePoint1Y" fmla="*/ 13 h 14"/>
                  <a:gd name="GluePoint2X" fmla="*/ 11 w 33"/>
                  <a:gd name="GluePoint2Y" fmla="*/ 13 h 14"/>
                  <a:gd name="GluePoint3X" fmla="*/ 5 w 33"/>
                  <a:gd name="GluePoint3Y" fmla="*/ 14 h 14"/>
                  <a:gd name="GluePoint4X" fmla="*/ 1 w 33"/>
                  <a:gd name="GluePoint4Y" fmla="*/ 14 h 14"/>
                  <a:gd name="GluePoint5X" fmla="*/ 5 w 33"/>
                  <a:gd name="GluePoint5Y" fmla="*/ 13 h 14"/>
                  <a:gd name="GluePoint6X" fmla="*/ 0 w 33"/>
                  <a:gd name="GluePoint6Y" fmla="*/ 11 h 14"/>
                  <a:gd name="GluePoint7X" fmla="*/ 8 w 33"/>
                  <a:gd name="GluePoint7Y" fmla="*/ 9 h 14"/>
                  <a:gd name="GluePoint8X" fmla="*/ 11 w 33"/>
                  <a:gd name="GluePoint8Y" fmla="*/ 9 h 14"/>
                  <a:gd name="GluePoint9X" fmla="*/ 11 w 33"/>
                  <a:gd name="GluePoint9Y" fmla="*/ 9 h 14"/>
                  <a:gd name="GluePoint10X" fmla="*/ 1 w 33"/>
                  <a:gd name="GluePoint10Y" fmla="*/ 8 h 14"/>
                  <a:gd name="GluePoint11X" fmla="*/ 3 w 33"/>
                  <a:gd name="GluePoint11Y" fmla="*/ 8 h 14"/>
                  <a:gd name="GluePoint12X" fmla="*/ 1 w 33"/>
                  <a:gd name="GluePoint12Y" fmla="*/ 6 h 14"/>
                  <a:gd name="GluePoint13X" fmla="*/ 3 w 33"/>
                  <a:gd name="GluePoint13Y" fmla="*/ 5 h 14"/>
                  <a:gd name="GluePoint14X" fmla="*/ 1 w 33"/>
                  <a:gd name="GluePoint14Y" fmla="*/ 5 h 14"/>
                  <a:gd name="GluePoint15X" fmla="*/ 6 w 33"/>
                  <a:gd name="GluePoint15Y" fmla="*/ 3 h 14"/>
                  <a:gd name="GluePoint16X" fmla="*/ 5 w 33"/>
                  <a:gd name="GluePoint16Y" fmla="*/ 1 h 14"/>
                  <a:gd name="GluePoint17X" fmla="*/ 8 w 33"/>
                  <a:gd name="GluePoint17Y" fmla="*/ 0 h 14"/>
                  <a:gd name="GluePoint18X" fmla="*/ 11 w 33"/>
                  <a:gd name="GluePoint18Y" fmla="*/ 0 h 14"/>
                  <a:gd name="GluePoint19X" fmla="*/ 27 w 33"/>
                  <a:gd name="GluePoint19Y" fmla="*/ 3 h 14"/>
                  <a:gd name="GluePoint20X" fmla="*/ 27 w 33"/>
                  <a:gd name="GluePoint20Y" fmla="*/ 3 h 14"/>
                  <a:gd name="GluePoint21X" fmla="*/ 24 w 33"/>
                  <a:gd name="GluePoint21Y" fmla="*/ 5 h 14"/>
                  <a:gd name="GluePoint22X" fmla="*/ 28 w 33"/>
                  <a:gd name="GluePoint22Y" fmla="*/ 5 h 14"/>
                  <a:gd name="GluePoint23X" fmla="*/ 33 w 33"/>
                  <a:gd name="GluePoint23Y" fmla="*/ 6 h 14"/>
                  <a:gd name="GluePoint24X" fmla="*/ 30 w 33"/>
                  <a:gd name="GluePoint24Y" fmla="*/ 8 h 14"/>
                  <a:gd name="GluePoint25X" fmla="*/ 28 w 33"/>
                  <a:gd name="GluePoint25Y" fmla="*/ 9 h 14"/>
                  <a:gd name="GluePoint26X" fmla="*/ 28 w 33"/>
                  <a:gd name="GluePoint26Y" fmla="*/ 11 h 14"/>
                  <a:gd name="GluePoint27X" fmla="*/ 24 w 33"/>
                  <a:gd name="GluePoint27Y" fmla="*/ 1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33" h="14">
                    <a:moveTo>
                      <a:pt x="24" y="13"/>
                    </a:moveTo>
                    <a:lnTo>
                      <a:pt x="11" y="13"/>
                    </a:lnTo>
                    <a:lnTo>
                      <a:pt x="5" y="14"/>
                    </a:lnTo>
                    <a:lnTo>
                      <a:pt x="1" y="14"/>
                    </a:lnTo>
                    <a:lnTo>
                      <a:pt x="5" y="13"/>
                    </a:lnTo>
                    <a:lnTo>
                      <a:pt x="0" y="11"/>
                    </a:lnTo>
                    <a:lnTo>
                      <a:pt x="8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4" y="5"/>
                    </a:lnTo>
                    <a:lnTo>
                      <a:pt x="28" y="5"/>
                    </a:lnTo>
                    <a:lnTo>
                      <a:pt x="33" y="6"/>
                    </a:lnTo>
                    <a:lnTo>
                      <a:pt x="30" y="8"/>
                    </a:lnTo>
                    <a:lnTo>
                      <a:pt x="28" y="9"/>
                    </a:lnTo>
                    <a:lnTo>
                      <a:pt x="28" y="11"/>
                    </a:lnTo>
                    <a:lnTo>
                      <a:pt x="24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77" name="Freeform 458"/>
              <p:cNvSpPr/>
              <p:nvPr/>
            </p:nvSpPr>
            <p:spPr>
              <a:xfrm>
                <a:off x="2436840" y="942840"/>
                <a:ext cx="87120" cy="2988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29880"/>
                  <a:gd name="textAreaBottom" fmla="*/ 30240 h 29880"/>
                  <a:gd name="GluePoint1X" fmla="*/ 54 w 55"/>
                  <a:gd name="GluePoint1Y" fmla="*/ 6 h 19"/>
                  <a:gd name="GluePoint2X" fmla="*/ 55 w 55"/>
                  <a:gd name="GluePoint2Y" fmla="*/ 8 h 19"/>
                  <a:gd name="GluePoint3X" fmla="*/ 49 w 55"/>
                  <a:gd name="GluePoint3Y" fmla="*/ 10 h 19"/>
                  <a:gd name="GluePoint4X" fmla="*/ 47 w 55"/>
                  <a:gd name="GluePoint4Y" fmla="*/ 11 h 19"/>
                  <a:gd name="GluePoint5X" fmla="*/ 52 w 55"/>
                  <a:gd name="GluePoint5Y" fmla="*/ 16 h 19"/>
                  <a:gd name="GluePoint6X" fmla="*/ 47 w 55"/>
                  <a:gd name="GluePoint6Y" fmla="*/ 18 h 19"/>
                  <a:gd name="GluePoint7X" fmla="*/ 38 w 55"/>
                  <a:gd name="GluePoint7Y" fmla="*/ 19 h 19"/>
                  <a:gd name="GluePoint8X" fmla="*/ 33 w 55"/>
                  <a:gd name="GluePoint8Y" fmla="*/ 18 h 19"/>
                  <a:gd name="GluePoint9X" fmla="*/ 35 w 55"/>
                  <a:gd name="GluePoint9Y" fmla="*/ 13 h 19"/>
                  <a:gd name="GluePoint10X" fmla="*/ 20 w 55"/>
                  <a:gd name="GluePoint10Y" fmla="*/ 13 h 19"/>
                  <a:gd name="GluePoint11X" fmla="*/ 20 w 55"/>
                  <a:gd name="GluePoint11Y" fmla="*/ 11 h 19"/>
                  <a:gd name="GluePoint12X" fmla="*/ 8 w 55"/>
                  <a:gd name="GluePoint12Y" fmla="*/ 13 h 19"/>
                  <a:gd name="GluePoint13X" fmla="*/ 0 w 55"/>
                  <a:gd name="GluePoint13Y" fmla="*/ 13 h 19"/>
                  <a:gd name="GluePoint14X" fmla="*/ 0 w 55"/>
                  <a:gd name="GluePoint14Y" fmla="*/ 11 h 19"/>
                  <a:gd name="GluePoint15X" fmla="*/ 1 w 55"/>
                  <a:gd name="GluePoint15Y" fmla="*/ 10 h 19"/>
                  <a:gd name="GluePoint16X" fmla="*/ 14 w 55"/>
                  <a:gd name="GluePoint16Y" fmla="*/ 10 h 19"/>
                  <a:gd name="GluePoint17X" fmla="*/ 17 w 55"/>
                  <a:gd name="GluePoint17Y" fmla="*/ 8 h 19"/>
                  <a:gd name="GluePoint18X" fmla="*/ 12 w 55"/>
                  <a:gd name="GluePoint18Y" fmla="*/ 8 h 19"/>
                  <a:gd name="GluePoint19X" fmla="*/ 20 w 55"/>
                  <a:gd name="GluePoint19Y" fmla="*/ 6 h 19"/>
                  <a:gd name="GluePoint20X" fmla="*/ 12 w 55"/>
                  <a:gd name="GluePoint20Y" fmla="*/ 6 h 19"/>
                  <a:gd name="GluePoint21X" fmla="*/ 17 w 55"/>
                  <a:gd name="GluePoint21Y" fmla="*/ 5 h 19"/>
                  <a:gd name="GluePoint22X" fmla="*/ 16 w 55"/>
                  <a:gd name="GluePoint22Y" fmla="*/ 3 h 19"/>
                  <a:gd name="GluePoint23X" fmla="*/ 6 w 55"/>
                  <a:gd name="GluePoint23Y" fmla="*/ 6 h 19"/>
                  <a:gd name="GluePoint24X" fmla="*/ 6 w 55"/>
                  <a:gd name="GluePoint24Y" fmla="*/ 6 h 19"/>
                  <a:gd name="GluePoint25X" fmla="*/ 11 w 55"/>
                  <a:gd name="GluePoint25Y" fmla="*/ 3 h 19"/>
                  <a:gd name="GluePoint26X" fmla="*/ 3 w 55"/>
                  <a:gd name="GluePoint26Y" fmla="*/ 3 h 19"/>
                  <a:gd name="GluePoint27X" fmla="*/ 4 w 55"/>
                  <a:gd name="GluePoint27Y" fmla="*/ 2 h 19"/>
                  <a:gd name="GluePoint28X" fmla="*/ 9 w 55"/>
                  <a:gd name="GluePoint28Y" fmla="*/ 0 h 19"/>
                  <a:gd name="GluePoint29X" fmla="*/ 25 w 55"/>
                  <a:gd name="GluePoint29Y" fmla="*/ 0 h 19"/>
                  <a:gd name="GluePoint30X" fmla="*/ 30 w 55"/>
                  <a:gd name="GluePoint30Y" fmla="*/ 0 h 19"/>
                  <a:gd name="GluePoint31X" fmla="*/ 25 w 55"/>
                  <a:gd name="GluePoint31Y" fmla="*/ 3 h 19"/>
                  <a:gd name="GluePoint32X" fmla="*/ 27 w 55"/>
                  <a:gd name="GluePoint32Y" fmla="*/ 5 h 19"/>
                  <a:gd name="GluePoint33X" fmla="*/ 31 w 55"/>
                  <a:gd name="GluePoint33Y" fmla="*/ 2 h 19"/>
                  <a:gd name="GluePoint34X" fmla="*/ 36 w 55"/>
                  <a:gd name="GluePoint34Y" fmla="*/ 2 h 19"/>
                  <a:gd name="GluePoint35X" fmla="*/ 44 w 55"/>
                  <a:gd name="GluePoint35Y" fmla="*/ 3 h 19"/>
                  <a:gd name="GluePoint36X" fmla="*/ 41 w 55"/>
                  <a:gd name="GluePoint36Y" fmla="*/ 5 h 19"/>
                  <a:gd name="GluePoint37X" fmla="*/ 41 w 55"/>
                  <a:gd name="GluePoint37Y" fmla="*/ 5 h 19"/>
                  <a:gd name="GluePoint38X" fmla="*/ 47 w 55"/>
                  <a:gd name="GluePoint38Y" fmla="*/ 5 h 19"/>
                  <a:gd name="GluePoint39X" fmla="*/ 54 w 55"/>
                  <a:gd name="GluePoint39Y" fmla="*/ 6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55" h="19">
                    <a:moveTo>
                      <a:pt x="54" y="6"/>
                    </a:moveTo>
                    <a:lnTo>
                      <a:pt x="55" y="8"/>
                    </a:lnTo>
                    <a:lnTo>
                      <a:pt x="49" y="10"/>
                    </a:lnTo>
                    <a:lnTo>
                      <a:pt x="47" y="11"/>
                    </a:lnTo>
                    <a:lnTo>
                      <a:pt x="52" y="16"/>
                    </a:lnTo>
                    <a:lnTo>
                      <a:pt x="47" y="18"/>
                    </a:lnTo>
                    <a:lnTo>
                      <a:pt x="38" y="19"/>
                    </a:lnTo>
                    <a:lnTo>
                      <a:pt x="33" y="18"/>
                    </a:lnTo>
                    <a:lnTo>
                      <a:pt x="35" y="13"/>
                    </a:lnTo>
                    <a:lnTo>
                      <a:pt x="20" y="13"/>
                    </a:lnTo>
                    <a:lnTo>
                      <a:pt x="20" y="11"/>
                    </a:lnTo>
                    <a:lnTo>
                      <a:pt x="8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14" y="10"/>
                    </a:lnTo>
                    <a:lnTo>
                      <a:pt x="17" y="8"/>
                    </a:lnTo>
                    <a:lnTo>
                      <a:pt x="12" y="8"/>
                    </a:lnTo>
                    <a:lnTo>
                      <a:pt x="20" y="6"/>
                    </a:lnTo>
                    <a:lnTo>
                      <a:pt x="12" y="6"/>
                    </a:lnTo>
                    <a:lnTo>
                      <a:pt x="17" y="5"/>
                    </a:lnTo>
                    <a:lnTo>
                      <a:pt x="16" y="3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1" y="3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44" y="3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7" y="5"/>
                    </a:lnTo>
                    <a:lnTo>
                      <a:pt x="54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78" name="Freeform 459"/>
              <p:cNvSpPr/>
              <p:nvPr/>
            </p:nvSpPr>
            <p:spPr>
              <a:xfrm>
                <a:off x="2146320" y="992160"/>
                <a:ext cx="210600" cy="5220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52200"/>
                  <a:gd name="textAreaBottom" fmla="*/ 52560 h 52200"/>
                  <a:gd name="GluePoint1X" fmla="*/ 103 w 133"/>
                  <a:gd name="GluePoint1Y" fmla="*/ 4 h 33"/>
                  <a:gd name="GluePoint2X" fmla="*/ 118 w 133"/>
                  <a:gd name="GluePoint2Y" fmla="*/ 0 h 33"/>
                  <a:gd name="GluePoint3X" fmla="*/ 114 w 133"/>
                  <a:gd name="GluePoint3Y" fmla="*/ 3 h 33"/>
                  <a:gd name="GluePoint4X" fmla="*/ 113 w 133"/>
                  <a:gd name="GluePoint4Y" fmla="*/ 6 h 33"/>
                  <a:gd name="GluePoint5X" fmla="*/ 106 w 133"/>
                  <a:gd name="GluePoint5Y" fmla="*/ 11 h 33"/>
                  <a:gd name="GluePoint6X" fmla="*/ 108 w 133"/>
                  <a:gd name="GluePoint6Y" fmla="*/ 14 h 33"/>
                  <a:gd name="GluePoint7X" fmla="*/ 118 w 133"/>
                  <a:gd name="GluePoint7Y" fmla="*/ 16 h 33"/>
                  <a:gd name="GluePoint8X" fmla="*/ 122 w 133"/>
                  <a:gd name="GluePoint8Y" fmla="*/ 12 h 33"/>
                  <a:gd name="GluePoint9X" fmla="*/ 133 w 133"/>
                  <a:gd name="GluePoint9Y" fmla="*/ 12 h 33"/>
                  <a:gd name="GluePoint10X" fmla="*/ 132 w 133"/>
                  <a:gd name="GluePoint10Y" fmla="*/ 17 h 33"/>
                  <a:gd name="GluePoint11X" fmla="*/ 102 w 133"/>
                  <a:gd name="GluePoint11Y" fmla="*/ 25 h 33"/>
                  <a:gd name="GluePoint12X" fmla="*/ 100 w 133"/>
                  <a:gd name="GluePoint12Y" fmla="*/ 24 h 33"/>
                  <a:gd name="GluePoint13X" fmla="*/ 87 w 133"/>
                  <a:gd name="GluePoint13Y" fmla="*/ 25 h 33"/>
                  <a:gd name="GluePoint14X" fmla="*/ 89 w 133"/>
                  <a:gd name="GluePoint14Y" fmla="*/ 24 h 33"/>
                  <a:gd name="GluePoint15X" fmla="*/ 65 w 133"/>
                  <a:gd name="GluePoint15Y" fmla="*/ 27 h 33"/>
                  <a:gd name="GluePoint16X" fmla="*/ 38 w 133"/>
                  <a:gd name="GluePoint16Y" fmla="*/ 33 h 33"/>
                  <a:gd name="GluePoint17X" fmla="*/ 22 w 133"/>
                  <a:gd name="GluePoint17Y" fmla="*/ 30 h 33"/>
                  <a:gd name="GluePoint18X" fmla="*/ 37 w 133"/>
                  <a:gd name="GluePoint18Y" fmla="*/ 27 h 33"/>
                  <a:gd name="GluePoint19X" fmla="*/ 56 w 133"/>
                  <a:gd name="GluePoint19Y" fmla="*/ 25 h 33"/>
                  <a:gd name="GluePoint20X" fmla="*/ 52 w 133"/>
                  <a:gd name="GluePoint20Y" fmla="*/ 22 h 33"/>
                  <a:gd name="GluePoint21X" fmla="*/ 51 w 133"/>
                  <a:gd name="GluePoint21Y" fmla="*/ 20 h 33"/>
                  <a:gd name="GluePoint22X" fmla="*/ 45 w 133"/>
                  <a:gd name="GluePoint22Y" fmla="*/ 22 h 33"/>
                  <a:gd name="GluePoint23X" fmla="*/ 35 w 133"/>
                  <a:gd name="GluePoint23Y" fmla="*/ 24 h 33"/>
                  <a:gd name="GluePoint24X" fmla="*/ 41 w 133"/>
                  <a:gd name="GluePoint24Y" fmla="*/ 20 h 33"/>
                  <a:gd name="GluePoint25X" fmla="*/ 40 w 133"/>
                  <a:gd name="GluePoint25Y" fmla="*/ 19 h 33"/>
                  <a:gd name="GluePoint26X" fmla="*/ 33 w 133"/>
                  <a:gd name="GluePoint26Y" fmla="*/ 20 h 33"/>
                  <a:gd name="GluePoint27X" fmla="*/ 24 w 133"/>
                  <a:gd name="GluePoint27Y" fmla="*/ 25 h 33"/>
                  <a:gd name="GluePoint28X" fmla="*/ 24 w 133"/>
                  <a:gd name="GluePoint28Y" fmla="*/ 22 h 33"/>
                  <a:gd name="GluePoint29X" fmla="*/ 16 w 133"/>
                  <a:gd name="GluePoint29Y" fmla="*/ 25 h 33"/>
                  <a:gd name="GluePoint30X" fmla="*/ 13 w 133"/>
                  <a:gd name="GluePoint30Y" fmla="*/ 24 h 33"/>
                  <a:gd name="GluePoint31X" fmla="*/ 8 w 133"/>
                  <a:gd name="GluePoint31Y" fmla="*/ 24 h 33"/>
                  <a:gd name="GluePoint32X" fmla="*/ 8 w 133"/>
                  <a:gd name="GluePoint32Y" fmla="*/ 19 h 33"/>
                  <a:gd name="GluePoint33X" fmla="*/ 33 w 133"/>
                  <a:gd name="GluePoint33Y" fmla="*/ 16 h 33"/>
                  <a:gd name="GluePoint34X" fmla="*/ 10 w 133"/>
                  <a:gd name="GluePoint34Y" fmla="*/ 17 h 33"/>
                  <a:gd name="GluePoint35X" fmla="*/ 16 w 133"/>
                  <a:gd name="GluePoint35Y" fmla="*/ 14 h 33"/>
                  <a:gd name="GluePoint36X" fmla="*/ 24 w 133"/>
                  <a:gd name="GluePoint36Y" fmla="*/ 11 h 33"/>
                  <a:gd name="GluePoint37X" fmla="*/ 27 w 133"/>
                  <a:gd name="GluePoint37Y" fmla="*/ 9 h 33"/>
                  <a:gd name="GluePoint38X" fmla="*/ 43 w 133"/>
                  <a:gd name="GluePoint38Y" fmla="*/ 6 h 33"/>
                  <a:gd name="GluePoint39X" fmla="*/ 56 w 133"/>
                  <a:gd name="GluePoint39Y" fmla="*/ 6 h 33"/>
                  <a:gd name="GluePoint40X" fmla="*/ 52 w 133"/>
                  <a:gd name="GluePoint40Y" fmla="*/ 9 h 33"/>
                  <a:gd name="GluePoint41X" fmla="*/ 68 w 133"/>
                  <a:gd name="GluePoint41Y" fmla="*/ 9 h 33"/>
                  <a:gd name="GluePoint42X" fmla="*/ 65 w 133"/>
                  <a:gd name="GluePoint42Y" fmla="*/ 14 h 33"/>
                  <a:gd name="GluePoint43X" fmla="*/ 72 w 133"/>
                  <a:gd name="GluePoint43Y" fmla="*/ 14 h 33"/>
                  <a:gd name="GluePoint44X" fmla="*/ 70 w 133"/>
                  <a:gd name="GluePoint44Y" fmla="*/ 17 h 33"/>
                  <a:gd name="GluePoint45X" fmla="*/ 97 w 133"/>
                  <a:gd name="GluePoint45Y" fmla="*/ 16 h 33"/>
                  <a:gd name="GluePoint46X" fmla="*/ 99 w 133"/>
                  <a:gd name="GluePoint46Y" fmla="*/ 11 h 33"/>
                  <a:gd name="GluePoint47X" fmla="*/ 94 w 133"/>
                  <a:gd name="GluePoint47Y" fmla="*/ 8 h 33"/>
                  <a:gd name="GluePoint48X" fmla="*/ 99 w 133"/>
                  <a:gd name="GluePoint48Y" fmla="*/ 4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3" h="33">
                    <a:moveTo>
                      <a:pt x="99" y="4"/>
                    </a:moveTo>
                    <a:lnTo>
                      <a:pt x="103" y="4"/>
                    </a:lnTo>
                    <a:lnTo>
                      <a:pt x="111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14" y="3"/>
                    </a:lnTo>
                    <a:lnTo>
                      <a:pt x="116" y="4"/>
                    </a:lnTo>
                    <a:lnTo>
                      <a:pt x="113" y="6"/>
                    </a:lnTo>
                    <a:lnTo>
                      <a:pt x="116" y="8"/>
                    </a:lnTo>
                    <a:lnTo>
                      <a:pt x="106" y="11"/>
                    </a:lnTo>
                    <a:lnTo>
                      <a:pt x="116" y="11"/>
                    </a:lnTo>
                    <a:lnTo>
                      <a:pt x="108" y="14"/>
                    </a:lnTo>
                    <a:lnTo>
                      <a:pt x="119" y="12"/>
                    </a:lnTo>
                    <a:lnTo>
                      <a:pt x="118" y="16"/>
                    </a:lnTo>
                    <a:lnTo>
                      <a:pt x="122" y="14"/>
                    </a:lnTo>
                    <a:lnTo>
                      <a:pt x="122" y="12"/>
                    </a:lnTo>
                    <a:lnTo>
                      <a:pt x="126" y="11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2" y="17"/>
                    </a:lnTo>
                    <a:lnTo>
                      <a:pt x="116" y="24"/>
                    </a:lnTo>
                    <a:lnTo>
                      <a:pt x="102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91" y="25"/>
                    </a:lnTo>
                    <a:lnTo>
                      <a:pt x="87" y="25"/>
                    </a:lnTo>
                    <a:lnTo>
                      <a:pt x="89" y="25"/>
                    </a:lnTo>
                    <a:lnTo>
                      <a:pt x="89" y="24"/>
                    </a:lnTo>
                    <a:lnTo>
                      <a:pt x="78" y="27"/>
                    </a:lnTo>
                    <a:lnTo>
                      <a:pt x="65" y="27"/>
                    </a:lnTo>
                    <a:lnTo>
                      <a:pt x="60" y="30"/>
                    </a:lnTo>
                    <a:lnTo>
                      <a:pt x="38" y="33"/>
                    </a:lnTo>
                    <a:lnTo>
                      <a:pt x="25" y="32"/>
                    </a:lnTo>
                    <a:lnTo>
                      <a:pt x="22" y="30"/>
                    </a:lnTo>
                    <a:lnTo>
                      <a:pt x="25" y="28"/>
                    </a:lnTo>
                    <a:lnTo>
                      <a:pt x="37" y="27"/>
                    </a:lnTo>
                    <a:lnTo>
                      <a:pt x="43" y="25"/>
                    </a:lnTo>
                    <a:lnTo>
                      <a:pt x="56" y="25"/>
                    </a:lnTo>
                    <a:lnTo>
                      <a:pt x="68" y="20"/>
                    </a:lnTo>
                    <a:lnTo>
                      <a:pt x="52" y="22"/>
                    </a:lnTo>
                    <a:lnTo>
                      <a:pt x="54" y="22"/>
                    </a:lnTo>
                    <a:lnTo>
                      <a:pt x="51" y="20"/>
                    </a:lnTo>
                    <a:lnTo>
                      <a:pt x="46" y="24"/>
                    </a:lnTo>
                    <a:lnTo>
                      <a:pt x="45" y="22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8" y="19"/>
                    </a:lnTo>
                    <a:lnTo>
                      <a:pt x="40" y="19"/>
                    </a:lnTo>
                    <a:lnTo>
                      <a:pt x="35" y="22"/>
                    </a:lnTo>
                    <a:lnTo>
                      <a:pt x="33" y="20"/>
                    </a:lnTo>
                    <a:lnTo>
                      <a:pt x="30" y="24"/>
                    </a:lnTo>
                    <a:lnTo>
                      <a:pt x="24" y="25"/>
                    </a:lnTo>
                    <a:lnTo>
                      <a:pt x="22" y="25"/>
                    </a:lnTo>
                    <a:lnTo>
                      <a:pt x="24" y="22"/>
                    </a:lnTo>
                    <a:lnTo>
                      <a:pt x="19" y="24"/>
                    </a:lnTo>
                    <a:lnTo>
                      <a:pt x="16" y="25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0" y="22"/>
                    </a:lnTo>
                    <a:lnTo>
                      <a:pt x="8" y="19"/>
                    </a:lnTo>
                    <a:lnTo>
                      <a:pt x="21" y="19"/>
                    </a:lnTo>
                    <a:lnTo>
                      <a:pt x="33" y="16"/>
                    </a:lnTo>
                    <a:lnTo>
                      <a:pt x="16" y="17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7" y="9"/>
                    </a:lnTo>
                    <a:lnTo>
                      <a:pt x="35" y="8"/>
                    </a:lnTo>
                    <a:lnTo>
                      <a:pt x="43" y="6"/>
                    </a:lnTo>
                    <a:lnTo>
                      <a:pt x="49" y="4"/>
                    </a:lnTo>
                    <a:lnTo>
                      <a:pt x="56" y="6"/>
                    </a:lnTo>
                    <a:lnTo>
                      <a:pt x="52" y="8"/>
                    </a:lnTo>
                    <a:lnTo>
                      <a:pt x="52" y="9"/>
                    </a:lnTo>
                    <a:lnTo>
                      <a:pt x="65" y="8"/>
                    </a:lnTo>
                    <a:lnTo>
                      <a:pt x="68" y="9"/>
                    </a:lnTo>
                    <a:lnTo>
                      <a:pt x="72" y="12"/>
                    </a:lnTo>
                    <a:lnTo>
                      <a:pt x="65" y="14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0" y="16"/>
                    </a:lnTo>
                    <a:lnTo>
                      <a:pt x="70" y="17"/>
                    </a:lnTo>
                    <a:lnTo>
                      <a:pt x="94" y="17"/>
                    </a:lnTo>
                    <a:lnTo>
                      <a:pt x="97" y="16"/>
                    </a:lnTo>
                    <a:lnTo>
                      <a:pt x="91" y="12"/>
                    </a:lnTo>
                    <a:lnTo>
                      <a:pt x="99" y="11"/>
                    </a:lnTo>
                    <a:lnTo>
                      <a:pt x="100" y="9"/>
                    </a:lnTo>
                    <a:lnTo>
                      <a:pt x="94" y="8"/>
                    </a:lnTo>
                    <a:lnTo>
                      <a:pt x="94" y="6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79" name="Freeform 460"/>
              <p:cNvSpPr/>
              <p:nvPr/>
            </p:nvSpPr>
            <p:spPr>
              <a:xfrm>
                <a:off x="2085840" y="977760"/>
                <a:ext cx="150480" cy="3600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36000"/>
                  <a:gd name="textAreaBottom" fmla="*/ 36360 h 36000"/>
                  <a:gd name="GluePoint1X" fmla="*/ 44 w 95"/>
                  <a:gd name="GluePoint1Y" fmla="*/ 7 h 23"/>
                  <a:gd name="GluePoint2X" fmla="*/ 63 w 95"/>
                  <a:gd name="GluePoint2Y" fmla="*/ 2 h 23"/>
                  <a:gd name="GluePoint3X" fmla="*/ 73 w 95"/>
                  <a:gd name="GluePoint3Y" fmla="*/ 2 h 23"/>
                  <a:gd name="GluePoint4X" fmla="*/ 70 w 95"/>
                  <a:gd name="GluePoint4Y" fmla="*/ 4 h 23"/>
                  <a:gd name="GluePoint5X" fmla="*/ 75 w 95"/>
                  <a:gd name="GluePoint5Y" fmla="*/ 2 h 23"/>
                  <a:gd name="GluePoint6X" fmla="*/ 81 w 95"/>
                  <a:gd name="GluePoint6Y" fmla="*/ 4 h 23"/>
                  <a:gd name="GluePoint7X" fmla="*/ 84 w 95"/>
                  <a:gd name="GluePoint7Y" fmla="*/ 2 h 23"/>
                  <a:gd name="GluePoint8X" fmla="*/ 81 w 95"/>
                  <a:gd name="GluePoint8Y" fmla="*/ 2 h 23"/>
                  <a:gd name="GluePoint9X" fmla="*/ 89 w 95"/>
                  <a:gd name="GluePoint9Y" fmla="*/ 0 h 23"/>
                  <a:gd name="GluePoint10X" fmla="*/ 95 w 95"/>
                  <a:gd name="GluePoint10Y" fmla="*/ 4 h 23"/>
                  <a:gd name="GluePoint11X" fmla="*/ 84 w 95"/>
                  <a:gd name="GluePoint11Y" fmla="*/ 5 h 23"/>
                  <a:gd name="GluePoint12X" fmla="*/ 84 w 95"/>
                  <a:gd name="GluePoint12Y" fmla="*/ 9 h 23"/>
                  <a:gd name="GluePoint13X" fmla="*/ 79 w 95"/>
                  <a:gd name="GluePoint13Y" fmla="*/ 9 h 23"/>
                  <a:gd name="GluePoint14X" fmla="*/ 79 w 95"/>
                  <a:gd name="GluePoint14Y" fmla="*/ 12 h 23"/>
                  <a:gd name="GluePoint15X" fmla="*/ 67 w 95"/>
                  <a:gd name="GluePoint15Y" fmla="*/ 13 h 23"/>
                  <a:gd name="GluePoint16X" fmla="*/ 62 w 95"/>
                  <a:gd name="GluePoint16Y" fmla="*/ 17 h 23"/>
                  <a:gd name="GluePoint17X" fmla="*/ 56 w 95"/>
                  <a:gd name="GluePoint17Y" fmla="*/ 17 h 23"/>
                  <a:gd name="GluePoint18X" fmla="*/ 56 w 95"/>
                  <a:gd name="GluePoint18Y" fmla="*/ 15 h 23"/>
                  <a:gd name="GluePoint19X" fmla="*/ 63 w 95"/>
                  <a:gd name="GluePoint19Y" fmla="*/ 10 h 23"/>
                  <a:gd name="GluePoint20X" fmla="*/ 57 w 95"/>
                  <a:gd name="GluePoint20Y" fmla="*/ 10 h 23"/>
                  <a:gd name="GluePoint21X" fmla="*/ 54 w 95"/>
                  <a:gd name="GluePoint21Y" fmla="*/ 12 h 23"/>
                  <a:gd name="GluePoint22X" fmla="*/ 52 w 95"/>
                  <a:gd name="GluePoint22Y" fmla="*/ 13 h 23"/>
                  <a:gd name="GluePoint23X" fmla="*/ 46 w 95"/>
                  <a:gd name="GluePoint23Y" fmla="*/ 13 h 23"/>
                  <a:gd name="GluePoint24X" fmla="*/ 48 w 95"/>
                  <a:gd name="GluePoint24Y" fmla="*/ 17 h 23"/>
                  <a:gd name="GluePoint25X" fmla="*/ 43 w 95"/>
                  <a:gd name="GluePoint25Y" fmla="*/ 17 h 23"/>
                  <a:gd name="GluePoint26X" fmla="*/ 40 w 95"/>
                  <a:gd name="GluePoint26Y" fmla="*/ 18 h 23"/>
                  <a:gd name="GluePoint27X" fmla="*/ 38 w 95"/>
                  <a:gd name="GluePoint27Y" fmla="*/ 18 h 23"/>
                  <a:gd name="GluePoint28X" fmla="*/ 38 w 95"/>
                  <a:gd name="GluePoint28Y" fmla="*/ 15 h 23"/>
                  <a:gd name="GluePoint29X" fmla="*/ 36 w 95"/>
                  <a:gd name="GluePoint29Y" fmla="*/ 17 h 23"/>
                  <a:gd name="GluePoint30X" fmla="*/ 35 w 95"/>
                  <a:gd name="GluePoint30Y" fmla="*/ 18 h 23"/>
                  <a:gd name="GluePoint31X" fmla="*/ 33 w 95"/>
                  <a:gd name="GluePoint31Y" fmla="*/ 18 h 23"/>
                  <a:gd name="GluePoint32X" fmla="*/ 30 w 95"/>
                  <a:gd name="GluePoint32Y" fmla="*/ 20 h 23"/>
                  <a:gd name="GluePoint33X" fmla="*/ 32 w 95"/>
                  <a:gd name="GluePoint33Y" fmla="*/ 21 h 23"/>
                  <a:gd name="GluePoint34X" fmla="*/ 25 w 95"/>
                  <a:gd name="GluePoint34Y" fmla="*/ 21 h 23"/>
                  <a:gd name="GluePoint35X" fmla="*/ 24 w 95"/>
                  <a:gd name="GluePoint35Y" fmla="*/ 21 h 23"/>
                  <a:gd name="GluePoint36X" fmla="*/ 21 w 95"/>
                  <a:gd name="GluePoint36Y" fmla="*/ 23 h 23"/>
                  <a:gd name="GluePoint37X" fmla="*/ 22 w 95"/>
                  <a:gd name="GluePoint37Y" fmla="*/ 20 h 23"/>
                  <a:gd name="GluePoint38X" fmla="*/ 21 w 95"/>
                  <a:gd name="GluePoint38Y" fmla="*/ 20 h 23"/>
                  <a:gd name="GluePoint39X" fmla="*/ 24 w 95"/>
                  <a:gd name="GluePoint39Y" fmla="*/ 18 h 23"/>
                  <a:gd name="GluePoint40X" fmla="*/ 21 w 95"/>
                  <a:gd name="GluePoint40Y" fmla="*/ 18 h 23"/>
                  <a:gd name="GluePoint41X" fmla="*/ 14 w 95"/>
                  <a:gd name="GluePoint41Y" fmla="*/ 21 h 23"/>
                  <a:gd name="GluePoint42X" fmla="*/ 9 w 95"/>
                  <a:gd name="GluePoint42Y" fmla="*/ 20 h 23"/>
                  <a:gd name="GluePoint43X" fmla="*/ 11 w 95"/>
                  <a:gd name="GluePoint43Y" fmla="*/ 18 h 23"/>
                  <a:gd name="GluePoint44X" fmla="*/ 0 w 95"/>
                  <a:gd name="GluePoint44Y" fmla="*/ 21 h 23"/>
                  <a:gd name="GluePoint45X" fmla="*/ 0 w 95"/>
                  <a:gd name="GluePoint45Y" fmla="*/ 21 h 23"/>
                  <a:gd name="GluePoint46X" fmla="*/ 5 w 95"/>
                  <a:gd name="GluePoint46Y" fmla="*/ 18 h 23"/>
                  <a:gd name="GluePoint47X" fmla="*/ 0 w 95"/>
                  <a:gd name="GluePoint47Y" fmla="*/ 20 h 23"/>
                  <a:gd name="GluePoint48X" fmla="*/ 2 w 95"/>
                  <a:gd name="GluePoint48Y" fmla="*/ 18 h 23"/>
                  <a:gd name="GluePoint49X" fmla="*/ 11 w 95"/>
                  <a:gd name="GluePoint49Y" fmla="*/ 15 h 23"/>
                  <a:gd name="GluePoint50X" fmla="*/ 19 w 95"/>
                  <a:gd name="GluePoint50Y" fmla="*/ 15 h 23"/>
                  <a:gd name="GluePoint51X" fmla="*/ 25 w 95"/>
                  <a:gd name="GluePoint51Y" fmla="*/ 12 h 23"/>
                  <a:gd name="GluePoint52X" fmla="*/ 27 w 95"/>
                  <a:gd name="GluePoint52Y" fmla="*/ 12 h 23"/>
                  <a:gd name="GluePoint53X" fmla="*/ 40 w 95"/>
                  <a:gd name="GluePoint53Y" fmla="*/ 9 h 23"/>
                  <a:gd name="GluePoint54X" fmla="*/ 44 w 95"/>
                  <a:gd name="GluePoint54Y" fmla="*/ 7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95" h="23">
                    <a:moveTo>
                      <a:pt x="44" y="7"/>
                    </a:moveTo>
                    <a:lnTo>
                      <a:pt x="63" y="2"/>
                    </a:lnTo>
                    <a:lnTo>
                      <a:pt x="73" y="2"/>
                    </a:lnTo>
                    <a:lnTo>
                      <a:pt x="70" y="4"/>
                    </a:lnTo>
                    <a:lnTo>
                      <a:pt x="75" y="2"/>
                    </a:lnTo>
                    <a:lnTo>
                      <a:pt x="81" y="4"/>
                    </a:lnTo>
                    <a:lnTo>
                      <a:pt x="84" y="2"/>
                    </a:lnTo>
                    <a:lnTo>
                      <a:pt x="81" y="2"/>
                    </a:lnTo>
                    <a:lnTo>
                      <a:pt x="89" y="0"/>
                    </a:lnTo>
                    <a:lnTo>
                      <a:pt x="95" y="4"/>
                    </a:lnTo>
                    <a:lnTo>
                      <a:pt x="84" y="5"/>
                    </a:lnTo>
                    <a:lnTo>
                      <a:pt x="84" y="9"/>
                    </a:lnTo>
                    <a:lnTo>
                      <a:pt x="79" y="9"/>
                    </a:lnTo>
                    <a:lnTo>
                      <a:pt x="79" y="12"/>
                    </a:lnTo>
                    <a:lnTo>
                      <a:pt x="67" y="13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56" y="15"/>
                    </a:lnTo>
                    <a:lnTo>
                      <a:pt x="63" y="10"/>
                    </a:lnTo>
                    <a:lnTo>
                      <a:pt x="57" y="10"/>
                    </a:lnTo>
                    <a:lnTo>
                      <a:pt x="54" y="12"/>
                    </a:lnTo>
                    <a:lnTo>
                      <a:pt x="52" y="13"/>
                    </a:lnTo>
                    <a:lnTo>
                      <a:pt x="46" y="13"/>
                    </a:lnTo>
                    <a:lnTo>
                      <a:pt x="48" y="17"/>
                    </a:lnTo>
                    <a:lnTo>
                      <a:pt x="43" y="17"/>
                    </a:lnTo>
                    <a:lnTo>
                      <a:pt x="40" y="18"/>
                    </a:lnTo>
                    <a:lnTo>
                      <a:pt x="38" y="18"/>
                    </a:lnTo>
                    <a:lnTo>
                      <a:pt x="38" y="15"/>
                    </a:lnTo>
                    <a:lnTo>
                      <a:pt x="36" y="17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0" y="20"/>
                    </a:lnTo>
                    <a:lnTo>
                      <a:pt x="32" y="21"/>
                    </a:lnTo>
                    <a:lnTo>
                      <a:pt x="25" y="21"/>
                    </a:lnTo>
                    <a:lnTo>
                      <a:pt x="24" y="21"/>
                    </a:lnTo>
                    <a:lnTo>
                      <a:pt x="21" y="23"/>
                    </a:lnTo>
                    <a:lnTo>
                      <a:pt x="22" y="20"/>
                    </a:lnTo>
                    <a:lnTo>
                      <a:pt x="21" y="20"/>
                    </a:lnTo>
                    <a:lnTo>
                      <a:pt x="24" y="18"/>
                    </a:lnTo>
                    <a:lnTo>
                      <a:pt x="21" y="18"/>
                    </a:lnTo>
                    <a:lnTo>
                      <a:pt x="14" y="21"/>
                    </a:lnTo>
                    <a:lnTo>
                      <a:pt x="9" y="20"/>
                    </a:lnTo>
                    <a:lnTo>
                      <a:pt x="11" y="18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5" y="18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11" y="15"/>
                    </a:lnTo>
                    <a:lnTo>
                      <a:pt x="19" y="15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40" y="9"/>
                    </a:lnTo>
                    <a:lnTo>
                      <a:pt x="44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80" name="Freeform 461"/>
              <p:cNvSpPr/>
              <p:nvPr/>
            </p:nvSpPr>
            <p:spPr>
              <a:xfrm>
                <a:off x="2279520" y="965160"/>
                <a:ext cx="68040" cy="1548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15480"/>
                  <a:gd name="textAreaBottom" fmla="*/ 15840 h 15480"/>
                  <a:gd name="GluePoint1X" fmla="*/ 22 w 43"/>
                  <a:gd name="GluePoint1Y" fmla="*/ 2 h 10"/>
                  <a:gd name="GluePoint2X" fmla="*/ 40 w 43"/>
                  <a:gd name="GluePoint2Y" fmla="*/ 0 h 10"/>
                  <a:gd name="GluePoint3X" fmla="*/ 43 w 43"/>
                  <a:gd name="GluePoint3Y" fmla="*/ 2 h 10"/>
                  <a:gd name="GluePoint4X" fmla="*/ 42 w 43"/>
                  <a:gd name="GluePoint4Y" fmla="*/ 4 h 10"/>
                  <a:gd name="GluePoint5X" fmla="*/ 22 w 43"/>
                  <a:gd name="GluePoint5Y" fmla="*/ 5 h 10"/>
                  <a:gd name="GluePoint6X" fmla="*/ 24 w 43"/>
                  <a:gd name="GluePoint6Y" fmla="*/ 5 h 10"/>
                  <a:gd name="GluePoint7X" fmla="*/ 22 w 43"/>
                  <a:gd name="GluePoint7Y" fmla="*/ 7 h 10"/>
                  <a:gd name="GluePoint8X" fmla="*/ 35 w 43"/>
                  <a:gd name="GluePoint8Y" fmla="*/ 5 h 10"/>
                  <a:gd name="GluePoint9X" fmla="*/ 34 w 43"/>
                  <a:gd name="GluePoint9Y" fmla="*/ 7 h 10"/>
                  <a:gd name="GluePoint10X" fmla="*/ 29 w 43"/>
                  <a:gd name="GluePoint10Y" fmla="*/ 8 h 10"/>
                  <a:gd name="GluePoint11X" fmla="*/ 7 w 43"/>
                  <a:gd name="GluePoint11Y" fmla="*/ 10 h 10"/>
                  <a:gd name="GluePoint12X" fmla="*/ 0 w 43"/>
                  <a:gd name="GluePoint12Y" fmla="*/ 8 h 10"/>
                  <a:gd name="GluePoint13X" fmla="*/ 2 w 43"/>
                  <a:gd name="GluePoint13Y" fmla="*/ 7 h 10"/>
                  <a:gd name="GluePoint14X" fmla="*/ 3 w 43"/>
                  <a:gd name="GluePoint14Y" fmla="*/ 5 h 10"/>
                  <a:gd name="GluePoint15X" fmla="*/ 7 w 43"/>
                  <a:gd name="GluePoint15Y" fmla="*/ 4 h 10"/>
                  <a:gd name="GluePoint16X" fmla="*/ 22 w 43"/>
                  <a:gd name="GluePoint16Y" fmla="*/ 2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3" h="10">
                    <a:moveTo>
                      <a:pt x="22" y="2"/>
                    </a:moveTo>
                    <a:lnTo>
                      <a:pt x="40" y="0"/>
                    </a:lnTo>
                    <a:lnTo>
                      <a:pt x="43" y="2"/>
                    </a:lnTo>
                    <a:lnTo>
                      <a:pt x="42" y="4"/>
                    </a:lnTo>
                    <a:lnTo>
                      <a:pt x="22" y="5"/>
                    </a:lnTo>
                    <a:lnTo>
                      <a:pt x="24" y="5"/>
                    </a:lnTo>
                    <a:lnTo>
                      <a:pt x="22" y="7"/>
                    </a:lnTo>
                    <a:lnTo>
                      <a:pt x="35" y="5"/>
                    </a:lnTo>
                    <a:lnTo>
                      <a:pt x="34" y="7"/>
                    </a:lnTo>
                    <a:lnTo>
                      <a:pt x="29" y="8"/>
                    </a:lnTo>
                    <a:lnTo>
                      <a:pt x="7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7" y="4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81" name="Freeform 462"/>
              <p:cNvSpPr/>
              <p:nvPr/>
            </p:nvSpPr>
            <p:spPr>
              <a:xfrm>
                <a:off x="2610000" y="905040"/>
                <a:ext cx="156960" cy="63000"/>
              </a:xfrm>
              <a:custGeom>
                <a:avLst/>
                <a:gdLst>
                  <a:gd name="textAreaLeft" fmla="*/ 0 w 156960"/>
                  <a:gd name="textAreaRight" fmla="*/ 157320 w 156960"/>
                  <a:gd name="textAreaTop" fmla="*/ 0 h 63000"/>
                  <a:gd name="textAreaBottom" fmla="*/ 63360 h 63000"/>
                  <a:gd name="GluePoint1X" fmla="*/ 34 w 99"/>
                  <a:gd name="GluePoint1Y" fmla="*/ 10 h 40"/>
                  <a:gd name="GluePoint2X" fmla="*/ 26 w 99"/>
                  <a:gd name="GluePoint2Y" fmla="*/ 6 h 40"/>
                  <a:gd name="GluePoint3X" fmla="*/ 27 w 99"/>
                  <a:gd name="GluePoint3Y" fmla="*/ 5 h 40"/>
                  <a:gd name="GluePoint4X" fmla="*/ 32 w 99"/>
                  <a:gd name="GluePoint4Y" fmla="*/ 3 h 40"/>
                  <a:gd name="GluePoint5X" fmla="*/ 38 w 99"/>
                  <a:gd name="GluePoint5Y" fmla="*/ 3 h 40"/>
                  <a:gd name="GluePoint6X" fmla="*/ 37 w 99"/>
                  <a:gd name="GluePoint6Y" fmla="*/ 1 h 40"/>
                  <a:gd name="GluePoint7X" fmla="*/ 37 w 99"/>
                  <a:gd name="GluePoint7Y" fmla="*/ 0 h 40"/>
                  <a:gd name="GluePoint8X" fmla="*/ 62 w 99"/>
                  <a:gd name="GluePoint8Y" fmla="*/ 3 h 40"/>
                  <a:gd name="GluePoint9X" fmla="*/ 64 w 99"/>
                  <a:gd name="GluePoint9Y" fmla="*/ 8 h 40"/>
                  <a:gd name="GluePoint10X" fmla="*/ 64 w 99"/>
                  <a:gd name="GluePoint10Y" fmla="*/ 8 h 40"/>
                  <a:gd name="GluePoint11X" fmla="*/ 77 w 99"/>
                  <a:gd name="GluePoint11Y" fmla="*/ 11 h 40"/>
                  <a:gd name="GluePoint12X" fmla="*/ 75 w 99"/>
                  <a:gd name="GluePoint12Y" fmla="*/ 11 h 40"/>
                  <a:gd name="GluePoint13X" fmla="*/ 75 w 99"/>
                  <a:gd name="GluePoint13Y" fmla="*/ 14 h 40"/>
                  <a:gd name="GluePoint14X" fmla="*/ 78 w 99"/>
                  <a:gd name="GluePoint14Y" fmla="*/ 13 h 40"/>
                  <a:gd name="GluePoint15X" fmla="*/ 89 w 99"/>
                  <a:gd name="GluePoint15Y" fmla="*/ 11 h 40"/>
                  <a:gd name="GluePoint16X" fmla="*/ 81 w 99"/>
                  <a:gd name="GluePoint16Y" fmla="*/ 14 h 40"/>
                  <a:gd name="GluePoint17X" fmla="*/ 88 w 99"/>
                  <a:gd name="GluePoint17Y" fmla="*/ 16 h 40"/>
                  <a:gd name="GluePoint18X" fmla="*/ 78 w 99"/>
                  <a:gd name="GluePoint18Y" fmla="*/ 21 h 40"/>
                  <a:gd name="GluePoint19X" fmla="*/ 91 w 99"/>
                  <a:gd name="GluePoint19Y" fmla="*/ 21 h 40"/>
                  <a:gd name="GluePoint20X" fmla="*/ 94 w 99"/>
                  <a:gd name="GluePoint20Y" fmla="*/ 21 h 40"/>
                  <a:gd name="GluePoint21X" fmla="*/ 97 w 99"/>
                  <a:gd name="GluePoint21Y" fmla="*/ 24 h 40"/>
                  <a:gd name="GluePoint22X" fmla="*/ 77 w 99"/>
                  <a:gd name="GluePoint22Y" fmla="*/ 29 h 40"/>
                  <a:gd name="GluePoint23X" fmla="*/ 73 w 99"/>
                  <a:gd name="GluePoint23Y" fmla="*/ 27 h 40"/>
                  <a:gd name="GluePoint24X" fmla="*/ 62 w 99"/>
                  <a:gd name="GluePoint24Y" fmla="*/ 32 h 40"/>
                  <a:gd name="GluePoint25X" fmla="*/ 64 w 99"/>
                  <a:gd name="GluePoint25Y" fmla="*/ 27 h 40"/>
                  <a:gd name="GluePoint26X" fmla="*/ 56 w 99"/>
                  <a:gd name="GluePoint26Y" fmla="*/ 32 h 40"/>
                  <a:gd name="GluePoint27X" fmla="*/ 56 w 99"/>
                  <a:gd name="GluePoint27Y" fmla="*/ 35 h 40"/>
                  <a:gd name="GluePoint28X" fmla="*/ 50 w 99"/>
                  <a:gd name="GluePoint28Y" fmla="*/ 35 h 40"/>
                  <a:gd name="GluePoint29X" fmla="*/ 45 w 99"/>
                  <a:gd name="GluePoint29Y" fmla="*/ 38 h 40"/>
                  <a:gd name="GluePoint30X" fmla="*/ 35 w 99"/>
                  <a:gd name="GluePoint30Y" fmla="*/ 34 h 40"/>
                  <a:gd name="GluePoint31X" fmla="*/ 34 w 99"/>
                  <a:gd name="GluePoint31Y" fmla="*/ 37 h 40"/>
                  <a:gd name="GluePoint32X" fmla="*/ 32 w 99"/>
                  <a:gd name="GluePoint32Y" fmla="*/ 38 h 40"/>
                  <a:gd name="GluePoint33X" fmla="*/ 13 w 99"/>
                  <a:gd name="GluePoint33Y" fmla="*/ 38 h 40"/>
                  <a:gd name="GluePoint34X" fmla="*/ 15 w 99"/>
                  <a:gd name="GluePoint34Y" fmla="*/ 37 h 40"/>
                  <a:gd name="GluePoint35X" fmla="*/ 10 w 99"/>
                  <a:gd name="GluePoint35Y" fmla="*/ 35 h 40"/>
                  <a:gd name="GluePoint36X" fmla="*/ 10 w 99"/>
                  <a:gd name="GluePoint36Y" fmla="*/ 34 h 40"/>
                  <a:gd name="GluePoint37X" fmla="*/ 10 w 99"/>
                  <a:gd name="GluePoint37Y" fmla="*/ 30 h 40"/>
                  <a:gd name="GluePoint38X" fmla="*/ 19 w 99"/>
                  <a:gd name="GluePoint38Y" fmla="*/ 26 h 40"/>
                  <a:gd name="GluePoint39X" fmla="*/ 27 w 99"/>
                  <a:gd name="GluePoint39Y" fmla="*/ 24 h 40"/>
                  <a:gd name="GluePoint40X" fmla="*/ 30 w 99"/>
                  <a:gd name="GluePoint40Y" fmla="*/ 24 h 40"/>
                  <a:gd name="GluePoint41X" fmla="*/ 23 w 99"/>
                  <a:gd name="GluePoint41Y" fmla="*/ 24 h 40"/>
                  <a:gd name="GluePoint42X" fmla="*/ 24 w 99"/>
                  <a:gd name="GluePoint42Y" fmla="*/ 22 h 40"/>
                  <a:gd name="GluePoint43X" fmla="*/ 13 w 99"/>
                  <a:gd name="GluePoint43Y" fmla="*/ 24 h 40"/>
                  <a:gd name="GluePoint44X" fmla="*/ 13 w 99"/>
                  <a:gd name="GluePoint44Y" fmla="*/ 22 h 40"/>
                  <a:gd name="GluePoint45X" fmla="*/ 5 w 99"/>
                  <a:gd name="GluePoint45Y" fmla="*/ 22 h 40"/>
                  <a:gd name="GluePoint46X" fmla="*/ 3 w 99"/>
                  <a:gd name="GluePoint46Y" fmla="*/ 21 h 40"/>
                  <a:gd name="GluePoint47X" fmla="*/ 19 w 99"/>
                  <a:gd name="GluePoint47Y" fmla="*/ 19 h 40"/>
                  <a:gd name="GluePoint48X" fmla="*/ 3 w 99"/>
                  <a:gd name="GluePoint48Y" fmla="*/ 19 h 40"/>
                  <a:gd name="GluePoint49X" fmla="*/ 2 w 99"/>
                  <a:gd name="GluePoint49Y" fmla="*/ 16 h 40"/>
                  <a:gd name="GluePoint50X" fmla="*/ 3 w 99"/>
                  <a:gd name="GluePoint50Y" fmla="*/ 14 h 40"/>
                  <a:gd name="GluePoint51X" fmla="*/ 21 w 99"/>
                  <a:gd name="GluePoint51Y" fmla="*/ 14 h 40"/>
                  <a:gd name="GluePoint52X" fmla="*/ 24 w 99"/>
                  <a:gd name="GluePoint52Y" fmla="*/ 13 h 40"/>
                  <a:gd name="GluePoint53X" fmla="*/ 13 w 99"/>
                  <a:gd name="GluePoint53Y" fmla="*/ 13 h 40"/>
                  <a:gd name="GluePoint54X" fmla="*/ 7 w 99"/>
                  <a:gd name="GluePoint54Y" fmla="*/ 11 h 40"/>
                  <a:gd name="GluePoint55X" fmla="*/ 19 w 99"/>
                  <a:gd name="GluePoint55Y" fmla="*/ 11 h 40"/>
                  <a:gd name="GluePoint56X" fmla="*/ 13 w 99"/>
                  <a:gd name="GluePoint56Y" fmla="*/ 10 h 40"/>
                  <a:gd name="GluePoint57X" fmla="*/ 19 w 99"/>
                  <a:gd name="GluePoint57Y" fmla="*/ 8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99" h="40">
                    <a:moveTo>
                      <a:pt x="19" y="8"/>
                    </a:moveTo>
                    <a:lnTo>
                      <a:pt x="34" y="10"/>
                    </a:lnTo>
                    <a:lnTo>
                      <a:pt x="29" y="8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32" y="3"/>
                    </a:lnTo>
                    <a:lnTo>
                      <a:pt x="35" y="5"/>
                    </a:lnTo>
                    <a:lnTo>
                      <a:pt x="38" y="3"/>
                    </a:lnTo>
                    <a:lnTo>
                      <a:pt x="51" y="1"/>
                    </a:lnTo>
                    <a:lnTo>
                      <a:pt x="37" y="1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57" y="1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64" y="8"/>
                    </a:lnTo>
                    <a:lnTo>
                      <a:pt x="61" y="10"/>
                    </a:lnTo>
                    <a:lnTo>
                      <a:pt x="64" y="8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5" y="11"/>
                    </a:lnTo>
                    <a:lnTo>
                      <a:pt x="75" y="11"/>
                    </a:lnTo>
                    <a:lnTo>
                      <a:pt x="73" y="13"/>
                    </a:lnTo>
                    <a:lnTo>
                      <a:pt x="75" y="14"/>
                    </a:lnTo>
                    <a:lnTo>
                      <a:pt x="80" y="14"/>
                    </a:lnTo>
                    <a:lnTo>
                      <a:pt x="78" y="13"/>
                    </a:lnTo>
                    <a:lnTo>
                      <a:pt x="81" y="11"/>
                    </a:lnTo>
                    <a:lnTo>
                      <a:pt x="89" y="11"/>
                    </a:lnTo>
                    <a:lnTo>
                      <a:pt x="86" y="13"/>
                    </a:lnTo>
                    <a:lnTo>
                      <a:pt x="81" y="14"/>
                    </a:lnTo>
                    <a:lnTo>
                      <a:pt x="88" y="14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78" y="21"/>
                    </a:lnTo>
                    <a:lnTo>
                      <a:pt x="86" y="19"/>
                    </a:lnTo>
                    <a:lnTo>
                      <a:pt x="91" y="21"/>
                    </a:lnTo>
                    <a:lnTo>
                      <a:pt x="89" y="22"/>
                    </a:lnTo>
                    <a:lnTo>
                      <a:pt x="94" y="21"/>
                    </a:lnTo>
                    <a:lnTo>
                      <a:pt x="99" y="24"/>
                    </a:lnTo>
                    <a:lnTo>
                      <a:pt x="97" y="24"/>
                    </a:lnTo>
                    <a:lnTo>
                      <a:pt x="78" y="27"/>
                    </a:lnTo>
                    <a:lnTo>
                      <a:pt x="77" y="29"/>
                    </a:lnTo>
                    <a:lnTo>
                      <a:pt x="73" y="29"/>
                    </a:lnTo>
                    <a:lnTo>
                      <a:pt x="73" y="27"/>
                    </a:lnTo>
                    <a:lnTo>
                      <a:pt x="72" y="29"/>
                    </a:lnTo>
                    <a:lnTo>
                      <a:pt x="62" y="32"/>
                    </a:lnTo>
                    <a:lnTo>
                      <a:pt x="61" y="30"/>
                    </a:lnTo>
                    <a:lnTo>
                      <a:pt x="64" y="27"/>
                    </a:lnTo>
                    <a:lnTo>
                      <a:pt x="57" y="30"/>
                    </a:lnTo>
                    <a:lnTo>
                      <a:pt x="56" y="32"/>
                    </a:lnTo>
                    <a:lnTo>
                      <a:pt x="57" y="34"/>
                    </a:lnTo>
                    <a:lnTo>
                      <a:pt x="56" y="35"/>
                    </a:lnTo>
                    <a:lnTo>
                      <a:pt x="51" y="32"/>
                    </a:lnTo>
                    <a:lnTo>
                      <a:pt x="50" y="35"/>
                    </a:lnTo>
                    <a:lnTo>
                      <a:pt x="50" y="35"/>
                    </a:lnTo>
                    <a:lnTo>
                      <a:pt x="45" y="38"/>
                    </a:lnTo>
                    <a:lnTo>
                      <a:pt x="38" y="34"/>
                    </a:lnTo>
                    <a:lnTo>
                      <a:pt x="35" y="34"/>
                    </a:lnTo>
                    <a:lnTo>
                      <a:pt x="38" y="38"/>
                    </a:lnTo>
                    <a:lnTo>
                      <a:pt x="34" y="37"/>
                    </a:lnTo>
                    <a:lnTo>
                      <a:pt x="29" y="37"/>
                    </a:lnTo>
                    <a:lnTo>
                      <a:pt x="32" y="38"/>
                    </a:lnTo>
                    <a:lnTo>
                      <a:pt x="30" y="40"/>
                    </a:lnTo>
                    <a:lnTo>
                      <a:pt x="13" y="38"/>
                    </a:lnTo>
                    <a:lnTo>
                      <a:pt x="13" y="37"/>
                    </a:lnTo>
                    <a:lnTo>
                      <a:pt x="15" y="37"/>
                    </a:lnTo>
                    <a:lnTo>
                      <a:pt x="11" y="37"/>
                    </a:lnTo>
                    <a:lnTo>
                      <a:pt x="10" y="35"/>
                    </a:lnTo>
                    <a:lnTo>
                      <a:pt x="23" y="34"/>
                    </a:lnTo>
                    <a:lnTo>
                      <a:pt x="10" y="34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8" y="29"/>
                    </a:lnTo>
                    <a:lnTo>
                      <a:pt x="19" y="26"/>
                    </a:lnTo>
                    <a:lnTo>
                      <a:pt x="30" y="26"/>
                    </a:lnTo>
                    <a:lnTo>
                      <a:pt x="27" y="24"/>
                    </a:lnTo>
                    <a:lnTo>
                      <a:pt x="32" y="24"/>
                    </a:lnTo>
                    <a:lnTo>
                      <a:pt x="30" y="24"/>
                    </a:lnTo>
                    <a:lnTo>
                      <a:pt x="32" y="22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4" y="22"/>
                    </a:lnTo>
                    <a:lnTo>
                      <a:pt x="16" y="24"/>
                    </a:lnTo>
                    <a:lnTo>
                      <a:pt x="13" y="24"/>
                    </a:lnTo>
                    <a:lnTo>
                      <a:pt x="18" y="22"/>
                    </a:lnTo>
                    <a:lnTo>
                      <a:pt x="13" y="22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3" y="21"/>
                    </a:lnTo>
                    <a:lnTo>
                      <a:pt x="13" y="21"/>
                    </a:lnTo>
                    <a:lnTo>
                      <a:pt x="19" y="19"/>
                    </a:lnTo>
                    <a:lnTo>
                      <a:pt x="15" y="21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21" y="16"/>
                    </a:lnTo>
                    <a:lnTo>
                      <a:pt x="21" y="14"/>
                    </a:lnTo>
                    <a:lnTo>
                      <a:pt x="29" y="14"/>
                    </a:lnTo>
                    <a:lnTo>
                      <a:pt x="24" y="13"/>
                    </a:lnTo>
                    <a:lnTo>
                      <a:pt x="16" y="14"/>
                    </a:lnTo>
                    <a:lnTo>
                      <a:pt x="13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8" y="11"/>
                    </a:lnTo>
                    <a:lnTo>
                      <a:pt x="19" y="11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5" y="8"/>
                    </a:lnTo>
                    <a:lnTo>
                      <a:pt x="19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82" name="Freeform 463"/>
              <p:cNvSpPr/>
              <p:nvPr/>
            </p:nvSpPr>
            <p:spPr>
              <a:xfrm>
                <a:off x="2519280" y="988920"/>
                <a:ext cx="248760" cy="5508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55080"/>
                  <a:gd name="textAreaBottom" fmla="*/ 55440 h 55080"/>
                  <a:gd name="GluePoint1X" fmla="*/ 3 w 157"/>
                  <a:gd name="GluePoint1Y" fmla="*/ 2 h 35"/>
                  <a:gd name="GluePoint2X" fmla="*/ 0 w 157"/>
                  <a:gd name="GluePoint2Y" fmla="*/ 3 h 35"/>
                  <a:gd name="GluePoint3X" fmla="*/ 13 w 157"/>
                  <a:gd name="GluePoint3Y" fmla="*/ 10 h 35"/>
                  <a:gd name="GluePoint4X" fmla="*/ 22 w 157"/>
                  <a:gd name="GluePoint4Y" fmla="*/ 11 h 35"/>
                  <a:gd name="GluePoint5X" fmla="*/ 30 w 157"/>
                  <a:gd name="GluePoint5Y" fmla="*/ 14 h 35"/>
                  <a:gd name="GluePoint6X" fmla="*/ 32 w 157"/>
                  <a:gd name="GluePoint6Y" fmla="*/ 19 h 35"/>
                  <a:gd name="GluePoint7X" fmla="*/ 21 w 157"/>
                  <a:gd name="GluePoint7Y" fmla="*/ 24 h 35"/>
                  <a:gd name="GluePoint8X" fmla="*/ 19 w 157"/>
                  <a:gd name="GluePoint8Y" fmla="*/ 30 h 35"/>
                  <a:gd name="GluePoint9X" fmla="*/ 27 w 157"/>
                  <a:gd name="GluePoint9Y" fmla="*/ 32 h 35"/>
                  <a:gd name="GluePoint10X" fmla="*/ 30 w 157"/>
                  <a:gd name="GluePoint10Y" fmla="*/ 30 h 35"/>
                  <a:gd name="GluePoint11X" fmla="*/ 35 w 157"/>
                  <a:gd name="GluePoint11Y" fmla="*/ 32 h 35"/>
                  <a:gd name="GluePoint12X" fmla="*/ 48 w 157"/>
                  <a:gd name="GluePoint12Y" fmla="*/ 32 h 35"/>
                  <a:gd name="GluePoint13X" fmla="*/ 49 w 157"/>
                  <a:gd name="GluePoint13Y" fmla="*/ 29 h 35"/>
                  <a:gd name="GluePoint14X" fmla="*/ 56 w 157"/>
                  <a:gd name="GluePoint14Y" fmla="*/ 30 h 35"/>
                  <a:gd name="GluePoint15X" fmla="*/ 54 w 157"/>
                  <a:gd name="GluePoint15Y" fmla="*/ 35 h 35"/>
                  <a:gd name="GluePoint16X" fmla="*/ 73 w 157"/>
                  <a:gd name="GluePoint16Y" fmla="*/ 34 h 35"/>
                  <a:gd name="GluePoint17X" fmla="*/ 78 w 157"/>
                  <a:gd name="GluePoint17Y" fmla="*/ 34 h 35"/>
                  <a:gd name="GluePoint18X" fmla="*/ 86 w 157"/>
                  <a:gd name="GluePoint18Y" fmla="*/ 32 h 35"/>
                  <a:gd name="GluePoint19X" fmla="*/ 92 w 157"/>
                  <a:gd name="GluePoint19Y" fmla="*/ 32 h 35"/>
                  <a:gd name="GluePoint20X" fmla="*/ 111 w 157"/>
                  <a:gd name="GluePoint20Y" fmla="*/ 30 h 35"/>
                  <a:gd name="GluePoint21X" fmla="*/ 114 w 157"/>
                  <a:gd name="GluePoint21Y" fmla="*/ 30 h 35"/>
                  <a:gd name="GluePoint22X" fmla="*/ 118 w 157"/>
                  <a:gd name="GluePoint22Y" fmla="*/ 34 h 35"/>
                  <a:gd name="GluePoint23X" fmla="*/ 143 w 157"/>
                  <a:gd name="GluePoint23Y" fmla="*/ 30 h 35"/>
                  <a:gd name="GluePoint24X" fmla="*/ 143 w 157"/>
                  <a:gd name="GluePoint24Y" fmla="*/ 27 h 35"/>
                  <a:gd name="GluePoint25X" fmla="*/ 156 w 157"/>
                  <a:gd name="GluePoint25Y" fmla="*/ 19 h 35"/>
                  <a:gd name="GluePoint26X" fmla="*/ 153 w 157"/>
                  <a:gd name="GluePoint26Y" fmla="*/ 19 h 35"/>
                  <a:gd name="GluePoint27X" fmla="*/ 135 w 157"/>
                  <a:gd name="GluePoint27Y" fmla="*/ 16 h 35"/>
                  <a:gd name="GluePoint28X" fmla="*/ 108 w 157"/>
                  <a:gd name="GluePoint28Y" fmla="*/ 19 h 35"/>
                  <a:gd name="GluePoint29X" fmla="*/ 100 w 157"/>
                  <a:gd name="GluePoint29Y" fmla="*/ 21 h 35"/>
                  <a:gd name="GluePoint30X" fmla="*/ 94 w 157"/>
                  <a:gd name="GluePoint30Y" fmla="*/ 22 h 35"/>
                  <a:gd name="GluePoint31X" fmla="*/ 78 w 157"/>
                  <a:gd name="GluePoint31Y" fmla="*/ 19 h 35"/>
                  <a:gd name="GluePoint32X" fmla="*/ 67 w 157"/>
                  <a:gd name="GluePoint32Y" fmla="*/ 21 h 35"/>
                  <a:gd name="GluePoint33X" fmla="*/ 64 w 157"/>
                  <a:gd name="GluePoint33Y" fmla="*/ 19 h 35"/>
                  <a:gd name="GluePoint34X" fmla="*/ 60 w 157"/>
                  <a:gd name="GluePoint34Y" fmla="*/ 21 h 35"/>
                  <a:gd name="GluePoint35X" fmla="*/ 60 w 157"/>
                  <a:gd name="GluePoint35Y" fmla="*/ 16 h 35"/>
                  <a:gd name="GluePoint36X" fmla="*/ 57 w 157"/>
                  <a:gd name="GluePoint36Y" fmla="*/ 14 h 35"/>
                  <a:gd name="GluePoint37X" fmla="*/ 54 w 157"/>
                  <a:gd name="GluePoint37Y" fmla="*/ 14 h 35"/>
                  <a:gd name="GluePoint38X" fmla="*/ 54 w 157"/>
                  <a:gd name="GluePoint38Y" fmla="*/ 13 h 35"/>
                  <a:gd name="GluePoint39X" fmla="*/ 70 w 157"/>
                  <a:gd name="GluePoint39Y" fmla="*/ 10 h 35"/>
                  <a:gd name="GluePoint40X" fmla="*/ 53 w 157"/>
                  <a:gd name="GluePoint40Y" fmla="*/ 5 h 35"/>
                  <a:gd name="GluePoint41X" fmla="*/ 32 w 157"/>
                  <a:gd name="GluePoint41Y" fmla="*/ 6 h 35"/>
                  <a:gd name="GluePoint42X" fmla="*/ 35 w 157"/>
                  <a:gd name="GluePoint42Y" fmla="*/ 2 h 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57" h="35">
                    <a:moveTo>
                      <a:pt x="24" y="0"/>
                    </a:moveTo>
                    <a:lnTo>
                      <a:pt x="10" y="0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13" y="10"/>
                    </a:lnTo>
                    <a:lnTo>
                      <a:pt x="11" y="11"/>
                    </a:lnTo>
                    <a:lnTo>
                      <a:pt x="13" y="10"/>
                    </a:lnTo>
                    <a:lnTo>
                      <a:pt x="22" y="11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0" y="14"/>
                    </a:lnTo>
                    <a:lnTo>
                      <a:pt x="32" y="16"/>
                    </a:lnTo>
                    <a:lnTo>
                      <a:pt x="30" y="19"/>
                    </a:lnTo>
                    <a:lnTo>
                      <a:pt x="32" y="1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1" y="24"/>
                    </a:lnTo>
                    <a:lnTo>
                      <a:pt x="27" y="26"/>
                    </a:lnTo>
                    <a:lnTo>
                      <a:pt x="21" y="27"/>
                    </a:lnTo>
                    <a:lnTo>
                      <a:pt x="19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7" y="32"/>
                    </a:lnTo>
                    <a:lnTo>
                      <a:pt x="27" y="30"/>
                    </a:lnTo>
                    <a:lnTo>
                      <a:pt x="33" y="29"/>
                    </a:lnTo>
                    <a:lnTo>
                      <a:pt x="30" y="30"/>
                    </a:lnTo>
                    <a:lnTo>
                      <a:pt x="32" y="32"/>
                    </a:lnTo>
                    <a:lnTo>
                      <a:pt x="33" y="30"/>
                    </a:lnTo>
                    <a:lnTo>
                      <a:pt x="35" y="32"/>
                    </a:lnTo>
                    <a:lnTo>
                      <a:pt x="33" y="34"/>
                    </a:lnTo>
                    <a:lnTo>
                      <a:pt x="41" y="34"/>
                    </a:lnTo>
                    <a:lnTo>
                      <a:pt x="48" y="32"/>
                    </a:lnTo>
                    <a:lnTo>
                      <a:pt x="46" y="30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51" y="32"/>
                    </a:lnTo>
                    <a:lnTo>
                      <a:pt x="54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3" y="34"/>
                    </a:lnTo>
                    <a:lnTo>
                      <a:pt x="54" y="35"/>
                    </a:lnTo>
                    <a:lnTo>
                      <a:pt x="64" y="35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8" y="34"/>
                    </a:lnTo>
                    <a:lnTo>
                      <a:pt x="78" y="35"/>
                    </a:lnTo>
                    <a:lnTo>
                      <a:pt x="84" y="34"/>
                    </a:lnTo>
                    <a:lnTo>
                      <a:pt x="86" y="32"/>
                    </a:lnTo>
                    <a:lnTo>
                      <a:pt x="87" y="34"/>
                    </a:lnTo>
                    <a:lnTo>
                      <a:pt x="91" y="34"/>
                    </a:lnTo>
                    <a:lnTo>
                      <a:pt x="92" y="32"/>
                    </a:lnTo>
                    <a:lnTo>
                      <a:pt x="91" y="34"/>
                    </a:lnTo>
                    <a:lnTo>
                      <a:pt x="107" y="34"/>
                    </a:lnTo>
                    <a:lnTo>
                      <a:pt x="111" y="30"/>
                    </a:lnTo>
                    <a:lnTo>
                      <a:pt x="107" y="29"/>
                    </a:lnTo>
                    <a:lnTo>
                      <a:pt x="110" y="29"/>
                    </a:lnTo>
                    <a:lnTo>
                      <a:pt x="114" y="30"/>
                    </a:lnTo>
                    <a:lnTo>
                      <a:pt x="111" y="32"/>
                    </a:lnTo>
                    <a:lnTo>
                      <a:pt x="113" y="34"/>
                    </a:lnTo>
                    <a:lnTo>
                      <a:pt x="118" y="34"/>
                    </a:lnTo>
                    <a:lnTo>
                      <a:pt x="122" y="35"/>
                    </a:lnTo>
                    <a:lnTo>
                      <a:pt x="141" y="34"/>
                    </a:lnTo>
                    <a:lnTo>
                      <a:pt x="143" y="30"/>
                    </a:lnTo>
                    <a:lnTo>
                      <a:pt x="143" y="30"/>
                    </a:lnTo>
                    <a:lnTo>
                      <a:pt x="141" y="29"/>
                    </a:lnTo>
                    <a:lnTo>
                      <a:pt x="143" y="27"/>
                    </a:lnTo>
                    <a:lnTo>
                      <a:pt x="156" y="22"/>
                    </a:lnTo>
                    <a:lnTo>
                      <a:pt x="157" y="21"/>
                    </a:lnTo>
                    <a:lnTo>
                      <a:pt x="156" y="19"/>
                    </a:lnTo>
                    <a:lnTo>
                      <a:pt x="149" y="19"/>
                    </a:lnTo>
                    <a:lnTo>
                      <a:pt x="153" y="19"/>
                    </a:lnTo>
                    <a:lnTo>
                      <a:pt x="153" y="19"/>
                    </a:lnTo>
                    <a:lnTo>
                      <a:pt x="145" y="18"/>
                    </a:lnTo>
                    <a:lnTo>
                      <a:pt x="145" y="16"/>
                    </a:lnTo>
                    <a:lnTo>
                      <a:pt x="135" y="16"/>
                    </a:lnTo>
                    <a:lnTo>
                      <a:pt x="126" y="18"/>
                    </a:lnTo>
                    <a:lnTo>
                      <a:pt x="118" y="16"/>
                    </a:lnTo>
                    <a:lnTo>
                      <a:pt x="108" y="19"/>
                    </a:lnTo>
                    <a:lnTo>
                      <a:pt x="103" y="19"/>
                    </a:lnTo>
                    <a:lnTo>
                      <a:pt x="102" y="19"/>
                    </a:lnTo>
                    <a:lnTo>
                      <a:pt x="100" y="21"/>
                    </a:lnTo>
                    <a:lnTo>
                      <a:pt x="99" y="19"/>
                    </a:lnTo>
                    <a:lnTo>
                      <a:pt x="91" y="21"/>
                    </a:lnTo>
                    <a:lnTo>
                      <a:pt x="94" y="22"/>
                    </a:lnTo>
                    <a:lnTo>
                      <a:pt x="83" y="22"/>
                    </a:lnTo>
                    <a:lnTo>
                      <a:pt x="86" y="22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3" y="19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5" y="19"/>
                    </a:lnTo>
                    <a:lnTo>
                      <a:pt x="64" y="19"/>
                    </a:lnTo>
                    <a:lnTo>
                      <a:pt x="62" y="21"/>
                    </a:lnTo>
                    <a:lnTo>
                      <a:pt x="60" y="22"/>
                    </a:lnTo>
                    <a:lnTo>
                      <a:pt x="60" y="21"/>
                    </a:lnTo>
                    <a:lnTo>
                      <a:pt x="59" y="19"/>
                    </a:lnTo>
                    <a:lnTo>
                      <a:pt x="62" y="18"/>
                    </a:lnTo>
                    <a:lnTo>
                      <a:pt x="60" y="16"/>
                    </a:lnTo>
                    <a:lnTo>
                      <a:pt x="56" y="16"/>
                    </a:lnTo>
                    <a:lnTo>
                      <a:pt x="57" y="16"/>
                    </a:lnTo>
                    <a:lnTo>
                      <a:pt x="57" y="14"/>
                    </a:lnTo>
                    <a:lnTo>
                      <a:pt x="41" y="18"/>
                    </a:lnTo>
                    <a:lnTo>
                      <a:pt x="46" y="14"/>
                    </a:lnTo>
                    <a:lnTo>
                      <a:pt x="54" y="14"/>
                    </a:lnTo>
                    <a:lnTo>
                      <a:pt x="45" y="11"/>
                    </a:lnTo>
                    <a:lnTo>
                      <a:pt x="46" y="11"/>
                    </a:lnTo>
                    <a:lnTo>
                      <a:pt x="54" y="13"/>
                    </a:lnTo>
                    <a:lnTo>
                      <a:pt x="64" y="13"/>
                    </a:lnTo>
                    <a:lnTo>
                      <a:pt x="68" y="11"/>
                    </a:lnTo>
                    <a:lnTo>
                      <a:pt x="70" y="10"/>
                    </a:lnTo>
                    <a:lnTo>
                      <a:pt x="60" y="8"/>
                    </a:lnTo>
                    <a:lnTo>
                      <a:pt x="60" y="6"/>
                    </a:lnTo>
                    <a:lnTo>
                      <a:pt x="53" y="5"/>
                    </a:lnTo>
                    <a:lnTo>
                      <a:pt x="37" y="6"/>
                    </a:lnTo>
                    <a:lnTo>
                      <a:pt x="27" y="8"/>
                    </a:lnTo>
                    <a:lnTo>
                      <a:pt x="32" y="6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29" y="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720" bIns="27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83" name="Freeform 464"/>
              <p:cNvSpPr/>
              <p:nvPr/>
            </p:nvSpPr>
            <p:spPr>
              <a:xfrm>
                <a:off x="2489040" y="1017720"/>
                <a:ext cx="50400" cy="2196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21960"/>
                  <a:gd name="textAreaBottom" fmla="*/ 22320 h 21960"/>
                  <a:gd name="GluePoint1X" fmla="*/ 22 w 32"/>
                  <a:gd name="GluePoint1Y" fmla="*/ 0 h 14"/>
                  <a:gd name="GluePoint2X" fmla="*/ 32 w 32"/>
                  <a:gd name="GluePoint2Y" fmla="*/ 6 h 14"/>
                  <a:gd name="GluePoint3X" fmla="*/ 30 w 32"/>
                  <a:gd name="GluePoint3Y" fmla="*/ 6 h 14"/>
                  <a:gd name="GluePoint4X" fmla="*/ 24 w 32"/>
                  <a:gd name="GluePoint4Y" fmla="*/ 12 h 14"/>
                  <a:gd name="GluePoint5X" fmla="*/ 11 w 32"/>
                  <a:gd name="GluePoint5Y" fmla="*/ 14 h 14"/>
                  <a:gd name="GluePoint6X" fmla="*/ 8 w 32"/>
                  <a:gd name="GluePoint6Y" fmla="*/ 11 h 14"/>
                  <a:gd name="GluePoint7X" fmla="*/ 2 w 32"/>
                  <a:gd name="GluePoint7Y" fmla="*/ 11 h 14"/>
                  <a:gd name="GluePoint8X" fmla="*/ 2 w 32"/>
                  <a:gd name="GluePoint8Y" fmla="*/ 9 h 14"/>
                  <a:gd name="GluePoint9X" fmla="*/ 3 w 32"/>
                  <a:gd name="GluePoint9Y" fmla="*/ 9 h 14"/>
                  <a:gd name="GluePoint10X" fmla="*/ 0 w 32"/>
                  <a:gd name="GluePoint10Y" fmla="*/ 9 h 14"/>
                  <a:gd name="GluePoint11X" fmla="*/ 0 w 32"/>
                  <a:gd name="GluePoint11Y" fmla="*/ 9 h 14"/>
                  <a:gd name="GluePoint12X" fmla="*/ 2 w 32"/>
                  <a:gd name="GluePoint12Y" fmla="*/ 6 h 14"/>
                  <a:gd name="GluePoint13X" fmla="*/ 6 w 32"/>
                  <a:gd name="GluePoint13Y" fmla="*/ 4 h 14"/>
                  <a:gd name="GluePoint14X" fmla="*/ 10 w 32"/>
                  <a:gd name="GluePoint14Y" fmla="*/ 4 h 14"/>
                  <a:gd name="GluePoint15X" fmla="*/ 8 w 32"/>
                  <a:gd name="GluePoint15Y" fmla="*/ 4 h 14"/>
                  <a:gd name="GluePoint16X" fmla="*/ 8 w 32"/>
                  <a:gd name="GluePoint16Y" fmla="*/ 3 h 14"/>
                  <a:gd name="GluePoint17X" fmla="*/ 13 w 32"/>
                  <a:gd name="GluePoint17Y" fmla="*/ 3 h 14"/>
                  <a:gd name="GluePoint18X" fmla="*/ 13 w 32"/>
                  <a:gd name="GluePoint18Y" fmla="*/ 1 h 14"/>
                  <a:gd name="GluePoint19X" fmla="*/ 19 w 32"/>
                  <a:gd name="GluePoint19Y" fmla="*/ 0 h 14"/>
                  <a:gd name="GluePoint20X" fmla="*/ 22 w 32"/>
                  <a:gd name="GluePoint20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2" h="14">
                    <a:moveTo>
                      <a:pt x="22" y="0"/>
                    </a:moveTo>
                    <a:lnTo>
                      <a:pt x="32" y="6"/>
                    </a:lnTo>
                    <a:lnTo>
                      <a:pt x="30" y="6"/>
                    </a:lnTo>
                    <a:lnTo>
                      <a:pt x="24" y="12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84" name="Freeform 465"/>
              <p:cNvSpPr/>
              <p:nvPr/>
            </p:nvSpPr>
            <p:spPr>
              <a:xfrm>
                <a:off x="2443320" y="1050840"/>
                <a:ext cx="122040" cy="47160"/>
              </a:xfrm>
              <a:custGeom>
                <a:avLst/>
                <a:gdLst>
                  <a:gd name="textAreaLeft" fmla="*/ 0 w 122040"/>
                  <a:gd name="textAreaRight" fmla="*/ 122400 w 122040"/>
                  <a:gd name="textAreaTop" fmla="*/ 0 h 47160"/>
                  <a:gd name="textAreaBottom" fmla="*/ 47520 h 47160"/>
                  <a:gd name="GluePoint1X" fmla="*/ 29 w 77"/>
                  <a:gd name="GluePoint1Y" fmla="*/ 1 h 30"/>
                  <a:gd name="GluePoint2X" fmla="*/ 47 w 77"/>
                  <a:gd name="GluePoint2Y" fmla="*/ 0 h 30"/>
                  <a:gd name="GluePoint3X" fmla="*/ 56 w 77"/>
                  <a:gd name="GluePoint3Y" fmla="*/ 1 h 30"/>
                  <a:gd name="GluePoint4X" fmla="*/ 56 w 77"/>
                  <a:gd name="GluePoint4Y" fmla="*/ 3 h 30"/>
                  <a:gd name="GluePoint5X" fmla="*/ 64 w 77"/>
                  <a:gd name="GluePoint5Y" fmla="*/ 1 h 30"/>
                  <a:gd name="GluePoint6X" fmla="*/ 77 w 77"/>
                  <a:gd name="GluePoint6Y" fmla="*/ 3 h 30"/>
                  <a:gd name="GluePoint7X" fmla="*/ 67 w 77"/>
                  <a:gd name="GluePoint7Y" fmla="*/ 8 h 30"/>
                  <a:gd name="GluePoint8X" fmla="*/ 64 w 77"/>
                  <a:gd name="GluePoint8Y" fmla="*/ 8 h 30"/>
                  <a:gd name="GluePoint9X" fmla="*/ 64 w 77"/>
                  <a:gd name="GluePoint9Y" fmla="*/ 9 h 30"/>
                  <a:gd name="GluePoint10X" fmla="*/ 59 w 77"/>
                  <a:gd name="GluePoint10Y" fmla="*/ 12 h 30"/>
                  <a:gd name="GluePoint11X" fmla="*/ 54 w 77"/>
                  <a:gd name="GluePoint11Y" fmla="*/ 12 h 30"/>
                  <a:gd name="GluePoint12X" fmla="*/ 56 w 77"/>
                  <a:gd name="GluePoint12Y" fmla="*/ 12 h 30"/>
                  <a:gd name="GluePoint13X" fmla="*/ 53 w 77"/>
                  <a:gd name="GluePoint13Y" fmla="*/ 14 h 30"/>
                  <a:gd name="GluePoint14X" fmla="*/ 42 w 77"/>
                  <a:gd name="GluePoint14Y" fmla="*/ 20 h 30"/>
                  <a:gd name="GluePoint15X" fmla="*/ 31 w 77"/>
                  <a:gd name="GluePoint15Y" fmla="*/ 19 h 30"/>
                  <a:gd name="GluePoint16X" fmla="*/ 18 w 77"/>
                  <a:gd name="GluePoint16Y" fmla="*/ 20 h 30"/>
                  <a:gd name="GluePoint17X" fmla="*/ 23 w 77"/>
                  <a:gd name="GluePoint17Y" fmla="*/ 20 h 30"/>
                  <a:gd name="GluePoint18X" fmla="*/ 24 w 77"/>
                  <a:gd name="GluePoint18Y" fmla="*/ 24 h 30"/>
                  <a:gd name="GluePoint19X" fmla="*/ 12 w 77"/>
                  <a:gd name="GluePoint19Y" fmla="*/ 28 h 30"/>
                  <a:gd name="GluePoint20X" fmla="*/ 2 w 77"/>
                  <a:gd name="GluePoint20Y" fmla="*/ 30 h 30"/>
                  <a:gd name="GluePoint21X" fmla="*/ 0 w 77"/>
                  <a:gd name="GluePoint21Y" fmla="*/ 30 h 30"/>
                  <a:gd name="GluePoint22X" fmla="*/ 4 w 77"/>
                  <a:gd name="GluePoint22Y" fmla="*/ 28 h 30"/>
                  <a:gd name="GluePoint23X" fmla="*/ 2 w 77"/>
                  <a:gd name="GluePoint23Y" fmla="*/ 27 h 30"/>
                  <a:gd name="GluePoint24X" fmla="*/ 5 w 77"/>
                  <a:gd name="GluePoint24Y" fmla="*/ 24 h 30"/>
                  <a:gd name="GluePoint25X" fmla="*/ 10 w 77"/>
                  <a:gd name="GluePoint25Y" fmla="*/ 22 h 30"/>
                  <a:gd name="GluePoint26X" fmla="*/ 7 w 77"/>
                  <a:gd name="GluePoint26Y" fmla="*/ 22 h 30"/>
                  <a:gd name="GluePoint27X" fmla="*/ 5 w 77"/>
                  <a:gd name="GluePoint27Y" fmla="*/ 20 h 30"/>
                  <a:gd name="GluePoint28X" fmla="*/ 7 w 77"/>
                  <a:gd name="GluePoint28Y" fmla="*/ 17 h 30"/>
                  <a:gd name="GluePoint29X" fmla="*/ 10 w 77"/>
                  <a:gd name="GluePoint29Y" fmla="*/ 14 h 30"/>
                  <a:gd name="GluePoint30X" fmla="*/ 18 w 77"/>
                  <a:gd name="GluePoint30Y" fmla="*/ 6 h 30"/>
                  <a:gd name="GluePoint31X" fmla="*/ 21 w 77"/>
                  <a:gd name="GluePoint31Y" fmla="*/ 4 h 30"/>
                  <a:gd name="GluePoint32X" fmla="*/ 23 w 77"/>
                  <a:gd name="GluePoint32Y" fmla="*/ 3 h 30"/>
                  <a:gd name="GluePoint33X" fmla="*/ 24 w 77"/>
                  <a:gd name="GluePoint33Y" fmla="*/ 1 h 30"/>
                  <a:gd name="GluePoint34X" fmla="*/ 29 w 77"/>
                  <a:gd name="GluePoint34Y" fmla="*/ 1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77" h="30">
                    <a:moveTo>
                      <a:pt x="29" y="1"/>
                    </a:moveTo>
                    <a:lnTo>
                      <a:pt x="47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64" y="1"/>
                    </a:lnTo>
                    <a:lnTo>
                      <a:pt x="77" y="3"/>
                    </a:lnTo>
                    <a:lnTo>
                      <a:pt x="67" y="8"/>
                    </a:lnTo>
                    <a:lnTo>
                      <a:pt x="64" y="8"/>
                    </a:lnTo>
                    <a:lnTo>
                      <a:pt x="64" y="9"/>
                    </a:lnTo>
                    <a:lnTo>
                      <a:pt x="59" y="12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3" y="14"/>
                    </a:lnTo>
                    <a:lnTo>
                      <a:pt x="42" y="20"/>
                    </a:lnTo>
                    <a:lnTo>
                      <a:pt x="31" y="19"/>
                    </a:lnTo>
                    <a:lnTo>
                      <a:pt x="18" y="20"/>
                    </a:lnTo>
                    <a:lnTo>
                      <a:pt x="23" y="20"/>
                    </a:lnTo>
                    <a:lnTo>
                      <a:pt x="24" y="24"/>
                    </a:lnTo>
                    <a:lnTo>
                      <a:pt x="12" y="28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4" y="28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10" y="22"/>
                    </a:lnTo>
                    <a:lnTo>
                      <a:pt x="7" y="22"/>
                    </a:lnTo>
                    <a:lnTo>
                      <a:pt x="5" y="20"/>
                    </a:lnTo>
                    <a:lnTo>
                      <a:pt x="7" y="17"/>
                    </a:lnTo>
                    <a:lnTo>
                      <a:pt x="10" y="14"/>
                    </a:lnTo>
                    <a:lnTo>
                      <a:pt x="18" y="6"/>
                    </a:lnTo>
                    <a:lnTo>
                      <a:pt x="21" y="4"/>
                    </a:lnTo>
                    <a:lnTo>
                      <a:pt x="23" y="3"/>
                    </a:lnTo>
                    <a:lnTo>
                      <a:pt x="24" y="1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85" name="Freeform 466"/>
              <p:cNvSpPr/>
              <p:nvPr/>
            </p:nvSpPr>
            <p:spPr>
              <a:xfrm>
                <a:off x="2432160" y="1241280"/>
                <a:ext cx="132840" cy="694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69480"/>
                  <a:gd name="textAreaBottom" fmla="*/ 69840 h 69480"/>
                  <a:gd name="GluePoint1X" fmla="*/ 39 w 84"/>
                  <a:gd name="GluePoint1Y" fmla="*/ 2 h 44"/>
                  <a:gd name="GluePoint2X" fmla="*/ 42 w 84"/>
                  <a:gd name="GluePoint2Y" fmla="*/ 0 h 44"/>
                  <a:gd name="GluePoint3X" fmla="*/ 42 w 84"/>
                  <a:gd name="GluePoint3Y" fmla="*/ 2 h 44"/>
                  <a:gd name="GluePoint4X" fmla="*/ 46 w 84"/>
                  <a:gd name="GluePoint4Y" fmla="*/ 2 h 44"/>
                  <a:gd name="GluePoint5X" fmla="*/ 46 w 84"/>
                  <a:gd name="GluePoint5Y" fmla="*/ 5 h 44"/>
                  <a:gd name="GluePoint6X" fmla="*/ 44 w 84"/>
                  <a:gd name="GluePoint6Y" fmla="*/ 7 h 44"/>
                  <a:gd name="GluePoint7X" fmla="*/ 42 w 84"/>
                  <a:gd name="GluePoint7Y" fmla="*/ 10 h 44"/>
                  <a:gd name="GluePoint8X" fmla="*/ 44 w 84"/>
                  <a:gd name="GluePoint8Y" fmla="*/ 10 h 44"/>
                  <a:gd name="GluePoint9X" fmla="*/ 49 w 84"/>
                  <a:gd name="GluePoint9Y" fmla="*/ 8 h 44"/>
                  <a:gd name="GluePoint10X" fmla="*/ 50 w 84"/>
                  <a:gd name="GluePoint10Y" fmla="*/ 8 h 44"/>
                  <a:gd name="GluePoint11X" fmla="*/ 54 w 84"/>
                  <a:gd name="GluePoint11Y" fmla="*/ 10 h 44"/>
                  <a:gd name="GluePoint12X" fmla="*/ 52 w 84"/>
                  <a:gd name="GluePoint12Y" fmla="*/ 11 h 44"/>
                  <a:gd name="GluePoint13X" fmla="*/ 60 w 84"/>
                  <a:gd name="GluePoint13Y" fmla="*/ 13 h 44"/>
                  <a:gd name="GluePoint14X" fmla="*/ 63 w 84"/>
                  <a:gd name="GluePoint14Y" fmla="*/ 18 h 44"/>
                  <a:gd name="GluePoint15X" fmla="*/ 71 w 84"/>
                  <a:gd name="GluePoint15Y" fmla="*/ 19 h 44"/>
                  <a:gd name="GluePoint16X" fmla="*/ 71 w 84"/>
                  <a:gd name="GluePoint16Y" fmla="*/ 27 h 44"/>
                  <a:gd name="GluePoint17X" fmla="*/ 69 w 84"/>
                  <a:gd name="GluePoint17Y" fmla="*/ 29 h 44"/>
                  <a:gd name="GluePoint18X" fmla="*/ 74 w 84"/>
                  <a:gd name="GluePoint18Y" fmla="*/ 29 h 44"/>
                  <a:gd name="GluePoint19X" fmla="*/ 79 w 84"/>
                  <a:gd name="GluePoint19Y" fmla="*/ 27 h 44"/>
                  <a:gd name="GluePoint20X" fmla="*/ 81 w 84"/>
                  <a:gd name="GluePoint20Y" fmla="*/ 31 h 44"/>
                  <a:gd name="GluePoint21X" fmla="*/ 81 w 84"/>
                  <a:gd name="GluePoint21Y" fmla="*/ 32 h 44"/>
                  <a:gd name="GluePoint22X" fmla="*/ 84 w 84"/>
                  <a:gd name="GluePoint22Y" fmla="*/ 34 h 44"/>
                  <a:gd name="GluePoint23X" fmla="*/ 69 w 84"/>
                  <a:gd name="GluePoint23Y" fmla="*/ 39 h 44"/>
                  <a:gd name="GluePoint24X" fmla="*/ 61 w 84"/>
                  <a:gd name="GluePoint24Y" fmla="*/ 34 h 44"/>
                  <a:gd name="GluePoint25X" fmla="*/ 57 w 84"/>
                  <a:gd name="GluePoint25Y" fmla="*/ 36 h 44"/>
                  <a:gd name="GluePoint26X" fmla="*/ 58 w 84"/>
                  <a:gd name="GluePoint26Y" fmla="*/ 31 h 44"/>
                  <a:gd name="GluePoint27X" fmla="*/ 52 w 84"/>
                  <a:gd name="GluePoint27Y" fmla="*/ 31 h 44"/>
                  <a:gd name="GluePoint28X" fmla="*/ 55 w 84"/>
                  <a:gd name="GluePoint28Y" fmla="*/ 27 h 44"/>
                  <a:gd name="GluePoint29X" fmla="*/ 47 w 84"/>
                  <a:gd name="GluePoint29Y" fmla="*/ 29 h 44"/>
                  <a:gd name="GluePoint30X" fmla="*/ 42 w 84"/>
                  <a:gd name="GluePoint30Y" fmla="*/ 34 h 44"/>
                  <a:gd name="GluePoint31X" fmla="*/ 34 w 84"/>
                  <a:gd name="GluePoint31Y" fmla="*/ 37 h 44"/>
                  <a:gd name="GluePoint32X" fmla="*/ 25 w 84"/>
                  <a:gd name="GluePoint32Y" fmla="*/ 42 h 44"/>
                  <a:gd name="GluePoint33X" fmla="*/ 17 w 84"/>
                  <a:gd name="GluePoint33Y" fmla="*/ 44 h 44"/>
                  <a:gd name="GluePoint34X" fmla="*/ 15 w 84"/>
                  <a:gd name="GluePoint34Y" fmla="*/ 44 h 44"/>
                  <a:gd name="GluePoint35X" fmla="*/ 15 w 84"/>
                  <a:gd name="GluePoint35Y" fmla="*/ 40 h 44"/>
                  <a:gd name="GluePoint36X" fmla="*/ 20 w 84"/>
                  <a:gd name="GluePoint36Y" fmla="*/ 32 h 44"/>
                  <a:gd name="GluePoint37X" fmla="*/ 17 w 84"/>
                  <a:gd name="GluePoint37Y" fmla="*/ 34 h 44"/>
                  <a:gd name="GluePoint38X" fmla="*/ 1 w 84"/>
                  <a:gd name="GluePoint38Y" fmla="*/ 37 h 44"/>
                  <a:gd name="GluePoint39X" fmla="*/ 0 w 84"/>
                  <a:gd name="GluePoint39Y" fmla="*/ 36 h 44"/>
                  <a:gd name="GluePoint40X" fmla="*/ 4 w 84"/>
                  <a:gd name="GluePoint40Y" fmla="*/ 32 h 44"/>
                  <a:gd name="GluePoint41X" fmla="*/ 17 w 84"/>
                  <a:gd name="GluePoint41Y" fmla="*/ 27 h 44"/>
                  <a:gd name="GluePoint42X" fmla="*/ 19 w 84"/>
                  <a:gd name="GluePoint42Y" fmla="*/ 21 h 44"/>
                  <a:gd name="GluePoint43X" fmla="*/ 27 w 84"/>
                  <a:gd name="GluePoint43Y" fmla="*/ 15 h 44"/>
                  <a:gd name="GluePoint44X" fmla="*/ 31 w 84"/>
                  <a:gd name="GluePoint44Y" fmla="*/ 8 h 44"/>
                  <a:gd name="GluePoint45X" fmla="*/ 39 w 84"/>
                  <a:gd name="GluePoint45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4" h="44">
                    <a:moveTo>
                      <a:pt x="39" y="2"/>
                    </a:moveTo>
                    <a:lnTo>
                      <a:pt x="42" y="0"/>
                    </a:lnTo>
                    <a:lnTo>
                      <a:pt x="42" y="2"/>
                    </a:lnTo>
                    <a:lnTo>
                      <a:pt x="46" y="2"/>
                    </a:lnTo>
                    <a:lnTo>
                      <a:pt x="46" y="5"/>
                    </a:lnTo>
                    <a:lnTo>
                      <a:pt x="44" y="7"/>
                    </a:lnTo>
                    <a:lnTo>
                      <a:pt x="42" y="10"/>
                    </a:lnTo>
                    <a:lnTo>
                      <a:pt x="44" y="10"/>
                    </a:lnTo>
                    <a:lnTo>
                      <a:pt x="49" y="8"/>
                    </a:lnTo>
                    <a:lnTo>
                      <a:pt x="50" y="8"/>
                    </a:lnTo>
                    <a:lnTo>
                      <a:pt x="54" y="10"/>
                    </a:lnTo>
                    <a:lnTo>
                      <a:pt x="52" y="11"/>
                    </a:lnTo>
                    <a:lnTo>
                      <a:pt x="60" y="13"/>
                    </a:lnTo>
                    <a:lnTo>
                      <a:pt x="63" y="18"/>
                    </a:lnTo>
                    <a:lnTo>
                      <a:pt x="71" y="19"/>
                    </a:lnTo>
                    <a:lnTo>
                      <a:pt x="71" y="27"/>
                    </a:lnTo>
                    <a:lnTo>
                      <a:pt x="69" y="29"/>
                    </a:lnTo>
                    <a:lnTo>
                      <a:pt x="74" y="29"/>
                    </a:lnTo>
                    <a:lnTo>
                      <a:pt x="79" y="27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4" y="34"/>
                    </a:lnTo>
                    <a:lnTo>
                      <a:pt x="69" y="39"/>
                    </a:lnTo>
                    <a:lnTo>
                      <a:pt x="61" y="34"/>
                    </a:lnTo>
                    <a:lnTo>
                      <a:pt x="57" y="36"/>
                    </a:lnTo>
                    <a:lnTo>
                      <a:pt x="58" y="31"/>
                    </a:lnTo>
                    <a:lnTo>
                      <a:pt x="52" y="31"/>
                    </a:lnTo>
                    <a:lnTo>
                      <a:pt x="55" y="27"/>
                    </a:lnTo>
                    <a:lnTo>
                      <a:pt x="47" y="29"/>
                    </a:lnTo>
                    <a:lnTo>
                      <a:pt x="42" y="34"/>
                    </a:lnTo>
                    <a:lnTo>
                      <a:pt x="34" y="37"/>
                    </a:lnTo>
                    <a:lnTo>
                      <a:pt x="25" y="42"/>
                    </a:lnTo>
                    <a:lnTo>
                      <a:pt x="17" y="44"/>
                    </a:lnTo>
                    <a:lnTo>
                      <a:pt x="15" y="44"/>
                    </a:lnTo>
                    <a:lnTo>
                      <a:pt x="15" y="40"/>
                    </a:lnTo>
                    <a:lnTo>
                      <a:pt x="20" y="32"/>
                    </a:lnTo>
                    <a:lnTo>
                      <a:pt x="17" y="34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4" y="32"/>
                    </a:lnTo>
                    <a:lnTo>
                      <a:pt x="17" y="27"/>
                    </a:lnTo>
                    <a:lnTo>
                      <a:pt x="19" y="21"/>
                    </a:lnTo>
                    <a:lnTo>
                      <a:pt x="27" y="15"/>
                    </a:lnTo>
                    <a:lnTo>
                      <a:pt x="31" y="8"/>
                    </a:lnTo>
                    <a:lnTo>
                      <a:pt x="39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86" name="Freeform 467"/>
              <p:cNvSpPr/>
              <p:nvPr/>
            </p:nvSpPr>
            <p:spPr>
              <a:xfrm>
                <a:off x="2630520" y="874800"/>
                <a:ext cx="547200" cy="134640"/>
              </a:xfrm>
              <a:custGeom>
                <a:avLst/>
                <a:gdLst>
                  <a:gd name="textAreaLeft" fmla="*/ 0 w 547200"/>
                  <a:gd name="textAreaRight" fmla="*/ 547560 w 547200"/>
                  <a:gd name="textAreaTop" fmla="*/ 0 h 134640"/>
                  <a:gd name="textAreaBottom" fmla="*/ 135000 h 134640"/>
                  <a:gd name="GluePoint1X" fmla="*/ 48 w 345"/>
                  <a:gd name="GluePoint1Y" fmla="*/ 80 h 85"/>
                  <a:gd name="GluePoint2X" fmla="*/ 65 w 345"/>
                  <a:gd name="GluePoint2Y" fmla="*/ 80 h 85"/>
                  <a:gd name="GluePoint3X" fmla="*/ 76 w 345"/>
                  <a:gd name="GluePoint3Y" fmla="*/ 80 h 85"/>
                  <a:gd name="GluePoint4X" fmla="*/ 108 w 345"/>
                  <a:gd name="GluePoint4Y" fmla="*/ 78 h 85"/>
                  <a:gd name="GluePoint5X" fmla="*/ 108 w 345"/>
                  <a:gd name="GluePoint5Y" fmla="*/ 74 h 85"/>
                  <a:gd name="GluePoint6X" fmla="*/ 103 w 345"/>
                  <a:gd name="GluePoint6Y" fmla="*/ 70 h 85"/>
                  <a:gd name="GluePoint7X" fmla="*/ 92 w 345"/>
                  <a:gd name="GluePoint7Y" fmla="*/ 67 h 85"/>
                  <a:gd name="GluePoint8X" fmla="*/ 132 w 345"/>
                  <a:gd name="GluePoint8Y" fmla="*/ 62 h 85"/>
                  <a:gd name="GluePoint9X" fmla="*/ 168 w 345"/>
                  <a:gd name="GluePoint9Y" fmla="*/ 56 h 85"/>
                  <a:gd name="GluePoint10X" fmla="*/ 164 w 345"/>
                  <a:gd name="GluePoint10Y" fmla="*/ 48 h 85"/>
                  <a:gd name="GluePoint11X" fmla="*/ 151 w 345"/>
                  <a:gd name="GluePoint11Y" fmla="*/ 45 h 85"/>
                  <a:gd name="GluePoint12X" fmla="*/ 184 w 345"/>
                  <a:gd name="GluePoint12Y" fmla="*/ 45 h 85"/>
                  <a:gd name="GluePoint13X" fmla="*/ 181 w 345"/>
                  <a:gd name="GluePoint13Y" fmla="*/ 41 h 85"/>
                  <a:gd name="GluePoint14X" fmla="*/ 202 w 345"/>
                  <a:gd name="GluePoint14Y" fmla="*/ 37 h 85"/>
                  <a:gd name="GluePoint15X" fmla="*/ 230 w 345"/>
                  <a:gd name="GluePoint15Y" fmla="*/ 33 h 85"/>
                  <a:gd name="GluePoint16X" fmla="*/ 235 w 345"/>
                  <a:gd name="GluePoint16Y" fmla="*/ 30 h 85"/>
                  <a:gd name="GluePoint17X" fmla="*/ 294 w 345"/>
                  <a:gd name="GluePoint17Y" fmla="*/ 17 h 85"/>
                  <a:gd name="GluePoint18X" fmla="*/ 264 w 345"/>
                  <a:gd name="GluePoint18Y" fmla="*/ 17 h 85"/>
                  <a:gd name="GluePoint19X" fmla="*/ 343 w 345"/>
                  <a:gd name="GluePoint19Y" fmla="*/ 8 h 85"/>
                  <a:gd name="GluePoint20X" fmla="*/ 326 w 345"/>
                  <a:gd name="GluePoint20Y" fmla="*/ 3 h 85"/>
                  <a:gd name="GluePoint21X" fmla="*/ 305 w 345"/>
                  <a:gd name="GluePoint21Y" fmla="*/ 3 h 85"/>
                  <a:gd name="GluePoint22X" fmla="*/ 245 w 345"/>
                  <a:gd name="GluePoint22Y" fmla="*/ 0 h 85"/>
                  <a:gd name="GluePoint23X" fmla="*/ 211 w 345"/>
                  <a:gd name="GluePoint23Y" fmla="*/ 6 h 85"/>
                  <a:gd name="GluePoint24X" fmla="*/ 167 w 345"/>
                  <a:gd name="GluePoint24Y" fmla="*/ 3 h 85"/>
                  <a:gd name="GluePoint25X" fmla="*/ 151 w 345"/>
                  <a:gd name="GluePoint25Y" fmla="*/ 6 h 85"/>
                  <a:gd name="GluePoint26X" fmla="*/ 135 w 345"/>
                  <a:gd name="GluePoint26Y" fmla="*/ 9 h 85"/>
                  <a:gd name="GluePoint27X" fmla="*/ 113 w 345"/>
                  <a:gd name="GluePoint27Y" fmla="*/ 8 h 85"/>
                  <a:gd name="GluePoint28X" fmla="*/ 118 w 345"/>
                  <a:gd name="GluePoint28Y" fmla="*/ 12 h 85"/>
                  <a:gd name="GluePoint29X" fmla="*/ 98 w 345"/>
                  <a:gd name="GluePoint29Y" fmla="*/ 12 h 85"/>
                  <a:gd name="GluePoint30X" fmla="*/ 76 w 345"/>
                  <a:gd name="GluePoint30Y" fmla="*/ 14 h 85"/>
                  <a:gd name="GluePoint31X" fmla="*/ 75 w 345"/>
                  <a:gd name="GluePoint31Y" fmla="*/ 16 h 85"/>
                  <a:gd name="GluePoint32X" fmla="*/ 76 w 345"/>
                  <a:gd name="GluePoint32Y" fmla="*/ 20 h 85"/>
                  <a:gd name="GluePoint33X" fmla="*/ 67 w 345"/>
                  <a:gd name="GluePoint33Y" fmla="*/ 24 h 85"/>
                  <a:gd name="GluePoint34X" fmla="*/ 89 w 345"/>
                  <a:gd name="GluePoint34Y" fmla="*/ 29 h 85"/>
                  <a:gd name="GluePoint35X" fmla="*/ 111 w 345"/>
                  <a:gd name="GluePoint35Y" fmla="*/ 27 h 85"/>
                  <a:gd name="GluePoint36X" fmla="*/ 132 w 345"/>
                  <a:gd name="GluePoint36Y" fmla="*/ 25 h 85"/>
                  <a:gd name="GluePoint37X" fmla="*/ 156 w 345"/>
                  <a:gd name="GluePoint37Y" fmla="*/ 24 h 85"/>
                  <a:gd name="GluePoint38X" fmla="*/ 167 w 345"/>
                  <a:gd name="GluePoint38Y" fmla="*/ 20 h 85"/>
                  <a:gd name="GluePoint39X" fmla="*/ 149 w 345"/>
                  <a:gd name="GluePoint39Y" fmla="*/ 27 h 85"/>
                  <a:gd name="GluePoint40X" fmla="*/ 138 w 345"/>
                  <a:gd name="GluePoint40Y" fmla="*/ 38 h 85"/>
                  <a:gd name="GluePoint41X" fmla="*/ 84 w 345"/>
                  <a:gd name="GluePoint41Y" fmla="*/ 32 h 85"/>
                  <a:gd name="GluePoint42X" fmla="*/ 87 w 345"/>
                  <a:gd name="GluePoint42Y" fmla="*/ 38 h 85"/>
                  <a:gd name="GluePoint43X" fmla="*/ 83 w 345"/>
                  <a:gd name="GluePoint43Y" fmla="*/ 46 h 85"/>
                  <a:gd name="GluePoint44X" fmla="*/ 100 w 345"/>
                  <a:gd name="GluePoint44Y" fmla="*/ 51 h 85"/>
                  <a:gd name="GluePoint45X" fmla="*/ 56 w 345"/>
                  <a:gd name="GluePoint45Y" fmla="*/ 53 h 85"/>
                  <a:gd name="GluePoint46X" fmla="*/ 56 w 345"/>
                  <a:gd name="GluePoint46Y" fmla="*/ 57 h 85"/>
                  <a:gd name="GluePoint47X" fmla="*/ 76 w 345"/>
                  <a:gd name="GluePoint47Y" fmla="*/ 56 h 85"/>
                  <a:gd name="GluePoint48X" fmla="*/ 59 w 345"/>
                  <a:gd name="GluePoint48Y" fmla="*/ 62 h 85"/>
                  <a:gd name="GluePoint49X" fmla="*/ 75 w 345"/>
                  <a:gd name="GluePoint49Y" fmla="*/ 65 h 85"/>
                  <a:gd name="GluePoint50X" fmla="*/ 64 w 345"/>
                  <a:gd name="GluePoint50Y" fmla="*/ 67 h 85"/>
                  <a:gd name="GluePoint51X" fmla="*/ 29 w 345"/>
                  <a:gd name="GluePoint51Y" fmla="*/ 64 h 85"/>
                  <a:gd name="GluePoint52X" fmla="*/ 33 w 345"/>
                  <a:gd name="GluePoint52Y" fmla="*/ 70 h 85"/>
                  <a:gd name="GluePoint53X" fmla="*/ 8 w 345"/>
                  <a:gd name="GluePoint53Y" fmla="*/ 80 h 85"/>
                  <a:gd name="GluePoint54X" fmla="*/ 16 w 345"/>
                  <a:gd name="GluePoint54Y" fmla="*/ 82 h 85"/>
                  <a:gd name="GluePoint55X" fmla="*/ 27 w 345"/>
                  <a:gd name="GluePoint55Y" fmla="*/ 82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345" h="85">
                    <a:moveTo>
                      <a:pt x="27" y="82"/>
                    </a:moveTo>
                    <a:lnTo>
                      <a:pt x="38" y="83"/>
                    </a:lnTo>
                    <a:lnTo>
                      <a:pt x="48" y="82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8" y="80"/>
                    </a:lnTo>
                    <a:lnTo>
                      <a:pt x="52" y="80"/>
                    </a:lnTo>
                    <a:lnTo>
                      <a:pt x="54" y="77"/>
                    </a:lnTo>
                    <a:lnTo>
                      <a:pt x="59" y="80"/>
                    </a:lnTo>
                    <a:lnTo>
                      <a:pt x="62" y="80"/>
                    </a:lnTo>
                    <a:lnTo>
                      <a:pt x="64" y="78"/>
                    </a:lnTo>
                    <a:lnTo>
                      <a:pt x="65" y="80"/>
                    </a:lnTo>
                    <a:lnTo>
                      <a:pt x="67" y="82"/>
                    </a:lnTo>
                    <a:lnTo>
                      <a:pt x="71" y="80"/>
                    </a:lnTo>
                    <a:lnTo>
                      <a:pt x="75" y="80"/>
                    </a:lnTo>
                    <a:lnTo>
                      <a:pt x="73" y="77"/>
                    </a:lnTo>
                    <a:lnTo>
                      <a:pt x="76" y="78"/>
                    </a:lnTo>
                    <a:lnTo>
                      <a:pt x="76" y="80"/>
                    </a:lnTo>
                    <a:lnTo>
                      <a:pt x="86" y="80"/>
                    </a:lnTo>
                    <a:lnTo>
                      <a:pt x="86" y="82"/>
                    </a:lnTo>
                    <a:lnTo>
                      <a:pt x="81" y="83"/>
                    </a:lnTo>
                    <a:lnTo>
                      <a:pt x="81" y="85"/>
                    </a:lnTo>
                    <a:lnTo>
                      <a:pt x="97" y="82"/>
                    </a:lnTo>
                    <a:lnTo>
                      <a:pt x="108" y="78"/>
                    </a:lnTo>
                    <a:lnTo>
                      <a:pt x="106" y="80"/>
                    </a:lnTo>
                    <a:lnTo>
                      <a:pt x="118" y="78"/>
                    </a:lnTo>
                    <a:lnTo>
                      <a:pt x="121" y="75"/>
                    </a:lnTo>
                    <a:lnTo>
                      <a:pt x="121" y="74"/>
                    </a:lnTo>
                    <a:lnTo>
                      <a:pt x="111" y="75"/>
                    </a:lnTo>
                    <a:lnTo>
                      <a:pt x="108" y="74"/>
                    </a:lnTo>
                    <a:lnTo>
                      <a:pt x="110" y="72"/>
                    </a:lnTo>
                    <a:lnTo>
                      <a:pt x="114" y="72"/>
                    </a:lnTo>
                    <a:lnTo>
                      <a:pt x="111" y="70"/>
                    </a:lnTo>
                    <a:lnTo>
                      <a:pt x="102" y="72"/>
                    </a:lnTo>
                    <a:lnTo>
                      <a:pt x="100" y="72"/>
                    </a:lnTo>
                    <a:lnTo>
                      <a:pt x="103" y="70"/>
                    </a:lnTo>
                    <a:lnTo>
                      <a:pt x="95" y="70"/>
                    </a:lnTo>
                    <a:lnTo>
                      <a:pt x="86" y="72"/>
                    </a:lnTo>
                    <a:lnTo>
                      <a:pt x="86" y="69"/>
                    </a:lnTo>
                    <a:lnTo>
                      <a:pt x="94" y="69"/>
                    </a:lnTo>
                    <a:lnTo>
                      <a:pt x="92" y="69"/>
                    </a:lnTo>
                    <a:lnTo>
                      <a:pt x="92" y="67"/>
                    </a:lnTo>
                    <a:lnTo>
                      <a:pt x="100" y="69"/>
                    </a:lnTo>
                    <a:lnTo>
                      <a:pt x="124" y="69"/>
                    </a:lnTo>
                    <a:lnTo>
                      <a:pt x="130" y="65"/>
                    </a:lnTo>
                    <a:lnTo>
                      <a:pt x="133" y="65"/>
                    </a:lnTo>
                    <a:lnTo>
                      <a:pt x="130" y="64"/>
                    </a:lnTo>
                    <a:lnTo>
                      <a:pt x="132" y="62"/>
                    </a:lnTo>
                    <a:lnTo>
                      <a:pt x="130" y="62"/>
                    </a:lnTo>
                    <a:lnTo>
                      <a:pt x="132" y="61"/>
                    </a:lnTo>
                    <a:lnTo>
                      <a:pt x="154" y="61"/>
                    </a:lnTo>
                    <a:lnTo>
                      <a:pt x="160" y="59"/>
                    </a:lnTo>
                    <a:lnTo>
                      <a:pt x="160" y="57"/>
                    </a:lnTo>
                    <a:lnTo>
                      <a:pt x="168" y="56"/>
                    </a:lnTo>
                    <a:lnTo>
                      <a:pt x="157" y="53"/>
                    </a:lnTo>
                    <a:lnTo>
                      <a:pt x="176" y="53"/>
                    </a:lnTo>
                    <a:lnTo>
                      <a:pt x="175" y="51"/>
                    </a:lnTo>
                    <a:lnTo>
                      <a:pt x="178" y="49"/>
                    </a:lnTo>
                    <a:lnTo>
                      <a:pt x="176" y="48"/>
                    </a:lnTo>
                    <a:lnTo>
                      <a:pt x="164" y="48"/>
                    </a:lnTo>
                    <a:lnTo>
                      <a:pt x="168" y="48"/>
                    </a:lnTo>
                    <a:lnTo>
                      <a:pt x="168" y="46"/>
                    </a:lnTo>
                    <a:lnTo>
                      <a:pt x="149" y="48"/>
                    </a:lnTo>
                    <a:lnTo>
                      <a:pt x="152" y="46"/>
                    </a:lnTo>
                    <a:lnTo>
                      <a:pt x="151" y="46"/>
                    </a:lnTo>
                    <a:lnTo>
                      <a:pt x="151" y="45"/>
                    </a:lnTo>
                    <a:lnTo>
                      <a:pt x="168" y="45"/>
                    </a:lnTo>
                    <a:lnTo>
                      <a:pt x="170" y="46"/>
                    </a:lnTo>
                    <a:lnTo>
                      <a:pt x="181" y="46"/>
                    </a:lnTo>
                    <a:lnTo>
                      <a:pt x="184" y="46"/>
                    </a:lnTo>
                    <a:lnTo>
                      <a:pt x="181" y="45"/>
                    </a:lnTo>
                    <a:lnTo>
                      <a:pt x="184" y="45"/>
                    </a:lnTo>
                    <a:lnTo>
                      <a:pt x="157" y="43"/>
                    </a:lnTo>
                    <a:lnTo>
                      <a:pt x="160" y="43"/>
                    </a:lnTo>
                    <a:lnTo>
                      <a:pt x="160" y="41"/>
                    </a:lnTo>
                    <a:lnTo>
                      <a:pt x="162" y="41"/>
                    </a:lnTo>
                    <a:lnTo>
                      <a:pt x="164" y="40"/>
                    </a:lnTo>
                    <a:lnTo>
                      <a:pt x="181" y="41"/>
                    </a:lnTo>
                    <a:lnTo>
                      <a:pt x="183" y="41"/>
                    </a:lnTo>
                    <a:lnTo>
                      <a:pt x="183" y="41"/>
                    </a:lnTo>
                    <a:lnTo>
                      <a:pt x="197" y="40"/>
                    </a:lnTo>
                    <a:lnTo>
                      <a:pt x="199" y="40"/>
                    </a:lnTo>
                    <a:lnTo>
                      <a:pt x="199" y="38"/>
                    </a:lnTo>
                    <a:lnTo>
                      <a:pt x="202" y="37"/>
                    </a:lnTo>
                    <a:lnTo>
                      <a:pt x="200" y="38"/>
                    </a:lnTo>
                    <a:lnTo>
                      <a:pt x="203" y="38"/>
                    </a:lnTo>
                    <a:lnTo>
                      <a:pt x="213" y="38"/>
                    </a:lnTo>
                    <a:lnTo>
                      <a:pt x="222" y="37"/>
                    </a:lnTo>
                    <a:lnTo>
                      <a:pt x="219" y="37"/>
                    </a:lnTo>
                    <a:lnTo>
                      <a:pt x="230" y="33"/>
                    </a:lnTo>
                    <a:lnTo>
                      <a:pt x="213" y="33"/>
                    </a:lnTo>
                    <a:lnTo>
                      <a:pt x="216" y="33"/>
                    </a:lnTo>
                    <a:lnTo>
                      <a:pt x="237" y="32"/>
                    </a:lnTo>
                    <a:lnTo>
                      <a:pt x="233" y="30"/>
                    </a:lnTo>
                    <a:lnTo>
                      <a:pt x="237" y="30"/>
                    </a:lnTo>
                    <a:lnTo>
                      <a:pt x="235" y="30"/>
                    </a:lnTo>
                    <a:lnTo>
                      <a:pt x="245" y="30"/>
                    </a:lnTo>
                    <a:lnTo>
                      <a:pt x="251" y="29"/>
                    </a:lnTo>
                    <a:lnTo>
                      <a:pt x="259" y="25"/>
                    </a:lnTo>
                    <a:lnTo>
                      <a:pt x="303" y="17"/>
                    </a:lnTo>
                    <a:lnTo>
                      <a:pt x="305" y="17"/>
                    </a:lnTo>
                    <a:lnTo>
                      <a:pt x="294" y="17"/>
                    </a:lnTo>
                    <a:lnTo>
                      <a:pt x="246" y="22"/>
                    </a:lnTo>
                    <a:lnTo>
                      <a:pt x="249" y="22"/>
                    </a:lnTo>
                    <a:lnTo>
                      <a:pt x="248" y="20"/>
                    </a:lnTo>
                    <a:lnTo>
                      <a:pt x="283" y="17"/>
                    </a:lnTo>
                    <a:lnTo>
                      <a:pt x="262" y="17"/>
                    </a:lnTo>
                    <a:lnTo>
                      <a:pt x="264" y="17"/>
                    </a:lnTo>
                    <a:lnTo>
                      <a:pt x="267" y="17"/>
                    </a:lnTo>
                    <a:lnTo>
                      <a:pt x="268" y="17"/>
                    </a:lnTo>
                    <a:lnTo>
                      <a:pt x="313" y="14"/>
                    </a:lnTo>
                    <a:lnTo>
                      <a:pt x="343" y="9"/>
                    </a:lnTo>
                    <a:lnTo>
                      <a:pt x="345" y="8"/>
                    </a:lnTo>
                    <a:lnTo>
                      <a:pt x="343" y="8"/>
                    </a:lnTo>
                    <a:lnTo>
                      <a:pt x="335" y="6"/>
                    </a:lnTo>
                    <a:lnTo>
                      <a:pt x="326" y="8"/>
                    </a:lnTo>
                    <a:lnTo>
                      <a:pt x="329" y="6"/>
                    </a:lnTo>
                    <a:lnTo>
                      <a:pt x="322" y="4"/>
                    </a:lnTo>
                    <a:lnTo>
                      <a:pt x="326" y="4"/>
                    </a:lnTo>
                    <a:lnTo>
                      <a:pt x="326" y="3"/>
                    </a:lnTo>
                    <a:lnTo>
                      <a:pt x="318" y="3"/>
                    </a:lnTo>
                    <a:lnTo>
                      <a:pt x="314" y="3"/>
                    </a:lnTo>
                    <a:lnTo>
                      <a:pt x="308" y="3"/>
                    </a:lnTo>
                    <a:lnTo>
                      <a:pt x="310" y="4"/>
                    </a:lnTo>
                    <a:lnTo>
                      <a:pt x="308" y="4"/>
                    </a:lnTo>
                    <a:lnTo>
                      <a:pt x="305" y="3"/>
                    </a:lnTo>
                    <a:lnTo>
                      <a:pt x="275" y="6"/>
                    </a:lnTo>
                    <a:lnTo>
                      <a:pt x="299" y="1"/>
                    </a:lnTo>
                    <a:lnTo>
                      <a:pt x="273" y="1"/>
                    </a:lnTo>
                    <a:lnTo>
                      <a:pt x="265" y="0"/>
                    </a:lnTo>
                    <a:lnTo>
                      <a:pt x="251" y="1"/>
                    </a:lnTo>
                    <a:lnTo>
                      <a:pt x="245" y="0"/>
                    </a:lnTo>
                    <a:lnTo>
                      <a:pt x="238" y="1"/>
                    </a:lnTo>
                    <a:lnTo>
                      <a:pt x="230" y="3"/>
                    </a:lnTo>
                    <a:lnTo>
                      <a:pt x="233" y="4"/>
                    </a:lnTo>
                    <a:lnTo>
                      <a:pt x="224" y="1"/>
                    </a:lnTo>
                    <a:lnTo>
                      <a:pt x="195" y="1"/>
                    </a:lnTo>
                    <a:lnTo>
                      <a:pt x="211" y="6"/>
                    </a:lnTo>
                    <a:lnTo>
                      <a:pt x="202" y="8"/>
                    </a:lnTo>
                    <a:lnTo>
                      <a:pt x="205" y="6"/>
                    </a:lnTo>
                    <a:lnTo>
                      <a:pt x="205" y="6"/>
                    </a:lnTo>
                    <a:lnTo>
                      <a:pt x="197" y="3"/>
                    </a:lnTo>
                    <a:lnTo>
                      <a:pt x="172" y="1"/>
                    </a:lnTo>
                    <a:lnTo>
                      <a:pt x="167" y="3"/>
                    </a:lnTo>
                    <a:lnTo>
                      <a:pt x="173" y="4"/>
                    </a:lnTo>
                    <a:lnTo>
                      <a:pt x="156" y="4"/>
                    </a:lnTo>
                    <a:lnTo>
                      <a:pt x="162" y="6"/>
                    </a:lnTo>
                    <a:lnTo>
                      <a:pt x="148" y="4"/>
                    </a:lnTo>
                    <a:lnTo>
                      <a:pt x="145" y="6"/>
                    </a:lnTo>
                    <a:lnTo>
                      <a:pt x="151" y="6"/>
                    </a:lnTo>
                    <a:lnTo>
                      <a:pt x="140" y="8"/>
                    </a:lnTo>
                    <a:lnTo>
                      <a:pt x="140" y="9"/>
                    </a:lnTo>
                    <a:lnTo>
                      <a:pt x="156" y="11"/>
                    </a:lnTo>
                    <a:lnTo>
                      <a:pt x="154" y="11"/>
                    </a:lnTo>
                    <a:lnTo>
                      <a:pt x="140" y="9"/>
                    </a:lnTo>
                    <a:lnTo>
                      <a:pt x="135" y="9"/>
                    </a:lnTo>
                    <a:lnTo>
                      <a:pt x="140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2" y="9"/>
                    </a:lnTo>
                    <a:lnTo>
                      <a:pt x="119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02" y="11"/>
                    </a:lnTo>
                    <a:lnTo>
                      <a:pt x="119" y="11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1" y="12"/>
                    </a:lnTo>
                    <a:lnTo>
                      <a:pt x="111" y="12"/>
                    </a:lnTo>
                    <a:lnTo>
                      <a:pt x="106" y="11"/>
                    </a:lnTo>
                    <a:lnTo>
                      <a:pt x="102" y="11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1"/>
                    </a:lnTo>
                    <a:lnTo>
                      <a:pt x="89" y="11"/>
                    </a:lnTo>
                    <a:lnTo>
                      <a:pt x="79" y="12"/>
                    </a:lnTo>
                    <a:lnTo>
                      <a:pt x="81" y="14"/>
                    </a:lnTo>
                    <a:lnTo>
                      <a:pt x="78" y="12"/>
                    </a:lnTo>
                    <a:lnTo>
                      <a:pt x="76" y="14"/>
                    </a:lnTo>
                    <a:lnTo>
                      <a:pt x="73" y="12"/>
                    </a:lnTo>
                    <a:lnTo>
                      <a:pt x="56" y="14"/>
                    </a:lnTo>
                    <a:lnTo>
                      <a:pt x="51" y="16"/>
                    </a:lnTo>
                    <a:lnTo>
                      <a:pt x="56" y="17"/>
                    </a:lnTo>
                    <a:lnTo>
                      <a:pt x="70" y="16"/>
                    </a:lnTo>
                    <a:lnTo>
                      <a:pt x="75" y="16"/>
                    </a:lnTo>
                    <a:lnTo>
                      <a:pt x="62" y="19"/>
                    </a:lnTo>
                    <a:lnTo>
                      <a:pt x="64" y="19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68" y="19"/>
                    </a:lnTo>
                    <a:lnTo>
                      <a:pt x="76" y="20"/>
                    </a:lnTo>
                    <a:lnTo>
                      <a:pt x="65" y="20"/>
                    </a:lnTo>
                    <a:lnTo>
                      <a:pt x="64" y="22"/>
                    </a:lnTo>
                    <a:lnTo>
                      <a:pt x="67" y="22"/>
                    </a:lnTo>
                    <a:lnTo>
                      <a:pt x="87" y="22"/>
                    </a:lnTo>
                    <a:lnTo>
                      <a:pt x="94" y="24"/>
                    </a:lnTo>
                    <a:lnTo>
                      <a:pt x="67" y="24"/>
                    </a:lnTo>
                    <a:lnTo>
                      <a:pt x="84" y="29"/>
                    </a:lnTo>
                    <a:lnTo>
                      <a:pt x="94" y="24"/>
                    </a:lnTo>
                    <a:lnTo>
                      <a:pt x="105" y="22"/>
                    </a:lnTo>
                    <a:lnTo>
                      <a:pt x="103" y="24"/>
                    </a:lnTo>
                    <a:lnTo>
                      <a:pt x="91" y="27"/>
                    </a:lnTo>
                    <a:lnTo>
                      <a:pt x="89" y="29"/>
                    </a:lnTo>
                    <a:lnTo>
                      <a:pt x="94" y="29"/>
                    </a:lnTo>
                    <a:lnTo>
                      <a:pt x="102" y="27"/>
                    </a:lnTo>
                    <a:lnTo>
                      <a:pt x="98" y="29"/>
                    </a:lnTo>
                    <a:lnTo>
                      <a:pt x="108" y="29"/>
                    </a:lnTo>
                    <a:lnTo>
                      <a:pt x="111" y="29"/>
                    </a:lnTo>
                    <a:lnTo>
                      <a:pt x="111" y="27"/>
                    </a:lnTo>
                    <a:lnTo>
                      <a:pt x="118" y="25"/>
                    </a:lnTo>
                    <a:lnTo>
                      <a:pt x="113" y="27"/>
                    </a:lnTo>
                    <a:lnTo>
                      <a:pt x="118" y="27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16" y="29"/>
                    </a:lnTo>
                    <a:lnTo>
                      <a:pt x="118" y="29"/>
                    </a:lnTo>
                    <a:lnTo>
                      <a:pt x="152" y="25"/>
                    </a:lnTo>
                    <a:lnTo>
                      <a:pt x="157" y="24"/>
                    </a:lnTo>
                    <a:lnTo>
                      <a:pt x="156" y="24"/>
                    </a:lnTo>
                    <a:lnTo>
                      <a:pt x="159" y="22"/>
                    </a:lnTo>
                    <a:lnTo>
                      <a:pt x="156" y="20"/>
                    </a:lnTo>
                    <a:lnTo>
                      <a:pt x="160" y="22"/>
                    </a:lnTo>
                    <a:lnTo>
                      <a:pt x="168" y="19"/>
                    </a:lnTo>
                    <a:lnTo>
                      <a:pt x="183" y="17"/>
                    </a:lnTo>
                    <a:lnTo>
                      <a:pt x="167" y="20"/>
                    </a:lnTo>
                    <a:lnTo>
                      <a:pt x="159" y="24"/>
                    </a:lnTo>
                    <a:lnTo>
                      <a:pt x="159" y="24"/>
                    </a:lnTo>
                    <a:lnTo>
                      <a:pt x="186" y="24"/>
                    </a:lnTo>
                    <a:lnTo>
                      <a:pt x="186" y="25"/>
                    </a:lnTo>
                    <a:lnTo>
                      <a:pt x="170" y="25"/>
                    </a:lnTo>
                    <a:lnTo>
                      <a:pt x="149" y="27"/>
                    </a:lnTo>
                    <a:lnTo>
                      <a:pt x="114" y="30"/>
                    </a:lnTo>
                    <a:lnTo>
                      <a:pt x="119" y="35"/>
                    </a:lnTo>
                    <a:lnTo>
                      <a:pt x="125" y="35"/>
                    </a:lnTo>
                    <a:lnTo>
                      <a:pt x="124" y="35"/>
                    </a:lnTo>
                    <a:lnTo>
                      <a:pt x="122" y="38"/>
                    </a:lnTo>
                    <a:lnTo>
                      <a:pt x="138" y="38"/>
                    </a:lnTo>
                    <a:lnTo>
                      <a:pt x="127" y="40"/>
                    </a:lnTo>
                    <a:lnTo>
                      <a:pt x="118" y="40"/>
                    </a:lnTo>
                    <a:lnTo>
                      <a:pt x="118" y="37"/>
                    </a:lnTo>
                    <a:lnTo>
                      <a:pt x="106" y="32"/>
                    </a:lnTo>
                    <a:lnTo>
                      <a:pt x="87" y="30"/>
                    </a:lnTo>
                    <a:lnTo>
                      <a:pt x="84" y="32"/>
                    </a:lnTo>
                    <a:lnTo>
                      <a:pt x="81" y="33"/>
                    </a:lnTo>
                    <a:lnTo>
                      <a:pt x="79" y="33"/>
                    </a:lnTo>
                    <a:lnTo>
                      <a:pt x="81" y="35"/>
                    </a:lnTo>
                    <a:lnTo>
                      <a:pt x="79" y="35"/>
                    </a:lnTo>
                    <a:lnTo>
                      <a:pt x="78" y="37"/>
                    </a:lnTo>
                    <a:lnTo>
                      <a:pt x="87" y="38"/>
                    </a:lnTo>
                    <a:lnTo>
                      <a:pt x="91" y="41"/>
                    </a:lnTo>
                    <a:lnTo>
                      <a:pt x="89" y="45"/>
                    </a:lnTo>
                    <a:lnTo>
                      <a:pt x="94" y="45"/>
                    </a:lnTo>
                    <a:lnTo>
                      <a:pt x="92" y="45"/>
                    </a:lnTo>
                    <a:lnTo>
                      <a:pt x="86" y="45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100" y="49"/>
                    </a:lnTo>
                    <a:lnTo>
                      <a:pt x="113" y="48"/>
                    </a:lnTo>
                    <a:lnTo>
                      <a:pt x="106" y="49"/>
                    </a:lnTo>
                    <a:lnTo>
                      <a:pt x="103" y="51"/>
                    </a:lnTo>
                    <a:lnTo>
                      <a:pt x="100" y="51"/>
                    </a:lnTo>
                    <a:lnTo>
                      <a:pt x="100" y="53"/>
                    </a:lnTo>
                    <a:lnTo>
                      <a:pt x="89" y="49"/>
                    </a:lnTo>
                    <a:lnTo>
                      <a:pt x="78" y="48"/>
                    </a:lnTo>
                    <a:lnTo>
                      <a:pt x="59" y="49"/>
                    </a:lnTo>
                    <a:lnTo>
                      <a:pt x="54" y="53"/>
                    </a:lnTo>
                    <a:lnTo>
                      <a:pt x="56" y="53"/>
                    </a:lnTo>
                    <a:lnTo>
                      <a:pt x="46" y="54"/>
                    </a:lnTo>
                    <a:lnTo>
                      <a:pt x="44" y="57"/>
                    </a:lnTo>
                    <a:lnTo>
                      <a:pt x="44" y="57"/>
                    </a:lnTo>
                    <a:lnTo>
                      <a:pt x="54" y="57"/>
                    </a:lnTo>
                    <a:lnTo>
                      <a:pt x="64" y="54"/>
                    </a:lnTo>
                    <a:lnTo>
                      <a:pt x="56" y="57"/>
                    </a:lnTo>
                    <a:lnTo>
                      <a:pt x="56" y="59"/>
                    </a:lnTo>
                    <a:lnTo>
                      <a:pt x="64" y="59"/>
                    </a:lnTo>
                    <a:lnTo>
                      <a:pt x="68" y="57"/>
                    </a:lnTo>
                    <a:lnTo>
                      <a:pt x="78" y="53"/>
                    </a:lnTo>
                    <a:lnTo>
                      <a:pt x="73" y="54"/>
                    </a:lnTo>
                    <a:lnTo>
                      <a:pt x="76" y="56"/>
                    </a:lnTo>
                    <a:lnTo>
                      <a:pt x="70" y="57"/>
                    </a:lnTo>
                    <a:lnTo>
                      <a:pt x="68" y="57"/>
                    </a:lnTo>
                    <a:lnTo>
                      <a:pt x="65" y="59"/>
                    </a:lnTo>
                    <a:lnTo>
                      <a:pt x="67" y="59"/>
                    </a:lnTo>
                    <a:lnTo>
                      <a:pt x="57" y="61"/>
                    </a:lnTo>
                    <a:lnTo>
                      <a:pt x="59" y="62"/>
                    </a:lnTo>
                    <a:lnTo>
                      <a:pt x="64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2" y="65"/>
                    </a:lnTo>
                    <a:lnTo>
                      <a:pt x="75" y="65"/>
                    </a:lnTo>
                    <a:lnTo>
                      <a:pt x="89" y="59"/>
                    </a:lnTo>
                    <a:lnTo>
                      <a:pt x="92" y="59"/>
                    </a:lnTo>
                    <a:lnTo>
                      <a:pt x="81" y="64"/>
                    </a:lnTo>
                    <a:lnTo>
                      <a:pt x="71" y="67"/>
                    </a:lnTo>
                    <a:lnTo>
                      <a:pt x="73" y="67"/>
                    </a:lnTo>
                    <a:lnTo>
                      <a:pt x="64" y="67"/>
                    </a:lnTo>
                    <a:lnTo>
                      <a:pt x="64" y="69"/>
                    </a:lnTo>
                    <a:lnTo>
                      <a:pt x="51" y="67"/>
                    </a:lnTo>
                    <a:lnTo>
                      <a:pt x="52" y="65"/>
                    </a:lnTo>
                    <a:lnTo>
                      <a:pt x="49" y="62"/>
                    </a:lnTo>
                    <a:lnTo>
                      <a:pt x="30" y="62"/>
                    </a:lnTo>
                    <a:lnTo>
                      <a:pt x="29" y="64"/>
                    </a:lnTo>
                    <a:lnTo>
                      <a:pt x="32" y="65"/>
                    </a:lnTo>
                    <a:lnTo>
                      <a:pt x="30" y="69"/>
                    </a:lnTo>
                    <a:lnTo>
                      <a:pt x="38" y="69"/>
                    </a:lnTo>
                    <a:lnTo>
                      <a:pt x="33" y="69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17" y="72"/>
                    </a:lnTo>
                    <a:lnTo>
                      <a:pt x="5" y="75"/>
                    </a:lnTo>
                    <a:lnTo>
                      <a:pt x="0" y="78"/>
                    </a:lnTo>
                    <a:lnTo>
                      <a:pt x="2" y="80"/>
                    </a:lnTo>
                    <a:lnTo>
                      <a:pt x="8" y="78"/>
                    </a:lnTo>
                    <a:lnTo>
                      <a:pt x="8" y="80"/>
                    </a:lnTo>
                    <a:lnTo>
                      <a:pt x="10" y="78"/>
                    </a:lnTo>
                    <a:lnTo>
                      <a:pt x="11" y="77"/>
                    </a:lnTo>
                    <a:lnTo>
                      <a:pt x="13" y="75"/>
                    </a:lnTo>
                    <a:lnTo>
                      <a:pt x="10" y="80"/>
                    </a:lnTo>
                    <a:lnTo>
                      <a:pt x="13" y="82"/>
                    </a:lnTo>
                    <a:lnTo>
                      <a:pt x="16" y="82"/>
                    </a:lnTo>
                    <a:lnTo>
                      <a:pt x="19" y="78"/>
                    </a:lnTo>
                    <a:lnTo>
                      <a:pt x="24" y="82"/>
                    </a:lnTo>
                    <a:lnTo>
                      <a:pt x="29" y="80"/>
                    </a:lnTo>
                    <a:lnTo>
                      <a:pt x="30" y="78"/>
                    </a:lnTo>
                    <a:lnTo>
                      <a:pt x="30" y="80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87" name="Freeform 468"/>
              <p:cNvSpPr/>
              <p:nvPr/>
            </p:nvSpPr>
            <p:spPr>
              <a:xfrm>
                <a:off x="2708280" y="1060560"/>
                <a:ext cx="72720" cy="2196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21960"/>
                  <a:gd name="textAreaBottom" fmla="*/ 22320 h 21960"/>
                  <a:gd name="GluePoint1X" fmla="*/ 26 w 46"/>
                  <a:gd name="GluePoint1Y" fmla="*/ 2 h 14"/>
                  <a:gd name="GluePoint2X" fmla="*/ 34 w 46"/>
                  <a:gd name="GluePoint2Y" fmla="*/ 2 h 14"/>
                  <a:gd name="GluePoint3X" fmla="*/ 42 w 46"/>
                  <a:gd name="GluePoint3Y" fmla="*/ 3 h 14"/>
                  <a:gd name="GluePoint4X" fmla="*/ 46 w 46"/>
                  <a:gd name="GluePoint4Y" fmla="*/ 11 h 14"/>
                  <a:gd name="GluePoint5X" fmla="*/ 42 w 46"/>
                  <a:gd name="GluePoint5Y" fmla="*/ 13 h 14"/>
                  <a:gd name="GluePoint6X" fmla="*/ 24 w 46"/>
                  <a:gd name="GluePoint6Y" fmla="*/ 11 h 14"/>
                  <a:gd name="GluePoint7X" fmla="*/ 10 w 46"/>
                  <a:gd name="GluePoint7Y" fmla="*/ 14 h 14"/>
                  <a:gd name="GluePoint8X" fmla="*/ 5 w 46"/>
                  <a:gd name="GluePoint8Y" fmla="*/ 13 h 14"/>
                  <a:gd name="GluePoint9X" fmla="*/ 7 w 46"/>
                  <a:gd name="GluePoint9Y" fmla="*/ 8 h 14"/>
                  <a:gd name="GluePoint10X" fmla="*/ 0 w 46"/>
                  <a:gd name="GluePoint10Y" fmla="*/ 5 h 14"/>
                  <a:gd name="GluePoint11X" fmla="*/ 5 w 46"/>
                  <a:gd name="GluePoint11Y" fmla="*/ 2 h 14"/>
                  <a:gd name="GluePoint12X" fmla="*/ 10 w 46"/>
                  <a:gd name="GluePoint12Y" fmla="*/ 0 h 14"/>
                  <a:gd name="GluePoint13X" fmla="*/ 26 w 46"/>
                  <a:gd name="GluePoint13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6" h="14">
                    <a:moveTo>
                      <a:pt x="26" y="2"/>
                    </a:moveTo>
                    <a:lnTo>
                      <a:pt x="34" y="2"/>
                    </a:lnTo>
                    <a:lnTo>
                      <a:pt x="42" y="3"/>
                    </a:lnTo>
                    <a:lnTo>
                      <a:pt x="46" y="11"/>
                    </a:lnTo>
                    <a:lnTo>
                      <a:pt x="42" y="13"/>
                    </a:lnTo>
                    <a:lnTo>
                      <a:pt x="24" y="11"/>
                    </a:lnTo>
                    <a:lnTo>
                      <a:pt x="10" y="14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0" y="5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88" name="Freeform 469"/>
              <p:cNvSpPr/>
              <p:nvPr/>
            </p:nvSpPr>
            <p:spPr>
              <a:xfrm>
                <a:off x="2517840" y="1057320"/>
                <a:ext cx="434520" cy="283680"/>
              </a:xfrm>
              <a:custGeom>
                <a:avLst/>
                <a:gdLst>
                  <a:gd name="textAreaLeft" fmla="*/ 0 w 434520"/>
                  <a:gd name="textAreaRight" fmla="*/ 434880 w 434520"/>
                  <a:gd name="textAreaTop" fmla="*/ 0 h 283680"/>
                  <a:gd name="textAreaBottom" fmla="*/ 284040 h 283680"/>
                  <a:gd name="GluePoint1X" fmla="*/ 28 w 274"/>
                  <a:gd name="GluePoint1Y" fmla="*/ 12 h 179"/>
                  <a:gd name="GluePoint2X" fmla="*/ 11 w 274"/>
                  <a:gd name="GluePoint2Y" fmla="*/ 24 h 179"/>
                  <a:gd name="GluePoint3X" fmla="*/ 1 w 274"/>
                  <a:gd name="GluePoint3Y" fmla="*/ 36 h 179"/>
                  <a:gd name="GluePoint4X" fmla="*/ 4 w 274"/>
                  <a:gd name="GluePoint4Y" fmla="*/ 49 h 179"/>
                  <a:gd name="GluePoint5X" fmla="*/ 28 w 274"/>
                  <a:gd name="GluePoint5Y" fmla="*/ 55 h 179"/>
                  <a:gd name="GluePoint6X" fmla="*/ 76 w 274"/>
                  <a:gd name="GluePoint6Y" fmla="*/ 57 h 179"/>
                  <a:gd name="GluePoint7X" fmla="*/ 95 w 274"/>
                  <a:gd name="GluePoint7Y" fmla="*/ 55 h 179"/>
                  <a:gd name="GluePoint8X" fmla="*/ 115 w 274"/>
                  <a:gd name="GluePoint8Y" fmla="*/ 52 h 179"/>
                  <a:gd name="GluePoint9X" fmla="*/ 133 w 274"/>
                  <a:gd name="GluePoint9Y" fmla="*/ 66 h 179"/>
                  <a:gd name="GluePoint10X" fmla="*/ 133 w 274"/>
                  <a:gd name="GluePoint10Y" fmla="*/ 71 h 179"/>
                  <a:gd name="GluePoint11X" fmla="*/ 146 w 274"/>
                  <a:gd name="GluePoint11Y" fmla="*/ 74 h 179"/>
                  <a:gd name="GluePoint12X" fmla="*/ 152 w 274"/>
                  <a:gd name="GluePoint12Y" fmla="*/ 95 h 179"/>
                  <a:gd name="GluePoint13X" fmla="*/ 123 w 274"/>
                  <a:gd name="GluePoint13Y" fmla="*/ 121 h 179"/>
                  <a:gd name="GluePoint14X" fmla="*/ 100 w 274"/>
                  <a:gd name="GluePoint14Y" fmla="*/ 127 h 179"/>
                  <a:gd name="GluePoint15X" fmla="*/ 65 w 274"/>
                  <a:gd name="GluePoint15Y" fmla="*/ 132 h 179"/>
                  <a:gd name="GluePoint16X" fmla="*/ 90 w 274"/>
                  <a:gd name="GluePoint16Y" fmla="*/ 137 h 179"/>
                  <a:gd name="GluePoint17X" fmla="*/ 100 w 274"/>
                  <a:gd name="GluePoint17Y" fmla="*/ 135 h 179"/>
                  <a:gd name="GluePoint18X" fmla="*/ 111 w 274"/>
                  <a:gd name="GluePoint18Y" fmla="*/ 135 h 179"/>
                  <a:gd name="GluePoint19X" fmla="*/ 123 w 274"/>
                  <a:gd name="GluePoint19Y" fmla="*/ 148 h 179"/>
                  <a:gd name="GluePoint20X" fmla="*/ 123 w 274"/>
                  <a:gd name="GluePoint20Y" fmla="*/ 153 h 179"/>
                  <a:gd name="GluePoint21X" fmla="*/ 144 w 274"/>
                  <a:gd name="GluePoint21Y" fmla="*/ 166 h 179"/>
                  <a:gd name="GluePoint22X" fmla="*/ 154 w 274"/>
                  <a:gd name="GluePoint22Y" fmla="*/ 169 h 179"/>
                  <a:gd name="GluePoint23X" fmla="*/ 177 w 274"/>
                  <a:gd name="GluePoint23Y" fmla="*/ 179 h 179"/>
                  <a:gd name="GluePoint24X" fmla="*/ 169 w 274"/>
                  <a:gd name="GluePoint24Y" fmla="*/ 161 h 179"/>
                  <a:gd name="GluePoint25X" fmla="*/ 174 w 274"/>
                  <a:gd name="GluePoint25Y" fmla="*/ 153 h 179"/>
                  <a:gd name="GluePoint26X" fmla="*/ 192 w 274"/>
                  <a:gd name="GluePoint26Y" fmla="*/ 163 h 179"/>
                  <a:gd name="GluePoint27X" fmla="*/ 203 w 274"/>
                  <a:gd name="GluePoint27Y" fmla="*/ 169 h 179"/>
                  <a:gd name="GluePoint28X" fmla="*/ 206 w 274"/>
                  <a:gd name="GluePoint28Y" fmla="*/ 158 h 179"/>
                  <a:gd name="GluePoint29X" fmla="*/ 209 w 274"/>
                  <a:gd name="GluePoint29Y" fmla="*/ 143 h 179"/>
                  <a:gd name="GluePoint30X" fmla="*/ 212 w 274"/>
                  <a:gd name="GluePoint30Y" fmla="*/ 135 h 179"/>
                  <a:gd name="GluePoint31X" fmla="*/ 198 w 274"/>
                  <a:gd name="GluePoint31Y" fmla="*/ 134 h 179"/>
                  <a:gd name="GluePoint32X" fmla="*/ 196 w 274"/>
                  <a:gd name="GluePoint32Y" fmla="*/ 123 h 179"/>
                  <a:gd name="GluePoint33X" fmla="*/ 195 w 274"/>
                  <a:gd name="GluePoint33Y" fmla="*/ 111 h 179"/>
                  <a:gd name="GluePoint34X" fmla="*/ 203 w 274"/>
                  <a:gd name="GluePoint34Y" fmla="*/ 108 h 179"/>
                  <a:gd name="GluePoint35X" fmla="*/ 217 w 274"/>
                  <a:gd name="GluePoint35Y" fmla="*/ 115 h 179"/>
                  <a:gd name="GluePoint36X" fmla="*/ 227 w 274"/>
                  <a:gd name="GluePoint36Y" fmla="*/ 123 h 179"/>
                  <a:gd name="GluePoint37X" fmla="*/ 233 w 274"/>
                  <a:gd name="GluePoint37Y" fmla="*/ 129 h 179"/>
                  <a:gd name="GluePoint38X" fmla="*/ 252 w 274"/>
                  <a:gd name="GluePoint38Y" fmla="*/ 119 h 179"/>
                  <a:gd name="GluePoint39X" fmla="*/ 260 w 274"/>
                  <a:gd name="GluePoint39Y" fmla="*/ 111 h 179"/>
                  <a:gd name="GluePoint40X" fmla="*/ 254 w 274"/>
                  <a:gd name="GluePoint40Y" fmla="*/ 102 h 179"/>
                  <a:gd name="GluePoint41X" fmla="*/ 241 w 274"/>
                  <a:gd name="GluePoint41Y" fmla="*/ 87 h 179"/>
                  <a:gd name="GluePoint42X" fmla="*/ 223 w 274"/>
                  <a:gd name="GluePoint42Y" fmla="*/ 82 h 179"/>
                  <a:gd name="GluePoint43X" fmla="*/ 214 w 274"/>
                  <a:gd name="GluePoint43Y" fmla="*/ 68 h 179"/>
                  <a:gd name="GluePoint44X" fmla="*/ 233 w 274"/>
                  <a:gd name="GluePoint44Y" fmla="*/ 63 h 179"/>
                  <a:gd name="GluePoint45X" fmla="*/ 233 w 274"/>
                  <a:gd name="GluePoint45Y" fmla="*/ 60 h 179"/>
                  <a:gd name="GluePoint46X" fmla="*/ 225 w 274"/>
                  <a:gd name="GluePoint46Y" fmla="*/ 53 h 179"/>
                  <a:gd name="GluePoint47X" fmla="*/ 223 w 274"/>
                  <a:gd name="GluePoint47Y" fmla="*/ 49 h 179"/>
                  <a:gd name="GluePoint48X" fmla="*/ 201 w 274"/>
                  <a:gd name="GluePoint48Y" fmla="*/ 45 h 179"/>
                  <a:gd name="GluePoint49X" fmla="*/ 204 w 274"/>
                  <a:gd name="GluePoint49Y" fmla="*/ 37 h 179"/>
                  <a:gd name="GluePoint50X" fmla="*/ 177 w 274"/>
                  <a:gd name="GluePoint50Y" fmla="*/ 34 h 179"/>
                  <a:gd name="GluePoint51X" fmla="*/ 169 w 274"/>
                  <a:gd name="GluePoint51Y" fmla="*/ 31 h 179"/>
                  <a:gd name="GluePoint52X" fmla="*/ 173 w 274"/>
                  <a:gd name="GluePoint52Y" fmla="*/ 23 h 179"/>
                  <a:gd name="GluePoint53X" fmla="*/ 135 w 274"/>
                  <a:gd name="GluePoint53Y" fmla="*/ 20 h 179"/>
                  <a:gd name="GluePoint54X" fmla="*/ 115 w 274"/>
                  <a:gd name="GluePoint54Y" fmla="*/ 23 h 179"/>
                  <a:gd name="GluePoint55X" fmla="*/ 120 w 274"/>
                  <a:gd name="GluePoint55Y" fmla="*/ 16 h 179"/>
                  <a:gd name="GluePoint56X" fmla="*/ 119 w 274"/>
                  <a:gd name="GluePoint56Y" fmla="*/ 2 h 179"/>
                  <a:gd name="GluePoint57X" fmla="*/ 90 w 274"/>
                  <a:gd name="GluePoint57Y" fmla="*/ 7 h 179"/>
                  <a:gd name="GluePoint58X" fmla="*/ 76 w 274"/>
                  <a:gd name="GluePoint58Y" fmla="*/ 10 h 179"/>
                  <a:gd name="GluePoint59X" fmla="*/ 61 w 274"/>
                  <a:gd name="GluePoint59Y" fmla="*/ 20 h 179"/>
                  <a:gd name="GluePoint60X" fmla="*/ 55 w 274"/>
                  <a:gd name="GluePoint60Y" fmla="*/ 36 h 179"/>
                  <a:gd name="GluePoint61X" fmla="*/ 33 w 274"/>
                  <a:gd name="GluePoint61Y" fmla="*/ 41 h 179"/>
                  <a:gd name="GluePoint62X" fmla="*/ 46 w 274"/>
                  <a:gd name="GluePoint62Y" fmla="*/ 26 h 179"/>
                  <a:gd name="GluePoint63X" fmla="*/ 82 w 274"/>
                  <a:gd name="GluePoint63Y" fmla="*/ 2 h 1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74" h="179">
                    <a:moveTo>
                      <a:pt x="82" y="2"/>
                    </a:moveTo>
                    <a:lnTo>
                      <a:pt x="69" y="0"/>
                    </a:lnTo>
                    <a:lnTo>
                      <a:pt x="57" y="2"/>
                    </a:lnTo>
                    <a:lnTo>
                      <a:pt x="41" y="7"/>
                    </a:lnTo>
                    <a:lnTo>
                      <a:pt x="30" y="10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3" y="15"/>
                    </a:lnTo>
                    <a:lnTo>
                      <a:pt x="22" y="15"/>
                    </a:lnTo>
                    <a:lnTo>
                      <a:pt x="12" y="21"/>
                    </a:lnTo>
                    <a:lnTo>
                      <a:pt x="11" y="24"/>
                    </a:lnTo>
                    <a:lnTo>
                      <a:pt x="14" y="24"/>
                    </a:lnTo>
                    <a:lnTo>
                      <a:pt x="6" y="26"/>
                    </a:lnTo>
                    <a:lnTo>
                      <a:pt x="6" y="29"/>
                    </a:lnTo>
                    <a:lnTo>
                      <a:pt x="3" y="31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37"/>
                    </a:lnTo>
                    <a:lnTo>
                      <a:pt x="27" y="41"/>
                    </a:lnTo>
                    <a:lnTo>
                      <a:pt x="14" y="42"/>
                    </a:lnTo>
                    <a:lnTo>
                      <a:pt x="3" y="41"/>
                    </a:lnTo>
                    <a:lnTo>
                      <a:pt x="1" y="42"/>
                    </a:lnTo>
                    <a:lnTo>
                      <a:pt x="4" y="49"/>
                    </a:lnTo>
                    <a:lnTo>
                      <a:pt x="7" y="50"/>
                    </a:lnTo>
                    <a:lnTo>
                      <a:pt x="19" y="52"/>
                    </a:lnTo>
                    <a:lnTo>
                      <a:pt x="23" y="50"/>
                    </a:lnTo>
                    <a:lnTo>
                      <a:pt x="27" y="49"/>
                    </a:lnTo>
                    <a:lnTo>
                      <a:pt x="25" y="52"/>
                    </a:lnTo>
                    <a:lnTo>
                      <a:pt x="28" y="55"/>
                    </a:lnTo>
                    <a:lnTo>
                      <a:pt x="34" y="55"/>
                    </a:lnTo>
                    <a:lnTo>
                      <a:pt x="36" y="55"/>
                    </a:lnTo>
                    <a:lnTo>
                      <a:pt x="54" y="57"/>
                    </a:lnTo>
                    <a:lnTo>
                      <a:pt x="60" y="55"/>
                    </a:lnTo>
                    <a:lnTo>
                      <a:pt x="71" y="58"/>
                    </a:lnTo>
                    <a:lnTo>
                      <a:pt x="76" y="57"/>
                    </a:lnTo>
                    <a:lnTo>
                      <a:pt x="79" y="58"/>
                    </a:lnTo>
                    <a:lnTo>
                      <a:pt x="82" y="58"/>
                    </a:lnTo>
                    <a:lnTo>
                      <a:pt x="81" y="58"/>
                    </a:lnTo>
                    <a:lnTo>
                      <a:pt x="76" y="55"/>
                    </a:lnTo>
                    <a:lnTo>
                      <a:pt x="77" y="53"/>
                    </a:lnTo>
                    <a:lnTo>
                      <a:pt x="95" y="55"/>
                    </a:lnTo>
                    <a:lnTo>
                      <a:pt x="95" y="58"/>
                    </a:lnTo>
                    <a:lnTo>
                      <a:pt x="106" y="57"/>
                    </a:lnTo>
                    <a:lnTo>
                      <a:pt x="108" y="57"/>
                    </a:lnTo>
                    <a:lnTo>
                      <a:pt x="108" y="50"/>
                    </a:lnTo>
                    <a:lnTo>
                      <a:pt x="111" y="50"/>
                    </a:lnTo>
                    <a:lnTo>
                      <a:pt x="115" y="52"/>
                    </a:lnTo>
                    <a:lnTo>
                      <a:pt x="122" y="52"/>
                    </a:lnTo>
                    <a:lnTo>
                      <a:pt x="119" y="58"/>
                    </a:lnTo>
                    <a:lnTo>
                      <a:pt x="127" y="58"/>
                    </a:lnTo>
                    <a:lnTo>
                      <a:pt x="125" y="60"/>
                    </a:lnTo>
                    <a:lnTo>
                      <a:pt x="122" y="60"/>
                    </a:lnTo>
                    <a:lnTo>
                      <a:pt x="133" y="66"/>
                    </a:lnTo>
                    <a:lnTo>
                      <a:pt x="133" y="68"/>
                    </a:lnTo>
                    <a:lnTo>
                      <a:pt x="128" y="69"/>
                    </a:lnTo>
                    <a:lnTo>
                      <a:pt x="122" y="69"/>
                    </a:lnTo>
                    <a:lnTo>
                      <a:pt x="120" y="73"/>
                    </a:lnTo>
                    <a:lnTo>
                      <a:pt x="119" y="76"/>
                    </a:lnTo>
                    <a:lnTo>
                      <a:pt x="133" y="7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39" y="73"/>
                    </a:lnTo>
                    <a:lnTo>
                      <a:pt x="144" y="78"/>
                    </a:lnTo>
                    <a:lnTo>
                      <a:pt x="146" y="76"/>
                    </a:lnTo>
                    <a:lnTo>
                      <a:pt x="146" y="74"/>
                    </a:lnTo>
                    <a:lnTo>
                      <a:pt x="149" y="74"/>
                    </a:lnTo>
                    <a:lnTo>
                      <a:pt x="146" y="79"/>
                    </a:lnTo>
                    <a:lnTo>
                      <a:pt x="147" y="81"/>
                    </a:lnTo>
                    <a:lnTo>
                      <a:pt x="152" y="81"/>
                    </a:lnTo>
                    <a:lnTo>
                      <a:pt x="154" y="82"/>
                    </a:lnTo>
                    <a:lnTo>
                      <a:pt x="152" y="95"/>
                    </a:lnTo>
                    <a:lnTo>
                      <a:pt x="154" y="95"/>
                    </a:lnTo>
                    <a:lnTo>
                      <a:pt x="144" y="100"/>
                    </a:lnTo>
                    <a:lnTo>
                      <a:pt x="141" y="105"/>
                    </a:lnTo>
                    <a:lnTo>
                      <a:pt x="136" y="105"/>
                    </a:lnTo>
                    <a:lnTo>
                      <a:pt x="119" y="113"/>
                    </a:lnTo>
                    <a:lnTo>
                      <a:pt x="123" y="121"/>
                    </a:lnTo>
                    <a:lnTo>
                      <a:pt x="122" y="124"/>
                    </a:lnTo>
                    <a:lnTo>
                      <a:pt x="115" y="123"/>
                    </a:lnTo>
                    <a:lnTo>
                      <a:pt x="109" y="124"/>
                    </a:lnTo>
                    <a:lnTo>
                      <a:pt x="104" y="124"/>
                    </a:lnTo>
                    <a:lnTo>
                      <a:pt x="103" y="126"/>
                    </a:lnTo>
                    <a:lnTo>
                      <a:pt x="100" y="127"/>
                    </a:lnTo>
                    <a:lnTo>
                      <a:pt x="79" y="124"/>
                    </a:lnTo>
                    <a:lnTo>
                      <a:pt x="79" y="126"/>
                    </a:lnTo>
                    <a:lnTo>
                      <a:pt x="77" y="126"/>
                    </a:lnTo>
                    <a:lnTo>
                      <a:pt x="76" y="127"/>
                    </a:lnTo>
                    <a:lnTo>
                      <a:pt x="68" y="131"/>
                    </a:lnTo>
                    <a:lnTo>
                      <a:pt x="65" y="132"/>
                    </a:lnTo>
                    <a:lnTo>
                      <a:pt x="61" y="135"/>
                    </a:lnTo>
                    <a:lnTo>
                      <a:pt x="65" y="140"/>
                    </a:lnTo>
                    <a:lnTo>
                      <a:pt x="74" y="143"/>
                    </a:lnTo>
                    <a:lnTo>
                      <a:pt x="87" y="140"/>
                    </a:lnTo>
                    <a:lnTo>
                      <a:pt x="87" y="137"/>
                    </a:lnTo>
                    <a:lnTo>
                      <a:pt x="90" y="137"/>
                    </a:lnTo>
                    <a:lnTo>
                      <a:pt x="93" y="137"/>
                    </a:lnTo>
                    <a:lnTo>
                      <a:pt x="93" y="139"/>
                    </a:lnTo>
                    <a:lnTo>
                      <a:pt x="101" y="140"/>
                    </a:lnTo>
                    <a:lnTo>
                      <a:pt x="101" y="139"/>
                    </a:lnTo>
                    <a:lnTo>
                      <a:pt x="103" y="139"/>
                    </a:lnTo>
                    <a:lnTo>
                      <a:pt x="100" y="135"/>
                    </a:lnTo>
                    <a:lnTo>
                      <a:pt x="101" y="134"/>
                    </a:lnTo>
                    <a:lnTo>
                      <a:pt x="106" y="132"/>
                    </a:lnTo>
                    <a:lnTo>
                      <a:pt x="104" y="135"/>
                    </a:lnTo>
                    <a:lnTo>
                      <a:pt x="106" y="134"/>
                    </a:lnTo>
                    <a:lnTo>
                      <a:pt x="108" y="137"/>
                    </a:lnTo>
                    <a:lnTo>
                      <a:pt x="111" y="135"/>
                    </a:lnTo>
                    <a:lnTo>
                      <a:pt x="112" y="137"/>
                    </a:lnTo>
                    <a:lnTo>
                      <a:pt x="115" y="137"/>
                    </a:lnTo>
                    <a:lnTo>
                      <a:pt x="115" y="142"/>
                    </a:lnTo>
                    <a:lnTo>
                      <a:pt x="117" y="143"/>
                    </a:lnTo>
                    <a:lnTo>
                      <a:pt x="117" y="147"/>
                    </a:lnTo>
                    <a:lnTo>
                      <a:pt x="123" y="148"/>
                    </a:lnTo>
                    <a:lnTo>
                      <a:pt x="125" y="152"/>
                    </a:lnTo>
                    <a:lnTo>
                      <a:pt x="128" y="148"/>
                    </a:lnTo>
                    <a:lnTo>
                      <a:pt x="131" y="152"/>
                    </a:lnTo>
                    <a:lnTo>
                      <a:pt x="133" y="152"/>
                    </a:lnTo>
                    <a:lnTo>
                      <a:pt x="125" y="155"/>
                    </a:lnTo>
                    <a:lnTo>
                      <a:pt x="123" y="153"/>
                    </a:lnTo>
                    <a:lnTo>
                      <a:pt x="125" y="160"/>
                    </a:lnTo>
                    <a:lnTo>
                      <a:pt x="128" y="161"/>
                    </a:lnTo>
                    <a:lnTo>
                      <a:pt x="138" y="166"/>
                    </a:lnTo>
                    <a:lnTo>
                      <a:pt x="144" y="163"/>
                    </a:lnTo>
                    <a:lnTo>
                      <a:pt x="142" y="166"/>
                    </a:lnTo>
                    <a:lnTo>
                      <a:pt x="144" y="166"/>
                    </a:lnTo>
                    <a:lnTo>
                      <a:pt x="149" y="164"/>
                    </a:lnTo>
                    <a:lnTo>
                      <a:pt x="147" y="168"/>
                    </a:lnTo>
                    <a:lnTo>
                      <a:pt x="150" y="168"/>
                    </a:lnTo>
                    <a:lnTo>
                      <a:pt x="150" y="171"/>
                    </a:lnTo>
                    <a:lnTo>
                      <a:pt x="152" y="171"/>
                    </a:lnTo>
                    <a:lnTo>
                      <a:pt x="154" y="169"/>
                    </a:lnTo>
                    <a:lnTo>
                      <a:pt x="154" y="172"/>
                    </a:lnTo>
                    <a:lnTo>
                      <a:pt x="155" y="172"/>
                    </a:lnTo>
                    <a:lnTo>
                      <a:pt x="165" y="174"/>
                    </a:lnTo>
                    <a:lnTo>
                      <a:pt x="168" y="177"/>
                    </a:lnTo>
                    <a:lnTo>
                      <a:pt x="174" y="176"/>
                    </a:lnTo>
                    <a:lnTo>
                      <a:pt x="177" y="179"/>
                    </a:lnTo>
                    <a:lnTo>
                      <a:pt x="182" y="179"/>
                    </a:lnTo>
                    <a:lnTo>
                      <a:pt x="182" y="177"/>
                    </a:lnTo>
                    <a:lnTo>
                      <a:pt x="184" y="172"/>
                    </a:lnTo>
                    <a:lnTo>
                      <a:pt x="171" y="161"/>
                    </a:lnTo>
                    <a:lnTo>
                      <a:pt x="173" y="160"/>
                    </a:lnTo>
                    <a:lnTo>
                      <a:pt x="169" y="161"/>
                    </a:lnTo>
                    <a:lnTo>
                      <a:pt x="165" y="153"/>
                    </a:lnTo>
                    <a:lnTo>
                      <a:pt x="163" y="150"/>
                    </a:lnTo>
                    <a:lnTo>
                      <a:pt x="166" y="150"/>
                    </a:lnTo>
                    <a:lnTo>
                      <a:pt x="171" y="155"/>
                    </a:lnTo>
                    <a:lnTo>
                      <a:pt x="174" y="155"/>
                    </a:lnTo>
                    <a:lnTo>
                      <a:pt x="174" y="153"/>
                    </a:lnTo>
                    <a:lnTo>
                      <a:pt x="176" y="153"/>
                    </a:lnTo>
                    <a:lnTo>
                      <a:pt x="179" y="158"/>
                    </a:lnTo>
                    <a:lnTo>
                      <a:pt x="184" y="158"/>
                    </a:lnTo>
                    <a:lnTo>
                      <a:pt x="184" y="161"/>
                    </a:lnTo>
                    <a:lnTo>
                      <a:pt x="190" y="161"/>
                    </a:lnTo>
                    <a:lnTo>
                      <a:pt x="192" y="163"/>
                    </a:lnTo>
                    <a:lnTo>
                      <a:pt x="198" y="163"/>
                    </a:lnTo>
                    <a:lnTo>
                      <a:pt x="198" y="164"/>
                    </a:lnTo>
                    <a:lnTo>
                      <a:pt x="201" y="164"/>
                    </a:lnTo>
                    <a:lnTo>
                      <a:pt x="198" y="168"/>
                    </a:lnTo>
                    <a:lnTo>
                      <a:pt x="201" y="169"/>
                    </a:lnTo>
                    <a:lnTo>
                      <a:pt x="203" y="169"/>
                    </a:lnTo>
                    <a:lnTo>
                      <a:pt x="203" y="164"/>
                    </a:lnTo>
                    <a:lnTo>
                      <a:pt x="208" y="164"/>
                    </a:lnTo>
                    <a:lnTo>
                      <a:pt x="209" y="163"/>
                    </a:lnTo>
                    <a:lnTo>
                      <a:pt x="208" y="161"/>
                    </a:lnTo>
                    <a:lnTo>
                      <a:pt x="206" y="161"/>
                    </a:lnTo>
                    <a:lnTo>
                      <a:pt x="206" y="158"/>
                    </a:lnTo>
                    <a:lnTo>
                      <a:pt x="208" y="155"/>
                    </a:lnTo>
                    <a:lnTo>
                      <a:pt x="211" y="158"/>
                    </a:lnTo>
                    <a:lnTo>
                      <a:pt x="212" y="155"/>
                    </a:lnTo>
                    <a:lnTo>
                      <a:pt x="216" y="152"/>
                    </a:lnTo>
                    <a:lnTo>
                      <a:pt x="216" y="145"/>
                    </a:lnTo>
                    <a:lnTo>
                      <a:pt x="209" y="143"/>
                    </a:lnTo>
                    <a:lnTo>
                      <a:pt x="211" y="142"/>
                    </a:lnTo>
                    <a:lnTo>
                      <a:pt x="214" y="142"/>
                    </a:lnTo>
                    <a:lnTo>
                      <a:pt x="216" y="139"/>
                    </a:lnTo>
                    <a:lnTo>
                      <a:pt x="216" y="137"/>
                    </a:lnTo>
                    <a:lnTo>
                      <a:pt x="212" y="137"/>
                    </a:lnTo>
                    <a:lnTo>
                      <a:pt x="212" y="135"/>
                    </a:lnTo>
                    <a:lnTo>
                      <a:pt x="209" y="137"/>
                    </a:lnTo>
                    <a:lnTo>
                      <a:pt x="211" y="132"/>
                    </a:lnTo>
                    <a:lnTo>
                      <a:pt x="201" y="134"/>
                    </a:lnTo>
                    <a:lnTo>
                      <a:pt x="206" y="132"/>
                    </a:lnTo>
                    <a:lnTo>
                      <a:pt x="200" y="132"/>
                    </a:lnTo>
                    <a:lnTo>
                      <a:pt x="198" y="134"/>
                    </a:lnTo>
                    <a:lnTo>
                      <a:pt x="198" y="127"/>
                    </a:lnTo>
                    <a:lnTo>
                      <a:pt x="195" y="127"/>
                    </a:lnTo>
                    <a:lnTo>
                      <a:pt x="196" y="126"/>
                    </a:lnTo>
                    <a:lnTo>
                      <a:pt x="196" y="124"/>
                    </a:lnTo>
                    <a:lnTo>
                      <a:pt x="196" y="124"/>
                    </a:lnTo>
                    <a:lnTo>
                      <a:pt x="196" y="123"/>
                    </a:lnTo>
                    <a:lnTo>
                      <a:pt x="198" y="121"/>
                    </a:lnTo>
                    <a:lnTo>
                      <a:pt x="190" y="121"/>
                    </a:lnTo>
                    <a:lnTo>
                      <a:pt x="192" y="118"/>
                    </a:lnTo>
                    <a:lnTo>
                      <a:pt x="201" y="116"/>
                    </a:lnTo>
                    <a:lnTo>
                      <a:pt x="200" y="113"/>
                    </a:lnTo>
                    <a:lnTo>
                      <a:pt x="195" y="111"/>
                    </a:lnTo>
                    <a:lnTo>
                      <a:pt x="193" y="110"/>
                    </a:lnTo>
                    <a:lnTo>
                      <a:pt x="198" y="110"/>
                    </a:lnTo>
                    <a:lnTo>
                      <a:pt x="198" y="108"/>
                    </a:lnTo>
                    <a:lnTo>
                      <a:pt x="200" y="108"/>
                    </a:lnTo>
                    <a:lnTo>
                      <a:pt x="204" y="111"/>
                    </a:lnTo>
                    <a:lnTo>
                      <a:pt x="203" y="108"/>
                    </a:lnTo>
                    <a:lnTo>
                      <a:pt x="206" y="108"/>
                    </a:lnTo>
                    <a:lnTo>
                      <a:pt x="203" y="106"/>
                    </a:lnTo>
                    <a:lnTo>
                      <a:pt x="206" y="106"/>
                    </a:lnTo>
                    <a:lnTo>
                      <a:pt x="209" y="108"/>
                    </a:lnTo>
                    <a:lnTo>
                      <a:pt x="208" y="110"/>
                    </a:lnTo>
                    <a:lnTo>
                      <a:pt x="217" y="115"/>
                    </a:lnTo>
                    <a:lnTo>
                      <a:pt x="217" y="116"/>
                    </a:lnTo>
                    <a:lnTo>
                      <a:pt x="223" y="116"/>
                    </a:lnTo>
                    <a:lnTo>
                      <a:pt x="222" y="118"/>
                    </a:lnTo>
                    <a:lnTo>
                      <a:pt x="220" y="119"/>
                    </a:lnTo>
                    <a:lnTo>
                      <a:pt x="223" y="124"/>
                    </a:lnTo>
                    <a:lnTo>
                      <a:pt x="227" y="123"/>
                    </a:lnTo>
                    <a:lnTo>
                      <a:pt x="227" y="124"/>
                    </a:lnTo>
                    <a:lnTo>
                      <a:pt x="225" y="126"/>
                    </a:lnTo>
                    <a:lnTo>
                      <a:pt x="225" y="127"/>
                    </a:lnTo>
                    <a:lnTo>
                      <a:pt x="230" y="127"/>
                    </a:lnTo>
                    <a:lnTo>
                      <a:pt x="230" y="131"/>
                    </a:lnTo>
                    <a:lnTo>
                      <a:pt x="233" y="129"/>
                    </a:lnTo>
                    <a:lnTo>
                      <a:pt x="235" y="132"/>
                    </a:lnTo>
                    <a:lnTo>
                      <a:pt x="239" y="126"/>
                    </a:lnTo>
                    <a:lnTo>
                      <a:pt x="243" y="126"/>
                    </a:lnTo>
                    <a:lnTo>
                      <a:pt x="243" y="119"/>
                    </a:lnTo>
                    <a:lnTo>
                      <a:pt x="250" y="123"/>
                    </a:lnTo>
                    <a:lnTo>
                      <a:pt x="252" y="119"/>
                    </a:lnTo>
                    <a:lnTo>
                      <a:pt x="255" y="119"/>
                    </a:lnTo>
                    <a:lnTo>
                      <a:pt x="257" y="116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55" y="115"/>
                    </a:lnTo>
                    <a:lnTo>
                      <a:pt x="260" y="111"/>
                    </a:lnTo>
                    <a:lnTo>
                      <a:pt x="266" y="111"/>
                    </a:lnTo>
                    <a:lnTo>
                      <a:pt x="268" y="111"/>
                    </a:lnTo>
                    <a:lnTo>
                      <a:pt x="268" y="110"/>
                    </a:lnTo>
                    <a:lnTo>
                      <a:pt x="274" y="106"/>
                    </a:lnTo>
                    <a:lnTo>
                      <a:pt x="268" y="100"/>
                    </a:lnTo>
                    <a:lnTo>
                      <a:pt x="254" y="102"/>
                    </a:lnTo>
                    <a:lnTo>
                      <a:pt x="260" y="95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50" y="94"/>
                    </a:lnTo>
                    <a:lnTo>
                      <a:pt x="247" y="89"/>
                    </a:lnTo>
                    <a:lnTo>
                      <a:pt x="241" y="87"/>
                    </a:lnTo>
                    <a:lnTo>
                      <a:pt x="244" y="84"/>
                    </a:lnTo>
                    <a:lnTo>
                      <a:pt x="231" y="87"/>
                    </a:lnTo>
                    <a:lnTo>
                      <a:pt x="230" y="86"/>
                    </a:lnTo>
                    <a:lnTo>
                      <a:pt x="233" y="84"/>
                    </a:lnTo>
                    <a:lnTo>
                      <a:pt x="231" y="82"/>
                    </a:lnTo>
                    <a:lnTo>
                      <a:pt x="223" y="82"/>
                    </a:lnTo>
                    <a:lnTo>
                      <a:pt x="228" y="79"/>
                    </a:lnTo>
                    <a:lnTo>
                      <a:pt x="211" y="76"/>
                    </a:lnTo>
                    <a:lnTo>
                      <a:pt x="219" y="74"/>
                    </a:lnTo>
                    <a:lnTo>
                      <a:pt x="216" y="71"/>
                    </a:lnTo>
                    <a:lnTo>
                      <a:pt x="220" y="69"/>
                    </a:lnTo>
                    <a:lnTo>
                      <a:pt x="214" y="68"/>
                    </a:lnTo>
                    <a:lnTo>
                      <a:pt x="220" y="68"/>
                    </a:lnTo>
                    <a:lnTo>
                      <a:pt x="220" y="66"/>
                    </a:lnTo>
                    <a:lnTo>
                      <a:pt x="225" y="68"/>
                    </a:lnTo>
                    <a:lnTo>
                      <a:pt x="235" y="68"/>
                    </a:lnTo>
                    <a:lnTo>
                      <a:pt x="238" y="66"/>
                    </a:lnTo>
                    <a:lnTo>
                      <a:pt x="233" y="63"/>
                    </a:lnTo>
                    <a:lnTo>
                      <a:pt x="222" y="63"/>
                    </a:lnTo>
                    <a:lnTo>
                      <a:pt x="220" y="63"/>
                    </a:lnTo>
                    <a:lnTo>
                      <a:pt x="216" y="61"/>
                    </a:lnTo>
                    <a:lnTo>
                      <a:pt x="214" y="61"/>
                    </a:lnTo>
                    <a:lnTo>
                      <a:pt x="227" y="58"/>
                    </a:lnTo>
                    <a:lnTo>
                      <a:pt x="233" y="60"/>
                    </a:lnTo>
                    <a:lnTo>
                      <a:pt x="236" y="58"/>
                    </a:lnTo>
                    <a:lnTo>
                      <a:pt x="235" y="57"/>
                    </a:lnTo>
                    <a:lnTo>
                      <a:pt x="231" y="52"/>
                    </a:lnTo>
                    <a:lnTo>
                      <a:pt x="228" y="52"/>
                    </a:lnTo>
                    <a:lnTo>
                      <a:pt x="225" y="52"/>
                    </a:lnTo>
                    <a:lnTo>
                      <a:pt x="225" y="53"/>
                    </a:lnTo>
                    <a:lnTo>
                      <a:pt x="219" y="57"/>
                    </a:lnTo>
                    <a:lnTo>
                      <a:pt x="216" y="57"/>
                    </a:lnTo>
                    <a:lnTo>
                      <a:pt x="220" y="53"/>
                    </a:lnTo>
                    <a:lnTo>
                      <a:pt x="211" y="53"/>
                    </a:lnTo>
                    <a:lnTo>
                      <a:pt x="220" y="50"/>
                    </a:lnTo>
                    <a:lnTo>
                      <a:pt x="223" y="49"/>
                    </a:lnTo>
                    <a:lnTo>
                      <a:pt x="225" y="50"/>
                    </a:lnTo>
                    <a:lnTo>
                      <a:pt x="227" y="47"/>
                    </a:lnTo>
                    <a:lnTo>
                      <a:pt x="217" y="44"/>
                    </a:lnTo>
                    <a:lnTo>
                      <a:pt x="204" y="49"/>
                    </a:lnTo>
                    <a:lnTo>
                      <a:pt x="214" y="44"/>
                    </a:lnTo>
                    <a:lnTo>
                      <a:pt x="201" y="45"/>
                    </a:lnTo>
                    <a:lnTo>
                      <a:pt x="208" y="42"/>
                    </a:lnTo>
                    <a:lnTo>
                      <a:pt x="208" y="41"/>
                    </a:lnTo>
                    <a:lnTo>
                      <a:pt x="198" y="42"/>
                    </a:lnTo>
                    <a:lnTo>
                      <a:pt x="192" y="41"/>
                    </a:lnTo>
                    <a:lnTo>
                      <a:pt x="203" y="39"/>
                    </a:lnTo>
                    <a:lnTo>
                      <a:pt x="204" y="37"/>
                    </a:lnTo>
                    <a:lnTo>
                      <a:pt x="203" y="34"/>
                    </a:lnTo>
                    <a:lnTo>
                      <a:pt x="193" y="31"/>
                    </a:lnTo>
                    <a:lnTo>
                      <a:pt x="189" y="33"/>
                    </a:lnTo>
                    <a:lnTo>
                      <a:pt x="182" y="33"/>
                    </a:lnTo>
                    <a:lnTo>
                      <a:pt x="182" y="36"/>
                    </a:lnTo>
                    <a:lnTo>
                      <a:pt x="177" y="34"/>
                    </a:lnTo>
                    <a:lnTo>
                      <a:pt x="181" y="33"/>
                    </a:lnTo>
                    <a:lnTo>
                      <a:pt x="174" y="34"/>
                    </a:lnTo>
                    <a:lnTo>
                      <a:pt x="184" y="29"/>
                    </a:lnTo>
                    <a:lnTo>
                      <a:pt x="174" y="29"/>
                    </a:lnTo>
                    <a:lnTo>
                      <a:pt x="168" y="33"/>
                    </a:lnTo>
                    <a:lnTo>
                      <a:pt x="169" y="31"/>
                    </a:lnTo>
                    <a:lnTo>
                      <a:pt x="174" y="29"/>
                    </a:lnTo>
                    <a:lnTo>
                      <a:pt x="176" y="28"/>
                    </a:lnTo>
                    <a:lnTo>
                      <a:pt x="177" y="26"/>
                    </a:lnTo>
                    <a:lnTo>
                      <a:pt x="168" y="24"/>
                    </a:lnTo>
                    <a:lnTo>
                      <a:pt x="171" y="23"/>
                    </a:lnTo>
                    <a:lnTo>
                      <a:pt x="173" y="23"/>
                    </a:lnTo>
                    <a:lnTo>
                      <a:pt x="169" y="20"/>
                    </a:lnTo>
                    <a:lnTo>
                      <a:pt x="171" y="20"/>
                    </a:lnTo>
                    <a:lnTo>
                      <a:pt x="168" y="18"/>
                    </a:lnTo>
                    <a:lnTo>
                      <a:pt x="149" y="16"/>
                    </a:lnTo>
                    <a:lnTo>
                      <a:pt x="136" y="18"/>
                    </a:lnTo>
                    <a:lnTo>
                      <a:pt x="135" y="20"/>
                    </a:lnTo>
                    <a:lnTo>
                      <a:pt x="138" y="21"/>
                    </a:lnTo>
                    <a:lnTo>
                      <a:pt x="128" y="23"/>
                    </a:lnTo>
                    <a:lnTo>
                      <a:pt x="127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15" y="23"/>
                    </a:lnTo>
                    <a:lnTo>
                      <a:pt x="114" y="23"/>
                    </a:lnTo>
                    <a:lnTo>
                      <a:pt x="104" y="28"/>
                    </a:lnTo>
                    <a:lnTo>
                      <a:pt x="104" y="26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20" y="16"/>
                    </a:lnTo>
                    <a:lnTo>
                      <a:pt x="117" y="13"/>
                    </a:lnTo>
                    <a:lnTo>
                      <a:pt x="120" y="12"/>
                    </a:lnTo>
                    <a:lnTo>
                      <a:pt x="114" y="8"/>
                    </a:lnTo>
                    <a:lnTo>
                      <a:pt x="117" y="7"/>
                    </a:lnTo>
                    <a:lnTo>
                      <a:pt x="120" y="4"/>
                    </a:lnTo>
                    <a:lnTo>
                      <a:pt x="119" y="2"/>
                    </a:lnTo>
                    <a:lnTo>
                      <a:pt x="106" y="2"/>
                    </a:lnTo>
                    <a:lnTo>
                      <a:pt x="95" y="4"/>
                    </a:lnTo>
                    <a:lnTo>
                      <a:pt x="90" y="5"/>
                    </a:lnTo>
                    <a:lnTo>
                      <a:pt x="93" y="7"/>
                    </a:lnTo>
                    <a:lnTo>
                      <a:pt x="90" y="8"/>
                    </a:lnTo>
                    <a:lnTo>
                      <a:pt x="90" y="7"/>
                    </a:lnTo>
                    <a:lnTo>
                      <a:pt x="84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77" y="7"/>
                    </a:lnTo>
                    <a:lnTo>
                      <a:pt x="74" y="8"/>
                    </a:lnTo>
                    <a:lnTo>
                      <a:pt x="76" y="10"/>
                    </a:lnTo>
                    <a:lnTo>
                      <a:pt x="68" y="12"/>
                    </a:lnTo>
                    <a:lnTo>
                      <a:pt x="73" y="13"/>
                    </a:lnTo>
                    <a:lnTo>
                      <a:pt x="65" y="13"/>
                    </a:lnTo>
                    <a:lnTo>
                      <a:pt x="61" y="18"/>
                    </a:lnTo>
                    <a:lnTo>
                      <a:pt x="60" y="18"/>
                    </a:lnTo>
                    <a:lnTo>
                      <a:pt x="61" y="20"/>
                    </a:lnTo>
                    <a:lnTo>
                      <a:pt x="68" y="21"/>
                    </a:lnTo>
                    <a:lnTo>
                      <a:pt x="50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60" y="33"/>
                    </a:lnTo>
                    <a:lnTo>
                      <a:pt x="55" y="36"/>
                    </a:lnTo>
                    <a:lnTo>
                      <a:pt x="52" y="41"/>
                    </a:lnTo>
                    <a:lnTo>
                      <a:pt x="49" y="42"/>
                    </a:lnTo>
                    <a:lnTo>
                      <a:pt x="49" y="41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33" y="41"/>
                    </a:lnTo>
                    <a:lnTo>
                      <a:pt x="42" y="37"/>
                    </a:lnTo>
                    <a:lnTo>
                      <a:pt x="54" y="37"/>
                    </a:lnTo>
                    <a:lnTo>
                      <a:pt x="54" y="34"/>
                    </a:lnTo>
                    <a:lnTo>
                      <a:pt x="50" y="34"/>
                    </a:lnTo>
                    <a:lnTo>
                      <a:pt x="46" y="28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0" y="18"/>
                    </a:lnTo>
                    <a:lnTo>
                      <a:pt x="54" y="15"/>
                    </a:lnTo>
                    <a:lnTo>
                      <a:pt x="60" y="12"/>
                    </a:lnTo>
                    <a:lnTo>
                      <a:pt x="63" y="10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89" name="Line 470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90" name="Line 471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91" name="Freeform 472"/>
              <p:cNvSpPr/>
              <p:nvPr/>
            </p:nvSpPr>
            <p:spPr>
              <a:xfrm>
                <a:off x="2205000" y="2295360"/>
                <a:ext cx="21960" cy="432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4320"/>
                  <a:gd name="textAreaBottom" fmla="*/ 4680 h 4320"/>
                  <a:gd name="GluePoint1X" fmla="*/ 14 w 14"/>
                  <a:gd name="GluePoint1Y" fmla="*/ 0 h 3"/>
                  <a:gd name="GluePoint2X" fmla="*/ 14 w 14"/>
                  <a:gd name="GluePoint2Y" fmla="*/ 3 h 3"/>
                  <a:gd name="GluePoint3X" fmla="*/ 12 w 14"/>
                  <a:gd name="GluePoint3Y" fmla="*/ 2 h 3"/>
                  <a:gd name="GluePoint4X" fmla="*/ 3 w 14"/>
                  <a:gd name="GluePoint4Y" fmla="*/ 3 h 3"/>
                  <a:gd name="GluePoint5X" fmla="*/ 0 w 14"/>
                  <a:gd name="GluePoint5Y" fmla="*/ 3 h 3"/>
                  <a:gd name="GluePoint6X" fmla="*/ 0 w 14"/>
                  <a:gd name="GluePoint6Y" fmla="*/ 2 h 3"/>
                  <a:gd name="GluePoint7X" fmla="*/ 14 w 14"/>
                  <a:gd name="GluePoint7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3">
                    <a:moveTo>
                      <a:pt x="14" y="0"/>
                    </a:moveTo>
                    <a:lnTo>
                      <a:pt x="14" y="3"/>
                    </a:lnTo>
                    <a:lnTo>
                      <a:pt x="12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92" name="Freeform 473"/>
              <p:cNvSpPr/>
              <p:nvPr/>
            </p:nvSpPr>
            <p:spPr>
              <a:xfrm>
                <a:off x="2239920" y="230040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5 w 5"/>
                  <a:gd name="GluePoint1Y" fmla="*/ 5 h 13"/>
                  <a:gd name="GluePoint2X" fmla="*/ 1 w 5"/>
                  <a:gd name="GluePoint2Y" fmla="*/ 13 h 13"/>
                  <a:gd name="GluePoint3X" fmla="*/ 0 w 5"/>
                  <a:gd name="GluePoint3Y" fmla="*/ 10 h 13"/>
                  <a:gd name="GluePoint4X" fmla="*/ 1 w 5"/>
                  <a:gd name="GluePoint4Y" fmla="*/ 5 h 13"/>
                  <a:gd name="GluePoint5X" fmla="*/ 3 w 5"/>
                  <a:gd name="GluePoint5Y" fmla="*/ 0 h 13"/>
                  <a:gd name="GluePoint6X" fmla="*/ 5 w 5"/>
                  <a:gd name="GluePoint6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5" y="5"/>
                    </a:moveTo>
                    <a:lnTo>
                      <a:pt x="1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93" name="Freeform 474"/>
              <p:cNvSpPr/>
              <p:nvPr/>
            </p:nvSpPr>
            <p:spPr>
              <a:xfrm>
                <a:off x="2228760" y="23414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4 w 5"/>
                  <a:gd name="GluePoint1Y" fmla="*/ 2 h 2"/>
                  <a:gd name="GluePoint2X" fmla="*/ 5 w 5"/>
                  <a:gd name="GluePoint2Y" fmla="*/ 0 h 2"/>
                  <a:gd name="GluePoint3X" fmla="*/ 4 w 5"/>
                  <a:gd name="GluePoint3Y" fmla="*/ 0 h 2"/>
                  <a:gd name="GluePoint4X" fmla="*/ 0 w 5"/>
                  <a:gd name="GluePoint4Y" fmla="*/ 2 h 2"/>
                  <a:gd name="GluePoint5X" fmla="*/ 4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4" y="2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94" name="Freeform 475"/>
              <p:cNvSpPr/>
              <p:nvPr/>
            </p:nvSpPr>
            <p:spPr>
              <a:xfrm>
                <a:off x="2209680" y="2340000"/>
                <a:ext cx="12240" cy="252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25200"/>
                  <a:gd name="textAreaBottom" fmla="*/ 25560 h 25200"/>
                  <a:gd name="GluePoint1X" fmla="*/ 5 w 8"/>
                  <a:gd name="GluePoint1Y" fmla="*/ 3 h 16"/>
                  <a:gd name="GluePoint2X" fmla="*/ 8 w 8"/>
                  <a:gd name="GluePoint2Y" fmla="*/ 9 h 16"/>
                  <a:gd name="GluePoint3X" fmla="*/ 6 w 8"/>
                  <a:gd name="GluePoint3Y" fmla="*/ 16 h 16"/>
                  <a:gd name="GluePoint4X" fmla="*/ 3 w 8"/>
                  <a:gd name="GluePoint4Y" fmla="*/ 16 h 16"/>
                  <a:gd name="GluePoint5X" fmla="*/ 0 w 8"/>
                  <a:gd name="GluePoint5Y" fmla="*/ 9 h 16"/>
                  <a:gd name="GluePoint6X" fmla="*/ 3 w 8"/>
                  <a:gd name="GluePoint6Y" fmla="*/ 1 h 16"/>
                  <a:gd name="GluePoint7X" fmla="*/ 5 w 8"/>
                  <a:gd name="GluePoint7Y" fmla="*/ 0 h 16"/>
                  <a:gd name="GluePoint8X" fmla="*/ 5 w 8"/>
                  <a:gd name="GluePoint8Y" fmla="*/ 3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16">
                    <a:moveTo>
                      <a:pt x="5" y="3"/>
                    </a:moveTo>
                    <a:lnTo>
                      <a:pt x="8" y="9"/>
                    </a:lnTo>
                    <a:lnTo>
                      <a:pt x="6" y="16"/>
                    </a:lnTo>
                    <a:lnTo>
                      <a:pt x="3" y="16"/>
                    </a:lnTo>
                    <a:lnTo>
                      <a:pt x="0" y="9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95" name="Freeform 476"/>
              <p:cNvSpPr/>
              <p:nvPr/>
            </p:nvSpPr>
            <p:spPr>
              <a:xfrm>
                <a:off x="2219400" y="2365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0 w 3"/>
                  <a:gd name="GluePoint2Y" fmla="*/ 5 h 5"/>
                  <a:gd name="GluePoint3X" fmla="*/ 3 w 3"/>
                  <a:gd name="GluePoint3Y" fmla="*/ 1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0" y="5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96" name="Freeform 477"/>
              <p:cNvSpPr/>
              <p:nvPr/>
            </p:nvSpPr>
            <p:spPr>
              <a:xfrm>
                <a:off x="2219400" y="236700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5 h 8"/>
                  <a:gd name="GluePoint2X" fmla="*/ 3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7 h 8"/>
                  <a:gd name="GluePoint5X" fmla="*/ 0 w 3"/>
                  <a:gd name="GluePoint5Y" fmla="*/ 5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5"/>
                    </a:moveTo>
                    <a:lnTo>
                      <a:pt x="3" y="0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97" name="Freeform 478"/>
              <p:cNvSpPr/>
              <p:nvPr/>
            </p:nvSpPr>
            <p:spPr>
              <a:xfrm>
                <a:off x="2257560" y="234000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0 h 9"/>
                  <a:gd name="GluePoint2X" fmla="*/ 2 w 3"/>
                  <a:gd name="GluePoint2Y" fmla="*/ 9 h 9"/>
                  <a:gd name="GluePoint3X" fmla="*/ 0 w 3"/>
                  <a:gd name="GluePoint3Y" fmla="*/ 6 h 9"/>
                  <a:gd name="GluePoint4X" fmla="*/ 3 w 3"/>
                  <a:gd name="GluePoint4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0"/>
                    </a:moveTo>
                    <a:lnTo>
                      <a:pt x="2" y="9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98" name="Freeform 479"/>
              <p:cNvSpPr/>
              <p:nvPr/>
            </p:nvSpPr>
            <p:spPr>
              <a:xfrm>
                <a:off x="2270160" y="2352600"/>
                <a:ext cx="9000" cy="172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7280"/>
                  <a:gd name="textAreaBottom" fmla="*/ 17640 h 17280"/>
                  <a:gd name="GluePoint1X" fmla="*/ 5 w 6"/>
                  <a:gd name="GluePoint1Y" fmla="*/ 8 h 11"/>
                  <a:gd name="GluePoint2X" fmla="*/ 6 w 6"/>
                  <a:gd name="GluePoint2Y" fmla="*/ 11 h 11"/>
                  <a:gd name="GluePoint3X" fmla="*/ 3 w 6"/>
                  <a:gd name="GluePoint3Y" fmla="*/ 11 h 11"/>
                  <a:gd name="GluePoint4X" fmla="*/ 5 w 6"/>
                  <a:gd name="GluePoint4Y" fmla="*/ 8 h 11"/>
                  <a:gd name="GluePoint5X" fmla="*/ 0 w 6"/>
                  <a:gd name="GluePoint5Y" fmla="*/ 0 h 11"/>
                  <a:gd name="GluePoint6X" fmla="*/ 5 w 6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6" h="11">
                    <a:moveTo>
                      <a:pt x="5" y="8"/>
                    </a:moveTo>
                    <a:lnTo>
                      <a:pt x="6" y="11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499" name="Freeform 480"/>
              <p:cNvSpPr/>
              <p:nvPr/>
            </p:nvSpPr>
            <p:spPr>
              <a:xfrm>
                <a:off x="2297160" y="23702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0 w 2"/>
                  <a:gd name="GluePoint2Y" fmla="*/ 3 h 3"/>
                  <a:gd name="GluePoint3X" fmla="*/ 2 w 2"/>
                  <a:gd name="GluePoint3Y" fmla="*/ 3 h 3"/>
                  <a:gd name="GluePoint4X" fmla="*/ 2 w 2"/>
                  <a:gd name="GluePoint4Y" fmla="*/ 0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00" name="Freeform 481"/>
              <p:cNvSpPr/>
              <p:nvPr/>
            </p:nvSpPr>
            <p:spPr>
              <a:xfrm>
                <a:off x="2279520" y="238608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0 w 3"/>
                  <a:gd name="GluePoint1Y" fmla="*/ 0 h 11"/>
                  <a:gd name="GluePoint2X" fmla="*/ 3 w 3"/>
                  <a:gd name="GluePoint2Y" fmla="*/ 11 h 11"/>
                  <a:gd name="GluePoint3X" fmla="*/ 0 w 3"/>
                  <a:gd name="GluePoint3Y" fmla="*/ 8 h 11"/>
                  <a:gd name="GluePoint4X" fmla="*/ 0 w 3"/>
                  <a:gd name="GluePoint4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0" y="0"/>
                    </a:moveTo>
                    <a:lnTo>
                      <a:pt x="3" y="11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01" name="Freeform 482"/>
              <p:cNvSpPr/>
              <p:nvPr/>
            </p:nvSpPr>
            <p:spPr>
              <a:xfrm>
                <a:off x="2297160" y="240516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5 w 7"/>
                  <a:gd name="GluePoint1Y" fmla="*/ 4 h 12"/>
                  <a:gd name="GluePoint2X" fmla="*/ 0 w 7"/>
                  <a:gd name="GluePoint2Y" fmla="*/ 0 h 12"/>
                  <a:gd name="GluePoint3X" fmla="*/ 7 w 7"/>
                  <a:gd name="GluePoint3Y" fmla="*/ 4 h 12"/>
                  <a:gd name="GluePoint4X" fmla="*/ 7 w 7"/>
                  <a:gd name="GluePoint4Y" fmla="*/ 7 h 12"/>
                  <a:gd name="GluePoint5X" fmla="*/ 0 w 7"/>
                  <a:gd name="GluePoint5Y" fmla="*/ 12 h 12"/>
                  <a:gd name="GluePoint6X" fmla="*/ 0 w 7"/>
                  <a:gd name="GluePoint6Y" fmla="*/ 10 h 12"/>
                  <a:gd name="GluePoint7X" fmla="*/ 5 w 7"/>
                  <a:gd name="GluePoint7Y" fmla="*/ 5 h 12"/>
                  <a:gd name="GluePoint8X" fmla="*/ 5 w 7"/>
                  <a:gd name="GluePoint8Y" fmla="*/ 4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5" y="4"/>
                    </a:moveTo>
                    <a:lnTo>
                      <a:pt x="0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02" name="Freeform 483"/>
              <p:cNvSpPr/>
              <p:nvPr/>
            </p:nvSpPr>
            <p:spPr>
              <a:xfrm>
                <a:off x="2325600" y="241776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6 w 6"/>
                  <a:gd name="GluePoint1Y" fmla="*/ 2 h 2"/>
                  <a:gd name="GluePoint2X" fmla="*/ 5 w 6"/>
                  <a:gd name="GluePoint2Y" fmla="*/ 0 h 2"/>
                  <a:gd name="GluePoint3X" fmla="*/ 0 w 6"/>
                  <a:gd name="GluePoint3Y" fmla="*/ 0 h 2"/>
                  <a:gd name="GluePoint4X" fmla="*/ 6 w 6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6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03" name="Freeform 484"/>
              <p:cNvSpPr/>
              <p:nvPr/>
            </p:nvSpPr>
            <p:spPr>
              <a:xfrm>
                <a:off x="2343240" y="242892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2 w 11"/>
                  <a:gd name="GluePoint1Y" fmla="*/ 2 h 5"/>
                  <a:gd name="GluePoint2X" fmla="*/ 5 w 11"/>
                  <a:gd name="GluePoint2Y" fmla="*/ 0 h 5"/>
                  <a:gd name="GluePoint3X" fmla="*/ 11 w 11"/>
                  <a:gd name="GluePoint3Y" fmla="*/ 5 h 5"/>
                  <a:gd name="GluePoint4X" fmla="*/ 5 w 11"/>
                  <a:gd name="GluePoint4Y" fmla="*/ 2 h 5"/>
                  <a:gd name="GluePoint5X" fmla="*/ 0 w 11"/>
                  <a:gd name="GluePoint5Y" fmla="*/ 5 h 5"/>
                  <a:gd name="GluePoint6X" fmla="*/ 2 w 11"/>
                  <a:gd name="GluePoint6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2" y="2"/>
                    </a:moveTo>
                    <a:lnTo>
                      <a:pt x="5" y="0"/>
                    </a:lnTo>
                    <a:lnTo>
                      <a:pt x="11" y="5"/>
                    </a:lnTo>
                    <a:lnTo>
                      <a:pt x="5" y="2"/>
                    </a:lnTo>
                    <a:lnTo>
                      <a:pt x="0" y="5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04" name="Freeform 485"/>
              <p:cNvSpPr/>
              <p:nvPr/>
            </p:nvSpPr>
            <p:spPr>
              <a:xfrm>
                <a:off x="2309760" y="244620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10 w 10"/>
                  <a:gd name="GluePoint1Y" fmla="*/ 0 h 8"/>
                  <a:gd name="GluePoint2X" fmla="*/ 8 w 10"/>
                  <a:gd name="GluePoint2Y" fmla="*/ 5 h 8"/>
                  <a:gd name="GluePoint3X" fmla="*/ 0 w 10"/>
                  <a:gd name="GluePoint3Y" fmla="*/ 8 h 8"/>
                  <a:gd name="GluePoint4X" fmla="*/ 0 w 10"/>
                  <a:gd name="GluePoint4Y" fmla="*/ 5 h 8"/>
                  <a:gd name="GluePoint5X" fmla="*/ 5 w 10"/>
                  <a:gd name="GluePoint5Y" fmla="*/ 3 h 8"/>
                  <a:gd name="GluePoint6X" fmla="*/ 10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10" y="0"/>
                    </a:moveTo>
                    <a:lnTo>
                      <a:pt x="8" y="5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05" name="Freeform 486"/>
              <p:cNvSpPr/>
              <p:nvPr/>
            </p:nvSpPr>
            <p:spPr>
              <a:xfrm>
                <a:off x="2043000" y="2398680"/>
                <a:ext cx="248760" cy="9180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91800"/>
                  <a:gd name="textAreaBottom" fmla="*/ 92160 h 91800"/>
                  <a:gd name="GluePoint1X" fmla="*/ 114 w 157"/>
                  <a:gd name="GluePoint1Y" fmla="*/ 25 h 58"/>
                  <a:gd name="GluePoint2X" fmla="*/ 122 w 157"/>
                  <a:gd name="GluePoint2Y" fmla="*/ 32 h 58"/>
                  <a:gd name="GluePoint3X" fmla="*/ 130 w 157"/>
                  <a:gd name="GluePoint3Y" fmla="*/ 35 h 58"/>
                  <a:gd name="GluePoint4X" fmla="*/ 137 w 157"/>
                  <a:gd name="GluePoint4Y" fmla="*/ 35 h 58"/>
                  <a:gd name="GluePoint5X" fmla="*/ 135 w 157"/>
                  <a:gd name="GluePoint5Y" fmla="*/ 41 h 58"/>
                  <a:gd name="GluePoint6X" fmla="*/ 148 w 157"/>
                  <a:gd name="GluePoint6Y" fmla="*/ 41 h 58"/>
                  <a:gd name="GluePoint7X" fmla="*/ 152 w 157"/>
                  <a:gd name="GluePoint7Y" fmla="*/ 48 h 58"/>
                  <a:gd name="GluePoint8X" fmla="*/ 157 w 157"/>
                  <a:gd name="GluePoint8Y" fmla="*/ 49 h 58"/>
                  <a:gd name="GluePoint9X" fmla="*/ 157 w 157"/>
                  <a:gd name="GluePoint9Y" fmla="*/ 51 h 58"/>
                  <a:gd name="GluePoint10X" fmla="*/ 140 w 157"/>
                  <a:gd name="GluePoint10Y" fmla="*/ 58 h 58"/>
                  <a:gd name="GluePoint11X" fmla="*/ 117 w 157"/>
                  <a:gd name="GluePoint11Y" fmla="*/ 56 h 58"/>
                  <a:gd name="GluePoint12X" fmla="*/ 105 w 157"/>
                  <a:gd name="GluePoint12Y" fmla="*/ 58 h 58"/>
                  <a:gd name="GluePoint13X" fmla="*/ 103 w 157"/>
                  <a:gd name="GluePoint13Y" fmla="*/ 56 h 58"/>
                  <a:gd name="GluePoint14X" fmla="*/ 114 w 157"/>
                  <a:gd name="GluePoint14Y" fmla="*/ 48 h 58"/>
                  <a:gd name="GluePoint15X" fmla="*/ 114 w 157"/>
                  <a:gd name="GluePoint15Y" fmla="*/ 46 h 58"/>
                  <a:gd name="GluePoint16X" fmla="*/ 100 w 157"/>
                  <a:gd name="GluePoint16Y" fmla="*/ 43 h 58"/>
                  <a:gd name="GluePoint17X" fmla="*/ 95 w 157"/>
                  <a:gd name="GluePoint17Y" fmla="*/ 37 h 58"/>
                  <a:gd name="GluePoint18X" fmla="*/ 92 w 157"/>
                  <a:gd name="GluePoint18Y" fmla="*/ 29 h 58"/>
                  <a:gd name="GluePoint19X" fmla="*/ 75 w 157"/>
                  <a:gd name="GluePoint19Y" fmla="*/ 25 h 58"/>
                  <a:gd name="GluePoint20X" fmla="*/ 65 w 157"/>
                  <a:gd name="GluePoint20Y" fmla="*/ 19 h 58"/>
                  <a:gd name="GluePoint21X" fmla="*/ 44 w 157"/>
                  <a:gd name="GluePoint21Y" fmla="*/ 17 h 58"/>
                  <a:gd name="GluePoint22X" fmla="*/ 43 w 157"/>
                  <a:gd name="GluePoint22Y" fmla="*/ 14 h 58"/>
                  <a:gd name="GluePoint23X" fmla="*/ 49 w 157"/>
                  <a:gd name="GluePoint23Y" fmla="*/ 11 h 58"/>
                  <a:gd name="GluePoint24X" fmla="*/ 46 w 157"/>
                  <a:gd name="GluePoint24Y" fmla="*/ 9 h 58"/>
                  <a:gd name="GluePoint25X" fmla="*/ 33 w 157"/>
                  <a:gd name="GluePoint25Y" fmla="*/ 8 h 58"/>
                  <a:gd name="GluePoint26X" fmla="*/ 25 w 157"/>
                  <a:gd name="GluePoint26Y" fmla="*/ 14 h 58"/>
                  <a:gd name="GluePoint27X" fmla="*/ 16 w 157"/>
                  <a:gd name="GluePoint27Y" fmla="*/ 17 h 58"/>
                  <a:gd name="GluePoint28X" fmla="*/ 6 w 157"/>
                  <a:gd name="GluePoint28Y" fmla="*/ 24 h 58"/>
                  <a:gd name="GluePoint29X" fmla="*/ 0 w 157"/>
                  <a:gd name="GluePoint29Y" fmla="*/ 22 h 58"/>
                  <a:gd name="GluePoint30X" fmla="*/ 6 w 157"/>
                  <a:gd name="GluePoint30Y" fmla="*/ 19 h 58"/>
                  <a:gd name="GluePoint31X" fmla="*/ 9 w 157"/>
                  <a:gd name="GluePoint31Y" fmla="*/ 11 h 58"/>
                  <a:gd name="GluePoint32X" fmla="*/ 19 w 157"/>
                  <a:gd name="GluePoint32Y" fmla="*/ 6 h 58"/>
                  <a:gd name="GluePoint33X" fmla="*/ 40 w 157"/>
                  <a:gd name="GluePoint33Y" fmla="*/ 0 h 58"/>
                  <a:gd name="GluePoint34X" fmla="*/ 51 w 157"/>
                  <a:gd name="GluePoint34Y" fmla="*/ 0 h 58"/>
                  <a:gd name="GluePoint35X" fmla="*/ 75 w 157"/>
                  <a:gd name="GluePoint35Y" fmla="*/ 3 h 58"/>
                  <a:gd name="GluePoint36X" fmla="*/ 83 w 157"/>
                  <a:gd name="GluePoint36Y" fmla="*/ 11 h 58"/>
                  <a:gd name="GluePoint37X" fmla="*/ 95 w 157"/>
                  <a:gd name="GluePoint37Y" fmla="*/ 12 h 58"/>
                  <a:gd name="GluePoint38X" fmla="*/ 95 w 157"/>
                  <a:gd name="GluePoint38Y" fmla="*/ 16 h 58"/>
                  <a:gd name="GluePoint39X" fmla="*/ 102 w 157"/>
                  <a:gd name="GluePoint39Y" fmla="*/ 17 h 58"/>
                  <a:gd name="GluePoint40X" fmla="*/ 105 w 157"/>
                  <a:gd name="GluePoint40Y" fmla="*/ 21 h 58"/>
                  <a:gd name="GluePoint41X" fmla="*/ 114 w 157"/>
                  <a:gd name="GluePoint41Y" fmla="*/ 25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57" h="58">
                    <a:moveTo>
                      <a:pt x="114" y="25"/>
                    </a:moveTo>
                    <a:lnTo>
                      <a:pt x="122" y="32"/>
                    </a:lnTo>
                    <a:lnTo>
                      <a:pt x="130" y="35"/>
                    </a:lnTo>
                    <a:lnTo>
                      <a:pt x="137" y="35"/>
                    </a:lnTo>
                    <a:lnTo>
                      <a:pt x="135" y="41"/>
                    </a:lnTo>
                    <a:lnTo>
                      <a:pt x="148" y="41"/>
                    </a:lnTo>
                    <a:lnTo>
                      <a:pt x="152" y="48"/>
                    </a:lnTo>
                    <a:lnTo>
                      <a:pt x="157" y="49"/>
                    </a:lnTo>
                    <a:lnTo>
                      <a:pt x="157" y="51"/>
                    </a:lnTo>
                    <a:lnTo>
                      <a:pt x="140" y="58"/>
                    </a:lnTo>
                    <a:lnTo>
                      <a:pt x="117" y="56"/>
                    </a:lnTo>
                    <a:lnTo>
                      <a:pt x="105" y="58"/>
                    </a:lnTo>
                    <a:lnTo>
                      <a:pt x="103" y="56"/>
                    </a:lnTo>
                    <a:lnTo>
                      <a:pt x="114" y="48"/>
                    </a:lnTo>
                    <a:lnTo>
                      <a:pt x="114" y="46"/>
                    </a:lnTo>
                    <a:lnTo>
                      <a:pt x="100" y="43"/>
                    </a:lnTo>
                    <a:lnTo>
                      <a:pt x="95" y="37"/>
                    </a:lnTo>
                    <a:lnTo>
                      <a:pt x="92" y="29"/>
                    </a:lnTo>
                    <a:lnTo>
                      <a:pt x="75" y="25"/>
                    </a:lnTo>
                    <a:lnTo>
                      <a:pt x="65" y="19"/>
                    </a:lnTo>
                    <a:lnTo>
                      <a:pt x="44" y="17"/>
                    </a:lnTo>
                    <a:lnTo>
                      <a:pt x="43" y="14"/>
                    </a:lnTo>
                    <a:lnTo>
                      <a:pt x="49" y="11"/>
                    </a:lnTo>
                    <a:lnTo>
                      <a:pt x="46" y="9"/>
                    </a:lnTo>
                    <a:lnTo>
                      <a:pt x="33" y="8"/>
                    </a:lnTo>
                    <a:lnTo>
                      <a:pt x="25" y="14"/>
                    </a:lnTo>
                    <a:lnTo>
                      <a:pt x="16" y="17"/>
                    </a:lnTo>
                    <a:lnTo>
                      <a:pt x="6" y="24"/>
                    </a:lnTo>
                    <a:lnTo>
                      <a:pt x="0" y="22"/>
                    </a:lnTo>
                    <a:lnTo>
                      <a:pt x="6" y="19"/>
                    </a:lnTo>
                    <a:lnTo>
                      <a:pt x="9" y="11"/>
                    </a:lnTo>
                    <a:lnTo>
                      <a:pt x="19" y="6"/>
                    </a:lnTo>
                    <a:lnTo>
                      <a:pt x="40" y="0"/>
                    </a:lnTo>
                    <a:lnTo>
                      <a:pt x="51" y="0"/>
                    </a:lnTo>
                    <a:lnTo>
                      <a:pt x="75" y="3"/>
                    </a:lnTo>
                    <a:lnTo>
                      <a:pt x="83" y="11"/>
                    </a:lnTo>
                    <a:lnTo>
                      <a:pt x="95" y="12"/>
                    </a:lnTo>
                    <a:lnTo>
                      <a:pt x="95" y="16"/>
                    </a:lnTo>
                    <a:lnTo>
                      <a:pt x="102" y="17"/>
                    </a:lnTo>
                    <a:lnTo>
                      <a:pt x="105" y="21"/>
                    </a:lnTo>
                    <a:lnTo>
                      <a:pt x="114" y="2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06" name="Freeform 487"/>
              <p:cNvSpPr/>
              <p:nvPr/>
            </p:nvSpPr>
            <p:spPr>
              <a:xfrm>
                <a:off x="2082960" y="243360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7 w 8"/>
                  <a:gd name="GluePoint1Y" fmla="*/ 0 h 7"/>
                  <a:gd name="GluePoint2X" fmla="*/ 8 w 8"/>
                  <a:gd name="GluePoint2Y" fmla="*/ 7 h 7"/>
                  <a:gd name="GluePoint3X" fmla="*/ 0 w 8"/>
                  <a:gd name="GluePoint3Y" fmla="*/ 7 h 7"/>
                  <a:gd name="GluePoint4X" fmla="*/ 0 w 8"/>
                  <a:gd name="GluePoint4Y" fmla="*/ 5 h 7"/>
                  <a:gd name="GluePoint5X" fmla="*/ 2 w 8"/>
                  <a:gd name="GluePoint5Y" fmla="*/ 7 h 7"/>
                  <a:gd name="GluePoint6X" fmla="*/ 4 w 8"/>
                  <a:gd name="GluePoint6Y" fmla="*/ 0 h 7"/>
                  <a:gd name="GluePoint7X" fmla="*/ 7 w 8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7" y="0"/>
                    </a:moveTo>
                    <a:lnTo>
                      <a:pt x="8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07" name="Freeform 488"/>
              <p:cNvSpPr/>
              <p:nvPr/>
            </p:nvSpPr>
            <p:spPr>
              <a:xfrm>
                <a:off x="2193840" y="2413080"/>
                <a:ext cx="20160" cy="18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8720"/>
                  <a:gd name="textAreaBottom" fmla="*/ 19080 h 18720"/>
                  <a:gd name="GluePoint1X" fmla="*/ 10 w 13"/>
                  <a:gd name="GluePoint1Y" fmla="*/ 5 h 12"/>
                  <a:gd name="GluePoint2X" fmla="*/ 13 w 13"/>
                  <a:gd name="GluePoint2Y" fmla="*/ 10 h 12"/>
                  <a:gd name="GluePoint3X" fmla="*/ 13 w 13"/>
                  <a:gd name="GluePoint3Y" fmla="*/ 12 h 12"/>
                  <a:gd name="GluePoint4X" fmla="*/ 11 w 13"/>
                  <a:gd name="GluePoint4Y" fmla="*/ 12 h 12"/>
                  <a:gd name="GluePoint5X" fmla="*/ 7 w 13"/>
                  <a:gd name="GluePoint5Y" fmla="*/ 5 h 12"/>
                  <a:gd name="GluePoint6X" fmla="*/ 2 w 13"/>
                  <a:gd name="GluePoint6Y" fmla="*/ 3 h 12"/>
                  <a:gd name="GluePoint7X" fmla="*/ 0 w 13"/>
                  <a:gd name="GluePoint7Y" fmla="*/ 0 h 12"/>
                  <a:gd name="GluePoint8X" fmla="*/ 3 w 13"/>
                  <a:gd name="GluePoint8Y" fmla="*/ 2 h 12"/>
                  <a:gd name="GluePoint9X" fmla="*/ 10 w 13"/>
                  <a:gd name="GluePoint9Y" fmla="*/ 5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12">
                    <a:moveTo>
                      <a:pt x="10" y="5"/>
                    </a:moveTo>
                    <a:lnTo>
                      <a:pt x="13" y="10"/>
                    </a:lnTo>
                    <a:lnTo>
                      <a:pt x="13" y="12"/>
                    </a:lnTo>
                    <a:lnTo>
                      <a:pt x="11" y="12"/>
                    </a:lnTo>
                    <a:lnTo>
                      <a:pt x="7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08" name="Freeform 489"/>
              <p:cNvSpPr/>
              <p:nvPr/>
            </p:nvSpPr>
            <p:spPr>
              <a:xfrm>
                <a:off x="2189160" y="2525760"/>
                <a:ext cx="47160" cy="2196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1960"/>
                  <a:gd name="textAreaBottom" fmla="*/ 22320 h 21960"/>
                  <a:gd name="GluePoint1X" fmla="*/ 18 w 30"/>
                  <a:gd name="GluePoint1Y" fmla="*/ 2 h 14"/>
                  <a:gd name="GluePoint2X" fmla="*/ 22 w 30"/>
                  <a:gd name="GluePoint2Y" fmla="*/ 5 h 14"/>
                  <a:gd name="GluePoint3X" fmla="*/ 29 w 30"/>
                  <a:gd name="GluePoint3Y" fmla="*/ 5 h 14"/>
                  <a:gd name="GluePoint4X" fmla="*/ 30 w 30"/>
                  <a:gd name="GluePoint4Y" fmla="*/ 11 h 14"/>
                  <a:gd name="GluePoint5X" fmla="*/ 24 w 30"/>
                  <a:gd name="GluePoint5Y" fmla="*/ 11 h 14"/>
                  <a:gd name="GluePoint6X" fmla="*/ 18 w 30"/>
                  <a:gd name="GluePoint6Y" fmla="*/ 11 h 14"/>
                  <a:gd name="GluePoint7X" fmla="*/ 16 w 30"/>
                  <a:gd name="GluePoint7Y" fmla="*/ 14 h 14"/>
                  <a:gd name="GluePoint8X" fmla="*/ 8 w 30"/>
                  <a:gd name="GluePoint8Y" fmla="*/ 11 h 14"/>
                  <a:gd name="GluePoint9X" fmla="*/ 0 w 30"/>
                  <a:gd name="GluePoint9Y" fmla="*/ 3 h 14"/>
                  <a:gd name="GluePoint10X" fmla="*/ 6 w 30"/>
                  <a:gd name="GluePoint10Y" fmla="*/ 0 h 14"/>
                  <a:gd name="GluePoint11X" fmla="*/ 18 w 30"/>
                  <a:gd name="GluePoint11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0" h="14">
                    <a:moveTo>
                      <a:pt x="18" y="2"/>
                    </a:moveTo>
                    <a:lnTo>
                      <a:pt x="22" y="5"/>
                    </a:lnTo>
                    <a:lnTo>
                      <a:pt x="29" y="5"/>
                    </a:lnTo>
                    <a:lnTo>
                      <a:pt x="30" y="11"/>
                    </a:lnTo>
                    <a:lnTo>
                      <a:pt x="24" y="11"/>
                    </a:lnTo>
                    <a:lnTo>
                      <a:pt x="18" y="11"/>
                    </a:lnTo>
                    <a:lnTo>
                      <a:pt x="16" y="14"/>
                    </a:lnTo>
                    <a:lnTo>
                      <a:pt x="8" y="11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09" name="Freeform 490"/>
              <p:cNvSpPr/>
              <p:nvPr/>
            </p:nvSpPr>
            <p:spPr>
              <a:xfrm>
                <a:off x="2309760" y="251604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5 w 7"/>
                  <a:gd name="GluePoint1Y" fmla="*/ 0 h 3"/>
                  <a:gd name="GluePoint2X" fmla="*/ 7 w 7"/>
                  <a:gd name="GluePoint2Y" fmla="*/ 0 h 3"/>
                  <a:gd name="GluePoint3X" fmla="*/ 7 w 7"/>
                  <a:gd name="GluePoint3Y" fmla="*/ 3 h 3"/>
                  <a:gd name="GluePoint4X" fmla="*/ 2 w 7"/>
                  <a:gd name="GluePoint4Y" fmla="*/ 1 h 3"/>
                  <a:gd name="GluePoint5X" fmla="*/ 0 w 7"/>
                  <a:gd name="GluePoint5Y" fmla="*/ 0 h 3"/>
                  <a:gd name="GluePoint6X" fmla="*/ 5 w 7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5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10" name="Freeform 491"/>
              <p:cNvSpPr/>
              <p:nvPr/>
            </p:nvSpPr>
            <p:spPr>
              <a:xfrm>
                <a:off x="2325600" y="248292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1"/>
                  <a:gd name="GluePoint2X" fmla="*/ 1 w 1"/>
                  <a:gd name="GluePoint2Y" fmla="*/ 1 h 1"/>
                  <a:gd name="GluePoint3X" fmla="*/ 0 w 1"/>
                  <a:gd name="GluePoint3Y" fmla="*/ 1 h 1"/>
                  <a:gd name="GluePoint4X" fmla="*/ 0 w 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11" name="Freeform 492"/>
              <p:cNvSpPr/>
              <p:nvPr/>
            </p:nvSpPr>
            <p:spPr>
              <a:xfrm>
                <a:off x="2454120" y="2529000"/>
                <a:ext cx="34560" cy="140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4040"/>
                  <a:gd name="textAreaBottom" fmla="*/ 14400 h 14040"/>
                  <a:gd name="GluePoint1X" fmla="*/ 22 w 22"/>
                  <a:gd name="GluePoint1Y" fmla="*/ 0 h 9"/>
                  <a:gd name="GluePoint2X" fmla="*/ 22 w 22"/>
                  <a:gd name="GluePoint2Y" fmla="*/ 4 h 9"/>
                  <a:gd name="GluePoint3X" fmla="*/ 19 w 22"/>
                  <a:gd name="GluePoint3Y" fmla="*/ 8 h 9"/>
                  <a:gd name="GluePoint4X" fmla="*/ 14 w 22"/>
                  <a:gd name="GluePoint4Y" fmla="*/ 9 h 9"/>
                  <a:gd name="GluePoint5X" fmla="*/ 1 w 22"/>
                  <a:gd name="GluePoint5Y" fmla="*/ 9 h 9"/>
                  <a:gd name="GluePoint6X" fmla="*/ 0 w 22"/>
                  <a:gd name="GluePoint6Y" fmla="*/ 3 h 9"/>
                  <a:gd name="GluePoint7X" fmla="*/ 1 w 22"/>
                  <a:gd name="GluePoint7Y" fmla="*/ 0 h 9"/>
                  <a:gd name="GluePoint8X" fmla="*/ 22 w 22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9">
                    <a:moveTo>
                      <a:pt x="22" y="0"/>
                    </a:moveTo>
                    <a:lnTo>
                      <a:pt x="22" y="4"/>
                    </a:lnTo>
                    <a:lnTo>
                      <a:pt x="19" y="8"/>
                    </a:lnTo>
                    <a:lnTo>
                      <a:pt x="14" y="9"/>
                    </a:lnTo>
                    <a:lnTo>
                      <a:pt x="1" y="9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12" name="Freeform 493"/>
              <p:cNvSpPr/>
              <p:nvPr/>
            </p:nvSpPr>
            <p:spPr>
              <a:xfrm>
                <a:off x="2509920" y="25304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13" name="Freeform 494"/>
              <p:cNvSpPr/>
              <p:nvPr/>
            </p:nvSpPr>
            <p:spPr>
              <a:xfrm>
                <a:off x="2511360" y="254808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0 w 2"/>
                  <a:gd name="GluePoint1Y" fmla="*/ 0 h 2"/>
                  <a:gd name="GluePoint2X" fmla="*/ 0 w 2"/>
                  <a:gd name="GluePoint2Y" fmla="*/ 2 h 2"/>
                  <a:gd name="GluePoint3X" fmla="*/ 2 w 2"/>
                  <a:gd name="GluePoint3Y" fmla="*/ 0 h 2"/>
                  <a:gd name="GluePoint4X" fmla="*/ 0 w 2"/>
                  <a:gd name="GluePoint4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14" name="Freeform 495"/>
              <p:cNvSpPr/>
              <p:nvPr/>
            </p:nvSpPr>
            <p:spPr>
              <a:xfrm>
                <a:off x="2509920" y="27320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6 w 8"/>
                  <a:gd name="GluePoint1Y" fmla="*/ 0 h 5"/>
                  <a:gd name="GluePoint2X" fmla="*/ 8 w 8"/>
                  <a:gd name="GluePoint2Y" fmla="*/ 3 h 5"/>
                  <a:gd name="GluePoint3X" fmla="*/ 5 w 8"/>
                  <a:gd name="GluePoint3Y" fmla="*/ 5 h 5"/>
                  <a:gd name="GluePoint4X" fmla="*/ 0 w 8"/>
                  <a:gd name="GluePoint4Y" fmla="*/ 3 h 5"/>
                  <a:gd name="GluePoint5X" fmla="*/ 0 w 8"/>
                  <a:gd name="GluePoint5Y" fmla="*/ 2 h 5"/>
                  <a:gd name="GluePoint6X" fmla="*/ 3 w 8"/>
                  <a:gd name="GluePoint6Y" fmla="*/ 2 h 5"/>
                  <a:gd name="GluePoint7X" fmla="*/ 6 w 8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6" y="0"/>
                    </a:moveTo>
                    <a:lnTo>
                      <a:pt x="8" y="3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15" name="Freeform 496"/>
              <p:cNvSpPr/>
              <p:nvPr/>
            </p:nvSpPr>
            <p:spPr>
              <a:xfrm>
                <a:off x="2575080" y="2705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16" name="Freeform 497"/>
              <p:cNvSpPr/>
              <p:nvPr/>
            </p:nvSpPr>
            <p:spPr>
              <a:xfrm>
                <a:off x="2592360" y="26733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0 h 4"/>
                  <a:gd name="GluePoint2X" fmla="*/ 0 w 0"/>
                  <a:gd name="GluePoint2Y" fmla="*/ 4 h 4"/>
                  <a:gd name="GluePoint3X" fmla="*/ 0 w 0"/>
                  <a:gd name="GluePoint3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17" name="Freeform 498"/>
              <p:cNvSpPr/>
              <p:nvPr/>
            </p:nvSpPr>
            <p:spPr>
              <a:xfrm>
                <a:off x="2595600" y="265284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18" name="Freeform 499"/>
              <p:cNvSpPr/>
              <p:nvPr/>
            </p:nvSpPr>
            <p:spPr>
              <a:xfrm>
                <a:off x="2592360" y="2627280"/>
                <a:ext cx="7560" cy="1224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2240"/>
                  <a:gd name="textAreaBottom" fmla="*/ 12600 h 12240"/>
                  <a:gd name="GluePoint1X" fmla="*/ 0 w 5"/>
                  <a:gd name="GluePoint1Y" fmla="*/ 0 h 8"/>
                  <a:gd name="GluePoint2X" fmla="*/ 3 w 5"/>
                  <a:gd name="GluePoint2Y" fmla="*/ 2 h 8"/>
                  <a:gd name="GluePoint3X" fmla="*/ 5 w 5"/>
                  <a:gd name="GluePoint3Y" fmla="*/ 8 h 8"/>
                  <a:gd name="GluePoint4X" fmla="*/ 2 w 5"/>
                  <a:gd name="GluePoint4Y" fmla="*/ 8 h 8"/>
                  <a:gd name="GluePoint5X" fmla="*/ 0 w 5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8">
                    <a:moveTo>
                      <a:pt x="0" y="0"/>
                    </a:moveTo>
                    <a:lnTo>
                      <a:pt x="3" y="2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19" name="Freeform 500"/>
              <p:cNvSpPr/>
              <p:nvPr/>
            </p:nvSpPr>
            <p:spPr>
              <a:xfrm>
                <a:off x="2590920" y="26067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0 w 1"/>
                  <a:gd name="GluePoint2Y" fmla="*/ 5 h 7"/>
                  <a:gd name="GluePoint3X" fmla="*/ 1 w 1"/>
                  <a:gd name="GluePoint3Y" fmla="*/ 7 h 7"/>
                  <a:gd name="GluePoint4X" fmla="*/ 1 w 1"/>
                  <a:gd name="GluePoint4Y" fmla="*/ 2 h 7"/>
                  <a:gd name="GluePoint5X" fmla="*/ 0 w 1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20" name="Freeform 501"/>
              <p:cNvSpPr/>
              <p:nvPr/>
            </p:nvSpPr>
            <p:spPr>
              <a:xfrm>
                <a:off x="2579760" y="25844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7 w 10"/>
                  <a:gd name="GluePoint1Y" fmla="*/ 0 h 8"/>
                  <a:gd name="GluePoint2X" fmla="*/ 5 w 10"/>
                  <a:gd name="GluePoint2Y" fmla="*/ 2 h 8"/>
                  <a:gd name="GluePoint3X" fmla="*/ 2 w 10"/>
                  <a:gd name="GluePoint3Y" fmla="*/ 2 h 8"/>
                  <a:gd name="GluePoint4X" fmla="*/ 0 w 10"/>
                  <a:gd name="GluePoint4Y" fmla="*/ 8 h 8"/>
                  <a:gd name="GluePoint5X" fmla="*/ 3 w 10"/>
                  <a:gd name="GluePoint5Y" fmla="*/ 8 h 8"/>
                  <a:gd name="GluePoint6X" fmla="*/ 5 w 10"/>
                  <a:gd name="GluePoint6Y" fmla="*/ 5 h 8"/>
                  <a:gd name="GluePoint7X" fmla="*/ 10 w 10"/>
                  <a:gd name="GluePoint7Y" fmla="*/ 3 h 8"/>
                  <a:gd name="GluePoint8X" fmla="*/ 7 w 10"/>
                  <a:gd name="GluePoint8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7" y="0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21" name="Freeform 502"/>
              <p:cNvSpPr/>
              <p:nvPr/>
            </p:nvSpPr>
            <p:spPr>
              <a:xfrm>
                <a:off x="2583000" y="25639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0 h 3"/>
                  <a:gd name="GluePoint2X" fmla="*/ 0 w 1"/>
                  <a:gd name="GluePoint2Y" fmla="*/ 3 h 3"/>
                  <a:gd name="GluePoint3X" fmla="*/ 1 w 1"/>
                  <a:gd name="GluePoint3Y" fmla="*/ 2 h 3"/>
                  <a:gd name="GluePoint4X" fmla="*/ 0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22" name="Freeform 503"/>
              <p:cNvSpPr/>
              <p:nvPr/>
            </p:nvSpPr>
            <p:spPr>
              <a:xfrm>
                <a:off x="2557440" y="25560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2 w 2"/>
                  <a:gd name="GluePoint1Y" fmla="*/ 0 h 4"/>
                  <a:gd name="GluePoint2X" fmla="*/ 0 w 2"/>
                  <a:gd name="GluePoint2Y" fmla="*/ 0 h 4"/>
                  <a:gd name="GluePoint3X" fmla="*/ 2 w 2"/>
                  <a:gd name="GluePoint3Y" fmla="*/ 4 h 4"/>
                  <a:gd name="GluePoint4X" fmla="*/ 2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2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23" name="Freeform 504"/>
              <p:cNvSpPr/>
              <p:nvPr/>
            </p:nvSpPr>
            <p:spPr>
              <a:xfrm>
                <a:off x="2595600" y="272736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24" name="Freeform 505"/>
              <p:cNvSpPr/>
              <p:nvPr/>
            </p:nvSpPr>
            <p:spPr>
              <a:xfrm>
                <a:off x="2567160" y="27432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15 w 15"/>
                  <a:gd name="GluePoint1Y" fmla="*/ 1 h 13"/>
                  <a:gd name="GluePoint2X" fmla="*/ 13 w 15"/>
                  <a:gd name="GluePoint2Y" fmla="*/ 5 h 13"/>
                  <a:gd name="GluePoint3X" fmla="*/ 15 w 15"/>
                  <a:gd name="GluePoint3Y" fmla="*/ 11 h 13"/>
                  <a:gd name="GluePoint4X" fmla="*/ 11 w 15"/>
                  <a:gd name="GluePoint4Y" fmla="*/ 13 h 13"/>
                  <a:gd name="GluePoint5X" fmla="*/ 0 w 15"/>
                  <a:gd name="GluePoint5Y" fmla="*/ 13 h 13"/>
                  <a:gd name="GluePoint6X" fmla="*/ 7 w 15"/>
                  <a:gd name="GluePoint6Y" fmla="*/ 8 h 13"/>
                  <a:gd name="GluePoint7X" fmla="*/ 7 w 15"/>
                  <a:gd name="GluePoint7Y" fmla="*/ 3 h 13"/>
                  <a:gd name="GluePoint8X" fmla="*/ 5 w 15"/>
                  <a:gd name="GluePoint8Y" fmla="*/ 1 h 13"/>
                  <a:gd name="GluePoint9X" fmla="*/ 15 w 15"/>
                  <a:gd name="GluePoint9Y" fmla="*/ 0 h 13"/>
                  <a:gd name="GluePoint10X" fmla="*/ 15 w 15"/>
                  <a:gd name="GluePoint10Y" fmla="*/ 1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15" y="1"/>
                    </a:moveTo>
                    <a:lnTo>
                      <a:pt x="13" y="5"/>
                    </a:lnTo>
                    <a:lnTo>
                      <a:pt x="15" y="11"/>
                    </a:lnTo>
                    <a:lnTo>
                      <a:pt x="11" y="13"/>
                    </a:lnTo>
                    <a:lnTo>
                      <a:pt x="0" y="13"/>
                    </a:lnTo>
                    <a:lnTo>
                      <a:pt x="7" y="8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25" name="Freeform 506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26" name="Freeform 507"/>
              <p:cNvSpPr/>
              <p:nvPr/>
            </p:nvSpPr>
            <p:spPr>
              <a:xfrm>
                <a:off x="2077920" y="282888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2 w 3"/>
                  <a:gd name="GluePoint1Y" fmla="*/ 0 h 7"/>
                  <a:gd name="GluePoint2X" fmla="*/ 0 w 3"/>
                  <a:gd name="GluePoint2Y" fmla="*/ 5 h 7"/>
                  <a:gd name="GluePoint3X" fmla="*/ 3 w 3"/>
                  <a:gd name="GluePoint3Y" fmla="*/ 7 h 7"/>
                  <a:gd name="GluePoint4X" fmla="*/ 3 w 3"/>
                  <a:gd name="GluePoint4Y" fmla="*/ 0 h 7"/>
                  <a:gd name="GluePoint5X" fmla="*/ 2 w 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2" y="0"/>
                    </a:moveTo>
                    <a:lnTo>
                      <a:pt x="0" y="5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27" name="Freeform 508"/>
              <p:cNvSpPr/>
              <p:nvPr/>
            </p:nvSpPr>
            <p:spPr>
              <a:xfrm>
                <a:off x="1987560" y="24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2 w 5"/>
                  <a:gd name="GluePoint2Y" fmla="*/ 0 h 4"/>
                  <a:gd name="GluePoint3X" fmla="*/ 0 w 5"/>
                  <a:gd name="GluePoint3Y" fmla="*/ 4 h 4"/>
                  <a:gd name="GluePoint4X" fmla="*/ 5 w 5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28" name="Freeform 509"/>
              <p:cNvSpPr/>
              <p:nvPr/>
            </p:nvSpPr>
            <p:spPr>
              <a:xfrm>
                <a:off x="2841480" y="303048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2 w 10"/>
                  <a:gd name="GluePoint1Y" fmla="*/ 0 h 8"/>
                  <a:gd name="GluePoint2X" fmla="*/ 0 w 10"/>
                  <a:gd name="GluePoint2Y" fmla="*/ 4 h 8"/>
                  <a:gd name="GluePoint3X" fmla="*/ 2 w 10"/>
                  <a:gd name="GluePoint3Y" fmla="*/ 7 h 8"/>
                  <a:gd name="GluePoint4X" fmla="*/ 8 w 10"/>
                  <a:gd name="GluePoint4Y" fmla="*/ 8 h 8"/>
                  <a:gd name="GluePoint5X" fmla="*/ 10 w 10"/>
                  <a:gd name="GluePoint5Y" fmla="*/ 7 h 8"/>
                  <a:gd name="GluePoint6X" fmla="*/ 2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2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8" y="8"/>
                    </a:lnTo>
                    <a:lnTo>
                      <a:pt x="10" y="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29" name="Freeform 510"/>
              <p:cNvSpPr/>
              <p:nvPr/>
            </p:nvSpPr>
            <p:spPr>
              <a:xfrm>
                <a:off x="2857680" y="304308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0 w 5"/>
                  <a:gd name="GluePoint2Y" fmla="*/ 4 h 4"/>
                  <a:gd name="GluePoint3X" fmla="*/ 3 w 5"/>
                  <a:gd name="GluePoint3Y" fmla="*/ 0 h 4"/>
                  <a:gd name="GluePoint4X" fmla="*/ 5 w 5"/>
                  <a:gd name="GluePoint4Y" fmla="*/ 0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30" name="Freeform 511"/>
              <p:cNvSpPr/>
              <p:nvPr/>
            </p:nvSpPr>
            <p:spPr>
              <a:xfrm>
                <a:off x="2836800" y="3049560"/>
                <a:ext cx="53640" cy="4572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5720"/>
                  <a:gd name="textAreaBottom" fmla="*/ 46080 h 45720"/>
                  <a:gd name="GluePoint1X" fmla="*/ 34 w 34"/>
                  <a:gd name="GluePoint1Y" fmla="*/ 3 h 29"/>
                  <a:gd name="GluePoint2X" fmla="*/ 32 w 34"/>
                  <a:gd name="GluePoint2Y" fmla="*/ 13 h 29"/>
                  <a:gd name="GluePoint3X" fmla="*/ 24 w 34"/>
                  <a:gd name="GluePoint3Y" fmla="*/ 24 h 29"/>
                  <a:gd name="GluePoint4X" fmla="*/ 11 w 34"/>
                  <a:gd name="GluePoint4Y" fmla="*/ 29 h 29"/>
                  <a:gd name="GluePoint5X" fmla="*/ 5 w 34"/>
                  <a:gd name="GluePoint5Y" fmla="*/ 29 h 29"/>
                  <a:gd name="GluePoint6X" fmla="*/ 2 w 34"/>
                  <a:gd name="GluePoint6Y" fmla="*/ 25 h 29"/>
                  <a:gd name="GluePoint7X" fmla="*/ 0 w 34"/>
                  <a:gd name="GluePoint7Y" fmla="*/ 5 h 29"/>
                  <a:gd name="GluePoint8X" fmla="*/ 5 w 34"/>
                  <a:gd name="GluePoint8Y" fmla="*/ 1 h 29"/>
                  <a:gd name="GluePoint9X" fmla="*/ 18 w 34"/>
                  <a:gd name="GluePoint9Y" fmla="*/ 1 h 29"/>
                  <a:gd name="GluePoint10X" fmla="*/ 27 w 34"/>
                  <a:gd name="GluePoint10Y" fmla="*/ 0 h 29"/>
                  <a:gd name="GluePoint11X" fmla="*/ 34 w 34"/>
                  <a:gd name="GluePoint11Y" fmla="*/ 3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29">
                    <a:moveTo>
                      <a:pt x="34" y="3"/>
                    </a:moveTo>
                    <a:lnTo>
                      <a:pt x="32" y="13"/>
                    </a:lnTo>
                    <a:lnTo>
                      <a:pt x="24" y="24"/>
                    </a:lnTo>
                    <a:lnTo>
                      <a:pt x="11" y="29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5"/>
                    </a:lnTo>
                    <a:lnTo>
                      <a:pt x="5" y="1"/>
                    </a:lnTo>
                    <a:lnTo>
                      <a:pt x="18" y="1"/>
                    </a:lnTo>
                    <a:lnTo>
                      <a:pt x="27" y="0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31" name="Freeform 512"/>
              <p:cNvSpPr/>
              <p:nvPr/>
            </p:nvSpPr>
            <p:spPr>
              <a:xfrm>
                <a:off x="2824200" y="30463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8 w 8"/>
                  <a:gd name="GluePoint1Y" fmla="*/ 5 h 11"/>
                  <a:gd name="GluePoint2X" fmla="*/ 3 w 8"/>
                  <a:gd name="GluePoint2Y" fmla="*/ 11 h 11"/>
                  <a:gd name="GluePoint3X" fmla="*/ 2 w 8"/>
                  <a:gd name="GluePoint3Y" fmla="*/ 11 h 11"/>
                  <a:gd name="GluePoint4X" fmla="*/ 0 w 8"/>
                  <a:gd name="GluePoint4Y" fmla="*/ 8 h 11"/>
                  <a:gd name="GluePoint5X" fmla="*/ 3 w 8"/>
                  <a:gd name="GluePoint5Y" fmla="*/ 2 h 11"/>
                  <a:gd name="GluePoint6X" fmla="*/ 8 w 8"/>
                  <a:gd name="GluePoint6Y" fmla="*/ 0 h 11"/>
                  <a:gd name="GluePoint7X" fmla="*/ 5 w 8"/>
                  <a:gd name="GluePoint7Y" fmla="*/ 3 h 11"/>
                  <a:gd name="GluePoint8X" fmla="*/ 8 w 8"/>
                  <a:gd name="GluePoint8Y" fmla="*/ 3 h 11"/>
                  <a:gd name="GluePoint9X" fmla="*/ 8 w 8"/>
                  <a:gd name="GluePoint9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8" y="5"/>
                    </a:move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32" name="Freeform 513"/>
              <p:cNvSpPr/>
              <p:nvPr/>
            </p:nvSpPr>
            <p:spPr>
              <a:xfrm>
                <a:off x="2840040" y="30430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1 w 3"/>
                  <a:gd name="GluePoint1Y" fmla="*/ 0 h 2"/>
                  <a:gd name="GluePoint2X" fmla="*/ 3 w 3"/>
                  <a:gd name="GluePoint2Y" fmla="*/ 2 h 2"/>
                  <a:gd name="GluePoint3X" fmla="*/ 1 w 3"/>
                  <a:gd name="GluePoint3Y" fmla="*/ 2 h 2"/>
                  <a:gd name="GluePoint4X" fmla="*/ 0 w 3"/>
                  <a:gd name="GluePoint4Y" fmla="*/ 0 h 2"/>
                  <a:gd name="GluePoint5X" fmla="*/ 1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33" name="Freeform 514"/>
              <p:cNvSpPr/>
              <p:nvPr/>
            </p:nvSpPr>
            <p:spPr>
              <a:xfrm>
                <a:off x="4446720" y="1841400"/>
                <a:ext cx="29880" cy="1548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5480"/>
                  <a:gd name="textAreaBottom" fmla="*/ 15840 h 15480"/>
                  <a:gd name="GluePoint1X" fmla="*/ 6 w 19"/>
                  <a:gd name="GluePoint1Y" fmla="*/ 3 h 10"/>
                  <a:gd name="GluePoint2X" fmla="*/ 4 w 19"/>
                  <a:gd name="GluePoint2Y" fmla="*/ 3 h 10"/>
                  <a:gd name="GluePoint3X" fmla="*/ 3 w 19"/>
                  <a:gd name="GluePoint3Y" fmla="*/ 2 h 10"/>
                  <a:gd name="GluePoint4X" fmla="*/ 0 w 19"/>
                  <a:gd name="GluePoint4Y" fmla="*/ 0 h 10"/>
                  <a:gd name="GluePoint5X" fmla="*/ 0 w 19"/>
                  <a:gd name="GluePoint5Y" fmla="*/ 2 h 10"/>
                  <a:gd name="GluePoint6X" fmla="*/ 3 w 19"/>
                  <a:gd name="GluePoint6Y" fmla="*/ 2 h 10"/>
                  <a:gd name="GluePoint7X" fmla="*/ 7 w 19"/>
                  <a:gd name="GluePoint7Y" fmla="*/ 5 h 10"/>
                  <a:gd name="GluePoint8X" fmla="*/ 11 w 19"/>
                  <a:gd name="GluePoint8Y" fmla="*/ 5 h 10"/>
                  <a:gd name="GluePoint9X" fmla="*/ 19 w 19"/>
                  <a:gd name="GluePoint9Y" fmla="*/ 10 h 10"/>
                  <a:gd name="GluePoint10X" fmla="*/ 19 w 19"/>
                  <a:gd name="GluePoint10Y" fmla="*/ 10 h 10"/>
                  <a:gd name="GluePoint11X" fmla="*/ 19 w 19"/>
                  <a:gd name="GluePoint11Y" fmla="*/ 8 h 10"/>
                  <a:gd name="GluePoint12X" fmla="*/ 19 w 19"/>
                  <a:gd name="GluePoint12Y" fmla="*/ 8 h 10"/>
                  <a:gd name="GluePoint13X" fmla="*/ 19 w 19"/>
                  <a:gd name="GluePoint13Y" fmla="*/ 8 h 10"/>
                  <a:gd name="GluePoint14X" fmla="*/ 15 w 19"/>
                  <a:gd name="GluePoint14Y" fmla="*/ 6 h 10"/>
                  <a:gd name="GluePoint15X" fmla="*/ 14 w 19"/>
                  <a:gd name="GluePoint15Y" fmla="*/ 5 h 10"/>
                  <a:gd name="GluePoint16X" fmla="*/ 12 w 19"/>
                  <a:gd name="GluePoint16Y" fmla="*/ 5 h 10"/>
                  <a:gd name="GluePoint17X" fmla="*/ 9 w 19"/>
                  <a:gd name="GluePoint17Y" fmla="*/ 3 h 10"/>
                  <a:gd name="GluePoint18X" fmla="*/ 9 w 19"/>
                  <a:gd name="GluePoint18Y" fmla="*/ 2 h 10"/>
                  <a:gd name="GluePoint19X" fmla="*/ 7 w 19"/>
                  <a:gd name="GluePoint19Y" fmla="*/ 2 h 10"/>
                  <a:gd name="GluePoint20X" fmla="*/ 6 w 19"/>
                  <a:gd name="GluePoint20Y" fmla="*/ 3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9" h="10">
                    <a:moveTo>
                      <a:pt x="6" y="3"/>
                    </a:moveTo>
                    <a:lnTo>
                      <a:pt x="4" y="3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5" y="6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34" name="Freeform 515"/>
              <p:cNvSpPr/>
              <p:nvPr/>
            </p:nvSpPr>
            <p:spPr>
              <a:xfrm>
                <a:off x="2413080" y="1895400"/>
                <a:ext cx="48960" cy="1404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4040"/>
                  <a:gd name="textAreaBottom" fmla="*/ 14400 h 14040"/>
                  <a:gd name="GluePoint1X" fmla="*/ 27 w 31"/>
                  <a:gd name="GluePoint1Y" fmla="*/ 0 h 9"/>
                  <a:gd name="GluePoint2X" fmla="*/ 27 w 31"/>
                  <a:gd name="GluePoint2Y" fmla="*/ 0 h 9"/>
                  <a:gd name="GluePoint3X" fmla="*/ 21 w 31"/>
                  <a:gd name="GluePoint3Y" fmla="*/ 3 h 9"/>
                  <a:gd name="GluePoint4X" fmla="*/ 5 w 31"/>
                  <a:gd name="GluePoint4Y" fmla="*/ 5 h 9"/>
                  <a:gd name="GluePoint5X" fmla="*/ 2 w 31"/>
                  <a:gd name="GluePoint5Y" fmla="*/ 8 h 9"/>
                  <a:gd name="GluePoint6X" fmla="*/ 0 w 31"/>
                  <a:gd name="GluePoint6Y" fmla="*/ 9 h 9"/>
                  <a:gd name="GluePoint7X" fmla="*/ 4 w 31"/>
                  <a:gd name="GluePoint7Y" fmla="*/ 9 h 9"/>
                  <a:gd name="GluePoint8X" fmla="*/ 27 w 31"/>
                  <a:gd name="GluePoint8Y" fmla="*/ 3 h 9"/>
                  <a:gd name="GluePoint9X" fmla="*/ 31 w 31"/>
                  <a:gd name="GluePoint9Y" fmla="*/ 1 h 9"/>
                  <a:gd name="GluePoint10X" fmla="*/ 31 w 31"/>
                  <a:gd name="GluePoint10Y" fmla="*/ 1 h 9"/>
                  <a:gd name="GluePoint11X" fmla="*/ 27 w 31"/>
                  <a:gd name="GluePoint11Y" fmla="*/ 1 h 9"/>
                  <a:gd name="GluePoint12X" fmla="*/ 24 w 31"/>
                  <a:gd name="GluePoint12Y" fmla="*/ 3 h 9"/>
                  <a:gd name="GluePoint13X" fmla="*/ 27 w 31"/>
                  <a:gd name="GluePoint13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1" h="9">
                    <a:moveTo>
                      <a:pt x="27" y="0"/>
                    </a:moveTo>
                    <a:lnTo>
                      <a:pt x="27" y="0"/>
                    </a:lnTo>
                    <a:lnTo>
                      <a:pt x="21" y="3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27" y="3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27" y="1"/>
                    </a:lnTo>
                    <a:lnTo>
                      <a:pt x="24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35" name="Freeform 516"/>
              <p:cNvSpPr/>
              <p:nvPr/>
            </p:nvSpPr>
            <p:spPr>
              <a:xfrm>
                <a:off x="2370240" y="1568520"/>
                <a:ext cx="23400" cy="12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2240"/>
                  <a:gd name="textAreaBottom" fmla="*/ 12600 h 12240"/>
                  <a:gd name="GluePoint1X" fmla="*/ 2 w 15"/>
                  <a:gd name="GluePoint1Y" fmla="*/ 2 h 8"/>
                  <a:gd name="GluePoint2X" fmla="*/ 10 w 15"/>
                  <a:gd name="GluePoint2Y" fmla="*/ 0 h 8"/>
                  <a:gd name="GluePoint3X" fmla="*/ 15 w 15"/>
                  <a:gd name="GluePoint3Y" fmla="*/ 2 h 8"/>
                  <a:gd name="GluePoint4X" fmla="*/ 15 w 15"/>
                  <a:gd name="GluePoint4Y" fmla="*/ 8 h 8"/>
                  <a:gd name="GluePoint5X" fmla="*/ 12 w 15"/>
                  <a:gd name="GluePoint5Y" fmla="*/ 8 h 8"/>
                  <a:gd name="GluePoint6X" fmla="*/ 7 w 15"/>
                  <a:gd name="GluePoint6Y" fmla="*/ 5 h 8"/>
                  <a:gd name="GluePoint7X" fmla="*/ 0 w 15"/>
                  <a:gd name="GluePoint7Y" fmla="*/ 3 h 8"/>
                  <a:gd name="GluePoint8X" fmla="*/ 2 w 15"/>
                  <a:gd name="GluePoint8Y" fmla="*/ 2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8">
                    <a:moveTo>
                      <a:pt x="2" y="2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8"/>
                    </a:lnTo>
                    <a:lnTo>
                      <a:pt x="12" y="8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36" name="Freeform 517"/>
              <p:cNvSpPr/>
              <p:nvPr/>
            </p:nvSpPr>
            <p:spPr>
              <a:xfrm>
                <a:off x="2706840" y="1655640"/>
                <a:ext cx="48960" cy="219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21960"/>
                  <a:gd name="textAreaBottom" fmla="*/ 22320 h 21960"/>
                  <a:gd name="GluePoint1X" fmla="*/ 6 w 31"/>
                  <a:gd name="GluePoint1Y" fmla="*/ 0 h 14"/>
                  <a:gd name="GluePoint2X" fmla="*/ 22 w 31"/>
                  <a:gd name="GluePoint2Y" fmla="*/ 4 h 14"/>
                  <a:gd name="GluePoint3X" fmla="*/ 27 w 31"/>
                  <a:gd name="GluePoint3Y" fmla="*/ 8 h 14"/>
                  <a:gd name="GluePoint4X" fmla="*/ 30 w 31"/>
                  <a:gd name="GluePoint4Y" fmla="*/ 9 h 14"/>
                  <a:gd name="GluePoint5X" fmla="*/ 31 w 31"/>
                  <a:gd name="GluePoint5Y" fmla="*/ 13 h 14"/>
                  <a:gd name="GluePoint6X" fmla="*/ 23 w 31"/>
                  <a:gd name="GluePoint6Y" fmla="*/ 14 h 14"/>
                  <a:gd name="GluePoint7X" fmla="*/ 9 w 31"/>
                  <a:gd name="GluePoint7Y" fmla="*/ 9 h 14"/>
                  <a:gd name="GluePoint8X" fmla="*/ 8 w 31"/>
                  <a:gd name="GluePoint8Y" fmla="*/ 6 h 14"/>
                  <a:gd name="GluePoint9X" fmla="*/ 0 w 31"/>
                  <a:gd name="GluePoint9Y" fmla="*/ 1 h 14"/>
                  <a:gd name="GluePoint10X" fmla="*/ 0 w 31"/>
                  <a:gd name="GluePoint10Y" fmla="*/ 0 h 14"/>
                  <a:gd name="GluePoint11X" fmla="*/ 6 w 31"/>
                  <a:gd name="GluePoint11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1" h="14">
                    <a:moveTo>
                      <a:pt x="6" y="0"/>
                    </a:moveTo>
                    <a:lnTo>
                      <a:pt x="22" y="4"/>
                    </a:lnTo>
                    <a:lnTo>
                      <a:pt x="27" y="8"/>
                    </a:lnTo>
                    <a:lnTo>
                      <a:pt x="30" y="9"/>
                    </a:lnTo>
                    <a:lnTo>
                      <a:pt x="31" y="13"/>
                    </a:lnTo>
                    <a:lnTo>
                      <a:pt x="23" y="14"/>
                    </a:lnTo>
                    <a:lnTo>
                      <a:pt x="9" y="9"/>
                    </a:lnTo>
                    <a:lnTo>
                      <a:pt x="8" y="6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37" name="Freeform 518"/>
              <p:cNvSpPr/>
              <p:nvPr/>
            </p:nvSpPr>
            <p:spPr>
              <a:xfrm>
                <a:off x="2678040" y="1731960"/>
                <a:ext cx="47160" cy="2988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9880"/>
                  <a:gd name="textAreaBottom" fmla="*/ 30240 h 29880"/>
                  <a:gd name="GluePoint1X" fmla="*/ 7 w 30"/>
                  <a:gd name="GluePoint1Y" fmla="*/ 3 h 19"/>
                  <a:gd name="GluePoint2X" fmla="*/ 5 w 30"/>
                  <a:gd name="GluePoint2Y" fmla="*/ 5 h 19"/>
                  <a:gd name="GluePoint3X" fmla="*/ 8 w 30"/>
                  <a:gd name="GluePoint3Y" fmla="*/ 10 h 19"/>
                  <a:gd name="GluePoint4X" fmla="*/ 11 w 30"/>
                  <a:gd name="GluePoint4Y" fmla="*/ 10 h 19"/>
                  <a:gd name="GluePoint5X" fmla="*/ 18 w 30"/>
                  <a:gd name="GluePoint5Y" fmla="*/ 11 h 19"/>
                  <a:gd name="GluePoint6X" fmla="*/ 30 w 30"/>
                  <a:gd name="GluePoint6Y" fmla="*/ 11 h 19"/>
                  <a:gd name="GluePoint7X" fmla="*/ 30 w 30"/>
                  <a:gd name="GluePoint7Y" fmla="*/ 13 h 19"/>
                  <a:gd name="GluePoint8X" fmla="*/ 24 w 30"/>
                  <a:gd name="GluePoint8Y" fmla="*/ 14 h 19"/>
                  <a:gd name="GluePoint9X" fmla="*/ 22 w 30"/>
                  <a:gd name="GluePoint9Y" fmla="*/ 18 h 19"/>
                  <a:gd name="GluePoint10X" fmla="*/ 21 w 30"/>
                  <a:gd name="GluePoint10Y" fmla="*/ 19 h 19"/>
                  <a:gd name="GluePoint11X" fmla="*/ 18 w 30"/>
                  <a:gd name="GluePoint11Y" fmla="*/ 18 h 19"/>
                  <a:gd name="GluePoint12X" fmla="*/ 16 w 30"/>
                  <a:gd name="GluePoint12Y" fmla="*/ 14 h 19"/>
                  <a:gd name="GluePoint13X" fmla="*/ 13 w 30"/>
                  <a:gd name="GluePoint13Y" fmla="*/ 16 h 19"/>
                  <a:gd name="GluePoint14X" fmla="*/ 5 w 30"/>
                  <a:gd name="GluePoint14Y" fmla="*/ 11 h 19"/>
                  <a:gd name="GluePoint15X" fmla="*/ 3 w 30"/>
                  <a:gd name="GluePoint15Y" fmla="*/ 10 h 19"/>
                  <a:gd name="GluePoint16X" fmla="*/ 3 w 30"/>
                  <a:gd name="GluePoint16Y" fmla="*/ 8 h 19"/>
                  <a:gd name="GluePoint17X" fmla="*/ 0 w 30"/>
                  <a:gd name="GluePoint17Y" fmla="*/ 6 h 19"/>
                  <a:gd name="GluePoint18X" fmla="*/ 2 w 30"/>
                  <a:gd name="GluePoint18Y" fmla="*/ 5 h 19"/>
                  <a:gd name="GluePoint19X" fmla="*/ 8 w 30"/>
                  <a:gd name="GluePoint19Y" fmla="*/ 0 h 19"/>
                  <a:gd name="GluePoint20X" fmla="*/ 7 w 30"/>
                  <a:gd name="GluePoint20Y" fmla="*/ 3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0" h="19">
                    <a:moveTo>
                      <a:pt x="7" y="3"/>
                    </a:moveTo>
                    <a:lnTo>
                      <a:pt x="5" y="5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8" y="11"/>
                    </a:lnTo>
                    <a:lnTo>
                      <a:pt x="30" y="11"/>
                    </a:lnTo>
                    <a:lnTo>
                      <a:pt x="30" y="13"/>
                    </a:lnTo>
                    <a:lnTo>
                      <a:pt x="24" y="14"/>
                    </a:lnTo>
                    <a:lnTo>
                      <a:pt x="22" y="18"/>
                    </a:lnTo>
                    <a:lnTo>
                      <a:pt x="21" y="19"/>
                    </a:lnTo>
                    <a:lnTo>
                      <a:pt x="18" y="18"/>
                    </a:lnTo>
                    <a:lnTo>
                      <a:pt x="16" y="14"/>
                    </a:lnTo>
                    <a:lnTo>
                      <a:pt x="13" y="16"/>
                    </a:lnTo>
                    <a:lnTo>
                      <a:pt x="5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8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38" name="Freeform 519"/>
              <p:cNvSpPr/>
              <p:nvPr/>
            </p:nvSpPr>
            <p:spPr>
              <a:xfrm>
                <a:off x="2733840" y="1733400"/>
                <a:ext cx="37800" cy="3924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39240"/>
                  <a:gd name="textAreaBottom" fmla="*/ 39600 h 39240"/>
                  <a:gd name="GluePoint1X" fmla="*/ 18 w 24"/>
                  <a:gd name="GluePoint1Y" fmla="*/ 0 h 25"/>
                  <a:gd name="GluePoint2X" fmla="*/ 18 w 24"/>
                  <a:gd name="GluePoint2Y" fmla="*/ 0 h 25"/>
                  <a:gd name="GluePoint3X" fmla="*/ 18 w 24"/>
                  <a:gd name="GluePoint3Y" fmla="*/ 2 h 25"/>
                  <a:gd name="GluePoint4X" fmla="*/ 3 w 24"/>
                  <a:gd name="GluePoint4Y" fmla="*/ 15 h 25"/>
                  <a:gd name="GluePoint5X" fmla="*/ 0 w 24"/>
                  <a:gd name="GluePoint5Y" fmla="*/ 21 h 25"/>
                  <a:gd name="GluePoint6X" fmla="*/ 2 w 24"/>
                  <a:gd name="GluePoint6Y" fmla="*/ 25 h 25"/>
                  <a:gd name="GluePoint7X" fmla="*/ 13 w 24"/>
                  <a:gd name="GluePoint7Y" fmla="*/ 25 h 25"/>
                  <a:gd name="GluePoint8X" fmla="*/ 24 w 24"/>
                  <a:gd name="GluePoint8Y" fmla="*/ 18 h 25"/>
                  <a:gd name="GluePoint9X" fmla="*/ 22 w 24"/>
                  <a:gd name="GluePoint9Y" fmla="*/ 17 h 25"/>
                  <a:gd name="GluePoint10X" fmla="*/ 24 w 24"/>
                  <a:gd name="GluePoint10Y" fmla="*/ 13 h 25"/>
                  <a:gd name="GluePoint11X" fmla="*/ 22 w 24"/>
                  <a:gd name="GluePoint11Y" fmla="*/ 13 h 25"/>
                  <a:gd name="GluePoint12X" fmla="*/ 19 w 24"/>
                  <a:gd name="GluePoint12Y" fmla="*/ 15 h 25"/>
                  <a:gd name="GluePoint13X" fmla="*/ 19 w 24"/>
                  <a:gd name="GluePoint13Y" fmla="*/ 13 h 25"/>
                  <a:gd name="GluePoint14X" fmla="*/ 13 w 24"/>
                  <a:gd name="GluePoint14Y" fmla="*/ 15 h 25"/>
                  <a:gd name="GluePoint15X" fmla="*/ 16 w 24"/>
                  <a:gd name="GluePoint15Y" fmla="*/ 12 h 25"/>
                  <a:gd name="GluePoint16X" fmla="*/ 16 w 24"/>
                  <a:gd name="GluePoint16Y" fmla="*/ 12 h 25"/>
                  <a:gd name="GluePoint17X" fmla="*/ 21 w 24"/>
                  <a:gd name="GluePoint17Y" fmla="*/ 4 h 25"/>
                  <a:gd name="GluePoint18X" fmla="*/ 21 w 24"/>
                  <a:gd name="GluePoint18Y" fmla="*/ 0 h 25"/>
                  <a:gd name="GluePoint19X" fmla="*/ 18 w 24"/>
                  <a:gd name="GluePoint19Y" fmla="*/ 0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24" h="25">
                    <a:moveTo>
                      <a:pt x="18" y="0"/>
                    </a:moveTo>
                    <a:lnTo>
                      <a:pt x="18" y="0"/>
                    </a:lnTo>
                    <a:lnTo>
                      <a:pt x="18" y="2"/>
                    </a:lnTo>
                    <a:lnTo>
                      <a:pt x="3" y="15"/>
                    </a:lnTo>
                    <a:lnTo>
                      <a:pt x="0" y="21"/>
                    </a:lnTo>
                    <a:lnTo>
                      <a:pt x="2" y="25"/>
                    </a:lnTo>
                    <a:lnTo>
                      <a:pt x="13" y="25"/>
                    </a:lnTo>
                    <a:lnTo>
                      <a:pt x="24" y="18"/>
                    </a:lnTo>
                    <a:lnTo>
                      <a:pt x="22" y="17"/>
                    </a:lnTo>
                    <a:lnTo>
                      <a:pt x="24" y="13"/>
                    </a:lnTo>
                    <a:lnTo>
                      <a:pt x="22" y="13"/>
                    </a:lnTo>
                    <a:lnTo>
                      <a:pt x="19" y="15"/>
                    </a:lnTo>
                    <a:lnTo>
                      <a:pt x="19" y="13"/>
                    </a:lnTo>
                    <a:lnTo>
                      <a:pt x="13" y="15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39" name="Freeform 520"/>
              <p:cNvSpPr/>
              <p:nvPr/>
            </p:nvSpPr>
            <p:spPr>
              <a:xfrm>
                <a:off x="2793960" y="1609560"/>
                <a:ext cx="144000" cy="13464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34640"/>
                  <a:gd name="textAreaBottom" fmla="*/ 135000 h 134640"/>
                  <a:gd name="GluePoint1X" fmla="*/ 88 w 91"/>
                  <a:gd name="GluePoint1Y" fmla="*/ 38 h 85"/>
                  <a:gd name="GluePoint2X" fmla="*/ 76 w 91"/>
                  <a:gd name="GluePoint2Y" fmla="*/ 38 h 85"/>
                  <a:gd name="GluePoint3X" fmla="*/ 62 w 91"/>
                  <a:gd name="GluePoint3Y" fmla="*/ 40 h 85"/>
                  <a:gd name="GluePoint4X" fmla="*/ 62 w 91"/>
                  <a:gd name="GluePoint4Y" fmla="*/ 37 h 85"/>
                  <a:gd name="GluePoint5X" fmla="*/ 57 w 91"/>
                  <a:gd name="GluePoint5Y" fmla="*/ 33 h 85"/>
                  <a:gd name="GluePoint6X" fmla="*/ 64 w 91"/>
                  <a:gd name="GluePoint6Y" fmla="*/ 29 h 85"/>
                  <a:gd name="GluePoint7X" fmla="*/ 57 w 91"/>
                  <a:gd name="GluePoint7Y" fmla="*/ 25 h 85"/>
                  <a:gd name="GluePoint8X" fmla="*/ 46 w 91"/>
                  <a:gd name="GluePoint8Y" fmla="*/ 33 h 85"/>
                  <a:gd name="GluePoint9X" fmla="*/ 48 w 91"/>
                  <a:gd name="GluePoint9Y" fmla="*/ 27 h 85"/>
                  <a:gd name="GluePoint10X" fmla="*/ 59 w 91"/>
                  <a:gd name="GluePoint10Y" fmla="*/ 13 h 85"/>
                  <a:gd name="GluePoint11X" fmla="*/ 64 w 91"/>
                  <a:gd name="GluePoint11Y" fmla="*/ 13 h 85"/>
                  <a:gd name="GluePoint12X" fmla="*/ 65 w 91"/>
                  <a:gd name="GluePoint12Y" fmla="*/ 6 h 85"/>
                  <a:gd name="GluePoint13X" fmla="*/ 69 w 91"/>
                  <a:gd name="GluePoint13Y" fmla="*/ 5 h 85"/>
                  <a:gd name="GluePoint14X" fmla="*/ 72 w 91"/>
                  <a:gd name="GluePoint14Y" fmla="*/ 0 h 85"/>
                  <a:gd name="GluePoint15X" fmla="*/ 56 w 91"/>
                  <a:gd name="GluePoint15Y" fmla="*/ 5 h 85"/>
                  <a:gd name="GluePoint16X" fmla="*/ 49 w 91"/>
                  <a:gd name="GluePoint16Y" fmla="*/ 9 h 85"/>
                  <a:gd name="GluePoint17X" fmla="*/ 43 w 91"/>
                  <a:gd name="GluePoint17Y" fmla="*/ 16 h 85"/>
                  <a:gd name="GluePoint18X" fmla="*/ 40 w 91"/>
                  <a:gd name="GluePoint18Y" fmla="*/ 22 h 85"/>
                  <a:gd name="GluePoint19X" fmla="*/ 37 w 91"/>
                  <a:gd name="GluePoint19Y" fmla="*/ 25 h 85"/>
                  <a:gd name="GluePoint20X" fmla="*/ 30 w 91"/>
                  <a:gd name="GluePoint20Y" fmla="*/ 35 h 85"/>
                  <a:gd name="GluePoint21X" fmla="*/ 24 w 91"/>
                  <a:gd name="GluePoint21Y" fmla="*/ 40 h 85"/>
                  <a:gd name="GluePoint22X" fmla="*/ 26 w 91"/>
                  <a:gd name="GluePoint22Y" fmla="*/ 43 h 85"/>
                  <a:gd name="GluePoint23X" fmla="*/ 15 w 91"/>
                  <a:gd name="GluePoint23Y" fmla="*/ 50 h 85"/>
                  <a:gd name="GluePoint24X" fmla="*/ 13 w 91"/>
                  <a:gd name="GluePoint24Y" fmla="*/ 50 h 85"/>
                  <a:gd name="GluePoint25X" fmla="*/ 16 w 91"/>
                  <a:gd name="GluePoint25Y" fmla="*/ 53 h 85"/>
                  <a:gd name="GluePoint26X" fmla="*/ 2 w 91"/>
                  <a:gd name="GluePoint26Y" fmla="*/ 64 h 85"/>
                  <a:gd name="GluePoint27X" fmla="*/ 2 w 91"/>
                  <a:gd name="GluePoint27Y" fmla="*/ 69 h 85"/>
                  <a:gd name="GluePoint28X" fmla="*/ 18 w 91"/>
                  <a:gd name="GluePoint28Y" fmla="*/ 67 h 85"/>
                  <a:gd name="GluePoint29X" fmla="*/ 43 w 91"/>
                  <a:gd name="GluePoint29Y" fmla="*/ 67 h 85"/>
                  <a:gd name="GluePoint30X" fmla="*/ 48 w 91"/>
                  <a:gd name="GluePoint30Y" fmla="*/ 67 h 85"/>
                  <a:gd name="GluePoint31X" fmla="*/ 51 w 91"/>
                  <a:gd name="GluePoint31Y" fmla="*/ 70 h 85"/>
                  <a:gd name="GluePoint32X" fmla="*/ 62 w 91"/>
                  <a:gd name="GluePoint32Y" fmla="*/ 69 h 85"/>
                  <a:gd name="GluePoint33X" fmla="*/ 51 w 91"/>
                  <a:gd name="GluePoint33Y" fmla="*/ 77 h 85"/>
                  <a:gd name="GluePoint34X" fmla="*/ 43 w 91"/>
                  <a:gd name="GluePoint34Y" fmla="*/ 80 h 85"/>
                  <a:gd name="GluePoint35X" fmla="*/ 53 w 91"/>
                  <a:gd name="GluePoint35Y" fmla="*/ 80 h 85"/>
                  <a:gd name="GluePoint36X" fmla="*/ 65 w 91"/>
                  <a:gd name="GluePoint36Y" fmla="*/ 72 h 85"/>
                  <a:gd name="GluePoint37X" fmla="*/ 73 w 91"/>
                  <a:gd name="GluePoint37Y" fmla="*/ 62 h 85"/>
                  <a:gd name="GluePoint38X" fmla="*/ 67 w 91"/>
                  <a:gd name="GluePoint38Y" fmla="*/ 82 h 85"/>
                  <a:gd name="GluePoint39X" fmla="*/ 76 w 91"/>
                  <a:gd name="GluePoint39Y" fmla="*/ 75 h 85"/>
                  <a:gd name="GluePoint40X" fmla="*/ 73 w 91"/>
                  <a:gd name="GluePoint40Y" fmla="*/ 83 h 85"/>
                  <a:gd name="GluePoint41X" fmla="*/ 78 w 91"/>
                  <a:gd name="GluePoint41Y" fmla="*/ 83 h 85"/>
                  <a:gd name="GluePoint42X" fmla="*/ 89 w 91"/>
                  <a:gd name="GluePoint42Y" fmla="*/ 70 h 85"/>
                  <a:gd name="GluePoint43X" fmla="*/ 89 w 91"/>
                  <a:gd name="GluePoint43Y" fmla="*/ 66 h 85"/>
                  <a:gd name="GluePoint44X" fmla="*/ 83 w 91"/>
                  <a:gd name="GluePoint44Y" fmla="*/ 70 h 85"/>
                  <a:gd name="GluePoint45X" fmla="*/ 91 w 91"/>
                  <a:gd name="GluePoint45Y" fmla="*/ 58 h 85"/>
                  <a:gd name="GluePoint46X" fmla="*/ 80 w 91"/>
                  <a:gd name="GluePoint46Y" fmla="*/ 67 h 85"/>
                  <a:gd name="GluePoint47X" fmla="*/ 76 w 91"/>
                  <a:gd name="GluePoint47Y" fmla="*/ 66 h 85"/>
                  <a:gd name="GluePoint48X" fmla="*/ 76 w 91"/>
                  <a:gd name="GluePoint48Y" fmla="*/ 58 h 85"/>
                  <a:gd name="GluePoint49X" fmla="*/ 89 w 91"/>
                  <a:gd name="GluePoint49Y" fmla="*/ 50 h 85"/>
                  <a:gd name="GluePoint50X" fmla="*/ 76 w 91"/>
                  <a:gd name="GluePoint50Y" fmla="*/ 53 h 85"/>
                  <a:gd name="GluePoint51X" fmla="*/ 78 w 91"/>
                  <a:gd name="GluePoint51Y" fmla="*/ 48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1" h="85">
                    <a:moveTo>
                      <a:pt x="88" y="40"/>
                    </a:moveTo>
                    <a:lnTo>
                      <a:pt x="88" y="38"/>
                    </a:lnTo>
                    <a:lnTo>
                      <a:pt x="81" y="37"/>
                    </a:lnTo>
                    <a:lnTo>
                      <a:pt x="76" y="38"/>
                    </a:lnTo>
                    <a:lnTo>
                      <a:pt x="75" y="35"/>
                    </a:lnTo>
                    <a:lnTo>
                      <a:pt x="62" y="40"/>
                    </a:lnTo>
                    <a:lnTo>
                      <a:pt x="67" y="35"/>
                    </a:lnTo>
                    <a:lnTo>
                      <a:pt x="62" y="37"/>
                    </a:lnTo>
                    <a:lnTo>
                      <a:pt x="56" y="37"/>
                    </a:lnTo>
                    <a:lnTo>
                      <a:pt x="57" y="33"/>
                    </a:lnTo>
                    <a:lnTo>
                      <a:pt x="54" y="33"/>
                    </a:lnTo>
                    <a:lnTo>
                      <a:pt x="64" y="29"/>
                    </a:lnTo>
                    <a:lnTo>
                      <a:pt x="56" y="27"/>
                    </a:lnTo>
                    <a:lnTo>
                      <a:pt x="57" y="25"/>
                    </a:lnTo>
                    <a:lnTo>
                      <a:pt x="56" y="25"/>
                    </a:lnTo>
                    <a:lnTo>
                      <a:pt x="46" y="33"/>
                    </a:lnTo>
                    <a:lnTo>
                      <a:pt x="45" y="32"/>
                    </a:lnTo>
                    <a:lnTo>
                      <a:pt x="48" y="27"/>
                    </a:lnTo>
                    <a:lnTo>
                      <a:pt x="57" y="17"/>
                    </a:lnTo>
                    <a:lnTo>
                      <a:pt x="59" y="13"/>
                    </a:lnTo>
                    <a:lnTo>
                      <a:pt x="61" y="14"/>
                    </a:lnTo>
                    <a:lnTo>
                      <a:pt x="64" y="13"/>
                    </a:lnTo>
                    <a:lnTo>
                      <a:pt x="67" y="8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9" y="5"/>
                    </a:lnTo>
                    <a:lnTo>
                      <a:pt x="72" y="1"/>
                    </a:lnTo>
                    <a:lnTo>
                      <a:pt x="72" y="0"/>
                    </a:lnTo>
                    <a:lnTo>
                      <a:pt x="62" y="1"/>
                    </a:lnTo>
                    <a:lnTo>
                      <a:pt x="56" y="5"/>
                    </a:lnTo>
                    <a:lnTo>
                      <a:pt x="53" y="8"/>
                    </a:lnTo>
                    <a:lnTo>
                      <a:pt x="49" y="9"/>
                    </a:lnTo>
                    <a:lnTo>
                      <a:pt x="48" y="13"/>
                    </a:lnTo>
                    <a:lnTo>
                      <a:pt x="43" y="16"/>
                    </a:lnTo>
                    <a:lnTo>
                      <a:pt x="45" y="17"/>
                    </a:lnTo>
                    <a:lnTo>
                      <a:pt x="40" y="22"/>
                    </a:lnTo>
                    <a:lnTo>
                      <a:pt x="40" y="24"/>
                    </a:lnTo>
                    <a:lnTo>
                      <a:pt x="37" y="25"/>
                    </a:lnTo>
                    <a:lnTo>
                      <a:pt x="30" y="32"/>
                    </a:lnTo>
                    <a:lnTo>
                      <a:pt x="30" y="35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26" y="40"/>
                    </a:lnTo>
                    <a:lnTo>
                      <a:pt x="26" y="43"/>
                    </a:lnTo>
                    <a:lnTo>
                      <a:pt x="21" y="43"/>
                    </a:lnTo>
                    <a:lnTo>
                      <a:pt x="15" y="50"/>
                    </a:lnTo>
                    <a:lnTo>
                      <a:pt x="13" y="51"/>
                    </a:lnTo>
                    <a:lnTo>
                      <a:pt x="13" y="50"/>
                    </a:lnTo>
                    <a:lnTo>
                      <a:pt x="8" y="53"/>
                    </a:lnTo>
                    <a:lnTo>
                      <a:pt x="16" y="53"/>
                    </a:lnTo>
                    <a:lnTo>
                      <a:pt x="16" y="54"/>
                    </a:lnTo>
                    <a:lnTo>
                      <a:pt x="2" y="64"/>
                    </a:lnTo>
                    <a:lnTo>
                      <a:pt x="0" y="67"/>
                    </a:lnTo>
                    <a:lnTo>
                      <a:pt x="2" y="69"/>
                    </a:lnTo>
                    <a:lnTo>
                      <a:pt x="5" y="69"/>
                    </a:lnTo>
                    <a:lnTo>
                      <a:pt x="18" y="67"/>
                    </a:lnTo>
                    <a:lnTo>
                      <a:pt x="35" y="69"/>
                    </a:lnTo>
                    <a:lnTo>
                      <a:pt x="43" y="67"/>
                    </a:lnTo>
                    <a:lnTo>
                      <a:pt x="49" y="64"/>
                    </a:lnTo>
                    <a:lnTo>
                      <a:pt x="48" y="67"/>
                    </a:lnTo>
                    <a:lnTo>
                      <a:pt x="43" y="70"/>
                    </a:lnTo>
                    <a:lnTo>
                      <a:pt x="51" y="70"/>
                    </a:lnTo>
                    <a:lnTo>
                      <a:pt x="56" y="67"/>
                    </a:lnTo>
                    <a:lnTo>
                      <a:pt x="62" y="69"/>
                    </a:lnTo>
                    <a:lnTo>
                      <a:pt x="54" y="72"/>
                    </a:lnTo>
                    <a:lnTo>
                      <a:pt x="51" y="77"/>
                    </a:lnTo>
                    <a:lnTo>
                      <a:pt x="45" y="78"/>
                    </a:lnTo>
                    <a:lnTo>
                      <a:pt x="43" y="80"/>
                    </a:lnTo>
                    <a:lnTo>
                      <a:pt x="46" y="80"/>
                    </a:lnTo>
                    <a:lnTo>
                      <a:pt x="53" y="80"/>
                    </a:lnTo>
                    <a:lnTo>
                      <a:pt x="61" y="72"/>
                    </a:lnTo>
                    <a:lnTo>
                      <a:pt x="65" y="72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2" y="72"/>
                    </a:lnTo>
                    <a:lnTo>
                      <a:pt x="67" y="82"/>
                    </a:lnTo>
                    <a:lnTo>
                      <a:pt x="69" y="82"/>
                    </a:lnTo>
                    <a:lnTo>
                      <a:pt x="76" y="75"/>
                    </a:lnTo>
                    <a:lnTo>
                      <a:pt x="76" y="77"/>
                    </a:lnTo>
                    <a:lnTo>
                      <a:pt x="73" y="83"/>
                    </a:lnTo>
                    <a:lnTo>
                      <a:pt x="75" y="85"/>
                    </a:lnTo>
                    <a:lnTo>
                      <a:pt x="78" y="83"/>
                    </a:lnTo>
                    <a:lnTo>
                      <a:pt x="81" y="83"/>
                    </a:lnTo>
                    <a:lnTo>
                      <a:pt x="89" y="70"/>
                    </a:lnTo>
                    <a:lnTo>
                      <a:pt x="91" y="67"/>
                    </a:lnTo>
                    <a:lnTo>
                      <a:pt x="89" y="66"/>
                    </a:lnTo>
                    <a:lnTo>
                      <a:pt x="84" y="70"/>
                    </a:lnTo>
                    <a:lnTo>
                      <a:pt x="83" y="70"/>
                    </a:lnTo>
                    <a:lnTo>
                      <a:pt x="84" y="67"/>
                    </a:lnTo>
                    <a:lnTo>
                      <a:pt x="91" y="58"/>
                    </a:lnTo>
                    <a:lnTo>
                      <a:pt x="84" y="61"/>
                    </a:lnTo>
                    <a:lnTo>
                      <a:pt x="80" y="67"/>
                    </a:lnTo>
                    <a:lnTo>
                      <a:pt x="78" y="67"/>
                    </a:lnTo>
                    <a:lnTo>
                      <a:pt x="76" y="66"/>
                    </a:lnTo>
                    <a:lnTo>
                      <a:pt x="78" y="61"/>
                    </a:lnTo>
                    <a:lnTo>
                      <a:pt x="76" y="58"/>
                    </a:lnTo>
                    <a:lnTo>
                      <a:pt x="88" y="54"/>
                    </a:lnTo>
                    <a:lnTo>
                      <a:pt x="89" y="50"/>
                    </a:lnTo>
                    <a:lnTo>
                      <a:pt x="81" y="53"/>
                    </a:lnTo>
                    <a:lnTo>
                      <a:pt x="76" y="53"/>
                    </a:lnTo>
                    <a:lnTo>
                      <a:pt x="81" y="50"/>
                    </a:lnTo>
                    <a:lnTo>
                      <a:pt x="78" y="48"/>
                    </a:lnTo>
                    <a:lnTo>
                      <a:pt x="88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40" name="Freeform 521"/>
              <p:cNvSpPr/>
              <p:nvPr/>
            </p:nvSpPr>
            <p:spPr>
              <a:xfrm>
                <a:off x="2330280" y="2038320"/>
                <a:ext cx="9000" cy="219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1960"/>
                  <a:gd name="textAreaBottom" fmla="*/ 22320 h 21960"/>
                  <a:gd name="GluePoint1X" fmla="*/ 0 w 6"/>
                  <a:gd name="GluePoint1Y" fmla="*/ 14 h 14"/>
                  <a:gd name="GluePoint2X" fmla="*/ 3 w 6"/>
                  <a:gd name="GluePoint2Y" fmla="*/ 14 h 14"/>
                  <a:gd name="GluePoint3X" fmla="*/ 6 w 6"/>
                  <a:gd name="GluePoint3Y" fmla="*/ 6 h 14"/>
                  <a:gd name="GluePoint4X" fmla="*/ 5 w 6"/>
                  <a:gd name="GluePoint4Y" fmla="*/ 0 h 14"/>
                  <a:gd name="GluePoint5X" fmla="*/ 5 w 6"/>
                  <a:gd name="GluePoint5Y" fmla="*/ 6 h 14"/>
                  <a:gd name="GluePoint6X" fmla="*/ 3 w 6"/>
                  <a:gd name="GluePoint6Y" fmla="*/ 13 h 14"/>
                  <a:gd name="GluePoint7X" fmla="*/ 0 w 6"/>
                  <a:gd name="GluePoint7Y" fmla="*/ 14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4">
                    <a:moveTo>
                      <a:pt x="0" y="14"/>
                    </a:moveTo>
                    <a:lnTo>
                      <a:pt x="3" y="14"/>
                    </a:lnTo>
                    <a:lnTo>
                      <a:pt x="6" y="6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3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41" name="Freeform 522"/>
              <p:cNvSpPr/>
              <p:nvPr/>
            </p:nvSpPr>
            <p:spPr>
              <a:xfrm>
                <a:off x="2155680" y="23414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42" name="Freeform 523"/>
              <p:cNvSpPr/>
              <p:nvPr/>
            </p:nvSpPr>
            <p:spPr>
              <a:xfrm>
                <a:off x="2149560" y="234936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0 w 3"/>
                  <a:gd name="GluePoint2Y" fmla="*/ 2 h 2"/>
                  <a:gd name="GluePoint3X" fmla="*/ 3 w 3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43" name="Freeform 524"/>
              <p:cNvSpPr/>
              <p:nvPr/>
            </p:nvSpPr>
            <p:spPr>
              <a:xfrm>
                <a:off x="2125800" y="23526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8 w 8"/>
                  <a:gd name="GluePoint1Y" fmla="*/ 1 h 3"/>
                  <a:gd name="GluePoint2X" fmla="*/ 0 w 8"/>
                  <a:gd name="GluePoint2Y" fmla="*/ 3 h 3"/>
                  <a:gd name="GluePoint3X" fmla="*/ 7 w 8"/>
                  <a:gd name="GluePoint3Y" fmla="*/ 0 h 3"/>
                  <a:gd name="GluePoint4X" fmla="*/ 8 w 8"/>
                  <a:gd name="GluePoint4Y" fmla="*/ 0 h 3"/>
                  <a:gd name="GluePoint5X" fmla="*/ 8 w 8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8" y="1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44" name="Freeform 525"/>
              <p:cNvSpPr/>
              <p:nvPr/>
            </p:nvSpPr>
            <p:spPr>
              <a:xfrm>
                <a:off x="2489040" y="188748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0 w 5"/>
                  <a:gd name="GluePoint1Y" fmla="*/ 2 h 2"/>
                  <a:gd name="GluePoint2X" fmla="*/ 5 w 5"/>
                  <a:gd name="GluePoint2Y" fmla="*/ 2 h 2"/>
                  <a:gd name="GluePoint3X" fmla="*/ 5 w 5"/>
                  <a:gd name="GluePoint3Y" fmla="*/ 0 h 2"/>
                  <a:gd name="GluePoint4X" fmla="*/ 3 w 5"/>
                  <a:gd name="GluePoint4Y" fmla="*/ 0 h 2"/>
                  <a:gd name="GluePoint5X" fmla="*/ 0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0" y="2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45" name="Freeform 526"/>
              <p:cNvSpPr/>
              <p:nvPr/>
            </p:nvSpPr>
            <p:spPr>
              <a:xfrm>
                <a:off x="2502000" y="1887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3 h 3"/>
                  <a:gd name="GluePoint2X" fmla="*/ 3 w 3"/>
                  <a:gd name="GluePoint2Y" fmla="*/ 3 h 3"/>
                  <a:gd name="GluePoint3X" fmla="*/ 3 w 3"/>
                  <a:gd name="GluePoint3Y" fmla="*/ 3 h 3"/>
                  <a:gd name="GluePoint4X" fmla="*/ 3 w 3"/>
                  <a:gd name="GluePoint4Y" fmla="*/ 0 h 3"/>
                  <a:gd name="GluePoint5X" fmla="*/ 2 w 3"/>
                  <a:gd name="GluePoint5Y" fmla="*/ 3 h 3"/>
                  <a:gd name="GluePoint6X" fmla="*/ 0 w 3"/>
                  <a:gd name="GluePoint6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46" name="Freeform 527"/>
              <p:cNvSpPr/>
              <p:nvPr/>
            </p:nvSpPr>
            <p:spPr>
              <a:xfrm>
                <a:off x="2554200" y="181116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1 h 3"/>
                  <a:gd name="GluePoint2X" fmla="*/ 0 w 2"/>
                  <a:gd name="GluePoint2Y" fmla="*/ 3 h 3"/>
                  <a:gd name="GluePoint3X" fmla="*/ 2 w 2"/>
                  <a:gd name="GluePoint3Y" fmla="*/ 1 h 3"/>
                  <a:gd name="GluePoint4X" fmla="*/ 2 w 2"/>
                  <a:gd name="GluePoint4Y" fmla="*/ 0 h 3"/>
                  <a:gd name="GluePoint5X" fmla="*/ 0 w 2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1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47" name="Freeform 528"/>
              <p:cNvSpPr/>
              <p:nvPr/>
            </p:nvSpPr>
            <p:spPr>
              <a:xfrm>
                <a:off x="2560680" y="18082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48" name="Freeform 529"/>
              <p:cNvSpPr/>
              <p:nvPr/>
            </p:nvSpPr>
            <p:spPr>
              <a:xfrm>
                <a:off x="2560680" y="181620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0"/>
                  <a:gd name="GluePoint2X" fmla="*/ 0 w 1"/>
                  <a:gd name="GluePoint2Y" fmla="*/ 0 h 0"/>
                  <a:gd name="GluePoint3X" fmla="*/ 1 w 1"/>
                  <a:gd name="GluePoint3Y" fmla="*/ 0 h 0"/>
                  <a:gd name="GluePoint4X" fmla="*/ 0 w 1"/>
                  <a:gd name="GluePoint4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0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49" name="Freeform 530"/>
              <p:cNvSpPr/>
              <p:nvPr/>
            </p:nvSpPr>
            <p:spPr>
              <a:xfrm>
                <a:off x="2603520" y="17953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2 h 3"/>
                  <a:gd name="GluePoint4X" fmla="*/ 3 w 3"/>
                  <a:gd name="GluePoint4Y" fmla="*/ 0 h 3"/>
                  <a:gd name="GluePoint5X" fmla="*/ 3 w 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50" name="Freeform 531"/>
              <p:cNvSpPr/>
              <p:nvPr/>
            </p:nvSpPr>
            <p:spPr>
              <a:xfrm>
                <a:off x="1782720" y="2255760"/>
                <a:ext cx="17280" cy="14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4040"/>
                  <a:gd name="textAreaBottom" fmla="*/ 14400 h 14040"/>
                  <a:gd name="GluePoint1X" fmla="*/ 3 w 11"/>
                  <a:gd name="GluePoint1Y" fmla="*/ 4 h 9"/>
                  <a:gd name="GluePoint2X" fmla="*/ 11 w 11"/>
                  <a:gd name="GluePoint2Y" fmla="*/ 0 h 9"/>
                  <a:gd name="GluePoint3X" fmla="*/ 2 w 11"/>
                  <a:gd name="GluePoint3Y" fmla="*/ 9 h 9"/>
                  <a:gd name="GluePoint4X" fmla="*/ 0 w 11"/>
                  <a:gd name="GluePoint4Y" fmla="*/ 9 h 9"/>
                  <a:gd name="GluePoint5X" fmla="*/ 3 w 11"/>
                  <a:gd name="GluePoint5Y" fmla="*/ 4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9">
                    <a:moveTo>
                      <a:pt x="3" y="4"/>
                    </a:moveTo>
                    <a:lnTo>
                      <a:pt x="11" y="0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51" name="Freeform 532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52" name="Freeform 533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53" name="Freeform 534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54" name="Freeform 535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55" name="Freeform 536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56" name="Freeform 537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57" name="Freeform 538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58" name="Freeform 539"/>
              <p:cNvSpPr/>
              <p:nvPr/>
            </p:nvSpPr>
            <p:spPr>
              <a:xfrm>
                <a:off x="1370160" y="1630440"/>
                <a:ext cx="64800" cy="6804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68040"/>
                  <a:gd name="textAreaBottom" fmla="*/ 68400 h 68040"/>
                  <a:gd name="GluePoint1X" fmla="*/ 6 w 41"/>
                  <a:gd name="GluePoint1Y" fmla="*/ 8 h 43"/>
                  <a:gd name="GluePoint2X" fmla="*/ 9 w 41"/>
                  <a:gd name="GluePoint2Y" fmla="*/ 3 h 43"/>
                  <a:gd name="GluePoint3X" fmla="*/ 5 w 41"/>
                  <a:gd name="GluePoint3Y" fmla="*/ 3 h 43"/>
                  <a:gd name="GluePoint4X" fmla="*/ 1 w 41"/>
                  <a:gd name="GluePoint4Y" fmla="*/ 4 h 43"/>
                  <a:gd name="GluePoint5X" fmla="*/ 0 w 41"/>
                  <a:gd name="GluePoint5Y" fmla="*/ 3 h 43"/>
                  <a:gd name="GluePoint6X" fmla="*/ 1 w 41"/>
                  <a:gd name="GluePoint6Y" fmla="*/ 1 h 43"/>
                  <a:gd name="GluePoint7X" fmla="*/ 6 w 41"/>
                  <a:gd name="GluePoint7Y" fmla="*/ 0 h 43"/>
                  <a:gd name="GluePoint8X" fmla="*/ 32 w 41"/>
                  <a:gd name="GluePoint8Y" fmla="*/ 8 h 43"/>
                  <a:gd name="GluePoint9X" fmla="*/ 33 w 41"/>
                  <a:gd name="GluePoint9Y" fmla="*/ 19 h 43"/>
                  <a:gd name="GluePoint10X" fmla="*/ 33 w 41"/>
                  <a:gd name="GluePoint10Y" fmla="*/ 22 h 43"/>
                  <a:gd name="GluePoint11X" fmla="*/ 41 w 41"/>
                  <a:gd name="GluePoint11Y" fmla="*/ 30 h 43"/>
                  <a:gd name="GluePoint12X" fmla="*/ 40 w 41"/>
                  <a:gd name="GluePoint12Y" fmla="*/ 37 h 43"/>
                  <a:gd name="GluePoint13X" fmla="*/ 41 w 41"/>
                  <a:gd name="GluePoint13Y" fmla="*/ 37 h 43"/>
                  <a:gd name="GluePoint14X" fmla="*/ 41 w 41"/>
                  <a:gd name="GluePoint14Y" fmla="*/ 40 h 43"/>
                  <a:gd name="GluePoint15X" fmla="*/ 35 w 41"/>
                  <a:gd name="GluePoint15Y" fmla="*/ 43 h 43"/>
                  <a:gd name="GluePoint16X" fmla="*/ 24 w 41"/>
                  <a:gd name="GluePoint16Y" fmla="*/ 37 h 43"/>
                  <a:gd name="GluePoint17X" fmla="*/ 27 w 41"/>
                  <a:gd name="GluePoint17Y" fmla="*/ 35 h 43"/>
                  <a:gd name="GluePoint18X" fmla="*/ 22 w 41"/>
                  <a:gd name="GluePoint18Y" fmla="*/ 37 h 43"/>
                  <a:gd name="GluePoint19X" fmla="*/ 22 w 41"/>
                  <a:gd name="GluePoint19Y" fmla="*/ 33 h 43"/>
                  <a:gd name="GluePoint20X" fmla="*/ 25 w 41"/>
                  <a:gd name="GluePoint20Y" fmla="*/ 32 h 43"/>
                  <a:gd name="GluePoint21X" fmla="*/ 17 w 41"/>
                  <a:gd name="GluePoint21Y" fmla="*/ 32 h 43"/>
                  <a:gd name="GluePoint22X" fmla="*/ 16 w 41"/>
                  <a:gd name="GluePoint22Y" fmla="*/ 30 h 43"/>
                  <a:gd name="GluePoint23X" fmla="*/ 19 w 41"/>
                  <a:gd name="GluePoint23Y" fmla="*/ 30 h 43"/>
                  <a:gd name="GluePoint24X" fmla="*/ 17 w 41"/>
                  <a:gd name="GluePoint24Y" fmla="*/ 27 h 43"/>
                  <a:gd name="GluePoint25X" fmla="*/ 9 w 41"/>
                  <a:gd name="GluePoint25Y" fmla="*/ 24 h 43"/>
                  <a:gd name="GluePoint26X" fmla="*/ 11 w 41"/>
                  <a:gd name="GluePoint26Y" fmla="*/ 22 h 43"/>
                  <a:gd name="GluePoint27X" fmla="*/ 19 w 41"/>
                  <a:gd name="GluePoint27Y" fmla="*/ 20 h 43"/>
                  <a:gd name="GluePoint28X" fmla="*/ 14 w 41"/>
                  <a:gd name="GluePoint28Y" fmla="*/ 19 h 43"/>
                  <a:gd name="GluePoint29X" fmla="*/ 14 w 41"/>
                  <a:gd name="GluePoint29Y" fmla="*/ 17 h 43"/>
                  <a:gd name="GluePoint30X" fmla="*/ 13 w 41"/>
                  <a:gd name="GluePoint30Y" fmla="*/ 19 h 43"/>
                  <a:gd name="GluePoint31X" fmla="*/ 9 w 41"/>
                  <a:gd name="GluePoint31Y" fmla="*/ 16 h 43"/>
                  <a:gd name="GluePoint32X" fmla="*/ 8 w 41"/>
                  <a:gd name="GluePoint32Y" fmla="*/ 16 h 43"/>
                  <a:gd name="GluePoint33X" fmla="*/ 6 w 41"/>
                  <a:gd name="GluePoint33Y" fmla="*/ 16 h 43"/>
                  <a:gd name="GluePoint34X" fmla="*/ 9 w 41"/>
                  <a:gd name="GluePoint34Y" fmla="*/ 12 h 43"/>
                  <a:gd name="GluePoint35X" fmla="*/ 8 w 41"/>
                  <a:gd name="GluePoint35Y" fmla="*/ 11 h 43"/>
                  <a:gd name="GluePoint36X" fmla="*/ 5 w 41"/>
                  <a:gd name="GluePoint36Y" fmla="*/ 12 h 43"/>
                  <a:gd name="GluePoint37X" fmla="*/ 5 w 41"/>
                  <a:gd name="GluePoint37Y" fmla="*/ 11 h 43"/>
                  <a:gd name="GluePoint38X" fmla="*/ 0 w 41"/>
                  <a:gd name="GluePoint38Y" fmla="*/ 12 h 43"/>
                  <a:gd name="GluePoint39X" fmla="*/ 1 w 41"/>
                  <a:gd name="GluePoint39Y" fmla="*/ 9 h 43"/>
                  <a:gd name="GluePoint40X" fmla="*/ 1 w 41"/>
                  <a:gd name="GluePoint40Y" fmla="*/ 6 h 43"/>
                  <a:gd name="GluePoint41X" fmla="*/ 6 w 41"/>
                  <a:gd name="GluePoint41Y" fmla="*/ 8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41" h="43">
                    <a:moveTo>
                      <a:pt x="6" y="8"/>
                    </a:moveTo>
                    <a:lnTo>
                      <a:pt x="9" y="3"/>
                    </a:lnTo>
                    <a:lnTo>
                      <a:pt x="5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32" y="8"/>
                    </a:lnTo>
                    <a:lnTo>
                      <a:pt x="33" y="19"/>
                    </a:lnTo>
                    <a:lnTo>
                      <a:pt x="33" y="22"/>
                    </a:lnTo>
                    <a:lnTo>
                      <a:pt x="41" y="30"/>
                    </a:lnTo>
                    <a:lnTo>
                      <a:pt x="40" y="37"/>
                    </a:lnTo>
                    <a:lnTo>
                      <a:pt x="41" y="37"/>
                    </a:lnTo>
                    <a:lnTo>
                      <a:pt x="41" y="40"/>
                    </a:lnTo>
                    <a:lnTo>
                      <a:pt x="35" y="43"/>
                    </a:lnTo>
                    <a:lnTo>
                      <a:pt x="24" y="37"/>
                    </a:lnTo>
                    <a:lnTo>
                      <a:pt x="27" y="35"/>
                    </a:lnTo>
                    <a:lnTo>
                      <a:pt x="22" y="37"/>
                    </a:lnTo>
                    <a:lnTo>
                      <a:pt x="22" y="33"/>
                    </a:lnTo>
                    <a:lnTo>
                      <a:pt x="25" y="32"/>
                    </a:lnTo>
                    <a:lnTo>
                      <a:pt x="17" y="32"/>
                    </a:lnTo>
                    <a:lnTo>
                      <a:pt x="16" y="30"/>
                    </a:lnTo>
                    <a:lnTo>
                      <a:pt x="19" y="30"/>
                    </a:lnTo>
                    <a:lnTo>
                      <a:pt x="17" y="27"/>
                    </a:lnTo>
                    <a:lnTo>
                      <a:pt x="9" y="24"/>
                    </a:lnTo>
                    <a:lnTo>
                      <a:pt x="11" y="22"/>
                    </a:lnTo>
                    <a:lnTo>
                      <a:pt x="19" y="20"/>
                    </a:lnTo>
                    <a:lnTo>
                      <a:pt x="14" y="19"/>
                    </a:lnTo>
                    <a:lnTo>
                      <a:pt x="14" y="17"/>
                    </a:lnTo>
                    <a:lnTo>
                      <a:pt x="13" y="19"/>
                    </a:lnTo>
                    <a:lnTo>
                      <a:pt x="9" y="16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9" y="12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59" name="Freeform 540"/>
              <p:cNvSpPr/>
              <p:nvPr/>
            </p:nvSpPr>
            <p:spPr>
              <a:xfrm>
                <a:off x="1353960" y="1454040"/>
                <a:ext cx="23400" cy="331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3120"/>
                  <a:gd name="textAreaBottom" fmla="*/ 33480 h 33120"/>
                  <a:gd name="GluePoint1X" fmla="*/ 15 w 15"/>
                  <a:gd name="GluePoint1Y" fmla="*/ 4 h 21"/>
                  <a:gd name="GluePoint2X" fmla="*/ 7 w 15"/>
                  <a:gd name="GluePoint2Y" fmla="*/ 16 h 21"/>
                  <a:gd name="GluePoint3X" fmla="*/ 0 w 15"/>
                  <a:gd name="GluePoint3Y" fmla="*/ 21 h 21"/>
                  <a:gd name="GluePoint4X" fmla="*/ 0 w 15"/>
                  <a:gd name="GluePoint4Y" fmla="*/ 21 h 21"/>
                  <a:gd name="GluePoint5X" fmla="*/ 2 w 15"/>
                  <a:gd name="GluePoint5Y" fmla="*/ 16 h 21"/>
                  <a:gd name="GluePoint6X" fmla="*/ 8 w 15"/>
                  <a:gd name="GluePoint6Y" fmla="*/ 11 h 21"/>
                  <a:gd name="GluePoint7X" fmla="*/ 3 w 15"/>
                  <a:gd name="GluePoint7Y" fmla="*/ 12 h 21"/>
                  <a:gd name="GluePoint8X" fmla="*/ 3 w 15"/>
                  <a:gd name="GluePoint8Y" fmla="*/ 9 h 21"/>
                  <a:gd name="GluePoint9X" fmla="*/ 8 w 15"/>
                  <a:gd name="GluePoint9Y" fmla="*/ 6 h 21"/>
                  <a:gd name="GluePoint10X" fmla="*/ 7 w 15"/>
                  <a:gd name="GluePoint10Y" fmla="*/ 3 h 21"/>
                  <a:gd name="GluePoint11X" fmla="*/ 11 w 15"/>
                  <a:gd name="GluePoint11Y" fmla="*/ 0 h 21"/>
                  <a:gd name="GluePoint12X" fmla="*/ 15 w 15"/>
                  <a:gd name="GluePoint12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1">
                    <a:moveTo>
                      <a:pt x="15" y="4"/>
                    </a:moveTo>
                    <a:lnTo>
                      <a:pt x="7" y="16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8" y="11"/>
                    </a:lnTo>
                    <a:lnTo>
                      <a:pt x="3" y="12"/>
                    </a:lnTo>
                    <a:lnTo>
                      <a:pt x="3" y="9"/>
                    </a:lnTo>
                    <a:lnTo>
                      <a:pt x="8" y="6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60" name="Freeform 541"/>
              <p:cNvSpPr/>
              <p:nvPr/>
            </p:nvSpPr>
            <p:spPr>
              <a:xfrm>
                <a:off x="1379520" y="1434960"/>
                <a:ext cx="29880" cy="313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1320"/>
                  <a:gd name="textAreaBottom" fmla="*/ 31680 h 31320"/>
                  <a:gd name="GluePoint1X" fmla="*/ 8 w 19"/>
                  <a:gd name="GluePoint1Y" fmla="*/ 10 h 20"/>
                  <a:gd name="GluePoint2X" fmla="*/ 11 w 19"/>
                  <a:gd name="GluePoint2Y" fmla="*/ 4 h 20"/>
                  <a:gd name="GluePoint3X" fmla="*/ 14 w 19"/>
                  <a:gd name="GluePoint3Y" fmla="*/ 0 h 20"/>
                  <a:gd name="GluePoint4X" fmla="*/ 18 w 19"/>
                  <a:gd name="GluePoint4Y" fmla="*/ 0 h 20"/>
                  <a:gd name="GluePoint5X" fmla="*/ 19 w 19"/>
                  <a:gd name="GluePoint5Y" fmla="*/ 2 h 20"/>
                  <a:gd name="GluePoint6X" fmla="*/ 19 w 19"/>
                  <a:gd name="GluePoint6Y" fmla="*/ 5 h 20"/>
                  <a:gd name="GluePoint7X" fmla="*/ 16 w 19"/>
                  <a:gd name="GluePoint7Y" fmla="*/ 10 h 20"/>
                  <a:gd name="GluePoint8X" fmla="*/ 18 w 19"/>
                  <a:gd name="GluePoint8Y" fmla="*/ 4 h 20"/>
                  <a:gd name="GluePoint9X" fmla="*/ 14 w 19"/>
                  <a:gd name="GluePoint9Y" fmla="*/ 7 h 20"/>
                  <a:gd name="GluePoint10X" fmla="*/ 14 w 19"/>
                  <a:gd name="GluePoint10Y" fmla="*/ 12 h 20"/>
                  <a:gd name="GluePoint11X" fmla="*/ 13 w 19"/>
                  <a:gd name="GluePoint11Y" fmla="*/ 12 h 20"/>
                  <a:gd name="GluePoint12X" fmla="*/ 11 w 19"/>
                  <a:gd name="GluePoint12Y" fmla="*/ 15 h 20"/>
                  <a:gd name="GluePoint13X" fmla="*/ 10 w 19"/>
                  <a:gd name="GluePoint13Y" fmla="*/ 13 h 20"/>
                  <a:gd name="GluePoint14X" fmla="*/ 7 w 19"/>
                  <a:gd name="GluePoint14Y" fmla="*/ 16 h 20"/>
                  <a:gd name="GluePoint15X" fmla="*/ 7 w 19"/>
                  <a:gd name="GluePoint15Y" fmla="*/ 16 h 20"/>
                  <a:gd name="GluePoint16X" fmla="*/ 0 w 19"/>
                  <a:gd name="GluePoint16Y" fmla="*/ 20 h 20"/>
                  <a:gd name="GluePoint17X" fmla="*/ 0 w 19"/>
                  <a:gd name="GluePoint17Y" fmla="*/ 18 h 20"/>
                  <a:gd name="GluePoint18X" fmla="*/ 3 w 19"/>
                  <a:gd name="GluePoint18Y" fmla="*/ 15 h 20"/>
                  <a:gd name="GluePoint19X" fmla="*/ 7 w 19"/>
                  <a:gd name="GluePoint19Y" fmla="*/ 13 h 20"/>
                  <a:gd name="GluePoint20X" fmla="*/ 7 w 19"/>
                  <a:gd name="GluePoint20Y" fmla="*/ 12 h 20"/>
                  <a:gd name="GluePoint21X" fmla="*/ 10 w 19"/>
                  <a:gd name="GluePoint21Y" fmla="*/ 10 h 20"/>
                  <a:gd name="GluePoint22X" fmla="*/ 8 w 19"/>
                  <a:gd name="GluePoint22Y" fmla="*/ 10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9" h="20">
                    <a:moveTo>
                      <a:pt x="8" y="10"/>
                    </a:moveTo>
                    <a:lnTo>
                      <a:pt x="11" y="4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9" y="2"/>
                    </a:lnTo>
                    <a:lnTo>
                      <a:pt x="19" y="5"/>
                    </a:lnTo>
                    <a:lnTo>
                      <a:pt x="16" y="10"/>
                    </a:lnTo>
                    <a:lnTo>
                      <a:pt x="18" y="4"/>
                    </a:lnTo>
                    <a:lnTo>
                      <a:pt x="14" y="7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10" y="13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61" name="Freeform 542"/>
              <p:cNvSpPr/>
              <p:nvPr/>
            </p:nvSpPr>
            <p:spPr>
              <a:xfrm>
                <a:off x="1366920" y="146844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5 h 13"/>
                  <a:gd name="GluePoint2X" fmla="*/ 5 w 13"/>
                  <a:gd name="GluePoint2Y" fmla="*/ 3 h 13"/>
                  <a:gd name="GluePoint3X" fmla="*/ 7 w 13"/>
                  <a:gd name="GluePoint3Y" fmla="*/ 2 h 13"/>
                  <a:gd name="GluePoint4X" fmla="*/ 10 w 13"/>
                  <a:gd name="GluePoint4Y" fmla="*/ 0 h 13"/>
                  <a:gd name="GluePoint5X" fmla="*/ 10 w 13"/>
                  <a:gd name="GluePoint5Y" fmla="*/ 3 h 13"/>
                  <a:gd name="GluePoint6X" fmla="*/ 13 w 13"/>
                  <a:gd name="GluePoint6Y" fmla="*/ 2 h 13"/>
                  <a:gd name="GluePoint7X" fmla="*/ 11 w 13"/>
                  <a:gd name="GluePoint7Y" fmla="*/ 5 h 13"/>
                  <a:gd name="GluePoint8X" fmla="*/ 8 w 13"/>
                  <a:gd name="GluePoint8Y" fmla="*/ 5 h 13"/>
                  <a:gd name="GluePoint9X" fmla="*/ 2 w 13"/>
                  <a:gd name="GluePoint9Y" fmla="*/ 13 h 13"/>
                  <a:gd name="GluePoint10X" fmla="*/ 2 w 13"/>
                  <a:gd name="GluePoint10Y" fmla="*/ 12 h 13"/>
                  <a:gd name="GluePoint11X" fmla="*/ 0 w 13"/>
                  <a:gd name="GluePoint11Y" fmla="*/ 12 h 13"/>
                  <a:gd name="GluePoint12X" fmla="*/ 2 w 13"/>
                  <a:gd name="GluePoint12Y" fmla="*/ 8 h 13"/>
                  <a:gd name="GluePoint13X" fmla="*/ 7 w 13"/>
                  <a:gd name="GluePoint13Y" fmla="*/ 7 h 13"/>
                  <a:gd name="GluePoint14X" fmla="*/ 5 w 13"/>
                  <a:gd name="GluePoint14Y" fmla="*/ 5 h 13"/>
                  <a:gd name="GluePoint15X" fmla="*/ 7 w 13"/>
                  <a:gd name="GluePoint15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5"/>
                    </a:moveTo>
                    <a:lnTo>
                      <a:pt x="5" y="3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13" y="2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62" name="Freeform 543"/>
              <p:cNvSpPr/>
              <p:nvPr/>
            </p:nvSpPr>
            <p:spPr>
              <a:xfrm>
                <a:off x="1384200" y="1463760"/>
                <a:ext cx="23400" cy="1728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7280"/>
                  <a:gd name="textAreaBottom" fmla="*/ 17640 h 17280"/>
                  <a:gd name="GluePoint1X" fmla="*/ 4 w 15"/>
                  <a:gd name="GluePoint1Y" fmla="*/ 2 h 11"/>
                  <a:gd name="GluePoint2X" fmla="*/ 5 w 15"/>
                  <a:gd name="GluePoint2Y" fmla="*/ 0 h 11"/>
                  <a:gd name="GluePoint3X" fmla="*/ 15 w 15"/>
                  <a:gd name="GluePoint3Y" fmla="*/ 2 h 11"/>
                  <a:gd name="GluePoint4X" fmla="*/ 10 w 15"/>
                  <a:gd name="GluePoint4Y" fmla="*/ 8 h 11"/>
                  <a:gd name="GluePoint5X" fmla="*/ 8 w 15"/>
                  <a:gd name="GluePoint5Y" fmla="*/ 5 h 11"/>
                  <a:gd name="GluePoint6X" fmla="*/ 5 w 15"/>
                  <a:gd name="GluePoint6Y" fmla="*/ 11 h 11"/>
                  <a:gd name="GluePoint7X" fmla="*/ 0 w 15"/>
                  <a:gd name="GluePoint7Y" fmla="*/ 11 h 11"/>
                  <a:gd name="GluePoint8X" fmla="*/ 5 w 15"/>
                  <a:gd name="GluePoint8Y" fmla="*/ 5 h 11"/>
                  <a:gd name="GluePoint9X" fmla="*/ 4 w 15"/>
                  <a:gd name="GluePoint9Y" fmla="*/ 3 h 11"/>
                  <a:gd name="GluePoint10X" fmla="*/ 4 w 15"/>
                  <a:gd name="GluePoint10Y" fmla="*/ 2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1">
                    <a:moveTo>
                      <a:pt x="4" y="2"/>
                    </a:moveTo>
                    <a:lnTo>
                      <a:pt x="5" y="0"/>
                    </a:lnTo>
                    <a:lnTo>
                      <a:pt x="15" y="2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63" name="Freeform 544"/>
              <p:cNvSpPr/>
              <p:nvPr/>
            </p:nvSpPr>
            <p:spPr>
              <a:xfrm>
                <a:off x="1401840" y="147168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0 h 5"/>
                  <a:gd name="GluePoint2X" fmla="*/ 4 w 4"/>
                  <a:gd name="GluePoint2Y" fmla="*/ 5 h 5"/>
                  <a:gd name="GluePoint3X" fmla="*/ 0 w 4"/>
                  <a:gd name="GluePoint3Y" fmla="*/ 3 h 5"/>
                  <a:gd name="GluePoint4X" fmla="*/ 4 w 4"/>
                  <a:gd name="GluePoint4Y" fmla="*/ 0 h 5"/>
                  <a:gd name="GluePoint5X" fmla="*/ 4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0"/>
                    </a:moveTo>
                    <a:lnTo>
                      <a:pt x="4" y="5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64" name="Freeform 545"/>
              <p:cNvSpPr/>
              <p:nvPr/>
            </p:nvSpPr>
            <p:spPr>
              <a:xfrm>
                <a:off x="1392120" y="148104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5 w 5"/>
                  <a:gd name="GluePoint2Y" fmla="*/ 2 h 4"/>
                  <a:gd name="GluePoint3X" fmla="*/ 3 w 5"/>
                  <a:gd name="GluePoint3Y" fmla="*/ 4 h 4"/>
                  <a:gd name="GluePoint4X" fmla="*/ 0 w 5"/>
                  <a:gd name="GluePoint4Y" fmla="*/ 2 h 4"/>
                  <a:gd name="GluePoint5X" fmla="*/ 5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5" y="2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65" name="Freeform 546"/>
              <p:cNvSpPr/>
              <p:nvPr/>
            </p:nvSpPr>
            <p:spPr>
              <a:xfrm>
                <a:off x="1359000" y="1433520"/>
                <a:ext cx="33120" cy="2196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21960"/>
                  <a:gd name="textAreaBottom" fmla="*/ 22320 h 21960"/>
                  <a:gd name="GluePoint1X" fmla="*/ 21 w 21"/>
                  <a:gd name="GluePoint1Y" fmla="*/ 3 h 14"/>
                  <a:gd name="GluePoint2X" fmla="*/ 20 w 21"/>
                  <a:gd name="GluePoint2Y" fmla="*/ 6 h 14"/>
                  <a:gd name="GluePoint3X" fmla="*/ 18 w 21"/>
                  <a:gd name="GluePoint3Y" fmla="*/ 6 h 14"/>
                  <a:gd name="GluePoint4X" fmla="*/ 18 w 21"/>
                  <a:gd name="GluePoint4Y" fmla="*/ 8 h 14"/>
                  <a:gd name="GluePoint5X" fmla="*/ 18 w 21"/>
                  <a:gd name="GluePoint5Y" fmla="*/ 9 h 14"/>
                  <a:gd name="GluePoint6X" fmla="*/ 13 w 21"/>
                  <a:gd name="GluePoint6Y" fmla="*/ 14 h 14"/>
                  <a:gd name="GluePoint7X" fmla="*/ 8 w 21"/>
                  <a:gd name="GluePoint7Y" fmla="*/ 8 h 14"/>
                  <a:gd name="GluePoint8X" fmla="*/ 5 w 21"/>
                  <a:gd name="GluePoint8Y" fmla="*/ 13 h 14"/>
                  <a:gd name="GluePoint9X" fmla="*/ 2 w 21"/>
                  <a:gd name="GluePoint9Y" fmla="*/ 14 h 14"/>
                  <a:gd name="GluePoint10X" fmla="*/ 0 w 21"/>
                  <a:gd name="GluePoint10Y" fmla="*/ 13 h 14"/>
                  <a:gd name="GluePoint11X" fmla="*/ 2 w 21"/>
                  <a:gd name="GluePoint11Y" fmla="*/ 13 h 14"/>
                  <a:gd name="GluePoint12X" fmla="*/ 2 w 21"/>
                  <a:gd name="GluePoint12Y" fmla="*/ 8 h 14"/>
                  <a:gd name="GluePoint13X" fmla="*/ 4 w 21"/>
                  <a:gd name="GluePoint13Y" fmla="*/ 5 h 14"/>
                  <a:gd name="GluePoint14X" fmla="*/ 5 w 21"/>
                  <a:gd name="GluePoint14Y" fmla="*/ 6 h 14"/>
                  <a:gd name="GluePoint15X" fmla="*/ 7 w 21"/>
                  <a:gd name="GluePoint15Y" fmla="*/ 3 h 14"/>
                  <a:gd name="GluePoint16X" fmla="*/ 8 w 21"/>
                  <a:gd name="GluePoint16Y" fmla="*/ 1 h 14"/>
                  <a:gd name="GluePoint17X" fmla="*/ 7 w 21"/>
                  <a:gd name="GluePoint17Y" fmla="*/ 3 h 14"/>
                  <a:gd name="GluePoint18X" fmla="*/ 15 w 21"/>
                  <a:gd name="GluePoint18Y" fmla="*/ 0 h 14"/>
                  <a:gd name="GluePoint19X" fmla="*/ 16 w 21"/>
                  <a:gd name="GluePoint19Y" fmla="*/ 3 h 14"/>
                  <a:gd name="GluePoint20X" fmla="*/ 21 w 21"/>
                  <a:gd name="GluePoint20Y" fmla="*/ 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1" h="14">
                    <a:moveTo>
                      <a:pt x="21" y="3"/>
                    </a:moveTo>
                    <a:lnTo>
                      <a:pt x="20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8" y="9"/>
                    </a:lnTo>
                    <a:lnTo>
                      <a:pt x="13" y="14"/>
                    </a:lnTo>
                    <a:lnTo>
                      <a:pt x="8" y="8"/>
                    </a:lnTo>
                    <a:lnTo>
                      <a:pt x="5" y="13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16" y="3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66" name="Freeform 547"/>
              <p:cNvSpPr/>
              <p:nvPr/>
            </p:nvSpPr>
            <p:spPr>
              <a:xfrm>
                <a:off x="1366920" y="1484280"/>
                <a:ext cx="25200" cy="42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2480"/>
                  <a:gd name="textAreaBottom" fmla="*/ 42840 h 42480"/>
                  <a:gd name="GluePoint1X" fmla="*/ 15 w 16"/>
                  <a:gd name="GluePoint1Y" fmla="*/ 5 h 27"/>
                  <a:gd name="GluePoint2X" fmla="*/ 16 w 16"/>
                  <a:gd name="GluePoint2Y" fmla="*/ 10 h 27"/>
                  <a:gd name="GluePoint3X" fmla="*/ 13 w 16"/>
                  <a:gd name="GluePoint3Y" fmla="*/ 11 h 27"/>
                  <a:gd name="GluePoint4X" fmla="*/ 15 w 16"/>
                  <a:gd name="GluePoint4Y" fmla="*/ 14 h 27"/>
                  <a:gd name="GluePoint5X" fmla="*/ 11 w 16"/>
                  <a:gd name="GluePoint5Y" fmla="*/ 13 h 27"/>
                  <a:gd name="GluePoint6X" fmla="*/ 11 w 16"/>
                  <a:gd name="GluePoint6Y" fmla="*/ 16 h 27"/>
                  <a:gd name="GluePoint7X" fmla="*/ 13 w 16"/>
                  <a:gd name="GluePoint7Y" fmla="*/ 19 h 27"/>
                  <a:gd name="GluePoint8X" fmla="*/ 8 w 16"/>
                  <a:gd name="GluePoint8Y" fmla="*/ 22 h 27"/>
                  <a:gd name="GluePoint9X" fmla="*/ 10 w 16"/>
                  <a:gd name="GluePoint9Y" fmla="*/ 22 h 27"/>
                  <a:gd name="GluePoint10X" fmla="*/ 7 w 16"/>
                  <a:gd name="GluePoint10Y" fmla="*/ 27 h 27"/>
                  <a:gd name="GluePoint11X" fmla="*/ 3 w 16"/>
                  <a:gd name="GluePoint11Y" fmla="*/ 27 h 27"/>
                  <a:gd name="GluePoint12X" fmla="*/ 7 w 16"/>
                  <a:gd name="GluePoint12Y" fmla="*/ 22 h 27"/>
                  <a:gd name="GluePoint13X" fmla="*/ 3 w 16"/>
                  <a:gd name="GluePoint13Y" fmla="*/ 22 h 27"/>
                  <a:gd name="GluePoint14X" fmla="*/ 5 w 16"/>
                  <a:gd name="GluePoint14Y" fmla="*/ 19 h 27"/>
                  <a:gd name="GluePoint15X" fmla="*/ 0 w 16"/>
                  <a:gd name="GluePoint15Y" fmla="*/ 16 h 27"/>
                  <a:gd name="GluePoint16X" fmla="*/ 3 w 16"/>
                  <a:gd name="GluePoint16Y" fmla="*/ 16 h 27"/>
                  <a:gd name="GluePoint17X" fmla="*/ 5 w 16"/>
                  <a:gd name="GluePoint17Y" fmla="*/ 13 h 27"/>
                  <a:gd name="GluePoint18X" fmla="*/ 7 w 16"/>
                  <a:gd name="GluePoint18Y" fmla="*/ 13 h 27"/>
                  <a:gd name="GluePoint19X" fmla="*/ 2 w 16"/>
                  <a:gd name="GluePoint19Y" fmla="*/ 11 h 27"/>
                  <a:gd name="GluePoint20X" fmla="*/ 7 w 16"/>
                  <a:gd name="GluePoint20Y" fmla="*/ 8 h 27"/>
                  <a:gd name="GluePoint21X" fmla="*/ 11 w 16"/>
                  <a:gd name="GluePoint21Y" fmla="*/ 3 h 27"/>
                  <a:gd name="GluePoint22X" fmla="*/ 2 w 16"/>
                  <a:gd name="GluePoint22Y" fmla="*/ 6 h 27"/>
                  <a:gd name="GluePoint23X" fmla="*/ 8 w 16"/>
                  <a:gd name="GluePoint23Y" fmla="*/ 2 h 27"/>
                  <a:gd name="GluePoint24X" fmla="*/ 10 w 16"/>
                  <a:gd name="GluePoint24Y" fmla="*/ 0 h 27"/>
                  <a:gd name="GluePoint25X" fmla="*/ 15 w 16"/>
                  <a:gd name="GluePoint25Y" fmla="*/ 0 h 27"/>
                  <a:gd name="GluePoint26X" fmla="*/ 15 w 16"/>
                  <a:gd name="GluePoint26Y" fmla="*/ 2 h 27"/>
                  <a:gd name="GluePoint27X" fmla="*/ 11 w 16"/>
                  <a:gd name="GluePoint27Y" fmla="*/ 5 h 27"/>
                  <a:gd name="GluePoint28X" fmla="*/ 15 w 16"/>
                  <a:gd name="GluePoint28Y" fmla="*/ 5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16" h="27">
                    <a:moveTo>
                      <a:pt x="15" y="5"/>
                    </a:moveTo>
                    <a:lnTo>
                      <a:pt x="16" y="10"/>
                    </a:lnTo>
                    <a:lnTo>
                      <a:pt x="13" y="11"/>
                    </a:lnTo>
                    <a:lnTo>
                      <a:pt x="15" y="14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8" y="22"/>
                    </a:lnTo>
                    <a:lnTo>
                      <a:pt x="10" y="22"/>
                    </a:lnTo>
                    <a:lnTo>
                      <a:pt x="7" y="27"/>
                    </a:lnTo>
                    <a:lnTo>
                      <a:pt x="3" y="27"/>
                    </a:lnTo>
                    <a:lnTo>
                      <a:pt x="7" y="22"/>
                    </a:lnTo>
                    <a:lnTo>
                      <a:pt x="3" y="22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2" y="11"/>
                    </a:lnTo>
                    <a:lnTo>
                      <a:pt x="7" y="8"/>
                    </a:lnTo>
                    <a:lnTo>
                      <a:pt x="11" y="3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1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67" name="Freeform 548"/>
              <p:cNvSpPr/>
              <p:nvPr/>
            </p:nvSpPr>
            <p:spPr>
              <a:xfrm>
                <a:off x="1397160" y="14940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3 w 15"/>
                  <a:gd name="GluePoint1Y" fmla="*/ 12 h 13"/>
                  <a:gd name="GluePoint2X" fmla="*/ 7 w 15"/>
                  <a:gd name="GluePoint2Y" fmla="*/ 10 h 13"/>
                  <a:gd name="GluePoint3X" fmla="*/ 5 w 15"/>
                  <a:gd name="GluePoint3Y" fmla="*/ 13 h 13"/>
                  <a:gd name="GluePoint4X" fmla="*/ 8 w 15"/>
                  <a:gd name="GluePoint4Y" fmla="*/ 13 h 13"/>
                  <a:gd name="GluePoint5X" fmla="*/ 10 w 15"/>
                  <a:gd name="GluePoint5Y" fmla="*/ 10 h 13"/>
                  <a:gd name="GluePoint6X" fmla="*/ 13 w 15"/>
                  <a:gd name="GluePoint6Y" fmla="*/ 7 h 13"/>
                  <a:gd name="GluePoint7X" fmla="*/ 15 w 15"/>
                  <a:gd name="GluePoint7Y" fmla="*/ 0 h 13"/>
                  <a:gd name="GluePoint8X" fmla="*/ 8 w 15"/>
                  <a:gd name="GluePoint8Y" fmla="*/ 2 h 13"/>
                  <a:gd name="GluePoint9X" fmla="*/ 7 w 15"/>
                  <a:gd name="GluePoint9Y" fmla="*/ 4 h 13"/>
                  <a:gd name="GluePoint10X" fmla="*/ 0 w 15"/>
                  <a:gd name="GluePoint10Y" fmla="*/ 8 h 13"/>
                  <a:gd name="GluePoint11X" fmla="*/ 2 w 15"/>
                  <a:gd name="GluePoint11Y" fmla="*/ 10 h 13"/>
                  <a:gd name="GluePoint12X" fmla="*/ 5 w 15"/>
                  <a:gd name="GluePoint12Y" fmla="*/ 8 h 13"/>
                  <a:gd name="GluePoint13X" fmla="*/ 7 w 15"/>
                  <a:gd name="GluePoint13Y" fmla="*/ 8 h 13"/>
                  <a:gd name="GluePoint14X" fmla="*/ 8 w 15"/>
                  <a:gd name="GluePoint14Y" fmla="*/ 5 h 13"/>
                  <a:gd name="GluePoint15X" fmla="*/ 7 w 15"/>
                  <a:gd name="GluePoint15Y" fmla="*/ 8 h 13"/>
                  <a:gd name="GluePoint16X" fmla="*/ 3 w 15"/>
                  <a:gd name="GluePoint16Y" fmla="*/ 1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3" y="12"/>
                    </a:moveTo>
                    <a:lnTo>
                      <a:pt x="7" y="10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7"/>
                    </a:lnTo>
                    <a:lnTo>
                      <a:pt x="15" y="0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68" name="Freeform 549"/>
              <p:cNvSpPr/>
              <p:nvPr/>
            </p:nvSpPr>
            <p:spPr>
              <a:xfrm>
                <a:off x="1359000" y="15127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2 w 4"/>
                  <a:gd name="GluePoint1Y" fmla="*/ 4 h 8"/>
                  <a:gd name="GluePoint2X" fmla="*/ 2 w 4"/>
                  <a:gd name="GluePoint2Y" fmla="*/ 8 h 8"/>
                  <a:gd name="GluePoint3X" fmla="*/ 0 w 4"/>
                  <a:gd name="GluePoint3Y" fmla="*/ 8 h 8"/>
                  <a:gd name="GluePoint4X" fmla="*/ 0 w 4"/>
                  <a:gd name="GluePoint4Y" fmla="*/ 4 h 8"/>
                  <a:gd name="GluePoint5X" fmla="*/ 4 w 4"/>
                  <a:gd name="GluePoint5Y" fmla="*/ 0 h 8"/>
                  <a:gd name="GluePoint6X" fmla="*/ 2 w 4"/>
                  <a:gd name="GluePoint6Y" fmla="*/ 4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2" y="4"/>
                    </a:moveTo>
                    <a:lnTo>
                      <a:pt x="2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69" name="Freeform 550"/>
              <p:cNvSpPr/>
              <p:nvPr/>
            </p:nvSpPr>
            <p:spPr>
              <a:xfrm>
                <a:off x="1395360" y="15127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1 w 1"/>
                  <a:gd name="GluePoint1Y" fmla="*/ 0 h 3"/>
                  <a:gd name="GluePoint2X" fmla="*/ 1 w 1"/>
                  <a:gd name="GluePoint2Y" fmla="*/ 3 h 3"/>
                  <a:gd name="GluePoint3X" fmla="*/ 0 w 1"/>
                  <a:gd name="GluePoint3Y" fmla="*/ 1 h 3"/>
                  <a:gd name="GluePoint4X" fmla="*/ 1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70" name="Freeform 551"/>
              <p:cNvSpPr/>
              <p:nvPr/>
            </p:nvSpPr>
            <p:spPr>
              <a:xfrm>
                <a:off x="1335240" y="1539720"/>
                <a:ext cx="34560" cy="28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28080"/>
                  <a:gd name="textAreaBottom" fmla="*/ 28440 h 28080"/>
                  <a:gd name="GluePoint1X" fmla="*/ 17 w 22"/>
                  <a:gd name="GluePoint1Y" fmla="*/ 3 h 18"/>
                  <a:gd name="GluePoint2X" fmla="*/ 22 w 22"/>
                  <a:gd name="GluePoint2Y" fmla="*/ 2 h 18"/>
                  <a:gd name="GluePoint3X" fmla="*/ 20 w 22"/>
                  <a:gd name="GluePoint3Y" fmla="*/ 3 h 18"/>
                  <a:gd name="GluePoint4X" fmla="*/ 9 w 22"/>
                  <a:gd name="GluePoint4Y" fmla="*/ 15 h 18"/>
                  <a:gd name="GluePoint5X" fmla="*/ 4 w 22"/>
                  <a:gd name="GluePoint5Y" fmla="*/ 16 h 18"/>
                  <a:gd name="GluePoint6X" fmla="*/ 3 w 22"/>
                  <a:gd name="GluePoint6Y" fmla="*/ 16 h 18"/>
                  <a:gd name="GluePoint7X" fmla="*/ 0 w 22"/>
                  <a:gd name="GluePoint7Y" fmla="*/ 18 h 18"/>
                  <a:gd name="GluePoint8X" fmla="*/ 1 w 22"/>
                  <a:gd name="GluePoint8Y" fmla="*/ 15 h 18"/>
                  <a:gd name="GluePoint9X" fmla="*/ 3 w 22"/>
                  <a:gd name="GluePoint9Y" fmla="*/ 13 h 18"/>
                  <a:gd name="GluePoint10X" fmla="*/ 4 w 22"/>
                  <a:gd name="GluePoint10Y" fmla="*/ 13 h 18"/>
                  <a:gd name="GluePoint11X" fmla="*/ 0 w 22"/>
                  <a:gd name="GluePoint11Y" fmla="*/ 10 h 18"/>
                  <a:gd name="GluePoint12X" fmla="*/ 1 w 22"/>
                  <a:gd name="GluePoint12Y" fmla="*/ 5 h 18"/>
                  <a:gd name="GluePoint13X" fmla="*/ 4 w 22"/>
                  <a:gd name="GluePoint13Y" fmla="*/ 0 h 18"/>
                  <a:gd name="GluePoint14X" fmla="*/ 11 w 22"/>
                  <a:gd name="GluePoint14Y" fmla="*/ 2 h 18"/>
                  <a:gd name="GluePoint15X" fmla="*/ 8 w 22"/>
                  <a:gd name="GluePoint15Y" fmla="*/ 5 h 18"/>
                  <a:gd name="GluePoint16X" fmla="*/ 14 w 22"/>
                  <a:gd name="GluePoint16Y" fmla="*/ 2 h 18"/>
                  <a:gd name="GluePoint17X" fmla="*/ 11 w 22"/>
                  <a:gd name="GluePoint17Y" fmla="*/ 7 h 18"/>
                  <a:gd name="GluePoint18X" fmla="*/ 4 w 22"/>
                  <a:gd name="GluePoint18Y" fmla="*/ 10 h 18"/>
                  <a:gd name="GluePoint19X" fmla="*/ 6 w 22"/>
                  <a:gd name="GluePoint19Y" fmla="*/ 10 h 18"/>
                  <a:gd name="GluePoint20X" fmla="*/ 17 w 22"/>
                  <a:gd name="GluePoint20Y" fmla="*/ 3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2" h="18">
                    <a:moveTo>
                      <a:pt x="17" y="3"/>
                    </a:moveTo>
                    <a:lnTo>
                      <a:pt x="22" y="2"/>
                    </a:lnTo>
                    <a:lnTo>
                      <a:pt x="20" y="3"/>
                    </a:lnTo>
                    <a:lnTo>
                      <a:pt x="9" y="15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0" y="18"/>
                    </a:lnTo>
                    <a:lnTo>
                      <a:pt x="1" y="15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4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1" y="7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71" name="Freeform 552"/>
              <p:cNvSpPr/>
              <p:nvPr/>
            </p:nvSpPr>
            <p:spPr>
              <a:xfrm>
                <a:off x="1332000" y="1565280"/>
                <a:ext cx="17280" cy="28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28080"/>
                  <a:gd name="textAreaBottom" fmla="*/ 28440 h 28080"/>
                  <a:gd name="GluePoint1X" fmla="*/ 0 w 11"/>
                  <a:gd name="GluePoint1Y" fmla="*/ 8 h 18"/>
                  <a:gd name="GluePoint2X" fmla="*/ 3 w 11"/>
                  <a:gd name="GluePoint2Y" fmla="*/ 5 h 18"/>
                  <a:gd name="GluePoint3X" fmla="*/ 0 w 11"/>
                  <a:gd name="GluePoint3Y" fmla="*/ 7 h 18"/>
                  <a:gd name="GluePoint4X" fmla="*/ 0 w 11"/>
                  <a:gd name="GluePoint4Y" fmla="*/ 5 h 18"/>
                  <a:gd name="GluePoint5X" fmla="*/ 3 w 11"/>
                  <a:gd name="GluePoint5Y" fmla="*/ 4 h 18"/>
                  <a:gd name="GluePoint6X" fmla="*/ 0 w 11"/>
                  <a:gd name="GluePoint6Y" fmla="*/ 4 h 18"/>
                  <a:gd name="GluePoint7X" fmla="*/ 11 w 11"/>
                  <a:gd name="GluePoint7Y" fmla="*/ 0 h 18"/>
                  <a:gd name="GluePoint8X" fmla="*/ 10 w 11"/>
                  <a:gd name="GluePoint8Y" fmla="*/ 4 h 18"/>
                  <a:gd name="GluePoint9X" fmla="*/ 6 w 11"/>
                  <a:gd name="GluePoint9Y" fmla="*/ 4 h 18"/>
                  <a:gd name="GluePoint10X" fmla="*/ 8 w 11"/>
                  <a:gd name="GluePoint10Y" fmla="*/ 5 h 18"/>
                  <a:gd name="GluePoint11X" fmla="*/ 5 w 11"/>
                  <a:gd name="GluePoint11Y" fmla="*/ 7 h 18"/>
                  <a:gd name="GluePoint12X" fmla="*/ 2 w 11"/>
                  <a:gd name="GluePoint12Y" fmla="*/ 10 h 18"/>
                  <a:gd name="GluePoint13X" fmla="*/ 5 w 11"/>
                  <a:gd name="GluePoint13Y" fmla="*/ 13 h 18"/>
                  <a:gd name="GluePoint14X" fmla="*/ 3 w 11"/>
                  <a:gd name="GluePoint14Y" fmla="*/ 18 h 18"/>
                  <a:gd name="GluePoint15X" fmla="*/ 0 w 11"/>
                  <a:gd name="GluePoint15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1" h="18">
                    <a:moveTo>
                      <a:pt x="0" y="8"/>
                    </a:moveTo>
                    <a:lnTo>
                      <a:pt x="3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11" y="0"/>
                    </a:lnTo>
                    <a:lnTo>
                      <a:pt x="10" y="4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72" name="Freeform 553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73" name="Freeform 554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74" name="Freeform 555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75" name="Freeform 556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76" name="Freeform 557"/>
              <p:cNvSpPr/>
              <p:nvPr/>
            </p:nvSpPr>
            <p:spPr>
              <a:xfrm>
                <a:off x="2262240" y="176544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0 w 21"/>
                  <a:gd name="GluePoint2Y" fmla="*/ 0 h 6"/>
                  <a:gd name="GluePoint3X" fmla="*/ 6 w 21"/>
                  <a:gd name="GluePoint3Y" fmla="*/ 5 h 6"/>
                  <a:gd name="GluePoint4X" fmla="*/ 14 w 21"/>
                  <a:gd name="GluePoint4Y" fmla="*/ 6 h 6"/>
                  <a:gd name="GluePoint5X" fmla="*/ 19 w 21"/>
                  <a:gd name="GluePoint5Y" fmla="*/ 5 h 6"/>
                  <a:gd name="GluePoint6X" fmla="*/ 21 w 21"/>
                  <a:gd name="GluePoint6Y" fmla="*/ 1 h 6"/>
                  <a:gd name="GluePoint7X" fmla="*/ 19 w 21"/>
                  <a:gd name="GluePoint7Y" fmla="*/ 1 h 6"/>
                  <a:gd name="GluePoint8X" fmla="*/ 18 w 21"/>
                  <a:gd name="GluePoint8Y" fmla="*/ 5 h 6"/>
                  <a:gd name="GluePoint9X" fmla="*/ 18 w 21"/>
                  <a:gd name="GluePoint9Y" fmla="*/ 0 h 6"/>
                  <a:gd name="GluePoint10X" fmla="*/ 14 w 21"/>
                  <a:gd name="GluePoint10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4" y="6"/>
                    </a:lnTo>
                    <a:lnTo>
                      <a:pt x="19" y="5"/>
                    </a:lnTo>
                    <a:lnTo>
                      <a:pt x="21" y="1"/>
                    </a:lnTo>
                    <a:lnTo>
                      <a:pt x="19" y="1"/>
                    </a:lnTo>
                    <a:lnTo>
                      <a:pt x="18" y="5"/>
                    </a:lnTo>
                    <a:lnTo>
                      <a:pt x="18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77" name="Freeform 558"/>
              <p:cNvSpPr/>
              <p:nvPr/>
            </p:nvSpPr>
            <p:spPr>
              <a:xfrm>
                <a:off x="2622600" y="160956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5 w 10"/>
                  <a:gd name="GluePoint1Y" fmla="*/ 8 h 8"/>
                  <a:gd name="GluePoint2X" fmla="*/ 10 w 10"/>
                  <a:gd name="GluePoint2Y" fmla="*/ 6 h 8"/>
                  <a:gd name="GluePoint3X" fmla="*/ 8 w 10"/>
                  <a:gd name="GluePoint3Y" fmla="*/ 5 h 8"/>
                  <a:gd name="GluePoint4X" fmla="*/ 8 w 10"/>
                  <a:gd name="GluePoint4Y" fmla="*/ 3 h 8"/>
                  <a:gd name="GluePoint5X" fmla="*/ 10 w 10"/>
                  <a:gd name="GluePoint5Y" fmla="*/ 3 h 8"/>
                  <a:gd name="GluePoint6X" fmla="*/ 8 w 10"/>
                  <a:gd name="GluePoint6Y" fmla="*/ 5 h 8"/>
                  <a:gd name="GluePoint7X" fmla="*/ 10 w 10"/>
                  <a:gd name="GluePoint7Y" fmla="*/ 5 h 8"/>
                  <a:gd name="GluePoint8X" fmla="*/ 10 w 10"/>
                  <a:gd name="GluePoint8Y" fmla="*/ 1 h 8"/>
                  <a:gd name="GluePoint9X" fmla="*/ 10 w 10"/>
                  <a:gd name="GluePoint9Y" fmla="*/ 0 h 8"/>
                  <a:gd name="GluePoint10X" fmla="*/ 3 w 10"/>
                  <a:gd name="GluePoint10Y" fmla="*/ 1 h 8"/>
                  <a:gd name="GluePoint11X" fmla="*/ 0 w 10"/>
                  <a:gd name="GluePoint11Y" fmla="*/ 5 h 8"/>
                  <a:gd name="GluePoint12X" fmla="*/ 0 w 10"/>
                  <a:gd name="GluePoint12Y" fmla="*/ 6 h 8"/>
                  <a:gd name="GluePoint13X" fmla="*/ 5 w 10"/>
                  <a:gd name="GluePoint13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5" y="8"/>
                    </a:moveTo>
                    <a:lnTo>
                      <a:pt x="10" y="6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1"/>
                    </a:lnTo>
                    <a:lnTo>
                      <a:pt x="10" y="0"/>
                    </a:lnTo>
                    <a:lnTo>
                      <a:pt x="3" y="1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78" name="Freeform 559"/>
              <p:cNvSpPr/>
              <p:nvPr/>
            </p:nvSpPr>
            <p:spPr>
              <a:xfrm>
                <a:off x="1947960" y="1320840"/>
                <a:ext cx="21960" cy="75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7560"/>
                  <a:gd name="textAreaBottom" fmla="*/ 7920 h 7560"/>
                  <a:gd name="GluePoint1X" fmla="*/ 7 w 14"/>
                  <a:gd name="GluePoint1Y" fmla="*/ 2 h 5"/>
                  <a:gd name="GluePoint2X" fmla="*/ 14 w 14"/>
                  <a:gd name="GluePoint2Y" fmla="*/ 0 h 5"/>
                  <a:gd name="GluePoint3X" fmla="*/ 14 w 14"/>
                  <a:gd name="GluePoint3Y" fmla="*/ 2 h 5"/>
                  <a:gd name="GluePoint4X" fmla="*/ 0 w 14"/>
                  <a:gd name="GluePoint4Y" fmla="*/ 5 h 5"/>
                  <a:gd name="GluePoint5X" fmla="*/ 7 w 14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5">
                    <a:moveTo>
                      <a:pt x="7" y="2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0" y="5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79" name="Freeform 560"/>
              <p:cNvSpPr/>
              <p:nvPr/>
            </p:nvSpPr>
            <p:spPr>
              <a:xfrm>
                <a:off x="1909800" y="133812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0 w 12"/>
                  <a:gd name="GluePoint1Y" fmla="*/ 3 h 5"/>
                  <a:gd name="GluePoint2X" fmla="*/ 0 w 12"/>
                  <a:gd name="GluePoint2Y" fmla="*/ 3 h 5"/>
                  <a:gd name="GluePoint3X" fmla="*/ 3 w 12"/>
                  <a:gd name="GluePoint3Y" fmla="*/ 2 h 5"/>
                  <a:gd name="GluePoint4X" fmla="*/ 6 w 12"/>
                  <a:gd name="GluePoint4Y" fmla="*/ 2 h 5"/>
                  <a:gd name="GluePoint5X" fmla="*/ 11 w 12"/>
                  <a:gd name="GluePoint5Y" fmla="*/ 0 h 5"/>
                  <a:gd name="GluePoint6X" fmla="*/ 12 w 12"/>
                  <a:gd name="GluePoint6Y" fmla="*/ 0 h 5"/>
                  <a:gd name="GluePoint7X" fmla="*/ 11 w 12"/>
                  <a:gd name="GluePoint7Y" fmla="*/ 2 h 5"/>
                  <a:gd name="GluePoint8X" fmla="*/ 9 w 12"/>
                  <a:gd name="GluePoint8Y" fmla="*/ 2 h 5"/>
                  <a:gd name="GluePoint9X" fmla="*/ 9 w 12"/>
                  <a:gd name="GluePoint9Y" fmla="*/ 3 h 5"/>
                  <a:gd name="GluePoint10X" fmla="*/ 9 w 12"/>
                  <a:gd name="GluePoint10Y" fmla="*/ 3 h 5"/>
                  <a:gd name="GluePoint11X" fmla="*/ 8 w 12"/>
                  <a:gd name="GluePoint11Y" fmla="*/ 3 h 5"/>
                  <a:gd name="GluePoint12X" fmla="*/ 6 w 12"/>
                  <a:gd name="GluePoint12Y" fmla="*/ 5 h 5"/>
                  <a:gd name="GluePoint13X" fmla="*/ 4 w 12"/>
                  <a:gd name="GluePoint13Y" fmla="*/ 5 h 5"/>
                  <a:gd name="GluePoint14X" fmla="*/ 3 w 12"/>
                  <a:gd name="GluePoint14Y" fmla="*/ 5 h 5"/>
                  <a:gd name="GluePoint15X" fmla="*/ 3 w 12"/>
                  <a:gd name="GluePoint15Y" fmla="*/ 3 h 5"/>
                  <a:gd name="GluePoint16X" fmla="*/ 1 w 12"/>
                  <a:gd name="GluePoint16Y" fmla="*/ 5 h 5"/>
                  <a:gd name="GluePoint17X" fmla="*/ 1 w 12"/>
                  <a:gd name="GluePoint17Y" fmla="*/ 3 h 5"/>
                  <a:gd name="GluePoint18X" fmla="*/ 0 w 12"/>
                  <a:gd name="GluePoint18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0" y="3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80" name="Freeform 561"/>
              <p:cNvSpPr/>
              <p:nvPr/>
            </p:nvSpPr>
            <p:spPr>
              <a:xfrm>
                <a:off x="1824120" y="135900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4 w 6"/>
                  <a:gd name="GluePoint1Y" fmla="*/ 0 h 3"/>
                  <a:gd name="GluePoint2X" fmla="*/ 6 w 6"/>
                  <a:gd name="GluePoint2Y" fmla="*/ 2 h 3"/>
                  <a:gd name="GluePoint3X" fmla="*/ 4 w 6"/>
                  <a:gd name="GluePoint3Y" fmla="*/ 3 h 3"/>
                  <a:gd name="GluePoint4X" fmla="*/ 3 w 6"/>
                  <a:gd name="GluePoint4Y" fmla="*/ 3 h 3"/>
                  <a:gd name="GluePoint5X" fmla="*/ 3 w 6"/>
                  <a:gd name="GluePoint5Y" fmla="*/ 3 h 3"/>
                  <a:gd name="GluePoint6X" fmla="*/ 0 w 6"/>
                  <a:gd name="GluePoint6Y" fmla="*/ 2 h 3"/>
                  <a:gd name="GluePoint7X" fmla="*/ 1 w 6"/>
                  <a:gd name="GluePoint7Y" fmla="*/ 0 h 3"/>
                  <a:gd name="GluePoint8X" fmla="*/ 3 w 6"/>
                  <a:gd name="GluePoint8Y" fmla="*/ 0 h 3"/>
                  <a:gd name="GluePoint9X" fmla="*/ 4 w 6"/>
                  <a:gd name="GluePoint9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4" y="0"/>
                    </a:moveTo>
                    <a:lnTo>
                      <a:pt x="6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81" name="Freeform 562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2 h 7"/>
                  <a:gd name="GluePoint2X" fmla="*/ 1 w 1"/>
                  <a:gd name="GluePoint2Y" fmla="*/ 7 h 7"/>
                  <a:gd name="GluePoint3X" fmla="*/ 0 w 1"/>
                  <a:gd name="GluePoint3Y" fmla="*/ 0 h 7"/>
                  <a:gd name="GluePoint4X" fmla="*/ 0 w 1"/>
                  <a:gd name="GluePoint4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2"/>
                    </a:moveTo>
                    <a:lnTo>
                      <a:pt x="1" y="7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82" name="Freeform 563"/>
              <p:cNvSpPr/>
              <p:nvPr/>
            </p:nvSpPr>
            <p:spPr>
              <a:xfrm>
                <a:off x="7101000" y="3278160"/>
                <a:ext cx="55080" cy="2808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28080"/>
                  <a:gd name="textAreaBottom" fmla="*/ 28440 h 28080"/>
                  <a:gd name="GluePoint1X" fmla="*/ 21 w 22"/>
                  <a:gd name="GluePoint1Y" fmla="*/ 0 h 11"/>
                  <a:gd name="GluePoint2X" fmla="*/ 2 w 22"/>
                  <a:gd name="GluePoint2Y" fmla="*/ 3 h 11"/>
                  <a:gd name="GluePoint3X" fmla="*/ 0 w 22"/>
                  <a:gd name="GluePoint3Y" fmla="*/ 5 h 11"/>
                  <a:gd name="GluePoint4X" fmla="*/ 1 w 22"/>
                  <a:gd name="GluePoint4Y" fmla="*/ 7 h 11"/>
                  <a:gd name="GluePoint5X" fmla="*/ 2 w 22"/>
                  <a:gd name="GluePoint5Y" fmla="*/ 6 h 11"/>
                  <a:gd name="GluePoint6X" fmla="*/ 3 w 22"/>
                  <a:gd name="GluePoint6Y" fmla="*/ 8 h 11"/>
                  <a:gd name="GluePoint7X" fmla="*/ 1 w 22"/>
                  <a:gd name="GluePoint7Y" fmla="*/ 8 h 11"/>
                  <a:gd name="GluePoint8X" fmla="*/ 3 w 22"/>
                  <a:gd name="GluePoint8Y" fmla="*/ 11 h 11"/>
                  <a:gd name="GluePoint9X" fmla="*/ 5 w 22"/>
                  <a:gd name="GluePoint9Y" fmla="*/ 10 h 11"/>
                  <a:gd name="GluePoint10X" fmla="*/ 21 w 22"/>
                  <a:gd name="GluePoint10Y" fmla="*/ 3 h 11"/>
                  <a:gd name="GluePoint11X" fmla="*/ 22 w 22"/>
                  <a:gd name="GluePoint11Y" fmla="*/ 0 h 11"/>
                  <a:gd name="GluePoint12X" fmla="*/ 21 w 2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21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2" y="7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83" name="Freeform 564"/>
              <p:cNvSpPr/>
              <p:nvPr/>
            </p:nvSpPr>
            <p:spPr>
              <a:xfrm>
                <a:off x="7078680" y="33019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1 w 5"/>
                  <a:gd name="GluePoint1Y" fmla="*/ 3 h 4"/>
                  <a:gd name="GluePoint2X" fmla="*/ 3 w 5"/>
                  <a:gd name="GluePoint2Y" fmla="*/ 3 h 4"/>
                  <a:gd name="GluePoint3X" fmla="*/ 4 w 5"/>
                  <a:gd name="GluePoint3Y" fmla="*/ 4 h 4"/>
                  <a:gd name="GluePoint4X" fmla="*/ 4 w 5"/>
                  <a:gd name="GluePoint4Y" fmla="*/ 3 h 4"/>
                  <a:gd name="GluePoint5X" fmla="*/ 5 w 5"/>
                  <a:gd name="GluePoint5Y" fmla="*/ 2 h 4"/>
                  <a:gd name="GluePoint6X" fmla="*/ 5 w 5"/>
                  <a:gd name="GluePoint6Y" fmla="*/ 0 h 4"/>
                  <a:gd name="GluePoint7X" fmla="*/ 5 w 5"/>
                  <a:gd name="GluePoint7Y" fmla="*/ 0 h 4"/>
                  <a:gd name="GluePoint8X" fmla="*/ 0 w 5"/>
                  <a:gd name="GluePoint8Y" fmla="*/ 2 h 4"/>
                  <a:gd name="GluePoint9X" fmla="*/ 1 w 5"/>
                  <a:gd name="GluePoint9Y" fmla="*/ 3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1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84" name="Freeform 565"/>
              <p:cNvSpPr/>
              <p:nvPr/>
            </p:nvSpPr>
            <p:spPr>
              <a:xfrm>
                <a:off x="7153200" y="29192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0 h 8"/>
                  <a:gd name="GluePoint2X" fmla="*/ 2 w 2"/>
                  <a:gd name="GluePoint2Y" fmla="*/ 4 h 8"/>
                  <a:gd name="GluePoint3X" fmla="*/ 0 w 2"/>
                  <a:gd name="GluePoint3Y" fmla="*/ 8 h 8"/>
                  <a:gd name="GluePoint4X" fmla="*/ 0 w 2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0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85" name="Freeform 566"/>
              <p:cNvSpPr/>
              <p:nvPr/>
            </p:nvSpPr>
            <p:spPr>
              <a:xfrm>
                <a:off x="7256520" y="3054240"/>
                <a:ext cx="247320" cy="24408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244080"/>
                  <a:gd name="textAreaBottom" fmla="*/ 244440 h 244080"/>
                  <a:gd name="GluePoint1X" fmla="*/ 155 w 156"/>
                  <a:gd name="GluePoint1Y" fmla="*/ 82 h 154"/>
                  <a:gd name="GluePoint2X" fmla="*/ 151 w 156"/>
                  <a:gd name="GluePoint2Y" fmla="*/ 112 h 154"/>
                  <a:gd name="GluePoint3X" fmla="*/ 153 w 156"/>
                  <a:gd name="GluePoint3Y" fmla="*/ 154 h 154"/>
                  <a:gd name="GluePoint4X" fmla="*/ 134 w 156"/>
                  <a:gd name="GluePoint4Y" fmla="*/ 135 h 154"/>
                  <a:gd name="GluePoint5X" fmla="*/ 123 w 156"/>
                  <a:gd name="GluePoint5Y" fmla="*/ 137 h 154"/>
                  <a:gd name="GluePoint6X" fmla="*/ 118 w 156"/>
                  <a:gd name="GluePoint6Y" fmla="*/ 137 h 154"/>
                  <a:gd name="GluePoint7X" fmla="*/ 113 w 156"/>
                  <a:gd name="GluePoint7Y" fmla="*/ 140 h 154"/>
                  <a:gd name="GluePoint8X" fmla="*/ 105 w 156"/>
                  <a:gd name="GluePoint8Y" fmla="*/ 130 h 154"/>
                  <a:gd name="GluePoint9X" fmla="*/ 115 w 156"/>
                  <a:gd name="GluePoint9Y" fmla="*/ 124 h 154"/>
                  <a:gd name="GluePoint10X" fmla="*/ 120 w 156"/>
                  <a:gd name="GluePoint10Y" fmla="*/ 124 h 154"/>
                  <a:gd name="GluePoint11X" fmla="*/ 120 w 156"/>
                  <a:gd name="GluePoint11Y" fmla="*/ 121 h 154"/>
                  <a:gd name="GluePoint12X" fmla="*/ 115 w 156"/>
                  <a:gd name="GluePoint12Y" fmla="*/ 116 h 154"/>
                  <a:gd name="GluePoint13X" fmla="*/ 113 w 156"/>
                  <a:gd name="GluePoint13Y" fmla="*/ 104 h 154"/>
                  <a:gd name="GluePoint14X" fmla="*/ 108 w 156"/>
                  <a:gd name="GluePoint14Y" fmla="*/ 90 h 154"/>
                  <a:gd name="GluePoint15X" fmla="*/ 102 w 156"/>
                  <a:gd name="GluePoint15Y" fmla="*/ 85 h 154"/>
                  <a:gd name="GluePoint16X" fmla="*/ 64 w 156"/>
                  <a:gd name="GluePoint16Y" fmla="*/ 72 h 154"/>
                  <a:gd name="GluePoint17X" fmla="*/ 58 w 156"/>
                  <a:gd name="GluePoint17Y" fmla="*/ 64 h 154"/>
                  <a:gd name="GluePoint18X" fmla="*/ 53 w 156"/>
                  <a:gd name="GluePoint18Y" fmla="*/ 66 h 154"/>
                  <a:gd name="GluePoint19X" fmla="*/ 45 w 156"/>
                  <a:gd name="GluePoint19Y" fmla="*/ 47 h 154"/>
                  <a:gd name="GluePoint20X" fmla="*/ 37 w 156"/>
                  <a:gd name="GluePoint20Y" fmla="*/ 66 h 154"/>
                  <a:gd name="GluePoint21X" fmla="*/ 29 w 156"/>
                  <a:gd name="GluePoint21Y" fmla="*/ 53 h 154"/>
                  <a:gd name="GluePoint22X" fmla="*/ 23 w 156"/>
                  <a:gd name="GluePoint22Y" fmla="*/ 47 h 154"/>
                  <a:gd name="GluePoint23X" fmla="*/ 16 w 156"/>
                  <a:gd name="GluePoint23Y" fmla="*/ 43 h 154"/>
                  <a:gd name="GluePoint24X" fmla="*/ 27 w 156"/>
                  <a:gd name="GluePoint24Y" fmla="*/ 42 h 154"/>
                  <a:gd name="GluePoint25X" fmla="*/ 42 w 156"/>
                  <a:gd name="GluePoint25Y" fmla="*/ 38 h 154"/>
                  <a:gd name="GluePoint26X" fmla="*/ 47 w 156"/>
                  <a:gd name="GluePoint26Y" fmla="*/ 30 h 154"/>
                  <a:gd name="GluePoint27X" fmla="*/ 23 w 156"/>
                  <a:gd name="GluePoint27Y" fmla="*/ 34 h 154"/>
                  <a:gd name="GluePoint28X" fmla="*/ 13 w 156"/>
                  <a:gd name="GluePoint28Y" fmla="*/ 22 h 154"/>
                  <a:gd name="GluePoint29X" fmla="*/ 5 w 156"/>
                  <a:gd name="GluePoint29Y" fmla="*/ 21 h 154"/>
                  <a:gd name="GluePoint30X" fmla="*/ 5 w 156"/>
                  <a:gd name="GluePoint30Y" fmla="*/ 10 h 154"/>
                  <a:gd name="GluePoint31X" fmla="*/ 20 w 156"/>
                  <a:gd name="GluePoint31Y" fmla="*/ 2 h 154"/>
                  <a:gd name="GluePoint32X" fmla="*/ 31 w 156"/>
                  <a:gd name="GluePoint32Y" fmla="*/ 2 h 154"/>
                  <a:gd name="GluePoint33X" fmla="*/ 48 w 156"/>
                  <a:gd name="GluePoint33Y" fmla="*/ 8 h 154"/>
                  <a:gd name="GluePoint34X" fmla="*/ 50 w 156"/>
                  <a:gd name="GluePoint34Y" fmla="*/ 29 h 154"/>
                  <a:gd name="GluePoint35X" fmla="*/ 54 w 156"/>
                  <a:gd name="GluePoint35Y" fmla="*/ 43 h 154"/>
                  <a:gd name="GluePoint36X" fmla="*/ 58 w 156"/>
                  <a:gd name="GluePoint36Y" fmla="*/ 40 h 154"/>
                  <a:gd name="GluePoint37X" fmla="*/ 66 w 156"/>
                  <a:gd name="GluePoint37Y" fmla="*/ 53 h 154"/>
                  <a:gd name="GluePoint38X" fmla="*/ 74 w 156"/>
                  <a:gd name="GluePoint38Y" fmla="*/ 48 h 154"/>
                  <a:gd name="GluePoint39X" fmla="*/ 85 w 156"/>
                  <a:gd name="GluePoint39Y" fmla="*/ 34 h 154"/>
                  <a:gd name="GluePoint40X" fmla="*/ 97 w 156"/>
                  <a:gd name="GluePoint40Y" fmla="*/ 29 h 154"/>
                  <a:gd name="GluePoint41X" fmla="*/ 107 w 156"/>
                  <a:gd name="GluePoint41Y" fmla="*/ 19 h 154"/>
                  <a:gd name="GluePoint42X" fmla="*/ 147 w 156"/>
                  <a:gd name="GluePoint42Y" fmla="*/ 35 h 154"/>
                  <a:gd name="GluePoint43X" fmla="*/ 156 w 156"/>
                  <a:gd name="GluePoint43Y" fmla="*/ 38 h 1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56" h="154">
                    <a:moveTo>
                      <a:pt x="156" y="38"/>
                    </a:moveTo>
                    <a:lnTo>
                      <a:pt x="155" y="82"/>
                    </a:lnTo>
                    <a:lnTo>
                      <a:pt x="155" y="106"/>
                    </a:lnTo>
                    <a:lnTo>
                      <a:pt x="151" y="112"/>
                    </a:lnTo>
                    <a:lnTo>
                      <a:pt x="153" y="119"/>
                    </a:lnTo>
                    <a:lnTo>
                      <a:pt x="153" y="154"/>
                    </a:lnTo>
                    <a:lnTo>
                      <a:pt x="147" y="151"/>
                    </a:lnTo>
                    <a:lnTo>
                      <a:pt x="134" y="135"/>
                    </a:lnTo>
                    <a:lnTo>
                      <a:pt x="128" y="138"/>
                    </a:lnTo>
                    <a:lnTo>
                      <a:pt x="123" y="137"/>
                    </a:lnTo>
                    <a:lnTo>
                      <a:pt x="120" y="138"/>
                    </a:lnTo>
                    <a:lnTo>
                      <a:pt x="118" y="137"/>
                    </a:lnTo>
                    <a:lnTo>
                      <a:pt x="116" y="141"/>
                    </a:lnTo>
                    <a:lnTo>
                      <a:pt x="113" y="140"/>
                    </a:lnTo>
                    <a:lnTo>
                      <a:pt x="101" y="141"/>
                    </a:lnTo>
                    <a:lnTo>
                      <a:pt x="105" y="130"/>
                    </a:lnTo>
                    <a:lnTo>
                      <a:pt x="110" y="125"/>
                    </a:lnTo>
                    <a:lnTo>
                      <a:pt x="115" y="124"/>
                    </a:lnTo>
                    <a:lnTo>
                      <a:pt x="120" y="127"/>
                    </a:lnTo>
                    <a:lnTo>
                      <a:pt x="120" y="124"/>
                    </a:lnTo>
                    <a:lnTo>
                      <a:pt x="118" y="121"/>
                    </a:lnTo>
                    <a:lnTo>
                      <a:pt x="120" y="121"/>
                    </a:lnTo>
                    <a:lnTo>
                      <a:pt x="113" y="116"/>
                    </a:lnTo>
                    <a:lnTo>
                      <a:pt x="115" y="116"/>
                    </a:lnTo>
                    <a:lnTo>
                      <a:pt x="116" y="109"/>
                    </a:lnTo>
                    <a:lnTo>
                      <a:pt x="113" y="104"/>
                    </a:lnTo>
                    <a:lnTo>
                      <a:pt x="113" y="96"/>
                    </a:lnTo>
                    <a:lnTo>
                      <a:pt x="108" y="90"/>
                    </a:lnTo>
                    <a:lnTo>
                      <a:pt x="105" y="88"/>
                    </a:lnTo>
                    <a:lnTo>
                      <a:pt x="102" y="85"/>
                    </a:lnTo>
                    <a:lnTo>
                      <a:pt x="86" y="77"/>
                    </a:lnTo>
                    <a:lnTo>
                      <a:pt x="64" y="72"/>
                    </a:lnTo>
                    <a:lnTo>
                      <a:pt x="59" y="69"/>
                    </a:lnTo>
                    <a:lnTo>
                      <a:pt x="58" y="64"/>
                    </a:lnTo>
                    <a:lnTo>
                      <a:pt x="53" y="64"/>
                    </a:lnTo>
                    <a:lnTo>
                      <a:pt x="53" y="66"/>
                    </a:lnTo>
                    <a:lnTo>
                      <a:pt x="43" y="58"/>
                    </a:lnTo>
                    <a:lnTo>
                      <a:pt x="45" y="47"/>
                    </a:lnTo>
                    <a:lnTo>
                      <a:pt x="39" y="63"/>
                    </a:lnTo>
                    <a:lnTo>
                      <a:pt x="37" y="66"/>
                    </a:lnTo>
                    <a:lnTo>
                      <a:pt x="29" y="66"/>
                    </a:lnTo>
                    <a:lnTo>
                      <a:pt x="29" y="53"/>
                    </a:lnTo>
                    <a:lnTo>
                      <a:pt x="27" y="53"/>
                    </a:lnTo>
                    <a:lnTo>
                      <a:pt x="23" y="47"/>
                    </a:lnTo>
                    <a:lnTo>
                      <a:pt x="16" y="45"/>
                    </a:lnTo>
                    <a:lnTo>
                      <a:pt x="16" y="43"/>
                    </a:lnTo>
                    <a:lnTo>
                      <a:pt x="20" y="42"/>
                    </a:lnTo>
                    <a:lnTo>
                      <a:pt x="27" y="42"/>
                    </a:lnTo>
                    <a:lnTo>
                      <a:pt x="35" y="37"/>
                    </a:lnTo>
                    <a:lnTo>
                      <a:pt x="42" y="38"/>
                    </a:lnTo>
                    <a:lnTo>
                      <a:pt x="45" y="37"/>
                    </a:lnTo>
                    <a:lnTo>
                      <a:pt x="47" y="30"/>
                    </a:lnTo>
                    <a:lnTo>
                      <a:pt x="32" y="35"/>
                    </a:lnTo>
                    <a:lnTo>
                      <a:pt x="23" y="34"/>
                    </a:lnTo>
                    <a:lnTo>
                      <a:pt x="18" y="32"/>
                    </a:lnTo>
                    <a:lnTo>
                      <a:pt x="13" y="22"/>
                    </a:lnTo>
                    <a:lnTo>
                      <a:pt x="7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10"/>
                    </a:lnTo>
                    <a:lnTo>
                      <a:pt x="15" y="6"/>
                    </a:lnTo>
                    <a:lnTo>
                      <a:pt x="20" y="2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9" y="8"/>
                    </a:lnTo>
                    <a:lnTo>
                      <a:pt x="48" y="8"/>
                    </a:lnTo>
                    <a:lnTo>
                      <a:pt x="51" y="16"/>
                    </a:lnTo>
                    <a:lnTo>
                      <a:pt x="50" y="29"/>
                    </a:lnTo>
                    <a:lnTo>
                      <a:pt x="51" y="37"/>
                    </a:lnTo>
                    <a:lnTo>
                      <a:pt x="54" y="43"/>
                    </a:lnTo>
                    <a:lnTo>
                      <a:pt x="54" y="38"/>
                    </a:lnTo>
                    <a:lnTo>
                      <a:pt x="58" y="40"/>
                    </a:lnTo>
                    <a:lnTo>
                      <a:pt x="61" y="50"/>
                    </a:lnTo>
                    <a:lnTo>
                      <a:pt x="66" y="53"/>
                    </a:lnTo>
                    <a:lnTo>
                      <a:pt x="72" y="53"/>
                    </a:lnTo>
                    <a:lnTo>
                      <a:pt x="74" y="48"/>
                    </a:lnTo>
                    <a:lnTo>
                      <a:pt x="83" y="38"/>
                    </a:lnTo>
                    <a:lnTo>
                      <a:pt x="85" y="34"/>
                    </a:lnTo>
                    <a:lnTo>
                      <a:pt x="94" y="32"/>
                    </a:lnTo>
                    <a:lnTo>
                      <a:pt x="97" y="29"/>
                    </a:lnTo>
                    <a:lnTo>
                      <a:pt x="99" y="26"/>
                    </a:lnTo>
                    <a:lnTo>
                      <a:pt x="107" y="19"/>
                    </a:lnTo>
                    <a:lnTo>
                      <a:pt x="135" y="34"/>
                    </a:lnTo>
                    <a:lnTo>
                      <a:pt x="147" y="35"/>
                    </a:lnTo>
                    <a:lnTo>
                      <a:pt x="153" y="38"/>
                    </a:lnTo>
                    <a:lnTo>
                      <a:pt x="156" y="3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86" name="Freeform 567"/>
              <p:cNvSpPr/>
              <p:nvPr/>
            </p:nvSpPr>
            <p:spPr>
              <a:xfrm>
                <a:off x="6723000" y="2921040"/>
                <a:ext cx="244080" cy="239400"/>
              </a:xfrm>
              <a:custGeom>
                <a:avLst/>
                <a:gdLst>
                  <a:gd name="textAreaLeft" fmla="*/ 0 w 244080"/>
                  <a:gd name="textAreaRight" fmla="*/ 244440 w 244080"/>
                  <a:gd name="textAreaTop" fmla="*/ 0 h 239400"/>
                  <a:gd name="textAreaBottom" fmla="*/ 239760 h 239400"/>
                  <a:gd name="GluePoint1X" fmla="*/ 128 w 154"/>
                  <a:gd name="GluePoint1Y" fmla="*/ 7 h 151"/>
                  <a:gd name="GluePoint2X" fmla="*/ 135 w 154"/>
                  <a:gd name="GluePoint2Y" fmla="*/ 13 h 151"/>
                  <a:gd name="GluePoint3X" fmla="*/ 132 w 154"/>
                  <a:gd name="GluePoint3Y" fmla="*/ 24 h 151"/>
                  <a:gd name="GluePoint4X" fmla="*/ 138 w 154"/>
                  <a:gd name="GluePoint4Y" fmla="*/ 44 h 151"/>
                  <a:gd name="GluePoint5X" fmla="*/ 146 w 154"/>
                  <a:gd name="GluePoint5Y" fmla="*/ 63 h 151"/>
                  <a:gd name="GluePoint6X" fmla="*/ 140 w 154"/>
                  <a:gd name="GluePoint6Y" fmla="*/ 58 h 151"/>
                  <a:gd name="GluePoint7X" fmla="*/ 136 w 154"/>
                  <a:gd name="GluePoint7Y" fmla="*/ 65 h 151"/>
                  <a:gd name="GluePoint8X" fmla="*/ 132 w 154"/>
                  <a:gd name="GluePoint8Y" fmla="*/ 86 h 151"/>
                  <a:gd name="GluePoint9X" fmla="*/ 122 w 154"/>
                  <a:gd name="GluePoint9Y" fmla="*/ 100 h 151"/>
                  <a:gd name="GluePoint10X" fmla="*/ 114 w 154"/>
                  <a:gd name="GluePoint10Y" fmla="*/ 110 h 151"/>
                  <a:gd name="GluePoint11X" fmla="*/ 117 w 154"/>
                  <a:gd name="GluePoint11Y" fmla="*/ 118 h 151"/>
                  <a:gd name="GluePoint12X" fmla="*/ 114 w 154"/>
                  <a:gd name="GluePoint12Y" fmla="*/ 122 h 151"/>
                  <a:gd name="GluePoint13X" fmla="*/ 89 w 154"/>
                  <a:gd name="GluePoint13Y" fmla="*/ 150 h 151"/>
                  <a:gd name="GluePoint14X" fmla="*/ 86 w 154"/>
                  <a:gd name="GluePoint14Y" fmla="*/ 140 h 151"/>
                  <a:gd name="GluePoint15X" fmla="*/ 81 w 154"/>
                  <a:gd name="GluePoint15Y" fmla="*/ 137 h 151"/>
                  <a:gd name="GluePoint16X" fmla="*/ 71 w 154"/>
                  <a:gd name="GluePoint16Y" fmla="*/ 134 h 151"/>
                  <a:gd name="GluePoint17X" fmla="*/ 62 w 154"/>
                  <a:gd name="GluePoint17Y" fmla="*/ 131 h 151"/>
                  <a:gd name="GluePoint18X" fmla="*/ 55 w 154"/>
                  <a:gd name="GluePoint18Y" fmla="*/ 137 h 151"/>
                  <a:gd name="GluePoint19X" fmla="*/ 44 w 154"/>
                  <a:gd name="GluePoint19Y" fmla="*/ 139 h 151"/>
                  <a:gd name="GluePoint20X" fmla="*/ 39 w 154"/>
                  <a:gd name="GluePoint20Y" fmla="*/ 129 h 151"/>
                  <a:gd name="GluePoint21X" fmla="*/ 33 w 154"/>
                  <a:gd name="GluePoint21Y" fmla="*/ 131 h 151"/>
                  <a:gd name="GluePoint22X" fmla="*/ 24 w 154"/>
                  <a:gd name="GluePoint22Y" fmla="*/ 129 h 151"/>
                  <a:gd name="GluePoint23X" fmla="*/ 16 w 154"/>
                  <a:gd name="GluePoint23Y" fmla="*/ 110 h 151"/>
                  <a:gd name="GluePoint24X" fmla="*/ 16 w 154"/>
                  <a:gd name="GluePoint24Y" fmla="*/ 98 h 151"/>
                  <a:gd name="GluePoint25X" fmla="*/ 5 w 154"/>
                  <a:gd name="GluePoint25Y" fmla="*/ 86 h 151"/>
                  <a:gd name="GluePoint26X" fmla="*/ 3 w 154"/>
                  <a:gd name="GluePoint26Y" fmla="*/ 76 h 151"/>
                  <a:gd name="GluePoint27X" fmla="*/ 1 w 154"/>
                  <a:gd name="GluePoint27Y" fmla="*/ 60 h 151"/>
                  <a:gd name="GluePoint28X" fmla="*/ 9 w 154"/>
                  <a:gd name="GluePoint28Y" fmla="*/ 42 h 151"/>
                  <a:gd name="GluePoint29X" fmla="*/ 9 w 154"/>
                  <a:gd name="GluePoint29Y" fmla="*/ 45 h 151"/>
                  <a:gd name="GluePoint30X" fmla="*/ 20 w 154"/>
                  <a:gd name="GluePoint30Y" fmla="*/ 60 h 151"/>
                  <a:gd name="GluePoint31X" fmla="*/ 32 w 154"/>
                  <a:gd name="GluePoint31Y" fmla="*/ 60 h 151"/>
                  <a:gd name="GluePoint32X" fmla="*/ 41 w 154"/>
                  <a:gd name="GluePoint32Y" fmla="*/ 60 h 151"/>
                  <a:gd name="GluePoint33X" fmla="*/ 59 w 154"/>
                  <a:gd name="GluePoint33Y" fmla="*/ 50 h 151"/>
                  <a:gd name="GluePoint34X" fmla="*/ 68 w 154"/>
                  <a:gd name="GluePoint34Y" fmla="*/ 57 h 151"/>
                  <a:gd name="GluePoint35X" fmla="*/ 86 w 154"/>
                  <a:gd name="GluePoint35Y" fmla="*/ 50 h 151"/>
                  <a:gd name="GluePoint36X" fmla="*/ 92 w 154"/>
                  <a:gd name="GluePoint36Y" fmla="*/ 29 h 151"/>
                  <a:gd name="GluePoint37X" fmla="*/ 103 w 154"/>
                  <a:gd name="GluePoint37Y" fmla="*/ 0 h 151"/>
                  <a:gd name="GluePoint38X" fmla="*/ 132 w 154"/>
                  <a:gd name="GluePoint38Y" fmla="*/ 3 h 1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54" h="151">
                    <a:moveTo>
                      <a:pt x="132" y="3"/>
                    </a:moveTo>
                    <a:lnTo>
                      <a:pt x="128" y="7"/>
                    </a:lnTo>
                    <a:lnTo>
                      <a:pt x="135" y="10"/>
                    </a:lnTo>
                    <a:lnTo>
                      <a:pt x="135" y="13"/>
                    </a:lnTo>
                    <a:lnTo>
                      <a:pt x="125" y="15"/>
                    </a:lnTo>
                    <a:lnTo>
                      <a:pt x="132" y="24"/>
                    </a:lnTo>
                    <a:lnTo>
                      <a:pt x="138" y="37"/>
                    </a:lnTo>
                    <a:lnTo>
                      <a:pt x="138" y="44"/>
                    </a:lnTo>
                    <a:lnTo>
                      <a:pt x="154" y="61"/>
                    </a:lnTo>
                    <a:lnTo>
                      <a:pt x="146" y="63"/>
                    </a:lnTo>
                    <a:lnTo>
                      <a:pt x="141" y="61"/>
                    </a:lnTo>
                    <a:lnTo>
                      <a:pt x="140" y="58"/>
                    </a:lnTo>
                    <a:lnTo>
                      <a:pt x="140" y="63"/>
                    </a:lnTo>
                    <a:lnTo>
                      <a:pt x="136" y="65"/>
                    </a:lnTo>
                    <a:lnTo>
                      <a:pt x="133" y="71"/>
                    </a:lnTo>
                    <a:lnTo>
                      <a:pt x="132" y="86"/>
                    </a:lnTo>
                    <a:lnTo>
                      <a:pt x="125" y="98"/>
                    </a:lnTo>
                    <a:lnTo>
                      <a:pt x="122" y="100"/>
                    </a:lnTo>
                    <a:lnTo>
                      <a:pt x="113" y="108"/>
                    </a:lnTo>
                    <a:lnTo>
                      <a:pt x="114" y="110"/>
                    </a:lnTo>
                    <a:lnTo>
                      <a:pt x="114" y="116"/>
                    </a:lnTo>
                    <a:lnTo>
                      <a:pt x="117" y="118"/>
                    </a:lnTo>
                    <a:lnTo>
                      <a:pt x="116" y="124"/>
                    </a:lnTo>
                    <a:lnTo>
                      <a:pt x="114" y="122"/>
                    </a:lnTo>
                    <a:lnTo>
                      <a:pt x="108" y="140"/>
                    </a:lnTo>
                    <a:lnTo>
                      <a:pt x="89" y="150"/>
                    </a:lnTo>
                    <a:lnTo>
                      <a:pt x="87" y="151"/>
                    </a:lnTo>
                    <a:lnTo>
                      <a:pt x="86" y="140"/>
                    </a:lnTo>
                    <a:lnTo>
                      <a:pt x="84" y="139"/>
                    </a:lnTo>
                    <a:lnTo>
                      <a:pt x="81" y="137"/>
                    </a:lnTo>
                    <a:lnTo>
                      <a:pt x="73" y="139"/>
                    </a:lnTo>
                    <a:lnTo>
                      <a:pt x="71" y="134"/>
                    </a:lnTo>
                    <a:lnTo>
                      <a:pt x="66" y="134"/>
                    </a:lnTo>
                    <a:lnTo>
                      <a:pt x="62" y="131"/>
                    </a:lnTo>
                    <a:lnTo>
                      <a:pt x="62" y="134"/>
                    </a:lnTo>
                    <a:lnTo>
                      <a:pt x="55" y="137"/>
                    </a:lnTo>
                    <a:lnTo>
                      <a:pt x="54" y="137"/>
                    </a:lnTo>
                    <a:lnTo>
                      <a:pt x="44" y="139"/>
                    </a:lnTo>
                    <a:lnTo>
                      <a:pt x="41" y="126"/>
                    </a:lnTo>
                    <a:lnTo>
                      <a:pt x="39" y="129"/>
                    </a:lnTo>
                    <a:lnTo>
                      <a:pt x="36" y="129"/>
                    </a:lnTo>
                    <a:lnTo>
                      <a:pt x="33" y="131"/>
                    </a:lnTo>
                    <a:lnTo>
                      <a:pt x="25" y="131"/>
                    </a:lnTo>
                    <a:lnTo>
                      <a:pt x="24" y="129"/>
                    </a:lnTo>
                    <a:lnTo>
                      <a:pt x="20" y="129"/>
                    </a:lnTo>
                    <a:lnTo>
                      <a:pt x="16" y="110"/>
                    </a:lnTo>
                    <a:lnTo>
                      <a:pt x="17" y="105"/>
                    </a:lnTo>
                    <a:lnTo>
                      <a:pt x="16" y="98"/>
                    </a:lnTo>
                    <a:lnTo>
                      <a:pt x="11" y="90"/>
                    </a:lnTo>
                    <a:lnTo>
                      <a:pt x="5" y="86"/>
                    </a:lnTo>
                    <a:lnTo>
                      <a:pt x="3" y="82"/>
                    </a:lnTo>
                    <a:lnTo>
                      <a:pt x="3" y="76"/>
                    </a:lnTo>
                    <a:lnTo>
                      <a:pt x="0" y="69"/>
                    </a:lnTo>
                    <a:lnTo>
                      <a:pt x="1" y="60"/>
                    </a:lnTo>
                    <a:lnTo>
                      <a:pt x="3" y="50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5"/>
                    </a:lnTo>
                    <a:lnTo>
                      <a:pt x="17" y="58"/>
                    </a:lnTo>
                    <a:lnTo>
                      <a:pt x="20" y="60"/>
                    </a:lnTo>
                    <a:lnTo>
                      <a:pt x="25" y="61"/>
                    </a:lnTo>
                    <a:lnTo>
                      <a:pt x="32" y="60"/>
                    </a:lnTo>
                    <a:lnTo>
                      <a:pt x="33" y="61"/>
                    </a:lnTo>
                    <a:lnTo>
                      <a:pt x="41" y="60"/>
                    </a:lnTo>
                    <a:lnTo>
                      <a:pt x="51" y="50"/>
                    </a:lnTo>
                    <a:lnTo>
                      <a:pt x="59" y="50"/>
                    </a:lnTo>
                    <a:lnTo>
                      <a:pt x="60" y="53"/>
                    </a:lnTo>
                    <a:lnTo>
                      <a:pt x="68" y="57"/>
                    </a:lnTo>
                    <a:lnTo>
                      <a:pt x="79" y="53"/>
                    </a:lnTo>
                    <a:lnTo>
                      <a:pt x="86" y="50"/>
                    </a:lnTo>
                    <a:lnTo>
                      <a:pt x="89" y="44"/>
                    </a:lnTo>
                    <a:lnTo>
                      <a:pt x="92" y="29"/>
                    </a:lnTo>
                    <a:lnTo>
                      <a:pt x="98" y="20"/>
                    </a:lnTo>
                    <a:lnTo>
                      <a:pt x="103" y="0"/>
                    </a:lnTo>
                    <a:lnTo>
                      <a:pt x="124" y="0"/>
                    </a:lnTo>
                    <a:lnTo>
                      <a:pt x="132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87" name="Freeform 568"/>
              <p:cNvSpPr/>
              <p:nvPr/>
            </p:nvSpPr>
            <p:spPr>
              <a:xfrm>
                <a:off x="6629400" y="3209760"/>
                <a:ext cx="218880" cy="78840"/>
              </a:xfrm>
              <a:custGeom>
                <a:avLst/>
                <a:gdLst>
                  <a:gd name="textAreaLeft" fmla="*/ 0 w 218880"/>
                  <a:gd name="textAreaRight" fmla="*/ 219240 w 218880"/>
                  <a:gd name="textAreaTop" fmla="*/ 0 h 78840"/>
                  <a:gd name="textAreaBottom" fmla="*/ 79200 h 78840"/>
                  <a:gd name="GluePoint1X" fmla="*/ 102 w 138"/>
                  <a:gd name="GluePoint1Y" fmla="*/ 40 h 50"/>
                  <a:gd name="GluePoint2X" fmla="*/ 95 w 138"/>
                  <a:gd name="GluePoint2Y" fmla="*/ 43 h 50"/>
                  <a:gd name="GluePoint3X" fmla="*/ 89 w 138"/>
                  <a:gd name="GluePoint3Y" fmla="*/ 39 h 50"/>
                  <a:gd name="GluePoint4X" fmla="*/ 83 w 138"/>
                  <a:gd name="GluePoint4Y" fmla="*/ 40 h 50"/>
                  <a:gd name="GluePoint5X" fmla="*/ 67 w 138"/>
                  <a:gd name="GluePoint5Y" fmla="*/ 31 h 50"/>
                  <a:gd name="GluePoint6X" fmla="*/ 52 w 138"/>
                  <a:gd name="GluePoint6Y" fmla="*/ 31 h 50"/>
                  <a:gd name="GluePoint7X" fmla="*/ 48 w 138"/>
                  <a:gd name="GluePoint7Y" fmla="*/ 32 h 50"/>
                  <a:gd name="GluePoint8X" fmla="*/ 35 w 138"/>
                  <a:gd name="GluePoint8Y" fmla="*/ 27 h 50"/>
                  <a:gd name="GluePoint9X" fmla="*/ 25 w 138"/>
                  <a:gd name="GluePoint9Y" fmla="*/ 27 h 50"/>
                  <a:gd name="GluePoint10X" fmla="*/ 16 w 138"/>
                  <a:gd name="GluePoint10Y" fmla="*/ 23 h 50"/>
                  <a:gd name="GluePoint11X" fmla="*/ 19 w 138"/>
                  <a:gd name="GluePoint11Y" fmla="*/ 18 h 50"/>
                  <a:gd name="GluePoint12X" fmla="*/ 2 w 138"/>
                  <a:gd name="GluePoint12Y" fmla="*/ 14 h 50"/>
                  <a:gd name="GluePoint13X" fmla="*/ 0 w 138"/>
                  <a:gd name="GluePoint13Y" fmla="*/ 11 h 50"/>
                  <a:gd name="GluePoint14X" fmla="*/ 2 w 138"/>
                  <a:gd name="GluePoint14Y" fmla="*/ 13 h 50"/>
                  <a:gd name="GluePoint15X" fmla="*/ 5 w 138"/>
                  <a:gd name="GluePoint15Y" fmla="*/ 11 h 50"/>
                  <a:gd name="GluePoint16X" fmla="*/ 11 w 138"/>
                  <a:gd name="GluePoint16Y" fmla="*/ 2 h 50"/>
                  <a:gd name="GluePoint17X" fmla="*/ 16 w 138"/>
                  <a:gd name="GluePoint17Y" fmla="*/ 0 h 50"/>
                  <a:gd name="GluePoint18X" fmla="*/ 25 w 138"/>
                  <a:gd name="GluePoint18Y" fmla="*/ 2 h 50"/>
                  <a:gd name="GluePoint19X" fmla="*/ 32 w 138"/>
                  <a:gd name="GluePoint19Y" fmla="*/ 0 h 50"/>
                  <a:gd name="GluePoint20X" fmla="*/ 35 w 138"/>
                  <a:gd name="GluePoint20Y" fmla="*/ 5 h 50"/>
                  <a:gd name="GluePoint21X" fmla="*/ 46 w 138"/>
                  <a:gd name="GluePoint21Y" fmla="*/ 6 h 50"/>
                  <a:gd name="GluePoint22X" fmla="*/ 51 w 138"/>
                  <a:gd name="GluePoint22Y" fmla="*/ 14 h 50"/>
                  <a:gd name="GluePoint23X" fmla="*/ 54 w 138"/>
                  <a:gd name="GluePoint23Y" fmla="*/ 14 h 50"/>
                  <a:gd name="GluePoint24X" fmla="*/ 65 w 138"/>
                  <a:gd name="GluePoint24Y" fmla="*/ 14 h 50"/>
                  <a:gd name="GluePoint25X" fmla="*/ 78 w 138"/>
                  <a:gd name="GluePoint25Y" fmla="*/ 18 h 50"/>
                  <a:gd name="GluePoint26X" fmla="*/ 79 w 138"/>
                  <a:gd name="GluePoint26Y" fmla="*/ 16 h 50"/>
                  <a:gd name="GluePoint27X" fmla="*/ 83 w 138"/>
                  <a:gd name="GluePoint27Y" fmla="*/ 10 h 50"/>
                  <a:gd name="GluePoint28X" fmla="*/ 87 w 138"/>
                  <a:gd name="GluePoint28Y" fmla="*/ 8 h 50"/>
                  <a:gd name="GluePoint29X" fmla="*/ 91 w 138"/>
                  <a:gd name="GluePoint29Y" fmla="*/ 13 h 50"/>
                  <a:gd name="GluePoint30X" fmla="*/ 95 w 138"/>
                  <a:gd name="GluePoint30Y" fmla="*/ 11 h 50"/>
                  <a:gd name="GluePoint31X" fmla="*/ 103 w 138"/>
                  <a:gd name="GluePoint31Y" fmla="*/ 16 h 50"/>
                  <a:gd name="GluePoint32X" fmla="*/ 110 w 138"/>
                  <a:gd name="GluePoint32Y" fmla="*/ 18 h 50"/>
                  <a:gd name="GluePoint33X" fmla="*/ 114 w 138"/>
                  <a:gd name="GluePoint33Y" fmla="*/ 24 h 50"/>
                  <a:gd name="GluePoint34X" fmla="*/ 114 w 138"/>
                  <a:gd name="GluePoint34Y" fmla="*/ 29 h 50"/>
                  <a:gd name="GluePoint35X" fmla="*/ 118 w 138"/>
                  <a:gd name="GluePoint35Y" fmla="*/ 31 h 50"/>
                  <a:gd name="GluePoint36X" fmla="*/ 132 w 138"/>
                  <a:gd name="GluePoint36Y" fmla="*/ 31 h 50"/>
                  <a:gd name="GluePoint37X" fmla="*/ 138 w 138"/>
                  <a:gd name="GluePoint37Y" fmla="*/ 32 h 50"/>
                  <a:gd name="GluePoint38X" fmla="*/ 137 w 138"/>
                  <a:gd name="GluePoint38Y" fmla="*/ 43 h 50"/>
                  <a:gd name="GluePoint39X" fmla="*/ 138 w 138"/>
                  <a:gd name="GluePoint39Y" fmla="*/ 50 h 50"/>
                  <a:gd name="GluePoint40X" fmla="*/ 135 w 138"/>
                  <a:gd name="GluePoint40Y" fmla="*/ 47 h 50"/>
                  <a:gd name="GluePoint41X" fmla="*/ 119 w 138"/>
                  <a:gd name="GluePoint41Y" fmla="*/ 42 h 50"/>
                  <a:gd name="GluePoint42X" fmla="*/ 111 w 138"/>
                  <a:gd name="GluePoint42Y" fmla="*/ 43 h 50"/>
                  <a:gd name="GluePoint43X" fmla="*/ 102 w 138"/>
                  <a:gd name="GluePoint43Y" fmla="*/ 4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38" h="50">
                    <a:moveTo>
                      <a:pt x="102" y="40"/>
                    </a:moveTo>
                    <a:lnTo>
                      <a:pt x="95" y="43"/>
                    </a:lnTo>
                    <a:lnTo>
                      <a:pt x="89" y="39"/>
                    </a:lnTo>
                    <a:lnTo>
                      <a:pt x="83" y="40"/>
                    </a:lnTo>
                    <a:lnTo>
                      <a:pt x="67" y="31"/>
                    </a:lnTo>
                    <a:lnTo>
                      <a:pt x="52" y="31"/>
                    </a:lnTo>
                    <a:lnTo>
                      <a:pt x="48" y="32"/>
                    </a:lnTo>
                    <a:lnTo>
                      <a:pt x="35" y="27"/>
                    </a:lnTo>
                    <a:lnTo>
                      <a:pt x="25" y="27"/>
                    </a:lnTo>
                    <a:lnTo>
                      <a:pt x="16" y="23"/>
                    </a:lnTo>
                    <a:lnTo>
                      <a:pt x="19" y="18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1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2" y="0"/>
                    </a:lnTo>
                    <a:lnTo>
                      <a:pt x="35" y="5"/>
                    </a:lnTo>
                    <a:lnTo>
                      <a:pt x="46" y="6"/>
                    </a:lnTo>
                    <a:lnTo>
                      <a:pt x="51" y="14"/>
                    </a:lnTo>
                    <a:lnTo>
                      <a:pt x="54" y="14"/>
                    </a:lnTo>
                    <a:lnTo>
                      <a:pt x="65" y="14"/>
                    </a:lnTo>
                    <a:lnTo>
                      <a:pt x="78" y="18"/>
                    </a:lnTo>
                    <a:lnTo>
                      <a:pt x="79" y="16"/>
                    </a:lnTo>
                    <a:lnTo>
                      <a:pt x="83" y="10"/>
                    </a:lnTo>
                    <a:lnTo>
                      <a:pt x="87" y="8"/>
                    </a:lnTo>
                    <a:lnTo>
                      <a:pt x="91" y="13"/>
                    </a:lnTo>
                    <a:lnTo>
                      <a:pt x="95" y="11"/>
                    </a:lnTo>
                    <a:lnTo>
                      <a:pt x="103" y="16"/>
                    </a:lnTo>
                    <a:lnTo>
                      <a:pt x="110" y="18"/>
                    </a:lnTo>
                    <a:lnTo>
                      <a:pt x="114" y="24"/>
                    </a:lnTo>
                    <a:lnTo>
                      <a:pt x="114" y="29"/>
                    </a:lnTo>
                    <a:lnTo>
                      <a:pt x="118" y="31"/>
                    </a:lnTo>
                    <a:lnTo>
                      <a:pt x="132" y="31"/>
                    </a:lnTo>
                    <a:lnTo>
                      <a:pt x="138" y="32"/>
                    </a:lnTo>
                    <a:lnTo>
                      <a:pt x="137" y="43"/>
                    </a:lnTo>
                    <a:lnTo>
                      <a:pt x="138" y="50"/>
                    </a:lnTo>
                    <a:lnTo>
                      <a:pt x="135" y="47"/>
                    </a:lnTo>
                    <a:lnTo>
                      <a:pt x="119" y="42"/>
                    </a:lnTo>
                    <a:lnTo>
                      <a:pt x="111" y="43"/>
                    </a:lnTo>
                    <a:lnTo>
                      <a:pt x="102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88" name="Freeform 569"/>
              <p:cNvSpPr/>
              <p:nvPr/>
            </p:nvSpPr>
            <p:spPr>
              <a:xfrm>
                <a:off x="6894360" y="313524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3 w 5"/>
                  <a:gd name="GluePoint1Y" fmla="*/ 0 h 13"/>
                  <a:gd name="GluePoint2X" fmla="*/ 5 w 5"/>
                  <a:gd name="GluePoint2Y" fmla="*/ 12 h 13"/>
                  <a:gd name="GluePoint3X" fmla="*/ 1 w 5"/>
                  <a:gd name="GluePoint3Y" fmla="*/ 13 h 13"/>
                  <a:gd name="GluePoint4X" fmla="*/ 0 w 5"/>
                  <a:gd name="GluePoint4Y" fmla="*/ 5 h 13"/>
                  <a:gd name="GluePoint5X" fmla="*/ 3 w 5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3" y="0"/>
                    </a:moveTo>
                    <a:lnTo>
                      <a:pt x="5" y="12"/>
                    </a:lnTo>
                    <a:lnTo>
                      <a:pt x="1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89" name="Freeform 570"/>
              <p:cNvSpPr/>
              <p:nvPr/>
            </p:nvSpPr>
            <p:spPr>
              <a:xfrm>
                <a:off x="7367760" y="3063960"/>
                <a:ext cx="20160" cy="1224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2240"/>
                  <a:gd name="textAreaBottom" fmla="*/ 12600 h 12240"/>
                  <a:gd name="GluePoint1X" fmla="*/ 0 w 13"/>
                  <a:gd name="GluePoint1Y" fmla="*/ 0 h 8"/>
                  <a:gd name="GluePoint2X" fmla="*/ 7 w 13"/>
                  <a:gd name="GluePoint2Y" fmla="*/ 0 h 8"/>
                  <a:gd name="GluePoint3X" fmla="*/ 13 w 13"/>
                  <a:gd name="GluePoint3Y" fmla="*/ 8 h 8"/>
                  <a:gd name="GluePoint4X" fmla="*/ 10 w 13"/>
                  <a:gd name="GluePoint4Y" fmla="*/ 8 h 8"/>
                  <a:gd name="GluePoint5X" fmla="*/ 0 w 1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8">
                    <a:moveTo>
                      <a:pt x="0" y="0"/>
                    </a:moveTo>
                    <a:lnTo>
                      <a:pt x="7" y="0"/>
                    </a:lnTo>
                    <a:lnTo>
                      <a:pt x="13" y="8"/>
                    </a:lnTo>
                    <a:lnTo>
                      <a:pt x="1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90" name="Freeform 571"/>
              <p:cNvSpPr/>
              <p:nvPr/>
            </p:nvSpPr>
            <p:spPr>
              <a:xfrm>
                <a:off x="7370640" y="3089160"/>
                <a:ext cx="29880" cy="75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7560"/>
                  <a:gd name="textAreaBottom" fmla="*/ 7920 h 7560"/>
                  <a:gd name="GluePoint1X" fmla="*/ 0 w 19"/>
                  <a:gd name="GluePoint1Y" fmla="*/ 0 h 5"/>
                  <a:gd name="GluePoint2X" fmla="*/ 17 w 19"/>
                  <a:gd name="GluePoint2Y" fmla="*/ 2 h 5"/>
                  <a:gd name="GluePoint3X" fmla="*/ 19 w 19"/>
                  <a:gd name="GluePoint3Y" fmla="*/ 5 h 5"/>
                  <a:gd name="GluePoint4X" fmla="*/ 9 w 19"/>
                  <a:gd name="GluePoint4Y" fmla="*/ 5 h 5"/>
                  <a:gd name="GluePoint5X" fmla="*/ 0 w 19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9" h="5">
                    <a:moveTo>
                      <a:pt x="0" y="0"/>
                    </a:moveTo>
                    <a:lnTo>
                      <a:pt x="17" y="2"/>
                    </a:lnTo>
                    <a:lnTo>
                      <a:pt x="19" y="5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91" name="Freeform 572"/>
              <p:cNvSpPr/>
              <p:nvPr/>
            </p:nvSpPr>
            <p:spPr>
              <a:xfrm>
                <a:off x="7245360" y="3046320"/>
                <a:ext cx="21960" cy="1080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0"/>
                  <a:gd name="textAreaBottom" fmla="*/ 11160 h 10800"/>
                  <a:gd name="GluePoint1X" fmla="*/ 0 w 14"/>
                  <a:gd name="GluePoint1Y" fmla="*/ 0 h 7"/>
                  <a:gd name="GluePoint2X" fmla="*/ 4 w 14"/>
                  <a:gd name="GluePoint2Y" fmla="*/ 0 h 7"/>
                  <a:gd name="GluePoint3X" fmla="*/ 14 w 14"/>
                  <a:gd name="GluePoint3Y" fmla="*/ 5 h 7"/>
                  <a:gd name="GluePoint4X" fmla="*/ 7 w 14"/>
                  <a:gd name="GluePoint4Y" fmla="*/ 7 h 7"/>
                  <a:gd name="GluePoint5X" fmla="*/ 1 w 14"/>
                  <a:gd name="GluePoint5Y" fmla="*/ 3 h 7"/>
                  <a:gd name="GluePoint6X" fmla="*/ 0 w 14"/>
                  <a:gd name="GluePoint6Y" fmla="*/ 2 h 7"/>
                  <a:gd name="GluePoint7X" fmla="*/ 0 w 1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7">
                    <a:moveTo>
                      <a:pt x="0" y="0"/>
                    </a:moveTo>
                    <a:lnTo>
                      <a:pt x="4" y="0"/>
                    </a:lnTo>
                    <a:lnTo>
                      <a:pt x="14" y="5"/>
                    </a:lnTo>
                    <a:lnTo>
                      <a:pt x="7" y="7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92" name="Freeform 573"/>
              <p:cNvSpPr/>
              <p:nvPr/>
            </p:nvSpPr>
            <p:spPr>
              <a:xfrm>
                <a:off x="7229520" y="3092400"/>
                <a:ext cx="15480" cy="90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9000"/>
                  <a:gd name="textAreaBottom" fmla="*/ 9360 h 9000"/>
                  <a:gd name="GluePoint1X" fmla="*/ 0 w 10"/>
                  <a:gd name="GluePoint1Y" fmla="*/ 2 h 6"/>
                  <a:gd name="GluePoint2X" fmla="*/ 8 w 10"/>
                  <a:gd name="GluePoint2Y" fmla="*/ 0 h 6"/>
                  <a:gd name="GluePoint3X" fmla="*/ 10 w 10"/>
                  <a:gd name="GluePoint3Y" fmla="*/ 5 h 6"/>
                  <a:gd name="GluePoint4X" fmla="*/ 3 w 10"/>
                  <a:gd name="GluePoint4Y" fmla="*/ 6 h 6"/>
                  <a:gd name="GluePoint5X" fmla="*/ 0 w 10"/>
                  <a:gd name="GluePoint5Y" fmla="*/ 2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6">
                    <a:moveTo>
                      <a:pt x="0" y="2"/>
                    </a:moveTo>
                    <a:lnTo>
                      <a:pt x="8" y="0"/>
                    </a:lnTo>
                    <a:lnTo>
                      <a:pt x="10" y="5"/>
                    </a:lnTo>
                    <a:lnTo>
                      <a:pt x="3" y="6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93" name="Freeform 574"/>
              <p:cNvSpPr/>
              <p:nvPr/>
            </p:nvSpPr>
            <p:spPr>
              <a:xfrm>
                <a:off x="7182000" y="3122640"/>
                <a:ext cx="72720" cy="313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1320"/>
                  <a:gd name="textAreaBottom" fmla="*/ 31680 h 31320"/>
                  <a:gd name="GluePoint1X" fmla="*/ 1 w 46"/>
                  <a:gd name="GluePoint1Y" fmla="*/ 13 h 20"/>
                  <a:gd name="GluePoint2X" fmla="*/ 0 w 46"/>
                  <a:gd name="GluePoint2Y" fmla="*/ 8 h 20"/>
                  <a:gd name="GluePoint3X" fmla="*/ 6 w 46"/>
                  <a:gd name="GluePoint3Y" fmla="*/ 0 h 20"/>
                  <a:gd name="GluePoint4X" fmla="*/ 20 w 46"/>
                  <a:gd name="GluePoint4Y" fmla="*/ 2 h 20"/>
                  <a:gd name="GluePoint5X" fmla="*/ 25 w 46"/>
                  <a:gd name="GluePoint5Y" fmla="*/ 0 h 20"/>
                  <a:gd name="GluePoint6X" fmla="*/ 32 w 46"/>
                  <a:gd name="GluePoint6Y" fmla="*/ 4 h 20"/>
                  <a:gd name="GluePoint7X" fmla="*/ 41 w 46"/>
                  <a:gd name="GluePoint7Y" fmla="*/ 5 h 20"/>
                  <a:gd name="GluePoint8X" fmla="*/ 43 w 46"/>
                  <a:gd name="GluePoint8Y" fmla="*/ 12 h 20"/>
                  <a:gd name="GluePoint9X" fmla="*/ 46 w 46"/>
                  <a:gd name="GluePoint9Y" fmla="*/ 12 h 20"/>
                  <a:gd name="GluePoint10X" fmla="*/ 46 w 46"/>
                  <a:gd name="GluePoint10Y" fmla="*/ 16 h 20"/>
                  <a:gd name="GluePoint11X" fmla="*/ 44 w 46"/>
                  <a:gd name="GluePoint11Y" fmla="*/ 20 h 20"/>
                  <a:gd name="GluePoint12X" fmla="*/ 28 w 46"/>
                  <a:gd name="GluePoint12Y" fmla="*/ 10 h 20"/>
                  <a:gd name="GluePoint13X" fmla="*/ 20 w 46"/>
                  <a:gd name="GluePoint13Y" fmla="*/ 12 h 20"/>
                  <a:gd name="GluePoint14X" fmla="*/ 16 w 46"/>
                  <a:gd name="GluePoint14Y" fmla="*/ 8 h 20"/>
                  <a:gd name="GluePoint15X" fmla="*/ 9 w 46"/>
                  <a:gd name="GluePoint15Y" fmla="*/ 12 h 20"/>
                  <a:gd name="GluePoint16X" fmla="*/ 5 w 46"/>
                  <a:gd name="GluePoint16Y" fmla="*/ 7 h 20"/>
                  <a:gd name="GluePoint17X" fmla="*/ 1 w 46"/>
                  <a:gd name="GluePoint17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6" h="20">
                    <a:moveTo>
                      <a:pt x="1" y="13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20" y="2"/>
                    </a:lnTo>
                    <a:lnTo>
                      <a:pt x="25" y="0"/>
                    </a:lnTo>
                    <a:lnTo>
                      <a:pt x="32" y="4"/>
                    </a:lnTo>
                    <a:lnTo>
                      <a:pt x="41" y="5"/>
                    </a:lnTo>
                    <a:lnTo>
                      <a:pt x="43" y="12"/>
                    </a:lnTo>
                    <a:lnTo>
                      <a:pt x="46" y="12"/>
                    </a:lnTo>
                    <a:lnTo>
                      <a:pt x="46" y="16"/>
                    </a:lnTo>
                    <a:lnTo>
                      <a:pt x="44" y="20"/>
                    </a:lnTo>
                    <a:lnTo>
                      <a:pt x="28" y="10"/>
                    </a:lnTo>
                    <a:lnTo>
                      <a:pt x="20" y="12"/>
                    </a:lnTo>
                    <a:lnTo>
                      <a:pt x="16" y="8"/>
                    </a:lnTo>
                    <a:lnTo>
                      <a:pt x="9" y="12"/>
                    </a:lnTo>
                    <a:lnTo>
                      <a:pt x="5" y="7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94" name="Freeform 575"/>
              <p:cNvSpPr/>
              <p:nvPr/>
            </p:nvSpPr>
            <p:spPr>
              <a:xfrm>
                <a:off x="7302600" y="31939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0 h 5"/>
                  <a:gd name="GluePoint3X" fmla="*/ 0 w 3"/>
                  <a:gd name="GluePoint3Y" fmla="*/ 5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95" name="Freeform 576"/>
              <p:cNvSpPr/>
              <p:nvPr/>
            </p:nvSpPr>
            <p:spPr>
              <a:xfrm>
                <a:off x="7335720" y="31971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0 w 6"/>
                  <a:gd name="GluePoint1Y" fmla="*/ 6 h 16"/>
                  <a:gd name="GluePoint2X" fmla="*/ 3 w 6"/>
                  <a:gd name="GluePoint2Y" fmla="*/ 0 h 16"/>
                  <a:gd name="GluePoint3X" fmla="*/ 4 w 6"/>
                  <a:gd name="GluePoint3Y" fmla="*/ 0 h 16"/>
                  <a:gd name="GluePoint4X" fmla="*/ 6 w 6"/>
                  <a:gd name="GluePoint4Y" fmla="*/ 5 h 16"/>
                  <a:gd name="GluePoint5X" fmla="*/ 4 w 6"/>
                  <a:gd name="GluePoint5Y" fmla="*/ 16 h 16"/>
                  <a:gd name="GluePoint6X" fmla="*/ 0 w 6"/>
                  <a:gd name="GluePoint6Y" fmla="*/ 13 h 16"/>
                  <a:gd name="GluePoint7X" fmla="*/ 1 w 6"/>
                  <a:gd name="GluePoint7Y" fmla="*/ 6 h 16"/>
                  <a:gd name="GluePoint8X" fmla="*/ 0 w 6"/>
                  <a:gd name="GluePoint8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0" y="6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6" y="5"/>
                    </a:lnTo>
                    <a:lnTo>
                      <a:pt x="4" y="16"/>
                    </a:lnTo>
                    <a:lnTo>
                      <a:pt x="0" y="13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96" name="Freeform 577"/>
              <p:cNvSpPr/>
              <p:nvPr/>
            </p:nvSpPr>
            <p:spPr>
              <a:xfrm>
                <a:off x="7327800" y="3218040"/>
                <a:ext cx="9000" cy="201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0160"/>
                  <a:gd name="textAreaBottom" fmla="*/ 20520 h 20160"/>
                  <a:gd name="GluePoint1X" fmla="*/ 2 w 6"/>
                  <a:gd name="GluePoint1Y" fmla="*/ 0 h 13"/>
                  <a:gd name="GluePoint2X" fmla="*/ 6 w 6"/>
                  <a:gd name="GluePoint2Y" fmla="*/ 6 h 13"/>
                  <a:gd name="GluePoint3X" fmla="*/ 5 w 6"/>
                  <a:gd name="GluePoint3Y" fmla="*/ 13 h 13"/>
                  <a:gd name="GluePoint4X" fmla="*/ 2 w 6"/>
                  <a:gd name="GluePoint4Y" fmla="*/ 13 h 13"/>
                  <a:gd name="GluePoint5X" fmla="*/ 0 w 6"/>
                  <a:gd name="GluePoint5Y" fmla="*/ 8 h 13"/>
                  <a:gd name="GluePoint6X" fmla="*/ 0 w 6"/>
                  <a:gd name="GluePoint6Y" fmla="*/ 6 h 13"/>
                  <a:gd name="GluePoint7X" fmla="*/ 2 w 6"/>
                  <a:gd name="GluePoint7Y" fmla="*/ 8 h 13"/>
                  <a:gd name="GluePoint8X" fmla="*/ 2 w 6"/>
                  <a:gd name="GluePoint8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3">
                    <a:moveTo>
                      <a:pt x="2" y="0"/>
                    </a:moveTo>
                    <a:lnTo>
                      <a:pt x="6" y="6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97" name="Freeform 578"/>
              <p:cNvSpPr/>
              <p:nvPr/>
            </p:nvSpPr>
            <p:spPr>
              <a:xfrm>
                <a:off x="7254720" y="3243240"/>
                <a:ext cx="14040" cy="252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25200"/>
                  <a:gd name="textAreaBottom" fmla="*/ 25560 h 25200"/>
                  <a:gd name="GluePoint1X" fmla="*/ 0 w 9"/>
                  <a:gd name="GluePoint1Y" fmla="*/ 11 h 16"/>
                  <a:gd name="GluePoint2X" fmla="*/ 1 w 9"/>
                  <a:gd name="GluePoint2Y" fmla="*/ 11 h 16"/>
                  <a:gd name="GluePoint3X" fmla="*/ 1 w 9"/>
                  <a:gd name="GluePoint3Y" fmla="*/ 6 h 16"/>
                  <a:gd name="GluePoint4X" fmla="*/ 6 w 9"/>
                  <a:gd name="GluePoint4Y" fmla="*/ 0 h 16"/>
                  <a:gd name="GluePoint5X" fmla="*/ 9 w 9"/>
                  <a:gd name="GluePoint5Y" fmla="*/ 2 h 16"/>
                  <a:gd name="GluePoint6X" fmla="*/ 8 w 9"/>
                  <a:gd name="GluePoint6Y" fmla="*/ 8 h 16"/>
                  <a:gd name="GluePoint7X" fmla="*/ 3 w 9"/>
                  <a:gd name="GluePoint7Y" fmla="*/ 16 h 16"/>
                  <a:gd name="GluePoint8X" fmla="*/ 0 w 9"/>
                  <a:gd name="GluePoint8Y" fmla="*/ 11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9" h="16">
                    <a:moveTo>
                      <a:pt x="0" y="11"/>
                    </a:moveTo>
                    <a:lnTo>
                      <a:pt x="1" y="11"/>
                    </a:lnTo>
                    <a:lnTo>
                      <a:pt x="1" y="6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8" y="8"/>
                    </a:lnTo>
                    <a:lnTo>
                      <a:pt x="3" y="16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98" name="Freeform 579"/>
              <p:cNvSpPr/>
              <p:nvPr/>
            </p:nvSpPr>
            <p:spPr>
              <a:xfrm>
                <a:off x="7216920" y="3263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1 h 3"/>
                  <a:gd name="GluePoint2X" fmla="*/ 3 w 3"/>
                  <a:gd name="GluePoint2Y" fmla="*/ 0 h 3"/>
                  <a:gd name="GluePoint3X" fmla="*/ 3 w 3"/>
                  <a:gd name="GluePoint3Y" fmla="*/ 1 h 3"/>
                  <a:gd name="GluePoint4X" fmla="*/ 2 w 3"/>
                  <a:gd name="GluePoint4Y" fmla="*/ 3 h 3"/>
                  <a:gd name="GluePoint5X" fmla="*/ 0 w 3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599" name="Freeform 580"/>
              <p:cNvSpPr/>
              <p:nvPr/>
            </p:nvSpPr>
            <p:spPr>
              <a:xfrm>
                <a:off x="7194600" y="32432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0 h 2"/>
                  <a:gd name="GluePoint3X" fmla="*/ 0 w 1"/>
                  <a:gd name="GluePoint3Y" fmla="*/ 2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00" name="Freeform 581"/>
              <p:cNvSpPr/>
              <p:nvPr/>
            </p:nvSpPr>
            <p:spPr>
              <a:xfrm>
                <a:off x="7122960" y="3252960"/>
                <a:ext cx="25200" cy="15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5480"/>
                  <a:gd name="textAreaBottom" fmla="*/ 15840 h 15480"/>
                  <a:gd name="GluePoint1X" fmla="*/ 2 w 16"/>
                  <a:gd name="GluePoint1Y" fmla="*/ 10 h 10"/>
                  <a:gd name="GluePoint2X" fmla="*/ 0 w 16"/>
                  <a:gd name="GluePoint2Y" fmla="*/ 8 h 10"/>
                  <a:gd name="GluePoint3X" fmla="*/ 3 w 16"/>
                  <a:gd name="GluePoint3Y" fmla="*/ 4 h 10"/>
                  <a:gd name="GluePoint4X" fmla="*/ 8 w 16"/>
                  <a:gd name="GluePoint4Y" fmla="*/ 4 h 10"/>
                  <a:gd name="GluePoint5X" fmla="*/ 13 w 16"/>
                  <a:gd name="GluePoint5Y" fmla="*/ 0 h 10"/>
                  <a:gd name="GluePoint6X" fmla="*/ 16 w 16"/>
                  <a:gd name="GluePoint6Y" fmla="*/ 5 h 10"/>
                  <a:gd name="GluePoint7X" fmla="*/ 11 w 16"/>
                  <a:gd name="GluePoint7Y" fmla="*/ 8 h 10"/>
                  <a:gd name="GluePoint8X" fmla="*/ 2 w 16"/>
                  <a:gd name="GluePoint8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6" h="10">
                    <a:moveTo>
                      <a:pt x="2" y="10"/>
                    </a:moveTo>
                    <a:lnTo>
                      <a:pt x="0" y="8"/>
                    </a:lnTo>
                    <a:lnTo>
                      <a:pt x="3" y="4"/>
                    </a:lnTo>
                    <a:lnTo>
                      <a:pt x="8" y="4"/>
                    </a:lnTo>
                    <a:lnTo>
                      <a:pt x="13" y="0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01" name="Freeform 582"/>
              <p:cNvSpPr/>
              <p:nvPr/>
            </p:nvSpPr>
            <p:spPr>
              <a:xfrm>
                <a:off x="7045200" y="33368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0 w 10"/>
                  <a:gd name="GluePoint1Y" fmla="*/ 7 h 8"/>
                  <a:gd name="GluePoint2X" fmla="*/ 2 w 10"/>
                  <a:gd name="GluePoint2Y" fmla="*/ 5 h 8"/>
                  <a:gd name="GluePoint3X" fmla="*/ 10 w 10"/>
                  <a:gd name="GluePoint3Y" fmla="*/ 0 h 8"/>
                  <a:gd name="GluePoint4X" fmla="*/ 6 w 10"/>
                  <a:gd name="GluePoint4Y" fmla="*/ 5 h 8"/>
                  <a:gd name="GluePoint5X" fmla="*/ 3 w 10"/>
                  <a:gd name="GluePoint5Y" fmla="*/ 8 h 8"/>
                  <a:gd name="GluePoint6X" fmla="*/ 0 w 10"/>
                  <a:gd name="GluePoint6Y" fmla="*/ 7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0" y="7"/>
                    </a:moveTo>
                    <a:lnTo>
                      <a:pt x="2" y="5"/>
                    </a:lnTo>
                    <a:lnTo>
                      <a:pt x="10" y="0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02" name="Freeform 583"/>
              <p:cNvSpPr/>
              <p:nvPr/>
            </p:nvSpPr>
            <p:spPr>
              <a:xfrm>
                <a:off x="7091280" y="327168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8 w 9"/>
                  <a:gd name="GluePoint2Y" fmla="*/ 0 h 6"/>
                  <a:gd name="GluePoint3X" fmla="*/ 9 w 9"/>
                  <a:gd name="GluePoint3Y" fmla="*/ 3 h 6"/>
                  <a:gd name="GluePoint4X" fmla="*/ 6 w 9"/>
                  <a:gd name="GluePoint4Y" fmla="*/ 4 h 6"/>
                  <a:gd name="GluePoint5X" fmla="*/ 1 w 9"/>
                  <a:gd name="GluePoint5Y" fmla="*/ 6 h 6"/>
                  <a:gd name="GluePoint6X" fmla="*/ 0 w 9"/>
                  <a:gd name="GluePoint6Y" fmla="*/ 4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6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03" name="Freeform 584"/>
              <p:cNvSpPr/>
              <p:nvPr/>
            </p:nvSpPr>
            <p:spPr>
              <a:xfrm>
                <a:off x="7078680" y="327348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1 w 4"/>
                  <a:gd name="GluePoint1Y" fmla="*/ 5 h 7"/>
                  <a:gd name="GluePoint2X" fmla="*/ 0 w 4"/>
                  <a:gd name="GluePoint2Y" fmla="*/ 3 h 7"/>
                  <a:gd name="GluePoint3X" fmla="*/ 4 w 4"/>
                  <a:gd name="GluePoint3Y" fmla="*/ 0 h 7"/>
                  <a:gd name="GluePoint4X" fmla="*/ 3 w 4"/>
                  <a:gd name="GluePoint4Y" fmla="*/ 7 h 7"/>
                  <a:gd name="GluePoint5X" fmla="*/ 1 w 4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1" y="5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04" name="Freeform 585"/>
              <p:cNvSpPr/>
              <p:nvPr/>
            </p:nvSpPr>
            <p:spPr>
              <a:xfrm>
                <a:off x="7062840" y="327348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0 w 8"/>
                  <a:gd name="GluePoint1Y" fmla="*/ 5 h 7"/>
                  <a:gd name="GluePoint2X" fmla="*/ 2 w 8"/>
                  <a:gd name="GluePoint2Y" fmla="*/ 0 h 7"/>
                  <a:gd name="GluePoint3X" fmla="*/ 3 w 8"/>
                  <a:gd name="GluePoint3Y" fmla="*/ 2 h 7"/>
                  <a:gd name="GluePoint4X" fmla="*/ 7 w 8"/>
                  <a:gd name="GluePoint4Y" fmla="*/ 0 h 7"/>
                  <a:gd name="GluePoint5X" fmla="*/ 8 w 8"/>
                  <a:gd name="GluePoint5Y" fmla="*/ 2 h 7"/>
                  <a:gd name="GluePoint6X" fmla="*/ 5 w 8"/>
                  <a:gd name="GluePoint6Y" fmla="*/ 5 h 7"/>
                  <a:gd name="GluePoint7X" fmla="*/ 3 w 8"/>
                  <a:gd name="GluePoint7Y" fmla="*/ 7 h 7"/>
                  <a:gd name="GluePoint8X" fmla="*/ 0 w 8"/>
                  <a:gd name="GluePoint8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0" y="5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05" name="Freeform 586"/>
              <p:cNvSpPr/>
              <p:nvPr/>
            </p:nvSpPr>
            <p:spPr>
              <a:xfrm>
                <a:off x="6980400" y="3268800"/>
                <a:ext cx="74160" cy="252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5200"/>
                  <a:gd name="textAreaBottom" fmla="*/ 25560 h 25200"/>
                  <a:gd name="GluePoint1X" fmla="*/ 1 w 47"/>
                  <a:gd name="GluePoint1Y" fmla="*/ 6 h 16"/>
                  <a:gd name="GluePoint2X" fmla="*/ 11 w 47"/>
                  <a:gd name="GluePoint2Y" fmla="*/ 3 h 16"/>
                  <a:gd name="GluePoint3X" fmla="*/ 19 w 47"/>
                  <a:gd name="GluePoint3Y" fmla="*/ 5 h 16"/>
                  <a:gd name="GluePoint4X" fmla="*/ 24 w 47"/>
                  <a:gd name="GluePoint4Y" fmla="*/ 10 h 16"/>
                  <a:gd name="GluePoint5X" fmla="*/ 33 w 47"/>
                  <a:gd name="GluePoint5Y" fmla="*/ 6 h 16"/>
                  <a:gd name="GluePoint6X" fmla="*/ 38 w 47"/>
                  <a:gd name="GluePoint6Y" fmla="*/ 10 h 16"/>
                  <a:gd name="GluePoint7X" fmla="*/ 46 w 47"/>
                  <a:gd name="GluePoint7Y" fmla="*/ 5 h 16"/>
                  <a:gd name="GluePoint8X" fmla="*/ 46 w 47"/>
                  <a:gd name="GluePoint8Y" fmla="*/ 0 h 16"/>
                  <a:gd name="GluePoint9X" fmla="*/ 47 w 47"/>
                  <a:gd name="GluePoint9Y" fmla="*/ 5 h 16"/>
                  <a:gd name="GluePoint10X" fmla="*/ 41 w 47"/>
                  <a:gd name="GluePoint10Y" fmla="*/ 11 h 16"/>
                  <a:gd name="GluePoint11X" fmla="*/ 17 w 47"/>
                  <a:gd name="GluePoint11Y" fmla="*/ 16 h 16"/>
                  <a:gd name="GluePoint12X" fmla="*/ 9 w 47"/>
                  <a:gd name="GluePoint12Y" fmla="*/ 13 h 16"/>
                  <a:gd name="GluePoint13X" fmla="*/ 0 w 47"/>
                  <a:gd name="GluePoint13Y" fmla="*/ 13 h 16"/>
                  <a:gd name="GluePoint14X" fmla="*/ 0 w 47"/>
                  <a:gd name="GluePoint14Y" fmla="*/ 8 h 16"/>
                  <a:gd name="GluePoint15X" fmla="*/ 1 w 47"/>
                  <a:gd name="GluePoint15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47" h="16">
                    <a:moveTo>
                      <a:pt x="1" y="6"/>
                    </a:moveTo>
                    <a:lnTo>
                      <a:pt x="11" y="3"/>
                    </a:lnTo>
                    <a:lnTo>
                      <a:pt x="19" y="5"/>
                    </a:lnTo>
                    <a:lnTo>
                      <a:pt x="24" y="10"/>
                    </a:lnTo>
                    <a:lnTo>
                      <a:pt x="33" y="6"/>
                    </a:lnTo>
                    <a:lnTo>
                      <a:pt x="38" y="10"/>
                    </a:lnTo>
                    <a:lnTo>
                      <a:pt x="46" y="5"/>
                    </a:lnTo>
                    <a:lnTo>
                      <a:pt x="46" y="0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17" y="16"/>
                    </a:lnTo>
                    <a:lnTo>
                      <a:pt x="9" y="13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06" name="Freeform 587"/>
              <p:cNvSpPr/>
              <p:nvPr/>
            </p:nvSpPr>
            <p:spPr>
              <a:xfrm>
                <a:off x="6956280" y="3303720"/>
                <a:ext cx="42480" cy="2808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28080"/>
                  <a:gd name="textAreaBottom" fmla="*/ 28440 h 28080"/>
                  <a:gd name="GluePoint1X" fmla="*/ 15 w 27"/>
                  <a:gd name="GluePoint1Y" fmla="*/ 0 h 18"/>
                  <a:gd name="GluePoint2X" fmla="*/ 24 w 27"/>
                  <a:gd name="GluePoint2Y" fmla="*/ 7 h 18"/>
                  <a:gd name="GluePoint3X" fmla="*/ 27 w 27"/>
                  <a:gd name="GluePoint3Y" fmla="*/ 15 h 18"/>
                  <a:gd name="GluePoint4X" fmla="*/ 21 w 27"/>
                  <a:gd name="GluePoint4Y" fmla="*/ 18 h 18"/>
                  <a:gd name="GluePoint5X" fmla="*/ 18 w 27"/>
                  <a:gd name="GluePoint5Y" fmla="*/ 18 h 18"/>
                  <a:gd name="GluePoint6X" fmla="*/ 10 w 27"/>
                  <a:gd name="GluePoint6Y" fmla="*/ 9 h 18"/>
                  <a:gd name="GluePoint7X" fmla="*/ 2 w 27"/>
                  <a:gd name="GluePoint7Y" fmla="*/ 9 h 18"/>
                  <a:gd name="GluePoint8X" fmla="*/ 0 w 27"/>
                  <a:gd name="GluePoint8Y" fmla="*/ 2 h 18"/>
                  <a:gd name="GluePoint9X" fmla="*/ 15 w 27"/>
                  <a:gd name="GluePoint9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18">
                    <a:moveTo>
                      <a:pt x="15" y="0"/>
                    </a:moveTo>
                    <a:lnTo>
                      <a:pt x="24" y="7"/>
                    </a:lnTo>
                    <a:lnTo>
                      <a:pt x="27" y="15"/>
                    </a:lnTo>
                    <a:lnTo>
                      <a:pt x="21" y="18"/>
                    </a:lnTo>
                    <a:lnTo>
                      <a:pt x="18" y="18"/>
                    </a:lnTo>
                    <a:lnTo>
                      <a:pt x="10" y="9"/>
                    </a:lnTo>
                    <a:lnTo>
                      <a:pt x="2" y="9"/>
                    </a:lnTo>
                    <a:lnTo>
                      <a:pt x="0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07" name="Freeform 588"/>
              <p:cNvSpPr/>
              <p:nvPr/>
            </p:nvSpPr>
            <p:spPr>
              <a:xfrm>
                <a:off x="6904080" y="3268800"/>
                <a:ext cx="58320" cy="2808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28080"/>
                  <a:gd name="textAreaBottom" fmla="*/ 28440 h 28080"/>
                  <a:gd name="GluePoint1X" fmla="*/ 5 w 37"/>
                  <a:gd name="GluePoint1Y" fmla="*/ 6 h 18"/>
                  <a:gd name="GluePoint2X" fmla="*/ 13 w 37"/>
                  <a:gd name="GluePoint2Y" fmla="*/ 6 h 18"/>
                  <a:gd name="GluePoint3X" fmla="*/ 18 w 37"/>
                  <a:gd name="GluePoint3Y" fmla="*/ 11 h 18"/>
                  <a:gd name="GluePoint4X" fmla="*/ 22 w 37"/>
                  <a:gd name="GluePoint4Y" fmla="*/ 10 h 18"/>
                  <a:gd name="GluePoint5X" fmla="*/ 18 w 37"/>
                  <a:gd name="GluePoint5Y" fmla="*/ 5 h 18"/>
                  <a:gd name="GluePoint6X" fmla="*/ 16 w 37"/>
                  <a:gd name="GluePoint6Y" fmla="*/ 2 h 18"/>
                  <a:gd name="GluePoint7X" fmla="*/ 19 w 37"/>
                  <a:gd name="GluePoint7Y" fmla="*/ 0 h 18"/>
                  <a:gd name="GluePoint8X" fmla="*/ 22 w 37"/>
                  <a:gd name="GluePoint8Y" fmla="*/ 5 h 18"/>
                  <a:gd name="GluePoint9X" fmla="*/ 27 w 37"/>
                  <a:gd name="GluePoint9Y" fmla="*/ 5 h 18"/>
                  <a:gd name="GluePoint10X" fmla="*/ 29 w 37"/>
                  <a:gd name="GluePoint10Y" fmla="*/ 8 h 18"/>
                  <a:gd name="GluePoint11X" fmla="*/ 33 w 37"/>
                  <a:gd name="GluePoint11Y" fmla="*/ 5 h 18"/>
                  <a:gd name="GluePoint12X" fmla="*/ 37 w 37"/>
                  <a:gd name="GluePoint12Y" fmla="*/ 11 h 18"/>
                  <a:gd name="GluePoint13X" fmla="*/ 32 w 37"/>
                  <a:gd name="GluePoint13Y" fmla="*/ 11 h 18"/>
                  <a:gd name="GluePoint14X" fmla="*/ 32 w 37"/>
                  <a:gd name="GluePoint14Y" fmla="*/ 13 h 18"/>
                  <a:gd name="GluePoint15X" fmla="*/ 29 w 37"/>
                  <a:gd name="GluePoint15Y" fmla="*/ 14 h 18"/>
                  <a:gd name="GluePoint16X" fmla="*/ 26 w 37"/>
                  <a:gd name="GluePoint16Y" fmla="*/ 11 h 18"/>
                  <a:gd name="GluePoint17X" fmla="*/ 13 w 37"/>
                  <a:gd name="GluePoint17Y" fmla="*/ 18 h 18"/>
                  <a:gd name="GluePoint18X" fmla="*/ 3 w 37"/>
                  <a:gd name="GluePoint18Y" fmla="*/ 18 h 18"/>
                  <a:gd name="GluePoint19X" fmla="*/ 2 w 37"/>
                  <a:gd name="GluePoint19Y" fmla="*/ 18 h 18"/>
                  <a:gd name="GluePoint20X" fmla="*/ 0 w 37"/>
                  <a:gd name="GluePoint20Y" fmla="*/ 10 h 18"/>
                  <a:gd name="GluePoint21X" fmla="*/ 5 w 37"/>
                  <a:gd name="GluePoint21Y" fmla="*/ 6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7" h="18">
                    <a:moveTo>
                      <a:pt x="5" y="6"/>
                    </a:moveTo>
                    <a:lnTo>
                      <a:pt x="13" y="6"/>
                    </a:lnTo>
                    <a:lnTo>
                      <a:pt x="18" y="11"/>
                    </a:lnTo>
                    <a:lnTo>
                      <a:pt x="22" y="10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9" y="0"/>
                    </a:lnTo>
                    <a:lnTo>
                      <a:pt x="22" y="5"/>
                    </a:lnTo>
                    <a:lnTo>
                      <a:pt x="27" y="5"/>
                    </a:lnTo>
                    <a:lnTo>
                      <a:pt x="29" y="8"/>
                    </a:lnTo>
                    <a:lnTo>
                      <a:pt x="33" y="5"/>
                    </a:lnTo>
                    <a:lnTo>
                      <a:pt x="37" y="11"/>
                    </a:lnTo>
                    <a:lnTo>
                      <a:pt x="32" y="11"/>
                    </a:lnTo>
                    <a:lnTo>
                      <a:pt x="32" y="13"/>
                    </a:lnTo>
                    <a:lnTo>
                      <a:pt x="29" y="14"/>
                    </a:lnTo>
                    <a:lnTo>
                      <a:pt x="26" y="11"/>
                    </a:lnTo>
                    <a:lnTo>
                      <a:pt x="13" y="18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08" name="Freeform 589"/>
              <p:cNvSpPr/>
              <p:nvPr/>
            </p:nvSpPr>
            <p:spPr>
              <a:xfrm>
                <a:off x="6883560" y="3273480"/>
                <a:ext cx="18720" cy="172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17280"/>
                  <a:gd name="textAreaBottom" fmla="*/ 17640 h 17280"/>
                  <a:gd name="GluePoint1X" fmla="*/ 2 w 12"/>
                  <a:gd name="GluePoint1Y" fmla="*/ 5 h 11"/>
                  <a:gd name="GluePoint2X" fmla="*/ 7 w 12"/>
                  <a:gd name="GluePoint2Y" fmla="*/ 0 h 11"/>
                  <a:gd name="GluePoint3X" fmla="*/ 12 w 12"/>
                  <a:gd name="GluePoint3Y" fmla="*/ 2 h 11"/>
                  <a:gd name="GluePoint4X" fmla="*/ 10 w 12"/>
                  <a:gd name="GluePoint4Y" fmla="*/ 11 h 11"/>
                  <a:gd name="GluePoint5X" fmla="*/ 0 w 12"/>
                  <a:gd name="GluePoint5Y" fmla="*/ 11 h 11"/>
                  <a:gd name="GluePoint6X" fmla="*/ 2 w 12"/>
                  <a:gd name="GluePoint6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11">
                    <a:moveTo>
                      <a:pt x="2" y="5"/>
                    </a:moveTo>
                    <a:lnTo>
                      <a:pt x="7" y="0"/>
                    </a:lnTo>
                    <a:lnTo>
                      <a:pt x="12" y="2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09" name="Freeform 590"/>
              <p:cNvSpPr/>
              <p:nvPr/>
            </p:nvSpPr>
            <p:spPr>
              <a:xfrm>
                <a:off x="6851520" y="3268800"/>
                <a:ext cx="25200" cy="2196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1960"/>
                  <a:gd name="textAreaBottom" fmla="*/ 22320 h 21960"/>
                  <a:gd name="GluePoint1X" fmla="*/ 6 w 16"/>
                  <a:gd name="GluePoint1Y" fmla="*/ 2 h 14"/>
                  <a:gd name="GluePoint2X" fmla="*/ 12 w 16"/>
                  <a:gd name="GluePoint2Y" fmla="*/ 2 h 14"/>
                  <a:gd name="GluePoint3X" fmla="*/ 16 w 16"/>
                  <a:gd name="GluePoint3Y" fmla="*/ 5 h 14"/>
                  <a:gd name="GluePoint4X" fmla="*/ 16 w 16"/>
                  <a:gd name="GluePoint4Y" fmla="*/ 6 h 14"/>
                  <a:gd name="GluePoint5X" fmla="*/ 11 w 16"/>
                  <a:gd name="GluePoint5Y" fmla="*/ 10 h 14"/>
                  <a:gd name="GluePoint6X" fmla="*/ 9 w 16"/>
                  <a:gd name="GluePoint6Y" fmla="*/ 14 h 14"/>
                  <a:gd name="GluePoint7X" fmla="*/ 5 w 16"/>
                  <a:gd name="GluePoint7Y" fmla="*/ 6 h 14"/>
                  <a:gd name="GluePoint8X" fmla="*/ 0 w 16"/>
                  <a:gd name="GluePoint8Y" fmla="*/ 5 h 14"/>
                  <a:gd name="GluePoint9X" fmla="*/ 0 w 16"/>
                  <a:gd name="GluePoint9Y" fmla="*/ 0 h 14"/>
                  <a:gd name="GluePoint10X" fmla="*/ 6 w 16"/>
                  <a:gd name="GluePoint10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4">
                    <a:moveTo>
                      <a:pt x="6" y="2"/>
                    </a:moveTo>
                    <a:lnTo>
                      <a:pt x="12" y="2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1" y="10"/>
                    </a:lnTo>
                    <a:lnTo>
                      <a:pt x="9" y="14"/>
                    </a:lnTo>
                    <a:lnTo>
                      <a:pt x="5" y="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10" name="Freeform 591"/>
              <p:cNvSpPr/>
              <p:nvPr/>
            </p:nvSpPr>
            <p:spPr>
              <a:xfrm>
                <a:off x="6810480" y="3235320"/>
                <a:ext cx="29880" cy="108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0800"/>
                  <a:gd name="textAreaBottom" fmla="*/ 11160 h 10800"/>
                  <a:gd name="GluePoint1X" fmla="*/ 0 w 19"/>
                  <a:gd name="GluePoint1Y" fmla="*/ 2 h 7"/>
                  <a:gd name="GluePoint2X" fmla="*/ 18 w 19"/>
                  <a:gd name="GluePoint2Y" fmla="*/ 0 h 7"/>
                  <a:gd name="GluePoint3X" fmla="*/ 19 w 19"/>
                  <a:gd name="GluePoint3Y" fmla="*/ 3 h 7"/>
                  <a:gd name="GluePoint4X" fmla="*/ 10 w 19"/>
                  <a:gd name="GluePoint4Y" fmla="*/ 7 h 7"/>
                  <a:gd name="GluePoint5X" fmla="*/ 2 w 19"/>
                  <a:gd name="GluePoint5Y" fmla="*/ 5 h 7"/>
                  <a:gd name="GluePoint6X" fmla="*/ 0 w 19"/>
                  <a:gd name="GluePoint6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9" h="7">
                    <a:moveTo>
                      <a:pt x="0" y="2"/>
                    </a:moveTo>
                    <a:lnTo>
                      <a:pt x="18" y="0"/>
                    </a:lnTo>
                    <a:lnTo>
                      <a:pt x="19" y="3"/>
                    </a:lnTo>
                    <a:lnTo>
                      <a:pt x="10" y="7"/>
                    </a:lnTo>
                    <a:lnTo>
                      <a:pt x="2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11" name="Freeform 592"/>
              <p:cNvSpPr/>
              <p:nvPr/>
            </p:nvSpPr>
            <p:spPr>
              <a:xfrm>
                <a:off x="6870600" y="323208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0 h 5"/>
                  <a:gd name="GluePoint2X" fmla="*/ 4 w 5"/>
                  <a:gd name="GluePoint2Y" fmla="*/ 0 h 5"/>
                  <a:gd name="GluePoint3X" fmla="*/ 5 w 5"/>
                  <a:gd name="GluePoint3Y" fmla="*/ 4 h 5"/>
                  <a:gd name="GluePoint4X" fmla="*/ 2 w 5"/>
                  <a:gd name="GluePoint4Y" fmla="*/ 5 h 5"/>
                  <a:gd name="GluePoint5X" fmla="*/ 0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0"/>
                    </a:moveTo>
                    <a:lnTo>
                      <a:pt x="4" y="0"/>
                    </a:lnTo>
                    <a:lnTo>
                      <a:pt x="5" y="4"/>
                    </a:lnTo>
                    <a:lnTo>
                      <a:pt x="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12" name="Freeform 593"/>
              <p:cNvSpPr/>
              <p:nvPr/>
            </p:nvSpPr>
            <p:spPr>
              <a:xfrm>
                <a:off x="6964200" y="2995560"/>
                <a:ext cx="153720" cy="20592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205920"/>
                  <a:gd name="textAreaBottom" fmla="*/ 206280 h 205920"/>
                  <a:gd name="GluePoint1X" fmla="*/ 40 w 97"/>
                  <a:gd name="GluePoint1Y" fmla="*/ 8 h 130"/>
                  <a:gd name="GluePoint2X" fmla="*/ 54 w 97"/>
                  <a:gd name="GluePoint2Y" fmla="*/ 11 h 130"/>
                  <a:gd name="GluePoint3X" fmla="*/ 67 w 97"/>
                  <a:gd name="GluePoint3Y" fmla="*/ 13 h 130"/>
                  <a:gd name="GluePoint4X" fmla="*/ 81 w 97"/>
                  <a:gd name="GluePoint4Y" fmla="*/ 14 h 130"/>
                  <a:gd name="GluePoint5X" fmla="*/ 96 w 97"/>
                  <a:gd name="GluePoint5Y" fmla="*/ 2 h 130"/>
                  <a:gd name="GluePoint6X" fmla="*/ 88 w 97"/>
                  <a:gd name="GluePoint6Y" fmla="*/ 19 h 130"/>
                  <a:gd name="GluePoint7X" fmla="*/ 69 w 97"/>
                  <a:gd name="GluePoint7Y" fmla="*/ 26 h 130"/>
                  <a:gd name="GluePoint8X" fmla="*/ 46 w 97"/>
                  <a:gd name="GluePoint8Y" fmla="*/ 24 h 130"/>
                  <a:gd name="GluePoint9X" fmla="*/ 35 w 97"/>
                  <a:gd name="GluePoint9Y" fmla="*/ 24 h 130"/>
                  <a:gd name="GluePoint10X" fmla="*/ 22 w 97"/>
                  <a:gd name="GluePoint10Y" fmla="*/ 26 h 130"/>
                  <a:gd name="GluePoint11X" fmla="*/ 19 w 97"/>
                  <a:gd name="GluePoint11Y" fmla="*/ 43 h 130"/>
                  <a:gd name="GluePoint12X" fmla="*/ 29 w 97"/>
                  <a:gd name="GluePoint12Y" fmla="*/ 55 h 130"/>
                  <a:gd name="GluePoint13X" fmla="*/ 40 w 97"/>
                  <a:gd name="GluePoint13Y" fmla="*/ 48 h 130"/>
                  <a:gd name="GluePoint14X" fmla="*/ 48 w 97"/>
                  <a:gd name="GluePoint14Y" fmla="*/ 48 h 130"/>
                  <a:gd name="GluePoint15X" fmla="*/ 61 w 97"/>
                  <a:gd name="GluePoint15Y" fmla="*/ 45 h 130"/>
                  <a:gd name="GluePoint16X" fmla="*/ 65 w 97"/>
                  <a:gd name="GluePoint16Y" fmla="*/ 40 h 130"/>
                  <a:gd name="GluePoint17X" fmla="*/ 70 w 97"/>
                  <a:gd name="GluePoint17Y" fmla="*/ 43 h 130"/>
                  <a:gd name="GluePoint18X" fmla="*/ 69 w 97"/>
                  <a:gd name="GluePoint18Y" fmla="*/ 48 h 130"/>
                  <a:gd name="GluePoint19X" fmla="*/ 62 w 97"/>
                  <a:gd name="GluePoint19Y" fmla="*/ 48 h 130"/>
                  <a:gd name="GluePoint20X" fmla="*/ 43 w 97"/>
                  <a:gd name="GluePoint20Y" fmla="*/ 63 h 130"/>
                  <a:gd name="GluePoint21X" fmla="*/ 38 w 97"/>
                  <a:gd name="GluePoint21Y" fmla="*/ 66 h 130"/>
                  <a:gd name="GluePoint22X" fmla="*/ 54 w 97"/>
                  <a:gd name="GluePoint22Y" fmla="*/ 87 h 130"/>
                  <a:gd name="GluePoint23X" fmla="*/ 51 w 97"/>
                  <a:gd name="GluePoint23Y" fmla="*/ 95 h 130"/>
                  <a:gd name="GluePoint24X" fmla="*/ 56 w 97"/>
                  <a:gd name="GluePoint24Y" fmla="*/ 103 h 130"/>
                  <a:gd name="GluePoint25X" fmla="*/ 59 w 97"/>
                  <a:gd name="GluePoint25Y" fmla="*/ 108 h 130"/>
                  <a:gd name="GluePoint26X" fmla="*/ 45 w 97"/>
                  <a:gd name="GluePoint26Y" fmla="*/ 116 h 130"/>
                  <a:gd name="GluePoint27X" fmla="*/ 38 w 97"/>
                  <a:gd name="GluePoint27Y" fmla="*/ 108 h 130"/>
                  <a:gd name="GluePoint28X" fmla="*/ 32 w 97"/>
                  <a:gd name="GluePoint28Y" fmla="*/ 95 h 130"/>
                  <a:gd name="GluePoint29X" fmla="*/ 34 w 97"/>
                  <a:gd name="GluePoint29Y" fmla="*/ 85 h 130"/>
                  <a:gd name="GluePoint30X" fmla="*/ 32 w 97"/>
                  <a:gd name="GluePoint30Y" fmla="*/ 77 h 130"/>
                  <a:gd name="GluePoint31X" fmla="*/ 22 w 97"/>
                  <a:gd name="GluePoint31Y" fmla="*/ 82 h 130"/>
                  <a:gd name="GluePoint32X" fmla="*/ 22 w 97"/>
                  <a:gd name="GluePoint32Y" fmla="*/ 90 h 130"/>
                  <a:gd name="GluePoint33X" fmla="*/ 21 w 97"/>
                  <a:gd name="GluePoint33Y" fmla="*/ 119 h 130"/>
                  <a:gd name="GluePoint34X" fmla="*/ 10 w 97"/>
                  <a:gd name="GluePoint34Y" fmla="*/ 130 h 130"/>
                  <a:gd name="GluePoint35X" fmla="*/ 5 w 97"/>
                  <a:gd name="GluePoint35Y" fmla="*/ 124 h 130"/>
                  <a:gd name="GluePoint36X" fmla="*/ 8 w 97"/>
                  <a:gd name="GluePoint36Y" fmla="*/ 92 h 130"/>
                  <a:gd name="GluePoint37X" fmla="*/ 0 w 97"/>
                  <a:gd name="GluePoint37Y" fmla="*/ 88 h 130"/>
                  <a:gd name="GluePoint38X" fmla="*/ 7 w 97"/>
                  <a:gd name="GluePoint38Y" fmla="*/ 63 h 130"/>
                  <a:gd name="GluePoint39X" fmla="*/ 15 w 97"/>
                  <a:gd name="GluePoint39Y" fmla="*/ 42 h 130"/>
                  <a:gd name="GluePoint40X" fmla="*/ 13 w 97"/>
                  <a:gd name="GluePoint40Y" fmla="*/ 32 h 130"/>
                  <a:gd name="GluePoint41X" fmla="*/ 18 w 97"/>
                  <a:gd name="GluePoint41Y" fmla="*/ 19 h 130"/>
                  <a:gd name="GluePoint42X" fmla="*/ 27 w 97"/>
                  <a:gd name="GluePoint42Y" fmla="*/ 16 h 130"/>
                  <a:gd name="GluePoint43X" fmla="*/ 34 w 97"/>
                  <a:gd name="GluePoint43Y" fmla="*/ 8 h 1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7" h="130">
                    <a:moveTo>
                      <a:pt x="34" y="8"/>
                    </a:moveTo>
                    <a:lnTo>
                      <a:pt x="40" y="8"/>
                    </a:lnTo>
                    <a:lnTo>
                      <a:pt x="42" y="11"/>
                    </a:lnTo>
                    <a:lnTo>
                      <a:pt x="54" y="11"/>
                    </a:lnTo>
                    <a:lnTo>
                      <a:pt x="61" y="14"/>
                    </a:lnTo>
                    <a:lnTo>
                      <a:pt x="67" y="13"/>
                    </a:lnTo>
                    <a:lnTo>
                      <a:pt x="76" y="14"/>
                    </a:lnTo>
                    <a:lnTo>
                      <a:pt x="81" y="14"/>
                    </a:lnTo>
                    <a:lnTo>
                      <a:pt x="94" y="0"/>
                    </a:lnTo>
                    <a:lnTo>
                      <a:pt x="96" y="2"/>
                    </a:lnTo>
                    <a:lnTo>
                      <a:pt x="97" y="6"/>
                    </a:lnTo>
                    <a:lnTo>
                      <a:pt x="88" y="19"/>
                    </a:lnTo>
                    <a:lnTo>
                      <a:pt x="83" y="24"/>
                    </a:lnTo>
                    <a:lnTo>
                      <a:pt x="69" y="26"/>
                    </a:lnTo>
                    <a:lnTo>
                      <a:pt x="62" y="22"/>
                    </a:lnTo>
                    <a:lnTo>
                      <a:pt x="46" y="24"/>
                    </a:lnTo>
                    <a:lnTo>
                      <a:pt x="38" y="21"/>
                    </a:lnTo>
                    <a:lnTo>
                      <a:pt x="35" y="24"/>
                    </a:lnTo>
                    <a:lnTo>
                      <a:pt x="26" y="22"/>
                    </a:lnTo>
                    <a:lnTo>
                      <a:pt x="22" y="26"/>
                    </a:lnTo>
                    <a:lnTo>
                      <a:pt x="19" y="34"/>
                    </a:lnTo>
                    <a:lnTo>
                      <a:pt x="19" y="43"/>
                    </a:lnTo>
                    <a:lnTo>
                      <a:pt x="24" y="48"/>
                    </a:lnTo>
                    <a:lnTo>
                      <a:pt x="29" y="55"/>
                    </a:lnTo>
                    <a:lnTo>
                      <a:pt x="35" y="55"/>
                    </a:lnTo>
                    <a:lnTo>
                      <a:pt x="40" y="48"/>
                    </a:lnTo>
                    <a:lnTo>
                      <a:pt x="43" y="47"/>
                    </a:lnTo>
                    <a:lnTo>
                      <a:pt x="48" y="48"/>
                    </a:lnTo>
                    <a:lnTo>
                      <a:pt x="49" y="45"/>
                    </a:lnTo>
                    <a:lnTo>
                      <a:pt x="61" y="45"/>
                    </a:lnTo>
                    <a:lnTo>
                      <a:pt x="62" y="42"/>
                    </a:lnTo>
                    <a:lnTo>
                      <a:pt x="65" y="40"/>
                    </a:lnTo>
                    <a:lnTo>
                      <a:pt x="69" y="40"/>
                    </a:lnTo>
                    <a:lnTo>
                      <a:pt x="70" y="43"/>
                    </a:lnTo>
                    <a:lnTo>
                      <a:pt x="70" y="47"/>
                    </a:lnTo>
                    <a:lnTo>
                      <a:pt x="69" y="48"/>
                    </a:lnTo>
                    <a:lnTo>
                      <a:pt x="65" y="47"/>
                    </a:lnTo>
                    <a:lnTo>
                      <a:pt x="62" y="48"/>
                    </a:lnTo>
                    <a:lnTo>
                      <a:pt x="53" y="58"/>
                    </a:lnTo>
                    <a:lnTo>
                      <a:pt x="43" y="63"/>
                    </a:lnTo>
                    <a:lnTo>
                      <a:pt x="38" y="63"/>
                    </a:lnTo>
                    <a:lnTo>
                      <a:pt x="38" y="66"/>
                    </a:lnTo>
                    <a:lnTo>
                      <a:pt x="43" y="69"/>
                    </a:lnTo>
                    <a:lnTo>
                      <a:pt x="54" y="87"/>
                    </a:lnTo>
                    <a:lnTo>
                      <a:pt x="51" y="90"/>
                    </a:lnTo>
                    <a:lnTo>
                      <a:pt x="51" y="95"/>
                    </a:lnTo>
                    <a:lnTo>
                      <a:pt x="56" y="100"/>
                    </a:lnTo>
                    <a:lnTo>
                      <a:pt x="56" y="103"/>
                    </a:lnTo>
                    <a:lnTo>
                      <a:pt x="59" y="103"/>
                    </a:lnTo>
                    <a:lnTo>
                      <a:pt x="59" y="108"/>
                    </a:lnTo>
                    <a:lnTo>
                      <a:pt x="49" y="109"/>
                    </a:lnTo>
                    <a:lnTo>
                      <a:pt x="45" y="116"/>
                    </a:lnTo>
                    <a:lnTo>
                      <a:pt x="40" y="116"/>
                    </a:lnTo>
                    <a:lnTo>
                      <a:pt x="38" y="108"/>
                    </a:lnTo>
                    <a:lnTo>
                      <a:pt x="40" y="104"/>
                    </a:lnTo>
                    <a:lnTo>
                      <a:pt x="32" y="95"/>
                    </a:lnTo>
                    <a:lnTo>
                      <a:pt x="30" y="90"/>
                    </a:lnTo>
                    <a:lnTo>
                      <a:pt x="34" y="85"/>
                    </a:lnTo>
                    <a:lnTo>
                      <a:pt x="34" y="79"/>
                    </a:lnTo>
                    <a:lnTo>
                      <a:pt x="32" y="77"/>
                    </a:lnTo>
                    <a:lnTo>
                      <a:pt x="29" y="77"/>
                    </a:lnTo>
                    <a:lnTo>
                      <a:pt x="22" y="82"/>
                    </a:lnTo>
                    <a:lnTo>
                      <a:pt x="21" y="87"/>
                    </a:lnTo>
                    <a:lnTo>
                      <a:pt x="22" y="90"/>
                    </a:lnTo>
                    <a:lnTo>
                      <a:pt x="22" y="114"/>
                    </a:lnTo>
                    <a:lnTo>
                      <a:pt x="21" y="119"/>
                    </a:lnTo>
                    <a:lnTo>
                      <a:pt x="21" y="129"/>
                    </a:lnTo>
                    <a:lnTo>
                      <a:pt x="10" y="130"/>
                    </a:lnTo>
                    <a:lnTo>
                      <a:pt x="7" y="129"/>
                    </a:lnTo>
                    <a:lnTo>
                      <a:pt x="5" y="124"/>
                    </a:lnTo>
                    <a:lnTo>
                      <a:pt x="11" y="101"/>
                    </a:lnTo>
                    <a:lnTo>
                      <a:pt x="8" y="92"/>
                    </a:lnTo>
                    <a:lnTo>
                      <a:pt x="2" y="92"/>
                    </a:lnTo>
                    <a:lnTo>
                      <a:pt x="0" y="88"/>
                    </a:lnTo>
                    <a:lnTo>
                      <a:pt x="0" y="77"/>
                    </a:lnTo>
                    <a:lnTo>
                      <a:pt x="7" y="63"/>
                    </a:lnTo>
                    <a:lnTo>
                      <a:pt x="7" y="53"/>
                    </a:lnTo>
                    <a:lnTo>
                      <a:pt x="15" y="42"/>
                    </a:lnTo>
                    <a:lnTo>
                      <a:pt x="16" y="34"/>
                    </a:lnTo>
                    <a:lnTo>
                      <a:pt x="13" y="32"/>
                    </a:lnTo>
                    <a:lnTo>
                      <a:pt x="16" y="27"/>
                    </a:lnTo>
                    <a:lnTo>
                      <a:pt x="18" y="19"/>
                    </a:lnTo>
                    <a:lnTo>
                      <a:pt x="21" y="14"/>
                    </a:lnTo>
                    <a:lnTo>
                      <a:pt x="27" y="16"/>
                    </a:lnTo>
                    <a:lnTo>
                      <a:pt x="29" y="10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13" name="Freeform 594"/>
              <p:cNvSpPr/>
              <p:nvPr/>
            </p:nvSpPr>
            <p:spPr>
              <a:xfrm>
                <a:off x="7032600" y="318780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1 h 6"/>
                  <a:gd name="GluePoint2X" fmla="*/ 3 w 3"/>
                  <a:gd name="GluePoint2Y" fmla="*/ 0 h 6"/>
                  <a:gd name="GluePoint3X" fmla="*/ 3 w 3"/>
                  <a:gd name="GluePoint3Y" fmla="*/ 4 h 6"/>
                  <a:gd name="GluePoint4X" fmla="*/ 2 w 3"/>
                  <a:gd name="GluePoint4Y" fmla="*/ 6 h 6"/>
                  <a:gd name="GluePoint5X" fmla="*/ 0 w 3"/>
                  <a:gd name="GluePoint5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1"/>
                    </a:moveTo>
                    <a:lnTo>
                      <a:pt x="3" y="0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14" name="Freeform 595"/>
              <p:cNvSpPr/>
              <p:nvPr/>
            </p:nvSpPr>
            <p:spPr>
              <a:xfrm>
                <a:off x="7042320" y="3173400"/>
                <a:ext cx="10800" cy="201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0160"/>
                  <a:gd name="textAreaBottom" fmla="*/ 20520 h 20160"/>
                  <a:gd name="GluePoint1X" fmla="*/ 2 w 7"/>
                  <a:gd name="GluePoint1Y" fmla="*/ 2 h 13"/>
                  <a:gd name="GluePoint2X" fmla="*/ 7 w 7"/>
                  <a:gd name="GluePoint2Y" fmla="*/ 0 h 13"/>
                  <a:gd name="GluePoint3X" fmla="*/ 5 w 7"/>
                  <a:gd name="GluePoint3Y" fmla="*/ 13 h 13"/>
                  <a:gd name="GluePoint4X" fmla="*/ 0 w 7"/>
                  <a:gd name="GluePoint4Y" fmla="*/ 13 h 13"/>
                  <a:gd name="GluePoint5X" fmla="*/ 2 w 7"/>
                  <a:gd name="GluePoint5Y" fmla="*/ 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3">
                    <a:moveTo>
                      <a:pt x="2" y="2"/>
                    </a:moveTo>
                    <a:lnTo>
                      <a:pt x="7" y="0"/>
                    </a:lnTo>
                    <a:lnTo>
                      <a:pt x="5" y="13"/>
                    </a:lnTo>
                    <a:lnTo>
                      <a:pt x="0" y="1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15" name="Freeform 596"/>
              <p:cNvSpPr/>
              <p:nvPr/>
            </p:nvSpPr>
            <p:spPr>
              <a:xfrm>
                <a:off x="7053120" y="3166920"/>
                <a:ext cx="12240" cy="34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34560"/>
                  <a:gd name="textAreaBottom" fmla="*/ 34920 h 34560"/>
                  <a:gd name="GluePoint1X" fmla="*/ 1 w 8"/>
                  <a:gd name="GluePoint1Y" fmla="*/ 11 h 22"/>
                  <a:gd name="GluePoint2X" fmla="*/ 5 w 8"/>
                  <a:gd name="GluePoint2Y" fmla="*/ 0 h 22"/>
                  <a:gd name="GluePoint3X" fmla="*/ 8 w 8"/>
                  <a:gd name="GluePoint3Y" fmla="*/ 6 h 22"/>
                  <a:gd name="GluePoint4X" fmla="*/ 5 w 8"/>
                  <a:gd name="GluePoint4Y" fmla="*/ 9 h 22"/>
                  <a:gd name="GluePoint5X" fmla="*/ 8 w 8"/>
                  <a:gd name="GluePoint5Y" fmla="*/ 17 h 22"/>
                  <a:gd name="GluePoint6X" fmla="*/ 1 w 8"/>
                  <a:gd name="GluePoint6Y" fmla="*/ 22 h 22"/>
                  <a:gd name="GluePoint7X" fmla="*/ 0 w 8"/>
                  <a:gd name="GluePoint7Y" fmla="*/ 19 h 22"/>
                  <a:gd name="GluePoint8X" fmla="*/ 1 w 8"/>
                  <a:gd name="GluePoint8Y" fmla="*/ 1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22">
                    <a:moveTo>
                      <a:pt x="1" y="11"/>
                    </a:moveTo>
                    <a:lnTo>
                      <a:pt x="5" y="0"/>
                    </a:lnTo>
                    <a:lnTo>
                      <a:pt x="8" y="6"/>
                    </a:lnTo>
                    <a:lnTo>
                      <a:pt x="5" y="9"/>
                    </a:lnTo>
                    <a:lnTo>
                      <a:pt x="8" y="17"/>
                    </a:lnTo>
                    <a:lnTo>
                      <a:pt x="1" y="22"/>
                    </a:lnTo>
                    <a:lnTo>
                      <a:pt x="0" y="19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16" name="Rectangle 597"/>
              <p:cNvSpPr/>
              <p:nvPr/>
            </p:nvSpPr>
            <p:spPr>
              <a:xfrm>
                <a:off x="7062840" y="3156120"/>
                <a:ext cx="4320" cy="4320"/>
              </a:xfrm>
              <a:prstGeom prst="rect">
                <a:avLst/>
              </a:pr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17" name="Freeform 598"/>
              <p:cNvSpPr/>
              <p:nvPr/>
            </p:nvSpPr>
            <p:spPr>
              <a:xfrm>
                <a:off x="7061040" y="307656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3 w 4"/>
                  <a:gd name="GluePoint1Y" fmla="*/ 0 h 7"/>
                  <a:gd name="GluePoint2X" fmla="*/ 4 w 4"/>
                  <a:gd name="GluePoint2Y" fmla="*/ 0 h 7"/>
                  <a:gd name="GluePoint3X" fmla="*/ 4 w 4"/>
                  <a:gd name="GluePoint3Y" fmla="*/ 2 h 7"/>
                  <a:gd name="GluePoint4X" fmla="*/ 3 w 4"/>
                  <a:gd name="GluePoint4Y" fmla="*/ 7 h 7"/>
                  <a:gd name="GluePoint5X" fmla="*/ 0 w 4"/>
                  <a:gd name="GluePoint5Y" fmla="*/ 7 h 7"/>
                  <a:gd name="GluePoint6X" fmla="*/ 0 w 4"/>
                  <a:gd name="GluePoint6Y" fmla="*/ 2 h 7"/>
                  <a:gd name="GluePoint7X" fmla="*/ 3 w 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18" name="Freeform 599"/>
              <p:cNvSpPr/>
              <p:nvPr/>
            </p:nvSpPr>
            <p:spPr>
              <a:xfrm>
                <a:off x="7070760" y="307980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2 h 5"/>
                  <a:gd name="GluePoint2X" fmla="*/ 2 w 5"/>
                  <a:gd name="GluePoint2Y" fmla="*/ 0 h 5"/>
                  <a:gd name="GluePoint3X" fmla="*/ 5 w 5"/>
                  <a:gd name="GluePoint3Y" fmla="*/ 0 h 5"/>
                  <a:gd name="GluePoint4X" fmla="*/ 3 w 5"/>
                  <a:gd name="GluePoint4Y" fmla="*/ 5 h 5"/>
                  <a:gd name="GluePoint5X" fmla="*/ 2 w 5"/>
                  <a:gd name="GluePoint5Y" fmla="*/ 3 h 5"/>
                  <a:gd name="GluePoint6X" fmla="*/ 0 w 5"/>
                  <a:gd name="GluePoint6Y" fmla="*/ 5 h 5"/>
                  <a:gd name="GluePoint7X" fmla="*/ 0 w 5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2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19" name="Freeform 600"/>
              <p:cNvSpPr/>
              <p:nvPr/>
            </p:nvSpPr>
            <p:spPr>
              <a:xfrm>
                <a:off x="7097760" y="3089160"/>
                <a:ext cx="20160" cy="108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0"/>
                  <a:gd name="textAreaBottom" fmla="*/ 11160 h 10800"/>
                  <a:gd name="GluePoint1X" fmla="*/ 0 w 13"/>
                  <a:gd name="GluePoint1Y" fmla="*/ 0 h 7"/>
                  <a:gd name="GluePoint2X" fmla="*/ 13 w 13"/>
                  <a:gd name="GluePoint2Y" fmla="*/ 4 h 7"/>
                  <a:gd name="GluePoint3X" fmla="*/ 4 w 13"/>
                  <a:gd name="GluePoint3Y" fmla="*/ 7 h 7"/>
                  <a:gd name="GluePoint4X" fmla="*/ 2 w 13"/>
                  <a:gd name="GluePoint4Y" fmla="*/ 7 h 7"/>
                  <a:gd name="GluePoint5X" fmla="*/ 0 w 1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7">
                    <a:moveTo>
                      <a:pt x="0" y="0"/>
                    </a:moveTo>
                    <a:lnTo>
                      <a:pt x="13" y="4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20" name="Freeform 601"/>
              <p:cNvSpPr/>
              <p:nvPr/>
            </p:nvSpPr>
            <p:spPr>
              <a:xfrm>
                <a:off x="7122960" y="309564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0 w 13"/>
                  <a:gd name="GluePoint1Y" fmla="*/ 0 h 1"/>
                  <a:gd name="GluePoint2X" fmla="*/ 13 w 13"/>
                  <a:gd name="GluePoint2Y" fmla="*/ 0 h 1"/>
                  <a:gd name="GluePoint3X" fmla="*/ 2 w 13"/>
                  <a:gd name="GluePoint3Y" fmla="*/ 1 h 1"/>
                  <a:gd name="GluePoint4X" fmla="*/ 0 w 13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0" y="0"/>
                    </a:moveTo>
                    <a:lnTo>
                      <a:pt x="1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21" name="Freeform 602"/>
              <p:cNvSpPr/>
              <p:nvPr/>
            </p:nvSpPr>
            <p:spPr>
              <a:xfrm>
                <a:off x="7134120" y="310032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1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1" y="0"/>
                    </a:lnTo>
                    <a:lnTo>
                      <a:pt x="3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22" name="Freeform 603"/>
              <p:cNvSpPr/>
              <p:nvPr/>
            </p:nvSpPr>
            <p:spPr>
              <a:xfrm>
                <a:off x="7139160" y="3129120"/>
                <a:ext cx="26640" cy="219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1960"/>
                  <a:gd name="textAreaBottom" fmla="*/ 22320 h 21960"/>
                  <a:gd name="GluePoint1X" fmla="*/ 0 w 17"/>
                  <a:gd name="GluePoint1Y" fmla="*/ 1 h 14"/>
                  <a:gd name="GluePoint2X" fmla="*/ 0 w 17"/>
                  <a:gd name="GluePoint2Y" fmla="*/ 3 h 14"/>
                  <a:gd name="GluePoint3X" fmla="*/ 9 w 17"/>
                  <a:gd name="GluePoint3Y" fmla="*/ 0 h 14"/>
                  <a:gd name="GluePoint4X" fmla="*/ 16 w 17"/>
                  <a:gd name="GluePoint4Y" fmla="*/ 4 h 14"/>
                  <a:gd name="GluePoint5X" fmla="*/ 17 w 17"/>
                  <a:gd name="GluePoint5Y" fmla="*/ 9 h 14"/>
                  <a:gd name="GluePoint6X" fmla="*/ 16 w 17"/>
                  <a:gd name="GluePoint6Y" fmla="*/ 12 h 14"/>
                  <a:gd name="GluePoint7X" fmla="*/ 9 w 17"/>
                  <a:gd name="GluePoint7Y" fmla="*/ 14 h 14"/>
                  <a:gd name="GluePoint8X" fmla="*/ 6 w 17"/>
                  <a:gd name="GluePoint8Y" fmla="*/ 14 h 14"/>
                  <a:gd name="GluePoint9X" fmla="*/ 1 w 17"/>
                  <a:gd name="GluePoint9Y" fmla="*/ 9 h 14"/>
                  <a:gd name="GluePoint10X" fmla="*/ 0 w 17"/>
                  <a:gd name="GluePoint10Y" fmla="*/ 1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4">
                    <a:moveTo>
                      <a:pt x="0" y="1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6" y="4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1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23" name="Freeform 604"/>
              <p:cNvSpPr/>
              <p:nvPr/>
            </p:nvSpPr>
            <p:spPr>
              <a:xfrm>
                <a:off x="7191360" y="2970360"/>
                <a:ext cx="10800" cy="172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7280"/>
                  <a:gd name="textAreaBottom" fmla="*/ 17640 h 17280"/>
                  <a:gd name="GluePoint1X" fmla="*/ 5 w 7"/>
                  <a:gd name="GluePoint1Y" fmla="*/ 0 h 11"/>
                  <a:gd name="GluePoint2X" fmla="*/ 7 w 7"/>
                  <a:gd name="GluePoint2Y" fmla="*/ 6 h 11"/>
                  <a:gd name="GluePoint3X" fmla="*/ 5 w 7"/>
                  <a:gd name="GluePoint3Y" fmla="*/ 11 h 11"/>
                  <a:gd name="GluePoint4X" fmla="*/ 2 w 7"/>
                  <a:gd name="GluePoint4Y" fmla="*/ 11 h 11"/>
                  <a:gd name="GluePoint5X" fmla="*/ 0 w 7"/>
                  <a:gd name="GluePoint5Y" fmla="*/ 3 h 11"/>
                  <a:gd name="GluePoint6X" fmla="*/ 5 w 7"/>
                  <a:gd name="GluePoint6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1">
                    <a:moveTo>
                      <a:pt x="5" y="0"/>
                    </a:moveTo>
                    <a:lnTo>
                      <a:pt x="7" y="6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24" name="Freeform 605"/>
              <p:cNvSpPr/>
              <p:nvPr/>
            </p:nvSpPr>
            <p:spPr>
              <a:xfrm>
                <a:off x="7170840" y="2982960"/>
                <a:ext cx="36000" cy="8712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87120"/>
                  <a:gd name="textAreaBottom" fmla="*/ 87480 h 87120"/>
                  <a:gd name="GluePoint1X" fmla="*/ 8 w 23"/>
                  <a:gd name="GluePoint1Y" fmla="*/ 0 h 55"/>
                  <a:gd name="GluePoint2X" fmla="*/ 10 w 23"/>
                  <a:gd name="GluePoint2Y" fmla="*/ 1 h 55"/>
                  <a:gd name="GluePoint3X" fmla="*/ 7 w 23"/>
                  <a:gd name="GluePoint3Y" fmla="*/ 6 h 55"/>
                  <a:gd name="GluePoint4X" fmla="*/ 10 w 23"/>
                  <a:gd name="GluePoint4Y" fmla="*/ 11 h 55"/>
                  <a:gd name="GluePoint5X" fmla="*/ 10 w 23"/>
                  <a:gd name="GluePoint5Y" fmla="*/ 16 h 55"/>
                  <a:gd name="GluePoint6X" fmla="*/ 5 w 23"/>
                  <a:gd name="GluePoint6Y" fmla="*/ 22 h 55"/>
                  <a:gd name="GluePoint7X" fmla="*/ 7 w 23"/>
                  <a:gd name="GluePoint7Y" fmla="*/ 24 h 55"/>
                  <a:gd name="GluePoint8X" fmla="*/ 16 w 23"/>
                  <a:gd name="GluePoint8Y" fmla="*/ 13 h 55"/>
                  <a:gd name="GluePoint9X" fmla="*/ 20 w 23"/>
                  <a:gd name="GluePoint9Y" fmla="*/ 11 h 55"/>
                  <a:gd name="GluePoint10X" fmla="*/ 21 w 23"/>
                  <a:gd name="GluePoint10Y" fmla="*/ 16 h 55"/>
                  <a:gd name="GluePoint11X" fmla="*/ 21 w 23"/>
                  <a:gd name="GluePoint11Y" fmla="*/ 19 h 55"/>
                  <a:gd name="GluePoint12X" fmla="*/ 15 w 23"/>
                  <a:gd name="GluePoint12Y" fmla="*/ 26 h 55"/>
                  <a:gd name="GluePoint13X" fmla="*/ 20 w 23"/>
                  <a:gd name="GluePoint13Y" fmla="*/ 29 h 55"/>
                  <a:gd name="GluePoint14X" fmla="*/ 23 w 23"/>
                  <a:gd name="GluePoint14Y" fmla="*/ 34 h 55"/>
                  <a:gd name="GluePoint15X" fmla="*/ 10 w 23"/>
                  <a:gd name="GluePoint15Y" fmla="*/ 30 h 55"/>
                  <a:gd name="GluePoint16X" fmla="*/ 10 w 23"/>
                  <a:gd name="GluePoint16Y" fmla="*/ 32 h 55"/>
                  <a:gd name="GluePoint17X" fmla="*/ 10 w 23"/>
                  <a:gd name="GluePoint17Y" fmla="*/ 43 h 55"/>
                  <a:gd name="GluePoint18X" fmla="*/ 15 w 23"/>
                  <a:gd name="GluePoint18Y" fmla="*/ 55 h 55"/>
                  <a:gd name="GluePoint19X" fmla="*/ 15 w 23"/>
                  <a:gd name="GluePoint19Y" fmla="*/ 55 h 55"/>
                  <a:gd name="GluePoint20X" fmla="*/ 7 w 23"/>
                  <a:gd name="GluePoint20Y" fmla="*/ 43 h 55"/>
                  <a:gd name="GluePoint21X" fmla="*/ 4 w 23"/>
                  <a:gd name="GluePoint21Y" fmla="*/ 26 h 55"/>
                  <a:gd name="GluePoint22X" fmla="*/ 0 w 23"/>
                  <a:gd name="GluePoint22Y" fmla="*/ 19 h 55"/>
                  <a:gd name="GluePoint23X" fmla="*/ 2 w 23"/>
                  <a:gd name="GluePoint23Y" fmla="*/ 8 h 55"/>
                  <a:gd name="GluePoint24X" fmla="*/ 8 w 23"/>
                  <a:gd name="GluePoint24Y" fmla="*/ 0 h 5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23" h="55">
                    <a:moveTo>
                      <a:pt x="8" y="0"/>
                    </a:moveTo>
                    <a:lnTo>
                      <a:pt x="10" y="1"/>
                    </a:lnTo>
                    <a:lnTo>
                      <a:pt x="7" y="6"/>
                    </a:lnTo>
                    <a:lnTo>
                      <a:pt x="10" y="11"/>
                    </a:lnTo>
                    <a:lnTo>
                      <a:pt x="10" y="16"/>
                    </a:lnTo>
                    <a:lnTo>
                      <a:pt x="5" y="22"/>
                    </a:lnTo>
                    <a:lnTo>
                      <a:pt x="7" y="24"/>
                    </a:lnTo>
                    <a:lnTo>
                      <a:pt x="16" y="13"/>
                    </a:lnTo>
                    <a:lnTo>
                      <a:pt x="20" y="11"/>
                    </a:lnTo>
                    <a:lnTo>
                      <a:pt x="21" y="16"/>
                    </a:lnTo>
                    <a:lnTo>
                      <a:pt x="21" y="19"/>
                    </a:lnTo>
                    <a:lnTo>
                      <a:pt x="15" y="26"/>
                    </a:lnTo>
                    <a:lnTo>
                      <a:pt x="20" y="29"/>
                    </a:lnTo>
                    <a:lnTo>
                      <a:pt x="23" y="34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0" y="43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7" y="43"/>
                    </a:lnTo>
                    <a:lnTo>
                      <a:pt x="4" y="26"/>
                    </a:lnTo>
                    <a:lnTo>
                      <a:pt x="0" y="19"/>
                    </a:lnTo>
                    <a:lnTo>
                      <a:pt x="2" y="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3560" bIns="43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625" name="Freeform 606"/>
              <p:cNvSpPr/>
              <p:nvPr/>
            </p:nvSpPr>
            <p:spPr>
              <a:xfrm>
                <a:off x="7170840" y="3054240"/>
                <a:ext cx="10800" cy="154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5480"/>
                  <a:gd name="textAreaBottom" fmla="*/ 15840 h 15480"/>
                  <a:gd name="GluePoint1X" fmla="*/ 0 w 7"/>
                  <a:gd name="GluePoint1Y" fmla="*/ 0 h 10"/>
                  <a:gd name="GluePoint2X" fmla="*/ 2 w 7"/>
                  <a:gd name="GluePoint2Y" fmla="*/ 0 h 10"/>
                  <a:gd name="GluePoint3X" fmla="*/ 7 w 7"/>
                  <a:gd name="GluePoint3Y" fmla="*/ 8 h 10"/>
                  <a:gd name="GluePoint4X" fmla="*/ 7 w 7"/>
                  <a:gd name="GluePoint4Y" fmla="*/ 10 h 10"/>
                  <a:gd name="GluePoint5X" fmla="*/ 2 w 7"/>
                  <a:gd name="GluePoint5Y" fmla="*/ 8 h 10"/>
                  <a:gd name="GluePoint6X" fmla="*/ 0 w 7"/>
                  <a:gd name="GluePoint6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0">
                    <a:moveTo>
                      <a:pt x="0" y="0"/>
                    </a:moveTo>
                    <a:lnTo>
                      <a:pt x="2" y="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sp>
          <p:nvSpPr>
            <p:cNvPr id="2626" name="Freeform 608"/>
            <p:cNvSpPr/>
            <p:nvPr/>
          </p:nvSpPr>
          <p:spPr>
            <a:xfrm>
              <a:off x="7170840" y="3083040"/>
              <a:ext cx="18720" cy="9000"/>
            </a:xfrm>
            <a:custGeom>
              <a:avLst/>
              <a:gdLst>
                <a:gd name="textAreaLeft" fmla="*/ 0 w 18720"/>
                <a:gd name="textAreaRight" fmla="*/ 19080 w 18720"/>
                <a:gd name="textAreaTop" fmla="*/ 0 h 9000"/>
                <a:gd name="textAreaBottom" fmla="*/ 9360 h 9000"/>
                <a:gd name="GluePoint1X" fmla="*/ 0 w 12"/>
                <a:gd name="GluePoint1Y" fmla="*/ 1 h 6"/>
                <a:gd name="GluePoint2X" fmla="*/ 7 w 12"/>
                <a:gd name="GluePoint2Y" fmla="*/ 0 h 6"/>
                <a:gd name="GluePoint3X" fmla="*/ 12 w 12"/>
                <a:gd name="GluePoint3Y" fmla="*/ 4 h 6"/>
                <a:gd name="GluePoint4X" fmla="*/ 12 w 12"/>
                <a:gd name="GluePoint4Y" fmla="*/ 6 h 6"/>
                <a:gd name="GluePoint5X" fmla="*/ 2 w 12"/>
                <a:gd name="GluePoint5Y" fmla="*/ 6 h 6"/>
                <a:gd name="GluePoint6X" fmla="*/ 0 w 12"/>
                <a:gd name="GluePoint6Y" fmla="*/ 4 h 6"/>
                <a:gd name="GluePoint7X" fmla="*/ 0 w 12"/>
                <a:gd name="GluePoint7Y" fmla="*/ 1 h 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2" h="6">
                  <a:moveTo>
                    <a:pt x="0" y="1"/>
                  </a:moveTo>
                  <a:lnTo>
                    <a:pt x="7" y="0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4680" bIns="46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627" name="Freeform 609"/>
            <p:cNvSpPr/>
            <p:nvPr/>
          </p:nvSpPr>
          <p:spPr>
            <a:xfrm>
              <a:off x="7186680" y="3143160"/>
              <a:ext cx="4320" cy="7560"/>
            </a:xfrm>
            <a:custGeom>
              <a:avLst/>
              <a:gdLst>
                <a:gd name="textAreaLeft" fmla="*/ 0 w 4320"/>
                <a:gd name="textAreaRight" fmla="*/ 4680 w 4320"/>
                <a:gd name="textAreaTop" fmla="*/ 0 h 7560"/>
                <a:gd name="textAreaBottom" fmla="*/ 7920 h 7560"/>
                <a:gd name="GluePoint1X" fmla="*/ 0 w 3"/>
                <a:gd name="GluePoint1Y" fmla="*/ 5 h 5"/>
                <a:gd name="GluePoint2X" fmla="*/ 0 w 3"/>
                <a:gd name="GluePoint2Y" fmla="*/ 2 h 5"/>
                <a:gd name="GluePoint3X" fmla="*/ 3 w 3"/>
                <a:gd name="GluePoint3Y" fmla="*/ 0 h 5"/>
                <a:gd name="GluePoint4X" fmla="*/ 2 w 3"/>
                <a:gd name="GluePoint4Y" fmla="*/ 3 h 5"/>
                <a:gd name="GluePoint5X" fmla="*/ 0 w 3"/>
                <a:gd name="GluePoint5Y" fmla="*/ 5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3" h="5">
                  <a:moveTo>
                    <a:pt x="0" y="5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2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628" name="Freeform 610"/>
            <p:cNvSpPr/>
            <p:nvPr/>
          </p:nvSpPr>
          <p:spPr>
            <a:xfrm>
              <a:off x="6894360" y="3135240"/>
              <a:ext cx="7560" cy="201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20160"/>
                <a:gd name="textAreaBottom" fmla="*/ 20520 h 20160"/>
                <a:gd name="GluePoint1X" fmla="*/ 3 w 5"/>
                <a:gd name="GluePoint1Y" fmla="*/ 0 h 13"/>
                <a:gd name="GluePoint2X" fmla="*/ 5 w 5"/>
                <a:gd name="GluePoint2Y" fmla="*/ 12 h 13"/>
                <a:gd name="GluePoint3X" fmla="*/ 1 w 5"/>
                <a:gd name="GluePoint3Y" fmla="*/ 13 h 13"/>
                <a:gd name="GluePoint4X" fmla="*/ 0 w 5"/>
                <a:gd name="GluePoint4Y" fmla="*/ 5 h 13"/>
                <a:gd name="GluePoint5X" fmla="*/ 3 w 5"/>
                <a:gd name="GluePoint5Y" fmla="*/ 0 h 13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13">
                  <a:moveTo>
                    <a:pt x="3" y="0"/>
                  </a:moveTo>
                  <a:lnTo>
                    <a:pt x="5" y="12"/>
                  </a:lnTo>
                  <a:lnTo>
                    <a:pt x="1" y="13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0080" bIns="100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629" name="Freeform 611"/>
            <p:cNvSpPr/>
            <p:nvPr/>
          </p:nvSpPr>
          <p:spPr>
            <a:xfrm>
              <a:off x="6388200" y="2887560"/>
              <a:ext cx="263160" cy="318600"/>
            </a:xfrm>
            <a:custGeom>
              <a:avLst/>
              <a:gdLst>
                <a:gd name="textAreaLeft" fmla="*/ 0 w 263160"/>
                <a:gd name="textAreaRight" fmla="*/ 263520 w 263160"/>
                <a:gd name="textAreaTop" fmla="*/ 0 h 318600"/>
                <a:gd name="textAreaBottom" fmla="*/ 318960 h 318600"/>
                <a:gd name="GluePoint1X" fmla="*/ 7 w 166"/>
                <a:gd name="GluePoint1Y" fmla="*/ 0 h 201"/>
                <a:gd name="GluePoint2X" fmla="*/ 17 w 166"/>
                <a:gd name="GluePoint2Y" fmla="*/ 7 h 201"/>
                <a:gd name="GluePoint3X" fmla="*/ 41 w 166"/>
                <a:gd name="GluePoint3Y" fmla="*/ 12 h 201"/>
                <a:gd name="GluePoint4X" fmla="*/ 55 w 166"/>
                <a:gd name="GluePoint4Y" fmla="*/ 33 h 201"/>
                <a:gd name="GluePoint5X" fmla="*/ 73 w 166"/>
                <a:gd name="GluePoint5Y" fmla="*/ 47 h 201"/>
                <a:gd name="GluePoint6X" fmla="*/ 77 w 166"/>
                <a:gd name="GluePoint6Y" fmla="*/ 52 h 201"/>
                <a:gd name="GluePoint7X" fmla="*/ 87 w 166"/>
                <a:gd name="GluePoint7Y" fmla="*/ 61 h 201"/>
                <a:gd name="GluePoint8X" fmla="*/ 90 w 166"/>
                <a:gd name="GluePoint8Y" fmla="*/ 58 h 201"/>
                <a:gd name="GluePoint9X" fmla="*/ 106 w 166"/>
                <a:gd name="GluePoint9Y" fmla="*/ 73 h 201"/>
                <a:gd name="GluePoint10X" fmla="*/ 109 w 166"/>
                <a:gd name="GluePoint10Y" fmla="*/ 78 h 201"/>
                <a:gd name="GluePoint11X" fmla="*/ 114 w 166"/>
                <a:gd name="GluePoint11Y" fmla="*/ 79 h 201"/>
                <a:gd name="GluePoint12X" fmla="*/ 122 w 166"/>
                <a:gd name="GluePoint12Y" fmla="*/ 84 h 201"/>
                <a:gd name="GluePoint13X" fmla="*/ 122 w 166"/>
                <a:gd name="GluePoint13Y" fmla="*/ 90 h 201"/>
                <a:gd name="GluePoint14X" fmla="*/ 131 w 166"/>
                <a:gd name="GluePoint14Y" fmla="*/ 94 h 201"/>
                <a:gd name="GluePoint15X" fmla="*/ 128 w 166"/>
                <a:gd name="GluePoint15Y" fmla="*/ 102 h 201"/>
                <a:gd name="GluePoint16X" fmla="*/ 128 w 166"/>
                <a:gd name="GluePoint16Y" fmla="*/ 110 h 201"/>
                <a:gd name="GluePoint17X" fmla="*/ 135 w 166"/>
                <a:gd name="GluePoint17Y" fmla="*/ 116 h 201"/>
                <a:gd name="GluePoint18X" fmla="*/ 141 w 166"/>
                <a:gd name="GluePoint18Y" fmla="*/ 118 h 201"/>
                <a:gd name="GluePoint19X" fmla="*/ 150 w 166"/>
                <a:gd name="GluePoint19Y" fmla="*/ 135 h 201"/>
                <a:gd name="GluePoint20X" fmla="*/ 150 w 166"/>
                <a:gd name="GluePoint20Y" fmla="*/ 140 h 201"/>
                <a:gd name="GluePoint21X" fmla="*/ 166 w 166"/>
                <a:gd name="GluePoint21Y" fmla="*/ 152 h 201"/>
                <a:gd name="GluePoint22X" fmla="*/ 163 w 166"/>
                <a:gd name="GluePoint22Y" fmla="*/ 164 h 201"/>
                <a:gd name="GluePoint23X" fmla="*/ 162 w 166"/>
                <a:gd name="GluePoint23Y" fmla="*/ 200 h 201"/>
                <a:gd name="GluePoint24X" fmla="*/ 152 w 166"/>
                <a:gd name="GluePoint24Y" fmla="*/ 200 h 201"/>
                <a:gd name="GluePoint25X" fmla="*/ 146 w 166"/>
                <a:gd name="GluePoint25Y" fmla="*/ 195 h 201"/>
                <a:gd name="GluePoint26X" fmla="*/ 146 w 166"/>
                <a:gd name="GluePoint26Y" fmla="*/ 201 h 201"/>
                <a:gd name="GluePoint27X" fmla="*/ 131 w 166"/>
                <a:gd name="GluePoint27Y" fmla="*/ 185 h 201"/>
                <a:gd name="GluePoint28X" fmla="*/ 108 w 166"/>
                <a:gd name="GluePoint28Y" fmla="*/ 161 h 201"/>
                <a:gd name="GluePoint29X" fmla="*/ 88 w 166"/>
                <a:gd name="GluePoint29Y" fmla="*/ 132 h 201"/>
                <a:gd name="GluePoint30X" fmla="*/ 79 w 166"/>
                <a:gd name="GluePoint30Y" fmla="*/ 110 h 201"/>
                <a:gd name="GluePoint31X" fmla="*/ 71 w 166"/>
                <a:gd name="GluePoint31Y" fmla="*/ 98 h 201"/>
                <a:gd name="GluePoint32X" fmla="*/ 57 w 166"/>
                <a:gd name="GluePoint32Y" fmla="*/ 70 h 201"/>
                <a:gd name="GluePoint33X" fmla="*/ 39 w 166"/>
                <a:gd name="GluePoint33Y" fmla="*/ 58 h 201"/>
                <a:gd name="GluePoint34X" fmla="*/ 34 w 166"/>
                <a:gd name="GluePoint34Y" fmla="*/ 47 h 201"/>
                <a:gd name="GluePoint35X" fmla="*/ 25 w 166"/>
                <a:gd name="GluePoint35Y" fmla="*/ 33 h 201"/>
                <a:gd name="GluePoint36X" fmla="*/ 4 w 166"/>
                <a:gd name="GluePoint36Y" fmla="*/ 15 h 201"/>
                <a:gd name="GluePoint37X" fmla="*/ 0 w 166"/>
                <a:gd name="GluePoint37Y" fmla="*/ 0 h 201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  <a:cxn ang="0">
                  <a:pos x="GluePoint27X" y="GluePoint27Y"/>
                </a:cxn>
                <a:cxn ang="0">
                  <a:pos x="GluePoint28X" y="GluePoint28Y"/>
                </a:cxn>
                <a:cxn ang="0">
                  <a:pos x="GluePoint29X" y="GluePoint29Y"/>
                </a:cxn>
                <a:cxn ang="0">
                  <a:pos x="GluePoint30X" y="GluePoint30Y"/>
                </a:cxn>
                <a:cxn ang="0">
                  <a:pos x="GluePoint31X" y="GluePoint31Y"/>
                </a:cxn>
                <a:cxn ang="0">
                  <a:pos x="GluePoint32X" y="GluePoint32Y"/>
                </a:cxn>
                <a:cxn ang="0">
                  <a:pos x="GluePoint33X" y="GluePoint33Y"/>
                </a:cxn>
                <a:cxn ang="0">
                  <a:pos x="GluePoint34X" y="GluePoint34Y"/>
                </a:cxn>
                <a:cxn ang="0">
                  <a:pos x="GluePoint35X" y="GluePoint35Y"/>
                </a:cxn>
                <a:cxn ang="0">
                  <a:pos x="GluePoint36X" y="GluePoint36Y"/>
                </a:cxn>
                <a:cxn ang="0">
                  <a:pos x="GluePoint37X" y="GluePoint37Y"/>
                </a:cxn>
              </a:cxnLst>
              <a:rect l="textAreaLeft" t="textAreaTop" r="textAreaRight" b="textAreaBottom"/>
              <a:pathLst>
                <a:path w="166" h="201">
                  <a:moveTo>
                    <a:pt x="0" y="0"/>
                  </a:moveTo>
                  <a:lnTo>
                    <a:pt x="7" y="0"/>
                  </a:lnTo>
                  <a:lnTo>
                    <a:pt x="11" y="5"/>
                  </a:lnTo>
                  <a:lnTo>
                    <a:pt x="17" y="7"/>
                  </a:lnTo>
                  <a:lnTo>
                    <a:pt x="36" y="8"/>
                  </a:lnTo>
                  <a:lnTo>
                    <a:pt x="41" y="12"/>
                  </a:lnTo>
                  <a:lnTo>
                    <a:pt x="47" y="24"/>
                  </a:lnTo>
                  <a:lnTo>
                    <a:pt x="55" y="33"/>
                  </a:lnTo>
                  <a:lnTo>
                    <a:pt x="65" y="37"/>
                  </a:lnTo>
                  <a:lnTo>
                    <a:pt x="73" y="47"/>
                  </a:lnTo>
                  <a:lnTo>
                    <a:pt x="74" y="50"/>
                  </a:lnTo>
                  <a:lnTo>
                    <a:pt x="77" y="52"/>
                  </a:lnTo>
                  <a:lnTo>
                    <a:pt x="84" y="60"/>
                  </a:lnTo>
                  <a:lnTo>
                    <a:pt x="87" y="61"/>
                  </a:lnTo>
                  <a:lnTo>
                    <a:pt x="88" y="58"/>
                  </a:lnTo>
                  <a:lnTo>
                    <a:pt x="90" y="58"/>
                  </a:lnTo>
                  <a:lnTo>
                    <a:pt x="96" y="68"/>
                  </a:lnTo>
                  <a:lnTo>
                    <a:pt x="106" y="73"/>
                  </a:lnTo>
                  <a:lnTo>
                    <a:pt x="108" y="78"/>
                  </a:lnTo>
                  <a:lnTo>
                    <a:pt x="109" y="78"/>
                  </a:lnTo>
                  <a:lnTo>
                    <a:pt x="109" y="74"/>
                  </a:lnTo>
                  <a:lnTo>
                    <a:pt x="114" y="79"/>
                  </a:lnTo>
                  <a:lnTo>
                    <a:pt x="122" y="81"/>
                  </a:lnTo>
                  <a:lnTo>
                    <a:pt x="122" y="84"/>
                  </a:lnTo>
                  <a:lnTo>
                    <a:pt x="120" y="84"/>
                  </a:lnTo>
                  <a:lnTo>
                    <a:pt x="122" y="90"/>
                  </a:lnTo>
                  <a:lnTo>
                    <a:pt x="127" y="89"/>
                  </a:lnTo>
                  <a:lnTo>
                    <a:pt x="131" y="94"/>
                  </a:lnTo>
                  <a:lnTo>
                    <a:pt x="133" y="97"/>
                  </a:lnTo>
                  <a:lnTo>
                    <a:pt x="128" y="102"/>
                  </a:lnTo>
                  <a:lnTo>
                    <a:pt x="131" y="103"/>
                  </a:lnTo>
                  <a:lnTo>
                    <a:pt x="128" y="110"/>
                  </a:lnTo>
                  <a:lnTo>
                    <a:pt x="128" y="113"/>
                  </a:lnTo>
                  <a:lnTo>
                    <a:pt x="135" y="116"/>
                  </a:lnTo>
                  <a:lnTo>
                    <a:pt x="138" y="118"/>
                  </a:lnTo>
                  <a:lnTo>
                    <a:pt x="141" y="118"/>
                  </a:lnTo>
                  <a:lnTo>
                    <a:pt x="144" y="132"/>
                  </a:lnTo>
                  <a:lnTo>
                    <a:pt x="150" y="135"/>
                  </a:lnTo>
                  <a:lnTo>
                    <a:pt x="147" y="140"/>
                  </a:lnTo>
                  <a:lnTo>
                    <a:pt x="150" y="140"/>
                  </a:lnTo>
                  <a:lnTo>
                    <a:pt x="160" y="142"/>
                  </a:lnTo>
                  <a:lnTo>
                    <a:pt x="166" y="152"/>
                  </a:lnTo>
                  <a:lnTo>
                    <a:pt x="166" y="153"/>
                  </a:lnTo>
                  <a:lnTo>
                    <a:pt x="163" y="164"/>
                  </a:lnTo>
                  <a:lnTo>
                    <a:pt x="165" y="168"/>
                  </a:lnTo>
                  <a:lnTo>
                    <a:pt x="162" y="200"/>
                  </a:lnTo>
                  <a:lnTo>
                    <a:pt x="154" y="195"/>
                  </a:lnTo>
                  <a:lnTo>
                    <a:pt x="152" y="200"/>
                  </a:lnTo>
                  <a:lnTo>
                    <a:pt x="150" y="200"/>
                  </a:lnTo>
                  <a:lnTo>
                    <a:pt x="146" y="195"/>
                  </a:lnTo>
                  <a:lnTo>
                    <a:pt x="144" y="197"/>
                  </a:lnTo>
                  <a:lnTo>
                    <a:pt x="146" y="201"/>
                  </a:lnTo>
                  <a:lnTo>
                    <a:pt x="144" y="201"/>
                  </a:lnTo>
                  <a:lnTo>
                    <a:pt x="131" y="185"/>
                  </a:lnTo>
                  <a:lnTo>
                    <a:pt x="112" y="171"/>
                  </a:lnTo>
                  <a:lnTo>
                    <a:pt x="108" y="161"/>
                  </a:lnTo>
                  <a:lnTo>
                    <a:pt x="90" y="139"/>
                  </a:lnTo>
                  <a:lnTo>
                    <a:pt x="88" y="132"/>
                  </a:lnTo>
                  <a:lnTo>
                    <a:pt x="84" y="119"/>
                  </a:lnTo>
                  <a:lnTo>
                    <a:pt x="79" y="110"/>
                  </a:lnTo>
                  <a:lnTo>
                    <a:pt x="74" y="103"/>
                  </a:lnTo>
                  <a:lnTo>
                    <a:pt x="71" y="98"/>
                  </a:lnTo>
                  <a:lnTo>
                    <a:pt x="63" y="94"/>
                  </a:lnTo>
                  <a:lnTo>
                    <a:pt x="57" y="70"/>
                  </a:lnTo>
                  <a:lnTo>
                    <a:pt x="52" y="63"/>
                  </a:lnTo>
                  <a:lnTo>
                    <a:pt x="39" y="58"/>
                  </a:lnTo>
                  <a:lnTo>
                    <a:pt x="38" y="47"/>
                  </a:lnTo>
                  <a:lnTo>
                    <a:pt x="34" y="47"/>
                  </a:lnTo>
                  <a:lnTo>
                    <a:pt x="30" y="37"/>
                  </a:lnTo>
                  <a:lnTo>
                    <a:pt x="25" y="33"/>
                  </a:lnTo>
                  <a:lnTo>
                    <a:pt x="22" y="33"/>
                  </a:lnTo>
                  <a:lnTo>
                    <a:pt x="4" y="15"/>
                  </a:lnTo>
                  <a:lnTo>
                    <a:pt x="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630" name="Freeform 612"/>
            <p:cNvSpPr/>
            <p:nvPr/>
          </p:nvSpPr>
          <p:spPr>
            <a:xfrm>
              <a:off x="6402240" y="2962440"/>
              <a:ext cx="17280" cy="1548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5480"/>
                <a:gd name="textAreaBottom" fmla="*/ 15840 h 15480"/>
                <a:gd name="GluePoint1X" fmla="*/ 0 w 11"/>
                <a:gd name="GluePoint1Y" fmla="*/ 2 h 10"/>
                <a:gd name="GluePoint2X" fmla="*/ 2 w 11"/>
                <a:gd name="GluePoint2Y" fmla="*/ 0 h 10"/>
                <a:gd name="GluePoint3X" fmla="*/ 10 w 11"/>
                <a:gd name="GluePoint3Y" fmla="*/ 6 h 10"/>
                <a:gd name="GluePoint4X" fmla="*/ 11 w 11"/>
                <a:gd name="GluePoint4Y" fmla="*/ 10 h 10"/>
                <a:gd name="GluePoint5X" fmla="*/ 0 w 11"/>
                <a:gd name="GluePoint5Y" fmla="*/ 2 h 10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11" h="10">
                  <a:moveTo>
                    <a:pt x="0" y="2"/>
                  </a:moveTo>
                  <a:lnTo>
                    <a:pt x="2" y="0"/>
                  </a:lnTo>
                  <a:lnTo>
                    <a:pt x="10" y="6"/>
                  </a:lnTo>
                  <a:lnTo>
                    <a:pt x="11" y="1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7920" bIns="79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631" name="Freeform 613"/>
            <p:cNvSpPr/>
            <p:nvPr/>
          </p:nvSpPr>
          <p:spPr>
            <a:xfrm>
              <a:off x="6437160" y="3000240"/>
              <a:ext cx="17280" cy="2520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25200"/>
                <a:gd name="textAreaBottom" fmla="*/ 25560 h 25200"/>
                <a:gd name="GluePoint1X" fmla="*/ 0 w 11"/>
                <a:gd name="GluePoint1Y" fmla="*/ 3 h 16"/>
                <a:gd name="GluePoint2X" fmla="*/ 3 w 11"/>
                <a:gd name="GluePoint2Y" fmla="*/ 0 h 16"/>
                <a:gd name="GluePoint3X" fmla="*/ 11 w 11"/>
                <a:gd name="GluePoint3Y" fmla="*/ 10 h 16"/>
                <a:gd name="GluePoint4X" fmla="*/ 11 w 11"/>
                <a:gd name="GluePoint4Y" fmla="*/ 16 h 16"/>
                <a:gd name="GluePoint5X" fmla="*/ 10 w 11"/>
                <a:gd name="GluePoint5Y" fmla="*/ 16 h 16"/>
                <a:gd name="GluePoint6X" fmla="*/ 0 w 11"/>
                <a:gd name="GluePoint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11" h="16">
                  <a:moveTo>
                    <a:pt x="0" y="3"/>
                  </a:moveTo>
                  <a:lnTo>
                    <a:pt x="3" y="0"/>
                  </a:lnTo>
                  <a:lnTo>
                    <a:pt x="11" y="10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2600" bIns="126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632" name="Freeform 614"/>
            <p:cNvSpPr/>
            <p:nvPr/>
          </p:nvSpPr>
          <p:spPr>
            <a:xfrm>
              <a:off x="6540480" y="2984400"/>
              <a:ext cx="7560" cy="1080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10800"/>
                <a:gd name="textAreaBottom" fmla="*/ 11160 h 10800"/>
                <a:gd name="GluePoint1X" fmla="*/ 5 w 5"/>
                <a:gd name="GluePoint1Y" fmla="*/ 7 h 7"/>
                <a:gd name="GluePoint2X" fmla="*/ 2 w 5"/>
                <a:gd name="GluePoint2Y" fmla="*/ 5 h 7"/>
                <a:gd name="GluePoint3X" fmla="*/ 0 w 5"/>
                <a:gd name="GluePoint3Y" fmla="*/ 0 h 7"/>
                <a:gd name="GluePoint4X" fmla="*/ 4 w 5"/>
                <a:gd name="GluePoint4Y" fmla="*/ 0 h 7"/>
                <a:gd name="GluePoint5X" fmla="*/ 5 w 5"/>
                <a:gd name="GluePoint5Y" fmla="*/ 2 h 7"/>
                <a:gd name="GluePoint6X" fmla="*/ 5 w 5"/>
                <a:gd name="GluePoint6Y" fmla="*/ 7 h 7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5" h="7">
                  <a:moveTo>
                    <a:pt x="5" y="7"/>
                  </a:moveTo>
                  <a:lnTo>
                    <a:pt x="2" y="5"/>
                  </a:lnTo>
                  <a:lnTo>
                    <a:pt x="0" y="0"/>
                  </a:lnTo>
                  <a:lnTo>
                    <a:pt x="4" y="0"/>
                  </a:lnTo>
                  <a:lnTo>
                    <a:pt x="5" y="2"/>
                  </a:lnTo>
                  <a:lnTo>
                    <a:pt x="5" y="7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5400" bIns="54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633" name="Freeform 615"/>
            <p:cNvSpPr/>
            <p:nvPr/>
          </p:nvSpPr>
          <p:spPr>
            <a:xfrm>
              <a:off x="6556320" y="2998800"/>
              <a:ext cx="9000" cy="6120"/>
            </a:xfrm>
            <a:custGeom>
              <a:avLst/>
              <a:gdLst>
                <a:gd name="textAreaLeft" fmla="*/ 0 w 9000"/>
                <a:gd name="textAreaRight" fmla="*/ 9360 w 9000"/>
                <a:gd name="textAreaTop" fmla="*/ 0 h 6120"/>
                <a:gd name="textAreaBottom" fmla="*/ 6480 h 6120"/>
                <a:gd name="GluePoint1X" fmla="*/ 0 w 6"/>
                <a:gd name="GluePoint1Y" fmla="*/ 0 h 4"/>
                <a:gd name="GluePoint2X" fmla="*/ 6 w 6"/>
                <a:gd name="GluePoint2Y" fmla="*/ 0 h 4"/>
                <a:gd name="GluePoint3X" fmla="*/ 6 w 6"/>
                <a:gd name="GluePoint3Y" fmla="*/ 4 h 4"/>
                <a:gd name="GluePoint4X" fmla="*/ 0 w 6"/>
                <a:gd name="GluePoint4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</a:cxnLst>
              <a:rect l="textAreaLeft" t="textAreaTop" r="textAreaRight" b="textAreaBottom"/>
              <a:pathLst>
                <a:path w="6" h="4">
                  <a:moveTo>
                    <a:pt x="0" y="0"/>
                  </a:moveTo>
                  <a:lnTo>
                    <a:pt x="6" y="0"/>
                  </a:lnTo>
                  <a:lnTo>
                    <a:pt x="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634" name="Freeform 616"/>
            <p:cNvSpPr/>
            <p:nvPr/>
          </p:nvSpPr>
          <p:spPr>
            <a:xfrm>
              <a:off x="6475320" y="3070080"/>
              <a:ext cx="12240" cy="21960"/>
            </a:xfrm>
            <a:custGeom>
              <a:avLst/>
              <a:gdLst>
                <a:gd name="textAreaLeft" fmla="*/ 0 w 12240"/>
                <a:gd name="textAreaRight" fmla="*/ 12600 w 12240"/>
                <a:gd name="textAreaTop" fmla="*/ 0 h 21960"/>
                <a:gd name="textAreaBottom" fmla="*/ 22320 h 21960"/>
                <a:gd name="GluePoint1X" fmla="*/ 0 w 8"/>
                <a:gd name="GluePoint1Y" fmla="*/ 0 h 14"/>
                <a:gd name="GluePoint2X" fmla="*/ 3 w 8"/>
                <a:gd name="GluePoint2Y" fmla="*/ 0 h 14"/>
                <a:gd name="GluePoint3X" fmla="*/ 8 w 8"/>
                <a:gd name="GluePoint3Y" fmla="*/ 14 h 14"/>
                <a:gd name="GluePoint4X" fmla="*/ 5 w 8"/>
                <a:gd name="GluePoint4Y" fmla="*/ 14 h 14"/>
                <a:gd name="GluePoint5X" fmla="*/ 2 w 8"/>
                <a:gd name="GluePoint5Y" fmla="*/ 9 h 14"/>
                <a:gd name="GluePoint6X" fmla="*/ 0 w 8"/>
                <a:gd name="GluePoint6Y" fmla="*/ 3 h 14"/>
                <a:gd name="GluePoint7X" fmla="*/ 0 w 8"/>
                <a:gd name="GluePoint7Y" fmla="*/ 0 h 1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8" h="14">
                  <a:moveTo>
                    <a:pt x="0" y="0"/>
                  </a:moveTo>
                  <a:lnTo>
                    <a:pt x="3" y="0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2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1160" bIns="111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635" name="Freeform 617"/>
            <p:cNvSpPr/>
            <p:nvPr/>
          </p:nvSpPr>
          <p:spPr>
            <a:xfrm>
              <a:off x="6611760" y="3011400"/>
              <a:ext cx="7560" cy="612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6120"/>
                <a:gd name="textAreaBottom" fmla="*/ 6480 h 6120"/>
                <a:gd name="GluePoint1X" fmla="*/ 3 w 5"/>
                <a:gd name="GluePoint1Y" fmla="*/ 0 h 4"/>
                <a:gd name="GluePoint2X" fmla="*/ 5 w 5"/>
                <a:gd name="GluePoint2Y" fmla="*/ 3 h 4"/>
                <a:gd name="GluePoint3X" fmla="*/ 3 w 5"/>
                <a:gd name="GluePoint3Y" fmla="*/ 4 h 4"/>
                <a:gd name="GluePoint4X" fmla="*/ 0 w 5"/>
                <a:gd name="GluePoint4Y" fmla="*/ 0 h 4"/>
                <a:gd name="GluePoint5X" fmla="*/ 3 w 5"/>
                <a:gd name="GluePoint5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4">
                  <a:moveTo>
                    <a:pt x="3" y="0"/>
                  </a:moveTo>
                  <a:lnTo>
                    <a:pt x="5" y="3"/>
                  </a:lnTo>
                  <a:lnTo>
                    <a:pt x="3" y="4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636" name="Freeform 618"/>
            <p:cNvSpPr/>
            <p:nvPr/>
          </p:nvSpPr>
          <p:spPr>
            <a:xfrm>
              <a:off x="6611760" y="3054240"/>
              <a:ext cx="7560" cy="75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7560"/>
                <a:gd name="textAreaBottom" fmla="*/ 7920 h 7560"/>
                <a:gd name="GluePoint1X" fmla="*/ 0 w 5"/>
                <a:gd name="GluePoint1Y" fmla="*/ 2 h 5"/>
                <a:gd name="GluePoint2X" fmla="*/ 3 w 5"/>
                <a:gd name="GluePoint2Y" fmla="*/ 0 h 5"/>
                <a:gd name="GluePoint3X" fmla="*/ 3 w 5"/>
                <a:gd name="GluePoint3Y" fmla="*/ 0 h 5"/>
                <a:gd name="GluePoint4X" fmla="*/ 5 w 5"/>
                <a:gd name="GluePoint4Y" fmla="*/ 2 h 5"/>
                <a:gd name="GluePoint5X" fmla="*/ 3 w 5"/>
                <a:gd name="GluePoint5Y" fmla="*/ 5 h 5"/>
                <a:gd name="GluePoint6X" fmla="*/ 1 w 5"/>
                <a:gd name="GluePoint6Y" fmla="*/ 3 h 5"/>
                <a:gd name="GluePoint7X" fmla="*/ 0 w 5"/>
                <a:gd name="GluePoint7Y" fmla="*/ 2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5" h="5">
                  <a:moveTo>
                    <a:pt x="0" y="2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5" y="2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637" name="Freeform 619"/>
            <p:cNvSpPr/>
            <p:nvPr/>
          </p:nvSpPr>
          <p:spPr>
            <a:xfrm>
              <a:off x="6632640" y="3084480"/>
              <a:ext cx="36000" cy="45720"/>
            </a:xfrm>
            <a:custGeom>
              <a:avLst/>
              <a:gdLst>
                <a:gd name="textAreaLeft" fmla="*/ 0 w 36000"/>
                <a:gd name="textAreaRight" fmla="*/ 36360 w 36000"/>
                <a:gd name="textAreaTop" fmla="*/ 0 h 45720"/>
                <a:gd name="textAreaBottom" fmla="*/ 46080 h 45720"/>
                <a:gd name="GluePoint1X" fmla="*/ 0 w 23"/>
                <a:gd name="GluePoint1Y" fmla="*/ 8 h 29"/>
                <a:gd name="GluePoint2X" fmla="*/ 4 w 23"/>
                <a:gd name="GluePoint2Y" fmla="*/ 2 h 29"/>
                <a:gd name="GluePoint3X" fmla="*/ 8 w 23"/>
                <a:gd name="GluePoint3Y" fmla="*/ 2 h 29"/>
                <a:gd name="GluePoint4X" fmla="*/ 9 w 23"/>
                <a:gd name="GluePoint4Y" fmla="*/ 5 h 29"/>
                <a:gd name="GluePoint5X" fmla="*/ 9 w 23"/>
                <a:gd name="GluePoint5Y" fmla="*/ 0 h 29"/>
                <a:gd name="GluePoint6X" fmla="*/ 12 w 23"/>
                <a:gd name="GluePoint6Y" fmla="*/ 0 h 29"/>
                <a:gd name="GluePoint7X" fmla="*/ 17 w 23"/>
                <a:gd name="GluePoint7Y" fmla="*/ 16 h 29"/>
                <a:gd name="GluePoint8X" fmla="*/ 23 w 23"/>
                <a:gd name="GluePoint8Y" fmla="*/ 19 h 29"/>
                <a:gd name="GluePoint9X" fmla="*/ 22 w 23"/>
                <a:gd name="GluePoint9Y" fmla="*/ 28 h 29"/>
                <a:gd name="GluePoint10X" fmla="*/ 20 w 23"/>
                <a:gd name="GluePoint10Y" fmla="*/ 29 h 29"/>
                <a:gd name="GluePoint11X" fmla="*/ 14 w 23"/>
                <a:gd name="GluePoint11Y" fmla="*/ 24 h 29"/>
                <a:gd name="GluePoint12X" fmla="*/ 9 w 23"/>
                <a:gd name="GluePoint12Y" fmla="*/ 13 h 29"/>
                <a:gd name="GluePoint13X" fmla="*/ 0 w 23"/>
                <a:gd name="GluePoint13Y" fmla="*/ 8 h 29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</a:cxnLst>
              <a:rect l="textAreaLeft" t="textAreaTop" r="textAreaRight" b="textAreaBottom"/>
              <a:pathLst>
                <a:path w="23" h="29">
                  <a:moveTo>
                    <a:pt x="0" y="8"/>
                  </a:moveTo>
                  <a:lnTo>
                    <a:pt x="4" y="2"/>
                  </a:lnTo>
                  <a:lnTo>
                    <a:pt x="8" y="2"/>
                  </a:lnTo>
                  <a:lnTo>
                    <a:pt x="9" y="5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7" y="16"/>
                  </a:lnTo>
                  <a:lnTo>
                    <a:pt x="23" y="19"/>
                  </a:lnTo>
                  <a:lnTo>
                    <a:pt x="22" y="28"/>
                  </a:lnTo>
                  <a:lnTo>
                    <a:pt x="20" y="29"/>
                  </a:lnTo>
                  <a:lnTo>
                    <a:pt x="14" y="24"/>
                  </a:lnTo>
                  <a:lnTo>
                    <a:pt x="9" y="1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3040" bIns="230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638" name="Freeform 620"/>
            <p:cNvSpPr/>
            <p:nvPr/>
          </p:nvSpPr>
          <p:spPr>
            <a:xfrm>
              <a:off x="6689880" y="3114720"/>
              <a:ext cx="17280" cy="1872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8720"/>
                <a:gd name="textAreaBottom" fmla="*/ 19080 h 18720"/>
                <a:gd name="GluePoint1X" fmla="*/ 2 w 11"/>
                <a:gd name="GluePoint1Y" fmla="*/ 0 h 12"/>
                <a:gd name="GluePoint2X" fmla="*/ 6 w 11"/>
                <a:gd name="GluePoint2Y" fmla="*/ 0 h 12"/>
                <a:gd name="GluePoint3X" fmla="*/ 11 w 11"/>
                <a:gd name="GluePoint3Y" fmla="*/ 4 h 12"/>
                <a:gd name="GluePoint4X" fmla="*/ 8 w 11"/>
                <a:gd name="GluePoint4Y" fmla="*/ 12 h 12"/>
                <a:gd name="GluePoint5X" fmla="*/ 2 w 11"/>
                <a:gd name="GluePoint5Y" fmla="*/ 10 h 12"/>
                <a:gd name="GluePoint6X" fmla="*/ 0 w 11"/>
                <a:gd name="GluePoint6Y" fmla="*/ 5 h 12"/>
                <a:gd name="GluePoint7X" fmla="*/ 2 w 11"/>
                <a:gd name="GluePoint7Y" fmla="*/ 0 h 12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1" h="12">
                  <a:moveTo>
                    <a:pt x="2" y="0"/>
                  </a:moveTo>
                  <a:lnTo>
                    <a:pt x="6" y="0"/>
                  </a:lnTo>
                  <a:lnTo>
                    <a:pt x="11" y="4"/>
                  </a:lnTo>
                  <a:lnTo>
                    <a:pt x="8" y="12"/>
                  </a:lnTo>
                  <a:lnTo>
                    <a:pt x="2" y="10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9360" bIns="93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2639" name="Freeform 621"/>
            <p:cNvSpPr/>
            <p:nvPr/>
          </p:nvSpPr>
          <p:spPr>
            <a:xfrm>
              <a:off x="7062840" y="3290760"/>
              <a:ext cx="45720" cy="4104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41040"/>
                <a:gd name="textAreaBottom" fmla="*/ 41400 h 41040"/>
                <a:gd name="GluePoint1X" fmla="*/ 18 w 18"/>
                <a:gd name="GluePoint1Y" fmla="*/ 3 h 16"/>
                <a:gd name="GluePoint2X" fmla="*/ 17 w 18"/>
                <a:gd name="GluePoint2Y" fmla="*/ 1 h 16"/>
                <a:gd name="GluePoint3X" fmla="*/ 16 w 18"/>
                <a:gd name="GluePoint3Y" fmla="*/ 2 h 16"/>
                <a:gd name="GluePoint4X" fmla="*/ 15 w 18"/>
                <a:gd name="GluePoint4Y" fmla="*/ 0 h 16"/>
                <a:gd name="GluePoint5X" fmla="*/ 13 w 18"/>
                <a:gd name="GluePoint5Y" fmla="*/ 2 h 16"/>
                <a:gd name="GluePoint6X" fmla="*/ 11 w 18"/>
                <a:gd name="GluePoint6Y" fmla="*/ 4 h 16"/>
                <a:gd name="GluePoint7X" fmla="*/ 11 w 18"/>
                <a:gd name="GluePoint7Y" fmla="*/ 4 h 16"/>
                <a:gd name="GluePoint8X" fmla="*/ 11 w 18"/>
                <a:gd name="GluePoint8Y" fmla="*/ 6 h 16"/>
                <a:gd name="GluePoint9X" fmla="*/ 10 w 18"/>
                <a:gd name="GluePoint9Y" fmla="*/ 7 h 16"/>
                <a:gd name="GluePoint10X" fmla="*/ 10 w 18"/>
                <a:gd name="GluePoint10Y" fmla="*/ 8 h 16"/>
                <a:gd name="GluePoint11X" fmla="*/ 9 w 18"/>
                <a:gd name="GluePoint11Y" fmla="*/ 7 h 16"/>
                <a:gd name="GluePoint12X" fmla="*/ 7 w 18"/>
                <a:gd name="GluePoint12Y" fmla="*/ 7 h 16"/>
                <a:gd name="GluePoint13X" fmla="*/ 6 w 18"/>
                <a:gd name="GluePoint13Y" fmla="*/ 6 h 16"/>
                <a:gd name="GluePoint14X" fmla="*/ 4 w 18"/>
                <a:gd name="GluePoint14Y" fmla="*/ 7 h 16"/>
                <a:gd name="GluePoint15X" fmla="*/ 2 w 18"/>
                <a:gd name="GluePoint15Y" fmla="*/ 8 h 16"/>
                <a:gd name="GluePoint16X" fmla="*/ 2 w 18"/>
                <a:gd name="GluePoint16Y" fmla="*/ 14 h 16"/>
                <a:gd name="GluePoint17X" fmla="*/ 0 w 18"/>
                <a:gd name="GluePoint17Y" fmla="*/ 15 h 16"/>
                <a:gd name="GluePoint18X" fmla="*/ 1 w 18"/>
                <a:gd name="GluePoint18Y" fmla="*/ 16 h 16"/>
                <a:gd name="GluePoint19X" fmla="*/ 4 w 18"/>
                <a:gd name="GluePoint19Y" fmla="*/ 16 h 16"/>
                <a:gd name="GluePoint20X" fmla="*/ 12 w 18"/>
                <a:gd name="GluePoint20Y" fmla="*/ 13 h 16"/>
                <a:gd name="GluePoint21X" fmla="*/ 15 w 18"/>
                <a:gd name="GluePoint21Y" fmla="*/ 9 h 16"/>
                <a:gd name="GluePoint22X" fmla="*/ 16 w 18"/>
                <a:gd name="GluePoint22Y" fmla="*/ 6 h 16"/>
                <a:gd name="GluePoint23X" fmla="*/ 17 w 18"/>
                <a:gd name="GluePoint23Y" fmla="*/ 7 h 16"/>
                <a:gd name="GluePoint24X" fmla="*/ 18 w 18"/>
                <a:gd name="GluePoint24Y" fmla="*/ 6 h 16"/>
                <a:gd name="GluePoint25X" fmla="*/ 16 w 18"/>
                <a:gd name="GluePoint25Y" fmla="*/ 3 h 16"/>
                <a:gd name="GluePoint26X" fmla="*/ 18 w 18"/>
                <a:gd name="GluePoint2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</a:cxnLst>
              <a:rect l="textAreaLeft" t="textAreaTop" r="textAreaRight" b="textAreaBottom"/>
              <a:pathLst>
                <a:path w="18" h="16">
                  <a:moveTo>
                    <a:pt x="18" y="3"/>
                  </a:moveTo>
                  <a:cubicBezTo>
                    <a:pt x="18" y="3"/>
                    <a:pt x="17" y="2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2"/>
                    <a:pt x="15" y="1"/>
                    <a:pt x="15" y="0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5"/>
                    <a:pt x="11" y="6"/>
                  </a:cubicBezTo>
                  <a:cubicBezTo>
                    <a:pt x="10" y="6"/>
                    <a:pt x="10" y="6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8" y="7"/>
                    <a:pt x="8" y="7"/>
                    <a:pt x="7" y="7"/>
                  </a:cubicBezTo>
                  <a:cubicBezTo>
                    <a:pt x="7" y="7"/>
                    <a:pt x="7" y="6"/>
                    <a:pt x="6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5"/>
                    <a:pt x="16" y="4"/>
                    <a:pt x="16" y="3"/>
                  </a:cubicBezTo>
                  <a:cubicBezTo>
                    <a:pt x="16" y="3"/>
                    <a:pt x="17" y="3"/>
                    <a:pt x="18" y="3"/>
                  </a:cubicBez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0520" bIns="205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</p:grpSp>
    </p:spTree>
  </p:cSld>
</p:sldLayout>
</file>

<file path=ppt/slideLayouts/slideLayout1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Title Only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640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641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642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643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rgbClr val="0081C6"/>
              </a:solidFill>
              <a:effectLst/>
              <a:uFillTx/>
              <a:latin typeface="Calibri"/>
            </a:endParaRPr>
          </a:p>
        </p:txBody>
      </p:sp>
      <p:sp>
        <p:nvSpPr>
          <p:cNvPr id="2644" name="PlaceHolder 2"/>
          <p:cNvSpPr>
            <a:spLocks noGrp="1"/>
          </p:cNvSpPr>
          <p:nvPr>
            <p:ph type="ftr" idx="34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5" name="PlaceHolder 3"/>
          <p:cNvSpPr>
            <a:spLocks noGrp="1"/>
          </p:cNvSpPr>
          <p:nvPr>
            <p:ph type="sldNum" idx="35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D2F890C8-5CB8-40CC-BE35-A3D1EFBE41ED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46" name="PlaceHolder 4"/>
          <p:cNvSpPr>
            <a:spLocks noGrp="1"/>
          </p:cNvSpPr>
          <p:nvPr>
            <p:ph type="body"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>
            <a:lvl1pPr algn="l" defTabSz="457200"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  <a:lvl5pPr lvl="4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5pPr>
            <a:lvl6pPr lvl="5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6pPr>
            <a:lvl7pPr lvl="6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7pPr>
          </a:lstStyle>
          <a:p>
            <a:pPr marL="228600" indent="-196920" algn="l" defTabSz="457200"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the outline text format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864000" lvl="1" indent="-324000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Outline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296000" lvl="2" indent="-288000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Outline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728000" lvl="3" indent="-216000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Outline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2160000" lvl="4" indent="-216000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Fifth Outline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2592000" lvl="5" indent="-216000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Sixth Outline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3024000" lvl="6" indent="-216000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Seventh Outline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2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Blank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647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648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649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650" name="PlaceHolder 1"/>
          <p:cNvSpPr>
            <a:spLocks noGrp="1"/>
          </p:cNvSpPr>
          <p:nvPr>
            <p:ph type="ftr" idx="36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1" name="PlaceHolder 2"/>
          <p:cNvSpPr>
            <a:spLocks noGrp="1"/>
          </p:cNvSpPr>
          <p:nvPr>
            <p:ph type="sldNum" idx="37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0A724562-EA96-432B-9B41-6BF3F1E3FE6C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sldLayout>
</file>

<file path=ppt/slideLayouts/slideLayout2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1_Title Only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652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653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654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655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  <p:sp>
        <p:nvSpPr>
          <p:cNvPr id="2656" name="PlaceHolder 2"/>
          <p:cNvSpPr>
            <a:spLocks noGrp="1"/>
          </p:cNvSpPr>
          <p:nvPr>
            <p:ph type="ftr" idx="38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57" name="PlaceHolder 3"/>
          <p:cNvSpPr>
            <a:spLocks noGrp="1"/>
          </p:cNvSpPr>
          <p:nvPr>
            <p:ph type="sldNum" idx="39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A746C374-3FBA-4A01-86CA-D910819902BB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sldLayout>
</file>

<file path=ppt/slideLayouts/slideLayout2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1_Title &amp; Bullets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658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659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660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661" name="PlaceHolder 1"/>
          <p:cNvSpPr>
            <a:spLocks noGrp="1"/>
          </p:cNvSpPr>
          <p:nvPr>
            <p:ph type="body" hasCustomPrompt="1"/>
          </p:nvPr>
        </p:nvSpPr>
        <p:spPr>
          <a:xfrm>
            <a:off x="343080" y="985680"/>
            <a:ext cx="8457840" cy="11383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lvl="2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3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4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</a:lstStyle>
          <a:p>
            <a:pPr marL="171360" lvl="2" indent="-17136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340560" lvl="3" indent="-17136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514440" lvl="4" indent="-171360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Fifth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662" name="PlaceHolder 2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  <p:sp>
        <p:nvSpPr>
          <p:cNvPr id="2663" name="PlaceHolder 3"/>
          <p:cNvSpPr>
            <a:spLocks noGrp="1"/>
          </p:cNvSpPr>
          <p:nvPr>
            <p:ph type="sldNum" idx="40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DDB7E7DB-BCC7-47A8-AB99-8F271CFB742A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64" name="PlaceHolder 4"/>
          <p:cNvSpPr>
            <a:spLocks noGrp="1"/>
          </p:cNvSpPr>
          <p:nvPr>
            <p:ph type="body" hasCustomPrompt="1"/>
          </p:nvPr>
        </p:nvSpPr>
        <p:spPr>
          <a:xfrm>
            <a:off x="343080" y="4846320"/>
            <a:ext cx="6066360" cy="172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algn="l" defTabSz="457200">
              <a:lnSpc>
                <a:spcPct val="100000"/>
              </a:lnSpc>
              <a:spcBef>
                <a:spcPts val="105"/>
              </a:spcBef>
              <a:buClr>
                <a:srgbClr val="007AC3"/>
              </a:buClr>
              <a:buFont typeface="Wingdings" charset="2"/>
              <a:buChar char=""/>
              <a:defRPr lang="en-US" sz="520" b="0" u="none" strike="noStrike">
                <a:solidFill>
                  <a:schemeClr val="dk1"/>
                </a:solidFill>
                <a:effectLst/>
                <a:uFillTx/>
                <a:latin typeface="Calibri"/>
              </a:defRPr>
            </a:lvl1pPr>
          </a:lstStyle>
          <a:p>
            <a:pPr marL="228600" indent="-196920" algn="l" defTabSz="457200">
              <a:lnSpc>
                <a:spcPct val="100000"/>
              </a:lnSpc>
              <a:spcBef>
                <a:spcPts val="105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52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Source</a:t>
            </a:r>
            <a:endParaRPr lang="en-US" sz="520" b="0" u="none" strike="noStrike">
              <a:solidFill>
                <a:schemeClr val="dk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2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 Slide 03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665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666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667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2668" name="Afbeelding 5"/>
          <p:cNvPicPr/>
          <p:nvPr/>
        </p:nvPicPr>
        <p:blipFill>
          <a:blip r:embed="rId3"/>
          <a:stretch/>
        </p:blipFill>
        <p:spPr>
          <a:xfrm>
            <a:off x="419040" y="0"/>
            <a:ext cx="8724600" cy="51433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669" name="Rectangle 13"/>
          <p:cNvSpPr/>
          <p:nvPr/>
        </p:nvSpPr>
        <p:spPr>
          <a:xfrm>
            <a:off x="2514600" y="3503160"/>
            <a:ext cx="2742840" cy="10512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670" name="Rectangle 8"/>
          <p:cNvSpPr/>
          <p:nvPr/>
        </p:nvSpPr>
        <p:spPr>
          <a:xfrm>
            <a:off x="0" y="1737360"/>
            <a:ext cx="3885840" cy="205704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671" name="PlaceHolder 1"/>
          <p:cNvSpPr>
            <a:spLocks noGrp="1"/>
          </p:cNvSpPr>
          <p:nvPr>
            <p:ph type="title" hasCustomPrompt="1"/>
          </p:nvPr>
        </p:nvSpPr>
        <p:spPr>
          <a:xfrm>
            <a:off x="364320" y="1886760"/>
            <a:ext cx="3352320" cy="11426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28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28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2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pic>
        <p:nvPicPr>
          <p:cNvPr id="2672" name="Afbeelding 23" descr="WK_H_01_Pos_RGB_2400_Color.png"/>
          <p:cNvPicPr/>
          <p:nvPr/>
        </p:nvPicPr>
        <p:blipFill>
          <a:blip r:embed="rId4"/>
          <a:stretch/>
        </p:blipFill>
        <p:spPr>
          <a:xfrm>
            <a:off x="2504160" y="3813120"/>
            <a:ext cx="2753280" cy="7412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673" name="PlaceHolder 2"/>
          <p:cNvSpPr>
            <a:spLocks noGrp="1"/>
          </p:cNvSpPr>
          <p:nvPr>
            <p:ph type="body" hasCustomPrompt="1"/>
          </p:nvPr>
        </p:nvSpPr>
        <p:spPr>
          <a:xfrm>
            <a:off x="363600" y="3058200"/>
            <a:ext cx="3353040" cy="311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rmAutofit/>
          </a:bodyPr>
          <a:lstStyle>
            <a:lvl1pPr indent="0" algn="l" defTabSz="457200">
              <a:lnSpc>
                <a:spcPct val="100000"/>
              </a:lnSpc>
              <a:buNone/>
              <a:tabLst>
                <a:tab pos="0" algn="l"/>
              </a:tabLst>
              <a:defRPr lang="nl-NL" sz="14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nl-NL" sz="14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Name Presenter</a:t>
            </a:r>
            <a:endParaRPr lang="en-US" sz="1400" b="0" u="none" strike="noStrike">
              <a:solidFill>
                <a:schemeClr val="lt2"/>
              </a:solidFill>
              <a:effectLst/>
              <a:uFillTx/>
              <a:latin typeface="Calibri"/>
            </a:endParaRPr>
          </a:p>
        </p:txBody>
      </p:sp>
      <p:sp>
        <p:nvSpPr>
          <p:cNvPr id="2674" name="PlaceHolder 3"/>
          <p:cNvSpPr>
            <a:spLocks noGrp="1"/>
          </p:cNvSpPr>
          <p:nvPr>
            <p:ph type="body" hasCustomPrompt="1"/>
          </p:nvPr>
        </p:nvSpPr>
        <p:spPr>
          <a:xfrm>
            <a:off x="364320" y="3394080"/>
            <a:ext cx="2139840" cy="2372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indent="0" algn="l" defTabSz="457200">
              <a:lnSpc>
                <a:spcPct val="100000"/>
              </a:lnSpc>
              <a:spcBef>
                <a:spcPts val="281"/>
              </a:spcBef>
              <a:buNone/>
              <a:tabLst>
                <a:tab pos="0" algn="l"/>
              </a:tabLst>
              <a:defRPr lang="nl-NL" sz="1400" b="0" u="none" strike="noStrike">
                <a:solidFill>
                  <a:schemeClr val="lt2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spcBef>
                <a:spcPts val="281"/>
              </a:spcBef>
              <a:buNone/>
              <a:tabLst>
                <a:tab pos="0" algn="l"/>
              </a:tabLst>
            </a:pPr>
            <a:r>
              <a:rPr lang="nl-NL" sz="1400" b="0" u="none" strike="noStrike">
                <a:solidFill>
                  <a:schemeClr val="lt2"/>
                </a:solidFill>
                <a:effectLst/>
                <a:uFillTx/>
                <a:latin typeface="Calibri"/>
              </a:rPr>
              <a:t>Date</a:t>
            </a:r>
            <a:endParaRPr lang="en-US" sz="1400" b="0" u="none" strike="noStrike">
              <a:solidFill>
                <a:schemeClr val="lt2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2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Title &amp; Text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675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676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677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678" name="PlaceHolder 1"/>
          <p:cNvSpPr>
            <a:spLocks noGrp="1"/>
          </p:cNvSpPr>
          <p:nvPr>
            <p:ph type="ftr" idx="41"/>
          </p:nvPr>
        </p:nvSpPr>
        <p:spPr>
          <a:xfrm>
            <a:off x="7332840" y="4754520"/>
            <a:ext cx="12247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79" name="PlaceHolder 2"/>
          <p:cNvSpPr>
            <a:spLocks noGrp="1"/>
          </p:cNvSpPr>
          <p:nvPr>
            <p:ph type="sldNum" idx="42"/>
          </p:nvPr>
        </p:nvSpPr>
        <p:spPr>
          <a:xfrm>
            <a:off x="8513640" y="4754520"/>
            <a:ext cx="32400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9DEFF7F2-9006-4A99-943C-67E30986C91A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0" name="PlaceHolder 3"/>
          <p:cNvSpPr>
            <a:spLocks noGrp="1"/>
          </p:cNvSpPr>
          <p:nvPr>
            <p:ph type="body"/>
          </p:nvPr>
        </p:nvSpPr>
        <p:spPr>
          <a:xfrm>
            <a:off x="419040" y="1200240"/>
            <a:ext cx="8419680" cy="150768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681" name="PlaceHolder 4"/>
          <p:cNvSpPr>
            <a:spLocks noGrp="1"/>
          </p:cNvSpPr>
          <p:nvPr>
            <p:ph type="title"/>
          </p:nvPr>
        </p:nvSpPr>
        <p:spPr>
          <a:xfrm>
            <a:off x="419040" y="342360"/>
            <a:ext cx="8419680" cy="8564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indent="0" algn="l" defTabSz="457200">
              <a:lnSpc>
                <a:spcPct val="90000"/>
              </a:lnSpc>
              <a:buNone/>
              <a:defRPr lang="en-US" sz="3000" b="0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90000"/>
              </a:lnSpc>
              <a:buNone/>
            </a:pPr>
            <a:r>
              <a:rPr lang="en-US" sz="3000" b="0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0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  <p:sp>
        <p:nvSpPr>
          <p:cNvPr id="2682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</p:spTree>
  </p:cSld>
</p:sldLayout>
</file>

<file path=ppt/slideLayouts/slideLayout2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Page Break with Text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683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684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685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686" name="Rectangle 10"/>
          <p:cNvSpPr/>
          <p:nvPr/>
        </p:nvSpPr>
        <p:spPr>
          <a:xfrm>
            <a:off x="-4320" y="0"/>
            <a:ext cx="9147960" cy="514332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687" name="Rectangle 14"/>
          <p:cNvSpPr/>
          <p:nvPr/>
        </p:nvSpPr>
        <p:spPr>
          <a:xfrm>
            <a:off x="419040" y="0"/>
            <a:ext cx="8724600" cy="4628880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688" name="PlaceHolder 1"/>
          <p:cNvSpPr>
            <a:spLocks noGrp="1"/>
          </p:cNvSpPr>
          <p:nvPr>
            <p:ph type="ftr" idx="43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689" name="PlaceHolder 2"/>
          <p:cNvSpPr>
            <a:spLocks noGrp="1"/>
          </p:cNvSpPr>
          <p:nvPr>
            <p:ph type="sldNum" idx="44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720257F0-C171-4A0D-99DD-B96048B96861}" type="slidenum">
              <a:rPr lang="en-US" sz="900" b="1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2690" name="Afbeelding 6" descr="WK_H_01_Pos_RGB_2400_Color.png"/>
          <p:cNvPicPr/>
          <p:nvPr/>
        </p:nvPicPr>
        <p:blipFill>
          <a:blip r:embed="rId3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691" name="Rectangle 7"/>
          <p:cNvSpPr/>
          <p:nvPr/>
        </p:nvSpPr>
        <p:spPr>
          <a:xfrm>
            <a:off x="419040" y="258120"/>
            <a:ext cx="8263080" cy="685440"/>
          </a:xfrm>
          <a:prstGeom prst="rect">
            <a:avLst/>
          </a:prstGeom>
          <a:solidFill>
            <a:srgbClr val="409BD2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692" name="Rechthoek 5"/>
          <p:cNvSpPr/>
          <p:nvPr/>
        </p:nvSpPr>
        <p:spPr>
          <a:xfrm>
            <a:off x="0" y="258120"/>
            <a:ext cx="418680" cy="685440"/>
          </a:xfrm>
          <a:prstGeom prst="rect">
            <a:avLst/>
          </a:prstGeom>
          <a:solidFill>
            <a:srgbClr val="7FC1E4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nl-NL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693" name="PlaceHolder 3"/>
          <p:cNvSpPr>
            <a:spLocks noGrp="1"/>
          </p:cNvSpPr>
          <p:nvPr>
            <p:ph type="body"/>
          </p:nvPr>
        </p:nvSpPr>
        <p:spPr>
          <a:xfrm>
            <a:off x="859680" y="1200240"/>
            <a:ext cx="7631640" cy="1877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Calibri"/>
              <a:buAutoNum type="arabicPeriod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4pPr>
            <a:lvl5pPr lvl="4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5pPr>
          </a:lstStyle>
          <a:p>
            <a:pPr marL="343080" indent="-31284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Calibri"/>
              <a:buAutoNum type="arabicPeriod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1143000" lvl="4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Fifth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694" name="PlaceHolder 4"/>
          <p:cNvSpPr>
            <a:spLocks noGrp="1"/>
          </p:cNvSpPr>
          <p:nvPr>
            <p:ph type="title"/>
          </p:nvPr>
        </p:nvSpPr>
        <p:spPr>
          <a:xfrm>
            <a:off x="859680" y="172440"/>
            <a:ext cx="763164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2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Page Break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695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696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697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698" name="Rectangle 1"/>
          <p:cNvSpPr/>
          <p:nvPr/>
        </p:nvSpPr>
        <p:spPr>
          <a:xfrm>
            <a:off x="-4320" y="0"/>
            <a:ext cx="9147960" cy="514332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699" name="Rectangle 12"/>
          <p:cNvSpPr/>
          <p:nvPr/>
        </p:nvSpPr>
        <p:spPr>
          <a:xfrm>
            <a:off x="419040" y="0"/>
            <a:ext cx="8724600" cy="4628880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00" name="Rectangle 7"/>
          <p:cNvSpPr/>
          <p:nvPr/>
        </p:nvSpPr>
        <p:spPr>
          <a:xfrm>
            <a:off x="394920" y="258120"/>
            <a:ext cx="8287200" cy="685440"/>
          </a:xfrm>
          <a:prstGeom prst="rect">
            <a:avLst/>
          </a:prstGeom>
          <a:solidFill>
            <a:srgbClr val="409BD2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01" name="Rechthoek 5"/>
          <p:cNvSpPr/>
          <p:nvPr/>
        </p:nvSpPr>
        <p:spPr>
          <a:xfrm>
            <a:off x="0" y="258120"/>
            <a:ext cx="418680" cy="685440"/>
          </a:xfrm>
          <a:prstGeom prst="rect">
            <a:avLst/>
          </a:prstGeom>
          <a:solidFill>
            <a:srgbClr val="7FC1E4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nl-NL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02" name="PlaceHolder 1"/>
          <p:cNvSpPr>
            <a:spLocks noGrp="1"/>
          </p:cNvSpPr>
          <p:nvPr>
            <p:ph type="title"/>
          </p:nvPr>
        </p:nvSpPr>
        <p:spPr>
          <a:xfrm>
            <a:off x="859680" y="172440"/>
            <a:ext cx="763164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03" name="PlaceHolder 2"/>
          <p:cNvSpPr>
            <a:spLocks noGrp="1"/>
          </p:cNvSpPr>
          <p:nvPr>
            <p:ph type="ftr" idx="45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04" name="PlaceHolder 3"/>
          <p:cNvSpPr>
            <a:spLocks noGrp="1"/>
          </p:cNvSpPr>
          <p:nvPr>
            <p:ph type="sldNum" idx="46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6A15920A-4E2B-47B1-B894-0B435982E7F3}" type="slidenum">
              <a:rPr lang="en-US" sz="900" b="1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2705" name="Afbeelding 6" descr="WK_H_01_Pos_RGB_2400_Color.png"/>
          <p:cNvPicPr/>
          <p:nvPr/>
        </p:nvPicPr>
        <p:blipFill>
          <a:blip r:embed="rId3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</p:spTree>
  </p:cSld>
</p:sldLayout>
</file>

<file path=ppt/slideLayouts/slideLayout2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Custom Layout Key Figures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706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707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08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709" name="Rectangle 11"/>
          <p:cNvSpPr/>
          <p:nvPr/>
        </p:nvSpPr>
        <p:spPr>
          <a:xfrm>
            <a:off x="0" y="0"/>
            <a:ext cx="9143640" cy="466704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pic>
        <p:nvPicPr>
          <p:cNvPr id="2710" name="Afbeelding 54" descr="hh-42207158small.jpg"/>
          <p:cNvPicPr/>
          <p:nvPr/>
        </p:nvPicPr>
        <p:blipFill>
          <a:blip r:embed="rId3"/>
          <a:stretch/>
        </p:blipFill>
        <p:spPr>
          <a:xfrm>
            <a:off x="0" y="0"/>
            <a:ext cx="9143640" cy="4617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11" name="Rechthoek 14"/>
          <p:cNvSpPr/>
          <p:nvPr/>
        </p:nvSpPr>
        <p:spPr>
          <a:xfrm>
            <a:off x="2131920" y="247680"/>
            <a:ext cx="4879800" cy="4171680"/>
          </a:xfrm>
          <a:prstGeom prst="rect">
            <a:avLst/>
          </a:prstGeom>
          <a:solidFill>
            <a:schemeClr val="lt1">
              <a:alpha val="90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nl-NL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12" name="PlaceHolder 1"/>
          <p:cNvSpPr>
            <a:spLocks noGrp="1"/>
          </p:cNvSpPr>
          <p:nvPr>
            <p:ph type="ftr" idx="47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3" name="PlaceHolder 2"/>
          <p:cNvSpPr>
            <a:spLocks noGrp="1"/>
          </p:cNvSpPr>
          <p:nvPr>
            <p:ph type="sldNum" idx="48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18CEB4B5-3802-4358-BE78-97E5F2C03C70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14" name="PlaceHolder 3"/>
          <p:cNvSpPr>
            <a:spLocks noGrp="1"/>
          </p:cNvSpPr>
          <p:nvPr>
            <p:ph type="body"/>
          </p:nvPr>
        </p:nvSpPr>
        <p:spPr>
          <a:xfrm>
            <a:off x="2287080" y="1031760"/>
            <a:ext cx="4569120" cy="150768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715" name="PlaceHolder 4"/>
          <p:cNvSpPr>
            <a:spLocks noGrp="1"/>
          </p:cNvSpPr>
          <p:nvPr>
            <p:ph type="title" hasCustomPrompt="1"/>
          </p:nvPr>
        </p:nvSpPr>
        <p:spPr>
          <a:xfrm>
            <a:off x="2287080" y="335520"/>
            <a:ext cx="4569120" cy="6404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sp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Master title style</a:t>
            </a:r>
            <a:endParaRPr lang="en-US" sz="36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2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Full Page Image 01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716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717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18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719" name="Rectangle 5"/>
          <p:cNvSpPr/>
          <p:nvPr/>
        </p:nvSpPr>
        <p:spPr>
          <a:xfrm>
            <a:off x="0" y="0"/>
            <a:ext cx="9143640" cy="466704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pic>
        <p:nvPicPr>
          <p:cNvPr id="2720" name="Picture 1"/>
          <p:cNvPicPr/>
          <p:nvPr/>
        </p:nvPicPr>
        <p:blipFill>
          <a:blip r:embed="rId3"/>
          <a:stretch/>
        </p:blipFill>
        <p:spPr>
          <a:xfrm>
            <a:off x="419040" y="0"/>
            <a:ext cx="8724600" cy="45957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21" name="PlaceHolder 1"/>
          <p:cNvSpPr>
            <a:spLocks noGrp="1"/>
          </p:cNvSpPr>
          <p:nvPr>
            <p:ph type="ftr" idx="49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2" name="PlaceHolder 2"/>
          <p:cNvSpPr>
            <a:spLocks noGrp="1"/>
          </p:cNvSpPr>
          <p:nvPr>
            <p:ph type="sldNum" idx="50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2656AE25-29DF-4713-A390-72F8A0310D21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sldLayout>
</file>

<file path=ppt/slideLayouts/slideLayout2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Full Page Image 02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723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724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25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726" name="Rectangle 7"/>
          <p:cNvSpPr/>
          <p:nvPr/>
        </p:nvSpPr>
        <p:spPr>
          <a:xfrm>
            <a:off x="0" y="0"/>
            <a:ext cx="9143640" cy="466704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27" name="PlaceHolder 1"/>
          <p:cNvSpPr>
            <a:spLocks noGrp="1"/>
          </p:cNvSpPr>
          <p:nvPr>
            <p:ph type="ftr" idx="51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28" name="PlaceHolder 2"/>
          <p:cNvSpPr>
            <a:spLocks noGrp="1"/>
          </p:cNvSpPr>
          <p:nvPr>
            <p:ph type="sldNum" idx="52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E4CDD7DA-F055-4167-8B95-BD17AAE107CE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2729" name="Afbeelding 5"/>
          <p:cNvPicPr/>
          <p:nvPr/>
        </p:nvPicPr>
        <p:blipFill>
          <a:blip r:embed="rId3"/>
          <a:stretch/>
        </p:blipFill>
        <p:spPr>
          <a:xfrm>
            <a:off x="419040" y="0"/>
            <a:ext cx="8724600" cy="4595760"/>
          </a:xfrm>
          <a:prstGeom prst="rect">
            <a:avLst/>
          </a:prstGeom>
          <a:noFill/>
          <a:ln w="0">
            <a:noFill/>
          </a:ln>
        </p:spPr>
      </p:pic>
    </p:spTree>
  </p:cSld>
</p:sldLayout>
</file>

<file path=ppt/slideLayouts/slideLayout3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730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731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32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2733" name="Picture 1"/>
          <p:cNvPicPr/>
          <p:nvPr/>
        </p:nvPicPr>
        <p:blipFill>
          <a:blip r:embed="rId3"/>
          <a:srcRect l="7009" t="13585" r="30295" b="30957"/>
          <a:stretch/>
        </p:blipFill>
        <p:spPr>
          <a:xfrm>
            <a:off x="417960" y="0"/>
            <a:ext cx="8725680" cy="51433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34" name="Rectangle 13"/>
          <p:cNvSpPr/>
          <p:nvPr/>
        </p:nvSpPr>
        <p:spPr>
          <a:xfrm>
            <a:off x="2514600" y="3503160"/>
            <a:ext cx="2742840" cy="10512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35" name="Rectangle 8"/>
          <p:cNvSpPr/>
          <p:nvPr/>
        </p:nvSpPr>
        <p:spPr>
          <a:xfrm>
            <a:off x="0" y="1737360"/>
            <a:ext cx="3885840" cy="205704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36" name="PlaceHolder 1"/>
          <p:cNvSpPr>
            <a:spLocks noGrp="1"/>
          </p:cNvSpPr>
          <p:nvPr>
            <p:ph type="title" hasCustomPrompt="1"/>
          </p:nvPr>
        </p:nvSpPr>
        <p:spPr>
          <a:xfrm>
            <a:off x="552600" y="1886760"/>
            <a:ext cx="3163680" cy="11426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b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Master title style</a:t>
            </a:r>
            <a:endParaRPr lang="en-US" sz="3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pic>
        <p:nvPicPr>
          <p:cNvPr id="2737" name="Afbeelding 23" descr="WK_H_01_Pos_RGB_2400_Color.png"/>
          <p:cNvPicPr/>
          <p:nvPr/>
        </p:nvPicPr>
        <p:blipFill>
          <a:blip r:embed="rId4"/>
          <a:stretch/>
        </p:blipFill>
        <p:spPr>
          <a:xfrm>
            <a:off x="2504160" y="3813120"/>
            <a:ext cx="2753280" cy="7412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38" name="PlaceHolder 2"/>
          <p:cNvSpPr>
            <a:spLocks noGrp="1"/>
          </p:cNvSpPr>
          <p:nvPr>
            <p:ph type="body" hasCustomPrompt="1"/>
          </p:nvPr>
        </p:nvSpPr>
        <p:spPr>
          <a:xfrm>
            <a:off x="551880" y="3048120"/>
            <a:ext cx="3164400" cy="311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rmAutofit/>
          </a:bodyPr>
          <a:lstStyle>
            <a:lvl1pPr indent="0" algn="l" defTabSz="457200">
              <a:lnSpc>
                <a:spcPct val="100000"/>
              </a:lnSpc>
              <a:buNone/>
              <a:tabLst>
                <a:tab pos="0" algn="l"/>
              </a:tabLst>
              <a:defRPr lang="nl-NL" sz="14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nl-NL" sz="14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Name Presenter</a:t>
            </a:r>
            <a:endParaRPr lang="en-US" sz="14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39" name="PlaceHolder 3"/>
          <p:cNvSpPr>
            <a:spLocks noGrp="1"/>
          </p:cNvSpPr>
          <p:nvPr>
            <p:ph type="dt" idx="53"/>
          </p:nvPr>
        </p:nvSpPr>
        <p:spPr>
          <a:xfrm>
            <a:off x="551880" y="3453120"/>
            <a:ext cx="3164400" cy="26136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indent="0" algn="l">
              <a:buNone/>
              <a:defRPr lang="en-US" sz="1400" b="0" u="none" strike="noStrike">
                <a:solidFill>
                  <a:srgbClr val="000000"/>
                </a:solidFill>
                <a:effectLst/>
                <a:uFillTx/>
                <a:latin typeface="Times New Roman"/>
              </a:defRPr>
            </a:lvl1pPr>
          </a:lstStyle>
          <a:p>
            <a:pPr indent="0" algn="l">
              <a:buNone/>
            </a:pPr>
            <a:r>
              <a:rPr lang="en-US" sz="1400" b="0" u="none" strike="noStrike">
                <a:solidFill>
                  <a:srgbClr val="000000"/>
                </a:solidFill>
                <a:effectLst/>
                <a:uFillTx/>
                <a:latin typeface="Times New Roman"/>
              </a:rPr>
              <a:t>&lt;date/time&gt;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sldLayout>
</file>

<file path=ppt/slideLayouts/slideLayout3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1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740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741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42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743" name="Rectangle 1"/>
          <p:cNvSpPr/>
          <p:nvPr/>
        </p:nvSpPr>
        <p:spPr>
          <a:xfrm>
            <a:off x="0" y="0"/>
            <a:ext cx="9143640" cy="466704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44" name="PlaceHolder 1"/>
          <p:cNvSpPr>
            <a:spLocks noGrp="1"/>
          </p:cNvSpPr>
          <p:nvPr>
            <p:ph type="ftr" idx="54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45" name="PlaceHolder 2"/>
          <p:cNvSpPr>
            <a:spLocks noGrp="1"/>
          </p:cNvSpPr>
          <p:nvPr>
            <p:ph type="sldNum" idx="55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84CF67EE-60C0-4A41-A448-2ADEAB8C21B4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2746" name="Afbeelding 5"/>
          <p:cNvPicPr/>
          <p:nvPr/>
        </p:nvPicPr>
        <p:blipFill>
          <a:blip r:embed="rId3"/>
          <a:srcRect l="3748" t="252" r="0" b="23626"/>
          <a:stretch/>
        </p:blipFill>
        <p:spPr>
          <a:xfrm>
            <a:off x="419040" y="0"/>
            <a:ext cx="8724600" cy="4595760"/>
          </a:xfrm>
          <a:prstGeom prst="rect">
            <a:avLst/>
          </a:prstGeom>
          <a:noFill/>
          <a:ln w="0">
            <a:noFill/>
          </a:ln>
        </p:spPr>
      </p:pic>
    </p:spTree>
  </p:cSld>
</p:sldLayout>
</file>

<file path=ppt/slideLayouts/slideLayout3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2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747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748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49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750" name="PlaceHolder 1"/>
          <p:cNvSpPr>
            <a:spLocks noGrp="1"/>
          </p:cNvSpPr>
          <p:nvPr>
            <p:ph type="ftr" idx="56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1" name="PlaceHolder 2"/>
          <p:cNvSpPr>
            <a:spLocks noGrp="1"/>
          </p:cNvSpPr>
          <p:nvPr>
            <p:ph type="sldNum" idx="57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292EFC9C-960E-4345-8DA9-E8ADE188946F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2752" name="Afbeelding 5"/>
          <p:cNvPicPr/>
          <p:nvPr/>
        </p:nvPicPr>
        <p:blipFill>
          <a:blip r:embed="rId3"/>
          <a:srcRect l="4564" t="12033" r="2706" b="13422"/>
          <a:stretch/>
        </p:blipFill>
        <p:spPr>
          <a:xfrm>
            <a:off x="419040" y="0"/>
            <a:ext cx="8724600" cy="4619160"/>
          </a:xfrm>
          <a:prstGeom prst="rect">
            <a:avLst/>
          </a:prstGeom>
          <a:noFill/>
          <a:ln w="0">
            <a:noFill/>
          </a:ln>
        </p:spPr>
      </p:pic>
    </p:spTree>
  </p:cSld>
</p:sldLayout>
</file>

<file path=ppt/slideLayouts/slideLayout3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3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753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754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55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2756" name="Picture 1"/>
          <p:cNvPicPr/>
          <p:nvPr/>
        </p:nvPicPr>
        <p:blipFill>
          <a:blip r:embed="rId3"/>
          <a:srcRect l="4780" t="0" r="0" b="24414"/>
          <a:stretch/>
        </p:blipFill>
        <p:spPr>
          <a:xfrm>
            <a:off x="419040" y="0"/>
            <a:ext cx="8724600" cy="4617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57" name="PlaceHolder 1"/>
          <p:cNvSpPr>
            <a:spLocks noGrp="1"/>
          </p:cNvSpPr>
          <p:nvPr>
            <p:ph type="ftr" idx="58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8" name="PlaceHolder 2"/>
          <p:cNvSpPr>
            <a:spLocks noGrp="1"/>
          </p:cNvSpPr>
          <p:nvPr>
            <p:ph type="sldNum" idx="59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20BAF4FB-9954-4362-A2B0-E041EBCD4268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59" name="Rectangle 8"/>
          <p:cNvSpPr/>
          <p:nvPr/>
        </p:nvSpPr>
        <p:spPr>
          <a:xfrm>
            <a:off x="419040" y="2340360"/>
            <a:ext cx="5041440" cy="227628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60" name="PlaceHolder 3"/>
          <p:cNvSpPr>
            <a:spLocks noGrp="1"/>
          </p:cNvSpPr>
          <p:nvPr>
            <p:ph type="body"/>
          </p:nvPr>
        </p:nvSpPr>
        <p:spPr>
          <a:xfrm>
            <a:off x="513720" y="2438640"/>
            <a:ext cx="4827960" cy="150768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3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4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761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762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63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764" name="PlaceHolder 1"/>
          <p:cNvSpPr>
            <a:spLocks noGrp="1"/>
          </p:cNvSpPr>
          <p:nvPr>
            <p:ph type="ftr" idx="60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65" name="PlaceHolder 2"/>
          <p:cNvSpPr>
            <a:spLocks noGrp="1"/>
          </p:cNvSpPr>
          <p:nvPr>
            <p:ph type="sldNum" idx="61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B0BDB8CD-BB87-43BD-9A20-0102B5AC4BF8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2766" name="Afbeelding 5"/>
          <p:cNvPicPr/>
          <p:nvPr/>
        </p:nvPicPr>
        <p:blipFill>
          <a:blip r:embed="rId3"/>
          <a:srcRect l="0" t="4" r="0" b="20800"/>
          <a:stretch/>
        </p:blipFill>
        <p:spPr>
          <a:xfrm>
            <a:off x="419040" y="0"/>
            <a:ext cx="8724600" cy="46206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67" name="Rectangle 8"/>
          <p:cNvSpPr/>
          <p:nvPr/>
        </p:nvSpPr>
        <p:spPr>
          <a:xfrm>
            <a:off x="419040" y="2340360"/>
            <a:ext cx="5041440" cy="227628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68" name="PlaceHolder 3"/>
          <p:cNvSpPr>
            <a:spLocks noGrp="1"/>
          </p:cNvSpPr>
          <p:nvPr>
            <p:ph type="body"/>
          </p:nvPr>
        </p:nvSpPr>
        <p:spPr>
          <a:xfrm>
            <a:off x="513720" y="2438640"/>
            <a:ext cx="4827960" cy="150768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3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5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769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770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71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772" name="PlaceHolder 1"/>
          <p:cNvSpPr>
            <a:spLocks noGrp="1"/>
          </p:cNvSpPr>
          <p:nvPr>
            <p:ph type="ftr" idx="62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73" name="PlaceHolder 2"/>
          <p:cNvSpPr>
            <a:spLocks noGrp="1"/>
          </p:cNvSpPr>
          <p:nvPr>
            <p:ph type="sldNum" idx="63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D4E2D89B-A61A-41FC-A586-D3EBA27F3147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2774" name="Afbeelding 5"/>
          <p:cNvPicPr/>
          <p:nvPr/>
        </p:nvPicPr>
        <p:blipFill>
          <a:blip r:embed="rId3"/>
          <a:srcRect l="3748" t="252" r="0" b="23626"/>
          <a:stretch/>
        </p:blipFill>
        <p:spPr>
          <a:xfrm>
            <a:off x="419040" y="0"/>
            <a:ext cx="8724600" cy="46191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75" name="Rectangle 8"/>
          <p:cNvSpPr/>
          <p:nvPr/>
        </p:nvSpPr>
        <p:spPr>
          <a:xfrm>
            <a:off x="419040" y="2340360"/>
            <a:ext cx="5041440" cy="227628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76" name="PlaceHolder 3"/>
          <p:cNvSpPr>
            <a:spLocks noGrp="1"/>
          </p:cNvSpPr>
          <p:nvPr>
            <p:ph type="body"/>
          </p:nvPr>
        </p:nvSpPr>
        <p:spPr>
          <a:xfrm>
            <a:off x="513720" y="2438640"/>
            <a:ext cx="4827960" cy="150768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3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6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777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778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79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780" name="PlaceHolder 1"/>
          <p:cNvSpPr>
            <a:spLocks noGrp="1"/>
          </p:cNvSpPr>
          <p:nvPr>
            <p:ph type="ftr" idx="64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81" name="PlaceHolder 2"/>
          <p:cNvSpPr>
            <a:spLocks noGrp="1"/>
          </p:cNvSpPr>
          <p:nvPr>
            <p:ph type="sldNum" idx="65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06EA37F2-FBFA-4AEB-92C1-30422BF7A891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2782" name="Afbeelding 5"/>
          <p:cNvPicPr/>
          <p:nvPr/>
        </p:nvPicPr>
        <p:blipFill>
          <a:blip r:embed="rId3"/>
          <a:srcRect l="4564" t="12033" r="2706" b="13422"/>
          <a:stretch/>
        </p:blipFill>
        <p:spPr>
          <a:xfrm>
            <a:off x="419040" y="0"/>
            <a:ext cx="8724600" cy="46191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83" name="Rectangle 8"/>
          <p:cNvSpPr/>
          <p:nvPr/>
        </p:nvSpPr>
        <p:spPr>
          <a:xfrm>
            <a:off x="419040" y="2340360"/>
            <a:ext cx="5041440" cy="227628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84" name="PlaceHolder 3"/>
          <p:cNvSpPr>
            <a:spLocks noGrp="1"/>
          </p:cNvSpPr>
          <p:nvPr>
            <p:ph type="body"/>
          </p:nvPr>
        </p:nvSpPr>
        <p:spPr>
          <a:xfrm>
            <a:off x="513720" y="2438640"/>
            <a:ext cx="4827960" cy="150768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3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7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785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786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87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788" name="Rectangle 8"/>
          <p:cNvSpPr/>
          <p:nvPr/>
        </p:nvSpPr>
        <p:spPr>
          <a:xfrm>
            <a:off x="0" y="-3240"/>
            <a:ext cx="9143640" cy="4616640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89" name="PlaceHolder 1"/>
          <p:cNvSpPr>
            <a:spLocks noGrp="1"/>
          </p:cNvSpPr>
          <p:nvPr>
            <p:ph type="body" hasCustomPrompt="1"/>
          </p:nvPr>
        </p:nvSpPr>
        <p:spPr>
          <a:xfrm>
            <a:off x="419040" y="2056320"/>
            <a:ext cx="8418600" cy="7074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b">
            <a:noAutofit/>
          </a:bodyPr>
          <a:lstStyle>
            <a:lvl1pPr algn="ctr" defTabSz="457200">
              <a:lnSpc>
                <a:spcPct val="100000"/>
              </a:lnSpc>
              <a:spcBef>
                <a:spcPts val="799"/>
              </a:spcBef>
              <a:buClr>
                <a:srgbClr val="007AC3"/>
              </a:buClr>
              <a:buFont typeface="Wingdings" charset="2"/>
              <a:buChar char=""/>
              <a:defRPr lang="en-US" sz="4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algn="ctr" defTabSz="457200">
              <a:lnSpc>
                <a:spcPct val="100000"/>
              </a:lnSpc>
              <a:spcBef>
                <a:spcPts val="799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4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Master text styles</a:t>
            </a:r>
            <a:endParaRPr lang="en-US" sz="4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790" name="PlaceHolder 2"/>
          <p:cNvSpPr>
            <a:spLocks noGrp="1"/>
          </p:cNvSpPr>
          <p:nvPr>
            <p:ph type="ftr" idx="66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1" name="PlaceHolder 3"/>
          <p:cNvSpPr>
            <a:spLocks noGrp="1"/>
          </p:cNvSpPr>
          <p:nvPr>
            <p:ph type="sldNum" idx="67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CD5C99B6-D3A8-450C-B38C-C1E7E6A80974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2" name="PlaceHolder 4"/>
          <p:cNvSpPr>
            <a:spLocks noGrp="1"/>
          </p:cNvSpPr>
          <p:nvPr>
            <p:ph type="body"/>
          </p:nvPr>
        </p:nvSpPr>
        <p:spPr>
          <a:xfrm>
            <a:off x="419040" y="2764080"/>
            <a:ext cx="8419680" cy="4093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ctr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marL="228600" indent="-196920" algn="ctr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3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8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793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794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795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796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860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rgbClr val="0081C6"/>
              </a:solidFill>
              <a:effectLst/>
              <a:uFillTx/>
              <a:latin typeface="Calibri"/>
            </a:endParaRPr>
          </a:p>
        </p:txBody>
      </p:sp>
      <p:sp>
        <p:nvSpPr>
          <p:cNvPr id="2797" name="PlaceHolder 2"/>
          <p:cNvSpPr>
            <a:spLocks noGrp="1"/>
          </p:cNvSpPr>
          <p:nvPr>
            <p:ph type="ftr" idx="68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8" name="PlaceHolder 3"/>
          <p:cNvSpPr>
            <a:spLocks noGrp="1"/>
          </p:cNvSpPr>
          <p:nvPr>
            <p:ph type="sldNum" idx="69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D6692774-4818-4872-83DC-568DB4091DAB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799" name="PlaceHolder 4"/>
          <p:cNvSpPr>
            <a:spLocks noGrp="1"/>
          </p:cNvSpPr>
          <p:nvPr>
            <p:ph type="body"/>
          </p:nvPr>
        </p:nvSpPr>
        <p:spPr>
          <a:xfrm>
            <a:off x="428040" y="1200240"/>
            <a:ext cx="4096080" cy="1877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  <a:lvl5pPr lvl="4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5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434960" lvl="4" indent="-291960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Fifth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00" name="PlaceHolder 5"/>
          <p:cNvSpPr>
            <a:spLocks noGrp="1"/>
          </p:cNvSpPr>
          <p:nvPr>
            <p:ph type="body"/>
          </p:nvPr>
        </p:nvSpPr>
        <p:spPr>
          <a:xfrm>
            <a:off x="4678200" y="1200240"/>
            <a:ext cx="4159440" cy="1877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  <a:lvl5pPr lvl="4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5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434960" lvl="4" indent="-291960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Fifth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3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9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801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802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803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804" name="PlaceHolder 1"/>
          <p:cNvSpPr>
            <a:spLocks noGrp="1"/>
          </p:cNvSpPr>
          <p:nvPr>
            <p:ph type="ftr" idx="70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5" name="PlaceHolder 2"/>
          <p:cNvSpPr>
            <a:spLocks noGrp="1"/>
          </p:cNvSpPr>
          <p:nvPr>
            <p:ph type="sldNum" idx="71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DDD977CC-29FC-44F0-BCD1-69631F38D941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06" name="PlaceHolder 3"/>
          <p:cNvSpPr>
            <a:spLocks noGrp="1"/>
          </p:cNvSpPr>
          <p:nvPr>
            <p:ph type="body"/>
          </p:nvPr>
        </p:nvSpPr>
        <p:spPr>
          <a:xfrm>
            <a:off x="4735080" y="1200240"/>
            <a:ext cx="4096080" cy="1877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  <a:lvl5pPr lvl="4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5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434960" lvl="4" indent="-291960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Fifth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07" name="PlaceHolder 4"/>
          <p:cNvSpPr>
            <a:spLocks noGrp="1"/>
          </p:cNvSpPr>
          <p:nvPr>
            <p:ph type="body"/>
          </p:nvPr>
        </p:nvSpPr>
        <p:spPr>
          <a:xfrm>
            <a:off x="428040" y="1200240"/>
            <a:ext cx="4096080" cy="3209400"/>
          </a:xfrm>
          <a:prstGeom prst="rect">
            <a:avLst/>
          </a:prstGeom>
          <a:noFill/>
          <a:ln w="0">
            <a:noFill/>
          </a:ln>
        </p:spPr>
        <p:txBody>
          <a:bodyPr lIns="90000" tIns="45000" rIns="90000" bIns="45000" anchor="t">
            <a:noAutofit/>
          </a:bodyPr>
          <a:lstStyle>
            <a:lvl1pPr algn="l" defTabSz="457200"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  <a:lvl5pPr lvl="4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5pPr>
            <a:lvl6pPr lvl="5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6pPr>
            <a:lvl7pPr lvl="6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7pPr>
          </a:lstStyle>
          <a:p>
            <a:pPr indent="-196920" algn="l" defTabSz="457200"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the outline text format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324000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2" indent="-288000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371600" lvl="3" indent="-216000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828800" lvl="4" indent="-216000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Fifth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2286000" lvl="5" indent="-216000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Sixth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2743200" lvl="6" indent="-216000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Seventh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08" name="PlaceHolder 5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4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10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809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810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811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812" name="PlaceHolder 1"/>
          <p:cNvSpPr>
            <a:spLocks noGrp="1"/>
          </p:cNvSpPr>
          <p:nvPr>
            <p:ph type="ftr" idx="72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3" name="PlaceHolder 2"/>
          <p:cNvSpPr>
            <a:spLocks noGrp="1"/>
          </p:cNvSpPr>
          <p:nvPr>
            <p:ph type="sldNum" idx="73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F09FB50D-898C-489A-84D6-3D522A77EBAB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14" name="PlaceHolder 3"/>
          <p:cNvSpPr>
            <a:spLocks noGrp="1"/>
          </p:cNvSpPr>
          <p:nvPr>
            <p:ph type="body"/>
          </p:nvPr>
        </p:nvSpPr>
        <p:spPr>
          <a:xfrm>
            <a:off x="428040" y="1200240"/>
            <a:ext cx="4096080" cy="1877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  <a:lvl5pPr lvl="4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5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143000" lvl="4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Fifth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15" name="PlaceHolder 4"/>
          <p:cNvSpPr>
            <a:spLocks noGrp="1"/>
          </p:cNvSpPr>
          <p:nvPr>
            <p:ph type="body"/>
          </p:nvPr>
        </p:nvSpPr>
        <p:spPr>
          <a:xfrm>
            <a:off x="4736880" y="1200240"/>
            <a:ext cx="4096080" cy="3209400"/>
          </a:xfrm>
          <a:prstGeom prst="rect">
            <a:avLst/>
          </a:prstGeom>
          <a:noFill/>
          <a:ln w="0">
            <a:noFill/>
          </a:ln>
        </p:spPr>
        <p:txBody>
          <a:bodyPr lIns="90000" tIns="45000" rIns="90000" bIns="45000" anchor="t">
            <a:noAutofit/>
          </a:bodyPr>
          <a:lstStyle>
            <a:lvl1pPr algn="l" defTabSz="457200"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  <a:lvl5pPr lvl="4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5pPr>
            <a:lvl6pPr lvl="5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6pPr>
            <a:lvl7pPr lvl="6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  <a:def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7pPr>
          </a:lstStyle>
          <a:p>
            <a:pPr indent="-196920" algn="l" defTabSz="457200"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the outline text format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324000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2" indent="-288000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371600" lvl="3" indent="-216000" algn="l" defTabSz="457200">
              <a:spcBef>
                <a:spcPts val="400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1828800" lvl="4" indent="-216000" algn="l" defTabSz="457200">
              <a:spcBef>
                <a:spcPts val="40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Fifth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2286000" lvl="5" indent="-216000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Sixth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2743200" lvl="6" indent="-216000" algn="l" defTabSz="4572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Seventh Outline Level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16" name="PlaceHolder 5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4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11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817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818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819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2820" name="Picture 1"/>
          <p:cNvPicPr/>
          <p:nvPr/>
        </p:nvPicPr>
        <p:blipFill>
          <a:blip r:embed="rId3"/>
          <a:srcRect l="4865" t="9627" r="19242" b="25658"/>
          <a:stretch/>
        </p:blipFill>
        <p:spPr>
          <a:xfrm>
            <a:off x="419040" y="0"/>
            <a:ext cx="8724600" cy="51433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821" name="Rectangle 13"/>
          <p:cNvSpPr/>
          <p:nvPr/>
        </p:nvSpPr>
        <p:spPr>
          <a:xfrm>
            <a:off x="2514600" y="3503160"/>
            <a:ext cx="2742840" cy="10512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822" name="Rectangle 8"/>
          <p:cNvSpPr/>
          <p:nvPr/>
        </p:nvSpPr>
        <p:spPr>
          <a:xfrm>
            <a:off x="0" y="1737360"/>
            <a:ext cx="3885840" cy="205704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823" name="PlaceHolder 1"/>
          <p:cNvSpPr>
            <a:spLocks noGrp="1"/>
          </p:cNvSpPr>
          <p:nvPr>
            <p:ph type="title" hasCustomPrompt="1"/>
          </p:nvPr>
        </p:nvSpPr>
        <p:spPr>
          <a:xfrm>
            <a:off x="364320" y="1886760"/>
            <a:ext cx="3352320" cy="11426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28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28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2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pic>
        <p:nvPicPr>
          <p:cNvPr id="2824" name="Afbeelding 23" descr="WK_H_01_Pos_RGB_2400_Color.png"/>
          <p:cNvPicPr/>
          <p:nvPr/>
        </p:nvPicPr>
        <p:blipFill>
          <a:blip r:embed="rId4"/>
          <a:stretch/>
        </p:blipFill>
        <p:spPr>
          <a:xfrm>
            <a:off x="2504160" y="3813120"/>
            <a:ext cx="2753280" cy="7412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825" name="PlaceHolder 2"/>
          <p:cNvSpPr>
            <a:spLocks noGrp="1"/>
          </p:cNvSpPr>
          <p:nvPr>
            <p:ph type="body" hasCustomPrompt="1"/>
          </p:nvPr>
        </p:nvSpPr>
        <p:spPr>
          <a:xfrm>
            <a:off x="363600" y="3058200"/>
            <a:ext cx="3353040" cy="311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rmAutofit/>
          </a:bodyPr>
          <a:lstStyle>
            <a:lvl1pPr indent="0" algn="l" defTabSz="457200">
              <a:lnSpc>
                <a:spcPct val="100000"/>
              </a:lnSpc>
              <a:buNone/>
              <a:tabLst>
                <a:tab pos="0" algn="l"/>
              </a:tabLst>
              <a:defRPr lang="nl-NL" sz="14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nl-NL" sz="14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Name Presenter</a:t>
            </a:r>
            <a:endParaRPr lang="en-US" sz="1400" b="0" u="none" strike="noStrike">
              <a:solidFill>
                <a:schemeClr val="lt2"/>
              </a:solidFill>
              <a:effectLst/>
              <a:uFillTx/>
              <a:latin typeface="Calibri"/>
            </a:endParaRPr>
          </a:p>
        </p:txBody>
      </p:sp>
      <p:sp>
        <p:nvSpPr>
          <p:cNvPr id="2826" name="PlaceHolder 3"/>
          <p:cNvSpPr>
            <a:spLocks noGrp="1"/>
          </p:cNvSpPr>
          <p:nvPr>
            <p:ph type="body" hasCustomPrompt="1"/>
          </p:nvPr>
        </p:nvSpPr>
        <p:spPr>
          <a:xfrm>
            <a:off x="364320" y="3394080"/>
            <a:ext cx="2139840" cy="2372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indent="0" algn="l" defTabSz="457200">
              <a:lnSpc>
                <a:spcPct val="100000"/>
              </a:lnSpc>
              <a:spcBef>
                <a:spcPts val="281"/>
              </a:spcBef>
              <a:buNone/>
              <a:tabLst>
                <a:tab pos="0" algn="l"/>
              </a:tabLst>
              <a:defRPr lang="nl-NL" sz="1400" b="0" u="none" strike="noStrike">
                <a:solidFill>
                  <a:schemeClr val="lt2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spcBef>
                <a:spcPts val="281"/>
              </a:spcBef>
              <a:buNone/>
              <a:tabLst>
                <a:tab pos="0" algn="l"/>
              </a:tabLst>
            </a:pPr>
            <a:r>
              <a:rPr lang="nl-NL" sz="1400" b="0" u="none" strike="noStrike">
                <a:solidFill>
                  <a:schemeClr val="lt2"/>
                </a:solidFill>
                <a:effectLst/>
                <a:uFillTx/>
                <a:latin typeface="Calibri"/>
              </a:rPr>
              <a:t>Date</a:t>
            </a:r>
            <a:endParaRPr lang="en-US" sz="1400" b="0" u="none" strike="noStrike">
              <a:solidFill>
                <a:schemeClr val="lt2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4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12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827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828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829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830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rgbClr val="0081C6"/>
              </a:solidFill>
              <a:effectLst/>
              <a:uFillTx/>
              <a:latin typeface="Calibri"/>
            </a:endParaRPr>
          </a:p>
        </p:txBody>
      </p:sp>
      <p:sp>
        <p:nvSpPr>
          <p:cNvPr id="2831" name="PlaceHolder 2"/>
          <p:cNvSpPr>
            <a:spLocks noGrp="1"/>
          </p:cNvSpPr>
          <p:nvPr>
            <p:ph type="ftr" idx="74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2" name="PlaceHolder 3"/>
          <p:cNvSpPr>
            <a:spLocks noGrp="1"/>
          </p:cNvSpPr>
          <p:nvPr>
            <p:ph type="sldNum" idx="75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807D7BC0-E457-4414-8731-84B7B3E329E6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33" name="PlaceHolder 4"/>
          <p:cNvSpPr>
            <a:spLocks noGrp="1"/>
          </p:cNvSpPr>
          <p:nvPr>
            <p:ph type="body" hasCustomPrompt="1"/>
          </p:nvPr>
        </p:nvSpPr>
        <p:spPr>
          <a:xfrm>
            <a:off x="428040" y="2195640"/>
            <a:ext cx="156492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34" name="PlaceHolder 5"/>
          <p:cNvSpPr>
            <a:spLocks noGrp="1"/>
          </p:cNvSpPr>
          <p:nvPr>
            <p:ph type="body" hasCustomPrompt="1"/>
          </p:nvPr>
        </p:nvSpPr>
        <p:spPr>
          <a:xfrm>
            <a:off x="3780360" y="2195640"/>
            <a:ext cx="156492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35" name="PlaceHolder 6"/>
          <p:cNvSpPr>
            <a:spLocks noGrp="1"/>
          </p:cNvSpPr>
          <p:nvPr>
            <p:ph type="body" hasCustomPrompt="1"/>
          </p:nvPr>
        </p:nvSpPr>
        <p:spPr>
          <a:xfrm>
            <a:off x="2104200" y="2195640"/>
            <a:ext cx="156492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36" name="PlaceHolder 7"/>
          <p:cNvSpPr>
            <a:spLocks noGrp="1"/>
          </p:cNvSpPr>
          <p:nvPr>
            <p:ph type="body" hasCustomPrompt="1"/>
          </p:nvPr>
        </p:nvSpPr>
        <p:spPr>
          <a:xfrm>
            <a:off x="5456880" y="2195640"/>
            <a:ext cx="156492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37" name="PlaceHolder 8"/>
          <p:cNvSpPr>
            <a:spLocks noGrp="1"/>
          </p:cNvSpPr>
          <p:nvPr>
            <p:ph type="body"/>
          </p:nvPr>
        </p:nvSpPr>
        <p:spPr>
          <a:xfrm>
            <a:off x="419040" y="1200240"/>
            <a:ext cx="8419680" cy="3996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940C72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38" name="PlaceHolder 9"/>
          <p:cNvSpPr>
            <a:spLocks noGrp="1"/>
          </p:cNvSpPr>
          <p:nvPr>
            <p:ph type="body" hasCustomPrompt="1"/>
          </p:nvPr>
        </p:nvSpPr>
        <p:spPr>
          <a:xfrm>
            <a:off x="7133040" y="2195640"/>
            <a:ext cx="156492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940C72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39" name="Rectangle 34"/>
          <p:cNvSpPr/>
          <p:nvPr/>
        </p:nvSpPr>
        <p:spPr>
          <a:xfrm>
            <a:off x="495360" y="1684440"/>
            <a:ext cx="411120" cy="411120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840" name="Rectangle 35"/>
          <p:cNvSpPr/>
          <p:nvPr/>
        </p:nvSpPr>
        <p:spPr>
          <a:xfrm>
            <a:off x="2178000" y="1684440"/>
            <a:ext cx="411120" cy="411120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841" name="Rectangle 36"/>
          <p:cNvSpPr/>
          <p:nvPr/>
        </p:nvSpPr>
        <p:spPr>
          <a:xfrm>
            <a:off x="3861360" y="1684440"/>
            <a:ext cx="411120" cy="411120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842" name="Rectangle 37"/>
          <p:cNvSpPr/>
          <p:nvPr/>
        </p:nvSpPr>
        <p:spPr>
          <a:xfrm>
            <a:off x="5544720" y="1684440"/>
            <a:ext cx="411120" cy="411120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843" name="Rectangle 38"/>
          <p:cNvSpPr/>
          <p:nvPr/>
        </p:nvSpPr>
        <p:spPr>
          <a:xfrm>
            <a:off x="7218720" y="1684440"/>
            <a:ext cx="411120" cy="411120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4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13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844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845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846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2847" name="PlaceHolder 1"/>
          <p:cNvSpPr>
            <a:spLocks noGrp="1"/>
          </p:cNvSpPr>
          <p:nvPr>
            <p:ph type="ftr" idx="76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8" name="PlaceHolder 2"/>
          <p:cNvSpPr>
            <a:spLocks noGrp="1"/>
          </p:cNvSpPr>
          <p:nvPr>
            <p:ph type="sldNum" idx="77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0A5C4303-6021-4BD3-992F-645CCF0D54CF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2849" name="PlaceHolder 3"/>
          <p:cNvSpPr>
            <a:spLocks noGrp="1"/>
          </p:cNvSpPr>
          <p:nvPr>
            <p:ph type="body" hasCustomPrompt="1"/>
          </p:nvPr>
        </p:nvSpPr>
        <p:spPr>
          <a:xfrm>
            <a:off x="430560" y="2195640"/>
            <a:ext cx="1937880" cy="1188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sp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50" name="PlaceHolder 4"/>
          <p:cNvSpPr>
            <a:spLocks noGrp="1"/>
          </p:cNvSpPr>
          <p:nvPr>
            <p:ph type="body" hasCustomPrompt="1"/>
          </p:nvPr>
        </p:nvSpPr>
        <p:spPr>
          <a:xfrm>
            <a:off x="4598280" y="2195640"/>
            <a:ext cx="193788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51" name="PlaceHolder 5"/>
          <p:cNvSpPr>
            <a:spLocks noGrp="1"/>
          </p:cNvSpPr>
          <p:nvPr>
            <p:ph type="body" hasCustomPrompt="1"/>
          </p:nvPr>
        </p:nvSpPr>
        <p:spPr>
          <a:xfrm>
            <a:off x="2514240" y="2195640"/>
            <a:ext cx="193788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52" name="PlaceHolder 6"/>
          <p:cNvSpPr>
            <a:spLocks noGrp="1"/>
          </p:cNvSpPr>
          <p:nvPr>
            <p:ph type="body" hasCustomPrompt="1"/>
          </p:nvPr>
        </p:nvSpPr>
        <p:spPr>
          <a:xfrm>
            <a:off x="6681960" y="2195640"/>
            <a:ext cx="193788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53" name="PlaceHolder 7"/>
          <p:cNvSpPr>
            <a:spLocks noGrp="1"/>
          </p:cNvSpPr>
          <p:nvPr>
            <p:ph type="body"/>
          </p:nvPr>
        </p:nvSpPr>
        <p:spPr>
          <a:xfrm>
            <a:off x="419040" y="1200240"/>
            <a:ext cx="8418600" cy="3996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EA8F00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EA8F00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2854" name="Rectangle 13"/>
          <p:cNvSpPr/>
          <p:nvPr/>
        </p:nvSpPr>
        <p:spPr>
          <a:xfrm>
            <a:off x="495360" y="1684440"/>
            <a:ext cx="411120" cy="411120"/>
          </a:xfrm>
          <a:prstGeom prst="rect">
            <a:avLst/>
          </a:prstGeom>
          <a:solidFill>
            <a:srgbClr val="007AC3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855" name="Rectangle 14"/>
          <p:cNvSpPr/>
          <p:nvPr/>
        </p:nvSpPr>
        <p:spPr>
          <a:xfrm>
            <a:off x="2530440" y="1684440"/>
            <a:ext cx="411120" cy="411120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856" name="Rectangle 15"/>
          <p:cNvSpPr/>
          <p:nvPr/>
        </p:nvSpPr>
        <p:spPr>
          <a:xfrm>
            <a:off x="4670640" y="1684440"/>
            <a:ext cx="411120" cy="411120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857" name="Rectangle 16"/>
          <p:cNvSpPr/>
          <p:nvPr/>
        </p:nvSpPr>
        <p:spPr>
          <a:xfrm>
            <a:off x="6764400" y="1684440"/>
            <a:ext cx="411120" cy="411120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2858" name="PlaceHolder 8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4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Default 14">
    <p:bg>
      <p:bgPr>
        <a:solidFill>
          <a:schemeClr val="lt1">
            <a:alpha val="97000"/>
          </a:schemeClr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859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2860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2861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grpSp>
        <p:nvGrpSpPr>
          <p:cNvPr id="2862" name="Group 4"/>
          <p:cNvGrpSpPr/>
          <p:nvPr/>
        </p:nvGrpSpPr>
        <p:grpSpPr>
          <a:xfrm>
            <a:off x="744480" y="863640"/>
            <a:ext cx="7654680" cy="3706560"/>
            <a:chOff x="744480" y="863640"/>
            <a:chExt cx="7654680" cy="3706560"/>
          </a:xfrm>
        </p:grpSpPr>
        <p:sp>
          <p:nvSpPr>
            <p:cNvPr id="2863" name="AutoShape 3"/>
            <p:cNvSpPr/>
            <p:nvPr/>
          </p:nvSpPr>
          <p:spPr>
            <a:xfrm>
              <a:off x="744480" y="863640"/>
              <a:ext cx="7654680" cy="3706560"/>
            </a:xfrm>
            <a:prstGeom prst="rect">
              <a:avLst/>
            </a:pr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lIns="2160" rIns="21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grpSp>
          <p:nvGrpSpPr>
            <p:cNvPr id="2864" name="Group 205"/>
            <p:cNvGrpSpPr/>
            <p:nvPr/>
          </p:nvGrpSpPr>
          <p:grpSpPr>
            <a:xfrm>
              <a:off x="744480" y="1101600"/>
              <a:ext cx="6227640" cy="3468240"/>
              <a:chOff x="744480" y="1101600"/>
              <a:chExt cx="6227640" cy="3468240"/>
            </a:xfrm>
          </p:grpSpPr>
          <p:sp>
            <p:nvSpPr>
              <p:cNvPr id="2865" name="Freeform 5"/>
              <p:cNvSpPr/>
              <p:nvPr/>
            </p:nvSpPr>
            <p:spPr>
              <a:xfrm>
                <a:off x="4525920" y="1862280"/>
                <a:ext cx="53640" cy="4104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1040"/>
                  <a:gd name="textAreaBottom" fmla="*/ 41400 h 41040"/>
                  <a:gd name="GluePoint1X" fmla="*/ 2 w 34"/>
                  <a:gd name="GluePoint1Y" fmla="*/ 5 h 26"/>
                  <a:gd name="GluePoint2X" fmla="*/ 2 w 34"/>
                  <a:gd name="GluePoint2Y" fmla="*/ 2 h 26"/>
                  <a:gd name="GluePoint3X" fmla="*/ 7 w 34"/>
                  <a:gd name="GluePoint3Y" fmla="*/ 2 h 26"/>
                  <a:gd name="GluePoint4X" fmla="*/ 10 w 34"/>
                  <a:gd name="GluePoint4Y" fmla="*/ 3 h 26"/>
                  <a:gd name="GluePoint5X" fmla="*/ 11 w 34"/>
                  <a:gd name="GluePoint5Y" fmla="*/ 0 h 26"/>
                  <a:gd name="GluePoint6X" fmla="*/ 24 w 34"/>
                  <a:gd name="GluePoint6Y" fmla="*/ 2 h 26"/>
                  <a:gd name="GluePoint7X" fmla="*/ 31 w 34"/>
                  <a:gd name="GluePoint7Y" fmla="*/ 6 h 26"/>
                  <a:gd name="GluePoint8X" fmla="*/ 34 w 34"/>
                  <a:gd name="GluePoint8Y" fmla="*/ 18 h 26"/>
                  <a:gd name="GluePoint9X" fmla="*/ 29 w 34"/>
                  <a:gd name="GluePoint9Y" fmla="*/ 21 h 26"/>
                  <a:gd name="GluePoint10X" fmla="*/ 24 w 34"/>
                  <a:gd name="GluePoint10Y" fmla="*/ 21 h 26"/>
                  <a:gd name="GluePoint11X" fmla="*/ 16 w 34"/>
                  <a:gd name="GluePoint11Y" fmla="*/ 24 h 26"/>
                  <a:gd name="GluePoint12X" fmla="*/ 8 w 34"/>
                  <a:gd name="GluePoint12Y" fmla="*/ 26 h 26"/>
                  <a:gd name="GluePoint13X" fmla="*/ 4 w 34"/>
                  <a:gd name="GluePoint13Y" fmla="*/ 22 h 26"/>
                  <a:gd name="GluePoint14X" fmla="*/ 0 w 34"/>
                  <a:gd name="GluePoint14Y" fmla="*/ 18 h 26"/>
                  <a:gd name="GluePoint15X" fmla="*/ 0 w 34"/>
                  <a:gd name="GluePoint15Y" fmla="*/ 5 h 26"/>
                  <a:gd name="GluePoint16X" fmla="*/ 2 w 34"/>
                  <a:gd name="GluePoint16Y" fmla="*/ 5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4" h="26">
                    <a:moveTo>
                      <a:pt x="2" y="5"/>
                    </a:moveTo>
                    <a:lnTo>
                      <a:pt x="2" y="2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1" y="0"/>
                    </a:lnTo>
                    <a:lnTo>
                      <a:pt x="24" y="2"/>
                    </a:lnTo>
                    <a:lnTo>
                      <a:pt x="31" y="6"/>
                    </a:lnTo>
                    <a:lnTo>
                      <a:pt x="34" y="18"/>
                    </a:lnTo>
                    <a:lnTo>
                      <a:pt x="29" y="21"/>
                    </a:lnTo>
                    <a:lnTo>
                      <a:pt x="24" y="21"/>
                    </a:lnTo>
                    <a:lnTo>
                      <a:pt x="16" y="24"/>
                    </a:lnTo>
                    <a:lnTo>
                      <a:pt x="8" y="26"/>
                    </a:lnTo>
                    <a:lnTo>
                      <a:pt x="4" y="22"/>
                    </a:lnTo>
                    <a:lnTo>
                      <a:pt x="0" y="18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66" name="Freeform 6"/>
              <p:cNvSpPr/>
              <p:nvPr/>
            </p:nvSpPr>
            <p:spPr>
              <a:xfrm>
                <a:off x="4498920" y="1854360"/>
                <a:ext cx="39240" cy="8208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82080"/>
                  <a:gd name="textAreaBottom" fmla="*/ 82440 h 82080"/>
                  <a:gd name="GluePoint1X" fmla="*/ 14 w 25"/>
                  <a:gd name="GluePoint1Y" fmla="*/ 52 h 52"/>
                  <a:gd name="GluePoint2X" fmla="*/ 25 w 25"/>
                  <a:gd name="GluePoint2Y" fmla="*/ 37 h 52"/>
                  <a:gd name="GluePoint3X" fmla="*/ 25 w 25"/>
                  <a:gd name="GluePoint3Y" fmla="*/ 31 h 52"/>
                  <a:gd name="GluePoint4X" fmla="*/ 21 w 25"/>
                  <a:gd name="GluePoint4Y" fmla="*/ 27 h 52"/>
                  <a:gd name="GluePoint5X" fmla="*/ 17 w 25"/>
                  <a:gd name="GluePoint5Y" fmla="*/ 23 h 52"/>
                  <a:gd name="GluePoint6X" fmla="*/ 17 w 25"/>
                  <a:gd name="GluePoint6Y" fmla="*/ 10 h 52"/>
                  <a:gd name="GluePoint7X" fmla="*/ 9 w 25"/>
                  <a:gd name="GluePoint7Y" fmla="*/ 2 h 52"/>
                  <a:gd name="GluePoint8X" fmla="*/ 3 w 25"/>
                  <a:gd name="GluePoint8Y" fmla="*/ 0 h 52"/>
                  <a:gd name="GluePoint9X" fmla="*/ 0 w 25"/>
                  <a:gd name="GluePoint9Y" fmla="*/ 3 h 52"/>
                  <a:gd name="GluePoint10X" fmla="*/ 0 w 25"/>
                  <a:gd name="GluePoint10Y" fmla="*/ 13 h 52"/>
                  <a:gd name="GluePoint11X" fmla="*/ 3 w 25"/>
                  <a:gd name="GluePoint11Y" fmla="*/ 15 h 52"/>
                  <a:gd name="GluePoint12X" fmla="*/ 1 w 25"/>
                  <a:gd name="GluePoint12Y" fmla="*/ 23 h 52"/>
                  <a:gd name="GluePoint13X" fmla="*/ 3 w 25"/>
                  <a:gd name="GluePoint13Y" fmla="*/ 24 h 52"/>
                  <a:gd name="GluePoint14X" fmla="*/ 1 w 25"/>
                  <a:gd name="GluePoint14Y" fmla="*/ 32 h 52"/>
                  <a:gd name="GluePoint15X" fmla="*/ 3 w 25"/>
                  <a:gd name="GluePoint15Y" fmla="*/ 39 h 52"/>
                  <a:gd name="GluePoint16X" fmla="*/ 1 w 25"/>
                  <a:gd name="GluePoint16Y" fmla="*/ 39 h 52"/>
                  <a:gd name="GluePoint17X" fmla="*/ 5 w 25"/>
                  <a:gd name="GluePoint17Y" fmla="*/ 43 h 52"/>
                  <a:gd name="GluePoint18X" fmla="*/ 9 w 25"/>
                  <a:gd name="GluePoint18Y" fmla="*/ 45 h 52"/>
                  <a:gd name="GluePoint19X" fmla="*/ 13 w 25"/>
                  <a:gd name="GluePoint19Y" fmla="*/ 50 h 52"/>
                  <a:gd name="GluePoint20X" fmla="*/ 14 w 25"/>
                  <a:gd name="GluePoint20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5" h="52">
                    <a:moveTo>
                      <a:pt x="14" y="52"/>
                    </a:moveTo>
                    <a:lnTo>
                      <a:pt x="25" y="37"/>
                    </a:lnTo>
                    <a:lnTo>
                      <a:pt x="25" y="31"/>
                    </a:lnTo>
                    <a:lnTo>
                      <a:pt x="21" y="27"/>
                    </a:lnTo>
                    <a:lnTo>
                      <a:pt x="17" y="23"/>
                    </a:lnTo>
                    <a:lnTo>
                      <a:pt x="17" y="10"/>
                    </a:lnTo>
                    <a:lnTo>
                      <a:pt x="9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1" y="23"/>
                    </a:lnTo>
                    <a:lnTo>
                      <a:pt x="3" y="24"/>
                    </a:lnTo>
                    <a:lnTo>
                      <a:pt x="1" y="32"/>
                    </a:lnTo>
                    <a:lnTo>
                      <a:pt x="3" y="39"/>
                    </a:lnTo>
                    <a:lnTo>
                      <a:pt x="1" y="39"/>
                    </a:lnTo>
                    <a:lnTo>
                      <a:pt x="5" y="43"/>
                    </a:lnTo>
                    <a:lnTo>
                      <a:pt x="9" y="45"/>
                    </a:lnTo>
                    <a:lnTo>
                      <a:pt x="13" y="50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67" name="Freeform 7"/>
              <p:cNvSpPr/>
              <p:nvPr/>
            </p:nvSpPr>
            <p:spPr>
              <a:xfrm>
                <a:off x="4473720" y="1754280"/>
                <a:ext cx="97920" cy="12024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20240"/>
                  <a:gd name="textAreaBottom" fmla="*/ 120600 h 120240"/>
                  <a:gd name="GluePoint1X" fmla="*/ 57 w 62"/>
                  <a:gd name="GluePoint1Y" fmla="*/ 63 h 76"/>
                  <a:gd name="GluePoint2X" fmla="*/ 56 w 62"/>
                  <a:gd name="GluePoint2Y" fmla="*/ 49 h 76"/>
                  <a:gd name="GluePoint3X" fmla="*/ 56 w 62"/>
                  <a:gd name="GluePoint3Y" fmla="*/ 37 h 76"/>
                  <a:gd name="GluePoint4X" fmla="*/ 57 w 62"/>
                  <a:gd name="GluePoint4Y" fmla="*/ 36 h 76"/>
                  <a:gd name="GluePoint5X" fmla="*/ 57 w 62"/>
                  <a:gd name="GluePoint5Y" fmla="*/ 29 h 76"/>
                  <a:gd name="GluePoint6X" fmla="*/ 52 w 62"/>
                  <a:gd name="GluePoint6Y" fmla="*/ 29 h 76"/>
                  <a:gd name="GluePoint7X" fmla="*/ 38 w 62"/>
                  <a:gd name="GluePoint7Y" fmla="*/ 18 h 76"/>
                  <a:gd name="GluePoint8X" fmla="*/ 29 w 62"/>
                  <a:gd name="GluePoint8Y" fmla="*/ 7 h 76"/>
                  <a:gd name="GluePoint9X" fmla="*/ 19 w 62"/>
                  <a:gd name="GluePoint9Y" fmla="*/ 0 h 76"/>
                  <a:gd name="GluePoint10X" fmla="*/ 0 w 62"/>
                  <a:gd name="GluePoint10Y" fmla="*/ 5 h 76"/>
                  <a:gd name="GluePoint11X" fmla="*/ 3 w 62"/>
                  <a:gd name="GluePoint11Y" fmla="*/ 12 h 76"/>
                  <a:gd name="GluePoint12X" fmla="*/ 5 w 62"/>
                  <a:gd name="GluePoint12Y" fmla="*/ 15 h 76"/>
                  <a:gd name="GluePoint13X" fmla="*/ 8 w 62"/>
                  <a:gd name="GluePoint13Y" fmla="*/ 16 h 76"/>
                  <a:gd name="GluePoint14X" fmla="*/ 11 w 62"/>
                  <a:gd name="GluePoint14Y" fmla="*/ 21 h 76"/>
                  <a:gd name="GluePoint15X" fmla="*/ 8 w 62"/>
                  <a:gd name="GluePoint15Y" fmla="*/ 31 h 76"/>
                  <a:gd name="GluePoint16X" fmla="*/ 16 w 62"/>
                  <a:gd name="GluePoint16Y" fmla="*/ 37 h 76"/>
                  <a:gd name="GluePoint17X" fmla="*/ 11 w 62"/>
                  <a:gd name="GluePoint17Y" fmla="*/ 37 h 76"/>
                  <a:gd name="GluePoint18X" fmla="*/ 16 w 62"/>
                  <a:gd name="GluePoint18Y" fmla="*/ 42 h 76"/>
                  <a:gd name="GluePoint19X" fmla="*/ 10 w 62"/>
                  <a:gd name="GluePoint19Y" fmla="*/ 47 h 76"/>
                  <a:gd name="GluePoint20X" fmla="*/ 10 w 62"/>
                  <a:gd name="GluePoint20Y" fmla="*/ 50 h 76"/>
                  <a:gd name="GluePoint21X" fmla="*/ 8 w 62"/>
                  <a:gd name="GluePoint21Y" fmla="*/ 52 h 76"/>
                  <a:gd name="GluePoint22X" fmla="*/ 6 w 62"/>
                  <a:gd name="GluePoint22Y" fmla="*/ 50 h 76"/>
                  <a:gd name="GluePoint23X" fmla="*/ 3 w 62"/>
                  <a:gd name="GluePoint23Y" fmla="*/ 55 h 76"/>
                  <a:gd name="GluePoint24X" fmla="*/ 2 w 62"/>
                  <a:gd name="GluePoint24Y" fmla="*/ 58 h 76"/>
                  <a:gd name="GluePoint25X" fmla="*/ 3 w 62"/>
                  <a:gd name="GluePoint25Y" fmla="*/ 61 h 76"/>
                  <a:gd name="GluePoint26X" fmla="*/ 2 w 62"/>
                  <a:gd name="GluePoint26Y" fmla="*/ 65 h 76"/>
                  <a:gd name="GluePoint27X" fmla="*/ 10 w 62"/>
                  <a:gd name="GluePoint27Y" fmla="*/ 71 h 76"/>
                  <a:gd name="GluePoint28X" fmla="*/ 14 w 62"/>
                  <a:gd name="GluePoint28Y" fmla="*/ 76 h 76"/>
                  <a:gd name="GluePoint29X" fmla="*/ 16 w 62"/>
                  <a:gd name="GluePoint29Y" fmla="*/ 66 h 76"/>
                  <a:gd name="GluePoint30X" fmla="*/ 25 w 62"/>
                  <a:gd name="GluePoint30Y" fmla="*/ 65 h 76"/>
                  <a:gd name="GluePoint31X" fmla="*/ 35 w 62"/>
                  <a:gd name="GluePoint31Y" fmla="*/ 73 h 76"/>
                  <a:gd name="GluePoint32X" fmla="*/ 40 w 62"/>
                  <a:gd name="GluePoint32Y" fmla="*/ 70 h 76"/>
                  <a:gd name="GluePoint33X" fmla="*/ 44 w 62"/>
                  <a:gd name="GluePoint33Y" fmla="*/ 68 h 7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62" h="76">
                    <a:moveTo>
                      <a:pt x="57" y="70"/>
                    </a:moveTo>
                    <a:lnTo>
                      <a:pt x="57" y="63"/>
                    </a:lnTo>
                    <a:lnTo>
                      <a:pt x="62" y="55"/>
                    </a:lnTo>
                    <a:lnTo>
                      <a:pt x="56" y="49"/>
                    </a:lnTo>
                    <a:lnTo>
                      <a:pt x="54" y="42"/>
                    </a:lnTo>
                    <a:lnTo>
                      <a:pt x="56" y="37"/>
                    </a:lnTo>
                    <a:lnTo>
                      <a:pt x="59" y="36"/>
                    </a:lnTo>
                    <a:lnTo>
                      <a:pt x="57" y="36"/>
                    </a:lnTo>
                    <a:lnTo>
                      <a:pt x="54" y="33"/>
                    </a:lnTo>
                    <a:lnTo>
                      <a:pt x="57" y="29"/>
                    </a:lnTo>
                    <a:lnTo>
                      <a:pt x="54" y="28"/>
                    </a:lnTo>
                    <a:lnTo>
                      <a:pt x="52" y="29"/>
                    </a:lnTo>
                    <a:lnTo>
                      <a:pt x="40" y="24"/>
                    </a:lnTo>
                    <a:lnTo>
                      <a:pt x="38" y="18"/>
                    </a:lnTo>
                    <a:lnTo>
                      <a:pt x="33" y="16"/>
                    </a:lnTo>
                    <a:lnTo>
                      <a:pt x="29" y="7"/>
                    </a:lnTo>
                    <a:lnTo>
                      <a:pt x="21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5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8" y="31"/>
                    </a:lnTo>
                    <a:lnTo>
                      <a:pt x="10" y="33"/>
                    </a:lnTo>
                    <a:lnTo>
                      <a:pt x="16" y="37"/>
                    </a:lnTo>
                    <a:lnTo>
                      <a:pt x="16" y="39"/>
                    </a:lnTo>
                    <a:lnTo>
                      <a:pt x="11" y="37"/>
                    </a:lnTo>
                    <a:lnTo>
                      <a:pt x="11" y="39"/>
                    </a:lnTo>
                    <a:lnTo>
                      <a:pt x="16" y="42"/>
                    </a:lnTo>
                    <a:lnTo>
                      <a:pt x="14" y="45"/>
                    </a:lnTo>
                    <a:lnTo>
                      <a:pt x="10" y="47"/>
                    </a:lnTo>
                    <a:lnTo>
                      <a:pt x="8" y="47"/>
                    </a:lnTo>
                    <a:lnTo>
                      <a:pt x="10" y="50"/>
                    </a:lnTo>
                    <a:lnTo>
                      <a:pt x="10" y="52"/>
                    </a:lnTo>
                    <a:lnTo>
                      <a:pt x="8" y="52"/>
                    </a:lnTo>
                    <a:lnTo>
                      <a:pt x="8" y="50"/>
                    </a:lnTo>
                    <a:lnTo>
                      <a:pt x="6" y="50"/>
                    </a:lnTo>
                    <a:lnTo>
                      <a:pt x="3" y="52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8"/>
                    </a:lnTo>
                    <a:lnTo>
                      <a:pt x="3" y="61"/>
                    </a:lnTo>
                    <a:lnTo>
                      <a:pt x="3" y="61"/>
                    </a:lnTo>
                    <a:lnTo>
                      <a:pt x="2" y="63"/>
                    </a:lnTo>
                    <a:lnTo>
                      <a:pt x="2" y="65"/>
                    </a:lnTo>
                    <a:lnTo>
                      <a:pt x="6" y="68"/>
                    </a:lnTo>
                    <a:lnTo>
                      <a:pt x="10" y="71"/>
                    </a:lnTo>
                    <a:lnTo>
                      <a:pt x="13" y="73"/>
                    </a:lnTo>
                    <a:lnTo>
                      <a:pt x="14" y="76"/>
                    </a:lnTo>
                    <a:lnTo>
                      <a:pt x="16" y="76"/>
                    </a:lnTo>
                    <a:lnTo>
                      <a:pt x="16" y="66"/>
                    </a:lnTo>
                    <a:lnTo>
                      <a:pt x="19" y="63"/>
                    </a:lnTo>
                    <a:lnTo>
                      <a:pt x="25" y="65"/>
                    </a:lnTo>
                    <a:lnTo>
                      <a:pt x="33" y="73"/>
                    </a:lnTo>
                    <a:lnTo>
                      <a:pt x="35" y="73"/>
                    </a:lnTo>
                    <a:lnTo>
                      <a:pt x="35" y="70"/>
                    </a:lnTo>
                    <a:lnTo>
                      <a:pt x="40" y="70"/>
                    </a:lnTo>
                    <a:lnTo>
                      <a:pt x="43" y="71"/>
                    </a:lnTo>
                    <a:lnTo>
                      <a:pt x="44" y="68"/>
                    </a:lnTo>
                    <a:lnTo>
                      <a:pt x="57" y="7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68" name="Freeform 8"/>
              <p:cNvSpPr/>
              <p:nvPr/>
            </p:nvSpPr>
            <p:spPr>
              <a:xfrm>
                <a:off x="2070000" y="1879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16 w 70"/>
                  <a:gd name="GluePoint1Y" fmla="*/ 40 h 69"/>
                  <a:gd name="GluePoint2X" fmla="*/ 23 w 70"/>
                  <a:gd name="GluePoint2Y" fmla="*/ 23 h 69"/>
                  <a:gd name="GluePoint3X" fmla="*/ 32 w 70"/>
                  <a:gd name="GluePoint3Y" fmla="*/ 0 h 69"/>
                  <a:gd name="GluePoint4X" fmla="*/ 37 w 70"/>
                  <a:gd name="GluePoint4Y" fmla="*/ 2 h 69"/>
                  <a:gd name="GluePoint5X" fmla="*/ 40 w 70"/>
                  <a:gd name="GluePoint5Y" fmla="*/ 0 h 69"/>
                  <a:gd name="GluePoint6X" fmla="*/ 70 w 70"/>
                  <a:gd name="GluePoint6Y" fmla="*/ 0 h 69"/>
                  <a:gd name="GluePoint7X" fmla="*/ 62 w 70"/>
                  <a:gd name="GluePoint7Y" fmla="*/ 23 h 69"/>
                  <a:gd name="GluePoint8X" fmla="*/ 54 w 70"/>
                  <a:gd name="GluePoint8Y" fmla="*/ 45 h 69"/>
                  <a:gd name="GluePoint9X" fmla="*/ 53 w 70"/>
                  <a:gd name="GluePoint9Y" fmla="*/ 47 h 69"/>
                  <a:gd name="GluePoint10X" fmla="*/ 51 w 70"/>
                  <a:gd name="GluePoint10Y" fmla="*/ 52 h 69"/>
                  <a:gd name="GluePoint11X" fmla="*/ 46 w 70"/>
                  <a:gd name="GluePoint11Y" fmla="*/ 53 h 69"/>
                  <a:gd name="GluePoint12X" fmla="*/ 43 w 70"/>
                  <a:gd name="GluePoint12Y" fmla="*/ 53 h 69"/>
                  <a:gd name="GluePoint13X" fmla="*/ 42 w 70"/>
                  <a:gd name="GluePoint13Y" fmla="*/ 56 h 69"/>
                  <a:gd name="GluePoint14X" fmla="*/ 39 w 70"/>
                  <a:gd name="GluePoint14Y" fmla="*/ 58 h 69"/>
                  <a:gd name="GluePoint15X" fmla="*/ 37 w 70"/>
                  <a:gd name="GluePoint15Y" fmla="*/ 60 h 69"/>
                  <a:gd name="GluePoint16X" fmla="*/ 34 w 70"/>
                  <a:gd name="GluePoint16Y" fmla="*/ 60 h 69"/>
                  <a:gd name="GluePoint17X" fmla="*/ 32 w 70"/>
                  <a:gd name="GluePoint17Y" fmla="*/ 64 h 69"/>
                  <a:gd name="GluePoint18X" fmla="*/ 29 w 70"/>
                  <a:gd name="GluePoint18Y" fmla="*/ 66 h 69"/>
                  <a:gd name="GluePoint19X" fmla="*/ 26 w 70"/>
                  <a:gd name="GluePoint19Y" fmla="*/ 61 h 69"/>
                  <a:gd name="GluePoint20X" fmla="*/ 26 w 70"/>
                  <a:gd name="GluePoint20Y" fmla="*/ 63 h 69"/>
                  <a:gd name="GluePoint21X" fmla="*/ 24 w 70"/>
                  <a:gd name="GluePoint21Y" fmla="*/ 63 h 69"/>
                  <a:gd name="GluePoint22X" fmla="*/ 21 w 70"/>
                  <a:gd name="GluePoint22Y" fmla="*/ 68 h 69"/>
                  <a:gd name="GluePoint23X" fmla="*/ 18 w 70"/>
                  <a:gd name="GluePoint23Y" fmla="*/ 66 h 69"/>
                  <a:gd name="GluePoint24X" fmla="*/ 13 w 70"/>
                  <a:gd name="GluePoint24Y" fmla="*/ 69 h 69"/>
                  <a:gd name="GluePoint25X" fmla="*/ 7 w 70"/>
                  <a:gd name="GluePoint25Y" fmla="*/ 66 h 69"/>
                  <a:gd name="GluePoint26X" fmla="*/ 5 w 70"/>
                  <a:gd name="GluePoint26Y" fmla="*/ 68 h 69"/>
                  <a:gd name="GluePoint27X" fmla="*/ 5 w 70"/>
                  <a:gd name="GluePoint27Y" fmla="*/ 66 h 69"/>
                  <a:gd name="GluePoint28X" fmla="*/ 4 w 70"/>
                  <a:gd name="GluePoint28Y" fmla="*/ 66 h 69"/>
                  <a:gd name="GluePoint29X" fmla="*/ 0 w 70"/>
                  <a:gd name="GluePoint29Y" fmla="*/ 69 h 69"/>
                  <a:gd name="GluePoint30X" fmla="*/ 0 w 70"/>
                  <a:gd name="GluePoint30Y" fmla="*/ 68 h 69"/>
                  <a:gd name="GluePoint31X" fmla="*/ 0 w 70"/>
                  <a:gd name="GluePoint31Y" fmla="*/ 68 h 69"/>
                  <a:gd name="GluePoint32X" fmla="*/ 0 w 70"/>
                  <a:gd name="GluePoint32Y" fmla="*/ 68 h 69"/>
                  <a:gd name="GluePoint33X" fmla="*/ 2 w 70"/>
                  <a:gd name="GluePoint33Y" fmla="*/ 63 h 69"/>
                  <a:gd name="GluePoint34X" fmla="*/ 4 w 70"/>
                  <a:gd name="GluePoint34Y" fmla="*/ 63 h 69"/>
                  <a:gd name="GluePoint35X" fmla="*/ 4 w 70"/>
                  <a:gd name="GluePoint35Y" fmla="*/ 61 h 69"/>
                  <a:gd name="GluePoint36X" fmla="*/ 10 w 70"/>
                  <a:gd name="GluePoint36Y" fmla="*/ 56 h 69"/>
                  <a:gd name="GluePoint37X" fmla="*/ 13 w 70"/>
                  <a:gd name="GluePoint37Y" fmla="*/ 52 h 69"/>
                  <a:gd name="GluePoint38X" fmla="*/ 15 w 70"/>
                  <a:gd name="GluePoint38Y" fmla="*/ 48 h 69"/>
                  <a:gd name="GluePoint39X" fmla="*/ 13 w 70"/>
                  <a:gd name="GluePoint39Y" fmla="*/ 45 h 69"/>
                  <a:gd name="GluePoint40X" fmla="*/ 16 w 70"/>
                  <a:gd name="GluePoint40Y" fmla="*/ 4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16" y="40"/>
                    </a:moveTo>
                    <a:lnTo>
                      <a:pt x="23" y="23"/>
                    </a:lnTo>
                    <a:lnTo>
                      <a:pt x="32" y="0"/>
                    </a:lnTo>
                    <a:lnTo>
                      <a:pt x="37" y="2"/>
                    </a:lnTo>
                    <a:lnTo>
                      <a:pt x="40" y="0"/>
                    </a:lnTo>
                    <a:lnTo>
                      <a:pt x="70" y="0"/>
                    </a:lnTo>
                    <a:lnTo>
                      <a:pt x="62" y="23"/>
                    </a:lnTo>
                    <a:lnTo>
                      <a:pt x="54" y="45"/>
                    </a:lnTo>
                    <a:lnTo>
                      <a:pt x="53" y="47"/>
                    </a:lnTo>
                    <a:lnTo>
                      <a:pt x="51" y="52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42" y="56"/>
                    </a:lnTo>
                    <a:lnTo>
                      <a:pt x="39" y="58"/>
                    </a:lnTo>
                    <a:lnTo>
                      <a:pt x="37" y="60"/>
                    </a:lnTo>
                    <a:lnTo>
                      <a:pt x="34" y="60"/>
                    </a:lnTo>
                    <a:lnTo>
                      <a:pt x="32" y="64"/>
                    </a:lnTo>
                    <a:lnTo>
                      <a:pt x="29" y="66"/>
                    </a:lnTo>
                    <a:lnTo>
                      <a:pt x="26" y="61"/>
                    </a:lnTo>
                    <a:lnTo>
                      <a:pt x="26" y="63"/>
                    </a:lnTo>
                    <a:lnTo>
                      <a:pt x="24" y="63"/>
                    </a:lnTo>
                    <a:lnTo>
                      <a:pt x="21" y="68"/>
                    </a:lnTo>
                    <a:lnTo>
                      <a:pt x="18" y="66"/>
                    </a:lnTo>
                    <a:lnTo>
                      <a:pt x="13" y="69"/>
                    </a:lnTo>
                    <a:lnTo>
                      <a:pt x="7" y="66"/>
                    </a:lnTo>
                    <a:lnTo>
                      <a:pt x="5" y="68"/>
                    </a:lnTo>
                    <a:lnTo>
                      <a:pt x="5" y="66"/>
                    </a:lnTo>
                    <a:lnTo>
                      <a:pt x="4" y="66"/>
                    </a:lnTo>
                    <a:lnTo>
                      <a:pt x="0" y="69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2" y="63"/>
                    </a:lnTo>
                    <a:lnTo>
                      <a:pt x="4" y="63"/>
                    </a:lnTo>
                    <a:lnTo>
                      <a:pt x="4" y="61"/>
                    </a:lnTo>
                    <a:lnTo>
                      <a:pt x="10" y="56"/>
                    </a:lnTo>
                    <a:lnTo>
                      <a:pt x="13" y="52"/>
                    </a:lnTo>
                    <a:lnTo>
                      <a:pt x="15" y="48"/>
                    </a:lnTo>
                    <a:lnTo>
                      <a:pt x="13" y="45"/>
                    </a:lnTo>
                    <a:lnTo>
                      <a:pt x="16" y="4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69" name="Freeform 9"/>
              <p:cNvSpPr/>
              <p:nvPr/>
            </p:nvSpPr>
            <p:spPr>
              <a:xfrm>
                <a:off x="2085840" y="2066760"/>
                <a:ext cx="102960" cy="12996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29960"/>
                  <a:gd name="textAreaBottom" fmla="*/ 130320 h 129960"/>
                  <a:gd name="GluePoint1X" fmla="*/ 51 w 65"/>
                  <a:gd name="GluePoint1Y" fmla="*/ 75 h 82"/>
                  <a:gd name="GluePoint2X" fmla="*/ 51 w 65"/>
                  <a:gd name="GluePoint2Y" fmla="*/ 70 h 82"/>
                  <a:gd name="GluePoint3X" fmla="*/ 56 w 65"/>
                  <a:gd name="GluePoint3Y" fmla="*/ 65 h 82"/>
                  <a:gd name="GluePoint4X" fmla="*/ 57 w 65"/>
                  <a:gd name="GluePoint4Y" fmla="*/ 62 h 82"/>
                  <a:gd name="GluePoint5X" fmla="*/ 62 w 65"/>
                  <a:gd name="GluePoint5Y" fmla="*/ 54 h 82"/>
                  <a:gd name="GluePoint6X" fmla="*/ 65 w 65"/>
                  <a:gd name="GluePoint6Y" fmla="*/ 53 h 82"/>
                  <a:gd name="GluePoint7X" fmla="*/ 62 w 65"/>
                  <a:gd name="GluePoint7Y" fmla="*/ 51 h 82"/>
                  <a:gd name="GluePoint8X" fmla="*/ 62 w 65"/>
                  <a:gd name="GluePoint8Y" fmla="*/ 46 h 82"/>
                  <a:gd name="GluePoint9X" fmla="*/ 62 w 65"/>
                  <a:gd name="GluePoint9Y" fmla="*/ 43 h 82"/>
                  <a:gd name="GluePoint10X" fmla="*/ 60 w 65"/>
                  <a:gd name="GluePoint10Y" fmla="*/ 41 h 82"/>
                  <a:gd name="GluePoint11X" fmla="*/ 60 w 65"/>
                  <a:gd name="GluePoint11Y" fmla="*/ 35 h 82"/>
                  <a:gd name="GluePoint12X" fmla="*/ 57 w 65"/>
                  <a:gd name="GluePoint12Y" fmla="*/ 32 h 82"/>
                  <a:gd name="GluePoint13X" fmla="*/ 56 w 65"/>
                  <a:gd name="GluePoint13Y" fmla="*/ 28 h 82"/>
                  <a:gd name="GluePoint14X" fmla="*/ 56 w 65"/>
                  <a:gd name="GluePoint14Y" fmla="*/ 27 h 82"/>
                  <a:gd name="GluePoint15X" fmla="*/ 49 w 65"/>
                  <a:gd name="GluePoint15Y" fmla="*/ 19 h 82"/>
                  <a:gd name="GluePoint16X" fmla="*/ 48 w 65"/>
                  <a:gd name="GluePoint16Y" fmla="*/ 9 h 82"/>
                  <a:gd name="GluePoint17X" fmla="*/ 44 w 65"/>
                  <a:gd name="GluePoint17Y" fmla="*/ 9 h 82"/>
                  <a:gd name="GluePoint18X" fmla="*/ 41 w 65"/>
                  <a:gd name="GluePoint18Y" fmla="*/ 4 h 82"/>
                  <a:gd name="GluePoint19X" fmla="*/ 46 w 65"/>
                  <a:gd name="GluePoint19Y" fmla="*/ 0 h 82"/>
                  <a:gd name="GluePoint20X" fmla="*/ 9 w 65"/>
                  <a:gd name="GluePoint20Y" fmla="*/ 0 h 82"/>
                  <a:gd name="GluePoint21X" fmla="*/ 8 w 65"/>
                  <a:gd name="GluePoint21Y" fmla="*/ 20 h 82"/>
                  <a:gd name="GluePoint22X" fmla="*/ 6 w 65"/>
                  <a:gd name="GluePoint22Y" fmla="*/ 35 h 82"/>
                  <a:gd name="GluePoint23X" fmla="*/ 6 w 65"/>
                  <a:gd name="GluePoint23Y" fmla="*/ 41 h 82"/>
                  <a:gd name="GluePoint24X" fmla="*/ 6 w 65"/>
                  <a:gd name="GluePoint24Y" fmla="*/ 45 h 82"/>
                  <a:gd name="GluePoint25X" fmla="*/ 6 w 65"/>
                  <a:gd name="GluePoint25Y" fmla="*/ 46 h 82"/>
                  <a:gd name="GluePoint26X" fmla="*/ 8 w 65"/>
                  <a:gd name="GluePoint26Y" fmla="*/ 48 h 82"/>
                  <a:gd name="GluePoint27X" fmla="*/ 5 w 65"/>
                  <a:gd name="GluePoint27Y" fmla="*/ 51 h 82"/>
                  <a:gd name="GluePoint28X" fmla="*/ 3 w 65"/>
                  <a:gd name="GluePoint28Y" fmla="*/ 54 h 82"/>
                  <a:gd name="GluePoint29X" fmla="*/ 3 w 65"/>
                  <a:gd name="GluePoint29Y" fmla="*/ 57 h 82"/>
                  <a:gd name="GluePoint30X" fmla="*/ 0 w 65"/>
                  <a:gd name="GluePoint30Y" fmla="*/ 67 h 82"/>
                  <a:gd name="GluePoint31X" fmla="*/ 0 w 65"/>
                  <a:gd name="GluePoint31Y" fmla="*/ 70 h 82"/>
                  <a:gd name="GluePoint32X" fmla="*/ 2 w 65"/>
                  <a:gd name="GluePoint32Y" fmla="*/ 75 h 82"/>
                  <a:gd name="GluePoint33X" fmla="*/ 21 w 65"/>
                  <a:gd name="GluePoint33Y" fmla="*/ 77 h 82"/>
                  <a:gd name="GluePoint34X" fmla="*/ 40 w 65"/>
                  <a:gd name="GluePoint34Y" fmla="*/ 78 h 82"/>
                  <a:gd name="GluePoint35X" fmla="*/ 40 w 65"/>
                  <a:gd name="GluePoint35Y" fmla="*/ 82 h 82"/>
                  <a:gd name="GluePoint36X" fmla="*/ 41 w 65"/>
                  <a:gd name="GluePoint36Y" fmla="*/ 82 h 82"/>
                  <a:gd name="GluePoint37X" fmla="*/ 43 w 65"/>
                  <a:gd name="GluePoint37Y" fmla="*/ 75 h 82"/>
                  <a:gd name="GluePoint38X" fmla="*/ 44 w 65"/>
                  <a:gd name="GluePoint38Y" fmla="*/ 74 h 82"/>
                  <a:gd name="GluePoint39X" fmla="*/ 51 w 65"/>
                  <a:gd name="GluePoint39Y" fmla="*/ 75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65" h="82">
                    <a:moveTo>
                      <a:pt x="51" y="75"/>
                    </a:moveTo>
                    <a:lnTo>
                      <a:pt x="51" y="70"/>
                    </a:lnTo>
                    <a:lnTo>
                      <a:pt x="56" y="65"/>
                    </a:lnTo>
                    <a:lnTo>
                      <a:pt x="57" y="62"/>
                    </a:lnTo>
                    <a:lnTo>
                      <a:pt x="62" y="54"/>
                    </a:lnTo>
                    <a:lnTo>
                      <a:pt x="65" y="53"/>
                    </a:lnTo>
                    <a:lnTo>
                      <a:pt x="62" y="51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0" y="41"/>
                    </a:lnTo>
                    <a:lnTo>
                      <a:pt x="60" y="35"/>
                    </a:lnTo>
                    <a:lnTo>
                      <a:pt x="57" y="32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49" y="19"/>
                    </a:lnTo>
                    <a:lnTo>
                      <a:pt x="48" y="9"/>
                    </a:lnTo>
                    <a:lnTo>
                      <a:pt x="44" y="9"/>
                    </a:lnTo>
                    <a:lnTo>
                      <a:pt x="41" y="4"/>
                    </a:lnTo>
                    <a:lnTo>
                      <a:pt x="46" y="0"/>
                    </a:lnTo>
                    <a:lnTo>
                      <a:pt x="9" y="0"/>
                    </a:lnTo>
                    <a:lnTo>
                      <a:pt x="8" y="20"/>
                    </a:lnTo>
                    <a:lnTo>
                      <a:pt x="6" y="35"/>
                    </a:lnTo>
                    <a:lnTo>
                      <a:pt x="6" y="41"/>
                    </a:lnTo>
                    <a:lnTo>
                      <a:pt x="6" y="45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3" y="57"/>
                    </a:lnTo>
                    <a:lnTo>
                      <a:pt x="0" y="67"/>
                    </a:lnTo>
                    <a:lnTo>
                      <a:pt x="0" y="70"/>
                    </a:lnTo>
                    <a:lnTo>
                      <a:pt x="2" y="75"/>
                    </a:lnTo>
                    <a:lnTo>
                      <a:pt x="21" y="77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3" y="75"/>
                    </a:lnTo>
                    <a:lnTo>
                      <a:pt x="44" y="74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70" name="Freeform 10"/>
              <p:cNvSpPr/>
              <p:nvPr/>
            </p:nvSpPr>
            <p:spPr>
              <a:xfrm>
                <a:off x="1598760" y="1389240"/>
                <a:ext cx="328320" cy="291600"/>
              </a:xfrm>
              <a:custGeom>
                <a:avLst/>
                <a:gdLst>
                  <a:gd name="textAreaLeft" fmla="*/ 0 w 328320"/>
                  <a:gd name="textAreaRight" fmla="*/ 328680 w 328320"/>
                  <a:gd name="textAreaTop" fmla="*/ 0 h 291600"/>
                  <a:gd name="textAreaBottom" fmla="*/ 291960 h 291600"/>
                  <a:gd name="GluePoint1X" fmla="*/ 196 w 207"/>
                  <a:gd name="GluePoint1Y" fmla="*/ 0 h 184"/>
                  <a:gd name="GluePoint2X" fmla="*/ 175 w 207"/>
                  <a:gd name="GluePoint2Y" fmla="*/ 0 h 184"/>
                  <a:gd name="GluePoint3X" fmla="*/ 153 w 207"/>
                  <a:gd name="GluePoint3Y" fmla="*/ 0 h 184"/>
                  <a:gd name="GluePoint4X" fmla="*/ 129 w 207"/>
                  <a:gd name="GluePoint4Y" fmla="*/ 0 h 184"/>
                  <a:gd name="GluePoint5X" fmla="*/ 108 w 207"/>
                  <a:gd name="GluePoint5Y" fmla="*/ 0 h 184"/>
                  <a:gd name="GluePoint6X" fmla="*/ 85 w 207"/>
                  <a:gd name="GluePoint6Y" fmla="*/ 0 h 184"/>
                  <a:gd name="GluePoint7X" fmla="*/ 58 w 207"/>
                  <a:gd name="GluePoint7Y" fmla="*/ 33 h 184"/>
                  <a:gd name="GluePoint8X" fmla="*/ 32 w 207"/>
                  <a:gd name="GluePoint8Y" fmla="*/ 65 h 184"/>
                  <a:gd name="GluePoint9X" fmla="*/ 2 w 207"/>
                  <a:gd name="GluePoint9Y" fmla="*/ 102 h 184"/>
                  <a:gd name="GluePoint10X" fmla="*/ 0 w 207"/>
                  <a:gd name="GluePoint10Y" fmla="*/ 105 h 184"/>
                  <a:gd name="GluePoint11X" fmla="*/ 2 w 207"/>
                  <a:gd name="GluePoint11Y" fmla="*/ 110 h 184"/>
                  <a:gd name="GluePoint12X" fmla="*/ 5 w 207"/>
                  <a:gd name="GluePoint12Y" fmla="*/ 113 h 184"/>
                  <a:gd name="GluePoint13X" fmla="*/ 8 w 207"/>
                  <a:gd name="GluePoint13Y" fmla="*/ 111 h 184"/>
                  <a:gd name="GluePoint14X" fmla="*/ 8 w 207"/>
                  <a:gd name="GluePoint14Y" fmla="*/ 118 h 184"/>
                  <a:gd name="GluePoint15X" fmla="*/ 11 w 207"/>
                  <a:gd name="GluePoint15Y" fmla="*/ 119 h 184"/>
                  <a:gd name="GluePoint16X" fmla="*/ 13 w 207"/>
                  <a:gd name="GluePoint16Y" fmla="*/ 124 h 184"/>
                  <a:gd name="GluePoint17X" fmla="*/ 11 w 207"/>
                  <a:gd name="GluePoint17Y" fmla="*/ 127 h 184"/>
                  <a:gd name="GluePoint18X" fmla="*/ 13 w 207"/>
                  <a:gd name="GluePoint18Y" fmla="*/ 131 h 184"/>
                  <a:gd name="GluePoint19X" fmla="*/ 18 w 207"/>
                  <a:gd name="GluePoint19Y" fmla="*/ 137 h 184"/>
                  <a:gd name="GluePoint20X" fmla="*/ 23 w 207"/>
                  <a:gd name="GluePoint20Y" fmla="*/ 142 h 184"/>
                  <a:gd name="GluePoint21X" fmla="*/ 26 w 207"/>
                  <a:gd name="GluePoint21Y" fmla="*/ 150 h 184"/>
                  <a:gd name="GluePoint22X" fmla="*/ 27 w 207"/>
                  <a:gd name="GluePoint22Y" fmla="*/ 155 h 184"/>
                  <a:gd name="GluePoint23X" fmla="*/ 31 w 207"/>
                  <a:gd name="GluePoint23Y" fmla="*/ 156 h 184"/>
                  <a:gd name="GluePoint24X" fmla="*/ 29 w 207"/>
                  <a:gd name="GluePoint24Y" fmla="*/ 166 h 184"/>
                  <a:gd name="GluePoint25X" fmla="*/ 23 w 207"/>
                  <a:gd name="GluePoint25Y" fmla="*/ 174 h 184"/>
                  <a:gd name="GluePoint26X" fmla="*/ 23 w 207"/>
                  <a:gd name="GluePoint26Y" fmla="*/ 177 h 184"/>
                  <a:gd name="GluePoint27X" fmla="*/ 43 w 207"/>
                  <a:gd name="GluePoint27Y" fmla="*/ 184 h 184"/>
                  <a:gd name="GluePoint28X" fmla="*/ 80 w 207"/>
                  <a:gd name="GluePoint28Y" fmla="*/ 184 h 184"/>
                  <a:gd name="GluePoint29X" fmla="*/ 99 w 207"/>
                  <a:gd name="GluePoint29Y" fmla="*/ 153 h 184"/>
                  <a:gd name="GluePoint30X" fmla="*/ 127 w 207"/>
                  <a:gd name="GluePoint30Y" fmla="*/ 110 h 184"/>
                  <a:gd name="GluePoint31X" fmla="*/ 161 w 207"/>
                  <a:gd name="GluePoint31Y" fmla="*/ 62 h 184"/>
                  <a:gd name="GluePoint32X" fmla="*/ 194 w 207"/>
                  <a:gd name="GluePoint32Y" fmla="*/ 18 h 184"/>
                  <a:gd name="GluePoint33X" fmla="*/ 207 w 207"/>
                  <a:gd name="GluePoint33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7" h="184">
                    <a:moveTo>
                      <a:pt x="207" y="0"/>
                    </a:moveTo>
                    <a:lnTo>
                      <a:pt x="196" y="0"/>
                    </a:lnTo>
                    <a:lnTo>
                      <a:pt x="186" y="0"/>
                    </a:lnTo>
                    <a:lnTo>
                      <a:pt x="175" y="0"/>
                    </a:lnTo>
                    <a:lnTo>
                      <a:pt x="164" y="0"/>
                    </a:lnTo>
                    <a:lnTo>
                      <a:pt x="153" y="0"/>
                    </a:lnTo>
                    <a:lnTo>
                      <a:pt x="140" y="0"/>
                    </a:lnTo>
                    <a:lnTo>
                      <a:pt x="129" y="0"/>
                    </a:lnTo>
                    <a:lnTo>
                      <a:pt x="119" y="0"/>
                    </a:lnTo>
                    <a:lnTo>
                      <a:pt x="108" y="0"/>
                    </a:lnTo>
                    <a:lnTo>
                      <a:pt x="96" y="0"/>
                    </a:lnTo>
                    <a:lnTo>
                      <a:pt x="85" y="0"/>
                    </a:lnTo>
                    <a:lnTo>
                      <a:pt x="70" y="18"/>
                    </a:lnTo>
                    <a:lnTo>
                      <a:pt x="58" y="33"/>
                    </a:lnTo>
                    <a:lnTo>
                      <a:pt x="45" y="49"/>
                    </a:lnTo>
                    <a:lnTo>
                      <a:pt x="32" y="65"/>
                    </a:lnTo>
                    <a:lnTo>
                      <a:pt x="18" y="82"/>
                    </a:lnTo>
                    <a:lnTo>
                      <a:pt x="2" y="102"/>
                    </a:lnTo>
                    <a:lnTo>
                      <a:pt x="4" y="105"/>
                    </a:lnTo>
                    <a:lnTo>
                      <a:pt x="0" y="105"/>
                    </a:lnTo>
                    <a:lnTo>
                      <a:pt x="0" y="107"/>
                    </a:lnTo>
                    <a:lnTo>
                      <a:pt x="2" y="110"/>
                    </a:lnTo>
                    <a:lnTo>
                      <a:pt x="5" y="110"/>
                    </a:lnTo>
                    <a:lnTo>
                      <a:pt x="5" y="113"/>
                    </a:lnTo>
                    <a:lnTo>
                      <a:pt x="7" y="113"/>
                    </a:lnTo>
                    <a:lnTo>
                      <a:pt x="8" y="111"/>
                    </a:lnTo>
                    <a:lnTo>
                      <a:pt x="10" y="113"/>
                    </a:lnTo>
                    <a:lnTo>
                      <a:pt x="8" y="118"/>
                    </a:lnTo>
                    <a:lnTo>
                      <a:pt x="11" y="118"/>
                    </a:lnTo>
                    <a:lnTo>
                      <a:pt x="11" y="119"/>
                    </a:lnTo>
                    <a:lnTo>
                      <a:pt x="8" y="126"/>
                    </a:lnTo>
                    <a:lnTo>
                      <a:pt x="13" y="124"/>
                    </a:lnTo>
                    <a:lnTo>
                      <a:pt x="15" y="126"/>
                    </a:lnTo>
                    <a:lnTo>
                      <a:pt x="11" y="127"/>
                    </a:lnTo>
                    <a:lnTo>
                      <a:pt x="13" y="129"/>
                    </a:lnTo>
                    <a:lnTo>
                      <a:pt x="13" y="131"/>
                    </a:lnTo>
                    <a:lnTo>
                      <a:pt x="18" y="129"/>
                    </a:lnTo>
                    <a:lnTo>
                      <a:pt x="18" y="137"/>
                    </a:lnTo>
                    <a:lnTo>
                      <a:pt x="23" y="135"/>
                    </a:lnTo>
                    <a:lnTo>
                      <a:pt x="23" y="142"/>
                    </a:lnTo>
                    <a:lnTo>
                      <a:pt x="21" y="144"/>
                    </a:lnTo>
                    <a:lnTo>
                      <a:pt x="26" y="150"/>
                    </a:lnTo>
                    <a:lnTo>
                      <a:pt x="24" y="152"/>
                    </a:lnTo>
                    <a:lnTo>
                      <a:pt x="27" y="155"/>
                    </a:lnTo>
                    <a:lnTo>
                      <a:pt x="27" y="156"/>
                    </a:lnTo>
                    <a:lnTo>
                      <a:pt x="31" y="156"/>
                    </a:lnTo>
                    <a:lnTo>
                      <a:pt x="31" y="160"/>
                    </a:lnTo>
                    <a:lnTo>
                      <a:pt x="29" y="166"/>
                    </a:lnTo>
                    <a:lnTo>
                      <a:pt x="26" y="171"/>
                    </a:lnTo>
                    <a:lnTo>
                      <a:pt x="23" y="174"/>
                    </a:lnTo>
                    <a:lnTo>
                      <a:pt x="24" y="174"/>
                    </a:lnTo>
                    <a:lnTo>
                      <a:pt x="23" y="177"/>
                    </a:lnTo>
                    <a:lnTo>
                      <a:pt x="26" y="184"/>
                    </a:lnTo>
                    <a:lnTo>
                      <a:pt x="43" y="184"/>
                    </a:lnTo>
                    <a:lnTo>
                      <a:pt x="62" y="184"/>
                    </a:lnTo>
                    <a:lnTo>
                      <a:pt x="80" y="184"/>
                    </a:lnTo>
                    <a:lnTo>
                      <a:pt x="89" y="168"/>
                    </a:lnTo>
                    <a:lnTo>
                      <a:pt x="99" y="153"/>
                    </a:lnTo>
                    <a:lnTo>
                      <a:pt x="112" y="134"/>
                    </a:lnTo>
                    <a:lnTo>
                      <a:pt x="127" y="110"/>
                    </a:lnTo>
                    <a:lnTo>
                      <a:pt x="143" y="87"/>
                    </a:lnTo>
                    <a:lnTo>
                      <a:pt x="161" y="62"/>
                    </a:lnTo>
                    <a:lnTo>
                      <a:pt x="178" y="37"/>
                    </a:lnTo>
                    <a:lnTo>
                      <a:pt x="194" y="18"/>
                    </a:lnTo>
                    <a:lnTo>
                      <a:pt x="207" y="0"/>
                    </a:lnTo>
                    <a:lnTo>
                      <a:pt x="20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71" name="Freeform 11"/>
              <p:cNvSpPr/>
              <p:nvPr/>
            </p:nvSpPr>
            <p:spPr>
              <a:xfrm>
                <a:off x="1725480" y="1389240"/>
                <a:ext cx="356760" cy="291600"/>
              </a:xfrm>
              <a:custGeom>
                <a:avLst/>
                <a:gdLst>
                  <a:gd name="textAreaLeft" fmla="*/ 0 w 356760"/>
                  <a:gd name="textAreaRight" fmla="*/ 357120 w 356760"/>
                  <a:gd name="textAreaTop" fmla="*/ 0 h 291600"/>
                  <a:gd name="textAreaBottom" fmla="*/ 291960 h 291600"/>
                  <a:gd name="GluePoint1X" fmla="*/ 116 w 225"/>
                  <a:gd name="GluePoint1Y" fmla="*/ 184 h 184"/>
                  <a:gd name="GluePoint2X" fmla="*/ 122 w 225"/>
                  <a:gd name="GluePoint2Y" fmla="*/ 172 h 184"/>
                  <a:gd name="GluePoint3X" fmla="*/ 128 w 225"/>
                  <a:gd name="GluePoint3Y" fmla="*/ 158 h 184"/>
                  <a:gd name="GluePoint4X" fmla="*/ 136 w 225"/>
                  <a:gd name="GluePoint4Y" fmla="*/ 140 h 184"/>
                  <a:gd name="GluePoint5X" fmla="*/ 144 w 225"/>
                  <a:gd name="GluePoint5Y" fmla="*/ 126 h 184"/>
                  <a:gd name="GluePoint6X" fmla="*/ 151 w 225"/>
                  <a:gd name="GluePoint6Y" fmla="*/ 115 h 184"/>
                  <a:gd name="GluePoint7X" fmla="*/ 159 w 225"/>
                  <a:gd name="GluePoint7Y" fmla="*/ 100 h 184"/>
                  <a:gd name="GluePoint8X" fmla="*/ 168 w 225"/>
                  <a:gd name="GluePoint8Y" fmla="*/ 84 h 184"/>
                  <a:gd name="GluePoint9X" fmla="*/ 178 w 225"/>
                  <a:gd name="GluePoint9Y" fmla="*/ 70 h 184"/>
                  <a:gd name="GluePoint10X" fmla="*/ 184 w 225"/>
                  <a:gd name="GluePoint10Y" fmla="*/ 60 h 184"/>
                  <a:gd name="GluePoint11X" fmla="*/ 194 w 225"/>
                  <a:gd name="GluePoint11Y" fmla="*/ 45 h 184"/>
                  <a:gd name="GluePoint12X" fmla="*/ 203 w 225"/>
                  <a:gd name="GluePoint12Y" fmla="*/ 31 h 184"/>
                  <a:gd name="GluePoint13X" fmla="*/ 214 w 225"/>
                  <a:gd name="GluePoint13Y" fmla="*/ 15 h 184"/>
                  <a:gd name="GluePoint14X" fmla="*/ 225 w 225"/>
                  <a:gd name="GluePoint14Y" fmla="*/ 0 h 184"/>
                  <a:gd name="GluePoint15X" fmla="*/ 217 w 225"/>
                  <a:gd name="GluePoint15Y" fmla="*/ 0 h 184"/>
                  <a:gd name="GluePoint16X" fmla="*/ 206 w 225"/>
                  <a:gd name="GluePoint16Y" fmla="*/ 0 h 184"/>
                  <a:gd name="GluePoint17X" fmla="*/ 195 w 225"/>
                  <a:gd name="GluePoint17Y" fmla="*/ 0 h 184"/>
                  <a:gd name="GluePoint18X" fmla="*/ 182 w 225"/>
                  <a:gd name="GluePoint18Y" fmla="*/ 0 h 184"/>
                  <a:gd name="GluePoint19X" fmla="*/ 171 w 225"/>
                  <a:gd name="GluePoint19Y" fmla="*/ 0 h 184"/>
                  <a:gd name="GluePoint20X" fmla="*/ 162 w 225"/>
                  <a:gd name="GluePoint20Y" fmla="*/ 0 h 184"/>
                  <a:gd name="GluePoint21X" fmla="*/ 151 w 225"/>
                  <a:gd name="GluePoint21Y" fmla="*/ 0 h 184"/>
                  <a:gd name="GluePoint22X" fmla="*/ 138 w 225"/>
                  <a:gd name="GluePoint22Y" fmla="*/ 0 h 184"/>
                  <a:gd name="GluePoint23X" fmla="*/ 127 w 225"/>
                  <a:gd name="GluePoint23Y" fmla="*/ 0 h 184"/>
                  <a:gd name="GluePoint24X" fmla="*/ 127 w 225"/>
                  <a:gd name="GluePoint24Y" fmla="*/ 0 h 184"/>
                  <a:gd name="GluePoint25X" fmla="*/ 114 w 225"/>
                  <a:gd name="GluePoint25Y" fmla="*/ 18 h 184"/>
                  <a:gd name="GluePoint26X" fmla="*/ 98 w 225"/>
                  <a:gd name="GluePoint26Y" fmla="*/ 37 h 184"/>
                  <a:gd name="GluePoint27X" fmla="*/ 81 w 225"/>
                  <a:gd name="GluePoint27Y" fmla="*/ 62 h 184"/>
                  <a:gd name="GluePoint28X" fmla="*/ 63 w 225"/>
                  <a:gd name="GluePoint28Y" fmla="*/ 87 h 184"/>
                  <a:gd name="GluePoint29X" fmla="*/ 47 w 225"/>
                  <a:gd name="GluePoint29Y" fmla="*/ 110 h 184"/>
                  <a:gd name="GluePoint30X" fmla="*/ 32 w 225"/>
                  <a:gd name="GluePoint30Y" fmla="*/ 134 h 184"/>
                  <a:gd name="GluePoint31X" fmla="*/ 19 w 225"/>
                  <a:gd name="GluePoint31Y" fmla="*/ 153 h 184"/>
                  <a:gd name="GluePoint32X" fmla="*/ 9 w 225"/>
                  <a:gd name="GluePoint32Y" fmla="*/ 168 h 184"/>
                  <a:gd name="GluePoint33X" fmla="*/ 0 w 225"/>
                  <a:gd name="GluePoint33Y" fmla="*/ 184 h 184"/>
                  <a:gd name="GluePoint34X" fmla="*/ 20 w 225"/>
                  <a:gd name="GluePoint34Y" fmla="*/ 184 h 184"/>
                  <a:gd name="GluePoint35X" fmla="*/ 41 w 225"/>
                  <a:gd name="GluePoint35Y" fmla="*/ 184 h 184"/>
                  <a:gd name="GluePoint36X" fmla="*/ 65 w 225"/>
                  <a:gd name="GluePoint36Y" fmla="*/ 184 h 184"/>
                  <a:gd name="GluePoint37X" fmla="*/ 81 w 225"/>
                  <a:gd name="GluePoint37Y" fmla="*/ 184 h 184"/>
                  <a:gd name="GluePoint38X" fmla="*/ 98 w 225"/>
                  <a:gd name="GluePoint38Y" fmla="*/ 184 h 184"/>
                  <a:gd name="GluePoint39X" fmla="*/ 116 w 225"/>
                  <a:gd name="GluePoint39Y" fmla="*/ 184 h 184"/>
                  <a:gd name="GluePoint40X" fmla="*/ 116 w 225"/>
                  <a:gd name="GluePoint40Y" fmla="*/ 184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25" h="184">
                    <a:moveTo>
                      <a:pt x="116" y="184"/>
                    </a:moveTo>
                    <a:lnTo>
                      <a:pt x="122" y="172"/>
                    </a:lnTo>
                    <a:lnTo>
                      <a:pt x="128" y="158"/>
                    </a:lnTo>
                    <a:lnTo>
                      <a:pt x="136" y="140"/>
                    </a:lnTo>
                    <a:lnTo>
                      <a:pt x="144" y="126"/>
                    </a:lnTo>
                    <a:lnTo>
                      <a:pt x="151" y="115"/>
                    </a:lnTo>
                    <a:lnTo>
                      <a:pt x="159" y="100"/>
                    </a:lnTo>
                    <a:lnTo>
                      <a:pt x="168" y="84"/>
                    </a:lnTo>
                    <a:lnTo>
                      <a:pt x="178" y="70"/>
                    </a:lnTo>
                    <a:lnTo>
                      <a:pt x="184" y="60"/>
                    </a:lnTo>
                    <a:lnTo>
                      <a:pt x="194" y="45"/>
                    </a:lnTo>
                    <a:lnTo>
                      <a:pt x="203" y="31"/>
                    </a:lnTo>
                    <a:lnTo>
                      <a:pt x="214" y="15"/>
                    </a:lnTo>
                    <a:lnTo>
                      <a:pt x="225" y="0"/>
                    </a:lnTo>
                    <a:lnTo>
                      <a:pt x="217" y="0"/>
                    </a:lnTo>
                    <a:lnTo>
                      <a:pt x="206" y="0"/>
                    </a:lnTo>
                    <a:lnTo>
                      <a:pt x="195" y="0"/>
                    </a:lnTo>
                    <a:lnTo>
                      <a:pt x="182" y="0"/>
                    </a:lnTo>
                    <a:lnTo>
                      <a:pt x="171" y="0"/>
                    </a:lnTo>
                    <a:lnTo>
                      <a:pt x="162" y="0"/>
                    </a:lnTo>
                    <a:lnTo>
                      <a:pt x="151" y="0"/>
                    </a:lnTo>
                    <a:lnTo>
                      <a:pt x="138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14" y="18"/>
                    </a:lnTo>
                    <a:lnTo>
                      <a:pt x="98" y="37"/>
                    </a:lnTo>
                    <a:lnTo>
                      <a:pt x="81" y="62"/>
                    </a:lnTo>
                    <a:lnTo>
                      <a:pt x="63" y="87"/>
                    </a:lnTo>
                    <a:lnTo>
                      <a:pt x="47" y="110"/>
                    </a:lnTo>
                    <a:lnTo>
                      <a:pt x="32" y="134"/>
                    </a:lnTo>
                    <a:lnTo>
                      <a:pt x="19" y="153"/>
                    </a:lnTo>
                    <a:lnTo>
                      <a:pt x="9" y="168"/>
                    </a:lnTo>
                    <a:lnTo>
                      <a:pt x="0" y="184"/>
                    </a:lnTo>
                    <a:lnTo>
                      <a:pt x="20" y="184"/>
                    </a:lnTo>
                    <a:lnTo>
                      <a:pt x="41" y="184"/>
                    </a:lnTo>
                    <a:lnTo>
                      <a:pt x="65" y="184"/>
                    </a:lnTo>
                    <a:lnTo>
                      <a:pt x="81" y="184"/>
                    </a:lnTo>
                    <a:lnTo>
                      <a:pt x="98" y="184"/>
                    </a:lnTo>
                    <a:lnTo>
                      <a:pt x="116" y="184"/>
                    </a:lnTo>
                    <a:lnTo>
                      <a:pt x="116" y="18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72" name="Freeform 12"/>
              <p:cNvSpPr/>
              <p:nvPr/>
            </p:nvSpPr>
            <p:spPr>
              <a:xfrm>
                <a:off x="1362240" y="1389240"/>
                <a:ext cx="371160" cy="291600"/>
              </a:xfrm>
              <a:custGeom>
                <a:avLst/>
                <a:gdLst>
                  <a:gd name="textAreaLeft" fmla="*/ 0 w 371160"/>
                  <a:gd name="textAreaRight" fmla="*/ 371520 w 371160"/>
                  <a:gd name="textAreaTop" fmla="*/ 0 h 291600"/>
                  <a:gd name="textAreaBottom" fmla="*/ 291960 h 291600"/>
                  <a:gd name="GluePoint1X" fmla="*/ 221 w 234"/>
                  <a:gd name="GluePoint1Y" fmla="*/ 0 h 184"/>
                  <a:gd name="GluePoint2X" fmla="*/ 207 w 234"/>
                  <a:gd name="GluePoint2Y" fmla="*/ 33 h 184"/>
                  <a:gd name="GluePoint3X" fmla="*/ 167 w 234"/>
                  <a:gd name="GluePoint3Y" fmla="*/ 82 h 184"/>
                  <a:gd name="GluePoint4X" fmla="*/ 149 w 234"/>
                  <a:gd name="GluePoint4Y" fmla="*/ 105 h 184"/>
                  <a:gd name="GluePoint5X" fmla="*/ 154 w 234"/>
                  <a:gd name="GluePoint5Y" fmla="*/ 110 h 184"/>
                  <a:gd name="GluePoint6X" fmla="*/ 157 w 234"/>
                  <a:gd name="GluePoint6Y" fmla="*/ 111 h 184"/>
                  <a:gd name="GluePoint7X" fmla="*/ 160 w 234"/>
                  <a:gd name="GluePoint7Y" fmla="*/ 118 h 184"/>
                  <a:gd name="GluePoint8X" fmla="*/ 162 w 234"/>
                  <a:gd name="GluePoint8Y" fmla="*/ 124 h 184"/>
                  <a:gd name="GluePoint9X" fmla="*/ 162 w 234"/>
                  <a:gd name="GluePoint9Y" fmla="*/ 129 h 184"/>
                  <a:gd name="GluePoint10X" fmla="*/ 167 w 234"/>
                  <a:gd name="GluePoint10Y" fmla="*/ 137 h 184"/>
                  <a:gd name="GluePoint11X" fmla="*/ 170 w 234"/>
                  <a:gd name="GluePoint11Y" fmla="*/ 144 h 184"/>
                  <a:gd name="GluePoint12X" fmla="*/ 176 w 234"/>
                  <a:gd name="GluePoint12Y" fmla="*/ 155 h 184"/>
                  <a:gd name="GluePoint13X" fmla="*/ 180 w 234"/>
                  <a:gd name="GluePoint13Y" fmla="*/ 160 h 184"/>
                  <a:gd name="GluePoint14X" fmla="*/ 172 w 234"/>
                  <a:gd name="GluePoint14Y" fmla="*/ 174 h 184"/>
                  <a:gd name="GluePoint15X" fmla="*/ 175 w 234"/>
                  <a:gd name="GluePoint15Y" fmla="*/ 184 h 184"/>
                  <a:gd name="GluePoint16X" fmla="*/ 135 w 234"/>
                  <a:gd name="GluePoint16Y" fmla="*/ 184 h 184"/>
                  <a:gd name="GluePoint17X" fmla="*/ 84 w 234"/>
                  <a:gd name="GluePoint17Y" fmla="*/ 184 h 184"/>
                  <a:gd name="GluePoint18X" fmla="*/ 57 w 234"/>
                  <a:gd name="GluePoint18Y" fmla="*/ 182 h 184"/>
                  <a:gd name="GluePoint19X" fmla="*/ 64 w 234"/>
                  <a:gd name="GluePoint19Y" fmla="*/ 179 h 184"/>
                  <a:gd name="GluePoint20X" fmla="*/ 60 w 234"/>
                  <a:gd name="GluePoint20Y" fmla="*/ 171 h 184"/>
                  <a:gd name="GluePoint21X" fmla="*/ 56 w 234"/>
                  <a:gd name="GluePoint21Y" fmla="*/ 171 h 184"/>
                  <a:gd name="GluePoint22X" fmla="*/ 52 w 234"/>
                  <a:gd name="GluePoint22Y" fmla="*/ 169 h 184"/>
                  <a:gd name="GluePoint23X" fmla="*/ 46 w 234"/>
                  <a:gd name="GluePoint23Y" fmla="*/ 169 h 184"/>
                  <a:gd name="GluePoint24X" fmla="*/ 48 w 234"/>
                  <a:gd name="GluePoint24Y" fmla="*/ 163 h 184"/>
                  <a:gd name="GluePoint25X" fmla="*/ 46 w 234"/>
                  <a:gd name="GluePoint25Y" fmla="*/ 156 h 184"/>
                  <a:gd name="GluePoint26X" fmla="*/ 35 w 234"/>
                  <a:gd name="GluePoint26Y" fmla="*/ 158 h 184"/>
                  <a:gd name="GluePoint27X" fmla="*/ 37 w 234"/>
                  <a:gd name="GluePoint27Y" fmla="*/ 155 h 184"/>
                  <a:gd name="GluePoint28X" fmla="*/ 32 w 234"/>
                  <a:gd name="GluePoint28Y" fmla="*/ 152 h 184"/>
                  <a:gd name="GluePoint29X" fmla="*/ 32 w 234"/>
                  <a:gd name="GluePoint29Y" fmla="*/ 148 h 184"/>
                  <a:gd name="GluePoint30X" fmla="*/ 24 w 234"/>
                  <a:gd name="GluePoint30Y" fmla="*/ 152 h 184"/>
                  <a:gd name="GluePoint31X" fmla="*/ 19 w 234"/>
                  <a:gd name="GluePoint31Y" fmla="*/ 145 h 184"/>
                  <a:gd name="GluePoint32X" fmla="*/ 22 w 234"/>
                  <a:gd name="GluePoint32Y" fmla="*/ 142 h 184"/>
                  <a:gd name="GluePoint33X" fmla="*/ 29 w 234"/>
                  <a:gd name="GluePoint33Y" fmla="*/ 139 h 184"/>
                  <a:gd name="GluePoint34X" fmla="*/ 22 w 234"/>
                  <a:gd name="GluePoint34Y" fmla="*/ 139 h 184"/>
                  <a:gd name="GluePoint35X" fmla="*/ 30 w 234"/>
                  <a:gd name="GluePoint35Y" fmla="*/ 129 h 184"/>
                  <a:gd name="GluePoint36X" fmla="*/ 29 w 234"/>
                  <a:gd name="GluePoint36Y" fmla="*/ 123 h 184"/>
                  <a:gd name="GluePoint37X" fmla="*/ 22 w 234"/>
                  <a:gd name="GluePoint37Y" fmla="*/ 116 h 184"/>
                  <a:gd name="GluePoint38X" fmla="*/ 27 w 234"/>
                  <a:gd name="GluePoint38Y" fmla="*/ 108 h 184"/>
                  <a:gd name="GluePoint39X" fmla="*/ 29 w 234"/>
                  <a:gd name="GluePoint39Y" fmla="*/ 97 h 184"/>
                  <a:gd name="GluePoint40X" fmla="*/ 25 w 234"/>
                  <a:gd name="GluePoint40Y" fmla="*/ 92 h 184"/>
                  <a:gd name="GluePoint41X" fmla="*/ 33 w 234"/>
                  <a:gd name="GluePoint41Y" fmla="*/ 87 h 184"/>
                  <a:gd name="GluePoint42X" fmla="*/ 38 w 234"/>
                  <a:gd name="GluePoint42Y" fmla="*/ 81 h 184"/>
                  <a:gd name="GluePoint43X" fmla="*/ 48 w 234"/>
                  <a:gd name="GluePoint43Y" fmla="*/ 70 h 184"/>
                  <a:gd name="GluePoint44X" fmla="*/ 46 w 234"/>
                  <a:gd name="GluePoint44Y" fmla="*/ 60 h 184"/>
                  <a:gd name="GluePoint45X" fmla="*/ 40 w 234"/>
                  <a:gd name="GluePoint45Y" fmla="*/ 50 h 184"/>
                  <a:gd name="GluePoint46X" fmla="*/ 45 w 234"/>
                  <a:gd name="GluePoint46Y" fmla="*/ 23 h 184"/>
                  <a:gd name="GluePoint47X" fmla="*/ 41 w 234"/>
                  <a:gd name="GluePoint47Y" fmla="*/ 4 h 184"/>
                  <a:gd name="GluePoint48X" fmla="*/ 2 w 234"/>
                  <a:gd name="GluePoint48Y" fmla="*/ 18 h 184"/>
                  <a:gd name="GluePoint49X" fmla="*/ 8 w 234"/>
                  <a:gd name="GluePoint49Y" fmla="*/ 8 h 184"/>
                  <a:gd name="GluePoint50X" fmla="*/ 2 w 234"/>
                  <a:gd name="GluePoint50Y" fmla="*/ 10 h 184"/>
                  <a:gd name="GluePoint51X" fmla="*/ 11 w 234"/>
                  <a:gd name="GluePoint51Y" fmla="*/ 0 h 184"/>
                  <a:gd name="GluePoint52X" fmla="*/ 45 w 234"/>
                  <a:gd name="GluePoint52Y" fmla="*/ 0 h 184"/>
                  <a:gd name="GluePoint53X" fmla="*/ 78 w 234"/>
                  <a:gd name="GluePoint53Y" fmla="*/ 0 h 184"/>
                  <a:gd name="GluePoint54X" fmla="*/ 111 w 234"/>
                  <a:gd name="GluePoint54Y" fmla="*/ 0 h 184"/>
                  <a:gd name="GluePoint55X" fmla="*/ 146 w 234"/>
                  <a:gd name="GluePoint55Y" fmla="*/ 0 h 184"/>
                  <a:gd name="GluePoint56X" fmla="*/ 180 w 234"/>
                  <a:gd name="GluePoint56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234" h="184">
                    <a:moveTo>
                      <a:pt x="199" y="0"/>
                    </a:moveTo>
                    <a:lnTo>
                      <a:pt x="210" y="0"/>
                    </a:lnTo>
                    <a:lnTo>
                      <a:pt x="221" y="0"/>
                    </a:lnTo>
                    <a:lnTo>
                      <a:pt x="234" y="0"/>
                    </a:lnTo>
                    <a:lnTo>
                      <a:pt x="219" y="18"/>
                    </a:lnTo>
                    <a:lnTo>
                      <a:pt x="207" y="33"/>
                    </a:lnTo>
                    <a:lnTo>
                      <a:pt x="194" y="49"/>
                    </a:lnTo>
                    <a:lnTo>
                      <a:pt x="181" y="65"/>
                    </a:lnTo>
                    <a:lnTo>
                      <a:pt x="167" y="82"/>
                    </a:lnTo>
                    <a:lnTo>
                      <a:pt x="151" y="102"/>
                    </a:lnTo>
                    <a:lnTo>
                      <a:pt x="153" y="105"/>
                    </a:lnTo>
                    <a:lnTo>
                      <a:pt x="149" y="105"/>
                    </a:lnTo>
                    <a:lnTo>
                      <a:pt x="149" y="107"/>
                    </a:lnTo>
                    <a:lnTo>
                      <a:pt x="151" y="110"/>
                    </a:lnTo>
                    <a:lnTo>
                      <a:pt x="154" y="110"/>
                    </a:lnTo>
                    <a:lnTo>
                      <a:pt x="154" y="113"/>
                    </a:lnTo>
                    <a:lnTo>
                      <a:pt x="156" y="113"/>
                    </a:lnTo>
                    <a:lnTo>
                      <a:pt x="157" y="111"/>
                    </a:lnTo>
                    <a:lnTo>
                      <a:pt x="159" y="113"/>
                    </a:lnTo>
                    <a:lnTo>
                      <a:pt x="157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57" y="126"/>
                    </a:lnTo>
                    <a:lnTo>
                      <a:pt x="162" y="124"/>
                    </a:lnTo>
                    <a:lnTo>
                      <a:pt x="164" y="126"/>
                    </a:lnTo>
                    <a:lnTo>
                      <a:pt x="160" y="127"/>
                    </a:lnTo>
                    <a:lnTo>
                      <a:pt x="162" y="129"/>
                    </a:lnTo>
                    <a:lnTo>
                      <a:pt x="162" y="131"/>
                    </a:lnTo>
                    <a:lnTo>
                      <a:pt x="167" y="129"/>
                    </a:lnTo>
                    <a:lnTo>
                      <a:pt x="167" y="137"/>
                    </a:lnTo>
                    <a:lnTo>
                      <a:pt x="172" y="135"/>
                    </a:lnTo>
                    <a:lnTo>
                      <a:pt x="172" y="142"/>
                    </a:lnTo>
                    <a:lnTo>
                      <a:pt x="170" y="144"/>
                    </a:lnTo>
                    <a:lnTo>
                      <a:pt x="175" y="150"/>
                    </a:lnTo>
                    <a:lnTo>
                      <a:pt x="173" y="152"/>
                    </a:lnTo>
                    <a:lnTo>
                      <a:pt x="176" y="155"/>
                    </a:lnTo>
                    <a:lnTo>
                      <a:pt x="176" y="156"/>
                    </a:lnTo>
                    <a:lnTo>
                      <a:pt x="180" y="156"/>
                    </a:lnTo>
                    <a:lnTo>
                      <a:pt x="180" y="160"/>
                    </a:lnTo>
                    <a:lnTo>
                      <a:pt x="178" y="166"/>
                    </a:lnTo>
                    <a:lnTo>
                      <a:pt x="175" y="171"/>
                    </a:lnTo>
                    <a:lnTo>
                      <a:pt x="172" y="174"/>
                    </a:lnTo>
                    <a:lnTo>
                      <a:pt x="173" y="174"/>
                    </a:lnTo>
                    <a:lnTo>
                      <a:pt x="172" y="177"/>
                    </a:lnTo>
                    <a:lnTo>
                      <a:pt x="175" y="184"/>
                    </a:lnTo>
                    <a:lnTo>
                      <a:pt x="160" y="184"/>
                    </a:lnTo>
                    <a:lnTo>
                      <a:pt x="148" y="184"/>
                    </a:lnTo>
                    <a:lnTo>
                      <a:pt x="135" y="184"/>
                    </a:lnTo>
                    <a:lnTo>
                      <a:pt x="119" y="184"/>
                    </a:lnTo>
                    <a:lnTo>
                      <a:pt x="100" y="184"/>
                    </a:lnTo>
                    <a:lnTo>
                      <a:pt x="84" y="184"/>
                    </a:lnTo>
                    <a:lnTo>
                      <a:pt x="75" y="184"/>
                    </a:lnTo>
                    <a:lnTo>
                      <a:pt x="59" y="184"/>
                    </a:lnTo>
                    <a:lnTo>
                      <a:pt x="57" y="182"/>
                    </a:lnTo>
                    <a:lnTo>
                      <a:pt x="57" y="181"/>
                    </a:lnTo>
                    <a:lnTo>
                      <a:pt x="64" y="181"/>
                    </a:lnTo>
                    <a:lnTo>
                      <a:pt x="64" y="179"/>
                    </a:lnTo>
                    <a:lnTo>
                      <a:pt x="57" y="179"/>
                    </a:lnTo>
                    <a:lnTo>
                      <a:pt x="62" y="171"/>
                    </a:lnTo>
                    <a:lnTo>
                      <a:pt x="60" y="171"/>
                    </a:lnTo>
                    <a:lnTo>
                      <a:pt x="54" y="176"/>
                    </a:lnTo>
                    <a:lnTo>
                      <a:pt x="52" y="176"/>
                    </a:lnTo>
                    <a:lnTo>
                      <a:pt x="56" y="171"/>
                    </a:lnTo>
                    <a:lnTo>
                      <a:pt x="54" y="171"/>
                    </a:lnTo>
                    <a:lnTo>
                      <a:pt x="54" y="166"/>
                    </a:lnTo>
                    <a:lnTo>
                      <a:pt x="52" y="169"/>
                    </a:lnTo>
                    <a:lnTo>
                      <a:pt x="52" y="168"/>
                    </a:lnTo>
                    <a:lnTo>
                      <a:pt x="49" y="169"/>
                    </a:lnTo>
                    <a:lnTo>
                      <a:pt x="46" y="169"/>
                    </a:lnTo>
                    <a:lnTo>
                      <a:pt x="45" y="166"/>
                    </a:lnTo>
                    <a:lnTo>
                      <a:pt x="45" y="164"/>
                    </a:lnTo>
                    <a:lnTo>
                      <a:pt x="48" y="163"/>
                    </a:lnTo>
                    <a:lnTo>
                      <a:pt x="51" y="160"/>
                    </a:lnTo>
                    <a:lnTo>
                      <a:pt x="46" y="160"/>
                    </a:lnTo>
                    <a:lnTo>
                      <a:pt x="46" y="156"/>
                    </a:lnTo>
                    <a:lnTo>
                      <a:pt x="43" y="158"/>
                    </a:lnTo>
                    <a:lnTo>
                      <a:pt x="38" y="156"/>
                    </a:lnTo>
                    <a:lnTo>
                      <a:pt x="35" y="158"/>
                    </a:lnTo>
                    <a:lnTo>
                      <a:pt x="29" y="158"/>
                    </a:lnTo>
                    <a:lnTo>
                      <a:pt x="29" y="156"/>
                    </a:lnTo>
                    <a:lnTo>
                      <a:pt x="37" y="155"/>
                    </a:lnTo>
                    <a:lnTo>
                      <a:pt x="33" y="155"/>
                    </a:lnTo>
                    <a:lnTo>
                      <a:pt x="35" y="153"/>
                    </a:lnTo>
                    <a:lnTo>
                      <a:pt x="32" y="152"/>
                    </a:lnTo>
                    <a:lnTo>
                      <a:pt x="35" y="150"/>
                    </a:lnTo>
                    <a:lnTo>
                      <a:pt x="35" y="150"/>
                    </a:lnTo>
                    <a:lnTo>
                      <a:pt x="32" y="148"/>
                    </a:lnTo>
                    <a:lnTo>
                      <a:pt x="29" y="150"/>
                    </a:lnTo>
                    <a:lnTo>
                      <a:pt x="25" y="150"/>
                    </a:lnTo>
                    <a:lnTo>
                      <a:pt x="24" y="152"/>
                    </a:lnTo>
                    <a:lnTo>
                      <a:pt x="22" y="152"/>
                    </a:lnTo>
                    <a:lnTo>
                      <a:pt x="18" y="147"/>
                    </a:lnTo>
                    <a:lnTo>
                      <a:pt x="19" y="145"/>
                    </a:lnTo>
                    <a:lnTo>
                      <a:pt x="24" y="144"/>
                    </a:lnTo>
                    <a:lnTo>
                      <a:pt x="21" y="144"/>
                    </a:lnTo>
                    <a:lnTo>
                      <a:pt x="22" y="142"/>
                    </a:lnTo>
                    <a:lnTo>
                      <a:pt x="29" y="140"/>
                    </a:lnTo>
                    <a:lnTo>
                      <a:pt x="27" y="140"/>
                    </a:lnTo>
                    <a:lnTo>
                      <a:pt x="29" y="139"/>
                    </a:lnTo>
                    <a:lnTo>
                      <a:pt x="29" y="137"/>
                    </a:lnTo>
                    <a:lnTo>
                      <a:pt x="25" y="139"/>
                    </a:lnTo>
                    <a:lnTo>
                      <a:pt x="22" y="139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0" y="129"/>
                    </a:lnTo>
                    <a:lnTo>
                      <a:pt x="32" y="124"/>
                    </a:lnTo>
                    <a:lnTo>
                      <a:pt x="25" y="126"/>
                    </a:lnTo>
                    <a:lnTo>
                      <a:pt x="29" y="123"/>
                    </a:lnTo>
                    <a:lnTo>
                      <a:pt x="22" y="124"/>
                    </a:lnTo>
                    <a:lnTo>
                      <a:pt x="24" y="121"/>
                    </a:lnTo>
                    <a:lnTo>
                      <a:pt x="22" y="116"/>
                    </a:lnTo>
                    <a:lnTo>
                      <a:pt x="27" y="113"/>
                    </a:lnTo>
                    <a:lnTo>
                      <a:pt x="30" y="108"/>
                    </a:lnTo>
                    <a:lnTo>
                      <a:pt x="27" y="108"/>
                    </a:lnTo>
                    <a:lnTo>
                      <a:pt x="24" y="100"/>
                    </a:lnTo>
                    <a:lnTo>
                      <a:pt x="25" y="97"/>
                    </a:lnTo>
                    <a:lnTo>
                      <a:pt x="29" y="97"/>
                    </a:lnTo>
                    <a:lnTo>
                      <a:pt x="29" y="95"/>
                    </a:lnTo>
                    <a:lnTo>
                      <a:pt x="25" y="95"/>
                    </a:lnTo>
                    <a:lnTo>
                      <a:pt x="25" y="92"/>
                    </a:lnTo>
                    <a:lnTo>
                      <a:pt x="27" y="90"/>
                    </a:lnTo>
                    <a:lnTo>
                      <a:pt x="30" y="87"/>
                    </a:lnTo>
                    <a:lnTo>
                      <a:pt x="33" y="87"/>
                    </a:lnTo>
                    <a:lnTo>
                      <a:pt x="35" y="86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41" y="79"/>
                    </a:lnTo>
                    <a:lnTo>
                      <a:pt x="43" y="79"/>
                    </a:lnTo>
                    <a:lnTo>
                      <a:pt x="48" y="70"/>
                    </a:lnTo>
                    <a:lnTo>
                      <a:pt x="52" y="66"/>
                    </a:lnTo>
                    <a:lnTo>
                      <a:pt x="52" y="65"/>
                    </a:lnTo>
                    <a:lnTo>
                      <a:pt x="46" y="60"/>
                    </a:lnTo>
                    <a:lnTo>
                      <a:pt x="38" y="58"/>
                    </a:lnTo>
                    <a:lnTo>
                      <a:pt x="37" y="55"/>
                    </a:lnTo>
                    <a:lnTo>
                      <a:pt x="40" y="50"/>
                    </a:lnTo>
                    <a:lnTo>
                      <a:pt x="38" y="49"/>
                    </a:lnTo>
                    <a:lnTo>
                      <a:pt x="40" y="45"/>
                    </a:lnTo>
                    <a:lnTo>
                      <a:pt x="45" y="23"/>
                    </a:lnTo>
                    <a:lnTo>
                      <a:pt x="40" y="20"/>
                    </a:lnTo>
                    <a:lnTo>
                      <a:pt x="41" y="15"/>
                    </a:lnTo>
                    <a:lnTo>
                      <a:pt x="41" y="4"/>
                    </a:lnTo>
                    <a:lnTo>
                      <a:pt x="27" y="7"/>
                    </a:lnTo>
                    <a:lnTo>
                      <a:pt x="16" y="15"/>
                    </a:lnTo>
                    <a:lnTo>
                      <a:pt x="2" y="18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8" y="8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4" y="0"/>
                    </a:lnTo>
                    <a:lnTo>
                      <a:pt x="33" y="0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67" y="0"/>
                    </a:lnTo>
                    <a:lnTo>
                      <a:pt x="78" y="0"/>
                    </a:lnTo>
                    <a:lnTo>
                      <a:pt x="91" y="0"/>
                    </a:lnTo>
                    <a:lnTo>
                      <a:pt x="102" y="0"/>
                    </a:lnTo>
                    <a:lnTo>
                      <a:pt x="111" y="0"/>
                    </a:lnTo>
                    <a:lnTo>
                      <a:pt x="122" y="0"/>
                    </a:lnTo>
                    <a:lnTo>
                      <a:pt x="135" y="0"/>
                    </a:lnTo>
                    <a:lnTo>
                      <a:pt x="146" y="0"/>
                    </a:lnTo>
                    <a:lnTo>
                      <a:pt x="159" y="0"/>
                    </a:lnTo>
                    <a:lnTo>
                      <a:pt x="168" y="0"/>
                    </a:lnTo>
                    <a:lnTo>
                      <a:pt x="180" y="0"/>
                    </a:lnTo>
                    <a:lnTo>
                      <a:pt x="187" y="0"/>
                    </a:lnTo>
                    <a:lnTo>
                      <a:pt x="199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73" name="Freeform 13"/>
              <p:cNvSpPr/>
              <p:nvPr/>
            </p:nvSpPr>
            <p:spPr>
              <a:xfrm>
                <a:off x="1528920" y="2009880"/>
                <a:ext cx="193320" cy="15840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58400"/>
                  <a:gd name="textAreaBottom" fmla="*/ 158760 h 158400"/>
                  <a:gd name="GluePoint1X" fmla="*/ 55 w 122"/>
                  <a:gd name="GluePoint1Y" fmla="*/ 89 h 100"/>
                  <a:gd name="GluePoint2X" fmla="*/ 78 w 122"/>
                  <a:gd name="GluePoint2Y" fmla="*/ 89 h 100"/>
                  <a:gd name="GluePoint3X" fmla="*/ 92 w 122"/>
                  <a:gd name="GluePoint3Y" fmla="*/ 89 h 100"/>
                  <a:gd name="GluePoint4X" fmla="*/ 98 w 122"/>
                  <a:gd name="GluePoint4Y" fmla="*/ 68 h 100"/>
                  <a:gd name="GluePoint5X" fmla="*/ 103 w 122"/>
                  <a:gd name="GluePoint5Y" fmla="*/ 50 h 100"/>
                  <a:gd name="GluePoint6X" fmla="*/ 111 w 122"/>
                  <a:gd name="GluePoint6Y" fmla="*/ 28 h 100"/>
                  <a:gd name="GluePoint7X" fmla="*/ 117 w 122"/>
                  <a:gd name="GluePoint7Y" fmla="*/ 10 h 100"/>
                  <a:gd name="GluePoint8X" fmla="*/ 119 w 122"/>
                  <a:gd name="GluePoint8Y" fmla="*/ 10 h 100"/>
                  <a:gd name="GluePoint9X" fmla="*/ 122 w 122"/>
                  <a:gd name="GluePoint9Y" fmla="*/ 0 h 100"/>
                  <a:gd name="GluePoint10X" fmla="*/ 98 w 122"/>
                  <a:gd name="GluePoint10Y" fmla="*/ 0 h 100"/>
                  <a:gd name="GluePoint11X" fmla="*/ 73 w 122"/>
                  <a:gd name="GluePoint11Y" fmla="*/ 0 h 100"/>
                  <a:gd name="GluePoint12X" fmla="*/ 52 w 122"/>
                  <a:gd name="GluePoint12Y" fmla="*/ 0 h 100"/>
                  <a:gd name="GluePoint13X" fmla="*/ 35 w 122"/>
                  <a:gd name="GluePoint13Y" fmla="*/ 0 h 100"/>
                  <a:gd name="GluePoint14X" fmla="*/ 25 w 122"/>
                  <a:gd name="GluePoint14Y" fmla="*/ 26 h 100"/>
                  <a:gd name="GluePoint15X" fmla="*/ 16 w 122"/>
                  <a:gd name="GluePoint15Y" fmla="*/ 52 h 100"/>
                  <a:gd name="GluePoint16X" fmla="*/ 8 w 122"/>
                  <a:gd name="GluePoint16Y" fmla="*/ 77 h 100"/>
                  <a:gd name="GluePoint17X" fmla="*/ 0 w 122"/>
                  <a:gd name="GluePoint17Y" fmla="*/ 100 h 100"/>
                  <a:gd name="GluePoint18X" fmla="*/ 11 w 122"/>
                  <a:gd name="GluePoint18Y" fmla="*/ 100 h 100"/>
                  <a:gd name="GluePoint19X" fmla="*/ 14 w 122"/>
                  <a:gd name="GluePoint19Y" fmla="*/ 92 h 100"/>
                  <a:gd name="GluePoint20X" fmla="*/ 27 w 122"/>
                  <a:gd name="GluePoint20Y" fmla="*/ 92 h 100"/>
                  <a:gd name="GluePoint21X" fmla="*/ 38 w 122"/>
                  <a:gd name="GluePoint21Y" fmla="*/ 92 h 100"/>
                  <a:gd name="GluePoint22X" fmla="*/ 38 w 122"/>
                  <a:gd name="GluePoint22Y" fmla="*/ 89 h 100"/>
                  <a:gd name="GluePoint23X" fmla="*/ 55 w 122"/>
                  <a:gd name="GluePoint23Y" fmla="*/ 89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122" h="100">
                    <a:moveTo>
                      <a:pt x="55" y="89"/>
                    </a:moveTo>
                    <a:lnTo>
                      <a:pt x="78" y="89"/>
                    </a:lnTo>
                    <a:lnTo>
                      <a:pt x="92" y="89"/>
                    </a:lnTo>
                    <a:lnTo>
                      <a:pt x="98" y="68"/>
                    </a:lnTo>
                    <a:lnTo>
                      <a:pt x="103" y="50"/>
                    </a:lnTo>
                    <a:lnTo>
                      <a:pt x="111" y="28"/>
                    </a:lnTo>
                    <a:lnTo>
                      <a:pt x="117" y="10"/>
                    </a:lnTo>
                    <a:lnTo>
                      <a:pt x="119" y="10"/>
                    </a:lnTo>
                    <a:lnTo>
                      <a:pt x="122" y="0"/>
                    </a:lnTo>
                    <a:lnTo>
                      <a:pt x="98" y="0"/>
                    </a:lnTo>
                    <a:lnTo>
                      <a:pt x="73" y="0"/>
                    </a:lnTo>
                    <a:lnTo>
                      <a:pt x="52" y="0"/>
                    </a:lnTo>
                    <a:lnTo>
                      <a:pt x="35" y="0"/>
                    </a:lnTo>
                    <a:lnTo>
                      <a:pt x="25" y="26"/>
                    </a:lnTo>
                    <a:lnTo>
                      <a:pt x="16" y="52"/>
                    </a:lnTo>
                    <a:lnTo>
                      <a:pt x="8" y="77"/>
                    </a:lnTo>
                    <a:lnTo>
                      <a:pt x="0" y="100"/>
                    </a:lnTo>
                    <a:lnTo>
                      <a:pt x="11" y="100"/>
                    </a:lnTo>
                    <a:lnTo>
                      <a:pt x="14" y="92"/>
                    </a:lnTo>
                    <a:lnTo>
                      <a:pt x="27" y="92"/>
                    </a:lnTo>
                    <a:lnTo>
                      <a:pt x="38" y="92"/>
                    </a:lnTo>
                    <a:lnTo>
                      <a:pt x="38" y="89"/>
                    </a:lnTo>
                    <a:lnTo>
                      <a:pt x="55" y="8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74" name="Freeform 14"/>
              <p:cNvSpPr/>
              <p:nvPr/>
            </p:nvSpPr>
            <p:spPr>
              <a:xfrm>
                <a:off x="1407960" y="2009880"/>
                <a:ext cx="175680" cy="15840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8400"/>
                  <a:gd name="textAreaBottom" fmla="*/ 158760 h 158400"/>
                  <a:gd name="GluePoint1X" fmla="*/ 50 w 111"/>
                  <a:gd name="GluePoint1Y" fmla="*/ 0 h 100"/>
                  <a:gd name="GluePoint2X" fmla="*/ 66 w 111"/>
                  <a:gd name="GluePoint2Y" fmla="*/ 0 h 100"/>
                  <a:gd name="GluePoint3X" fmla="*/ 84 w 111"/>
                  <a:gd name="GluePoint3Y" fmla="*/ 0 h 100"/>
                  <a:gd name="GluePoint4X" fmla="*/ 98 w 111"/>
                  <a:gd name="GluePoint4Y" fmla="*/ 0 h 100"/>
                  <a:gd name="GluePoint5X" fmla="*/ 111 w 111"/>
                  <a:gd name="GluePoint5Y" fmla="*/ 0 h 100"/>
                  <a:gd name="GluePoint6X" fmla="*/ 101 w 111"/>
                  <a:gd name="GluePoint6Y" fmla="*/ 26 h 100"/>
                  <a:gd name="GluePoint7X" fmla="*/ 92 w 111"/>
                  <a:gd name="GluePoint7Y" fmla="*/ 52 h 100"/>
                  <a:gd name="GluePoint8X" fmla="*/ 84 w 111"/>
                  <a:gd name="GluePoint8Y" fmla="*/ 77 h 100"/>
                  <a:gd name="GluePoint9X" fmla="*/ 76 w 111"/>
                  <a:gd name="GluePoint9Y" fmla="*/ 100 h 100"/>
                  <a:gd name="GluePoint10X" fmla="*/ 63 w 111"/>
                  <a:gd name="GluePoint10Y" fmla="*/ 100 h 100"/>
                  <a:gd name="GluePoint11X" fmla="*/ 47 w 111"/>
                  <a:gd name="GluePoint11Y" fmla="*/ 100 h 100"/>
                  <a:gd name="GluePoint12X" fmla="*/ 30 w 111"/>
                  <a:gd name="GluePoint12Y" fmla="*/ 92 h 100"/>
                  <a:gd name="GluePoint13X" fmla="*/ 11 w 111"/>
                  <a:gd name="GluePoint13Y" fmla="*/ 84 h 100"/>
                  <a:gd name="GluePoint14X" fmla="*/ 0 w 111"/>
                  <a:gd name="GluePoint14Y" fmla="*/ 79 h 100"/>
                  <a:gd name="GluePoint15X" fmla="*/ 0 w 111"/>
                  <a:gd name="GluePoint15Y" fmla="*/ 77 h 100"/>
                  <a:gd name="GluePoint16X" fmla="*/ 1 w 111"/>
                  <a:gd name="GluePoint16Y" fmla="*/ 76 h 100"/>
                  <a:gd name="GluePoint17X" fmla="*/ 4 w 111"/>
                  <a:gd name="GluePoint17Y" fmla="*/ 76 h 100"/>
                  <a:gd name="GluePoint18X" fmla="*/ 6 w 111"/>
                  <a:gd name="GluePoint18Y" fmla="*/ 73 h 100"/>
                  <a:gd name="GluePoint19X" fmla="*/ 6 w 111"/>
                  <a:gd name="GluePoint19Y" fmla="*/ 71 h 100"/>
                  <a:gd name="GluePoint20X" fmla="*/ 3 w 111"/>
                  <a:gd name="GluePoint20Y" fmla="*/ 69 h 100"/>
                  <a:gd name="GluePoint21X" fmla="*/ 4 w 111"/>
                  <a:gd name="GluePoint21Y" fmla="*/ 64 h 100"/>
                  <a:gd name="GluePoint22X" fmla="*/ 9 w 111"/>
                  <a:gd name="GluePoint22Y" fmla="*/ 61 h 100"/>
                  <a:gd name="GluePoint23X" fmla="*/ 12 w 111"/>
                  <a:gd name="GluePoint23Y" fmla="*/ 55 h 100"/>
                  <a:gd name="GluePoint24X" fmla="*/ 20 w 111"/>
                  <a:gd name="GluePoint24Y" fmla="*/ 48 h 100"/>
                  <a:gd name="GluePoint25X" fmla="*/ 17 w 111"/>
                  <a:gd name="GluePoint25Y" fmla="*/ 37 h 100"/>
                  <a:gd name="GluePoint26X" fmla="*/ 17 w 111"/>
                  <a:gd name="GluePoint26Y" fmla="*/ 36 h 100"/>
                  <a:gd name="GluePoint27X" fmla="*/ 20 w 111"/>
                  <a:gd name="GluePoint27Y" fmla="*/ 29 h 100"/>
                  <a:gd name="GluePoint28X" fmla="*/ 22 w 111"/>
                  <a:gd name="GluePoint28Y" fmla="*/ 19 h 100"/>
                  <a:gd name="GluePoint29X" fmla="*/ 27 w 111"/>
                  <a:gd name="GluePoint29Y" fmla="*/ 16 h 100"/>
                  <a:gd name="GluePoint30X" fmla="*/ 31 w 111"/>
                  <a:gd name="GluePoint30Y" fmla="*/ 18 h 100"/>
                  <a:gd name="GluePoint31X" fmla="*/ 35 w 111"/>
                  <a:gd name="GluePoint31Y" fmla="*/ 15 h 100"/>
                  <a:gd name="GluePoint32X" fmla="*/ 39 w 111"/>
                  <a:gd name="GluePoint32Y" fmla="*/ 0 h 100"/>
                  <a:gd name="GluePoint33X" fmla="*/ 50 w 111"/>
                  <a:gd name="GluePoint33Y" fmla="*/ 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11" h="100">
                    <a:moveTo>
                      <a:pt x="50" y="0"/>
                    </a:moveTo>
                    <a:lnTo>
                      <a:pt x="66" y="0"/>
                    </a:lnTo>
                    <a:lnTo>
                      <a:pt x="84" y="0"/>
                    </a:lnTo>
                    <a:lnTo>
                      <a:pt x="98" y="0"/>
                    </a:lnTo>
                    <a:lnTo>
                      <a:pt x="111" y="0"/>
                    </a:lnTo>
                    <a:lnTo>
                      <a:pt x="101" y="26"/>
                    </a:lnTo>
                    <a:lnTo>
                      <a:pt x="92" y="52"/>
                    </a:lnTo>
                    <a:lnTo>
                      <a:pt x="84" y="77"/>
                    </a:lnTo>
                    <a:lnTo>
                      <a:pt x="76" y="100"/>
                    </a:lnTo>
                    <a:lnTo>
                      <a:pt x="63" y="100"/>
                    </a:lnTo>
                    <a:lnTo>
                      <a:pt x="47" y="100"/>
                    </a:lnTo>
                    <a:lnTo>
                      <a:pt x="30" y="92"/>
                    </a:lnTo>
                    <a:lnTo>
                      <a:pt x="11" y="84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4" y="76"/>
                    </a:lnTo>
                    <a:lnTo>
                      <a:pt x="6" y="73"/>
                    </a:lnTo>
                    <a:lnTo>
                      <a:pt x="6" y="71"/>
                    </a:lnTo>
                    <a:lnTo>
                      <a:pt x="3" y="69"/>
                    </a:lnTo>
                    <a:lnTo>
                      <a:pt x="4" y="64"/>
                    </a:lnTo>
                    <a:lnTo>
                      <a:pt x="9" y="61"/>
                    </a:lnTo>
                    <a:lnTo>
                      <a:pt x="12" y="55"/>
                    </a:lnTo>
                    <a:lnTo>
                      <a:pt x="20" y="48"/>
                    </a:lnTo>
                    <a:lnTo>
                      <a:pt x="17" y="37"/>
                    </a:lnTo>
                    <a:lnTo>
                      <a:pt x="17" y="36"/>
                    </a:lnTo>
                    <a:lnTo>
                      <a:pt x="20" y="29"/>
                    </a:lnTo>
                    <a:lnTo>
                      <a:pt x="22" y="19"/>
                    </a:lnTo>
                    <a:lnTo>
                      <a:pt x="27" y="16"/>
                    </a:lnTo>
                    <a:lnTo>
                      <a:pt x="31" y="18"/>
                    </a:lnTo>
                    <a:lnTo>
                      <a:pt x="35" y="15"/>
                    </a:lnTo>
                    <a:lnTo>
                      <a:pt x="39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75" name="Freeform 15"/>
              <p:cNvSpPr/>
              <p:nvPr/>
            </p:nvSpPr>
            <p:spPr>
              <a:xfrm>
                <a:off x="1353960" y="2131920"/>
                <a:ext cx="641160" cy="506160"/>
              </a:xfrm>
              <a:custGeom>
                <a:avLst/>
                <a:gdLst>
                  <a:gd name="textAreaLeft" fmla="*/ 0 w 641160"/>
                  <a:gd name="textAreaRight" fmla="*/ 641520 w 641160"/>
                  <a:gd name="textAreaTop" fmla="*/ 0 h 506160"/>
                  <a:gd name="textAreaBottom" fmla="*/ 506520 h 506160"/>
                  <a:gd name="GluePoint1X" fmla="*/ 43 w 404"/>
                  <a:gd name="GluePoint1Y" fmla="*/ 24 h 319"/>
                  <a:gd name="GluePoint2X" fmla="*/ 53 w 404"/>
                  <a:gd name="GluePoint2Y" fmla="*/ 52 h 319"/>
                  <a:gd name="GluePoint3X" fmla="*/ 65 w 404"/>
                  <a:gd name="GluePoint3Y" fmla="*/ 84 h 319"/>
                  <a:gd name="GluePoint4X" fmla="*/ 77 w 404"/>
                  <a:gd name="GluePoint4Y" fmla="*/ 100 h 319"/>
                  <a:gd name="GluePoint5X" fmla="*/ 81 w 404"/>
                  <a:gd name="GluePoint5Y" fmla="*/ 119 h 319"/>
                  <a:gd name="GluePoint6X" fmla="*/ 92 w 404"/>
                  <a:gd name="GluePoint6Y" fmla="*/ 132 h 319"/>
                  <a:gd name="GluePoint7X" fmla="*/ 111 w 404"/>
                  <a:gd name="GluePoint7Y" fmla="*/ 155 h 319"/>
                  <a:gd name="GluePoint8X" fmla="*/ 126 w 404"/>
                  <a:gd name="GluePoint8Y" fmla="*/ 179 h 319"/>
                  <a:gd name="GluePoint9X" fmla="*/ 129 w 404"/>
                  <a:gd name="GluePoint9Y" fmla="*/ 206 h 319"/>
                  <a:gd name="GluePoint10X" fmla="*/ 123 w 404"/>
                  <a:gd name="GluePoint10Y" fmla="*/ 227 h 319"/>
                  <a:gd name="GluePoint11X" fmla="*/ 148 w 404"/>
                  <a:gd name="GluePoint11Y" fmla="*/ 253 h 319"/>
                  <a:gd name="GluePoint12X" fmla="*/ 212 w 404"/>
                  <a:gd name="GluePoint12Y" fmla="*/ 285 h 319"/>
                  <a:gd name="GluePoint13X" fmla="*/ 239 w 404"/>
                  <a:gd name="GluePoint13Y" fmla="*/ 296 h 319"/>
                  <a:gd name="GluePoint14X" fmla="*/ 278 w 404"/>
                  <a:gd name="GluePoint14Y" fmla="*/ 291 h 319"/>
                  <a:gd name="GluePoint15X" fmla="*/ 310 w 404"/>
                  <a:gd name="GluePoint15Y" fmla="*/ 309 h 319"/>
                  <a:gd name="GluePoint16X" fmla="*/ 334 w 404"/>
                  <a:gd name="GluePoint16Y" fmla="*/ 279 h 319"/>
                  <a:gd name="GluePoint17X" fmla="*/ 350 w 404"/>
                  <a:gd name="GluePoint17Y" fmla="*/ 259 h 319"/>
                  <a:gd name="GluePoint18X" fmla="*/ 374 w 404"/>
                  <a:gd name="GluePoint18Y" fmla="*/ 250 h 319"/>
                  <a:gd name="GluePoint19X" fmla="*/ 380 w 404"/>
                  <a:gd name="GluePoint19Y" fmla="*/ 250 h 319"/>
                  <a:gd name="GluePoint20X" fmla="*/ 386 w 404"/>
                  <a:gd name="GluePoint20Y" fmla="*/ 234 h 319"/>
                  <a:gd name="GluePoint21X" fmla="*/ 396 w 404"/>
                  <a:gd name="GluePoint21Y" fmla="*/ 214 h 319"/>
                  <a:gd name="GluePoint22X" fmla="*/ 394 w 404"/>
                  <a:gd name="GluePoint22Y" fmla="*/ 195 h 319"/>
                  <a:gd name="GluePoint23X" fmla="*/ 374 w 404"/>
                  <a:gd name="GluePoint23Y" fmla="*/ 198 h 319"/>
                  <a:gd name="GluePoint24X" fmla="*/ 339 w 404"/>
                  <a:gd name="GluePoint24Y" fmla="*/ 235 h 319"/>
                  <a:gd name="GluePoint25X" fmla="*/ 321 w 404"/>
                  <a:gd name="GluePoint25Y" fmla="*/ 250 h 319"/>
                  <a:gd name="GluePoint26X" fmla="*/ 305 w 404"/>
                  <a:gd name="GluePoint26Y" fmla="*/ 248 h 319"/>
                  <a:gd name="GluePoint27X" fmla="*/ 275 w 404"/>
                  <a:gd name="GluePoint27Y" fmla="*/ 246 h 319"/>
                  <a:gd name="GluePoint28X" fmla="*/ 256 w 404"/>
                  <a:gd name="GluePoint28Y" fmla="*/ 222 h 319"/>
                  <a:gd name="GluePoint29X" fmla="*/ 248 w 404"/>
                  <a:gd name="GluePoint29Y" fmla="*/ 200 h 319"/>
                  <a:gd name="GluePoint30X" fmla="*/ 248 w 404"/>
                  <a:gd name="GluePoint30Y" fmla="*/ 163 h 319"/>
                  <a:gd name="GluePoint31X" fmla="*/ 259 w 404"/>
                  <a:gd name="GluePoint31Y" fmla="*/ 129 h 319"/>
                  <a:gd name="GluePoint32X" fmla="*/ 264 w 404"/>
                  <a:gd name="GluePoint32Y" fmla="*/ 119 h 319"/>
                  <a:gd name="GluePoint33X" fmla="*/ 246 w 404"/>
                  <a:gd name="GluePoint33Y" fmla="*/ 116 h 319"/>
                  <a:gd name="GluePoint34X" fmla="*/ 232 w 404"/>
                  <a:gd name="GluePoint34Y" fmla="*/ 89 h 319"/>
                  <a:gd name="GluePoint35X" fmla="*/ 221 w 404"/>
                  <a:gd name="GluePoint35Y" fmla="*/ 61 h 319"/>
                  <a:gd name="GluePoint36X" fmla="*/ 196 w 404"/>
                  <a:gd name="GluePoint36Y" fmla="*/ 50 h 319"/>
                  <a:gd name="GluePoint37X" fmla="*/ 167 w 404"/>
                  <a:gd name="GluePoint37Y" fmla="*/ 50 h 319"/>
                  <a:gd name="GluePoint38X" fmla="*/ 153 w 404"/>
                  <a:gd name="GluePoint38Y" fmla="*/ 20 h 319"/>
                  <a:gd name="GluePoint39X" fmla="*/ 124 w 404"/>
                  <a:gd name="GluePoint39Y" fmla="*/ 15 h 319"/>
                  <a:gd name="GluePoint40X" fmla="*/ 64 w 404"/>
                  <a:gd name="GluePoint40Y" fmla="*/ 15 h 319"/>
                  <a:gd name="GluePoint41X" fmla="*/ 23 w 404"/>
                  <a:gd name="GluePoint41Y" fmla="*/ 0 h 319"/>
                  <a:gd name="GluePoint42X" fmla="*/ 2 w 404"/>
                  <a:gd name="GluePoint42Y" fmla="*/ 20 h 319"/>
                  <a:gd name="GluePoint43X" fmla="*/ 5 w 404"/>
                  <a:gd name="GluePoint43Y" fmla="*/ 52 h 319"/>
                  <a:gd name="GluePoint44X" fmla="*/ 21 w 404"/>
                  <a:gd name="GluePoint44Y" fmla="*/ 82 h 319"/>
                  <a:gd name="GluePoint45X" fmla="*/ 13 w 404"/>
                  <a:gd name="GluePoint45Y" fmla="*/ 87 h 319"/>
                  <a:gd name="GluePoint46X" fmla="*/ 11 w 404"/>
                  <a:gd name="GluePoint46Y" fmla="*/ 92 h 319"/>
                  <a:gd name="GluePoint47X" fmla="*/ 27 w 404"/>
                  <a:gd name="GluePoint47Y" fmla="*/ 105 h 319"/>
                  <a:gd name="GluePoint48X" fmla="*/ 38 w 404"/>
                  <a:gd name="GluePoint48Y" fmla="*/ 115 h 319"/>
                  <a:gd name="GluePoint49X" fmla="*/ 37 w 404"/>
                  <a:gd name="GluePoint49Y" fmla="*/ 139 h 319"/>
                  <a:gd name="GluePoint50X" fmla="*/ 43 w 404"/>
                  <a:gd name="GluePoint50Y" fmla="*/ 143 h 319"/>
                  <a:gd name="GluePoint51X" fmla="*/ 62 w 404"/>
                  <a:gd name="GluePoint51Y" fmla="*/ 172 h 319"/>
                  <a:gd name="GluePoint52X" fmla="*/ 69 w 404"/>
                  <a:gd name="GluePoint52Y" fmla="*/ 153 h 319"/>
                  <a:gd name="GluePoint53X" fmla="*/ 56 w 404"/>
                  <a:gd name="GluePoint53Y" fmla="*/ 143 h 319"/>
                  <a:gd name="GluePoint54X" fmla="*/ 53 w 404"/>
                  <a:gd name="GluePoint54Y" fmla="*/ 123 h 319"/>
                  <a:gd name="GluePoint55X" fmla="*/ 50 w 404"/>
                  <a:gd name="GluePoint55Y" fmla="*/ 108 h 319"/>
                  <a:gd name="GluePoint56X" fmla="*/ 45 w 404"/>
                  <a:gd name="GluePoint56Y" fmla="*/ 92 h 319"/>
                  <a:gd name="GluePoint57X" fmla="*/ 38 w 404"/>
                  <a:gd name="GluePoint57Y" fmla="*/ 68 h 319"/>
                  <a:gd name="GluePoint58X" fmla="*/ 26 w 404"/>
                  <a:gd name="GluePoint58Y" fmla="*/ 52 h 319"/>
                  <a:gd name="GluePoint59X" fmla="*/ 29 w 404"/>
                  <a:gd name="GluePoint59Y" fmla="*/ 15 h 3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404" h="319">
                    <a:moveTo>
                      <a:pt x="29" y="15"/>
                    </a:moveTo>
                    <a:lnTo>
                      <a:pt x="37" y="21"/>
                    </a:lnTo>
                    <a:lnTo>
                      <a:pt x="43" y="21"/>
                    </a:lnTo>
                    <a:lnTo>
                      <a:pt x="43" y="24"/>
                    </a:lnTo>
                    <a:lnTo>
                      <a:pt x="50" y="28"/>
                    </a:lnTo>
                    <a:lnTo>
                      <a:pt x="50" y="36"/>
                    </a:lnTo>
                    <a:lnTo>
                      <a:pt x="50" y="49"/>
                    </a:lnTo>
                    <a:lnTo>
                      <a:pt x="53" y="52"/>
                    </a:lnTo>
                    <a:lnTo>
                      <a:pt x="51" y="58"/>
                    </a:lnTo>
                    <a:lnTo>
                      <a:pt x="54" y="60"/>
                    </a:lnTo>
                    <a:lnTo>
                      <a:pt x="56" y="71"/>
                    </a:lnTo>
                    <a:lnTo>
                      <a:pt x="65" y="84"/>
                    </a:lnTo>
                    <a:lnTo>
                      <a:pt x="72" y="86"/>
                    </a:lnTo>
                    <a:lnTo>
                      <a:pt x="70" y="90"/>
                    </a:lnTo>
                    <a:lnTo>
                      <a:pt x="70" y="95"/>
                    </a:lnTo>
                    <a:lnTo>
                      <a:pt x="77" y="100"/>
                    </a:lnTo>
                    <a:lnTo>
                      <a:pt x="80" y="106"/>
                    </a:lnTo>
                    <a:lnTo>
                      <a:pt x="83" y="106"/>
                    </a:lnTo>
                    <a:lnTo>
                      <a:pt x="86" y="111"/>
                    </a:lnTo>
                    <a:lnTo>
                      <a:pt x="81" y="119"/>
                    </a:lnTo>
                    <a:lnTo>
                      <a:pt x="81" y="126"/>
                    </a:lnTo>
                    <a:lnTo>
                      <a:pt x="88" y="124"/>
                    </a:lnTo>
                    <a:lnTo>
                      <a:pt x="86" y="129"/>
                    </a:lnTo>
                    <a:lnTo>
                      <a:pt x="92" y="132"/>
                    </a:lnTo>
                    <a:lnTo>
                      <a:pt x="96" y="132"/>
                    </a:lnTo>
                    <a:lnTo>
                      <a:pt x="99" y="137"/>
                    </a:lnTo>
                    <a:lnTo>
                      <a:pt x="99" y="143"/>
                    </a:lnTo>
                    <a:lnTo>
                      <a:pt x="111" y="155"/>
                    </a:lnTo>
                    <a:lnTo>
                      <a:pt x="111" y="160"/>
                    </a:lnTo>
                    <a:lnTo>
                      <a:pt x="115" y="161"/>
                    </a:lnTo>
                    <a:lnTo>
                      <a:pt x="116" y="169"/>
                    </a:lnTo>
                    <a:lnTo>
                      <a:pt x="126" y="179"/>
                    </a:lnTo>
                    <a:lnTo>
                      <a:pt x="126" y="190"/>
                    </a:lnTo>
                    <a:lnTo>
                      <a:pt x="127" y="192"/>
                    </a:lnTo>
                    <a:lnTo>
                      <a:pt x="129" y="201"/>
                    </a:lnTo>
                    <a:lnTo>
                      <a:pt x="129" y="206"/>
                    </a:lnTo>
                    <a:lnTo>
                      <a:pt x="124" y="209"/>
                    </a:lnTo>
                    <a:lnTo>
                      <a:pt x="127" y="214"/>
                    </a:lnTo>
                    <a:lnTo>
                      <a:pt x="121" y="217"/>
                    </a:lnTo>
                    <a:lnTo>
                      <a:pt x="123" y="227"/>
                    </a:lnTo>
                    <a:lnTo>
                      <a:pt x="131" y="237"/>
                    </a:lnTo>
                    <a:lnTo>
                      <a:pt x="137" y="238"/>
                    </a:lnTo>
                    <a:lnTo>
                      <a:pt x="143" y="245"/>
                    </a:lnTo>
                    <a:lnTo>
                      <a:pt x="148" y="253"/>
                    </a:lnTo>
                    <a:lnTo>
                      <a:pt x="164" y="259"/>
                    </a:lnTo>
                    <a:lnTo>
                      <a:pt x="170" y="259"/>
                    </a:lnTo>
                    <a:lnTo>
                      <a:pt x="183" y="272"/>
                    </a:lnTo>
                    <a:lnTo>
                      <a:pt x="212" y="285"/>
                    </a:lnTo>
                    <a:lnTo>
                      <a:pt x="215" y="285"/>
                    </a:lnTo>
                    <a:lnTo>
                      <a:pt x="223" y="291"/>
                    </a:lnTo>
                    <a:lnTo>
                      <a:pt x="231" y="295"/>
                    </a:lnTo>
                    <a:lnTo>
                      <a:pt x="239" y="296"/>
                    </a:lnTo>
                    <a:lnTo>
                      <a:pt x="246" y="299"/>
                    </a:lnTo>
                    <a:lnTo>
                      <a:pt x="251" y="299"/>
                    </a:lnTo>
                    <a:lnTo>
                      <a:pt x="269" y="290"/>
                    </a:lnTo>
                    <a:lnTo>
                      <a:pt x="278" y="291"/>
                    </a:lnTo>
                    <a:lnTo>
                      <a:pt x="291" y="298"/>
                    </a:lnTo>
                    <a:lnTo>
                      <a:pt x="308" y="319"/>
                    </a:lnTo>
                    <a:lnTo>
                      <a:pt x="310" y="311"/>
                    </a:lnTo>
                    <a:lnTo>
                      <a:pt x="310" y="309"/>
                    </a:lnTo>
                    <a:lnTo>
                      <a:pt x="321" y="291"/>
                    </a:lnTo>
                    <a:lnTo>
                      <a:pt x="337" y="290"/>
                    </a:lnTo>
                    <a:lnTo>
                      <a:pt x="337" y="287"/>
                    </a:lnTo>
                    <a:lnTo>
                      <a:pt x="334" y="279"/>
                    </a:lnTo>
                    <a:lnTo>
                      <a:pt x="324" y="269"/>
                    </a:lnTo>
                    <a:lnTo>
                      <a:pt x="334" y="269"/>
                    </a:lnTo>
                    <a:lnTo>
                      <a:pt x="334" y="261"/>
                    </a:lnTo>
                    <a:lnTo>
                      <a:pt x="350" y="259"/>
                    </a:lnTo>
                    <a:lnTo>
                      <a:pt x="361" y="259"/>
                    </a:lnTo>
                    <a:lnTo>
                      <a:pt x="366" y="259"/>
                    </a:lnTo>
                    <a:lnTo>
                      <a:pt x="370" y="251"/>
                    </a:lnTo>
                    <a:lnTo>
                      <a:pt x="374" y="250"/>
                    </a:lnTo>
                    <a:lnTo>
                      <a:pt x="378" y="243"/>
                    </a:lnTo>
                    <a:lnTo>
                      <a:pt x="380" y="243"/>
                    </a:lnTo>
                    <a:lnTo>
                      <a:pt x="378" y="248"/>
                    </a:lnTo>
                    <a:lnTo>
                      <a:pt x="380" y="250"/>
                    </a:lnTo>
                    <a:lnTo>
                      <a:pt x="380" y="258"/>
                    </a:lnTo>
                    <a:lnTo>
                      <a:pt x="381" y="256"/>
                    </a:lnTo>
                    <a:lnTo>
                      <a:pt x="388" y="235"/>
                    </a:lnTo>
                    <a:lnTo>
                      <a:pt x="386" y="234"/>
                    </a:lnTo>
                    <a:lnTo>
                      <a:pt x="389" y="232"/>
                    </a:lnTo>
                    <a:lnTo>
                      <a:pt x="389" y="229"/>
                    </a:lnTo>
                    <a:lnTo>
                      <a:pt x="388" y="229"/>
                    </a:lnTo>
                    <a:lnTo>
                      <a:pt x="396" y="214"/>
                    </a:lnTo>
                    <a:lnTo>
                      <a:pt x="402" y="208"/>
                    </a:lnTo>
                    <a:lnTo>
                      <a:pt x="404" y="201"/>
                    </a:lnTo>
                    <a:lnTo>
                      <a:pt x="402" y="197"/>
                    </a:lnTo>
                    <a:lnTo>
                      <a:pt x="394" y="195"/>
                    </a:lnTo>
                    <a:lnTo>
                      <a:pt x="389" y="198"/>
                    </a:lnTo>
                    <a:lnTo>
                      <a:pt x="391" y="195"/>
                    </a:lnTo>
                    <a:lnTo>
                      <a:pt x="386" y="193"/>
                    </a:lnTo>
                    <a:lnTo>
                      <a:pt x="374" y="198"/>
                    </a:lnTo>
                    <a:lnTo>
                      <a:pt x="359" y="198"/>
                    </a:lnTo>
                    <a:lnTo>
                      <a:pt x="350" y="203"/>
                    </a:lnTo>
                    <a:lnTo>
                      <a:pt x="345" y="221"/>
                    </a:lnTo>
                    <a:lnTo>
                      <a:pt x="339" y="235"/>
                    </a:lnTo>
                    <a:lnTo>
                      <a:pt x="331" y="240"/>
                    </a:lnTo>
                    <a:lnTo>
                      <a:pt x="331" y="246"/>
                    </a:lnTo>
                    <a:lnTo>
                      <a:pt x="326" y="250"/>
                    </a:lnTo>
                    <a:lnTo>
                      <a:pt x="321" y="250"/>
                    </a:lnTo>
                    <a:lnTo>
                      <a:pt x="321" y="245"/>
                    </a:lnTo>
                    <a:lnTo>
                      <a:pt x="313" y="245"/>
                    </a:lnTo>
                    <a:lnTo>
                      <a:pt x="313" y="246"/>
                    </a:lnTo>
                    <a:lnTo>
                      <a:pt x="305" y="248"/>
                    </a:lnTo>
                    <a:lnTo>
                      <a:pt x="291" y="250"/>
                    </a:lnTo>
                    <a:lnTo>
                      <a:pt x="285" y="254"/>
                    </a:lnTo>
                    <a:lnTo>
                      <a:pt x="281" y="254"/>
                    </a:lnTo>
                    <a:lnTo>
                      <a:pt x="275" y="246"/>
                    </a:lnTo>
                    <a:lnTo>
                      <a:pt x="270" y="246"/>
                    </a:lnTo>
                    <a:lnTo>
                      <a:pt x="264" y="243"/>
                    </a:lnTo>
                    <a:lnTo>
                      <a:pt x="259" y="237"/>
                    </a:lnTo>
                    <a:lnTo>
                      <a:pt x="256" y="222"/>
                    </a:lnTo>
                    <a:lnTo>
                      <a:pt x="250" y="213"/>
                    </a:lnTo>
                    <a:lnTo>
                      <a:pt x="246" y="206"/>
                    </a:lnTo>
                    <a:lnTo>
                      <a:pt x="246" y="203"/>
                    </a:lnTo>
                    <a:lnTo>
                      <a:pt x="248" y="200"/>
                    </a:lnTo>
                    <a:lnTo>
                      <a:pt x="248" y="197"/>
                    </a:lnTo>
                    <a:lnTo>
                      <a:pt x="245" y="190"/>
                    </a:lnTo>
                    <a:lnTo>
                      <a:pt x="243" y="184"/>
                    </a:lnTo>
                    <a:lnTo>
                      <a:pt x="248" y="163"/>
                    </a:lnTo>
                    <a:lnTo>
                      <a:pt x="248" y="140"/>
                    </a:lnTo>
                    <a:lnTo>
                      <a:pt x="253" y="135"/>
                    </a:lnTo>
                    <a:lnTo>
                      <a:pt x="254" y="129"/>
                    </a:lnTo>
                    <a:lnTo>
                      <a:pt x="259" y="129"/>
                    </a:lnTo>
                    <a:lnTo>
                      <a:pt x="262" y="126"/>
                    </a:lnTo>
                    <a:lnTo>
                      <a:pt x="264" y="123"/>
                    </a:lnTo>
                    <a:lnTo>
                      <a:pt x="261" y="124"/>
                    </a:lnTo>
                    <a:lnTo>
                      <a:pt x="264" y="119"/>
                    </a:lnTo>
                    <a:lnTo>
                      <a:pt x="264" y="119"/>
                    </a:lnTo>
                    <a:lnTo>
                      <a:pt x="259" y="119"/>
                    </a:lnTo>
                    <a:lnTo>
                      <a:pt x="254" y="116"/>
                    </a:lnTo>
                    <a:lnTo>
                      <a:pt x="246" y="116"/>
                    </a:lnTo>
                    <a:lnTo>
                      <a:pt x="240" y="113"/>
                    </a:lnTo>
                    <a:lnTo>
                      <a:pt x="235" y="110"/>
                    </a:lnTo>
                    <a:lnTo>
                      <a:pt x="232" y="103"/>
                    </a:lnTo>
                    <a:lnTo>
                      <a:pt x="232" y="89"/>
                    </a:lnTo>
                    <a:lnTo>
                      <a:pt x="227" y="86"/>
                    </a:lnTo>
                    <a:lnTo>
                      <a:pt x="227" y="81"/>
                    </a:lnTo>
                    <a:lnTo>
                      <a:pt x="224" y="76"/>
                    </a:lnTo>
                    <a:lnTo>
                      <a:pt x="221" y="61"/>
                    </a:lnTo>
                    <a:lnTo>
                      <a:pt x="215" y="52"/>
                    </a:lnTo>
                    <a:lnTo>
                      <a:pt x="213" y="50"/>
                    </a:lnTo>
                    <a:lnTo>
                      <a:pt x="199" y="50"/>
                    </a:lnTo>
                    <a:lnTo>
                      <a:pt x="196" y="50"/>
                    </a:lnTo>
                    <a:lnTo>
                      <a:pt x="185" y="65"/>
                    </a:lnTo>
                    <a:lnTo>
                      <a:pt x="178" y="63"/>
                    </a:lnTo>
                    <a:lnTo>
                      <a:pt x="169" y="55"/>
                    </a:lnTo>
                    <a:lnTo>
                      <a:pt x="167" y="50"/>
                    </a:lnTo>
                    <a:lnTo>
                      <a:pt x="167" y="36"/>
                    </a:lnTo>
                    <a:lnTo>
                      <a:pt x="161" y="31"/>
                    </a:lnTo>
                    <a:lnTo>
                      <a:pt x="156" y="21"/>
                    </a:lnTo>
                    <a:lnTo>
                      <a:pt x="153" y="20"/>
                    </a:lnTo>
                    <a:lnTo>
                      <a:pt x="151" y="16"/>
                    </a:lnTo>
                    <a:lnTo>
                      <a:pt x="148" y="15"/>
                    </a:lnTo>
                    <a:lnTo>
                      <a:pt x="137" y="15"/>
                    </a:lnTo>
                    <a:lnTo>
                      <a:pt x="124" y="15"/>
                    </a:lnTo>
                    <a:lnTo>
                      <a:pt x="121" y="23"/>
                    </a:lnTo>
                    <a:lnTo>
                      <a:pt x="97" y="23"/>
                    </a:lnTo>
                    <a:lnTo>
                      <a:pt x="81" y="23"/>
                    </a:lnTo>
                    <a:lnTo>
                      <a:pt x="64" y="15"/>
                    </a:lnTo>
                    <a:lnTo>
                      <a:pt x="45" y="7"/>
                    </a:lnTo>
                    <a:lnTo>
                      <a:pt x="3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0" y="4"/>
                    </a:lnTo>
                    <a:lnTo>
                      <a:pt x="3" y="15"/>
                    </a:lnTo>
                    <a:lnTo>
                      <a:pt x="2" y="20"/>
                    </a:lnTo>
                    <a:lnTo>
                      <a:pt x="5" y="33"/>
                    </a:lnTo>
                    <a:lnTo>
                      <a:pt x="5" y="41"/>
                    </a:lnTo>
                    <a:lnTo>
                      <a:pt x="7" y="41"/>
                    </a:lnTo>
                    <a:lnTo>
                      <a:pt x="5" y="52"/>
                    </a:lnTo>
                    <a:lnTo>
                      <a:pt x="11" y="58"/>
                    </a:lnTo>
                    <a:lnTo>
                      <a:pt x="15" y="58"/>
                    </a:lnTo>
                    <a:lnTo>
                      <a:pt x="23" y="74"/>
                    </a:lnTo>
                    <a:lnTo>
                      <a:pt x="21" y="82"/>
                    </a:lnTo>
                    <a:lnTo>
                      <a:pt x="19" y="84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3" y="87"/>
                    </a:lnTo>
                    <a:lnTo>
                      <a:pt x="7" y="86"/>
                    </a:lnTo>
                    <a:lnTo>
                      <a:pt x="7" y="89"/>
                    </a:lnTo>
                    <a:lnTo>
                      <a:pt x="8" y="87"/>
                    </a:lnTo>
                    <a:lnTo>
                      <a:pt x="11" y="92"/>
                    </a:lnTo>
                    <a:lnTo>
                      <a:pt x="13" y="97"/>
                    </a:lnTo>
                    <a:lnTo>
                      <a:pt x="18" y="98"/>
                    </a:lnTo>
                    <a:lnTo>
                      <a:pt x="23" y="105"/>
                    </a:lnTo>
                    <a:lnTo>
                      <a:pt x="27" y="105"/>
                    </a:lnTo>
                    <a:lnTo>
                      <a:pt x="30" y="102"/>
                    </a:lnTo>
                    <a:lnTo>
                      <a:pt x="30" y="106"/>
                    </a:lnTo>
                    <a:lnTo>
                      <a:pt x="32" y="111"/>
                    </a:lnTo>
                    <a:lnTo>
                      <a:pt x="38" y="115"/>
                    </a:lnTo>
                    <a:lnTo>
                      <a:pt x="40" y="123"/>
                    </a:lnTo>
                    <a:lnTo>
                      <a:pt x="38" y="132"/>
                    </a:lnTo>
                    <a:lnTo>
                      <a:pt x="35" y="140"/>
                    </a:lnTo>
                    <a:lnTo>
                      <a:pt x="37" y="139"/>
                    </a:lnTo>
                    <a:lnTo>
                      <a:pt x="37" y="140"/>
                    </a:lnTo>
                    <a:lnTo>
                      <a:pt x="40" y="140"/>
                    </a:lnTo>
                    <a:lnTo>
                      <a:pt x="40" y="143"/>
                    </a:lnTo>
                    <a:lnTo>
                      <a:pt x="43" y="143"/>
                    </a:lnTo>
                    <a:lnTo>
                      <a:pt x="45" y="148"/>
                    </a:lnTo>
                    <a:lnTo>
                      <a:pt x="57" y="160"/>
                    </a:lnTo>
                    <a:lnTo>
                      <a:pt x="59" y="163"/>
                    </a:lnTo>
                    <a:lnTo>
                      <a:pt x="62" y="172"/>
                    </a:lnTo>
                    <a:lnTo>
                      <a:pt x="70" y="168"/>
                    </a:lnTo>
                    <a:lnTo>
                      <a:pt x="72" y="164"/>
                    </a:lnTo>
                    <a:lnTo>
                      <a:pt x="72" y="161"/>
                    </a:lnTo>
                    <a:lnTo>
                      <a:pt x="69" y="153"/>
                    </a:lnTo>
                    <a:lnTo>
                      <a:pt x="64" y="148"/>
                    </a:lnTo>
                    <a:lnTo>
                      <a:pt x="61" y="150"/>
                    </a:lnTo>
                    <a:lnTo>
                      <a:pt x="57" y="148"/>
                    </a:lnTo>
                    <a:lnTo>
                      <a:pt x="56" y="143"/>
                    </a:lnTo>
                    <a:lnTo>
                      <a:pt x="57" y="139"/>
                    </a:lnTo>
                    <a:lnTo>
                      <a:pt x="56" y="132"/>
                    </a:lnTo>
                    <a:lnTo>
                      <a:pt x="56" y="127"/>
                    </a:lnTo>
                    <a:lnTo>
                      <a:pt x="53" y="123"/>
                    </a:lnTo>
                    <a:lnTo>
                      <a:pt x="54" y="113"/>
                    </a:lnTo>
                    <a:lnTo>
                      <a:pt x="53" y="106"/>
                    </a:lnTo>
                    <a:lnTo>
                      <a:pt x="50" y="103"/>
                    </a:lnTo>
                    <a:lnTo>
                      <a:pt x="50" y="108"/>
                    </a:lnTo>
                    <a:lnTo>
                      <a:pt x="48" y="106"/>
                    </a:lnTo>
                    <a:lnTo>
                      <a:pt x="48" y="100"/>
                    </a:lnTo>
                    <a:lnTo>
                      <a:pt x="45" y="97"/>
                    </a:lnTo>
                    <a:lnTo>
                      <a:pt x="45" y="92"/>
                    </a:lnTo>
                    <a:lnTo>
                      <a:pt x="40" y="86"/>
                    </a:lnTo>
                    <a:lnTo>
                      <a:pt x="42" y="76"/>
                    </a:lnTo>
                    <a:lnTo>
                      <a:pt x="38" y="74"/>
                    </a:lnTo>
                    <a:lnTo>
                      <a:pt x="38" y="68"/>
                    </a:lnTo>
                    <a:lnTo>
                      <a:pt x="34" y="68"/>
                    </a:lnTo>
                    <a:lnTo>
                      <a:pt x="34" y="60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24" y="45"/>
                    </a:lnTo>
                    <a:lnTo>
                      <a:pt x="27" y="31"/>
                    </a:lnTo>
                    <a:lnTo>
                      <a:pt x="26" y="28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76" name="Freeform 16"/>
              <p:cNvSpPr/>
              <p:nvPr/>
            </p:nvSpPr>
            <p:spPr>
              <a:xfrm>
                <a:off x="1279440" y="1871640"/>
                <a:ext cx="159840" cy="26640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266400"/>
                  <a:gd name="textAreaBottom" fmla="*/ 266760 h 266400"/>
                  <a:gd name="GluePoint1X" fmla="*/ 90 w 101"/>
                  <a:gd name="GluePoint1Y" fmla="*/ 148 h 168"/>
                  <a:gd name="GluePoint2X" fmla="*/ 101 w 101"/>
                  <a:gd name="GluePoint2Y" fmla="*/ 135 h 168"/>
                  <a:gd name="GluePoint3X" fmla="*/ 98 w 101"/>
                  <a:gd name="GluePoint3Y" fmla="*/ 123 h 168"/>
                  <a:gd name="GluePoint4X" fmla="*/ 76 w 101"/>
                  <a:gd name="GluePoint4Y" fmla="*/ 92 h 168"/>
                  <a:gd name="GluePoint5X" fmla="*/ 58 w 101"/>
                  <a:gd name="GluePoint5Y" fmla="*/ 65 h 168"/>
                  <a:gd name="GluePoint6X" fmla="*/ 62 w 101"/>
                  <a:gd name="GluePoint6Y" fmla="*/ 31 h 168"/>
                  <a:gd name="GluePoint7X" fmla="*/ 77 w 101"/>
                  <a:gd name="GluePoint7Y" fmla="*/ 0 h 168"/>
                  <a:gd name="GluePoint8X" fmla="*/ 47 w 101"/>
                  <a:gd name="GluePoint8Y" fmla="*/ 0 h 168"/>
                  <a:gd name="GluePoint9X" fmla="*/ 20 w 101"/>
                  <a:gd name="GluePoint9Y" fmla="*/ 0 h 168"/>
                  <a:gd name="GluePoint10X" fmla="*/ 11 w 101"/>
                  <a:gd name="GluePoint10Y" fmla="*/ 21 h 168"/>
                  <a:gd name="GluePoint11X" fmla="*/ 3 w 101"/>
                  <a:gd name="GluePoint11Y" fmla="*/ 28 h 168"/>
                  <a:gd name="GluePoint12X" fmla="*/ 3 w 101"/>
                  <a:gd name="GluePoint12Y" fmla="*/ 45 h 168"/>
                  <a:gd name="GluePoint13X" fmla="*/ 4 w 101"/>
                  <a:gd name="GluePoint13Y" fmla="*/ 65 h 168"/>
                  <a:gd name="GluePoint14X" fmla="*/ 4 w 101"/>
                  <a:gd name="GluePoint14Y" fmla="*/ 71 h 168"/>
                  <a:gd name="GluePoint15X" fmla="*/ 11 w 101"/>
                  <a:gd name="GluePoint15Y" fmla="*/ 68 h 168"/>
                  <a:gd name="GluePoint16X" fmla="*/ 11 w 101"/>
                  <a:gd name="GluePoint16Y" fmla="*/ 71 h 168"/>
                  <a:gd name="GluePoint17X" fmla="*/ 8 w 101"/>
                  <a:gd name="GluePoint17Y" fmla="*/ 74 h 168"/>
                  <a:gd name="GluePoint18X" fmla="*/ 6 w 101"/>
                  <a:gd name="GluePoint18Y" fmla="*/ 87 h 168"/>
                  <a:gd name="GluePoint19X" fmla="*/ 9 w 101"/>
                  <a:gd name="GluePoint19Y" fmla="*/ 90 h 168"/>
                  <a:gd name="GluePoint20X" fmla="*/ 6 w 101"/>
                  <a:gd name="GluePoint20Y" fmla="*/ 95 h 168"/>
                  <a:gd name="GluePoint21X" fmla="*/ 12 w 101"/>
                  <a:gd name="GluePoint21Y" fmla="*/ 116 h 168"/>
                  <a:gd name="GluePoint22X" fmla="*/ 14 w 101"/>
                  <a:gd name="GluePoint22Y" fmla="*/ 121 h 168"/>
                  <a:gd name="GluePoint23X" fmla="*/ 20 w 101"/>
                  <a:gd name="GluePoint23Y" fmla="*/ 134 h 168"/>
                  <a:gd name="GluePoint24X" fmla="*/ 33 w 101"/>
                  <a:gd name="GluePoint24Y" fmla="*/ 140 h 168"/>
                  <a:gd name="GluePoint25X" fmla="*/ 36 w 101"/>
                  <a:gd name="GluePoint25Y" fmla="*/ 140 h 168"/>
                  <a:gd name="GluePoint26X" fmla="*/ 43 w 101"/>
                  <a:gd name="GluePoint26Y" fmla="*/ 147 h 168"/>
                  <a:gd name="GluePoint27X" fmla="*/ 49 w 101"/>
                  <a:gd name="GluePoint27Y" fmla="*/ 158 h 168"/>
                  <a:gd name="GluePoint28X" fmla="*/ 60 w 101"/>
                  <a:gd name="GluePoint28Y" fmla="*/ 166 h 168"/>
                  <a:gd name="GluePoint29X" fmla="*/ 81 w 101"/>
                  <a:gd name="GluePoint29Y" fmla="*/ 164 h 168"/>
                  <a:gd name="GluePoint30X" fmla="*/ 85 w 101"/>
                  <a:gd name="GluePoint30Y" fmla="*/ 163 h 168"/>
                  <a:gd name="GluePoint31X" fmla="*/ 87 w 101"/>
                  <a:gd name="GluePoint31Y" fmla="*/ 158 h 168"/>
                  <a:gd name="GluePoint32X" fmla="*/ 85 w 101"/>
                  <a:gd name="GluePoint32Y" fmla="*/ 151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01" h="168">
                    <a:moveTo>
                      <a:pt x="85" y="151"/>
                    </a:moveTo>
                    <a:lnTo>
                      <a:pt x="90" y="148"/>
                    </a:lnTo>
                    <a:lnTo>
                      <a:pt x="93" y="142"/>
                    </a:lnTo>
                    <a:lnTo>
                      <a:pt x="101" y="135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89" y="110"/>
                    </a:lnTo>
                    <a:lnTo>
                      <a:pt x="76" y="92"/>
                    </a:lnTo>
                    <a:lnTo>
                      <a:pt x="68" y="78"/>
                    </a:lnTo>
                    <a:lnTo>
                      <a:pt x="58" y="65"/>
                    </a:lnTo>
                    <a:lnTo>
                      <a:pt x="50" y="52"/>
                    </a:lnTo>
                    <a:lnTo>
                      <a:pt x="62" y="31"/>
                    </a:lnTo>
                    <a:lnTo>
                      <a:pt x="70" y="15"/>
                    </a:lnTo>
                    <a:lnTo>
                      <a:pt x="77" y="0"/>
                    </a:lnTo>
                    <a:lnTo>
                      <a:pt x="63" y="0"/>
                    </a:lnTo>
                    <a:lnTo>
                      <a:pt x="47" y="0"/>
                    </a:lnTo>
                    <a:lnTo>
                      <a:pt x="31" y="0"/>
                    </a:lnTo>
                    <a:lnTo>
                      <a:pt x="20" y="0"/>
                    </a:lnTo>
                    <a:lnTo>
                      <a:pt x="17" y="10"/>
                    </a:lnTo>
                    <a:lnTo>
                      <a:pt x="11" y="21"/>
                    </a:lnTo>
                    <a:lnTo>
                      <a:pt x="4" y="26"/>
                    </a:lnTo>
                    <a:lnTo>
                      <a:pt x="3" y="28"/>
                    </a:lnTo>
                    <a:lnTo>
                      <a:pt x="4" y="41"/>
                    </a:lnTo>
                    <a:lnTo>
                      <a:pt x="3" y="45"/>
                    </a:lnTo>
                    <a:lnTo>
                      <a:pt x="0" y="55"/>
                    </a:lnTo>
                    <a:lnTo>
                      <a:pt x="4" y="65"/>
                    </a:lnTo>
                    <a:lnTo>
                      <a:pt x="3" y="68"/>
                    </a:lnTo>
                    <a:lnTo>
                      <a:pt x="4" y="71"/>
                    </a:lnTo>
                    <a:lnTo>
                      <a:pt x="8" y="71"/>
                    </a:lnTo>
                    <a:lnTo>
                      <a:pt x="11" y="68"/>
                    </a:lnTo>
                    <a:lnTo>
                      <a:pt x="17" y="68"/>
                    </a:lnTo>
                    <a:lnTo>
                      <a:pt x="11" y="71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4" y="86"/>
                    </a:lnTo>
                    <a:lnTo>
                      <a:pt x="6" y="87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8" y="94"/>
                    </a:lnTo>
                    <a:lnTo>
                      <a:pt x="6" y="95"/>
                    </a:lnTo>
                    <a:lnTo>
                      <a:pt x="4" y="100"/>
                    </a:lnTo>
                    <a:lnTo>
                      <a:pt x="12" y="116"/>
                    </a:lnTo>
                    <a:lnTo>
                      <a:pt x="12" y="118"/>
                    </a:lnTo>
                    <a:lnTo>
                      <a:pt x="14" y="121"/>
                    </a:lnTo>
                    <a:lnTo>
                      <a:pt x="11" y="131"/>
                    </a:lnTo>
                    <a:lnTo>
                      <a:pt x="20" y="134"/>
                    </a:lnTo>
                    <a:lnTo>
                      <a:pt x="23" y="134"/>
                    </a:lnTo>
                    <a:lnTo>
                      <a:pt x="33" y="140"/>
                    </a:lnTo>
                    <a:lnTo>
                      <a:pt x="35" y="139"/>
                    </a:lnTo>
                    <a:lnTo>
                      <a:pt x="36" y="140"/>
                    </a:lnTo>
                    <a:lnTo>
                      <a:pt x="38" y="145"/>
                    </a:lnTo>
                    <a:lnTo>
                      <a:pt x="43" y="147"/>
                    </a:lnTo>
                    <a:lnTo>
                      <a:pt x="47" y="155"/>
                    </a:lnTo>
                    <a:lnTo>
                      <a:pt x="49" y="158"/>
                    </a:lnTo>
                    <a:lnTo>
                      <a:pt x="47" y="168"/>
                    </a:lnTo>
                    <a:lnTo>
                      <a:pt x="60" y="166"/>
                    </a:lnTo>
                    <a:lnTo>
                      <a:pt x="70" y="164"/>
                    </a:lnTo>
                    <a:lnTo>
                      <a:pt x="81" y="164"/>
                    </a:lnTo>
                    <a:lnTo>
                      <a:pt x="82" y="163"/>
                    </a:lnTo>
                    <a:lnTo>
                      <a:pt x="85" y="163"/>
                    </a:lnTo>
                    <a:lnTo>
                      <a:pt x="87" y="160"/>
                    </a:lnTo>
                    <a:lnTo>
                      <a:pt x="87" y="158"/>
                    </a:lnTo>
                    <a:lnTo>
                      <a:pt x="84" y="156"/>
                    </a:lnTo>
                    <a:lnTo>
                      <a:pt x="85" y="15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77" name="Freeform 17"/>
              <p:cNvSpPr/>
              <p:nvPr/>
            </p:nvSpPr>
            <p:spPr>
              <a:xfrm>
                <a:off x="1469880" y="1871640"/>
                <a:ext cx="161640" cy="1378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137880"/>
                  <a:gd name="textAreaBottom" fmla="*/ 138240 h 137880"/>
                  <a:gd name="GluePoint1X" fmla="*/ 50 w 102"/>
                  <a:gd name="GluePoint1Y" fmla="*/ 0 h 87"/>
                  <a:gd name="GluePoint2X" fmla="*/ 83 w 102"/>
                  <a:gd name="GluePoint2Y" fmla="*/ 0 h 87"/>
                  <a:gd name="GluePoint3X" fmla="*/ 73 w 102"/>
                  <a:gd name="GluePoint3Y" fmla="*/ 18 h 87"/>
                  <a:gd name="GluePoint4X" fmla="*/ 88 w 102"/>
                  <a:gd name="GluePoint4Y" fmla="*/ 18 h 87"/>
                  <a:gd name="GluePoint5X" fmla="*/ 102 w 102"/>
                  <a:gd name="GluePoint5Y" fmla="*/ 18 h 87"/>
                  <a:gd name="GluePoint6X" fmla="*/ 91 w 102"/>
                  <a:gd name="GluePoint6Y" fmla="*/ 41 h 87"/>
                  <a:gd name="GluePoint7X" fmla="*/ 80 w 102"/>
                  <a:gd name="GluePoint7Y" fmla="*/ 68 h 87"/>
                  <a:gd name="GluePoint8X" fmla="*/ 72 w 102"/>
                  <a:gd name="GluePoint8Y" fmla="*/ 87 h 87"/>
                  <a:gd name="GluePoint9X" fmla="*/ 59 w 102"/>
                  <a:gd name="GluePoint9Y" fmla="*/ 87 h 87"/>
                  <a:gd name="GluePoint10X" fmla="*/ 45 w 102"/>
                  <a:gd name="GluePoint10Y" fmla="*/ 87 h 87"/>
                  <a:gd name="GluePoint11X" fmla="*/ 27 w 102"/>
                  <a:gd name="GluePoint11Y" fmla="*/ 87 h 87"/>
                  <a:gd name="GluePoint12X" fmla="*/ 11 w 102"/>
                  <a:gd name="GluePoint12Y" fmla="*/ 87 h 87"/>
                  <a:gd name="GluePoint13X" fmla="*/ 0 w 102"/>
                  <a:gd name="GluePoint13Y" fmla="*/ 87 h 87"/>
                  <a:gd name="GluePoint14X" fmla="*/ 10 w 102"/>
                  <a:gd name="GluePoint14Y" fmla="*/ 68 h 87"/>
                  <a:gd name="GluePoint15X" fmla="*/ 19 w 102"/>
                  <a:gd name="GluePoint15Y" fmla="*/ 42 h 87"/>
                  <a:gd name="GluePoint16X" fmla="*/ 31 w 102"/>
                  <a:gd name="GluePoint16Y" fmla="*/ 20 h 87"/>
                  <a:gd name="GluePoint17X" fmla="*/ 40 w 102"/>
                  <a:gd name="GluePoint17Y" fmla="*/ 0 h 87"/>
                  <a:gd name="GluePoint18X" fmla="*/ 50 w 102"/>
                  <a:gd name="GluePoint18Y" fmla="*/ 0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02" h="87">
                    <a:moveTo>
                      <a:pt x="50" y="0"/>
                    </a:moveTo>
                    <a:lnTo>
                      <a:pt x="83" y="0"/>
                    </a:lnTo>
                    <a:lnTo>
                      <a:pt x="73" y="18"/>
                    </a:lnTo>
                    <a:lnTo>
                      <a:pt x="88" y="18"/>
                    </a:lnTo>
                    <a:lnTo>
                      <a:pt x="102" y="18"/>
                    </a:lnTo>
                    <a:lnTo>
                      <a:pt x="91" y="41"/>
                    </a:lnTo>
                    <a:lnTo>
                      <a:pt x="80" y="68"/>
                    </a:lnTo>
                    <a:lnTo>
                      <a:pt x="72" y="87"/>
                    </a:lnTo>
                    <a:lnTo>
                      <a:pt x="59" y="87"/>
                    </a:lnTo>
                    <a:lnTo>
                      <a:pt x="45" y="87"/>
                    </a:lnTo>
                    <a:lnTo>
                      <a:pt x="27" y="87"/>
                    </a:lnTo>
                    <a:lnTo>
                      <a:pt x="11" y="87"/>
                    </a:lnTo>
                    <a:lnTo>
                      <a:pt x="0" y="87"/>
                    </a:lnTo>
                    <a:lnTo>
                      <a:pt x="10" y="68"/>
                    </a:lnTo>
                    <a:lnTo>
                      <a:pt x="19" y="42"/>
                    </a:lnTo>
                    <a:lnTo>
                      <a:pt x="31" y="20"/>
                    </a:lnTo>
                    <a:lnTo>
                      <a:pt x="4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78" name="Freeform 18"/>
              <p:cNvSpPr/>
              <p:nvPr/>
            </p:nvSpPr>
            <p:spPr>
              <a:xfrm>
                <a:off x="1359000" y="1871640"/>
                <a:ext cx="174240" cy="194760"/>
              </a:xfrm>
              <a:custGeom>
                <a:avLst/>
                <a:gdLst>
                  <a:gd name="textAreaLeft" fmla="*/ 0 w 174240"/>
                  <a:gd name="textAreaRight" fmla="*/ 174600 w 174240"/>
                  <a:gd name="textAreaTop" fmla="*/ 0 h 194760"/>
                  <a:gd name="textAreaBottom" fmla="*/ 195120 h 194760"/>
                  <a:gd name="GluePoint1X" fmla="*/ 39 w 110"/>
                  <a:gd name="GluePoint1Y" fmla="*/ 110 h 123"/>
                  <a:gd name="GluePoint2X" fmla="*/ 26 w 110"/>
                  <a:gd name="GluePoint2Y" fmla="*/ 92 h 123"/>
                  <a:gd name="GluePoint3X" fmla="*/ 18 w 110"/>
                  <a:gd name="GluePoint3Y" fmla="*/ 78 h 123"/>
                  <a:gd name="GluePoint4X" fmla="*/ 8 w 110"/>
                  <a:gd name="GluePoint4Y" fmla="*/ 65 h 123"/>
                  <a:gd name="GluePoint5X" fmla="*/ 0 w 110"/>
                  <a:gd name="GluePoint5Y" fmla="*/ 52 h 123"/>
                  <a:gd name="GluePoint6X" fmla="*/ 12 w 110"/>
                  <a:gd name="GluePoint6Y" fmla="*/ 31 h 123"/>
                  <a:gd name="GluePoint7X" fmla="*/ 20 w 110"/>
                  <a:gd name="GluePoint7Y" fmla="*/ 15 h 123"/>
                  <a:gd name="GluePoint8X" fmla="*/ 27 w 110"/>
                  <a:gd name="GluePoint8Y" fmla="*/ 0 h 123"/>
                  <a:gd name="GluePoint9X" fmla="*/ 40 w 110"/>
                  <a:gd name="GluePoint9Y" fmla="*/ 0 h 123"/>
                  <a:gd name="GluePoint10X" fmla="*/ 54 w 110"/>
                  <a:gd name="GluePoint10Y" fmla="*/ 0 h 123"/>
                  <a:gd name="GluePoint11X" fmla="*/ 69 w 110"/>
                  <a:gd name="GluePoint11Y" fmla="*/ 0 h 123"/>
                  <a:gd name="GluePoint12X" fmla="*/ 81 w 110"/>
                  <a:gd name="GluePoint12Y" fmla="*/ 0 h 123"/>
                  <a:gd name="GluePoint13X" fmla="*/ 96 w 110"/>
                  <a:gd name="GluePoint13Y" fmla="*/ 0 h 123"/>
                  <a:gd name="GluePoint14X" fmla="*/ 110 w 110"/>
                  <a:gd name="GluePoint14Y" fmla="*/ 0 h 123"/>
                  <a:gd name="GluePoint15X" fmla="*/ 101 w 110"/>
                  <a:gd name="GluePoint15Y" fmla="*/ 20 h 123"/>
                  <a:gd name="GluePoint16X" fmla="*/ 89 w 110"/>
                  <a:gd name="GluePoint16Y" fmla="*/ 42 h 123"/>
                  <a:gd name="GluePoint17X" fmla="*/ 80 w 110"/>
                  <a:gd name="GluePoint17Y" fmla="*/ 68 h 123"/>
                  <a:gd name="GluePoint18X" fmla="*/ 66 w 110"/>
                  <a:gd name="GluePoint18Y" fmla="*/ 102 h 123"/>
                  <a:gd name="GluePoint19X" fmla="*/ 62 w 110"/>
                  <a:gd name="GluePoint19Y" fmla="*/ 105 h 123"/>
                  <a:gd name="GluePoint20X" fmla="*/ 58 w 110"/>
                  <a:gd name="GluePoint20Y" fmla="*/ 103 h 123"/>
                  <a:gd name="GluePoint21X" fmla="*/ 53 w 110"/>
                  <a:gd name="GluePoint21Y" fmla="*/ 106 h 123"/>
                  <a:gd name="GluePoint22X" fmla="*/ 51 w 110"/>
                  <a:gd name="GluePoint22Y" fmla="*/ 116 h 123"/>
                  <a:gd name="GluePoint23X" fmla="*/ 48 w 110"/>
                  <a:gd name="GluePoint23Y" fmla="*/ 123 h 123"/>
                  <a:gd name="GluePoint24X" fmla="*/ 39 w 110"/>
                  <a:gd name="GluePoint24Y" fmla="*/ 110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110" h="123">
                    <a:moveTo>
                      <a:pt x="39" y="110"/>
                    </a:moveTo>
                    <a:lnTo>
                      <a:pt x="26" y="92"/>
                    </a:lnTo>
                    <a:lnTo>
                      <a:pt x="18" y="78"/>
                    </a:lnTo>
                    <a:lnTo>
                      <a:pt x="8" y="65"/>
                    </a:lnTo>
                    <a:lnTo>
                      <a:pt x="0" y="52"/>
                    </a:lnTo>
                    <a:lnTo>
                      <a:pt x="12" y="31"/>
                    </a:lnTo>
                    <a:lnTo>
                      <a:pt x="20" y="15"/>
                    </a:lnTo>
                    <a:lnTo>
                      <a:pt x="27" y="0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69" y="0"/>
                    </a:lnTo>
                    <a:lnTo>
                      <a:pt x="81" y="0"/>
                    </a:lnTo>
                    <a:lnTo>
                      <a:pt x="96" y="0"/>
                    </a:lnTo>
                    <a:lnTo>
                      <a:pt x="110" y="0"/>
                    </a:lnTo>
                    <a:lnTo>
                      <a:pt x="101" y="20"/>
                    </a:lnTo>
                    <a:lnTo>
                      <a:pt x="89" y="42"/>
                    </a:lnTo>
                    <a:lnTo>
                      <a:pt x="80" y="68"/>
                    </a:lnTo>
                    <a:lnTo>
                      <a:pt x="66" y="102"/>
                    </a:lnTo>
                    <a:lnTo>
                      <a:pt x="62" y="105"/>
                    </a:lnTo>
                    <a:lnTo>
                      <a:pt x="58" y="103"/>
                    </a:lnTo>
                    <a:lnTo>
                      <a:pt x="53" y="106"/>
                    </a:lnTo>
                    <a:lnTo>
                      <a:pt x="51" y="116"/>
                    </a:lnTo>
                    <a:lnTo>
                      <a:pt x="48" y="123"/>
                    </a:lnTo>
                    <a:lnTo>
                      <a:pt x="39" y="1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79" name="Freeform 19"/>
              <p:cNvSpPr/>
              <p:nvPr/>
            </p:nvSpPr>
            <p:spPr>
              <a:xfrm>
                <a:off x="1311120" y="1757520"/>
                <a:ext cx="225000" cy="114120"/>
              </a:xfrm>
              <a:custGeom>
                <a:avLst/>
                <a:gdLst>
                  <a:gd name="textAreaLeft" fmla="*/ 0 w 225000"/>
                  <a:gd name="textAreaRight" fmla="*/ 225360 w 225000"/>
                  <a:gd name="textAreaTop" fmla="*/ 0 h 114120"/>
                  <a:gd name="textAreaBottom" fmla="*/ 114480 h 114120"/>
                  <a:gd name="GluePoint1X" fmla="*/ 84 w 142"/>
                  <a:gd name="GluePoint1Y" fmla="*/ 72 h 72"/>
                  <a:gd name="GluePoint2X" fmla="*/ 70 w 142"/>
                  <a:gd name="GluePoint2Y" fmla="*/ 72 h 72"/>
                  <a:gd name="GluePoint3X" fmla="*/ 57 w 142"/>
                  <a:gd name="GluePoint3Y" fmla="*/ 72 h 72"/>
                  <a:gd name="GluePoint4X" fmla="*/ 43 w 142"/>
                  <a:gd name="GluePoint4Y" fmla="*/ 72 h 72"/>
                  <a:gd name="GluePoint5X" fmla="*/ 27 w 142"/>
                  <a:gd name="GluePoint5Y" fmla="*/ 72 h 72"/>
                  <a:gd name="GluePoint6X" fmla="*/ 11 w 142"/>
                  <a:gd name="GluePoint6Y" fmla="*/ 72 h 72"/>
                  <a:gd name="GluePoint7X" fmla="*/ 0 w 142"/>
                  <a:gd name="GluePoint7Y" fmla="*/ 72 h 72"/>
                  <a:gd name="GluePoint8X" fmla="*/ 0 w 142"/>
                  <a:gd name="GluePoint8Y" fmla="*/ 66 h 72"/>
                  <a:gd name="GluePoint9X" fmla="*/ 5 w 142"/>
                  <a:gd name="GluePoint9Y" fmla="*/ 56 h 72"/>
                  <a:gd name="GluePoint10X" fmla="*/ 10 w 142"/>
                  <a:gd name="GluePoint10Y" fmla="*/ 51 h 72"/>
                  <a:gd name="GluePoint11X" fmla="*/ 15 w 142"/>
                  <a:gd name="GluePoint11Y" fmla="*/ 48 h 72"/>
                  <a:gd name="GluePoint12X" fmla="*/ 15 w 142"/>
                  <a:gd name="GluePoint12Y" fmla="*/ 45 h 72"/>
                  <a:gd name="GluePoint13X" fmla="*/ 24 w 142"/>
                  <a:gd name="GluePoint13Y" fmla="*/ 32 h 72"/>
                  <a:gd name="GluePoint14X" fmla="*/ 46 w 142"/>
                  <a:gd name="GluePoint14Y" fmla="*/ 0 h 72"/>
                  <a:gd name="GluePoint15X" fmla="*/ 54 w 142"/>
                  <a:gd name="GluePoint15Y" fmla="*/ 0 h 72"/>
                  <a:gd name="GluePoint16X" fmla="*/ 57 w 142"/>
                  <a:gd name="GluePoint16Y" fmla="*/ 2 h 72"/>
                  <a:gd name="GluePoint17X" fmla="*/ 56 w 142"/>
                  <a:gd name="GluePoint17Y" fmla="*/ 10 h 72"/>
                  <a:gd name="GluePoint18X" fmla="*/ 61 w 142"/>
                  <a:gd name="GluePoint18Y" fmla="*/ 10 h 72"/>
                  <a:gd name="GluePoint19X" fmla="*/ 69 w 142"/>
                  <a:gd name="GluePoint19Y" fmla="*/ 8 h 72"/>
                  <a:gd name="GluePoint20X" fmla="*/ 75 w 142"/>
                  <a:gd name="GluePoint20Y" fmla="*/ 8 h 72"/>
                  <a:gd name="GluePoint21X" fmla="*/ 77 w 142"/>
                  <a:gd name="GluePoint21Y" fmla="*/ 10 h 72"/>
                  <a:gd name="GluePoint22X" fmla="*/ 84 w 142"/>
                  <a:gd name="GluePoint22Y" fmla="*/ 8 h 72"/>
                  <a:gd name="GluePoint23X" fmla="*/ 91 w 142"/>
                  <a:gd name="GluePoint23Y" fmla="*/ 8 h 72"/>
                  <a:gd name="GluePoint24X" fmla="*/ 102 w 142"/>
                  <a:gd name="GluePoint24Y" fmla="*/ 5 h 72"/>
                  <a:gd name="GluePoint25X" fmla="*/ 110 w 142"/>
                  <a:gd name="GluePoint25Y" fmla="*/ 3 h 72"/>
                  <a:gd name="GluePoint26X" fmla="*/ 126 w 142"/>
                  <a:gd name="GluePoint26Y" fmla="*/ 3 h 72"/>
                  <a:gd name="GluePoint27X" fmla="*/ 138 w 142"/>
                  <a:gd name="GluePoint27Y" fmla="*/ 3 h 72"/>
                  <a:gd name="GluePoint28X" fmla="*/ 138 w 142"/>
                  <a:gd name="GluePoint28Y" fmla="*/ 6 h 72"/>
                  <a:gd name="GluePoint29X" fmla="*/ 142 w 142"/>
                  <a:gd name="GluePoint29Y" fmla="*/ 6 h 72"/>
                  <a:gd name="GluePoint30X" fmla="*/ 140 w 142"/>
                  <a:gd name="GluePoint30Y" fmla="*/ 10 h 72"/>
                  <a:gd name="GluePoint31X" fmla="*/ 127 w 142"/>
                  <a:gd name="GluePoint31Y" fmla="*/ 22 h 72"/>
                  <a:gd name="GluePoint32X" fmla="*/ 119 w 142"/>
                  <a:gd name="GluePoint32Y" fmla="*/ 29 h 72"/>
                  <a:gd name="GluePoint33X" fmla="*/ 118 w 142"/>
                  <a:gd name="GluePoint33Y" fmla="*/ 32 h 72"/>
                  <a:gd name="GluePoint34X" fmla="*/ 121 w 142"/>
                  <a:gd name="GluePoint34Y" fmla="*/ 34 h 72"/>
                  <a:gd name="GluePoint35X" fmla="*/ 116 w 142"/>
                  <a:gd name="GluePoint35Y" fmla="*/ 40 h 72"/>
                  <a:gd name="GluePoint36X" fmla="*/ 107 w 142"/>
                  <a:gd name="GluePoint36Y" fmla="*/ 56 h 72"/>
                  <a:gd name="GluePoint37X" fmla="*/ 99 w 142"/>
                  <a:gd name="GluePoint37Y" fmla="*/ 72 h 72"/>
                  <a:gd name="GluePoint38X" fmla="*/ 84 w 142"/>
                  <a:gd name="GluePoint38Y" fmla="*/ 72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42" h="72">
                    <a:moveTo>
                      <a:pt x="84" y="72"/>
                    </a:moveTo>
                    <a:lnTo>
                      <a:pt x="70" y="72"/>
                    </a:lnTo>
                    <a:lnTo>
                      <a:pt x="57" y="72"/>
                    </a:lnTo>
                    <a:lnTo>
                      <a:pt x="43" y="72"/>
                    </a:lnTo>
                    <a:lnTo>
                      <a:pt x="27" y="72"/>
                    </a:lnTo>
                    <a:lnTo>
                      <a:pt x="11" y="72"/>
                    </a:lnTo>
                    <a:lnTo>
                      <a:pt x="0" y="72"/>
                    </a:lnTo>
                    <a:lnTo>
                      <a:pt x="0" y="66"/>
                    </a:lnTo>
                    <a:lnTo>
                      <a:pt x="5" y="56"/>
                    </a:lnTo>
                    <a:lnTo>
                      <a:pt x="10" y="51"/>
                    </a:lnTo>
                    <a:lnTo>
                      <a:pt x="15" y="48"/>
                    </a:lnTo>
                    <a:lnTo>
                      <a:pt x="15" y="45"/>
                    </a:lnTo>
                    <a:lnTo>
                      <a:pt x="24" y="32"/>
                    </a:lnTo>
                    <a:lnTo>
                      <a:pt x="46" y="0"/>
                    </a:lnTo>
                    <a:lnTo>
                      <a:pt x="54" y="0"/>
                    </a:lnTo>
                    <a:lnTo>
                      <a:pt x="57" y="2"/>
                    </a:lnTo>
                    <a:lnTo>
                      <a:pt x="56" y="10"/>
                    </a:lnTo>
                    <a:lnTo>
                      <a:pt x="61" y="10"/>
                    </a:lnTo>
                    <a:lnTo>
                      <a:pt x="69" y="8"/>
                    </a:lnTo>
                    <a:lnTo>
                      <a:pt x="75" y="8"/>
                    </a:lnTo>
                    <a:lnTo>
                      <a:pt x="77" y="10"/>
                    </a:lnTo>
                    <a:lnTo>
                      <a:pt x="84" y="8"/>
                    </a:lnTo>
                    <a:lnTo>
                      <a:pt x="91" y="8"/>
                    </a:lnTo>
                    <a:lnTo>
                      <a:pt x="102" y="5"/>
                    </a:lnTo>
                    <a:lnTo>
                      <a:pt x="110" y="3"/>
                    </a:lnTo>
                    <a:lnTo>
                      <a:pt x="126" y="3"/>
                    </a:lnTo>
                    <a:lnTo>
                      <a:pt x="138" y="3"/>
                    </a:lnTo>
                    <a:lnTo>
                      <a:pt x="138" y="6"/>
                    </a:lnTo>
                    <a:lnTo>
                      <a:pt x="142" y="6"/>
                    </a:lnTo>
                    <a:lnTo>
                      <a:pt x="140" y="10"/>
                    </a:lnTo>
                    <a:lnTo>
                      <a:pt x="127" y="22"/>
                    </a:lnTo>
                    <a:lnTo>
                      <a:pt x="119" y="29"/>
                    </a:lnTo>
                    <a:lnTo>
                      <a:pt x="118" y="32"/>
                    </a:lnTo>
                    <a:lnTo>
                      <a:pt x="121" y="34"/>
                    </a:lnTo>
                    <a:lnTo>
                      <a:pt x="116" y="40"/>
                    </a:lnTo>
                    <a:lnTo>
                      <a:pt x="107" y="56"/>
                    </a:lnTo>
                    <a:lnTo>
                      <a:pt x="99" y="72"/>
                    </a:lnTo>
                    <a:lnTo>
                      <a:pt x="84" y="7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80" name="Freeform 20"/>
              <p:cNvSpPr/>
              <p:nvPr/>
            </p:nvSpPr>
            <p:spPr>
              <a:xfrm>
                <a:off x="1468440" y="1681200"/>
                <a:ext cx="167760" cy="19008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190080"/>
                  <a:gd name="textAreaBottom" fmla="*/ 190440 h 190080"/>
                  <a:gd name="GluePoint1X" fmla="*/ 12 w 106"/>
                  <a:gd name="GluePoint1Y" fmla="*/ 120 h 120"/>
                  <a:gd name="GluePoint2X" fmla="*/ 27 w 106"/>
                  <a:gd name="GluePoint2Y" fmla="*/ 120 h 120"/>
                  <a:gd name="GluePoint3X" fmla="*/ 84 w 106"/>
                  <a:gd name="GluePoint3Y" fmla="*/ 120 h 120"/>
                  <a:gd name="GluePoint4X" fmla="*/ 95 w 106"/>
                  <a:gd name="GluePoint4Y" fmla="*/ 98 h 120"/>
                  <a:gd name="GluePoint5X" fmla="*/ 106 w 106"/>
                  <a:gd name="GluePoint5Y" fmla="*/ 77 h 120"/>
                  <a:gd name="GluePoint6X" fmla="*/ 103 w 106"/>
                  <a:gd name="GluePoint6Y" fmla="*/ 72 h 120"/>
                  <a:gd name="GluePoint7X" fmla="*/ 101 w 106"/>
                  <a:gd name="GluePoint7Y" fmla="*/ 74 h 120"/>
                  <a:gd name="GluePoint8X" fmla="*/ 100 w 106"/>
                  <a:gd name="GluePoint8Y" fmla="*/ 75 h 120"/>
                  <a:gd name="GluePoint9X" fmla="*/ 90 w 106"/>
                  <a:gd name="GluePoint9Y" fmla="*/ 75 h 120"/>
                  <a:gd name="GluePoint10X" fmla="*/ 87 w 106"/>
                  <a:gd name="GluePoint10Y" fmla="*/ 77 h 120"/>
                  <a:gd name="GluePoint11X" fmla="*/ 82 w 106"/>
                  <a:gd name="GluePoint11Y" fmla="*/ 77 h 120"/>
                  <a:gd name="GluePoint12X" fmla="*/ 79 w 106"/>
                  <a:gd name="GluePoint12Y" fmla="*/ 79 h 120"/>
                  <a:gd name="GluePoint13X" fmla="*/ 78 w 106"/>
                  <a:gd name="GluePoint13Y" fmla="*/ 77 h 120"/>
                  <a:gd name="GluePoint14X" fmla="*/ 79 w 106"/>
                  <a:gd name="GluePoint14Y" fmla="*/ 72 h 120"/>
                  <a:gd name="GluePoint15X" fmla="*/ 76 w 106"/>
                  <a:gd name="GluePoint15Y" fmla="*/ 70 h 120"/>
                  <a:gd name="GluePoint16X" fmla="*/ 78 w 106"/>
                  <a:gd name="GluePoint16Y" fmla="*/ 67 h 120"/>
                  <a:gd name="GluePoint17X" fmla="*/ 76 w 106"/>
                  <a:gd name="GluePoint17Y" fmla="*/ 62 h 120"/>
                  <a:gd name="GluePoint18X" fmla="*/ 78 w 106"/>
                  <a:gd name="GluePoint18Y" fmla="*/ 58 h 120"/>
                  <a:gd name="GluePoint19X" fmla="*/ 76 w 106"/>
                  <a:gd name="GluePoint19Y" fmla="*/ 56 h 120"/>
                  <a:gd name="GluePoint20X" fmla="*/ 70 w 106"/>
                  <a:gd name="GluePoint20Y" fmla="*/ 59 h 120"/>
                  <a:gd name="GluePoint21X" fmla="*/ 68 w 106"/>
                  <a:gd name="GluePoint21Y" fmla="*/ 58 h 120"/>
                  <a:gd name="GluePoint22X" fmla="*/ 70 w 106"/>
                  <a:gd name="GluePoint22Y" fmla="*/ 56 h 120"/>
                  <a:gd name="GluePoint23X" fmla="*/ 70 w 106"/>
                  <a:gd name="GluePoint23Y" fmla="*/ 54 h 120"/>
                  <a:gd name="GluePoint24X" fmla="*/ 73 w 106"/>
                  <a:gd name="GluePoint24Y" fmla="*/ 53 h 120"/>
                  <a:gd name="GluePoint25X" fmla="*/ 74 w 106"/>
                  <a:gd name="GluePoint25Y" fmla="*/ 48 h 120"/>
                  <a:gd name="GluePoint26X" fmla="*/ 74 w 106"/>
                  <a:gd name="GluePoint26Y" fmla="*/ 48 h 120"/>
                  <a:gd name="GluePoint27X" fmla="*/ 81 w 106"/>
                  <a:gd name="GluePoint27Y" fmla="*/ 40 h 120"/>
                  <a:gd name="GluePoint28X" fmla="*/ 76 w 106"/>
                  <a:gd name="GluePoint28Y" fmla="*/ 38 h 120"/>
                  <a:gd name="GluePoint29X" fmla="*/ 73 w 106"/>
                  <a:gd name="GluePoint29Y" fmla="*/ 29 h 120"/>
                  <a:gd name="GluePoint30X" fmla="*/ 70 w 106"/>
                  <a:gd name="GluePoint30Y" fmla="*/ 27 h 120"/>
                  <a:gd name="GluePoint31X" fmla="*/ 71 w 106"/>
                  <a:gd name="GluePoint31Y" fmla="*/ 25 h 120"/>
                  <a:gd name="GluePoint32X" fmla="*/ 71 w 106"/>
                  <a:gd name="GluePoint32Y" fmla="*/ 24 h 120"/>
                  <a:gd name="GluePoint33X" fmla="*/ 73 w 106"/>
                  <a:gd name="GluePoint33Y" fmla="*/ 24 h 120"/>
                  <a:gd name="GluePoint34X" fmla="*/ 73 w 106"/>
                  <a:gd name="GluePoint34Y" fmla="*/ 22 h 120"/>
                  <a:gd name="GluePoint35X" fmla="*/ 71 w 106"/>
                  <a:gd name="GluePoint35Y" fmla="*/ 17 h 120"/>
                  <a:gd name="GluePoint36X" fmla="*/ 81 w 106"/>
                  <a:gd name="GluePoint36Y" fmla="*/ 0 h 120"/>
                  <a:gd name="GluePoint37X" fmla="*/ 68 w 106"/>
                  <a:gd name="GluePoint37Y" fmla="*/ 0 h 120"/>
                  <a:gd name="GluePoint38X" fmla="*/ 59 w 106"/>
                  <a:gd name="GluePoint38Y" fmla="*/ 14 h 120"/>
                  <a:gd name="GluePoint39X" fmla="*/ 51 w 106"/>
                  <a:gd name="GluePoint39Y" fmla="*/ 29 h 120"/>
                  <a:gd name="GluePoint40X" fmla="*/ 43 w 106"/>
                  <a:gd name="GluePoint40Y" fmla="*/ 43 h 120"/>
                  <a:gd name="GluePoint41X" fmla="*/ 41 w 106"/>
                  <a:gd name="GluePoint41Y" fmla="*/ 48 h 120"/>
                  <a:gd name="GluePoint42X" fmla="*/ 39 w 106"/>
                  <a:gd name="GluePoint42Y" fmla="*/ 51 h 120"/>
                  <a:gd name="GluePoint43X" fmla="*/ 39 w 106"/>
                  <a:gd name="GluePoint43Y" fmla="*/ 54 h 120"/>
                  <a:gd name="GluePoint44X" fmla="*/ 43 w 106"/>
                  <a:gd name="GluePoint44Y" fmla="*/ 54 h 120"/>
                  <a:gd name="GluePoint45X" fmla="*/ 41 w 106"/>
                  <a:gd name="GluePoint45Y" fmla="*/ 58 h 120"/>
                  <a:gd name="GluePoint46X" fmla="*/ 28 w 106"/>
                  <a:gd name="GluePoint46Y" fmla="*/ 70 h 120"/>
                  <a:gd name="GluePoint47X" fmla="*/ 20 w 106"/>
                  <a:gd name="GluePoint47Y" fmla="*/ 77 h 120"/>
                  <a:gd name="GluePoint48X" fmla="*/ 19 w 106"/>
                  <a:gd name="GluePoint48Y" fmla="*/ 80 h 120"/>
                  <a:gd name="GluePoint49X" fmla="*/ 22 w 106"/>
                  <a:gd name="GluePoint49Y" fmla="*/ 82 h 120"/>
                  <a:gd name="GluePoint50X" fmla="*/ 17 w 106"/>
                  <a:gd name="GluePoint50Y" fmla="*/ 88 h 120"/>
                  <a:gd name="GluePoint51X" fmla="*/ 8 w 106"/>
                  <a:gd name="GluePoint51Y" fmla="*/ 104 h 120"/>
                  <a:gd name="GluePoint52X" fmla="*/ 0 w 106"/>
                  <a:gd name="GluePoint52Y" fmla="*/ 120 h 120"/>
                  <a:gd name="GluePoint53X" fmla="*/ 12 w 106"/>
                  <a:gd name="GluePoint53Y" fmla="*/ 120 h 1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06" h="120">
                    <a:moveTo>
                      <a:pt x="12" y="120"/>
                    </a:moveTo>
                    <a:lnTo>
                      <a:pt x="27" y="120"/>
                    </a:lnTo>
                    <a:lnTo>
                      <a:pt x="84" y="120"/>
                    </a:lnTo>
                    <a:lnTo>
                      <a:pt x="95" y="98"/>
                    </a:lnTo>
                    <a:lnTo>
                      <a:pt x="106" y="77"/>
                    </a:lnTo>
                    <a:lnTo>
                      <a:pt x="103" y="72"/>
                    </a:lnTo>
                    <a:lnTo>
                      <a:pt x="101" y="74"/>
                    </a:lnTo>
                    <a:lnTo>
                      <a:pt x="100" y="75"/>
                    </a:lnTo>
                    <a:lnTo>
                      <a:pt x="90" y="75"/>
                    </a:lnTo>
                    <a:lnTo>
                      <a:pt x="87" y="77"/>
                    </a:lnTo>
                    <a:lnTo>
                      <a:pt x="82" y="77"/>
                    </a:lnTo>
                    <a:lnTo>
                      <a:pt x="79" y="79"/>
                    </a:lnTo>
                    <a:lnTo>
                      <a:pt x="78" y="77"/>
                    </a:lnTo>
                    <a:lnTo>
                      <a:pt x="79" y="72"/>
                    </a:lnTo>
                    <a:lnTo>
                      <a:pt x="76" y="70"/>
                    </a:lnTo>
                    <a:lnTo>
                      <a:pt x="78" y="67"/>
                    </a:lnTo>
                    <a:lnTo>
                      <a:pt x="76" y="62"/>
                    </a:lnTo>
                    <a:lnTo>
                      <a:pt x="78" y="58"/>
                    </a:lnTo>
                    <a:lnTo>
                      <a:pt x="76" y="56"/>
                    </a:lnTo>
                    <a:lnTo>
                      <a:pt x="70" y="59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0" y="54"/>
                    </a:lnTo>
                    <a:lnTo>
                      <a:pt x="73" y="53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81" y="40"/>
                    </a:lnTo>
                    <a:lnTo>
                      <a:pt x="76" y="38"/>
                    </a:lnTo>
                    <a:lnTo>
                      <a:pt x="73" y="29"/>
                    </a:lnTo>
                    <a:lnTo>
                      <a:pt x="70" y="27"/>
                    </a:lnTo>
                    <a:lnTo>
                      <a:pt x="71" y="25"/>
                    </a:lnTo>
                    <a:lnTo>
                      <a:pt x="71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1" y="17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59" y="14"/>
                    </a:lnTo>
                    <a:lnTo>
                      <a:pt x="51" y="29"/>
                    </a:lnTo>
                    <a:lnTo>
                      <a:pt x="43" y="43"/>
                    </a:lnTo>
                    <a:lnTo>
                      <a:pt x="41" y="48"/>
                    </a:lnTo>
                    <a:lnTo>
                      <a:pt x="39" y="51"/>
                    </a:lnTo>
                    <a:lnTo>
                      <a:pt x="39" y="54"/>
                    </a:lnTo>
                    <a:lnTo>
                      <a:pt x="43" y="54"/>
                    </a:lnTo>
                    <a:lnTo>
                      <a:pt x="41" y="58"/>
                    </a:lnTo>
                    <a:lnTo>
                      <a:pt x="28" y="70"/>
                    </a:lnTo>
                    <a:lnTo>
                      <a:pt x="20" y="77"/>
                    </a:lnTo>
                    <a:lnTo>
                      <a:pt x="19" y="80"/>
                    </a:lnTo>
                    <a:lnTo>
                      <a:pt x="22" y="82"/>
                    </a:lnTo>
                    <a:lnTo>
                      <a:pt x="17" y="88"/>
                    </a:lnTo>
                    <a:lnTo>
                      <a:pt x="8" y="104"/>
                    </a:lnTo>
                    <a:lnTo>
                      <a:pt x="0" y="120"/>
                    </a:lnTo>
                    <a:lnTo>
                      <a:pt x="12" y="12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81" name="Freeform 21"/>
              <p:cNvSpPr/>
              <p:nvPr/>
            </p:nvSpPr>
            <p:spPr>
              <a:xfrm>
                <a:off x="1384200" y="1681200"/>
                <a:ext cx="191880" cy="91800"/>
              </a:xfrm>
              <a:custGeom>
                <a:avLst/>
                <a:gdLst>
                  <a:gd name="textAreaLeft" fmla="*/ 0 w 191880"/>
                  <a:gd name="textAreaRight" fmla="*/ 192240 w 191880"/>
                  <a:gd name="textAreaTop" fmla="*/ 0 h 91800"/>
                  <a:gd name="textAreaBottom" fmla="*/ 92160 h 91800"/>
                  <a:gd name="GluePoint1X" fmla="*/ 61 w 121"/>
                  <a:gd name="GluePoint1Y" fmla="*/ 0 h 58"/>
                  <a:gd name="GluePoint2X" fmla="*/ 70 w 121"/>
                  <a:gd name="GluePoint2Y" fmla="*/ 0 h 58"/>
                  <a:gd name="GluePoint3X" fmla="*/ 86 w 121"/>
                  <a:gd name="GluePoint3Y" fmla="*/ 0 h 58"/>
                  <a:gd name="GluePoint4X" fmla="*/ 105 w 121"/>
                  <a:gd name="GluePoint4Y" fmla="*/ 0 h 58"/>
                  <a:gd name="GluePoint5X" fmla="*/ 121 w 121"/>
                  <a:gd name="GluePoint5Y" fmla="*/ 0 h 58"/>
                  <a:gd name="GluePoint6X" fmla="*/ 112 w 121"/>
                  <a:gd name="GluePoint6Y" fmla="*/ 14 h 58"/>
                  <a:gd name="GluePoint7X" fmla="*/ 104 w 121"/>
                  <a:gd name="GluePoint7Y" fmla="*/ 29 h 58"/>
                  <a:gd name="GluePoint8X" fmla="*/ 96 w 121"/>
                  <a:gd name="GluePoint8Y" fmla="*/ 43 h 58"/>
                  <a:gd name="GluePoint9X" fmla="*/ 94 w 121"/>
                  <a:gd name="GluePoint9Y" fmla="*/ 48 h 58"/>
                  <a:gd name="GluePoint10X" fmla="*/ 92 w 121"/>
                  <a:gd name="GluePoint10Y" fmla="*/ 51 h 58"/>
                  <a:gd name="GluePoint11X" fmla="*/ 80 w 121"/>
                  <a:gd name="GluePoint11Y" fmla="*/ 51 h 58"/>
                  <a:gd name="GluePoint12X" fmla="*/ 64 w 121"/>
                  <a:gd name="GluePoint12Y" fmla="*/ 51 h 58"/>
                  <a:gd name="GluePoint13X" fmla="*/ 56 w 121"/>
                  <a:gd name="GluePoint13Y" fmla="*/ 53 h 58"/>
                  <a:gd name="GluePoint14X" fmla="*/ 45 w 121"/>
                  <a:gd name="GluePoint14Y" fmla="*/ 56 h 58"/>
                  <a:gd name="GluePoint15X" fmla="*/ 38 w 121"/>
                  <a:gd name="GluePoint15Y" fmla="*/ 56 h 58"/>
                  <a:gd name="GluePoint16X" fmla="*/ 31 w 121"/>
                  <a:gd name="GluePoint16Y" fmla="*/ 58 h 58"/>
                  <a:gd name="GluePoint17X" fmla="*/ 29 w 121"/>
                  <a:gd name="GluePoint17Y" fmla="*/ 56 h 58"/>
                  <a:gd name="GluePoint18X" fmla="*/ 23 w 121"/>
                  <a:gd name="GluePoint18Y" fmla="*/ 56 h 58"/>
                  <a:gd name="GluePoint19X" fmla="*/ 15 w 121"/>
                  <a:gd name="GluePoint19Y" fmla="*/ 58 h 58"/>
                  <a:gd name="GluePoint20X" fmla="*/ 10 w 121"/>
                  <a:gd name="GluePoint20Y" fmla="*/ 58 h 58"/>
                  <a:gd name="GluePoint21X" fmla="*/ 11 w 121"/>
                  <a:gd name="GluePoint21Y" fmla="*/ 50 h 58"/>
                  <a:gd name="GluePoint22X" fmla="*/ 8 w 121"/>
                  <a:gd name="GluePoint22Y" fmla="*/ 48 h 58"/>
                  <a:gd name="GluePoint23X" fmla="*/ 7 w 121"/>
                  <a:gd name="GluePoint23Y" fmla="*/ 45 h 58"/>
                  <a:gd name="GluePoint24X" fmla="*/ 0 w 121"/>
                  <a:gd name="GluePoint24Y" fmla="*/ 45 h 58"/>
                  <a:gd name="GluePoint25X" fmla="*/ 4 w 121"/>
                  <a:gd name="GluePoint25Y" fmla="*/ 40 h 58"/>
                  <a:gd name="GluePoint26X" fmla="*/ 2 w 121"/>
                  <a:gd name="GluePoint26Y" fmla="*/ 43 h 58"/>
                  <a:gd name="GluePoint27X" fmla="*/ 4 w 121"/>
                  <a:gd name="GluePoint27Y" fmla="*/ 42 h 58"/>
                  <a:gd name="GluePoint28X" fmla="*/ 7 w 121"/>
                  <a:gd name="GluePoint28Y" fmla="*/ 38 h 58"/>
                  <a:gd name="GluePoint29X" fmla="*/ 5 w 121"/>
                  <a:gd name="GluePoint29Y" fmla="*/ 37 h 58"/>
                  <a:gd name="GluePoint30X" fmla="*/ 8 w 121"/>
                  <a:gd name="GluePoint30Y" fmla="*/ 33 h 58"/>
                  <a:gd name="GluePoint31X" fmla="*/ 8 w 121"/>
                  <a:gd name="GluePoint31Y" fmla="*/ 32 h 58"/>
                  <a:gd name="GluePoint32X" fmla="*/ 5 w 121"/>
                  <a:gd name="GluePoint32Y" fmla="*/ 33 h 58"/>
                  <a:gd name="GluePoint33X" fmla="*/ 10 w 121"/>
                  <a:gd name="GluePoint33Y" fmla="*/ 24 h 58"/>
                  <a:gd name="GluePoint34X" fmla="*/ 10 w 121"/>
                  <a:gd name="GluePoint34Y" fmla="*/ 16 h 58"/>
                  <a:gd name="GluePoint35X" fmla="*/ 13 w 121"/>
                  <a:gd name="GluePoint35Y" fmla="*/ 11 h 58"/>
                  <a:gd name="GluePoint36X" fmla="*/ 15 w 121"/>
                  <a:gd name="GluePoint36Y" fmla="*/ 9 h 58"/>
                  <a:gd name="GluePoint37X" fmla="*/ 23 w 121"/>
                  <a:gd name="GluePoint37Y" fmla="*/ 13 h 58"/>
                  <a:gd name="GluePoint38X" fmla="*/ 37 w 121"/>
                  <a:gd name="GluePoint38Y" fmla="*/ 14 h 58"/>
                  <a:gd name="GluePoint39X" fmla="*/ 35 w 121"/>
                  <a:gd name="GluePoint39Y" fmla="*/ 17 h 58"/>
                  <a:gd name="GluePoint40X" fmla="*/ 26 w 121"/>
                  <a:gd name="GluePoint40Y" fmla="*/ 24 h 58"/>
                  <a:gd name="GluePoint41X" fmla="*/ 24 w 121"/>
                  <a:gd name="GluePoint41Y" fmla="*/ 27 h 58"/>
                  <a:gd name="GluePoint42X" fmla="*/ 27 w 121"/>
                  <a:gd name="GluePoint42Y" fmla="*/ 27 h 58"/>
                  <a:gd name="GluePoint43X" fmla="*/ 27 w 121"/>
                  <a:gd name="GluePoint43Y" fmla="*/ 25 h 58"/>
                  <a:gd name="GluePoint44X" fmla="*/ 35 w 121"/>
                  <a:gd name="GluePoint44Y" fmla="*/ 19 h 58"/>
                  <a:gd name="GluePoint45X" fmla="*/ 38 w 121"/>
                  <a:gd name="GluePoint45Y" fmla="*/ 19 h 58"/>
                  <a:gd name="GluePoint46X" fmla="*/ 38 w 121"/>
                  <a:gd name="GluePoint46Y" fmla="*/ 21 h 58"/>
                  <a:gd name="GluePoint47X" fmla="*/ 40 w 121"/>
                  <a:gd name="GluePoint47Y" fmla="*/ 17 h 58"/>
                  <a:gd name="GluePoint48X" fmla="*/ 43 w 121"/>
                  <a:gd name="GluePoint48Y" fmla="*/ 11 h 58"/>
                  <a:gd name="GluePoint49X" fmla="*/ 42 w 121"/>
                  <a:gd name="GluePoint49Y" fmla="*/ 8 h 58"/>
                  <a:gd name="GluePoint50X" fmla="*/ 45 w 121"/>
                  <a:gd name="GluePoint50Y" fmla="*/ 6 h 58"/>
                  <a:gd name="GluePoint51X" fmla="*/ 46 w 121"/>
                  <a:gd name="GluePoint51Y" fmla="*/ 5 h 58"/>
                  <a:gd name="GluePoint52X" fmla="*/ 48 w 121"/>
                  <a:gd name="GluePoint52Y" fmla="*/ 5 h 58"/>
                  <a:gd name="GluePoint53X" fmla="*/ 45 w 121"/>
                  <a:gd name="GluePoint53Y" fmla="*/ 3 h 58"/>
                  <a:gd name="GluePoint54X" fmla="*/ 45 w 121"/>
                  <a:gd name="GluePoint54Y" fmla="*/ 0 h 58"/>
                  <a:gd name="GluePoint55X" fmla="*/ 61 w 121"/>
                  <a:gd name="GluePoint55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121" h="58">
                    <a:moveTo>
                      <a:pt x="61" y="0"/>
                    </a:moveTo>
                    <a:lnTo>
                      <a:pt x="70" y="0"/>
                    </a:lnTo>
                    <a:lnTo>
                      <a:pt x="86" y="0"/>
                    </a:lnTo>
                    <a:lnTo>
                      <a:pt x="105" y="0"/>
                    </a:lnTo>
                    <a:lnTo>
                      <a:pt x="121" y="0"/>
                    </a:lnTo>
                    <a:lnTo>
                      <a:pt x="112" y="14"/>
                    </a:lnTo>
                    <a:lnTo>
                      <a:pt x="104" y="29"/>
                    </a:lnTo>
                    <a:lnTo>
                      <a:pt x="96" y="43"/>
                    </a:lnTo>
                    <a:lnTo>
                      <a:pt x="94" y="48"/>
                    </a:lnTo>
                    <a:lnTo>
                      <a:pt x="92" y="51"/>
                    </a:lnTo>
                    <a:lnTo>
                      <a:pt x="80" y="51"/>
                    </a:lnTo>
                    <a:lnTo>
                      <a:pt x="64" y="51"/>
                    </a:lnTo>
                    <a:lnTo>
                      <a:pt x="56" y="53"/>
                    </a:lnTo>
                    <a:lnTo>
                      <a:pt x="45" y="56"/>
                    </a:lnTo>
                    <a:lnTo>
                      <a:pt x="38" y="56"/>
                    </a:lnTo>
                    <a:lnTo>
                      <a:pt x="31" y="58"/>
                    </a:lnTo>
                    <a:lnTo>
                      <a:pt x="29" y="56"/>
                    </a:lnTo>
                    <a:lnTo>
                      <a:pt x="23" y="56"/>
                    </a:lnTo>
                    <a:lnTo>
                      <a:pt x="15" y="58"/>
                    </a:lnTo>
                    <a:lnTo>
                      <a:pt x="10" y="58"/>
                    </a:lnTo>
                    <a:lnTo>
                      <a:pt x="11" y="50"/>
                    </a:lnTo>
                    <a:lnTo>
                      <a:pt x="8" y="48"/>
                    </a:lnTo>
                    <a:lnTo>
                      <a:pt x="7" y="45"/>
                    </a:lnTo>
                    <a:lnTo>
                      <a:pt x="0" y="45"/>
                    </a:lnTo>
                    <a:lnTo>
                      <a:pt x="4" y="40"/>
                    </a:lnTo>
                    <a:lnTo>
                      <a:pt x="2" y="43"/>
                    </a:lnTo>
                    <a:lnTo>
                      <a:pt x="4" y="42"/>
                    </a:lnTo>
                    <a:lnTo>
                      <a:pt x="7" y="38"/>
                    </a:lnTo>
                    <a:lnTo>
                      <a:pt x="5" y="37"/>
                    </a:lnTo>
                    <a:lnTo>
                      <a:pt x="8" y="33"/>
                    </a:lnTo>
                    <a:lnTo>
                      <a:pt x="8" y="32"/>
                    </a:lnTo>
                    <a:lnTo>
                      <a:pt x="5" y="33"/>
                    </a:lnTo>
                    <a:lnTo>
                      <a:pt x="10" y="24"/>
                    </a:lnTo>
                    <a:lnTo>
                      <a:pt x="10" y="16"/>
                    </a:lnTo>
                    <a:lnTo>
                      <a:pt x="13" y="11"/>
                    </a:lnTo>
                    <a:lnTo>
                      <a:pt x="15" y="9"/>
                    </a:lnTo>
                    <a:lnTo>
                      <a:pt x="23" y="13"/>
                    </a:lnTo>
                    <a:lnTo>
                      <a:pt x="37" y="14"/>
                    </a:lnTo>
                    <a:lnTo>
                      <a:pt x="35" y="17"/>
                    </a:lnTo>
                    <a:lnTo>
                      <a:pt x="26" y="24"/>
                    </a:lnTo>
                    <a:lnTo>
                      <a:pt x="24" y="27"/>
                    </a:lnTo>
                    <a:lnTo>
                      <a:pt x="27" y="27"/>
                    </a:lnTo>
                    <a:lnTo>
                      <a:pt x="27" y="25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38" y="21"/>
                    </a:lnTo>
                    <a:lnTo>
                      <a:pt x="40" y="17"/>
                    </a:lnTo>
                    <a:lnTo>
                      <a:pt x="43" y="11"/>
                    </a:lnTo>
                    <a:lnTo>
                      <a:pt x="42" y="8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8" y="5"/>
                    </a:lnTo>
                    <a:lnTo>
                      <a:pt x="45" y="3"/>
                    </a:lnTo>
                    <a:lnTo>
                      <a:pt x="45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82" name="Freeform 22"/>
              <p:cNvSpPr/>
              <p:nvPr/>
            </p:nvSpPr>
            <p:spPr>
              <a:xfrm>
                <a:off x="1576440" y="1681200"/>
                <a:ext cx="277560" cy="12492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124920"/>
                  <a:gd name="textAreaBottom" fmla="*/ 125280 h 124920"/>
                  <a:gd name="GluePoint1X" fmla="*/ 127 w 175"/>
                  <a:gd name="GluePoint1Y" fmla="*/ 69 h 79"/>
                  <a:gd name="GluePoint2X" fmla="*/ 103 w 175"/>
                  <a:gd name="GluePoint2Y" fmla="*/ 69 h 79"/>
                  <a:gd name="GluePoint3X" fmla="*/ 79 w 175"/>
                  <a:gd name="GluePoint3Y" fmla="*/ 69 h 79"/>
                  <a:gd name="GluePoint4X" fmla="*/ 60 w 175"/>
                  <a:gd name="GluePoint4Y" fmla="*/ 69 h 79"/>
                  <a:gd name="GluePoint5X" fmla="*/ 43 w 175"/>
                  <a:gd name="GluePoint5Y" fmla="*/ 69 h 79"/>
                  <a:gd name="GluePoint6X" fmla="*/ 38 w 175"/>
                  <a:gd name="GluePoint6Y" fmla="*/ 77 h 79"/>
                  <a:gd name="GluePoint7X" fmla="*/ 35 w 175"/>
                  <a:gd name="GluePoint7Y" fmla="*/ 72 h 79"/>
                  <a:gd name="GluePoint8X" fmla="*/ 33 w 175"/>
                  <a:gd name="GluePoint8Y" fmla="*/ 74 h 79"/>
                  <a:gd name="GluePoint9X" fmla="*/ 32 w 175"/>
                  <a:gd name="GluePoint9Y" fmla="*/ 75 h 79"/>
                  <a:gd name="GluePoint10X" fmla="*/ 22 w 175"/>
                  <a:gd name="GluePoint10Y" fmla="*/ 75 h 79"/>
                  <a:gd name="GluePoint11X" fmla="*/ 19 w 175"/>
                  <a:gd name="GluePoint11Y" fmla="*/ 77 h 79"/>
                  <a:gd name="GluePoint12X" fmla="*/ 14 w 175"/>
                  <a:gd name="GluePoint12Y" fmla="*/ 77 h 79"/>
                  <a:gd name="GluePoint13X" fmla="*/ 11 w 175"/>
                  <a:gd name="GluePoint13Y" fmla="*/ 79 h 79"/>
                  <a:gd name="GluePoint14X" fmla="*/ 10 w 175"/>
                  <a:gd name="GluePoint14Y" fmla="*/ 77 h 79"/>
                  <a:gd name="GluePoint15X" fmla="*/ 11 w 175"/>
                  <a:gd name="GluePoint15Y" fmla="*/ 72 h 79"/>
                  <a:gd name="GluePoint16X" fmla="*/ 8 w 175"/>
                  <a:gd name="GluePoint16Y" fmla="*/ 70 h 79"/>
                  <a:gd name="GluePoint17X" fmla="*/ 10 w 175"/>
                  <a:gd name="GluePoint17Y" fmla="*/ 67 h 79"/>
                  <a:gd name="GluePoint18X" fmla="*/ 8 w 175"/>
                  <a:gd name="GluePoint18Y" fmla="*/ 62 h 79"/>
                  <a:gd name="GluePoint19X" fmla="*/ 10 w 175"/>
                  <a:gd name="GluePoint19Y" fmla="*/ 58 h 79"/>
                  <a:gd name="GluePoint20X" fmla="*/ 8 w 175"/>
                  <a:gd name="GluePoint20Y" fmla="*/ 56 h 79"/>
                  <a:gd name="GluePoint21X" fmla="*/ 2 w 175"/>
                  <a:gd name="GluePoint21Y" fmla="*/ 59 h 79"/>
                  <a:gd name="GluePoint22X" fmla="*/ 0 w 175"/>
                  <a:gd name="GluePoint22Y" fmla="*/ 58 h 79"/>
                  <a:gd name="GluePoint23X" fmla="*/ 2 w 175"/>
                  <a:gd name="GluePoint23Y" fmla="*/ 56 h 79"/>
                  <a:gd name="GluePoint24X" fmla="*/ 2 w 175"/>
                  <a:gd name="GluePoint24Y" fmla="*/ 54 h 79"/>
                  <a:gd name="GluePoint25X" fmla="*/ 5 w 175"/>
                  <a:gd name="GluePoint25Y" fmla="*/ 53 h 79"/>
                  <a:gd name="GluePoint26X" fmla="*/ 6 w 175"/>
                  <a:gd name="GluePoint26Y" fmla="*/ 48 h 79"/>
                  <a:gd name="GluePoint27X" fmla="*/ 6 w 175"/>
                  <a:gd name="GluePoint27Y" fmla="*/ 48 h 79"/>
                  <a:gd name="GluePoint28X" fmla="*/ 13 w 175"/>
                  <a:gd name="GluePoint28Y" fmla="*/ 40 h 79"/>
                  <a:gd name="GluePoint29X" fmla="*/ 8 w 175"/>
                  <a:gd name="GluePoint29Y" fmla="*/ 38 h 79"/>
                  <a:gd name="GluePoint30X" fmla="*/ 5 w 175"/>
                  <a:gd name="GluePoint30Y" fmla="*/ 29 h 79"/>
                  <a:gd name="GluePoint31X" fmla="*/ 2 w 175"/>
                  <a:gd name="GluePoint31Y" fmla="*/ 27 h 79"/>
                  <a:gd name="GluePoint32X" fmla="*/ 3 w 175"/>
                  <a:gd name="GluePoint32Y" fmla="*/ 25 h 79"/>
                  <a:gd name="GluePoint33X" fmla="*/ 3 w 175"/>
                  <a:gd name="GluePoint33Y" fmla="*/ 24 h 79"/>
                  <a:gd name="GluePoint34X" fmla="*/ 5 w 175"/>
                  <a:gd name="GluePoint34Y" fmla="*/ 24 h 79"/>
                  <a:gd name="GluePoint35X" fmla="*/ 5 w 175"/>
                  <a:gd name="GluePoint35Y" fmla="*/ 22 h 79"/>
                  <a:gd name="GluePoint36X" fmla="*/ 3 w 175"/>
                  <a:gd name="GluePoint36Y" fmla="*/ 17 h 79"/>
                  <a:gd name="GluePoint37X" fmla="*/ 13 w 175"/>
                  <a:gd name="GluePoint37Y" fmla="*/ 0 h 79"/>
                  <a:gd name="GluePoint38X" fmla="*/ 25 w 175"/>
                  <a:gd name="GluePoint38Y" fmla="*/ 0 h 79"/>
                  <a:gd name="GluePoint39X" fmla="*/ 40 w 175"/>
                  <a:gd name="GluePoint39Y" fmla="*/ 0 h 79"/>
                  <a:gd name="GluePoint40X" fmla="*/ 57 w 175"/>
                  <a:gd name="GluePoint40Y" fmla="*/ 0 h 79"/>
                  <a:gd name="GluePoint41X" fmla="*/ 76 w 175"/>
                  <a:gd name="GluePoint41Y" fmla="*/ 0 h 79"/>
                  <a:gd name="GluePoint42X" fmla="*/ 94 w 175"/>
                  <a:gd name="GluePoint42Y" fmla="*/ 0 h 79"/>
                  <a:gd name="GluePoint43X" fmla="*/ 114 w 175"/>
                  <a:gd name="GluePoint43Y" fmla="*/ 0 h 79"/>
                  <a:gd name="GluePoint44X" fmla="*/ 135 w 175"/>
                  <a:gd name="GluePoint44Y" fmla="*/ 0 h 79"/>
                  <a:gd name="GluePoint45X" fmla="*/ 159 w 175"/>
                  <a:gd name="GluePoint45Y" fmla="*/ 0 h 79"/>
                  <a:gd name="GluePoint46X" fmla="*/ 175 w 175"/>
                  <a:gd name="GluePoint46Y" fmla="*/ 0 h 79"/>
                  <a:gd name="GluePoint47X" fmla="*/ 160 w 175"/>
                  <a:gd name="GluePoint47Y" fmla="*/ 24 h 79"/>
                  <a:gd name="GluePoint48X" fmla="*/ 138 w 175"/>
                  <a:gd name="GluePoint48Y" fmla="*/ 69 h 79"/>
                  <a:gd name="GluePoint49X" fmla="*/ 127 w 175"/>
                  <a:gd name="GluePoint49Y" fmla="*/ 69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75" h="79">
                    <a:moveTo>
                      <a:pt x="127" y="69"/>
                    </a:moveTo>
                    <a:lnTo>
                      <a:pt x="103" y="69"/>
                    </a:lnTo>
                    <a:lnTo>
                      <a:pt x="79" y="69"/>
                    </a:lnTo>
                    <a:lnTo>
                      <a:pt x="60" y="69"/>
                    </a:lnTo>
                    <a:lnTo>
                      <a:pt x="43" y="69"/>
                    </a:lnTo>
                    <a:lnTo>
                      <a:pt x="38" y="77"/>
                    </a:lnTo>
                    <a:lnTo>
                      <a:pt x="35" y="72"/>
                    </a:lnTo>
                    <a:lnTo>
                      <a:pt x="33" y="74"/>
                    </a:lnTo>
                    <a:lnTo>
                      <a:pt x="32" y="75"/>
                    </a:lnTo>
                    <a:lnTo>
                      <a:pt x="22" y="75"/>
                    </a:lnTo>
                    <a:lnTo>
                      <a:pt x="19" y="77"/>
                    </a:lnTo>
                    <a:lnTo>
                      <a:pt x="14" y="77"/>
                    </a:lnTo>
                    <a:lnTo>
                      <a:pt x="11" y="79"/>
                    </a:lnTo>
                    <a:lnTo>
                      <a:pt x="10" y="77"/>
                    </a:lnTo>
                    <a:lnTo>
                      <a:pt x="11" y="72"/>
                    </a:lnTo>
                    <a:lnTo>
                      <a:pt x="8" y="70"/>
                    </a:lnTo>
                    <a:lnTo>
                      <a:pt x="10" y="67"/>
                    </a:lnTo>
                    <a:lnTo>
                      <a:pt x="8" y="62"/>
                    </a:lnTo>
                    <a:lnTo>
                      <a:pt x="10" y="58"/>
                    </a:lnTo>
                    <a:lnTo>
                      <a:pt x="8" y="56"/>
                    </a:lnTo>
                    <a:lnTo>
                      <a:pt x="2" y="59"/>
                    </a:lnTo>
                    <a:lnTo>
                      <a:pt x="0" y="58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5" y="53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13" y="40"/>
                    </a:lnTo>
                    <a:lnTo>
                      <a:pt x="8" y="38"/>
                    </a:lnTo>
                    <a:lnTo>
                      <a:pt x="5" y="29"/>
                    </a:lnTo>
                    <a:lnTo>
                      <a:pt x="2" y="27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3" y="17"/>
                    </a:lnTo>
                    <a:lnTo>
                      <a:pt x="13" y="0"/>
                    </a:lnTo>
                    <a:lnTo>
                      <a:pt x="25" y="0"/>
                    </a:lnTo>
                    <a:lnTo>
                      <a:pt x="40" y="0"/>
                    </a:lnTo>
                    <a:lnTo>
                      <a:pt x="57" y="0"/>
                    </a:lnTo>
                    <a:lnTo>
                      <a:pt x="76" y="0"/>
                    </a:lnTo>
                    <a:lnTo>
                      <a:pt x="94" y="0"/>
                    </a:lnTo>
                    <a:lnTo>
                      <a:pt x="114" y="0"/>
                    </a:lnTo>
                    <a:lnTo>
                      <a:pt x="135" y="0"/>
                    </a:lnTo>
                    <a:lnTo>
                      <a:pt x="159" y="0"/>
                    </a:lnTo>
                    <a:lnTo>
                      <a:pt x="175" y="0"/>
                    </a:lnTo>
                    <a:lnTo>
                      <a:pt x="160" y="24"/>
                    </a:lnTo>
                    <a:lnTo>
                      <a:pt x="138" y="69"/>
                    </a:lnTo>
                    <a:lnTo>
                      <a:pt x="127" y="6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83" name="Freeform 23"/>
              <p:cNvSpPr/>
              <p:nvPr/>
            </p:nvSpPr>
            <p:spPr>
              <a:xfrm>
                <a:off x="1585800" y="1790640"/>
                <a:ext cx="209160" cy="10908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109080"/>
                  <a:gd name="textAreaBottom" fmla="*/ 109440 h 109080"/>
                  <a:gd name="GluePoint1X" fmla="*/ 121 w 132"/>
                  <a:gd name="GluePoint1Y" fmla="*/ 0 h 69"/>
                  <a:gd name="GluePoint2X" fmla="*/ 97 w 132"/>
                  <a:gd name="GluePoint2Y" fmla="*/ 0 h 69"/>
                  <a:gd name="GluePoint3X" fmla="*/ 73 w 132"/>
                  <a:gd name="GluePoint3Y" fmla="*/ 0 h 69"/>
                  <a:gd name="GluePoint4X" fmla="*/ 54 w 132"/>
                  <a:gd name="GluePoint4Y" fmla="*/ 0 h 69"/>
                  <a:gd name="GluePoint5X" fmla="*/ 37 w 132"/>
                  <a:gd name="GluePoint5Y" fmla="*/ 0 h 69"/>
                  <a:gd name="GluePoint6X" fmla="*/ 21 w 132"/>
                  <a:gd name="GluePoint6Y" fmla="*/ 29 h 69"/>
                  <a:gd name="GluePoint7X" fmla="*/ 0 w 132"/>
                  <a:gd name="GluePoint7Y" fmla="*/ 69 h 69"/>
                  <a:gd name="GluePoint8X" fmla="*/ 15 w 132"/>
                  <a:gd name="GluePoint8Y" fmla="*/ 69 h 69"/>
                  <a:gd name="GluePoint9X" fmla="*/ 43 w 132"/>
                  <a:gd name="GluePoint9Y" fmla="*/ 69 h 69"/>
                  <a:gd name="GluePoint10X" fmla="*/ 59 w 132"/>
                  <a:gd name="GluePoint10Y" fmla="*/ 69 h 69"/>
                  <a:gd name="GluePoint11X" fmla="*/ 81 w 132"/>
                  <a:gd name="GluePoint11Y" fmla="*/ 69 h 69"/>
                  <a:gd name="GluePoint12X" fmla="*/ 100 w 132"/>
                  <a:gd name="GluePoint12Y" fmla="*/ 69 h 69"/>
                  <a:gd name="GluePoint13X" fmla="*/ 108 w 132"/>
                  <a:gd name="GluePoint13Y" fmla="*/ 50 h 69"/>
                  <a:gd name="GluePoint14X" fmla="*/ 124 w 132"/>
                  <a:gd name="GluePoint14Y" fmla="*/ 16 h 69"/>
                  <a:gd name="GluePoint15X" fmla="*/ 132 w 132"/>
                  <a:gd name="GluePoint15Y" fmla="*/ 0 h 69"/>
                  <a:gd name="GluePoint16X" fmla="*/ 121 w 132"/>
                  <a:gd name="GluePoint16Y" fmla="*/ 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32" h="69">
                    <a:moveTo>
                      <a:pt x="121" y="0"/>
                    </a:moveTo>
                    <a:lnTo>
                      <a:pt x="97" y="0"/>
                    </a:lnTo>
                    <a:lnTo>
                      <a:pt x="73" y="0"/>
                    </a:lnTo>
                    <a:lnTo>
                      <a:pt x="54" y="0"/>
                    </a:lnTo>
                    <a:lnTo>
                      <a:pt x="37" y="0"/>
                    </a:lnTo>
                    <a:lnTo>
                      <a:pt x="21" y="29"/>
                    </a:lnTo>
                    <a:lnTo>
                      <a:pt x="0" y="69"/>
                    </a:lnTo>
                    <a:lnTo>
                      <a:pt x="15" y="69"/>
                    </a:lnTo>
                    <a:lnTo>
                      <a:pt x="43" y="69"/>
                    </a:lnTo>
                    <a:lnTo>
                      <a:pt x="59" y="69"/>
                    </a:lnTo>
                    <a:lnTo>
                      <a:pt x="81" y="69"/>
                    </a:lnTo>
                    <a:lnTo>
                      <a:pt x="100" y="69"/>
                    </a:lnTo>
                    <a:lnTo>
                      <a:pt x="108" y="50"/>
                    </a:lnTo>
                    <a:lnTo>
                      <a:pt x="124" y="16"/>
                    </a:lnTo>
                    <a:lnTo>
                      <a:pt x="132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84" name="Freeform 24"/>
              <p:cNvSpPr/>
              <p:nvPr/>
            </p:nvSpPr>
            <p:spPr>
              <a:xfrm>
                <a:off x="1744560" y="1844640"/>
                <a:ext cx="186840" cy="80640"/>
              </a:xfrm>
              <a:custGeom>
                <a:avLst/>
                <a:gdLst>
                  <a:gd name="textAreaLeft" fmla="*/ 0 w 186840"/>
                  <a:gd name="textAreaRight" fmla="*/ 187200 w 186840"/>
                  <a:gd name="textAreaTop" fmla="*/ 0 h 80640"/>
                  <a:gd name="textAreaBottom" fmla="*/ 81000 h 80640"/>
                  <a:gd name="GluePoint1X" fmla="*/ 88 w 118"/>
                  <a:gd name="GluePoint1Y" fmla="*/ 0 h 51"/>
                  <a:gd name="GluePoint2X" fmla="*/ 69 w 118"/>
                  <a:gd name="GluePoint2Y" fmla="*/ 0 h 51"/>
                  <a:gd name="GluePoint3X" fmla="*/ 42 w 118"/>
                  <a:gd name="GluePoint3Y" fmla="*/ 0 h 51"/>
                  <a:gd name="GluePoint4X" fmla="*/ 16 w 118"/>
                  <a:gd name="GluePoint4Y" fmla="*/ 0 h 51"/>
                  <a:gd name="GluePoint5X" fmla="*/ 8 w 118"/>
                  <a:gd name="GluePoint5Y" fmla="*/ 16 h 51"/>
                  <a:gd name="GluePoint6X" fmla="*/ 0 w 118"/>
                  <a:gd name="GluePoint6Y" fmla="*/ 35 h 51"/>
                  <a:gd name="GluePoint7X" fmla="*/ 13 w 118"/>
                  <a:gd name="GluePoint7Y" fmla="*/ 35 h 51"/>
                  <a:gd name="GluePoint8X" fmla="*/ 27 w 118"/>
                  <a:gd name="GluePoint8Y" fmla="*/ 35 h 51"/>
                  <a:gd name="GluePoint9X" fmla="*/ 21 w 118"/>
                  <a:gd name="GluePoint9Y" fmla="*/ 51 h 51"/>
                  <a:gd name="GluePoint10X" fmla="*/ 45 w 118"/>
                  <a:gd name="GluePoint10Y" fmla="*/ 51 h 51"/>
                  <a:gd name="GluePoint11X" fmla="*/ 69 w 118"/>
                  <a:gd name="GluePoint11Y" fmla="*/ 51 h 51"/>
                  <a:gd name="GluePoint12X" fmla="*/ 91 w 118"/>
                  <a:gd name="GluePoint12Y" fmla="*/ 51 h 51"/>
                  <a:gd name="GluePoint13X" fmla="*/ 115 w 118"/>
                  <a:gd name="GluePoint13Y" fmla="*/ 51 h 51"/>
                  <a:gd name="GluePoint14X" fmla="*/ 115 w 118"/>
                  <a:gd name="GluePoint14Y" fmla="*/ 48 h 51"/>
                  <a:gd name="GluePoint15X" fmla="*/ 113 w 118"/>
                  <a:gd name="GluePoint15Y" fmla="*/ 46 h 51"/>
                  <a:gd name="GluePoint16X" fmla="*/ 113 w 118"/>
                  <a:gd name="GluePoint16Y" fmla="*/ 43 h 51"/>
                  <a:gd name="GluePoint17X" fmla="*/ 113 w 118"/>
                  <a:gd name="GluePoint17Y" fmla="*/ 41 h 51"/>
                  <a:gd name="GluePoint18X" fmla="*/ 113 w 118"/>
                  <a:gd name="GluePoint18Y" fmla="*/ 40 h 51"/>
                  <a:gd name="GluePoint19X" fmla="*/ 115 w 118"/>
                  <a:gd name="GluePoint19Y" fmla="*/ 37 h 51"/>
                  <a:gd name="GluePoint20X" fmla="*/ 115 w 118"/>
                  <a:gd name="GluePoint20Y" fmla="*/ 33 h 51"/>
                  <a:gd name="GluePoint21X" fmla="*/ 116 w 118"/>
                  <a:gd name="GluePoint21Y" fmla="*/ 30 h 51"/>
                  <a:gd name="GluePoint22X" fmla="*/ 116 w 118"/>
                  <a:gd name="GluePoint22Y" fmla="*/ 29 h 51"/>
                  <a:gd name="GluePoint23X" fmla="*/ 116 w 118"/>
                  <a:gd name="GluePoint23Y" fmla="*/ 27 h 51"/>
                  <a:gd name="GluePoint24X" fmla="*/ 115 w 118"/>
                  <a:gd name="GluePoint24Y" fmla="*/ 25 h 51"/>
                  <a:gd name="GluePoint25X" fmla="*/ 118 w 118"/>
                  <a:gd name="GluePoint25Y" fmla="*/ 21 h 51"/>
                  <a:gd name="GluePoint26X" fmla="*/ 116 w 118"/>
                  <a:gd name="GluePoint26Y" fmla="*/ 14 h 51"/>
                  <a:gd name="GluePoint27X" fmla="*/ 118 w 118"/>
                  <a:gd name="GluePoint27Y" fmla="*/ 9 h 51"/>
                  <a:gd name="GluePoint28X" fmla="*/ 116 w 118"/>
                  <a:gd name="GluePoint28Y" fmla="*/ 8 h 51"/>
                  <a:gd name="GluePoint29X" fmla="*/ 115 w 118"/>
                  <a:gd name="GluePoint29Y" fmla="*/ 8 h 51"/>
                  <a:gd name="GluePoint30X" fmla="*/ 115 w 118"/>
                  <a:gd name="GluePoint30Y" fmla="*/ 6 h 51"/>
                  <a:gd name="GluePoint31X" fmla="*/ 108 w 118"/>
                  <a:gd name="GluePoint31Y" fmla="*/ 3 h 51"/>
                  <a:gd name="GluePoint32X" fmla="*/ 101 w 118"/>
                  <a:gd name="GluePoint32Y" fmla="*/ 3 h 51"/>
                  <a:gd name="GluePoint33X" fmla="*/ 97 w 118"/>
                  <a:gd name="GluePoint33Y" fmla="*/ 4 h 51"/>
                  <a:gd name="GluePoint34X" fmla="*/ 93 w 118"/>
                  <a:gd name="GluePoint34Y" fmla="*/ 0 h 51"/>
                  <a:gd name="GluePoint35X" fmla="*/ 88 w 118"/>
                  <a:gd name="GluePoint35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18" h="51">
                    <a:moveTo>
                      <a:pt x="88" y="0"/>
                    </a:moveTo>
                    <a:lnTo>
                      <a:pt x="69" y="0"/>
                    </a:lnTo>
                    <a:lnTo>
                      <a:pt x="42" y="0"/>
                    </a:lnTo>
                    <a:lnTo>
                      <a:pt x="16" y="0"/>
                    </a:lnTo>
                    <a:lnTo>
                      <a:pt x="8" y="16"/>
                    </a:lnTo>
                    <a:lnTo>
                      <a:pt x="0" y="35"/>
                    </a:lnTo>
                    <a:lnTo>
                      <a:pt x="13" y="35"/>
                    </a:lnTo>
                    <a:lnTo>
                      <a:pt x="27" y="35"/>
                    </a:lnTo>
                    <a:lnTo>
                      <a:pt x="21" y="51"/>
                    </a:lnTo>
                    <a:lnTo>
                      <a:pt x="45" y="51"/>
                    </a:lnTo>
                    <a:lnTo>
                      <a:pt x="69" y="51"/>
                    </a:lnTo>
                    <a:lnTo>
                      <a:pt x="91" y="51"/>
                    </a:lnTo>
                    <a:lnTo>
                      <a:pt x="115" y="51"/>
                    </a:lnTo>
                    <a:lnTo>
                      <a:pt x="115" y="48"/>
                    </a:lnTo>
                    <a:lnTo>
                      <a:pt x="113" y="46"/>
                    </a:lnTo>
                    <a:lnTo>
                      <a:pt x="113" y="43"/>
                    </a:lnTo>
                    <a:lnTo>
                      <a:pt x="113" y="41"/>
                    </a:lnTo>
                    <a:lnTo>
                      <a:pt x="113" y="40"/>
                    </a:lnTo>
                    <a:lnTo>
                      <a:pt x="115" y="37"/>
                    </a:lnTo>
                    <a:lnTo>
                      <a:pt x="115" y="33"/>
                    </a:lnTo>
                    <a:lnTo>
                      <a:pt x="116" y="30"/>
                    </a:lnTo>
                    <a:lnTo>
                      <a:pt x="116" y="29"/>
                    </a:lnTo>
                    <a:lnTo>
                      <a:pt x="116" y="27"/>
                    </a:lnTo>
                    <a:lnTo>
                      <a:pt x="115" y="25"/>
                    </a:lnTo>
                    <a:lnTo>
                      <a:pt x="118" y="21"/>
                    </a:lnTo>
                    <a:lnTo>
                      <a:pt x="116" y="14"/>
                    </a:lnTo>
                    <a:lnTo>
                      <a:pt x="118" y="9"/>
                    </a:lnTo>
                    <a:lnTo>
                      <a:pt x="116" y="8"/>
                    </a:lnTo>
                    <a:lnTo>
                      <a:pt x="115" y="8"/>
                    </a:lnTo>
                    <a:lnTo>
                      <a:pt x="115" y="6"/>
                    </a:lnTo>
                    <a:lnTo>
                      <a:pt x="108" y="3"/>
                    </a:lnTo>
                    <a:lnTo>
                      <a:pt x="101" y="3"/>
                    </a:lnTo>
                    <a:lnTo>
                      <a:pt x="97" y="4"/>
                    </a:lnTo>
                    <a:lnTo>
                      <a:pt x="93" y="0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85" name="Freeform 25"/>
              <p:cNvSpPr/>
              <p:nvPr/>
            </p:nvSpPr>
            <p:spPr>
              <a:xfrm>
                <a:off x="1584360" y="1900080"/>
                <a:ext cx="202680" cy="109080"/>
              </a:xfrm>
              <a:custGeom>
                <a:avLst/>
                <a:gdLst>
                  <a:gd name="textAreaLeft" fmla="*/ 0 w 202680"/>
                  <a:gd name="textAreaRight" fmla="*/ 203040 w 202680"/>
                  <a:gd name="textAreaTop" fmla="*/ 0 h 109080"/>
                  <a:gd name="textAreaBottom" fmla="*/ 109440 h 109080"/>
                  <a:gd name="GluePoint1X" fmla="*/ 87 w 128"/>
                  <a:gd name="GluePoint1Y" fmla="*/ 69 h 69"/>
                  <a:gd name="GluePoint2X" fmla="*/ 63 w 128"/>
                  <a:gd name="GluePoint2Y" fmla="*/ 69 h 69"/>
                  <a:gd name="GluePoint3X" fmla="*/ 38 w 128"/>
                  <a:gd name="GluePoint3Y" fmla="*/ 69 h 69"/>
                  <a:gd name="GluePoint4X" fmla="*/ 17 w 128"/>
                  <a:gd name="GluePoint4Y" fmla="*/ 69 h 69"/>
                  <a:gd name="GluePoint5X" fmla="*/ 0 w 128"/>
                  <a:gd name="GluePoint5Y" fmla="*/ 69 h 69"/>
                  <a:gd name="GluePoint6X" fmla="*/ 8 w 128"/>
                  <a:gd name="GluePoint6Y" fmla="*/ 50 h 69"/>
                  <a:gd name="GluePoint7X" fmla="*/ 19 w 128"/>
                  <a:gd name="GluePoint7Y" fmla="*/ 23 h 69"/>
                  <a:gd name="GluePoint8X" fmla="*/ 30 w 128"/>
                  <a:gd name="GluePoint8Y" fmla="*/ 0 h 69"/>
                  <a:gd name="GluePoint9X" fmla="*/ 44 w 128"/>
                  <a:gd name="GluePoint9Y" fmla="*/ 0 h 69"/>
                  <a:gd name="GluePoint10X" fmla="*/ 60 w 128"/>
                  <a:gd name="GluePoint10Y" fmla="*/ 0 h 69"/>
                  <a:gd name="GluePoint11X" fmla="*/ 82 w 128"/>
                  <a:gd name="GluePoint11Y" fmla="*/ 0 h 69"/>
                  <a:gd name="GluePoint12X" fmla="*/ 114 w 128"/>
                  <a:gd name="GluePoint12Y" fmla="*/ 0 h 69"/>
                  <a:gd name="GluePoint13X" fmla="*/ 128 w 128"/>
                  <a:gd name="GluePoint13Y" fmla="*/ 0 h 69"/>
                  <a:gd name="GluePoint14X" fmla="*/ 116 w 128"/>
                  <a:gd name="GluePoint14Y" fmla="*/ 32 h 69"/>
                  <a:gd name="GluePoint15X" fmla="*/ 108 w 128"/>
                  <a:gd name="GluePoint15Y" fmla="*/ 53 h 69"/>
                  <a:gd name="GluePoint16X" fmla="*/ 101 w 128"/>
                  <a:gd name="GluePoint16Y" fmla="*/ 69 h 69"/>
                  <a:gd name="GluePoint17X" fmla="*/ 87 w 128"/>
                  <a:gd name="GluePoint17Y" fmla="*/ 69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128" h="69">
                    <a:moveTo>
                      <a:pt x="87" y="69"/>
                    </a:moveTo>
                    <a:lnTo>
                      <a:pt x="63" y="69"/>
                    </a:lnTo>
                    <a:lnTo>
                      <a:pt x="38" y="69"/>
                    </a:lnTo>
                    <a:lnTo>
                      <a:pt x="17" y="69"/>
                    </a:lnTo>
                    <a:lnTo>
                      <a:pt x="0" y="69"/>
                    </a:lnTo>
                    <a:lnTo>
                      <a:pt x="8" y="50"/>
                    </a:lnTo>
                    <a:lnTo>
                      <a:pt x="19" y="23"/>
                    </a:lnTo>
                    <a:lnTo>
                      <a:pt x="30" y="0"/>
                    </a:lnTo>
                    <a:lnTo>
                      <a:pt x="44" y="0"/>
                    </a:lnTo>
                    <a:lnTo>
                      <a:pt x="60" y="0"/>
                    </a:lnTo>
                    <a:lnTo>
                      <a:pt x="82" y="0"/>
                    </a:lnTo>
                    <a:lnTo>
                      <a:pt x="114" y="0"/>
                    </a:lnTo>
                    <a:lnTo>
                      <a:pt x="128" y="0"/>
                    </a:lnTo>
                    <a:lnTo>
                      <a:pt x="116" y="32"/>
                    </a:lnTo>
                    <a:lnTo>
                      <a:pt x="108" y="53"/>
                    </a:lnTo>
                    <a:lnTo>
                      <a:pt x="101" y="69"/>
                    </a:lnTo>
                    <a:lnTo>
                      <a:pt x="87" y="6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86" name="Freeform 26"/>
              <p:cNvSpPr/>
              <p:nvPr/>
            </p:nvSpPr>
            <p:spPr>
              <a:xfrm>
                <a:off x="1744560" y="1925640"/>
                <a:ext cx="190080" cy="8388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83880"/>
                  <a:gd name="textAreaBottom" fmla="*/ 84240 h 83880"/>
                  <a:gd name="GluePoint1X" fmla="*/ 112 w 120"/>
                  <a:gd name="GluePoint1Y" fmla="*/ 0 h 53"/>
                  <a:gd name="GluePoint2X" fmla="*/ 91 w 120"/>
                  <a:gd name="GluePoint2Y" fmla="*/ 0 h 53"/>
                  <a:gd name="GluePoint3X" fmla="*/ 69 w 120"/>
                  <a:gd name="GluePoint3Y" fmla="*/ 0 h 53"/>
                  <a:gd name="GluePoint4X" fmla="*/ 45 w 120"/>
                  <a:gd name="GluePoint4Y" fmla="*/ 0 h 53"/>
                  <a:gd name="GluePoint5X" fmla="*/ 21 w 120"/>
                  <a:gd name="GluePoint5Y" fmla="*/ 0 h 53"/>
                  <a:gd name="GluePoint6X" fmla="*/ 15 w 120"/>
                  <a:gd name="GluePoint6Y" fmla="*/ 16 h 53"/>
                  <a:gd name="GluePoint7X" fmla="*/ 7 w 120"/>
                  <a:gd name="GluePoint7Y" fmla="*/ 37 h 53"/>
                  <a:gd name="GluePoint8X" fmla="*/ 0 w 120"/>
                  <a:gd name="GluePoint8Y" fmla="*/ 53 h 53"/>
                  <a:gd name="GluePoint9X" fmla="*/ 15 w 120"/>
                  <a:gd name="GluePoint9Y" fmla="*/ 53 h 53"/>
                  <a:gd name="GluePoint10X" fmla="*/ 35 w 120"/>
                  <a:gd name="GluePoint10Y" fmla="*/ 53 h 53"/>
                  <a:gd name="GluePoint11X" fmla="*/ 59 w 120"/>
                  <a:gd name="GluePoint11Y" fmla="*/ 53 h 53"/>
                  <a:gd name="GluePoint12X" fmla="*/ 85 w 120"/>
                  <a:gd name="GluePoint12Y" fmla="*/ 53 h 53"/>
                  <a:gd name="GluePoint13X" fmla="*/ 107 w 120"/>
                  <a:gd name="GluePoint13Y" fmla="*/ 53 h 53"/>
                  <a:gd name="GluePoint14X" fmla="*/ 120 w 120"/>
                  <a:gd name="GluePoint14Y" fmla="*/ 16 h 53"/>
                  <a:gd name="GluePoint15X" fmla="*/ 116 w 120"/>
                  <a:gd name="GluePoint15Y" fmla="*/ 15 h 53"/>
                  <a:gd name="GluePoint16X" fmla="*/ 115 w 120"/>
                  <a:gd name="GluePoint16Y" fmla="*/ 10 h 53"/>
                  <a:gd name="GluePoint17X" fmla="*/ 118 w 120"/>
                  <a:gd name="GluePoint17Y" fmla="*/ 7 h 53"/>
                  <a:gd name="GluePoint18X" fmla="*/ 120 w 120"/>
                  <a:gd name="GluePoint18Y" fmla="*/ 5 h 53"/>
                  <a:gd name="GluePoint19X" fmla="*/ 120 w 120"/>
                  <a:gd name="GluePoint19Y" fmla="*/ 3 h 53"/>
                  <a:gd name="GluePoint20X" fmla="*/ 118 w 120"/>
                  <a:gd name="GluePoint20Y" fmla="*/ 3 h 53"/>
                  <a:gd name="GluePoint21X" fmla="*/ 115 w 120"/>
                  <a:gd name="GluePoint21Y" fmla="*/ 0 h 53"/>
                  <a:gd name="GluePoint22X" fmla="*/ 112 w 120"/>
                  <a:gd name="GluePoint22Y" fmla="*/ 0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20" h="53">
                    <a:moveTo>
                      <a:pt x="112" y="0"/>
                    </a:moveTo>
                    <a:lnTo>
                      <a:pt x="91" y="0"/>
                    </a:lnTo>
                    <a:lnTo>
                      <a:pt x="69" y="0"/>
                    </a:lnTo>
                    <a:lnTo>
                      <a:pt x="45" y="0"/>
                    </a:lnTo>
                    <a:lnTo>
                      <a:pt x="21" y="0"/>
                    </a:lnTo>
                    <a:lnTo>
                      <a:pt x="15" y="16"/>
                    </a:lnTo>
                    <a:lnTo>
                      <a:pt x="7" y="37"/>
                    </a:lnTo>
                    <a:lnTo>
                      <a:pt x="0" y="53"/>
                    </a:lnTo>
                    <a:lnTo>
                      <a:pt x="15" y="53"/>
                    </a:lnTo>
                    <a:lnTo>
                      <a:pt x="35" y="53"/>
                    </a:lnTo>
                    <a:lnTo>
                      <a:pt x="59" y="53"/>
                    </a:lnTo>
                    <a:lnTo>
                      <a:pt x="85" y="53"/>
                    </a:lnTo>
                    <a:lnTo>
                      <a:pt x="107" y="53"/>
                    </a:lnTo>
                    <a:lnTo>
                      <a:pt x="120" y="16"/>
                    </a:lnTo>
                    <a:lnTo>
                      <a:pt x="116" y="15"/>
                    </a:lnTo>
                    <a:lnTo>
                      <a:pt x="115" y="10"/>
                    </a:lnTo>
                    <a:lnTo>
                      <a:pt x="118" y="7"/>
                    </a:lnTo>
                    <a:lnTo>
                      <a:pt x="120" y="5"/>
                    </a:lnTo>
                    <a:lnTo>
                      <a:pt x="120" y="3"/>
                    </a:lnTo>
                    <a:lnTo>
                      <a:pt x="118" y="3"/>
                    </a:lnTo>
                    <a:lnTo>
                      <a:pt x="115" y="0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87" name="Freeform 27"/>
              <p:cNvSpPr/>
              <p:nvPr/>
            </p:nvSpPr>
            <p:spPr>
              <a:xfrm>
                <a:off x="1589040" y="2025720"/>
                <a:ext cx="307440" cy="294840"/>
              </a:xfrm>
              <a:custGeom>
                <a:avLst/>
                <a:gdLst>
                  <a:gd name="textAreaLeft" fmla="*/ 0 w 307440"/>
                  <a:gd name="textAreaRight" fmla="*/ 307800 w 307440"/>
                  <a:gd name="textAreaTop" fmla="*/ 0 h 294840"/>
                  <a:gd name="textAreaBottom" fmla="*/ 295200 h 294840"/>
                  <a:gd name="GluePoint1X" fmla="*/ 17 w 194"/>
                  <a:gd name="GluePoint1Y" fmla="*/ 79 h 186"/>
                  <a:gd name="GluePoint2X" fmla="*/ 0 w 194"/>
                  <a:gd name="GluePoint2Y" fmla="*/ 82 h 186"/>
                  <a:gd name="GluePoint3X" fmla="*/ 5 w 194"/>
                  <a:gd name="GluePoint3Y" fmla="*/ 87 h 186"/>
                  <a:gd name="GluePoint4X" fmla="*/ 13 w 194"/>
                  <a:gd name="GluePoint4Y" fmla="*/ 98 h 186"/>
                  <a:gd name="GluePoint5X" fmla="*/ 19 w 194"/>
                  <a:gd name="GluePoint5Y" fmla="*/ 117 h 186"/>
                  <a:gd name="GluePoint6X" fmla="*/ 30 w 194"/>
                  <a:gd name="GluePoint6Y" fmla="*/ 130 h 186"/>
                  <a:gd name="GluePoint7X" fmla="*/ 48 w 194"/>
                  <a:gd name="GluePoint7Y" fmla="*/ 117 h 186"/>
                  <a:gd name="GluePoint8X" fmla="*/ 65 w 194"/>
                  <a:gd name="GluePoint8Y" fmla="*/ 117 h 186"/>
                  <a:gd name="GluePoint9X" fmla="*/ 73 w 194"/>
                  <a:gd name="GluePoint9Y" fmla="*/ 128 h 186"/>
                  <a:gd name="GluePoint10X" fmla="*/ 79 w 194"/>
                  <a:gd name="GluePoint10Y" fmla="*/ 148 h 186"/>
                  <a:gd name="GluePoint11X" fmla="*/ 84 w 194"/>
                  <a:gd name="GluePoint11Y" fmla="*/ 156 h 186"/>
                  <a:gd name="GluePoint12X" fmla="*/ 87 w 194"/>
                  <a:gd name="GluePoint12Y" fmla="*/ 177 h 186"/>
                  <a:gd name="GluePoint13X" fmla="*/ 98 w 194"/>
                  <a:gd name="GluePoint13Y" fmla="*/ 183 h 186"/>
                  <a:gd name="GluePoint14X" fmla="*/ 111 w 194"/>
                  <a:gd name="GluePoint14Y" fmla="*/ 186 h 186"/>
                  <a:gd name="GluePoint15X" fmla="*/ 114 w 194"/>
                  <a:gd name="GluePoint15Y" fmla="*/ 182 h 186"/>
                  <a:gd name="GluePoint16X" fmla="*/ 116 w 194"/>
                  <a:gd name="GluePoint16Y" fmla="*/ 165 h 186"/>
                  <a:gd name="GluePoint17X" fmla="*/ 118 w 194"/>
                  <a:gd name="GluePoint17Y" fmla="*/ 162 h 186"/>
                  <a:gd name="GluePoint18X" fmla="*/ 119 w 194"/>
                  <a:gd name="GluePoint18Y" fmla="*/ 153 h 186"/>
                  <a:gd name="GluePoint19X" fmla="*/ 125 w 194"/>
                  <a:gd name="GluePoint19Y" fmla="*/ 149 h 186"/>
                  <a:gd name="GluePoint20X" fmla="*/ 124 w 194"/>
                  <a:gd name="GluePoint20Y" fmla="*/ 148 h 186"/>
                  <a:gd name="GluePoint21X" fmla="*/ 132 w 194"/>
                  <a:gd name="GluePoint21Y" fmla="*/ 143 h 186"/>
                  <a:gd name="GluePoint22X" fmla="*/ 135 w 194"/>
                  <a:gd name="GluePoint22Y" fmla="*/ 138 h 186"/>
                  <a:gd name="GluePoint23X" fmla="*/ 138 w 194"/>
                  <a:gd name="GluePoint23Y" fmla="*/ 137 h 186"/>
                  <a:gd name="GluePoint24X" fmla="*/ 141 w 194"/>
                  <a:gd name="GluePoint24Y" fmla="*/ 137 h 186"/>
                  <a:gd name="GluePoint25X" fmla="*/ 146 w 194"/>
                  <a:gd name="GluePoint25Y" fmla="*/ 138 h 186"/>
                  <a:gd name="GluePoint26X" fmla="*/ 143 w 194"/>
                  <a:gd name="GluePoint26Y" fmla="*/ 141 h 186"/>
                  <a:gd name="GluePoint27X" fmla="*/ 151 w 194"/>
                  <a:gd name="GluePoint27Y" fmla="*/ 137 h 186"/>
                  <a:gd name="GluePoint28X" fmla="*/ 159 w 194"/>
                  <a:gd name="GluePoint28Y" fmla="*/ 128 h 186"/>
                  <a:gd name="GluePoint29X" fmla="*/ 164 w 194"/>
                  <a:gd name="GluePoint29Y" fmla="*/ 117 h 186"/>
                  <a:gd name="GluePoint30X" fmla="*/ 165 w 194"/>
                  <a:gd name="GluePoint30Y" fmla="*/ 120 h 186"/>
                  <a:gd name="GluePoint31X" fmla="*/ 173 w 194"/>
                  <a:gd name="GluePoint31Y" fmla="*/ 119 h 186"/>
                  <a:gd name="GluePoint32X" fmla="*/ 176 w 194"/>
                  <a:gd name="GluePoint32Y" fmla="*/ 117 h 186"/>
                  <a:gd name="GluePoint33X" fmla="*/ 183 w 194"/>
                  <a:gd name="GluePoint33Y" fmla="*/ 104 h 186"/>
                  <a:gd name="GluePoint34X" fmla="*/ 186 w 194"/>
                  <a:gd name="GluePoint34Y" fmla="*/ 85 h 186"/>
                  <a:gd name="GluePoint35X" fmla="*/ 186 w 194"/>
                  <a:gd name="GluePoint35Y" fmla="*/ 79 h 186"/>
                  <a:gd name="GluePoint36X" fmla="*/ 187 w 194"/>
                  <a:gd name="GluePoint36Y" fmla="*/ 51 h 186"/>
                  <a:gd name="GluePoint37X" fmla="*/ 178 w 194"/>
                  <a:gd name="GluePoint37Y" fmla="*/ 43 h 186"/>
                  <a:gd name="GluePoint38X" fmla="*/ 173 w 194"/>
                  <a:gd name="GluePoint38Y" fmla="*/ 45 h 186"/>
                  <a:gd name="GluePoint39X" fmla="*/ 167 w 194"/>
                  <a:gd name="GluePoint39Y" fmla="*/ 45 h 186"/>
                  <a:gd name="GluePoint40X" fmla="*/ 156 w 194"/>
                  <a:gd name="GluePoint40Y" fmla="*/ 45 h 186"/>
                  <a:gd name="GluePoint41X" fmla="*/ 149 w 194"/>
                  <a:gd name="GluePoint41Y" fmla="*/ 48 h 186"/>
                  <a:gd name="GluePoint42X" fmla="*/ 145 w 194"/>
                  <a:gd name="GluePoint42Y" fmla="*/ 46 h 186"/>
                  <a:gd name="GluePoint43X" fmla="*/ 140 w 194"/>
                  <a:gd name="GluePoint43Y" fmla="*/ 46 h 186"/>
                  <a:gd name="GluePoint44X" fmla="*/ 137 w 194"/>
                  <a:gd name="GluePoint44Y" fmla="*/ 42 h 186"/>
                  <a:gd name="GluePoint45X" fmla="*/ 130 w 194"/>
                  <a:gd name="GluePoint45Y" fmla="*/ 40 h 186"/>
                  <a:gd name="GluePoint46X" fmla="*/ 121 w 194"/>
                  <a:gd name="GluePoint46Y" fmla="*/ 35 h 186"/>
                  <a:gd name="GluePoint47X" fmla="*/ 116 w 194"/>
                  <a:gd name="GluePoint47Y" fmla="*/ 37 h 186"/>
                  <a:gd name="GluePoint48X" fmla="*/ 124 w 194"/>
                  <a:gd name="GluePoint48Y" fmla="*/ 0 h 186"/>
                  <a:gd name="GluePoint49X" fmla="*/ 95 w 194"/>
                  <a:gd name="GluePoint49Y" fmla="*/ 0 h 186"/>
                  <a:gd name="GluePoint50X" fmla="*/ 73 w 194"/>
                  <a:gd name="GluePoint50Y" fmla="*/ 18 h 186"/>
                  <a:gd name="GluePoint51X" fmla="*/ 60 w 194"/>
                  <a:gd name="GluePoint51Y" fmla="*/ 58 h 186"/>
                  <a:gd name="GluePoint52X" fmla="*/ 40 w 194"/>
                  <a:gd name="GluePoint52Y" fmla="*/ 79 h 18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94" h="186">
                    <a:moveTo>
                      <a:pt x="40" y="79"/>
                    </a:moveTo>
                    <a:lnTo>
                      <a:pt x="17" y="79"/>
                    </a:lnTo>
                    <a:lnTo>
                      <a:pt x="0" y="79"/>
                    </a:lnTo>
                    <a:lnTo>
                      <a:pt x="0" y="82"/>
                    </a:lnTo>
                    <a:lnTo>
                      <a:pt x="3" y="83"/>
                    </a:lnTo>
                    <a:lnTo>
                      <a:pt x="5" y="87"/>
                    </a:lnTo>
                    <a:lnTo>
                      <a:pt x="8" y="88"/>
                    </a:lnTo>
                    <a:lnTo>
                      <a:pt x="13" y="98"/>
                    </a:lnTo>
                    <a:lnTo>
                      <a:pt x="19" y="103"/>
                    </a:lnTo>
                    <a:lnTo>
                      <a:pt x="19" y="117"/>
                    </a:lnTo>
                    <a:lnTo>
                      <a:pt x="21" y="122"/>
                    </a:lnTo>
                    <a:lnTo>
                      <a:pt x="30" y="130"/>
                    </a:lnTo>
                    <a:lnTo>
                      <a:pt x="37" y="132"/>
                    </a:lnTo>
                    <a:lnTo>
                      <a:pt x="48" y="117"/>
                    </a:lnTo>
                    <a:lnTo>
                      <a:pt x="51" y="117"/>
                    </a:lnTo>
                    <a:lnTo>
                      <a:pt x="65" y="117"/>
                    </a:lnTo>
                    <a:lnTo>
                      <a:pt x="67" y="119"/>
                    </a:lnTo>
                    <a:lnTo>
                      <a:pt x="73" y="128"/>
                    </a:lnTo>
                    <a:lnTo>
                      <a:pt x="76" y="143"/>
                    </a:lnTo>
                    <a:lnTo>
                      <a:pt x="79" y="148"/>
                    </a:lnTo>
                    <a:lnTo>
                      <a:pt x="79" y="153"/>
                    </a:lnTo>
                    <a:lnTo>
                      <a:pt x="84" y="156"/>
                    </a:lnTo>
                    <a:lnTo>
                      <a:pt x="84" y="170"/>
                    </a:lnTo>
                    <a:lnTo>
                      <a:pt x="87" y="177"/>
                    </a:lnTo>
                    <a:lnTo>
                      <a:pt x="92" y="180"/>
                    </a:lnTo>
                    <a:lnTo>
                      <a:pt x="98" y="183"/>
                    </a:lnTo>
                    <a:lnTo>
                      <a:pt x="106" y="183"/>
                    </a:lnTo>
                    <a:lnTo>
                      <a:pt x="111" y="186"/>
                    </a:lnTo>
                    <a:lnTo>
                      <a:pt x="116" y="186"/>
                    </a:lnTo>
                    <a:lnTo>
                      <a:pt x="114" y="182"/>
                    </a:lnTo>
                    <a:lnTo>
                      <a:pt x="113" y="172"/>
                    </a:lnTo>
                    <a:lnTo>
                      <a:pt x="116" y="165"/>
                    </a:lnTo>
                    <a:lnTo>
                      <a:pt x="114" y="164"/>
                    </a:lnTo>
                    <a:lnTo>
                      <a:pt x="118" y="162"/>
                    </a:lnTo>
                    <a:lnTo>
                      <a:pt x="121" y="156"/>
                    </a:lnTo>
                    <a:lnTo>
                      <a:pt x="119" y="153"/>
                    </a:lnTo>
                    <a:lnTo>
                      <a:pt x="124" y="153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4" y="148"/>
                    </a:lnTo>
                    <a:lnTo>
                      <a:pt x="129" y="146"/>
                    </a:lnTo>
                    <a:lnTo>
                      <a:pt x="132" y="143"/>
                    </a:lnTo>
                    <a:lnTo>
                      <a:pt x="135" y="143"/>
                    </a:lnTo>
                    <a:lnTo>
                      <a:pt x="135" y="138"/>
                    </a:lnTo>
                    <a:lnTo>
                      <a:pt x="137" y="138"/>
                    </a:lnTo>
                    <a:lnTo>
                      <a:pt x="138" y="137"/>
                    </a:lnTo>
                    <a:lnTo>
                      <a:pt x="140" y="138"/>
                    </a:lnTo>
                    <a:lnTo>
                      <a:pt x="141" y="137"/>
                    </a:lnTo>
                    <a:lnTo>
                      <a:pt x="141" y="140"/>
                    </a:lnTo>
                    <a:lnTo>
                      <a:pt x="146" y="138"/>
                    </a:lnTo>
                    <a:lnTo>
                      <a:pt x="140" y="141"/>
                    </a:lnTo>
                    <a:lnTo>
                      <a:pt x="143" y="141"/>
                    </a:lnTo>
                    <a:lnTo>
                      <a:pt x="149" y="138"/>
                    </a:lnTo>
                    <a:lnTo>
                      <a:pt x="151" y="137"/>
                    </a:lnTo>
                    <a:lnTo>
                      <a:pt x="156" y="133"/>
                    </a:lnTo>
                    <a:lnTo>
                      <a:pt x="159" y="128"/>
                    </a:lnTo>
                    <a:lnTo>
                      <a:pt x="162" y="117"/>
                    </a:lnTo>
                    <a:lnTo>
                      <a:pt x="164" y="117"/>
                    </a:lnTo>
                    <a:lnTo>
                      <a:pt x="164" y="120"/>
                    </a:lnTo>
                    <a:lnTo>
                      <a:pt x="165" y="120"/>
                    </a:lnTo>
                    <a:lnTo>
                      <a:pt x="164" y="124"/>
                    </a:lnTo>
                    <a:lnTo>
                      <a:pt x="173" y="119"/>
                    </a:lnTo>
                    <a:lnTo>
                      <a:pt x="178" y="119"/>
                    </a:lnTo>
                    <a:lnTo>
                      <a:pt x="176" y="117"/>
                    </a:lnTo>
                    <a:lnTo>
                      <a:pt x="181" y="112"/>
                    </a:lnTo>
                    <a:lnTo>
                      <a:pt x="183" y="104"/>
                    </a:lnTo>
                    <a:lnTo>
                      <a:pt x="189" y="96"/>
                    </a:lnTo>
                    <a:lnTo>
                      <a:pt x="186" y="85"/>
                    </a:lnTo>
                    <a:lnTo>
                      <a:pt x="187" y="82"/>
                    </a:lnTo>
                    <a:lnTo>
                      <a:pt x="186" y="79"/>
                    </a:lnTo>
                    <a:lnTo>
                      <a:pt x="194" y="51"/>
                    </a:lnTo>
                    <a:lnTo>
                      <a:pt x="187" y="51"/>
                    </a:lnTo>
                    <a:lnTo>
                      <a:pt x="187" y="50"/>
                    </a:lnTo>
                    <a:lnTo>
                      <a:pt x="178" y="43"/>
                    </a:lnTo>
                    <a:lnTo>
                      <a:pt x="176" y="46"/>
                    </a:lnTo>
                    <a:lnTo>
                      <a:pt x="173" y="45"/>
                    </a:lnTo>
                    <a:lnTo>
                      <a:pt x="170" y="46"/>
                    </a:lnTo>
                    <a:lnTo>
                      <a:pt x="167" y="45"/>
                    </a:lnTo>
                    <a:lnTo>
                      <a:pt x="160" y="48"/>
                    </a:lnTo>
                    <a:lnTo>
                      <a:pt x="156" y="45"/>
                    </a:lnTo>
                    <a:lnTo>
                      <a:pt x="151" y="46"/>
                    </a:lnTo>
                    <a:lnTo>
                      <a:pt x="149" y="48"/>
                    </a:lnTo>
                    <a:lnTo>
                      <a:pt x="149" y="45"/>
                    </a:lnTo>
                    <a:lnTo>
                      <a:pt x="145" y="46"/>
                    </a:lnTo>
                    <a:lnTo>
                      <a:pt x="143" y="43"/>
                    </a:lnTo>
                    <a:lnTo>
                      <a:pt x="140" y="46"/>
                    </a:lnTo>
                    <a:lnTo>
                      <a:pt x="138" y="45"/>
                    </a:lnTo>
                    <a:lnTo>
                      <a:pt x="137" y="42"/>
                    </a:lnTo>
                    <a:lnTo>
                      <a:pt x="132" y="42"/>
                    </a:lnTo>
                    <a:lnTo>
                      <a:pt x="130" y="40"/>
                    </a:lnTo>
                    <a:lnTo>
                      <a:pt x="122" y="40"/>
                    </a:lnTo>
                    <a:lnTo>
                      <a:pt x="121" y="35"/>
                    </a:lnTo>
                    <a:lnTo>
                      <a:pt x="119" y="37"/>
                    </a:lnTo>
                    <a:lnTo>
                      <a:pt x="116" y="37"/>
                    </a:lnTo>
                    <a:lnTo>
                      <a:pt x="113" y="34"/>
                    </a:lnTo>
                    <a:lnTo>
                      <a:pt x="124" y="0"/>
                    </a:lnTo>
                    <a:lnTo>
                      <a:pt x="108" y="0"/>
                    </a:lnTo>
                    <a:lnTo>
                      <a:pt x="95" y="0"/>
                    </a:lnTo>
                    <a:lnTo>
                      <a:pt x="79" y="0"/>
                    </a:lnTo>
                    <a:lnTo>
                      <a:pt x="73" y="18"/>
                    </a:lnTo>
                    <a:lnTo>
                      <a:pt x="65" y="40"/>
                    </a:lnTo>
                    <a:lnTo>
                      <a:pt x="60" y="58"/>
                    </a:lnTo>
                    <a:lnTo>
                      <a:pt x="54" y="79"/>
                    </a:lnTo>
                    <a:lnTo>
                      <a:pt x="40" y="7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88" name="Freeform 28"/>
              <p:cNvSpPr/>
              <p:nvPr/>
            </p:nvSpPr>
            <p:spPr>
              <a:xfrm>
                <a:off x="1717560" y="2009880"/>
                <a:ext cx="196560" cy="9504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95040"/>
                  <a:gd name="textAreaBottom" fmla="*/ 95400 h 95040"/>
                  <a:gd name="GluePoint1X" fmla="*/ 14 w 124"/>
                  <a:gd name="GluePoint1Y" fmla="*/ 10 h 60"/>
                  <a:gd name="GluePoint2X" fmla="*/ 27 w 124"/>
                  <a:gd name="GluePoint2Y" fmla="*/ 10 h 60"/>
                  <a:gd name="GluePoint3X" fmla="*/ 43 w 124"/>
                  <a:gd name="GluePoint3Y" fmla="*/ 10 h 60"/>
                  <a:gd name="GluePoint4X" fmla="*/ 32 w 124"/>
                  <a:gd name="GluePoint4Y" fmla="*/ 44 h 60"/>
                  <a:gd name="GluePoint5X" fmla="*/ 35 w 124"/>
                  <a:gd name="GluePoint5Y" fmla="*/ 47 h 60"/>
                  <a:gd name="GluePoint6X" fmla="*/ 38 w 124"/>
                  <a:gd name="GluePoint6Y" fmla="*/ 47 h 60"/>
                  <a:gd name="GluePoint7X" fmla="*/ 40 w 124"/>
                  <a:gd name="GluePoint7Y" fmla="*/ 45 h 60"/>
                  <a:gd name="GluePoint8X" fmla="*/ 41 w 124"/>
                  <a:gd name="GluePoint8Y" fmla="*/ 50 h 60"/>
                  <a:gd name="GluePoint9X" fmla="*/ 49 w 124"/>
                  <a:gd name="GluePoint9Y" fmla="*/ 50 h 60"/>
                  <a:gd name="GluePoint10X" fmla="*/ 51 w 124"/>
                  <a:gd name="GluePoint10Y" fmla="*/ 52 h 60"/>
                  <a:gd name="GluePoint11X" fmla="*/ 56 w 124"/>
                  <a:gd name="GluePoint11Y" fmla="*/ 52 h 60"/>
                  <a:gd name="GluePoint12X" fmla="*/ 57 w 124"/>
                  <a:gd name="GluePoint12Y" fmla="*/ 55 h 60"/>
                  <a:gd name="GluePoint13X" fmla="*/ 59 w 124"/>
                  <a:gd name="GluePoint13Y" fmla="*/ 56 h 60"/>
                  <a:gd name="GluePoint14X" fmla="*/ 62 w 124"/>
                  <a:gd name="GluePoint14Y" fmla="*/ 53 h 60"/>
                  <a:gd name="GluePoint15X" fmla="*/ 64 w 124"/>
                  <a:gd name="GluePoint15Y" fmla="*/ 56 h 60"/>
                  <a:gd name="GluePoint16X" fmla="*/ 68 w 124"/>
                  <a:gd name="GluePoint16Y" fmla="*/ 55 h 60"/>
                  <a:gd name="GluePoint17X" fmla="*/ 68 w 124"/>
                  <a:gd name="GluePoint17Y" fmla="*/ 58 h 60"/>
                  <a:gd name="GluePoint18X" fmla="*/ 70 w 124"/>
                  <a:gd name="GluePoint18Y" fmla="*/ 56 h 60"/>
                  <a:gd name="GluePoint19X" fmla="*/ 75 w 124"/>
                  <a:gd name="GluePoint19Y" fmla="*/ 55 h 60"/>
                  <a:gd name="GluePoint20X" fmla="*/ 79 w 124"/>
                  <a:gd name="GluePoint20Y" fmla="*/ 58 h 60"/>
                  <a:gd name="GluePoint21X" fmla="*/ 86 w 124"/>
                  <a:gd name="GluePoint21Y" fmla="*/ 55 h 60"/>
                  <a:gd name="GluePoint22X" fmla="*/ 89 w 124"/>
                  <a:gd name="GluePoint22Y" fmla="*/ 56 h 60"/>
                  <a:gd name="GluePoint23X" fmla="*/ 92 w 124"/>
                  <a:gd name="GluePoint23Y" fmla="*/ 55 h 60"/>
                  <a:gd name="GluePoint24X" fmla="*/ 95 w 124"/>
                  <a:gd name="GluePoint24Y" fmla="*/ 56 h 60"/>
                  <a:gd name="GluePoint25X" fmla="*/ 97 w 124"/>
                  <a:gd name="GluePoint25Y" fmla="*/ 53 h 60"/>
                  <a:gd name="GluePoint26X" fmla="*/ 106 w 124"/>
                  <a:gd name="GluePoint26Y" fmla="*/ 60 h 60"/>
                  <a:gd name="GluePoint27X" fmla="*/ 116 w 124"/>
                  <a:gd name="GluePoint27Y" fmla="*/ 29 h 60"/>
                  <a:gd name="GluePoint28X" fmla="*/ 121 w 124"/>
                  <a:gd name="GluePoint28Y" fmla="*/ 10 h 60"/>
                  <a:gd name="GluePoint29X" fmla="*/ 124 w 124"/>
                  <a:gd name="GluePoint29Y" fmla="*/ 0 h 60"/>
                  <a:gd name="GluePoint30X" fmla="*/ 102 w 124"/>
                  <a:gd name="GluePoint30Y" fmla="*/ 0 h 60"/>
                  <a:gd name="GluePoint31X" fmla="*/ 76 w 124"/>
                  <a:gd name="GluePoint31Y" fmla="*/ 0 h 60"/>
                  <a:gd name="GluePoint32X" fmla="*/ 52 w 124"/>
                  <a:gd name="GluePoint32Y" fmla="*/ 0 h 60"/>
                  <a:gd name="GluePoint33X" fmla="*/ 32 w 124"/>
                  <a:gd name="GluePoint33Y" fmla="*/ 0 h 60"/>
                  <a:gd name="GluePoint34X" fmla="*/ 3 w 124"/>
                  <a:gd name="GluePoint34Y" fmla="*/ 0 h 60"/>
                  <a:gd name="GluePoint35X" fmla="*/ 0 w 124"/>
                  <a:gd name="GluePoint35Y" fmla="*/ 10 h 60"/>
                  <a:gd name="GluePoint36X" fmla="*/ 14 w 124"/>
                  <a:gd name="GluePoint36Y" fmla="*/ 1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4" h="60">
                    <a:moveTo>
                      <a:pt x="14" y="10"/>
                    </a:moveTo>
                    <a:lnTo>
                      <a:pt x="27" y="10"/>
                    </a:lnTo>
                    <a:lnTo>
                      <a:pt x="43" y="10"/>
                    </a:lnTo>
                    <a:lnTo>
                      <a:pt x="32" y="44"/>
                    </a:lnTo>
                    <a:lnTo>
                      <a:pt x="35" y="47"/>
                    </a:lnTo>
                    <a:lnTo>
                      <a:pt x="38" y="47"/>
                    </a:lnTo>
                    <a:lnTo>
                      <a:pt x="40" y="45"/>
                    </a:lnTo>
                    <a:lnTo>
                      <a:pt x="41" y="50"/>
                    </a:lnTo>
                    <a:lnTo>
                      <a:pt x="49" y="50"/>
                    </a:lnTo>
                    <a:lnTo>
                      <a:pt x="51" y="52"/>
                    </a:lnTo>
                    <a:lnTo>
                      <a:pt x="56" y="52"/>
                    </a:lnTo>
                    <a:lnTo>
                      <a:pt x="57" y="55"/>
                    </a:lnTo>
                    <a:lnTo>
                      <a:pt x="59" y="56"/>
                    </a:lnTo>
                    <a:lnTo>
                      <a:pt x="62" y="53"/>
                    </a:lnTo>
                    <a:lnTo>
                      <a:pt x="64" y="56"/>
                    </a:lnTo>
                    <a:lnTo>
                      <a:pt x="68" y="55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5" y="55"/>
                    </a:lnTo>
                    <a:lnTo>
                      <a:pt x="79" y="58"/>
                    </a:lnTo>
                    <a:lnTo>
                      <a:pt x="86" y="55"/>
                    </a:lnTo>
                    <a:lnTo>
                      <a:pt x="89" y="56"/>
                    </a:lnTo>
                    <a:lnTo>
                      <a:pt x="92" y="55"/>
                    </a:lnTo>
                    <a:lnTo>
                      <a:pt x="95" y="56"/>
                    </a:lnTo>
                    <a:lnTo>
                      <a:pt x="97" y="53"/>
                    </a:lnTo>
                    <a:lnTo>
                      <a:pt x="106" y="60"/>
                    </a:lnTo>
                    <a:lnTo>
                      <a:pt x="116" y="29"/>
                    </a:lnTo>
                    <a:lnTo>
                      <a:pt x="121" y="10"/>
                    </a:lnTo>
                    <a:lnTo>
                      <a:pt x="124" y="0"/>
                    </a:lnTo>
                    <a:lnTo>
                      <a:pt x="102" y="0"/>
                    </a:lnTo>
                    <a:lnTo>
                      <a:pt x="76" y="0"/>
                    </a:lnTo>
                    <a:lnTo>
                      <a:pt x="52" y="0"/>
                    </a:lnTo>
                    <a:lnTo>
                      <a:pt x="32" y="0"/>
                    </a:lnTo>
                    <a:lnTo>
                      <a:pt x="3" y="0"/>
                    </a:lnTo>
                    <a:lnTo>
                      <a:pt x="0" y="10"/>
                    </a:lnTo>
                    <a:lnTo>
                      <a:pt x="14" y="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89" name="Freeform 29"/>
              <p:cNvSpPr/>
              <p:nvPr/>
            </p:nvSpPr>
            <p:spPr>
              <a:xfrm>
                <a:off x="1770120" y="1762200"/>
                <a:ext cx="201240" cy="950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95040"/>
                  <a:gd name="textAreaBottom" fmla="*/ 95400 h 95040"/>
                  <a:gd name="GluePoint1X" fmla="*/ 121 w 127"/>
                  <a:gd name="GluePoint1Y" fmla="*/ 0 h 60"/>
                  <a:gd name="GluePoint2X" fmla="*/ 110 w 127"/>
                  <a:gd name="GluePoint2Y" fmla="*/ 0 h 60"/>
                  <a:gd name="GluePoint3X" fmla="*/ 91 w 127"/>
                  <a:gd name="GluePoint3Y" fmla="*/ 0 h 60"/>
                  <a:gd name="GluePoint4X" fmla="*/ 67 w 127"/>
                  <a:gd name="GluePoint4Y" fmla="*/ 0 h 60"/>
                  <a:gd name="GluePoint5X" fmla="*/ 45 w 127"/>
                  <a:gd name="GluePoint5Y" fmla="*/ 0 h 60"/>
                  <a:gd name="GluePoint6X" fmla="*/ 24 w 127"/>
                  <a:gd name="GluePoint6Y" fmla="*/ 0 h 60"/>
                  <a:gd name="GluePoint7X" fmla="*/ 8 w 127"/>
                  <a:gd name="GluePoint7Y" fmla="*/ 34 h 60"/>
                  <a:gd name="GluePoint8X" fmla="*/ 0 w 127"/>
                  <a:gd name="GluePoint8Y" fmla="*/ 52 h 60"/>
                  <a:gd name="GluePoint9X" fmla="*/ 26 w 127"/>
                  <a:gd name="GluePoint9Y" fmla="*/ 52 h 60"/>
                  <a:gd name="GluePoint10X" fmla="*/ 53 w 127"/>
                  <a:gd name="GluePoint10Y" fmla="*/ 52 h 60"/>
                  <a:gd name="GluePoint11X" fmla="*/ 77 w 127"/>
                  <a:gd name="GluePoint11Y" fmla="*/ 52 h 60"/>
                  <a:gd name="GluePoint12X" fmla="*/ 81 w 127"/>
                  <a:gd name="GluePoint12Y" fmla="*/ 56 h 60"/>
                  <a:gd name="GluePoint13X" fmla="*/ 85 w 127"/>
                  <a:gd name="GluePoint13Y" fmla="*/ 55 h 60"/>
                  <a:gd name="GluePoint14X" fmla="*/ 92 w 127"/>
                  <a:gd name="GluePoint14Y" fmla="*/ 55 h 60"/>
                  <a:gd name="GluePoint15X" fmla="*/ 99 w 127"/>
                  <a:gd name="GluePoint15Y" fmla="*/ 58 h 60"/>
                  <a:gd name="GluePoint16X" fmla="*/ 99 w 127"/>
                  <a:gd name="GluePoint16Y" fmla="*/ 60 h 60"/>
                  <a:gd name="GluePoint17X" fmla="*/ 100 w 127"/>
                  <a:gd name="GluePoint17Y" fmla="*/ 60 h 60"/>
                  <a:gd name="GluePoint18X" fmla="*/ 100 w 127"/>
                  <a:gd name="GluePoint18Y" fmla="*/ 56 h 60"/>
                  <a:gd name="GluePoint19X" fmla="*/ 107 w 127"/>
                  <a:gd name="GluePoint19Y" fmla="*/ 50 h 60"/>
                  <a:gd name="GluePoint20X" fmla="*/ 105 w 127"/>
                  <a:gd name="GluePoint20Y" fmla="*/ 48 h 60"/>
                  <a:gd name="GluePoint21X" fmla="*/ 107 w 127"/>
                  <a:gd name="GluePoint21Y" fmla="*/ 44 h 60"/>
                  <a:gd name="GluePoint22X" fmla="*/ 108 w 127"/>
                  <a:gd name="GluePoint22Y" fmla="*/ 44 h 60"/>
                  <a:gd name="GluePoint23X" fmla="*/ 123 w 127"/>
                  <a:gd name="GluePoint23Y" fmla="*/ 11 h 60"/>
                  <a:gd name="GluePoint24X" fmla="*/ 119 w 127"/>
                  <a:gd name="GluePoint24Y" fmla="*/ 7 h 60"/>
                  <a:gd name="GluePoint25X" fmla="*/ 127 w 127"/>
                  <a:gd name="GluePoint25Y" fmla="*/ 0 h 60"/>
                  <a:gd name="GluePoint26X" fmla="*/ 121 w 127"/>
                  <a:gd name="GluePoint26Y" fmla="*/ 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127" h="60">
                    <a:moveTo>
                      <a:pt x="121" y="0"/>
                    </a:moveTo>
                    <a:lnTo>
                      <a:pt x="110" y="0"/>
                    </a:lnTo>
                    <a:lnTo>
                      <a:pt x="91" y="0"/>
                    </a:lnTo>
                    <a:lnTo>
                      <a:pt x="67" y="0"/>
                    </a:lnTo>
                    <a:lnTo>
                      <a:pt x="45" y="0"/>
                    </a:lnTo>
                    <a:lnTo>
                      <a:pt x="24" y="0"/>
                    </a:lnTo>
                    <a:lnTo>
                      <a:pt x="8" y="34"/>
                    </a:lnTo>
                    <a:lnTo>
                      <a:pt x="0" y="52"/>
                    </a:lnTo>
                    <a:lnTo>
                      <a:pt x="26" y="52"/>
                    </a:lnTo>
                    <a:lnTo>
                      <a:pt x="53" y="52"/>
                    </a:lnTo>
                    <a:lnTo>
                      <a:pt x="77" y="52"/>
                    </a:lnTo>
                    <a:lnTo>
                      <a:pt x="81" y="56"/>
                    </a:lnTo>
                    <a:lnTo>
                      <a:pt x="85" y="55"/>
                    </a:lnTo>
                    <a:lnTo>
                      <a:pt x="92" y="55"/>
                    </a:lnTo>
                    <a:lnTo>
                      <a:pt x="99" y="58"/>
                    </a:lnTo>
                    <a:lnTo>
                      <a:pt x="99" y="60"/>
                    </a:lnTo>
                    <a:lnTo>
                      <a:pt x="100" y="60"/>
                    </a:lnTo>
                    <a:lnTo>
                      <a:pt x="100" y="56"/>
                    </a:lnTo>
                    <a:lnTo>
                      <a:pt x="107" y="50"/>
                    </a:lnTo>
                    <a:lnTo>
                      <a:pt x="105" y="48"/>
                    </a:lnTo>
                    <a:lnTo>
                      <a:pt x="107" y="44"/>
                    </a:lnTo>
                    <a:lnTo>
                      <a:pt x="108" y="44"/>
                    </a:lnTo>
                    <a:lnTo>
                      <a:pt x="123" y="11"/>
                    </a:lnTo>
                    <a:lnTo>
                      <a:pt x="119" y="7"/>
                    </a:lnTo>
                    <a:lnTo>
                      <a:pt x="127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90" name="Freeform 30"/>
              <p:cNvSpPr/>
              <p:nvPr/>
            </p:nvSpPr>
            <p:spPr>
              <a:xfrm>
                <a:off x="1808280" y="1681200"/>
                <a:ext cx="188640" cy="806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80640"/>
                  <a:gd name="textAreaBottom" fmla="*/ 81000 h 80640"/>
                  <a:gd name="GluePoint1X" fmla="*/ 102 w 119"/>
                  <a:gd name="GluePoint1Y" fmla="*/ 0 h 51"/>
                  <a:gd name="GluePoint2X" fmla="*/ 83 w 119"/>
                  <a:gd name="GluePoint2Y" fmla="*/ 0 h 51"/>
                  <a:gd name="GluePoint3X" fmla="*/ 64 w 119"/>
                  <a:gd name="GluePoint3Y" fmla="*/ 0 h 51"/>
                  <a:gd name="GluePoint4X" fmla="*/ 46 w 119"/>
                  <a:gd name="GluePoint4Y" fmla="*/ 0 h 51"/>
                  <a:gd name="GluePoint5X" fmla="*/ 29 w 119"/>
                  <a:gd name="GluePoint5Y" fmla="*/ 0 h 51"/>
                  <a:gd name="GluePoint6X" fmla="*/ 14 w 119"/>
                  <a:gd name="GluePoint6Y" fmla="*/ 24 h 51"/>
                  <a:gd name="GluePoint7X" fmla="*/ 0 w 119"/>
                  <a:gd name="GluePoint7Y" fmla="*/ 51 h 51"/>
                  <a:gd name="GluePoint8X" fmla="*/ 21 w 119"/>
                  <a:gd name="GluePoint8Y" fmla="*/ 51 h 51"/>
                  <a:gd name="GluePoint9X" fmla="*/ 43 w 119"/>
                  <a:gd name="GluePoint9Y" fmla="*/ 51 h 51"/>
                  <a:gd name="GluePoint10X" fmla="*/ 67 w 119"/>
                  <a:gd name="GluePoint10Y" fmla="*/ 51 h 51"/>
                  <a:gd name="GluePoint11X" fmla="*/ 86 w 119"/>
                  <a:gd name="GluePoint11Y" fmla="*/ 51 h 51"/>
                  <a:gd name="GluePoint12X" fmla="*/ 103 w 119"/>
                  <a:gd name="GluePoint12Y" fmla="*/ 51 h 51"/>
                  <a:gd name="GluePoint13X" fmla="*/ 105 w 119"/>
                  <a:gd name="GluePoint13Y" fmla="*/ 48 h 51"/>
                  <a:gd name="GluePoint14X" fmla="*/ 105 w 119"/>
                  <a:gd name="GluePoint14Y" fmla="*/ 40 h 51"/>
                  <a:gd name="GluePoint15X" fmla="*/ 108 w 119"/>
                  <a:gd name="GluePoint15Y" fmla="*/ 33 h 51"/>
                  <a:gd name="GluePoint16X" fmla="*/ 113 w 119"/>
                  <a:gd name="GluePoint16Y" fmla="*/ 24 h 51"/>
                  <a:gd name="GluePoint17X" fmla="*/ 113 w 119"/>
                  <a:gd name="GluePoint17Y" fmla="*/ 14 h 51"/>
                  <a:gd name="GluePoint18X" fmla="*/ 119 w 119"/>
                  <a:gd name="GluePoint18Y" fmla="*/ 5 h 51"/>
                  <a:gd name="GluePoint19X" fmla="*/ 119 w 119"/>
                  <a:gd name="GluePoint19Y" fmla="*/ 0 h 51"/>
                  <a:gd name="GluePoint20X" fmla="*/ 102 w 119"/>
                  <a:gd name="GluePoint20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19" h="51">
                    <a:moveTo>
                      <a:pt x="102" y="0"/>
                    </a:moveTo>
                    <a:lnTo>
                      <a:pt x="83" y="0"/>
                    </a:lnTo>
                    <a:lnTo>
                      <a:pt x="64" y="0"/>
                    </a:lnTo>
                    <a:lnTo>
                      <a:pt x="46" y="0"/>
                    </a:lnTo>
                    <a:lnTo>
                      <a:pt x="29" y="0"/>
                    </a:lnTo>
                    <a:lnTo>
                      <a:pt x="14" y="24"/>
                    </a:lnTo>
                    <a:lnTo>
                      <a:pt x="0" y="51"/>
                    </a:lnTo>
                    <a:lnTo>
                      <a:pt x="21" y="51"/>
                    </a:lnTo>
                    <a:lnTo>
                      <a:pt x="43" y="51"/>
                    </a:lnTo>
                    <a:lnTo>
                      <a:pt x="67" y="51"/>
                    </a:lnTo>
                    <a:lnTo>
                      <a:pt x="86" y="51"/>
                    </a:lnTo>
                    <a:lnTo>
                      <a:pt x="103" y="51"/>
                    </a:lnTo>
                    <a:lnTo>
                      <a:pt x="105" y="48"/>
                    </a:lnTo>
                    <a:lnTo>
                      <a:pt x="105" y="40"/>
                    </a:lnTo>
                    <a:lnTo>
                      <a:pt x="108" y="33"/>
                    </a:lnTo>
                    <a:lnTo>
                      <a:pt x="113" y="24"/>
                    </a:lnTo>
                    <a:lnTo>
                      <a:pt x="113" y="14"/>
                    </a:lnTo>
                    <a:lnTo>
                      <a:pt x="119" y="5"/>
                    </a:lnTo>
                    <a:lnTo>
                      <a:pt x="119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91" name="Freeform 31"/>
              <p:cNvSpPr/>
              <p:nvPr/>
            </p:nvSpPr>
            <p:spPr>
              <a:xfrm>
                <a:off x="1909800" y="1389240"/>
                <a:ext cx="372600" cy="2916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291600"/>
                  <a:gd name="textAreaBottom" fmla="*/ 291960 h 291600"/>
                  <a:gd name="GluePoint1X" fmla="*/ 87 w 235"/>
                  <a:gd name="GluePoint1Y" fmla="*/ 177 h 184"/>
                  <a:gd name="GluePoint2X" fmla="*/ 93 w 235"/>
                  <a:gd name="GluePoint2Y" fmla="*/ 166 h 184"/>
                  <a:gd name="GluePoint3X" fmla="*/ 101 w 235"/>
                  <a:gd name="GluePoint3Y" fmla="*/ 150 h 184"/>
                  <a:gd name="GluePoint4X" fmla="*/ 109 w 235"/>
                  <a:gd name="GluePoint4Y" fmla="*/ 134 h 184"/>
                  <a:gd name="GluePoint5X" fmla="*/ 119 w 235"/>
                  <a:gd name="GluePoint5Y" fmla="*/ 119 h 184"/>
                  <a:gd name="GluePoint6X" fmla="*/ 130 w 235"/>
                  <a:gd name="GluePoint6Y" fmla="*/ 113 h 184"/>
                  <a:gd name="GluePoint7X" fmla="*/ 144 w 235"/>
                  <a:gd name="GluePoint7Y" fmla="*/ 105 h 184"/>
                  <a:gd name="GluePoint8X" fmla="*/ 159 w 235"/>
                  <a:gd name="GluePoint8Y" fmla="*/ 95 h 184"/>
                  <a:gd name="GluePoint9X" fmla="*/ 174 w 235"/>
                  <a:gd name="GluePoint9Y" fmla="*/ 87 h 184"/>
                  <a:gd name="GluePoint10X" fmla="*/ 184 w 235"/>
                  <a:gd name="GluePoint10Y" fmla="*/ 81 h 184"/>
                  <a:gd name="GluePoint11X" fmla="*/ 198 w 235"/>
                  <a:gd name="GluePoint11Y" fmla="*/ 73 h 184"/>
                  <a:gd name="GluePoint12X" fmla="*/ 214 w 235"/>
                  <a:gd name="GluePoint12Y" fmla="*/ 65 h 184"/>
                  <a:gd name="GluePoint13X" fmla="*/ 228 w 235"/>
                  <a:gd name="GluePoint13Y" fmla="*/ 57 h 184"/>
                  <a:gd name="GluePoint14X" fmla="*/ 235 w 235"/>
                  <a:gd name="GluePoint14Y" fmla="*/ 53 h 184"/>
                  <a:gd name="GluePoint15X" fmla="*/ 230 w 235"/>
                  <a:gd name="GluePoint15Y" fmla="*/ 52 h 184"/>
                  <a:gd name="GluePoint16X" fmla="*/ 222 w 235"/>
                  <a:gd name="GluePoint16Y" fmla="*/ 49 h 184"/>
                  <a:gd name="GluePoint17X" fmla="*/ 219 w 235"/>
                  <a:gd name="GluePoint17Y" fmla="*/ 45 h 184"/>
                  <a:gd name="GluePoint18X" fmla="*/ 214 w 235"/>
                  <a:gd name="GluePoint18Y" fmla="*/ 45 h 184"/>
                  <a:gd name="GluePoint19X" fmla="*/ 197 w 235"/>
                  <a:gd name="GluePoint19Y" fmla="*/ 50 h 184"/>
                  <a:gd name="GluePoint20X" fmla="*/ 197 w 235"/>
                  <a:gd name="GluePoint20Y" fmla="*/ 49 h 184"/>
                  <a:gd name="GluePoint21X" fmla="*/ 190 w 235"/>
                  <a:gd name="GluePoint21Y" fmla="*/ 50 h 184"/>
                  <a:gd name="GluePoint22X" fmla="*/ 197 w 235"/>
                  <a:gd name="GluePoint22Y" fmla="*/ 47 h 184"/>
                  <a:gd name="GluePoint23X" fmla="*/ 200 w 235"/>
                  <a:gd name="GluePoint23Y" fmla="*/ 42 h 184"/>
                  <a:gd name="GluePoint24X" fmla="*/ 198 w 235"/>
                  <a:gd name="GluePoint24Y" fmla="*/ 39 h 184"/>
                  <a:gd name="GluePoint25X" fmla="*/ 201 w 235"/>
                  <a:gd name="GluePoint25Y" fmla="*/ 33 h 184"/>
                  <a:gd name="GluePoint26X" fmla="*/ 201 w 235"/>
                  <a:gd name="GluePoint26Y" fmla="*/ 26 h 184"/>
                  <a:gd name="GluePoint27X" fmla="*/ 203 w 235"/>
                  <a:gd name="GluePoint27Y" fmla="*/ 21 h 184"/>
                  <a:gd name="GluePoint28X" fmla="*/ 192 w 235"/>
                  <a:gd name="GluePoint28Y" fmla="*/ 20 h 184"/>
                  <a:gd name="GluePoint29X" fmla="*/ 187 w 235"/>
                  <a:gd name="GluePoint29Y" fmla="*/ 25 h 184"/>
                  <a:gd name="GluePoint30X" fmla="*/ 190 w 235"/>
                  <a:gd name="GluePoint30Y" fmla="*/ 20 h 184"/>
                  <a:gd name="GluePoint31X" fmla="*/ 189 w 235"/>
                  <a:gd name="GluePoint31Y" fmla="*/ 21 h 184"/>
                  <a:gd name="GluePoint32X" fmla="*/ 187 w 235"/>
                  <a:gd name="GluePoint32Y" fmla="*/ 16 h 184"/>
                  <a:gd name="GluePoint33X" fmla="*/ 186 w 235"/>
                  <a:gd name="GluePoint33Y" fmla="*/ 16 h 184"/>
                  <a:gd name="GluePoint34X" fmla="*/ 189 w 235"/>
                  <a:gd name="GluePoint34Y" fmla="*/ 13 h 184"/>
                  <a:gd name="GluePoint35X" fmla="*/ 198 w 235"/>
                  <a:gd name="GluePoint35Y" fmla="*/ 0 h 184"/>
                  <a:gd name="GluePoint36X" fmla="*/ 189 w 235"/>
                  <a:gd name="GluePoint36Y" fmla="*/ 0 h 184"/>
                  <a:gd name="GluePoint37X" fmla="*/ 176 w 235"/>
                  <a:gd name="GluePoint37Y" fmla="*/ 0 h 184"/>
                  <a:gd name="GluePoint38X" fmla="*/ 165 w 235"/>
                  <a:gd name="GluePoint38Y" fmla="*/ 0 h 184"/>
                  <a:gd name="GluePoint39X" fmla="*/ 154 w 235"/>
                  <a:gd name="GluePoint39Y" fmla="*/ 0 h 184"/>
                  <a:gd name="GluePoint40X" fmla="*/ 143 w 235"/>
                  <a:gd name="GluePoint40Y" fmla="*/ 0 h 184"/>
                  <a:gd name="GluePoint41X" fmla="*/ 133 w 235"/>
                  <a:gd name="GluePoint41Y" fmla="*/ 0 h 184"/>
                  <a:gd name="GluePoint42X" fmla="*/ 120 w 235"/>
                  <a:gd name="GluePoint42Y" fmla="*/ 0 h 184"/>
                  <a:gd name="GluePoint43X" fmla="*/ 109 w 235"/>
                  <a:gd name="GluePoint43Y" fmla="*/ 0 h 184"/>
                  <a:gd name="GluePoint44X" fmla="*/ 109 w 235"/>
                  <a:gd name="GluePoint44Y" fmla="*/ 0 h 184"/>
                  <a:gd name="GluePoint45X" fmla="*/ 98 w 235"/>
                  <a:gd name="GluePoint45Y" fmla="*/ 15 h 184"/>
                  <a:gd name="GluePoint46X" fmla="*/ 87 w 235"/>
                  <a:gd name="GluePoint46Y" fmla="*/ 31 h 184"/>
                  <a:gd name="GluePoint47X" fmla="*/ 78 w 235"/>
                  <a:gd name="GluePoint47Y" fmla="*/ 45 h 184"/>
                  <a:gd name="GluePoint48X" fmla="*/ 68 w 235"/>
                  <a:gd name="GluePoint48Y" fmla="*/ 60 h 184"/>
                  <a:gd name="GluePoint49X" fmla="*/ 62 w 235"/>
                  <a:gd name="GluePoint49Y" fmla="*/ 70 h 184"/>
                  <a:gd name="GluePoint50X" fmla="*/ 52 w 235"/>
                  <a:gd name="GluePoint50Y" fmla="*/ 84 h 184"/>
                  <a:gd name="GluePoint51X" fmla="*/ 43 w 235"/>
                  <a:gd name="GluePoint51Y" fmla="*/ 100 h 184"/>
                  <a:gd name="GluePoint52X" fmla="*/ 35 w 235"/>
                  <a:gd name="GluePoint52Y" fmla="*/ 115 h 184"/>
                  <a:gd name="GluePoint53X" fmla="*/ 28 w 235"/>
                  <a:gd name="GluePoint53Y" fmla="*/ 126 h 184"/>
                  <a:gd name="GluePoint54X" fmla="*/ 20 w 235"/>
                  <a:gd name="GluePoint54Y" fmla="*/ 140 h 184"/>
                  <a:gd name="GluePoint55X" fmla="*/ 12 w 235"/>
                  <a:gd name="GluePoint55Y" fmla="*/ 158 h 184"/>
                  <a:gd name="GluePoint56X" fmla="*/ 6 w 235"/>
                  <a:gd name="GluePoint56Y" fmla="*/ 172 h 184"/>
                  <a:gd name="GluePoint57X" fmla="*/ 0 w 235"/>
                  <a:gd name="GluePoint57Y" fmla="*/ 184 h 184"/>
                  <a:gd name="GluePoint58X" fmla="*/ 0 w 235"/>
                  <a:gd name="GluePoint58Y" fmla="*/ 184 h 184"/>
                  <a:gd name="GluePoint59X" fmla="*/ 19 w 235"/>
                  <a:gd name="GluePoint59Y" fmla="*/ 184 h 184"/>
                  <a:gd name="GluePoint60X" fmla="*/ 38 w 235"/>
                  <a:gd name="GluePoint60Y" fmla="*/ 184 h 184"/>
                  <a:gd name="GluePoint61X" fmla="*/ 55 w 235"/>
                  <a:gd name="GluePoint61Y" fmla="*/ 184 h 184"/>
                  <a:gd name="GluePoint62X" fmla="*/ 84 w 235"/>
                  <a:gd name="GluePoint62Y" fmla="*/ 184 h 184"/>
                  <a:gd name="GluePoint63X" fmla="*/ 87 w 235"/>
                  <a:gd name="GluePoint63Y" fmla="*/ 177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35" h="184">
                    <a:moveTo>
                      <a:pt x="87" y="177"/>
                    </a:moveTo>
                    <a:lnTo>
                      <a:pt x="93" y="166"/>
                    </a:lnTo>
                    <a:lnTo>
                      <a:pt x="101" y="150"/>
                    </a:lnTo>
                    <a:lnTo>
                      <a:pt x="109" y="134"/>
                    </a:lnTo>
                    <a:lnTo>
                      <a:pt x="119" y="119"/>
                    </a:lnTo>
                    <a:lnTo>
                      <a:pt x="130" y="113"/>
                    </a:lnTo>
                    <a:lnTo>
                      <a:pt x="144" y="105"/>
                    </a:lnTo>
                    <a:lnTo>
                      <a:pt x="159" y="95"/>
                    </a:lnTo>
                    <a:lnTo>
                      <a:pt x="174" y="87"/>
                    </a:lnTo>
                    <a:lnTo>
                      <a:pt x="184" y="81"/>
                    </a:lnTo>
                    <a:lnTo>
                      <a:pt x="198" y="73"/>
                    </a:lnTo>
                    <a:lnTo>
                      <a:pt x="214" y="65"/>
                    </a:lnTo>
                    <a:lnTo>
                      <a:pt x="228" y="57"/>
                    </a:lnTo>
                    <a:lnTo>
                      <a:pt x="235" y="53"/>
                    </a:lnTo>
                    <a:lnTo>
                      <a:pt x="230" y="52"/>
                    </a:lnTo>
                    <a:lnTo>
                      <a:pt x="222" y="49"/>
                    </a:lnTo>
                    <a:lnTo>
                      <a:pt x="219" y="45"/>
                    </a:lnTo>
                    <a:lnTo>
                      <a:pt x="214" y="45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0" y="50"/>
                    </a:lnTo>
                    <a:lnTo>
                      <a:pt x="197" y="47"/>
                    </a:lnTo>
                    <a:lnTo>
                      <a:pt x="200" y="42"/>
                    </a:lnTo>
                    <a:lnTo>
                      <a:pt x="198" y="39"/>
                    </a:lnTo>
                    <a:lnTo>
                      <a:pt x="201" y="33"/>
                    </a:lnTo>
                    <a:lnTo>
                      <a:pt x="201" y="26"/>
                    </a:lnTo>
                    <a:lnTo>
                      <a:pt x="203" y="21"/>
                    </a:lnTo>
                    <a:lnTo>
                      <a:pt x="192" y="20"/>
                    </a:lnTo>
                    <a:lnTo>
                      <a:pt x="187" y="25"/>
                    </a:lnTo>
                    <a:lnTo>
                      <a:pt x="190" y="20"/>
                    </a:lnTo>
                    <a:lnTo>
                      <a:pt x="189" y="21"/>
                    </a:lnTo>
                    <a:lnTo>
                      <a:pt x="187" y="16"/>
                    </a:lnTo>
                    <a:lnTo>
                      <a:pt x="186" y="16"/>
                    </a:lnTo>
                    <a:lnTo>
                      <a:pt x="189" y="13"/>
                    </a:lnTo>
                    <a:lnTo>
                      <a:pt x="198" y="0"/>
                    </a:lnTo>
                    <a:lnTo>
                      <a:pt x="189" y="0"/>
                    </a:lnTo>
                    <a:lnTo>
                      <a:pt x="176" y="0"/>
                    </a:lnTo>
                    <a:lnTo>
                      <a:pt x="165" y="0"/>
                    </a:lnTo>
                    <a:lnTo>
                      <a:pt x="154" y="0"/>
                    </a:lnTo>
                    <a:lnTo>
                      <a:pt x="143" y="0"/>
                    </a:lnTo>
                    <a:lnTo>
                      <a:pt x="133" y="0"/>
                    </a:lnTo>
                    <a:lnTo>
                      <a:pt x="120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98" y="15"/>
                    </a:lnTo>
                    <a:lnTo>
                      <a:pt x="87" y="31"/>
                    </a:lnTo>
                    <a:lnTo>
                      <a:pt x="78" y="45"/>
                    </a:lnTo>
                    <a:lnTo>
                      <a:pt x="68" y="60"/>
                    </a:lnTo>
                    <a:lnTo>
                      <a:pt x="62" y="70"/>
                    </a:lnTo>
                    <a:lnTo>
                      <a:pt x="52" y="84"/>
                    </a:lnTo>
                    <a:lnTo>
                      <a:pt x="43" y="100"/>
                    </a:lnTo>
                    <a:lnTo>
                      <a:pt x="35" y="115"/>
                    </a:lnTo>
                    <a:lnTo>
                      <a:pt x="28" y="126"/>
                    </a:lnTo>
                    <a:lnTo>
                      <a:pt x="20" y="140"/>
                    </a:lnTo>
                    <a:lnTo>
                      <a:pt x="12" y="158"/>
                    </a:lnTo>
                    <a:lnTo>
                      <a:pt x="6" y="172"/>
                    </a:lnTo>
                    <a:lnTo>
                      <a:pt x="0" y="184"/>
                    </a:lnTo>
                    <a:lnTo>
                      <a:pt x="0" y="184"/>
                    </a:lnTo>
                    <a:lnTo>
                      <a:pt x="19" y="184"/>
                    </a:lnTo>
                    <a:lnTo>
                      <a:pt x="38" y="184"/>
                    </a:lnTo>
                    <a:lnTo>
                      <a:pt x="55" y="184"/>
                    </a:lnTo>
                    <a:lnTo>
                      <a:pt x="84" y="184"/>
                    </a:lnTo>
                    <a:lnTo>
                      <a:pt x="87" y="17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92" name="Freeform 32"/>
              <p:cNvSpPr/>
              <p:nvPr/>
            </p:nvSpPr>
            <p:spPr>
              <a:xfrm>
                <a:off x="1941480" y="1670040"/>
                <a:ext cx="204480" cy="16164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161640"/>
                  <a:gd name="textAreaBottom" fmla="*/ 162000 h 161640"/>
                  <a:gd name="GluePoint1X" fmla="*/ 5 w 129"/>
                  <a:gd name="GluePoint1Y" fmla="*/ 102 h 102"/>
                  <a:gd name="GluePoint2X" fmla="*/ 19 w 129"/>
                  <a:gd name="GluePoint2Y" fmla="*/ 102 h 102"/>
                  <a:gd name="GluePoint3X" fmla="*/ 37 w 129"/>
                  <a:gd name="GluePoint3Y" fmla="*/ 102 h 102"/>
                  <a:gd name="GluePoint4X" fmla="*/ 56 w 129"/>
                  <a:gd name="GluePoint4Y" fmla="*/ 102 h 102"/>
                  <a:gd name="GluePoint5X" fmla="*/ 73 w 129"/>
                  <a:gd name="GluePoint5Y" fmla="*/ 102 h 102"/>
                  <a:gd name="GluePoint6X" fmla="*/ 75 w 129"/>
                  <a:gd name="GluePoint6Y" fmla="*/ 94 h 102"/>
                  <a:gd name="GluePoint7X" fmla="*/ 70 w 129"/>
                  <a:gd name="GluePoint7Y" fmla="*/ 90 h 102"/>
                  <a:gd name="GluePoint8X" fmla="*/ 69 w 129"/>
                  <a:gd name="GluePoint8Y" fmla="*/ 86 h 102"/>
                  <a:gd name="GluePoint9X" fmla="*/ 66 w 129"/>
                  <a:gd name="GluePoint9Y" fmla="*/ 84 h 102"/>
                  <a:gd name="GluePoint10X" fmla="*/ 61 w 129"/>
                  <a:gd name="GluePoint10Y" fmla="*/ 79 h 102"/>
                  <a:gd name="GluePoint11X" fmla="*/ 66 w 129"/>
                  <a:gd name="GluePoint11Y" fmla="*/ 69 h 102"/>
                  <a:gd name="GluePoint12X" fmla="*/ 69 w 129"/>
                  <a:gd name="GluePoint12Y" fmla="*/ 68 h 102"/>
                  <a:gd name="GluePoint13X" fmla="*/ 67 w 129"/>
                  <a:gd name="GluePoint13Y" fmla="*/ 65 h 102"/>
                  <a:gd name="GluePoint14X" fmla="*/ 67 w 129"/>
                  <a:gd name="GluePoint14Y" fmla="*/ 63 h 102"/>
                  <a:gd name="GluePoint15X" fmla="*/ 72 w 129"/>
                  <a:gd name="GluePoint15Y" fmla="*/ 60 h 102"/>
                  <a:gd name="GluePoint16X" fmla="*/ 78 w 129"/>
                  <a:gd name="GluePoint16Y" fmla="*/ 57 h 102"/>
                  <a:gd name="GluePoint17X" fmla="*/ 83 w 129"/>
                  <a:gd name="GluePoint17Y" fmla="*/ 47 h 102"/>
                  <a:gd name="GluePoint18X" fmla="*/ 86 w 129"/>
                  <a:gd name="GluePoint18Y" fmla="*/ 45 h 102"/>
                  <a:gd name="GluePoint19X" fmla="*/ 86 w 129"/>
                  <a:gd name="GluePoint19Y" fmla="*/ 45 h 102"/>
                  <a:gd name="GluePoint20X" fmla="*/ 102 w 129"/>
                  <a:gd name="GluePoint20Y" fmla="*/ 37 h 102"/>
                  <a:gd name="GluePoint21X" fmla="*/ 129 w 129"/>
                  <a:gd name="GluePoint21Y" fmla="*/ 24 h 102"/>
                  <a:gd name="GluePoint22X" fmla="*/ 115 w 129"/>
                  <a:gd name="GluePoint22Y" fmla="*/ 21 h 102"/>
                  <a:gd name="GluePoint23X" fmla="*/ 107 w 129"/>
                  <a:gd name="GluePoint23Y" fmla="*/ 23 h 102"/>
                  <a:gd name="GluePoint24X" fmla="*/ 93 w 129"/>
                  <a:gd name="GluePoint24Y" fmla="*/ 13 h 102"/>
                  <a:gd name="GluePoint25X" fmla="*/ 81 w 129"/>
                  <a:gd name="GluePoint25Y" fmla="*/ 13 h 102"/>
                  <a:gd name="GluePoint26X" fmla="*/ 75 w 129"/>
                  <a:gd name="GluePoint26Y" fmla="*/ 12 h 102"/>
                  <a:gd name="GluePoint27X" fmla="*/ 70 w 129"/>
                  <a:gd name="GluePoint27Y" fmla="*/ 12 h 102"/>
                  <a:gd name="GluePoint28X" fmla="*/ 70 w 129"/>
                  <a:gd name="GluePoint28Y" fmla="*/ 0 h 102"/>
                  <a:gd name="GluePoint29X" fmla="*/ 67 w 129"/>
                  <a:gd name="GluePoint29Y" fmla="*/ 0 h 102"/>
                  <a:gd name="GluePoint30X" fmla="*/ 64 w 129"/>
                  <a:gd name="GluePoint30Y" fmla="*/ 7 h 102"/>
                  <a:gd name="GluePoint31X" fmla="*/ 35 w 129"/>
                  <a:gd name="GluePoint31Y" fmla="*/ 7 h 102"/>
                  <a:gd name="GluePoint32X" fmla="*/ 35 w 129"/>
                  <a:gd name="GluePoint32Y" fmla="*/ 12 h 102"/>
                  <a:gd name="GluePoint33X" fmla="*/ 29 w 129"/>
                  <a:gd name="GluePoint33Y" fmla="*/ 21 h 102"/>
                  <a:gd name="GluePoint34X" fmla="*/ 29 w 129"/>
                  <a:gd name="GluePoint34Y" fmla="*/ 31 h 102"/>
                  <a:gd name="GluePoint35X" fmla="*/ 24 w 129"/>
                  <a:gd name="GluePoint35Y" fmla="*/ 40 h 102"/>
                  <a:gd name="GluePoint36X" fmla="*/ 21 w 129"/>
                  <a:gd name="GluePoint36Y" fmla="*/ 47 h 102"/>
                  <a:gd name="GluePoint37X" fmla="*/ 21 w 129"/>
                  <a:gd name="GluePoint37Y" fmla="*/ 55 h 102"/>
                  <a:gd name="GluePoint38X" fmla="*/ 19 w 129"/>
                  <a:gd name="GluePoint38Y" fmla="*/ 58 h 102"/>
                  <a:gd name="GluePoint39X" fmla="*/ 11 w 129"/>
                  <a:gd name="GluePoint39Y" fmla="*/ 65 h 102"/>
                  <a:gd name="GluePoint40X" fmla="*/ 15 w 129"/>
                  <a:gd name="GluePoint40Y" fmla="*/ 69 h 102"/>
                  <a:gd name="GluePoint41X" fmla="*/ 0 w 129"/>
                  <a:gd name="GluePoint41Y" fmla="*/ 102 h 102"/>
                  <a:gd name="GluePoint42X" fmla="*/ 5 w 129"/>
                  <a:gd name="GluePoint42Y" fmla="*/ 102 h 10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29" h="102">
                    <a:moveTo>
                      <a:pt x="5" y="102"/>
                    </a:moveTo>
                    <a:lnTo>
                      <a:pt x="19" y="102"/>
                    </a:lnTo>
                    <a:lnTo>
                      <a:pt x="37" y="102"/>
                    </a:lnTo>
                    <a:lnTo>
                      <a:pt x="56" y="102"/>
                    </a:lnTo>
                    <a:lnTo>
                      <a:pt x="73" y="102"/>
                    </a:lnTo>
                    <a:lnTo>
                      <a:pt x="75" y="94"/>
                    </a:lnTo>
                    <a:lnTo>
                      <a:pt x="70" y="90"/>
                    </a:lnTo>
                    <a:lnTo>
                      <a:pt x="69" y="86"/>
                    </a:lnTo>
                    <a:lnTo>
                      <a:pt x="66" y="84"/>
                    </a:lnTo>
                    <a:lnTo>
                      <a:pt x="61" y="79"/>
                    </a:lnTo>
                    <a:lnTo>
                      <a:pt x="66" y="69"/>
                    </a:lnTo>
                    <a:lnTo>
                      <a:pt x="69" y="68"/>
                    </a:lnTo>
                    <a:lnTo>
                      <a:pt x="67" y="65"/>
                    </a:lnTo>
                    <a:lnTo>
                      <a:pt x="67" y="63"/>
                    </a:lnTo>
                    <a:lnTo>
                      <a:pt x="72" y="60"/>
                    </a:lnTo>
                    <a:lnTo>
                      <a:pt x="78" y="57"/>
                    </a:lnTo>
                    <a:lnTo>
                      <a:pt x="83" y="47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102" y="37"/>
                    </a:lnTo>
                    <a:lnTo>
                      <a:pt x="129" y="24"/>
                    </a:lnTo>
                    <a:lnTo>
                      <a:pt x="115" y="21"/>
                    </a:lnTo>
                    <a:lnTo>
                      <a:pt x="107" y="23"/>
                    </a:lnTo>
                    <a:lnTo>
                      <a:pt x="93" y="13"/>
                    </a:lnTo>
                    <a:lnTo>
                      <a:pt x="81" y="13"/>
                    </a:lnTo>
                    <a:lnTo>
                      <a:pt x="75" y="12"/>
                    </a:lnTo>
                    <a:lnTo>
                      <a:pt x="70" y="12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4" y="7"/>
                    </a:lnTo>
                    <a:lnTo>
                      <a:pt x="35" y="7"/>
                    </a:lnTo>
                    <a:lnTo>
                      <a:pt x="35" y="12"/>
                    </a:lnTo>
                    <a:lnTo>
                      <a:pt x="29" y="21"/>
                    </a:lnTo>
                    <a:lnTo>
                      <a:pt x="29" y="31"/>
                    </a:lnTo>
                    <a:lnTo>
                      <a:pt x="24" y="40"/>
                    </a:lnTo>
                    <a:lnTo>
                      <a:pt x="21" y="47"/>
                    </a:lnTo>
                    <a:lnTo>
                      <a:pt x="21" y="55"/>
                    </a:lnTo>
                    <a:lnTo>
                      <a:pt x="19" y="58"/>
                    </a:lnTo>
                    <a:lnTo>
                      <a:pt x="11" y="65"/>
                    </a:lnTo>
                    <a:lnTo>
                      <a:pt x="15" y="69"/>
                    </a:lnTo>
                    <a:lnTo>
                      <a:pt x="0" y="102"/>
                    </a:lnTo>
                    <a:lnTo>
                      <a:pt x="5" y="10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93" name="Freeform 33"/>
              <p:cNvSpPr/>
              <p:nvPr/>
            </p:nvSpPr>
            <p:spPr>
              <a:xfrm>
                <a:off x="1924200" y="1832040"/>
                <a:ext cx="140760" cy="853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85320"/>
                  <a:gd name="textAreaBottom" fmla="*/ 85680 h 85320"/>
                  <a:gd name="GluePoint1X" fmla="*/ 16 w 89"/>
                  <a:gd name="GluePoint1Y" fmla="*/ 0 h 54"/>
                  <a:gd name="GluePoint2X" fmla="*/ 30 w 89"/>
                  <a:gd name="GluePoint2Y" fmla="*/ 0 h 54"/>
                  <a:gd name="GluePoint3X" fmla="*/ 48 w 89"/>
                  <a:gd name="GluePoint3Y" fmla="*/ 0 h 54"/>
                  <a:gd name="GluePoint4X" fmla="*/ 67 w 89"/>
                  <a:gd name="GluePoint4Y" fmla="*/ 0 h 54"/>
                  <a:gd name="GluePoint5X" fmla="*/ 84 w 89"/>
                  <a:gd name="GluePoint5Y" fmla="*/ 0 h 54"/>
                  <a:gd name="GluePoint6X" fmla="*/ 81 w 89"/>
                  <a:gd name="GluePoint6Y" fmla="*/ 12 h 54"/>
                  <a:gd name="GluePoint7X" fmla="*/ 86 w 89"/>
                  <a:gd name="GluePoint7Y" fmla="*/ 14 h 54"/>
                  <a:gd name="GluePoint8X" fmla="*/ 86 w 89"/>
                  <a:gd name="GluePoint8Y" fmla="*/ 17 h 54"/>
                  <a:gd name="GluePoint9X" fmla="*/ 89 w 89"/>
                  <a:gd name="GluePoint9Y" fmla="*/ 24 h 54"/>
                  <a:gd name="GluePoint10X" fmla="*/ 89 w 89"/>
                  <a:gd name="GluePoint10Y" fmla="*/ 25 h 54"/>
                  <a:gd name="GluePoint11X" fmla="*/ 88 w 89"/>
                  <a:gd name="GluePoint11Y" fmla="*/ 29 h 54"/>
                  <a:gd name="GluePoint12X" fmla="*/ 83 w 89"/>
                  <a:gd name="GluePoint12Y" fmla="*/ 32 h 54"/>
                  <a:gd name="GluePoint13X" fmla="*/ 72 w 89"/>
                  <a:gd name="GluePoint13Y" fmla="*/ 35 h 54"/>
                  <a:gd name="GluePoint14X" fmla="*/ 70 w 89"/>
                  <a:gd name="GluePoint14Y" fmla="*/ 38 h 54"/>
                  <a:gd name="GluePoint15X" fmla="*/ 72 w 89"/>
                  <a:gd name="GluePoint15Y" fmla="*/ 41 h 54"/>
                  <a:gd name="GluePoint16X" fmla="*/ 70 w 89"/>
                  <a:gd name="GluePoint16Y" fmla="*/ 43 h 54"/>
                  <a:gd name="GluePoint17X" fmla="*/ 65 w 89"/>
                  <a:gd name="GluePoint17Y" fmla="*/ 48 h 54"/>
                  <a:gd name="GluePoint18X" fmla="*/ 62 w 89"/>
                  <a:gd name="GluePoint18Y" fmla="*/ 49 h 54"/>
                  <a:gd name="GluePoint19X" fmla="*/ 61 w 89"/>
                  <a:gd name="GluePoint19Y" fmla="*/ 53 h 54"/>
                  <a:gd name="GluePoint20X" fmla="*/ 59 w 89"/>
                  <a:gd name="GluePoint20Y" fmla="*/ 54 h 54"/>
                  <a:gd name="GluePoint21X" fmla="*/ 57 w 89"/>
                  <a:gd name="GluePoint21Y" fmla="*/ 49 h 54"/>
                  <a:gd name="GluePoint22X" fmla="*/ 46 w 89"/>
                  <a:gd name="GluePoint22Y" fmla="*/ 49 h 54"/>
                  <a:gd name="GluePoint23X" fmla="*/ 29 w 89"/>
                  <a:gd name="GluePoint23Y" fmla="*/ 49 h 54"/>
                  <a:gd name="GluePoint24X" fmla="*/ 15 w 89"/>
                  <a:gd name="GluePoint24Y" fmla="*/ 49 h 54"/>
                  <a:gd name="GluePoint25X" fmla="*/ 0 w 89"/>
                  <a:gd name="GluePoint25Y" fmla="*/ 49 h 54"/>
                  <a:gd name="GluePoint26X" fmla="*/ 0 w 89"/>
                  <a:gd name="GluePoint26Y" fmla="*/ 48 h 54"/>
                  <a:gd name="GluePoint27X" fmla="*/ 2 w 89"/>
                  <a:gd name="GluePoint27Y" fmla="*/ 45 h 54"/>
                  <a:gd name="GluePoint28X" fmla="*/ 2 w 89"/>
                  <a:gd name="GluePoint28Y" fmla="*/ 41 h 54"/>
                  <a:gd name="GluePoint29X" fmla="*/ 3 w 89"/>
                  <a:gd name="GluePoint29Y" fmla="*/ 38 h 54"/>
                  <a:gd name="GluePoint30X" fmla="*/ 3 w 89"/>
                  <a:gd name="GluePoint30Y" fmla="*/ 37 h 54"/>
                  <a:gd name="GluePoint31X" fmla="*/ 3 w 89"/>
                  <a:gd name="GluePoint31Y" fmla="*/ 35 h 54"/>
                  <a:gd name="GluePoint32X" fmla="*/ 2 w 89"/>
                  <a:gd name="GluePoint32Y" fmla="*/ 33 h 54"/>
                  <a:gd name="GluePoint33X" fmla="*/ 5 w 89"/>
                  <a:gd name="GluePoint33Y" fmla="*/ 29 h 54"/>
                  <a:gd name="GluePoint34X" fmla="*/ 3 w 89"/>
                  <a:gd name="GluePoint34Y" fmla="*/ 22 h 54"/>
                  <a:gd name="GluePoint35X" fmla="*/ 5 w 89"/>
                  <a:gd name="GluePoint35Y" fmla="*/ 17 h 54"/>
                  <a:gd name="GluePoint36X" fmla="*/ 3 w 89"/>
                  <a:gd name="GluePoint36Y" fmla="*/ 16 h 54"/>
                  <a:gd name="GluePoint37X" fmla="*/ 3 w 89"/>
                  <a:gd name="GluePoint37Y" fmla="*/ 12 h 54"/>
                  <a:gd name="GluePoint38X" fmla="*/ 10 w 89"/>
                  <a:gd name="GluePoint38Y" fmla="*/ 6 h 54"/>
                  <a:gd name="GluePoint39X" fmla="*/ 8 w 89"/>
                  <a:gd name="GluePoint39Y" fmla="*/ 4 h 54"/>
                  <a:gd name="GluePoint40X" fmla="*/ 10 w 89"/>
                  <a:gd name="GluePoint40Y" fmla="*/ 0 h 54"/>
                  <a:gd name="GluePoint41X" fmla="*/ 16 w 89"/>
                  <a:gd name="GluePoint41Y" fmla="*/ 0 h 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9" h="54">
                    <a:moveTo>
                      <a:pt x="16" y="0"/>
                    </a:moveTo>
                    <a:lnTo>
                      <a:pt x="30" y="0"/>
                    </a:lnTo>
                    <a:lnTo>
                      <a:pt x="48" y="0"/>
                    </a:lnTo>
                    <a:lnTo>
                      <a:pt x="67" y="0"/>
                    </a:lnTo>
                    <a:lnTo>
                      <a:pt x="84" y="0"/>
                    </a:lnTo>
                    <a:lnTo>
                      <a:pt x="81" y="12"/>
                    </a:lnTo>
                    <a:lnTo>
                      <a:pt x="86" y="14"/>
                    </a:lnTo>
                    <a:lnTo>
                      <a:pt x="86" y="17"/>
                    </a:lnTo>
                    <a:lnTo>
                      <a:pt x="89" y="24"/>
                    </a:lnTo>
                    <a:lnTo>
                      <a:pt x="89" y="25"/>
                    </a:lnTo>
                    <a:lnTo>
                      <a:pt x="88" y="29"/>
                    </a:lnTo>
                    <a:lnTo>
                      <a:pt x="83" y="32"/>
                    </a:lnTo>
                    <a:lnTo>
                      <a:pt x="72" y="35"/>
                    </a:lnTo>
                    <a:lnTo>
                      <a:pt x="70" y="38"/>
                    </a:lnTo>
                    <a:lnTo>
                      <a:pt x="72" y="41"/>
                    </a:lnTo>
                    <a:lnTo>
                      <a:pt x="70" y="43"/>
                    </a:lnTo>
                    <a:lnTo>
                      <a:pt x="65" y="48"/>
                    </a:lnTo>
                    <a:lnTo>
                      <a:pt x="62" y="49"/>
                    </a:lnTo>
                    <a:lnTo>
                      <a:pt x="61" y="53"/>
                    </a:lnTo>
                    <a:lnTo>
                      <a:pt x="59" y="54"/>
                    </a:lnTo>
                    <a:lnTo>
                      <a:pt x="57" y="49"/>
                    </a:lnTo>
                    <a:lnTo>
                      <a:pt x="46" y="49"/>
                    </a:lnTo>
                    <a:lnTo>
                      <a:pt x="29" y="49"/>
                    </a:lnTo>
                    <a:lnTo>
                      <a:pt x="15" y="49"/>
                    </a:lnTo>
                    <a:lnTo>
                      <a:pt x="0" y="49"/>
                    </a:lnTo>
                    <a:lnTo>
                      <a:pt x="0" y="48"/>
                    </a:lnTo>
                    <a:lnTo>
                      <a:pt x="2" y="45"/>
                    </a:lnTo>
                    <a:lnTo>
                      <a:pt x="2" y="41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3" y="35"/>
                    </a:lnTo>
                    <a:lnTo>
                      <a:pt x="2" y="33"/>
                    </a:lnTo>
                    <a:lnTo>
                      <a:pt x="5" y="29"/>
                    </a:lnTo>
                    <a:lnTo>
                      <a:pt x="3" y="22"/>
                    </a:lnTo>
                    <a:lnTo>
                      <a:pt x="5" y="17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1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840" bIns="42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94" name="Freeform 34"/>
              <p:cNvSpPr/>
              <p:nvPr/>
            </p:nvSpPr>
            <p:spPr>
              <a:xfrm>
                <a:off x="2025720" y="1951200"/>
                <a:ext cx="180720" cy="7416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4160"/>
                  <a:gd name="textAreaBottom" fmla="*/ 74520 h 74160"/>
                  <a:gd name="GluePoint1X" fmla="*/ 36 w 114"/>
                  <a:gd name="GluePoint1Y" fmla="*/ 44 h 47"/>
                  <a:gd name="GluePoint2X" fmla="*/ 54 w 114"/>
                  <a:gd name="GluePoint2Y" fmla="*/ 44 h 47"/>
                  <a:gd name="GluePoint3X" fmla="*/ 63 w 114"/>
                  <a:gd name="GluePoint3Y" fmla="*/ 44 h 47"/>
                  <a:gd name="GluePoint4X" fmla="*/ 84 w 114"/>
                  <a:gd name="GluePoint4Y" fmla="*/ 44 h 47"/>
                  <a:gd name="GluePoint5X" fmla="*/ 92 w 114"/>
                  <a:gd name="GluePoint5Y" fmla="*/ 42 h 47"/>
                  <a:gd name="GluePoint6X" fmla="*/ 97 w 114"/>
                  <a:gd name="GluePoint6Y" fmla="*/ 39 h 47"/>
                  <a:gd name="GluePoint7X" fmla="*/ 101 w 114"/>
                  <a:gd name="GluePoint7Y" fmla="*/ 36 h 47"/>
                  <a:gd name="GluePoint8X" fmla="*/ 114 w 114"/>
                  <a:gd name="GluePoint8Y" fmla="*/ 28 h 47"/>
                  <a:gd name="GluePoint9X" fmla="*/ 109 w 114"/>
                  <a:gd name="GluePoint9Y" fmla="*/ 26 h 47"/>
                  <a:gd name="GluePoint10X" fmla="*/ 108 w 114"/>
                  <a:gd name="GluePoint10Y" fmla="*/ 18 h 47"/>
                  <a:gd name="GluePoint11X" fmla="*/ 109 w 114"/>
                  <a:gd name="GluePoint11Y" fmla="*/ 13 h 47"/>
                  <a:gd name="GluePoint12X" fmla="*/ 106 w 114"/>
                  <a:gd name="GluePoint12Y" fmla="*/ 10 h 47"/>
                  <a:gd name="GluePoint13X" fmla="*/ 106 w 114"/>
                  <a:gd name="GluePoint13Y" fmla="*/ 7 h 47"/>
                  <a:gd name="GluePoint14X" fmla="*/ 103 w 114"/>
                  <a:gd name="GluePoint14Y" fmla="*/ 10 h 47"/>
                  <a:gd name="GluePoint15X" fmla="*/ 100 w 114"/>
                  <a:gd name="GluePoint15Y" fmla="*/ 10 h 47"/>
                  <a:gd name="GluePoint16X" fmla="*/ 98 w 114"/>
                  <a:gd name="GluePoint16Y" fmla="*/ 8 h 47"/>
                  <a:gd name="GluePoint17X" fmla="*/ 95 w 114"/>
                  <a:gd name="GluePoint17Y" fmla="*/ 10 h 47"/>
                  <a:gd name="GluePoint18X" fmla="*/ 94 w 114"/>
                  <a:gd name="GluePoint18Y" fmla="*/ 8 h 47"/>
                  <a:gd name="GluePoint19X" fmla="*/ 94 w 114"/>
                  <a:gd name="GluePoint19Y" fmla="*/ 7 h 47"/>
                  <a:gd name="GluePoint20X" fmla="*/ 89 w 114"/>
                  <a:gd name="GluePoint20Y" fmla="*/ 7 h 47"/>
                  <a:gd name="GluePoint21X" fmla="*/ 87 w 114"/>
                  <a:gd name="GluePoint21Y" fmla="*/ 0 h 47"/>
                  <a:gd name="GluePoint22X" fmla="*/ 82 w 114"/>
                  <a:gd name="GluePoint22Y" fmla="*/ 0 h 47"/>
                  <a:gd name="GluePoint23X" fmla="*/ 81 w 114"/>
                  <a:gd name="GluePoint23Y" fmla="*/ 2 h 47"/>
                  <a:gd name="GluePoint24X" fmla="*/ 79 w 114"/>
                  <a:gd name="GluePoint24Y" fmla="*/ 7 h 47"/>
                  <a:gd name="GluePoint25X" fmla="*/ 74 w 114"/>
                  <a:gd name="GluePoint25Y" fmla="*/ 8 h 47"/>
                  <a:gd name="GluePoint26X" fmla="*/ 71 w 114"/>
                  <a:gd name="GluePoint26Y" fmla="*/ 8 h 47"/>
                  <a:gd name="GluePoint27X" fmla="*/ 70 w 114"/>
                  <a:gd name="GluePoint27Y" fmla="*/ 11 h 47"/>
                  <a:gd name="GluePoint28X" fmla="*/ 67 w 114"/>
                  <a:gd name="GluePoint28Y" fmla="*/ 13 h 47"/>
                  <a:gd name="GluePoint29X" fmla="*/ 65 w 114"/>
                  <a:gd name="GluePoint29Y" fmla="*/ 15 h 47"/>
                  <a:gd name="GluePoint30X" fmla="*/ 62 w 114"/>
                  <a:gd name="GluePoint30Y" fmla="*/ 15 h 47"/>
                  <a:gd name="GluePoint31X" fmla="*/ 60 w 114"/>
                  <a:gd name="GluePoint31Y" fmla="*/ 19 h 47"/>
                  <a:gd name="GluePoint32X" fmla="*/ 57 w 114"/>
                  <a:gd name="GluePoint32Y" fmla="*/ 21 h 47"/>
                  <a:gd name="GluePoint33X" fmla="*/ 54 w 114"/>
                  <a:gd name="GluePoint33Y" fmla="*/ 16 h 47"/>
                  <a:gd name="GluePoint34X" fmla="*/ 54 w 114"/>
                  <a:gd name="GluePoint34Y" fmla="*/ 18 h 47"/>
                  <a:gd name="GluePoint35X" fmla="*/ 52 w 114"/>
                  <a:gd name="GluePoint35Y" fmla="*/ 18 h 47"/>
                  <a:gd name="GluePoint36X" fmla="*/ 49 w 114"/>
                  <a:gd name="GluePoint36Y" fmla="*/ 23 h 47"/>
                  <a:gd name="GluePoint37X" fmla="*/ 46 w 114"/>
                  <a:gd name="GluePoint37Y" fmla="*/ 21 h 47"/>
                  <a:gd name="GluePoint38X" fmla="*/ 41 w 114"/>
                  <a:gd name="GluePoint38Y" fmla="*/ 24 h 47"/>
                  <a:gd name="GluePoint39X" fmla="*/ 35 w 114"/>
                  <a:gd name="GluePoint39Y" fmla="*/ 21 h 47"/>
                  <a:gd name="GluePoint40X" fmla="*/ 33 w 114"/>
                  <a:gd name="GluePoint40Y" fmla="*/ 23 h 47"/>
                  <a:gd name="GluePoint41X" fmla="*/ 33 w 114"/>
                  <a:gd name="GluePoint41Y" fmla="*/ 21 h 47"/>
                  <a:gd name="GluePoint42X" fmla="*/ 32 w 114"/>
                  <a:gd name="GluePoint42Y" fmla="*/ 21 h 47"/>
                  <a:gd name="GluePoint43X" fmla="*/ 28 w 114"/>
                  <a:gd name="GluePoint43Y" fmla="*/ 24 h 47"/>
                  <a:gd name="GluePoint44X" fmla="*/ 28 w 114"/>
                  <a:gd name="GluePoint44Y" fmla="*/ 23 h 47"/>
                  <a:gd name="GluePoint45X" fmla="*/ 25 w 114"/>
                  <a:gd name="GluePoint45Y" fmla="*/ 26 h 47"/>
                  <a:gd name="GluePoint46X" fmla="*/ 25 w 114"/>
                  <a:gd name="GluePoint46Y" fmla="*/ 29 h 47"/>
                  <a:gd name="GluePoint47X" fmla="*/ 19 w 114"/>
                  <a:gd name="GluePoint47Y" fmla="*/ 31 h 47"/>
                  <a:gd name="GluePoint48X" fmla="*/ 19 w 114"/>
                  <a:gd name="GluePoint48Y" fmla="*/ 36 h 47"/>
                  <a:gd name="GluePoint49X" fmla="*/ 17 w 114"/>
                  <a:gd name="GluePoint49Y" fmla="*/ 37 h 47"/>
                  <a:gd name="GluePoint50X" fmla="*/ 11 w 114"/>
                  <a:gd name="GluePoint50Y" fmla="*/ 34 h 47"/>
                  <a:gd name="GluePoint51X" fmla="*/ 8 w 114"/>
                  <a:gd name="GluePoint51Y" fmla="*/ 37 h 47"/>
                  <a:gd name="GluePoint52X" fmla="*/ 8 w 114"/>
                  <a:gd name="GluePoint52Y" fmla="*/ 39 h 47"/>
                  <a:gd name="GluePoint53X" fmla="*/ 6 w 114"/>
                  <a:gd name="GluePoint53Y" fmla="*/ 42 h 47"/>
                  <a:gd name="GluePoint54X" fmla="*/ 5 w 114"/>
                  <a:gd name="GluePoint54Y" fmla="*/ 45 h 47"/>
                  <a:gd name="GluePoint55X" fmla="*/ 3 w 114"/>
                  <a:gd name="GluePoint55Y" fmla="*/ 44 h 47"/>
                  <a:gd name="GluePoint56X" fmla="*/ 0 w 114"/>
                  <a:gd name="GluePoint56Y" fmla="*/ 47 h 47"/>
                  <a:gd name="GluePoint57X" fmla="*/ 20 w 114"/>
                  <a:gd name="GluePoint57Y" fmla="*/ 47 h 47"/>
                  <a:gd name="GluePoint58X" fmla="*/ 22 w 114"/>
                  <a:gd name="GluePoint58Y" fmla="*/ 44 h 47"/>
                  <a:gd name="GluePoint59X" fmla="*/ 36 w 114"/>
                  <a:gd name="GluePoint59Y" fmla="*/ 44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14" h="47">
                    <a:moveTo>
                      <a:pt x="36" y="44"/>
                    </a:moveTo>
                    <a:lnTo>
                      <a:pt x="54" y="44"/>
                    </a:lnTo>
                    <a:lnTo>
                      <a:pt x="63" y="44"/>
                    </a:lnTo>
                    <a:lnTo>
                      <a:pt x="84" y="44"/>
                    </a:lnTo>
                    <a:lnTo>
                      <a:pt x="92" y="42"/>
                    </a:lnTo>
                    <a:lnTo>
                      <a:pt x="97" y="39"/>
                    </a:lnTo>
                    <a:lnTo>
                      <a:pt x="101" y="36"/>
                    </a:lnTo>
                    <a:lnTo>
                      <a:pt x="114" y="28"/>
                    </a:lnTo>
                    <a:lnTo>
                      <a:pt x="109" y="26"/>
                    </a:lnTo>
                    <a:lnTo>
                      <a:pt x="108" y="18"/>
                    </a:lnTo>
                    <a:lnTo>
                      <a:pt x="109" y="13"/>
                    </a:lnTo>
                    <a:lnTo>
                      <a:pt x="106" y="10"/>
                    </a:lnTo>
                    <a:lnTo>
                      <a:pt x="106" y="7"/>
                    </a:lnTo>
                    <a:lnTo>
                      <a:pt x="103" y="10"/>
                    </a:lnTo>
                    <a:lnTo>
                      <a:pt x="100" y="10"/>
                    </a:lnTo>
                    <a:lnTo>
                      <a:pt x="98" y="8"/>
                    </a:lnTo>
                    <a:lnTo>
                      <a:pt x="95" y="10"/>
                    </a:lnTo>
                    <a:lnTo>
                      <a:pt x="94" y="8"/>
                    </a:lnTo>
                    <a:lnTo>
                      <a:pt x="94" y="7"/>
                    </a:lnTo>
                    <a:lnTo>
                      <a:pt x="89" y="7"/>
                    </a:lnTo>
                    <a:lnTo>
                      <a:pt x="87" y="0"/>
                    </a:lnTo>
                    <a:lnTo>
                      <a:pt x="82" y="0"/>
                    </a:lnTo>
                    <a:lnTo>
                      <a:pt x="81" y="2"/>
                    </a:lnTo>
                    <a:lnTo>
                      <a:pt x="79" y="7"/>
                    </a:lnTo>
                    <a:lnTo>
                      <a:pt x="74" y="8"/>
                    </a:lnTo>
                    <a:lnTo>
                      <a:pt x="71" y="8"/>
                    </a:lnTo>
                    <a:lnTo>
                      <a:pt x="70" y="11"/>
                    </a:lnTo>
                    <a:lnTo>
                      <a:pt x="67" y="13"/>
                    </a:lnTo>
                    <a:lnTo>
                      <a:pt x="65" y="15"/>
                    </a:lnTo>
                    <a:lnTo>
                      <a:pt x="62" y="15"/>
                    </a:lnTo>
                    <a:lnTo>
                      <a:pt x="60" y="19"/>
                    </a:lnTo>
                    <a:lnTo>
                      <a:pt x="57" y="21"/>
                    </a:lnTo>
                    <a:lnTo>
                      <a:pt x="54" y="16"/>
                    </a:lnTo>
                    <a:lnTo>
                      <a:pt x="54" y="18"/>
                    </a:lnTo>
                    <a:lnTo>
                      <a:pt x="52" y="18"/>
                    </a:lnTo>
                    <a:lnTo>
                      <a:pt x="49" y="23"/>
                    </a:lnTo>
                    <a:lnTo>
                      <a:pt x="46" y="21"/>
                    </a:lnTo>
                    <a:lnTo>
                      <a:pt x="41" y="24"/>
                    </a:lnTo>
                    <a:lnTo>
                      <a:pt x="35" y="21"/>
                    </a:lnTo>
                    <a:lnTo>
                      <a:pt x="33" y="23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5" y="26"/>
                    </a:lnTo>
                    <a:lnTo>
                      <a:pt x="25" y="29"/>
                    </a:lnTo>
                    <a:lnTo>
                      <a:pt x="19" y="31"/>
                    </a:lnTo>
                    <a:lnTo>
                      <a:pt x="19" y="36"/>
                    </a:lnTo>
                    <a:lnTo>
                      <a:pt x="17" y="37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6" y="42"/>
                    </a:lnTo>
                    <a:lnTo>
                      <a:pt x="5" y="45"/>
                    </a:lnTo>
                    <a:lnTo>
                      <a:pt x="3" y="44"/>
                    </a:lnTo>
                    <a:lnTo>
                      <a:pt x="0" y="47"/>
                    </a:lnTo>
                    <a:lnTo>
                      <a:pt x="20" y="47"/>
                    </a:lnTo>
                    <a:lnTo>
                      <a:pt x="22" y="44"/>
                    </a:lnTo>
                    <a:lnTo>
                      <a:pt x="36" y="4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95" name="Freeform 35"/>
              <p:cNvSpPr/>
              <p:nvPr/>
            </p:nvSpPr>
            <p:spPr>
              <a:xfrm>
                <a:off x="1886040" y="202572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0 h 61"/>
                  <a:gd name="GluePoint2X" fmla="*/ 59 w 81"/>
                  <a:gd name="GluePoint2Y" fmla="*/ 0 h 61"/>
                  <a:gd name="GluePoint3X" fmla="*/ 35 w 81"/>
                  <a:gd name="GluePoint3Y" fmla="*/ 0 h 61"/>
                  <a:gd name="GluePoint4X" fmla="*/ 15 w 81"/>
                  <a:gd name="GluePoint4Y" fmla="*/ 0 h 61"/>
                  <a:gd name="GluePoint5X" fmla="*/ 10 w 81"/>
                  <a:gd name="GluePoint5Y" fmla="*/ 19 h 61"/>
                  <a:gd name="GluePoint6X" fmla="*/ 0 w 81"/>
                  <a:gd name="GluePoint6Y" fmla="*/ 50 h 61"/>
                  <a:gd name="GluePoint7X" fmla="*/ 0 w 81"/>
                  <a:gd name="GluePoint7Y" fmla="*/ 51 h 61"/>
                  <a:gd name="GluePoint8X" fmla="*/ 7 w 81"/>
                  <a:gd name="GluePoint8Y" fmla="*/ 51 h 61"/>
                  <a:gd name="GluePoint9X" fmla="*/ 4 w 81"/>
                  <a:gd name="GluePoint9Y" fmla="*/ 61 h 61"/>
                  <a:gd name="GluePoint10X" fmla="*/ 24 w 81"/>
                  <a:gd name="GluePoint10Y" fmla="*/ 61 h 61"/>
                  <a:gd name="GluePoint11X" fmla="*/ 45 w 81"/>
                  <a:gd name="GluePoint11Y" fmla="*/ 61 h 61"/>
                  <a:gd name="GluePoint12X" fmla="*/ 46 w 81"/>
                  <a:gd name="GluePoint12Y" fmla="*/ 58 h 61"/>
                  <a:gd name="GluePoint13X" fmla="*/ 46 w 81"/>
                  <a:gd name="GluePoint13Y" fmla="*/ 56 h 61"/>
                  <a:gd name="GluePoint14X" fmla="*/ 48 w 81"/>
                  <a:gd name="GluePoint14Y" fmla="*/ 53 h 61"/>
                  <a:gd name="GluePoint15X" fmla="*/ 46 w 81"/>
                  <a:gd name="GluePoint15Y" fmla="*/ 51 h 61"/>
                  <a:gd name="GluePoint16X" fmla="*/ 48 w 81"/>
                  <a:gd name="GluePoint16Y" fmla="*/ 50 h 61"/>
                  <a:gd name="GluePoint17X" fmla="*/ 48 w 81"/>
                  <a:gd name="GluePoint17Y" fmla="*/ 50 h 61"/>
                  <a:gd name="GluePoint18X" fmla="*/ 51 w 81"/>
                  <a:gd name="GluePoint18Y" fmla="*/ 46 h 61"/>
                  <a:gd name="GluePoint19X" fmla="*/ 51 w 81"/>
                  <a:gd name="GluePoint19Y" fmla="*/ 43 h 61"/>
                  <a:gd name="GluePoint20X" fmla="*/ 54 w 81"/>
                  <a:gd name="GluePoint20Y" fmla="*/ 43 h 61"/>
                  <a:gd name="GluePoint21X" fmla="*/ 54 w 81"/>
                  <a:gd name="GluePoint21Y" fmla="*/ 40 h 61"/>
                  <a:gd name="GluePoint22X" fmla="*/ 58 w 81"/>
                  <a:gd name="GluePoint22Y" fmla="*/ 38 h 61"/>
                  <a:gd name="GluePoint23X" fmla="*/ 58 w 81"/>
                  <a:gd name="GluePoint23Y" fmla="*/ 37 h 61"/>
                  <a:gd name="GluePoint24X" fmla="*/ 61 w 81"/>
                  <a:gd name="GluePoint24Y" fmla="*/ 35 h 61"/>
                  <a:gd name="GluePoint25X" fmla="*/ 62 w 81"/>
                  <a:gd name="GluePoint25Y" fmla="*/ 30 h 61"/>
                  <a:gd name="GluePoint26X" fmla="*/ 69 w 81"/>
                  <a:gd name="GluePoint26Y" fmla="*/ 27 h 61"/>
                  <a:gd name="GluePoint27X" fmla="*/ 69 w 81"/>
                  <a:gd name="GluePoint27Y" fmla="*/ 26 h 61"/>
                  <a:gd name="GluePoint28X" fmla="*/ 72 w 81"/>
                  <a:gd name="GluePoint28Y" fmla="*/ 24 h 61"/>
                  <a:gd name="GluePoint29X" fmla="*/ 72 w 81"/>
                  <a:gd name="GluePoint29Y" fmla="*/ 19 h 61"/>
                  <a:gd name="GluePoint30X" fmla="*/ 77 w 81"/>
                  <a:gd name="GluePoint30Y" fmla="*/ 16 h 61"/>
                  <a:gd name="GluePoint31X" fmla="*/ 77 w 81"/>
                  <a:gd name="GluePoint31Y" fmla="*/ 13 h 61"/>
                  <a:gd name="GluePoint32X" fmla="*/ 81 w 81"/>
                  <a:gd name="GluePoint32Y" fmla="*/ 9 h 61"/>
                  <a:gd name="GluePoint33X" fmla="*/ 81 w 81"/>
                  <a:gd name="GluePoint33Y" fmla="*/ 8 h 61"/>
                  <a:gd name="GluePoint34X" fmla="*/ 72 w 81"/>
                  <a:gd name="GluePoint34Y" fmla="*/ 8 h 61"/>
                  <a:gd name="GluePoint35X" fmla="*/ 78 w 81"/>
                  <a:gd name="GluePoint35Y" fmla="*/ 3 h 61"/>
                  <a:gd name="GluePoint36X" fmla="*/ 78 w 81"/>
                  <a:gd name="GluePoint36Y" fmla="*/ 0 h 61"/>
                  <a:gd name="GluePoint37X" fmla="*/ 70 w 81"/>
                  <a:gd name="GluePoint37Y" fmla="*/ 0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0"/>
                    </a:moveTo>
                    <a:lnTo>
                      <a:pt x="59" y="0"/>
                    </a:lnTo>
                    <a:lnTo>
                      <a:pt x="35" y="0"/>
                    </a:lnTo>
                    <a:lnTo>
                      <a:pt x="15" y="0"/>
                    </a:lnTo>
                    <a:lnTo>
                      <a:pt x="10" y="19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7" y="51"/>
                    </a:lnTo>
                    <a:lnTo>
                      <a:pt x="4" y="61"/>
                    </a:lnTo>
                    <a:lnTo>
                      <a:pt x="24" y="61"/>
                    </a:lnTo>
                    <a:lnTo>
                      <a:pt x="45" y="61"/>
                    </a:lnTo>
                    <a:lnTo>
                      <a:pt x="46" y="58"/>
                    </a:lnTo>
                    <a:lnTo>
                      <a:pt x="46" y="56"/>
                    </a:lnTo>
                    <a:lnTo>
                      <a:pt x="48" y="53"/>
                    </a:lnTo>
                    <a:lnTo>
                      <a:pt x="46" y="51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51" y="46"/>
                    </a:lnTo>
                    <a:lnTo>
                      <a:pt x="51" y="43"/>
                    </a:lnTo>
                    <a:lnTo>
                      <a:pt x="54" y="43"/>
                    </a:lnTo>
                    <a:lnTo>
                      <a:pt x="54" y="40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61" y="35"/>
                    </a:lnTo>
                    <a:lnTo>
                      <a:pt x="62" y="30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72" y="24"/>
                    </a:lnTo>
                    <a:lnTo>
                      <a:pt x="72" y="19"/>
                    </a:lnTo>
                    <a:lnTo>
                      <a:pt x="77" y="16"/>
                    </a:lnTo>
                    <a:lnTo>
                      <a:pt x="77" y="13"/>
                    </a:lnTo>
                    <a:lnTo>
                      <a:pt x="81" y="9"/>
                    </a:lnTo>
                    <a:lnTo>
                      <a:pt x="81" y="8"/>
                    </a:lnTo>
                    <a:lnTo>
                      <a:pt x="72" y="8"/>
                    </a:lnTo>
                    <a:lnTo>
                      <a:pt x="78" y="3"/>
                    </a:lnTo>
                    <a:lnTo>
                      <a:pt x="78" y="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96" name="Freeform 36"/>
              <p:cNvSpPr/>
              <p:nvPr/>
            </p:nvSpPr>
            <p:spPr>
              <a:xfrm>
                <a:off x="1909800" y="1909800"/>
                <a:ext cx="128160" cy="12816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28160"/>
                  <a:gd name="textAreaBottom" fmla="*/ 128520 h 128160"/>
                  <a:gd name="GluePoint1X" fmla="*/ 55 w 81"/>
                  <a:gd name="GluePoint1Y" fmla="*/ 0 h 81"/>
                  <a:gd name="GluePoint2X" fmla="*/ 38 w 81"/>
                  <a:gd name="GluePoint2Y" fmla="*/ 0 h 81"/>
                  <a:gd name="GluePoint3X" fmla="*/ 24 w 81"/>
                  <a:gd name="GluePoint3Y" fmla="*/ 0 h 81"/>
                  <a:gd name="GluePoint4X" fmla="*/ 9 w 81"/>
                  <a:gd name="GluePoint4Y" fmla="*/ 0 h 81"/>
                  <a:gd name="GluePoint5X" fmla="*/ 9 w 81"/>
                  <a:gd name="GluePoint5Y" fmla="*/ 2 h 81"/>
                  <a:gd name="GluePoint6X" fmla="*/ 9 w 81"/>
                  <a:gd name="GluePoint6Y" fmla="*/ 5 h 81"/>
                  <a:gd name="GluePoint7X" fmla="*/ 11 w 81"/>
                  <a:gd name="GluePoint7Y" fmla="*/ 7 h 81"/>
                  <a:gd name="GluePoint8X" fmla="*/ 11 w 81"/>
                  <a:gd name="GluePoint8Y" fmla="*/ 10 h 81"/>
                  <a:gd name="GluePoint9X" fmla="*/ 14 w 81"/>
                  <a:gd name="GluePoint9Y" fmla="*/ 13 h 81"/>
                  <a:gd name="GluePoint10X" fmla="*/ 16 w 81"/>
                  <a:gd name="GluePoint10Y" fmla="*/ 13 h 81"/>
                  <a:gd name="GluePoint11X" fmla="*/ 16 w 81"/>
                  <a:gd name="GluePoint11Y" fmla="*/ 15 h 81"/>
                  <a:gd name="GluePoint12X" fmla="*/ 14 w 81"/>
                  <a:gd name="GluePoint12Y" fmla="*/ 17 h 81"/>
                  <a:gd name="GluePoint13X" fmla="*/ 11 w 81"/>
                  <a:gd name="GluePoint13Y" fmla="*/ 20 h 81"/>
                  <a:gd name="GluePoint14X" fmla="*/ 12 w 81"/>
                  <a:gd name="GluePoint14Y" fmla="*/ 25 h 81"/>
                  <a:gd name="GluePoint15X" fmla="*/ 16 w 81"/>
                  <a:gd name="GluePoint15Y" fmla="*/ 26 h 81"/>
                  <a:gd name="GluePoint16X" fmla="*/ 0 w 81"/>
                  <a:gd name="GluePoint16Y" fmla="*/ 73 h 81"/>
                  <a:gd name="GluePoint17X" fmla="*/ 20 w 81"/>
                  <a:gd name="GluePoint17Y" fmla="*/ 73 h 81"/>
                  <a:gd name="GluePoint18X" fmla="*/ 44 w 81"/>
                  <a:gd name="GluePoint18Y" fmla="*/ 73 h 81"/>
                  <a:gd name="GluePoint19X" fmla="*/ 55 w 81"/>
                  <a:gd name="GluePoint19Y" fmla="*/ 73 h 81"/>
                  <a:gd name="GluePoint20X" fmla="*/ 63 w 81"/>
                  <a:gd name="GluePoint20Y" fmla="*/ 73 h 81"/>
                  <a:gd name="GluePoint21X" fmla="*/ 63 w 81"/>
                  <a:gd name="GluePoint21Y" fmla="*/ 76 h 81"/>
                  <a:gd name="GluePoint22X" fmla="*/ 57 w 81"/>
                  <a:gd name="GluePoint22Y" fmla="*/ 81 h 81"/>
                  <a:gd name="GluePoint23X" fmla="*/ 66 w 81"/>
                  <a:gd name="GluePoint23Y" fmla="*/ 81 h 81"/>
                  <a:gd name="GluePoint24X" fmla="*/ 70 w 81"/>
                  <a:gd name="GluePoint24Y" fmla="*/ 79 h 81"/>
                  <a:gd name="GluePoint25X" fmla="*/ 68 w 81"/>
                  <a:gd name="GluePoint25Y" fmla="*/ 78 h 81"/>
                  <a:gd name="GluePoint26X" fmla="*/ 71 w 81"/>
                  <a:gd name="GluePoint26Y" fmla="*/ 76 h 81"/>
                  <a:gd name="GluePoint27X" fmla="*/ 70 w 81"/>
                  <a:gd name="GluePoint27Y" fmla="*/ 76 h 81"/>
                  <a:gd name="GluePoint28X" fmla="*/ 71 w 81"/>
                  <a:gd name="GluePoint28Y" fmla="*/ 74 h 81"/>
                  <a:gd name="GluePoint29X" fmla="*/ 73 w 81"/>
                  <a:gd name="GluePoint29Y" fmla="*/ 71 h 81"/>
                  <a:gd name="GluePoint30X" fmla="*/ 73 w 81"/>
                  <a:gd name="GluePoint30Y" fmla="*/ 73 h 81"/>
                  <a:gd name="GluePoint31X" fmla="*/ 76 w 81"/>
                  <a:gd name="GluePoint31Y" fmla="*/ 70 h 81"/>
                  <a:gd name="GluePoint32X" fmla="*/ 78 w 81"/>
                  <a:gd name="GluePoint32Y" fmla="*/ 71 h 81"/>
                  <a:gd name="GluePoint33X" fmla="*/ 79 w 81"/>
                  <a:gd name="GluePoint33Y" fmla="*/ 68 h 81"/>
                  <a:gd name="GluePoint34X" fmla="*/ 81 w 81"/>
                  <a:gd name="GluePoint34Y" fmla="*/ 65 h 81"/>
                  <a:gd name="GluePoint35X" fmla="*/ 79 w 81"/>
                  <a:gd name="GluePoint35Y" fmla="*/ 62 h 81"/>
                  <a:gd name="GluePoint36X" fmla="*/ 79 w 81"/>
                  <a:gd name="GluePoint36Y" fmla="*/ 63 h 81"/>
                  <a:gd name="GluePoint37X" fmla="*/ 78 w 81"/>
                  <a:gd name="GluePoint37Y" fmla="*/ 63 h 81"/>
                  <a:gd name="GluePoint38X" fmla="*/ 78 w 81"/>
                  <a:gd name="GluePoint38Y" fmla="*/ 58 h 81"/>
                  <a:gd name="GluePoint39X" fmla="*/ 79 w 81"/>
                  <a:gd name="GluePoint39Y" fmla="*/ 57 h 81"/>
                  <a:gd name="GluePoint40X" fmla="*/ 79 w 81"/>
                  <a:gd name="GluePoint40Y" fmla="*/ 52 h 81"/>
                  <a:gd name="GluePoint41X" fmla="*/ 71 w 81"/>
                  <a:gd name="GluePoint41Y" fmla="*/ 42 h 81"/>
                  <a:gd name="GluePoint42X" fmla="*/ 71 w 81"/>
                  <a:gd name="GluePoint42Y" fmla="*/ 41 h 81"/>
                  <a:gd name="GluePoint43X" fmla="*/ 78 w 81"/>
                  <a:gd name="GluePoint43Y" fmla="*/ 31 h 81"/>
                  <a:gd name="GluePoint44X" fmla="*/ 74 w 81"/>
                  <a:gd name="GluePoint44Y" fmla="*/ 29 h 81"/>
                  <a:gd name="GluePoint45X" fmla="*/ 71 w 81"/>
                  <a:gd name="GluePoint45Y" fmla="*/ 31 h 81"/>
                  <a:gd name="GluePoint46X" fmla="*/ 71 w 81"/>
                  <a:gd name="GluePoint46Y" fmla="*/ 23 h 81"/>
                  <a:gd name="GluePoint47X" fmla="*/ 65 w 81"/>
                  <a:gd name="GluePoint47Y" fmla="*/ 17 h 81"/>
                  <a:gd name="GluePoint48X" fmla="*/ 66 w 81"/>
                  <a:gd name="GluePoint48Y" fmla="*/ 8 h 81"/>
                  <a:gd name="GluePoint49X" fmla="*/ 68 w 81"/>
                  <a:gd name="GluePoint49Y" fmla="*/ 5 h 81"/>
                  <a:gd name="GluePoint50X" fmla="*/ 66 w 81"/>
                  <a:gd name="GluePoint50Y" fmla="*/ 0 h 81"/>
                  <a:gd name="GluePoint51X" fmla="*/ 55 w 81"/>
                  <a:gd name="GluePoint51Y" fmla="*/ 0 h 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81">
                    <a:moveTo>
                      <a:pt x="55" y="0"/>
                    </a:moveTo>
                    <a:lnTo>
                      <a:pt x="38" y="0"/>
                    </a:lnTo>
                    <a:lnTo>
                      <a:pt x="24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4" y="17"/>
                    </a:lnTo>
                    <a:lnTo>
                      <a:pt x="11" y="20"/>
                    </a:lnTo>
                    <a:lnTo>
                      <a:pt x="12" y="25"/>
                    </a:lnTo>
                    <a:lnTo>
                      <a:pt x="16" y="26"/>
                    </a:lnTo>
                    <a:lnTo>
                      <a:pt x="0" y="73"/>
                    </a:lnTo>
                    <a:lnTo>
                      <a:pt x="20" y="73"/>
                    </a:lnTo>
                    <a:lnTo>
                      <a:pt x="44" y="73"/>
                    </a:lnTo>
                    <a:lnTo>
                      <a:pt x="55" y="73"/>
                    </a:lnTo>
                    <a:lnTo>
                      <a:pt x="63" y="73"/>
                    </a:lnTo>
                    <a:lnTo>
                      <a:pt x="63" y="76"/>
                    </a:lnTo>
                    <a:lnTo>
                      <a:pt x="57" y="81"/>
                    </a:lnTo>
                    <a:lnTo>
                      <a:pt x="66" y="81"/>
                    </a:lnTo>
                    <a:lnTo>
                      <a:pt x="70" y="79"/>
                    </a:lnTo>
                    <a:lnTo>
                      <a:pt x="68" y="78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1" y="74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6" y="70"/>
                    </a:lnTo>
                    <a:lnTo>
                      <a:pt x="78" y="71"/>
                    </a:lnTo>
                    <a:lnTo>
                      <a:pt x="79" y="68"/>
                    </a:lnTo>
                    <a:lnTo>
                      <a:pt x="81" y="65"/>
                    </a:lnTo>
                    <a:lnTo>
                      <a:pt x="79" y="62"/>
                    </a:lnTo>
                    <a:lnTo>
                      <a:pt x="79" y="63"/>
                    </a:lnTo>
                    <a:lnTo>
                      <a:pt x="78" y="63"/>
                    </a:lnTo>
                    <a:lnTo>
                      <a:pt x="78" y="58"/>
                    </a:lnTo>
                    <a:lnTo>
                      <a:pt x="79" y="57"/>
                    </a:lnTo>
                    <a:lnTo>
                      <a:pt x="79" y="52"/>
                    </a:lnTo>
                    <a:lnTo>
                      <a:pt x="71" y="42"/>
                    </a:lnTo>
                    <a:lnTo>
                      <a:pt x="71" y="41"/>
                    </a:lnTo>
                    <a:lnTo>
                      <a:pt x="78" y="31"/>
                    </a:lnTo>
                    <a:lnTo>
                      <a:pt x="74" y="29"/>
                    </a:lnTo>
                    <a:lnTo>
                      <a:pt x="71" y="31"/>
                    </a:lnTo>
                    <a:lnTo>
                      <a:pt x="71" y="23"/>
                    </a:lnTo>
                    <a:lnTo>
                      <a:pt x="65" y="17"/>
                    </a:lnTo>
                    <a:lnTo>
                      <a:pt x="66" y="8"/>
                    </a:lnTo>
                    <a:lnTo>
                      <a:pt x="68" y="5"/>
                    </a:lnTo>
                    <a:lnTo>
                      <a:pt x="66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97" name="Freeform 37"/>
              <p:cNvSpPr/>
              <p:nvPr/>
            </p:nvSpPr>
            <p:spPr>
              <a:xfrm>
                <a:off x="1868400" y="2122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67 w 70"/>
                  <a:gd name="GluePoint1Y" fmla="*/ 48 h 69"/>
                  <a:gd name="GluePoint2X" fmla="*/ 59 w 70"/>
                  <a:gd name="GluePoint2Y" fmla="*/ 45 h 69"/>
                  <a:gd name="GluePoint3X" fmla="*/ 56 w 70"/>
                  <a:gd name="GluePoint3Y" fmla="*/ 47 h 69"/>
                  <a:gd name="GluePoint4X" fmla="*/ 54 w 70"/>
                  <a:gd name="GluePoint4Y" fmla="*/ 50 h 69"/>
                  <a:gd name="GluePoint5X" fmla="*/ 56 w 70"/>
                  <a:gd name="GluePoint5Y" fmla="*/ 51 h 69"/>
                  <a:gd name="GluePoint6X" fmla="*/ 62 w 70"/>
                  <a:gd name="GluePoint6Y" fmla="*/ 50 h 69"/>
                  <a:gd name="GluePoint7X" fmla="*/ 62 w 70"/>
                  <a:gd name="GluePoint7Y" fmla="*/ 53 h 69"/>
                  <a:gd name="GluePoint8X" fmla="*/ 64 w 70"/>
                  <a:gd name="GluePoint8Y" fmla="*/ 53 h 69"/>
                  <a:gd name="GluePoint9X" fmla="*/ 69 w 70"/>
                  <a:gd name="GluePoint9Y" fmla="*/ 50 h 69"/>
                  <a:gd name="GluePoint10X" fmla="*/ 70 w 70"/>
                  <a:gd name="GluePoint10Y" fmla="*/ 51 h 69"/>
                  <a:gd name="GluePoint11X" fmla="*/ 69 w 70"/>
                  <a:gd name="GluePoint11Y" fmla="*/ 55 h 69"/>
                  <a:gd name="GluePoint12X" fmla="*/ 62 w 70"/>
                  <a:gd name="GluePoint12Y" fmla="*/ 61 h 69"/>
                  <a:gd name="GluePoint13X" fmla="*/ 69 w 70"/>
                  <a:gd name="GluePoint13Y" fmla="*/ 67 h 69"/>
                  <a:gd name="GluePoint14X" fmla="*/ 67 w 70"/>
                  <a:gd name="GluePoint14Y" fmla="*/ 69 h 69"/>
                  <a:gd name="GluePoint15X" fmla="*/ 67 w 70"/>
                  <a:gd name="GluePoint15Y" fmla="*/ 69 h 69"/>
                  <a:gd name="GluePoint16X" fmla="*/ 65 w 70"/>
                  <a:gd name="GluePoint16Y" fmla="*/ 69 h 69"/>
                  <a:gd name="GluePoint17X" fmla="*/ 62 w 70"/>
                  <a:gd name="GluePoint17Y" fmla="*/ 66 h 69"/>
                  <a:gd name="GluePoint18X" fmla="*/ 59 w 70"/>
                  <a:gd name="GluePoint18Y" fmla="*/ 63 h 69"/>
                  <a:gd name="GluePoint19X" fmla="*/ 56 w 70"/>
                  <a:gd name="GluePoint19Y" fmla="*/ 63 h 69"/>
                  <a:gd name="GluePoint20X" fmla="*/ 54 w 70"/>
                  <a:gd name="GluePoint20Y" fmla="*/ 67 h 69"/>
                  <a:gd name="GluePoint21X" fmla="*/ 46 w 70"/>
                  <a:gd name="GluePoint21Y" fmla="*/ 66 h 69"/>
                  <a:gd name="GluePoint22X" fmla="*/ 45 w 70"/>
                  <a:gd name="GluePoint22Y" fmla="*/ 67 h 69"/>
                  <a:gd name="GluePoint23X" fmla="*/ 38 w 70"/>
                  <a:gd name="GluePoint23Y" fmla="*/ 66 h 69"/>
                  <a:gd name="GluePoint24X" fmla="*/ 37 w 70"/>
                  <a:gd name="GluePoint24Y" fmla="*/ 61 h 69"/>
                  <a:gd name="GluePoint25X" fmla="*/ 30 w 70"/>
                  <a:gd name="GluePoint25Y" fmla="*/ 56 h 69"/>
                  <a:gd name="GluePoint26X" fmla="*/ 27 w 70"/>
                  <a:gd name="GluePoint26Y" fmla="*/ 56 h 69"/>
                  <a:gd name="GluePoint27X" fmla="*/ 27 w 70"/>
                  <a:gd name="GluePoint27Y" fmla="*/ 59 h 69"/>
                  <a:gd name="GluePoint28X" fmla="*/ 24 w 70"/>
                  <a:gd name="GluePoint28Y" fmla="*/ 61 h 69"/>
                  <a:gd name="GluePoint29X" fmla="*/ 19 w 70"/>
                  <a:gd name="GluePoint29Y" fmla="*/ 59 h 69"/>
                  <a:gd name="GluePoint30X" fmla="*/ 10 w 70"/>
                  <a:gd name="GluePoint30Y" fmla="*/ 56 h 69"/>
                  <a:gd name="GluePoint31X" fmla="*/ 2 w 70"/>
                  <a:gd name="GluePoint31Y" fmla="*/ 58 h 69"/>
                  <a:gd name="GluePoint32X" fmla="*/ 0 w 70"/>
                  <a:gd name="GluePoint32Y" fmla="*/ 56 h 69"/>
                  <a:gd name="GluePoint33X" fmla="*/ 5 w 70"/>
                  <a:gd name="GluePoint33Y" fmla="*/ 51 h 69"/>
                  <a:gd name="GluePoint34X" fmla="*/ 7 w 70"/>
                  <a:gd name="GluePoint34Y" fmla="*/ 43 h 69"/>
                  <a:gd name="GluePoint35X" fmla="*/ 13 w 70"/>
                  <a:gd name="GluePoint35Y" fmla="*/ 35 h 69"/>
                  <a:gd name="GluePoint36X" fmla="*/ 10 w 70"/>
                  <a:gd name="GluePoint36Y" fmla="*/ 24 h 69"/>
                  <a:gd name="GluePoint37X" fmla="*/ 11 w 70"/>
                  <a:gd name="GluePoint37Y" fmla="*/ 21 h 69"/>
                  <a:gd name="GluePoint38X" fmla="*/ 10 w 70"/>
                  <a:gd name="GluePoint38Y" fmla="*/ 18 h 69"/>
                  <a:gd name="GluePoint39X" fmla="*/ 15 w 70"/>
                  <a:gd name="GluePoint39Y" fmla="*/ 0 h 69"/>
                  <a:gd name="GluePoint40X" fmla="*/ 35 w 70"/>
                  <a:gd name="GluePoint40Y" fmla="*/ 0 h 69"/>
                  <a:gd name="GluePoint41X" fmla="*/ 56 w 70"/>
                  <a:gd name="GluePoint41Y" fmla="*/ 0 h 69"/>
                  <a:gd name="GluePoint42X" fmla="*/ 56 w 70"/>
                  <a:gd name="GluePoint42Y" fmla="*/ 0 h 69"/>
                  <a:gd name="GluePoint43X" fmla="*/ 57 w 70"/>
                  <a:gd name="GluePoint43Y" fmla="*/ 2 h 69"/>
                  <a:gd name="GluePoint44X" fmla="*/ 54 w 70"/>
                  <a:gd name="GluePoint44Y" fmla="*/ 5 h 69"/>
                  <a:gd name="GluePoint45X" fmla="*/ 56 w 70"/>
                  <a:gd name="GluePoint45Y" fmla="*/ 5 h 69"/>
                  <a:gd name="GluePoint46X" fmla="*/ 54 w 70"/>
                  <a:gd name="GluePoint46Y" fmla="*/ 6 h 69"/>
                  <a:gd name="GluePoint47X" fmla="*/ 54 w 70"/>
                  <a:gd name="GluePoint47Y" fmla="*/ 10 h 69"/>
                  <a:gd name="GluePoint48X" fmla="*/ 56 w 70"/>
                  <a:gd name="GluePoint48Y" fmla="*/ 11 h 69"/>
                  <a:gd name="GluePoint49X" fmla="*/ 53 w 70"/>
                  <a:gd name="GluePoint49Y" fmla="*/ 16 h 69"/>
                  <a:gd name="GluePoint50X" fmla="*/ 53 w 70"/>
                  <a:gd name="GluePoint50Y" fmla="*/ 18 h 69"/>
                  <a:gd name="GluePoint51X" fmla="*/ 48 w 70"/>
                  <a:gd name="GluePoint51Y" fmla="*/ 21 h 69"/>
                  <a:gd name="GluePoint52X" fmla="*/ 43 w 70"/>
                  <a:gd name="GluePoint52Y" fmla="*/ 26 h 69"/>
                  <a:gd name="GluePoint53X" fmla="*/ 43 w 70"/>
                  <a:gd name="GluePoint53Y" fmla="*/ 30 h 69"/>
                  <a:gd name="GluePoint54X" fmla="*/ 40 w 70"/>
                  <a:gd name="GluePoint54Y" fmla="*/ 30 h 69"/>
                  <a:gd name="GluePoint55X" fmla="*/ 42 w 70"/>
                  <a:gd name="GluePoint55Y" fmla="*/ 34 h 69"/>
                  <a:gd name="GluePoint56X" fmla="*/ 40 w 70"/>
                  <a:gd name="GluePoint56Y" fmla="*/ 35 h 69"/>
                  <a:gd name="GluePoint57X" fmla="*/ 54 w 70"/>
                  <a:gd name="GluePoint57Y" fmla="*/ 35 h 69"/>
                  <a:gd name="GluePoint58X" fmla="*/ 67 w 70"/>
                  <a:gd name="GluePoint58Y" fmla="*/ 35 h 69"/>
                  <a:gd name="GluePoint59X" fmla="*/ 65 w 70"/>
                  <a:gd name="GluePoint59Y" fmla="*/ 42 h 69"/>
                  <a:gd name="GluePoint60X" fmla="*/ 67 w 70"/>
                  <a:gd name="GluePoint60Y" fmla="*/ 48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67" y="48"/>
                    </a:moveTo>
                    <a:lnTo>
                      <a:pt x="59" y="45"/>
                    </a:lnTo>
                    <a:lnTo>
                      <a:pt x="56" y="47"/>
                    </a:lnTo>
                    <a:lnTo>
                      <a:pt x="54" y="50"/>
                    </a:lnTo>
                    <a:lnTo>
                      <a:pt x="56" y="51"/>
                    </a:lnTo>
                    <a:lnTo>
                      <a:pt x="62" y="50"/>
                    </a:lnTo>
                    <a:lnTo>
                      <a:pt x="62" y="53"/>
                    </a:lnTo>
                    <a:lnTo>
                      <a:pt x="64" y="53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69" y="55"/>
                    </a:lnTo>
                    <a:lnTo>
                      <a:pt x="62" y="61"/>
                    </a:lnTo>
                    <a:lnTo>
                      <a:pt x="69" y="67"/>
                    </a:lnTo>
                    <a:lnTo>
                      <a:pt x="67" y="69"/>
                    </a:lnTo>
                    <a:lnTo>
                      <a:pt x="67" y="69"/>
                    </a:lnTo>
                    <a:lnTo>
                      <a:pt x="65" y="69"/>
                    </a:lnTo>
                    <a:lnTo>
                      <a:pt x="62" y="66"/>
                    </a:lnTo>
                    <a:lnTo>
                      <a:pt x="59" y="63"/>
                    </a:lnTo>
                    <a:lnTo>
                      <a:pt x="56" y="63"/>
                    </a:lnTo>
                    <a:lnTo>
                      <a:pt x="54" y="67"/>
                    </a:lnTo>
                    <a:lnTo>
                      <a:pt x="46" y="66"/>
                    </a:lnTo>
                    <a:lnTo>
                      <a:pt x="45" y="67"/>
                    </a:lnTo>
                    <a:lnTo>
                      <a:pt x="38" y="66"/>
                    </a:lnTo>
                    <a:lnTo>
                      <a:pt x="37" y="61"/>
                    </a:lnTo>
                    <a:lnTo>
                      <a:pt x="30" y="56"/>
                    </a:lnTo>
                    <a:lnTo>
                      <a:pt x="27" y="56"/>
                    </a:lnTo>
                    <a:lnTo>
                      <a:pt x="27" y="59"/>
                    </a:lnTo>
                    <a:lnTo>
                      <a:pt x="24" y="61"/>
                    </a:lnTo>
                    <a:lnTo>
                      <a:pt x="19" y="59"/>
                    </a:lnTo>
                    <a:lnTo>
                      <a:pt x="10" y="56"/>
                    </a:lnTo>
                    <a:lnTo>
                      <a:pt x="2" y="58"/>
                    </a:lnTo>
                    <a:lnTo>
                      <a:pt x="0" y="56"/>
                    </a:lnTo>
                    <a:lnTo>
                      <a:pt x="5" y="51"/>
                    </a:lnTo>
                    <a:lnTo>
                      <a:pt x="7" y="43"/>
                    </a:lnTo>
                    <a:lnTo>
                      <a:pt x="13" y="35"/>
                    </a:lnTo>
                    <a:lnTo>
                      <a:pt x="10" y="24"/>
                    </a:lnTo>
                    <a:lnTo>
                      <a:pt x="11" y="21"/>
                    </a:lnTo>
                    <a:lnTo>
                      <a:pt x="10" y="18"/>
                    </a:lnTo>
                    <a:lnTo>
                      <a:pt x="15" y="0"/>
                    </a:lnTo>
                    <a:lnTo>
                      <a:pt x="35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7" y="2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4" y="6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53" y="16"/>
                    </a:lnTo>
                    <a:lnTo>
                      <a:pt x="53" y="18"/>
                    </a:lnTo>
                    <a:lnTo>
                      <a:pt x="48" y="21"/>
                    </a:lnTo>
                    <a:lnTo>
                      <a:pt x="43" y="26"/>
                    </a:lnTo>
                    <a:lnTo>
                      <a:pt x="43" y="30"/>
                    </a:lnTo>
                    <a:lnTo>
                      <a:pt x="40" y="30"/>
                    </a:lnTo>
                    <a:lnTo>
                      <a:pt x="42" y="34"/>
                    </a:lnTo>
                    <a:lnTo>
                      <a:pt x="40" y="35"/>
                    </a:lnTo>
                    <a:lnTo>
                      <a:pt x="54" y="35"/>
                    </a:lnTo>
                    <a:lnTo>
                      <a:pt x="67" y="35"/>
                    </a:lnTo>
                    <a:lnTo>
                      <a:pt x="65" y="42"/>
                    </a:lnTo>
                    <a:lnTo>
                      <a:pt x="67" y="4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98" name="Freeform 38"/>
              <p:cNvSpPr/>
              <p:nvPr/>
            </p:nvSpPr>
            <p:spPr>
              <a:xfrm>
                <a:off x="2001960" y="2066760"/>
                <a:ext cx="97920" cy="1314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31400"/>
                  <a:gd name="textAreaBottom" fmla="*/ 131760 h 131400"/>
                  <a:gd name="GluePoint1X" fmla="*/ 0 w 62"/>
                  <a:gd name="GluePoint1Y" fmla="*/ 82 h 83"/>
                  <a:gd name="GluePoint2X" fmla="*/ 4 w 62"/>
                  <a:gd name="GluePoint2Y" fmla="*/ 80 h 83"/>
                  <a:gd name="GluePoint3X" fmla="*/ 8 w 62"/>
                  <a:gd name="GluePoint3Y" fmla="*/ 72 h 83"/>
                  <a:gd name="GluePoint4X" fmla="*/ 7 w 62"/>
                  <a:gd name="GluePoint4Y" fmla="*/ 83 h 83"/>
                  <a:gd name="GluePoint5X" fmla="*/ 15 w 62"/>
                  <a:gd name="GluePoint5Y" fmla="*/ 82 h 83"/>
                  <a:gd name="GluePoint6X" fmla="*/ 16 w 62"/>
                  <a:gd name="GluePoint6Y" fmla="*/ 77 h 83"/>
                  <a:gd name="GluePoint7X" fmla="*/ 15 w 62"/>
                  <a:gd name="GluePoint7Y" fmla="*/ 72 h 83"/>
                  <a:gd name="GluePoint8X" fmla="*/ 15 w 62"/>
                  <a:gd name="GluePoint8Y" fmla="*/ 70 h 83"/>
                  <a:gd name="GluePoint9X" fmla="*/ 34 w 62"/>
                  <a:gd name="GluePoint9Y" fmla="*/ 70 h 83"/>
                  <a:gd name="GluePoint10X" fmla="*/ 53 w 62"/>
                  <a:gd name="GluePoint10Y" fmla="*/ 70 h 83"/>
                  <a:gd name="GluePoint11X" fmla="*/ 53 w 62"/>
                  <a:gd name="GluePoint11Y" fmla="*/ 67 h 83"/>
                  <a:gd name="GluePoint12X" fmla="*/ 56 w 62"/>
                  <a:gd name="GluePoint12Y" fmla="*/ 57 h 83"/>
                  <a:gd name="GluePoint13X" fmla="*/ 56 w 62"/>
                  <a:gd name="GluePoint13Y" fmla="*/ 54 h 83"/>
                  <a:gd name="GluePoint14X" fmla="*/ 58 w 62"/>
                  <a:gd name="GluePoint14Y" fmla="*/ 51 h 83"/>
                  <a:gd name="GluePoint15X" fmla="*/ 61 w 62"/>
                  <a:gd name="GluePoint15Y" fmla="*/ 48 h 83"/>
                  <a:gd name="GluePoint16X" fmla="*/ 59 w 62"/>
                  <a:gd name="GluePoint16Y" fmla="*/ 46 h 83"/>
                  <a:gd name="GluePoint17X" fmla="*/ 59 w 62"/>
                  <a:gd name="GluePoint17Y" fmla="*/ 45 h 83"/>
                  <a:gd name="GluePoint18X" fmla="*/ 59 w 62"/>
                  <a:gd name="GluePoint18Y" fmla="*/ 41 h 83"/>
                  <a:gd name="GluePoint19X" fmla="*/ 59 w 62"/>
                  <a:gd name="GluePoint19Y" fmla="*/ 35 h 83"/>
                  <a:gd name="GluePoint20X" fmla="*/ 61 w 62"/>
                  <a:gd name="GluePoint20Y" fmla="*/ 20 h 83"/>
                  <a:gd name="GluePoint21X" fmla="*/ 62 w 62"/>
                  <a:gd name="GluePoint21Y" fmla="*/ 0 h 83"/>
                  <a:gd name="GluePoint22X" fmla="*/ 43 w 62"/>
                  <a:gd name="GluePoint22Y" fmla="*/ 0 h 83"/>
                  <a:gd name="GluePoint23X" fmla="*/ 26 w 62"/>
                  <a:gd name="GluePoint23Y" fmla="*/ 0 h 83"/>
                  <a:gd name="GluePoint24X" fmla="*/ 26 w 62"/>
                  <a:gd name="GluePoint24Y" fmla="*/ 1 h 83"/>
                  <a:gd name="GluePoint25X" fmla="*/ 16 w 62"/>
                  <a:gd name="GluePoint25Y" fmla="*/ 25 h 83"/>
                  <a:gd name="GluePoint26X" fmla="*/ 7 w 62"/>
                  <a:gd name="GluePoint26Y" fmla="*/ 54 h 83"/>
                  <a:gd name="GluePoint27X" fmla="*/ 0 w 62"/>
                  <a:gd name="GluePoint27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2" h="83">
                    <a:moveTo>
                      <a:pt x="0" y="82"/>
                    </a:moveTo>
                    <a:lnTo>
                      <a:pt x="4" y="80"/>
                    </a:lnTo>
                    <a:lnTo>
                      <a:pt x="8" y="72"/>
                    </a:lnTo>
                    <a:lnTo>
                      <a:pt x="7" y="83"/>
                    </a:lnTo>
                    <a:lnTo>
                      <a:pt x="15" y="82"/>
                    </a:lnTo>
                    <a:lnTo>
                      <a:pt x="16" y="77"/>
                    </a:lnTo>
                    <a:lnTo>
                      <a:pt x="15" y="72"/>
                    </a:lnTo>
                    <a:lnTo>
                      <a:pt x="15" y="70"/>
                    </a:lnTo>
                    <a:lnTo>
                      <a:pt x="34" y="70"/>
                    </a:lnTo>
                    <a:lnTo>
                      <a:pt x="53" y="70"/>
                    </a:lnTo>
                    <a:lnTo>
                      <a:pt x="53" y="67"/>
                    </a:lnTo>
                    <a:lnTo>
                      <a:pt x="56" y="57"/>
                    </a:lnTo>
                    <a:lnTo>
                      <a:pt x="56" y="54"/>
                    </a:lnTo>
                    <a:lnTo>
                      <a:pt x="58" y="51"/>
                    </a:lnTo>
                    <a:lnTo>
                      <a:pt x="61" y="48"/>
                    </a:lnTo>
                    <a:lnTo>
                      <a:pt x="59" y="46"/>
                    </a:lnTo>
                    <a:lnTo>
                      <a:pt x="59" y="45"/>
                    </a:lnTo>
                    <a:lnTo>
                      <a:pt x="59" y="41"/>
                    </a:lnTo>
                    <a:lnTo>
                      <a:pt x="59" y="35"/>
                    </a:lnTo>
                    <a:lnTo>
                      <a:pt x="61" y="20"/>
                    </a:lnTo>
                    <a:lnTo>
                      <a:pt x="62" y="0"/>
                    </a:lnTo>
                    <a:lnTo>
                      <a:pt x="43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16" y="25"/>
                    </a:lnTo>
                    <a:lnTo>
                      <a:pt x="7" y="54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899" name="Freeform 39"/>
              <p:cNvSpPr/>
              <p:nvPr/>
            </p:nvSpPr>
            <p:spPr>
              <a:xfrm>
                <a:off x="2025720" y="2178000"/>
                <a:ext cx="150480" cy="1630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163080"/>
                  <a:gd name="textAreaBottom" fmla="*/ 163440 h 163080"/>
                  <a:gd name="GluePoint1X" fmla="*/ 0 w 95"/>
                  <a:gd name="GluePoint1Y" fmla="*/ 12 h 103"/>
                  <a:gd name="GluePoint2X" fmla="*/ 6 w 95"/>
                  <a:gd name="GluePoint2Y" fmla="*/ 8 h 103"/>
                  <a:gd name="GluePoint3X" fmla="*/ 5 w 95"/>
                  <a:gd name="GluePoint3Y" fmla="*/ 10 h 103"/>
                  <a:gd name="GluePoint4X" fmla="*/ 16 w 95"/>
                  <a:gd name="GluePoint4Y" fmla="*/ 8 h 103"/>
                  <a:gd name="GluePoint5X" fmla="*/ 17 w 95"/>
                  <a:gd name="GluePoint5Y" fmla="*/ 10 h 103"/>
                  <a:gd name="GluePoint6X" fmla="*/ 16 w 95"/>
                  <a:gd name="GluePoint6Y" fmla="*/ 12 h 103"/>
                  <a:gd name="GluePoint7X" fmla="*/ 27 w 95"/>
                  <a:gd name="GluePoint7Y" fmla="*/ 18 h 103"/>
                  <a:gd name="GluePoint8X" fmla="*/ 28 w 95"/>
                  <a:gd name="GluePoint8Y" fmla="*/ 23 h 103"/>
                  <a:gd name="GluePoint9X" fmla="*/ 33 w 95"/>
                  <a:gd name="GluePoint9Y" fmla="*/ 21 h 103"/>
                  <a:gd name="GluePoint10X" fmla="*/ 43 w 95"/>
                  <a:gd name="GluePoint10Y" fmla="*/ 20 h 103"/>
                  <a:gd name="GluePoint11X" fmla="*/ 44 w 95"/>
                  <a:gd name="GluePoint11Y" fmla="*/ 16 h 103"/>
                  <a:gd name="GluePoint12X" fmla="*/ 51 w 95"/>
                  <a:gd name="GluePoint12Y" fmla="*/ 18 h 103"/>
                  <a:gd name="GluePoint13X" fmla="*/ 55 w 95"/>
                  <a:gd name="GluePoint13Y" fmla="*/ 23 h 103"/>
                  <a:gd name="GluePoint14X" fmla="*/ 55 w 95"/>
                  <a:gd name="GluePoint14Y" fmla="*/ 26 h 103"/>
                  <a:gd name="GluePoint15X" fmla="*/ 63 w 95"/>
                  <a:gd name="GluePoint15Y" fmla="*/ 34 h 103"/>
                  <a:gd name="GluePoint16X" fmla="*/ 63 w 95"/>
                  <a:gd name="GluePoint16Y" fmla="*/ 41 h 103"/>
                  <a:gd name="GluePoint17X" fmla="*/ 59 w 95"/>
                  <a:gd name="GluePoint17Y" fmla="*/ 53 h 103"/>
                  <a:gd name="GluePoint18X" fmla="*/ 59 w 95"/>
                  <a:gd name="GluePoint18Y" fmla="*/ 57 h 103"/>
                  <a:gd name="GluePoint19X" fmla="*/ 60 w 95"/>
                  <a:gd name="GluePoint19Y" fmla="*/ 57 h 103"/>
                  <a:gd name="GluePoint20X" fmla="*/ 62 w 95"/>
                  <a:gd name="GluePoint20Y" fmla="*/ 53 h 103"/>
                  <a:gd name="GluePoint21X" fmla="*/ 63 w 95"/>
                  <a:gd name="GluePoint21Y" fmla="*/ 55 h 103"/>
                  <a:gd name="GluePoint22X" fmla="*/ 60 w 95"/>
                  <a:gd name="GluePoint22Y" fmla="*/ 65 h 103"/>
                  <a:gd name="GluePoint23X" fmla="*/ 63 w 95"/>
                  <a:gd name="GluePoint23Y" fmla="*/ 73 h 103"/>
                  <a:gd name="GluePoint24X" fmla="*/ 67 w 95"/>
                  <a:gd name="GluePoint24Y" fmla="*/ 73 h 103"/>
                  <a:gd name="GluePoint25X" fmla="*/ 67 w 95"/>
                  <a:gd name="GluePoint25Y" fmla="*/ 77 h 103"/>
                  <a:gd name="GluePoint26X" fmla="*/ 68 w 95"/>
                  <a:gd name="GluePoint26Y" fmla="*/ 77 h 103"/>
                  <a:gd name="GluePoint27X" fmla="*/ 67 w 95"/>
                  <a:gd name="GluePoint27Y" fmla="*/ 79 h 103"/>
                  <a:gd name="GluePoint28X" fmla="*/ 68 w 95"/>
                  <a:gd name="GluePoint28Y" fmla="*/ 89 h 103"/>
                  <a:gd name="GluePoint29X" fmla="*/ 73 w 95"/>
                  <a:gd name="GluePoint29Y" fmla="*/ 92 h 103"/>
                  <a:gd name="GluePoint30X" fmla="*/ 74 w 95"/>
                  <a:gd name="GluePoint30Y" fmla="*/ 98 h 103"/>
                  <a:gd name="GluePoint31X" fmla="*/ 74 w 95"/>
                  <a:gd name="GluePoint31Y" fmla="*/ 103 h 103"/>
                  <a:gd name="GluePoint32X" fmla="*/ 79 w 95"/>
                  <a:gd name="GluePoint32Y" fmla="*/ 103 h 103"/>
                  <a:gd name="GluePoint33X" fmla="*/ 86 w 95"/>
                  <a:gd name="GluePoint33Y" fmla="*/ 102 h 103"/>
                  <a:gd name="GluePoint34X" fmla="*/ 87 w 95"/>
                  <a:gd name="GluePoint34Y" fmla="*/ 102 h 103"/>
                  <a:gd name="GluePoint35X" fmla="*/ 94 w 95"/>
                  <a:gd name="GluePoint35Y" fmla="*/ 87 h 103"/>
                  <a:gd name="GluePoint36X" fmla="*/ 95 w 95"/>
                  <a:gd name="GluePoint36Y" fmla="*/ 71 h 103"/>
                  <a:gd name="GluePoint37X" fmla="*/ 92 w 95"/>
                  <a:gd name="GluePoint37Y" fmla="*/ 53 h 103"/>
                  <a:gd name="GluePoint38X" fmla="*/ 94 w 95"/>
                  <a:gd name="GluePoint38Y" fmla="*/ 44 h 103"/>
                  <a:gd name="GluePoint39X" fmla="*/ 89 w 95"/>
                  <a:gd name="GluePoint39Y" fmla="*/ 31 h 103"/>
                  <a:gd name="GluePoint40X" fmla="*/ 87 w 95"/>
                  <a:gd name="GluePoint40Y" fmla="*/ 20 h 103"/>
                  <a:gd name="GluePoint41X" fmla="*/ 87 w 95"/>
                  <a:gd name="GluePoint41Y" fmla="*/ 7 h 103"/>
                  <a:gd name="GluePoint42X" fmla="*/ 89 w 95"/>
                  <a:gd name="GluePoint42Y" fmla="*/ 5 h 103"/>
                  <a:gd name="GluePoint43X" fmla="*/ 82 w 95"/>
                  <a:gd name="GluePoint43Y" fmla="*/ 4 h 103"/>
                  <a:gd name="GluePoint44X" fmla="*/ 81 w 95"/>
                  <a:gd name="GluePoint44Y" fmla="*/ 5 h 103"/>
                  <a:gd name="GluePoint45X" fmla="*/ 79 w 95"/>
                  <a:gd name="GluePoint45Y" fmla="*/ 12 h 103"/>
                  <a:gd name="GluePoint46X" fmla="*/ 78 w 95"/>
                  <a:gd name="GluePoint46Y" fmla="*/ 12 h 103"/>
                  <a:gd name="GluePoint47X" fmla="*/ 78 w 95"/>
                  <a:gd name="GluePoint47Y" fmla="*/ 8 h 103"/>
                  <a:gd name="GluePoint48X" fmla="*/ 59 w 95"/>
                  <a:gd name="GluePoint48Y" fmla="*/ 7 h 103"/>
                  <a:gd name="GluePoint49X" fmla="*/ 40 w 95"/>
                  <a:gd name="GluePoint49Y" fmla="*/ 5 h 103"/>
                  <a:gd name="GluePoint50X" fmla="*/ 38 w 95"/>
                  <a:gd name="GluePoint50Y" fmla="*/ 0 h 103"/>
                  <a:gd name="GluePoint51X" fmla="*/ 19 w 95"/>
                  <a:gd name="GluePoint51Y" fmla="*/ 0 h 103"/>
                  <a:gd name="GluePoint52X" fmla="*/ 0 w 95"/>
                  <a:gd name="GluePoint52Y" fmla="*/ 0 h 103"/>
                  <a:gd name="GluePoint53X" fmla="*/ 0 w 95"/>
                  <a:gd name="GluePoint53Y" fmla="*/ 2 h 103"/>
                  <a:gd name="GluePoint54X" fmla="*/ 1 w 95"/>
                  <a:gd name="GluePoint54Y" fmla="*/ 7 h 103"/>
                  <a:gd name="GluePoint55X" fmla="*/ 0 w 95"/>
                  <a:gd name="GluePoint55Y" fmla="*/ 12 h 1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95" h="103">
                    <a:moveTo>
                      <a:pt x="0" y="12"/>
                    </a:moveTo>
                    <a:lnTo>
                      <a:pt x="6" y="8"/>
                    </a:lnTo>
                    <a:lnTo>
                      <a:pt x="5" y="10"/>
                    </a:lnTo>
                    <a:lnTo>
                      <a:pt x="16" y="8"/>
                    </a:lnTo>
                    <a:lnTo>
                      <a:pt x="17" y="10"/>
                    </a:lnTo>
                    <a:lnTo>
                      <a:pt x="16" y="12"/>
                    </a:lnTo>
                    <a:lnTo>
                      <a:pt x="27" y="18"/>
                    </a:lnTo>
                    <a:lnTo>
                      <a:pt x="28" y="23"/>
                    </a:lnTo>
                    <a:lnTo>
                      <a:pt x="33" y="21"/>
                    </a:lnTo>
                    <a:lnTo>
                      <a:pt x="43" y="20"/>
                    </a:lnTo>
                    <a:lnTo>
                      <a:pt x="44" y="16"/>
                    </a:lnTo>
                    <a:lnTo>
                      <a:pt x="51" y="18"/>
                    </a:lnTo>
                    <a:lnTo>
                      <a:pt x="55" y="23"/>
                    </a:lnTo>
                    <a:lnTo>
                      <a:pt x="55" y="26"/>
                    </a:lnTo>
                    <a:lnTo>
                      <a:pt x="63" y="34"/>
                    </a:lnTo>
                    <a:lnTo>
                      <a:pt x="63" y="41"/>
                    </a:lnTo>
                    <a:lnTo>
                      <a:pt x="59" y="53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2" y="53"/>
                    </a:lnTo>
                    <a:lnTo>
                      <a:pt x="63" y="55"/>
                    </a:lnTo>
                    <a:lnTo>
                      <a:pt x="60" y="65"/>
                    </a:lnTo>
                    <a:lnTo>
                      <a:pt x="63" y="73"/>
                    </a:lnTo>
                    <a:lnTo>
                      <a:pt x="67" y="73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67" y="79"/>
                    </a:lnTo>
                    <a:lnTo>
                      <a:pt x="68" y="89"/>
                    </a:lnTo>
                    <a:lnTo>
                      <a:pt x="73" y="92"/>
                    </a:lnTo>
                    <a:lnTo>
                      <a:pt x="74" y="98"/>
                    </a:lnTo>
                    <a:lnTo>
                      <a:pt x="74" y="103"/>
                    </a:lnTo>
                    <a:lnTo>
                      <a:pt x="79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94" y="87"/>
                    </a:lnTo>
                    <a:lnTo>
                      <a:pt x="95" y="71"/>
                    </a:lnTo>
                    <a:lnTo>
                      <a:pt x="92" y="53"/>
                    </a:lnTo>
                    <a:lnTo>
                      <a:pt x="94" y="44"/>
                    </a:lnTo>
                    <a:lnTo>
                      <a:pt x="89" y="31"/>
                    </a:lnTo>
                    <a:lnTo>
                      <a:pt x="87" y="20"/>
                    </a:lnTo>
                    <a:lnTo>
                      <a:pt x="87" y="7"/>
                    </a:lnTo>
                    <a:lnTo>
                      <a:pt x="89" y="5"/>
                    </a:lnTo>
                    <a:lnTo>
                      <a:pt x="82" y="4"/>
                    </a:lnTo>
                    <a:lnTo>
                      <a:pt x="81" y="5"/>
                    </a:lnTo>
                    <a:lnTo>
                      <a:pt x="79" y="12"/>
                    </a:lnTo>
                    <a:lnTo>
                      <a:pt x="78" y="12"/>
                    </a:lnTo>
                    <a:lnTo>
                      <a:pt x="78" y="8"/>
                    </a:lnTo>
                    <a:lnTo>
                      <a:pt x="59" y="7"/>
                    </a:lnTo>
                    <a:lnTo>
                      <a:pt x="40" y="5"/>
                    </a:lnTo>
                    <a:lnTo>
                      <a:pt x="38" y="0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00" name="Freeform 40"/>
              <p:cNvSpPr/>
              <p:nvPr/>
            </p:nvSpPr>
            <p:spPr>
              <a:xfrm>
                <a:off x="1995480" y="2021040"/>
                <a:ext cx="210600" cy="4572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45720"/>
                  <a:gd name="textAreaBottom" fmla="*/ 46080 h 45720"/>
                  <a:gd name="GluePoint1X" fmla="*/ 133 w 133"/>
                  <a:gd name="GluePoint1Y" fmla="*/ 0 h 29"/>
                  <a:gd name="GluePoint2X" fmla="*/ 103 w 133"/>
                  <a:gd name="GluePoint2Y" fmla="*/ 0 h 29"/>
                  <a:gd name="GluePoint3X" fmla="*/ 82 w 133"/>
                  <a:gd name="GluePoint3Y" fmla="*/ 0 h 29"/>
                  <a:gd name="GluePoint4X" fmla="*/ 73 w 133"/>
                  <a:gd name="GluePoint4Y" fmla="*/ 0 h 29"/>
                  <a:gd name="GluePoint5X" fmla="*/ 55 w 133"/>
                  <a:gd name="GluePoint5Y" fmla="*/ 0 h 29"/>
                  <a:gd name="GluePoint6X" fmla="*/ 41 w 133"/>
                  <a:gd name="GluePoint6Y" fmla="*/ 0 h 29"/>
                  <a:gd name="GluePoint7X" fmla="*/ 39 w 133"/>
                  <a:gd name="GluePoint7Y" fmla="*/ 3 h 29"/>
                  <a:gd name="GluePoint8X" fmla="*/ 19 w 133"/>
                  <a:gd name="GluePoint8Y" fmla="*/ 3 h 29"/>
                  <a:gd name="GluePoint9X" fmla="*/ 19 w 133"/>
                  <a:gd name="GluePoint9Y" fmla="*/ 1 h 29"/>
                  <a:gd name="GluePoint10X" fmla="*/ 17 w 133"/>
                  <a:gd name="GluePoint10Y" fmla="*/ 4 h 29"/>
                  <a:gd name="GluePoint11X" fmla="*/ 16 w 133"/>
                  <a:gd name="GluePoint11Y" fmla="*/ 6 h 29"/>
                  <a:gd name="GluePoint12X" fmla="*/ 17 w 133"/>
                  <a:gd name="GluePoint12Y" fmla="*/ 6 h 29"/>
                  <a:gd name="GluePoint13X" fmla="*/ 14 w 133"/>
                  <a:gd name="GluePoint13Y" fmla="*/ 8 h 29"/>
                  <a:gd name="GluePoint14X" fmla="*/ 16 w 133"/>
                  <a:gd name="GluePoint14Y" fmla="*/ 9 h 29"/>
                  <a:gd name="GluePoint15X" fmla="*/ 12 w 133"/>
                  <a:gd name="GluePoint15Y" fmla="*/ 11 h 29"/>
                  <a:gd name="GluePoint16X" fmla="*/ 12 w 133"/>
                  <a:gd name="GluePoint16Y" fmla="*/ 12 h 29"/>
                  <a:gd name="GluePoint17X" fmla="*/ 8 w 133"/>
                  <a:gd name="GluePoint17Y" fmla="*/ 16 h 29"/>
                  <a:gd name="GluePoint18X" fmla="*/ 8 w 133"/>
                  <a:gd name="GluePoint18Y" fmla="*/ 19 h 29"/>
                  <a:gd name="GluePoint19X" fmla="*/ 3 w 133"/>
                  <a:gd name="GluePoint19Y" fmla="*/ 22 h 29"/>
                  <a:gd name="GluePoint20X" fmla="*/ 3 w 133"/>
                  <a:gd name="GluePoint20Y" fmla="*/ 27 h 29"/>
                  <a:gd name="GluePoint21X" fmla="*/ 0 w 133"/>
                  <a:gd name="GluePoint21Y" fmla="*/ 29 h 29"/>
                  <a:gd name="GluePoint22X" fmla="*/ 14 w 133"/>
                  <a:gd name="GluePoint22Y" fmla="*/ 29 h 29"/>
                  <a:gd name="GluePoint23X" fmla="*/ 30 w 133"/>
                  <a:gd name="GluePoint23Y" fmla="*/ 29 h 29"/>
                  <a:gd name="GluePoint24X" fmla="*/ 47 w 133"/>
                  <a:gd name="GluePoint24Y" fmla="*/ 29 h 29"/>
                  <a:gd name="GluePoint25X" fmla="*/ 86 w 133"/>
                  <a:gd name="GluePoint25Y" fmla="*/ 29 h 29"/>
                  <a:gd name="GluePoint26X" fmla="*/ 87 w 133"/>
                  <a:gd name="GluePoint26Y" fmla="*/ 25 h 29"/>
                  <a:gd name="GluePoint27X" fmla="*/ 90 w 133"/>
                  <a:gd name="GluePoint27Y" fmla="*/ 24 h 29"/>
                  <a:gd name="GluePoint28X" fmla="*/ 95 w 133"/>
                  <a:gd name="GluePoint28Y" fmla="*/ 21 h 29"/>
                  <a:gd name="GluePoint29X" fmla="*/ 100 w 133"/>
                  <a:gd name="GluePoint29Y" fmla="*/ 19 h 29"/>
                  <a:gd name="GluePoint30X" fmla="*/ 109 w 133"/>
                  <a:gd name="GluePoint30Y" fmla="*/ 16 h 29"/>
                  <a:gd name="GluePoint31X" fmla="*/ 111 w 133"/>
                  <a:gd name="GluePoint31Y" fmla="*/ 12 h 29"/>
                  <a:gd name="GluePoint32X" fmla="*/ 116 w 133"/>
                  <a:gd name="GluePoint32Y" fmla="*/ 11 h 29"/>
                  <a:gd name="GluePoint33X" fmla="*/ 116 w 133"/>
                  <a:gd name="GluePoint33Y" fmla="*/ 12 h 29"/>
                  <a:gd name="GluePoint34X" fmla="*/ 120 w 133"/>
                  <a:gd name="GluePoint34Y" fmla="*/ 9 h 29"/>
                  <a:gd name="GluePoint35X" fmla="*/ 124 w 133"/>
                  <a:gd name="GluePoint35Y" fmla="*/ 9 h 29"/>
                  <a:gd name="GluePoint36X" fmla="*/ 127 w 133"/>
                  <a:gd name="GluePoint36Y" fmla="*/ 6 h 29"/>
                  <a:gd name="GluePoint37X" fmla="*/ 130 w 133"/>
                  <a:gd name="GluePoint37Y" fmla="*/ 4 h 29"/>
                  <a:gd name="GluePoint38X" fmla="*/ 133 w 133"/>
                  <a:gd name="GluePoint38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33" h="29">
                    <a:moveTo>
                      <a:pt x="133" y="0"/>
                    </a:moveTo>
                    <a:lnTo>
                      <a:pt x="103" y="0"/>
                    </a:lnTo>
                    <a:lnTo>
                      <a:pt x="82" y="0"/>
                    </a:lnTo>
                    <a:lnTo>
                      <a:pt x="73" y="0"/>
                    </a:lnTo>
                    <a:lnTo>
                      <a:pt x="55" y="0"/>
                    </a:lnTo>
                    <a:lnTo>
                      <a:pt x="41" y="0"/>
                    </a:lnTo>
                    <a:lnTo>
                      <a:pt x="39" y="3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17" y="4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4" y="8"/>
                    </a:lnTo>
                    <a:lnTo>
                      <a:pt x="16" y="9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8" y="19"/>
                    </a:lnTo>
                    <a:lnTo>
                      <a:pt x="3" y="22"/>
                    </a:lnTo>
                    <a:lnTo>
                      <a:pt x="3" y="27"/>
                    </a:lnTo>
                    <a:lnTo>
                      <a:pt x="0" y="29"/>
                    </a:lnTo>
                    <a:lnTo>
                      <a:pt x="14" y="29"/>
                    </a:lnTo>
                    <a:lnTo>
                      <a:pt x="30" y="29"/>
                    </a:lnTo>
                    <a:lnTo>
                      <a:pt x="47" y="29"/>
                    </a:lnTo>
                    <a:lnTo>
                      <a:pt x="86" y="29"/>
                    </a:lnTo>
                    <a:lnTo>
                      <a:pt x="87" y="25"/>
                    </a:lnTo>
                    <a:lnTo>
                      <a:pt x="90" y="24"/>
                    </a:lnTo>
                    <a:lnTo>
                      <a:pt x="95" y="21"/>
                    </a:lnTo>
                    <a:lnTo>
                      <a:pt x="100" y="19"/>
                    </a:lnTo>
                    <a:lnTo>
                      <a:pt x="109" y="16"/>
                    </a:lnTo>
                    <a:lnTo>
                      <a:pt x="111" y="12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20" y="9"/>
                    </a:lnTo>
                    <a:lnTo>
                      <a:pt x="124" y="9"/>
                    </a:lnTo>
                    <a:lnTo>
                      <a:pt x="127" y="6"/>
                    </a:lnTo>
                    <a:lnTo>
                      <a:pt x="130" y="4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01" name="Freeform 41"/>
              <p:cNvSpPr/>
              <p:nvPr/>
            </p:nvSpPr>
            <p:spPr>
              <a:xfrm>
                <a:off x="1932120" y="2066760"/>
                <a:ext cx="110880" cy="13140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31400"/>
                  <a:gd name="textAreaBottom" fmla="*/ 131760 h 131400"/>
                  <a:gd name="GluePoint1X" fmla="*/ 44 w 70"/>
                  <a:gd name="GluePoint1Y" fmla="*/ 82 h 83"/>
                  <a:gd name="GluePoint2X" fmla="*/ 37 w 70"/>
                  <a:gd name="GluePoint2Y" fmla="*/ 80 h 83"/>
                  <a:gd name="GluePoint3X" fmla="*/ 27 w 70"/>
                  <a:gd name="GluePoint3Y" fmla="*/ 83 h 83"/>
                  <a:gd name="GluePoint4X" fmla="*/ 25 w 70"/>
                  <a:gd name="GluePoint4Y" fmla="*/ 77 h 83"/>
                  <a:gd name="GluePoint5X" fmla="*/ 27 w 70"/>
                  <a:gd name="GluePoint5Y" fmla="*/ 70 h 83"/>
                  <a:gd name="GluePoint6X" fmla="*/ 14 w 70"/>
                  <a:gd name="GluePoint6Y" fmla="*/ 70 h 83"/>
                  <a:gd name="GluePoint7X" fmla="*/ 0 w 70"/>
                  <a:gd name="GluePoint7Y" fmla="*/ 70 h 83"/>
                  <a:gd name="GluePoint8X" fmla="*/ 2 w 70"/>
                  <a:gd name="GluePoint8Y" fmla="*/ 69 h 83"/>
                  <a:gd name="GluePoint9X" fmla="*/ 0 w 70"/>
                  <a:gd name="GluePoint9Y" fmla="*/ 65 h 83"/>
                  <a:gd name="GluePoint10X" fmla="*/ 3 w 70"/>
                  <a:gd name="GluePoint10Y" fmla="*/ 65 h 83"/>
                  <a:gd name="GluePoint11X" fmla="*/ 3 w 70"/>
                  <a:gd name="GluePoint11Y" fmla="*/ 61 h 83"/>
                  <a:gd name="GluePoint12X" fmla="*/ 8 w 70"/>
                  <a:gd name="GluePoint12Y" fmla="*/ 56 h 83"/>
                  <a:gd name="GluePoint13X" fmla="*/ 13 w 70"/>
                  <a:gd name="GluePoint13Y" fmla="*/ 53 h 83"/>
                  <a:gd name="GluePoint14X" fmla="*/ 13 w 70"/>
                  <a:gd name="GluePoint14Y" fmla="*/ 51 h 83"/>
                  <a:gd name="GluePoint15X" fmla="*/ 16 w 70"/>
                  <a:gd name="GluePoint15Y" fmla="*/ 46 h 83"/>
                  <a:gd name="GluePoint16X" fmla="*/ 14 w 70"/>
                  <a:gd name="GluePoint16Y" fmla="*/ 45 h 83"/>
                  <a:gd name="GluePoint17X" fmla="*/ 14 w 70"/>
                  <a:gd name="GluePoint17Y" fmla="*/ 41 h 83"/>
                  <a:gd name="GluePoint18X" fmla="*/ 16 w 70"/>
                  <a:gd name="GluePoint18Y" fmla="*/ 40 h 83"/>
                  <a:gd name="GluePoint19X" fmla="*/ 14 w 70"/>
                  <a:gd name="GluePoint19Y" fmla="*/ 40 h 83"/>
                  <a:gd name="GluePoint20X" fmla="*/ 17 w 70"/>
                  <a:gd name="GluePoint20Y" fmla="*/ 37 h 83"/>
                  <a:gd name="GluePoint21X" fmla="*/ 16 w 70"/>
                  <a:gd name="GluePoint21Y" fmla="*/ 35 h 83"/>
                  <a:gd name="GluePoint22X" fmla="*/ 16 w 70"/>
                  <a:gd name="GluePoint22Y" fmla="*/ 35 h 83"/>
                  <a:gd name="GluePoint23X" fmla="*/ 17 w 70"/>
                  <a:gd name="GluePoint23Y" fmla="*/ 32 h 83"/>
                  <a:gd name="GluePoint24X" fmla="*/ 17 w 70"/>
                  <a:gd name="GluePoint24Y" fmla="*/ 30 h 83"/>
                  <a:gd name="GluePoint25X" fmla="*/ 19 w 70"/>
                  <a:gd name="GluePoint25Y" fmla="*/ 27 h 83"/>
                  <a:gd name="GluePoint26X" fmla="*/ 17 w 70"/>
                  <a:gd name="GluePoint26Y" fmla="*/ 25 h 83"/>
                  <a:gd name="GluePoint27X" fmla="*/ 19 w 70"/>
                  <a:gd name="GluePoint27Y" fmla="*/ 24 h 83"/>
                  <a:gd name="GluePoint28X" fmla="*/ 19 w 70"/>
                  <a:gd name="GluePoint28Y" fmla="*/ 24 h 83"/>
                  <a:gd name="GluePoint29X" fmla="*/ 22 w 70"/>
                  <a:gd name="GluePoint29Y" fmla="*/ 20 h 83"/>
                  <a:gd name="GluePoint30X" fmla="*/ 22 w 70"/>
                  <a:gd name="GluePoint30Y" fmla="*/ 17 h 83"/>
                  <a:gd name="GluePoint31X" fmla="*/ 25 w 70"/>
                  <a:gd name="GluePoint31Y" fmla="*/ 17 h 83"/>
                  <a:gd name="GluePoint32X" fmla="*/ 25 w 70"/>
                  <a:gd name="GluePoint32Y" fmla="*/ 14 h 83"/>
                  <a:gd name="GluePoint33X" fmla="*/ 29 w 70"/>
                  <a:gd name="GluePoint33Y" fmla="*/ 12 h 83"/>
                  <a:gd name="GluePoint34X" fmla="*/ 29 w 70"/>
                  <a:gd name="GluePoint34Y" fmla="*/ 11 h 83"/>
                  <a:gd name="GluePoint35X" fmla="*/ 32 w 70"/>
                  <a:gd name="GluePoint35Y" fmla="*/ 9 h 83"/>
                  <a:gd name="GluePoint36X" fmla="*/ 33 w 70"/>
                  <a:gd name="GluePoint36Y" fmla="*/ 4 h 83"/>
                  <a:gd name="GluePoint37X" fmla="*/ 40 w 70"/>
                  <a:gd name="GluePoint37Y" fmla="*/ 1 h 83"/>
                  <a:gd name="GluePoint38X" fmla="*/ 40 w 70"/>
                  <a:gd name="GluePoint38Y" fmla="*/ 0 h 83"/>
                  <a:gd name="GluePoint39X" fmla="*/ 54 w 70"/>
                  <a:gd name="GluePoint39Y" fmla="*/ 0 h 83"/>
                  <a:gd name="GluePoint40X" fmla="*/ 70 w 70"/>
                  <a:gd name="GluePoint40Y" fmla="*/ 0 h 83"/>
                  <a:gd name="GluePoint41X" fmla="*/ 70 w 70"/>
                  <a:gd name="GluePoint41Y" fmla="*/ 1 h 83"/>
                  <a:gd name="GluePoint42X" fmla="*/ 60 w 70"/>
                  <a:gd name="GluePoint42Y" fmla="*/ 25 h 83"/>
                  <a:gd name="GluePoint43X" fmla="*/ 51 w 70"/>
                  <a:gd name="GluePoint43Y" fmla="*/ 54 h 83"/>
                  <a:gd name="GluePoint44X" fmla="*/ 44 w 70"/>
                  <a:gd name="GluePoint44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70" h="83">
                    <a:moveTo>
                      <a:pt x="44" y="82"/>
                    </a:moveTo>
                    <a:lnTo>
                      <a:pt x="37" y="80"/>
                    </a:lnTo>
                    <a:lnTo>
                      <a:pt x="27" y="83"/>
                    </a:lnTo>
                    <a:lnTo>
                      <a:pt x="25" y="77"/>
                    </a:lnTo>
                    <a:lnTo>
                      <a:pt x="27" y="70"/>
                    </a:lnTo>
                    <a:lnTo>
                      <a:pt x="14" y="70"/>
                    </a:lnTo>
                    <a:lnTo>
                      <a:pt x="0" y="70"/>
                    </a:lnTo>
                    <a:lnTo>
                      <a:pt x="2" y="69"/>
                    </a:lnTo>
                    <a:lnTo>
                      <a:pt x="0" y="65"/>
                    </a:lnTo>
                    <a:lnTo>
                      <a:pt x="3" y="65"/>
                    </a:lnTo>
                    <a:lnTo>
                      <a:pt x="3" y="61"/>
                    </a:lnTo>
                    <a:lnTo>
                      <a:pt x="8" y="56"/>
                    </a:lnTo>
                    <a:lnTo>
                      <a:pt x="13" y="53"/>
                    </a:lnTo>
                    <a:lnTo>
                      <a:pt x="13" y="51"/>
                    </a:lnTo>
                    <a:lnTo>
                      <a:pt x="16" y="46"/>
                    </a:lnTo>
                    <a:lnTo>
                      <a:pt x="14" y="45"/>
                    </a:lnTo>
                    <a:lnTo>
                      <a:pt x="14" y="41"/>
                    </a:lnTo>
                    <a:lnTo>
                      <a:pt x="16" y="40"/>
                    </a:lnTo>
                    <a:lnTo>
                      <a:pt x="14" y="40"/>
                    </a:lnTo>
                    <a:lnTo>
                      <a:pt x="17" y="37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2"/>
                    </a:lnTo>
                    <a:lnTo>
                      <a:pt x="17" y="30"/>
                    </a:lnTo>
                    <a:lnTo>
                      <a:pt x="19" y="27"/>
                    </a:lnTo>
                    <a:lnTo>
                      <a:pt x="17" y="25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2" y="20"/>
                    </a:lnTo>
                    <a:lnTo>
                      <a:pt x="22" y="17"/>
                    </a:lnTo>
                    <a:lnTo>
                      <a:pt x="25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32" y="9"/>
                    </a:lnTo>
                    <a:lnTo>
                      <a:pt x="33" y="4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0" y="25"/>
                    </a:lnTo>
                    <a:lnTo>
                      <a:pt x="51" y="54"/>
                    </a:lnTo>
                    <a:lnTo>
                      <a:pt x="44" y="8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02" name="Freeform 42"/>
              <p:cNvSpPr/>
              <p:nvPr/>
            </p:nvSpPr>
            <p:spPr>
              <a:xfrm>
                <a:off x="2038320" y="1736640"/>
                <a:ext cx="129960" cy="122040"/>
              </a:xfrm>
              <a:custGeom>
                <a:avLst/>
                <a:gdLst>
                  <a:gd name="textAreaLeft" fmla="*/ 0 w 129960"/>
                  <a:gd name="textAreaRight" fmla="*/ 130320 w 129960"/>
                  <a:gd name="textAreaTop" fmla="*/ 0 h 122040"/>
                  <a:gd name="textAreaBottom" fmla="*/ 122400 h 122040"/>
                  <a:gd name="GluePoint1X" fmla="*/ 47 w 82"/>
                  <a:gd name="GluePoint1Y" fmla="*/ 7 h 77"/>
                  <a:gd name="GluePoint2X" fmla="*/ 41 w 82"/>
                  <a:gd name="GluePoint2Y" fmla="*/ 7 h 77"/>
                  <a:gd name="GluePoint3X" fmla="*/ 44 w 82"/>
                  <a:gd name="GluePoint3Y" fmla="*/ 2 h 77"/>
                  <a:gd name="GluePoint4X" fmla="*/ 43 w 82"/>
                  <a:gd name="GluePoint4Y" fmla="*/ 0 h 77"/>
                  <a:gd name="GluePoint5X" fmla="*/ 32 w 82"/>
                  <a:gd name="GluePoint5Y" fmla="*/ 5 h 77"/>
                  <a:gd name="GluePoint6X" fmla="*/ 25 w 82"/>
                  <a:gd name="GluePoint6Y" fmla="*/ 5 h 77"/>
                  <a:gd name="GluePoint7X" fmla="*/ 25 w 82"/>
                  <a:gd name="GluePoint7Y" fmla="*/ 3 h 77"/>
                  <a:gd name="GluePoint8X" fmla="*/ 25 w 82"/>
                  <a:gd name="GluePoint8Y" fmla="*/ 3 h 77"/>
                  <a:gd name="GluePoint9X" fmla="*/ 22 w 82"/>
                  <a:gd name="GluePoint9Y" fmla="*/ 5 h 77"/>
                  <a:gd name="GluePoint10X" fmla="*/ 17 w 82"/>
                  <a:gd name="GluePoint10Y" fmla="*/ 15 h 77"/>
                  <a:gd name="GluePoint11X" fmla="*/ 11 w 82"/>
                  <a:gd name="GluePoint11Y" fmla="*/ 18 h 77"/>
                  <a:gd name="GluePoint12X" fmla="*/ 6 w 82"/>
                  <a:gd name="GluePoint12Y" fmla="*/ 21 h 77"/>
                  <a:gd name="GluePoint13X" fmla="*/ 6 w 82"/>
                  <a:gd name="GluePoint13Y" fmla="*/ 23 h 77"/>
                  <a:gd name="GluePoint14X" fmla="*/ 8 w 82"/>
                  <a:gd name="GluePoint14Y" fmla="*/ 26 h 77"/>
                  <a:gd name="GluePoint15X" fmla="*/ 5 w 82"/>
                  <a:gd name="GluePoint15Y" fmla="*/ 27 h 77"/>
                  <a:gd name="GluePoint16X" fmla="*/ 0 w 82"/>
                  <a:gd name="GluePoint16Y" fmla="*/ 37 h 77"/>
                  <a:gd name="GluePoint17X" fmla="*/ 5 w 82"/>
                  <a:gd name="GluePoint17Y" fmla="*/ 42 h 77"/>
                  <a:gd name="GluePoint18X" fmla="*/ 8 w 82"/>
                  <a:gd name="GluePoint18Y" fmla="*/ 44 h 77"/>
                  <a:gd name="GluePoint19X" fmla="*/ 9 w 82"/>
                  <a:gd name="GluePoint19Y" fmla="*/ 48 h 77"/>
                  <a:gd name="GluePoint20X" fmla="*/ 14 w 82"/>
                  <a:gd name="GluePoint20Y" fmla="*/ 52 h 77"/>
                  <a:gd name="GluePoint21X" fmla="*/ 12 w 82"/>
                  <a:gd name="GluePoint21Y" fmla="*/ 60 h 77"/>
                  <a:gd name="GluePoint22X" fmla="*/ 9 w 82"/>
                  <a:gd name="GluePoint22Y" fmla="*/ 72 h 77"/>
                  <a:gd name="GluePoint23X" fmla="*/ 14 w 82"/>
                  <a:gd name="GluePoint23Y" fmla="*/ 74 h 77"/>
                  <a:gd name="GluePoint24X" fmla="*/ 14 w 82"/>
                  <a:gd name="GluePoint24Y" fmla="*/ 77 h 77"/>
                  <a:gd name="GluePoint25X" fmla="*/ 35 w 82"/>
                  <a:gd name="GluePoint25Y" fmla="*/ 77 h 77"/>
                  <a:gd name="GluePoint26X" fmla="*/ 52 w 82"/>
                  <a:gd name="GluePoint26Y" fmla="*/ 77 h 77"/>
                  <a:gd name="GluePoint27X" fmla="*/ 57 w 82"/>
                  <a:gd name="GluePoint27Y" fmla="*/ 64 h 77"/>
                  <a:gd name="GluePoint28X" fmla="*/ 63 w 82"/>
                  <a:gd name="GluePoint28Y" fmla="*/ 56 h 77"/>
                  <a:gd name="GluePoint29X" fmla="*/ 73 w 82"/>
                  <a:gd name="GluePoint29Y" fmla="*/ 42 h 77"/>
                  <a:gd name="GluePoint30X" fmla="*/ 82 w 82"/>
                  <a:gd name="GluePoint30Y" fmla="*/ 31 h 77"/>
                  <a:gd name="GluePoint31X" fmla="*/ 82 w 82"/>
                  <a:gd name="GluePoint31Y" fmla="*/ 29 h 77"/>
                  <a:gd name="GluePoint32X" fmla="*/ 78 w 82"/>
                  <a:gd name="GluePoint32Y" fmla="*/ 32 h 77"/>
                  <a:gd name="GluePoint33X" fmla="*/ 74 w 82"/>
                  <a:gd name="GluePoint33Y" fmla="*/ 35 h 77"/>
                  <a:gd name="GluePoint34X" fmla="*/ 65 w 82"/>
                  <a:gd name="GluePoint34Y" fmla="*/ 42 h 77"/>
                  <a:gd name="GluePoint35X" fmla="*/ 70 w 82"/>
                  <a:gd name="GluePoint35Y" fmla="*/ 35 h 77"/>
                  <a:gd name="GluePoint36X" fmla="*/ 74 w 82"/>
                  <a:gd name="GluePoint36Y" fmla="*/ 32 h 77"/>
                  <a:gd name="GluePoint37X" fmla="*/ 73 w 82"/>
                  <a:gd name="GluePoint37Y" fmla="*/ 31 h 77"/>
                  <a:gd name="GluePoint38X" fmla="*/ 76 w 82"/>
                  <a:gd name="GluePoint38Y" fmla="*/ 26 h 77"/>
                  <a:gd name="GluePoint39X" fmla="*/ 73 w 82"/>
                  <a:gd name="GluePoint39Y" fmla="*/ 27 h 77"/>
                  <a:gd name="GluePoint40X" fmla="*/ 76 w 82"/>
                  <a:gd name="GluePoint40Y" fmla="*/ 21 h 77"/>
                  <a:gd name="GluePoint41X" fmla="*/ 73 w 82"/>
                  <a:gd name="GluePoint41Y" fmla="*/ 19 h 77"/>
                  <a:gd name="GluePoint42X" fmla="*/ 73 w 82"/>
                  <a:gd name="GluePoint42Y" fmla="*/ 18 h 77"/>
                  <a:gd name="GluePoint43X" fmla="*/ 49 w 82"/>
                  <a:gd name="GluePoint43Y" fmla="*/ 10 h 77"/>
                  <a:gd name="GluePoint44X" fmla="*/ 49 w 82"/>
                  <a:gd name="GluePoint44Y" fmla="*/ 7 h 77"/>
                  <a:gd name="GluePoint45X" fmla="*/ 47 w 82"/>
                  <a:gd name="GluePoint45Y" fmla="*/ 7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2" h="77">
                    <a:moveTo>
                      <a:pt x="47" y="7"/>
                    </a:moveTo>
                    <a:lnTo>
                      <a:pt x="41" y="7"/>
                    </a:lnTo>
                    <a:lnTo>
                      <a:pt x="44" y="2"/>
                    </a:lnTo>
                    <a:lnTo>
                      <a:pt x="43" y="0"/>
                    </a:lnTo>
                    <a:lnTo>
                      <a:pt x="32" y="5"/>
                    </a:lnTo>
                    <a:lnTo>
                      <a:pt x="25" y="5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2" y="5"/>
                    </a:lnTo>
                    <a:lnTo>
                      <a:pt x="17" y="15"/>
                    </a:lnTo>
                    <a:lnTo>
                      <a:pt x="11" y="18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8" y="26"/>
                    </a:lnTo>
                    <a:lnTo>
                      <a:pt x="5" y="27"/>
                    </a:lnTo>
                    <a:lnTo>
                      <a:pt x="0" y="37"/>
                    </a:lnTo>
                    <a:lnTo>
                      <a:pt x="5" y="42"/>
                    </a:lnTo>
                    <a:lnTo>
                      <a:pt x="8" y="44"/>
                    </a:lnTo>
                    <a:lnTo>
                      <a:pt x="9" y="48"/>
                    </a:lnTo>
                    <a:lnTo>
                      <a:pt x="14" y="52"/>
                    </a:lnTo>
                    <a:lnTo>
                      <a:pt x="12" y="60"/>
                    </a:lnTo>
                    <a:lnTo>
                      <a:pt x="9" y="72"/>
                    </a:lnTo>
                    <a:lnTo>
                      <a:pt x="14" y="74"/>
                    </a:lnTo>
                    <a:lnTo>
                      <a:pt x="14" y="77"/>
                    </a:lnTo>
                    <a:lnTo>
                      <a:pt x="35" y="77"/>
                    </a:lnTo>
                    <a:lnTo>
                      <a:pt x="52" y="77"/>
                    </a:lnTo>
                    <a:lnTo>
                      <a:pt x="57" y="64"/>
                    </a:lnTo>
                    <a:lnTo>
                      <a:pt x="63" y="56"/>
                    </a:lnTo>
                    <a:lnTo>
                      <a:pt x="73" y="42"/>
                    </a:lnTo>
                    <a:lnTo>
                      <a:pt x="82" y="31"/>
                    </a:lnTo>
                    <a:lnTo>
                      <a:pt x="82" y="29"/>
                    </a:lnTo>
                    <a:lnTo>
                      <a:pt x="78" y="32"/>
                    </a:lnTo>
                    <a:lnTo>
                      <a:pt x="74" y="35"/>
                    </a:lnTo>
                    <a:lnTo>
                      <a:pt x="65" y="42"/>
                    </a:lnTo>
                    <a:lnTo>
                      <a:pt x="70" y="35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6" y="26"/>
                    </a:lnTo>
                    <a:lnTo>
                      <a:pt x="73" y="27"/>
                    </a:lnTo>
                    <a:lnTo>
                      <a:pt x="76" y="21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49" y="10"/>
                    </a:lnTo>
                    <a:lnTo>
                      <a:pt x="49" y="7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03" name="Freeform 43"/>
              <p:cNvSpPr/>
              <p:nvPr/>
            </p:nvSpPr>
            <p:spPr>
              <a:xfrm>
                <a:off x="2013120" y="1859040"/>
                <a:ext cx="107640" cy="15372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53720"/>
                  <a:gd name="textAreaBottom" fmla="*/ 154080 h 153720"/>
                  <a:gd name="GluePoint1X" fmla="*/ 3 w 68"/>
                  <a:gd name="GluePoint1Y" fmla="*/ 37 h 97"/>
                  <a:gd name="GluePoint2X" fmla="*/ 1 w 68"/>
                  <a:gd name="GluePoint2Y" fmla="*/ 40 h 97"/>
                  <a:gd name="GluePoint3X" fmla="*/ 0 w 68"/>
                  <a:gd name="GluePoint3Y" fmla="*/ 49 h 97"/>
                  <a:gd name="GluePoint4X" fmla="*/ 6 w 68"/>
                  <a:gd name="GluePoint4Y" fmla="*/ 55 h 97"/>
                  <a:gd name="GluePoint5X" fmla="*/ 6 w 68"/>
                  <a:gd name="GluePoint5Y" fmla="*/ 63 h 97"/>
                  <a:gd name="GluePoint6X" fmla="*/ 9 w 68"/>
                  <a:gd name="GluePoint6Y" fmla="*/ 61 h 97"/>
                  <a:gd name="GluePoint7X" fmla="*/ 13 w 68"/>
                  <a:gd name="GluePoint7Y" fmla="*/ 63 h 97"/>
                  <a:gd name="GluePoint8X" fmla="*/ 6 w 68"/>
                  <a:gd name="GluePoint8Y" fmla="*/ 73 h 97"/>
                  <a:gd name="GluePoint9X" fmla="*/ 6 w 68"/>
                  <a:gd name="GluePoint9Y" fmla="*/ 74 h 97"/>
                  <a:gd name="GluePoint10X" fmla="*/ 14 w 68"/>
                  <a:gd name="GluePoint10Y" fmla="*/ 84 h 97"/>
                  <a:gd name="GluePoint11X" fmla="*/ 14 w 68"/>
                  <a:gd name="GluePoint11Y" fmla="*/ 89 h 97"/>
                  <a:gd name="GluePoint12X" fmla="*/ 13 w 68"/>
                  <a:gd name="GluePoint12Y" fmla="*/ 90 h 97"/>
                  <a:gd name="GluePoint13X" fmla="*/ 13 w 68"/>
                  <a:gd name="GluePoint13Y" fmla="*/ 95 h 97"/>
                  <a:gd name="GluePoint14X" fmla="*/ 14 w 68"/>
                  <a:gd name="GluePoint14Y" fmla="*/ 95 h 97"/>
                  <a:gd name="GluePoint15X" fmla="*/ 14 w 68"/>
                  <a:gd name="GluePoint15Y" fmla="*/ 94 h 97"/>
                  <a:gd name="GluePoint16X" fmla="*/ 16 w 68"/>
                  <a:gd name="GluePoint16Y" fmla="*/ 97 h 97"/>
                  <a:gd name="GluePoint17X" fmla="*/ 16 w 68"/>
                  <a:gd name="GluePoint17Y" fmla="*/ 95 h 97"/>
                  <a:gd name="GluePoint18X" fmla="*/ 19 w 68"/>
                  <a:gd name="GluePoint18Y" fmla="*/ 92 h 97"/>
                  <a:gd name="GluePoint19X" fmla="*/ 25 w 68"/>
                  <a:gd name="GluePoint19Y" fmla="*/ 95 h 97"/>
                  <a:gd name="GluePoint20X" fmla="*/ 27 w 68"/>
                  <a:gd name="GluePoint20Y" fmla="*/ 94 h 97"/>
                  <a:gd name="GluePoint21X" fmla="*/ 27 w 68"/>
                  <a:gd name="GluePoint21Y" fmla="*/ 89 h 97"/>
                  <a:gd name="GluePoint22X" fmla="*/ 33 w 68"/>
                  <a:gd name="GluePoint22Y" fmla="*/ 87 h 97"/>
                  <a:gd name="GluePoint23X" fmla="*/ 33 w 68"/>
                  <a:gd name="GluePoint23Y" fmla="*/ 84 h 97"/>
                  <a:gd name="GluePoint24X" fmla="*/ 36 w 68"/>
                  <a:gd name="GluePoint24Y" fmla="*/ 81 h 97"/>
                  <a:gd name="GluePoint25X" fmla="*/ 36 w 68"/>
                  <a:gd name="GluePoint25Y" fmla="*/ 81 h 97"/>
                  <a:gd name="GluePoint26X" fmla="*/ 36 w 68"/>
                  <a:gd name="GluePoint26Y" fmla="*/ 81 h 97"/>
                  <a:gd name="GluePoint27X" fmla="*/ 38 w 68"/>
                  <a:gd name="GluePoint27Y" fmla="*/ 76 h 97"/>
                  <a:gd name="GluePoint28X" fmla="*/ 40 w 68"/>
                  <a:gd name="GluePoint28Y" fmla="*/ 76 h 97"/>
                  <a:gd name="GluePoint29X" fmla="*/ 40 w 68"/>
                  <a:gd name="GluePoint29Y" fmla="*/ 74 h 97"/>
                  <a:gd name="GluePoint30X" fmla="*/ 46 w 68"/>
                  <a:gd name="GluePoint30Y" fmla="*/ 69 h 97"/>
                  <a:gd name="GluePoint31X" fmla="*/ 49 w 68"/>
                  <a:gd name="GluePoint31Y" fmla="*/ 65 h 97"/>
                  <a:gd name="GluePoint32X" fmla="*/ 51 w 68"/>
                  <a:gd name="GluePoint32Y" fmla="*/ 61 h 97"/>
                  <a:gd name="GluePoint33X" fmla="*/ 49 w 68"/>
                  <a:gd name="GluePoint33Y" fmla="*/ 58 h 97"/>
                  <a:gd name="GluePoint34X" fmla="*/ 52 w 68"/>
                  <a:gd name="GluePoint34Y" fmla="*/ 53 h 97"/>
                  <a:gd name="GluePoint35X" fmla="*/ 59 w 68"/>
                  <a:gd name="GluePoint35Y" fmla="*/ 36 h 97"/>
                  <a:gd name="GluePoint36X" fmla="*/ 68 w 68"/>
                  <a:gd name="GluePoint36Y" fmla="*/ 13 h 97"/>
                  <a:gd name="GluePoint37X" fmla="*/ 68 w 68"/>
                  <a:gd name="GluePoint37Y" fmla="*/ 12 h 97"/>
                  <a:gd name="GluePoint38X" fmla="*/ 68 w 68"/>
                  <a:gd name="GluePoint38Y" fmla="*/ 4 h 97"/>
                  <a:gd name="GluePoint39X" fmla="*/ 68 w 68"/>
                  <a:gd name="GluePoint39Y" fmla="*/ 0 h 97"/>
                  <a:gd name="GluePoint40X" fmla="*/ 51 w 68"/>
                  <a:gd name="GluePoint40Y" fmla="*/ 0 h 97"/>
                  <a:gd name="GluePoint41X" fmla="*/ 30 w 68"/>
                  <a:gd name="GluePoint41Y" fmla="*/ 0 h 97"/>
                  <a:gd name="GluePoint42X" fmla="*/ 33 w 68"/>
                  <a:gd name="GluePoint42Y" fmla="*/ 7 h 97"/>
                  <a:gd name="GluePoint43X" fmla="*/ 33 w 68"/>
                  <a:gd name="GluePoint43Y" fmla="*/ 8 h 97"/>
                  <a:gd name="GluePoint44X" fmla="*/ 32 w 68"/>
                  <a:gd name="GluePoint44Y" fmla="*/ 12 h 97"/>
                  <a:gd name="GluePoint45X" fmla="*/ 27 w 68"/>
                  <a:gd name="GluePoint45Y" fmla="*/ 15 h 97"/>
                  <a:gd name="GluePoint46X" fmla="*/ 16 w 68"/>
                  <a:gd name="GluePoint46Y" fmla="*/ 18 h 97"/>
                  <a:gd name="GluePoint47X" fmla="*/ 14 w 68"/>
                  <a:gd name="GluePoint47Y" fmla="*/ 21 h 97"/>
                  <a:gd name="GluePoint48X" fmla="*/ 16 w 68"/>
                  <a:gd name="GluePoint48Y" fmla="*/ 24 h 97"/>
                  <a:gd name="GluePoint49X" fmla="*/ 14 w 68"/>
                  <a:gd name="GluePoint49Y" fmla="*/ 26 h 97"/>
                  <a:gd name="GluePoint50X" fmla="*/ 9 w 68"/>
                  <a:gd name="GluePoint50Y" fmla="*/ 31 h 97"/>
                  <a:gd name="GluePoint51X" fmla="*/ 6 w 68"/>
                  <a:gd name="GluePoint51Y" fmla="*/ 32 h 97"/>
                  <a:gd name="GluePoint52X" fmla="*/ 5 w 68"/>
                  <a:gd name="GluePoint52Y" fmla="*/ 36 h 97"/>
                  <a:gd name="GluePoint53X" fmla="*/ 3 w 68"/>
                  <a:gd name="GluePoint53Y" fmla="*/ 37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68" h="97">
                    <a:moveTo>
                      <a:pt x="3" y="37"/>
                    </a:moveTo>
                    <a:lnTo>
                      <a:pt x="1" y="40"/>
                    </a:lnTo>
                    <a:lnTo>
                      <a:pt x="0" y="49"/>
                    </a:lnTo>
                    <a:lnTo>
                      <a:pt x="6" y="55"/>
                    </a:lnTo>
                    <a:lnTo>
                      <a:pt x="6" y="63"/>
                    </a:lnTo>
                    <a:lnTo>
                      <a:pt x="9" y="61"/>
                    </a:lnTo>
                    <a:lnTo>
                      <a:pt x="13" y="63"/>
                    </a:lnTo>
                    <a:lnTo>
                      <a:pt x="6" y="73"/>
                    </a:lnTo>
                    <a:lnTo>
                      <a:pt x="6" y="74"/>
                    </a:lnTo>
                    <a:lnTo>
                      <a:pt x="14" y="84"/>
                    </a:lnTo>
                    <a:lnTo>
                      <a:pt x="14" y="89"/>
                    </a:lnTo>
                    <a:lnTo>
                      <a:pt x="13" y="90"/>
                    </a:lnTo>
                    <a:lnTo>
                      <a:pt x="13" y="95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6" y="97"/>
                    </a:lnTo>
                    <a:lnTo>
                      <a:pt x="16" y="95"/>
                    </a:lnTo>
                    <a:lnTo>
                      <a:pt x="19" y="92"/>
                    </a:lnTo>
                    <a:lnTo>
                      <a:pt x="25" y="95"/>
                    </a:lnTo>
                    <a:lnTo>
                      <a:pt x="27" y="94"/>
                    </a:lnTo>
                    <a:lnTo>
                      <a:pt x="27" y="89"/>
                    </a:lnTo>
                    <a:lnTo>
                      <a:pt x="33" y="87"/>
                    </a:lnTo>
                    <a:lnTo>
                      <a:pt x="33" y="84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8" y="76"/>
                    </a:lnTo>
                    <a:lnTo>
                      <a:pt x="40" y="76"/>
                    </a:lnTo>
                    <a:lnTo>
                      <a:pt x="40" y="74"/>
                    </a:lnTo>
                    <a:lnTo>
                      <a:pt x="46" y="69"/>
                    </a:lnTo>
                    <a:lnTo>
                      <a:pt x="49" y="65"/>
                    </a:lnTo>
                    <a:lnTo>
                      <a:pt x="51" y="61"/>
                    </a:lnTo>
                    <a:lnTo>
                      <a:pt x="49" y="58"/>
                    </a:lnTo>
                    <a:lnTo>
                      <a:pt x="52" y="53"/>
                    </a:lnTo>
                    <a:lnTo>
                      <a:pt x="59" y="36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8" y="4"/>
                    </a:lnTo>
                    <a:lnTo>
                      <a:pt x="68" y="0"/>
                    </a:lnTo>
                    <a:lnTo>
                      <a:pt x="51" y="0"/>
                    </a:lnTo>
                    <a:lnTo>
                      <a:pt x="30" y="0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12"/>
                    </a:lnTo>
                    <a:lnTo>
                      <a:pt x="27" y="15"/>
                    </a:lnTo>
                    <a:lnTo>
                      <a:pt x="16" y="18"/>
                    </a:lnTo>
                    <a:lnTo>
                      <a:pt x="14" y="21"/>
                    </a:lnTo>
                    <a:lnTo>
                      <a:pt x="16" y="24"/>
                    </a:lnTo>
                    <a:lnTo>
                      <a:pt x="14" y="26"/>
                    </a:lnTo>
                    <a:lnTo>
                      <a:pt x="9" y="31"/>
                    </a:lnTo>
                    <a:lnTo>
                      <a:pt x="6" y="32"/>
                    </a:lnTo>
                    <a:lnTo>
                      <a:pt x="5" y="36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04" name="Freeform 44"/>
              <p:cNvSpPr/>
              <p:nvPr/>
            </p:nvSpPr>
            <p:spPr>
              <a:xfrm>
                <a:off x="2131920" y="2021040"/>
                <a:ext cx="205920" cy="7740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77400"/>
                  <a:gd name="textAreaBottom" fmla="*/ 77760 h 77400"/>
                  <a:gd name="GluePoint1X" fmla="*/ 119 w 130"/>
                  <a:gd name="GluePoint1Y" fmla="*/ 0 h 49"/>
                  <a:gd name="GluePoint2X" fmla="*/ 103 w 130"/>
                  <a:gd name="GluePoint2Y" fmla="*/ 0 h 49"/>
                  <a:gd name="GluePoint3X" fmla="*/ 71 w 130"/>
                  <a:gd name="GluePoint3Y" fmla="*/ 0 h 49"/>
                  <a:gd name="GluePoint4X" fmla="*/ 47 w 130"/>
                  <a:gd name="GluePoint4Y" fmla="*/ 0 h 49"/>
                  <a:gd name="GluePoint5X" fmla="*/ 44 w 130"/>
                  <a:gd name="GluePoint5Y" fmla="*/ 4 h 49"/>
                  <a:gd name="GluePoint6X" fmla="*/ 41 w 130"/>
                  <a:gd name="GluePoint6Y" fmla="*/ 6 h 49"/>
                  <a:gd name="GluePoint7X" fmla="*/ 38 w 130"/>
                  <a:gd name="GluePoint7Y" fmla="*/ 9 h 49"/>
                  <a:gd name="GluePoint8X" fmla="*/ 34 w 130"/>
                  <a:gd name="GluePoint8Y" fmla="*/ 9 h 49"/>
                  <a:gd name="GluePoint9X" fmla="*/ 30 w 130"/>
                  <a:gd name="GluePoint9Y" fmla="*/ 12 h 49"/>
                  <a:gd name="GluePoint10X" fmla="*/ 30 w 130"/>
                  <a:gd name="GluePoint10Y" fmla="*/ 11 h 49"/>
                  <a:gd name="GluePoint11X" fmla="*/ 25 w 130"/>
                  <a:gd name="GluePoint11Y" fmla="*/ 12 h 49"/>
                  <a:gd name="GluePoint12X" fmla="*/ 23 w 130"/>
                  <a:gd name="GluePoint12Y" fmla="*/ 16 h 49"/>
                  <a:gd name="GluePoint13X" fmla="*/ 14 w 130"/>
                  <a:gd name="GluePoint13Y" fmla="*/ 19 h 49"/>
                  <a:gd name="GluePoint14X" fmla="*/ 9 w 130"/>
                  <a:gd name="GluePoint14Y" fmla="*/ 21 h 49"/>
                  <a:gd name="GluePoint15X" fmla="*/ 4 w 130"/>
                  <a:gd name="GluePoint15Y" fmla="*/ 24 h 49"/>
                  <a:gd name="GluePoint16X" fmla="*/ 1 w 130"/>
                  <a:gd name="GluePoint16Y" fmla="*/ 25 h 49"/>
                  <a:gd name="GluePoint17X" fmla="*/ 0 w 130"/>
                  <a:gd name="GluePoint17Y" fmla="*/ 29 h 49"/>
                  <a:gd name="GluePoint18X" fmla="*/ 17 w 130"/>
                  <a:gd name="GluePoint18Y" fmla="*/ 29 h 49"/>
                  <a:gd name="GluePoint19X" fmla="*/ 28 w 130"/>
                  <a:gd name="GluePoint19Y" fmla="*/ 25 h 49"/>
                  <a:gd name="GluePoint20X" fmla="*/ 47 w 130"/>
                  <a:gd name="GluePoint20Y" fmla="*/ 25 h 49"/>
                  <a:gd name="GluePoint21X" fmla="*/ 47 w 130"/>
                  <a:gd name="GluePoint21Y" fmla="*/ 29 h 49"/>
                  <a:gd name="GluePoint22X" fmla="*/ 49 w 130"/>
                  <a:gd name="GluePoint22Y" fmla="*/ 27 h 49"/>
                  <a:gd name="GluePoint23X" fmla="*/ 50 w 130"/>
                  <a:gd name="GluePoint23Y" fmla="*/ 30 h 49"/>
                  <a:gd name="GluePoint24X" fmla="*/ 50 w 130"/>
                  <a:gd name="GluePoint24Y" fmla="*/ 32 h 49"/>
                  <a:gd name="GluePoint25X" fmla="*/ 66 w 130"/>
                  <a:gd name="GluePoint25Y" fmla="*/ 32 h 49"/>
                  <a:gd name="GluePoint26X" fmla="*/ 77 w 130"/>
                  <a:gd name="GluePoint26Y" fmla="*/ 49 h 49"/>
                  <a:gd name="GluePoint27X" fmla="*/ 84 w 130"/>
                  <a:gd name="GluePoint27Y" fmla="*/ 48 h 49"/>
                  <a:gd name="GluePoint28X" fmla="*/ 90 w 130"/>
                  <a:gd name="GluePoint28Y" fmla="*/ 46 h 49"/>
                  <a:gd name="GluePoint29X" fmla="*/ 98 w 130"/>
                  <a:gd name="GluePoint29Y" fmla="*/ 38 h 49"/>
                  <a:gd name="GluePoint30X" fmla="*/ 103 w 130"/>
                  <a:gd name="GluePoint30Y" fmla="*/ 35 h 49"/>
                  <a:gd name="GluePoint31X" fmla="*/ 109 w 130"/>
                  <a:gd name="GluePoint31Y" fmla="*/ 35 h 49"/>
                  <a:gd name="GluePoint32X" fmla="*/ 114 w 130"/>
                  <a:gd name="GluePoint32Y" fmla="*/ 33 h 49"/>
                  <a:gd name="GluePoint33X" fmla="*/ 115 w 130"/>
                  <a:gd name="GluePoint33Y" fmla="*/ 29 h 49"/>
                  <a:gd name="GluePoint34X" fmla="*/ 111 w 130"/>
                  <a:gd name="GluePoint34Y" fmla="*/ 29 h 49"/>
                  <a:gd name="GluePoint35X" fmla="*/ 115 w 130"/>
                  <a:gd name="GluePoint35Y" fmla="*/ 24 h 49"/>
                  <a:gd name="GluePoint36X" fmla="*/ 111 w 130"/>
                  <a:gd name="GluePoint36Y" fmla="*/ 22 h 49"/>
                  <a:gd name="GluePoint37X" fmla="*/ 117 w 130"/>
                  <a:gd name="GluePoint37Y" fmla="*/ 21 h 49"/>
                  <a:gd name="GluePoint38X" fmla="*/ 119 w 130"/>
                  <a:gd name="GluePoint38Y" fmla="*/ 24 h 49"/>
                  <a:gd name="GluePoint39X" fmla="*/ 120 w 130"/>
                  <a:gd name="GluePoint39Y" fmla="*/ 24 h 49"/>
                  <a:gd name="GluePoint40X" fmla="*/ 128 w 130"/>
                  <a:gd name="GluePoint40Y" fmla="*/ 19 h 49"/>
                  <a:gd name="GluePoint41X" fmla="*/ 128 w 130"/>
                  <a:gd name="GluePoint41Y" fmla="*/ 12 h 49"/>
                  <a:gd name="GluePoint42X" fmla="*/ 123 w 130"/>
                  <a:gd name="GluePoint42Y" fmla="*/ 17 h 49"/>
                  <a:gd name="GluePoint43X" fmla="*/ 123 w 130"/>
                  <a:gd name="GluePoint43Y" fmla="*/ 12 h 49"/>
                  <a:gd name="GluePoint44X" fmla="*/ 117 w 130"/>
                  <a:gd name="GluePoint44Y" fmla="*/ 14 h 49"/>
                  <a:gd name="GluePoint45X" fmla="*/ 115 w 130"/>
                  <a:gd name="GluePoint45Y" fmla="*/ 12 h 49"/>
                  <a:gd name="GluePoint46X" fmla="*/ 115 w 130"/>
                  <a:gd name="GluePoint46Y" fmla="*/ 11 h 49"/>
                  <a:gd name="GluePoint47X" fmla="*/ 117 w 130"/>
                  <a:gd name="GluePoint47Y" fmla="*/ 6 h 49"/>
                  <a:gd name="GluePoint48X" fmla="*/ 119 w 130"/>
                  <a:gd name="GluePoint48Y" fmla="*/ 11 h 49"/>
                  <a:gd name="GluePoint49X" fmla="*/ 125 w 130"/>
                  <a:gd name="GluePoint49Y" fmla="*/ 8 h 49"/>
                  <a:gd name="GluePoint50X" fmla="*/ 128 w 130"/>
                  <a:gd name="GluePoint50Y" fmla="*/ 8 h 49"/>
                  <a:gd name="GluePoint51X" fmla="*/ 128 w 130"/>
                  <a:gd name="GluePoint51Y" fmla="*/ 11 h 49"/>
                  <a:gd name="GluePoint52X" fmla="*/ 128 w 130"/>
                  <a:gd name="GluePoint52Y" fmla="*/ 3 h 49"/>
                  <a:gd name="GluePoint53X" fmla="*/ 130 w 130"/>
                  <a:gd name="GluePoint53Y" fmla="*/ 0 h 49"/>
                  <a:gd name="GluePoint54X" fmla="*/ 119 w 130"/>
                  <a:gd name="GluePoint54Y" fmla="*/ 0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130" h="49">
                    <a:moveTo>
                      <a:pt x="119" y="0"/>
                    </a:moveTo>
                    <a:lnTo>
                      <a:pt x="103" y="0"/>
                    </a:lnTo>
                    <a:lnTo>
                      <a:pt x="71" y="0"/>
                    </a:lnTo>
                    <a:lnTo>
                      <a:pt x="47" y="0"/>
                    </a:lnTo>
                    <a:lnTo>
                      <a:pt x="44" y="4"/>
                    </a:lnTo>
                    <a:lnTo>
                      <a:pt x="41" y="6"/>
                    </a:lnTo>
                    <a:lnTo>
                      <a:pt x="38" y="9"/>
                    </a:lnTo>
                    <a:lnTo>
                      <a:pt x="34" y="9"/>
                    </a:lnTo>
                    <a:lnTo>
                      <a:pt x="30" y="12"/>
                    </a:lnTo>
                    <a:lnTo>
                      <a:pt x="30" y="11"/>
                    </a:lnTo>
                    <a:lnTo>
                      <a:pt x="25" y="12"/>
                    </a:lnTo>
                    <a:lnTo>
                      <a:pt x="23" y="16"/>
                    </a:lnTo>
                    <a:lnTo>
                      <a:pt x="14" y="19"/>
                    </a:lnTo>
                    <a:lnTo>
                      <a:pt x="9" y="21"/>
                    </a:lnTo>
                    <a:lnTo>
                      <a:pt x="4" y="24"/>
                    </a:lnTo>
                    <a:lnTo>
                      <a:pt x="1" y="25"/>
                    </a:lnTo>
                    <a:lnTo>
                      <a:pt x="0" y="29"/>
                    </a:lnTo>
                    <a:lnTo>
                      <a:pt x="17" y="29"/>
                    </a:lnTo>
                    <a:lnTo>
                      <a:pt x="28" y="25"/>
                    </a:lnTo>
                    <a:lnTo>
                      <a:pt x="47" y="25"/>
                    </a:lnTo>
                    <a:lnTo>
                      <a:pt x="47" y="29"/>
                    </a:lnTo>
                    <a:lnTo>
                      <a:pt x="49" y="27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66" y="32"/>
                    </a:lnTo>
                    <a:lnTo>
                      <a:pt x="77" y="49"/>
                    </a:lnTo>
                    <a:lnTo>
                      <a:pt x="84" y="48"/>
                    </a:lnTo>
                    <a:lnTo>
                      <a:pt x="90" y="46"/>
                    </a:lnTo>
                    <a:lnTo>
                      <a:pt x="98" y="38"/>
                    </a:lnTo>
                    <a:lnTo>
                      <a:pt x="103" y="35"/>
                    </a:lnTo>
                    <a:lnTo>
                      <a:pt x="109" y="35"/>
                    </a:lnTo>
                    <a:lnTo>
                      <a:pt x="114" y="33"/>
                    </a:lnTo>
                    <a:lnTo>
                      <a:pt x="115" y="29"/>
                    </a:lnTo>
                    <a:lnTo>
                      <a:pt x="111" y="29"/>
                    </a:lnTo>
                    <a:lnTo>
                      <a:pt x="115" y="24"/>
                    </a:lnTo>
                    <a:lnTo>
                      <a:pt x="111" y="22"/>
                    </a:lnTo>
                    <a:lnTo>
                      <a:pt x="117" y="21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8" y="19"/>
                    </a:lnTo>
                    <a:lnTo>
                      <a:pt x="128" y="12"/>
                    </a:lnTo>
                    <a:lnTo>
                      <a:pt x="123" y="17"/>
                    </a:lnTo>
                    <a:lnTo>
                      <a:pt x="123" y="12"/>
                    </a:lnTo>
                    <a:lnTo>
                      <a:pt x="117" y="14"/>
                    </a:lnTo>
                    <a:lnTo>
                      <a:pt x="115" y="12"/>
                    </a:lnTo>
                    <a:lnTo>
                      <a:pt x="115" y="11"/>
                    </a:lnTo>
                    <a:lnTo>
                      <a:pt x="117" y="6"/>
                    </a:lnTo>
                    <a:lnTo>
                      <a:pt x="119" y="11"/>
                    </a:lnTo>
                    <a:lnTo>
                      <a:pt x="125" y="8"/>
                    </a:lnTo>
                    <a:lnTo>
                      <a:pt x="128" y="8"/>
                    </a:lnTo>
                    <a:lnTo>
                      <a:pt x="128" y="11"/>
                    </a:lnTo>
                    <a:lnTo>
                      <a:pt x="128" y="3"/>
                    </a:lnTo>
                    <a:lnTo>
                      <a:pt x="130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05" name="Freeform 45"/>
              <p:cNvSpPr/>
              <p:nvPr/>
            </p:nvSpPr>
            <p:spPr>
              <a:xfrm>
                <a:off x="2158920" y="1943280"/>
                <a:ext cx="180720" cy="7740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7400"/>
                  <a:gd name="textAreaBottom" fmla="*/ 77760 h 77400"/>
                  <a:gd name="GluePoint1X" fmla="*/ 102 w 114"/>
                  <a:gd name="GluePoint1Y" fmla="*/ 49 h 49"/>
                  <a:gd name="GluePoint2X" fmla="*/ 86 w 114"/>
                  <a:gd name="GluePoint2Y" fmla="*/ 49 h 49"/>
                  <a:gd name="GluePoint3X" fmla="*/ 54 w 114"/>
                  <a:gd name="GluePoint3Y" fmla="*/ 49 h 49"/>
                  <a:gd name="GluePoint4X" fmla="*/ 0 w 114"/>
                  <a:gd name="GluePoint4Y" fmla="*/ 49 h 49"/>
                  <a:gd name="GluePoint5X" fmla="*/ 8 w 114"/>
                  <a:gd name="GluePoint5Y" fmla="*/ 47 h 49"/>
                  <a:gd name="GluePoint6X" fmla="*/ 13 w 114"/>
                  <a:gd name="GluePoint6Y" fmla="*/ 44 h 49"/>
                  <a:gd name="GluePoint7X" fmla="*/ 17 w 114"/>
                  <a:gd name="GluePoint7Y" fmla="*/ 41 h 49"/>
                  <a:gd name="GluePoint8X" fmla="*/ 30 w 114"/>
                  <a:gd name="GluePoint8Y" fmla="*/ 33 h 49"/>
                  <a:gd name="GluePoint9X" fmla="*/ 29 w 114"/>
                  <a:gd name="GluePoint9Y" fmla="*/ 36 h 49"/>
                  <a:gd name="GluePoint10X" fmla="*/ 30 w 114"/>
                  <a:gd name="GluePoint10Y" fmla="*/ 37 h 49"/>
                  <a:gd name="GluePoint11X" fmla="*/ 33 w 114"/>
                  <a:gd name="GluePoint11Y" fmla="*/ 39 h 49"/>
                  <a:gd name="GluePoint12X" fmla="*/ 37 w 114"/>
                  <a:gd name="GluePoint12Y" fmla="*/ 37 h 49"/>
                  <a:gd name="GluePoint13X" fmla="*/ 38 w 114"/>
                  <a:gd name="GluePoint13Y" fmla="*/ 39 h 49"/>
                  <a:gd name="GluePoint14X" fmla="*/ 43 w 114"/>
                  <a:gd name="GluePoint14Y" fmla="*/ 37 h 49"/>
                  <a:gd name="GluePoint15X" fmla="*/ 44 w 114"/>
                  <a:gd name="GluePoint15Y" fmla="*/ 36 h 49"/>
                  <a:gd name="GluePoint16X" fmla="*/ 51 w 114"/>
                  <a:gd name="GluePoint16Y" fmla="*/ 36 h 49"/>
                  <a:gd name="GluePoint17X" fmla="*/ 54 w 114"/>
                  <a:gd name="GluePoint17Y" fmla="*/ 34 h 49"/>
                  <a:gd name="GluePoint18X" fmla="*/ 56 w 114"/>
                  <a:gd name="GluePoint18Y" fmla="*/ 33 h 49"/>
                  <a:gd name="GluePoint19X" fmla="*/ 54 w 114"/>
                  <a:gd name="GluePoint19Y" fmla="*/ 31 h 49"/>
                  <a:gd name="GluePoint20X" fmla="*/ 65 w 114"/>
                  <a:gd name="GluePoint20Y" fmla="*/ 21 h 49"/>
                  <a:gd name="GluePoint21X" fmla="*/ 68 w 114"/>
                  <a:gd name="GluePoint21Y" fmla="*/ 15 h 49"/>
                  <a:gd name="GluePoint22X" fmla="*/ 73 w 114"/>
                  <a:gd name="GluePoint22Y" fmla="*/ 18 h 49"/>
                  <a:gd name="GluePoint23X" fmla="*/ 79 w 114"/>
                  <a:gd name="GluePoint23Y" fmla="*/ 10 h 49"/>
                  <a:gd name="GluePoint24X" fmla="*/ 81 w 114"/>
                  <a:gd name="GluePoint24Y" fmla="*/ 12 h 49"/>
                  <a:gd name="GluePoint25X" fmla="*/ 89 w 114"/>
                  <a:gd name="GluePoint25Y" fmla="*/ 5 h 49"/>
                  <a:gd name="GluePoint26X" fmla="*/ 92 w 114"/>
                  <a:gd name="GluePoint26Y" fmla="*/ 0 h 49"/>
                  <a:gd name="GluePoint27X" fmla="*/ 97 w 114"/>
                  <a:gd name="GluePoint27Y" fmla="*/ 5 h 49"/>
                  <a:gd name="GluePoint28X" fmla="*/ 100 w 114"/>
                  <a:gd name="GluePoint28Y" fmla="*/ 2 h 49"/>
                  <a:gd name="GluePoint29X" fmla="*/ 103 w 114"/>
                  <a:gd name="GluePoint29Y" fmla="*/ 4 h 49"/>
                  <a:gd name="GluePoint30X" fmla="*/ 102 w 114"/>
                  <a:gd name="GluePoint30Y" fmla="*/ 5 h 49"/>
                  <a:gd name="GluePoint31X" fmla="*/ 102 w 114"/>
                  <a:gd name="GluePoint31Y" fmla="*/ 7 h 49"/>
                  <a:gd name="GluePoint32X" fmla="*/ 106 w 114"/>
                  <a:gd name="GluePoint32Y" fmla="*/ 8 h 49"/>
                  <a:gd name="GluePoint33X" fmla="*/ 106 w 114"/>
                  <a:gd name="GluePoint33Y" fmla="*/ 12 h 49"/>
                  <a:gd name="GluePoint34X" fmla="*/ 106 w 114"/>
                  <a:gd name="GluePoint34Y" fmla="*/ 12 h 49"/>
                  <a:gd name="GluePoint35X" fmla="*/ 102 w 114"/>
                  <a:gd name="GluePoint35Y" fmla="*/ 16 h 49"/>
                  <a:gd name="GluePoint36X" fmla="*/ 102 w 114"/>
                  <a:gd name="GluePoint36Y" fmla="*/ 18 h 49"/>
                  <a:gd name="GluePoint37X" fmla="*/ 113 w 114"/>
                  <a:gd name="GluePoint37Y" fmla="*/ 26 h 49"/>
                  <a:gd name="GluePoint38X" fmla="*/ 110 w 114"/>
                  <a:gd name="GluePoint38Y" fmla="*/ 33 h 49"/>
                  <a:gd name="GluePoint39X" fmla="*/ 111 w 114"/>
                  <a:gd name="GluePoint39Y" fmla="*/ 37 h 49"/>
                  <a:gd name="GluePoint40X" fmla="*/ 110 w 114"/>
                  <a:gd name="GluePoint40Y" fmla="*/ 37 h 49"/>
                  <a:gd name="GluePoint41X" fmla="*/ 110 w 114"/>
                  <a:gd name="GluePoint41Y" fmla="*/ 42 h 49"/>
                  <a:gd name="GluePoint42X" fmla="*/ 106 w 114"/>
                  <a:gd name="GluePoint42Y" fmla="*/ 42 h 49"/>
                  <a:gd name="GluePoint43X" fmla="*/ 106 w 114"/>
                  <a:gd name="GluePoint43Y" fmla="*/ 44 h 49"/>
                  <a:gd name="GluePoint44X" fmla="*/ 114 w 114"/>
                  <a:gd name="GluePoint44Y" fmla="*/ 45 h 49"/>
                  <a:gd name="GluePoint45X" fmla="*/ 113 w 114"/>
                  <a:gd name="GluePoint45Y" fmla="*/ 49 h 49"/>
                  <a:gd name="GluePoint46X" fmla="*/ 102 w 114"/>
                  <a:gd name="GluePoint46Y" fmla="*/ 49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14" h="49">
                    <a:moveTo>
                      <a:pt x="102" y="49"/>
                    </a:moveTo>
                    <a:lnTo>
                      <a:pt x="86" y="49"/>
                    </a:lnTo>
                    <a:lnTo>
                      <a:pt x="54" y="49"/>
                    </a:lnTo>
                    <a:lnTo>
                      <a:pt x="0" y="49"/>
                    </a:lnTo>
                    <a:lnTo>
                      <a:pt x="8" y="47"/>
                    </a:lnTo>
                    <a:lnTo>
                      <a:pt x="13" y="44"/>
                    </a:lnTo>
                    <a:lnTo>
                      <a:pt x="17" y="41"/>
                    </a:lnTo>
                    <a:lnTo>
                      <a:pt x="30" y="33"/>
                    </a:lnTo>
                    <a:lnTo>
                      <a:pt x="29" y="36"/>
                    </a:lnTo>
                    <a:lnTo>
                      <a:pt x="30" y="37"/>
                    </a:lnTo>
                    <a:lnTo>
                      <a:pt x="33" y="39"/>
                    </a:lnTo>
                    <a:lnTo>
                      <a:pt x="37" y="37"/>
                    </a:lnTo>
                    <a:lnTo>
                      <a:pt x="38" y="39"/>
                    </a:lnTo>
                    <a:lnTo>
                      <a:pt x="43" y="37"/>
                    </a:lnTo>
                    <a:lnTo>
                      <a:pt x="44" y="36"/>
                    </a:lnTo>
                    <a:lnTo>
                      <a:pt x="51" y="36"/>
                    </a:lnTo>
                    <a:lnTo>
                      <a:pt x="54" y="34"/>
                    </a:lnTo>
                    <a:lnTo>
                      <a:pt x="56" y="33"/>
                    </a:lnTo>
                    <a:lnTo>
                      <a:pt x="54" y="31"/>
                    </a:lnTo>
                    <a:lnTo>
                      <a:pt x="65" y="21"/>
                    </a:lnTo>
                    <a:lnTo>
                      <a:pt x="68" y="15"/>
                    </a:lnTo>
                    <a:lnTo>
                      <a:pt x="73" y="18"/>
                    </a:lnTo>
                    <a:lnTo>
                      <a:pt x="79" y="10"/>
                    </a:lnTo>
                    <a:lnTo>
                      <a:pt x="81" y="12"/>
                    </a:lnTo>
                    <a:lnTo>
                      <a:pt x="89" y="5"/>
                    </a:lnTo>
                    <a:lnTo>
                      <a:pt x="92" y="0"/>
                    </a:lnTo>
                    <a:lnTo>
                      <a:pt x="97" y="5"/>
                    </a:lnTo>
                    <a:lnTo>
                      <a:pt x="100" y="2"/>
                    </a:lnTo>
                    <a:lnTo>
                      <a:pt x="103" y="4"/>
                    </a:lnTo>
                    <a:lnTo>
                      <a:pt x="102" y="5"/>
                    </a:lnTo>
                    <a:lnTo>
                      <a:pt x="102" y="7"/>
                    </a:lnTo>
                    <a:lnTo>
                      <a:pt x="106" y="8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2" y="16"/>
                    </a:lnTo>
                    <a:lnTo>
                      <a:pt x="102" y="18"/>
                    </a:lnTo>
                    <a:lnTo>
                      <a:pt x="113" y="26"/>
                    </a:lnTo>
                    <a:lnTo>
                      <a:pt x="110" y="33"/>
                    </a:lnTo>
                    <a:lnTo>
                      <a:pt x="111" y="37"/>
                    </a:lnTo>
                    <a:lnTo>
                      <a:pt x="110" y="37"/>
                    </a:lnTo>
                    <a:lnTo>
                      <a:pt x="110" y="42"/>
                    </a:lnTo>
                    <a:lnTo>
                      <a:pt x="106" y="42"/>
                    </a:lnTo>
                    <a:lnTo>
                      <a:pt x="106" y="44"/>
                    </a:lnTo>
                    <a:lnTo>
                      <a:pt x="114" y="45"/>
                    </a:lnTo>
                    <a:lnTo>
                      <a:pt x="113" y="49"/>
                    </a:lnTo>
                    <a:lnTo>
                      <a:pt x="102" y="4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06" name="Freeform 46"/>
              <p:cNvSpPr/>
              <p:nvPr/>
            </p:nvSpPr>
            <p:spPr>
              <a:xfrm>
                <a:off x="2274840" y="1936800"/>
                <a:ext cx="95040" cy="4716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47160"/>
                  <a:gd name="textAreaBottom" fmla="*/ 47520 h 47160"/>
                  <a:gd name="GluePoint1X" fmla="*/ 56 w 60"/>
                  <a:gd name="GluePoint1Y" fmla="*/ 0 h 30"/>
                  <a:gd name="GluePoint2X" fmla="*/ 32 w 60"/>
                  <a:gd name="GluePoint2Y" fmla="*/ 0 h 30"/>
                  <a:gd name="GluePoint3X" fmla="*/ 3 w 60"/>
                  <a:gd name="GluePoint3Y" fmla="*/ 0 h 30"/>
                  <a:gd name="GluePoint4X" fmla="*/ 0 w 60"/>
                  <a:gd name="GluePoint4Y" fmla="*/ 8 h 30"/>
                  <a:gd name="GluePoint5X" fmla="*/ 8 w 60"/>
                  <a:gd name="GluePoint5Y" fmla="*/ 3 h 30"/>
                  <a:gd name="GluePoint6X" fmla="*/ 10 w 60"/>
                  <a:gd name="GluePoint6Y" fmla="*/ 4 h 30"/>
                  <a:gd name="GluePoint7X" fmla="*/ 13 w 60"/>
                  <a:gd name="GluePoint7Y" fmla="*/ 1 h 30"/>
                  <a:gd name="GluePoint8X" fmla="*/ 16 w 60"/>
                  <a:gd name="GluePoint8Y" fmla="*/ 3 h 30"/>
                  <a:gd name="GluePoint9X" fmla="*/ 18 w 60"/>
                  <a:gd name="GluePoint9Y" fmla="*/ 3 h 30"/>
                  <a:gd name="GluePoint10X" fmla="*/ 18 w 60"/>
                  <a:gd name="GluePoint10Y" fmla="*/ 1 h 30"/>
                  <a:gd name="GluePoint11X" fmla="*/ 22 w 60"/>
                  <a:gd name="GluePoint11Y" fmla="*/ 0 h 30"/>
                  <a:gd name="GluePoint12X" fmla="*/ 27 w 60"/>
                  <a:gd name="GluePoint12Y" fmla="*/ 1 h 30"/>
                  <a:gd name="GluePoint13X" fmla="*/ 27 w 60"/>
                  <a:gd name="GluePoint13Y" fmla="*/ 6 h 30"/>
                  <a:gd name="GluePoint14X" fmla="*/ 30 w 60"/>
                  <a:gd name="GluePoint14Y" fmla="*/ 8 h 30"/>
                  <a:gd name="GluePoint15X" fmla="*/ 29 w 60"/>
                  <a:gd name="GluePoint15Y" fmla="*/ 9 h 30"/>
                  <a:gd name="GluePoint16X" fmla="*/ 29 w 60"/>
                  <a:gd name="GluePoint16Y" fmla="*/ 11 h 30"/>
                  <a:gd name="GluePoint17X" fmla="*/ 33 w 60"/>
                  <a:gd name="GluePoint17Y" fmla="*/ 12 h 30"/>
                  <a:gd name="GluePoint18X" fmla="*/ 35 w 60"/>
                  <a:gd name="GluePoint18Y" fmla="*/ 12 h 30"/>
                  <a:gd name="GluePoint19X" fmla="*/ 37 w 60"/>
                  <a:gd name="GluePoint19Y" fmla="*/ 14 h 30"/>
                  <a:gd name="GluePoint20X" fmla="*/ 33 w 60"/>
                  <a:gd name="GluePoint20Y" fmla="*/ 16 h 30"/>
                  <a:gd name="GluePoint21X" fmla="*/ 33 w 60"/>
                  <a:gd name="GluePoint21Y" fmla="*/ 16 h 30"/>
                  <a:gd name="GluePoint22X" fmla="*/ 30 w 60"/>
                  <a:gd name="GluePoint22Y" fmla="*/ 20 h 30"/>
                  <a:gd name="GluePoint23X" fmla="*/ 40 w 60"/>
                  <a:gd name="GluePoint23Y" fmla="*/ 27 h 30"/>
                  <a:gd name="GluePoint24X" fmla="*/ 41 w 60"/>
                  <a:gd name="GluePoint24Y" fmla="*/ 24 h 30"/>
                  <a:gd name="GluePoint25X" fmla="*/ 40 w 60"/>
                  <a:gd name="GluePoint25Y" fmla="*/ 22 h 30"/>
                  <a:gd name="GluePoint26X" fmla="*/ 41 w 60"/>
                  <a:gd name="GluePoint26Y" fmla="*/ 20 h 30"/>
                  <a:gd name="GluePoint27X" fmla="*/ 43 w 60"/>
                  <a:gd name="GluePoint27Y" fmla="*/ 8 h 30"/>
                  <a:gd name="GluePoint28X" fmla="*/ 52 w 60"/>
                  <a:gd name="GluePoint28Y" fmla="*/ 3 h 30"/>
                  <a:gd name="GluePoint29X" fmla="*/ 54 w 60"/>
                  <a:gd name="GluePoint29Y" fmla="*/ 1 h 30"/>
                  <a:gd name="GluePoint30X" fmla="*/ 52 w 60"/>
                  <a:gd name="GluePoint30Y" fmla="*/ 4 h 30"/>
                  <a:gd name="GluePoint31X" fmla="*/ 49 w 60"/>
                  <a:gd name="GluePoint31Y" fmla="*/ 8 h 30"/>
                  <a:gd name="GluePoint32X" fmla="*/ 48 w 60"/>
                  <a:gd name="GluePoint32Y" fmla="*/ 11 h 30"/>
                  <a:gd name="GluePoint33X" fmla="*/ 46 w 60"/>
                  <a:gd name="GluePoint33Y" fmla="*/ 12 h 30"/>
                  <a:gd name="GluePoint34X" fmla="*/ 48 w 60"/>
                  <a:gd name="GluePoint34Y" fmla="*/ 14 h 30"/>
                  <a:gd name="GluePoint35X" fmla="*/ 46 w 60"/>
                  <a:gd name="GluePoint35Y" fmla="*/ 17 h 30"/>
                  <a:gd name="GluePoint36X" fmla="*/ 45 w 60"/>
                  <a:gd name="GluePoint36Y" fmla="*/ 20 h 30"/>
                  <a:gd name="GluePoint37X" fmla="*/ 45 w 60"/>
                  <a:gd name="GluePoint37Y" fmla="*/ 24 h 30"/>
                  <a:gd name="GluePoint38X" fmla="*/ 48 w 60"/>
                  <a:gd name="GluePoint38Y" fmla="*/ 25 h 30"/>
                  <a:gd name="GluePoint39X" fmla="*/ 48 w 60"/>
                  <a:gd name="GluePoint39Y" fmla="*/ 30 h 30"/>
                  <a:gd name="GluePoint40X" fmla="*/ 56 w 60"/>
                  <a:gd name="GluePoint40Y" fmla="*/ 28 h 30"/>
                  <a:gd name="GluePoint41X" fmla="*/ 56 w 60"/>
                  <a:gd name="GluePoint41Y" fmla="*/ 27 h 30"/>
                  <a:gd name="GluePoint42X" fmla="*/ 60 w 60"/>
                  <a:gd name="GluePoint42Y" fmla="*/ 22 h 30"/>
                  <a:gd name="GluePoint43X" fmla="*/ 51 w 60"/>
                  <a:gd name="GluePoint43Y" fmla="*/ 20 h 30"/>
                  <a:gd name="GluePoint44X" fmla="*/ 56 w 60"/>
                  <a:gd name="GluePoint44Y" fmla="*/ 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60" h="30">
                    <a:moveTo>
                      <a:pt x="56" y="0"/>
                    </a:moveTo>
                    <a:lnTo>
                      <a:pt x="32" y="0"/>
                    </a:lnTo>
                    <a:lnTo>
                      <a:pt x="3" y="0"/>
                    </a:lnTo>
                    <a:lnTo>
                      <a:pt x="0" y="8"/>
                    </a:lnTo>
                    <a:lnTo>
                      <a:pt x="8" y="3"/>
                    </a:lnTo>
                    <a:lnTo>
                      <a:pt x="10" y="4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22" y="0"/>
                    </a:lnTo>
                    <a:lnTo>
                      <a:pt x="27" y="1"/>
                    </a:lnTo>
                    <a:lnTo>
                      <a:pt x="27" y="6"/>
                    </a:lnTo>
                    <a:lnTo>
                      <a:pt x="30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33" y="12"/>
                    </a:lnTo>
                    <a:lnTo>
                      <a:pt x="35" y="12"/>
                    </a:lnTo>
                    <a:lnTo>
                      <a:pt x="37" y="14"/>
                    </a:lnTo>
                    <a:lnTo>
                      <a:pt x="33" y="16"/>
                    </a:lnTo>
                    <a:lnTo>
                      <a:pt x="33" y="16"/>
                    </a:lnTo>
                    <a:lnTo>
                      <a:pt x="30" y="20"/>
                    </a:lnTo>
                    <a:lnTo>
                      <a:pt x="40" y="27"/>
                    </a:lnTo>
                    <a:lnTo>
                      <a:pt x="41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3" y="8"/>
                    </a:lnTo>
                    <a:lnTo>
                      <a:pt x="52" y="3"/>
                    </a:lnTo>
                    <a:lnTo>
                      <a:pt x="54" y="1"/>
                    </a:lnTo>
                    <a:lnTo>
                      <a:pt x="52" y="4"/>
                    </a:lnTo>
                    <a:lnTo>
                      <a:pt x="49" y="8"/>
                    </a:lnTo>
                    <a:lnTo>
                      <a:pt x="48" y="11"/>
                    </a:lnTo>
                    <a:lnTo>
                      <a:pt x="46" y="12"/>
                    </a:lnTo>
                    <a:lnTo>
                      <a:pt x="48" y="14"/>
                    </a:lnTo>
                    <a:lnTo>
                      <a:pt x="46" y="17"/>
                    </a:lnTo>
                    <a:lnTo>
                      <a:pt x="45" y="20"/>
                    </a:lnTo>
                    <a:lnTo>
                      <a:pt x="45" y="24"/>
                    </a:lnTo>
                    <a:lnTo>
                      <a:pt x="48" y="25"/>
                    </a:lnTo>
                    <a:lnTo>
                      <a:pt x="48" y="30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60" y="22"/>
                    </a:lnTo>
                    <a:lnTo>
                      <a:pt x="51" y="2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07" name="Freeform 47"/>
              <p:cNvSpPr/>
              <p:nvPr/>
            </p:nvSpPr>
            <p:spPr>
              <a:xfrm>
                <a:off x="2257560" y="186516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75 w 92"/>
                  <a:gd name="GluePoint1Y" fmla="*/ 4 h 45"/>
                  <a:gd name="GluePoint2X" fmla="*/ 68 w 92"/>
                  <a:gd name="GluePoint2Y" fmla="*/ 4 h 45"/>
                  <a:gd name="GluePoint3X" fmla="*/ 46 w 92"/>
                  <a:gd name="GluePoint3Y" fmla="*/ 4 h 45"/>
                  <a:gd name="GluePoint4X" fmla="*/ 24 w 92"/>
                  <a:gd name="GluePoint4Y" fmla="*/ 4 h 45"/>
                  <a:gd name="GluePoint5X" fmla="*/ 25 w 92"/>
                  <a:gd name="GluePoint5Y" fmla="*/ 0 h 45"/>
                  <a:gd name="GluePoint6X" fmla="*/ 14 w 92"/>
                  <a:gd name="GluePoint6Y" fmla="*/ 4 h 45"/>
                  <a:gd name="GluePoint7X" fmla="*/ 0 w 92"/>
                  <a:gd name="GluePoint7Y" fmla="*/ 45 h 45"/>
                  <a:gd name="GluePoint8X" fmla="*/ 43 w 92"/>
                  <a:gd name="GluePoint8Y" fmla="*/ 45 h 45"/>
                  <a:gd name="GluePoint9X" fmla="*/ 67 w 92"/>
                  <a:gd name="GluePoint9Y" fmla="*/ 45 h 45"/>
                  <a:gd name="GluePoint10X" fmla="*/ 70 w 92"/>
                  <a:gd name="GluePoint10Y" fmla="*/ 41 h 45"/>
                  <a:gd name="GluePoint11X" fmla="*/ 73 w 92"/>
                  <a:gd name="GluePoint11Y" fmla="*/ 43 h 45"/>
                  <a:gd name="GluePoint12X" fmla="*/ 78 w 92"/>
                  <a:gd name="GluePoint12Y" fmla="*/ 41 h 45"/>
                  <a:gd name="GluePoint13X" fmla="*/ 84 w 92"/>
                  <a:gd name="GluePoint13Y" fmla="*/ 36 h 45"/>
                  <a:gd name="GluePoint14X" fmla="*/ 81 w 92"/>
                  <a:gd name="GluePoint14Y" fmla="*/ 32 h 45"/>
                  <a:gd name="GluePoint15X" fmla="*/ 81 w 92"/>
                  <a:gd name="GluePoint15Y" fmla="*/ 30 h 45"/>
                  <a:gd name="GluePoint16X" fmla="*/ 81 w 92"/>
                  <a:gd name="GluePoint16Y" fmla="*/ 30 h 45"/>
                  <a:gd name="GluePoint17X" fmla="*/ 81 w 92"/>
                  <a:gd name="GluePoint17Y" fmla="*/ 25 h 45"/>
                  <a:gd name="GluePoint18X" fmla="*/ 84 w 92"/>
                  <a:gd name="GluePoint18Y" fmla="*/ 24 h 45"/>
                  <a:gd name="GluePoint19X" fmla="*/ 83 w 92"/>
                  <a:gd name="GluePoint19Y" fmla="*/ 22 h 45"/>
                  <a:gd name="GluePoint20X" fmla="*/ 89 w 92"/>
                  <a:gd name="GluePoint20Y" fmla="*/ 17 h 45"/>
                  <a:gd name="GluePoint21X" fmla="*/ 92 w 92"/>
                  <a:gd name="GluePoint21Y" fmla="*/ 16 h 45"/>
                  <a:gd name="GluePoint22X" fmla="*/ 89 w 92"/>
                  <a:gd name="GluePoint22Y" fmla="*/ 12 h 45"/>
                  <a:gd name="GluePoint23X" fmla="*/ 89 w 92"/>
                  <a:gd name="GluePoint23Y" fmla="*/ 8 h 45"/>
                  <a:gd name="GluePoint24X" fmla="*/ 86 w 92"/>
                  <a:gd name="GluePoint24Y" fmla="*/ 4 h 45"/>
                  <a:gd name="GluePoint25X" fmla="*/ 75 w 92"/>
                  <a:gd name="GluePoint25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75" y="4"/>
                    </a:moveTo>
                    <a:lnTo>
                      <a:pt x="68" y="4"/>
                    </a:lnTo>
                    <a:lnTo>
                      <a:pt x="46" y="4"/>
                    </a:lnTo>
                    <a:lnTo>
                      <a:pt x="24" y="4"/>
                    </a:lnTo>
                    <a:lnTo>
                      <a:pt x="25" y="0"/>
                    </a:lnTo>
                    <a:lnTo>
                      <a:pt x="14" y="4"/>
                    </a:lnTo>
                    <a:lnTo>
                      <a:pt x="0" y="45"/>
                    </a:lnTo>
                    <a:lnTo>
                      <a:pt x="43" y="45"/>
                    </a:lnTo>
                    <a:lnTo>
                      <a:pt x="67" y="45"/>
                    </a:lnTo>
                    <a:lnTo>
                      <a:pt x="70" y="41"/>
                    </a:lnTo>
                    <a:lnTo>
                      <a:pt x="73" y="43"/>
                    </a:lnTo>
                    <a:lnTo>
                      <a:pt x="78" y="41"/>
                    </a:lnTo>
                    <a:lnTo>
                      <a:pt x="84" y="36"/>
                    </a:lnTo>
                    <a:lnTo>
                      <a:pt x="81" y="32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1" y="25"/>
                    </a:lnTo>
                    <a:lnTo>
                      <a:pt x="84" y="24"/>
                    </a:lnTo>
                    <a:lnTo>
                      <a:pt x="83" y="22"/>
                    </a:lnTo>
                    <a:lnTo>
                      <a:pt x="89" y="17"/>
                    </a:lnTo>
                    <a:lnTo>
                      <a:pt x="92" y="16"/>
                    </a:lnTo>
                    <a:lnTo>
                      <a:pt x="89" y="12"/>
                    </a:lnTo>
                    <a:lnTo>
                      <a:pt x="89" y="8"/>
                    </a:lnTo>
                    <a:lnTo>
                      <a:pt x="86" y="4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08" name="Freeform 48"/>
              <p:cNvSpPr/>
              <p:nvPr/>
            </p:nvSpPr>
            <p:spPr>
              <a:xfrm>
                <a:off x="2295360" y="1790640"/>
                <a:ext cx="171000" cy="117000"/>
              </a:xfrm>
              <a:custGeom>
                <a:avLst/>
                <a:gdLst>
                  <a:gd name="textAreaLeft" fmla="*/ 0 w 171000"/>
                  <a:gd name="textAreaRight" fmla="*/ 171360 w 171000"/>
                  <a:gd name="textAreaTop" fmla="*/ 0 h 117000"/>
                  <a:gd name="textAreaBottom" fmla="*/ 117360 h 117000"/>
                  <a:gd name="GluePoint1X" fmla="*/ 62 w 108"/>
                  <a:gd name="GluePoint1Y" fmla="*/ 51 h 74"/>
                  <a:gd name="GluePoint2X" fmla="*/ 44 w 108"/>
                  <a:gd name="GluePoint2Y" fmla="*/ 51 h 74"/>
                  <a:gd name="GluePoint3X" fmla="*/ 22 w 108"/>
                  <a:gd name="GluePoint3Y" fmla="*/ 51 h 74"/>
                  <a:gd name="GluePoint4X" fmla="*/ 0 w 108"/>
                  <a:gd name="GluePoint4Y" fmla="*/ 51 h 74"/>
                  <a:gd name="GluePoint5X" fmla="*/ 1 w 108"/>
                  <a:gd name="GluePoint5Y" fmla="*/ 47 h 74"/>
                  <a:gd name="GluePoint6X" fmla="*/ 19 w 108"/>
                  <a:gd name="GluePoint6Y" fmla="*/ 37 h 74"/>
                  <a:gd name="GluePoint7X" fmla="*/ 19 w 108"/>
                  <a:gd name="GluePoint7Y" fmla="*/ 30 h 74"/>
                  <a:gd name="GluePoint8X" fmla="*/ 33 w 108"/>
                  <a:gd name="GluePoint8Y" fmla="*/ 27 h 74"/>
                  <a:gd name="GluePoint9X" fmla="*/ 39 w 108"/>
                  <a:gd name="GluePoint9Y" fmla="*/ 29 h 74"/>
                  <a:gd name="GluePoint10X" fmla="*/ 47 w 108"/>
                  <a:gd name="GluePoint10Y" fmla="*/ 29 h 74"/>
                  <a:gd name="GluePoint11X" fmla="*/ 60 w 108"/>
                  <a:gd name="GluePoint11Y" fmla="*/ 24 h 74"/>
                  <a:gd name="GluePoint12X" fmla="*/ 62 w 108"/>
                  <a:gd name="GluePoint12Y" fmla="*/ 21 h 74"/>
                  <a:gd name="GluePoint13X" fmla="*/ 62 w 108"/>
                  <a:gd name="GluePoint13Y" fmla="*/ 19 h 74"/>
                  <a:gd name="GluePoint14X" fmla="*/ 63 w 108"/>
                  <a:gd name="GluePoint14Y" fmla="*/ 16 h 74"/>
                  <a:gd name="GluePoint15X" fmla="*/ 62 w 108"/>
                  <a:gd name="GluePoint15Y" fmla="*/ 14 h 74"/>
                  <a:gd name="GluePoint16X" fmla="*/ 70 w 108"/>
                  <a:gd name="GluePoint16Y" fmla="*/ 11 h 74"/>
                  <a:gd name="GluePoint17X" fmla="*/ 74 w 108"/>
                  <a:gd name="GluePoint17Y" fmla="*/ 5 h 74"/>
                  <a:gd name="GluePoint18X" fmla="*/ 86 w 108"/>
                  <a:gd name="GluePoint18Y" fmla="*/ 0 h 74"/>
                  <a:gd name="GluePoint19X" fmla="*/ 108 w 108"/>
                  <a:gd name="GluePoint19Y" fmla="*/ 0 h 74"/>
                  <a:gd name="GluePoint20X" fmla="*/ 105 w 108"/>
                  <a:gd name="GluePoint20Y" fmla="*/ 6 h 74"/>
                  <a:gd name="GluePoint21X" fmla="*/ 105 w 108"/>
                  <a:gd name="GluePoint21Y" fmla="*/ 10 h 74"/>
                  <a:gd name="GluePoint22X" fmla="*/ 101 w 108"/>
                  <a:gd name="GluePoint22Y" fmla="*/ 16 h 74"/>
                  <a:gd name="GluePoint23X" fmla="*/ 100 w 108"/>
                  <a:gd name="GluePoint23Y" fmla="*/ 21 h 74"/>
                  <a:gd name="GluePoint24X" fmla="*/ 98 w 108"/>
                  <a:gd name="GluePoint24Y" fmla="*/ 22 h 74"/>
                  <a:gd name="GluePoint25X" fmla="*/ 100 w 108"/>
                  <a:gd name="GluePoint25Y" fmla="*/ 24 h 74"/>
                  <a:gd name="GluePoint26X" fmla="*/ 95 w 108"/>
                  <a:gd name="GluePoint26Y" fmla="*/ 38 h 74"/>
                  <a:gd name="GluePoint27X" fmla="*/ 89 w 108"/>
                  <a:gd name="GluePoint27Y" fmla="*/ 51 h 74"/>
                  <a:gd name="GluePoint28X" fmla="*/ 84 w 108"/>
                  <a:gd name="GluePoint28Y" fmla="*/ 64 h 74"/>
                  <a:gd name="GluePoint29X" fmla="*/ 84 w 108"/>
                  <a:gd name="GluePoint29Y" fmla="*/ 64 h 74"/>
                  <a:gd name="GluePoint30X" fmla="*/ 79 w 108"/>
                  <a:gd name="GluePoint30Y" fmla="*/ 67 h 74"/>
                  <a:gd name="GluePoint31X" fmla="*/ 81 w 108"/>
                  <a:gd name="GluePoint31Y" fmla="*/ 69 h 74"/>
                  <a:gd name="GluePoint32X" fmla="*/ 73 w 108"/>
                  <a:gd name="GluePoint32Y" fmla="*/ 74 h 74"/>
                  <a:gd name="GluePoint33X" fmla="*/ 76 w 108"/>
                  <a:gd name="GluePoint33Y" fmla="*/ 69 h 74"/>
                  <a:gd name="GluePoint34X" fmla="*/ 68 w 108"/>
                  <a:gd name="GluePoint34Y" fmla="*/ 63 h 74"/>
                  <a:gd name="GluePoint35X" fmla="*/ 65 w 108"/>
                  <a:gd name="GluePoint35Y" fmla="*/ 59 h 74"/>
                  <a:gd name="GluePoint36X" fmla="*/ 65 w 108"/>
                  <a:gd name="GluePoint36Y" fmla="*/ 55 h 74"/>
                  <a:gd name="GluePoint37X" fmla="*/ 62 w 108"/>
                  <a:gd name="GluePoint37Y" fmla="*/ 51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108" h="74">
                    <a:moveTo>
                      <a:pt x="62" y="51"/>
                    </a:moveTo>
                    <a:lnTo>
                      <a:pt x="44" y="51"/>
                    </a:lnTo>
                    <a:lnTo>
                      <a:pt x="22" y="51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19" y="37"/>
                    </a:lnTo>
                    <a:lnTo>
                      <a:pt x="19" y="30"/>
                    </a:lnTo>
                    <a:lnTo>
                      <a:pt x="33" y="27"/>
                    </a:lnTo>
                    <a:lnTo>
                      <a:pt x="39" y="29"/>
                    </a:lnTo>
                    <a:lnTo>
                      <a:pt x="47" y="29"/>
                    </a:lnTo>
                    <a:lnTo>
                      <a:pt x="60" y="24"/>
                    </a:lnTo>
                    <a:lnTo>
                      <a:pt x="62" y="21"/>
                    </a:lnTo>
                    <a:lnTo>
                      <a:pt x="62" y="19"/>
                    </a:lnTo>
                    <a:lnTo>
                      <a:pt x="63" y="16"/>
                    </a:lnTo>
                    <a:lnTo>
                      <a:pt x="62" y="14"/>
                    </a:lnTo>
                    <a:lnTo>
                      <a:pt x="70" y="11"/>
                    </a:lnTo>
                    <a:lnTo>
                      <a:pt x="74" y="5"/>
                    </a:lnTo>
                    <a:lnTo>
                      <a:pt x="86" y="0"/>
                    </a:lnTo>
                    <a:lnTo>
                      <a:pt x="108" y="0"/>
                    </a:lnTo>
                    <a:lnTo>
                      <a:pt x="105" y="6"/>
                    </a:lnTo>
                    <a:lnTo>
                      <a:pt x="105" y="10"/>
                    </a:lnTo>
                    <a:lnTo>
                      <a:pt x="101" y="16"/>
                    </a:lnTo>
                    <a:lnTo>
                      <a:pt x="100" y="21"/>
                    </a:lnTo>
                    <a:lnTo>
                      <a:pt x="98" y="22"/>
                    </a:lnTo>
                    <a:lnTo>
                      <a:pt x="100" y="24"/>
                    </a:lnTo>
                    <a:lnTo>
                      <a:pt x="95" y="38"/>
                    </a:lnTo>
                    <a:lnTo>
                      <a:pt x="89" y="51"/>
                    </a:lnTo>
                    <a:lnTo>
                      <a:pt x="84" y="64"/>
                    </a:lnTo>
                    <a:lnTo>
                      <a:pt x="84" y="64"/>
                    </a:lnTo>
                    <a:lnTo>
                      <a:pt x="79" y="67"/>
                    </a:lnTo>
                    <a:lnTo>
                      <a:pt x="81" y="69"/>
                    </a:lnTo>
                    <a:lnTo>
                      <a:pt x="73" y="74"/>
                    </a:lnTo>
                    <a:lnTo>
                      <a:pt x="76" y="69"/>
                    </a:lnTo>
                    <a:lnTo>
                      <a:pt x="68" y="63"/>
                    </a:lnTo>
                    <a:lnTo>
                      <a:pt x="65" y="59"/>
                    </a:lnTo>
                    <a:lnTo>
                      <a:pt x="65" y="55"/>
                    </a:lnTo>
                    <a:lnTo>
                      <a:pt x="62" y="5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09" name="Freeform 49"/>
              <p:cNvSpPr/>
              <p:nvPr/>
            </p:nvSpPr>
            <p:spPr>
              <a:xfrm>
                <a:off x="2355840" y="1324080"/>
                <a:ext cx="522000" cy="466200"/>
              </a:xfrm>
              <a:custGeom>
                <a:avLst/>
                <a:gdLst>
                  <a:gd name="textAreaLeft" fmla="*/ 0 w 522000"/>
                  <a:gd name="textAreaRight" fmla="*/ 522360 w 522000"/>
                  <a:gd name="textAreaTop" fmla="*/ 0 h 466200"/>
                  <a:gd name="textAreaBottom" fmla="*/ 466560 h 466200"/>
                  <a:gd name="GluePoint1X" fmla="*/ 267 w 329"/>
                  <a:gd name="GluePoint1Y" fmla="*/ 173 h 294"/>
                  <a:gd name="GluePoint2X" fmla="*/ 240 w 329"/>
                  <a:gd name="GluePoint2Y" fmla="*/ 165 h 294"/>
                  <a:gd name="GluePoint3X" fmla="*/ 246 w 329"/>
                  <a:gd name="GluePoint3Y" fmla="*/ 156 h 294"/>
                  <a:gd name="GluePoint4X" fmla="*/ 237 w 329"/>
                  <a:gd name="GluePoint4Y" fmla="*/ 172 h 294"/>
                  <a:gd name="GluePoint5X" fmla="*/ 230 w 329"/>
                  <a:gd name="GluePoint5Y" fmla="*/ 176 h 294"/>
                  <a:gd name="GluePoint6X" fmla="*/ 213 w 329"/>
                  <a:gd name="GluePoint6Y" fmla="*/ 172 h 294"/>
                  <a:gd name="GluePoint7X" fmla="*/ 210 w 329"/>
                  <a:gd name="GluePoint7Y" fmla="*/ 167 h 294"/>
                  <a:gd name="GluePoint8X" fmla="*/ 213 w 329"/>
                  <a:gd name="GluePoint8Y" fmla="*/ 156 h 294"/>
                  <a:gd name="GluePoint9X" fmla="*/ 205 w 329"/>
                  <a:gd name="GluePoint9Y" fmla="*/ 162 h 294"/>
                  <a:gd name="GluePoint10X" fmla="*/ 203 w 329"/>
                  <a:gd name="GluePoint10Y" fmla="*/ 148 h 294"/>
                  <a:gd name="GluePoint11X" fmla="*/ 213 w 329"/>
                  <a:gd name="GluePoint11Y" fmla="*/ 131 h 294"/>
                  <a:gd name="GluePoint12X" fmla="*/ 219 w 329"/>
                  <a:gd name="GluePoint12Y" fmla="*/ 127 h 294"/>
                  <a:gd name="GluePoint13X" fmla="*/ 225 w 329"/>
                  <a:gd name="GluePoint13Y" fmla="*/ 120 h 294"/>
                  <a:gd name="GluePoint14X" fmla="*/ 252 w 329"/>
                  <a:gd name="GluePoint14Y" fmla="*/ 128 h 294"/>
                  <a:gd name="GluePoint15X" fmla="*/ 271 w 329"/>
                  <a:gd name="GluePoint15Y" fmla="*/ 117 h 294"/>
                  <a:gd name="GluePoint16X" fmla="*/ 268 w 329"/>
                  <a:gd name="GluePoint16Y" fmla="*/ 106 h 294"/>
                  <a:gd name="GluePoint17X" fmla="*/ 270 w 329"/>
                  <a:gd name="GluePoint17Y" fmla="*/ 99 h 294"/>
                  <a:gd name="GluePoint18X" fmla="*/ 278 w 329"/>
                  <a:gd name="GluePoint18Y" fmla="*/ 85 h 294"/>
                  <a:gd name="GluePoint19X" fmla="*/ 276 w 329"/>
                  <a:gd name="GluePoint19Y" fmla="*/ 74 h 294"/>
                  <a:gd name="GluePoint20X" fmla="*/ 284 w 329"/>
                  <a:gd name="GluePoint20Y" fmla="*/ 64 h 294"/>
                  <a:gd name="GluePoint21X" fmla="*/ 278 w 329"/>
                  <a:gd name="GluePoint21Y" fmla="*/ 57 h 294"/>
                  <a:gd name="GluePoint22X" fmla="*/ 279 w 329"/>
                  <a:gd name="GluePoint22Y" fmla="*/ 49 h 294"/>
                  <a:gd name="GluePoint23X" fmla="*/ 291 w 329"/>
                  <a:gd name="GluePoint23Y" fmla="*/ 37 h 294"/>
                  <a:gd name="GluePoint24X" fmla="*/ 268 w 329"/>
                  <a:gd name="GluePoint24Y" fmla="*/ 54 h 294"/>
                  <a:gd name="GluePoint25X" fmla="*/ 260 w 329"/>
                  <a:gd name="GluePoint25Y" fmla="*/ 59 h 294"/>
                  <a:gd name="GluePoint26X" fmla="*/ 251 w 329"/>
                  <a:gd name="GluePoint26Y" fmla="*/ 66 h 294"/>
                  <a:gd name="GluePoint27X" fmla="*/ 227 w 329"/>
                  <a:gd name="GluePoint27Y" fmla="*/ 72 h 294"/>
                  <a:gd name="GluePoint28X" fmla="*/ 208 w 329"/>
                  <a:gd name="GluePoint28Y" fmla="*/ 61 h 294"/>
                  <a:gd name="GluePoint29X" fmla="*/ 222 w 329"/>
                  <a:gd name="GluePoint29Y" fmla="*/ 56 h 294"/>
                  <a:gd name="GluePoint30X" fmla="*/ 222 w 329"/>
                  <a:gd name="GluePoint30Y" fmla="*/ 43 h 294"/>
                  <a:gd name="GluePoint31X" fmla="*/ 233 w 329"/>
                  <a:gd name="GluePoint31Y" fmla="*/ 24 h 294"/>
                  <a:gd name="GluePoint32X" fmla="*/ 217 w 329"/>
                  <a:gd name="GluePoint32Y" fmla="*/ 22 h 294"/>
                  <a:gd name="GluePoint33X" fmla="*/ 213 w 329"/>
                  <a:gd name="GluePoint33Y" fmla="*/ 16 h 294"/>
                  <a:gd name="GluePoint34X" fmla="*/ 206 w 329"/>
                  <a:gd name="GluePoint34Y" fmla="*/ 11 h 294"/>
                  <a:gd name="GluePoint35X" fmla="*/ 183 w 329"/>
                  <a:gd name="GluePoint35Y" fmla="*/ 6 h 294"/>
                  <a:gd name="GluePoint36X" fmla="*/ 173 w 329"/>
                  <a:gd name="GluePoint36Y" fmla="*/ 4 h 294"/>
                  <a:gd name="GluePoint37X" fmla="*/ 138 w 329"/>
                  <a:gd name="GluePoint37Y" fmla="*/ 12 h 294"/>
                  <a:gd name="GluePoint38X" fmla="*/ 129 w 329"/>
                  <a:gd name="GluePoint38Y" fmla="*/ 27 h 294"/>
                  <a:gd name="GluePoint39X" fmla="*/ 129 w 329"/>
                  <a:gd name="GluePoint39Y" fmla="*/ 35 h 294"/>
                  <a:gd name="GluePoint40X" fmla="*/ 129 w 329"/>
                  <a:gd name="GluePoint40Y" fmla="*/ 45 h 294"/>
                  <a:gd name="GluePoint41X" fmla="*/ 119 w 329"/>
                  <a:gd name="GluePoint41Y" fmla="*/ 53 h 294"/>
                  <a:gd name="GluePoint42X" fmla="*/ 111 w 329"/>
                  <a:gd name="GluePoint42Y" fmla="*/ 91 h 294"/>
                  <a:gd name="GluePoint43X" fmla="*/ 103 w 329"/>
                  <a:gd name="GluePoint43Y" fmla="*/ 104 h 294"/>
                  <a:gd name="GluePoint44X" fmla="*/ 51 w 329"/>
                  <a:gd name="GluePoint44Y" fmla="*/ 159 h 294"/>
                  <a:gd name="GluePoint45X" fmla="*/ 55 w 329"/>
                  <a:gd name="GluePoint45Y" fmla="*/ 170 h 294"/>
                  <a:gd name="GluePoint46X" fmla="*/ 38 w 329"/>
                  <a:gd name="GluePoint46Y" fmla="*/ 186 h 294"/>
                  <a:gd name="GluePoint47X" fmla="*/ 28 w 329"/>
                  <a:gd name="GluePoint47Y" fmla="*/ 185 h 294"/>
                  <a:gd name="GluePoint48X" fmla="*/ 1 w 329"/>
                  <a:gd name="GluePoint48Y" fmla="*/ 254 h 294"/>
                  <a:gd name="GluePoint49X" fmla="*/ 22 w 329"/>
                  <a:gd name="GluePoint49Y" fmla="*/ 278 h 294"/>
                  <a:gd name="GluePoint50X" fmla="*/ 48 w 329"/>
                  <a:gd name="GluePoint50Y" fmla="*/ 283 h 294"/>
                  <a:gd name="GluePoint51X" fmla="*/ 81 w 329"/>
                  <a:gd name="GluePoint51Y" fmla="*/ 294 h 294"/>
                  <a:gd name="GluePoint52X" fmla="*/ 114 w 329"/>
                  <a:gd name="GluePoint52Y" fmla="*/ 283 h 294"/>
                  <a:gd name="GluePoint53X" fmla="*/ 141 w 329"/>
                  <a:gd name="GluePoint53Y" fmla="*/ 254 h 294"/>
                  <a:gd name="GluePoint54X" fmla="*/ 165 w 329"/>
                  <a:gd name="GluePoint54Y" fmla="*/ 242 h 294"/>
                  <a:gd name="GluePoint55X" fmla="*/ 192 w 329"/>
                  <a:gd name="GluePoint55Y" fmla="*/ 238 h 294"/>
                  <a:gd name="GluePoint56X" fmla="*/ 217 w 329"/>
                  <a:gd name="GluePoint56Y" fmla="*/ 225 h 294"/>
                  <a:gd name="GluePoint57X" fmla="*/ 135 w 329"/>
                  <a:gd name="GluePoint57Y" fmla="*/ 247 h 294"/>
                  <a:gd name="GluePoint58X" fmla="*/ 144 w 329"/>
                  <a:gd name="GluePoint58Y" fmla="*/ 236 h 294"/>
                  <a:gd name="GluePoint59X" fmla="*/ 190 w 329"/>
                  <a:gd name="GluePoint59Y" fmla="*/ 207 h 294"/>
                  <a:gd name="GluePoint60X" fmla="*/ 260 w 329"/>
                  <a:gd name="GluePoint60Y" fmla="*/ 205 h 294"/>
                  <a:gd name="GluePoint61X" fmla="*/ 291 w 329"/>
                  <a:gd name="GluePoint61Y" fmla="*/ 197 h 294"/>
                  <a:gd name="GluePoint62X" fmla="*/ 325 w 329"/>
                  <a:gd name="GluePoint62Y" fmla="*/ 173 h 29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29" h="294">
                    <a:moveTo>
                      <a:pt x="325" y="173"/>
                    </a:moveTo>
                    <a:lnTo>
                      <a:pt x="314" y="173"/>
                    </a:lnTo>
                    <a:lnTo>
                      <a:pt x="302" y="173"/>
                    </a:lnTo>
                    <a:lnTo>
                      <a:pt x="289" y="173"/>
                    </a:lnTo>
                    <a:lnTo>
                      <a:pt x="278" y="173"/>
                    </a:lnTo>
                    <a:lnTo>
                      <a:pt x="267" y="173"/>
                    </a:lnTo>
                    <a:lnTo>
                      <a:pt x="254" y="173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3" y="173"/>
                    </a:lnTo>
                    <a:lnTo>
                      <a:pt x="244" y="168"/>
                    </a:lnTo>
                    <a:lnTo>
                      <a:pt x="240" y="165"/>
                    </a:lnTo>
                    <a:lnTo>
                      <a:pt x="244" y="164"/>
                    </a:lnTo>
                    <a:lnTo>
                      <a:pt x="251" y="162"/>
                    </a:lnTo>
                    <a:lnTo>
                      <a:pt x="249" y="160"/>
                    </a:lnTo>
                    <a:lnTo>
                      <a:pt x="251" y="157"/>
                    </a:lnTo>
                    <a:lnTo>
                      <a:pt x="249" y="156"/>
                    </a:lnTo>
                    <a:lnTo>
                      <a:pt x="246" y="156"/>
                    </a:lnTo>
                    <a:lnTo>
                      <a:pt x="244" y="159"/>
                    </a:lnTo>
                    <a:lnTo>
                      <a:pt x="241" y="159"/>
                    </a:lnTo>
                    <a:lnTo>
                      <a:pt x="240" y="164"/>
                    </a:lnTo>
                    <a:lnTo>
                      <a:pt x="240" y="167"/>
                    </a:lnTo>
                    <a:lnTo>
                      <a:pt x="238" y="172"/>
                    </a:lnTo>
                    <a:lnTo>
                      <a:pt x="237" y="172"/>
                    </a:lnTo>
                    <a:lnTo>
                      <a:pt x="233" y="175"/>
                    </a:lnTo>
                    <a:lnTo>
                      <a:pt x="233" y="176"/>
                    </a:lnTo>
                    <a:lnTo>
                      <a:pt x="233" y="178"/>
                    </a:lnTo>
                    <a:lnTo>
                      <a:pt x="229" y="181"/>
                    </a:lnTo>
                    <a:lnTo>
                      <a:pt x="227" y="178"/>
                    </a:lnTo>
                    <a:lnTo>
                      <a:pt x="230" y="176"/>
                    </a:lnTo>
                    <a:lnTo>
                      <a:pt x="225" y="170"/>
                    </a:lnTo>
                    <a:lnTo>
                      <a:pt x="221" y="170"/>
                    </a:lnTo>
                    <a:lnTo>
                      <a:pt x="217" y="173"/>
                    </a:lnTo>
                    <a:lnTo>
                      <a:pt x="216" y="172"/>
                    </a:lnTo>
                    <a:lnTo>
                      <a:pt x="214" y="173"/>
                    </a:lnTo>
                    <a:lnTo>
                      <a:pt x="213" y="172"/>
                    </a:lnTo>
                    <a:lnTo>
                      <a:pt x="213" y="170"/>
                    </a:lnTo>
                    <a:lnTo>
                      <a:pt x="211" y="168"/>
                    </a:lnTo>
                    <a:lnTo>
                      <a:pt x="208" y="172"/>
                    </a:lnTo>
                    <a:lnTo>
                      <a:pt x="208" y="170"/>
                    </a:lnTo>
                    <a:lnTo>
                      <a:pt x="208" y="168"/>
                    </a:lnTo>
                    <a:lnTo>
                      <a:pt x="210" y="167"/>
                    </a:lnTo>
                    <a:lnTo>
                      <a:pt x="211" y="162"/>
                    </a:lnTo>
                    <a:lnTo>
                      <a:pt x="213" y="162"/>
                    </a:lnTo>
                    <a:lnTo>
                      <a:pt x="213" y="160"/>
                    </a:lnTo>
                    <a:lnTo>
                      <a:pt x="214" y="159"/>
                    </a:lnTo>
                    <a:lnTo>
                      <a:pt x="214" y="157"/>
                    </a:lnTo>
                    <a:lnTo>
                      <a:pt x="213" y="156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08" y="162"/>
                    </a:lnTo>
                    <a:lnTo>
                      <a:pt x="206" y="162"/>
                    </a:lnTo>
                    <a:lnTo>
                      <a:pt x="206" y="160"/>
                    </a:lnTo>
                    <a:lnTo>
                      <a:pt x="205" y="162"/>
                    </a:lnTo>
                    <a:lnTo>
                      <a:pt x="203" y="162"/>
                    </a:lnTo>
                    <a:lnTo>
                      <a:pt x="205" y="157"/>
                    </a:lnTo>
                    <a:lnTo>
                      <a:pt x="210" y="151"/>
                    </a:lnTo>
                    <a:lnTo>
                      <a:pt x="208" y="151"/>
                    </a:lnTo>
                    <a:lnTo>
                      <a:pt x="208" y="148"/>
                    </a:lnTo>
                    <a:lnTo>
                      <a:pt x="203" y="148"/>
                    </a:lnTo>
                    <a:lnTo>
                      <a:pt x="206" y="144"/>
                    </a:lnTo>
                    <a:lnTo>
                      <a:pt x="203" y="139"/>
                    </a:lnTo>
                    <a:lnTo>
                      <a:pt x="208" y="136"/>
                    </a:lnTo>
                    <a:lnTo>
                      <a:pt x="208" y="135"/>
                    </a:lnTo>
                    <a:lnTo>
                      <a:pt x="210" y="131"/>
                    </a:lnTo>
                    <a:lnTo>
                      <a:pt x="213" y="131"/>
                    </a:lnTo>
                    <a:lnTo>
                      <a:pt x="217" y="130"/>
                    </a:lnTo>
                    <a:lnTo>
                      <a:pt x="214" y="130"/>
                    </a:lnTo>
                    <a:lnTo>
                      <a:pt x="214" y="122"/>
                    </a:lnTo>
                    <a:lnTo>
                      <a:pt x="217" y="122"/>
                    </a:lnTo>
                    <a:lnTo>
                      <a:pt x="216" y="123"/>
                    </a:lnTo>
                    <a:lnTo>
                      <a:pt x="219" y="127"/>
                    </a:lnTo>
                    <a:lnTo>
                      <a:pt x="222" y="128"/>
                    </a:lnTo>
                    <a:lnTo>
                      <a:pt x="224" y="127"/>
                    </a:lnTo>
                    <a:lnTo>
                      <a:pt x="222" y="125"/>
                    </a:lnTo>
                    <a:lnTo>
                      <a:pt x="224" y="123"/>
                    </a:lnTo>
                    <a:lnTo>
                      <a:pt x="224" y="122"/>
                    </a:lnTo>
                    <a:lnTo>
                      <a:pt x="225" y="120"/>
                    </a:lnTo>
                    <a:lnTo>
                      <a:pt x="224" y="119"/>
                    </a:lnTo>
                    <a:lnTo>
                      <a:pt x="225" y="119"/>
                    </a:lnTo>
                    <a:lnTo>
                      <a:pt x="230" y="123"/>
                    </a:lnTo>
                    <a:lnTo>
                      <a:pt x="233" y="125"/>
                    </a:lnTo>
                    <a:lnTo>
                      <a:pt x="235" y="128"/>
                    </a:lnTo>
                    <a:lnTo>
                      <a:pt x="252" y="128"/>
                    </a:lnTo>
                    <a:lnTo>
                      <a:pt x="259" y="130"/>
                    </a:lnTo>
                    <a:lnTo>
                      <a:pt x="265" y="123"/>
                    </a:lnTo>
                    <a:lnTo>
                      <a:pt x="264" y="123"/>
                    </a:lnTo>
                    <a:lnTo>
                      <a:pt x="265" y="120"/>
                    </a:lnTo>
                    <a:lnTo>
                      <a:pt x="271" y="119"/>
                    </a:lnTo>
                    <a:lnTo>
                      <a:pt x="271" y="117"/>
                    </a:lnTo>
                    <a:lnTo>
                      <a:pt x="273" y="115"/>
                    </a:lnTo>
                    <a:lnTo>
                      <a:pt x="270" y="114"/>
                    </a:lnTo>
                    <a:lnTo>
                      <a:pt x="268" y="109"/>
                    </a:lnTo>
                    <a:lnTo>
                      <a:pt x="268" y="107"/>
                    </a:lnTo>
                    <a:lnTo>
                      <a:pt x="273" y="107"/>
                    </a:lnTo>
                    <a:lnTo>
                      <a:pt x="268" y="106"/>
                    </a:lnTo>
                    <a:lnTo>
                      <a:pt x="268" y="106"/>
                    </a:lnTo>
                    <a:lnTo>
                      <a:pt x="265" y="106"/>
                    </a:lnTo>
                    <a:lnTo>
                      <a:pt x="268" y="104"/>
                    </a:lnTo>
                    <a:lnTo>
                      <a:pt x="265" y="103"/>
                    </a:lnTo>
                    <a:lnTo>
                      <a:pt x="265" y="101"/>
                    </a:lnTo>
                    <a:lnTo>
                      <a:pt x="270" y="99"/>
                    </a:lnTo>
                    <a:lnTo>
                      <a:pt x="268" y="96"/>
                    </a:lnTo>
                    <a:lnTo>
                      <a:pt x="273" y="93"/>
                    </a:lnTo>
                    <a:lnTo>
                      <a:pt x="275" y="90"/>
                    </a:lnTo>
                    <a:lnTo>
                      <a:pt x="276" y="86"/>
                    </a:lnTo>
                    <a:lnTo>
                      <a:pt x="275" y="86"/>
                    </a:lnTo>
                    <a:lnTo>
                      <a:pt x="278" y="85"/>
                    </a:lnTo>
                    <a:lnTo>
                      <a:pt x="279" y="82"/>
                    </a:lnTo>
                    <a:lnTo>
                      <a:pt x="283" y="78"/>
                    </a:lnTo>
                    <a:lnTo>
                      <a:pt x="281" y="80"/>
                    </a:lnTo>
                    <a:lnTo>
                      <a:pt x="279" y="78"/>
                    </a:lnTo>
                    <a:lnTo>
                      <a:pt x="276" y="78"/>
                    </a:lnTo>
                    <a:lnTo>
                      <a:pt x="276" y="74"/>
                    </a:lnTo>
                    <a:lnTo>
                      <a:pt x="275" y="74"/>
                    </a:lnTo>
                    <a:lnTo>
                      <a:pt x="279" y="69"/>
                    </a:lnTo>
                    <a:lnTo>
                      <a:pt x="284" y="67"/>
                    </a:lnTo>
                    <a:lnTo>
                      <a:pt x="284" y="66"/>
                    </a:lnTo>
                    <a:lnTo>
                      <a:pt x="283" y="66"/>
                    </a:lnTo>
                    <a:lnTo>
                      <a:pt x="284" y="64"/>
                    </a:lnTo>
                    <a:lnTo>
                      <a:pt x="291" y="62"/>
                    </a:lnTo>
                    <a:lnTo>
                      <a:pt x="289" y="61"/>
                    </a:lnTo>
                    <a:lnTo>
                      <a:pt x="283" y="62"/>
                    </a:lnTo>
                    <a:lnTo>
                      <a:pt x="283" y="61"/>
                    </a:lnTo>
                    <a:lnTo>
                      <a:pt x="275" y="59"/>
                    </a:lnTo>
                    <a:lnTo>
                      <a:pt x="278" y="57"/>
                    </a:lnTo>
                    <a:lnTo>
                      <a:pt x="283" y="57"/>
                    </a:lnTo>
                    <a:lnTo>
                      <a:pt x="281" y="56"/>
                    </a:lnTo>
                    <a:lnTo>
                      <a:pt x="283" y="51"/>
                    </a:lnTo>
                    <a:lnTo>
                      <a:pt x="286" y="51"/>
                    </a:lnTo>
                    <a:lnTo>
                      <a:pt x="281" y="51"/>
                    </a:lnTo>
                    <a:lnTo>
                      <a:pt x="279" y="49"/>
                    </a:lnTo>
                    <a:lnTo>
                      <a:pt x="283" y="45"/>
                    </a:lnTo>
                    <a:lnTo>
                      <a:pt x="286" y="43"/>
                    </a:lnTo>
                    <a:lnTo>
                      <a:pt x="283" y="41"/>
                    </a:lnTo>
                    <a:lnTo>
                      <a:pt x="287" y="40"/>
                    </a:lnTo>
                    <a:lnTo>
                      <a:pt x="286" y="38"/>
                    </a:lnTo>
                    <a:lnTo>
                      <a:pt x="291" y="37"/>
                    </a:lnTo>
                    <a:lnTo>
                      <a:pt x="286" y="37"/>
                    </a:lnTo>
                    <a:lnTo>
                      <a:pt x="273" y="46"/>
                    </a:lnTo>
                    <a:lnTo>
                      <a:pt x="276" y="49"/>
                    </a:lnTo>
                    <a:lnTo>
                      <a:pt x="270" y="54"/>
                    </a:lnTo>
                    <a:lnTo>
                      <a:pt x="268" y="53"/>
                    </a:lnTo>
                    <a:lnTo>
                      <a:pt x="268" y="54"/>
                    </a:lnTo>
                    <a:lnTo>
                      <a:pt x="267" y="57"/>
                    </a:lnTo>
                    <a:lnTo>
                      <a:pt x="265" y="57"/>
                    </a:lnTo>
                    <a:lnTo>
                      <a:pt x="264" y="59"/>
                    </a:lnTo>
                    <a:lnTo>
                      <a:pt x="265" y="59"/>
                    </a:lnTo>
                    <a:lnTo>
                      <a:pt x="262" y="61"/>
                    </a:lnTo>
                    <a:lnTo>
                      <a:pt x="260" y="59"/>
                    </a:lnTo>
                    <a:lnTo>
                      <a:pt x="262" y="62"/>
                    </a:lnTo>
                    <a:lnTo>
                      <a:pt x="257" y="67"/>
                    </a:lnTo>
                    <a:lnTo>
                      <a:pt x="260" y="64"/>
                    </a:lnTo>
                    <a:lnTo>
                      <a:pt x="260" y="62"/>
                    </a:lnTo>
                    <a:lnTo>
                      <a:pt x="256" y="61"/>
                    </a:lnTo>
                    <a:lnTo>
                      <a:pt x="251" y="66"/>
                    </a:lnTo>
                    <a:lnTo>
                      <a:pt x="237" y="70"/>
                    </a:lnTo>
                    <a:lnTo>
                      <a:pt x="233" y="72"/>
                    </a:lnTo>
                    <a:lnTo>
                      <a:pt x="237" y="67"/>
                    </a:lnTo>
                    <a:lnTo>
                      <a:pt x="233" y="69"/>
                    </a:lnTo>
                    <a:lnTo>
                      <a:pt x="235" y="64"/>
                    </a:lnTo>
                    <a:lnTo>
                      <a:pt x="227" y="72"/>
                    </a:lnTo>
                    <a:lnTo>
                      <a:pt x="227" y="72"/>
                    </a:lnTo>
                    <a:lnTo>
                      <a:pt x="230" y="67"/>
                    </a:lnTo>
                    <a:lnTo>
                      <a:pt x="230" y="59"/>
                    </a:lnTo>
                    <a:lnTo>
                      <a:pt x="221" y="61"/>
                    </a:lnTo>
                    <a:lnTo>
                      <a:pt x="213" y="64"/>
                    </a:lnTo>
                    <a:lnTo>
                      <a:pt x="208" y="61"/>
                    </a:lnTo>
                    <a:lnTo>
                      <a:pt x="213" y="61"/>
                    </a:lnTo>
                    <a:lnTo>
                      <a:pt x="213" y="57"/>
                    </a:lnTo>
                    <a:lnTo>
                      <a:pt x="214" y="57"/>
                    </a:lnTo>
                    <a:lnTo>
                      <a:pt x="216" y="61"/>
                    </a:lnTo>
                    <a:lnTo>
                      <a:pt x="222" y="57"/>
                    </a:lnTo>
                    <a:lnTo>
                      <a:pt x="222" y="56"/>
                    </a:lnTo>
                    <a:lnTo>
                      <a:pt x="221" y="54"/>
                    </a:lnTo>
                    <a:lnTo>
                      <a:pt x="225" y="53"/>
                    </a:lnTo>
                    <a:lnTo>
                      <a:pt x="219" y="53"/>
                    </a:lnTo>
                    <a:lnTo>
                      <a:pt x="225" y="48"/>
                    </a:lnTo>
                    <a:lnTo>
                      <a:pt x="225" y="45"/>
                    </a:lnTo>
                    <a:lnTo>
                      <a:pt x="222" y="43"/>
                    </a:lnTo>
                    <a:lnTo>
                      <a:pt x="224" y="41"/>
                    </a:lnTo>
                    <a:lnTo>
                      <a:pt x="229" y="40"/>
                    </a:lnTo>
                    <a:lnTo>
                      <a:pt x="229" y="35"/>
                    </a:lnTo>
                    <a:lnTo>
                      <a:pt x="230" y="30"/>
                    </a:lnTo>
                    <a:lnTo>
                      <a:pt x="235" y="29"/>
                    </a:lnTo>
                    <a:lnTo>
                      <a:pt x="233" y="24"/>
                    </a:lnTo>
                    <a:lnTo>
                      <a:pt x="232" y="25"/>
                    </a:lnTo>
                    <a:lnTo>
                      <a:pt x="232" y="25"/>
                    </a:lnTo>
                    <a:lnTo>
                      <a:pt x="227" y="27"/>
                    </a:lnTo>
                    <a:lnTo>
                      <a:pt x="225" y="24"/>
                    </a:lnTo>
                    <a:lnTo>
                      <a:pt x="217" y="25"/>
                    </a:lnTo>
                    <a:lnTo>
                      <a:pt x="217" y="22"/>
                    </a:lnTo>
                    <a:lnTo>
                      <a:pt x="211" y="24"/>
                    </a:lnTo>
                    <a:lnTo>
                      <a:pt x="213" y="22"/>
                    </a:lnTo>
                    <a:lnTo>
                      <a:pt x="210" y="20"/>
                    </a:lnTo>
                    <a:lnTo>
                      <a:pt x="210" y="19"/>
                    </a:lnTo>
                    <a:lnTo>
                      <a:pt x="214" y="16"/>
                    </a:lnTo>
                    <a:lnTo>
                      <a:pt x="213" y="16"/>
                    </a:lnTo>
                    <a:lnTo>
                      <a:pt x="206" y="17"/>
                    </a:lnTo>
                    <a:lnTo>
                      <a:pt x="206" y="16"/>
                    </a:lnTo>
                    <a:lnTo>
                      <a:pt x="210" y="16"/>
                    </a:lnTo>
                    <a:lnTo>
                      <a:pt x="208" y="12"/>
                    </a:lnTo>
                    <a:lnTo>
                      <a:pt x="210" y="11"/>
                    </a:lnTo>
                    <a:lnTo>
                      <a:pt x="206" y="11"/>
                    </a:lnTo>
                    <a:lnTo>
                      <a:pt x="205" y="12"/>
                    </a:lnTo>
                    <a:lnTo>
                      <a:pt x="202" y="12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195" y="3"/>
                    </a:lnTo>
                    <a:lnTo>
                      <a:pt x="183" y="6"/>
                    </a:lnTo>
                    <a:lnTo>
                      <a:pt x="181" y="6"/>
                    </a:lnTo>
                    <a:lnTo>
                      <a:pt x="178" y="8"/>
                    </a:lnTo>
                    <a:lnTo>
                      <a:pt x="178" y="6"/>
                    </a:lnTo>
                    <a:lnTo>
                      <a:pt x="178" y="4"/>
                    </a:lnTo>
                    <a:lnTo>
                      <a:pt x="171" y="6"/>
                    </a:lnTo>
                    <a:lnTo>
                      <a:pt x="173" y="4"/>
                    </a:lnTo>
                    <a:lnTo>
                      <a:pt x="165" y="3"/>
                    </a:lnTo>
                    <a:lnTo>
                      <a:pt x="152" y="1"/>
                    </a:lnTo>
                    <a:lnTo>
                      <a:pt x="152" y="0"/>
                    </a:lnTo>
                    <a:lnTo>
                      <a:pt x="140" y="6"/>
                    </a:lnTo>
                    <a:lnTo>
                      <a:pt x="138" y="9"/>
                    </a:lnTo>
                    <a:lnTo>
                      <a:pt x="138" y="12"/>
                    </a:lnTo>
                    <a:lnTo>
                      <a:pt x="141" y="16"/>
                    </a:lnTo>
                    <a:lnTo>
                      <a:pt x="146" y="14"/>
                    </a:lnTo>
                    <a:lnTo>
                      <a:pt x="143" y="16"/>
                    </a:lnTo>
                    <a:lnTo>
                      <a:pt x="138" y="19"/>
                    </a:lnTo>
                    <a:lnTo>
                      <a:pt x="136" y="20"/>
                    </a:lnTo>
                    <a:lnTo>
                      <a:pt x="129" y="27"/>
                    </a:lnTo>
                    <a:lnTo>
                      <a:pt x="129" y="29"/>
                    </a:lnTo>
                    <a:lnTo>
                      <a:pt x="129" y="30"/>
                    </a:lnTo>
                    <a:lnTo>
                      <a:pt x="135" y="30"/>
                    </a:lnTo>
                    <a:lnTo>
                      <a:pt x="132" y="30"/>
                    </a:lnTo>
                    <a:lnTo>
                      <a:pt x="132" y="32"/>
                    </a:lnTo>
                    <a:lnTo>
                      <a:pt x="129" y="35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27" y="40"/>
                    </a:lnTo>
                    <a:lnTo>
                      <a:pt x="125" y="41"/>
                    </a:lnTo>
                    <a:lnTo>
                      <a:pt x="133" y="41"/>
                    </a:lnTo>
                    <a:lnTo>
                      <a:pt x="129" y="45"/>
                    </a:lnTo>
                    <a:lnTo>
                      <a:pt x="127" y="46"/>
                    </a:lnTo>
                    <a:lnTo>
                      <a:pt x="130" y="48"/>
                    </a:lnTo>
                    <a:lnTo>
                      <a:pt x="125" y="49"/>
                    </a:lnTo>
                    <a:lnTo>
                      <a:pt x="122" y="48"/>
                    </a:lnTo>
                    <a:lnTo>
                      <a:pt x="121" y="49"/>
                    </a:lnTo>
                    <a:lnTo>
                      <a:pt x="119" y="53"/>
                    </a:lnTo>
                    <a:lnTo>
                      <a:pt x="105" y="56"/>
                    </a:lnTo>
                    <a:lnTo>
                      <a:pt x="103" y="61"/>
                    </a:lnTo>
                    <a:lnTo>
                      <a:pt x="102" y="61"/>
                    </a:lnTo>
                    <a:lnTo>
                      <a:pt x="108" y="67"/>
                    </a:lnTo>
                    <a:lnTo>
                      <a:pt x="113" y="69"/>
                    </a:lnTo>
                    <a:lnTo>
                      <a:pt x="111" y="91"/>
                    </a:lnTo>
                    <a:lnTo>
                      <a:pt x="106" y="103"/>
                    </a:lnTo>
                    <a:lnTo>
                      <a:pt x="111" y="98"/>
                    </a:lnTo>
                    <a:lnTo>
                      <a:pt x="111" y="103"/>
                    </a:lnTo>
                    <a:lnTo>
                      <a:pt x="113" y="103"/>
                    </a:lnTo>
                    <a:lnTo>
                      <a:pt x="108" y="106"/>
                    </a:lnTo>
                    <a:lnTo>
                      <a:pt x="103" y="104"/>
                    </a:lnTo>
                    <a:lnTo>
                      <a:pt x="87" y="117"/>
                    </a:lnTo>
                    <a:lnTo>
                      <a:pt x="82" y="120"/>
                    </a:lnTo>
                    <a:lnTo>
                      <a:pt x="54" y="131"/>
                    </a:lnTo>
                    <a:lnTo>
                      <a:pt x="57" y="133"/>
                    </a:lnTo>
                    <a:lnTo>
                      <a:pt x="59" y="141"/>
                    </a:lnTo>
                    <a:lnTo>
                      <a:pt x="51" y="159"/>
                    </a:lnTo>
                    <a:lnTo>
                      <a:pt x="52" y="160"/>
                    </a:lnTo>
                    <a:lnTo>
                      <a:pt x="51" y="162"/>
                    </a:lnTo>
                    <a:lnTo>
                      <a:pt x="49" y="165"/>
                    </a:lnTo>
                    <a:lnTo>
                      <a:pt x="52" y="170"/>
                    </a:lnTo>
                    <a:lnTo>
                      <a:pt x="59" y="168"/>
                    </a:lnTo>
                    <a:lnTo>
                      <a:pt x="55" y="170"/>
                    </a:lnTo>
                    <a:lnTo>
                      <a:pt x="52" y="170"/>
                    </a:lnTo>
                    <a:lnTo>
                      <a:pt x="43" y="176"/>
                    </a:lnTo>
                    <a:lnTo>
                      <a:pt x="40" y="176"/>
                    </a:lnTo>
                    <a:lnTo>
                      <a:pt x="43" y="181"/>
                    </a:lnTo>
                    <a:lnTo>
                      <a:pt x="40" y="185"/>
                    </a:lnTo>
                    <a:lnTo>
                      <a:pt x="38" y="186"/>
                    </a:lnTo>
                    <a:lnTo>
                      <a:pt x="36" y="186"/>
                    </a:lnTo>
                    <a:lnTo>
                      <a:pt x="38" y="183"/>
                    </a:lnTo>
                    <a:lnTo>
                      <a:pt x="35" y="180"/>
                    </a:lnTo>
                    <a:lnTo>
                      <a:pt x="32" y="180"/>
                    </a:lnTo>
                    <a:lnTo>
                      <a:pt x="30" y="183"/>
                    </a:lnTo>
                    <a:lnTo>
                      <a:pt x="28" y="185"/>
                    </a:lnTo>
                    <a:lnTo>
                      <a:pt x="25" y="193"/>
                    </a:lnTo>
                    <a:lnTo>
                      <a:pt x="19" y="209"/>
                    </a:lnTo>
                    <a:lnTo>
                      <a:pt x="11" y="225"/>
                    </a:lnTo>
                    <a:lnTo>
                      <a:pt x="5" y="239"/>
                    </a:lnTo>
                    <a:lnTo>
                      <a:pt x="0" y="250"/>
                    </a:lnTo>
                    <a:lnTo>
                      <a:pt x="1" y="254"/>
                    </a:lnTo>
                    <a:lnTo>
                      <a:pt x="0" y="257"/>
                    </a:lnTo>
                    <a:lnTo>
                      <a:pt x="1" y="262"/>
                    </a:lnTo>
                    <a:lnTo>
                      <a:pt x="3" y="267"/>
                    </a:lnTo>
                    <a:lnTo>
                      <a:pt x="5" y="270"/>
                    </a:lnTo>
                    <a:lnTo>
                      <a:pt x="19" y="273"/>
                    </a:lnTo>
                    <a:lnTo>
                      <a:pt x="22" y="278"/>
                    </a:lnTo>
                    <a:lnTo>
                      <a:pt x="28" y="278"/>
                    </a:lnTo>
                    <a:lnTo>
                      <a:pt x="28" y="283"/>
                    </a:lnTo>
                    <a:lnTo>
                      <a:pt x="32" y="286"/>
                    </a:lnTo>
                    <a:lnTo>
                      <a:pt x="35" y="284"/>
                    </a:lnTo>
                    <a:lnTo>
                      <a:pt x="38" y="286"/>
                    </a:lnTo>
                    <a:lnTo>
                      <a:pt x="48" y="283"/>
                    </a:lnTo>
                    <a:lnTo>
                      <a:pt x="55" y="283"/>
                    </a:lnTo>
                    <a:lnTo>
                      <a:pt x="59" y="284"/>
                    </a:lnTo>
                    <a:lnTo>
                      <a:pt x="55" y="287"/>
                    </a:lnTo>
                    <a:lnTo>
                      <a:pt x="57" y="289"/>
                    </a:lnTo>
                    <a:lnTo>
                      <a:pt x="51" y="294"/>
                    </a:lnTo>
                    <a:lnTo>
                      <a:pt x="81" y="294"/>
                    </a:lnTo>
                    <a:lnTo>
                      <a:pt x="95" y="294"/>
                    </a:lnTo>
                    <a:lnTo>
                      <a:pt x="98" y="289"/>
                    </a:lnTo>
                    <a:lnTo>
                      <a:pt x="103" y="289"/>
                    </a:lnTo>
                    <a:lnTo>
                      <a:pt x="109" y="287"/>
                    </a:lnTo>
                    <a:lnTo>
                      <a:pt x="111" y="284"/>
                    </a:lnTo>
                    <a:lnTo>
                      <a:pt x="114" y="283"/>
                    </a:lnTo>
                    <a:lnTo>
                      <a:pt x="117" y="275"/>
                    </a:lnTo>
                    <a:lnTo>
                      <a:pt x="124" y="267"/>
                    </a:lnTo>
                    <a:lnTo>
                      <a:pt x="127" y="262"/>
                    </a:lnTo>
                    <a:lnTo>
                      <a:pt x="136" y="252"/>
                    </a:lnTo>
                    <a:lnTo>
                      <a:pt x="140" y="252"/>
                    </a:lnTo>
                    <a:lnTo>
                      <a:pt x="141" y="254"/>
                    </a:lnTo>
                    <a:lnTo>
                      <a:pt x="149" y="252"/>
                    </a:lnTo>
                    <a:lnTo>
                      <a:pt x="152" y="249"/>
                    </a:lnTo>
                    <a:lnTo>
                      <a:pt x="156" y="242"/>
                    </a:lnTo>
                    <a:lnTo>
                      <a:pt x="159" y="242"/>
                    </a:lnTo>
                    <a:lnTo>
                      <a:pt x="159" y="241"/>
                    </a:lnTo>
                    <a:lnTo>
                      <a:pt x="165" y="242"/>
                    </a:lnTo>
                    <a:lnTo>
                      <a:pt x="168" y="244"/>
                    </a:lnTo>
                    <a:lnTo>
                      <a:pt x="175" y="244"/>
                    </a:lnTo>
                    <a:lnTo>
                      <a:pt x="176" y="242"/>
                    </a:lnTo>
                    <a:lnTo>
                      <a:pt x="184" y="241"/>
                    </a:lnTo>
                    <a:lnTo>
                      <a:pt x="190" y="242"/>
                    </a:lnTo>
                    <a:lnTo>
                      <a:pt x="192" y="238"/>
                    </a:lnTo>
                    <a:lnTo>
                      <a:pt x="200" y="241"/>
                    </a:lnTo>
                    <a:lnTo>
                      <a:pt x="214" y="233"/>
                    </a:lnTo>
                    <a:lnTo>
                      <a:pt x="216" y="230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7" y="225"/>
                    </a:lnTo>
                    <a:lnTo>
                      <a:pt x="208" y="220"/>
                    </a:lnTo>
                    <a:lnTo>
                      <a:pt x="202" y="220"/>
                    </a:lnTo>
                    <a:lnTo>
                      <a:pt x="187" y="222"/>
                    </a:lnTo>
                    <a:lnTo>
                      <a:pt x="152" y="234"/>
                    </a:lnTo>
                    <a:lnTo>
                      <a:pt x="140" y="242"/>
                    </a:lnTo>
                    <a:lnTo>
                      <a:pt x="135" y="247"/>
                    </a:lnTo>
                    <a:lnTo>
                      <a:pt x="119" y="258"/>
                    </a:lnTo>
                    <a:lnTo>
                      <a:pt x="113" y="262"/>
                    </a:lnTo>
                    <a:lnTo>
                      <a:pt x="129" y="250"/>
                    </a:lnTo>
                    <a:lnTo>
                      <a:pt x="138" y="242"/>
                    </a:lnTo>
                    <a:lnTo>
                      <a:pt x="138" y="238"/>
                    </a:lnTo>
                    <a:lnTo>
                      <a:pt x="144" y="236"/>
                    </a:lnTo>
                    <a:lnTo>
                      <a:pt x="156" y="226"/>
                    </a:lnTo>
                    <a:lnTo>
                      <a:pt x="163" y="222"/>
                    </a:lnTo>
                    <a:lnTo>
                      <a:pt x="168" y="218"/>
                    </a:lnTo>
                    <a:lnTo>
                      <a:pt x="179" y="218"/>
                    </a:lnTo>
                    <a:lnTo>
                      <a:pt x="186" y="210"/>
                    </a:lnTo>
                    <a:lnTo>
                      <a:pt x="190" y="207"/>
                    </a:lnTo>
                    <a:lnTo>
                      <a:pt x="192" y="205"/>
                    </a:lnTo>
                    <a:lnTo>
                      <a:pt x="195" y="205"/>
                    </a:lnTo>
                    <a:lnTo>
                      <a:pt x="198" y="204"/>
                    </a:lnTo>
                    <a:lnTo>
                      <a:pt x="222" y="202"/>
                    </a:lnTo>
                    <a:lnTo>
                      <a:pt x="257" y="202"/>
                    </a:lnTo>
                    <a:lnTo>
                      <a:pt x="260" y="205"/>
                    </a:lnTo>
                    <a:lnTo>
                      <a:pt x="278" y="202"/>
                    </a:lnTo>
                    <a:lnTo>
                      <a:pt x="281" y="199"/>
                    </a:lnTo>
                    <a:lnTo>
                      <a:pt x="279" y="202"/>
                    </a:lnTo>
                    <a:lnTo>
                      <a:pt x="281" y="204"/>
                    </a:lnTo>
                    <a:lnTo>
                      <a:pt x="289" y="199"/>
                    </a:lnTo>
                    <a:lnTo>
                      <a:pt x="291" y="197"/>
                    </a:lnTo>
                    <a:lnTo>
                      <a:pt x="300" y="189"/>
                    </a:lnTo>
                    <a:lnTo>
                      <a:pt x="302" y="189"/>
                    </a:lnTo>
                    <a:lnTo>
                      <a:pt x="310" y="185"/>
                    </a:lnTo>
                    <a:lnTo>
                      <a:pt x="325" y="183"/>
                    </a:lnTo>
                    <a:lnTo>
                      <a:pt x="329" y="173"/>
                    </a:lnTo>
                    <a:lnTo>
                      <a:pt x="325" y="17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10" name="Freeform 50"/>
              <p:cNvSpPr/>
              <p:nvPr/>
            </p:nvSpPr>
            <p:spPr>
              <a:xfrm>
                <a:off x="2463840" y="1782720"/>
                <a:ext cx="55080" cy="6804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8040"/>
                  <a:gd name="textAreaBottom" fmla="*/ 68400 h 68040"/>
                  <a:gd name="GluePoint1X" fmla="*/ 27 w 35"/>
                  <a:gd name="GluePoint1Y" fmla="*/ 37 h 43"/>
                  <a:gd name="GluePoint2X" fmla="*/ 26 w 35"/>
                  <a:gd name="GluePoint2Y" fmla="*/ 32 h 43"/>
                  <a:gd name="GluePoint3X" fmla="*/ 29 w 35"/>
                  <a:gd name="GluePoint3Y" fmla="*/ 16 h 43"/>
                  <a:gd name="GluePoint4X" fmla="*/ 35 w 35"/>
                  <a:gd name="GluePoint4Y" fmla="*/ 0 h 43"/>
                  <a:gd name="GluePoint5X" fmla="*/ 30 w 35"/>
                  <a:gd name="GluePoint5Y" fmla="*/ 0 h 43"/>
                  <a:gd name="GluePoint6X" fmla="*/ 27 w 35"/>
                  <a:gd name="GluePoint6Y" fmla="*/ 5 h 43"/>
                  <a:gd name="GluePoint7X" fmla="*/ 27 w 35"/>
                  <a:gd name="GluePoint7Y" fmla="*/ 6 h 43"/>
                  <a:gd name="GluePoint8X" fmla="*/ 24 w 35"/>
                  <a:gd name="GluePoint8Y" fmla="*/ 8 h 43"/>
                  <a:gd name="GluePoint9X" fmla="*/ 22 w 35"/>
                  <a:gd name="GluePoint9Y" fmla="*/ 13 h 43"/>
                  <a:gd name="GluePoint10X" fmla="*/ 16 w 35"/>
                  <a:gd name="GluePoint10Y" fmla="*/ 16 h 43"/>
                  <a:gd name="GluePoint11X" fmla="*/ 13 w 35"/>
                  <a:gd name="GluePoint11Y" fmla="*/ 23 h 43"/>
                  <a:gd name="GluePoint12X" fmla="*/ 7 w 35"/>
                  <a:gd name="GluePoint12Y" fmla="*/ 29 h 43"/>
                  <a:gd name="GluePoint13X" fmla="*/ 0 w 35"/>
                  <a:gd name="GluePoint13Y" fmla="*/ 42 h 43"/>
                  <a:gd name="GluePoint14X" fmla="*/ 0 w 35"/>
                  <a:gd name="GluePoint14Y" fmla="*/ 43 h 43"/>
                  <a:gd name="GluePoint15X" fmla="*/ 16 w 35"/>
                  <a:gd name="GluePoint15Y" fmla="*/ 43 h 43"/>
                  <a:gd name="GluePoint16X" fmla="*/ 22 w 35"/>
                  <a:gd name="GluePoint16Y" fmla="*/ 40 h 43"/>
                  <a:gd name="GluePoint17X" fmla="*/ 24 w 35"/>
                  <a:gd name="GluePoint17Y" fmla="*/ 40 h 43"/>
                  <a:gd name="GluePoint18X" fmla="*/ 27 w 35"/>
                  <a:gd name="GluePoint18Y" fmla="*/ 37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5" h="43">
                    <a:moveTo>
                      <a:pt x="27" y="37"/>
                    </a:moveTo>
                    <a:lnTo>
                      <a:pt x="26" y="32"/>
                    </a:lnTo>
                    <a:lnTo>
                      <a:pt x="29" y="16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2" y="13"/>
                    </a:lnTo>
                    <a:lnTo>
                      <a:pt x="16" y="16"/>
                    </a:lnTo>
                    <a:lnTo>
                      <a:pt x="13" y="23"/>
                    </a:lnTo>
                    <a:lnTo>
                      <a:pt x="7" y="29"/>
                    </a:lnTo>
                    <a:lnTo>
                      <a:pt x="0" y="42"/>
                    </a:lnTo>
                    <a:lnTo>
                      <a:pt x="0" y="43"/>
                    </a:lnTo>
                    <a:lnTo>
                      <a:pt x="16" y="43"/>
                    </a:lnTo>
                    <a:lnTo>
                      <a:pt x="22" y="40"/>
                    </a:lnTo>
                    <a:lnTo>
                      <a:pt x="24" y="40"/>
                    </a:lnTo>
                    <a:lnTo>
                      <a:pt x="27" y="3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11" name="Freeform 51"/>
              <p:cNvSpPr/>
              <p:nvPr/>
            </p:nvSpPr>
            <p:spPr>
              <a:xfrm>
                <a:off x="2505240" y="1724040"/>
                <a:ext cx="102960" cy="117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17000"/>
                  <a:gd name="textAreaBottom" fmla="*/ 117360 h 117000"/>
                  <a:gd name="GluePoint1X" fmla="*/ 3 w 65"/>
                  <a:gd name="GluePoint1Y" fmla="*/ 53 h 74"/>
                  <a:gd name="GluePoint2X" fmla="*/ 9 w 65"/>
                  <a:gd name="GluePoint2Y" fmla="*/ 37 h 74"/>
                  <a:gd name="GluePoint3X" fmla="*/ 15 w 65"/>
                  <a:gd name="GluePoint3Y" fmla="*/ 35 h 74"/>
                  <a:gd name="GluePoint4X" fmla="*/ 17 w 65"/>
                  <a:gd name="GluePoint4Y" fmla="*/ 32 h 74"/>
                  <a:gd name="GluePoint5X" fmla="*/ 20 w 65"/>
                  <a:gd name="GluePoint5Y" fmla="*/ 31 h 74"/>
                  <a:gd name="GluePoint6X" fmla="*/ 23 w 65"/>
                  <a:gd name="GluePoint6Y" fmla="*/ 23 h 74"/>
                  <a:gd name="GluePoint7X" fmla="*/ 30 w 65"/>
                  <a:gd name="GluePoint7Y" fmla="*/ 15 h 74"/>
                  <a:gd name="GluePoint8X" fmla="*/ 33 w 65"/>
                  <a:gd name="GluePoint8Y" fmla="*/ 10 h 74"/>
                  <a:gd name="GluePoint9X" fmla="*/ 42 w 65"/>
                  <a:gd name="GluePoint9Y" fmla="*/ 0 h 74"/>
                  <a:gd name="GluePoint10X" fmla="*/ 46 w 65"/>
                  <a:gd name="GluePoint10Y" fmla="*/ 0 h 74"/>
                  <a:gd name="GluePoint11X" fmla="*/ 47 w 65"/>
                  <a:gd name="GluePoint11Y" fmla="*/ 2 h 74"/>
                  <a:gd name="GluePoint12X" fmla="*/ 47 w 65"/>
                  <a:gd name="GluePoint12Y" fmla="*/ 3 h 74"/>
                  <a:gd name="GluePoint13X" fmla="*/ 50 w 65"/>
                  <a:gd name="GluePoint13Y" fmla="*/ 5 h 74"/>
                  <a:gd name="GluePoint14X" fmla="*/ 60 w 65"/>
                  <a:gd name="GluePoint14Y" fmla="*/ 2 h 74"/>
                  <a:gd name="GluePoint15X" fmla="*/ 65 w 65"/>
                  <a:gd name="GluePoint15Y" fmla="*/ 6 h 74"/>
                  <a:gd name="GluePoint16X" fmla="*/ 60 w 65"/>
                  <a:gd name="GluePoint16Y" fmla="*/ 18 h 74"/>
                  <a:gd name="GluePoint17X" fmla="*/ 57 w 65"/>
                  <a:gd name="GluePoint17Y" fmla="*/ 31 h 74"/>
                  <a:gd name="GluePoint18X" fmla="*/ 60 w 65"/>
                  <a:gd name="GluePoint18Y" fmla="*/ 31 h 74"/>
                  <a:gd name="GluePoint19X" fmla="*/ 58 w 65"/>
                  <a:gd name="GluePoint19Y" fmla="*/ 35 h 74"/>
                  <a:gd name="GluePoint20X" fmla="*/ 60 w 65"/>
                  <a:gd name="GluePoint20Y" fmla="*/ 39 h 74"/>
                  <a:gd name="GluePoint21X" fmla="*/ 63 w 65"/>
                  <a:gd name="GluePoint21Y" fmla="*/ 39 h 74"/>
                  <a:gd name="GluePoint22X" fmla="*/ 65 w 65"/>
                  <a:gd name="GluePoint22Y" fmla="*/ 39 h 74"/>
                  <a:gd name="GluePoint23X" fmla="*/ 63 w 65"/>
                  <a:gd name="GluePoint23Y" fmla="*/ 42 h 74"/>
                  <a:gd name="GluePoint24X" fmla="*/ 62 w 65"/>
                  <a:gd name="GluePoint24Y" fmla="*/ 43 h 74"/>
                  <a:gd name="GluePoint25X" fmla="*/ 63 w 65"/>
                  <a:gd name="GluePoint25Y" fmla="*/ 43 h 74"/>
                  <a:gd name="GluePoint26X" fmla="*/ 63 w 65"/>
                  <a:gd name="GluePoint26Y" fmla="*/ 45 h 74"/>
                  <a:gd name="GluePoint27X" fmla="*/ 50 w 65"/>
                  <a:gd name="GluePoint27Y" fmla="*/ 50 h 74"/>
                  <a:gd name="GluePoint28X" fmla="*/ 41 w 65"/>
                  <a:gd name="GluePoint28Y" fmla="*/ 55 h 74"/>
                  <a:gd name="GluePoint29X" fmla="*/ 38 w 65"/>
                  <a:gd name="GluePoint29Y" fmla="*/ 53 h 74"/>
                  <a:gd name="GluePoint30X" fmla="*/ 38 w 65"/>
                  <a:gd name="GluePoint30Y" fmla="*/ 50 h 74"/>
                  <a:gd name="GluePoint31X" fmla="*/ 36 w 65"/>
                  <a:gd name="GluePoint31Y" fmla="*/ 50 h 74"/>
                  <a:gd name="GluePoint32X" fmla="*/ 30 w 65"/>
                  <a:gd name="GluePoint32Y" fmla="*/ 58 h 74"/>
                  <a:gd name="GluePoint33X" fmla="*/ 27 w 65"/>
                  <a:gd name="GluePoint33Y" fmla="*/ 58 h 74"/>
                  <a:gd name="GluePoint34X" fmla="*/ 23 w 65"/>
                  <a:gd name="GluePoint34Y" fmla="*/ 61 h 74"/>
                  <a:gd name="GluePoint35X" fmla="*/ 22 w 65"/>
                  <a:gd name="GluePoint35Y" fmla="*/ 60 h 74"/>
                  <a:gd name="GluePoint36X" fmla="*/ 19 w 65"/>
                  <a:gd name="GluePoint36Y" fmla="*/ 63 h 74"/>
                  <a:gd name="GluePoint37X" fmla="*/ 19 w 65"/>
                  <a:gd name="GluePoint37Y" fmla="*/ 61 h 74"/>
                  <a:gd name="GluePoint38X" fmla="*/ 15 w 65"/>
                  <a:gd name="GluePoint38Y" fmla="*/ 63 h 74"/>
                  <a:gd name="GluePoint39X" fmla="*/ 6 w 65"/>
                  <a:gd name="GluePoint39Y" fmla="*/ 72 h 74"/>
                  <a:gd name="GluePoint40X" fmla="*/ 1 w 65"/>
                  <a:gd name="GluePoint40Y" fmla="*/ 74 h 74"/>
                  <a:gd name="GluePoint41X" fmla="*/ 0 w 65"/>
                  <a:gd name="GluePoint41Y" fmla="*/ 69 h 74"/>
                  <a:gd name="GluePoint42X" fmla="*/ 3 w 65"/>
                  <a:gd name="GluePoint42Y" fmla="*/ 53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65" h="74">
                    <a:moveTo>
                      <a:pt x="3" y="53"/>
                    </a:moveTo>
                    <a:lnTo>
                      <a:pt x="9" y="37"/>
                    </a:lnTo>
                    <a:lnTo>
                      <a:pt x="15" y="35"/>
                    </a:lnTo>
                    <a:lnTo>
                      <a:pt x="17" y="32"/>
                    </a:lnTo>
                    <a:lnTo>
                      <a:pt x="20" y="31"/>
                    </a:lnTo>
                    <a:lnTo>
                      <a:pt x="23" y="23"/>
                    </a:lnTo>
                    <a:lnTo>
                      <a:pt x="30" y="15"/>
                    </a:lnTo>
                    <a:lnTo>
                      <a:pt x="33" y="10"/>
                    </a:lnTo>
                    <a:lnTo>
                      <a:pt x="42" y="0"/>
                    </a:lnTo>
                    <a:lnTo>
                      <a:pt x="46" y="0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0" y="5"/>
                    </a:lnTo>
                    <a:lnTo>
                      <a:pt x="60" y="2"/>
                    </a:lnTo>
                    <a:lnTo>
                      <a:pt x="65" y="6"/>
                    </a:lnTo>
                    <a:lnTo>
                      <a:pt x="60" y="18"/>
                    </a:lnTo>
                    <a:lnTo>
                      <a:pt x="57" y="31"/>
                    </a:lnTo>
                    <a:lnTo>
                      <a:pt x="60" y="31"/>
                    </a:lnTo>
                    <a:lnTo>
                      <a:pt x="58" y="35"/>
                    </a:lnTo>
                    <a:lnTo>
                      <a:pt x="60" y="39"/>
                    </a:lnTo>
                    <a:lnTo>
                      <a:pt x="63" y="39"/>
                    </a:lnTo>
                    <a:lnTo>
                      <a:pt x="65" y="39"/>
                    </a:lnTo>
                    <a:lnTo>
                      <a:pt x="63" y="42"/>
                    </a:lnTo>
                    <a:lnTo>
                      <a:pt x="62" y="43"/>
                    </a:lnTo>
                    <a:lnTo>
                      <a:pt x="63" y="43"/>
                    </a:lnTo>
                    <a:lnTo>
                      <a:pt x="63" y="45"/>
                    </a:lnTo>
                    <a:lnTo>
                      <a:pt x="50" y="50"/>
                    </a:lnTo>
                    <a:lnTo>
                      <a:pt x="41" y="55"/>
                    </a:lnTo>
                    <a:lnTo>
                      <a:pt x="38" y="53"/>
                    </a:lnTo>
                    <a:lnTo>
                      <a:pt x="38" y="50"/>
                    </a:lnTo>
                    <a:lnTo>
                      <a:pt x="36" y="50"/>
                    </a:lnTo>
                    <a:lnTo>
                      <a:pt x="30" y="58"/>
                    </a:lnTo>
                    <a:lnTo>
                      <a:pt x="27" y="58"/>
                    </a:lnTo>
                    <a:lnTo>
                      <a:pt x="23" y="61"/>
                    </a:lnTo>
                    <a:lnTo>
                      <a:pt x="22" y="60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5" y="63"/>
                    </a:lnTo>
                    <a:lnTo>
                      <a:pt x="6" y="72"/>
                    </a:lnTo>
                    <a:lnTo>
                      <a:pt x="1" y="74"/>
                    </a:lnTo>
                    <a:lnTo>
                      <a:pt x="0" y="69"/>
                    </a:lnTo>
                    <a:lnTo>
                      <a:pt x="3" y="5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12" name="Freeform 52"/>
              <p:cNvSpPr/>
              <p:nvPr/>
            </p:nvSpPr>
            <p:spPr>
              <a:xfrm>
                <a:off x="2579760" y="1706400"/>
                <a:ext cx="105840" cy="78840"/>
              </a:xfrm>
              <a:custGeom>
                <a:avLst/>
                <a:gdLst>
                  <a:gd name="textAreaLeft" fmla="*/ 0 w 105840"/>
                  <a:gd name="textAreaRight" fmla="*/ 106200 w 105840"/>
                  <a:gd name="textAreaTop" fmla="*/ 0 h 78840"/>
                  <a:gd name="textAreaBottom" fmla="*/ 79200 h 78840"/>
                  <a:gd name="GluePoint1X" fmla="*/ 65 w 67"/>
                  <a:gd name="GluePoint1Y" fmla="*/ 34 h 50"/>
                  <a:gd name="GluePoint2X" fmla="*/ 67 w 67"/>
                  <a:gd name="GluePoint2Y" fmla="*/ 34 h 50"/>
                  <a:gd name="GluePoint3X" fmla="*/ 67 w 67"/>
                  <a:gd name="GluePoint3Y" fmla="*/ 32 h 50"/>
                  <a:gd name="GluePoint4X" fmla="*/ 57 w 67"/>
                  <a:gd name="GluePoint4Y" fmla="*/ 30 h 50"/>
                  <a:gd name="GluePoint5X" fmla="*/ 56 w 67"/>
                  <a:gd name="GluePoint5Y" fmla="*/ 22 h 50"/>
                  <a:gd name="GluePoint6X" fmla="*/ 57 w 67"/>
                  <a:gd name="GluePoint6Y" fmla="*/ 16 h 50"/>
                  <a:gd name="GluePoint7X" fmla="*/ 53 w 67"/>
                  <a:gd name="GluePoint7Y" fmla="*/ 16 h 50"/>
                  <a:gd name="GluePoint8X" fmla="*/ 57 w 67"/>
                  <a:gd name="GluePoint8Y" fmla="*/ 13 h 50"/>
                  <a:gd name="GluePoint9X" fmla="*/ 62 w 67"/>
                  <a:gd name="GluePoint9Y" fmla="*/ 6 h 50"/>
                  <a:gd name="GluePoint10X" fmla="*/ 62 w 67"/>
                  <a:gd name="GluePoint10Y" fmla="*/ 5 h 50"/>
                  <a:gd name="GluePoint11X" fmla="*/ 59 w 67"/>
                  <a:gd name="GluePoint11Y" fmla="*/ 1 h 50"/>
                  <a:gd name="GluePoint12X" fmla="*/ 51 w 67"/>
                  <a:gd name="GluePoint12Y" fmla="*/ 5 h 50"/>
                  <a:gd name="GluePoint13X" fmla="*/ 49 w 67"/>
                  <a:gd name="GluePoint13Y" fmla="*/ 1 h 50"/>
                  <a:gd name="GluePoint14X" fmla="*/ 43 w 67"/>
                  <a:gd name="GluePoint14Y" fmla="*/ 0 h 50"/>
                  <a:gd name="GluePoint15X" fmla="*/ 35 w 67"/>
                  <a:gd name="GluePoint15Y" fmla="*/ 1 h 50"/>
                  <a:gd name="GluePoint16X" fmla="*/ 34 w 67"/>
                  <a:gd name="GluePoint16Y" fmla="*/ 3 h 50"/>
                  <a:gd name="GluePoint17X" fmla="*/ 27 w 67"/>
                  <a:gd name="GluePoint17Y" fmla="*/ 3 h 50"/>
                  <a:gd name="GluePoint18X" fmla="*/ 24 w 67"/>
                  <a:gd name="GluePoint18Y" fmla="*/ 1 h 50"/>
                  <a:gd name="GluePoint19X" fmla="*/ 18 w 67"/>
                  <a:gd name="GluePoint19Y" fmla="*/ 0 h 50"/>
                  <a:gd name="GluePoint20X" fmla="*/ 18 w 67"/>
                  <a:gd name="GluePoint20Y" fmla="*/ 1 h 50"/>
                  <a:gd name="GluePoint21X" fmla="*/ 15 w 67"/>
                  <a:gd name="GluePoint21Y" fmla="*/ 1 h 50"/>
                  <a:gd name="GluePoint22X" fmla="*/ 11 w 67"/>
                  <a:gd name="GluePoint22Y" fmla="*/ 8 h 50"/>
                  <a:gd name="GluePoint23X" fmla="*/ 8 w 67"/>
                  <a:gd name="GluePoint23Y" fmla="*/ 11 h 50"/>
                  <a:gd name="GluePoint24X" fmla="*/ 0 w 67"/>
                  <a:gd name="GluePoint24Y" fmla="*/ 13 h 50"/>
                  <a:gd name="GluePoint25X" fmla="*/ 0 w 67"/>
                  <a:gd name="GluePoint25Y" fmla="*/ 14 h 50"/>
                  <a:gd name="GluePoint26X" fmla="*/ 3 w 67"/>
                  <a:gd name="GluePoint26Y" fmla="*/ 16 h 50"/>
                  <a:gd name="GluePoint27X" fmla="*/ 13 w 67"/>
                  <a:gd name="GluePoint27Y" fmla="*/ 13 h 50"/>
                  <a:gd name="GluePoint28X" fmla="*/ 18 w 67"/>
                  <a:gd name="GluePoint28Y" fmla="*/ 17 h 50"/>
                  <a:gd name="GluePoint29X" fmla="*/ 13 w 67"/>
                  <a:gd name="GluePoint29Y" fmla="*/ 29 h 50"/>
                  <a:gd name="GluePoint30X" fmla="*/ 10 w 67"/>
                  <a:gd name="GluePoint30Y" fmla="*/ 42 h 50"/>
                  <a:gd name="GluePoint31X" fmla="*/ 13 w 67"/>
                  <a:gd name="GluePoint31Y" fmla="*/ 42 h 50"/>
                  <a:gd name="GluePoint32X" fmla="*/ 11 w 67"/>
                  <a:gd name="GluePoint32Y" fmla="*/ 46 h 50"/>
                  <a:gd name="GluePoint33X" fmla="*/ 13 w 67"/>
                  <a:gd name="GluePoint33Y" fmla="*/ 50 h 50"/>
                  <a:gd name="GluePoint34X" fmla="*/ 16 w 67"/>
                  <a:gd name="GluePoint34Y" fmla="*/ 50 h 50"/>
                  <a:gd name="GluePoint35X" fmla="*/ 18 w 67"/>
                  <a:gd name="GluePoint35Y" fmla="*/ 50 h 50"/>
                  <a:gd name="GluePoint36X" fmla="*/ 22 w 67"/>
                  <a:gd name="GluePoint36Y" fmla="*/ 50 h 50"/>
                  <a:gd name="GluePoint37X" fmla="*/ 27 w 67"/>
                  <a:gd name="GluePoint37Y" fmla="*/ 50 h 50"/>
                  <a:gd name="GluePoint38X" fmla="*/ 30 w 67"/>
                  <a:gd name="GluePoint38Y" fmla="*/ 50 h 50"/>
                  <a:gd name="GluePoint39X" fmla="*/ 32 w 67"/>
                  <a:gd name="GluePoint39Y" fmla="*/ 46 h 50"/>
                  <a:gd name="GluePoint40X" fmla="*/ 37 w 67"/>
                  <a:gd name="GluePoint40Y" fmla="*/ 48 h 50"/>
                  <a:gd name="GluePoint41X" fmla="*/ 53 w 67"/>
                  <a:gd name="GluePoint41Y" fmla="*/ 40 h 50"/>
                  <a:gd name="GluePoint42X" fmla="*/ 56 w 67"/>
                  <a:gd name="GluePoint42Y" fmla="*/ 37 h 50"/>
                  <a:gd name="GluePoint43X" fmla="*/ 56 w 67"/>
                  <a:gd name="GluePoint43Y" fmla="*/ 38 h 50"/>
                  <a:gd name="GluePoint44X" fmla="*/ 57 w 67"/>
                  <a:gd name="GluePoint44Y" fmla="*/ 38 h 50"/>
                  <a:gd name="GluePoint45X" fmla="*/ 61 w 67"/>
                  <a:gd name="GluePoint45Y" fmla="*/ 35 h 50"/>
                  <a:gd name="GluePoint46X" fmla="*/ 65 w 67"/>
                  <a:gd name="GluePoint46Y" fmla="*/ 34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7" h="50">
                    <a:moveTo>
                      <a:pt x="65" y="34"/>
                    </a:moveTo>
                    <a:lnTo>
                      <a:pt x="67" y="34"/>
                    </a:lnTo>
                    <a:lnTo>
                      <a:pt x="67" y="32"/>
                    </a:lnTo>
                    <a:lnTo>
                      <a:pt x="57" y="30"/>
                    </a:lnTo>
                    <a:lnTo>
                      <a:pt x="56" y="22"/>
                    </a:lnTo>
                    <a:lnTo>
                      <a:pt x="57" y="16"/>
                    </a:lnTo>
                    <a:lnTo>
                      <a:pt x="53" y="16"/>
                    </a:lnTo>
                    <a:lnTo>
                      <a:pt x="57" y="13"/>
                    </a:lnTo>
                    <a:lnTo>
                      <a:pt x="62" y="6"/>
                    </a:lnTo>
                    <a:lnTo>
                      <a:pt x="62" y="5"/>
                    </a:lnTo>
                    <a:lnTo>
                      <a:pt x="59" y="1"/>
                    </a:lnTo>
                    <a:lnTo>
                      <a:pt x="51" y="5"/>
                    </a:lnTo>
                    <a:lnTo>
                      <a:pt x="49" y="1"/>
                    </a:lnTo>
                    <a:lnTo>
                      <a:pt x="43" y="0"/>
                    </a:lnTo>
                    <a:lnTo>
                      <a:pt x="35" y="1"/>
                    </a:lnTo>
                    <a:lnTo>
                      <a:pt x="34" y="3"/>
                    </a:lnTo>
                    <a:lnTo>
                      <a:pt x="27" y="3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8" y="1"/>
                    </a:lnTo>
                    <a:lnTo>
                      <a:pt x="15" y="1"/>
                    </a:lnTo>
                    <a:lnTo>
                      <a:pt x="11" y="8"/>
                    </a:lnTo>
                    <a:lnTo>
                      <a:pt x="8" y="11"/>
                    </a:lnTo>
                    <a:lnTo>
                      <a:pt x="0" y="13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13" y="13"/>
                    </a:lnTo>
                    <a:lnTo>
                      <a:pt x="18" y="17"/>
                    </a:lnTo>
                    <a:lnTo>
                      <a:pt x="13" y="29"/>
                    </a:lnTo>
                    <a:lnTo>
                      <a:pt x="10" y="42"/>
                    </a:lnTo>
                    <a:lnTo>
                      <a:pt x="13" y="42"/>
                    </a:lnTo>
                    <a:lnTo>
                      <a:pt x="11" y="46"/>
                    </a:lnTo>
                    <a:lnTo>
                      <a:pt x="13" y="50"/>
                    </a:lnTo>
                    <a:lnTo>
                      <a:pt x="16" y="50"/>
                    </a:lnTo>
                    <a:lnTo>
                      <a:pt x="18" y="50"/>
                    </a:lnTo>
                    <a:lnTo>
                      <a:pt x="22" y="50"/>
                    </a:lnTo>
                    <a:lnTo>
                      <a:pt x="27" y="50"/>
                    </a:lnTo>
                    <a:lnTo>
                      <a:pt x="30" y="50"/>
                    </a:lnTo>
                    <a:lnTo>
                      <a:pt x="32" y="46"/>
                    </a:lnTo>
                    <a:lnTo>
                      <a:pt x="37" y="48"/>
                    </a:lnTo>
                    <a:lnTo>
                      <a:pt x="53" y="40"/>
                    </a:lnTo>
                    <a:lnTo>
                      <a:pt x="56" y="37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61" y="35"/>
                    </a:lnTo>
                    <a:lnTo>
                      <a:pt x="65" y="3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13" name="Freeform 53"/>
              <p:cNvSpPr/>
              <p:nvPr/>
            </p:nvSpPr>
            <p:spPr>
              <a:xfrm>
                <a:off x="2617920" y="1760400"/>
                <a:ext cx="123480" cy="709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70920"/>
                  <a:gd name="textAreaBottom" fmla="*/ 71280 h 70920"/>
                  <a:gd name="GluePoint1X" fmla="*/ 75 w 78"/>
                  <a:gd name="GluePoint1Y" fmla="*/ 8 h 45"/>
                  <a:gd name="GluePoint2X" fmla="*/ 73 w 78"/>
                  <a:gd name="GluePoint2Y" fmla="*/ 6 h 45"/>
                  <a:gd name="GluePoint3X" fmla="*/ 67 w 78"/>
                  <a:gd name="GluePoint3Y" fmla="*/ 6 h 45"/>
                  <a:gd name="GluePoint4X" fmla="*/ 68 w 78"/>
                  <a:gd name="GluePoint4Y" fmla="*/ 4 h 45"/>
                  <a:gd name="GluePoint5X" fmla="*/ 67 w 78"/>
                  <a:gd name="GluePoint5Y" fmla="*/ 3 h 45"/>
                  <a:gd name="GluePoint6X" fmla="*/ 62 w 78"/>
                  <a:gd name="GluePoint6Y" fmla="*/ 6 h 45"/>
                  <a:gd name="GluePoint7X" fmla="*/ 56 w 78"/>
                  <a:gd name="GluePoint7Y" fmla="*/ 6 h 45"/>
                  <a:gd name="GluePoint8X" fmla="*/ 56 w 78"/>
                  <a:gd name="GluePoint8Y" fmla="*/ 4 h 45"/>
                  <a:gd name="GluePoint9X" fmla="*/ 40 w 78"/>
                  <a:gd name="GluePoint9Y" fmla="*/ 1 h 45"/>
                  <a:gd name="GluePoint10X" fmla="*/ 41 w 78"/>
                  <a:gd name="GluePoint10Y" fmla="*/ 0 h 45"/>
                  <a:gd name="GluePoint11X" fmla="*/ 37 w 78"/>
                  <a:gd name="GluePoint11Y" fmla="*/ 1 h 45"/>
                  <a:gd name="GluePoint12X" fmla="*/ 33 w 78"/>
                  <a:gd name="GluePoint12Y" fmla="*/ 4 h 45"/>
                  <a:gd name="GluePoint13X" fmla="*/ 25 w 78"/>
                  <a:gd name="GluePoint13Y" fmla="*/ 9 h 45"/>
                  <a:gd name="GluePoint14X" fmla="*/ 25 w 78"/>
                  <a:gd name="GluePoint14Y" fmla="*/ 12 h 45"/>
                  <a:gd name="GluePoint15X" fmla="*/ 32 w 78"/>
                  <a:gd name="GluePoint15Y" fmla="*/ 11 h 45"/>
                  <a:gd name="GluePoint16X" fmla="*/ 46 w 78"/>
                  <a:gd name="GluePoint16Y" fmla="*/ 11 h 45"/>
                  <a:gd name="GluePoint17X" fmla="*/ 45 w 78"/>
                  <a:gd name="GluePoint17Y" fmla="*/ 12 h 45"/>
                  <a:gd name="GluePoint18X" fmla="*/ 38 w 78"/>
                  <a:gd name="GluePoint18Y" fmla="*/ 12 h 45"/>
                  <a:gd name="GluePoint19X" fmla="*/ 33 w 78"/>
                  <a:gd name="GluePoint19Y" fmla="*/ 16 h 45"/>
                  <a:gd name="GluePoint20X" fmla="*/ 30 w 78"/>
                  <a:gd name="GluePoint20Y" fmla="*/ 12 h 45"/>
                  <a:gd name="GluePoint21X" fmla="*/ 13 w 78"/>
                  <a:gd name="GluePoint21Y" fmla="*/ 22 h 45"/>
                  <a:gd name="GluePoint22X" fmla="*/ 13 w 78"/>
                  <a:gd name="GluePoint22Y" fmla="*/ 22 h 45"/>
                  <a:gd name="GluePoint23X" fmla="*/ 8 w 78"/>
                  <a:gd name="GluePoint23Y" fmla="*/ 24 h 45"/>
                  <a:gd name="GluePoint24X" fmla="*/ 2 w 78"/>
                  <a:gd name="GluePoint24Y" fmla="*/ 29 h 45"/>
                  <a:gd name="GluePoint25X" fmla="*/ 6 w 78"/>
                  <a:gd name="GluePoint25Y" fmla="*/ 25 h 45"/>
                  <a:gd name="GluePoint26X" fmla="*/ 2 w 78"/>
                  <a:gd name="GluePoint26Y" fmla="*/ 29 h 45"/>
                  <a:gd name="GluePoint27X" fmla="*/ 0 w 78"/>
                  <a:gd name="GluePoint27Y" fmla="*/ 35 h 45"/>
                  <a:gd name="GluePoint28X" fmla="*/ 0 w 78"/>
                  <a:gd name="GluePoint28Y" fmla="*/ 38 h 45"/>
                  <a:gd name="GluePoint29X" fmla="*/ 2 w 78"/>
                  <a:gd name="GluePoint29Y" fmla="*/ 38 h 45"/>
                  <a:gd name="GluePoint30X" fmla="*/ 3 w 78"/>
                  <a:gd name="GluePoint30Y" fmla="*/ 43 h 45"/>
                  <a:gd name="GluePoint31X" fmla="*/ 6 w 78"/>
                  <a:gd name="GluePoint31Y" fmla="*/ 45 h 45"/>
                  <a:gd name="GluePoint32X" fmla="*/ 10 w 78"/>
                  <a:gd name="GluePoint32Y" fmla="*/ 41 h 45"/>
                  <a:gd name="GluePoint33X" fmla="*/ 13 w 78"/>
                  <a:gd name="GluePoint33Y" fmla="*/ 41 h 45"/>
                  <a:gd name="GluePoint34X" fmla="*/ 27 w 78"/>
                  <a:gd name="GluePoint34Y" fmla="*/ 30 h 45"/>
                  <a:gd name="GluePoint35X" fmla="*/ 30 w 78"/>
                  <a:gd name="GluePoint35Y" fmla="*/ 25 h 45"/>
                  <a:gd name="GluePoint36X" fmla="*/ 30 w 78"/>
                  <a:gd name="GluePoint36Y" fmla="*/ 27 h 45"/>
                  <a:gd name="GluePoint37X" fmla="*/ 33 w 78"/>
                  <a:gd name="GluePoint37Y" fmla="*/ 24 h 45"/>
                  <a:gd name="GluePoint38X" fmla="*/ 35 w 78"/>
                  <a:gd name="GluePoint38Y" fmla="*/ 27 h 45"/>
                  <a:gd name="GluePoint39X" fmla="*/ 38 w 78"/>
                  <a:gd name="GluePoint39Y" fmla="*/ 27 h 45"/>
                  <a:gd name="GluePoint40X" fmla="*/ 38 w 78"/>
                  <a:gd name="GluePoint40Y" fmla="*/ 22 h 45"/>
                  <a:gd name="GluePoint41X" fmla="*/ 41 w 78"/>
                  <a:gd name="GluePoint41Y" fmla="*/ 24 h 45"/>
                  <a:gd name="GluePoint42X" fmla="*/ 49 w 78"/>
                  <a:gd name="GluePoint42Y" fmla="*/ 22 h 45"/>
                  <a:gd name="GluePoint43X" fmla="*/ 68 w 78"/>
                  <a:gd name="GluePoint43Y" fmla="*/ 14 h 45"/>
                  <a:gd name="GluePoint44X" fmla="*/ 75 w 78"/>
                  <a:gd name="GluePoint44Y" fmla="*/ 14 h 45"/>
                  <a:gd name="GluePoint45X" fmla="*/ 78 w 78"/>
                  <a:gd name="GluePoint45Y" fmla="*/ 12 h 45"/>
                  <a:gd name="GluePoint46X" fmla="*/ 76 w 78"/>
                  <a:gd name="GluePoint46Y" fmla="*/ 12 h 45"/>
                  <a:gd name="GluePoint47X" fmla="*/ 73 w 78"/>
                  <a:gd name="GluePoint47Y" fmla="*/ 11 h 45"/>
                  <a:gd name="GluePoint48X" fmla="*/ 75 w 78"/>
                  <a:gd name="GluePoint48Y" fmla="*/ 9 h 45"/>
                  <a:gd name="GluePoint49X" fmla="*/ 75 w 78"/>
                  <a:gd name="GluePoint49Y" fmla="*/ 8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78" h="45">
                    <a:moveTo>
                      <a:pt x="75" y="8"/>
                    </a:moveTo>
                    <a:lnTo>
                      <a:pt x="73" y="6"/>
                    </a:lnTo>
                    <a:lnTo>
                      <a:pt x="67" y="6"/>
                    </a:lnTo>
                    <a:lnTo>
                      <a:pt x="68" y="4"/>
                    </a:lnTo>
                    <a:lnTo>
                      <a:pt x="67" y="3"/>
                    </a:lnTo>
                    <a:lnTo>
                      <a:pt x="62" y="6"/>
                    </a:lnTo>
                    <a:lnTo>
                      <a:pt x="56" y="6"/>
                    </a:lnTo>
                    <a:lnTo>
                      <a:pt x="56" y="4"/>
                    </a:lnTo>
                    <a:lnTo>
                      <a:pt x="40" y="1"/>
                    </a:lnTo>
                    <a:lnTo>
                      <a:pt x="41" y="0"/>
                    </a:lnTo>
                    <a:lnTo>
                      <a:pt x="37" y="1"/>
                    </a:lnTo>
                    <a:lnTo>
                      <a:pt x="33" y="4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32" y="11"/>
                    </a:lnTo>
                    <a:lnTo>
                      <a:pt x="46" y="11"/>
                    </a:lnTo>
                    <a:lnTo>
                      <a:pt x="45" y="12"/>
                    </a:lnTo>
                    <a:lnTo>
                      <a:pt x="38" y="12"/>
                    </a:lnTo>
                    <a:lnTo>
                      <a:pt x="33" y="16"/>
                    </a:lnTo>
                    <a:lnTo>
                      <a:pt x="30" y="1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2" y="29"/>
                    </a:lnTo>
                    <a:lnTo>
                      <a:pt x="6" y="25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3" y="43"/>
                    </a:lnTo>
                    <a:lnTo>
                      <a:pt x="6" y="45"/>
                    </a:lnTo>
                    <a:lnTo>
                      <a:pt x="10" y="41"/>
                    </a:lnTo>
                    <a:lnTo>
                      <a:pt x="13" y="41"/>
                    </a:lnTo>
                    <a:lnTo>
                      <a:pt x="27" y="30"/>
                    </a:lnTo>
                    <a:lnTo>
                      <a:pt x="30" y="25"/>
                    </a:lnTo>
                    <a:lnTo>
                      <a:pt x="30" y="27"/>
                    </a:lnTo>
                    <a:lnTo>
                      <a:pt x="33" y="24"/>
                    </a:lnTo>
                    <a:lnTo>
                      <a:pt x="35" y="27"/>
                    </a:lnTo>
                    <a:lnTo>
                      <a:pt x="38" y="27"/>
                    </a:lnTo>
                    <a:lnTo>
                      <a:pt x="38" y="22"/>
                    </a:lnTo>
                    <a:lnTo>
                      <a:pt x="41" y="24"/>
                    </a:lnTo>
                    <a:lnTo>
                      <a:pt x="49" y="22"/>
                    </a:lnTo>
                    <a:lnTo>
                      <a:pt x="68" y="14"/>
                    </a:lnTo>
                    <a:lnTo>
                      <a:pt x="75" y="14"/>
                    </a:lnTo>
                    <a:lnTo>
                      <a:pt x="78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75" y="9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14" name="Freeform 54"/>
              <p:cNvSpPr/>
              <p:nvPr/>
            </p:nvSpPr>
            <p:spPr>
              <a:xfrm>
                <a:off x="2446200" y="1790640"/>
                <a:ext cx="60120" cy="60120"/>
              </a:xfrm>
              <a:custGeom>
                <a:avLst/>
                <a:gdLst>
                  <a:gd name="textAreaLeft" fmla="*/ 0 w 60120"/>
                  <a:gd name="textAreaRight" fmla="*/ 60480 w 60120"/>
                  <a:gd name="textAreaTop" fmla="*/ 0 h 60120"/>
                  <a:gd name="textAreaBottom" fmla="*/ 60480 h 60120"/>
                  <a:gd name="GluePoint1X" fmla="*/ 11 w 38"/>
                  <a:gd name="GluePoint1Y" fmla="*/ 38 h 38"/>
                  <a:gd name="GluePoint2X" fmla="*/ 11 w 38"/>
                  <a:gd name="GluePoint2Y" fmla="*/ 37 h 38"/>
                  <a:gd name="GluePoint3X" fmla="*/ 18 w 38"/>
                  <a:gd name="GluePoint3Y" fmla="*/ 24 h 38"/>
                  <a:gd name="GluePoint4X" fmla="*/ 24 w 38"/>
                  <a:gd name="GluePoint4Y" fmla="*/ 18 h 38"/>
                  <a:gd name="GluePoint5X" fmla="*/ 27 w 38"/>
                  <a:gd name="GluePoint5Y" fmla="*/ 11 h 38"/>
                  <a:gd name="GluePoint6X" fmla="*/ 33 w 38"/>
                  <a:gd name="GluePoint6Y" fmla="*/ 8 h 38"/>
                  <a:gd name="GluePoint7X" fmla="*/ 35 w 38"/>
                  <a:gd name="GluePoint7Y" fmla="*/ 3 h 38"/>
                  <a:gd name="GluePoint8X" fmla="*/ 38 w 38"/>
                  <a:gd name="GluePoint8Y" fmla="*/ 1 h 38"/>
                  <a:gd name="GluePoint9X" fmla="*/ 38 w 38"/>
                  <a:gd name="GluePoint9Y" fmla="*/ 0 h 38"/>
                  <a:gd name="GluePoint10X" fmla="*/ 24 w 38"/>
                  <a:gd name="GluePoint10Y" fmla="*/ 0 h 38"/>
                  <a:gd name="GluePoint11X" fmla="*/ 13 w 38"/>
                  <a:gd name="GluePoint11Y" fmla="*/ 0 h 38"/>
                  <a:gd name="GluePoint12X" fmla="*/ 10 w 38"/>
                  <a:gd name="GluePoint12Y" fmla="*/ 6 h 38"/>
                  <a:gd name="GluePoint13X" fmla="*/ 10 w 38"/>
                  <a:gd name="GluePoint13Y" fmla="*/ 10 h 38"/>
                  <a:gd name="GluePoint14X" fmla="*/ 6 w 38"/>
                  <a:gd name="GluePoint14Y" fmla="*/ 16 h 38"/>
                  <a:gd name="GluePoint15X" fmla="*/ 5 w 38"/>
                  <a:gd name="GluePoint15Y" fmla="*/ 21 h 38"/>
                  <a:gd name="GluePoint16X" fmla="*/ 3 w 38"/>
                  <a:gd name="GluePoint16Y" fmla="*/ 22 h 38"/>
                  <a:gd name="GluePoint17X" fmla="*/ 5 w 38"/>
                  <a:gd name="GluePoint17Y" fmla="*/ 24 h 38"/>
                  <a:gd name="GluePoint18X" fmla="*/ 0 w 38"/>
                  <a:gd name="GluePoint18Y" fmla="*/ 38 h 38"/>
                  <a:gd name="GluePoint19X" fmla="*/ 11 w 38"/>
                  <a:gd name="GluePoint19Y" fmla="*/ 38 h 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38" h="38">
                    <a:moveTo>
                      <a:pt x="11" y="38"/>
                    </a:moveTo>
                    <a:lnTo>
                      <a:pt x="11" y="37"/>
                    </a:lnTo>
                    <a:lnTo>
                      <a:pt x="18" y="24"/>
                    </a:lnTo>
                    <a:lnTo>
                      <a:pt x="24" y="18"/>
                    </a:lnTo>
                    <a:lnTo>
                      <a:pt x="27" y="11"/>
                    </a:lnTo>
                    <a:lnTo>
                      <a:pt x="33" y="8"/>
                    </a:lnTo>
                    <a:lnTo>
                      <a:pt x="35" y="3"/>
                    </a:lnTo>
                    <a:lnTo>
                      <a:pt x="38" y="1"/>
                    </a:lnTo>
                    <a:lnTo>
                      <a:pt x="38" y="0"/>
                    </a:lnTo>
                    <a:lnTo>
                      <a:pt x="24" y="0"/>
                    </a:lnTo>
                    <a:lnTo>
                      <a:pt x="13" y="0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6" y="16"/>
                    </a:lnTo>
                    <a:lnTo>
                      <a:pt x="5" y="21"/>
                    </a:lnTo>
                    <a:lnTo>
                      <a:pt x="3" y="22"/>
                    </a:lnTo>
                    <a:lnTo>
                      <a:pt x="5" y="24"/>
                    </a:lnTo>
                    <a:lnTo>
                      <a:pt x="0" y="38"/>
                    </a:lnTo>
                    <a:lnTo>
                      <a:pt x="11" y="3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240" bIns="30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15" name="Freeform 55"/>
              <p:cNvSpPr/>
              <p:nvPr/>
            </p:nvSpPr>
            <p:spPr>
              <a:xfrm>
                <a:off x="2368440" y="1890720"/>
                <a:ext cx="47160" cy="6480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64800"/>
                  <a:gd name="textAreaBottom" fmla="*/ 65160 h 64800"/>
                  <a:gd name="GluePoint1X" fmla="*/ 0 w 30"/>
                  <a:gd name="GluePoint1Y" fmla="*/ 30 h 41"/>
                  <a:gd name="GluePoint2X" fmla="*/ 3 w 30"/>
                  <a:gd name="GluePoint2Y" fmla="*/ 35 h 41"/>
                  <a:gd name="GluePoint3X" fmla="*/ 8 w 30"/>
                  <a:gd name="GluePoint3Y" fmla="*/ 37 h 41"/>
                  <a:gd name="GluePoint4X" fmla="*/ 8 w 30"/>
                  <a:gd name="GluePoint4Y" fmla="*/ 41 h 41"/>
                  <a:gd name="GluePoint5X" fmla="*/ 9 w 30"/>
                  <a:gd name="GluePoint5Y" fmla="*/ 40 h 41"/>
                  <a:gd name="GluePoint6X" fmla="*/ 20 w 30"/>
                  <a:gd name="GluePoint6Y" fmla="*/ 29 h 41"/>
                  <a:gd name="GluePoint7X" fmla="*/ 22 w 30"/>
                  <a:gd name="GluePoint7Y" fmla="*/ 24 h 41"/>
                  <a:gd name="GluePoint8X" fmla="*/ 24 w 30"/>
                  <a:gd name="GluePoint8Y" fmla="*/ 24 h 41"/>
                  <a:gd name="GluePoint9X" fmla="*/ 27 w 30"/>
                  <a:gd name="GluePoint9Y" fmla="*/ 19 h 41"/>
                  <a:gd name="GluePoint10X" fmla="*/ 25 w 30"/>
                  <a:gd name="GluePoint10Y" fmla="*/ 14 h 41"/>
                  <a:gd name="GluePoint11X" fmla="*/ 27 w 30"/>
                  <a:gd name="GluePoint11Y" fmla="*/ 11 h 41"/>
                  <a:gd name="GluePoint12X" fmla="*/ 30 w 30"/>
                  <a:gd name="GluePoint12Y" fmla="*/ 6 h 41"/>
                  <a:gd name="GluePoint13X" fmla="*/ 22 w 30"/>
                  <a:gd name="GluePoint13Y" fmla="*/ 0 h 41"/>
                  <a:gd name="GluePoint14X" fmla="*/ 19 w 30"/>
                  <a:gd name="GluePoint14Y" fmla="*/ 1 h 41"/>
                  <a:gd name="GluePoint15X" fmla="*/ 13 w 30"/>
                  <a:gd name="GluePoint15Y" fmla="*/ 6 h 41"/>
                  <a:gd name="GluePoint16X" fmla="*/ 14 w 30"/>
                  <a:gd name="GluePoint16Y" fmla="*/ 8 h 41"/>
                  <a:gd name="GluePoint17X" fmla="*/ 11 w 30"/>
                  <a:gd name="GluePoint17Y" fmla="*/ 9 h 41"/>
                  <a:gd name="GluePoint18X" fmla="*/ 11 w 30"/>
                  <a:gd name="GluePoint18Y" fmla="*/ 14 h 41"/>
                  <a:gd name="GluePoint19X" fmla="*/ 11 w 30"/>
                  <a:gd name="GluePoint19Y" fmla="*/ 14 h 41"/>
                  <a:gd name="GluePoint20X" fmla="*/ 11 w 30"/>
                  <a:gd name="GluePoint20Y" fmla="*/ 16 h 41"/>
                  <a:gd name="GluePoint21X" fmla="*/ 14 w 30"/>
                  <a:gd name="GluePoint21Y" fmla="*/ 20 h 41"/>
                  <a:gd name="GluePoint22X" fmla="*/ 8 w 30"/>
                  <a:gd name="GluePoint22Y" fmla="*/ 25 h 41"/>
                  <a:gd name="GluePoint23X" fmla="*/ 3 w 30"/>
                  <a:gd name="GluePoint23Y" fmla="*/ 27 h 41"/>
                  <a:gd name="GluePoint24X" fmla="*/ 0 w 30"/>
                  <a:gd name="GluePoint24Y" fmla="*/ 30 h 41"/>
                  <a:gd name="GluePoint25X" fmla="*/ 0 w 30"/>
                  <a:gd name="GluePoint25Y" fmla="*/ 3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30" h="41">
                    <a:moveTo>
                      <a:pt x="0" y="30"/>
                    </a:moveTo>
                    <a:lnTo>
                      <a:pt x="3" y="35"/>
                    </a:lnTo>
                    <a:lnTo>
                      <a:pt x="8" y="37"/>
                    </a:lnTo>
                    <a:lnTo>
                      <a:pt x="8" y="41"/>
                    </a:lnTo>
                    <a:lnTo>
                      <a:pt x="9" y="40"/>
                    </a:lnTo>
                    <a:lnTo>
                      <a:pt x="20" y="29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7" y="19"/>
                    </a:lnTo>
                    <a:lnTo>
                      <a:pt x="25" y="14"/>
                    </a:lnTo>
                    <a:lnTo>
                      <a:pt x="27" y="11"/>
                    </a:lnTo>
                    <a:lnTo>
                      <a:pt x="30" y="6"/>
                    </a:lnTo>
                    <a:lnTo>
                      <a:pt x="22" y="0"/>
                    </a:lnTo>
                    <a:lnTo>
                      <a:pt x="19" y="1"/>
                    </a:lnTo>
                    <a:lnTo>
                      <a:pt x="13" y="6"/>
                    </a:lnTo>
                    <a:lnTo>
                      <a:pt x="14" y="8"/>
                    </a:lnTo>
                    <a:lnTo>
                      <a:pt x="11" y="9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4" y="20"/>
                    </a:lnTo>
                    <a:lnTo>
                      <a:pt x="8" y="25"/>
                    </a:lnTo>
                    <a:lnTo>
                      <a:pt x="3" y="27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16" name="Freeform 56"/>
              <p:cNvSpPr/>
              <p:nvPr/>
            </p:nvSpPr>
            <p:spPr>
              <a:xfrm>
                <a:off x="2436840" y="1846440"/>
                <a:ext cx="77400" cy="3780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37800"/>
                  <a:gd name="textAreaBottom" fmla="*/ 38160 h 37800"/>
                  <a:gd name="GluePoint1X" fmla="*/ 0 w 49"/>
                  <a:gd name="GluePoint1Y" fmla="*/ 16 h 24"/>
                  <a:gd name="GluePoint2X" fmla="*/ 6 w 49"/>
                  <a:gd name="GluePoint2Y" fmla="*/ 3 h 24"/>
                  <a:gd name="GluePoint3X" fmla="*/ 33 w 49"/>
                  <a:gd name="GluePoint3Y" fmla="*/ 3 h 24"/>
                  <a:gd name="GluePoint4X" fmla="*/ 39 w 49"/>
                  <a:gd name="GluePoint4Y" fmla="*/ 0 h 24"/>
                  <a:gd name="GluePoint5X" fmla="*/ 41 w 49"/>
                  <a:gd name="GluePoint5Y" fmla="*/ 0 h 24"/>
                  <a:gd name="GluePoint6X" fmla="*/ 43 w 49"/>
                  <a:gd name="GluePoint6Y" fmla="*/ 7 h 24"/>
                  <a:gd name="GluePoint7X" fmla="*/ 36 w 49"/>
                  <a:gd name="GluePoint7Y" fmla="*/ 12 h 24"/>
                  <a:gd name="GluePoint8X" fmla="*/ 39 w 49"/>
                  <a:gd name="GluePoint8Y" fmla="*/ 13 h 24"/>
                  <a:gd name="GluePoint9X" fmla="*/ 41 w 49"/>
                  <a:gd name="GluePoint9Y" fmla="*/ 20 h 24"/>
                  <a:gd name="GluePoint10X" fmla="*/ 43 w 49"/>
                  <a:gd name="GluePoint10Y" fmla="*/ 21 h 24"/>
                  <a:gd name="GluePoint11X" fmla="*/ 47 w 49"/>
                  <a:gd name="GluePoint11Y" fmla="*/ 21 h 24"/>
                  <a:gd name="GluePoint12X" fmla="*/ 49 w 49"/>
                  <a:gd name="GluePoint12Y" fmla="*/ 18 h 24"/>
                  <a:gd name="GluePoint13X" fmla="*/ 47 w 49"/>
                  <a:gd name="GluePoint13Y" fmla="*/ 18 h 24"/>
                  <a:gd name="GluePoint14X" fmla="*/ 49 w 49"/>
                  <a:gd name="GluePoint14Y" fmla="*/ 18 h 24"/>
                  <a:gd name="GluePoint15X" fmla="*/ 49 w 49"/>
                  <a:gd name="GluePoint15Y" fmla="*/ 21 h 24"/>
                  <a:gd name="GluePoint16X" fmla="*/ 44 w 49"/>
                  <a:gd name="GluePoint16Y" fmla="*/ 23 h 24"/>
                  <a:gd name="GluePoint17X" fmla="*/ 39 w 49"/>
                  <a:gd name="GluePoint17Y" fmla="*/ 24 h 24"/>
                  <a:gd name="GluePoint18X" fmla="*/ 38 w 49"/>
                  <a:gd name="GluePoint18Y" fmla="*/ 23 h 24"/>
                  <a:gd name="GluePoint19X" fmla="*/ 31 w 49"/>
                  <a:gd name="GluePoint19Y" fmla="*/ 24 h 24"/>
                  <a:gd name="GluePoint20X" fmla="*/ 30 w 49"/>
                  <a:gd name="GluePoint20Y" fmla="*/ 21 h 24"/>
                  <a:gd name="GluePoint21X" fmla="*/ 28 w 49"/>
                  <a:gd name="GluePoint21Y" fmla="*/ 20 h 24"/>
                  <a:gd name="GluePoint22X" fmla="*/ 28 w 49"/>
                  <a:gd name="GluePoint22Y" fmla="*/ 16 h 24"/>
                  <a:gd name="GluePoint23X" fmla="*/ 0 w 49"/>
                  <a:gd name="GluePoint23Y" fmla="*/ 16 h 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9" h="24">
                    <a:moveTo>
                      <a:pt x="0" y="16"/>
                    </a:moveTo>
                    <a:lnTo>
                      <a:pt x="6" y="3"/>
                    </a:lnTo>
                    <a:lnTo>
                      <a:pt x="33" y="3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3" y="7"/>
                    </a:lnTo>
                    <a:lnTo>
                      <a:pt x="36" y="12"/>
                    </a:lnTo>
                    <a:lnTo>
                      <a:pt x="39" y="13"/>
                    </a:lnTo>
                    <a:lnTo>
                      <a:pt x="41" y="20"/>
                    </a:lnTo>
                    <a:lnTo>
                      <a:pt x="43" y="21"/>
                    </a:lnTo>
                    <a:lnTo>
                      <a:pt x="47" y="21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9" y="18"/>
                    </a:lnTo>
                    <a:lnTo>
                      <a:pt x="49" y="21"/>
                    </a:lnTo>
                    <a:lnTo>
                      <a:pt x="44" y="23"/>
                    </a:lnTo>
                    <a:lnTo>
                      <a:pt x="39" y="24"/>
                    </a:lnTo>
                    <a:lnTo>
                      <a:pt x="38" y="23"/>
                    </a:lnTo>
                    <a:lnTo>
                      <a:pt x="31" y="24"/>
                    </a:lnTo>
                    <a:lnTo>
                      <a:pt x="30" y="21"/>
                    </a:lnTo>
                    <a:lnTo>
                      <a:pt x="28" y="20"/>
                    </a:lnTo>
                    <a:lnTo>
                      <a:pt x="28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080" bIns="19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17" name="Freeform 57"/>
              <p:cNvSpPr/>
              <p:nvPr/>
            </p:nvSpPr>
            <p:spPr>
              <a:xfrm>
                <a:off x="2467080" y="1871640"/>
                <a:ext cx="17280" cy="187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8720"/>
                  <a:gd name="textAreaBottom" fmla="*/ 19080 h 18720"/>
                  <a:gd name="GluePoint1X" fmla="*/ 0 w 11"/>
                  <a:gd name="GluePoint1Y" fmla="*/ 12 h 12"/>
                  <a:gd name="GluePoint2X" fmla="*/ 8 w 11"/>
                  <a:gd name="GluePoint2Y" fmla="*/ 10 h 12"/>
                  <a:gd name="GluePoint3X" fmla="*/ 11 w 11"/>
                  <a:gd name="GluePoint3Y" fmla="*/ 5 h 12"/>
                  <a:gd name="GluePoint4X" fmla="*/ 9 w 11"/>
                  <a:gd name="GluePoint4Y" fmla="*/ 4 h 12"/>
                  <a:gd name="GluePoint5X" fmla="*/ 9 w 11"/>
                  <a:gd name="GluePoint5Y" fmla="*/ 0 h 12"/>
                  <a:gd name="GluePoint6X" fmla="*/ 5 w 11"/>
                  <a:gd name="GluePoint6Y" fmla="*/ 0 h 12"/>
                  <a:gd name="GluePoint7X" fmla="*/ 0 w 11"/>
                  <a:gd name="GluePoint7Y" fmla="*/ 1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12">
                    <a:moveTo>
                      <a:pt x="0" y="12"/>
                    </a:moveTo>
                    <a:lnTo>
                      <a:pt x="8" y="10"/>
                    </a:lnTo>
                    <a:lnTo>
                      <a:pt x="11" y="5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18" name="Freeform 58"/>
              <p:cNvSpPr/>
              <p:nvPr/>
            </p:nvSpPr>
            <p:spPr>
              <a:xfrm>
                <a:off x="2421000" y="1871640"/>
                <a:ext cx="53640" cy="28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28080"/>
                  <a:gd name="textAreaBottom" fmla="*/ 28440 h 28080"/>
                  <a:gd name="GluePoint1X" fmla="*/ 2 w 34"/>
                  <a:gd name="GluePoint1Y" fmla="*/ 18 h 18"/>
                  <a:gd name="GluePoint2X" fmla="*/ 11 w 34"/>
                  <a:gd name="GluePoint2Y" fmla="*/ 15 h 18"/>
                  <a:gd name="GluePoint3X" fmla="*/ 14 w 34"/>
                  <a:gd name="GluePoint3Y" fmla="*/ 13 h 18"/>
                  <a:gd name="GluePoint4X" fmla="*/ 21 w 34"/>
                  <a:gd name="GluePoint4Y" fmla="*/ 13 h 18"/>
                  <a:gd name="GluePoint5X" fmla="*/ 29 w 34"/>
                  <a:gd name="GluePoint5Y" fmla="*/ 12 h 18"/>
                  <a:gd name="GluePoint6X" fmla="*/ 34 w 34"/>
                  <a:gd name="GluePoint6Y" fmla="*/ 0 h 18"/>
                  <a:gd name="GluePoint7X" fmla="*/ 10 w 34"/>
                  <a:gd name="GluePoint7Y" fmla="*/ 0 h 18"/>
                  <a:gd name="GluePoint8X" fmla="*/ 5 w 34"/>
                  <a:gd name="GluePoint8Y" fmla="*/ 13 h 18"/>
                  <a:gd name="GluePoint9X" fmla="*/ 5 w 34"/>
                  <a:gd name="GluePoint9Y" fmla="*/ 13 h 18"/>
                  <a:gd name="GluePoint10X" fmla="*/ 0 w 34"/>
                  <a:gd name="GluePoint10Y" fmla="*/ 16 h 18"/>
                  <a:gd name="GluePoint11X" fmla="*/ 2 w 34"/>
                  <a:gd name="GluePoint11Y" fmla="*/ 1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18">
                    <a:moveTo>
                      <a:pt x="2" y="18"/>
                    </a:moveTo>
                    <a:lnTo>
                      <a:pt x="11" y="15"/>
                    </a:lnTo>
                    <a:lnTo>
                      <a:pt x="14" y="13"/>
                    </a:lnTo>
                    <a:lnTo>
                      <a:pt x="21" y="13"/>
                    </a:lnTo>
                    <a:lnTo>
                      <a:pt x="29" y="12"/>
                    </a:lnTo>
                    <a:lnTo>
                      <a:pt x="34" y="0"/>
                    </a:lnTo>
                    <a:lnTo>
                      <a:pt x="10" y="0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19" name="Freeform 59"/>
              <p:cNvSpPr/>
              <p:nvPr/>
            </p:nvSpPr>
            <p:spPr>
              <a:xfrm>
                <a:off x="2327400" y="195588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4 h 4"/>
                  <a:gd name="GluePoint2X" fmla="*/ 0 w 4"/>
                  <a:gd name="GluePoint2Y" fmla="*/ 0 h 4"/>
                  <a:gd name="GluePoint3X" fmla="*/ 2 w 4"/>
                  <a:gd name="GluePoint3Y" fmla="*/ 0 h 4"/>
                  <a:gd name="GluePoint4X" fmla="*/ 4 w 4"/>
                  <a:gd name="GluePoint4Y" fmla="*/ 2 h 4"/>
                  <a:gd name="GluePoint5X" fmla="*/ 0 w 4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20" name="Freeform 60"/>
              <p:cNvSpPr/>
              <p:nvPr/>
            </p:nvSpPr>
            <p:spPr>
              <a:xfrm>
                <a:off x="2197080" y="1909800"/>
                <a:ext cx="120240" cy="950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95040"/>
                  <a:gd name="textAreaBottom" fmla="*/ 95400 h 95040"/>
                  <a:gd name="GluePoint1X" fmla="*/ 1 w 76"/>
                  <a:gd name="GluePoint1Y" fmla="*/ 39 h 60"/>
                  <a:gd name="GluePoint2X" fmla="*/ 5 w 76"/>
                  <a:gd name="GluePoint2Y" fmla="*/ 39 h 60"/>
                  <a:gd name="GluePoint3X" fmla="*/ 13 w 76"/>
                  <a:gd name="GluePoint3Y" fmla="*/ 28 h 60"/>
                  <a:gd name="GluePoint4X" fmla="*/ 14 w 76"/>
                  <a:gd name="GluePoint4Y" fmla="*/ 29 h 60"/>
                  <a:gd name="GluePoint5X" fmla="*/ 14 w 76"/>
                  <a:gd name="GluePoint5Y" fmla="*/ 31 h 60"/>
                  <a:gd name="GluePoint6X" fmla="*/ 16 w 76"/>
                  <a:gd name="GluePoint6Y" fmla="*/ 29 h 60"/>
                  <a:gd name="GluePoint7X" fmla="*/ 16 w 76"/>
                  <a:gd name="GluePoint7Y" fmla="*/ 28 h 60"/>
                  <a:gd name="GluePoint8X" fmla="*/ 19 w 76"/>
                  <a:gd name="GluePoint8Y" fmla="*/ 25 h 60"/>
                  <a:gd name="GluePoint9X" fmla="*/ 24 w 76"/>
                  <a:gd name="GluePoint9Y" fmla="*/ 21 h 60"/>
                  <a:gd name="GluePoint10X" fmla="*/ 24 w 76"/>
                  <a:gd name="GluePoint10Y" fmla="*/ 23 h 60"/>
                  <a:gd name="GluePoint11X" fmla="*/ 27 w 76"/>
                  <a:gd name="GluePoint11Y" fmla="*/ 21 h 60"/>
                  <a:gd name="GluePoint12X" fmla="*/ 33 w 76"/>
                  <a:gd name="GluePoint12Y" fmla="*/ 18 h 60"/>
                  <a:gd name="GluePoint13X" fmla="*/ 41 w 76"/>
                  <a:gd name="GluePoint13Y" fmla="*/ 5 h 60"/>
                  <a:gd name="GluePoint14X" fmla="*/ 41 w 76"/>
                  <a:gd name="GluePoint14Y" fmla="*/ 0 h 60"/>
                  <a:gd name="GluePoint15X" fmla="*/ 43 w 76"/>
                  <a:gd name="GluePoint15Y" fmla="*/ 0 h 60"/>
                  <a:gd name="GluePoint16X" fmla="*/ 38 w 76"/>
                  <a:gd name="GluePoint16Y" fmla="*/ 17 h 60"/>
                  <a:gd name="GluePoint17X" fmla="*/ 52 w 76"/>
                  <a:gd name="GluePoint17Y" fmla="*/ 17 h 60"/>
                  <a:gd name="GluePoint18X" fmla="*/ 49 w 76"/>
                  <a:gd name="GluePoint18Y" fmla="*/ 25 h 60"/>
                  <a:gd name="GluePoint19X" fmla="*/ 57 w 76"/>
                  <a:gd name="GluePoint19Y" fmla="*/ 20 h 60"/>
                  <a:gd name="GluePoint20X" fmla="*/ 59 w 76"/>
                  <a:gd name="GluePoint20Y" fmla="*/ 21 h 60"/>
                  <a:gd name="GluePoint21X" fmla="*/ 62 w 76"/>
                  <a:gd name="GluePoint21Y" fmla="*/ 18 h 60"/>
                  <a:gd name="GluePoint22X" fmla="*/ 65 w 76"/>
                  <a:gd name="GluePoint22Y" fmla="*/ 20 h 60"/>
                  <a:gd name="GluePoint23X" fmla="*/ 67 w 76"/>
                  <a:gd name="GluePoint23Y" fmla="*/ 20 h 60"/>
                  <a:gd name="GluePoint24X" fmla="*/ 67 w 76"/>
                  <a:gd name="GluePoint24Y" fmla="*/ 18 h 60"/>
                  <a:gd name="GluePoint25X" fmla="*/ 71 w 76"/>
                  <a:gd name="GluePoint25Y" fmla="*/ 17 h 60"/>
                  <a:gd name="GluePoint26X" fmla="*/ 76 w 76"/>
                  <a:gd name="GluePoint26Y" fmla="*/ 18 h 60"/>
                  <a:gd name="GluePoint27X" fmla="*/ 76 w 76"/>
                  <a:gd name="GluePoint27Y" fmla="*/ 23 h 60"/>
                  <a:gd name="GluePoint28X" fmla="*/ 73 w 76"/>
                  <a:gd name="GluePoint28Y" fmla="*/ 26 h 60"/>
                  <a:gd name="GluePoint29X" fmla="*/ 68 w 76"/>
                  <a:gd name="GluePoint29Y" fmla="*/ 21 h 60"/>
                  <a:gd name="GluePoint30X" fmla="*/ 65 w 76"/>
                  <a:gd name="GluePoint30Y" fmla="*/ 26 h 60"/>
                  <a:gd name="GluePoint31X" fmla="*/ 57 w 76"/>
                  <a:gd name="GluePoint31Y" fmla="*/ 33 h 60"/>
                  <a:gd name="GluePoint32X" fmla="*/ 55 w 76"/>
                  <a:gd name="GluePoint32Y" fmla="*/ 31 h 60"/>
                  <a:gd name="GluePoint33X" fmla="*/ 49 w 76"/>
                  <a:gd name="GluePoint33Y" fmla="*/ 39 h 60"/>
                  <a:gd name="GluePoint34X" fmla="*/ 44 w 76"/>
                  <a:gd name="GluePoint34Y" fmla="*/ 36 h 60"/>
                  <a:gd name="GluePoint35X" fmla="*/ 41 w 76"/>
                  <a:gd name="GluePoint35Y" fmla="*/ 42 h 60"/>
                  <a:gd name="GluePoint36X" fmla="*/ 30 w 76"/>
                  <a:gd name="GluePoint36Y" fmla="*/ 52 h 60"/>
                  <a:gd name="GluePoint37X" fmla="*/ 32 w 76"/>
                  <a:gd name="GluePoint37Y" fmla="*/ 54 h 60"/>
                  <a:gd name="GluePoint38X" fmla="*/ 30 w 76"/>
                  <a:gd name="GluePoint38Y" fmla="*/ 55 h 60"/>
                  <a:gd name="GluePoint39X" fmla="*/ 27 w 76"/>
                  <a:gd name="GluePoint39Y" fmla="*/ 57 h 60"/>
                  <a:gd name="GluePoint40X" fmla="*/ 20 w 76"/>
                  <a:gd name="GluePoint40Y" fmla="*/ 57 h 60"/>
                  <a:gd name="GluePoint41X" fmla="*/ 19 w 76"/>
                  <a:gd name="GluePoint41Y" fmla="*/ 58 h 60"/>
                  <a:gd name="GluePoint42X" fmla="*/ 14 w 76"/>
                  <a:gd name="GluePoint42Y" fmla="*/ 60 h 60"/>
                  <a:gd name="GluePoint43X" fmla="*/ 13 w 76"/>
                  <a:gd name="GluePoint43Y" fmla="*/ 58 h 60"/>
                  <a:gd name="GluePoint44X" fmla="*/ 9 w 76"/>
                  <a:gd name="GluePoint44Y" fmla="*/ 60 h 60"/>
                  <a:gd name="GluePoint45X" fmla="*/ 6 w 76"/>
                  <a:gd name="GluePoint45Y" fmla="*/ 58 h 60"/>
                  <a:gd name="GluePoint46X" fmla="*/ 5 w 76"/>
                  <a:gd name="GluePoint46Y" fmla="*/ 57 h 60"/>
                  <a:gd name="GluePoint47X" fmla="*/ 6 w 76"/>
                  <a:gd name="GluePoint47Y" fmla="*/ 54 h 60"/>
                  <a:gd name="GluePoint48X" fmla="*/ 1 w 76"/>
                  <a:gd name="GluePoint48Y" fmla="*/ 52 h 60"/>
                  <a:gd name="GluePoint49X" fmla="*/ 0 w 76"/>
                  <a:gd name="GluePoint49Y" fmla="*/ 44 h 60"/>
                  <a:gd name="GluePoint50X" fmla="*/ 1 w 76"/>
                  <a:gd name="GluePoint50Y" fmla="*/ 39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76" h="60">
                    <a:moveTo>
                      <a:pt x="1" y="39"/>
                    </a:moveTo>
                    <a:lnTo>
                      <a:pt x="5" y="39"/>
                    </a:lnTo>
                    <a:lnTo>
                      <a:pt x="13" y="28"/>
                    </a:lnTo>
                    <a:lnTo>
                      <a:pt x="14" y="29"/>
                    </a:lnTo>
                    <a:lnTo>
                      <a:pt x="14" y="31"/>
                    </a:lnTo>
                    <a:lnTo>
                      <a:pt x="16" y="29"/>
                    </a:lnTo>
                    <a:lnTo>
                      <a:pt x="16" y="28"/>
                    </a:lnTo>
                    <a:lnTo>
                      <a:pt x="19" y="25"/>
                    </a:lnTo>
                    <a:lnTo>
                      <a:pt x="24" y="21"/>
                    </a:lnTo>
                    <a:lnTo>
                      <a:pt x="24" y="23"/>
                    </a:lnTo>
                    <a:lnTo>
                      <a:pt x="27" y="21"/>
                    </a:lnTo>
                    <a:lnTo>
                      <a:pt x="33" y="18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43" y="0"/>
                    </a:lnTo>
                    <a:lnTo>
                      <a:pt x="38" y="17"/>
                    </a:lnTo>
                    <a:lnTo>
                      <a:pt x="52" y="17"/>
                    </a:lnTo>
                    <a:lnTo>
                      <a:pt x="49" y="25"/>
                    </a:lnTo>
                    <a:lnTo>
                      <a:pt x="57" y="20"/>
                    </a:lnTo>
                    <a:lnTo>
                      <a:pt x="59" y="21"/>
                    </a:lnTo>
                    <a:lnTo>
                      <a:pt x="62" y="18"/>
                    </a:lnTo>
                    <a:lnTo>
                      <a:pt x="65" y="20"/>
                    </a:lnTo>
                    <a:lnTo>
                      <a:pt x="67" y="20"/>
                    </a:lnTo>
                    <a:lnTo>
                      <a:pt x="67" y="18"/>
                    </a:lnTo>
                    <a:lnTo>
                      <a:pt x="71" y="17"/>
                    </a:lnTo>
                    <a:lnTo>
                      <a:pt x="76" y="18"/>
                    </a:lnTo>
                    <a:lnTo>
                      <a:pt x="76" y="23"/>
                    </a:lnTo>
                    <a:lnTo>
                      <a:pt x="73" y="26"/>
                    </a:lnTo>
                    <a:lnTo>
                      <a:pt x="68" y="21"/>
                    </a:lnTo>
                    <a:lnTo>
                      <a:pt x="65" y="26"/>
                    </a:lnTo>
                    <a:lnTo>
                      <a:pt x="57" y="33"/>
                    </a:lnTo>
                    <a:lnTo>
                      <a:pt x="55" y="31"/>
                    </a:lnTo>
                    <a:lnTo>
                      <a:pt x="49" y="39"/>
                    </a:lnTo>
                    <a:lnTo>
                      <a:pt x="44" y="36"/>
                    </a:lnTo>
                    <a:lnTo>
                      <a:pt x="41" y="42"/>
                    </a:lnTo>
                    <a:lnTo>
                      <a:pt x="30" y="52"/>
                    </a:lnTo>
                    <a:lnTo>
                      <a:pt x="32" y="54"/>
                    </a:lnTo>
                    <a:lnTo>
                      <a:pt x="30" y="55"/>
                    </a:lnTo>
                    <a:lnTo>
                      <a:pt x="27" y="57"/>
                    </a:lnTo>
                    <a:lnTo>
                      <a:pt x="20" y="57"/>
                    </a:lnTo>
                    <a:lnTo>
                      <a:pt x="19" y="58"/>
                    </a:lnTo>
                    <a:lnTo>
                      <a:pt x="14" y="60"/>
                    </a:lnTo>
                    <a:lnTo>
                      <a:pt x="13" y="58"/>
                    </a:lnTo>
                    <a:lnTo>
                      <a:pt x="9" y="60"/>
                    </a:lnTo>
                    <a:lnTo>
                      <a:pt x="6" y="58"/>
                    </a:lnTo>
                    <a:lnTo>
                      <a:pt x="5" y="57"/>
                    </a:lnTo>
                    <a:lnTo>
                      <a:pt x="6" y="54"/>
                    </a:lnTo>
                    <a:lnTo>
                      <a:pt x="1" y="52"/>
                    </a:lnTo>
                    <a:lnTo>
                      <a:pt x="0" y="44"/>
                    </a:lnTo>
                    <a:lnTo>
                      <a:pt x="1" y="3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21" name="Freeform 61"/>
              <p:cNvSpPr/>
              <p:nvPr/>
            </p:nvSpPr>
            <p:spPr>
              <a:xfrm>
                <a:off x="2155680" y="1871640"/>
                <a:ext cx="123480" cy="997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99720"/>
                  <a:gd name="textAreaBottom" fmla="*/ 100080 h 99720"/>
                  <a:gd name="GluePoint1X" fmla="*/ 0 w 78"/>
                  <a:gd name="GluePoint1Y" fmla="*/ 50 h 63"/>
                  <a:gd name="GluePoint2X" fmla="*/ 0 w 78"/>
                  <a:gd name="GluePoint2Y" fmla="*/ 50 h 63"/>
                  <a:gd name="GluePoint3X" fmla="*/ 8 w 78"/>
                  <a:gd name="GluePoint3Y" fmla="*/ 28 h 63"/>
                  <a:gd name="GluePoint4X" fmla="*/ 16 w 78"/>
                  <a:gd name="GluePoint4Y" fmla="*/ 5 h 63"/>
                  <a:gd name="GluePoint5X" fmla="*/ 35 w 78"/>
                  <a:gd name="GluePoint5Y" fmla="*/ 5 h 63"/>
                  <a:gd name="GluePoint6X" fmla="*/ 48 w 78"/>
                  <a:gd name="GluePoint6Y" fmla="*/ 10 h 63"/>
                  <a:gd name="GluePoint7X" fmla="*/ 58 w 78"/>
                  <a:gd name="GluePoint7Y" fmla="*/ 8 h 63"/>
                  <a:gd name="GluePoint8X" fmla="*/ 67 w 78"/>
                  <a:gd name="GluePoint8Y" fmla="*/ 4 h 63"/>
                  <a:gd name="GluePoint9X" fmla="*/ 78 w 78"/>
                  <a:gd name="GluePoint9Y" fmla="*/ 0 h 63"/>
                  <a:gd name="GluePoint10X" fmla="*/ 69 w 78"/>
                  <a:gd name="GluePoint10Y" fmla="*/ 24 h 63"/>
                  <a:gd name="GluePoint11X" fmla="*/ 67 w 78"/>
                  <a:gd name="GluePoint11Y" fmla="*/ 24 h 63"/>
                  <a:gd name="GluePoint12X" fmla="*/ 67 w 78"/>
                  <a:gd name="GluePoint12Y" fmla="*/ 29 h 63"/>
                  <a:gd name="GluePoint13X" fmla="*/ 59 w 78"/>
                  <a:gd name="GluePoint13Y" fmla="*/ 42 h 63"/>
                  <a:gd name="GluePoint14X" fmla="*/ 53 w 78"/>
                  <a:gd name="GluePoint14Y" fmla="*/ 45 h 63"/>
                  <a:gd name="GluePoint15X" fmla="*/ 50 w 78"/>
                  <a:gd name="GluePoint15Y" fmla="*/ 47 h 63"/>
                  <a:gd name="GluePoint16X" fmla="*/ 50 w 78"/>
                  <a:gd name="GluePoint16Y" fmla="*/ 45 h 63"/>
                  <a:gd name="GluePoint17X" fmla="*/ 45 w 78"/>
                  <a:gd name="GluePoint17Y" fmla="*/ 49 h 63"/>
                  <a:gd name="GluePoint18X" fmla="*/ 42 w 78"/>
                  <a:gd name="GluePoint18Y" fmla="*/ 52 h 63"/>
                  <a:gd name="GluePoint19X" fmla="*/ 42 w 78"/>
                  <a:gd name="GluePoint19Y" fmla="*/ 53 h 63"/>
                  <a:gd name="GluePoint20X" fmla="*/ 40 w 78"/>
                  <a:gd name="GluePoint20Y" fmla="*/ 55 h 63"/>
                  <a:gd name="GluePoint21X" fmla="*/ 40 w 78"/>
                  <a:gd name="GluePoint21Y" fmla="*/ 53 h 63"/>
                  <a:gd name="GluePoint22X" fmla="*/ 39 w 78"/>
                  <a:gd name="GluePoint22Y" fmla="*/ 52 h 63"/>
                  <a:gd name="GluePoint23X" fmla="*/ 31 w 78"/>
                  <a:gd name="GluePoint23Y" fmla="*/ 63 h 63"/>
                  <a:gd name="GluePoint24X" fmla="*/ 27 w 78"/>
                  <a:gd name="GluePoint24Y" fmla="*/ 63 h 63"/>
                  <a:gd name="GluePoint25X" fmla="*/ 24 w 78"/>
                  <a:gd name="GluePoint25Y" fmla="*/ 60 h 63"/>
                  <a:gd name="GluePoint26X" fmla="*/ 24 w 78"/>
                  <a:gd name="GluePoint26Y" fmla="*/ 57 h 63"/>
                  <a:gd name="GluePoint27X" fmla="*/ 21 w 78"/>
                  <a:gd name="GluePoint27Y" fmla="*/ 60 h 63"/>
                  <a:gd name="GluePoint28X" fmla="*/ 18 w 78"/>
                  <a:gd name="GluePoint28Y" fmla="*/ 60 h 63"/>
                  <a:gd name="GluePoint29X" fmla="*/ 16 w 78"/>
                  <a:gd name="GluePoint29Y" fmla="*/ 58 h 63"/>
                  <a:gd name="GluePoint30X" fmla="*/ 13 w 78"/>
                  <a:gd name="GluePoint30Y" fmla="*/ 60 h 63"/>
                  <a:gd name="GluePoint31X" fmla="*/ 12 w 78"/>
                  <a:gd name="GluePoint31Y" fmla="*/ 58 h 63"/>
                  <a:gd name="GluePoint32X" fmla="*/ 12 w 78"/>
                  <a:gd name="GluePoint32Y" fmla="*/ 57 h 63"/>
                  <a:gd name="GluePoint33X" fmla="*/ 7 w 78"/>
                  <a:gd name="GluePoint33Y" fmla="*/ 57 h 63"/>
                  <a:gd name="GluePoint34X" fmla="*/ 5 w 78"/>
                  <a:gd name="GluePoint34Y" fmla="*/ 50 h 63"/>
                  <a:gd name="GluePoint35X" fmla="*/ 0 w 78"/>
                  <a:gd name="GluePoint35Y" fmla="*/ 50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78" h="63">
                    <a:moveTo>
                      <a:pt x="0" y="50"/>
                    </a:moveTo>
                    <a:lnTo>
                      <a:pt x="0" y="50"/>
                    </a:lnTo>
                    <a:lnTo>
                      <a:pt x="8" y="28"/>
                    </a:lnTo>
                    <a:lnTo>
                      <a:pt x="16" y="5"/>
                    </a:lnTo>
                    <a:lnTo>
                      <a:pt x="35" y="5"/>
                    </a:lnTo>
                    <a:lnTo>
                      <a:pt x="48" y="10"/>
                    </a:lnTo>
                    <a:lnTo>
                      <a:pt x="58" y="8"/>
                    </a:lnTo>
                    <a:lnTo>
                      <a:pt x="67" y="4"/>
                    </a:lnTo>
                    <a:lnTo>
                      <a:pt x="78" y="0"/>
                    </a:lnTo>
                    <a:lnTo>
                      <a:pt x="69" y="24"/>
                    </a:lnTo>
                    <a:lnTo>
                      <a:pt x="67" y="24"/>
                    </a:lnTo>
                    <a:lnTo>
                      <a:pt x="67" y="29"/>
                    </a:lnTo>
                    <a:lnTo>
                      <a:pt x="59" y="42"/>
                    </a:lnTo>
                    <a:lnTo>
                      <a:pt x="53" y="45"/>
                    </a:lnTo>
                    <a:lnTo>
                      <a:pt x="50" y="47"/>
                    </a:lnTo>
                    <a:lnTo>
                      <a:pt x="50" y="45"/>
                    </a:lnTo>
                    <a:lnTo>
                      <a:pt x="45" y="49"/>
                    </a:lnTo>
                    <a:lnTo>
                      <a:pt x="42" y="52"/>
                    </a:lnTo>
                    <a:lnTo>
                      <a:pt x="42" y="53"/>
                    </a:lnTo>
                    <a:lnTo>
                      <a:pt x="40" y="55"/>
                    </a:lnTo>
                    <a:lnTo>
                      <a:pt x="40" y="53"/>
                    </a:lnTo>
                    <a:lnTo>
                      <a:pt x="39" y="52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4" y="60"/>
                    </a:lnTo>
                    <a:lnTo>
                      <a:pt x="24" y="57"/>
                    </a:lnTo>
                    <a:lnTo>
                      <a:pt x="21" y="60"/>
                    </a:lnTo>
                    <a:lnTo>
                      <a:pt x="18" y="60"/>
                    </a:lnTo>
                    <a:lnTo>
                      <a:pt x="16" y="58"/>
                    </a:lnTo>
                    <a:lnTo>
                      <a:pt x="13" y="60"/>
                    </a:lnTo>
                    <a:lnTo>
                      <a:pt x="12" y="58"/>
                    </a:lnTo>
                    <a:lnTo>
                      <a:pt x="12" y="57"/>
                    </a:lnTo>
                    <a:lnTo>
                      <a:pt x="7" y="57"/>
                    </a:lnTo>
                    <a:lnTo>
                      <a:pt x="5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22" name="Freeform 62"/>
              <p:cNvSpPr/>
              <p:nvPr/>
            </p:nvSpPr>
            <p:spPr>
              <a:xfrm>
                <a:off x="2112840" y="1720800"/>
                <a:ext cx="131400" cy="66240"/>
              </a:xfrm>
              <a:custGeom>
                <a:avLst/>
                <a:gdLst>
                  <a:gd name="textAreaLeft" fmla="*/ 0 w 131400"/>
                  <a:gd name="textAreaRight" fmla="*/ 131760 w 131400"/>
                  <a:gd name="textAreaTop" fmla="*/ 0 h 66240"/>
                  <a:gd name="textAreaBottom" fmla="*/ 66600 h 66240"/>
                  <a:gd name="GluePoint1X" fmla="*/ 0 w 83"/>
                  <a:gd name="GluePoint1Y" fmla="*/ 17 h 42"/>
                  <a:gd name="GluePoint2X" fmla="*/ 16 w 83"/>
                  <a:gd name="GluePoint2Y" fmla="*/ 12 h 42"/>
                  <a:gd name="GluePoint3X" fmla="*/ 32 w 83"/>
                  <a:gd name="GluePoint3Y" fmla="*/ 2 h 42"/>
                  <a:gd name="GluePoint4X" fmla="*/ 42 w 83"/>
                  <a:gd name="GluePoint4Y" fmla="*/ 0 h 42"/>
                  <a:gd name="GluePoint5X" fmla="*/ 42 w 83"/>
                  <a:gd name="GluePoint5Y" fmla="*/ 2 h 42"/>
                  <a:gd name="GluePoint6X" fmla="*/ 29 w 83"/>
                  <a:gd name="GluePoint6Y" fmla="*/ 10 h 42"/>
                  <a:gd name="GluePoint7X" fmla="*/ 27 w 83"/>
                  <a:gd name="GluePoint7Y" fmla="*/ 13 h 42"/>
                  <a:gd name="GluePoint8X" fmla="*/ 31 w 83"/>
                  <a:gd name="GluePoint8Y" fmla="*/ 12 h 42"/>
                  <a:gd name="GluePoint9X" fmla="*/ 35 w 83"/>
                  <a:gd name="GluePoint9Y" fmla="*/ 12 h 42"/>
                  <a:gd name="GluePoint10X" fmla="*/ 39 w 83"/>
                  <a:gd name="GluePoint10Y" fmla="*/ 13 h 42"/>
                  <a:gd name="GluePoint11X" fmla="*/ 42 w 83"/>
                  <a:gd name="GluePoint11Y" fmla="*/ 18 h 42"/>
                  <a:gd name="GluePoint12X" fmla="*/ 50 w 83"/>
                  <a:gd name="GluePoint12Y" fmla="*/ 18 h 42"/>
                  <a:gd name="GluePoint13X" fmla="*/ 59 w 83"/>
                  <a:gd name="GluePoint13Y" fmla="*/ 15 h 42"/>
                  <a:gd name="GluePoint14X" fmla="*/ 73 w 83"/>
                  <a:gd name="GluePoint14Y" fmla="*/ 13 h 42"/>
                  <a:gd name="GluePoint15X" fmla="*/ 73 w 83"/>
                  <a:gd name="GluePoint15Y" fmla="*/ 17 h 42"/>
                  <a:gd name="GluePoint16X" fmla="*/ 75 w 83"/>
                  <a:gd name="GluePoint16Y" fmla="*/ 18 h 42"/>
                  <a:gd name="GluePoint17X" fmla="*/ 80 w 83"/>
                  <a:gd name="GluePoint17Y" fmla="*/ 18 h 42"/>
                  <a:gd name="GluePoint18X" fmla="*/ 81 w 83"/>
                  <a:gd name="GluePoint18Y" fmla="*/ 18 h 42"/>
                  <a:gd name="GluePoint19X" fmla="*/ 81 w 83"/>
                  <a:gd name="GluePoint19Y" fmla="*/ 23 h 42"/>
                  <a:gd name="GluePoint20X" fmla="*/ 83 w 83"/>
                  <a:gd name="GluePoint20Y" fmla="*/ 26 h 42"/>
                  <a:gd name="GluePoint21X" fmla="*/ 77 w 83"/>
                  <a:gd name="GluePoint21Y" fmla="*/ 28 h 42"/>
                  <a:gd name="GluePoint22X" fmla="*/ 75 w 83"/>
                  <a:gd name="GluePoint22Y" fmla="*/ 26 h 42"/>
                  <a:gd name="GluePoint23X" fmla="*/ 73 w 83"/>
                  <a:gd name="GluePoint23Y" fmla="*/ 28 h 42"/>
                  <a:gd name="GluePoint24X" fmla="*/ 72 w 83"/>
                  <a:gd name="GluePoint24Y" fmla="*/ 28 h 42"/>
                  <a:gd name="GluePoint25X" fmla="*/ 66 w 83"/>
                  <a:gd name="GluePoint25Y" fmla="*/ 25 h 42"/>
                  <a:gd name="GluePoint26X" fmla="*/ 51 w 83"/>
                  <a:gd name="GluePoint26Y" fmla="*/ 28 h 42"/>
                  <a:gd name="GluePoint27X" fmla="*/ 45 w 83"/>
                  <a:gd name="GluePoint27Y" fmla="*/ 33 h 42"/>
                  <a:gd name="GluePoint28X" fmla="*/ 46 w 83"/>
                  <a:gd name="GluePoint28Y" fmla="*/ 28 h 42"/>
                  <a:gd name="GluePoint29X" fmla="*/ 42 w 83"/>
                  <a:gd name="GluePoint29Y" fmla="*/ 31 h 42"/>
                  <a:gd name="GluePoint30X" fmla="*/ 27 w 83"/>
                  <a:gd name="GluePoint30Y" fmla="*/ 42 h 42"/>
                  <a:gd name="GluePoint31X" fmla="*/ 26 w 83"/>
                  <a:gd name="GluePoint31Y" fmla="*/ 41 h 42"/>
                  <a:gd name="GluePoint32X" fmla="*/ 29 w 83"/>
                  <a:gd name="GluePoint32Y" fmla="*/ 36 h 42"/>
                  <a:gd name="GluePoint33X" fmla="*/ 26 w 83"/>
                  <a:gd name="GluePoint33Y" fmla="*/ 37 h 42"/>
                  <a:gd name="GluePoint34X" fmla="*/ 29 w 83"/>
                  <a:gd name="GluePoint34Y" fmla="*/ 31 h 42"/>
                  <a:gd name="GluePoint35X" fmla="*/ 26 w 83"/>
                  <a:gd name="GluePoint35Y" fmla="*/ 29 h 42"/>
                  <a:gd name="GluePoint36X" fmla="*/ 26 w 83"/>
                  <a:gd name="GluePoint36Y" fmla="*/ 28 h 42"/>
                  <a:gd name="GluePoint37X" fmla="*/ 2 w 83"/>
                  <a:gd name="GluePoint37Y" fmla="*/ 20 h 42"/>
                  <a:gd name="GluePoint38X" fmla="*/ 2 w 83"/>
                  <a:gd name="GluePoint38Y" fmla="*/ 17 h 42"/>
                  <a:gd name="GluePoint39X" fmla="*/ 0 w 83"/>
                  <a:gd name="GluePoint39Y" fmla="*/ 17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83" h="42">
                    <a:moveTo>
                      <a:pt x="0" y="17"/>
                    </a:moveTo>
                    <a:lnTo>
                      <a:pt x="16" y="12"/>
                    </a:lnTo>
                    <a:lnTo>
                      <a:pt x="32" y="2"/>
                    </a:lnTo>
                    <a:lnTo>
                      <a:pt x="42" y="0"/>
                    </a:lnTo>
                    <a:lnTo>
                      <a:pt x="42" y="2"/>
                    </a:lnTo>
                    <a:lnTo>
                      <a:pt x="29" y="10"/>
                    </a:lnTo>
                    <a:lnTo>
                      <a:pt x="27" y="13"/>
                    </a:lnTo>
                    <a:lnTo>
                      <a:pt x="31" y="12"/>
                    </a:lnTo>
                    <a:lnTo>
                      <a:pt x="35" y="12"/>
                    </a:lnTo>
                    <a:lnTo>
                      <a:pt x="39" y="13"/>
                    </a:lnTo>
                    <a:lnTo>
                      <a:pt x="42" y="18"/>
                    </a:lnTo>
                    <a:lnTo>
                      <a:pt x="50" y="18"/>
                    </a:lnTo>
                    <a:lnTo>
                      <a:pt x="59" y="15"/>
                    </a:lnTo>
                    <a:lnTo>
                      <a:pt x="73" y="13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23"/>
                    </a:lnTo>
                    <a:lnTo>
                      <a:pt x="83" y="26"/>
                    </a:lnTo>
                    <a:lnTo>
                      <a:pt x="77" y="28"/>
                    </a:lnTo>
                    <a:lnTo>
                      <a:pt x="75" y="26"/>
                    </a:lnTo>
                    <a:lnTo>
                      <a:pt x="73" y="28"/>
                    </a:lnTo>
                    <a:lnTo>
                      <a:pt x="72" y="28"/>
                    </a:lnTo>
                    <a:lnTo>
                      <a:pt x="66" y="25"/>
                    </a:lnTo>
                    <a:lnTo>
                      <a:pt x="51" y="28"/>
                    </a:lnTo>
                    <a:lnTo>
                      <a:pt x="45" y="33"/>
                    </a:lnTo>
                    <a:lnTo>
                      <a:pt x="46" y="28"/>
                    </a:lnTo>
                    <a:lnTo>
                      <a:pt x="42" y="31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9" y="36"/>
                    </a:lnTo>
                    <a:lnTo>
                      <a:pt x="26" y="37"/>
                    </a:lnTo>
                    <a:lnTo>
                      <a:pt x="29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23" name="Freeform 63"/>
              <p:cNvSpPr/>
              <p:nvPr/>
            </p:nvSpPr>
            <p:spPr>
              <a:xfrm>
                <a:off x="2133720" y="1770120"/>
                <a:ext cx="115560" cy="10908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09080"/>
                  <a:gd name="textAreaBottom" fmla="*/ 109440 h 109080"/>
                  <a:gd name="GluePoint1X" fmla="*/ 72 w 73"/>
                  <a:gd name="GluePoint1Y" fmla="*/ 45 h 69"/>
                  <a:gd name="GluePoint2X" fmla="*/ 72 w 73"/>
                  <a:gd name="GluePoint2Y" fmla="*/ 43 h 69"/>
                  <a:gd name="GluePoint3X" fmla="*/ 73 w 73"/>
                  <a:gd name="GluePoint3Y" fmla="*/ 32 h 69"/>
                  <a:gd name="GluePoint4X" fmla="*/ 72 w 73"/>
                  <a:gd name="GluePoint4Y" fmla="*/ 29 h 69"/>
                  <a:gd name="GluePoint5X" fmla="*/ 65 w 73"/>
                  <a:gd name="GluePoint5Y" fmla="*/ 31 h 69"/>
                  <a:gd name="GluePoint6X" fmla="*/ 59 w 73"/>
                  <a:gd name="GluePoint6Y" fmla="*/ 35 h 69"/>
                  <a:gd name="GluePoint7X" fmla="*/ 56 w 73"/>
                  <a:gd name="GluePoint7Y" fmla="*/ 35 h 69"/>
                  <a:gd name="GluePoint8X" fmla="*/ 56 w 73"/>
                  <a:gd name="GluePoint8Y" fmla="*/ 34 h 69"/>
                  <a:gd name="GluePoint9X" fmla="*/ 59 w 73"/>
                  <a:gd name="GluePoint9Y" fmla="*/ 31 h 69"/>
                  <a:gd name="GluePoint10X" fmla="*/ 64 w 73"/>
                  <a:gd name="GluePoint10Y" fmla="*/ 27 h 69"/>
                  <a:gd name="GluePoint11X" fmla="*/ 68 w 73"/>
                  <a:gd name="GluePoint11Y" fmla="*/ 23 h 69"/>
                  <a:gd name="GluePoint12X" fmla="*/ 72 w 73"/>
                  <a:gd name="GluePoint12Y" fmla="*/ 11 h 69"/>
                  <a:gd name="GluePoint13X" fmla="*/ 73 w 73"/>
                  <a:gd name="GluePoint13Y" fmla="*/ 11 h 69"/>
                  <a:gd name="GluePoint14X" fmla="*/ 72 w 73"/>
                  <a:gd name="GluePoint14Y" fmla="*/ 8 h 69"/>
                  <a:gd name="GluePoint15X" fmla="*/ 64 w 73"/>
                  <a:gd name="GluePoint15Y" fmla="*/ 2 h 69"/>
                  <a:gd name="GluePoint16X" fmla="*/ 54 w 73"/>
                  <a:gd name="GluePoint16Y" fmla="*/ 0 h 69"/>
                  <a:gd name="GluePoint17X" fmla="*/ 53 w 73"/>
                  <a:gd name="GluePoint17Y" fmla="*/ 3 h 69"/>
                  <a:gd name="GluePoint18X" fmla="*/ 53 w 73"/>
                  <a:gd name="GluePoint18Y" fmla="*/ 5 h 69"/>
                  <a:gd name="GluePoint19X" fmla="*/ 46 w 73"/>
                  <a:gd name="GluePoint19Y" fmla="*/ 8 h 69"/>
                  <a:gd name="GluePoint20X" fmla="*/ 43 w 73"/>
                  <a:gd name="GluePoint20Y" fmla="*/ 13 h 69"/>
                  <a:gd name="GluePoint21X" fmla="*/ 40 w 73"/>
                  <a:gd name="GluePoint21Y" fmla="*/ 14 h 69"/>
                  <a:gd name="GluePoint22X" fmla="*/ 41 w 73"/>
                  <a:gd name="GluePoint22Y" fmla="*/ 10 h 69"/>
                  <a:gd name="GluePoint23X" fmla="*/ 33 w 73"/>
                  <a:gd name="GluePoint23Y" fmla="*/ 14 h 69"/>
                  <a:gd name="GluePoint24X" fmla="*/ 30 w 73"/>
                  <a:gd name="GluePoint24Y" fmla="*/ 18 h 69"/>
                  <a:gd name="GluePoint25X" fmla="*/ 27 w 73"/>
                  <a:gd name="GluePoint25Y" fmla="*/ 26 h 69"/>
                  <a:gd name="GluePoint26X" fmla="*/ 24 w 73"/>
                  <a:gd name="GluePoint26Y" fmla="*/ 26 h 69"/>
                  <a:gd name="GluePoint27X" fmla="*/ 19 w 73"/>
                  <a:gd name="GluePoint27Y" fmla="*/ 35 h 69"/>
                  <a:gd name="GluePoint28X" fmla="*/ 19 w 73"/>
                  <a:gd name="GluePoint28Y" fmla="*/ 43 h 69"/>
                  <a:gd name="GluePoint29X" fmla="*/ 19 w 73"/>
                  <a:gd name="GluePoint29Y" fmla="*/ 45 h 69"/>
                  <a:gd name="GluePoint30X" fmla="*/ 16 w 73"/>
                  <a:gd name="GluePoint30Y" fmla="*/ 53 h 69"/>
                  <a:gd name="GluePoint31X" fmla="*/ 5 w 73"/>
                  <a:gd name="GluePoint31Y" fmla="*/ 66 h 69"/>
                  <a:gd name="GluePoint32X" fmla="*/ 0 w 73"/>
                  <a:gd name="GluePoint32Y" fmla="*/ 69 h 69"/>
                  <a:gd name="GluePoint33X" fmla="*/ 30 w 73"/>
                  <a:gd name="GluePoint33Y" fmla="*/ 69 h 69"/>
                  <a:gd name="GluePoint34X" fmla="*/ 30 w 73"/>
                  <a:gd name="GluePoint34Y" fmla="*/ 69 h 69"/>
                  <a:gd name="GluePoint35X" fmla="*/ 49 w 73"/>
                  <a:gd name="GluePoint35Y" fmla="*/ 69 h 69"/>
                  <a:gd name="GluePoint36X" fmla="*/ 56 w 73"/>
                  <a:gd name="GluePoint36Y" fmla="*/ 64 h 69"/>
                  <a:gd name="GluePoint37X" fmla="*/ 57 w 73"/>
                  <a:gd name="GluePoint37Y" fmla="*/ 61 h 69"/>
                  <a:gd name="GluePoint38X" fmla="*/ 60 w 73"/>
                  <a:gd name="GluePoint38Y" fmla="*/ 58 h 69"/>
                  <a:gd name="GluePoint39X" fmla="*/ 62 w 73"/>
                  <a:gd name="GluePoint39Y" fmla="*/ 55 h 69"/>
                  <a:gd name="GluePoint40X" fmla="*/ 67 w 73"/>
                  <a:gd name="GluePoint40Y" fmla="*/ 53 h 69"/>
                  <a:gd name="GluePoint41X" fmla="*/ 72 w 73"/>
                  <a:gd name="GluePoint41Y" fmla="*/ 45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73" h="69">
                    <a:moveTo>
                      <a:pt x="72" y="45"/>
                    </a:moveTo>
                    <a:lnTo>
                      <a:pt x="72" y="43"/>
                    </a:lnTo>
                    <a:lnTo>
                      <a:pt x="73" y="32"/>
                    </a:lnTo>
                    <a:lnTo>
                      <a:pt x="72" y="29"/>
                    </a:lnTo>
                    <a:lnTo>
                      <a:pt x="65" y="31"/>
                    </a:lnTo>
                    <a:lnTo>
                      <a:pt x="59" y="35"/>
                    </a:lnTo>
                    <a:lnTo>
                      <a:pt x="56" y="35"/>
                    </a:lnTo>
                    <a:lnTo>
                      <a:pt x="56" y="34"/>
                    </a:lnTo>
                    <a:lnTo>
                      <a:pt x="59" y="31"/>
                    </a:lnTo>
                    <a:lnTo>
                      <a:pt x="64" y="27"/>
                    </a:lnTo>
                    <a:lnTo>
                      <a:pt x="68" y="23"/>
                    </a:lnTo>
                    <a:lnTo>
                      <a:pt x="72" y="11"/>
                    </a:lnTo>
                    <a:lnTo>
                      <a:pt x="73" y="11"/>
                    </a:lnTo>
                    <a:lnTo>
                      <a:pt x="72" y="8"/>
                    </a:lnTo>
                    <a:lnTo>
                      <a:pt x="64" y="2"/>
                    </a:lnTo>
                    <a:lnTo>
                      <a:pt x="54" y="0"/>
                    </a:lnTo>
                    <a:lnTo>
                      <a:pt x="53" y="3"/>
                    </a:lnTo>
                    <a:lnTo>
                      <a:pt x="53" y="5"/>
                    </a:lnTo>
                    <a:lnTo>
                      <a:pt x="46" y="8"/>
                    </a:lnTo>
                    <a:lnTo>
                      <a:pt x="43" y="13"/>
                    </a:lnTo>
                    <a:lnTo>
                      <a:pt x="40" y="14"/>
                    </a:lnTo>
                    <a:lnTo>
                      <a:pt x="41" y="10"/>
                    </a:lnTo>
                    <a:lnTo>
                      <a:pt x="33" y="14"/>
                    </a:lnTo>
                    <a:lnTo>
                      <a:pt x="30" y="18"/>
                    </a:lnTo>
                    <a:lnTo>
                      <a:pt x="27" y="26"/>
                    </a:lnTo>
                    <a:lnTo>
                      <a:pt x="24" y="26"/>
                    </a:lnTo>
                    <a:lnTo>
                      <a:pt x="19" y="35"/>
                    </a:lnTo>
                    <a:lnTo>
                      <a:pt x="19" y="43"/>
                    </a:lnTo>
                    <a:lnTo>
                      <a:pt x="19" y="45"/>
                    </a:lnTo>
                    <a:lnTo>
                      <a:pt x="16" y="53"/>
                    </a:lnTo>
                    <a:lnTo>
                      <a:pt x="5" y="66"/>
                    </a:lnTo>
                    <a:lnTo>
                      <a:pt x="0" y="69"/>
                    </a:lnTo>
                    <a:lnTo>
                      <a:pt x="30" y="69"/>
                    </a:lnTo>
                    <a:lnTo>
                      <a:pt x="30" y="69"/>
                    </a:lnTo>
                    <a:lnTo>
                      <a:pt x="49" y="69"/>
                    </a:lnTo>
                    <a:lnTo>
                      <a:pt x="56" y="64"/>
                    </a:lnTo>
                    <a:lnTo>
                      <a:pt x="57" y="61"/>
                    </a:lnTo>
                    <a:lnTo>
                      <a:pt x="60" y="58"/>
                    </a:lnTo>
                    <a:lnTo>
                      <a:pt x="62" y="55"/>
                    </a:lnTo>
                    <a:lnTo>
                      <a:pt x="67" y="53"/>
                    </a:lnTo>
                    <a:lnTo>
                      <a:pt x="72" y="4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24" name="Freeform 64"/>
              <p:cNvSpPr/>
              <p:nvPr/>
            </p:nvSpPr>
            <p:spPr>
              <a:xfrm>
                <a:off x="2151000" y="2060640"/>
                <a:ext cx="102960" cy="90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90000"/>
                  <a:gd name="textAreaBottom" fmla="*/ 90360 h 90000"/>
                  <a:gd name="GluePoint1X" fmla="*/ 24 w 65"/>
                  <a:gd name="GluePoint1Y" fmla="*/ 57 h 57"/>
                  <a:gd name="GluePoint2X" fmla="*/ 24 w 65"/>
                  <a:gd name="GluePoint2Y" fmla="*/ 53 h 57"/>
                  <a:gd name="GluePoint3X" fmla="*/ 29 w 65"/>
                  <a:gd name="GluePoint3Y" fmla="*/ 52 h 57"/>
                  <a:gd name="GluePoint4X" fmla="*/ 29 w 65"/>
                  <a:gd name="GluePoint4Y" fmla="*/ 47 h 57"/>
                  <a:gd name="GluePoint5X" fmla="*/ 38 w 65"/>
                  <a:gd name="GluePoint5Y" fmla="*/ 47 h 57"/>
                  <a:gd name="GluePoint6X" fmla="*/ 54 w 65"/>
                  <a:gd name="GluePoint6Y" fmla="*/ 36 h 57"/>
                  <a:gd name="GluePoint7X" fmla="*/ 54 w 65"/>
                  <a:gd name="GluePoint7Y" fmla="*/ 32 h 57"/>
                  <a:gd name="GluePoint8X" fmla="*/ 65 w 65"/>
                  <a:gd name="GluePoint8Y" fmla="*/ 24 h 57"/>
                  <a:gd name="GluePoint9X" fmla="*/ 54 w 65"/>
                  <a:gd name="GluePoint9Y" fmla="*/ 7 h 57"/>
                  <a:gd name="GluePoint10X" fmla="*/ 38 w 65"/>
                  <a:gd name="GluePoint10Y" fmla="*/ 7 h 57"/>
                  <a:gd name="GluePoint11X" fmla="*/ 38 w 65"/>
                  <a:gd name="GluePoint11Y" fmla="*/ 5 h 57"/>
                  <a:gd name="GluePoint12X" fmla="*/ 37 w 65"/>
                  <a:gd name="GluePoint12Y" fmla="*/ 2 h 57"/>
                  <a:gd name="GluePoint13X" fmla="*/ 35 w 65"/>
                  <a:gd name="GluePoint13Y" fmla="*/ 4 h 57"/>
                  <a:gd name="GluePoint14X" fmla="*/ 35 w 65"/>
                  <a:gd name="GluePoint14Y" fmla="*/ 0 h 57"/>
                  <a:gd name="GluePoint15X" fmla="*/ 16 w 65"/>
                  <a:gd name="GluePoint15Y" fmla="*/ 0 h 57"/>
                  <a:gd name="GluePoint16X" fmla="*/ 5 w 65"/>
                  <a:gd name="GluePoint16Y" fmla="*/ 4 h 57"/>
                  <a:gd name="GluePoint17X" fmla="*/ 0 w 65"/>
                  <a:gd name="GluePoint17Y" fmla="*/ 8 h 57"/>
                  <a:gd name="GluePoint18X" fmla="*/ 3 w 65"/>
                  <a:gd name="GluePoint18Y" fmla="*/ 13 h 57"/>
                  <a:gd name="GluePoint19X" fmla="*/ 7 w 65"/>
                  <a:gd name="GluePoint19Y" fmla="*/ 13 h 57"/>
                  <a:gd name="GluePoint20X" fmla="*/ 8 w 65"/>
                  <a:gd name="GluePoint20Y" fmla="*/ 23 h 57"/>
                  <a:gd name="GluePoint21X" fmla="*/ 15 w 65"/>
                  <a:gd name="GluePoint21Y" fmla="*/ 31 h 57"/>
                  <a:gd name="GluePoint22X" fmla="*/ 15 w 65"/>
                  <a:gd name="GluePoint22Y" fmla="*/ 32 h 57"/>
                  <a:gd name="GluePoint23X" fmla="*/ 16 w 65"/>
                  <a:gd name="GluePoint23Y" fmla="*/ 36 h 57"/>
                  <a:gd name="GluePoint24X" fmla="*/ 19 w 65"/>
                  <a:gd name="GluePoint24Y" fmla="*/ 39 h 57"/>
                  <a:gd name="GluePoint25X" fmla="*/ 19 w 65"/>
                  <a:gd name="GluePoint25Y" fmla="*/ 45 h 57"/>
                  <a:gd name="GluePoint26X" fmla="*/ 21 w 65"/>
                  <a:gd name="GluePoint26Y" fmla="*/ 47 h 57"/>
                  <a:gd name="GluePoint27X" fmla="*/ 21 w 65"/>
                  <a:gd name="GluePoint27Y" fmla="*/ 50 h 57"/>
                  <a:gd name="GluePoint28X" fmla="*/ 21 w 65"/>
                  <a:gd name="GluePoint28Y" fmla="*/ 55 h 57"/>
                  <a:gd name="GluePoint29X" fmla="*/ 24 w 65"/>
                  <a:gd name="GluePoint29Y" fmla="*/ 57 h 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65" h="57">
                    <a:moveTo>
                      <a:pt x="24" y="57"/>
                    </a:moveTo>
                    <a:lnTo>
                      <a:pt x="24" y="53"/>
                    </a:lnTo>
                    <a:lnTo>
                      <a:pt x="29" y="52"/>
                    </a:lnTo>
                    <a:lnTo>
                      <a:pt x="29" y="47"/>
                    </a:lnTo>
                    <a:lnTo>
                      <a:pt x="38" y="47"/>
                    </a:lnTo>
                    <a:lnTo>
                      <a:pt x="54" y="36"/>
                    </a:lnTo>
                    <a:lnTo>
                      <a:pt x="54" y="32"/>
                    </a:lnTo>
                    <a:lnTo>
                      <a:pt x="65" y="24"/>
                    </a:lnTo>
                    <a:lnTo>
                      <a:pt x="54" y="7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37" y="2"/>
                    </a:lnTo>
                    <a:lnTo>
                      <a:pt x="35" y="4"/>
                    </a:lnTo>
                    <a:lnTo>
                      <a:pt x="35" y="0"/>
                    </a:lnTo>
                    <a:lnTo>
                      <a:pt x="16" y="0"/>
                    </a:lnTo>
                    <a:lnTo>
                      <a:pt x="5" y="4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7" y="13"/>
                    </a:lnTo>
                    <a:lnTo>
                      <a:pt x="8" y="23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6" y="36"/>
                    </a:lnTo>
                    <a:lnTo>
                      <a:pt x="19" y="39"/>
                    </a:lnTo>
                    <a:lnTo>
                      <a:pt x="19" y="45"/>
                    </a:lnTo>
                    <a:lnTo>
                      <a:pt x="21" y="47"/>
                    </a:lnTo>
                    <a:lnTo>
                      <a:pt x="21" y="50"/>
                    </a:lnTo>
                    <a:lnTo>
                      <a:pt x="21" y="55"/>
                    </a:lnTo>
                    <a:lnTo>
                      <a:pt x="24" y="5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5000" bIns="45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25" name="Freeform 65"/>
              <p:cNvSpPr/>
              <p:nvPr/>
            </p:nvSpPr>
            <p:spPr>
              <a:xfrm>
                <a:off x="2355840" y="1930320"/>
                <a:ext cx="17280" cy="41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41040"/>
                  <a:gd name="textAreaBottom" fmla="*/ 41400 h 41040"/>
                  <a:gd name="GluePoint1X" fmla="*/ 5 w 11"/>
                  <a:gd name="GluePoint1Y" fmla="*/ 4 h 26"/>
                  <a:gd name="GluePoint2X" fmla="*/ 8 w 11"/>
                  <a:gd name="GluePoint2Y" fmla="*/ 0 h 26"/>
                  <a:gd name="GluePoint3X" fmla="*/ 11 w 11"/>
                  <a:gd name="GluePoint3Y" fmla="*/ 2 h 26"/>
                  <a:gd name="GluePoint4X" fmla="*/ 8 w 11"/>
                  <a:gd name="GluePoint4Y" fmla="*/ 5 h 26"/>
                  <a:gd name="GluePoint5X" fmla="*/ 8 w 11"/>
                  <a:gd name="GluePoint5Y" fmla="*/ 8 h 26"/>
                  <a:gd name="GluePoint6X" fmla="*/ 11 w 11"/>
                  <a:gd name="GluePoint6Y" fmla="*/ 20 h 26"/>
                  <a:gd name="GluePoint7X" fmla="*/ 11 w 11"/>
                  <a:gd name="GluePoint7Y" fmla="*/ 24 h 26"/>
                  <a:gd name="GluePoint8X" fmla="*/ 9 w 11"/>
                  <a:gd name="GluePoint8Y" fmla="*/ 26 h 26"/>
                  <a:gd name="GluePoint9X" fmla="*/ 0 w 11"/>
                  <a:gd name="GluePoint9Y" fmla="*/ 24 h 26"/>
                  <a:gd name="GluePoint10X" fmla="*/ 5 w 11"/>
                  <a:gd name="GluePoint10Y" fmla="*/ 4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6">
                    <a:moveTo>
                      <a:pt x="5" y="4"/>
                    </a:moveTo>
                    <a:lnTo>
                      <a:pt x="8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11" y="20"/>
                    </a:lnTo>
                    <a:lnTo>
                      <a:pt x="11" y="24"/>
                    </a:lnTo>
                    <a:lnTo>
                      <a:pt x="9" y="26"/>
                    </a:lnTo>
                    <a:lnTo>
                      <a:pt x="0" y="24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26" name="Freeform 66"/>
              <p:cNvSpPr/>
              <p:nvPr/>
            </p:nvSpPr>
            <p:spPr>
              <a:xfrm>
                <a:off x="2340000" y="1981080"/>
                <a:ext cx="23400" cy="26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6640"/>
                  <a:gd name="textAreaBottom" fmla="*/ 27000 h 26640"/>
                  <a:gd name="GluePoint1X" fmla="*/ 7 w 15"/>
                  <a:gd name="GluePoint1Y" fmla="*/ 2 h 17"/>
                  <a:gd name="GluePoint2X" fmla="*/ 8 w 15"/>
                  <a:gd name="GluePoint2Y" fmla="*/ 2 h 17"/>
                  <a:gd name="GluePoint3X" fmla="*/ 8 w 15"/>
                  <a:gd name="GluePoint3Y" fmla="*/ 4 h 17"/>
                  <a:gd name="GluePoint4X" fmla="*/ 2 w 15"/>
                  <a:gd name="GluePoint4Y" fmla="*/ 10 h 17"/>
                  <a:gd name="GluePoint5X" fmla="*/ 0 w 15"/>
                  <a:gd name="GluePoint5Y" fmla="*/ 17 h 17"/>
                  <a:gd name="GluePoint6X" fmla="*/ 5 w 15"/>
                  <a:gd name="GluePoint6Y" fmla="*/ 15 h 17"/>
                  <a:gd name="GluePoint7X" fmla="*/ 8 w 15"/>
                  <a:gd name="GluePoint7Y" fmla="*/ 9 h 17"/>
                  <a:gd name="GluePoint8X" fmla="*/ 15 w 15"/>
                  <a:gd name="GluePoint8Y" fmla="*/ 0 h 17"/>
                  <a:gd name="GluePoint9X" fmla="*/ 7 w 15"/>
                  <a:gd name="GluePoint9Y" fmla="*/ 2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17">
                    <a:moveTo>
                      <a:pt x="7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5" y="15"/>
                    </a:lnTo>
                    <a:lnTo>
                      <a:pt x="8" y="9"/>
                    </a:lnTo>
                    <a:lnTo>
                      <a:pt x="1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27" name="Freeform 67"/>
              <p:cNvSpPr/>
              <p:nvPr/>
            </p:nvSpPr>
            <p:spPr>
              <a:xfrm>
                <a:off x="744480" y="1114560"/>
                <a:ext cx="847440" cy="407520"/>
              </a:xfrm>
              <a:custGeom>
                <a:avLst/>
                <a:gdLst>
                  <a:gd name="textAreaLeft" fmla="*/ 0 w 847440"/>
                  <a:gd name="textAreaRight" fmla="*/ 847800 w 847440"/>
                  <a:gd name="textAreaTop" fmla="*/ 0 h 407520"/>
                  <a:gd name="textAreaBottom" fmla="*/ 407880 h 407520"/>
                  <a:gd name="GluePoint1X" fmla="*/ 378 w 534"/>
                  <a:gd name="GluePoint1Y" fmla="*/ 169 h 257"/>
                  <a:gd name="GluePoint2X" fmla="*/ 419 w 534"/>
                  <a:gd name="GluePoint2Y" fmla="*/ 122 h 257"/>
                  <a:gd name="GluePoint3X" fmla="*/ 492 w 534"/>
                  <a:gd name="GluePoint3Y" fmla="*/ 58 h 257"/>
                  <a:gd name="GluePoint4X" fmla="*/ 518 w 534"/>
                  <a:gd name="GluePoint4Y" fmla="*/ 17 h 257"/>
                  <a:gd name="GluePoint5X" fmla="*/ 457 w 534"/>
                  <a:gd name="GluePoint5Y" fmla="*/ 13 h 257"/>
                  <a:gd name="GluePoint6X" fmla="*/ 429 w 534"/>
                  <a:gd name="GluePoint6Y" fmla="*/ 9 h 257"/>
                  <a:gd name="GluePoint7X" fmla="*/ 407 w 534"/>
                  <a:gd name="GluePoint7Y" fmla="*/ 6 h 257"/>
                  <a:gd name="GluePoint8X" fmla="*/ 395 w 534"/>
                  <a:gd name="GluePoint8Y" fmla="*/ 8 h 257"/>
                  <a:gd name="GluePoint9X" fmla="*/ 387 w 534"/>
                  <a:gd name="GluePoint9Y" fmla="*/ 1 h 257"/>
                  <a:gd name="GluePoint10X" fmla="*/ 351 w 534"/>
                  <a:gd name="GluePoint10Y" fmla="*/ 8 h 257"/>
                  <a:gd name="GluePoint11X" fmla="*/ 337 w 534"/>
                  <a:gd name="GluePoint11Y" fmla="*/ 14 h 257"/>
                  <a:gd name="GluePoint12X" fmla="*/ 306 w 534"/>
                  <a:gd name="GluePoint12Y" fmla="*/ 17 h 257"/>
                  <a:gd name="GluePoint13X" fmla="*/ 264 w 534"/>
                  <a:gd name="GluePoint13Y" fmla="*/ 33 h 257"/>
                  <a:gd name="GluePoint14X" fmla="*/ 229 w 534"/>
                  <a:gd name="GluePoint14Y" fmla="*/ 62 h 257"/>
                  <a:gd name="GluePoint15X" fmla="*/ 251 w 534"/>
                  <a:gd name="GluePoint15Y" fmla="*/ 64 h 257"/>
                  <a:gd name="GluePoint16X" fmla="*/ 265 w 534"/>
                  <a:gd name="GluePoint16Y" fmla="*/ 70 h 257"/>
                  <a:gd name="GluePoint17X" fmla="*/ 233 w 534"/>
                  <a:gd name="GluePoint17Y" fmla="*/ 75 h 257"/>
                  <a:gd name="GluePoint18X" fmla="*/ 225 w 534"/>
                  <a:gd name="GluePoint18Y" fmla="*/ 79 h 257"/>
                  <a:gd name="GluePoint19X" fmla="*/ 187 w 534"/>
                  <a:gd name="GluePoint19Y" fmla="*/ 75 h 257"/>
                  <a:gd name="GluePoint20X" fmla="*/ 151 w 534"/>
                  <a:gd name="GluePoint20Y" fmla="*/ 88 h 257"/>
                  <a:gd name="GluePoint21X" fmla="*/ 148 w 534"/>
                  <a:gd name="GluePoint21Y" fmla="*/ 101 h 257"/>
                  <a:gd name="GluePoint22X" fmla="*/ 186 w 534"/>
                  <a:gd name="GluePoint22Y" fmla="*/ 103 h 257"/>
                  <a:gd name="GluePoint23X" fmla="*/ 208 w 534"/>
                  <a:gd name="GluePoint23Y" fmla="*/ 103 h 257"/>
                  <a:gd name="GluePoint24X" fmla="*/ 171 w 534"/>
                  <a:gd name="GluePoint24Y" fmla="*/ 120 h 257"/>
                  <a:gd name="GluePoint25X" fmla="*/ 135 w 534"/>
                  <a:gd name="GluePoint25Y" fmla="*/ 130 h 257"/>
                  <a:gd name="GluePoint26X" fmla="*/ 89 w 534"/>
                  <a:gd name="GluePoint26Y" fmla="*/ 148 h 257"/>
                  <a:gd name="GluePoint27X" fmla="*/ 94 w 534"/>
                  <a:gd name="GluePoint27Y" fmla="*/ 151 h 257"/>
                  <a:gd name="GluePoint28X" fmla="*/ 94 w 534"/>
                  <a:gd name="GluePoint28Y" fmla="*/ 161 h 257"/>
                  <a:gd name="GluePoint29X" fmla="*/ 83 w 534"/>
                  <a:gd name="GluePoint29Y" fmla="*/ 173 h 257"/>
                  <a:gd name="GluePoint30X" fmla="*/ 130 w 534"/>
                  <a:gd name="GluePoint30Y" fmla="*/ 161 h 257"/>
                  <a:gd name="GluePoint31X" fmla="*/ 90 w 534"/>
                  <a:gd name="GluePoint31Y" fmla="*/ 191 h 257"/>
                  <a:gd name="GluePoint32X" fmla="*/ 111 w 534"/>
                  <a:gd name="GluePoint32Y" fmla="*/ 193 h 257"/>
                  <a:gd name="GluePoint33X" fmla="*/ 129 w 534"/>
                  <a:gd name="GluePoint33Y" fmla="*/ 193 h 257"/>
                  <a:gd name="GluePoint34X" fmla="*/ 135 w 534"/>
                  <a:gd name="GluePoint34Y" fmla="*/ 201 h 257"/>
                  <a:gd name="GluePoint35X" fmla="*/ 89 w 534"/>
                  <a:gd name="GluePoint35Y" fmla="*/ 225 h 257"/>
                  <a:gd name="GluePoint36X" fmla="*/ 44 w 534"/>
                  <a:gd name="GluePoint36Y" fmla="*/ 238 h 257"/>
                  <a:gd name="GluePoint37X" fmla="*/ 5 w 534"/>
                  <a:gd name="GluePoint37Y" fmla="*/ 252 h 257"/>
                  <a:gd name="GluePoint38X" fmla="*/ 36 w 534"/>
                  <a:gd name="GluePoint38Y" fmla="*/ 244 h 257"/>
                  <a:gd name="GluePoint39X" fmla="*/ 57 w 534"/>
                  <a:gd name="GluePoint39Y" fmla="*/ 246 h 257"/>
                  <a:gd name="GluePoint40X" fmla="*/ 95 w 534"/>
                  <a:gd name="GluePoint40Y" fmla="*/ 230 h 257"/>
                  <a:gd name="GluePoint41X" fmla="*/ 124 w 534"/>
                  <a:gd name="GluePoint41Y" fmla="*/ 220 h 257"/>
                  <a:gd name="GluePoint42X" fmla="*/ 157 w 534"/>
                  <a:gd name="GluePoint42Y" fmla="*/ 206 h 257"/>
                  <a:gd name="GluePoint43X" fmla="*/ 192 w 534"/>
                  <a:gd name="GluePoint43Y" fmla="*/ 189 h 257"/>
                  <a:gd name="GluePoint44X" fmla="*/ 214 w 534"/>
                  <a:gd name="GluePoint44Y" fmla="*/ 177 h 257"/>
                  <a:gd name="GluePoint45X" fmla="*/ 249 w 534"/>
                  <a:gd name="GluePoint45Y" fmla="*/ 159 h 257"/>
                  <a:gd name="GluePoint46X" fmla="*/ 275 w 534"/>
                  <a:gd name="GluePoint46Y" fmla="*/ 149 h 257"/>
                  <a:gd name="GluePoint47X" fmla="*/ 283 w 534"/>
                  <a:gd name="GluePoint47Y" fmla="*/ 159 h 257"/>
                  <a:gd name="GluePoint48X" fmla="*/ 229 w 534"/>
                  <a:gd name="GluePoint48Y" fmla="*/ 177 h 257"/>
                  <a:gd name="GluePoint49X" fmla="*/ 218 w 534"/>
                  <a:gd name="GluePoint49Y" fmla="*/ 185 h 257"/>
                  <a:gd name="GluePoint50X" fmla="*/ 238 w 534"/>
                  <a:gd name="GluePoint50Y" fmla="*/ 183 h 257"/>
                  <a:gd name="GluePoint51X" fmla="*/ 273 w 534"/>
                  <a:gd name="GluePoint51Y" fmla="*/ 173 h 257"/>
                  <a:gd name="GluePoint52X" fmla="*/ 281 w 534"/>
                  <a:gd name="GluePoint52Y" fmla="*/ 164 h 257"/>
                  <a:gd name="GluePoint53X" fmla="*/ 295 w 534"/>
                  <a:gd name="GluePoint53Y" fmla="*/ 156 h 257"/>
                  <a:gd name="GluePoint54X" fmla="*/ 300 w 534"/>
                  <a:gd name="GluePoint54Y" fmla="*/ 157 h 257"/>
                  <a:gd name="GluePoint55X" fmla="*/ 318 w 534"/>
                  <a:gd name="GluePoint55Y" fmla="*/ 162 h 257"/>
                  <a:gd name="GluePoint56X" fmla="*/ 343 w 534"/>
                  <a:gd name="GluePoint56Y" fmla="*/ 172 h 257"/>
                  <a:gd name="GluePoint57X" fmla="*/ 375 w 534"/>
                  <a:gd name="GluePoint57Y" fmla="*/ 177 h 257"/>
                  <a:gd name="GluePoint58X" fmla="*/ 376 w 534"/>
                  <a:gd name="GluePoint58Y" fmla="*/ 180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</a:cxnLst>
                <a:rect l="textAreaLeft" t="textAreaTop" r="textAreaRight" b="textAreaBottom"/>
                <a:pathLst>
                  <a:path w="534" h="257">
                    <a:moveTo>
                      <a:pt x="391" y="183"/>
                    </a:moveTo>
                    <a:lnTo>
                      <a:pt x="389" y="173"/>
                    </a:lnTo>
                    <a:lnTo>
                      <a:pt x="389" y="173"/>
                    </a:lnTo>
                    <a:lnTo>
                      <a:pt x="394" y="169"/>
                    </a:lnTo>
                    <a:lnTo>
                      <a:pt x="386" y="169"/>
                    </a:lnTo>
                    <a:lnTo>
                      <a:pt x="381" y="170"/>
                    </a:lnTo>
                    <a:lnTo>
                      <a:pt x="378" y="169"/>
                    </a:lnTo>
                    <a:lnTo>
                      <a:pt x="373" y="170"/>
                    </a:lnTo>
                    <a:lnTo>
                      <a:pt x="370" y="169"/>
                    </a:lnTo>
                    <a:lnTo>
                      <a:pt x="381" y="159"/>
                    </a:lnTo>
                    <a:lnTo>
                      <a:pt x="391" y="149"/>
                    </a:lnTo>
                    <a:lnTo>
                      <a:pt x="400" y="141"/>
                    </a:lnTo>
                    <a:lnTo>
                      <a:pt x="410" y="132"/>
                    </a:lnTo>
                    <a:lnTo>
                      <a:pt x="419" y="122"/>
                    </a:lnTo>
                    <a:lnTo>
                      <a:pt x="430" y="112"/>
                    </a:lnTo>
                    <a:lnTo>
                      <a:pt x="440" y="104"/>
                    </a:lnTo>
                    <a:lnTo>
                      <a:pt x="451" y="95"/>
                    </a:lnTo>
                    <a:lnTo>
                      <a:pt x="461" y="85"/>
                    </a:lnTo>
                    <a:lnTo>
                      <a:pt x="470" y="77"/>
                    </a:lnTo>
                    <a:lnTo>
                      <a:pt x="481" y="67"/>
                    </a:lnTo>
                    <a:lnTo>
                      <a:pt x="492" y="58"/>
                    </a:lnTo>
                    <a:lnTo>
                      <a:pt x="502" y="50"/>
                    </a:lnTo>
                    <a:lnTo>
                      <a:pt x="513" y="40"/>
                    </a:lnTo>
                    <a:lnTo>
                      <a:pt x="522" y="32"/>
                    </a:lnTo>
                    <a:lnTo>
                      <a:pt x="534" y="24"/>
                    </a:lnTo>
                    <a:lnTo>
                      <a:pt x="532" y="22"/>
                    </a:lnTo>
                    <a:lnTo>
                      <a:pt x="529" y="24"/>
                    </a:lnTo>
                    <a:lnTo>
                      <a:pt x="518" y="17"/>
                    </a:lnTo>
                    <a:lnTo>
                      <a:pt x="515" y="17"/>
                    </a:lnTo>
                    <a:lnTo>
                      <a:pt x="511" y="19"/>
                    </a:lnTo>
                    <a:lnTo>
                      <a:pt x="510" y="17"/>
                    </a:lnTo>
                    <a:lnTo>
                      <a:pt x="491" y="19"/>
                    </a:lnTo>
                    <a:lnTo>
                      <a:pt x="488" y="16"/>
                    </a:lnTo>
                    <a:lnTo>
                      <a:pt x="476" y="17"/>
                    </a:lnTo>
                    <a:lnTo>
                      <a:pt x="457" y="13"/>
                    </a:lnTo>
                    <a:lnTo>
                      <a:pt x="445" y="13"/>
                    </a:lnTo>
                    <a:lnTo>
                      <a:pt x="446" y="13"/>
                    </a:lnTo>
                    <a:lnTo>
                      <a:pt x="446" y="11"/>
                    </a:lnTo>
                    <a:lnTo>
                      <a:pt x="430" y="13"/>
                    </a:lnTo>
                    <a:lnTo>
                      <a:pt x="434" y="11"/>
                    </a:lnTo>
                    <a:lnTo>
                      <a:pt x="430" y="11"/>
                    </a:lnTo>
                    <a:lnTo>
                      <a:pt x="429" y="9"/>
                    </a:lnTo>
                    <a:lnTo>
                      <a:pt x="434" y="8"/>
                    </a:lnTo>
                    <a:lnTo>
                      <a:pt x="427" y="6"/>
                    </a:lnTo>
                    <a:lnTo>
                      <a:pt x="426" y="8"/>
                    </a:lnTo>
                    <a:lnTo>
                      <a:pt x="424" y="8"/>
                    </a:lnTo>
                    <a:lnTo>
                      <a:pt x="424" y="6"/>
                    </a:lnTo>
                    <a:lnTo>
                      <a:pt x="410" y="8"/>
                    </a:lnTo>
                    <a:lnTo>
                      <a:pt x="407" y="6"/>
                    </a:lnTo>
                    <a:lnTo>
                      <a:pt x="408" y="6"/>
                    </a:lnTo>
                    <a:lnTo>
                      <a:pt x="410" y="3"/>
                    </a:lnTo>
                    <a:lnTo>
                      <a:pt x="407" y="3"/>
                    </a:lnTo>
                    <a:lnTo>
                      <a:pt x="400" y="5"/>
                    </a:lnTo>
                    <a:lnTo>
                      <a:pt x="399" y="6"/>
                    </a:lnTo>
                    <a:lnTo>
                      <a:pt x="397" y="8"/>
                    </a:lnTo>
                    <a:lnTo>
                      <a:pt x="395" y="8"/>
                    </a:lnTo>
                    <a:lnTo>
                      <a:pt x="395" y="6"/>
                    </a:lnTo>
                    <a:lnTo>
                      <a:pt x="387" y="6"/>
                    </a:lnTo>
                    <a:lnTo>
                      <a:pt x="391" y="5"/>
                    </a:lnTo>
                    <a:lnTo>
                      <a:pt x="400" y="3"/>
                    </a:lnTo>
                    <a:lnTo>
                      <a:pt x="402" y="3"/>
                    </a:lnTo>
                    <a:lnTo>
                      <a:pt x="394" y="0"/>
                    </a:lnTo>
                    <a:lnTo>
                      <a:pt x="387" y="1"/>
                    </a:lnTo>
                    <a:lnTo>
                      <a:pt x="387" y="3"/>
                    </a:lnTo>
                    <a:lnTo>
                      <a:pt x="370" y="6"/>
                    </a:lnTo>
                    <a:lnTo>
                      <a:pt x="356" y="8"/>
                    </a:lnTo>
                    <a:lnTo>
                      <a:pt x="356" y="8"/>
                    </a:lnTo>
                    <a:lnTo>
                      <a:pt x="354" y="8"/>
                    </a:lnTo>
                    <a:lnTo>
                      <a:pt x="353" y="9"/>
                    </a:lnTo>
                    <a:lnTo>
                      <a:pt x="351" y="8"/>
                    </a:lnTo>
                    <a:lnTo>
                      <a:pt x="360" y="6"/>
                    </a:lnTo>
                    <a:lnTo>
                      <a:pt x="346" y="8"/>
                    </a:lnTo>
                    <a:lnTo>
                      <a:pt x="343" y="9"/>
                    </a:lnTo>
                    <a:lnTo>
                      <a:pt x="346" y="11"/>
                    </a:lnTo>
                    <a:lnTo>
                      <a:pt x="341" y="13"/>
                    </a:lnTo>
                    <a:lnTo>
                      <a:pt x="335" y="16"/>
                    </a:lnTo>
                    <a:lnTo>
                      <a:pt x="337" y="14"/>
                    </a:lnTo>
                    <a:lnTo>
                      <a:pt x="335" y="14"/>
                    </a:lnTo>
                    <a:lnTo>
                      <a:pt x="340" y="11"/>
                    </a:lnTo>
                    <a:lnTo>
                      <a:pt x="340" y="11"/>
                    </a:lnTo>
                    <a:lnTo>
                      <a:pt x="311" y="17"/>
                    </a:lnTo>
                    <a:lnTo>
                      <a:pt x="316" y="16"/>
                    </a:lnTo>
                    <a:lnTo>
                      <a:pt x="314" y="14"/>
                    </a:lnTo>
                    <a:lnTo>
                      <a:pt x="306" y="17"/>
                    </a:lnTo>
                    <a:lnTo>
                      <a:pt x="303" y="19"/>
                    </a:lnTo>
                    <a:lnTo>
                      <a:pt x="294" y="22"/>
                    </a:lnTo>
                    <a:lnTo>
                      <a:pt x="291" y="22"/>
                    </a:lnTo>
                    <a:lnTo>
                      <a:pt x="283" y="29"/>
                    </a:lnTo>
                    <a:lnTo>
                      <a:pt x="283" y="27"/>
                    </a:lnTo>
                    <a:lnTo>
                      <a:pt x="272" y="32"/>
                    </a:lnTo>
                    <a:lnTo>
                      <a:pt x="264" y="33"/>
                    </a:lnTo>
                    <a:lnTo>
                      <a:pt x="237" y="35"/>
                    </a:lnTo>
                    <a:lnTo>
                      <a:pt x="229" y="42"/>
                    </a:lnTo>
                    <a:lnTo>
                      <a:pt x="230" y="42"/>
                    </a:lnTo>
                    <a:lnTo>
                      <a:pt x="219" y="43"/>
                    </a:lnTo>
                    <a:lnTo>
                      <a:pt x="233" y="53"/>
                    </a:lnTo>
                    <a:lnTo>
                      <a:pt x="233" y="56"/>
                    </a:lnTo>
                    <a:lnTo>
                      <a:pt x="229" y="62"/>
                    </a:lnTo>
                    <a:lnTo>
                      <a:pt x="235" y="64"/>
                    </a:lnTo>
                    <a:lnTo>
                      <a:pt x="238" y="62"/>
                    </a:lnTo>
                    <a:lnTo>
                      <a:pt x="243" y="62"/>
                    </a:lnTo>
                    <a:lnTo>
                      <a:pt x="238" y="64"/>
                    </a:lnTo>
                    <a:lnTo>
                      <a:pt x="240" y="64"/>
                    </a:lnTo>
                    <a:lnTo>
                      <a:pt x="249" y="64"/>
                    </a:lnTo>
                    <a:lnTo>
                      <a:pt x="251" y="64"/>
                    </a:lnTo>
                    <a:lnTo>
                      <a:pt x="243" y="67"/>
                    </a:lnTo>
                    <a:lnTo>
                      <a:pt x="245" y="70"/>
                    </a:lnTo>
                    <a:lnTo>
                      <a:pt x="248" y="69"/>
                    </a:lnTo>
                    <a:lnTo>
                      <a:pt x="246" y="70"/>
                    </a:lnTo>
                    <a:lnTo>
                      <a:pt x="254" y="70"/>
                    </a:lnTo>
                    <a:lnTo>
                      <a:pt x="267" y="69"/>
                    </a:lnTo>
                    <a:lnTo>
                      <a:pt x="265" y="70"/>
                    </a:lnTo>
                    <a:lnTo>
                      <a:pt x="248" y="74"/>
                    </a:lnTo>
                    <a:lnTo>
                      <a:pt x="246" y="70"/>
                    </a:lnTo>
                    <a:lnTo>
                      <a:pt x="238" y="72"/>
                    </a:lnTo>
                    <a:lnTo>
                      <a:pt x="238" y="69"/>
                    </a:lnTo>
                    <a:lnTo>
                      <a:pt x="237" y="72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7" y="72"/>
                    </a:lnTo>
                    <a:lnTo>
                      <a:pt x="243" y="75"/>
                    </a:lnTo>
                    <a:lnTo>
                      <a:pt x="238" y="77"/>
                    </a:lnTo>
                    <a:lnTo>
                      <a:pt x="240" y="75"/>
                    </a:lnTo>
                    <a:lnTo>
                      <a:pt x="237" y="75"/>
                    </a:lnTo>
                    <a:lnTo>
                      <a:pt x="227" y="80"/>
                    </a:lnTo>
                    <a:lnTo>
                      <a:pt x="225" y="79"/>
                    </a:lnTo>
                    <a:lnTo>
                      <a:pt x="208" y="79"/>
                    </a:lnTo>
                    <a:lnTo>
                      <a:pt x="205" y="75"/>
                    </a:lnTo>
                    <a:lnTo>
                      <a:pt x="211" y="74"/>
                    </a:lnTo>
                    <a:lnTo>
                      <a:pt x="216" y="70"/>
                    </a:lnTo>
                    <a:lnTo>
                      <a:pt x="219" y="70"/>
                    </a:lnTo>
                    <a:lnTo>
                      <a:pt x="206" y="70"/>
                    </a:lnTo>
                    <a:lnTo>
                      <a:pt x="187" y="75"/>
                    </a:lnTo>
                    <a:lnTo>
                      <a:pt x="187" y="77"/>
                    </a:lnTo>
                    <a:lnTo>
                      <a:pt x="179" y="77"/>
                    </a:lnTo>
                    <a:lnTo>
                      <a:pt x="165" y="80"/>
                    </a:lnTo>
                    <a:lnTo>
                      <a:pt x="159" y="82"/>
                    </a:lnTo>
                    <a:lnTo>
                      <a:pt x="157" y="83"/>
                    </a:lnTo>
                    <a:lnTo>
                      <a:pt x="148" y="83"/>
                    </a:lnTo>
                    <a:lnTo>
                      <a:pt x="151" y="88"/>
                    </a:lnTo>
                    <a:lnTo>
                      <a:pt x="162" y="90"/>
                    </a:lnTo>
                    <a:lnTo>
                      <a:pt x="154" y="93"/>
                    </a:lnTo>
                    <a:lnTo>
                      <a:pt x="154" y="90"/>
                    </a:lnTo>
                    <a:lnTo>
                      <a:pt x="152" y="91"/>
                    </a:lnTo>
                    <a:lnTo>
                      <a:pt x="151" y="96"/>
                    </a:lnTo>
                    <a:lnTo>
                      <a:pt x="148" y="99"/>
                    </a:lnTo>
                    <a:lnTo>
                      <a:pt x="148" y="101"/>
                    </a:lnTo>
                    <a:lnTo>
                      <a:pt x="160" y="103"/>
                    </a:lnTo>
                    <a:lnTo>
                      <a:pt x="178" y="101"/>
                    </a:lnTo>
                    <a:lnTo>
                      <a:pt x="181" y="104"/>
                    </a:lnTo>
                    <a:lnTo>
                      <a:pt x="184" y="103"/>
                    </a:lnTo>
                    <a:lnTo>
                      <a:pt x="181" y="101"/>
                    </a:lnTo>
                    <a:lnTo>
                      <a:pt x="184" y="99"/>
                    </a:lnTo>
                    <a:lnTo>
                      <a:pt x="186" y="103"/>
                    </a:lnTo>
                    <a:lnTo>
                      <a:pt x="183" y="106"/>
                    </a:lnTo>
                    <a:lnTo>
                      <a:pt x="191" y="101"/>
                    </a:lnTo>
                    <a:lnTo>
                      <a:pt x="205" y="98"/>
                    </a:lnTo>
                    <a:lnTo>
                      <a:pt x="208" y="98"/>
                    </a:lnTo>
                    <a:lnTo>
                      <a:pt x="214" y="96"/>
                    </a:lnTo>
                    <a:lnTo>
                      <a:pt x="216" y="98"/>
                    </a:lnTo>
                    <a:lnTo>
                      <a:pt x="208" y="103"/>
                    </a:lnTo>
                    <a:lnTo>
                      <a:pt x="202" y="103"/>
                    </a:lnTo>
                    <a:lnTo>
                      <a:pt x="200" y="104"/>
                    </a:lnTo>
                    <a:lnTo>
                      <a:pt x="203" y="104"/>
                    </a:lnTo>
                    <a:lnTo>
                      <a:pt x="198" y="111"/>
                    </a:lnTo>
                    <a:lnTo>
                      <a:pt x="195" y="114"/>
                    </a:lnTo>
                    <a:lnTo>
                      <a:pt x="187" y="117"/>
                    </a:lnTo>
                    <a:lnTo>
                      <a:pt x="171" y="120"/>
                    </a:lnTo>
                    <a:lnTo>
                      <a:pt x="175" y="119"/>
                    </a:lnTo>
                    <a:lnTo>
                      <a:pt x="173" y="119"/>
                    </a:lnTo>
                    <a:lnTo>
                      <a:pt x="156" y="125"/>
                    </a:lnTo>
                    <a:lnTo>
                      <a:pt x="151" y="124"/>
                    </a:lnTo>
                    <a:lnTo>
                      <a:pt x="144" y="125"/>
                    </a:lnTo>
                    <a:lnTo>
                      <a:pt x="138" y="127"/>
                    </a:lnTo>
                    <a:lnTo>
                      <a:pt x="135" y="130"/>
                    </a:lnTo>
                    <a:lnTo>
                      <a:pt x="129" y="130"/>
                    </a:lnTo>
                    <a:lnTo>
                      <a:pt x="111" y="136"/>
                    </a:lnTo>
                    <a:lnTo>
                      <a:pt x="103" y="140"/>
                    </a:lnTo>
                    <a:lnTo>
                      <a:pt x="98" y="143"/>
                    </a:lnTo>
                    <a:lnTo>
                      <a:pt x="92" y="144"/>
                    </a:lnTo>
                    <a:lnTo>
                      <a:pt x="92" y="146"/>
                    </a:lnTo>
                    <a:lnTo>
                      <a:pt x="89" y="148"/>
                    </a:lnTo>
                    <a:lnTo>
                      <a:pt x="86" y="149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90" y="149"/>
                    </a:lnTo>
                    <a:lnTo>
                      <a:pt x="87" y="151"/>
                    </a:lnTo>
                    <a:lnTo>
                      <a:pt x="89" y="152"/>
                    </a:lnTo>
                    <a:lnTo>
                      <a:pt x="94" y="151"/>
                    </a:lnTo>
                    <a:lnTo>
                      <a:pt x="90" y="152"/>
                    </a:lnTo>
                    <a:lnTo>
                      <a:pt x="87" y="157"/>
                    </a:lnTo>
                    <a:lnTo>
                      <a:pt x="94" y="156"/>
                    </a:lnTo>
                    <a:lnTo>
                      <a:pt x="94" y="157"/>
                    </a:lnTo>
                    <a:lnTo>
                      <a:pt x="97" y="157"/>
                    </a:lnTo>
                    <a:lnTo>
                      <a:pt x="92" y="159"/>
                    </a:lnTo>
                    <a:lnTo>
                      <a:pt x="94" y="161"/>
                    </a:lnTo>
                    <a:lnTo>
                      <a:pt x="103" y="159"/>
                    </a:lnTo>
                    <a:lnTo>
                      <a:pt x="102" y="161"/>
                    </a:lnTo>
                    <a:lnTo>
                      <a:pt x="95" y="164"/>
                    </a:lnTo>
                    <a:lnTo>
                      <a:pt x="83" y="169"/>
                    </a:lnTo>
                    <a:lnTo>
                      <a:pt x="79" y="173"/>
                    </a:lnTo>
                    <a:lnTo>
                      <a:pt x="86" y="172"/>
                    </a:lnTo>
                    <a:lnTo>
                      <a:pt x="83" y="173"/>
                    </a:lnTo>
                    <a:lnTo>
                      <a:pt x="79" y="175"/>
                    </a:lnTo>
                    <a:lnTo>
                      <a:pt x="81" y="178"/>
                    </a:lnTo>
                    <a:lnTo>
                      <a:pt x="89" y="178"/>
                    </a:lnTo>
                    <a:lnTo>
                      <a:pt x="106" y="170"/>
                    </a:lnTo>
                    <a:lnTo>
                      <a:pt x="108" y="167"/>
                    </a:lnTo>
                    <a:lnTo>
                      <a:pt x="116" y="164"/>
                    </a:lnTo>
                    <a:lnTo>
                      <a:pt x="130" y="161"/>
                    </a:lnTo>
                    <a:lnTo>
                      <a:pt x="110" y="169"/>
                    </a:lnTo>
                    <a:lnTo>
                      <a:pt x="103" y="181"/>
                    </a:lnTo>
                    <a:lnTo>
                      <a:pt x="94" y="186"/>
                    </a:lnTo>
                    <a:lnTo>
                      <a:pt x="92" y="188"/>
                    </a:lnTo>
                    <a:lnTo>
                      <a:pt x="97" y="188"/>
                    </a:lnTo>
                    <a:lnTo>
                      <a:pt x="92" y="189"/>
                    </a:lnTo>
                    <a:lnTo>
                      <a:pt x="90" y="191"/>
                    </a:lnTo>
                    <a:lnTo>
                      <a:pt x="90" y="193"/>
                    </a:lnTo>
                    <a:lnTo>
                      <a:pt x="81" y="196"/>
                    </a:lnTo>
                    <a:lnTo>
                      <a:pt x="86" y="196"/>
                    </a:lnTo>
                    <a:lnTo>
                      <a:pt x="103" y="191"/>
                    </a:lnTo>
                    <a:lnTo>
                      <a:pt x="116" y="185"/>
                    </a:lnTo>
                    <a:lnTo>
                      <a:pt x="110" y="191"/>
                    </a:lnTo>
                    <a:lnTo>
                      <a:pt x="111" y="193"/>
                    </a:lnTo>
                    <a:lnTo>
                      <a:pt x="117" y="191"/>
                    </a:lnTo>
                    <a:lnTo>
                      <a:pt x="116" y="199"/>
                    </a:lnTo>
                    <a:lnTo>
                      <a:pt x="121" y="198"/>
                    </a:lnTo>
                    <a:lnTo>
                      <a:pt x="124" y="193"/>
                    </a:lnTo>
                    <a:lnTo>
                      <a:pt x="132" y="189"/>
                    </a:lnTo>
                    <a:lnTo>
                      <a:pt x="132" y="189"/>
                    </a:lnTo>
                    <a:lnTo>
                      <a:pt x="129" y="193"/>
                    </a:lnTo>
                    <a:lnTo>
                      <a:pt x="132" y="194"/>
                    </a:lnTo>
                    <a:lnTo>
                      <a:pt x="156" y="188"/>
                    </a:lnTo>
                    <a:lnTo>
                      <a:pt x="146" y="193"/>
                    </a:lnTo>
                    <a:lnTo>
                      <a:pt x="146" y="193"/>
                    </a:lnTo>
                    <a:lnTo>
                      <a:pt x="138" y="196"/>
                    </a:lnTo>
                    <a:lnTo>
                      <a:pt x="133" y="201"/>
                    </a:lnTo>
                    <a:lnTo>
                      <a:pt x="135" y="201"/>
                    </a:lnTo>
                    <a:lnTo>
                      <a:pt x="129" y="202"/>
                    </a:lnTo>
                    <a:lnTo>
                      <a:pt x="117" y="212"/>
                    </a:lnTo>
                    <a:lnTo>
                      <a:pt x="108" y="217"/>
                    </a:lnTo>
                    <a:lnTo>
                      <a:pt x="106" y="217"/>
                    </a:lnTo>
                    <a:lnTo>
                      <a:pt x="98" y="220"/>
                    </a:lnTo>
                    <a:lnTo>
                      <a:pt x="90" y="225"/>
                    </a:lnTo>
                    <a:lnTo>
                      <a:pt x="89" y="225"/>
                    </a:lnTo>
                    <a:lnTo>
                      <a:pt x="65" y="233"/>
                    </a:lnTo>
                    <a:lnTo>
                      <a:pt x="52" y="239"/>
                    </a:lnTo>
                    <a:lnTo>
                      <a:pt x="51" y="239"/>
                    </a:lnTo>
                    <a:lnTo>
                      <a:pt x="48" y="241"/>
                    </a:lnTo>
                    <a:lnTo>
                      <a:pt x="48" y="239"/>
                    </a:lnTo>
                    <a:lnTo>
                      <a:pt x="49" y="238"/>
                    </a:lnTo>
                    <a:lnTo>
                      <a:pt x="44" y="238"/>
                    </a:lnTo>
                    <a:lnTo>
                      <a:pt x="30" y="243"/>
                    </a:lnTo>
                    <a:lnTo>
                      <a:pt x="9" y="251"/>
                    </a:lnTo>
                    <a:lnTo>
                      <a:pt x="3" y="252"/>
                    </a:lnTo>
                    <a:lnTo>
                      <a:pt x="2" y="252"/>
                    </a:lnTo>
                    <a:lnTo>
                      <a:pt x="0" y="257"/>
                    </a:lnTo>
                    <a:lnTo>
                      <a:pt x="3" y="255"/>
                    </a:lnTo>
                    <a:lnTo>
                      <a:pt x="5" y="252"/>
                    </a:lnTo>
                    <a:lnTo>
                      <a:pt x="6" y="255"/>
                    </a:lnTo>
                    <a:lnTo>
                      <a:pt x="11" y="254"/>
                    </a:lnTo>
                    <a:lnTo>
                      <a:pt x="14" y="251"/>
                    </a:lnTo>
                    <a:lnTo>
                      <a:pt x="13" y="254"/>
                    </a:lnTo>
                    <a:lnTo>
                      <a:pt x="19" y="252"/>
                    </a:lnTo>
                    <a:lnTo>
                      <a:pt x="35" y="244"/>
                    </a:lnTo>
                    <a:lnTo>
                      <a:pt x="36" y="244"/>
                    </a:lnTo>
                    <a:lnTo>
                      <a:pt x="30" y="249"/>
                    </a:lnTo>
                    <a:lnTo>
                      <a:pt x="43" y="247"/>
                    </a:lnTo>
                    <a:lnTo>
                      <a:pt x="46" y="244"/>
                    </a:lnTo>
                    <a:lnTo>
                      <a:pt x="46" y="246"/>
                    </a:lnTo>
                    <a:lnTo>
                      <a:pt x="60" y="241"/>
                    </a:lnTo>
                    <a:lnTo>
                      <a:pt x="60" y="243"/>
                    </a:lnTo>
                    <a:lnTo>
                      <a:pt x="57" y="246"/>
                    </a:lnTo>
                    <a:lnTo>
                      <a:pt x="65" y="239"/>
                    </a:lnTo>
                    <a:lnTo>
                      <a:pt x="71" y="239"/>
                    </a:lnTo>
                    <a:lnTo>
                      <a:pt x="79" y="238"/>
                    </a:lnTo>
                    <a:lnTo>
                      <a:pt x="81" y="235"/>
                    </a:lnTo>
                    <a:lnTo>
                      <a:pt x="83" y="233"/>
                    </a:lnTo>
                    <a:lnTo>
                      <a:pt x="89" y="231"/>
                    </a:lnTo>
                    <a:lnTo>
                      <a:pt x="95" y="230"/>
                    </a:lnTo>
                    <a:lnTo>
                      <a:pt x="97" y="230"/>
                    </a:lnTo>
                    <a:lnTo>
                      <a:pt x="95" y="230"/>
                    </a:lnTo>
                    <a:lnTo>
                      <a:pt x="100" y="226"/>
                    </a:lnTo>
                    <a:lnTo>
                      <a:pt x="103" y="228"/>
                    </a:lnTo>
                    <a:lnTo>
                      <a:pt x="106" y="225"/>
                    </a:lnTo>
                    <a:lnTo>
                      <a:pt x="110" y="225"/>
                    </a:lnTo>
                    <a:lnTo>
                      <a:pt x="124" y="220"/>
                    </a:lnTo>
                    <a:lnTo>
                      <a:pt x="129" y="217"/>
                    </a:lnTo>
                    <a:lnTo>
                      <a:pt x="135" y="214"/>
                    </a:lnTo>
                    <a:lnTo>
                      <a:pt x="138" y="212"/>
                    </a:lnTo>
                    <a:lnTo>
                      <a:pt x="141" y="212"/>
                    </a:lnTo>
                    <a:lnTo>
                      <a:pt x="146" y="209"/>
                    </a:lnTo>
                    <a:lnTo>
                      <a:pt x="148" y="210"/>
                    </a:lnTo>
                    <a:lnTo>
                      <a:pt x="157" y="206"/>
                    </a:lnTo>
                    <a:lnTo>
                      <a:pt x="173" y="202"/>
                    </a:lnTo>
                    <a:lnTo>
                      <a:pt x="173" y="201"/>
                    </a:lnTo>
                    <a:lnTo>
                      <a:pt x="176" y="199"/>
                    </a:lnTo>
                    <a:lnTo>
                      <a:pt x="179" y="198"/>
                    </a:lnTo>
                    <a:lnTo>
                      <a:pt x="189" y="194"/>
                    </a:lnTo>
                    <a:lnTo>
                      <a:pt x="192" y="193"/>
                    </a:lnTo>
                    <a:lnTo>
                      <a:pt x="192" y="189"/>
                    </a:lnTo>
                    <a:lnTo>
                      <a:pt x="186" y="188"/>
                    </a:lnTo>
                    <a:lnTo>
                      <a:pt x="194" y="183"/>
                    </a:lnTo>
                    <a:lnTo>
                      <a:pt x="200" y="181"/>
                    </a:lnTo>
                    <a:lnTo>
                      <a:pt x="203" y="180"/>
                    </a:lnTo>
                    <a:lnTo>
                      <a:pt x="205" y="178"/>
                    </a:lnTo>
                    <a:lnTo>
                      <a:pt x="211" y="178"/>
                    </a:lnTo>
                    <a:lnTo>
                      <a:pt x="214" y="177"/>
                    </a:lnTo>
                    <a:lnTo>
                      <a:pt x="213" y="175"/>
                    </a:lnTo>
                    <a:lnTo>
                      <a:pt x="222" y="173"/>
                    </a:lnTo>
                    <a:lnTo>
                      <a:pt x="224" y="172"/>
                    </a:lnTo>
                    <a:lnTo>
                      <a:pt x="222" y="169"/>
                    </a:lnTo>
                    <a:lnTo>
                      <a:pt x="227" y="170"/>
                    </a:lnTo>
                    <a:lnTo>
                      <a:pt x="233" y="167"/>
                    </a:lnTo>
                    <a:lnTo>
                      <a:pt x="249" y="159"/>
                    </a:lnTo>
                    <a:lnTo>
                      <a:pt x="268" y="152"/>
                    </a:lnTo>
                    <a:lnTo>
                      <a:pt x="273" y="149"/>
                    </a:lnTo>
                    <a:lnTo>
                      <a:pt x="287" y="141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84" y="144"/>
                    </a:lnTo>
                    <a:lnTo>
                      <a:pt x="275" y="149"/>
                    </a:lnTo>
                    <a:lnTo>
                      <a:pt x="270" y="152"/>
                    </a:lnTo>
                    <a:lnTo>
                      <a:pt x="275" y="152"/>
                    </a:lnTo>
                    <a:lnTo>
                      <a:pt x="289" y="149"/>
                    </a:lnTo>
                    <a:lnTo>
                      <a:pt x="286" y="151"/>
                    </a:lnTo>
                    <a:lnTo>
                      <a:pt x="275" y="154"/>
                    </a:lnTo>
                    <a:lnTo>
                      <a:pt x="273" y="156"/>
                    </a:lnTo>
                    <a:lnTo>
                      <a:pt x="283" y="159"/>
                    </a:lnTo>
                    <a:lnTo>
                      <a:pt x="278" y="161"/>
                    </a:lnTo>
                    <a:lnTo>
                      <a:pt x="268" y="159"/>
                    </a:lnTo>
                    <a:lnTo>
                      <a:pt x="268" y="157"/>
                    </a:lnTo>
                    <a:lnTo>
                      <a:pt x="252" y="161"/>
                    </a:lnTo>
                    <a:lnTo>
                      <a:pt x="249" y="162"/>
                    </a:lnTo>
                    <a:lnTo>
                      <a:pt x="243" y="169"/>
                    </a:lnTo>
                    <a:lnTo>
                      <a:pt x="229" y="177"/>
                    </a:lnTo>
                    <a:lnTo>
                      <a:pt x="230" y="180"/>
                    </a:lnTo>
                    <a:lnTo>
                      <a:pt x="238" y="177"/>
                    </a:lnTo>
                    <a:lnTo>
                      <a:pt x="233" y="180"/>
                    </a:lnTo>
                    <a:lnTo>
                      <a:pt x="230" y="181"/>
                    </a:lnTo>
                    <a:lnTo>
                      <a:pt x="229" y="181"/>
                    </a:lnTo>
                    <a:lnTo>
                      <a:pt x="224" y="181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7" y="186"/>
                    </a:lnTo>
                    <a:lnTo>
                      <a:pt x="229" y="185"/>
                    </a:lnTo>
                    <a:lnTo>
                      <a:pt x="230" y="185"/>
                    </a:lnTo>
                    <a:lnTo>
                      <a:pt x="240" y="181"/>
                    </a:lnTo>
                    <a:lnTo>
                      <a:pt x="243" y="180"/>
                    </a:lnTo>
                    <a:lnTo>
                      <a:pt x="238" y="183"/>
                    </a:lnTo>
                    <a:lnTo>
                      <a:pt x="246" y="178"/>
                    </a:lnTo>
                    <a:lnTo>
                      <a:pt x="251" y="178"/>
                    </a:lnTo>
                    <a:lnTo>
                      <a:pt x="257" y="173"/>
                    </a:lnTo>
                    <a:lnTo>
                      <a:pt x="254" y="178"/>
                    </a:lnTo>
                    <a:lnTo>
                      <a:pt x="264" y="172"/>
                    </a:lnTo>
                    <a:lnTo>
                      <a:pt x="262" y="173"/>
                    </a:lnTo>
                    <a:lnTo>
                      <a:pt x="273" y="173"/>
                    </a:lnTo>
                    <a:lnTo>
                      <a:pt x="276" y="172"/>
                    </a:lnTo>
                    <a:lnTo>
                      <a:pt x="281" y="170"/>
                    </a:lnTo>
                    <a:lnTo>
                      <a:pt x="278" y="169"/>
                    </a:lnTo>
                    <a:lnTo>
                      <a:pt x="287" y="165"/>
                    </a:lnTo>
                    <a:lnTo>
                      <a:pt x="287" y="164"/>
                    </a:lnTo>
                    <a:lnTo>
                      <a:pt x="279" y="165"/>
                    </a:lnTo>
                    <a:lnTo>
                      <a:pt x="281" y="164"/>
                    </a:lnTo>
                    <a:lnTo>
                      <a:pt x="287" y="164"/>
                    </a:lnTo>
                    <a:lnTo>
                      <a:pt x="289" y="162"/>
                    </a:lnTo>
                    <a:lnTo>
                      <a:pt x="284" y="161"/>
                    </a:lnTo>
                    <a:lnTo>
                      <a:pt x="291" y="159"/>
                    </a:lnTo>
                    <a:lnTo>
                      <a:pt x="292" y="157"/>
                    </a:lnTo>
                    <a:lnTo>
                      <a:pt x="291" y="157"/>
                    </a:lnTo>
                    <a:lnTo>
                      <a:pt x="295" y="156"/>
                    </a:lnTo>
                    <a:lnTo>
                      <a:pt x="297" y="156"/>
                    </a:lnTo>
                    <a:lnTo>
                      <a:pt x="303" y="152"/>
                    </a:lnTo>
                    <a:lnTo>
                      <a:pt x="295" y="159"/>
                    </a:lnTo>
                    <a:lnTo>
                      <a:pt x="295" y="159"/>
                    </a:lnTo>
                    <a:lnTo>
                      <a:pt x="299" y="159"/>
                    </a:lnTo>
                    <a:lnTo>
                      <a:pt x="303" y="154"/>
                    </a:lnTo>
                    <a:lnTo>
                      <a:pt x="300" y="157"/>
                    </a:lnTo>
                    <a:lnTo>
                      <a:pt x="302" y="157"/>
                    </a:lnTo>
                    <a:lnTo>
                      <a:pt x="314" y="156"/>
                    </a:lnTo>
                    <a:lnTo>
                      <a:pt x="310" y="159"/>
                    </a:lnTo>
                    <a:lnTo>
                      <a:pt x="306" y="162"/>
                    </a:lnTo>
                    <a:lnTo>
                      <a:pt x="316" y="161"/>
                    </a:lnTo>
                    <a:lnTo>
                      <a:pt x="311" y="162"/>
                    </a:lnTo>
                    <a:lnTo>
                      <a:pt x="318" y="162"/>
                    </a:lnTo>
                    <a:lnTo>
                      <a:pt x="314" y="165"/>
                    </a:lnTo>
                    <a:lnTo>
                      <a:pt x="318" y="169"/>
                    </a:lnTo>
                    <a:lnTo>
                      <a:pt x="324" y="165"/>
                    </a:lnTo>
                    <a:lnTo>
                      <a:pt x="322" y="169"/>
                    </a:lnTo>
                    <a:lnTo>
                      <a:pt x="329" y="170"/>
                    </a:lnTo>
                    <a:lnTo>
                      <a:pt x="327" y="173"/>
                    </a:lnTo>
                    <a:lnTo>
                      <a:pt x="343" y="172"/>
                    </a:lnTo>
                    <a:lnTo>
                      <a:pt x="354" y="173"/>
                    </a:lnTo>
                    <a:lnTo>
                      <a:pt x="360" y="173"/>
                    </a:lnTo>
                    <a:lnTo>
                      <a:pt x="360" y="173"/>
                    </a:lnTo>
                    <a:lnTo>
                      <a:pt x="357" y="175"/>
                    </a:lnTo>
                    <a:lnTo>
                      <a:pt x="359" y="175"/>
                    </a:lnTo>
                    <a:lnTo>
                      <a:pt x="365" y="178"/>
                    </a:lnTo>
                    <a:lnTo>
                      <a:pt x="375" y="177"/>
                    </a:lnTo>
                    <a:lnTo>
                      <a:pt x="384" y="172"/>
                    </a:lnTo>
                    <a:lnTo>
                      <a:pt x="387" y="175"/>
                    </a:lnTo>
                    <a:lnTo>
                      <a:pt x="383" y="177"/>
                    </a:lnTo>
                    <a:lnTo>
                      <a:pt x="380" y="180"/>
                    </a:lnTo>
                    <a:lnTo>
                      <a:pt x="384" y="173"/>
                    </a:lnTo>
                    <a:lnTo>
                      <a:pt x="381" y="175"/>
                    </a:lnTo>
                    <a:lnTo>
                      <a:pt x="376" y="180"/>
                    </a:lnTo>
                    <a:lnTo>
                      <a:pt x="372" y="181"/>
                    </a:lnTo>
                    <a:lnTo>
                      <a:pt x="380" y="188"/>
                    </a:lnTo>
                    <a:lnTo>
                      <a:pt x="384" y="186"/>
                    </a:lnTo>
                    <a:lnTo>
                      <a:pt x="387" y="183"/>
                    </a:lnTo>
                    <a:lnTo>
                      <a:pt x="391" y="18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28" name="Freeform 68"/>
              <p:cNvSpPr/>
              <p:nvPr/>
            </p:nvSpPr>
            <p:spPr>
              <a:xfrm>
                <a:off x="1353960" y="1395360"/>
                <a:ext cx="90000" cy="12996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129960"/>
                  <a:gd name="textAreaBottom" fmla="*/ 130320 h 129960"/>
                  <a:gd name="GluePoint1X" fmla="*/ 5 w 57"/>
                  <a:gd name="GluePoint1Y" fmla="*/ 8 h 82"/>
                  <a:gd name="GluePoint2X" fmla="*/ 0 w 57"/>
                  <a:gd name="GluePoint2Y" fmla="*/ 17 h 82"/>
                  <a:gd name="GluePoint3X" fmla="*/ 0 w 57"/>
                  <a:gd name="GluePoint3Y" fmla="*/ 19 h 82"/>
                  <a:gd name="GluePoint4X" fmla="*/ 10 w 57"/>
                  <a:gd name="GluePoint4Y" fmla="*/ 24 h 82"/>
                  <a:gd name="GluePoint5X" fmla="*/ 16 w 57"/>
                  <a:gd name="GluePoint5Y" fmla="*/ 22 h 82"/>
                  <a:gd name="GluePoint6X" fmla="*/ 16 w 57"/>
                  <a:gd name="GluePoint6Y" fmla="*/ 16 h 82"/>
                  <a:gd name="GluePoint7X" fmla="*/ 15 w 57"/>
                  <a:gd name="GluePoint7Y" fmla="*/ 12 h 82"/>
                  <a:gd name="GluePoint8X" fmla="*/ 16 w 57"/>
                  <a:gd name="GluePoint8Y" fmla="*/ 14 h 82"/>
                  <a:gd name="GluePoint9X" fmla="*/ 19 w 57"/>
                  <a:gd name="GluePoint9Y" fmla="*/ 16 h 82"/>
                  <a:gd name="GluePoint10X" fmla="*/ 23 w 57"/>
                  <a:gd name="GluePoint10Y" fmla="*/ 19 h 82"/>
                  <a:gd name="GluePoint11X" fmla="*/ 23 w 57"/>
                  <a:gd name="GluePoint11Y" fmla="*/ 22 h 82"/>
                  <a:gd name="GluePoint12X" fmla="*/ 23 w 57"/>
                  <a:gd name="GluePoint12Y" fmla="*/ 25 h 82"/>
                  <a:gd name="GluePoint13X" fmla="*/ 29 w 57"/>
                  <a:gd name="GluePoint13Y" fmla="*/ 22 h 82"/>
                  <a:gd name="GluePoint14X" fmla="*/ 37 w 57"/>
                  <a:gd name="GluePoint14Y" fmla="*/ 11 h 82"/>
                  <a:gd name="GluePoint15X" fmla="*/ 40 w 57"/>
                  <a:gd name="GluePoint15Y" fmla="*/ 6 h 82"/>
                  <a:gd name="GluePoint16X" fmla="*/ 38 w 57"/>
                  <a:gd name="GluePoint16Y" fmla="*/ 25 h 82"/>
                  <a:gd name="GluePoint17X" fmla="*/ 45 w 57"/>
                  <a:gd name="GluePoint17Y" fmla="*/ 25 h 82"/>
                  <a:gd name="GluePoint18X" fmla="*/ 38 w 57"/>
                  <a:gd name="GluePoint18Y" fmla="*/ 29 h 82"/>
                  <a:gd name="GluePoint19X" fmla="*/ 40 w 57"/>
                  <a:gd name="GluePoint19Y" fmla="*/ 30 h 82"/>
                  <a:gd name="GluePoint20X" fmla="*/ 42 w 57"/>
                  <a:gd name="GluePoint20Y" fmla="*/ 37 h 82"/>
                  <a:gd name="GluePoint21X" fmla="*/ 35 w 57"/>
                  <a:gd name="GluePoint21Y" fmla="*/ 37 h 82"/>
                  <a:gd name="GluePoint22X" fmla="*/ 34 w 57"/>
                  <a:gd name="GluePoint22Y" fmla="*/ 40 h 82"/>
                  <a:gd name="GluePoint23X" fmla="*/ 32 w 57"/>
                  <a:gd name="GluePoint23Y" fmla="*/ 40 h 82"/>
                  <a:gd name="GluePoint24X" fmla="*/ 35 w 57"/>
                  <a:gd name="GluePoint24Y" fmla="*/ 45 h 82"/>
                  <a:gd name="GluePoint25X" fmla="*/ 37 w 57"/>
                  <a:gd name="GluePoint25Y" fmla="*/ 46 h 82"/>
                  <a:gd name="GluePoint26X" fmla="*/ 35 w 57"/>
                  <a:gd name="GluePoint26Y" fmla="*/ 46 h 82"/>
                  <a:gd name="GluePoint27X" fmla="*/ 37 w 57"/>
                  <a:gd name="GluePoint27Y" fmla="*/ 54 h 82"/>
                  <a:gd name="GluePoint28X" fmla="*/ 35 w 57"/>
                  <a:gd name="GluePoint28Y" fmla="*/ 59 h 82"/>
                  <a:gd name="GluePoint29X" fmla="*/ 26 w 57"/>
                  <a:gd name="GluePoint29Y" fmla="*/ 66 h 82"/>
                  <a:gd name="GluePoint30X" fmla="*/ 26 w 57"/>
                  <a:gd name="GluePoint30Y" fmla="*/ 69 h 82"/>
                  <a:gd name="GluePoint31X" fmla="*/ 34 w 57"/>
                  <a:gd name="GluePoint31Y" fmla="*/ 64 h 82"/>
                  <a:gd name="GluePoint32X" fmla="*/ 46 w 57"/>
                  <a:gd name="GluePoint32Y" fmla="*/ 59 h 82"/>
                  <a:gd name="GluePoint33X" fmla="*/ 43 w 57"/>
                  <a:gd name="GluePoint33Y" fmla="*/ 66 h 82"/>
                  <a:gd name="GluePoint34X" fmla="*/ 42 w 57"/>
                  <a:gd name="GluePoint34Y" fmla="*/ 72 h 82"/>
                  <a:gd name="GluePoint35X" fmla="*/ 32 w 57"/>
                  <a:gd name="GluePoint35Y" fmla="*/ 78 h 82"/>
                  <a:gd name="GluePoint36X" fmla="*/ 32 w 57"/>
                  <a:gd name="GluePoint36Y" fmla="*/ 80 h 82"/>
                  <a:gd name="GluePoint37X" fmla="*/ 37 w 57"/>
                  <a:gd name="GluePoint37Y" fmla="*/ 80 h 82"/>
                  <a:gd name="GluePoint38X" fmla="*/ 43 w 57"/>
                  <a:gd name="GluePoint38Y" fmla="*/ 77 h 82"/>
                  <a:gd name="GluePoint39X" fmla="*/ 48 w 57"/>
                  <a:gd name="GluePoint39Y" fmla="*/ 75 h 82"/>
                  <a:gd name="GluePoint40X" fmla="*/ 57 w 57"/>
                  <a:gd name="GluePoint40Y" fmla="*/ 62 h 82"/>
                  <a:gd name="GluePoint41X" fmla="*/ 51 w 57"/>
                  <a:gd name="GluePoint41Y" fmla="*/ 56 h 82"/>
                  <a:gd name="GluePoint42X" fmla="*/ 42 w 57"/>
                  <a:gd name="GluePoint42Y" fmla="*/ 51 h 82"/>
                  <a:gd name="GluePoint43X" fmla="*/ 43 w 57"/>
                  <a:gd name="GluePoint43Y" fmla="*/ 45 h 82"/>
                  <a:gd name="GluePoint44X" fmla="*/ 50 w 57"/>
                  <a:gd name="GluePoint44Y" fmla="*/ 19 h 82"/>
                  <a:gd name="GluePoint45X" fmla="*/ 46 w 57"/>
                  <a:gd name="GluePoint45Y" fmla="*/ 11 h 82"/>
                  <a:gd name="GluePoint46X" fmla="*/ 32 w 57"/>
                  <a:gd name="GluePoint46Y" fmla="*/ 3 h 82"/>
                  <a:gd name="GluePoint47X" fmla="*/ 7 w 57"/>
                  <a:gd name="GluePoint47Y" fmla="*/ 14 h 82"/>
                  <a:gd name="GluePoint48X" fmla="*/ 7 w 57"/>
                  <a:gd name="GluePoint48Y" fmla="*/ 6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57" h="82">
                    <a:moveTo>
                      <a:pt x="7" y="6"/>
                    </a:moveTo>
                    <a:lnTo>
                      <a:pt x="5" y="8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0" y="19"/>
                    </a:lnTo>
                    <a:lnTo>
                      <a:pt x="7" y="25"/>
                    </a:lnTo>
                    <a:lnTo>
                      <a:pt x="10" y="24"/>
                    </a:lnTo>
                    <a:lnTo>
                      <a:pt x="11" y="22"/>
                    </a:lnTo>
                    <a:lnTo>
                      <a:pt x="16" y="22"/>
                    </a:lnTo>
                    <a:lnTo>
                      <a:pt x="18" y="21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19" y="16"/>
                    </a:lnTo>
                    <a:lnTo>
                      <a:pt x="24" y="14"/>
                    </a:lnTo>
                    <a:lnTo>
                      <a:pt x="23" y="19"/>
                    </a:lnTo>
                    <a:lnTo>
                      <a:pt x="19" y="22"/>
                    </a:lnTo>
                    <a:lnTo>
                      <a:pt x="23" y="22"/>
                    </a:lnTo>
                    <a:lnTo>
                      <a:pt x="24" y="21"/>
                    </a:lnTo>
                    <a:lnTo>
                      <a:pt x="23" y="25"/>
                    </a:lnTo>
                    <a:lnTo>
                      <a:pt x="26" y="24"/>
                    </a:lnTo>
                    <a:lnTo>
                      <a:pt x="29" y="22"/>
                    </a:lnTo>
                    <a:lnTo>
                      <a:pt x="35" y="9"/>
                    </a:lnTo>
                    <a:lnTo>
                      <a:pt x="37" y="11"/>
                    </a:lnTo>
                    <a:lnTo>
                      <a:pt x="38" y="8"/>
                    </a:lnTo>
                    <a:lnTo>
                      <a:pt x="40" y="6"/>
                    </a:lnTo>
                    <a:lnTo>
                      <a:pt x="32" y="22"/>
                    </a:lnTo>
                    <a:lnTo>
                      <a:pt x="38" y="25"/>
                    </a:lnTo>
                    <a:lnTo>
                      <a:pt x="38" y="29"/>
                    </a:lnTo>
                    <a:lnTo>
                      <a:pt x="45" y="25"/>
                    </a:lnTo>
                    <a:lnTo>
                      <a:pt x="42" y="29"/>
                    </a:lnTo>
                    <a:lnTo>
                      <a:pt x="38" y="29"/>
                    </a:lnTo>
                    <a:lnTo>
                      <a:pt x="37" y="32"/>
                    </a:lnTo>
                    <a:lnTo>
                      <a:pt x="40" y="30"/>
                    </a:lnTo>
                    <a:lnTo>
                      <a:pt x="40" y="32"/>
                    </a:lnTo>
                    <a:lnTo>
                      <a:pt x="42" y="37"/>
                    </a:lnTo>
                    <a:lnTo>
                      <a:pt x="37" y="33"/>
                    </a:lnTo>
                    <a:lnTo>
                      <a:pt x="35" y="37"/>
                    </a:lnTo>
                    <a:lnTo>
                      <a:pt x="35" y="37"/>
                    </a:lnTo>
                    <a:lnTo>
                      <a:pt x="34" y="40"/>
                    </a:lnTo>
                    <a:lnTo>
                      <a:pt x="38" y="40"/>
                    </a:lnTo>
                    <a:lnTo>
                      <a:pt x="32" y="40"/>
                    </a:lnTo>
                    <a:lnTo>
                      <a:pt x="30" y="41"/>
                    </a:lnTo>
                    <a:lnTo>
                      <a:pt x="35" y="45"/>
                    </a:lnTo>
                    <a:lnTo>
                      <a:pt x="38" y="43"/>
                    </a:lnTo>
                    <a:lnTo>
                      <a:pt x="37" y="46"/>
                    </a:lnTo>
                    <a:lnTo>
                      <a:pt x="35" y="45"/>
                    </a:lnTo>
                    <a:lnTo>
                      <a:pt x="35" y="46"/>
                    </a:lnTo>
                    <a:lnTo>
                      <a:pt x="38" y="49"/>
                    </a:lnTo>
                    <a:lnTo>
                      <a:pt x="37" y="54"/>
                    </a:lnTo>
                    <a:lnTo>
                      <a:pt x="42" y="58"/>
                    </a:lnTo>
                    <a:lnTo>
                      <a:pt x="35" y="59"/>
                    </a:lnTo>
                    <a:lnTo>
                      <a:pt x="29" y="64"/>
                    </a:lnTo>
                    <a:lnTo>
                      <a:pt x="26" y="66"/>
                    </a:lnTo>
                    <a:lnTo>
                      <a:pt x="24" y="69"/>
                    </a:lnTo>
                    <a:lnTo>
                      <a:pt x="26" y="69"/>
                    </a:lnTo>
                    <a:lnTo>
                      <a:pt x="30" y="67"/>
                    </a:lnTo>
                    <a:lnTo>
                      <a:pt x="34" y="64"/>
                    </a:lnTo>
                    <a:lnTo>
                      <a:pt x="38" y="62"/>
                    </a:lnTo>
                    <a:lnTo>
                      <a:pt x="46" y="59"/>
                    </a:lnTo>
                    <a:lnTo>
                      <a:pt x="43" y="62"/>
                    </a:lnTo>
                    <a:lnTo>
                      <a:pt x="43" y="66"/>
                    </a:lnTo>
                    <a:lnTo>
                      <a:pt x="38" y="72"/>
                    </a:lnTo>
                    <a:lnTo>
                      <a:pt x="42" y="72"/>
                    </a:lnTo>
                    <a:lnTo>
                      <a:pt x="38" y="77"/>
                    </a:lnTo>
                    <a:lnTo>
                      <a:pt x="32" y="78"/>
                    </a:lnTo>
                    <a:lnTo>
                      <a:pt x="29" y="82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7" y="80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53" y="66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1" y="56"/>
                    </a:lnTo>
                    <a:lnTo>
                      <a:pt x="43" y="54"/>
                    </a:lnTo>
                    <a:lnTo>
                      <a:pt x="42" y="51"/>
                    </a:lnTo>
                    <a:lnTo>
                      <a:pt x="45" y="46"/>
                    </a:lnTo>
                    <a:lnTo>
                      <a:pt x="43" y="45"/>
                    </a:lnTo>
                    <a:lnTo>
                      <a:pt x="45" y="41"/>
                    </a:lnTo>
                    <a:lnTo>
                      <a:pt x="50" y="19"/>
                    </a:lnTo>
                    <a:lnTo>
                      <a:pt x="45" y="16"/>
                    </a:lnTo>
                    <a:lnTo>
                      <a:pt x="46" y="11"/>
                    </a:lnTo>
                    <a:lnTo>
                      <a:pt x="46" y="0"/>
                    </a:lnTo>
                    <a:lnTo>
                      <a:pt x="32" y="3"/>
                    </a:lnTo>
                    <a:lnTo>
                      <a:pt x="21" y="11"/>
                    </a:lnTo>
                    <a:lnTo>
                      <a:pt x="7" y="14"/>
                    </a:lnTo>
                    <a:lnTo>
                      <a:pt x="8" y="9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29" name="Freeform 69"/>
              <p:cNvSpPr/>
              <p:nvPr/>
            </p:nvSpPr>
            <p:spPr>
              <a:xfrm>
                <a:off x="1332000" y="1152360"/>
                <a:ext cx="334440" cy="236160"/>
              </a:xfrm>
              <a:custGeom>
                <a:avLst/>
                <a:gdLst>
                  <a:gd name="textAreaLeft" fmla="*/ 0 w 334440"/>
                  <a:gd name="textAreaRight" fmla="*/ 334800 w 334440"/>
                  <a:gd name="textAreaTop" fmla="*/ 0 h 236160"/>
                  <a:gd name="textAreaBottom" fmla="*/ 236520 h 236160"/>
                  <a:gd name="GluePoint1X" fmla="*/ 43 w 211"/>
                  <a:gd name="GluePoint1Y" fmla="*/ 149 h 149"/>
                  <a:gd name="GluePoint2X" fmla="*/ 75 w 211"/>
                  <a:gd name="GluePoint2Y" fmla="*/ 149 h 149"/>
                  <a:gd name="GluePoint3X" fmla="*/ 110 w 211"/>
                  <a:gd name="GluePoint3Y" fmla="*/ 149 h 149"/>
                  <a:gd name="GluePoint4X" fmla="*/ 141 w 211"/>
                  <a:gd name="GluePoint4Y" fmla="*/ 149 h 149"/>
                  <a:gd name="GluePoint5X" fmla="*/ 178 w 211"/>
                  <a:gd name="GluePoint5Y" fmla="*/ 149 h 149"/>
                  <a:gd name="GluePoint6X" fmla="*/ 206 w 211"/>
                  <a:gd name="GluePoint6Y" fmla="*/ 149 h 149"/>
                  <a:gd name="GluePoint7X" fmla="*/ 208 w 211"/>
                  <a:gd name="GluePoint7Y" fmla="*/ 141 h 149"/>
                  <a:gd name="GluePoint8X" fmla="*/ 210 w 211"/>
                  <a:gd name="GluePoint8Y" fmla="*/ 137 h 149"/>
                  <a:gd name="GluePoint9X" fmla="*/ 206 w 211"/>
                  <a:gd name="GluePoint9Y" fmla="*/ 135 h 149"/>
                  <a:gd name="GluePoint10X" fmla="*/ 191 w 211"/>
                  <a:gd name="GluePoint10Y" fmla="*/ 137 h 149"/>
                  <a:gd name="GluePoint11X" fmla="*/ 181 w 211"/>
                  <a:gd name="GluePoint11Y" fmla="*/ 137 h 149"/>
                  <a:gd name="GluePoint12X" fmla="*/ 184 w 211"/>
                  <a:gd name="GluePoint12Y" fmla="*/ 130 h 149"/>
                  <a:gd name="GluePoint13X" fmla="*/ 181 w 211"/>
                  <a:gd name="GluePoint13Y" fmla="*/ 122 h 149"/>
                  <a:gd name="GluePoint14X" fmla="*/ 179 w 211"/>
                  <a:gd name="GluePoint14Y" fmla="*/ 116 h 149"/>
                  <a:gd name="GluePoint15X" fmla="*/ 173 w 211"/>
                  <a:gd name="GluePoint15Y" fmla="*/ 114 h 149"/>
                  <a:gd name="GluePoint16X" fmla="*/ 176 w 211"/>
                  <a:gd name="GluePoint16Y" fmla="*/ 111 h 149"/>
                  <a:gd name="GluePoint17X" fmla="*/ 176 w 211"/>
                  <a:gd name="GluePoint17Y" fmla="*/ 108 h 149"/>
                  <a:gd name="GluePoint18X" fmla="*/ 179 w 211"/>
                  <a:gd name="GluePoint18Y" fmla="*/ 101 h 149"/>
                  <a:gd name="GluePoint19X" fmla="*/ 186 w 211"/>
                  <a:gd name="GluePoint19Y" fmla="*/ 95 h 149"/>
                  <a:gd name="GluePoint20X" fmla="*/ 187 w 211"/>
                  <a:gd name="GluePoint20Y" fmla="*/ 90 h 149"/>
                  <a:gd name="GluePoint21X" fmla="*/ 184 w 211"/>
                  <a:gd name="GluePoint21Y" fmla="*/ 83 h 149"/>
                  <a:gd name="GluePoint22X" fmla="*/ 186 w 211"/>
                  <a:gd name="GluePoint22Y" fmla="*/ 79 h 149"/>
                  <a:gd name="GluePoint23X" fmla="*/ 181 w 211"/>
                  <a:gd name="GluePoint23Y" fmla="*/ 77 h 149"/>
                  <a:gd name="GluePoint24X" fmla="*/ 179 w 211"/>
                  <a:gd name="GluePoint24Y" fmla="*/ 67 h 149"/>
                  <a:gd name="GluePoint25X" fmla="*/ 192 w 211"/>
                  <a:gd name="GluePoint25Y" fmla="*/ 58 h 149"/>
                  <a:gd name="GluePoint26X" fmla="*/ 189 w 211"/>
                  <a:gd name="GluePoint26Y" fmla="*/ 56 h 149"/>
                  <a:gd name="GluePoint27X" fmla="*/ 181 w 211"/>
                  <a:gd name="GluePoint27Y" fmla="*/ 56 h 149"/>
                  <a:gd name="GluePoint28X" fmla="*/ 186 w 211"/>
                  <a:gd name="GluePoint28Y" fmla="*/ 53 h 149"/>
                  <a:gd name="GluePoint29X" fmla="*/ 192 w 211"/>
                  <a:gd name="GluePoint29Y" fmla="*/ 46 h 149"/>
                  <a:gd name="GluePoint30X" fmla="*/ 192 w 211"/>
                  <a:gd name="GluePoint30Y" fmla="*/ 40 h 149"/>
                  <a:gd name="GluePoint31X" fmla="*/ 172 w 211"/>
                  <a:gd name="GluePoint31Y" fmla="*/ 37 h 149"/>
                  <a:gd name="GluePoint32X" fmla="*/ 179 w 211"/>
                  <a:gd name="GluePoint32Y" fmla="*/ 32 h 149"/>
                  <a:gd name="GluePoint33X" fmla="*/ 202 w 211"/>
                  <a:gd name="GluePoint33Y" fmla="*/ 11 h 149"/>
                  <a:gd name="GluePoint34X" fmla="*/ 181 w 211"/>
                  <a:gd name="GluePoint34Y" fmla="*/ 6 h 149"/>
                  <a:gd name="GluePoint35X" fmla="*/ 152 w 211"/>
                  <a:gd name="GluePoint35Y" fmla="*/ 8 h 149"/>
                  <a:gd name="GluePoint36X" fmla="*/ 122 w 211"/>
                  <a:gd name="GluePoint36Y" fmla="*/ 34 h 149"/>
                  <a:gd name="GluePoint37X" fmla="*/ 91 w 211"/>
                  <a:gd name="GluePoint37Y" fmla="*/ 61 h 149"/>
                  <a:gd name="GluePoint38X" fmla="*/ 60 w 211"/>
                  <a:gd name="GluePoint38Y" fmla="*/ 88 h 149"/>
                  <a:gd name="GluePoint39X" fmla="*/ 30 w 211"/>
                  <a:gd name="GluePoint39Y" fmla="*/ 117 h 149"/>
                  <a:gd name="GluePoint40X" fmla="*/ 0 w 211"/>
                  <a:gd name="GluePoint40Y" fmla="*/ 145 h 149"/>
                  <a:gd name="GluePoint41X" fmla="*/ 11 w 211"/>
                  <a:gd name="GluePoint41Y" fmla="*/ 146 h 149"/>
                  <a:gd name="GluePoint42X" fmla="*/ 19 w 211"/>
                  <a:gd name="GluePoint42Y" fmla="*/ 149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211" h="149">
                    <a:moveTo>
                      <a:pt x="19" y="149"/>
                    </a:moveTo>
                    <a:lnTo>
                      <a:pt x="30" y="149"/>
                    </a:lnTo>
                    <a:lnTo>
                      <a:pt x="43" y="149"/>
                    </a:lnTo>
                    <a:lnTo>
                      <a:pt x="52" y="149"/>
                    </a:lnTo>
                    <a:lnTo>
                      <a:pt x="64" y="149"/>
                    </a:lnTo>
                    <a:lnTo>
                      <a:pt x="75" y="149"/>
                    </a:lnTo>
                    <a:lnTo>
                      <a:pt x="86" y="149"/>
                    </a:lnTo>
                    <a:lnTo>
                      <a:pt x="97" y="149"/>
                    </a:lnTo>
                    <a:lnTo>
                      <a:pt x="110" y="149"/>
                    </a:lnTo>
                    <a:lnTo>
                      <a:pt x="121" y="149"/>
                    </a:lnTo>
                    <a:lnTo>
                      <a:pt x="130" y="149"/>
                    </a:lnTo>
                    <a:lnTo>
                      <a:pt x="141" y="149"/>
                    </a:lnTo>
                    <a:lnTo>
                      <a:pt x="154" y="149"/>
                    </a:lnTo>
                    <a:lnTo>
                      <a:pt x="165" y="149"/>
                    </a:lnTo>
                    <a:lnTo>
                      <a:pt x="178" y="149"/>
                    </a:lnTo>
                    <a:lnTo>
                      <a:pt x="187" y="149"/>
                    </a:lnTo>
                    <a:lnTo>
                      <a:pt x="199" y="149"/>
                    </a:lnTo>
                    <a:lnTo>
                      <a:pt x="206" y="149"/>
                    </a:lnTo>
                    <a:lnTo>
                      <a:pt x="205" y="148"/>
                    </a:lnTo>
                    <a:lnTo>
                      <a:pt x="206" y="145"/>
                    </a:lnTo>
                    <a:lnTo>
                      <a:pt x="208" y="141"/>
                    </a:lnTo>
                    <a:lnTo>
                      <a:pt x="206" y="141"/>
                    </a:lnTo>
                    <a:lnTo>
                      <a:pt x="206" y="138"/>
                    </a:lnTo>
                    <a:lnTo>
                      <a:pt x="210" y="137"/>
                    </a:lnTo>
                    <a:lnTo>
                      <a:pt x="211" y="133"/>
                    </a:lnTo>
                    <a:lnTo>
                      <a:pt x="208" y="133"/>
                    </a:lnTo>
                    <a:lnTo>
                      <a:pt x="206" y="135"/>
                    </a:lnTo>
                    <a:lnTo>
                      <a:pt x="199" y="137"/>
                    </a:lnTo>
                    <a:lnTo>
                      <a:pt x="194" y="135"/>
                    </a:lnTo>
                    <a:lnTo>
                      <a:pt x="191" y="137"/>
                    </a:lnTo>
                    <a:lnTo>
                      <a:pt x="191" y="135"/>
                    </a:lnTo>
                    <a:lnTo>
                      <a:pt x="187" y="137"/>
                    </a:lnTo>
                    <a:lnTo>
                      <a:pt x="181" y="137"/>
                    </a:lnTo>
                    <a:lnTo>
                      <a:pt x="184" y="132"/>
                    </a:lnTo>
                    <a:lnTo>
                      <a:pt x="181" y="132"/>
                    </a:lnTo>
                    <a:lnTo>
                      <a:pt x="184" y="130"/>
                    </a:lnTo>
                    <a:lnTo>
                      <a:pt x="187" y="125"/>
                    </a:lnTo>
                    <a:lnTo>
                      <a:pt x="183" y="125"/>
                    </a:lnTo>
                    <a:lnTo>
                      <a:pt x="181" y="122"/>
                    </a:lnTo>
                    <a:lnTo>
                      <a:pt x="181" y="120"/>
                    </a:lnTo>
                    <a:lnTo>
                      <a:pt x="179" y="120"/>
                    </a:lnTo>
                    <a:lnTo>
                      <a:pt x="179" y="116"/>
                    </a:lnTo>
                    <a:lnTo>
                      <a:pt x="176" y="117"/>
                    </a:lnTo>
                    <a:lnTo>
                      <a:pt x="172" y="116"/>
                    </a:lnTo>
                    <a:lnTo>
                      <a:pt x="173" y="114"/>
                    </a:lnTo>
                    <a:lnTo>
                      <a:pt x="175" y="112"/>
                    </a:lnTo>
                    <a:lnTo>
                      <a:pt x="176" y="111"/>
                    </a:lnTo>
                    <a:lnTo>
                      <a:pt x="176" y="111"/>
                    </a:lnTo>
                    <a:lnTo>
                      <a:pt x="178" y="109"/>
                    </a:lnTo>
                    <a:lnTo>
                      <a:pt x="175" y="108"/>
                    </a:lnTo>
                    <a:lnTo>
                      <a:pt x="176" y="108"/>
                    </a:lnTo>
                    <a:lnTo>
                      <a:pt x="176" y="104"/>
                    </a:lnTo>
                    <a:lnTo>
                      <a:pt x="183" y="101"/>
                    </a:lnTo>
                    <a:lnTo>
                      <a:pt x="179" y="101"/>
                    </a:lnTo>
                    <a:lnTo>
                      <a:pt x="181" y="98"/>
                    </a:lnTo>
                    <a:lnTo>
                      <a:pt x="179" y="98"/>
                    </a:lnTo>
                    <a:lnTo>
                      <a:pt x="186" y="95"/>
                    </a:lnTo>
                    <a:lnTo>
                      <a:pt x="186" y="90"/>
                    </a:lnTo>
                    <a:lnTo>
                      <a:pt x="184" y="92"/>
                    </a:lnTo>
                    <a:lnTo>
                      <a:pt x="187" y="90"/>
                    </a:lnTo>
                    <a:lnTo>
                      <a:pt x="183" y="85"/>
                    </a:lnTo>
                    <a:lnTo>
                      <a:pt x="183" y="83"/>
                    </a:lnTo>
                    <a:lnTo>
                      <a:pt x="184" y="83"/>
                    </a:lnTo>
                    <a:lnTo>
                      <a:pt x="184" y="82"/>
                    </a:lnTo>
                    <a:lnTo>
                      <a:pt x="186" y="80"/>
                    </a:lnTo>
                    <a:lnTo>
                      <a:pt x="186" y="79"/>
                    </a:lnTo>
                    <a:lnTo>
                      <a:pt x="183" y="79"/>
                    </a:lnTo>
                    <a:lnTo>
                      <a:pt x="176" y="80"/>
                    </a:lnTo>
                    <a:lnTo>
                      <a:pt x="181" y="77"/>
                    </a:lnTo>
                    <a:lnTo>
                      <a:pt x="175" y="74"/>
                    </a:lnTo>
                    <a:lnTo>
                      <a:pt x="181" y="69"/>
                    </a:lnTo>
                    <a:lnTo>
                      <a:pt x="179" y="67"/>
                    </a:lnTo>
                    <a:lnTo>
                      <a:pt x="183" y="66"/>
                    </a:lnTo>
                    <a:lnTo>
                      <a:pt x="192" y="61"/>
                    </a:lnTo>
                    <a:lnTo>
                      <a:pt x="192" y="58"/>
                    </a:lnTo>
                    <a:lnTo>
                      <a:pt x="197" y="55"/>
                    </a:lnTo>
                    <a:lnTo>
                      <a:pt x="194" y="55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1" y="55"/>
                    </a:lnTo>
                    <a:lnTo>
                      <a:pt x="181" y="56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6" y="53"/>
                    </a:lnTo>
                    <a:lnTo>
                      <a:pt x="187" y="51"/>
                    </a:lnTo>
                    <a:lnTo>
                      <a:pt x="186" y="50"/>
                    </a:lnTo>
                    <a:lnTo>
                      <a:pt x="192" y="46"/>
                    </a:lnTo>
                    <a:lnTo>
                      <a:pt x="192" y="43"/>
                    </a:lnTo>
                    <a:lnTo>
                      <a:pt x="194" y="43"/>
                    </a:lnTo>
                    <a:lnTo>
                      <a:pt x="192" y="40"/>
                    </a:lnTo>
                    <a:lnTo>
                      <a:pt x="197" y="40"/>
                    </a:lnTo>
                    <a:lnTo>
                      <a:pt x="170" y="40"/>
                    </a:lnTo>
                    <a:lnTo>
                      <a:pt x="172" y="37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9" y="32"/>
                    </a:lnTo>
                    <a:lnTo>
                      <a:pt x="179" y="29"/>
                    </a:lnTo>
                    <a:lnTo>
                      <a:pt x="199" y="11"/>
                    </a:lnTo>
                    <a:lnTo>
                      <a:pt x="202" y="11"/>
                    </a:lnTo>
                    <a:lnTo>
                      <a:pt x="189" y="11"/>
                    </a:lnTo>
                    <a:lnTo>
                      <a:pt x="184" y="6"/>
                    </a:lnTo>
                    <a:lnTo>
                      <a:pt x="181" y="6"/>
                    </a:lnTo>
                    <a:lnTo>
                      <a:pt x="179" y="1"/>
                    </a:lnTo>
                    <a:lnTo>
                      <a:pt x="164" y="0"/>
                    </a:lnTo>
                    <a:lnTo>
                      <a:pt x="152" y="8"/>
                    </a:lnTo>
                    <a:lnTo>
                      <a:pt x="143" y="16"/>
                    </a:lnTo>
                    <a:lnTo>
                      <a:pt x="132" y="26"/>
                    </a:lnTo>
                    <a:lnTo>
                      <a:pt x="122" y="34"/>
                    </a:lnTo>
                    <a:lnTo>
                      <a:pt x="111" y="43"/>
                    </a:lnTo>
                    <a:lnTo>
                      <a:pt x="100" y="53"/>
                    </a:lnTo>
                    <a:lnTo>
                      <a:pt x="91" y="61"/>
                    </a:lnTo>
                    <a:lnTo>
                      <a:pt x="81" y="71"/>
                    </a:lnTo>
                    <a:lnTo>
                      <a:pt x="70" y="80"/>
                    </a:lnTo>
                    <a:lnTo>
                      <a:pt x="60" y="88"/>
                    </a:lnTo>
                    <a:lnTo>
                      <a:pt x="49" y="98"/>
                    </a:lnTo>
                    <a:lnTo>
                      <a:pt x="40" y="108"/>
                    </a:lnTo>
                    <a:lnTo>
                      <a:pt x="30" y="117"/>
                    </a:lnTo>
                    <a:lnTo>
                      <a:pt x="21" y="125"/>
                    </a:lnTo>
                    <a:lnTo>
                      <a:pt x="11" y="135"/>
                    </a:lnTo>
                    <a:lnTo>
                      <a:pt x="0" y="145"/>
                    </a:lnTo>
                    <a:lnTo>
                      <a:pt x="3" y="146"/>
                    </a:lnTo>
                    <a:lnTo>
                      <a:pt x="8" y="145"/>
                    </a:lnTo>
                    <a:lnTo>
                      <a:pt x="11" y="146"/>
                    </a:lnTo>
                    <a:lnTo>
                      <a:pt x="16" y="145"/>
                    </a:lnTo>
                    <a:lnTo>
                      <a:pt x="24" y="145"/>
                    </a:lnTo>
                    <a:lnTo>
                      <a:pt x="19" y="149"/>
                    </a:lnTo>
                    <a:lnTo>
                      <a:pt x="19" y="149"/>
                    </a:lnTo>
                    <a:lnTo>
                      <a:pt x="19" y="14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30" name="Freeform 70"/>
              <p:cNvSpPr/>
              <p:nvPr/>
            </p:nvSpPr>
            <p:spPr>
              <a:xfrm>
                <a:off x="1601640" y="1101600"/>
                <a:ext cx="1028520" cy="286920"/>
              </a:xfrm>
              <a:custGeom>
                <a:avLst/>
                <a:gdLst>
                  <a:gd name="textAreaLeft" fmla="*/ 0 w 1028520"/>
                  <a:gd name="textAreaRight" fmla="*/ 1028880 w 1028520"/>
                  <a:gd name="textAreaTop" fmla="*/ 0 h 286920"/>
                  <a:gd name="textAreaBottom" fmla="*/ 287280 h 286920"/>
                  <a:gd name="GluePoint1X" fmla="*/ 399 w 648"/>
                  <a:gd name="GluePoint1Y" fmla="*/ 173 h 181"/>
                  <a:gd name="GluePoint2X" fmla="*/ 432 w 648"/>
                  <a:gd name="GluePoint2Y" fmla="*/ 151 h 181"/>
                  <a:gd name="GluePoint3X" fmla="*/ 464 w 648"/>
                  <a:gd name="GluePoint3Y" fmla="*/ 136 h 181"/>
                  <a:gd name="GluePoint4X" fmla="*/ 461 w 648"/>
                  <a:gd name="GluePoint4Y" fmla="*/ 122 h 181"/>
                  <a:gd name="GluePoint5X" fmla="*/ 473 w 648"/>
                  <a:gd name="GluePoint5Y" fmla="*/ 122 h 181"/>
                  <a:gd name="GluePoint6X" fmla="*/ 510 w 648"/>
                  <a:gd name="GluePoint6Y" fmla="*/ 119 h 181"/>
                  <a:gd name="GluePoint7X" fmla="*/ 515 w 648"/>
                  <a:gd name="GluePoint7Y" fmla="*/ 88 h 181"/>
                  <a:gd name="GluePoint8X" fmla="*/ 562 w 648"/>
                  <a:gd name="GluePoint8Y" fmla="*/ 78 h 181"/>
                  <a:gd name="GluePoint9X" fmla="*/ 591 w 648"/>
                  <a:gd name="GluePoint9Y" fmla="*/ 77 h 181"/>
                  <a:gd name="GluePoint10X" fmla="*/ 626 w 648"/>
                  <a:gd name="GluePoint10Y" fmla="*/ 58 h 181"/>
                  <a:gd name="GluePoint11X" fmla="*/ 643 w 648"/>
                  <a:gd name="GluePoint11Y" fmla="*/ 48 h 181"/>
                  <a:gd name="GluePoint12X" fmla="*/ 638 w 648"/>
                  <a:gd name="GluePoint12Y" fmla="*/ 32 h 181"/>
                  <a:gd name="GluePoint13X" fmla="*/ 605 w 648"/>
                  <a:gd name="GluePoint13Y" fmla="*/ 41 h 181"/>
                  <a:gd name="GluePoint14X" fmla="*/ 562 w 648"/>
                  <a:gd name="GluePoint14Y" fmla="*/ 67 h 181"/>
                  <a:gd name="GluePoint15X" fmla="*/ 564 w 648"/>
                  <a:gd name="GluePoint15Y" fmla="*/ 38 h 181"/>
                  <a:gd name="GluePoint16X" fmla="*/ 542 w 648"/>
                  <a:gd name="GluePoint16Y" fmla="*/ 40 h 181"/>
                  <a:gd name="GluePoint17X" fmla="*/ 527 w 648"/>
                  <a:gd name="GluePoint17Y" fmla="*/ 32 h 181"/>
                  <a:gd name="GluePoint18X" fmla="*/ 540 w 648"/>
                  <a:gd name="GluePoint18Y" fmla="*/ 17 h 181"/>
                  <a:gd name="GluePoint19X" fmla="*/ 534 w 648"/>
                  <a:gd name="GluePoint19Y" fmla="*/ 3 h 181"/>
                  <a:gd name="GluePoint20X" fmla="*/ 505 w 648"/>
                  <a:gd name="GluePoint20Y" fmla="*/ 11 h 181"/>
                  <a:gd name="GluePoint21X" fmla="*/ 492 w 648"/>
                  <a:gd name="GluePoint21Y" fmla="*/ 30 h 181"/>
                  <a:gd name="GluePoint22X" fmla="*/ 513 w 648"/>
                  <a:gd name="GluePoint22Y" fmla="*/ 35 h 181"/>
                  <a:gd name="GluePoint23X" fmla="*/ 505 w 648"/>
                  <a:gd name="GluePoint23Y" fmla="*/ 41 h 181"/>
                  <a:gd name="GluePoint24X" fmla="*/ 473 w 648"/>
                  <a:gd name="GluePoint24Y" fmla="*/ 62 h 181"/>
                  <a:gd name="GluePoint25X" fmla="*/ 465 w 648"/>
                  <a:gd name="GluePoint25Y" fmla="*/ 61 h 181"/>
                  <a:gd name="GluePoint26X" fmla="*/ 462 w 648"/>
                  <a:gd name="GluePoint26Y" fmla="*/ 50 h 181"/>
                  <a:gd name="GluePoint27X" fmla="*/ 446 w 648"/>
                  <a:gd name="GluePoint27Y" fmla="*/ 54 h 181"/>
                  <a:gd name="GluePoint28X" fmla="*/ 451 w 648"/>
                  <a:gd name="GluePoint28Y" fmla="*/ 62 h 181"/>
                  <a:gd name="GluePoint29X" fmla="*/ 405 w 648"/>
                  <a:gd name="GluePoint29Y" fmla="*/ 61 h 181"/>
                  <a:gd name="GluePoint30X" fmla="*/ 381 w 648"/>
                  <a:gd name="GluePoint30Y" fmla="*/ 56 h 181"/>
                  <a:gd name="GluePoint31X" fmla="*/ 330 w 648"/>
                  <a:gd name="GluePoint31Y" fmla="*/ 51 h 181"/>
                  <a:gd name="GluePoint32X" fmla="*/ 354 w 648"/>
                  <a:gd name="GluePoint32Y" fmla="*/ 53 h 181"/>
                  <a:gd name="GluePoint33X" fmla="*/ 357 w 648"/>
                  <a:gd name="GluePoint33Y" fmla="*/ 53 h 181"/>
                  <a:gd name="GluePoint34X" fmla="*/ 330 w 648"/>
                  <a:gd name="GluePoint34Y" fmla="*/ 69 h 181"/>
                  <a:gd name="GluePoint35X" fmla="*/ 324 w 648"/>
                  <a:gd name="GluePoint35Y" fmla="*/ 66 h 181"/>
                  <a:gd name="GluePoint36X" fmla="*/ 311 w 648"/>
                  <a:gd name="GluePoint36Y" fmla="*/ 61 h 181"/>
                  <a:gd name="GluePoint37X" fmla="*/ 294 w 648"/>
                  <a:gd name="GluePoint37Y" fmla="*/ 61 h 181"/>
                  <a:gd name="GluePoint38X" fmla="*/ 273 w 648"/>
                  <a:gd name="GluePoint38Y" fmla="*/ 50 h 181"/>
                  <a:gd name="GluePoint39X" fmla="*/ 241 w 648"/>
                  <a:gd name="GluePoint39Y" fmla="*/ 43 h 181"/>
                  <a:gd name="GluePoint40X" fmla="*/ 173 w 648"/>
                  <a:gd name="GluePoint40Y" fmla="*/ 35 h 181"/>
                  <a:gd name="GluePoint41X" fmla="*/ 173 w 648"/>
                  <a:gd name="GluePoint41Y" fmla="*/ 29 h 181"/>
                  <a:gd name="GluePoint42X" fmla="*/ 146 w 648"/>
                  <a:gd name="GluePoint42Y" fmla="*/ 21 h 181"/>
                  <a:gd name="GluePoint43X" fmla="*/ 100 w 648"/>
                  <a:gd name="GluePoint43Y" fmla="*/ 35 h 181"/>
                  <a:gd name="GluePoint44X" fmla="*/ 71 w 648"/>
                  <a:gd name="GluePoint44Y" fmla="*/ 41 h 181"/>
                  <a:gd name="GluePoint45X" fmla="*/ 117 w 648"/>
                  <a:gd name="GluePoint45Y" fmla="*/ 25 h 181"/>
                  <a:gd name="GluePoint46X" fmla="*/ 52 w 648"/>
                  <a:gd name="GluePoint46Y" fmla="*/ 41 h 181"/>
                  <a:gd name="GluePoint47X" fmla="*/ 9 w 648"/>
                  <a:gd name="GluePoint47Y" fmla="*/ 61 h 181"/>
                  <a:gd name="GluePoint48X" fmla="*/ 22 w 648"/>
                  <a:gd name="GluePoint48Y" fmla="*/ 78 h 181"/>
                  <a:gd name="GluePoint49X" fmla="*/ 24 w 648"/>
                  <a:gd name="GluePoint49Y" fmla="*/ 87 h 181"/>
                  <a:gd name="GluePoint50X" fmla="*/ 13 w 648"/>
                  <a:gd name="GluePoint50Y" fmla="*/ 111 h 181"/>
                  <a:gd name="GluePoint51X" fmla="*/ 16 w 648"/>
                  <a:gd name="GluePoint51Y" fmla="*/ 127 h 181"/>
                  <a:gd name="GluePoint52X" fmla="*/ 6 w 648"/>
                  <a:gd name="GluePoint52Y" fmla="*/ 143 h 181"/>
                  <a:gd name="GluePoint53X" fmla="*/ 17 w 648"/>
                  <a:gd name="GluePoint53Y" fmla="*/ 157 h 181"/>
                  <a:gd name="GluePoint54X" fmla="*/ 36 w 648"/>
                  <a:gd name="GluePoint54Y" fmla="*/ 167 h 181"/>
                  <a:gd name="GluePoint55X" fmla="*/ 48 w 648"/>
                  <a:gd name="GluePoint55Y" fmla="*/ 181 h 181"/>
                  <a:gd name="GluePoint56X" fmla="*/ 162 w 648"/>
                  <a:gd name="GluePoint56Y" fmla="*/ 181 h 181"/>
                  <a:gd name="GluePoint57X" fmla="*/ 249 w 648"/>
                  <a:gd name="GluePoint57Y" fmla="*/ 181 h 1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648" h="181">
                    <a:moveTo>
                      <a:pt x="303" y="181"/>
                    </a:moveTo>
                    <a:lnTo>
                      <a:pt x="314" y="181"/>
                    </a:lnTo>
                    <a:lnTo>
                      <a:pt x="327" y="181"/>
                    </a:lnTo>
                    <a:lnTo>
                      <a:pt x="337" y="181"/>
                    </a:lnTo>
                    <a:lnTo>
                      <a:pt x="348" y="181"/>
                    </a:lnTo>
                    <a:lnTo>
                      <a:pt x="359" y="181"/>
                    </a:lnTo>
                    <a:lnTo>
                      <a:pt x="370" y="181"/>
                    </a:lnTo>
                    <a:lnTo>
                      <a:pt x="383" y="181"/>
                    </a:lnTo>
                    <a:lnTo>
                      <a:pt x="392" y="181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405" y="169"/>
                    </a:lnTo>
                    <a:lnTo>
                      <a:pt x="408" y="167"/>
                    </a:lnTo>
                    <a:lnTo>
                      <a:pt x="413" y="162"/>
                    </a:lnTo>
                    <a:lnTo>
                      <a:pt x="410" y="159"/>
                    </a:lnTo>
                    <a:lnTo>
                      <a:pt x="416" y="159"/>
                    </a:lnTo>
                    <a:lnTo>
                      <a:pt x="426" y="156"/>
                    </a:lnTo>
                    <a:lnTo>
                      <a:pt x="429" y="152"/>
                    </a:lnTo>
                    <a:lnTo>
                      <a:pt x="429" y="151"/>
                    </a:lnTo>
                    <a:lnTo>
                      <a:pt x="432" y="151"/>
                    </a:lnTo>
                    <a:lnTo>
                      <a:pt x="438" y="146"/>
                    </a:lnTo>
                    <a:lnTo>
                      <a:pt x="440" y="146"/>
                    </a:lnTo>
                    <a:lnTo>
                      <a:pt x="442" y="149"/>
                    </a:lnTo>
                    <a:lnTo>
                      <a:pt x="443" y="144"/>
                    </a:lnTo>
                    <a:lnTo>
                      <a:pt x="446" y="141"/>
                    </a:lnTo>
                    <a:lnTo>
                      <a:pt x="454" y="140"/>
                    </a:lnTo>
                    <a:lnTo>
                      <a:pt x="451" y="140"/>
                    </a:lnTo>
                    <a:lnTo>
                      <a:pt x="451" y="138"/>
                    </a:lnTo>
                    <a:lnTo>
                      <a:pt x="451" y="136"/>
                    </a:lnTo>
                    <a:lnTo>
                      <a:pt x="464" y="136"/>
                    </a:lnTo>
                    <a:lnTo>
                      <a:pt x="473" y="135"/>
                    </a:lnTo>
                    <a:lnTo>
                      <a:pt x="475" y="133"/>
                    </a:lnTo>
                    <a:lnTo>
                      <a:pt x="478" y="130"/>
                    </a:lnTo>
                    <a:lnTo>
                      <a:pt x="478" y="127"/>
                    </a:lnTo>
                    <a:lnTo>
                      <a:pt x="475" y="127"/>
                    </a:lnTo>
                    <a:lnTo>
                      <a:pt x="470" y="122"/>
                    </a:lnTo>
                    <a:lnTo>
                      <a:pt x="462" y="125"/>
                    </a:lnTo>
                    <a:lnTo>
                      <a:pt x="465" y="122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61" y="122"/>
                    </a:lnTo>
                    <a:lnTo>
                      <a:pt x="454" y="119"/>
                    </a:lnTo>
                    <a:lnTo>
                      <a:pt x="454" y="120"/>
                    </a:lnTo>
                    <a:lnTo>
                      <a:pt x="451" y="120"/>
                    </a:lnTo>
                    <a:lnTo>
                      <a:pt x="451" y="119"/>
                    </a:lnTo>
                    <a:lnTo>
                      <a:pt x="453" y="117"/>
                    </a:lnTo>
                    <a:lnTo>
                      <a:pt x="453" y="117"/>
                    </a:lnTo>
                    <a:lnTo>
                      <a:pt x="465" y="122"/>
                    </a:lnTo>
                    <a:lnTo>
                      <a:pt x="473" y="120"/>
                    </a:lnTo>
                    <a:lnTo>
                      <a:pt x="473" y="122"/>
                    </a:lnTo>
                    <a:lnTo>
                      <a:pt x="481" y="127"/>
                    </a:lnTo>
                    <a:lnTo>
                      <a:pt x="489" y="124"/>
                    </a:lnTo>
                    <a:lnTo>
                      <a:pt x="492" y="120"/>
                    </a:lnTo>
                    <a:lnTo>
                      <a:pt x="492" y="120"/>
                    </a:lnTo>
                    <a:lnTo>
                      <a:pt x="492" y="119"/>
                    </a:lnTo>
                    <a:lnTo>
                      <a:pt x="496" y="119"/>
                    </a:lnTo>
                    <a:lnTo>
                      <a:pt x="497" y="115"/>
                    </a:lnTo>
                    <a:lnTo>
                      <a:pt x="503" y="119"/>
                    </a:lnTo>
                    <a:lnTo>
                      <a:pt x="505" y="117"/>
                    </a:lnTo>
                    <a:lnTo>
                      <a:pt x="510" y="119"/>
                    </a:lnTo>
                    <a:lnTo>
                      <a:pt x="518" y="115"/>
                    </a:lnTo>
                    <a:lnTo>
                      <a:pt x="524" y="112"/>
                    </a:lnTo>
                    <a:lnTo>
                      <a:pt x="526" y="111"/>
                    </a:lnTo>
                    <a:lnTo>
                      <a:pt x="529" y="109"/>
                    </a:lnTo>
                    <a:lnTo>
                      <a:pt x="538" y="103"/>
                    </a:lnTo>
                    <a:lnTo>
                      <a:pt x="543" y="99"/>
                    </a:lnTo>
                    <a:lnTo>
                      <a:pt x="519" y="98"/>
                    </a:lnTo>
                    <a:lnTo>
                      <a:pt x="515" y="91"/>
                    </a:lnTo>
                    <a:lnTo>
                      <a:pt x="511" y="90"/>
                    </a:lnTo>
                    <a:lnTo>
                      <a:pt x="515" y="88"/>
                    </a:lnTo>
                    <a:lnTo>
                      <a:pt x="521" y="88"/>
                    </a:lnTo>
                    <a:lnTo>
                      <a:pt x="527" y="91"/>
                    </a:lnTo>
                    <a:lnTo>
                      <a:pt x="532" y="98"/>
                    </a:lnTo>
                    <a:lnTo>
                      <a:pt x="543" y="96"/>
                    </a:lnTo>
                    <a:lnTo>
                      <a:pt x="562" y="87"/>
                    </a:lnTo>
                    <a:lnTo>
                      <a:pt x="564" y="83"/>
                    </a:lnTo>
                    <a:lnTo>
                      <a:pt x="564" y="83"/>
                    </a:lnTo>
                    <a:lnTo>
                      <a:pt x="557" y="82"/>
                    </a:lnTo>
                    <a:lnTo>
                      <a:pt x="557" y="80"/>
                    </a:lnTo>
                    <a:lnTo>
                      <a:pt x="562" y="78"/>
                    </a:lnTo>
                    <a:lnTo>
                      <a:pt x="569" y="80"/>
                    </a:lnTo>
                    <a:lnTo>
                      <a:pt x="575" y="78"/>
                    </a:lnTo>
                    <a:lnTo>
                      <a:pt x="575" y="83"/>
                    </a:lnTo>
                    <a:lnTo>
                      <a:pt x="581" y="83"/>
                    </a:lnTo>
                    <a:lnTo>
                      <a:pt x="583" y="82"/>
                    </a:lnTo>
                    <a:lnTo>
                      <a:pt x="584" y="82"/>
                    </a:lnTo>
                    <a:lnTo>
                      <a:pt x="589" y="85"/>
                    </a:lnTo>
                    <a:lnTo>
                      <a:pt x="591" y="80"/>
                    </a:lnTo>
                    <a:lnTo>
                      <a:pt x="589" y="78"/>
                    </a:lnTo>
                    <a:lnTo>
                      <a:pt x="591" y="77"/>
                    </a:lnTo>
                    <a:lnTo>
                      <a:pt x="592" y="77"/>
                    </a:lnTo>
                    <a:lnTo>
                      <a:pt x="597" y="82"/>
                    </a:lnTo>
                    <a:lnTo>
                      <a:pt x="602" y="78"/>
                    </a:lnTo>
                    <a:lnTo>
                      <a:pt x="607" y="78"/>
                    </a:lnTo>
                    <a:lnTo>
                      <a:pt x="621" y="72"/>
                    </a:lnTo>
                    <a:lnTo>
                      <a:pt x="626" y="70"/>
                    </a:lnTo>
                    <a:lnTo>
                      <a:pt x="629" y="69"/>
                    </a:lnTo>
                    <a:lnTo>
                      <a:pt x="629" y="66"/>
                    </a:lnTo>
                    <a:lnTo>
                      <a:pt x="631" y="64"/>
                    </a:lnTo>
                    <a:lnTo>
                      <a:pt x="626" y="58"/>
                    </a:lnTo>
                    <a:lnTo>
                      <a:pt x="631" y="53"/>
                    </a:lnTo>
                    <a:lnTo>
                      <a:pt x="627" y="54"/>
                    </a:lnTo>
                    <a:lnTo>
                      <a:pt x="629" y="53"/>
                    </a:lnTo>
                    <a:lnTo>
                      <a:pt x="627" y="53"/>
                    </a:lnTo>
                    <a:lnTo>
                      <a:pt x="629" y="53"/>
                    </a:lnTo>
                    <a:lnTo>
                      <a:pt x="627" y="50"/>
                    </a:lnTo>
                    <a:lnTo>
                      <a:pt x="627" y="50"/>
                    </a:lnTo>
                    <a:lnTo>
                      <a:pt x="634" y="50"/>
                    </a:lnTo>
                    <a:lnTo>
                      <a:pt x="634" y="51"/>
                    </a:lnTo>
                    <a:lnTo>
                      <a:pt x="643" y="48"/>
                    </a:lnTo>
                    <a:lnTo>
                      <a:pt x="645" y="45"/>
                    </a:lnTo>
                    <a:lnTo>
                      <a:pt x="638" y="45"/>
                    </a:lnTo>
                    <a:lnTo>
                      <a:pt x="648" y="40"/>
                    </a:lnTo>
                    <a:lnTo>
                      <a:pt x="645" y="38"/>
                    </a:lnTo>
                    <a:lnTo>
                      <a:pt x="638" y="38"/>
                    </a:lnTo>
                    <a:lnTo>
                      <a:pt x="638" y="38"/>
                    </a:lnTo>
                    <a:lnTo>
                      <a:pt x="638" y="37"/>
                    </a:lnTo>
                    <a:lnTo>
                      <a:pt x="635" y="35"/>
                    </a:lnTo>
                    <a:lnTo>
                      <a:pt x="638" y="35"/>
                    </a:lnTo>
                    <a:lnTo>
                      <a:pt x="638" y="32"/>
                    </a:lnTo>
                    <a:lnTo>
                      <a:pt x="629" y="32"/>
                    </a:lnTo>
                    <a:lnTo>
                      <a:pt x="619" y="30"/>
                    </a:lnTo>
                    <a:lnTo>
                      <a:pt x="610" y="30"/>
                    </a:lnTo>
                    <a:lnTo>
                      <a:pt x="607" y="32"/>
                    </a:lnTo>
                    <a:lnTo>
                      <a:pt x="605" y="37"/>
                    </a:lnTo>
                    <a:lnTo>
                      <a:pt x="604" y="38"/>
                    </a:lnTo>
                    <a:lnTo>
                      <a:pt x="605" y="40"/>
                    </a:lnTo>
                    <a:lnTo>
                      <a:pt x="610" y="41"/>
                    </a:lnTo>
                    <a:lnTo>
                      <a:pt x="608" y="41"/>
                    </a:lnTo>
                    <a:lnTo>
                      <a:pt x="605" y="41"/>
                    </a:lnTo>
                    <a:lnTo>
                      <a:pt x="602" y="45"/>
                    </a:lnTo>
                    <a:lnTo>
                      <a:pt x="607" y="45"/>
                    </a:lnTo>
                    <a:lnTo>
                      <a:pt x="599" y="45"/>
                    </a:lnTo>
                    <a:lnTo>
                      <a:pt x="592" y="46"/>
                    </a:lnTo>
                    <a:lnTo>
                      <a:pt x="589" y="51"/>
                    </a:lnTo>
                    <a:lnTo>
                      <a:pt x="581" y="58"/>
                    </a:lnTo>
                    <a:lnTo>
                      <a:pt x="575" y="61"/>
                    </a:lnTo>
                    <a:lnTo>
                      <a:pt x="570" y="66"/>
                    </a:lnTo>
                    <a:lnTo>
                      <a:pt x="565" y="66"/>
                    </a:lnTo>
                    <a:lnTo>
                      <a:pt x="562" y="67"/>
                    </a:lnTo>
                    <a:lnTo>
                      <a:pt x="559" y="69"/>
                    </a:lnTo>
                    <a:lnTo>
                      <a:pt x="556" y="58"/>
                    </a:lnTo>
                    <a:lnTo>
                      <a:pt x="557" y="54"/>
                    </a:lnTo>
                    <a:lnTo>
                      <a:pt x="559" y="53"/>
                    </a:lnTo>
                    <a:lnTo>
                      <a:pt x="562" y="51"/>
                    </a:lnTo>
                    <a:lnTo>
                      <a:pt x="562" y="53"/>
                    </a:lnTo>
                    <a:lnTo>
                      <a:pt x="565" y="53"/>
                    </a:lnTo>
                    <a:lnTo>
                      <a:pt x="569" y="43"/>
                    </a:lnTo>
                    <a:lnTo>
                      <a:pt x="564" y="41"/>
                    </a:lnTo>
                    <a:lnTo>
                      <a:pt x="564" y="38"/>
                    </a:lnTo>
                    <a:lnTo>
                      <a:pt x="559" y="38"/>
                    </a:lnTo>
                    <a:lnTo>
                      <a:pt x="551" y="41"/>
                    </a:lnTo>
                    <a:lnTo>
                      <a:pt x="548" y="46"/>
                    </a:lnTo>
                    <a:lnTo>
                      <a:pt x="546" y="46"/>
                    </a:lnTo>
                    <a:lnTo>
                      <a:pt x="545" y="50"/>
                    </a:lnTo>
                    <a:lnTo>
                      <a:pt x="540" y="51"/>
                    </a:lnTo>
                    <a:lnTo>
                      <a:pt x="538" y="53"/>
                    </a:lnTo>
                    <a:lnTo>
                      <a:pt x="538" y="50"/>
                    </a:lnTo>
                    <a:lnTo>
                      <a:pt x="543" y="45"/>
                    </a:lnTo>
                    <a:lnTo>
                      <a:pt x="542" y="40"/>
                    </a:lnTo>
                    <a:lnTo>
                      <a:pt x="538" y="37"/>
                    </a:lnTo>
                    <a:lnTo>
                      <a:pt x="542" y="37"/>
                    </a:lnTo>
                    <a:lnTo>
                      <a:pt x="545" y="35"/>
                    </a:lnTo>
                    <a:lnTo>
                      <a:pt x="546" y="33"/>
                    </a:lnTo>
                    <a:lnTo>
                      <a:pt x="545" y="35"/>
                    </a:lnTo>
                    <a:lnTo>
                      <a:pt x="540" y="33"/>
                    </a:lnTo>
                    <a:lnTo>
                      <a:pt x="542" y="32"/>
                    </a:lnTo>
                    <a:lnTo>
                      <a:pt x="534" y="35"/>
                    </a:lnTo>
                    <a:lnTo>
                      <a:pt x="532" y="32"/>
                    </a:lnTo>
                    <a:lnTo>
                      <a:pt x="527" y="32"/>
                    </a:lnTo>
                    <a:lnTo>
                      <a:pt x="527" y="30"/>
                    </a:lnTo>
                    <a:lnTo>
                      <a:pt x="530" y="30"/>
                    </a:lnTo>
                    <a:lnTo>
                      <a:pt x="538" y="27"/>
                    </a:lnTo>
                    <a:lnTo>
                      <a:pt x="535" y="25"/>
                    </a:lnTo>
                    <a:lnTo>
                      <a:pt x="537" y="24"/>
                    </a:lnTo>
                    <a:lnTo>
                      <a:pt x="546" y="25"/>
                    </a:lnTo>
                    <a:lnTo>
                      <a:pt x="545" y="22"/>
                    </a:lnTo>
                    <a:lnTo>
                      <a:pt x="542" y="22"/>
                    </a:lnTo>
                    <a:lnTo>
                      <a:pt x="543" y="17"/>
                    </a:lnTo>
                    <a:lnTo>
                      <a:pt x="540" y="17"/>
                    </a:lnTo>
                    <a:lnTo>
                      <a:pt x="540" y="16"/>
                    </a:lnTo>
                    <a:lnTo>
                      <a:pt x="538" y="16"/>
                    </a:lnTo>
                    <a:lnTo>
                      <a:pt x="543" y="11"/>
                    </a:lnTo>
                    <a:lnTo>
                      <a:pt x="545" y="8"/>
                    </a:lnTo>
                    <a:lnTo>
                      <a:pt x="540" y="5"/>
                    </a:lnTo>
                    <a:lnTo>
                      <a:pt x="540" y="5"/>
                    </a:lnTo>
                    <a:lnTo>
                      <a:pt x="543" y="1"/>
                    </a:lnTo>
                    <a:lnTo>
                      <a:pt x="538" y="3"/>
                    </a:lnTo>
                    <a:lnTo>
                      <a:pt x="538" y="1"/>
                    </a:lnTo>
                    <a:lnTo>
                      <a:pt x="534" y="3"/>
                    </a:lnTo>
                    <a:lnTo>
                      <a:pt x="535" y="1"/>
                    </a:lnTo>
                    <a:lnTo>
                      <a:pt x="534" y="1"/>
                    </a:lnTo>
                    <a:lnTo>
                      <a:pt x="537" y="0"/>
                    </a:lnTo>
                    <a:lnTo>
                      <a:pt x="529" y="0"/>
                    </a:lnTo>
                    <a:lnTo>
                      <a:pt x="518" y="5"/>
                    </a:lnTo>
                    <a:lnTo>
                      <a:pt x="519" y="6"/>
                    </a:lnTo>
                    <a:lnTo>
                      <a:pt x="516" y="9"/>
                    </a:lnTo>
                    <a:lnTo>
                      <a:pt x="513" y="8"/>
                    </a:lnTo>
                    <a:lnTo>
                      <a:pt x="508" y="9"/>
                    </a:lnTo>
                    <a:lnTo>
                      <a:pt x="505" y="11"/>
                    </a:lnTo>
                    <a:lnTo>
                      <a:pt x="500" y="14"/>
                    </a:lnTo>
                    <a:lnTo>
                      <a:pt x="502" y="17"/>
                    </a:lnTo>
                    <a:lnTo>
                      <a:pt x="503" y="17"/>
                    </a:lnTo>
                    <a:lnTo>
                      <a:pt x="500" y="19"/>
                    </a:lnTo>
                    <a:lnTo>
                      <a:pt x="500" y="19"/>
                    </a:lnTo>
                    <a:lnTo>
                      <a:pt x="494" y="21"/>
                    </a:lnTo>
                    <a:lnTo>
                      <a:pt x="489" y="25"/>
                    </a:lnTo>
                    <a:lnTo>
                      <a:pt x="494" y="29"/>
                    </a:lnTo>
                    <a:lnTo>
                      <a:pt x="492" y="29"/>
                    </a:lnTo>
                    <a:lnTo>
                      <a:pt x="492" y="30"/>
                    </a:lnTo>
                    <a:lnTo>
                      <a:pt x="500" y="30"/>
                    </a:lnTo>
                    <a:lnTo>
                      <a:pt x="499" y="32"/>
                    </a:lnTo>
                    <a:lnTo>
                      <a:pt x="502" y="33"/>
                    </a:lnTo>
                    <a:lnTo>
                      <a:pt x="505" y="32"/>
                    </a:lnTo>
                    <a:lnTo>
                      <a:pt x="505" y="35"/>
                    </a:lnTo>
                    <a:lnTo>
                      <a:pt x="515" y="35"/>
                    </a:lnTo>
                    <a:lnTo>
                      <a:pt x="513" y="37"/>
                    </a:lnTo>
                    <a:lnTo>
                      <a:pt x="511" y="38"/>
                    </a:lnTo>
                    <a:lnTo>
                      <a:pt x="508" y="38"/>
                    </a:lnTo>
                    <a:lnTo>
                      <a:pt x="513" y="35"/>
                    </a:lnTo>
                    <a:lnTo>
                      <a:pt x="507" y="37"/>
                    </a:lnTo>
                    <a:lnTo>
                      <a:pt x="502" y="40"/>
                    </a:lnTo>
                    <a:lnTo>
                      <a:pt x="503" y="40"/>
                    </a:lnTo>
                    <a:lnTo>
                      <a:pt x="500" y="43"/>
                    </a:lnTo>
                    <a:lnTo>
                      <a:pt x="497" y="43"/>
                    </a:lnTo>
                    <a:lnTo>
                      <a:pt x="494" y="46"/>
                    </a:lnTo>
                    <a:lnTo>
                      <a:pt x="500" y="45"/>
                    </a:lnTo>
                    <a:lnTo>
                      <a:pt x="505" y="43"/>
                    </a:lnTo>
                    <a:lnTo>
                      <a:pt x="502" y="45"/>
                    </a:lnTo>
                    <a:lnTo>
                      <a:pt x="505" y="41"/>
                    </a:lnTo>
                    <a:lnTo>
                      <a:pt x="507" y="43"/>
                    </a:lnTo>
                    <a:lnTo>
                      <a:pt x="503" y="48"/>
                    </a:lnTo>
                    <a:lnTo>
                      <a:pt x="505" y="48"/>
                    </a:lnTo>
                    <a:lnTo>
                      <a:pt x="496" y="51"/>
                    </a:lnTo>
                    <a:lnTo>
                      <a:pt x="492" y="53"/>
                    </a:lnTo>
                    <a:lnTo>
                      <a:pt x="486" y="56"/>
                    </a:lnTo>
                    <a:lnTo>
                      <a:pt x="476" y="56"/>
                    </a:lnTo>
                    <a:lnTo>
                      <a:pt x="476" y="58"/>
                    </a:lnTo>
                    <a:lnTo>
                      <a:pt x="472" y="61"/>
                    </a:lnTo>
                    <a:lnTo>
                      <a:pt x="473" y="62"/>
                    </a:lnTo>
                    <a:lnTo>
                      <a:pt x="472" y="66"/>
                    </a:lnTo>
                    <a:lnTo>
                      <a:pt x="469" y="69"/>
                    </a:lnTo>
                    <a:lnTo>
                      <a:pt x="467" y="67"/>
                    </a:lnTo>
                    <a:lnTo>
                      <a:pt x="469" y="66"/>
                    </a:lnTo>
                    <a:lnTo>
                      <a:pt x="462" y="67"/>
                    </a:lnTo>
                    <a:lnTo>
                      <a:pt x="464" y="64"/>
                    </a:lnTo>
                    <a:lnTo>
                      <a:pt x="461" y="64"/>
                    </a:lnTo>
                    <a:lnTo>
                      <a:pt x="461" y="62"/>
                    </a:lnTo>
                    <a:lnTo>
                      <a:pt x="465" y="62"/>
                    </a:lnTo>
                    <a:lnTo>
                      <a:pt x="465" y="61"/>
                    </a:lnTo>
                    <a:lnTo>
                      <a:pt x="470" y="58"/>
                    </a:lnTo>
                    <a:lnTo>
                      <a:pt x="473" y="53"/>
                    </a:lnTo>
                    <a:lnTo>
                      <a:pt x="467" y="54"/>
                    </a:lnTo>
                    <a:lnTo>
                      <a:pt x="465" y="56"/>
                    </a:lnTo>
                    <a:lnTo>
                      <a:pt x="464" y="56"/>
                    </a:lnTo>
                    <a:lnTo>
                      <a:pt x="464" y="56"/>
                    </a:lnTo>
                    <a:lnTo>
                      <a:pt x="469" y="51"/>
                    </a:lnTo>
                    <a:lnTo>
                      <a:pt x="464" y="53"/>
                    </a:lnTo>
                    <a:lnTo>
                      <a:pt x="465" y="51"/>
                    </a:lnTo>
                    <a:lnTo>
                      <a:pt x="462" y="50"/>
                    </a:lnTo>
                    <a:lnTo>
                      <a:pt x="459" y="50"/>
                    </a:lnTo>
                    <a:lnTo>
                      <a:pt x="459" y="51"/>
                    </a:lnTo>
                    <a:lnTo>
                      <a:pt x="456" y="48"/>
                    </a:lnTo>
                    <a:lnTo>
                      <a:pt x="454" y="48"/>
                    </a:lnTo>
                    <a:lnTo>
                      <a:pt x="456" y="51"/>
                    </a:lnTo>
                    <a:lnTo>
                      <a:pt x="449" y="51"/>
                    </a:lnTo>
                    <a:lnTo>
                      <a:pt x="448" y="51"/>
                    </a:lnTo>
                    <a:lnTo>
                      <a:pt x="445" y="51"/>
                    </a:lnTo>
                    <a:lnTo>
                      <a:pt x="448" y="54"/>
                    </a:lnTo>
                    <a:lnTo>
                      <a:pt x="446" y="54"/>
                    </a:lnTo>
                    <a:lnTo>
                      <a:pt x="445" y="54"/>
                    </a:lnTo>
                    <a:lnTo>
                      <a:pt x="445" y="59"/>
                    </a:lnTo>
                    <a:lnTo>
                      <a:pt x="446" y="59"/>
                    </a:lnTo>
                    <a:lnTo>
                      <a:pt x="448" y="58"/>
                    </a:lnTo>
                    <a:lnTo>
                      <a:pt x="449" y="58"/>
                    </a:lnTo>
                    <a:lnTo>
                      <a:pt x="453" y="58"/>
                    </a:lnTo>
                    <a:lnTo>
                      <a:pt x="453" y="58"/>
                    </a:lnTo>
                    <a:lnTo>
                      <a:pt x="457" y="58"/>
                    </a:lnTo>
                    <a:lnTo>
                      <a:pt x="454" y="61"/>
                    </a:lnTo>
                    <a:lnTo>
                      <a:pt x="451" y="62"/>
                    </a:lnTo>
                    <a:lnTo>
                      <a:pt x="443" y="61"/>
                    </a:lnTo>
                    <a:lnTo>
                      <a:pt x="443" y="56"/>
                    </a:lnTo>
                    <a:lnTo>
                      <a:pt x="440" y="56"/>
                    </a:lnTo>
                    <a:lnTo>
                      <a:pt x="442" y="61"/>
                    </a:lnTo>
                    <a:lnTo>
                      <a:pt x="434" y="61"/>
                    </a:lnTo>
                    <a:lnTo>
                      <a:pt x="429" y="59"/>
                    </a:lnTo>
                    <a:lnTo>
                      <a:pt x="419" y="59"/>
                    </a:lnTo>
                    <a:lnTo>
                      <a:pt x="413" y="61"/>
                    </a:lnTo>
                    <a:lnTo>
                      <a:pt x="410" y="61"/>
                    </a:lnTo>
                    <a:lnTo>
                      <a:pt x="405" y="61"/>
                    </a:lnTo>
                    <a:lnTo>
                      <a:pt x="400" y="61"/>
                    </a:lnTo>
                    <a:lnTo>
                      <a:pt x="395" y="61"/>
                    </a:lnTo>
                    <a:lnTo>
                      <a:pt x="392" y="61"/>
                    </a:lnTo>
                    <a:lnTo>
                      <a:pt x="389" y="56"/>
                    </a:lnTo>
                    <a:lnTo>
                      <a:pt x="391" y="54"/>
                    </a:lnTo>
                    <a:lnTo>
                      <a:pt x="388" y="54"/>
                    </a:lnTo>
                    <a:lnTo>
                      <a:pt x="386" y="54"/>
                    </a:lnTo>
                    <a:lnTo>
                      <a:pt x="384" y="54"/>
                    </a:lnTo>
                    <a:lnTo>
                      <a:pt x="383" y="56"/>
                    </a:lnTo>
                    <a:lnTo>
                      <a:pt x="381" y="56"/>
                    </a:lnTo>
                    <a:lnTo>
                      <a:pt x="373" y="54"/>
                    </a:lnTo>
                    <a:lnTo>
                      <a:pt x="375" y="53"/>
                    </a:lnTo>
                    <a:lnTo>
                      <a:pt x="368" y="50"/>
                    </a:lnTo>
                    <a:lnTo>
                      <a:pt x="372" y="50"/>
                    </a:lnTo>
                    <a:lnTo>
                      <a:pt x="370" y="46"/>
                    </a:lnTo>
                    <a:lnTo>
                      <a:pt x="373" y="45"/>
                    </a:lnTo>
                    <a:lnTo>
                      <a:pt x="368" y="41"/>
                    </a:lnTo>
                    <a:lnTo>
                      <a:pt x="348" y="46"/>
                    </a:lnTo>
                    <a:lnTo>
                      <a:pt x="340" y="46"/>
                    </a:lnTo>
                    <a:lnTo>
                      <a:pt x="330" y="51"/>
                    </a:lnTo>
                    <a:lnTo>
                      <a:pt x="330" y="53"/>
                    </a:lnTo>
                    <a:lnTo>
                      <a:pt x="332" y="53"/>
                    </a:lnTo>
                    <a:lnTo>
                      <a:pt x="332" y="54"/>
                    </a:lnTo>
                    <a:lnTo>
                      <a:pt x="337" y="54"/>
                    </a:lnTo>
                    <a:lnTo>
                      <a:pt x="341" y="53"/>
                    </a:lnTo>
                    <a:lnTo>
                      <a:pt x="340" y="51"/>
                    </a:lnTo>
                    <a:lnTo>
                      <a:pt x="345" y="51"/>
                    </a:lnTo>
                    <a:lnTo>
                      <a:pt x="348" y="53"/>
                    </a:lnTo>
                    <a:lnTo>
                      <a:pt x="354" y="51"/>
                    </a:lnTo>
                    <a:lnTo>
                      <a:pt x="354" y="53"/>
                    </a:lnTo>
                    <a:lnTo>
                      <a:pt x="356" y="51"/>
                    </a:lnTo>
                    <a:lnTo>
                      <a:pt x="356" y="50"/>
                    </a:lnTo>
                    <a:lnTo>
                      <a:pt x="359" y="48"/>
                    </a:lnTo>
                    <a:lnTo>
                      <a:pt x="359" y="48"/>
                    </a:lnTo>
                    <a:lnTo>
                      <a:pt x="368" y="46"/>
                    </a:lnTo>
                    <a:lnTo>
                      <a:pt x="365" y="48"/>
                    </a:lnTo>
                    <a:lnTo>
                      <a:pt x="365" y="48"/>
                    </a:lnTo>
                    <a:lnTo>
                      <a:pt x="362" y="50"/>
                    </a:lnTo>
                    <a:lnTo>
                      <a:pt x="362" y="50"/>
                    </a:lnTo>
                    <a:lnTo>
                      <a:pt x="357" y="53"/>
                    </a:lnTo>
                    <a:lnTo>
                      <a:pt x="357" y="51"/>
                    </a:lnTo>
                    <a:lnTo>
                      <a:pt x="356" y="53"/>
                    </a:lnTo>
                    <a:lnTo>
                      <a:pt x="340" y="56"/>
                    </a:lnTo>
                    <a:lnTo>
                      <a:pt x="337" y="58"/>
                    </a:lnTo>
                    <a:lnTo>
                      <a:pt x="338" y="58"/>
                    </a:lnTo>
                    <a:lnTo>
                      <a:pt x="330" y="61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0" y="66"/>
                    </a:lnTo>
                    <a:lnTo>
                      <a:pt x="330" y="69"/>
                    </a:lnTo>
                    <a:lnTo>
                      <a:pt x="332" y="70"/>
                    </a:lnTo>
                    <a:lnTo>
                      <a:pt x="329" y="70"/>
                    </a:lnTo>
                    <a:lnTo>
                      <a:pt x="330" y="72"/>
                    </a:lnTo>
                    <a:lnTo>
                      <a:pt x="322" y="74"/>
                    </a:lnTo>
                    <a:lnTo>
                      <a:pt x="321" y="75"/>
                    </a:lnTo>
                    <a:lnTo>
                      <a:pt x="319" y="74"/>
                    </a:lnTo>
                    <a:lnTo>
                      <a:pt x="318" y="70"/>
                    </a:lnTo>
                    <a:lnTo>
                      <a:pt x="326" y="69"/>
                    </a:lnTo>
                    <a:lnTo>
                      <a:pt x="326" y="66"/>
                    </a:lnTo>
                    <a:lnTo>
                      <a:pt x="324" y="66"/>
                    </a:lnTo>
                    <a:lnTo>
                      <a:pt x="324" y="64"/>
                    </a:lnTo>
                    <a:lnTo>
                      <a:pt x="321" y="66"/>
                    </a:lnTo>
                    <a:lnTo>
                      <a:pt x="322" y="62"/>
                    </a:lnTo>
                    <a:lnTo>
                      <a:pt x="322" y="62"/>
                    </a:lnTo>
                    <a:lnTo>
                      <a:pt x="318" y="66"/>
                    </a:lnTo>
                    <a:lnTo>
                      <a:pt x="318" y="64"/>
                    </a:lnTo>
                    <a:lnTo>
                      <a:pt x="319" y="62"/>
                    </a:lnTo>
                    <a:lnTo>
                      <a:pt x="319" y="62"/>
                    </a:lnTo>
                    <a:lnTo>
                      <a:pt x="321" y="61"/>
                    </a:lnTo>
                    <a:lnTo>
                      <a:pt x="311" y="61"/>
                    </a:lnTo>
                    <a:lnTo>
                      <a:pt x="313" y="59"/>
                    </a:lnTo>
                    <a:lnTo>
                      <a:pt x="313" y="58"/>
                    </a:lnTo>
                    <a:lnTo>
                      <a:pt x="311" y="58"/>
                    </a:lnTo>
                    <a:lnTo>
                      <a:pt x="313" y="58"/>
                    </a:lnTo>
                    <a:lnTo>
                      <a:pt x="313" y="56"/>
                    </a:lnTo>
                    <a:lnTo>
                      <a:pt x="299" y="61"/>
                    </a:lnTo>
                    <a:lnTo>
                      <a:pt x="297" y="61"/>
                    </a:lnTo>
                    <a:lnTo>
                      <a:pt x="299" y="58"/>
                    </a:lnTo>
                    <a:lnTo>
                      <a:pt x="295" y="58"/>
                    </a:lnTo>
                    <a:lnTo>
                      <a:pt x="294" y="61"/>
                    </a:lnTo>
                    <a:lnTo>
                      <a:pt x="289" y="59"/>
                    </a:lnTo>
                    <a:lnTo>
                      <a:pt x="287" y="61"/>
                    </a:lnTo>
                    <a:lnTo>
                      <a:pt x="256" y="61"/>
                    </a:lnTo>
                    <a:lnTo>
                      <a:pt x="254" y="59"/>
                    </a:lnTo>
                    <a:lnTo>
                      <a:pt x="249" y="58"/>
                    </a:lnTo>
                    <a:lnTo>
                      <a:pt x="252" y="56"/>
                    </a:lnTo>
                    <a:lnTo>
                      <a:pt x="256" y="53"/>
                    </a:lnTo>
                    <a:lnTo>
                      <a:pt x="260" y="53"/>
                    </a:lnTo>
                    <a:lnTo>
                      <a:pt x="272" y="53"/>
                    </a:lnTo>
                    <a:lnTo>
                      <a:pt x="273" y="50"/>
                    </a:lnTo>
                    <a:lnTo>
                      <a:pt x="272" y="51"/>
                    </a:lnTo>
                    <a:lnTo>
                      <a:pt x="273" y="48"/>
                    </a:lnTo>
                    <a:lnTo>
                      <a:pt x="270" y="45"/>
                    </a:lnTo>
                    <a:lnTo>
                      <a:pt x="268" y="45"/>
                    </a:lnTo>
                    <a:lnTo>
                      <a:pt x="268" y="43"/>
                    </a:lnTo>
                    <a:lnTo>
                      <a:pt x="256" y="41"/>
                    </a:lnTo>
                    <a:lnTo>
                      <a:pt x="259" y="43"/>
                    </a:lnTo>
                    <a:lnTo>
                      <a:pt x="257" y="45"/>
                    </a:lnTo>
                    <a:lnTo>
                      <a:pt x="256" y="43"/>
                    </a:lnTo>
                    <a:lnTo>
                      <a:pt x="241" y="43"/>
                    </a:lnTo>
                    <a:lnTo>
                      <a:pt x="233" y="38"/>
                    </a:lnTo>
                    <a:lnTo>
                      <a:pt x="216" y="35"/>
                    </a:lnTo>
                    <a:lnTo>
                      <a:pt x="216" y="33"/>
                    </a:lnTo>
                    <a:lnTo>
                      <a:pt x="208" y="30"/>
                    </a:lnTo>
                    <a:lnTo>
                      <a:pt x="194" y="30"/>
                    </a:lnTo>
                    <a:lnTo>
                      <a:pt x="187" y="33"/>
                    </a:lnTo>
                    <a:lnTo>
                      <a:pt x="183" y="35"/>
                    </a:lnTo>
                    <a:lnTo>
                      <a:pt x="178" y="37"/>
                    </a:lnTo>
                    <a:lnTo>
                      <a:pt x="170" y="37"/>
                    </a:lnTo>
                    <a:lnTo>
                      <a:pt x="173" y="35"/>
                    </a:lnTo>
                    <a:lnTo>
                      <a:pt x="181" y="32"/>
                    </a:lnTo>
                    <a:lnTo>
                      <a:pt x="176" y="32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1" y="25"/>
                    </a:lnTo>
                    <a:lnTo>
                      <a:pt x="181" y="27"/>
                    </a:lnTo>
                    <a:lnTo>
                      <a:pt x="178" y="27"/>
                    </a:lnTo>
                    <a:lnTo>
                      <a:pt x="178" y="27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70" y="30"/>
                    </a:lnTo>
                    <a:lnTo>
                      <a:pt x="170" y="32"/>
                    </a:lnTo>
                    <a:lnTo>
                      <a:pt x="164" y="32"/>
                    </a:lnTo>
                    <a:lnTo>
                      <a:pt x="165" y="33"/>
                    </a:lnTo>
                    <a:lnTo>
                      <a:pt x="159" y="35"/>
                    </a:lnTo>
                    <a:lnTo>
                      <a:pt x="156" y="37"/>
                    </a:lnTo>
                    <a:lnTo>
                      <a:pt x="151" y="32"/>
                    </a:lnTo>
                    <a:lnTo>
                      <a:pt x="156" y="22"/>
                    </a:lnTo>
                    <a:lnTo>
                      <a:pt x="151" y="19"/>
                    </a:lnTo>
                    <a:lnTo>
                      <a:pt x="146" y="21"/>
                    </a:lnTo>
                    <a:lnTo>
                      <a:pt x="146" y="22"/>
                    </a:lnTo>
                    <a:lnTo>
                      <a:pt x="149" y="24"/>
                    </a:lnTo>
                    <a:lnTo>
                      <a:pt x="141" y="25"/>
                    </a:lnTo>
                    <a:lnTo>
                      <a:pt x="137" y="27"/>
                    </a:lnTo>
                    <a:lnTo>
                      <a:pt x="124" y="32"/>
                    </a:lnTo>
                    <a:lnTo>
                      <a:pt x="129" y="29"/>
                    </a:lnTo>
                    <a:lnTo>
                      <a:pt x="132" y="27"/>
                    </a:lnTo>
                    <a:lnTo>
                      <a:pt x="111" y="32"/>
                    </a:lnTo>
                    <a:lnTo>
                      <a:pt x="95" y="38"/>
                    </a:lnTo>
                    <a:lnTo>
                      <a:pt x="100" y="35"/>
                    </a:lnTo>
                    <a:lnTo>
                      <a:pt x="100" y="35"/>
                    </a:lnTo>
                    <a:lnTo>
                      <a:pt x="94" y="37"/>
                    </a:lnTo>
                    <a:lnTo>
                      <a:pt x="94" y="35"/>
                    </a:lnTo>
                    <a:lnTo>
                      <a:pt x="92" y="37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9" y="37"/>
                    </a:lnTo>
                    <a:lnTo>
                      <a:pt x="83" y="40"/>
                    </a:lnTo>
                    <a:lnTo>
                      <a:pt x="73" y="41"/>
                    </a:lnTo>
                    <a:lnTo>
                      <a:pt x="71" y="41"/>
                    </a:lnTo>
                    <a:lnTo>
                      <a:pt x="73" y="40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90" y="33"/>
                    </a:lnTo>
                    <a:lnTo>
                      <a:pt x="102" y="33"/>
                    </a:lnTo>
                    <a:lnTo>
                      <a:pt x="124" y="27"/>
                    </a:lnTo>
                    <a:lnTo>
                      <a:pt x="127" y="25"/>
                    </a:lnTo>
                    <a:lnTo>
                      <a:pt x="129" y="24"/>
                    </a:lnTo>
                    <a:lnTo>
                      <a:pt x="121" y="25"/>
                    </a:lnTo>
                    <a:lnTo>
                      <a:pt x="117" y="25"/>
                    </a:lnTo>
                    <a:lnTo>
                      <a:pt x="111" y="25"/>
                    </a:lnTo>
                    <a:lnTo>
                      <a:pt x="106" y="29"/>
                    </a:lnTo>
                    <a:lnTo>
                      <a:pt x="103" y="27"/>
                    </a:lnTo>
                    <a:lnTo>
                      <a:pt x="90" y="32"/>
                    </a:lnTo>
                    <a:lnTo>
                      <a:pt x="87" y="30"/>
                    </a:lnTo>
                    <a:lnTo>
                      <a:pt x="81" y="33"/>
                    </a:lnTo>
                    <a:lnTo>
                      <a:pt x="78" y="35"/>
                    </a:lnTo>
                    <a:lnTo>
                      <a:pt x="76" y="35"/>
                    </a:lnTo>
                    <a:lnTo>
                      <a:pt x="65" y="37"/>
                    </a:lnTo>
                    <a:lnTo>
                      <a:pt x="52" y="41"/>
                    </a:lnTo>
                    <a:lnTo>
                      <a:pt x="52" y="46"/>
                    </a:lnTo>
                    <a:lnTo>
                      <a:pt x="51" y="48"/>
                    </a:lnTo>
                    <a:lnTo>
                      <a:pt x="49" y="48"/>
                    </a:lnTo>
                    <a:lnTo>
                      <a:pt x="48" y="43"/>
                    </a:lnTo>
                    <a:lnTo>
                      <a:pt x="40" y="43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5" y="45"/>
                    </a:lnTo>
                    <a:lnTo>
                      <a:pt x="29" y="43"/>
                    </a:lnTo>
                    <a:lnTo>
                      <a:pt x="9" y="61"/>
                    </a:lnTo>
                    <a:lnTo>
                      <a:pt x="9" y="64"/>
                    </a:lnTo>
                    <a:lnTo>
                      <a:pt x="6" y="66"/>
                    </a:lnTo>
                    <a:lnTo>
                      <a:pt x="6" y="67"/>
                    </a:lnTo>
                    <a:lnTo>
                      <a:pt x="2" y="69"/>
                    </a:lnTo>
                    <a:lnTo>
                      <a:pt x="0" y="72"/>
                    </a:lnTo>
                    <a:lnTo>
                      <a:pt x="27" y="72"/>
                    </a:lnTo>
                    <a:lnTo>
                      <a:pt x="22" y="72"/>
                    </a:lnTo>
                    <a:lnTo>
                      <a:pt x="24" y="75"/>
                    </a:lnTo>
                    <a:lnTo>
                      <a:pt x="22" y="75"/>
                    </a:lnTo>
                    <a:lnTo>
                      <a:pt x="22" y="78"/>
                    </a:lnTo>
                    <a:lnTo>
                      <a:pt x="16" y="82"/>
                    </a:lnTo>
                    <a:lnTo>
                      <a:pt x="17" y="83"/>
                    </a:lnTo>
                    <a:lnTo>
                      <a:pt x="16" y="85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1" y="88"/>
                    </a:lnTo>
                    <a:lnTo>
                      <a:pt x="21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24" y="87"/>
                    </a:lnTo>
                    <a:lnTo>
                      <a:pt x="27" y="87"/>
                    </a:lnTo>
                    <a:lnTo>
                      <a:pt x="22" y="90"/>
                    </a:lnTo>
                    <a:lnTo>
                      <a:pt x="22" y="93"/>
                    </a:lnTo>
                    <a:lnTo>
                      <a:pt x="13" y="98"/>
                    </a:lnTo>
                    <a:lnTo>
                      <a:pt x="9" y="99"/>
                    </a:lnTo>
                    <a:lnTo>
                      <a:pt x="11" y="101"/>
                    </a:lnTo>
                    <a:lnTo>
                      <a:pt x="5" y="106"/>
                    </a:lnTo>
                    <a:lnTo>
                      <a:pt x="11" y="109"/>
                    </a:lnTo>
                    <a:lnTo>
                      <a:pt x="6" y="112"/>
                    </a:lnTo>
                    <a:lnTo>
                      <a:pt x="13" y="111"/>
                    </a:lnTo>
                    <a:lnTo>
                      <a:pt x="16" y="111"/>
                    </a:lnTo>
                    <a:lnTo>
                      <a:pt x="16" y="112"/>
                    </a:lnTo>
                    <a:lnTo>
                      <a:pt x="14" y="114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7" y="122"/>
                    </a:lnTo>
                    <a:lnTo>
                      <a:pt x="14" y="124"/>
                    </a:lnTo>
                    <a:lnTo>
                      <a:pt x="16" y="122"/>
                    </a:lnTo>
                    <a:lnTo>
                      <a:pt x="16" y="127"/>
                    </a:lnTo>
                    <a:lnTo>
                      <a:pt x="9" y="130"/>
                    </a:lnTo>
                    <a:lnTo>
                      <a:pt x="11" y="130"/>
                    </a:lnTo>
                    <a:lnTo>
                      <a:pt x="9" y="133"/>
                    </a:lnTo>
                    <a:lnTo>
                      <a:pt x="13" y="133"/>
                    </a:lnTo>
                    <a:lnTo>
                      <a:pt x="6" y="136"/>
                    </a:lnTo>
                    <a:lnTo>
                      <a:pt x="6" y="140"/>
                    </a:lnTo>
                    <a:lnTo>
                      <a:pt x="5" y="140"/>
                    </a:lnTo>
                    <a:lnTo>
                      <a:pt x="8" y="141"/>
                    </a:lnTo>
                    <a:lnTo>
                      <a:pt x="6" y="143"/>
                    </a:lnTo>
                    <a:lnTo>
                      <a:pt x="6" y="143"/>
                    </a:lnTo>
                    <a:lnTo>
                      <a:pt x="5" y="144"/>
                    </a:lnTo>
                    <a:lnTo>
                      <a:pt x="3" y="146"/>
                    </a:lnTo>
                    <a:lnTo>
                      <a:pt x="2" y="148"/>
                    </a:lnTo>
                    <a:lnTo>
                      <a:pt x="6" y="149"/>
                    </a:lnTo>
                    <a:lnTo>
                      <a:pt x="9" y="148"/>
                    </a:lnTo>
                    <a:lnTo>
                      <a:pt x="9" y="152"/>
                    </a:lnTo>
                    <a:lnTo>
                      <a:pt x="11" y="152"/>
                    </a:lnTo>
                    <a:lnTo>
                      <a:pt x="11" y="154"/>
                    </a:lnTo>
                    <a:lnTo>
                      <a:pt x="13" y="157"/>
                    </a:lnTo>
                    <a:lnTo>
                      <a:pt x="17" y="157"/>
                    </a:lnTo>
                    <a:lnTo>
                      <a:pt x="14" y="162"/>
                    </a:lnTo>
                    <a:lnTo>
                      <a:pt x="11" y="164"/>
                    </a:lnTo>
                    <a:lnTo>
                      <a:pt x="14" y="164"/>
                    </a:lnTo>
                    <a:lnTo>
                      <a:pt x="11" y="169"/>
                    </a:lnTo>
                    <a:lnTo>
                      <a:pt x="17" y="169"/>
                    </a:lnTo>
                    <a:lnTo>
                      <a:pt x="21" y="167"/>
                    </a:lnTo>
                    <a:lnTo>
                      <a:pt x="21" y="169"/>
                    </a:lnTo>
                    <a:lnTo>
                      <a:pt x="24" y="167"/>
                    </a:lnTo>
                    <a:lnTo>
                      <a:pt x="29" y="169"/>
                    </a:lnTo>
                    <a:lnTo>
                      <a:pt x="36" y="167"/>
                    </a:lnTo>
                    <a:lnTo>
                      <a:pt x="38" y="165"/>
                    </a:lnTo>
                    <a:lnTo>
                      <a:pt x="41" y="165"/>
                    </a:lnTo>
                    <a:lnTo>
                      <a:pt x="40" y="169"/>
                    </a:lnTo>
                    <a:lnTo>
                      <a:pt x="36" y="170"/>
                    </a:lnTo>
                    <a:lnTo>
                      <a:pt x="36" y="173"/>
                    </a:lnTo>
                    <a:lnTo>
                      <a:pt x="38" y="173"/>
                    </a:lnTo>
                    <a:lnTo>
                      <a:pt x="36" y="177"/>
                    </a:lnTo>
                    <a:lnTo>
                      <a:pt x="35" y="180"/>
                    </a:lnTo>
                    <a:lnTo>
                      <a:pt x="36" y="181"/>
                    </a:lnTo>
                    <a:lnTo>
                      <a:pt x="48" y="181"/>
                    </a:lnTo>
                    <a:lnTo>
                      <a:pt x="59" y="181"/>
                    </a:lnTo>
                    <a:lnTo>
                      <a:pt x="70" y="181"/>
                    </a:lnTo>
                    <a:lnTo>
                      <a:pt x="83" y="181"/>
                    </a:lnTo>
                    <a:lnTo>
                      <a:pt x="94" y="181"/>
                    </a:lnTo>
                    <a:lnTo>
                      <a:pt x="106" y="181"/>
                    </a:lnTo>
                    <a:lnTo>
                      <a:pt x="117" y="181"/>
                    </a:lnTo>
                    <a:lnTo>
                      <a:pt x="127" y="181"/>
                    </a:lnTo>
                    <a:lnTo>
                      <a:pt x="138" y="181"/>
                    </a:lnTo>
                    <a:lnTo>
                      <a:pt x="151" y="181"/>
                    </a:lnTo>
                    <a:lnTo>
                      <a:pt x="162" y="181"/>
                    </a:lnTo>
                    <a:lnTo>
                      <a:pt x="173" y="181"/>
                    </a:lnTo>
                    <a:lnTo>
                      <a:pt x="184" y="181"/>
                    </a:lnTo>
                    <a:lnTo>
                      <a:pt x="194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16" y="181"/>
                    </a:lnTo>
                    <a:lnTo>
                      <a:pt x="229" y="181"/>
                    </a:lnTo>
                    <a:lnTo>
                      <a:pt x="240" y="181"/>
                    </a:lnTo>
                    <a:lnTo>
                      <a:pt x="249" y="181"/>
                    </a:lnTo>
                    <a:lnTo>
                      <a:pt x="260" y="181"/>
                    </a:lnTo>
                    <a:lnTo>
                      <a:pt x="273" y="181"/>
                    </a:lnTo>
                    <a:lnTo>
                      <a:pt x="284" y="181"/>
                    </a:lnTo>
                    <a:lnTo>
                      <a:pt x="295" y="181"/>
                    </a:lnTo>
                    <a:lnTo>
                      <a:pt x="303" y="181"/>
                    </a:lnTo>
                    <a:lnTo>
                      <a:pt x="303" y="18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31" name="Freeform 71"/>
              <p:cNvSpPr/>
              <p:nvPr/>
            </p:nvSpPr>
            <p:spPr>
              <a:xfrm>
                <a:off x="2048040" y="1473120"/>
                <a:ext cx="401400" cy="398160"/>
              </a:xfrm>
              <a:custGeom>
                <a:avLst/>
                <a:gdLst>
                  <a:gd name="textAreaLeft" fmla="*/ 0 w 401400"/>
                  <a:gd name="textAreaRight" fmla="*/ 401760 w 401400"/>
                  <a:gd name="textAreaTop" fmla="*/ 0 h 398160"/>
                  <a:gd name="textAreaBottom" fmla="*/ 398520 h 398160"/>
                  <a:gd name="GluePoint1X" fmla="*/ 213 w 253"/>
                  <a:gd name="GluePoint1Y" fmla="*/ 115 h 251"/>
                  <a:gd name="GluePoint2X" fmla="*/ 194 w 253"/>
                  <a:gd name="GluePoint2Y" fmla="*/ 156 h 251"/>
                  <a:gd name="GluePoint3X" fmla="*/ 195 w 253"/>
                  <a:gd name="GluePoint3Y" fmla="*/ 168 h 251"/>
                  <a:gd name="GluePoint4X" fmla="*/ 213 w 253"/>
                  <a:gd name="GluePoint4Y" fmla="*/ 179 h 251"/>
                  <a:gd name="GluePoint5X" fmla="*/ 222 w 253"/>
                  <a:gd name="GluePoint5Y" fmla="*/ 189 h 251"/>
                  <a:gd name="GluePoint6X" fmla="*/ 232 w 253"/>
                  <a:gd name="GluePoint6Y" fmla="*/ 192 h 251"/>
                  <a:gd name="GluePoint7X" fmla="*/ 253 w 253"/>
                  <a:gd name="GluePoint7Y" fmla="*/ 190 h 251"/>
                  <a:gd name="GluePoint8X" fmla="*/ 245 w 253"/>
                  <a:gd name="GluePoint8Y" fmla="*/ 200 h 251"/>
                  <a:gd name="GluePoint9X" fmla="*/ 224 w 253"/>
                  <a:gd name="GluePoint9Y" fmla="*/ 210 h 251"/>
                  <a:gd name="GluePoint10X" fmla="*/ 205 w 253"/>
                  <a:gd name="GluePoint10Y" fmla="*/ 214 h 251"/>
                  <a:gd name="GluePoint11X" fmla="*/ 192 w 253"/>
                  <a:gd name="GluePoint11Y" fmla="*/ 218 h 251"/>
                  <a:gd name="GluePoint12X" fmla="*/ 170 w 253"/>
                  <a:gd name="GluePoint12Y" fmla="*/ 230 h 251"/>
                  <a:gd name="GluePoint13X" fmla="*/ 175 w 253"/>
                  <a:gd name="GluePoint13Y" fmla="*/ 237 h 251"/>
                  <a:gd name="GluePoint14X" fmla="*/ 154 w 253"/>
                  <a:gd name="GluePoint14Y" fmla="*/ 238 h 251"/>
                  <a:gd name="GluePoint15X" fmla="*/ 135 w 253"/>
                  <a:gd name="GluePoint15Y" fmla="*/ 242 h 251"/>
                  <a:gd name="GluePoint16X" fmla="*/ 119 w 253"/>
                  <a:gd name="GluePoint16Y" fmla="*/ 251 h 251"/>
                  <a:gd name="GluePoint17X" fmla="*/ 114 w 253"/>
                  <a:gd name="GluePoint17Y" fmla="*/ 245 h 251"/>
                  <a:gd name="GluePoint18X" fmla="*/ 122 w 253"/>
                  <a:gd name="GluePoint18Y" fmla="*/ 243 h 251"/>
                  <a:gd name="GluePoint19X" fmla="*/ 129 w 253"/>
                  <a:gd name="GluePoint19Y" fmla="*/ 232 h 251"/>
                  <a:gd name="GluePoint20X" fmla="*/ 143 w 253"/>
                  <a:gd name="GluePoint20Y" fmla="*/ 214 h 251"/>
                  <a:gd name="GluePoint21X" fmla="*/ 151 w 253"/>
                  <a:gd name="GluePoint21Y" fmla="*/ 195 h 251"/>
                  <a:gd name="GluePoint22X" fmla="*/ 159 w 253"/>
                  <a:gd name="GluePoint22Y" fmla="*/ 200 h 251"/>
                  <a:gd name="GluePoint23X" fmla="*/ 157 w 253"/>
                  <a:gd name="GluePoint23Y" fmla="*/ 206 h 251"/>
                  <a:gd name="GluePoint24X" fmla="*/ 168 w 253"/>
                  <a:gd name="GluePoint24Y" fmla="*/ 208 h 251"/>
                  <a:gd name="GluePoint25X" fmla="*/ 175 w 253"/>
                  <a:gd name="GluePoint25Y" fmla="*/ 203 h 251"/>
                  <a:gd name="GluePoint26X" fmla="*/ 175 w 253"/>
                  <a:gd name="GluePoint26Y" fmla="*/ 193 h 251"/>
                  <a:gd name="GluePoint27X" fmla="*/ 170 w 253"/>
                  <a:gd name="GluePoint27Y" fmla="*/ 184 h 251"/>
                  <a:gd name="GluePoint28X" fmla="*/ 157 w 253"/>
                  <a:gd name="GluePoint28Y" fmla="*/ 181 h 251"/>
                  <a:gd name="GluePoint29X" fmla="*/ 130 w 253"/>
                  <a:gd name="GluePoint29Y" fmla="*/ 176 h 251"/>
                  <a:gd name="GluePoint30X" fmla="*/ 122 w 253"/>
                  <a:gd name="GluePoint30Y" fmla="*/ 174 h 251"/>
                  <a:gd name="GluePoint31X" fmla="*/ 122 w 253"/>
                  <a:gd name="GluePoint31Y" fmla="*/ 169 h 251"/>
                  <a:gd name="GluePoint32X" fmla="*/ 122 w 253"/>
                  <a:gd name="GluePoint32Y" fmla="*/ 163 h 251"/>
                  <a:gd name="GluePoint33X" fmla="*/ 127 w 253"/>
                  <a:gd name="GluePoint33Y" fmla="*/ 148 h 251"/>
                  <a:gd name="GluePoint34X" fmla="*/ 111 w 253"/>
                  <a:gd name="GluePoint34Y" fmla="*/ 136 h 251"/>
                  <a:gd name="GluePoint35X" fmla="*/ 99 w 253"/>
                  <a:gd name="GluePoint35Y" fmla="*/ 132 h 251"/>
                  <a:gd name="GluePoint36X" fmla="*/ 87 w 253"/>
                  <a:gd name="GluePoint36Y" fmla="*/ 136 h 251"/>
                  <a:gd name="GluePoint37X" fmla="*/ 86 w 253"/>
                  <a:gd name="GluePoint37Y" fmla="*/ 134 h 251"/>
                  <a:gd name="GluePoint38X" fmla="*/ 78 w 253"/>
                  <a:gd name="GluePoint38Y" fmla="*/ 137 h 251"/>
                  <a:gd name="GluePoint39X" fmla="*/ 48 w 253"/>
                  <a:gd name="GluePoint39Y" fmla="*/ 145 h 251"/>
                  <a:gd name="GluePoint40X" fmla="*/ 14 w 253"/>
                  <a:gd name="GluePoint40Y" fmla="*/ 137 h 251"/>
                  <a:gd name="GluePoint41X" fmla="*/ 3 w 253"/>
                  <a:gd name="GluePoint41Y" fmla="*/ 124 h 251"/>
                  <a:gd name="GluePoint42X" fmla="*/ 6 w 253"/>
                  <a:gd name="GluePoint42Y" fmla="*/ 113 h 251"/>
                  <a:gd name="GluePoint43X" fmla="*/ 32 w 253"/>
                  <a:gd name="GluePoint43Y" fmla="*/ 66 h 251"/>
                  <a:gd name="GluePoint44X" fmla="*/ 72 w 253"/>
                  <a:gd name="GluePoint44Y" fmla="*/ 42 h 251"/>
                  <a:gd name="GluePoint45X" fmla="*/ 111 w 253"/>
                  <a:gd name="GluePoint45Y" fmla="*/ 20 h 251"/>
                  <a:gd name="GluePoint46X" fmla="*/ 148 w 253"/>
                  <a:gd name="GluePoint46Y" fmla="*/ 0 h 251"/>
                  <a:gd name="GluePoint47X" fmla="*/ 159 w 253"/>
                  <a:gd name="GluePoint47Y" fmla="*/ 13 h 251"/>
                  <a:gd name="GluePoint48X" fmla="*/ 183 w 253"/>
                  <a:gd name="GluePoint48Y" fmla="*/ 23 h 251"/>
                  <a:gd name="GluePoint49X" fmla="*/ 210 w 253"/>
                  <a:gd name="GluePoint49Y" fmla="*/ 25 h 251"/>
                  <a:gd name="GluePoint50X" fmla="*/ 218 w 253"/>
                  <a:gd name="GluePoint50Y" fmla="*/ 31 h 251"/>
                  <a:gd name="GluePoint51X" fmla="*/ 205 w 253"/>
                  <a:gd name="GluePoint51Y" fmla="*/ 58 h 251"/>
                  <a:gd name="GluePoint52X" fmla="*/ 207 w 253"/>
                  <a:gd name="GluePoint52Y" fmla="*/ 74 h 251"/>
                  <a:gd name="GluePoint53X" fmla="*/ 211 w 253"/>
                  <a:gd name="GluePoint53Y" fmla="*/ 84 h 251"/>
                  <a:gd name="GluePoint54X" fmla="*/ 211 w 253"/>
                  <a:gd name="GluePoint54Y" fmla="*/ 91 h 251"/>
                  <a:gd name="GluePoint55X" fmla="*/ 221 w 253"/>
                  <a:gd name="GluePoint55Y" fmla="*/ 91 h 2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53" h="251">
                    <a:moveTo>
                      <a:pt x="222" y="91"/>
                    </a:moveTo>
                    <a:lnTo>
                      <a:pt x="219" y="99"/>
                    </a:lnTo>
                    <a:lnTo>
                      <a:pt x="213" y="115"/>
                    </a:lnTo>
                    <a:lnTo>
                      <a:pt x="205" y="131"/>
                    </a:lnTo>
                    <a:lnTo>
                      <a:pt x="199" y="145"/>
                    </a:lnTo>
                    <a:lnTo>
                      <a:pt x="194" y="156"/>
                    </a:lnTo>
                    <a:lnTo>
                      <a:pt x="195" y="160"/>
                    </a:lnTo>
                    <a:lnTo>
                      <a:pt x="194" y="163"/>
                    </a:lnTo>
                    <a:lnTo>
                      <a:pt x="195" y="168"/>
                    </a:lnTo>
                    <a:lnTo>
                      <a:pt x="197" y="173"/>
                    </a:lnTo>
                    <a:lnTo>
                      <a:pt x="199" y="176"/>
                    </a:lnTo>
                    <a:lnTo>
                      <a:pt x="213" y="179"/>
                    </a:lnTo>
                    <a:lnTo>
                      <a:pt x="216" y="184"/>
                    </a:lnTo>
                    <a:lnTo>
                      <a:pt x="222" y="184"/>
                    </a:lnTo>
                    <a:lnTo>
                      <a:pt x="222" y="189"/>
                    </a:lnTo>
                    <a:lnTo>
                      <a:pt x="226" y="192"/>
                    </a:lnTo>
                    <a:lnTo>
                      <a:pt x="229" y="190"/>
                    </a:lnTo>
                    <a:lnTo>
                      <a:pt x="232" y="192"/>
                    </a:lnTo>
                    <a:lnTo>
                      <a:pt x="242" y="189"/>
                    </a:lnTo>
                    <a:lnTo>
                      <a:pt x="249" y="189"/>
                    </a:lnTo>
                    <a:lnTo>
                      <a:pt x="253" y="190"/>
                    </a:lnTo>
                    <a:lnTo>
                      <a:pt x="249" y="193"/>
                    </a:lnTo>
                    <a:lnTo>
                      <a:pt x="251" y="195"/>
                    </a:lnTo>
                    <a:lnTo>
                      <a:pt x="245" y="200"/>
                    </a:lnTo>
                    <a:lnTo>
                      <a:pt x="242" y="200"/>
                    </a:lnTo>
                    <a:lnTo>
                      <a:pt x="230" y="205"/>
                    </a:lnTo>
                    <a:lnTo>
                      <a:pt x="224" y="210"/>
                    </a:lnTo>
                    <a:lnTo>
                      <a:pt x="208" y="216"/>
                    </a:lnTo>
                    <a:lnTo>
                      <a:pt x="208" y="214"/>
                    </a:lnTo>
                    <a:lnTo>
                      <a:pt x="205" y="214"/>
                    </a:lnTo>
                    <a:lnTo>
                      <a:pt x="207" y="218"/>
                    </a:lnTo>
                    <a:lnTo>
                      <a:pt x="200" y="218"/>
                    </a:lnTo>
                    <a:lnTo>
                      <a:pt x="192" y="218"/>
                    </a:lnTo>
                    <a:lnTo>
                      <a:pt x="176" y="221"/>
                    </a:lnTo>
                    <a:lnTo>
                      <a:pt x="164" y="229"/>
                    </a:lnTo>
                    <a:lnTo>
                      <a:pt x="170" y="230"/>
                    </a:lnTo>
                    <a:lnTo>
                      <a:pt x="172" y="230"/>
                    </a:lnTo>
                    <a:lnTo>
                      <a:pt x="175" y="230"/>
                    </a:lnTo>
                    <a:lnTo>
                      <a:pt x="175" y="237"/>
                    </a:lnTo>
                    <a:lnTo>
                      <a:pt x="168" y="237"/>
                    </a:lnTo>
                    <a:lnTo>
                      <a:pt x="162" y="237"/>
                    </a:lnTo>
                    <a:lnTo>
                      <a:pt x="154" y="238"/>
                    </a:lnTo>
                    <a:lnTo>
                      <a:pt x="149" y="242"/>
                    </a:lnTo>
                    <a:lnTo>
                      <a:pt x="141" y="240"/>
                    </a:lnTo>
                    <a:lnTo>
                      <a:pt x="135" y="242"/>
                    </a:lnTo>
                    <a:lnTo>
                      <a:pt x="130" y="247"/>
                    </a:lnTo>
                    <a:lnTo>
                      <a:pt x="126" y="247"/>
                    </a:lnTo>
                    <a:lnTo>
                      <a:pt x="119" y="251"/>
                    </a:lnTo>
                    <a:lnTo>
                      <a:pt x="110" y="251"/>
                    </a:lnTo>
                    <a:lnTo>
                      <a:pt x="111" y="248"/>
                    </a:lnTo>
                    <a:lnTo>
                      <a:pt x="114" y="245"/>
                    </a:lnTo>
                    <a:lnTo>
                      <a:pt x="118" y="247"/>
                    </a:lnTo>
                    <a:lnTo>
                      <a:pt x="121" y="245"/>
                    </a:lnTo>
                    <a:lnTo>
                      <a:pt x="122" y="243"/>
                    </a:lnTo>
                    <a:lnTo>
                      <a:pt x="121" y="240"/>
                    </a:lnTo>
                    <a:lnTo>
                      <a:pt x="126" y="232"/>
                    </a:lnTo>
                    <a:lnTo>
                      <a:pt x="129" y="232"/>
                    </a:lnTo>
                    <a:lnTo>
                      <a:pt x="137" y="227"/>
                    </a:lnTo>
                    <a:lnTo>
                      <a:pt x="138" y="224"/>
                    </a:lnTo>
                    <a:lnTo>
                      <a:pt x="143" y="214"/>
                    </a:lnTo>
                    <a:lnTo>
                      <a:pt x="151" y="205"/>
                    </a:lnTo>
                    <a:lnTo>
                      <a:pt x="153" y="200"/>
                    </a:lnTo>
                    <a:lnTo>
                      <a:pt x="151" y="195"/>
                    </a:lnTo>
                    <a:lnTo>
                      <a:pt x="156" y="195"/>
                    </a:lnTo>
                    <a:lnTo>
                      <a:pt x="156" y="201"/>
                    </a:lnTo>
                    <a:lnTo>
                      <a:pt x="159" y="200"/>
                    </a:lnTo>
                    <a:lnTo>
                      <a:pt x="157" y="203"/>
                    </a:lnTo>
                    <a:lnTo>
                      <a:pt x="157" y="203"/>
                    </a:lnTo>
                    <a:lnTo>
                      <a:pt x="157" y="206"/>
                    </a:lnTo>
                    <a:lnTo>
                      <a:pt x="161" y="203"/>
                    </a:lnTo>
                    <a:lnTo>
                      <a:pt x="162" y="206"/>
                    </a:lnTo>
                    <a:lnTo>
                      <a:pt x="168" y="208"/>
                    </a:lnTo>
                    <a:lnTo>
                      <a:pt x="170" y="206"/>
                    </a:lnTo>
                    <a:lnTo>
                      <a:pt x="170" y="201"/>
                    </a:lnTo>
                    <a:lnTo>
                      <a:pt x="175" y="203"/>
                    </a:lnTo>
                    <a:lnTo>
                      <a:pt x="176" y="201"/>
                    </a:lnTo>
                    <a:lnTo>
                      <a:pt x="173" y="197"/>
                    </a:lnTo>
                    <a:lnTo>
                      <a:pt x="175" y="193"/>
                    </a:lnTo>
                    <a:lnTo>
                      <a:pt x="172" y="192"/>
                    </a:lnTo>
                    <a:lnTo>
                      <a:pt x="168" y="189"/>
                    </a:lnTo>
                    <a:lnTo>
                      <a:pt x="170" y="184"/>
                    </a:lnTo>
                    <a:lnTo>
                      <a:pt x="167" y="184"/>
                    </a:lnTo>
                    <a:lnTo>
                      <a:pt x="157" y="182"/>
                    </a:lnTo>
                    <a:lnTo>
                      <a:pt x="157" y="181"/>
                    </a:lnTo>
                    <a:lnTo>
                      <a:pt x="143" y="179"/>
                    </a:lnTo>
                    <a:lnTo>
                      <a:pt x="138" y="179"/>
                    </a:lnTo>
                    <a:lnTo>
                      <a:pt x="130" y="176"/>
                    </a:lnTo>
                    <a:lnTo>
                      <a:pt x="126" y="177"/>
                    </a:lnTo>
                    <a:lnTo>
                      <a:pt x="124" y="171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4" y="168"/>
                    </a:lnTo>
                    <a:lnTo>
                      <a:pt x="122" y="166"/>
                    </a:lnTo>
                    <a:lnTo>
                      <a:pt x="122" y="163"/>
                    </a:lnTo>
                    <a:lnTo>
                      <a:pt x="126" y="160"/>
                    </a:lnTo>
                    <a:lnTo>
                      <a:pt x="122" y="153"/>
                    </a:lnTo>
                    <a:lnTo>
                      <a:pt x="127" y="148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1" y="136"/>
                    </a:lnTo>
                    <a:lnTo>
                      <a:pt x="103" y="134"/>
                    </a:lnTo>
                    <a:lnTo>
                      <a:pt x="100" y="142"/>
                    </a:lnTo>
                    <a:lnTo>
                      <a:pt x="99" y="132"/>
                    </a:lnTo>
                    <a:lnTo>
                      <a:pt x="92" y="131"/>
                    </a:lnTo>
                    <a:lnTo>
                      <a:pt x="89" y="132"/>
                    </a:lnTo>
                    <a:lnTo>
                      <a:pt x="87" y="136"/>
                    </a:lnTo>
                    <a:lnTo>
                      <a:pt x="83" y="140"/>
                    </a:lnTo>
                    <a:lnTo>
                      <a:pt x="81" y="139"/>
                    </a:lnTo>
                    <a:lnTo>
                      <a:pt x="86" y="134"/>
                    </a:lnTo>
                    <a:lnTo>
                      <a:pt x="78" y="142"/>
                    </a:lnTo>
                    <a:lnTo>
                      <a:pt x="76" y="142"/>
                    </a:lnTo>
                    <a:lnTo>
                      <a:pt x="78" y="137"/>
                    </a:lnTo>
                    <a:lnTo>
                      <a:pt x="67" y="145"/>
                    </a:lnTo>
                    <a:lnTo>
                      <a:pt x="62" y="148"/>
                    </a:lnTo>
                    <a:lnTo>
                      <a:pt x="48" y="145"/>
                    </a:lnTo>
                    <a:lnTo>
                      <a:pt x="40" y="147"/>
                    </a:lnTo>
                    <a:lnTo>
                      <a:pt x="26" y="137"/>
                    </a:lnTo>
                    <a:lnTo>
                      <a:pt x="14" y="137"/>
                    </a:lnTo>
                    <a:lnTo>
                      <a:pt x="8" y="136"/>
                    </a:lnTo>
                    <a:lnTo>
                      <a:pt x="3" y="136"/>
                    </a:lnTo>
                    <a:lnTo>
                      <a:pt x="3" y="124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6" y="113"/>
                    </a:lnTo>
                    <a:lnTo>
                      <a:pt x="14" y="97"/>
                    </a:lnTo>
                    <a:lnTo>
                      <a:pt x="22" y="81"/>
                    </a:lnTo>
                    <a:lnTo>
                      <a:pt x="32" y="66"/>
                    </a:lnTo>
                    <a:lnTo>
                      <a:pt x="43" y="60"/>
                    </a:lnTo>
                    <a:lnTo>
                      <a:pt x="57" y="52"/>
                    </a:lnTo>
                    <a:lnTo>
                      <a:pt x="72" y="42"/>
                    </a:lnTo>
                    <a:lnTo>
                      <a:pt x="87" y="34"/>
                    </a:lnTo>
                    <a:lnTo>
                      <a:pt x="97" y="28"/>
                    </a:lnTo>
                    <a:lnTo>
                      <a:pt x="111" y="20"/>
                    </a:lnTo>
                    <a:lnTo>
                      <a:pt x="127" y="12"/>
                    </a:lnTo>
                    <a:lnTo>
                      <a:pt x="141" y="4"/>
                    </a:lnTo>
                    <a:lnTo>
                      <a:pt x="148" y="0"/>
                    </a:lnTo>
                    <a:lnTo>
                      <a:pt x="157" y="5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67" y="15"/>
                    </a:lnTo>
                    <a:lnTo>
                      <a:pt x="178" y="18"/>
                    </a:lnTo>
                    <a:lnTo>
                      <a:pt x="183" y="23"/>
                    </a:lnTo>
                    <a:lnTo>
                      <a:pt x="173" y="33"/>
                    </a:lnTo>
                    <a:lnTo>
                      <a:pt x="183" y="25"/>
                    </a:lnTo>
                    <a:lnTo>
                      <a:pt x="210" y="25"/>
                    </a:lnTo>
                    <a:lnTo>
                      <a:pt x="216" y="28"/>
                    </a:lnTo>
                    <a:lnTo>
                      <a:pt x="218" y="28"/>
                    </a:lnTo>
                    <a:lnTo>
                      <a:pt x="218" y="31"/>
                    </a:lnTo>
                    <a:lnTo>
                      <a:pt x="208" y="44"/>
                    </a:lnTo>
                    <a:lnTo>
                      <a:pt x="208" y="49"/>
                    </a:lnTo>
                    <a:lnTo>
                      <a:pt x="205" y="58"/>
                    </a:lnTo>
                    <a:lnTo>
                      <a:pt x="202" y="60"/>
                    </a:lnTo>
                    <a:lnTo>
                      <a:pt x="200" y="63"/>
                    </a:lnTo>
                    <a:lnTo>
                      <a:pt x="207" y="74"/>
                    </a:lnTo>
                    <a:lnTo>
                      <a:pt x="195" y="79"/>
                    </a:lnTo>
                    <a:lnTo>
                      <a:pt x="207" y="78"/>
                    </a:lnTo>
                    <a:lnTo>
                      <a:pt x="211" y="84"/>
                    </a:lnTo>
                    <a:lnTo>
                      <a:pt x="211" y="89"/>
                    </a:lnTo>
                    <a:lnTo>
                      <a:pt x="202" y="95"/>
                    </a:lnTo>
                    <a:lnTo>
                      <a:pt x="211" y="91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21" y="91"/>
                    </a:lnTo>
                    <a:lnTo>
                      <a:pt x="224" y="89"/>
                    </a:lnTo>
                    <a:lnTo>
                      <a:pt x="222" y="9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32" name="Freeform 72"/>
              <p:cNvSpPr/>
              <p:nvPr/>
            </p:nvSpPr>
            <p:spPr>
              <a:xfrm>
                <a:off x="2678040" y="138276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75 w 153"/>
                  <a:gd name="GluePoint1Y" fmla="*/ 136 h 146"/>
                  <a:gd name="GluePoint2X" fmla="*/ 40 w 153"/>
                  <a:gd name="GluePoint2Y" fmla="*/ 136 h 146"/>
                  <a:gd name="GluePoint3X" fmla="*/ 46 w 153"/>
                  <a:gd name="GluePoint3Y" fmla="*/ 123 h 146"/>
                  <a:gd name="GluePoint4X" fmla="*/ 38 w 153"/>
                  <a:gd name="GluePoint4Y" fmla="*/ 122 h 146"/>
                  <a:gd name="GluePoint5X" fmla="*/ 30 w 153"/>
                  <a:gd name="GluePoint5Y" fmla="*/ 138 h 146"/>
                  <a:gd name="GluePoint6X" fmla="*/ 27 w 153"/>
                  <a:gd name="GluePoint6Y" fmla="*/ 139 h 146"/>
                  <a:gd name="GluePoint7X" fmla="*/ 11 w 153"/>
                  <a:gd name="GluePoint7Y" fmla="*/ 136 h 146"/>
                  <a:gd name="GluePoint8X" fmla="*/ 5 w 153"/>
                  <a:gd name="GluePoint8Y" fmla="*/ 133 h 146"/>
                  <a:gd name="GluePoint9X" fmla="*/ 10 w 153"/>
                  <a:gd name="GluePoint9Y" fmla="*/ 123 h 146"/>
                  <a:gd name="GluePoint10X" fmla="*/ 7 w 153"/>
                  <a:gd name="GluePoint10Y" fmla="*/ 120 h 146"/>
                  <a:gd name="GluePoint11X" fmla="*/ 0 w 153"/>
                  <a:gd name="GluePoint11Y" fmla="*/ 125 h 146"/>
                  <a:gd name="GluePoint12X" fmla="*/ 0 w 153"/>
                  <a:gd name="GluePoint12Y" fmla="*/ 111 h 146"/>
                  <a:gd name="GluePoint13X" fmla="*/ 7 w 153"/>
                  <a:gd name="GluePoint13Y" fmla="*/ 94 h 146"/>
                  <a:gd name="GluePoint14X" fmla="*/ 14 w 153"/>
                  <a:gd name="GluePoint14Y" fmla="*/ 85 h 146"/>
                  <a:gd name="GluePoint15X" fmla="*/ 19 w 153"/>
                  <a:gd name="GluePoint15Y" fmla="*/ 88 h 146"/>
                  <a:gd name="GluePoint16X" fmla="*/ 22 w 153"/>
                  <a:gd name="GluePoint16Y" fmla="*/ 82 h 146"/>
                  <a:gd name="GluePoint17X" fmla="*/ 56 w 153"/>
                  <a:gd name="GluePoint17Y" fmla="*/ 93 h 146"/>
                  <a:gd name="GluePoint18X" fmla="*/ 68 w 153"/>
                  <a:gd name="GluePoint18Y" fmla="*/ 80 h 146"/>
                  <a:gd name="GluePoint19X" fmla="*/ 70 w 153"/>
                  <a:gd name="GluePoint19Y" fmla="*/ 70 h 146"/>
                  <a:gd name="GluePoint20X" fmla="*/ 62 w 153"/>
                  <a:gd name="GluePoint20Y" fmla="*/ 66 h 146"/>
                  <a:gd name="GluePoint21X" fmla="*/ 72 w 153"/>
                  <a:gd name="GluePoint21Y" fmla="*/ 53 h 146"/>
                  <a:gd name="GluePoint22X" fmla="*/ 80 w 153"/>
                  <a:gd name="GluePoint22Y" fmla="*/ 41 h 146"/>
                  <a:gd name="GluePoint23X" fmla="*/ 72 w 153"/>
                  <a:gd name="GluePoint23Y" fmla="*/ 37 h 146"/>
                  <a:gd name="GluePoint24X" fmla="*/ 81 w 153"/>
                  <a:gd name="GluePoint24Y" fmla="*/ 27 h 146"/>
                  <a:gd name="GluePoint25X" fmla="*/ 72 w 153"/>
                  <a:gd name="GluePoint25Y" fmla="*/ 22 h 146"/>
                  <a:gd name="GluePoint26X" fmla="*/ 83 w 153"/>
                  <a:gd name="GluePoint26Y" fmla="*/ 14 h 146"/>
                  <a:gd name="GluePoint27X" fmla="*/ 80 w 153"/>
                  <a:gd name="GluePoint27Y" fmla="*/ 4 h 146"/>
                  <a:gd name="GluePoint28X" fmla="*/ 86 w 153"/>
                  <a:gd name="GluePoint28Y" fmla="*/ 1 h 146"/>
                  <a:gd name="GluePoint29X" fmla="*/ 86 w 153"/>
                  <a:gd name="GluePoint29Y" fmla="*/ 9 h 146"/>
                  <a:gd name="GluePoint30X" fmla="*/ 89 w 153"/>
                  <a:gd name="GluePoint30Y" fmla="*/ 16 h 146"/>
                  <a:gd name="GluePoint31X" fmla="*/ 91 w 153"/>
                  <a:gd name="GluePoint31Y" fmla="*/ 19 h 146"/>
                  <a:gd name="GluePoint32X" fmla="*/ 95 w 153"/>
                  <a:gd name="GluePoint32Y" fmla="*/ 24 h 146"/>
                  <a:gd name="GluePoint33X" fmla="*/ 97 w 153"/>
                  <a:gd name="GluePoint33Y" fmla="*/ 30 h 146"/>
                  <a:gd name="GluePoint34X" fmla="*/ 97 w 153"/>
                  <a:gd name="GluePoint34Y" fmla="*/ 37 h 146"/>
                  <a:gd name="GluePoint35X" fmla="*/ 99 w 153"/>
                  <a:gd name="GluePoint35Y" fmla="*/ 46 h 146"/>
                  <a:gd name="GluePoint36X" fmla="*/ 97 w 153"/>
                  <a:gd name="GluePoint36Y" fmla="*/ 56 h 146"/>
                  <a:gd name="GluePoint37X" fmla="*/ 95 w 153"/>
                  <a:gd name="GluePoint37Y" fmla="*/ 61 h 146"/>
                  <a:gd name="GluePoint38X" fmla="*/ 91 w 153"/>
                  <a:gd name="GluePoint38Y" fmla="*/ 67 h 146"/>
                  <a:gd name="GluePoint39X" fmla="*/ 105 w 153"/>
                  <a:gd name="GluePoint39Y" fmla="*/ 75 h 146"/>
                  <a:gd name="GluePoint40X" fmla="*/ 107 w 153"/>
                  <a:gd name="GluePoint40Y" fmla="*/ 80 h 146"/>
                  <a:gd name="GluePoint41X" fmla="*/ 111 w 153"/>
                  <a:gd name="GluePoint41Y" fmla="*/ 88 h 146"/>
                  <a:gd name="GluePoint42X" fmla="*/ 122 w 153"/>
                  <a:gd name="GluePoint42Y" fmla="*/ 88 h 146"/>
                  <a:gd name="GluePoint43X" fmla="*/ 137 w 153"/>
                  <a:gd name="GluePoint43Y" fmla="*/ 91 h 146"/>
                  <a:gd name="GluePoint44X" fmla="*/ 110 w 153"/>
                  <a:gd name="GluePoint44Y" fmla="*/ 101 h 146"/>
                  <a:gd name="GluePoint45X" fmla="*/ 86 w 153"/>
                  <a:gd name="GluePoint45Y" fmla="*/ 106 h 146"/>
                  <a:gd name="GluePoint46X" fmla="*/ 122 w 153"/>
                  <a:gd name="GluePoint46Y" fmla="*/ 101 h 146"/>
                  <a:gd name="GluePoint47X" fmla="*/ 132 w 153"/>
                  <a:gd name="GluePoint47Y" fmla="*/ 112 h 146"/>
                  <a:gd name="GluePoint48X" fmla="*/ 149 w 153"/>
                  <a:gd name="GluePoint48Y" fmla="*/ 112 h 146"/>
                  <a:gd name="GluePoint49X" fmla="*/ 145 w 153"/>
                  <a:gd name="GluePoint49Y" fmla="*/ 119 h 146"/>
                  <a:gd name="GluePoint50X" fmla="*/ 145 w 153"/>
                  <a:gd name="GluePoint50Y" fmla="*/ 127 h 146"/>
                  <a:gd name="GluePoint51X" fmla="*/ 130 w 153"/>
                  <a:gd name="GluePoint51Y" fmla="*/ 144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2" y="136"/>
                    </a:moveTo>
                    <a:lnTo>
                      <a:pt x="111" y="136"/>
                    </a:lnTo>
                    <a:lnTo>
                      <a:pt x="99" y="136"/>
                    </a:lnTo>
                    <a:lnTo>
                      <a:pt x="86" y="136"/>
                    </a:lnTo>
                    <a:lnTo>
                      <a:pt x="75" y="136"/>
                    </a:lnTo>
                    <a:lnTo>
                      <a:pt x="64" y="136"/>
                    </a:lnTo>
                    <a:lnTo>
                      <a:pt x="51" y="136"/>
                    </a:lnTo>
                    <a:lnTo>
                      <a:pt x="38" y="136"/>
                    </a:lnTo>
                    <a:lnTo>
                      <a:pt x="38" y="135"/>
                    </a:lnTo>
                    <a:lnTo>
                      <a:pt x="40" y="136"/>
                    </a:lnTo>
                    <a:lnTo>
                      <a:pt x="41" y="131"/>
                    </a:lnTo>
                    <a:lnTo>
                      <a:pt x="37" y="128"/>
                    </a:lnTo>
                    <a:lnTo>
                      <a:pt x="41" y="127"/>
                    </a:lnTo>
                    <a:lnTo>
                      <a:pt x="48" y="125"/>
                    </a:lnTo>
                    <a:lnTo>
                      <a:pt x="46" y="123"/>
                    </a:lnTo>
                    <a:lnTo>
                      <a:pt x="48" y="120"/>
                    </a:lnTo>
                    <a:lnTo>
                      <a:pt x="46" y="119"/>
                    </a:lnTo>
                    <a:lnTo>
                      <a:pt x="43" y="119"/>
                    </a:lnTo>
                    <a:lnTo>
                      <a:pt x="41" y="122"/>
                    </a:lnTo>
                    <a:lnTo>
                      <a:pt x="38" y="122"/>
                    </a:lnTo>
                    <a:lnTo>
                      <a:pt x="37" y="127"/>
                    </a:lnTo>
                    <a:lnTo>
                      <a:pt x="37" y="130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0" y="138"/>
                    </a:lnTo>
                    <a:lnTo>
                      <a:pt x="30" y="139"/>
                    </a:lnTo>
                    <a:lnTo>
                      <a:pt x="30" y="141"/>
                    </a:lnTo>
                    <a:lnTo>
                      <a:pt x="26" y="144"/>
                    </a:lnTo>
                    <a:lnTo>
                      <a:pt x="24" y="141"/>
                    </a:lnTo>
                    <a:lnTo>
                      <a:pt x="27" y="139"/>
                    </a:lnTo>
                    <a:lnTo>
                      <a:pt x="22" y="133"/>
                    </a:lnTo>
                    <a:lnTo>
                      <a:pt x="18" y="133"/>
                    </a:lnTo>
                    <a:lnTo>
                      <a:pt x="14" y="136"/>
                    </a:lnTo>
                    <a:lnTo>
                      <a:pt x="13" y="135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5" y="135"/>
                    </a:lnTo>
                    <a:lnTo>
                      <a:pt x="5" y="133"/>
                    </a:lnTo>
                    <a:lnTo>
                      <a:pt x="5" y="131"/>
                    </a:lnTo>
                    <a:lnTo>
                      <a:pt x="7" y="130"/>
                    </a:lnTo>
                    <a:lnTo>
                      <a:pt x="8" y="125"/>
                    </a:lnTo>
                    <a:lnTo>
                      <a:pt x="10" y="125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7" y="120"/>
                    </a:lnTo>
                    <a:lnTo>
                      <a:pt x="5" y="125"/>
                    </a:lnTo>
                    <a:lnTo>
                      <a:pt x="3" y="125"/>
                    </a:lnTo>
                    <a:lnTo>
                      <a:pt x="3" y="123"/>
                    </a:lnTo>
                    <a:lnTo>
                      <a:pt x="2" y="125"/>
                    </a:lnTo>
                    <a:lnTo>
                      <a:pt x="0" y="125"/>
                    </a:lnTo>
                    <a:lnTo>
                      <a:pt x="2" y="120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5" y="111"/>
                    </a:lnTo>
                    <a:lnTo>
                      <a:pt x="0" y="111"/>
                    </a:lnTo>
                    <a:lnTo>
                      <a:pt x="3" y="107"/>
                    </a:lnTo>
                    <a:lnTo>
                      <a:pt x="0" y="102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7" y="94"/>
                    </a:lnTo>
                    <a:lnTo>
                      <a:pt x="10" y="94"/>
                    </a:lnTo>
                    <a:lnTo>
                      <a:pt x="14" y="93"/>
                    </a:lnTo>
                    <a:lnTo>
                      <a:pt x="11" y="93"/>
                    </a:lnTo>
                    <a:lnTo>
                      <a:pt x="11" y="85"/>
                    </a:lnTo>
                    <a:lnTo>
                      <a:pt x="14" y="85"/>
                    </a:lnTo>
                    <a:lnTo>
                      <a:pt x="13" y="86"/>
                    </a:lnTo>
                    <a:lnTo>
                      <a:pt x="16" y="90"/>
                    </a:lnTo>
                    <a:lnTo>
                      <a:pt x="19" y="91"/>
                    </a:lnTo>
                    <a:lnTo>
                      <a:pt x="21" y="90"/>
                    </a:lnTo>
                    <a:lnTo>
                      <a:pt x="19" y="88"/>
                    </a:lnTo>
                    <a:lnTo>
                      <a:pt x="21" y="86"/>
                    </a:lnTo>
                    <a:lnTo>
                      <a:pt x="21" y="85"/>
                    </a:lnTo>
                    <a:lnTo>
                      <a:pt x="22" y="83"/>
                    </a:lnTo>
                    <a:lnTo>
                      <a:pt x="21" y="82"/>
                    </a:lnTo>
                    <a:lnTo>
                      <a:pt x="22" y="82"/>
                    </a:lnTo>
                    <a:lnTo>
                      <a:pt x="27" y="86"/>
                    </a:lnTo>
                    <a:lnTo>
                      <a:pt x="30" y="88"/>
                    </a:lnTo>
                    <a:lnTo>
                      <a:pt x="32" y="91"/>
                    </a:lnTo>
                    <a:lnTo>
                      <a:pt x="49" y="91"/>
                    </a:lnTo>
                    <a:lnTo>
                      <a:pt x="56" y="93"/>
                    </a:lnTo>
                    <a:lnTo>
                      <a:pt x="62" y="86"/>
                    </a:lnTo>
                    <a:lnTo>
                      <a:pt x="61" y="86"/>
                    </a:lnTo>
                    <a:lnTo>
                      <a:pt x="62" y="83"/>
                    </a:lnTo>
                    <a:lnTo>
                      <a:pt x="68" y="82"/>
                    </a:lnTo>
                    <a:lnTo>
                      <a:pt x="68" y="80"/>
                    </a:lnTo>
                    <a:lnTo>
                      <a:pt x="70" y="78"/>
                    </a:lnTo>
                    <a:lnTo>
                      <a:pt x="67" y="77"/>
                    </a:lnTo>
                    <a:lnTo>
                      <a:pt x="65" y="72"/>
                    </a:lnTo>
                    <a:lnTo>
                      <a:pt x="65" y="70"/>
                    </a:lnTo>
                    <a:lnTo>
                      <a:pt x="70" y="70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65" y="67"/>
                    </a:lnTo>
                    <a:lnTo>
                      <a:pt x="62" y="66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5" y="59"/>
                    </a:lnTo>
                    <a:lnTo>
                      <a:pt x="70" y="56"/>
                    </a:lnTo>
                    <a:lnTo>
                      <a:pt x="72" y="53"/>
                    </a:lnTo>
                    <a:lnTo>
                      <a:pt x="73" y="49"/>
                    </a:lnTo>
                    <a:lnTo>
                      <a:pt x="72" y="49"/>
                    </a:lnTo>
                    <a:lnTo>
                      <a:pt x="75" y="48"/>
                    </a:lnTo>
                    <a:lnTo>
                      <a:pt x="76" y="45"/>
                    </a:lnTo>
                    <a:lnTo>
                      <a:pt x="80" y="41"/>
                    </a:lnTo>
                    <a:lnTo>
                      <a:pt x="78" y="43"/>
                    </a:lnTo>
                    <a:lnTo>
                      <a:pt x="76" y="41"/>
                    </a:lnTo>
                    <a:lnTo>
                      <a:pt x="73" y="41"/>
                    </a:lnTo>
                    <a:lnTo>
                      <a:pt x="73" y="37"/>
                    </a:lnTo>
                    <a:lnTo>
                      <a:pt x="72" y="37"/>
                    </a:lnTo>
                    <a:lnTo>
                      <a:pt x="76" y="32"/>
                    </a:lnTo>
                    <a:lnTo>
                      <a:pt x="81" y="30"/>
                    </a:lnTo>
                    <a:lnTo>
                      <a:pt x="81" y="29"/>
                    </a:lnTo>
                    <a:lnTo>
                      <a:pt x="80" y="29"/>
                    </a:lnTo>
                    <a:lnTo>
                      <a:pt x="81" y="27"/>
                    </a:lnTo>
                    <a:lnTo>
                      <a:pt x="88" y="25"/>
                    </a:lnTo>
                    <a:lnTo>
                      <a:pt x="86" y="24"/>
                    </a:lnTo>
                    <a:lnTo>
                      <a:pt x="80" y="25"/>
                    </a:lnTo>
                    <a:lnTo>
                      <a:pt x="80" y="24"/>
                    </a:lnTo>
                    <a:lnTo>
                      <a:pt x="72" y="22"/>
                    </a:lnTo>
                    <a:lnTo>
                      <a:pt x="75" y="20"/>
                    </a:lnTo>
                    <a:lnTo>
                      <a:pt x="80" y="20"/>
                    </a:lnTo>
                    <a:lnTo>
                      <a:pt x="78" y="19"/>
                    </a:lnTo>
                    <a:lnTo>
                      <a:pt x="80" y="14"/>
                    </a:lnTo>
                    <a:lnTo>
                      <a:pt x="83" y="14"/>
                    </a:lnTo>
                    <a:lnTo>
                      <a:pt x="78" y="14"/>
                    </a:lnTo>
                    <a:lnTo>
                      <a:pt x="76" y="12"/>
                    </a:lnTo>
                    <a:lnTo>
                      <a:pt x="80" y="8"/>
                    </a:lnTo>
                    <a:lnTo>
                      <a:pt x="83" y="6"/>
                    </a:lnTo>
                    <a:lnTo>
                      <a:pt x="80" y="4"/>
                    </a:lnTo>
                    <a:lnTo>
                      <a:pt x="84" y="3"/>
                    </a:lnTo>
                    <a:lnTo>
                      <a:pt x="83" y="1"/>
                    </a:lnTo>
                    <a:lnTo>
                      <a:pt x="88" y="0"/>
                    </a:lnTo>
                    <a:lnTo>
                      <a:pt x="88" y="1"/>
                    </a:lnTo>
                    <a:lnTo>
                      <a:pt x="86" y="1"/>
                    </a:lnTo>
                    <a:lnTo>
                      <a:pt x="88" y="1"/>
                    </a:lnTo>
                    <a:lnTo>
                      <a:pt x="88" y="4"/>
                    </a:lnTo>
                    <a:lnTo>
                      <a:pt x="84" y="6"/>
                    </a:lnTo>
                    <a:lnTo>
                      <a:pt x="88" y="6"/>
                    </a:lnTo>
                    <a:lnTo>
                      <a:pt x="86" y="9"/>
                    </a:lnTo>
                    <a:lnTo>
                      <a:pt x="89" y="11"/>
                    </a:lnTo>
                    <a:lnTo>
                      <a:pt x="88" y="12"/>
                    </a:lnTo>
                    <a:lnTo>
                      <a:pt x="91" y="12"/>
                    </a:lnTo>
                    <a:lnTo>
                      <a:pt x="88" y="14"/>
                    </a:lnTo>
                    <a:lnTo>
                      <a:pt x="89" y="16"/>
                    </a:lnTo>
                    <a:lnTo>
                      <a:pt x="92" y="16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2" y="19"/>
                    </a:lnTo>
                    <a:lnTo>
                      <a:pt x="91" y="19"/>
                    </a:lnTo>
                    <a:lnTo>
                      <a:pt x="86" y="19"/>
                    </a:lnTo>
                    <a:lnTo>
                      <a:pt x="81" y="20"/>
                    </a:lnTo>
                    <a:lnTo>
                      <a:pt x="95" y="19"/>
                    </a:lnTo>
                    <a:lnTo>
                      <a:pt x="92" y="24"/>
                    </a:lnTo>
                    <a:lnTo>
                      <a:pt x="95" y="24"/>
                    </a:lnTo>
                    <a:lnTo>
                      <a:pt x="94" y="25"/>
                    </a:lnTo>
                    <a:lnTo>
                      <a:pt x="97" y="27"/>
                    </a:lnTo>
                    <a:lnTo>
                      <a:pt x="86" y="29"/>
                    </a:lnTo>
                    <a:lnTo>
                      <a:pt x="99" y="29"/>
                    </a:lnTo>
                    <a:lnTo>
                      <a:pt x="97" y="30"/>
                    </a:lnTo>
                    <a:lnTo>
                      <a:pt x="95" y="32"/>
                    </a:lnTo>
                    <a:lnTo>
                      <a:pt x="95" y="33"/>
                    </a:lnTo>
                    <a:lnTo>
                      <a:pt x="88" y="37"/>
                    </a:lnTo>
                    <a:lnTo>
                      <a:pt x="97" y="35"/>
                    </a:lnTo>
                    <a:lnTo>
                      <a:pt x="97" y="37"/>
                    </a:lnTo>
                    <a:lnTo>
                      <a:pt x="94" y="38"/>
                    </a:lnTo>
                    <a:lnTo>
                      <a:pt x="99" y="38"/>
                    </a:lnTo>
                    <a:lnTo>
                      <a:pt x="102" y="43"/>
                    </a:lnTo>
                    <a:lnTo>
                      <a:pt x="92" y="46"/>
                    </a:lnTo>
                    <a:lnTo>
                      <a:pt x="99" y="46"/>
                    </a:lnTo>
                    <a:lnTo>
                      <a:pt x="100" y="48"/>
                    </a:lnTo>
                    <a:lnTo>
                      <a:pt x="99" y="49"/>
                    </a:lnTo>
                    <a:lnTo>
                      <a:pt x="103" y="51"/>
                    </a:lnTo>
                    <a:lnTo>
                      <a:pt x="103" y="53"/>
                    </a:lnTo>
                    <a:lnTo>
                      <a:pt x="97" y="56"/>
                    </a:lnTo>
                    <a:lnTo>
                      <a:pt x="97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91" y="57"/>
                    </a:lnTo>
                    <a:lnTo>
                      <a:pt x="95" y="61"/>
                    </a:lnTo>
                    <a:lnTo>
                      <a:pt x="95" y="61"/>
                    </a:lnTo>
                    <a:lnTo>
                      <a:pt x="92" y="62"/>
                    </a:lnTo>
                    <a:lnTo>
                      <a:pt x="94" y="66"/>
                    </a:lnTo>
                    <a:lnTo>
                      <a:pt x="92" y="66"/>
                    </a:lnTo>
                    <a:lnTo>
                      <a:pt x="91" y="67"/>
                    </a:lnTo>
                    <a:lnTo>
                      <a:pt x="99" y="66"/>
                    </a:lnTo>
                    <a:lnTo>
                      <a:pt x="99" y="70"/>
                    </a:lnTo>
                    <a:lnTo>
                      <a:pt x="97" y="72"/>
                    </a:lnTo>
                    <a:lnTo>
                      <a:pt x="103" y="72"/>
                    </a:lnTo>
                    <a:lnTo>
                      <a:pt x="105" y="75"/>
                    </a:lnTo>
                    <a:lnTo>
                      <a:pt x="108" y="74"/>
                    </a:lnTo>
                    <a:lnTo>
                      <a:pt x="107" y="77"/>
                    </a:lnTo>
                    <a:lnTo>
                      <a:pt x="107" y="78"/>
                    </a:lnTo>
                    <a:lnTo>
                      <a:pt x="103" y="82"/>
                    </a:lnTo>
                    <a:lnTo>
                      <a:pt x="107" y="80"/>
                    </a:lnTo>
                    <a:lnTo>
                      <a:pt x="110" y="82"/>
                    </a:lnTo>
                    <a:lnTo>
                      <a:pt x="113" y="80"/>
                    </a:lnTo>
                    <a:lnTo>
                      <a:pt x="113" y="82"/>
                    </a:lnTo>
                    <a:lnTo>
                      <a:pt x="116" y="83"/>
                    </a:lnTo>
                    <a:lnTo>
                      <a:pt x="111" y="88"/>
                    </a:lnTo>
                    <a:lnTo>
                      <a:pt x="119" y="83"/>
                    </a:lnTo>
                    <a:lnTo>
                      <a:pt x="118" y="85"/>
                    </a:lnTo>
                    <a:lnTo>
                      <a:pt x="121" y="83"/>
                    </a:lnTo>
                    <a:lnTo>
                      <a:pt x="121" y="88"/>
                    </a:lnTo>
                    <a:lnTo>
                      <a:pt x="122" y="88"/>
                    </a:lnTo>
                    <a:lnTo>
                      <a:pt x="127" y="90"/>
                    </a:lnTo>
                    <a:lnTo>
                      <a:pt x="132" y="86"/>
                    </a:lnTo>
                    <a:lnTo>
                      <a:pt x="134" y="88"/>
                    </a:lnTo>
                    <a:lnTo>
                      <a:pt x="132" y="90"/>
                    </a:lnTo>
                    <a:lnTo>
                      <a:pt x="137" y="91"/>
                    </a:lnTo>
                    <a:lnTo>
                      <a:pt x="138" y="93"/>
                    </a:lnTo>
                    <a:lnTo>
                      <a:pt x="135" y="96"/>
                    </a:lnTo>
                    <a:lnTo>
                      <a:pt x="130" y="96"/>
                    </a:lnTo>
                    <a:lnTo>
                      <a:pt x="121" y="99"/>
                    </a:lnTo>
                    <a:lnTo>
                      <a:pt x="110" y="101"/>
                    </a:lnTo>
                    <a:lnTo>
                      <a:pt x="107" y="102"/>
                    </a:lnTo>
                    <a:lnTo>
                      <a:pt x="102" y="104"/>
                    </a:lnTo>
                    <a:lnTo>
                      <a:pt x="97" y="109"/>
                    </a:lnTo>
                    <a:lnTo>
                      <a:pt x="89" y="106"/>
                    </a:lnTo>
                    <a:lnTo>
                      <a:pt x="86" y="106"/>
                    </a:lnTo>
                    <a:lnTo>
                      <a:pt x="86" y="107"/>
                    </a:lnTo>
                    <a:lnTo>
                      <a:pt x="94" y="111"/>
                    </a:lnTo>
                    <a:lnTo>
                      <a:pt x="92" y="115"/>
                    </a:lnTo>
                    <a:lnTo>
                      <a:pt x="118" y="102"/>
                    </a:lnTo>
                    <a:lnTo>
                      <a:pt x="122" y="101"/>
                    </a:lnTo>
                    <a:lnTo>
                      <a:pt x="129" y="99"/>
                    </a:lnTo>
                    <a:lnTo>
                      <a:pt x="137" y="99"/>
                    </a:lnTo>
                    <a:lnTo>
                      <a:pt x="137" y="106"/>
                    </a:lnTo>
                    <a:lnTo>
                      <a:pt x="134" y="109"/>
                    </a:lnTo>
                    <a:lnTo>
                      <a:pt x="132" y="112"/>
                    </a:lnTo>
                    <a:lnTo>
                      <a:pt x="140" y="107"/>
                    </a:lnTo>
                    <a:lnTo>
                      <a:pt x="145" y="107"/>
                    </a:lnTo>
                    <a:lnTo>
                      <a:pt x="143" y="107"/>
                    </a:lnTo>
                    <a:lnTo>
                      <a:pt x="151" y="111"/>
                    </a:lnTo>
                    <a:lnTo>
                      <a:pt x="149" y="112"/>
                    </a:lnTo>
                    <a:lnTo>
                      <a:pt x="153" y="115"/>
                    </a:lnTo>
                    <a:lnTo>
                      <a:pt x="151" y="117"/>
                    </a:lnTo>
                    <a:lnTo>
                      <a:pt x="149" y="119"/>
                    </a:lnTo>
                    <a:lnTo>
                      <a:pt x="145" y="117"/>
                    </a:lnTo>
                    <a:lnTo>
                      <a:pt x="145" y="119"/>
                    </a:lnTo>
                    <a:lnTo>
                      <a:pt x="148" y="119"/>
                    </a:lnTo>
                    <a:lnTo>
                      <a:pt x="148" y="122"/>
                    </a:lnTo>
                    <a:lnTo>
                      <a:pt x="146" y="123"/>
                    </a:lnTo>
                    <a:lnTo>
                      <a:pt x="148" y="127"/>
                    </a:lnTo>
                    <a:lnTo>
                      <a:pt x="145" y="127"/>
                    </a:lnTo>
                    <a:lnTo>
                      <a:pt x="148" y="128"/>
                    </a:lnTo>
                    <a:lnTo>
                      <a:pt x="148" y="130"/>
                    </a:lnTo>
                    <a:lnTo>
                      <a:pt x="143" y="130"/>
                    </a:lnTo>
                    <a:lnTo>
                      <a:pt x="146" y="133"/>
                    </a:lnTo>
                    <a:lnTo>
                      <a:pt x="130" y="144"/>
                    </a:lnTo>
                    <a:lnTo>
                      <a:pt x="127" y="146"/>
                    </a:lnTo>
                    <a:lnTo>
                      <a:pt x="122" y="146"/>
                    </a:lnTo>
                    <a:lnTo>
                      <a:pt x="126" y="136"/>
                    </a:lnTo>
                    <a:lnTo>
                      <a:pt x="122" y="13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33" name="Freeform 73"/>
              <p:cNvSpPr/>
              <p:nvPr/>
            </p:nvSpPr>
            <p:spPr>
              <a:xfrm>
                <a:off x="4862520" y="21636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1 w 4"/>
                  <a:gd name="GluePoint1Y" fmla="*/ 6 h 6"/>
                  <a:gd name="GluePoint2X" fmla="*/ 3 w 4"/>
                  <a:gd name="GluePoint2Y" fmla="*/ 6 h 6"/>
                  <a:gd name="GluePoint3X" fmla="*/ 1 w 4"/>
                  <a:gd name="GluePoint3Y" fmla="*/ 4 h 6"/>
                  <a:gd name="GluePoint4X" fmla="*/ 4 w 4"/>
                  <a:gd name="GluePoint4Y" fmla="*/ 1 h 6"/>
                  <a:gd name="GluePoint5X" fmla="*/ 3 w 4"/>
                  <a:gd name="GluePoint5Y" fmla="*/ 0 h 6"/>
                  <a:gd name="GluePoint6X" fmla="*/ 0 w 4"/>
                  <a:gd name="GluePoint6Y" fmla="*/ 4 h 6"/>
                  <a:gd name="GluePoint7X" fmla="*/ 1 w 4"/>
                  <a:gd name="GluePoint7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1" y="6"/>
                    </a:moveTo>
                    <a:lnTo>
                      <a:pt x="3" y="6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34" name="Freeform 74"/>
              <p:cNvSpPr/>
              <p:nvPr/>
            </p:nvSpPr>
            <p:spPr>
              <a:xfrm>
                <a:off x="4863960" y="2114640"/>
                <a:ext cx="28080" cy="1090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09080"/>
                  <a:gd name="textAreaBottom" fmla="*/ 109440 h 109080"/>
                  <a:gd name="GluePoint1X" fmla="*/ 0 w 18"/>
                  <a:gd name="GluePoint1Y" fmla="*/ 37 h 69"/>
                  <a:gd name="GluePoint2X" fmla="*/ 2 w 18"/>
                  <a:gd name="GluePoint2Y" fmla="*/ 37 h 69"/>
                  <a:gd name="GluePoint3X" fmla="*/ 0 w 18"/>
                  <a:gd name="GluePoint3Y" fmla="*/ 35 h 69"/>
                  <a:gd name="GluePoint4X" fmla="*/ 3 w 18"/>
                  <a:gd name="GluePoint4Y" fmla="*/ 32 h 69"/>
                  <a:gd name="GluePoint5X" fmla="*/ 2 w 18"/>
                  <a:gd name="GluePoint5Y" fmla="*/ 31 h 69"/>
                  <a:gd name="GluePoint6X" fmla="*/ 5 w 18"/>
                  <a:gd name="GluePoint6Y" fmla="*/ 27 h 69"/>
                  <a:gd name="GluePoint7X" fmla="*/ 5 w 18"/>
                  <a:gd name="GluePoint7Y" fmla="*/ 24 h 69"/>
                  <a:gd name="GluePoint8X" fmla="*/ 8 w 18"/>
                  <a:gd name="GluePoint8Y" fmla="*/ 3 h 69"/>
                  <a:gd name="GluePoint9X" fmla="*/ 16 w 18"/>
                  <a:gd name="GluePoint9Y" fmla="*/ 3 h 69"/>
                  <a:gd name="GluePoint10X" fmla="*/ 16 w 18"/>
                  <a:gd name="GluePoint10Y" fmla="*/ 0 h 69"/>
                  <a:gd name="GluePoint11X" fmla="*/ 18 w 18"/>
                  <a:gd name="GluePoint11Y" fmla="*/ 2 h 69"/>
                  <a:gd name="GluePoint12X" fmla="*/ 16 w 18"/>
                  <a:gd name="GluePoint12Y" fmla="*/ 10 h 69"/>
                  <a:gd name="GluePoint13X" fmla="*/ 18 w 18"/>
                  <a:gd name="GluePoint13Y" fmla="*/ 16 h 69"/>
                  <a:gd name="GluePoint14X" fmla="*/ 14 w 18"/>
                  <a:gd name="GluePoint14Y" fmla="*/ 13 h 69"/>
                  <a:gd name="GluePoint15X" fmla="*/ 11 w 18"/>
                  <a:gd name="GluePoint15Y" fmla="*/ 13 h 69"/>
                  <a:gd name="GluePoint16X" fmla="*/ 8 w 18"/>
                  <a:gd name="GluePoint16Y" fmla="*/ 18 h 69"/>
                  <a:gd name="GluePoint17X" fmla="*/ 10 w 18"/>
                  <a:gd name="GluePoint17Y" fmla="*/ 26 h 69"/>
                  <a:gd name="GluePoint18X" fmla="*/ 13 w 18"/>
                  <a:gd name="GluePoint18Y" fmla="*/ 26 h 69"/>
                  <a:gd name="GluePoint19X" fmla="*/ 11 w 18"/>
                  <a:gd name="GluePoint19Y" fmla="*/ 27 h 69"/>
                  <a:gd name="GluePoint20X" fmla="*/ 10 w 18"/>
                  <a:gd name="GluePoint20Y" fmla="*/ 34 h 69"/>
                  <a:gd name="GluePoint21X" fmla="*/ 10 w 18"/>
                  <a:gd name="GluePoint21Y" fmla="*/ 35 h 69"/>
                  <a:gd name="GluePoint22X" fmla="*/ 16 w 18"/>
                  <a:gd name="GluePoint22Y" fmla="*/ 31 h 69"/>
                  <a:gd name="GluePoint23X" fmla="*/ 18 w 18"/>
                  <a:gd name="GluePoint23Y" fmla="*/ 32 h 69"/>
                  <a:gd name="GluePoint24X" fmla="*/ 18 w 18"/>
                  <a:gd name="GluePoint24Y" fmla="*/ 39 h 69"/>
                  <a:gd name="GluePoint25X" fmla="*/ 14 w 18"/>
                  <a:gd name="GluePoint25Y" fmla="*/ 48 h 69"/>
                  <a:gd name="GluePoint26X" fmla="*/ 14 w 18"/>
                  <a:gd name="GluePoint26Y" fmla="*/ 68 h 69"/>
                  <a:gd name="GluePoint27X" fmla="*/ 13 w 18"/>
                  <a:gd name="GluePoint27Y" fmla="*/ 69 h 69"/>
                  <a:gd name="GluePoint28X" fmla="*/ 10 w 18"/>
                  <a:gd name="GluePoint28Y" fmla="*/ 61 h 69"/>
                  <a:gd name="GluePoint29X" fmla="*/ 5 w 18"/>
                  <a:gd name="GluePoint29Y" fmla="*/ 52 h 69"/>
                  <a:gd name="GluePoint30X" fmla="*/ 2 w 18"/>
                  <a:gd name="GluePoint30Y" fmla="*/ 44 h 69"/>
                  <a:gd name="GluePoint31X" fmla="*/ 0 w 18"/>
                  <a:gd name="GluePoint31Y" fmla="*/ 37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18" h="69">
                    <a:moveTo>
                      <a:pt x="0" y="37"/>
                    </a:moveTo>
                    <a:lnTo>
                      <a:pt x="2" y="37"/>
                    </a:lnTo>
                    <a:lnTo>
                      <a:pt x="0" y="35"/>
                    </a:lnTo>
                    <a:lnTo>
                      <a:pt x="3" y="32"/>
                    </a:lnTo>
                    <a:lnTo>
                      <a:pt x="2" y="31"/>
                    </a:lnTo>
                    <a:lnTo>
                      <a:pt x="5" y="27"/>
                    </a:lnTo>
                    <a:lnTo>
                      <a:pt x="5" y="24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16" y="10"/>
                    </a:lnTo>
                    <a:lnTo>
                      <a:pt x="18" y="16"/>
                    </a:lnTo>
                    <a:lnTo>
                      <a:pt x="14" y="13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1" y="27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6" y="31"/>
                    </a:lnTo>
                    <a:lnTo>
                      <a:pt x="18" y="32"/>
                    </a:lnTo>
                    <a:lnTo>
                      <a:pt x="18" y="39"/>
                    </a:lnTo>
                    <a:lnTo>
                      <a:pt x="14" y="48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0" y="61"/>
                    </a:lnTo>
                    <a:lnTo>
                      <a:pt x="5" y="52"/>
                    </a:lnTo>
                    <a:lnTo>
                      <a:pt x="2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35" name="Freeform 75"/>
              <p:cNvSpPr/>
              <p:nvPr/>
            </p:nvSpPr>
            <p:spPr>
              <a:xfrm>
                <a:off x="4549680" y="1487520"/>
                <a:ext cx="193320" cy="12996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29960"/>
                  <a:gd name="textAreaBottom" fmla="*/ 130320 h 129960"/>
                  <a:gd name="GluePoint1X" fmla="*/ 6 w 122"/>
                  <a:gd name="GluePoint1Y" fmla="*/ 77 h 82"/>
                  <a:gd name="GluePoint2X" fmla="*/ 6 w 122"/>
                  <a:gd name="GluePoint2Y" fmla="*/ 70 h 82"/>
                  <a:gd name="GluePoint3X" fmla="*/ 0 w 122"/>
                  <a:gd name="GluePoint3Y" fmla="*/ 65 h 82"/>
                  <a:gd name="GluePoint4X" fmla="*/ 8 w 122"/>
                  <a:gd name="GluePoint4Y" fmla="*/ 57 h 82"/>
                  <a:gd name="GluePoint5X" fmla="*/ 6 w 122"/>
                  <a:gd name="GluePoint5Y" fmla="*/ 53 h 82"/>
                  <a:gd name="GluePoint6X" fmla="*/ 0 w 122"/>
                  <a:gd name="GluePoint6Y" fmla="*/ 36 h 82"/>
                  <a:gd name="GluePoint7X" fmla="*/ 17 w 122"/>
                  <a:gd name="GluePoint7Y" fmla="*/ 36 h 82"/>
                  <a:gd name="GluePoint8X" fmla="*/ 16 w 122"/>
                  <a:gd name="GluePoint8Y" fmla="*/ 33 h 82"/>
                  <a:gd name="GluePoint9X" fmla="*/ 22 w 122"/>
                  <a:gd name="GluePoint9Y" fmla="*/ 30 h 82"/>
                  <a:gd name="GluePoint10X" fmla="*/ 28 w 122"/>
                  <a:gd name="GluePoint10Y" fmla="*/ 33 h 82"/>
                  <a:gd name="GluePoint11X" fmla="*/ 25 w 122"/>
                  <a:gd name="GluePoint11Y" fmla="*/ 28 h 82"/>
                  <a:gd name="GluePoint12X" fmla="*/ 27 w 122"/>
                  <a:gd name="GluePoint12Y" fmla="*/ 25 h 82"/>
                  <a:gd name="GluePoint13X" fmla="*/ 27 w 122"/>
                  <a:gd name="GluePoint13Y" fmla="*/ 19 h 82"/>
                  <a:gd name="GluePoint14X" fmla="*/ 36 w 122"/>
                  <a:gd name="GluePoint14Y" fmla="*/ 17 h 82"/>
                  <a:gd name="GluePoint15X" fmla="*/ 38 w 122"/>
                  <a:gd name="GluePoint15Y" fmla="*/ 14 h 82"/>
                  <a:gd name="GluePoint16X" fmla="*/ 35 w 122"/>
                  <a:gd name="GluePoint16Y" fmla="*/ 12 h 82"/>
                  <a:gd name="GluePoint17X" fmla="*/ 33 w 122"/>
                  <a:gd name="GluePoint17Y" fmla="*/ 11 h 82"/>
                  <a:gd name="GluePoint18X" fmla="*/ 36 w 122"/>
                  <a:gd name="GluePoint18Y" fmla="*/ 8 h 82"/>
                  <a:gd name="GluePoint19X" fmla="*/ 36 w 122"/>
                  <a:gd name="GluePoint19Y" fmla="*/ 8 h 82"/>
                  <a:gd name="GluePoint20X" fmla="*/ 41 w 122"/>
                  <a:gd name="GluePoint20Y" fmla="*/ 6 h 82"/>
                  <a:gd name="GluePoint21X" fmla="*/ 47 w 122"/>
                  <a:gd name="GluePoint21Y" fmla="*/ 6 h 82"/>
                  <a:gd name="GluePoint22X" fmla="*/ 52 w 122"/>
                  <a:gd name="GluePoint22Y" fmla="*/ 1 h 82"/>
                  <a:gd name="GluePoint23X" fmla="*/ 55 w 122"/>
                  <a:gd name="GluePoint23Y" fmla="*/ 0 h 82"/>
                  <a:gd name="GluePoint24X" fmla="*/ 68 w 122"/>
                  <a:gd name="GluePoint24Y" fmla="*/ 3 h 82"/>
                  <a:gd name="GluePoint25X" fmla="*/ 71 w 122"/>
                  <a:gd name="GluePoint25Y" fmla="*/ 4 h 82"/>
                  <a:gd name="GluePoint26X" fmla="*/ 71 w 122"/>
                  <a:gd name="GluePoint26Y" fmla="*/ 8 h 82"/>
                  <a:gd name="GluePoint27X" fmla="*/ 84 w 122"/>
                  <a:gd name="GluePoint27Y" fmla="*/ 4 h 82"/>
                  <a:gd name="GluePoint28X" fmla="*/ 90 w 122"/>
                  <a:gd name="GluePoint28Y" fmla="*/ 9 h 82"/>
                  <a:gd name="GluePoint29X" fmla="*/ 93 w 122"/>
                  <a:gd name="GluePoint29Y" fmla="*/ 16 h 82"/>
                  <a:gd name="GluePoint30X" fmla="*/ 93 w 122"/>
                  <a:gd name="GluePoint30Y" fmla="*/ 22 h 82"/>
                  <a:gd name="GluePoint31X" fmla="*/ 108 w 122"/>
                  <a:gd name="GluePoint31Y" fmla="*/ 35 h 82"/>
                  <a:gd name="GluePoint32X" fmla="*/ 109 w 122"/>
                  <a:gd name="GluePoint32Y" fmla="*/ 40 h 82"/>
                  <a:gd name="GluePoint33X" fmla="*/ 114 w 122"/>
                  <a:gd name="GluePoint33Y" fmla="*/ 38 h 82"/>
                  <a:gd name="GluePoint34X" fmla="*/ 122 w 122"/>
                  <a:gd name="GluePoint34Y" fmla="*/ 43 h 82"/>
                  <a:gd name="GluePoint35X" fmla="*/ 122 w 122"/>
                  <a:gd name="GluePoint35Y" fmla="*/ 45 h 82"/>
                  <a:gd name="GluePoint36X" fmla="*/ 116 w 122"/>
                  <a:gd name="GluePoint36Y" fmla="*/ 49 h 82"/>
                  <a:gd name="GluePoint37X" fmla="*/ 106 w 122"/>
                  <a:gd name="GluePoint37Y" fmla="*/ 48 h 82"/>
                  <a:gd name="GluePoint38X" fmla="*/ 103 w 122"/>
                  <a:gd name="GluePoint38Y" fmla="*/ 49 h 82"/>
                  <a:gd name="GluePoint39X" fmla="*/ 114 w 122"/>
                  <a:gd name="GluePoint39Y" fmla="*/ 67 h 82"/>
                  <a:gd name="GluePoint40X" fmla="*/ 103 w 122"/>
                  <a:gd name="GluePoint40Y" fmla="*/ 69 h 82"/>
                  <a:gd name="GluePoint41X" fmla="*/ 100 w 122"/>
                  <a:gd name="GluePoint41Y" fmla="*/ 72 h 82"/>
                  <a:gd name="GluePoint42X" fmla="*/ 100 w 122"/>
                  <a:gd name="GluePoint42Y" fmla="*/ 80 h 82"/>
                  <a:gd name="GluePoint43X" fmla="*/ 98 w 122"/>
                  <a:gd name="GluePoint43Y" fmla="*/ 82 h 82"/>
                  <a:gd name="GluePoint44X" fmla="*/ 95 w 122"/>
                  <a:gd name="GluePoint44Y" fmla="*/ 80 h 82"/>
                  <a:gd name="GluePoint45X" fmla="*/ 85 w 122"/>
                  <a:gd name="GluePoint45Y" fmla="*/ 82 h 82"/>
                  <a:gd name="GluePoint46X" fmla="*/ 79 w 122"/>
                  <a:gd name="GluePoint46Y" fmla="*/ 77 h 82"/>
                  <a:gd name="GluePoint47X" fmla="*/ 76 w 122"/>
                  <a:gd name="GluePoint47Y" fmla="*/ 80 h 82"/>
                  <a:gd name="GluePoint48X" fmla="*/ 66 w 122"/>
                  <a:gd name="GluePoint48Y" fmla="*/ 77 h 82"/>
                  <a:gd name="GluePoint49X" fmla="*/ 60 w 122"/>
                  <a:gd name="GluePoint49Y" fmla="*/ 80 h 82"/>
                  <a:gd name="GluePoint50X" fmla="*/ 58 w 122"/>
                  <a:gd name="GluePoint50Y" fmla="*/ 77 h 82"/>
                  <a:gd name="GluePoint51X" fmla="*/ 54 w 122"/>
                  <a:gd name="GluePoint51Y" fmla="*/ 77 h 82"/>
                  <a:gd name="GluePoint52X" fmla="*/ 50 w 122"/>
                  <a:gd name="GluePoint52Y" fmla="*/ 73 h 82"/>
                  <a:gd name="GluePoint53X" fmla="*/ 35 w 122"/>
                  <a:gd name="GluePoint53Y" fmla="*/ 70 h 82"/>
                  <a:gd name="GluePoint54X" fmla="*/ 28 w 122"/>
                  <a:gd name="GluePoint54Y" fmla="*/ 70 h 82"/>
                  <a:gd name="GluePoint55X" fmla="*/ 17 w 122"/>
                  <a:gd name="GluePoint55Y" fmla="*/ 70 h 82"/>
                  <a:gd name="GluePoint56X" fmla="*/ 14 w 122"/>
                  <a:gd name="GluePoint56Y" fmla="*/ 73 h 82"/>
                  <a:gd name="GluePoint57X" fmla="*/ 6 w 122"/>
                  <a:gd name="GluePoint57Y" fmla="*/ 77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22" h="82">
                    <a:moveTo>
                      <a:pt x="6" y="77"/>
                    </a:moveTo>
                    <a:lnTo>
                      <a:pt x="6" y="70"/>
                    </a:lnTo>
                    <a:lnTo>
                      <a:pt x="0" y="65"/>
                    </a:lnTo>
                    <a:lnTo>
                      <a:pt x="8" y="57"/>
                    </a:lnTo>
                    <a:lnTo>
                      <a:pt x="6" y="53"/>
                    </a:lnTo>
                    <a:lnTo>
                      <a:pt x="0" y="36"/>
                    </a:lnTo>
                    <a:lnTo>
                      <a:pt x="17" y="36"/>
                    </a:lnTo>
                    <a:lnTo>
                      <a:pt x="16" y="33"/>
                    </a:lnTo>
                    <a:lnTo>
                      <a:pt x="22" y="30"/>
                    </a:lnTo>
                    <a:lnTo>
                      <a:pt x="28" y="33"/>
                    </a:lnTo>
                    <a:lnTo>
                      <a:pt x="25" y="28"/>
                    </a:lnTo>
                    <a:lnTo>
                      <a:pt x="27" y="25"/>
                    </a:lnTo>
                    <a:lnTo>
                      <a:pt x="27" y="19"/>
                    </a:lnTo>
                    <a:lnTo>
                      <a:pt x="36" y="17"/>
                    </a:lnTo>
                    <a:lnTo>
                      <a:pt x="38" y="14"/>
                    </a:lnTo>
                    <a:lnTo>
                      <a:pt x="35" y="12"/>
                    </a:lnTo>
                    <a:lnTo>
                      <a:pt x="33" y="11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41" y="6"/>
                    </a:lnTo>
                    <a:lnTo>
                      <a:pt x="47" y="6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68" y="3"/>
                    </a:lnTo>
                    <a:lnTo>
                      <a:pt x="71" y="4"/>
                    </a:lnTo>
                    <a:lnTo>
                      <a:pt x="71" y="8"/>
                    </a:lnTo>
                    <a:lnTo>
                      <a:pt x="84" y="4"/>
                    </a:lnTo>
                    <a:lnTo>
                      <a:pt x="90" y="9"/>
                    </a:lnTo>
                    <a:lnTo>
                      <a:pt x="93" y="16"/>
                    </a:lnTo>
                    <a:lnTo>
                      <a:pt x="93" y="22"/>
                    </a:lnTo>
                    <a:lnTo>
                      <a:pt x="108" y="35"/>
                    </a:lnTo>
                    <a:lnTo>
                      <a:pt x="109" y="40"/>
                    </a:lnTo>
                    <a:lnTo>
                      <a:pt x="114" y="38"/>
                    </a:lnTo>
                    <a:lnTo>
                      <a:pt x="122" y="43"/>
                    </a:lnTo>
                    <a:lnTo>
                      <a:pt x="122" y="45"/>
                    </a:lnTo>
                    <a:lnTo>
                      <a:pt x="116" y="49"/>
                    </a:lnTo>
                    <a:lnTo>
                      <a:pt x="106" y="48"/>
                    </a:lnTo>
                    <a:lnTo>
                      <a:pt x="103" y="49"/>
                    </a:lnTo>
                    <a:lnTo>
                      <a:pt x="114" y="67"/>
                    </a:lnTo>
                    <a:lnTo>
                      <a:pt x="103" y="69"/>
                    </a:lnTo>
                    <a:lnTo>
                      <a:pt x="100" y="72"/>
                    </a:lnTo>
                    <a:lnTo>
                      <a:pt x="100" y="80"/>
                    </a:lnTo>
                    <a:lnTo>
                      <a:pt x="98" y="82"/>
                    </a:lnTo>
                    <a:lnTo>
                      <a:pt x="95" y="80"/>
                    </a:lnTo>
                    <a:lnTo>
                      <a:pt x="85" y="82"/>
                    </a:lnTo>
                    <a:lnTo>
                      <a:pt x="79" y="77"/>
                    </a:lnTo>
                    <a:lnTo>
                      <a:pt x="76" y="80"/>
                    </a:lnTo>
                    <a:lnTo>
                      <a:pt x="66" y="77"/>
                    </a:lnTo>
                    <a:lnTo>
                      <a:pt x="60" y="80"/>
                    </a:lnTo>
                    <a:lnTo>
                      <a:pt x="58" y="77"/>
                    </a:lnTo>
                    <a:lnTo>
                      <a:pt x="54" y="77"/>
                    </a:lnTo>
                    <a:lnTo>
                      <a:pt x="50" y="73"/>
                    </a:lnTo>
                    <a:lnTo>
                      <a:pt x="35" y="70"/>
                    </a:lnTo>
                    <a:lnTo>
                      <a:pt x="28" y="70"/>
                    </a:lnTo>
                    <a:lnTo>
                      <a:pt x="17" y="70"/>
                    </a:lnTo>
                    <a:lnTo>
                      <a:pt x="14" y="73"/>
                    </a:lnTo>
                    <a:lnTo>
                      <a:pt x="6" y="7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36" name="Freeform 76"/>
              <p:cNvSpPr/>
              <p:nvPr/>
            </p:nvSpPr>
            <p:spPr>
              <a:xfrm>
                <a:off x="4641840" y="2160720"/>
                <a:ext cx="275760" cy="275760"/>
              </a:xfrm>
              <a:custGeom>
                <a:avLst/>
                <a:gdLst>
                  <a:gd name="textAreaLeft" fmla="*/ 0 w 275760"/>
                  <a:gd name="textAreaRight" fmla="*/ 276120 w 275760"/>
                  <a:gd name="textAreaTop" fmla="*/ 0 h 275760"/>
                  <a:gd name="textAreaBottom" fmla="*/ 276120 h 275760"/>
                  <a:gd name="GluePoint1X" fmla="*/ 139 w 174"/>
                  <a:gd name="GluePoint1Y" fmla="*/ 6 h 174"/>
                  <a:gd name="GluePoint2X" fmla="*/ 124 w 174"/>
                  <a:gd name="GluePoint2Y" fmla="*/ 11 h 174"/>
                  <a:gd name="GluePoint3X" fmla="*/ 116 w 174"/>
                  <a:gd name="GluePoint3Y" fmla="*/ 11 h 174"/>
                  <a:gd name="GluePoint4X" fmla="*/ 110 w 174"/>
                  <a:gd name="GluePoint4Y" fmla="*/ 6 h 174"/>
                  <a:gd name="GluePoint5X" fmla="*/ 105 w 174"/>
                  <a:gd name="GluePoint5Y" fmla="*/ 2 h 174"/>
                  <a:gd name="GluePoint6X" fmla="*/ 96 w 174"/>
                  <a:gd name="GluePoint6Y" fmla="*/ 3 h 174"/>
                  <a:gd name="GluePoint7X" fmla="*/ 86 w 174"/>
                  <a:gd name="GluePoint7Y" fmla="*/ 6 h 174"/>
                  <a:gd name="GluePoint8X" fmla="*/ 83 w 174"/>
                  <a:gd name="GluePoint8Y" fmla="*/ 3 h 174"/>
                  <a:gd name="GluePoint9X" fmla="*/ 32 w 174"/>
                  <a:gd name="GluePoint9Y" fmla="*/ 3 h 174"/>
                  <a:gd name="GluePoint10X" fmla="*/ 8 w 174"/>
                  <a:gd name="GluePoint10Y" fmla="*/ 2 h 174"/>
                  <a:gd name="GluePoint11X" fmla="*/ 4 w 174"/>
                  <a:gd name="GluePoint11Y" fmla="*/ 0 h 174"/>
                  <a:gd name="GluePoint12X" fmla="*/ 4 w 174"/>
                  <a:gd name="GluePoint12Y" fmla="*/ 23 h 174"/>
                  <a:gd name="GluePoint13X" fmla="*/ 2 w 174"/>
                  <a:gd name="GluePoint13Y" fmla="*/ 34 h 174"/>
                  <a:gd name="GluePoint14X" fmla="*/ 4 w 174"/>
                  <a:gd name="GluePoint14Y" fmla="*/ 40 h 174"/>
                  <a:gd name="GluePoint15X" fmla="*/ 10 w 174"/>
                  <a:gd name="GluePoint15Y" fmla="*/ 61 h 174"/>
                  <a:gd name="GluePoint16X" fmla="*/ 12 w 174"/>
                  <a:gd name="GluePoint16Y" fmla="*/ 92 h 174"/>
                  <a:gd name="GluePoint17X" fmla="*/ 13 w 174"/>
                  <a:gd name="GluePoint17Y" fmla="*/ 122 h 174"/>
                  <a:gd name="GluePoint18X" fmla="*/ 15 w 174"/>
                  <a:gd name="GluePoint18Y" fmla="*/ 154 h 174"/>
                  <a:gd name="GluePoint19X" fmla="*/ 26 w 174"/>
                  <a:gd name="GluePoint19Y" fmla="*/ 169 h 174"/>
                  <a:gd name="GluePoint20X" fmla="*/ 50 w 174"/>
                  <a:gd name="GluePoint20Y" fmla="*/ 169 h 174"/>
                  <a:gd name="GluePoint21X" fmla="*/ 73 w 174"/>
                  <a:gd name="GluePoint21Y" fmla="*/ 169 h 174"/>
                  <a:gd name="GluePoint22X" fmla="*/ 96 w 174"/>
                  <a:gd name="GluePoint22Y" fmla="*/ 169 h 174"/>
                  <a:gd name="GluePoint23X" fmla="*/ 110 w 174"/>
                  <a:gd name="GluePoint23Y" fmla="*/ 166 h 174"/>
                  <a:gd name="GluePoint24X" fmla="*/ 112 w 174"/>
                  <a:gd name="GluePoint24Y" fmla="*/ 169 h 174"/>
                  <a:gd name="GluePoint25X" fmla="*/ 137 w 174"/>
                  <a:gd name="GluePoint25Y" fmla="*/ 171 h 174"/>
                  <a:gd name="GluePoint26X" fmla="*/ 150 w 174"/>
                  <a:gd name="GluePoint26Y" fmla="*/ 174 h 174"/>
                  <a:gd name="GluePoint27X" fmla="*/ 159 w 174"/>
                  <a:gd name="GluePoint27Y" fmla="*/ 164 h 174"/>
                  <a:gd name="GluePoint28X" fmla="*/ 166 w 174"/>
                  <a:gd name="GluePoint28Y" fmla="*/ 156 h 174"/>
                  <a:gd name="GluePoint29X" fmla="*/ 169 w 174"/>
                  <a:gd name="GluePoint29Y" fmla="*/ 137 h 174"/>
                  <a:gd name="GluePoint30X" fmla="*/ 164 w 174"/>
                  <a:gd name="GluePoint30Y" fmla="*/ 125 h 174"/>
                  <a:gd name="GluePoint31X" fmla="*/ 140 w 174"/>
                  <a:gd name="GluePoint31Y" fmla="*/ 79 h 174"/>
                  <a:gd name="GluePoint32X" fmla="*/ 135 w 174"/>
                  <a:gd name="GluePoint32Y" fmla="*/ 64 h 174"/>
                  <a:gd name="GluePoint33X" fmla="*/ 121 w 174"/>
                  <a:gd name="GluePoint33Y" fmla="*/ 48 h 174"/>
                  <a:gd name="GluePoint34X" fmla="*/ 116 w 174"/>
                  <a:gd name="GluePoint34Y" fmla="*/ 35 h 174"/>
                  <a:gd name="GluePoint35X" fmla="*/ 118 w 174"/>
                  <a:gd name="GluePoint35Y" fmla="*/ 29 h 174"/>
                  <a:gd name="GluePoint36X" fmla="*/ 129 w 174"/>
                  <a:gd name="GluePoint36Y" fmla="*/ 48 h 174"/>
                  <a:gd name="GluePoint37X" fmla="*/ 143 w 174"/>
                  <a:gd name="GluePoint37Y" fmla="*/ 68 h 174"/>
                  <a:gd name="GluePoint38X" fmla="*/ 148 w 174"/>
                  <a:gd name="GluePoint38Y" fmla="*/ 60 h 174"/>
                  <a:gd name="GluePoint39X" fmla="*/ 150 w 174"/>
                  <a:gd name="GluePoint39Y" fmla="*/ 32 h 174"/>
                  <a:gd name="GluePoint40X" fmla="*/ 142 w 174"/>
                  <a:gd name="GluePoint40Y" fmla="*/ 15 h 1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74" h="174">
                    <a:moveTo>
                      <a:pt x="140" y="8"/>
                    </a:moveTo>
                    <a:lnTo>
                      <a:pt x="139" y="6"/>
                    </a:lnTo>
                    <a:lnTo>
                      <a:pt x="131" y="10"/>
                    </a:lnTo>
                    <a:lnTo>
                      <a:pt x="124" y="11"/>
                    </a:lnTo>
                    <a:lnTo>
                      <a:pt x="123" y="10"/>
                    </a:lnTo>
                    <a:lnTo>
                      <a:pt x="116" y="11"/>
                    </a:lnTo>
                    <a:lnTo>
                      <a:pt x="113" y="8"/>
                    </a:lnTo>
                    <a:lnTo>
                      <a:pt x="110" y="6"/>
                    </a:lnTo>
                    <a:lnTo>
                      <a:pt x="110" y="8"/>
                    </a:lnTo>
                    <a:lnTo>
                      <a:pt x="105" y="2"/>
                    </a:lnTo>
                    <a:lnTo>
                      <a:pt x="102" y="3"/>
                    </a:lnTo>
                    <a:lnTo>
                      <a:pt x="96" y="3"/>
                    </a:lnTo>
                    <a:lnTo>
                      <a:pt x="94" y="2"/>
                    </a:lnTo>
                    <a:lnTo>
                      <a:pt x="86" y="6"/>
                    </a:lnTo>
                    <a:lnTo>
                      <a:pt x="88" y="2"/>
                    </a:lnTo>
                    <a:lnTo>
                      <a:pt x="83" y="3"/>
                    </a:lnTo>
                    <a:lnTo>
                      <a:pt x="64" y="15"/>
                    </a:lnTo>
                    <a:lnTo>
                      <a:pt x="32" y="3"/>
                    </a:lnTo>
                    <a:lnTo>
                      <a:pt x="16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4" y="23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7"/>
                    </a:lnTo>
                    <a:lnTo>
                      <a:pt x="4" y="40"/>
                    </a:lnTo>
                    <a:lnTo>
                      <a:pt x="8" y="45"/>
                    </a:lnTo>
                    <a:lnTo>
                      <a:pt x="10" y="61"/>
                    </a:lnTo>
                    <a:lnTo>
                      <a:pt x="10" y="77"/>
                    </a:lnTo>
                    <a:lnTo>
                      <a:pt x="12" y="92"/>
                    </a:lnTo>
                    <a:lnTo>
                      <a:pt x="12" y="108"/>
                    </a:lnTo>
                    <a:lnTo>
                      <a:pt x="13" y="122"/>
                    </a:lnTo>
                    <a:lnTo>
                      <a:pt x="13" y="138"/>
                    </a:lnTo>
                    <a:lnTo>
                      <a:pt x="15" y="154"/>
                    </a:lnTo>
                    <a:lnTo>
                      <a:pt x="15" y="169"/>
                    </a:lnTo>
                    <a:lnTo>
                      <a:pt x="26" y="169"/>
                    </a:lnTo>
                    <a:lnTo>
                      <a:pt x="39" y="169"/>
                    </a:lnTo>
                    <a:lnTo>
                      <a:pt x="50" y="169"/>
                    </a:lnTo>
                    <a:lnTo>
                      <a:pt x="61" y="169"/>
                    </a:lnTo>
                    <a:lnTo>
                      <a:pt x="73" y="169"/>
                    </a:lnTo>
                    <a:lnTo>
                      <a:pt x="85" y="169"/>
                    </a:lnTo>
                    <a:lnTo>
                      <a:pt x="96" y="169"/>
                    </a:lnTo>
                    <a:lnTo>
                      <a:pt x="108" y="169"/>
                    </a:lnTo>
                    <a:lnTo>
                      <a:pt x="110" y="166"/>
                    </a:lnTo>
                    <a:lnTo>
                      <a:pt x="112" y="166"/>
                    </a:lnTo>
                    <a:lnTo>
                      <a:pt x="112" y="169"/>
                    </a:lnTo>
                    <a:lnTo>
                      <a:pt x="124" y="169"/>
                    </a:lnTo>
                    <a:lnTo>
                      <a:pt x="137" y="171"/>
                    </a:lnTo>
                    <a:lnTo>
                      <a:pt x="143" y="174"/>
                    </a:lnTo>
                    <a:lnTo>
                      <a:pt x="150" y="174"/>
                    </a:lnTo>
                    <a:lnTo>
                      <a:pt x="151" y="166"/>
                    </a:lnTo>
                    <a:lnTo>
                      <a:pt x="159" y="164"/>
                    </a:lnTo>
                    <a:lnTo>
                      <a:pt x="162" y="154"/>
                    </a:lnTo>
                    <a:lnTo>
                      <a:pt x="166" y="156"/>
                    </a:lnTo>
                    <a:lnTo>
                      <a:pt x="172" y="150"/>
                    </a:lnTo>
                    <a:lnTo>
                      <a:pt x="169" y="137"/>
                    </a:lnTo>
                    <a:lnTo>
                      <a:pt x="174" y="135"/>
                    </a:lnTo>
                    <a:lnTo>
                      <a:pt x="164" y="125"/>
                    </a:lnTo>
                    <a:lnTo>
                      <a:pt x="145" y="90"/>
                    </a:lnTo>
                    <a:lnTo>
                      <a:pt x="140" y="79"/>
                    </a:lnTo>
                    <a:lnTo>
                      <a:pt x="135" y="72"/>
                    </a:lnTo>
                    <a:lnTo>
                      <a:pt x="135" y="64"/>
                    </a:lnTo>
                    <a:lnTo>
                      <a:pt x="126" y="56"/>
                    </a:lnTo>
                    <a:lnTo>
                      <a:pt x="121" y="48"/>
                    </a:lnTo>
                    <a:lnTo>
                      <a:pt x="120" y="42"/>
                    </a:lnTo>
                    <a:lnTo>
                      <a:pt x="116" y="35"/>
                    </a:lnTo>
                    <a:lnTo>
                      <a:pt x="118" y="29"/>
                    </a:lnTo>
                    <a:lnTo>
                      <a:pt x="118" y="29"/>
                    </a:lnTo>
                    <a:lnTo>
                      <a:pt x="121" y="37"/>
                    </a:lnTo>
                    <a:lnTo>
                      <a:pt x="129" y="48"/>
                    </a:lnTo>
                    <a:lnTo>
                      <a:pt x="131" y="53"/>
                    </a:lnTo>
                    <a:lnTo>
                      <a:pt x="143" y="68"/>
                    </a:lnTo>
                    <a:lnTo>
                      <a:pt x="148" y="66"/>
                    </a:lnTo>
                    <a:lnTo>
                      <a:pt x="148" y="60"/>
                    </a:lnTo>
                    <a:lnTo>
                      <a:pt x="153" y="40"/>
                    </a:lnTo>
                    <a:lnTo>
                      <a:pt x="150" y="32"/>
                    </a:lnTo>
                    <a:lnTo>
                      <a:pt x="145" y="23"/>
                    </a:lnTo>
                    <a:lnTo>
                      <a:pt x="142" y="15"/>
                    </a:lnTo>
                    <a:lnTo>
                      <a:pt x="140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37" name="Freeform 77"/>
              <p:cNvSpPr/>
              <p:nvPr/>
            </p:nvSpPr>
            <p:spPr>
              <a:xfrm>
                <a:off x="6411960" y="2463840"/>
                <a:ext cx="201240" cy="42192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421920"/>
                  <a:gd name="textAreaBottom" fmla="*/ 422280 h 421920"/>
                  <a:gd name="GluePoint1X" fmla="*/ 89 w 127"/>
                  <a:gd name="GluePoint1Y" fmla="*/ 153 h 266"/>
                  <a:gd name="GluePoint2X" fmla="*/ 77 w 127"/>
                  <a:gd name="GluePoint2Y" fmla="*/ 144 h 266"/>
                  <a:gd name="GluePoint3X" fmla="*/ 59 w 127"/>
                  <a:gd name="GluePoint3Y" fmla="*/ 129 h 266"/>
                  <a:gd name="GluePoint4X" fmla="*/ 46 w 127"/>
                  <a:gd name="GluePoint4Y" fmla="*/ 129 h 266"/>
                  <a:gd name="GluePoint5X" fmla="*/ 48 w 127"/>
                  <a:gd name="GluePoint5Y" fmla="*/ 152 h 266"/>
                  <a:gd name="GluePoint6X" fmla="*/ 43 w 127"/>
                  <a:gd name="GluePoint6Y" fmla="*/ 172 h 266"/>
                  <a:gd name="GluePoint7X" fmla="*/ 42 w 127"/>
                  <a:gd name="GluePoint7Y" fmla="*/ 203 h 266"/>
                  <a:gd name="GluePoint8X" fmla="*/ 54 w 127"/>
                  <a:gd name="GluePoint8Y" fmla="*/ 216 h 266"/>
                  <a:gd name="GluePoint9X" fmla="*/ 64 w 127"/>
                  <a:gd name="GluePoint9Y" fmla="*/ 237 h 266"/>
                  <a:gd name="GluePoint10X" fmla="*/ 78 w 127"/>
                  <a:gd name="GluePoint10Y" fmla="*/ 245 h 266"/>
                  <a:gd name="GluePoint11X" fmla="*/ 88 w 127"/>
                  <a:gd name="GluePoint11Y" fmla="*/ 261 h 266"/>
                  <a:gd name="GluePoint12X" fmla="*/ 75 w 127"/>
                  <a:gd name="GluePoint12Y" fmla="*/ 266 h 266"/>
                  <a:gd name="GluePoint13X" fmla="*/ 72 w 127"/>
                  <a:gd name="GluePoint13Y" fmla="*/ 251 h 266"/>
                  <a:gd name="GluePoint14X" fmla="*/ 59 w 127"/>
                  <a:gd name="GluePoint14Y" fmla="*/ 253 h 266"/>
                  <a:gd name="GluePoint15X" fmla="*/ 34 w 127"/>
                  <a:gd name="GluePoint15Y" fmla="*/ 221 h 266"/>
                  <a:gd name="GluePoint16X" fmla="*/ 27 w 127"/>
                  <a:gd name="GluePoint16Y" fmla="*/ 208 h 266"/>
                  <a:gd name="GluePoint17X" fmla="*/ 34 w 127"/>
                  <a:gd name="GluePoint17Y" fmla="*/ 174 h 266"/>
                  <a:gd name="GluePoint18X" fmla="*/ 43 w 127"/>
                  <a:gd name="GluePoint18Y" fmla="*/ 156 h 266"/>
                  <a:gd name="GluePoint19X" fmla="*/ 31 w 127"/>
                  <a:gd name="GluePoint19Y" fmla="*/ 119 h 266"/>
                  <a:gd name="GluePoint20X" fmla="*/ 16 w 127"/>
                  <a:gd name="GluePoint20Y" fmla="*/ 105 h 266"/>
                  <a:gd name="GluePoint21X" fmla="*/ 21 w 127"/>
                  <a:gd name="GluePoint21Y" fmla="*/ 94 h 266"/>
                  <a:gd name="GluePoint22X" fmla="*/ 23 w 127"/>
                  <a:gd name="GluePoint22Y" fmla="*/ 81 h 266"/>
                  <a:gd name="GluePoint23X" fmla="*/ 19 w 127"/>
                  <a:gd name="GluePoint23Y" fmla="*/ 78 h 266"/>
                  <a:gd name="GluePoint24X" fmla="*/ 7 w 127"/>
                  <a:gd name="GluePoint24Y" fmla="*/ 57 h 266"/>
                  <a:gd name="GluePoint25X" fmla="*/ 2 w 127"/>
                  <a:gd name="GluePoint25Y" fmla="*/ 41 h 266"/>
                  <a:gd name="GluePoint26X" fmla="*/ 4 w 127"/>
                  <a:gd name="GluePoint26Y" fmla="*/ 21 h 266"/>
                  <a:gd name="GluePoint27X" fmla="*/ 24 w 127"/>
                  <a:gd name="GluePoint27Y" fmla="*/ 10 h 266"/>
                  <a:gd name="GluePoint28X" fmla="*/ 34 w 127"/>
                  <a:gd name="GluePoint28Y" fmla="*/ 0 h 266"/>
                  <a:gd name="GluePoint29X" fmla="*/ 35 w 127"/>
                  <a:gd name="GluePoint29Y" fmla="*/ 5 h 266"/>
                  <a:gd name="GluePoint30X" fmla="*/ 40 w 127"/>
                  <a:gd name="GluePoint30Y" fmla="*/ 17 h 266"/>
                  <a:gd name="GluePoint31X" fmla="*/ 50 w 127"/>
                  <a:gd name="GluePoint31Y" fmla="*/ 20 h 266"/>
                  <a:gd name="GluePoint32X" fmla="*/ 51 w 127"/>
                  <a:gd name="GluePoint32Y" fmla="*/ 50 h 266"/>
                  <a:gd name="GluePoint33X" fmla="*/ 64 w 127"/>
                  <a:gd name="GluePoint33Y" fmla="*/ 45 h 266"/>
                  <a:gd name="GluePoint34X" fmla="*/ 72 w 127"/>
                  <a:gd name="GluePoint34Y" fmla="*/ 49 h 266"/>
                  <a:gd name="GluePoint35X" fmla="*/ 81 w 127"/>
                  <a:gd name="GluePoint35Y" fmla="*/ 47 h 266"/>
                  <a:gd name="GluePoint36X" fmla="*/ 89 w 127"/>
                  <a:gd name="GluePoint36Y" fmla="*/ 42 h 266"/>
                  <a:gd name="GluePoint37X" fmla="*/ 105 w 127"/>
                  <a:gd name="GluePoint37Y" fmla="*/ 57 h 266"/>
                  <a:gd name="GluePoint38X" fmla="*/ 112 w 127"/>
                  <a:gd name="GluePoint38Y" fmla="*/ 78 h 266"/>
                  <a:gd name="GluePoint39X" fmla="*/ 120 w 127"/>
                  <a:gd name="GluePoint39Y" fmla="*/ 84 h 266"/>
                  <a:gd name="GluePoint40X" fmla="*/ 126 w 127"/>
                  <a:gd name="GluePoint40Y" fmla="*/ 95 h 266"/>
                  <a:gd name="GluePoint41X" fmla="*/ 124 w 127"/>
                  <a:gd name="GluePoint41Y" fmla="*/ 115 h 266"/>
                  <a:gd name="GluePoint42X" fmla="*/ 118 w 127"/>
                  <a:gd name="GluePoint42Y" fmla="*/ 113 h 266"/>
                  <a:gd name="GluePoint43X" fmla="*/ 94 w 127"/>
                  <a:gd name="GluePoint43Y" fmla="*/ 113 h 266"/>
                  <a:gd name="GluePoint44X" fmla="*/ 81 w 127"/>
                  <a:gd name="GluePoint44Y" fmla="*/ 127 h 266"/>
                  <a:gd name="GluePoint45X" fmla="*/ 86 w 127"/>
                  <a:gd name="GluePoint45Y" fmla="*/ 144 h 266"/>
                  <a:gd name="GluePoint46X" fmla="*/ 94 w 127"/>
                  <a:gd name="GluePoint46Y" fmla="*/ 161 h 26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7" h="266">
                    <a:moveTo>
                      <a:pt x="94" y="161"/>
                    </a:moveTo>
                    <a:lnTo>
                      <a:pt x="89" y="153"/>
                    </a:lnTo>
                    <a:lnTo>
                      <a:pt x="83" y="152"/>
                    </a:lnTo>
                    <a:lnTo>
                      <a:pt x="77" y="144"/>
                    </a:lnTo>
                    <a:lnTo>
                      <a:pt x="62" y="144"/>
                    </a:lnTo>
                    <a:lnTo>
                      <a:pt x="59" y="129"/>
                    </a:lnTo>
                    <a:lnTo>
                      <a:pt x="50" y="127"/>
                    </a:lnTo>
                    <a:lnTo>
                      <a:pt x="46" y="129"/>
                    </a:lnTo>
                    <a:lnTo>
                      <a:pt x="48" y="136"/>
                    </a:lnTo>
                    <a:lnTo>
                      <a:pt x="48" y="152"/>
                    </a:lnTo>
                    <a:lnTo>
                      <a:pt x="45" y="161"/>
                    </a:lnTo>
                    <a:lnTo>
                      <a:pt x="43" y="172"/>
                    </a:lnTo>
                    <a:lnTo>
                      <a:pt x="39" y="185"/>
                    </a:lnTo>
                    <a:lnTo>
                      <a:pt x="42" y="203"/>
                    </a:lnTo>
                    <a:lnTo>
                      <a:pt x="51" y="203"/>
                    </a:lnTo>
                    <a:lnTo>
                      <a:pt x="54" y="216"/>
                    </a:lnTo>
                    <a:lnTo>
                      <a:pt x="59" y="222"/>
                    </a:lnTo>
                    <a:lnTo>
                      <a:pt x="64" y="237"/>
                    </a:lnTo>
                    <a:lnTo>
                      <a:pt x="69" y="243"/>
                    </a:lnTo>
                    <a:lnTo>
                      <a:pt x="78" y="245"/>
                    </a:lnTo>
                    <a:lnTo>
                      <a:pt x="89" y="256"/>
                    </a:lnTo>
                    <a:lnTo>
                      <a:pt x="88" y="261"/>
                    </a:lnTo>
                    <a:lnTo>
                      <a:pt x="81" y="261"/>
                    </a:lnTo>
                    <a:lnTo>
                      <a:pt x="75" y="266"/>
                    </a:lnTo>
                    <a:lnTo>
                      <a:pt x="75" y="256"/>
                    </a:lnTo>
                    <a:lnTo>
                      <a:pt x="72" y="251"/>
                    </a:lnTo>
                    <a:lnTo>
                      <a:pt x="58" y="248"/>
                    </a:lnTo>
                    <a:lnTo>
                      <a:pt x="59" y="253"/>
                    </a:lnTo>
                    <a:lnTo>
                      <a:pt x="42" y="229"/>
                    </a:lnTo>
                    <a:lnTo>
                      <a:pt x="34" y="221"/>
                    </a:lnTo>
                    <a:lnTo>
                      <a:pt x="29" y="221"/>
                    </a:lnTo>
                    <a:lnTo>
                      <a:pt x="27" y="208"/>
                    </a:lnTo>
                    <a:lnTo>
                      <a:pt x="32" y="187"/>
                    </a:lnTo>
                    <a:lnTo>
                      <a:pt x="34" y="174"/>
                    </a:lnTo>
                    <a:lnTo>
                      <a:pt x="39" y="168"/>
                    </a:lnTo>
                    <a:lnTo>
                      <a:pt x="43" y="156"/>
                    </a:lnTo>
                    <a:lnTo>
                      <a:pt x="34" y="136"/>
                    </a:lnTo>
                    <a:lnTo>
                      <a:pt x="31" y="119"/>
                    </a:lnTo>
                    <a:lnTo>
                      <a:pt x="19" y="110"/>
                    </a:lnTo>
                    <a:lnTo>
                      <a:pt x="16" y="105"/>
                    </a:lnTo>
                    <a:lnTo>
                      <a:pt x="16" y="100"/>
                    </a:lnTo>
                    <a:lnTo>
                      <a:pt x="21" y="94"/>
                    </a:lnTo>
                    <a:lnTo>
                      <a:pt x="21" y="87"/>
                    </a:lnTo>
                    <a:lnTo>
                      <a:pt x="23" y="81"/>
                    </a:lnTo>
                    <a:lnTo>
                      <a:pt x="21" y="79"/>
                    </a:lnTo>
                    <a:lnTo>
                      <a:pt x="19" y="78"/>
                    </a:lnTo>
                    <a:lnTo>
                      <a:pt x="16" y="65"/>
                    </a:lnTo>
                    <a:lnTo>
                      <a:pt x="7" y="57"/>
                    </a:lnTo>
                    <a:lnTo>
                      <a:pt x="0" y="42"/>
                    </a:lnTo>
                    <a:lnTo>
                      <a:pt x="2" y="41"/>
                    </a:lnTo>
                    <a:lnTo>
                      <a:pt x="0" y="33"/>
                    </a:lnTo>
                    <a:lnTo>
                      <a:pt x="4" y="21"/>
                    </a:lnTo>
                    <a:lnTo>
                      <a:pt x="15" y="20"/>
                    </a:lnTo>
                    <a:lnTo>
                      <a:pt x="24" y="10"/>
                    </a:lnTo>
                    <a:lnTo>
                      <a:pt x="29" y="8"/>
                    </a:lnTo>
                    <a:lnTo>
                      <a:pt x="34" y="0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9" y="8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50" y="20"/>
                    </a:lnTo>
                    <a:lnTo>
                      <a:pt x="51" y="36"/>
                    </a:lnTo>
                    <a:lnTo>
                      <a:pt x="51" y="50"/>
                    </a:lnTo>
                    <a:lnTo>
                      <a:pt x="53" y="57"/>
                    </a:lnTo>
                    <a:lnTo>
                      <a:pt x="64" y="45"/>
                    </a:lnTo>
                    <a:lnTo>
                      <a:pt x="69" y="45"/>
                    </a:lnTo>
                    <a:lnTo>
                      <a:pt x="72" y="49"/>
                    </a:lnTo>
                    <a:lnTo>
                      <a:pt x="77" y="50"/>
                    </a:lnTo>
                    <a:lnTo>
                      <a:pt x="81" y="47"/>
                    </a:lnTo>
                    <a:lnTo>
                      <a:pt x="83" y="42"/>
                    </a:lnTo>
                    <a:lnTo>
                      <a:pt x="89" y="42"/>
                    </a:lnTo>
                    <a:lnTo>
                      <a:pt x="93" y="42"/>
                    </a:lnTo>
                    <a:lnTo>
                      <a:pt x="105" y="57"/>
                    </a:lnTo>
                    <a:lnTo>
                      <a:pt x="108" y="63"/>
                    </a:lnTo>
                    <a:lnTo>
                      <a:pt x="112" y="78"/>
                    </a:lnTo>
                    <a:lnTo>
                      <a:pt x="116" y="82"/>
                    </a:lnTo>
                    <a:lnTo>
                      <a:pt x="120" y="84"/>
                    </a:lnTo>
                    <a:lnTo>
                      <a:pt x="126" y="90"/>
                    </a:lnTo>
                    <a:lnTo>
                      <a:pt x="126" y="95"/>
                    </a:lnTo>
                    <a:lnTo>
                      <a:pt x="127" y="110"/>
                    </a:lnTo>
                    <a:lnTo>
                      <a:pt x="124" y="115"/>
                    </a:lnTo>
                    <a:lnTo>
                      <a:pt x="121" y="116"/>
                    </a:lnTo>
                    <a:lnTo>
                      <a:pt x="118" y="113"/>
                    </a:lnTo>
                    <a:lnTo>
                      <a:pt x="105" y="115"/>
                    </a:lnTo>
                    <a:lnTo>
                      <a:pt x="94" y="113"/>
                    </a:lnTo>
                    <a:lnTo>
                      <a:pt x="85" y="123"/>
                    </a:lnTo>
                    <a:lnTo>
                      <a:pt x="81" y="127"/>
                    </a:lnTo>
                    <a:lnTo>
                      <a:pt x="81" y="134"/>
                    </a:lnTo>
                    <a:lnTo>
                      <a:pt x="86" y="144"/>
                    </a:lnTo>
                    <a:lnTo>
                      <a:pt x="93" y="152"/>
                    </a:lnTo>
                    <a:lnTo>
                      <a:pt x="94" y="16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38" name="Freeform 78"/>
              <p:cNvSpPr/>
              <p:nvPr/>
            </p:nvSpPr>
            <p:spPr>
              <a:xfrm>
                <a:off x="6465960" y="2416320"/>
                <a:ext cx="196560" cy="23616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236160"/>
                  <a:gd name="textAreaBottom" fmla="*/ 236520 h 236160"/>
                  <a:gd name="GluePoint1X" fmla="*/ 35 w 124"/>
                  <a:gd name="GluePoint1Y" fmla="*/ 75 h 149"/>
                  <a:gd name="GluePoint2X" fmla="*/ 43 w 124"/>
                  <a:gd name="GluePoint2Y" fmla="*/ 80 h 149"/>
                  <a:gd name="GluePoint3X" fmla="*/ 49 w 124"/>
                  <a:gd name="GluePoint3Y" fmla="*/ 72 h 149"/>
                  <a:gd name="GluePoint4X" fmla="*/ 59 w 124"/>
                  <a:gd name="GluePoint4Y" fmla="*/ 72 h 149"/>
                  <a:gd name="GluePoint5X" fmla="*/ 74 w 124"/>
                  <a:gd name="GluePoint5Y" fmla="*/ 93 h 149"/>
                  <a:gd name="GluePoint6X" fmla="*/ 82 w 124"/>
                  <a:gd name="GluePoint6Y" fmla="*/ 112 h 149"/>
                  <a:gd name="GluePoint7X" fmla="*/ 92 w 124"/>
                  <a:gd name="GluePoint7Y" fmla="*/ 120 h 149"/>
                  <a:gd name="GluePoint8X" fmla="*/ 93 w 124"/>
                  <a:gd name="GluePoint8Y" fmla="*/ 140 h 149"/>
                  <a:gd name="GluePoint9X" fmla="*/ 92 w 124"/>
                  <a:gd name="GluePoint9Y" fmla="*/ 148 h 149"/>
                  <a:gd name="GluePoint10X" fmla="*/ 103 w 124"/>
                  <a:gd name="GluePoint10Y" fmla="*/ 149 h 149"/>
                  <a:gd name="GluePoint11X" fmla="*/ 106 w 124"/>
                  <a:gd name="GluePoint11Y" fmla="*/ 141 h 149"/>
                  <a:gd name="GluePoint12X" fmla="*/ 117 w 124"/>
                  <a:gd name="GluePoint12Y" fmla="*/ 143 h 149"/>
                  <a:gd name="GluePoint13X" fmla="*/ 122 w 124"/>
                  <a:gd name="GluePoint13Y" fmla="*/ 127 h 149"/>
                  <a:gd name="GluePoint14X" fmla="*/ 108 w 124"/>
                  <a:gd name="GluePoint14Y" fmla="*/ 104 h 149"/>
                  <a:gd name="GluePoint15X" fmla="*/ 103 w 124"/>
                  <a:gd name="GluePoint15Y" fmla="*/ 100 h 149"/>
                  <a:gd name="GluePoint16X" fmla="*/ 93 w 124"/>
                  <a:gd name="GluePoint16Y" fmla="*/ 87 h 149"/>
                  <a:gd name="GluePoint17X" fmla="*/ 78 w 124"/>
                  <a:gd name="GluePoint17Y" fmla="*/ 67 h 149"/>
                  <a:gd name="GluePoint18X" fmla="*/ 60 w 124"/>
                  <a:gd name="GluePoint18Y" fmla="*/ 50 h 149"/>
                  <a:gd name="GluePoint19X" fmla="*/ 70 w 124"/>
                  <a:gd name="GluePoint19Y" fmla="*/ 45 h 149"/>
                  <a:gd name="GluePoint20X" fmla="*/ 62 w 124"/>
                  <a:gd name="GluePoint20Y" fmla="*/ 30 h 149"/>
                  <a:gd name="GluePoint21X" fmla="*/ 43 w 124"/>
                  <a:gd name="GluePoint21Y" fmla="*/ 27 h 149"/>
                  <a:gd name="GluePoint22X" fmla="*/ 38 w 124"/>
                  <a:gd name="GluePoint22Y" fmla="*/ 18 h 149"/>
                  <a:gd name="GluePoint23X" fmla="*/ 25 w 124"/>
                  <a:gd name="GluePoint23Y" fmla="*/ 1 h 149"/>
                  <a:gd name="GluePoint24X" fmla="*/ 16 w 124"/>
                  <a:gd name="GluePoint24Y" fmla="*/ 1 h 149"/>
                  <a:gd name="GluePoint25X" fmla="*/ 19 w 124"/>
                  <a:gd name="GluePoint25Y" fmla="*/ 16 h 149"/>
                  <a:gd name="GluePoint26X" fmla="*/ 12 w 124"/>
                  <a:gd name="GluePoint26Y" fmla="*/ 22 h 149"/>
                  <a:gd name="GluePoint27X" fmla="*/ 9 w 124"/>
                  <a:gd name="GluePoint27Y" fmla="*/ 18 h 149"/>
                  <a:gd name="GluePoint28X" fmla="*/ 5 w 124"/>
                  <a:gd name="GluePoint28Y" fmla="*/ 27 h 149"/>
                  <a:gd name="GluePoint29X" fmla="*/ 0 w 124"/>
                  <a:gd name="GluePoint29Y" fmla="*/ 30 h 149"/>
                  <a:gd name="GluePoint30X" fmla="*/ 1 w 124"/>
                  <a:gd name="GluePoint30Y" fmla="*/ 35 h 149"/>
                  <a:gd name="GluePoint31X" fmla="*/ 6 w 124"/>
                  <a:gd name="GluePoint31Y" fmla="*/ 47 h 149"/>
                  <a:gd name="GluePoint32X" fmla="*/ 16 w 124"/>
                  <a:gd name="GluePoint32Y" fmla="*/ 50 h 149"/>
                  <a:gd name="GluePoint33X" fmla="*/ 17 w 124"/>
                  <a:gd name="GluePoint33Y" fmla="*/ 80 h 149"/>
                  <a:gd name="GluePoint34X" fmla="*/ 30 w 124"/>
                  <a:gd name="GluePoint34Y" fmla="*/ 75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24" h="149">
                    <a:moveTo>
                      <a:pt x="30" y="75"/>
                    </a:moveTo>
                    <a:lnTo>
                      <a:pt x="35" y="75"/>
                    </a:lnTo>
                    <a:lnTo>
                      <a:pt x="38" y="79"/>
                    </a:lnTo>
                    <a:lnTo>
                      <a:pt x="43" y="80"/>
                    </a:lnTo>
                    <a:lnTo>
                      <a:pt x="47" y="77"/>
                    </a:lnTo>
                    <a:lnTo>
                      <a:pt x="49" y="72"/>
                    </a:lnTo>
                    <a:lnTo>
                      <a:pt x="55" y="72"/>
                    </a:lnTo>
                    <a:lnTo>
                      <a:pt x="59" y="72"/>
                    </a:lnTo>
                    <a:lnTo>
                      <a:pt x="71" y="87"/>
                    </a:lnTo>
                    <a:lnTo>
                      <a:pt x="74" y="93"/>
                    </a:lnTo>
                    <a:lnTo>
                      <a:pt x="78" y="108"/>
                    </a:lnTo>
                    <a:lnTo>
                      <a:pt x="82" y="112"/>
                    </a:lnTo>
                    <a:lnTo>
                      <a:pt x="86" y="114"/>
                    </a:lnTo>
                    <a:lnTo>
                      <a:pt x="92" y="120"/>
                    </a:lnTo>
                    <a:lnTo>
                      <a:pt x="92" y="125"/>
                    </a:lnTo>
                    <a:lnTo>
                      <a:pt x="93" y="140"/>
                    </a:lnTo>
                    <a:lnTo>
                      <a:pt x="90" y="145"/>
                    </a:lnTo>
                    <a:lnTo>
                      <a:pt x="92" y="148"/>
                    </a:lnTo>
                    <a:lnTo>
                      <a:pt x="101" y="149"/>
                    </a:lnTo>
                    <a:lnTo>
                      <a:pt x="103" y="149"/>
                    </a:lnTo>
                    <a:lnTo>
                      <a:pt x="103" y="145"/>
                    </a:lnTo>
                    <a:lnTo>
                      <a:pt x="106" y="141"/>
                    </a:lnTo>
                    <a:lnTo>
                      <a:pt x="113" y="140"/>
                    </a:lnTo>
                    <a:lnTo>
                      <a:pt x="117" y="143"/>
                    </a:lnTo>
                    <a:lnTo>
                      <a:pt x="124" y="137"/>
                    </a:lnTo>
                    <a:lnTo>
                      <a:pt x="122" y="127"/>
                    </a:lnTo>
                    <a:lnTo>
                      <a:pt x="114" y="109"/>
                    </a:lnTo>
                    <a:lnTo>
                      <a:pt x="108" y="104"/>
                    </a:lnTo>
                    <a:lnTo>
                      <a:pt x="105" y="104"/>
                    </a:lnTo>
                    <a:lnTo>
                      <a:pt x="103" y="100"/>
                    </a:lnTo>
                    <a:lnTo>
                      <a:pt x="100" y="92"/>
                    </a:lnTo>
                    <a:lnTo>
                      <a:pt x="93" y="87"/>
                    </a:lnTo>
                    <a:lnTo>
                      <a:pt x="79" y="72"/>
                    </a:lnTo>
                    <a:lnTo>
                      <a:pt x="78" y="67"/>
                    </a:lnTo>
                    <a:lnTo>
                      <a:pt x="59" y="56"/>
                    </a:lnTo>
                    <a:lnTo>
                      <a:pt x="60" y="50"/>
                    </a:lnTo>
                    <a:lnTo>
                      <a:pt x="66" y="50"/>
                    </a:lnTo>
                    <a:lnTo>
                      <a:pt x="70" y="45"/>
                    </a:lnTo>
                    <a:lnTo>
                      <a:pt x="70" y="42"/>
                    </a:lnTo>
                    <a:lnTo>
                      <a:pt x="62" y="30"/>
                    </a:lnTo>
                    <a:lnTo>
                      <a:pt x="57" y="27"/>
                    </a:lnTo>
                    <a:lnTo>
                      <a:pt x="43" y="27"/>
                    </a:lnTo>
                    <a:lnTo>
                      <a:pt x="38" y="22"/>
                    </a:lnTo>
                    <a:lnTo>
                      <a:pt x="38" y="18"/>
                    </a:lnTo>
                    <a:lnTo>
                      <a:pt x="35" y="14"/>
                    </a:lnTo>
                    <a:lnTo>
                      <a:pt x="25" y="1"/>
                    </a:lnTo>
                    <a:lnTo>
                      <a:pt x="17" y="0"/>
                    </a:lnTo>
                    <a:lnTo>
                      <a:pt x="16" y="1"/>
                    </a:lnTo>
                    <a:lnTo>
                      <a:pt x="17" y="11"/>
                    </a:lnTo>
                    <a:lnTo>
                      <a:pt x="19" y="16"/>
                    </a:lnTo>
                    <a:lnTo>
                      <a:pt x="19" y="21"/>
                    </a:lnTo>
                    <a:lnTo>
                      <a:pt x="12" y="22"/>
                    </a:lnTo>
                    <a:lnTo>
                      <a:pt x="11" y="14"/>
                    </a:lnTo>
                    <a:lnTo>
                      <a:pt x="9" y="18"/>
                    </a:lnTo>
                    <a:lnTo>
                      <a:pt x="3" y="24"/>
                    </a:lnTo>
                    <a:lnTo>
                      <a:pt x="5" y="27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1" y="35"/>
                    </a:lnTo>
                    <a:lnTo>
                      <a:pt x="5" y="38"/>
                    </a:lnTo>
                    <a:lnTo>
                      <a:pt x="6" y="47"/>
                    </a:lnTo>
                    <a:lnTo>
                      <a:pt x="6" y="48"/>
                    </a:lnTo>
                    <a:lnTo>
                      <a:pt x="16" y="50"/>
                    </a:lnTo>
                    <a:lnTo>
                      <a:pt x="17" y="66"/>
                    </a:lnTo>
                    <a:lnTo>
                      <a:pt x="17" y="80"/>
                    </a:lnTo>
                    <a:lnTo>
                      <a:pt x="19" y="87"/>
                    </a:lnTo>
                    <a:lnTo>
                      <a:pt x="30" y="7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39" name="Freeform 79"/>
              <p:cNvSpPr/>
              <p:nvPr/>
            </p:nvSpPr>
            <p:spPr>
              <a:xfrm>
                <a:off x="5060880" y="1506600"/>
                <a:ext cx="860040" cy="388440"/>
              </a:xfrm>
              <a:custGeom>
                <a:avLst/>
                <a:gdLst>
                  <a:gd name="textAreaLeft" fmla="*/ 0 w 860040"/>
                  <a:gd name="textAreaRight" fmla="*/ 860400 w 860040"/>
                  <a:gd name="textAreaTop" fmla="*/ 0 h 388440"/>
                  <a:gd name="textAreaBottom" fmla="*/ 388800 h 388440"/>
                  <a:gd name="GluePoint1X" fmla="*/ 281 w 542"/>
                  <a:gd name="GluePoint1Y" fmla="*/ 4 h 245"/>
                  <a:gd name="GluePoint2X" fmla="*/ 292 w 542"/>
                  <a:gd name="GluePoint2Y" fmla="*/ 21 h 245"/>
                  <a:gd name="GluePoint3X" fmla="*/ 310 w 542"/>
                  <a:gd name="GluePoint3Y" fmla="*/ 24 h 245"/>
                  <a:gd name="GluePoint4X" fmla="*/ 321 w 542"/>
                  <a:gd name="GluePoint4Y" fmla="*/ 24 h 245"/>
                  <a:gd name="GluePoint5X" fmla="*/ 326 w 542"/>
                  <a:gd name="GluePoint5Y" fmla="*/ 33 h 245"/>
                  <a:gd name="GluePoint6X" fmla="*/ 364 w 542"/>
                  <a:gd name="GluePoint6Y" fmla="*/ 20 h 245"/>
                  <a:gd name="GluePoint7X" fmla="*/ 435 w 542"/>
                  <a:gd name="GluePoint7Y" fmla="*/ 78 h 245"/>
                  <a:gd name="GluePoint8X" fmla="*/ 469 w 542"/>
                  <a:gd name="GluePoint8Y" fmla="*/ 79 h 245"/>
                  <a:gd name="GluePoint9X" fmla="*/ 531 w 542"/>
                  <a:gd name="GluePoint9Y" fmla="*/ 97 h 245"/>
                  <a:gd name="GluePoint10X" fmla="*/ 531 w 542"/>
                  <a:gd name="GluePoint10Y" fmla="*/ 119 h 245"/>
                  <a:gd name="GluePoint11X" fmla="*/ 523 w 542"/>
                  <a:gd name="GluePoint11Y" fmla="*/ 143 h 245"/>
                  <a:gd name="GluePoint12X" fmla="*/ 500 w 542"/>
                  <a:gd name="GluePoint12Y" fmla="*/ 150 h 245"/>
                  <a:gd name="GluePoint13X" fmla="*/ 491 w 542"/>
                  <a:gd name="GluePoint13Y" fmla="*/ 176 h 245"/>
                  <a:gd name="GluePoint14X" fmla="*/ 486 w 542"/>
                  <a:gd name="GluePoint14Y" fmla="*/ 195 h 245"/>
                  <a:gd name="GluePoint15X" fmla="*/ 496 w 542"/>
                  <a:gd name="GluePoint15Y" fmla="*/ 224 h 245"/>
                  <a:gd name="GluePoint16X" fmla="*/ 423 w 542"/>
                  <a:gd name="GluePoint16Y" fmla="*/ 213 h 245"/>
                  <a:gd name="GluePoint17X" fmla="*/ 397 w 542"/>
                  <a:gd name="GluePoint17Y" fmla="*/ 221 h 245"/>
                  <a:gd name="GluePoint18X" fmla="*/ 364 w 542"/>
                  <a:gd name="GluePoint18Y" fmla="*/ 222 h 245"/>
                  <a:gd name="GluePoint19X" fmla="*/ 348 w 542"/>
                  <a:gd name="GluePoint19Y" fmla="*/ 237 h 245"/>
                  <a:gd name="GluePoint20X" fmla="*/ 308 w 542"/>
                  <a:gd name="GluePoint20Y" fmla="*/ 232 h 245"/>
                  <a:gd name="GluePoint21X" fmla="*/ 295 w 542"/>
                  <a:gd name="GluePoint21Y" fmla="*/ 213 h 245"/>
                  <a:gd name="GluePoint22X" fmla="*/ 264 w 542"/>
                  <a:gd name="GluePoint22Y" fmla="*/ 200 h 245"/>
                  <a:gd name="GluePoint23X" fmla="*/ 226 w 542"/>
                  <a:gd name="GluePoint23Y" fmla="*/ 197 h 245"/>
                  <a:gd name="GluePoint24X" fmla="*/ 184 w 542"/>
                  <a:gd name="GluePoint24Y" fmla="*/ 169 h 245"/>
                  <a:gd name="GluePoint25X" fmla="*/ 153 w 542"/>
                  <a:gd name="GluePoint25Y" fmla="*/ 176 h 245"/>
                  <a:gd name="GluePoint26X" fmla="*/ 157 w 542"/>
                  <a:gd name="GluePoint26Y" fmla="*/ 224 h 245"/>
                  <a:gd name="GluePoint27X" fmla="*/ 138 w 542"/>
                  <a:gd name="GluePoint27Y" fmla="*/ 226 h 245"/>
                  <a:gd name="GluePoint28X" fmla="*/ 110 w 542"/>
                  <a:gd name="GluePoint28Y" fmla="*/ 232 h 245"/>
                  <a:gd name="GluePoint29X" fmla="*/ 97 w 542"/>
                  <a:gd name="GluePoint29Y" fmla="*/ 213 h 245"/>
                  <a:gd name="GluePoint30X" fmla="*/ 81 w 542"/>
                  <a:gd name="GluePoint30Y" fmla="*/ 197 h 245"/>
                  <a:gd name="GluePoint31X" fmla="*/ 72 w 542"/>
                  <a:gd name="GluePoint31Y" fmla="*/ 184 h 245"/>
                  <a:gd name="GluePoint32X" fmla="*/ 89 w 542"/>
                  <a:gd name="GluePoint32Y" fmla="*/ 174 h 245"/>
                  <a:gd name="GluePoint33X" fmla="*/ 110 w 542"/>
                  <a:gd name="GluePoint33Y" fmla="*/ 172 h 245"/>
                  <a:gd name="GluePoint34X" fmla="*/ 124 w 542"/>
                  <a:gd name="GluePoint34Y" fmla="*/ 171 h 245"/>
                  <a:gd name="GluePoint35X" fmla="*/ 113 w 542"/>
                  <a:gd name="GluePoint35Y" fmla="*/ 161 h 245"/>
                  <a:gd name="GluePoint36X" fmla="*/ 99 w 542"/>
                  <a:gd name="GluePoint36Y" fmla="*/ 145 h 245"/>
                  <a:gd name="GluePoint37X" fmla="*/ 65 w 542"/>
                  <a:gd name="GluePoint37Y" fmla="*/ 139 h 245"/>
                  <a:gd name="GluePoint38X" fmla="*/ 40 w 542"/>
                  <a:gd name="GluePoint38Y" fmla="*/ 155 h 245"/>
                  <a:gd name="GluePoint39X" fmla="*/ 32 w 542"/>
                  <a:gd name="GluePoint39Y" fmla="*/ 135 h 245"/>
                  <a:gd name="GluePoint40X" fmla="*/ 0 w 542"/>
                  <a:gd name="GluePoint40Y" fmla="*/ 118 h 245"/>
                  <a:gd name="GluePoint41X" fmla="*/ 0 w 542"/>
                  <a:gd name="GluePoint41Y" fmla="*/ 94 h 245"/>
                  <a:gd name="GluePoint42X" fmla="*/ 25 w 542"/>
                  <a:gd name="GluePoint42Y" fmla="*/ 90 h 245"/>
                  <a:gd name="GluePoint43X" fmla="*/ 37 w 542"/>
                  <a:gd name="GluePoint43Y" fmla="*/ 70 h 245"/>
                  <a:gd name="GluePoint44X" fmla="*/ 57 w 542"/>
                  <a:gd name="GluePoint44Y" fmla="*/ 61 h 245"/>
                  <a:gd name="GluePoint45X" fmla="*/ 91 w 542"/>
                  <a:gd name="GluePoint45Y" fmla="*/ 73 h 245"/>
                  <a:gd name="GluePoint46X" fmla="*/ 99 w 542"/>
                  <a:gd name="GluePoint46Y" fmla="*/ 74 h 245"/>
                  <a:gd name="GluePoint47X" fmla="*/ 137 w 542"/>
                  <a:gd name="GluePoint47Y" fmla="*/ 74 h 245"/>
                  <a:gd name="GluePoint48X" fmla="*/ 170 w 542"/>
                  <a:gd name="GluePoint48Y" fmla="*/ 78 h 245"/>
                  <a:gd name="GluePoint49X" fmla="*/ 186 w 542"/>
                  <a:gd name="GluePoint49Y" fmla="*/ 68 h 245"/>
                  <a:gd name="GluePoint50X" fmla="*/ 172 w 542"/>
                  <a:gd name="GluePoint50Y" fmla="*/ 53 h 245"/>
                  <a:gd name="GluePoint51X" fmla="*/ 183 w 542"/>
                  <a:gd name="GluePoint51Y" fmla="*/ 39 h 245"/>
                  <a:gd name="GluePoint52X" fmla="*/ 165 w 542"/>
                  <a:gd name="GluePoint52Y" fmla="*/ 31 h 245"/>
                  <a:gd name="GluePoint53X" fmla="*/ 195 w 542"/>
                  <a:gd name="GluePoint53Y" fmla="*/ 20 h 245"/>
                  <a:gd name="GluePoint54X" fmla="*/ 248 w 542"/>
                  <a:gd name="GluePoint54Y" fmla="*/ 7 h 2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42" h="245">
                    <a:moveTo>
                      <a:pt x="248" y="7"/>
                    </a:moveTo>
                    <a:lnTo>
                      <a:pt x="248" y="4"/>
                    </a:lnTo>
                    <a:lnTo>
                      <a:pt x="256" y="0"/>
                    </a:lnTo>
                    <a:lnTo>
                      <a:pt x="281" y="4"/>
                    </a:lnTo>
                    <a:lnTo>
                      <a:pt x="286" y="10"/>
                    </a:lnTo>
                    <a:lnTo>
                      <a:pt x="289" y="13"/>
                    </a:lnTo>
                    <a:lnTo>
                      <a:pt x="289" y="20"/>
                    </a:lnTo>
                    <a:lnTo>
                      <a:pt x="292" y="21"/>
                    </a:lnTo>
                    <a:lnTo>
                      <a:pt x="303" y="21"/>
                    </a:lnTo>
                    <a:lnTo>
                      <a:pt x="302" y="18"/>
                    </a:lnTo>
                    <a:lnTo>
                      <a:pt x="308" y="21"/>
                    </a:lnTo>
                    <a:lnTo>
                      <a:pt x="310" y="24"/>
                    </a:lnTo>
                    <a:lnTo>
                      <a:pt x="313" y="24"/>
                    </a:lnTo>
                    <a:lnTo>
                      <a:pt x="310" y="23"/>
                    </a:lnTo>
                    <a:lnTo>
                      <a:pt x="311" y="21"/>
                    </a:lnTo>
                    <a:lnTo>
                      <a:pt x="321" y="24"/>
                    </a:lnTo>
                    <a:lnTo>
                      <a:pt x="326" y="23"/>
                    </a:lnTo>
                    <a:lnTo>
                      <a:pt x="327" y="26"/>
                    </a:lnTo>
                    <a:lnTo>
                      <a:pt x="324" y="29"/>
                    </a:lnTo>
                    <a:lnTo>
                      <a:pt x="326" y="33"/>
                    </a:lnTo>
                    <a:lnTo>
                      <a:pt x="340" y="33"/>
                    </a:lnTo>
                    <a:lnTo>
                      <a:pt x="349" y="21"/>
                    </a:lnTo>
                    <a:lnTo>
                      <a:pt x="362" y="16"/>
                    </a:lnTo>
                    <a:lnTo>
                      <a:pt x="364" y="20"/>
                    </a:lnTo>
                    <a:lnTo>
                      <a:pt x="361" y="21"/>
                    </a:lnTo>
                    <a:lnTo>
                      <a:pt x="362" y="24"/>
                    </a:lnTo>
                    <a:lnTo>
                      <a:pt x="386" y="36"/>
                    </a:lnTo>
                    <a:lnTo>
                      <a:pt x="435" y="78"/>
                    </a:lnTo>
                    <a:lnTo>
                      <a:pt x="440" y="70"/>
                    </a:lnTo>
                    <a:lnTo>
                      <a:pt x="448" y="73"/>
                    </a:lnTo>
                    <a:lnTo>
                      <a:pt x="453" y="79"/>
                    </a:lnTo>
                    <a:lnTo>
                      <a:pt x="469" y="79"/>
                    </a:lnTo>
                    <a:lnTo>
                      <a:pt x="478" y="74"/>
                    </a:lnTo>
                    <a:lnTo>
                      <a:pt x="512" y="97"/>
                    </a:lnTo>
                    <a:lnTo>
                      <a:pt x="526" y="100"/>
                    </a:lnTo>
                    <a:lnTo>
                      <a:pt x="531" y="97"/>
                    </a:lnTo>
                    <a:lnTo>
                      <a:pt x="542" y="107"/>
                    </a:lnTo>
                    <a:lnTo>
                      <a:pt x="542" y="111"/>
                    </a:lnTo>
                    <a:lnTo>
                      <a:pt x="539" y="119"/>
                    </a:lnTo>
                    <a:lnTo>
                      <a:pt x="531" y="119"/>
                    </a:lnTo>
                    <a:lnTo>
                      <a:pt x="531" y="129"/>
                    </a:lnTo>
                    <a:lnTo>
                      <a:pt x="537" y="142"/>
                    </a:lnTo>
                    <a:lnTo>
                      <a:pt x="529" y="147"/>
                    </a:lnTo>
                    <a:lnTo>
                      <a:pt x="523" y="143"/>
                    </a:lnTo>
                    <a:lnTo>
                      <a:pt x="515" y="143"/>
                    </a:lnTo>
                    <a:lnTo>
                      <a:pt x="507" y="140"/>
                    </a:lnTo>
                    <a:lnTo>
                      <a:pt x="500" y="140"/>
                    </a:lnTo>
                    <a:lnTo>
                      <a:pt x="500" y="150"/>
                    </a:lnTo>
                    <a:lnTo>
                      <a:pt x="500" y="161"/>
                    </a:lnTo>
                    <a:lnTo>
                      <a:pt x="500" y="166"/>
                    </a:lnTo>
                    <a:lnTo>
                      <a:pt x="505" y="174"/>
                    </a:lnTo>
                    <a:lnTo>
                      <a:pt x="491" y="176"/>
                    </a:lnTo>
                    <a:lnTo>
                      <a:pt x="485" y="177"/>
                    </a:lnTo>
                    <a:lnTo>
                      <a:pt x="475" y="180"/>
                    </a:lnTo>
                    <a:lnTo>
                      <a:pt x="481" y="185"/>
                    </a:lnTo>
                    <a:lnTo>
                      <a:pt x="486" y="195"/>
                    </a:lnTo>
                    <a:lnTo>
                      <a:pt x="496" y="206"/>
                    </a:lnTo>
                    <a:lnTo>
                      <a:pt x="497" y="211"/>
                    </a:lnTo>
                    <a:lnTo>
                      <a:pt x="494" y="213"/>
                    </a:lnTo>
                    <a:lnTo>
                      <a:pt x="496" y="224"/>
                    </a:lnTo>
                    <a:lnTo>
                      <a:pt x="483" y="221"/>
                    </a:lnTo>
                    <a:lnTo>
                      <a:pt x="478" y="216"/>
                    </a:lnTo>
                    <a:lnTo>
                      <a:pt x="446" y="211"/>
                    </a:lnTo>
                    <a:lnTo>
                      <a:pt x="423" y="213"/>
                    </a:lnTo>
                    <a:lnTo>
                      <a:pt x="413" y="211"/>
                    </a:lnTo>
                    <a:lnTo>
                      <a:pt x="405" y="208"/>
                    </a:lnTo>
                    <a:lnTo>
                      <a:pt x="397" y="213"/>
                    </a:lnTo>
                    <a:lnTo>
                      <a:pt x="397" y="221"/>
                    </a:lnTo>
                    <a:lnTo>
                      <a:pt x="381" y="216"/>
                    </a:lnTo>
                    <a:lnTo>
                      <a:pt x="370" y="214"/>
                    </a:lnTo>
                    <a:lnTo>
                      <a:pt x="364" y="216"/>
                    </a:lnTo>
                    <a:lnTo>
                      <a:pt x="364" y="222"/>
                    </a:lnTo>
                    <a:lnTo>
                      <a:pt x="362" y="227"/>
                    </a:lnTo>
                    <a:lnTo>
                      <a:pt x="357" y="227"/>
                    </a:lnTo>
                    <a:lnTo>
                      <a:pt x="356" y="232"/>
                    </a:lnTo>
                    <a:lnTo>
                      <a:pt x="348" y="237"/>
                    </a:lnTo>
                    <a:lnTo>
                      <a:pt x="340" y="245"/>
                    </a:lnTo>
                    <a:lnTo>
                      <a:pt x="327" y="242"/>
                    </a:lnTo>
                    <a:lnTo>
                      <a:pt x="315" y="243"/>
                    </a:lnTo>
                    <a:lnTo>
                      <a:pt x="308" y="232"/>
                    </a:lnTo>
                    <a:lnTo>
                      <a:pt x="299" y="230"/>
                    </a:lnTo>
                    <a:lnTo>
                      <a:pt x="297" y="224"/>
                    </a:lnTo>
                    <a:lnTo>
                      <a:pt x="299" y="222"/>
                    </a:lnTo>
                    <a:lnTo>
                      <a:pt x="295" y="213"/>
                    </a:lnTo>
                    <a:lnTo>
                      <a:pt x="292" y="213"/>
                    </a:lnTo>
                    <a:lnTo>
                      <a:pt x="286" y="206"/>
                    </a:lnTo>
                    <a:lnTo>
                      <a:pt x="275" y="198"/>
                    </a:lnTo>
                    <a:lnTo>
                      <a:pt x="264" y="200"/>
                    </a:lnTo>
                    <a:lnTo>
                      <a:pt x="254" y="201"/>
                    </a:lnTo>
                    <a:lnTo>
                      <a:pt x="245" y="201"/>
                    </a:lnTo>
                    <a:lnTo>
                      <a:pt x="235" y="203"/>
                    </a:lnTo>
                    <a:lnTo>
                      <a:pt x="226" y="197"/>
                    </a:lnTo>
                    <a:lnTo>
                      <a:pt x="218" y="190"/>
                    </a:lnTo>
                    <a:lnTo>
                      <a:pt x="208" y="184"/>
                    </a:lnTo>
                    <a:lnTo>
                      <a:pt x="200" y="177"/>
                    </a:lnTo>
                    <a:lnTo>
                      <a:pt x="184" y="169"/>
                    </a:lnTo>
                    <a:lnTo>
                      <a:pt x="176" y="166"/>
                    </a:lnTo>
                    <a:lnTo>
                      <a:pt x="168" y="169"/>
                    </a:lnTo>
                    <a:lnTo>
                      <a:pt x="160" y="172"/>
                    </a:lnTo>
                    <a:lnTo>
                      <a:pt x="153" y="176"/>
                    </a:lnTo>
                    <a:lnTo>
                      <a:pt x="145" y="177"/>
                    </a:lnTo>
                    <a:lnTo>
                      <a:pt x="148" y="193"/>
                    </a:lnTo>
                    <a:lnTo>
                      <a:pt x="153" y="209"/>
                    </a:lnTo>
                    <a:lnTo>
                      <a:pt x="157" y="224"/>
                    </a:lnTo>
                    <a:lnTo>
                      <a:pt x="160" y="240"/>
                    </a:lnTo>
                    <a:lnTo>
                      <a:pt x="157" y="242"/>
                    </a:lnTo>
                    <a:lnTo>
                      <a:pt x="149" y="240"/>
                    </a:lnTo>
                    <a:lnTo>
                      <a:pt x="138" y="226"/>
                    </a:lnTo>
                    <a:lnTo>
                      <a:pt x="130" y="222"/>
                    </a:lnTo>
                    <a:lnTo>
                      <a:pt x="116" y="226"/>
                    </a:lnTo>
                    <a:lnTo>
                      <a:pt x="110" y="232"/>
                    </a:lnTo>
                    <a:lnTo>
                      <a:pt x="110" y="232"/>
                    </a:lnTo>
                    <a:lnTo>
                      <a:pt x="108" y="224"/>
                    </a:lnTo>
                    <a:lnTo>
                      <a:pt x="110" y="221"/>
                    </a:lnTo>
                    <a:lnTo>
                      <a:pt x="108" y="216"/>
                    </a:lnTo>
                    <a:lnTo>
                      <a:pt x="97" y="213"/>
                    </a:lnTo>
                    <a:lnTo>
                      <a:pt x="94" y="209"/>
                    </a:lnTo>
                    <a:lnTo>
                      <a:pt x="87" y="209"/>
                    </a:lnTo>
                    <a:lnTo>
                      <a:pt x="86" y="201"/>
                    </a:lnTo>
                    <a:lnTo>
                      <a:pt x="81" y="197"/>
                    </a:lnTo>
                    <a:lnTo>
                      <a:pt x="76" y="192"/>
                    </a:lnTo>
                    <a:lnTo>
                      <a:pt x="70" y="189"/>
                    </a:lnTo>
                    <a:lnTo>
                      <a:pt x="67" y="185"/>
                    </a:lnTo>
                    <a:lnTo>
                      <a:pt x="72" y="184"/>
                    </a:lnTo>
                    <a:lnTo>
                      <a:pt x="84" y="185"/>
                    </a:lnTo>
                    <a:lnTo>
                      <a:pt x="79" y="177"/>
                    </a:lnTo>
                    <a:lnTo>
                      <a:pt x="81" y="176"/>
                    </a:lnTo>
                    <a:lnTo>
                      <a:pt x="89" y="174"/>
                    </a:lnTo>
                    <a:lnTo>
                      <a:pt x="91" y="171"/>
                    </a:lnTo>
                    <a:lnTo>
                      <a:pt x="95" y="171"/>
                    </a:lnTo>
                    <a:lnTo>
                      <a:pt x="103" y="174"/>
                    </a:lnTo>
                    <a:lnTo>
                      <a:pt x="110" y="172"/>
                    </a:lnTo>
                    <a:lnTo>
                      <a:pt x="121" y="176"/>
                    </a:lnTo>
                    <a:lnTo>
                      <a:pt x="127" y="176"/>
                    </a:lnTo>
                    <a:lnTo>
                      <a:pt x="127" y="174"/>
                    </a:lnTo>
                    <a:lnTo>
                      <a:pt x="124" y="171"/>
                    </a:lnTo>
                    <a:lnTo>
                      <a:pt x="127" y="171"/>
                    </a:lnTo>
                    <a:lnTo>
                      <a:pt x="124" y="169"/>
                    </a:lnTo>
                    <a:lnTo>
                      <a:pt x="116" y="161"/>
                    </a:lnTo>
                    <a:lnTo>
                      <a:pt x="113" y="161"/>
                    </a:lnTo>
                    <a:lnTo>
                      <a:pt x="110" y="158"/>
                    </a:lnTo>
                    <a:lnTo>
                      <a:pt x="106" y="153"/>
                    </a:lnTo>
                    <a:lnTo>
                      <a:pt x="100" y="148"/>
                    </a:lnTo>
                    <a:lnTo>
                      <a:pt x="99" y="145"/>
                    </a:lnTo>
                    <a:lnTo>
                      <a:pt x="89" y="140"/>
                    </a:lnTo>
                    <a:lnTo>
                      <a:pt x="79" y="142"/>
                    </a:lnTo>
                    <a:lnTo>
                      <a:pt x="78" y="140"/>
                    </a:lnTo>
                    <a:lnTo>
                      <a:pt x="65" y="139"/>
                    </a:lnTo>
                    <a:lnTo>
                      <a:pt x="59" y="147"/>
                    </a:lnTo>
                    <a:lnTo>
                      <a:pt x="37" y="150"/>
                    </a:lnTo>
                    <a:lnTo>
                      <a:pt x="43" y="153"/>
                    </a:lnTo>
                    <a:lnTo>
                      <a:pt x="40" y="155"/>
                    </a:lnTo>
                    <a:lnTo>
                      <a:pt x="29" y="150"/>
                    </a:lnTo>
                    <a:lnTo>
                      <a:pt x="30" y="147"/>
                    </a:lnTo>
                    <a:lnTo>
                      <a:pt x="37" y="147"/>
                    </a:lnTo>
                    <a:lnTo>
                      <a:pt x="32" y="135"/>
                    </a:lnTo>
                    <a:lnTo>
                      <a:pt x="24" y="129"/>
                    </a:lnTo>
                    <a:lnTo>
                      <a:pt x="14" y="131"/>
                    </a:lnTo>
                    <a:lnTo>
                      <a:pt x="8" y="119"/>
                    </a:lnTo>
                    <a:lnTo>
                      <a:pt x="0" y="118"/>
                    </a:lnTo>
                    <a:lnTo>
                      <a:pt x="2" y="110"/>
                    </a:lnTo>
                    <a:lnTo>
                      <a:pt x="5" y="107"/>
                    </a:lnTo>
                    <a:lnTo>
                      <a:pt x="0" y="102"/>
                    </a:lnTo>
                    <a:lnTo>
                      <a:pt x="0" y="94"/>
                    </a:lnTo>
                    <a:lnTo>
                      <a:pt x="5" y="90"/>
                    </a:lnTo>
                    <a:lnTo>
                      <a:pt x="5" y="82"/>
                    </a:lnTo>
                    <a:lnTo>
                      <a:pt x="19" y="95"/>
                    </a:lnTo>
                    <a:lnTo>
                      <a:pt x="25" y="90"/>
                    </a:lnTo>
                    <a:lnTo>
                      <a:pt x="18" y="81"/>
                    </a:lnTo>
                    <a:lnTo>
                      <a:pt x="27" y="76"/>
                    </a:lnTo>
                    <a:lnTo>
                      <a:pt x="27" y="73"/>
                    </a:lnTo>
                    <a:lnTo>
                      <a:pt x="37" y="70"/>
                    </a:lnTo>
                    <a:lnTo>
                      <a:pt x="41" y="63"/>
                    </a:lnTo>
                    <a:lnTo>
                      <a:pt x="48" y="63"/>
                    </a:lnTo>
                    <a:lnTo>
                      <a:pt x="56" y="66"/>
                    </a:lnTo>
                    <a:lnTo>
                      <a:pt x="57" y="61"/>
                    </a:lnTo>
                    <a:lnTo>
                      <a:pt x="62" y="61"/>
                    </a:lnTo>
                    <a:lnTo>
                      <a:pt x="67" y="65"/>
                    </a:lnTo>
                    <a:lnTo>
                      <a:pt x="79" y="66"/>
                    </a:lnTo>
                    <a:lnTo>
                      <a:pt x="91" y="73"/>
                    </a:lnTo>
                    <a:lnTo>
                      <a:pt x="97" y="81"/>
                    </a:lnTo>
                    <a:lnTo>
                      <a:pt x="99" y="81"/>
                    </a:lnTo>
                    <a:lnTo>
                      <a:pt x="97" y="74"/>
                    </a:lnTo>
                    <a:lnTo>
                      <a:pt x="99" y="74"/>
                    </a:lnTo>
                    <a:lnTo>
                      <a:pt x="113" y="81"/>
                    </a:lnTo>
                    <a:lnTo>
                      <a:pt x="124" y="73"/>
                    </a:lnTo>
                    <a:lnTo>
                      <a:pt x="135" y="76"/>
                    </a:lnTo>
                    <a:lnTo>
                      <a:pt x="137" y="74"/>
                    </a:lnTo>
                    <a:lnTo>
                      <a:pt x="143" y="73"/>
                    </a:lnTo>
                    <a:lnTo>
                      <a:pt x="154" y="81"/>
                    </a:lnTo>
                    <a:lnTo>
                      <a:pt x="162" y="82"/>
                    </a:lnTo>
                    <a:lnTo>
                      <a:pt x="170" y="78"/>
                    </a:lnTo>
                    <a:lnTo>
                      <a:pt x="183" y="79"/>
                    </a:lnTo>
                    <a:lnTo>
                      <a:pt x="187" y="78"/>
                    </a:lnTo>
                    <a:lnTo>
                      <a:pt x="187" y="70"/>
                    </a:lnTo>
                    <a:lnTo>
                      <a:pt x="186" y="68"/>
                    </a:lnTo>
                    <a:lnTo>
                      <a:pt x="180" y="68"/>
                    </a:lnTo>
                    <a:lnTo>
                      <a:pt x="168" y="63"/>
                    </a:lnTo>
                    <a:lnTo>
                      <a:pt x="162" y="58"/>
                    </a:lnTo>
                    <a:lnTo>
                      <a:pt x="172" y="53"/>
                    </a:lnTo>
                    <a:lnTo>
                      <a:pt x="172" y="50"/>
                    </a:lnTo>
                    <a:lnTo>
                      <a:pt x="167" y="45"/>
                    </a:lnTo>
                    <a:lnTo>
                      <a:pt x="170" y="41"/>
                    </a:lnTo>
                    <a:lnTo>
                      <a:pt x="183" y="39"/>
                    </a:lnTo>
                    <a:lnTo>
                      <a:pt x="170" y="36"/>
                    </a:lnTo>
                    <a:lnTo>
                      <a:pt x="168" y="33"/>
                    </a:lnTo>
                    <a:lnTo>
                      <a:pt x="172" y="31"/>
                    </a:lnTo>
                    <a:lnTo>
                      <a:pt x="165" y="31"/>
                    </a:lnTo>
                    <a:lnTo>
                      <a:pt x="165" y="26"/>
                    </a:lnTo>
                    <a:lnTo>
                      <a:pt x="162" y="24"/>
                    </a:lnTo>
                    <a:lnTo>
                      <a:pt x="183" y="26"/>
                    </a:lnTo>
                    <a:lnTo>
                      <a:pt x="195" y="20"/>
                    </a:lnTo>
                    <a:lnTo>
                      <a:pt x="200" y="21"/>
                    </a:lnTo>
                    <a:lnTo>
                      <a:pt x="208" y="16"/>
                    </a:lnTo>
                    <a:lnTo>
                      <a:pt x="214" y="13"/>
                    </a:lnTo>
                    <a:lnTo>
                      <a:pt x="248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40" name="Freeform 80"/>
              <p:cNvSpPr/>
              <p:nvPr/>
            </p:nvSpPr>
            <p:spPr>
              <a:xfrm>
                <a:off x="4538520" y="1589040"/>
                <a:ext cx="383760" cy="217080"/>
              </a:xfrm>
              <a:custGeom>
                <a:avLst/>
                <a:gdLst>
                  <a:gd name="textAreaLeft" fmla="*/ 0 w 383760"/>
                  <a:gd name="textAreaRight" fmla="*/ 384120 w 383760"/>
                  <a:gd name="textAreaTop" fmla="*/ 0 h 217080"/>
                  <a:gd name="textAreaBottom" fmla="*/ 217440 h 217080"/>
                  <a:gd name="GluePoint1X" fmla="*/ 8 w 242"/>
                  <a:gd name="GluePoint1Y" fmla="*/ 71 h 137"/>
                  <a:gd name="GluePoint2X" fmla="*/ 40 w 242"/>
                  <a:gd name="GluePoint2Y" fmla="*/ 77 h 137"/>
                  <a:gd name="GluePoint3X" fmla="*/ 64 w 242"/>
                  <a:gd name="GluePoint3Y" fmla="*/ 66 h 137"/>
                  <a:gd name="GluePoint4X" fmla="*/ 96 w 242"/>
                  <a:gd name="GluePoint4Y" fmla="*/ 72 h 137"/>
                  <a:gd name="GluePoint5X" fmla="*/ 102 w 242"/>
                  <a:gd name="GluePoint5Y" fmla="*/ 83 h 137"/>
                  <a:gd name="GluePoint6X" fmla="*/ 111 w 242"/>
                  <a:gd name="GluePoint6Y" fmla="*/ 101 h 137"/>
                  <a:gd name="GluePoint7X" fmla="*/ 94 w 242"/>
                  <a:gd name="GluePoint7Y" fmla="*/ 112 h 137"/>
                  <a:gd name="GluePoint8X" fmla="*/ 91 w 242"/>
                  <a:gd name="GluePoint8Y" fmla="*/ 119 h 137"/>
                  <a:gd name="GluePoint9X" fmla="*/ 107 w 242"/>
                  <a:gd name="GluePoint9Y" fmla="*/ 119 h 137"/>
                  <a:gd name="GluePoint10X" fmla="*/ 110 w 242"/>
                  <a:gd name="GluePoint10Y" fmla="*/ 111 h 137"/>
                  <a:gd name="GluePoint11X" fmla="*/ 118 w 242"/>
                  <a:gd name="GluePoint11Y" fmla="*/ 111 h 137"/>
                  <a:gd name="GluePoint12X" fmla="*/ 121 w 242"/>
                  <a:gd name="GluePoint12Y" fmla="*/ 106 h 137"/>
                  <a:gd name="GluePoint13X" fmla="*/ 134 w 242"/>
                  <a:gd name="GluePoint13Y" fmla="*/ 98 h 137"/>
                  <a:gd name="GluePoint14X" fmla="*/ 143 w 242"/>
                  <a:gd name="GluePoint14Y" fmla="*/ 100 h 137"/>
                  <a:gd name="GluePoint15X" fmla="*/ 138 w 242"/>
                  <a:gd name="GluePoint15Y" fmla="*/ 104 h 137"/>
                  <a:gd name="GluePoint16X" fmla="*/ 164 w 242"/>
                  <a:gd name="GluePoint16Y" fmla="*/ 108 h 137"/>
                  <a:gd name="GluePoint17X" fmla="*/ 151 w 242"/>
                  <a:gd name="GluePoint17Y" fmla="*/ 119 h 137"/>
                  <a:gd name="GluePoint18X" fmla="*/ 165 w 242"/>
                  <a:gd name="GluePoint18Y" fmla="*/ 133 h 137"/>
                  <a:gd name="GluePoint19X" fmla="*/ 181 w 242"/>
                  <a:gd name="GluePoint19Y" fmla="*/ 130 h 137"/>
                  <a:gd name="GluePoint20X" fmla="*/ 200 w 242"/>
                  <a:gd name="GluePoint20Y" fmla="*/ 125 h 137"/>
                  <a:gd name="GluePoint21X" fmla="*/ 197 w 242"/>
                  <a:gd name="GluePoint21Y" fmla="*/ 119 h 137"/>
                  <a:gd name="GluePoint22X" fmla="*/ 191 w 242"/>
                  <a:gd name="GluePoint22Y" fmla="*/ 120 h 137"/>
                  <a:gd name="GluePoint23X" fmla="*/ 180 w 242"/>
                  <a:gd name="GluePoint23Y" fmla="*/ 114 h 137"/>
                  <a:gd name="GluePoint24X" fmla="*/ 177 w 242"/>
                  <a:gd name="GluePoint24Y" fmla="*/ 109 h 137"/>
                  <a:gd name="GluePoint25X" fmla="*/ 170 w 242"/>
                  <a:gd name="GluePoint25Y" fmla="*/ 108 h 137"/>
                  <a:gd name="GluePoint26X" fmla="*/ 170 w 242"/>
                  <a:gd name="GluePoint26Y" fmla="*/ 103 h 137"/>
                  <a:gd name="GluePoint27X" fmla="*/ 177 w 242"/>
                  <a:gd name="GluePoint27Y" fmla="*/ 109 h 137"/>
                  <a:gd name="GluePoint28X" fmla="*/ 183 w 242"/>
                  <a:gd name="GluePoint28Y" fmla="*/ 111 h 137"/>
                  <a:gd name="GluePoint29X" fmla="*/ 186 w 242"/>
                  <a:gd name="GluePoint29Y" fmla="*/ 104 h 137"/>
                  <a:gd name="GluePoint30X" fmla="*/ 202 w 242"/>
                  <a:gd name="GluePoint30Y" fmla="*/ 95 h 137"/>
                  <a:gd name="GluePoint31X" fmla="*/ 215 w 242"/>
                  <a:gd name="GluePoint31Y" fmla="*/ 90 h 137"/>
                  <a:gd name="GluePoint32X" fmla="*/ 229 w 242"/>
                  <a:gd name="GluePoint32Y" fmla="*/ 75 h 137"/>
                  <a:gd name="GluePoint33X" fmla="*/ 239 w 242"/>
                  <a:gd name="GluePoint33Y" fmla="*/ 64 h 137"/>
                  <a:gd name="GluePoint34X" fmla="*/ 235 w 242"/>
                  <a:gd name="GluePoint34Y" fmla="*/ 56 h 137"/>
                  <a:gd name="GluePoint35X" fmla="*/ 240 w 242"/>
                  <a:gd name="GluePoint35Y" fmla="*/ 46 h 137"/>
                  <a:gd name="GluePoint36X" fmla="*/ 199 w 242"/>
                  <a:gd name="GluePoint36Y" fmla="*/ 30 h 137"/>
                  <a:gd name="GluePoint37X" fmla="*/ 167 w 242"/>
                  <a:gd name="GluePoint37Y" fmla="*/ 18 h 137"/>
                  <a:gd name="GluePoint38X" fmla="*/ 156 w 242"/>
                  <a:gd name="GluePoint38Y" fmla="*/ 8 h 137"/>
                  <a:gd name="GluePoint39X" fmla="*/ 110 w 242"/>
                  <a:gd name="GluePoint39Y" fmla="*/ 5 h 137"/>
                  <a:gd name="GluePoint40X" fmla="*/ 105 w 242"/>
                  <a:gd name="GluePoint40Y" fmla="*/ 18 h 137"/>
                  <a:gd name="GluePoint41X" fmla="*/ 86 w 242"/>
                  <a:gd name="GluePoint41Y" fmla="*/ 13 h 137"/>
                  <a:gd name="GluePoint42X" fmla="*/ 67 w 242"/>
                  <a:gd name="GluePoint42Y" fmla="*/ 16 h 137"/>
                  <a:gd name="GluePoint43X" fmla="*/ 57 w 242"/>
                  <a:gd name="GluePoint43Y" fmla="*/ 9 h 137"/>
                  <a:gd name="GluePoint44X" fmla="*/ 24 w 242"/>
                  <a:gd name="GluePoint44Y" fmla="*/ 6 h 137"/>
                  <a:gd name="GluePoint45X" fmla="*/ 18 w 242"/>
                  <a:gd name="GluePoint45Y" fmla="*/ 22 h 137"/>
                  <a:gd name="GluePoint46X" fmla="*/ 21 w 242"/>
                  <a:gd name="GluePoint46Y" fmla="*/ 32 h 137"/>
                  <a:gd name="GluePoint47X" fmla="*/ 7 w 242"/>
                  <a:gd name="GluePoint47Y" fmla="*/ 55 h 1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242" h="137">
                    <a:moveTo>
                      <a:pt x="3" y="55"/>
                    </a:moveTo>
                    <a:lnTo>
                      <a:pt x="0" y="67"/>
                    </a:lnTo>
                    <a:lnTo>
                      <a:pt x="8" y="71"/>
                    </a:lnTo>
                    <a:lnTo>
                      <a:pt x="11" y="75"/>
                    </a:lnTo>
                    <a:lnTo>
                      <a:pt x="35" y="74"/>
                    </a:lnTo>
                    <a:lnTo>
                      <a:pt x="40" y="77"/>
                    </a:lnTo>
                    <a:lnTo>
                      <a:pt x="61" y="71"/>
                    </a:lnTo>
                    <a:lnTo>
                      <a:pt x="61" y="71"/>
                    </a:lnTo>
                    <a:lnTo>
                      <a:pt x="64" y="66"/>
                    </a:lnTo>
                    <a:lnTo>
                      <a:pt x="72" y="66"/>
                    </a:lnTo>
                    <a:lnTo>
                      <a:pt x="83" y="71"/>
                    </a:lnTo>
                    <a:lnTo>
                      <a:pt x="96" y="72"/>
                    </a:lnTo>
                    <a:lnTo>
                      <a:pt x="97" y="74"/>
                    </a:lnTo>
                    <a:lnTo>
                      <a:pt x="97" y="82"/>
                    </a:lnTo>
                    <a:lnTo>
                      <a:pt x="102" y="83"/>
                    </a:lnTo>
                    <a:lnTo>
                      <a:pt x="105" y="90"/>
                    </a:lnTo>
                    <a:lnTo>
                      <a:pt x="110" y="93"/>
                    </a:lnTo>
                    <a:lnTo>
                      <a:pt x="111" y="101"/>
                    </a:lnTo>
                    <a:lnTo>
                      <a:pt x="99" y="100"/>
                    </a:lnTo>
                    <a:lnTo>
                      <a:pt x="99" y="108"/>
                    </a:lnTo>
                    <a:lnTo>
                      <a:pt x="94" y="112"/>
                    </a:lnTo>
                    <a:lnTo>
                      <a:pt x="92" y="116"/>
                    </a:lnTo>
                    <a:lnTo>
                      <a:pt x="89" y="116"/>
                    </a:lnTo>
                    <a:lnTo>
                      <a:pt x="91" y="119"/>
                    </a:lnTo>
                    <a:lnTo>
                      <a:pt x="92" y="117"/>
                    </a:lnTo>
                    <a:lnTo>
                      <a:pt x="96" y="122"/>
                    </a:lnTo>
                    <a:lnTo>
                      <a:pt x="107" y="119"/>
                    </a:lnTo>
                    <a:lnTo>
                      <a:pt x="110" y="119"/>
                    </a:lnTo>
                    <a:lnTo>
                      <a:pt x="110" y="120"/>
                    </a:lnTo>
                    <a:lnTo>
                      <a:pt x="110" y="111"/>
                    </a:lnTo>
                    <a:lnTo>
                      <a:pt x="111" y="114"/>
                    </a:lnTo>
                    <a:lnTo>
                      <a:pt x="111" y="112"/>
                    </a:lnTo>
                    <a:lnTo>
                      <a:pt x="118" y="111"/>
                    </a:lnTo>
                    <a:lnTo>
                      <a:pt x="119" y="108"/>
                    </a:lnTo>
                    <a:lnTo>
                      <a:pt x="116" y="103"/>
                    </a:lnTo>
                    <a:lnTo>
                      <a:pt x="121" y="106"/>
                    </a:lnTo>
                    <a:lnTo>
                      <a:pt x="123" y="100"/>
                    </a:lnTo>
                    <a:lnTo>
                      <a:pt x="134" y="96"/>
                    </a:lnTo>
                    <a:lnTo>
                      <a:pt x="134" y="98"/>
                    </a:lnTo>
                    <a:lnTo>
                      <a:pt x="137" y="98"/>
                    </a:lnTo>
                    <a:lnTo>
                      <a:pt x="138" y="95"/>
                    </a:lnTo>
                    <a:lnTo>
                      <a:pt x="143" y="100"/>
                    </a:lnTo>
                    <a:lnTo>
                      <a:pt x="135" y="100"/>
                    </a:lnTo>
                    <a:lnTo>
                      <a:pt x="142" y="101"/>
                    </a:lnTo>
                    <a:lnTo>
                      <a:pt x="138" y="104"/>
                    </a:lnTo>
                    <a:lnTo>
                      <a:pt x="150" y="108"/>
                    </a:lnTo>
                    <a:lnTo>
                      <a:pt x="159" y="106"/>
                    </a:lnTo>
                    <a:lnTo>
                      <a:pt x="164" y="108"/>
                    </a:lnTo>
                    <a:lnTo>
                      <a:pt x="165" y="109"/>
                    </a:lnTo>
                    <a:lnTo>
                      <a:pt x="159" y="112"/>
                    </a:lnTo>
                    <a:lnTo>
                      <a:pt x="151" y="119"/>
                    </a:lnTo>
                    <a:lnTo>
                      <a:pt x="164" y="124"/>
                    </a:lnTo>
                    <a:lnTo>
                      <a:pt x="167" y="127"/>
                    </a:lnTo>
                    <a:lnTo>
                      <a:pt x="165" y="133"/>
                    </a:lnTo>
                    <a:lnTo>
                      <a:pt x="173" y="137"/>
                    </a:lnTo>
                    <a:lnTo>
                      <a:pt x="178" y="135"/>
                    </a:lnTo>
                    <a:lnTo>
                      <a:pt x="181" y="130"/>
                    </a:lnTo>
                    <a:lnTo>
                      <a:pt x="186" y="130"/>
                    </a:lnTo>
                    <a:lnTo>
                      <a:pt x="192" y="124"/>
                    </a:lnTo>
                    <a:lnTo>
                      <a:pt x="200" y="125"/>
                    </a:lnTo>
                    <a:lnTo>
                      <a:pt x="205" y="125"/>
                    </a:lnTo>
                    <a:lnTo>
                      <a:pt x="207" y="117"/>
                    </a:lnTo>
                    <a:lnTo>
                      <a:pt x="197" y="119"/>
                    </a:lnTo>
                    <a:lnTo>
                      <a:pt x="194" y="120"/>
                    </a:lnTo>
                    <a:lnTo>
                      <a:pt x="191" y="119"/>
                    </a:lnTo>
                    <a:lnTo>
                      <a:pt x="191" y="120"/>
                    </a:lnTo>
                    <a:lnTo>
                      <a:pt x="186" y="120"/>
                    </a:lnTo>
                    <a:lnTo>
                      <a:pt x="183" y="114"/>
                    </a:lnTo>
                    <a:lnTo>
                      <a:pt x="180" y="114"/>
                    </a:lnTo>
                    <a:lnTo>
                      <a:pt x="180" y="112"/>
                    </a:lnTo>
                    <a:lnTo>
                      <a:pt x="177" y="112"/>
                    </a:lnTo>
                    <a:lnTo>
                      <a:pt x="177" y="109"/>
                    </a:lnTo>
                    <a:lnTo>
                      <a:pt x="172" y="109"/>
                    </a:lnTo>
                    <a:lnTo>
                      <a:pt x="172" y="111"/>
                    </a:lnTo>
                    <a:lnTo>
                      <a:pt x="170" y="108"/>
                    </a:lnTo>
                    <a:lnTo>
                      <a:pt x="165" y="104"/>
                    </a:lnTo>
                    <a:lnTo>
                      <a:pt x="170" y="106"/>
                    </a:lnTo>
                    <a:lnTo>
                      <a:pt x="170" y="103"/>
                    </a:lnTo>
                    <a:lnTo>
                      <a:pt x="172" y="106"/>
                    </a:lnTo>
                    <a:lnTo>
                      <a:pt x="175" y="106"/>
                    </a:lnTo>
                    <a:lnTo>
                      <a:pt x="177" y="109"/>
                    </a:lnTo>
                    <a:lnTo>
                      <a:pt x="178" y="106"/>
                    </a:lnTo>
                    <a:lnTo>
                      <a:pt x="181" y="111"/>
                    </a:lnTo>
                    <a:lnTo>
                      <a:pt x="183" y="111"/>
                    </a:lnTo>
                    <a:lnTo>
                      <a:pt x="181" y="106"/>
                    </a:lnTo>
                    <a:lnTo>
                      <a:pt x="183" y="101"/>
                    </a:lnTo>
                    <a:lnTo>
                      <a:pt x="186" y="104"/>
                    </a:lnTo>
                    <a:lnTo>
                      <a:pt x="192" y="98"/>
                    </a:lnTo>
                    <a:lnTo>
                      <a:pt x="197" y="98"/>
                    </a:lnTo>
                    <a:lnTo>
                      <a:pt x="202" y="95"/>
                    </a:lnTo>
                    <a:lnTo>
                      <a:pt x="205" y="96"/>
                    </a:lnTo>
                    <a:lnTo>
                      <a:pt x="207" y="93"/>
                    </a:lnTo>
                    <a:lnTo>
                      <a:pt x="215" y="90"/>
                    </a:lnTo>
                    <a:lnTo>
                      <a:pt x="223" y="88"/>
                    </a:lnTo>
                    <a:lnTo>
                      <a:pt x="221" y="83"/>
                    </a:lnTo>
                    <a:lnTo>
                      <a:pt x="229" y="75"/>
                    </a:lnTo>
                    <a:lnTo>
                      <a:pt x="240" y="75"/>
                    </a:lnTo>
                    <a:lnTo>
                      <a:pt x="242" y="67"/>
                    </a:lnTo>
                    <a:lnTo>
                      <a:pt x="239" y="64"/>
                    </a:lnTo>
                    <a:lnTo>
                      <a:pt x="237" y="61"/>
                    </a:lnTo>
                    <a:lnTo>
                      <a:pt x="242" y="58"/>
                    </a:lnTo>
                    <a:lnTo>
                      <a:pt x="235" y="56"/>
                    </a:lnTo>
                    <a:lnTo>
                      <a:pt x="242" y="51"/>
                    </a:lnTo>
                    <a:lnTo>
                      <a:pt x="239" y="46"/>
                    </a:lnTo>
                    <a:lnTo>
                      <a:pt x="240" y="46"/>
                    </a:lnTo>
                    <a:lnTo>
                      <a:pt x="213" y="38"/>
                    </a:lnTo>
                    <a:lnTo>
                      <a:pt x="210" y="40"/>
                    </a:lnTo>
                    <a:lnTo>
                      <a:pt x="199" y="30"/>
                    </a:lnTo>
                    <a:lnTo>
                      <a:pt x="191" y="34"/>
                    </a:lnTo>
                    <a:lnTo>
                      <a:pt x="177" y="30"/>
                    </a:lnTo>
                    <a:lnTo>
                      <a:pt x="167" y="18"/>
                    </a:lnTo>
                    <a:lnTo>
                      <a:pt x="156" y="16"/>
                    </a:lnTo>
                    <a:lnTo>
                      <a:pt x="153" y="9"/>
                    </a:lnTo>
                    <a:lnTo>
                      <a:pt x="156" y="8"/>
                    </a:lnTo>
                    <a:lnTo>
                      <a:pt x="146" y="0"/>
                    </a:lnTo>
                    <a:lnTo>
                      <a:pt x="121" y="3"/>
                    </a:lnTo>
                    <a:lnTo>
                      <a:pt x="110" y="5"/>
                    </a:lnTo>
                    <a:lnTo>
                      <a:pt x="107" y="8"/>
                    </a:lnTo>
                    <a:lnTo>
                      <a:pt x="107" y="16"/>
                    </a:lnTo>
                    <a:lnTo>
                      <a:pt x="105" y="18"/>
                    </a:lnTo>
                    <a:lnTo>
                      <a:pt x="102" y="16"/>
                    </a:lnTo>
                    <a:lnTo>
                      <a:pt x="92" y="18"/>
                    </a:lnTo>
                    <a:lnTo>
                      <a:pt x="86" y="13"/>
                    </a:lnTo>
                    <a:lnTo>
                      <a:pt x="83" y="16"/>
                    </a:lnTo>
                    <a:lnTo>
                      <a:pt x="73" y="13"/>
                    </a:lnTo>
                    <a:lnTo>
                      <a:pt x="67" y="16"/>
                    </a:lnTo>
                    <a:lnTo>
                      <a:pt x="65" y="13"/>
                    </a:lnTo>
                    <a:lnTo>
                      <a:pt x="61" y="13"/>
                    </a:lnTo>
                    <a:lnTo>
                      <a:pt x="57" y="9"/>
                    </a:lnTo>
                    <a:lnTo>
                      <a:pt x="42" y="6"/>
                    </a:lnTo>
                    <a:lnTo>
                      <a:pt x="35" y="6"/>
                    </a:lnTo>
                    <a:lnTo>
                      <a:pt x="24" y="6"/>
                    </a:lnTo>
                    <a:lnTo>
                      <a:pt x="21" y="9"/>
                    </a:lnTo>
                    <a:lnTo>
                      <a:pt x="13" y="13"/>
                    </a:lnTo>
                    <a:lnTo>
                      <a:pt x="18" y="22"/>
                    </a:lnTo>
                    <a:lnTo>
                      <a:pt x="21" y="24"/>
                    </a:lnTo>
                    <a:lnTo>
                      <a:pt x="23" y="30"/>
                    </a:lnTo>
                    <a:lnTo>
                      <a:pt x="21" y="32"/>
                    </a:lnTo>
                    <a:lnTo>
                      <a:pt x="10" y="42"/>
                    </a:lnTo>
                    <a:lnTo>
                      <a:pt x="7" y="50"/>
                    </a:lnTo>
                    <a:lnTo>
                      <a:pt x="7" y="55"/>
                    </a:lnTo>
                    <a:lnTo>
                      <a:pt x="3" y="5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41" name="Freeform 81"/>
              <p:cNvSpPr/>
              <p:nvPr/>
            </p:nvSpPr>
            <p:spPr>
              <a:xfrm>
                <a:off x="4410000" y="1779480"/>
                <a:ext cx="88560" cy="7416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74160"/>
                  <a:gd name="textAreaBottom" fmla="*/ 74520 h 74160"/>
                  <a:gd name="GluePoint1X" fmla="*/ 48 w 56"/>
                  <a:gd name="GluePoint1Y" fmla="*/ 7 h 47"/>
                  <a:gd name="GluePoint2X" fmla="*/ 51 w 56"/>
                  <a:gd name="GluePoint2Y" fmla="*/ 5 h 47"/>
                  <a:gd name="GluePoint3X" fmla="*/ 51 w 56"/>
                  <a:gd name="GluePoint3Y" fmla="*/ 7 h 47"/>
                  <a:gd name="GluePoint4X" fmla="*/ 48 w 56"/>
                  <a:gd name="GluePoint4Y" fmla="*/ 15 h 47"/>
                  <a:gd name="GluePoint5X" fmla="*/ 50 w 56"/>
                  <a:gd name="GluePoint5Y" fmla="*/ 17 h 47"/>
                  <a:gd name="GluePoint6X" fmla="*/ 56 w 56"/>
                  <a:gd name="GluePoint6Y" fmla="*/ 21 h 47"/>
                  <a:gd name="GluePoint7X" fmla="*/ 56 w 56"/>
                  <a:gd name="GluePoint7Y" fmla="*/ 23 h 47"/>
                  <a:gd name="GluePoint8X" fmla="*/ 51 w 56"/>
                  <a:gd name="GluePoint8Y" fmla="*/ 21 h 47"/>
                  <a:gd name="GluePoint9X" fmla="*/ 51 w 56"/>
                  <a:gd name="GluePoint9Y" fmla="*/ 23 h 47"/>
                  <a:gd name="GluePoint10X" fmla="*/ 56 w 56"/>
                  <a:gd name="GluePoint10Y" fmla="*/ 26 h 47"/>
                  <a:gd name="GluePoint11X" fmla="*/ 54 w 56"/>
                  <a:gd name="GluePoint11Y" fmla="*/ 29 h 47"/>
                  <a:gd name="GluePoint12X" fmla="*/ 50 w 56"/>
                  <a:gd name="GluePoint12Y" fmla="*/ 31 h 47"/>
                  <a:gd name="GluePoint13X" fmla="*/ 48 w 56"/>
                  <a:gd name="GluePoint13Y" fmla="*/ 31 h 47"/>
                  <a:gd name="GluePoint14X" fmla="*/ 50 w 56"/>
                  <a:gd name="GluePoint14Y" fmla="*/ 34 h 47"/>
                  <a:gd name="GluePoint15X" fmla="*/ 50 w 56"/>
                  <a:gd name="GluePoint15Y" fmla="*/ 36 h 47"/>
                  <a:gd name="GluePoint16X" fmla="*/ 48 w 56"/>
                  <a:gd name="GluePoint16Y" fmla="*/ 36 h 47"/>
                  <a:gd name="GluePoint17X" fmla="*/ 48 w 56"/>
                  <a:gd name="GluePoint17Y" fmla="*/ 34 h 47"/>
                  <a:gd name="GluePoint18X" fmla="*/ 46 w 56"/>
                  <a:gd name="GluePoint18Y" fmla="*/ 34 h 47"/>
                  <a:gd name="GluePoint19X" fmla="*/ 43 w 56"/>
                  <a:gd name="GluePoint19Y" fmla="*/ 36 h 47"/>
                  <a:gd name="GluePoint20X" fmla="*/ 43 w 56"/>
                  <a:gd name="GluePoint20Y" fmla="*/ 39 h 47"/>
                  <a:gd name="GluePoint21X" fmla="*/ 42 w 56"/>
                  <a:gd name="GluePoint21Y" fmla="*/ 39 h 47"/>
                  <a:gd name="GluePoint22X" fmla="*/ 42 w 56"/>
                  <a:gd name="GluePoint22Y" fmla="*/ 42 h 47"/>
                  <a:gd name="GluePoint23X" fmla="*/ 43 w 56"/>
                  <a:gd name="GluePoint23Y" fmla="*/ 45 h 47"/>
                  <a:gd name="GluePoint24X" fmla="*/ 43 w 56"/>
                  <a:gd name="GluePoint24Y" fmla="*/ 45 h 47"/>
                  <a:gd name="GluePoint25X" fmla="*/ 42 w 56"/>
                  <a:gd name="GluePoint25Y" fmla="*/ 47 h 47"/>
                  <a:gd name="GluePoint26X" fmla="*/ 42 w 56"/>
                  <a:gd name="GluePoint26Y" fmla="*/ 47 h 47"/>
                  <a:gd name="GluePoint27X" fmla="*/ 42 w 56"/>
                  <a:gd name="GluePoint27Y" fmla="*/ 47 h 47"/>
                  <a:gd name="GluePoint28X" fmla="*/ 38 w 56"/>
                  <a:gd name="GluePoint28Y" fmla="*/ 45 h 47"/>
                  <a:gd name="GluePoint29X" fmla="*/ 37 w 56"/>
                  <a:gd name="GluePoint29Y" fmla="*/ 44 h 47"/>
                  <a:gd name="GluePoint30X" fmla="*/ 35 w 56"/>
                  <a:gd name="GluePoint30Y" fmla="*/ 44 h 47"/>
                  <a:gd name="GluePoint31X" fmla="*/ 32 w 56"/>
                  <a:gd name="GluePoint31Y" fmla="*/ 42 h 47"/>
                  <a:gd name="GluePoint32X" fmla="*/ 32 w 56"/>
                  <a:gd name="GluePoint32Y" fmla="*/ 41 h 47"/>
                  <a:gd name="GluePoint33X" fmla="*/ 30 w 56"/>
                  <a:gd name="GluePoint33Y" fmla="*/ 41 h 47"/>
                  <a:gd name="GluePoint34X" fmla="*/ 29 w 56"/>
                  <a:gd name="GluePoint34Y" fmla="*/ 42 h 47"/>
                  <a:gd name="GluePoint35X" fmla="*/ 29 w 56"/>
                  <a:gd name="GluePoint35Y" fmla="*/ 41 h 47"/>
                  <a:gd name="GluePoint36X" fmla="*/ 29 w 56"/>
                  <a:gd name="GluePoint36Y" fmla="*/ 41 h 47"/>
                  <a:gd name="GluePoint37X" fmla="*/ 30 w 56"/>
                  <a:gd name="GluePoint37Y" fmla="*/ 39 h 47"/>
                  <a:gd name="GluePoint38X" fmla="*/ 24 w 56"/>
                  <a:gd name="GluePoint38Y" fmla="*/ 34 h 47"/>
                  <a:gd name="GluePoint39X" fmla="*/ 24 w 56"/>
                  <a:gd name="GluePoint39Y" fmla="*/ 31 h 47"/>
                  <a:gd name="GluePoint40X" fmla="*/ 7 w 56"/>
                  <a:gd name="GluePoint40Y" fmla="*/ 18 h 47"/>
                  <a:gd name="GluePoint41X" fmla="*/ 7 w 56"/>
                  <a:gd name="GluePoint41Y" fmla="*/ 13 h 47"/>
                  <a:gd name="GluePoint42X" fmla="*/ 3 w 56"/>
                  <a:gd name="GluePoint42Y" fmla="*/ 8 h 47"/>
                  <a:gd name="GluePoint43X" fmla="*/ 0 w 56"/>
                  <a:gd name="GluePoint43Y" fmla="*/ 7 h 47"/>
                  <a:gd name="GluePoint44X" fmla="*/ 2 w 56"/>
                  <a:gd name="GluePoint44Y" fmla="*/ 2 h 47"/>
                  <a:gd name="GluePoint45X" fmla="*/ 5 w 56"/>
                  <a:gd name="GluePoint45Y" fmla="*/ 0 h 47"/>
                  <a:gd name="GluePoint46X" fmla="*/ 10 w 56"/>
                  <a:gd name="GluePoint46Y" fmla="*/ 4 h 47"/>
                  <a:gd name="GluePoint47X" fmla="*/ 11 w 56"/>
                  <a:gd name="GluePoint47Y" fmla="*/ 0 h 47"/>
                  <a:gd name="GluePoint48X" fmla="*/ 15 w 56"/>
                  <a:gd name="GluePoint48Y" fmla="*/ 0 h 47"/>
                  <a:gd name="GluePoint49X" fmla="*/ 18 w 56"/>
                  <a:gd name="GluePoint49Y" fmla="*/ 0 h 47"/>
                  <a:gd name="GluePoint50X" fmla="*/ 30 w 56"/>
                  <a:gd name="GluePoint50Y" fmla="*/ 4 h 47"/>
                  <a:gd name="GluePoint51X" fmla="*/ 32 w 56"/>
                  <a:gd name="GluePoint51Y" fmla="*/ 2 h 47"/>
                  <a:gd name="GluePoint52X" fmla="*/ 42 w 56"/>
                  <a:gd name="GluePoint52Y" fmla="*/ 4 h 47"/>
                  <a:gd name="GluePoint53X" fmla="*/ 45 w 56"/>
                  <a:gd name="GluePoint53Y" fmla="*/ 7 h 47"/>
                  <a:gd name="GluePoint54X" fmla="*/ 48 w 56"/>
                  <a:gd name="GluePoint54Y" fmla="*/ 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6" h="47">
                    <a:moveTo>
                      <a:pt x="48" y="7"/>
                    </a:moveTo>
                    <a:lnTo>
                      <a:pt x="51" y="5"/>
                    </a:lnTo>
                    <a:lnTo>
                      <a:pt x="51" y="7"/>
                    </a:lnTo>
                    <a:lnTo>
                      <a:pt x="48" y="15"/>
                    </a:lnTo>
                    <a:lnTo>
                      <a:pt x="50" y="17"/>
                    </a:lnTo>
                    <a:lnTo>
                      <a:pt x="56" y="21"/>
                    </a:lnTo>
                    <a:lnTo>
                      <a:pt x="56" y="23"/>
                    </a:lnTo>
                    <a:lnTo>
                      <a:pt x="51" y="21"/>
                    </a:lnTo>
                    <a:lnTo>
                      <a:pt x="51" y="23"/>
                    </a:lnTo>
                    <a:lnTo>
                      <a:pt x="56" y="26"/>
                    </a:lnTo>
                    <a:lnTo>
                      <a:pt x="54" y="29"/>
                    </a:lnTo>
                    <a:lnTo>
                      <a:pt x="50" y="31"/>
                    </a:lnTo>
                    <a:lnTo>
                      <a:pt x="48" y="31"/>
                    </a:lnTo>
                    <a:lnTo>
                      <a:pt x="50" y="34"/>
                    </a:lnTo>
                    <a:lnTo>
                      <a:pt x="50" y="36"/>
                    </a:lnTo>
                    <a:lnTo>
                      <a:pt x="48" y="36"/>
                    </a:lnTo>
                    <a:lnTo>
                      <a:pt x="48" y="34"/>
                    </a:lnTo>
                    <a:lnTo>
                      <a:pt x="46" y="34"/>
                    </a:lnTo>
                    <a:lnTo>
                      <a:pt x="43" y="36"/>
                    </a:lnTo>
                    <a:lnTo>
                      <a:pt x="43" y="39"/>
                    </a:lnTo>
                    <a:lnTo>
                      <a:pt x="42" y="39"/>
                    </a:lnTo>
                    <a:lnTo>
                      <a:pt x="42" y="42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38" y="45"/>
                    </a:lnTo>
                    <a:lnTo>
                      <a:pt x="37" y="44"/>
                    </a:lnTo>
                    <a:lnTo>
                      <a:pt x="35" y="44"/>
                    </a:lnTo>
                    <a:lnTo>
                      <a:pt x="32" y="42"/>
                    </a:lnTo>
                    <a:lnTo>
                      <a:pt x="32" y="41"/>
                    </a:lnTo>
                    <a:lnTo>
                      <a:pt x="30" y="41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30" y="39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7" y="18"/>
                    </a:lnTo>
                    <a:lnTo>
                      <a:pt x="7" y="13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0" y="4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30" y="4"/>
                    </a:lnTo>
                    <a:lnTo>
                      <a:pt x="32" y="2"/>
                    </a:lnTo>
                    <a:lnTo>
                      <a:pt x="42" y="4"/>
                    </a:lnTo>
                    <a:lnTo>
                      <a:pt x="45" y="7"/>
                    </a:lnTo>
                    <a:lnTo>
                      <a:pt x="48" y="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42" name="Freeform 82"/>
              <p:cNvSpPr/>
              <p:nvPr/>
            </p:nvSpPr>
            <p:spPr>
              <a:xfrm>
                <a:off x="4367160" y="2895480"/>
                <a:ext cx="464760" cy="518760"/>
              </a:xfrm>
              <a:custGeom>
                <a:avLst/>
                <a:gdLst>
                  <a:gd name="textAreaLeft" fmla="*/ 0 w 464760"/>
                  <a:gd name="textAreaRight" fmla="*/ 465120 w 464760"/>
                  <a:gd name="textAreaTop" fmla="*/ 0 h 518760"/>
                  <a:gd name="textAreaBottom" fmla="*/ 519120 h 518760"/>
                  <a:gd name="GluePoint1X" fmla="*/ 280 w 293"/>
                  <a:gd name="GluePoint1Y" fmla="*/ 66 h 327"/>
                  <a:gd name="GluePoint2X" fmla="*/ 288 w 293"/>
                  <a:gd name="GluePoint2Y" fmla="*/ 50 h 327"/>
                  <a:gd name="GluePoint3X" fmla="*/ 286 w 293"/>
                  <a:gd name="GluePoint3Y" fmla="*/ 29 h 327"/>
                  <a:gd name="GluePoint4X" fmla="*/ 267 w 293"/>
                  <a:gd name="GluePoint4Y" fmla="*/ 11 h 327"/>
                  <a:gd name="GluePoint5X" fmla="*/ 253 w 293"/>
                  <a:gd name="GluePoint5Y" fmla="*/ 13 h 327"/>
                  <a:gd name="GluePoint6X" fmla="*/ 243 w 293"/>
                  <a:gd name="GluePoint6Y" fmla="*/ 15 h 327"/>
                  <a:gd name="GluePoint7X" fmla="*/ 226 w 293"/>
                  <a:gd name="GluePoint7Y" fmla="*/ 2 h 327"/>
                  <a:gd name="GluePoint8X" fmla="*/ 221 w 293"/>
                  <a:gd name="GluePoint8Y" fmla="*/ 3 h 327"/>
                  <a:gd name="GluePoint9X" fmla="*/ 215 w 293"/>
                  <a:gd name="GluePoint9Y" fmla="*/ 0 h 327"/>
                  <a:gd name="GluePoint10X" fmla="*/ 199 w 293"/>
                  <a:gd name="GluePoint10Y" fmla="*/ 2 h 327"/>
                  <a:gd name="GluePoint11X" fmla="*/ 192 w 293"/>
                  <a:gd name="GluePoint11Y" fmla="*/ 7 h 327"/>
                  <a:gd name="GluePoint12X" fmla="*/ 170 w 293"/>
                  <a:gd name="GluePoint12Y" fmla="*/ 11 h 327"/>
                  <a:gd name="GluePoint13X" fmla="*/ 159 w 293"/>
                  <a:gd name="GluePoint13Y" fmla="*/ 11 h 327"/>
                  <a:gd name="GluePoint14X" fmla="*/ 156 w 293"/>
                  <a:gd name="GluePoint14Y" fmla="*/ 18 h 327"/>
                  <a:gd name="GluePoint15X" fmla="*/ 132 w 293"/>
                  <a:gd name="GluePoint15Y" fmla="*/ 13 h 327"/>
                  <a:gd name="GluePoint16X" fmla="*/ 127 w 293"/>
                  <a:gd name="GluePoint16Y" fmla="*/ 15 h 327"/>
                  <a:gd name="GluePoint17X" fmla="*/ 110 w 293"/>
                  <a:gd name="GluePoint17Y" fmla="*/ 2 h 327"/>
                  <a:gd name="GluePoint18X" fmla="*/ 100 w 293"/>
                  <a:gd name="GluePoint18Y" fmla="*/ 28 h 327"/>
                  <a:gd name="GluePoint19X" fmla="*/ 97 w 293"/>
                  <a:gd name="GluePoint19Y" fmla="*/ 40 h 327"/>
                  <a:gd name="GluePoint20X" fmla="*/ 84 w 293"/>
                  <a:gd name="GluePoint20Y" fmla="*/ 105 h 327"/>
                  <a:gd name="GluePoint21X" fmla="*/ 62 w 293"/>
                  <a:gd name="GluePoint21Y" fmla="*/ 130 h 327"/>
                  <a:gd name="GluePoint22X" fmla="*/ 59 w 293"/>
                  <a:gd name="GluePoint22Y" fmla="*/ 150 h 327"/>
                  <a:gd name="GluePoint23X" fmla="*/ 40 w 293"/>
                  <a:gd name="GluePoint23Y" fmla="*/ 175 h 327"/>
                  <a:gd name="GluePoint24X" fmla="*/ 30 w 293"/>
                  <a:gd name="GluePoint24Y" fmla="*/ 177 h 327"/>
                  <a:gd name="GluePoint25X" fmla="*/ 23 w 293"/>
                  <a:gd name="GluePoint25Y" fmla="*/ 172 h 327"/>
                  <a:gd name="GluePoint26X" fmla="*/ 15 w 293"/>
                  <a:gd name="GluePoint26Y" fmla="*/ 179 h 327"/>
                  <a:gd name="GluePoint27X" fmla="*/ 5 w 293"/>
                  <a:gd name="GluePoint27Y" fmla="*/ 182 h 327"/>
                  <a:gd name="GluePoint28X" fmla="*/ 0 w 293"/>
                  <a:gd name="GluePoint28Y" fmla="*/ 196 h 327"/>
                  <a:gd name="GluePoint29X" fmla="*/ 15 w 293"/>
                  <a:gd name="GluePoint29Y" fmla="*/ 196 h 327"/>
                  <a:gd name="GluePoint30X" fmla="*/ 38 w 293"/>
                  <a:gd name="GluePoint30Y" fmla="*/ 196 h 327"/>
                  <a:gd name="GluePoint31X" fmla="*/ 61 w 293"/>
                  <a:gd name="GluePoint31Y" fmla="*/ 196 h 327"/>
                  <a:gd name="GluePoint32X" fmla="*/ 70 w 293"/>
                  <a:gd name="GluePoint32Y" fmla="*/ 222 h 327"/>
                  <a:gd name="GluePoint33X" fmla="*/ 83 w 293"/>
                  <a:gd name="GluePoint33Y" fmla="*/ 237 h 327"/>
                  <a:gd name="GluePoint34X" fmla="*/ 107 w 293"/>
                  <a:gd name="GluePoint34Y" fmla="*/ 233 h 327"/>
                  <a:gd name="GluePoint35X" fmla="*/ 131 w 293"/>
                  <a:gd name="GluePoint35Y" fmla="*/ 214 h 327"/>
                  <a:gd name="GluePoint36X" fmla="*/ 143 w 293"/>
                  <a:gd name="GluePoint36Y" fmla="*/ 222 h 327"/>
                  <a:gd name="GluePoint37X" fmla="*/ 146 w 293"/>
                  <a:gd name="GluePoint37Y" fmla="*/ 249 h 327"/>
                  <a:gd name="GluePoint38X" fmla="*/ 150 w 293"/>
                  <a:gd name="GluePoint38Y" fmla="*/ 278 h 327"/>
                  <a:gd name="GluePoint39X" fmla="*/ 151 w 293"/>
                  <a:gd name="GluePoint39Y" fmla="*/ 293 h 327"/>
                  <a:gd name="GluePoint40X" fmla="*/ 164 w 293"/>
                  <a:gd name="GluePoint40Y" fmla="*/ 286 h 327"/>
                  <a:gd name="GluePoint41X" fmla="*/ 178 w 293"/>
                  <a:gd name="GluePoint41Y" fmla="*/ 285 h 327"/>
                  <a:gd name="GluePoint42X" fmla="*/ 186 w 293"/>
                  <a:gd name="GluePoint42Y" fmla="*/ 293 h 327"/>
                  <a:gd name="GluePoint43X" fmla="*/ 200 w 293"/>
                  <a:gd name="GluePoint43Y" fmla="*/ 296 h 327"/>
                  <a:gd name="GluePoint44X" fmla="*/ 224 w 293"/>
                  <a:gd name="GluePoint44Y" fmla="*/ 299 h 327"/>
                  <a:gd name="GluePoint45X" fmla="*/ 240 w 293"/>
                  <a:gd name="GluePoint45Y" fmla="*/ 309 h 327"/>
                  <a:gd name="GluePoint46X" fmla="*/ 251 w 293"/>
                  <a:gd name="GluePoint46Y" fmla="*/ 323 h 327"/>
                  <a:gd name="GluePoint47X" fmla="*/ 261 w 293"/>
                  <a:gd name="GluePoint47Y" fmla="*/ 323 h 327"/>
                  <a:gd name="GluePoint48X" fmla="*/ 264 w 293"/>
                  <a:gd name="GluePoint48Y" fmla="*/ 309 h 327"/>
                  <a:gd name="GluePoint49X" fmla="*/ 248 w 293"/>
                  <a:gd name="GluePoint49Y" fmla="*/ 301 h 327"/>
                  <a:gd name="GluePoint50X" fmla="*/ 254 w 293"/>
                  <a:gd name="GluePoint50Y" fmla="*/ 269 h 327"/>
                  <a:gd name="GluePoint51X" fmla="*/ 253 w 293"/>
                  <a:gd name="GluePoint51Y" fmla="*/ 253 h 327"/>
                  <a:gd name="GluePoint52X" fmla="*/ 256 w 293"/>
                  <a:gd name="GluePoint52Y" fmla="*/ 245 h 327"/>
                  <a:gd name="GluePoint53X" fmla="*/ 280 w 293"/>
                  <a:gd name="GluePoint53Y" fmla="*/ 237 h 327"/>
                  <a:gd name="GluePoint54X" fmla="*/ 267 w 293"/>
                  <a:gd name="GluePoint54Y" fmla="*/ 217 h 327"/>
                  <a:gd name="GluePoint55X" fmla="*/ 262 w 293"/>
                  <a:gd name="GluePoint55Y" fmla="*/ 193 h 327"/>
                  <a:gd name="GluePoint56X" fmla="*/ 259 w 293"/>
                  <a:gd name="GluePoint56Y" fmla="*/ 184 h 327"/>
                  <a:gd name="GluePoint57X" fmla="*/ 261 w 293"/>
                  <a:gd name="GluePoint57Y" fmla="*/ 167 h 327"/>
                  <a:gd name="GluePoint58X" fmla="*/ 259 w 293"/>
                  <a:gd name="GluePoint58Y" fmla="*/ 163 h 327"/>
                  <a:gd name="GluePoint59X" fmla="*/ 261 w 293"/>
                  <a:gd name="GluePoint59Y" fmla="*/ 145 h 327"/>
                  <a:gd name="GluePoint60X" fmla="*/ 258 w 293"/>
                  <a:gd name="GluePoint60Y" fmla="*/ 135 h 327"/>
                  <a:gd name="GluePoint61X" fmla="*/ 269 w 293"/>
                  <a:gd name="GluePoint61Y" fmla="*/ 116 h 327"/>
                  <a:gd name="GluePoint62X" fmla="*/ 269 w 293"/>
                  <a:gd name="GluePoint62Y" fmla="*/ 95 h 327"/>
                  <a:gd name="GluePoint63X" fmla="*/ 281 w 293"/>
                  <a:gd name="GluePoint63Y" fmla="*/ 71 h 3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93" h="327">
                    <a:moveTo>
                      <a:pt x="281" y="71"/>
                    </a:moveTo>
                    <a:lnTo>
                      <a:pt x="280" y="66"/>
                    </a:lnTo>
                    <a:lnTo>
                      <a:pt x="293" y="55"/>
                    </a:lnTo>
                    <a:lnTo>
                      <a:pt x="288" y="50"/>
                    </a:lnTo>
                    <a:lnTo>
                      <a:pt x="285" y="47"/>
                    </a:lnTo>
                    <a:lnTo>
                      <a:pt x="286" y="29"/>
                    </a:lnTo>
                    <a:lnTo>
                      <a:pt x="285" y="29"/>
                    </a:lnTo>
                    <a:lnTo>
                      <a:pt x="267" y="11"/>
                    </a:lnTo>
                    <a:lnTo>
                      <a:pt x="262" y="15"/>
                    </a:lnTo>
                    <a:lnTo>
                      <a:pt x="253" y="13"/>
                    </a:lnTo>
                    <a:lnTo>
                      <a:pt x="250" y="18"/>
                    </a:lnTo>
                    <a:lnTo>
                      <a:pt x="243" y="15"/>
                    </a:lnTo>
                    <a:lnTo>
                      <a:pt x="234" y="2"/>
                    </a:lnTo>
                    <a:lnTo>
                      <a:pt x="226" y="2"/>
                    </a:lnTo>
                    <a:lnTo>
                      <a:pt x="224" y="5"/>
                    </a:lnTo>
                    <a:lnTo>
                      <a:pt x="221" y="3"/>
                    </a:lnTo>
                    <a:lnTo>
                      <a:pt x="219" y="5"/>
                    </a:lnTo>
                    <a:lnTo>
                      <a:pt x="215" y="0"/>
                    </a:lnTo>
                    <a:lnTo>
                      <a:pt x="204" y="3"/>
                    </a:lnTo>
                    <a:lnTo>
                      <a:pt x="199" y="2"/>
                    </a:lnTo>
                    <a:lnTo>
                      <a:pt x="197" y="5"/>
                    </a:lnTo>
                    <a:lnTo>
                      <a:pt x="192" y="7"/>
                    </a:lnTo>
                    <a:lnTo>
                      <a:pt x="189" y="3"/>
                    </a:lnTo>
                    <a:lnTo>
                      <a:pt x="170" y="11"/>
                    </a:lnTo>
                    <a:lnTo>
                      <a:pt x="162" y="8"/>
                    </a:lnTo>
                    <a:lnTo>
                      <a:pt x="159" y="11"/>
                    </a:lnTo>
                    <a:lnTo>
                      <a:pt x="158" y="16"/>
                    </a:lnTo>
                    <a:lnTo>
                      <a:pt x="156" y="18"/>
                    </a:lnTo>
                    <a:lnTo>
                      <a:pt x="142" y="18"/>
                    </a:lnTo>
                    <a:lnTo>
                      <a:pt x="132" y="13"/>
                    </a:lnTo>
                    <a:lnTo>
                      <a:pt x="129" y="15"/>
                    </a:lnTo>
                    <a:lnTo>
                      <a:pt x="127" y="15"/>
                    </a:lnTo>
                    <a:lnTo>
                      <a:pt x="119" y="3"/>
                    </a:lnTo>
                    <a:lnTo>
                      <a:pt x="110" y="2"/>
                    </a:lnTo>
                    <a:lnTo>
                      <a:pt x="102" y="15"/>
                    </a:lnTo>
                    <a:lnTo>
                      <a:pt x="100" y="28"/>
                    </a:lnTo>
                    <a:lnTo>
                      <a:pt x="97" y="28"/>
                    </a:lnTo>
                    <a:lnTo>
                      <a:pt x="97" y="40"/>
                    </a:lnTo>
                    <a:lnTo>
                      <a:pt x="88" y="60"/>
                    </a:lnTo>
                    <a:lnTo>
                      <a:pt x="84" y="105"/>
                    </a:lnTo>
                    <a:lnTo>
                      <a:pt x="69" y="119"/>
                    </a:lnTo>
                    <a:lnTo>
                      <a:pt x="62" y="130"/>
                    </a:lnTo>
                    <a:lnTo>
                      <a:pt x="61" y="137"/>
                    </a:lnTo>
                    <a:lnTo>
                      <a:pt x="59" y="150"/>
                    </a:lnTo>
                    <a:lnTo>
                      <a:pt x="54" y="163"/>
                    </a:lnTo>
                    <a:lnTo>
                      <a:pt x="40" y="175"/>
                    </a:lnTo>
                    <a:lnTo>
                      <a:pt x="34" y="179"/>
                    </a:lnTo>
                    <a:lnTo>
                      <a:pt x="30" y="177"/>
                    </a:lnTo>
                    <a:lnTo>
                      <a:pt x="30" y="171"/>
                    </a:lnTo>
                    <a:lnTo>
                      <a:pt x="23" y="172"/>
                    </a:lnTo>
                    <a:lnTo>
                      <a:pt x="19" y="179"/>
                    </a:lnTo>
                    <a:lnTo>
                      <a:pt x="15" y="179"/>
                    </a:lnTo>
                    <a:lnTo>
                      <a:pt x="11" y="175"/>
                    </a:lnTo>
                    <a:lnTo>
                      <a:pt x="5" y="182"/>
                    </a:lnTo>
                    <a:lnTo>
                      <a:pt x="2" y="195"/>
                    </a:lnTo>
                    <a:lnTo>
                      <a:pt x="0" y="196"/>
                    </a:lnTo>
                    <a:lnTo>
                      <a:pt x="0" y="203"/>
                    </a:lnTo>
                    <a:lnTo>
                      <a:pt x="15" y="196"/>
                    </a:lnTo>
                    <a:lnTo>
                      <a:pt x="26" y="196"/>
                    </a:lnTo>
                    <a:lnTo>
                      <a:pt x="38" y="196"/>
                    </a:lnTo>
                    <a:lnTo>
                      <a:pt x="50" y="196"/>
                    </a:lnTo>
                    <a:lnTo>
                      <a:pt x="61" y="196"/>
                    </a:lnTo>
                    <a:lnTo>
                      <a:pt x="65" y="201"/>
                    </a:lnTo>
                    <a:lnTo>
                      <a:pt x="70" y="222"/>
                    </a:lnTo>
                    <a:lnTo>
                      <a:pt x="80" y="235"/>
                    </a:lnTo>
                    <a:lnTo>
                      <a:pt x="83" y="237"/>
                    </a:lnTo>
                    <a:lnTo>
                      <a:pt x="97" y="233"/>
                    </a:lnTo>
                    <a:lnTo>
                      <a:pt x="107" y="233"/>
                    </a:lnTo>
                    <a:lnTo>
                      <a:pt x="111" y="216"/>
                    </a:lnTo>
                    <a:lnTo>
                      <a:pt x="131" y="214"/>
                    </a:lnTo>
                    <a:lnTo>
                      <a:pt x="129" y="222"/>
                    </a:lnTo>
                    <a:lnTo>
                      <a:pt x="143" y="222"/>
                    </a:lnTo>
                    <a:lnTo>
                      <a:pt x="145" y="225"/>
                    </a:lnTo>
                    <a:lnTo>
                      <a:pt x="146" y="249"/>
                    </a:lnTo>
                    <a:lnTo>
                      <a:pt x="145" y="259"/>
                    </a:lnTo>
                    <a:lnTo>
                      <a:pt x="150" y="278"/>
                    </a:lnTo>
                    <a:lnTo>
                      <a:pt x="146" y="288"/>
                    </a:lnTo>
                    <a:lnTo>
                      <a:pt x="151" y="293"/>
                    </a:lnTo>
                    <a:lnTo>
                      <a:pt x="156" y="286"/>
                    </a:lnTo>
                    <a:lnTo>
                      <a:pt x="164" y="286"/>
                    </a:lnTo>
                    <a:lnTo>
                      <a:pt x="175" y="286"/>
                    </a:lnTo>
                    <a:lnTo>
                      <a:pt x="178" y="285"/>
                    </a:lnTo>
                    <a:lnTo>
                      <a:pt x="183" y="283"/>
                    </a:lnTo>
                    <a:lnTo>
                      <a:pt x="186" y="293"/>
                    </a:lnTo>
                    <a:lnTo>
                      <a:pt x="196" y="288"/>
                    </a:lnTo>
                    <a:lnTo>
                      <a:pt x="200" y="296"/>
                    </a:lnTo>
                    <a:lnTo>
                      <a:pt x="212" y="303"/>
                    </a:lnTo>
                    <a:lnTo>
                      <a:pt x="224" y="299"/>
                    </a:lnTo>
                    <a:lnTo>
                      <a:pt x="231" y="306"/>
                    </a:lnTo>
                    <a:lnTo>
                      <a:pt x="240" y="309"/>
                    </a:lnTo>
                    <a:lnTo>
                      <a:pt x="245" y="317"/>
                    </a:lnTo>
                    <a:lnTo>
                      <a:pt x="251" y="323"/>
                    </a:lnTo>
                    <a:lnTo>
                      <a:pt x="258" y="325"/>
                    </a:lnTo>
                    <a:lnTo>
                      <a:pt x="261" y="323"/>
                    </a:lnTo>
                    <a:lnTo>
                      <a:pt x="264" y="327"/>
                    </a:lnTo>
                    <a:lnTo>
                      <a:pt x="264" y="309"/>
                    </a:lnTo>
                    <a:lnTo>
                      <a:pt x="254" y="309"/>
                    </a:lnTo>
                    <a:lnTo>
                      <a:pt x="248" y="301"/>
                    </a:lnTo>
                    <a:lnTo>
                      <a:pt x="253" y="277"/>
                    </a:lnTo>
                    <a:lnTo>
                      <a:pt x="254" y="269"/>
                    </a:lnTo>
                    <a:lnTo>
                      <a:pt x="253" y="257"/>
                    </a:lnTo>
                    <a:lnTo>
                      <a:pt x="253" y="253"/>
                    </a:lnTo>
                    <a:lnTo>
                      <a:pt x="256" y="249"/>
                    </a:lnTo>
                    <a:lnTo>
                      <a:pt x="256" y="245"/>
                    </a:lnTo>
                    <a:lnTo>
                      <a:pt x="258" y="243"/>
                    </a:lnTo>
                    <a:lnTo>
                      <a:pt x="280" y="237"/>
                    </a:lnTo>
                    <a:lnTo>
                      <a:pt x="277" y="227"/>
                    </a:lnTo>
                    <a:lnTo>
                      <a:pt x="267" y="217"/>
                    </a:lnTo>
                    <a:lnTo>
                      <a:pt x="262" y="206"/>
                    </a:lnTo>
                    <a:lnTo>
                      <a:pt x="262" y="193"/>
                    </a:lnTo>
                    <a:lnTo>
                      <a:pt x="261" y="188"/>
                    </a:lnTo>
                    <a:lnTo>
                      <a:pt x="259" y="184"/>
                    </a:lnTo>
                    <a:lnTo>
                      <a:pt x="261" y="171"/>
                    </a:lnTo>
                    <a:lnTo>
                      <a:pt x="261" y="167"/>
                    </a:lnTo>
                    <a:lnTo>
                      <a:pt x="259" y="169"/>
                    </a:lnTo>
                    <a:lnTo>
                      <a:pt x="259" y="163"/>
                    </a:lnTo>
                    <a:lnTo>
                      <a:pt x="262" y="153"/>
                    </a:lnTo>
                    <a:lnTo>
                      <a:pt x="261" y="145"/>
                    </a:lnTo>
                    <a:lnTo>
                      <a:pt x="259" y="140"/>
                    </a:lnTo>
                    <a:lnTo>
                      <a:pt x="258" y="135"/>
                    </a:lnTo>
                    <a:lnTo>
                      <a:pt x="261" y="127"/>
                    </a:lnTo>
                    <a:lnTo>
                      <a:pt x="269" y="116"/>
                    </a:lnTo>
                    <a:lnTo>
                      <a:pt x="269" y="100"/>
                    </a:lnTo>
                    <a:lnTo>
                      <a:pt x="269" y="95"/>
                    </a:lnTo>
                    <a:lnTo>
                      <a:pt x="272" y="85"/>
                    </a:lnTo>
                    <a:lnTo>
                      <a:pt x="281" y="7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43" name="Freeform 83"/>
              <p:cNvSpPr/>
              <p:nvPr/>
            </p:nvSpPr>
            <p:spPr>
              <a:xfrm>
                <a:off x="4452840" y="3659040"/>
                <a:ext cx="390240" cy="355320"/>
              </a:xfrm>
              <a:custGeom>
                <a:avLst/>
                <a:gdLst>
                  <a:gd name="textAreaLeft" fmla="*/ 0 w 390240"/>
                  <a:gd name="textAreaRight" fmla="*/ 390600 w 390240"/>
                  <a:gd name="textAreaTop" fmla="*/ 0 h 355320"/>
                  <a:gd name="textAreaBottom" fmla="*/ 355680 h 355320"/>
                  <a:gd name="GluePoint1X" fmla="*/ 19 w 246"/>
                  <a:gd name="GluePoint1Y" fmla="*/ 122 h 224"/>
                  <a:gd name="GluePoint2X" fmla="*/ 16 w 246"/>
                  <a:gd name="GluePoint2Y" fmla="*/ 116 h 224"/>
                  <a:gd name="GluePoint3X" fmla="*/ 7 w 246"/>
                  <a:gd name="GluePoint3Y" fmla="*/ 111 h 224"/>
                  <a:gd name="GluePoint4X" fmla="*/ 0 w 246"/>
                  <a:gd name="GluePoint4Y" fmla="*/ 117 h 224"/>
                  <a:gd name="GluePoint5X" fmla="*/ 24 w 246"/>
                  <a:gd name="GluePoint5Y" fmla="*/ 174 h 224"/>
                  <a:gd name="GluePoint6X" fmla="*/ 21 w 246"/>
                  <a:gd name="GluePoint6Y" fmla="*/ 190 h 224"/>
                  <a:gd name="GluePoint7X" fmla="*/ 18 w 246"/>
                  <a:gd name="GluePoint7Y" fmla="*/ 193 h 224"/>
                  <a:gd name="GluePoint8X" fmla="*/ 19 w 246"/>
                  <a:gd name="GluePoint8Y" fmla="*/ 196 h 224"/>
                  <a:gd name="GluePoint9X" fmla="*/ 24 w 246"/>
                  <a:gd name="GluePoint9Y" fmla="*/ 212 h 224"/>
                  <a:gd name="GluePoint10X" fmla="*/ 26 w 246"/>
                  <a:gd name="GluePoint10Y" fmla="*/ 212 h 224"/>
                  <a:gd name="GluePoint11X" fmla="*/ 30 w 246"/>
                  <a:gd name="GluePoint11Y" fmla="*/ 217 h 224"/>
                  <a:gd name="GluePoint12X" fmla="*/ 37 w 246"/>
                  <a:gd name="GluePoint12Y" fmla="*/ 222 h 224"/>
                  <a:gd name="GluePoint13X" fmla="*/ 48 w 246"/>
                  <a:gd name="GluePoint13Y" fmla="*/ 224 h 224"/>
                  <a:gd name="GluePoint14X" fmla="*/ 73 w 246"/>
                  <a:gd name="GluePoint14Y" fmla="*/ 217 h 224"/>
                  <a:gd name="GluePoint15X" fmla="*/ 80 w 246"/>
                  <a:gd name="GluePoint15Y" fmla="*/ 212 h 224"/>
                  <a:gd name="GluePoint16X" fmla="*/ 92 w 246"/>
                  <a:gd name="GluePoint16Y" fmla="*/ 214 h 224"/>
                  <a:gd name="GluePoint17X" fmla="*/ 118 w 246"/>
                  <a:gd name="GluePoint17Y" fmla="*/ 216 h 224"/>
                  <a:gd name="GluePoint18X" fmla="*/ 131 w 246"/>
                  <a:gd name="GluePoint18Y" fmla="*/ 212 h 224"/>
                  <a:gd name="GluePoint19X" fmla="*/ 132 w 246"/>
                  <a:gd name="GluePoint19Y" fmla="*/ 207 h 224"/>
                  <a:gd name="GluePoint20X" fmla="*/ 153 w 246"/>
                  <a:gd name="GluePoint20Y" fmla="*/ 203 h 224"/>
                  <a:gd name="GluePoint21X" fmla="*/ 189 w 246"/>
                  <a:gd name="GluePoint21Y" fmla="*/ 169 h 224"/>
                  <a:gd name="GluePoint22X" fmla="*/ 221 w 246"/>
                  <a:gd name="GluePoint22Y" fmla="*/ 127 h 224"/>
                  <a:gd name="GluePoint23X" fmla="*/ 246 w 246"/>
                  <a:gd name="GluePoint23Y" fmla="*/ 84 h 224"/>
                  <a:gd name="GluePoint24X" fmla="*/ 234 w 246"/>
                  <a:gd name="GluePoint24Y" fmla="*/ 66 h 224"/>
                  <a:gd name="GluePoint25X" fmla="*/ 231 w 246"/>
                  <a:gd name="GluePoint25Y" fmla="*/ 10 h 224"/>
                  <a:gd name="GluePoint26X" fmla="*/ 219 w 246"/>
                  <a:gd name="GluePoint26Y" fmla="*/ 3 h 224"/>
                  <a:gd name="GluePoint27X" fmla="*/ 200 w 246"/>
                  <a:gd name="GluePoint27Y" fmla="*/ 0 h 224"/>
                  <a:gd name="GluePoint28X" fmla="*/ 180 w 246"/>
                  <a:gd name="GluePoint28Y" fmla="*/ 13 h 224"/>
                  <a:gd name="GluePoint29X" fmla="*/ 161 w 246"/>
                  <a:gd name="GluePoint29Y" fmla="*/ 31 h 224"/>
                  <a:gd name="GluePoint30X" fmla="*/ 143 w 246"/>
                  <a:gd name="GluePoint30Y" fmla="*/ 50 h 224"/>
                  <a:gd name="GluePoint31X" fmla="*/ 126 w 246"/>
                  <a:gd name="GluePoint31Y" fmla="*/ 64 h 224"/>
                  <a:gd name="GluePoint32X" fmla="*/ 105 w 246"/>
                  <a:gd name="GluePoint32Y" fmla="*/ 60 h 224"/>
                  <a:gd name="GluePoint33X" fmla="*/ 78 w 246"/>
                  <a:gd name="GluePoint33Y" fmla="*/ 84 h 224"/>
                  <a:gd name="GluePoint34X" fmla="*/ 64 w 246"/>
                  <a:gd name="GluePoint34Y" fmla="*/ 80 h 224"/>
                  <a:gd name="GluePoint35X" fmla="*/ 67 w 246"/>
                  <a:gd name="GluePoint35Y" fmla="*/ 63 h 224"/>
                  <a:gd name="GluePoint36X" fmla="*/ 54 w 246"/>
                  <a:gd name="GluePoint36Y" fmla="*/ 66 h 224"/>
                  <a:gd name="GluePoint37X" fmla="*/ 51 w 246"/>
                  <a:gd name="GluePoint37Y" fmla="*/ 114 h 2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46" h="224">
                    <a:moveTo>
                      <a:pt x="38" y="122"/>
                    </a:moveTo>
                    <a:lnTo>
                      <a:pt x="19" y="122"/>
                    </a:lnTo>
                    <a:lnTo>
                      <a:pt x="16" y="119"/>
                    </a:lnTo>
                    <a:lnTo>
                      <a:pt x="16" y="116"/>
                    </a:lnTo>
                    <a:lnTo>
                      <a:pt x="10" y="111"/>
                    </a:lnTo>
                    <a:lnTo>
                      <a:pt x="7" y="111"/>
                    </a:lnTo>
                    <a:lnTo>
                      <a:pt x="3" y="116"/>
                    </a:lnTo>
                    <a:lnTo>
                      <a:pt x="0" y="117"/>
                    </a:lnTo>
                    <a:lnTo>
                      <a:pt x="13" y="153"/>
                    </a:lnTo>
                    <a:lnTo>
                      <a:pt x="24" y="174"/>
                    </a:lnTo>
                    <a:lnTo>
                      <a:pt x="24" y="185"/>
                    </a:lnTo>
                    <a:lnTo>
                      <a:pt x="21" y="190"/>
                    </a:lnTo>
                    <a:lnTo>
                      <a:pt x="18" y="188"/>
                    </a:lnTo>
                    <a:lnTo>
                      <a:pt x="18" y="193"/>
                    </a:lnTo>
                    <a:lnTo>
                      <a:pt x="19" y="195"/>
                    </a:lnTo>
                    <a:lnTo>
                      <a:pt x="19" y="196"/>
                    </a:lnTo>
                    <a:lnTo>
                      <a:pt x="26" y="206"/>
                    </a:lnTo>
                    <a:lnTo>
                      <a:pt x="24" y="212"/>
                    </a:lnTo>
                    <a:lnTo>
                      <a:pt x="26" y="219"/>
                    </a:lnTo>
                    <a:lnTo>
                      <a:pt x="26" y="212"/>
                    </a:lnTo>
                    <a:lnTo>
                      <a:pt x="30" y="212"/>
                    </a:lnTo>
                    <a:lnTo>
                      <a:pt x="30" y="217"/>
                    </a:lnTo>
                    <a:lnTo>
                      <a:pt x="37" y="219"/>
                    </a:lnTo>
                    <a:lnTo>
                      <a:pt x="37" y="222"/>
                    </a:lnTo>
                    <a:lnTo>
                      <a:pt x="40" y="224"/>
                    </a:lnTo>
                    <a:lnTo>
                      <a:pt x="48" y="224"/>
                    </a:lnTo>
                    <a:lnTo>
                      <a:pt x="53" y="220"/>
                    </a:lnTo>
                    <a:lnTo>
                      <a:pt x="73" y="217"/>
                    </a:lnTo>
                    <a:lnTo>
                      <a:pt x="75" y="216"/>
                    </a:lnTo>
                    <a:lnTo>
                      <a:pt x="80" y="212"/>
                    </a:lnTo>
                    <a:lnTo>
                      <a:pt x="84" y="212"/>
                    </a:lnTo>
                    <a:lnTo>
                      <a:pt x="92" y="214"/>
                    </a:lnTo>
                    <a:lnTo>
                      <a:pt x="100" y="211"/>
                    </a:lnTo>
                    <a:lnTo>
                      <a:pt x="118" y="216"/>
                    </a:lnTo>
                    <a:lnTo>
                      <a:pt x="119" y="211"/>
                    </a:lnTo>
                    <a:lnTo>
                      <a:pt x="131" y="212"/>
                    </a:lnTo>
                    <a:lnTo>
                      <a:pt x="131" y="209"/>
                    </a:lnTo>
                    <a:lnTo>
                      <a:pt x="132" y="207"/>
                    </a:lnTo>
                    <a:lnTo>
                      <a:pt x="146" y="206"/>
                    </a:lnTo>
                    <a:lnTo>
                      <a:pt x="153" y="203"/>
                    </a:lnTo>
                    <a:lnTo>
                      <a:pt x="175" y="187"/>
                    </a:lnTo>
                    <a:lnTo>
                      <a:pt x="189" y="169"/>
                    </a:lnTo>
                    <a:lnTo>
                      <a:pt x="199" y="161"/>
                    </a:lnTo>
                    <a:lnTo>
                      <a:pt x="221" y="127"/>
                    </a:lnTo>
                    <a:lnTo>
                      <a:pt x="237" y="113"/>
                    </a:lnTo>
                    <a:lnTo>
                      <a:pt x="246" y="84"/>
                    </a:lnTo>
                    <a:lnTo>
                      <a:pt x="234" y="82"/>
                    </a:lnTo>
                    <a:lnTo>
                      <a:pt x="234" y="66"/>
                    </a:lnTo>
                    <a:lnTo>
                      <a:pt x="235" y="39"/>
                    </a:lnTo>
                    <a:lnTo>
                      <a:pt x="231" y="10"/>
                    </a:lnTo>
                    <a:lnTo>
                      <a:pt x="226" y="5"/>
                    </a:lnTo>
                    <a:lnTo>
                      <a:pt x="219" y="3"/>
                    </a:lnTo>
                    <a:lnTo>
                      <a:pt x="210" y="3"/>
                    </a:lnTo>
                    <a:lnTo>
                      <a:pt x="200" y="0"/>
                    </a:lnTo>
                    <a:lnTo>
                      <a:pt x="197" y="2"/>
                    </a:lnTo>
                    <a:lnTo>
                      <a:pt x="180" y="13"/>
                    </a:lnTo>
                    <a:lnTo>
                      <a:pt x="170" y="21"/>
                    </a:lnTo>
                    <a:lnTo>
                      <a:pt x="161" y="31"/>
                    </a:lnTo>
                    <a:lnTo>
                      <a:pt x="156" y="39"/>
                    </a:lnTo>
                    <a:lnTo>
                      <a:pt x="143" y="50"/>
                    </a:lnTo>
                    <a:lnTo>
                      <a:pt x="138" y="61"/>
                    </a:lnTo>
                    <a:lnTo>
                      <a:pt x="126" y="64"/>
                    </a:lnTo>
                    <a:lnTo>
                      <a:pt x="113" y="60"/>
                    </a:lnTo>
                    <a:lnTo>
                      <a:pt x="105" y="60"/>
                    </a:lnTo>
                    <a:lnTo>
                      <a:pt x="86" y="82"/>
                    </a:lnTo>
                    <a:lnTo>
                      <a:pt x="78" y="84"/>
                    </a:lnTo>
                    <a:lnTo>
                      <a:pt x="65" y="82"/>
                    </a:lnTo>
                    <a:lnTo>
                      <a:pt x="64" y="80"/>
                    </a:lnTo>
                    <a:lnTo>
                      <a:pt x="69" y="69"/>
                    </a:lnTo>
                    <a:lnTo>
                      <a:pt x="67" y="63"/>
                    </a:lnTo>
                    <a:lnTo>
                      <a:pt x="54" y="48"/>
                    </a:lnTo>
                    <a:lnTo>
                      <a:pt x="54" y="66"/>
                    </a:lnTo>
                    <a:lnTo>
                      <a:pt x="53" y="87"/>
                    </a:lnTo>
                    <a:lnTo>
                      <a:pt x="51" y="114"/>
                    </a:lnTo>
                    <a:lnTo>
                      <a:pt x="38" y="12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44" name="Freeform 84"/>
              <p:cNvSpPr/>
              <p:nvPr/>
            </p:nvSpPr>
            <p:spPr>
              <a:xfrm>
                <a:off x="2425680" y="3651120"/>
                <a:ext cx="372600" cy="8442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844200"/>
                  <a:gd name="textAreaBottom" fmla="*/ 844560 h 844200"/>
                  <a:gd name="GluePoint1X" fmla="*/ 89 w 235"/>
                  <a:gd name="GluePoint1Y" fmla="*/ 528 h 532"/>
                  <a:gd name="GluePoint2X" fmla="*/ 69 w 235"/>
                  <a:gd name="GluePoint2Y" fmla="*/ 505 h 532"/>
                  <a:gd name="GluePoint3X" fmla="*/ 58 w 235"/>
                  <a:gd name="GluePoint3Y" fmla="*/ 487 h 532"/>
                  <a:gd name="GluePoint4X" fmla="*/ 56 w 235"/>
                  <a:gd name="GluePoint4Y" fmla="*/ 455 h 532"/>
                  <a:gd name="GluePoint5X" fmla="*/ 53 w 235"/>
                  <a:gd name="GluePoint5Y" fmla="*/ 417 h 532"/>
                  <a:gd name="GluePoint6X" fmla="*/ 43 w 235"/>
                  <a:gd name="GluePoint6Y" fmla="*/ 404 h 532"/>
                  <a:gd name="GluePoint7X" fmla="*/ 48 w 235"/>
                  <a:gd name="GluePoint7Y" fmla="*/ 399 h 532"/>
                  <a:gd name="GluePoint8X" fmla="*/ 37 w 235"/>
                  <a:gd name="GluePoint8Y" fmla="*/ 385 h 532"/>
                  <a:gd name="GluePoint9X" fmla="*/ 29 w 235"/>
                  <a:gd name="GluePoint9Y" fmla="*/ 365 h 532"/>
                  <a:gd name="GluePoint10X" fmla="*/ 24 w 235"/>
                  <a:gd name="GluePoint10Y" fmla="*/ 344 h 532"/>
                  <a:gd name="GluePoint11X" fmla="*/ 23 w 235"/>
                  <a:gd name="GluePoint11Y" fmla="*/ 296 h 532"/>
                  <a:gd name="GluePoint12X" fmla="*/ 13 w 235"/>
                  <a:gd name="GluePoint12Y" fmla="*/ 261 h 532"/>
                  <a:gd name="GluePoint13X" fmla="*/ 18 w 235"/>
                  <a:gd name="GluePoint13Y" fmla="*/ 235 h 532"/>
                  <a:gd name="GluePoint14X" fmla="*/ 16 w 235"/>
                  <a:gd name="GluePoint14Y" fmla="*/ 204 h 532"/>
                  <a:gd name="GluePoint15X" fmla="*/ 5 w 235"/>
                  <a:gd name="GluePoint15Y" fmla="*/ 187 h 532"/>
                  <a:gd name="GluePoint16X" fmla="*/ 0 w 235"/>
                  <a:gd name="GluePoint16Y" fmla="*/ 167 h 532"/>
                  <a:gd name="GluePoint17X" fmla="*/ 5 w 235"/>
                  <a:gd name="GluePoint17Y" fmla="*/ 113 h 532"/>
                  <a:gd name="GluePoint18X" fmla="*/ 19 w 235"/>
                  <a:gd name="GluePoint18Y" fmla="*/ 90 h 532"/>
                  <a:gd name="GluePoint19X" fmla="*/ 13 w 235"/>
                  <a:gd name="GluePoint19Y" fmla="*/ 58 h 532"/>
                  <a:gd name="GluePoint20X" fmla="*/ 29 w 235"/>
                  <a:gd name="GluePoint20Y" fmla="*/ 26 h 532"/>
                  <a:gd name="GluePoint21X" fmla="*/ 46 w 235"/>
                  <a:gd name="GluePoint21Y" fmla="*/ 7 h 532"/>
                  <a:gd name="GluePoint22X" fmla="*/ 72 w 235"/>
                  <a:gd name="GluePoint22Y" fmla="*/ 5 h 532"/>
                  <a:gd name="GluePoint23X" fmla="*/ 99 w 235"/>
                  <a:gd name="GluePoint23Y" fmla="*/ 11 h 532"/>
                  <a:gd name="GluePoint24X" fmla="*/ 124 w 235"/>
                  <a:gd name="GluePoint24Y" fmla="*/ 39 h 532"/>
                  <a:gd name="GluePoint25X" fmla="*/ 172 w 235"/>
                  <a:gd name="GluePoint25Y" fmla="*/ 63 h 532"/>
                  <a:gd name="GluePoint26X" fmla="*/ 167 w 235"/>
                  <a:gd name="GluePoint26Y" fmla="*/ 90 h 532"/>
                  <a:gd name="GluePoint27X" fmla="*/ 191 w 235"/>
                  <a:gd name="GluePoint27Y" fmla="*/ 102 h 532"/>
                  <a:gd name="GluePoint28X" fmla="*/ 223 w 235"/>
                  <a:gd name="GluePoint28Y" fmla="*/ 68 h 532"/>
                  <a:gd name="GluePoint29X" fmla="*/ 235 w 235"/>
                  <a:gd name="GluePoint29Y" fmla="*/ 81 h 532"/>
                  <a:gd name="GluePoint30X" fmla="*/ 223 w 235"/>
                  <a:gd name="GluePoint30Y" fmla="*/ 102 h 532"/>
                  <a:gd name="GluePoint31X" fmla="*/ 186 w 235"/>
                  <a:gd name="GluePoint31Y" fmla="*/ 150 h 532"/>
                  <a:gd name="GluePoint32X" fmla="*/ 185 w 235"/>
                  <a:gd name="GluePoint32Y" fmla="*/ 180 h 532"/>
                  <a:gd name="GluePoint33X" fmla="*/ 186 w 235"/>
                  <a:gd name="GluePoint33Y" fmla="*/ 216 h 532"/>
                  <a:gd name="GluePoint34X" fmla="*/ 199 w 235"/>
                  <a:gd name="GluePoint34Y" fmla="*/ 232 h 532"/>
                  <a:gd name="GluePoint35X" fmla="*/ 212 w 235"/>
                  <a:gd name="GluePoint35Y" fmla="*/ 256 h 532"/>
                  <a:gd name="GluePoint36X" fmla="*/ 220 w 235"/>
                  <a:gd name="GluePoint36Y" fmla="*/ 270 h 532"/>
                  <a:gd name="GluePoint37X" fmla="*/ 207 w 235"/>
                  <a:gd name="GluePoint37Y" fmla="*/ 293 h 532"/>
                  <a:gd name="GluePoint38X" fmla="*/ 153 w 235"/>
                  <a:gd name="GluePoint38Y" fmla="*/ 303 h 532"/>
                  <a:gd name="GluePoint39X" fmla="*/ 154 w 235"/>
                  <a:gd name="GluePoint39Y" fmla="*/ 312 h 532"/>
                  <a:gd name="GluePoint40X" fmla="*/ 153 w 235"/>
                  <a:gd name="GluePoint40Y" fmla="*/ 322 h 532"/>
                  <a:gd name="GluePoint41X" fmla="*/ 151 w 235"/>
                  <a:gd name="GluePoint41Y" fmla="*/ 340 h 532"/>
                  <a:gd name="GluePoint42X" fmla="*/ 123 w 235"/>
                  <a:gd name="GluePoint42Y" fmla="*/ 336 h 532"/>
                  <a:gd name="GluePoint43X" fmla="*/ 126 w 235"/>
                  <a:gd name="GluePoint43Y" fmla="*/ 357 h 532"/>
                  <a:gd name="GluePoint44X" fmla="*/ 135 w 235"/>
                  <a:gd name="GluePoint44Y" fmla="*/ 364 h 532"/>
                  <a:gd name="GluePoint45X" fmla="*/ 143 w 235"/>
                  <a:gd name="GluePoint45Y" fmla="*/ 357 h 532"/>
                  <a:gd name="GluePoint46X" fmla="*/ 146 w 235"/>
                  <a:gd name="GluePoint46Y" fmla="*/ 370 h 532"/>
                  <a:gd name="GluePoint47X" fmla="*/ 134 w 235"/>
                  <a:gd name="GluePoint47Y" fmla="*/ 365 h 532"/>
                  <a:gd name="GluePoint48X" fmla="*/ 140 w 235"/>
                  <a:gd name="GluePoint48Y" fmla="*/ 373 h 532"/>
                  <a:gd name="GluePoint49X" fmla="*/ 131 w 235"/>
                  <a:gd name="GluePoint49Y" fmla="*/ 385 h 532"/>
                  <a:gd name="GluePoint50X" fmla="*/ 134 w 235"/>
                  <a:gd name="GluePoint50Y" fmla="*/ 409 h 532"/>
                  <a:gd name="GluePoint51X" fmla="*/ 116 w 235"/>
                  <a:gd name="GluePoint51Y" fmla="*/ 413 h 532"/>
                  <a:gd name="GluePoint52X" fmla="*/ 118 w 235"/>
                  <a:gd name="GluePoint52Y" fmla="*/ 436 h 532"/>
                  <a:gd name="GluePoint53X" fmla="*/ 143 w 235"/>
                  <a:gd name="GluePoint53Y" fmla="*/ 446 h 532"/>
                  <a:gd name="GluePoint54X" fmla="*/ 146 w 235"/>
                  <a:gd name="GluePoint54Y" fmla="*/ 460 h 532"/>
                  <a:gd name="GluePoint55X" fmla="*/ 143 w 235"/>
                  <a:gd name="GluePoint55Y" fmla="*/ 463 h 532"/>
                  <a:gd name="GluePoint56X" fmla="*/ 129 w 235"/>
                  <a:gd name="GluePoint56Y" fmla="*/ 484 h 532"/>
                  <a:gd name="GluePoint57X" fmla="*/ 126 w 235"/>
                  <a:gd name="GluePoint57Y" fmla="*/ 496 h 532"/>
                  <a:gd name="GluePoint58X" fmla="*/ 124 w 235"/>
                  <a:gd name="GluePoint58Y" fmla="*/ 497 h 532"/>
                  <a:gd name="GluePoint59X" fmla="*/ 119 w 235"/>
                  <a:gd name="GluePoint59Y" fmla="*/ 512 h 532"/>
                  <a:gd name="GluePoint60X" fmla="*/ 127 w 235"/>
                  <a:gd name="GluePoint60Y" fmla="*/ 523 h 5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35" h="532">
                    <a:moveTo>
                      <a:pt x="140" y="532"/>
                    </a:moveTo>
                    <a:lnTo>
                      <a:pt x="119" y="529"/>
                    </a:lnTo>
                    <a:lnTo>
                      <a:pt x="89" y="528"/>
                    </a:lnTo>
                    <a:lnTo>
                      <a:pt x="85" y="523"/>
                    </a:lnTo>
                    <a:lnTo>
                      <a:pt x="77" y="505"/>
                    </a:lnTo>
                    <a:lnTo>
                      <a:pt x="69" y="505"/>
                    </a:lnTo>
                    <a:lnTo>
                      <a:pt x="65" y="508"/>
                    </a:lnTo>
                    <a:lnTo>
                      <a:pt x="59" y="497"/>
                    </a:lnTo>
                    <a:lnTo>
                      <a:pt x="58" y="487"/>
                    </a:lnTo>
                    <a:lnTo>
                      <a:pt x="61" y="475"/>
                    </a:lnTo>
                    <a:lnTo>
                      <a:pt x="61" y="467"/>
                    </a:lnTo>
                    <a:lnTo>
                      <a:pt x="56" y="455"/>
                    </a:lnTo>
                    <a:lnTo>
                      <a:pt x="59" y="446"/>
                    </a:lnTo>
                    <a:lnTo>
                      <a:pt x="59" y="436"/>
                    </a:lnTo>
                    <a:lnTo>
                      <a:pt x="53" y="417"/>
                    </a:lnTo>
                    <a:lnTo>
                      <a:pt x="53" y="410"/>
                    </a:lnTo>
                    <a:lnTo>
                      <a:pt x="45" y="407"/>
                    </a:lnTo>
                    <a:lnTo>
                      <a:pt x="43" y="404"/>
                    </a:lnTo>
                    <a:lnTo>
                      <a:pt x="53" y="404"/>
                    </a:lnTo>
                    <a:lnTo>
                      <a:pt x="51" y="402"/>
                    </a:lnTo>
                    <a:lnTo>
                      <a:pt x="48" y="399"/>
                    </a:lnTo>
                    <a:lnTo>
                      <a:pt x="43" y="397"/>
                    </a:lnTo>
                    <a:lnTo>
                      <a:pt x="42" y="389"/>
                    </a:lnTo>
                    <a:lnTo>
                      <a:pt x="37" y="385"/>
                    </a:lnTo>
                    <a:lnTo>
                      <a:pt x="34" y="375"/>
                    </a:lnTo>
                    <a:lnTo>
                      <a:pt x="32" y="373"/>
                    </a:lnTo>
                    <a:lnTo>
                      <a:pt x="29" y="365"/>
                    </a:lnTo>
                    <a:lnTo>
                      <a:pt x="31" y="354"/>
                    </a:lnTo>
                    <a:lnTo>
                      <a:pt x="29" y="351"/>
                    </a:lnTo>
                    <a:lnTo>
                      <a:pt x="24" y="344"/>
                    </a:lnTo>
                    <a:lnTo>
                      <a:pt x="21" y="322"/>
                    </a:lnTo>
                    <a:lnTo>
                      <a:pt x="19" y="304"/>
                    </a:lnTo>
                    <a:lnTo>
                      <a:pt x="23" y="296"/>
                    </a:lnTo>
                    <a:lnTo>
                      <a:pt x="18" y="283"/>
                    </a:lnTo>
                    <a:lnTo>
                      <a:pt x="13" y="264"/>
                    </a:lnTo>
                    <a:lnTo>
                      <a:pt x="13" y="261"/>
                    </a:lnTo>
                    <a:lnTo>
                      <a:pt x="19" y="253"/>
                    </a:lnTo>
                    <a:lnTo>
                      <a:pt x="15" y="238"/>
                    </a:lnTo>
                    <a:lnTo>
                      <a:pt x="18" y="235"/>
                    </a:lnTo>
                    <a:lnTo>
                      <a:pt x="18" y="227"/>
                    </a:lnTo>
                    <a:lnTo>
                      <a:pt x="21" y="219"/>
                    </a:lnTo>
                    <a:lnTo>
                      <a:pt x="16" y="204"/>
                    </a:lnTo>
                    <a:lnTo>
                      <a:pt x="13" y="201"/>
                    </a:lnTo>
                    <a:lnTo>
                      <a:pt x="11" y="195"/>
                    </a:lnTo>
                    <a:lnTo>
                      <a:pt x="5" y="187"/>
                    </a:lnTo>
                    <a:lnTo>
                      <a:pt x="4" y="179"/>
                    </a:lnTo>
                    <a:lnTo>
                      <a:pt x="2" y="175"/>
                    </a:lnTo>
                    <a:lnTo>
                      <a:pt x="0" y="167"/>
                    </a:lnTo>
                    <a:lnTo>
                      <a:pt x="5" y="150"/>
                    </a:lnTo>
                    <a:lnTo>
                      <a:pt x="2" y="134"/>
                    </a:lnTo>
                    <a:lnTo>
                      <a:pt x="5" y="113"/>
                    </a:lnTo>
                    <a:lnTo>
                      <a:pt x="10" y="105"/>
                    </a:lnTo>
                    <a:lnTo>
                      <a:pt x="11" y="97"/>
                    </a:lnTo>
                    <a:lnTo>
                      <a:pt x="19" y="90"/>
                    </a:lnTo>
                    <a:lnTo>
                      <a:pt x="11" y="66"/>
                    </a:lnTo>
                    <a:lnTo>
                      <a:pt x="11" y="61"/>
                    </a:lnTo>
                    <a:lnTo>
                      <a:pt x="13" y="58"/>
                    </a:lnTo>
                    <a:lnTo>
                      <a:pt x="11" y="48"/>
                    </a:lnTo>
                    <a:lnTo>
                      <a:pt x="29" y="40"/>
                    </a:lnTo>
                    <a:lnTo>
                      <a:pt x="29" y="26"/>
                    </a:lnTo>
                    <a:lnTo>
                      <a:pt x="27" y="19"/>
                    </a:lnTo>
                    <a:lnTo>
                      <a:pt x="40" y="0"/>
                    </a:lnTo>
                    <a:lnTo>
                      <a:pt x="46" y="7"/>
                    </a:lnTo>
                    <a:lnTo>
                      <a:pt x="62" y="8"/>
                    </a:lnTo>
                    <a:lnTo>
                      <a:pt x="69" y="16"/>
                    </a:lnTo>
                    <a:lnTo>
                      <a:pt x="72" y="5"/>
                    </a:lnTo>
                    <a:lnTo>
                      <a:pt x="86" y="7"/>
                    </a:lnTo>
                    <a:lnTo>
                      <a:pt x="94" y="10"/>
                    </a:lnTo>
                    <a:lnTo>
                      <a:pt x="99" y="11"/>
                    </a:lnTo>
                    <a:lnTo>
                      <a:pt x="108" y="24"/>
                    </a:lnTo>
                    <a:lnTo>
                      <a:pt x="119" y="34"/>
                    </a:lnTo>
                    <a:lnTo>
                      <a:pt x="124" y="39"/>
                    </a:lnTo>
                    <a:lnTo>
                      <a:pt x="142" y="44"/>
                    </a:lnTo>
                    <a:lnTo>
                      <a:pt x="161" y="53"/>
                    </a:lnTo>
                    <a:lnTo>
                      <a:pt x="172" y="63"/>
                    </a:lnTo>
                    <a:lnTo>
                      <a:pt x="173" y="69"/>
                    </a:lnTo>
                    <a:lnTo>
                      <a:pt x="167" y="87"/>
                    </a:lnTo>
                    <a:lnTo>
                      <a:pt x="167" y="90"/>
                    </a:lnTo>
                    <a:lnTo>
                      <a:pt x="167" y="95"/>
                    </a:lnTo>
                    <a:lnTo>
                      <a:pt x="181" y="97"/>
                    </a:lnTo>
                    <a:lnTo>
                      <a:pt x="191" y="102"/>
                    </a:lnTo>
                    <a:lnTo>
                      <a:pt x="208" y="98"/>
                    </a:lnTo>
                    <a:lnTo>
                      <a:pt x="221" y="84"/>
                    </a:lnTo>
                    <a:lnTo>
                      <a:pt x="223" y="68"/>
                    </a:lnTo>
                    <a:lnTo>
                      <a:pt x="229" y="66"/>
                    </a:lnTo>
                    <a:lnTo>
                      <a:pt x="231" y="69"/>
                    </a:lnTo>
                    <a:lnTo>
                      <a:pt x="235" y="81"/>
                    </a:lnTo>
                    <a:lnTo>
                      <a:pt x="235" y="93"/>
                    </a:lnTo>
                    <a:lnTo>
                      <a:pt x="231" y="100"/>
                    </a:lnTo>
                    <a:lnTo>
                      <a:pt x="223" y="102"/>
                    </a:lnTo>
                    <a:lnTo>
                      <a:pt x="208" y="119"/>
                    </a:lnTo>
                    <a:lnTo>
                      <a:pt x="197" y="137"/>
                    </a:lnTo>
                    <a:lnTo>
                      <a:pt x="186" y="150"/>
                    </a:lnTo>
                    <a:lnTo>
                      <a:pt x="183" y="155"/>
                    </a:lnTo>
                    <a:lnTo>
                      <a:pt x="186" y="171"/>
                    </a:lnTo>
                    <a:lnTo>
                      <a:pt x="185" y="180"/>
                    </a:lnTo>
                    <a:lnTo>
                      <a:pt x="186" y="196"/>
                    </a:lnTo>
                    <a:lnTo>
                      <a:pt x="185" y="204"/>
                    </a:lnTo>
                    <a:lnTo>
                      <a:pt x="186" y="216"/>
                    </a:lnTo>
                    <a:lnTo>
                      <a:pt x="186" y="221"/>
                    </a:lnTo>
                    <a:lnTo>
                      <a:pt x="188" y="227"/>
                    </a:lnTo>
                    <a:lnTo>
                      <a:pt x="199" y="232"/>
                    </a:lnTo>
                    <a:lnTo>
                      <a:pt x="208" y="240"/>
                    </a:lnTo>
                    <a:lnTo>
                      <a:pt x="207" y="248"/>
                    </a:lnTo>
                    <a:lnTo>
                      <a:pt x="212" y="256"/>
                    </a:lnTo>
                    <a:lnTo>
                      <a:pt x="218" y="256"/>
                    </a:lnTo>
                    <a:lnTo>
                      <a:pt x="221" y="267"/>
                    </a:lnTo>
                    <a:lnTo>
                      <a:pt x="220" y="270"/>
                    </a:lnTo>
                    <a:lnTo>
                      <a:pt x="213" y="283"/>
                    </a:lnTo>
                    <a:lnTo>
                      <a:pt x="213" y="290"/>
                    </a:lnTo>
                    <a:lnTo>
                      <a:pt x="207" y="293"/>
                    </a:lnTo>
                    <a:lnTo>
                      <a:pt x="189" y="299"/>
                    </a:lnTo>
                    <a:lnTo>
                      <a:pt x="167" y="303"/>
                    </a:lnTo>
                    <a:lnTo>
                      <a:pt x="153" y="303"/>
                    </a:lnTo>
                    <a:lnTo>
                      <a:pt x="148" y="299"/>
                    </a:lnTo>
                    <a:lnTo>
                      <a:pt x="150" y="307"/>
                    </a:lnTo>
                    <a:lnTo>
                      <a:pt x="154" y="312"/>
                    </a:lnTo>
                    <a:lnTo>
                      <a:pt x="154" y="317"/>
                    </a:lnTo>
                    <a:lnTo>
                      <a:pt x="156" y="319"/>
                    </a:lnTo>
                    <a:lnTo>
                      <a:pt x="153" y="322"/>
                    </a:lnTo>
                    <a:lnTo>
                      <a:pt x="158" y="335"/>
                    </a:lnTo>
                    <a:lnTo>
                      <a:pt x="156" y="338"/>
                    </a:lnTo>
                    <a:lnTo>
                      <a:pt x="151" y="340"/>
                    </a:lnTo>
                    <a:lnTo>
                      <a:pt x="148" y="341"/>
                    </a:lnTo>
                    <a:lnTo>
                      <a:pt x="139" y="341"/>
                    </a:lnTo>
                    <a:lnTo>
                      <a:pt x="123" y="336"/>
                    </a:lnTo>
                    <a:lnTo>
                      <a:pt x="119" y="333"/>
                    </a:lnTo>
                    <a:lnTo>
                      <a:pt x="118" y="336"/>
                    </a:lnTo>
                    <a:lnTo>
                      <a:pt x="126" y="357"/>
                    </a:lnTo>
                    <a:lnTo>
                      <a:pt x="134" y="360"/>
                    </a:lnTo>
                    <a:lnTo>
                      <a:pt x="132" y="362"/>
                    </a:lnTo>
                    <a:lnTo>
                      <a:pt x="135" y="364"/>
                    </a:lnTo>
                    <a:lnTo>
                      <a:pt x="140" y="362"/>
                    </a:lnTo>
                    <a:lnTo>
                      <a:pt x="135" y="359"/>
                    </a:lnTo>
                    <a:lnTo>
                      <a:pt x="143" y="357"/>
                    </a:lnTo>
                    <a:lnTo>
                      <a:pt x="145" y="360"/>
                    </a:lnTo>
                    <a:lnTo>
                      <a:pt x="148" y="367"/>
                    </a:lnTo>
                    <a:lnTo>
                      <a:pt x="146" y="370"/>
                    </a:lnTo>
                    <a:lnTo>
                      <a:pt x="140" y="370"/>
                    </a:lnTo>
                    <a:lnTo>
                      <a:pt x="139" y="367"/>
                    </a:lnTo>
                    <a:lnTo>
                      <a:pt x="134" y="365"/>
                    </a:lnTo>
                    <a:lnTo>
                      <a:pt x="129" y="368"/>
                    </a:lnTo>
                    <a:lnTo>
                      <a:pt x="129" y="370"/>
                    </a:lnTo>
                    <a:lnTo>
                      <a:pt x="140" y="373"/>
                    </a:lnTo>
                    <a:lnTo>
                      <a:pt x="134" y="378"/>
                    </a:lnTo>
                    <a:lnTo>
                      <a:pt x="132" y="380"/>
                    </a:lnTo>
                    <a:lnTo>
                      <a:pt x="131" y="385"/>
                    </a:lnTo>
                    <a:lnTo>
                      <a:pt x="135" y="397"/>
                    </a:lnTo>
                    <a:lnTo>
                      <a:pt x="131" y="404"/>
                    </a:lnTo>
                    <a:lnTo>
                      <a:pt x="134" y="409"/>
                    </a:lnTo>
                    <a:lnTo>
                      <a:pt x="126" y="409"/>
                    </a:lnTo>
                    <a:lnTo>
                      <a:pt x="123" y="412"/>
                    </a:lnTo>
                    <a:lnTo>
                      <a:pt x="116" y="413"/>
                    </a:lnTo>
                    <a:lnTo>
                      <a:pt x="112" y="425"/>
                    </a:lnTo>
                    <a:lnTo>
                      <a:pt x="112" y="430"/>
                    </a:lnTo>
                    <a:lnTo>
                      <a:pt x="118" y="436"/>
                    </a:lnTo>
                    <a:lnTo>
                      <a:pt x="129" y="442"/>
                    </a:lnTo>
                    <a:lnTo>
                      <a:pt x="142" y="444"/>
                    </a:lnTo>
                    <a:lnTo>
                      <a:pt x="143" y="446"/>
                    </a:lnTo>
                    <a:lnTo>
                      <a:pt x="146" y="452"/>
                    </a:lnTo>
                    <a:lnTo>
                      <a:pt x="145" y="455"/>
                    </a:lnTo>
                    <a:lnTo>
                      <a:pt x="146" y="460"/>
                    </a:lnTo>
                    <a:lnTo>
                      <a:pt x="145" y="460"/>
                    </a:lnTo>
                    <a:lnTo>
                      <a:pt x="146" y="462"/>
                    </a:lnTo>
                    <a:lnTo>
                      <a:pt x="143" y="463"/>
                    </a:lnTo>
                    <a:lnTo>
                      <a:pt x="129" y="478"/>
                    </a:lnTo>
                    <a:lnTo>
                      <a:pt x="129" y="481"/>
                    </a:lnTo>
                    <a:lnTo>
                      <a:pt x="129" y="484"/>
                    </a:lnTo>
                    <a:lnTo>
                      <a:pt x="131" y="483"/>
                    </a:lnTo>
                    <a:lnTo>
                      <a:pt x="131" y="492"/>
                    </a:lnTo>
                    <a:lnTo>
                      <a:pt x="126" y="496"/>
                    </a:lnTo>
                    <a:lnTo>
                      <a:pt x="119" y="491"/>
                    </a:lnTo>
                    <a:lnTo>
                      <a:pt x="121" y="494"/>
                    </a:lnTo>
                    <a:lnTo>
                      <a:pt x="124" y="497"/>
                    </a:lnTo>
                    <a:lnTo>
                      <a:pt x="118" y="502"/>
                    </a:lnTo>
                    <a:lnTo>
                      <a:pt x="118" y="512"/>
                    </a:lnTo>
                    <a:lnTo>
                      <a:pt x="119" y="512"/>
                    </a:lnTo>
                    <a:lnTo>
                      <a:pt x="126" y="520"/>
                    </a:lnTo>
                    <a:lnTo>
                      <a:pt x="121" y="521"/>
                    </a:lnTo>
                    <a:lnTo>
                      <a:pt x="127" y="523"/>
                    </a:lnTo>
                    <a:lnTo>
                      <a:pt x="140" y="53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45" name="Freeform 85"/>
              <p:cNvSpPr/>
              <p:nvPr/>
            </p:nvSpPr>
            <p:spPr>
              <a:xfrm>
                <a:off x="1843200" y="254304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53 w 61"/>
                  <a:gd name="GluePoint1Y" fmla="*/ 0 h 74"/>
                  <a:gd name="GluePoint2X" fmla="*/ 42 w 61"/>
                  <a:gd name="GluePoint2Y" fmla="*/ 0 h 74"/>
                  <a:gd name="GluePoint3X" fmla="*/ 26 w 61"/>
                  <a:gd name="GluePoint3Y" fmla="*/ 2 h 74"/>
                  <a:gd name="GluePoint4X" fmla="*/ 26 w 61"/>
                  <a:gd name="GluePoint4Y" fmla="*/ 10 h 74"/>
                  <a:gd name="GluePoint5X" fmla="*/ 16 w 61"/>
                  <a:gd name="GluePoint5Y" fmla="*/ 10 h 74"/>
                  <a:gd name="GluePoint6X" fmla="*/ 26 w 61"/>
                  <a:gd name="GluePoint6Y" fmla="*/ 20 h 74"/>
                  <a:gd name="GluePoint7X" fmla="*/ 29 w 61"/>
                  <a:gd name="GluePoint7Y" fmla="*/ 28 h 74"/>
                  <a:gd name="GluePoint8X" fmla="*/ 29 w 61"/>
                  <a:gd name="GluePoint8Y" fmla="*/ 31 h 74"/>
                  <a:gd name="GluePoint9X" fmla="*/ 13 w 61"/>
                  <a:gd name="GluePoint9Y" fmla="*/ 32 h 74"/>
                  <a:gd name="GluePoint10X" fmla="*/ 2 w 61"/>
                  <a:gd name="GluePoint10Y" fmla="*/ 50 h 74"/>
                  <a:gd name="GluePoint11X" fmla="*/ 2 w 61"/>
                  <a:gd name="GluePoint11Y" fmla="*/ 52 h 74"/>
                  <a:gd name="GluePoint12X" fmla="*/ 0 w 61"/>
                  <a:gd name="GluePoint12Y" fmla="*/ 60 h 74"/>
                  <a:gd name="GluePoint13X" fmla="*/ 12 w 61"/>
                  <a:gd name="GluePoint13Y" fmla="*/ 69 h 74"/>
                  <a:gd name="GluePoint14X" fmla="*/ 31 w 61"/>
                  <a:gd name="GluePoint14Y" fmla="*/ 74 h 74"/>
                  <a:gd name="GluePoint15X" fmla="*/ 34 w 61"/>
                  <a:gd name="GluePoint15Y" fmla="*/ 69 h 74"/>
                  <a:gd name="GluePoint16X" fmla="*/ 39 w 61"/>
                  <a:gd name="GluePoint16Y" fmla="*/ 66 h 74"/>
                  <a:gd name="GluePoint17X" fmla="*/ 42 w 61"/>
                  <a:gd name="GluePoint17Y" fmla="*/ 61 h 74"/>
                  <a:gd name="GluePoint18X" fmla="*/ 45 w 61"/>
                  <a:gd name="GluePoint18Y" fmla="*/ 58 h 74"/>
                  <a:gd name="GluePoint19X" fmla="*/ 46 w 61"/>
                  <a:gd name="GluePoint19Y" fmla="*/ 52 h 74"/>
                  <a:gd name="GluePoint20X" fmla="*/ 59 w 61"/>
                  <a:gd name="GluePoint20Y" fmla="*/ 42 h 74"/>
                  <a:gd name="GluePoint21X" fmla="*/ 61 w 61"/>
                  <a:gd name="GluePoint21Y" fmla="*/ 39 h 74"/>
                  <a:gd name="GluePoint22X" fmla="*/ 59 w 61"/>
                  <a:gd name="GluePoint22Y" fmla="*/ 37 h 74"/>
                  <a:gd name="GluePoint23X" fmla="*/ 56 w 61"/>
                  <a:gd name="GluePoint23Y" fmla="*/ 39 h 74"/>
                  <a:gd name="GluePoint24X" fmla="*/ 53 w 61"/>
                  <a:gd name="GluePoint24Y" fmla="*/ 36 h 74"/>
                  <a:gd name="GluePoint25X" fmla="*/ 48 w 61"/>
                  <a:gd name="GluePoint25Y" fmla="*/ 34 h 74"/>
                  <a:gd name="GluePoint26X" fmla="*/ 53 w 61"/>
                  <a:gd name="GluePoint26Y" fmla="*/ 0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53" y="0"/>
                    </a:moveTo>
                    <a:lnTo>
                      <a:pt x="42" y="0"/>
                    </a:lnTo>
                    <a:lnTo>
                      <a:pt x="26" y="2"/>
                    </a:lnTo>
                    <a:lnTo>
                      <a:pt x="26" y="10"/>
                    </a:lnTo>
                    <a:lnTo>
                      <a:pt x="16" y="10"/>
                    </a:lnTo>
                    <a:lnTo>
                      <a:pt x="26" y="20"/>
                    </a:lnTo>
                    <a:lnTo>
                      <a:pt x="29" y="28"/>
                    </a:lnTo>
                    <a:lnTo>
                      <a:pt x="29" y="31"/>
                    </a:lnTo>
                    <a:lnTo>
                      <a:pt x="13" y="32"/>
                    </a:lnTo>
                    <a:lnTo>
                      <a:pt x="2" y="50"/>
                    </a:lnTo>
                    <a:lnTo>
                      <a:pt x="2" y="52"/>
                    </a:lnTo>
                    <a:lnTo>
                      <a:pt x="0" y="60"/>
                    </a:lnTo>
                    <a:lnTo>
                      <a:pt x="12" y="69"/>
                    </a:lnTo>
                    <a:lnTo>
                      <a:pt x="31" y="74"/>
                    </a:lnTo>
                    <a:lnTo>
                      <a:pt x="34" y="69"/>
                    </a:lnTo>
                    <a:lnTo>
                      <a:pt x="39" y="66"/>
                    </a:lnTo>
                    <a:lnTo>
                      <a:pt x="42" y="61"/>
                    </a:lnTo>
                    <a:lnTo>
                      <a:pt x="45" y="58"/>
                    </a:lnTo>
                    <a:lnTo>
                      <a:pt x="46" y="52"/>
                    </a:lnTo>
                    <a:lnTo>
                      <a:pt x="59" y="42"/>
                    </a:lnTo>
                    <a:lnTo>
                      <a:pt x="61" y="39"/>
                    </a:lnTo>
                    <a:lnTo>
                      <a:pt x="59" y="37"/>
                    </a:lnTo>
                    <a:lnTo>
                      <a:pt x="56" y="39"/>
                    </a:lnTo>
                    <a:lnTo>
                      <a:pt x="53" y="36"/>
                    </a:lnTo>
                    <a:lnTo>
                      <a:pt x="48" y="34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46" name="Freeform 86"/>
              <p:cNvSpPr/>
              <p:nvPr/>
            </p:nvSpPr>
            <p:spPr>
              <a:xfrm>
                <a:off x="4599000" y="3271680"/>
                <a:ext cx="285480" cy="274320"/>
              </a:xfrm>
              <a:custGeom>
                <a:avLst/>
                <a:gdLst>
                  <a:gd name="textAreaLeft" fmla="*/ 0 w 285480"/>
                  <a:gd name="textAreaRight" fmla="*/ 285840 w 285480"/>
                  <a:gd name="textAreaTop" fmla="*/ 0 h 274320"/>
                  <a:gd name="textAreaBottom" fmla="*/ 274680 h 274320"/>
                  <a:gd name="GluePoint1X" fmla="*/ 85 w 180"/>
                  <a:gd name="GluePoint1Y" fmla="*/ 152 h 173"/>
                  <a:gd name="GluePoint2X" fmla="*/ 94 w 180"/>
                  <a:gd name="GluePoint2Y" fmla="*/ 148 h 173"/>
                  <a:gd name="GluePoint3X" fmla="*/ 100 w 180"/>
                  <a:gd name="GluePoint3Y" fmla="*/ 144 h 173"/>
                  <a:gd name="GluePoint4X" fmla="*/ 116 w 180"/>
                  <a:gd name="GluePoint4Y" fmla="*/ 131 h 173"/>
                  <a:gd name="GluePoint5X" fmla="*/ 126 w 180"/>
                  <a:gd name="GluePoint5Y" fmla="*/ 131 h 173"/>
                  <a:gd name="GluePoint6X" fmla="*/ 134 w 180"/>
                  <a:gd name="GluePoint6Y" fmla="*/ 117 h 173"/>
                  <a:gd name="GluePoint7X" fmla="*/ 159 w 180"/>
                  <a:gd name="GluePoint7Y" fmla="*/ 107 h 173"/>
                  <a:gd name="GluePoint8X" fmla="*/ 167 w 180"/>
                  <a:gd name="GluePoint8Y" fmla="*/ 103 h 173"/>
                  <a:gd name="GluePoint9X" fmla="*/ 169 w 180"/>
                  <a:gd name="GluePoint9Y" fmla="*/ 88 h 173"/>
                  <a:gd name="GluePoint10X" fmla="*/ 177 w 180"/>
                  <a:gd name="GluePoint10Y" fmla="*/ 77 h 173"/>
                  <a:gd name="GluePoint11X" fmla="*/ 174 w 180"/>
                  <a:gd name="GluePoint11Y" fmla="*/ 59 h 173"/>
                  <a:gd name="GluePoint12X" fmla="*/ 180 w 180"/>
                  <a:gd name="GluePoint12Y" fmla="*/ 45 h 173"/>
                  <a:gd name="GluePoint13X" fmla="*/ 174 w 180"/>
                  <a:gd name="GluePoint13Y" fmla="*/ 27 h 173"/>
                  <a:gd name="GluePoint14X" fmla="*/ 170 w 180"/>
                  <a:gd name="GluePoint14Y" fmla="*/ 22 h 173"/>
                  <a:gd name="GluePoint15X" fmla="*/ 147 w 180"/>
                  <a:gd name="GluePoint15Y" fmla="*/ 8 h 173"/>
                  <a:gd name="GluePoint16X" fmla="*/ 140 w 180"/>
                  <a:gd name="GluePoint16Y" fmla="*/ 11 h 173"/>
                  <a:gd name="GluePoint17X" fmla="*/ 134 w 180"/>
                  <a:gd name="GluePoint17Y" fmla="*/ 0 h 173"/>
                  <a:gd name="GluePoint18X" fmla="*/ 110 w 180"/>
                  <a:gd name="GluePoint18Y" fmla="*/ 8 h 173"/>
                  <a:gd name="GluePoint19X" fmla="*/ 107 w 180"/>
                  <a:gd name="GluePoint19Y" fmla="*/ 16 h 173"/>
                  <a:gd name="GluePoint20X" fmla="*/ 108 w 180"/>
                  <a:gd name="GluePoint20Y" fmla="*/ 32 h 173"/>
                  <a:gd name="GluePoint21X" fmla="*/ 102 w 180"/>
                  <a:gd name="GluePoint21Y" fmla="*/ 64 h 173"/>
                  <a:gd name="GluePoint22X" fmla="*/ 118 w 180"/>
                  <a:gd name="GluePoint22Y" fmla="*/ 72 h 173"/>
                  <a:gd name="GluePoint23X" fmla="*/ 115 w 180"/>
                  <a:gd name="GluePoint23Y" fmla="*/ 86 h 173"/>
                  <a:gd name="GluePoint24X" fmla="*/ 105 w 180"/>
                  <a:gd name="GluePoint24Y" fmla="*/ 86 h 173"/>
                  <a:gd name="GluePoint25X" fmla="*/ 94 w 180"/>
                  <a:gd name="GluePoint25Y" fmla="*/ 72 h 173"/>
                  <a:gd name="GluePoint26X" fmla="*/ 78 w 180"/>
                  <a:gd name="GluePoint26Y" fmla="*/ 62 h 173"/>
                  <a:gd name="GluePoint27X" fmla="*/ 54 w 180"/>
                  <a:gd name="GluePoint27Y" fmla="*/ 59 h 173"/>
                  <a:gd name="GluePoint28X" fmla="*/ 40 w 180"/>
                  <a:gd name="GluePoint28Y" fmla="*/ 56 h 173"/>
                  <a:gd name="GluePoint29X" fmla="*/ 32 w 180"/>
                  <a:gd name="GluePoint29Y" fmla="*/ 48 h 173"/>
                  <a:gd name="GluePoint30X" fmla="*/ 31 w 180"/>
                  <a:gd name="GluePoint30Y" fmla="*/ 82 h 173"/>
                  <a:gd name="GluePoint31X" fmla="*/ 23 w 180"/>
                  <a:gd name="GluePoint31Y" fmla="*/ 85 h 173"/>
                  <a:gd name="GluePoint32X" fmla="*/ 0 w 180"/>
                  <a:gd name="GluePoint32Y" fmla="*/ 85 h 173"/>
                  <a:gd name="GluePoint33X" fmla="*/ 0 w 180"/>
                  <a:gd name="GluePoint33Y" fmla="*/ 111 h 173"/>
                  <a:gd name="GluePoint34X" fmla="*/ 0 w 180"/>
                  <a:gd name="GluePoint34Y" fmla="*/ 148 h 173"/>
                  <a:gd name="GluePoint35X" fmla="*/ 31 w 180"/>
                  <a:gd name="GluePoint35Y" fmla="*/ 162 h 173"/>
                  <a:gd name="GluePoint36X" fmla="*/ 46 w 180"/>
                  <a:gd name="GluePoint36Y" fmla="*/ 170 h 173"/>
                  <a:gd name="GluePoint37X" fmla="*/ 66 w 180"/>
                  <a:gd name="GluePoint37Y" fmla="*/ 172 h 173"/>
                  <a:gd name="GluePoint38X" fmla="*/ 72 w 180"/>
                  <a:gd name="GluePoint38Y" fmla="*/ 173 h 17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80" h="173">
                    <a:moveTo>
                      <a:pt x="73" y="170"/>
                    </a:moveTo>
                    <a:lnTo>
                      <a:pt x="85" y="152"/>
                    </a:lnTo>
                    <a:lnTo>
                      <a:pt x="89" y="152"/>
                    </a:lnTo>
                    <a:lnTo>
                      <a:pt x="94" y="148"/>
                    </a:lnTo>
                    <a:lnTo>
                      <a:pt x="100" y="148"/>
                    </a:lnTo>
                    <a:lnTo>
                      <a:pt x="100" y="144"/>
                    </a:lnTo>
                    <a:lnTo>
                      <a:pt x="102" y="138"/>
                    </a:lnTo>
                    <a:lnTo>
                      <a:pt x="116" y="131"/>
                    </a:lnTo>
                    <a:lnTo>
                      <a:pt x="121" y="131"/>
                    </a:lnTo>
                    <a:lnTo>
                      <a:pt x="126" y="131"/>
                    </a:lnTo>
                    <a:lnTo>
                      <a:pt x="121" y="122"/>
                    </a:lnTo>
                    <a:lnTo>
                      <a:pt x="134" y="117"/>
                    </a:lnTo>
                    <a:lnTo>
                      <a:pt x="145" y="112"/>
                    </a:lnTo>
                    <a:lnTo>
                      <a:pt x="159" y="107"/>
                    </a:lnTo>
                    <a:lnTo>
                      <a:pt x="170" y="103"/>
                    </a:lnTo>
                    <a:lnTo>
                      <a:pt x="167" y="103"/>
                    </a:lnTo>
                    <a:lnTo>
                      <a:pt x="164" y="98"/>
                    </a:lnTo>
                    <a:lnTo>
                      <a:pt x="169" y="88"/>
                    </a:lnTo>
                    <a:lnTo>
                      <a:pt x="170" y="80"/>
                    </a:lnTo>
                    <a:lnTo>
                      <a:pt x="177" y="77"/>
                    </a:lnTo>
                    <a:lnTo>
                      <a:pt x="174" y="70"/>
                    </a:lnTo>
                    <a:lnTo>
                      <a:pt x="174" y="59"/>
                    </a:lnTo>
                    <a:lnTo>
                      <a:pt x="175" y="48"/>
                    </a:lnTo>
                    <a:lnTo>
                      <a:pt x="180" y="45"/>
                    </a:lnTo>
                    <a:lnTo>
                      <a:pt x="175" y="29"/>
                    </a:lnTo>
                    <a:lnTo>
                      <a:pt x="174" y="27"/>
                    </a:lnTo>
                    <a:lnTo>
                      <a:pt x="170" y="27"/>
                    </a:lnTo>
                    <a:lnTo>
                      <a:pt x="170" y="22"/>
                    </a:lnTo>
                    <a:lnTo>
                      <a:pt x="153" y="14"/>
                    </a:lnTo>
                    <a:lnTo>
                      <a:pt x="147" y="8"/>
                    </a:lnTo>
                    <a:lnTo>
                      <a:pt x="142" y="8"/>
                    </a:lnTo>
                    <a:lnTo>
                      <a:pt x="140" y="11"/>
                    </a:lnTo>
                    <a:lnTo>
                      <a:pt x="134" y="8"/>
                    </a:lnTo>
                    <a:lnTo>
                      <a:pt x="134" y="0"/>
                    </a:lnTo>
                    <a:lnTo>
                      <a:pt x="112" y="6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07" y="16"/>
                    </a:lnTo>
                    <a:lnTo>
                      <a:pt x="107" y="20"/>
                    </a:lnTo>
                    <a:lnTo>
                      <a:pt x="108" y="32"/>
                    </a:lnTo>
                    <a:lnTo>
                      <a:pt x="107" y="40"/>
                    </a:lnTo>
                    <a:lnTo>
                      <a:pt x="102" y="64"/>
                    </a:lnTo>
                    <a:lnTo>
                      <a:pt x="108" y="72"/>
                    </a:lnTo>
                    <a:lnTo>
                      <a:pt x="118" y="72"/>
                    </a:lnTo>
                    <a:lnTo>
                      <a:pt x="118" y="90"/>
                    </a:lnTo>
                    <a:lnTo>
                      <a:pt x="115" y="86"/>
                    </a:lnTo>
                    <a:lnTo>
                      <a:pt x="112" y="88"/>
                    </a:lnTo>
                    <a:lnTo>
                      <a:pt x="105" y="86"/>
                    </a:lnTo>
                    <a:lnTo>
                      <a:pt x="99" y="80"/>
                    </a:lnTo>
                    <a:lnTo>
                      <a:pt x="94" y="72"/>
                    </a:lnTo>
                    <a:lnTo>
                      <a:pt x="85" y="69"/>
                    </a:lnTo>
                    <a:lnTo>
                      <a:pt x="78" y="62"/>
                    </a:lnTo>
                    <a:lnTo>
                      <a:pt x="66" y="66"/>
                    </a:lnTo>
                    <a:lnTo>
                      <a:pt x="54" y="59"/>
                    </a:lnTo>
                    <a:lnTo>
                      <a:pt x="50" y="51"/>
                    </a:lnTo>
                    <a:lnTo>
                      <a:pt x="40" y="56"/>
                    </a:lnTo>
                    <a:lnTo>
                      <a:pt x="37" y="46"/>
                    </a:lnTo>
                    <a:lnTo>
                      <a:pt x="32" y="48"/>
                    </a:lnTo>
                    <a:lnTo>
                      <a:pt x="34" y="49"/>
                    </a:lnTo>
                    <a:lnTo>
                      <a:pt x="31" y="82"/>
                    </a:lnTo>
                    <a:lnTo>
                      <a:pt x="34" y="85"/>
                    </a:lnTo>
                    <a:lnTo>
                      <a:pt x="23" y="85"/>
                    </a:lnTo>
                    <a:lnTo>
                      <a:pt x="12" y="85"/>
                    </a:lnTo>
                    <a:lnTo>
                      <a:pt x="0" y="85"/>
                    </a:lnTo>
                    <a:lnTo>
                      <a:pt x="0" y="98"/>
                    </a:lnTo>
                    <a:lnTo>
                      <a:pt x="0" y="111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16" y="165"/>
                    </a:lnTo>
                    <a:lnTo>
                      <a:pt x="31" y="162"/>
                    </a:lnTo>
                    <a:lnTo>
                      <a:pt x="42" y="164"/>
                    </a:lnTo>
                    <a:lnTo>
                      <a:pt x="46" y="170"/>
                    </a:lnTo>
                    <a:lnTo>
                      <a:pt x="58" y="172"/>
                    </a:lnTo>
                    <a:lnTo>
                      <a:pt x="66" y="172"/>
                    </a:lnTo>
                    <a:lnTo>
                      <a:pt x="69" y="173"/>
                    </a:lnTo>
                    <a:lnTo>
                      <a:pt x="72" y="173"/>
                    </a:lnTo>
                    <a:lnTo>
                      <a:pt x="73" y="17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47" name="Freeform 87"/>
              <p:cNvSpPr/>
              <p:nvPr/>
            </p:nvSpPr>
            <p:spPr>
              <a:xfrm>
                <a:off x="5068800" y="1871640"/>
                <a:ext cx="128160" cy="9504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5040"/>
                  <a:gd name="textAreaBottom" fmla="*/ 95400 h 95040"/>
                  <a:gd name="GluePoint1X" fmla="*/ 67 w 81"/>
                  <a:gd name="GluePoint1Y" fmla="*/ 60 h 60"/>
                  <a:gd name="GluePoint2X" fmla="*/ 63 w 81"/>
                  <a:gd name="GluePoint2Y" fmla="*/ 49 h 60"/>
                  <a:gd name="GluePoint3X" fmla="*/ 65 w 81"/>
                  <a:gd name="GluePoint3Y" fmla="*/ 47 h 60"/>
                  <a:gd name="GluePoint4X" fmla="*/ 70 w 81"/>
                  <a:gd name="GluePoint4Y" fmla="*/ 50 h 60"/>
                  <a:gd name="GluePoint5X" fmla="*/ 70 w 81"/>
                  <a:gd name="GluePoint5Y" fmla="*/ 49 h 60"/>
                  <a:gd name="GluePoint6X" fmla="*/ 70 w 81"/>
                  <a:gd name="GluePoint6Y" fmla="*/ 31 h 60"/>
                  <a:gd name="GluePoint7X" fmla="*/ 73 w 81"/>
                  <a:gd name="GluePoint7Y" fmla="*/ 28 h 60"/>
                  <a:gd name="GluePoint8X" fmla="*/ 78 w 81"/>
                  <a:gd name="GluePoint8Y" fmla="*/ 28 h 60"/>
                  <a:gd name="GluePoint9X" fmla="*/ 81 w 81"/>
                  <a:gd name="GluePoint9Y" fmla="*/ 29 h 60"/>
                  <a:gd name="GluePoint10X" fmla="*/ 78 w 81"/>
                  <a:gd name="GluePoint10Y" fmla="*/ 24 h 60"/>
                  <a:gd name="GluePoint11X" fmla="*/ 74 w 81"/>
                  <a:gd name="GluePoint11Y" fmla="*/ 23 h 60"/>
                  <a:gd name="GluePoint12X" fmla="*/ 68 w 81"/>
                  <a:gd name="GluePoint12Y" fmla="*/ 23 h 60"/>
                  <a:gd name="GluePoint13X" fmla="*/ 57 w 81"/>
                  <a:gd name="GluePoint13Y" fmla="*/ 8 h 60"/>
                  <a:gd name="GluePoint14X" fmla="*/ 47 w 81"/>
                  <a:gd name="GluePoint14Y" fmla="*/ 2 h 60"/>
                  <a:gd name="GluePoint15X" fmla="*/ 40 w 81"/>
                  <a:gd name="GluePoint15Y" fmla="*/ 13 h 60"/>
                  <a:gd name="GluePoint16X" fmla="*/ 33 w 81"/>
                  <a:gd name="GluePoint16Y" fmla="*/ 12 h 60"/>
                  <a:gd name="GluePoint17X" fmla="*/ 30 w 81"/>
                  <a:gd name="GluePoint17Y" fmla="*/ 7 h 60"/>
                  <a:gd name="GluePoint18X" fmla="*/ 19 w 81"/>
                  <a:gd name="GluePoint18Y" fmla="*/ 0 h 60"/>
                  <a:gd name="GluePoint19X" fmla="*/ 16 w 81"/>
                  <a:gd name="GluePoint19Y" fmla="*/ 5 h 60"/>
                  <a:gd name="GluePoint20X" fmla="*/ 22 w 81"/>
                  <a:gd name="GluePoint20Y" fmla="*/ 10 h 60"/>
                  <a:gd name="GluePoint21X" fmla="*/ 24 w 81"/>
                  <a:gd name="GluePoint21Y" fmla="*/ 12 h 60"/>
                  <a:gd name="GluePoint22X" fmla="*/ 24 w 81"/>
                  <a:gd name="GluePoint22Y" fmla="*/ 13 h 60"/>
                  <a:gd name="GluePoint23X" fmla="*/ 14 w 81"/>
                  <a:gd name="GluePoint23Y" fmla="*/ 12 h 60"/>
                  <a:gd name="GluePoint24X" fmla="*/ 6 w 81"/>
                  <a:gd name="GluePoint24Y" fmla="*/ 8 h 60"/>
                  <a:gd name="GluePoint25X" fmla="*/ 0 w 81"/>
                  <a:gd name="GluePoint25Y" fmla="*/ 12 h 60"/>
                  <a:gd name="GluePoint26X" fmla="*/ 0 w 81"/>
                  <a:gd name="GluePoint26Y" fmla="*/ 10 h 60"/>
                  <a:gd name="GluePoint27X" fmla="*/ 5 w 81"/>
                  <a:gd name="GluePoint27Y" fmla="*/ 16 h 60"/>
                  <a:gd name="GluePoint28X" fmla="*/ 9 w 81"/>
                  <a:gd name="GluePoint28Y" fmla="*/ 16 h 60"/>
                  <a:gd name="GluePoint29X" fmla="*/ 9 w 81"/>
                  <a:gd name="GluePoint29Y" fmla="*/ 24 h 60"/>
                  <a:gd name="GluePoint30X" fmla="*/ 17 w 81"/>
                  <a:gd name="GluePoint30Y" fmla="*/ 29 h 60"/>
                  <a:gd name="GluePoint31X" fmla="*/ 17 w 81"/>
                  <a:gd name="GluePoint31Y" fmla="*/ 32 h 60"/>
                  <a:gd name="GluePoint32X" fmla="*/ 16 w 81"/>
                  <a:gd name="GluePoint32Y" fmla="*/ 32 h 60"/>
                  <a:gd name="GluePoint33X" fmla="*/ 16 w 81"/>
                  <a:gd name="GluePoint33Y" fmla="*/ 36 h 60"/>
                  <a:gd name="GluePoint34X" fmla="*/ 24 w 81"/>
                  <a:gd name="GluePoint34Y" fmla="*/ 41 h 60"/>
                  <a:gd name="GluePoint35X" fmla="*/ 27 w 81"/>
                  <a:gd name="GluePoint35Y" fmla="*/ 41 h 60"/>
                  <a:gd name="GluePoint36X" fmla="*/ 27 w 81"/>
                  <a:gd name="GluePoint36Y" fmla="*/ 44 h 60"/>
                  <a:gd name="GluePoint37X" fmla="*/ 28 w 81"/>
                  <a:gd name="GluePoint37Y" fmla="*/ 45 h 60"/>
                  <a:gd name="GluePoint38X" fmla="*/ 28 w 81"/>
                  <a:gd name="GluePoint38Y" fmla="*/ 47 h 60"/>
                  <a:gd name="GluePoint39X" fmla="*/ 27 w 81"/>
                  <a:gd name="GluePoint39Y" fmla="*/ 49 h 60"/>
                  <a:gd name="GluePoint40X" fmla="*/ 30 w 81"/>
                  <a:gd name="GluePoint40Y" fmla="*/ 53 h 60"/>
                  <a:gd name="GluePoint41X" fmla="*/ 33 w 81"/>
                  <a:gd name="GluePoint41Y" fmla="*/ 53 h 60"/>
                  <a:gd name="GluePoint42X" fmla="*/ 38 w 81"/>
                  <a:gd name="GluePoint42Y" fmla="*/ 44 h 60"/>
                  <a:gd name="GluePoint43X" fmla="*/ 47 w 81"/>
                  <a:gd name="GluePoint43Y" fmla="*/ 41 h 60"/>
                  <a:gd name="GluePoint44X" fmla="*/ 52 w 81"/>
                  <a:gd name="GluePoint44Y" fmla="*/ 42 h 60"/>
                  <a:gd name="GluePoint45X" fmla="*/ 55 w 81"/>
                  <a:gd name="GluePoint45Y" fmla="*/ 52 h 60"/>
                  <a:gd name="GluePoint46X" fmla="*/ 52 w 81"/>
                  <a:gd name="GluePoint46Y" fmla="*/ 55 h 60"/>
                  <a:gd name="GluePoint47X" fmla="*/ 62 w 81"/>
                  <a:gd name="GluePoint47Y" fmla="*/ 60 h 60"/>
                  <a:gd name="GluePoint48X" fmla="*/ 67 w 81"/>
                  <a:gd name="GluePoint48Y" fmla="*/ 6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81" h="60">
                    <a:moveTo>
                      <a:pt x="67" y="60"/>
                    </a:moveTo>
                    <a:lnTo>
                      <a:pt x="63" y="49"/>
                    </a:lnTo>
                    <a:lnTo>
                      <a:pt x="65" y="47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31"/>
                    </a:lnTo>
                    <a:lnTo>
                      <a:pt x="73" y="28"/>
                    </a:lnTo>
                    <a:lnTo>
                      <a:pt x="78" y="28"/>
                    </a:lnTo>
                    <a:lnTo>
                      <a:pt x="81" y="29"/>
                    </a:lnTo>
                    <a:lnTo>
                      <a:pt x="78" y="24"/>
                    </a:lnTo>
                    <a:lnTo>
                      <a:pt x="74" y="23"/>
                    </a:lnTo>
                    <a:lnTo>
                      <a:pt x="68" y="23"/>
                    </a:lnTo>
                    <a:lnTo>
                      <a:pt x="57" y="8"/>
                    </a:lnTo>
                    <a:lnTo>
                      <a:pt x="47" y="2"/>
                    </a:lnTo>
                    <a:lnTo>
                      <a:pt x="40" y="13"/>
                    </a:lnTo>
                    <a:lnTo>
                      <a:pt x="33" y="12"/>
                    </a:lnTo>
                    <a:lnTo>
                      <a:pt x="30" y="7"/>
                    </a:lnTo>
                    <a:lnTo>
                      <a:pt x="19" y="0"/>
                    </a:lnTo>
                    <a:lnTo>
                      <a:pt x="16" y="5"/>
                    </a:lnTo>
                    <a:lnTo>
                      <a:pt x="22" y="10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14" y="12"/>
                    </a:lnTo>
                    <a:lnTo>
                      <a:pt x="6" y="8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9" y="16"/>
                    </a:lnTo>
                    <a:lnTo>
                      <a:pt x="9" y="24"/>
                    </a:lnTo>
                    <a:lnTo>
                      <a:pt x="17" y="29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6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27" y="44"/>
                    </a:lnTo>
                    <a:lnTo>
                      <a:pt x="28" y="45"/>
                    </a:lnTo>
                    <a:lnTo>
                      <a:pt x="28" y="47"/>
                    </a:lnTo>
                    <a:lnTo>
                      <a:pt x="27" y="49"/>
                    </a:lnTo>
                    <a:lnTo>
                      <a:pt x="30" y="53"/>
                    </a:lnTo>
                    <a:lnTo>
                      <a:pt x="33" y="53"/>
                    </a:lnTo>
                    <a:lnTo>
                      <a:pt x="38" y="44"/>
                    </a:lnTo>
                    <a:lnTo>
                      <a:pt x="47" y="41"/>
                    </a:lnTo>
                    <a:lnTo>
                      <a:pt x="52" y="42"/>
                    </a:lnTo>
                    <a:lnTo>
                      <a:pt x="55" y="52"/>
                    </a:lnTo>
                    <a:lnTo>
                      <a:pt x="52" y="55"/>
                    </a:lnTo>
                    <a:lnTo>
                      <a:pt x="62" y="60"/>
                    </a:lnTo>
                    <a:lnTo>
                      <a:pt x="67" y="6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48" name="Freeform 88"/>
              <p:cNvSpPr/>
              <p:nvPr/>
            </p:nvSpPr>
            <p:spPr>
              <a:xfrm>
                <a:off x="5938920" y="1593720"/>
                <a:ext cx="711000" cy="288720"/>
              </a:xfrm>
              <a:custGeom>
                <a:avLst/>
                <a:gdLst>
                  <a:gd name="textAreaLeft" fmla="*/ 0 w 711000"/>
                  <a:gd name="textAreaRight" fmla="*/ 711360 w 711000"/>
                  <a:gd name="textAreaTop" fmla="*/ 0 h 288720"/>
                  <a:gd name="textAreaBottom" fmla="*/ 289080 h 288720"/>
                  <a:gd name="GluePoint1X" fmla="*/ 370 w 448"/>
                  <a:gd name="GluePoint1Y" fmla="*/ 52 h 182"/>
                  <a:gd name="GluePoint2X" fmla="*/ 376 w 448"/>
                  <a:gd name="GluePoint2Y" fmla="*/ 66 h 182"/>
                  <a:gd name="GluePoint3X" fmla="*/ 387 w 448"/>
                  <a:gd name="GluePoint3Y" fmla="*/ 77 h 182"/>
                  <a:gd name="GluePoint4X" fmla="*/ 410 w 448"/>
                  <a:gd name="GluePoint4Y" fmla="*/ 77 h 182"/>
                  <a:gd name="GluePoint5X" fmla="*/ 425 w 448"/>
                  <a:gd name="GluePoint5Y" fmla="*/ 76 h 182"/>
                  <a:gd name="GluePoint6X" fmla="*/ 438 w 448"/>
                  <a:gd name="GluePoint6Y" fmla="*/ 84 h 182"/>
                  <a:gd name="GluePoint7X" fmla="*/ 445 w 448"/>
                  <a:gd name="GluePoint7Y" fmla="*/ 90 h 182"/>
                  <a:gd name="GluePoint8X" fmla="*/ 430 w 448"/>
                  <a:gd name="GluePoint8Y" fmla="*/ 95 h 182"/>
                  <a:gd name="GluePoint9X" fmla="*/ 405 w 448"/>
                  <a:gd name="GluePoint9Y" fmla="*/ 111 h 182"/>
                  <a:gd name="GluePoint10X" fmla="*/ 395 w 448"/>
                  <a:gd name="GluePoint10Y" fmla="*/ 114 h 182"/>
                  <a:gd name="GluePoint11X" fmla="*/ 386 w 448"/>
                  <a:gd name="GluePoint11Y" fmla="*/ 127 h 182"/>
                  <a:gd name="GluePoint12X" fmla="*/ 367 w 448"/>
                  <a:gd name="GluePoint12Y" fmla="*/ 122 h 182"/>
                  <a:gd name="GluePoint13X" fmla="*/ 362 w 448"/>
                  <a:gd name="GluePoint13Y" fmla="*/ 135 h 182"/>
                  <a:gd name="GluePoint14X" fmla="*/ 373 w 448"/>
                  <a:gd name="GluePoint14Y" fmla="*/ 145 h 182"/>
                  <a:gd name="GluePoint15X" fmla="*/ 343 w 448"/>
                  <a:gd name="GluePoint15Y" fmla="*/ 169 h 182"/>
                  <a:gd name="GluePoint16X" fmla="*/ 325 w 448"/>
                  <a:gd name="GluePoint16Y" fmla="*/ 167 h 182"/>
                  <a:gd name="GluePoint17X" fmla="*/ 310 w 448"/>
                  <a:gd name="GluePoint17Y" fmla="*/ 174 h 182"/>
                  <a:gd name="GluePoint18X" fmla="*/ 283 w 448"/>
                  <a:gd name="GluePoint18Y" fmla="*/ 179 h 182"/>
                  <a:gd name="GluePoint19X" fmla="*/ 254 w 448"/>
                  <a:gd name="GluePoint19Y" fmla="*/ 172 h 182"/>
                  <a:gd name="GluePoint20X" fmla="*/ 225 w 448"/>
                  <a:gd name="GluePoint20Y" fmla="*/ 161 h 182"/>
                  <a:gd name="GluePoint21X" fmla="*/ 170 w 448"/>
                  <a:gd name="GluePoint21Y" fmla="*/ 161 h 182"/>
                  <a:gd name="GluePoint22X" fmla="*/ 138 w 448"/>
                  <a:gd name="GluePoint22Y" fmla="*/ 135 h 182"/>
                  <a:gd name="GluePoint23X" fmla="*/ 90 w 448"/>
                  <a:gd name="GluePoint23Y" fmla="*/ 124 h 182"/>
                  <a:gd name="GluePoint24X" fmla="*/ 65 w 448"/>
                  <a:gd name="GluePoint24Y" fmla="*/ 111 h 182"/>
                  <a:gd name="GluePoint25X" fmla="*/ 43 w 448"/>
                  <a:gd name="GluePoint25Y" fmla="*/ 79 h 182"/>
                  <a:gd name="GluePoint26X" fmla="*/ 27 w 448"/>
                  <a:gd name="GluePoint26Y" fmla="*/ 72 h 182"/>
                  <a:gd name="GluePoint27X" fmla="*/ 20 w 448"/>
                  <a:gd name="GluePoint27Y" fmla="*/ 72 h 182"/>
                  <a:gd name="GluePoint28X" fmla="*/ 6 w 448"/>
                  <a:gd name="GluePoint28Y" fmla="*/ 63 h 182"/>
                  <a:gd name="GluePoint29X" fmla="*/ 3 w 448"/>
                  <a:gd name="GluePoint29Y" fmla="*/ 47 h 182"/>
                  <a:gd name="GluePoint30X" fmla="*/ 73 w 448"/>
                  <a:gd name="GluePoint30Y" fmla="*/ 31 h 182"/>
                  <a:gd name="GluePoint31X" fmla="*/ 124 w 448"/>
                  <a:gd name="GluePoint31Y" fmla="*/ 37 h 182"/>
                  <a:gd name="GluePoint32X" fmla="*/ 122 w 448"/>
                  <a:gd name="GluePoint32Y" fmla="*/ 29 h 182"/>
                  <a:gd name="GluePoint33X" fmla="*/ 113 w 448"/>
                  <a:gd name="GluePoint33Y" fmla="*/ 13 h 182"/>
                  <a:gd name="GluePoint34X" fmla="*/ 165 w 448"/>
                  <a:gd name="GluePoint34Y" fmla="*/ 11 h 182"/>
                  <a:gd name="GluePoint35X" fmla="*/ 189 w 448"/>
                  <a:gd name="GluePoint35Y" fmla="*/ 31 h 182"/>
                  <a:gd name="GluePoint36X" fmla="*/ 214 w 448"/>
                  <a:gd name="GluePoint36Y" fmla="*/ 26 h 182"/>
                  <a:gd name="GluePoint37X" fmla="*/ 262 w 448"/>
                  <a:gd name="GluePoint37Y" fmla="*/ 40 h 182"/>
                  <a:gd name="GluePoint38X" fmla="*/ 306 w 448"/>
                  <a:gd name="GluePoint38Y" fmla="*/ 52 h 182"/>
                  <a:gd name="GluePoint39X" fmla="*/ 344 w 448"/>
                  <a:gd name="GluePoint39Y" fmla="*/ 34 h 182"/>
                  <a:gd name="GluePoint40X" fmla="*/ 371 w 448"/>
                  <a:gd name="GluePoint40Y" fmla="*/ 39 h 1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448" h="182">
                    <a:moveTo>
                      <a:pt x="371" y="39"/>
                    </a:moveTo>
                    <a:lnTo>
                      <a:pt x="370" y="52"/>
                    </a:lnTo>
                    <a:lnTo>
                      <a:pt x="375" y="58"/>
                    </a:lnTo>
                    <a:lnTo>
                      <a:pt x="376" y="66"/>
                    </a:lnTo>
                    <a:lnTo>
                      <a:pt x="379" y="71"/>
                    </a:lnTo>
                    <a:lnTo>
                      <a:pt x="387" y="77"/>
                    </a:lnTo>
                    <a:lnTo>
                      <a:pt x="405" y="79"/>
                    </a:lnTo>
                    <a:lnTo>
                      <a:pt x="410" y="77"/>
                    </a:lnTo>
                    <a:lnTo>
                      <a:pt x="416" y="71"/>
                    </a:lnTo>
                    <a:lnTo>
                      <a:pt x="425" y="76"/>
                    </a:lnTo>
                    <a:lnTo>
                      <a:pt x="435" y="82"/>
                    </a:lnTo>
                    <a:lnTo>
                      <a:pt x="438" y="84"/>
                    </a:lnTo>
                    <a:lnTo>
                      <a:pt x="441" y="88"/>
                    </a:lnTo>
                    <a:lnTo>
                      <a:pt x="445" y="90"/>
                    </a:lnTo>
                    <a:lnTo>
                      <a:pt x="448" y="93"/>
                    </a:lnTo>
                    <a:lnTo>
                      <a:pt x="430" y="95"/>
                    </a:lnTo>
                    <a:lnTo>
                      <a:pt x="413" y="95"/>
                    </a:lnTo>
                    <a:lnTo>
                      <a:pt x="405" y="111"/>
                    </a:lnTo>
                    <a:lnTo>
                      <a:pt x="400" y="114"/>
                    </a:lnTo>
                    <a:lnTo>
                      <a:pt x="395" y="114"/>
                    </a:lnTo>
                    <a:lnTo>
                      <a:pt x="391" y="124"/>
                    </a:lnTo>
                    <a:lnTo>
                      <a:pt x="386" y="127"/>
                    </a:lnTo>
                    <a:lnTo>
                      <a:pt x="375" y="125"/>
                    </a:lnTo>
                    <a:lnTo>
                      <a:pt x="367" y="122"/>
                    </a:lnTo>
                    <a:lnTo>
                      <a:pt x="362" y="124"/>
                    </a:lnTo>
                    <a:lnTo>
                      <a:pt x="362" y="135"/>
                    </a:lnTo>
                    <a:lnTo>
                      <a:pt x="370" y="142"/>
                    </a:lnTo>
                    <a:lnTo>
                      <a:pt x="373" y="145"/>
                    </a:lnTo>
                    <a:lnTo>
                      <a:pt x="357" y="166"/>
                    </a:lnTo>
                    <a:lnTo>
                      <a:pt x="343" y="169"/>
                    </a:lnTo>
                    <a:lnTo>
                      <a:pt x="335" y="167"/>
                    </a:lnTo>
                    <a:lnTo>
                      <a:pt x="325" y="167"/>
                    </a:lnTo>
                    <a:lnTo>
                      <a:pt x="310" y="172"/>
                    </a:lnTo>
                    <a:lnTo>
                      <a:pt x="310" y="174"/>
                    </a:lnTo>
                    <a:lnTo>
                      <a:pt x="292" y="182"/>
                    </a:lnTo>
                    <a:lnTo>
                      <a:pt x="283" y="179"/>
                    </a:lnTo>
                    <a:lnTo>
                      <a:pt x="276" y="179"/>
                    </a:lnTo>
                    <a:lnTo>
                      <a:pt x="254" y="172"/>
                    </a:lnTo>
                    <a:lnTo>
                      <a:pt x="238" y="164"/>
                    </a:lnTo>
                    <a:lnTo>
                      <a:pt x="225" y="161"/>
                    </a:lnTo>
                    <a:lnTo>
                      <a:pt x="175" y="162"/>
                    </a:lnTo>
                    <a:lnTo>
                      <a:pt x="170" y="161"/>
                    </a:lnTo>
                    <a:lnTo>
                      <a:pt x="155" y="151"/>
                    </a:lnTo>
                    <a:lnTo>
                      <a:pt x="138" y="135"/>
                    </a:lnTo>
                    <a:lnTo>
                      <a:pt x="100" y="122"/>
                    </a:lnTo>
                    <a:lnTo>
                      <a:pt x="90" y="124"/>
                    </a:lnTo>
                    <a:lnTo>
                      <a:pt x="67" y="117"/>
                    </a:lnTo>
                    <a:lnTo>
                      <a:pt x="65" y="111"/>
                    </a:lnTo>
                    <a:lnTo>
                      <a:pt x="59" y="97"/>
                    </a:lnTo>
                    <a:lnTo>
                      <a:pt x="43" y="79"/>
                    </a:lnTo>
                    <a:lnTo>
                      <a:pt x="40" y="76"/>
                    </a:lnTo>
                    <a:lnTo>
                      <a:pt x="27" y="72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6" y="68"/>
                    </a:lnTo>
                    <a:lnTo>
                      <a:pt x="6" y="63"/>
                    </a:lnTo>
                    <a:lnTo>
                      <a:pt x="0" y="55"/>
                    </a:lnTo>
                    <a:lnTo>
                      <a:pt x="3" y="47"/>
                    </a:lnTo>
                    <a:lnTo>
                      <a:pt x="40" y="27"/>
                    </a:lnTo>
                    <a:lnTo>
                      <a:pt x="73" y="31"/>
                    </a:lnTo>
                    <a:lnTo>
                      <a:pt x="86" y="37"/>
                    </a:lnTo>
                    <a:lnTo>
                      <a:pt x="124" y="37"/>
                    </a:lnTo>
                    <a:lnTo>
                      <a:pt x="125" y="35"/>
                    </a:lnTo>
                    <a:lnTo>
                      <a:pt x="122" y="29"/>
                    </a:lnTo>
                    <a:lnTo>
                      <a:pt x="122" y="26"/>
                    </a:lnTo>
                    <a:lnTo>
                      <a:pt x="113" y="13"/>
                    </a:lnTo>
                    <a:lnTo>
                      <a:pt x="122" y="0"/>
                    </a:lnTo>
                    <a:lnTo>
                      <a:pt x="165" y="11"/>
                    </a:lnTo>
                    <a:lnTo>
                      <a:pt x="176" y="24"/>
                    </a:lnTo>
                    <a:lnTo>
                      <a:pt x="189" y="31"/>
                    </a:lnTo>
                    <a:lnTo>
                      <a:pt x="198" y="32"/>
                    </a:lnTo>
                    <a:lnTo>
                      <a:pt x="214" y="26"/>
                    </a:lnTo>
                    <a:lnTo>
                      <a:pt x="222" y="27"/>
                    </a:lnTo>
                    <a:lnTo>
                      <a:pt x="262" y="40"/>
                    </a:lnTo>
                    <a:lnTo>
                      <a:pt x="275" y="47"/>
                    </a:lnTo>
                    <a:lnTo>
                      <a:pt x="306" y="52"/>
                    </a:lnTo>
                    <a:lnTo>
                      <a:pt x="330" y="45"/>
                    </a:lnTo>
                    <a:lnTo>
                      <a:pt x="344" y="34"/>
                    </a:lnTo>
                    <a:lnTo>
                      <a:pt x="364" y="40"/>
                    </a:lnTo>
                    <a:lnTo>
                      <a:pt x="371" y="3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49" name="Freeform 89"/>
              <p:cNvSpPr/>
              <p:nvPr/>
            </p:nvSpPr>
            <p:spPr>
              <a:xfrm>
                <a:off x="2098800" y="3008160"/>
                <a:ext cx="137880" cy="17568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175680"/>
                  <a:gd name="textAreaBottom" fmla="*/ 176040 h 175680"/>
                  <a:gd name="GluePoint1X" fmla="*/ 86 w 87"/>
                  <a:gd name="GluePoint1Y" fmla="*/ 24 h 111"/>
                  <a:gd name="GluePoint2X" fmla="*/ 73 w 87"/>
                  <a:gd name="GluePoint2Y" fmla="*/ 18 h 111"/>
                  <a:gd name="GluePoint3X" fmla="*/ 71 w 87"/>
                  <a:gd name="GluePoint3Y" fmla="*/ 19 h 111"/>
                  <a:gd name="GluePoint4X" fmla="*/ 55 w 87"/>
                  <a:gd name="GluePoint4Y" fmla="*/ 19 h 111"/>
                  <a:gd name="GluePoint5X" fmla="*/ 52 w 87"/>
                  <a:gd name="GluePoint5Y" fmla="*/ 13 h 111"/>
                  <a:gd name="GluePoint6X" fmla="*/ 49 w 87"/>
                  <a:gd name="GluePoint6Y" fmla="*/ 10 h 111"/>
                  <a:gd name="GluePoint7X" fmla="*/ 40 w 87"/>
                  <a:gd name="GluePoint7Y" fmla="*/ 5 h 111"/>
                  <a:gd name="GluePoint8X" fmla="*/ 30 w 87"/>
                  <a:gd name="GluePoint8Y" fmla="*/ 0 h 111"/>
                  <a:gd name="GluePoint9X" fmla="*/ 19 w 87"/>
                  <a:gd name="GluePoint9Y" fmla="*/ 8 h 111"/>
                  <a:gd name="GluePoint10X" fmla="*/ 13 w 87"/>
                  <a:gd name="GluePoint10Y" fmla="*/ 8 h 111"/>
                  <a:gd name="GluePoint11X" fmla="*/ 11 w 87"/>
                  <a:gd name="GluePoint11Y" fmla="*/ 11 h 111"/>
                  <a:gd name="GluePoint12X" fmla="*/ 13 w 87"/>
                  <a:gd name="GluePoint12Y" fmla="*/ 21 h 111"/>
                  <a:gd name="GluePoint13X" fmla="*/ 8 w 87"/>
                  <a:gd name="GluePoint13Y" fmla="*/ 29 h 111"/>
                  <a:gd name="GluePoint14X" fmla="*/ 6 w 87"/>
                  <a:gd name="GluePoint14Y" fmla="*/ 35 h 111"/>
                  <a:gd name="GluePoint15X" fmla="*/ 0 w 87"/>
                  <a:gd name="GluePoint15Y" fmla="*/ 42 h 111"/>
                  <a:gd name="GluePoint16X" fmla="*/ 1 w 87"/>
                  <a:gd name="GluePoint16Y" fmla="*/ 64 h 111"/>
                  <a:gd name="GluePoint17X" fmla="*/ 9 w 87"/>
                  <a:gd name="GluePoint17Y" fmla="*/ 69 h 111"/>
                  <a:gd name="GluePoint18X" fmla="*/ 14 w 87"/>
                  <a:gd name="GluePoint18Y" fmla="*/ 61 h 111"/>
                  <a:gd name="GluePoint19X" fmla="*/ 17 w 87"/>
                  <a:gd name="GluePoint19Y" fmla="*/ 69 h 111"/>
                  <a:gd name="GluePoint20X" fmla="*/ 16 w 87"/>
                  <a:gd name="GluePoint20Y" fmla="*/ 79 h 111"/>
                  <a:gd name="GluePoint21X" fmla="*/ 8 w 87"/>
                  <a:gd name="GluePoint21Y" fmla="*/ 84 h 111"/>
                  <a:gd name="GluePoint22X" fmla="*/ 11 w 87"/>
                  <a:gd name="GluePoint22Y" fmla="*/ 92 h 111"/>
                  <a:gd name="GluePoint23X" fmla="*/ 5 w 87"/>
                  <a:gd name="GluePoint23Y" fmla="*/ 95 h 111"/>
                  <a:gd name="GluePoint24X" fmla="*/ 8 w 87"/>
                  <a:gd name="GluePoint24Y" fmla="*/ 103 h 111"/>
                  <a:gd name="GluePoint25X" fmla="*/ 13 w 87"/>
                  <a:gd name="GluePoint25Y" fmla="*/ 101 h 111"/>
                  <a:gd name="GluePoint26X" fmla="*/ 16 w 87"/>
                  <a:gd name="GluePoint26Y" fmla="*/ 103 h 111"/>
                  <a:gd name="GluePoint27X" fmla="*/ 21 w 87"/>
                  <a:gd name="GluePoint27Y" fmla="*/ 103 h 111"/>
                  <a:gd name="GluePoint28X" fmla="*/ 24 w 87"/>
                  <a:gd name="GluePoint28Y" fmla="*/ 111 h 111"/>
                  <a:gd name="GluePoint29X" fmla="*/ 28 w 87"/>
                  <a:gd name="GluePoint29Y" fmla="*/ 109 h 111"/>
                  <a:gd name="GluePoint30X" fmla="*/ 33 w 87"/>
                  <a:gd name="GluePoint30Y" fmla="*/ 106 h 111"/>
                  <a:gd name="GluePoint31X" fmla="*/ 35 w 87"/>
                  <a:gd name="GluePoint31Y" fmla="*/ 92 h 111"/>
                  <a:gd name="GluePoint32X" fmla="*/ 38 w 87"/>
                  <a:gd name="GluePoint32Y" fmla="*/ 85 h 111"/>
                  <a:gd name="GluePoint33X" fmla="*/ 41 w 87"/>
                  <a:gd name="GluePoint33Y" fmla="*/ 85 h 111"/>
                  <a:gd name="GluePoint34X" fmla="*/ 44 w 87"/>
                  <a:gd name="GluePoint34Y" fmla="*/ 79 h 111"/>
                  <a:gd name="GluePoint35X" fmla="*/ 65 w 87"/>
                  <a:gd name="GluePoint35Y" fmla="*/ 69 h 111"/>
                  <a:gd name="GluePoint36X" fmla="*/ 79 w 87"/>
                  <a:gd name="GluePoint36Y" fmla="*/ 53 h 111"/>
                  <a:gd name="GluePoint37X" fmla="*/ 84 w 87"/>
                  <a:gd name="GluePoint37Y" fmla="*/ 40 h 111"/>
                  <a:gd name="GluePoint38X" fmla="*/ 87 w 87"/>
                  <a:gd name="GluePoint38Y" fmla="*/ 40 h 111"/>
                  <a:gd name="GluePoint39X" fmla="*/ 81 w 87"/>
                  <a:gd name="GluePoint39Y" fmla="*/ 27 h 111"/>
                  <a:gd name="GluePoint40X" fmla="*/ 81 w 87"/>
                  <a:gd name="GluePoint40Y" fmla="*/ 26 h 111"/>
                  <a:gd name="GluePoint41X" fmla="*/ 86 w 87"/>
                  <a:gd name="GluePoint41Y" fmla="*/ 24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7" h="111">
                    <a:moveTo>
                      <a:pt x="86" y="24"/>
                    </a:moveTo>
                    <a:lnTo>
                      <a:pt x="73" y="18"/>
                    </a:lnTo>
                    <a:lnTo>
                      <a:pt x="71" y="19"/>
                    </a:lnTo>
                    <a:lnTo>
                      <a:pt x="55" y="19"/>
                    </a:lnTo>
                    <a:lnTo>
                      <a:pt x="52" y="13"/>
                    </a:lnTo>
                    <a:lnTo>
                      <a:pt x="49" y="10"/>
                    </a:lnTo>
                    <a:lnTo>
                      <a:pt x="40" y="5"/>
                    </a:lnTo>
                    <a:lnTo>
                      <a:pt x="30" y="0"/>
                    </a:lnTo>
                    <a:lnTo>
                      <a:pt x="19" y="8"/>
                    </a:lnTo>
                    <a:lnTo>
                      <a:pt x="13" y="8"/>
                    </a:lnTo>
                    <a:lnTo>
                      <a:pt x="11" y="11"/>
                    </a:lnTo>
                    <a:lnTo>
                      <a:pt x="13" y="21"/>
                    </a:lnTo>
                    <a:lnTo>
                      <a:pt x="8" y="29"/>
                    </a:lnTo>
                    <a:lnTo>
                      <a:pt x="6" y="35"/>
                    </a:lnTo>
                    <a:lnTo>
                      <a:pt x="0" y="42"/>
                    </a:lnTo>
                    <a:lnTo>
                      <a:pt x="1" y="64"/>
                    </a:lnTo>
                    <a:lnTo>
                      <a:pt x="9" y="69"/>
                    </a:lnTo>
                    <a:lnTo>
                      <a:pt x="14" y="61"/>
                    </a:lnTo>
                    <a:lnTo>
                      <a:pt x="17" y="69"/>
                    </a:lnTo>
                    <a:lnTo>
                      <a:pt x="16" y="79"/>
                    </a:lnTo>
                    <a:lnTo>
                      <a:pt x="8" y="84"/>
                    </a:lnTo>
                    <a:lnTo>
                      <a:pt x="11" y="92"/>
                    </a:lnTo>
                    <a:lnTo>
                      <a:pt x="5" y="95"/>
                    </a:lnTo>
                    <a:lnTo>
                      <a:pt x="8" y="103"/>
                    </a:lnTo>
                    <a:lnTo>
                      <a:pt x="13" y="101"/>
                    </a:lnTo>
                    <a:lnTo>
                      <a:pt x="16" y="103"/>
                    </a:lnTo>
                    <a:lnTo>
                      <a:pt x="21" y="103"/>
                    </a:lnTo>
                    <a:lnTo>
                      <a:pt x="24" y="111"/>
                    </a:lnTo>
                    <a:lnTo>
                      <a:pt x="28" y="109"/>
                    </a:lnTo>
                    <a:lnTo>
                      <a:pt x="33" y="106"/>
                    </a:lnTo>
                    <a:lnTo>
                      <a:pt x="35" y="92"/>
                    </a:lnTo>
                    <a:lnTo>
                      <a:pt x="38" y="85"/>
                    </a:lnTo>
                    <a:lnTo>
                      <a:pt x="41" y="85"/>
                    </a:lnTo>
                    <a:lnTo>
                      <a:pt x="44" y="79"/>
                    </a:lnTo>
                    <a:lnTo>
                      <a:pt x="65" y="69"/>
                    </a:lnTo>
                    <a:lnTo>
                      <a:pt x="79" y="53"/>
                    </a:lnTo>
                    <a:lnTo>
                      <a:pt x="84" y="40"/>
                    </a:lnTo>
                    <a:lnTo>
                      <a:pt x="87" y="40"/>
                    </a:lnTo>
                    <a:lnTo>
                      <a:pt x="81" y="27"/>
                    </a:lnTo>
                    <a:lnTo>
                      <a:pt x="81" y="26"/>
                    </a:lnTo>
                    <a:lnTo>
                      <a:pt x="86" y="2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50" name="Freeform 90"/>
              <p:cNvSpPr/>
              <p:nvPr/>
            </p:nvSpPr>
            <p:spPr>
              <a:xfrm>
                <a:off x="2143080" y="2697120"/>
                <a:ext cx="294840" cy="463320"/>
              </a:xfrm>
              <a:custGeom>
                <a:avLst/>
                <a:gdLst>
                  <a:gd name="textAreaLeft" fmla="*/ 0 w 294840"/>
                  <a:gd name="textAreaRight" fmla="*/ 295200 w 294840"/>
                  <a:gd name="textAreaTop" fmla="*/ 0 h 463320"/>
                  <a:gd name="textAreaBottom" fmla="*/ 463680 h 463320"/>
                  <a:gd name="GluePoint1X" fmla="*/ 142 w 186"/>
                  <a:gd name="GluePoint1Y" fmla="*/ 273 h 292"/>
                  <a:gd name="GluePoint2X" fmla="*/ 134 w 186"/>
                  <a:gd name="GluePoint2Y" fmla="*/ 288 h 292"/>
                  <a:gd name="GluePoint3X" fmla="*/ 131 w 186"/>
                  <a:gd name="GluePoint3Y" fmla="*/ 283 h 292"/>
                  <a:gd name="GluePoint4X" fmla="*/ 135 w 186"/>
                  <a:gd name="GluePoint4Y" fmla="*/ 265 h 292"/>
                  <a:gd name="GluePoint5X" fmla="*/ 118 w 186"/>
                  <a:gd name="GluePoint5Y" fmla="*/ 262 h 292"/>
                  <a:gd name="GluePoint6X" fmla="*/ 104 w 186"/>
                  <a:gd name="GluePoint6Y" fmla="*/ 263 h 292"/>
                  <a:gd name="GluePoint7X" fmla="*/ 89 w 186"/>
                  <a:gd name="GluePoint7Y" fmla="*/ 259 h 292"/>
                  <a:gd name="GluePoint8X" fmla="*/ 85 w 186"/>
                  <a:gd name="GluePoint8Y" fmla="*/ 251 h 292"/>
                  <a:gd name="GluePoint9X" fmla="*/ 75 w 186"/>
                  <a:gd name="GluePoint9Y" fmla="*/ 238 h 292"/>
                  <a:gd name="GluePoint10X" fmla="*/ 66 w 186"/>
                  <a:gd name="GluePoint10Y" fmla="*/ 223 h 292"/>
                  <a:gd name="GluePoint11X" fmla="*/ 45 w 186"/>
                  <a:gd name="GluePoint11Y" fmla="*/ 214 h 292"/>
                  <a:gd name="GluePoint12X" fmla="*/ 27 w 186"/>
                  <a:gd name="GluePoint12Y" fmla="*/ 215 h 292"/>
                  <a:gd name="GluePoint13X" fmla="*/ 21 w 186"/>
                  <a:gd name="GluePoint13Y" fmla="*/ 206 h 292"/>
                  <a:gd name="GluePoint14X" fmla="*/ 2 w 186"/>
                  <a:gd name="GluePoint14Y" fmla="*/ 196 h 292"/>
                  <a:gd name="GluePoint15X" fmla="*/ 4 w 186"/>
                  <a:gd name="GluePoint15Y" fmla="*/ 188 h 292"/>
                  <a:gd name="GluePoint16X" fmla="*/ 8 w 186"/>
                  <a:gd name="GluePoint16Y" fmla="*/ 175 h 292"/>
                  <a:gd name="GluePoint17X" fmla="*/ 24 w 186"/>
                  <a:gd name="GluePoint17Y" fmla="*/ 162 h 292"/>
                  <a:gd name="GluePoint18X" fmla="*/ 32 w 186"/>
                  <a:gd name="GluePoint18Y" fmla="*/ 149 h 292"/>
                  <a:gd name="GluePoint19X" fmla="*/ 26 w 186"/>
                  <a:gd name="GluePoint19Y" fmla="*/ 149 h 292"/>
                  <a:gd name="GluePoint20X" fmla="*/ 26 w 186"/>
                  <a:gd name="GluePoint20Y" fmla="*/ 124 h 292"/>
                  <a:gd name="GluePoint21X" fmla="*/ 27 w 186"/>
                  <a:gd name="GluePoint21Y" fmla="*/ 106 h 292"/>
                  <a:gd name="GluePoint22X" fmla="*/ 20 w 186"/>
                  <a:gd name="GluePoint22Y" fmla="*/ 90 h 292"/>
                  <a:gd name="GluePoint23X" fmla="*/ 26 w 186"/>
                  <a:gd name="GluePoint23Y" fmla="*/ 85 h 292"/>
                  <a:gd name="GluePoint24X" fmla="*/ 27 w 186"/>
                  <a:gd name="GluePoint24Y" fmla="*/ 71 h 292"/>
                  <a:gd name="GluePoint25X" fmla="*/ 37 w 186"/>
                  <a:gd name="GluePoint25Y" fmla="*/ 79 h 292"/>
                  <a:gd name="GluePoint26X" fmla="*/ 45 w 186"/>
                  <a:gd name="GluePoint26Y" fmla="*/ 61 h 292"/>
                  <a:gd name="GluePoint27X" fmla="*/ 56 w 186"/>
                  <a:gd name="GluePoint27Y" fmla="*/ 51 h 292"/>
                  <a:gd name="GluePoint28X" fmla="*/ 67 w 186"/>
                  <a:gd name="GluePoint28Y" fmla="*/ 25 h 292"/>
                  <a:gd name="GluePoint29X" fmla="*/ 75 w 186"/>
                  <a:gd name="GluePoint29Y" fmla="*/ 25 h 292"/>
                  <a:gd name="GluePoint30X" fmla="*/ 81 w 186"/>
                  <a:gd name="GluePoint30Y" fmla="*/ 21 h 292"/>
                  <a:gd name="GluePoint31X" fmla="*/ 96 w 186"/>
                  <a:gd name="GluePoint31Y" fmla="*/ 19 h 292"/>
                  <a:gd name="GluePoint32X" fmla="*/ 115 w 186"/>
                  <a:gd name="GluePoint32Y" fmla="*/ 5 h 292"/>
                  <a:gd name="GluePoint33X" fmla="*/ 118 w 186"/>
                  <a:gd name="GluePoint33Y" fmla="*/ 1 h 292"/>
                  <a:gd name="GluePoint34X" fmla="*/ 128 w 186"/>
                  <a:gd name="GluePoint34Y" fmla="*/ 5 h 292"/>
                  <a:gd name="GluePoint35X" fmla="*/ 124 w 186"/>
                  <a:gd name="GluePoint35Y" fmla="*/ 11 h 292"/>
                  <a:gd name="GluePoint36X" fmla="*/ 105 w 186"/>
                  <a:gd name="GluePoint36Y" fmla="*/ 27 h 292"/>
                  <a:gd name="GluePoint37X" fmla="*/ 96 w 186"/>
                  <a:gd name="GluePoint37Y" fmla="*/ 48 h 292"/>
                  <a:gd name="GluePoint38X" fmla="*/ 99 w 186"/>
                  <a:gd name="GluePoint38Y" fmla="*/ 58 h 292"/>
                  <a:gd name="GluePoint39X" fmla="*/ 105 w 186"/>
                  <a:gd name="GluePoint39Y" fmla="*/ 74 h 292"/>
                  <a:gd name="GluePoint40X" fmla="*/ 112 w 186"/>
                  <a:gd name="GluePoint40Y" fmla="*/ 93 h 292"/>
                  <a:gd name="GluePoint41X" fmla="*/ 132 w 186"/>
                  <a:gd name="GluePoint41Y" fmla="*/ 93 h 292"/>
                  <a:gd name="GluePoint42X" fmla="*/ 150 w 186"/>
                  <a:gd name="GluePoint42Y" fmla="*/ 112 h 292"/>
                  <a:gd name="GluePoint43X" fmla="*/ 166 w 186"/>
                  <a:gd name="GluePoint43Y" fmla="*/ 112 h 292"/>
                  <a:gd name="GluePoint44X" fmla="*/ 180 w 186"/>
                  <a:gd name="GluePoint44Y" fmla="*/ 109 h 292"/>
                  <a:gd name="GluePoint45X" fmla="*/ 175 w 186"/>
                  <a:gd name="GluePoint45Y" fmla="*/ 125 h 292"/>
                  <a:gd name="GluePoint46X" fmla="*/ 174 w 186"/>
                  <a:gd name="GluePoint46Y" fmla="*/ 148 h 292"/>
                  <a:gd name="GluePoint47X" fmla="*/ 182 w 186"/>
                  <a:gd name="GluePoint47Y" fmla="*/ 161 h 292"/>
                  <a:gd name="GluePoint48X" fmla="*/ 180 w 186"/>
                  <a:gd name="GluePoint48Y" fmla="*/ 178 h 292"/>
                  <a:gd name="GluePoint49X" fmla="*/ 183 w 186"/>
                  <a:gd name="GluePoint49Y" fmla="*/ 198 h 292"/>
                  <a:gd name="GluePoint50X" fmla="*/ 178 w 186"/>
                  <a:gd name="GluePoint50Y" fmla="*/ 183 h 292"/>
                  <a:gd name="GluePoint51X" fmla="*/ 166 w 186"/>
                  <a:gd name="GluePoint51Y" fmla="*/ 185 h 292"/>
                  <a:gd name="GluePoint52X" fmla="*/ 142 w 186"/>
                  <a:gd name="GluePoint52Y" fmla="*/ 188 h 292"/>
                  <a:gd name="GluePoint53X" fmla="*/ 143 w 186"/>
                  <a:gd name="GluePoint53Y" fmla="*/ 201 h 292"/>
                  <a:gd name="GluePoint54X" fmla="*/ 151 w 186"/>
                  <a:gd name="GluePoint54Y" fmla="*/ 209 h 292"/>
                  <a:gd name="GluePoint55X" fmla="*/ 137 w 186"/>
                  <a:gd name="GluePoint55Y" fmla="*/ 210 h 292"/>
                  <a:gd name="GluePoint56X" fmla="*/ 143 w 186"/>
                  <a:gd name="GluePoint56Y" fmla="*/ 230 h 292"/>
                  <a:gd name="GluePoint57X" fmla="*/ 145 w 186"/>
                  <a:gd name="GluePoint57Y" fmla="*/ 255 h 2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86" h="292">
                    <a:moveTo>
                      <a:pt x="145" y="255"/>
                    </a:moveTo>
                    <a:lnTo>
                      <a:pt x="142" y="273"/>
                    </a:lnTo>
                    <a:lnTo>
                      <a:pt x="140" y="292"/>
                    </a:lnTo>
                    <a:lnTo>
                      <a:pt x="134" y="288"/>
                    </a:lnTo>
                    <a:lnTo>
                      <a:pt x="131" y="286"/>
                    </a:lnTo>
                    <a:lnTo>
                      <a:pt x="131" y="283"/>
                    </a:lnTo>
                    <a:lnTo>
                      <a:pt x="137" y="270"/>
                    </a:lnTo>
                    <a:lnTo>
                      <a:pt x="135" y="265"/>
                    </a:lnTo>
                    <a:lnTo>
                      <a:pt x="123" y="259"/>
                    </a:lnTo>
                    <a:lnTo>
                      <a:pt x="118" y="262"/>
                    </a:lnTo>
                    <a:lnTo>
                      <a:pt x="110" y="259"/>
                    </a:lnTo>
                    <a:lnTo>
                      <a:pt x="104" y="263"/>
                    </a:lnTo>
                    <a:lnTo>
                      <a:pt x="93" y="262"/>
                    </a:lnTo>
                    <a:lnTo>
                      <a:pt x="89" y="259"/>
                    </a:lnTo>
                    <a:lnTo>
                      <a:pt x="89" y="252"/>
                    </a:lnTo>
                    <a:lnTo>
                      <a:pt x="85" y="251"/>
                    </a:lnTo>
                    <a:lnTo>
                      <a:pt x="81" y="241"/>
                    </a:lnTo>
                    <a:lnTo>
                      <a:pt x="75" y="238"/>
                    </a:lnTo>
                    <a:lnTo>
                      <a:pt x="70" y="228"/>
                    </a:lnTo>
                    <a:lnTo>
                      <a:pt x="66" y="223"/>
                    </a:lnTo>
                    <a:lnTo>
                      <a:pt x="58" y="220"/>
                    </a:lnTo>
                    <a:lnTo>
                      <a:pt x="45" y="214"/>
                    </a:lnTo>
                    <a:lnTo>
                      <a:pt x="43" y="215"/>
                    </a:lnTo>
                    <a:lnTo>
                      <a:pt x="27" y="215"/>
                    </a:lnTo>
                    <a:lnTo>
                      <a:pt x="24" y="209"/>
                    </a:lnTo>
                    <a:lnTo>
                      <a:pt x="21" y="206"/>
                    </a:lnTo>
                    <a:lnTo>
                      <a:pt x="12" y="201"/>
                    </a:lnTo>
                    <a:lnTo>
                      <a:pt x="2" y="196"/>
                    </a:lnTo>
                    <a:lnTo>
                      <a:pt x="0" y="191"/>
                    </a:lnTo>
                    <a:lnTo>
                      <a:pt x="4" y="188"/>
                    </a:lnTo>
                    <a:lnTo>
                      <a:pt x="7" y="186"/>
                    </a:lnTo>
                    <a:lnTo>
                      <a:pt x="8" y="175"/>
                    </a:lnTo>
                    <a:lnTo>
                      <a:pt x="21" y="170"/>
                    </a:lnTo>
                    <a:lnTo>
                      <a:pt x="24" y="162"/>
                    </a:lnTo>
                    <a:lnTo>
                      <a:pt x="32" y="151"/>
                    </a:lnTo>
                    <a:lnTo>
                      <a:pt x="32" y="149"/>
                    </a:lnTo>
                    <a:lnTo>
                      <a:pt x="29" y="151"/>
                    </a:lnTo>
                    <a:lnTo>
                      <a:pt x="26" y="149"/>
                    </a:lnTo>
                    <a:lnTo>
                      <a:pt x="27" y="140"/>
                    </a:lnTo>
                    <a:lnTo>
                      <a:pt x="26" y="124"/>
                    </a:lnTo>
                    <a:lnTo>
                      <a:pt x="27" y="119"/>
                    </a:lnTo>
                    <a:lnTo>
                      <a:pt x="27" y="106"/>
                    </a:lnTo>
                    <a:lnTo>
                      <a:pt x="23" y="99"/>
                    </a:lnTo>
                    <a:lnTo>
                      <a:pt x="20" y="90"/>
                    </a:lnTo>
                    <a:lnTo>
                      <a:pt x="23" y="83"/>
                    </a:lnTo>
                    <a:lnTo>
                      <a:pt x="26" y="85"/>
                    </a:lnTo>
                    <a:lnTo>
                      <a:pt x="32" y="79"/>
                    </a:lnTo>
                    <a:lnTo>
                      <a:pt x="27" y="71"/>
                    </a:lnTo>
                    <a:lnTo>
                      <a:pt x="29" y="67"/>
                    </a:lnTo>
                    <a:lnTo>
                      <a:pt x="37" y="79"/>
                    </a:lnTo>
                    <a:lnTo>
                      <a:pt x="37" y="67"/>
                    </a:lnTo>
                    <a:lnTo>
                      <a:pt x="45" y="61"/>
                    </a:lnTo>
                    <a:lnTo>
                      <a:pt x="50" y="54"/>
                    </a:lnTo>
                    <a:lnTo>
                      <a:pt x="56" y="51"/>
                    </a:lnTo>
                    <a:lnTo>
                      <a:pt x="58" y="34"/>
                    </a:lnTo>
                    <a:lnTo>
                      <a:pt x="67" y="25"/>
                    </a:lnTo>
                    <a:lnTo>
                      <a:pt x="72" y="25"/>
                    </a:lnTo>
                    <a:lnTo>
                      <a:pt x="75" y="25"/>
                    </a:lnTo>
                    <a:lnTo>
                      <a:pt x="75" y="29"/>
                    </a:lnTo>
                    <a:lnTo>
                      <a:pt x="81" y="21"/>
                    </a:lnTo>
                    <a:lnTo>
                      <a:pt x="88" y="21"/>
                    </a:lnTo>
                    <a:lnTo>
                      <a:pt x="96" y="19"/>
                    </a:lnTo>
                    <a:lnTo>
                      <a:pt x="110" y="11"/>
                    </a:lnTo>
                    <a:lnTo>
                      <a:pt x="115" y="5"/>
                    </a:lnTo>
                    <a:lnTo>
                      <a:pt x="118" y="5"/>
                    </a:lnTo>
                    <a:lnTo>
                      <a:pt x="118" y="1"/>
                    </a:lnTo>
                    <a:lnTo>
                      <a:pt x="121" y="0"/>
                    </a:lnTo>
                    <a:lnTo>
                      <a:pt x="128" y="5"/>
                    </a:lnTo>
                    <a:lnTo>
                      <a:pt x="128" y="6"/>
                    </a:lnTo>
                    <a:lnTo>
                      <a:pt x="124" y="11"/>
                    </a:lnTo>
                    <a:lnTo>
                      <a:pt x="116" y="13"/>
                    </a:lnTo>
                    <a:lnTo>
                      <a:pt x="105" y="27"/>
                    </a:lnTo>
                    <a:lnTo>
                      <a:pt x="101" y="34"/>
                    </a:lnTo>
                    <a:lnTo>
                      <a:pt x="96" y="48"/>
                    </a:lnTo>
                    <a:lnTo>
                      <a:pt x="93" y="58"/>
                    </a:lnTo>
                    <a:lnTo>
                      <a:pt x="99" y="58"/>
                    </a:lnTo>
                    <a:lnTo>
                      <a:pt x="101" y="66"/>
                    </a:lnTo>
                    <a:lnTo>
                      <a:pt x="105" y="74"/>
                    </a:lnTo>
                    <a:lnTo>
                      <a:pt x="105" y="88"/>
                    </a:lnTo>
                    <a:lnTo>
                      <a:pt x="112" y="93"/>
                    </a:lnTo>
                    <a:lnTo>
                      <a:pt x="120" y="96"/>
                    </a:lnTo>
                    <a:lnTo>
                      <a:pt x="132" y="93"/>
                    </a:lnTo>
                    <a:lnTo>
                      <a:pt x="140" y="96"/>
                    </a:lnTo>
                    <a:lnTo>
                      <a:pt x="150" y="112"/>
                    </a:lnTo>
                    <a:lnTo>
                      <a:pt x="158" y="111"/>
                    </a:lnTo>
                    <a:lnTo>
                      <a:pt x="166" y="112"/>
                    </a:lnTo>
                    <a:lnTo>
                      <a:pt x="175" y="109"/>
                    </a:lnTo>
                    <a:lnTo>
                      <a:pt x="180" y="109"/>
                    </a:lnTo>
                    <a:lnTo>
                      <a:pt x="180" y="114"/>
                    </a:lnTo>
                    <a:lnTo>
                      <a:pt x="175" y="125"/>
                    </a:lnTo>
                    <a:lnTo>
                      <a:pt x="172" y="138"/>
                    </a:lnTo>
                    <a:lnTo>
                      <a:pt x="174" y="148"/>
                    </a:lnTo>
                    <a:lnTo>
                      <a:pt x="178" y="153"/>
                    </a:lnTo>
                    <a:lnTo>
                      <a:pt x="182" y="161"/>
                    </a:lnTo>
                    <a:lnTo>
                      <a:pt x="174" y="170"/>
                    </a:lnTo>
                    <a:lnTo>
                      <a:pt x="180" y="178"/>
                    </a:lnTo>
                    <a:lnTo>
                      <a:pt x="186" y="196"/>
                    </a:lnTo>
                    <a:lnTo>
                      <a:pt x="183" y="198"/>
                    </a:lnTo>
                    <a:lnTo>
                      <a:pt x="182" y="190"/>
                    </a:lnTo>
                    <a:lnTo>
                      <a:pt x="178" y="183"/>
                    </a:lnTo>
                    <a:lnTo>
                      <a:pt x="170" y="186"/>
                    </a:lnTo>
                    <a:lnTo>
                      <a:pt x="166" y="185"/>
                    </a:lnTo>
                    <a:lnTo>
                      <a:pt x="164" y="190"/>
                    </a:lnTo>
                    <a:lnTo>
                      <a:pt x="142" y="188"/>
                    </a:lnTo>
                    <a:lnTo>
                      <a:pt x="142" y="199"/>
                    </a:lnTo>
                    <a:lnTo>
                      <a:pt x="143" y="201"/>
                    </a:lnTo>
                    <a:lnTo>
                      <a:pt x="148" y="201"/>
                    </a:lnTo>
                    <a:lnTo>
                      <a:pt x="151" y="209"/>
                    </a:lnTo>
                    <a:lnTo>
                      <a:pt x="145" y="207"/>
                    </a:lnTo>
                    <a:lnTo>
                      <a:pt x="137" y="210"/>
                    </a:lnTo>
                    <a:lnTo>
                      <a:pt x="137" y="222"/>
                    </a:lnTo>
                    <a:lnTo>
                      <a:pt x="143" y="230"/>
                    </a:lnTo>
                    <a:lnTo>
                      <a:pt x="148" y="241"/>
                    </a:lnTo>
                    <a:lnTo>
                      <a:pt x="145" y="25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51" name="Freeform 91"/>
              <p:cNvSpPr/>
              <p:nvPr/>
            </p:nvSpPr>
            <p:spPr>
              <a:xfrm>
                <a:off x="2274840" y="2898720"/>
                <a:ext cx="945720" cy="1087200"/>
              </a:xfrm>
              <a:custGeom>
                <a:avLst/>
                <a:gdLst>
                  <a:gd name="textAreaLeft" fmla="*/ 0 w 945720"/>
                  <a:gd name="textAreaRight" fmla="*/ 946080 w 945720"/>
                  <a:gd name="textAreaTop" fmla="*/ 0 h 1087200"/>
                  <a:gd name="textAreaBottom" fmla="*/ 1087560 h 1087200"/>
                  <a:gd name="GluePoint1X" fmla="*/ 365 w 596"/>
                  <a:gd name="GluePoint1Y" fmla="*/ 661 h 685"/>
                  <a:gd name="GluePoint2X" fmla="*/ 394 w 596"/>
                  <a:gd name="GluePoint2Y" fmla="*/ 609 h 685"/>
                  <a:gd name="GluePoint3X" fmla="*/ 408 w 596"/>
                  <a:gd name="GluePoint3Y" fmla="*/ 572 h 685"/>
                  <a:gd name="GluePoint4X" fmla="*/ 408 w 596"/>
                  <a:gd name="GluePoint4Y" fmla="*/ 539 h 685"/>
                  <a:gd name="GluePoint5X" fmla="*/ 456 w 596"/>
                  <a:gd name="GluePoint5Y" fmla="*/ 502 h 685"/>
                  <a:gd name="GluePoint6X" fmla="*/ 465 w 596"/>
                  <a:gd name="GluePoint6Y" fmla="*/ 497 h 685"/>
                  <a:gd name="GluePoint7X" fmla="*/ 497 w 596"/>
                  <a:gd name="GluePoint7Y" fmla="*/ 493 h 685"/>
                  <a:gd name="GluePoint8X" fmla="*/ 519 w 596"/>
                  <a:gd name="GluePoint8Y" fmla="*/ 453 h 685"/>
                  <a:gd name="GluePoint9X" fmla="*/ 535 w 596"/>
                  <a:gd name="GluePoint9Y" fmla="*/ 402 h 685"/>
                  <a:gd name="GluePoint10X" fmla="*/ 540 w 596"/>
                  <a:gd name="GluePoint10Y" fmla="*/ 320 h 685"/>
                  <a:gd name="GluePoint11X" fmla="*/ 573 w 596"/>
                  <a:gd name="GluePoint11Y" fmla="*/ 276 h 685"/>
                  <a:gd name="GluePoint12X" fmla="*/ 596 w 596"/>
                  <a:gd name="GluePoint12Y" fmla="*/ 217 h 685"/>
                  <a:gd name="GluePoint13X" fmla="*/ 562 w 596"/>
                  <a:gd name="GluePoint13Y" fmla="*/ 180 h 685"/>
                  <a:gd name="GluePoint14X" fmla="*/ 488 w 596"/>
                  <a:gd name="GluePoint14Y" fmla="*/ 143 h 685"/>
                  <a:gd name="GluePoint15X" fmla="*/ 451 w 596"/>
                  <a:gd name="GluePoint15Y" fmla="*/ 133 h 685"/>
                  <a:gd name="GluePoint16X" fmla="*/ 442 w 596"/>
                  <a:gd name="GluePoint16Y" fmla="*/ 119 h 685"/>
                  <a:gd name="GluePoint17X" fmla="*/ 416 w 596"/>
                  <a:gd name="GluePoint17Y" fmla="*/ 109 h 685"/>
                  <a:gd name="GluePoint18X" fmla="*/ 388 w 596"/>
                  <a:gd name="GluePoint18Y" fmla="*/ 119 h 685"/>
                  <a:gd name="GluePoint19X" fmla="*/ 353 w 596"/>
                  <a:gd name="GluePoint19Y" fmla="*/ 125 h 685"/>
                  <a:gd name="GluePoint20X" fmla="*/ 342 w 596"/>
                  <a:gd name="GluePoint20Y" fmla="*/ 124 h 685"/>
                  <a:gd name="GluePoint21X" fmla="*/ 349 w 596"/>
                  <a:gd name="GluePoint21Y" fmla="*/ 111 h 685"/>
                  <a:gd name="GluePoint22X" fmla="*/ 343 w 596"/>
                  <a:gd name="GluePoint22Y" fmla="*/ 112 h 685"/>
                  <a:gd name="GluePoint23X" fmla="*/ 357 w 596"/>
                  <a:gd name="GluePoint23Y" fmla="*/ 61 h 685"/>
                  <a:gd name="GluePoint24X" fmla="*/ 340 w 596"/>
                  <a:gd name="GluePoint24Y" fmla="*/ 21 h 685"/>
                  <a:gd name="GluePoint25X" fmla="*/ 308 w 596"/>
                  <a:gd name="GluePoint25Y" fmla="*/ 54 h 685"/>
                  <a:gd name="GluePoint26X" fmla="*/ 281 w 596"/>
                  <a:gd name="GluePoint26Y" fmla="*/ 50 h 685"/>
                  <a:gd name="GluePoint27X" fmla="*/ 264 w 596"/>
                  <a:gd name="GluePoint27Y" fmla="*/ 58 h 685"/>
                  <a:gd name="GluePoint28X" fmla="*/ 234 w 596"/>
                  <a:gd name="GluePoint28Y" fmla="*/ 66 h 685"/>
                  <a:gd name="GluePoint29X" fmla="*/ 216 w 596"/>
                  <a:gd name="GluePoint29Y" fmla="*/ 59 h 685"/>
                  <a:gd name="GluePoint30X" fmla="*/ 218 w 596"/>
                  <a:gd name="GluePoint30Y" fmla="*/ 22 h 685"/>
                  <a:gd name="GluePoint31X" fmla="*/ 210 w 596"/>
                  <a:gd name="GluePoint31Y" fmla="*/ 0 h 685"/>
                  <a:gd name="GluePoint32X" fmla="*/ 191 w 596"/>
                  <a:gd name="GluePoint32Y" fmla="*/ 13 h 685"/>
                  <a:gd name="GluePoint33X" fmla="*/ 157 w 596"/>
                  <a:gd name="GluePoint33Y" fmla="*/ 24 h 685"/>
                  <a:gd name="GluePoint34X" fmla="*/ 145 w 596"/>
                  <a:gd name="GluePoint34Y" fmla="*/ 27 h 685"/>
                  <a:gd name="GluePoint35X" fmla="*/ 157 w 596"/>
                  <a:gd name="GluePoint35Y" fmla="*/ 53 h 685"/>
                  <a:gd name="GluePoint36X" fmla="*/ 122 w 596"/>
                  <a:gd name="GluePoint36Y" fmla="*/ 77 h 685"/>
                  <a:gd name="GluePoint37X" fmla="*/ 99 w 596"/>
                  <a:gd name="GluePoint37Y" fmla="*/ 63 h 685"/>
                  <a:gd name="GluePoint38X" fmla="*/ 81 w 596"/>
                  <a:gd name="GluePoint38Y" fmla="*/ 63 h 685"/>
                  <a:gd name="GluePoint39X" fmla="*/ 65 w 596"/>
                  <a:gd name="GluePoint39Y" fmla="*/ 74 h 685"/>
                  <a:gd name="GluePoint40X" fmla="*/ 54 w 596"/>
                  <a:gd name="GluePoint40Y" fmla="*/ 95 h 685"/>
                  <a:gd name="GluePoint41X" fmla="*/ 59 w 596"/>
                  <a:gd name="GluePoint41Y" fmla="*/ 146 h 685"/>
                  <a:gd name="GluePoint42X" fmla="*/ 32 w 596"/>
                  <a:gd name="GluePoint42Y" fmla="*/ 173 h 685"/>
                  <a:gd name="GluePoint43X" fmla="*/ 5 w 596"/>
                  <a:gd name="GluePoint43Y" fmla="*/ 210 h 685"/>
                  <a:gd name="GluePoint44X" fmla="*/ 14 w 596"/>
                  <a:gd name="GluePoint44Y" fmla="*/ 257 h 685"/>
                  <a:gd name="GluePoint45X" fmla="*/ 43 w 596"/>
                  <a:gd name="GluePoint45Y" fmla="*/ 264 h 685"/>
                  <a:gd name="GluePoint46X" fmla="*/ 67 w 596"/>
                  <a:gd name="GluePoint46Y" fmla="*/ 283 h 685"/>
                  <a:gd name="GluePoint47X" fmla="*/ 129 w 596"/>
                  <a:gd name="GluePoint47Y" fmla="*/ 262 h 685"/>
                  <a:gd name="GluePoint48X" fmla="*/ 132 w 596"/>
                  <a:gd name="GluePoint48Y" fmla="*/ 289 h 685"/>
                  <a:gd name="GluePoint49X" fmla="*/ 170 w 596"/>
                  <a:gd name="GluePoint49Y" fmla="*/ 318 h 685"/>
                  <a:gd name="GluePoint50X" fmla="*/ 205 w 596"/>
                  <a:gd name="GluePoint50Y" fmla="*/ 331 h 685"/>
                  <a:gd name="GluePoint51X" fmla="*/ 211 w 596"/>
                  <a:gd name="GluePoint51Y" fmla="*/ 360 h 685"/>
                  <a:gd name="GluePoint52X" fmla="*/ 246 w 596"/>
                  <a:gd name="GluePoint52Y" fmla="*/ 394 h 685"/>
                  <a:gd name="GluePoint53X" fmla="*/ 256 w 596"/>
                  <a:gd name="GluePoint53Y" fmla="*/ 437 h 685"/>
                  <a:gd name="GluePoint54X" fmla="*/ 257 w 596"/>
                  <a:gd name="GluePoint54Y" fmla="*/ 452 h 685"/>
                  <a:gd name="GluePoint55X" fmla="*/ 283 w 596"/>
                  <a:gd name="GluePoint55Y" fmla="*/ 481 h 685"/>
                  <a:gd name="GluePoint56X" fmla="*/ 300 w 596"/>
                  <a:gd name="GluePoint56Y" fmla="*/ 511 h 685"/>
                  <a:gd name="GluePoint57X" fmla="*/ 318 w 596"/>
                  <a:gd name="GluePoint57Y" fmla="*/ 522 h 685"/>
                  <a:gd name="GluePoint58X" fmla="*/ 330 w 596"/>
                  <a:gd name="GluePoint58Y" fmla="*/ 555 h 685"/>
                  <a:gd name="GluePoint59X" fmla="*/ 303 w 596"/>
                  <a:gd name="GluePoint59Y" fmla="*/ 593 h 685"/>
                  <a:gd name="GluePoint60X" fmla="*/ 289 w 596"/>
                  <a:gd name="GluePoint60Y" fmla="*/ 621 h 685"/>
                  <a:gd name="GluePoint61X" fmla="*/ 310 w 596"/>
                  <a:gd name="GluePoint61Y" fmla="*/ 637 h 685"/>
                  <a:gd name="GluePoint62X" fmla="*/ 334 w 596"/>
                  <a:gd name="GluePoint62Y" fmla="*/ 651 h 685"/>
                  <a:gd name="GluePoint63X" fmla="*/ 351 w 596"/>
                  <a:gd name="GluePoint63Y" fmla="*/ 675 h 6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596" h="685">
                    <a:moveTo>
                      <a:pt x="353" y="685"/>
                    </a:moveTo>
                    <a:lnTo>
                      <a:pt x="359" y="678"/>
                    </a:lnTo>
                    <a:lnTo>
                      <a:pt x="364" y="670"/>
                    </a:lnTo>
                    <a:lnTo>
                      <a:pt x="365" y="661"/>
                    </a:lnTo>
                    <a:lnTo>
                      <a:pt x="381" y="646"/>
                    </a:lnTo>
                    <a:lnTo>
                      <a:pt x="389" y="629"/>
                    </a:lnTo>
                    <a:lnTo>
                      <a:pt x="389" y="622"/>
                    </a:lnTo>
                    <a:lnTo>
                      <a:pt x="394" y="609"/>
                    </a:lnTo>
                    <a:lnTo>
                      <a:pt x="400" y="600"/>
                    </a:lnTo>
                    <a:lnTo>
                      <a:pt x="407" y="595"/>
                    </a:lnTo>
                    <a:lnTo>
                      <a:pt x="408" y="590"/>
                    </a:lnTo>
                    <a:lnTo>
                      <a:pt x="408" y="572"/>
                    </a:lnTo>
                    <a:lnTo>
                      <a:pt x="410" y="571"/>
                    </a:lnTo>
                    <a:lnTo>
                      <a:pt x="407" y="566"/>
                    </a:lnTo>
                    <a:lnTo>
                      <a:pt x="405" y="551"/>
                    </a:lnTo>
                    <a:lnTo>
                      <a:pt x="408" y="539"/>
                    </a:lnTo>
                    <a:lnTo>
                      <a:pt x="432" y="514"/>
                    </a:lnTo>
                    <a:lnTo>
                      <a:pt x="440" y="510"/>
                    </a:lnTo>
                    <a:lnTo>
                      <a:pt x="448" y="508"/>
                    </a:lnTo>
                    <a:lnTo>
                      <a:pt x="456" y="502"/>
                    </a:lnTo>
                    <a:lnTo>
                      <a:pt x="461" y="502"/>
                    </a:lnTo>
                    <a:lnTo>
                      <a:pt x="461" y="497"/>
                    </a:lnTo>
                    <a:lnTo>
                      <a:pt x="462" y="495"/>
                    </a:lnTo>
                    <a:lnTo>
                      <a:pt x="465" y="497"/>
                    </a:lnTo>
                    <a:lnTo>
                      <a:pt x="472" y="495"/>
                    </a:lnTo>
                    <a:lnTo>
                      <a:pt x="477" y="495"/>
                    </a:lnTo>
                    <a:lnTo>
                      <a:pt x="481" y="493"/>
                    </a:lnTo>
                    <a:lnTo>
                      <a:pt x="497" y="493"/>
                    </a:lnTo>
                    <a:lnTo>
                      <a:pt x="499" y="487"/>
                    </a:lnTo>
                    <a:lnTo>
                      <a:pt x="511" y="479"/>
                    </a:lnTo>
                    <a:lnTo>
                      <a:pt x="513" y="466"/>
                    </a:lnTo>
                    <a:lnTo>
                      <a:pt x="519" y="453"/>
                    </a:lnTo>
                    <a:lnTo>
                      <a:pt x="524" y="440"/>
                    </a:lnTo>
                    <a:lnTo>
                      <a:pt x="529" y="434"/>
                    </a:lnTo>
                    <a:lnTo>
                      <a:pt x="531" y="411"/>
                    </a:lnTo>
                    <a:lnTo>
                      <a:pt x="535" y="402"/>
                    </a:lnTo>
                    <a:lnTo>
                      <a:pt x="538" y="370"/>
                    </a:lnTo>
                    <a:lnTo>
                      <a:pt x="535" y="346"/>
                    </a:lnTo>
                    <a:lnTo>
                      <a:pt x="537" y="323"/>
                    </a:lnTo>
                    <a:lnTo>
                      <a:pt x="540" y="320"/>
                    </a:lnTo>
                    <a:lnTo>
                      <a:pt x="543" y="320"/>
                    </a:lnTo>
                    <a:lnTo>
                      <a:pt x="548" y="317"/>
                    </a:lnTo>
                    <a:lnTo>
                      <a:pt x="559" y="289"/>
                    </a:lnTo>
                    <a:lnTo>
                      <a:pt x="573" y="276"/>
                    </a:lnTo>
                    <a:lnTo>
                      <a:pt x="575" y="275"/>
                    </a:lnTo>
                    <a:lnTo>
                      <a:pt x="591" y="249"/>
                    </a:lnTo>
                    <a:lnTo>
                      <a:pt x="596" y="233"/>
                    </a:lnTo>
                    <a:lnTo>
                      <a:pt x="596" y="217"/>
                    </a:lnTo>
                    <a:lnTo>
                      <a:pt x="596" y="209"/>
                    </a:lnTo>
                    <a:lnTo>
                      <a:pt x="591" y="193"/>
                    </a:lnTo>
                    <a:lnTo>
                      <a:pt x="586" y="183"/>
                    </a:lnTo>
                    <a:lnTo>
                      <a:pt x="562" y="180"/>
                    </a:lnTo>
                    <a:lnTo>
                      <a:pt x="537" y="157"/>
                    </a:lnTo>
                    <a:lnTo>
                      <a:pt x="524" y="146"/>
                    </a:lnTo>
                    <a:lnTo>
                      <a:pt x="518" y="143"/>
                    </a:lnTo>
                    <a:lnTo>
                      <a:pt x="488" y="143"/>
                    </a:lnTo>
                    <a:lnTo>
                      <a:pt x="464" y="135"/>
                    </a:lnTo>
                    <a:lnTo>
                      <a:pt x="462" y="133"/>
                    </a:lnTo>
                    <a:lnTo>
                      <a:pt x="448" y="140"/>
                    </a:lnTo>
                    <a:lnTo>
                      <a:pt x="451" y="133"/>
                    </a:lnTo>
                    <a:lnTo>
                      <a:pt x="448" y="130"/>
                    </a:lnTo>
                    <a:lnTo>
                      <a:pt x="445" y="130"/>
                    </a:lnTo>
                    <a:lnTo>
                      <a:pt x="446" y="125"/>
                    </a:lnTo>
                    <a:lnTo>
                      <a:pt x="442" y="119"/>
                    </a:lnTo>
                    <a:lnTo>
                      <a:pt x="435" y="122"/>
                    </a:lnTo>
                    <a:lnTo>
                      <a:pt x="432" y="114"/>
                    </a:lnTo>
                    <a:lnTo>
                      <a:pt x="421" y="109"/>
                    </a:lnTo>
                    <a:lnTo>
                      <a:pt x="416" y="109"/>
                    </a:lnTo>
                    <a:lnTo>
                      <a:pt x="407" y="104"/>
                    </a:lnTo>
                    <a:lnTo>
                      <a:pt x="396" y="103"/>
                    </a:lnTo>
                    <a:lnTo>
                      <a:pt x="394" y="104"/>
                    </a:lnTo>
                    <a:lnTo>
                      <a:pt x="388" y="119"/>
                    </a:lnTo>
                    <a:lnTo>
                      <a:pt x="380" y="122"/>
                    </a:lnTo>
                    <a:lnTo>
                      <a:pt x="373" y="135"/>
                    </a:lnTo>
                    <a:lnTo>
                      <a:pt x="373" y="125"/>
                    </a:lnTo>
                    <a:lnTo>
                      <a:pt x="353" y="125"/>
                    </a:lnTo>
                    <a:lnTo>
                      <a:pt x="349" y="127"/>
                    </a:lnTo>
                    <a:lnTo>
                      <a:pt x="343" y="125"/>
                    </a:lnTo>
                    <a:lnTo>
                      <a:pt x="340" y="128"/>
                    </a:lnTo>
                    <a:lnTo>
                      <a:pt x="342" y="124"/>
                    </a:lnTo>
                    <a:lnTo>
                      <a:pt x="349" y="125"/>
                    </a:lnTo>
                    <a:lnTo>
                      <a:pt x="353" y="122"/>
                    </a:lnTo>
                    <a:lnTo>
                      <a:pt x="353" y="114"/>
                    </a:lnTo>
                    <a:lnTo>
                      <a:pt x="349" y="111"/>
                    </a:lnTo>
                    <a:lnTo>
                      <a:pt x="353" y="106"/>
                    </a:lnTo>
                    <a:lnTo>
                      <a:pt x="348" y="108"/>
                    </a:lnTo>
                    <a:lnTo>
                      <a:pt x="346" y="112"/>
                    </a:lnTo>
                    <a:lnTo>
                      <a:pt x="343" y="112"/>
                    </a:lnTo>
                    <a:lnTo>
                      <a:pt x="342" y="100"/>
                    </a:lnTo>
                    <a:lnTo>
                      <a:pt x="362" y="75"/>
                    </a:lnTo>
                    <a:lnTo>
                      <a:pt x="365" y="63"/>
                    </a:lnTo>
                    <a:lnTo>
                      <a:pt x="357" y="61"/>
                    </a:lnTo>
                    <a:lnTo>
                      <a:pt x="353" y="42"/>
                    </a:lnTo>
                    <a:lnTo>
                      <a:pt x="346" y="22"/>
                    </a:lnTo>
                    <a:lnTo>
                      <a:pt x="343" y="17"/>
                    </a:lnTo>
                    <a:lnTo>
                      <a:pt x="340" y="21"/>
                    </a:lnTo>
                    <a:lnTo>
                      <a:pt x="329" y="37"/>
                    </a:lnTo>
                    <a:lnTo>
                      <a:pt x="326" y="46"/>
                    </a:lnTo>
                    <a:lnTo>
                      <a:pt x="318" y="54"/>
                    </a:lnTo>
                    <a:lnTo>
                      <a:pt x="308" y="54"/>
                    </a:lnTo>
                    <a:lnTo>
                      <a:pt x="302" y="58"/>
                    </a:lnTo>
                    <a:lnTo>
                      <a:pt x="295" y="51"/>
                    </a:lnTo>
                    <a:lnTo>
                      <a:pt x="288" y="48"/>
                    </a:lnTo>
                    <a:lnTo>
                      <a:pt x="281" y="50"/>
                    </a:lnTo>
                    <a:lnTo>
                      <a:pt x="275" y="50"/>
                    </a:lnTo>
                    <a:lnTo>
                      <a:pt x="273" y="50"/>
                    </a:lnTo>
                    <a:lnTo>
                      <a:pt x="273" y="59"/>
                    </a:lnTo>
                    <a:lnTo>
                      <a:pt x="264" y="58"/>
                    </a:lnTo>
                    <a:lnTo>
                      <a:pt x="257" y="58"/>
                    </a:lnTo>
                    <a:lnTo>
                      <a:pt x="253" y="56"/>
                    </a:lnTo>
                    <a:lnTo>
                      <a:pt x="248" y="63"/>
                    </a:lnTo>
                    <a:lnTo>
                      <a:pt x="234" y="66"/>
                    </a:lnTo>
                    <a:lnTo>
                      <a:pt x="230" y="69"/>
                    </a:lnTo>
                    <a:lnTo>
                      <a:pt x="224" y="69"/>
                    </a:lnTo>
                    <a:lnTo>
                      <a:pt x="221" y="66"/>
                    </a:lnTo>
                    <a:lnTo>
                      <a:pt x="216" y="59"/>
                    </a:lnTo>
                    <a:lnTo>
                      <a:pt x="214" y="53"/>
                    </a:lnTo>
                    <a:lnTo>
                      <a:pt x="211" y="48"/>
                    </a:lnTo>
                    <a:lnTo>
                      <a:pt x="214" y="27"/>
                    </a:lnTo>
                    <a:lnTo>
                      <a:pt x="218" y="22"/>
                    </a:lnTo>
                    <a:lnTo>
                      <a:pt x="216" y="14"/>
                    </a:lnTo>
                    <a:lnTo>
                      <a:pt x="210" y="11"/>
                    </a:lnTo>
                    <a:lnTo>
                      <a:pt x="211" y="5"/>
                    </a:lnTo>
                    <a:lnTo>
                      <a:pt x="210" y="0"/>
                    </a:lnTo>
                    <a:lnTo>
                      <a:pt x="202" y="1"/>
                    </a:lnTo>
                    <a:lnTo>
                      <a:pt x="202" y="5"/>
                    </a:lnTo>
                    <a:lnTo>
                      <a:pt x="195" y="11"/>
                    </a:lnTo>
                    <a:lnTo>
                      <a:pt x="191" y="13"/>
                    </a:lnTo>
                    <a:lnTo>
                      <a:pt x="183" y="17"/>
                    </a:lnTo>
                    <a:lnTo>
                      <a:pt x="170" y="21"/>
                    </a:lnTo>
                    <a:lnTo>
                      <a:pt x="164" y="24"/>
                    </a:lnTo>
                    <a:lnTo>
                      <a:pt x="157" y="24"/>
                    </a:lnTo>
                    <a:lnTo>
                      <a:pt x="146" y="17"/>
                    </a:lnTo>
                    <a:lnTo>
                      <a:pt x="137" y="16"/>
                    </a:lnTo>
                    <a:lnTo>
                      <a:pt x="138" y="22"/>
                    </a:lnTo>
                    <a:lnTo>
                      <a:pt x="145" y="27"/>
                    </a:lnTo>
                    <a:lnTo>
                      <a:pt x="143" y="37"/>
                    </a:lnTo>
                    <a:lnTo>
                      <a:pt x="146" y="50"/>
                    </a:lnTo>
                    <a:lnTo>
                      <a:pt x="157" y="50"/>
                    </a:lnTo>
                    <a:lnTo>
                      <a:pt x="157" y="53"/>
                    </a:lnTo>
                    <a:lnTo>
                      <a:pt x="148" y="58"/>
                    </a:lnTo>
                    <a:lnTo>
                      <a:pt x="143" y="66"/>
                    </a:lnTo>
                    <a:lnTo>
                      <a:pt x="127" y="74"/>
                    </a:lnTo>
                    <a:lnTo>
                      <a:pt x="122" y="77"/>
                    </a:lnTo>
                    <a:lnTo>
                      <a:pt x="111" y="79"/>
                    </a:lnTo>
                    <a:lnTo>
                      <a:pt x="103" y="69"/>
                    </a:lnTo>
                    <a:lnTo>
                      <a:pt x="100" y="71"/>
                    </a:lnTo>
                    <a:lnTo>
                      <a:pt x="99" y="63"/>
                    </a:lnTo>
                    <a:lnTo>
                      <a:pt x="95" y="56"/>
                    </a:lnTo>
                    <a:lnTo>
                      <a:pt x="87" y="59"/>
                    </a:lnTo>
                    <a:lnTo>
                      <a:pt x="83" y="58"/>
                    </a:lnTo>
                    <a:lnTo>
                      <a:pt x="81" y="63"/>
                    </a:lnTo>
                    <a:lnTo>
                      <a:pt x="59" y="61"/>
                    </a:lnTo>
                    <a:lnTo>
                      <a:pt x="59" y="72"/>
                    </a:lnTo>
                    <a:lnTo>
                      <a:pt x="60" y="74"/>
                    </a:lnTo>
                    <a:lnTo>
                      <a:pt x="65" y="74"/>
                    </a:lnTo>
                    <a:lnTo>
                      <a:pt x="68" y="82"/>
                    </a:lnTo>
                    <a:lnTo>
                      <a:pt x="62" y="80"/>
                    </a:lnTo>
                    <a:lnTo>
                      <a:pt x="54" y="83"/>
                    </a:lnTo>
                    <a:lnTo>
                      <a:pt x="54" y="95"/>
                    </a:lnTo>
                    <a:lnTo>
                      <a:pt x="60" y="103"/>
                    </a:lnTo>
                    <a:lnTo>
                      <a:pt x="65" y="114"/>
                    </a:lnTo>
                    <a:lnTo>
                      <a:pt x="62" y="128"/>
                    </a:lnTo>
                    <a:lnTo>
                      <a:pt x="59" y="146"/>
                    </a:lnTo>
                    <a:lnTo>
                      <a:pt x="57" y="165"/>
                    </a:lnTo>
                    <a:lnTo>
                      <a:pt x="56" y="167"/>
                    </a:lnTo>
                    <a:lnTo>
                      <a:pt x="49" y="167"/>
                    </a:lnTo>
                    <a:lnTo>
                      <a:pt x="32" y="173"/>
                    </a:lnTo>
                    <a:lnTo>
                      <a:pt x="19" y="182"/>
                    </a:lnTo>
                    <a:lnTo>
                      <a:pt x="11" y="196"/>
                    </a:lnTo>
                    <a:lnTo>
                      <a:pt x="11" y="207"/>
                    </a:lnTo>
                    <a:lnTo>
                      <a:pt x="5" y="210"/>
                    </a:lnTo>
                    <a:lnTo>
                      <a:pt x="0" y="225"/>
                    </a:lnTo>
                    <a:lnTo>
                      <a:pt x="5" y="238"/>
                    </a:lnTo>
                    <a:lnTo>
                      <a:pt x="14" y="249"/>
                    </a:lnTo>
                    <a:lnTo>
                      <a:pt x="14" y="257"/>
                    </a:lnTo>
                    <a:lnTo>
                      <a:pt x="24" y="259"/>
                    </a:lnTo>
                    <a:lnTo>
                      <a:pt x="27" y="265"/>
                    </a:lnTo>
                    <a:lnTo>
                      <a:pt x="35" y="267"/>
                    </a:lnTo>
                    <a:lnTo>
                      <a:pt x="43" y="264"/>
                    </a:lnTo>
                    <a:lnTo>
                      <a:pt x="52" y="255"/>
                    </a:lnTo>
                    <a:lnTo>
                      <a:pt x="54" y="283"/>
                    </a:lnTo>
                    <a:lnTo>
                      <a:pt x="57" y="286"/>
                    </a:lnTo>
                    <a:lnTo>
                      <a:pt x="67" y="283"/>
                    </a:lnTo>
                    <a:lnTo>
                      <a:pt x="86" y="286"/>
                    </a:lnTo>
                    <a:lnTo>
                      <a:pt x="99" y="280"/>
                    </a:lnTo>
                    <a:lnTo>
                      <a:pt x="111" y="264"/>
                    </a:lnTo>
                    <a:lnTo>
                      <a:pt x="129" y="262"/>
                    </a:lnTo>
                    <a:lnTo>
                      <a:pt x="132" y="265"/>
                    </a:lnTo>
                    <a:lnTo>
                      <a:pt x="133" y="270"/>
                    </a:lnTo>
                    <a:lnTo>
                      <a:pt x="133" y="281"/>
                    </a:lnTo>
                    <a:lnTo>
                      <a:pt x="132" y="289"/>
                    </a:lnTo>
                    <a:lnTo>
                      <a:pt x="137" y="301"/>
                    </a:lnTo>
                    <a:lnTo>
                      <a:pt x="146" y="310"/>
                    </a:lnTo>
                    <a:lnTo>
                      <a:pt x="165" y="312"/>
                    </a:lnTo>
                    <a:lnTo>
                      <a:pt x="170" y="318"/>
                    </a:lnTo>
                    <a:lnTo>
                      <a:pt x="183" y="323"/>
                    </a:lnTo>
                    <a:lnTo>
                      <a:pt x="189" y="328"/>
                    </a:lnTo>
                    <a:lnTo>
                      <a:pt x="199" y="328"/>
                    </a:lnTo>
                    <a:lnTo>
                      <a:pt x="205" y="331"/>
                    </a:lnTo>
                    <a:lnTo>
                      <a:pt x="208" y="336"/>
                    </a:lnTo>
                    <a:lnTo>
                      <a:pt x="213" y="350"/>
                    </a:lnTo>
                    <a:lnTo>
                      <a:pt x="213" y="358"/>
                    </a:lnTo>
                    <a:lnTo>
                      <a:pt x="211" y="360"/>
                    </a:lnTo>
                    <a:lnTo>
                      <a:pt x="218" y="378"/>
                    </a:lnTo>
                    <a:lnTo>
                      <a:pt x="245" y="379"/>
                    </a:lnTo>
                    <a:lnTo>
                      <a:pt x="245" y="389"/>
                    </a:lnTo>
                    <a:lnTo>
                      <a:pt x="246" y="394"/>
                    </a:lnTo>
                    <a:lnTo>
                      <a:pt x="251" y="397"/>
                    </a:lnTo>
                    <a:lnTo>
                      <a:pt x="257" y="410"/>
                    </a:lnTo>
                    <a:lnTo>
                      <a:pt x="259" y="428"/>
                    </a:lnTo>
                    <a:lnTo>
                      <a:pt x="256" y="437"/>
                    </a:lnTo>
                    <a:lnTo>
                      <a:pt x="257" y="444"/>
                    </a:lnTo>
                    <a:lnTo>
                      <a:pt x="254" y="445"/>
                    </a:lnTo>
                    <a:lnTo>
                      <a:pt x="254" y="447"/>
                    </a:lnTo>
                    <a:lnTo>
                      <a:pt x="257" y="452"/>
                    </a:lnTo>
                    <a:lnTo>
                      <a:pt x="259" y="477"/>
                    </a:lnTo>
                    <a:lnTo>
                      <a:pt x="261" y="479"/>
                    </a:lnTo>
                    <a:lnTo>
                      <a:pt x="273" y="484"/>
                    </a:lnTo>
                    <a:lnTo>
                      <a:pt x="283" y="481"/>
                    </a:lnTo>
                    <a:lnTo>
                      <a:pt x="292" y="484"/>
                    </a:lnTo>
                    <a:lnTo>
                      <a:pt x="294" y="489"/>
                    </a:lnTo>
                    <a:lnTo>
                      <a:pt x="297" y="506"/>
                    </a:lnTo>
                    <a:lnTo>
                      <a:pt x="300" y="511"/>
                    </a:lnTo>
                    <a:lnTo>
                      <a:pt x="303" y="513"/>
                    </a:lnTo>
                    <a:lnTo>
                      <a:pt x="315" y="511"/>
                    </a:lnTo>
                    <a:lnTo>
                      <a:pt x="315" y="513"/>
                    </a:lnTo>
                    <a:lnTo>
                      <a:pt x="318" y="522"/>
                    </a:lnTo>
                    <a:lnTo>
                      <a:pt x="318" y="542"/>
                    </a:lnTo>
                    <a:lnTo>
                      <a:pt x="324" y="540"/>
                    </a:lnTo>
                    <a:lnTo>
                      <a:pt x="326" y="543"/>
                    </a:lnTo>
                    <a:lnTo>
                      <a:pt x="330" y="555"/>
                    </a:lnTo>
                    <a:lnTo>
                      <a:pt x="330" y="567"/>
                    </a:lnTo>
                    <a:lnTo>
                      <a:pt x="326" y="574"/>
                    </a:lnTo>
                    <a:lnTo>
                      <a:pt x="318" y="576"/>
                    </a:lnTo>
                    <a:lnTo>
                      <a:pt x="303" y="593"/>
                    </a:lnTo>
                    <a:lnTo>
                      <a:pt x="292" y="611"/>
                    </a:lnTo>
                    <a:lnTo>
                      <a:pt x="281" y="624"/>
                    </a:lnTo>
                    <a:lnTo>
                      <a:pt x="286" y="624"/>
                    </a:lnTo>
                    <a:lnTo>
                      <a:pt x="289" y="621"/>
                    </a:lnTo>
                    <a:lnTo>
                      <a:pt x="292" y="622"/>
                    </a:lnTo>
                    <a:lnTo>
                      <a:pt x="303" y="630"/>
                    </a:lnTo>
                    <a:lnTo>
                      <a:pt x="307" y="637"/>
                    </a:lnTo>
                    <a:lnTo>
                      <a:pt x="310" y="637"/>
                    </a:lnTo>
                    <a:lnTo>
                      <a:pt x="313" y="633"/>
                    </a:lnTo>
                    <a:lnTo>
                      <a:pt x="321" y="641"/>
                    </a:lnTo>
                    <a:lnTo>
                      <a:pt x="329" y="645"/>
                    </a:lnTo>
                    <a:lnTo>
                      <a:pt x="334" y="651"/>
                    </a:lnTo>
                    <a:lnTo>
                      <a:pt x="342" y="654"/>
                    </a:lnTo>
                    <a:lnTo>
                      <a:pt x="346" y="662"/>
                    </a:lnTo>
                    <a:lnTo>
                      <a:pt x="354" y="667"/>
                    </a:lnTo>
                    <a:lnTo>
                      <a:pt x="351" y="675"/>
                    </a:lnTo>
                    <a:lnTo>
                      <a:pt x="351" y="683"/>
                    </a:lnTo>
                    <a:lnTo>
                      <a:pt x="353" y="68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52" name="Freeform 92"/>
              <p:cNvSpPr/>
              <p:nvPr/>
            </p:nvSpPr>
            <p:spPr>
              <a:xfrm>
                <a:off x="4433760" y="1144440"/>
                <a:ext cx="228240" cy="247320"/>
              </a:xfrm>
              <a:custGeom>
                <a:avLst/>
                <a:gdLst>
                  <a:gd name="textAreaLeft" fmla="*/ 0 w 228240"/>
                  <a:gd name="textAreaRight" fmla="*/ 228600 w 228240"/>
                  <a:gd name="textAreaTop" fmla="*/ 0 h 247320"/>
                  <a:gd name="textAreaBottom" fmla="*/ 247680 h 247320"/>
                  <a:gd name="GluePoint1X" fmla="*/ 17 w 144"/>
                  <a:gd name="GluePoint1Y" fmla="*/ 23 h 156"/>
                  <a:gd name="GluePoint2X" fmla="*/ 36 w 144"/>
                  <a:gd name="GluePoint2Y" fmla="*/ 31 h 156"/>
                  <a:gd name="GluePoint3X" fmla="*/ 38 w 144"/>
                  <a:gd name="GluePoint3Y" fmla="*/ 40 h 156"/>
                  <a:gd name="GluePoint4X" fmla="*/ 44 w 144"/>
                  <a:gd name="GluePoint4Y" fmla="*/ 50 h 156"/>
                  <a:gd name="GluePoint5X" fmla="*/ 42 w 144"/>
                  <a:gd name="GluePoint5Y" fmla="*/ 55 h 156"/>
                  <a:gd name="GluePoint6X" fmla="*/ 54 w 144"/>
                  <a:gd name="GluePoint6Y" fmla="*/ 63 h 156"/>
                  <a:gd name="GluePoint7X" fmla="*/ 63 w 144"/>
                  <a:gd name="GluePoint7Y" fmla="*/ 69 h 156"/>
                  <a:gd name="GluePoint8X" fmla="*/ 65 w 144"/>
                  <a:gd name="GluePoint8Y" fmla="*/ 74 h 156"/>
                  <a:gd name="GluePoint9X" fmla="*/ 65 w 144"/>
                  <a:gd name="GluePoint9Y" fmla="*/ 76 h 156"/>
                  <a:gd name="GluePoint10X" fmla="*/ 58 w 144"/>
                  <a:gd name="GluePoint10Y" fmla="*/ 79 h 156"/>
                  <a:gd name="GluePoint11X" fmla="*/ 46 w 144"/>
                  <a:gd name="GluePoint11Y" fmla="*/ 92 h 156"/>
                  <a:gd name="GluePoint12X" fmla="*/ 33 w 144"/>
                  <a:gd name="GluePoint12Y" fmla="*/ 103 h 156"/>
                  <a:gd name="GluePoint13X" fmla="*/ 27 w 144"/>
                  <a:gd name="GluePoint13Y" fmla="*/ 105 h 156"/>
                  <a:gd name="GluePoint14X" fmla="*/ 28 w 144"/>
                  <a:gd name="GluePoint14Y" fmla="*/ 106 h 156"/>
                  <a:gd name="GluePoint15X" fmla="*/ 20 w 144"/>
                  <a:gd name="GluePoint15Y" fmla="*/ 113 h 156"/>
                  <a:gd name="GluePoint16X" fmla="*/ 23 w 144"/>
                  <a:gd name="GluePoint16Y" fmla="*/ 122 h 156"/>
                  <a:gd name="GluePoint17X" fmla="*/ 28 w 144"/>
                  <a:gd name="GluePoint17Y" fmla="*/ 130 h 156"/>
                  <a:gd name="GluePoint18X" fmla="*/ 27 w 144"/>
                  <a:gd name="GluePoint18Y" fmla="*/ 138 h 156"/>
                  <a:gd name="GluePoint19X" fmla="*/ 30 w 144"/>
                  <a:gd name="GluePoint19Y" fmla="*/ 142 h 156"/>
                  <a:gd name="GluePoint20X" fmla="*/ 42 w 144"/>
                  <a:gd name="GluePoint20Y" fmla="*/ 148 h 156"/>
                  <a:gd name="GluePoint21X" fmla="*/ 44 w 144"/>
                  <a:gd name="GluePoint21Y" fmla="*/ 150 h 156"/>
                  <a:gd name="GluePoint22X" fmla="*/ 49 w 144"/>
                  <a:gd name="GluePoint22Y" fmla="*/ 151 h 156"/>
                  <a:gd name="GluePoint23X" fmla="*/ 50 w 144"/>
                  <a:gd name="GluePoint23Y" fmla="*/ 156 h 156"/>
                  <a:gd name="GluePoint24X" fmla="*/ 55 w 144"/>
                  <a:gd name="GluePoint24Y" fmla="*/ 153 h 156"/>
                  <a:gd name="GluePoint25X" fmla="*/ 68 w 144"/>
                  <a:gd name="GluePoint25Y" fmla="*/ 153 h 156"/>
                  <a:gd name="GluePoint26X" fmla="*/ 79 w 144"/>
                  <a:gd name="GluePoint26Y" fmla="*/ 150 h 156"/>
                  <a:gd name="GluePoint27X" fmla="*/ 82 w 144"/>
                  <a:gd name="GluePoint27Y" fmla="*/ 150 h 156"/>
                  <a:gd name="GluePoint28X" fmla="*/ 85 w 144"/>
                  <a:gd name="GluePoint28Y" fmla="*/ 146 h 156"/>
                  <a:gd name="GluePoint29X" fmla="*/ 130 w 144"/>
                  <a:gd name="GluePoint29Y" fmla="*/ 129 h 156"/>
                  <a:gd name="GluePoint30X" fmla="*/ 144 w 144"/>
                  <a:gd name="GluePoint30Y" fmla="*/ 106 h 156"/>
                  <a:gd name="GluePoint31X" fmla="*/ 130 w 144"/>
                  <a:gd name="GluePoint31Y" fmla="*/ 87 h 156"/>
                  <a:gd name="GluePoint32X" fmla="*/ 120 w 144"/>
                  <a:gd name="GluePoint32Y" fmla="*/ 79 h 156"/>
                  <a:gd name="GluePoint33X" fmla="*/ 116 w 144"/>
                  <a:gd name="GluePoint33Y" fmla="*/ 71 h 156"/>
                  <a:gd name="GluePoint34X" fmla="*/ 103 w 144"/>
                  <a:gd name="GluePoint34Y" fmla="*/ 47 h 156"/>
                  <a:gd name="GluePoint35X" fmla="*/ 109 w 144"/>
                  <a:gd name="GluePoint35Y" fmla="*/ 34 h 156"/>
                  <a:gd name="GluePoint36X" fmla="*/ 93 w 144"/>
                  <a:gd name="GluePoint36Y" fmla="*/ 27 h 156"/>
                  <a:gd name="GluePoint37X" fmla="*/ 93 w 144"/>
                  <a:gd name="GluePoint37Y" fmla="*/ 14 h 156"/>
                  <a:gd name="GluePoint38X" fmla="*/ 95 w 144"/>
                  <a:gd name="GluePoint38Y" fmla="*/ 8 h 156"/>
                  <a:gd name="GluePoint39X" fmla="*/ 79 w 144"/>
                  <a:gd name="GluePoint39Y" fmla="*/ 0 h 156"/>
                  <a:gd name="GluePoint40X" fmla="*/ 58 w 144"/>
                  <a:gd name="GluePoint40Y" fmla="*/ 3 h 156"/>
                  <a:gd name="GluePoint41X" fmla="*/ 57 w 144"/>
                  <a:gd name="GluePoint41Y" fmla="*/ 14 h 156"/>
                  <a:gd name="GluePoint42X" fmla="*/ 38 w 144"/>
                  <a:gd name="GluePoint42Y" fmla="*/ 16 h 156"/>
                  <a:gd name="GluePoint43X" fmla="*/ 22 w 144"/>
                  <a:gd name="GluePoint43Y" fmla="*/ 19 h 156"/>
                  <a:gd name="GluePoint44X" fmla="*/ 6 w 144"/>
                  <a:gd name="GluePoint44Y" fmla="*/ 10 h 156"/>
                  <a:gd name="GluePoint45X" fmla="*/ 4 w 144"/>
                  <a:gd name="GluePoint45Y" fmla="*/ 13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44" h="156">
                    <a:moveTo>
                      <a:pt x="0" y="14"/>
                    </a:moveTo>
                    <a:lnTo>
                      <a:pt x="17" y="23"/>
                    </a:lnTo>
                    <a:lnTo>
                      <a:pt x="28" y="24"/>
                    </a:lnTo>
                    <a:lnTo>
                      <a:pt x="36" y="31"/>
                    </a:lnTo>
                    <a:lnTo>
                      <a:pt x="36" y="37"/>
                    </a:lnTo>
                    <a:lnTo>
                      <a:pt x="38" y="40"/>
                    </a:lnTo>
                    <a:lnTo>
                      <a:pt x="38" y="42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2" y="55"/>
                    </a:lnTo>
                    <a:lnTo>
                      <a:pt x="47" y="61"/>
                    </a:lnTo>
                    <a:lnTo>
                      <a:pt x="54" y="63"/>
                    </a:lnTo>
                    <a:lnTo>
                      <a:pt x="54" y="63"/>
                    </a:lnTo>
                    <a:lnTo>
                      <a:pt x="63" y="69"/>
                    </a:lnTo>
                    <a:lnTo>
                      <a:pt x="65" y="71"/>
                    </a:lnTo>
                    <a:lnTo>
                      <a:pt x="65" y="74"/>
                    </a:lnTo>
                    <a:lnTo>
                      <a:pt x="68" y="76"/>
                    </a:lnTo>
                    <a:lnTo>
                      <a:pt x="65" y="76"/>
                    </a:lnTo>
                    <a:lnTo>
                      <a:pt x="66" y="79"/>
                    </a:lnTo>
                    <a:lnTo>
                      <a:pt x="58" y="79"/>
                    </a:lnTo>
                    <a:lnTo>
                      <a:pt x="57" y="82"/>
                    </a:lnTo>
                    <a:lnTo>
                      <a:pt x="46" y="92"/>
                    </a:lnTo>
                    <a:lnTo>
                      <a:pt x="39" y="100"/>
                    </a:lnTo>
                    <a:lnTo>
                      <a:pt x="33" y="103"/>
                    </a:lnTo>
                    <a:lnTo>
                      <a:pt x="28" y="103"/>
                    </a:lnTo>
                    <a:lnTo>
                      <a:pt x="27" y="105"/>
                    </a:lnTo>
                    <a:lnTo>
                      <a:pt x="28" y="106"/>
                    </a:lnTo>
                    <a:lnTo>
                      <a:pt x="28" y="106"/>
                    </a:lnTo>
                    <a:lnTo>
                      <a:pt x="23" y="106"/>
                    </a:lnTo>
                    <a:lnTo>
                      <a:pt x="20" y="113"/>
                    </a:lnTo>
                    <a:lnTo>
                      <a:pt x="23" y="119"/>
                    </a:lnTo>
                    <a:lnTo>
                      <a:pt x="23" y="122"/>
                    </a:lnTo>
                    <a:lnTo>
                      <a:pt x="31" y="130"/>
                    </a:lnTo>
                    <a:lnTo>
                      <a:pt x="28" y="130"/>
                    </a:lnTo>
                    <a:lnTo>
                      <a:pt x="28" y="135"/>
                    </a:lnTo>
                    <a:lnTo>
                      <a:pt x="27" y="138"/>
                    </a:lnTo>
                    <a:lnTo>
                      <a:pt x="28" y="142"/>
                    </a:lnTo>
                    <a:lnTo>
                      <a:pt x="30" y="142"/>
                    </a:lnTo>
                    <a:lnTo>
                      <a:pt x="30" y="143"/>
                    </a:lnTo>
                    <a:lnTo>
                      <a:pt x="42" y="148"/>
                    </a:lnTo>
                    <a:lnTo>
                      <a:pt x="42" y="150"/>
                    </a:lnTo>
                    <a:lnTo>
                      <a:pt x="44" y="150"/>
                    </a:lnTo>
                    <a:lnTo>
                      <a:pt x="47" y="148"/>
                    </a:lnTo>
                    <a:lnTo>
                      <a:pt x="49" y="151"/>
                    </a:lnTo>
                    <a:lnTo>
                      <a:pt x="52" y="15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5" y="153"/>
                    </a:lnTo>
                    <a:lnTo>
                      <a:pt x="57" y="154"/>
                    </a:lnTo>
                    <a:lnTo>
                      <a:pt x="68" y="153"/>
                    </a:lnTo>
                    <a:lnTo>
                      <a:pt x="71" y="151"/>
                    </a:lnTo>
                    <a:lnTo>
                      <a:pt x="79" y="150"/>
                    </a:lnTo>
                    <a:lnTo>
                      <a:pt x="81" y="148"/>
                    </a:lnTo>
                    <a:lnTo>
                      <a:pt x="82" y="150"/>
                    </a:lnTo>
                    <a:lnTo>
                      <a:pt x="85" y="148"/>
                    </a:lnTo>
                    <a:lnTo>
                      <a:pt x="85" y="146"/>
                    </a:lnTo>
                    <a:lnTo>
                      <a:pt x="106" y="145"/>
                    </a:lnTo>
                    <a:lnTo>
                      <a:pt x="130" y="129"/>
                    </a:lnTo>
                    <a:lnTo>
                      <a:pt x="144" y="111"/>
                    </a:lnTo>
                    <a:lnTo>
                      <a:pt x="144" y="106"/>
                    </a:lnTo>
                    <a:lnTo>
                      <a:pt x="127" y="95"/>
                    </a:lnTo>
                    <a:lnTo>
                      <a:pt x="130" y="87"/>
                    </a:lnTo>
                    <a:lnTo>
                      <a:pt x="123" y="84"/>
                    </a:lnTo>
                    <a:lnTo>
                      <a:pt x="120" y="79"/>
                    </a:lnTo>
                    <a:lnTo>
                      <a:pt x="117" y="77"/>
                    </a:lnTo>
                    <a:lnTo>
                      <a:pt x="116" y="71"/>
                    </a:lnTo>
                    <a:lnTo>
                      <a:pt x="119" y="63"/>
                    </a:lnTo>
                    <a:lnTo>
                      <a:pt x="103" y="47"/>
                    </a:lnTo>
                    <a:lnTo>
                      <a:pt x="109" y="35"/>
                    </a:lnTo>
                    <a:lnTo>
                      <a:pt x="109" y="34"/>
                    </a:lnTo>
                    <a:lnTo>
                      <a:pt x="101" y="29"/>
                    </a:lnTo>
                    <a:lnTo>
                      <a:pt x="93" y="27"/>
                    </a:lnTo>
                    <a:lnTo>
                      <a:pt x="89" y="21"/>
                    </a:lnTo>
                    <a:lnTo>
                      <a:pt x="93" y="14"/>
                    </a:lnTo>
                    <a:lnTo>
                      <a:pt x="92" y="13"/>
                    </a:lnTo>
                    <a:lnTo>
                      <a:pt x="95" y="8"/>
                    </a:lnTo>
                    <a:lnTo>
                      <a:pt x="93" y="5"/>
                    </a:lnTo>
                    <a:lnTo>
                      <a:pt x="79" y="0"/>
                    </a:lnTo>
                    <a:lnTo>
                      <a:pt x="68" y="2"/>
                    </a:lnTo>
                    <a:lnTo>
                      <a:pt x="58" y="3"/>
                    </a:lnTo>
                    <a:lnTo>
                      <a:pt x="55" y="6"/>
                    </a:lnTo>
                    <a:lnTo>
                      <a:pt x="57" y="14"/>
                    </a:lnTo>
                    <a:lnTo>
                      <a:pt x="46" y="19"/>
                    </a:lnTo>
                    <a:lnTo>
                      <a:pt x="38" y="16"/>
                    </a:lnTo>
                    <a:lnTo>
                      <a:pt x="31" y="19"/>
                    </a:lnTo>
                    <a:lnTo>
                      <a:pt x="22" y="19"/>
                    </a:lnTo>
                    <a:lnTo>
                      <a:pt x="12" y="11"/>
                    </a:lnTo>
                    <a:lnTo>
                      <a:pt x="6" y="10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53" name="Freeform 93"/>
              <p:cNvSpPr/>
              <p:nvPr/>
            </p:nvSpPr>
            <p:spPr>
              <a:xfrm>
                <a:off x="4165560" y="1119240"/>
                <a:ext cx="444240" cy="321840"/>
              </a:xfrm>
              <a:custGeom>
                <a:avLst/>
                <a:gdLst>
                  <a:gd name="textAreaLeft" fmla="*/ 0 w 444240"/>
                  <a:gd name="textAreaRight" fmla="*/ 444600 w 444240"/>
                  <a:gd name="textAreaTop" fmla="*/ 0 h 321840"/>
                  <a:gd name="textAreaBottom" fmla="*/ 322200 h 321840"/>
                  <a:gd name="GluePoint1X" fmla="*/ 2 w 280"/>
                  <a:gd name="GluePoint1Y" fmla="*/ 161 h 203"/>
                  <a:gd name="GluePoint2X" fmla="*/ 2 w 280"/>
                  <a:gd name="GluePoint2Y" fmla="*/ 154 h 203"/>
                  <a:gd name="GluePoint3X" fmla="*/ 24 w 280"/>
                  <a:gd name="GluePoint3Y" fmla="*/ 153 h 203"/>
                  <a:gd name="GluePoint4X" fmla="*/ 26 w 280"/>
                  <a:gd name="GluePoint4Y" fmla="*/ 149 h 203"/>
                  <a:gd name="GluePoint5X" fmla="*/ 0 w 280"/>
                  <a:gd name="GluePoint5Y" fmla="*/ 148 h 203"/>
                  <a:gd name="GluePoint6X" fmla="*/ 13 w 280"/>
                  <a:gd name="GluePoint6Y" fmla="*/ 140 h 203"/>
                  <a:gd name="GluePoint7X" fmla="*/ 11 w 280"/>
                  <a:gd name="GluePoint7Y" fmla="*/ 137 h 203"/>
                  <a:gd name="GluePoint8X" fmla="*/ 16 w 280"/>
                  <a:gd name="GluePoint8Y" fmla="*/ 130 h 203"/>
                  <a:gd name="GluePoint9X" fmla="*/ 24 w 280"/>
                  <a:gd name="GluePoint9Y" fmla="*/ 125 h 203"/>
                  <a:gd name="GluePoint10X" fmla="*/ 34 w 280"/>
                  <a:gd name="GluePoint10Y" fmla="*/ 121 h 203"/>
                  <a:gd name="GluePoint11X" fmla="*/ 48 w 280"/>
                  <a:gd name="GluePoint11Y" fmla="*/ 117 h 203"/>
                  <a:gd name="GluePoint12X" fmla="*/ 59 w 280"/>
                  <a:gd name="GluePoint12Y" fmla="*/ 116 h 203"/>
                  <a:gd name="GluePoint13X" fmla="*/ 59 w 280"/>
                  <a:gd name="GluePoint13Y" fmla="*/ 114 h 203"/>
                  <a:gd name="GluePoint14X" fmla="*/ 57 w 280"/>
                  <a:gd name="GluePoint14Y" fmla="*/ 104 h 203"/>
                  <a:gd name="GluePoint15X" fmla="*/ 76 w 280"/>
                  <a:gd name="GluePoint15Y" fmla="*/ 90 h 203"/>
                  <a:gd name="GluePoint16X" fmla="*/ 86 w 280"/>
                  <a:gd name="GluePoint16Y" fmla="*/ 85 h 203"/>
                  <a:gd name="GluePoint17X" fmla="*/ 83 w 280"/>
                  <a:gd name="GluePoint17Y" fmla="*/ 77 h 203"/>
                  <a:gd name="GluePoint18X" fmla="*/ 94 w 280"/>
                  <a:gd name="GluePoint18Y" fmla="*/ 67 h 203"/>
                  <a:gd name="GluePoint19X" fmla="*/ 100 w 280"/>
                  <a:gd name="GluePoint19Y" fmla="*/ 61 h 203"/>
                  <a:gd name="GluePoint20X" fmla="*/ 118 w 280"/>
                  <a:gd name="GluePoint20Y" fmla="*/ 51 h 203"/>
                  <a:gd name="GluePoint21X" fmla="*/ 116 w 280"/>
                  <a:gd name="GluePoint21Y" fmla="*/ 47 h 203"/>
                  <a:gd name="GluePoint22X" fmla="*/ 123 w 280"/>
                  <a:gd name="GluePoint22Y" fmla="*/ 43 h 203"/>
                  <a:gd name="GluePoint23X" fmla="*/ 134 w 280"/>
                  <a:gd name="GluePoint23Y" fmla="*/ 39 h 203"/>
                  <a:gd name="GluePoint24X" fmla="*/ 137 w 280"/>
                  <a:gd name="GluePoint24Y" fmla="*/ 35 h 203"/>
                  <a:gd name="GluePoint25X" fmla="*/ 140 w 280"/>
                  <a:gd name="GluePoint25Y" fmla="*/ 24 h 203"/>
                  <a:gd name="GluePoint26X" fmla="*/ 146 w 280"/>
                  <a:gd name="GluePoint26Y" fmla="*/ 22 h 203"/>
                  <a:gd name="GluePoint27X" fmla="*/ 156 w 280"/>
                  <a:gd name="GluePoint27Y" fmla="*/ 19 h 203"/>
                  <a:gd name="GluePoint28X" fmla="*/ 167 w 280"/>
                  <a:gd name="GluePoint28Y" fmla="*/ 22 h 203"/>
                  <a:gd name="GluePoint29X" fmla="*/ 175 w 280"/>
                  <a:gd name="GluePoint29Y" fmla="*/ 18 h 203"/>
                  <a:gd name="GluePoint30X" fmla="*/ 178 w 280"/>
                  <a:gd name="GluePoint30Y" fmla="*/ 14 h 203"/>
                  <a:gd name="GluePoint31X" fmla="*/ 191 w 280"/>
                  <a:gd name="GluePoint31Y" fmla="*/ 14 h 203"/>
                  <a:gd name="GluePoint32X" fmla="*/ 208 w 280"/>
                  <a:gd name="GluePoint32Y" fmla="*/ 6 h 203"/>
                  <a:gd name="GluePoint33X" fmla="*/ 221 w 280"/>
                  <a:gd name="GluePoint33Y" fmla="*/ 5 h 203"/>
                  <a:gd name="GluePoint34X" fmla="*/ 229 w 280"/>
                  <a:gd name="GluePoint34Y" fmla="*/ 3 h 203"/>
                  <a:gd name="GluePoint35X" fmla="*/ 235 w 280"/>
                  <a:gd name="GluePoint35Y" fmla="*/ 8 h 203"/>
                  <a:gd name="GluePoint36X" fmla="*/ 245 w 280"/>
                  <a:gd name="GluePoint36Y" fmla="*/ 6 h 203"/>
                  <a:gd name="GluePoint37X" fmla="*/ 258 w 280"/>
                  <a:gd name="GluePoint37Y" fmla="*/ 3 h 203"/>
                  <a:gd name="GluePoint38X" fmla="*/ 280 w 280"/>
                  <a:gd name="GluePoint38Y" fmla="*/ 11 h 203"/>
                  <a:gd name="GluePoint39X" fmla="*/ 280 w 280"/>
                  <a:gd name="GluePoint39Y" fmla="*/ 19 h 203"/>
                  <a:gd name="GluePoint40X" fmla="*/ 261 w 280"/>
                  <a:gd name="GluePoint40Y" fmla="*/ 29 h 203"/>
                  <a:gd name="GluePoint41X" fmla="*/ 224 w 280"/>
                  <a:gd name="GluePoint41Y" fmla="*/ 22 h 203"/>
                  <a:gd name="GluePoint42X" fmla="*/ 181 w 280"/>
                  <a:gd name="GluePoint42Y" fmla="*/ 27 h 203"/>
                  <a:gd name="GluePoint43X" fmla="*/ 164 w 280"/>
                  <a:gd name="GluePoint43Y" fmla="*/ 32 h 203"/>
                  <a:gd name="GluePoint44X" fmla="*/ 143 w 280"/>
                  <a:gd name="GluePoint44Y" fmla="*/ 43 h 203"/>
                  <a:gd name="GluePoint45X" fmla="*/ 126 w 280"/>
                  <a:gd name="GluePoint45Y" fmla="*/ 58 h 203"/>
                  <a:gd name="GluePoint46X" fmla="*/ 107 w 280"/>
                  <a:gd name="GluePoint46Y" fmla="*/ 88 h 203"/>
                  <a:gd name="GluePoint47X" fmla="*/ 83 w 280"/>
                  <a:gd name="GluePoint47Y" fmla="*/ 113 h 203"/>
                  <a:gd name="GluePoint48X" fmla="*/ 92 w 280"/>
                  <a:gd name="GluePoint48Y" fmla="*/ 146 h 203"/>
                  <a:gd name="GluePoint49X" fmla="*/ 89 w 280"/>
                  <a:gd name="GluePoint49Y" fmla="*/ 166 h 203"/>
                  <a:gd name="GluePoint50X" fmla="*/ 81 w 280"/>
                  <a:gd name="GluePoint50Y" fmla="*/ 188 h 203"/>
                  <a:gd name="GluePoint51X" fmla="*/ 70 w 280"/>
                  <a:gd name="GluePoint51Y" fmla="*/ 183 h 203"/>
                  <a:gd name="GluePoint52X" fmla="*/ 65 w 280"/>
                  <a:gd name="GluePoint52Y" fmla="*/ 178 h 203"/>
                  <a:gd name="GluePoint53X" fmla="*/ 57 w 280"/>
                  <a:gd name="GluePoint53Y" fmla="*/ 186 h 203"/>
                  <a:gd name="GluePoint54X" fmla="*/ 27 w 280"/>
                  <a:gd name="GluePoint54Y" fmla="*/ 203 h 203"/>
                  <a:gd name="GluePoint55X" fmla="*/ 21 w 280"/>
                  <a:gd name="GluePoint55Y" fmla="*/ 199 h 203"/>
                  <a:gd name="GluePoint56X" fmla="*/ 15 w 280"/>
                  <a:gd name="GluePoint56Y" fmla="*/ 183 h 203"/>
                  <a:gd name="GluePoint57X" fmla="*/ 7 w 280"/>
                  <a:gd name="GluePoint57Y" fmla="*/ 177 h 203"/>
                  <a:gd name="GluePoint58X" fmla="*/ 18 w 280"/>
                  <a:gd name="GluePoint58Y" fmla="*/ 164 h 203"/>
                  <a:gd name="GluePoint59X" fmla="*/ 8 w 280"/>
                  <a:gd name="GluePoint59Y" fmla="*/ 169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280" h="203">
                    <a:moveTo>
                      <a:pt x="8" y="169"/>
                    </a:moveTo>
                    <a:lnTo>
                      <a:pt x="7" y="166"/>
                    </a:lnTo>
                    <a:lnTo>
                      <a:pt x="3" y="167"/>
                    </a:lnTo>
                    <a:lnTo>
                      <a:pt x="2" y="166"/>
                    </a:lnTo>
                    <a:lnTo>
                      <a:pt x="8" y="159"/>
                    </a:lnTo>
                    <a:lnTo>
                      <a:pt x="2" y="161"/>
                    </a:lnTo>
                    <a:lnTo>
                      <a:pt x="0" y="158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2" y="154"/>
                    </a:lnTo>
                    <a:lnTo>
                      <a:pt x="19" y="153"/>
                    </a:lnTo>
                    <a:lnTo>
                      <a:pt x="22" y="154"/>
                    </a:lnTo>
                    <a:lnTo>
                      <a:pt x="22" y="156"/>
                    </a:lnTo>
                    <a:lnTo>
                      <a:pt x="26" y="156"/>
                    </a:lnTo>
                    <a:lnTo>
                      <a:pt x="24" y="154"/>
                    </a:lnTo>
                    <a:lnTo>
                      <a:pt x="24" y="153"/>
                    </a:lnTo>
                    <a:lnTo>
                      <a:pt x="30" y="151"/>
                    </a:lnTo>
                    <a:lnTo>
                      <a:pt x="32" y="151"/>
                    </a:lnTo>
                    <a:lnTo>
                      <a:pt x="27" y="151"/>
                    </a:lnTo>
                    <a:lnTo>
                      <a:pt x="29" y="146"/>
                    </a:lnTo>
                    <a:lnTo>
                      <a:pt x="27" y="146"/>
                    </a:lnTo>
                    <a:lnTo>
                      <a:pt x="26" y="149"/>
                    </a:lnTo>
                    <a:lnTo>
                      <a:pt x="24" y="151"/>
                    </a:lnTo>
                    <a:lnTo>
                      <a:pt x="18" y="151"/>
                    </a:lnTo>
                    <a:lnTo>
                      <a:pt x="18" y="148"/>
                    </a:lnTo>
                    <a:lnTo>
                      <a:pt x="15" y="153"/>
                    </a:lnTo>
                    <a:lnTo>
                      <a:pt x="0" y="153"/>
                    </a:lnTo>
                    <a:lnTo>
                      <a:pt x="0" y="148"/>
                    </a:lnTo>
                    <a:lnTo>
                      <a:pt x="2" y="146"/>
                    </a:lnTo>
                    <a:lnTo>
                      <a:pt x="3" y="145"/>
                    </a:lnTo>
                    <a:lnTo>
                      <a:pt x="0" y="143"/>
                    </a:lnTo>
                    <a:lnTo>
                      <a:pt x="3" y="141"/>
                    </a:lnTo>
                    <a:lnTo>
                      <a:pt x="11" y="140"/>
                    </a:lnTo>
                    <a:lnTo>
                      <a:pt x="13" y="140"/>
                    </a:lnTo>
                    <a:lnTo>
                      <a:pt x="2" y="140"/>
                    </a:lnTo>
                    <a:lnTo>
                      <a:pt x="0" y="137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10" y="137"/>
                    </a:lnTo>
                    <a:lnTo>
                      <a:pt x="11" y="137"/>
                    </a:lnTo>
                    <a:lnTo>
                      <a:pt x="15" y="133"/>
                    </a:lnTo>
                    <a:lnTo>
                      <a:pt x="18" y="135"/>
                    </a:lnTo>
                    <a:lnTo>
                      <a:pt x="16" y="133"/>
                    </a:lnTo>
                    <a:lnTo>
                      <a:pt x="18" y="132"/>
                    </a:lnTo>
                    <a:lnTo>
                      <a:pt x="15" y="132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29" y="130"/>
                    </a:lnTo>
                    <a:lnTo>
                      <a:pt x="27" y="129"/>
                    </a:lnTo>
                    <a:lnTo>
                      <a:pt x="29" y="129"/>
                    </a:lnTo>
                    <a:lnTo>
                      <a:pt x="22" y="127"/>
                    </a:lnTo>
                    <a:lnTo>
                      <a:pt x="24" y="125"/>
                    </a:lnTo>
                    <a:lnTo>
                      <a:pt x="21" y="125"/>
                    </a:lnTo>
                    <a:lnTo>
                      <a:pt x="24" y="124"/>
                    </a:lnTo>
                    <a:lnTo>
                      <a:pt x="27" y="124"/>
                    </a:lnTo>
                    <a:lnTo>
                      <a:pt x="29" y="122"/>
                    </a:lnTo>
                    <a:lnTo>
                      <a:pt x="29" y="121"/>
                    </a:lnTo>
                    <a:lnTo>
                      <a:pt x="34" y="121"/>
                    </a:lnTo>
                    <a:lnTo>
                      <a:pt x="35" y="119"/>
                    </a:lnTo>
                    <a:lnTo>
                      <a:pt x="38" y="119"/>
                    </a:lnTo>
                    <a:lnTo>
                      <a:pt x="38" y="117"/>
                    </a:lnTo>
                    <a:lnTo>
                      <a:pt x="42" y="116"/>
                    </a:lnTo>
                    <a:lnTo>
                      <a:pt x="46" y="114"/>
                    </a:lnTo>
                    <a:lnTo>
                      <a:pt x="48" y="117"/>
                    </a:lnTo>
                    <a:lnTo>
                      <a:pt x="51" y="116"/>
                    </a:lnTo>
                    <a:lnTo>
                      <a:pt x="49" y="114"/>
                    </a:lnTo>
                    <a:lnTo>
                      <a:pt x="54" y="113"/>
                    </a:lnTo>
                    <a:lnTo>
                      <a:pt x="57" y="116"/>
                    </a:lnTo>
                    <a:lnTo>
                      <a:pt x="59" y="117"/>
                    </a:lnTo>
                    <a:lnTo>
                      <a:pt x="59" y="116"/>
                    </a:lnTo>
                    <a:lnTo>
                      <a:pt x="65" y="114"/>
                    </a:lnTo>
                    <a:lnTo>
                      <a:pt x="64" y="113"/>
                    </a:lnTo>
                    <a:lnTo>
                      <a:pt x="73" y="109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59" y="114"/>
                    </a:lnTo>
                    <a:lnTo>
                      <a:pt x="56" y="113"/>
                    </a:lnTo>
                    <a:lnTo>
                      <a:pt x="57" y="111"/>
                    </a:lnTo>
                    <a:lnTo>
                      <a:pt x="54" y="111"/>
                    </a:lnTo>
                    <a:lnTo>
                      <a:pt x="53" y="109"/>
                    </a:lnTo>
                    <a:lnTo>
                      <a:pt x="57" y="108"/>
                    </a:lnTo>
                    <a:lnTo>
                      <a:pt x="57" y="104"/>
                    </a:lnTo>
                    <a:lnTo>
                      <a:pt x="67" y="98"/>
                    </a:lnTo>
                    <a:lnTo>
                      <a:pt x="72" y="98"/>
                    </a:lnTo>
                    <a:lnTo>
                      <a:pt x="73" y="95"/>
                    </a:lnTo>
                    <a:lnTo>
                      <a:pt x="72" y="95"/>
                    </a:lnTo>
                    <a:lnTo>
                      <a:pt x="72" y="93"/>
                    </a:lnTo>
                    <a:lnTo>
                      <a:pt x="76" y="90"/>
                    </a:lnTo>
                    <a:lnTo>
                      <a:pt x="83" y="88"/>
                    </a:lnTo>
                    <a:lnTo>
                      <a:pt x="83" y="85"/>
                    </a:lnTo>
                    <a:lnTo>
                      <a:pt x="80" y="87"/>
                    </a:lnTo>
                    <a:lnTo>
                      <a:pt x="81" y="85"/>
                    </a:lnTo>
                    <a:lnTo>
                      <a:pt x="81" y="84"/>
                    </a:lnTo>
                    <a:lnTo>
                      <a:pt x="86" y="85"/>
                    </a:lnTo>
                    <a:lnTo>
                      <a:pt x="83" y="82"/>
                    </a:lnTo>
                    <a:lnTo>
                      <a:pt x="86" y="80"/>
                    </a:lnTo>
                    <a:lnTo>
                      <a:pt x="86" y="77"/>
                    </a:lnTo>
                    <a:lnTo>
                      <a:pt x="91" y="79"/>
                    </a:lnTo>
                    <a:lnTo>
                      <a:pt x="89" y="76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92" y="72"/>
                    </a:lnTo>
                    <a:lnTo>
                      <a:pt x="94" y="71"/>
                    </a:lnTo>
                    <a:lnTo>
                      <a:pt x="91" y="71"/>
                    </a:lnTo>
                    <a:lnTo>
                      <a:pt x="89" y="69"/>
                    </a:lnTo>
                    <a:lnTo>
                      <a:pt x="94" y="67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7" y="61"/>
                    </a:lnTo>
                    <a:lnTo>
                      <a:pt x="100" y="61"/>
                    </a:lnTo>
                    <a:lnTo>
                      <a:pt x="103" y="58"/>
                    </a:lnTo>
                    <a:lnTo>
                      <a:pt x="102" y="56"/>
                    </a:lnTo>
                    <a:lnTo>
                      <a:pt x="105" y="53"/>
                    </a:lnTo>
                    <a:lnTo>
                      <a:pt x="108" y="53"/>
                    </a:lnTo>
                    <a:lnTo>
                      <a:pt x="113" y="55"/>
                    </a:lnTo>
                    <a:lnTo>
                      <a:pt x="118" y="51"/>
                    </a:lnTo>
                    <a:lnTo>
                      <a:pt x="111" y="51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3" y="48"/>
                    </a:lnTo>
                    <a:lnTo>
                      <a:pt x="116" y="47"/>
                    </a:lnTo>
                    <a:lnTo>
                      <a:pt x="115" y="45"/>
                    </a:lnTo>
                    <a:lnTo>
                      <a:pt x="118" y="43"/>
                    </a:lnTo>
                    <a:lnTo>
                      <a:pt x="119" y="43"/>
                    </a:lnTo>
                    <a:lnTo>
                      <a:pt x="121" y="47"/>
                    </a:lnTo>
                    <a:lnTo>
                      <a:pt x="124" y="47"/>
                    </a:lnTo>
                    <a:lnTo>
                      <a:pt x="123" y="43"/>
                    </a:lnTo>
                    <a:lnTo>
                      <a:pt x="124" y="43"/>
                    </a:lnTo>
                    <a:lnTo>
                      <a:pt x="121" y="42"/>
                    </a:lnTo>
                    <a:lnTo>
                      <a:pt x="123" y="40"/>
                    </a:lnTo>
                    <a:lnTo>
                      <a:pt x="124" y="40"/>
                    </a:lnTo>
                    <a:lnTo>
                      <a:pt x="134" y="42"/>
                    </a:lnTo>
                    <a:lnTo>
                      <a:pt x="134" y="39"/>
                    </a:lnTo>
                    <a:lnTo>
                      <a:pt x="124" y="39"/>
                    </a:lnTo>
                    <a:lnTo>
                      <a:pt x="126" y="37"/>
                    </a:lnTo>
                    <a:lnTo>
                      <a:pt x="134" y="35"/>
                    </a:lnTo>
                    <a:lnTo>
                      <a:pt x="135" y="35"/>
                    </a:lnTo>
                    <a:lnTo>
                      <a:pt x="134" y="34"/>
                    </a:lnTo>
                    <a:lnTo>
                      <a:pt x="137" y="35"/>
                    </a:lnTo>
                    <a:lnTo>
                      <a:pt x="135" y="34"/>
                    </a:lnTo>
                    <a:lnTo>
                      <a:pt x="135" y="32"/>
                    </a:lnTo>
                    <a:lnTo>
                      <a:pt x="135" y="30"/>
                    </a:lnTo>
                    <a:lnTo>
                      <a:pt x="140" y="29"/>
                    </a:lnTo>
                    <a:lnTo>
                      <a:pt x="140" y="27"/>
                    </a:lnTo>
                    <a:lnTo>
                      <a:pt x="140" y="24"/>
                    </a:lnTo>
                    <a:lnTo>
                      <a:pt x="142" y="24"/>
                    </a:lnTo>
                    <a:lnTo>
                      <a:pt x="142" y="26"/>
                    </a:lnTo>
                    <a:lnTo>
                      <a:pt x="146" y="27"/>
                    </a:lnTo>
                    <a:lnTo>
                      <a:pt x="148" y="26"/>
                    </a:lnTo>
                    <a:lnTo>
                      <a:pt x="143" y="24"/>
                    </a:lnTo>
                    <a:lnTo>
                      <a:pt x="146" y="22"/>
                    </a:lnTo>
                    <a:lnTo>
                      <a:pt x="156" y="27"/>
                    </a:lnTo>
                    <a:lnTo>
                      <a:pt x="154" y="26"/>
                    </a:lnTo>
                    <a:lnTo>
                      <a:pt x="150" y="24"/>
                    </a:lnTo>
                    <a:lnTo>
                      <a:pt x="150" y="21"/>
                    </a:lnTo>
                    <a:lnTo>
                      <a:pt x="151" y="19"/>
                    </a:lnTo>
                    <a:lnTo>
                      <a:pt x="156" y="19"/>
                    </a:lnTo>
                    <a:lnTo>
                      <a:pt x="157" y="24"/>
                    </a:lnTo>
                    <a:lnTo>
                      <a:pt x="157" y="21"/>
                    </a:lnTo>
                    <a:lnTo>
                      <a:pt x="162" y="18"/>
                    </a:lnTo>
                    <a:lnTo>
                      <a:pt x="164" y="22"/>
                    </a:lnTo>
                    <a:lnTo>
                      <a:pt x="162" y="26"/>
                    </a:lnTo>
                    <a:lnTo>
                      <a:pt x="167" y="22"/>
                    </a:lnTo>
                    <a:lnTo>
                      <a:pt x="167" y="21"/>
                    </a:lnTo>
                    <a:lnTo>
                      <a:pt x="169" y="19"/>
                    </a:lnTo>
                    <a:lnTo>
                      <a:pt x="170" y="18"/>
                    </a:lnTo>
                    <a:lnTo>
                      <a:pt x="170" y="18"/>
                    </a:lnTo>
                    <a:lnTo>
                      <a:pt x="172" y="19"/>
                    </a:lnTo>
                    <a:lnTo>
                      <a:pt x="175" y="18"/>
                    </a:lnTo>
                    <a:lnTo>
                      <a:pt x="173" y="16"/>
                    </a:lnTo>
                    <a:lnTo>
                      <a:pt x="183" y="21"/>
                    </a:lnTo>
                    <a:lnTo>
                      <a:pt x="181" y="14"/>
                    </a:lnTo>
                    <a:lnTo>
                      <a:pt x="177" y="14"/>
                    </a:lnTo>
                    <a:lnTo>
                      <a:pt x="175" y="13"/>
                    </a:lnTo>
                    <a:lnTo>
                      <a:pt x="178" y="14"/>
                    </a:lnTo>
                    <a:lnTo>
                      <a:pt x="180" y="13"/>
                    </a:lnTo>
                    <a:lnTo>
                      <a:pt x="184" y="14"/>
                    </a:lnTo>
                    <a:lnTo>
                      <a:pt x="186" y="14"/>
                    </a:lnTo>
                    <a:lnTo>
                      <a:pt x="184" y="13"/>
                    </a:lnTo>
                    <a:lnTo>
                      <a:pt x="191" y="14"/>
                    </a:lnTo>
                    <a:lnTo>
                      <a:pt x="191" y="14"/>
                    </a:lnTo>
                    <a:lnTo>
                      <a:pt x="196" y="16"/>
                    </a:lnTo>
                    <a:lnTo>
                      <a:pt x="196" y="13"/>
                    </a:lnTo>
                    <a:lnTo>
                      <a:pt x="200" y="10"/>
                    </a:lnTo>
                    <a:lnTo>
                      <a:pt x="205" y="10"/>
                    </a:lnTo>
                    <a:lnTo>
                      <a:pt x="204" y="8"/>
                    </a:lnTo>
                    <a:lnTo>
                      <a:pt x="208" y="6"/>
                    </a:lnTo>
                    <a:lnTo>
                      <a:pt x="204" y="5"/>
                    </a:lnTo>
                    <a:lnTo>
                      <a:pt x="207" y="5"/>
                    </a:lnTo>
                    <a:lnTo>
                      <a:pt x="207" y="3"/>
                    </a:lnTo>
                    <a:lnTo>
                      <a:pt x="211" y="2"/>
                    </a:lnTo>
                    <a:lnTo>
                      <a:pt x="215" y="5"/>
                    </a:lnTo>
                    <a:lnTo>
                      <a:pt x="221" y="5"/>
                    </a:lnTo>
                    <a:lnTo>
                      <a:pt x="215" y="10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6"/>
                    </a:lnTo>
                    <a:lnTo>
                      <a:pt x="215" y="16"/>
                    </a:lnTo>
                    <a:lnTo>
                      <a:pt x="229" y="3"/>
                    </a:lnTo>
                    <a:lnTo>
                      <a:pt x="231" y="6"/>
                    </a:lnTo>
                    <a:lnTo>
                      <a:pt x="229" y="6"/>
                    </a:lnTo>
                    <a:lnTo>
                      <a:pt x="231" y="8"/>
                    </a:lnTo>
                    <a:lnTo>
                      <a:pt x="231" y="11"/>
                    </a:lnTo>
                    <a:lnTo>
                      <a:pt x="235" y="10"/>
                    </a:lnTo>
                    <a:lnTo>
                      <a:pt x="235" y="8"/>
                    </a:lnTo>
                    <a:lnTo>
                      <a:pt x="237" y="8"/>
                    </a:lnTo>
                    <a:lnTo>
                      <a:pt x="238" y="0"/>
                    </a:lnTo>
                    <a:lnTo>
                      <a:pt x="250" y="2"/>
                    </a:lnTo>
                    <a:lnTo>
                      <a:pt x="248" y="5"/>
                    </a:lnTo>
                    <a:lnTo>
                      <a:pt x="243" y="5"/>
                    </a:lnTo>
                    <a:lnTo>
                      <a:pt x="245" y="6"/>
                    </a:lnTo>
                    <a:lnTo>
                      <a:pt x="243" y="8"/>
                    </a:lnTo>
                    <a:lnTo>
                      <a:pt x="248" y="6"/>
                    </a:lnTo>
                    <a:lnTo>
                      <a:pt x="245" y="10"/>
                    </a:lnTo>
                    <a:lnTo>
                      <a:pt x="253" y="10"/>
                    </a:lnTo>
                    <a:lnTo>
                      <a:pt x="251" y="5"/>
                    </a:lnTo>
                    <a:lnTo>
                      <a:pt x="258" y="3"/>
                    </a:lnTo>
                    <a:lnTo>
                      <a:pt x="259" y="6"/>
                    </a:lnTo>
                    <a:lnTo>
                      <a:pt x="267" y="6"/>
                    </a:lnTo>
                    <a:lnTo>
                      <a:pt x="270" y="8"/>
                    </a:lnTo>
                    <a:lnTo>
                      <a:pt x="269" y="8"/>
                    </a:lnTo>
                    <a:lnTo>
                      <a:pt x="278" y="10"/>
                    </a:lnTo>
                    <a:lnTo>
                      <a:pt x="280" y="11"/>
                    </a:lnTo>
                    <a:lnTo>
                      <a:pt x="269" y="14"/>
                    </a:lnTo>
                    <a:lnTo>
                      <a:pt x="254" y="14"/>
                    </a:lnTo>
                    <a:lnTo>
                      <a:pt x="269" y="18"/>
                    </a:lnTo>
                    <a:lnTo>
                      <a:pt x="265" y="21"/>
                    </a:lnTo>
                    <a:lnTo>
                      <a:pt x="273" y="21"/>
                    </a:lnTo>
                    <a:lnTo>
                      <a:pt x="280" y="19"/>
                    </a:lnTo>
                    <a:lnTo>
                      <a:pt x="280" y="22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65" y="27"/>
                    </a:lnTo>
                    <a:lnTo>
                      <a:pt x="262" y="30"/>
                    </a:lnTo>
                    <a:lnTo>
                      <a:pt x="261" y="29"/>
                    </a:lnTo>
                    <a:lnTo>
                      <a:pt x="264" y="24"/>
                    </a:lnTo>
                    <a:lnTo>
                      <a:pt x="262" y="21"/>
                    </a:lnTo>
                    <a:lnTo>
                      <a:pt x="248" y="16"/>
                    </a:lnTo>
                    <a:lnTo>
                      <a:pt x="237" y="18"/>
                    </a:lnTo>
                    <a:lnTo>
                      <a:pt x="227" y="19"/>
                    </a:lnTo>
                    <a:lnTo>
                      <a:pt x="224" y="22"/>
                    </a:lnTo>
                    <a:lnTo>
                      <a:pt x="226" y="30"/>
                    </a:lnTo>
                    <a:lnTo>
                      <a:pt x="215" y="35"/>
                    </a:lnTo>
                    <a:lnTo>
                      <a:pt x="207" y="32"/>
                    </a:lnTo>
                    <a:lnTo>
                      <a:pt x="200" y="35"/>
                    </a:lnTo>
                    <a:lnTo>
                      <a:pt x="191" y="35"/>
                    </a:lnTo>
                    <a:lnTo>
                      <a:pt x="181" y="27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69" y="30"/>
                    </a:lnTo>
                    <a:lnTo>
                      <a:pt x="162" y="30"/>
                    </a:lnTo>
                    <a:lnTo>
                      <a:pt x="164" y="32"/>
                    </a:lnTo>
                    <a:lnTo>
                      <a:pt x="162" y="37"/>
                    </a:lnTo>
                    <a:lnTo>
                      <a:pt x="164" y="39"/>
                    </a:lnTo>
                    <a:lnTo>
                      <a:pt x="164" y="40"/>
                    </a:lnTo>
                    <a:lnTo>
                      <a:pt x="145" y="39"/>
                    </a:lnTo>
                    <a:lnTo>
                      <a:pt x="142" y="40"/>
                    </a:lnTo>
                    <a:lnTo>
                      <a:pt x="143" y="43"/>
                    </a:lnTo>
                    <a:lnTo>
                      <a:pt x="140" y="47"/>
                    </a:lnTo>
                    <a:lnTo>
                      <a:pt x="135" y="45"/>
                    </a:lnTo>
                    <a:lnTo>
                      <a:pt x="127" y="48"/>
                    </a:lnTo>
                    <a:lnTo>
                      <a:pt x="126" y="51"/>
                    </a:lnTo>
                    <a:lnTo>
                      <a:pt x="123" y="55"/>
                    </a:lnTo>
                    <a:lnTo>
                      <a:pt x="126" y="58"/>
                    </a:lnTo>
                    <a:lnTo>
                      <a:pt x="126" y="59"/>
                    </a:lnTo>
                    <a:lnTo>
                      <a:pt x="116" y="67"/>
                    </a:lnTo>
                    <a:lnTo>
                      <a:pt x="113" y="72"/>
                    </a:lnTo>
                    <a:lnTo>
                      <a:pt x="107" y="76"/>
                    </a:lnTo>
                    <a:lnTo>
                      <a:pt x="107" y="82"/>
                    </a:lnTo>
                    <a:lnTo>
                      <a:pt x="107" y="88"/>
                    </a:lnTo>
                    <a:lnTo>
                      <a:pt x="99" y="96"/>
                    </a:lnTo>
                    <a:lnTo>
                      <a:pt x="105" y="101"/>
                    </a:lnTo>
                    <a:lnTo>
                      <a:pt x="105" y="104"/>
                    </a:lnTo>
                    <a:lnTo>
                      <a:pt x="102" y="106"/>
                    </a:lnTo>
                    <a:lnTo>
                      <a:pt x="91" y="106"/>
                    </a:lnTo>
                    <a:lnTo>
                      <a:pt x="83" y="113"/>
                    </a:lnTo>
                    <a:lnTo>
                      <a:pt x="81" y="117"/>
                    </a:lnTo>
                    <a:lnTo>
                      <a:pt x="84" y="122"/>
                    </a:lnTo>
                    <a:lnTo>
                      <a:pt x="83" y="129"/>
                    </a:lnTo>
                    <a:lnTo>
                      <a:pt x="84" y="133"/>
                    </a:lnTo>
                    <a:lnTo>
                      <a:pt x="84" y="141"/>
                    </a:lnTo>
                    <a:lnTo>
                      <a:pt x="92" y="146"/>
                    </a:lnTo>
                    <a:lnTo>
                      <a:pt x="92" y="149"/>
                    </a:lnTo>
                    <a:lnTo>
                      <a:pt x="92" y="151"/>
                    </a:lnTo>
                    <a:lnTo>
                      <a:pt x="86" y="154"/>
                    </a:lnTo>
                    <a:lnTo>
                      <a:pt x="88" y="156"/>
                    </a:lnTo>
                    <a:lnTo>
                      <a:pt x="91" y="161"/>
                    </a:lnTo>
                    <a:lnTo>
                      <a:pt x="89" y="166"/>
                    </a:lnTo>
                    <a:lnTo>
                      <a:pt x="91" y="169"/>
                    </a:lnTo>
                    <a:lnTo>
                      <a:pt x="83" y="172"/>
                    </a:lnTo>
                    <a:lnTo>
                      <a:pt x="83" y="174"/>
                    </a:lnTo>
                    <a:lnTo>
                      <a:pt x="81" y="177"/>
                    </a:lnTo>
                    <a:lnTo>
                      <a:pt x="83" y="182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8" y="186"/>
                    </a:lnTo>
                    <a:lnTo>
                      <a:pt x="78" y="190"/>
                    </a:lnTo>
                    <a:lnTo>
                      <a:pt x="76" y="185"/>
                    </a:lnTo>
                    <a:lnTo>
                      <a:pt x="75" y="185"/>
                    </a:lnTo>
                    <a:lnTo>
                      <a:pt x="70" y="183"/>
                    </a:lnTo>
                    <a:lnTo>
                      <a:pt x="69" y="175"/>
                    </a:lnTo>
                    <a:lnTo>
                      <a:pt x="70" y="174"/>
                    </a:lnTo>
                    <a:lnTo>
                      <a:pt x="69" y="172"/>
                    </a:lnTo>
                    <a:lnTo>
                      <a:pt x="65" y="174"/>
                    </a:lnTo>
                    <a:lnTo>
                      <a:pt x="67" y="178"/>
                    </a:lnTo>
                    <a:lnTo>
                      <a:pt x="65" y="178"/>
                    </a:lnTo>
                    <a:lnTo>
                      <a:pt x="64" y="175"/>
                    </a:lnTo>
                    <a:lnTo>
                      <a:pt x="64" y="178"/>
                    </a:lnTo>
                    <a:lnTo>
                      <a:pt x="67" y="182"/>
                    </a:lnTo>
                    <a:lnTo>
                      <a:pt x="64" y="186"/>
                    </a:lnTo>
                    <a:lnTo>
                      <a:pt x="56" y="185"/>
                    </a:lnTo>
                    <a:lnTo>
                      <a:pt x="57" y="186"/>
                    </a:lnTo>
                    <a:lnTo>
                      <a:pt x="51" y="193"/>
                    </a:lnTo>
                    <a:lnTo>
                      <a:pt x="40" y="199"/>
                    </a:lnTo>
                    <a:lnTo>
                      <a:pt x="38" y="198"/>
                    </a:lnTo>
                    <a:lnTo>
                      <a:pt x="35" y="203"/>
                    </a:lnTo>
                    <a:lnTo>
                      <a:pt x="32" y="203"/>
                    </a:lnTo>
                    <a:lnTo>
                      <a:pt x="27" y="203"/>
                    </a:lnTo>
                    <a:lnTo>
                      <a:pt x="29" y="201"/>
                    </a:lnTo>
                    <a:lnTo>
                      <a:pt x="26" y="201"/>
                    </a:lnTo>
                    <a:lnTo>
                      <a:pt x="26" y="203"/>
                    </a:lnTo>
                    <a:lnTo>
                      <a:pt x="22" y="201"/>
                    </a:lnTo>
                    <a:lnTo>
                      <a:pt x="22" y="196"/>
                    </a:lnTo>
                    <a:lnTo>
                      <a:pt x="21" y="199"/>
                    </a:lnTo>
                    <a:lnTo>
                      <a:pt x="18" y="199"/>
                    </a:lnTo>
                    <a:lnTo>
                      <a:pt x="7" y="191"/>
                    </a:lnTo>
                    <a:lnTo>
                      <a:pt x="8" y="186"/>
                    </a:lnTo>
                    <a:lnTo>
                      <a:pt x="11" y="188"/>
                    </a:lnTo>
                    <a:lnTo>
                      <a:pt x="11" y="186"/>
                    </a:lnTo>
                    <a:lnTo>
                      <a:pt x="15" y="183"/>
                    </a:lnTo>
                    <a:lnTo>
                      <a:pt x="15" y="182"/>
                    </a:lnTo>
                    <a:lnTo>
                      <a:pt x="13" y="182"/>
                    </a:lnTo>
                    <a:lnTo>
                      <a:pt x="16" y="178"/>
                    </a:lnTo>
                    <a:lnTo>
                      <a:pt x="5" y="182"/>
                    </a:lnTo>
                    <a:lnTo>
                      <a:pt x="3" y="180"/>
                    </a:lnTo>
                    <a:lnTo>
                      <a:pt x="7" y="177"/>
                    </a:lnTo>
                    <a:lnTo>
                      <a:pt x="11" y="177"/>
                    </a:lnTo>
                    <a:lnTo>
                      <a:pt x="16" y="174"/>
                    </a:lnTo>
                    <a:lnTo>
                      <a:pt x="10" y="174"/>
                    </a:lnTo>
                    <a:lnTo>
                      <a:pt x="16" y="169"/>
                    </a:lnTo>
                    <a:lnTo>
                      <a:pt x="15" y="167"/>
                    </a:lnTo>
                    <a:lnTo>
                      <a:pt x="18" y="164"/>
                    </a:lnTo>
                    <a:lnTo>
                      <a:pt x="19" y="166"/>
                    </a:lnTo>
                    <a:lnTo>
                      <a:pt x="21" y="162"/>
                    </a:lnTo>
                    <a:lnTo>
                      <a:pt x="24" y="162"/>
                    </a:lnTo>
                    <a:lnTo>
                      <a:pt x="18" y="161"/>
                    </a:lnTo>
                    <a:lnTo>
                      <a:pt x="16" y="162"/>
                    </a:lnTo>
                    <a:lnTo>
                      <a:pt x="8" y="16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54" name="Freeform 94"/>
              <p:cNvSpPr/>
              <p:nvPr/>
            </p:nvSpPr>
            <p:spPr>
              <a:xfrm>
                <a:off x="5278320" y="2316240"/>
                <a:ext cx="124920" cy="99720"/>
              </a:xfrm>
              <a:custGeom>
                <a:avLst/>
                <a:gdLst>
                  <a:gd name="textAreaLeft" fmla="*/ 0 w 124920"/>
                  <a:gd name="textAreaRight" fmla="*/ 125280 w 124920"/>
                  <a:gd name="textAreaTop" fmla="*/ 0 h 99720"/>
                  <a:gd name="textAreaBottom" fmla="*/ 100080 h 99720"/>
                  <a:gd name="GluePoint1X" fmla="*/ 63 w 79"/>
                  <a:gd name="GluePoint1Y" fmla="*/ 63 h 63"/>
                  <a:gd name="GluePoint2X" fmla="*/ 52 w 79"/>
                  <a:gd name="GluePoint2Y" fmla="*/ 61 h 63"/>
                  <a:gd name="GluePoint3X" fmla="*/ 39 w 79"/>
                  <a:gd name="GluePoint3Y" fmla="*/ 58 h 63"/>
                  <a:gd name="GluePoint4X" fmla="*/ 28 w 79"/>
                  <a:gd name="GluePoint4Y" fmla="*/ 56 h 63"/>
                  <a:gd name="GluePoint5X" fmla="*/ 17 w 79"/>
                  <a:gd name="GluePoint5Y" fmla="*/ 55 h 63"/>
                  <a:gd name="GluePoint6X" fmla="*/ 11 w 79"/>
                  <a:gd name="GluePoint6Y" fmla="*/ 40 h 63"/>
                  <a:gd name="GluePoint7X" fmla="*/ 1 w 79"/>
                  <a:gd name="GluePoint7Y" fmla="*/ 31 h 63"/>
                  <a:gd name="GluePoint8X" fmla="*/ 0 w 79"/>
                  <a:gd name="GluePoint8Y" fmla="*/ 27 h 63"/>
                  <a:gd name="GluePoint9X" fmla="*/ 6 w 79"/>
                  <a:gd name="GluePoint9Y" fmla="*/ 24 h 63"/>
                  <a:gd name="GluePoint10X" fmla="*/ 6 w 79"/>
                  <a:gd name="GluePoint10Y" fmla="*/ 31 h 63"/>
                  <a:gd name="GluePoint11X" fmla="*/ 11 w 79"/>
                  <a:gd name="GluePoint11Y" fmla="*/ 31 h 63"/>
                  <a:gd name="GluePoint12X" fmla="*/ 12 w 79"/>
                  <a:gd name="GluePoint12Y" fmla="*/ 36 h 63"/>
                  <a:gd name="GluePoint13X" fmla="*/ 20 w 79"/>
                  <a:gd name="GluePoint13Y" fmla="*/ 36 h 63"/>
                  <a:gd name="GluePoint14X" fmla="*/ 25 w 79"/>
                  <a:gd name="GluePoint14Y" fmla="*/ 32 h 63"/>
                  <a:gd name="GluePoint15X" fmla="*/ 44 w 79"/>
                  <a:gd name="GluePoint15Y" fmla="*/ 34 h 63"/>
                  <a:gd name="GluePoint16X" fmla="*/ 52 w 79"/>
                  <a:gd name="GluePoint16Y" fmla="*/ 31 h 63"/>
                  <a:gd name="GluePoint17X" fmla="*/ 50 w 79"/>
                  <a:gd name="GluePoint17Y" fmla="*/ 27 h 63"/>
                  <a:gd name="GluePoint18X" fmla="*/ 54 w 79"/>
                  <a:gd name="GluePoint18Y" fmla="*/ 27 h 63"/>
                  <a:gd name="GluePoint19X" fmla="*/ 54 w 79"/>
                  <a:gd name="GluePoint19Y" fmla="*/ 23 h 63"/>
                  <a:gd name="GluePoint20X" fmla="*/ 63 w 79"/>
                  <a:gd name="GluePoint20Y" fmla="*/ 13 h 63"/>
                  <a:gd name="GluePoint21X" fmla="*/ 73 w 79"/>
                  <a:gd name="GluePoint21Y" fmla="*/ 0 h 63"/>
                  <a:gd name="GluePoint22X" fmla="*/ 73 w 79"/>
                  <a:gd name="GluePoint22Y" fmla="*/ 7 h 63"/>
                  <a:gd name="GluePoint23X" fmla="*/ 76 w 79"/>
                  <a:gd name="GluePoint23Y" fmla="*/ 7 h 63"/>
                  <a:gd name="GluePoint24X" fmla="*/ 79 w 79"/>
                  <a:gd name="GluePoint24Y" fmla="*/ 21 h 63"/>
                  <a:gd name="GluePoint25X" fmla="*/ 74 w 79"/>
                  <a:gd name="GluePoint25Y" fmla="*/ 21 h 63"/>
                  <a:gd name="GluePoint26X" fmla="*/ 70 w 79"/>
                  <a:gd name="GluePoint26Y" fmla="*/ 21 h 63"/>
                  <a:gd name="GluePoint27X" fmla="*/ 73 w 79"/>
                  <a:gd name="GluePoint27Y" fmla="*/ 27 h 63"/>
                  <a:gd name="GluePoint28X" fmla="*/ 76 w 79"/>
                  <a:gd name="GluePoint28Y" fmla="*/ 36 h 63"/>
                  <a:gd name="GluePoint29X" fmla="*/ 66 w 79"/>
                  <a:gd name="GluePoint29Y" fmla="*/ 39 h 63"/>
                  <a:gd name="GluePoint30X" fmla="*/ 66 w 79"/>
                  <a:gd name="GluePoint30Y" fmla="*/ 48 h 63"/>
                  <a:gd name="GluePoint31X" fmla="*/ 66 w 79"/>
                  <a:gd name="GluePoint31Y" fmla="*/ 60 h 63"/>
                  <a:gd name="GluePoint32X" fmla="*/ 63 w 79"/>
                  <a:gd name="GluePoint32Y" fmla="*/ 63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79" h="63">
                    <a:moveTo>
                      <a:pt x="63" y="63"/>
                    </a:moveTo>
                    <a:lnTo>
                      <a:pt x="52" y="61"/>
                    </a:lnTo>
                    <a:lnTo>
                      <a:pt x="39" y="58"/>
                    </a:lnTo>
                    <a:lnTo>
                      <a:pt x="28" y="56"/>
                    </a:lnTo>
                    <a:lnTo>
                      <a:pt x="17" y="55"/>
                    </a:lnTo>
                    <a:lnTo>
                      <a:pt x="11" y="40"/>
                    </a:lnTo>
                    <a:lnTo>
                      <a:pt x="1" y="31"/>
                    </a:lnTo>
                    <a:lnTo>
                      <a:pt x="0" y="27"/>
                    </a:lnTo>
                    <a:lnTo>
                      <a:pt x="6" y="24"/>
                    </a:lnTo>
                    <a:lnTo>
                      <a:pt x="6" y="31"/>
                    </a:lnTo>
                    <a:lnTo>
                      <a:pt x="11" y="31"/>
                    </a:lnTo>
                    <a:lnTo>
                      <a:pt x="12" y="36"/>
                    </a:lnTo>
                    <a:lnTo>
                      <a:pt x="20" y="36"/>
                    </a:lnTo>
                    <a:lnTo>
                      <a:pt x="25" y="32"/>
                    </a:lnTo>
                    <a:lnTo>
                      <a:pt x="44" y="34"/>
                    </a:lnTo>
                    <a:lnTo>
                      <a:pt x="52" y="31"/>
                    </a:lnTo>
                    <a:lnTo>
                      <a:pt x="50" y="27"/>
                    </a:lnTo>
                    <a:lnTo>
                      <a:pt x="54" y="27"/>
                    </a:lnTo>
                    <a:lnTo>
                      <a:pt x="54" y="23"/>
                    </a:lnTo>
                    <a:lnTo>
                      <a:pt x="63" y="13"/>
                    </a:lnTo>
                    <a:lnTo>
                      <a:pt x="73" y="0"/>
                    </a:lnTo>
                    <a:lnTo>
                      <a:pt x="73" y="7"/>
                    </a:lnTo>
                    <a:lnTo>
                      <a:pt x="76" y="7"/>
                    </a:lnTo>
                    <a:lnTo>
                      <a:pt x="79" y="21"/>
                    </a:lnTo>
                    <a:lnTo>
                      <a:pt x="74" y="21"/>
                    </a:lnTo>
                    <a:lnTo>
                      <a:pt x="70" y="21"/>
                    </a:lnTo>
                    <a:lnTo>
                      <a:pt x="73" y="27"/>
                    </a:lnTo>
                    <a:lnTo>
                      <a:pt x="76" y="36"/>
                    </a:lnTo>
                    <a:lnTo>
                      <a:pt x="66" y="39"/>
                    </a:lnTo>
                    <a:lnTo>
                      <a:pt x="66" y="48"/>
                    </a:lnTo>
                    <a:lnTo>
                      <a:pt x="66" y="60"/>
                    </a:lnTo>
                    <a:lnTo>
                      <a:pt x="63" y="6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55" name="Freeform 95"/>
              <p:cNvSpPr/>
              <p:nvPr/>
            </p:nvSpPr>
            <p:spPr>
              <a:xfrm>
                <a:off x="5315040" y="2349360"/>
                <a:ext cx="177480" cy="231480"/>
              </a:xfrm>
              <a:custGeom>
                <a:avLst/>
                <a:gdLst>
                  <a:gd name="textAreaLeft" fmla="*/ 0 w 177480"/>
                  <a:gd name="textAreaRight" fmla="*/ 177840 w 177480"/>
                  <a:gd name="textAreaTop" fmla="*/ 0 h 231480"/>
                  <a:gd name="textAreaBottom" fmla="*/ 231840 h 231480"/>
                  <a:gd name="GluePoint1X" fmla="*/ 51 w 112"/>
                  <a:gd name="GluePoint1Y" fmla="*/ 52 h 146"/>
                  <a:gd name="GluePoint2X" fmla="*/ 50 w 112"/>
                  <a:gd name="GluePoint2Y" fmla="*/ 60 h 146"/>
                  <a:gd name="GluePoint3X" fmla="*/ 48 w 112"/>
                  <a:gd name="GluePoint3Y" fmla="*/ 68 h 146"/>
                  <a:gd name="GluePoint4X" fmla="*/ 45 w 112"/>
                  <a:gd name="GluePoint4Y" fmla="*/ 77 h 146"/>
                  <a:gd name="GluePoint5X" fmla="*/ 43 w 112"/>
                  <a:gd name="GluePoint5Y" fmla="*/ 85 h 146"/>
                  <a:gd name="GluePoint6X" fmla="*/ 32 w 112"/>
                  <a:gd name="GluePoint6Y" fmla="*/ 90 h 146"/>
                  <a:gd name="GluePoint7X" fmla="*/ 21 w 112"/>
                  <a:gd name="GluePoint7Y" fmla="*/ 95 h 146"/>
                  <a:gd name="GluePoint8X" fmla="*/ 10 w 112"/>
                  <a:gd name="GluePoint8Y" fmla="*/ 100 h 146"/>
                  <a:gd name="GluePoint9X" fmla="*/ 0 w 112"/>
                  <a:gd name="GluePoint9Y" fmla="*/ 103 h 146"/>
                  <a:gd name="GluePoint10X" fmla="*/ 8 w 112"/>
                  <a:gd name="GluePoint10Y" fmla="*/ 124 h 146"/>
                  <a:gd name="GluePoint11X" fmla="*/ 18 w 112"/>
                  <a:gd name="GluePoint11Y" fmla="*/ 146 h 146"/>
                  <a:gd name="GluePoint12X" fmla="*/ 34 w 112"/>
                  <a:gd name="GluePoint12Y" fmla="*/ 138 h 146"/>
                  <a:gd name="GluePoint13X" fmla="*/ 47 w 112"/>
                  <a:gd name="GluePoint13Y" fmla="*/ 140 h 146"/>
                  <a:gd name="GluePoint14X" fmla="*/ 51 w 112"/>
                  <a:gd name="GluePoint14Y" fmla="*/ 135 h 146"/>
                  <a:gd name="GluePoint15X" fmla="*/ 51 w 112"/>
                  <a:gd name="GluePoint15Y" fmla="*/ 129 h 146"/>
                  <a:gd name="GluePoint16X" fmla="*/ 54 w 112"/>
                  <a:gd name="GluePoint16Y" fmla="*/ 124 h 146"/>
                  <a:gd name="GluePoint17X" fmla="*/ 67 w 112"/>
                  <a:gd name="GluePoint17Y" fmla="*/ 122 h 146"/>
                  <a:gd name="GluePoint18X" fmla="*/ 72 w 112"/>
                  <a:gd name="GluePoint18Y" fmla="*/ 108 h 146"/>
                  <a:gd name="GluePoint19X" fmla="*/ 77 w 112"/>
                  <a:gd name="GluePoint19Y" fmla="*/ 105 h 146"/>
                  <a:gd name="GluePoint20X" fmla="*/ 86 w 112"/>
                  <a:gd name="GluePoint20Y" fmla="*/ 103 h 146"/>
                  <a:gd name="GluePoint21X" fmla="*/ 85 w 112"/>
                  <a:gd name="GluePoint21Y" fmla="*/ 85 h 146"/>
                  <a:gd name="GluePoint22X" fmla="*/ 88 w 112"/>
                  <a:gd name="GluePoint22Y" fmla="*/ 79 h 146"/>
                  <a:gd name="GluePoint23X" fmla="*/ 91 w 112"/>
                  <a:gd name="GluePoint23Y" fmla="*/ 76 h 146"/>
                  <a:gd name="GluePoint24X" fmla="*/ 93 w 112"/>
                  <a:gd name="GluePoint24Y" fmla="*/ 79 h 146"/>
                  <a:gd name="GluePoint25X" fmla="*/ 96 w 112"/>
                  <a:gd name="GluePoint25Y" fmla="*/ 79 h 146"/>
                  <a:gd name="GluePoint26X" fmla="*/ 101 w 112"/>
                  <a:gd name="GluePoint26Y" fmla="*/ 68 h 146"/>
                  <a:gd name="GluePoint27X" fmla="*/ 110 w 112"/>
                  <a:gd name="GluePoint27Y" fmla="*/ 53 h 146"/>
                  <a:gd name="GluePoint28X" fmla="*/ 112 w 112"/>
                  <a:gd name="GluePoint28Y" fmla="*/ 42 h 146"/>
                  <a:gd name="GluePoint29X" fmla="*/ 102 w 112"/>
                  <a:gd name="GluePoint29Y" fmla="*/ 37 h 146"/>
                  <a:gd name="GluePoint30X" fmla="*/ 93 w 112"/>
                  <a:gd name="GluePoint30Y" fmla="*/ 24 h 146"/>
                  <a:gd name="GluePoint31X" fmla="*/ 77 w 112"/>
                  <a:gd name="GluePoint31Y" fmla="*/ 18 h 146"/>
                  <a:gd name="GluePoint32X" fmla="*/ 64 w 112"/>
                  <a:gd name="GluePoint32Y" fmla="*/ 11 h 146"/>
                  <a:gd name="GluePoint33X" fmla="*/ 58 w 112"/>
                  <a:gd name="GluePoint33Y" fmla="*/ 3 h 146"/>
                  <a:gd name="GluePoint34X" fmla="*/ 56 w 112"/>
                  <a:gd name="GluePoint34Y" fmla="*/ 0 h 146"/>
                  <a:gd name="GluePoint35X" fmla="*/ 51 w 112"/>
                  <a:gd name="GluePoint35Y" fmla="*/ 0 h 146"/>
                  <a:gd name="GluePoint36X" fmla="*/ 47 w 112"/>
                  <a:gd name="GluePoint36Y" fmla="*/ 0 h 146"/>
                  <a:gd name="GluePoint37X" fmla="*/ 50 w 112"/>
                  <a:gd name="GluePoint37Y" fmla="*/ 6 h 146"/>
                  <a:gd name="GluePoint38X" fmla="*/ 53 w 112"/>
                  <a:gd name="GluePoint38Y" fmla="*/ 15 h 146"/>
                  <a:gd name="GluePoint39X" fmla="*/ 43 w 112"/>
                  <a:gd name="GluePoint39Y" fmla="*/ 18 h 146"/>
                  <a:gd name="GluePoint40X" fmla="*/ 43 w 112"/>
                  <a:gd name="GluePoint40Y" fmla="*/ 27 h 146"/>
                  <a:gd name="GluePoint41X" fmla="*/ 43 w 112"/>
                  <a:gd name="GluePoint41Y" fmla="*/ 39 h 146"/>
                  <a:gd name="GluePoint42X" fmla="*/ 51 w 112"/>
                  <a:gd name="GluePoint42Y" fmla="*/ 52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12" h="146">
                    <a:moveTo>
                      <a:pt x="51" y="52"/>
                    </a:moveTo>
                    <a:lnTo>
                      <a:pt x="50" y="60"/>
                    </a:lnTo>
                    <a:lnTo>
                      <a:pt x="48" y="68"/>
                    </a:lnTo>
                    <a:lnTo>
                      <a:pt x="45" y="77"/>
                    </a:lnTo>
                    <a:lnTo>
                      <a:pt x="43" y="85"/>
                    </a:lnTo>
                    <a:lnTo>
                      <a:pt x="32" y="90"/>
                    </a:lnTo>
                    <a:lnTo>
                      <a:pt x="21" y="95"/>
                    </a:lnTo>
                    <a:lnTo>
                      <a:pt x="10" y="100"/>
                    </a:lnTo>
                    <a:lnTo>
                      <a:pt x="0" y="103"/>
                    </a:lnTo>
                    <a:lnTo>
                      <a:pt x="8" y="124"/>
                    </a:lnTo>
                    <a:lnTo>
                      <a:pt x="18" y="146"/>
                    </a:lnTo>
                    <a:lnTo>
                      <a:pt x="34" y="138"/>
                    </a:lnTo>
                    <a:lnTo>
                      <a:pt x="47" y="140"/>
                    </a:lnTo>
                    <a:lnTo>
                      <a:pt x="51" y="135"/>
                    </a:lnTo>
                    <a:lnTo>
                      <a:pt x="51" y="129"/>
                    </a:lnTo>
                    <a:lnTo>
                      <a:pt x="54" y="124"/>
                    </a:lnTo>
                    <a:lnTo>
                      <a:pt x="67" y="122"/>
                    </a:lnTo>
                    <a:lnTo>
                      <a:pt x="72" y="108"/>
                    </a:lnTo>
                    <a:lnTo>
                      <a:pt x="77" y="105"/>
                    </a:lnTo>
                    <a:lnTo>
                      <a:pt x="86" y="103"/>
                    </a:lnTo>
                    <a:lnTo>
                      <a:pt x="85" y="85"/>
                    </a:lnTo>
                    <a:lnTo>
                      <a:pt x="88" y="79"/>
                    </a:lnTo>
                    <a:lnTo>
                      <a:pt x="91" y="76"/>
                    </a:lnTo>
                    <a:lnTo>
                      <a:pt x="93" y="79"/>
                    </a:lnTo>
                    <a:lnTo>
                      <a:pt x="96" y="79"/>
                    </a:lnTo>
                    <a:lnTo>
                      <a:pt x="101" y="68"/>
                    </a:lnTo>
                    <a:lnTo>
                      <a:pt x="110" y="53"/>
                    </a:lnTo>
                    <a:lnTo>
                      <a:pt x="112" y="42"/>
                    </a:lnTo>
                    <a:lnTo>
                      <a:pt x="102" y="37"/>
                    </a:lnTo>
                    <a:lnTo>
                      <a:pt x="93" y="24"/>
                    </a:lnTo>
                    <a:lnTo>
                      <a:pt x="77" y="18"/>
                    </a:lnTo>
                    <a:lnTo>
                      <a:pt x="64" y="11"/>
                    </a:lnTo>
                    <a:lnTo>
                      <a:pt x="58" y="3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0" y="6"/>
                    </a:lnTo>
                    <a:lnTo>
                      <a:pt x="53" y="15"/>
                    </a:lnTo>
                    <a:lnTo>
                      <a:pt x="43" y="18"/>
                    </a:lnTo>
                    <a:lnTo>
                      <a:pt x="43" y="27"/>
                    </a:lnTo>
                    <a:lnTo>
                      <a:pt x="43" y="39"/>
                    </a:lnTo>
                    <a:lnTo>
                      <a:pt x="51" y="5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56" name="Freeform 96"/>
              <p:cNvSpPr/>
              <p:nvPr/>
            </p:nvSpPr>
            <p:spPr>
              <a:xfrm>
                <a:off x="5095800" y="2513160"/>
                <a:ext cx="247320" cy="17892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178920"/>
                  <a:gd name="textAreaBottom" fmla="*/ 179280 h 178920"/>
                  <a:gd name="GluePoint1X" fmla="*/ 138 w 156"/>
                  <a:gd name="GluePoint1Y" fmla="*/ 0 h 113"/>
                  <a:gd name="GluePoint2X" fmla="*/ 126 w 156"/>
                  <a:gd name="GluePoint2Y" fmla="*/ 3 h 113"/>
                  <a:gd name="GluePoint3X" fmla="*/ 115 w 156"/>
                  <a:gd name="GluePoint3Y" fmla="*/ 6 h 113"/>
                  <a:gd name="GluePoint4X" fmla="*/ 102 w 156"/>
                  <a:gd name="GluePoint4Y" fmla="*/ 10 h 113"/>
                  <a:gd name="GluePoint5X" fmla="*/ 91 w 156"/>
                  <a:gd name="GluePoint5Y" fmla="*/ 13 h 113"/>
                  <a:gd name="GluePoint6X" fmla="*/ 81 w 156"/>
                  <a:gd name="GluePoint6Y" fmla="*/ 24 h 113"/>
                  <a:gd name="GluePoint7X" fmla="*/ 73 w 156"/>
                  <a:gd name="GluePoint7Y" fmla="*/ 37 h 113"/>
                  <a:gd name="GluePoint8X" fmla="*/ 64 w 156"/>
                  <a:gd name="GluePoint8Y" fmla="*/ 48 h 113"/>
                  <a:gd name="GluePoint9X" fmla="*/ 56 w 156"/>
                  <a:gd name="GluePoint9Y" fmla="*/ 61 h 113"/>
                  <a:gd name="GluePoint10X" fmla="*/ 54 w 156"/>
                  <a:gd name="GluePoint10Y" fmla="*/ 42 h 113"/>
                  <a:gd name="GluePoint11X" fmla="*/ 40 w 156"/>
                  <a:gd name="GluePoint11Y" fmla="*/ 35 h 113"/>
                  <a:gd name="GluePoint12X" fmla="*/ 26 w 156"/>
                  <a:gd name="GluePoint12Y" fmla="*/ 31 h 113"/>
                  <a:gd name="GluePoint13X" fmla="*/ 11 w 156"/>
                  <a:gd name="GluePoint13Y" fmla="*/ 35 h 113"/>
                  <a:gd name="GluePoint14X" fmla="*/ 5 w 156"/>
                  <a:gd name="GluePoint14Y" fmla="*/ 40 h 113"/>
                  <a:gd name="GluePoint15X" fmla="*/ 3 w 156"/>
                  <a:gd name="GluePoint15Y" fmla="*/ 45 h 113"/>
                  <a:gd name="GluePoint16X" fmla="*/ 0 w 156"/>
                  <a:gd name="GluePoint16Y" fmla="*/ 47 h 113"/>
                  <a:gd name="GluePoint17X" fmla="*/ 2 w 156"/>
                  <a:gd name="GluePoint17Y" fmla="*/ 55 h 113"/>
                  <a:gd name="GluePoint18X" fmla="*/ 0 w 156"/>
                  <a:gd name="GluePoint18Y" fmla="*/ 58 h 113"/>
                  <a:gd name="GluePoint19X" fmla="*/ 2 w 156"/>
                  <a:gd name="GluePoint19Y" fmla="*/ 66 h 113"/>
                  <a:gd name="GluePoint20X" fmla="*/ 0 w 156"/>
                  <a:gd name="GluePoint20Y" fmla="*/ 66 h 113"/>
                  <a:gd name="GluePoint21X" fmla="*/ 3 w 156"/>
                  <a:gd name="GluePoint21Y" fmla="*/ 71 h 113"/>
                  <a:gd name="GluePoint22X" fmla="*/ 8 w 156"/>
                  <a:gd name="GluePoint22Y" fmla="*/ 88 h 113"/>
                  <a:gd name="GluePoint23X" fmla="*/ 10 w 156"/>
                  <a:gd name="GluePoint23Y" fmla="*/ 92 h 113"/>
                  <a:gd name="GluePoint24X" fmla="*/ 11 w 156"/>
                  <a:gd name="GluePoint24Y" fmla="*/ 103 h 113"/>
                  <a:gd name="GluePoint25X" fmla="*/ 15 w 156"/>
                  <a:gd name="GluePoint25Y" fmla="*/ 111 h 113"/>
                  <a:gd name="GluePoint26X" fmla="*/ 21 w 156"/>
                  <a:gd name="GluePoint26Y" fmla="*/ 113 h 113"/>
                  <a:gd name="GluePoint27X" fmla="*/ 37 w 156"/>
                  <a:gd name="GluePoint27Y" fmla="*/ 111 h 113"/>
                  <a:gd name="GluePoint28X" fmla="*/ 45 w 156"/>
                  <a:gd name="GluePoint28Y" fmla="*/ 106 h 113"/>
                  <a:gd name="GluePoint29X" fmla="*/ 50 w 156"/>
                  <a:gd name="GluePoint29Y" fmla="*/ 100 h 113"/>
                  <a:gd name="GluePoint30X" fmla="*/ 65 w 156"/>
                  <a:gd name="GluePoint30Y" fmla="*/ 100 h 113"/>
                  <a:gd name="GluePoint31X" fmla="*/ 72 w 156"/>
                  <a:gd name="GluePoint31Y" fmla="*/ 96 h 113"/>
                  <a:gd name="GluePoint32X" fmla="*/ 80 w 156"/>
                  <a:gd name="GluePoint32Y" fmla="*/ 90 h 113"/>
                  <a:gd name="GluePoint33X" fmla="*/ 91 w 156"/>
                  <a:gd name="GluePoint33Y" fmla="*/ 90 h 113"/>
                  <a:gd name="GluePoint34X" fmla="*/ 94 w 156"/>
                  <a:gd name="GluePoint34Y" fmla="*/ 87 h 113"/>
                  <a:gd name="GluePoint35X" fmla="*/ 99 w 156"/>
                  <a:gd name="GluePoint35Y" fmla="*/ 80 h 113"/>
                  <a:gd name="GluePoint36X" fmla="*/ 107 w 156"/>
                  <a:gd name="GluePoint36Y" fmla="*/ 76 h 113"/>
                  <a:gd name="GluePoint37X" fmla="*/ 132 w 156"/>
                  <a:gd name="GluePoint37Y" fmla="*/ 68 h 113"/>
                  <a:gd name="GluePoint38X" fmla="*/ 137 w 156"/>
                  <a:gd name="GluePoint38Y" fmla="*/ 63 h 113"/>
                  <a:gd name="GluePoint39X" fmla="*/ 145 w 156"/>
                  <a:gd name="GluePoint39Y" fmla="*/ 61 h 113"/>
                  <a:gd name="GluePoint40X" fmla="*/ 145 w 156"/>
                  <a:gd name="GluePoint40Y" fmla="*/ 55 h 113"/>
                  <a:gd name="GluePoint41X" fmla="*/ 146 w 156"/>
                  <a:gd name="GluePoint41Y" fmla="*/ 50 h 113"/>
                  <a:gd name="GluePoint42X" fmla="*/ 156 w 156"/>
                  <a:gd name="GluePoint42Y" fmla="*/ 43 h 113"/>
                  <a:gd name="GluePoint43X" fmla="*/ 146 w 156"/>
                  <a:gd name="GluePoint43Y" fmla="*/ 21 h 113"/>
                  <a:gd name="GluePoint44X" fmla="*/ 138 w 156"/>
                  <a:gd name="GluePoint44Y" fmla="*/ 0 h 1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56" h="113">
                    <a:moveTo>
                      <a:pt x="138" y="0"/>
                    </a:moveTo>
                    <a:lnTo>
                      <a:pt x="126" y="3"/>
                    </a:lnTo>
                    <a:lnTo>
                      <a:pt x="115" y="6"/>
                    </a:lnTo>
                    <a:lnTo>
                      <a:pt x="102" y="10"/>
                    </a:lnTo>
                    <a:lnTo>
                      <a:pt x="91" y="13"/>
                    </a:lnTo>
                    <a:lnTo>
                      <a:pt x="81" y="24"/>
                    </a:lnTo>
                    <a:lnTo>
                      <a:pt x="73" y="37"/>
                    </a:lnTo>
                    <a:lnTo>
                      <a:pt x="64" y="48"/>
                    </a:lnTo>
                    <a:lnTo>
                      <a:pt x="56" y="61"/>
                    </a:lnTo>
                    <a:lnTo>
                      <a:pt x="54" y="42"/>
                    </a:lnTo>
                    <a:lnTo>
                      <a:pt x="40" y="35"/>
                    </a:lnTo>
                    <a:lnTo>
                      <a:pt x="26" y="31"/>
                    </a:lnTo>
                    <a:lnTo>
                      <a:pt x="11" y="35"/>
                    </a:lnTo>
                    <a:lnTo>
                      <a:pt x="5" y="40"/>
                    </a:lnTo>
                    <a:lnTo>
                      <a:pt x="3" y="45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0" y="58"/>
                    </a:lnTo>
                    <a:lnTo>
                      <a:pt x="2" y="66"/>
                    </a:lnTo>
                    <a:lnTo>
                      <a:pt x="0" y="66"/>
                    </a:lnTo>
                    <a:lnTo>
                      <a:pt x="3" y="71"/>
                    </a:lnTo>
                    <a:lnTo>
                      <a:pt x="8" y="88"/>
                    </a:lnTo>
                    <a:lnTo>
                      <a:pt x="10" y="92"/>
                    </a:lnTo>
                    <a:lnTo>
                      <a:pt x="11" y="103"/>
                    </a:lnTo>
                    <a:lnTo>
                      <a:pt x="15" y="111"/>
                    </a:lnTo>
                    <a:lnTo>
                      <a:pt x="21" y="113"/>
                    </a:lnTo>
                    <a:lnTo>
                      <a:pt x="37" y="111"/>
                    </a:lnTo>
                    <a:lnTo>
                      <a:pt x="45" y="106"/>
                    </a:lnTo>
                    <a:lnTo>
                      <a:pt x="50" y="100"/>
                    </a:lnTo>
                    <a:lnTo>
                      <a:pt x="65" y="100"/>
                    </a:lnTo>
                    <a:lnTo>
                      <a:pt x="72" y="96"/>
                    </a:lnTo>
                    <a:lnTo>
                      <a:pt x="80" y="90"/>
                    </a:lnTo>
                    <a:lnTo>
                      <a:pt x="91" y="90"/>
                    </a:lnTo>
                    <a:lnTo>
                      <a:pt x="94" y="87"/>
                    </a:lnTo>
                    <a:lnTo>
                      <a:pt x="99" y="80"/>
                    </a:lnTo>
                    <a:lnTo>
                      <a:pt x="107" y="76"/>
                    </a:lnTo>
                    <a:lnTo>
                      <a:pt x="132" y="68"/>
                    </a:lnTo>
                    <a:lnTo>
                      <a:pt x="137" y="63"/>
                    </a:lnTo>
                    <a:lnTo>
                      <a:pt x="145" y="61"/>
                    </a:lnTo>
                    <a:lnTo>
                      <a:pt x="145" y="55"/>
                    </a:lnTo>
                    <a:lnTo>
                      <a:pt x="146" y="50"/>
                    </a:lnTo>
                    <a:lnTo>
                      <a:pt x="156" y="43"/>
                    </a:lnTo>
                    <a:lnTo>
                      <a:pt x="146" y="21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57" name="Freeform 97"/>
              <p:cNvSpPr/>
              <p:nvPr/>
            </p:nvSpPr>
            <p:spPr>
              <a:xfrm>
                <a:off x="4791240" y="3335400"/>
                <a:ext cx="261720" cy="456840"/>
              </a:xfrm>
              <a:custGeom>
                <a:avLst/>
                <a:gdLst>
                  <a:gd name="textAreaLeft" fmla="*/ 0 w 261720"/>
                  <a:gd name="textAreaRight" fmla="*/ 262080 w 261720"/>
                  <a:gd name="textAreaTop" fmla="*/ 0 h 456840"/>
                  <a:gd name="textAreaBottom" fmla="*/ 457200 h 456840"/>
                  <a:gd name="GluePoint1X" fmla="*/ 73 w 165"/>
                  <a:gd name="GluePoint1Y" fmla="*/ 35 h 288"/>
                  <a:gd name="GluePoint2X" fmla="*/ 89 w 165"/>
                  <a:gd name="GluePoint2Y" fmla="*/ 21 h 288"/>
                  <a:gd name="GluePoint3X" fmla="*/ 100 w 165"/>
                  <a:gd name="GluePoint3Y" fmla="*/ 22 h 288"/>
                  <a:gd name="GluePoint4X" fmla="*/ 119 w 165"/>
                  <a:gd name="GluePoint4Y" fmla="*/ 19 h 288"/>
                  <a:gd name="GluePoint5X" fmla="*/ 130 w 165"/>
                  <a:gd name="GluePoint5Y" fmla="*/ 14 h 288"/>
                  <a:gd name="GluePoint6X" fmla="*/ 140 w 165"/>
                  <a:gd name="GluePoint6Y" fmla="*/ 16 h 288"/>
                  <a:gd name="GluePoint7X" fmla="*/ 162 w 165"/>
                  <a:gd name="GluePoint7Y" fmla="*/ 3 h 288"/>
                  <a:gd name="GluePoint8X" fmla="*/ 164 w 165"/>
                  <a:gd name="GluePoint8Y" fmla="*/ 3 h 288"/>
                  <a:gd name="GluePoint9X" fmla="*/ 165 w 165"/>
                  <a:gd name="GluePoint9Y" fmla="*/ 9 h 288"/>
                  <a:gd name="GluePoint10X" fmla="*/ 161 w 165"/>
                  <a:gd name="GluePoint10Y" fmla="*/ 42 h 288"/>
                  <a:gd name="GluePoint11X" fmla="*/ 161 w 165"/>
                  <a:gd name="GluePoint11Y" fmla="*/ 46 h 288"/>
                  <a:gd name="GluePoint12X" fmla="*/ 161 w 165"/>
                  <a:gd name="GluePoint12Y" fmla="*/ 66 h 288"/>
                  <a:gd name="GluePoint13X" fmla="*/ 161 w 165"/>
                  <a:gd name="GluePoint13Y" fmla="*/ 71 h 288"/>
                  <a:gd name="GluePoint14X" fmla="*/ 164 w 165"/>
                  <a:gd name="GluePoint14Y" fmla="*/ 75 h 288"/>
                  <a:gd name="GluePoint15X" fmla="*/ 161 w 165"/>
                  <a:gd name="GluePoint15Y" fmla="*/ 85 h 288"/>
                  <a:gd name="GluePoint16X" fmla="*/ 149 w 165"/>
                  <a:gd name="GluePoint16Y" fmla="*/ 99 h 288"/>
                  <a:gd name="GluePoint17X" fmla="*/ 146 w 165"/>
                  <a:gd name="GluePoint17Y" fmla="*/ 104 h 288"/>
                  <a:gd name="GluePoint18X" fmla="*/ 137 w 165"/>
                  <a:gd name="GluePoint18Y" fmla="*/ 112 h 288"/>
                  <a:gd name="GluePoint19X" fmla="*/ 122 w 165"/>
                  <a:gd name="GluePoint19Y" fmla="*/ 120 h 288"/>
                  <a:gd name="GluePoint20X" fmla="*/ 102 w 165"/>
                  <a:gd name="GluePoint20Y" fmla="*/ 133 h 288"/>
                  <a:gd name="GluePoint21X" fmla="*/ 97 w 165"/>
                  <a:gd name="GluePoint21Y" fmla="*/ 138 h 288"/>
                  <a:gd name="GluePoint22X" fmla="*/ 91 w 165"/>
                  <a:gd name="GluePoint22Y" fmla="*/ 149 h 288"/>
                  <a:gd name="GluePoint23X" fmla="*/ 89 w 165"/>
                  <a:gd name="GluePoint23Y" fmla="*/ 145 h 288"/>
                  <a:gd name="GluePoint24X" fmla="*/ 70 w 165"/>
                  <a:gd name="GluePoint24Y" fmla="*/ 167 h 288"/>
                  <a:gd name="GluePoint25X" fmla="*/ 67 w 165"/>
                  <a:gd name="GluePoint25Y" fmla="*/ 180 h 288"/>
                  <a:gd name="GluePoint26X" fmla="*/ 72 w 165"/>
                  <a:gd name="GluePoint26Y" fmla="*/ 186 h 288"/>
                  <a:gd name="GluePoint27X" fmla="*/ 76 w 165"/>
                  <a:gd name="GluePoint27Y" fmla="*/ 206 h 288"/>
                  <a:gd name="GluePoint28X" fmla="*/ 75 w 165"/>
                  <a:gd name="GluePoint28Y" fmla="*/ 225 h 288"/>
                  <a:gd name="GluePoint29X" fmla="*/ 72 w 165"/>
                  <a:gd name="GluePoint29Y" fmla="*/ 243 h 288"/>
                  <a:gd name="GluePoint30X" fmla="*/ 73 w 165"/>
                  <a:gd name="GluePoint30Y" fmla="*/ 241 h 288"/>
                  <a:gd name="GluePoint31X" fmla="*/ 64 w 165"/>
                  <a:gd name="GluePoint31Y" fmla="*/ 254 h 288"/>
                  <a:gd name="GluePoint32X" fmla="*/ 33 w 165"/>
                  <a:gd name="GluePoint32Y" fmla="*/ 267 h 288"/>
                  <a:gd name="GluePoint33X" fmla="*/ 32 w 165"/>
                  <a:gd name="GluePoint33Y" fmla="*/ 280 h 288"/>
                  <a:gd name="GluePoint34X" fmla="*/ 33 w 165"/>
                  <a:gd name="GluePoint34Y" fmla="*/ 288 h 288"/>
                  <a:gd name="GluePoint35X" fmla="*/ 21 w 165"/>
                  <a:gd name="GluePoint35Y" fmla="*/ 270 h 288"/>
                  <a:gd name="GluePoint36X" fmla="*/ 18 w 165"/>
                  <a:gd name="GluePoint36Y" fmla="*/ 214 h 288"/>
                  <a:gd name="GluePoint37X" fmla="*/ 27 w 165"/>
                  <a:gd name="GluePoint37Y" fmla="*/ 199 h 288"/>
                  <a:gd name="GluePoint38X" fmla="*/ 38 w 165"/>
                  <a:gd name="GluePoint38Y" fmla="*/ 151 h 288"/>
                  <a:gd name="GluePoint39X" fmla="*/ 45 w 165"/>
                  <a:gd name="GluePoint39Y" fmla="*/ 124 h 288"/>
                  <a:gd name="GluePoint40X" fmla="*/ 40 w 165"/>
                  <a:gd name="GluePoint40Y" fmla="*/ 106 h 288"/>
                  <a:gd name="GluePoint41X" fmla="*/ 3 w 165"/>
                  <a:gd name="GluePoint41Y" fmla="*/ 96 h 288"/>
                  <a:gd name="GluePoint42X" fmla="*/ 0 w 165"/>
                  <a:gd name="GluePoint42Y" fmla="*/ 82 h 288"/>
                  <a:gd name="GluePoint43X" fmla="*/ 24 w 165"/>
                  <a:gd name="GluePoint43Y" fmla="*/ 72 h 288"/>
                  <a:gd name="GluePoint44X" fmla="*/ 49 w 165"/>
                  <a:gd name="GluePoint44Y" fmla="*/ 63 h 288"/>
                  <a:gd name="GluePoint45X" fmla="*/ 67 w 165"/>
                  <a:gd name="GluePoint45Y" fmla="*/ 71 h 288"/>
                  <a:gd name="GluePoint46X" fmla="*/ 70 w 165"/>
                  <a:gd name="GluePoint46Y" fmla="*/ 85 h 288"/>
                  <a:gd name="GluePoint47X" fmla="*/ 67 w 165"/>
                  <a:gd name="GluePoint47Y" fmla="*/ 103 h 288"/>
                  <a:gd name="GluePoint48X" fmla="*/ 76 w 165"/>
                  <a:gd name="GluePoint48Y" fmla="*/ 117 h 288"/>
                  <a:gd name="GluePoint49X" fmla="*/ 81 w 165"/>
                  <a:gd name="GluePoint49Y" fmla="*/ 112 h 288"/>
                  <a:gd name="GluePoint50X" fmla="*/ 81 w 165"/>
                  <a:gd name="GluePoint50Y" fmla="*/ 103 h 288"/>
                  <a:gd name="GluePoint51X" fmla="*/ 91 w 165"/>
                  <a:gd name="GluePoint51Y" fmla="*/ 88 h 288"/>
                  <a:gd name="GluePoint52X" fmla="*/ 91 w 165"/>
                  <a:gd name="GluePoint52Y" fmla="*/ 79 h 288"/>
                  <a:gd name="GluePoint53X" fmla="*/ 76 w 165"/>
                  <a:gd name="GluePoint53Y" fmla="*/ 54 h 2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65" h="288">
                    <a:moveTo>
                      <a:pt x="76" y="54"/>
                    </a:moveTo>
                    <a:lnTo>
                      <a:pt x="73" y="35"/>
                    </a:lnTo>
                    <a:lnTo>
                      <a:pt x="78" y="21"/>
                    </a:lnTo>
                    <a:lnTo>
                      <a:pt x="89" y="21"/>
                    </a:lnTo>
                    <a:lnTo>
                      <a:pt x="95" y="17"/>
                    </a:lnTo>
                    <a:lnTo>
                      <a:pt x="100" y="22"/>
                    </a:lnTo>
                    <a:lnTo>
                      <a:pt x="108" y="19"/>
                    </a:lnTo>
                    <a:lnTo>
                      <a:pt x="119" y="19"/>
                    </a:lnTo>
                    <a:lnTo>
                      <a:pt x="124" y="16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6"/>
                    </a:lnTo>
                    <a:lnTo>
                      <a:pt x="156" y="9"/>
                    </a:lnTo>
                    <a:lnTo>
                      <a:pt x="162" y="3"/>
                    </a:lnTo>
                    <a:lnTo>
                      <a:pt x="164" y="0"/>
                    </a:lnTo>
                    <a:lnTo>
                      <a:pt x="164" y="3"/>
                    </a:lnTo>
                    <a:lnTo>
                      <a:pt x="165" y="5"/>
                    </a:lnTo>
                    <a:lnTo>
                      <a:pt x="165" y="9"/>
                    </a:lnTo>
                    <a:lnTo>
                      <a:pt x="161" y="24"/>
                    </a:lnTo>
                    <a:lnTo>
                      <a:pt x="161" y="42"/>
                    </a:lnTo>
                    <a:lnTo>
                      <a:pt x="159" y="43"/>
                    </a:lnTo>
                    <a:lnTo>
                      <a:pt x="161" y="46"/>
                    </a:lnTo>
                    <a:lnTo>
                      <a:pt x="159" y="66"/>
                    </a:lnTo>
                    <a:lnTo>
                      <a:pt x="161" y="66"/>
                    </a:lnTo>
                    <a:lnTo>
                      <a:pt x="162" y="69"/>
                    </a:lnTo>
                    <a:lnTo>
                      <a:pt x="161" y="71"/>
                    </a:lnTo>
                    <a:lnTo>
                      <a:pt x="164" y="72"/>
                    </a:lnTo>
                    <a:lnTo>
                      <a:pt x="164" y="75"/>
                    </a:lnTo>
                    <a:lnTo>
                      <a:pt x="157" y="83"/>
                    </a:lnTo>
                    <a:lnTo>
                      <a:pt x="161" y="85"/>
                    </a:lnTo>
                    <a:lnTo>
                      <a:pt x="159" y="90"/>
                    </a:lnTo>
                    <a:lnTo>
                      <a:pt x="149" y="99"/>
                    </a:lnTo>
                    <a:lnTo>
                      <a:pt x="146" y="103"/>
                    </a:lnTo>
                    <a:lnTo>
                      <a:pt x="146" y="104"/>
                    </a:lnTo>
                    <a:lnTo>
                      <a:pt x="146" y="108"/>
                    </a:lnTo>
                    <a:lnTo>
                      <a:pt x="137" y="112"/>
                    </a:lnTo>
                    <a:lnTo>
                      <a:pt x="135" y="116"/>
                    </a:lnTo>
                    <a:lnTo>
                      <a:pt x="122" y="120"/>
                    </a:lnTo>
                    <a:lnTo>
                      <a:pt x="110" y="127"/>
                    </a:lnTo>
                    <a:lnTo>
                      <a:pt x="102" y="133"/>
                    </a:lnTo>
                    <a:lnTo>
                      <a:pt x="102" y="136"/>
                    </a:lnTo>
                    <a:lnTo>
                      <a:pt x="97" y="138"/>
                    </a:lnTo>
                    <a:lnTo>
                      <a:pt x="99" y="140"/>
                    </a:lnTo>
                    <a:lnTo>
                      <a:pt x="91" y="149"/>
                    </a:lnTo>
                    <a:lnTo>
                      <a:pt x="91" y="148"/>
                    </a:lnTo>
                    <a:lnTo>
                      <a:pt x="89" y="145"/>
                    </a:lnTo>
                    <a:lnTo>
                      <a:pt x="87" y="149"/>
                    </a:lnTo>
                    <a:lnTo>
                      <a:pt x="70" y="167"/>
                    </a:lnTo>
                    <a:lnTo>
                      <a:pt x="67" y="167"/>
                    </a:lnTo>
                    <a:lnTo>
                      <a:pt x="67" y="180"/>
                    </a:lnTo>
                    <a:lnTo>
                      <a:pt x="70" y="185"/>
                    </a:lnTo>
                    <a:lnTo>
                      <a:pt x="72" y="186"/>
                    </a:lnTo>
                    <a:lnTo>
                      <a:pt x="75" y="207"/>
                    </a:lnTo>
                    <a:lnTo>
                      <a:pt x="76" y="206"/>
                    </a:lnTo>
                    <a:lnTo>
                      <a:pt x="78" y="207"/>
                    </a:lnTo>
                    <a:lnTo>
                      <a:pt x="75" y="225"/>
                    </a:lnTo>
                    <a:lnTo>
                      <a:pt x="72" y="239"/>
                    </a:lnTo>
                    <a:lnTo>
                      <a:pt x="72" y="243"/>
                    </a:lnTo>
                    <a:lnTo>
                      <a:pt x="75" y="236"/>
                    </a:lnTo>
                    <a:lnTo>
                      <a:pt x="73" y="241"/>
                    </a:lnTo>
                    <a:lnTo>
                      <a:pt x="67" y="251"/>
                    </a:lnTo>
                    <a:lnTo>
                      <a:pt x="64" y="254"/>
                    </a:lnTo>
                    <a:lnTo>
                      <a:pt x="45" y="260"/>
                    </a:lnTo>
                    <a:lnTo>
                      <a:pt x="33" y="267"/>
                    </a:lnTo>
                    <a:lnTo>
                      <a:pt x="29" y="275"/>
                    </a:lnTo>
                    <a:lnTo>
                      <a:pt x="32" y="280"/>
                    </a:lnTo>
                    <a:lnTo>
                      <a:pt x="35" y="276"/>
                    </a:lnTo>
                    <a:lnTo>
                      <a:pt x="33" y="288"/>
                    </a:lnTo>
                    <a:lnTo>
                      <a:pt x="21" y="286"/>
                    </a:lnTo>
                    <a:lnTo>
                      <a:pt x="21" y="270"/>
                    </a:lnTo>
                    <a:lnTo>
                      <a:pt x="22" y="243"/>
                    </a:lnTo>
                    <a:lnTo>
                      <a:pt x="18" y="214"/>
                    </a:lnTo>
                    <a:lnTo>
                      <a:pt x="19" y="206"/>
                    </a:lnTo>
                    <a:lnTo>
                      <a:pt x="27" y="199"/>
                    </a:lnTo>
                    <a:lnTo>
                      <a:pt x="40" y="169"/>
                    </a:lnTo>
                    <a:lnTo>
                      <a:pt x="38" y="151"/>
                    </a:lnTo>
                    <a:lnTo>
                      <a:pt x="43" y="138"/>
                    </a:lnTo>
                    <a:lnTo>
                      <a:pt x="45" y="124"/>
                    </a:lnTo>
                    <a:lnTo>
                      <a:pt x="41" y="109"/>
                    </a:lnTo>
                    <a:lnTo>
                      <a:pt x="40" y="106"/>
                    </a:lnTo>
                    <a:lnTo>
                      <a:pt x="19" y="98"/>
                    </a:lnTo>
                    <a:lnTo>
                      <a:pt x="3" y="96"/>
                    </a:lnTo>
                    <a:lnTo>
                      <a:pt x="5" y="91"/>
                    </a:lnTo>
                    <a:lnTo>
                      <a:pt x="0" y="82"/>
                    </a:lnTo>
                    <a:lnTo>
                      <a:pt x="13" y="77"/>
                    </a:lnTo>
                    <a:lnTo>
                      <a:pt x="24" y="72"/>
                    </a:lnTo>
                    <a:lnTo>
                      <a:pt x="38" y="67"/>
                    </a:lnTo>
                    <a:lnTo>
                      <a:pt x="49" y="63"/>
                    </a:lnTo>
                    <a:lnTo>
                      <a:pt x="56" y="72"/>
                    </a:lnTo>
                    <a:lnTo>
                      <a:pt x="67" y="71"/>
                    </a:lnTo>
                    <a:lnTo>
                      <a:pt x="70" y="72"/>
                    </a:lnTo>
                    <a:lnTo>
                      <a:pt x="70" y="85"/>
                    </a:lnTo>
                    <a:lnTo>
                      <a:pt x="65" y="96"/>
                    </a:lnTo>
                    <a:lnTo>
                      <a:pt x="67" y="103"/>
                    </a:lnTo>
                    <a:lnTo>
                      <a:pt x="78" y="114"/>
                    </a:lnTo>
                    <a:lnTo>
                      <a:pt x="76" y="117"/>
                    </a:lnTo>
                    <a:lnTo>
                      <a:pt x="80" y="117"/>
                    </a:lnTo>
                    <a:lnTo>
                      <a:pt x="81" y="112"/>
                    </a:lnTo>
                    <a:lnTo>
                      <a:pt x="80" y="108"/>
                    </a:lnTo>
                    <a:lnTo>
                      <a:pt x="81" y="103"/>
                    </a:lnTo>
                    <a:lnTo>
                      <a:pt x="89" y="98"/>
                    </a:lnTo>
                    <a:lnTo>
                      <a:pt x="91" y="88"/>
                    </a:lnTo>
                    <a:lnTo>
                      <a:pt x="89" y="83"/>
                    </a:lnTo>
                    <a:lnTo>
                      <a:pt x="91" y="79"/>
                    </a:lnTo>
                    <a:lnTo>
                      <a:pt x="89" y="72"/>
                    </a:lnTo>
                    <a:lnTo>
                      <a:pt x="76" y="5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58" name="Freeform 98"/>
              <p:cNvSpPr/>
              <p:nvPr/>
            </p:nvSpPr>
            <p:spPr>
              <a:xfrm>
                <a:off x="4859280" y="3306600"/>
                <a:ext cx="75960" cy="21384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213840"/>
                  <a:gd name="textAreaBottom" fmla="*/ 214200 h 213840"/>
                  <a:gd name="GluePoint1X" fmla="*/ 33 w 48"/>
                  <a:gd name="GluePoint1Y" fmla="*/ 72 h 135"/>
                  <a:gd name="GluePoint2X" fmla="*/ 32 w 48"/>
                  <a:gd name="GluePoint2Y" fmla="*/ 76 h 135"/>
                  <a:gd name="GluePoint3X" fmla="*/ 35 w 48"/>
                  <a:gd name="GluePoint3Y" fmla="*/ 79 h 135"/>
                  <a:gd name="GluePoint4X" fmla="*/ 38 w 48"/>
                  <a:gd name="GluePoint4Y" fmla="*/ 89 h 135"/>
                  <a:gd name="GluePoint5X" fmla="*/ 32 w 48"/>
                  <a:gd name="GluePoint5Y" fmla="*/ 82 h 135"/>
                  <a:gd name="GluePoint6X" fmla="*/ 30 w 48"/>
                  <a:gd name="GluePoint6Y" fmla="*/ 85 h 135"/>
                  <a:gd name="GluePoint7X" fmla="*/ 27 w 48"/>
                  <a:gd name="GluePoint7Y" fmla="*/ 84 h 135"/>
                  <a:gd name="GluePoint8X" fmla="*/ 29 w 48"/>
                  <a:gd name="GluePoint8Y" fmla="*/ 77 h 135"/>
                  <a:gd name="GluePoint9X" fmla="*/ 25 w 48"/>
                  <a:gd name="GluePoint9Y" fmla="*/ 72 h 135"/>
                  <a:gd name="GluePoint10X" fmla="*/ 24 w 48"/>
                  <a:gd name="GluePoint10Y" fmla="*/ 60 h 135"/>
                  <a:gd name="GluePoint11X" fmla="*/ 21 w 48"/>
                  <a:gd name="GluePoint11Y" fmla="*/ 52 h 135"/>
                  <a:gd name="GluePoint12X" fmla="*/ 24 w 48"/>
                  <a:gd name="GluePoint12Y" fmla="*/ 40 h 135"/>
                  <a:gd name="GluePoint13X" fmla="*/ 25 w 48"/>
                  <a:gd name="GluePoint13Y" fmla="*/ 18 h 135"/>
                  <a:gd name="GluePoint14X" fmla="*/ 19 w 48"/>
                  <a:gd name="GluePoint14Y" fmla="*/ 10 h 135"/>
                  <a:gd name="GluePoint15X" fmla="*/ 21 w 48"/>
                  <a:gd name="GluePoint15Y" fmla="*/ 5 h 135"/>
                  <a:gd name="GluePoint16X" fmla="*/ 19 w 48"/>
                  <a:gd name="GluePoint16Y" fmla="*/ 3 h 135"/>
                  <a:gd name="GluePoint17X" fmla="*/ 14 w 48"/>
                  <a:gd name="GluePoint17Y" fmla="*/ 3 h 135"/>
                  <a:gd name="GluePoint18X" fmla="*/ 6 w 48"/>
                  <a:gd name="GluePoint18Y" fmla="*/ 0 h 135"/>
                  <a:gd name="GluePoint19X" fmla="*/ 6 w 48"/>
                  <a:gd name="GluePoint19Y" fmla="*/ 5 h 135"/>
                  <a:gd name="GluePoint20X" fmla="*/ 10 w 48"/>
                  <a:gd name="GluePoint20Y" fmla="*/ 5 h 135"/>
                  <a:gd name="GluePoint21X" fmla="*/ 11 w 48"/>
                  <a:gd name="GluePoint21Y" fmla="*/ 7 h 135"/>
                  <a:gd name="GluePoint22X" fmla="*/ 16 w 48"/>
                  <a:gd name="GluePoint22Y" fmla="*/ 23 h 135"/>
                  <a:gd name="GluePoint23X" fmla="*/ 11 w 48"/>
                  <a:gd name="GluePoint23Y" fmla="*/ 26 h 135"/>
                  <a:gd name="GluePoint24X" fmla="*/ 10 w 48"/>
                  <a:gd name="GluePoint24Y" fmla="*/ 37 h 135"/>
                  <a:gd name="GluePoint25X" fmla="*/ 10 w 48"/>
                  <a:gd name="GluePoint25Y" fmla="*/ 48 h 135"/>
                  <a:gd name="GluePoint26X" fmla="*/ 13 w 48"/>
                  <a:gd name="GluePoint26Y" fmla="*/ 55 h 135"/>
                  <a:gd name="GluePoint27X" fmla="*/ 6 w 48"/>
                  <a:gd name="GluePoint27Y" fmla="*/ 58 h 135"/>
                  <a:gd name="GluePoint28X" fmla="*/ 5 w 48"/>
                  <a:gd name="GluePoint28Y" fmla="*/ 66 h 135"/>
                  <a:gd name="GluePoint29X" fmla="*/ 0 w 48"/>
                  <a:gd name="GluePoint29Y" fmla="*/ 76 h 135"/>
                  <a:gd name="GluePoint30X" fmla="*/ 3 w 48"/>
                  <a:gd name="GluePoint30Y" fmla="*/ 81 h 135"/>
                  <a:gd name="GluePoint31X" fmla="*/ 6 w 48"/>
                  <a:gd name="GluePoint31Y" fmla="*/ 81 h 135"/>
                  <a:gd name="GluePoint32X" fmla="*/ 13 w 48"/>
                  <a:gd name="GluePoint32Y" fmla="*/ 90 h 135"/>
                  <a:gd name="GluePoint33X" fmla="*/ 24 w 48"/>
                  <a:gd name="GluePoint33Y" fmla="*/ 89 h 135"/>
                  <a:gd name="GluePoint34X" fmla="*/ 27 w 48"/>
                  <a:gd name="GluePoint34Y" fmla="*/ 90 h 135"/>
                  <a:gd name="GluePoint35X" fmla="*/ 27 w 48"/>
                  <a:gd name="GluePoint35Y" fmla="*/ 103 h 135"/>
                  <a:gd name="GluePoint36X" fmla="*/ 22 w 48"/>
                  <a:gd name="GluePoint36Y" fmla="*/ 114 h 135"/>
                  <a:gd name="GluePoint37X" fmla="*/ 24 w 48"/>
                  <a:gd name="GluePoint37Y" fmla="*/ 121 h 135"/>
                  <a:gd name="GluePoint38X" fmla="*/ 35 w 48"/>
                  <a:gd name="GluePoint38Y" fmla="*/ 132 h 135"/>
                  <a:gd name="GluePoint39X" fmla="*/ 33 w 48"/>
                  <a:gd name="GluePoint39Y" fmla="*/ 135 h 135"/>
                  <a:gd name="GluePoint40X" fmla="*/ 37 w 48"/>
                  <a:gd name="GluePoint40Y" fmla="*/ 135 h 135"/>
                  <a:gd name="GluePoint41X" fmla="*/ 38 w 48"/>
                  <a:gd name="GluePoint41Y" fmla="*/ 130 h 135"/>
                  <a:gd name="GluePoint42X" fmla="*/ 37 w 48"/>
                  <a:gd name="GluePoint42Y" fmla="*/ 126 h 135"/>
                  <a:gd name="GluePoint43X" fmla="*/ 38 w 48"/>
                  <a:gd name="GluePoint43Y" fmla="*/ 121 h 135"/>
                  <a:gd name="GluePoint44X" fmla="*/ 46 w 48"/>
                  <a:gd name="GluePoint44Y" fmla="*/ 116 h 135"/>
                  <a:gd name="GluePoint45X" fmla="*/ 48 w 48"/>
                  <a:gd name="GluePoint45Y" fmla="*/ 106 h 135"/>
                  <a:gd name="GluePoint46X" fmla="*/ 46 w 48"/>
                  <a:gd name="GluePoint46Y" fmla="*/ 101 h 135"/>
                  <a:gd name="GluePoint47X" fmla="*/ 48 w 48"/>
                  <a:gd name="GluePoint47Y" fmla="*/ 97 h 135"/>
                  <a:gd name="GluePoint48X" fmla="*/ 46 w 48"/>
                  <a:gd name="GluePoint48Y" fmla="*/ 90 h 135"/>
                  <a:gd name="GluePoint49X" fmla="*/ 33 w 48"/>
                  <a:gd name="GluePoint49Y" fmla="*/ 72 h 1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48" h="135">
                    <a:moveTo>
                      <a:pt x="33" y="72"/>
                    </a:moveTo>
                    <a:lnTo>
                      <a:pt x="32" y="76"/>
                    </a:lnTo>
                    <a:lnTo>
                      <a:pt x="35" y="79"/>
                    </a:lnTo>
                    <a:lnTo>
                      <a:pt x="38" y="89"/>
                    </a:lnTo>
                    <a:lnTo>
                      <a:pt x="32" y="82"/>
                    </a:lnTo>
                    <a:lnTo>
                      <a:pt x="30" y="85"/>
                    </a:lnTo>
                    <a:lnTo>
                      <a:pt x="27" y="84"/>
                    </a:lnTo>
                    <a:lnTo>
                      <a:pt x="29" y="77"/>
                    </a:lnTo>
                    <a:lnTo>
                      <a:pt x="25" y="72"/>
                    </a:lnTo>
                    <a:lnTo>
                      <a:pt x="24" y="60"/>
                    </a:lnTo>
                    <a:lnTo>
                      <a:pt x="21" y="52"/>
                    </a:lnTo>
                    <a:lnTo>
                      <a:pt x="24" y="40"/>
                    </a:lnTo>
                    <a:lnTo>
                      <a:pt x="25" y="18"/>
                    </a:lnTo>
                    <a:lnTo>
                      <a:pt x="19" y="10"/>
                    </a:lnTo>
                    <a:lnTo>
                      <a:pt x="21" y="5"/>
                    </a:lnTo>
                    <a:lnTo>
                      <a:pt x="19" y="3"/>
                    </a:lnTo>
                    <a:lnTo>
                      <a:pt x="14" y="3"/>
                    </a:lnTo>
                    <a:lnTo>
                      <a:pt x="6" y="0"/>
                    </a:lnTo>
                    <a:lnTo>
                      <a:pt x="6" y="5"/>
                    </a:lnTo>
                    <a:lnTo>
                      <a:pt x="10" y="5"/>
                    </a:lnTo>
                    <a:lnTo>
                      <a:pt x="11" y="7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10" y="37"/>
                    </a:lnTo>
                    <a:lnTo>
                      <a:pt x="10" y="48"/>
                    </a:lnTo>
                    <a:lnTo>
                      <a:pt x="13" y="55"/>
                    </a:lnTo>
                    <a:lnTo>
                      <a:pt x="6" y="58"/>
                    </a:lnTo>
                    <a:lnTo>
                      <a:pt x="5" y="66"/>
                    </a:lnTo>
                    <a:lnTo>
                      <a:pt x="0" y="76"/>
                    </a:lnTo>
                    <a:lnTo>
                      <a:pt x="3" y="81"/>
                    </a:lnTo>
                    <a:lnTo>
                      <a:pt x="6" y="81"/>
                    </a:lnTo>
                    <a:lnTo>
                      <a:pt x="13" y="90"/>
                    </a:lnTo>
                    <a:lnTo>
                      <a:pt x="24" y="89"/>
                    </a:lnTo>
                    <a:lnTo>
                      <a:pt x="27" y="90"/>
                    </a:lnTo>
                    <a:lnTo>
                      <a:pt x="27" y="103"/>
                    </a:lnTo>
                    <a:lnTo>
                      <a:pt x="22" y="114"/>
                    </a:lnTo>
                    <a:lnTo>
                      <a:pt x="24" y="121"/>
                    </a:lnTo>
                    <a:lnTo>
                      <a:pt x="35" y="132"/>
                    </a:lnTo>
                    <a:lnTo>
                      <a:pt x="33" y="135"/>
                    </a:lnTo>
                    <a:lnTo>
                      <a:pt x="37" y="135"/>
                    </a:lnTo>
                    <a:lnTo>
                      <a:pt x="38" y="130"/>
                    </a:lnTo>
                    <a:lnTo>
                      <a:pt x="37" y="126"/>
                    </a:lnTo>
                    <a:lnTo>
                      <a:pt x="38" y="121"/>
                    </a:lnTo>
                    <a:lnTo>
                      <a:pt x="46" y="116"/>
                    </a:lnTo>
                    <a:lnTo>
                      <a:pt x="48" y="106"/>
                    </a:lnTo>
                    <a:lnTo>
                      <a:pt x="46" y="101"/>
                    </a:lnTo>
                    <a:lnTo>
                      <a:pt x="48" y="97"/>
                    </a:lnTo>
                    <a:lnTo>
                      <a:pt x="46" y="90"/>
                    </a:lnTo>
                    <a:lnTo>
                      <a:pt x="33" y="7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59" name="Freeform 99"/>
              <p:cNvSpPr/>
              <p:nvPr/>
            </p:nvSpPr>
            <p:spPr>
              <a:xfrm>
                <a:off x="4894200" y="2916360"/>
                <a:ext cx="194760" cy="256680"/>
              </a:xfrm>
              <a:custGeom>
                <a:avLst/>
                <a:gdLst>
                  <a:gd name="textAreaLeft" fmla="*/ 0 w 194760"/>
                  <a:gd name="textAreaRight" fmla="*/ 195120 w 194760"/>
                  <a:gd name="textAreaTop" fmla="*/ 0 h 256680"/>
                  <a:gd name="textAreaBottom" fmla="*/ 257040 h 256680"/>
                  <a:gd name="GluePoint1X" fmla="*/ 5 w 123"/>
                  <a:gd name="GluePoint1Y" fmla="*/ 98 h 162"/>
                  <a:gd name="GluePoint2X" fmla="*/ 3 w 123"/>
                  <a:gd name="GluePoint2Y" fmla="*/ 95 h 162"/>
                  <a:gd name="GluePoint3X" fmla="*/ 5 w 123"/>
                  <a:gd name="GluePoint3Y" fmla="*/ 90 h 162"/>
                  <a:gd name="GluePoint4X" fmla="*/ 8 w 123"/>
                  <a:gd name="GluePoint4Y" fmla="*/ 90 h 162"/>
                  <a:gd name="GluePoint5X" fmla="*/ 11 w 123"/>
                  <a:gd name="GluePoint5Y" fmla="*/ 89 h 162"/>
                  <a:gd name="GluePoint6X" fmla="*/ 15 w 123"/>
                  <a:gd name="GluePoint6Y" fmla="*/ 87 h 162"/>
                  <a:gd name="GluePoint7X" fmla="*/ 15 w 123"/>
                  <a:gd name="GluePoint7Y" fmla="*/ 85 h 162"/>
                  <a:gd name="GluePoint8X" fmla="*/ 11 w 123"/>
                  <a:gd name="GluePoint8Y" fmla="*/ 85 h 162"/>
                  <a:gd name="GluePoint9X" fmla="*/ 8 w 123"/>
                  <a:gd name="GluePoint9Y" fmla="*/ 85 h 162"/>
                  <a:gd name="GluePoint10X" fmla="*/ 7 w 123"/>
                  <a:gd name="GluePoint10Y" fmla="*/ 87 h 162"/>
                  <a:gd name="GluePoint11X" fmla="*/ 5 w 123"/>
                  <a:gd name="GluePoint11Y" fmla="*/ 87 h 162"/>
                  <a:gd name="GluePoint12X" fmla="*/ 3 w 123"/>
                  <a:gd name="GluePoint12Y" fmla="*/ 84 h 162"/>
                  <a:gd name="GluePoint13X" fmla="*/ 2 w 123"/>
                  <a:gd name="GluePoint13Y" fmla="*/ 80 h 162"/>
                  <a:gd name="GluePoint14X" fmla="*/ 2 w 123"/>
                  <a:gd name="GluePoint14Y" fmla="*/ 77 h 162"/>
                  <a:gd name="GluePoint15X" fmla="*/ 2 w 123"/>
                  <a:gd name="GluePoint15Y" fmla="*/ 77 h 162"/>
                  <a:gd name="GluePoint16X" fmla="*/ 16 w 123"/>
                  <a:gd name="GluePoint16Y" fmla="*/ 53 h 162"/>
                  <a:gd name="GluePoint17X" fmla="*/ 18 w 123"/>
                  <a:gd name="GluePoint17Y" fmla="*/ 43 h 162"/>
                  <a:gd name="GluePoint18X" fmla="*/ 16 w 123"/>
                  <a:gd name="GluePoint18Y" fmla="*/ 32 h 162"/>
                  <a:gd name="GluePoint19X" fmla="*/ 10 w 123"/>
                  <a:gd name="GluePoint19Y" fmla="*/ 26 h 162"/>
                  <a:gd name="GluePoint20X" fmla="*/ 7 w 123"/>
                  <a:gd name="GluePoint20Y" fmla="*/ 11 h 162"/>
                  <a:gd name="GluePoint21X" fmla="*/ 0 w 123"/>
                  <a:gd name="GluePoint21Y" fmla="*/ 8 h 162"/>
                  <a:gd name="GluePoint22X" fmla="*/ 8 w 123"/>
                  <a:gd name="GluePoint22Y" fmla="*/ 0 h 162"/>
                  <a:gd name="GluePoint23X" fmla="*/ 29 w 123"/>
                  <a:gd name="GluePoint23Y" fmla="*/ 0 h 162"/>
                  <a:gd name="GluePoint24X" fmla="*/ 42 w 123"/>
                  <a:gd name="GluePoint24Y" fmla="*/ 0 h 162"/>
                  <a:gd name="GluePoint25X" fmla="*/ 61 w 123"/>
                  <a:gd name="GluePoint25Y" fmla="*/ 15 h 162"/>
                  <a:gd name="GluePoint26X" fmla="*/ 76 w 123"/>
                  <a:gd name="GluePoint26Y" fmla="*/ 19 h 162"/>
                  <a:gd name="GluePoint27X" fmla="*/ 84 w 123"/>
                  <a:gd name="GluePoint27Y" fmla="*/ 19 h 162"/>
                  <a:gd name="GluePoint28X" fmla="*/ 91 w 123"/>
                  <a:gd name="GluePoint28Y" fmla="*/ 15 h 162"/>
                  <a:gd name="GluePoint29X" fmla="*/ 94 w 123"/>
                  <a:gd name="GluePoint29Y" fmla="*/ 10 h 162"/>
                  <a:gd name="GluePoint30X" fmla="*/ 105 w 123"/>
                  <a:gd name="GluePoint30Y" fmla="*/ 6 h 162"/>
                  <a:gd name="GluePoint31X" fmla="*/ 115 w 123"/>
                  <a:gd name="GluePoint31Y" fmla="*/ 11 h 162"/>
                  <a:gd name="GluePoint32X" fmla="*/ 123 w 123"/>
                  <a:gd name="GluePoint32Y" fmla="*/ 11 h 162"/>
                  <a:gd name="GluePoint33X" fmla="*/ 116 w 123"/>
                  <a:gd name="GluePoint33Y" fmla="*/ 23 h 162"/>
                  <a:gd name="GluePoint34X" fmla="*/ 110 w 123"/>
                  <a:gd name="GluePoint34Y" fmla="*/ 31 h 162"/>
                  <a:gd name="GluePoint35X" fmla="*/ 110 w 123"/>
                  <a:gd name="GluePoint35Y" fmla="*/ 47 h 162"/>
                  <a:gd name="GluePoint36X" fmla="*/ 110 w 123"/>
                  <a:gd name="GluePoint36Y" fmla="*/ 63 h 162"/>
                  <a:gd name="GluePoint37X" fmla="*/ 110 w 123"/>
                  <a:gd name="GluePoint37Y" fmla="*/ 80 h 162"/>
                  <a:gd name="GluePoint38X" fmla="*/ 110 w 123"/>
                  <a:gd name="GluePoint38Y" fmla="*/ 97 h 162"/>
                  <a:gd name="GluePoint39X" fmla="*/ 118 w 123"/>
                  <a:gd name="GluePoint39Y" fmla="*/ 109 h 162"/>
                  <a:gd name="GluePoint40X" fmla="*/ 113 w 123"/>
                  <a:gd name="GluePoint40Y" fmla="*/ 114 h 162"/>
                  <a:gd name="GluePoint41X" fmla="*/ 110 w 123"/>
                  <a:gd name="GluePoint41Y" fmla="*/ 116 h 162"/>
                  <a:gd name="GluePoint42X" fmla="*/ 107 w 123"/>
                  <a:gd name="GluePoint42Y" fmla="*/ 122 h 162"/>
                  <a:gd name="GluePoint43X" fmla="*/ 102 w 123"/>
                  <a:gd name="GluePoint43Y" fmla="*/ 125 h 162"/>
                  <a:gd name="GluePoint44X" fmla="*/ 100 w 123"/>
                  <a:gd name="GluePoint44Y" fmla="*/ 129 h 162"/>
                  <a:gd name="GluePoint45X" fmla="*/ 89 w 123"/>
                  <a:gd name="GluePoint45Y" fmla="*/ 156 h 162"/>
                  <a:gd name="GluePoint46X" fmla="*/ 83 w 123"/>
                  <a:gd name="GluePoint46Y" fmla="*/ 162 h 162"/>
                  <a:gd name="GluePoint47X" fmla="*/ 62 w 123"/>
                  <a:gd name="GluePoint47Y" fmla="*/ 146 h 162"/>
                  <a:gd name="GluePoint48X" fmla="*/ 59 w 123"/>
                  <a:gd name="GluePoint48Y" fmla="*/ 134 h 162"/>
                  <a:gd name="GluePoint49X" fmla="*/ 5 w 123"/>
                  <a:gd name="GluePoint49Y" fmla="*/ 98 h 162"/>
                  <a:gd name="GluePoint50X" fmla="*/ 5 w 123"/>
                  <a:gd name="GluePoint50Y" fmla="*/ 98 h 1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23" h="162">
                    <a:moveTo>
                      <a:pt x="5" y="98"/>
                    </a:moveTo>
                    <a:lnTo>
                      <a:pt x="3" y="95"/>
                    </a:lnTo>
                    <a:lnTo>
                      <a:pt x="5" y="90"/>
                    </a:lnTo>
                    <a:lnTo>
                      <a:pt x="8" y="90"/>
                    </a:lnTo>
                    <a:lnTo>
                      <a:pt x="11" y="89"/>
                    </a:lnTo>
                    <a:lnTo>
                      <a:pt x="15" y="87"/>
                    </a:lnTo>
                    <a:lnTo>
                      <a:pt x="15" y="85"/>
                    </a:lnTo>
                    <a:lnTo>
                      <a:pt x="11" y="85"/>
                    </a:lnTo>
                    <a:lnTo>
                      <a:pt x="8" y="85"/>
                    </a:lnTo>
                    <a:lnTo>
                      <a:pt x="7" y="87"/>
                    </a:lnTo>
                    <a:lnTo>
                      <a:pt x="5" y="87"/>
                    </a:lnTo>
                    <a:lnTo>
                      <a:pt x="3" y="84"/>
                    </a:lnTo>
                    <a:lnTo>
                      <a:pt x="2" y="80"/>
                    </a:lnTo>
                    <a:lnTo>
                      <a:pt x="2" y="77"/>
                    </a:lnTo>
                    <a:lnTo>
                      <a:pt x="2" y="77"/>
                    </a:lnTo>
                    <a:lnTo>
                      <a:pt x="16" y="53"/>
                    </a:lnTo>
                    <a:lnTo>
                      <a:pt x="18" y="43"/>
                    </a:lnTo>
                    <a:lnTo>
                      <a:pt x="16" y="32"/>
                    </a:lnTo>
                    <a:lnTo>
                      <a:pt x="10" y="26"/>
                    </a:lnTo>
                    <a:lnTo>
                      <a:pt x="7" y="11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9" y="0"/>
                    </a:lnTo>
                    <a:lnTo>
                      <a:pt x="42" y="0"/>
                    </a:lnTo>
                    <a:lnTo>
                      <a:pt x="61" y="15"/>
                    </a:lnTo>
                    <a:lnTo>
                      <a:pt x="76" y="19"/>
                    </a:lnTo>
                    <a:lnTo>
                      <a:pt x="84" y="19"/>
                    </a:lnTo>
                    <a:lnTo>
                      <a:pt x="91" y="15"/>
                    </a:lnTo>
                    <a:lnTo>
                      <a:pt x="94" y="10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3" y="11"/>
                    </a:lnTo>
                    <a:lnTo>
                      <a:pt x="116" y="23"/>
                    </a:lnTo>
                    <a:lnTo>
                      <a:pt x="110" y="31"/>
                    </a:lnTo>
                    <a:lnTo>
                      <a:pt x="110" y="47"/>
                    </a:lnTo>
                    <a:lnTo>
                      <a:pt x="110" y="63"/>
                    </a:lnTo>
                    <a:lnTo>
                      <a:pt x="110" y="80"/>
                    </a:lnTo>
                    <a:lnTo>
                      <a:pt x="110" y="97"/>
                    </a:lnTo>
                    <a:lnTo>
                      <a:pt x="118" y="109"/>
                    </a:lnTo>
                    <a:lnTo>
                      <a:pt x="113" y="114"/>
                    </a:lnTo>
                    <a:lnTo>
                      <a:pt x="110" y="116"/>
                    </a:lnTo>
                    <a:lnTo>
                      <a:pt x="107" y="122"/>
                    </a:lnTo>
                    <a:lnTo>
                      <a:pt x="102" y="125"/>
                    </a:lnTo>
                    <a:lnTo>
                      <a:pt x="100" y="129"/>
                    </a:lnTo>
                    <a:lnTo>
                      <a:pt x="89" y="156"/>
                    </a:lnTo>
                    <a:lnTo>
                      <a:pt x="83" y="162"/>
                    </a:lnTo>
                    <a:lnTo>
                      <a:pt x="62" y="146"/>
                    </a:lnTo>
                    <a:lnTo>
                      <a:pt x="59" y="134"/>
                    </a:lnTo>
                    <a:lnTo>
                      <a:pt x="5" y="98"/>
                    </a:lnTo>
                    <a:lnTo>
                      <a:pt x="5" y="9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60" name="Freeform 100"/>
              <p:cNvSpPr/>
              <p:nvPr/>
            </p:nvSpPr>
            <p:spPr>
              <a:xfrm>
                <a:off x="4791240" y="3071880"/>
                <a:ext cx="259920" cy="298080"/>
              </a:xfrm>
              <a:custGeom>
                <a:avLst/>
                <a:gdLst>
                  <a:gd name="textAreaLeft" fmla="*/ 0 w 259920"/>
                  <a:gd name="textAreaRight" fmla="*/ 260280 w 259920"/>
                  <a:gd name="textAreaTop" fmla="*/ 0 h 298080"/>
                  <a:gd name="textAreaBottom" fmla="*/ 298440 h 298080"/>
                  <a:gd name="GluePoint1X" fmla="*/ 13 w 164"/>
                  <a:gd name="GluePoint1Y" fmla="*/ 113 h 188"/>
                  <a:gd name="GluePoint2X" fmla="*/ 8 w 164"/>
                  <a:gd name="GluePoint2Y" fmla="*/ 98 h 188"/>
                  <a:gd name="GluePoint3X" fmla="*/ 2 w 164"/>
                  <a:gd name="GluePoint3Y" fmla="*/ 90 h 188"/>
                  <a:gd name="GluePoint4X" fmla="*/ 2 w 164"/>
                  <a:gd name="GluePoint4Y" fmla="*/ 74 h 188"/>
                  <a:gd name="GluePoint5X" fmla="*/ 0 w 164"/>
                  <a:gd name="GluePoint5Y" fmla="*/ 60 h 188"/>
                  <a:gd name="GluePoint6X" fmla="*/ 18 w 164"/>
                  <a:gd name="GluePoint6Y" fmla="*/ 39 h 188"/>
                  <a:gd name="GluePoint7X" fmla="*/ 13 w 164"/>
                  <a:gd name="GluePoint7Y" fmla="*/ 29 h 188"/>
                  <a:gd name="GluePoint8X" fmla="*/ 19 w 164"/>
                  <a:gd name="GluePoint8Y" fmla="*/ 16 h 188"/>
                  <a:gd name="GluePoint9X" fmla="*/ 33 w 164"/>
                  <a:gd name="GluePoint9Y" fmla="*/ 0 h 188"/>
                  <a:gd name="GluePoint10X" fmla="*/ 33 w 164"/>
                  <a:gd name="GluePoint10Y" fmla="*/ 8 h 188"/>
                  <a:gd name="GluePoint11X" fmla="*/ 32 w 164"/>
                  <a:gd name="GluePoint11Y" fmla="*/ 18 h 188"/>
                  <a:gd name="GluePoint12X" fmla="*/ 33 w 164"/>
                  <a:gd name="GluePoint12Y" fmla="*/ 27 h 188"/>
                  <a:gd name="GluePoint13X" fmla="*/ 37 w 164"/>
                  <a:gd name="GluePoint13Y" fmla="*/ 29 h 188"/>
                  <a:gd name="GluePoint14X" fmla="*/ 40 w 164"/>
                  <a:gd name="GluePoint14Y" fmla="*/ 27 h 188"/>
                  <a:gd name="GluePoint15X" fmla="*/ 40 w 164"/>
                  <a:gd name="GluePoint15Y" fmla="*/ 23 h 188"/>
                  <a:gd name="GluePoint16X" fmla="*/ 45 w 164"/>
                  <a:gd name="GluePoint16Y" fmla="*/ 27 h 188"/>
                  <a:gd name="GluePoint17X" fmla="*/ 48 w 164"/>
                  <a:gd name="GluePoint17Y" fmla="*/ 27 h 188"/>
                  <a:gd name="GluePoint18X" fmla="*/ 49 w 164"/>
                  <a:gd name="GluePoint18Y" fmla="*/ 34 h 188"/>
                  <a:gd name="GluePoint19X" fmla="*/ 51 w 164"/>
                  <a:gd name="GluePoint19Y" fmla="*/ 29 h 188"/>
                  <a:gd name="GluePoint20X" fmla="*/ 53 w 164"/>
                  <a:gd name="GluePoint20Y" fmla="*/ 26 h 188"/>
                  <a:gd name="GluePoint21X" fmla="*/ 57 w 164"/>
                  <a:gd name="GluePoint21Y" fmla="*/ 26 h 188"/>
                  <a:gd name="GluePoint22X" fmla="*/ 64 w 164"/>
                  <a:gd name="GluePoint22Y" fmla="*/ 23 h 188"/>
                  <a:gd name="GluePoint23X" fmla="*/ 62 w 164"/>
                  <a:gd name="GluePoint23Y" fmla="*/ 19 h 188"/>
                  <a:gd name="GluePoint24X" fmla="*/ 56 w 164"/>
                  <a:gd name="GluePoint24Y" fmla="*/ 19 h 188"/>
                  <a:gd name="GluePoint25X" fmla="*/ 59 w 164"/>
                  <a:gd name="GluePoint25Y" fmla="*/ 16 h 188"/>
                  <a:gd name="GluePoint26X" fmla="*/ 59 w 164"/>
                  <a:gd name="GluePoint26Y" fmla="*/ 15 h 188"/>
                  <a:gd name="GluePoint27X" fmla="*/ 62 w 164"/>
                  <a:gd name="GluePoint27Y" fmla="*/ 13 h 188"/>
                  <a:gd name="GluePoint28X" fmla="*/ 64 w 164"/>
                  <a:gd name="GluePoint28Y" fmla="*/ 8 h 188"/>
                  <a:gd name="GluePoint29X" fmla="*/ 65 w 164"/>
                  <a:gd name="GluePoint29Y" fmla="*/ 5 h 188"/>
                  <a:gd name="GluePoint30X" fmla="*/ 67 w 164"/>
                  <a:gd name="GluePoint30Y" fmla="*/ 5 h 188"/>
                  <a:gd name="GluePoint31X" fmla="*/ 67 w 164"/>
                  <a:gd name="GluePoint31Y" fmla="*/ 0 h 188"/>
                  <a:gd name="GluePoint32X" fmla="*/ 70 w 164"/>
                  <a:gd name="GluePoint32Y" fmla="*/ 0 h 188"/>
                  <a:gd name="GluePoint33X" fmla="*/ 127 w 164"/>
                  <a:gd name="GluePoint33Y" fmla="*/ 48 h 188"/>
                  <a:gd name="GluePoint34X" fmla="*/ 140 w 164"/>
                  <a:gd name="GluePoint34Y" fmla="*/ 90 h 188"/>
                  <a:gd name="GluePoint35X" fmla="*/ 151 w 164"/>
                  <a:gd name="GluePoint35Y" fmla="*/ 108 h 188"/>
                  <a:gd name="GluePoint36X" fmla="*/ 149 w 164"/>
                  <a:gd name="GluePoint36Y" fmla="*/ 122 h 188"/>
                  <a:gd name="GluePoint37X" fmla="*/ 146 w 164"/>
                  <a:gd name="GluePoint37Y" fmla="*/ 126 h 188"/>
                  <a:gd name="GluePoint38X" fmla="*/ 149 w 164"/>
                  <a:gd name="GluePoint38Y" fmla="*/ 137 h 188"/>
                  <a:gd name="GluePoint39X" fmla="*/ 153 w 164"/>
                  <a:gd name="GluePoint39Y" fmla="*/ 145 h 188"/>
                  <a:gd name="GluePoint40X" fmla="*/ 164 w 164"/>
                  <a:gd name="GluePoint40Y" fmla="*/ 166 h 188"/>
                  <a:gd name="GluePoint41X" fmla="*/ 156 w 164"/>
                  <a:gd name="GluePoint41Y" fmla="*/ 175 h 188"/>
                  <a:gd name="GluePoint42X" fmla="*/ 134 w 164"/>
                  <a:gd name="GluePoint42Y" fmla="*/ 182 h 188"/>
                  <a:gd name="GluePoint43X" fmla="*/ 124 w 164"/>
                  <a:gd name="GluePoint43Y" fmla="*/ 182 h 188"/>
                  <a:gd name="GluePoint44X" fmla="*/ 108 w 164"/>
                  <a:gd name="GluePoint44Y" fmla="*/ 185 h 188"/>
                  <a:gd name="GluePoint45X" fmla="*/ 95 w 164"/>
                  <a:gd name="GluePoint45Y" fmla="*/ 183 h 188"/>
                  <a:gd name="GluePoint46X" fmla="*/ 78 w 164"/>
                  <a:gd name="GluePoint46Y" fmla="*/ 187 h 188"/>
                  <a:gd name="GluePoint47X" fmla="*/ 72 w 164"/>
                  <a:gd name="GluePoint47Y" fmla="*/ 158 h 188"/>
                  <a:gd name="GluePoint48X" fmla="*/ 65 w 164"/>
                  <a:gd name="GluePoint48Y" fmla="*/ 151 h 188"/>
                  <a:gd name="GluePoint49X" fmla="*/ 62 w 164"/>
                  <a:gd name="GluePoint49Y" fmla="*/ 151 h 188"/>
                  <a:gd name="GluePoint50X" fmla="*/ 49 w 164"/>
                  <a:gd name="GluePoint50Y" fmla="*/ 148 h 188"/>
                  <a:gd name="GluePoint51X" fmla="*/ 26 w 164"/>
                  <a:gd name="GluePoint51Y" fmla="*/ 134 h 1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64" h="188">
                    <a:moveTo>
                      <a:pt x="21" y="134"/>
                    </a:moveTo>
                    <a:lnTo>
                      <a:pt x="13" y="113"/>
                    </a:lnTo>
                    <a:lnTo>
                      <a:pt x="13" y="105"/>
                    </a:lnTo>
                    <a:lnTo>
                      <a:pt x="8" y="98"/>
                    </a:lnTo>
                    <a:lnTo>
                      <a:pt x="2" y="95"/>
                    </a:lnTo>
                    <a:lnTo>
                      <a:pt x="2" y="90"/>
                    </a:lnTo>
                    <a:lnTo>
                      <a:pt x="3" y="87"/>
                    </a:lnTo>
                    <a:lnTo>
                      <a:pt x="2" y="74"/>
                    </a:lnTo>
                    <a:lnTo>
                      <a:pt x="0" y="71"/>
                    </a:lnTo>
                    <a:lnTo>
                      <a:pt x="0" y="60"/>
                    </a:lnTo>
                    <a:lnTo>
                      <a:pt x="8" y="56"/>
                    </a:lnTo>
                    <a:lnTo>
                      <a:pt x="18" y="39"/>
                    </a:lnTo>
                    <a:lnTo>
                      <a:pt x="18" y="34"/>
                    </a:lnTo>
                    <a:lnTo>
                      <a:pt x="13" y="29"/>
                    </a:lnTo>
                    <a:lnTo>
                      <a:pt x="16" y="24"/>
                    </a:lnTo>
                    <a:lnTo>
                      <a:pt x="19" y="16"/>
                    </a:lnTo>
                    <a:lnTo>
                      <a:pt x="13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32" y="18"/>
                    </a:lnTo>
                    <a:lnTo>
                      <a:pt x="33" y="26"/>
                    </a:lnTo>
                    <a:lnTo>
                      <a:pt x="33" y="27"/>
                    </a:lnTo>
                    <a:lnTo>
                      <a:pt x="33" y="31"/>
                    </a:lnTo>
                    <a:lnTo>
                      <a:pt x="37" y="29"/>
                    </a:lnTo>
                    <a:lnTo>
                      <a:pt x="38" y="27"/>
                    </a:lnTo>
                    <a:lnTo>
                      <a:pt x="40" y="27"/>
                    </a:lnTo>
                    <a:lnTo>
                      <a:pt x="38" y="24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49" y="34"/>
                    </a:lnTo>
                    <a:lnTo>
                      <a:pt x="51" y="32"/>
                    </a:lnTo>
                    <a:lnTo>
                      <a:pt x="51" y="29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60" y="24"/>
                    </a:lnTo>
                    <a:lnTo>
                      <a:pt x="64" y="23"/>
                    </a:lnTo>
                    <a:lnTo>
                      <a:pt x="64" y="21"/>
                    </a:lnTo>
                    <a:lnTo>
                      <a:pt x="62" y="19"/>
                    </a:lnTo>
                    <a:lnTo>
                      <a:pt x="59" y="21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9" y="16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2" y="13"/>
                    </a:lnTo>
                    <a:lnTo>
                      <a:pt x="64" y="10"/>
                    </a:lnTo>
                    <a:lnTo>
                      <a:pt x="64" y="8"/>
                    </a:lnTo>
                    <a:lnTo>
                      <a:pt x="65" y="8"/>
                    </a:lnTo>
                    <a:lnTo>
                      <a:pt x="65" y="5"/>
                    </a:lnTo>
                    <a:lnTo>
                      <a:pt x="67" y="7"/>
                    </a:lnTo>
                    <a:lnTo>
                      <a:pt x="67" y="5"/>
                    </a:lnTo>
                    <a:lnTo>
                      <a:pt x="67" y="3"/>
                    </a:lnTo>
                    <a:lnTo>
                      <a:pt x="67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124" y="36"/>
                    </a:lnTo>
                    <a:lnTo>
                      <a:pt x="127" y="48"/>
                    </a:lnTo>
                    <a:lnTo>
                      <a:pt x="148" y="64"/>
                    </a:lnTo>
                    <a:lnTo>
                      <a:pt x="140" y="90"/>
                    </a:lnTo>
                    <a:lnTo>
                      <a:pt x="141" y="93"/>
                    </a:lnTo>
                    <a:lnTo>
                      <a:pt x="151" y="108"/>
                    </a:lnTo>
                    <a:lnTo>
                      <a:pt x="148" y="118"/>
                    </a:lnTo>
                    <a:lnTo>
                      <a:pt x="149" y="122"/>
                    </a:lnTo>
                    <a:lnTo>
                      <a:pt x="149" y="126"/>
                    </a:lnTo>
                    <a:lnTo>
                      <a:pt x="146" y="126"/>
                    </a:lnTo>
                    <a:lnTo>
                      <a:pt x="146" y="129"/>
                    </a:lnTo>
                    <a:lnTo>
                      <a:pt x="149" y="137"/>
                    </a:lnTo>
                    <a:lnTo>
                      <a:pt x="149" y="138"/>
                    </a:lnTo>
                    <a:lnTo>
                      <a:pt x="153" y="145"/>
                    </a:lnTo>
                    <a:lnTo>
                      <a:pt x="154" y="158"/>
                    </a:lnTo>
                    <a:lnTo>
                      <a:pt x="164" y="166"/>
                    </a:lnTo>
                    <a:lnTo>
                      <a:pt x="162" y="169"/>
                    </a:lnTo>
                    <a:lnTo>
                      <a:pt x="156" y="175"/>
                    </a:lnTo>
                    <a:lnTo>
                      <a:pt x="140" y="182"/>
                    </a:lnTo>
                    <a:lnTo>
                      <a:pt x="134" y="182"/>
                    </a:lnTo>
                    <a:lnTo>
                      <a:pt x="130" y="180"/>
                    </a:lnTo>
                    <a:lnTo>
                      <a:pt x="124" y="182"/>
                    </a:lnTo>
                    <a:lnTo>
                      <a:pt x="119" y="185"/>
                    </a:lnTo>
                    <a:lnTo>
                      <a:pt x="108" y="185"/>
                    </a:lnTo>
                    <a:lnTo>
                      <a:pt x="100" y="188"/>
                    </a:lnTo>
                    <a:lnTo>
                      <a:pt x="95" y="183"/>
                    </a:lnTo>
                    <a:lnTo>
                      <a:pt x="89" y="187"/>
                    </a:lnTo>
                    <a:lnTo>
                      <a:pt x="78" y="187"/>
                    </a:lnTo>
                    <a:lnTo>
                      <a:pt x="75" y="179"/>
                    </a:lnTo>
                    <a:lnTo>
                      <a:pt x="72" y="158"/>
                    </a:lnTo>
                    <a:lnTo>
                      <a:pt x="68" y="151"/>
                    </a:lnTo>
                    <a:lnTo>
                      <a:pt x="65" y="151"/>
                    </a:lnTo>
                    <a:lnTo>
                      <a:pt x="64" y="153"/>
                    </a:lnTo>
                    <a:lnTo>
                      <a:pt x="62" y="151"/>
                    </a:lnTo>
                    <a:lnTo>
                      <a:pt x="57" y="151"/>
                    </a:lnTo>
                    <a:lnTo>
                      <a:pt x="49" y="148"/>
                    </a:lnTo>
                    <a:lnTo>
                      <a:pt x="32" y="140"/>
                    </a:lnTo>
                    <a:lnTo>
                      <a:pt x="26" y="134"/>
                    </a:lnTo>
                    <a:lnTo>
                      <a:pt x="21" y="13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61" name="Freeform 101"/>
              <p:cNvSpPr/>
              <p:nvPr/>
            </p:nvSpPr>
            <p:spPr>
              <a:xfrm>
                <a:off x="4348080" y="3206880"/>
                <a:ext cx="304560" cy="33948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39480"/>
                  <a:gd name="textAreaBottom" fmla="*/ 339840 h 339480"/>
                  <a:gd name="GluePoint1X" fmla="*/ 84 w 192"/>
                  <a:gd name="GluePoint1Y" fmla="*/ 203 h 214"/>
                  <a:gd name="GluePoint2X" fmla="*/ 50 w 192"/>
                  <a:gd name="GluePoint2Y" fmla="*/ 203 h 214"/>
                  <a:gd name="GluePoint3X" fmla="*/ 25 w 192"/>
                  <a:gd name="GluePoint3Y" fmla="*/ 195 h 214"/>
                  <a:gd name="GluePoint4X" fmla="*/ 15 w 192"/>
                  <a:gd name="GluePoint4Y" fmla="*/ 195 h 214"/>
                  <a:gd name="GluePoint5X" fmla="*/ 6 w 192"/>
                  <a:gd name="GluePoint5Y" fmla="*/ 198 h 214"/>
                  <a:gd name="GluePoint6X" fmla="*/ 0 w 192"/>
                  <a:gd name="GluePoint6Y" fmla="*/ 190 h 214"/>
                  <a:gd name="GluePoint7X" fmla="*/ 1 w 192"/>
                  <a:gd name="GluePoint7Y" fmla="*/ 177 h 214"/>
                  <a:gd name="GluePoint8X" fmla="*/ 6 w 192"/>
                  <a:gd name="GluePoint8Y" fmla="*/ 164 h 214"/>
                  <a:gd name="GluePoint9X" fmla="*/ 15 w 192"/>
                  <a:gd name="GluePoint9Y" fmla="*/ 132 h 214"/>
                  <a:gd name="GluePoint10X" fmla="*/ 20 w 192"/>
                  <a:gd name="GluePoint10Y" fmla="*/ 123 h 214"/>
                  <a:gd name="GluePoint11X" fmla="*/ 30 w 192"/>
                  <a:gd name="GluePoint11Y" fmla="*/ 113 h 214"/>
                  <a:gd name="GluePoint12X" fmla="*/ 33 w 192"/>
                  <a:gd name="GluePoint12Y" fmla="*/ 92 h 214"/>
                  <a:gd name="GluePoint13X" fmla="*/ 33 w 192"/>
                  <a:gd name="GluePoint13Y" fmla="*/ 84 h 214"/>
                  <a:gd name="GluePoint14X" fmla="*/ 23 w 192"/>
                  <a:gd name="GluePoint14Y" fmla="*/ 60 h 214"/>
                  <a:gd name="GluePoint15X" fmla="*/ 27 w 192"/>
                  <a:gd name="GluePoint15Y" fmla="*/ 42 h 214"/>
                  <a:gd name="GluePoint16X" fmla="*/ 12 w 192"/>
                  <a:gd name="GluePoint16Y" fmla="*/ 7 h 214"/>
                  <a:gd name="GluePoint17X" fmla="*/ 38 w 192"/>
                  <a:gd name="GluePoint17Y" fmla="*/ 0 h 214"/>
                  <a:gd name="GluePoint18X" fmla="*/ 62 w 192"/>
                  <a:gd name="GluePoint18Y" fmla="*/ 0 h 214"/>
                  <a:gd name="GluePoint19X" fmla="*/ 77 w 192"/>
                  <a:gd name="GluePoint19Y" fmla="*/ 5 h 214"/>
                  <a:gd name="GluePoint20X" fmla="*/ 92 w 192"/>
                  <a:gd name="GluePoint20Y" fmla="*/ 39 h 214"/>
                  <a:gd name="GluePoint21X" fmla="*/ 109 w 192"/>
                  <a:gd name="GluePoint21Y" fmla="*/ 37 h 214"/>
                  <a:gd name="GluePoint22X" fmla="*/ 123 w 192"/>
                  <a:gd name="GluePoint22Y" fmla="*/ 20 h 214"/>
                  <a:gd name="GluePoint23X" fmla="*/ 141 w 192"/>
                  <a:gd name="GluePoint23Y" fmla="*/ 26 h 214"/>
                  <a:gd name="GluePoint24X" fmla="*/ 157 w 192"/>
                  <a:gd name="GluePoint24Y" fmla="*/ 29 h 214"/>
                  <a:gd name="GluePoint25X" fmla="*/ 157 w 192"/>
                  <a:gd name="GluePoint25Y" fmla="*/ 63 h 214"/>
                  <a:gd name="GluePoint26X" fmla="*/ 158 w 192"/>
                  <a:gd name="GluePoint26Y" fmla="*/ 92 h 214"/>
                  <a:gd name="GluePoint27X" fmla="*/ 168 w 192"/>
                  <a:gd name="GluePoint27Y" fmla="*/ 90 h 214"/>
                  <a:gd name="GluePoint28X" fmla="*/ 187 w 192"/>
                  <a:gd name="GluePoint28Y" fmla="*/ 90 h 214"/>
                  <a:gd name="GluePoint29X" fmla="*/ 192 w 192"/>
                  <a:gd name="GluePoint29Y" fmla="*/ 90 h 214"/>
                  <a:gd name="GluePoint30X" fmla="*/ 192 w 192"/>
                  <a:gd name="GluePoint30Y" fmla="*/ 126 h 214"/>
                  <a:gd name="GluePoint31X" fmla="*/ 170 w 192"/>
                  <a:gd name="GluePoint31Y" fmla="*/ 126 h 214"/>
                  <a:gd name="GluePoint32X" fmla="*/ 158 w 192"/>
                  <a:gd name="GluePoint32Y" fmla="*/ 139 h 214"/>
                  <a:gd name="GluePoint33X" fmla="*/ 158 w 192"/>
                  <a:gd name="GluePoint33Y" fmla="*/ 169 h 214"/>
                  <a:gd name="GluePoint34X" fmla="*/ 174 w 192"/>
                  <a:gd name="GluePoint34Y" fmla="*/ 206 h 214"/>
                  <a:gd name="GluePoint35X" fmla="*/ 127 w 192"/>
                  <a:gd name="GluePoint35Y" fmla="*/ 209 h 214"/>
                  <a:gd name="GluePoint36X" fmla="*/ 108 w 192"/>
                  <a:gd name="GluePoint36Y" fmla="*/ 208 h 2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92" h="214">
                    <a:moveTo>
                      <a:pt x="101" y="203"/>
                    </a:moveTo>
                    <a:lnTo>
                      <a:pt x="84" y="203"/>
                    </a:lnTo>
                    <a:lnTo>
                      <a:pt x="68" y="203"/>
                    </a:lnTo>
                    <a:lnTo>
                      <a:pt x="50" y="203"/>
                    </a:lnTo>
                    <a:lnTo>
                      <a:pt x="33" y="203"/>
                    </a:lnTo>
                    <a:lnTo>
                      <a:pt x="25" y="195"/>
                    </a:lnTo>
                    <a:lnTo>
                      <a:pt x="22" y="195"/>
                    </a:lnTo>
                    <a:lnTo>
                      <a:pt x="15" y="195"/>
                    </a:lnTo>
                    <a:lnTo>
                      <a:pt x="9" y="200"/>
                    </a:lnTo>
                    <a:lnTo>
                      <a:pt x="6" y="198"/>
                    </a:lnTo>
                    <a:lnTo>
                      <a:pt x="0" y="203"/>
                    </a:lnTo>
                    <a:lnTo>
                      <a:pt x="0" y="190"/>
                    </a:lnTo>
                    <a:lnTo>
                      <a:pt x="1" y="193"/>
                    </a:lnTo>
                    <a:lnTo>
                      <a:pt x="1" y="177"/>
                    </a:lnTo>
                    <a:lnTo>
                      <a:pt x="3" y="176"/>
                    </a:lnTo>
                    <a:lnTo>
                      <a:pt x="6" y="164"/>
                    </a:lnTo>
                    <a:lnTo>
                      <a:pt x="12" y="140"/>
                    </a:lnTo>
                    <a:lnTo>
                      <a:pt x="15" y="132"/>
                    </a:lnTo>
                    <a:lnTo>
                      <a:pt x="19" y="127"/>
                    </a:lnTo>
                    <a:lnTo>
                      <a:pt x="20" y="123"/>
                    </a:lnTo>
                    <a:lnTo>
                      <a:pt x="25" y="121"/>
                    </a:lnTo>
                    <a:lnTo>
                      <a:pt x="30" y="113"/>
                    </a:lnTo>
                    <a:lnTo>
                      <a:pt x="33" y="105"/>
                    </a:lnTo>
                    <a:lnTo>
                      <a:pt x="33" y="92"/>
                    </a:lnTo>
                    <a:lnTo>
                      <a:pt x="35" y="89"/>
                    </a:lnTo>
                    <a:lnTo>
                      <a:pt x="33" y="84"/>
                    </a:lnTo>
                    <a:lnTo>
                      <a:pt x="27" y="74"/>
                    </a:lnTo>
                    <a:lnTo>
                      <a:pt x="23" y="60"/>
                    </a:lnTo>
                    <a:lnTo>
                      <a:pt x="27" y="53"/>
                    </a:lnTo>
                    <a:lnTo>
                      <a:pt x="27" y="42"/>
                    </a:lnTo>
                    <a:lnTo>
                      <a:pt x="20" y="21"/>
                    </a:lnTo>
                    <a:lnTo>
                      <a:pt x="12" y="7"/>
                    </a:lnTo>
                    <a:lnTo>
                      <a:pt x="27" y="0"/>
                    </a:lnTo>
                    <a:lnTo>
                      <a:pt x="38" y="0"/>
                    </a:lnTo>
                    <a:lnTo>
                      <a:pt x="50" y="0"/>
                    </a:lnTo>
                    <a:lnTo>
                      <a:pt x="62" y="0"/>
                    </a:lnTo>
                    <a:lnTo>
                      <a:pt x="73" y="0"/>
                    </a:lnTo>
                    <a:lnTo>
                      <a:pt x="77" y="5"/>
                    </a:lnTo>
                    <a:lnTo>
                      <a:pt x="82" y="26"/>
                    </a:lnTo>
                    <a:lnTo>
                      <a:pt x="92" y="39"/>
                    </a:lnTo>
                    <a:lnTo>
                      <a:pt x="95" y="41"/>
                    </a:lnTo>
                    <a:lnTo>
                      <a:pt x="109" y="37"/>
                    </a:lnTo>
                    <a:lnTo>
                      <a:pt x="119" y="37"/>
                    </a:lnTo>
                    <a:lnTo>
                      <a:pt x="123" y="20"/>
                    </a:lnTo>
                    <a:lnTo>
                      <a:pt x="143" y="18"/>
                    </a:lnTo>
                    <a:lnTo>
                      <a:pt x="141" y="26"/>
                    </a:lnTo>
                    <a:lnTo>
                      <a:pt x="155" y="26"/>
                    </a:lnTo>
                    <a:lnTo>
                      <a:pt x="157" y="29"/>
                    </a:lnTo>
                    <a:lnTo>
                      <a:pt x="158" y="53"/>
                    </a:lnTo>
                    <a:lnTo>
                      <a:pt x="157" y="63"/>
                    </a:lnTo>
                    <a:lnTo>
                      <a:pt x="162" y="82"/>
                    </a:lnTo>
                    <a:lnTo>
                      <a:pt x="158" y="92"/>
                    </a:lnTo>
                    <a:lnTo>
                      <a:pt x="163" y="97"/>
                    </a:lnTo>
                    <a:lnTo>
                      <a:pt x="168" y="90"/>
                    </a:lnTo>
                    <a:lnTo>
                      <a:pt x="176" y="90"/>
                    </a:lnTo>
                    <a:lnTo>
                      <a:pt x="187" y="90"/>
                    </a:lnTo>
                    <a:lnTo>
                      <a:pt x="190" y="89"/>
                    </a:lnTo>
                    <a:lnTo>
                      <a:pt x="192" y="90"/>
                    </a:lnTo>
                    <a:lnTo>
                      <a:pt x="189" y="123"/>
                    </a:lnTo>
                    <a:lnTo>
                      <a:pt x="192" y="126"/>
                    </a:lnTo>
                    <a:lnTo>
                      <a:pt x="181" y="126"/>
                    </a:lnTo>
                    <a:lnTo>
                      <a:pt x="170" y="126"/>
                    </a:lnTo>
                    <a:lnTo>
                      <a:pt x="158" y="126"/>
                    </a:lnTo>
                    <a:lnTo>
                      <a:pt x="158" y="139"/>
                    </a:lnTo>
                    <a:lnTo>
                      <a:pt x="158" y="152"/>
                    </a:lnTo>
                    <a:lnTo>
                      <a:pt x="158" y="169"/>
                    </a:lnTo>
                    <a:lnTo>
                      <a:pt x="158" y="189"/>
                    </a:lnTo>
                    <a:lnTo>
                      <a:pt x="174" y="206"/>
                    </a:lnTo>
                    <a:lnTo>
                      <a:pt x="147" y="214"/>
                    </a:lnTo>
                    <a:lnTo>
                      <a:pt x="127" y="209"/>
                    </a:lnTo>
                    <a:lnTo>
                      <a:pt x="112" y="211"/>
                    </a:lnTo>
                    <a:lnTo>
                      <a:pt x="108" y="208"/>
                    </a:lnTo>
                    <a:lnTo>
                      <a:pt x="101" y="20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62" name="Freeform 102"/>
              <p:cNvSpPr/>
              <p:nvPr/>
            </p:nvSpPr>
            <p:spPr>
              <a:xfrm>
                <a:off x="4672080" y="3479760"/>
                <a:ext cx="190080" cy="19476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94760"/>
                  <a:gd name="textAreaBottom" fmla="*/ 195120 h 194760"/>
                  <a:gd name="GluePoint1X" fmla="*/ 27 w 120"/>
                  <a:gd name="GluePoint1Y" fmla="*/ 39 h 123"/>
                  <a:gd name="GluePoint2X" fmla="*/ 31 w 120"/>
                  <a:gd name="GluePoint2Y" fmla="*/ 37 h 123"/>
                  <a:gd name="GluePoint3X" fmla="*/ 39 w 120"/>
                  <a:gd name="GluePoint3Y" fmla="*/ 29 h 123"/>
                  <a:gd name="GluePoint4X" fmla="*/ 43 w 120"/>
                  <a:gd name="GluePoint4Y" fmla="*/ 26 h 123"/>
                  <a:gd name="GluePoint5X" fmla="*/ 45 w 120"/>
                  <a:gd name="GluePoint5Y" fmla="*/ 23 h 123"/>
                  <a:gd name="GluePoint6X" fmla="*/ 51 w 120"/>
                  <a:gd name="GluePoint6Y" fmla="*/ 20 h 123"/>
                  <a:gd name="GluePoint7X" fmla="*/ 54 w 120"/>
                  <a:gd name="GluePoint7Y" fmla="*/ 21 h 123"/>
                  <a:gd name="GluePoint8X" fmla="*/ 58 w 120"/>
                  <a:gd name="GluePoint8Y" fmla="*/ 18 h 123"/>
                  <a:gd name="GluePoint9X" fmla="*/ 54 w 120"/>
                  <a:gd name="GluePoint9Y" fmla="*/ 17 h 123"/>
                  <a:gd name="GluePoint10X" fmla="*/ 54 w 120"/>
                  <a:gd name="GluePoint10Y" fmla="*/ 13 h 123"/>
                  <a:gd name="GluePoint11X" fmla="*/ 56 w 120"/>
                  <a:gd name="GluePoint11Y" fmla="*/ 7 h 123"/>
                  <a:gd name="GluePoint12X" fmla="*/ 70 w 120"/>
                  <a:gd name="GluePoint12Y" fmla="*/ 0 h 123"/>
                  <a:gd name="GluePoint13X" fmla="*/ 75 w 120"/>
                  <a:gd name="GluePoint13Y" fmla="*/ 0 h 123"/>
                  <a:gd name="GluePoint14X" fmla="*/ 80 w 120"/>
                  <a:gd name="GluePoint14Y" fmla="*/ 0 h 123"/>
                  <a:gd name="GluePoint15X" fmla="*/ 78 w 120"/>
                  <a:gd name="GluePoint15Y" fmla="*/ 5 h 123"/>
                  <a:gd name="GluePoint16X" fmla="*/ 94 w 120"/>
                  <a:gd name="GluePoint16Y" fmla="*/ 7 h 123"/>
                  <a:gd name="GluePoint17X" fmla="*/ 115 w 120"/>
                  <a:gd name="GluePoint17Y" fmla="*/ 15 h 123"/>
                  <a:gd name="GluePoint18X" fmla="*/ 116 w 120"/>
                  <a:gd name="GluePoint18Y" fmla="*/ 18 h 123"/>
                  <a:gd name="GluePoint19X" fmla="*/ 120 w 120"/>
                  <a:gd name="GluePoint19Y" fmla="*/ 33 h 123"/>
                  <a:gd name="GluePoint20X" fmla="*/ 118 w 120"/>
                  <a:gd name="GluePoint20Y" fmla="*/ 47 h 123"/>
                  <a:gd name="GluePoint21X" fmla="*/ 113 w 120"/>
                  <a:gd name="GluePoint21Y" fmla="*/ 60 h 123"/>
                  <a:gd name="GluePoint22X" fmla="*/ 115 w 120"/>
                  <a:gd name="GluePoint22Y" fmla="*/ 78 h 123"/>
                  <a:gd name="GluePoint23X" fmla="*/ 102 w 120"/>
                  <a:gd name="GluePoint23Y" fmla="*/ 108 h 123"/>
                  <a:gd name="GluePoint24X" fmla="*/ 94 w 120"/>
                  <a:gd name="GluePoint24Y" fmla="*/ 115 h 123"/>
                  <a:gd name="GluePoint25X" fmla="*/ 93 w 120"/>
                  <a:gd name="GluePoint25Y" fmla="*/ 123 h 123"/>
                  <a:gd name="GluePoint26X" fmla="*/ 88 w 120"/>
                  <a:gd name="GluePoint26Y" fmla="*/ 118 h 123"/>
                  <a:gd name="GluePoint27X" fmla="*/ 81 w 120"/>
                  <a:gd name="GluePoint27Y" fmla="*/ 116 h 123"/>
                  <a:gd name="GluePoint28X" fmla="*/ 72 w 120"/>
                  <a:gd name="GluePoint28Y" fmla="*/ 116 h 123"/>
                  <a:gd name="GluePoint29X" fmla="*/ 62 w 120"/>
                  <a:gd name="GluePoint29Y" fmla="*/ 113 h 123"/>
                  <a:gd name="GluePoint30X" fmla="*/ 59 w 120"/>
                  <a:gd name="GluePoint30Y" fmla="*/ 115 h 123"/>
                  <a:gd name="GluePoint31X" fmla="*/ 51 w 120"/>
                  <a:gd name="GluePoint31Y" fmla="*/ 108 h 123"/>
                  <a:gd name="GluePoint32X" fmla="*/ 43 w 120"/>
                  <a:gd name="GluePoint32Y" fmla="*/ 108 h 123"/>
                  <a:gd name="GluePoint33X" fmla="*/ 39 w 120"/>
                  <a:gd name="GluePoint33Y" fmla="*/ 103 h 123"/>
                  <a:gd name="GluePoint34X" fmla="*/ 37 w 120"/>
                  <a:gd name="GluePoint34Y" fmla="*/ 87 h 123"/>
                  <a:gd name="GluePoint35X" fmla="*/ 24 w 120"/>
                  <a:gd name="GluePoint35Y" fmla="*/ 78 h 123"/>
                  <a:gd name="GluePoint36X" fmla="*/ 21 w 120"/>
                  <a:gd name="GluePoint36Y" fmla="*/ 76 h 123"/>
                  <a:gd name="GluePoint37X" fmla="*/ 13 w 120"/>
                  <a:gd name="GluePoint37Y" fmla="*/ 66 h 123"/>
                  <a:gd name="GluePoint38X" fmla="*/ 7 w 120"/>
                  <a:gd name="GluePoint38Y" fmla="*/ 52 h 123"/>
                  <a:gd name="GluePoint39X" fmla="*/ 0 w 120"/>
                  <a:gd name="GluePoint39Y" fmla="*/ 44 h 123"/>
                  <a:gd name="GluePoint40X" fmla="*/ 0 w 120"/>
                  <a:gd name="GluePoint40Y" fmla="*/ 39 h 123"/>
                  <a:gd name="GluePoint41X" fmla="*/ 12 w 120"/>
                  <a:gd name="GluePoint41Y" fmla="*/ 41 h 123"/>
                  <a:gd name="GluePoint42X" fmla="*/ 20 w 120"/>
                  <a:gd name="GluePoint42Y" fmla="*/ 41 h 123"/>
                  <a:gd name="GluePoint43X" fmla="*/ 23 w 120"/>
                  <a:gd name="GluePoint43Y" fmla="*/ 42 h 123"/>
                  <a:gd name="GluePoint44X" fmla="*/ 26 w 120"/>
                  <a:gd name="GluePoint44Y" fmla="*/ 42 h 123"/>
                  <a:gd name="GluePoint45X" fmla="*/ 27 w 120"/>
                  <a:gd name="GluePoint45Y" fmla="*/ 39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20" h="123">
                    <a:moveTo>
                      <a:pt x="27" y="39"/>
                    </a:moveTo>
                    <a:lnTo>
                      <a:pt x="31" y="37"/>
                    </a:lnTo>
                    <a:lnTo>
                      <a:pt x="39" y="29"/>
                    </a:lnTo>
                    <a:lnTo>
                      <a:pt x="43" y="26"/>
                    </a:lnTo>
                    <a:lnTo>
                      <a:pt x="45" y="23"/>
                    </a:lnTo>
                    <a:lnTo>
                      <a:pt x="51" y="20"/>
                    </a:lnTo>
                    <a:lnTo>
                      <a:pt x="54" y="21"/>
                    </a:lnTo>
                    <a:lnTo>
                      <a:pt x="58" y="18"/>
                    </a:lnTo>
                    <a:lnTo>
                      <a:pt x="54" y="17"/>
                    </a:lnTo>
                    <a:lnTo>
                      <a:pt x="54" y="13"/>
                    </a:lnTo>
                    <a:lnTo>
                      <a:pt x="56" y="7"/>
                    </a:lnTo>
                    <a:lnTo>
                      <a:pt x="70" y="0"/>
                    </a:lnTo>
                    <a:lnTo>
                      <a:pt x="75" y="0"/>
                    </a:lnTo>
                    <a:lnTo>
                      <a:pt x="80" y="0"/>
                    </a:lnTo>
                    <a:lnTo>
                      <a:pt x="78" y="5"/>
                    </a:lnTo>
                    <a:lnTo>
                      <a:pt x="94" y="7"/>
                    </a:lnTo>
                    <a:lnTo>
                      <a:pt x="115" y="15"/>
                    </a:lnTo>
                    <a:lnTo>
                      <a:pt x="116" y="18"/>
                    </a:lnTo>
                    <a:lnTo>
                      <a:pt x="120" y="33"/>
                    </a:lnTo>
                    <a:lnTo>
                      <a:pt x="118" y="47"/>
                    </a:lnTo>
                    <a:lnTo>
                      <a:pt x="113" y="60"/>
                    </a:lnTo>
                    <a:lnTo>
                      <a:pt x="115" y="78"/>
                    </a:lnTo>
                    <a:lnTo>
                      <a:pt x="102" y="108"/>
                    </a:lnTo>
                    <a:lnTo>
                      <a:pt x="94" y="115"/>
                    </a:lnTo>
                    <a:lnTo>
                      <a:pt x="93" y="123"/>
                    </a:lnTo>
                    <a:lnTo>
                      <a:pt x="88" y="118"/>
                    </a:lnTo>
                    <a:lnTo>
                      <a:pt x="81" y="116"/>
                    </a:lnTo>
                    <a:lnTo>
                      <a:pt x="72" y="116"/>
                    </a:lnTo>
                    <a:lnTo>
                      <a:pt x="62" y="113"/>
                    </a:lnTo>
                    <a:lnTo>
                      <a:pt x="59" y="115"/>
                    </a:lnTo>
                    <a:lnTo>
                      <a:pt x="51" y="108"/>
                    </a:lnTo>
                    <a:lnTo>
                      <a:pt x="43" y="108"/>
                    </a:lnTo>
                    <a:lnTo>
                      <a:pt x="39" y="103"/>
                    </a:lnTo>
                    <a:lnTo>
                      <a:pt x="37" y="87"/>
                    </a:lnTo>
                    <a:lnTo>
                      <a:pt x="24" y="78"/>
                    </a:lnTo>
                    <a:lnTo>
                      <a:pt x="21" y="76"/>
                    </a:lnTo>
                    <a:lnTo>
                      <a:pt x="13" y="66"/>
                    </a:lnTo>
                    <a:lnTo>
                      <a:pt x="7" y="52"/>
                    </a:lnTo>
                    <a:lnTo>
                      <a:pt x="0" y="44"/>
                    </a:lnTo>
                    <a:lnTo>
                      <a:pt x="0" y="39"/>
                    </a:lnTo>
                    <a:lnTo>
                      <a:pt x="12" y="41"/>
                    </a:lnTo>
                    <a:lnTo>
                      <a:pt x="20" y="41"/>
                    </a:lnTo>
                    <a:lnTo>
                      <a:pt x="23" y="42"/>
                    </a:lnTo>
                    <a:lnTo>
                      <a:pt x="26" y="42"/>
                    </a:lnTo>
                    <a:lnTo>
                      <a:pt x="27" y="3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63" name="Freeform 103"/>
              <p:cNvSpPr/>
              <p:nvPr/>
            </p:nvSpPr>
            <p:spPr>
              <a:xfrm>
                <a:off x="4538520" y="3538440"/>
                <a:ext cx="226800" cy="25380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253800"/>
                  <a:gd name="textAreaBottom" fmla="*/ 254160 h 253800"/>
                  <a:gd name="GluePoint1X" fmla="*/ 143 w 143"/>
                  <a:gd name="GluePoint1Y" fmla="*/ 78 h 160"/>
                  <a:gd name="GluePoint2X" fmla="*/ 135 w 143"/>
                  <a:gd name="GluePoint2Y" fmla="*/ 71 h 160"/>
                  <a:gd name="GluePoint3X" fmla="*/ 127 w 143"/>
                  <a:gd name="GluePoint3Y" fmla="*/ 71 h 160"/>
                  <a:gd name="GluePoint4X" fmla="*/ 123 w 143"/>
                  <a:gd name="GluePoint4Y" fmla="*/ 66 h 160"/>
                  <a:gd name="GluePoint5X" fmla="*/ 121 w 143"/>
                  <a:gd name="GluePoint5Y" fmla="*/ 50 h 160"/>
                  <a:gd name="GluePoint6X" fmla="*/ 108 w 143"/>
                  <a:gd name="GluePoint6Y" fmla="*/ 41 h 160"/>
                  <a:gd name="GluePoint7X" fmla="*/ 105 w 143"/>
                  <a:gd name="GluePoint7Y" fmla="*/ 39 h 160"/>
                  <a:gd name="GluePoint8X" fmla="*/ 97 w 143"/>
                  <a:gd name="GluePoint8Y" fmla="*/ 29 h 160"/>
                  <a:gd name="GluePoint9X" fmla="*/ 91 w 143"/>
                  <a:gd name="GluePoint9Y" fmla="*/ 15 h 160"/>
                  <a:gd name="GluePoint10X" fmla="*/ 84 w 143"/>
                  <a:gd name="GluePoint10Y" fmla="*/ 7 h 160"/>
                  <a:gd name="GluePoint11X" fmla="*/ 84 w 143"/>
                  <a:gd name="GluePoint11Y" fmla="*/ 2 h 160"/>
                  <a:gd name="GluePoint12X" fmla="*/ 80 w 143"/>
                  <a:gd name="GluePoint12Y" fmla="*/ 0 h 160"/>
                  <a:gd name="GluePoint13X" fmla="*/ 77 w 143"/>
                  <a:gd name="GluePoint13Y" fmla="*/ 4 h 160"/>
                  <a:gd name="GluePoint14X" fmla="*/ 69 w 143"/>
                  <a:gd name="GluePoint14Y" fmla="*/ 7 h 160"/>
                  <a:gd name="GluePoint15X" fmla="*/ 59 w 143"/>
                  <a:gd name="GluePoint15Y" fmla="*/ 17 h 160"/>
                  <a:gd name="GluePoint16X" fmla="*/ 57 w 143"/>
                  <a:gd name="GluePoint16Y" fmla="*/ 7 h 160"/>
                  <a:gd name="GluePoint17X" fmla="*/ 50 w 143"/>
                  <a:gd name="GluePoint17Y" fmla="*/ 7 h 160"/>
                  <a:gd name="GluePoint18X" fmla="*/ 19 w 143"/>
                  <a:gd name="GluePoint18Y" fmla="*/ 13 h 160"/>
                  <a:gd name="GluePoint19X" fmla="*/ 19 w 143"/>
                  <a:gd name="GluePoint19Y" fmla="*/ 29 h 160"/>
                  <a:gd name="GluePoint20X" fmla="*/ 18 w 143"/>
                  <a:gd name="GluePoint20Y" fmla="*/ 42 h 160"/>
                  <a:gd name="GluePoint21X" fmla="*/ 18 w 143"/>
                  <a:gd name="GluePoint21Y" fmla="*/ 57 h 160"/>
                  <a:gd name="GluePoint22X" fmla="*/ 18 w 143"/>
                  <a:gd name="GluePoint22Y" fmla="*/ 74 h 160"/>
                  <a:gd name="GluePoint23X" fmla="*/ 3 w 143"/>
                  <a:gd name="GluePoint23Y" fmla="*/ 74 h 160"/>
                  <a:gd name="GluePoint24X" fmla="*/ 2 w 143"/>
                  <a:gd name="GluePoint24Y" fmla="*/ 74 h 160"/>
                  <a:gd name="GluePoint25X" fmla="*/ 2 w 143"/>
                  <a:gd name="GluePoint25Y" fmla="*/ 100 h 160"/>
                  <a:gd name="GluePoint26X" fmla="*/ 0 w 143"/>
                  <a:gd name="GluePoint26Y" fmla="*/ 124 h 160"/>
                  <a:gd name="GluePoint27X" fmla="*/ 13 w 143"/>
                  <a:gd name="GluePoint27Y" fmla="*/ 139 h 160"/>
                  <a:gd name="GluePoint28X" fmla="*/ 15 w 143"/>
                  <a:gd name="GluePoint28Y" fmla="*/ 145 h 160"/>
                  <a:gd name="GluePoint29X" fmla="*/ 10 w 143"/>
                  <a:gd name="GluePoint29Y" fmla="*/ 156 h 160"/>
                  <a:gd name="GluePoint30X" fmla="*/ 11 w 143"/>
                  <a:gd name="GluePoint30Y" fmla="*/ 158 h 160"/>
                  <a:gd name="GluePoint31X" fmla="*/ 24 w 143"/>
                  <a:gd name="GluePoint31Y" fmla="*/ 160 h 160"/>
                  <a:gd name="GluePoint32X" fmla="*/ 32 w 143"/>
                  <a:gd name="GluePoint32Y" fmla="*/ 158 h 160"/>
                  <a:gd name="GluePoint33X" fmla="*/ 51 w 143"/>
                  <a:gd name="GluePoint33Y" fmla="*/ 136 h 160"/>
                  <a:gd name="GluePoint34X" fmla="*/ 59 w 143"/>
                  <a:gd name="GluePoint34Y" fmla="*/ 136 h 160"/>
                  <a:gd name="GluePoint35X" fmla="*/ 72 w 143"/>
                  <a:gd name="GluePoint35Y" fmla="*/ 140 h 160"/>
                  <a:gd name="GluePoint36X" fmla="*/ 84 w 143"/>
                  <a:gd name="GluePoint36Y" fmla="*/ 137 h 160"/>
                  <a:gd name="GluePoint37X" fmla="*/ 89 w 143"/>
                  <a:gd name="GluePoint37Y" fmla="*/ 126 h 160"/>
                  <a:gd name="GluePoint38X" fmla="*/ 102 w 143"/>
                  <a:gd name="GluePoint38Y" fmla="*/ 115 h 160"/>
                  <a:gd name="GluePoint39X" fmla="*/ 107 w 143"/>
                  <a:gd name="GluePoint39Y" fmla="*/ 107 h 160"/>
                  <a:gd name="GluePoint40X" fmla="*/ 116 w 143"/>
                  <a:gd name="GluePoint40Y" fmla="*/ 97 h 160"/>
                  <a:gd name="GluePoint41X" fmla="*/ 126 w 143"/>
                  <a:gd name="GluePoint41Y" fmla="*/ 89 h 160"/>
                  <a:gd name="GluePoint42X" fmla="*/ 143 w 143"/>
                  <a:gd name="GluePoint42Y" fmla="*/ 78 h 1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43" h="160">
                    <a:moveTo>
                      <a:pt x="143" y="78"/>
                    </a:moveTo>
                    <a:lnTo>
                      <a:pt x="135" y="71"/>
                    </a:lnTo>
                    <a:lnTo>
                      <a:pt x="127" y="71"/>
                    </a:lnTo>
                    <a:lnTo>
                      <a:pt x="123" y="66"/>
                    </a:lnTo>
                    <a:lnTo>
                      <a:pt x="121" y="50"/>
                    </a:lnTo>
                    <a:lnTo>
                      <a:pt x="108" y="41"/>
                    </a:lnTo>
                    <a:lnTo>
                      <a:pt x="105" y="39"/>
                    </a:lnTo>
                    <a:lnTo>
                      <a:pt x="97" y="29"/>
                    </a:lnTo>
                    <a:lnTo>
                      <a:pt x="91" y="15"/>
                    </a:lnTo>
                    <a:lnTo>
                      <a:pt x="84" y="7"/>
                    </a:lnTo>
                    <a:lnTo>
                      <a:pt x="84" y="2"/>
                    </a:lnTo>
                    <a:lnTo>
                      <a:pt x="80" y="0"/>
                    </a:lnTo>
                    <a:lnTo>
                      <a:pt x="77" y="4"/>
                    </a:lnTo>
                    <a:lnTo>
                      <a:pt x="69" y="7"/>
                    </a:lnTo>
                    <a:lnTo>
                      <a:pt x="59" y="17"/>
                    </a:lnTo>
                    <a:lnTo>
                      <a:pt x="57" y="7"/>
                    </a:lnTo>
                    <a:lnTo>
                      <a:pt x="50" y="7"/>
                    </a:lnTo>
                    <a:lnTo>
                      <a:pt x="19" y="13"/>
                    </a:lnTo>
                    <a:lnTo>
                      <a:pt x="19" y="29"/>
                    </a:lnTo>
                    <a:lnTo>
                      <a:pt x="18" y="42"/>
                    </a:lnTo>
                    <a:lnTo>
                      <a:pt x="18" y="57"/>
                    </a:lnTo>
                    <a:lnTo>
                      <a:pt x="18" y="74"/>
                    </a:lnTo>
                    <a:lnTo>
                      <a:pt x="3" y="74"/>
                    </a:lnTo>
                    <a:lnTo>
                      <a:pt x="2" y="74"/>
                    </a:lnTo>
                    <a:lnTo>
                      <a:pt x="2" y="100"/>
                    </a:lnTo>
                    <a:lnTo>
                      <a:pt x="0" y="124"/>
                    </a:lnTo>
                    <a:lnTo>
                      <a:pt x="13" y="139"/>
                    </a:lnTo>
                    <a:lnTo>
                      <a:pt x="15" y="145"/>
                    </a:lnTo>
                    <a:lnTo>
                      <a:pt x="10" y="156"/>
                    </a:lnTo>
                    <a:lnTo>
                      <a:pt x="11" y="158"/>
                    </a:lnTo>
                    <a:lnTo>
                      <a:pt x="24" y="160"/>
                    </a:lnTo>
                    <a:lnTo>
                      <a:pt x="32" y="158"/>
                    </a:lnTo>
                    <a:lnTo>
                      <a:pt x="51" y="136"/>
                    </a:lnTo>
                    <a:lnTo>
                      <a:pt x="59" y="136"/>
                    </a:lnTo>
                    <a:lnTo>
                      <a:pt x="72" y="140"/>
                    </a:lnTo>
                    <a:lnTo>
                      <a:pt x="84" y="137"/>
                    </a:lnTo>
                    <a:lnTo>
                      <a:pt x="89" y="126"/>
                    </a:lnTo>
                    <a:lnTo>
                      <a:pt x="102" y="115"/>
                    </a:lnTo>
                    <a:lnTo>
                      <a:pt x="107" y="107"/>
                    </a:lnTo>
                    <a:lnTo>
                      <a:pt x="116" y="97"/>
                    </a:lnTo>
                    <a:lnTo>
                      <a:pt x="126" y="89"/>
                    </a:lnTo>
                    <a:lnTo>
                      <a:pt x="143" y="7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64" name="Freeform 104"/>
              <p:cNvSpPr/>
              <p:nvPr/>
            </p:nvSpPr>
            <p:spPr>
              <a:xfrm>
                <a:off x="4348080" y="3516480"/>
                <a:ext cx="323640" cy="336240"/>
              </a:xfrm>
              <a:custGeom>
                <a:avLst/>
                <a:gdLst>
                  <a:gd name="textAreaLeft" fmla="*/ 0 w 323640"/>
                  <a:gd name="textAreaRight" fmla="*/ 324000 w 323640"/>
                  <a:gd name="textAreaTop" fmla="*/ 0 h 336240"/>
                  <a:gd name="textAreaBottom" fmla="*/ 336600 h 336240"/>
                  <a:gd name="GluePoint1X" fmla="*/ 101 w 204"/>
                  <a:gd name="GluePoint1Y" fmla="*/ 8 h 212"/>
                  <a:gd name="GluePoint2X" fmla="*/ 84 w 204"/>
                  <a:gd name="GluePoint2Y" fmla="*/ 8 h 212"/>
                  <a:gd name="GluePoint3X" fmla="*/ 68 w 204"/>
                  <a:gd name="GluePoint3Y" fmla="*/ 8 h 212"/>
                  <a:gd name="GluePoint4X" fmla="*/ 50 w 204"/>
                  <a:gd name="GluePoint4Y" fmla="*/ 8 h 212"/>
                  <a:gd name="GluePoint5X" fmla="*/ 33 w 204"/>
                  <a:gd name="GluePoint5Y" fmla="*/ 8 h 212"/>
                  <a:gd name="GluePoint6X" fmla="*/ 25 w 204"/>
                  <a:gd name="GluePoint6Y" fmla="*/ 0 h 212"/>
                  <a:gd name="GluePoint7X" fmla="*/ 22 w 204"/>
                  <a:gd name="GluePoint7Y" fmla="*/ 0 h 212"/>
                  <a:gd name="GluePoint8X" fmla="*/ 15 w 204"/>
                  <a:gd name="GluePoint8Y" fmla="*/ 0 h 212"/>
                  <a:gd name="GluePoint9X" fmla="*/ 9 w 204"/>
                  <a:gd name="GluePoint9Y" fmla="*/ 5 h 212"/>
                  <a:gd name="GluePoint10X" fmla="*/ 6 w 204"/>
                  <a:gd name="GluePoint10Y" fmla="*/ 3 h 212"/>
                  <a:gd name="GluePoint11X" fmla="*/ 0 w 204"/>
                  <a:gd name="GluePoint11Y" fmla="*/ 8 h 212"/>
                  <a:gd name="GluePoint12X" fmla="*/ 0 w 204"/>
                  <a:gd name="GluePoint12Y" fmla="*/ 22 h 212"/>
                  <a:gd name="GluePoint13X" fmla="*/ 14 w 204"/>
                  <a:gd name="GluePoint13Y" fmla="*/ 45 h 212"/>
                  <a:gd name="GluePoint14X" fmla="*/ 25 w 204"/>
                  <a:gd name="GluePoint14Y" fmla="*/ 72 h 212"/>
                  <a:gd name="GluePoint15X" fmla="*/ 39 w 204"/>
                  <a:gd name="GluePoint15Y" fmla="*/ 100 h 212"/>
                  <a:gd name="GluePoint16X" fmla="*/ 39 w 204"/>
                  <a:gd name="GluePoint16Y" fmla="*/ 127 h 212"/>
                  <a:gd name="GluePoint17X" fmla="*/ 44 w 204"/>
                  <a:gd name="GluePoint17Y" fmla="*/ 143 h 212"/>
                  <a:gd name="GluePoint18X" fmla="*/ 44 w 204"/>
                  <a:gd name="GluePoint18Y" fmla="*/ 156 h 212"/>
                  <a:gd name="GluePoint19X" fmla="*/ 49 w 204"/>
                  <a:gd name="GluePoint19Y" fmla="*/ 185 h 212"/>
                  <a:gd name="GluePoint20X" fmla="*/ 57 w 204"/>
                  <a:gd name="GluePoint20Y" fmla="*/ 196 h 212"/>
                  <a:gd name="GluePoint21X" fmla="*/ 66 w 204"/>
                  <a:gd name="GluePoint21Y" fmla="*/ 207 h 212"/>
                  <a:gd name="GluePoint22X" fmla="*/ 69 w 204"/>
                  <a:gd name="GluePoint22Y" fmla="*/ 206 h 212"/>
                  <a:gd name="GluePoint23X" fmla="*/ 73 w 204"/>
                  <a:gd name="GluePoint23Y" fmla="*/ 201 h 212"/>
                  <a:gd name="GluePoint24X" fmla="*/ 76 w 204"/>
                  <a:gd name="GluePoint24Y" fmla="*/ 201 h 212"/>
                  <a:gd name="GluePoint25X" fmla="*/ 82 w 204"/>
                  <a:gd name="GluePoint25Y" fmla="*/ 206 h 212"/>
                  <a:gd name="GluePoint26X" fmla="*/ 82 w 204"/>
                  <a:gd name="GluePoint26Y" fmla="*/ 209 h 212"/>
                  <a:gd name="GluePoint27X" fmla="*/ 85 w 204"/>
                  <a:gd name="GluePoint27Y" fmla="*/ 212 h 212"/>
                  <a:gd name="GluePoint28X" fmla="*/ 104 w 204"/>
                  <a:gd name="GluePoint28Y" fmla="*/ 212 h 212"/>
                  <a:gd name="GluePoint29X" fmla="*/ 117 w 204"/>
                  <a:gd name="GluePoint29Y" fmla="*/ 204 h 212"/>
                  <a:gd name="GluePoint30X" fmla="*/ 119 w 204"/>
                  <a:gd name="GluePoint30Y" fmla="*/ 177 h 212"/>
                  <a:gd name="GluePoint31X" fmla="*/ 120 w 204"/>
                  <a:gd name="GluePoint31Y" fmla="*/ 156 h 212"/>
                  <a:gd name="GluePoint32X" fmla="*/ 120 w 204"/>
                  <a:gd name="GluePoint32Y" fmla="*/ 138 h 212"/>
                  <a:gd name="GluePoint33X" fmla="*/ 122 w 204"/>
                  <a:gd name="GluePoint33Y" fmla="*/ 114 h 212"/>
                  <a:gd name="GluePoint34X" fmla="*/ 122 w 204"/>
                  <a:gd name="GluePoint34Y" fmla="*/ 88 h 212"/>
                  <a:gd name="GluePoint35X" fmla="*/ 123 w 204"/>
                  <a:gd name="GluePoint35Y" fmla="*/ 88 h 212"/>
                  <a:gd name="GluePoint36X" fmla="*/ 138 w 204"/>
                  <a:gd name="GluePoint36Y" fmla="*/ 88 h 212"/>
                  <a:gd name="GluePoint37X" fmla="*/ 138 w 204"/>
                  <a:gd name="GluePoint37Y" fmla="*/ 71 h 212"/>
                  <a:gd name="GluePoint38X" fmla="*/ 138 w 204"/>
                  <a:gd name="GluePoint38Y" fmla="*/ 56 h 212"/>
                  <a:gd name="GluePoint39X" fmla="*/ 139 w 204"/>
                  <a:gd name="GluePoint39Y" fmla="*/ 45 h 212"/>
                  <a:gd name="GluePoint40X" fmla="*/ 139 w 204"/>
                  <a:gd name="GluePoint40Y" fmla="*/ 27 h 212"/>
                  <a:gd name="GluePoint41X" fmla="*/ 170 w 204"/>
                  <a:gd name="GluePoint41Y" fmla="*/ 21 h 212"/>
                  <a:gd name="GluePoint42X" fmla="*/ 177 w 204"/>
                  <a:gd name="GluePoint42Y" fmla="*/ 21 h 212"/>
                  <a:gd name="GluePoint43X" fmla="*/ 179 w 204"/>
                  <a:gd name="GluePoint43Y" fmla="*/ 31 h 212"/>
                  <a:gd name="GluePoint44X" fmla="*/ 189 w 204"/>
                  <a:gd name="GluePoint44Y" fmla="*/ 21 h 212"/>
                  <a:gd name="GluePoint45X" fmla="*/ 197 w 204"/>
                  <a:gd name="GluePoint45Y" fmla="*/ 18 h 212"/>
                  <a:gd name="GluePoint46X" fmla="*/ 200 w 204"/>
                  <a:gd name="GluePoint46Y" fmla="*/ 14 h 212"/>
                  <a:gd name="GluePoint47X" fmla="*/ 204 w 204"/>
                  <a:gd name="GluePoint47Y" fmla="*/ 16 h 212"/>
                  <a:gd name="GluePoint48X" fmla="*/ 200 w 204"/>
                  <a:gd name="GluePoint48Y" fmla="*/ 10 h 212"/>
                  <a:gd name="GluePoint49X" fmla="*/ 189 w 204"/>
                  <a:gd name="GluePoint49Y" fmla="*/ 8 h 212"/>
                  <a:gd name="GluePoint50X" fmla="*/ 174 w 204"/>
                  <a:gd name="GluePoint50Y" fmla="*/ 11 h 212"/>
                  <a:gd name="GluePoint51X" fmla="*/ 147 w 204"/>
                  <a:gd name="GluePoint51Y" fmla="*/ 19 h 212"/>
                  <a:gd name="GluePoint52X" fmla="*/ 127 w 204"/>
                  <a:gd name="GluePoint52Y" fmla="*/ 14 h 212"/>
                  <a:gd name="GluePoint53X" fmla="*/ 112 w 204"/>
                  <a:gd name="GluePoint53Y" fmla="*/ 16 h 212"/>
                  <a:gd name="GluePoint54X" fmla="*/ 108 w 204"/>
                  <a:gd name="GluePoint54Y" fmla="*/ 13 h 212"/>
                  <a:gd name="GluePoint55X" fmla="*/ 101 w 204"/>
                  <a:gd name="GluePoint55Y" fmla="*/ 8 h 2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04" h="212">
                    <a:moveTo>
                      <a:pt x="101" y="8"/>
                    </a:moveTo>
                    <a:lnTo>
                      <a:pt x="84" y="8"/>
                    </a:lnTo>
                    <a:lnTo>
                      <a:pt x="68" y="8"/>
                    </a:lnTo>
                    <a:lnTo>
                      <a:pt x="50" y="8"/>
                    </a:lnTo>
                    <a:lnTo>
                      <a:pt x="33" y="8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15" y="0"/>
                    </a:lnTo>
                    <a:lnTo>
                      <a:pt x="9" y="5"/>
                    </a:lnTo>
                    <a:lnTo>
                      <a:pt x="6" y="3"/>
                    </a:lnTo>
                    <a:lnTo>
                      <a:pt x="0" y="8"/>
                    </a:lnTo>
                    <a:lnTo>
                      <a:pt x="0" y="22"/>
                    </a:lnTo>
                    <a:lnTo>
                      <a:pt x="14" y="45"/>
                    </a:lnTo>
                    <a:lnTo>
                      <a:pt x="25" y="72"/>
                    </a:lnTo>
                    <a:lnTo>
                      <a:pt x="39" y="100"/>
                    </a:lnTo>
                    <a:lnTo>
                      <a:pt x="39" y="127"/>
                    </a:lnTo>
                    <a:lnTo>
                      <a:pt x="44" y="143"/>
                    </a:lnTo>
                    <a:lnTo>
                      <a:pt x="44" y="156"/>
                    </a:lnTo>
                    <a:lnTo>
                      <a:pt x="49" y="185"/>
                    </a:lnTo>
                    <a:lnTo>
                      <a:pt x="57" y="196"/>
                    </a:lnTo>
                    <a:lnTo>
                      <a:pt x="66" y="207"/>
                    </a:lnTo>
                    <a:lnTo>
                      <a:pt x="69" y="206"/>
                    </a:lnTo>
                    <a:lnTo>
                      <a:pt x="73" y="201"/>
                    </a:lnTo>
                    <a:lnTo>
                      <a:pt x="76" y="201"/>
                    </a:lnTo>
                    <a:lnTo>
                      <a:pt x="82" y="206"/>
                    </a:lnTo>
                    <a:lnTo>
                      <a:pt x="82" y="209"/>
                    </a:lnTo>
                    <a:lnTo>
                      <a:pt x="85" y="212"/>
                    </a:lnTo>
                    <a:lnTo>
                      <a:pt x="104" y="212"/>
                    </a:lnTo>
                    <a:lnTo>
                      <a:pt x="117" y="204"/>
                    </a:lnTo>
                    <a:lnTo>
                      <a:pt x="119" y="177"/>
                    </a:lnTo>
                    <a:lnTo>
                      <a:pt x="120" y="156"/>
                    </a:lnTo>
                    <a:lnTo>
                      <a:pt x="120" y="138"/>
                    </a:lnTo>
                    <a:lnTo>
                      <a:pt x="122" y="114"/>
                    </a:lnTo>
                    <a:lnTo>
                      <a:pt x="122" y="88"/>
                    </a:lnTo>
                    <a:lnTo>
                      <a:pt x="123" y="88"/>
                    </a:lnTo>
                    <a:lnTo>
                      <a:pt x="138" y="88"/>
                    </a:lnTo>
                    <a:lnTo>
                      <a:pt x="138" y="71"/>
                    </a:lnTo>
                    <a:lnTo>
                      <a:pt x="138" y="56"/>
                    </a:lnTo>
                    <a:lnTo>
                      <a:pt x="139" y="45"/>
                    </a:lnTo>
                    <a:lnTo>
                      <a:pt x="139" y="27"/>
                    </a:lnTo>
                    <a:lnTo>
                      <a:pt x="170" y="21"/>
                    </a:lnTo>
                    <a:lnTo>
                      <a:pt x="177" y="21"/>
                    </a:lnTo>
                    <a:lnTo>
                      <a:pt x="179" y="31"/>
                    </a:lnTo>
                    <a:lnTo>
                      <a:pt x="189" y="21"/>
                    </a:lnTo>
                    <a:lnTo>
                      <a:pt x="197" y="18"/>
                    </a:lnTo>
                    <a:lnTo>
                      <a:pt x="200" y="14"/>
                    </a:lnTo>
                    <a:lnTo>
                      <a:pt x="204" y="16"/>
                    </a:lnTo>
                    <a:lnTo>
                      <a:pt x="200" y="10"/>
                    </a:lnTo>
                    <a:lnTo>
                      <a:pt x="189" y="8"/>
                    </a:lnTo>
                    <a:lnTo>
                      <a:pt x="174" y="11"/>
                    </a:lnTo>
                    <a:lnTo>
                      <a:pt x="147" y="19"/>
                    </a:lnTo>
                    <a:lnTo>
                      <a:pt x="127" y="14"/>
                    </a:lnTo>
                    <a:lnTo>
                      <a:pt x="112" y="16"/>
                    </a:lnTo>
                    <a:lnTo>
                      <a:pt x="108" y="13"/>
                    </a:lnTo>
                    <a:lnTo>
                      <a:pt x="101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65" name="Freeform 105"/>
              <p:cNvSpPr/>
              <p:nvPr/>
            </p:nvSpPr>
            <p:spPr>
              <a:xfrm>
                <a:off x="4070520" y="2387520"/>
                <a:ext cx="380520" cy="329760"/>
              </a:xfrm>
              <a:custGeom>
                <a:avLst/>
                <a:gdLst>
                  <a:gd name="textAreaLeft" fmla="*/ 0 w 380520"/>
                  <a:gd name="textAreaRight" fmla="*/ 380880 w 380520"/>
                  <a:gd name="textAreaTop" fmla="*/ 0 h 329760"/>
                  <a:gd name="textAreaBottom" fmla="*/ 330120 h 329760"/>
                  <a:gd name="GluePoint1X" fmla="*/ 62 w 240"/>
                  <a:gd name="GluePoint1Y" fmla="*/ 90 h 208"/>
                  <a:gd name="GluePoint2X" fmla="*/ 62 w 240"/>
                  <a:gd name="GluePoint2Y" fmla="*/ 118 h 208"/>
                  <a:gd name="GluePoint3X" fmla="*/ 57 w 240"/>
                  <a:gd name="GluePoint3Y" fmla="*/ 134 h 208"/>
                  <a:gd name="GluePoint4X" fmla="*/ 35 w 240"/>
                  <a:gd name="GluePoint4Y" fmla="*/ 143 h 208"/>
                  <a:gd name="GluePoint5X" fmla="*/ 11 w 240"/>
                  <a:gd name="GluePoint5Y" fmla="*/ 150 h 208"/>
                  <a:gd name="GluePoint6X" fmla="*/ 0 w 240"/>
                  <a:gd name="GluePoint6Y" fmla="*/ 158 h 208"/>
                  <a:gd name="GluePoint7X" fmla="*/ 5 w 240"/>
                  <a:gd name="GluePoint7Y" fmla="*/ 167 h 208"/>
                  <a:gd name="GluePoint8X" fmla="*/ 19 w 240"/>
                  <a:gd name="GluePoint8Y" fmla="*/ 190 h 208"/>
                  <a:gd name="GluePoint9X" fmla="*/ 28 w 240"/>
                  <a:gd name="GluePoint9Y" fmla="*/ 190 h 208"/>
                  <a:gd name="GluePoint10X" fmla="*/ 33 w 240"/>
                  <a:gd name="GluePoint10Y" fmla="*/ 195 h 208"/>
                  <a:gd name="GluePoint11X" fmla="*/ 30 w 240"/>
                  <a:gd name="GluePoint11Y" fmla="*/ 198 h 208"/>
                  <a:gd name="GluePoint12X" fmla="*/ 36 w 240"/>
                  <a:gd name="GluePoint12Y" fmla="*/ 201 h 208"/>
                  <a:gd name="GluePoint13X" fmla="*/ 41 w 240"/>
                  <a:gd name="GluePoint13Y" fmla="*/ 195 h 208"/>
                  <a:gd name="GluePoint14X" fmla="*/ 54 w 240"/>
                  <a:gd name="GluePoint14Y" fmla="*/ 195 h 208"/>
                  <a:gd name="GluePoint15X" fmla="*/ 62 w 240"/>
                  <a:gd name="GluePoint15Y" fmla="*/ 177 h 208"/>
                  <a:gd name="GluePoint16X" fmla="*/ 84 w 240"/>
                  <a:gd name="GluePoint16Y" fmla="*/ 171 h 208"/>
                  <a:gd name="GluePoint17X" fmla="*/ 105 w 240"/>
                  <a:gd name="GluePoint17Y" fmla="*/ 185 h 208"/>
                  <a:gd name="GluePoint18X" fmla="*/ 113 w 240"/>
                  <a:gd name="GluePoint18Y" fmla="*/ 180 h 208"/>
                  <a:gd name="GluePoint19X" fmla="*/ 130 w 240"/>
                  <a:gd name="GluePoint19Y" fmla="*/ 187 h 208"/>
                  <a:gd name="GluePoint20X" fmla="*/ 144 w 240"/>
                  <a:gd name="GluePoint20Y" fmla="*/ 188 h 208"/>
                  <a:gd name="GluePoint21X" fmla="*/ 176 w 240"/>
                  <a:gd name="GluePoint21Y" fmla="*/ 177 h 208"/>
                  <a:gd name="GluePoint22X" fmla="*/ 192 w 240"/>
                  <a:gd name="GluePoint22Y" fmla="*/ 175 h 208"/>
                  <a:gd name="GluePoint23X" fmla="*/ 198 w 240"/>
                  <a:gd name="GluePoint23Y" fmla="*/ 171 h 208"/>
                  <a:gd name="GluePoint24X" fmla="*/ 202 w 240"/>
                  <a:gd name="GluePoint24Y" fmla="*/ 161 h 208"/>
                  <a:gd name="GluePoint25X" fmla="*/ 205 w 240"/>
                  <a:gd name="GluePoint25Y" fmla="*/ 155 h 208"/>
                  <a:gd name="GluePoint26X" fmla="*/ 232 w 240"/>
                  <a:gd name="GluePoint26Y" fmla="*/ 116 h 208"/>
                  <a:gd name="GluePoint27X" fmla="*/ 237 w 240"/>
                  <a:gd name="GluePoint27Y" fmla="*/ 61 h 208"/>
                  <a:gd name="GluePoint28X" fmla="*/ 230 w 240"/>
                  <a:gd name="GluePoint28Y" fmla="*/ 47 h 208"/>
                  <a:gd name="GluePoint29X" fmla="*/ 224 w 240"/>
                  <a:gd name="GluePoint29Y" fmla="*/ 8 h 208"/>
                  <a:gd name="GluePoint30X" fmla="*/ 216 w 240"/>
                  <a:gd name="GluePoint30Y" fmla="*/ 5 h 208"/>
                  <a:gd name="GluePoint31X" fmla="*/ 175 w 240"/>
                  <a:gd name="GluePoint31Y" fmla="*/ 0 h 208"/>
                  <a:gd name="GluePoint32X" fmla="*/ 160 w 240"/>
                  <a:gd name="GluePoint32Y" fmla="*/ 10 h 208"/>
                  <a:gd name="GluePoint33X" fmla="*/ 146 w 240"/>
                  <a:gd name="GluePoint33Y" fmla="*/ 21 h 208"/>
                  <a:gd name="GluePoint34X" fmla="*/ 132 w 240"/>
                  <a:gd name="GluePoint34Y" fmla="*/ 31 h 208"/>
                  <a:gd name="GluePoint35X" fmla="*/ 117 w 240"/>
                  <a:gd name="GluePoint35Y" fmla="*/ 42 h 208"/>
                  <a:gd name="GluePoint36X" fmla="*/ 102 w 240"/>
                  <a:gd name="GluePoint36Y" fmla="*/ 55 h 208"/>
                  <a:gd name="GluePoint37X" fmla="*/ 84 w 240"/>
                  <a:gd name="GluePoint37Y" fmla="*/ 69 h 208"/>
                  <a:gd name="GluePoint38X" fmla="*/ 60 w 240"/>
                  <a:gd name="GluePoint38Y" fmla="*/ 76 h 20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240" h="208">
                    <a:moveTo>
                      <a:pt x="60" y="76"/>
                    </a:moveTo>
                    <a:lnTo>
                      <a:pt x="62" y="90"/>
                    </a:lnTo>
                    <a:lnTo>
                      <a:pt x="62" y="103"/>
                    </a:lnTo>
                    <a:lnTo>
                      <a:pt x="62" y="118"/>
                    </a:lnTo>
                    <a:lnTo>
                      <a:pt x="62" y="130"/>
                    </a:lnTo>
                    <a:lnTo>
                      <a:pt x="57" y="134"/>
                    </a:lnTo>
                    <a:lnTo>
                      <a:pt x="51" y="143"/>
                    </a:lnTo>
                    <a:lnTo>
                      <a:pt x="35" y="143"/>
                    </a:lnTo>
                    <a:lnTo>
                      <a:pt x="19" y="143"/>
                    </a:lnTo>
                    <a:lnTo>
                      <a:pt x="11" y="150"/>
                    </a:lnTo>
                    <a:lnTo>
                      <a:pt x="1" y="150"/>
                    </a:lnTo>
                    <a:lnTo>
                      <a:pt x="0" y="158"/>
                    </a:lnTo>
                    <a:lnTo>
                      <a:pt x="3" y="161"/>
                    </a:lnTo>
                    <a:lnTo>
                      <a:pt x="5" y="167"/>
                    </a:lnTo>
                    <a:lnTo>
                      <a:pt x="13" y="175"/>
                    </a:lnTo>
                    <a:lnTo>
                      <a:pt x="19" y="190"/>
                    </a:lnTo>
                    <a:lnTo>
                      <a:pt x="24" y="192"/>
                    </a:lnTo>
                    <a:lnTo>
                      <a:pt x="28" y="190"/>
                    </a:lnTo>
                    <a:lnTo>
                      <a:pt x="32" y="190"/>
                    </a:lnTo>
                    <a:lnTo>
                      <a:pt x="33" y="195"/>
                    </a:lnTo>
                    <a:lnTo>
                      <a:pt x="30" y="195"/>
                    </a:lnTo>
                    <a:lnTo>
                      <a:pt x="30" y="198"/>
                    </a:lnTo>
                    <a:lnTo>
                      <a:pt x="35" y="203"/>
                    </a:lnTo>
                    <a:lnTo>
                      <a:pt x="36" y="201"/>
                    </a:lnTo>
                    <a:lnTo>
                      <a:pt x="35" y="198"/>
                    </a:lnTo>
                    <a:lnTo>
                      <a:pt x="41" y="195"/>
                    </a:lnTo>
                    <a:lnTo>
                      <a:pt x="54" y="208"/>
                    </a:lnTo>
                    <a:lnTo>
                      <a:pt x="54" y="195"/>
                    </a:lnTo>
                    <a:lnTo>
                      <a:pt x="59" y="188"/>
                    </a:lnTo>
                    <a:lnTo>
                      <a:pt x="62" y="177"/>
                    </a:lnTo>
                    <a:lnTo>
                      <a:pt x="71" y="171"/>
                    </a:lnTo>
                    <a:lnTo>
                      <a:pt x="84" y="171"/>
                    </a:lnTo>
                    <a:lnTo>
                      <a:pt x="95" y="175"/>
                    </a:lnTo>
                    <a:lnTo>
                      <a:pt x="105" y="185"/>
                    </a:lnTo>
                    <a:lnTo>
                      <a:pt x="106" y="185"/>
                    </a:lnTo>
                    <a:lnTo>
                      <a:pt x="113" y="180"/>
                    </a:lnTo>
                    <a:lnTo>
                      <a:pt x="119" y="179"/>
                    </a:lnTo>
                    <a:lnTo>
                      <a:pt x="130" y="187"/>
                    </a:lnTo>
                    <a:lnTo>
                      <a:pt x="141" y="188"/>
                    </a:lnTo>
                    <a:lnTo>
                      <a:pt x="144" y="188"/>
                    </a:lnTo>
                    <a:lnTo>
                      <a:pt x="156" y="179"/>
                    </a:lnTo>
                    <a:lnTo>
                      <a:pt x="176" y="177"/>
                    </a:lnTo>
                    <a:lnTo>
                      <a:pt x="187" y="182"/>
                    </a:lnTo>
                    <a:lnTo>
                      <a:pt x="192" y="175"/>
                    </a:lnTo>
                    <a:lnTo>
                      <a:pt x="197" y="175"/>
                    </a:lnTo>
                    <a:lnTo>
                      <a:pt x="198" y="171"/>
                    </a:lnTo>
                    <a:lnTo>
                      <a:pt x="205" y="171"/>
                    </a:lnTo>
                    <a:lnTo>
                      <a:pt x="202" y="161"/>
                    </a:lnTo>
                    <a:lnTo>
                      <a:pt x="202" y="158"/>
                    </a:lnTo>
                    <a:lnTo>
                      <a:pt x="205" y="155"/>
                    </a:lnTo>
                    <a:lnTo>
                      <a:pt x="206" y="148"/>
                    </a:lnTo>
                    <a:lnTo>
                      <a:pt x="232" y="116"/>
                    </a:lnTo>
                    <a:lnTo>
                      <a:pt x="232" y="85"/>
                    </a:lnTo>
                    <a:lnTo>
                      <a:pt x="237" y="61"/>
                    </a:lnTo>
                    <a:lnTo>
                      <a:pt x="240" y="53"/>
                    </a:lnTo>
                    <a:lnTo>
                      <a:pt x="230" y="47"/>
                    </a:lnTo>
                    <a:lnTo>
                      <a:pt x="225" y="36"/>
                    </a:lnTo>
                    <a:lnTo>
                      <a:pt x="224" y="8"/>
                    </a:lnTo>
                    <a:lnTo>
                      <a:pt x="219" y="10"/>
                    </a:lnTo>
                    <a:lnTo>
                      <a:pt x="216" y="5"/>
                    </a:lnTo>
                    <a:lnTo>
                      <a:pt x="208" y="0"/>
                    </a:lnTo>
                    <a:lnTo>
                      <a:pt x="175" y="0"/>
                    </a:lnTo>
                    <a:lnTo>
                      <a:pt x="167" y="5"/>
                    </a:lnTo>
                    <a:lnTo>
                      <a:pt x="160" y="10"/>
                    </a:lnTo>
                    <a:lnTo>
                      <a:pt x="152" y="16"/>
                    </a:lnTo>
                    <a:lnTo>
                      <a:pt x="146" y="21"/>
                    </a:lnTo>
                    <a:lnTo>
                      <a:pt x="140" y="26"/>
                    </a:lnTo>
                    <a:lnTo>
                      <a:pt x="132" y="31"/>
                    </a:lnTo>
                    <a:lnTo>
                      <a:pt x="125" y="36"/>
                    </a:lnTo>
                    <a:lnTo>
                      <a:pt x="117" y="42"/>
                    </a:lnTo>
                    <a:lnTo>
                      <a:pt x="109" y="48"/>
                    </a:lnTo>
                    <a:lnTo>
                      <a:pt x="102" y="55"/>
                    </a:lnTo>
                    <a:lnTo>
                      <a:pt x="92" y="63"/>
                    </a:lnTo>
                    <a:lnTo>
                      <a:pt x="84" y="69"/>
                    </a:lnTo>
                    <a:lnTo>
                      <a:pt x="73" y="73"/>
                    </a:lnTo>
                    <a:lnTo>
                      <a:pt x="60" y="7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66" name="Freeform 106"/>
              <p:cNvSpPr/>
              <p:nvPr/>
            </p:nvSpPr>
            <p:spPr>
              <a:xfrm>
                <a:off x="6504120" y="2857680"/>
                <a:ext cx="104400" cy="145800"/>
              </a:xfrm>
              <a:custGeom>
                <a:avLst/>
                <a:gdLst>
                  <a:gd name="textAreaLeft" fmla="*/ 0 w 104400"/>
                  <a:gd name="textAreaRight" fmla="*/ 104760 w 104400"/>
                  <a:gd name="textAreaTop" fmla="*/ 0 h 145800"/>
                  <a:gd name="textAreaBottom" fmla="*/ 146160 h 145800"/>
                  <a:gd name="GluePoint1X" fmla="*/ 31 w 66"/>
                  <a:gd name="GluePoint1Y" fmla="*/ 8 h 92"/>
                  <a:gd name="GluePoint2X" fmla="*/ 35 w 66"/>
                  <a:gd name="GluePoint2Y" fmla="*/ 8 h 92"/>
                  <a:gd name="GluePoint3X" fmla="*/ 46 w 66"/>
                  <a:gd name="GluePoint3Y" fmla="*/ 19 h 92"/>
                  <a:gd name="GluePoint4X" fmla="*/ 52 w 66"/>
                  <a:gd name="GluePoint4Y" fmla="*/ 31 h 92"/>
                  <a:gd name="GluePoint5X" fmla="*/ 54 w 66"/>
                  <a:gd name="GluePoint5Y" fmla="*/ 61 h 92"/>
                  <a:gd name="GluePoint6X" fmla="*/ 55 w 66"/>
                  <a:gd name="GluePoint6Y" fmla="*/ 68 h 92"/>
                  <a:gd name="GluePoint7X" fmla="*/ 60 w 66"/>
                  <a:gd name="GluePoint7Y" fmla="*/ 71 h 92"/>
                  <a:gd name="GluePoint8X" fmla="*/ 66 w 66"/>
                  <a:gd name="GluePoint8Y" fmla="*/ 85 h 92"/>
                  <a:gd name="GluePoint9X" fmla="*/ 65 w 66"/>
                  <a:gd name="GluePoint9Y" fmla="*/ 92 h 92"/>
                  <a:gd name="GluePoint10X" fmla="*/ 58 w 66"/>
                  <a:gd name="GluePoint10Y" fmla="*/ 89 h 92"/>
                  <a:gd name="GluePoint11X" fmla="*/ 54 w 66"/>
                  <a:gd name="GluePoint11Y" fmla="*/ 92 h 92"/>
                  <a:gd name="GluePoint12X" fmla="*/ 35 w 66"/>
                  <a:gd name="GluePoint12Y" fmla="*/ 79 h 92"/>
                  <a:gd name="GluePoint13X" fmla="*/ 22 w 66"/>
                  <a:gd name="GluePoint13Y" fmla="*/ 66 h 92"/>
                  <a:gd name="GluePoint14X" fmla="*/ 19 w 66"/>
                  <a:gd name="GluePoint14Y" fmla="*/ 58 h 92"/>
                  <a:gd name="GluePoint15X" fmla="*/ 11 w 66"/>
                  <a:gd name="GluePoint15Y" fmla="*/ 47 h 92"/>
                  <a:gd name="GluePoint16X" fmla="*/ 9 w 66"/>
                  <a:gd name="GluePoint16Y" fmla="*/ 42 h 92"/>
                  <a:gd name="GluePoint17X" fmla="*/ 9 w 66"/>
                  <a:gd name="GluePoint17Y" fmla="*/ 32 h 92"/>
                  <a:gd name="GluePoint18X" fmla="*/ 6 w 66"/>
                  <a:gd name="GluePoint18Y" fmla="*/ 27 h 92"/>
                  <a:gd name="GluePoint19X" fmla="*/ 1 w 66"/>
                  <a:gd name="GluePoint19Y" fmla="*/ 5 h 92"/>
                  <a:gd name="GluePoint20X" fmla="*/ 0 w 66"/>
                  <a:gd name="GluePoint20Y" fmla="*/ 0 h 92"/>
                  <a:gd name="GluePoint21X" fmla="*/ 14 w 66"/>
                  <a:gd name="GluePoint21Y" fmla="*/ 3 h 92"/>
                  <a:gd name="GluePoint22X" fmla="*/ 17 w 66"/>
                  <a:gd name="GluePoint22Y" fmla="*/ 8 h 92"/>
                  <a:gd name="GluePoint23X" fmla="*/ 17 w 66"/>
                  <a:gd name="GluePoint23Y" fmla="*/ 18 h 92"/>
                  <a:gd name="GluePoint24X" fmla="*/ 23 w 66"/>
                  <a:gd name="GluePoint24Y" fmla="*/ 13 h 92"/>
                  <a:gd name="GluePoint25X" fmla="*/ 30 w 66"/>
                  <a:gd name="GluePoint25Y" fmla="*/ 13 h 92"/>
                  <a:gd name="GluePoint26X" fmla="*/ 31 w 66"/>
                  <a:gd name="GluePoint26Y" fmla="*/ 8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6" h="92">
                    <a:moveTo>
                      <a:pt x="31" y="8"/>
                    </a:moveTo>
                    <a:lnTo>
                      <a:pt x="35" y="8"/>
                    </a:lnTo>
                    <a:lnTo>
                      <a:pt x="46" y="19"/>
                    </a:lnTo>
                    <a:lnTo>
                      <a:pt x="52" y="31"/>
                    </a:lnTo>
                    <a:lnTo>
                      <a:pt x="54" y="61"/>
                    </a:lnTo>
                    <a:lnTo>
                      <a:pt x="55" y="68"/>
                    </a:lnTo>
                    <a:lnTo>
                      <a:pt x="60" y="71"/>
                    </a:lnTo>
                    <a:lnTo>
                      <a:pt x="66" y="85"/>
                    </a:lnTo>
                    <a:lnTo>
                      <a:pt x="65" y="92"/>
                    </a:lnTo>
                    <a:lnTo>
                      <a:pt x="58" y="89"/>
                    </a:lnTo>
                    <a:lnTo>
                      <a:pt x="54" y="92"/>
                    </a:lnTo>
                    <a:lnTo>
                      <a:pt x="35" y="79"/>
                    </a:lnTo>
                    <a:lnTo>
                      <a:pt x="22" y="66"/>
                    </a:lnTo>
                    <a:lnTo>
                      <a:pt x="19" y="58"/>
                    </a:lnTo>
                    <a:lnTo>
                      <a:pt x="11" y="47"/>
                    </a:lnTo>
                    <a:lnTo>
                      <a:pt x="9" y="42"/>
                    </a:lnTo>
                    <a:lnTo>
                      <a:pt x="9" y="32"/>
                    </a:lnTo>
                    <a:lnTo>
                      <a:pt x="6" y="27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14" y="3"/>
                    </a:lnTo>
                    <a:lnTo>
                      <a:pt x="17" y="8"/>
                    </a:lnTo>
                    <a:lnTo>
                      <a:pt x="17" y="18"/>
                    </a:lnTo>
                    <a:lnTo>
                      <a:pt x="23" y="13"/>
                    </a:lnTo>
                    <a:lnTo>
                      <a:pt x="30" y="13"/>
                    </a:lnTo>
                    <a:lnTo>
                      <a:pt x="31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67" name="Freeform 107"/>
              <p:cNvSpPr/>
              <p:nvPr/>
            </p:nvSpPr>
            <p:spPr>
              <a:xfrm>
                <a:off x="6737400" y="2849400"/>
                <a:ext cx="231480" cy="16776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167760"/>
                  <a:gd name="textAreaBottom" fmla="*/ 168120 h 167760"/>
                  <a:gd name="GluePoint1X" fmla="*/ 77 w 146"/>
                  <a:gd name="GluePoint1Y" fmla="*/ 52 h 106"/>
                  <a:gd name="GluePoint2X" fmla="*/ 78 w 146"/>
                  <a:gd name="GluePoint2Y" fmla="*/ 40 h 106"/>
                  <a:gd name="GluePoint3X" fmla="*/ 84 w 146"/>
                  <a:gd name="GluePoint3Y" fmla="*/ 44 h 106"/>
                  <a:gd name="GluePoint4X" fmla="*/ 88 w 146"/>
                  <a:gd name="GluePoint4Y" fmla="*/ 40 h 106"/>
                  <a:gd name="GluePoint5X" fmla="*/ 89 w 146"/>
                  <a:gd name="GluePoint5Y" fmla="*/ 31 h 106"/>
                  <a:gd name="GluePoint6X" fmla="*/ 88 w 146"/>
                  <a:gd name="GluePoint6Y" fmla="*/ 26 h 106"/>
                  <a:gd name="GluePoint7X" fmla="*/ 107 w 146"/>
                  <a:gd name="GluePoint7Y" fmla="*/ 0 h 106"/>
                  <a:gd name="GluePoint8X" fmla="*/ 110 w 146"/>
                  <a:gd name="GluePoint8Y" fmla="*/ 0 h 106"/>
                  <a:gd name="GluePoint9X" fmla="*/ 115 w 146"/>
                  <a:gd name="GluePoint9Y" fmla="*/ 7 h 106"/>
                  <a:gd name="GluePoint10X" fmla="*/ 121 w 146"/>
                  <a:gd name="GluePoint10Y" fmla="*/ 18 h 106"/>
                  <a:gd name="GluePoint11X" fmla="*/ 127 w 146"/>
                  <a:gd name="GluePoint11Y" fmla="*/ 23 h 106"/>
                  <a:gd name="GluePoint12X" fmla="*/ 145 w 146"/>
                  <a:gd name="GluePoint12Y" fmla="*/ 28 h 106"/>
                  <a:gd name="GluePoint13X" fmla="*/ 138 w 146"/>
                  <a:gd name="GluePoint13Y" fmla="*/ 37 h 106"/>
                  <a:gd name="GluePoint14X" fmla="*/ 132 w 146"/>
                  <a:gd name="GluePoint14Y" fmla="*/ 40 h 106"/>
                  <a:gd name="GluePoint15X" fmla="*/ 129 w 146"/>
                  <a:gd name="GluePoint15Y" fmla="*/ 48 h 106"/>
                  <a:gd name="GluePoint16X" fmla="*/ 123 w 146"/>
                  <a:gd name="GluePoint16Y" fmla="*/ 48 h 106"/>
                  <a:gd name="GluePoint17X" fmla="*/ 94 w 146"/>
                  <a:gd name="GluePoint17Y" fmla="*/ 45 h 106"/>
                  <a:gd name="GluePoint18X" fmla="*/ 83 w 146"/>
                  <a:gd name="GluePoint18Y" fmla="*/ 74 h 106"/>
                  <a:gd name="GluePoint19X" fmla="*/ 77 w 146"/>
                  <a:gd name="GluePoint19Y" fmla="*/ 95 h 106"/>
                  <a:gd name="GluePoint20X" fmla="*/ 59 w 146"/>
                  <a:gd name="GluePoint20Y" fmla="*/ 102 h 106"/>
                  <a:gd name="GluePoint21X" fmla="*/ 50 w 146"/>
                  <a:gd name="GluePoint21Y" fmla="*/ 95 h 106"/>
                  <a:gd name="GluePoint22X" fmla="*/ 32 w 146"/>
                  <a:gd name="GluePoint22Y" fmla="*/ 105 h 106"/>
                  <a:gd name="GluePoint23X" fmla="*/ 23 w 146"/>
                  <a:gd name="GluePoint23Y" fmla="*/ 105 h 106"/>
                  <a:gd name="GluePoint24X" fmla="*/ 11 w 146"/>
                  <a:gd name="GluePoint24Y" fmla="*/ 105 h 106"/>
                  <a:gd name="GluePoint25X" fmla="*/ 0 w 146"/>
                  <a:gd name="GluePoint25Y" fmla="*/ 90 h 106"/>
                  <a:gd name="GluePoint26X" fmla="*/ 2 w 146"/>
                  <a:gd name="GluePoint26Y" fmla="*/ 85 h 106"/>
                  <a:gd name="GluePoint27X" fmla="*/ 8 w 146"/>
                  <a:gd name="GluePoint27Y" fmla="*/ 92 h 106"/>
                  <a:gd name="GluePoint28X" fmla="*/ 24 w 146"/>
                  <a:gd name="GluePoint28Y" fmla="*/ 95 h 106"/>
                  <a:gd name="GluePoint29X" fmla="*/ 26 w 146"/>
                  <a:gd name="GluePoint29Y" fmla="*/ 82 h 106"/>
                  <a:gd name="GluePoint30X" fmla="*/ 29 w 146"/>
                  <a:gd name="GluePoint30Y" fmla="*/ 77 h 106"/>
                  <a:gd name="GluePoint31X" fmla="*/ 50 w 146"/>
                  <a:gd name="GluePoint31Y" fmla="*/ 68 h 106"/>
                  <a:gd name="GluePoint32X" fmla="*/ 65 w 146"/>
                  <a:gd name="GluePoint32Y" fmla="*/ 42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46" h="106">
                    <a:moveTo>
                      <a:pt x="65" y="42"/>
                    </a:moveTo>
                    <a:lnTo>
                      <a:pt x="77" y="52"/>
                    </a:lnTo>
                    <a:lnTo>
                      <a:pt x="78" y="48"/>
                    </a:lnTo>
                    <a:lnTo>
                      <a:pt x="78" y="40"/>
                    </a:lnTo>
                    <a:lnTo>
                      <a:pt x="80" y="39"/>
                    </a:lnTo>
                    <a:lnTo>
                      <a:pt x="84" y="44"/>
                    </a:lnTo>
                    <a:lnTo>
                      <a:pt x="88" y="45"/>
                    </a:lnTo>
                    <a:lnTo>
                      <a:pt x="88" y="40"/>
                    </a:lnTo>
                    <a:lnTo>
                      <a:pt x="84" y="36"/>
                    </a:lnTo>
                    <a:lnTo>
                      <a:pt x="89" y="31"/>
                    </a:lnTo>
                    <a:lnTo>
                      <a:pt x="88" y="29"/>
                    </a:lnTo>
                    <a:lnTo>
                      <a:pt x="88" y="26"/>
                    </a:lnTo>
                    <a:lnTo>
                      <a:pt x="92" y="26"/>
                    </a:lnTo>
                    <a:lnTo>
                      <a:pt x="107" y="0"/>
                    </a:lnTo>
                    <a:lnTo>
                      <a:pt x="107" y="8"/>
                    </a:lnTo>
                    <a:lnTo>
                      <a:pt x="110" y="0"/>
                    </a:lnTo>
                    <a:lnTo>
                      <a:pt x="113" y="0"/>
                    </a:lnTo>
                    <a:lnTo>
                      <a:pt x="115" y="7"/>
                    </a:lnTo>
                    <a:lnTo>
                      <a:pt x="121" y="10"/>
                    </a:lnTo>
                    <a:lnTo>
                      <a:pt x="121" y="18"/>
                    </a:lnTo>
                    <a:lnTo>
                      <a:pt x="127" y="18"/>
                    </a:lnTo>
                    <a:lnTo>
                      <a:pt x="127" y="23"/>
                    </a:lnTo>
                    <a:lnTo>
                      <a:pt x="132" y="21"/>
                    </a:lnTo>
                    <a:lnTo>
                      <a:pt x="145" y="28"/>
                    </a:lnTo>
                    <a:lnTo>
                      <a:pt x="146" y="31"/>
                    </a:lnTo>
                    <a:lnTo>
                      <a:pt x="138" y="37"/>
                    </a:lnTo>
                    <a:lnTo>
                      <a:pt x="131" y="37"/>
                    </a:lnTo>
                    <a:lnTo>
                      <a:pt x="132" y="40"/>
                    </a:lnTo>
                    <a:lnTo>
                      <a:pt x="137" y="45"/>
                    </a:lnTo>
                    <a:lnTo>
                      <a:pt x="129" y="48"/>
                    </a:lnTo>
                    <a:lnTo>
                      <a:pt x="124" y="47"/>
                    </a:lnTo>
                    <a:lnTo>
                      <a:pt x="123" y="48"/>
                    </a:lnTo>
                    <a:lnTo>
                      <a:pt x="115" y="45"/>
                    </a:lnTo>
                    <a:lnTo>
                      <a:pt x="94" y="45"/>
                    </a:lnTo>
                    <a:lnTo>
                      <a:pt x="89" y="65"/>
                    </a:lnTo>
                    <a:lnTo>
                      <a:pt x="83" y="74"/>
                    </a:lnTo>
                    <a:lnTo>
                      <a:pt x="80" y="89"/>
                    </a:lnTo>
                    <a:lnTo>
                      <a:pt x="77" y="95"/>
                    </a:lnTo>
                    <a:lnTo>
                      <a:pt x="70" y="98"/>
                    </a:lnTo>
                    <a:lnTo>
                      <a:pt x="59" y="102"/>
                    </a:lnTo>
                    <a:lnTo>
                      <a:pt x="51" y="98"/>
                    </a:lnTo>
                    <a:lnTo>
                      <a:pt x="50" y="95"/>
                    </a:lnTo>
                    <a:lnTo>
                      <a:pt x="42" y="95"/>
                    </a:lnTo>
                    <a:lnTo>
                      <a:pt x="32" y="105"/>
                    </a:lnTo>
                    <a:lnTo>
                      <a:pt x="24" y="106"/>
                    </a:lnTo>
                    <a:lnTo>
                      <a:pt x="23" y="105"/>
                    </a:lnTo>
                    <a:lnTo>
                      <a:pt x="16" y="106"/>
                    </a:lnTo>
                    <a:lnTo>
                      <a:pt x="11" y="105"/>
                    </a:lnTo>
                    <a:lnTo>
                      <a:pt x="8" y="103"/>
                    </a:lnTo>
                    <a:lnTo>
                      <a:pt x="0" y="90"/>
                    </a:lnTo>
                    <a:lnTo>
                      <a:pt x="0" y="87"/>
                    </a:lnTo>
                    <a:lnTo>
                      <a:pt x="2" y="85"/>
                    </a:lnTo>
                    <a:lnTo>
                      <a:pt x="3" y="90"/>
                    </a:lnTo>
                    <a:lnTo>
                      <a:pt x="8" y="92"/>
                    </a:lnTo>
                    <a:lnTo>
                      <a:pt x="13" y="92"/>
                    </a:lnTo>
                    <a:lnTo>
                      <a:pt x="24" y="95"/>
                    </a:lnTo>
                    <a:lnTo>
                      <a:pt x="26" y="85"/>
                    </a:lnTo>
                    <a:lnTo>
                      <a:pt x="26" y="82"/>
                    </a:lnTo>
                    <a:lnTo>
                      <a:pt x="29" y="82"/>
                    </a:lnTo>
                    <a:lnTo>
                      <a:pt x="29" y="77"/>
                    </a:lnTo>
                    <a:lnTo>
                      <a:pt x="30" y="73"/>
                    </a:lnTo>
                    <a:lnTo>
                      <a:pt x="50" y="68"/>
                    </a:lnTo>
                    <a:lnTo>
                      <a:pt x="64" y="50"/>
                    </a:lnTo>
                    <a:lnTo>
                      <a:pt x="65" y="4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68" name="Freeform 108"/>
              <p:cNvSpPr/>
              <p:nvPr/>
            </p:nvSpPr>
            <p:spPr>
              <a:xfrm>
                <a:off x="6840360" y="2903400"/>
                <a:ext cx="36000" cy="2808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28080"/>
                  <a:gd name="textAreaBottom" fmla="*/ 28440 h 28080"/>
                  <a:gd name="GluePoint1X" fmla="*/ 0 w 23"/>
                  <a:gd name="GluePoint1Y" fmla="*/ 8 h 18"/>
                  <a:gd name="GluePoint2X" fmla="*/ 12 w 23"/>
                  <a:gd name="GluePoint2Y" fmla="*/ 18 h 18"/>
                  <a:gd name="GluePoint3X" fmla="*/ 13 w 23"/>
                  <a:gd name="GluePoint3Y" fmla="*/ 14 h 18"/>
                  <a:gd name="GluePoint4X" fmla="*/ 13 w 23"/>
                  <a:gd name="GluePoint4Y" fmla="*/ 6 h 18"/>
                  <a:gd name="GluePoint5X" fmla="*/ 15 w 23"/>
                  <a:gd name="GluePoint5Y" fmla="*/ 5 h 18"/>
                  <a:gd name="GluePoint6X" fmla="*/ 19 w 23"/>
                  <a:gd name="GluePoint6Y" fmla="*/ 10 h 18"/>
                  <a:gd name="GluePoint7X" fmla="*/ 23 w 23"/>
                  <a:gd name="GluePoint7Y" fmla="*/ 11 h 18"/>
                  <a:gd name="GluePoint8X" fmla="*/ 23 w 23"/>
                  <a:gd name="GluePoint8Y" fmla="*/ 6 h 18"/>
                  <a:gd name="GluePoint9X" fmla="*/ 19 w 23"/>
                  <a:gd name="GluePoint9Y" fmla="*/ 2 h 18"/>
                  <a:gd name="GluePoint10X" fmla="*/ 16 w 23"/>
                  <a:gd name="GluePoint10Y" fmla="*/ 2 h 18"/>
                  <a:gd name="GluePoint11X" fmla="*/ 15 w 23"/>
                  <a:gd name="GluePoint11Y" fmla="*/ 0 h 18"/>
                  <a:gd name="GluePoint12X" fmla="*/ 8 w 23"/>
                  <a:gd name="GluePoint12Y" fmla="*/ 6 h 18"/>
                  <a:gd name="GluePoint13X" fmla="*/ 0 w 23"/>
                  <a:gd name="GluePoint13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3" h="18">
                    <a:moveTo>
                      <a:pt x="0" y="8"/>
                    </a:moveTo>
                    <a:lnTo>
                      <a:pt x="12" y="18"/>
                    </a:lnTo>
                    <a:lnTo>
                      <a:pt x="13" y="14"/>
                    </a:lnTo>
                    <a:lnTo>
                      <a:pt x="13" y="6"/>
                    </a:lnTo>
                    <a:lnTo>
                      <a:pt x="15" y="5"/>
                    </a:lnTo>
                    <a:lnTo>
                      <a:pt x="19" y="10"/>
                    </a:lnTo>
                    <a:lnTo>
                      <a:pt x="23" y="11"/>
                    </a:lnTo>
                    <a:lnTo>
                      <a:pt x="23" y="6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5" y="0"/>
                    </a:lnTo>
                    <a:lnTo>
                      <a:pt x="8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69" name="Freeform 109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1 w 1"/>
                  <a:gd name="GluePoint2Y" fmla="*/ 7 h 7"/>
                  <a:gd name="GluePoint3X" fmla="*/ 0 w 1"/>
                  <a:gd name="GluePoint3Y" fmla="*/ 2 h 7"/>
                  <a:gd name="GluePoint4X" fmla="*/ 0 w 1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1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70" name="Freeform 110"/>
              <p:cNvSpPr/>
              <p:nvPr/>
            </p:nvSpPr>
            <p:spPr>
              <a:xfrm>
                <a:off x="6505560" y="2395440"/>
                <a:ext cx="205920" cy="40752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407520"/>
                  <a:gd name="textAreaBottom" fmla="*/ 407880 h 407520"/>
                  <a:gd name="GluePoint1X" fmla="*/ 80 w 130"/>
                  <a:gd name="GluePoint1Y" fmla="*/ 35 h 257"/>
                  <a:gd name="GluePoint2X" fmla="*/ 70 w 130"/>
                  <a:gd name="GluePoint2Y" fmla="*/ 45 h 257"/>
                  <a:gd name="GluePoint3X" fmla="*/ 62 w 130"/>
                  <a:gd name="GluePoint3Y" fmla="*/ 60 h 257"/>
                  <a:gd name="GluePoint4X" fmla="*/ 62 w 130"/>
                  <a:gd name="GluePoint4Y" fmla="*/ 82 h 257"/>
                  <a:gd name="GluePoint5X" fmla="*/ 76 w 130"/>
                  <a:gd name="GluePoint5Y" fmla="*/ 98 h 257"/>
                  <a:gd name="GluePoint6X" fmla="*/ 99 w 130"/>
                  <a:gd name="GluePoint6Y" fmla="*/ 121 h 257"/>
                  <a:gd name="GluePoint7X" fmla="*/ 105 w 130"/>
                  <a:gd name="GluePoint7Y" fmla="*/ 125 h 257"/>
                  <a:gd name="GluePoint8X" fmla="*/ 110 w 130"/>
                  <a:gd name="GluePoint8Y" fmla="*/ 132 h 257"/>
                  <a:gd name="GluePoint9X" fmla="*/ 124 w 130"/>
                  <a:gd name="GluePoint9Y" fmla="*/ 156 h 257"/>
                  <a:gd name="GluePoint10X" fmla="*/ 130 w 130"/>
                  <a:gd name="GluePoint10Y" fmla="*/ 187 h 257"/>
                  <a:gd name="GluePoint11X" fmla="*/ 127 w 130"/>
                  <a:gd name="GluePoint11Y" fmla="*/ 190 h 257"/>
                  <a:gd name="GluePoint12X" fmla="*/ 127 w 130"/>
                  <a:gd name="GluePoint12Y" fmla="*/ 209 h 257"/>
                  <a:gd name="GluePoint13X" fmla="*/ 113 w 130"/>
                  <a:gd name="GluePoint13Y" fmla="*/ 220 h 257"/>
                  <a:gd name="GluePoint14X" fmla="*/ 95 w 130"/>
                  <a:gd name="GluePoint14Y" fmla="*/ 225 h 257"/>
                  <a:gd name="GluePoint15X" fmla="*/ 91 w 130"/>
                  <a:gd name="GluePoint15Y" fmla="*/ 235 h 257"/>
                  <a:gd name="GluePoint16X" fmla="*/ 92 w 130"/>
                  <a:gd name="GluePoint16Y" fmla="*/ 240 h 257"/>
                  <a:gd name="GluePoint17X" fmla="*/ 88 w 130"/>
                  <a:gd name="GluePoint17Y" fmla="*/ 241 h 257"/>
                  <a:gd name="GluePoint18X" fmla="*/ 80 w 130"/>
                  <a:gd name="GluePoint18Y" fmla="*/ 246 h 257"/>
                  <a:gd name="GluePoint19X" fmla="*/ 70 w 130"/>
                  <a:gd name="GluePoint19Y" fmla="*/ 257 h 257"/>
                  <a:gd name="GluePoint20X" fmla="*/ 70 w 130"/>
                  <a:gd name="GluePoint20Y" fmla="*/ 254 h 257"/>
                  <a:gd name="GluePoint21X" fmla="*/ 67 w 130"/>
                  <a:gd name="GluePoint21Y" fmla="*/ 238 h 257"/>
                  <a:gd name="GluePoint22X" fmla="*/ 62 w 130"/>
                  <a:gd name="GluePoint22Y" fmla="*/ 228 h 257"/>
                  <a:gd name="GluePoint23X" fmla="*/ 67 w 130"/>
                  <a:gd name="GluePoint23Y" fmla="*/ 222 h 257"/>
                  <a:gd name="GluePoint24X" fmla="*/ 72 w 130"/>
                  <a:gd name="GluePoint24Y" fmla="*/ 219 h 257"/>
                  <a:gd name="GluePoint25X" fmla="*/ 81 w 130"/>
                  <a:gd name="GluePoint25Y" fmla="*/ 204 h 257"/>
                  <a:gd name="GluePoint26X" fmla="*/ 88 w 130"/>
                  <a:gd name="GluePoint26Y" fmla="*/ 199 h 257"/>
                  <a:gd name="GluePoint27X" fmla="*/ 100 w 130"/>
                  <a:gd name="GluePoint27Y" fmla="*/ 193 h 257"/>
                  <a:gd name="GluePoint28X" fmla="*/ 103 w 130"/>
                  <a:gd name="GluePoint28Y" fmla="*/ 190 h 257"/>
                  <a:gd name="GluePoint29X" fmla="*/ 99 w 130"/>
                  <a:gd name="GluePoint29Y" fmla="*/ 161 h 257"/>
                  <a:gd name="GluePoint30X" fmla="*/ 97 w 130"/>
                  <a:gd name="GluePoint30Y" fmla="*/ 140 h 257"/>
                  <a:gd name="GluePoint31X" fmla="*/ 83 w 130"/>
                  <a:gd name="GluePoint31Y" fmla="*/ 117 h 257"/>
                  <a:gd name="GluePoint32X" fmla="*/ 78 w 130"/>
                  <a:gd name="GluePoint32Y" fmla="*/ 113 h 257"/>
                  <a:gd name="GluePoint33X" fmla="*/ 68 w 130"/>
                  <a:gd name="GluePoint33Y" fmla="*/ 100 h 257"/>
                  <a:gd name="GluePoint34X" fmla="*/ 53 w 130"/>
                  <a:gd name="GluePoint34Y" fmla="*/ 80 h 257"/>
                  <a:gd name="GluePoint35X" fmla="*/ 35 w 130"/>
                  <a:gd name="GluePoint35Y" fmla="*/ 63 h 257"/>
                  <a:gd name="GluePoint36X" fmla="*/ 45 w 130"/>
                  <a:gd name="GluePoint36Y" fmla="*/ 58 h 257"/>
                  <a:gd name="GluePoint37X" fmla="*/ 37 w 130"/>
                  <a:gd name="GluePoint37Y" fmla="*/ 43 h 257"/>
                  <a:gd name="GluePoint38X" fmla="*/ 18 w 130"/>
                  <a:gd name="GluePoint38Y" fmla="*/ 40 h 257"/>
                  <a:gd name="GluePoint39X" fmla="*/ 13 w 130"/>
                  <a:gd name="GluePoint39Y" fmla="*/ 31 h 257"/>
                  <a:gd name="GluePoint40X" fmla="*/ 0 w 130"/>
                  <a:gd name="GluePoint40Y" fmla="*/ 14 h 257"/>
                  <a:gd name="GluePoint41X" fmla="*/ 11 w 130"/>
                  <a:gd name="GluePoint41Y" fmla="*/ 13 h 257"/>
                  <a:gd name="GluePoint42X" fmla="*/ 18 w 130"/>
                  <a:gd name="GluePoint42Y" fmla="*/ 11 h 257"/>
                  <a:gd name="GluePoint43X" fmla="*/ 22 w 130"/>
                  <a:gd name="GluePoint43Y" fmla="*/ 11 h 257"/>
                  <a:gd name="GluePoint44X" fmla="*/ 32 w 130"/>
                  <a:gd name="GluePoint44Y" fmla="*/ 8 h 257"/>
                  <a:gd name="GluePoint45X" fmla="*/ 54 w 130"/>
                  <a:gd name="GluePoint45Y" fmla="*/ 6 h 257"/>
                  <a:gd name="GluePoint46X" fmla="*/ 65 w 130"/>
                  <a:gd name="GluePoint46Y" fmla="*/ 11 h 257"/>
                  <a:gd name="GluePoint47X" fmla="*/ 68 w 130"/>
                  <a:gd name="GluePoint47Y" fmla="*/ 24 h 257"/>
                  <a:gd name="GluePoint48X" fmla="*/ 88 w 130"/>
                  <a:gd name="GluePoint48Y" fmla="*/ 31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0" h="257">
                    <a:moveTo>
                      <a:pt x="88" y="31"/>
                    </a:moveTo>
                    <a:lnTo>
                      <a:pt x="80" y="35"/>
                    </a:lnTo>
                    <a:lnTo>
                      <a:pt x="80" y="37"/>
                    </a:lnTo>
                    <a:lnTo>
                      <a:pt x="70" y="45"/>
                    </a:lnTo>
                    <a:lnTo>
                      <a:pt x="70" y="50"/>
                    </a:lnTo>
                    <a:lnTo>
                      <a:pt x="62" y="60"/>
                    </a:lnTo>
                    <a:lnTo>
                      <a:pt x="61" y="74"/>
                    </a:lnTo>
                    <a:lnTo>
                      <a:pt x="62" y="82"/>
                    </a:lnTo>
                    <a:lnTo>
                      <a:pt x="72" y="90"/>
                    </a:lnTo>
                    <a:lnTo>
                      <a:pt x="76" y="98"/>
                    </a:lnTo>
                    <a:lnTo>
                      <a:pt x="86" y="109"/>
                    </a:lnTo>
                    <a:lnTo>
                      <a:pt x="99" y="121"/>
                    </a:lnTo>
                    <a:lnTo>
                      <a:pt x="103" y="122"/>
                    </a:lnTo>
                    <a:lnTo>
                      <a:pt x="105" y="125"/>
                    </a:lnTo>
                    <a:lnTo>
                      <a:pt x="107" y="125"/>
                    </a:lnTo>
                    <a:lnTo>
                      <a:pt x="110" y="132"/>
                    </a:lnTo>
                    <a:lnTo>
                      <a:pt x="118" y="138"/>
                    </a:lnTo>
                    <a:lnTo>
                      <a:pt x="124" y="156"/>
                    </a:lnTo>
                    <a:lnTo>
                      <a:pt x="130" y="183"/>
                    </a:lnTo>
                    <a:lnTo>
                      <a:pt x="130" y="187"/>
                    </a:lnTo>
                    <a:lnTo>
                      <a:pt x="129" y="190"/>
                    </a:lnTo>
                    <a:lnTo>
                      <a:pt x="127" y="190"/>
                    </a:lnTo>
                    <a:lnTo>
                      <a:pt x="130" y="203"/>
                    </a:lnTo>
                    <a:lnTo>
                      <a:pt x="127" y="209"/>
                    </a:lnTo>
                    <a:lnTo>
                      <a:pt x="116" y="215"/>
                    </a:lnTo>
                    <a:lnTo>
                      <a:pt x="113" y="220"/>
                    </a:lnTo>
                    <a:lnTo>
                      <a:pt x="103" y="225"/>
                    </a:lnTo>
                    <a:lnTo>
                      <a:pt x="95" y="225"/>
                    </a:lnTo>
                    <a:lnTo>
                      <a:pt x="94" y="232"/>
                    </a:lnTo>
                    <a:lnTo>
                      <a:pt x="91" y="235"/>
                    </a:lnTo>
                    <a:lnTo>
                      <a:pt x="92" y="238"/>
                    </a:lnTo>
                    <a:lnTo>
                      <a:pt x="92" y="240"/>
                    </a:lnTo>
                    <a:lnTo>
                      <a:pt x="84" y="233"/>
                    </a:lnTo>
                    <a:lnTo>
                      <a:pt x="88" y="241"/>
                    </a:lnTo>
                    <a:lnTo>
                      <a:pt x="88" y="243"/>
                    </a:lnTo>
                    <a:lnTo>
                      <a:pt x="80" y="246"/>
                    </a:lnTo>
                    <a:lnTo>
                      <a:pt x="72" y="257"/>
                    </a:lnTo>
                    <a:lnTo>
                      <a:pt x="70" y="257"/>
                    </a:lnTo>
                    <a:lnTo>
                      <a:pt x="68" y="256"/>
                    </a:lnTo>
                    <a:lnTo>
                      <a:pt x="70" y="254"/>
                    </a:lnTo>
                    <a:lnTo>
                      <a:pt x="67" y="243"/>
                    </a:lnTo>
                    <a:lnTo>
                      <a:pt x="67" y="238"/>
                    </a:lnTo>
                    <a:lnTo>
                      <a:pt x="70" y="232"/>
                    </a:lnTo>
                    <a:lnTo>
                      <a:pt x="62" y="228"/>
                    </a:lnTo>
                    <a:lnTo>
                      <a:pt x="61" y="225"/>
                    </a:lnTo>
                    <a:lnTo>
                      <a:pt x="67" y="222"/>
                    </a:lnTo>
                    <a:lnTo>
                      <a:pt x="68" y="217"/>
                    </a:lnTo>
                    <a:lnTo>
                      <a:pt x="72" y="219"/>
                    </a:lnTo>
                    <a:lnTo>
                      <a:pt x="81" y="214"/>
                    </a:lnTo>
                    <a:lnTo>
                      <a:pt x="81" y="204"/>
                    </a:lnTo>
                    <a:lnTo>
                      <a:pt x="88" y="203"/>
                    </a:lnTo>
                    <a:lnTo>
                      <a:pt x="88" y="199"/>
                    </a:lnTo>
                    <a:lnTo>
                      <a:pt x="95" y="196"/>
                    </a:lnTo>
                    <a:lnTo>
                      <a:pt x="100" y="193"/>
                    </a:lnTo>
                    <a:lnTo>
                      <a:pt x="102" y="193"/>
                    </a:lnTo>
                    <a:lnTo>
                      <a:pt x="103" y="190"/>
                    </a:lnTo>
                    <a:lnTo>
                      <a:pt x="103" y="170"/>
                    </a:lnTo>
                    <a:lnTo>
                      <a:pt x="99" y="161"/>
                    </a:lnTo>
                    <a:lnTo>
                      <a:pt x="99" y="150"/>
                    </a:lnTo>
                    <a:lnTo>
                      <a:pt x="97" y="140"/>
                    </a:lnTo>
                    <a:lnTo>
                      <a:pt x="89" y="122"/>
                    </a:lnTo>
                    <a:lnTo>
                      <a:pt x="83" y="117"/>
                    </a:lnTo>
                    <a:lnTo>
                      <a:pt x="80" y="117"/>
                    </a:lnTo>
                    <a:lnTo>
                      <a:pt x="78" y="113"/>
                    </a:lnTo>
                    <a:lnTo>
                      <a:pt x="75" y="105"/>
                    </a:lnTo>
                    <a:lnTo>
                      <a:pt x="68" y="100"/>
                    </a:lnTo>
                    <a:lnTo>
                      <a:pt x="54" y="85"/>
                    </a:lnTo>
                    <a:lnTo>
                      <a:pt x="53" y="80"/>
                    </a:lnTo>
                    <a:lnTo>
                      <a:pt x="34" y="69"/>
                    </a:lnTo>
                    <a:lnTo>
                      <a:pt x="35" y="63"/>
                    </a:lnTo>
                    <a:lnTo>
                      <a:pt x="41" y="63"/>
                    </a:lnTo>
                    <a:lnTo>
                      <a:pt x="45" y="58"/>
                    </a:lnTo>
                    <a:lnTo>
                      <a:pt x="45" y="55"/>
                    </a:lnTo>
                    <a:lnTo>
                      <a:pt x="37" y="43"/>
                    </a:lnTo>
                    <a:lnTo>
                      <a:pt x="32" y="40"/>
                    </a:lnTo>
                    <a:lnTo>
                      <a:pt x="18" y="40"/>
                    </a:lnTo>
                    <a:lnTo>
                      <a:pt x="13" y="35"/>
                    </a:lnTo>
                    <a:lnTo>
                      <a:pt x="13" y="31"/>
                    </a:lnTo>
                    <a:lnTo>
                      <a:pt x="10" y="27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11" y="13"/>
                    </a:lnTo>
                    <a:lnTo>
                      <a:pt x="16" y="10"/>
                    </a:lnTo>
                    <a:lnTo>
                      <a:pt x="18" y="11"/>
                    </a:lnTo>
                    <a:lnTo>
                      <a:pt x="21" y="10"/>
                    </a:lnTo>
                    <a:lnTo>
                      <a:pt x="22" y="11"/>
                    </a:lnTo>
                    <a:lnTo>
                      <a:pt x="27" y="8"/>
                    </a:lnTo>
                    <a:lnTo>
                      <a:pt x="32" y="8"/>
                    </a:lnTo>
                    <a:lnTo>
                      <a:pt x="41" y="0"/>
                    </a:lnTo>
                    <a:lnTo>
                      <a:pt x="54" y="6"/>
                    </a:lnTo>
                    <a:lnTo>
                      <a:pt x="64" y="8"/>
                    </a:lnTo>
                    <a:lnTo>
                      <a:pt x="65" y="11"/>
                    </a:lnTo>
                    <a:lnTo>
                      <a:pt x="64" y="16"/>
                    </a:lnTo>
                    <a:lnTo>
                      <a:pt x="68" y="24"/>
                    </a:lnTo>
                    <a:lnTo>
                      <a:pt x="78" y="29"/>
                    </a:lnTo>
                    <a:lnTo>
                      <a:pt x="88" y="3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71" name="Freeform 111"/>
              <p:cNvSpPr/>
              <p:nvPr/>
            </p:nvSpPr>
            <p:spPr>
              <a:xfrm>
                <a:off x="6270480" y="2255760"/>
                <a:ext cx="212400" cy="504360"/>
              </a:xfrm>
              <a:custGeom>
                <a:avLst/>
                <a:gdLst>
                  <a:gd name="textAreaLeft" fmla="*/ 0 w 212400"/>
                  <a:gd name="textAreaRight" fmla="*/ 212760 w 212400"/>
                  <a:gd name="textAreaTop" fmla="*/ 0 h 504360"/>
                  <a:gd name="textAreaBottom" fmla="*/ 504720 h 504360"/>
                  <a:gd name="GluePoint1X" fmla="*/ 118 w 134"/>
                  <a:gd name="GluePoint1Y" fmla="*/ 315 h 318"/>
                  <a:gd name="GluePoint2X" fmla="*/ 115 w 134"/>
                  <a:gd name="GluePoint2Y" fmla="*/ 287 h 318"/>
                  <a:gd name="GluePoint3X" fmla="*/ 118 w 134"/>
                  <a:gd name="GluePoint3Y" fmla="*/ 284 h 318"/>
                  <a:gd name="GluePoint4X" fmla="*/ 110 w 134"/>
                  <a:gd name="GluePoint4Y" fmla="*/ 255 h 318"/>
                  <a:gd name="GluePoint5X" fmla="*/ 99 w 134"/>
                  <a:gd name="GluePoint5Y" fmla="*/ 234 h 318"/>
                  <a:gd name="GluePoint6X" fmla="*/ 88 w 134"/>
                  <a:gd name="GluePoint6Y" fmla="*/ 204 h 318"/>
                  <a:gd name="GluePoint7X" fmla="*/ 81 w 134"/>
                  <a:gd name="GluePoint7Y" fmla="*/ 199 h 318"/>
                  <a:gd name="GluePoint8X" fmla="*/ 78 w 134"/>
                  <a:gd name="GluePoint8Y" fmla="*/ 202 h 318"/>
                  <a:gd name="GluePoint9X" fmla="*/ 61 w 134"/>
                  <a:gd name="GluePoint9Y" fmla="*/ 220 h 318"/>
                  <a:gd name="GluePoint10X" fmla="*/ 54 w 134"/>
                  <a:gd name="GluePoint10Y" fmla="*/ 220 h 318"/>
                  <a:gd name="GluePoint11X" fmla="*/ 47 w 134"/>
                  <a:gd name="GluePoint11Y" fmla="*/ 215 h 318"/>
                  <a:gd name="GluePoint12X" fmla="*/ 43 w 134"/>
                  <a:gd name="GluePoint12Y" fmla="*/ 215 h 318"/>
                  <a:gd name="GluePoint13X" fmla="*/ 40 w 134"/>
                  <a:gd name="GluePoint13Y" fmla="*/ 175 h 318"/>
                  <a:gd name="GluePoint14X" fmla="*/ 31 w 134"/>
                  <a:gd name="GluePoint14Y" fmla="*/ 164 h 318"/>
                  <a:gd name="GluePoint15X" fmla="*/ 24 w 134"/>
                  <a:gd name="GluePoint15Y" fmla="*/ 159 h 318"/>
                  <a:gd name="GluePoint16X" fmla="*/ 29 w 134"/>
                  <a:gd name="GluePoint16Y" fmla="*/ 157 h 318"/>
                  <a:gd name="GluePoint17X" fmla="*/ 26 w 134"/>
                  <a:gd name="GluePoint17Y" fmla="*/ 151 h 318"/>
                  <a:gd name="GluePoint18X" fmla="*/ 13 w 134"/>
                  <a:gd name="GluePoint18Y" fmla="*/ 141 h 318"/>
                  <a:gd name="GluePoint19X" fmla="*/ 2 w 134"/>
                  <a:gd name="GluePoint19Y" fmla="*/ 130 h 318"/>
                  <a:gd name="GluePoint20X" fmla="*/ 2 w 134"/>
                  <a:gd name="GluePoint20Y" fmla="*/ 120 h 318"/>
                  <a:gd name="GluePoint21X" fmla="*/ 4 w 134"/>
                  <a:gd name="GluePoint21Y" fmla="*/ 112 h 318"/>
                  <a:gd name="GluePoint22X" fmla="*/ 8 w 134"/>
                  <a:gd name="GluePoint22Y" fmla="*/ 98 h 318"/>
                  <a:gd name="GluePoint23X" fmla="*/ 12 w 134"/>
                  <a:gd name="GluePoint23Y" fmla="*/ 93 h 318"/>
                  <a:gd name="GluePoint24X" fmla="*/ 12 w 134"/>
                  <a:gd name="GluePoint24Y" fmla="*/ 77 h 318"/>
                  <a:gd name="GluePoint25X" fmla="*/ 23 w 134"/>
                  <a:gd name="GluePoint25Y" fmla="*/ 75 h 318"/>
                  <a:gd name="GluePoint26X" fmla="*/ 26 w 134"/>
                  <a:gd name="GluePoint26Y" fmla="*/ 53 h 318"/>
                  <a:gd name="GluePoint27X" fmla="*/ 29 w 134"/>
                  <a:gd name="GluePoint27Y" fmla="*/ 35 h 318"/>
                  <a:gd name="GluePoint28X" fmla="*/ 37 w 134"/>
                  <a:gd name="GluePoint28Y" fmla="*/ 25 h 318"/>
                  <a:gd name="GluePoint29X" fmla="*/ 48 w 134"/>
                  <a:gd name="GluePoint29Y" fmla="*/ 17 h 318"/>
                  <a:gd name="GluePoint30X" fmla="*/ 53 w 134"/>
                  <a:gd name="GluePoint30Y" fmla="*/ 9 h 318"/>
                  <a:gd name="GluePoint31X" fmla="*/ 56 w 134"/>
                  <a:gd name="GluePoint31Y" fmla="*/ 1 h 318"/>
                  <a:gd name="GluePoint32X" fmla="*/ 62 w 134"/>
                  <a:gd name="GluePoint32Y" fmla="*/ 1 h 318"/>
                  <a:gd name="GluePoint33X" fmla="*/ 72 w 134"/>
                  <a:gd name="GluePoint33Y" fmla="*/ 12 h 318"/>
                  <a:gd name="GluePoint34X" fmla="*/ 81 w 134"/>
                  <a:gd name="GluePoint34Y" fmla="*/ 27 h 318"/>
                  <a:gd name="GluePoint35X" fmla="*/ 81 w 134"/>
                  <a:gd name="GluePoint35Y" fmla="*/ 46 h 318"/>
                  <a:gd name="GluePoint36X" fmla="*/ 74 w 134"/>
                  <a:gd name="GluePoint36Y" fmla="*/ 65 h 318"/>
                  <a:gd name="GluePoint37X" fmla="*/ 74 w 134"/>
                  <a:gd name="GluePoint37Y" fmla="*/ 78 h 318"/>
                  <a:gd name="GluePoint38X" fmla="*/ 85 w 134"/>
                  <a:gd name="GluePoint38Y" fmla="*/ 72 h 318"/>
                  <a:gd name="GluePoint39X" fmla="*/ 96 w 134"/>
                  <a:gd name="GluePoint39Y" fmla="*/ 86 h 318"/>
                  <a:gd name="GluePoint40X" fmla="*/ 104 w 134"/>
                  <a:gd name="GluePoint40Y" fmla="*/ 106 h 318"/>
                  <a:gd name="GluePoint41X" fmla="*/ 115 w 134"/>
                  <a:gd name="GluePoint41Y" fmla="*/ 112 h 318"/>
                  <a:gd name="GluePoint42X" fmla="*/ 126 w 134"/>
                  <a:gd name="GluePoint42Y" fmla="*/ 117 h 318"/>
                  <a:gd name="GluePoint43X" fmla="*/ 132 w 134"/>
                  <a:gd name="GluePoint43Y" fmla="*/ 114 h 318"/>
                  <a:gd name="GluePoint44X" fmla="*/ 132 w 134"/>
                  <a:gd name="GluePoint44Y" fmla="*/ 119 h 318"/>
                  <a:gd name="GluePoint45X" fmla="*/ 128 w 134"/>
                  <a:gd name="GluePoint45Y" fmla="*/ 128 h 318"/>
                  <a:gd name="GluePoint46X" fmla="*/ 123 w 134"/>
                  <a:gd name="GluePoint46Y" fmla="*/ 131 h 318"/>
                  <a:gd name="GluePoint47X" fmla="*/ 113 w 134"/>
                  <a:gd name="GluePoint47Y" fmla="*/ 141 h 318"/>
                  <a:gd name="GluePoint48X" fmla="*/ 93 w 134"/>
                  <a:gd name="GluePoint48Y" fmla="*/ 152 h 318"/>
                  <a:gd name="GluePoint49X" fmla="*/ 91 w 134"/>
                  <a:gd name="GluePoint49Y" fmla="*/ 172 h 318"/>
                  <a:gd name="GluePoint50X" fmla="*/ 96 w 134"/>
                  <a:gd name="GluePoint50Y" fmla="*/ 188 h 318"/>
                  <a:gd name="GluePoint51X" fmla="*/ 108 w 134"/>
                  <a:gd name="GluePoint51Y" fmla="*/ 209 h 318"/>
                  <a:gd name="GluePoint52X" fmla="*/ 112 w 134"/>
                  <a:gd name="GluePoint52Y" fmla="*/ 212 h 318"/>
                  <a:gd name="GluePoint53X" fmla="*/ 110 w 134"/>
                  <a:gd name="GluePoint53Y" fmla="*/ 225 h 318"/>
                  <a:gd name="GluePoint54X" fmla="*/ 105 w 134"/>
                  <a:gd name="GluePoint54Y" fmla="*/ 236 h 318"/>
                  <a:gd name="GluePoint55X" fmla="*/ 120 w 134"/>
                  <a:gd name="GluePoint55Y" fmla="*/ 250 h 318"/>
                  <a:gd name="GluePoint56X" fmla="*/ 132 w 134"/>
                  <a:gd name="GluePoint56Y" fmla="*/ 287 h 318"/>
                  <a:gd name="GluePoint57X" fmla="*/ 123 w 134"/>
                  <a:gd name="GluePoint57Y" fmla="*/ 30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34" h="318">
                    <a:moveTo>
                      <a:pt x="121" y="318"/>
                    </a:moveTo>
                    <a:lnTo>
                      <a:pt x="118" y="315"/>
                    </a:lnTo>
                    <a:lnTo>
                      <a:pt x="121" y="291"/>
                    </a:lnTo>
                    <a:lnTo>
                      <a:pt x="115" y="287"/>
                    </a:lnTo>
                    <a:lnTo>
                      <a:pt x="115" y="284"/>
                    </a:lnTo>
                    <a:lnTo>
                      <a:pt x="118" y="284"/>
                    </a:lnTo>
                    <a:lnTo>
                      <a:pt x="115" y="270"/>
                    </a:lnTo>
                    <a:lnTo>
                      <a:pt x="110" y="255"/>
                    </a:lnTo>
                    <a:lnTo>
                      <a:pt x="108" y="257"/>
                    </a:lnTo>
                    <a:lnTo>
                      <a:pt x="99" y="234"/>
                    </a:lnTo>
                    <a:lnTo>
                      <a:pt x="94" y="207"/>
                    </a:lnTo>
                    <a:lnTo>
                      <a:pt x="88" y="204"/>
                    </a:lnTo>
                    <a:lnTo>
                      <a:pt x="83" y="199"/>
                    </a:lnTo>
                    <a:lnTo>
                      <a:pt x="81" y="199"/>
                    </a:lnTo>
                    <a:lnTo>
                      <a:pt x="77" y="189"/>
                    </a:lnTo>
                    <a:lnTo>
                      <a:pt x="78" y="202"/>
                    </a:lnTo>
                    <a:lnTo>
                      <a:pt x="70" y="207"/>
                    </a:lnTo>
                    <a:lnTo>
                      <a:pt x="61" y="220"/>
                    </a:lnTo>
                    <a:lnTo>
                      <a:pt x="54" y="217"/>
                    </a:lnTo>
                    <a:lnTo>
                      <a:pt x="54" y="220"/>
                    </a:lnTo>
                    <a:lnTo>
                      <a:pt x="48" y="217"/>
                    </a:lnTo>
                    <a:lnTo>
                      <a:pt x="47" y="215"/>
                    </a:lnTo>
                    <a:lnTo>
                      <a:pt x="47" y="213"/>
                    </a:lnTo>
                    <a:lnTo>
                      <a:pt x="43" y="215"/>
                    </a:lnTo>
                    <a:lnTo>
                      <a:pt x="45" y="194"/>
                    </a:lnTo>
                    <a:lnTo>
                      <a:pt x="40" y="175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27" y="162"/>
                    </a:lnTo>
                    <a:lnTo>
                      <a:pt x="24" y="159"/>
                    </a:lnTo>
                    <a:lnTo>
                      <a:pt x="26" y="156"/>
                    </a:lnTo>
                    <a:lnTo>
                      <a:pt x="29" y="157"/>
                    </a:lnTo>
                    <a:lnTo>
                      <a:pt x="26" y="154"/>
                    </a:lnTo>
                    <a:lnTo>
                      <a:pt x="26" y="151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7" y="136"/>
                    </a:lnTo>
                    <a:lnTo>
                      <a:pt x="2" y="130"/>
                    </a:lnTo>
                    <a:lnTo>
                      <a:pt x="0" y="122"/>
                    </a:lnTo>
                    <a:lnTo>
                      <a:pt x="2" y="120"/>
                    </a:lnTo>
                    <a:lnTo>
                      <a:pt x="5" y="122"/>
                    </a:lnTo>
                    <a:lnTo>
                      <a:pt x="4" y="112"/>
                    </a:lnTo>
                    <a:lnTo>
                      <a:pt x="12" y="107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12" y="93"/>
                    </a:lnTo>
                    <a:lnTo>
                      <a:pt x="10" y="80"/>
                    </a:lnTo>
                    <a:lnTo>
                      <a:pt x="12" y="77"/>
                    </a:lnTo>
                    <a:lnTo>
                      <a:pt x="21" y="77"/>
                    </a:lnTo>
                    <a:lnTo>
                      <a:pt x="23" y="75"/>
                    </a:lnTo>
                    <a:lnTo>
                      <a:pt x="26" y="59"/>
                    </a:lnTo>
                    <a:lnTo>
                      <a:pt x="26" y="53"/>
                    </a:lnTo>
                    <a:lnTo>
                      <a:pt x="32" y="43"/>
                    </a:lnTo>
                    <a:lnTo>
                      <a:pt x="29" y="35"/>
                    </a:lnTo>
                    <a:lnTo>
                      <a:pt x="31" y="30"/>
                    </a:lnTo>
                    <a:lnTo>
                      <a:pt x="37" y="25"/>
                    </a:lnTo>
                    <a:lnTo>
                      <a:pt x="40" y="19"/>
                    </a:lnTo>
                    <a:lnTo>
                      <a:pt x="48" y="17"/>
                    </a:lnTo>
                    <a:lnTo>
                      <a:pt x="53" y="19"/>
                    </a:lnTo>
                    <a:lnTo>
                      <a:pt x="53" y="9"/>
                    </a:lnTo>
                    <a:lnTo>
                      <a:pt x="56" y="6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62" y="1"/>
                    </a:lnTo>
                    <a:lnTo>
                      <a:pt x="67" y="4"/>
                    </a:lnTo>
                    <a:lnTo>
                      <a:pt x="72" y="12"/>
                    </a:lnTo>
                    <a:lnTo>
                      <a:pt x="75" y="12"/>
                    </a:lnTo>
                    <a:lnTo>
                      <a:pt x="81" y="27"/>
                    </a:lnTo>
                    <a:lnTo>
                      <a:pt x="83" y="38"/>
                    </a:lnTo>
                    <a:lnTo>
                      <a:pt x="81" y="46"/>
                    </a:lnTo>
                    <a:lnTo>
                      <a:pt x="75" y="56"/>
                    </a:lnTo>
                    <a:lnTo>
                      <a:pt x="74" y="65"/>
                    </a:lnTo>
                    <a:lnTo>
                      <a:pt x="75" y="74"/>
                    </a:lnTo>
                    <a:lnTo>
                      <a:pt x="74" y="78"/>
                    </a:lnTo>
                    <a:lnTo>
                      <a:pt x="75" y="80"/>
                    </a:lnTo>
                    <a:lnTo>
                      <a:pt x="85" y="72"/>
                    </a:lnTo>
                    <a:lnTo>
                      <a:pt x="91" y="74"/>
                    </a:lnTo>
                    <a:lnTo>
                      <a:pt x="96" y="86"/>
                    </a:lnTo>
                    <a:lnTo>
                      <a:pt x="105" y="93"/>
                    </a:lnTo>
                    <a:lnTo>
                      <a:pt x="104" y="106"/>
                    </a:lnTo>
                    <a:lnTo>
                      <a:pt x="113" y="109"/>
                    </a:lnTo>
                    <a:lnTo>
                      <a:pt x="115" y="112"/>
                    </a:lnTo>
                    <a:lnTo>
                      <a:pt x="121" y="117"/>
                    </a:lnTo>
                    <a:lnTo>
                      <a:pt x="126" y="117"/>
                    </a:lnTo>
                    <a:lnTo>
                      <a:pt x="129" y="114"/>
                    </a:lnTo>
                    <a:lnTo>
                      <a:pt x="132" y="114"/>
                    </a:lnTo>
                    <a:lnTo>
                      <a:pt x="134" y="115"/>
                    </a:lnTo>
                    <a:lnTo>
                      <a:pt x="132" y="119"/>
                    </a:lnTo>
                    <a:lnTo>
                      <a:pt x="126" y="125"/>
                    </a:lnTo>
                    <a:lnTo>
                      <a:pt x="128" y="128"/>
                    </a:lnTo>
                    <a:lnTo>
                      <a:pt x="123" y="130"/>
                    </a:lnTo>
                    <a:lnTo>
                      <a:pt x="123" y="131"/>
                    </a:lnTo>
                    <a:lnTo>
                      <a:pt x="118" y="139"/>
                    </a:lnTo>
                    <a:lnTo>
                      <a:pt x="113" y="141"/>
                    </a:lnTo>
                    <a:lnTo>
                      <a:pt x="104" y="151"/>
                    </a:lnTo>
                    <a:lnTo>
                      <a:pt x="93" y="152"/>
                    </a:lnTo>
                    <a:lnTo>
                      <a:pt x="89" y="164"/>
                    </a:lnTo>
                    <a:lnTo>
                      <a:pt x="91" y="172"/>
                    </a:lnTo>
                    <a:lnTo>
                      <a:pt x="89" y="173"/>
                    </a:lnTo>
                    <a:lnTo>
                      <a:pt x="96" y="188"/>
                    </a:lnTo>
                    <a:lnTo>
                      <a:pt x="105" y="196"/>
                    </a:lnTo>
                    <a:lnTo>
                      <a:pt x="108" y="209"/>
                    </a:lnTo>
                    <a:lnTo>
                      <a:pt x="110" y="210"/>
                    </a:lnTo>
                    <a:lnTo>
                      <a:pt x="112" y="212"/>
                    </a:lnTo>
                    <a:lnTo>
                      <a:pt x="110" y="218"/>
                    </a:lnTo>
                    <a:lnTo>
                      <a:pt x="110" y="225"/>
                    </a:lnTo>
                    <a:lnTo>
                      <a:pt x="105" y="231"/>
                    </a:lnTo>
                    <a:lnTo>
                      <a:pt x="105" y="236"/>
                    </a:lnTo>
                    <a:lnTo>
                      <a:pt x="108" y="241"/>
                    </a:lnTo>
                    <a:lnTo>
                      <a:pt x="120" y="250"/>
                    </a:lnTo>
                    <a:lnTo>
                      <a:pt x="123" y="267"/>
                    </a:lnTo>
                    <a:lnTo>
                      <a:pt x="132" y="287"/>
                    </a:lnTo>
                    <a:lnTo>
                      <a:pt x="128" y="299"/>
                    </a:lnTo>
                    <a:lnTo>
                      <a:pt x="123" y="305"/>
                    </a:lnTo>
                    <a:lnTo>
                      <a:pt x="121" y="3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72" name="Freeform 112"/>
              <p:cNvSpPr/>
              <p:nvPr/>
            </p:nvSpPr>
            <p:spPr>
              <a:xfrm>
                <a:off x="6540480" y="2633760"/>
                <a:ext cx="128160" cy="1188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8800"/>
                  <a:gd name="textAreaBottom" fmla="*/ 119160 h 118800"/>
                  <a:gd name="GluePoint1X" fmla="*/ 77 w 81"/>
                  <a:gd name="GluePoint1Y" fmla="*/ 0 h 75"/>
                  <a:gd name="GluePoint2X" fmla="*/ 77 w 81"/>
                  <a:gd name="GluePoint2Y" fmla="*/ 11 h 75"/>
                  <a:gd name="GluePoint3X" fmla="*/ 81 w 81"/>
                  <a:gd name="GluePoint3Y" fmla="*/ 20 h 75"/>
                  <a:gd name="GluePoint4X" fmla="*/ 81 w 81"/>
                  <a:gd name="GluePoint4Y" fmla="*/ 40 h 75"/>
                  <a:gd name="GluePoint5X" fmla="*/ 80 w 81"/>
                  <a:gd name="GluePoint5Y" fmla="*/ 43 h 75"/>
                  <a:gd name="GluePoint6X" fmla="*/ 78 w 81"/>
                  <a:gd name="GluePoint6Y" fmla="*/ 43 h 75"/>
                  <a:gd name="GluePoint7X" fmla="*/ 73 w 81"/>
                  <a:gd name="GluePoint7Y" fmla="*/ 46 h 75"/>
                  <a:gd name="GluePoint8X" fmla="*/ 66 w 81"/>
                  <a:gd name="GluePoint8Y" fmla="*/ 49 h 75"/>
                  <a:gd name="GluePoint9X" fmla="*/ 66 w 81"/>
                  <a:gd name="GluePoint9Y" fmla="*/ 53 h 75"/>
                  <a:gd name="GluePoint10X" fmla="*/ 59 w 81"/>
                  <a:gd name="GluePoint10Y" fmla="*/ 54 h 75"/>
                  <a:gd name="GluePoint11X" fmla="*/ 59 w 81"/>
                  <a:gd name="GluePoint11Y" fmla="*/ 64 h 75"/>
                  <a:gd name="GluePoint12X" fmla="*/ 50 w 81"/>
                  <a:gd name="GluePoint12Y" fmla="*/ 69 h 75"/>
                  <a:gd name="GluePoint13X" fmla="*/ 46 w 81"/>
                  <a:gd name="GluePoint13Y" fmla="*/ 67 h 75"/>
                  <a:gd name="GluePoint14X" fmla="*/ 45 w 81"/>
                  <a:gd name="GluePoint14Y" fmla="*/ 72 h 75"/>
                  <a:gd name="GluePoint15X" fmla="*/ 39 w 81"/>
                  <a:gd name="GluePoint15Y" fmla="*/ 75 h 75"/>
                  <a:gd name="GluePoint16X" fmla="*/ 34 w 81"/>
                  <a:gd name="GluePoint16Y" fmla="*/ 72 h 75"/>
                  <a:gd name="GluePoint17X" fmla="*/ 24 w 81"/>
                  <a:gd name="GluePoint17Y" fmla="*/ 74 h 75"/>
                  <a:gd name="GluePoint18X" fmla="*/ 24 w 81"/>
                  <a:gd name="GluePoint18Y" fmla="*/ 64 h 75"/>
                  <a:gd name="GluePoint19X" fmla="*/ 23 w 81"/>
                  <a:gd name="GluePoint19Y" fmla="*/ 62 h 75"/>
                  <a:gd name="GluePoint20X" fmla="*/ 18 w 81"/>
                  <a:gd name="GluePoint20Y" fmla="*/ 67 h 75"/>
                  <a:gd name="GluePoint21X" fmla="*/ 16 w 81"/>
                  <a:gd name="GluePoint21Y" fmla="*/ 57 h 75"/>
                  <a:gd name="GluePoint22X" fmla="*/ 13 w 81"/>
                  <a:gd name="GluePoint22Y" fmla="*/ 54 h 75"/>
                  <a:gd name="GluePoint23X" fmla="*/ 12 w 81"/>
                  <a:gd name="GluePoint23Y" fmla="*/ 45 h 75"/>
                  <a:gd name="GluePoint24X" fmla="*/ 5 w 81"/>
                  <a:gd name="GluePoint24Y" fmla="*/ 37 h 75"/>
                  <a:gd name="GluePoint25X" fmla="*/ 0 w 81"/>
                  <a:gd name="GluePoint25Y" fmla="*/ 27 h 75"/>
                  <a:gd name="GluePoint26X" fmla="*/ 0 w 81"/>
                  <a:gd name="GluePoint26Y" fmla="*/ 20 h 75"/>
                  <a:gd name="GluePoint27X" fmla="*/ 4 w 81"/>
                  <a:gd name="GluePoint27Y" fmla="*/ 16 h 75"/>
                  <a:gd name="GluePoint28X" fmla="*/ 13 w 81"/>
                  <a:gd name="GluePoint28Y" fmla="*/ 6 h 75"/>
                  <a:gd name="GluePoint29X" fmla="*/ 24 w 81"/>
                  <a:gd name="GluePoint29Y" fmla="*/ 8 h 75"/>
                  <a:gd name="GluePoint30X" fmla="*/ 37 w 81"/>
                  <a:gd name="GluePoint30Y" fmla="*/ 6 h 75"/>
                  <a:gd name="GluePoint31X" fmla="*/ 40 w 81"/>
                  <a:gd name="GluePoint31Y" fmla="*/ 9 h 75"/>
                  <a:gd name="GluePoint32X" fmla="*/ 43 w 81"/>
                  <a:gd name="GluePoint32Y" fmla="*/ 8 h 75"/>
                  <a:gd name="GluePoint33X" fmla="*/ 45 w 81"/>
                  <a:gd name="GluePoint33Y" fmla="*/ 11 h 75"/>
                  <a:gd name="GluePoint34X" fmla="*/ 54 w 81"/>
                  <a:gd name="GluePoint34Y" fmla="*/ 12 h 75"/>
                  <a:gd name="GluePoint35X" fmla="*/ 56 w 81"/>
                  <a:gd name="GluePoint35Y" fmla="*/ 12 h 75"/>
                  <a:gd name="GluePoint36X" fmla="*/ 56 w 81"/>
                  <a:gd name="GluePoint36Y" fmla="*/ 8 h 75"/>
                  <a:gd name="GluePoint37X" fmla="*/ 59 w 81"/>
                  <a:gd name="GluePoint37Y" fmla="*/ 4 h 75"/>
                  <a:gd name="GluePoint38X" fmla="*/ 66 w 81"/>
                  <a:gd name="GluePoint38Y" fmla="*/ 3 h 75"/>
                  <a:gd name="GluePoint39X" fmla="*/ 70 w 81"/>
                  <a:gd name="GluePoint39Y" fmla="*/ 6 h 75"/>
                  <a:gd name="GluePoint40X" fmla="*/ 77 w 81"/>
                  <a:gd name="GluePoint40Y" fmla="*/ 0 h 7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81" h="75">
                    <a:moveTo>
                      <a:pt x="77" y="0"/>
                    </a:moveTo>
                    <a:lnTo>
                      <a:pt x="77" y="11"/>
                    </a:lnTo>
                    <a:lnTo>
                      <a:pt x="81" y="20"/>
                    </a:lnTo>
                    <a:lnTo>
                      <a:pt x="81" y="40"/>
                    </a:lnTo>
                    <a:lnTo>
                      <a:pt x="80" y="43"/>
                    </a:lnTo>
                    <a:lnTo>
                      <a:pt x="78" y="43"/>
                    </a:lnTo>
                    <a:lnTo>
                      <a:pt x="73" y="46"/>
                    </a:lnTo>
                    <a:lnTo>
                      <a:pt x="66" y="49"/>
                    </a:lnTo>
                    <a:lnTo>
                      <a:pt x="66" y="53"/>
                    </a:lnTo>
                    <a:lnTo>
                      <a:pt x="59" y="54"/>
                    </a:lnTo>
                    <a:lnTo>
                      <a:pt x="59" y="64"/>
                    </a:lnTo>
                    <a:lnTo>
                      <a:pt x="50" y="69"/>
                    </a:lnTo>
                    <a:lnTo>
                      <a:pt x="46" y="67"/>
                    </a:lnTo>
                    <a:lnTo>
                      <a:pt x="45" y="72"/>
                    </a:lnTo>
                    <a:lnTo>
                      <a:pt x="39" y="75"/>
                    </a:lnTo>
                    <a:lnTo>
                      <a:pt x="34" y="72"/>
                    </a:lnTo>
                    <a:lnTo>
                      <a:pt x="24" y="74"/>
                    </a:lnTo>
                    <a:lnTo>
                      <a:pt x="24" y="64"/>
                    </a:lnTo>
                    <a:lnTo>
                      <a:pt x="23" y="62"/>
                    </a:lnTo>
                    <a:lnTo>
                      <a:pt x="18" y="67"/>
                    </a:lnTo>
                    <a:lnTo>
                      <a:pt x="16" y="57"/>
                    </a:lnTo>
                    <a:lnTo>
                      <a:pt x="13" y="54"/>
                    </a:lnTo>
                    <a:lnTo>
                      <a:pt x="12" y="45"/>
                    </a:lnTo>
                    <a:lnTo>
                      <a:pt x="5" y="37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4" y="16"/>
                    </a:lnTo>
                    <a:lnTo>
                      <a:pt x="13" y="6"/>
                    </a:lnTo>
                    <a:lnTo>
                      <a:pt x="24" y="8"/>
                    </a:lnTo>
                    <a:lnTo>
                      <a:pt x="37" y="6"/>
                    </a:lnTo>
                    <a:lnTo>
                      <a:pt x="40" y="9"/>
                    </a:lnTo>
                    <a:lnTo>
                      <a:pt x="43" y="8"/>
                    </a:lnTo>
                    <a:lnTo>
                      <a:pt x="45" y="11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6" y="8"/>
                    </a:lnTo>
                    <a:lnTo>
                      <a:pt x="59" y="4"/>
                    </a:lnTo>
                    <a:lnTo>
                      <a:pt x="66" y="3"/>
                    </a:lnTo>
                    <a:lnTo>
                      <a:pt x="70" y="6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73" name="Freeform 113"/>
              <p:cNvSpPr/>
              <p:nvPr/>
            </p:nvSpPr>
            <p:spPr>
              <a:xfrm>
                <a:off x="5948280" y="2198520"/>
                <a:ext cx="199800" cy="10908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109080"/>
                  <a:gd name="textAreaBottom" fmla="*/ 109440 h 109080"/>
                  <a:gd name="GluePoint1X" fmla="*/ 122 w 126"/>
                  <a:gd name="GluePoint1Y" fmla="*/ 56 h 69"/>
                  <a:gd name="GluePoint2X" fmla="*/ 121 w 126"/>
                  <a:gd name="GluePoint2Y" fmla="*/ 48 h 69"/>
                  <a:gd name="GluePoint3X" fmla="*/ 122 w 126"/>
                  <a:gd name="GluePoint3Y" fmla="*/ 42 h 69"/>
                  <a:gd name="GluePoint4X" fmla="*/ 118 w 126"/>
                  <a:gd name="GluePoint4Y" fmla="*/ 42 h 69"/>
                  <a:gd name="GluePoint5X" fmla="*/ 118 w 126"/>
                  <a:gd name="GluePoint5Y" fmla="*/ 45 h 69"/>
                  <a:gd name="GluePoint6X" fmla="*/ 111 w 126"/>
                  <a:gd name="GluePoint6Y" fmla="*/ 44 h 69"/>
                  <a:gd name="GluePoint7X" fmla="*/ 100 w 126"/>
                  <a:gd name="GluePoint7Y" fmla="*/ 40 h 69"/>
                  <a:gd name="GluePoint8X" fmla="*/ 99 w 126"/>
                  <a:gd name="GluePoint8Y" fmla="*/ 42 h 69"/>
                  <a:gd name="GluePoint9X" fmla="*/ 92 w 126"/>
                  <a:gd name="GluePoint9Y" fmla="*/ 40 h 69"/>
                  <a:gd name="GluePoint10X" fmla="*/ 91 w 126"/>
                  <a:gd name="GluePoint10Y" fmla="*/ 42 h 69"/>
                  <a:gd name="GluePoint11X" fmla="*/ 84 w 126"/>
                  <a:gd name="GluePoint11Y" fmla="*/ 37 h 69"/>
                  <a:gd name="GluePoint12X" fmla="*/ 81 w 126"/>
                  <a:gd name="GluePoint12Y" fmla="*/ 37 h 69"/>
                  <a:gd name="GluePoint13X" fmla="*/ 76 w 126"/>
                  <a:gd name="GluePoint13Y" fmla="*/ 34 h 69"/>
                  <a:gd name="GluePoint14X" fmla="*/ 76 w 126"/>
                  <a:gd name="GluePoint14Y" fmla="*/ 29 h 69"/>
                  <a:gd name="GluePoint15X" fmla="*/ 70 w 126"/>
                  <a:gd name="GluePoint15Y" fmla="*/ 29 h 69"/>
                  <a:gd name="GluePoint16X" fmla="*/ 64 w 126"/>
                  <a:gd name="GluePoint16Y" fmla="*/ 28 h 69"/>
                  <a:gd name="GluePoint17X" fmla="*/ 62 w 126"/>
                  <a:gd name="GluePoint17Y" fmla="*/ 26 h 69"/>
                  <a:gd name="GluePoint18X" fmla="*/ 61 w 126"/>
                  <a:gd name="GluePoint18Y" fmla="*/ 26 h 69"/>
                  <a:gd name="GluePoint19X" fmla="*/ 59 w 126"/>
                  <a:gd name="GluePoint19Y" fmla="*/ 18 h 69"/>
                  <a:gd name="GluePoint20X" fmla="*/ 54 w 126"/>
                  <a:gd name="GluePoint20Y" fmla="*/ 18 h 69"/>
                  <a:gd name="GluePoint21X" fmla="*/ 51 w 126"/>
                  <a:gd name="GluePoint21Y" fmla="*/ 21 h 69"/>
                  <a:gd name="GluePoint22X" fmla="*/ 48 w 126"/>
                  <a:gd name="GluePoint22Y" fmla="*/ 19 h 69"/>
                  <a:gd name="GluePoint23X" fmla="*/ 45 w 126"/>
                  <a:gd name="GluePoint23Y" fmla="*/ 13 h 69"/>
                  <a:gd name="GluePoint24X" fmla="*/ 30 w 126"/>
                  <a:gd name="GluePoint24Y" fmla="*/ 3 h 69"/>
                  <a:gd name="GluePoint25X" fmla="*/ 14 w 126"/>
                  <a:gd name="GluePoint25Y" fmla="*/ 0 h 69"/>
                  <a:gd name="GluePoint26X" fmla="*/ 13 w 126"/>
                  <a:gd name="GluePoint26Y" fmla="*/ 5 h 69"/>
                  <a:gd name="GluePoint27X" fmla="*/ 10 w 126"/>
                  <a:gd name="GluePoint27Y" fmla="*/ 2 h 69"/>
                  <a:gd name="GluePoint28X" fmla="*/ 7 w 126"/>
                  <a:gd name="GluePoint28Y" fmla="*/ 2 h 69"/>
                  <a:gd name="GluePoint29X" fmla="*/ 0 w 126"/>
                  <a:gd name="GluePoint29Y" fmla="*/ 10 h 69"/>
                  <a:gd name="GluePoint30X" fmla="*/ 2 w 126"/>
                  <a:gd name="GluePoint30Y" fmla="*/ 18 h 69"/>
                  <a:gd name="GluePoint31X" fmla="*/ 0 w 126"/>
                  <a:gd name="GluePoint31Y" fmla="*/ 24 h 69"/>
                  <a:gd name="GluePoint32X" fmla="*/ 0 w 126"/>
                  <a:gd name="GluePoint32Y" fmla="*/ 28 h 69"/>
                  <a:gd name="GluePoint33X" fmla="*/ 3 w 126"/>
                  <a:gd name="GluePoint33Y" fmla="*/ 28 h 69"/>
                  <a:gd name="GluePoint34X" fmla="*/ 7 w 126"/>
                  <a:gd name="GluePoint34Y" fmla="*/ 32 h 69"/>
                  <a:gd name="GluePoint35X" fmla="*/ 8 w 126"/>
                  <a:gd name="GluePoint35Y" fmla="*/ 31 h 69"/>
                  <a:gd name="GluePoint36X" fmla="*/ 13 w 126"/>
                  <a:gd name="GluePoint36Y" fmla="*/ 32 h 69"/>
                  <a:gd name="GluePoint37X" fmla="*/ 26 w 126"/>
                  <a:gd name="GluePoint37Y" fmla="*/ 42 h 69"/>
                  <a:gd name="GluePoint38X" fmla="*/ 40 w 126"/>
                  <a:gd name="GluePoint38Y" fmla="*/ 47 h 69"/>
                  <a:gd name="GluePoint39X" fmla="*/ 45 w 126"/>
                  <a:gd name="GluePoint39Y" fmla="*/ 52 h 69"/>
                  <a:gd name="GluePoint40X" fmla="*/ 67 w 126"/>
                  <a:gd name="GluePoint40Y" fmla="*/ 53 h 69"/>
                  <a:gd name="GluePoint41X" fmla="*/ 80 w 126"/>
                  <a:gd name="GluePoint41Y" fmla="*/ 61 h 69"/>
                  <a:gd name="GluePoint42X" fmla="*/ 113 w 126"/>
                  <a:gd name="GluePoint42Y" fmla="*/ 69 h 69"/>
                  <a:gd name="GluePoint43X" fmla="*/ 126 w 126"/>
                  <a:gd name="GluePoint43Y" fmla="*/ 68 h 69"/>
                  <a:gd name="GluePoint44X" fmla="*/ 126 w 126"/>
                  <a:gd name="GluePoint44Y" fmla="*/ 63 h 69"/>
                  <a:gd name="GluePoint45X" fmla="*/ 122 w 126"/>
                  <a:gd name="GluePoint45Y" fmla="*/ 58 h 69"/>
                  <a:gd name="GluePoint46X" fmla="*/ 122 w 126"/>
                  <a:gd name="GluePoint46Y" fmla="*/ 56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6" h="69">
                    <a:moveTo>
                      <a:pt x="122" y="56"/>
                    </a:moveTo>
                    <a:lnTo>
                      <a:pt x="121" y="48"/>
                    </a:lnTo>
                    <a:lnTo>
                      <a:pt x="122" y="42"/>
                    </a:lnTo>
                    <a:lnTo>
                      <a:pt x="118" y="42"/>
                    </a:lnTo>
                    <a:lnTo>
                      <a:pt x="118" y="45"/>
                    </a:lnTo>
                    <a:lnTo>
                      <a:pt x="111" y="44"/>
                    </a:lnTo>
                    <a:lnTo>
                      <a:pt x="100" y="40"/>
                    </a:lnTo>
                    <a:lnTo>
                      <a:pt x="99" y="42"/>
                    </a:lnTo>
                    <a:lnTo>
                      <a:pt x="92" y="40"/>
                    </a:lnTo>
                    <a:lnTo>
                      <a:pt x="91" y="42"/>
                    </a:lnTo>
                    <a:lnTo>
                      <a:pt x="84" y="37"/>
                    </a:lnTo>
                    <a:lnTo>
                      <a:pt x="81" y="37"/>
                    </a:lnTo>
                    <a:lnTo>
                      <a:pt x="76" y="34"/>
                    </a:lnTo>
                    <a:lnTo>
                      <a:pt x="76" y="29"/>
                    </a:lnTo>
                    <a:lnTo>
                      <a:pt x="70" y="29"/>
                    </a:lnTo>
                    <a:lnTo>
                      <a:pt x="64" y="28"/>
                    </a:lnTo>
                    <a:lnTo>
                      <a:pt x="62" y="26"/>
                    </a:lnTo>
                    <a:lnTo>
                      <a:pt x="61" y="26"/>
                    </a:lnTo>
                    <a:lnTo>
                      <a:pt x="59" y="18"/>
                    </a:lnTo>
                    <a:lnTo>
                      <a:pt x="54" y="18"/>
                    </a:lnTo>
                    <a:lnTo>
                      <a:pt x="51" y="21"/>
                    </a:lnTo>
                    <a:lnTo>
                      <a:pt x="48" y="19"/>
                    </a:lnTo>
                    <a:lnTo>
                      <a:pt x="45" y="13"/>
                    </a:lnTo>
                    <a:lnTo>
                      <a:pt x="30" y="3"/>
                    </a:lnTo>
                    <a:lnTo>
                      <a:pt x="14" y="0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0" y="10"/>
                    </a:lnTo>
                    <a:lnTo>
                      <a:pt x="2" y="18"/>
                    </a:lnTo>
                    <a:lnTo>
                      <a:pt x="0" y="24"/>
                    </a:lnTo>
                    <a:lnTo>
                      <a:pt x="0" y="28"/>
                    </a:lnTo>
                    <a:lnTo>
                      <a:pt x="3" y="28"/>
                    </a:lnTo>
                    <a:lnTo>
                      <a:pt x="7" y="32"/>
                    </a:lnTo>
                    <a:lnTo>
                      <a:pt x="8" y="31"/>
                    </a:lnTo>
                    <a:lnTo>
                      <a:pt x="13" y="32"/>
                    </a:lnTo>
                    <a:lnTo>
                      <a:pt x="26" y="42"/>
                    </a:lnTo>
                    <a:lnTo>
                      <a:pt x="40" y="47"/>
                    </a:lnTo>
                    <a:lnTo>
                      <a:pt x="45" y="52"/>
                    </a:lnTo>
                    <a:lnTo>
                      <a:pt x="67" y="53"/>
                    </a:lnTo>
                    <a:lnTo>
                      <a:pt x="80" y="61"/>
                    </a:lnTo>
                    <a:lnTo>
                      <a:pt x="113" y="69"/>
                    </a:lnTo>
                    <a:lnTo>
                      <a:pt x="126" y="68"/>
                    </a:lnTo>
                    <a:lnTo>
                      <a:pt x="126" y="63"/>
                    </a:lnTo>
                    <a:lnTo>
                      <a:pt x="122" y="58"/>
                    </a:lnTo>
                    <a:lnTo>
                      <a:pt x="122" y="5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74" name="Freeform 114"/>
              <p:cNvSpPr/>
              <p:nvPr/>
            </p:nvSpPr>
            <p:spPr>
              <a:xfrm>
                <a:off x="6161040" y="2255760"/>
                <a:ext cx="78840" cy="4248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42480"/>
                  <a:gd name="textAreaBottom" fmla="*/ 42840 h 42480"/>
                  <a:gd name="GluePoint1X" fmla="*/ 42 w 50"/>
                  <a:gd name="GluePoint1Y" fmla="*/ 8 h 27"/>
                  <a:gd name="GluePoint2X" fmla="*/ 36 w 50"/>
                  <a:gd name="GluePoint2Y" fmla="*/ 4 h 27"/>
                  <a:gd name="GluePoint3X" fmla="*/ 31 w 50"/>
                  <a:gd name="GluePoint3Y" fmla="*/ 4 h 27"/>
                  <a:gd name="GluePoint4X" fmla="*/ 23 w 50"/>
                  <a:gd name="GluePoint4Y" fmla="*/ 3 h 27"/>
                  <a:gd name="GluePoint5X" fmla="*/ 19 w 50"/>
                  <a:gd name="GluePoint5Y" fmla="*/ 0 h 27"/>
                  <a:gd name="GluePoint6X" fmla="*/ 14 w 50"/>
                  <a:gd name="GluePoint6Y" fmla="*/ 0 h 27"/>
                  <a:gd name="GluePoint7X" fmla="*/ 9 w 50"/>
                  <a:gd name="GluePoint7Y" fmla="*/ 4 h 27"/>
                  <a:gd name="GluePoint8X" fmla="*/ 3 w 50"/>
                  <a:gd name="GluePoint8Y" fmla="*/ 16 h 27"/>
                  <a:gd name="GluePoint9X" fmla="*/ 0 w 50"/>
                  <a:gd name="GluePoint9Y" fmla="*/ 19 h 27"/>
                  <a:gd name="GluePoint10X" fmla="*/ 3 w 50"/>
                  <a:gd name="GluePoint10Y" fmla="*/ 25 h 27"/>
                  <a:gd name="GluePoint11X" fmla="*/ 15 w 50"/>
                  <a:gd name="GluePoint11Y" fmla="*/ 27 h 27"/>
                  <a:gd name="GluePoint12X" fmla="*/ 49 w 50"/>
                  <a:gd name="GluePoint12Y" fmla="*/ 24 h 27"/>
                  <a:gd name="GluePoint13X" fmla="*/ 50 w 50"/>
                  <a:gd name="GluePoint13Y" fmla="*/ 22 h 27"/>
                  <a:gd name="GluePoint14X" fmla="*/ 50 w 50"/>
                  <a:gd name="GluePoint14Y" fmla="*/ 16 h 27"/>
                  <a:gd name="GluePoint15X" fmla="*/ 42 w 50"/>
                  <a:gd name="GluePoint15Y" fmla="*/ 12 h 27"/>
                  <a:gd name="GluePoint16X" fmla="*/ 42 w 50"/>
                  <a:gd name="GluePoint16Y" fmla="*/ 8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50" h="27">
                    <a:moveTo>
                      <a:pt x="42" y="8"/>
                    </a:moveTo>
                    <a:lnTo>
                      <a:pt x="36" y="4"/>
                    </a:lnTo>
                    <a:lnTo>
                      <a:pt x="31" y="4"/>
                    </a:lnTo>
                    <a:lnTo>
                      <a:pt x="23" y="3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9" y="4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3" y="25"/>
                    </a:lnTo>
                    <a:lnTo>
                      <a:pt x="15" y="27"/>
                    </a:lnTo>
                    <a:lnTo>
                      <a:pt x="49" y="24"/>
                    </a:lnTo>
                    <a:lnTo>
                      <a:pt x="50" y="22"/>
                    </a:lnTo>
                    <a:lnTo>
                      <a:pt x="50" y="16"/>
                    </a:lnTo>
                    <a:lnTo>
                      <a:pt x="42" y="12"/>
                    </a:lnTo>
                    <a:lnTo>
                      <a:pt x="42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75" name="Freeform 115"/>
              <p:cNvSpPr/>
              <p:nvPr/>
            </p:nvSpPr>
            <p:spPr>
              <a:xfrm>
                <a:off x="6149880" y="2303640"/>
                <a:ext cx="128160" cy="1584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8400"/>
                  <a:gd name="textAreaBottom" fmla="*/ 158760 h 158400"/>
                  <a:gd name="GluePoint1X" fmla="*/ 78 w 81"/>
                  <a:gd name="GluePoint1Y" fmla="*/ 100 h 100"/>
                  <a:gd name="GluePoint2X" fmla="*/ 76 w 81"/>
                  <a:gd name="GluePoint2Y" fmla="*/ 92 h 100"/>
                  <a:gd name="GluePoint3X" fmla="*/ 78 w 81"/>
                  <a:gd name="GluePoint3Y" fmla="*/ 90 h 100"/>
                  <a:gd name="GluePoint4X" fmla="*/ 81 w 81"/>
                  <a:gd name="GluePoint4Y" fmla="*/ 92 h 100"/>
                  <a:gd name="GluePoint5X" fmla="*/ 80 w 81"/>
                  <a:gd name="GluePoint5Y" fmla="*/ 82 h 100"/>
                  <a:gd name="GluePoint6X" fmla="*/ 75 w 81"/>
                  <a:gd name="GluePoint6Y" fmla="*/ 63 h 100"/>
                  <a:gd name="GluePoint7X" fmla="*/ 67 w 81"/>
                  <a:gd name="GluePoint7Y" fmla="*/ 48 h 100"/>
                  <a:gd name="GluePoint8X" fmla="*/ 65 w 81"/>
                  <a:gd name="GluePoint8Y" fmla="*/ 48 h 100"/>
                  <a:gd name="GluePoint9X" fmla="*/ 64 w 81"/>
                  <a:gd name="GluePoint9Y" fmla="*/ 53 h 100"/>
                  <a:gd name="GluePoint10X" fmla="*/ 62 w 81"/>
                  <a:gd name="GluePoint10Y" fmla="*/ 61 h 100"/>
                  <a:gd name="GluePoint11X" fmla="*/ 57 w 81"/>
                  <a:gd name="GluePoint11Y" fmla="*/ 56 h 100"/>
                  <a:gd name="GluePoint12X" fmla="*/ 54 w 81"/>
                  <a:gd name="GluePoint12Y" fmla="*/ 56 h 100"/>
                  <a:gd name="GluePoint13X" fmla="*/ 51 w 81"/>
                  <a:gd name="GluePoint13Y" fmla="*/ 47 h 100"/>
                  <a:gd name="GluePoint14X" fmla="*/ 51 w 81"/>
                  <a:gd name="GluePoint14Y" fmla="*/ 44 h 100"/>
                  <a:gd name="GluePoint15X" fmla="*/ 61 w 81"/>
                  <a:gd name="GluePoint15Y" fmla="*/ 37 h 100"/>
                  <a:gd name="GluePoint16X" fmla="*/ 65 w 81"/>
                  <a:gd name="GluePoint16Y" fmla="*/ 26 h 100"/>
                  <a:gd name="GluePoint17X" fmla="*/ 54 w 81"/>
                  <a:gd name="GluePoint17Y" fmla="*/ 23 h 100"/>
                  <a:gd name="GluePoint18X" fmla="*/ 32 w 81"/>
                  <a:gd name="GluePoint18Y" fmla="*/ 23 h 100"/>
                  <a:gd name="GluePoint19X" fmla="*/ 26 w 81"/>
                  <a:gd name="GluePoint19Y" fmla="*/ 18 h 100"/>
                  <a:gd name="GluePoint20X" fmla="*/ 21 w 81"/>
                  <a:gd name="GluePoint20Y" fmla="*/ 5 h 100"/>
                  <a:gd name="GluePoint21X" fmla="*/ 19 w 81"/>
                  <a:gd name="GluePoint21Y" fmla="*/ 10 h 100"/>
                  <a:gd name="GluePoint22X" fmla="*/ 18 w 81"/>
                  <a:gd name="GluePoint22Y" fmla="*/ 8 h 100"/>
                  <a:gd name="GluePoint23X" fmla="*/ 16 w 81"/>
                  <a:gd name="GluePoint23Y" fmla="*/ 10 h 100"/>
                  <a:gd name="GluePoint24X" fmla="*/ 11 w 81"/>
                  <a:gd name="GluePoint24Y" fmla="*/ 2 h 100"/>
                  <a:gd name="GluePoint25X" fmla="*/ 10 w 81"/>
                  <a:gd name="GluePoint25Y" fmla="*/ 2 h 100"/>
                  <a:gd name="GluePoint26X" fmla="*/ 10 w 81"/>
                  <a:gd name="GluePoint26Y" fmla="*/ 7 h 100"/>
                  <a:gd name="GluePoint27X" fmla="*/ 5 w 81"/>
                  <a:gd name="GluePoint27Y" fmla="*/ 0 h 100"/>
                  <a:gd name="GluePoint28X" fmla="*/ 0 w 81"/>
                  <a:gd name="GluePoint28Y" fmla="*/ 11 h 100"/>
                  <a:gd name="GluePoint29X" fmla="*/ 3 w 81"/>
                  <a:gd name="GluePoint29Y" fmla="*/ 16 h 100"/>
                  <a:gd name="GluePoint30X" fmla="*/ 10 w 81"/>
                  <a:gd name="GluePoint30Y" fmla="*/ 18 h 100"/>
                  <a:gd name="GluePoint31X" fmla="*/ 11 w 81"/>
                  <a:gd name="GluePoint31Y" fmla="*/ 23 h 100"/>
                  <a:gd name="GluePoint32X" fmla="*/ 5 w 81"/>
                  <a:gd name="GluePoint32Y" fmla="*/ 23 h 100"/>
                  <a:gd name="GluePoint33X" fmla="*/ 5 w 81"/>
                  <a:gd name="GluePoint33Y" fmla="*/ 24 h 100"/>
                  <a:gd name="GluePoint34X" fmla="*/ 2 w 81"/>
                  <a:gd name="GluePoint34Y" fmla="*/ 26 h 100"/>
                  <a:gd name="GluePoint35X" fmla="*/ 0 w 81"/>
                  <a:gd name="GluePoint35Y" fmla="*/ 31 h 100"/>
                  <a:gd name="GluePoint36X" fmla="*/ 11 w 81"/>
                  <a:gd name="GluePoint36Y" fmla="*/ 39 h 100"/>
                  <a:gd name="GluePoint37X" fmla="*/ 13 w 81"/>
                  <a:gd name="GluePoint37Y" fmla="*/ 50 h 100"/>
                  <a:gd name="GluePoint38X" fmla="*/ 16 w 81"/>
                  <a:gd name="GluePoint38Y" fmla="*/ 58 h 100"/>
                  <a:gd name="GluePoint39X" fmla="*/ 18 w 81"/>
                  <a:gd name="GluePoint39Y" fmla="*/ 66 h 100"/>
                  <a:gd name="GluePoint40X" fmla="*/ 19 w 81"/>
                  <a:gd name="GluePoint40Y" fmla="*/ 71 h 100"/>
                  <a:gd name="GluePoint41X" fmla="*/ 24 w 81"/>
                  <a:gd name="GluePoint41Y" fmla="*/ 87 h 100"/>
                  <a:gd name="GluePoint42X" fmla="*/ 35 w 81"/>
                  <a:gd name="GluePoint42Y" fmla="*/ 82 h 100"/>
                  <a:gd name="GluePoint43X" fmla="*/ 35 w 81"/>
                  <a:gd name="GluePoint43Y" fmla="*/ 85 h 100"/>
                  <a:gd name="GluePoint44X" fmla="*/ 40 w 81"/>
                  <a:gd name="GluePoint44Y" fmla="*/ 79 h 100"/>
                  <a:gd name="GluePoint45X" fmla="*/ 43 w 81"/>
                  <a:gd name="GluePoint45Y" fmla="*/ 84 h 100"/>
                  <a:gd name="GluePoint46X" fmla="*/ 48 w 81"/>
                  <a:gd name="GluePoint46Y" fmla="*/ 76 h 100"/>
                  <a:gd name="GluePoint47X" fmla="*/ 46 w 81"/>
                  <a:gd name="GluePoint47Y" fmla="*/ 69 h 100"/>
                  <a:gd name="GluePoint48X" fmla="*/ 49 w 81"/>
                  <a:gd name="GluePoint48Y" fmla="*/ 63 h 100"/>
                  <a:gd name="GluePoint49X" fmla="*/ 54 w 81"/>
                  <a:gd name="GluePoint49Y" fmla="*/ 68 h 100"/>
                  <a:gd name="GluePoint50X" fmla="*/ 61 w 81"/>
                  <a:gd name="GluePoint50Y" fmla="*/ 66 h 100"/>
                  <a:gd name="GluePoint51X" fmla="*/ 62 w 81"/>
                  <a:gd name="GluePoint51Y" fmla="*/ 68 h 100"/>
                  <a:gd name="GluePoint52X" fmla="*/ 69 w 81"/>
                  <a:gd name="GluePoint52Y" fmla="*/ 76 h 100"/>
                  <a:gd name="GluePoint53X" fmla="*/ 73 w 81"/>
                  <a:gd name="GluePoint53Y" fmla="*/ 95 h 100"/>
                  <a:gd name="GluePoint54X" fmla="*/ 78 w 81"/>
                  <a:gd name="GluePoint54Y" fmla="*/ 10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81" h="100">
                    <a:moveTo>
                      <a:pt x="78" y="100"/>
                    </a:moveTo>
                    <a:lnTo>
                      <a:pt x="76" y="92"/>
                    </a:lnTo>
                    <a:lnTo>
                      <a:pt x="78" y="90"/>
                    </a:lnTo>
                    <a:lnTo>
                      <a:pt x="81" y="92"/>
                    </a:lnTo>
                    <a:lnTo>
                      <a:pt x="80" y="82"/>
                    </a:lnTo>
                    <a:lnTo>
                      <a:pt x="75" y="63"/>
                    </a:lnTo>
                    <a:lnTo>
                      <a:pt x="67" y="48"/>
                    </a:lnTo>
                    <a:lnTo>
                      <a:pt x="65" y="48"/>
                    </a:lnTo>
                    <a:lnTo>
                      <a:pt x="64" y="53"/>
                    </a:lnTo>
                    <a:lnTo>
                      <a:pt x="62" y="61"/>
                    </a:lnTo>
                    <a:lnTo>
                      <a:pt x="57" y="56"/>
                    </a:lnTo>
                    <a:lnTo>
                      <a:pt x="54" y="56"/>
                    </a:lnTo>
                    <a:lnTo>
                      <a:pt x="51" y="47"/>
                    </a:lnTo>
                    <a:lnTo>
                      <a:pt x="51" y="44"/>
                    </a:lnTo>
                    <a:lnTo>
                      <a:pt x="61" y="37"/>
                    </a:lnTo>
                    <a:lnTo>
                      <a:pt x="65" y="26"/>
                    </a:lnTo>
                    <a:lnTo>
                      <a:pt x="54" y="23"/>
                    </a:lnTo>
                    <a:lnTo>
                      <a:pt x="32" y="23"/>
                    </a:lnTo>
                    <a:lnTo>
                      <a:pt x="26" y="18"/>
                    </a:lnTo>
                    <a:lnTo>
                      <a:pt x="21" y="5"/>
                    </a:lnTo>
                    <a:lnTo>
                      <a:pt x="19" y="10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7"/>
                    </a:lnTo>
                    <a:lnTo>
                      <a:pt x="5" y="0"/>
                    </a:lnTo>
                    <a:lnTo>
                      <a:pt x="0" y="11"/>
                    </a:lnTo>
                    <a:lnTo>
                      <a:pt x="3" y="16"/>
                    </a:lnTo>
                    <a:lnTo>
                      <a:pt x="10" y="18"/>
                    </a:lnTo>
                    <a:lnTo>
                      <a:pt x="11" y="23"/>
                    </a:lnTo>
                    <a:lnTo>
                      <a:pt x="5" y="23"/>
                    </a:lnTo>
                    <a:lnTo>
                      <a:pt x="5" y="24"/>
                    </a:lnTo>
                    <a:lnTo>
                      <a:pt x="2" y="26"/>
                    </a:lnTo>
                    <a:lnTo>
                      <a:pt x="0" y="31"/>
                    </a:lnTo>
                    <a:lnTo>
                      <a:pt x="11" y="39"/>
                    </a:lnTo>
                    <a:lnTo>
                      <a:pt x="13" y="50"/>
                    </a:lnTo>
                    <a:lnTo>
                      <a:pt x="16" y="58"/>
                    </a:lnTo>
                    <a:lnTo>
                      <a:pt x="18" y="66"/>
                    </a:lnTo>
                    <a:lnTo>
                      <a:pt x="19" y="71"/>
                    </a:lnTo>
                    <a:lnTo>
                      <a:pt x="24" y="87"/>
                    </a:lnTo>
                    <a:lnTo>
                      <a:pt x="35" y="82"/>
                    </a:lnTo>
                    <a:lnTo>
                      <a:pt x="35" y="85"/>
                    </a:lnTo>
                    <a:lnTo>
                      <a:pt x="40" y="79"/>
                    </a:lnTo>
                    <a:lnTo>
                      <a:pt x="43" y="84"/>
                    </a:lnTo>
                    <a:lnTo>
                      <a:pt x="48" y="76"/>
                    </a:lnTo>
                    <a:lnTo>
                      <a:pt x="46" y="69"/>
                    </a:lnTo>
                    <a:lnTo>
                      <a:pt x="49" y="63"/>
                    </a:lnTo>
                    <a:lnTo>
                      <a:pt x="54" y="68"/>
                    </a:lnTo>
                    <a:lnTo>
                      <a:pt x="61" y="66"/>
                    </a:lnTo>
                    <a:lnTo>
                      <a:pt x="62" y="68"/>
                    </a:lnTo>
                    <a:lnTo>
                      <a:pt x="69" y="76"/>
                    </a:lnTo>
                    <a:lnTo>
                      <a:pt x="73" y="95"/>
                    </a:lnTo>
                    <a:lnTo>
                      <a:pt x="78" y="10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76" name="Freeform 116"/>
              <p:cNvSpPr/>
              <p:nvPr/>
            </p:nvSpPr>
            <p:spPr>
              <a:xfrm>
                <a:off x="6864480" y="1846440"/>
                <a:ext cx="107640" cy="1458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45800"/>
                  <a:gd name="textAreaBottom" fmla="*/ 146160 h 145800"/>
                  <a:gd name="GluePoint1X" fmla="*/ 0 w 68"/>
                  <a:gd name="GluePoint1Y" fmla="*/ 53 h 92"/>
                  <a:gd name="GluePoint2X" fmla="*/ 6 w 68"/>
                  <a:gd name="GluePoint2Y" fmla="*/ 60 h 92"/>
                  <a:gd name="GluePoint3X" fmla="*/ 8 w 68"/>
                  <a:gd name="GluePoint3Y" fmla="*/ 58 h 92"/>
                  <a:gd name="GluePoint4X" fmla="*/ 19 w 68"/>
                  <a:gd name="GluePoint4Y" fmla="*/ 60 h 92"/>
                  <a:gd name="GluePoint5X" fmla="*/ 20 w 68"/>
                  <a:gd name="GluePoint5Y" fmla="*/ 73 h 92"/>
                  <a:gd name="GluePoint6X" fmla="*/ 22 w 68"/>
                  <a:gd name="GluePoint6Y" fmla="*/ 74 h 92"/>
                  <a:gd name="GluePoint7X" fmla="*/ 25 w 68"/>
                  <a:gd name="GluePoint7Y" fmla="*/ 74 h 92"/>
                  <a:gd name="GluePoint8X" fmla="*/ 20 w 68"/>
                  <a:gd name="GluePoint8Y" fmla="*/ 79 h 92"/>
                  <a:gd name="GluePoint9X" fmla="*/ 20 w 68"/>
                  <a:gd name="GluePoint9Y" fmla="*/ 85 h 92"/>
                  <a:gd name="GluePoint10X" fmla="*/ 27 w 68"/>
                  <a:gd name="GluePoint10Y" fmla="*/ 85 h 92"/>
                  <a:gd name="GluePoint11X" fmla="*/ 25 w 68"/>
                  <a:gd name="GluePoint11Y" fmla="*/ 89 h 92"/>
                  <a:gd name="GluePoint12X" fmla="*/ 31 w 68"/>
                  <a:gd name="GluePoint12Y" fmla="*/ 92 h 92"/>
                  <a:gd name="GluePoint13X" fmla="*/ 35 w 68"/>
                  <a:gd name="GluePoint13Y" fmla="*/ 90 h 92"/>
                  <a:gd name="GluePoint14X" fmla="*/ 33 w 68"/>
                  <a:gd name="GluePoint14Y" fmla="*/ 87 h 92"/>
                  <a:gd name="GluePoint15X" fmla="*/ 43 w 68"/>
                  <a:gd name="GluePoint15Y" fmla="*/ 92 h 92"/>
                  <a:gd name="GluePoint16X" fmla="*/ 46 w 68"/>
                  <a:gd name="GluePoint16Y" fmla="*/ 89 h 92"/>
                  <a:gd name="GluePoint17X" fmla="*/ 49 w 68"/>
                  <a:gd name="GluePoint17Y" fmla="*/ 92 h 92"/>
                  <a:gd name="GluePoint18X" fmla="*/ 54 w 68"/>
                  <a:gd name="GluePoint18Y" fmla="*/ 84 h 92"/>
                  <a:gd name="GluePoint19X" fmla="*/ 63 w 68"/>
                  <a:gd name="GluePoint19Y" fmla="*/ 82 h 92"/>
                  <a:gd name="GluePoint20X" fmla="*/ 68 w 68"/>
                  <a:gd name="GluePoint20Y" fmla="*/ 77 h 92"/>
                  <a:gd name="GluePoint21X" fmla="*/ 54 w 68"/>
                  <a:gd name="GluePoint21Y" fmla="*/ 68 h 92"/>
                  <a:gd name="GluePoint22X" fmla="*/ 49 w 68"/>
                  <a:gd name="GluePoint22Y" fmla="*/ 66 h 92"/>
                  <a:gd name="GluePoint23X" fmla="*/ 44 w 68"/>
                  <a:gd name="GluePoint23Y" fmla="*/ 55 h 92"/>
                  <a:gd name="GluePoint24X" fmla="*/ 49 w 68"/>
                  <a:gd name="GluePoint24Y" fmla="*/ 52 h 92"/>
                  <a:gd name="GluePoint25X" fmla="*/ 55 w 68"/>
                  <a:gd name="GluePoint25Y" fmla="*/ 50 h 92"/>
                  <a:gd name="GluePoint26X" fmla="*/ 60 w 68"/>
                  <a:gd name="GluePoint26Y" fmla="*/ 44 h 92"/>
                  <a:gd name="GluePoint27X" fmla="*/ 65 w 68"/>
                  <a:gd name="GluePoint27Y" fmla="*/ 36 h 92"/>
                  <a:gd name="GluePoint28X" fmla="*/ 58 w 68"/>
                  <a:gd name="GluePoint28Y" fmla="*/ 24 h 92"/>
                  <a:gd name="GluePoint29X" fmla="*/ 60 w 68"/>
                  <a:gd name="GluePoint29Y" fmla="*/ 18 h 92"/>
                  <a:gd name="GluePoint30X" fmla="*/ 62 w 68"/>
                  <a:gd name="GluePoint30Y" fmla="*/ 12 h 92"/>
                  <a:gd name="GluePoint31X" fmla="*/ 65 w 68"/>
                  <a:gd name="GluePoint31Y" fmla="*/ 12 h 92"/>
                  <a:gd name="GluePoint32X" fmla="*/ 65 w 68"/>
                  <a:gd name="GluePoint32Y" fmla="*/ 10 h 92"/>
                  <a:gd name="GluePoint33X" fmla="*/ 62 w 68"/>
                  <a:gd name="GluePoint33Y" fmla="*/ 7 h 92"/>
                  <a:gd name="GluePoint34X" fmla="*/ 58 w 68"/>
                  <a:gd name="GluePoint34Y" fmla="*/ 7 h 92"/>
                  <a:gd name="GluePoint35X" fmla="*/ 51 w 68"/>
                  <a:gd name="GluePoint35Y" fmla="*/ 0 h 92"/>
                  <a:gd name="GluePoint36X" fmla="*/ 49 w 68"/>
                  <a:gd name="GluePoint36Y" fmla="*/ 2 h 92"/>
                  <a:gd name="GluePoint37X" fmla="*/ 49 w 68"/>
                  <a:gd name="GluePoint37Y" fmla="*/ 12 h 92"/>
                  <a:gd name="GluePoint38X" fmla="*/ 44 w 68"/>
                  <a:gd name="GluePoint38Y" fmla="*/ 16 h 92"/>
                  <a:gd name="GluePoint39X" fmla="*/ 35 w 68"/>
                  <a:gd name="GluePoint39Y" fmla="*/ 18 h 92"/>
                  <a:gd name="GluePoint40X" fmla="*/ 35 w 68"/>
                  <a:gd name="GluePoint40Y" fmla="*/ 20 h 92"/>
                  <a:gd name="GluePoint41X" fmla="*/ 39 w 68"/>
                  <a:gd name="GluePoint41Y" fmla="*/ 28 h 92"/>
                  <a:gd name="GluePoint42X" fmla="*/ 30 w 68"/>
                  <a:gd name="GluePoint42Y" fmla="*/ 28 h 92"/>
                  <a:gd name="GluePoint43X" fmla="*/ 19 w 68"/>
                  <a:gd name="GluePoint43Y" fmla="*/ 24 h 92"/>
                  <a:gd name="GluePoint44X" fmla="*/ 12 w 68"/>
                  <a:gd name="GluePoint44Y" fmla="*/ 37 h 92"/>
                  <a:gd name="GluePoint45X" fmla="*/ 1 w 68"/>
                  <a:gd name="GluePoint45Y" fmla="*/ 44 h 92"/>
                  <a:gd name="GluePoint46X" fmla="*/ 0 w 68"/>
                  <a:gd name="GluePoint46Y" fmla="*/ 53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8" h="92">
                    <a:moveTo>
                      <a:pt x="0" y="53"/>
                    </a:moveTo>
                    <a:lnTo>
                      <a:pt x="6" y="60"/>
                    </a:lnTo>
                    <a:lnTo>
                      <a:pt x="8" y="58"/>
                    </a:lnTo>
                    <a:lnTo>
                      <a:pt x="19" y="60"/>
                    </a:lnTo>
                    <a:lnTo>
                      <a:pt x="20" y="73"/>
                    </a:lnTo>
                    <a:lnTo>
                      <a:pt x="22" y="74"/>
                    </a:lnTo>
                    <a:lnTo>
                      <a:pt x="25" y="74"/>
                    </a:lnTo>
                    <a:lnTo>
                      <a:pt x="20" y="79"/>
                    </a:lnTo>
                    <a:lnTo>
                      <a:pt x="20" y="85"/>
                    </a:lnTo>
                    <a:lnTo>
                      <a:pt x="27" y="85"/>
                    </a:lnTo>
                    <a:lnTo>
                      <a:pt x="25" y="89"/>
                    </a:lnTo>
                    <a:lnTo>
                      <a:pt x="31" y="92"/>
                    </a:lnTo>
                    <a:lnTo>
                      <a:pt x="35" y="90"/>
                    </a:lnTo>
                    <a:lnTo>
                      <a:pt x="33" y="87"/>
                    </a:lnTo>
                    <a:lnTo>
                      <a:pt x="43" y="92"/>
                    </a:lnTo>
                    <a:lnTo>
                      <a:pt x="46" y="89"/>
                    </a:lnTo>
                    <a:lnTo>
                      <a:pt x="49" y="92"/>
                    </a:lnTo>
                    <a:lnTo>
                      <a:pt x="54" y="84"/>
                    </a:lnTo>
                    <a:lnTo>
                      <a:pt x="63" y="82"/>
                    </a:lnTo>
                    <a:lnTo>
                      <a:pt x="68" y="77"/>
                    </a:lnTo>
                    <a:lnTo>
                      <a:pt x="54" y="68"/>
                    </a:lnTo>
                    <a:lnTo>
                      <a:pt x="49" y="66"/>
                    </a:lnTo>
                    <a:lnTo>
                      <a:pt x="44" y="55"/>
                    </a:lnTo>
                    <a:lnTo>
                      <a:pt x="49" y="52"/>
                    </a:lnTo>
                    <a:lnTo>
                      <a:pt x="55" y="50"/>
                    </a:lnTo>
                    <a:lnTo>
                      <a:pt x="60" y="44"/>
                    </a:lnTo>
                    <a:lnTo>
                      <a:pt x="65" y="36"/>
                    </a:lnTo>
                    <a:lnTo>
                      <a:pt x="58" y="24"/>
                    </a:lnTo>
                    <a:lnTo>
                      <a:pt x="60" y="18"/>
                    </a:lnTo>
                    <a:lnTo>
                      <a:pt x="62" y="12"/>
                    </a:lnTo>
                    <a:lnTo>
                      <a:pt x="65" y="12"/>
                    </a:lnTo>
                    <a:lnTo>
                      <a:pt x="65" y="10"/>
                    </a:lnTo>
                    <a:lnTo>
                      <a:pt x="62" y="7"/>
                    </a:lnTo>
                    <a:lnTo>
                      <a:pt x="58" y="7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9" y="12"/>
                    </a:lnTo>
                    <a:lnTo>
                      <a:pt x="44" y="16"/>
                    </a:lnTo>
                    <a:lnTo>
                      <a:pt x="35" y="18"/>
                    </a:lnTo>
                    <a:lnTo>
                      <a:pt x="35" y="20"/>
                    </a:lnTo>
                    <a:lnTo>
                      <a:pt x="39" y="28"/>
                    </a:lnTo>
                    <a:lnTo>
                      <a:pt x="30" y="28"/>
                    </a:lnTo>
                    <a:lnTo>
                      <a:pt x="19" y="24"/>
                    </a:lnTo>
                    <a:lnTo>
                      <a:pt x="12" y="37"/>
                    </a:lnTo>
                    <a:lnTo>
                      <a:pt x="1" y="4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77" name="Freeform 117"/>
              <p:cNvSpPr/>
              <p:nvPr/>
            </p:nvSpPr>
            <p:spPr>
              <a:xfrm>
                <a:off x="5651640" y="19288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1 h 3"/>
                  <a:gd name="GluePoint2X" fmla="*/ 0 w 3"/>
                  <a:gd name="GluePoint2Y" fmla="*/ 0 h 3"/>
                  <a:gd name="GluePoint3X" fmla="*/ 0 w 3"/>
                  <a:gd name="GluePoint3Y" fmla="*/ 3 h 3"/>
                  <a:gd name="GluePoint4X" fmla="*/ 3 w 3"/>
                  <a:gd name="GluePoint4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1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78" name="Freeform 118"/>
              <p:cNvSpPr/>
              <p:nvPr/>
            </p:nvSpPr>
            <p:spPr>
              <a:xfrm>
                <a:off x="5657760" y="1920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5 w 5"/>
                  <a:gd name="GluePoint1Y" fmla="*/ 5 h 5"/>
                  <a:gd name="GluePoint2X" fmla="*/ 2 w 5"/>
                  <a:gd name="GluePoint2Y" fmla="*/ 0 h 5"/>
                  <a:gd name="GluePoint3X" fmla="*/ 0 w 5"/>
                  <a:gd name="GluePoint3Y" fmla="*/ 1 h 5"/>
                  <a:gd name="GluePoint4X" fmla="*/ 2 w 5"/>
                  <a:gd name="GluePoint4Y" fmla="*/ 5 h 5"/>
                  <a:gd name="GluePoint5X" fmla="*/ 5 w 5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5" y="5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79" name="Freeform 119"/>
              <p:cNvSpPr/>
              <p:nvPr/>
            </p:nvSpPr>
            <p:spPr>
              <a:xfrm>
                <a:off x="5673600" y="19256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5 w 5"/>
                  <a:gd name="GluePoint1Y" fmla="*/ 2 h 2"/>
                  <a:gd name="GluePoint2X" fmla="*/ 0 w 5"/>
                  <a:gd name="GluePoint2Y" fmla="*/ 0 h 2"/>
                  <a:gd name="GluePoint3X" fmla="*/ 2 w 5"/>
                  <a:gd name="GluePoint3Y" fmla="*/ 2 h 2"/>
                  <a:gd name="GluePoint4X" fmla="*/ 5 w 5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5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80" name="Freeform 120"/>
              <p:cNvSpPr/>
              <p:nvPr/>
            </p:nvSpPr>
            <p:spPr>
              <a:xfrm>
                <a:off x="5622840" y="1836720"/>
                <a:ext cx="226800" cy="10908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109080"/>
                  <a:gd name="textAreaBottom" fmla="*/ 109440 h 109080"/>
                  <a:gd name="GluePoint1X" fmla="*/ 10 w 143"/>
                  <a:gd name="GluePoint1Y" fmla="*/ 14 h 69"/>
                  <a:gd name="GluePoint2X" fmla="*/ 10 w 143"/>
                  <a:gd name="GluePoint2Y" fmla="*/ 8 h 69"/>
                  <a:gd name="GluePoint3X" fmla="*/ 16 w 143"/>
                  <a:gd name="GluePoint3Y" fmla="*/ 6 h 69"/>
                  <a:gd name="GluePoint4X" fmla="*/ 27 w 143"/>
                  <a:gd name="GluePoint4Y" fmla="*/ 8 h 69"/>
                  <a:gd name="GluePoint5X" fmla="*/ 43 w 143"/>
                  <a:gd name="GluePoint5Y" fmla="*/ 13 h 69"/>
                  <a:gd name="GluePoint6X" fmla="*/ 43 w 143"/>
                  <a:gd name="GluePoint6Y" fmla="*/ 5 h 69"/>
                  <a:gd name="GluePoint7X" fmla="*/ 51 w 143"/>
                  <a:gd name="GluePoint7Y" fmla="*/ 0 h 69"/>
                  <a:gd name="GluePoint8X" fmla="*/ 59 w 143"/>
                  <a:gd name="GluePoint8Y" fmla="*/ 3 h 69"/>
                  <a:gd name="GluePoint9X" fmla="*/ 69 w 143"/>
                  <a:gd name="GluePoint9Y" fmla="*/ 5 h 69"/>
                  <a:gd name="GluePoint10X" fmla="*/ 92 w 143"/>
                  <a:gd name="GluePoint10Y" fmla="*/ 3 h 69"/>
                  <a:gd name="GluePoint11X" fmla="*/ 124 w 143"/>
                  <a:gd name="GluePoint11Y" fmla="*/ 8 h 69"/>
                  <a:gd name="GluePoint12X" fmla="*/ 129 w 143"/>
                  <a:gd name="GluePoint12Y" fmla="*/ 13 h 69"/>
                  <a:gd name="GluePoint13X" fmla="*/ 142 w 143"/>
                  <a:gd name="GluePoint13Y" fmla="*/ 16 h 69"/>
                  <a:gd name="GluePoint14X" fmla="*/ 143 w 143"/>
                  <a:gd name="GluePoint14Y" fmla="*/ 22 h 69"/>
                  <a:gd name="GluePoint15X" fmla="*/ 124 w 143"/>
                  <a:gd name="GluePoint15Y" fmla="*/ 32 h 69"/>
                  <a:gd name="GluePoint16X" fmla="*/ 121 w 143"/>
                  <a:gd name="GluePoint16Y" fmla="*/ 38 h 69"/>
                  <a:gd name="GluePoint17X" fmla="*/ 103 w 143"/>
                  <a:gd name="GluePoint17Y" fmla="*/ 42 h 69"/>
                  <a:gd name="GluePoint18X" fmla="*/ 102 w 143"/>
                  <a:gd name="GluePoint18Y" fmla="*/ 48 h 69"/>
                  <a:gd name="GluePoint19X" fmla="*/ 99 w 143"/>
                  <a:gd name="GluePoint19Y" fmla="*/ 51 h 69"/>
                  <a:gd name="GluePoint20X" fmla="*/ 89 w 143"/>
                  <a:gd name="GluePoint20Y" fmla="*/ 51 h 69"/>
                  <a:gd name="GluePoint21X" fmla="*/ 86 w 143"/>
                  <a:gd name="GluePoint21Y" fmla="*/ 48 h 69"/>
                  <a:gd name="GluePoint22X" fmla="*/ 83 w 143"/>
                  <a:gd name="GluePoint22Y" fmla="*/ 48 h 69"/>
                  <a:gd name="GluePoint23X" fmla="*/ 78 w 143"/>
                  <a:gd name="GluePoint23Y" fmla="*/ 48 h 69"/>
                  <a:gd name="GluePoint24X" fmla="*/ 76 w 143"/>
                  <a:gd name="GluePoint24Y" fmla="*/ 51 h 69"/>
                  <a:gd name="GluePoint25X" fmla="*/ 67 w 143"/>
                  <a:gd name="GluePoint25Y" fmla="*/ 56 h 69"/>
                  <a:gd name="GluePoint26X" fmla="*/ 65 w 143"/>
                  <a:gd name="GluePoint26Y" fmla="*/ 61 h 69"/>
                  <a:gd name="GluePoint27X" fmla="*/ 67 w 143"/>
                  <a:gd name="GluePoint27Y" fmla="*/ 64 h 69"/>
                  <a:gd name="GluePoint28X" fmla="*/ 61 w 143"/>
                  <a:gd name="GluePoint28Y" fmla="*/ 63 h 69"/>
                  <a:gd name="GluePoint29X" fmla="*/ 62 w 143"/>
                  <a:gd name="GluePoint29Y" fmla="*/ 66 h 69"/>
                  <a:gd name="GluePoint30X" fmla="*/ 53 w 143"/>
                  <a:gd name="GluePoint30Y" fmla="*/ 66 h 69"/>
                  <a:gd name="GluePoint31X" fmla="*/ 45 w 143"/>
                  <a:gd name="GluePoint31Y" fmla="*/ 69 h 69"/>
                  <a:gd name="GluePoint32X" fmla="*/ 38 w 143"/>
                  <a:gd name="GluePoint32Y" fmla="*/ 69 h 69"/>
                  <a:gd name="GluePoint33X" fmla="*/ 37 w 143"/>
                  <a:gd name="GluePoint33Y" fmla="*/ 64 h 69"/>
                  <a:gd name="GluePoint34X" fmla="*/ 32 w 143"/>
                  <a:gd name="GluePoint34Y" fmla="*/ 63 h 69"/>
                  <a:gd name="GluePoint35X" fmla="*/ 26 w 143"/>
                  <a:gd name="GluePoint35Y" fmla="*/ 66 h 69"/>
                  <a:gd name="GluePoint36X" fmla="*/ 19 w 143"/>
                  <a:gd name="GluePoint36Y" fmla="*/ 63 h 69"/>
                  <a:gd name="GluePoint37X" fmla="*/ 3 w 143"/>
                  <a:gd name="GluePoint37Y" fmla="*/ 64 h 69"/>
                  <a:gd name="GluePoint38X" fmla="*/ 2 w 143"/>
                  <a:gd name="GluePoint38Y" fmla="*/ 63 h 69"/>
                  <a:gd name="GluePoint39X" fmla="*/ 0 w 143"/>
                  <a:gd name="GluePoint39Y" fmla="*/ 56 h 69"/>
                  <a:gd name="GluePoint40X" fmla="*/ 5 w 143"/>
                  <a:gd name="GluePoint40Y" fmla="*/ 53 h 69"/>
                  <a:gd name="GluePoint41X" fmla="*/ 11 w 143"/>
                  <a:gd name="GluePoint41Y" fmla="*/ 53 h 69"/>
                  <a:gd name="GluePoint42X" fmla="*/ 18 w 143"/>
                  <a:gd name="GluePoint42Y" fmla="*/ 56 h 69"/>
                  <a:gd name="GluePoint43X" fmla="*/ 21 w 143"/>
                  <a:gd name="GluePoint43Y" fmla="*/ 51 h 69"/>
                  <a:gd name="GluePoint44X" fmla="*/ 35 w 143"/>
                  <a:gd name="GluePoint44Y" fmla="*/ 51 h 69"/>
                  <a:gd name="GluePoint45X" fmla="*/ 38 w 143"/>
                  <a:gd name="GluePoint45Y" fmla="*/ 48 h 69"/>
                  <a:gd name="GluePoint46X" fmla="*/ 43 w 143"/>
                  <a:gd name="GluePoint46Y" fmla="*/ 46 h 69"/>
                  <a:gd name="GluePoint47X" fmla="*/ 49 w 143"/>
                  <a:gd name="GluePoint47Y" fmla="*/ 42 h 69"/>
                  <a:gd name="GluePoint48X" fmla="*/ 35 w 143"/>
                  <a:gd name="GluePoint48Y" fmla="*/ 37 h 69"/>
                  <a:gd name="GluePoint49X" fmla="*/ 29 w 143"/>
                  <a:gd name="GluePoint49Y" fmla="*/ 34 h 69"/>
                  <a:gd name="GluePoint50X" fmla="*/ 29 w 143"/>
                  <a:gd name="GluePoint50Y" fmla="*/ 32 h 69"/>
                  <a:gd name="GluePoint51X" fmla="*/ 26 w 143"/>
                  <a:gd name="GluePoint51Y" fmla="*/ 29 h 69"/>
                  <a:gd name="GluePoint52X" fmla="*/ 22 w 143"/>
                  <a:gd name="GluePoint52Y" fmla="*/ 37 h 69"/>
                  <a:gd name="GluePoint53X" fmla="*/ 15 w 143"/>
                  <a:gd name="GluePoint53Y" fmla="*/ 34 h 69"/>
                  <a:gd name="GluePoint54X" fmla="*/ 11 w 143"/>
                  <a:gd name="GluePoint54Y" fmla="*/ 30 h 69"/>
                  <a:gd name="GluePoint55X" fmla="*/ 5 w 143"/>
                  <a:gd name="GluePoint55Y" fmla="*/ 29 h 69"/>
                  <a:gd name="GluePoint56X" fmla="*/ 5 w 143"/>
                  <a:gd name="GluePoint56Y" fmla="*/ 27 h 69"/>
                  <a:gd name="GluePoint57X" fmla="*/ 16 w 143"/>
                  <a:gd name="GluePoint57Y" fmla="*/ 18 h 69"/>
                  <a:gd name="GluePoint58X" fmla="*/ 15 w 143"/>
                  <a:gd name="GluePoint58Y" fmla="*/ 16 h 69"/>
                  <a:gd name="GluePoint59X" fmla="*/ 10 w 143"/>
                  <a:gd name="GluePoint59Y" fmla="*/ 14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43" h="69">
                    <a:moveTo>
                      <a:pt x="10" y="14"/>
                    </a:moveTo>
                    <a:lnTo>
                      <a:pt x="10" y="8"/>
                    </a:lnTo>
                    <a:lnTo>
                      <a:pt x="16" y="6"/>
                    </a:lnTo>
                    <a:lnTo>
                      <a:pt x="27" y="8"/>
                    </a:lnTo>
                    <a:lnTo>
                      <a:pt x="43" y="13"/>
                    </a:lnTo>
                    <a:lnTo>
                      <a:pt x="43" y="5"/>
                    </a:lnTo>
                    <a:lnTo>
                      <a:pt x="51" y="0"/>
                    </a:lnTo>
                    <a:lnTo>
                      <a:pt x="59" y="3"/>
                    </a:lnTo>
                    <a:lnTo>
                      <a:pt x="69" y="5"/>
                    </a:lnTo>
                    <a:lnTo>
                      <a:pt x="92" y="3"/>
                    </a:lnTo>
                    <a:lnTo>
                      <a:pt x="124" y="8"/>
                    </a:lnTo>
                    <a:lnTo>
                      <a:pt x="129" y="13"/>
                    </a:lnTo>
                    <a:lnTo>
                      <a:pt x="142" y="16"/>
                    </a:lnTo>
                    <a:lnTo>
                      <a:pt x="143" y="22"/>
                    </a:lnTo>
                    <a:lnTo>
                      <a:pt x="124" y="32"/>
                    </a:lnTo>
                    <a:lnTo>
                      <a:pt x="121" y="38"/>
                    </a:lnTo>
                    <a:lnTo>
                      <a:pt x="103" y="42"/>
                    </a:lnTo>
                    <a:lnTo>
                      <a:pt x="102" y="48"/>
                    </a:lnTo>
                    <a:lnTo>
                      <a:pt x="99" y="51"/>
                    </a:lnTo>
                    <a:lnTo>
                      <a:pt x="89" y="51"/>
                    </a:lnTo>
                    <a:lnTo>
                      <a:pt x="86" y="48"/>
                    </a:lnTo>
                    <a:lnTo>
                      <a:pt x="83" y="48"/>
                    </a:lnTo>
                    <a:lnTo>
                      <a:pt x="78" y="48"/>
                    </a:lnTo>
                    <a:lnTo>
                      <a:pt x="76" y="51"/>
                    </a:lnTo>
                    <a:lnTo>
                      <a:pt x="67" y="56"/>
                    </a:lnTo>
                    <a:lnTo>
                      <a:pt x="65" y="61"/>
                    </a:lnTo>
                    <a:lnTo>
                      <a:pt x="67" y="64"/>
                    </a:lnTo>
                    <a:lnTo>
                      <a:pt x="61" y="63"/>
                    </a:lnTo>
                    <a:lnTo>
                      <a:pt x="62" y="66"/>
                    </a:lnTo>
                    <a:lnTo>
                      <a:pt x="53" y="66"/>
                    </a:lnTo>
                    <a:lnTo>
                      <a:pt x="45" y="69"/>
                    </a:lnTo>
                    <a:lnTo>
                      <a:pt x="38" y="69"/>
                    </a:lnTo>
                    <a:lnTo>
                      <a:pt x="37" y="64"/>
                    </a:lnTo>
                    <a:lnTo>
                      <a:pt x="32" y="63"/>
                    </a:lnTo>
                    <a:lnTo>
                      <a:pt x="26" y="66"/>
                    </a:lnTo>
                    <a:lnTo>
                      <a:pt x="19" y="63"/>
                    </a:lnTo>
                    <a:lnTo>
                      <a:pt x="3" y="64"/>
                    </a:lnTo>
                    <a:lnTo>
                      <a:pt x="2" y="63"/>
                    </a:lnTo>
                    <a:lnTo>
                      <a:pt x="0" y="56"/>
                    </a:lnTo>
                    <a:lnTo>
                      <a:pt x="5" y="53"/>
                    </a:lnTo>
                    <a:lnTo>
                      <a:pt x="11" y="53"/>
                    </a:lnTo>
                    <a:lnTo>
                      <a:pt x="18" y="56"/>
                    </a:lnTo>
                    <a:lnTo>
                      <a:pt x="21" y="51"/>
                    </a:lnTo>
                    <a:lnTo>
                      <a:pt x="35" y="51"/>
                    </a:lnTo>
                    <a:lnTo>
                      <a:pt x="38" y="48"/>
                    </a:lnTo>
                    <a:lnTo>
                      <a:pt x="43" y="46"/>
                    </a:lnTo>
                    <a:lnTo>
                      <a:pt x="49" y="42"/>
                    </a:lnTo>
                    <a:lnTo>
                      <a:pt x="35" y="37"/>
                    </a:lnTo>
                    <a:lnTo>
                      <a:pt x="29" y="34"/>
                    </a:lnTo>
                    <a:lnTo>
                      <a:pt x="29" y="32"/>
                    </a:lnTo>
                    <a:lnTo>
                      <a:pt x="26" y="29"/>
                    </a:lnTo>
                    <a:lnTo>
                      <a:pt x="22" y="37"/>
                    </a:lnTo>
                    <a:lnTo>
                      <a:pt x="15" y="34"/>
                    </a:lnTo>
                    <a:lnTo>
                      <a:pt x="11" y="30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16" y="18"/>
                    </a:lnTo>
                    <a:lnTo>
                      <a:pt x="15" y="16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81" name="Freeform 121"/>
              <p:cNvSpPr/>
              <p:nvPr/>
            </p:nvSpPr>
            <p:spPr>
              <a:xfrm>
                <a:off x="5462640" y="1968480"/>
                <a:ext cx="306000" cy="255240"/>
              </a:xfrm>
              <a:custGeom>
                <a:avLst/>
                <a:gdLst>
                  <a:gd name="textAreaLeft" fmla="*/ 0 w 306000"/>
                  <a:gd name="textAreaRight" fmla="*/ 306360 w 306000"/>
                  <a:gd name="textAreaTop" fmla="*/ 0 h 255240"/>
                  <a:gd name="textAreaBottom" fmla="*/ 255600 h 255240"/>
                  <a:gd name="GluePoint1X" fmla="*/ 6 w 193"/>
                  <a:gd name="GluePoint1Y" fmla="*/ 63 h 161"/>
                  <a:gd name="GluePoint2X" fmla="*/ 4 w 193"/>
                  <a:gd name="GluePoint2Y" fmla="*/ 73 h 161"/>
                  <a:gd name="GluePoint3X" fmla="*/ 0 w 193"/>
                  <a:gd name="GluePoint3Y" fmla="*/ 78 h 161"/>
                  <a:gd name="GluePoint4X" fmla="*/ 6 w 193"/>
                  <a:gd name="GluePoint4Y" fmla="*/ 84 h 161"/>
                  <a:gd name="GluePoint5X" fmla="*/ 4 w 193"/>
                  <a:gd name="GluePoint5Y" fmla="*/ 97 h 161"/>
                  <a:gd name="GluePoint6X" fmla="*/ 11 w 193"/>
                  <a:gd name="GluePoint6Y" fmla="*/ 118 h 161"/>
                  <a:gd name="GluePoint7X" fmla="*/ 22 w 193"/>
                  <a:gd name="GluePoint7Y" fmla="*/ 123 h 161"/>
                  <a:gd name="GluePoint8X" fmla="*/ 27 w 193"/>
                  <a:gd name="GluePoint8Y" fmla="*/ 139 h 161"/>
                  <a:gd name="GluePoint9X" fmla="*/ 20 w 193"/>
                  <a:gd name="GluePoint9Y" fmla="*/ 153 h 161"/>
                  <a:gd name="GluePoint10X" fmla="*/ 58 w 193"/>
                  <a:gd name="GluePoint10Y" fmla="*/ 158 h 161"/>
                  <a:gd name="GluePoint11X" fmla="*/ 71 w 193"/>
                  <a:gd name="GluePoint11Y" fmla="*/ 156 h 161"/>
                  <a:gd name="GluePoint12X" fmla="*/ 98 w 193"/>
                  <a:gd name="GluePoint12Y" fmla="*/ 153 h 161"/>
                  <a:gd name="GluePoint13X" fmla="*/ 98 w 193"/>
                  <a:gd name="GluePoint13Y" fmla="*/ 147 h 161"/>
                  <a:gd name="GluePoint14X" fmla="*/ 101 w 193"/>
                  <a:gd name="GluePoint14Y" fmla="*/ 127 h 161"/>
                  <a:gd name="GluePoint15X" fmla="*/ 116 w 193"/>
                  <a:gd name="GluePoint15Y" fmla="*/ 126 h 161"/>
                  <a:gd name="GluePoint16X" fmla="*/ 120 w 193"/>
                  <a:gd name="GluePoint16Y" fmla="*/ 119 h 161"/>
                  <a:gd name="GluePoint17X" fmla="*/ 125 w 193"/>
                  <a:gd name="GluePoint17Y" fmla="*/ 119 h 161"/>
                  <a:gd name="GluePoint18X" fmla="*/ 131 w 193"/>
                  <a:gd name="GluePoint18Y" fmla="*/ 123 h 161"/>
                  <a:gd name="GluePoint19X" fmla="*/ 133 w 193"/>
                  <a:gd name="GluePoint19Y" fmla="*/ 108 h 161"/>
                  <a:gd name="GluePoint20X" fmla="*/ 136 w 193"/>
                  <a:gd name="GluePoint20Y" fmla="*/ 95 h 161"/>
                  <a:gd name="GluePoint21X" fmla="*/ 146 w 193"/>
                  <a:gd name="GluePoint21Y" fmla="*/ 90 h 161"/>
                  <a:gd name="GluePoint22X" fmla="*/ 138 w 193"/>
                  <a:gd name="GluePoint22Y" fmla="*/ 81 h 161"/>
                  <a:gd name="GluePoint23X" fmla="*/ 149 w 193"/>
                  <a:gd name="GluePoint23Y" fmla="*/ 81 h 161"/>
                  <a:gd name="GluePoint24X" fmla="*/ 154 w 193"/>
                  <a:gd name="GluePoint24Y" fmla="*/ 73 h 161"/>
                  <a:gd name="GluePoint25X" fmla="*/ 157 w 193"/>
                  <a:gd name="GluePoint25Y" fmla="*/ 60 h 161"/>
                  <a:gd name="GluePoint26X" fmla="*/ 154 w 193"/>
                  <a:gd name="GluePoint26Y" fmla="*/ 47 h 161"/>
                  <a:gd name="GluePoint27X" fmla="*/ 149 w 193"/>
                  <a:gd name="GluePoint27Y" fmla="*/ 41 h 161"/>
                  <a:gd name="GluePoint28X" fmla="*/ 155 w 193"/>
                  <a:gd name="GluePoint28Y" fmla="*/ 36 h 161"/>
                  <a:gd name="GluePoint29X" fmla="*/ 165 w 193"/>
                  <a:gd name="GluePoint29Y" fmla="*/ 29 h 161"/>
                  <a:gd name="GluePoint30X" fmla="*/ 187 w 193"/>
                  <a:gd name="GluePoint30Y" fmla="*/ 29 h 161"/>
                  <a:gd name="GluePoint31X" fmla="*/ 189 w 193"/>
                  <a:gd name="GluePoint31Y" fmla="*/ 25 h 161"/>
                  <a:gd name="GluePoint32X" fmla="*/ 193 w 193"/>
                  <a:gd name="GluePoint32Y" fmla="*/ 20 h 161"/>
                  <a:gd name="GluePoint33X" fmla="*/ 179 w 193"/>
                  <a:gd name="GluePoint33Y" fmla="*/ 23 h 161"/>
                  <a:gd name="GluePoint34X" fmla="*/ 173 w 193"/>
                  <a:gd name="GluePoint34Y" fmla="*/ 18 h 161"/>
                  <a:gd name="GluePoint35X" fmla="*/ 152 w 193"/>
                  <a:gd name="GluePoint35Y" fmla="*/ 33 h 161"/>
                  <a:gd name="GluePoint36X" fmla="*/ 144 w 193"/>
                  <a:gd name="GluePoint36Y" fmla="*/ 10 h 161"/>
                  <a:gd name="GluePoint37X" fmla="*/ 139 w 193"/>
                  <a:gd name="GluePoint37Y" fmla="*/ 4 h 161"/>
                  <a:gd name="GluePoint38X" fmla="*/ 130 w 193"/>
                  <a:gd name="GluePoint38Y" fmla="*/ 2 h 161"/>
                  <a:gd name="GluePoint39X" fmla="*/ 127 w 193"/>
                  <a:gd name="GluePoint39Y" fmla="*/ 13 h 161"/>
                  <a:gd name="GluePoint40X" fmla="*/ 117 w 193"/>
                  <a:gd name="GluePoint40Y" fmla="*/ 15 h 161"/>
                  <a:gd name="GluePoint41X" fmla="*/ 117 w 193"/>
                  <a:gd name="GluePoint41Y" fmla="*/ 23 h 161"/>
                  <a:gd name="GluePoint42X" fmla="*/ 109 w 193"/>
                  <a:gd name="GluePoint42Y" fmla="*/ 21 h 161"/>
                  <a:gd name="GluePoint43X" fmla="*/ 92 w 193"/>
                  <a:gd name="GluePoint43Y" fmla="*/ 21 h 161"/>
                  <a:gd name="GluePoint44X" fmla="*/ 71 w 193"/>
                  <a:gd name="GluePoint44Y" fmla="*/ 20 h 161"/>
                  <a:gd name="GluePoint45X" fmla="*/ 60 w 193"/>
                  <a:gd name="GluePoint45Y" fmla="*/ 18 h 161"/>
                  <a:gd name="GluePoint46X" fmla="*/ 52 w 193"/>
                  <a:gd name="GluePoint46Y" fmla="*/ 21 h 161"/>
                  <a:gd name="GluePoint47X" fmla="*/ 50 w 193"/>
                  <a:gd name="GluePoint47Y" fmla="*/ 37 h 161"/>
                  <a:gd name="GluePoint48X" fmla="*/ 33 w 193"/>
                  <a:gd name="GluePoint48Y" fmla="*/ 47 h 161"/>
                  <a:gd name="GluePoint49X" fmla="*/ 33 w 193"/>
                  <a:gd name="GluePoint49Y" fmla="*/ 54 h 161"/>
                  <a:gd name="GluePoint50X" fmla="*/ 22 w 193"/>
                  <a:gd name="GluePoint50Y" fmla="*/ 58 h 161"/>
                  <a:gd name="GluePoint51X" fmla="*/ 11 w 193"/>
                  <a:gd name="GluePoint51Y" fmla="*/ 54 h 1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93" h="161">
                    <a:moveTo>
                      <a:pt x="6" y="50"/>
                    </a:moveTo>
                    <a:lnTo>
                      <a:pt x="6" y="63"/>
                    </a:lnTo>
                    <a:lnTo>
                      <a:pt x="4" y="70"/>
                    </a:lnTo>
                    <a:lnTo>
                      <a:pt x="4" y="73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1" y="84"/>
                    </a:lnTo>
                    <a:lnTo>
                      <a:pt x="6" y="84"/>
                    </a:lnTo>
                    <a:lnTo>
                      <a:pt x="6" y="87"/>
                    </a:lnTo>
                    <a:lnTo>
                      <a:pt x="4" y="97"/>
                    </a:lnTo>
                    <a:lnTo>
                      <a:pt x="9" y="105"/>
                    </a:lnTo>
                    <a:lnTo>
                      <a:pt x="11" y="118"/>
                    </a:lnTo>
                    <a:lnTo>
                      <a:pt x="14" y="121"/>
                    </a:lnTo>
                    <a:lnTo>
                      <a:pt x="22" y="123"/>
                    </a:lnTo>
                    <a:lnTo>
                      <a:pt x="27" y="129"/>
                    </a:lnTo>
                    <a:lnTo>
                      <a:pt x="27" y="139"/>
                    </a:lnTo>
                    <a:lnTo>
                      <a:pt x="22" y="145"/>
                    </a:lnTo>
                    <a:lnTo>
                      <a:pt x="20" y="153"/>
                    </a:lnTo>
                    <a:lnTo>
                      <a:pt x="44" y="161"/>
                    </a:lnTo>
                    <a:lnTo>
                      <a:pt x="58" y="158"/>
                    </a:lnTo>
                    <a:lnTo>
                      <a:pt x="68" y="160"/>
                    </a:lnTo>
                    <a:lnTo>
                      <a:pt x="71" y="156"/>
                    </a:lnTo>
                    <a:lnTo>
                      <a:pt x="82" y="158"/>
                    </a:lnTo>
                    <a:lnTo>
                      <a:pt x="98" y="153"/>
                    </a:lnTo>
                    <a:lnTo>
                      <a:pt x="100" y="152"/>
                    </a:lnTo>
                    <a:lnTo>
                      <a:pt x="98" y="147"/>
                    </a:lnTo>
                    <a:lnTo>
                      <a:pt x="98" y="134"/>
                    </a:lnTo>
                    <a:lnTo>
                      <a:pt x="101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4" y="124"/>
                    </a:lnTo>
                    <a:lnTo>
                      <a:pt x="120" y="119"/>
                    </a:lnTo>
                    <a:lnTo>
                      <a:pt x="127" y="119"/>
                    </a:lnTo>
                    <a:lnTo>
                      <a:pt x="125" y="119"/>
                    </a:lnTo>
                    <a:lnTo>
                      <a:pt x="127" y="118"/>
                    </a:lnTo>
                    <a:lnTo>
                      <a:pt x="131" y="123"/>
                    </a:lnTo>
                    <a:lnTo>
                      <a:pt x="136" y="116"/>
                    </a:lnTo>
                    <a:lnTo>
                      <a:pt x="133" y="108"/>
                    </a:lnTo>
                    <a:lnTo>
                      <a:pt x="136" y="103"/>
                    </a:lnTo>
                    <a:lnTo>
                      <a:pt x="136" y="95"/>
                    </a:lnTo>
                    <a:lnTo>
                      <a:pt x="141" y="95"/>
                    </a:lnTo>
                    <a:lnTo>
                      <a:pt x="146" y="90"/>
                    </a:lnTo>
                    <a:lnTo>
                      <a:pt x="143" y="84"/>
                    </a:lnTo>
                    <a:lnTo>
                      <a:pt x="138" y="81"/>
                    </a:lnTo>
                    <a:lnTo>
                      <a:pt x="138" y="79"/>
                    </a:lnTo>
                    <a:lnTo>
                      <a:pt x="149" y="81"/>
                    </a:lnTo>
                    <a:lnTo>
                      <a:pt x="152" y="79"/>
                    </a:lnTo>
                    <a:lnTo>
                      <a:pt x="154" y="73"/>
                    </a:lnTo>
                    <a:lnTo>
                      <a:pt x="152" y="70"/>
                    </a:lnTo>
                    <a:lnTo>
                      <a:pt x="157" y="60"/>
                    </a:lnTo>
                    <a:lnTo>
                      <a:pt x="157" y="54"/>
                    </a:lnTo>
                    <a:lnTo>
                      <a:pt x="154" y="47"/>
                    </a:lnTo>
                    <a:lnTo>
                      <a:pt x="147" y="44"/>
                    </a:lnTo>
                    <a:lnTo>
                      <a:pt x="149" y="41"/>
                    </a:lnTo>
                    <a:lnTo>
                      <a:pt x="152" y="36"/>
                    </a:lnTo>
                    <a:lnTo>
                      <a:pt x="155" y="36"/>
                    </a:lnTo>
                    <a:lnTo>
                      <a:pt x="158" y="33"/>
                    </a:lnTo>
                    <a:lnTo>
                      <a:pt x="165" y="29"/>
                    </a:lnTo>
                    <a:lnTo>
                      <a:pt x="179" y="28"/>
                    </a:lnTo>
                    <a:lnTo>
                      <a:pt x="187" y="29"/>
                    </a:lnTo>
                    <a:lnTo>
                      <a:pt x="192" y="26"/>
                    </a:lnTo>
                    <a:lnTo>
                      <a:pt x="189" y="25"/>
                    </a:lnTo>
                    <a:lnTo>
                      <a:pt x="193" y="21"/>
                    </a:lnTo>
                    <a:lnTo>
                      <a:pt x="193" y="20"/>
                    </a:lnTo>
                    <a:lnTo>
                      <a:pt x="189" y="20"/>
                    </a:lnTo>
                    <a:lnTo>
                      <a:pt x="179" y="23"/>
                    </a:lnTo>
                    <a:lnTo>
                      <a:pt x="177" y="20"/>
                    </a:lnTo>
                    <a:lnTo>
                      <a:pt x="173" y="18"/>
                    </a:lnTo>
                    <a:lnTo>
                      <a:pt x="165" y="26"/>
                    </a:lnTo>
                    <a:lnTo>
                      <a:pt x="152" y="33"/>
                    </a:lnTo>
                    <a:lnTo>
                      <a:pt x="146" y="25"/>
                    </a:lnTo>
                    <a:lnTo>
                      <a:pt x="144" y="10"/>
                    </a:lnTo>
                    <a:lnTo>
                      <a:pt x="139" y="10"/>
                    </a:lnTo>
                    <a:lnTo>
                      <a:pt x="139" y="4"/>
                    </a:lnTo>
                    <a:lnTo>
                      <a:pt x="133" y="0"/>
                    </a:lnTo>
                    <a:lnTo>
                      <a:pt x="130" y="2"/>
                    </a:lnTo>
                    <a:lnTo>
                      <a:pt x="125" y="10"/>
                    </a:lnTo>
                    <a:lnTo>
                      <a:pt x="127" y="13"/>
                    </a:lnTo>
                    <a:lnTo>
                      <a:pt x="125" y="17"/>
                    </a:lnTo>
                    <a:lnTo>
                      <a:pt x="117" y="15"/>
                    </a:lnTo>
                    <a:lnTo>
                      <a:pt x="114" y="18"/>
                    </a:lnTo>
                    <a:lnTo>
                      <a:pt x="117" y="23"/>
                    </a:lnTo>
                    <a:lnTo>
                      <a:pt x="116" y="25"/>
                    </a:lnTo>
                    <a:lnTo>
                      <a:pt x="109" y="21"/>
                    </a:lnTo>
                    <a:lnTo>
                      <a:pt x="98" y="26"/>
                    </a:lnTo>
                    <a:lnTo>
                      <a:pt x="92" y="21"/>
                    </a:lnTo>
                    <a:lnTo>
                      <a:pt x="74" y="20"/>
                    </a:lnTo>
                    <a:lnTo>
                      <a:pt x="71" y="20"/>
                    </a:lnTo>
                    <a:lnTo>
                      <a:pt x="62" y="17"/>
                    </a:lnTo>
                    <a:lnTo>
                      <a:pt x="60" y="18"/>
                    </a:lnTo>
                    <a:lnTo>
                      <a:pt x="60" y="21"/>
                    </a:lnTo>
                    <a:lnTo>
                      <a:pt x="52" y="21"/>
                    </a:lnTo>
                    <a:lnTo>
                      <a:pt x="50" y="25"/>
                    </a:lnTo>
                    <a:lnTo>
                      <a:pt x="50" y="37"/>
                    </a:lnTo>
                    <a:lnTo>
                      <a:pt x="41" y="45"/>
                    </a:lnTo>
                    <a:lnTo>
                      <a:pt x="33" y="47"/>
                    </a:lnTo>
                    <a:lnTo>
                      <a:pt x="35" y="49"/>
                    </a:lnTo>
                    <a:lnTo>
                      <a:pt x="33" y="54"/>
                    </a:lnTo>
                    <a:lnTo>
                      <a:pt x="28" y="57"/>
                    </a:lnTo>
                    <a:lnTo>
                      <a:pt x="22" y="58"/>
                    </a:lnTo>
                    <a:lnTo>
                      <a:pt x="17" y="54"/>
                    </a:lnTo>
                    <a:lnTo>
                      <a:pt x="11" y="54"/>
                    </a:lnTo>
                    <a:lnTo>
                      <a:pt x="6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82" name="Freeform 122"/>
              <p:cNvSpPr/>
              <p:nvPr/>
            </p:nvSpPr>
            <p:spPr>
              <a:xfrm>
                <a:off x="5584680" y="1895400"/>
                <a:ext cx="190080" cy="12492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24920"/>
                  <a:gd name="textAreaBottom" fmla="*/ 125280 h 124920"/>
                  <a:gd name="GluePoint1X" fmla="*/ 93 w 120"/>
                  <a:gd name="GluePoint1Y" fmla="*/ 40 h 79"/>
                  <a:gd name="GluePoint2X" fmla="*/ 99 w 120"/>
                  <a:gd name="GluePoint2Y" fmla="*/ 46 h 79"/>
                  <a:gd name="GluePoint3X" fmla="*/ 110 w 120"/>
                  <a:gd name="GluePoint3Y" fmla="*/ 48 h 79"/>
                  <a:gd name="GluePoint4X" fmla="*/ 116 w 120"/>
                  <a:gd name="GluePoint4Y" fmla="*/ 59 h 79"/>
                  <a:gd name="GluePoint5X" fmla="*/ 116 w 120"/>
                  <a:gd name="GluePoint5Y" fmla="*/ 67 h 79"/>
                  <a:gd name="GluePoint6X" fmla="*/ 112 w 120"/>
                  <a:gd name="GluePoint6Y" fmla="*/ 66 h 79"/>
                  <a:gd name="GluePoint7X" fmla="*/ 100 w 120"/>
                  <a:gd name="GluePoint7Y" fmla="*/ 66 h 79"/>
                  <a:gd name="GluePoint8X" fmla="*/ 88 w 120"/>
                  <a:gd name="GluePoint8Y" fmla="*/ 72 h 79"/>
                  <a:gd name="GluePoint9X" fmla="*/ 69 w 120"/>
                  <a:gd name="GluePoint9Y" fmla="*/ 71 h 79"/>
                  <a:gd name="GluePoint10X" fmla="*/ 62 w 120"/>
                  <a:gd name="GluePoint10Y" fmla="*/ 56 h 79"/>
                  <a:gd name="GluePoint11X" fmla="*/ 56 w 120"/>
                  <a:gd name="GluePoint11Y" fmla="*/ 46 h 79"/>
                  <a:gd name="GluePoint12X" fmla="*/ 48 w 120"/>
                  <a:gd name="GluePoint12Y" fmla="*/ 56 h 79"/>
                  <a:gd name="GluePoint13X" fmla="*/ 48 w 120"/>
                  <a:gd name="GluePoint13Y" fmla="*/ 63 h 79"/>
                  <a:gd name="GluePoint14X" fmla="*/ 37 w 120"/>
                  <a:gd name="GluePoint14Y" fmla="*/ 64 h 79"/>
                  <a:gd name="GluePoint15X" fmla="*/ 39 w 120"/>
                  <a:gd name="GluePoint15Y" fmla="*/ 71 h 79"/>
                  <a:gd name="GluePoint16X" fmla="*/ 21 w 120"/>
                  <a:gd name="GluePoint16Y" fmla="*/ 72 h 79"/>
                  <a:gd name="GluePoint17X" fmla="*/ 15 w 120"/>
                  <a:gd name="GluePoint17Y" fmla="*/ 66 h 79"/>
                  <a:gd name="GluePoint18X" fmla="*/ 15 w 120"/>
                  <a:gd name="GluePoint18Y" fmla="*/ 59 h 79"/>
                  <a:gd name="GluePoint19X" fmla="*/ 13 w 120"/>
                  <a:gd name="GluePoint19Y" fmla="*/ 42 h 79"/>
                  <a:gd name="GluePoint20X" fmla="*/ 5 w 120"/>
                  <a:gd name="GluePoint20Y" fmla="*/ 35 h 79"/>
                  <a:gd name="GluePoint21X" fmla="*/ 2 w 120"/>
                  <a:gd name="GluePoint21Y" fmla="*/ 30 h 79"/>
                  <a:gd name="GluePoint22X" fmla="*/ 15 w 120"/>
                  <a:gd name="GluePoint22Y" fmla="*/ 26 h 79"/>
                  <a:gd name="GluePoint23X" fmla="*/ 23 w 120"/>
                  <a:gd name="GluePoint23Y" fmla="*/ 16 h 79"/>
                  <a:gd name="GluePoint24X" fmla="*/ 21 w 120"/>
                  <a:gd name="GluePoint24Y" fmla="*/ 6 h 79"/>
                  <a:gd name="GluePoint25X" fmla="*/ 35 w 120"/>
                  <a:gd name="GluePoint25Y" fmla="*/ 0 h 79"/>
                  <a:gd name="GluePoint26X" fmla="*/ 40 w 120"/>
                  <a:gd name="GluePoint26Y" fmla="*/ 6 h 79"/>
                  <a:gd name="GluePoint27X" fmla="*/ 40 w 120"/>
                  <a:gd name="GluePoint27Y" fmla="*/ 13 h 79"/>
                  <a:gd name="GluePoint28X" fmla="*/ 45 w 120"/>
                  <a:gd name="GluePoint28Y" fmla="*/ 14 h 79"/>
                  <a:gd name="GluePoint29X" fmla="*/ 35 w 120"/>
                  <a:gd name="GluePoint29Y" fmla="*/ 16 h 79"/>
                  <a:gd name="GluePoint30X" fmla="*/ 24 w 120"/>
                  <a:gd name="GluePoint30Y" fmla="*/ 19 h 79"/>
                  <a:gd name="GluePoint31X" fmla="*/ 27 w 120"/>
                  <a:gd name="GluePoint31Y" fmla="*/ 27 h 79"/>
                  <a:gd name="GluePoint32X" fmla="*/ 50 w 120"/>
                  <a:gd name="GluePoint32Y" fmla="*/ 29 h 79"/>
                  <a:gd name="GluePoint33X" fmla="*/ 61 w 120"/>
                  <a:gd name="GluePoint33Y" fmla="*/ 27 h 79"/>
                  <a:gd name="GluePoint34X" fmla="*/ 69 w 120"/>
                  <a:gd name="GluePoint34Y" fmla="*/ 32 h 79"/>
                  <a:gd name="GluePoint35X" fmla="*/ 86 w 120"/>
                  <a:gd name="GluePoint35Y" fmla="*/ 29 h 79"/>
                  <a:gd name="GluePoint36X" fmla="*/ 91 w 120"/>
                  <a:gd name="GluePoint36Y" fmla="*/ 27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0" h="79">
                    <a:moveTo>
                      <a:pt x="91" y="27"/>
                    </a:moveTo>
                    <a:lnTo>
                      <a:pt x="93" y="40"/>
                    </a:lnTo>
                    <a:lnTo>
                      <a:pt x="96" y="45"/>
                    </a:lnTo>
                    <a:lnTo>
                      <a:pt x="99" y="46"/>
                    </a:lnTo>
                    <a:lnTo>
                      <a:pt x="108" y="45"/>
                    </a:lnTo>
                    <a:lnTo>
                      <a:pt x="110" y="48"/>
                    </a:lnTo>
                    <a:lnTo>
                      <a:pt x="112" y="53"/>
                    </a:lnTo>
                    <a:lnTo>
                      <a:pt x="116" y="59"/>
                    </a:lnTo>
                    <a:lnTo>
                      <a:pt x="120" y="69"/>
                    </a:lnTo>
                    <a:lnTo>
                      <a:pt x="116" y="67"/>
                    </a:lnTo>
                    <a:lnTo>
                      <a:pt x="116" y="66"/>
                    </a:lnTo>
                    <a:lnTo>
                      <a:pt x="112" y="66"/>
                    </a:lnTo>
                    <a:lnTo>
                      <a:pt x="102" y="69"/>
                    </a:lnTo>
                    <a:lnTo>
                      <a:pt x="100" y="66"/>
                    </a:lnTo>
                    <a:lnTo>
                      <a:pt x="96" y="64"/>
                    </a:lnTo>
                    <a:lnTo>
                      <a:pt x="88" y="72"/>
                    </a:lnTo>
                    <a:lnTo>
                      <a:pt x="75" y="79"/>
                    </a:lnTo>
                    <a:lnTo>
                      <a:pt x="69" y="71"/>
                    </a:lnTo>
                    <a:lnTo>
                      <a:pt x="67" y="56"/>
                    </a:lnTo>
                    <a:lnTo>
                      <a:pt x="62" y="56"/>
                    </a:lnTo>
                    <a:lnTo>
                      <a:pt x="62" y="50"/>
                    </a:lnTo>
                    <a:lnTo>
                      <a:pt x="56" y="46"/>
                    </a:lnTo>
                    <a:lnTo>
                      <a:pt x="53" y="48"/>
                    </a:lnTo>
                    <a:lnTo>
                      <a:pt x="48" y="56"/>
                    </a:lnTo>
                    <a:lnTo>
                      <a:pt x="50" y="59"/>
                    </a:lnTo>
                    <a:lnTo>
                      <a:pt x="48" y="63"/>
                    </a:lnTo>
                    <a:lnTo>
                      <a:pt x="40" y="61"/>
                    </a:lnTo>
                    <a:lnTo>
                      <a:pt x="37" y="64"/>
                    </a:lnTo>
                    <a:lnTo>
                      <a:pt x="40" y="69"/>
                    </a:lnTo>
                    <a:lnTo>
                      <a:pt x="39" y="71"/>
                    </a:lnTo>
                    <a:lnTo>
                      <a:pt x="32" y="67"/>
                    </a:lnTo>
                    <a:lnTo>
                      <a:pt x="21" y="72"/>
                    </a:lnTo>
                    <a:lnTo>
                      <a:pt x="15" y="67"/>
                    </a:lnTo>
                    <a:lnTo>
                      <a:pt x="15" y="66"/>
                    </a:lnTo>
                    <a:lnTo>
                      <a:pt x="13" y="63"/>
                    </a:lnTo>
                    <a:lnTo>
                      <a:pt x="15" y="59"/>
                    </a:lnTo>
                    <a:lnTo>
                      <a:pt x="19" y="51"/>
                    </a:lnTo>
                    <a:lnTo>
                      <a:pt x="13" y="42"/>
                    </a:lnTo>
                    <a:lnTo>
                      <a:pt x="12" y="37"/>
                    </a:lnTo>
                    <a:lnTo>
                      <a:pt x="5" y="35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2" y="26"/>
                    </a:lnTo>
                    <a:lnTo>
                      <a:pt x="15" y="26"/>
                    </a:lnTo>
                    <a:lnTo>
                      <a:pt x="16" y="17"/>
                    </a:lnTo>
                    <a:lnTo>
                      <a:pt x="23" y="16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40" y="6"/>
                    </a:lnTo>
                    <a:lnTo>
                      <a:pt x="37" y="9"/>
                    </a:lnTo>
                    <a:lnTo>
                      <a:pt x="40" y="13"/>
                    </a:lnTo>
                    <a:lnTo>
                      <a:pt x="42" y="14"/>
                    </a:lnTo>
                    <a:lnTo>
                      <a:pt x="45" y="14"/>
                    </a:lnTo>
                    <a:lnTo>
                      <a:pt x="42" y="19"/>
                    </a:lnTo>
                    <a:lnTo>
                      <a:pt x="35" y="16"/>
                    </a:lnTo>
                    <a:lnTo>
                      <a:pt x="29" y="16"/>
                    </a:lnTo>
                    <a:lnTo>
                      <a:pt x="24" y="19"/>
                    </a:lnTo>
                    <a:lnTo>
                      <a:pt x="26" y="26"/>
                    </a:lnTo>
                    <a:lnTo>
                      <a:pt x="27" y="27"/>
                    </a:lnTo>
                    <a:lnTo>
                      <a:pt x="43" y="26"/>
                    </a:lnTo>
                    <a:lnTo>
                      <a:pt x="50" y="29"/>
                    </a:lnTo>
                    <a:lnTo>
                      <a:pt x="56" y="26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69" y="32"/>
                    </a:lnTo>
                    <a:lnTo>
                      <a:pt x="77" y="29"/>
                    </a:lnTo>
                    <a:lnTo>
                      <a:pt x="86" y="29"/>
                    </a:lnTo>
                    <a:lnTo>
                      <a:pt x="85" y="26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83" name="Freeform 123"/>
              <p:cNvSpPr/>
              <p:nvPr/>
            </p:nvSpPr>
            <p:spPr>
              <a:xfrm>
                <a:off x="5235480" y="1849320"/>
                <a:ext cx="344160" cy="210600"/>
              </a:xfrm>
              <a:custGeom>
                <a:avLst/>
                <a:gdLst>
                  <a:gd name="textAreaLeft" fmla="*/ 0 w 344160"/>
                  <a:gd name="textAreaRight" fmla="*/ 344520 w 344160"/>
                  <a:gd name="textAreaTop" fmla="*/ 0 h 210600"/>
                  <a:gd name="textAreaBottom" fmla="*/ 210960 h 210600"/>
                  <a:gd name="GluePoint1X" fmla="*/ 44 w 217"/>
                  <a:gd name="GluePoint1Y" fmla="*/ 92 h 133"/>
                  <a:gd name="GluePoint2X" fmla="*/ 68 w 217"/>
                  <a:gd name="GluePoint2Y" fmla="*/ 82 h 133"/>
                  <a:gd name="GluePoint3X" fmla="*/ 79 w 217"/>
                  <a:gd name="GluePoint3Y" fmla="*/ 77 h 133"/>
                  <a:gd name="GluePoint4X" fmla="*/ 100 w 217"/>
                  <a:gd name="GluePoint4Y" fmla="*/ 88 h 133"/>
                  <a:gd name="GluePoint5X" fmla="*/ 117 w 217"/>
                  <a:gd name="GluePoint5Y" fmla="*/ 98 h 133"/>
                  <a:gd name="GluePoint6X" fmla="*/ 143 w 217"/>
                  <a:gd name="GluePoint6Y" fmla="*/ 108 h 133"/>
                  <a:gd name="GluePoint7X" fmla="*/ 149 w 217"/>
                  <a:gd name="GluePoint7Y" fmla="*/ 125 h 133"/>
                  <a:gd name="GluePoint8X" fmla="*/ 160 w 217"/>
                  <a:gd name="GluePoint8Y" fmla="*/ 129 h 133"/>
                  <a:gd name="GluePoint9X" fmla="*/ 171 w 217"/>
                  <a:gd name="GluePoint9Y" fmla="*/ 132 h 133"/>
                  <a:gd name="GluePoint10X" fmla="*/ 178 w 217"/>
                  <a:gd name="GluePoint10Y" fmla="*/ 124 h 133"/>
                  <a:gd name="GluePoint11X" fmla="*/ 184 w 217"/>
                  <a:gd name="GluePoint11Y" fmla="*/ 120 h 133"/>
                  <a:gd name="GluePoint12X" fmla="*/ 193 w 217"/>
                  <a:gd name="GluePoint12Y" fmla="*/ 100 h 133"/>
                  <a:gd name="GluePoint13X" fmla="*/ 203 w 217"/>
                  <a:gd name="GluePoint13Y" fmla="*/ 96 h 133"/>
                  <a:gd name="GluePoint14X" fmla="*/ 205 w 217"/>
                  <a:gd name="GluePoint14Y" fmla="*/ 92 h 133"/>
                  <a:gd name="GluePoint15X" fmla="*/ 217 w 217"/>
                  <a:gd name="GluePoint15Y" fmla="*/ 95 h 133"/>
                  <a:gd name="GluePoint16X" fmla="*/ 216 w 217"/>
                  <a:gd name="GluePoint16Y" fmla="*/ 83 h 133"/>
                  <a:gd name="GluePoint17X" fmla="*/ 203 w 217"/>
                  <a:gd name="GluePoint17Y" fmla="*/ 77 h 133"/>
                  <a:gd name="GluePoint18X" fmla="*/ 182 w 217"/>
                  <a:gd name="GluePoint18Y" fmla="*/ 67 h 133"/>
                  <a:gd name="GluePoint19X" fmla="*/ 165 w 217"/>
                  <a:gd name="GluePoint19Y" fmla="*/ 58 h 133"/>
                  <a:gd name="GluePoint20X" fmla="*/ 146 w 217"/>
                  <a:gd name="GluePoint20Y" fmla="*/ 45 h 133"/>
                  <a:gd name="GluePoint21X" fmla="*/ 139 w 217"/>
                  <a:gd name="GluePoint21Y" fmla="*/ 35 h 133"/>
                  <a:gd name="GluePoint22X" fmla="*/ 128 w 217"/>
                  <a:gd name="GluePoint22Y" fmla="*/ 24 h 133"/>
                  <a:gd name="GluePoint23X" fmla="*/ 108 w 217"/>
                  <a:gd name="GluePoint23Y" fmla="*/ 24 h 133"/>
                  <a:gd name="GluePoint24X" fmla="*/ 106 w 217"/>
                  <a:gd name="GluePoint24Y" fmla="*/ 18 h 133"/>
                  <a:gd name="GluePoint25X" fmla="*/ 103 w 217"/>
                  <a:gd name="GluePoint25Y" fmla="*/ 14 h 133"/>
                  <a:gd name="GluePoint26X" fmla="*/ 93 w 217"/>
                  <a:gd name="GluePoint26Y" fmla="*/ 8 h 133"/>
                  <a:gd name="GluePoint27X" fmla="*/ 79 w 217"/>
                  <a:gd name="GluePoint27Y" fmla="*/ 1 h 133"/>
                  <a:gd name="GluePoint28X" fmla="*/ 81 w 217"/>
                  <a:gd name="GluePoint28Y" fmla="*/ 6 h 133"/>
                  <a:gd name="GluePoint29X" fmla="*/ 73 w 217"/>
                  <a:gd name="GluePoint29Y" fmla="*/ 5 h 133"/>
                  <a:gd name="GluePoint30X" fmla="*/ 65 w 217"/>
                  <a:gd name="GluePoint30Y" fmla="*/ 10 h 133"/>
                  <a:gd name="GluePoint31X" fmla="*/ 62 w 217"/>
                  <a:gd name="GluePoint31Y" fmla="*/ 16 h 133"/>
                  <a:gd name="GluePoint32X" fmla="*/ 65 w 217"/>
                  <a:gd name="GluePoint32Y" fmla="*/ 26 h 133"/>
                  <a:gd name="GluePoint33X" fmla="*/ 47 w 217"/>
                  <a:gd name="GluePoint33Y" fmla="*/ 26 h 133"/>
                  <a:gd name="GluePoint34X" fmla="*/ 28 w 217"/>
                  <a:gd name="GluePoint34Y" fmla="*/ 10 h 133"/>
                  <a:gd name="GluePoint35X" fmla="*/ 6 w 217"/>
                  <a:gd name="GluePoint35Y" fmla="*/ 10 h 133"/>
                  <a:gd name="GluePoint36X" fmla="*/ 0 w 217"/>
                  <a:gd name="GluePoint36Y" fmla="*/ 16 h 133"/>
                  <a:gd name="GluePoint37X" fmla="*/ 8 w 217"/>
                  <a:gd name="GluePoint37Y" fmla="*/ 27 h 133"/>
                  <a:gd name="GluePoint38X" fmla="*/ 6 w 217"/>
                  <a:gd name="GluePoint38Y" fmla="*/ 16 h 133"/>
                  <a:gd name="GluePoint39X" fmla="*/ 17 w 217"/>
                  <a:gd name="GluePoint39Y" fmla="*/ 14 h 133"/>
                  <a:gd name="GluePoint40X" fmla="*/ 35 w 217"/>
                  <a:gd name="GluePoint40Y" fmla="*/ 29 h 133"/>
                  <a:gd name="GluePoint41X" fmla="*/ 28 w 217"/>
                  <a:gd name="GluePoint41Y" fmla="*/ 35 h 133"/>
                  <a:gd name="GluePoint42X" fmla="*/ 30 w 217"/>
                  <a:gd name="GluePoint42Y" fmla="*/ 37 h 133"/>
                  <a:gd name="GluePoint43X" fmla="*/ 8 w 217"/>
                  <a:gd name="GluePoint43Y" fmla="*/ 30 h 133"/>
                  <a:gd name="GluePoint44X" fmla="*/ 9 w 217"/>
                  <a:gd name="GluePoint44Y" fmla="*/ 43 h 133"/>
                  <a:gd name="GluePoint45X" fmla="*/ 20 w 217"/>
                  <a:gd name="GluePoint45Y" fmla="*/ 46 h 133"/>
                  <a:gd name="GluePoint46X" fmla="*/ 27 w 217"/>
                  <a:gd name="GluePoint46Y" fmla="*/ 51 h 133"/>
                  <a:gd name="GluePoint47X" fmla="*/ 20 w 217"/>
                  <a:gd name="GluePoint47Y" fmla="*/ 51 h 133"/>
                  <a:gd name="GluePoint48X" fmla="*/ 22 w 217"/>
                  <a:gd name="GluePoint48Y" fmla="*/ 59 h 133"/>
                  <a:gd name="GluePoint49X" fmla="*/ 31 w 217"/>
                  <a:gd name="GluePoint49Y" fmla="*/ 75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217" h="133">
                    <a:moveTo>
                      <a:pt x="36" y="93"/>
                    </a:moveTo>
                    <a:lnTo>
                      <a:pt x="44" y="92"/>
                    </a:lnTo>
                    <a:lnTo>
                      <a:pt x="55" y="82"/>
                    </a:lnTo>
                    <a:lnTo>
                      <a:pt x="68" y="82"/>
                    </a:lnTo>
                    <a:lnTo>
                      <a:pt x="70" y="79"/>
                    </a:lnTo>
                    <a:lnTo>
                      <a:pt x="79" y="77"/>
                    </a:lnTo>
                    <a:lnTo>
                      <a:pt x="85" y="83"/>
                    </a:lnTo>
                    <a:lnTo>
                      <a:pt x="100" y="88"/>
                    </a:lnTo>
                    <a:lnTo>
                      <a:pt x="112" y="90"/>
                    </a:lnTo>
                    <a:lnTo>
                      <a:pt x="117" y="98"/>
                    </a:lnTo>
                    <a:lnTo>
                      <a:pt x="136" y="108"/>
                    </a:lnTo>
                    <a:lnTo>
                      <a:pt x="143" y="108"/>
                    </a:lnTo>
                    <a:lnTo>
                      <a:pt x="149" y="122"/>
                    </a:lnTo>
                    <a:lnTo>
                      <a:pt x="149" y="125"/>
                    </a:lnTo>
                    <a:lnTo>
                      <a:pt x="154" y="129"/>
                    </a:lnTo>
                    <a:lnTo>
                      <a:pt x="160" y="129"/>
                    </a:lnTo>
                    <a:lnTo>
                      <a:pt x="165" y="133"/>
                    </a:lnTo>
                    <a:lnTo>
                      <a:pt x="171" y="132"/>
                    </a:lnTo>
                    <a:lnTo>
                      <a:pt x="176" y="129"/>
                    </a:lnTo>
                    <a:lnTo>
                      <a:pt x="178" y="124"/>
                    </a:lnTo>
                    <a:lnTo>
                      <a:pt x="176" y="122"/>
                    </a:lnTo>
                    <a:lnTo>
                      <a:pt x="184" y="120"/>
                    </a:lnTo>
                    <a:lnTo>
                      <a:pt x="193" y="112"/>
                    </a:lnTo>
                    <a:lnTo>
                      <a:pt x="193" y="100"/>
                    </a:lnTo>
                    <a:lnTo>
                      <a:pt x="195" y="96"/>
                    </a:lnTo>
                    <a:lnTo>
                      <a:pt x="203" y="96"/>
                    </a:lnTo>
                    <a:lnTo>
                      <a:pt x="203" y="93"/>
                    </a:lnTo>
                    <a:lnTo>
                      <a:pt x="205" y="92"/>
                    </a:lnTo>
                    <a:lnTo>
                      <a:pt x="214" y="95"/>
                    </a:lnTo>
                    <a:lnTo>
                      <a:pt x="217" y="95"/>
                    </a:lnTo>
                    <a:lnTo>
                      <a:pt x="214" y="87"/>
                    </a:lnTo>
                    <a:lnTo>
                      <a:pt x="216" y="83"/>
                    </a:lnTo>
                    <a:lnTo>
                      <a:pt x="214" y="82"/>
                    </a:lnTo>
                    <a:lnTo>
                      <a:pt x="203" y="77"/>
                    </a:lnTo>
                    <a:lnTo>
                      <a:pt x="198" y="79"/>
                    </a:lnTo>
                    <a:lnTo>
                      <a:pt x="182" y="67"/>
                    </a:lnTo>
                    <a:lnTo>
                      <a:pt x="174" y="64"/>
                    </a:lnTo>
                    <a:lnTo>
                      <a:pt x="165" y="58"/>
                    </a:lnTo>
                    <a:lnTo>
                      <a:pt x="151" y="50"/>
                    </a:lnTo>
                    <a:lnTo>
                      <a:pt x="146" y="45"/>
                    </a:lnTo>
                    <a:lnTo>
                      <a:pt x="144" y="40"/>
                    </a:lnTo>
                    <a:lnTo>
                      <a:pt x="139" y="35"/>
                    </a:lnTo>
                    <a:lnTo>
                      <a:pt x="135" y="27"/>
                    </a:lnTo>
                    <a:lnTo>
                      <a:pt x="128" y="24"/>
                    </a:lnTo>
                    <a:lnTo>
                      <a:pt x="125" y="27"/>
                    </a:lnTo>
                    <a:lnTo>
                      <a:pt x="108" y="24"/>
                    </a:lnTo>
                    <a:lnTo>
                      <a:pt x="106" y="22"/>
                    </a:lnTo>
                    <a:lnTo>
                      <a:pt x="106" y="18"/>
                    </a:lnTo>
                    <a:lnTo>
                      <a:pt x="108" y="16"/>
                    </a:lnTo>
                    <a:lnTo>
                      <a:pt x="103" y="14"/>
                    </a:lnTo>
                    <a:lnTo>
                      <a:pt x="101" y="8"/>
                    </a:lnTo>
                    <a:lnTo>
                      <a:pt x="93" y="8"/>
                    </a:lnTo>
                    <a:lnTo>
                      <a:pt x="81" y="0"/>
                    </a:lnTo>
                    <a:lnTo>
                      <a:pt x="79" y="1"/>
                    </a:lnTo>
                    <a:lnTo>
                      <a:pt x="76" y="3"/>
                    </a:lnTo>
                    <a:lnTo>
                      <a:pt x="81" y="6"/>
                    </a:lnTo>
                    <a:lnTo>
                      <a:pt x="74" y="5"/>
                    </a:lnTo>
                    <a:lnTo>
                      <a:pt x="73" y="5"/>
                    </a:lnTo>
                    <a:lnTo>
                      <a:pt x="73" y="10"/>
                    </a:lnTo>
                    <a:lnTo>
                      <a:pt x="65" y="10"/>
                    </a:lnTo>
                    <a:lnTo>
                      <a:pt x="62" y="14"/>
                    </a:lnTo>
                    <a:lnTo>
                      <a:pt x="62" y="16"/>
                    </a:lnTo>
                    <a:lnTo>
                      <a:pt x="66" y="26"/>
                    </a:lnTo>
                    <a:lnTo>
                      <a:pt x="65" y="26"/>
                    </a:lnTo>
                    <a:lnTo>
                      <a:pt x="50" y="24"/>
                    </a:lnTo>
                    <a:lnTo>
                      <a:pt x="47" y="26"/>
                    </a:lnTo>
                    <a:lnTo>
                      <a:pt x="39" y="24"/>
                    </a:lnTo>
                    <a:lnTo>
                      <a:pt x="28" y="10"/>
                    </a:lnTo>
                    <a:lnTo>
                      <a:pt x="20" y="6"/>
                    </a:lnTo>
                    <a:lnTo>
                      <a:pt x="6" y="1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8" y="27"/>
                    </a:lnTo>
                    <a:lnTo>
                      <a:pt x="4" y="19"/>
                    </a:lnTo>
                    <a:lnTo>
                      <a:pt x="6" y="16"/>
                    </a:lnTo>
                    <a:lnTo>
                      <a:pt x="12" y="13"/>
                    </a:lnTo>
                    <a:lnTo>
                      <a:pt x="17" y="14"/>
                    </a:lnTo>
                    <a:lnTo>
                      <a:pt x="23" y="21"/>
                    </a:lnTo>
                    <a:lnTo>
                      <a:pt x="35" y="29"/>
                    </a:lnTo>
                    <a:lnTo>
                      <a:pt x="33" y="34"/>
                    </a:lnTo>
                    <a:lnTo>
                      <a:pt x="28" y="35"/>
                    </a:lnTo>
                    <a:lnTo>
                      <a:pt x="31" y="37"/>
                    </a:lnTo>
                    <a:lnTo>
                      <a:pt x="30" y="37"/>
                    </a:lnTo>
                    <a:lnTo>
                      <a:pt x="12" y="35"/>
                    </a:lnTo>
                    <a:lnTo>
                      <a:pt x="8" y="30"/>
                    </a:lnTo>
                    <a:lnTo>
                      <a:pt x="11" y="37"/>
                    </a:lnTo>
                    <a:lnTo>
                      <a:pt x="9" y="43"/>
                    </a:lnTo>
                    <a:lnTo>
                      <a:pt x="12" y="50"/>
                    </a:lnTo>
                    <a:lnTo>
                      <a:pt x="20" y="46"/>
                    </a:lnTo>
                    <a:lnTo>
                      <a:pt x="25" y="48"/>
                    </a:lnTo>
                    <a:lnTo>
                      <a:pt x="27" y="51"/>
                    </a:lnTo>
                    <a:lnTo>
                      <a:pt x="23" y="50"/>
                    </a:lnTo>
                    <a:lnTo>
                      <a:pt x="20" y="51"/>
                    </a:lnTo>
                    <a:lnTo>
                      <a:pt x="28" y="56"/>
                    </a:lnTo>
                    <a:lnTo>
                      <a:pt x="22" y="59"/>
                    </a:lnTo>
                    <a:lnTo>
                      <a:pt x="33" y="66"/>
                    </a:lnTo>
                    <a:lnTo>
                      <a:pt x="31" y="75"/>
                    </a:lnTo>
                    <a:lnTo>
                      <a:pt x="36" y="9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84" name="Freeform 124"/>
              <p:cNvSpPr/>
              <p:nvPr/>
            </p:nvSpPr>
            <p:spPr>
              <a:xfrm>
                <a:off x="5492880" y="2009880"/>
                <a:ext cx="355320" cy="372600"/>
              </a:xfrm>
              <a:custGeom>
                <a:avLst/>
                <a:gdLst>
                  <a:gd name="textAreaLeft" fmla="*/ 0 w 355320"/>
                  <a:gd name="textAreaRight" fmla="*/ 355680 w 355320"/>
                  <a:gd name="textAreaTop" fmla="*/ 0 h 372600"/>
                  <a:gd name="textAreaBottom" fmla="*/ 372960 h 372600"/>
                  <a:gd name="GluePoint1X" fmla="*/ 39 w 224"/>
                  <a:gd name="GluePoint1Y" fmla="*/ 132 h 235"/>
                  <a:gd name="GluePoint2X" fmla="*/ 63 w 224"/>
                  <a:gd name="GluePoint2Y" fmla="*/ 132 h 235"/>
                  <a:gd name="GluePoint3X" fmla="*/ 79 w 224"/>
                  <a:gd name="GluePoint3Y" fmla="*/ 121 h 235"/>
                  <a:gd name="GluePoint4X" fmla="*/ 97 w 224"/>
                  <a:gd name="GluePoint4Y" fmla="*/ 101 h 235"/>
                  <a:gd name="GluePoint5X" fmla="*/ 101 w 224"/>
                  <a:gd name="GluePoint5Y" fmla="*/ 93 h 235"/>
                  <a:gd name="GluePoint6X" fmla="*/ 108 w 224"/>
                  <a:gd name="GluePoint6Y" fmla="*/ 92 h 235"/>
                  <a:gd name="GluePoint7X" fmla="*/ 114 w 224"/>
                  <a:gd name="GluePoint7Y" fmla="*/ 82 h 235"/>
                  <a:gd name="GluePoint8X" fmla="*/ 122 w 224"/>
                  <a:gd name="GluePoint8Y" fmla="*/ 69 h 235"/>
                  <a:gd name="GluePoint9X" fmla="*/ 119 w 224"/>
                  <a:gd name="GluePoint9Y" fmla="*/ 55 h 235"/>
                  <a:gd name="GluePoint10X" fmla="*/ 133 w 224"/>
                  <a:gd name="GluePoint10Y" fmla="*/ 53 h 235"/>
                  <a:gd name="GluePoint11X" fmla="*/ 138 w 224"/>
                  <a:gd name="GluePoint11Y" fmla="*/ 34 h 235"/>
                  <a:gd name="GluePoint12X" fmla="*/ 128 w 224"/>
                  <a:gd name="GluePoint12Y" fmla="*/ 18 h 235"/>
                  <a:gd name="GluePoint13X" fmla="*/ 136 w 224"/>
                  <a:gd name="GluePoint13Y" fmla="*/ 10 h 235"/>
                  <a:gd name="GluePoint14X" fmla="*/ 160 w 224"/>
                  <a:gd name="GluePoint14Y" fmla="*/ 2 h 235"/>
                  <a:gd name="GluePoint15X" fmla="*/ 184 w 224"/>
                  <a:gd name="GluePoint15Y" fmla="*/ 2 h 235"/>
                  <a:gd name="GluePoint16X" fmla="*/ 192 w 224"/>
                  <a:gd name="GluePoint16Y" fmla="*/ 7 h 235"/>
                  <a:gd name="GluePoint17X" fmla="*/ 197 w 224"/>
                  <a:gd name="GluePoint17Y" fmla="*/ 16 h 235"/>
                  <a:gd name="GluePoint18X" fmla="*/ 208 w 224"/>
                  <a:gd name="GluePoint18Y" fmla="*/ 23 h 235"/>
                  <a:gd name="GluePoint19X" fmla="*/ 217 w 224"/>
                  <a:gd name="GluePoint19Y" fmla="*/ 34 h 235"/>
                  <a:gd name="GluePoint20X" fmla="*/ 206 w 224"/>
                  <a:gd name="GluePoint20Y" fmla="*/ 42 h 235"/>
                  <a:gd name="GluePoint21X" fmla="*/ 178 w 224"/>
                  <a:gd name="GluePoint21Y" fmla="*/ 37 h 235"/>
                  <a:gd name="GluePoint22X" fmla="*/ 176 w 224"/>
                  <a:gd name="GluePoint22Y" fmla="*/ 48 h 235"/>
                  <a:gd name="GluePoint23X" fmla="*/ 178 w 224"/>
                  <a:gd name="GluePoint23Y" fmla="*/ 58 h 235"/>
                  <a:gd name="GluePoint24X" fmla="*/ 187 w 224"/>
                  <a:gd name="GluePoint24Y" fmla="*/ 71 h 235"/>
                  <a:gd name="GluePoint25X" fmla="*/ 195 w 224"/>
                  <a:gd name="GluePoint25Y" fmla="*/ 81 h 235"/>
                  <a:gd name="GluePoint26X" fmla="*/ 205 w 224"/>
                  <a:gd name="GluePoint26Y" fmla="*/ 89 h 235"/>
                  <a:gd name="GluePoint27X" fmla="*/ 198 w 224"/>
                  <a:gd name="GluePoint27Y" fmla="*/ 100 h 235"/>
                  <a:gd name="GluePoint28X" fmla="*/ 198 w 224"/>
                  <a:gd name="GluePoint28Y" fmla="*/ 106 h 235"/>
                  <a:gd name="GluePoint29X" fmla="*/ 190 w 224"/>
                  <a:gd name="GluePoint29Y" fmla="*/ 124 h 235"/>
                  <a:gd name="GluePoint30X" fmla="*/ 173 w 224"/>
                  <a:gd name="GluePoint30Y" fmla="*/ 148 h 235"/>
                  <a:gd name="GluePoint31X" fmla="*/ 154 w 224"/>
                  <a:gd name="GluePoint31Y" fmla="*/ 164 h 235"/>
                  <a:gd name="GluePoint32X" fmla="*/ 138 w 224"/>
                  <a:gd name="GluePoint32Y" fmla="*/ 183 h 235"/>
                  <a:gd name="GluePoint33X" fmla="*/ 151 w 224"/>
                  <a:gd name="GluePoint33Y" fmla="*/ 200 h 235"/>
                  <a:gd name="GluePoint34X" fmla="*/ 165 w 224"/>
                  <a:gd name="GluePoint34Y" fmla="*/ 216 h 235"/>
                  <a:gd name="GluePoint35X" fmla="*/ 160 w 224"/>
                  <a:gd name="GluePoint35Y" fmla="*/ 225 h 235"/>
                  <a:gd name="GluePoint36X" fmla="*/ 146 w 224"/>
                  <a:gd name="GluePoint36Y" fmla="*/ 227 h 235"/>
                  <a:gd name="GluePoint37X" fmla="*/ 131 w 224"/>
                  <a:gd name="GluePoint37Y" fmla="*/ 224 h 235"/>
                  <a:gd name="GluePoint38X" fmla="*/ 122 w 224"/>
                  <a:gd name="GluePoint38Y" fmla="*/ 235 h 235"/>
                  <a:gd name="GluePoint39X" fmla="*/ 112 w 224"/>
                  <a:gd name="GluePoint39Y" fmla="*/ 229 h 235"/>
                  <a:gd name="GluePoint40X" fmla="*/ 98 w 224"/>
                  <a:gd name="GluePoint40Y" fmla="*/ 209 h 235"/>
                  <a:gd name="GluePoint41X" fmla="*/ 73 w 224"/>
                  <a:gd name="GluePoint41Y" fmla="*/ 206 h 235"/>
                  <a:gd name="GluePoint42X" fmla="*/ 60 w 224"/>
                  <a:gd name="GluePoint42Y" fmla="*/ 206 h 235"/>
                  <a:gd name="GluePoint43X" fmla="*/ 36 w 224"/>
                  <a:gd name="GluePoint43Y" fmla="*/ 208 h 235"/>
                  <a:gd name="GluePoint44X" fmla="*/ 25 w 224"/>
                  <a:gd name="GluePoint44Y" fmla="*/ 211 h 235"/>
                  <a:gd name="GluePoint45X" fmla="*/ 30 w 224"/>
                  <a:gd name="GluePoint45Y" fmla="*/ 187 h 235"/>
                  <a:gd name="GluePoint46X" fmla="*/ 43 w 224"/>
                  <a:gd name="GluePoint46Y" fmla="*/ 174 h 235"/>
                  <a:gd name="GluePoint47X" fmla="*/ 14 w 224"/>
                  <a:gd name="GluePoint47Y" fmla="*/ 147 h 235"/>
                  <a:gd name="GluePoint48X" fmla="*/ 1 w 224"/>
                  <a:gd name="GluePoint48Y" fmla="*/ 127 h 2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224" h="235">
                    <a:moveTo>
                      <a:pt x="1" y="127"/>
                    </a:moveTo>
                    <a:lnTo>
                      <a:pt x="25" y="135"/>
                    </a:lnTo>
                    <a:lnTo>
                      <a:pt x="39" y="132"/>
                    </a:lnTo>
                    <a:lnTo>
                      <a:pt x="49" y="134"/>
                    </a:lnTo>
                    <a:lnTo>
                      <a:pt x="52" y="130"/>
                    </a:lnTo>
                    <a:lnTo>
                      <a:pt x="63" y="132"/>
                    </a:lnTo>
                    <a:lnTo>
                      <a:pt x="79" y="127"/>
                    </a:lnTo>
                    <a:lnTo>
                      <a:pt x="81" y="126"/>
                    </a:lnTo>
                    <a:lnTo>
                      <a:pt x="79" y="121"/>
                    </a:lnTo>
                    <a:lnTo>
                      <a:pt x="79" y="108"/>
                    </a:lnTo>
                    <a:lnTo>
                      <a:pt x="82" y="101"/>
                    </a:lnTo>
                    <a:lnTo>
                      <a:pt x="97" y="101"/>
                    </a:lnTo>
                    <a:lnTo>
                      <a:pt x="97" y="100"/>
                    </a:lnTo>
                    <a:lnTo>
                      <a:pt x="95" y="98"/>
                    </a:lnTo>
                    <a:lnTo>
                      <a:pt x="101" y="93"/>
                    </a:lnTo>
                    <a:lnTo>
                      <a:pt x="108" y="93"/>
                    </a:lnTo>
                    <a:lnTo>
                      <a:pt x="106" y="93"/>
                    </a:lnTo>
                    <a:lnTo>
                      <a:pt x="108" y="92"/>
                    </a:lnTo>
                    <a:lnTo>
                      <a:pt x="112" y="97"/>
                    </a:lnTo>
                    <a:lnTo>
                      <a:pt x="117" y="90"/>
                    </a:lnTo>
                    <a:lnTo>
                      <a:pt x="114" y="82"/>
                    </a:lnTo>
                    <a:lnTo>
                      <a:pt x="117" y="77"/>
                    </a:lnTo>
                    <a:lnTo>
                      <a:pt x="117" y="69"/>
                    </a:lnTo>
                    <a:lnTo>
                      <a:pt x="122" y="69"/>
                    </a:lnTo>
                    <a:lnTo>
                      <a:pt x="127" y="64"/>
                    </a:lnTo>
                    <a:lnTo>
                      <a:pt x="124" y="58"/>
                    </a:lnTo>
                    <a:lnTo>
                      <a:pt x="119" y="55"/>
                    </a:lnTo>
                    <a:lnTo>
                      <a:pt x="119" y="53"/>
                    </a:lnTo>
                    <a:lnTo>
                      <a:pt x="130" y="55"/>
                    </a:lnTo>
                    <a:lnTo>
                      <a:pt x="133" y="53"/>
                    </a:lnTo>
                    <a:lnTo>
                      <a:pt x="135" y="47"/>
                    </a:lnTo>
                    <a:lnTo>
                      <a:pt x="133" y="44"/>
                    </a:lnTo>
                    <a:lnTo>
                      <a:pt x="138" y="34"/>
                    </a:lnTo>
                    <a:lnTo>
                      <a:pt x="138" y="28"/>
                    </a:lnTo>
                    <a:lnTo>
                      <a:pt x="135" y="21"/>
                    </a:lnTo>
                    <a:lnTo>
                      <a:pt x="128" y="18"/>
                    </a:lnTo>
                    <a:lnTo>
                      <a:pt x="130" y="15"/>
                    </a:lnTo>
                    <a:lnTo>
                      <a:pt x="133" y="10"/>
                    </a:lnTo>
                    <a:lnTo>
                      <a:pt x="136" y="10"/>
                    </a:lnTo>
                    <a:lnTo>
                      <a:pt x="139" y="7"/>
                    </a:lnTo>
                    <a:lnTo>
                      <a:pt x="146" y="3"/>
                    </a:lnTo>
                    <a:lnTo>
                      <a:pt x="160" y="2"/>
                    </a:lnTo>
                    <a:lnTo>
                      <a:pt x="168" y="3"/>
                    </a:lnTo>
                    <a:lnTo>
                      <a:pt x="173" y="0"/>
                    </a:lnTo>
                    <a:lnTo>
                      <a:pt x="184" y="2"/>
                    </a:lnTo>
                    <a:lnTo>
                      <a:pt x="187" y="7"/>
                    </a:lnTo>
                    <a:lnTo>
                      <a:pt x="189" y="5"/>
                    </a:lnTo>
                    <a:lnTo>
                      <a:pt x="192" y="7"/>
                    </a:lnTo>
                    <a:lnTo>
                      <a:pt x="195" y="10"/>
                    </a:lnTo>
                    <a:lnTo>
                      <a:pt x="197" y="15"/>
                    </a:lnTo>
                    <a:lnTo>
                      <a:pt x="197" y="16"/>
                    </a:lnTo>
                    <a:lnTo>
                      <a:pt x="201" y="21"/>
                    </a:lnTo>
                    <a:lnTo>
                      <a:pt x="206" y="19"/>
                    </a:lnTo>
                    <a:lnTo>
                      <a:pt x="208" y="23"/>
                    </a:lnTo>
                    <a:lnTo>
                      <a:pt x="209" y="24"/>
                    </a:lnTo>
                    <a:lnTo>
                      <a:pt x="224" y="28"/>
                    </a:lnTo>
                    <a:lnTo>
                      <a:pt x="217" y="34"/>
                    </a:lnTo>
                    <a:lnTo>
                      <a:pt x="216" y="40"/>
                    </a:lnTo>
                    <a:lnTo>
                      <a:pt x="209" y="40"/>
                    </a:lnTo>
                    <a:lnTo>
                      <a:pt x="206" y="42"/>
                    </a:lnTo>
                    <a:lnTo>
                      <a:pt x="203" y="42"/>
                    </a:lnTo>
                    <a:lnTo>
                      <a:pt x="198" y="44"/>
                    </a:lnTo>
                    <a:lnTo>
                      <a:pt x="178" y="37"/>
                    </a:lnTo>
                    <a:lnTo>
                      <a:pt x="173" y="40"/>
                    </a:lnTo>
                    <a:lnTo>
                      <a:pt x="173" y="47"/>
                    </a:lnTo>
                    <a:lnTo>
                      <a:pt x="176" y="48"/>
                    </a:lnTo>
                    <a:lnTo>
                      <a:pt x="174" y="52"/>
                    </a:lnTo>
                    <a:lnTo>
                      <a:pt x="181" y="53"/>
                    </a:lnTo>
                    <a:lnTo>
                      <a:pt x="178" y="58"/>
                    </a:lnTo>
                    <a:lnTo>
                      <a:pt x="182" y="63"/>
                    </a:lnTo>
                    <a:lnTo>
                      <a:pt x="179" y="66"/>
                    </a:lnTo>
                    <a:lnTo>
                      <a:pt x="187" y="71"/>
                    </a:lnTo>
                    <a:lnTo>
                      <a:pt x="187" y="74"/>
                    </a:lnTo>
                    <a:lnTo>
                      <a:pt x="192" y="74"/>
                    </a:lnTo>
                    <a:lnTo>
                      <a:pt x="195" y="81"/>
                    </a:lnTo>
                    <a:lnTo>
                      <a:pt x="203" y="81"/>
                    </a:lnTo>
                    <a:lnTo>
                      <a:pt x="205" y="85"/>
                    </a:lnTo>
                    <a:lnTo>
                      <a:pt x="205" y="89"/>
                    </a:lnTo>
                    <a:lnTo>
                      <a:pt x="195" y="90"/>
                    </a:lnTo>
                    <a:lnTo>
                      <a:pt x="195" y="95"/>
                    </a:lnTo>
                    <a:lnTo>
                      <a:pt x="198" y="100"/>
                    </a:lnTo>
                    <a:lnTo>
                      <a:pt x="197" y="103"/>
                    </a:lnTo>
                    <a:lnTo>
                      <a:pt x="201" y="106"/>
                    </a:lnTo>
                    <a:lnTo>
                      <a:pt x="198" y="106"/>
                    </a:lnTo>
                    <a:lnTo>
                      <a:pt x="195" y="110"/>
                    </a:lnTo>
                    <a:lnTo>
                      <a:pt x="190" y="119"/>
                    </a:lnTo>
                    <a:lnTo>
                      <a:pt x="190" y="124"/>
                    </a:lnTo>
                    <a:lnTo>
                      <a:pt x="184" y="126"/>
                    </a:lnTo>
                    <a:lnTo>
                      <a:pt x="179" y="142"/>
                    </a:lnTo>
                    <a:lnTo>
                      <a:pt x="173" y="148"/>
                    </a:lnTo>
                    <a:lnTo>
                      <a:pt x="166" y="161"/>
                    </a:lnTo>
                    <a:lnTo>
                      <a:pt x="157" y="163"/>
                    </a:lnTo>
                    <a:lnTo>
                      <a:pt x="154" y="164"/>
                    </a:lnTo>
                    <a:lnTo>
                      <a:pt x="147" y="159"/>
                    </a:lnTo>
                    <a:lnTo>
                      <a:pt x="136" y="175"/>
                    </a:lnTo>
                    <a:lnTo>
                      <a:pt x="138" y="183"/>
                    </a:lnTo>
                    <a:lnTo>
                      <a:pt x="147" y="187"/>
                    </a:lnTo>
                    <a:lnTo>
                      <a:pt x="147" y="196"/>
                    </a:lnTo>
                    <a:lnTo>
                      <a:pt x="151" y="200"/>
                    </a:lnTo>
                    <a:lnTo>
                      <a:pt x="155" y="201"/>
                    </a:lnTo>
                    <a:lnTo>
                      <a:pt x="157" y="206"/>
                    </a:lnTo>
                    <a:lnTo>
                      <a:pt x="165" y="216"/>
                    </a:lnTo>
                    <a:lnTo>
                      <a:pt x="163" y="222"/>
                    </a:lnTo>
                    <a:lnTo>
                      <a:pt x="166" y="224"/>
                    </a:lnTo>
                    <a:lnTo>
                      <a:pt x="160" y="225"/>
                    </a:lnTo>
                    <a:lnTo>
                      <a:pt x="157" y="222"/>
                    </a:lnTo>
                    <a:lnTo>
                      <a:pt x="151" y="227"/>
                    </a:lnTo>
                    <a:lnTo>
                      <a:pt x="146" y="227"/>
                    </a:lnTo>
                    <a:lnTo>
                      <a:pt x="144" y="224"/>
                    </a:lnTo>
                    <a:lnTo>
                      <a:pt x="133" y="225"/>
                    </a:lnTo>
                    <a:lnTo>
                      <a:pt x="131" y="224"/>
                    </a:lnTo>
                    <a:lnTo>
                      <a:pt x="131" y="230"/>
                    </a:lnTo>
                    <a:lnTo>
                      <a:pt x="124" y="230"/>
                    </a:lnTo>
                    <a:lnTo>
                      <a:pt x="122" y="235"/>
                    </a:lnTo>
                    <a:lnTo>
                      <a:pt x="120" y="233"/>
                    </a:lnTo>
                    <a:lnTo>
                      <a:pt x="112" y="232"/>
                    </a:lnTo>
                    <a:lnTo>
                      <a:pt x="112" y="229"/>
                    </a:lnTo>
                    <a:lnTo>
                      <a:pt x="106" y="217"/>
                    </a:lnTo>
                    <a:lnTo>
                      <a:pt x="100" y="214"/>
                    </a:lnTo>
                    <a:lnTo>
                      <a:pt x="98" y="209"/>
                    </a:lnTo>
                    <a:lnTo>
                      <a:pt x="95" y="206"/>
                    </a:lnTo>
                    <a:lnTo>
                      <a:pt x="90" y="204"/>
                    </a:lnTo>
                    <a:lnTo>
                      <a:pt x="73" y="206"/>
                    </a:lnTo>
                    <a:lnTo>
                      <a:pt x="68" y="206"/>
                    </a:lnTo>
                    <a:lnTo>
                      <a:pt x="66" y="209"/>
                    </a:lnTo>
                    <a:lnTo>
                      <a:pt x="60" y="206"/>
                    </a:lnTo>
                    <a:lnTo>
                      <a:pt x="52" y="206"/>
                    </a:lnTo>
                    <a:lnTo>
                      <a:pt x="47" y="208"/>
                    </a:lnTo>
                    <a:lnTo>
                      <a:pt x="36" y="208"/>
                    </a:lnTo>
                    <a:lnTo>
                      <a:pt x="31" y="209"/>
                    </a:lnTo>
                    <a:lnTo>
                      <a:pt x="30" y="208"/>
                    </a:lnTo>
                    <a:lnTo>
                      <a:pt x="25" y="211"/>
                    </a:lnTo>
                    <a:lnTo>
                      <a:pt x="22" y="209"/>
                    </a:lnTo>
                    <a:lnTo>
                      <a:pt x="23" y="193"/>
                    </a:lnTo>
                    <a:lnTo>
                      <a:pt x="30" y="187"/>
                    </a:lnTo>
                    <a:lnTo>
                      <a:pt x="39" y="182"/>
                    </a:lnTo>
                    <a:lnTo>
                      <a:pt x="43" y="179"/>
                    </a:lnTo>
                    <a:lnTo>
                      <a:pt x="43" y="174"/>
                    </a:lnTo>
                    <a:lnTo>
                      <a:pt x="36" y="172"/>
                    </a:lnTo>
                    <a:lnTo>
                      <a:pt x="33" y="156"/>
                    </a:lnTo>
                    <a:lnTo>
                      <a:pt x="14" y="147"/>
                    </a:lnTo>
                    <a:lnTo>
                      <a:pt x="8" y="134"/>
                    </a:lnTo>
                    <a:lnTo>
                      <a:pt x="0" y="129"/>
                    </a:lnTo>
                    <a:lnTo>
                      <a:pt x="1" y="12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85" name="Freeform 125"/>
              <p:cNvSpPr/>
              <p:nvPr/>
            </p:nvSpPr>
            <p:spPr>
              <a:xfrm>
                <a:off x="5064120" y="1930320"/>
                <a:ext cx="496440" cy="410760"/>
              </a:xfrm>
              <a:custGeom>
                <a:avLst/>
                <a:gdLst>
                  <a:gd name="textAreaLeft" fmla="*/ 0 w 496440"/>
                  <a:gd name="textAreaRight" fmla="*/ 496800 w 496440"/>
                  <a:gd name="textAreaTop" fmla="*/ 0 h 410760"/>
                  <a:gd name="textAreaBottom" fmla="*/ 411120 h 410760"/>
                  <a:gd name="GluePoint1X" fmla="*/ 293 w 313"/>
                  <a:gd name="GluePoint1Y" fmla="*/ 243 h 259"/>
                  <a:gd name="GluePoint2X" fmla="*/ 309 w 313"/>
                  <a:gd name="GluePoint2Y" fmla="*/ 232 h 259"/>
                  <a:gd name="GluePoint3X" fmla="*/ 313 w 313"/>
                  <a:gd name="GluePoint3Y" fmla="*/ 224 h 259"/>
                  <a:gd name="GluePoint4X" fmla="*/ 303 w 313"/>
                  <a:gd name="GluePoint4Y" fmla="*/ 206 h 259"/>
                  <a:gd name="GluePoint5X" fmla="*/ 278 w 313"/>
                  <a:gd name="GluePoint5Y" fmla="*/ 184 h 259"/>
                  <a:gd name="GluePoint6X" fmla="*/ 271 w 313"/>
                  <a:gd name="GluePoint6Y" fmla="*/ 177 h 259"/>
                  <a:gd name="GluePoint7X" fmla="*/ 278 w 313"/>
                  <a:gd name="GluePoint7Y" fmla="*/ 163 h 259"/>
                  <a:gd name="GluePoint8X" fmla="*/ 273 w 313"/>
                  <a:gd name="GluePoint8Y" fmla="*/ 147 h 259"/>
                  <a:gd name="GluePoint9X" fmla="*/ 262 w 313"/>
                  <a:gd name="GluePoint9Y" fmla="*/ 142 h 259"/>
                  <a:gd name="GluePoint10X" fmla="*/ 255 w 313"/>
                  <a:gd name="GluePoint10Y" fmla="*/ 121 h 259"/>
                  <a:gd name="GluePoint11X" fmla="*/ 257 w 313"/>
                  <a:gd name="GluePoint11Y" fmla="*/ 108 h 259"/>
                  <a:gd name="GluePoint12X" fmla="*/ 251 w 313"/>
                  <a:gd name="GluePoint12Y" fmla="*/ 102 h 259"/>
                  <a:gd name="GluePoint13X" fmla="*/ 255 w 313"/>
                  <a:gd name="GluePoint13Y" fmla="*/ 97 h 259"/>
                  <a:gd name="GluePoint14X" fmla="*/ 257 w 313"/>
                  <a:gd name="GluePoint14Y" fmla="*/ 87 h 259"/>
                  <a:gd name="GluePoint15X" fmla="*/ 257 w 313"/>
                  <a:gd name="GluePoint15Y" fmla="*/ 71 h 259"/>
                  <a:gd name="GluePoint16X" fmla="*/ 244 w 313"/>
                  <a:gd name="GluePoint16Y" fmla="*/ 57 h 259"/>
                  <a:gd name="GluePoint17X" fmla="*/ 220 w 313"/>
                  <a:gd name="GluePoint17Y" fmla="*/ 39 h 259"/>
                  <a:gd name="GluePoint18X" fmla="*/ 193 w 313"/>
                  <a:gd name="GluePoint18Y" fmla="*/ 32 h 259"/>
                  <a:gd name="GluePoint19X" fmla="*/ 178 w 313"/>
                  <a:gd name="GluePoint19Y" fmla="*/ 28 h 259"/>
                  <a:gd name="GluePoint20X" fmla="*/ 163 w 313"/>
                  <a:gd name="GluePoint20Y" fmla="*/ 31 h 259"/>
                  <a:gd name="GluePoint21X" fmla="*/ 144 w 313"/>
                  <a:gd name="GluePoint21Y" fmla="*/ 42 h 259"/>
                  <a:gd name="GluePoint22X" fmla="*/ 138 w 313"/>
                  <a:gd name="GluePoint22Y" fmla="*/ 53 h 259"/>
                  <a:gd name="GluePoint23X" fmla="*/ 100 w 313"/>
                  <a:gd name="GluePoint23Y" fmla="*/ 52 h 259"/>
                  <a:gd name="GluePoint24X" fmla="*/ 84 w 313"/>
                  <a:gd name="GluePoint24Y" fmla="*/ 44 h 259"/>
                  <a:gd name="GluePoint25X" fmla="*/ 70 w 313"/>
                  <a:gd name="GluePoint25Y" fmla="*/ 23 h 259"/>
                  <a:gd name="GluePoint26X" fmla="*/ 55 w 313"/>
                  <a:gd name="GluePoint26Y" fmla="*/ 18 h 259"/>
                  <a:gd name="GluePoint27X" fmla="*/ 55 w 313"/>
                  <a:gd name="GluePoint27Y" fmla="*/ 5 h 259"/>
                  <a:gd name="GluePoint28X" fmla="*/ 41 w 313"/>
                  <a:gd name="GluePoint28Y" fmla="*/ 7 h 259"/>
                  <a:gd name="GluePoint29X" fmla="*/ 33 w 313"/>
                  <a:gd name="GluePoint29Y" fmla="*/ 16 h 259"/>
                  <a:gd name="GluePoint30X" fmla="*/ 25 w 313"/>
                  <a:gd name="GluePoint30Y" fmla="*/ 16 h 259"/>
                  <a:gd name="GluePoint31X" fmla="*/ 6 w 313"/>
                  <a:gd name="GluePoint31Y" fmla="*/ 2 h 259"/>
                  <a:gd name="GluePoint32X" fmla="*/ 3 w 313"/>
                  <a:gd name="GluePoint32Y" fmla="*/ 7 h 259"/>
                  <a:gd name="GluePoint33X" fmla="*/ 3 w 313"/>
                  <a:gd name="GluePoint33Y" fmla="*/ 15 h 259"/>
                  <a:gd name="GluePoint34X" fmla="*/ 14 w 313"/>
                  <a:gd name="GluePoint34Y" fmla="*/ 41 h 259"/>
                  <a:gd name="GluePoint35X" fmla="*/ 17 w 313"/>
                  <a:gd name="GluePoint35Y" fmla="*/ 53 h 259"/>
                  <a:gd name="GluePoint36X" fmla="*/ 27 w 313"/>
                  <a:gd name="GluePoint36Y" fmla="*/ 66 h 259"/>
                  <a:gd name="GluePoint37X" fmla="*/ 41 w 313"/>
                  <a:gd name="GluePoint37Y" fmla="*/ 71 h 259"/>
                  <a:gd name="GluePoint38X" fmla="*/ 39 w 313"/>
                  <a:gd name="GluePoint38Y" fmla="*/ 81 h 259"/>
                  <a:gd name="GluePoint39X" fmla="*/ 36 w 313"/>
                  <a:gd name="GluePoint39Y" fmla="*/ 92 h 259"/>
                  <a:gd name="GluePoint40X" fmla="*/ 31 w 313"/>
                  <a:gd name="GluePoint40Y" fmla="*/ 103 h 259"/>
                  <a:gd name="GluePoint41X" fmla="*/ 36 w 313"/>
                  <a:gd name="GluePoint41Y" fmla="*/ 108 h 259"/>
                  <a:gd name="GluePoint42X" fmla="*/ 43 w 313"/>
                  <a:gd name="GluePoint42Y" fmla="*/ 119 h 259"/>
                  <a:gd name="GluePoint43X" fmla="*/ 71 w 313"/>
                  <a:gd name="GluePoint43Y" fmla="*/ 143 h 259"/>
                  <a:gd name="GluePoint44X" fmla="*/ 76 w 313"/>
                  <a:gd name="GluePoint44Y" fmla="*/ 158 h 259"/>
                  <a:gd name="GluePoint45X" fmla="*/ 89 w 313"/>
                  <a:gd name="GluePoint45Y" fmla="*/ 172 h 259"/>
                  <a:gd name="GluePoint46X" fmla="*/ 90 w 313"/>
                  <a:gd name="GluePoint46Y" fmla="*/ 171 h 259"/>
                  <a:gd name="GluePoint47X" fmla="*/ 92 w 313"/>
                  <a:gd name="GluePoint47Y" fmla="*/ 164 h 259"/>
                  <a:gd name="GluePoint48X" fmla="*/ 97 w 313"/>
                  <a:gd name="GluePoint48Y" fmla="*/ 171 h 259"/>
                  <a:gd name="GluePoint49X" fmla="*/ 108 w 313"/>
                  <a:gd name="GluePoint49Y" fmla="*/ 171 h 259"/>
                  <a:gd name="GluePoint50X" fmla="*/ 114 w 313"/>
                  <a:gd name="GluePoint50Y" fmla="*/ 180 h 259"/>
                  <a:gd name="GluePoint51X" fmla="*/ 120 w 313"/>
                  <a:gd name="GluePoint51Y" fmla="*/ 188 h 259"/>
                  <a:gd name="GluePoint52X" fmla="*/ 136 w 313"/>
                  <a:gd name="GluePoint52Y" fmla="*/ 211 h 259"/>
                  <a:gd name="GluePoint53X" fmla="*/ 157 w 313"/>
                  <a:gd name="GluePoint53Y" fmla="*/ 224 h 259"/>
                  <a:gd name="GluePoint54X" fmla="*/ 166 w 313"/>
                  <a:gd name="GluePoint54Y" fmla="*/ 230 h 259"/>
                  <a:gd name="GluePoint55X" fmla="*/ 176 w 313"/>
                  <a:gd name="GluePoint55Y" fmla="*/ 232 h 259"/>
                  <a:gd name="GluePoint56X" fmla="*/ 195 w 313"/>
                  <a:gd name="GluePoint56Y" fmla="*/ 232 h 259"/>
                  <a:gd name="GluePoint57X" fmla="*/ 211 w 313"/>
                  <a:gd name="GluePoint57Y" fmla="*/ 224 h 259"/>
                  <a:gd name="GluePoint58X" fmla="*/ 228 w 313"/>
                  <a:gd name="GluePoint58Y" fmla="*/ 250 h 259"/>
                  <a:gd name="GluePoint59X" fmla="*/ 254 w 313"/>
                  <a:gd name="GluePoint59Y" fmla="*/ 256 h 259"/>
                  <a:gd name="GluePoint60X" fmla="*/ 265 w 313"/>
                  <a:gd name="GluePoint60Y" fmla="*/ 256 h 259"/>
                  <a:gd name="GluePoint61X" fmla="*/ 276 w 313"/>
                  <a:gd name="GluePoint61Y" fmla="*/ 254 h 259"/>
                  <a:gd name="GluePoint62X" fmla="*/ 292 w 313"/>
                  <a:gd name="GluePoint62Y" fmla="*/ 259 h 2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13" h="259">
                    <a:moveTo>
                      <a:pt x="292" y="259"/>
                    </a:moveTo>
                    <a:lnTo>
                      <a:pt x="293" y="243"/>
                    </a:lnTo>
                    <a:lnTo>
                      <a:pt x="300" y="237"/>
                    </a:lnTo>
                    <a:lnTo>
                      <a:pt x="309" y="232"/>
                    </a:lnTo>
                    <a:lnTo>
                      <a:pt x="313" y="229"/>
                    </a:lnTo>
                    <a:lnTo>
                      <a:pt x="313" y="224"/>
                    </a:lnTo>
                    <a:lnTo>
                      <a:pt x="306" y="222"/>
                    </a:lnTo>
                    <a:lnTo>
                      <a:pt x="303" y="206"/>
                    </a:lnTo>
                    <a:lnTo>
                      <a:pt x="284" y="197"/>
                    </a:lnTo>
                    <a:lnTo>
                      <a:pt x="278" y="184"/>
                    </a:lnTo>
                    <a:lnTo>
                      <a:pt x="270" y="179"/>
                    </a:lnTo>
                    <a:lnTo>
                      <a:pt x="271" y="177"/>
                    </a:lnTo>
                    <a:lnTo>
                      <a:pt x="273" y="169"/>
                    </a:lnTo>
                    <a:lnTo>
                      <a:pt x="278" y="163"/>
                    </a:lnTo>
                    <a:lnTo>
                      <a:pt x="278" y="153"/>
                    </a:lnTo>
                    <a:lnTo>
                      <a:pt x="273" y="147"/>
                    </a:lnTo>
                    <a:lnTo>
                      <a:pt x="265" y="145"/>
                    </a:lnTo>
                    <a:lnTo>
                      <a:pt x="262" y="142"/>
                    </a:lnTo>
                    <a:lnTo>
                      <a:pt x="260" y="129"/>
                    </a:lnTo>
                    <a:lnTo>
                      <a:pt x="255" y="121"/>
                    </a:lnTo>
                    <a:lnTo>
                      <a:pt x="257" y="111"/>
                    </a:lnTo>
                    <a:lnTo>
                      <a:pt x="257" y="108"/>
                    </a:lnTo>
                    <a:lnTo>
                      <a:pt x="252" y="108"/>
                    </a:lnTo>
                    <a:lnTo>
                      <a:pt x="251" y="102"/>
                    </a:lnTo>
                    <a:lnTo>
                      <a:pt x="251" y="100"/>
                    </a:lnTo>
                    <a:lnTo>
                      <a:pt x="255" y="97"/>
                    </a:lnTo>
                    <a:lnTo>
                      <a:pt x="255" y="94"/>
                    </a:lnTo>
                    <a:lnTo>
                      <a:pt x="257" y="87"/>
                    </a:lnTo>
                    <a:lnTo>
                      <a:pt x="257" y="74"/>
                    </a:lnTo>
                    <a:lnTo>
                      <a:pt x="257" y="71"/>
                    </a:lnTo>
                    <a:lnTo>
                      <a:pt x="251" y="57"/>
                    </a:lnTo>
                    <a:lnTo>
                      <a:pt x="244" y="57"/>
                    </a:lnTo>
                    <a:lnTo>
                      <a:pt x="225" y="47"/>
                    </a:lnTo>
                    <a:lnTo>
                      <a:pt x="220" y="39"/>
                    </a:lnTo>
                    <a:lnTo>
                      <a:pt x="208" y="37"/>
                    </a:lnTo>
                    <a:lnTo>
                      <a:pt x="193" y="32"/>
                    </a:lnTo>
                    <a:lnTo>
                      <a:pt x="187" y="26"/>
                    </a:lnTo>
                    <a:lnTo>
                      <a:pt x="178" y="28"/>
                    </a:lnTo>
                    <a:lnTo>
                      <a:pt x="176" y="31"/>
                    </a:lnTo>
                    <a:lnTo>
                      <a:pt x="163" y="31"/>
                    </a:lnTo>
                    <a:lnTo>
                      <a:pt x="152" y="41"/>
                    </a:lnTo>
                    <a:lnTo>
                      <a:pt x="144" y="42"/>
                    </a:lnTo>
                    <a:lnTo>
                      <a:pt x="149" y="52"/>
                    </a:lnTo>
                    <a:lnTo>
                      <a:pt x="138" y="53"/>
                    </a:lnTo>
                    <a:lnTo>
                      <a:pt x="116" y="57"/>
                    </a:lnTo>
                    <a:lnTo>
                      <a:pt x="100" y="52"/>
                    </a:lnTo>
                    <a:lnTo>
                      <a:pt x="92" y="44"/>
                    </a:lnTo>
                    <a:lnTo>
                      <a:pt x="84" y="44"/>
                    </a:lnTo>
                    <a:lnTo>
                      <a:pt x="74" y="39"/>
                    </a:lnTo>
                    <a:lnTo>
                      <a:pt x="70" y="23"/>
                    </a:lnTo>
                    <a:lnTo>
                      <a:pt x="65" y="23"/>
                    </a:lnTo>
                    <a:lnTo>
                      <a:pt x="55" y="18"/>
                    </a:lnTo>
                    <a:lnTo>
                      <a:pt x="58" y="15"/>
                    </a:lnTo>
                    <a:lnTo>
                      <a:pt x="55" y="5"/>
                    </a:lnTo>
                    <a:lnTo>
                      <a:pt x="50" y="4"/>
                    </a:lnTo>
                    <a:lnTo>
                      <a:pt x="41" y="7"/>
                    </a:lnTo>
                    <a:lnTo>
                      <a:pt x="36" y="16"/>
                    </a:lnTo>
                    <a:lnTo>
                      <a:pt x="33" y="16"/>
                    </a:lnTo>
                    <a:lnTo>
                      <a:pt x="28" y="16"/>
                    </a:lnTo>
                    <a:lnTo>
                      <a:pt x="25" y="16"/>
                    </a:lnTo>
                    <a:lnTo>
                      <a:pt x="19" y="15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6" y="34"/>
                    </a:lnTo>
                    <a:lnTo>
                      <a:pt x="14" y="41"/>
                    </a:lnTo>
                    <a:lnTo>
                      <a:pt x="16" y="45"/>
                    </a:lnTo>
                    <a:lnTo>
                      <a:pt x="17" y="53"/>
                    </a:lnTo>
                    <a:lnTo>
                      <a:pt x="25" y="60"/>
                    </a:lnTo>
                    <a:lnTo>
                      <a:pt x="27" y="66"/>
                    </a:lnTo>
                    <a:lnTo>
                      <a:pt x="30" y="69"/>
                    </a:lnTo>
                    <a:lnTo>
                      <a:pt x="41" y="71"/>
                    </a:lnTo>
                    <a:lnTo>
                      <a:pt x="38" y="76"/>
                    </a:lnTo>
                    <a:lnTo>
                      <a:pt x="39" y="81"/>
                    </a:lnTo>
                    <a:lnTo>
                      <a:pt x="35" y="89"/>
                    </a:lnTo>
                    <a:lnTo>
                      <a:pt x="36" y="92"/>
                    </a:lnTo>
                    <a:lnTo>
                      <a:pt x="33" y="94"/>
                    </a:lnTo>
                    <a:lnTo>
                      <a:pt x="31" y="103"/>
                    </a:lnTo>
                    <a:lnTo>
                      <a:pt x="33" y="106"/>
                    </a:lnTo>
                    <a:lnTo>
                      <a:pt x="36" y="108"/>
                    </a:lnTo>
                    <a:lnTo>
                      <a:pt x="43" y="116"/>
                    </a:lnTo>
                    <a:lnTo>
                      <a:pt x="43" y="119"/>
                    </a:lnTo>
                    <a:lnTo>
                      <a:pt x="65" y="131"/>
                    </a:lnTo>
                    <a:lnTo>
                      <a:pt x="71" y="143"/>
                    </a:lnTo>
                    <a:lnTo>
                      <a:pt x="71" y="156"/>
                    </a:lnTo>
                    <a:lnTo>
                      <a:pt x="76" y="158"/>
                    </a:lnTo>
                    <a:lnTo>
                      <a:pt x="79" y="166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90" y="171"/>
                    </a:lnTo>
                    <a:lnTo>
                      <a:pt x="90" y="164"/>
                    </a:lnTo>
                    <a:lnTo>
                      <a:pt x="92" y="164"/>
                    </a:lnTo>
                    <a:lnTo>
                      <a:pt x="95" y="166"/>
                    </a:lnTo>
                    <a:lnTo>
                      <a:pt x="97" y="171"/>
                    </a:lnTo>
                    <a:lnTo>
                      <a:pt x="103" y="176"/>
                    </a:lnTo>
                    <a:lnTo>
                      <a:pt x="108" y="171"/>
                    </a:lnTo>
                    <a:lnTo>
                      <a:pt x="109" y="172"/>
                    </a:lnTo>
                    <a:lnTo>
                      <a:pt x="114" y="180"/>
                    </a:lnTo>
                    <a:lnTo>
                      <a:pt x="117" y="182"/>
                    </a:lnTo>
                    <a:lnTo>
                      <a:pt x="120" y="188"/>
                    </a:lnTo>
                    <a:lnTo>
                      <a:pt x="125" y="193"/>
                    </a:lnTo>
                    <a:lnTo>
                      <a:pt x="136" y="211"/>
                    </a:lnTo>
                    <a:lnTo>
                      <a:pt x="151" y="217"/>
                    </a:lnTo>
                    <a:lnTo>
                      <a:pt x="157" y="224"/>
                    </a:lnTo>
                    <a:lnTo>
                      <a:pt x="168" y="229"/>
                    </a:lnTo>
                    <a:lnTo>
                      <a:pt x="166" y="230"/>
                    </a:lnTo>
                    <a:lnTo>
                      <a:pt x="170" y="232"/>
                    </a:lnTo>
                    <a:lnTo>
                      <a:pt x="176" y="232"/>
                    </a:lnTo>
                    <a:lnTo>
                      <a:pt x="185" y="235"/>
                    </a:lnTo>
                    <a:lnTo>
                      <a:pt x="195" y="232"/>
                    </a:lnTo>
                    <a:lnTo>
                      <a:pt x="198" y="229"/>
                    </a:lnTo>
                    <a:lnTo>
                      <a:pt x="211" y="224"/>
                    </a:lnTo>
                    <a:lnTo>
                      <a:pt x="219" y="229"/>
                    </a:lnTo>
                    <a:lnTo>
                      <a:pt x="228" y="250"/>
                    </a:lnTo>
                    <a:lnTo>
                      <a:pt x="247" y="251"/>
                    </a:lnTo>
                    <a:lnTo>
                      <a:pt x="254" y="256"/>
                    </a:lnTo>
                    <a:lnTo>
                      <a:pt x="255" y="253"/>
                    </a:lnTo>
                    <a:lnTo>
                      <a:pt x="265" y="256"/>
                    </a:lnTo>
                    <a:lnTo>
                      <a:pt x="274" y="256"/>
                    </a:lnTo>
                    <a:lnTo>
                      <a:pt x="276" y="254"/>
                    </a:lnTo>
                    <a:lnTo>
                      <a:pt x="282" y="259"/>
                    </a:lnTo>
                    <a:lnTo>
                      <a:pt x="292" y="25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86" name="Freeform 126"/>
              <p:cNvSpPr/>
              <p:nvPr/>
            </p:nvSpPr>
            <p:spPr>
              <a:xfrm>
                <a:off x="5035680" y="1887480"/>
                <a:ext cx="80640" cy="68040"/>
              </a:xfrm>
              <a:custGeom>
                <a:avLst/>
                <a:gdLst>
                  <a:gd name="textAreaLeft" fmla="*/ 0 w 80640"/>
                  <a:gd name="textAreaRight" fmla="*/ 81000 w 80640"/>
                  <a:gd name="textAreaTop" fmla="*/ 0 h 68040"/>
                  <a:gd name="textAreaBottom" fmla="*/ 68400 h 68040"/>
                  <a:gd name="GluePoint1X" fmla="*/ 24 w 51"/>
                  <a:gd name="GluePoint1Y" fmla="*/ 29 h 43"/>
                  <a:gd name="GluePoint2X" fmla="*/ 27 w 51"/>
                  <a:gd name="GluePoint2Y" fmla="*/ 29 h 43"/>
                  <a:gd name="GluePoint3X" fmla="*/ 32 w 51"/>
                  <a:gd name="GluePoint3Y" fmla="*/ 32 h 43"/>
                  <a:gd name="GluePoint4X" fmla="*/ 38 w 51"/>
                  <a:gd name="GluePoint4Y" fmla="*/ 32 h 43"/>
                  <a:gd name="GluePoint5X" fmla="*/ 43 w 51"/>
                  <a:gd name="GluePoint5Y" fmla="*/ 37 h 43"/>
                  <a:gd name="GluePoint6X" fmla="*/ 43 w 51"/>
                  <a:gd name="GluePoint6Y" fmla="*/ 43 h 43"/>
                  <a:gd name="GluePoint7X" fmla="*/ 46 w 51"/>
                  <a:gd name="GluePoint7Y" fmla="*/ 43 h 43"/>
                  <a:gd name="GluePoint8X" fmla="*/ 51 w 51"/>
                  <a:gd name="GluePoint8Y" fmla="*/ 43 h 43"/>
                  <a:gd name="GluePoint9X" fmla="*/ 48 w 51"/>
                  <a:gd name="GluePoint9Y" fmla="*/ 39 h 43"/>
                  <a:gd name="GluePoint10X" fmla="*/ 49 w 51"/>
                  <a:gd name="GluePoint10Y" fmla="*/ 37 h 43"/>
                  <a:gd name="GluePoint11X" fmla="*/ 49 w 51"/>
                  <a:gd name="GluePoint11Y" fmla="*/ 35 h 43"/>
                  <a:gd name="GluePoint12X" fmla="*/ 48 w 51"/>
                  <a:gd name="GluePoint12Y" fmla="*/ 34 h 43"/>
                  <a:gd name="GluePoint13X" fmla="*/ 48 w 51"/>
                  <a:gd name="GluePoint13Y" fmla="*/ 31 h 43"/>
                  <a:gd name="GluePoint14X" fmla="*/ 45 w 51"/>
                  <a:gd name="GluePoint14Y" fmla="*/ 31 h 43"/>
                  <a:gd name="GluePoint15X" fmla="*/ 37 w 51"/>
                  <a:gd name="GluePoint15Y" fmla="*/ 26 h 43"/>
                  <a:gd name="GluePoint16X" fmla="*/ 37 w 51"/>
                  <a:gd name="GluePoint16Y" fmla="*/ 22 h 43"/>
                  <a:gd name="GluePoint17X" fmla="*/ 38 w 51"/>
                  <a:gd name="GluePoint17Y" fmla="*/ 22 h 43"/>
                  <a:gd name="GluePoint18X" fmla="*/ 38 w 51"/>
                  <a:gd name="GluePoint18Y" fmla="*/ 19 h 43"/>
                  <a:gd name="GluePoint19X" fmla="*/ 30 w 51"/>
                  <a:gd name="GluePoint19Y" fmla="*/ 14 h 43"/>
                  <a:gd name="GluePoint20X" fmla="*/ 30 w 51"/>
                  <a:gd name="GluePoint20Y" fmla="*/ 6 h 43"/>
                  <a:gd name="GluePoint21X" fmla="*/ 26 w 51"/>
                  <a:gd name="GluePoint21Y" fmla="*/ 6 h 43"/>
                  <a:gd name="GluePoint22X" fmla="*/ 21 w 51"/>
                  <a:gd name="GluePoint22Y" fmla="*/ 0 h 43"/>
                  <a:gd name="GluePoint23X" fmla="*/ 21 w 51"/>
                  <a:gd name="GluePoint23Y" fmla="*/ 2 h 43"/>
                  <a:gd name="GluePoint24X" fmla="*/ 0 w 51"/>
                  <a:gd name="GluePoint24Y" fmla="*/ 5 h 43"/>
                  <a:gd name="GluePoint25X" fmla="*/ 3 w 51"/>
                  <a:gd name="GluePoint25Y" fmla="*/ 6 h 43"/>
                  <a:gd name="GluePoint26X" fmla="*/ 5 w 51"/>
                  <a:gd name="GluePoint26Y" fmla="*/ 10 h 43"/>
                  <a:gd name="GluePoint27X" fmla="*/ 8 w 51"/>
                  <a:gd name="GluePoint27Y" fmla="*/ 18 h 43"/>
                  <a:gd name="GluePoint28X" fmla="*/ 10 w 51"/>
                  <a:gd name="GluePoint28Y" fmla="*/ 21 h 43"/>
                  <a:gd name="GluePoint29X" fmla="*/ 22 w 51"/>
                  <a:gd name="GluePoint29Y" fmla="*/ 27 h 43"/>
                  <a:gd name="GluePoint30X" fmla="*/ 24 w 51"/>
                  <a:gd name="GluePoint30Y" fmla="*/ 29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51" h="43">
                    <a:moveTo>
                      <a:pt x="24" y="29"/>
                    </a:moveTo>
                    <a:lnTo>
                      <a:pt x="27" y="29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3" y="37"/>
                    </a:lnTo>
                    <a:lnTo>
                      <a:pt x="43" y="43"/>
                    </a:lnTo>
                    <a:lnTo>
                      <a:pt x="46" y="43"/>
                    </a:lnTo>
                    <a:lnTo>
                      <a:pt x="51" y="43"/>
                    </a:lnTo>
                    <a:lnTo>
                      <a:pt x="48" y="39"/>
                    </a:lnTo>
                    <a:lnTo>
                      <a:pt x="49" y="37"/>
                    </a:lnTo>
                    <a:lnTo>
                      <a:pt x="49" y="35"/>
                    </a:lnTo>
                    <a:lnTo>
                      <a:pt x="48" y="34"/>
                    </a:lnTo>
                    <a:lnTo>
                      <a:pt x="48" y="31"/>
                    </a:lnTo>
                    <a:lnTo>
                      <a:pt x="45" y="31"/>
                    </a:lnTo>
                    <a:lnTo>
                      <a:pt x="37" y="26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38" y="19"/>
                    </a:lnTo>
                    <a:lnTo>
                      <a:pt x="30" y="14"/>
                    </a:lnTo>
                    <a:lnTo>
                      <a:pt x="30" y="6"/>
                    </a:lnTo>
                    <a:lnTo>
                      <a:pt x="26" y="6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5" y="10"/>
                    </a:lnTo>
                    <a:lnTo>
                      <a:pt x="8" y="18"/>
                    </a:lnTo>
                    <a:lnTo>
                      <a:pt x="10" y="21"/>
                    </a:lnTo>
                    <a:lnTo>
                      <a:pt x="22" y="27"/>
                    </a:lnTo>
                    <a:lnTo>
                      <a:pt x="24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87" name="Freeform 127"/>
              <p:cNvSpPr/>
              <p:nvPr/>
            </p:nvSpPr>
            <p:spPr>
              <a:xfrm>
                <a:off x="5073480" y="1933560"/>
                <a:ext cx="29880" cy="219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1960"/>
                  <a:gd name="textAreaBottom" fmla="*/ 22320 h 21960"/>
                  <a:gd name="GluePoint1X" fmla="*/ 0 w 19"/>
                  <a:gd name="GluePoint1Y" fmla="*/ 0 h 14"/>
                  <a:gd name="GluePoint2X" fmla="*/ 3 w 19"/>
                  <a:gd name="GluePoint2Y" fmla="*/ 0 h 14"/>
                  <a:gd name="GluePoint3X" fmla="*/ 8 w 19"/>
                  <a:gd name="GluePoint3Y" fmla="*/ 3 h 14"/>
                  <a:gd name="GluePoint4X" fmla="*/ 14 w 19"/>
                  <a:gd name="GluePoint4Y" fmla="*/ 3 h 14"/>
                  <a:gd name="GluePoint5X" fmla="*/ 19 w 19"/>
                  <a:gd name="GluePoint5Y" fmla="*/ 8 h 14"/>
                  <a:gd name="GluePoint6X" fmla="*/ 19 w 19"/>
                  <a:gd name="GluePoint6Y" fmla="*/ 14 h 14"/>
                  <a:gd name="GluePoint7X" fmla="*/ 13 w 19"/>
                  <a:gd name="GluePoint7Y" fmla="*/ 13 h 14"/>
                  <a:gd name="GluePoint8X" fmla="*/ 0 w 19"/>
                  <a:gd name="GluePoint8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14">
                    <a:moveTo>
                      <a:pt x="0" y="0"/>
                    </a:moveTo>
                    <a:lnTo>
                      <a:pt x="3" y="0"/>
                    </a:lnTo>
                    <a:lnTo>
                      <a:pt x="8" y="3"/>
                    </a:lnTo>
                    <a:lnTo>
                      <a:pt x="14" y="3"/>
                    </a:lnTo>
                    <a:lnTo>
                      <a:pt x="19" y="8"/>
                    </a:lnTo>
                    <a:lnTo>
                      <a:pt x="19" y="14"/>
                    </a:lnTo>
                    <a:lnTo>
                      <a:pt x="1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88" name="Freeform 128"/>
              <p:cNvSpPr/>
              <p:nvPr/>
            </p:nvSpPr>
            <p:spPr>
              <a:xfrm>
                <a:off x="4962600" y="199692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124 w 153"/>
                  <a:gd name="GluePoint1Y" fmla="*/ 146 h 146"/>
                  <a:gd name="GluePoint2X" fmla="*/ 129 w 153"/>
                  <a:gd name="GluePoint2Y" fmla="*/ 143 h 146"/>
                  <a:gd name="GluePoint3X" fmla="*/ 134 w 153"/>
                  <a:gd name="GluePoint3Y" fmla="*/ 132 h 146"/>
                  <a:gd name="GluePoint4X" fmla="*/ 137 w 153"/>
                  <a:gd name="GluePoint4Y" fmla="*/ 130 h 146"/>
                  <a:gd name="GluePoint5X" fmla="*/ 145 w 153"/>
                  <a:gd name="GluePoint5Y" fmla="*/ 132 h 146"/>
                  <a:gd name="GluePoint6X" fmla="*/ 145 w 153"/>
                  <a:gd name="GluePoint6Y" fmla="*/ 130 h 146"/>
                  <a:gd name="GluePoint7X" fmla="*/ 151 w 153"/>
                  <a:gd name="GluePoint7Y" fmla="*/ 134 h 146"/>
                  <a:gd name="GluePoint8X" fmla="*/ 153 w 153"/>
                  <a:gd name="GluePoint8Y" fmla="*/ 130 h 146"/>
                  <a:gd name="GluePoint9X" fmla="*/ 143 w 153"/>
                  <a:gd name="GluePoint9Y" fmla="*/ 124 h 146"/>
                  <a:gd name="GluePoint10X" fmla="*/ 140 w 153"/>
                  <a:gd name="GluePoint10Y" fmla="*/ 116 h 146"/>
                  <a:gd name="GluePoint11X" fmla="*/ 135 w 153"/>
                  <a:gd name="GluePoint11Y" fmla="*/ 114 h 146"/>
                  <a:gd name="GluePoint12X" fmla="*/ 135 w 153"/>
                  <a:gd name="GluePoint12Y" fmla="*/ 101 h 146"/>
                  <a:gd name="GluePoint13X" fmla="*/ 129 w 153"/>
                  <a:gd name="GluePoint13Y" fmla="*/ 89 h 146"/>
                  <a:gd name="GluePoint14X" fmla="*/ 107 w 153"/>
                  <a:gd name="GluePoint14Y" fmla="*/ 77 h 146"/>
                  <a:gd name="GluePoint15X" fmla="*/ 107 w 153"/>
                  <a:gd name="GluePoint15Y" fmla="*/ 74 h 146"/>
                  <a:gd name="GluePoint16X" fmla="*/ 100 w 153"/>
                  <a:gd name="GluePoint16Y" fmla="*/ 66 h 146"/>
                  <a:gd name="GluePoint17X" fmla="*/ 97 w 153"/>
                  <a:gd name="GluePoint17Y" fmla="*/ 64 h 146"/>
                  <a:gd name="GluePoint18X" fmla="*/ 95 w 153"/>
                  <a:gd name="GluePoint18Y" fmla="*/ 61 h 146"/>
                  <a:gd name="GluePoint19X" fmla="*/ 97 w 153"/>
                  <a:gd name="GluePoint19Y" fmla="*/ 52 h 146"/>
                  <a:gd name="GluePoint20X" fmla="*/ 100 w 153"/>
                  <a:gd name="GluePoint20Y" fmla="*/ 50 h 146"/>
                  <a:gd name="GluePoint21X" fmla="*/ 99 w 153"/>
                  <a:gd name="GluePoint21Y" fmla="*/ 47 h 146"/>
                  <a:gd name="GluePoint22X" fmla="*/ 103 w 153"/>
                  <a:gd name="GluePoint22Y" fmla="*/ 39 h 146"/>
                  <a:gd name="GluePoint23X" fmla="*/ 102 w 153"/>
                  <a:gd name="GluePoint23Y" fmla="*/ 34 h 146"/>
                  <a:gd name="GluePoint24X" fmla="*/ 105 w 153"/>
                  <a:gd name="GluePoint24Y" fmla="*/ 29 h 146"/>
                  <a:gd name="GluePoint25X" fmla="*/ 94 w 153"/>
                  <a:gd name="GluePoint25Y" fmla="*/ 27 h 146"/>
                  <a:gd name="GluePoint26X" fmla="*/ 91 w 153"/>
                  <a:gd name="GluePoint26Y" fmla="*/ 24 h 146"/>
                  <a:gd name="GluePoint27X" fmla="*/ 89 w 153"/>
                  <a:gd name="GluePoint27Y" fmla="*/ 18 h 146"/>
                  <a:gd name="GluePoint28X" fmla="*/ 81 w 153"/>
                  <a:gd name="GluePoint28Y" fmla="*/ 11 h 146"/>
                  <a:gd name="GluePoint29X" fmla="*/ 80 w 153"/>
                  <a:gd name="GluePoint29Y" fmla="*/ 3 h 146"/>
                  <a:gd name="GluePoint30X" fmla="*/ 76 w 153"/>
                  <a:gd name="GluePoint30Y" fmla="*/ 5 h 146"/>
                  <a:gd name="GluePoint31X" fmla="*/ 73 w 153"/>
                  <a:gd name="GluePoint31Y" fmla="*/ 5 h 146"/>
                  <a:gd name="GluePoint32X" fmla="*/ 70 w 153"/>
                  <a:gd name="GluePoint32Y" fmla="*/ 2 h 146"/>
                  <a:gd name="GluePoint33X" fmla="*/ 57 w 153"/>
                  <a:gd name="GluePoint33Y" fmla="*/ 2 h 146"/>
                  <a:gd name="GluePoint34X" fmla="*/ 53 w 153"/>
                  <a:gd name="GluePoint34Y" fmla="*/ 0 h 146"/>
                  <a:gd name="GluePoint35X" fmla="*/ 45 w 153"/>
                  <a:gd name="GluePoint35Y" fmla="*/ 7 h 146"/>
                  <a:gd name="GluePoint36X" fmla="*/ 43 w 153"/>
                  <a:gd name="GluePoint36Y" fmla="*/ 8 h 146"/>
                  <a:gd name="GluePoint37X" fmla="*/ 40 w 153"/>
                  <a:gd name="GluePoint37Y" fmla="*/ 15 h 146"/>
                  <a:gd name="GluePoint38X" fmla="*/ 32 w 153"/>
                  <a:gd name="GluePoint38Y" fmla="*/ 18 h 146"/>
                  <a:gd name="GluePoint39X" fmla="*/ 33 w 153"/>
                  <a:gd name="GluePoint39Y" fmla="*/ 47 h 146"/>
                  <a:gd name="GluePoint40X" fmla="*/ 32 w 153"/>
                  <a:gd name="GluePoint40Y" fmla="*/ 53 h 146"/>
                  <a:gd name="GluePoint41X" fmla="*/ 0 w 153"/>
                  <a:gd name="GluePoint41Y" fmla="*/ 74 h 146"/>
                  <a:gd name="GluePoint42X" fmla="*/ 10 w 153"/>
                  <a:gd name="GluePoint42Y" fmla="*/ 93 h 146"/>
                  <a:gd name="GluePoint43X" fmla="*/ 32 w 153"/>
                  <a:gd name="GluePoint43Y" fmla="*/ 100 h 146"/>
                  <a:gd name="GluePoint44X" fmla="*/ 49 w 153"/>
                  <a:gd name="GluePoint44Y" fmla="*/ 113 h 146"/>
                  <a:gd name="GluePoint45X" fmla="*/ 65 w 153"/>
                  <a:gd name="GluePoint45Y" fmla="*/ 118 h 146"/>
                  <a:gd name="GluePoint46X" fmla="*/ 70 w 153"/>
                  <a:gd name="GluePoint46Y" fmla="*/ 124 h 146"/>
                  <a:gd name="GluePoint47X" fmla="*/ 78 w 153"/>
                  <a:gd name="GluePoint47Y" fmla="*/ 126 h 146"/>
                  <a:gd name="GluePoint48X" fmla="*/ 81 w 153"/>
                  <a:gd name="GluePoint48Y" fmla="*/ 137 h 146"/>
                  <a:gd name="GluePoint49X" fmla="*/ 99 w 153"/>
                  <a:gd name="GluePoint49Y" fmla="*/ 145 h 146"/>
                  <a:gd name="GluePoint50X" fmla="*/ 124 w 153"/>
                  <a:gd name="GluePoint50Y" fmla="*/ 146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4" y="146"/>
                    </a:moveTo>
                    <a:lnTo>
                      <a:pt x="129" y="143"/>
                    </a:lnTo>
                    <a:lnTo>
                      <a:pt x="134" y="132"/>
                    </a:lnTo>
                    <a:lnTo>
                      <a:pt x="137" y="130"/>
                    </a:lnTo>
                    <a:lnTo>
                      <a:pt x="145" y="132"/>
                    </a:lnTo>
                    <a:lnTo>
                      <a:pt x="145" y="130"/>
                    </a:lnTo>
                    <a:lnTo>
                      <a:pt x="151" y="134"/>
                    </a:lnTo>
                    <a:lnTo>
                      <a:pt x="153" y="130"/>
                    </a:lnTo>
                    <a:lnTo>
                      <a:pt x="143" y="124"/>
                    </a:lnTo>
                    <a:lnTo>
                      <a:pt x="140" y="116"/>
                    </a:lnTo>
                    <a:lnTo>
                      <a:pt x="135" y="114"/>
                    </a:lnTo>
                    <a:lnTo>
                      <a:pt x="135" y="101"/>
                    </a:lnTo>
                    <a:lnTo>
                      <a:pt x="129" y="89"/>
                    </a:lnTo>
                    <a:lnTo>
                      <a:pt x="107" y="77"/>
                    </a:lnTo>
                    <a:lnTo>
                      <a:pt x="107" y="74"/>
                    </a:lnTo>
                    <a:lnTo>
                      <a:pt x="100" y="66"/>
                    </a:lnTo>
                    <a:lnTo>
                      <a:pt x="97" y="64"/>
                    </a:lnTo>
                    <a:lnTo>
                      <a:pt x="95" y="61"/>
                    </a:lnTo>
                    <a:lnTo>
                      <a:pt x="97" y="52"/>
                    </a:lnTo>
                    <a:lnTo>
                      <a:pt x="100" y="50"/>
                    </a:lnTo>
                    <a:lnTo>
                      <a:pt x="99" y="47"/>
                    </a:lnTo>
                    <a:lnTo>
                      <a:pt x="103" y="39"/>
                    </a:lnTo>
                    <a:lnTo>
                      <a:pt x="102" y="34"/>
                    </a:lnTo>
                    <a:lnTo>
                      <a:pt x="105" y="29"/>
                    </a:lnTo>
                    <a:lnTo>
                      <a:pt x="94" y="27"/>
                    </a:lnTo>
                    <a:lnTo>
                      <a:pt x="91" y="24"/>
                    </a:lnTo>
                    <a:lnTo>
                      <a:pt x="89" y="18"/>
                    </a:lnTo>
                    <a:lnTo>
                      <a:pt x="81" y="11"/>
                    </a:lnTo>
                    <a:lnTo>
                      <a:pt x="80" y="3"/>
                    </a:lnTo>
                    <a:lnTo>
                      <a:pt x="76" y="5"/>
                    </a:lnTo>
                    <a:lnTo>
                      <a:pt x="73" y="5"/>
                    </a:lnTo>
                    <a:lnTo>
                      <a:pt x="70" y="2"/>
                    </a:lnTo>
                    <a:lnTo>
                      <a:pt x="57" y="2"/>
                    </a:lnTo>
                    <a:lnTo>
                      <a:pt x="53" y="0"/>
                    </a:lnTo>
                    <a:lnTo>
                      <a:pt x="45" y="7"/>
                    </a:lnTo>
                    <a:lnTo>
                      <a:pt x="43" y="8"/>
                    </a:lnTo>
                    <a:lnTo>
                      <a:pt x="40" y="15"/>
                    </a:lnTo>
                    <a:lnTo>
                      <a:pt x="32" y="18"/>
                    </a:lnTo>
                    <a:lnTo>
                      <a:pt x="33" y="47"/>
                    </a:lnTo>
                    <a:lnTo>
                      <a:pt x="32" y="53"/>
                    </a:lnTo>
                    <a:lnTo>
                      <a:pt x="0" y="74"/>
                    </a:lnTo>
                    <a:lnTo>
                      <a:pt x="10" y="93"/>
                    </a:lnTo>
                    <a:lnTo>
                      <a:pt x="32" y="100"/>
                    </a:lnTo>
                    <a:lnTo>
                      <a:pt x="49" y="113"/>
                    </a:lnTo>
                    <a:lnTo>
                      <a:pt x="65" y="118"/>
                    </a:lnTo>
                    <a:lnTo>
                      <a:pt x="70" y="124"/>
                    </a:lnTo>
                    <a:lnTo>
                      <a:pt x="78" y="126"/>
                    </a:lnTo>
                    <a:lnTo>
                      <a:pt x="81" y="137"/>
                    </a:lnTo>
                    <a:lnTo>
                      <a:pt x="99" y="145"/>
                    </a:lnTo>
                    <a:lnTo>
                      <a:pt x="124" y="14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89" name="Freeform 129"/>
              <p:cNvSpPr/>
              <p:nvPr/>
            </p:nvSpPr>
            <p:spPr>
              <a:xfrm>
                <a:off x="5159520" y="2203560"/>
                <a:ext cx="45720" cy="4392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43920"/>
                  <a:gd name="textAreaBottom" fmla="*/ 44280 h 43920"/>
                  <a:gd name="GluePoint1X" fmla="*/ 29 w 29"/>
                  <a:gd name="GluePoint1Y" fmla="*/ 28 h 28"/>
                  <a:gd name="GluePoint2X" fmla="*/ 22 w 29"/>
                  <a:gd name="GluePoint2Y" fmla="*/ 15 h 28"/>
                  <a:gd name="GluePoint3X" fmla="*/ 17 w 29"/>
                  <a:gd name="GluePoint3Y" fmla="*/ 13 h 28"/>
                  <a:gd name="GluePoint4X" fmla="*/ 25 w 29"/>
                  <a:gd name="GluePoint4Y" fmla="*/ 8 h 28"/>
                  <a:gd name="GluePoint5X" fmla="*/ 21 w 29"/>
                  <a:gd name="GluePoint5Y" fmla="*/ 2 h 28"/>
                  <a:gd name="GluePoint6X" fmla="*/ 13 w 29"/>
                  <a:gd name="GluePoint6Y" fmla="*/ 0 h 28"/>
                  <a:gd name="GluePoint7X" fmla="*/ 10 w 29"/>
                  <a:gd name="GluePoint7Y" fmla="*/ 2 h 28"/>
                  <a:gd name="GluePoint8X" fmla="*/ 5 w 29"/>
                  <a:gd name="GluePoint8Y" fmla="*/ 13 h 28"/>
                  <a:gd name="GluePoint9X" fmla="*/ 0 w 29"/>
                  <a:gd name="GluePoint9Y" fmla="*/ 16 h 28"/>
                  <a:gd name="GluePoint10X" fmla="*/ 14 w 29"/>
                  <a:gd name="GluePoint10Y" fmla="*/ 21 h 28"/>
                  <a:gd name="GluePoint11X" fmla="*/ 19 w 29"/>
                  <a:gd name="GluePoint11Y" fmla="*/ 28 h 28"/>
                  <a:gd name="GluePoint12X" fmla="*/ 29 w 29"/>
                  <a:gd name="GluePoint12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9" h="28">
                    <a:moveTo>
                      <a:pt x="29" y="28"/>
                    </a:moveTo>
                    <a:lnTo>
                      <a:pt x="22" y="15"/>
                    </a:lnTo>
                    <a:lnTo>
                      <a:pt x="17" y="13"/>
                    </a:lnTo>
                    <a:lnTo>
                      <a:pt x="25" y="8"/>
                    </a:lnTo>
                    <a:lnTo>
                      <a:pt x="21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14" y="21"/>
                    </a:lnTo>
                    <a:lnTo>
                      <a:pt x="19" y="28"/>
                    </a:lnTo>
                    <a:lnTo>
                      <a:pt x="29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90" name="Freeform 130"/>
              <p:cNvSpPr/>
              <p:nvPr/>
            </p:nvSpPr>
            <p:spPr>
              <a:xfrm>
                <a:off x="5394240" y="2311560"/>
                <a:ext cx="6120" cy="1548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5480"/>
                  <a:gd name="textAreaBottom" fmla="*/ 15840 h 15480"/>
                  <a:gd name="GluePoint1X" fmla="*/ 3 w 4"/>
                  <a:gd name="GluePoint1Y" fmla="*/ 10 h 10"/>
                  <a:gd name="GluePoint2X" fmla="*/ 0 w 4"/>
                  <a:gd name="GluePoint2Y" fmla="*/ 10 h 10"/>
                  <a:gd name="GluePoint3X" fmla="*/ 0 w 4"/>
                  <a:gd name="GluePoint3Y" fmla="*/ 3 h 10"/>
                  <a:gd name="GluePoint4X" fmla="*/ 1 w 4"/>
                  <a:gd name="GluePoint4Y" fmla="*/ 0 h 10"/>
                  <a:gd name="GluePoint5X" fmla="*/ 4 w 4"/>
                  <a:gd name="GluePoint5Y" fmla="*/ 0 h 10"/>
                  <a:gd name="GluePoint6X" fmla="*/ 3 w 4"/>
                  <a:gd name="GluePoint6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10">
                    <a:moveTo>
                      <a:pt x="3" y="10"/>
                    </a:moveTo>
                    <a:lnTo>
                      <a:pt x="0" y="10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91" name="Freeform 131"/>
              <p:cNvSpPr/>
              <p:nvPr/>
            </p:nvSpPr>
            <p:spPr>
              <a:xfrm>
                <a:off x="5270400" y="2314440"/>
                <a:ext cx="20160" cy="439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920"/>
                  <a:gd name="textAreaBottom" fmla="*/ 44280 h 43920"/>
                  <a:gd name="GluePoint1X" fmla="*/ 5 w 13"/>
                  <a:gd name="GluePoint1Y" fmla="*/ 28 h 28"/>
                  <a:gd name="GluePoint2X" fmla="*/ 11 w 13"/>
                  <a:gd name="GluePoint2Y" fmla="*/ 25 h 28"/>
                  <a:gd name="GluePoint3X" fmla="*/ 13 w 13"/>
                  <a:gd name="GluePoint3Y" fmla="*/ 19 h 28"/>
                  <a:gd name="GluePoint4X" fmla="*/ 11 w 13"/>
                  <a:gd name="GluePoint4Y" fmla="*/ 11 h 28"/>
                  <a:gd name="GluePoint5X" fmla="*/ 11 w 13"/>
                  <a:gd name="GluePoint5Y" fmla="*/ 4 h 28"/>
                  <a:gd name="GluePoint6X" fmla="*/ 5 w 13"/>
                  <a:gd name="GluePoint6Y" fmla="*/ 0 h 28"/>
                  <a:gd name="GluePoint7X" fmla="*/ 0 w 13"/>
                  <a:gd name="GluePoint7Y" fmla="*/ 12 h 28"/>
                  <a:gd name="GluePoint8X" fmla="*/ 1 w 13"/>
                  <a:gd name="GluePoint8Y" fmla="*/ 24 h 28"/>
                  <a:gd name="GluePoint9X" fmla="*/ 5 w 13"/>
                  <a:gd name="GluePoint9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8">
                    <a:moveTo>
                      <a:pt x="5" y="28"/>
                    </a:moveTo>
                    <a:lnTo>
                      <a:pt x="11" y="25"/>
                    </a:lnTo>
                    <a:lnTo>
                      <a:pt x="13" y="19"/>
                    </a:lnTo>
                    <a:lnTo>
                      <a:pt x="11" y="11"/>
                    </a:lnTo>
                    <a:lnTo>
                      <a:pt x="11" y="4"/>
                    </a:lnTo>
                    <a:lnTo>
                      <a:pt x="5" y="0"/>
                    </a:lnTo>
                    <a:lnTo>
                      <a:pt x="0" y="12"/>
                    </a:lnTo>
                    <a:lnTo>
                      <a:pt x="1" y="24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92" name="Freeform 132"/>
              <p:cNvSpPr/>
              <p:nvPr/>
            </p:nvSpPr>
            <p:spPr>
              <a:xfrm>
                <a:off x="4876920" y="2114640"/>
                <a:ext cx="101160" cy="114120"/>
              </a:xfrm>
              <a:custGeom>
                <a:avLst/>
                <a:gdLst>
                  <a:gd name="textAreaLeft" fmla="*/ 0 w 101160"/>
                  <a:gd name="textAreaRight" fmla="*/ 101520 w 101160"/>
                  <a:gd name="textAreaTop" fmla="*/ 0 h 114120"/>
                  <a:gd name="textAreaBottom" fmla="*/ 114480 h 114120"/>
                  <a:gd name="GluePoint1X" fmla="*/ 6 w 64"/>
                  <a:gd name="GluePoint1Y" fmla="*/ 68 h 72"/>
                  <a:gd name="GluePoint2X" fmla="*/ 6 w 64"/>
                  <a:gd name="GluePoint2Y" fmla="*/ 71 h 72"/>
                  <a:gd name="GluePoint3X" fmla="*/ 24 w 64"/>
                  <a:gd name="GluePoint3Y" fmla="*/ 72 h 72"/>
                  <a:gd name="GluePoint4X" fmla="*/ 27 w 64"/>
                  <a:gd name="GluePoint4Y" fmla="*/ 68 h 72"/>
                  <a:gd name="GluePoint5X" fmla="*/ 30 w 64"/>
                  <a:gd name="GluePoint5Y" fmla="*/ 60 h 72"/>
                  <a:gd name="GluePoint6X" fmla="*/ 41 w 64"/>
                  <a:gd name="GluePoint6Y" fmla="*/ 58 h 72"/>
                  <a:gd name="GluePoint7X" fmla="*/ 43 w 64"/>
                  <a:gd name="GluePoint7Y" fmla="*/ 52 h 72"/>
                  <a:gd name="GluePoint8X" fmla="*/ 49 w 64"/>
                  <a:gd name="GluePoint8Y" fmla="*/ 47 h 72"/>
                  <a:gd name="GluePoint9X" fmla="*/ 32 w 64"/>
                  <a:gd name="GluePoint9Y" fmla="*/ 31 h 72"/>
                  <a:gd name="GluePoint10X" fmla="*/ 59 w 64"/>
                  <a:gd name="GluePoint10Y" fmla="*/ 24 h 72"/>
                  <a:gd name="GluePoint11X" fmla="*/ 64 w 64"/>
                  <a:gd name="GluePoint11Y" fmla="*/ 19 h 72"/>
                  <a:gd name="GluePoint12X" fmla="*/ 54 w 64"/>
                  <a:gd name="GluePoint12Y" fmla="*/ 0 h 72"/>
                  <a:gd name="GluePoint13X" fmla="*/ 54 w 64"/>
                  <a:gd name="GluePoint13Y" fmla="*/ 0 h 72"/>
                  <a:gd name="GluePoint14X" fmla="*/ 24 w 64"/>
                  <a:gd name="GluePoint14Y" fmla="*/ 18 h 72"/>
                  <a:gd name="GluePoint15X" fmla="*/ 19 w 64"/>
                  <a:gd name="GluePoint15Y" fmla="*/ 16 h 72"/>
                  <a:gd name="GluePoint16X" fmla="*/ 13 w 64"/>
                  <a:gd name="GluePoint16Y" fmla="*/ 10 h 72"/>
                  <a:gd name="GluePoint17X" fmla="*/ 8 w 64"/>
                  <a:gd name="GluePoint17Y" fmla="*/ 10 h 72"/>
                  <a:gd name="GluePoint18X" fmla="*/ 10 w 64"/>
                  <a:gd name="GluePoint18Y" fmla="*/ 16 h 72"/>
                  <a:gd name="GluePoint19X" fmla="*/ 6 w 64"/>
                  <a:gd name="GluePoint19Y" fmla="*/ 13 h 72"/>
                  <a:gd name="GluePoint20X" fmla="*/ 3 w 64"/>
                  <a:gd name="GluePoint20Y" fmla="*/ 13 h 72"/>
                  <a:gd name="GluePoint21X" fmla="*/ 0 w 64"/>
                  <a:gd name="GluePoint21Y" fmla="*/ 18 h 72"/>
                  <a:gd name="GluePoint22X" fmla="*/ 2 w 64"/>
                  <a:gd name="GluePoint22Y" fmla="*/ 26 h 72"/>
                  <a:gd name="GluePoint23X" fmla="*/ 5 w 64"/>
                  <a:gd name="GluePoint23Y" fmla="*/ 26 h 72"/>
                  <a:gd name="GluePoint24X" fmla="*/ 3 w 64"/>
                  <a:gd name="GluePoint24Y" fmla="*/ 27 h 72"/>
                  <a:gd name="GluePoint25X" fmla="*/ 2 w 64"/>
                  <a:gd name="GluePoint25Y" fmla="*/ 34 h 72"/>
                  <a:gd name="GluePoint26X" fmla="*/ 2 w 64"/>
                  <a:gd name="GluePoint26Y" fmla="*/ 35 h 72"/>
                  <a:gd name="GluePoint27X" fmla="*/ 8 w 64"/>
                  <a:gd name="GluePoint27Y" fmla="*/ 31 h 72"/>
                  <a:gd name="GluePoint28X" fmla="*/ 10 w 64"/>
                  <a:gd name="GluePoint28Y" fmla="*/ 32 h 72"/>
                  <a:gd name="GluePoint29X" fmla="*/ 10 w 64"/>
                  <a:gd name="GluePoint29Y" fmla="*/ 39 h 72"/>
                  <a:gd name="GluePoint30X" fmla="*/ 6 w 64"/>
                  <a:gd name="GluePoint30Y" fmla="*/ 48 h 72"/>
                  <a:gd name="GluePoint31X" fmla="*/ 6 w 64"/>
                  <a:gd name="GluePoint31Y" fmla="*/ 68 h 72"/>
                  <a:gd name="GluePoint32X" fmla="*/ 6 w 64"/>
                  <a:gd name="GluePoint32Y" fmla="*/ 68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4" h="72">
                    <a:moveTo>
                      <a:pt x="6" y="68"/>
                    </a:moveTo>
                    <a:lnTo>
                      <a:pt x="6" y="71"/>
                    </a:lnTo>
                    <a:lnTo>
                      <a:pt x="24" y="72"/>
                    </a:lnTo>
                    <a:lnTo>
                      <a:pt x="27" y="68"/>
                    </a:lnTo>
                    <a:lnTo>
                      <a:pt x="30" y="60"/>
                    </a:lnTo>
                    <a:lnTo>
                      <a:pt x="41" y="58"/>
                    </a:lnTo>
                    <a:lnTo>
                      <a:pt x="43" y="52"/>
                    </a:lnTo>
                    <a:lnTo>
                      <a:pt x="49" y="47"/>
                    </a:lnTo>
                    <a:lnTo>
                      <a:pt x="32" y="31"/>
                    </a:lnTo>
                    <a:lnTo>
                      <a:pt x="59" y="24"/>
                    </a:lnTo>
                    <a:lnTo>
                      <a:pt x="64" y="19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24" y="18"/>
                    </a:lnTo>
                    <a:lnTo>
                      <a:pt x="19" y="16"/>
                    </a:lnTo>
                    <a:lnTo>
                      <a:pt x="13" y="10"/>
                    </a:lnTo>
                    <a:lnTo>
                      <a:pt x="8" y="10"/>
                    </a:lnTo>
                    <a:lnTo>
                      <a:pt x="10" y="16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8" y="31"/>
                    </a:lnTo>
                    <a:lnTo>
                      <a:pt x="10" y="32"/>
                    </a:lnTo>
                    <a:lnTo>
                      <a:pt x="10" y="39"/>
                    </a:lnTo>
                    <a:lnTo>
                      <a:pt x="6" y="48"/>
                    </a:lnTo>
                    <a:lnTo>
                      <a:pt x="6" y="68"/>
                    </a:lnTo>
                    <a:lnTo>
                      <a:pt x="6" y="6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93" name="Freeform 133"/>
              <p:cNvSpPr/>
              <p:nvPr/>
            </p:nvSpPr>
            <p:spPr>
              <a:xfrm>
                <a:off x="4657680" y="1870200"/>
                <a:ext cx="431280" cy="175680"/>
              </a:xfrm>
              <a:custGeom>
                <a:avLst/>
                <a:gdLst>
                  <a:gd name="textAreaLeft" fmla="*/ 0 w 431280"/>
                  <a:gd name="textAreaRight" fmla="*/ 431640 w 431280"/>
                  <a:gd name="textAreaTop" fmla="*/ 0 h 175680"/>
                  <a:gd name="textAreaBottom" fmla="*/ 176040 h 175680"/>
                  <a:gd name="GluePoint1X" fmla="*/ 248 w 272"/>
                  <a:gd name="GluePoint1Y" fmla="*/ 32 h 111"/>
                  <a:gd name="GluePoint2X" fmla="*/ 243 w 272"/>
                  <a:gd name="GluePoint2Y" fmla="*/ 21 h 111"/>
                  <a:gd name="GluePoint3X" fmla="*/ 238 w 272"/>
                  <a:gd name="GluePoint3Y" fmla="*/ 16 h 111"/>
                  <a:gd name="GluePoint4X" fmla="*/ 222 w 272"/>
                  <a:gd name="GluePoint4Y" fmla="*/ 9 h 111"/>
                  <a:gd name="GluePoint5X" fmla="*/ 211 w 272"/>
                  <a:gd name="GluePoint5Y" fmla="*/ 8 h 111"/>
                  <a:gd name="GluePoint6X" fmla="*/ 183 w 272"/>
                  <a:gd name="GluePoint6Y" fmla="*/ 16 h 111"/>
                  <a:gd name="GluePoint7X" fmla="*/ 160 w 272"/>
                  <a:gd name="GluePoint7Y" fmla="*/ 17 h 111"/>
                  <a:gd name="GluePoint8X" fmla="*/ 148 w 272"/>
                  <a:gd name="GluePoint8Y" fmla="*/ 14 h 111"/>
                  <a:gd name="GluePoint9X" fmla="*/ 135 w 272"/>
                  <a:gd name="GluePoint9Y" fmla="*/ 6 h 111"/>
                  <a:gd name="GluePoint10X" fmla="*/ 129 w 272"/>
                  <a:gd name="GluePoint10Y" fmla="*/ 6 h 111"/>
                  <a:gd name="GluePoint11X" fmla="*/ 121 w 272"/>
                  <a:gd name="GluePoint11Y" fmla="*/ 0 h 111"/>
                  <a:gd name="GluePoint12X" fmla="*/ 97 w 272"/>
                  <a:gd name="GluePoint12Y" fmla="*/ 1 h 111"/>
                  <a:gd name="GluePoint13X" fmla="*/ 67 w 272"/>
                  <a:gd name="GluePoint13Y" fmla="*/ 17 h 111"/>
                  <a:gd name="GluePoint14X" fmla="*/ 38 w 272"/>
                  <a:gd name="GluePoint14Y" fmla="*/ 19 h 111"/>
                  <a:gd name="GluePoint15X" fmla="*/ 51 w 272"/>
                  <a:gd name="GluePoint15Y" fmla="*/ 24 h 111"/>
                  <a:gd name="GluePoint16X" fmla="*/ 36 w 272"/>
                  <a:gd name="GluePoint16Y" fmla="*/ 25 h 111"/>
                  <a:gd name="GluePoint17X" fmla="*/ 36 w 272"/>
                  <a:gd name="GluePoint17Y" fmla="*/ 29 h 111"/>
                  <a:gd name="GluePoint18X" fmla="*/ 24 w 272"/>
                  <a:gd name="GluePoint18Y" fmla="*/ 27 h 111"/>
                  <a:gd name="GluePoint19X" fmla="*/ 22 w 272"/>
                  <a:gd name="GluePoint19Y" fmla="*/ 30 h 111"/>
                  <a:gd name="GluePoint20X" fmla="*/ 8 w 272"/>
                  <a:gd name="GluePoint20Y" fmla="*/ 29 h 111"/>
                  <a:gd name="GluePoint21X" fmla="*/ 0 w 272"/>
                  <a:gd name="GluePoint21Y" fmla="*/ 38 h 111"/>
                  <a:gd name="GluePoint22X" fmla="*/ 9 w 272"/>
                  <a:gd name="GluePoint22Y" fmla="*/ 43 h 111"/>
                  <a:gd name="GluePoint23X" fmla="*/ 13 w 272"/>
                  <a:gd name="GluePoint23Y" fmla="*/ 56 h 111"/>
                  <a:gd name="GluePoint24X" fmla="*/ 16 w 272"/>
                  <a:gd name="GluePoint24Y" fmla="*/ 64 h 111"/>
                  <a:gd name="GluePoint25X" fmla="*/ 6 w 272"/>
                  <a:gd name="GluePoint25Y" fmla="*/ 59 h 111"/>
                  <a:gd name="GluePoint26X" fmla="*/ 5 w 272"/>
                  <a:gd name="GluePoint26Y" fmla="*/ 66 h 111"/>
                  <a:gd name="GluePoint27X" fmla="*/ 19 w 272"/>
                  <a:gd name="GluePoint27Y" fmla="*/ 74 h 111"/>
                  <a:gd name="GluePoint28X" fmla="*/ 17 w 272"/>
                  <a:gd name="GluePoint28Y" fmla="*/ 79 h 111"/>
                  <a:gd name="GluePoint29X" fmla="*/ 21 w 272"/>
                  <a:gd name="GluePoint29Y" fmla="*/ 82 h 111"/>
                  <a:gd name="GluePoint30X" fmla="*/ 22 w 272"/>
                  <a:gd name="GluePoint30Y" fmla="*/ 87 h 111"/>
                  <a:gd name="GluePoint31X" fmla="*/ 33 w 272"/>
                  <a:gd name="GluePoint31Y" fmla="*/ 87 h 111"/>
                  <a:gd name="GluePoint32X" fmla="*/ 25 w 272"/>
                  <a:gd name="GluePoint32Y" fmla="*/ 93 h 111"/>
                  <a:gd name="GluePoint33X" fmla="*/ 32 w 272"/>
                  <a:gd name="GluePoint33Y" fmla="*/ 93 h 111"/>
                  <a:gd name="GluePoint34X" fmla="*/ 36 w 272"/>
                  <a:gd name="GluePoint34Y" fmla="*/ 91 h 111"/>
                  <a:gd name="GluePoint35X" fmla="*/ 44 w 272"/>
                  <a:gd name="GluePoint35Y" fmla="*/ 95 h 111"/>
                  <a:gd name="GluePoint36X" fmla="*/ 48 w 272"/>
                  <a:gd name="GluePoint36Y" fmla="*/ 93 h 111"/>
                  <a:gd name="GluePoint37X" fmla="*/ 51 w 272"/>
                  <a:gd name="GluePoint37Y" fmla="*/ 101 h 111"/>
                  <a:gd name="GluePoint38X" fmla="*/ 68 w 272"/>
                  <a:gd name="GluePoint38Y" fmla="*/ 101 h 111"/>
                  <a:gd name="GluePoint39X" fmla="*/ 75 w 272"/>
                  <a:gd name="GluePoint39Y" fmla="*/ 90 h 111"/>
                  <a:gd name="GluePoint40X" fmla="*/ 98 w 272"/>
                  <a:gd name="GluePoint40Y" fmla="*/ 104 h 111"/>
                  <a:gd name="GluePoint41X" fmla="*/ 121 w 272"/>
                  <a:gd name="GluePoint41Y" fmla="*/ 99 h 111"/>
                  <a:gd name="GluePoint42X" fmla="*/ 127 w 272"/>
                  <a:gd name="GluePoint42Y" fmla="*/ 91 h 111"/>
                  <a:gd name="GluePoint43X" fmla="*/ 143 w 272"/>
                  <a:gd name="GluePoint43Y" fmla="*/ 96 h 111"/>
                  <a:gd name="GluePoint44X" fmla="*/ 146 w 272"/>
                  <a:gd name="GluePoint44Y" fmla="*/ 91 h 111"/>
                  <a:gd name="GluePoint45X" fmla="*/ 146 w 272"/>
                  <a:gd name="GluePoint45Y" fmla="*/ 98 h 111"/>
                  <a:gd name="GluePoint46X" fmla="*/ 149 w 272"/>
                  <a:gd name="GluePoint46Y" fmla="*/ 111 h 111"/>
                  <a:gd name="GluePoint47X" fmla="*/ 152 w 272"/>
                  <a:gd name="GluePoint47Y" fmla="*/ 106 h 111"/>
                  <a:gd name="GluePoint48X" fmla="*/ 157 w 272"/>
                  <a:gd name="GluePoint48Y" fmla="*/ 101 h 111"/>
                  <a:gd name="GluePoint49X" fmla="*/ 156 w 272"/>
                  <a:gd name="GluePoint49Y" fmla="*/ 91 h 111"/>
                  <a:gd name="GluePoint50X" fmla="*/ 162 w 272"/>
                  <a:gd name="GluePoint50Y" fmla="*/ 95 h 111"/>
                  <a:gd name="GluePoint51X" fmla="*/ 179 w 272"/>
                  <a:gd name="GluePoint51Y" fmla="*/ 90 h 111"/>
                  <a:gd name="GluePoint52X" fmla="*/ 192 w 272"/>
                  <a:gd name="GluePoint52Y" fmla="*/ 93 h 111"/>
                  <a:gd name="GluePoint53X" fmla="*/ 227 w 272"/>
                  <a:gd name="GluePoint53Y" fmla="*/ 87 h 111"/>
                  <a:gd name="GluePoint54X" fmla="*/ 237 w 272"/>
                  <a:gd name="GluePoint54Y" fmla="*/ 85 h 111"/>
                  <a:gd name="GluePoint55X" fmla="*/ 245 w 272"/>
                  <a:gd name="GluePoint55Y" fmla="*/ 80 h 111"/>
                  <a:gd name="GluePoint56X" fmla="*/ 262 w 272"/>
                  <a:gd name="GluePoint56Y" fmla="*/ 82 h 111"/>
                  <a:gd name="GluePoint57X" fmla="*/ 268 w 272"/>
                  <a:gd name="GluePoint57Y" fmla="*/ 85 h 111"/>
                  <a:gd name="GluePoint58X" fmla="*/ 270 w 272"/>
                  <a:gd name="GluePoint58Y" fmla="*/ 79 h 111"/>
                  <a:gd name="GluePoint59X" fmla="*/ 259 w 272"/>
                  <a:gd name="GluePoint59Y" fmla="*/ 53 h 111"/>
                  <a:gd name="GluePoint60X" fmla="*/ 259 w 272"/>
                  <a:gd name="GluePoint60Y" fmla="*/ 45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72" h="111">
                    <a:moveTo>
                      <a:pt x="260" y="38"/>
                    </a:moveTo>
                    <a:lnTo>
                      <a:pt x="248" y="32"/>
                    </a:lnTo>
                    <a:lnTo>
                      <a:pt x="246" y="29"/>
                    </a:lnTo>
                    <a:lnTo>
                      <a:pt x="243" y="21"/>
                    </a:lnTo>
                    <a:lnTo>
                      <a:pt x="241" y="17"/>
                    </a:lnTo>
                    <a:lnTo>
                      <a:pt x="238" y="16"/>
                    </a:lnTo>
                    <a:lnTo>
                      <a:pt x="229" y="8"/>
                    </a:lnTo>
                    <a:lnTo>
                      <a:pt x="222" y="9"/>
                    </a:lnTo>
                    <a:lnTo>
                      <a:pt x="213" y="9"/>
                    </a:lnTo>
                    <a:lnTo>
                      <a:pt x="211" y="8"/>
                    </a:lnTo>
                    <a:lnTo>
                      <a:pt x="197" y="17"/>
                    </a:lnTo>
                    <a:lnTo>
                      <a:pt x="183" y="16"/>
                    </a:lnTo>
                    <a:lnTo>
                      <a:pt x="165" y="19"/>
                    </a:lnTo>
                    <a:lnTo>
                      <a:pt x="160" y="17"/>
                    </a:lnTo>
                    <a:lnTo>
                      <a:pt x="157" y="19"/>
                    </a:lnTo>
                    <a:lnTo>
                      <a:pt x="148" y="14"/>
                    </a:lnTo>
                    <a:lnTo>
                      <a:pt x="140" y="13"/>
                    </a:lnTo>
                    <a:lnTo>
                      <a:pt x="135" y="6"/>
                    </a:lnTo>
                    <a:lnTo>
                      <a:pt x="132" y="8"/>
                    </a:lnTo>
                    <a:lnTo>
                      <a:pt x="129" y="6"/>
                    </a:lnTo>
                    <a:lnTo>
                      <a:pt x="125" y="5"/>
                    </a:lnTo>
                    <a:lnTo>
                      <a:pt x="121" y="0"/>
                    </a:lnTo>
                    <a:lnTo>
                      <a:pt x="116" y="1"/>
                    </a:lnTo>
                    <a:lnTo>
                      <a:pt x="97" y="1"/>
                    </a:lnTo>
                    <a:lnTo>
                      <a:pt x="83" y="6"/>
                    </a:lnTo>
                    <a:lnTo>
                      <a:pt x="67" y="17"/>
                    </a:lnTo>
                    <a:lnTo>
                      <a:pt x="40" y="14"/>
                    </a:lnTo>
                    <a:lnTo>
                      <a:pt x="38" y="19"/>
                    </a:lnTo>
                    <a:lnTo>
                      <a:pt x="41" y="21"/>
                    </a:lnTo>
                    <a:lnTo>
                      <a:pt x="51" y="24"/>
                    </a:lnTo>
                    <a:lnTo>
                      <a:pt x="38" y="24"/>
                    </a:lnTo>
                    <a:lnTo>
                      <a:pt x="36" y="25"/>
                    </a:lnTo>
                    <a:lnTo>
                      <a:pt x="40" y="29"/>
                    </a:lnTo>
                    <a:lnTo>
                      <a:pt x="36" y="29"/>
                    </a:lnTo>
                    <a:lnTo>
                      <a:pt x="24" y="29"/>
                    </a:lnTo>
                    <a:lnTo>
                      <a:pt x="24" y="27"/>
                    </a:lnTo>
                    <a:lnTo>
                      <a:pt x="21" y="27"/>
                    </a:lnTo>
                    <a:lnTo>
                      <a:pt x="22" y="30"/>
                    </a:lnTo>
                    <a:lnTo>
                      <a:pt x="14" y="27"/>
                    </a:lnTo>
                    <a:lnTo>
                      <a:pt x="8" y="29"/>
                    </a:lnTo>
                    <a:lnTo>
                      <a:pt x="2" y="35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9" y="43"/>
                    </a:lnTo>
                    <a:lnTo>
                      <a:pt x="9" y="50"/>
                    </a:lnTo>
                    <a:lnTo>
                      <a:pt x="13" y="56"/>
                    </a:lnTo>
                    <a:lnTo>
                      <a:pt x="11" y="59"/>
                    </a:lnTo>
                    <a:lnTo>
                      <a:pt x="16" y="64"/>
                    </a:lnTo>
                    <a:lnTo>
                      <a:pt x="9" y="64"/>
                    </a:lnTo>
                    <a:lnTo>
                      <a:pt x="6" y="59"/>
                    </a:lnTo>
                    <a:lnTo>
                      <a:pt x="6" y="64"/>
                    </a:lnTo>
                    <a:lnTo>
                      <a:pt x="5" y="66"/>
                    </a:lnTo>
                    <a:lnTo>
                      <a:pt x="17" y="70"/>
                    </a:lnTo>
                    <a:lnTo>
                      <a:pt x="19" y="74"/>
                    </a:lnTo>
                    <a:lnTo>
                      <a:pt x="17" y="77"/>
                    </a:lnTo>
                    <a:lnTo>
                      <a:pt x="17" y="79"/>
                    </a:lnTo>
                    <a:lnTo>
                      <a:pt x="22" y="77"/>
                    </a:lnTo>
                    <a:lnTo>
                      <a:pt x="21" y="82"/>
                    </a:lnTo>
                    <a:lnTo>
                      <a:pt x="24" y="83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33" y="87"/>
                    </a:lnTo>
                    <a:lnTo>
                      <a:pt x="36" y="87"/>
                    </a:lnTo>
                    <a:lnTo>
                      <a:pt x="25" y="93"/>
                    </a:lnTo>
                    <a:lnTo>
                      <a:pt x="24" y="95"/>
                    </a:lnTo>
                    <a:lnTo>
                      <a:pt x="32" y="93"/>
                    </a:lnTo>
                    <a:lnTo>
                      <a:pt x="33" y="95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44" y="95"/>
                    </a:lnTo>
                    <a:lnTo>
                      <a:pt x="46" y="93"/>
                    </a:lnTo>
                    <a:lnTo>
                      <a:pt x="48" y="93"/>
                    </a:lnTo>
                    <a:lnTo>
                      <a:pt x="49" y="98"/>
                    </a:lnTo>
                    <a:lnTo>
                      <a:pt x="51" y="101"/>
                    </a:lnTo>
                    <a:lnTo>
                      <a:pt x="60" y="103"/>
                    </a:lnTo>
                    <a:lnTo>
                      <a:pt x="68" y="101"/>
                    </a:lnTo>
                    <a:lnTo>
                      <a:pt x="70" y="91"/>
                    </a:lnTo>
                    <a:lnTo>
                      <a:pt x="75" y="90"/>
                    </a:lnTo>
                    <a:lnTo>
                      <a:pt x="89" y="96"/>
                    </a:lnTo>
                    <a:lnTo>
                      <a:pt x="98" y="104"/>
                    </a:lnTo>
                    <a:lnTo>
                      <a:pt x="103" y="106"/>
                    </a:lnTo>
                    <a:lnTo>
                      <a:pt x="121" y="99"/>
                    </a:lnTo>
                    <a:lnTo>
                      <a:pt x="125" y="93"/>
                    </a:lnTo>
                    <a:lnTo>
                      <a:pt x="127" y="91"/>
                    </a:lnTo>
                    <a:lnTo>
                      <a:pt x="140" y="96"/>
                    </a:lnTo>
                    <a:lnTo>
                      <a:pt x="143" y="96"/>
                    </a:lnTo>
                    <a:lnTo>
                      <a:pt x="143" y="93"/>
                    </a:lnTo>
                    <a:lnTo>
                      <a:pt x="146" y="91"/>
                    </a:lnTo>
                    <a:lnTo>
                      <a:pt x="149" y="93"/>
                    </a:lnTo>
                    <a:lnTo>
                      <a:pt x="146" y="98"/>
                    </a:lnTo>
                    <a:lnTo>
                      <a:pt x="148" y="109"/>
                    </a:lnTo>
                    <a:lnTo>
                      <a:pt x="149" y="111"/>
                    </a:lnTo>
                    <a:lnTo>
                      <a:pt x="151" y="109"/>
                    </a:lnTo>
                    <a:lnTo>
                      <a:pt x="152" y="106"/>
                    </a:lnTo>
                    <a:lnTo>
                      <a:pt x="152" y="103"/>
                    </a:lnTo>
                    <a:lnTo>
                      <a:pt x="157" y="101"/>
                    </a:lnTo>
                    <a:lnTo>
                      <a:pt x="154" y="98"/>
                    </a:lnTo>
                    <a:lnTo>
                      <a:pt x="156" y="91"/>
                    </a:lnTo>
                    <a:lnTo>
                      <a:pt x="160" y="93"/>
                    </a:lnTo>
                    <a:lnTo>
                      <a:pt x="162" y="95"/>
                    </a:lnTo>
                    <a:lnTo>
                      <a:pt x="168" y="95"/>
                    </a:lnTo>
                    <a:lnTo>
                      <a:pt x="179" y="90"/>
                    </a:lnTo>
                    <a:lnTo>
                      <a:pt x="186" y="93"/>
                    </a:lnTo>
                    <a:lnTo>
                      <a:pt x="192" y="93"/>
                    </a:lnTo>
                    <a:lnTo>
                      <a:pt x="213" y="87"/>
                    </a:lnTo>
                    <a:lnTo>
                      <a:pt x="227" y="87"/>
                    </a:lnTo>
                    <a:lnTo>
                      <a:pt x="233" y="82"/>
                    </a:lnTo>
                    <a:lnTo>
                      <a:pt x="237" y="85"/>
                    </a:lnTo>
                    <a:lnTo>
                      <a:pt x="237" y="87"/>
                    </a:lnTo>
                    <a:lnTo>
                      <a:pt x="245" y="80"/>
                    </a:lnTo>
                    <a:lnTo>
                      <a:pt x="249" y="82"/>
                    </a:lnTo>
                    <a:lnTo>
                      <a:pt x="262" y="82"/>
                    </a:lnTo>
                    <a:lnTo>
                      <a:pt x="265" y="85"/>
                    </a:lnTo>
                    <a:lnTo>
                      <a:pt x="268" y="85"/>
                    </a:lnTo>
                    <a:lnTo>
                      <a:pt x="272" y="83"/>
                    </a:lnTo>
                    <a:lnTo>
                      <a:pt x="270" y="79"/>
                    </a:lnTo>
                    <a:lnTo>
                      <a:pt x="262" y="72"/>
                    </a:lnTo>
                    <a:lnTo>
                      <a:pt x="259" y="53"/>
                    </a:lnTo>
                    <a:lnTo>
                      <a:pt x="256" y="46"/>
                    </a:lnTo>
                    <a:lnTo>
                      <a:pt x="259" y="45"/>
                    </a:lnTo>
                    <a:lnTo>
                      <a:pt x="260" y="3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94" name="Freeform 134"/>
              <p:cNvSpPr/>
              <p:nvPr/>
            </p:nvSpPr>
            <p:spPr>
              <a:xfrm>
                <a:off x="4889520" y="2000160"/>
                <a:ext cx="144000" cy="14256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42560"/>
                  <a:gd name="textAreaBottom" fmla="*/ 142920 h 142560"/>
                  <a:gd name="GluePoint1X" fmla="*/ 91 w 91"/>
                  <a:gd name="GluePoint1Y" fmla="*/ 5 h 90"/>
                  <a:gd name="GluePoint2X" fmla="*/ 91 w 91"/>
                  <a:gd name="GluePoint2Y" fmla="*/ 3 h 90"/>
                  <a:gd name="GluePoint3X" fmla="*/ 87 w 91"/>
                  <a:gd name="GluePoint3Y" fmla="*/ 0 h 90"/>
                  <a:gd name="GluePoint4X" fmla="*/ 81 w 91"/>
                  <a:gd name="GluePoint4Y" fmla="*/ 5 h 90"/>
                  <a:gd name="GluePoint5X" fmla="*/ 67 w 91"/>
                  <a:gd name="GluePoint5Y" fmla="*/ 5 h 90"/>
                  <a:gd name="GluePoint6X" fmla="*/ 46 w 91"/>
                  <a:gd name="GluePoint6Y" fmla="*/ 11 h 90"/>
                  <a:gd name="GluePoint7X" fmla="*/ 40 w 91"/>
                  <a:gd name="GluePoint7Y" fmla="*/ 11 h 90"/>
                  <a:gd name="GluePoint8X" fmla="*/ 33 w 91"/>
                  <a:gd name="GluePoint8Y" fmla="*/ 8 h 90"/>
                  <a:gd name="GluePoint9X" fmla="*/ 22 w 91"/>
                  <a:gd name="GluePoint9Y" fmla="*/ 13 h 90"/>
                  <a:gd name="GluePoint10X" fmla="*/ 16 w 91"/>
                  <a:gd name="GluePoint10Y" fmla="*/ 13 h 90"/>
                  <a:gd name="GluePoint11X" fmla="*/ 14 w 91"/>
                  <a:gd name="GluePoint11Y" fmla="*/ 11 h 90"/>
                  <a:gd name="GluePoint12X" fmla="*/ 10 w 91"/>
                  <a:gd name="GluePoint12Y" fmla="*/ 9 h 90"/>
                  <a:gd name="GluePoint13X" fmla="*/ 8 w 91"/>
                  <a:gd name="GluePoint13Y" fmla="*/ 16 h 90"/>
                  <a:gd name="GluePoint14X" fmla="*/ 11 w 91"/>
                  <a:gd name="GluePoint14Y" fmla="*/ 19 h 90"/>
                  <a:gd name="GluePoint15X" fmla="*/ 6 w 91"/>
                  <a:gd name="GluePoint15Y" fmla="*/ 21 h 90"/>
                  <a:gd name="GluePoint16X" fmla="*/ 6 w 91"/>
                  <a:gd name="GluePoint16Y" fmla="*/ 24 h 90"/>
                  <a:gd name="GluePoint17X" fmla="*/ 5 w 91"/>
                  <a:gd name="GluePoint17Y" fmla="*/ 27 h 90"/>
                  <a:gd name="GluePoint18X" fmla="*/ 3 w 91"/>
                  <a:gd name="GluePoint18Y" fmla="*/ 29 h 90"/>
                  <a:gd name="GluePoint19X" fmla="*/ 2 w 91"/>
                  <a:gd name="GluePoint19Y" fmla="*/ 27 h 90"/>
                  <a:gd name="GluePoint20X" fmla="*/ 0 w 91"/>
                  <a:gd name="GluePoint20Y" fmla="*/ 32 h 90"/>
                  <a:gd name="GluePoint21X" fmla="*/ 3 w 91"/>
                  <a:gd name="GluePoint21Y" fmla="*/ 35 h 90"/>
                  <a:gd name="GluePoint22X" fmla="*/ 5 w 91"/>
                  <a:gd name="GluePoint22Y" fmla="*/ 46 h 90"/>
                  <a:gd name="GluePoint23X" fmla="*/ 11 w 91"/>
                  <a:gd name="GluePoint23Y" fmla="*/ 46 h 90"/>
                  <a:gd name="GluePoint24X" fmla="*/ 10 w 91"/>
                  <a:gd name="GluePoint24Y" fmla="*/ 50 h 90"/>
                  <a:gd name="GluePoint25X" fmla="*/ 14 w 91"/>
                  <a:gd name="GluePoint25Y" fmla="*/ 51 h 90"/>
                  <a:gd name="GluePoint26X" fmla="*/ 16 w 91"/>
                  <a:gd name="GluePoint26Y" fmla="*/ 54 h 90"/>
                  <a:gd name="GluePoint27X" fmla="*/ 11 w 91"/>
                  <a:gd name="GluePoint27Y" fmla="*/ 59 h 90"/>
                  <a:gd name="GluePoint28X" fmla="*/ 13 w 91"/>
                  <a:gd name="GluePoint28Y" fmla="*/ 62 h 90"/>
                  <a:gd name="GluePoint29X" fmla="*/ 6 w 91"/>
                  <a:gd name="GluePoint29Y" fmla="*/ 62 h 90"/>
                  <a:gd name="GluePoint30X" fmla="*/ 5 w 91"/>
                  <a:gd name="GluePoint30Y" fmla="*/ 66 h 90"/>
                  <a:gd name="GluePoint31X" fmla="*/ 8 w 91"/>
                  <a:gd name="GluePoint31Y" fmla="*/ 67 h 90"/>
                  <a:gd name="GluePoint32X" fmla="*/ 2 w 91"/>
                  <a:gd name="GluePoint32Y" fmla="*/ 74 h 90"/>
                  <a:gd name="GluePoint33X" fmla="*/ 0 w 91"/>
                  <a:gd name="GluePoint33Y" fmla="*/ 82 h 90"/>
                  <a:gd name="GluePoint34X" fmla="*/ 5 w 91"/>
                  <a:gd name="GluePoint34Y" fmla="*/ 82 h 90"/>
                  <a:gd name="GluePoint35X" fmla="*/ 11 w 91"/>
                  <a:gd name="GluePoint35Y" fmla="*/ 88 h 90"/>
                  <a:gd name="GluePoint36X" fmla="*/ 16 w 91"/>
                  <a:gd name="GluePoint36Y" fmla="*/ 90 h 90"/>
                  <a:gd name="GluePoint37X" fmla="*/ 46 w 91"/>
                  <a:gd name="GluePoint37Y" fmla="*/ 72 h 90"/>
                  <a:gd name="GluePoint38X" fmla="*/ 78 w 91"/>
                  <a:gd name="GluePoint38Y" fmla="*/ 51 h 90"/>
                  <a:gd name="GluePoint39X" fmla="*/ 79 w 91"/>
                  <a:gd name="GluePoint39Y" fmla="*/ 45 h 90"/>
                  <a:gd name="GluePoint40X" fmla="*/ 78 w 91"/>
                  <a:gd name="GluePoint40Y" fmla="*/ 16 h 90"/>
                  <a:gd name="GluePoint41X" fmla="*/ 86 w 91"/>
                  <a:gd name="GluePoint41Y" fmla="*/ 13 h 90"/>
                  <a:gd name="GluePoint42X" fmla="*/ 89 w 91"/>
                  <a:gd name="GluePoint42Y" fmla="*/ 6 h 90"/>
                  <a:gd name="GluePoint43X" fmla="*/ 91 w 91"/>
                  <a:gd name="GluePoint43Y" fmla="*/ 5 h 9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1" h="90">
                    <a:moveTo>
                      <a:pt x="91" y="5"/>
                    </a:moveTo>
                    <a:lnTo>
                      <a:pt x="91" y="3"/>
                    </a:lnTo>
                    <a:lnTo>
                      <a:pt x="87" y="0"/>
                    </a:lnTo>
                    <a:lnTo>
                      <a:pt x="81" y="5"/>
                    </a:lnTo>
                    <a:lnTo>
                      <a:pt x="67" y="5"/>
                    </a:lnTo>
                    <a:lnTo>
                      <a:pt x="46" y="11"/>
                    </a:lnTo>
                    <a:lnTo>
                      <a:pt x="40" y="11"/>
                    </a:lnTo>
                    <a:lnTo>
                      <a:pt x="33" y="8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1"/>
                    </a:lnTo>
                    <a:lnTo>
                      <a:pt x="10" y="9"/>
                    </a:lnTo>
                    <a:lnTo>
                      <a:pt x="8" y="16"/>
                    </a:lnTo>
                    <a:lnTo>
                      <a:pt x="11" y="19"/>
                    </a:lnTo>
                    <a:lnTo>
                      <a:pt x="6" y="21"/>
                    </a:lnTo>
                    <a:lnTo>
                      <a:pt x="6" y="24"/>
                    </a:lnTo>
                    <a:lnTo>
                      <a:pt x="5" y="27"/>
                    </a:lnTo>
                    <a:lnTo>
                      <a:pt x="3" y="29"/>
                    </a:lnTo>
                    <a:lnTo>
                      <a:pt x="2" y="27"/>
                    </a:lnTo>
                    <a:lnTo>
                      <a:pt x="0" y="32"/>
                    </a:lnTo>
                    <a:lnTo>
                      <a:pt x="3" y="35"/>
                    </a:lnTo>
                    <a:lnTo>
                      <a:pt x="5" y="46"/>
                    </a:lnTo>
                    <a:lnTo>
                      <a:pt x="11" y="46"/>
                    </a:lnTo>
                    <a:lnTo>
                      <a:pt x="10" y="50"/>
                    </a:lnTo>
                    <a:lnTo>
                      <a:pt x="14" y="51"/>
                    </a:lnTo>
                    <a:lnTo>
                      <a:pt x="16" y="54"/>
                    </a:lnTo>
                    <a:lnTo>
                      <a:pt x="11" y="59"/>
                    </a:lnTo>
                    <a:lnTo>
                      <a:pt x="13" y="62"/>
                    </a:lnTo>
                    <a:lnTo>
                      <a:pt x="6" y="62"/>
                    </a:lnTo>
                    <a:lnTo>
                      <a:pt x="5" y="66"/>
                    </a:lnTo>
                    <a:lnTo>
                      <a:pt x="8" y="67"/>
                    </a:lnTo>
                    <a:lnTo>
                      <a:pt x="2" y="74"/>
                    </a:lnTo>
                    <a:lnTo>
                      <a:pt x="0" y="82"/>
                    </a:lnTo>
                    <a:lnTo>
                      <a:pt x="5" y="82"/>
                    </a:lnTo>
                    <a:lnTo>
                      <a:pt x="11" y="88"/>
                    </a:lnTo>
                    <a:lnTo>
                      <a:pt x="16" y="90"/>
                    </a:lnTo>
                    <a:lnTo>
                      <a:pt x="46" y="72"/>
                    </a:lnTo>
                    <a:lnTo>
                      <a:pt x="78" y="51"/>
                    </a:lnTo>
                    <a:lnTo>
                      <a:pt x="79" y="45"/>
                    </a:lnTo>
                    <a:lnTo>
                      <a:pt x="78" y="16"/>
                    </a:lnTo>
                    <a:lnTo>
                      <a:pt x="86" y="13"/>
                    </a:lnTo>
                    <a:lnTo>
                      <a:pt x="89" y="6"/>
                    </a:lnTo>
                    <a:lnTo>
                      <a:pt x="91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95" name="Freeform 135"/>
              <p:cNvSpPr/>
              <p:nvPr/>
            </p:nvSpPr>
            <p:spPr>
              <a:xfrm>
                <a:off x="4876920" y="2073240"/>
                <a:ext cx="37800" cy="4572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5720"/>
                  <a:gd name="textAreaBottom" fmla="*/ 46080 h 45720"/>
                  <a:gd name="GluePoint1X" fmla="*/ 0 w 24"/>
                  <a:gd name="GluePoint1Y" fmla="*/ 29 h 29"/>
                  <a:gd name="GluePoint2X" fmla="*/ 10 w 24"/>
                  <a:gd name="GluePoint2Y" fmla="*/ 7 h 29"/>
                  <a:gd name="GluePoint3X" fmla="*/ 13 w 24"/>
                  <a:gd name="GluePoint3Y" fmla="*/ 4 h 29"/>
                  <a:gd name="GluePoint4X" fmla="*/ 13 w 24"/>
                  <a:gd name="GluePoint4Y" fmla="*/ 0 h 29"/>
                  <a:gd name="GluePoint5X" fmla="*/ 19 w 24"/>
                  <a:gd name="GluePoint5Y" fmla="*/ 0 h 29"/>
                  <a:gd name="GluePoint6X" fmla="*/ 18 w 24"/>
                  <a:gd name="GluePoint6Y" fmla="*/ 4 h 29"/>
                  <a:gd name="GluePoint7X" fmla="*/ 22 w 24"/>
                  <a:gd name="GluePoint7Y" fmla="*/ 5 h 29"/>
                  <a:gd name="GluePoint8X" fmla="*/ 24 w 24"/>
                  <a:gd name="GluePoint8Y" fmla="*/ 8 h 29"/>
                  <a:gd name="GluePoint9X" fmla="*/ 19 w 24"/>
                  <a:gd name="GluePoint9Y" fmla="*/ 13 h 29"/>
                  <a:gd name="GluePoint10X" fmla="*/ 21 w 24"/>
                  <a:gd name="GluePoint10Y" fmla="*/ 16 h 29"/>
                  <a:gd name="GluePoint11X" fmla="*/ 14 w 24"/>
                  <a:gd name="GluePoint11Y" fmla="*/ 16 h 29"/>
                  <a:gd name="GluePoint12X" fmla="*/ 13 w 24"/>
                  <a:gd name="GluePoint12Y" fmla="*/ 20 h 29"/>
                  <a:gd name="GluePoint13X" fmla="*/ 16 w 24"/>
                  <a:gd name="GluePoint13Y" fmla="*/ 21 h 29"/>
                  <a:gd name="GluePoint14X" fmla="*/ 10 w 24"/>
                  <a:gd name="GluePoint14Y" fmla="*/ 28 h 29"/>
                  <a:gd name="GluePoint15X" fmla="*/ 8 w 24"/>
                  <a:gd name="GluePoint15Y" fmla="*/ 26 h 29"/>
                  <a:gd name="GluePoint16X" fmla="*/ 8 w 24"/>
                  <a:gd name="GluePoint16Y" fmla="*/ 29 h 29"/>
                  <a:gd name="GluePoint17X" fmla="*/ 0 w 24"/>
                  <a:gd name="GluePoint17Y" fmla="*/ 29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4" h="29">
                    <a:moveTo>
                      <a:pt x="0" y="29"/>
                    </a:moveTo>
                    <a:lnTo>
                      <a:pt x="10" y="7"/>
                    </a:lnTo>
                    <a:lnTo>
                      <a:pt x="13" y="4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18" y="4"/>
                    </a:lnTo>
                    <a:lnTo>
                      <a:pt x="22" y="5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14" y="16"/>
                    </a:lnTo>
                    <a:lnTo>
                      <a:pt x="13" y="20"/>
                    </a:lnTo>
                    <a:lnTo>
                      <a:pt x="16" y="21"/>
                    </a:lnTo>
                    <a:lnTo>
                      <a:pt x="10" y="28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96" name="Freeform 136"/>
              <p:cNvSpPr/>
              <p:nvPr/>
            </p:nvSpPr>
            <p:spPr>
              <a:xfrm>
                <a:off x="4944960" y="1825560"/>
                <a:ext cx="161640" cy="694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69480"/>
                  <a:gd name="textAreaBottom" fmla="*/ 69840 h 69480"/>
                  <a:gd name="GluePoint1X" fmla="*/ 0 w 102"/>
                  <a:gd name="GluePoint1Y" fmla="*/ 2 h 44"/>
                  <a:gd name="GluePoint2X" fmla="*/ 11 w 102"/>
                  <a:gd name="GluePoint2Y" fmla="*/ 0 h 44"/>
                  <a:gd name="GluePoint3X" fmla="*/ 27 w 102"/>
                  <a:gd name="GluePoint3Y" fmla="*/ 7 h 44"/>
                  <a:gd name="GluePoint4X" fmla="*/ 43 w 102"/>
                  <a:gd name="GluePoint4Y" fmla="*/ 7 h 44"/>
                  <a:gd name="GluePoint5X" fmla="*/ 60 w 102"/>
                  <a:gd name="GluePoint5Y" fmla="*/ 18 h 44"/>
                  <a:gd name="GluePoint6X" fmla="*/ 78 w 102"/>
                  <a:gd name="GluePoint6Y" fmla="*/ 15 h 44"/>
                  <a:gd name="GluePoint7X" fmla="*/ 84 w 102"/>
                  <a:gd name="GluePoint7Y" fmla="*/ 18 h 44"/>
                  <a:gd name="GluePoint8X" fmla="*/ 86 w 102"/>
                  <a:gd name="GluePoint8Y" fmla="*/ 25 h 44"/>
                  <a:gd name="GluePoint9X" fmla="*/ 97 w 102"/>
                  <a:gd name="GluePoint9Y" fmla="*/ 29 h 44"/>
                  <a:gd name="GluePoint10X" fmla="*/ 94 w 102"/>
                  <a:gd name="GluePoint10Y" fmla="*/ 34 h 44"/>
                  <a:gd name="GluePoint11X" fmla="*/ 100 w 102"/>
                  <a:gd name="GluePoint11Y" fmla="*/ 39 h 44"/>
                  <a:gd name="GluePoint12X" fmla="*/ 102 w 102"/>
                  <a:gd name="GluePoint12Y" fmla="*/ 41 h 44"/>
                  <a:gd name="GluePoint13X" fmla="*/ 102 w 102"/>
                  <a:gd name="GluePoint13Y" fmla="*/ 42 h 44"/>
                  <a:gd name="GluePoint14X" fmla="*/ 92 w 102"/>
                  <a:gd name="GluePoint14Y" fmla="*/ 41 h 44"/>
                  <a:gd name="GluePoint15X" fmla="*/ 84 w 102"/>
                  <a:gd name="GluePoint15Y" fmla="*/ 37 h 44"/>
                  <a:gd name="GluePoint16X" fmla="*/ 78 w 102"/>
                  <a:gd name="GluePoint16Y" fmla="*/ 41 h 44"/>
                  <a:gd name="GluePoint17X" fmla="*/ 57 w 102"/>
                  <a:gd name="GluePoint17Y" fmla="*/ 44 h 44"/>
                  <a:gd name="GluePoint18X" fmla="*/ 48 w 102"/>
                  <a:gd name="GluePoint18Y" fmla="*/ 36 h 44"/>
                  <a:gd name="GluePoint19X" fmla="*/ 41 w 102"/>
                  <a:gd name="GluePoint19Y" fmla="*/ 37 h 44"/>
                  <a:gd name="GluePoint20X" fmla="*/ 32 w 102"/>
                  <a:gd name="GluePoint20Y" fmla="*/ 37 h 44"/>
                  <a:gd name="GluePoint21X" fmla="*/ 30 w 102"/>
                  <a:gd name="GluePoint21Y" fmla="*/ 36 h 44"/>
                  <a:gd name="GluePoint22X" fmla="*/ 32 w 102"/>
                  <a:gd name="GluePoint22Y" fmla="*/ 34 h 44"/>
                  <a:gd name="GluePoint23X" fmla="*/ 32 w 102"/>
                  <a:gd name="GluePoint23Y" fmla="*/ 28 h 44"/>
                  <a:gd name="GluePoint24X" fmla="*/ 24 w 102"/>
                  <a:gd name="GluePoint24Y" fmla="*/ 15 h 44"/>
                  <a:gd name="GluePoint25X" fmla="*/ 17 w 102"/>
                  <a:gd name="GluePoint25Y" fmla="*/ 10 h 44"/>
                  <a:gd name="GluePoint26X" fmla="*/ 8 w 102"/>
                  <a:gd name="GluePoint26Y" fmla="*/ 7 h 44"/>
                  <a:gd name="GluePoint27X" fmla="*/ 0 w 102"/>
                  <a:gd name="GluePoint27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102" h="44">
                    <a:moveTo>
                      <a:pt x="0" y="2"/>
                    </a:moveTo>
                    <a:lnTo>
                      <a:pt x="11" y="0"/>
                    </a:lnTo>
                    <a:lnTo>
                      <a:pt x="27" y="7"/>
                    </a:lnTo>
                    <a:lnTo>
                      <a:pt x="43" y="7"/>
                    </a:lnTo>
                    <a:lnTo>
                      <a:pt x="60" y="18"/>
                    </a:lnTo>
                    <a:lnTo>
                      <a:pt x="78" y="15"/>
                    </a:lnTo>
                    <a:lnTo>
                      <a:pt x="84" y="18"/>
                    </a:lnTo>
                    <a:lnTo>
                      <a:pt x="86" y="25"/>
                    </a:lnTo>
                    <a:lnTo>
                      <a:pt x="97" y="29"/>
                    </a:lnTo>
                    <a:lnTo>
                      <a:pt x="94" y="34"/>
                    </a:lnTo>
                    <a:lnTo>
                      <a:pt x="100" y="39"/>
                    </a:lnTo>
                    <a:lnTo>
                      <a:pt x="102" y="41"/>
                    </a:lnTo>
                    <a:lnTo>
                      <a:pt x="102" y="42"/>
                    </a:lnTo>
                    <a:lnTo>
                      <a:pt x="92" y="41"/>
                    </a:lnTo>
                    <a:lnTo>
                      <a:pt x="84" y="37"/>
                    </a:lnTo>
                    <a:lnTo>
                      <a:pt x="78" y="41"/>
                    </a:lnTo>
                    <a:lnTo>
                      <a:pt x="57" y="44"/>
                    </a:lnTo>
                    <a:lnTo>
                      <a:pt x="48" y="36"/>
                    </a:lnTo>
                    <a:lnTo>
                      <a:pt x="41" y="37"/>
                    </a:lnTo>
                    <a:lnTo>
                      <a:pt x="32" y="37"/>
                    </a:lnTo>
                    <a:lnTo>
                      <a:pt x="30" y="36"/>
                    </a:lnTo>
                    <a:lnTo>
                      <a:pt x="32" y="34"/>
                    </a:lnTo>
                    <a:lnTo>
                      <a:pt x="32" y="28"/>
                    </a:lnTo>
                    <a:lnTo>
                      <a:pt x="24" y="15"/>
                    </a:lnTo>
                    <a:lnTo>
                      <a:pt x="17" y="10"/>
                    </a:lnTo>
                    <a:lnTo>
                      <a:pt x="8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97" name="Freeform 137"/>
              <p:cNvSpPr/>
              <p:nvPr/>
            </p:nvSpPr>
            <p:spPr>
              <a:xfrm>
                <a:off x="4649760" y="1871640"/>
                <a:ext cx="68040" cy="5364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53640"/>
                  <a:gd name="textAreaBottom" fmla="*/ 54000 h 53640"/>
                  <a:gd name="GluePoint1X" fmla="*/ 26 w 43"/>
                  <a:gd name="GluePoint1Y" fmla="*/ 2 h 34"/>
                  <a:gd name="GluePoint2X" fmla="*/ 19 w 43"/>
                  <a:gd name="GluePoint2Y" fmla="*/ 2 h 34"/>
                  <a:gd name="GluePoint3X" fmla="*/ 14 w 43"/>
                  <a:gd name="GluePoint3Y" fmla="*/ 0 h 34"/>
                  <a:gd name="GluePoint4X" fmla="*/ 3 w 43"/>
                  <a:gd name="GluePoint4Y" fmla="*/ 4 h 34"/>
                  <a:gd name="GluePoint5X" fmla="*/ 7 w 43"/>
                  <a:gd name="GluePoint5Y" fmla="*/ 7 h 34"/>
                  <a:gd name="GluePoint6X" fmla="*/ 7 w 43"/>
                  <a:gd name="GluePoint6Y" fmla="*/ 10 h 34"/>
                  <a:gd name="GluePoint7X" fmla="*/ 3 w 43"/>
                  <a:gd name="GluePoint7Y" fmla="*/ 12 h 34"/>
                  <a:gd name="GluePoint8X" fmla="*/ 3 w 43"/>
                  <a:gd name="GluePoint8Y" fmla="*/ 20 h 34"/>
                  <a:gd name="GluePoint9X" fmla="*/ 0 w 43"/>
                  <a:gd name="GluePoint9Y" fmla="*/ 23 h 34"/>
                  <a:gd name="GluePoint10X" fmla="*/ 3 w 43"/>
                  <a:gd name="GluePoint10Y" fmla="*/ 24 h 34"/>
                  <a:gd name="GluePoint11X" fmla="*/ 13 w 43"/>
                  <a:gd name="GluePoint11Y" fmla="*/ 23 h 34"/>
                  <a:gd name="GluePoint12X" fmla="*/ 5 w 43"/>
                  <a:gd name="GluePoint12Y" fmla="*/ 28 h 34"/>
                  <a:gd name="GluePoint13X" fmla="*/ 5 w 43"/>
                  <a:gd name="GluePoint13Y" fmla="*/ 34 h 34"/>
                  <a:gd name="GluePoint14X" fmla="*/ 22 w 43"/>
                  <a:gd name="GluePoint14Y" fmla="*/ 18 h 34"/>
                  <a:gd name="GluePoint15X" fmla="*/ 41 w 43"/>
                  <a:gd name="GluePoint15Y" fmla="*/ 16 h 34"/>
                  <a:gd name="GluePoint16X" fmla="*/ 43 w 43"/>
                  <a:gd name="GluePoint16Y" fmla="*/ 13 h 34"/>
                  <a:gd name="GluePoint17X" fmla="*/ 29 w 43"/>
                  <a:gd name="GluePoint17Y" fmla="*/ 8 h 34"/>
                  <a:gd name="GluePoint18X" fmla="*/ 27 w 43"/>
                  <a:gd name="GluePoint18Y" fmla="*/ 7 h 34"/>
                  <a:gd name="GluePoint19X" fmla="*/ 26 w 43"/>
                  <a:gd name="GluePoint19Y" fmla="*/ 2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43" h="34">
                    <a:moveTo>
                      <a:pt x="26" y="2"/>
                    </a:moveTo>
                    <a:lnTo>
                      <a:pt x="19" y="2"/>
                    </a:lnTo>
                    <a:lnTo>
                      <a:pt x="14" y="0"/>
                    </a:lnTo>
                    <a:lnTo>
                      <a:pt x="3" y="4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3" y="12"/>
                    </a:lnTo>
                    <a:lnTo>
                      <a:pt x="3" y="20"/>
                    </a:lnTo>
                    <a:lnTo>
                      <a:pt x="0" y="23"/>
                    </a:lnTo>
                    <a:lnTo>
                      <a:pt x="3" y="24"/>
                    </a:lnTo>
                    <a:lnTo>
                      <a:pt x="13" y="23"/>
                    </a:lnTo>
                    <a:lnTo>
                      <a:pt x="5" y="28"/>
                    </a:lnTo>
                    <a:lnTo>
                      <a:pt x="5" y="34"/>
                    </a:lnTo>
                    <a:lnTo>
                      <a:pt x="22" y="18"/>
                    </a:lnTo>
                    <a:lnTo>
                      <a:pt x="41" y="16"/>
                    </a:lnTo>
                    <a:lnTo>
                      <a:pt x="43" y="13"/>
                    </a:lnTo>
                    <a:lnTo>
                      <a:pt x="29" y="8"/>
                    </a:lnTo>
                    <a:lnTo>
                      <a:pt x="27" y="7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98" name="Freeform 138"/>
              <p:cNvSpPr/>
              <p:nvPr/>
            </p:nvSpPr>
            <p:spPr>
              <a:xfrm>
                <a:off x="4521240" y="1878120"/>
                <a:ext cx="139320" cy="114120"/>
              </a:xfrm>
              <a:custGeom>
                <a:avLst/>
                <a:gdLst>
                  <a:gd name="textAreaLeft" fmla="*/ 0 w 139320"/>
                  <a:gd name="textAreaRight" fmla="*/ 139680 w 139320"/>
                  <a:gd name="textAreaTop" fmla="*/ 0 h 114120"/>
                  <a:gd name="textAreaBottom" fmla="*/ 114480 h 114120"/>
                  <a:gd name="GluePoint1X" fmla="*/ 0 w 88"/>
                  <a:gd name="GluePoint1Y" fmla="*/ 37 h 72"/>
                  <a:gd name="GluePoint2X" fmla="*/ 11 w 88"/>
                  <a:gd name="GluePoint2Y" fmla="*/ 22 h 72"/>
                  <a:gd name="GluePoint3X" fmla="*/ 11 w 88"/>
                  <a:gd name="GluePoint3Y" fmla="*/ 16 h 72"/>
                  <a:gd name="GluePoint4X" fmla="*/ 19 w 88"/>
                  <a:gd name="GluePoint4Y" fmla="*/ 14 h 72"/>
                  <a:gd name="GluePoint5X" fmla="*/ 27 w 88"/>
                  <a:gd name="GluePoint5Y" fmla="*/ 11 h 72"/>
                  <a:gd name="GluePoint6X" fmla="*/ 32 w 88"/>
                  <a:gd name="GluePoint6Y" fmla="*/ 11 h 72"/>
                  <a:gd name="GluePoint7X" fmla="*/ 37 w 88"/>
                  <a:gd name="GluePoint7Y" fmla="*/ 8 h 72"/>
                  <a:gd name="GluePoint8X" fmla="*/ 57 w 88"/>
                  <a:gd name="GluePoint8Y" fmla="*/ 3 h 72"/>
                  <a:gd name="GluePoint9X" fmla="*/ 73 w 88"/>
                  <a:gd name="GluePoint9Y" fmla="*/ 9 h 72"/>
                  <a:gd name="GluePoint10X" fmla="*/ 78 w 88"/>
                  <a:gd name="GluePoint10Y" fmla="*/ 8 h 72"/>
                  <a:gd name="GluePoint11X" fmla="*/ 81 w 88"/>
                  <a:gd name="GluePoint11Y" fmla="*/ 4 h 72"/>
                  <a:gd name="GluePoint12X" fmla="*/ 81 w 88"/>
                  <a:gd name="GluePoint12Y" fmla="*/ 0 h 72"/>
                  <a:gd name="GluePoint13X" fmla="*/ 84 w 88"/>
                  <a:gd name="GluePoint13Y" fmla="*/ 0 h 72"/>
                  <a:gd name="GluePoint14X" fmla="*/ 88 w 88"/>
                  <a:gd name="GluePoint14Y" fmla="*/ 3 h 72"/>
                  <a:gd name="GluePoint15X" fmla="*/ 88 w 88"/>
                  <a:gd name="GluePoint15Y" fmla="*/ 6 h 72"/>
                  <a:gd name="GluePoint16X" fmla="*/ 84 w 88"/>
                  <a:gd name="GluePoint16Y" fmla="*/ 8 h 72"/>
                  <a:gd name="GluePoint17X" fmla="*/ 84 w 88"/>
                  <a:gd name="GluePoint17Y" fmla="*/ 16 h 72"/>
                  <a:gd name="GluePoint18X" fmla="*/ 81 w 88"/>
                  <a:gd name="GluePoint18Y" fmla="*/ 19 h 72"/>
                  <a:gd name="GluePoint19X" fmla="*/ 67 w 88"/>
                  <a:gd name="GluePoint19Y" fmla="*/ 14 h 72"/>
                  <a:gd name="GluePoint20X" fmla="*/ 64 w 88"/>
                  <a:gd name="GluePoint20Y" fmla="*/ 16 h 72"/>
                  <a:gd name="GluePoint21X" fmla="*/ 59 w 88"/>
                  <a:gd name="GluePoint21Y" fmla="*/ 14 h 72"/>
                  <a:gd name="GluePoint22X" fmla="*/ 48 w 88"/>
                  <a:gd name="GluePoint22Y" fmla="*/ 20 h 72"/>
                  <a:gd name="GluePoint23X" fmla="*/ 54 w 88"/>
                  <a:gd name="GluePoint23Y" fmla="*/ 24 h 72"/>
                  <a:gd name="GluePoint24X" fmla="*/ 59 w 88"/>
                  <a:gd name="GluePoint24Y" fmla="*/ 28 h 72"/>
                  <a:gd name="GluePoint25X" fmla="*/ 51 w 88"/>
                  <a:gd name="GluePoint25Y" fmla="*/ 25 h 72"/>
                  <a:gd name="GluePoint26X" fmla="*/ 49 w 88"/>
                  <a:gd name="GluePoint26Y" fmla="*/ 27 h 72"/>
                  <a:gd name="GluePoint27X" fmla="*/ 53 w 88"/>
                  <a:gd name="GluePoint27Y" fmla="*/ 28 h 72"/>
                  <a:gd name="GluePoint28X" fmla="*/ 54 w 88"/>
                  <a:gd name="GluePoint28Y" fmla="*/ 32 h 72"/>
                  <a:gd name="GluePoint29X" fmla="*/ 49 w 88"/>
                  <a:gd name="GluePoint29Y" fmla="*/ 27 h 72"/>
                  <a:gd name="GluePoint30X" fmla="*/ 46 w 88"/>
                  <a:gd name="GluePoint30Y" fmla="*/ 27 h 72"/>
                  <a:gd name="GluePoint31X" fmla="*/ 49 w 88"/>
                  <a:gd name="GluePoint31Y" fmla="*/ 32 h 72"/>
                  <a:gd name="GluePoint32X" fmla="*/ 48 w 88"/>
                  <a:gd name="GluePoint32Y" fmla="*/ 32 h 72"/>
                  <a:gd name="GluePoint33X" fmla="*/ 43 w 88"/>
                  <a:gd name="GluePoint33Y" fmla="*/ 27 h 72"/>
                  <a:gd name="GluePoint34X" fmla="*/ 37 w 88"/>
                  <a:gd name="GluePoint34Y" fmla="*/ 24 h 72"/>
                  <a:gd name="GluePoint35X" fmla="*/ 38 w 88"/>
                  <a:gd name="GluePoint35Y" fmla="*/ 20 h 72"/>
                  <a:gd name="GluePoint36X" fmla="*/ 34 w 88"/>
                  <a:gd name="GluePoint36Y" fmla="*/ 22 h 72"/>
                  <a:gd name="GluePoint37X" fmla="*/ 35 w 88"/>
                  <a:gd name="GluePoint37Y" fmla="*/ 32 h 72"/>
                  <a:gd name="GluePoint38X" fmla="*/ 46 w 88"/>
                  <a:gd name="GluePoint38Y" fmla="*/ 46 h 72"/>
                  <a:gd name="GluePoint39X" fmla="*/ 43 w 88"/>
                  <a:gd name="GluePoint39Y" fmla="*/ 46 h 72"/>
                  <a:gd name="GluePoint40X" fmla="*/ 43 w 88"/>
                  <a:gd name="GluePoint40Y" fmla="*/ 43 h 72"/>
                  <a:gd name="GluePoint41X" fmla="*/ 40 w 88"/>
                  <a:gd name="GluePoint41Y" fmla="*/ 43 h 72"/>
                  <a:gd name="GluePoint42X" fmla="*/ 41 w 88"/>
                  <a:gd name="GluePoint42Y" fmla="*/ 48 h 72"/>
                  <a:gd name="GluePoint43X" fmla="*/ 35 w 88"/>
                  <a:gd name="GluePoint43Y" fmla="*/ 49 h 72"/>
                  <a:gd name="GluePoint44X" fmla="*/ 46 w 88"/>
                  <a:gd name="GluePoint44Y" fmla="*/ 54 h 72"/>
                  <a:gd name="GluePoint45X" fmla="*/ 48 w 88"/>
                  <a:gd name="GluePoint45Y" fmla="*/ 57 h 72"/>
                  <a:gd name="GluePoint46X" fmla="*/ 57 w 88"/>
                  <a:gd name="GluePoint46Y" fmla="*/ 62 h 72"/>
                  <a:gd name="GluePoint47X" fmla="*/ 59 w 88"/>
                  <a:gd name="GluePoint47Y" fmla="*/ 72 h 72"/>
                  <a:gd name="GluePoint48X" fmla="*/ 53 w 88"/>
                  <a:gd name="GluePoint48Y" fmla="*/ 67 h 72"/>
                  <a:gd name="GluePoint49X" fmla="*/ 45 w 88"/>
                  <a:gd name="GluePoint49Y" fmla="*/ 67 h 72"/>
                  <a:gd name="GluePoint50X" fmla="*/ 41 w 88"/>
                  <a:gd name="GluePoint50Y" fmla="*/ 65 h 72"/>
                  <a:gd name="GluePoint51X" fmla="*/ 45 w 88"/>
                  <a:gd name="GluePoint51Y" fmla="*/ 65 h 72"/>
                  <a:gd name="GluePoint52X" fmla="*/ 45 w 88"/>
                  <a:gd name="GluePoint52Y" fmla="*/ 64 h 72"/>
                  <a:gd name="GluePoint53X" fmla="*/ 38 w 88"/>
                  <a:gd name="GluePoint53Y" fmla="*/ 59 h 72"/>
                  <a:gd name="GluePoint54X" fmla="*/ 37 w 88"/>
                  <a:gd name="GluePoint54Y" fmla="*/ 61 h 72"/>
                  <a:gd name="GluePoint55X" fmla="*/ 19 w 88"/>
                  <a:gd name="GluePoint55Y" fmla="*/ 59 h 72"/>
                  <a:gd name="GluePoint56X" fmla="*/ 16 w 88"/>
                  <a:gd name="GluePoint56Y" fmla="*/ 61 h 72"/>
                  <a:gd name="GluePoint57X" fmla="*/ 10 w 88"/>
                  <a:gd name="GluePoint57Y" fmla="*/ 51 h 72"/>
                  <a:gd name="GluePoint58X" fmla="*/ 14 w 88"/>
                  <a:gd name="GluePoint58Y" fmla="*/ 51 h 72"/>
                  <a:gd name="GluePoint59X" fmla="*/ 14 w 88"/>
                  <a:gd name="GluePoint59Y" fmla="*/ 48 h 72"/>
                  <a:gd name="GluePoint60X" fmla="*/ 10 w 88"/>
                  <a:gd name="GluePoint60Y" fmla="*/ 48 h 72"/>
                  <a:gd name="GluePoint61X" fmla="*/ 10 w 88"/>
                  <a:gd name="GluePoint61Y" fmla="*/ 49 h 72"/>
                  <a:gd name="GluePoint62X" fmla="*/ 0 w 88"/>
                  <a:gd name="GluePoint62Y" fmla="*/ 37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88" h="72">
                    <a:moveTo>
                      <a:pt x="0" y="37"/>
                    </a:moveTo>
                    <a:lnTo>
                      <a:pt x="11" y="22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7" y="11"/>
                    </a:lnTo>
                    <a:lnTo>
                      <a:pt x="32" y="11"/>
                    </a:lnTo>
                    <a:lnTo>
                      <a:pt x="37" y="8"/>
                    </a:lnTo>
                    <a:lnTo>
                      <a:pt x="57" y="3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81" y="4"/>
                    </a:lnTo>
                    <a:lnTo>
                      <a:pt x="81" y="0"/>
                    </a:lnTo>
                    <a:lnTo>
                      <a:pt x="84" y="0"/>
                    </a:lnTo>
                    <a:lnTo>
                      <a:pt x="88" y="3"/>
                    </a:lnTo>
                    <a:lnTo>
                      <a:pt x="88" y="6"/>
                    </a:lnTo>
                    <a:lnTo>
                      <a:pt x="84" y="8"/>
                    </a:lnTo>
                    <a:lnTo>
                      <a:pt x="84" y="16"/>
                    </a:lnTo>
                    <a:lnTo>
                      <a:pt x="81" y="19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9" y="14"/>
                    </a:lnTo>
                    <a:lnTo>
                      <a:pt x="48" y="20"/>
                    </a:lnTo>
                    <a:lnTo>
                      <a:pt x="54" y="24"/>
                    </a:lnTo>
                    <a:lnTo>
                      <a:pt x="59" y="28"/>
                    </a:lnTo>
                    <a:lnTo>
                      <a:pt x="51" y="25"/>
                    </a:lnTo>
                    <a:lnTo>
                      <a:pt x="49" y="27"/>
                    </a:lnTo>
                    <a:lnTo>
                      <a:pt x="53" y="28"/>
                    </a:lnTo>
                    <a:lnTo>
                      <a:pt x="54" y="32"/>
                    </a:lnTo>
                    <a:lnTo>
                      <a:pt x="49" y="27"/>
                    </a:lnTo>
                    <a:lnTo>
                      <a:pt x="46" y="27"/>
                    </a:lnTo>
                    <a:lnTo>
                      <a:pt x="49" y="32"/>
                    </a:lnTo>
                    <a:lnTo>
                      <a:pt x="48" y="32"/>
                    </a:lnTo>
                    <a:lnTo>
                      <a:pt x="43" y="27"/>
                    </a:lnTo>
                    <a:lnTo>
                      <a:pt x="37" y="24"/>
                    </a:lnTo>
                    <a:lnTo>
                      <a:pt x="38" y="20"/>
                    </a:lnTo>
                    <a:lnTo>
                      <a:pt x="34" y="22"/>
                    </a:lnTo>
                    <a:lnTo>
                      <a:pt x="35" y="32"/>
                    </a:lnTo>
                    <a:lnTo>
                      <a:pt x="46" y="46"/>
                    </a:lnTo>
                    <a:lnTo>
                      <a:pt x="43" y="46"/>
                    </a:lnTo>
                    <a:lnTo>
                      <a:pt x="43" y="43"/>
                    </a:lnTo>
                    <a:lnTo>
                      <a:pt x="40" y="43"/>
                    </a:lnTo>
                    <a:lnTo>
                      <a:pt x="41" y="48"/>
                    </a:lnTo>
                    <a:lnTo>
                      <a:pt x="35" y="49"/>
                    </a:lnTo>
                    <a:lnTo>
                      <a:pt x="46" y="54"/>
                    </a:lnTo>
                    <a:lnTo>
                      <a:pt x="48" y="57"/>
                    </a:lnTo>
                    <a:lnTo>
                      <a:pt x="57" y="62"/>
                    </a:lnTo>
                    <a:lnTo>
                      <a:pt x="59" y="72"/>
                    </a:lnTo>
                    <a:lnTo>
                      <a:pt x="53" y="67"/>
                    </a:lnTo>
                    <a:lnTo>
                      <a:pt x="45" y="67"/>
                    </a:lnTo>
                    <a:lnTo>
                      <a:pt x="41" y="65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38" y="59"/>
                    </a:lnTo>
                    <a:lnTo>
                      <a:pt x="37" y="61"/>
                    </a:lnTo>
                    <a:lnTo>
                      <a:pt x="19" y="59"/>
                    </a:lnTo>
                    <a:lnTo>
                      <a:pt x="16" y="61"/>
                    </a:lnTo>
                    <a:lnTo>
                      <a:pt x="10" y="51"/>
                    </a:lnTo>
                    <a:lnTo>
                      <a:pt x="14" y="51"/>
                    </a:lnTo>
                    <a:lnTo>
                      <a:pt x="14" y="48"/>
                    </a:lnTo>
                    <a:lnTo>
                      <a:pt x="10" y="48"/>
                    </a:lnTo>
                    <a:lnTo>
                      <a:pt x="10" y="49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2999" name="Freeform 139"/>
              <p:cNvSpPr/>
              <p:nvPr/>
            </p:nvSpPr>
            <p:spPr>
              <a:xfrm>
                <a:off x="4559400" y="1811160"/>
                <a:ext cx="137880" cy="8064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80640"/>
                  <a:gd name="textAreaBottom" fmla="*/ 81000 h 80640"/>
                  <a:gd name="GluePoint1X" fmla="*/ 13 w 87"/>
                  <a:gd name="GluePoint1Y" fmla="*/ 50 h 51"/>
                  <a:gd name="GluePoint2X" fmla="*/ 10 w 87"/>
                  <a:gd name="GluePoint2Y" fmla="*/ 38 h 51"/>
                  <a:gd name="GluePoint3X" fmla="*/ 3 w 87"/>
                  <a:gd name="GluePoint3Y" fmla="*/ 34 h 51"/>
                  <a:gd name="GluePoint4X" fmla="*/ 3 w 87"/>
                  <a:gd name="GluePoint4Y" fmla="*/ 27 h 51"/>
                  <a:gd name="GluePoint5X" fmla="*/ 8 w 87"/>
                  <a:gd name="GluePoint5Y" fmla="*/ 19 h 51"/>
                  <a:gd name="GluePoint6X" fmla="*/ 2 w 87"/>
                  <a:gd name="GluePoint6Y" fmla="*/ 13 h 51"/>
                  <a:gd name="GluePoint7X" fmla="*/ 0 w 87"/>
                  <a:gd name="GluePoint7Y" fmla="*/ 6 h 51"/>
                  <a:gd name="GluePoint8X" fmla="*/ 2 w 87"/>
                  <a:gd name="GluePoint8Y" fmla="*/ 1 h 51"/>
                  <a:gd name="GluePoint9X" fmla="*/ 5 w 87"/>
                  <a:gd name="GluePoint9Y" fmla="*/ 0 h 51"/>
                  <a:gd name="GluePoint10X" fmla="*/ 8 w 87"/>
                  <a:gd name="GluePoint10Y" fmla="*/ 1 h 51"/>
                  <a:gd name="GluePoint11X" fmla="*/ 6 w 87"/>
                  <a:gd name="GluePoint11Y" fmla="*/ 5 h 51"/>
                  <a:gd name="GluePoint12X" fmla="*/ 10 w 87"/>
                  <a:gd name="GluePoint12Y" fmla="*/ 6 h 51"/>
                  <a:gd name="GluePoint13X" fmla="*/ 44 w 87"/>
                  <a:gd name="GluePoint13Y" fmla="*/ 9 h 51"/>
                  <a:gd name="GluePoint14X" fmla="*/ 64 w 87"/>
                  <a:gd name="GluePoint14Y" fmla="*/ 1 h 51"/>
                  <a:gd name="GluePoint15X" fmla="*/ 68 w 87"/>
                  <a:gd name="GluePoint15Y" fmla="*/ 1 h 51"/>
                  <a:gd name="GluePoint16X" fmla="*/ 78 w 87"/>
                  <a:gd name="GluePoint16Y" fmla="*/ 5 h 51"/>
                  <a:gd name="GluePoint17X" fmla="*/ 84 w 87"/>
                  <a:gd name="GluePoint17Y" fmla="*/ 8 h 51"/>
                  <a:gd name="GluePoint18X" fmla="*/ 87 w 87"/>
                  <a:gd name="GluePoint18Y" fmla="*/ 8 h 51"/>
                  <a:gd name="GluePoint19X" fmla="*/ 87 w 87"/>
                  <a:gd name="GluePoint19Y" fmla="*/ 14 h 51"/>
                  <a:gd name="GluePoint20X" fmla="*/ 83 w 87"/>
                  <a:gd name="GluePoint20Y" fmla="*/ 14 h 51"/>
                  <a:gd name="GluePoint21X" fmla="*/ 79 w 87"/>
                  <a:gd name="GluePoint21Y" fmla="*/ 17 h 51"/>
                  <a:gd name="GluePoint22X" fmla="*/ 81 w 87"/>
                  <a:gd name="GluePoint22Y" fmla="*/ 25 h 51"/>
                  <a:gd name="GluePoint23X" fmla="*/ 75 w 87"/>
                  <a:gd name="GluePoint23Y" fmla="*/ 29 h 51"/>
                  <a:gd name="GluePoint24X" fmla="*/ 83 w 87"/>
                  <a:gd name="GluePoint24Y" fmla="*/ 40 h 51"/>
                  <a:gd name="GluePoint25X" fmla="*/ 76 w 87"/>
                  <a:gd name="GluePoint25Y" fmla="*/ 40 h 51"/>
                  <a:gd name="GluePoint26X" fmla="*/ 71 w 87"/>
                  <a:gd name="GluePoint26Y" fmla="*/ 38 h 51"/>
                  <a:gd name="GluePoint27X" fmla="*/ 60 w 87"/>
                  <a:gd name="GluePoint27Y" fmla="*/ 42 h 51"/>
                  <a:gd name="GluePoint28X" fmla="*/ 57 w 87"/>
                  <a:gd name="GluePoint28Y" fmla="*/ 42 h 51"/>
                  <a:gd name="GluePoint29X" fmla="*/ 57 w 87"/>
                  <a:gd name="GluePoint29Y" fmla="*/ 46 h 51"/>
                  <a:gd name="GluePoint30X" fmla="*/ 54 w 87"/>
                  <a:gd name="GluePoint30Y" fmla="*/ 50 h 51"/>
                  <a:gd name="GluePoint31X" fmla="*/ 49 w 87"/>
                  <a:gd name="GluePoint31Y" fmla="*/ 51 h 51"/>
                  <a:gd name="GluePoint32X" fmla="*/ 33 w 87"/>
                  <a:gd name="GluePoint32Y" fmla="*/ 45 h 51"/>
                  <a:gd name="GluePoint33X" fmla="*/ 13 w 87"/>
                  <a:gd name="GluePoint33Y" fmla="*/ 5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87" h="51">
                    <a:moveTo>
                      <a:pt x="13" y="50"/>
                    </a:moveTo>
                    <a:lnTo>
                      <a:pt x="10" y="38"/>
                    </a:lnTo>
                    <a:lnTo>
                      <a:pt x="3" y="34"/>
                    </a:lnTo>
                    <a:lnTo>
                      <a:pt x="3" y="27"/>
                    </a:lnTo>
                    <a:lnTo>
                      <a:pt x="8" y="19"/>
                    </a:lnTo>
                    <a:lnTo>
                      <a:pt x="2" y="13"/>
                    </a:ln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6" y="5"/>
                    </a:lnTo>
                    <a:lnTo>
                      <a:pt x="10" y="6"/>
                    </a:lnTo>
                    <a:lnTo>
                      <a:pt x="44" y="9"/>
                    </a:lnTo>
                    <a:lnTo>
                      <a:pt x="64" y="1"/>
                    </a:lnTo>
                    <a:lnTo>
                      <a:pt x="68" y="1"/>
                    </a:lnTo>
                    <a:lnTo>
                      <a:pt x="78" y="5"/>
                    </a:lnTo>
                    <a:lnTo>
                      <a:pt x="84" y="8"/>
                    </a:lnTo>
                    <a:lnTo>
                      <a:pt x="87" y="8"/>
                    </a:lnTo>
                    <a:lnTo>
                      <a:pt x="87" y="14"/>
                    </a:lnTo>
                    <a:lnTo>
                      <a:pt x="83" y="14"/>
                    </a:lnTo>
                    <a:lnTo>
                      <a:pt x="79" y="17"/>
                    </a:lnTo>
                    <a:lnTo>
                      <a:pt x="81" y="25"/>
                    </a:lnTo>
                    <a:lnTo>
                      <a:pt x="75" y="29"/>
                    </a:lnTo>
                    <a:lnTo>
                      <a:pt x="83" y="40"/>
                    </a:lnTo>
                    <a:lnTo>
                      <a:pt x="76" y="40"/>
                    </a:lnTo>
                    <a:lnTo>
                      <a:pt x="71" y="38"/>
                    </a:lnTo>
                    <a:lnTo>
                      <a:pt x="60" y="42"/>
                    </a:lnTo>
                    <a:lnTo>
                      <a:pt x="57" y="42"/>
                    </a:lnTo>
                    <a:lnTo>
                      <a:pt x="57" y="46"/>
                    </a:lnTo>
                    <a:lnTo>
                      <a:pt x="54" y="50"/>
                    </a:lnTo>
                    <a:lnTo>
                      <a:pt x="49" y="51"/>
                    </a:lnTo>
                    <a:lnTo>
                      <a:pt x="33" y="45"/>
                    </a:lnTo>
                    <a:lnTo>
                      <a:pt x="13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00" name="Freeform 140"/>
              <p:cNvSpPr/>
              <p:nvPr/>
            </p:nvSpPr>
            <p:spPr>
              <a:xfrm>
                <a:off x="4414680" y="1693800"/>
                <a:ext cx="140760" cy="727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72720"/>
                  <a:gd name="textAreaBottom" fmla="*/ 73080 h 72720"/>
                  <a:gd name="GluePoint1X" fmla="*/ 89 w 89"/>
                  <a:gd name="GluePoint1Y" fmla="*/ 9 h 46"/>
                  <a:gd name="GluePoint2X" fmla="*/ 86 w 89"/>
                  <a:gd name="GluePoint2Y" fmla="*/ 5 h 46"/>
                  <a:gd name="GluePoint3X" fmla="*/ 78 w 89"/>
                  <a:gd name="GluePoint3Y" fmla="*/ 1 h 46"/>
                  <a:gd name="GluePoint4X" fmla="*/ 61 w 89"/>
                  <a:gd name="GluePoint4Y" fmla="*/ 0 h 46"/>
                  <a:gd name="GluePoint5X" fmla="*/ 56 w 89"/>
                  <a:gd name="GluePoint5Y" fmla="*/ 1 h 46"/>
                  <a:gd name="GluePoint6X" fmla="*/ 56 w 89"/>
                  <a:gd name="GluePoint6Y" fmla="*/ 3 h 46"/>
                  <a:gd name="GluePoint7X" fmla="*/ 50 w 89"/>
                  <a:gd name="GluePoint7Y" fmla="*/ 6 h 46"/>
                  <a:gd name="GluePoint8X" fmla="*/ 47 w 89"/>
                  <a:gd name="GluePoint8Y" fmla="*/ 5 h 46"/>
                  <a:gd name="GluePoint9X" fmla="*/ 35 w 89"/>
                  <a:gd name="GluePoint9Y" fmla="*/ 8 h 46"/>
                  <a:gd name="GluePoint10X" fmla="*/ 31 w 89"/>
                  <a:gd name="GluePoint10Y" fmla="*/ 13 h 46"/>
                  <a:gd name="GluePoint11X" fmla="*/ 23 w 89"/>
                  <a:gd name="GluePoint11Y" fmla="*/ 13 h 46"/>
                  <a:gd name="GluePoint12X" fmla="*/ 13 w 89"/>
                  <a:gd name="GluePoint12Y" fmla="*/ 8 h 46"/>
                  <a:gd name="GluePoint13X" fmla="*/ 12 w 89"/>
                  <a:gd name="GluePoint13Y" fmla="*/ 13 h 46"/>
                  <a:gd name="GluePoint14X" fmla="*/ 5 w 89"/>
                  <a:gd name="GluePoint14Y" fmla="*/ 13 h 46"/>
                  <a:gd name="GluePoint15X" fmla="*/ 5 w 89"/>
                  <a:gd name="GluePoint15Y" fmla="*/ 14 h 46"/>
                  <a:gd name="GluePoint16X" fmla="*/ 7 w 89"/>
                  <a:gd name="GluePoint16Y" fmla="*/ 16 h 46"/>
                  <a:gd name="GluePoint17X" fmla="*/ 5 w 89"/>
                  <a:gd name="GluePoint17Y" fmla="*/ 21 h 46"/>
                  <a:gd name="GluePoint18X" fmla="*/ 5 w 89"/>
                  <a:gd name="GluePoint18Y" fmla="*/ 25 h 46"/>
                  <a:gd name="GluePoint19X" fmla="*/ 0 w 89"/>
                  <a:gd name="GluePoint19Y" fmla="*/ 27 h 46"/>
                  <a:gd name="GluePoint20X" fmla="*/ 4 w 89"/>
                  <a:gd name="GluePoint20Y" fmla="*/ 29 h 46"/>
                  <a:gd name="GluePoint21X" fmla="*/ 8 w 89"/>
                  <a:gd name="GluePoint21Y" fmla="*/ 34 h 46"/>
                  <a:gd name="GluePoint22X" fmla="*/ 20 w 89"/>
                  <a:gd name="GluePoint22Y" fmla="*/ 43 h 46"/>
                  <a:gd name="GluePoint23X" fmla="*/ 27 w 89"/>
                  <a:gd name="GluePoint23Y" fmla="*/ 46 h 46"/>
                  <a:gd name="GluePoint24X" fmla="*/ 37 w 89"/>
                  <a:gd name="GluePoint24Y" fmla="*/ 43 h 46"/>
                  <a:gd name="GluePoint25X" fmla="*/ 50 w 89"/>
                  <a:gd name="GluePoint25Y" fmla="*/ 40 h 46"/>
                  <a:gd name="GluePoint26X" fmla="*/ 56 w 89"/>
                  <a:gd name="GluePoint26Y" fmla="*/ 38 h 46"/>
                  <a:gd name="GluePoint27X" fmla="*/ 58 w 89"/>
                  <a:gd name="GluePoint27Y" fmla="*/ 40 h 46"/>
                  <a:gd name="GluePoint28X" fmla="*/ 69 w 89"/>
                  <a:gd name="GluePoint28Y" fmla="*/ 37 h 46"/>
                  <a:gd name="GluePoint29X" fmla="*/ 78 w 89"/>
                  <a:gd name="GluePoint29Y" fmla="*/ 22 h 46"/>
                  <a:gd name="GluePoint30X" fmla="*/ 80 w 89"/>
                  <a:gd name="GluePoint30Y" fmla="*/ 16 h 46"/>
                  <a:gd name="GluePoint31X" fmla="*/ 89 w 89"/>
                  <a:gd name="GluePoint31Y" fmla="*/ 9 h 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89" h="46">
                    <a:moveTo>
                      <a:pt x="89" y="9"/>
                    </a:moveTo>
                    <a:lnTo>
                      <a:pt x="86" y="5"/>
                    </a:lnTo>
                    <a:lnTo>
                      <a:pt x="78" y="1"/>
                    </a:lnTo>
                    <a:lnTo>
                      <a:pt x="61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50" y="6"/>
                    </a:lnTo>
                    <a:lnTo>
                      <a:pt x="47" y="5"/>
                    </a:lnTo>
                    <a:lnTo>
                      <a:pt x="35" y="8"/>
                    </a:lnTo>
                    <a:lnTo>
                      <a:pt x="31" y="13"/>
                    </a:lnTo>
                    <a:lnTo>
                      <a:pt x="23" y="13"/>
                    </a:lnTo>
                    <a:lnTo>
                      <a:pt x="13" y="8"/>
                    </a:lnTo>
                    <a:lnTo>
                      <a:pt x="12" y="13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7" y="16"/>
                    </a:lnTo>
                    <a:lnTo>
                      <a:pt x="5" y="21"/>
                    </a:lnTo>
                    <a:lnTo>
                      <a:pt x="5" y="25"/>
                    </a:lnTo>
                    <a:lnTo>
                      <a:pt x="0" y="27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20" y="43"/>
                    </a:lnTo>
                    <a:lnTo>
                      <a:pt x="27" y="46"/>
                    </a:lnTo>
                    <a:lnTo>
                      <a:pt x="37" y="43"/>
                    </a:lnTo>
                    <a:lnTo>
                      <a:pt x="50" y="40"/>
                    </a:lnTo>
                    <a:lnTo>
                      <a:pt x="56" y="38"/>
                    </a:lnTo>
                    <a:lnTo>
                      <a:pt x="58" y="40"/>
                    </a:lnTo>
                    <a:lnTo>
                      <a:pt x="69" y="37"/>
                    </a:lnTo>
                    <a:lnTo>
                      <a:pt x="78" y="22"/>
                    </a:lnTo>
                    <a:lnTo>
                      <a:pt x="80" y="16"/>
                    </a:lnTo>
                    <a:lnTo>
                      <a:pt x="89" y="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6360" bIns="36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01" name="Freeform 141"/>
              <p:cNvSpPr/>
              <p:nvPr/>
            </p:nvSpPr>
            <p:spPr>
              <a:xfrm>
                <a:off x="4361040" y="1736640"/>
                <a:ext cx="66240" cy="42480"/>
              </a:xfrm>
              <a:custGeom>
                <a:avLst/>
                <a:gdLst>
                  <a:gd name="textAreaLeft" fmla="*/ 0 w 66240"/>
                  <a:gd name="textAreaRight" fmla="*/ 66600 w 66240"/>
                  <a:gd name="textAreaTop" fmla="*/ 0 h 42480"/>
                  <a:gd name="textAreaBottom" fmla="*/ 42840 h 42480"/>
                  <a:gd name="GluePoint1X" fmla="*/ 1 w 42"/>
                  <a:gd name="GluePoint1Y" fmla="*/ 24 h 27"/>
                  <a:gd name="GluePoint2X" fmla="*/ 12 w 42"/>
                  <a:gd name="GluePoint2Y" fmla="*/ 26 h 27"/>
                  <a:gd name="GluePoint3X" fmla="*/ 15 w 42"/>
                  <a:gd name="GluePoint3Y" fmla="*/ 23 h 27"/>
                  <a:gd name="GluePoint4X" fmla="*/ 19 w 42"/>
                  <a:gd name="GluePoint4Y" fmla="*/ 26 h 27"/>
                  <a:gd name="GluePoint5X" fmla="*/ 20 w 42"/>
                  <a:gd name="GluePoint5Y" fmla="*/ 26 h 27"/>
                  <a:gd name="GluePoint6X" fmla="*/ 23 w 42"/>
                  <a:gd name="GluePoint6Y" fmla="*/ 27 h 27"/>
                  <a:gd name="GluePoint7X" fmla="*/ 25 w 42"/>
                  <a:gd name="GluePoint7Y" fmla="*/ 26 h 27"/>
                  <a:gd name="GluePoint8X" fmla="*/ 25 w 42"/>
                  <a:gd name="GluePoint8Y" fmla="*/ 21 h 27"/>
                  <a:gd name="GluePoint9X" fmla="*/ 30 w 42"/>
                  <a:gd name="GluePoint9Y" fmla="*/ 18 h 27"/>
                  <a:gd name="GluePoint10X" fmla="*/ 30 w 42"/>
                  <a:gd name="GluePoint10Y" fmla="*/ 16 h 27"/>
                  <a:gd name="GluePoint11X" fmla="*/ 28 w 42"/>
                  <a:gd name="GluePoint11Y" fmla="*/ 15 h 27"/>
                  <a:gd name="GluePoint12X" fmla="*/ 28 w 42"/>
                  <a:gd name="GluePoint12Y" fmla="*/ 11 h 27"/>
                  <a:gd name="GluePoint13X" fmla="*/ 38 w 42"/>
                  <a:gd name="GluePoint13Y" fmla="*/ 10 h 27"/>
                  <a:gd name="GluePoint14X" fmla="*/ 38 w 42"/>
                  <a:gd name="GluePoint14Y" fmla="*/ 7 h 27"/>
                  <a:gd name="GluePoint15X" fmla="*/ 41 w 42"/>
                  <a:gd name="GluePoint15Y" fmla="*/ 7 h 27"/>
                  <a:gd name="GluePoint16X" fmla="*/ 42 w 42"/>
                  <a:gd name="GluePoint16Y" fmla="*/ 7 h 27"/>
                  <a:gd name="GluePoint17X" fmla="*/ 38 w 42"/>
                  <a:gd name="GluePoint17Y" fmla="*/ 2 h 27"/>
                  <a:gd name="GluePoint18X" fmla="*/ 34 w 42"/>
                  <a:gd name="GluePoint18Y" fmla="*/ 0 h 27"/>
                  <a:gd name="GluePoint19X" fmla="*/ 31 w 42"/>
                  <a:gd name="GluePoint19Y" fmla="*/ 3 h 27"/>
                  <a:gd name="GluePoint20X" fmla="*/ 17 w 42"/>
                  <a:gd name="GluePoint20Y" fmla="*/ 5 h 27"/>
                  <a:gd name="GluePoint21X" fmla="*/ 14 w 42"/>
                  <a:gd name="GluePoint21Y" fmla="*/ 8 h 27"/>
                  <a:gd name="GluePoint22X" fmla="*/ 1 w 42"/>
                  <a:gd name="GluePoint22Y" fmla="*/ 7 h 27"/>
                  <a:gd name="GluePoint23X" fmla="*/ 0 w 42"/>
                  <a:gd name="GluePoint23Y" fmla="*/ 11 h 27"/>
                  <a:gd name="GluePoint24X" fmla="*/ 1 w 42"/>
                  <a:gd name="GluePoint24Y" fmla="*/ 11 h 27"/>
                  <a:gd name="GluePoint25X" fmla="*/ 0 w 42"/>
                  <a:gd name="GluePoint25Y" fmla="*/ 16 h 27"/>
                  <a:gd name="GluePoint26X" fmla="*/ 1 w 42"/>
                  <a:gd name="GluePoint26Y" fmla="*/ 18 h 27"/>
                  <a:gd name="GluePoint27X" fmla="*/ 6 w 42"/>
                  <a:gd name="GluePoint27Y" fmla="*/ 23 h 27"/>
                  <a:gd name="GluePoint28X" fmla="*/ 3 w 42"/>
                  <a:gd name="GluePoint28Y" fmla="*/ 24 h 27"/>
                  <a:gd name="GluePoint29X" fmla="*/ 1 w 42"/>
                  <a:gd name="GluePoint29Y" fmla="*/ 24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2" h="27">
                    <a:moveTo>
                      <a:pt x="1" y="24"/>
                    </a:moveTo>
                    <a:lnTo>
                      <a:pt x="12" y="26"/>
                    </a:lnTo>
                    <a:lnTo>
                      <a:pt x="15" y="23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3" y="27"/>
                    </a:lnTo>
                    <a:lnTo>
                      <a:pt x="25" y="26"/>
                    </a:lnTo>
                    <a:lnTo>
                      <a:pt x="25" y="21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28" y="15"/>
                    </a:lnTo>
                    <a:lnTo>
                      <a:pt x="28" y="11"/>
                    </a:lnTo>
                    <a:lnTo>
                      <a:pt x="38" y="10"/>
                    </a:lnTo>
                    <a:lnTo>
                      <a:pt x="38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17" y="5"/>
                    </a:lnTo>
                    <a:lnTo>
                      <a:pt x="14" y="8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6" y="23"/>
                    </a:lnTo>
                    <a:lnTo>
                      <a:pt x="3" y="24"/>
                    </a:lnTo>
                    <a:lnTo>
                      <a:pt x="1" y="2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02" name="Freeform 142"/>
              <p:cNvSpPr/>
              <p:nvPr/>
            </p:nvSpPr>
            <p:spPr>
              <a:xfrm>
                <a:off x="4427640" y="1665360"/>
                <a:ext cx="115560" cy="489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48960"/>
                  <a:gd name="textAreaBottom" fmla="*/ 49320 h 48960"/>
                  <a:gd name="GluePoint1X" fmla="*/ 70 w 73"/>
                  <a:gd name="GluePoint1Y" fmla="*/ 19 h 31"/>
                  <a:gd name="GluePoint2X" fmla="*/ 53 w 73"/>
                  <a:gd name="GluePoint2Y" fmla="*/ 18 h 31"/>
                  <a:gd name="GluePoint3X" fmla="*/ 48 w 73"/>
                  <a:gd name="GluePoint3Y" fmla="*/ 19 h 31"/>
                  <a:gd name="GluePoint4X" fmla="*/ 48 w 73"/>
                  <a:gd name="GluePoint4Y" fmla="*/ 21 h 31"/>
                  <a:gd name="GluePoint5X" fmla="*/ 42 w 73"/>
                  <a:gd name="GluePoint5Y" fmla="*/ 24 h 31"/>
                  <a:gd name="GluePoint6X" fmla="*/ 39 w 73"/>
                  <a:gd name="GluePoint6Y" fmla="*/ 23 h 31"/>
                  <a:gd name="GluePoint7X" fmla="*/ 27 w 73"/>
                  <a:gd name="GluePoint7Y" fmla="*/ 26 h 31"/>
                  <a:gd name="GluePoint8X" fmla="*/ 23 w 73"/>
                  <a:gd name="GluePoint8Y" fmla="*/ 31 h 31"/>
                  <a:gd name="GluePoint9X" fmla="*/ 15 w 73"/>
                  <a:gd name="GluePoint9Y" fmla="*/ 31 h 31"/>
                  <a:gd name="GluePoint10X" fmla="*/ 5 w 73"/>
                  <a:gd name="GluePoint10Y" fmla="*/ 26 h 31"/>
                  <a:gd name="GluePoint11X" fmla="*/ 0 w 73"/>
                  <a:gd name="GluePoint11Y" fmla="*/ 18 h 31"/>
                  <a:gd name="GluePoint12X" fmla="*/ 4 w 73"/>
                  <a:gd name="GluePoint12Y" fmla="*/ 13 h 31"/>
                  <a:gd name="GluePoint13X" fmla="*/ 10 w 73"/>
                  <a:gd name="GluePoint13Y" fmla="*/ 15 h 31"/>
                  <a:gd name="GluePoint14X" fmla="*/ 13 w 73"/>
                  <a:gd name="GluePoint14Y" fmla="*/ 11 h 31"/>
                  <a:gd name="GluePoint15X" fmla="*/ 16 w 73"/>
                  <a:gd name="GluePoint15Y" fmla="*/ 8 h 31"/>
                  <a:gd name="GluePoint16X" fmla="*/ 16 w 73"/>
                  <a:gd name="GluePoint16Y" fmla="*/ 5 h 31"/>
                  <a:gd name="GluePoint17X" fmla="*/ 24 w 73"/>
                  <a:gd name="GluePoint17Y" fmla="*/ 0 h 31"/>
                  <a:gd name="GluePoint18X" fmla="*/ 27 w 73"/>
                  <a:gd name="GluePoint18Y" fmla="*/ 2 h 31"/>
                  <a:gd name="GluePoint19X" fmla="*/ 32 w 73"/>
                  <a:gd name="GluePoint19Y" fmla="*/ 0 h 31"/>
                  <a:gd name="GluePoint20X" fmla="*/ 40 w 73"/>
                  <a:gd name="GluePoint20Y" fmla="*/ 5 h 31"/>
                  <a:gd name="GluePoint21X" fmla="*/ 46 w 73"/>
                  <a:gd name="GluePoint21Y" fmla="*/ 2 h 31"/>
                  <a:gd name="GluePoint22X" fmla="*/ 53 w 73"/>
                  <a:gd name="GluePoint22Y" fmla="*/ 3 h 31"/>
                  <a:gd name="GluePoint23X" fmla="*/ 61 w 73"/>
                  <a:gd name="GluePoint23Y" fmla="*/ 2 h 31"/>
                  <a:gd name="GluePoint24X" fmla="*/ 73 w 73"/>
                  <a:gd name="GluePoint24Y" fmla="*/ 7 h 31"/>
                  <a:gd name="GluePoint25X" fmla="*/ 70 w 73"/>
                  <a:gd name="GluePoint25Y" fmla="*/ 19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73" h="31">
                    <a:moveTo>
                      <a:pt x="70" y="19"/>
                    </a:moveTo>
                    <a:lnTo>
                      <a:pt x="53" y="18"/>
                    </a:lnTo>
                    <a:lnTo>
                      <a:pt x="48" y="19"/>
                    </a:lnTo>
                    <a:lnTo>
                      <a:pt x="48" y="21"/>
                    </a:lnTo>
                    <a:lnTo>
                      <a:pt x="42" y="24"/>
                    </a:lnTo>
                    <a:lnTo>
                      <a:pt x="39" y="23"/>
                    </a:lnTo>
                    <a:lnTo>
                      <a:pt x="27" y="26"/>
                    </a:lnTo>
                    <a:lnTo>
                      <a:pt x="23" y="31"/>
                    </a:lnTo>
                    <a:lnTo>
                      <a:pt x="15" y="31"/>
                    </a:lnTo>
                    <a:lnTo>
                      <a:pt x="5" y="26"/>
                    </a:lnTo>
                    <a:lnTo>
                      <a:pt x="0" y="18"/>
                    </a:lnTo>
                    <a:lnTo>
                      <a:pt x="4" y="13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24" y="0"/>
                    </a:lnTo>
                    <a:lnTo>
                      <a:pt x="27" y="2"/>
                    </a:lnTo>
                    <a:lnTo>
                      <a:pt x="32" y="0"/>
                    </a:lnTo>
                    <a:lnTo>
                      <a:pt x="40" y="5"/>
                    </a:lnTo>
                    <a:lnTo>
                      <a:pt x="46" y="2"/>
                    </a:lnTo>
                    <a:lnTo>
                      <a:pt x="53" y="3"/>
                    </a:lnTo>
                    <a:lnTo>
                      <a:pt x="61" y="2"/>
                    </a:lnTo>
                    <a:lnTo>
                      <a:pt x="73" y="7"/>
                    </a:lnTo>
                    <a:lnTo>
                      <a:pt x="70" y="1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03" name="Freeform 143"/>
              <p:cNvSpPr/>
              <p:nvPr/>
            </p:nvSpPr>
            <p:spPr>
              <a:xfrm>
                <a:off x="4319640" y="162252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92 w 92"/>
                  <a:gd name="GluePoint1Y" fmla="*/ 27 h 45"/>
                  <a:gd name="GluePoint2X" fmla="*/ 89 w 92"/>
                  <a:gd name="GluePoint2Y" fmla="*/ 25 h 45"/>
                  <a:gd name="GluePoint3X" fmla="*/ 83 w 92"/>
                  <a:gd name="GluePoint3Y" fmla="*/ 19 h 45"/>
                  <a:gd name="GluePoint4X" fmla="*/ 78 w 92"/>
                  <a:gd name="GluePoint4Y" fmla="*/ 17 h 45"/>
                  <a:gd name="GluePoint5X" fmla="*/ 76 w 92"/>
                  <a:gd name="GluePoint5Y" fmla="*/ 14 h 45"/>
                  <a:gd name="GluePoint6X" fmla="*/ 65 w 92"/>
                  <a:gd name="GluePoint6Y" fmla="*/ 13 h 45"/>
                  <a:gd name="GluePoint7X" fmla="*/ 67 w 92"/>
                  <a:gd name="GluePoint7Y" fmla="*/ 14 h 45"/>
                  <a:gd name="GluePoint8X" fmla="*/ 64 w 92"/>
                  <a:gd name="GluePoint8Y" fmla="*/ 16 h 45"/>
                  <a:gd name="GluePoint9X" fmla="*/ 57 w 92"/>
                  <a:gd name="GluePoint9Y" fmla="*/ 13 h 45"/>
                  <a:gd name="GluePoint10X" fmla="*/ 57 w 92"/>
                  <a:gd name="GluePoint10Y" fmla="*/ 9 h 45"/>
                  <a:gd name="GluePoint11X" fmla="*/ 53 w 92"/>
                  <a:gd name="GluePoint11Y" fmla="*/ 6 h 45"/>
                  <a:gd name="GluePoint12X" fmla="*/ 45 w 92"/>
                  <a:gd name="GluePoint12Y" fmla="*/ 6 h 45"/>
                  <a:gd name="GluePoint13X" fmla="*/ 41 w 92"/>
                  <a:gd name="GluePoint13Y" fmla="*/ 3 h 45"/>
                  <a:gd name="GluePoint14X" fmla="*/ 38 w 92"/>
                  <a:gd name="GluePoint14Y" fmla="*/ 6 h 45"/>
                  <a:gd name="GluePoint15X" fmla="*/ 37 w 92"/>
                  <a:gd name="GluePoint15Y" fmla="*/ 5 h 45"/>
                  <a:gd name="GluePoint16X" fmla="*/ 29 w 92"/>
                  <a:gd name="GluePoint16Y" fmla="*/ 0 h 45"/>
                  <a:gd name="GluePoint17X" fmla="*/ 29 w 92"/>
                  <a:gd name="GluePoint17Y" fmla="*/ 5 h 45"/>
                  <a:gd name="GluePoint18X" fmla="*/ 6 w 92"/>
                  <a:gd name="GluePoint18Y" fmla="*/ 14 h 45"/>
                  <a:gd name="GluePoint19X" fmla="*/ 5 w 92"/>
                  <a:gd name="GluePoint19Y" fmla="*/ 16 h 45"/>
                  <a:gd name="GluePoint20X" fmla="*/ 0 w 92"/>
                  <a:gd name="GluePoint20Y" fmla="*/ 14 h 45"/>
                  <a:gd name="GluePoint21X" fmla="*/ 0 w 92"/>
                  <a:gd name="GluePoint21Y" fmla="*/ 16 h 45"/>
                  <a:gd name="GluePoint22X" fmla="*/ 5 w 92"/>
                  <a:gd name="GluePoint22Y" fmla="*/ 19 h 45"/>
                  <a:gd name="GluePoint23X" fmla="*/ 6 w 92"/>
                  <a:gd name="GluePoint23Y" fmla="*/ 25 h 45"/>
                  <a:gd name="GluePoint24X" fmla="*/ 10 w 92"/>
                  <a:gd name="GluePoint24Y" fmla="*/ 29 h 45"/>
                  <a:gd name="GluePoint25X" fmla="*/ 27 w 92"/>
                  <a:gd name="GluePoint25Y" fmla="*/ 40 h 45"/>
                  <a:gd name="GluePoint26X" fmla="*/ 32 w 92"/>
                  <a:gd name="GluePoint26Y" fmla="*/ 43 h 45"/>
                  <a:gd name="GluePoint27X" fmla="*/ 37 w 92"/>
                  <a:gd name="GluePoint27Y" fmla="*/ 43 h 45"/>
                  <a:gd name="GluePoint28X" fmla="*/ 41 w 92"/>
                  <a:gd name="GluePoint28Y" fmla="*/ 40 h 45"/>
                  <a:gd name="GluePoint29X" fmla="*/ 43 w 92"/>
                  <a:gd name="GluePoint29Y" fmla="*/ 37 h 45"/>
                  <a:gd name="GluePoint30X" fmla="*/ 51 w 92"/>
                  <a:gd name="GluePoint30Y" fmla="*/ 37 h 45"/>
                  <a:gd name="GluePoint31X" fmla="*/ 57 w 92"/>
                  <a:gd name="GluePoint31Y" fmla="*/ 40 h 45"/>
                  <a:gd name="GluePoint32X" fmla="*/ 67 w 92"/>
                  <a:gd name="GluePoint32Y" fmla="*/ 40 h 45"/>
                  <a:gd name="GluePoint33X" fmla="*/ 68 w 92"/>
                  <a:gd name="GluePoint33Y" fmla="*/ 45 h 45"/>
                  <a:gd name="GluePoint34X" fmla="*/ 72 w 92"/>
                  <a:gd name="GluePoint34Y" fmla="*/ 40 h 45"/>
                  <a:gd name="GluePoint35X" fmla="*/ 78 w 92"/>
                  <a:gd name="GluePoint35Y" fmla="*/ 42 h 45"/>
                  <a:gd name="GluePoint36X" fmla="*/ 81 w 92"/>
                  <a:gd name="GluePoint36Y" fmla="*/ 38 h 45"/>
                  <a:gd name="GluePoint37X" fmla="*/ 84 w 92"/>
                  <a:gd name="GluePoint37Y" fmla="*/ 35 h 45"/>
                  <a:gd name="GluePoint38X" fmla="*/ 84 w 92"/>
                  <a:gd name="GluePoint38Y" fmla="*/ 32 h 45"/>
                  <a:gd name="GluePoint39X" fmla="*/ 92 w 92"/>
                  <a:gd name="GluePoint39Y" fmla="*/ 27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92" y="27"/>
                    </a:moveTo>
                    <a:lnTo>
                      <a:pt x="89" y="25"/>
                    </a:lnTo>
                    <a:lnTo>
                      <a:pt x="83" y="19"/>
                    </a:lnTo>
                    <a:lnTo>
                      <a:pt x="78" y="17"/>
                    </a:lnTo>
                    <a:lnTo>
                      <a:pt x="76" y="14"/>
                    </a:lnTo>
                    <a:lnTo>
                      <a:pt x="65" y="13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7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5" y="6"/>
                    </a:lnTo>
                    <a:lnTo>
                      <a:pt x="41" y="3"/>
                    </a:lnTo>
                    <a:lnTo>
                      <a:pt x="38" y="6"/>
                    </a:lnTo>
                    <a:lnTo>
                      <a:pt x="37" y="5"/>
                    </a:lnTo>
                    <a:lnTo>
                      <a:pt x="29" y="0"/>
                    </a:lnTo>
                    <a:lnTo>
                      <a:pt x="29" y="5"/>
                    </a:lnTo>
                    <a:lnTo>
                      <a:pt x="6" y="14"/>
                    </a:lnTo>
                    <a:lnTo>
                      <a:pt x="5" y="16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5" y="19"/>
                    </a:lnTo>
                    <a:lnTo>
                      <a:pt x="6" y="25"/>
                    </a:lnTo>
                    <a:lnTo>
                      <a:pt x="10" y="29"/>
                    </a:lnTo>
                    <a:lnTo>
                      <a:pt x="27" y="40"/>
                    </a:lnTo>
                    <a:lnTo>
                      <a:pt x="32" y="43"/>
                    </a:lnTo>
                    <a:lnTo>
                      <a:pt x="37" y="43"/>
                    </a:lnTo>
                    <a:lnTo>
                      <a:pt x="41" y="40"/>
                    </a:lnTo>
                    <a:lnTo>
                      <a:pt x="43" y="37"/>
                    </a:lnTo>
                    <a:lnTo>
                      <a:pt x="51" y="37"/>
                    </a:lnTo>
                    <a:lnTo>
                      <a:pt x="57" y="40"/>
                    </a:lnTo>
                    <a:lnTo>
                      <a:pt x="67" y="40"/>
                    </a:lnTo>
                    <a:lnTo>
                      <a:pt x="68" y="45"/>
                    </a:lnTo>
                    <a:lnTo>
                      <a:pt x="72" y="40"/>
                    </a:lnTo>
                    <a:lnTo>
                      <a:pt x="78" y="42"/>
                    </a:lnTo>
                    <a:lnTo>
                      <a:pt x="81" y="38"/>
                    </a:lnTo>
                    <a:lnTo>
                      <a:pt x="84" y="35"/>
                    </a:lnTo>
                    <a:lnTo>
                      <a:pt x="84" y="32"/>
                    </a:lnTo>
                    <a:lnTo>
                      <a:pt x="92" y="2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04" name="Freeform 144"/>
              <p:cNvSpPr/>
              <p:nvPr/>
            </p:nvSpPr>
            <p:spPr>
              <a:xfrm>
                <a:off x="4272120" y="1681200"/>
                <a:ext cx="163080" cy="68040"/>
              </a:xfrm>
              <a:custGeom>
                <a:avLst/>
                <a:gdLst>
                  <a:gd name="textAreaLeft" fmla="*/ 0 w 163080"/>
                  <a:gd name="textAreaRight" fmla="*/ 163440 w 163080"/>
                  <a:gd name="textAreaTop" fmla="*/ 0 h 68040"/>
                  <a:gd name="textAreaBottom" fmla="*/ 68400 h 68040"/>
                  <a:gd name="GluePoint1X" fmla="*/ 57 w 103"/>
                  <a:gd name="GluePoint1Y" fmla="*/ 42 h 43"/>
                  <a:gd name="GluePoint2X" fmla="*/ 41 w 103"/>
                  <a:gd name="GluePoint2Y" fmla="*/ 38 h 43"/>
                  <a:gd name="GluePoint3X" fmla="*/ 38 w 103"/>
                  <a:gd name="GluePoint3Y" fmla="*/ 37 h 43"/>
                  <a:gd name="GluePoint4X" fmla="*/ 35 w 103"/>
                  <a:gd name="GluePoint4Y" fmla="*/ 32 h 43"/>
                  <a:gd name="GluePoint5X" fmla="*/ 17 w 103"/>
                  <a:gd name="GluePoint5Y" fmla="*/ 37 h 43"/>
                  <a:gd name="GluePoint6X" fmla="*/ 13 w 103"/>
                  <a:gd name="GluePoint6Y" fmla="*/ 37 h 43"/>
                  <a:gd name="GluePoint7X" fmla="*/ 3 w 103"/>
                  <a:gd name="GluePoint7Y" fmla="*/ 33 h 43"/>
                  <a:gd name="GluePoint8X" fmla="*/ 0 w 103"/>
                  <a:gd name="GluePoint8Y" fmla="*/ 30 h 43"/>
                  <a:gd name="GluePoint9X" fmla="*/ 2 w 103"/>
                  <a:gd name="GluePoint9Y" fmla="*/ 27 h 43"/>
                  <a:gd name="GluePoint10X" fmla="*/ 0 w 103"/>
                  <a:gd name="GluePoint10Y" fmla="*/ 25 h 43"/>
                  <a:gd name="GluePoint11X" fmla="*/ 5 w 103"/>
                  <a:gd name="GluePoint11Y" fmla="*/ 24 h 43"/>
                  <a:gd name="GluePoint12X" fmla="*/ 11 w 103"/>
                  <a:gd name="GluePoint12Y" fmla="*/ 27 h 43"/>
                  <a:gd name="GluePoint13X" fmla="*/ 14 w 103"/>
                  <a:gd name="GluePoint13Y" fmla="*/ 24 h 43"/>
                  <a:gd name="GluePoint14X" fmla="*/ 24 w 103"/>
                  <a:gd name="GluePoint14Y" fmla="*/ 25 h 43"/>
                  <a:gd name="GluePoint15X" fmla="*/ 38 w 103"/>
                  <a:gd name="GluePoint15Y" fmla="*/ 22 h 43"/>
                  <a:gd name="GluePoint16X" fmla="*/ 44 w 103"/>
                  <a:gd name="GluePoint16Y" fmla="*/ 22 h 43"/>
                  <a:gd name="GluePoint17X" fmla="*/ 44 w 103"/>
                  <a:gd name="GluePoint17Y" fmla="*/ 24 h 43"/>
                  <a:gd name="GluePoint18X" fmla="*/ 48 w 103"/>
                  <a:gd name="GluePoint18Y" fmla="*/ 24 h 43"/>
                  <a:gd name="GluePoint19X" fmla="*/ 44 w 103"/>
                  <a:gd name="GluePoint19Y" fmla="*/ 14 h 43"/>
                  <a:gd name="GluePoint20X" fmla="*/ 46 w 103"/>
                  <a:gd name="GluePoint20Y" fmla="*/ 13 h 43"/>
                  <a:gd name="GluePoint21X" fmla="*/ 51 w 103"/>
                  <a:gd name="GluePoint21Y" fmla="*/ 11 h 43"/>
                  <a:gd name="GluePoint22X" fmla="*/ 52 w 103"/>
                  <a:gd name="GluePoint22Y" fmla="*/ 6 h 43"/>
                  <a:gd name="GluePoint23X" fmla="*/ 57 w 103"/>
                  <a:gd name="GluePoint23Y" fmla="*/ 5 h 43"/>
                  <a:gd name="GluePoint24X" fmla="*/ 57 w 103"/>
                  <a:gd name="GluePoint24Y" fmla="*/ 3 h 43"/>
                  <a:gd name="GluePoint25X" fmla="*/ 62 w 103"/>
                  <a:gd name="GluePoint25Y" fmla="*/ 6 h 43"/>
                  <a:gd name="GluePoint26X" fmla="*/ 67 w 103"/>
                  <a:gd name="GluePoint26Y" fmla="*/ 6 h 43"/>
                  <a:gd name="GluePoint27X" fmla="*/ 71 w 103"/>
                  <a:gd name="GluePoint27Y" fmla="*/ 3 h 43"/>
                  <a:gd name="GluePoint28X" fmla="*/ 73 w 103"/>
                  <a:gd name="GluePoint28Y" fmla="*/ 0 h 43"/>
                  <a:gd name="GluePoint29X" fmla="*/ 81 w 103"/>
                  <a:gd name="GluePoint29Y" fmla="*/ 0 h 43"/>
                  <a:gd name="GluePoint30X" fmla="*/ 87 w 103"/>
                  <a:gd name="GluePoint30Y" fmla="*/ 3 h 43"/>
                  <a:gd name="GluePoint31X" fmla="*/ 97 w 103"/>
                  <a:gd name="GluePoint31Y" fmla="*/ 3 h 43"/>
                  <a:gd name="GluePoint32X" fmla="*/ 98 w 103"/>
                  <a:gd name="GluePoint32Y" fmla="*/ 8 h 43"/>
                  <a:gd name="GluePoint33X" fmla="*/ 103 w 103"/>
                  <a:gd name="GluePoint33Y" fmla="*/ 16 h 43"/>
                  <a:gd name="GluePoint34X" fmla="*/ 102 w 103"/>
                  <a:gd name="GluePoint34Y" fmla="*/ 21 h 43"/>
                  <a:gd name="GluePoint35X" fmla="*/ 95 w 103"/>
                  <a:gd name="GluePoint35Y" fmla="*/ 21 h 43"/>
                  <a:gd name="GluePoint36X" fmla="*/ 95 w 103"/>
                  <a:gd name="GluePoint36Y" fmla="*/ 22 h 43"/>
                  <a:gd name="GluePoint37X" fmla="*/ 97 w 103"/>
                  <a:gd name="GluePoint37Y" fmla="*/ 24 h 43"/>
                  <a:gd name="GluePoint38X" fmla="*/ 95 w 103"/>
                  <a:gd name="GluePoint38Y" fmla="*/ 29 h 43"/>
                  <a:gd name="GluePoint39X" fmla="*/ 95 w 103"/>
                  <a:gd name="GluePoint39Y" fmla="*/ 33 h 43"/>
                  <a:gd name="GluePoint40X" fmla="*/ 90 w 103"/>
                  <a:gd name="GluePoint40Y" fmla="*/ 35 h 43"/>
                  <a:gd name="GluePoint41X" fmla="*/ 87 w 103"/>
                  <a:gd name="GluePoint41Y" fmla="*/ 38 h 43"/>
                  <a:gd name="GluePoint42X" fmla="*/ 73 w 103"/>
                  <a:gd name="GluePoint42Y" fmla="*/ 40 h 43"/>
                  <a:gd name="GluePoint43X" fmla="*/ 70 w 103"/>
                  <a:gd name="GluePoint43Y" fmla="*/ 43 h 43"/>
                  <a:gd name="GluePoint44X" fmla="*/ 57 w 103"/>
                  <a:gd name="GluePoint44Y" fmla="*/ 42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03" h="43">
                    <a:moveTo>
                      <a:pt x="57" y="42"/>
                    </a:moveTo>
                    <a:lnTo>
                      <a:pt x="41" y="38"/>
                    </a:lnTo>
                    <a:lnTo>
                      <a:pt x="38" y="37"/>
                    </a:lnTo>
                    <a:lnTo>
                      <a:pt x="35" y="32"/>
                    </a:lnTo>
                    <a:lnTo>
                      <a:pt x="17" y="37"/>
                    </a:lnTo>
                    <a:lnTo>
                      <a:pt x="13" y="37"/>
                    </a:lnTo>
                    <a:lnTo>
                      <a:pt x="3" y="33"/>
                    </a:lnTo>
                    <a:lnTo>
                      <a:pt x="0" y="30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5" y="24"/>
                    </a:lnTo>
                    <a:lnTo>
                      <a:pt x="11" y="27"/>
                    </a:lnTo>
                    <a:lnTo>
                      <a:pt x="14" y="24"/>
                    </a:lnTo>
                    <a:lnTo>
                      <a:pt x="24" y="25"/>
                    </a:lnTo>
                    <a:lnTo>
                      <a:pt x="38" y="22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8" y="24"/>
                    </a:lnTo>
                    <a:lnTo>
                      <a:pt x="44" y="14"/>
                    </a:lnTo>
                    <a:lnTo>
                      <a:pt x="46" y="13"/>
                    </a:lnTo>
                    <a:lnTo>
                      <a:pt x="51" y="11"/>
                    </a:lnTo>
                    <a:lnTo>
                      <a:pt x="52" y="6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62" y="6"/>
                    </a:lnTo>
                    <a:lnTo>
                      <a:pt x="67" y="6"/>
                    </a:lnTo>
                    <a:lnTo>
                      <a:pt x="71" y="3"/>
                    </a:lnTo>
                    <a:lnTo>
                      <a:pt x="73" y="0"/>
                    </a:lnTo>
                    <a:lnTo>
                      <a:pt x="81" y="0"/>
                    </a:lnTo>
                    <a:lnTo>
                      <a:pt x="87" y="3"/>
                    </a:lnTo>
                    <a:lnTo>
                      <a:pt x="97" y="3"/>
                    </a:lnTo>
                    <a:lnTo>
                      <a:pt x="98" y="8"/>
                    </a:lnTo>
                    <a:lnTo>
                      <a:pt x="103" y="16"/>
                    </a:lnTo>
                    <a:lnTo>
                      <a:pt x="102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7" y="24"/>
                    </a:lnTo>
                    <a:lnTo>
                      <a:pt x="95" y="29"/>
                    </a:lnTo>
                    <a:lnTo>
                      <a:pt x="95" y="33"/>
                    </a:lnTo>
                    <a:lnTo>
                      <a:pt x="90" y="35"/>
                    </a:lnTo>
                    <a:lnTo>
                      <a:pt x="87" y="38"/>
                    </a:lnTo>
                    <a:lnTo>
                      <a:pt x="73" y="40"/>
                    </a:lnTo>
                    <a:lnTo>
                      <a:pt x="70" y="43"/>
                    </a:lnTo>
                    <a:lnTo>
                      <a:pt x="57" y="4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05" name="Freeform 145"/>
              <p:cNvSpPr/>
              <p:nvPr/>
            </p:nvSpPr>
            <p:spPr>
              <a:xfrm>
                <a:off x="4272120" y="1724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3 h 6"/>
                  <a:gd name="GluePoint3X" fmla="*/ 2 w 5"/>
                  <a:gd name="GluePoint3Y" fmla="*/ 0 h 6"/>
                  <a:gd name="GluePoint4X" fmla="*/ 0 w 5"/>
                  <a:gd name="GluePoint4Y" fmla="*/ 3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06" name="Freeform 146"/>
              <p:cNvSpPr/>
              <p:nvPr/>
            </p:nvSpPr>
            <p:spPr>
              <a:xfrm>
                <a:off x="4216320" y="1731960"/>
                <a:ext cx="266400" cy="252000"/>
              </a:xfrm>
              <a:custGeom>
                <a:avLst/>
                <a:gdLst>
                  <a:gd name="textAreaLeft" fmla="*/ 0 w 266400"/>
                  <a:gd name="textAreaRight" fmla="*/ 266760 w 266400"/>
                  <a:gd name="textAreaTop" fmla="*/ 0 h 252000"/>
                  <a:gd name="textAreaBottom" fmla="*/ 252360 h 252000"/>
                  <a:gd name="GluePoint1X" fmla="*/ 19 w 168"/>
                  <a:gd name="GluePoint1Y" fmla="*/ 55 h 159"/>
                  <a:gd name="GluePoint2X" fmla="*/ 29 w 168"/>
                  <a:gd name="GluePoint2Y" fmla="*/ 47 h 159"/>
                  <a:gd name="GluePoint3X" fmla="*/ 48 w 168"/>
                  <a:gd name="GluePoint3Y" fmla="*/ 55 h 159"/>
                  <a:gd name="GluePoint4X" fmla="*/ 62 w 168"/>
                  <a:gd name="GluePoint4Y" fmla="*/ 77 h 159"/>
                  <a:gd name="GluePoint5X" fmla="*/ 67 w 168"/>
                  <a:gd name="GluePoint5Y" fmla="*/ 80 h 159"/>
                  <a:gd name="GluePoint6X" fmla="*/ 73 w 168"/>
                  <a:gd name="GluePoint6Y" fmla="*/ 87 h 159"/>
                  <a:gd name="GluePoint7X" fmla="*/ 91 w 168"/>
                  <a:gd name="GluePoint7Y" fmla="*/ 101 h 159"/>
                  <a:gd name="GluePoint8X" fmla="*/ 105 w 168"/>
                  <a:gd name="GluePoint8Y" fmla="*/ 108 h 159"/>
                  <a:gd name="GluePoint9X" fmla="*/ 110 w 168"/>
                  <a:gd name="GluePoint9Y" fmla="*/ 112 h 159"/>
                  <a:gd name="GluePoint10X" fmla="*/ 119 w 168"/>
                  <a:gd name="GluePoint10Y" fmla="*/ 119 h 159"/>
                  <a:gd name="GluePoint11X" fmla="*/ 127 w 168"/>
                  <a:gd name="GluePoint11Y" fmla="*/ 120 h 159"/>
                  <a:gd name="GluePoint12X" fmla="*/ 132 w 168"/>
                  <a:gd name="GluePoint12Y" fmla="*/ 146 h 159"/>
                  <a:gd name="GluePoint13X" fmla="*/ 130 w 168"/>
                  <a:gd name="GluePoint13Y" fmla="*/ 154 h 159"/>
                  <a:gd name="GluePoint14X" fmla="*/ 137 w 168"/>
                  <a:gd name="GluePoint14Y" fmla="*/ 159 h 159"/>
                  <a:gd name="GluePoint15X" fmla="*/ 143 w 168"/>
                  <a:gd name="GluePoint15Y" fmla="*/ 151 h 159"/>
                  <a:gd name="GluePoint16X" fmla="*/ 149 w 168"/>
                  <a:gd name="GluePoint16Y" fmla="*/ 140 h 159"/>
                  <a:gd name="GluePoint17X" fmla="*/ 141 w 168"/>
                  <a:gd name="GluePoint17Y" fmla="*/ 127 h 159"/>
                  <a:gd name="GluePoint18X" fmla="*/ 143 w 168"/>
                  <a:gd name="GluePoint18Y" fmla="*/ 117 h 159"/>
                  <a:gd name="GluePoint19X" fmla="*/ 160 w 168"/>
                  <a:gd name="GluePoint19Y" fmla="*/ 119 h 159"/>
                  <a:gd name="GluePoint20X" fmla="*/ 167 w 168"/>
                  <a:gd name="GluePoint20Y" fmla="*/ 125 h 159"/>
                  <a:gd name="GluePoint21X" fmla="*/ 159 w 168"/>
                  <a:gd name="GluePoint21Y" fmla="*/ 109 h 159"/>
                  <a:gd name="GluePoint22X" fmla="*/ 130 w 168"/>
                  <a:gd name="GluePoint22Y" fmla="*/ 95 h 159"/>
                  <a:gd name="GluePoint23X" fmla="*/ 133 w 168"/>
                  <a:gd name="GluePoint23Y" fmla="*/ 90 h 159"/>
                  <a:gd name="GluePoint24X" fmla="*/ 119 w 168"/>
                  <a:gd name="GluePoint24Y" fmla="*/ 90 h 159"/>
                  <a:gd name="GluePoint25X" fmla="*/ 113 w 168"/>
                  <a:gd name="GluePoint25Y" fmla="*/ 87 h 159"/>
                  <a:gd name="GluePoint26X" fmla="*/ 95 w 168"/>
                  <a:gd name="GluePoint26Y" fmla="*/ 59 h 159"/>
                  <a:gd name="GluePoint27X" fmla="*/ 76 w 168"/>
                  <a:gd name="GluePoint27Y" fmla="*/ 47 h 159"/>
                  <a:gd name="GluePoint28X" fmla="*/ 78 w 168"/>
                  <a:gd name="GluePoint28Y" fmla="*/ 38 h 159"/>
                  <a:gd name="GluePoint29X" fmla="*/ 75 w 168"/>
                  <a:gd name="GluePoint29Y" fmla="*/ 34 h 159"/>
                  <a:gd name="GluePoint30X" fmla="*/ 87 w 168"/>
                  <a:gd name="GluePoint30Y" fmla="*/ 24 h 159"/>
                  <a:gd name="GluePoint31X" fmla="*/ 94 w 168"/>
                  <a:gd name="GluePoint31Y" fmla="*/ 27 h 159"/>
                  <a:gd name="GluePoint32X" fmla="*/ 92 w 168"/>
                  <a:gd name="GluePoint32Y" fmla="*/ 21 h 159"/>
                  <a:gd name="GluePoint33X" fmla="*/ 92 w 168"/>
                  <a:gd name="GluePoint33Y" fmla="*/ 14 h 159"/>
                  <a:gd name="GluePoint34X" fmla="*/ 92 w 168"/>
                  <a:gd name="GluePoint34Y" fmla="*/ 10 h 159"/>
                  <a:gd name="GluePoint35X" fmla="*/ 73 w 168"/>
                  <a:gd name="GluePoint35Y" fmla="*/ 5 h 159"/>
                  <a:gd name="GluePoint36X" fmla="*/ 52 w 168"/>
                  <a:gd name="GluePoint36Y" fmla="*/ 5 h 159"/>
                  <a:gd name="GluePoint37X" fmla="*/ 48 w 168"/>
                  <a:gd name="GluePoint37Y" fmla="*/ 8 h 159"/>
                  <a:gd name="GluePoint38X" fmla="*/ 44 w 168"/>
                  <a:gd name="GluePoint38Y" fmla="*/ 14 h 159"/>
                  <a:gd name="GluePoint39X" fmla="*/ 29 w 168"/>
                  <a:gd name="GluePoint39Y" fmla="*/ 21 h 159"/>
                  <a:gd name="GluePoint40X" fmla="*/ 21 w 168"/>
                  <a:gd name="GluePoint40Y" fmla="*/ 11 h 159"/>
                  <a:gd name="GluePoint41X" fmla="*/ 2 w 168"/>
                  <a:gd name="GluePoint41Y" fmla="*/ 21 h 159"/>
                  <a:gd name="GluePoint42X" fmla="*/ 3 w 168"/>
                  <a:gd name="GluePoint42Y" fmla="*/ 30 h 159"/>
                  <a:gd name="GluePoint43X" fmla="*/ 0 w 168"/>
                  <a:gd name="GluePoint43Y" fmla="*/ 37 h 159"/>
                  <a:gd name="GluePoint44X" fmla="*/ 2 w 168"/>
                  <a:gd name="GluePoint44Y" fmla="*/ 45 h 159"/>
                  <a:gd name="GluePoint45X" fmla="*/ 11 w 168"/>
                  <a:gd name="GluePoint45Y" fmla="*/ 50 h 1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68" h="159">
                    <a:moveTo>
                      <a:pt x="11" y="56"/>
                    </a:moveTo>
                    <a:lnTo>
                      <a:pt x="19" y="55"/>
                    </a:lnTo>
                    <a:lnTo>
                      <a:pt x="24" y="48"/>
                    </a:lnTo>
                    <a:lnTo>
                      <a:pt x="29" y="47"/>
                    </a:lnTo>
                    <a:lnTo>
                      <a:pt x="33" y="47"/>
                    </a:lnTo>
                    <a:lnTo>
                      <a:pt x="48" y="55"/>
                    </a:lnTo>
                    <a:lnTo>
                      <a:pt x="54" y="71"/>
                    </a:lnTo>
                    <a:lnTo>
                      <a:pt x="62" y="77"/>
                    </a:lnTo>
                    <a:lnTo>
                      <a:pt x="62" y="82"/>
                    </a:lnTo>
                    <a:lnTo>
                      <a:pt x="67" y="80"/>
                    </a:lnTo>
                    <a:lnTo>
                      <a:pt x="68" y="82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91" y="101"/>
                    </a:lnTo>
                    <a:lnTo>
                      <a:pt x="100" y="101"/>
                    </a:lnTo>
                    <a:lnTo>
                      <a:pt x="105" y="108"/>
                    </a:lnTo>
                    <a:lnTo>
                      <a:pt x="110" y="109"/>
                    </a:lnTo>
                    <a:lnTo>
                      <a:pt x="110" y="112"/>
                    </a:lnTo>
                    <a:lnTo>
                      <a:pt x="116" y="111"/>
                    </a:lnTo>
                    <a:lnTo>
                      <a:pt x="119" y="119"/>
                    </a:lnTo>
                    <a:lnTo>
                      <a:pt x="125" y="124"/>
                    </a:lnTo>
                    <a:lnTo>
                      <a:pt x="127" y="120"/>
                    </a:lnTo>
                    <a:lnTo>
                      <a:pt x="138" y="143"/>
                    </a:lnTo>
                    <a:lnTo>
                      <a:pt x="132" y="146"/>
                    </a:lnTo>
                    <a:lnTo>
                      <a:pt x="133" y="149"/>
                    </a:lnTo>
                    <a:lnTo>
                      <a:pt x="130" y="154"/>
                    </a:lnTo>
                    <a:lnTo>
                      <a:pt x="132" y="159"/>
                    </a:lnTo>
                    <a:lnTo>
                      <a:pt x="137" y="159"/>
                    </a:lnTo>
                    <a:lnTo>
                      <a:pt x="140" y="153"/>
                    </a:lnTo>
                    <a:lnTo>
                      <a:pt x="143" y="151"/>
                    </a:lnTo>
                    <a:lnTo>
                      <a:pt x="143" y="143"/>
                    </a:lnTo>
                    <a:lnTo>
                      <a:pt x="149" y="140"/>
                    </a:lnTo>
                    <a:lnTo>
                      <a:pt x="149" y="133"/>
                    </a:lnTo>
                    <a:lnTo>
                      <a:pt x="141" y="127"/>
                    </a:lnTo>
                    <a:lnTo>
                      <a:pt x="141" y="120"/>
                    </a:lnTo>
                    <a:lnTo>
                      <a:pt x="143" y="117"/>
                    </a:lnTo>
                    <a:lnTo>
                      <a:pt x="149" y="114"/>
                    </a:lnTo>
                    <a:lnTo>
                      <a:pt x="160" y="119"/>
                    </a:lnTo>
                    <a:lnTo>
                      <a:pt x="164" y="124"/>
                    </a:lnTo>
                    <a:lnTo>
                      <a:pt x="167" y="125"/>
                    </a:lnTo>
                    <a:lnTo>
                      <a:pt x="168" y="120"/>
                    </a:lnTo>
                    <a:lnTo>
                      <a:pt x="159" y="109"/>
                    </a:lnTo>
                    <a:lnTo>
                      <a:pt x="130" y="98"/>
                    </a:lnTo>
                    <a:lnTo>
                      <a:pt x="130" y="95"/>
                    </a:lnTo>
                    <a:lnTo>
                      <a:pt x="133" y="93"/>
                    </a:lnTo>
                    <a:lnTo>
                      <a:pt x="133" y="90"/>
                    </a:lnTo>
                    <a:lnTo>
                      <a:pt x="132" y="88"/>
                    </a:lnTo>
                    <a:lnTo>
                      <a:pt x="119" y="90"/>
                    </a:lnTo>
                    <a:lnTo>
                      <a:pt x="119" y="92"/>
                    </a:lnTo>
                    <a:lnTo>
                      <a:pt x="113" y="87"/>
                    </a:lnTo>
                    <a:lnTo>
                      <a:pt x="103" y="77"/>
                    </a:lnTo>
                    <a:lnTo>
                      <a:pt x="95" y="59"/>
                    </a:lnTo>
                    <a:lnTo>
                      <a:pt x="79" y="51"/>
                    </a:lnTo>
                    <a:lnTo>
                      <a:pt x="76" y="47"/>
                    </a:lnTo>
                    <a:lnTo>
                      <a:pt x="76" y="43"/>
                    </a:lnTo>
                    <a:lnTo>
                      <a:pt x="78" y="38"/>
                    </a:lnTo>
                    <a:lnTo>
                      <a:pt x="78" y="37"/>
                    </a:lnTo>
                    <a:lnTo>
                      <a:pt x="75" y="34"/>
                    </a:lnTo>
                    <a:lnTo>
                      <a:pt x="75" y="29"/>
                    </a:lnTo>
                    <a:lnTo>
                      <a:pt x="87" y="24"/>
                    </a:lnTo>
                    <a:lnTo>
                      <a:pt x="94" y="24"/>
                    </a:lnTo>
                    <a:lnTo>
                      <a:pt x="94" y="27"/>
                    </a:lnTo>
                    <a:lnTo>
                      <a:pt x="97" y="26"/>
                    </a:lnTo>
                    <a:lnTo>
                      <a:pt x="92" y="21"/>
                    </a:lnTo>
                    <a:lnTo>
                      <a:pt x="91" y="19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2" y="10"/>
                    </a:lnTo>
                    <a:lnTo>
                      <a:pt x="76" y="6"/>
                    </a:lnTo>
                    <a:lnTo>
                      <a:pt x="73" y="5"/>
                    </a:lnTo>
                    <a:lnTo>
                      <a:pt x="70" y="0"/>
                    </a:lnTo>
                    <a:lnTo>
                      <a:pt x="52" y="5"/>
                    </a:lnTo>
                    <a:lnTo>
                      <a:pt x="48" y="5"/>
                    </a:lnTo>
                    <a:lnTo>
                      <a:pt x="48" y="8"/>
                    </a:lnTo>
                    <a:lnTo>
                      <a:pt x="44" y="8"/>
                    </a:lnTo>
                    <a:lnTo>
                      <a:pt x="44" y="14"/>
                    </a:lnTo>
                    <a:lnTo>
                      <a:pt x="33" y="11"/>
                    </a:lnTo>
                    <a:lnTo>
                      <a:pt x="29" y="21"/>
                    </a:lnTo>
                    <a:lnTo>
                      <a:pt x="22" y="16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2" y="21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0" y="34"/>
                    </a:lnTo>
                    <a:lnTo>
                      <a:pt x="0" y="37"/>
                    </a:lnTo>
                    <a:lnTo>
                      <a:pt x="2" y="38"/>
                    </a:lnTo>
                    <a:lnTo>
                      <a:pt x="2" y="45"/>
                    </a:lnTo>
                    <a:lnTo>
                      <a:pt x="5" y="50"/>
                    </a:lnTo>
                    <a:lnTo>
                      <a:pt x="11" y="50"/>
                    </a:lnTo>
                    <a:lnTo>
                      <a:pt x="11" y="5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07" name="Freeform 147"/>
              <p:cNvSpPr/>
              <p:nvPr/>
            </p:nvSpPr>
            <p:spPr>
              <a:xfrm>
                <a:off x="4362480" y="174780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9 h 61"/>
                  <a:gd name="GluePoint2X" fmla="*/ 60 w 81"/>
                  <a:gd name="GluePoint2Y" fmla="*/ 12 h 61"/>
                  <a:gd name="GluePoint3X" fmla="*/ 53 w 81"/>
                  <a:gd name="GluePoint3Y" fmla="*/ 9 h 61"/>
                  <a:gd name="GluePoint4X" fmla="*/ 41 w 81"/>
                  <a:gd name="GluePoint4Y" fmla="*/ 0 h 61"/>
                  <a:gd name="GluePoint5X" fmla="*/ 40 w 81"/>
                  <a:gd name="GluePoint5Y" fmla="*/ 0 h 61"/>
                  <a:gd name="GluePoint6X" fmla="*/ 37 w 81"/>
                  <a:gd name="GluePoint6Y" fmla="*/ 0 h 61"/>
                  <a:gd name="GluePoint7X" fmla="*/ 37 w 81"/>
                  <a:gd name="GluePoint7Y" fmla="*/ 3 h 61"/>
                  <a:gd name="GluePoint8X" fmla="*/ 27 w 81"/>
                  <a:gd name="GluePoint8Y" fmla="*/ 4 h 61"/>
                  <a:gd name="GluePoint9X" fmla="*/ 27 w 81"/>
                  <a:gd name="GluePoint9Y" fmla="*/ 8 h 61"/>
                  <a:gd name="GluePoint10X" fmla="*/ 29 w 81"/>
                  <a:gd name="GluePoint10Y" fmla="*/ 9 h 61"/>
                  <a:gd name="GluePoint11X" fmla="*/ 29 w 81"/>
                  <a:gd name="GluePoint11Y" fmla="*/ 11 h 61"/>
                  <a:gd name="GluePoint12X" fmla="*/ 24 w 81"/>
                  <a:gd name="GluePoint12Y" fmla="*/ 14 h 61"/>
                  <a:gd name="GluePoint13X" fmla="*/ 24 w 81"/>
                  <a:gd name="GluePoint13Y" fmla="*/ 19 h 61"/>
                  <a:gd name="GluePoint14X" fmla="*/ 22 w 81"/>
                  <a:gd name="GluePoint14Y" fmla="*/ 20 h 61"/>
                  <a:gd name="GluePoint15X" fmla="*/ 19 w 81"/>
                  <a:gd name="GluePoint15Y" fmla="*/ 19 h 61"/>
                  <a:gd name="GluePoint16X" fmla="*/ 18 w 81"/>
                  <a:gd name="GluePoint16Y" fmla="*/ 19 h 61"/>
                  <a:gd name="GluePoint17X" fmla="*/ 14 w 81"/>
                  <a:gd name="GluePoint17Y" fmla="*/ 16 h 61"/>
                  <a:gd name="GluePoint18X" fmla="*/ 11 w 81"/>
                  <a:gd name="GluePoint18Y" fmla="*/ 19 h 61"/>
                  <a:gd name="GluePoint19X" fmla="*/ 0 w 81"/>
                  <a:gd name="GluePoint19Y" fmla="*/ 17 h 61"/>
                  <a:gd name="GluePoint20X" fmla="*/ 0 w 81"/>
                  <a:gd name="GluePoint20Y" fmla="*/ 17 h 61"/>
                  <a:gd name="GluePoint21X" fmla="*/ 2 w 81"/>
                  <a:gd name="GluePoint21Y" fmla="*/ 22 h 61"/>
                  <a:gd name="GluePoint22X" fmla="*/ 5 w 81"/>
                  <a:gd name="GluePoint22Y" fmla="*/ 28 h 61"/>
                  <a:gd name="GluePoint23X" fmla="*/ 8 w 81"/>
                  <a:gd name="GluePoint23Y" fmla="*/ 28 h 61"/>
                  <a:gd name="GluePoint24X" fmla="*/ 11 w 81"/>
                  <a:gd name="GluePoint24Y" fmla="*/ 20 h 61"/>
                  <a:gd name="GluePoint25X" fmla="*/ 14 w 81"/>
                  <a:gd name="GluePoint25Y" fmla="*/ 22 h 61"/>
                  <a:gd name="GluePoint26X" fmla="*/ 19 w 81"/>
                  <a:gd name="GluePoint26Y" fmla="*/ 25 h 61"/>
                  <a:gd name="GluePoint27X" fmla="*/ 22 w 81"/>
                  <a:gd name="GluePoint27Y" fmla="*/ 33 h 61"/>
                  <a:gd name="GluePoint28X" fmla="*/ 27 w 81"/>
                  <a:gd name="GluePoint28Y" fmla="*/ 38 h 61"/>
                  <a:gd name="GluePoint29X" fmla="*/ 26 w 81"/>
                  <a:gd name="GluePoint29Y" fmla="*/ 38 h 61"/>
                  <a:gd name="GluePoint30X" fmla="*/ 24 w 81"/>
                  <a:gd name="GluePoint30Y" fmla="*/ 40 h 61"/>
                  <a:gd name="GluePoint31X" fmla="*/ 35 w 81"/>
                  <a:gd name="GluePoint31Y" fmla="*/ 48 h 61"/>
                  <a:gd name="GluePoint32X" fmla="*/ 37 w 81"/>
                  <a:gd name="GluePoint32Y" fmla="*/ 53 h 61"/>
                  <a:gd name="GluePoint33X" fmla="*/ 49 w 81"/>
                  <a:gd name="GluePoint33Y" fmla="*/ 54 h 61"/>
                  <a:gd name="GluePoint34X" fmla="*/ 59 w 81"/>
                  <a:gd name="GluePoint34Y" fmla="*/ 61 h 61"/>
                  <a:gd name="GluePoint35X" fmla="*/ 59 w 81"/>
                  <a:gd name="GluePoint35Y" fmla="*/ 61 h 61"/>
                  <a:gd name="GluePoint36X" fmla="*/ 60 w 81"/>
                  <a:gd name="GluePoint36Y" fmla="*/ 59 h 61"/>
                  <a:gd name="GluePoint37X" fmla="*/ 54 w 81"/>
                  <a:gd name="GluePoint37Y" fmla="*/ 54 h 61"/>
                  <a:gd name="GluePoint38X" fmla="*/ 54 w 81"/>
                  <a:gd name="GluePoint38Y" fmla="*/ 51 h 61"/>
                  <a:gd name="GluePoint39X" fmla="*/ 37 w 81"/>
                  <a:gd name="GluePoint39Y" fmla="*/ 38 h 61"/>
                  <a:gd name="GluePoint40X" fmla="*/ 37 w 81"/>
                  <a:gd name="GluePoint40Y" fmla="*/ 33 h 61"/>
                  <a:gd name="GluePoint41X" fmla="*/ 33 w 81"/>
                  <a:gd name="GluePoint41Y" fmla="*/ 28 h 61"/>
                  <a:gd name="GluePoint42X" fmla="*/ 30 w 81"/>
                  <a:gd name="GluePoint42Y" fmla="*/ 27 h 61"/>
                  <a:gd name="GluePoint43X" fmla="*/ 32 w 81"/>
                  <a:gd name="GluePoint43Y" fmla="*/ 22 h 61"/>
                  <a:gd name="GluePoint44X" fmla="*/ 35 w 81"/>
                  <a:gd name="GluePoint44Y" fmla="*/ 20 h 61"/>
                  <a:gd name="GluePoint45X" fmla="*/ 40 w 81"/>
                  <a:gd name="GluePoint45Y" fmla="*/ 24 h 61"/>
                  <a:gd name="GluePoint46X" fmla="*/ 41 w 81"/>
                  <a:gd name="GluePoint46Y" fmla="*/ 20 h 61"/>
                  <a:gd name="GluePoint47X" fmla="*/ 45 w 81"/>
                  <a:gd name="GluePoint47Y" fmla="*/ 20 h 61"/>
                  <a:gd name="GluePoint48X" fmla="*/ 48 w 81"/>
                  <a:gd name="GluePoint48Y" fmla="*/ 20 h 61"/>
                  <a:gd name="GluePoint49X" fmla="*/ 60 w 81"/>
                  <a:gd name="GluePoint49Y" fmla="*/ 24 h 61"/>
                  <a:gd name="GluePoint50X" fmla="*/ 62 w 81"/>
                  <a:gd name="GluePoint50Y" fmla="*/ 22 h 61"/>
                  <a:gd name="GluePoint51X" fmla="*/ 72 w 81"/>
                  <a:gd name="GluePoint51Y" fmla="*/ 24 h 61"/>
                  <a:gd name="GluePoint52X" fmla="*/ 75 w 81"/>
                  <a:gd name="GluePoint52Y" fmla="*/ 27 h 61"/>
                  <a:gd name="GluePoint53X" fmla="*/ 78 w 81"/>
                  <a:gd name="GluePoint53Y" fmla="*/ 27 h 61"/>
                  <a:gd name="GluePoint54X" fmla="*/ 78 w 81"/>
                  <a:gd name="GluePoint54Y" fmla="*/ 20 h 61"/>
                  <a:gd name="GluePoint55X" fmla="*/ 81 w 81"/>
                  <a:gd name="GluePoint55Y" fmla="*/ 20 h 61"/>
                  <a:gd name="GluePoint56X" fmla="*/ 75 w 81"/>
                  <a:gd name="GluePoint56Y" fmla="*/ 19 h 61"/>
                  <a:gd name="GluePoint57X" fmla="*/ 75 w 81"/>
                  <a:gd name="GluePoint57Y" fmla="*/ 16 h 61"/>
                  <a:gd name="GluePoint58X" fmla="*/ 73 w 81"/>
                  <a:gd name="GluePoint58Y" fmla="*/ 16 h 61"/>
                  <a:gd name="GluePoint59X" fmla="*/ 73 w 81"/>
                  <a:gd name="GluePoint59Y" fmla="*/ 11 h 61"/>
                  <a:gd name="GluePoint60X" fmla="*/ 70 w 81"/>
                  <a:gd name="GluePoint60Y" fmla="*/ 9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9"/>
                    </a:moveTo>
                    <a:lnTo>
                      <a:pt x="60" y="12"/>
                    </a:lnTo>
                    <a:lnTo>
                      <a:pt x="53" y="9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7" y="3"/>
                    </a:lnTo>
                    <a:lnTo>
                      <a:pt x="27" y="4"/>
                    </a:lnTo>
                    <a:lnTo>
                      <a:pt x="27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4" y="14"/>
                    </a:lnTo>
                    <a:lnTo>
                      <a:pt x="24" y="19"/>
                    </a:lnTo>
                    <a:lnTo>
                      <a:pt x="22" y="20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4" y="16"/>
                    </a:lnTo>
                    <a:lnTo>
                      <a:pt x="11" y="19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22"/>
                    </a:lnTo>
                    <a:lnTo>
                      <a:pt x="5" y="28"/>
                    </a:lnTo>
                    <a:lnTo>
                      <a:pt x="8" y="28"/>
                    </a:lnTo>
                    <a:lnTo>
                      <a:pt x="11" y="20"/>
                    </a:lnTo>
                    <a:lnTo>
                      <a:pt x="14" y="22"/>
                    </a:lnTo>
                    <a:lnTo>
                      <a:pt x="19" y="25"/>
                    </a:lnTo>
                    <a:lnTo>
                      <a:pt x="22" y="33"/>
                    </a:lnTo>
                    <a:lnTo>
                      <a:pt x="27" y="38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35" y="48"/>
                    </a:lnTo>
                    <a:lnTo>
                      <a:pt x="37" y="53"/>
                    </a:lnTo>
                    <a:lnTo>
                      <a:pt x="49" y="54"/>
                    </a:lnTo>
                    <a:lnTo>
                      <a:pt x="59" y="61"/>
                    </a:lnTo>
                    <a:lnTo>
                      <a:pt x="59" y="61"/>
                    </a:lnTo>
                    <a:lnTo>
                      <a:pt x="60" y="59"/>
                    </a:lnTo>
                    <a:lnTo>
                      <a:pt x="54" y="54"/>
                    </a:lnTo>
                    <a:lnTo>
                      <a:pt x="54" y="51"/>
                    </a:lnTo>
                    <a:lnTo>
                      <a:pt x="37" y="38"/>
                    </a:lnTo>
                    <a:lnTo>
                      <a:pt x="37" y="33"/>
                    </a:lnTo>
                    <a:lnTo>
                      <a:pt x="33" y="28"/>
                    </a:lnTo>
                    <a:lnTo>
                      <a:pt x="30" y="27"/>
                    </a:lnTo>
                    <a:lnTo>
                      <a:pt x="32" y="22"/>
                    </a:lnTo>
                    <a:lnTo>
                      <a:pt x="35" y="20"/>
                    </a:lnTo>
                    <a:lnTo>
                      <a:pt x="40" y="24"/>
                    </a:lnTo>
                    <a:lnTo>
                      <a:pt x="41" y="20"/>
                    </a:lnTo>
                    <a:lnTo>
                      <a:pt x="45" y="20"/>
                    </a:lnTo>
                    <a:lnTo>
                      <a:pt x="48" y="20"/>
                    </a:lnTo>
                    <a:lnTo>
                      <a:pt x="60" y="24"/>
                    </a:lnTo>
                    <a:lnTo>
                      <a:pt x="62" y="22"/>
                    </a:lnTo>
                    <a:lnTo>
                      <a:pt x="72" y="24"/>
                    </a:lnTo>
                    <a:lnTo>
                      <a:pt x="75" y="27"/>
                    </a:lnTo>
                    <a:lnTo>
                      <a:pt x="78" y="27"/>
                    </a:lnTo>
                    <a:lnTo>
                      <a:pt x="78" y="20"/>
                    </a:lnTo>
                    <a:lnTo>
                      <a:pt x="81" y="20"/>
                    </a:lnTo>
                    <a:lnTo>
                      <a:pt x="75" y="19"/>
                    </a:lnTo>
                    <a:lnTo>
                      <a:pt x="75" y="16"/>
                    </a:lnTo>
                    <a:lnTo>
                      <a:pt x="73" y="16"/>
                    </a:lnTo>
                    <a:lnTo>
                      <a:pt x="73" y="11"/>
                    </a:lnTo>
                    <a:lnTo>
                      <a:pt x="70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08" name="Freeform 148"/>
              <p:cNvSpPr/>
              <p:nvPr/>
            </p:nvSpPr>
            <p:spPr>
              <a:xfrm>
                <a:off x="4529160" y="1397160"/>
                <a:ext cx="90000" cy="5364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53640"/>
                  <a:gd name="textAreaBottom" fmla="*/ 54000 h 53640"/>
                  <a:gd name="GluePoint1X" fmla="*/ 14 w 57"/>
                  <a:gd name="GluePoint1Y" fmla="*/ 29 h 34"/>
                  <a:gd name="GluePoint2X" fmla="*/ 14 w 57"/>
                  <a:gd name="GluePoint2Y" fmla="*/ 21 h 34"/>
                  <a:gd name="GluePoint3X" fmla="*/ 11 w 57"/>
                  <a:gd name="GluePoint3Y" fmla="*/ 21 h 34"/>
                  <a:gd name="GluePoint4X" fmla="*/ 9 w 57"/>
                  <a:gd name="GluePoint4Y" fmla="*/ 23 h 34"/>
                  <a:gd name="GluePoint5X" fmla="*/ 5 w 57"/>
                  <a:gd name="GluePoint5Y" fmla="*/ 21 h 34"/>
                  <a:gd name="GluePoint6X" fmla="*/ 0 w 57"/>
                  <a:gd name="GluePoint6Y" fmla="*/ 16 h 34"/>
                  <a:gd name="GluePoint7X" fmla="*/ 3 w 57"/>
                  <a:gd name="GluePoint7Y" fmla="*/ 15 h 34"/>
                  <a:gd name="GluePoint8X" fmla="*/ 0 w 57"/>
                  <a:gd name="GluePoint8Y" fmla="*/ 15 h 34"/>
                  <a:gd name="GluePoint9X" fmla="*/ 0 w 57"/>
                  <a:gd name="GluePoint9Y" fmla="*/ 8 h 34"/>
                  <a:gd name="GluePoint10X" fmla="*/ 9 w 57"/>
                  <a:gd name="GluePoint10Y" fmla="*/ 3 h 34"/>
                  <a:gd name="GluePoint11X" fmla="*/ 14 w 57"/>
                  <a:gd name="GluePoint11Y" fmla="*/ 3 h 34"/>
                  <a:gd name="GluePoint12X" fmla="*/ 14 w 57"/>
                  <a:gd name="GluePoint12Y" fmla="*/ 2 h 34"/>
                  <a:gd name="GluePoint13X" fmla="*/ 22 w 57"/>
                  <a:gd name="GluePoint13Y" fmla="*/ 3 h 34"/>
                  <a:gd name="GluePoint14X" fmla="*/ 25 w 57"/>
                  <a:gd name="GluePoint14Y" fmla="*/ 0 h 34"/>
                  <a:gd name="GluePoint15X" fmla="*/ 41 w 57"/>
                  <a:gd name="GluePoint15Y" fmla="*/ 5 h 34"/>
                  <a:gd name="GluePoint16X" fmla="*/ 52 w 57"/>
                  <a:gd name="GluePoint16Y" fmla="*/ 5 h 34"/>
                  <a:gd name="GluePoint17X" fmla="*/ 54 w 57"/>
                  <a:gd name="GluePoint17Y" fmla="*/ 3 h 34"/>
                  <a:gd name="GluePoint18X" fmla="*/ 54 w 57"/>
                  <a:gd name="GluePoint18Y" fmla="*/ 2 h 34"/>
                  <a:gd name="GluePoint19X" fmla="*/ 57 w 57"/>
                  <a:gd name="GluePoint19Y" fmla="*/ 5 h 34"/>
                  <a:gd name="GluePoint20X" fmla="*/ 54 w 57"/>
                  <a:gd name="GluePoint20Y" fmla="*/ 10 h 34"/>
                  <a:gd name="GluePoint21X" fmla="*/ 44 w 57"/>
                  <a:gd name="GluePoint21Y" fmla="*/ 11 h 34"/>
                  <a:gd name="GluePoint22X" fmla="*/ 57 w 57"/>
                  <a:gd name="GluePoint22Y" fmla="*/ 29 h 34"/>
                  <a:gd name="GluePoint23X" fmla="*/ 54 w 57"/>
                  <a:gd name="GluePoint23Y" fmla="*/ 34 h 34"/>
                  <a:gd name="GluePoint24X" fmla="*/ 54 w 57"/>
                  <a:gd name="GluePoint24Y" fmla="*/ 34 h 34"/>
                  <a:gd name="GluePoint25X" fmla="*/ 43 w 57"/>
                  <a:gd name="GluePoint25Y" fmla="*/ 34 h 34"/>
                  <a:gd name="GluePoint26X" fmla="*/ 35 w 57"/>
                  <a:gd name="GluePoint26Y" fmla="*/ 29 h 34"/>
                  <a:gd name="GluePoint27X" fmla="*/ 24 w 57"/>
                  <a:gd name="GluePoint27Y" fmla="*/ 26 h 34"/>
                  <a:gd name="GluePoint28X" fmla="*/ 14 w 57"/>
                  <a:gd name="GluePoint28Y" fmla="*/ 29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7" h="34">
                    <a:moveTo>
                      <a:pt x="14" y="29"/>
                    </a:moveTo>
                    <a:lnTo>
                      <a:pt x="14" y="21"/>
                    </a:lnTo>
                    <a:lnTo>
                      <a:pt x="11" y="21"/>
                    </a:lnTo>
                    <a:lnTo>
                      <a:pt x="9" y="23"/>
                    </a:lnTo>
                    <a:lnTo>
                      <a:pt x="5" y="21"/>
                    </a:lnTo>
                    <a:lnTo>
                      <a:pt x="0" y="16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9" y="3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22" y="3"/>
                    </a:lnTo>
                    <a:lnTo>
                      <a:pt x="25" y="0"/>
                    </a:lnTo>
                    <a:lnTo>
                      <a:pt x="41" y="5"/>
                    </a:lnTo>
                    <a:lnTo>
                      <a:pt x="52" y="5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7" y="5"/>
                    </a:lnTo>
                    <a:lnTo>
                      <a:pt x="54" y="10"/>
                    </a:lnTo>
                    <a:lnTo>
                      <a:pt x="44" y="11"/>
                    </a:lnTo>
                    <a:lnTo>
                      <a:pt x="57" y="29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43" y="34"/>
                    </a:lnTo>
                    <a:lnTo>
                      <a:pt x="35" y="29"/>
                    </a:lnTo>
                    <a:lnTo>
                      <a:pt x="24" y="26"/>
                    </a:lnTo>
                    <a:lnTo>
                      <a:pt x="14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09" name="Freeform 149"/>
              <p:cNvSpPr/>
              <p:nvPr/>
            </p:nvSpPr>
            <p:spPr>
              <a:xfrm>
                <a:off x="4357800" y="1522440"/>
                <a:ext cx="217080" cy="153720"/>
              </a:xfrm>
              <a:custGeom>
                <a:avLst/>
                <a:gdLst>
                  <a:gd name="textAreaLeft" fmla="*/ 0 w 217080"/>
                  <a:gd name="textAreaRight" fmla="*/ 217440 w 217080"/>
                  <a:gd name="textAreaTop" fmla="*/ 0 h 153720"/>
                  <a:gd name="textAreaBottom" fmla="*/ 154080 h 153720"/>
                  <a:gd name="GluePoint1X" fmla="*/ 0 w 137"/>
                  <a:gd name="GluePoint1Y" fmla="*/ 19 h 97"/>
                  <a:gd name="GluePoint2X" fmla="*/ 3 w 137"/>
                  <a:gd name="GluePoint2Y" fmla="*/ 24 h 97"/>
                  <a:gd name="GluePoint3X" fmla="*/ 3 w 137"/>
                  <a:gd name="GluePoint3Y" fmla="*/ 27 h 97"/>
                  <a:gd name="GluePoint4X" fmla="*/ 2 w 137"/>
                  <a:gd name="GluePoint4Y" fmla="*/ 35 h 97"/>
                  <a:gd name="GluePoint5X" fmla="*/ 5 w 137"/>
                  <a:gd name="GluePoint5Y" fmla="*/ 37 h 97"/>
                  <a:gd name="GluePoint6X" fmla="*/ 8 w 137"/>
                  <a:gd name="GluePoint6Y" fmla="*/ 48 h 97"/>
                  <a:gd name="GluePoint7X" fmla="*/ 9 w 137"/>
                  <a:gd name="GluePoint7Y" fmla="*/ 55 h 97"/>
                  <a:gd name="GluePoint8X" fmla="*/ 14 w 137"/>
                  <a:gd name="GluePoint8Y" fmla="*/ 60 h 97"/>
                  <a:gd name="GluePoint9X" fmla="*/ 13 w 137"/>
                  <a:gd name="GluePoint9Y" fmla="*/ 68 h 97"/>
                  <a:gd name="GluePoint10X" fmla="*/ 14 w 137"/>
                  <a:gd name="GluePoint10Y" fmla="*/ 69 h 97"/>
                  <a:gd name="GluePoint11X" fmla="*/ 17 w 137"/>
                  <a:gd name="GluePoint11Y" fmla="*/ 66 h 97"/>
                  <a:gd name="GluePoint12X" fmla="*/ 21 w 137"/>
                  <a:gd name="GluePoint12Y" fmla="*/ 69 h 97"/>
                  <a:gd name="GluePoint13X" fmla="*/ 29 w 137"/>
                  <a:gd name="GluePoint13Y" fmla="*/ 69 h 97"/>
                  <a:gd name="GluePoint14X" fmla="*/ 33 w 137"/>
                  <a:gd name="GluePoint14Y" fmla="*/ 72 h 97"/>
                  <a:gd name="GluePoint15X" fmla="*/ 33 w 137"/>
                  <a:gd name="GluePoint15Y" fmla="*/ 76 h 97"/>
                  <a:gd name="GluePoint16X" fmla="*/ 40 w 137"/>
                  <a:gd name="GluePoint16Y" fmla="*/ 79 h 97"/>
                  <a:gd name="GluePoint17X" fmla="*/ 43 w 137"/>
                  <a:gd name="GluePoint17Y" fmla="*/ 77 h 97"/>
                  <a:gd name="GluePoint18X" fmla="*/ 41 w 137"/>
                  <a:gd name="GluePoint18Y" fmla="*/ 76 h 97"/>
                  <a:gd name="GluePoint19X" fmla="*/ 52 w 137"/>
                  <a:gd name="GluePoint19Y" fmla="*/ 77 h 97"/>
                  <a:gd name="GluePoint20X" fmla="*/ 54 w 137"/>
                  <a:gd name="GluePoint20Y" fmla="*/ 80 h 97"/>
                  <a:gd name="GluePoint21X" fmla="*/ 59 w 137"/>
                  <a:gd name="GluePoint21Y" fmla="*/ 82 h 97"/>
                  <a:gd name="GluePoint22X" fmla="*/ 65 w 137"/>
                  <a:gd name="GluePoint22Y" fmla="*/ 88 h 97"/>
                  <a:gd name="GluePoint23X" fmla="*/ 68 w 137"/>
                  <a:gd name="GluePoint23Y" fmla="*/ 90 h 97"/>
                  <a:gd name="GluePoint24X" fmla="*/ 71 w 137"/>
                  <a:gd name="GluePoint24Y" fmla="*/ 92 h 97"/>
                  <a:gd name="GluePoint25X" fmla="*/ 76 w 137"/>
                  <a:gd name="GluePoint25Y" fmla="*/ 90 h 97"/>
                  <a:gd name="GluePoint26X" fmla="*/ 84 w 137"/>
                  <a:gd name="GluePoint26Y" fmla="*/ 95 h 97"/>
                  <a:gd name="GluePoint27X" fmla="*/ 90 w 137"/>
                  <a:gd name="GluePoint27Y" fmla="*/ 92 h 97"/>
                  <a:gd name="GluePoint28X" fmla="*/ 97 w 137"/>
                  <a:gd name="GluePoint28Y" fmla="*/ 93 h 97"/>
                  <a:gd name="GluePoint29X" fmla="*/ 105 w 137"/>
                  <a:gd name="GluePoint29Y" fmla="*/ 92 h 97"/>
                  <a:gd name="GluePoint30X" fmla="*/ 117 w 137"/>
                  <a:gd name="GluePoint30Y" fmla="*/ 97 h 97"/>
                  <a:gd name="GluePoint31X" fmla="*/ 121 w 137"/>
                  <a:gd name="GluePoint31Y" fmla="*/ 97 h 97"/>
                  <a:gd name="GluePoint32X" fmla="*/ 121 w 137"/>
                  <a:gd name="GluePoint32Y" fmla="*/ 92 h 97"/>
                  <a:gd name="GluePoint33X" fmla="*/ 124 w 137"/>
                  <a:gd name="GluePoint33Y" fmla="*/ 84 h 97"/>
                  <a:gd name="GluePoint34X" fmla="*/ 135 w 137"/>
                  <a:gd name="GluePoint34Y" fmla="*/ 74 h 97"/>
                  <a:gd name="GluePoint35X" fmla="*/ 137 w 137"/>
                  <a:gd name="GluePoint35Y" fmla="*/ 72 h 97"/>
                  <a:gd name="GluePoint36X" fmla="*/ 135 w 137"/>
                  <a:gd name="GluePoint36Y" fmla="*/ 66 h 97"/>
                  <a:gd name="GluePoint37X" fmla="*/ 132 w 137"/>
                  <a:gd name="GluePoint37Y" fmla="*/ 64 h 97"/>
                  <a:gd name="GluePoint38X" fmla="*/ 127 w 137"/>
                  <a:gd name="GluePoint38Y" fmla="*/ 55 h 97"/>
                  <a:gd name="GluePoint39X" fmla="*/ 127 w 137"/>
                  <a:gd name="GluePoint39Y" fmla="*/ 48 h 97"/>
                  <a:gd name="GluePoint40X" fmla="*/ 121 w 137"/>
                  <a:gd name="GluePoint40Y" fmla="*/ 43 h 97"/>
                  <a:gd name="GluePoint41X" fmla="*/ 129 w 137"/>
                  <a:gd name="GluePoint41Y" fmla="*/ 35 h 97"/>
                  <a:gd name="GluePoint42X" fmla="*/ 127 w 137"/>
                  <a:gd name="GluePoint42Y" fmla="*/ 31 h 97"/>
                  <a:gd name="GluePoint43X" fmla="*/ 121 w 137"/>
                  <a:gd name="GluePoint43Y" fmla="*/ 14 h 97"/>
                  <a:gd name="GluePoint44X" fmla="*/ 119 w 137"/>
                  <a:gd name="GluePoint44Y" fmla="*/ 11 h 97"/>
                  <a:gd name="GluePoint45X" fmla="*/ 111 w 137"/>
                  <a:gd name="GluePoint45Y" fmla="*/ 8 h 97"/>
                  <a:gd name="GluePoint46X" fmla="*/ 89 w 137"/>
                  <a:gd name="GluePoint46Y" fmla="*/ 10 h 97"/>
                  <a:gd name="GluePoint47X" fmla="*/ 70 w 137"/>
                  <a:gd name="GluePoint47Y" fmla="*/ 6 h 97"/>
                  <a:gd name="GluePoint48X" fmla="*/ 60 w 137"/>
                  <a:gd name="GluePoint48Y" fmla="*/ 10 h 97"/>
                  <a:gd name="GluePoint49X" fmla="*/ 54 w 137"/>
                  <a:gd name="GluePoint49Y" fmla="*/ 3 h 97"/>
                  <a:gd name="GluePoint50X" fmla="*/ 59 w 137"/>
                  <a:gd name="GluePoint50Y" fmla="*/ 5 h 97"/>
                  <a:gd name="GluePoint51X" fmla="*/ 57 w 137"/>
                  <a:gd name="GluePoint51Y" fmla="*/ 2 h 97"/>
                  <a:gd name="GluePoint52X" fmla="*/ 49 w 137"/>
                  <a:gd name="GluePoint52Y" fmla="*/ 0 h 97"/>
                  <a:gd name="GluePoint53X" fmla="*/ 38 w 137"/>
                  <a:gd name="GluePoint53Y" fmla="*/ 2 h 97"/>
                  <a:gd name="GluePoint54X" fmla="*/ 24 w 137"/>
                  <a:gd name="GluePoint54Y" fmla="*/ 10 h 97"/>
                  <a:gd name="GluePoint55X" fmla="*/ 3 w 137"/>
                  <a:gd name="GluePoint55Y" fmla="*/ 16 h 97"/>
                  <a:gd name="GluePoint56X" fmla="*/ 2 w 137"/>
                  <a:gd name="GluePoint56Y" fmla="*/ 18 h 97"/>
                  <a:gd name="GluePoint57X" fmla="*/ 5 w 137"/>
                  <a:gd name="GluePoint57Y" fmla="*/ 18 h 97"/>
                  <a:gd name="GluePoint58X" fmla="*/ 5 w 137"/>
                  <a:gd name="GluePoint58Y" fmla="*/ 21 h 97"/>
                  <a:gd name="GluePoint59X" fmla="*/ 0 w 137"/>
                  <a:gd name="GluePoint59Y" fmla="*/ 19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37" h="97">
                    <a:moveTo>
                      <a:pt x="0" y="19"/>
                    </a:moveTo>
                    <a:lnTo>
                      <a:pt x="3" y="24"/>
                    </a:lnTo>
                    <a:lnTo>
                      <a:pt x="3" y="27"/>
                    </a:lnTo>
                    <a:lnTo>
                      <a:pt x="2" y="35"/>
                    </a:lnTo>
                    <a:lnTo>
                      <a:pt x="5" y="37"/>
                    </a:lnTo>
                    <a:lnTo>
                      <a:pt x="8" y="48"/>
                    </a:lnTo>
                    <a:lnTo>
                      <a:pt x="9" y="55"/>
                    </a:lnTo>
                    <a:lnTo>
                      <a:pt x="14" y="60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7" y="66"/>
                    </a:lnTo>
                    <a:lnTo>
                      <a:pt x="21" y="69"/>
                    </a:lnTo>
                    <a:lnTo>
                      <a:pt x="29" y="69"/>
                    </a:lnTo>
                    <a:lnTo>
                      <a:pt x="33" y="72"/>
                    </a:lnTo>
                    <a:lnTo>
                      <a:pt x="33" y="76"/>
                    </a:lnTo>
                    <a:lnTo>
                      <a:pt x="40" y="79"/>
                    </a:lnTo>
                    <a:lnTo>
                      <a:pt x="43" y="77"/>
                    </a:lnTo>
                    <a:lnTo>
                      <a:pt x="41" y="76"/>
                    </a:lnTo>
                    <a:lnTo>
                      <a:pt x="52" y="77"/>
                    </a:lnTo>
                    <a:lnTo>
                      <a:pt x="54" y="80"/>
                    </a:lnTo>
                    <a:lnTo>
                      <a:pt x="59" y="82"/>
                    </a:lnTo>
                    <a:lnTo>
                      <a:pt x="65" y="88"/>
                    </a:lnTo>
                    <a:lnTo>
                      <a:pt x="68" y="90"/>
                    </a:lnTo>
                    <a:lnTo>
                      <a:pt x="71" y="92"/>
                    </a:lnTo>
                    <a:lnTo>
                      <a:pt x="76" y="90"/>
                    </a:lnTo>
                    <a:lnTo>
                      <a:pt x="84" y="95"/>
                    </a:lnTo>
                    <a:lnTo>
                      <a:pt x="90" y="92"/>
                    </a:lnTo>
                    <a:lnTo>
                      <a:pt x="97" y="93"/>
                    </a:lnTo>
                    <a:lnTo>
                      <a:pt x="105" y="92"/>
                    </a:lnTo>
                    <a:lnTo>
                      <a:pt x="117" y="97"/>
                    </a:lnTo>
                    <a:lnTo>
                      <a:pt x="121" y="97"/>
                    </a:lnTo>
                    <a:lnTo>
                      <a:pt x="121" y="92"/>
                    </a:lnTo>
                    <a:lnTo>
                      <a:pt x="124" y="84"/>
                    </a:lnTo>
                    <a:lnTo>
                      <a:pt x="135" y="74"/>
                    </a:lnTo>
                    <a:lnTo>
                      <a:pt x="137" y="72"/>
                    </a:lnTo>
                    <a:lnTo>
                      <a:pt x="135" y="66"/>
                    </a:lnTo>
                    <a:lnTo>
                      <a:pt x="132" y="64"/>
                    </a:lnTo>
                    <a:lnTo>
                      <a:pt x="127" y="55"/>
                    </a:lnTo>
                    <a:lnTo>
                      <a:pt x="127" y="48"/>
                    </a:lnTo>
                    <a:lnTo>
                      <a:pt x="121" y="43"/>
                    </a:lnTo>
                    <a:lnTo>
                      <a:pt x="129" y="35"/>
                    </a:lnTo>
                    <a:lnTo>
                      <a:pt x="127" y="31"/>
                    </a:lnTo>
                    <a:lnTo>
                      <a:pt x="121" y="14"/>
                    </a:lnTo>
                    <a:lnTo>
                      <a:pt x="119" y="11"/>
                    </a:lnTo>
                    <a:lnTo>
                      <a:pt x="111" y="8"/>
                    </a:lnTo>
                    <a:lnTo>
                      <a:pt x="89" y="10"/>
                    </a:lnTo>
                    <a:lnTo>
                      <a:pt x="70" y="6"/>
                    </a:lnTo>
                    <a:lnTo>
                      <a:pt x="60" y="10"/>
                    </a:lnTo>
                    <a:lnTo>
                      <a:pt x="54" y="3"/>
                    </a:lnTo>
                    <a:lnTo>
                      <a:pt x="59" y="5"/>
                    </a:lnTo>
                    <a:lnTo>
                      <a:pt x="57" y="2"/>
                    </a:lnTo>
                    <a:lnTo>
                      <a:pt x="49" y="0"/>
                    </a:lnTo>
                    <a:lnTo>
                      <a:pt x="38" y="2"/>
                    </a:lnTo>
                    <a:lnTo>
                      <a:pt x="24" y="10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10" name="Freeform 150"/>
              <p:cNvSpPr/>
              <p:nvPr/>
            </p:nvSpPr>
            <p:spPr>
              <a:xfrm>
                <a:off x="4489560" y="1438200"/>
                <a:ext cx="147240" cy="61560"/>
              </a:xfrm>
              <a:custGeom>
                <a:avLst/>
                <a:gdLst>
                  <a:gd name="textAreaLeft" fmla="*/ 0 w 147240"/>
                  <a:gd name="textAreaRight" fmla="*/ 147600 w 147240"/>
                  <a:gd name="textAreaTop" fmla="*/ 0 h 61560"/>
                  <a:gd name="textAreaBottom" fmla="*/ 61920 h 61560"/>
                  <a:gd name="GluePoint1X" fmla="*/ 74 w 93"/>
                  <a:gd name="GluePoint1Y" fmla="*/ 39 h 39"/>
                  <a:gd name="GluePoint2X" fmla="*/ 79 w 93"/>
                  <a:gd name="GluePoint2Y" fmla="*/ 37 h 39"/>
                  <a:gd name="GluePoint3X" fmla="*/ 85 w 93"/>
                  <a:gd name="GluePoint3Y" fmla="*/ 37 h 39"/>
                  <a:gd name="GluePoint4X" fmla="*/ 90 w 93"/>
                  <a:gd name="GluePoint4Y" fmla="*/ 32 h 39"/>
                  <a:gd name="GluePoint5X" fmla="*/ 93 w 93"/>
                  <a:gd name="GluePoint5Y" fmla="*/ 31 h 39"/>
                  <a:gd name="GluePoint6X" fmla="*/ 90 w 93"/>
                  <a:gd name="GluePoint6Y" fmla="*/ 24 h 39"/>
                  <a:gd name="GluePoint7X" fmla="*/ 84 w 93"/>
                  <a:gd name="GluePoint7Y" fmla="*/ 18 h 39"/>
                  <a:gd name="GluePoint8X" fmla="*/ 84 w 93"/>
                  <a:gd name="GluePoint8Y" fmla="*/ 11 h 39"/>
                  <a:gd name="GluePoint9X" fmla="*/ 79 w 93"/>
                  <a:gd name="GluePoint9Y" fmla="*/ 8 h 39"/>
                  <a:gd name="GluePoint10X" fmla="*/ 79 w 93"/>
                  <a:gd name="GluePoint10Y" fmla="*/ 8 h 39"/>
                  <a:gd name="GluePoint11X" fmla="*/ 68 w 93"/>
                  <a:gd name="GluePoint11Y" fmla="*/ 8 h 39"/>
                  <a:gd name="GluePoint12X" fmla="*/ 60 w 93"/>
                  <a:gd name="GluePoint12Y" fmla="*/ 3 h 39"/>
                  <a:gd name="GluePoint13X" fmla="*/ 49 w 93"/>
                  <a:gd name="GluePoint13Y" fmla="*/ 0 h 39"/>
                  <a:gd name="GluePoint14X" fmla="*/ 39 w 93"/>
                  <a:gd name="GluePoint14Y" fmla="*/ 3 h 39"/>
                  <a:gd name="GluePoint15X" fmla="*/ 39 w 93"/>
                  <a:gd name="GluePoint15Y" fmla="*/ 5 h 39"/>
                  <a:gd name="GluePoint16X" fmla="*/ 41 w 93"/>
                  <a:gd name="GluePoint16Y" fmla="*/ 14 h 39"/>
                  <a:gd name="GluePoint17X" fmla="*/ 38 w 93"/>
                  <a:gd name="GluePoint17Y" fmla="*/ 19 h 39"/>
                  <a:gd name="GluePoint18X" fmla="*/ 36 w 93"/>
                  <a:gd name="GluePoint18Y" fmla="*/ 18 h 39"/>
                  <a:gd name="GluePoint19X" fmla="*/ 33 w 93"/>
                  <a:gd name="GluePoint19Y" fmla="*/ 18 h 39"/>
                  <a:gd name="GluePoint20X" fmla="*/ 28 w 93"/>
                  <a:gd name="GluePoint20Y" fmla="*/ 16 h 39"/>
                  <a:gd name="GluePoint21X" fmla="*/ 25 w 93"/>
                  <a:gd name="GluePoint21Y" fmla="*/ 13 h 39"/>
                  <a:gd name="GluePoint22X" fmla="*/ 25 w 93"/>
                  <a:gd name="GluePoint22Y" fmla="*/ 14 h 39"/>
                  <a:gd name="GluePoint23X" fmla="*/ 15 w 93"/>
                  <a:gd name="GluePoint23Y" fmla="*/ 6 h 39"/>
                  <a:gd name="GluePoint24X" fmla="*/ 7 w 93"/>
                  <a:gd name="GluePoint24Y" fmla="*/ 10 h 39"/>
                  <a:gd name="GluePoint25X" fmla="*/ 0 w 93"/>
                  <a:gd name="GluePoint25Y" fmla="*/ 22 h 39"/>
                  <a:gd name="GluePoint26X" fmla="*/ 0 w 93"/>
                  <a:gd name="GluePoint26Y" fmla="*/ 31 h 39"/>
                  <a:gd name="GluePoint27X" fmla="*/ 1 w 93"/>
                  <a:gd name="GluePoint27Y" fmla="*/ 32 h 39"/>
                  <a:gd name="GluePoint28X" fmla="*/ 3 w 93"/>
                  <a:gd name="GluePoint28Y" fmla="*/ 32 h 39"/>
                  <a:gd name="GluePoint29X" fmla="*/ 6 w 93"/>
                  <a:gd name="GluePoint29Y" fmla="*/ 29 h 39"/>
                  <a:gd name="GluePoint30X" fmla="*/ 14 w 93"/>
                  <a:gd name="GluePoint30Y" fmla="*/ 26 h 39"/>
                  <a:gd name="GluePoint31X" fmla="*/ 34 w 93"/>
                  <a:gd name="GluePoint31Y" fmla="*/ 27 h 39"/>
                  <a:gd name="GluePoint32X" fmla="*/ 42 w 93"/>
                  <a:gd name="GluePoint32Y" fmla="*/ 29 h 39"/>
                  <a:gd name="GluePoint33X" fmla="*/ 49 w 93"/>
                  <a:gd name="GluePoint33Y" fmla="*/ 26 h 39"/>
                  <a:gd name="GluePoint34X" fmla="*/ 54 w 93"/>
                  <a:gd name="GluePoint34Y" fmla="*/ 31 h 39"/>
                  <a:gd name="GluePoint35X" fmla="*/ 60 w 93"/>
                  <a:gd name="GluePoint35Y" fmla="*/ 31 h 39"/>
                  <a:gd name="GluePoint36X" fmla="*/ 74 w 93"/>
                  <a:gd name="GluePoint36Y" fmla="*/ 39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93" h="39">
                    <a:moveTo>
                      <a:pt x="74" y="39"/>
                    </a:moveTo>
                    <a:lnTo>
                      <a:pt x="79" y="37"/>
                    </a:lnTo>
                    <a:lnTo>
                      <a:pt x="85" y="37"/>
                    </a:lnTo>
                    <a:lnTo>
                      <a:pt x="90" y="32"/>
                    </a:lnTo>
                    <a:lnTo>
                      <a:pt x="93" y="31"/>
                    </a:lnTo>
                    <a:lnTo>
                      <a:pt x="90" y="24"/>
                    </a:lnTo>
                    <a:lnTo>
                      <a:pt x="84" y="18"/>
                    </a:lnTo>
                    <a:lnTo>
                      <a:pt x="84" y="11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68" y="8"/>
                    </a:lnTo>
                    <a:lnTo>
                      <a:pt x="60" y="3"/>
                    </a:lnTo>
                    <a:lnTo>
                      <a:pt x="49" y="0"/>
                    </a:lnTo>
                    <a:lnTo>
                      <a:pt x="39" y="3"/>
                    </a:lnTo>
                    <a:lnTo>
                      <a:pt x="39" y="5"/>
                    </a:lnTo>
                    <a:lnTo>
                      <a:pt x="41" y="14"/>
                    </a:lnTo>
                    <a:lnTo>
                      <a:pt x="38" y="19"/>
                    </a:lnTo>
                    <a:lnTo>
                      <a:pt x="36" y="18"/>
                    </a:lnTo>
                    <a:lnTo>
                      <a:pt x="33" y="18"/>
                    </a:lnTo>
                    <a:lnTo>
                      <a:pt x="28" y="16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15" y="6"/>
                    </a:lnTo>
                    <a:lnTo>
                      <a:pt x="7" y="10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1" y="32"/>
                    </a:lnTo>
                    <a:lnTo>
                      <a:pt x="3" y="32"/>
                    </a:lnTo>
                    <a:lnTo>
                      <a:pt x="6" y="29"/>
                    </a:lnTo>
                    <a:lnTo>
                      <a:pt x="14" y="26"/>
                    </a:lnTo>
                    <a:lnTo>
                      <a:pt x="34" y="27"/>
                    </a:lnTo>
                    <a:lnTo>
                      <a:pt x="42" y="29"/>
                    </a:lnTo>
                    <a:lnTo>
                      <a:pt x="49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11" name="Freeform 151"/>
              <p:cNvSpPr/>
              <p:nvPr/>
            </p:nvSpPr>
            <p:spPr>
              <a:xfrm>
                <a:off x="4491000" y="1479600"/>
                <a:ext cx="118800" cy="6480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4800"/>
                  <a:gd name="textAreaBottom" fmla="*/ 65160 h 64800"/>
                  <a:gd name="GluePoint1X" fmla="*/ 54 w 75"/>
                  <a:gd name="GluePoint1Y" fmla="*/ 41 h 41"/>
                  <a:gd name="GluePoint2X" fmla="*/ 53 w 75"/>
                  <a:gd name="GluePoint2Y" fmla="*/ 38 h 41"/>
                  <a:gd name="GluePoint3X" fmla="*/ 59 w 75"/>
                  <a:gd name="GluePoint3Y" fmla="*/ 35 h 41"/>
                  <a:gd name="GluePoint4X" fmla="*/ 65 w 75"/>
                  <a:gd name="GluePoint4Y" fmla="*/ 38 h 41"/>
                  <a:gd name="GluePoint5X" fmla="*/ 62 w 75"/>
                  <a:gd name="GluePoint5Y" fmla="*/ 33 h 41"/>
                  <a:gd name="GluePoint6X" fmla="*/ 64 w 75"/>
                  <a:gd name="GluePoint6Y" fmla="*/ 30 h 41"/>
                  <a:gd name="GluePoint7X" fmla="*/ 64 w 75"/>
                  <a:gd name="GluePoint7Y" fmla="*/ 24 h 41"/>
                  <a:gd name="GluePoint8X" fmla="*/ 73 w 75"/>
                  <a:gd name="GluePoint8Y" fmla="*/ 22 h 41"/>
                  <a:gd name="GluePoint9X" fmla="*/ 75 w 75"/>
                  <a:gd name="GluePoint9Y" fmla="*/ 19 h 41"/>
                  <a:gd name="GluePoint10X" fmla="*/ 72 w 75"/>
                  <a:gd name="GluePoint10Y" fmla="*/ 17 h 41"/>
                  <a:gd name="GluePoint11X" fmla="*/ 70 w 75"/>
                  <a:gd name="GluePoint11Y" fmla="*/ 16 h 41"/>
                  <a:gd name="GluePoint12X" fmla="*/ 73 w 75"/>
                  <a:gd name="GluePoint12Y" fmla="*/ 13 h 41"/>
                  <a:gd name="GluePoint13X" fmla="*/ 73 w 75"/>
                  <a:gd name="GluePoint13Y" fmla="*/ 13 h 41"/>
                  <a:gd name="GluePoint14X" fmla="*/ 59 w 75"/>
                  <a:gd name="GluePoint14Y" fmla="*/ 5 h 41"/>
                  <a:gd name="GluePoint15X" fmla="*/ 53 w 75"/>
                  <a:gd name="GluePoint15Y" fmla="*/ 5 h 41"/>
                  <a:gd name="GluePoint16X" fmla="*/ 48 w 75"/>
                  <a:gd name="GluePoint16Y" fmla="*/ 0 h 41"/>
                  <a:gd name="GluePoint17X" fmla="*/ 41 w 75"/>
                  <a:gd name="GluePoint17Y" fmla="*/ 3 h 41"/>
                  <a:gd name="GluePoint18X" fmla="*/ 33 w 75"/>
                  <a:gd name="GluePoint18Y" fmla="*/ 1 h 41"/>
                  <a:gd name="GluePoint19X" fmla="*/ 13 w 75"/>
                  <a:gd name="GluePoint19Y" fmla="*/ 0 h 41"/>
                  <a:gd name="GluePoint20X" fmla="*/ 5 w 75"/>
                  <a:gd name="GluePoint20Y" fmla="*/ 3 h 41"/>
                  <a:gd name="GluePoint21X" fmla="*/ 2 w 75"/>
                  <a:gd name="GluePoint21Y" fmla="*/ 6 h 41"/>
                  <a:gd name="GluePoint22X" fmla="*/ 0 w 75"/>
                  <a:gd name="GluePoint22Y" fmla="*/ 6 h 41"/>
                  <a:gd name="GluePoint23X" fmla="*/ 5 w 75"/>
                  <a:gd name="GluePoint23Y" fmla="*/ 21 h 41"/>
                  <a:gd name="GluePoint24X" fmla="*/ 22 w 75"/>
                  <a:gd name="GluePoint24Y" fmla="*/ 24 h 41"/>
                  <a:gd name="GluePoint25X" fmla="*/ 26 w 75"/>
                  <a:gd name="GluePoint25Y" fmla="*/ 27 h 41"/>
                  <a:gd name="GluePoint26X" fmla="*/ 26 w 75"/>
                  <a:gd name="GluePoint26Y" fmla="*/ 30 h 41"/>
                  <a:gd name="GluePoint27X" fmla="*/ 27 w 75"/>
                  <a:gd name="GluePoint27Y" fmla="*/ 35 h 41"/>
                  <a:gd name="GluePoint28X" fmla="*/ 35 w 75"/>
                  <a:gd name="GluePoint28Y" fmla="*/ 38 h 41"/>
                  <a:gd name="GluePoint29X" fmla="*/ 37 w 75"/>
                  <a:gd name="GluePoint29Y" fmla="*/ 41 h 41"/>
                  <a:gd name="GluePoint30X" fmla="*/ 54 w 75"/>
                  <a:gd name="GluePoint30Y" fmla="*/ 41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5" h="41">
                    <a:moveTo>
                      <a:pt x="54" y="41"/>
                    </a:moveTo>
                    <a:lnTo>
                      <a:pt x="53" y="38"/>
                    </a:lnTo>
                    <a:lnTo>
                      <a:pt x="59" y="35"/>
                    </a:lnTo>
                    <a:lnTo>
                      <a:pt x="65" y="38"/>
                    </a:lnTo>
                    <a:lnTo>
                      <a:pt x="62" y="33"/>
                    </a:lnTo>
                    <a:lnTo>
                      <a:pt x="64" y="30"/>
                    </a:lnTo>
                    <a:lnTo>
                      <a:pt x="64" y="24"/>
                    </a:lnTo>
                    <a:lnTo>
                      <a:pt x="73" y="22"/>
                    </a:lnTo>
                    <a:lnTo>
                      <a:pt x="75" y="19"/>
                    </a:lnTo>
                    <a:lnTo>
                      <a:pt x="72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59" y="5"/>
                    </a:lnTo>
                    <a:lnTo>
                      <a:pt x="53" y="5"/>
                    </a:lnTo>
                    <a:lnTo>
                      <a:pt x="48" y="0"/>
                    </a:lnTo>
                    <a:lnTo>
                      <a:pt x="41" y="3"/>
                    </a:lnTo>
                    <a:lnTo>
                      <a:pt x="33" y="1"/>
                    </a:lnTo>
                    <a:lnTo>
                      <a:pt x="13" y="0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5" y="21"/>
                    </a:lnTo>
                    <a:lnTo>
                      <a:pt x="22" y="24"/>
                    </a:lnTo>
                    <a:lnTo>
                      <a:pt x="26" y="27"/>
                    </a:lnTo>
                    <a:lnTo>
                      <a:pt x="26" y="30"/>
                    </a:lnTo>
                    <a:lnTo>
                      <a:pt x="27" y="35"/>
                    </a:lnTo>
                    <a:lnTo>
                      <a:pt x="35" y="38"/>
                    </a:lnTo>
                    <a:lnTo>
                      <a:pt x="37" y="41"/>
                    </a:lnTo>
                    <a:lnTo>
                      <a:pt x="54" y="4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12" name="Freeform 152"/>
              <p:cNvSpPr/>
              <p:nvPr/>
            </p:nvSpPr>
            <p:spPr>
              <a:xfrm>
                <a:off x="4468680" y="1501920"/>
                <a:ext cx="64800" cy="3600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36000"/>
                  <a:gd name="textAreaBottom" fmla="*/ 36360 h 36000"/>
                  <a:gd name="GluePoint1X" fmla="*/ 0 w 41"/>
                  <a:gd name="GluePoint1Y" fmla="*/ 19 h 23"/>
                  <a:gd name="GluePoint2X" fmla="*/ 19 w 41"/>
                  <a:gd name="GluePoint2Y" fmla="*/ 23 h 23"/>
                  <a:gd name="GluePoint3X" fmla="*/ 41 w 41"/>
                  <a:gd name="GluePoint3Y" fmla="*/ 21 h 23"/>
                  <a:gd name="GluePoint4X" fmla="*/ 40 w 41"/>
                  <a:gd name="GluePoint4Y" fmla="*/ 16 h 23"/>
                  <a:gd name="GluePoint5X" fmla="*/ 40 w 41"/>
                  <a:gd name="GluePoint5Y" fmla="*/ 13 h 23"/>
                  <a:gd name="GluePoint6X" fmla="*/ 36 w 41"/>
                  <a:gd name="GluePoint6Y" fmla="*/ 10 h 23"/>
                  <a:gd name="GluePoint7X" fmla="*/ 19 w 41"/>
                  <a:gd name="GluePoint7Y" fmla="*/ 7 h 23"/>
                  <a:gd name="GluePoint8X" fmla="*/ 19 w 41"/>
                  <a:gd name="GluePoint8Y" fmla="*/ 13 h 23"/>
                  <a:gd name="GluePoint9X" fmla="*/ 11 w 41"/>
                  <a:gd name="GluePoint9Y" fmla="*/ 10 h 23"/>
                  <a:gd name="GluePoint10X" fmla="*/ 16 w 41"/>
                  <a:gd name="GluePoint10Y" fmla="*/ 5 h 23"/>
                  <a:gd name="GluePoint11X" fmla="*/ 16 w 41"/>
                  <a:gd name="GluePoint11Y" fmla="*/ 0 h 23"/>
                  <a:gd name="GluePoint12X" fmla="*/ 13 w 41"/>
                  <a:gd name="GluePoint12Y" fmla="*/ 7 h 23"/>
                  <a:gd name="GluePoint13X" fmla="*/ 9 w 41"/>
                  <a:gd name="GluePoint13Y" fmla="*/ 11 h 23"/>
                  <a:gd name="GluePoint14X" fmla="*/ 5 w 41"/>
                  <a:gd name="GluePoint14Y" fmla="*/ 11 h 23"/>
                  <a:gd name="GluePoint15X" fmla="*/ 3 w 41"/>
                  <a:gd name="GluePoint15Y" fmla="*/ 18 h 23"/>
                  <a:gd name="GluePoint16X" fmla="*/ 0 w 41"/>
                  <a:gd name="GluePoint16Y" fmla="*/ 19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23">
                    <a:moveTo>
                      <a:pt x="0" y="19"/>
                    </a:moveTo>
                    <a:lnTo>
                      <a:pt x="19" y="23"/>
                    </a:lnTo>
                    <a:lnTo>
                      <a:pt x="41" y="21"/>
                    </a:lnTo>
                    <a:lnTo>
                      <a:pt x="40" y="16"/>
                    </a:lnTo>
                    <a:lnTo>
                      <a:pt x="40" y="13"/>
                    </a:lnTo>
                    <a:lnTo>
                      <a:pt x="36" y="10"/>
                    </a:lnTo>
                    <a:lnTo>
                      <a:pt x="19" y="7"/>
                    </a:lnTo>
                    <a:lnTo>
                      <a:pt x="19" y="13"/>
                    </a:lnTo>
                    <a:lnTo>
                      <a:pt x="11" y="10"/>
                    </a:lnTo>
                    <a:lnTo>
                      <a:pt x="16" y="5"/>
                    </a:lnTo>
                    <a:lnTo>
                      <a:pt x="16" y="0"/>
                    </a:lnTo>
                    <a:lnTo>
                      <a:pt x="13" y="7"/>
                    </a:lnTo>
                    <a:lnTo>
                      <a:pt x="9" y="11"/>
                    </a:lnTo>
                    <a:lnTo>
                      <a:pt x="5" y="11"/>
                    </a:lnTo>
                    <a:lnTo>
                      <a:pt x="3" y="18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13" name="Freeform 153"/>
              <p:cNvSpPr/>
              <p:nvPr/>
            </p:nvSpPr>
            <p:spPr>
              <a:xfrm>
                <a:off x="3865680" y="1824120"/>
                <a:ext cx="277560" cy="21060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210600"/>
                  <a:gd name="textAreaBottom" fmla="*/ 210960 h 210600"/>
                  <a:gd name="GluePoint1X" fmla="*/ 22 w 175"/>
                  <a:gd name="GluePoint1Y" fmla="*/ 108 h 133"/>
                  <a:gd name="GluePoint2X" fmla="*/ 27 w 175"/>
                  <a:gd name="GluePoint2Y" fmla="*/ 90 h 133"/>
                  <a:gd name="GluePoint3X" fmla="*/ 26 w 175"/>
                  <a:gd name="GluePoint3Y" fmla="*/ 72 h 133"/>
                  <a:gd name="GluePoint4X" fmla="*/ 32 w 175"/>
                  <a:gd name="GluePoint4Y" fmla="*/ 61 h 133"/>
                  <a:gd name="GluePoint5X" fmla="*/ 40 w 175"/>
                  <a:gd name="GluePoint5Y" fmla="*/ 42 h 133"/>
                  <a:gd name="GluePoint6X" fmla="*/ 40 w 175"/>
                  <a:gd name="GluePoint6Y" fmla="*/ 32 h 133"/>
                  <a:gd name="GluePoint7X" fmla="*/ 16 w 175"/>
                  <a:gd name="GluePoint7Y" fmla="*/ 32 h 133"/>
                  <a:gd name="GluePoint8X" fmla="*/ 10 w 175"/>
                  <a:gd name="GluePoint8Y" fmla="*/ 30 h 133"/>
                  <a:gd name="GluePoint9X" fmla="*/ 7 w 175"/>
                  <a:gd name="GluePoint9Y" fmla="*/ 30 h 133"/>
                  <a:gd name="GluePoint10X" fmla="*/ 7 w 175"/>
                  <a:gd name="GluePoint10Y" fmla="*/ 26 h 133"/>
                  <a:gd name="GluePoint11X" fmla="*/ 5 w 175"/>
                  <a:gd name="GluePoint11Y" fmla="*/ 22 h 133"/>
                  <a:gd name="GluePoint12X" fmla="*/ 5 w 175"/>
                  <a:gd name="GluePoint12Y" fmla="*/ 19 h 133"/>
                  <a:gd name="GluePoint13X" fmla="*/ 0 w 175"/>
                  <a:gd name="GluePoint13Y" fmla="*/ 14 h 133"/>
                  <a:gd name="GluePoint14X" fmla="*/ 13 w 175"/>
                  <a:gd name="GluePoint14Y" fmla="*/ 8 h 133"/>
                  <a:gd name="GluePoint15X" fmla="*/ 22 w 175"/>
                  <a:gd name="GluePoint15Y" fmla="*/ 0 h 133"/>
                  <a:gd name="GluePoint16X" fmla="*/ 46 w 175"/>
                  <a:gd name="GluePoint16Y" fmla="*/ 1 h 133"/>
                  <a:gd name="GluePoint17X" fmla="*/ 78 w 175"/>
                  <a:gd name="GluePoint17Y" fmla="*/ 5 h 133"/>
                  <a:gd name="GluePoint18X" fmla="*/ 110 w 175"/>
                  <a:gd name="GluePoint18Y" fmla="*/ 11 h 133"/>
                  <a:gd name="GluePoint19X" fmla="*/ 135 w 175"/>
                  <a:gd name="GluePoint19Y" fmla="*/ 19 h 133"/>
                  <a:gd name="GluePoint20X" fmla="*/ 148 w 175"/>
                  <a:gd name="GluePoint20Y" fmla="*/ 21 h 133"/>
                  <a:gd name="GluePoint21X" fmla="*/ 153 w 175"/>
                  <a:gd name="GluePoint21Y" fmla="*/ 22 h 133"/>
                  <a:gd name="GluePoint22X" fmla="*/ 173 w 175"/>
                  <a:gd name="GluePoint22Y" fmla="*/ 24 h 133"/>
                  <a:gd name="GluePoint23X" fmla="*/ 173 w 175"/>
                  <a:gd name="GluePoint23Y" fmla="*/ 27 h 133"/>
                  <a:gd name="GluePoint24X" fmla="*/ 172 w 175"/>
                  <a:gd name="GluePoint24Y" fmla="*/ 34 h 133"/>
                  <a:gd name="GluePoint25X" fmla="*/ 143 w 175"/>
                  <a:gd name="GluePoint25Y" fmla="*/ 48 h 133"/>
                  <a:gd name="GluePoint26X" fmla="*/ 126 w 175"/>
                  <a:gd name="GluePoint26Y" fmla="*/ 72 h 133"/>
                  <a:gd name="GluePoint27X" fmla="*/ 127 w 175"/>
                  <a:gd name="GluePoint27Y" fmla="*/ 83 h 133"/>
                  <a:gd name="GluePoint28X" fmla="*/ 130 w 175"/>
                  <a:gd name="GluePoint28Y" fmla="*/ 88 h 133"/>
                  <a:gd name="GluePoint29X" fmla="*/ 119 w 175"/>
                  <a:gd name="GluePoint29Y" fmla="*/ 103 h 133"/>
                  <a:gd name="GluePoint30X" fmla="*/ 111 w 175"/>
                  <a:gd name="GluePoint30Y" fmla="*/ 108 h 133"/>
                  <a:gd name="GluePoint31X" fmla="*/ 100 w 175"/>
                  <a:gd name="GluePoint31Y" fmla="*/ 122 h 133"/>
                  <a:gd name="GluePoint32X" fmla="*/ 64 w 175"/>
                  <a:gd name="GluePoint32Y" fmla="*/ 127 h 133"/>
                  <a:gd name="GluePoint33X" fmla="*/ 51 w 175"/>
                  <a:gd name="GluePoint33Y" fmla="*/ 133 h 133"/>
                  <a:gd name="GluePoint34X" fmla="*/ 38 w 175"/>
                  <a:gd name="GluePoint34Y" fmla="*/ 119 h 133"/>
                  <a:gd name="GluePoint35X" fmla="*/ 30 w 175"/>
                  <a:gd name="GluePoint35Y" fmla="*/ 114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75" h="133">
                    <a:moveTo>
                      <a:pt x="24" y="114"/>
                    </a:moveTo>
                    <a:lnTo>
                      <a:pt x="22" y="108"/>
                    </a:lnTo>
                    <a:lnTo>
                      <a:pt x="30" y="99"/>
                    </a:lnTo>
                    <a:lnTo>
                      <a:pt x="27" y="90"/>
                    </a:lnTo>
                    <a:lnTo>
                      <a:pt x="30" y="82"/>
                    </a:lnTo>
                    <a:lnTo>
                      <a:pt x="26" y="72"/>
                    </a:lnTo>
                    <a:lnTo>
                      <a:pt x="34" y="67"/>
                    </a:lnTo>
                    <a:lnTo>
                      <a:pt x="32" y="61"/>
                    </a:lnTo>
                    <a:lnTo>
                      <a:pt x="35" y="48"/>
                    </a:lnTo>
                    <a:lnTo>
                      <a:pt x="40" y="42"/>
                    </a:lnTo>
                    <a:lnTo>
                      <a:pt x="43" y="37"/>
                    </a:lnTo>
                    <a:lnTo>
                      <a:pt x="40" y="32"/>
                    </a:lnTo>
                    <a:lnTo>
                      <a:pt x="18" y="34"/>
                    </a:lnTo>
                    <a:lnTo>
                      <a:pt x="16" y="32"/>
                    </a:lnTo>
                    <a:lnTo>
                      <a:pt x="16" y="29"/>
                    </a:lnTo>
                    <a:lnTo>
                      <a:pt x="10" y="30"/>
                    </a:lnTo>
                    <a:lnTo>
                      <a:pt x="7" y="34"/>
                    </a:lnTo>
                    <a:lnTo>
                      <a:pt x="7" y="30"/>
                    </a:lnTo>
                    <a:lnTo>
                      <a:pt x="10" y="26"/>
                    </a:lnTo>
                    <a:lnTo>
                      <a:pt x="7" y="26"/>
                    </a:lnTo>
                    <a:lnTo>
                      <a:pt x="8" y="24"/>
                    </a:lnTo>
                    <a:lnTo>
                      <a:pt x="5" y="22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0" y="14"/>
                    </a:lnTo>
                    <a:lnTo>
                      <a:pt x="5" y="8"/>
                    </a:lnTo>
                    <a:lnTo>
                      <a:pt x="13" y="8"/>
                    </a:lnTo>
                    <a:lnTo>
                      <a:pt x="16" y="1"/>
                    </a:lnTo>
                    <a:lnTo>
                      <a:pt x="22" y="0"/>
                    </a:lnTo>
                    <a:lnTo>
                      <a:pt x="34" y="3"/>
                    </a:lnTo>
                    <a:lnTo>
                      <a:pt x="46" y="1"/>
                    </a:lnTo>
                    <a:lnTo>
                      <a:pt x="65" y="6"/>
                    </a:lnTo>
                    <a:lnTo>
                      <a:pt x="78" y="5"/>
                    </a:lnTo>
                    <a:lnTo>
                      <a:pt x="103" y="6"/>
                    </a:lnTo>
                    <a:lnTo>
                      <a:pt x="110" y="11"/>
                    </a:lnTo>
                    <a:lnTo>
                      <a:pt x="119" y="16"/>
                    </a:lnTo>
                    <a:lnTo>
                      <a:pt x="135" y="19"/>
                    </a:lnTo>
                    <a:lnTo>
                      <a:pt x="142" y="17"/>
                    </a:lnTo>
                    <a:lnTo>
                      <a:pt x="148" y="21"/>
                    </a:lnTo>
                    <a:lnTo>
                      <a:pt x="150" y="24"/>
                    </a:lnTo>
                    <a:lnTo>
                      <a:pt x="153" y="22"/>
                    </a:lnTo>
                    <a:lnTo>
                      <a:pt x="157" y="24"/>
                    </a:lnTo>
                    <a:lnTo>
                      <a:pt x="173" y="24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5" y="32"/>
                    </a:lnTo>
                    <a:lnTo>
                      <a:pt x="172" y="34"/>
                    </a:lnTo>
                    <a:lnTo>
                      <a:pt x="159" y="43"/>
                    </a:lnTo>
                    <a:lnTo>
                      <a:pt x="143" y="48"/>
                    </a:lnTo>
                    <a:lnTo>
                      <a:pt x="142" y="51"/>
                    </a:lnTo>
                    <a:lnTo>
                      <a:pt x="126" y="72"/>
                    </a:lnTo>
                    <a:lnTo>
                      <a:pt x="124" y="77"/>
                    </a:lnTo>
                    <a:lnTo>
                      <a:pt x="127" y="83"/>
                    </a:lnTo>
                    <a:lnTo>
                      <a:pt x="132" y="87"/>
                    </a:lnTo>
                    <a:lnTo>
                      <a:pt x="130" y="88"/>
                    </a:lnTo>
                    <a:lnTo>
                      <a:pt x="124" y="95"/>
                    </a:lnTo>
                    <a:lnTo>
                      <a:pt x="119" y="103"/>
                    </a:lnTo>
                    <a:lnTo>
                      <a:pt x="119" y="108"/>
                    </a:lnTo>
                    <a:lnTo>
                      <a:pt x="111" y="108"/>
                    </a:lnTo>
                    <a:lnTo>
                      <a:pt x="105" y="112"/>
                    </a:lnTo>
                    <a:lnTo>
                      <a:pt x="100" y="122"/>
                    </a:lnTo>
                    <a:lnTo>
                      <a:pt x="67" y="124"/>
                    </a:lnTo>
                    <a:lnTo>
                      <a:pt x="64" y="127"/>
                    </a:lnTo>
                    <a:lnTo>
                      <a:pt x="57" y="128"/>
                    </a:lnTo>
                    <a:lnTo>
                      <a:pt x="51" y="133"/>
                    </a:lnTo>
                    <a:lnTo>
                      <a:pt x="43" y="132"/>
                    </a:lnTo>
                    <a:lnTo>
                      <a:pt x="38" y="119"/>
                    </a:lnTo>
                    <a:lnTo>
                      <a:pt x="35" y="116"/>
                    </a:lnTo>
                    <a:lnTo>
                      <a:pt x="30" y="114"/>
                    </a:lnTo>
                    <a:lnTo>
                      <a:pt x="24" y="11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14" name="Freeform 154"/>
              <p:cNvSpPr/>
              <p:nvPr/>
            </p:nvSpPr>
            <p:spPr>
              <a:xfrm>
                <a:off x="3968640" y="1623960"/>
                <a:ext cx="269640" cy="237600"/>
              </a:xfrm>
              <a:custGeom>
                <a:avLst/>
                <a:gdLst>
                  <a:gd name="textAreaLeft" fmla="*/ 0 w 269640"/>
                  <a:gd name="textAreaRight" fmla="*/ 270000 w 269640"/>
                  <a:gd name="textAreaTop" fmla="*/ 0 h 237600"/>
                  <a:gd name="textAreaBottom" fmla="*/ 237960 h 237600"/>
                  <a:gd name="GluePoint1X" fmla="*/ 88 w 170"/>
                  <a:gd name="GluePoint1Y" fmla="*/ 4 h 150"/>
                  <a:gd name="GluePoint2X" fmla="*/ 86 w 170"/>
                  <a:gd name="GluePoint2Y" fmla="*/ 15 h 150"/>
                  <a:gd name="GluePoint3X" fmla="*/ 69 w 170"/>
                  <a:gd name="GluePoint3Y" fmla="*/ 23 h 150"/>
                  <a:gd name="GluePoint4X" fmla="*/ 72 w 170"/>
                  <a:gd name="GluePoint4Y" fmla="*/ 28 h 150"/>
                  <a:gd name="GluePoint5X" fmla="*/ 50 w 170"/>
                  <a:gd name="GluePoint5Y" fmla="*/ 29 h 150"/>
                  <a:gd name="GluePoint6X" fmla="*/ 48 w 170"/>
                  <a:gd name="GluePoint6Y" fmla="*/ 24 h 150"/>
                  <a:gd name="GluePoint7X" fmla="*/ 43 w 170"/>
                  <a:gd name="GluePoint7Y" fmla="*/ 41 h 150"/>
                  <a:gd name="GluePoint8X" fmla="*/ 45 w 170"/>
                  <a:gd name="GluePoint8Y" fmla="*/ 42 h 150"/>
                  <a:gd name="GluePoint9X" fmla="*/ 29 w 170"/>
                  <a:gd name="GluePoint9Y" fmla="*/ 44 h 150"/>
                  <a:gd name="GluePoint10X" fmla="*/ 18 w 170"/>
                  <a:gd name="GluePoint10Y" fmla="*/ 39 h 150"/>
                  <a:gd name="GluePoint11X" fmla="*/ 2 w 170"/>
                  <a:gd name="GluePoint11Y" fmla="*/ 44 h 150"/>
                  <a:gd name="GluePoint12X" fmla="*/ 5 w 170"/>
                  <a:gd name="GluePoint12Y" fmla="*/ 47 h 150"/>
                  <a:gd name="GluePoint13X" fmla="*/ 5 w 170"/>
                  <a:gd name="GluePoint13Y" fmla="*/ 50 h 150"/>
                  <a:gd name="GluePoint14X" fmla="*/ 7 w 170"/>
                  <a:gd name="GluePoint14Y" fmla="*/ 57 h 150"/>
                  <a:gd name="GluePoint15X" fmla="*/ 21 w 170"/>
                  <a:gd name="GluePoint15Y" fmla="*/ 60 h 150"/>
                  <a:gd name="GluePoint16X" fmla="*/ 31 w 170"/>
                  <a:gd name="GluePoint16Y" fmla="*/ 65 h 150"/>
                  <a:gd name="GluePoint17X" fmla="*/ 35 w 170"/>
                  <a:gd name="GluePoint17Y" fmla="*/ 66 h 150"/>
                  <a:gd name="GluePoint18X" fmla="*/ 40 w 170"/>
                  <a:gd name="GluePoint18Y" fmla="*/ 78 h 150"/>
                  <a:gd name="GluePoint19X" fmla="*/ 51 w 170"/>
                  <a:gd name="GluePoint19Y" fmla="*/ 89 h 150"/>
                  <a:gd name="GluePoint20X" fmla="*/ 54 w 170"/>
                  <a:gd name="GluePoint20Y" fmla="*/ 97 h 150"/>
                  <a:gd name="GluePoint21X" fmla="*/ 51 w 170"/>
                  <a:gd name="GluePoint21Y" fmla="*/ 95 h 150"/>
                  <a:gd name="GluePoint22X" fmla="*/ 51 w 170"/>
                  <a:gd name="GluePoint22Y" fmla="*/ 110 h 150"/>
                  <a:gd name="GluePoint23X" fmla="*/ 45 w 170"/>
                  <a:gd name="GluePoint23Y" fmla="*/ 129 h 150"/>
                  <a:gd name="GluePoint24X" fmla="*/ 38 w 170"/>
                  <a:gd name="GluePoint24Y" fmla="*/ 132 h 150"/>
                  <a:gd name="GluePoint25X" fmla="*/ 54 w 170"/>
                  <a:gd name="GluePoint25Y" fmla="*/ 142 h 150"/>
                  <a:gd name="GluePoint26X" fmla="*/ 77 w 170"/>
                  <a:gd name="GluePoint26Y" fmla="*/ 143 h 150"/>
                  <a:gd name="GluePoint27X" fmla="*/ 86 w 170"/>
                  <a:gd name="GluePoint27Y" fmla="*/ 145 h 150"/>
                  <a:gd name="GluePoint28X" fmla="*/ 92 w 170"/>
                  <a:gd name="GluePoint28Y" fmla="*/ 150 h 150"/>
                  <a:gd name="GluePoint29X" fmla="*/ 107 w 170"/>
                  <a:gd name="GluePoint29Y" fmla="*/ 142 h 150"/>
                  <a:gd name="GluePoint30X" fmla="*/ 119 w 170"/>
                  <a:gd name="GluePoint30Y" fmla="*/ 131 h 150"/>
                  <a:gd name="GluePoint31X" fmla="*/ 134 w 170"/>
                  <a:gd name="GluePoint31Y" fmla="*/ 132 h 150"/>
                  <a:gd name="GluePoint32X" fmla="*/ 154 w 170"/>
                  <a:gd name="GluePoint32Y" fmla="*/ 135 h 150"/>
                  <a:gd name="GluePoint33X" fmla="*/ 167 w 170"/>
                  <a:gd name="GluePoint33Y" fmla="*/ 124 h 150"/>
                  <a:gd name="GluePoint34X" fmla="*/ 161 w 170"/>
                  <a:gd name="GluePoint34Y" fmla="*/ 118 h 150"/>
                  <a:gd name="GluePoint35X" fmla="*/ 158 w 170"/>
                  <a:gd name="GluePoint35Y" fmla="*/ 106 h 150"/>
                  <a:gd name="GluePoint36X" fmla="*/ 156 w 170"/>
                  <a:gd name="GluePoint36Y" fmla="*/ 102 h 150"/>
                  <a:gd name="GluePoint37X" fmla="*/ 156 w 170"/>
                  <a:gd name="GluePoint37Y" fmla="*/ 90 h 150"/>
                  <a:gd name="GluePoint38X" fmla="*/ 158 w 170"/>
                  <a:gd name="GluePoint38Y" fmla="*/ 87 h 150"/>
                  <a:gd name="GluePoint39X" fmla="*/ 154 w 170"/>
                  <a:gd name="GluePoint39Y" fmla="*/ 81 h 150"/>
                  <a:gd name="GluePoint40X" fmla="*/ 145 w 170"/>
                  <a:gd name="GluePoint40Y" fmla="*/ 84 h 150"/>
                  <a:gd name="GluePoint41X" fmla="*/ 151 w 170"/>
                  <a:gd name="GluePoint41Y" fmla="*/ 68 h 150"/>
                  <a:gd name="GluePoint42X" fmla="*/ 156 w 170"/>
                  <a:gd name="GluePoint42Y" fmla="*/ 61 h 150"/>
                  <a:gd name="GluePoint43X" fmla="*/ 164 w 170"/>
                  <a:gd name="GluePoint43Y" fmla="*/ 60 h 150"/>
                  <a:gd name="GluePoint44X" fmla="*/ 166 w 170"/>
                  <a:gd name="GluePoint44Y" fmla="*/ 44 h 150"/>
                  <a:gd name="GluePoint45X" fmla="*/ 153 w 170"/>
                  <a:gd name="GluePoint45Y" fmla="*/ 33 h 150"/>
                  <a:gd name="GluePoint46X" fmla="*/ 139 w 170"/>
                  <a:gd name="GluePoint46Y" fmla="*/ 26 h 150"/>
                  <a:gd name="GluePoint47X" fmla="*/ 129 w 170"/>
                  <a:gd name="GluePoint47Y" fmla="*/ 23 h 150"/>
                  <a:gd name="GluePoint48X" fmla="*/ 124 w 170"/>
                  <a:gd name="GluePoint48Y" fmla="*/ 20 h 150"/>
                  <a:gd name="GluePoint49X" fmla="*/ 118 w 170"/>
                  <a:gd name="GluePoint49Y" fmla="*/ 13 h 150"/>
                  <a:gd name="GluePoint50X" fmla="*/ 107 w 170"/>
                  <a:gd name="GluePoint50Y" fmla="*/ 5 h 150"/>
                  <a:gd name="GluePoint51X" fmla="*/ 100 w 170"/>
                  <a:gd name="GluePoint51Y" fmla="*/ 0 h 1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70" h="150">
                    <a:moveTo>
                      <a:pt x="100" y="0"/>
                    </a:moveTo>
                    <a:lnTo>
                      <a:pt x="88" y="4"/>
                    </a:lnTo>
                    <a:lnTo>
                      <a:pt x="86" y="7"/>
                    </a:lnTo>
                    <a:lnTo>
                      <a:pt x="86" y="15"/>
                    </a:lnTo>
                    <a:lnTo>
                      <a:pt x="80" y="20"/>
                    </a:lnTo>
                    <a:lnTo>
                      <a:pt x="69" y="23"/>
                    </a:lnTo>
                    <a:lnTo>
                      <a:pt x="67" y="28"/>
                    </a:lnTo>
                    <a:lnTo>
                      <a:pt x="72" y="28"/>
                    </a:lnTo>
                    <a:lnTo>
                      <a:pt x="61" y="31"/>
                    </a:lnTo>
                    <a:lnTo>
                      <a:pt x="50" y="29"/>
                    </a:lnTo>
                    <a:lnTo>
                      <a:pt x="48" y="26"/>
                    </a:lnTo>
                    <a:lnTo>
                      <a:pt x="48" y="24"/>
                    </a:lnTo>
                    <a:lnTo>
                      <a:pt x="38" y="24"/>
                    </a:lnTo>
                    <a:lnTo>
                      <a:pt x="43" y="41"/>
                    </a:lnTo>
                    <a:lnTo>
                      <a:pt x="45" y="41"/>
                    </a:lnTo>
                    <a:lnTo>
                      <a:pt x="45" y="42"/>
                    </a:lnTo>
                    <a:lnTo>
                      <a:pt x="40" y="41"/>
                    </a:lnTo>
                    <a:lnTo>
                      <a:pt x="29" y="44"/>
                    </a:lnTo>
                    <a:lnTo>
                      <a:pt x="24" y="39"/>
                    </a:lnTo>
                    <a:lnTo>
                      <a:pt x="18" y="39"/>
                    </a:lnTo>
                    <a:lnTo>
                      <a:pt x="16" y="41"/>
                    </a:lnTo>
                    <a:lnTo>
                      <a:pt x="2" y="44"/>
                    </a:lnTo>
                    <a:lnTo>
                      <a:pt x="0" y="47"/>
                    </a:lnTo>
                    <a:lnTo>
                      <a:pt x="5" y="47"/>
                    </a:lnTo>
                    <a:lnTo>
                      <a:pt x="2" y="49"/>
                    </a:lnTo>
                    <a:lnTo>
                      <a:pt x="5" y="50"/>
                    </a:lnTo>
                    <a:lnTo>
                      <a:pt x="2" y="52"/>
                    </a:lnTo>
                    <a:lnTo>
                      <a:pt x="7" y="57"/>
                    </a:lnTo>
                    <a:lnTo>
                      <a:pt x="11" y="55"/>
                    </a:lnTo>
                    <a:lnTo>
                      <a:pt x="21" y="60"/>
                    </a:lnTo>
                    <a:lnTo>
                      <a:pt x="31" y="61"/>
                    </a:lnTo>
                    <a:lnTo>
                      <a:pt x="31" y="65"/>
                    </a:lnTo>
                    <a:lnTo>
                      <a:pt x="42" y="66"/>
                    </a:lnTo>
                    <a:lnTo>
                      <a:pt x="35" y="66"/>
                    </a:lnTo>
                    <a:lnTo>
                      <a:pt x="37" y="73"/>
                    </a:lnTo>
                    <a:lnTo>
                      <a:pt x="40" y="78"/>
                    </a:lnTo>
                    <a:lnTo>
                      <a:pt x="50" y="82"/>
                    </a:lnTo>
                    <a:lnTo>
                      <a:pt x="51" y="89"/>
                    </a:lnTo>
                    <a:lnTo>
                      <a:pt x="50" y="92"/>
                    </a:lnTo>
                    <a:lnTo>
                      <a:pt x="54" y="97"/>
                    </a:lnTo>
                    <a:lnTo>
                      <a:pt x="56" y="100"/>
                    </a:lnTo>
                    <a:lnTo>
                      <a:pt x="51" y="95"/>
                    </a:lnTo>
                    <a:lnTo>
                      <a:pt x="48" y="108"/>
                    </a:lnTo>
                    <a:lnTo>
                      <a:pt x="51" y="110"/>
                    </a:lnTo>
                    <a:lnTo>
                      <a:pt x="48" y="115"/>
                    </a:lnTo>
                    <a:lnTo>
                      <a:pt x="45" y="129"/>
                    </a:lnTo>
                    <a:lnTo>
                      <a:pt x="45" y="131"/>
                    </a:lnTo>
                    <a:lnTo>
                      <a:pt x="38" y="132"/>
                    </a:lnTo>
                    <a:lnTo>
                      <a:pt x="45" y="137"/>
                    </a:lnTo>
                    <a:lnTo>
                      <a:pt x="54" y="142"/>
                    </a:lnTo>
                    <a:lnTo>
                      <a:pt x="70" y="145"/>
                    </a:lnTo>
                    <a:lnTo>
                      <a:pt x="77" y="143"/>
                    </a:lnTo>
                    <a:lnTo>
                      <a:pt x="83" y="147"/>
                    </a:lnTo>
                    <a:lnTo>
                      <a:pt x="86" y="145"/>
                    </a:lnTo>
                    <a:lnTo>
                      <a:pt x="88" y="148"/>
                    </a:lnTo>
                    <a:lnTo>
                      <a:pt x="92" y="150"/>
                    </a:lnTo>
                    <a:lnTo>
                      <a:pt x="108" y="150"/>
                    </a:lnTo>
                    <a:lnTo>
                      <a:pt x="107" y="142"/>
                    </a:lnTo>
                    <a:lnTo>
                      <a:pt x="108" y="135"/>
                    </a:lnTo>
                    <a:lnTo>
                      <a:pt x="119" y="131"/>
                    </a:lnTo>
                    <a:lnTo>
                      <a:pt x="129" y="132"/>
                    </a:lnTo>
                    <a:lnTo>
                      <a:pt x="134" y="132"/>
                    </a:lnTo>
                    <a:lnTo>
                      <a:pt x="150" y="137"/>
                    </a:lnTo>
                    <a:lnTo>
                      <a:pt x="154" y="135"/>
                    </a:lnTo>
                    <a:lnTo>
                      <a:pt x="162" y="127"/>
                    </a:lnTo>
                    <a:lnTo>
                      <a:pt x="167" y="124"/>
                    </a:lnTo>
                    <a:lnTo>
                      <a:pt x="167" y="118"/>
                    </a:lnTo>
                    <a:lnTo>
                      <a:pt x="161" y="118"/>
                    </a:lnTo>
                    <a:lnTo>
                      <a:pt x="158" y="113"/>
                    </a:lnTo>
                    <a:lnTo>
                      <a:pt x="158" y="106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59" y="98"/>
                    </a:lnTo>
                    <a:lnTo>
                      <a:pt x="156" y="90"/>
                    </a:lnTo>
                    <a:lnTo>
                      <a:pt x="158" y="89"/>
                    </a:lnTo>
                    <a:lnTo>
                      <a:pt x="158" y="87"/>
                    </a:lnTo>
                    <a:lnTo>
                      <a:pt x="156" y="86"/>
                    </a:lnTo>
                    <a:lnTo>
                      <a:pt x="154" y="81"/>
                    </a:lnTo>
                    <a:lnTo>
                      <a:pt x="150" y="79"/>
                    </a:lnTo>
                    <a:lnTo>
                      <a:pt x="145" y="84"/>
                    </a:lnTo>
                    <a:lnTo>
                      <a:pt x="145" y="79"/>
                    </a:lnTo>
                    <a:lnTo>
                      <a:pt x="151" y="68"/>
                    </a:lnTo>
                    <a:lnTo>
                      <a:pt x="158" y="63"/>
                    </a:lnTo>
                    <a:lnTo>
                      <a:pt x="156" y="61"/>
                    </a:lnTo>
                    <a:lnTo>
                      <a:pt x="158" y="61"/>
                    </a:lnTo>
                    <a:lnTo>
                      <a:pt x="164" y="60"/>
                    </a:lnTo>
                    <a:lnTo>
                      <a:pt x="164" y="50"/>
                    </a:lnTo>
                    <a:lnTo>
                      <a:pt x="166" y="44"/>
                    </a:lnTo>
                    <a:lnTo>
                      <a:pt x="170" y="36"/>
                    </a:lnTo>
                    <a:lnTo>
                      <a:pt x="153" y="33"/>
                    </a:lnTo>
                    <a:lnTo>
                      <a:pt x="146" y="26"/>
                    </a:lnTo>
                    <a:lnTo>
                      <a:pt x="139" y="26"/>
                    </a:lnTo>
                    <a:lnTo>
                      <a:pt x="134" y="24"/>
                    </a:lnTo>
                    <a:lnTo>
                      <a:pt x="129" y="23"/>
                    </a:lnTo>
                    <a:lnTo>
                      <a:pt x="129" y="16"/>
                    </a:lnTo>
                    <a:lnTo>
                      <a:pt x="124" y="20"/>
                    </a:lnTo>
                    <a:lnTo>
                      <a:pt x="119" y="18"/>
                    </a:lnTo>
                    <a:lnTo>
                      <a:pt x="118" y="13"/>
                    </a:lnTo>
                    <a:lnTo>
                      <a:pt x="108" y="10"/>
                    </a:lnTo>
                    <a:lnTo>
                      <a:pt x="107" y="5"/>
                    </a:lnTo>
                    <a:lnTo>
                      <a:pt x="100" y="5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15" name="Freeform 155"/>
              <p:cNvSpPr/>
              <p:nvPr/>
            </p:nvSpPr>
            <p:spPr>
              <a:xfrm>
                <a:off x="3857760" y="1870200"/>
                <a:ext cx="75960" cy="13932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39320"/>
                  <a:gd name="textAreaBottom" fmla="*/ 139680 h 139320"/>
                  <a:gd name="GluePoint1X" fmla="*/ 12 w 48"/>
                  <a:gd name="GluePoint1Y" fmla="*/ 5 h 88"/>
                  <a:gd name="GluePoint2X" fmla="*/ 15 w 48"/>
                  <a:gd name="GluePoint2Y" fmla="*/ 1 h 88"/>
                  <a:gd name="GluePoint3X" fmla="*/ 21 w 48"/>
                  <a:gd name="GluePoint3Y" fmla="*/ 0 h 88"/>
                  <a:gd name="GluePoint4X" fmla="*/ 21 w 48"/>
                  <a:gd name="GluePoint4Y" fmla="*/ 3 h 88"/>
                  <a:gd name="GluePoint5X" fmla="*/ 23 w 48"/>
                  <a:gd name="GluePoint5Y" fmla="*/ 5 h 88"/>
                  <a:gd name="GluePoint6X" fmla="*/ 45 w 48"/>
                  <a:gd name="GluePoint6Y" fmla="*/ 3 h 88"/>
                  <a:gd name="GluePoint7X" fmla="*/ 48 w 48"/>
                  <a:gd name="GluePoint7Y" fmla="*/ 8 h 88"/>
                  <a:gd name="GluePoint8X" fmla="*/ 45 w 48"/>
                  <a:gd name="GluePoint8Y" fmla="*/ 13 h 88"/>
                  <a:gd name="GluePoint9X" fmla="*/ 40 w 48"/>
                  <a:gd name="GluePoint9Y" fmla="*/ 19 h 88"/>
                  <a:gd name="GluePoint10X" fmla="*/ 37 w 48"/>
                  <a:gd name="GluePoint10Y" fmla="*/ 32 h 88"/>
                  <a:gd name="GluePoint11X" fmla="*/ 39 w 48"/>
                  <a:gd name="GluePoint11Y" fmla="*/ 38 h 88"/>
                  <a:gd name="GluePoint12X" fmla="*/ 31 w 48"/>
                  <a:gd name="GluePoint12Y" fmla="*/ 43 h 88"/>
                  <a:gd name="GluePoint13X" fmla="*/ 35 w 48"/>
                  <a:gd name="GluePoint13Y" fmla="*/ 53 h 88"/>
                  <a:gd name="GluePoint14X" fmla="*/ 32 w 48"/>
                  <a:gd name="GluePoint14Y" fmla="*/ 61 h 88"/>
                  <a:gd name="GluePoint15X" fmla="*/ 35 w 48"/>
                  <a:gd name="GluePoint15Y" fmla="*/ 70 h 88"/>
                  <a:gd name="GluePoint16X" fmla="*/ 27 w 48"/>
                  <a:gd name="GluePoint16Y" fmla="*/ 79 h 88"/>
                  <a:gd name="GluePoint17X" fmla="*/ 29 w 48"/>
                  <a:gd name="GluePoint17Y" fmla="*/ 85 h 88"/>
                  <a:gd name="GluePoint18X" fmla="*/ 23 w 48"/>
                  <a:gd name="GluePoint18Y" fmla="*/ 88 h 88"/>
                  <a:gd name="GluePoint19X" fmla="*/ 8 w 48"/>
                  <a:gd name="GluePoint19Y" fmla="*/ 88 h 88"/>
                  <a:gd name="GluePoint20X" fmla="*/ 12 w 48"/>
                  <a:gd name="GluePoint20Y" fmla="*/ 62 h 88"/>
                  <a:gd name="GluePoint21X" fmla="*/ 5 w 48"/>
                  <a:gd name="GluePoint21Y" fmla="*/ 64 h 88"/>
                  <a:gd name="GluePoint22X" fmla="*/ 4 w 48"/>
                  <a:gd name="GluePoint22Y" fmla="*/ 59 h 88"/>
                  <a:gd name="GluePoint23X" fmla="*/ 0 w 48"/>
                  <a:gd name="GluePoint23Y" fmla="*/ 58 h 88"/>
                  <a:gd name="GluePoint24X" fmla="*/ 2 w 48"/>
                  <a:gd name="GluePoint24Y" fmla="*/ 50 h 88"/>
                  <a:gd name="GluePoint25X" fmla="*/ 8 w 48"/>
                  <a:gd name="GluePoint25Y" fmla="*/ 37 h 88"/>
                  <a:gd name="GluePoint26X" fmla="*/ 13 w 48"/>
                  <a:gd name="GluePoint26Y" fmla="*/ 19 h 88"/>
                  <a:gd name="GluePoint27X" fmla="*/ 12 w 48"/>
                  <a:gd name="GluePoint27Y" fmla="*/ 5 h 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8" h="88">
                    <a:moveTo>
                      <a:pt x="12" y="5"/>
                    </a:moveTo>
                    <a:lnTo>
                      <a:pt x="15" y="1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23" y="5"/>
                    </a:lnTo>
                    <a:lnTo>
                      <a:pt x="45" y="3"/>
                    </a:lnTo>
                    <a:lnTo>
                      <a:pt x="48" y="8"/>
                    </a:lnTo>
                    <a:lnTo>
                      <a:pt x="45" y="13"/>
                    </a:lnTo>
                    <a:lnTo>
                      <a:pt x="40" y="19"/>
                    </a:lnTo>
                    <a:lnTo>
                      <a:pt x="37" y="32"/>
                    </a:lnTo>
                    <a:lnTo>
                      <a:pt x="39" y="38"/>
                    </a:lnTo>
                    <a:lnTo>
                      <a:pt x="31" y="43"/>
                    </a:lnTo>
                    <a:lnTo>
                      <a:pt x="35" y="53"/>
                    </a:lnTo>
                    <a:lnTo>
                      <a:pt x="32" y="61"/>
                    </a:lnTo>
                    <a:lnTo>
                      <a:pt x="35" y="70"/>
                    </a:lnTo>
                    <a:lnTo>
                      <a:pt x="27" y="79"/>
                    </a:lnTo>
                    <a:lnTo>
                      <a:pt x="29" y="85"/>
                    </a:lnTo>
                    <a:lnTo>
                      <a:pt x="23" y="88"/>
                    </a:lnTo>
                    <a:lnTo>
                      <a:pt x="8" y="88"/>
                    </a:lnTo>
                    <a:lnTo>
                      <a:pt x="12" y="62"/>
                    </a:lnTo>
                    <a:lnTo>
                      <a:pt x="5" y="64"/>
                    </a:lnTo>
                    <a:lnTo>
                      <a:pt x="4" y="59"/>
                    </a:lnTo>
                    <a:lnTo>
                      <a:pt x="0" y="58"/>
                    </a:lnTo>
                    <a:lnTo>
                      <a:pt x="2" y="50"/>
                    </a:lnTo>
                    <a:lnTo>
                      <a:pt x="8" y="37"/>
                    </a:lnTo>
                    <a:lnTo>
                      <a:pt x="13" y="19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16" name="Freeform 156"/>
              <p:cNvSpPr/>
              <p:nvPr/>
            </p:nvSpPr>
            <p:spPr>
              <a:xfrm>
                <a:off x="4199040" y="1716120"/>
                <a:ext cx="93240" cy="489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48960"/>
                  <a:gd name="textAreaBottom" fmla="*/ 49320 h 48960"/>
                  <a:gd name="GluePoint1X" fmla="*/ 59 w 59"/>
                  <a:gd name="GluePoint1Y" fmla="*/ 15 h 31"/>
                  <a:gd name="GluePoint2X" fmla="*/ 49 w 59"/>
                  <a:gd name="GluePoint2Y" fmla="*/ 11 h 31"/>
                  <a:gd name="GluePoint3X" fmla="*/ 46 w 59"/>
                  <a:gd name="GluePoint3Y" fmla="*/ 8 h 31"/>
                  <a:gd name="GluePoint4X" fmla="*/ 48 w 59"/>
                  <a:gd name="GluePoint4Y" fmla="*/ 5 h 31"/>
                  <a:gd name="GluePoint5X" fmla="*/ 46 w 59"/>
                  <a:gd name="GluePoint5Y" fmla="*/ 3 h 31"/>
                  <a:gd name="GluePoint6X" fmla="*/ 36 w 59"/>
                  <a:gd name="GluePoint6Y" fmla="*/ 0 h 31"/>
                  <a:gd name="GluePoint7X" fmla="*/ 22 w 59"/>
                  <a:gd name="GluePoint7Y" fmla="*/ 2 h 31"/>
                  <a:gd name="GluePoint8X" fmla="*/ 19 w 59"/>
                  <a:gd name="GluePoint8Y" fmla="*/ 2 h 31"/>
                  <a:gd name="GluePoint9X" fmla="*/ 13 w 59"/>
                  <a:gd name="GluePoint9Y" fmla="*/ 3 h 31"/>
                  <a:gd name="GluePoint10X" fmla="*/ 11 w 59"/>
                  <a:gd name="GluePoint10Y" fmla="*/ 3 h 31"/>
                  <a:gd name="GluePoint11X" fmla="*/ 13 w 59"/>
                  <a:gd name="GluePoint11Y" fmla="*/ 5 h 31"/>
                  <a:gd name="GluePoint12X" fmla="*/ 6 w 59"/>
                  <a:gd name="GluePoint12Y" fmla="*/ 10 h 31"/>
                  <a:gd name="GluePoint13X" fmla="*/ 0 w 59"/>
                  <a:gd name="GluePoint13Y" fmla="*/ 21 h 31"/>
                  <a:gd name="GluePoint14X" fmla="*/ 0 w 59"/>
                  <a:gd name="GluePoint14Y" fmla="*/ 26 h 31"/>
                  <a:gd name="GluePoint15X" fmla="*/ 5 w 59"/>
                  <a:gd name="GluePoint15Y" fmla="*/ 21 h 31"/>
                  <a:gd name="GluePoint16X" fmla="*/ 9 w 59"/>
                  <a:gd name="GluePoint16Y" fmla="*/ 23 h 31"/>
                  <a:gd name="GluePoint17X" fmla="*/ 11 w 59"/>
                  <a:gd name="GluePoint17Y" fmla="*/ 28 h 31"/>
                  <a:gd name="GluePoint18X" fmla="*/ 13 w 59"/>
                  <a:gd name="GluePoint18Y" fmla="*/ 29 h 31"/>
                  <a:gd name="GluePoint19X" fmla="*/ 13 w 59"/>
                  <a:gd name="GluePoint19Y" fmla="*/ 31 h 31"/>
                  <a:gd name="GluePoint20X" fmla="*/ 25 w 59"/>
                  <a:gd name="GluePoint20Y" fmla="*/ 29 h 31"/>
                  <a:gd name="GluePoint21X" fmla="*/ 32 w 59"/>
                  <a:gd name="GluePoint21Y" fmla="*/ 21 h 31"/>
                  <a:gd name="GluePoint22X" fmla="*/ 33 w 59"/>
                  <a:gd name="GluePoint22Y" fmla="*/ 26 h 31"/>
                  <a:gd name="GluePoint23X" fmla="*/ 40 w 59"/>
                  <a:gd name="GluePoint23Y" fmla="*/ 31 h 31"/>
                  <a:gd name="GluePoint24X" fmla="*/ 44 w 59"/>
                  <a:gd name="GluePoint24Y" fmla="*/ 21 h 31"/>
                  <a:gd name="GluePoint25X" fmla="*/ 55 w 59"/>
                  <a:gd name="GluePoint25Y" fmla="*/ 24 h 31"/>
                  <a:gd name="GluePoint26X" fmla="*/ 55 w 59"/>
                  <a:gd name="GluePoint26Y" fmla="*/ 18 h 31"/>
                  <a:gd name="GluePoint27X" fmla="*/ 59 w 59"/>
                  <a:gd name="GluePoint27Y" fmla="*/ 18 h 31"/>
                  <a:gd name="GluePoint28X" fmla="*/ 59 w 59"/>
                  <a:gd name="GluePoint28Y" fmla="*/ 15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9" h="31">
                    <a:moveTo>
                      <a:pt x="59" y="15"/>
                    </a:moveTo>
                    <a:lnTo>
                      <a:pt x="49" y="11"/>
                    </a:lnTo>
                    <a:lnTo>
                      <a:pt x="46" y="8"/>
                    </a:lnTo>
                    <a:lnTo>
                      <a:pt x="48" y="5"/>
                    </a:lnTo>
                    <a:lnTo>
                      <a:pt x="46" y="3"/>
                    </a:lnTo>
                    <a:lnTo>
                      <a:pt x="36" y="0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6" y="10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1" y="28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25" y="29"/>
                    </a:lnTo>
                    <a:lnTo>
                      <a:pt x="32" y="21"/>
                    </a:lnTo>
                    <a:lnTo>
                      <a:pt x="33" y="26"/>
                    </a:lnTo>
                    <a:lnTo>
                      <a:pt x="40" y="31"/>
                    </a:lnTo>
                    <a:lnTo>
                      <a:pt x="44" y="21"/>
                    </a:lnTo>
                    <a:lnTo>
                      <a:pt x="55" y="24"/>
                    </a:lnTo>
                    <a:lnTo>
                      <a:pt x="55" y="18"/>
                    </a:lnTo>
                    <a:lnTo>
                      <a:pt x="59" y="18"/>
                    </a:lnTo>
                    <a:lnTo>
                      <a:pt x="59" y="1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17" name="Freeform 157"/>
              <p:cNvSpPr/>
              <p:nvPr/>
            </p:nvSpPr>
            <p:spPr>
              <a:xfrm>
                <a:off x="4127400" y="1614600"/>
                <a:ext cx="70920" cy="5040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50400"/>
                  <a:gd name="textAreaBottom" fmla="*/ 50760 h 50400"/>
                  <a:gd name="GluePoint1X" fmla="*/ 29 w 45"/>
                  <a:gd name="GluePoint1Y" fmla="*/ 29 h 32"/>
                  <a:gd name="GluePoint2X" fmla="*/ 29 w 45"/>
                  <a:gd name="GluePoint2Y" fmla="*/ 22 h 32"/>
                  <a:gd name="GluePoint3X" fmla="*/ 24 w 45"/>
                  <a:gd name="GluePoint3Y" fmla="*/ 26 h 32"/>
                  <a:gd name="GluePoint4X" fmla="*/ 19 w 45"/>
                  <a:gd name="GluePoint4Y" fmla="*/ 24 h 32"/>
                  <a:gd name="GluePoint5X" fmla="*/ 18 w 45"/>
                  <a:gd name="GluePoint5Y" fmla="*/ 19 h 32"/>
                  <a:gd name="GluePoint6X" fmla="*/ 8 w 45"/>
                  <a:gd name="GluePoint6Y" fmla="*/ 16 h 32"/>
                  <a:gd name="GluePoint7X" fmla="*/ 7 w 45"/>
                  <a:gd name="GluePoint7Y" fmla="*/ 11 h 32"/>
                  <a:gd name="GluePoint8X" fmla="*/ 0 w 45"/>
                  <a:gd name="GluePoint8Y" fmla="*/ 11 h 32"/>
                  <a:gd name="GluePoint9X" fmla="*/ 0 w 45"/>
                  <a:gd name="GluePoint9Y" fmla="*/ 6 h 32"/>
                  <a:gd name="GluePoint10X" fmla="*/ 10 w 45"/>
                  <a:gd name="GluePoint10Y" fmla="*/ 2 h 32"/>
                  <a:gd name="GluePoint11X" fmla="*/ 13 w 45"/>
                  <a:gd name="GluePoint11Y" fmla="*/ 3 h 32"/>
                  <a:gd name="GluePoint12X" fmla="*/ 24 w 45"/>
                  <a:gd name="GluePoint12Y" fmla="*/ 0 h 32"/>
                  <a:gd name="GluePoint13X" fmla="*/ 31 w 45"/>
                  <a:gd name="GluePoint13Y" fmla="*/ 2 h 32"/>
                  <a:gd name="GluePoint14X" fmla="*/ 37 w 45"/>
                  <a:gd name="GluePoint14Y" fmla="*/ 5 h 32"/>
                  <a:gd name="GluePoint15X" fmla="*/ 37 w 45"/>
                  <a:gd name="GluePoint15Y" fmla="*/ 11 h 32"/>
                  <a:gd name="GluePoint16X" fmla="*/ 42 w 45"/>
                  <a:gd name="GluePoint16Y" fmla="*/ 11 h 32"/>
                  <a:gd name="GluePoint17X" fmla="*/ 45 w 45"/>
                  <a:gd name="GluePoint17Y" fmla="*/ 16 h 32"/>
                  <a:gd name="GluePoint18X" fmla="*/ 43 w 45"/>
                  <a:gd name="GluePoint18Y" fmla="*/ 21 h 32"/>
                  <a:gd name="GluePoint19X" fmla="*/ 39 w 45"/>
                  <a:gd name="GluePoint19Y" fmla="*/ 22 h 32"/>
                  <a:gd name="GluePoint20X" fmla="*/ 39 w 45"/>
                  <a:gd name="GluePoint20Y" fmla="*/ 26 h 32"/>
                  <a:gd name="GluePoint21X" fmla="*/ 39 w 45"/>
                  <a:gd name="GluePoint21Y" fmla="*/ 32 h 32"/>
                  <a:gd name="GluePoint22X" fmla="*/ 34 w 45"/>
                  <a:gd name="GluePoint22Y" fmla="*/ 30 h 32"/>
                  <a:gd name="GluePoint23X" fmla="*/ 29 w 45"/>
                  <a:gd name="GluePoint23Y" fmla="*/ 29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5" h="32">
                    <a:moveTo>
                      <a:pt x="29" y="29"/>
                    </a:moveTo>
                    <a:lnTo>
                      <a:pt x="29" y="22"/>
                    </a:lnTo>
                    <a:lnTo>
                      <a:pt x="24" y="26"/>
                    </a:lnTo>
                    <a:lnTo>
                      <a:pt x="19" y="24"/>
                    </a:lnTo>
                    <a:lnTo>
                      <a:pt x="18" y="19"/>
                    </a:lnTo>
                    <a:lnTo>
                      <a:pt x="8" y="16"/>
                    </a:lnTo>
                    <a:lnTo>
                      <a:pt x="7" y="11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42" y="11"/>
                    </a:lnTo>
                    <a:lnTo>
                      <a:pt x="45" y="16"/>
                    </a:lnTo>
                    <a:lnTo>
                      <a:pt x="43" y="21"/>
                    </a:lnTo>
                    <a:lnTo>
                      <a:pt x="39" y="22"/>
                    </a:lnTo>
                    <a:lnTo>
                      <a:pt x="39" y="26"/>
                    </a:lnTo>
                    <a:lnTo>
                      <a:pt x="39" y="32"/>
                    </a:lnTo>
                    <a:lnTo>
                      <a:pt x="34" y="3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18" name="Freeform 158"/>
              <p:cNvSpPr/>
              <p:nvPr/>
            </p:nvSpPr>
            <p:spPr>
              <a:xfrm>
                <a:off x="4143240" y="1560600"/>
                <a:ext cx="69480" cy="709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70920"/>
                  <a:gd name="textAreaBottom" fmla="*/ 71280 h 70920"/>
                  <a:gd name="GluePoint1X" fmla="*/ 44 w 44"/>
                  <a:gd name="GluePoint1Y" fmla="*/ 3 h 45"/>
                  <a:gd name="GluePoint2X" fmla="*/ 40 w 44"/>
                  <a:gd name="GluePoint2Y" fmla="*/ 0 h 45"/>
                  <a:gd name="GluePoint3X" fmla="*/ 29 w 44"/>
                  <a:gd name="GluePoint3Y" fmla="*/ 2 h 45"/>
                  <a:gd name="GluePoint4X" fmla="*/ 24 w 44"/>
                  <a:gd name="GluePoint4Y" fmla="*/ 3 h 45"/>
                  <a:gd name="GluePoint5X" fmla="*/ 24 w 44"/>
                  <a:gd name="GluePoint5Y" fmla="*/ 10 h 45"/>
                  <a:gd name="GluePoint6X" fmla="*/ 25 w 44"/>
                  <a:gd name="GluePoint6Y" fmla="*/ 10 h 45"/>
                  <a:gd name="GluePoint7X" fmla="*/ 25 w 44"/>
                  <a:gd name="GluePoint7Y" fmla="*/ 15 h 45"/>
                  <a:gd name="GluePoint8X" fmla="*/ 22 w 44"/>
                  <a:gd name="GluePoint8Y" fmla="*/ 16 h 45"/>
                  <a:gd name="GluePoint9X" fmla="*/ 24 w 44"/>
                  <a:gd name="GluePoint9Y" fmla="*/ 19 h 45"/>
                  <a:gd name="GluePoint10X" fmla="*/ 19 w 44"/>
                  <a:gd name="GluePoint10Y" fmla="*/ 18 h 45"/>
                  <a:gd name="GluePoint11X" fmla="*/ 19 w 44"/>
                  <a:gd name="GluePoint11Y" fmla="*/ 15 h 45"/>
                  <a:gd name="GluePoint12X" fmla="*/ 21 w 44"/>
                  <a:gd name="GluePoint12Y" fmla="*/ 13 h 45"/>
                  <a:gd name="GluePoint13X" fmla="*/ 19 w 44"/>
                  <a:gd name="GluePoint13Y" fmla="*/ 10 h 45"/>
                  <a:gd name="GluePoint14X" fmla="*/ 16 w 44"/>
                  <a:gd name="GluePoint14Y" fmla="*/ 10 h 45"/>
                  <a:gd name="GluePoint15X" fmla="*/ 14 w 44"/>
                  <a:gd name="GluePoint15Y" fmla="*/ 21 h 45"/>
                  <a:gd name="GluePoint16X" fmla="*/ 8 w 44"/>
                  <a:gd name="GluePoint16Y" fmla="*/ 26 h 45"/>
                  <a:gd name="GluePoint17X" fmla="*/ 8 w 44"/>
                  <a:gd name="GluePoint17Y" fmla="*/ 27 h 45"/>
                  <a:gd name="GluePoint18X" fmla="*/ 9 w 44"/>
                  <a:gd name="GluePoint18Y" fmla="*/ 29 h 45"/>
                  <a:gd name="GluePoint19X" fmla="*/ 17 w 44"/>
                  <a:gd name="GluePoint19Y" fmla="*/ 29 h 45"/>
                  <a:gd name="GluePoint20X" fmla="*/ 5 w 44"/>
                  <a:gd name="GluePoint20Y" fmla="*/ 32 h 45"/>
                  <a:gd name="GluePoint21X" fmla="*/ 5 w 44"/>
                  <a:gd name="GluePoint21Y" fmla="*/ 34 h 45"/>
                  <a:gd name="GluePoint22X" fmla="*/ 0 w 44"/>
                  <a:gd name="GluePoint22Y" fmla="*/ 36 h 45"/>
                  <a:gd name="GluePoint23X" fmla="*/ 3 w 44"/>
                  <a:gd name="GluePoint23Y" fmla="*/ 37 h 45"/>
                  <a:gd name="GluePoint24X" fmla="*/ 14 w 44"/>
                  <a:gd name="GluePoint24Y" fmla="*/ 34 h 45"/>
                  <a:gd name="GluePoint25X" fmla="*/ 21 w 44"/>
                  <a:gd name="GluePoint25Y" fmla="*/ 36 h 45"/>
                  <a:gd name="GluePoint26X" fmla="*/ 27 w 44"/>
                  <a:gd name="GluePoint26Y" fmla="*/ 39 h 45"/>
                  <a:gd name="GluePoint27X" fmla="*/ 27 w 44"/>
                  <a:gd name="GluePoint27Y" fmla="*/ 45 h 45"/>
                  <a:gd name="GluePoint28X" fmla="*/ 32 w 44"/>
                  <a:gd name="GluePoint28Y" fmla="*/ 45 h 45"/>
                  <a:gd name="GluePoint29X" fmla="*/ 32 w 44"/>
                  <a:gd name="GluePoint29Y" fmla="*/ 42 h 45"/>
                  <a:gd name="GluePoint30X" fmla="*/ 33 w 44"/>
                  <a:gd name="GluePoint30Y" fmla="*/ 39 h 45"/>
                  <a:gd name="GluePoint31X" fmla="*/ 32 w 44"/>
                  <a:gd name="GluePoint31Y" fmla="*/ 26 h 45"/>
                  <a:gd name="GluePoint32X" fmla="*/ 38 w 44"/>
                  <a:gd name="GluePoint32Y" fmla="*/ 26 h 45"/>
                  <a:gd name="GluePoint33X" fmla="*/ 40 w 44"/>
                  <a:gd name="GluePoint33Y" fmla="*/ 23 h 45"/>
                  <a:gd name="GluePoint34X" fmla="*/ 44 w 44"/>
                  <a:gd name="GluePoint34Y" fmla="*/ 19 h 45"/>
                  <a:gd name="GluePoint35X" fmla="*/ 44 w 44"/>
                  <a:gd name="GluePoint35Y" fmla="*/ 18 h 45"/>
                  <a:gd name="GluePoint36X" fmla="*/ 40 w 44"/>
                  <a:gd name="GluePoint36Y" fmla="*/ 16 h 45"/>
                  <a:gd name="GluePoint37X" fmla="*/ 40 w 44"/>
                  <a:gd name="GluePoint37Y" fmla="*/ 15 h 45"/>
                  <a:gd name="GluePoint38X" fmla="*/ 43 w 44"/>
                  <a:gd name="GluePoint38Y" fmla="*/ 11 h 45"/>
                  <a:gd name="GluePoint39X" fmla="*/ 44 w 44"/>
                  <a:gd name="GluePoint39Y" fmla="*/ 3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44" h="45">
                    <a:moveTo>
                      <a:pt x="44" y="3"/>
                    </a:moveTo>
                    <a:lnTo>
                      <a:pt x="40" y="0"/>
                    </a:lnTo>
                    <a:lnTo>
                      <a:pt x="29" y="2"/>
                    </a:lnTo>
                    <a:lnTo>
                      <a:pt x="24" y="3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5" y="15"/>
                    </a:lnTo>
                    <a:lnTo>
                      <a:pt x="22" y="16"/>
                    </a:lnTo>
                    <a:lnTo>
                      <a:pt x="24" y="19"/>
                    </a:lnTo>
                    <a:lnTo>
                      <a:pt x="19" y="18"/>
                    </a:lnTo>
                    <a:lnTo>
                      <a:pt x="19" y="15"/>
                    </a:lnTo>
                    <a:lnTo>
                      <a:pt x="21" y="13"/>
                    </a:lnTo>
                    <a:lnTo>
                      <a:pt x="19" y="10"/>
                    </a:lnTo>
                    <a:lnTo>
                      <a:pt x="16" y="10"/>
                    </a:lnTo>
                    <a:lnTo>
                      <a:pt x="14" y="21"/>
                    </a:lnTo>
                    <a:lnTo>
                      <a:pt x="8" y="26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17" y="29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0" y="36"/>
                    </a:lnTo>
                    <a:lnTo>
                      <a:pt x="3" y="37"/>
                    </a:lnTo>
                    <a:lnTo>
                      <a:pt x="14" y="34"/>
                    </a:lnTo>
                    <a:lnTo>
                      <a:pt x="21" y="36"/>
                    </a:lnTo>
                    <a:lnTo>
                      <a:pt x="27" y="39"/>
                    </a:lnTo>
                    <a:lnTo>
                      <a:pt x="27" y="45"/>
                    </a:lnTo>
                    <a:lnTo>
                      <a:pt x="32" y="45"/>
                    </a:lnTo>
                    <a:lnTo>
                      <a:pt x="32" y="42"/>
                    </a:lnTo>
                    <a:lnTo>
                      <a:pt x="33" y="39"/>
                    </a:lnTo>
                    <a:lnTo>
                      <a:pt x="32" y="26"/>
                    </a:lnTo>
                    <a:lnTo>
                      <a:pt x="38" y="26"/>
                    </a:lnTo>
                    <a:lnTo>
                      <a:pt x="40" y="23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43" y="11"/>
                    </a:lnTo>
                    <a:lnTo>
                      <a:pt x="44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19" name="Freeform 159"/>
              <p:cNvSpPr/>
              <p:nvPr/>
            </p:nvSpPr>
            <p:spPr>
              <a:xfrm>
                <a:off x="4194000" y="1522440"/>
                <a:ext cx="185400" cy="201240"/>
              </a:xfrm>
              <a:custGeom>
                <a:avLst/>
                <a:gdLst>
                  <a:gd name="textAreaLeft" fmla="*/ 0 w 185400"/>
                  <a:gd name="textAreaRight" fmla="*/ 185760 w 185400"/>
                  <a:gd name="textAreaTop" fmla="*/ 0 h 201240"/>
                  <a:gd name="textAreaBottom" fmla="*/ 201600 h 201240"/>
                  <a:gd name="GluePoint1X" fmla="*/ 106 w 117"/>
                  <a:gd name="GluePoint1Y" fmla="*/ 105 h 127"/>
                  <a:gd name="GluePoint2X" fmla="*/ 100 w 117"/>
                  <a:gd name="GluePoint2Y" fmla="*/ 111 h 127"/>
                  <a:gd name="GluePoint3X" fmla="*/ 93 w 117"/>
                  <a:gd name="GluePoint3Y" fmla="*/ 114 h 127"/>
                  <a:gd name="GluePoint4X" fmla="*/ 93 w 117"/>
                  <a:gd name="GluePoint4Y" fmla="*/ 124 h 127"/>
                  <a:gd name="GluePoint5X" fmla="*/ 87 w 117"/>
                  <a:gd name="GluePoint5Y" fmla="*/ 122 h 127"/>
                  <a:gd name="GluePoint6X" fmla="*/ 63 w 117"/>
                  <a:gd name="GluePoint6Y" fmla="*/ 124 h 127"/>
                  <a:gd name="GluePoint7X" fmla="*/ 54 w 117"/>
                  <a:gd name="GluePoint7Y" fmla="*/ 124 h 127"/>
                  <a:gd name="GluePoint8X" fmla="*/ 39 w 117"/>
                  <a:gd name="GluePoint8Y" fmla="*/ 122 h 127"/>
                  <a:gd name="GluePoint9X" fmla="*/ 22 w 117"/>
                  <a:gd name="GluePoint9Y" fmla="*/ 124 h 127"/>
                  <a:gd name="GluePoint10X" fmla="*/ 24 w 117"/>
                  <a:gd name="GluePoint10Y" fmla="*/ 108 h 127"/>
                  <a:gd name="GluePoint11X" fmla="*/ 11 w 117"/>
                  <a:gd name="GluePoint11Y" fmla="*/ 97 h 127"/>
                  <a:gd name="GluePoint12X" fmla="*/ 4 w 117"/>
                  <a:gd name="GluePoint12Y" fmla="*/ 87 h 127"/>
                  <a:gd name="GluePoint13X" fmla="*/ 3 w 117"/>
                  <a:gd name="GluePoint13Y" fmla="*/ 80 h 127"/>
                  <a:gd name="GluePoint14X" fmla="*/ 3 w 117"/>
                  <a:gd name="GluePoint14Y" fmla="*/ 74 h 127"/>
                  <a:gd name="GluePoint15X" fmla="*/ 0 w 117"/>
                  <a:gd name="GluePoint15Y" fmla="*/ 66 h 127"/>
                  <a:gd name="GluePoint16X" fmla="*/ 0 w 117"/>
                  <a:gd name="GluePoint16Y" fmla="*/ 50 h 127"/>
                  <a:gd name="GluePoint17X" fmla="*/ 8 w 117"/>
                  <a:gd name="GluePoint17Y" fmla="*/ 47 h 127"/>
                  <a:gd name="GluePoint18X" fmla="*/ 12 w 117"/>
                  <a:gd name="GluePoint18Y" fmla="*/ 42 h 127"/>
                  <a:gd name="GluePoint19X" fmla="*/ 8 w 117"/>
                  <a:gd name="GluePoint19Y" fmla="*/ 39 h 127"/>
                  <a:gd name="GluePoint20X" fmla="*/ 12 w 117"/>
                  <a:gd name="GluePoint20Y" fmla="*/ 27 h 127"/>
                  <a:gd name="GluePoint21X" fmla="*/ 12 w 117"/>
                  <a:gd name="GluePoint21Y" fmla="*/ 24 h 127"/>
                  <a:gd name="GluePoint22X" fmla="*/ 20 w 117"/>
                  <a:gd name="GluePoint22Y" fmla="*/ 19 h 127"/>
                  <a:gd name="GluePoint23X" fmla="*/ 27 w 117"/>
                  <a:gd name="GluePoint23Y" fmla="*/ 24 h 127"/>
                  <a:gd name="GluePoint24X" fmla="*/ 28 w 117"/>
                  <a:gd name="GluePoint24Y" fmla="*/ 23 h 127"/>
                  <a:gd name="GluePoint25X" fmla="*/ 33 w 117"/>
                  <a:gd name="GluePoint25Y" fmla="*/ 27 h 127"/>
                  <a:gd name="GluePoint26X" fmla="*/ 31 w 117"/>
                  <a:gd name="GluePoint26Y" fmla="*/ 19 h 127"/>
                  <a:gd name="GluePoint27X" fmla="*/ 35 w 117"/>
                  <a:gd name="GluePoint27Y" fmla="*/ 16 h 127"/>
                  <a:gd name="GluePoint28X" fmla="*/ 35 w 117"/>
                  <a:gd name="GluePoint28Y" fmla="*/ 10 h 127"/>
                  <a:gd name="GluePoint29X" fmla="*/ 36 w 117"/>
                  <a:gd name="GluePoint29Y" fmla="*/ 6 h 127"/>
                  <a:gd name="GluePoint30X" fmla="*/ 31 w 117"/>
                  <a:gd name="GluePoint30Y" fmla="*/ 0 h 127"/>
                  <a:gd name="GluePoint31X" fmla="*/ 41 w 117"/>
                  <a:gd name="GluePoint31Y" fmla="*/ 2 h 127"/>
                  <a:gd name="GluePoint32X" fmla="*/ 47 w 117"/>
                  <a:gd name="GluePoint32Y" fmla="*/ 3 h 127"/>
                  <a:gd name="GluePoint33X" fmla="*/ 49 w 117"/>
                  <a:gd name="GluePoint33Y" fmla="*/ 8 h 127"/>
                  <a:gd name="GluePoint34X" fmla="*/ 55 w 117"/>
                  <a:gd name="GluePoint34Y" fmla="*/ 10 h 127"/>
                  <a:gd name="GluePoint35X" fmla="*/ 58 w 117"/>
                  <a:gd name="GluePoint35Y" fmla="*/ 16 h 127"/>
                  <a:gd name="GluePoint36X" fmla="*/ 66 w 117"/>
                  <a:gd name="GluePoint36Y" fmla="*/ 14 h 127"/>
                  <a:gd name="GluePoint37X" fmla="*/ 74 w 117"/>
                  <a:gd name="GluePoint37Y" fmla="*/ 11 h 127"/>
                  <a:gd name="GluePoint38X" fmla="*/ 82 w 117"/>
                  <a:gd name="GluePoint38Y" fmla="*/ 6 h 127"/>
                  <a:gd name="GluePoint39X" fmla="*/ 79 w 117"/>
                  <a:gd name="GluePoint39Y" fmla="*/ 10 h 127"/>
                  <a:gd name="GluePoint40X" fmla="*/ 90 w 117"/>
                  <a:gd name="GluePoint40Y" fmla="*/ 11 h 127"/>
                  <a:gd name="GluePoint41X" fmla="*/ 98 w 117"/>
                  <a:gd name="GluePoint41Y" fmla="*/ 18 h 127"/>
                  <a:gd name="GluePoint42X" fmla="*/ 106 w 117"/>
                  <a:gd name="GluePoint42Y" fmla="*/ 24 h 127"/>
                  <a:gd name="GluePoint43X" fmla="*/ 105 w 117"/>
                  <a:gd name="GluePoint43Y" fmla="*/ 35 h 127"/>
                  <a:gd name="GluePoint44X" fmla="*/ 111 w 117"/>
                  <a:gd name="GluePoint44Y" fmla="*/ 48 h 127"/>
                  <a:gd name="GluePoint45X" fmla="*/ 117 w 117"/>
                  <a:gd name="GluePoint45Y" fmla="*/ 60 h 127"/>
                  <a:gd name="GluePoint46X" fmla="*/ 108 w 117"/>
                  <a:gd name="GluePoint46Y" fmla="*/ 63 h 127"/>
                  <a:gd name="GluePoint47X" fmla="*/ 85 w 117"/>
                  <a:gd name="GluePoint47Y" fmla="*/ 77 h 127"/>
                  <a:gd name="GluePoint48X" fmla="*/ 79 w 117"/>
                  <a:gd name="GluePoint48Y" fmla="*/ 77 h 127"/>
                  <a:gd name="GluePoint49X" fmla="*/ 84 w 117"/>
                  <a:gd name="GluePoint49Y" fmla="*/ 82 h 127"/>
                  <a:gd name="GluePoint50X" fmla="*/ 89 w 117"/>
                  <a:gd name="GluePoint50Y" fmla="*/ 92 h 1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17" h="127">
                    <a:moveTo>
                      <a:pt x="106" y="103"/>
                    </a:moveTo>
                    <a:lnTo>
                      <a:pt x="106" y="105"/>
                    </a:lnTo>
                    <a:lnTo>
                      <a:pt x="101" y="106"/>
                    </a:lnTo>
                    <a:lnTo>
                      <a:pt x="100" y="111"/>
                    </a:lnTo>
                    <a:lnTo>
                      <a:pt x="95" y="113"/>
                    </a:lnTo>
                    <a:lnTo>
                      <a:pt x="93" y="114"/>
                    </a:lnTo>
                    <a:lnTo>
                      <a:pt x="97" y="124"/>
                    </a:lnTo>
                    <a:lnTo>
                      <a:pt x="93" y="124"/>
                    </a:lnTo>
                    <a:lnTo>
                      <a:pt x="93" y="122"/>
                    </a:lnTo>
                    <a:lnTo>
                      <a:pt x="87" y="122"/>
                    </a:lnTo>
                    <a:lnTo>
                      <a:pt x="73" y="125"/>
                    </a:lnTo>
                    <a:lnTo>
                      <a:pt x="63" y="124"/>
                    </a:lnTo>
                    <a:lnTo>
                      <a:pt x="60" y="127"/>
                    </a:lnTo>
                    <a:lnTo>
                      <a:pt x="54" y="124"/>
                    </a:lnTo>
                    <a:lnTo>
                      <a:pt x="49" y="125"/>
                    </a:lnTo>
                    <a:lnTo>
                      <a:pt x="39" y="122"/>
                    </a:lnTo>
                    <a:lnTo>
                      <a:pt x="25" y="124"/>
                    </a:lnTo>
                    <a:lnTo>
                      <a:pt x="22" y="124"/>
                    </a:lnTo>
                    <a:lnTo>
                      <a:pt x="22" y="114"/>
                    </a:lnTo>
                    <a:lnTo>
                      <a:pt x="24" y="108"/>
                    </a:lnTo>
                    <a:lnTo>
                      <a:pt x="28" y="100"/>
                    </a:lnTo>
                    <a:lnTo>
                      <a:pt x="11" y="97"/>
                    </a:lnTo>
                    <a:lnTo>
                      <a:pt x="4" y="90"/>
                    </a:lnTo>
                    <a:lnTo>
                      <a:pt x="4" y="87"/>
                    </a:lnTo>
                    <a:lnTo>
                      <a:pt x="3" y="84"/>
                    </a:lnTo>
                    <a:lnTo>
                      <a:pt x="3" y="80"/>
                    </a:lnTo>
                    <a:lnTo>
                      <a:pt x="1" y="79"/>
                    </a:lnTo>
                    <a:lnTo>
                      <a:pt x="3" y="74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1" y="63"/>
                    </a:lnTo>
                    <a:lnTo>
                      <a:pt x="0" y="50"/>
                    </a:lnTo>
                    <a:lnTo>
                      <a:pt x="6" y="50"/>
                    </a:lnTo>
                    <a:lnTo>
                      <a:pt x="8" y="47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11" y="35"/>
                    </a:lnTo>
                    <a:lnTo>
                      <a:pt x="12" y="27"/>
                    </a:lnTo>
                    <a:lnTo>
                      <a:pt x="17" y="27"/>
                    </a:lnTo>
                    <a:lnTo>
                      <a:pt x="12" y="24"/>
                    </a:lnTo>
                    <a:lnTo>
                      <a:pt x="14" y="21"/>
                    </a:lnTo>
                    <a:lnTo>
                      <a:pt x="20" y="19"/>
                    </a:lnTo>
                    <a:lnTo>
                      <a:pt x="25" y="21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30" y="23"/>
                    </a:lnTo>
                    <a:lnTo>
                      <a:pt x="33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8" y="18"/>
                    </a:lnTo>
                    <a:lnTo>
                      <a:pt x="35" y="16"/>
                    </a:lnTo>
                    <a:lnTo>
                      <a:pt x="36" y="13"/>
                    </a:lnTo>
                    <a:lnTo>
                      <a:pt x="35" y="10"/>
                    </a:lnTo>
                    <a:lnTo>
                      <a:pt x="31" y="10"/>
                    </a:lnTo>
                    <a:lnTo>
                      <a:pt x="36" y="6"/>
                    </a:lnTo>
                    <a:lnTo>
                      <a:pt x="31" y="2"/>
                    </a:lnTo>
                    <a:lnTo>
                      <a:pt x="31" y="0"/>
                    </a:lnTo>
                    <a:lnTo>
                      <a:pt x="43" y="0"/>
                    </a:lnTo>
                    <a:lnTo>
                      <a:pt x="41" y="2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7" y="6"/>
                    </a:lnTo>
                    <a:lnTo>
                      <a:pt x="49" y="8"/>
                    </a:lnTo>
                    <a:lnTo>
                      <a:pt x="52" y="8"/>
                    </a:lnTo>
                    <a:lnTo>
                      <a:pt x="55" y="10"/>
                    </a:lnTo>
                    <a:lnTo>
                      <a:pt x="62" y="10"/>
                    </a:lnTo>
                    <a:lnTo>
                      <a:pt x="58" y="16"/>
                    </a:lnTo>
                    <a:lnTo>
                      <a:pt x="68" y="16"/>
                    </a:lnTo>
                    <a:lnTo>
                      <a:pt x="66" y="14"/>
                    </a:lnTo>
                    <a:lnTo>
                      <a:pt x="71" y="13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82" y="6"/>
                    </a:lnTo>
                    <a:lnTo>
                      <a:pt x="84" y="8"/>
                    </a:lnTo>
                    <a:lnTo>
                      <a:pt x="79" y="10"/>
                    </a:lnTo>
                    <a:lnTo>
                      <a:pt x="87" y="8"/>
                    </a:lnTo>
                    <a:lnTo>
                      <a:pt x="90" y="11"/>
                    </a:lnTo>
                    <a:lnTo>
                      <a:pt x="95" y="13"/>
                    </a:lnTo>
                    <a:lnTo>
                      <a:pt x="98" y="18"/>
                    </a:lnTo>
                    <a:lnTo>
                      <a:pt x="103" y="19"/>
                    </a:lnTo>
                    <a:lnTo>
                      <a:pt x="106" y="24"/>
                    </a:lnTo>
                    <a:lnTo>
                      <a:pt x="106" y="27"/>
                    </a:lnTo>
                    <a:lnTo>
                      <a:pt x="105" y="35"/>
                    </a:lnTo>
                    <a:lnTo>
                      <a:pt x="108" y="37"/>
                    </a:lnTo>
                    <a:lnTo>
                      <a:pt x="111" y="48"/>
                    </a:lnTo>
                    <a:lnTo>
                      <a:pt x="112" y="55"/>
                    </a:lnTo>
                    <a:lnTo>
                      <a:pt x="117" y="60"/>
                    </a:lnTo>
                    <a:lnTo>
                      <a:pt x="116" y="68"/>
                    </a:lnTo>
                    <a:lnTo>
                      <a:pt x="108" y="63"/>
                    </a:lnTo>
                    <a:lnTo>
                      <a:pt x="108" y="68"/>
                    </a:lnTo>
                    <a:lnTo>
                      <a:pt x="85" y="77"/>
                    </a:lnTo>
                    <a:lnTo>
                      <a:pt x="84" y="79"/>
                    </a:lnTo>
                    <a:lnTo>
                      <a:pt x="79" y="77"/>
                    </a:lnTo>
                    <a:lnTo>
                      <a:pt x="79" y="79"/>
                    </a:lnTo>
                    <a:lnTo>
                      <a:pt x="84" y="82"/>
                    </a:lnTo>
                    <a:lnTo>
                      <a:pt x="85" y="88"/>
                    </a:lnTo>
                    <a:lnTo>
                      <a:pt x="89" y="92"/>
                    </a:lnTo>
                    <a:lnTo>
                      <a:pt x="106" y="10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20" name="Freeform 160"/>
              <p:cNvSpPr/>
              <p:nvPr/>
            </p:nvSpPr>
            <p:spPr>
              <a:xfrm>
                <a:off x="4284720" y="1166760"/>
                <a:ext cx="223560" cy="342720"/>
              </a:xfrm>
              <a:custGeom>
                <a:avLst/>
                <a:gdLst>
                  <a:gd name="textAreaLeft" fmla="*/ 0 w 223560"/>
                  <a:gd name="textAreaRight" fmla="*/ 223920 w 223560"/>
                  <a:gd name="textAreaTop" fmla="*/ 0 h 342720"/>
                  <a:gd name="textAreaBottom" fmla="*/ 343080 h 342720"/>
                  <a:gd name="GluePoint1X" fmla="*/ 140 w 141"/>
                  <a:gd name="GluePoint1Y" fmla="*/ 50 h 216"/>
                  <a:gd name="GluePoint2X" fmla="*/ 130 w 141"/>
                  <a:gd name="GluePoint2Y" fmla="*/ 50 h 216"/>
                  <a:gd name="GluePoint3X" fmla="*/ 122 w 141"/>
                  <a:gd name="GluePoint3Y" fmla="*/ 52 h 216"/>
                  <a:gd name="GluePoint4X" fmla="*/ 113 w 141"/>
                  <a:gd name="GluePoint4Y" fmla="*/ 57 h 216"/>
                  <a:gd name="GluePoint5X" fmla="*/ 116 w 141"/>
                  <a:gd name="GluePoint5Y" fmla="*/ 71 h 216"/>
                  <a:gd name="GluePoint6X" fmla="*/ 114 w 141"/>
                  <a:gd name="GluePoint6Y" fmla="*/ 71 h 216"/>
                  <a:gd name="GluePoint7X" fmla="*/ 95 w 141"/>
                  <a:gd name="GluePoint7Y" fmla="*/ 84 h 216"/>
                  <a:gd name="GluePoint8X" fmla="*/ 84 w 141"/>
                  <a:gd name="GluePoint8Y" fmla="*/ 91 h 216"/>
                  <a:gd name="GluePoint9X" fmla="*/ 81 w 141"/>
                  <a:gd name="GluePoint9Y" fmla="*/ 95 h 216"/>
                  <a:gd name="GluePoint10X" fmla="*/ 76 w 141"/>
                  <a:gd name="GluePoint10Y" fmla="*/ 99 h 216"/>
                  <a:gd name="GluePoint11X" fmla="*/ 70 w 141"/>
                  <a:gd name="GluePoint11Y" fmla="*/ 102 h 216"/>
                  <a:gd name="GluePoint12X" fmla="*/ 73 w 141"/>
                  <a:gd name="GluePoint12Y" fmla="*/ 113 h 216"/>
                  <a:gd name="GluePoint13X" fmla="*/ 71 w 141"/>
                  <a:gd name="GluePoint13Y" fmla="*/ 126 h 216"/>
                  <a:gd name="GluePoint14X" fmla="*/ 73 w 141"/>
                  <a:gd name="GluePoint14Y" fmla="*/ 132 h 216"/>
                  <a:gd name="GluePoint15X" fmla="*/ 68 w 141"/>
                  <a:gd name="GluePoint15Y" fmla="*/ 137 h 216"/>
                  <a:gd name="GluePoint16X" fmla="*/ 78 w 141"/>
                  <a:gd name="GluePoint16Y" fmla="*/ 132 h 216"/>
                  <a:gd name="GluePoint17X" fmla="*/ 89 w 141"/>
                  <a:gd name="GluePoint17Y" fmla="*/ 136 h 216"/>
                  <a:gd name="GluePoint18X" fmla="*/ 90 w 141"/>
                  <a:gd name="GluePoint18Y" fmla="*/ 148 h 216"/>
                  <a:gd name="GluePoint19X" fmla="*/ 75 w 141"/>
                  <a:gd name="GluePoint19Y" fmla="*/ 148 h 216"/>
                  <a:gd name="GluePoint20X" fmla="*/ 65 w 141"/>
                  <a:gd name="GluePoint20Y" fmla="*/ 148 h 216"/>
                  <a:gd name="GluePoint21X" fmla="*/ 92 w 141"/>
                  <a:gd name="GluePoint21Y" fmla="*/ 152 h 216"/>
                  <a:gd name="GluePoint22X" fmla="*/ 89 w 141"/>
                  <a:gd name="GluePoint22Y" fmla="*/ 153 h 216"/>
                  <a:gd name="GluePoint23X" fmla="*/ 81 w 141"/>
                  <a:gd name="GluePoint23Y" fmla="*/ 156 h 216"/>
                  <a:gd name="GluePoint24X" fmla="*/ 73 w 141"/>
                  <a:gd name="GluePoint24Y" fmla="*/ 161 h 216"/>
                  <a:gd name="GluePoint25X" fmla="*/ 71 w 141"/>
                  <a:gd name="GluePoint25Y" fmla="*/ 165 h 216"/>
                  <a:gd name="GluePoint26X" fmla="*/ 67 w 141"/>
                  <a:gd name="GluePoint26Y" fmla="*/ 165 h 216"/>
                  <a:gd name="GluePoint27X" fmla="*/ 68 w 141"/>
                  <a:gd name="GluePoint27Y" fmla="*/ 174 h 216"/>
                  <a:gd name="GluePoint28X" fmla="*/ 71 w 141"/>
                  <a:gd name="GluePoint28Y" fmla="*/ 182 h 216"/>
                  <a:gd name="GluePoint29X" fmla="*/ 65 w 141"/>
                  <a:gd name="GluePoint29Y" fmla="*/ 203 h 216"/>
                  <a:gd name="GluePoint30X" fmla="*/ 46 w 141"/>
                  <a:gd name="GluePoint30Y" fmla="*/ 205 h 216"/>
                  <a:gd name="GluePoint31X" fmla="*/ 43 w 141"/>
                  <a:gd name="GluePoint31Y" fmla="*/ 216 h 216"/>
                  <a:gd name="GluePoint32X" fmla="*/ 21 w 141"/>
                  <a:gd name="GluePoint32Y" fmla="*/ 202 h 216"/>
                  <a:gd name="GluePoint33X" fmla="*/ 25 w 141"/>
                  <a:gd name="GluePoint33Y" fmla="*/ 198 h 216"/>
                  <a:gd name="GluePoint34X" fmla="*/ 14 w 141"/>
                  <a:gd name="GluePoint34Y" fmla="*/ 184 h 216"/>
                  <a:gd name="GluePoint35X" fmla="*/ 9 w 141"/>
                  <a:gd name="GluePoint35Y" fmla="*/ 176 h 216"/>
                  <a:gd name="GluePoint36X" fmla="*/ 8 w 141"/>
                  <a:gd name="GluePoint36Y" fmla="*/ 169 h 216"/>
                  <a:gd name="GluePoint37X" fmla="*/ 5 w 141"/>
                  <a:gd name="GluePoint37Y" fmla="*/ 168 h 216"/>
                  <a:gd name="GluePoint38X" fmla="*/ 0 w 141"/>
                  <a:gd name="GluePoint38Y" fmla="*/ 156 h 216"/>
                  <a:gd name="GluePoint39X" fmla="*/ 3 w 141"/>
                  <a:gd name="GluePoint39Y" fmla="*/ 156 h 216"/>
                  <a:gd name="GluePoint40X" fmla="*/ 8 w 141"/>
                  <a:gd name="GluePoint40Y" fmla="*/ 152 h 216"/>
                  <a:gd name="GluePoint41X" fmla="*/ 8 w 141"/>
                  <a:gd name="GluePoint41Y" fmla="*/ 142 h 216"/>
                  <a:gd name="GluePoint42X" fmla="*/ 16 w 141"/>
                  <a:gd name="GluePoint42Y" fmla="*/ 131 h 216"/>
                  <a:gd name="GluePoint43X" fmla="*/ 17 w 141"/>
                  <a:gd name="GluePoint43Y" fmla="*/ 121 h 216"/>
                  <a:gd name="GluePoint44X" fmla="*/ 9 w 141"/>
                  <a:gd name="GluePoint44Y" fmla="*/ 111 h 216"/>
                  <a:gd name="GluePoint45X" fmla="*/ 9 w 141"/>
                  <a:gd name="GluePoint45Y" fmla="*/ 92 h 216"/>
                  <a:gd name="GluePoint46X" fmla="*/ 16 w 141"/>
                  <a:gd name="GluePoint46Y" fmla="*/ 76 h 216"/>
                  <a:gd name="GluePoint47X" fmla="*/ 30 w 141"/>
                  <a:gd name="GluePoint47Y" fmla="*/ 71 h 216"/>
                  <a:gd name="GluePoint48X" fmla="*/ 32 w 141"/>
                  <a:gd name="GluePoint48Y" fmla="*/ 52 h 216"/>
                  <a:gd name="GluePoint49X" fmla="*/ 41 w 141"/>
                  <a:gd name="GluePoint49Y" fmla="*/ 37 h 216"/>
                  <a:gd name="GluePoint50X" fmla="*/ 48 w 141"/>
                  <a:gd name="GluePoint50Y" fmla="*/ 25 h 216"/>
                  <a:gd name="GluePoint51X" fmla="*/ 60 w 141"/>
                  <a:gd name="GluePoint51Y" fmla="*/ 15 h 216"/>
                  <a:gd name="GluePoint52X" fmla="*/ 67 w 141"/>
                  <a:gd name="GluePoint52Y" fmla="*/ 10 h 216"/>
                  <a:gd name="GluePoint53X" fmla="*/ 89 w 141"/>
                  <a:gd name="GluePoint53Y" fmla="*/ 9 h 216"/>
                  <a:gd name="GluePoint54X" fmla="*/ 87 w 141"/>
                  <a:gd name="GluePoint54Y" fmla="*/ 0 h 216"/>
                  <a:gd name="GluePoint55X" fmla="*/ 122 w 141"/>
                  <a:gd name="GluePoint55Y" fmla="*/ 10 h 216"/>
                  <a:gd name="GluePoint56X" fmla="*/ 132 w 141"/>
                  <a:gd name="GluePoint56Y" fmla="*/ 26 h 216"/>
                  <a:gd name="GluePoint57X" fmla="*/ 138 w 141"/>
                  <a:gd name="GluePoint57Y" fmla="*/ 37 h 2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41" h="216">
                    <a:moveTo>
                      <a:pt x="141" y="47"/>
                    </a:moveTo>
                    <a:lnTo>
                      <a:pt x="141" y="49"/>
                    </a:lnTo>
                    <a:lnTo>
                      <a:pt x="140" y="50"/>
                    </a:lnTo>
                    <a:lnTo>
                      <a:pt x="136" y="49"/>
                    </a:lnTo>
                    <a:lnTo>
                      <a:pt x="132" y="49"/>
                    </a:lnTo>
                    <a:lnTo>
                      <a:pt x="130" y="50"/>
                    </a:lnTo>
                    <a:lnTo>
                      <a:pt x="122" y="47"/>
                    </a:lnTo>
                    <a:lnTo>
                      <a:pt x="121" y="50"/>
                    </a:lnTo>
                    <a:lnTo>
                      <a:pt x="122" y="52"/>
                    </a:lnTo>
                    <a:lnTo>
                      <a:pt x="117" y="50"/>
                    </a:lnTo>
                    <a:lnTo>
                      <a:pt x="119" y="54"/>
                    </a:lnTo>
                    <a:lnTo>
                      <a:pt x="113" y="57"/>
                    </a:lnTo>
                    <a:lnTo>
                      <a:pt x="114" y="60"/>
                    </a:lnTo>
                    <a:lnTo>
                      <a:pt x="109" y="65"/>
                    </a:lnTo>
                    <a:lnTo>
                      <a:pt x="116" y="71"/>
                    </a:lnTo>
                    <a:lnTo>
                      <a:pt x="114" y="73"/>
                    </a:lnTo>
                    <a:lnTo>
                      <a:pt x="114" y="71"/>
                    </a:lnTo>
                    <a:lnTo>
                      <a:pt x="114" y="71"/>
                    </a:lnTo>
                    <a:lnTo>
                      <a:pt x="105" y="81"/>
                    </a:lnTo>
                    <a:lnTo>
                      <a:pt x="97" y="84"/>
                    </a:lnTo>
                    <a:lnTo>
                      <a:pt x="95" y="84"/>
                    </a:lnTo>
                    <a:lnTo>
                      <a:pt x="89" y="87"/>
                    </a:lnTo>
                    <a:lnTo>
                      <a:pt x="86" y="87"/>
                    </a:lnTo>
                    <a:lnTo>
                      <a:pt x="84" y="91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81" y="95"/>
                    </a:lnTo>
                    <a:lnTo>
                      <a:pt x="78" y="95"/>
                    </a:lnTo>
                    <a:lnTo>
                      <a:pt x="75" y="94"/>
                    </a:lnTo>
                    <a:lnTo>
                      <a:pt x="76" y="99"/>
                    </a:lnTo>
                    <a:lnTo>
                      <a:pt x="73" y="102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3" y="105"/>
                    </a:lnTo>
                    <a:lnTo>
                      <a:pt x="71" y="110"/>
                    </a:lnTo>
                    <a:lnTo>
                      <a:pt x="73" y="113"/>
                    </a:lnTo>
                    <a:lnTo>
                      <a:pt x="70" y="113"/>
                    </a:lnTo>
                    <a:lnTo>
                      <a:pt x="68" y="116"/>
                    </a:lnTo>
                    <a:lnTo>
                      <a:pt x="71" y="126"/>
                    </a:lnTo>
                    <a:lnTo>
                      <a:pt x="71" y="129"/>
                    </a:lnTo>
                    <a:lnTo>
                      <a:pt x="73" y="129"/>
                    </a:lnTo>
                    <a:lnTo>
                      <a:pt x="73" y="132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8" y="137"/>
                    </a:lnTo>
                    <a:lnTo>
                      <a:pt x="73" y="136"/>
                    </a:lnTo>
                    <a:lnTo>
                      <a:pt x="76" y="131"/>
                    </a:lnTo>
                    <a:lnTo>
                      <a:pt x="78" y="132"/>
                    </a:lnTo>
                    <a:lnTo>
                      <a:pt x="81" y="131"/>
                    </a:lnTo>
                    <a:lnTo>
                      <a:pt x="82" y="134"/>
                    </a:lnTo>
                    <a:lnTo>
                      <a:pt x="89" y="136"/>
                    </a:lnTo>
                    <a:lnTo>
                      <a:pt x="87" y="136"/>
                    </a:lnTo>
                    <a:lnTo>
                      <a:pt x="94" y="142"/>
                    </a:lnTo>
                    <a:lnTo>
                      <a:pt x="90" y="148"/>
                    </a:lnTo>
                    <a:lnTo>
                      <a:pt x="82" y="150"/>
                    </a:lnTo>
                    <a:lnTo>
                      <a:pt x="79" y="148"/>
                    </a:lnTo>
                    <a:lnTo>
                      <a:pt x="75" y="148"/>
                    </a:lnTo>
                    <a:lnTo>
                      <a:pt x="71" y="147"/>
                    </a:lnTo>
                    <a:lnTo>
                      <a:pt x="63" y="148"/>
                    </a:lnTo>
                    <a:lnTo>
                      <a:pt x="65" y="148"/>
                    </a:lnTo>
                    <a:lnTo>
                      <a:pt x="73" y="150"/>
                    </a:lnTo>
                    <a:lnTo>
                      <a:pt x="76" y="152"/>
                    </a:lnTo>
                    <a:lnTo>
                      <a:pt x="92" y="152"/>
                    </a:lnTo>
                    <a:lnTo>
                      <a:pt x="90" y="153"/>
                    </a:lnTo>
                    <a:lnTo>
                      <a:pt x="87" y="152"/>
                    </a:lnTo>
                    <a:lnTo>
                      <a:pt x="89" y="153"/>
                    </a:lnTo>
                    <a:lnTo>
                      <a:pt x="84" y="158"/>
                    </a:lnTo>
                    <a:lnTo>
                      <a:pt x="81" y="158"/>
                    </a:lnTo>
                    <a:lnTo>
                      <a:pt x="81" y="156"/>
                    </a:lnTo>
                    <a:lnTo>
                      <a:pt x="79" y="155"/>
                    </a:lnTo>
                    <a:lnTo>
                      <a:pt x="78" y="158"/>
                    </a:lnTo>
                    <a:lnTo>
                      <a:pt x="73" y="161"/>
                    </a:lnTo>
                    <a:lnTo>
                      <a:pt x="63" y="161"/>
                    </a:lnTo>
                    <a:lnTo>
                      <a:pt x="63" y="163"/>
                    </a:lnTo>
                    <a:lnTo>
                      <a:pt x="71" y="165"/>
                    </a:lnTo>
                    <a:lnTo>
                      <a:pt x="71" y="165"/>
                    </a:lnTo>
                    <a:lnTo>
                      <a:pt x="67" y="165"/>
                    </a:lnTo>
                    <a:lnTo>
                      <a:pt x="67" y="165"/>
                    </a:lnTo>
                    <a:lnTo>
                      <a:pt x="71" y="168"/>
                    </a:lnTo>
                    <a:lnTo>
                      <a:pt x="71" y="174"/>
                    </a:lnTo>
                    <a:lnTo>
                      <a:pt x="68" y="174"/>
                    </a:lnTo>
                    <a:lnTo>
                      <a:pt x="70" y="177"/>
                    </a:lnTo>
                    <a:lnTo>
                      <a:pt x="70" y="179"/>
                    </a:lnTo>
                    <a:lnTo>
                      <a:pt x="71" y="182"/>
                    </a:lnTo>
                    <a:lnTo>
                      <a:pt x="68" y="185"/>
                    </a:lnTo>
                    <a:lnTo>
                      <a:pt x="68" y="193"/>
                    </a:lnTo>
                    <a:lnTo>
                      <a:pt x="65" y="203"/>
                    </a:lnTo>
                    <a:lnTo>
                      <a:pt x="51" y="202"/>
                    </a:lnTo>
                    <a:lnTo>
                      <a:pt x="48" y="205"/>
                    </a:lnTo>
                    <a:lnTo>
                      <a:pt x="46" y="205"/>
                    </a:lnTo>
                    <a:lnTo>
                      <a:pt x="43" y="210"/>
                    </a:lnTo>
                    <a:lnTo>
                      <a:pt x="44" y="213"/>
                    </a:lnTo>
                    <a:lnTo>
                      <a:pt x="43" y="216"/>
                    </a:lnTo>
                    <a:lnTo>
                      <a:pt x="27" y="216"/>
                    </a:lnTo>
                    <a:lnTo>
                      <a:pt x="28" y="211"/>
                    </a:lnTo>
                    <a:lnTo>
                      <a:pt x="21" y="202"/>
                    </a:lnTo>
                    <a:lnTo>
                      <a:pt x="25" y="202"/>
                    </a:lnTo>
                    <a:lnTo>
                      <a:pt x="22" y="198"/>
                    </a:lnTo>
                    <a:lnTo>
                      <a:pt x="25" y="198"/>
                    </a:lnTo>
                    <a:lnTo>
                      <a:pt x="25" y="197"/>
                    </a:lnTo>
                    <a:lnTo>
                      <a:pt x="17" y="190"/>
                    </a:lnTo>
                    <a:lnTo>
                      <a:pt x="14" y="184"/>
                    </a:lnTo>
                    <a:lnTo>
                      <a:pt x="11" y="182"/>
                    </a:lnTo>
                    <a:lnTo>
                      <a:pt x="11" y="176"/>
                    </a:lnTo>
                    <a:lnTo>
                      <a:pt x="9" y="176"/>
                    </a:lnTo>
                    <a:lnTo>
                      <a:pt x="9" y="173"/>
                    </a:lnTo>
                    <a:lnTo>
                      <a:pt x="5" y="171"/>
                    </a:lnTo>
                    <a:lnTo>
                      <a:pt x="8" y="169"/>
                    </a:lnTo>
                    <a:lnTo>
                      <a:pt x="6" y="168"/>
                    </a:lnTo>
                    <a:lnTo>
                      <a:pt x="6" y="166"/>
                    </a:lnTo>
                    <a:lnTo>
                      <a:pt x="5" y="168"/>
                    </a:lnTo>
                    <a:lnTo>
                      <a:pt x="5" y="166"/>
                    </a:lnTo>
                    <a:lnTo>
                      <a:pt x="1" y="165"/>
                    </a:lnTo>
                    <a:lnTo>
                      <a:pt x="0" y="156"/>
                    </a:lnTo>
                    <a:lnTo>
                      <a:pt x="1" y="155"/>
                    </a:lnTo>
                    <a:lnTo>
                      <a:pt x="3" y="160"/>
                    </a:lnTo>
                    <a:lnTo>
                      <a:pt x="3" y="156"/>
                    </a:lnTo>
                    <a:lnTo>
                      <a:pt x="5" y="158"/>
                    </a:lnTo>
                    <a:lnTo>
                      <a:pt x="6" y="158"/>
                    </a:lnTo>
                    <a:lnTo>
                      <a:pt x="8" y="152"/>
                    </a:lnTo>
                    <a:lnTo>
                      <a:pt x="6" y="147"/>
                    </a:lnTo>
                    <a:lnTo>
                      <a:pt x="8" y="144"/>
                    </a:lnTo>
                    <a:lnTo>
                      <a:pt x="8" y="142"/>
                    </a:lnTo>
                    <a:lnTo>
                      <a:pt x="16" y="139"/>
                    </a:lnTo>
                    <a:lnTo>
                      <a:pt x="14" y="136"/>
                    </a:lnTo>
                    <a:lnTo>
                      <a:pt x="16" y="131"/>
                    </a:lnTo>
                    <a:lnTo>
                      <a:pt x="13" y="126"/>
                    </a:lnTo>
                    <a:lnTo>
                      <a:pt x="11" y="124"/>
                    </a:lnTo>
                    <a:lnTo>
                      <a:pt x="17" y="121"/>
                    </a:lnTo>
                    <a:lnTo>
                      <a:pt x="17" y="119"/>
                    </a:lnTo>
                    <a:lnTo>
                      <a:pt x="17" y="116"/>
                    </a:lnTo>
                    <a:lnTo>
                      <a:pt x="9" y="111"/>
                    </a:lnTo>
                    <a:lnTo>
                      <a:pt x="9" y="103"/>
                    </a:lnTo>
                    <a:lnTo>
                      <a:pt x="8" y="99"/>
                    </a:lnTo>
                    <a:lnTo>
                      <a:pt x="9" y="92"/>
                    </a:lnTo>
                    <a:lnTo>
                      <a:pt x="6" y="87"/>
                    </a:lnTo>
                    <a:lnTo>
                      <a:pt x="8" y="83"/>
                    </a:lnTo>
                    <a:lnTo>
                      <a:pt x="16" y="76"/>
                    </a:lnTo>
                    <a:lnTo>
                      <a:pt x="27" y="76"/>
                    </a:lnTo>
                    <a:lnTo>
                      <a:pt x="30" y="74"/>
                    </a:lnTo>
                    <a:lnTo>
                      <a:pt x="30" y="71"/>
                    </a:lnTo>
                    <a:lnTo>
                      <a:pt x="24" y="66"/>
                    </a:lnTo>
                    <a:lnTo>
                      <a:pt x="32" y="58"/>
                    </a:lnTo>
                    <a:lnTo>
                      <a:pt x="32" y="52"/>
                    </a:lnTo>
                    <a:lnTo>
                      <a:pt x="32" y="46"/>
                    </a:lnTo>
                    <a:lnTo>
                      <a:pt x="38" y="42"/>
                    </a:lnTo>
                    <a:lnTo>
                      <a:pt x="41" y="37"/>
                    </a:lnTo>
                    <a:lnTo>
                      <a:pt x="51" y="29"/>
                    </a:lnTo>
                    <a:lnTo>
                      <a:pt x="51" y="28"/>
                    </a:lnTo>
                    <a:lnTo>
                      <a:pt x="48" y="25"/>
                    </a:lnTo>
                    <a:lnTo>
                      <a:pt x="51" y="21"/>
                    </a:lnTo>
                    <a:lnTo>
                      <a:pt x="52" y="18"/>
                    </a:lnTo>
                    <a:lnTo>
                      <a:pt x="60" y="15"/>
                    </a:lnTo>
                    <a:lnTo>
                      <a:pt x="65" y="17"/>
                    </a:lnTo>
                    <a:lnTo>
                      <a:pt x="68" y="13"/>
                    </a:lnTo>
                    <a:lnTo>
                      <a:pt x="67" y="10"/>
                    </a:lnTo>
                    <a:lnTo>
                      <a:pt x="70" y="9"/>
                    </a:lnTo>
                    <a:lnTo>
                      <a:pt x="89" y="10"/>
                    </a:lnTo>
                    <a:lnTo>
                      <a:pt x="89" y="9"/>
                    </a:lnTo>
                    <a:lnTo>
                      <a:pt x="87" y="7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94" y="0"/>
                    </a:lnTo>
                    <a:lnTo>
                      <a:pt x="111" y="9"/>
                    </a:lnTo>
                    <a:lnTo>
                      <a:pt x="122" y="10"/>
                    </a:lnTo>
                    <a:lnTo>
                      <a:pt x="130" y="17"/>
                    </a:lnTo>
                    <a:lnTo>
                      <a:pt x="130" y="23"/>
                    </a:lnTo>
                    <a:lnTo>
                      <a:pt x="132" y="26"/>
                    </a:lnTo>
                    <a:lnTo>
                      <a:pt x="132" y="28"/>
                    </a:lnTo>
                    <a:lnTo>
                      <a:pt x="138" y="36"/>
                    </a:lnTo>
                    <a:lnTo>
                      <a:pt x="138" y="37"/>
                    </a:lnTo>
                    <a:lnTo>
                      <a:pt x="136" y="41"/>
                    </a:lnTo>
                    <a:lnTo>
                      <a:pt x="141" y="4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21" name="Freeform 161"/>
              <p:cNvSpPr/>
              <p:nvPr/>
            </p:nvSpPr>
            <p:spPr>
              <a:xfrm>
                <a:off x="4229280" y="1447920"/>
                <a:ext cx="56880" cy="74160"/>
              </a:xfrm>
              <a:custGeom>
                <a:avLst/>
                <a:gdLst>
                  <a:gd name="textAreaLeft" fmla="*/ 0 w 56880"/>
                  <a:gd name="textAreaRight" fmla="*/ 57240 w 56880"/>
                  <a:gd name="textAreaTop" fmla="*/ 0 h 74160"/>
                  <a:gd name="textAreaBottom" fmla="*/ 74520 h 74160"/>
                  <a:gd name="GluePoint1X" fmla="*/ 9 w 36"/>
                  <a:gd name="GluePoint1Y" fmla="*/ 47 h 47"/>
                  <a:gd name="GluePoint2X" fmla="*/ 21 w 36"/>
                  <a:gd name="GluePoint2Y" fmla="*/ 47 h 47"/>
                  <a:gd name="GluePoint3X" fmla="*/ 22 w 36"/>
                  <a:gd name="GluePoint3Y" fmla="*/ 47 h 47"/>
                  <a:gd name="GluePoint4X" fmla="*/ 19 w 36"/>
                  <a:gd name="GluePoint4Y" fmla="*/ 44 h 47"/>
                  <a:gd name="GluePoint5X" fmla="*/ 21 w 36"/>
                  <a:gd name="GluePoint5Y" fmla="*/ 42 h 47"/>
                  <a:gd name="GluePoint6X" fmla="*/ 21 w 36"/>
                  <a:gd name="GluePoint6Y" fmla="*/ 37 h 47"/>
                  <a:gd name="GluePoint7X" fmla="*/ 22 w 36"/>
                  <a:gd name="GluePoint7Y" fmla="*/ 36 h 47"/>
                  <a:gd name="GluePoint8X" fmla="*/ 21 w 36"/>
                  <a:gd name="GluePoint8Y" fmla="*/ 34 h 47"/>
                  <a:gd name="GluePoint9X" fmla="*/ 25 w 36"/>
                  <a:gd name="GluePoint9Y" fmla="*/ 34 h 47"/>
                  <a:gd name="GluePoint10X" fmla="*/ 24 w 36"/>
                  <a:gd name="GluePoint10Y" fmla="*/ 31 h 47"/>
                  <a:gd name="GluePoint11X" fmla="*/ 29 w 36"/>
                  <a:gd name="GluePoint11Y" fmla="*/ 29 h 47"/>
                  <a:gd name="GluePoint12X" fmla="*/ 29 w 36"/>
                  <a:gd name="GluePoint12Y" fmla="*/ 25 h 47"/>
                  <a:gd name="GluePoint13X" fmla="*/ 32 w 36"/>
                  <a:gd name="GluePoint13Y" fmla="*/ 26 h 47"/>
                  <a:gd name="GluePoint14X" fmla="*/ 36 w 36"/>
                  <a:gd name="GluePoint14Y" fmla="*/ 25 h 47"/>
                  <a:gd name="GluePoint15X" fmla="*/ 35 w 36"/>
                  <a:gd name="GluePoint15Y" fmla="*/ 21 h 47"/>
                  <a:gd name="GluePoint16X" fmla="*/ 27 w 36"/>
                  <a:gd name="GluePoint16Y" fmla="*/ 21 h 47"/>
                  <a:gd name="GluePoint17X" fmla="*/ 27 w 36"/>
                  <a:gd name="GluePoint17Y" fmla="*/ 20 h 47"/>
                  <a:gd name="GluePoint18X" fmla="*/ 29 w 36"/>
                  <a:gd name="GluePoint18Y" fmla="*/ 18 h 47"/>
                  <a:gd name="GluePoint19X" fmla="*/ 25 w 36"/>
                  <a:gd name="GluePoint19Y" fmla="*/ 18 h 47"/>
                  <a:gd name="GluePoint20X" fmla="*/ 27 w 36"/>
                  <a:gd name="GluePoint20Y" fmla="*/ 16 h 47"/>
                  <a:gd name="GluePoint21X" fmla="*/ 27 w 36"/>
                  <a:gd name="GluePoint21Y" fmla="*/ 12 h 47"/>
                  <a:gd name="GluePoint22X" fmla="*/ 30 w 36"/>
                  <a:gd name="GluePoint22Y" fmla="*/ 8 h 47"/>
                  <a:gd name="GluePoint23X" fmla="*/ 29 w 36"/>
                  <a:gd name="GluePoint23Y" fmla="*/ 4 h 47"/>
                  <a:gd name="GluePoint24X" fmla="*/ 29 w 36"/>
                  <a:gd name="GluePoint24Y" fmla="*/ 0 h 47"/>
                  <a:gd name="GluePoint25X" fmla="*/ 22 w 36"/>
                  <a:gd name="GluePoint25Y" fmla="*/ 4 h 47"/>
                  <a:gd name="GluePoint26X" fmla="*/ 16 w 36"/>
                  <a:gd name="GluePoint26Y" fmla="*/ 8 h 47"/>
                  <a:gd name="GluePoint27X" fmla="*/ 6 w 36"/>
                  <a:gd name="GluePoint27Y" fmla="*/ 10 h 47"/>
                  <a:gd name="GluePoint28X" fmla="*/ 3 w 36"/>
                  <a:gd name="GluePoint28Y" fmla="*/ 13 h 47"/>
                  <a:gd name="GluePoint29X" fmla="*/ 0 w 36"/>
                  <a:gd name="GluePoint29Y" fmla="*/ 23 h 47"/>
                  <a:gd name="GluePoint30X" fmla="*/ 2 w 36"/>
                  <a:gd name="GluePoint30Y" fmla="*/ 36 h 47"/>
                  <a:gd name="GluePoint31X" fmla="*/ 6 w 36"/>
                  <a:gd name="GluePoint31Y" fmla="*/ 37 h 47"/>
                  <a:gd name="GluePoint32X" fmla="*/ 9 w 36"/>
                  <a:gd name="GluePoint32Y" fmla="*/ 39 h 47"/>
                  <a:gd name="GluePoint33X" fmla="*/ 9 w 36"/>
                  <a:gd name="GluePoint33Y" fmla="*/ 4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6" h="47">
                    <a:moveTo>
                      <a:pt x="9" y="47"/>
                    </a:moveTo>
                    <a:lnTo>
                      <a:pt x="21" y="47"/>
                    </a:lnTo>
                    <a:lnTo>
                      <a:pt x="22" y="47"/>
                    </a:lnTo>
                    <a:lnTo>
                      <a:pt x="19" y="44"/>
                    </a:lnTo>
                    <a:lnTo>
                      <a:pt x="21" y="42"/>
                    </a:lnTo>
                    <a:lnTo>
                      <a:pt x="21" y="37"/>
                    </a:lnTo>
                    <a:lnTo>
                      <a:pt x="22" y="36"/>
                    </a:lnTo>
                    <a:lnTo>
                      <a:pt x="21" y="34"/>
                    </a:lnTo>
                    <a:lnTo>
                      <a:pt x="25" y="34"/>
                    </a:lnTo>
                    <a:lnTo>
                      <a:pt x="24" y="31"/>
                    </a:lnTo>
                    <a:lnTo>
                      <a:pt x="29" y="29"/>
                    </a:lnTo>
                    <a:lnTo>
                      <a:pt x="29" y="25"/>
                    </a:lnTo>
                    <a:lnTo>
                      <a:pt x="32" y="26"/>
                    </a:lnTo>
                    <a:lnTo>
                      <a:pt x="36" y="25"/>
                    </a:lnTo>
                    <a:lnTo>
                      <a:pt x="35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9" y="18"/>
                    </a:lnTo>
                    <a:lnTo>
                      <a:pt x="25" y="18"/>
                    </a:lnTo>
                    <a:lnTo>
                      <a:pt x="27" y="16"/>
                    </a:lnTo>
                    <a:lnTo>
                      <a:pt x="27" y="12"/>
                    </a:lnTo>
                    <a:lnTo>
                      <a:pt x="30" y="8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16" y="8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2" y="36"/>
                    </a:lnTo>
                    <a:lnTo>
                      <a:pt x="6" y="37"/>
                    </a:lnTo>
                    <a:lnTo>
                      <a:pt x="9" y="39"/>
                    </a:lnTo>
                    <a:lnTo>
                      <a:pt x="9" y="4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22" name="Freeform 162"/>
              <p:cNvSpPr/>
              <p:nvPr/>
            </p:nvSpPr>
            <p:spPr>
              <a:xfrm>
                <a:off x="4238640" y="2001960"/>
                <a:ext cx="93240" cy="1947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194760"/>
                  <a:gd name="textAreaBottom" fmla="*/ 195120 h 194760"/>
                  <a:gd name="GluePoint1X" fmla="*/ 18 w 59"/>
                  <a:gd name="GluePoint1Y" fmla="*/ 7 h 123"/>
                  <a:gd name="GluePoint2X" fmla="*/ 11 w 59"/>
                  <a:gd name="GluePoint2Y" fmla="*/ 13 h 123"/>
                  <a:gd name="GluePoint3X" fmla="*/ 15 w 59"/>
                  <a:gd name="GluePoint3Y" fmla="*/ 15 h 123"/>
                  <a:gd name="GluePoint4X" fmla="*/ 13 w 59"/>
                  <a:gd name="GluePoint4Y" fmla="*/ 26 h 123"/>
                  <a:gd name="GluePoint5X" fmla="*/ 15 w 59"/>
                  <a:gd name="GluePoint5Y" fmla="*/ 37 h 123"/>
                  <a:gd name="GluePoint6X" fmla="*/ 13 w 59"/>
                  <a:gd name="GluePoint6Y" fmla="*/ 49 h 123"/>
                  <a:gd name="GluePoint7X" fmla="*/ 0 w 59"/>
                  <a:gd name="GluePoint7Y" fmla="*/ 60 h 123"/>
                  <a:gd name="GluePoint8X" fmla="*/ 3 w 59"/>
                  <a:gd name="GluePoint8Y" fmla="*/ 71 h 123"/>
                  <a:gd name="GluePoint9X" fmla="*/ 10 w 59"/>
                  <a:gd name="GluePoint9Y" fmla="*/ 74 h 123"/>
                  <a:gd name="GluePoint10X" fmla="*/ 13 w 59"/>
                  <a:gd name="GluePoint10Y" fmla="*/ 81 h 123"/>
                  <a:gd name="GluePoint11X" fmla="*/ 13 w 59"/>
                  <a:gd name="GluePoint11Y" fmla="*/ 86 h 123"/>
                  <a:gd name="GluePoint12X" fmla="*/ 24 w 59"/>
                  <a:gd name="GluePoint12Y" fmla="*/ 92 h 123"/>
                  <a:gd name="GluePoint13X" fmla="*/ 30 w 59"/>
                  <a:gd name="GluePoint13Y" fmla="*/ 123 h 123"/>
                  <a:gd name="GluePoint14X" fmla="*/ 37 w 59"/>
                  <a:gd name="GluePoint14Y" fmla="*/ 121 h 123"/>
                  <a:gd name="GluePoint15X" fmla="*/ 42 w 59"/>
                  <a:gd name="GluePoint15Y" fmla="*/ 116 h 123"/>
                  <a:gd name="GluePoint16X" fmla="*/ 40 w 59"/>
                  <a:gd name="GluePoint16Y" fmla="*/ 105 h 123"/>
                  <a:gd name="GluePoint17X" fmla="*/ 42 w 59"/>
                  <a:gd name="GluePoint17Y" fmla="*/ 100 h 123"/>
                  <a:gd name="GluePoint18X" fmla="*/ 57 w 59"/>
                  <a:gd name="GluePoint18Y" fmla="*/ 87 h 123"/>
                  <a:gd name="GluePoint19X" fmla="*/ 59 w 59"/>
                  <a:gd name="GluePoint19Y" fmla="*/ 84 h 123"/>
                  <a:gd name="GluePoint20X" fmla="*/ 57 w 59"/>
                  <a:gd name="GluePoint20Y" fmla="*/ 73 h 123"/>
                  <a:gd name="GluePoint21X" fmla="*/ 54 w 59"/>
                  <a:gd name="GluePoint21Y" fmla="*/ 73 h 123"/>
                  <a:gd name="GluePoint22X" fmla="*/ 51 w 59"/>
                  <a:gd name="GluePoint22Y" fmla="*/ 66 h 123"/>
                  <a:gd name="GluePoint23X" fmla="*/ 46 w 59"/>
                  <a:gd name="GluePoint23Y" fmla="*/ 68 h 123"/>
                  <a:gd name="GluePoint24X" fmla="*/ 45 w 59"/>
                  <a:gd name="GluePoint24Y" fmla="*/ 65 h 123"/>
                  <a:gd name="GluePoint25X" fmla="*/ 40 w 59"/>
                  <a:gd name="GluePoint25Y" fmla="*/ 65 h 123"/>
                  <a:gd name="GluePoint26X" fmla="*/ 37 w 59"/>
                  <a:gd name="GluePoint26Y" fmla="*/ 61 h 123"/>
                  <a:gd name="GluePoint27X" fmla="*/ 37 w 59"/>
                  <a:gd name="GluePoint27Y" fmla="*/ 60 h 123"/>
                  <a:gd name="GluePoint28X" fmla="*/ 35 w 59"/>
                  <a:gd name="GluePoint28Y" fmla="*/ 57 h 123"/>
                  <a:gd name="GluePoint29X" fmla="*/ 40 w 59"/>
                  <a:gd name="GluePoint29Y" fmla="*/ 57 h 123"/>
                  <a:gd name="GluePoint30X" fmla="*/ 40 w 59"/>
                  <a:gd name="GluePoint30Y" fmla="*/ 53 h 123"/>
                  <a:gd name="GluePoint31X" fmla="*/ 50 w 59"/>
                  <a:gd name="GluePoint31Y" fmla="*/ 45 h 123"/>
                  <a:gd name="GluePoint32X" fmla="*/ 54 w 59"/>
                  <a:gd name="GluePoint32Y" fmla="*/ 36 h 123"/>
                  <a:gd name="GluePoint33X" fmla="*/ 53 w 59"/>
                  <a:gd name="GluePoint33Y" fmla="*/ 29 h 123"/>
                  <a:gd name="GluePoint34X" fmla="*/ 46 w 59"/>
                  <a:gd name="GluePoint34Y" fmla="*/ 26 h 123"/>
                  <a:gd name="GluePoint35X" fmla="*/ 43 w 59"/>
                  <a:gd name="GluePoint35Y" fmla="*/ 20 h 123"/>
                  <a:gd name="GluePoint36X" fmla="*/ 45 w 59"/>
                  <a:gd name="GluePoint36Y" fmla="*/ 16 h 123"/>
                  <a:gd name="GluePoint37X" fmla="*/ 50 w 59"/>
                  <a:gd name="GluePoint37Y" fmla="*/ 13 h 123"/>
                  <a:gd name="GluePoint38X" fmla="*/ 53 w 59"/>
                  <a:gd name="GluePoint38Y" fmla="*/ 8 h 123"/>
                  <a:gd name="GluePoint39X" fmla="*/ 51 w 59"/>
                  <a:gd name="GluePoint39Y" fmla="*/ 5 h 123"/>
                  <a:gd name="GluePoint40X" fmla="*/ 43 w 59"/>
                  <a:gd name="GluePoint40Y" fmla="*/ 10 h 123"/>
                  <a:gd name="GluePoint41X" fmla="*/ 40 w 59"/>
                  <a:gd name="GluePoint41Y" fmla="*/ 8 h 123"/>
                  <a:gd name="GluePoint42X" fmla="*/ 40 w 59"/>
                  <a:gd name="GluePoint42Y" fmla="*/ 4 h 123"/>
                  <a:gd name="GluePoint43X" fmla="*/ 38 w 59"/>
                  <a:gd name="GluePoint43Y" fmla="*/ 2 h 123"/>
                  <a:gd name="GluePoint44X" fmla="*/ 32 w 59"/>
                  <a:gd name="GluePoint44Y" fmla="*/ 0 h 123"/>
                  <a:gd name="GluePoint45X" fmla="*/ 26 w 59"/>
                  <a:gd name="GluePoint45Y" fmla="*/ 2 h 123"/>
                  <a:gd name="GluePoint46X" fmla="*/ 18 w 59"/>
                  <a:gd name="GluePoint46Y" fmla="*/ 7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59" h="123">
                    <a:moveTo>
                      <a:pt x="18" y="7"/>
                    </a:moveTo>
                    <a:lnTo>
                      <a:pt x="11" y="13"/>
                    </a:lnTo>
                    <a:lnTo>
                      <a:pt x="15" y="15"/>
                    </a:lnTo>
                    <a:lnTo>
                      <a:pt x="13" y="26"/>
                    </a:lnTo>
                    <a:lnTo>
                      <a:pt x="15" y="37"/>
                    </a:lnTo>
                    <a:lnTo>
                      <a:pt x="13" y="49"/>
                    </a:lnTo>
                    <a:lnTo>
                      <a:pt x="0" y="60"/>
                    </a:lnTo>
                    <a:lnTo>
                      <a:pt x="3" y="71"/>
                    </a:lnTo>
                    <a:lnTo>
                      <a:pt x="10" y="74"/>
                    </a:lnTo>
                    <a:lnTo>
                      <a:pt x="13" y="81"/>
                    </a:lnTo>
                    <a:lnTo>
                      <a:pt x="13" y="86"/>
                    </a:lnTo>
                    <a:lnTo>
                      <a:pt x="24" y="92"/>
                    </a:lnTo>
                    <a:lnTo>
                      <a:pt x="30" y="123"/>
                    </a:lnTo>
                    <a:lnTo>
                      <a:pt x="37" y="121"/>
                    </a:lnTo>
                    <a:lnTo>
                      <a:pt x="42" y="116"/>
                    </a:lnTo>
                    <a:lnTo>
                      <a:pt x="40" y="105"/>
                    </a:lnTo>
                    <a:lnTo>
                      <a:pt x="42" y="100"/>
                    </a:lnTo>
                    <a:lnTo>
                      <a:pt x="57" y="87"/>
                    </a:lnTo>
                    <a:lnTo>
                      <a:pt x="59" y="84"/>
                    </a:lnTo>
                    <a:lnTo>
                      <a:pt x="57" y="73"/>
                    </a:lnTo>
                    <a:lnTo>
                      <a:pt x="54" y="73"/>
                    </a:lnTo>
                    <a:lnTo>
                      <a:pt x="51" y="66"/>
                    </a:lnTo>
                    <a:lnTo>
                      <a:pt x="46" y="68"/>
                    </a:lnTo>
                    <a:lnTo>
                      <a:pt x="45" y="65"/>
                    </a:lnTo>
                    <a:lnTo>
                      <a:pt x="40" y="65"/>
                    </a:lnTo>
                    <a:lnTo>
                      <a:pt x="37" y="61"/>
                    </a:lnTo>
                    <a:lnTo>
                      <a:pt x="37" y="60"/>
                    </a:lnTo>
                    <a:lnTo>
                      <a:pt x="35" y="57"/>
                    </a:lnTo>
                    <a:lnTo>
                      <a:pt x="40" y="57"/>
                    </a:lnTo>
                    <a:lnTo>
                      <a:pt x="40" y="53"/>
                    </a:lnTo>
                    <a:lnTo>
                      <a:pt x="50" y="45"/>
                    </a:lnTo>
                    <a:lnTo>
                      <a:pt x="54" y="36"/>
                    </a:lnTo>
                    <a:lnTo>
                      <a:pt x="53" y="29"/>
                    </a:lnTo>
                    <a:lnTo>
                      <a:pt x="46" y="26"/>
                    </a:lnTo>
                    <a:lnTo>
                      <a:pt x="43" y="20"/>
                    </a:lnTo>
                    <a:lnTo>
                      <a:pt x="45" y="16"/>
                    </a:lnTo>
                    <a:lnTo>
                      <a:pt x="50" y="13"/>
                    </a:lnTo>
                    <a:lnTo>
                      <a:pt x="53" y="8"/>
                    </a:lnTo>
                    <a:lnTo>
                      <a:pt x="51" y="5"/>
                    </a:lnTo>
                    <a:lnTo>
                      <a:pt x="43" y="10"/>
                    </a:lnTo>
                    <a:lnTo>
                      <a:pt x="40" y="8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26" y="2"/>
                    </a:ln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23" name="Freeform 163"/>
              <p:cNvSpPr/>
              <p:nvPr/>
            </p:nvSpPr>
            <p:spPr>
              <a:xfrm>
                <a:off x="4948200" y="2538360"/>
                <a:ext cx="159840" cy="15984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159840"/>
                  <a:gd name="textAreaBottom" fmla="*/ 160200 h 159840"/>
                  <a:gd name="GluePoint1X" fmla="*/ 27 w 101"/>
                  <a:gd name="GluePoint1Y" fmla="*/ 0 h 101"/>
                  <a:gd name="GluePoint2X" fmla="*/ 25 w 101"/>
                  <a:gd name="GluePoint2Y" fmla="*/ 8 h 101"/>
                  <a:gd name="GluePoint3X" fmla="*/ 14 w 101"/>
                  <a:gd name="GluePoint3Y" fmla="*/ 13 h 101"/>
                  <a:gd name="GluePoint4X" fmla="*/ 11 w 101"/>
                  <a:gd name="GluePoint4Y" fmla="*/ 18 h 101"/>
                  <a:gd name="GluePoint5X" fmla="*/ 6 w 101"/>
                  <a:gd name="GluePoint5Y" fmla="*/ 18 h 101"/>
                  <a:gd name="GluePoint6X" fmla="*/ 0 w 101"/>
                  <a:gd name="GluePoint6Y" fmla="*/ 56 h 101"/>
                  <a:gd name="GluePoint7X" fmla="*/ 1 w 101"/>
                  <a:gd name="GluePoint7Y" fmla="*/ 68 h 101"/>
                  <a:gd name="GluePoint8X" fmla="*/ 8 w 101"/>
                  <a:gd name="GluePoint8Y" fmla="*/ 69 h 101"/>
                  <a:gd name="GluePoint9X" fmla="*/ 9 w 101"/>
                  <a:gd name="GluePoint9Y" fmla="*/ 66 h 101"/>
                  <a:gd name="GluePoint10X" fmla="*/ 12 w 101"/>
                  <a:gd name="GluePoint10Y" fmla="*/ 66 h 101"/>
                  <a:gd name="GluePoint11X" fmla="*/ 15 w 101"/>
                  <a:gd name="GluePoint11Y" fmla="*/ 71 h 101"/>
                  <a:gd name="GluePoint12X" fmla="*/ 20 w 101"/>
                  <a:gd name="GluePoint12Y" fmla="*/ 58 h 101"/>
                  <a:gd name="GluePoint13X" fmla="*/ 27 w 101"/>
                  <a:gd name="GluePoint13Y" fmla="*/ 61 h 101"/>
                  <a:gd name="GluePoint14X" fmla="*/ 28 w 101"/>
                  <a:gd name="GluePoint14Y" fmla="*/ 66 h 101"/>
                  <a:gd name="GluePoint15X" fmla="*/ 36 w 101"/>
                  <a:gd name="GluePoint15Y" fmla="*/ 64 h 101"/>
                  <a:gd name="GluePoint16X" fmla="*/ 38 w 101"/>
                  <a:gd name="GluePoint16Y" fmla="*/ 61 h 101"/>
                  <a:gd name="GluePoint17X" fmla="*/ 41 w 101"/>
                  <a:gd name="GluePoint17Y" fmla="*/ 64 h 101"/>
                  <a:gd name="GluePoint18X" fmla="*/ 46 w 101"/>
                  <a:gd name="GluePoint18Y" fmla="*/ 63 h 101"/>
                  <a:gd name="GluePoint19X" fmla="*/ 50 w 101"/>
                  <a:gd name="GluePoint19Y" fmla="*/ 66 h 101"/>
                  <a:gd name="GluePoint20X" fmla="*/ 55 w 101"/>
                  <a:gd name="GluePoint20Y" fmla="*/ 64 h 101"/>
                  <a:gd name="GluePoint21X" fmla="*/ 65 w 101"/>
                  <a:gd name="GluePoint21Y" fmla="*/ 69 h 101"/>
                  <a:gd name="GluePoint22X" fmla="*/ 71 w 101"/>
                  <a:gd name="GluePoint22Y" fmla="*/ 80 h 101"/>
                  <a:gd name="GluePoint23X" fmla="*/ 81 w 101"/>
                  <a:gd name="GluePoint23Y" fmla="*/ 87 h 101"/>
                  <a:gd name="GluePoint24X" fmla="*/ 84 w 101"/>
                  <a:gd name="GluePoint24Y" fmla="*/ 93 h 101"/>
                  <a:gd name="GluePoint25X" fmla="*/ 92 w 101"/>
                  <a:gd name="GluePoint25Y" fmla="*/ 101 h 101"/>
                  <a:gd name="GluePoint26X" fmla="*/ 101 w 101"/>
                  <a:gd name="GluePoint26Y" fmla="*/ 93 h 101"/>
                  <a:gd name="GluePoint27X" fmla="*/ 92 w 101"/>
                  <a:gd name="GluePoint27Y" fmla="*/ 87 h 101"/>
                  <a:gd name="GluePoint28X" fmla="*/ 89 w 101"/>
                  <a:gd name="GluePoint28Y" fmla="*/ 80 h 101"/>
                  <a:gd name="GluePoint29X" fmla="*/ 85 w 101"/>
                  <a:gd name="GluePoint29Y" fmla="*/ 79 h 101"/>
                  <a:gd name="GluePoint30X" fmla="*/ 84 w 101"/>
                  <a:gd name="GluePoint30Y" fmla="*/ 76 h 101"/>
                  <a:gd name="GluePoint31X" fmla="*/ 81 w 101"/>
                  <a:gd name="GluePoint31Y" fmla="*/ 74 h 101"/>
                  <a:gd name="GluePoint32X" fmla="*/ 73 w 101"/>
                  <a:gd name="GluePoint32Y" fmla="*/ 63 h 101"/>
                  <a:gd name="GluePoint33X" fmla="*/ 65 w 101"/>
                  <a:gd name="GluePoint33Y" fmla="*/ 60 h 101"/>
                  <a:gd name="GluePoint34X" fmla="*/ 62 w 101"/>
                  <a:gd name="GluePoint34Y" fmla="*/ 55 h 101"/>
                  <a:gd name="GluePoint35X" fmla="*/ 57 w 101"/>
                  <a:gd name="GluePoint35Y" fmla="*/ 56 h 101"/>
                  <a:gd name="GluePoint36X" fmla="*/ 54 w 101"/>
                  <a:gd name="GluePoint36Y" fmla="*/ 52 h 101"/>
                  <a:gd name="GluePoint37X" fmla="*/ 54 w 101"/>
                  <a:gd name="GluePoint37Y" fmla="*/ 48 h 101"/>
                  <a:gd name="GluePoint38X" fmla="*/ 52 w 101"/>
                  <a:gd name="GluePoint38Y" fmla="*/ 47 h 101"/>
                  <a:gd name="GluePoint39X" fmla="*/ 50 w 101"/>
                  <a:gd name="GluePoint39Y" fmla="*/ 48 h 101"/>
                  <a:gd name="GluePoint40X" fmla="*/ 50 w 101"/>
                  <a:gd name="GluePoint40Y" fmla="*/ 53 h 101"/>
                  <a:gd name="GluePoint41X" fmla="*/ 49 w 101"/>
                  <a:gd name="GluePoint41Y" fmla="*/ 52 h 101"/>
                  <a:gd name="GluePoint42X" fmla="*/ 47 w 101"/>
                  <a:gd name="GluePoint42Y" fmla="*/ 45 h 101"/>
                  <a:gd name="GluePoint43X" fmla="*/ 44 w 101"/>
                  <a:gd name="GluePoint43Y" fmla="*/ 43 h 101"/>
                  <a:gd name="GluePoint44X" fmla="*/ 41 w 101"/>
                  <a:gd name="GluePoint44Y" fmla="*/ 37 h 101"/>
                  <a:gd name="GluePoint45X" fmla="*/ 33 w 101"/>
                  <a:gd name="GluePoint45Y" fmla="*/ 10 h 101"/>
                  <a:gd name="GluePoint46X" fmla="*/ 27 w 101"/>
                  <a:gd name="GluePoint46Y" fmla="*/ 0 h 1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01" h="101">
                    <a:moveTo>
                      <a:pt x="27" y="0"/>
                    </a:moveTo>
                    <a:lnTo>
                      <a:pt x="25" y="8"/>
                    </a:lnTo>
                    <a:lnTo>
                      <a:pt x="14" y="13"/>
                    </a:lnTo>
                    <a:lnTo>
                      <a:pt x="11" y="18"/>
                    </a:lnTo>
                    <a:lnTo>
                      <a:pt x="6" y="18"/>
                    </a:lnTo>
                    <a:lnTo>
                      <a:pt x="0" y="56"/>
                    </a:lnTo>
                    <a:lnTo>
                      <a:pt x="1" y="68"/>
                    </a:lnTo>
                    <a:lnTo>
                      <a:pt x="8" y="69"/>
                    </a:lnTo>
                    <a:lnTo>
                      <a:pt x="9" y="66"/>
                    </a:lnTo>
                    <a:lnTo>
                      <a:pt x="12" y="66"/>
                    </a:lnTo>
                    <a:lnTo>
                      <a:pt x="15" y="71"/>
                    </a:lnTo>
                    <a:lnTo>
                      <a:pt x="20" y="58"/>
                    </a:lnTo>
                    <a:lnTo>
                      <a:pt x="27" y="61"/>
                    </a:lnTo>
                    <a:lnTo>
                      <a:pt x="28" y="66"/>
                    </a:lnTo>
                    <a:lnTo>
                      <a:pt x="36" y="64"/>
                    </a:lnTo>
                    <a:lnTo>
                      <a:pt x="38" y="61"/>
                    </a:lnTo>
                    <a:lnTo>
                      <a:pt x="41" y="64"/>
                    </a:lnTo>
                    <a:lnTo>
                      <a:pt x="46" y="63"/>
                    </a:lnTo>
                    <a:lnTo>
                      <a:pt x="50" y="66"/>
                    </a:lnTo>
                    <a:lnTo>
                      <a:pt x="55" y="64"/>
                    </a:lnTo>
                    <a:lnTo>
                      <a:pt x="65" y="69"/>
                    </a:lnTo>
                    <a:lnTo>
                      <a:pt x="71" y="80"/>
                    </a:lnTo>
                    <a:lnTo>
                      <a:pt x="81" y="87"/>
                    </a:lnTo>
                    <a:lnTo>
                      <a:pt x="84" y="93"/>
                    </a:lnTo>
                    <a:lnTo>
                      <a:pt x="92" y="101"/>
                    </a:lnTo>
                    <a:lnTo>
                      <a:pt x="101" y="93"/>
                    </a:lnTo>
                    <a:lnTo>
                      <a:pt x="92" y="87"/>
                    </a:lnTo>
                    <a:lnTo>
                      <a:pt x="89" y="80"/>
                    </a:lnTo>
                    <a:lnTo>
                      <a:pt x="85" y="79"/>
                    </a:lnTo>
                    <a:lnTo>
                      <a:pt x="84" y="76"/>
                    </a:lnTo>
                    <a:lnTo>
                      <a:pt x="81" y="74"/>
                    </a:lnTo>
                    <a:lnTo>
                      <a:pt x="73" y="63"/>
                    </a:lnTo>
                    <a:lnTo>
                      <a:pt x="65" y="60"/>
                    </a:lnTo>
                    <a:lnTo>
                      <a:pt x="62" y="55"/>
                    </a:lnTo>
                    <a:lnTo>
                      <a:pt x="57" y="56"/>
                    </a:lnTo>
                    <a:lnTo>
                      <a:pt x="54" y="52"/>
                    </a:lnTo>
                    <a:lnTo>
                      <a:pt x="54" y="48"/>
                    </a:lnTo>
                    <a:lnTo>
                      <a:pt x="52" y="47"/>
                    </a:lnTo>
                    <a:lnTo>
                      <a:pt x="50" y="48"/>
                    </a:lnTo>
                    <a:lnTo>
                      <a:pt x="50" y="53"/>
                    </a:lnTo>
                    <a:lnTo>
                      <a:pt x="49" y="52"/>
                    </a:lnTo>
                    <a:lnTo>
                      <a:pt x="47" y="45"/>
                    </a:lnTo>
                    <a:lnTo>
                      <a:pt x="44" y="43"/>
                    </a:lnTo>
                    <a:lnTo>
                      <a:pt x="41" y="37"/>
                    </a:lnTo>
                    <a:lnTo>
                      <a:pt x="33" y="1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24" name="Freeform 164"/>
              <p:cNvSpPr/>
              <p:nvPr/>
            </p:nvSpPr>
            <p:spPr>
              <a:xfrm>
                <a:off x="5081760" y="2685960"/>
                <a:ext cx="34560" cy="536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53640"/>
                  <a:gd name="textAreaBottom" fmla="*/ 54000 h 53640"/>
                  <a:gd name="GluePoint1X" fmla="*/ 17 w 22"/>
                  <a:gd name="GluePoint1Y" fmla="*/ 0 h 34"/>
                  <a:gd name="GluePoint2X" fmla="*/ 8 w 22"/>
                  <a:gd name="GluePoint2Y" fmla="*/ 8 h 34"/>
                  <a:gd name="GluePoint3X" fmla="*/ 6 w 22"/>
                  <a:gd name="GluePoint3Y" fmla="*/ 10 h 34"/>
                  <a:gd name="GluePoint4X" fmla="*/ 5 w 22"/>
                  <a:gd name="GluePoint4Y" fmla="*/ 20 h 34"/>
                  <a:gd name="GluePoint5X" fmla="*/ 0 w 22"/>
                  <a:gd name="GluePoint5Y" fmla="*/ 28 h 34"/>
                  <a:gd name="GluePoint6X" fmla="*/ 3 w 22"/>
                  <a:gd name="GluePoint6Y" fmla="*/ 32 h 34"/>
                  <a:gd name="GluePoint7X" fmla="*/ 9 w 22"/>
                  <a:gd name="GluePoint7Y" fmla="*/ 34 h 34"/>
                  <a:gd name="GluePoint8X" fmla="*/ 12 w 22"/>
                  <a:gd name="GluePoint8Y" fmla="*/ 31 h 34"/>
                  <a:gd name="GluePoint9X" fmla="*/ 17 w 22"/>
                  <a:gd name="GluePoint9Y" fmla="*/ 34 h 34"/>
                  <a:gd name="GluePoint10X" fmla="*/ 22 w 22"/>
                  <a:gd name="GluePoint10Y" fmla="*/ 24 h 34"/>
                  <a:gd name="GluePoint11X" fmla="*/ 20 w 22"/>
                  <a:gd name="GluePoint11Y" fmla="*/ 23 h 34"/>
                  <a:gd name="GluePoint12X" fmla="*/ 12 w 22"/>
                  <a:gd name="GluePoint12Y" fmla="*/ 24 h 34"/>
                  <a:gd name="GluePoint13X" fmla="*/ 11 w 22"/>
                  <a:gd name="GluePoint13Y" fmla="*/ 23 h 34"/>
                  <a:gd name="GluePoint14X" fmla="*/ 12 w 22"/>
                  <a:gd name="GluePoint14Y" fmla="*/ 23 h 34"/>
                  <a:gd name="GluePoint15X" fmla="*/ 14 w 22"/>
                  <a:gd name="GluePoint15Y" fmla="*/ 20 h 34"/>
                  <a:gd name="GluePoint16X" fmla="*/ 22 w 22"/>
                  <a:gd name="GluePoint16Y" fmla="*/ 15 h 34"/>
                  <a:gd name="GluePoint17X" fmla="*/ 22 w 22"/>
                  <a:gd name="GluePoint17Y" fmla="*/ 8 h 34"/>
                  <a:gd name="GluePoint18X" fmla="*/ 17 w 22"/>
                  <a:gd name="GluePoint18Y" fmla="*/ 0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2" h="34">
                    <a:moveTo>
                      <a:pt x="17" y="0"/>
                    </a:moveTo>
                    <a:lnTo>
                      <a:pt x="8" y="8"/>
                    </a:lnTo>
                    <a:lnTo>
                      <a:pt x="6" y="10"/>
                    </a:lnTo>
                    <a:lnTo>
                      <a:pt x="5" y="20"/>
                    </a:lnTo>
                    <a:lnTo>
                      <a:pt x="0" y="28"/>
                    </a:lnTo>
                    <a:lnTo>
                      <a:pt x="3" y="32"/>
                    </a:lnTo>
                    <a:lnTo>
                      <a:pt x="9" y="34"/>
                    </a:lnTo>
                    <a:lnTo>
                      <a:pt x="12" y="31"/>
                    </a:lnTo>
                    <a:lnTo>
                      <a:pt x="17" y="34"/>
                    </a:lnTo>
                    <a:lnTo>
                      <a:pt x="22" y="24"/>
                    </a:lnTo>
                    <a:lnTo>
                      <a:pt x="20" y="23"/>
                    </a:lnTo>
                    <a:lnTo>
                      <a:pt x="12" y="24"/>
                    </a:lnTo>
                    <a:lnTo>
                      <a:pt x="11" y="23"/>
                    </a:lnTo>
                    <a:lnTo>
                      <a:pt x="12" y="23"/>
                    </a:lnTo>
                    <a:lnTo>
                      <a:pt x="14" y="20"/>
                    </a:lnTo>
                    <a:lnTo>
                      <a:pt x="22" y="15"/>
                    </a:lnTo>
                    <a:lnTo>
                      <a:pt x="22" y="8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25" name="Freeform 165"/>
              <p:cNvSpPr/>
              <p:nvPr/>
            </p:nvSpPr>
            <p:spPr>
              <a:xfrm>
                <a:off x="4133880" y="2658960"/>
                <a:ext cx="283680" cy="266400"/>
              </a:xfrm>
              <a:custGeom>
                <a:avLst/>
                <a:gdLst>
                  <a:gd name="textAreaLeft" fmla="*/ 0 w 283680"/>
                  <a:gd name="textAreaRight" fmla="*/ 284040 w 283680"/>
                  <a:gd name="textAreaTop" fmla="*/ 0 h 266400"/>
                  <a:gd name="textAreaBottom" fmla="*/ 266760 h 266400"/>
                  <a:gd name="GluePoint1X" fmla="*/ 25 w 179"/>
                  <a:gd name="GluePoint1Y" fmla="*/ 132 h 168"/>
                  <a:gd name="GluePoint2X" fmla="*/ 36 w 179"/>
                  <a:gd name="GluePoint2Y" fmla="*/ 140 h 168"/>
                  <a:gd name="GluePoint3X" fmla="*/ 42 w 179"/>
                  <a:gd name="GluePoint3Y" fmla="*/ 148 h 168"/>
                  <a:gd name="GluePoint4X" fmla="*/ 42 w 179"/>
                  <a:gd name="GluePoint4Y" fmla="*/ 159 h 168"/>
                  <a:gd name="GluePoint5X" fmla="*/ 52 w 179"/>
                  <a:gd name="GluePoint5Y" fmla="*/ 165 h 168"/>
                  <a:gd name="GluePoint6X" fmla="*/ 54 w 179"/>
                  <a:gd name="GluePoint6Y" fmla="*/ 168 h 168"/>
                  <a:gd name="GluePoint7X" fmla="*/ 63 w 179"/>
                  <a:gd name="GluePoint7Y" fmla="*/ 165 h 168"/>
                  <a:gd name="GluePoint8X" fmla="*/ 74 w 179"/>
                  <a:gd name="GluePoint8Y" fmla="*/ 164 h 168"/>
                  <a:gd name="GluePoint9X" fmla="*/ 85 w 179"/>
                  <a:gd name="GluePoint9Y" fmla="*/ 157 h 168"/>
                  <a:gd name="GluePoint10X" fmla="*/ 93 w 179"/>
                  <a:gd name="GluePoint10Y" fmla="*/ 149 h 168"/>
                  <a:gd name="GluePoint11X" fmla="*/ 98 w 179"/>
                  <a:gd name="GluePoint11Y" fmla="*/ 132 h 168"/>
                  <a:gd name="GluePoint12X" fmla="*/ 104 w 179"/>
                  <a:gd name="GluePoint12Y" fmla="*/ 122 h 168"/>
                  <a:gd name="GluePoint13X" fmla="*/ 128 w 179"/>
                  <a:gd name="GluePoint13Y" fmla="*/ 128 h 168"/>
                  <a:gd name="GluePoint14X" fmla="*/ 143 w 179"/>
                  <a:gd name="GluePoint14Y" fmla="*/ 106 h 168"/>
                  <a:gd name="GluePoint15X" fmla="*/ 154 w 179"/>
                  <a:gd name="GluePoint15Y" fmla="*/ 86 h 168"/>
                  <a:gd name="GluePoint16X" fmla="*/ 163 w 179"/>
                  <a:gd name="GluePoint16Y" fmla="*/ 49 h 168"/>
                  <a:gd name="GluePoint17X" fmla="*/ 179 w 179"/>
                  <a:gd name="GluePoint17Y" fmla="*/ 37 h 168"/>
                  <a:gd name="GluePoint18X" fmla="*/ 173 w 179"/>
                  <a:gd name="GluePoint18Y" fmla="*/ 22 h 168"/>
                  <a:gd name="GluePoint19X" fmla="*/ 165 w 179"/>
                  <a:gd name="GluePoint19Y" fmla="*/ 0 h 168"/>
                  <a:gd name="GluePoint20X" fmla="*/ 157 w 179"/>
                  <a:gd name="GluePoint20Y" fmla="*/ 4 h 168"/>
                  <a:gd name="GluePoint21X" fmla="*/ 147 w 179"/>
                  <a:gd name="GluePoint21Y" fmla="*/ 11 h 168"/>
                  <a:gd name="GluePoint22X" fmla="*/ 116 w 179"/>
                  <a:gd name="GluePoint22Y" fmla="*/ 8 h 168"/>
                  <a:gd name="GluePoint23X" fmla="*/ 101 w 179"/>
                  <a:gd name="GluePoint23Y" fmla="*/ 17 h 168"/>
                  <a:gd name="GluePoint24X" fmla="*/ 79 w 179"/>
                  <a:gd name="GluePoint24Y" fmla="*/ 8 h 168"/>
                  <a:gd name="GluePoint25X" fmla="*/ 66 w 179"/>
                  <a:gd name="GluePoint25Y" fmla="*/ 14 h 168"/>
                  <a:gd name="GluePoint26X" fmla="*/ 55 w 179"/>
                  <a:gd name="GluePoint26Y" fmla="*/ 4 h 168"/>
                  <a:gd name="GluePoint27X" fmla="*/ 31 w 179"/>
                  <a:gd name="GluePoint27Y" fmla="*/ 0 h 168"/>
                  <a:gd name="GluePoint28X" fmla="*/ 19 w 179"/>
                  <a:gd name="GluePoint28Y" fmla="*/ 17 h 168"/>
                  <a:gd name="GluePoint29X" fmla="*/ 14 w 179"/>
                  <a:gd name="GluePoint29Y" fmla="*/ 37 h 168"/>
                  <a:gd name="GluePoint30X" fmla="*/ 15 w 179"/>
                  <a:gd name="GluePoint30Y" fmla="*/ 48 h 168"/>
                  <a:gd name="GluePoint31X" fmla="*/ 14 w 179"/>
                  <a:gd name="GluePoint31Y" fmla="*/ 61 h 168"/>
                  <a:gd name="GluePoint32X" fmla="*/ 14 w 179"/>
                  <a:gd name="GluePoint32Y" fmla="*/ 67 h 168"/>
                  <a:gd name="GluePoint33X" fmla="*/ 6 w 179"/>
                  <a:gd name="GluePoint33Y" fmla="*/ 82 h 168"/>
                  <a:gd name="GluePoint34X" fmla="*/ 0 w 179"/>
                  <a:gd name="GluePoint34Y" fmla="*/ 119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79" h="168">
                    <a:moveTo>
                      <a:pt x="1" y="132"/>
                    </a:moveTo>
                    <a:lnTo>
                      <a:pt x="25" y="132"/>
                    </a:lnTo>
                    <a:lnTo>
                      <a:pt x="33" y="135"/>
                    </a:lnTo>
                    <a:lnTo>
                      <a:pt x="36" y="140"/>
                    </a:lnTo>
                    <a:lnTo>
                      <a:pt x="39" y="148"/>
                    </a:lnTo>
                    <a:lnTo>
                      <a:pt x="42" y="148"/>
                    </a:lnTo>
                    <a:lnTo>
                      <a:pt x="41" y="149"/>
                    </a:lnTo>
                    <a:lnTo>
                      <a:pt x="42" y="159"/>
                    </a:lnTo>
                    <a:lnTo>
                      <a:pt x="47" y="165"/>
                    </a:lnTo>
                    <a:lnTo>
                      <a:pt x="52" y="165"/>
                    </a:lnTo>
                    <a:lnTo>
                      <a:pt x="54" y="165"/>
                    </a:lnTo>
                    <a:lnTo>
                      <a:pt x="54" y="168"/>
                    </a:lnTo>
                    <a:lnTo>
                      <a:pt x="58" y="165"/>
                    </a:lnTo>
                    <a:lnTo>
                      <a:pt x="63" y="165"/>
                    </a:lnTo>
                    <a:lnTo>
                      <a:pt x="68" y="160"/>
                    </a:lnTo>
                    <a:lnTo>
                      <a:pt x="74" y="164"/>
                    </a:lnTo>
                    <a:lnTo>
                      <a:pt x="84" y="164"/>
                    </a:lnTo>
                    <a:lnTo>
                      <a:pt x="85" y="157"/>
                    </a:lnTo>
                    <a:lnTo>
                      <a:pt x="87" y="159"/>
                    </a:lnTo>
                    <a:lnTo>
                      <a:pt x="93" y="149"/>
                    </a:lnTo>
                    <a:lnTo>
                      <a:pt x="93" y="140"/>
                    </a:lnTo>
                    <a:lnTo>
                      <a:pt x="98" y="132"/>
                    </a:lnTo>
                    <a:lnTo>
                      <a:pt x="104" y="127"/>
                    </a:lnTo>
                    <a:lnTo>
                      <a:pt x="104" y="122"/>
                    </a:lnTo>
                    <a:lnTo>
                      <a:pt x="120" y="120"/>
                    </a:lnTo>
                    <a:lnTo>
                      <a:pt x="128" y="128"/>
                    </a:lnTo>
                    <a:lnTo>
                      <a:pt x="133" y="128"/>
                    </a:lnTo>
                    <a:lnTo>
                      <a:pt x="143" y="106"/>
                    </a:lnTo>
                    <a:lnTo>
                      <a:pt x="146" y="95"/>
                    </a:lnTo>
                    <a:lnTo>
                      <a:pt x="154" y="86"/>
                    </a:lnTo>
                    <a:lnTo>
                      <a:pt x="157" y="67"/>
                    </a:lnTo>
                    <a:lnTo>
                      <a:pt x="163" y="49"/>
                    </a:lnTo>
                    <a:lnTo>
                      <a:pt x="166" y="45"/>
                    </a:lnTo>
                    <a:lnTo>
                      <a:pt x="179" y="37"/>
                    </a:lnTo>
                    <a:lnTo>
                      <a:pt x="177" y="27"/>
                    </a:lnTo>
                    <a:lnTo>
                      <a:pt x="173" y="22"/>
                    </a:lnTo>
                    <a:lnTo>
                      <a:pt x="173" y="11"/>
                    </a:lnTo>
                    <a:lnTo>
                      <a:pt x="165" y="0"/>
                    </a:lnTo>
                    <a:lnTo>
                      <a:pt x="158" y="0"/>
                    </a:lnTo>
                    <a:lnTo>
                      <a:pt x="157" y="4"/>
                    </a:lnTo>
                    <a:lnTo>
                      <a:pt x="152" y="4"/>
                    </a:lnTo>
                    <a:lnTo>
                      <a:pt x="147" y="11"/>
                    </a:lnTo>
                    <a:lnTo>
                      <a:pt x="136" y="6"/>
                    </a:lnTo>
                    <a:lnTo>
                      <a:pt x="116" y="8"/>
                    </a:lnTo>
                    <a:lnTo>
                      <a:pt x="104" y="17"/>
                    </a:lnTo>
                    <a:lnTo>
                      <a:pt x="101" y="17"/>
                    </a:lnTo>
                    <a:lnTo>
                      <a:pt x="90" y="16"/>
                    </a:lnTo>
                    <a:lnTo>
                      <a:pt x="79" y="8"/>
                    </a:lnTo>
                    <a:lnTo>
                      <a:pt x="73" y="9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55" y="4"/>
                    </a:lnTo>
                    <a:lnTo>
                      <a:pt x="44" y="0"/>
                    </a:lnTo>
                    <a:lnTo>
                      <a:pt x="31" y="0"/>
                    </a:lnTo>
                    <a:lnTo>
                      <a:pt x="22" y="6"/>
                    </a:lnTo>
                    <a:lnTo>
                      <a:pt x="19" y="17"/>
                    </a:lnTo>
                    <a:lnTo>
                      <a:pt x="14" y="24"/>
                    </a:lnTo>
                    <a:lnTo>
                      <a:pt x="14" y="37"/>
                    </a:lnTo>
                    <a:lnTo>
                      <a:pt x="12" y="41"/>
                    </a:lnTo>
                    <a:lnTo>
                      <a:pt x="15" y="48"/>
                    </a:lnTo>
                    <a:lnTo>
                      <a:pt x="17" y="58"/>
                    </a:lnTo>
                    <a:lnTo>
                      <a:pt x="14" y="61"/>
                    </a:lnTo>
                    <a:lnTo>
                      <a:pt x="15" y="64"/>
                    </a:lnTo>
                    <a:lnTo>
                      <a:pt x="14" y="67"/>
                    </a:lnTo>
                    <a:lnTo>
                      <a:pt x="8" y="75"/>
                    </a:lnTo>
                    <a:lnTo>
                      <a:pt x="6" y="82"/>
                    </a:lnTo>
                    <a:lnTo>
                      <a:pt x="1" y="93"/>
                    </a:lnTo>
                    <a:lnTo>
                      <a:pt x="0" y="119"/>
                    </a:lnTo>
                    <a:lnTo>
                      <a:pt x="1" y="13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26" name="Freeform 166"/>
              <p:cNvSpPr/>
              <p:nvPr/>
            </p:nvSpPr>
            <p:spPr>
              <a:xfrm>
                <a:off x="4272120" y="2676600"/>
                <a:ext cx="188640" cy="3218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321840"/>
                  <a:gd name="textAreaBottom" fmla="*/ 322200 h 321840"/>
                  <a:gd name="GluePoint1X" fmla="*/ 44 w 119"/>
                  <a:gd name="GluePoint1Y" fmla="*/ 193 h 203"/>
                  <a:gd name="GluePoint2X" fmla="*/ 59 w 119"/>
                  <a:gd name="GluePoint2Y" fmla="*/ 191 h 203"/>
                  <a:gd name="GluePoint3X" fmla="*/ 75 w 119"/>
                  <a:gd name="GluePoint3Y" fmla="*/ 193 h 203"/>
                  <a:gd name="GluePoint4X" fmla="*/ 95 w 119"/>
                  <a:gd name="GluePoint4Y" fmla="*/ 193 h 203"/>
                  <a:gd name="GluePoint5X" fmla="*/ 110 w 119"/>
                  <a:gd name="GluePoint5Y" fmla="*/ 198 h 203"/>
                  <a:gd name="GluePoint6X" fmla="*/ 116 w 119"/>
                  <a:gd name="GluePoint6Y" fmla="*/ 203 h 203"/>
                  <a:gd name="GluePoint7X" fmla="*/ 119 w 119"/>
                  <a:gd name="GluePoint7Y" fmla="*/ 199 h 203"/>
                  <a:gd name="GluePoint8X" fmla="*/ 119 w 119"/>
                  <a:gd name="GluePoint8Y" fmla="*/ 182 h 203"/>
                  <a:gd name="GluePoint9X" fmla="*/ 116 w 119"/>
                  <a:gd name="GluePoint9Y" fmla="*/ 182 h 203"/>
                  <a:gd name="GluePoint10X" fmla="*/ 106 w 119"/>
                  <a:gd name="GluePoint10Y" fmla="*/ 170 h 203"/>
                  <a:gd name="GluePoint11X" fmla="*/ 95 w 119"/>
                  <a:gd name="GluePoint11Y" fmla="*/ 146 h 203"/>
                  <a:gd name="GluePoint12X" fmla="*/ 94 w 119"/>
                  <a:gd name="GluePoint12Y" fmla="*/ 127 h 203"/>
                  <a:gd name="GluePoint13X" fmla="*/ 98 w 119"/>
                  <a:gd name="GluePoint13Y" fmla="*/ 119 h 203"/>
                  <a:gd name="GluePoint14X" fmla="*/ 106 w 119"/>
                  <a:gd name="GluePoint14Y" fmla="*/ 101 h 203"/>
                  <a:gd name="GluePoint15X" fmla="*/ 100 w 119"/>
                  <a:gd name="GluePoint15Y" fmla="*/ 79 h 203"/>
                  <a:gd name="GluePoint16X" fmla="*/ 98 w 119"/>
                  <a:gd name="GluePoint16Y" fmla="*/ 75 h 203"/>
                  <a:gd name="GluePoint17X" fmla="*/ 90 w 119"/>
                  <a:gd name="GluePoint17Y" fmla="*/ 72 h 203"/>
                  <a:gd name="GluePoint18X" fmla="*/ 86 w 119"/>
                  <a:gd name="GluePoint18Y" fmla="*/ 63 h 203"/>
                  <a:gd name="GluePoint19X" fmla="*/ 87 w 119"/>
                  <a:gd name="GluePoint19Y" fmla="*/ 58 h 203"/>
                  <a:gd name="GluePoint20X" fmla="*/ 89 w 119"/>
                  <a:gd name="GluePoint20Y" fmla="*/ 56 h 203"/>
                  <a:gd name="GluePoint21X" fmla="*/ 103 w 119"/>
                  <a:gd name="GluePoint21Y" fmla="*/ 56 h 203"/>
                  <a:gd name="GluePoint22X" fmla="*/ 105 w 119"/>
                  <a:gd name="GluePoint22Y" fmla="*/ 55 h 203"/>
                  <a:gd name="GluePoint23X" fmla="*/ 105 w 119"/>
                  <a:gd name="GluePoint23Y" fmla="*/ 50 h 203"/>
                  <a:gd name="GluePoint24X" fmla="*/ 97 w 119"/>
                  <a:gd name="GluePoint24Y" fmla="*/ 37 h 203"/>
                  <a:gd name="GluePoint25X" fmla="*/ 98 w 119"/>
                  <a:gd name="GluePoint25Y" fmla="*/ 21 h 203"/>
                  <a:gd name="GluePoint26X" fmla="*/ 94 w 119"/>
                  <a:gd name="GluePoint26Y" fmla="*/ 6 h 203"/>
                  <a:gd name="GluePoint27X" fmla="*/ 90 w 119"/>
                  <a:gd name="GluePoint27Y" fmla="*/ 3 h 203"/>
                  <a:gd name="GluePoint28X" fmla="*/ 90 w 119"/>
                  <a:gd name="GluePoint28Y" fmla="*/ 0 h 203"/>
                  <a:gd name="GluePoint29X" fmla="*/ 86 w 119"/>
                  <a:gd name="GluePoint29Y" fmla="*/ 0 h 203"/>
                  <a:gd name="GluePoint30X" fmla="*/ 86 w 119"/>
                  <a:gd name="GluePoint30Y" fmla="*/ 11 h 203"/>
                  <a:gd name="GluePoint31X" fmla="*/ 90 w 119"/>
                  <a:gd name="GluePoint31Y" fmla="*/ 16 h 203"/>
                  <a:gd name="GluePoint32X" fmla="*/ 92 w 119"/>
                  <a:gd name="GluePoint32Y" fmla="*/ 26 h 203"/>
                  <a:gd name="GluePoint33X" fmla="*/ 79 w 119"/>
                  <a:gd name="GluePoint33Y" fmla="*/ 34 h 203"/>
                  <a:gd name="GluePoint34X" fmla="*/ 76 w 119"/>
                  <a:gd name="GluePoint34Y" fmla="*/ 38 h 203"/>
                  <a:gd name="GluePoint35X" fmla="*/ 70 w 119"/>
                  <a:gd name="GluePoint35Y" fmla="*/ 56 h 203"/>
                  <a:gd name="GluePoint36X" fmla="*/ 67 w 119"/>
                  <a:gd name="GluePoint36Y" fmla="*/ 75 h 203"/>
                  <a:gd name="GluePoint37X" fmla="*/ 59 w 119"/>
                  <a:gd name="GluePoint37Y" fmla="*/ 84 h 203"/>
                  <a:gd name="GluePoint38X" fmla="*/ 56 w 119"/>
                  <a:gd name="GluePoint38Y" fmla="*/ 95 h 203"/>
                  <a:gd name="GluePoint39X" fmla="*/ 46 w 119"/>
                  <a:gd name="GluePoint39Y" fmla="*/ 117 h 203"/>
                  <a:gd name="GluePoint40X" fmla="*/ 41 w 119"/>
                  <a:gd name="GluePoint40Y" fmla="*/ 117 h 203"/>
                  <a:gd name="GluePoint41X" fmla="*/ 33 w 119"/>
                  <a:gd name="GluePoint41Y" fmla="*/ 109 h 203"/>
                  <a:gd name="GluePoint42X" fmla="*/ 17 w 119"/>
                  <a:gd name="GluePoint42Y" fmla="*/ 111 h 203"/>
                  <a:gd name="GluePoint43X" fmla="*/ 17 w 119"/>
                  <a:gd name="GluePoint43Y" fmla="*/ 116 h 203"/>
                  <a:gd name="GluePoint44X" fmla="*/ 11 w 119"/>
                  <a:gd name="GluePoint44Y" fmla="*/ 121 h 203"/>
                  <a:gd name="GluePoint45X" fmla="*/ 6 w 119"/>
                  <a:gd name="GluePoint45Y" fmla="*/ 129 h 203"/>
                  <a:gd name="GluePoint46X" fmla="*/ 6 w 119"/>
                  <a:gd name="GluePoint46Y" fmla="*/ 138 h 203"/>
                  <a:gd name="GluePoint47X" fmla="*/ 0 w 119"/>
                  <a:gd name="GluePoint47Y" fmla="*/ 148 h 203"/>
                  <a:gd name="GluePoint48X" fmla="*/ 3 w 119"/>
                  <a:gd name="GluePoint48Y" fmla="*/ 153 h 203"/>
                  <a:gd name="GluePoint49X" fmla="*/ 6 w 119"/>
                  <a:gd name="GluePoint49Y" fmla="*/ 151 h 203"/>
                  <a:gd name="GluePoint50X" fmla="*/ 9 w 119"/>
                  <a:gd name="GluePoint50Y" fmla="*/ 159 h 203"/>
                  <a:gd name="GluePoint51X" fmla="*/ 16 w 119"/>
                  <a:gd name="GluePoint51Y" fmla="*/ 162 h 203"/>
                  <a:gd name="GluePoint52X" fmla="*/ 19 w 119"/>
                  <a:gd name="GluePoint52Y" fmla="*/ 161 h 203"/>
                  <a:gd name="GluePoint53X" fmla="*/ 17 w 119"/>
                  <a:gd name="GluePoint53Y" fmla="*/ 167 h 203"/>
                  <a:gd name="GluePoint54X" fmla="*/ 21 w 119"/>
                  <a:gd name="GluePoint54Y" fmla="*/ 169 h 203"/>
                  <a:gd name="GluePoint55X" fmla="*/ 24 w 119"/>
                  <a:gd name="GluePoint55Y" fmla="*/ 175 h 203"/>
                  <a:gd name="GluePoint56X" fmla="*/ 21 w 119"/>
                  <a:gd name="GluePoint56Y" fmla="*/ 193 h 203"/>
                  <a:gd name="GluePoint57X" fmla="*/ 44 w 119"/>
                  <a:gd name="GluePoint57Y" fmla="*/ 193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9" h="203">
                    <a:moveTo>
                      <a:pt x="44" y="193"/>
                    </a:moveTo>
                    <a:lnTo>
                      <a:pt x="59" y="191"/>
                    </a:lnTo>
                    <a:lnTo>
                      <a:pt x="75" y="193"/>
                    </a:lnTo>
                    <a:lnTo>
                      <a:pt x="95" y="193"/>
                    </a:lnTo>
                    <a:lnTo>
                      <a:pt x="110" y="198"/>
                    </a:lnTo>
                    <a:lnTo>
                      <a:pt x="116" y="203"/>
                    </a:lnTo>
                    <a:lnTo>
                      <a:pt x="119" y="199"/>
                    </a:lnTo>
                    <a:lnTo>
                      <a:pt x="119" y="182"/>
                    </a:lnTo>
                    <a:lnTo>
                      <a:pt x="116" y="182"/>
                    </a:lnTo>
                    <a:lnTo>
                      <a:pt x="106" y="170"/>
                    </a:lnTo>
                    <a:lnTo>
                      <a:pt x="95" y="146"/>
                    </a:lnTo>
                    <a:lnTo>
                      <a:pt x="94" y="127"/>
                    </a:lnTo>
                    <a:lnTo>
                      <a:pt x="98" y="119"/>
                    </a:lnTo>
                    <a:lnTo>
                      <a:pt x="106" y="101"/>
                    </a:lnTo>
                    <a:lnTo>
                      <a:pt x="100" y="79"/>
                    </a:lnTo>
                    <a:lnTo>
                      <a:pt x="98" y="75"/>
                    </a:lnTo>
                    <a:lnTo>
                      <a:pt x="90" y="72"/>
                    </a:lnTo>
                    <a:lnTo>
                      <a:pt x="86" y="63"/>
                    </a:lnTo>
                    <a:lnTo>
                      <a:pt x="87" y="58"/>
                    </a:lnTo>
                    <a:lnTo>
                      <a:pt x="89" y="56"/>
                    </a:lnTo>
                    <a:lnTo>
                      <a:pt x="103" y="56"/>
                    </a:lnTo>
                    <a:lnTo>
                      <a:pt x="105" y="55"/>
                    </a:lnTo>
                    <a:lnTo>
                      <a:pt x="105" y="50"/>
                    </a:lnTo>
                    <a:lnTo>
                      <a:pt x="97" y="37"/>
                    </a:lnTo>
                    <a:lnTo>
                      <a:pt x="98" y="21"/>
                    </a:lnTo>
                    <a:lnTo>
                      <a:pt x="94" y="6"/>
                    </a:lnTo>
                    <a:lnTo>
                      <a:pt x="90" y="3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6" y="11"/>
                    </a:lnTo>
                    <a:lnTo>
                      <a:pt x="90" y="16"/>
                    </a:lnTo>
                    <a:lnTo>
                      <a:pt x="92" y="26"/>
                    </a:lnTo>
                    <a:lnTo>
                      <a:pt x="79" y="34"/>
                    </a:lnTo>
                    <a:lnTo>
                      <a:pt x="76" y="38"/>
                    </a:lnTo>
                    <a:lnTo>
                      <a:pt x="70" y="56"/>
                    </a:lnTo>
                    <a:lnTo>
                      <a:pt x="67" y="75"/>
                    </a:lnTo>
                    <a:lnTo>
                      <a:pt x="59" y="84"/>
                    </a:lnTo>
                    <a:lnTo>
                      <a:pt x="56" y="95"/>
                    </a:lnTo>
                    <a:lnTo>
                      <a:pt x="46" y="117"/>
                    </a:lnTo>
                    <a:lnTo>
                      <a:pt x="41" y="117"/>
                    </a:lnTo>
                    <a:lnTo>
                      <a:pt x="33" y="109"/>
                    </a:lnTo>
                    <a:lnTo>
                      <a:pt x="17" y="111"/>
                    </a:lnTo>
                    <a:lnTo>
                      <a:pt x="17" y="116"/>
                    </a:lnTo>
                    <a:lnTo>
                      <a:pt x="11" y="121"/>
                    </a:lnTo>
                    <a:lnTo>
                      <a:pt x="6" y="129"/>
                    </a:lnTo>
                    <a:lnTo>
                      <a:pt x="6" y="138"/>
                    </a:lnTo>
                    <a:lnTo>
                      <a:pt x="0" y="148"/>
                    </a:lnTo>
                    <a:lnTo>
                      <a:pt x="3" y="153"/>
                    </a:lnTo>
                    <a:lnTo>
                      <a:pt x="6" y="151"/>
                    </a:lnTo>
                    <a:lnTo>
                      <a:pt x="9" y="159"/>
                    </a:lnTo>
                    <a:lnTo>
                      <a:pt x="16" y="162"/>
                    </a:lnTo>
                    <a:lnTo>
                      <a:pt x="19" y="161"/>
                    </a:lnTo>
                    <a:lnTo>
                      <a:pt x="17" y="167"/>
                    </a:lnTo>
                    <a:lnTo>
                      <a:pt x="21" y="169"/>
                    </a:lnTo>
                    <a:lnTo>
                      <a:pt x="24" y="175"/>
                    </a:lnTo>
                    <a:lnTo>
                      <a:pt x="21" y="193"/>
                    </a:lnTo>
                    <a:lnTo>
                      <a:pt x="44" y="19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27" name="Freeform 167"/>
              <p:cNvSpPr/>
              <p:nvPr/>
            </p:nvSpPr>
            <p:spPr>
              <a:xfrm>
                <a:off x="4776840" y="3071880"/>
                <a:ext cx="43920" cy="489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48960"/>
                  <a:gd name="textAreaBottom" fmla="*/ 49320 h 48960"/>
                  <a:gd name="GluePoint1X" fmla="*/ 22 w 28"/>
                  <a:gd name="GluePoint1Y" fmla="*/ 0 h 31"/>
                  <a:gd name="GluePoint2X" fmla="*/ 19 w 28"/>
                  <a:gd name="GluePoint2Y" fmla="*/ 2 h 31"/>
                  <a:gd name="GluePoint3X" fmla="*/ 15 w 28"/>
                  <a:gd name="GluePoint3Y" fmla="*/ 7 h 31"/>
                  <a:gd name="GluePoint4X" fmla="*/ 11 w 28"/>
                  <a:gd name="GluePoint4Y" fmla="*/ 5 h 31"/>
                  <a:gd name="GluePoint5X" fmla="*/ 3 w 28"/>
                  <a:gd name="GluePoint5Y" fmla="*/ 16 h 31"/>
                  <a:gd name="GluePoint6X" fmla="*/ 0 w 28"/>
                  <a:gd name="GluePoint6Y" fmla="*/ 24 h 31"/>
                  <a:gd name="GluePoint7X" fmla="*/ 1 w 28"/>
                  <a:gd name="GluePoint7Y" fmla="*/ 29 h 31"/>
                  <a:gd name="GluePoint8X" fmla="*/ 3 w 28"/>
                  <a:gd name="GluePoint8Y" fmla="*/ 26 h 31"/>
                  <a:gd name="GluePoint9X" fmla="*/ 4 w 28"/>
                  <a:gd name="GluePoint9Y" fmla="*/ 26 h 31"/>
                  <a:gd name="GluePoint10X" fmla="*/ 8 w 28"/>
                  <a:gd name="GluePoint10Y" fmla="*/ 31 h 31"/>
                  <a:gd name="GluePoint11X" fmla="*/ 12 w 28"/>
                  <a:gd name="GluePoint11Y" fmla="*/ 29 h 31"/>
                  <a:gd name="GluePoint12X" fmla="*/ 15 w 28"/>
                  <a:gd name="GluePoint12Y" fmla="*/ 24 h 31"/>
                  <a:gd name="GluePoint13X" fmla="*/ 22 w 28"/>
                  <a:gd name="GluePoint13Y" fmla="*/ 23 h 31"/>
                  <a:gd name="GluePoint14X" fmla="*/ 25 w 28"/>
                  <a:gd name="GluePoint14Y" fmla="*/ 24 h 31"/>
                  <a:gd name="GluePoint15X" fmla="*/ 28 w 28"/>
                  <a:gd name="GluePoint15Y" fmla="*/ 16 h 31"/>
                  <a:gd name="GluePoint16X" fmla="*/ 22 w 28"/>
                  <a:gd name="GluePoint16Y" fmla="*/ 0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8" h="31">
                    <a:moveTo>
                      <a:pt x="22" y="0"/>
                    </a:moveTo>
                    <a:lnTo>
                      <a:pt x="19" y="2"/>
                    </a:lnTo>
                    <a:lnTo>
                      <a:pt x="15" y="7"/>
                    </a:lnTo>
                    <a:lnTo>
                      <a:pt x="11" y="5"/>
                    </a:lnTo>
                    <a:lnTo>
                      <a:pt x="3" y="16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8" y="31"/>
                    </a:lnTo>
                    <a:lnTo>
                      <a:pt x="12" y="29"/>
                    </a:lnTo>
                    <a:lnTo>
                      <a:pt x="15" y="24"/>
                    </a:lnTo>
                    <a:lnTo>
                      <a:pt x="22" y="23"/>
                    </a:lnTo>
                    <a:lnTo>
                      <a:pt x="25" y="24"/>
                    </a:lnTo>
                    <a:lnTo>
                      <a:pt x="28" y="16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28" name="Freeform 168"/>
              <p:cNvSpPr/>
              <p:nvPr/>
            </p:nvSpPr>
            <p:spPr>
              <a:xfrm>
                <a:off x="4421160" y="2735280"/>
                <a:ext cx="317160" cy="229680"/>
              </a:xfrm>
              <a:custGeom>
                <a:avLst/>
                <a:gdLst>
                  <a:gd name="textAreaLeft" fmla="*/ 0 w 317160"/>
                  <a:gd name="textAreaRight" fmla="*/ 317520 w 317160"/>
                  <a:gd name="textAreaTop" fmla="*/ 0 h 229680"/>
                  <a:gd name="textAreaBottom" fmla="*/ 230040 h 229680"/>
                  <a:gd name="GluePoint1X" fmla="*/ 192 w 200"/>
                  <a:gd name="GluePoint1Y" fmla="*/ 103 h 145"/>
                  <a:gd name="GluePoint2X" fmla="*/ 187 w 200"/>
                  <a:gd name="GluePoint2Y" fmla="*/ 104 h 145"/>
                  <a:gd name="GluePoint3X" fmla="*/ 181 w 200"/>
                  <a:gd name="GluePoint3Y" fmla="*/ 101 h 145"/>
                  <a:gd name="GluePoint4X" fmla="*/ 165 w 200"/>
                  <a:gd name="GluePoint4Y" fmla="*/ 103 h 145"/>
                  <a:gd name="GluePoint5X" fmla="*/ 158 w 200"/>
                  <a:gd name="GluePoint5Y" fmla="*/ 108 h 145"/>
                  <a:gd name="GluePoint6X" fmla="*/ 136 w 200"/>
                  <a:gd name="GluePoint6Y" fmla="*/ 112 h 145"/>
                  <a:gd name="GluePoint7X" fmla="*/ 125 w 200"/>
                  <a:gd name="GluePoint7Y" fmla="*/ 112 h 145"/>
                  <a:gd name="GluePoint8X" fmla="*/ 122 w 200"/>
                  <a:gd name="GluePoint8Y" fmla="*/ 119 h 145"/>
                  <a:gd name="GluePoint9X" fmla="*/ 98 w 200"/>
                  <a:gd name="GluePoint9Y" fmla="*/ 114 h 145"/>
                  <a:gd name="GluePoint10X" fmla="*/ 93 w 200"/>
                  <a:gd name="GluePoint10Y" fmla="*/ 116 h 145"/>
                  <a:gd name="GluePoint11X" fmla="*/ 76 w 200"/>
                  <a:gd name="GluePoint11Y" fmla="*/ 103 h 145"/>
                  <a:gd name="GluePoint12X" fmla="*/ 66 w 200"/>
                  <a:gd name="GluePoint12Y" fmla="*/ 129 h 145"/>
                  <a:gd name="GluePoint13X" fmla="*/ 54 w 200"/>
                  <a:gd name="GluePoint13Y" fmla="*/ 135 h 145"/>
                  <a:gd name="GluePoint14X" fmla="*/ 38 w 200"/>
                  <a:gd name="GluePoint14Y" fmla="*/ 130 h 145"/>
                  <a:gd name="GluePoint15X" fmla="*/ 25 w 200"/>
                  <a:gd name="GluePoint15Y" fmla="*/ 145 h 145"/>
                  <a:gd name="GluePoint16X" fmla="*/ 12 w 200"/>
                  <a:gd name="GluePoint16Y" fmla="*/ 133 h 145"/>
                  <a:gd name="GluePoint17X" fmla="*/ 0 w 200"/>
                  <a:gd name="GluePoint17Y" fmla="*/ 90 h 145"/>
                  <a:gd name="GluePoint18X" fmla="*/ 12 w 200"/>
                  <a:gd name="GluePoint18Y" fmla="*/ 64 h 145"/>
                  <a:gd name="GluePoint19X" fmla="*/ 28 w 200"/>
                  <a:gd name="GluePoint19Y" fmla="*/ 59 h 145"/>
                  <a:gd name="GluePoint20X" fmla="*/ 36 w 200"/>
                  <a:gd name="GluePoint20Y" fmla="*/ 61 h 145"/>
                  <a:gd name="GluePoint21X" fmla="*/ 63 w 200"/>
                  <a:gd name="GluePoint21Y" fmla="*/ 53 h 145"/>
                  <a:gd name="GluePoint22X" fmla="*/ 68 w 200"/>
                  <a:gd name="GluePoint22Y" fmla="*/ 40 h 145"/>
                  <a:gd name="GluePoint23X" fmla="*/ 90 w 200"/>
                  <a:gd name="GluePoint23Y" fmla="*/ 34 h 145"/>
                  <a:gd name="GluePoint24X" fmla="*/ 98 w 200"/>
                  <a:gd name="GluePoint24Y" fmla="*/ 27 h 145"/>
                  <a:gd name="GluePoint25X" fmla="*/ 111 w 200"/>
                  <a:gd name="GluePoint25Y" fmla="*/ 13 h 145"/>
                  <a:gd name="GluePoint26X" fmla="*/ 112 w 200"/>
                  <a:gd name="GluePoint26Y" fmla="*/ 3 h 145"/>
                  <a:gd name="GluePoint27X" fmla="*/ 136 w 200"/>
                  <a:gd name="GluePoint27Y" fmla="*/ 18 h 145"/>
                  <a:gd name="GluePoint28X" fmla="*/ 138 w 200"/>
                  <a:gd name="GluePoint28Y" fmla="*/ 38 h 145"/>
                  <a:gd name="GluePoint29X" fmla="*/ 147 w 200"/>
                  <a:gd name="GluePoint29Y" fmla="*/ 42 h 145"/>
                  <a:gd name="GluePoint30X" fmla="*/ 158 w 200"/>
                  <a:gd name="GluePoint30Y" fmla="*/ 48 h 145"/>
                  <a:gd name="GluePoint31X" fmla="*/ 165 w 200"/>
                  <a:gd name="GluePoint31Y" fmla="*/ 61 h 145"/>
                  <a:gd name="GluePoint32X" fmla="*/ 185 w 200"/>
                  <a:gd name="GluePoint32Y" fmla="*/ 87 h 145"/>
                  <a:gd name="GluePoint33X" fmla="*/ 200 w 200"/>
                  <a:gd name="GluePoint33Y" fmla="*/ 10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0" h="145">
                    <a:moveTo>
                      <a:pt x="200" y="103"/>
                    </a:moveTo>
                    <a:lnTo>
                      <a:pt x="192" y="103"/>
                    </a:lnTo>
                    <a:lnTo>
                      <a:pt x="190" y="106"/>
                    </a:lnTo>
                    <a:lnTo>
                      <a:pt x="187" y="104"/>
                    </a:lnTo>
                    <a:lnTo>
                      <a:pt x="185" y="106"/>
                    </a:lnTo>
                    <a:lnTo>
                      <a:pt x="181" y="101"/>
                    </a:lnTo>
                    <a:lnTo>
                      <a:pt x="170" y="104"/>
                    </a:lnTo>
                    <a:lnTo>
                      <a:pt x="165" y="103"/>
                    </a:lnTo>
                    <a:lnTo>
                      <a:pt x="163" y="106"/>
                    </a:lnTo>
                    <a:lnTo>
                      <a:pt x="158" y="108"/>
                    </a:lnTo>
                    <a:lnTo>
                      <a:pt x="155" y="104"/>
                    </a:lnTo>
                    <a:lnTo>
                      <a:pt x="136" y="112"/>
                    </a:lnTo>
                    <a:lnTo>
                      <a:pt x="128" y="109"/>
                    </a:lnTo>
                    <a:lnTo>
                      <a:pt x="125" y="112"/>
                    </a:lnTo>
                    <a:lnTo>
                      <a:pt x="124" y="117"/>
                    </a:lnTo>
                    <a:lnTo>
                      <a:pt x="122" y="119"/>
                    </a:lnTo>
                    <a:lnTo>
                      <a:pt x="108" y="119"/>
                    </a:lnTo>
                    <a:lnTo>
                      <a:pt x="98" y="114"/>
                    </a:lnTo>
                    <a:lnTo>
                      <a:pt x="95" y="116"/>
                    </a:lnTo>
                    <a:lnTo>
                      <a:pt x="93" y="116"/>
                    </a:lnTo>
                    <a:lnTo>
                      <a:pt x="85" y="104"/>
                    </a:lnTo>
                    <a:lnTo>
                      <a:pt x="76" y="103"/>
                    </a:lnTo>
                    <a:lnTo>
                      <a:pt x="68" y="116"/>
                    </a:lnTo>
                    <a:lnTo>
                      <a:pt x="66" y="129"/>
                    </a:lnTo>
                    <a:lnTo>
                      <a:pt x="63" y="129"/>
                    </a:lnTo>
                    <a:lnTo>
                      <a:pt x="54" y="135"/>
                    </a:lnTo>
                    <a:lnTo>
                      <a:pt x="44" y="129"/>
                    </a:lnTo>
                    <a:lnTo>
                      <a:pt x="38" y="130"/>
                    </a:lnTo>
                    <a:lnTo>
                      <a:pt x="31" y="135"/>
                    </a:lnTo>
                    <a:lnTo>
                      <a:pt x="25" y="145"/>
                    </a:lnTo>
                    <a:lnTo>
                      <a:pt x="22" y="145"/>
                    </a:lnTo>
                    <a:lnTo>
                      <a:pt x="12" y="133"/>
                    </a:lnTo>
                    <a:lnTo>
                      <a:pt x="1" y="109"/>
                    </a:lnTo>
                    <a:lnTo>
                      <a:pt x="0" y="90"/>
                    </a:lnTo>
                    <a:lnTo>
                      <a:pt x="4" y="82"/>
                    </a:lnTo>
                    <a:lnTo>
                      <a:pt x="12" y="64"/>
                    </a:lnTo>
                    <a:lnTo>
                      <a:pt x="22" y="63"/>
                    </a:lnTo>
                    <a:lnTo>
                      <a:pt x="28" y="59"/>
                    </a:lnTo>
                    <a:lnTo>
                      <a:pt x="31" y="56"/>
                    </a:lnTo>
                    <a:lnTo>
                      <a:pt x="36" y="61"/>
                    </a:lnTo>
                    <a:lnTo>
                      <a:pt x="50" y="53"/>
                    </a:lnTo>
                    <a:lnTo>
                      <a:pt x="63" y="53"/>
                    </a:lnTo>
                    <a:lnTo>
                      <a:pt x="70" y="43"/>
                    </a:lnTo>
                    <a:lnTo>
                      <a:pt x="68" y="40"/>
                    </a:lnTo>
                    <a:lnTo>
                      <a:pt x="68" y="37"/>
                    </a:lnTo>
                    <a:lnTo>
                      <a:pt x="90" y="34"/>
                    </a:lnTo>
                    <a:lnTo>
                      <a:pt x="93" y="30"/>
                    </a:lnTo>
                    <a:lnTo>
                      <a:pt x="98" y="27"/>
                    </a:lnTo>
                    <a:lnTo>
                      <a:pt x="100" y="24"/>
                    </a:lnTo>
                    <a:lnTo>
                      <a:pt x="111" y="13"/>
                    </a:lnTo>
                    <a:lnTo>
                      <a:pt x="109" y="8"/>
                    </a:lnTo>
                    <a:lnTo>
                      <a:pt x="112" y="3"/>
                    </a:lnTo>
                    <a:lnTo>
                      <a:pt x="125" y="0"/>
                    </a:lnTo>
                    <a:lnTo>
                      <a:pt x="136" y="18"/>
                    </a:lnTo>
                    <a:lnTo>
                      <a:pt x="138" y="22"/>
                    </a:lnTo>
                    <a:lnTo>
                      <a:pt x="138" y="38"/>
                    </a:lnTo>
                    <a:lnTo>
                      <a:pt x="139" y="40"/>
                    </a:lnTo>
                    <a:lnTo>
                      <a:pt x="147" y="42"/>
                    </a:lnTo>
                    <a:lnTo>
                      <a:pt x="149" y="47"/>
                    </a:lnTo>
                    <a:lnTo>
                      <a:pt x="158" y="48"/>
                    </a:lnTo>
                    <a:lnTo>
                      <a:pt x="163" y="53"/>
                    </a:lnTo>
                    <a:lnTo>
                      <a:pt x="165" y="61"/>
                    </a:lnTo>
                    <a:lnTo>
                      <a:pt x="181" y="74"/>
                    </a:lnTo>
                    <a:lnTo>
                      <a:pt x="185" y="87"/>
                    </a:lnTo>
                    <a:lnTo>
                      <a:pt x="197" y="95"/>
                    </a:lnTo>
                    <a:lnTo>
                      <a:pt x="200" y="10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29" name="Freeform 169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30" name="Freeform 170"/>
              <p:cNvSpPr/>
              <p:nvPr/>
            </p:nvSpPr>
            <p:spPr>
              <a:xfrm>
                <a:off x="4281480" y="2979720"/>
                <a:ext cx="132840" cy="1756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175680"/>
                  <a:gd name="textAreaBottom" fmla="*/ 176040 h 175680"/>
                  <a:gd name="GluePoint1X" fmla="*/ 38 w 84"/>
                  <a:gd name="GluePoint1Y" fmla="*/ 2 h 111"/>
                  <a:gd name="GluePoint2X" fmla="*/ 37 w 84"/>
                  <a:gd name="GluePoint2Y" fmla="*/ 7 h 111"/>
                  <a:gd name="GluePoint3X" fmla="*/ 38 w 84"/>
                  <a:gd name="GluePoint3Y" fmla="*/ 21 h 111"/>
                  <a:gd name="GluePoint4X" fmla="*/ 19 w 84"/>
                  <a:gd name="GluePoint4Y" fmla="*/ 21 h 111"/>
                  <a:gd name="GluePoint5X" fmla="*/ 11 w 84"/>
                  <a:gd name="GluePoint5Y" fmla="*/ 23 h 111"/>
                  <a:gd name="GluePoint6X" fmla="*/ 11 w 84"/>
                  <a:gd name="GluePoint6Y" fmla="*/ 28 h 111"/>
                  <a:gd name="GluePoint7X" fmla="*/ 8 w 84"/>
                  <a:gd name="GluePoint7Y" fmla="*/ 31 h 111"/>
                  <a:gd name="GluePoint8X" fmla="*/ 16 w 84"/>
                  <a:gd name="GluePoint8Y" fmla="*/ 39 h 111"/>
                  <a:gd name="GluePoint9X" fmla="*/ 13 w 84"/>
                  <a:gd name="GluePoint9Y" fmla="*/ 39 h 111"/>
                  <a:gd name="GluePoint10X" fmla="*/ 8 w 84"/>
                  <a:gd name="GluePoint10Y" fmla="*/ 36 h 111"/>
                  <a:gd name="GluePoint11X" fmla="*/ 7 w 84"/>
                  <a:gd name="GluePoint11Y" fmla="*/ 49 h 111"/>
                  <a:gd name="GluePoint12X" fmla="*/ 3 w 84"/>
                  <a:gd name="GluePoint12Y" fmla="*/ 53 h 111"/>
                  <a:gd name="GluePoint13X" fmla="*/ 0 w 84"/>
                  <a:gd name="GluePoint13Y" fmla="*/ 53 h 111"/>
                  <a:gd name="GluePoint14X" fmla="*/ 2 w 84"/>
                  <a:gd name="GluePoint14Y" fmla="*/ 57 h 111"/>
                  <a:gd name="GluePoint15X" fmla="*/ 8 w 84"/>
                  <a:gd name="GluePoint15Y" fmla="*/ 74 h 111"/>
                  <a:gd name="GluePoint16X" fmla="*/ 18 w 84"/>
                  <a:gd name="GluePoint16Y" fmla="*/ 89 h 111"/>
                  <a:gd name="GluePoint17X" fmla="*/ 34 w 84"/>
                  <a:gd name="GluePoint17Y" fmla="*/ 106 h 111"/>
                  <a:gd name="GluePoint18X" fmla="*/ 35 w 84"/>
                  <a:gd name="GluePoint18Y" fmla="*/ 111 h 111"/>
                  <a:gd name="GluePoint19X" fmla="*/ 38 w 84"/>
                  <a:gd name="GluePoint19Y" fmla="*/ 103 h 111"/>
                  <a:gd name="GluePoint20X" fmla="*/ 45 w 84"/>
                  <a:gd name="GluePoint20Y" fmla="*/ 103 h 111"/>
                  <a:gd name="GluePoint21X" fmla="*/ 45 w 84"/>
                  <a:gd name="GluePoint21Y" fmla="*/ 100 h 111"/>
                  <a:gd name="GluePoint22X" fmla="*/ 43 w 84"/>
                  <a:gd name="GluePoint22Y" fmla="*/ 92 h 111"/>
                  <a:gd name="GluePoint23X" fmla="*/ 45 w 84"/>
                  <a:gd name="GluePoint23Y" fmla="*/ 85 h 111"/>
                  <a:gd name="GluePoint24X" fmla="*/ 54 w 84"/>
                  <a:gd name="GluePoint24Y" fmla="*/ 79 h 111"/>
                  <a:gd name="GluePoint25X" fmla="*/ 59 w 84"/>
                  <a:gd name="GluePoint25Y" fmla="*/ 74 h 111"/>
                  <a:gd name="GluePoint26X" fmla="*/ 64 w 84"/>
                  <a:gd name="GluePoint26Y" fmla="*/ 79 h 111"/>
                  <a:gd name="GluePoint27X" fmla="*/ 72 w 84"/>
                  <a:gd name="GluePoint27Y" fmla="*/ 77 h 111"/>
                  <a:gd name="GluePoint28X" fmla="*/ 77 w 84"/>
                  <a:gd name="GluePoint28Y" fmla="*/ 84 h 111"/>
                  <a:gd name="GluePoint29X" fmla="*/ 81 w 84"/>
                  <a:gd name="GluePoint29Y" fmla="*/ 81 h 111"/>
                  <a:gd name="GluePoint30X" fmla="*/ 84 w 84"/>
                  <a:gd name="GluePoint30Y" fmla="*/ 55 h 111"/>
                  <a:gd name="GluePoint31X" fmla="*/ 80 w 84"/>
                  <a:gd name="GluePoint31Y" fmla="*/ 40 h 111"/>
                  <a:gd name="GluePoint32X" fmla="*/ 80 w 84"/>
                  <a:gd name="GluePoint32Y" fmla="*/ 36 h 111"/>
                  <a:gd name="GluePoint33X" fmla="*/ 84 w 84"/>
                  <a:gd name="GluePoint33Y" fmla="*/ 26 h 111"/>
                  <a:gd name="GluePoint34X" fmla="*/ 84 w 84"/>
                  <a:gd name="GluePoint34Y" fmla="*/ 20 h 111"/>
                  <a:gd name="GluePoint35X" fmla="*/ 83 w 84"/>
                  <a:gd name="GluePoint35Y" fmla="*/ 15 h 111"/>
                  <a:gd name="GluePoint36X" fmla="*/ 73 w 84"/>
                  <a:gd name="GluePoint36Y" fmla="*/ 13 h 111"/>
                  <a:gd name="GluePoint37X" fmla="*/ 70 w 84"/>
                  <a:gd name="GluePoint37Y" fmla="*/ 21 h 111"/>
                  <a:gd name="GluePoint38X" fmla="*/ 67 w 84"/>
                  <a:gd name="GluePoint38Y" fmla="*/ 20 h 111"/>
                  <a:gd name="GluePoint39X" fmla="*/ 67 w 84"/>
                  <a:gd name="GluePoint39Y" fmla="*/ 7 h 111"/>
                  <a:gd name="GluePoint40X" fmla="*/ 69 w 84"/>
                  <a:gd name="GluePoint40Y" fmla="*/ 2 h 111"/>
                  <a:gd name="GluePoint41X" fmla="*/ 53 w 84"/>
                  <a:gd name="GluePoint41Y" fmla="*/ 0 h 111"/>
                  <a:gd name="GluePoint42X" fmla="*/ 38 w 84"/>
                  <a:gd name="GluePoint42Y" fmla="*/ 2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84" h="111">
                    <a:moveTo>
                      <a:pt x="38" y="2"/>
                    </a:moveTo>
                    <a:lnTo>
                      <a:pt x="37" y="7"/>
                    </a:lnTo>
                    <a:lnTo>
                      <a:pt x="38" y="21"/>
                    </a:lnTo>
                    <a:lnTo>
                      <a:pt x="19" y="21"/>
                    </a:lnTo>
                    <a:lnTo>
                      <a:pt x="11" y="23"/>
                    </a:lnTo>
                    <a:lnTo>
                      <a:pt x="11" y="28"/>
                    </a:lnTo>
                    <a:lnTo>
                      <a:pt x="8" y="31"/>
                    </a:lnTo>
                    <a:lnTo>
                      <a:pt x="16" y="39"/>
                    </a:lnTo>
                    <a:lnTo>
                      <a:pt x="13" y="39"/>
                    </a:lnTo>
                    <a:lnTo>
                      <a:pt x="8" y="36"/>
                    </a:lnTo>
                    <a:lnTo>
                      <a:pt x="7" y="49"/>
                    </a:lnTo>
                    <a:lnTo>
                      <a:pt x="3" y="53"/>
                    </a:lnTo>
                    <a:lnTo>
                      <a:pt x="0" y="53"/>
                    </a:lnTo>
                    <a:lnTo>
                      <a:pt x="2" y="57"/>
                    </a:lnTo>
                    <a:lnTo>
                      <a:pt x="8" y="74"/>
                    </a:lnTo>
                    <a:lnTo>
                      <a:pt x="18" y="89"/>
                    </a:lnTo>
                    <a:lnTo>
                      <a:pt x="34" y="106"/>
                    </a:lnTo>
                    <a:lnTo>
                      <a:pt x="35" y="111"/>
                    </a:lnTo>
                    <a:lnTo>
                      <a:pt x="38" y="103"/>
                    </a:lnTo>
                    <a:lnTo>
                      <a:pt x="45" y="103"/>
                    </a:lnTo>
                    <a:lnTo>
                      <a:pt x="45" y="100"/>
                    </a:lnTo>
                    <a:lnTo>
                      <a:pt x="43" y="92"/>
                    </a:lnTo>
                    <a:lnTo>
                      <a:pt x="45" y="85"/>
                    </a:lnTo>
                    <a:lnTo>
                      <a:pt x="54" y="79"/>
                    </a:lnTo>
                    <a:lnTo>
                      <a:pt x="59" y="74"/>
                    </a:lnTo>
                    <a:lnTo>
                      <a:pt x="64" y="79"/>
                    </a:lnTo>
                    <a:lnTo>
                      <a:pt x="72" y="77"/>
                    </a:lnTo>
                    <a:lnTo>
                      <a:pt x="77" y="84"/>
                    </a:lnTo>
                    <a:lnTo>
                      <a:pt x="81" y="81"/>
                    </a:lnTo>
                    <a:lnTo>
                      <a:pt x="84" y="55"/>
                    </a:lnTo>
                    <a:lnTo>
                      <a:pt x="80" y="40"/>
                    </a:lnTo>
                    <a:lnTo>
                      <a:pt x="80" y="36"/>
                    </a:lnTo>
                    <a:lnTo>
                      <a:pt x="84" y="26"/>
                    </a:lnTo>
                    <a:lnTo>
                      <a:pt x="84" y="20"/>
                    </a:lnTo>
                    <a:lnTo>
                      <a:pt x="83" y="15"/>
                    </a:lnTo>
                    <a:lnTo>
                      <a:pt x="73" y="13"/>
                    </a:lnTo>
                    <a:lnTo>
                      <a:pt x="70" y="21"/>
                    </a:lnTo>
                    <a:lnTo>
                      <a:pt x="67" y="20"/>
                    </a:lnTo>
                    <a:lnTo>
                      <a:pt x="67" y="7"/>
                    </a:lnTo>
                    <a:lnTo>
                      <a:pt x="69" y="2"/>
                    </a:lnTo>
                    <a:lnTo>
                      <a:pt x="53" y="0"/>
                    </a:lnTo>
                    <a:lnTo>
                      <a:pt x="38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31" name="Freeform 171"/>
              <p:cNvSpPr/>
              <p:nvPr/>
            </p:nvSpPr>
            <p:spPr>
              <a:xfrm>
                <a:off x="4336920" y="2940120"/>
                <a:ext cx="183960" cy="2473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247320"/>
                  <a:gd name="textAreaBottom" fmla="*/ 247680 h 247320"/>
                  <a:gd name="GluePoint1X" fmla="*/ 116 w 116"/>
                  <a:gd name="GluePoint1Y" fmla="*/ 0 h 156"/>
                  <a:gd name="GluePoint2X" fmla="*/ 107 w 116"/>
                  <a:gd name="GluePoint2Y" fmla="*/ 6 h 156"/>
                  <a:gd name="GluePoint3X" fmla="*/ 97 w 116"/>
                  <a:gd name="GluePoint3Y" fmla="*/ 0 h 156"/>
                  <a:gd name="GluePoint4X" fmla="*/ 91 w 116"/>
                  <a:gd name="GluePoint4Y" fmla="*/ 1 h 156"/>
                  <a:gd name="GluePoint5X" fmla="*/ 84 w 116"/>
                  <a:gd name="GluePoint5Y" fmla="*/ 6 h 156"/>
                  <a:gd name="GluePoint6X" fmla="*/ 78 w 116"/>
                  <a:gd name="GluePoint6Y" fmla="*/ 16 h 156"/>
                  <a:gd name="GluePoint7X" fmla="*/ 78 w 116"/>
                  <a:gd name="GluePoint7Y" fmla="*/ 33 h 156"/>
                  <a:gd name="GluePoint8X" fmla="*/ 75 w 116"/>
                  <a:gd name="GluePoint8Y" fmla="*/ 37 h 156"/>
                  <a:gd name="GluePoint9X" fmla="*/ 69 w 116"/>
                  <a:gd name="GluePoint9Y" fmla="*/ 32 h 156"/>
                  <a:gd name="GluePoint10X" fmla="*/ 54 w 116"/>
                  <a:gd name="GluePoint10Y" fmla="*/ 27 h 156"/>
                  <a:gd name="GluePoint11X" fmla="*/ 34 w 116"/>
                  <a:gd name="GluePoint11Y" fmla="*/ 27 h 156"/>
                  <a:gd name="GluePoint12X" fmla="*/ 32 w 116"/>
                  <a:gd name="GluePoint12Y" fmla="*/ 32 h 156"/>
                  <a:gd name="GluePoint13X" fmla="*/ 32 w 116"/>
                  <a:gd name="GluePoint13Y" fmla="*/ 45 h 156"/>
                  <a:gd name="GluePoint14X" fmla="*/ 35 w 116"/>
                  <a:gd name="GluePoint14Y" fmla="*/ 46 h 156"/>
                  <a:gd name="GluePoint15X" fmla="*/ 38 w 116"/>
                  <a:gd name="GluePoint15Y" fmla="*/ 38 h 156"/>
                  <a:gd name="GluePoint16X" fmla="*/ 48 w 116"/>
                  <a:gd name="GluePoint16Y" fmla="*/ 40 h 156"/>
                  <a:gd name="GluePoint17X" fmla="*/ 49 w 116"/>
                  <a:gd name="GluePoint17Y" fmla="*/ 45 h 156"/>
                  <a:gd name="GluePoint18X" fmla="*/ 49 w 116"/>
                  <a:gd name="GluePoint18Y" fmla="*/ 51 h 156"/>
                  <a:gd name="GluePoint19X" fmla="*/ 45 w 116"/>
                  <a:gd name="GluePoint19Y" fmla="*/ 61 h 156"/>
                  <a:gd name="GluePoint20X" fmla="*/ 45 w 116"/>
                  <a:gd name="GluePoint20Y" fmla="*/ 65 h 156"/>
                  <a:gd name="GluePoint21X" fmla="*/ 49 w 116"/>
                  <a:gd name="GluePoint21Y" fmla="*/ 80 h 156"/>
                  <a:gd name="GluePoint22X" fmla="*/ 46 w 116"/>
                  <a:gd name="GluePoint22Y" fmla="*/ 106 h 156"/>
                  <a:gd name="GluePoint23X" fmla="*/ 42 w 116"/>
                  <a:gd name="GluePoint23Y" fmla="*/ 109 h 156"/>
                  <a:gd name="GluePoint24X" fmla="*/ 37 w 116"/>
                  <a:gd name="GluePoint24Y" fmla="*/ 102 h 156"/>
                  <a:gd name="GluePoint25X" fmla="*/ 29 w 116"/>
                  <a:gd name="GluePoint25Y" fmla="*/ 104 h 156"/>
                  <a:gd name="GluePoint26X" fmla="*/ 24 w 116"/>
                  <a:gd name="GluePoint26Y" fmla="*/ 99 h 156"/>
                  <a:gd name="GluePoint27X" fmla="*/ 19 w 116"/>
                  <a:gd name="GluePoint27Y" fmla="*/ 104 h 156"/>
                  <a:gd name="GluePoint28X" fmla="*/ 10 w 116"/>
                  <a:gd name="GluePoint28Y" fmla="*/ 110 h 156"/>
                  <a:gd name="GluePoint29X" fmla="*/ 8 w 116"/>
                  <a:gd name="GluePoint29Y" fmla="*/ 117 h 156"/>
                  <a:gd name="GluePoint30X" fmla="*/ 10 w 116"/>
                  <a:gd name="GluePoint30Y" fmla="*/ 125 h 156"/>
                  <a:gd name="GluePoint31X" fmla="*/ 10 w 116"/>
                  <a:gd name="GluePoint31Y" fmla="*/ 128 h 156"/>
                  <a:gd name="GluePoint32X" fmla="*/ 3 w 116"/>
                  <a:gd name="GluePoint32Y" fmla="*/ 128 h 156"/>
                  <a:gd name="GluePoint33X" fmla="*/ 0 w 116"/>
                  <a:gd name="GluePoint33Y" fmla="*/ 136 h 156"/>
                  <a:gd name="GluePoint34X" fmla="*/ 3 w 116"/>
                  <a:gd name="GluePoint34Y" fmla="*/ 138 h 156"/>
                  <a:gd name="GluePoint35X" fmla="*/ 10 w 116"/>
                  <a:gd name="GluePoint35Y" fmla="*/ 144 h 156"/>
                  <a:gd name="GluePoint36X" fmla="*/ 15 w 116"/>
                  <a:gd name="GluePoint36Y" fmla="*/ 156 h 156"/>
                  <a:gd name="GluePoint37X" fmla="*/ 21 w 116"/>
                  <a:gd name="GluePoint37Y" fmla="*/ 149 h 156"/>
                  <a:gd name="GluePoint38X" fmla="*/ 22 w 116"/>
                  <a:gd name="GluePoint38Y" fmla="*/ 144 h 156"/>
                  <a:gd name="GluePoint39X" fmla="*/ 26 w 116"/>
                  <a:gd name="GluePoint39Y" fmla="*/ 143 h 156"/>
                  <a:gd name="GluePoint40X" fmla="*/ 29 w 116"/>
                  <a:gd name="GluePoint40Y" fmla="*/ 144 h 156"/>
                  <a:gd name="GluePoint41X" fmla="*/ 30 w 116"/>
                  <a:gd name="GluePoint41Y" fmla="*/ 147 h 156"/>
                  <a:gd name="GluePoint42X" fmla="*/ 34 w 116"/>
                  <a:gd name="GluePoint42Y" fmla="*/ 151 h 156"/>
                  <a:gd name="GluePoint43X" fmla="*/ 38 w 116"/>
                  <a:gd name="GluePoint43Y" fmla="*/ 151 h 156"/>
                  <a:gd name="GluePoint44X" fmla="*/ 42 w 116"/>
                  <a:gd name="GluePoint44Y" fmla="*/ 144 h 156"/>
                  <a:gd name="GluePoint45X" fmla="*/ 49 w 116"/>
                  <a:gd name="GluePoint45Y" fmla="*/ 143 h 156"/>
                  <a:gd name="GluePoint46X" fmla="*/ 49 w 116"/>
                  <a:gd name="GluePoint46Y" fmla="*/ 149 h 156"/>
                  <a:gd name="GluePoint47X" fmla="*/ 53 w 116"/>
                  <a:gd name="GluePoint47Y" fmla="*/ 151 h 156"/>
                  <a:gd name="GluePoint48X" fmla="*/ 59 w 116"/>
                  <a:gd name="GluePoint48Y" fmla="*/ 147 h 156"/>
                  <a:gd name="GluePoint49X" fmla="*/ 73 w 116"/>
                  <a:gd name="GluePoint49Y" fmla="*/ 135 h 156"/>
                  <a:gd name="GluePoint50X" fmla="*/ 78 w 116"/>
                  <a:gd name="GluePoint50Y" fmla="*/ 122 h 156"/>
                  <a:gd name="GluePoint51X" fmla="*/ 80 w 116"/>
                  <a:gd name="GluePoint51Y" fmla="*/ 109 h 156"/>
                  <a:gd name="GluePoint52X" fmla="*/ 81 w 116"/>
                  <a:gd name="GluePoint52Y" fmla="*/ 102 h 156"/>
                  <a:gd name="GluePoint53X" fmla="*/ 88 w 116"/>
                  <a:gd name="GluePoint53Y" fmla="*/ 91 h 156"/>
                  <a:gd name="GluePoint54X" fmla="*/ 103 w 116"/>
                  <a:gd name="GluePoint54Y" fmla="*/ 77 h 156"/>
                  <a:gd name="GluePoint55X" fmla="*/ 107 w 116"/>
                  <a:gd name="GluePoint55Y" fmla="*/ 32 h 156"/>
                  <a:gd name="GluePoint56X" fmla="*/ 116 w 116"/>
                  <a:gd name="GluePoint56Y" fmla="*/ 12 h 156"/>
                  <a:gd name="GluePoint57X" fmla="*/ 116 w 116"/>
                  <a:gd name="GluePoint57Y" fmla="*/ 0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6" h="156">
                    <a:moveTo>
                      <a:pt x="116" y="0"/>
                    </a:moveTo>
                    <a:lnTo>
                      <a:pt x="107" y="6"/>
                    </a:lnTo>
                    <a:lnTo>
                      <a:pt x="97" y="0"/>
                    </a:lnTo>
                    <a:lnTo>
                      <a:pt x="91" y="1"/>
                    </a:lnTo>
                    <a:lnTo>
                      <a:pt x="84" y="6"/>
                    </a:lnTo>
                    <a:lnTo>
                      <a:pt x="78" y="16"/>
                    </a:lnTo>
                    <a:lnTo>
                      <a:pt x="78" y="33"/>
                    </a:lnTo>
                    <a:lnTo>
                      <a:pt x="75" y="37"/>
                    </a:lnTo>
                    <a:lnTo>
                      <a:pt x="69" y="32"/>
                    </a:lnTo>
                    <a:lnTo>
                      <a:pt x="54" y="27"/>
                    </a:lnTo>
                    <a:lnTo>
                      <a:pt x="34" y="27"/>
                    </a:lnTo>
                    <a:lnTo>
                      <a:pt x="32" y="32"/>
                    </a:lnTo>
                    <a:lnTo>
                      <a:pt x="32" y="45"/>
                    </a:lnTo>
                    <a:lnTo>
                      <a:pt x="35" y="46"/>
                    </a:lnTo>
                    <a:lnTo>
                      <a:pt x="38" y="38"/>
                    </a:lnTo>
                    <a:lnTo>
                      <a:pt x="48" y="40"/>
                    </a:lnTo>
                    <a:lnTo>
                      <a:pt x="49" y="45"/>
                    </a:lnTo>
                    <a:lnTo>
                      <a:pt x="49" y="51"/>
                    </a:lnTo>
                    <a:lnTo>
                      <a:pt x="45" y="61"/>
                    </a:lnTo>
                    <a:lnTo>
                      <a:pt x="45" y="65"/>
                    </a:lnTo>
                    <a:lnTo>
                      <a:pt x="49" y="80"/>
                    </a:lnTo>
                    <a:lnTo>
                      <a:pt x="46" y="106"/>
                    </a:lnTo>
                    <a:lnTo>
                      <a:pt x="42" y="109"/>
                    </a:lnTo>
                    <a:lnTo>
                      <a:pt x="37" y="102"/>
                    </a:lnTo>
                    <a:lnTo>
                      <a:pt x="29" y="104"/>
                    </a:lnTo>
                    <a:lnTo>
                      <a:pt x="24" y="99"/>
                    </a:lnTo>
                    <a:lnTo>
                      <a:pt x="19" y="104"/>
                    </a:lnTo>
                    <a:lnTo>
                      <a:pt x="10" y="110"/>
                    </a:lnTo>
                    <a:lnTo>
                      <a:pt x="8" y="117"/>
                    </a:lnTo>
                    <a:lnTo>
                      <a:pt x="10" y="125"/>
                    </a:lnTo>
                    <a:lnTo>
                      <a:pt x="10" y="128"/>
                    </a:lnTo>
                    <a:lnTo>
                      <a:pt x="3" y="128"/>
                    </a:lnTo>
                    <a:lnTo>
                      <a:pt x="0" y="136"/>
                    </a:lnTo>
                    <a:lnTo>
                      <a:pt x="3" y="138"/>
                    </a:lnTo>
                    <a:lnTo>
                      <a:pt x="10" y="144"/>
                    </a:lnTo>
                    <a:lnTo>
                      <a:pt x="15" y="156"/>
                    </a:lnTo>
                    <a:lnTo>
                      <a:pt x="21" y="149"/>
                    </a:lnTo>
                    <a:lnTo>
                      <a:pt x="22" y="144"/>
                    </a:lnTo>
                    <a:lnTo>
                      <a:pt x="26" y="143"/>
                    </a:lnTo>
                    <a:lnTo>
                      <a:pt x="29" y="144"/>
                    </a:lnTo>
                    <a:lnTo>
                      <a:pt x="30" y="147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2" y="144"/>
                    </a:lnTo>
                    <a:lnTo>
                      <a:pt x="49" y="143"/>
                    </a:lnTo>
                    <a:lnTo>
                      <a:pt x="49" y="149"/>
                    </a:lnTo>
                    <a:lnTo>
                      <a:pt x="53" y="151"/>
                    </a:lnTo>
                    <a:lnTo>
                      <a:pt x="59" y="147"/>
                    </a:lnTo>
                    <a:lnTo>
                      <a:pt x="73" y="135"/>
                    </a:lnTo>
                    <a:lnTo>
                      <a:pt x="78" y="122"/>
                    </a:lnTo>
                    <a:lnTo>
                      <a:pt x="80" y="109"/>
                    </a:lnTo>
                    <a:lnTo>
                      <a:pt x="81" y="102"/>
                    </a:lnTo>
                    <a:lnTo>
                      <a:pt x="88" y="91"/>
                    </a:lnTo>
                    <a:lnTo>
                      <a:pt x="103" y="77"/>
                    </a:lnTo>
                    <a:lnTo>
                      <a:pt x="107" y="32"/>
                    </a:lnTo>
                    <a:lnTo>
                      <a:pt x="116" y="12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32" name="Freeform 172"/>
              <p:cNvSpPr/>
              <p:nvPr/>
            </p:nvSpPr>
            <p:spPr>
              <a:xfrm>
                <a:off x="4778280" y="3108240"/>
                <a:ext cx="41040" cy="5832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58320"/>
                  <a:gd name="textAreaBottom" fmla="*/ 58680 h 58320"/>
                  <a:gd name="GluePoint1X" fmla="*/ 7 w 26"/>
                  <a:gd name="GluePoint1Y" fmla="*/ 37 h 37"/>
                  <a:gd name="GluePoint2X" fmla="*/ 3 w 26"/>
                  <a:gd name="GluePoint2Y" fmla="*/ 27 h 37"/>
                  <a:gd name="GluePoint3X" fmla="*/ 3 w 26"/>
                  <a:gd name="GluePoint3Y" fmla="*/ 19 h 37"/>
                  <a:gd name="GluePoint4X" fmla="*/ 2 w 26"/>
                  <a:gd name="GluePoint4Y" fmla="*/ 11 h 37"/>
                  <a:gd name="GluePoint5X" fmla="*/ 0 w 26"/>
                  <a:gd name="GluePoint5Y" fmla="*/ 6 h 37"/>
                  <a:gd name="GluePoint6X" fmla="*/ 2 w 26"/>
                  <a:gd name="GluePoint6Y" fmla="*/ 3 h 37"/>
                  <a:gd name="GluePoint7X" fmla="*/ 3 w 26"/>
                  <a:gd name="GluePoint7Y" fmla="*/ 3 h 37"/>
                  <a:gd name="GluePoint8X" fmla="*/ 7 w 26"/>
                  <a:gd name="GluePoint8Y" fmla="*/ 8 h 37"/>
                  <a:gd name="GluePoint9X" fmla="*/ 11 w 26"/>
                  <a:gd name="GluePoint9Y" fmla="*/ 6 h 37"/>
                  <a:gd name="GluePoint10X" fmla="*/ 14 w 26"/>
                  <a:gd name="GluePoint10Y" fmla="*/ 1 h 37"/>
                  <a:gd name="GluePoint11X" fmla="*/ 21 w 26"/>
                  <a:gd name="GluePoint11Y" fmla="*/ 0 h 37"/>
                  <a:gd name="GluePoint12X" fmla="*/ 24 w 26"/>
                  <a:gd name="GluePoint12Y" fmla="*/ 1 h 37"/>
                  <a:gd name="GluePoint13X" fmla="*/ 21 w 26"/>
                  <a:gd name="GluePoint13Y" fmla="*/ 6 h 37"/>
                  <a:gd name="GluePoint14X" fmla="*/ 26 w 26"/>
                  <a:gd name="GluePoint14Y" fmla="*/ 11 h 37"/>
                  <a:gd name="GluePoint15X" fmla="*/ 26 w 26"/>
                  <a:gd name="GluePoint15Y" fmla="*/ 16 h 37"/>
                  <a:gd name="GluePoint16X" fmla="*/ 16 w 26"/>
                  <a:gd name="GluePoint16Y" fmla="*/ 33 h 37"/>
                  <a:gd name="GluePoint17X" fmla="*/ 8 w 26"/>
                  <a:gd name="GluePoint17Y" fmla="*/ 37 h 37"/>
                  <a:gd name="GluePoint18X" fmla="*/ 7 w 26"/>
                  <a:gd name="GluePoint18Y" fmla="*/ 37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6" h="37">
                    <a:moveTo>
                      <a:pt x="7" y="37"/>
                    </a:moveTo>
                    <a:lnTo>
                      <a:pt x="3" y="27"/>
                    </a:lnTo>
                    <a:lnTo>
                      <a:pt x="3" y="19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7" y="8"/>
                    </a:lnTo>
                    <a:lnTo>
                      <a:pt x="11" y="6"/>
                    </a:lnTo>
                    <a:lnTo>
                      <a:pt x="14" y="1"/>
                    </a:lnTo>
                    <a:lnTo>
                      <a:pt x="21" y="0"/>
                    </a:lnTo>
                    <a:lnTo>
                      <a:pt x="24" y="1"/>
                    </a:lnTo>
                    <a:lnTo>
                      <a:pt x="21" y="6"/>
                    </a:lnTo>
                    <a:lnTo>
                      <a:pt x="26" y="11"/>
                    </a:lnTo>
                    <a:lnTo>
                      <a:pt x="26" y="16"/>
                    </a:lnTo>
                    <a:lnTo>
                      <a:pt x="16" y="33"/>
                    </a:lnTo>
                    <a:lnTo>
                      <a:pt x="8" y="37"/>
                    </a:lnTo>
                    <a:lnTo>
                      <a:pt x="7" y="3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33" name="Freeform 173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34" name="Freeform 174"/>
              <p:cNvSpPr/>
              <p:nvPr/>
            </p:nvSpPr>
            <p:spPr>
              <a:xfrm>
                <a:off x="4703760" y="3840120"/>
                <a:ext cx="53640" cy="568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56880"/>
                  <a:gd name="textAreaBottom" fmla="*/ 57240 h 56880"/>
                  <a:gd name="GluePoint1X" fmla="*/ 33 w 34"/>
                  <a:gd name="GluePoint1Y" fmla="*/ 15 h 36"/>
                  <a:gd name="GluePoint2X" fmla="*/ 34 w 34"/>
                  <a:gd name="GluePoint2Y" fmla="*/ 16 h 36"/>
                  <a:gd name="GluePoint3X" fmla="*/ 27 w 34"/>
                  <a:gd name="GluePoint3Y" fmla="*/ 28 h 36"/>
                  <a:gd name="GluePoint4X" fmla="*/ 19 w 34"/>
                  <a:gd name="GluePoint4Y" fmla="*/ 31 h 36"/>
                  <a:gd name="GluePoint5X" fmla="*/ 14 w 34"/>
                  <a:gd name="GluePoint5Y" fmla="*/ 36 h 36"/>
                  <a:gd name="GluePoint6X" fmla="*/ 9 w 34"/>
                  <a:gd name="GluePoint6Y" fmla="*/ 36 h 36"/>
                  <a:gd name="GluePoint7X" fmla="*/ 4 w 34"/>
                  <a:gd name="GluePoint7Y" fmla="*/ 31 h 36"/>
                  <a:gd name="GluePoint8X" fmla="*/ 0 w 34"/>
                  <a:gd name="GluePoint8Y" fmla="*/ 19 h 36"/>
                  <a:gd name="GluePoint9X" fmla="*/ 7 w 34"/>
                  <a:gd name="GluePoint9Y" fmla="*/ 7 h 36"/>
                  <a:gd name="GluePoint10X" fmla="*/ 20 w 34"/>
                  <a:gd name="GluePoint10Y" fmla="*/ 0 h 36"/>
                  <a:gd name="GluePoint11X" fmla="*/ 23 w 34"/>
                  <a:gd name="GluePoint11Y" fmla="*/ 0 h 36"/>
                  <a:gd name="GluePoint12X" fmla="*/ 27 w 34"/>
                  <a:gd name="GluePoint12Y" fmla="*/ 2 h 36"/>
                  <a:gd name="GluePoint13X" fmla="*/ 33 w 34"/>
                  <a:gd name="GluePoint13Y" fmla="*/ 15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4" h="36">
                    <a:moveTo>
                      <a:pt x="33" y="15"/>
                    </a:moveTo>
                    <a:lnTo>
                      <a:pt x="34" y="16"/>
                    </a:lnTo>
                    <a:lnTo>
                      <a:pt x="27" y="28"/>
                    </a:lnTo>
                    <a:lnTo>
                      <a:pt x="19" y="31"/>
                    </a:lnTo>
                    <a:lnTo>
                      <a:pt x="14" y="36"/>
                    </a:lnTo>
                    <a:lnTo>
                      <a:pt x="9" y="36"/>
                    </a:lnTo>
                    <a:lnTo>
                      <a:pt x="4" y="31"/>
                    </a:lnTo>
                    <a:lnTo>
                      <a:pt x="0" y="19"/>
                    </a:lnTo>
                    <a:lnTo>
                      <a:pt x="7" y="7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7" y="2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35" name="Freeform 175"/>
              <p:cNvSpPr/>
              <p:nvPr/>
            </p:nvSpPr>
            <p:spPr>
              <a:xfrm>
                <a:off x="4795920" y="3760920"/>
                <a:ext cx="28080" cy="4104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41040"/>
                  <a:gd name="textAreaBottom" fmla="*/ 41400 h 41040"/>
                  <a:gd name="GluePoint1X" fmla="*/ 18 w 18"/>
                  <a:gd name="GluePoint1Y" fmla="*/ 18 h 26"/>
                  <a:gd name="GluePoint2X" fmla="*/ 18 w 18"/>
                  <a:gd name="GluePoint2Y" fmla="*/ 2 h 26"/>
                  <a:gd name="GluePoint3X" fmla="*/ 16 w 18"/>
                  <a:gd name="GluePoint3Y" fmla="*/ 5 h 26"/>
                  <a:gd name="GluePoint4X" fmla="*/ 10 w 18"/>
                  <a:gd name="GluePoint4Y" fmla="*/ 0 h 26"/>
                  <a:gd name="GluePoint5X" fmla="*/ 7 w 18"/>
                  <a:gd name="GluePoint5Y" fmla="*/ 4 h 26"/>
                  <a:gd name="GluePoint6X" fmla="*/ 0 w 18"/>
                  <a:gd name="GluePoint6Y" fmla="*/ 16 h 26"/>
                  <a:gd name="GluePoint7X" fmla="*/ 3 w 18"/>
                  <a:gd name="GluePoint7Y" fmla="*/ 26 h 26"/>
                  <a:gd name="GluePoint8X" fmla="*/ 10 w 18"/>
                  <a:gd name="GluePoint8Y" fmla="*/ 26 h 26"/>
                  <a:gd name="GluePoint9X" fmla="*/ 13 w 18"/>
                  <a:gd name="GluePoint9Y" fmla="*/ 26 h 26"/>
                  <a:gd name="GluePoint10X" fmla="*/ 18 w 18"/>
                  <a:gd name="GluePoint10Y" fmla="*/ 18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8" h="26">
                    <a:moveTo>
                      <a:pt x="18" y="18"/>
                    </a:moveTo>
                    <a:lnTo>
                      <a:pt x="18" y="2"/>
                    </a:lnTo>
                    <a:lnTo>
                      <a:pt x="16" y="5"/>
                    </a:lnTo>
                    <a:lnTo>
                      <a:pt x="10" y="0"/>
                    </a:lnTo>
                    <a:lnTo>
                      <a:pt x="7" y="4"/>
                    </a:lnTo>
                    <a:lnTo>
                      <a:pt x="0" y="16"/>
                    </a:lnTo>
                    <a:lnTo>
                      <a:pt x="3" y="26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36" name="Freeform 176"/>
              <p:cNvSpPr/>
              <p:nvPr/>
            </p:nvSpPr>
            <p:spPr>
              <a:xfrm>
                <a:off x="3860640" y="2743200"/>
                <a:ext cx="149040" cy="18072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80720"/>
                  <a:gd name="textAreaBottom" fmla="*/ 181080 h 180720"/>
                  <a:gd name="GluePoint1X" fmla="*/ 6 w 94"/>
                  <a:gd name="GluePoint1Y" fmla="*/ 14 h 114"/>
                  <a:gd name="GluePoint2X" fmla="*/ 11 w 94"/>
                  <a:gd name="GluePoint2Y" fmla="*/ 24 h 114"/>
                  <a:gd name="GluePoint3X" fmla="*/ 13 w 94"/>
                  <a:gd name="GluePoint3Y" fmla="*/ 30 h 114"/>
                  <a:gd name="GluePoint4X" fmla="*/ 13 w 94"/>
                  <a:gd name="GluePoint4Y" fmla="*/ 35 h 114"/>
                  <a:gd name="GluePoint5X" fmla="*/ 10 w 94"/>
                  <a:gd name="GluePoint5Y" fmla="*/ 40 h 114"/>
                  <a:gd name="GluePoint6X" fmla="*/ 5 w 94"/>
                  <a:gd name="GluePoint6Y" fmla="*/ 45 h 114"/>
                  <a:gd name="GluePoint7X" fmla="*/ 10 w 94"/>
                  <a:gd name="GluePoint7Y" fmla="*/ 48 h 114"/>
                  <a:gd name="GluePoint8X" fmla="*/ 2 w 94"/>
                  <a:gd name="GluePoint8Y" fmla="*/ 58 h 114"/>
                  <a:gd name="GluePoint9X" fmla="*/ 5 w 94"/>
                  <a:gd name="GluePoint9Y" fmla="*/ 64 h 114"/>
                  <a:gd name="GluePoint10X" fmla="*/ 0 w 94"/>
                  <a:gd name="GluePoint10Y" fmla="*/ 75 h 114"/>
                  <a:gd name="GluePoint11X" fmla="*/ 13 w 94"/>
                  <a:gd name="GluePoint11Y" fmla="*/ 85 h 114"/>
                  <a:gd name="GluePoint12X" fmla="*/ 18 w 94"/>
                  <a:gd name="GluePoint12Y" fmla="*/ 96 h 114"/>
                  <a:gd name="GluePoint13X" fmla="*/ 16 w 94"/>
                  <a:gd name="GluePoint13Y" fmla="*/ 112 h 114"/>
                  <a:gd name="GluePoint14X" fmla="*/ 38 w 94"/>
                  <a:gd name="GluePoint14Y" fmla="*/ 104 h 114"/>
                  <a:gd name="GluePoint15X" fmla="*/ 72 w 94"/>
                  <a:gd name="GluePoint15Y" fmla="*/ 98 h 114"/>
                  <a:gd name="GluePoint16X" fmla="*/ 86 w 94"/>
                  <a:gd name="GluePoint16Y" fmla="*/ 98 h 114"/>
                  <a:gd name="GluePoint17X" fmla="*/ 89 w 94"/>
                  <a:gd name="GluePoint17Y" fmla="*/ 90 h 114"/>
                  <a:gd name="GluePoint18X" fmla="*/ 83 w 94"/>
                  <a:gd name="GluePoint18Y" fmla="*/ 74 h 114"/>
                  <a:gd name="GluePoint19X" fmla="*/ 86 w 94"/>
                  <a:gd name="GluePoint19Y" fmla="*/ 62 h 114"/>
                  <a:gd name="GluePoint20X" fmla="*/ 94 w 94"/>
                  <a:gd name="GluePoint20Y" fmla="*/ 43 h 114"/>
                  <a:gd name="GluePoint21X" fmla="*/ 89 w 94"/>
                  <a:gd name="GluePoint21Y" fmla="*/ 29 h 114"/>
                  <a:gd name="GluePoint22X" fmla="*/ 91 w 94"/>
                  <a:gd name="GluePoint22Y" fmla="*/ 22 h 114"/>
                  <a:gd name="GluePoint23X" fmla="*/ 83 w 94"/>
                  <a:gd name="GluePoint23Y" fmla="*/ 14 h 114"/>
                  <a:gd name="GluePoint24X" fmla="*/ 76 w 94"/>
                  <a:gd name="GluePoint24Y" fmla="*/ 14 h 114"/>
                  <a:gd name="GluePoint25X" fmla="*/ 64 w 94"/>
                  <a:gd name="GluePoint25Y" fmla="*/ 19 h 114"/>
                  <a:gd name="GluePoint26X" fmla="*/ 59 w 94"/>
                  <a:gd name="GluePoint26Y" fmla="*/ 19 h 114"/>
                  <a:gd name="GluePoint27X" fmla="*/ 51 w 94"/>
                  <a:gd name="GluePoint27Y" fmla="*/ 8 h 114"/>
                  <a:gd name="GluePoint28X" fmla="*/ 46 w 94"/>
                  <a:gd name="GluePoint28Y" fmla="*/ 5 h 114"/>
                  <a:gd name="GluePoint29X" fmla="*/ 40 w 94"/>
                  <a:gd name="GluePoint29Y" fmla="*/ 9 h 114"/>
                  <a:gd name="GluePoint30X" fmla="*/ 35 w 94"/>
                  <a:gd name="GluePoint30Y" fmla="*/ 0 h 114"/>
                  <a:gd name="GluePoint31X" fmla="*/ 32 w 94"/>
                  <a:gd name="GluePoint31Y" fmla="*/ 3 h 114"/>
                  <a:gd name="GluePoint32X" fmla="*/ 29 w 94"/>
                  <a:gd name="GluePoint32Y" fmla="*/ 6 h 114"/>
                  <a:gd name="GluePoint33X" fmla="*/ 24 w 94"/>
                  <a:gd name="GluePoint33Y" fmla="*/ 11 h 114"/>
                  <a:gd name="GluePoint34X" fmla="*/ 19 w 94"/>
                  <a:gd name="GluePoint34Y" fmla="*/ 9 h 114"/>
                  <a:gd name="GluePoint35X" fmla="*/ 10 w 94"/>
                  <a:gd name="GluePoint35Y" fmla="*/ 9 h 1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94" h="114">
                    <a:moveTo>
                      <a:pt x="10" y="9"/>
                    </a:moveTo>
                    <a:lnTo>
                      <a:pt x="6" y="14"/>
                    </a:lnTo>
                    <a:lnTo>
                      <a:pt x="6" y="22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3" y="30"/>
                    </a:lnTo>
                    <a:lnTo>
                      <a:pt x="10" y="35"/>
                    </a:lnTo>
                    <a:lnTo>
                      <a:pt x="13" y="35"/>
                    </a:lnTo>
                    <a:lnTo>
                      <a:pt x="13" y="43"/>
                    </a:lnTo>
                    <a:lnTo>
                      <a:pt x="10" y="40"/>
                    </a:lnTo>
                    <a:lnTo>
                      <a:pt x="5" y="40"/>
                    </a:lnTo>
                    <a:lnTo>
                      <a:pt x="5" y="45"/>
                    </a:lnTo>
                    <a:lnTo>
                      <a:pt x="8" y="45"/>
                    </a:lnTo>
                    <a:lnTo>
                      <a:pt x="10" y="48"/>
                    </a:lnTo>
                    <a:lnTo>
                      <a:pt x="6" y="56"/>
                    </a:lnTo>
                    <a:lnTo>
                      <a:pt x="2" y="58"/>
                    </a:lnTo>
                    <a:lnTo>
                      <a:pt x="2" y="61"/>
                    </a:lnTo>
                    <a:lnTo>
                      <a:pt x="5" y="64"/>
                    </a:lnTo>
                    <a:lnTo>
                      <a:pt x="3" y="69"/>
                    </a:lnTo>
                    <a:lnTo>
                      <a:pt x="0" y="75"/>
                    </a:lnTo>
                    <a:lnTo>
                      <a:pt x="10" y="79"/>
                    </a:lnTo>
                    <a:lnTo>
                      <a:pt x="13" y="85"/>
                    </a:lnTo>
                    <a:lnTo>
                      <a:pt x="18" y="87"/>
                    </a:lnTo>
                    <a:lnTo>
                      <a:pt x="18" y="96"/>
                    </a:lnTo>
                    <a:lnTo>
                      <a:pt x="16" y="99"/>
                    </a:lnTo>
                    <a:lnTo>
                      <a:pt x="16" y="112"/>
                    </a:lnTo>
                    <a:lnTo>
                      <a:pt x="21" y="114"/>
                    </a:lnTo>
                    <a:lnTo>
                      <a:pt x="38" y="104"/>
                    </a:lnTo>
                    <a:lnTo>
                      <a:pt x="57" y="99"/>
                    </a:lnTo>
                    <a:lnTo>
                      <a:pt x="72" y="98"/>
                    </a:lnTo>
                    <a:lnTo>
                      <a:pt x="84" y="101"/>
                    </a:lnTo>
                    <a:lnTo>
                      <a:pt x="86" y="98"/>
                    </a:lnTo>
                    <a:lnTo>
                      <a:pt x="91" y="99"/>
                    </a:lnTo>
                    <a:lnTo>
                      <a:pt x="89" y="90"/>
                    </a:lnTo>
                    <a:lnTo>
                      <a:pt x="86" y="88"/>
                    </a:lnTo>
                    <a:lnTo>
                      <a:pt x="83" y="74"/>
                    </a:lnTo>
                    <a:lnTo>
                      <a:pt x="83" y="67"/>
                    </a:lnTo>
                    <a:lnTo>
                      <a:pt x="86" y="62"/>
                    </a:lnTo>
                    <a:lnTo>
                      <a:pt x="89" y="48"/>
                    </a:lnTo>
                    <a:lnTo>
                      <a:pt x="94" y="43"/>
                    </a:lnTo>
                    <a:lnTo>
                      <a:pt x="91" y="30"/>
                    </a:lnTo>
                    <a:lnTo>
                      <a:pt x="89" y="29"/>
                    </a:lnTo>
                    <a:lnTo>
                      <a:pt x="91" y="27"/>
                    </a:lnTo>
                    <a:lnTo>
                      <a:pt x="91" y="22"/>
                    </a:lnTo>
                    <a:lnTo>
                      <a:pt x="87" y="22"/>
                    </a:lnTo>
                    <a:lnTo>
                      <a:pt x="83" y="14"/>
                    </a:lnTo>
                    <a:lnTo>
                      <a:pt x="81" y="16"/>
                    </a:lnTo>
                    <a:lnTo>
                      <a:pt x="76" y="14"/>
                    </a:lnTo>
                    <a:lnTo>
                      <a:pt x="65" y="17"/>
                    </a:lnTo>
                    <a:lnTo>
                      <a:pt x="64" y="19"/>
                    </a:lnTo>
                    <a:lnTo>
                      <a:pt x="62" y="17"/>
                    </a:lnTo>
                    <a:lnTo>
                      <a:pt x="59" y="19"/>
                    </a:lnTo>
                    <a:lnTo>
                      <a:pt x="56" y="14"/>
                    </a:lnTo>
                    <a:lnTo>
                      <a:pt x="51" y="8"/>
                    </a:lnTo>
                    <a:lnTo>
                      <a:pt x="48" y="8"/>
                    </a:lnTo>
                    <a:lnTo>
                      <a:pt x="46" y="5"/>
                    </a:lnTo>
                    <a:lnTo>
                      <a:pt x="43" y="5"/>
                    </a:lnTo>
                    <a:lnTo>
                      <a:pt x="40" y="9"/>
                    </a:lnTo>
                    <a:lnTo>
                      <a:pt x="37" y="9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32" y="3"/>
                    </a:lnTo>
                    <a:lnTo>
                      <a:pt x="30" y="1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1" y="8"/>
                    </a:lnTo>
                    <a:lnTo>
                      <a:pt x="19" y="9"/>
                    </a:lnTo>
                    <a:lnTo>
                      <a:pt x="16" y="5"/>
                    </a:ln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37" name="Freeform 177"/>
              <p:cNvSpPr/>
              <p:nvPr/>
            </p:nvSpPr>
            <p:spPr>
              <a:xfrm>
                <a:off x="4087800" y="2697120"/>
                <a:ext cx="72720" cy="17280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72800"/>
                  <a:gd name="textAreaBottom" fmla="*/ 173160 h 172800"/>
                  <a:gd name="GluePoint1X" fmla="*/ 17 w 46"/>
                  <a:gd name="GluePoint1Y" fmla="*/ 109 h 109"/>
                  <a:gd name="GluePoint2X" fmla="*/ 16 w 46"/>
                  <a:gd name="GluePoint2Y" fmla="*/ 108 h 109"/>
                  <a:gd name="GluePoint3X" fmla="*/ 14 w 46"/>
                  <a:gd name="GluePoint3Y" fmla="*/ 101 h 109"/>
                  <a:gd name="GluePoint4X" fmla="*/ 16 w 46"/>
                  <a:gd name="GluePoint4Y" fmla="*/ 91 h 109"/>
                  <a:gd name="GluePoint5X" fmla="*/ 14 w 46"/>
                  <a:gd name="GluePoint5Y" fmla="*/ 66 h 109"/>
                  <a:gd name="GluePoint6X" fmla="*/ 8 w 46"/>
                  <a:gd name="GluePoint6Y" fmla="*/ 45 h 109"/>
                  <a:gd name="GluePoint7X" fmla="*/ 5 w 46"/>
                  <a:gd name="GluePoint7Y" fmla="*/ 40 h 109"/>
                  <a:gd name="GluePoint8X" fmla="*/ 0 w 46"/>
                  <a:gd name="GluePoint8Y" fmla="*/ 37 h 109"/>
                  <a:gd name="GluePoint9X" fmla="*/ 2 w 46"/>
                  <a:gd name="GluePoint9Y" fmla="*/ 25 h 109"/>
                  <a:gd name="GluePoint10X" fmla="*/ 10 w 46"/>
                  <a:gd name="GluePoint10Y" fmla="*/ 16 h 109"/>
                  <a:gd name="GluePoint11X" fmla="*/ 19 w 46"/>
                  <a:gd name="GluePoint11Y" fmla="*/ 16 h 109"/>
                  <a:gd name="GluePoint12X" fmla="*/ 24 w 46"/>
                  <a:gd name="GluePoint12Y" fmla="*/ 8 h 109"/>
                  <a:gd name="GluePoint13X" fmla="*/ 25 w 46"/>
                  <a:gd name="GluePoint13Y" fmla="*/ 6 h 109"/>
                  <a:gd name="GluePoint14X" fmla="*/ 24 w 46"/>
                  <a:gd name="GluePoint14Y" fmla="*/ 3 h 109"/>
                  <a:gd name="GluePoint15X" fmla="*/ 30 w 46"/>
                  <a:gd name="GluePoint15Y" fmla="*/ 0 h 109"/>
                  <a:gd name="GluePoint16X" fmla="*/ 43 w 46"/>
                  <a:gd name="GluePoint16Y" fmla="*/ 13 h 109"/>
                  <a:gd name="GluePoint17X" fmla="*/ 41 w 46"/>
                  <a:gd name="GluePoint17Y" fmla="*/ 17 h 109"/>
                  <a:gd name="GluePoint18X" fmla="*/ 44 w 46"/>
                  <a:gd name="GluePoint18Y" fmla="*/ 24 h 109"/>
                  <a:gd name="GluePoint19X" fmla="*/ 46 w 46"/>
                  <a:gd name="GluePoint19Y" fmla="*/ 34 h 109"/>
                  <a:gd name="GluePoint20X" fmla="*/ 43 w 46"/>
                  <a:gd name="GluePoint20Y" fmla="*/ 37 h 109"/>
                  <a:gd name="GluePoint21X" fmla="*/ 44 w 46"/>
                  <a:gd name="GluePoint21Y" fmla="*/ 40 h 109"/>
                  <a:gd name="GluePoint22X" fmla="*/ 43 w 46"/>
                  <a:gd name="GluePoint22Y" fmla="*/ 43 h 109"/>
                  <a:gd name="GluePoint23X" fmla="*/ 37 w 46"/>
                  <a:gd name="GluePoint23Y" fmla="*/ 51 h 109"/>
                  <a:gd name="GluePoint24X" fmla="*/ 35 w 46"/>
                  <a:gd name="GluePoint24Y" fmla="*/ 58 h 109"/>
                  <a:gd name="GluePoint25X" fmla="*/ 30 w 46"/>
                  <a:gd name="GluePoint25Y" fmla="*/ 69 h 109"/>
                  <a:gd name="GluePoint26X" fmla="*/ 29 w 46"/>
                  <a:gd name="GluePoint26Y" fmla="*/ 95 h 109"/>
                  <a:gd name="GluePoint27X" fmla="*/ 30 w 46"/>
                  <a:gd name="GluePoint27Y" fmla="*/ 108 h 109"/>
                  <a:gd name="GluePoint28X" fmla="*/ 17 w 46"/>
                  <a:gd name="GluePoint28Y" fmla="*/ 109 h 10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46" h="109">
                    <a:moveTo>
                      <a:pt x="17" y="109"/>
                    </a:moveTo>
                    <a:lnTo>
                      <a:pt x="16" y="108"/>
                    </a:lnTo>
                    <a:lnTo>
                      <a:pt x="14" y="101"/>
                    </a:lnTo>
                    <a:lnTo>
                      <a:pt x="16" y="91"/>
                    </a:lnTo>
                    <a:lnTo>
                      <a:pt x="14" y="66"/>
                    </a:lnTo>
                    <a:lnTo>
                      <a:pt x="8" y="45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2" y="25"/>
                    </a:lnTo>
                    <a:lnTo>
                      <a:pt x="10" y="16"/>
                    </a:lnTo>
                    <a:lnTo>
                      <a:pt x="19" y="16"/>
                    </a:lnTo>
                    <a:lnTo>
                      <a:pt x="24" y="8"/>
                    </a:lnTo>
                    <a:lnTo>
                      <a:pt x="25" y="6"/>
                    </a:lnTo>
                    <a:lnTo>
                      <a:pt x="24" y="3"/>
                    </a:lnTo>
                    <a:lnTo>
                      <a:pt x="30" y="0"/>
                    </a:lnTo>
                    <a:lnTo>
                      <a:pt x="43" y="13"/>
                    </a:lnTo>
                    <a:lnTo>
                      <a:pt x="41" y="17"/>
                    </a:lnTo>
                    <a:lnTo>
                      <a:pt x="44" y="24"/>
                    </a:lnTo>
                    <a:lnTo>
                      <a:pt x="46" y="34"/>
                    </a:lnTo>
                    <a:lnTo>
                      <a:pt x="43" y="37"/>
                    </a:lnTo>
                    <a:lnTo>
                      <a:pt x="44" y="40"/>
                    </a:lnTo>
                    <a:lnTo>
                      <a:pt x="43" y="43"/>
                    </a:lnTo>
                    <a:lnTo>
                      <a:pt x="37" y="51"/>
                    </a:lnTo>
                    <a:lnTo>
                      <a:pt x="35" y="58"/>
                    </a:lnTo>
                    <a:lnTo>
                      <a:pt x="30" y="69"/>
                    </a:lnTo>
                    <a:lnTo>
                      <a:pt x="29" y="95"/>
                    </a:lnTo>
                    <a:lnTo>
                      <a:pt x="30" y="108"/>
                    </a:lnTo>
                    <a:lnTo>
                      <a:pt x="17" y="10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38" name="Freeform 178"/>
              <p:cNvSpPr/>
              <p:nvPr/>
            </p:nvSpPr>
            <p:spPr>
              <a:xfrm>
                <a:off x="3790800" y="2803680"/>
                <a:ext cx="97920" cy="1170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17000"/>
                  <a:gd name="textAreaBottom" fmla="*/ 117360 h 117000"/>
                  <a:gd name="GluePoint1X" fmla="*/ 0 w 62"/>
                  <a:gd name="GluePoint1Y" fmla="*/ 28 h 74"/>
                  <a:gd name="GluePoint2X" fmla="*/ 3 w 62"/>
                  <a:gd name="GluePoint2Y" fmla="*/ 23 h 74"/>
                  <a:gd name="GluePoint3X" fmla="*/ 14 w 62"/>
                  <a:gd name="GluePoint3Y" fmla="*/ 15 h 74"/>
                  <a:gd name="GluePoint4X" fmla="*/ 12 w 62"/>
                  <a:gd name="GluePoint4Y" fmla="*/ 10 h 74"/>
                  <a:gd name="GluePoint5X" fmla="*/ 19 w 62"/>
                  <a:gd name="GluePoint5Y" fmla="*/ 7 h 74"/>
                  <a:gd name="GluePoint6X" fmla="*/ 17 w 62"/>
                  <a:gd name="GluePoint6Y" fmla="*/ 4 h 74"/>
                  <a:gd name="GluePoint7X" fmla="*/ 20 w 62"/>
                  <a:gd name="GluePoint7Y" fmla="*/ 0 h 74"/>
                  <a:gd name="GluePoint8X" fmla="*/ 23 w 62"/>
                  <a:gd name="GluePoint8Y" fmla="*/ 2 h 74"/>
                  <a:gd name="GluePoint9X" fmla="*/ 27 w 62"/>
                  <a:gd name="GluePoint9Y" fmla="*/ 0 h 74"/>
                  <a:gd name="GluePoint10X" fmla="*/ 30 w 62"/>
                  <a:gd name="GluePoint10Y" fmla="*/ 5 h 74"/>
                  <a:gd name="GluePoint11X" fmla="*/ 31 w 62"/>
                  <a:gd name="GluePoint11Y" fmla="*/ 15 h 74"/>
                  <a:gd name="GluePoint12X" fmla="*/ 30 w 62"/>
                  <a:gd name="GluePoint12Y" fmla="*/ 23 h 74"/>
                  <a:gd name="GluePoint13X" fmla="*/ 33 w 62"/>
                  <a:gd name="GluePoint13Y" fmla="*/ 21 h 74"/>
                  <a:gd name="GluePoint14X" fmla="*/ 38 w 62"/>
                  <a:gd name="GluePoint14Y" fmla="*/ 24 h 74"/>
                  <a:gd name="GluePoint15X" fmla="*/ 39 w 62"/>
                  <a:gd name="GluePoint15Y" fmla="*/ 23 h 74"/>
                  <a:gd name="GluePoint16X" fmla="*/ 42 w 62"/>
                  <a:gd name="GluePoint16Y" fmla="*/ 16 h 74"/>
                  <a:gd name="GluePoint17X" fmla="*/ 46 w 62"/>
                  <a:gd name="GluePoint17Y" fmla="*/ 20 h 74"/>
                  <a:gd name="GluePoint18X" fmla="*/ 46 w 62"/>
                  <a:gd name="GluePoint18Y" fmla="*/ 23 h 74"/>
                  <a:gd name="GluePoint19X" fmla="*/ 49 w 62"/>
                  <a:gd name="GluePoint19Y" fmla="*/ 26 h 74"/>
                  <a:gd name="GluePoint20X" fmla="*/ 47 w 62"/>
                  <a:gd name="GluePoint20Y" fmla="*/ 31 h 74"/>
                  <a:gd name="GluePoint21X" fmla="*/ 44 w 62"/>
                  <a:gd name="GluePoint21Y" fmla="*/ 37 h 74"/>
                  <a:gd name="GluePoint22X" fmla="*/ 54 w 62"/>
                  <a:gd name="GluePoint22Y" fmla="*/ 41 h 74"/>
                  <a:gd name="GluePoint23X" fmla="*/ 57 w 62"/>
                  <a:gd name="GluePoint23Y" fmla="*/ 47 h 74"/>
                  <a:gd name="GluePoint24X" fmla="*/ 62 w 62"/>
                  <a:gd name="GluePoint24Y" fmla="*/ 49 h 74"/>
                  <a:gd name="GluePoint25X" fmla="*/ 62 w 62"/>
                  <a:gd name="GluePoint25Y" fmla="*/ 58 h 74"/>
                  <a:gd name="GluePoint26X" fmla="*/ 60 w 62"/>
                  <a:gd name="GluePoint26Y" fmla="*/ 61 h 74"/>
                  <a:gd name="GluePoint27X" fmla="*/ 60 w 62"/>
                  <a:gd name="GluePoint27Y" fmla="*/ 74 h 74"/>
                  <a:gd name="GluePoint28X" fmla="*/ 46 w 62"/>
                  <a:gd name="GluePoint28Y" fmla="*/ 69 h 74"/>
                  <a:gd name="GluePoint29X" fmla="*/ 33 w 62"/>
                  <a:gd name="GluePoint29Y" fmla="*/ 61 h 74"/>
                  <a:gd name="GluePoint30X" fmla="*/ 17 w 62"/>
                  <a:gd name="GluePoint30Y" fmla="*/ 44 h 74"/>
                  <a:gd name="GluePoint31X" fmla="*/ 9 w 62"/>
                  <a:gd name="GluePoint31Y" fmla="*/ 41 h 74"/>
                  <a:gd name="GluePoint32X" fmla="*/ 0 w 62"/>
                  <a:gd name="GluePoint32Y" fmla="*/ 28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2" h="74">
                    <a:moveTo>
                      <a:pt x="0" y="28"/>
                    </a:moveTo>
                    <a:lnTo>
                      <a:pt x="3" y="23"/>
                    </a:lnTo>
                    <a:lnTo>
                      <a:pt x="14" y="15"/>
                    </a:lnTo>
                    <a:lnTo>
                      <a:pt x="12" y="10"/>
                    </a:lnTo>
                    <a:lnTo>
                      <a:pt x="19" y="7"/>
                    </a:lnTo>
                    <a:lnTo>
                      <a:pt x="17" y="4"/>
                    </a:lnTo>
                    <a:lnTo>
                      <a:pt x="20" y="0"/>
                    </a:lnTo>
                    <a:lnTo>
                      <a:pt x="23" y="2"/>
                    </a:lnTo>
                    <a:lnTo>
                      <a:pt x="27" y="0"/>
                    </a:lnTo>
                    <a:lnTo>
                      <a:pt x="30" y="5"/>
                    </a:lnTo>
                    <a:lnTo>
                      <a:pt x="31" y="15"/>
                    </a:lnTo>
                    <a:lnTo>
                      <a:pt x="30" y="23"/>
                    </a:lnTo>
                    <a:lnTo>
                      <a:pt x="33" y="21"/>
                    </a:lnTo>
                    <a:lnTo>
                      <a:pt x="38" y="24"/>
                    </a:lnTo>
                    <a:lnTo>
                      <a:pt x="39" y="23"/>
                    </a:lnTo>
                    <a:lnTo>
                      <a:pt x="42" y="16"/>
                    </a:lnTo>
                    <a:lnTo>
                      <a:pt x="46" y="20"/>
                    </a:lnTo>
                    <a:lnTo>
                      <a:pt x="46" y="23"/>
                    </a:lnTo>
                    <a:lnTo>
                      <a:pt x="49" y="26"/>
                    </a:lnTo>
                    <a:lnTo>
                      <a:pt x="47" y="31"/>
                    </a:lnTo>
                    <a:lnTo>
                      <a:pt x="44" y="37"/>
                    </a:lnTo>
                    <a:lnTo>
                      <a:pt x="54" y="41"/>
                    </a:lnTo>
                    <a:lnTo>
                      <a:pt x="57" y="47"/>
                    </a:lnTo>
                    <a:lnTo>
                      <a:pt x="62" y="49"/>
                    </a:lnTo>
                    <a:lnTo>
                      <a:pt x="62" y="58"/>
                    </a:lnTo>
                    <a:lnTo>
                      <a:pt x="60" y="61"/>
                    </a:lnTo>
                    <a:lnTo>
                      <a:pt x="60" y="74"/>
                    </a:lnTo>
                    <a:lnTo>
                      <a:pt x="46" y="69"/>
                    </a:lnTo>
                    <a:lnTo>
                      <a:pt x="33" y="61"/>
                    </a:lnTo>
                    <a:lnTo>
                      <a:pt x="17" y="44"/>
                    </a:lnTo>
                    <a:lnTo>
                      <a:pt x="9" y="4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39" name="Freeform 179"/>
              <p:cNvSpPr/>
              <p:nvPr/>
            </p:nvSpPr>
            <p:spPr>
              <a:xfrm>
                <a:off x="4065480" y="2736720"/>
                <a:ext cx="48960" cy="13788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37880"/>
                  <a:gd name="textAreaBottom" fmla="*/ 138240 h 137880"/>
                  <a:gd name="GluePoint1X" fmla="*/ 31 w 31"/>
                  <a:gd name="GluePoint1Y" fmla="*/ 84 h 87"/>
                  <a:gd name="GluePoint2X" fmla="*/ 22 w 31"/>
                  <a:gd name="GluePoint2Y" fmla="*/ 87 h 87"/>
                  <a:gd name="GluePoint3X" fmla="*/ 16 w 31"/>
                  <a:gd name="GluePoint3Y" fmla="*/ 81 h 87"/>
                  <a:gd name="GluePoint4X" fmla="*/ 12 w 31"/>
                  <a:gd name="GluePoint4Y" fmla="*/ 74 h 87"/>
                  <a:gd name="GluePoint5X" fmla="*/ 11 w 31"/>
                  <a:gd name="GluePoint5Y" fmla="*/ 29 h 87"/>
                  <a:gd name="GluePoint6X" fmla="*/ 8 w 31"/>
                  <a:gd name="GluePoint6Y" fmla="*/ 15 h 87"/>
                  <a:gd name="GluePoint7X" fmla="*/ 0 w 31"/>
                  <a:gd name="GluePoint7Y" fmla="*/ 5 h 87"/>
                  <a:gd name="GluePoint8X" fmla="*/ 3 w 31"/>
                  <a:gd name="GluePoint8Y" fmla="*/ 2 h 87"/>
                  <a:gd name="GluePoint9X" fmla="*/ 0 w 31"/>
                  <a:gd name="GluePoint9Y" fmla="*/ 0 h 87"/>
                  <a:gd name="GluePoint10X" fmla="*/ 0 w 31"/>
                  <a:gd name="GluePoint10Y" fmla="*/ 0 h 87"/>
                  <a:gd name="GluePoint11X" fmla="*/ 6 w 31"/>
                  <a:gd name="GluePoint11Y" fmla="*/ 0 h 87"/>
                  <a:gd name="GluePoint12X" fmla="*/ 9 w 31"/>
                  <a:gd name="GluePoint12Y" fmla="*/ 0 h 87"/>
                  <a:gd name="GluePoint13X" fmla="*/ 16 w 31"/>
                  <a:gd name="GluePoint13Y" fmla="*/ 0 h 87"/>
                  <a:gd name="GluePoint14X" fmla="*/ 14 w 31"/>
                  <a:gd name="GluePoint14Y" fmla="*/ 12 h 87"/>
                  <a:gd name="GluePoint15X" fmla="*/ 19 w 31"/>
                  <a:gd name="GluePoint15Y" fmla="*/ 15 h 87"/>
                  <a:gd name="GluePoint16X" fmla="*/ 22 w 31"/>
                  <a:gd name="GluePoint16Y" fmla="*/ 20 h 87"/>
                  <a:gd name="GluePoint17X" fmla="*/ 28 w 31"/>
                  <a:gd name="GluePoint17Y" fmla="*/ 41 h 87"/>
                  <a:gd name="GluePoint18X" fmla="*/ 30 w 31"/>
                  <a:gd name="GluePoint18Y" fmla="*/ 66 h 87"/>
                  <a:gd name="GluePoint19X" fmla="*/ 28 w 31"/>
                  <a:gd name="GluePoint19Y" fmla="*/ 76 h 87"/>
                  <a:gd name="GluePoint20X" fmla="*/ 30 w 31"/>
                  <a:gd name="GluePoint20Y" fmla="*/ 83 h 87"/>
                  <a:gd name="GluePoint21X" fmla="*/ 31 w 31"/>
                  <a:gd name="GluePoint21Y" fmla="*/ 84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1" h="87">
                    <a:moveTo>
                      <a:pt x="31" y="84"/>
                    </a:moveTo>
                    <a:lnTo>
                      <a:pt x="22" y="87"/>
                    </a:lnTo>
                    <a:lnTo>
                      <a:pt x="16" y="81"/>
                    </a:lnTo>
                    <a:lnTo>
                      <a:pt x="12" y="74"/>
                    </a:lnTo>
                    <a:lnTo>
                      <a:pt x="11" y="29"/>
                    </a:lnTo>
                    <a:lnTo>
                      <a:pt x="8" y="15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14" y="12"/>
                    </a:lnTo>
                    <a:lnTo>
                      <a:pt x="19" y="15"/>
                    </a:lnTo>
                    <a:lnTo>
                      <a:pt x="22" y="20"/>
                    </a:lnTo>
                    <a:lnTo>
                      <a:pt x="28" y="41"/>
                    </a:lnTo>
                    <a:lnTo>
                      <a:pt x="30" y="66"/>
                    </a:lnTo>
                    <a:lnTo>
                      <a:pt x="28" y="76"/>
                    </a:lnTo>
                    <a:lnTo>
                      <a:pt x="30" y="83"/>
                    </a:lnTo>
                    <a:lnTo>
                      <a:pt x="31" y="8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40" name="Freeform 180"/>
              <p:cNvSpPr/>
              <p:nvPr/>
            </p:nvSpPr>
            <p:spPr>
              <a:xfrm>
                <a:off x="3705120" y="2689200"/>
                <a:ext cx="175680" cy="15192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1920"/>
                  <a:gd name="textAreaBottom" fmla="*/ 152280 h 151920"/>
                  <a:gd name="GluePoint1X" fmla="*/ 30 w 111"/>
                  <a:gd name="GluePoint1Y" fmla="*/ 0 h 96"/>
                  <a:gd name="GluePoint2X" fmla="*/ 33 w 111"/>
                  <a:gd name="GluePoint2Y" fmla="*/ 3 h 96"/>
                  <a:gd name="GluePoint3X" fmla="*/ 57 w 111"/>
                  <a:gd name="GluePoint3Y" fmla="*/ 5 h 96"/>
                  <a:gd name="GluePoint4X" fmla="*/ 55 w 111"/>
                  <a:gd name="GluePoint4Y" fmla="*/ 11 h 96"/>
                  <a:gd name="GluePoint5X" fmla="*/ 63 w 111"/>
                  <a:gd name="GluePoint5Y" fmla="*/ 8 h 96"/>
                  <a:gd name="GluePoint6X" fmla="*/ 73 w 111"/>
                  <a:gd name="GluePoint6Y" fmla="*/ 8 h 96"/>
                  <a:gd name="GluePoint7X" fmla="*/ 82 w 111"/>
                  <a:gd name="GluePoint7Y" fmla="*/ 8 h 96"/>
                  <a:gd name="GluePoint8X" fmla="*/ 87 w 111"/>
                  <a:gd name="GluePoint8Y" fmla="*/ 3 h 96"/>
                  <a:gd name="GluePoint9X" fmla="*/ 92 w 111"/>
                  <a:gd name="GluePoint9Y" fmla="*/ 8 h 96"/>
                  <a:gd name="GluePoint10X" fmla="*/ 95 w 111"/>
                  <a:gd name="GluePoint10Y" fmla="*/ 13 h 96"/>
                  <a:gd name="GluePoint11X" fmla="*/ 96 w 111"/>
                  <a:gd name="GluePoint11Y" fmla="*/ 18 h 96"/>
                  <a:gd name="GluePoint12X" fmla="*/ 101 w 111"/>
                  <a:gd name="GluePoint12Y" fmla="*/ 22 h 96"/>
                  <a:gd name="GluePoint13X" fmla="*/ 96 w 111"/>
                  <a:gd name="GluePoint13Y" fmla="*/ 29 h 96"/>
                  <a:gd name="GluePoint14X" fmla="*/ 100 w 111"/>
                  <a:gd name="GluePoint14Y" fmla="*/ 29 h 96"/>
                  <a:gd name="GluePoint15X" fmla="*/ 103 w 111"/>
                  <a:gd name="GluePoint15Y" fmla="*/ 37 h 96"/>
                  <a:gd name="GluePoint16X" fmla="*/ 104 w 111"/>
                  <a:gd name="GluePoint16Y" fmla="*/ 48 h 96"/>
                  <a:gd name="GluePoint17X" fmla="*/ 109 w 111"/>
                  <a:gd name="GluePoint17Y" fmla="*/ 58 h 96"/>
                  <a:gd name="GluePoint18X" fmla="*/ 111 w 111"/>
                  <a:gd name="GluePoint18Y" fmla="*/ 64 h 96"/>
                  <a:gd name="GluePoint19X" fmla="*/ 111 w 111"/>
                  <a:gd name="GluePoint19Y" fmla="*/ 69 h 96"/>
                  <a:gd name="GluePoint20X" fmla="*/ 108 w 111"/>
                  <a:gd name="GluePoint20Y" fmla="*/ 74 h 96"/>
                  <a:gd name="GluePoint21X" fmla="*/ 103 w 111"/>
                  <a:gd name="GluePoint21Y" fmla="*/ 79 h 96"/>
                  <a:gd name="GluePoint22X" fmla="*/ 108 w 111"/>
                  <a:gd name="GluePoint22Y" fmla="*/ 82 h 96"/>
                  <a:gd name="GluePoint23X" fmla="*/ 100 w 111"/>
                  <a:gd name="GluePoint23Y" fmla="*/ 92 h 96"/>
                  <a:gd name="GluePoint24X" fmla="*/ 93 w 111"/>
                  <a:gd name="GluePoint24Y" fmla="*/ 95 h 96"/>
                  <a:gd name="GluePoint25X" fmla="*/ 87 w 111"/>
                  <a:gd name="GluePoint25Y" fmla="*/ 93 h 96"/>
                  <a:gd name="GluePoint26X" fmla="*/ 85 w 111"/>
                  <a:gd name="GluePoint26Y" fmla="*/ 87 h 96"/>
                  <a:gd name="GluePoint27X" fmla="*/ 81 w 111"/>
                  <a:gd name="GluePoint27Y" fmla="*/ 72 h 96"/>
                  <a:gd name="GluePoint28X" fmla="*/ 74 w 111"/>
                  <a:gd name="GluePoint28Y" fmla="*/ 72 h 96"/>
                  <a:gd name="GluePoint29X" fmla="*/ 71 w 111"/>
                  <a:gd name="GluePoint29Y" fmla="*/ 74 h 96"/>
                  <a:gd name="GluePoint30X" fmla="*/ 66 w 111"/>
                  <a:gd name="GluePoint30Y" fmla="*/ 71 h 96"/>
                  <a:gd name="GluePoint31X" fmla="*/ 68 w 111"/>
                  <a:gd name="GluePoint31Y" fmla="*/ 66 h 96"/>
                  <a:gd name="GluePoint32X" fmla="*/ 66 w 111"/>
                  <a:gd name="GluePoint32Y" fmla="*/ 59 h 96"/>
                  <a:gd name="GluePoint33X" fmla="*/ 63 w 111"/>
                  <a:gd name="GluePoint33Y" fmla="*/ 53 h 96"/>
                  <a:gd name="GluePoint34X" fmla="*/ 39 w 111"/>
                  <a:gd name="GluePoint34Y" fmla="*/ 50 h 96"/>
                  <a:gd name="GluePoint35X" fmla="*/ 31 w 111"/>
                  <a:gd name="GluePoint35Y" fmla="*/ 63 h 96"/>
                  <a:gd name="GluePoint36X" fmla="*/ 20 w 111"/>
                  <a:gd name="GluePoint36Y" fmla="*/ 56 h 96"/>
                  <a:gd name="GluePoint37X" fmla="*/ 11 w 111"/>
                  <a:gd name="GluePoint37Y" fmla="*/ 45 h 96"/>
                  <a:gd name="GluePoint38X" fmla="*/ 4 w 111"/>
                  <a:gd name="GluePoint38Y" fmla="*/ 35 h 96"/>
                  <a:gd name="GluePoint39X" fmla="*/ 1 w 111"/>
                  <a:gd name="GluePoint39Y" fmla="*/ 34 h 96"/>
                  <a:gd name="GluePoint40X" fmla="*/ 3 w 111"/>
                  <a:gd name="GluePoint40Y" fmla="*/ 29 h 96"/>
                  <a:gd name="GluePoint41X" fmla="*/ 20 w 111"/>
                  <a:gd name="GluePoint41Y" fmla="*/ 18 h 96"/>
                  <a:gd name="GluePoint42X" fmla="*/ 17 w 111"/>
                  <a:gd name="GluePoint42Y" fmla="*/ 10 h 96"/>
                  <a:gd name="GluePoint43X" fmla="*/ 20 w 111"/>
                  <a:gd name="GluePoint43Y" fmla="*/ 0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11" h="96">
                    <a:moveTo>
                      <a:pt x="20" y="0"/>
                    </a:moveTo>
                    <a:lnTo>
                      <a:pt x="30" y="0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57" y="5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3" y="8"/>
                    </a:lnTo>
                    <a:lnTo>
                      <a:pt x="68" y="13"/>
                    </a:lnTo>
                    <a:lnTo>
                      <a:pt x="73" y="8"/>
                    </a:lnTo>
                    <a:lnTo>
                      <a:pt x="81" y="11"/>
                    </a:lnTo>
                    <a:lnTo>
                      <a:pt x="82" y="8"/>
                    </a:lnTo>
                    <a:lnTo>
                      <a:pt x="87" y="6"/>
                    </a:lnTo>
                    <a:lnTo>
                      <a:pt x="87" y="3"/>
                    </a:lnTo>
                    <a:lnTo>
                      <a:pt x="92" y="3"/>
                    </a:lnTo>
                    <a:lnTo>
                      <a:pt x="92" y="8"/>
                    </a:lnTo>
                    <a:lnTo>
                      <a:pt x="93" y="8"/>
                    </a:lnTo>
                    <a:lnTo>
                      <a:pt x="95" y="13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8" y="21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96" y="29"/>
                    </a:lnTo>
                    <a:lnTo>
                      <a:pt x="96" y="30"/>
                    </a:lnTo>
                    <a:lnTo>
                      <a:pt x="100" y="29"/>
                    </a:lnTo>
                    <a:lnTo>
                      <a:pt x="101" y="29"/>
                    </a:lnTo>
                    <a:lnTo>
                      <a:pt x="103" y="37"/>
                    </a:lnTo>
                    <a:lnTo>
                      <a:pt x="108" y="43"/>
                    </a:lnTo>
                    <a:lnTo>
                      <a:pt x="104" y="48"/>
                    </a:lnTo>
                    <a:lnTo>
                      <a:pt x="104" y="56"/>
                    </a:lnTo>
                    <a:lnTo>
                      <a:pt x="109" y="58"/>
                    </a:lnTo>
                    <a:lnTo>
                      <a:pt x="109" y="63"/>
                    </a:lnTo>
                    <a:lnTo>
                      <a:pt x="111" y="64"/>
                    </a:lnTo>
                    <a:lnTo>
                      <a:pt x="108" y="69"/>
                    </a:lnTo>
                    <a:lnTo>
                      <a:pt x="111" y="69"/>
                    </a:lnTo>
                    <a:lnTo>
                      <a:pt x="111" y="77"/>
                    </a:lnTo>
                    <a:lnTo>
                      <a:pt x="108" y="74"/>
                    </a:lnTo>
                    <a:lnTo>
                      <a:pt x="103" y="74"/>
                    </a:lnTo>
                    <a:lnTo>
                      <a:pt x="103" y="79"/>
                    </a:lnTo>
                    <a:lnTo>
                      <a:pt x="106" y="79"/>
                    </a:lnTo>
                    <a:lnTo>
                      <a:pt x="108" y="82"/>
                    </a:lnTo>
                    <a:lnTo>
                      <a:pt x="104" y="90"/>
                    </a:lnTo>
                    <a:lnTo>
                      <a:pt x="100" y="92"/>
                    </a:lnTo>
                    <a:lnTo>
                      <a:pt x="96" y="88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87" y="93"/>
                    </a:lnTo>
                    <a:lnTo>
                      <a:pt x="84" y="95"/>
                    </a:lnTo>
                    <a:lnTo>
                      <a:pt x="85" y="87"/>
                    </a:lnTo>
                    <a:lnTo>
                      <a:pt x="84" y="77"/>
                    </a:lnTo>
                    <a:lnTo>
                      <a:pt x="81" y="72"/>
                    </a:lnTo>
                    <a:lnTo>
                      <a:pt x="77" y="74"/>
                    </a:lnTo>
                    <a:lnTo>
                      <a:pt x="74" y="72"/>
                    </a:lnTo>
                    <a:lnTo>
                      <a:pt x="71" y="76"/>
                    </a:lnTo>
                    <a:lnTo>
                      <a:pt x="71" y="74"/>
                    </a:lnTo>
                    <a:lnTo>
                      <a:pt x="65" y="77"/>
                    </a:lnTo>
                    <a:lnTo>
                      <a:pt x="66" y="71"/>
                    </a:lnTo>
                    <a:lnTo>
                      <a:pt x="68" y="69"/>
                    </a:lnTo>
                    <a:lnTo>
                      <a:pt x="68" y="66"/>
                    </a:lnTo>
                    <a:lnTo>
                      <a:pt x="66" y="63"/>
                    </a:lnTo>
                    <a:lnTo>
                      <a:pt x="66" y="59"/>
                    </a:lnTo>
                    <a:lnTo>
                      <a:pt x="63" y="58"/>
                    </a:lnTo>
                    <a:lnTo>
                      <a:pt x="63" y="53"/>
                    </a:lnTo>
                    <a:lnTo>
                      <a:pt x="58" y="48"/>
                    </a:lnTo>
                    <a:lnTo>
                      <a:pt x="39" y="50"/>
                    </a:lnTo>
                    <a:lnTo>
                      <a:pt x="38" y="55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0" y="56"/>
                    </a:lnTo>
                    <a:lnTo>
                      <a:pt x="17" y="50"/>
                    </a:lnTo>
                    <a:lnTo>
                      <a:pt x="11" y="45"/>
                    </a:lnTo>
                    <a:lnTo>
                      <a:pt x="8" y="35"/>
                    </a:lnTo>
                    <a:lnTo>
                      <a:pt x="4" y="35"/>
                    </a:lnTo>
                    <a:lnTo>
                      <a:pt x="4" y="30"/>
                    </a:lnTo>
                    <a:lnTo>
                      <a:pt x="1" y="34"/>
                    </a:lnTo>
                    <a:lnTo>
                      <a:pt x="0" y="30"/>
                    </a:lnTo>
                    <a:lnTo>
                      <a:pt x="3" y="29"/>
                    </a:lnTo>
                    <a:lnTo>
                      <a:pt x="8" y="21"/>
                    </a:lnTo>
                    <a:lnTo>
                      <a:pt x="20" y="18"/>
                    </a:lnTo>
                    <a:lnTo>
                      <a:pt x="20" y="11"/>
                    </a:lnTo>
                    <a:lnTo>
                      <a:pt x="17" y="10"/>
                    </a:lnTo>
                    <a:lnTo>
                      <a:pt x="22" y="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41" name="Freeform 181"/>
              <p:cNvSpPr/>
              <p:nvPr/>
            </p:nvSpPr>
            <p:spPr>
              <a:xfrm>
                <a:off x="3992400" y="2736720"/>
                <a:ext cx="107640" cy="17568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75680"/>
                  <a:gd name="textAreaBottom" fmla="*/ 176040 h 175680"/>
                  <a:gd name="GluePoint1X" fmla="*/ 68 w 68"/>
                  <a:gd name="GluePoint1Y" fmla="*/ 87 h 111"/>
                  <a:gd name="GluePoint2X" fmla="*/ 62 w 68"/>
                  <a:gd name="GluePoint2Y" fmla="*/ 81 h 111"/>
                  <a:gd name="GluePoint3X" fmla="*/ 58 w 68"/>
                  <a:gd name="GluePoint3Y" fmla="*/ 74 h 111"/>
                  <a:gd name="GluePoint4X" fmla="*/ 57 w 68"/>
                  <a:gd name="GluePoint4Y" fmla="*/ 29 h 111"/>
                  <a:gd name="GluePoint5X" fmla="*/ 54 w 68"/>
                  <a:gd name="GluePoint5Y" fmla="*/ 15 h 111"/>
                  <a:gd name="GluePoint6X" fmla="*/ 46 w 68"/>
                  <a:gd name="GluePoint6Y" fmla="*/ 5 h 111"/>
                  <a:gd name="GluePoint7X" fmla="*/ 49 w 68"/>
                  <a:gd name="GluePoint7Y" fmla="*/ 2 h 111"/>
                  <a:gd name="GluePoint8X" fmla="*/ 46 w 68"/>
                  <a:gd name="GluePoint8Y" fmla="*/ 0 h 111"/>
                  <a:gd name="GluePoint9X" fmla="*/ 46 w 68"/>
                  <a:gd name="GluePoint9Y" fmla="*/ 0 h 111"/>
                  <a:gd name="GluePoint10X" fmla="*/ 36 w 68"/>
                  <a:gd name="GluePoint10Y" fmla="*/ 0 h 111"/>
                  <a:gd name="GluePoint11X" fmla="*/ 4 w 68"/>
                  <a:gd name="GluePoint11Y" fmla="*/ 0 h 111"/>
                  <a:gd name="GluePoint12X" fmla="*/ 3 w 68"/>
                  <a:gd name="GluePoint12Y" fmla="*/ 5 h 111"/>
                  <a:gd name="GluePoint13X" fmla="*/ 6 w 68"/>
                  <a:gd name="GluePoint13Y" fmla="*/ 12 h 111"/>
                  <a:gd name="GluePoint14X" fmla="*/ 8 w 68"/>
                  <a:gd name="GluePoint14Y" fmla="*/ 26 h 111"/>
                  <a:gd name="GluePoint15X" fmla="*/ 8 w 68"/>
                  <a:gd name="GluePoint15Y" fmla="*/ 31 h 111"/>
                  <a:gd name="GluePoint16X" fmla="*/ 6 w 68"/>
                  <a:gd name="GluePoint16Y" fmla="*/ 33 h 111"/>
                  <a:gd name="GluePoint17X" fmla="*/ 8 w 68"/>
                  <a:gd name="GluePoint17Y" fmla="*/ 34 h 111"/>
                  <a:gd name="GluePoint18X" fmla="*/ 11 w 68"/>
                  <a:gd name="GluePoint18Y" fmla="*/ 47 h 111"/>
                  <a:gd name="GluePoint19X" fmla="*/ 6 w 68"/>
                  <a:gd name="GluePoint19Y" fmla="*/ 52 h 111"/>
                  <a:gd name="GluePoint20X" fmla="*/ 3 w 68"/>
                  <a:gd name="GluePoint20Y" fmla="*/ 66 h 111"/>
                  <a:gd name="GluePoint21X" fmla="*/ 0 w 68"/>
                  <a:gd name="GluePoint21Y" fmla="*/ 71 h 111"/>
                  <a:gd name="GluePoint22X" fmla="*/ 0 w 68"/>
                  <a:gd name="GluePoint22Y" fmla="*/ 78 h 111"/>
                  <a:gd name="GluePoint23X" fmla="*/ 3 w 68"/>
                  <a:gd name="GluePoint23Y" fmla="*/ 92 h 111"/>
                  <a:gd name="GluePoint24X" fmla="*/ 6 w 68"/>
                  <a:gd name="GluePoint24Y" fmla="*/ 94 h 111"/>
                  <a:gd name="GluePoint25X" fmla="*/ 8 w 68"/>
                  <a:gd name="GluePoint25Y" fmla="*/ 103 h 111"/>
                  <a:gd name="GluePoint26X" fmla="*/ 3 w 68"/>
                  <a:gd name="GluePoint26Y" fmla="*/ 102 h 111"/>
                  <a:gd name="GluePoint27X" fmla="*/ 1 w 68"/>
                  <a:gd name="GluePoint27Y" fmla="*/ 105 h 111"/>
                  <a:gd name="GluePoint28X" fmla="*/ 19 w 68"/>
                  <a:gd name="GluePoint28Y" fmla="*/ 111 h 111"/>
                  <a:gd name="GluePoint29X" fmla="*/ 27 w 68"/>
                  <a:gd name="GluePoint29Y" fmla="*/ 105 h 111"/>
                  <a:gd name="GluePoint30X" fmla="*/ 38 w 68"/>
                  <a:gd name="GluePoint30Y" fmla="*/ 102 h 111"/>
                  <a:gd name="GluePoint31X" fmla="*/ 50 w 68"/>
                  <a:gd name="GluePoint31Y" fmla="*/ 94 h 111"/>
                  <a:gd name="GluePoint32X" fmla="*/ 52 w 68"/>
                  <a:gd name="GluePoint32Y" fmla="*/ 94 h 111"/>
                  <a:gd name="GluePoint33X" fmla="*/ 63 w 68"/>
                  <a:gd name="GluePoint33Y" fmla="*/ 92 h 111"/>
                  <a:gd name="GluePoint34X" fmla="*/ 68 w 68"/>
                  <a:gd name="GluePoint34Y" fmla="*/ 87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68" h="111">
                    <a:moveTo>
                      <a:pt x="68" y="87"/>
                    </a:moveTo>
                    <a:lnTo>
                      <a:pt x="62" y="81"/>
                    </a:lnTo>
                    <a:lnTo>
                      <a:pt x="58" y="74"/>
                    </a:lnTo>
                    <a:lnTo>
                      <a:pt x="57" y="29"/>
                    </a:lnTo>
                    <a:lnTo>
                      <a:pt x="54" y="15"/>
                    </a:lnTo>
                    <a:lnTo>
                      <a:pt x="46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4" y="0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8" y="26"/>
                    </a:lnTo>
                    <a:lnTo>
                      <a:pt x="8" y="31"/>
                    </a:lnTo>
                    <a:lnTo>
                      <a:pt x="6" y="33"/>
                    </a:lnTo>
                    <a:lnTo>
                      <a:pt x="8" y="34"/>
                    </a:lnTo>
                    <a:lnTo>
                      <a:pt x="11" y="47"/>
                    </a:lnTo>
                    <a:lnTo>
                      <a:pt x="6" y="52"/>
                    </a:lnTo>
                    <a:lnTo>
                      <a:pt x="3" y="66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3" y="92"/>
                    </a:lnTo>
                    <a:lnTo>
                      <a:pt x="6" y="94"/>
                    </a:lnTo>
                    <a:lnTo>
                      <a:pt x="8" y="103"/>
                    </a:lnTo>
                    <a:lnTo>
                      <a:pt x="3" y="102"/>
                    </a:lnTo>
                    <a:lnTo>
                      <a:pt x="1" y="105"/>
                    </a:lnTo>
                    <a:lnTo>
                      <a:pt x="19" y="111"/>
                    </a:lnTo>
                    <a:lnTo>
                      <a:pt x="27" y="105"/>
                    </a:lnTo>
                    <a:lnTo>
                      <a:pt x="38" y="102"/>
                    </a:lnTo>
                    <a:lnTo>
                      <a:pt x="50" y="94"/>
                    </a:lnTo>
                    <a:lnTo>
                      <a:pt x="52" y="94"/>
                    </a:lnTo>
                    <a:lnTo>
                      <a:pt x="63" y="92"/>
                    </a:lnTo>
                    <a:lnTo>
                      <a:pt x="68" y="8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42" name="Freeform 182"/>
              <p:cNvSpPr/>
              <p:nvPr/>
            </p:nvSpPr>
            <p:spPr>
              <a:xfrm>
                <a:off x="3662280" y="2655720"/>
                <a:ext cx="74160" cy="234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3400"/>
                  <a:gd name="textAreaBottom" fmla="*/ 23760 h 23400"/>
                  <a:gd name="GluePoint1X" fmla="*/ 4 w 47"/>
                  <a:gd name="GluePoint1Y" fmla="*/ 5 h 15"/>
                  <a:gd name="GluePoint2X" fmla="*/ 20 w 47"/>
                  <a:gd name="GluePoint2Y" fmla="*/ 5 h 15"/>
                  <a:gd name="GluePoint3X" fmla="*/ 22 w 47"/>
                  <a:gd name="GluePoint3Y" fmla="*/ 2 h 15"/>
                  <a:gd name="GluePoint4X" fmla="*/ 27 w 47"/>
                  <a:gd name="GluePoint4Y" fmla="*/ 0 h 15"/>
                  <a:gd name="GluePoint5X" fmla="*/ 38 w 47"/>
                  <a:gd name="GluePoint5Y" fmla="*/ 6 h 15"/>
                  <a:gd name="GluePoint6X" fmla="*/ 46 w 47"/>
                  <a:gd name="GluePoint6Y" fmla="*/ 5 h 15"/>
                  <a:gd name="GluePoint7X" fmla="*/ 47 w 47"/>
                  <a:gd name="GluePoint7Y" fmla="*/ 8 h 15"/>
                  <a:gd name="GluePoint8X" fmla="*/ 41 w 47"/>
                  <a:gd name="GluePoint8Y" fmla="*/ 11 h 15"/>
                  <a:gd name="GluePoint9X" fmla="*/ 27 w 47"/>
                  <a:gd name="GluePoint9Y" fmla="*/ 5 h 15"/>
                  <a:gd name="GluePoint10X" fmla="*/ 22 w 47"/>
                  <a:gd name="GluePoint10Y" fmla="*/ 8 h 15"/>
                  <a:gd name="GluePoint11X" fmla="*/ 17 w 47"/>
                  <a:gd name="GluePoint11Y" fmla="*/ 8 h 15"/>
                  <a:gd name="GluePoint12X" fmla="*/ 15 w 47"/>
                  <a:gd name="GluePoint12Y" fmla="*/ 11 h 15"/>
                  <a:gd name="GluePoint13X" fmla="*/ 3 w 47"/>
                  <a:gd name="GluePoint13Y" fmla="*/ 13 h 15"/>
                  <a:gd name="GluePoint14X" fmla="*/ 1 w 47"/>
                  <a:gd name="GluePoint14Y" fmla="*/ 15 h 15"/>
                  <a:gd name="GluePoint15X" fmla="*/ 0 w 47"/>
                  <a:gd name="GluePoint15Y" fmla="*/ 10 h 15"/>
                  <a:gd name="GluePoint16X" fmla="*/ 4 w 47"/>
                  <a:gd name="GluePoint16Y" fmla="*/ 6 h 15"/>
                  <a:gd name="GluePoint17X" fmla="*/ 4 w 47"/>
                  <a:gd name="GluePoint17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7" h="15">
                    <a:moveTo>
                      <a:pt x="4" y="5"/>
                    </a:moveTo>
                    <a:lnTo>
                      <a:pt x="20" y="5"/>
                    </a:lnTo>
                    <a:lnTo>
                      <a:pt x="22" y="2"/>
                    </a:lnTo>
                    <a:lnTo>
                      <a:pt x="27" y="0"/>
                    </a:lnTo>
                    <a:lnTo>
                      <a:pt x="38" y="6"/>
                    </a:lnTo>
                    <a:lnTo>
                      <a:pt x="46" y="5"/>
                    </a:lnTo>
                    <a:lnTo>
                      <a:pt x="47" y="8"/>
                    </a:lnTo>
                    <a:lnTo>
                      <a:pt x="41" y="11"/>
                    </a:lnTo>
                    <a:lnTo>
                      <a:pt x="27" y="5"/>
                    </a:lnTo>
                    <a:lnTo>
                      <a:pt x="22" y="8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3" y="13"/>
                    </a:lnTo>
                    <a:lnTo>
                      <a:pt x="1" y="15"/>
                    </a:lnTo>
                    <a:lnTo>
                      <a:pt x="0" y="10"/>
                    </a:lnTo>
                    <a:lnTo>
                      <a:pt x="4" y="6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43" name="Freeform 183"/>
              <p:cNvSpPr/>
              <p:nvPr/>
            </p:nvSpPr>
            <p:spPr>
              <a:xfrm>
                <a:off x="3664080" y="2689200"/>
                <a:ext cx="75960" cy="4716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47160"/>
                  <a:gd name="textAreaBottom" fmla="*/ 47520 h 47160"/>
                  <a:gd name="GluePoint1X" fmla="*/ 26 w 48"/>
                  <a:gd name="GluePoint1Y" fmla="*/ 30 h 30"/>
                  <a:gd name="GluePoint2X" fmla="*/ 29 w 48"/>
                  <a:gd name="GluePoint2Y" fmla="*/ 29 h 30"/>
                  <a:gd name="GluePoint3X" fmla="*/ 34 w 48"/>
                  <a:gd name="GluePoint3Y" fmla="*/ 21 h 30"/>
                  <a:gd name="GluePoint4X" fmla="*/ 46 w 48"/>
                  <a:gd name="GluePoint4Y" fmla="*/ 18 h 30"/>
                  <a:gd name="GluePoint5X" fmla="*/ 46 w 48"/>
                  <a:gd name="GluePoint5Y" fmla="*/ 11 h 30"/>
                  <a:gd name="GluePoint6X" fmla="*/ 43 w 48"/>
                  <a:gd name="GluePoint6Y" fmla="*/ 10 h 30"/>
                  <a:gd name="GluePoint7X" fmla="*/ 48 w 48"/>
                  <a:gd name="GluePoint7Y" fmla="*/ 5 h 30"/>
                  <a:gd name="GluePoint8X" fmla="*/ 46 w 48"/>
                  <a:gd name="GluePoint8Y" fmla="*/ 0 h 30"/>
                  <a:gd name="GluePoint9X" fmla="*/ 26 w 48"/>
                  <a:gd name="GluePoint9Y" fmla="*/ 0 h 30"/>
                  <a:gd name="GluePoint10X" fmla="*/ 16 w 48"/>
                  <a:gd name="GluePoint10Y" fmla="*/ 3 h 30"/>
                  <a:gd name="GluePoint11X" fmla="*/ 8 w 48"/>
                  <a:gd name="GluePoint11Y" fmla="*/ 3 h 30"/>
                  <a:gd name="GluePoint12X" fmla="*/ 3 w 48"/>
                  <a:gd name="GluePoint12Y" fmla="*/ 6 h 30"/>
                  <a:gd name="GluePoint13X" fmla="*/ 0 w 48"/>
                  <a:gd name="GluePoint13Y" fmla="*/ 5 h 30"/>
                  <a:gd name="GluePoint14X" fmla="*/ 2 w 48"/>
                  <a:gd name="GluePoint14Y" fmla="*/ 8 h 30"/>
                  <a:gd name="GluePoint15X" fmla="*/ 7 w 48"/>
                  <a:gd name="GluePoint15Y" fmla="*/ 10 h 30"/>
                  <a:gd name="GluePoint16X" fmla="*/ 8 w 48"/>
                  <a:gd name="GluePoint16Y" fmla="*/ 14 h 30"/>
                  <a:gd name="GluePoint17X" fmla="*/ 13 w 48"/>
                  <a:gd name="GluePoint17Y" fmla="*/ 14 h 30"/>
                  <a:gd name="GluePoint18X" fmla="*/ 13 w 48"/>
                  <a:gd name="GluePoint18Y" fmla="*/ 18 h 30"/>
                  <a:gd name="GluePoint19X" fmla="*/ 29 w 48"/>
                  <a:gd name="GluePoint19Y" fmla="*/ 14 h 30"/>
                  <a:gd name="GluePoint20X" fmla="*/ 29 w 48"/>
                  <a:gd name="GluePoint20Y" fmla="*/ 14 h 30"/>
                  <a:gd name="GluePoint21X" fmla="*/ 19 w 48"/>
                  <a:gd name="GluePoint21Y" fmla="*/ 18 h 30"/>
                  <a:gd name="GluePoint22X" fmla="*/ 21 w 48"/>
                  <a:gd name="GluePoint22Y" fmla="*/ 27 h 30"/>
                  <a:gd name="GluePoint23X" fmla="*/ 22 w 48"/>
                  <a:gd name="GluePoint23Y" fmla="*/ 29 h 30"/>
                  <a:gd name="GluePoint24X" fmla="*/ 26 w 48"/>
                  <a:gd name="GluePoint24Y" fmla="*/ 29 h 30"/>
                  <a:gd name="GluePoint25X" fmla="*/ 26 w 48"/>
                  <a:gd name="GluePoint25Y" fmla="*/ 3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48" h="30">
                    <a:moveTo>
                      <a:pt x="26" y="30"/>
                    </a:moveTo>
                    <a:lnTo>
                      <a:pt x="29" y="29"/>
                    </a:lnTo>
                    <a:lnTo>
                      <a:pt x="34" y="21"/>
                    </a:lnTo>
                    <a:lnTo>
                      <a:pt x="46" y="18"/>
                    </a:lnTo>
                    <a:lnTo>
                      <a:pt x="46" y="11"/>
                    </a:lnTo>
                    <a:lnTo>
                      <a:pt x="43" y="10"/>
                    </a:lnTo>
                    <a:lnTo>
                      <a:pt x="48" y="5"/>
                    </a:lnTo>
                    <a:lnTo>
                      <a:pt x="46" y="0"/>
                    </a:lnTo>
                    <a:lnTo>
                      <a:pt x="26" y="0"/>
                    </a:lnTo>
                    <a:lnTo>
                      <a:pt x="16" y="3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7" y="10"/>
                    </a:lnTo>
                    <a:lnTo>
                      <a:pt x="8" y="14"/>
                    </a:lnTo>
                    <a:lnTo>
                      <a:pt x="13" y="14"/>
                    </a:lnTo>
                    <a:lnTo>
                      <a:pt x="13" y="18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19" y="18"/>
                    </a:lnTo>
                    <a:lnTo>
                      <a:pt x="21" y="27"/>
                    </a:lnTo>
                    <a:lnTo>
                      <a:pt x="22" y="29"/>
                    </a:lnTo>
                    <a:lnTo>
                      <a:pt x="26" y="29"/>
                    </a:lnTo>
                    <a:lnTo>
                      <a:pt x="26" y="3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44" name="Freeform 184"/>
              <p:cNvSpPr/>
              <p:nvPr/>
            </p:nvSpPr>
            <p:spPr>
              <a:xfrm>
                <a:off x="3747960" y="2765520"/>
                <a:ext cx="72720" cy="8208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82080"/>
                  <a:gd name="textAreaBottom" fmla="*/ 82440 h 82080"/>
                  <a:gd name="GluePoint1X" fmla="*/ 27 w 46"/>
                  <a:gd name="GluePoint1Y" fmla="*/ 52 h 52"/>
                  <a:gd name="GluePoint2X" fmla="*/ 30 w 46"/>
                  <a:gd name="GluePoint2Y" fmla="*/ 47 h 52"/>
                  <a:gd name="GluePoint3X" fmla="*/ 41 w 46"/>
                  <a:gd name="GluePoint3Y" fmla="*/ 39 h 52"/>
                  <a:gd name="GluePoint4X" fmla="*/ 39 w 46"/>
                  <a:gd name="GluePoint4Y" fmla="*/ 34 h 52"/>
                  <a:gd name="GluePoint5X" fmla="*/ 46 w 46"/>
                  <a:gd name="GluePoint5Y" fmla="*/ 31 h 52"/>
                  <a:gd name="GluePoint6X" fmla="*/ 44 w 46"/>
                  <a:gd name="GluePoint6Y" fmla="*/ 28 h 52"/>
                  <a:gd name="GluePoint7X" fmla="*/ 44 w 46"/>
                  <a:gd name="GluePoint7Y" fmla="*/ 26 h 52"/>
                  <a:gd name="GluePoint8X" fmla="*/ 38 w 46"/>
                  <a:gd name="GluePoint8Y" fmla="*/ 29 h 52"/>
                  <a:gd name="GluePoint9X" fmla="*/ 39 w 46"/>
                  <a:gd name="GluePoint9Y" fmla="*/ 23 h 52"/>
                  <a:gd name="GluePoint10X" fmla="*/ 41 w 46"/>
                  <a:gd name="GluePoint10Y" fmla="*/ 21 h 52"/>
                  <a:gd name="GluePoint11X" fmla="*/ 41 w 46"/>
                  <a:gd name="GluePoint11Y" fmla="*/ 18 h 52"/>
                  <a:gd name="GluePoint12X" fmla="*/ 39 w 46"/>
                  <a:gd name="GluePoint12Y" fmla="*/ 15 h 52"/>
                  <a:gd name="GluePoint13X" fmla="*/ 39 w 46"/>
                  <a:gd name="GluePoint13Y" fmla="*/ 11 h 52"/>
                  <a:gd name="GluePoint14X" fmla="*/ 36 w 46"/>
                  <a:gd name="GluePoint14Y" fmla="*/ 10 h 52"/>
                  <a:gd name="GluePoint15X" fmla="*/ 36 w 46"/>
                  <a:gd name="GluePoint15Y" fmla="*/ 5 h 52"/>
                  <a:gd name="GluePoint16X" fmla="*/ 31 w 46"/>
                  <a:gd name="GluePoint16Y" fmla="*/ 0 h 52"/>
                  <a:gd name="GluePoint17X" fmla="*/ 12 w 46"/>
                  <a:gd name="GluePoint17Y" fmla="*/ 2 h 52"/>
                  <a:gd name="GluePoint18X" fmla="*/ 11 w 46"/>
                  <a:gd name="GluePoint18Y" fmla="*/ 7 h 52"/>
                  <a:gd name="GluePoint19X" fmla="*/ 4 w 46"/>
                  <a:gd name="GluePoint19Y" fmla="*/ 15 h 52"/>
                  <a:gd name="GluePoint20X" fmla="*/ 0 w 46"/>
                  <a:gd name="GluePoint20Y" fmla="*/ 15 h 52"/>
                  <a:gd name="GluePoint21X" fmla="*/ 0 w 46"/>
                  <a:gd name="GluePoint21Y" fmla="*/ 24 h 52"/>
                  <a:gd name="GluePoint22X" fmla="*/ 3 w 46"/>
                  <a:gd name="GluePoint22Y" fmla="*/ 26 h 52"/>
                  <a:gd name="GluePoint23X" fmla="*/ 0 w 46"/>
                  <a:gd name="GluePoint23Y" fmla="*/ 26 h 52"/>
                  <a:gd name="GluePoint24X" fmla="*/ 0 w 46"/>
                  <a:gd name="GluePoint24Y" fmla="*/ 29 h 52"/>
                  <a:gd name="GluePoint25X" fmla="*/ 4 w 46"/>
                  <a:gd name="GluePoint25Y" fmla="*/ 34 h 52"/>
                  <a:gd name="GluePoint26X" fmla="*/ 4 w 46"/>
                  <a:gd name="GluePoint26Y" fmla="*/ 37 h 52"/>
                  <a:gd name="GluePoint27X" fmla="*/ 12 w 46"/>
                  <a:gd name="GluePoint27Y" fmla="*/ 42 h 52"/>
                  <a:gd name="GluePoint28X" fmla="*/ 12 w 46"/>
                  <a:gd name="GluePoint28Y" fmla="*/ 45 h 52"/>
                  <a:gd name="GluePoint29X" fmla="*/ 27 w 46"/>
                  <a:gd name="GluePoint29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6" h="52">
                    <a:moveTo>
                      <a:pt x="27" y="52"/>
                    </a:moveTo>
                    <a:lnTo>
                      <a:pt x="30" y="47"/>
                    </a:lnTo>
                    <a:lnTo>
                      <a:pt x="41" y="39"/>
                    </a:lnTo>
                    <a:lnTo>
                      <a:pt x="39" y="34"/>
                    </a:lnTo>
                    <a:lnTo>
                      <a:pt x="46" y="31"/>
                    </a:lnTo>
                    <a:lnTo>
                      <a:pt x="44" y="28"/>
                    </a:lnTo>
                    <a:lnTo>
                      <a:pt x="44" y="26"/>
                    </a:lnTo>
                    <a:lnTo>
                      <a:pt x="38" y="29"/>
                    </a:lnTo>
                    <a:lnTo>
                      <a:pt x="39" y="23"/>
                    </a:lnTo>
                    <a:lnTo>
                      <a:pt x="41" y="21"/>
                    </a:lnTo>
                    <a:lnTo>
                      <a:pt x="41" y="18"/>
                    </a:lnTo>
                    <a:lnTo>
                      <a:pt x="39" y="15"/>
                    </a:lnTo>
                    <a:lnTo>
                      <a:pt x="39" y="11"/>
                    </a:lnTo>
                    <a:lnTo>
                      <a:pt x="36" y="10"/>
                    </a:lnTo>
                    <a:lnTo>
                      <a:pt x="36" y="5"/>
                    </a:lnTo>
                    <a:lnTo>
                      <a:pt x="31" y="0"/>
                    </a:lnTo>
                    <a:lnTo>
                      <a:pt x="12" y="2"/>
                    </a:lnTo>
                    <a:lnTo>
                      <a:pt x="11" y="7"/>
                    </a:lnTo>
                    <a:lnTo>
                      <a:pt x="4" y="15"/>
                    </a:lnTo>
                    <a:lnTo>
                      <a:pt x="0" y="15"/>
                    </a:lnTo>
                    <a:lnTo>
                      <a:pt x="0" y="24"/>
                    </a:lnTo>
                    <a:lnTo>
                      <a:pt x="3" y="26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4" y="34"/>
                    </a:lnTo>
                    <a:lnTo>
                      <a:pt x="4" y="37"/>
                    </a:lnTo>
                    <a:lnTo>
                      <a:pt x="12" y="42"/>
                    </a:lnTo>
                    <a:lnTo>
                      <a:pt x="12" y="45"/>
                    </a:lnTo>
                    <a:lnTo>
                      <a:pt x="27" y="5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45" name="Freeform 185"/>
              <p:cNvSpPr/>
              <p:nvPr/>
            </p:nvSpPr>
            <p:spPr>
              <a:xfrm>
                <a:off x="3646440" y="2576520"/>
                <a:ext cx="149040" cy="12204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22040"/>
                  <a:gd name="textAreaBottom" fmla="*/ 122400 h 122040"/>
                  <a:gd name="GluePoint1X" fmla="*/ 11 w 94"/>
                  <a:gd name="GluePoint1Y" fmla="*/ 76 h 77"/>
                  <a:gd name="GluePoint2X" fmla="*/ 11 w 94"/>
                  <a:gd name="GluePoint2Y" fmla="*/ 65 h 77"/>
                  <a:gd name="GluePoint3X" fmla="*/ 13 w 94"/>
                  <a:gd name="GluePoint3Y" fmla="*/ 63 h 77"/>
                  <a:gd name="GluePoint4X" fmla="*/ 25 w 94"/>
                  <a:gd name="GluePoint4Y" fmla="*/ 61 h 77"/>
                  <a:gd name="GluePoint5X" fmla="*/ 27 w 94"/>
                  <a:gd name="GluePoint5Y" fmla="*/ 58 h 77"/>
                  <a:gd name="GluePoint6X" fmla="*/ 32 w 94"/>
                  <a:gd name="GluePoint6Y" fmla="*/ 58 h 77"/>
                  <a:gd name="GluePoint7X" fmla="*/ 37 w 94"/>
                  <a:gd name="GluePoint7Y" fmla="*/ 55 h 77"/>
                  <a:gd name="GluePoint8X" fmla="*/ 51 w 94"/>
                  <a:gd name="GluePoint8Y" fmla="*/ 61 h 77"/>
                  <a:gd name="GluePoint9X" fmla="*/ 57 w 94"/>
                  <a:gd name="GluePoint9Y" fmla="*/ 58 h 77"/>
                  <a:gd name="GluePoint10X" fmla="*/ 56 w 94"/>
                  <a:gd name="GluePoint10Y" fmla="*/ 55 h 77"/>
                  <a:gd name="GluePoint11X" fmla="*/ 48 w 94"/>
                  <a:gd name="GluePoint11Y" fmla="*/ 56 h 77"/>
                  <a:gd name="GluePoint12X" fmla="*/ 37 w 94"/>
                  <a:gd name="GluePoint12Y" fmla="*/ 50 h 77"/>
                  <a:gd name="GluePoint13X" fmla="*/ 32 w 94"/>
                  <a:gd name="GluePoint13Y" fmla="*/ 52 h 77"/>
                  <a:gd name="GluePoint14X" fmla="*/ 30 w 94"/>
                  <a:gd name="GluePoint14Y" fmla="*/ 55 h 77"/>
                  <a:gd name="GluePoint15X" fmla="*/ 14 w 94"/>
                  <a:gd name="GluePoint15Y" fmla="*/ 55 h 77"/>
                  <a:gd name="GluePoint16X" fmla="*/ 3 w 94"/>
                  <a:gd name="GluePoint16Y" fmla="*/ 36 h 77"/>
                  <a:gd name="GluePoint17X" fmla="*/ 0 w 94"/>
                  <a:gd name="GluePoint17Y" fmla="*/ 37 h 77"/>
                  <a:gd name="GluePoint18X" fmla="*/ 0 w 94"/>
                  <a:gd name="GluePoint18Y" fmla="*/ 34 h 77"/>
                  <a:gd name="GluePoint19X" fmla="*/ 5 w 94"/>
                  <a:gd name="GluePoint19Y" fmla="*/ 32 h 77"/>
                  <a:gd name="GluePoint20X" fmla="*/ 10 w 94"/>
                  <a:gd name="GluePoint20Y" fmla="*/ 28 h 77"/>
                  <a:gd name="GluePoint21X" fmla="*/ 14 w 94"/>
                  <a:gd name="GluePoint21Y" fmla="*/ 18 h 77"/>
                  <a:gd name="GluePoint22X" fmla="*/ 16 w 94"/>
                  <a:gd name="GluePoint22Y" fmla="*/ 10 h 77"/>
                  <a:gd name="GluePoint23X" fmla="*/ 19 w 94"/>
                  <a:gd name="GluePoint23Y" fmla="*/ 3 h 77"/>
                  <a:gd name="GluePoint24X" fmla="*/ 29 w 94"/>
                  <a:gd name="GluePoint24Y" fmla="*/ 3 h 77"/>
                  <a:gd name="GluePoint25X" fmla="*/ 37 w 94"/>
                  <a:gd name="GluePoint25Y" fmla="*/ 0 h 77"/>
                  <a:gd name="GluePoint26X" fmla="*/ 48 w 94"/>
                  <a:gd name="GluePoint26Y" fmla="*/ 0 h 77"/>
                  <a:gd name="GluePoint27X" fmla="*/ 56 w 94"/>
                  <a:gd name="GluePoint27Y" fmla="*/ 10 h 77"/>
                  <a:gd name="GluePoint28X" fmla="*/ 62 w 94"/>
                  <a:gd name="GluePoint28Y" fmla="*/ 10 h 77"/>
                  <a:gd name="GluePoint29X" fmla="*/ 65 w 94"/>
                  <a:gd name="GluePoint29Y" fmla="*/ 18 h 77"/>
                  <a:gd name="GluePoint30X" fmla="*/ 70 w 94"/>
                  <a:gd name="GluePoint30Y" fmla="*/ 21 h 77"/>
                  <a:gd name="GluePoint31X" fmla="*/ 72 w 94"/>
                  <a:gd name="GluePoint31Y" fmla="*/ 24 h 77"/>
                  <a:gd name="GluePoint32X" fmla="*/ 70 w 94"/>
                  <a:gd name="GluePoint32Y" fmla="*/ 26 h 77"/>
                  <a:gd name="GluePoint33X" fmla="*/ 81 w 94"/>
                  <a:gd name="GluePoint33Y" fmla="*/ 34 h 77"/>
                  <a:gd name="GluePoint34X" fmla="*/ 81 w 94"/>
                  <a:gd name="GluePoint34Y" fmla="*/ 40 h 77"/>
                  <a:gd name="GluePoint35X" fmla="*/ 84 w 94"/>
                  <a:gd name="GluePoint35Y" fmla="*/ 44 h 77"/>
                  <a:gd name="GluePoint36X" fmla="*/ 86 w 94"/>
                  <a:gd name="GluePoint36Y" fmla="*/ 48 h 77"/>
                  <a:gd name="GluePoint37X" fmla="*/ 84 w 94"/>
                  <a:gd name="GluePoint37Y" fmla="*/ 53 h 77"/>
                  <a:gd name="GluePoint38X" fmla="*/ 86 w 94"/>
                  <a:gd name="GluePoint38Y" fmla="*/ 58 h 77"/>
                  <a:gd name="GluePoint39X" fmla="*/ 91 w 94"/>
                  <a:gd name="GluePoint39Y" fmla="*/ 58 h 77"/>
                  <a:gd name="GluePoint40X" fmla="*/ 94 w 94"/>
                  <a:gd name="GluePoint40Y" fmla="*/ 66 h 77"/>
                  <a:gd name="GluePoint41X" fmla="*/ 94 w 94"/>
                  <a:gd name="GluePoint41Y" fmla="*/ 76 h 77"/>
                  <a:gd name="GluePoint42X" fmla="*/ 78 w 94"/>
                  <a:gd name="GluePoint42Y" fmla="*/ 77 h 77"/>
                  <a:gd name="GluePoint43X" fmla="*/ 70 w 94"/>
                  <a:gd name="GluePoint43Y" fmla="*/ 74 h 77"/>
                  <a:gd name="GluePoint44X" fmla="*/ 68 w 94"/>
                  <a:gd name="GluePoint44Y" fmla="*/ 74 h 77"/>
                  <a:gd name="GluePoint45X" fmla="*/ 67 w 94"/>
                  <a:gd name="GluePoint45Y" fmla="*/ 71 h 77"/>
                  <a:gd name="GluePoint46X" fmla="*/ 57 w 94"/>
                  <a:gd name="GluePoint46Y" fmla="*/ 71 h 77"/>
                  <a:gd name="GluePoint47X" fmla="*/ 37 w 94"/>
                  <a:gd name="GluePoint47Y" fmla="*/ 71 h 77"/>
                  <a:gd name="GluePoint48X" fmla="*/ 27 w 94"/>
                  <a:gd name="GluePoint48Y" fmla="*/ 74 h 77"/>
                  <a:gd name="GluePoint49X" fmla="*/ 19 w 94"/>
                  <a:gd name="GluePoint49Y" fmla="*/ 74 h 77"/>
                  <a:gd name="GluePoint50X" fmla="*/ 14 w 94"/>
                  <a:gd name="GluePoint50Y" fmla="*/ 77 h 77"/>
                  <a:gd name="GluePoint51X" fmla="*/ 11 w 94"/>
                  <a:gd name="GluePoint51Y" fmla="*/ 76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4" h="77">
                    <a:moveTo>
                      <a:pt x="11" y="76"/>
                    </a:moveTo>
                    <a:lnTo>
                      <a:pt x="11" y="65"/>
                    </a:lnTo>
                    <a:lnTo>
                      <a:pt x="13" y="63"/>
                    </a:lnTo>
                    <a:lnTo>
                      <a:pt x="25" y="61"/>
                    </a:lnTo>
                    <a:lnTo>
                      <a:pt x="27" y="58"/>
                    </a:lnTo>
                    <a:lnTo>
                      <a:pt x="32" y="58"/>
                    </a:lnTo>
                    <a:lnTo>
                      <a:pt x="37" y="55"/>
                    </a:lnTo>
                    <a:lnTo>
                      <a:pt x="51" y="61"/>
                    </a:lnTo>
                    <a:lnTo>
                      <a:pt x="57" y="58"/>
                    </a:lnTo>
                    <a:lnTo>
                      <a:pt x="56" y="55"/>
                    </a:lnTo>
                    <a:lnTo>
                      <a:pt x="48" y="56"/>
                    </a:lnTo>
                    <a:lnTo>
                      <a:pt x="37" y="50"/>
                    </a:lnTo>
                    <a:lnTo>
                      <a:pt x="32" y="52"/>
                    </a:lnTo>
                    <a:lnTo>
                      <a:pt x="30" y="55"/>
                    </a:lnTo>
                    <a:lnTo>
                      <a:pt x="14" y="55"/>
                    </a:lnTo>
                    <a:lnTo>
                      <a:pt x="3" y="36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5" y="32"/>
                    </a:lnTo>
                    <a:lnTo>
                      <a:pt x="10" y="28"/>
                    </a:lnTo>
                    <a:lnTo>
                      <a:pt x="14" y="18"/>
                    </a:lnTo>
                    <a:lnTo>
                      <a:pt x="16" y="10"/>
                    </a:lnTo>
                    <a:lnTo>
                      <a:pt x="19" y="3"/>
                    </a:lnTo>
                    <a:lnTo>
                      <a:pt x="29" y="3"/>
                    </a:lnTo>
                    <a:lnTo>
                      <a:pt x="37" y="0"/>
                    </a:lnTo>
                    <a:lnTo>
                      <a:pt x="48" y="0"/>
                    </a:lnTo>
                    <a:lnTo>
                      <a:pt x="56" y="10"/>
                    </a:lnTo>
                    <a:lnTo>
                      <a:pt x="62" y="10"/>
                    </a:lnTo>
                    <a:lnTo>
                      <a:pt x="65" y="18"/>
                    </a:lnTo>
                    <a:lnTo>
                      <a:pt x="70" y="21"/>
                    </a:lnTo>
                    <a:lnTo>
                      <a:pt x="72" y="24"/>
                    </a:lnTo>
                    <a:lnTo>
                      <a:pt x="70" y="26"/>
                    </a:lnTo>
                    <a:lnTo>
                      <a:pt x="81" y="34"/>
                    </a:lnTo>
                    <a:lnTo>
                      <a:pt x="81" y="40"/>
                    </a:lnTo>
                    <a:lnTo>
                      <a:pt x="84" y="44"/>
                    </a:lnTo>
                    <a:lnTo>
                      <a:pt x="86" y="48"/>
                    </a:lnTo>
                    <a:lnTo>
                      <a:pt x="84" y="53"/>
                    </a:lnTo>
                    <a:lnTo>
                      <a:pt x="86" y="58"/>
                    </a:lnTo>
                    <a:lnTo>
                      <a:pt x="91" y="58"/>
                    </a:lnTo>
                    <a:lnTo>
                      <a:pt x="94" y="66"/>
                    </a:lnTo>
                    <a:lnTo>
                      <a:pt x="94" y="76"/>
                    </a:lnTo>
                    <a:lnTo>
                      <a:pt x="78" y="77"/>
                    </a:lnTo>
                    <a:lnTo>
                      <a:pt x="70" y="74"/>
                    </a:lnTo>
                    <a:lnTo>
                      <a:pt x="68" y="74"/>
                    </a:lnTo>
                    <a:lnTo>
                      <a:pt x="67" y="71"/>
                    </a:lnTo>
                    <a:lnTo>
                      <a:pt x="57" y="71"/>
                    </a:lnTo>
                    <a:lnTo>
                      <a:pt x="37" y="71"/>
                    </a:lnTo>
                    <a:lnTo>
                      <a:pt x="27" y="74"/>
                    </a:lnTo>
                    <a:lnTo>
                      <a:pt x="19" y="74"/>
                    </a:lnTo>
                    <a:lnTo>
                      <a:pt x="14" y="77"/>
                    </a:lnTo>
                    <a:lnTo>
                      <a:pt x="11" y="7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46" name="Freeform 186"/>
              <p:cNvSpPr/>
              <p:nvPr/>
            </p:nvSpPr>
            <p:spPr>
              <a:xfrm>
                <a:off x="3855960" y="1514520"/>
                <a:ext cx="87120" cy="9972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99720"/>
                  <a:gd name="textAreaBottom" fmla="*/ 100080 h 99720"/>
                  <a:gd name="GluePoint1X" fmla="*/ 55 w 55"/>
                  <a:gd name="GluePoint1Y" fmla="*/ 21 h 63"/>
                  <a:gd name="GluePoint2X" fmla="*/ 54 w 55"/>
                  <a:gd name="GluePoint2Y" fmla="*/ 16 h 63"/>
                  <a:gd name="GluePoint3X" fmla="*/ 51 w 55"/>
                  <a:gd name="GluePoint3Y" fmla="*/ 13 h 63"/>
                  <a:gd name="GluePoint4X" fmla="*/ 43 w 55"/>
                  <a:gd name="GluePoint4Y" fmla="*/ 15 h 63"/>
                  <a:gd name="GluePoint5X" fmla="*/ 40 w 55"/>
                  <a:gd name="GluePoint5Y" fmla="*/ 18 h 63"/>
                  <a:gd name="GluePoint6X" fmla="*/ 36 w 55"/>
                  <a:gd name="GluePoint6Y" fmla="*/ 18 h 63"/>
                  <a:gd name="GluePoint7X" fmla="*/ 35 w 55"/>
                  <a:gd name="GluePoint7Y" fmla="*/ 15 h 63"/>
                  <a:gd name="GluePoint8X" fmla="*/ 32 w 55"/>
                  <a:gd name="GluePoint8Y" fmla="*/ 13 h 63"/>
                  <a:gd name="GluePoint9X" fmla="*/ 33 w 55"/>
                  <a:gd name="GluePoint9Y" fmla="*/ 11 h 63"/>
                  <a:gd name="GluePoint10X" fmla="*/ 33 w 55"/>
                  <a:gd name="GluePoint10Y" fmla="*/ 8 h 63"/>
                  <a:gd name="GluePoint11X" fmla="*/ 36 w 55"/>
                  <a:gd name="GluePoint11Y" fmla="*/ 8 h 63"/>
                  <a:gd name="GluePoint12X" fmla="*/ 38 w 55"/>
                  <a:gd name="GluePoint12Y" fmla="*/ 5 h 63"/>
                  <a:gd name="GluePoint13X" fmla="*/ 38 w 55"/>
                  <a:gd name="GluePoint13Y" fmla="*/ 0 h 63"/>
                  <a:gd name="GluePoint14X" fmla="*/ 32 w 55"/>
                  <a:gd name="GluePoint14Y" fmla="*/ 2 h 63"/>
                  <a:gd name="GluePoint15X" fmla="*/ 22 w 55"/>
                  <a:gd name="GluePoint15Y" fmla="*/ 8 h 63"/>
                  <a:gd name="GluePoint16X" fmla="*/ 30 w 55"/>
                  <a:gd name="GluePoint16Y" fmla="*/ 10 h 63"/>
                  <a:gd name="GluePoint17X" fmla="*/ 28 w 55"/>
                  <a:gd name="GluePoint17Y" fmla="*/ 13 h 63"/>
                  <a:gd name="GluePoint18X" fmla="*/ 25 w 55"/>
                  <a:gd name="GluePoint18Y" fmla="*/ 15 h 63"/>
                  <a:gd name="GluePoint19X" fmla="*/ 25 w 55"/>
                  <a:gd name="GluePoint19Y" fmla="*/ 16 h 63"/>
                  <a:gd name="GluePoint20X" fmla="*/ 11 w 55"/>
                  <a:gd name="GluePoint20Y" fmla="*/ 15 h 63"/>
                  <a:gd name="GluePoint21X" fmla="*/ 8 w 55"/>
                  <a:gd name="GluePoint21Y" fmla="*/ 18 h 63"/>
                  <a:gd name="GluePoint22X" fmla="*/ 8 w 55"/>
                  <a:gd name="GluePoint22Y" fmla="*/ 21 h 63"/>
                  <a:gd name="GluePoint23X" fmla="*/ 5 w 55"/>
                  <a:gd name="GluePoint23Y" fmla="*/ 21 h 63"/>
                  <a:gd name="GluePoint24X" fmla="*/ 11 w 55"/>
                  <a:gd name="GluePoint24Y" fmla="*/ 24 h 63"/>
                  <a:gd name="GluePoint25X" fmla="*/ 5 w 55"/>
                  <a:gd name="GluePoint25Y" fmla="*/ 28 h 63"/>
                  <a:gd name="GluePoint26X" fmla="*/ 8 w 55"/>
                  <a:gd name="GluePoint26Y" fmla="*/ 32 h 63"/>
                  <a:gd name="GluePoint27X" fmla="*/ 19 w 55"/>
                  <a:gd name="GluePoint27Y" fmla="*/ 34 h 63"/>
                  <a:gd name="GluePoint28X" fmla="*/ 13 w 55"/>
                  <a:gd name="GluePoint28Y" fmla="*/ 37 h 63"/>
                  <a:gd name="GluePoint29X" fmla="*/ 11 w 55"/>
                  <a:gd name="GluePoint29Y" fmla="*/ 42 h 63"/>
                  <a:gd name="GluePoint30X" fmla="*/ 8 w 55"/>
                  <a:gd name="GluePoint30Y" fmla="*/ 44 h 63"/>
                  <a:gd name="GluePoint31X" fmla="*/ 16 w 55"/>
                  <a:gd name="GluePoint31Y" fmla="*/ 44 h 63"/>
                  <a:gd name="GluePoint32X" fmla="*/ 19 w 55"/>
                  <a:gd name="GluePoint32Y" fmla="*/ 40 h 63"/>
                  <a:gd name="GluePoint33X" fmla="*/ 19 w 55"/>
                  <a:gd name="GluePoint33Y" fmla="*/ 42 h 63"/>
                  <a:gd name="GluePoint34X" fmla="*/ 22 w 55"/>
                  <a:gd name="GluePoint34Y" fmla="*/ 44 h 63"/>
                  <a:gd name="GluePoint35X" fmla="*/ 9 w 55"/>
                  <a:gd name="GluePoint35Y" fmla="*/ 45 h 63"/>
                  <a:gd name="GluePoint36X" fmla="*/ 6 w 55"/>
                  <a:gd name="GluePoint36Y" fmla="*/ 50 h 63"/>
                  <a:gd name="GluePoint37X" fmla="*/ 0 w 55"/>
                  <a:gd name="GluePoint37Y" fmla="*/ 52 h 63"/>
                  <a:gd name="GluePoint38X" fmla="*/ 0 w 55"/>
                  <a:gd name="GluePoint38Y" fmla="*/ 53 h 63"/>
                  <a:gd name="GluePoint39X" fmla="*/ 6 w 55"/>
                  <a:gd name="GluePoint39Y" fmla="*/ 53 h 63"/>
                  <a:gd name="GluePoint40X" fmla="*/ 0 w 55"/>
                  <a:gd name="GluePoint40Y" fmla="*/ 56 h 63"/>
                  <a:gd name="GluePoint41X" fmla="*/ 8 w 55"/>
                  <a:gd name="GluePoint41Y" fmla="*/ 56 h 63"/>
                  <a:gd name="GluePoint42X" fmla="*/ 3 w 55"/>
                  <a:gd name="GluePoint42Y" fmla="*/ 61 h 63"/>
                  <a:gd name="GluePoint43X" fmla="*/ 9 w 55"/>
                  <a:gd name="GluePoint43Y" fmla="*/ 60 h 63"/>
                  <a:gd name="GluePoint44X" fmla="*/ 9 w 55"/>
                  <a:gd name="GluePoint44Y" fmla="*/ 61 h 63"/>
                  <a:gd name="GluePoint45X" fmla="*/ 6 w 55"/>
                  <a:gd name="GluePoint45Y" fmla="*/ 61 h 63"/>
                  <a:gd name="GluePoint46X" fmla="*/ 8 w 55"/>
                  <a:gd name="GluePoint46Y" fmla="*/ 63 h 63"/>
                  <a:gd name="GluePoint47X" fmla="*/ 13 w 55"/>
                  <a:gd name="GluePoint47Y" fmla="*/ 63 h 63"/>
                  <a:gd name="GluePoint48X" fmla="*/ 24 w 55"/>
                  <a:gd name="GluePoint48Y" fmla="*/ 60 h 63"/>
                  <a:gd name="GluePoint49X" fmla="*/ 25 w 55"/>
                  <a:gd name="GluePoint49Y" fmla="*/ 58 h 63"/>
                  <a:gd name="GluePoint50X" fmla="*/ 25 w 55"/>
                  <a:gd name="GluePoint50Y" fmla="*/ 56 h 63"/>
                  <a:gd name="GluePoint51X" fmla="*/ 27 w 55"/>
                  <a:gd name="GluePoint51Y" fmla="*/ 58 h 63"/>
                  <a:gd name="GluePoint52X" fmla="*/ 33 w 55"/>
                  <a:gd name="GluePoint52Y" fmla="*/ 55 h 63"/>
                  <a:gd name="GluePoint53X" fmla="*/ 36 w 55"/>
                  <a:gd name="GluePoint53Y" fmla="*/ 52 h 63"/>
                  <a:gd name="GluePoint54X" fmla="*/ 51 w 55"/>
                  <a:gd name="GluePoint54Y" fmla="*/ 52 h 63"/>
                  <a:gd name="GluePoint55X" fmla="*/ 51 w 55"/>
                  <a:gd name="GluePoint55Y" fmla="*/ 48 h 63"/>
                  <a:gd name="GluePoint56X" fmla="*/ 55 w 55"/>
                  <a:gd name="GluePoint56Y" fmla="*/ 39 h 63"/>
                  <a:gd name="GluePoint57X" fmla="*/ 54 w 55"/>
                  <a:gd name="GluePoint57Y" fmla="*/ 31 h 63"/>
                  <a:gd name="GluePoint58X" fmla="*/ 55 w 55"/>
                  <a:gd name="GluePoint58Y" fmla="*/ 28 h 63"/>
                  <a:gd name="GluePoint59X" fmla="*/ 52 w 55"/>
                  <a:gd name="GluePoint59Y" fmla="*/ 23 h 63"/>
                  <a:gd name="GluePoint60X" fmla="*/ 55 w 55"/>
                  <a:gd name="GluePoint60Y" fmla="*/ 21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55" h="63">
                    <a:moveTo>
                      <a:pt x="55" y="21"/>
                    </a:moveTo>
                    <a:lnTo>
                      <a:pt x="54" y="16"/>
                    </a:lnTo>
                    <a:lnTo>
                      <a:pt x="51" y="13"/>
                    </a:lnTo>
                    <a:lnTo>
                      <a:pt x="43" y="15"/>
                    </a:lnTo>
                    <a:lnTo>
                      <a:pt x="40" y="18"/>
                    </a:lnTo>
                    <a:lnTo>
                      <a:pt x="36" y="18"/>
                    </a:lnTo>
                    <a:lnTo>
                      <a:pt x="35" y="15"/>
                    </a:lnTo>
                    <a:lnTo>
                      <a:pt x="32" y="13"/>
                    </a:lnTo>
                    <a:lnTo>
                      <a:pt x="33" y="11"/>
                    </a:lnTo>
                    <a:lnTo>
                      <a:pt x="33" y="8"/>
                    </a:lnTo>
                    <a:lnTo>
                      <a:pt x="36" y="8"/>
                    </a:lnTo>
                    <a:lnTo>
                      <a:pt x="38" y="5"/>
                    </a:lnTo>
                    <a:lnTo>
                      <a:pt x="38" y="0"/>
                    </a:lnTo>
                    <a:lnTo>
                      <a:pt x="32" y="2"/>
                    </a:lnTo>
                    <a:lnTo>
                      <a:pt x="22" y="8"/>
                    </a:lnTo>
                    <a:lnTo>
                      <a:pt x="30" y="10"/>
                    </a:lnTo>
                    <a:lnTo>
                      <a:pt x="28" y="13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11" y="15"/>
                    </a:lnTo>
                    <a:lnTo>
                      <a:pt x="8" y="18"/>
                    </a:lnTo>
                    <a:lnTo>
                      <a:pt x="8" y="21"/>
                    </a:lnTo>
                    <a:lnTo>
                      <a:pt x="5" y="21"/>
                    </a:lnTo>
                    <a:lnTo>
                      <a:pt x="11" y="24"/>
                    </a:lnTo>
                    <a:lnTo>
                      <a:pt x="5" y="28"/>
                    </a:lnTo>
                    <a:lnTo>
                      <a:pt x="8" y="32"/>
                    </a:lnTo>
                    <a:lnTo>
                      <a:pt x="19" y="34"/>
                    </a:lnTo>
                    <a:lnTo>
                      <a:pt x="13" y="37"/>
                    </a:lnTo>
                    <a:lnTo>
                      <a:pt x="11" y="42"/>
                    </a:lnTo>
                    <a:lnTo>
                      <a:pt x="8" y="44"/>
                    </a:lnTo>
                    <a:lnTo>
                      <a:pt x="16" y="44"/>
                    </a:lnTo>
                    <a:lnTo>
                      <a:pt x="19" y="40"/>
                    </a:lnTo>
                    <a:lnTo>
                      <a:pt x="19" y="42"/>
                    </a:lnTo>
                    <a:lnTo>
                      <a:pt x="22" y="44"/>
                    </a:lnTo>
                    <a:lnTo>
                      <a:pt x="9" y="45"/>
                    </a:lnTo>
                    <a:lnTo>
                      <a:pt x="6" y="50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6" y="53"/>
                    </a:lnTo>
                    <a:lnTo>
                      <a:pt x="0" y="56"/>
                    </a:lnTo>
                    <a:lnTo>
                      <a:pt x="8" y="56"/>
                    </a:lnTo>
                    <a:lnTo>
                      <a:pt x="3" y="61"/>
                    </a:lnTo>
                    <a:lnTo>
                      <a:pt x="9" y="60"/>
                    </a:lnTo>
                    <a:lnTo>
                      <a:pt x="9" y="61"/>
                    </a:lnTo>
                    <a:lnTo>
                      <a:pt x="6" y="61"/>
                    </a:lnTo>
                    <a:lnTo>
                      <a:pt x="8" y="63"/>
                    </a:lnTo>
                    <a:lnTo>
                      <a:pt x="13" y="63"/>
                    </a:lnTo>
                    <a:lnTo>
                      <a:pt x="24" y="60"/>
                    </a:lnTo>
                    <a:lnTo>
                      <a:pt x="25" y="58"/>
                    </a:lnTo>
                    <a:lnTo>
                      <a:pt x="25" y="56"/>
                    </a:lnTo>
                    <a:lnTo>
                      <a:pt x="27" y="58"/>
                    </a:lnTo>
                    <a:lnTo>
                      <a:pt x="33" y="55"/>
                    </a:lnTo>
                    <a:lnTo>
                      <a:pt x="36" y="52"/>
                    </a:lnTo>
                    <a:lnTo>
                      <a:pt x="51" y="52"/>
                    </a:lnTo>
                    <a:lnTo>
                      <a:pt x="51" y="48"/>
                    </a:lnTo>
                    <a:lnTo>
                      <a:pt x="55" y="39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2" y="23"/>
                    </a:lnTo>
                    <a:lnTo>
                      <a:pt x="55" y="2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47" name="Freeform 187"/>
              <p:cNvSpPr/>
              <p:nvPr/>
            </p:nvSpPr>
            <p:spPr>
              <a:xfrm>
                <a:off x="2282760" y="2487600"/>
                <a:ext cx="69480" cy="5364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53640"/>
                  <a:gd name="textAreaBottom" fmla="*/ 54000 h 53640"/>
                  <a:gd name="GluePoint1X" fmla="*/ 40 w 44"/>
                  <a:gd name="GluePoint1Y" fmla="*/ 34 h 34"/>
                  <a:gd name="GluePoint2X" fmla="*/ 41 w 44"/>
                  <a:gd name="GluePoint2Y" fmla="*/ 29 h 34"/>
                  <a:gd name="GluePoint3X" fmla="*/ 40 w 44"/>
                  <a:gd name="GluePoint3Y" fmla="*/ 24 h 34"/>
                  <a:gd name="GluePoint4X" fmla="*/ 43 w 44"/>
                  <a:gd name="GluePoint4Y" fmla="*/ 21 h 34"/>
                  <a:gd name="GluePoint5X" fmla="*/ 44 w 44"/>
                  <a:gd name="GluePoint5Y" fmla="*/ 13 h 34"/>
                  <a:gd name="GluePoint6X" fmla="*/ 43 w 44"/>
                  <a:gd name="GluePoint6Y" fmla="*/ 2 h 34"/>
                  <a:gd name="GluePoint7X" fmla="*/ 33 w 44"/>
                  <a:gd name="GluePoint7Y" fmla="*/ 3 h 34"/>
                  <a:gd name="GluePoint8X" fmla="*/ 25 w 44"/>
                  <a:gd name="GluePoint8Y" fmla="*/ 0 h 34"/>
                  <a:gd name="GluePoint9X" fmla="*/ 17 w 44"/>
                  <a:gd name="GluePoint9Y" fmla="*/ 3 h 34"/>
                  <a:gd name="GluePoint10X" fmla="*/ 19 w 44"/>
                  <a:gd name="GluePoint10Y" fmla="*/ 6 h 34"/>
                  <a:gd name="GluePoint11X" fmla="*/ 27 w 44"/>
                  <a:gd name="GluePoint11Y" fmla="*/ 6 h 34"/>
                  <a:gd name="GluePoint12X" fmla="*/ 25 w 44"/>
                  <a:gd name="GluePoint12Y" fmla="*/ 18 h 34"/>
                  <a:gd name="GluePoint13X" fmla="*/ 32 w 44"/>
                  <a:gd name="GluePoint13Y" fmla="*/ 22 h 34"/>
                  <a:gd name="GluePoint14X" fmla="*/ 30 w 44"/>
                  <a:gd name="GluePoint14Y" fmla="*/ 24 h 34"/>
                  <a:gd name="GluePoint15X" fmla="*/ 19 w 44"/>
                  <a:gd name="GluePoint15Y" fmla="*/ 26 h 34"/>
                  <a:gd name="GluePoint16X" fmla="*/ 1 w 44"/>
                  <a:gd name="GluePoint16Y" fmla="*/ 24 h 34"/>
                  <a:gd name="GluePoint17X" fmla="*/ 0 w 44"/>
                  <a:gd name="GluePoint17Y" fmla="*/ 26 h 34"/>
                  <a:gd name="GluePoint18X" fmla="*/ 8 w 44"/>
                  <a:gd name="GluePoint18Y" fmla="*/ 34 h 34"/>
                  <a:gd name="GluePoint19X" fmla="*/ 13 w 44"/>
                  <a:gd name="GluePoint19Y" fmla="*/ 29 h 34"/>
                  <a:gd name="GluePoint20X" fmla="*/ 24 w 44"/>
                  <a:gd name="GluePoint20Y" fmla="*/ 32 h 34"/>
                  <a:gd name="GluePoint21X" fmla="*/ 33 w 44"/>
                  <a:gd name="GluePoint21Y" fmla="*/ 30 h 34"/>
                  <a:gd name="GluePoint22X" fmla="*/ 40 w 44"/>
                  <a:gd name="GluePoint22Y" fmla="*/ 3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44" h="34">
                    <a:moveTo>
                      <a:pt x="40" y="34"/>
                    </a:moveTo>
                    <a:lnTo>
                      <a:pt x="41" y="29"/>
                    </a:lnTo>
                    <a:lnTo>
                      <a:pt x="40" y="24"/>
                    </a:lnTo>
                    <a:lnTo>
                      <a:pt x="43" y="21"/>
                    </a:lnTo>
                    <a:lnTo>
                      <a:pt x="44" y="13"/>
                    </a:lnTo>
                    <a:lnTo>
                      <a:pt x="43" y="2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7" y="3"/>
                    </a:lnTo>
                    <a:lnTo>
                      <a:pt x="19" y="6"/>
                    </a:lnTo>
                    <a:lnTo>
                      <a:pt x="27" y="6"/>
                    </a:lnTo>
                    <a:lnTo>
                      <a:pt x="25" y="18"/>
                    </a:lnTo>
                    <a:lnTo>
                      <a:pt x="32" y="22"/>
                    </a:lnTo>
                    <a:lnTo>
                      <a:pt x="30" y="24"/>
                    </a:lnTo>
                    <a:lnTo>
                      <a:pt x="19" y="26"/>
                    </a:lnTo>
                    <a:lnTo>
                      <a:pt x="1" y="24"/>
                    </a:lnTo>
                    <a:lnTo>
                      <a:pt x="0" y="26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24" y="32"/>
                    </a:lnTo>
                    <a:lnTo>
                      <a:pt x="33" y="30"/>
                    </a:lnTo>
                    <a:lnTo>
                      <a:pt x="40" y="3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48" name="Freeform 188"/>
              <p:cNvSpPr/>
              <p:nvPr/>
            </p:nvSpPr>
            <p:spPr>
              <a:xfrm>
                <a:off x="2346480" y="2487600"/>
                <a:ext cx="82080" cy="63000"/>
              </a:xfrm>
              <a:custGeom>
                <a:avLst/>
                <a:gdLst>
                  <a:gd name="textAreaLeft" fmla="*/ 0 w 82080"/>
                  <a:gd name="textAreaRight" fmla="*/ 82440 w 82080"/>
                  <a:gd name="textAreaTop" fmla="*/ 0 h 63000"/>
                  <a:gd name="textAreaBottom" fmla="*/ 63360 h 63000"/>
                  <a:gd name="GluePoint1X" fmla="*/ 0 w 52"/>
                  <a:gd name="GluePoint1Y" fmla="*/ 34 h 40"/>
                  <a:gd name="GluePoint2X" fmla="*/ 0 w 52"/>
                  <a:gd name="GluePoint2Y" fmla="*/ 38 h 40"/>
                  <a:gd name="GluePoint3X" fmla="*/ 3 w 52"/>
                  <a:gd name="GluePoint3Y" fmla="*/ 40 h 40"/>
                  <a:gd name="GluePoint4X" fmla="*/ 14 w 52"/>
                  <a:gd name="GluePoint4Y" fmla="*/ 27 h 40"/>
                  <a:gd name="GluePoint5X" fmla="*/ 17 w 52"/>
                  <a:gd name="GluePoint5Y" fmla="*/ 27 h 40"/>
                  <a:gd name="GluePoint6X" fmla="*/ 19 w 52"/>
                  <a:gd name="GluePoint6Y" fmla="*/ 32 h 40"/>
                  <a:gd name="GluePoint7X" fmla="*/ 27 w 52"/>
                  <a:gd name="GluePoint7Y" fmla="*/ 27 h 40"/>
                  <a:gd name="GluePoint8X" fmla="*/ 33 w 52"/>
                  <a:gd name="GluePoint8Y" fmla="*/ 26 h 40"/>
                  <a:gd name="GluePoint9X" fmla="*/ 47 w 52"/>
                  <a:gd name="GluePoint9Y" fmla="*/ 29 h 40"/>
                  <a:gd name="GluePoint10X" fmla="*/ 52 w 52"/>
                  <a:gd name="GluePoint10Y" fmla="*/ 22 h 40"/>
                  <a:gd name="GluePoint11X" fmla="*/ 46 w 52"/>
                  <a:gd name="GluePoint11Y" fmla="*/ 16 h 40"/>
                  <a:gd name="GluePoint12X" fmla="*/ 34 w 52"/>
                  <a:gd name="GluePoint12Y" fmla="*/ 14 h 40"/>
                  <a:gd name="GluePoint13X" fmla="*/ 41 w 52"/>
                  <a:gd name="GluePoint13Y" fmla="*/ 13 h 40"/>
                  <a:gd name="GluePoint14X" fmla="*/ 41 w 52"/>
                  <a:gd name="GluePoint14Y" fmla="*/ 11 h 40"/>
                  <a:gd name="GluePoint15X" fmla="*/ 31 w 52"/>
                  <a:gd name="GluePoint15Y" fmla="*/ 10 h 40"/>
                  <a:gd name="GluePoint16X" fmla="*/ 30 w 52"/>
                  <a:gd name="GluePoint16Y" fmla="*/ 5 h 40"/>
                  <a:gd name="GluePoint17X" fmla="*/ 19 w 52"/>
                  <a:gd name="GluePoint17Y" fmla="*/ 0 h 40"/>
                  <a:gd name="GluePoint18X" fmla="*/ 4 w 52"/>
                  <a:gd name="GluePoint18Y" fmla="*/ 0 h 40"/>
                  <a:gd name="GluePoint19X" fmla="*/ 3 w 52"/>
                  <a:gd name="GluePoint19Y" fmla="*/ 2 h 40"/>
                  <a:gd name="GluePoint20X" fmla="*/ 4 w 52"/>
                  <a:gd name="GluePoint20Y" fmla="*/ 13 h 40"/>
                  <a:gd name="GluePoint21X" fmla="*/ 3 w 52"/>
                  <a:gd name="GluePoint21Y" fmla="*/ 21 h 40"/>
                  <a:gd name="GluePoint22X" fmla="*/ 0 w 52"/>
                  <a:gd name="GluePoint22Y" fmla="*/ 24 h 40"/>
                  <a:gd name="GluePoint23X" fmla="*/ 1 w 52"/>
                  <a:gd name="GluePoint23Y" fmla="*/ 29 h 40"/>
                  <a:gd name="GluePoint24X" fmla="*/ 0 w 52"/>
                  <a:gd name="GluePoint24Y" fmla="*/ 34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52" h="40">
                    <a:moveTo>
                      <a:pt x="0" y="34"/>
                    </a:moveTo>
                    <a:lnTo>
                      <a:pt x="0" y="38"/>
                    </a:lnTo>
                    <a:lnTo>
                      <a:pt x="3" y="40"/>
                    </a:lnTo>
                    <a:lnTo>
                      <a:pt x="14" y="27"/>
                    </a:lnTo>
                    <a:lnTo>
                      <a:pt x="17" y="27"/>
                    </a:lnTo>
                    <a:lnTo>
                      <a:pt x="19" y="32"/>
                    </a:lnTo>
                    <a:lnTo>
                      <a:pt x="27" y="27"/>
                    </a:lnTo>
                    <a:lnTo>
                      <a:pt x="33" y="26"/>
                    </a:lnTo>
                    <a:lnTo>
                      <a:pt x="47" y="29"/>
                    </a:lnTo>
                    <a:lnTo>
                      <a:pt x="52" y="22"/>
                    </a:lnTo>
                    <a:lnTo>
                      <a:pt x="46" y="16"/>
                    </a:lnTo>
                    <a:lnTo>
                      <a:pt x="34" y="14"/>
                    </a:lnTo>
                    <a:lnTo>
                      <a:pt x="41" y="13"/>
                    </a:lnTo>
                    <a:lnTo>
                      <a:pt x="41" y="11"/>
                    </a:lnTo>
                    <a:lnTo>
                      <a:pt x="31" y="10"/>
                    </a:lnTo>
                    <a:lnTo>
                      <a:pt x="30" y="5"/>
                    </a:lnTo>
                    <a:lnTo>
                      <a:pt x="19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4" y="13"/>
                    </a:lnTo>
                    <a:lnTo>
                      <a:pt x="3" y="21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49" name="Freeform 189"/>
              <p:cNvSpPr/>
              <p:nvPr/>
            </p:nvSpPr>
            <p:spPr>
              <a:xfrm>
                <a:off x="2052720" y="2776680"/>
                <a:ext cx="140760" cy="6480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64800"/>
                  <a:gd name="textAreaBottom" fmla="*/ 65160 h 64800"/>
                  <a:gd name="GluePoint1X" fmla="*/ 77 w 89"/>
                  <a:gd name="GluePoint1Y" fmla="*/ 40 h 41"/>
                  <a:gd name="GluePoint2X" fmla="*/ 80 w 89"/>
                  <a:gd name="GluePoint2Y" fmla="*/ 33 h 41"/>
                  <a:gd name="GluePoint3X" fmla="*/ 83 w 89"/>
                  <a:gd name="GluePoint3Y" fmla="*/ 35 h 41"/>
                  <a:gd name="GluePoint4X" fmla="*/ 89 w 89"/>
                  <a:gd name="GluePoint4Y" fmla="*/ 29 h 41"/>
                  <a:gd name="GluePoint5X" fmla="*/ 84 w 89"/>
                  <a:gd name="GluePoint5Y" fmla="*/ 21 h 41"/>
                  <a:gd name="GluePoint6X" fmla="*/ 86 w 89"/>
                  <a:gd name="GluePoint6Y" fmla="*/ 17 h 41"/>
                  <a:gd name="GluePoint7X" fmla="*/ 75 w 89"/>
                  <a:gd name="GluePoint7Y" fmla="*/ 6 h 41"/>
                  <a:gd name="GluePoint8X" fmla="*/ 59 w 89"/>
                  <a:gd name="GluePoint8Y" fmla="*/ 0 h 41"/>
                  <a:gd name="GluePoint9X" fmla="*/ 51 w 89"/>
                  <a:gd name="GluePoint9Y" fmla="*/ 1 h 41"/>
                  <a:gd name="GluePoint10X" fmla="*/ 50 w 89"/>
                  <a:gd name="GluePoint10Y" fmla="*/ 8 h 41"/>
                  <a:gd name="GluePoint11X" fmla="*/ 48 w 89"/>
                  <a:gd name="GluePoint11Y" fmla="*/ 9 h 41"/>
                  <a:gd name="GluePoint12X" fmla="*/ 46 w 89"/>
                  <a:gd name="GluePoint12Y" fmla="*/ 6 h 41"/>
                  <a:gd name="GluePoint13X" fmla="*/ 45 w 89"/>
                  <a:gd name="GluePoint13Y" fmla="*/ 6 h 41"/>
                  <a:gd name="GluePoint14X" fmla="*/ 29 w 89"/>
                  <a:gd name="GluePoint14Y" fmla="*/ 14 h 41"/>
                  <a:gd name="GluePoint15X" fmla="*/ 21 w 89"/>
                  <a:gd name="GluePoint15Y" fmla="*/ 11 h 41"/>
                  <a:gd name="GluePoint16X" fmla="*/ 15 w 89"/>
                  <a:gd name="GluePoint16Y" fmla="*/ 11 h 41"/>
                  <a:gd name="GluePoint17X" fmla="*/ 11 w 89"/>
                  <a:gd name="GluePoint17Y" fmla="*/ 3 h 41"/>
                  <a:gd name="GluePoint18X" fmla="*/ 8 w 89"/>
                  <a:gd name="GluePoint18Y" fmla="*/ 0 h 41"/>
                  <a:gd name="GluePoint19X" fmla="*/ 5 w 89"/>
                  <a:gd name="GluePoint19Y" fmla="*/ 0 h 41"/>
                  <a:gd name="GluePoint20X" fmla="*/ 3 w 89"/>
                  <a:gd name="GluePoint20Y" fmla="*/ 3 h 41"/>
                  <a:gd name="GluePoint21X" fmla="*/ 2 w 89"/>
                  <a:gd name="GluePoint21Y" fmla="*/ 8 h 41"/>
                  <a:gd name="GluePoint22X" fmla="*/ 5 w 89"/>
                  <a:gd name="GluePoint22Y" fmla="*/ 9 h 41"/>
                  <a:gd name="GluePoint23X" fmla="*/ 2 w 89"/>
                  <a:gd name="GluePoint23Y" fmla="*/ 19 h 41"/>
                  <a:gd name="GluePoint24X" fmla="*/ 0 w 89"/>
                  <a:gd name="GluePoint24Y" fmla="*/ 22 h 41"/>
                  <a:gd name="GluePoint25X" fmla="*/ 2 w 89"/>
                  <a:gd name="GluePoint25Y" fmla="*/ 25 h 41"/>
                  <a:gd name="GluePoint26X" fmla="*/ 3 w 89"/>
                  <a:gd name="GluePoint26Y" fmla="*/ 22 h 41"/>
                  <a:gd name="GluePoint27X" fmla="*/ 19 w 89"/>
                  <a:gd name="GluePoint27Y" fmla="*/ 25 h 41"/>
                  <a:gd name="GluePoint28X" fmla="*/ 26 w 89"/>
                  <a:gd name="GluePoint28Y" fmla="*/ 35 h 41"/>
                  <a:gd name="GluePoint29X" fmla="*/ 30 w 89"/>
                  <a:gd name="GluePoint29Y" fmla="*/ 32 h 41"/>
                  <a:gd name="GluePoint30X" fmla="*/ 32 w 89"/>
                  <a:gd name="GluePoint30Y" fmla="*/ 41 h 41"/>
                  <a:gd name="GluePoint31X" fmla="*/ 37 w 89"/>
                  <a:gd name="GluePoint31Y" fmla="*/ 41 h 41"/>
                  <a:gd name="GluePoint32X" fmla="*/ 43 w 89"/>
                  <a:gd name="GluePoint32Y" fmla="*/ 37 h 41"/>
                  <a:gd name="GluePoint33X" fmla="*/ 38 w 89"/>
                  <a:gd name="GluePoint33Y" fmla="*/ 30 h 41"/>
                  <a:gd name="GluePoint34X" fmla="*/ 38 w 89"/>
                  <a:gd name="GluePoint34Y" fmla="*/ 25 h 41"/>
                  <a:gd name="GluePoint35X" fmla="*/ 46 w 89"/>
                  <a:gd name="GluePoint35Y" fmla="*/ 21 h 41"/>
                  <a:gd name="GluePoint36X" fmla="*/ 54 w 89"/>
                  <a:gd name="GluePoint36Y" fmla="*/ 12 h 41"/>
                  <a:gd name="GluePoint37X" fmla="*/ 57 w 89"/>
                  <a:gd name="GluePoint37Y" fmla="*/ 11 h 41"/>
                  <a:gd name="GluePoint38X" fmla="*/ 67 w 89"/>
                  <a:gd name="GluePoint38Y" fmla="*/ 17 h 41"/>
                  <a:gd name="GluePoint39X" fmla="*/ 70 w 89"/>
                  <a:gd name="GluePoint39Y" fmla="*/ 21 h 41"/>
                  <a:gd name="GluePoint40X" fmla="*/ 75 w 89"/>
                  <a:gd name="GluePoint40Y" fmla="*/ 19 h 41"/>
                  <a:gd name="GluePoint41X" fmla="*/ 77 w 89"/>
                  <a:gd name="GluePoint41Y" fmla="*/ 21 h 41"/>
                  <a:gd name="GluePoint42X" fmla="*/ 72 w 89"/>
                  <a:gd name="GluePoint42Y" fmla="*/ 25 h 41"/>
                  <a:gd name="GluePoint43X" fmla="*/ 72 w 89"/>
                  <a:gd name="GluePoint43Y" fmla="*/ 29 h 41"/>
                  <a:gd name="GluePoint44X" fmla="*/ 72 w 89"/>
                  <a:gd name="GluePoint44Y" fmla="*/ 35 h 41"/>
                  <a:gd name="GluePoint45X" fmla="*/ 77 w 89"/>
                  <a:gd name="GluePoint45Y" fmla="*/ 4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9" h="41">
                    <a:moveTo>
                      <a:pt x="77" y="40"/>
                    </a:moveTo>
                    <a:lnTo>
                      <a:pt x="80" y="33"/>
                    </a:lnTo>
                    <a:lnTo>
                      <a:pt x="83" y="35"/>
                    </a:lnTo>
                    <a:lnTo>
                      <a:pt x="89" y="29"/>
                    </a:lnTo>
                    <a:lnTo>
                      <a:pt x="84" y="21"/>
                    </a:lnTo>
                    <a:lnTo>
                      <a:pt x="86" y="17"/>
                    </a:lnTo>
                    <a:lnTo>
                      <a:pt x="75" y="6"/>
                    </a:lnTo>
                    <a:lnTo>
                      <a:pt x="59" y="0"/>
                    </a:lnTo>
                    <a:lnTo>
                      <a:pt x="51" y="1"/>
                    </a:lnTo>
                    <a:lnTo>
                      <a:pt x="50" y="8"/>
                    </a:lnTo>
                    <a:lnTo>
                      <a:pt x="48" y="9"/>
                    </a:lnTo>
                    <a:lnTo>
                      <a:pt x="46" y="6"/>
                    </a:lnTo>
                    <a:lnTo>
                      <a:pt x="45" y="6"/>
                    </a:lnTo>
                    <a:lnTo>
                      <a:pt x="29" y="14"/>
                    </a:lnTo>
                    <a:lnTo>
                      <a:pt x="21" y="11"/>
                    </a:lnTo>
                    <a:lnTo>
                      <a:pt x="15" y="11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2" y="19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3" y="22"/>
                    </a:lnTo>
                    <a:lnTo>
                      <a:pt x="19" y="25"/>
                    </a:lnTo>
                    <a:lnTo>
                      <a:pt x="26" y="35"/>
                    </a:lnTo>
                    <a:lnTo>
                      <a:pt x="30" y="32"/>
                    </a:lnTo>
                    <a:lnTo>
                      <a:pt x="32" y="41"/>
                    </a:lnTo>
                    <a:lnTo>
                      <a:pt x="37" y="41"/>
                    </a:lnTo>
                    <a:lnTo>
                      <a:pt x="43" y="37"/>
                    </a:lnTo>
                    <a:lnTo>
                      <a:pt x="38" y="30"/>
                    </a:lnTo>
                    <a:lnTo>
                      <a:pt x="38" y="25"/>
                    </a:lnTo>
                    <a:lnTo>
                      <a:pt x="46" y="21"/>
                    </a:lnTo>
                    <a:lnTo>
                      <a:pt x="54" y="12"/>
                    </a:lnTo>
                    <a:lnTo>
                      <a:pt x="57" y="11"/>
                    </a:lnTo>
                    <a:lnTo>
                      <a:pt x="67" y="17"/>
                    </a:lnTo>
                    <a:lnTo>
                      <a:pt x="70" y="21"/>
                    </a:lnTo>
                    <a:lnTo>
                      <a:pt x="75" y="19"/>
                    </a:lnTo>
                    <a:lnTo>
                      <a:pt x="77" y="21"/>
                    </a:lnTo>
                    <a:lnTo>
                      <a:pt x="72" y="25"/>
                    </a:lnTo>
                    <a:lnTo>
                      <a:pt x="72" y="29"/>
                    </a:lnTo>
                    <a:lnTo>
                      <a:pt x="72" y="35"/>
                    </a:lnTo>
                    <a:lnTo>
                      <a:pt x="77" y="4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50" name="Freeform 190"/>
              <p:cNvSpPr/>
              <p:nvPr/>
            </p:nvSpPr>
            <p:spPr>
              <a:xfrm>
                <a:off x="1892160" y="2639880"/>
                <a:ext cx="55080" cy="360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36000"/>
                  <a:gd name="textAreaBottom" fmla="*/ 36360 h 36000"/>
                  <a:gd name="GluePoint1X" fmla="*/ 0 w 35"/>
                  <a:gd name="GluePoint1Y" fmla="*/ 13 h 23"/>
                  <a:gd name="GluePoint2X" fmla="*/ 3 w 35"/>
                  <a:gd name="GluePoint2Y" fmla="*/ 8 h 23"/>
                  <a:gd name="GluePoint3X" fmla="*/ 8 w 35"/>
                  <a:gd name="GluePoint3Y" fmla="*/ 5 h 23"/>
                  <a:gd name="GluePoint4X" fmla="*/ 11 w 35"/>
                  <a:gd name="GluePoint4Y" fmla="*/ 0 h 23"/>
                  <a:gd name="GluePoint5X" fmla="*/ 15 w 35"/>
                  <a:gd name="GluePoint5Y" fmla="*/ 2 h 23"/>
                  <a:gd name="GluePoint6X" fmla="*/ 25 w 35"/>
                  <a:gd name="GluePoint6Y" fmla="*/ 10 h 23"/>
                  <a:gd name="GluePoint7X" fmla="*/ 30 w 35"/>
                  <a:gd name="GluePoint7Y" fmla="*/ 8 h 23"/>
                  <a:gd name="GluePoint8X" fmla="*/ 33 w 35"/>
                  <a:gd name="GluePoint8Y" fmla="*/ 10 h 23"/>
                  <a:gd name="GluePoint9X" fmla="*/ 35 w 35"/>
                  <a:gd name="GluePoint9Y" fmla="*/ 13 h 23"/>
                  <a:gd name="GluePoint10X" fmla="*/ 35 w 35"/>
                  <a:gd name="GluePoint10Y" fmla="*/ 20 h 23"/>
                  <a:gd name="GluePoint11X" fmla="*/ 28 w 35"/>
                  <a:gd name="GluePoint11Y" fmla="*/ 23 h 23"/>
                  <a:gd name="GluePoint12X" fmla="*/ 20 w 35"/>
                  <a:gd name="GluePoint12Y" fmla="*/ 23 h 23"/>
                  <a:gd name="GluePoint13X" fmla="*/ 6 w 35"/>
                  <a:gd name="GluePoint13Y" fmla="*/ 16 h 23"/>
                  <a:gd name="GluePoint14X" fmla="*/ 0 w 35"/>
                  <a:gd name="GluePoint14Y" fmla="*/ 13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5" h="23">
                    <a:moveTo>
                      <a:pt x="0" y="13"/>
                    </a:moveTo>
                    <a:lnTo>
                      <a:pt x="3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5" y="2"/>
                    </a:lnTo>
                    <a:lnTo>
                      <a:pt x="25" y="10"/>
                    </a:lnTo>
                    <a:lnTo>
                      <a:pt x="30" y="8"/>
                    </a:lnTo>
                    <a:lnTo>
                      <a:pt x="33" y="10"/>
                    </a:lnTo>
                    <a:lnTo>
                      <a:pt x="35" y="13"/>
                    </a:lnTo>
                    <a:lnTo>
                      <a:pt x="35" y="20"/>
                    </a:lnTo>
                    <a:lnTo>
                      <a:pt x="28" y="23"/>
                    </a:lnTo>
                    <a:lnTo>
                      <a:pt x="20" y="23"/>
                    </a:lnTo>
                    <a:lnTo>
                      <a:pt x="6" y="1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51" name="Freeform 191"/>
              <p:cNvSpPr/>
              <p:nvPr/>
            </p:nvSpPr>
            <p:spPr>
              <a:xfrm>
                <a:off x="1952640" y="2625840"/>
                <a:ext cx="107640" cy="1170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17000"/>
                  <a:gd name="textAreaBottom" fmla="*/ 117360 h 117000"/>
                  <a:gd name="GluePoint1X" fmla="*/ 24 w 68"/>
                  <a:gd name="GluePoint1Y" fmla="*/ 69 h 74"/>
                  <a:gd name="GluePoint2X" fmla="*/ 27 w 68"/>
                  <a:gd name="GluePoint2Y" fmla="*/ 67 h 74"/>
                  <a:gd name="GluePoint3X" fmla="*/ 36 w 68"/>
                  <a:gd name="GluePoint3Y" fmla="*/ 70 h 74"/>
                  <a:gd name="GluePoint4X" fmla="*/ 43 w 68"/>
                  <a:gd name="GluePoint4Y" fmla="*/ 70 h 74"/>
                  <a:gd name="GluePoint5X" fmla="*/ 49 w 68"/>
                  <a:gd name="GluePoint5Y" fmla="*/ 74 h 74"/>
                  <a:gd name="GluePoint6X" fmla="*/ 55 w 68"/>
                  <a:gd name="GluePoint6Y" fmla="*/ 72 h 74"/>
                  <a:gd name="GluePoint7X" fmla="*/ 54 w 68"/>
                  <a:gd name="GluePoint7Y" fmla="*/ 62 h 74"/>
                  <a:gd name="GluePoint8X" fmla="*/ 57 w 68"/>
                  <a:gd name="GluePoint8Y" fmla="*/ 56 h 74"/>
                  <a:gd name="GluePoint9X" fmla="*/ 60 w 68"/>
                  <a:gd name="GluePoint9Y" fmla="*/ 25 h 74"/>
                  <a:gd name="GluePoint10X" fmla="*/ 65 w 68"/>
                  <a:gd name="GluePoint10Y" fmla="*/ 13 h 74"/>
                  <a:gd name="GluePoint11X" fmla="*/ 68 w 68"/>
                  <a:gd name="GluePoint11Y" fmla="*/ 0 h 74"/>
                  <a:gd name="GluePoint12X" fmla="*/ 63 w 68"/>
                  <a:gd name="GluePoint12Y" fmla="*/ 0 h 74"/>
                  <a:gd name="GluePoint13X" fmla="*/ 52 w 68"/>
                  <a:gd name="GluePoint13Y" fmla="*/ 6 h 74"/>
                  <a:gd name="GluePoint14X" fmla="*/ 47 w 68"/>
                  <a:gd name="GluePoint14Y" fmla="*/ 6 h 74"/>
                  <a:gd name="GluePoint15X" fmla="*/ 44 w 68"/>
                  <a:gd name="GluePoint15Y" fmla="*/ 3 h 74"/>
                  <a:gd name="GluePoint16X" fmla="*/ 38 w 68"/>
                  <a:gd name="GluePoint16Y" fmla="*/ 13 h 74"/>
                  <a:gd name="GluePoint17X" fmla="*/ 35 w 68"/>
                  <a:gd name="GluePoint17Y" fmla="*/ 13 h 74"/>
                  <a:gd name="GluePoint18X" fmla="*/ 28 w 68"/>
                  <a:gd name="GluePoint18Y" fmla="*/ 19 h 74"/>
                  <a:gd name="GluePoint19X" fmla="*/ 22 w 68"/>
                  <a:gd name="GluePoint19Y" fmla="*/ 16 h 74"/>
                  <a:gd name="GluePoint20X" fmla="*/ 19 w 68"/>
                  <a:gd name="GluePoint20Y" fmla="*/ 22 h 74"/>
                  <a:gd name="GluePoint21X" fmla="*/ 12 w 68"/>
                  <a:gd name="GluePoint21Y" fmla="*/ 22 h 74"/>
                  <a:gd name="GluePoint22X" fmla="*/ 12 w 68"/>
                  <a:gd name="GluePoint22Y" fmla="*/ 29 h 74"/>
                  <a:gd name="GluePoint23X" fmla="*/ 8 w 68"/>
                  <a:gd name="GluePoint23Y" fmla="*/ 34 h 74"/>
                  <a:gd name="GluePoint24X" fmla="*/ 3 w 68"/>
                  <a:gd name="GluePoint24Y" fmla="*/ 35 h 74"/>
                  <a:gd name="GluePoint25X" fmla="*/ 0 w 68"/>
                  <a:gd name="GluePoint25Y" fmla="*/ 35 h 74"/>
                  <a:gd name="GluePoint26X" fmla="*/ 0 w 68"/>
                  <a:gd name="GluePoint26Y" fmla="*/ 37 h 74"/>
                  <a:gd name="GluePoint27X" fmla="*/ 24 w 68"/>
                  <a:gd name="GluePoint27Y" fmla="*/ 69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8" h="74">
                    <a:moveTo>
                      <a:pt x="24" y="69"/>
                    </a:moveTo>
                    <a:lnTo>
                      <a:pt x="27" y="67"/>
                    </a:lnTo>
                    <a:lnTo>
                      <a:pt x="36" y="70"/>
                    </a:lnTo>
                    <a:lnTo>
                      <a:pt x="43" y="70"/>
                    </a:lnTo>
                    <a:lnTo>
                      <a:pt x="49" y="74"/>
                    </a:lnTo>
                    <a:lnTo>
                      <a:pt x="55" y="72"/>
                    </a:lnTo>
                    <a:lnTo>
                      <a:pt x="54" y="62"/>
                    </a:lnTo>
                    <a:lnTo>
                      <a:pt x="57" y="56"/>
                    </a:lnTo>
                    <a:lnTo>
                      <a:pt x="60" y="25"/>
                    </a:lnTo>
                    <a:lnTo>
                      <a:pt x="65" y="13"/>
                    </a:lnTo>
                    <a:lnTo>
                      <a:pt x="68" y="0"/>
                    </a:lnTo>
                    <a:lnTo>
                      <a:pt x="63" y="0"/>
                    </a:lnTo>
                    <a:lnTo>
                      <a:pt x="52" y="6"/>
                    </a:lnTo>
                    <a:lnTo>
                      <a:pt x="47" y="6"/>
                    </a:lnTo>
                    <a:lnTo>
                      <a:pt x="44" y="3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28" y="19"/>
                    </a:lnTo>
                    <a:lnTo>
                      <a:pt x="22" y="16"/>
                    </a:lnTo>
                    <a:lnTo>
                      <a:pt x="19" y="22"/>
                    </a:lnTo>
                    <a:lnTo>
                      <a:pt x="12" y="22"/>
                    </a:lnTo>
                    <a:lnTo>
                      <a:pt x="12" y="29"/>
                    </a:lnTo>
                    <a:lnTo>
                      <a:pt x="8" y="34"/>
                    </a:lnTo>
                    <a:lnTo>
                      <a:pt x="3" y="35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24" y="6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52" name="Freeform 192"/>
              <p:cNvSpPr/>
              <p:nvPr/>
            </p:nvSpPr>
            <p:spPr>
              <a:xfrm>
                <a:off x="1909800" y="2597040"/>
                <a:ext cx="150480" cy="838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83880"/>
                  <a:gd name="textAreaBottom" fmla="*/ 84240 h 83880"/>
                  <a:gd name="GluePoint1X" fmla="*/ 95 w 95"/>
                  <a:gd name="GluePoint1Y" fmla="*/ 18 h 53"/>
                  <a:gd name="GluePoint2X" fmla="*/ 90 w 95"/>
                  <a:gd name="GluePoint2Y" fmla="*/ 18 h 53"/>
                  <a:gd name="GluePoint3X" fmla="*/ 79 w 95"/>
                  <a:gd name="GluePoint3Y" fmla="*/ 24 h 53"/>
                  <a:gd name="GluePoint4X" fmla="*/ 74 w 95"/>
                  <a:gd name="GluePoint4Y" fmla="*/ 24 h 53"/>
                  <a:gd name="GluePoint5X" fmla="*/ 71 w 95"/>
                  <a:gd name="GluePoint5Y" fmla="*/ 21 h 53"/>
                  <a:gd name="GluePoint6X" fmla="*/ 65 w 95"/>
                  <a:gd name="GluePoint6Y" fmla="*/ 31 h 53"/>
                  <a:gd name="GluePoint7X" fmla="*/ 62 w 95"/>
                  <a:gd name="GluePoint7Y" fmla="*/ 31 h 53"/>
                  <a:gd name="GluePoint8X" fmla="*/ 55 w 95"/>
                  <a:gd name="GluePoint8Y" fmla="*/ 37 h 53"/>
                  <a:gd name="GluePoint9X" fmla="*/ 49 w 95"/>
                  <a:gd name="GluePoint9Y" fmla="*/ 34 h 53"/>
                  <a:gd name="GluePoint10X" fmla="*/ 46 w 95"/>
                  <a:gd name="GluePoint10Y" fmla="*/ 40 h 53"/>
                  <a:gd name="GluePoint11X" fmla="*/ 39 w 95"/>
                  <a:gd name="GluePoint11Y" fmla="*/ 40 h 53"/>
                  <a:gd name="GluePoint12X" fmla="*/ 39 w 95"/>
                  <a:gd name="GluePoint12Y" fmla="*/ 47 h 53"/>
                  <a:gd name="GluePoint13X" fmla="*/ 35 w 95"/>
                  <a:gd name="GluePoint13Y" fmla="*/ 52 h 53"/>
                  <a:gd name="GluePoint14X" fmla="*/ 30 w 95"/>
                  <a:gd name="GluePoint14Y" fmla="*/ 53 h 53"/>
                  <a:gd name="GluePoint15X" fmla="*/ 27 w 95"/>
                  <a:gd name="GluePoint15Y" fmla="*/ 47 h 53"/>
                  <a:gd name="GluePoint16X" fmla="*/ 24 w 95"/>
                  <a:gd name="GluePoint16Y" fmla="*/ 47 h 53"/>
                  <a:gd name="GluePoint17X" fmla="*/ 24 w 95"/>
                  <a:gd name="GluePoint17Y" fmla="*/ 40 h 53"/>
                  <a:gd name="GluePoint18X" fmla="*/ 22 w 95"/>
                  <a:gd name="GluePoint18Y" fmla="*/ 37 h 53"/>
                  <a:gd name="GluePoint19X" fmla="*/ 19 w 95"/>
                  <a:gd name="GluePoint19Y" fmla="*/ 35 h 53"/>
                  <a:gd name="GluePoint20X" fmla="*/ 14 w 95"/>
                  <a:gd name="GluePoint20Y" fmla="*/ 37 h 53"/>
                  <a:gd name="GluePoint21X" fmla="*/ 4 w 95"/>
                  <a:gd name="GluePoint21Y" fmla="*/ 29 h 53"/>
                  <a:gd name="GluePoint22X" fmla="*/ 0 w 95"/>
                  <a:gd name="GluePoint22Y" fmla="*/ 27 h 53"/>
                  <a:gd name="GluePoint23X" fmla="*/ 3 w 95"/>
                  <a:gd name="GluePoint23Y" fmla="*/ 24 h 53"/>
                  <a:gd name="GluePoint24X" fmla="*/ 4 w 95"/>
                  <a:gd name="GluePoint24Y" fmla="*/ 18 h 53"/>
                  <a:gd name="GluePoint25X" fmla="*/ 17 w 95"/>
                  <a:gd name="GluePoint25Y" fmla="*/ 8 h 53"/>
                  <a:gd name="GluePoint26X" fmla="*/ 19 w 95"/>
                  <a:gd name="GluePoint26Y" fmla="*/ 5 h 53"/>
                  <a:gd name="GluePoint27X" fmla="*/ 28 w 95"/>
                  <a:gd name="GluePoint27Y" fmla="*/ 3 h 53"/>
                  <a:gd name="GluePoint28X" fmla="*/ 43 w 95"/>
                  <a:gd name="GluePoint28Y" fmla="*/ 5 h 53"/>
                  <a:gd name="GluePoint29X" fmla="*/ 57 w 95"/>
                  <a:gd name="GluePoint29Y" fmla="*/ 0 h 53"/>
                  <a:gd name="GluePoint30X" fmla="*/ 60 w 95"/>
                  <a:gd name="GluePoint30Y" fmla="*/ 2 h 53"/>
                  <a:gd name="GluePoint31X" fmla="*/ 70 w 95"/>
                  <a:gd name="GluePoint31Y" fmla="*/ 2 h 53"/>
                  <a:gd name="GluePoint32X" fmla="*/ 82 w 95"/>
                  <a:gd name="GluePoint32Y" fmla="*/ 6 h 53"/>
                  <a:gd name="GluePoint33X" fmla="*/ 92 w 95"/>
                  <a:gd name="GluePoint33Y" fmla="*/ 13 h 53"/>
                  <a:gd name="GluePoint34X" fmla="*/ 95 w 95"/>
                  <a:gd name="GluePoint34Y" fmla="*/ 18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95" h="53">
                    <a:moveTo>
                      <a:pt x="95" y="18"/>
                    </a:moveTo>
                    <a:lnTo>
                      <a:pt x="90" y="18"/>
                    </a:lnTo>
                    <a:lnTo>
                      <a:pt x="79" y="24"/>
                    </a:lnTo>
                    <a:lnTo>
                      <a:pt x="74" y="24"/>
                    </a:lnTo>
                    <a:lnTo>
                      <a:pt x="71" y="21"/>
                    </a:lnTo>
                    <a:lnTo>
                      <a:pt x="65" y="31"/>
                    </a:lnTo>
                    <a:lnTo>
                      <a:pt x="62" y="31"/>
                    </a:lnTo>
                    <a:lnTo>
                      <a:pt x="55" y="37"/>
                    </a:lnTo>
                    <a:lnTo>
                      <a:pt x="49" y="34"/>
                    </a:lnTo>
                    <a:lnTo>
                      <a:pt x="46" y="40"/>
                    </a:lnTo>
                    <a:lnTo>
                      <a:pt x="39" y="40"/>
                    </a:lnTo>
                    <a:lnTo>
                      <a:pt x="39" y="47"/>
                    </a:lnTo>
                    <a:lnTo>
                      <a:pt x="35" y="52"/>
                    </a:lnTo>
                    <a:lnTo>
                      <a:pt x="30" y="53"/>
                    </a:lnTo>
                    <a:lnTo>
                      <a:pt x="27" y="47"/>
                    </a:lnTo>
                    <a:lnTo>
                      <a:pt x="24" y="47"/>
                    </a:lnTo>
                    <a:lnTo>
                      <a:pt x="24" y="40"/>
                    </a:lnTo>
                    <a:lnTo>
                      <a:pt x="22" y="37"/>
                    </a:lnTo>
                    <a:lnTo>
                      <a:pt x="19" y="35"/>
                    </a:lnTo>
                    <a:lnTo>
                      <a:pt x="14" y="37"/>
                    </a:lnTo>
                    <a:lnTo>
                      <a:pt x="4" y="29"/>
                    </a:lnTo>
                    <a:lnTo>
                      <a:pt x="0" y="27"/>
                    </a:lnTo>
                    <a:lnTo>
                      <a:pt x="3" y="24"/>
                    </a:lnTo>
                    <a:lnTo>
                      <a:pt x="4" y="18"/>
                    </a:lnTo>
                    <a:lnTo>
                      <a:pt x="17" y="8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43" y="5"/>
                    </a:lnTo>
                    <a:lnTo>
                      <a:pt x="57" y="0"/>
                    </a:lnTo>
                    <a:lnTo>
                      <a:pt x="60" y="2"/>
                    </a:lnTo>
                    <a:lnTo>
                      <a:pt x="70" y="2"/>
                    </a:lnTo>
                    <a:lnTo>
                      <a:pt x="82" y="6"/>
                    </a:lnTo>
                    <a:lnTo>
                      <a:pt x="92" y="13"/>
                    </a:lnTo>
                    <a:lnTo>
                      <a:pt x="95" y="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53" name="Freeform 193"/>
              <p:cNvSpPr/>
              <p:nvPr/>
            </p:nvSpPr>
            <p:spPr>
              <a:xfrm>
                <a:off x="1987560" y="2732040"/>
                <a:ext cx="77400" cy="7884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78840"/>
                  <a:gd name="textAreaBottom" fmla="*/ 79200 h 78840"/>
                  <a:gd name="GluePoint1X" fmla="*/ 41 w 49"/>
                  <a:gd name="GluePoint1Y" fmla="*/ 50 h 50"/>
                  <a:gd name="GluePoint2X" fmla="*/ 43 w 49"/>
                  <a:gd name="GluePoint2Y" fmla="*/ 47 h 50"/>
                  <a:gd name="GluePoint3X" fmla="*/ 46 w 49"/>
                  <a:gd name="GluePoint3Y" fmla="*/ 37 h 50"/>
                  <a:gd name="GluePoint4X" fmla="*/ 43 w 49"/>
                  <a:gd name="GluePoint4Y" fmla="*/ 36 h 50"/>
                  <a:gd name="GluePoint5X" fmla="*/ 44 w 49"/>
                  <a:gd name="GluePoint5Y" fmla="*/ 31 h 50"/>
                  <a:gd name="GluePoint6X" fmla="*/ 46 w 49"/>
                  <a:gd name="GluePoint6Y" fmla="*/ 28 h 50"/>
                  <a:gd name="GluePoint7X" fmla="*/ 49 w 49"/>
                  <a:gd name="GluePoint7Y" fmla="*/ 28 h 50"/>
                  <a:gd name="GluePoint8X" fmla="*/ 38 w 49"/>
                  <a:gd name="GluePoint8Y" fmla="*/ 18 h 50"/>
                  <a:gd name="GluePoint9X" fmla="*/ 33 w 49"/>
                  <a:gd name="GluePoint9Y" fmla="*/ 5 h 50"/>
                  <a:gd name="GluePoint10X" fmla="*/ 27 w 49"/>
                  <a:gd name="GluePoint10Y" fmla="*/ 7 h 50"/>
                  <a:gd name="GluePoint11X" fmla="*/ 21 w 49"/>
                  <a:gd name="GluePoint11Y" fmla="*/ 3 h 50"/>
                  <a:gd name="GluePoint12X" fmla="*/ 14 w 49"/>
                  <a:gd name="GluePoint12Y" fmla="*/ 3 h 50"/>
                  <a:gd name="GluePoint13X" fmla="*/ 5 w 49"/>
                  <a:gd name="GluePoint13Y" fmla="*/ 0 h 50"/>
                  <a:gd name="GluePoint14X" fmla="*/ 2 w 49"/>
                  <a:gd name="GluePoint14Y" fmla="*/ 2 h 50"/>
                  <a:gd name="GluePoint15X" fmla="*/ 0 w 49"/>
                  <a:gd name="GluePoint15Y" fmla="*/ 13 h 50"/>
                  <a:gd name="GluePoint16X" fmla="*/ 2 w 49"/>
                  <a:gd name="GluePoint16Y" fmla="*/ 21 h 50"/>
                  <a:gd name="GluePoint17X" fmla="*/ 11 w 49"/>
                  <a:gd name="GluePoint17Y" fmla="*/ 28 h 50"/>
                  <a:gd name="GluePoint18X" fmla="*/ 13 w 49"/>
                  <a:gd name="GluePoint18Y" fmla="*/ 23 h 50"/>
                  <a:gd name="GluePoint19X" fmla="*/ 9 w 49"/>
                  <a:gd name="GluePoint19Y" fmla="*/ 20 h 50"/>
                  <a:gd name="GluePoint20X" fmla="*/ 13 w 49"/>
                  <a:gd name="GluePoint20Y" fmla="*/ 20 h 50"/>
                  <a:gd name="GluePoint21X" fmla="*/ 19 w 49"/>
                  <a:gd name="GluePoint21Y" fmla="*/ 29 h 50"/>
                  <a:gd name="GluePoint22X" fmla="*/ 32 w 49"/>
                  <a:gd name="GluePoint22Y" fmla="*/ 37 h 50"/>
                  <a:gd name="GluePoint23X" fmla="*/ 32 w 49"/>
                  <a:gd name="GluePoint23Y" fmla="*/ 45 h 50"/>
                  <a:gd name="GluePoint24X" fmla="*/ 37 w 49"/>
                  <a:gd name="GluePoint24Y" fmla="*/ 49 h 50"/>
                  <a:gd name="GluePoint25X" fmla="*/ 35 w 49"/>
                  <a:gd name="GluePoint25Y" fmla="*/ 44 h 50"/>
                  <a:gd name="GluePoint26X" fmla="*/ 37 w 49"/>
                  <a:gd name="GluePoint26Y" fmla="*/ 44 h 50"/>
                  <a:gd name="GluePoint27X" fmla="*/ 41 w 49"/>
                  <a:gd name="GluePoint27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9" h="50">
                    <a:moveTo>
                      <a:pt x="41" y="50"/>
                    </a:moveTo>
                    <a:lnTo>
                      <a:pt x="43" y="47"/>
                    </a:lnTo>
                    <a:lnTo>
                      <a:pt x="46" y="37"/>
                    </a:lnTo>
                    <a:lnTo>
                      <a:pt x="43" y="36"/>
                    </a:lnTo>
                    <a:lnTo>
                      <a:pt x="44" y="31"/>
                    </a:lnTo>
                    <a:lnTo>
                      <a:pt x="46" y="28"/>
                    </a:lnTo>
                    <a:lnTo>
                      <a:pt x="49" y="28"/>
                    </a:lnTo>
                    <a:lnTo>
                      <a:pt x="38" y="18"/>
                    </a:lnTo>
                    <a:lnTo>
                      <a:pt x="33" y="5"/>
                    </a:lnTo>
                    <a:lnTo>
                      <a:pt x="27" y="7"/>
                    </a:lnTo>
                    <a:lnTo>
                      <a:pt x="21" y="3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13"/>
                    </a:lnTo>
                    <a:lnTo>
                      <a:pt x="2" y="21"/>
                    </a:lnTo>
                    <a:lnTo>
                      <a:pt x="11" y="28"/>
                    </a:lnTo>
                    <a:lnTo>
                      <a:pt x="13" y="23"/>
                    </a:lnTo>
                    <a:lnTo>
                      <a:pt x="9" y="20"/>
                    </a:lnTo>
                    <a:lnTo>
                      <a:pt x="13" y="20"/>
                    </a:lnTo>
                    <a:lnTo>
                      <a:pt x="19" y="29"/>
                    </a:lnTo>
                    <a:lnTo>
                      <a:pt x="32" y="37"/>
                    </a:lnTo>
                    <a:lnTo>
                      <a:pt x="32" y="45"/>
                    </a:lnTo>
                    <a:lnTo>
                      <a:pt x="37" y="49"/>
                    </a:lnTo>
                    <a:lnTo>
                      <a:pt x="35" y="44"/>
                    </a:lnTo>
                    <a:lnTo>
                      <a:pt x="37" y="44"/>
                    </a:lnTo>
                    <a:lnTo>
                      <a:pt x="41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54" name="Freeform 194"/>
              <p:cNvSpPr/>
              <p:nvPr/>
            </p:nvSpPr>
            <p:spPr>
              <a:xfrm>
                <a:off x="1919160" y="2529000"/>
                <a:ext cx="33120" cy="709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70920"/>
                  <a:gd name="textAreaBottom" fmla="*/ 71280 h 70920"/>
                  <a:gd name="GluePoint1X" fmla="*/ 5 w 21"/>
                  <a:gd name="GluePoint1Y" fmla="*/ 45 h 45"/>
                  <a:gd name="GluePoint2X" fmla="*/ 0 w 21"/>
                  <a:gd name="GluePoint2Y" fmla="*/ 43 h 45"/>
                  <a:gd name="GluePoint3X" fmla="*/ 5 w 21"/>
                  <a:gd name="GluePoint3Y" fmla="*/ 9 h 45"/>
                  <a:gd name="GluePoint4X" fmla="*/ 10 w 21"/>
                  <a:gd name="GluePoint4Y" fmla="*/ 9 h 45"/>
                  <a:gd name="GluePoint5X" fmla="*/ 14 w 21"/>
                  <a:gd name="GluePoint5Y" fmla="*/ 1 h 45"/>
                  <a:gd name="GluePoint6X" fmla="*/ 18 w 21"/>
                  <a:gd name="GluePoint6Y" fmla="*/ 0 h 45"/>
                  <a:gd name="GluePoint7X" fmla="*/ 21 w 21"/>
                  <a:gd name="GluePoint7Y" fmla="*/ 3 h 45"/>
                  <a:gd name="GluePoint8X" fmla="*/ 18 w 21"/>
                  <a:gd name="GluePoint8Y" fmla="*/ 12 h 45"/>
                  <a:gd name="GluePoint9X" fmla="*/ 16 w 21"/>
                  <a:gd name="GluePoint9Y" fmla="*/ 27 h 45"/>
                  <a:gd name="GluePoint10X" fmla="*/ 13 w 21"/>
                  <a:gd name="GluePoint10Y" fmla="*/ 33 h 45"/>
                  <a:gd name="GluePoint11X" fmla="*/ 6 w 21"/>
                  <a:gd name="GluePoint11Y" fmla="*/ 40 h 45"/>
                  <a:gd name="GluePoint12X" fmla="*/ 5 w 21"/>
                  <a:gd name="GluePoint12Y" fmla="*/ 45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1" h="45">
                    <a:moveTo>
                      <a:pt x="5" y="45"/>
                    </a:moveTo>
                    <a:lnTo>
                      <a:pt x="0" y="43"/>
                    </a:lnTo>
                    <a:lnTo>
                      <a:pt x="5" y="9"/>
                    </a:lnTo>
                    <a:lnTo>
                      <a:pt x="10" y="9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18" y="12"/>
                    </a:lnTo>
                    <a:lnTo>
                      <a:pt x="16" y="27"/>
                    </a:lnTo>
                    <a:lnTo>
                      <a:pt x="13" y="33"/>
                    </a:lnTo>
                    <a:lnTo>
                      <a:pt x="6" y="4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55" name="Freeform 195"/>
              <p:cNvSpPr/>
              <p:nvPr/>
            </p:nvSpPr>
            <p:spPr>
              <a:xfrm>
                <a:off x="2290680" y="2705040"/>
                <a:ext cx="326520" cy="318600"/>
              </a:xfrm>
              <a:custGeom>
                <a:avLst/>
                <a:gdLst>
                  <a:gd name="textAreaLeft" fmla="*/ 0 w 326520"/>
                  <a:gd name="textAreaRight" fmla="*/ 326880 w 326520"/>
                  <a:gd name="textAreaTop" fmla="*/ 0 h 318600"/>
                  <a:gd name="textAreaBottom" fmla="*/ 318960 h 318600"/>
                  <a:gd name="GluePoint1X" fmla="*/ 23 w 206"/>
                  <a:gd name="GluePoint1Y" fmla="*/ 11 h 201"/>
                  <a:gd name="GluePoint2X" fmla="*/ 27 w 206"/>
                  <a:gd name="GluePoint2Y" fmla="*/ 29 h 201"/>
                  <a:gd name="GluePoint3X" fmla="*/ 20 w 206"/>
                  <a:gd name="GluePoint3Y" fmla="*/ 43 h 201"/>
                  <a:gd name="GluePoint4X" fmla="*/ 27 w 206"/>
                  <a:gd name="GluePoint4Y" fmla="*/ 54 h 201"/>
                  <a:gd name="GluePoint5X" fmla="*/ 35 w 206"/>
                  <a:gd name="GluePoint5Y" fmla="*/ 49 h 201"/>
                  <a:gd name="GluePoint6X" fmla="*/ 28 w 206"/>
                  <a:gd name="GluePoint6Y" fmla="*/ 32 h 201"/>
                  <a:gd name="GluePoint7X" fmla="*/ 39 w 206"/>
                  <a:gd name="GluePoint7Y" fmla="*/ 16 h 201"/>
                  <a:gd name="GluePoint8X" fmla="*/ 55 w 206"/>
                  <a:gd name="GluePoint8Y" fmla="*/ 9 h 201"/>
                  <a:gd name="GluePoint9X" fmla="*/ 50 w 206"/>
                  <a:gd name="GluePoint9Y" fmla="*/ 1 h 201"/>
                  <a:gd name="GluePoint10X" fmla="*/ 55 w 206"/>
                  <a:gd name="GluePoint10Y" fmla="*/ 0 h 201"/>
                  <a:gd name="GluePoint11X" fmla="*/ 76 w 206"/>
                  <a:gd name="GluePoint11Y" fmla="*/ 16 h 201"/>
                  <a:gd name="GluePoint12X" fmla="*/ 82 w 206"/>
                  <a:gd name="GluePoint12Y" fmla="*/ 29 h 201"/>
                  <a:gd name="GluePoint13X" fmla="*/ 117 w 206"/>
                  <a:gd name="GluePoint13Y" fmla="*/ 35 h 201"/>
                  <a:gd name="GluePoint14X" fmla="*/ 133 w 206"/>
                  <a:gd name="GluePoint14Y" fmla="*/ 33 h 201"/>
                  <a:gd name="GluePoint15X" fmla="*/ 146 w 206"/>
                  <a:gd name="GluePoint15Y" fmla="*/ 30 h 201"/>
                  <a:gd name="GluePoint16X" fmla="*/ 139 w 206"/>
                  <a:gd name="GluePoint16Y" fmla="*/ 27 h 201"/>
                  <a:gd name="GluePoint17X" fmla="*/ 173 w 206"/>
                  <a:gd name="GluePoint17Y" fmla="*/ 27 h 201"/>
                  <a:gd name="GluePoint18X" fmla="*/ 160 w 206"/>
                  <a:gd name="GluePoint18Y" fmla="*/ 29 h 201"/>
                  <a:gd name="GluePoint19X" fmla="*/ 165 w 206"/>
                  <a:gd name="GluePoint19Y" fmla="*/ 35 h 201"/>
                  <a:gd name="GluePoint20X" fmla="*/ 177 w 206"/>
                  <a:gd name="GluePoint20Y" fmla="*/ 41 h 201"/>
                  <a:gd name="GluePoint21X" fmla="*/ 190 w 206"/>
                  <a:gd name="GluePoint21Y" fmla="*/ 61 h 201"/>
                  <a:gd name="GluePoint22X" fmla="*/ 187 w 206"/>
                  <a:gd name="GluePoint22Y" fmla="*/ 66 h 201"/>
                  <a:gd name="GluePoint23X" fmla="*/ 200 w 206"/>
                  <a:gd name="GluePoint23Y" fmla="*/ 62 h 201"/>
                  <a:gd name="GluePoint24X" fmla="*/ 204 w 206"/>
                  <a:gd name="GluePoint24Y" fmla="*/ 72 h 201"/>
                  <a:gd name="GluePoint25X" fmla="*/ 190 w 206"/>
                  <a:gd name="GluePoint25Y" fmla="*/ 88 h 201"/>
                  <a:gd name="GluePoint26X" fmla="*/ 185 w 206"/>
                  <a:gd name="GluePoint26Y" fmla="*/ 96 h 201"/>
                  <a:gd name="GluePoint27X" fmla="*/ 182 w 206"/>
                  <a:gd name="GluePoint27Y" fmla="*/ 106 h 201"/>
                  <a:gd name="GluePoint28X" fmla="*/ 192 w 206"/>
                  <a:gd name="GluePoint28Y" fmla="*/ 123 h 201"/>
                  <a:gd name="GluePoint29X" fmla="*/ 185 w 206"/>
                  <a:gd name="GluePoint29Y" fmla="*/ 133 h 201"/>
                  <a:gd name="GluePoint30X" fmla="*/ 173 w 206"/>
                  <a:gd name="GluePoint30Y" fmla="*/ 139 h 201"/>
                  <a:gd name="GluePoint31X" fmla="*/ 154 w 206"/>
                  <a:gd name="GluePoint31Y" fmla="*/ 146 h 201"/>
                  <a:gd name="GluePoint32X" fmla="*/ 136 w 206"/>
                  <a:gd name="GluePoint32Y" fmla="*/ 139 h 201"/>
                  <a:gd name="GluePoint33X" fmla="*/ 128 w 206"/>
                  <a:gd name="GluePoint33Y" fmla="*/ 144 h 201"/>
                  <a:gd name="GluePoint34X" fmla="*/ 133 w 206"/>
                  <a:gd name="GluePoint34Y" fmla="*/ 159 h 201"/>
                  <a:gd name="GluePoint35X" fmla="*/ 147 w 206"/>
                  <a:gd name="GluePoint35Y" fmla="*/ 172 h 201"/>
                  <a:gd name="GluePoint36X" fmla="*/ 138 w 206"/>
                  <a:gd name="GluePoint36Y" fmla="*/ 180 h 201"/>
                  <a:gd name="GluePoint37X" fmla="*/ 117 w 206"/>
                  <a:gd name="GluePoint37Y" fmla="*/ 196 h 201"/>
                  <a:gd name="GluePoint38X" fmla="*/ 101 w 206"/>
                  <a:gd name="GluePoint38Y" fmla="*/ 201 h 201"/>
                  <a:gd name="GluePoint39X" fmla="*/ 87 w 206"/>
                  <a:gd name="GluePoint39Y" fmla="*/ 173 h 201"/>
                  <a:gd name="GluePoint40X" fmla="*/ 89 w 206"/>
                  <a:gd name="GluePoint40Y" fmla="*/ 156 h 201"/>
                  <a:gd name="GluePoint41X" fmla="*/ 81 w 206"/>
                  <a:gd name="GluePoint41Y" fmla="*/ 143 h 201"/>
                  <a:gd name="GluePoint42X" fmla="*/ 82 w 206"/>
                  <a:gd name="GluePoint42Y" fmla="*/ 120 h 201"/>
                  <a:gd name="GluePoint43X" fmla="*/ 87 w 206"/>
                  <a:gd name="GluePoint43Y" fmla="*/ 104 h 201"/>
                  <a:gd name="GluePoint44X" fmla="*/ 73 w 206"/>
                  <a:gd name="GluePoint44Y" fmla="*/ 107 h 201"/>
                  <a:gd name="GluePoint45X" fmla="*/ 57 w 206"/>
                  <a:gd name="GluePoint45Y" fmla="*/ 107 h 201"/>
                  <a:gd name="GluePoint46X" fmla="*/ 39 w 206"/>
                  <a:gd name="GluePoint46Y" fmla="*/ 88 h 201"/>
                  <a:gd name="GluePoint47X" fmla="*/ 19 w 206"/>
                  <a:gd name="GluePoint47Y" fmla="*/ 88 h 201"/>
                  <a:gd name="GluePoint48X" fmla="*/ 12 w 206"/>
                  <a:gd name="GluePoint48Y" fmla="*/ 69 h 201"/>
                  <a:gd name="GluePoint49X" fmla="*/ 6 w 206"/>
                  <a:gd name="GluePoint49Y" fmla="*/ 53 h 201"/>
                  <a:gd name="GluePoint50X" fmla="*/ 3 w 206"/>
                  <a:gd name="GluePoint50Y" fmla="*/ 43 h 201"/>
                  <a:gd name="GluePoint51X" fmla="*/ 12 w 206"/>
                  <a:gd name="GluePoint51Y" fmla="*/ 22 h 201"/>
                  <a:gd name="GluePoint52X" fmla="*/ 31 w 206"/>
                  <a:gd name="GluePoint52Y" fmla="*/ 6 h 2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206" h="201">
                    <a:moveTo>
                      <a:pt x="31" y="6"/>
                    </a:moveTo>
                    <a:lnTo>
                      <a:pt x="23" y="11"/>
                    </a:lnTo>
                    <a:lnTo>
                      <a:pt x="27" y="25"/>
                    </a:lnTo>
                    <a:lnTo>
                      <a:pt x="27" y="29"/>
                    </a:lnTo>
                    <a:lnTo>
                      <a:pt x="20" y="37"/>
                    </a:lnTo>
                    <a:lnTo>
                      <a:pt x="20" y="43"/>
                    </a:lnTo>
                    <a:lnTo>
                      <a:pt x="23" y="48"/>
                    </a:lnTo>
                    <a:lnTo>
                      <a:pt x="27" y="54"/>
                    </a:lnTo>
                    <a:lnTo>
                      <a:pt x="30" y="54"/>
                    </a:lnTo>
                    <a:lnTo>
                      <a:pt x="35" y="49"/>
                    </a:lnTo>
                    <a:lnTo>
                      <a:pt x="35" y="41"/>
                    </a:lnTo>
                    <a:lnTo>
                      <a:pt x="28" y="32"/>
                    </a:lnTo>
                    <a:lnTo>
                      <a:pt x="30" y="24"/>
                    </a:lnTo>
                    <a:lnTo>
                      <a:pt x="39" y="16"/>
                    </a:lnTo>
                    <a:lnTo>
                      <a:pt x="55" y="12"/>
                    </a:lnTo>
                    <a:lnTo>
                      <a:pt x="55" y="9"/>
                    </a:lnTo>
                    <a:lnTo>
                      <a:pt x="49" y="8"/>
                    </a:lnTo>
                    <a:lnTo>
                      <a:pt x="50" y="1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8" y="12"/>
                    </a:lnTo>
                    <a:lnTo>
                      <a:pt x="76" y="16"/>
                    </a:lnTo>
                    <a:lnTo>
                      <a:pt x="79" y="27"/>
                    </a:lnTo>
                    <a:lnTo>
                      <a:pt x="82" y="29"/>
                    </a:lnTo>
                    <a:lnTo>
                      <a:pt x="111" y="27"/>
                    </a:lnTo>
                    <a:lnTo>
                      <a:pt x="117" y="35"/>
                    </a:lnTo>
                    <a:lnTo>
                      <a:pt x="125" y="35"/>
                    </a:lnTo>
                    <a:lnTo>
                      <a:pt x="133" y="33"/>
                    </a:lnTo>
                    <a:lnTo>
                      <a:pt x="138" y="30"/>
                    </a:lnTo>
                    <a:lnTo>
                      <a:pt x="146" y="30"/>
                    </a:lnTo>
                    <a:lnTo>
                      <a:pt x="147" y="29"/>
                    </a:lnTo>
                    <a:lnTo>
                      <a:pt x="139" y="27"/>
                    </a:lnTo>
                    <a:lnTo>
                      <a:pt x="141" y="25"/>
                    </a:lnTo>
                    <a:lnTo>
                      <a:pt x="173" y="27"/>
                    </a:lnTo>
                    <a:lnTo>
                      <a:pt x="168" y="29"/>
                    </a:lnTo>
                    <a:lnTo>
                      <a:pt x="160" y="29"/>
                    </a:lnTo>
                    <a:lnTo>
                      <a:pt x="158" y="32"/>
                    </a:lnTo>
                    <a:lnTo>
                      <a:pt x="165" y="35"/>
                    </a:lnTo>
                    <a:lnTo>
                      <a:pt x="168" y="41"/>
                    </a:lnTo>
                    <a:lnTo>
                      <a:pt x="177" y="41"/>
                    </a:lnTo>
                    <a:lnTo>
                      <a:pt x="189" y="49"/>
                    </a:lnTo>
                    <a:lnTo>
                      <a:pt x="190" y="61"/>
                    </a:lnTo>
                    <a:lnTo>
                      <a:pt x="187" y="64"/>
                    </a:lnTo>
                    <a:lnTo>
                      <a:pt x="187" y="66"/>
                    </a:lnTo>
                    <a:lnTo>
                      <a:pt x="193" y="66"/>
                    </a:lnTo>
                    <a:lnTo>
                      <a:pt x="200" y="62"/>
                    </a:lnTo>
                    <a:lnTo>
                      <a:pt x="206" y="67"/>
                    </a:lnTo>
                    <a:lnTo>
                      <a:pt x="204" y="72"/>
                    </a:lnTo>
                    <a:lnTo>
                      <a:pt x="190" y="80"/>
                    </a:lnTo>
                    <a:lnTo>
                      <a:pt x="190" y="88"/>
                    </a:lnTo>
                    <a:lnTo>
                      <a:pt x="195" y="90"/>
                    </a:lnTo>
                    <a:lnTo>
                      <a:pt x="185" y="96"/>
                    </a:lnTo>
                    <a:lnTo>
                      <a:pt x="185" y="101"/>
                    </a:lnTo>
                    <a:lnTo>
                      <a:pt x="182" y="106"/>
                    </a:lnTo>
                    <a:lnTo>
                      <a:pt x="182" y="109"/>
                    </a:lnTo>
                    <a:lnTo>
                      <a:pt x="192" y="123"/>
                    </a:lnTo>
                    <a:lnTo>
                      <a:pt x="192" y="127"/>
                    </a:lnTo>
                    <a:lnTo>
                      <a:pt x="185" y="133"/>
                    </a:lnTo>
                    <a:lnTo>
                      <a:pt x="181" y="135"/>
                    </a:lnTo>
                    <a:lnTo>
                      <a:pt x="173" y="139"/>
                    </a:lnTo>
                    <a:lnTo>
                      <a:pt x="160" y="143"/>
                    </a:lnTo>
                    <a:lnTo>
                      <a:pt x="154" y="146"/>
                    </a:lnTo>
                    <a:lnTo>
                      <a:pt x="147" y="146"/>
                    </a:lnTo>
                    <a:lnTo>
                      <a:pt x="136" y="139"/>
                    </a:lnTo>
                    <a:lnTo>
                      <a:pt x="127" y="138"/>
                    </a:lnTo>
                    <a:lnTo>
                      <a:pt x="128" y="144"/>
                    </a:lnTo>
                    <a:lnTo>
                      <a:pt x="135" y="149"/>
                    </a:lnTo>
                    <a:lnTo>
                      <a:pt x="133" y="159"/>
                    </a:lnTo>
                    <a:lnTo>
                      <a:pt x="136" y="172"/>
                    </a:lnTo>
                    <a:lnTo>
                      <a:pt x="147" y="172"/>
                    </a:lnTo>
                    <a:lnTo>
                      <a:pt x="147" y="175"/>
                    </a:lnTo>
                    <a:lnTo>
                      <a:pt x="138" y="180"/>
                    </a:lnTo>
                    <a:lnTo>
                      <a:pt x="133" y="188"/>
                    </a:lnTo>
                    <a:lnTo>
                      <a:pt x="117" y="196"/>
                    </a:lnTo>
                    <a:lnTo>
                      <a:pt x="112" y="199"/>
                    </a:lnTo>
                    <a:lnTo>
                      <a:pt x="101" y="201"/>
                    </a:lnTo>
                    <a:lnTo>
                      <a:pt x="93" y="191"/>
                    </a:lnTo>
                    <a:lnTo>
                      <a:pt x="87" y="173"/>
                    </a:lnTo>
                    <a:lnTo>
                      <a:pt x="81" y="165"/>
                    </a:lnTo>
                    <a:lnTo>
                      <a:pt x="89" y="156"/>
                    </a:lnTo>
                    <a:lnTo>
                      <a:pt x="85" y="148"/>
                    </a:lnTo>
                    <a:lnTo>
                      <a:pt x="81" y="143"/>
                    </a:lnTo>
                    <a:lnTo>
                      <a:pt x="79" y="133"/>
                    </a:lnTo>
                    <a:lnTo>
                      <a:pt x="82" y="120"/>
                    </a:lnTo>
                    <a:lnTo>
                      <a:pt x="87" y="109"/>
                    </a:lnTo>
                    <a:lnTo>
                      <a:pt x="87" y="104"/>
                    </a:lnTo>
                    <a:lnTo>
                      <a:pt x="82" y="104"/>
                    </a:lnTo>
                    <a:lnTo>
                      <a:pt x="73" y="107"/>
                    </a:lnTo>
                    <a:lnTo>
                      <a:pt x="65" y="106"/>
                    </a:lnTo>
                    <a:lnTo>
                      <a:pt x="57" y="107"/>
                    </a:lnTo>
                    <a:lnTo>
                      <a:pt x="47" y="91"/>
                    </a:lnTo>
                    <a:lnTo>
                      <a:pt x="39" y="88"/>
                    </a:lnTo>
                    <a:lnTo>
                      <a:pt x="27" y="91"/>
                    </a:lnTo>
                    <a:lnTo>
                      <a:pt x="19" y="88"/>
                    </a:lnTo>
                    <a:lnTo>
                      <a:pt x="12" y="83"/>
                    </a:lnTo>
                    <a:lnTo>
                      <a:pt x="12" y="69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3" y="43"/>
                    </a:lnTo>
                    <a:lnTo>
                      <a:pt x="8" y="29"/>
                    </a:lnTo>
                    <a:lnTo>
                      <a:pt x="12" y="22"/>
                    </a:lnTo>
                    <a:lnTo>
                      <a:pt x="23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56" name="Freeform 196"/>
              <p:cNvSpPr/>
              <p:nvPr/>
            </p:nvSpPr>
            <p:spPr>
              <a:xfrm>
                <a:off x="2655720" y="2878200"/>
                <a:ext cx="99720" cy="1141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114120"/>
                  <a:gd name="textAreaBottom" fmla="*/ 114480 h 114120"/>
                  <a:gd name="GluePoint1X" fmla="*/ 55 w 63"/>
                  <a:gd name="GluePoint1Y" fmla="*/ 64 h 72"/>
                  <a:gd name="GluePoint2X" fmla="*/ 48 w 63"/>
                  <a:gd name="GluePoint2Y" fmla="*/ 61 h 72"/>
                  <a:gd name="GluePoint3X" fmla="*/ 41 w 63"/>
                  <a:gd name="GluePoint3Y" fmla="*/ 63 h 72"/>
                  <a:gd name="GluePoint4X" fmla="*/ 35 w 63"/>
                  <a:gd name="GluePoint4Y" fmla="*/ 63 h 72"/>
                  <a:gd name="GluePoint5X" fmla="*/ 33 w 63"/>
                  <a:gd name="GluePoint5Y" fmla="*/ 63 h 72"/>
                  <a:gd name="GluePoint6X" fmla="*/ 33 w 63"/>
                  <a:gd name="GluePoint6Y" fmla="*/ 72 h 72"/>
                  <a:gd name="GluePoint7X" fmla="*/ 24 w 63"/>
                  <a:gd name="GluePoint7Y" fmla="*/ 71 h 72"/>
                  <a:gd name="GluePoint8X" fmla="*/ 17 w 63"/>
                  <a:gd name="GluePoint8Y" fmla="*/ 61 h 72"/>
                  <a:gd name="GluePoint9X" fmla="*/ 13 w 63"/>
                  <a:gd name="GluePoint9Y" fmla="*/ 47 h 72"/>
                  <a:gd name="GluePoint10X" fmla="*/ 8 w 63"/>
                  <a:gd name="GluePoint10Y" fmla="*/ 45 h 72"/>
                  <a:gd name="GluePoint11X" fmla="*/ 0 w 63"/>
                  <a:gd name="GluePoint11Y" fmla="*/ 34 h 72"/>
                  <a:gd name="GluePoint12X" fmla="*/ 3 w 63"/>
                  <a:gd name="GluePoint12Y" fmla="*/ 19 h 72"/>
                  <a:gd name="GluePoint13X" fmla="*/ 11 w 63"/>
                  <a:gd name="GluePoint13Y" fmla="*/ 16 h 72"/>
                  <a:gd name="GluePoint14X" fmla="*/ 13 w 63"/>
                  <a:gd name="GluePoint14Y" fmla="*/ 13 h 72"/>
                  <a:gd name="GluePoint15X" fmla="*/ 13 w 63"/>
                  <a:gd name="GluePoint15Y" fmla="*/ 10 h 72"/>
                  <a:gd name="GluePoint16X" fmla="*/ 16 w 63"/>
                  <a:gd name="GluePoint16Y" fmla="*/ 3 h 72"/>
                  <a:gd name="GluePoint17X" fmla="*/ 19 w 63"/>
                  <a:gd name="GluePoint17Y" fmla="*/ 0 h 72"/>
                  <a:gd name="GluePoint18X" fmla="*/ 27 w 63"/>
                  <a:gd name="GluePoint18Y" fmla="*/ 3 h 72"/>
                  <a:gd name="GluePoint19X" fmla="*/ 49 w 63"/>
                  <a:gd name="GluePoint19Y" fmla="*/ 0 h 72"/>
                  <a:gd name="GluePoint20X" fmla="*/ 63 w 63"/>
                  <a:gd name="GluePoint20Y" fmla="*/ 5 h 72"/>
                  <a:gd name="GluePoint21X" fmla="*/ 63 w 63"/>
                  <a:gd name="GluePoint21Y" fmla="*/ 8 h 72"/>
                  <a:gd name="GluePoint22X" fmla="*/ 57 w 63"/>
                  <a:gd name="GluePoint22Y" fmla="*/ 16 h 72"/>
                  <a:gd name="GluePoint23X" fmla="*/ 57 w 63"/>
                  <a:gd name="GluePoint23Y" fmla="*/ 30 h 72"/>
                  <a:gd name="GluePoint24X" fmla="*/ 63 w 63"/>
                  <a:gd name="GluePoint24Y" fmla="*/ 42 h 72"/>
                  <a:gd name="GluePoint25X" fmla="*/ 60 w 63"/>
                  <a:gd name="GluePoint25Y" fmla="*/ 59 h 72"/>
                  <a:gd name="GluePoint26X" fmla="*/ 55 w 63"/>
                  <a:gd name="GluePoint26Y" fmla="*/ 64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3" h="72">
                    <a:moveTo>
                      <a:pt x="55" y="64"/>
                    </a:moveTo>
                    <a:lnTo>
                      <a:pt x="48" y="61"/>
                    </a:lnTo>
                    <a:lnTo>
                      <a:pt x="41" y="63"/>
                    </a:lnTo>
                    <a:lnTo>
                      <a:pt x="35" y="63"/>
                    </a:lnTo>
                    <a:lnTo>
                      <a:pt x="33" y="63"/>
                    </a:lnTo>
                    <a:lnTo>
                      <a:pt x="33" y="72"/>
                    </a:lnTo>
                    <a:lnTo>
                      <a:pt x="24" y="71"/>
                    </a:lnTo>
                    <a:lnTo>
                      <a:pt x="17" y="61"/>
                    </a:lnTo>
                    <a:lnTo>
                      <a:pt x="13" y="47"/>
                    </a:lnTo>
                    <a:lnTo>
                      <a:pt x="8" y="45"/>
                    </a:lnTo>
                    <a:lnTo>
                      <a:pt x="0" y="34"/>
                    </a:lnTo>
                    <a:lnTo>
                      <a:pt x="3" y="19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6" y="3"/>
                    </a:lnTo>
                    <a:lnTo>
                      <a:pt x="19" y="0"/>
                    </a:lnTo>
                    <a:lnTo>
                      <a:pt x="27" y="3"/>
                    </a:lnTo>
                    <a:lnTo>
                      <a:pt x="49" y="0"/>
                    </a:lnTo>
                    <a:lnTo>
                      <a:pt x="63" y="5"/>
                    </a:lnTo>
                    <a:lnTo>
                      <a:pt x="63" y="8"/>
                    </a:lnTo>
                    <a:lnTo>
                      <a:pt x="57" y="16"/>
                    </a:lnTo>
                    <a:lnTo>
                      <a:pt x="57" y="30"/>
                    </a:lnTo>
                    <a:lnTo>
                      <a:pt x="63" y="42"/>
                    </a:lnTo>
                    <a:lnTo>
                      <a:pt x="60" y="59"/>
                    </a:lnTo>
                    <a:lnTo>
                      <a:pt x="55" y="6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57" name="Freeform 197"/>
              <p:cNvSpPr/>
              <p:nvPr/>
            </p:nvSpPr>
            <p:spPr>
              <a:xfrm>
                <a:off x="2579760" y="2811600"/>
                <a:ext cx="114120" cy="196560"/>
              </a:xfrm>
              <a:custGeom>
                <a:avLst/>
                <a:gdLst>
                  <a:gd name="textAreaLeft" fmla="*/ 0 w 114120"/>
                  <a:gd name="textAreaRight" fmla="*/ 114480 w 114120"/>
                  <a:gd name="textAreaTop" fmla="*/ 0 h 196560"/>
                  <a:gd name="textAreaBottom" fmla="*/ 196920 h 196560"/>
                  <a:gd name="GluePoint1X" fmla="*/ 72 w 72"/>
                  <a:gd name="GluePoint1Y" fmla="*/ 113 h 124"/>
                  <a:gd name="GluePoint2X" fmla="*/ 65 w 72"/>
                  <a:gd name="GluePoint2Y" fmla="*/ 113 h 124"/>
                  <a:gd name="GluePoint3X" fmla="*/ 61 w 72"/>
                  <a:gd name="GluePoint3Y" fmla="*/ 111 h 124"/>
                  <a:gd name="GluePoint4X" fmla="*/ 56 w 72"/>
                  <a:gd name="GluePoint4Y" fmla="*/ 118 h 124"/>
                  <a:gd name="GluePoint5X" fmla="*/ 42 w 72"/>
                  <a:gd name="GluePoint5Y" fmla="*/ 121 h 124"/>
                  <a:gd name="GluePoint6X" fmla="*/ 38 w 72"/>
                  <a:gd name="GluePoint6Y" fmla="*/ 124 h 124"/>
                  <a:gd name="GluePoint7X" fmla="*/ 32 w 72"/>
                  <a:gd name="GluePoint7Y" fmla="*/ 124 h 124"/>
                  <a:gd name="GluePoint8X" fmla="*/ 29 w 72"/>
                  <a:gd name="GluePoint8Y" fmla="*/ 121 h 124"/>
                  <a:gd name="GluePoint9X" fmla="*/ 24 w 72"/>
                  <a:gd name="GluePoint9Y" fmla="*/ 114 h 124"/>
                  <a:gd name="GluePoint10X" fmla="*/ 22 w 72"/>
                  <a:gd name="GluePoint10Y" fmla="*/ 108 h 124"/>
                  <a:gd name="GluePoint11X" fmla="*/ 19 w 72"/>
                  <a:gd name="GluePoint11Y" fmla="*/ 103 h 124"/>
                  <a:gd name="GluePoint12X" fmla="*/ 22 w 72"/>
                  <a:gd name="GluePoint12Y" fmla="*/ 82 h 124"/>
                  <a:gd name="GluePoint13X" fmla="*/ 26 w 72"/>
                  <a:gd name="GluePoint13Y" fmla="*/ 77 h 124"/>
                  <a:gd name="GluePoint14X" fmla="*/ 24 w 72"/>
                  <a:gd name="GluePoint14Y" fmla="*/ 69 h 124"/>
                  <a:gd name="GluePoint15X" fmla="*/ 18 w 72"/>
                  <a:gd name="GluePoint15Y" fmla="*/ 66 h 124"/>
                  <a:gd name="GluePoint16X" fmla="*/ 19 w 72"/>
                  <a:gd name="GluePoint16Y" fmla="*/ 60 h 124"/>
                  <a:gd name="GluePoint17X" fmla="*/ 18 w 72"/>
                  <a:gd name="GluePoint17Y" fmla="*/ 55 h 124"/>
                  <a:gd name="GluePoint18X" fmla="*/ 10 w 72"/>
                  <a:gd name="GluePoint18Y" fmla="*/ 56 h 124"/>
                  <a:gd name="GluePoint19X" fmla="*/ 0 w 72"/>
                  <a:gd name="GluePoint19Y" fmla="*/ 42 h 124"/>
                  <a:gd name="GluePoint20X" fmla="*/ 0 w 72"/>
                  <a:gd name="GluePoint20Y" fmla="*/ 39 h 124"/>
                  <a:gd name="GluePoint21X" fmla="*/ 3 w 72"/>
                  <a:gd name="GluePoint21Y" fmla="*/ 34 h 124"/>
                  <a:gd name="GluePoint22X" fmla="*/ 3 w 72"/>
                  <a:gd name="GluePoint22Y" fmla="*/ 29 h 124"/>
                  <a:gd name="GluePoint23X" fmla="*/ 13 w 72"/>
                  <a:gd name="GluePoint23Y" fmla="*/ 23 h 124"/>
                  <a:gd name="GluePoint24X" fmla="*/ 8 w 72"/>
                  <a:gd name="GluePoint24Y" fmla="*/ 21 h 124"/>
                  <a:gd name="GluePoint25X" fmla="*/ 8 w 72"/>
                  <a:gd name="GluePoint25Y" fmla="*/ 13 h 124"/>
                  <a:gd name="GluePoint26X" fmla="*/ 22 w 72"/>
                  <a:gd name="GluePoint26Y" fmla="*/ 5 h 124"/>
                  <a:gd name="GluePoint27X" fmla="*/ 24 w 72"/>
                  <a:gd name="GluePoint27Y" fmla="*/ 0 h 124"/>
                  <a:gd name="GluePoint28X" fmla="*/ 27 w 72"/>
                  <a:gd name="GluePoint28Y" fmla="*/ 0 h 124"/>
                  <a:gd name="GluePoint29X" fmla="*/ 40 w 72"/>
                  <a:gd name="GluePoint29Y" fmla="*/ 13 h 124"/>
                  <a:gd name="GluePoint30X" fmla="*/ 42 w 72"/>
                  <a:gd name="GluePoint30Y" fmla="*/ 18 h 124"/>
                  <a:gd name="GluePoint31X" fmla="*/ 42 w 72"/>
                  <a:gd name="GluePoint31Y" fmla="*/ 27 h 124"/>
                  <a:gd name="GluePoint32X" fmla="*/ 43 w 72"/>
                  <a:gd name="GluePoint32Y" fmla="*/ 27 h 124"/>
                  <a:gd name="GluePoint33X" fmla="*/ 49 w 72"/>
                  <a:gd name="GluePoint33Y" fmla="*/ 27 h 124"/>
                  <a:gd name="GluePoint34X" fmla="*/ 54 w 72"/>
                  <a:gd name="GluePoint34Y" fmla="*/ 31 h 124"/>
                  <a:gd name="GluePoint35X" fmla="*/ 62 w 72"/>
                  <a:gd name="GluePoint35Y" fmla="*/ 39 h 124"/>
                  <a:gd name="GluePoint36X" fmla="*/ 64 w 72"/>
                  <a:gd name="GluePoint36Y" fmla="*/ 45 h 124"/>
                  <a:gd name="GluePoint37X" fmla="*/ 61 w 72"/>
                  <a:gd name="GluePoint37Y" fmla="*/ 52 h 124"/>
                  <a:gd name="GluePoint38X" fmla="*/ 61 w 72"/>
                  <a:gd name="GluePoint38Y" fmla="*/ 55 h 124"/>
                  <a:gd name="GluePoint39X" fmla="*/ 59 w 72"/>
                  <a:gd name="GluePoint39Y" fmla="*/ 58 h 124"/>
                  <a:gd name="GluePoint40X" fmla="*/ 51 w 72"/>
                  <a:gd name="GluePoint40Y" fmla="*/ 61 h 124"/>
                  <a:gd name="GluePoint41X" fmla="*/ 48 w 72"/>
                  <a:gd name="GluePoint41Y" fmla="*/ 76 h 124"/>
                  <a:gd name="GluePoint42X" fmla="*/ 56 w 72"/>
                  <a:gd name="GluePoint42Y" fmla="*/ 87 h 124"/>
                  <a:gd name="GluePoint43X" fmla="*/ 61 w 72"/>
                  <a:gd name="GluePoint43Y" fmla="*/ 89 h 124"/>
                  <a:gd name="GluePoint44X" fmla="*/ 65 w 72"/>
                  <a:gd name="GluePoint44Y" fmla="*/ 103 h 124"/>
                  <a:gd name="GluePoint45X" fmla="*/ 72 w 72"/>
                  <a:gd name="GluePoint45Y" fmla="*/ 113 h 1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72" h="124">
                    <a:moveTo>
                      <a:pt x="72" y="113"/>
                    </a:moveTo>
                    <a:lnTo>
                      <a:pt x="65" y="113"/>
                    </a:lnTo>
                    <a:lnTo>
                      <a:pt x="61" y="111"/>
                    </a:lnTo>
                    <a:lnTo>
                      <a:pt x="56" y="118"/>
                    </a:lnTo>
                    <a:lnTo>
                      <a:pt x="42" y="121"/>
                    </a:lnTo>
                    <a:lnTo>
                      <a:pt x="38" y="124"/>
                    </a:lnTo>
                    <a:lnTo>
                      <a:pt x="32" y="124"/>
                    </a:lnTo>
                    <a:lnTo>
                      <a:pt x="29" y="121"/>
                    </a:lnTo>
                    <a:lnTo>
                      <a:pt x="24" y="114"/>
                    </a:lnTo>
                    <a:lnTo>
                      <a:pt x="22" y="108"/>
                    </a:lnTo>
                    <a:lnTo>
                      <a:pt x="19" y="103"/>
                    </a:lnTo>
                    <a:lnTo>
                      <a:pt x="22" y="82"/>
                    </a:lnTo>
                    <a:lnTo>
                      <a:pt x="26" y="77"/>
                    </a:lnTo>
                    <a:lnTo>
                      <a:pt x="24" y="69"/>
                    </a:lnTo>
                    <a:lnTo>
                      <a:pt x="18" y="66"/>
                    </a:lnTo>
                    <a:lnTo>
                      <a:pt x="19" y="60"/>
                    </a:lnTo>
                    <a:lnTo>
                      <a:pt x="18" y="55"/>
                    </a:lnTo>
                    <a:lnTo>
                      <a:pt x="10" y="56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3" y="34"/>
                    </a:lnTo>
                    <a:lnTo>
                      <a:pt x="3" y="29"/>
                    </a:lnTo>
                    <a:lnTo>
                      <a:pt x="13" y="23"/>
                    </a:lnTo>
                    <a:lnTo>
                      <a:pt x="8" y="21"/>
                    </a:lnTo>
                    <a:lnTo>
                      <a:pt x="8" y="13"/>
                    </a:lnTo>
                    <a:lnTo>
                      <a:pt x="22" y="5"/>
                    </a:lnTo>
                    <a:lnTo>
                      <a:pt x="24" y="0"/>
                    </a:lnTo>
                    <a:lnTo>
                      <a:pt x="27" y="0"/>
                    </a:lnTo>
                    <a:lnTo>
                      <a:pt x="40" y="13"/>
                    </a:lnTo>
                    <a:lnTo>
                      <a:pt x="42" y="18"/>
                    </a:lnTo>
                    <a:lnTo>
                      <a:pt x="42" y="27"/>
                    </a:lnTo>
                    <a:lnTo>
                      <a:pt x="43" y="27"/>
                    </a:lnTo>
                    <a:lnTo>
                      <a:pt x="49" y="27"/>
                    </a:lnTo>
                    <a:lnTo>
                      <a:pt x="54" y="31"/>
                    </a:lnTo>
                    <a:lnTo>
                      <a:pt x="62" y="39"/>
                    </a:lnTo>
                    <a:lnTo>
                      <a:pt x="64" y="45"/>
                    </a:lnTo>
                    <a:lnTo>
                      <a:pt x="61" y="52"/>
                    </a:lnTo>
                    <a:lnTo>
                      <a:pt x="61" y="55"/>
                    </a:lnTo>
                    <a:lnTo>
                      <a:pt x="59" y="58"/>
                    </a:lnTo>
                    <a:lnTo>
                      <a:pt x="51" y="61"/>
                    </a:lnTo>
                    <a:lnTo>
                      <a:pt x="48" y="76"/>
                    </a:lnTo>
                    <a:lnTo>
                      <a:pt x="56" y="87"/>
                    </a:lnTo>
                    <a:lnTo>
                      <a:pt x="61" y="89"/>
                    </a:lnTo>
                    <a:lnTo>
                      <a:pt x="65" y="103"/>
                    </a:lnTo>
                    <a:lnTo>
                      <a:pt x="72" y="11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58" name="Freeform 198"/>
              <p:cNvSpPr/>
              <p:nvPr/>
            </p:nvSpPr>
            <p:spPr>
              <a:xfrm>
                <a:off x="2090880" y="3046320"/>
                <a:ext cx="315720" cy="504360"/>
              </a:xfrm>
              <a:custGeom>
                <a:avLst/>
                <a:gdLst>
                  <a:gd name="textAreaLeft" fmla="*/ 0 w 315720"/>
                  <a:gd name="textAreaRight" fmla="*/ 316080 w 315720"/>
                  <a:gd name="textAreaTop" fmla="*/ 0 h 504360"/>
                  <a:gd name="textAreaBottom" fmla="*/ 504720 h 504360"/>
                  <a:gd name="GluePoint1X" fmla="*/ 183 w 199"/>
                  <a:gd name="GluePoint1Y" fmla="*/ 317 h 318"/>
                  <a:gd name="GluePoint2X" fmla="*/ 192 w 199"/>
                  <a:gd name="GluePoint2Y" fmla="*/ 307 h 318"/>
                  <a:gd name="GluePoint3X" fmla="*/ 199 w 199"/>
                  <a:gd name="GluePoint3Y" fmla="*/ 290 h 318"/>
                  <a:gd name="GluePoint4X" fmla="*/ 192 w 199"/>
                  <a:gd name="GluePoint4Y" fmla="*/ 278 h 318"/>
                  <a:gd name="GluePoint5X" fmla="*/ 195 w 199"/>
                  <a:gd name="GluePoint5Y" fmla="*/ 265 h 318"/>
                  <a:gd name="GluePoint6X" fmla="*/ 195 w 199"/>
                  <a:gd name="GluePoint6Y" fmla="*/ 253 h 318"/>
                  <a:gd name="GluePoint7X" fmla="*/ 197 w 199"/>
                  <a:gd name="GluePoint7Y" fmla="*/ 217 h 318"/>
                  <a:gd name="GluePoint8X" fmla="*/ 173 w 199"/>
                  <a:gd name="GluePoint8Y" fmla="*/ 193 h 318"/>
                  <a:gd name="GluePoint9X" fmla="*/ 168 w 199"/>
                  <a:gd name="GluePoint9Y" fmla="*/ 162 h 318"/>
                  <a:gd name="GluePoint10X" fmla="*/ 151 w 199"/>
                  <a:gd name="GluePoint10Y" fmla="*/ 174 h 318"/>
                  <a:gd name="GluePoint11X" fmla="*/ 140 w 199"/>
                  <a:gd name="GluePoint11Y" fmla="*/ 166 h 318"/>
                  <a:gd name="GluePoint12X" fmla="*/ 130 w 199"/>
                  <a:gd name="GluePoint12Y" fmla="*/ 156 h 318"/>
                  <a:gd name="GluePoint13X" fmla="*/ 116 w 199"/>
                  <a:gd name="GluePoint13Y" fmla="*/ 132 h 318"/>
                  <a:gd name="GluePoint14X" fmla="*/ 127 w 199"/>
                  <a:gd name="GluePoint14Y" fmla="*/ 114 h 318"/>
                  <a:gd name="GluePoint15X" fmla="*/ 135 w 199"/>
                  <a:gd name="GluePoint15Y" fmla="*/ 89 h 318"/>
                  <a:gd name="GluePoint16X" fmla="*/ 165 w 199"/>
                  <a:gd name="GluePoint16Y" fmla="*/ 74 h 318"/>
                  <a:gd name="GluePoint17X" fmla="*/ 173 w 199"/>
                  <a:gd name="GluePoint17Y" fmla="*/ 72 h 318"/>
                  <a:gd name="GluePoint18X" fmla="*/ 164 w 199"/>
                  <a:gd name="GluePoint18Y" fmla="*/ 66 h 318"/>
                  <a:gd name="GluePoint19X" fmla="*/ 170 w 199"/>
                  <a:gd name="GluePoint19Y" fmla="*/ 50 h 318"/>
                  <a:gd name="GluePoint20X" fmla="*/ 156 w 199"/>
                  <a:gd name="GluePoint20Y" fmla="*/ 39 h 318"/>
                  <a:gd name="GluePoint21X" fmla="*/ 143 w 199"/>
                  <a:gd name="GluePoint21Y" fmla="*/ 39 h 318"/>
                  <a:gd name="GluePoint22X" fmla="*/ 126 w 199"/>
                  <a:gd name="GluePoint22Y" fmla="*/ 42 h 318"/>
                  <a:gd name="GluePoint23X" fmla="*/ 122 w 199"/>
                  <a:gd name="GluePoint23Y" fmla="*/ 32 h 318"/>
                  <a:gd name="GluePoint24X" fmla="*/ 114 w 199"/>
                  <a:gd name="GluePoint24Y" fmla="*/ 21 h 318"/>
                  <a:gd name="GluePoint25X" fmla="*/ 103 w 199"/>
                  <a:gd name="GluePoint25Y" fmla="*/ 8 h 318"/>
                  <a:gd name="GluePoint26X" fmla="*/ 91 w 199"/>
                  <a:gd name="GluePoint26Y" fmla="*/ 0 h 318"/>
                  <a:gd name="GluePoint27X" fmla="*/ 86 w 199"/>
                  <a:gd name="GluePoint27Y" fmla="*/ 3 h 318"/>
                  <a:gd name="GluePoint28X" fmla="*/ 89 w 199"/>
                  <a:gd name="GluePoint28Y" fmla="*/ 16 h 318"/>
                  <a:gd name="GluePoint29X" fmla="*/ 70 w 199"/>
                  <a:gd name="GluePoint29Y" fmla="*/ 45 h 318"/>
                  <a:gd name="GluePoint30X" fmla="*/ 46 w 199"/>
                  <a:gd name="GluePoint30Y" fmla="*/ 61 h 318"/>
                  <a:gd name="GluePoint31X" fmla="*/ 40 w 199"/>
                  <a:gd name="GluePoint31Y" fmla="*/ 68 h 318"/>
                  <a:gd name="GluePoint32X" fmla="*/ 33 w 199"/>
                  <a:gd name="GluePoint32Y" fmla="*/ 85 h 318"/>
                  <a:gd name="GluePoint33X" fmla="*/ 26 w 199"/>
                  <a:gd name="GluePoint33Y" fmla="*/ 79 h 318"/>
                  <a:gd name="GluePoint34X" fmla="*/ 18 w 199"/>
                  <a:gd name="GluePoint34Y" fmla="*/ 77 h 318"/>
                  <a:gd name="GluePoint35X" fmla="*/ 10 w 199"/>
                  <a:gd name="GluePoint35Y" fmla="*/ 71 h 318"/>
                  <a:gd name="GluePoint36X" fmla="*/ 13 w 199"/>
                  <a:gd name="GluePoint36Y" fmla="*/ 60 h 318"/>
                  <a:gd name="GluePoint37X" fmla="*/ 3 w 199"/>
                  <a:gd name="GluePoint37Y" fmla="*/ 92 h 318"/>
                  <a:gd name="GluePoint38X" fmla="*/ 3 w 199"/>
                  <a:gd name="GluePoint38Y" fmla="*/ 103 h 318"/>
                  <a:gd name="GluePoint39X" fmla="*/ 26 w 199"/>
                  <a:gd name="GluePoint39Y" fmla="*/ 126 h 318"/>
                  <a:gd name="GluePoint40X" fmla="*/ 40 w 199"/>
                  <a:gd name="GluePoint40Y" fmla="*/ 145 h 318"/>
                  <a:gd name="GluePoint41X" fmla="*/ 57 w 199"/>
                  <a:gd name="GluePoint41Y" fmla="*/ 187 h 318"/>
                  <a:gd name="GluePoint42X" fmla="*/ 67 w 199"/>
                  <a:gd name="GluePoint42Y" fmla="*/ 204 h 318"/>
                  <a:gd name="GluePoint43X" fmla="*/ 83 w 199"/>
                  <a:gd name="GluePoint43Y" fmla="*/ 233 h 318"/>
                  <a:gd name="GluePoint44X" fmla="*/ 83 w 199"/>
                  <a:gd name="GluePoint44Y" fmla="*/ 245 h 318"/>
                  <a:gd name="GluePoint45X" fmla="*/ 103 w 199"/>
                  <a:gd name="GluePoint45Y" fmla="*/ 269 h 318"/>
                  <a:gd name="GluePoint46X" fmla="*/ 149 w 199"/>
                  <a:gd name="GluePoint46Y" fmla="*/ 294 h 318"/>
                  <a:gd name="GluePoint47X" fmla="*/ 170 w 199"/>
                  <a:gd name="GluePoint47Y" fmla="*/ 314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99" h="318">
                    <a:moveTo>
                      <a:pt x="180" y="318"/>
                    </a:moveTo>
                    <a:lnTo>
                      <a:pt x="183" y="317"/>
                    </a:lnTo>
                    <a:lnTo>
                      <a:pt x="189" y="315"/>
                    </a:lnTo>
                    <a:lnTo>
                      <a:pt x="192" y="307"/>
                    </a:lnTo>
                    <a:lnTo>
                      <a:pt x="191" y="304"/>
                    </a:lnTo>
                    <a:lnTo>
                      <a:pt x="199" y="290"/>
                    </a:lnTo>
                    <a:lnTo>
                      <a:pt x="199" y="285"/>
                    </a:lnTo>
                    <a:lnTo>
                      <a:pt x="192" y="278"/>
                    </a:lnTo>
                    <a:lnTo>
                      <a:pt x="192" y="272"/>
                    </a:lnTo>
                    <a:lnTo>
                      <a:pt x="195" y="265"/>
                    </a:lnTo>
                    <a:lnTo>
                      <a:pt x="191" y="257"/>
                    </a:lnTo>
                    <a:lnTo>
                      <a:pt x="195" y="253"/>
                    </a:lnTo>
                    <a:lnTo>
                      <a:pt x="194" y="224"/>
                    </a:lnTo>
                    <a:lnTo>
                      <a:pt x="197" y="217"/>
                    </a:lnTo>
                    <a:lnTo>
                      <a:pt x="183" y="190"/>
                    </a:lnTo>
                    <a:lnTo>
                      <a:pt x="173" y="193"/>
                    </a:lnTo>
                    <a:lnTo>
                      <a:pt x="170" y="190"/>
                    </a:lnTo>
                    <a:lnTo>
                      <a:pt x="168" y="162"/>
                    </a:lnTo>
                    <a:lnTo>
                      <a:pt x="159" y="171"/>
                    </a:lnTo>
                    <a:lnTo>
                      <a:pt x="151" y="174"/>
                    </a:lnTo>
                    <a:lnTo>
                      <a:pt x="143" y="172"/>
                    </a:lnTo>
                    <a:lnTo>
                      <a:pt x="140" y="166"/>
                    </a:lnTo>
                    <a:lnTo>
                      <a:pt x="130" y="164"/>
                    </a:lnTo>
                    <a:lnTo>
                      <a:pt x="130" y="156"/>
                    </a:lnTo>
                    <a:lnTo>
                      <a:pt x="121" y="145"/>
                    </a:lnTo>
                    <a:lnTo>
                      <a:pt x="116" y="132"/>
                    </a:lnTo>
                    <a:lnTo>
                      <a:pt x="121" y="117"/>
                    </a:lnTo>
                    <a:lnTo>
                      <a:pt x="127" y="114"/>
                    </a:lnTo>
                    <a:lnTo>
                      <a:pt x="127" y="103"/>
                    </a:lnTo>
                    <a:lnTo>
                      <a:pt x="135" y="89"/>
                    </a:lnTo>
                    <a:lnTo>
                      <a:pt x="148" y="80"/>
                    </a:lnTo>
                    <a:lnTo>
                      <a:pt x="165" y="74"/>
                    </a:lnTo>
                    <a:lnTo>
                      <a:pt x="172" y="74"/>
                    </a:lnTo>
                    <a:lnTo>
                      <a:pt x="173" y="72"/>
                    </a:lnTo>
                    <a:lnTo>
                      <a:pt x="167" y="68"/>
                    </a:lnTo>
                    <a:lnTo>
                      <a:pt x="164" y="66"/>
                    </a:lnTo>
                    <a:lnTo>
                      <a:pt x="164" y="63"/>
                    </a:lnTo>
                    <a:lnTo>
                      <a:pt x="170" y="50"/>
                    </a:lnTo>
                    <a:lnTo>
                      <a:pt x="168" y="45"/>
                    </a:lnTo>
                    <a:lnTo>
                      <a:pt x="156" y="39"/>
                    </a:lnTo>
                    <a:lnTo>
                      <a:pt x="151" y="42"/>
                    </a:lnTo>
                    <a:lnTo>
                      <a:pt x="143" y="39"/>
                    </a:lnTo>
                    <a:lnTo>
                      <a:pt x="137" y="43"/>
                    </a:lnTo>
                    <a:lnTo>
                      <a:pt x="126" y="42"/>
                    </a:lnTo>
                    <a:lnTo>
                      <a:pt x="122" y="39"/>
                    </a:lnTo>
                    <a:lnTo>
                      <a:pt x="122" y="32"/>
                    </a:lnTo>
                    <a:lnTo>
                      <a:pt x="118" y="31"/>
                    </a:lnTo>
                    <a:lnTo>
                      <a:pt x="114" y="21"/>
                    </a:lnTo>
                    <a:lnTo>
                      <a:pt x="108" y="18"/>
                    </a:lnTo>
                    <a:lnTo>
                      <a:pt x="103" y="8"/>
                    </a:lnTo>
                    <a:lnTo>
                      <a:pt x="99" y="3"/>
                    </a:lnTo>
                    <a:lnTo>
                      <a:pt x="91" y="0"/>
                    </a:lnTo>
                    <a:lnTo>
                      <a:pt x="86" y="2"/>
                    </a:lnTo>
                    <a:lnTo>
                      <a:pt x="86" y="3"/>
                    </a:lnTo>
                    <a:lnTo>
                      <a:pt x="92" y="16"/>
                    </a:lnTo>
                    <a:lnTo>
                      <a:pt x="89" y="16"/>
                    </a:lnTo>
                    <a:lnTo>
                      <a:pt x="84" y="29"/>
                    </a:lnTo>
                    <a:lnTo>
                      <a:pt x="70" y="45"/>
                    </a:lnTo>
                    <a:lnTo>
                      <a:pt x="49" y="55"/>
                    </a:lnTo>
                    <a:lnTo>
                      <a:pt x="46" y="61"/>
                    </a:lnTo>
                    <a:lnTo>
                      <a:pt x="43" y="61"/>
                    </a:lnTo>
                    <a:lnTo>
                      <a:pt x="40" y="68"/>
                    </a:lnTo>
                    <a:lnTo>
                      <a:pt x="38" y="82"/>
                    </a:lnTo>
                    <a:lnTo>
                      <a:pt x="33" y="85"/>
                    </a:lnTo>
                    <a:lnTo>
                      <a:pt x="29" y="87"/>
                    </a:lnTo>
                    <a:lnTo>
                      <a:pt x="26" y="79"/>
                    </a:lnTo>
                    <a:lnTo>
                      <a:pt x="21" y="79"/>
                    </a:lnTo>
                    <a:lnTo>
                      <a:pt x="18" y="77"/>
                    </a:lnTo>
                    <a:lnTo>
                      <a:pt x="13" y="79"/>
                    </a:lnTo>
                    <a:lnTo>
                      <a:pt x="10" y="71"/>
                    </a:lnTo>
                    <a:lnTo>
                      <a:pt x="16" y="68"/>
                    </a:lnTo>
                    <a:lnTo>
                      <a:pt x="13" y="60"/>
                    </a:lnTo>
                    <a:lnTo>
                      <a:pt x="0" y="76"/>
                    </a:lnTo>
                    <a:lnTo>
                      <a:pt x="3" y="92"/>
                    </a:lnTo>
                    <a:lnTo>
                      <a:pt x="6" y="97"/>
                    </a:lnTo>
                    <a:lnTo>
                      <a:pt x="3" y="103"/>
                    </a:lnTo>
                    <a:lnTo>
                      <a:pt x="21" y="119"/>
                    </a:lnTo>
                    <a:lnTo>
                      <a:pt x="26" y="126"/>
                    </a:lnTo>
                    <a:lnTo>
                      <a:pt x="30" y="137"/>
                    </a:lnTo>
                    <a:lnTo>
                      <a:pt x="40" y="145"/>
                    </a:lnTo>
                    <a:lnTo>
                      <a:pt x="51" y="177"/>
                    </a:lnTo>
                    <a:lnTo>
                      <a:pt x="57" y="187"/>
                    </a:lnTo>
                    <a:lnTo>
                      <a:pt x="60" y="201"/>
                    </a:lnTo>
                    <a:lnTo>
                      <a:pt x="67" y="204"/>
                    </a:lnTo>
                    <a:lnTo>
                      <a:pt x="78" y="228"/>
                    </a:lnTo>
                    <a:lnTo>
                      <a:pt x="83" y="233"/>
                    </a:lnTo>
                    <a:lnTo>
                      <a:pt x="86" y="241"/>
                    </a:lnTo>
                    <a:lnTo>
                      <a:pt x="83" y="245"/>
                    </a:lnTo>
                    <a:lnTo>
                      <a:pt x="84" y="249"/>
                    </a:lnTo>
                    <a:lnTo>
                      <a:pt x="103" y="269"/>
                    </a:lnTo>
                    <a:lnTo>
                      <a:pt x="127" y="283"/>
                    </a:lnTo>
                    <a:lnTo>
                      <a:pt x="149" y="294"/>
                    </a:lnTo>
                    <a:lnTo>
                      <a:pt x="159" y="301"/>
                    </a:lnTo>
                    <a:lnTo>
                      <a:pt x="170" y="314"/>
                    </a:lnTo>
                    <a:lnTo>
                      <a:pt x="180" y="3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59" name="Freeform 199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0 w 129"/>
                  <a:gd name="GluePoint1Y" fmla="*/ 53 h 145"/>
                  <a:gd name="GluePoint2X" fmla="*/ 3 w 129"/>
                  <a:gd name="GluePoint2Y" fmla="*/ 37 h 145"/>
                  <a:gd name="GluePoint3X" fmla="*/ 2 w 129"/>
                  <a:gd name="GluePoint3Y" fmla="*/ 26 h 145"/>
                  <a:gd name="GluePoint4X" fmla="*/ 6 w 129"/>
                  <a:gd name="GluePoint4Y" fmla="*/ 14 h 145"/>
                  <a:gd name="GluePoint5X" fmla="*/ 8 w 129"/>
                  <a:gd name="GluePoint5Y" fmla="*/ 8 h 145"/>
                  <a:gd name="GluePoint6X" fmla="*/ 37 w 129"/>
                  <a:gd name="GluePoint6Y" fmla="*/ 0 h 145"/>
                  <a:gd name="GluePoint7X" fmla="*/ 49 w 129"/>
                  <a:gd name="GluePoint7Y" fmla="*/ 0 h 145"/>
                  <a:gd name="GluePoint8X" fmla="*/ 56 w 129"/>
                  <a:gd name="GluePoint8Y" fmla="*/ 3 h 145"/>
                  <a:gd name="GluePoint9X" fmla="*/ 65 w 129"/>
                  <a:gd name="GluePoint9Y" fmla="*/ 14 h 145"/>
                  <a:gd name="GluePoint10X" fmla="*/ 65 w 129"/>
                  <a:gd name="GluePoint10Y" fmla="*/ 16 h 145"/>
                  <a:gd name="GluePoint11X" fmla="*/ 68 w 129"/>
                  <a:gd name="GluePoint11Y" fmla="*/ 21 h 145"/>
                  <a:gd name="GluePoint12X" fmla="*/ 70 w 129"/>
                  <a:gd name="GluePoint12Y" fmla="*/ 46 h 145"/>
                  <a:gd name="GluePoint13X" fmla="*/ 72 w 129"/>
                  <a:gd name="GluePoint13Y" fmla="*/ 48 h 145"/>
                  <a:gd name="GluePoint14X" fmla="*/ 84 w 129"/>
                  <a:gd name="GluePoint14Y" fmla="*/ 53 h 145"/>
                  <a:gd name="GluePoint15X" fmla="*/ 94 w 129"/>
                  <a:gd name="GluePoint15Y" fmla="*/ 50 h 145"/>
                  <a:gd name="GluePoint16X" fmla="*/ 103 w 129"/>
                  <a:gd name="GluePoint16Y" fmla="*/ 53 h 145"/>
                  <a:gd name="GluePoint17X" fmla="*/ 105 w 129"/>
                  <a:gd name="GluePoint17Y" fmla="*/ 58 h 145"/>
                  <a:gd name="GluePoint18X" fmla="*/ 108 w 129"/>
                  <a:gd name="GluePoint18Y" fmla="*/ 75 h 145"/>
                  <a:gd name="GluePoint19X" fmla="*/ 111 w 129"/>
                  <a:gd name="GluePoint19Y" fmla="*/ 80 h 145"/>
                  <a:gd name="GluePoint20X" fmla="*/ 114 w 129"/>
                  <a:gd name="GluePoint20Y" fmla="*/ 82 h 145"/>
                  <a:gd name="GluePoint21X" fmla="*/ 126 w 129"/>
                  <a:gd name="GluePoint21Y" fmla="*/ 80 h 145"/>
                  <a:gd name="GluePoint22X" fmla="*/ 126 w 129"/>
                  <a:gd name="GluePoint22Y" fmla="*/ 82 h 145"/>
                  <a:gd name="GluePoint23X" fmla="*/ 129 w 129"/>
                  <a:gd name="GluePoint23Y" fmla="*/ 91 h 145"/>
                  <a:gd name="GluePoint24X" fmla="*/ 129 w 129"/>
                  <a:gd name="GluePoint24Y" fmla="*/ 111 h 145"/>
                  <a:gd name="GluePoint25X" fmla="*/ 127 w 129"/>
                  <a:gd name="GluePoint25Y" fmla="*/ 127 h 145"/>
                  <a:gd name="GluePoint26X" fmla="*/ 114 w 129"/>
                  <a:gd name="GluePoint26Y" fmla="*/ 141 h 145"/>
                  <a:gd name="GluePoint27X" fmla="*/ 97 w 129"/>
                  <a:gd name="GluePoint27Y" fmla="*/ 145 h 145"/>
                  <a:gd name="GluePoint28X" fmla="*/ 87 w 129"/>
                  <a:gd name="GluePoint28Y" fmla="*/ 140 h 145"/>
                  <a:gd name="GluePoint29X" fmla="*/ 73 w 129"/>
                  <a:gd name="GluePoint29Y" fmla="*/ 138 h 145"/>
                  <a:gd name="GluePoint30X" fmla="*/ 73 w 129"/>
                  <a:gd name="GluePoint30Y" fmla="*/ 133 h 145"/>
                  <a:gd name="GluePoint31X" fmla="*/ 73 w 129"/>
                  <a:gd name="GluePoint31Y" fmla="*/ 130 h 145"/>
                  <a:gd name="GluePoint32X" fmla="*/ 79 w 129"/>
                  <a:gd name="GluePoint32Y" fmla="*/ 112 h 145"/>
                  <a:gd name="GluePoint33X" fmla="*/ 78 w 129"/>
                  <a:gd name="GluePoint33Y" fmla="*/ 106 h 145"/>
                  <a:gd name="GluePoint34X" fmla="*/ 67 w 129"/>
                  <a:gd name="GluePoint34Y" fmla="*/ 96 h 145"/>
                  <a:gd name="GluePoint35X" fmla="*/ 48 w 129"/>
                  <a:gd name="GluePoint35Y" fmla="*/ 87 h 145"/>
                  <a:gd name="GluePoint36X" fmla="*/ 30 w 129"/>
                  <a:gd name="GluePoint36Y" fmla="*/ 82 h 145"/>
                  <a:gd name="GluePoint37X" fmla="*/ 25 w 129"/>
                  <a:gd name="GluePoint37Y" fmla="*/ 77 h 145"/>
                  <a:gd name="GluePoint38X" fmla="*/ 14 w 129"/>
                  <a:gd name="GluePoint38Y" fmla="*/ 67 h 145"/>
                  <a:gd name="GluePoint39X" fmla="*/ 5 w 129"/>
                  <a:gd name="GluePoint39Y" fmla="*/ 54 h 145"/>
                  <a:gd name="GluePoint40X" fmla="*/ 0 w 129"/>
                  <a:gd name="GluePoint40Y" fmla="*/ 5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0" y="53"/>
                    </a:move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60" name="Freeform 200"/>
              <p:cNvSpPr/>
              <p:nvPr/>
            </p:nvSpPr>
            <p:spPr>
              <a:xfrm>
                <a:off x="2743200" y="2887560"/>
                <a:ext cx="70920" cy="10296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102960"/>
                  <a:gd name="textAreaBottom" fmla="*/ 103320 h 102960"/>
                  <a:gd name="GluePoint1X" fmla="*/ 45 w 45"/>
                  <a:gd name="GluePoint1Y" fmla="*/ 28 h 65"/>
                  <a:gd name="GluePoint2X" fmla="*/ 45 w 45"/>
                  <a:gd name="GluePoint2Y" fmla="*/ 24 h 65"/>
                  <a:gd name="GluePoint3X" fmla="*/ 42 w 45"/>
                  <a:gd name="GluePoint3Y" fmla="*/ 21 h 65"/>
                  <a:gd name="GluePoint4X" fmla="*/ 29 w 45"/>
                  <a:gd name="GluePoint4Y" fmla="*/ 8 h 65"/>
                  <a:gd name="GluePoint5X" fmla="*/ 12 w 45"/>
                  <a:gd name="GluePoint5Y" fmla="*/ 0 h 65"/>
                  <a:gd name="GluePoint6X" fmla="*/ 8 w 45"/>
                  <a:gd name="GluePoint6Y" fmla="*/ 2 h 65"/>
                  <a:gd name="GluePoint7X" fmla="*/ 2 w 45"/>
                  <a:gd name="GluePoint7Y" fmla="*/ 10 h 65"/>
                  <a:gd name="GluePoint8X" fmla="*/ 2 w 45"/>
                  <a:gd name="GluePoint8Y" fmla="*/ 24 h 65"/>
                  <a:gd name="GluePoint9X" fmla="*/ 8 w 45"/>
                  <a:gd name="GluePoint9Y" fmla="*/ 36 h 65"/>
                  <a:gd name="GluePoint10X" fmla="*/ 5 w 45"/>
                  <a:gd name="GluePoint10Y" fmla="*/ 53 h 65"/>
                  <a:gd name="GluePoint11X" fmla="*/ 0 w 45"/>
                  <a:gd name="GluePoint11Y" fmla="*/ 58 h 65"/>
                  <a:gd name="GluePoint12X" fmla="*/ 7 w 45"/>
                  <a:gd name="GluePoint12Y" fmla="*/ 65 h 65"/>
                  <a:gd name="GluePoint13X" fmla="*/ 13 w 45"/>
                  <a:gd name="GluePoint13Y" fmla="*/ 61 h 65"/>
                  <a:gd name="GluePoint14X" fmla="*/ 23 w 45"/>
                  <a:gd name="GluePoint14Y" fmla="*/ 61 h 65"/>
                  <a:gd name="GluePoint15X" fmla="*/ 31 w 45"/>
                  <a:gd name="GluePoint15Y" fmla="*/ 53 h 65"/>
                  <a:gd name="GluePoint16X" fmla="*/ 34 w 45"/>
                  <a:gd name="GluePoint16Y" fmla="*/ 44 h 65"/>
                  <a:gd name="GluePoint17X" fmla="*/ 45 w 45"/>
                  <a:gd name="GluePoint17Y" fmla="*/ 28 h 6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5" h="65">
                    <a:moveTo>
                      <a:pt x="45" y="28"/>
                    </a:moveTo>
                    <a:lnTo>
                      <a:pt x="45" y="24"/>
                    </a:lnTo>
                    <a:lnTo>
                      <a:pt x="42" y="21"/>
                    </a:lnTo>
                    <a:lnTo>
                      <a:pt x="29" y="8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2" y="10"/>
                    </a:lnTo>
                    <a:lnTo>
                      <a:pt x="2" y="24"/>
                    </a:lnTo>
                    <a:lnTo>
                      <a:pt x="8" y="36"/>
                    </a:lnTo>
                    <a:lnTo>
                      <a:pt x="5" y="53"/>
                    </a:lnTo>
                    <a:lnTo>
                      <a:pt x="0" y="58"/>
                    </a:lnTo>
                    <a:lnTo>
                      <a:pt x="7" y="65"/>
                    </a:lnTo>
                    <a:lnTo>
                      <a:pt x="13" y="61"/>
                    </a:lnTo>
                    <a:lnTo>
                      <a:pt x="23" y="61"/>
                    </a:lnTo>
                    <a:lnTo>
                      <a:pt x="31" y="53"/>
                    </a:lnTo>
                    <a:lnTo>
                      <a:pt x="34" y="44"/>
                    </a:lnTo>
                    <a:lnTo>
                      <a:pt x="45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61" name="Freeform 201"/>
              <p:cNvSpPr/>
              <p:nvPr/>
            </p:nvSpPr>
            <p:spPr>
              <a:xfrm>
                <a:off x="2716200" y="3884760"/>
                <a:ext cx="120240" cy="1346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134640"/>
                  <a:gd name="textAreaBottom" fmla="*/ 135000 h 134640"/>
                  <a:gd name="GluePoint1X" fmla="*/ 3 w 76"/>
                  <a:gd name="GluePoint1Y" fmla="*/ 3 h 85"/>
                  <a:gd name="GluePoint2X" fmla="*/ 0 w 76"/>
                  <a:gd name="GluePoint2Y" fmla="*/ 8 h 85"/>
                  <a:gd name="GluePoint3X" fmla="*/ 3 w 76"/>
                  <a:gd name="GluePoint3Y" fmla="*/ 24 h 85"/>
                  <a:gd name="GluePoint4X" fmla="*/ 2 w 76"/>
                  <a:gd name="GluePoint4Y" fmla="*/ 33 h 85"/>
                  <a:gd name="GluePoint5X" fmla="*/ 3 w 76"/>
                  <a:gd name="GluePoint5Y" fmla="*/ 49 h 85"/>
                  <a:gd name="GluePoint6X" fmla="*/ 2 w 76"/>
                  <a:gd name="GluePoint6Y" fmla="*/ 57 h 85"/>
                  <a:gd name="GluePoint7X" fmla="*/ 3 w 76"/>
                  <a:gd name="GluePoint7Y" fmla="*/ 69 h 85"/>
                  <a:gd name="GluePoint8X" fmla="*/ 5 w 76"/>
                  <a:gd name="GluePoint8Y" fmla="*/ 69 h 85"/>
                  <a:gd name="GluePoint9X" fmla="*/ 11 w 76"/>
                  <a:gd name="GluePoint9Y" fmla="*/ 77 h 85"/>
                  <a:gd name="GluePoint10X" fmla="*/ 22 w 76"/>
                  <a:gd name="GluePoint10Y" fmla="*/ 77 h 85"/>
                  <a:gd name="GluePoint11X" fmla="*/ 38 w 76"/>
                  <a:gd name="GluePoint11Y" fmla="*/ 83 h 85"/>
                  <a:gd name="GluePoint12X" fmla="*/ 48 w 76"/>
                  <a:gd name="GluePoint12Y" fmla="*/ 83 h 85"/>
                  <a:gd name="GluePoint13X" fmla="*/ 57 w 76"/>
                  <a:gd name="GluePoint13Y" fmla="*/ 85 h 85"/>
                  <a:gd name="GluePoint14X" fmla="*/ 67 w 76"/>
                  <a:gd name="GluePoint14Y" fmla="*/ 80 h 85"/>
                  <a:gd name="GluePoint15X" fmla="*/ 75 w 76"/>
                  <a:gd name="GluePoint15Y" fmla="*/ 64 h 85"/>
                  <a:gd name="GluePoint16X" fmla="*/ 73 w 76"/>
                  <a:gd name="GluePoint16Y" fmla="*/ 62 h 85"/>
                  <a:gd name="GluePoint17X" fmla="*/ 73 w 76"/>
                  <a:gd name="GluePoint17Y" fmla="*/ 54 h 85"/>
                  <a:gd name="GluePoint18X" fmla="*/ 76 w 76"/>
                  <a:gd name="GluePoint18Y" fmla="*/ 46 h 85"/>
                  <a:gd name="GluePoint19X" fmla="*/ 68 w 76"/>
                  <a:gd name="GluePoint19Y" fmla="*/ 41 h 85"/>
                  <a:gd name="GluePoint20X" fmla="*/ 64 w 76"/>
                  <a:gd name="GluePoint20Y" fmla="*/ 33 h 85"/>
                  <a:gd name="GluePoint21X" fmla="*/ 56 w 76"/>
                  <a:gd name="GluePoint21Y" fmla="*/ 30 h 85"/>
                  <a:gd name="GluePoint22X" fmla="*/ 51 w 76"/>
                  <a:gd name="GluePoint22Y" fmla="*/ 24 h 85"/>
                  <a:gd name="GluePoint23X" fmla="*/ 43 w 76"/>
                  <a:gd name="GluePoint23Y" fmla="*/ 20 h 85"/>
                  <a:gd name="GluePoint24X" fmla="*/ 35 w 76"/>
                  <a:gd name="GluePoint24Y" fmla="*/ 12 h 85"/>
                  <a:gd name="GluePoint25X" fmla="*/ 32 w 76"/>
                  <a:gd name="GluePoint25Y" fmla="*/ 16 h 85"/>
                  <a:gd name="GluePoint26X" fmla="*/ 29 w 76"/>
                  <a:gd name="GluePoint26Y" fmla="*/ 16 h 85"/>
                  <a:gd name="GluePoint27X" fmla="*/ 25 w 76"/>
                  <a:gd name="GluePoint27Y" fmla="*/ 9 h 85"/>
                  <a:gd name="GluePoint28X" fmla="*/ 14 w 76"/>
                  <a:gd name="GluePoint28Y" fmla="*/ 1 h 85"/>
                  <a:gd name="GluePoint29X" fmla="*/ 11 w 76"/>
                  <a:gd name="GluePoint29Y" fmla="*/ 0 h 85"/>
                  <a:gd name="GluePoint30X" fmla="*/ 8 w 76"/>
                  <a:gd name="GluePoint30Y" fmla="*/ 3 h 85"/>
                  <a:gd name="GluePoint31X" fmla="*/ 3 w 76"/>
                  <a:gd name="GluePoint31Y" fmla="*/ 3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76" h="85">
                    <a:moveTo>
                      <a:pt x="3" y="3"/>
                    </a:moveTo>
                    <a:lnTo>
                      <a:pt x="0" y="8"/>
                    </a:lnTo>
                    <a:lnTo>
                      <a:pt x="3" y="24"/>
                    </a:lnTo>
                    <a:lnTo>
                      <a:pt x="2" y="33"/>
                    </a:lnTo>
                    <a:lnTo>
                      <a:pt x="3" y="49"/>
                    </a:lnTo>
                    <a:lnTo>
                      <a:pt x="2" y="57"/>
                    </a:lnTo>
                    <a:lnTo>
                      <a:pt x="3" y="69"/>
                    </a:lnTo>
                    <a:lnTo>
                      <a:pt x="5" y="69"/>
                    </a:lnTo>
                    <a:lnTo>
                      <a:pt x="11" y="77"/>
                    </a:lnTo>
                    <a:lnTo>
                      <a:pt x="22" y="77"/>
                    </a:lnTo>
                    <a:lnTo>
                      <a:pt x="38" y="83"/>
                    </a:lnTo>
                    <a:lnTo>
                      <a:pt x="48" y="83"/>
                    </a:lnTo>
                    <a:lnTo>
                      <a:pt x="57" y="85"/>
                    </a:lnTo>
                    <a:lnTo>
                      <a:pt x="67" y="80"/>
                    </a:lnTo>
                    <a:lnTo>
                      <a:pt x="75" y="64"/>
                    </a:lnTo>
                    <a:lnTo>
                      <a:pt x="73" y="62"/>
                    </a:lnTo>
                    <a:lnTo>
                      <a:pt x="73" y="54"/>
                    </a:lnTo>
                    <a:lnTo>
                      <a:pt x="76" y="46"/>
                    </a:lnTo>
                    <a:lnTo>
                      <a:pt x="68" y="41"/>
                    </a:lnTo>
                    <a:lnTo>
                      <a:pt x="64" y="33"/>
                    </a:lnTo>
                    <a:lnTo>
                      <a:pt x="56" y="30"/>
                    </a:lnTo>
                    <a:lnTo>
                      <a:pt x="51" y="24"/>
                    </a:lnTo>
                    <a:lnTo>
                      <a:pt x="43" y="20"/>
                    </a:lnTo>
                    <a:lnTo>
                      <a:pt x="35" y="12"/>
                    </a:lnTo>
                    <a:lnTo>
                      <a:pt x="32" y="16"/>
                    </a:lnTo>
                    <a:lnTo>
                      <a:pt x="29" y="16"/>
                    </a:lnTo>
                    <a:lnTo>
                      <a:pt x="25" y="9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62" name="Freeform 202"/>
              <p:cNvSpPr/>
              <p:nvPr/>
            </p:nvSpPr>
            <p:spPr>
              <a:xfrm>
                <a:off x="2381400" y="3314880"/>
                <a:ext cx="304560" cy="36936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69360"/>
                  <a:gd name="textAreaBottom" fmla="*/ 369720 h 369360"/>
                  <a:gd name="GluePoint1X" fmla="*/ 19 w 192"/>
                  <a:gd name="GluePoint1Y" fmla="*/ 24 h 233"/>
                  <a:gd name="GluePoint2X" fmla="*/ 44 w 192"/>
                  <a:gd name="GluePoint2Y" fmla="*/ 2 h 233"/>
                  <a:gd name="GluePoint3X" fmla="*/ 65 w 192"/>
                  <a:gd name="GluePoint3Y" fmla="*/ 3 h 233"/>
                  <a:gd name="GluePoint4X" fmla="*/ 66 w 192"/>
                  <a:gd name="GluePoint4Y" fmla="*/ 19 h 233"/>
                  <a:gd name="GluePoint5X" fmla="*/ 70 w 192"/>
                  <a:gd name="GluePoint5Y" fmla="*/ 39 h 233"/>
                  <a:gd name="GluePoint6X" fmla="*/ 98 w 192"/>
                  <a:gd name="GluePoint6Y" fmla="*/ 50 h 233"/>
                  <a:gd name="GluePoint7X" fmla="*/ 116 w 192"/>
                  <a:gd name="GluePoint7Y" fmla="*/ 61 h 233"/>
                  <a:gd name="GluePoint8X" fmla="*/ 132 w 192"/>
                  <a:gd name="GluePoint8Y" fmla="*/ 66 h 233"/>
                  <a:gd name="GluePoint9X" fmla="*/ 141 w 192"/>
                  <a:gd name="GluePoint9Y" fmla="*/ 74 h 233"/>
                  <a:gd name="GluePoint10X" fmla="*/ 146 w 192"/>
                  <a:gd name="GluePoint10Y" fmla="*/ 96 h 233"/>
                  <a:gd name="GluePoint11X" fmla="*/ 151 w 192"/>
                  <a:gd name="GluePoint11Y" fmla="*/ 116 h 233"/>
                  <a:gd name="GluePoint12X" fmla="*/ 178 w 192"/>
                  <a:gd name="GluePoint12Y" fmla="*/ 127 h 233"/>
                  <a:gd name="GluePoint13X" fmla="*/ 184 w 192"/>
                  <a:gd name="GluePoint13Y" fmla="*/ 135 h 233"/>
                  <a:gd name="GluePoint14X" fmla="*/ 192 w 192"/>
                  <a:gd name="GluePoint14Y" fmla="*/ 166 h 233"/>
                  <a:gd name="GluePoint15X" fmla="*/ 190 w 192"/>
                  <a:gd name="GluePoint15Y" fmla="*/ 182 h 233"/>
                  <a:gd name="GluePoint16X" fmla="*/ 178 w 192"/>
                  <a:gd name="GluePoint16Y" fmla="*/ 172 h 233"/>
                  <a:gd name="GluePoint17X" fmla="*/ 159 w 192"/>
                  <a:gd name="GluePoint17Y" fmla="*/ 169 h 233"/>
                  <a:gd name="GluePoint18X" fmla="*/ 128 w 192"/>
                  <a:gd name="GluePoint18Y" fmla="*/ 183 h 233"/>
                  <a:gd name="GluePoint19X" fmla="*/ 125 w 192"/>
                  <a:gd name="GluePoint19Y" fmla="*/ 206 h 233"/>
                  <a:gd name="GluePoint20X" fmla="*/ 114 w 192"/>
                  <a:gd name="GluePoint20Y" fmla="*/ 219 h 233"/>
                  <a:gd name="GluePoint21X" fmla="*/ 97 w 192"/>
                  <a:gd name="GluePoint21Y" fmla="*/ 228 h 233"/>
                  <a:gd name="GluePoint22X" fmla="*/ 74 w 192"/>
                  <a:gd name="GluePoint22Y" fmla="*/ 219 h 233"/>
                  <a:gd name="GluePoint23X" fmla="*/ 55 w 192"/>
                  <a:gd name="GluePoint23Y" fmla="*/ 231 h 233"/>
                  <a:gd name="GluePoint24X" fmla="*/ 43 w 192"/>
                  <a:gd name="GluePoint24Y" fmla="*/ 231 h 233"/>
                  <a:gd name="GluePoint25X" fmla="*/ 30 w 192"/>
                  <a:gd name="GluePoint25Y" fmla="*/ 193 h 233"/>
                  <a:gd name="GluePoint26X" fmla="*/ 25 w 192"/>
                  <a:gd name="GluePoint26Y" fmla="*/ 185 h 233"/>
                  <a:gd name="GluePoint27X" fmla="*/ 28 w 192"/>
                  <a:gd name="GluePoint27Y" fmla="*/ 178 h 233"/>
                  <a:gd name="GluePoint28X" fmla="*/ 20 w 192"/>
                  <a:gd name="GluePoint28Y" fmla="*/ 162 h 233"/>
                  <a:gd name="GluePoint29X" fmla="*/ 9 w 192"/>
                  <a:gd name="GluePoint29Y" fmla="*/ 138 h 233"/>
                  <a:gd name="GluePoint30X" fmla="*/ 16 w 192"/>
                  <a:gd name="GluePoint30Y" fmla="*/ 121 h 233"/>
                  <a:gd name="GluePoint31X" fmla="*/ 9 w 192"/>
                  <a:gd name="GluePoint31Y" fmla="*/ 109 h 233"/>
                  <a:gd name="GluePoint32X" fmla="*/ 12 w 192"/>
                  <a:gd name="GluePoint32Y" fmla="*/ 96 h 233"/>
                  <a:gd name="GluePoint33X" fmla="*/ 12 w 192"/>
                  <a:gd name="GluePoint33Y" fmla="*/ 84 h 233"/>
                  <a:gd name="GluePoint34X" fmla="*/ 14 w 192"/>
                  <a:gd name="GluePoint34Y" fmla="*/ 48 h 2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92" h="233">
                    <a:moveTo>
                      <a:pt x="0" y="21"/>
                    </a:moveTo>
                    <a:lnTo>
                      <a:pt x="19" y="24"/>
                    </a:lnTo>
                    <a:lnTo>
                      <a:pt x="32" y="18"/>
                    </a:lnTo>
                    <a:lnTo>
                      <a:pt x="44" y="2"/>
                    </a:lnTo>
                    <a:lnTo>
                      <a:pt x="62" y="0"/>
                    </a:lnTo>
                    <a:lnTo>
                      <a:pt x="65" y="3"/>
                    </a:lnTo>
                    <a:lnTo>
                      <a:pt x="66" y="8"/>
                    </a:lnTo>
                    <a:lnTo>
                      <a:pt x="66" y="19"/>
                    </a:lnTo>
                    <a:lnTo>
                      <a:pt x="65" y="27"/>
                    </a:lnTo>
                    <a:lnTo>
                      <a:pt x="70" y="39"/>
                    </a:lnTo>
                    <a:lnTo>
                      <a:pt x="79" y="48"/>
                    </a:lnTo>
                    <a:lnTo>
                      <a:pt x="98" y="50"/>
                    </a:lnTo>
                    <a:lnTo>
                      <a:pt x="103" y="56"/>
                    </a:lnTo>
                    <a:lnTo>
                      <a:pt x="116" y="61"/>
                    </a:lnTo>
                    <a:lnTo>
                      <a:pt x="122" y="66"/>
                    </a:lnTo>
                    <a:lnTo>
                      <a:pt x="132" y="66"/>
                    </a:lnTo>
                    <a:lnTo>
                      <a:pt x="138" y="69"/>
                    </a:lnTo>
                    <a:lnTo>
                      <a:pt x="141" y="74"/>
                    </a:lnTo>
                    <a:lnTo>
                      <a:pt x="146" y="88"/>
                    </a:lnTo>
                    <a:lnTo>
                      <a:pt x="146" y="96"/>
                    </a:lnTo>
                    <a:lnTo>
                      <a:pt x="144" y="98"/>
                    </a:lnTo>
                    <a:lnTo>
                      <a:pt x="151" y="116"/>
                    </a:lnTo>
                    <a:lnTo>
                      <a:pt x="178" y="117"/>
                    </a:lnTo>
                    <a:lnTo>
                      <a:pt x="178" y="127"/>
                    </a:lnTo>
                    <a:lnTo>
                      <a:pt x="179" y="132"/>
                    </a:lnTo>
                    <a:lnTo>
                      <a:pt x="184" y="135"/>
                    </a:lnTo>
                    <a:lnTo>
                      <a:pt x="190" y="148"/>
                    </a:lnTo>
                    <a:lnTo>
                      <a:pt x="192" y="166"/>
                    </a:lnTo>
                    <a:lnTo>
                      <a:pt x="189" y="175"/>
                    </a:lnTo>
                    <a:lnTo>
                      <a:pt x="190" y="182"/>
                    </a:lnTo>
                    <a:lnTo>
                      <a:pt x="187" y="183"/>
                    </a:lnTo>
                    <a:lnTo>
                      <a:pt x="178" y="172"/>
                    </a:lnTo>
                    <a:lnTo>
                      <a:pt x="171" y="169"/>
                    </a:lnTo>
                    <a:lnTo>
                      <a:pt x="159" y="169"/>
                    </a:lnTo>
                    <a:lnTo>
                      <a:pt x="130" y="177"/>
                    </a:lnTo>
                    <a:lnTo>
                      <a:pt x="128" y="183"/>
                    </a:lnTo>
                    <a:lnTo>
                      <a:pt x="124" y="195"/>
                    </a:lnTo>
                    <a:lnTo>
                      <a:pt x="125" y="206"/>
                    </a:lnTo>
                    <a:lnTo>
                      <a:pt x="122" y="222"/>
                    </a:lnTo>
                    <a:lnTo>
                      <a:pt x="114" y="219"/>
                    </a:lnTo>
                    <a:lnTo>
                      <a:pt x="100" y="217"/>
                    </a:lnTo>
                    <a:lnTo>
                      <a:pt x="97" y="228"/>
                    </a:lnTo>
                    <a:lnTo>
                      <a:pt x="90" y="220"/>
                    </a:lnTo>
                    <a:lnTo>
                      <a:pt x="74" y="219"/>
                    </a:lnTo>
                    <a:lnTo>
                      <a:pt x="68" y="212"/>
                    </a:lnTo>
                    <a:lnTo>
                      <a:pt x="55" y="231"/>
                    </a:lnTo>
                    <a:lnTo>
                      <a:pt x="47" y="233"/>
                    </a:lnTo>
                    <a:lnTo>
                      <a:pt x="43" y="231"/>
                    </a:lnTo>
                    <a:lnTo>
                      <a:pt x="35" y="198"/>
                    </a:lnTo>
                    <a:lnTo>
                      <a:pt x="30" y="193"/>
                    </a:lnTo>
                    <a:lnTo>
                      <a:pt x="28" y="188"/>
                    </a:lnTo>
                    <a:lnTo>
                      <a:pt x="25" y="185"/>
                    </a:lnTo>
                    <a:lnTo>
                      <a:pt x="25" y="180"/>
                    </a:lnTo>
                    <a:lnTo>
                      <a:pt x="28" y="178"/>
                    </a:lnTo>
                    <a:lnTo>
                      <a:pt x="28" y="169"/>
                    </a:lnTo>
                    <a:lnTo>
                      <a:pt x="20" y="162"/>
                    </a:lnTo>
                    <a:lnTo>
                      <a:pt x="17" y="146"/>
                    </a:lnTo>
                    <a:lnTo>
                      <a:pt x="9" y="138"/>
                    </a:lnTo>
                    <a:lnTo>
                      <a:pt x="8" y="135"/>
                    </a:lnTo>
                    <a:lnTo>
                      <a:pt x="16" y="121"/>
                    </a:lnTo>
                    <a:lnTo>
                      <a:pt x="16" y="116"/>
                    </a:lnTo>
                    <a:lnTo>
                      <a:pt x="9" y="109"/>
                    </a:lnTo>
                    <a:lnTo>
                      <a:pt x="9" y="103"/>
                    </a:lnTo>
                    <a:lnTo>
                      <a:pt x="12" y="96"/>
                    </a:lnTo>
                    <a:lnTo>
                      <a:pt x="8" y="88"/>
                    </a:lnTo>
                    <a:lnTo>
                      <a:pt x="12" y="84"/>
                    </a:lnTo>
                    <a:lnTo>
                      <a:pt x="11" y="55"/>
                    </a:lnTo>
                    <a:lnTo>
                      <a:pt x="14" y="48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63" name="Freeform 203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65 w 129"/>
                  <a:gd name="GluePoint1Y" fmla="*/ 14 h 145"/>
                  <a:gd name="GluePoint2X" fmla="*/ 65 w 129"/>
                  <a:gd name="GluePoint2Y" fmla="*/ 16 h 145"/>
                  <a:gd name="GluePoint3X" fmla="*/ 68 w 129"/>
                  <a:gd name="GluePoint3Y" fmla="*/ 21 h 145"/>
                  <a:gd name="GluePoint4X" fmla="*/ 70 w 129"/>
                  <a:gd name="GluePoint4Y" fmla="*/ 46 h 145"/>
                  <a:gd name="GluePoint5X" fmla="*/ 72 w 129"/>
                  <a:gd name="GluePoint5Y" fmla="*/ 48 h 145"/>
                  <a:gd name="GluePoint6X" fmla="*/ 84 w 129"/>
                  <a:gd name="GluePoint6Y" fmla="*/ 53 h 145"/>
                  <a:gd name="GluePoint7X" fmla="*/ 94 w 129"/>
                  <a:gd name="GluePoint7Y" fmla="*/ 50 h 145"/>
                  <a:gd name="GluePoint8X" fmla="*/ 103 w 129"/>
                  <a:gd name="GluePoint8Y" fmla="*/ 53 h 145"/>
                  <a:gd name="GluePoint9X" fmla="*/ 105 w 129"/>
                  <a:gd name="GluePoint9Y" fmla="*/ 58 h 145"/>
                  <a:gd name="GluePoint10X" fmla="*/ 108 w 129"/>
                  <a:gd name="GluePoint10Y" fmla="*/ 75 h 145"/>
                  <a:gd name="GluePoint11X" fmla="*/ 111 w 129"/>
                  <a:gd name="GluePoint11Y" fmla="*/ 80 h 145"/>
                  <a:gd name="GluePoint12X" fmla="*/ 114 w 129"/>
                  <a:gd name="GluePoint12Y" fmla="*/ 82 h 145"/>
                  <a:gd name="GluePoint13X" fmla="*/ 126 w 129"/>
                  <a:gd name="GluePoint13Y" fmla="*/ 80 h 145"/>
                  <a:gd name="GluePoint14X" fmla="*/ 126 w 129"/>
                  <a:gd name="GluePoint14Y" fmla="*/ 82 h 145"/>
                  <a:gd name="GluePoint15X" fmla="*/ 129 w 129"/>
                  <a:gd name="GluePoint15Y" fmla="*/ 91 h 145"/>
                  <a:gd name="GluePoint16X" fmla="*/ 129 w 129"/>
                  <a:gd name="GluePoint16Y" fmla="*/ 111 h 145"/>
                  <a:gd name="GluePoint17X" fmla="*/ 127 w 129"/>
                  <a:gd name="GluePoint17Y" fmla="*/ 127 h 145"/>
                  <a:gd name="GluePoint18X" fmla="*/ 114 w 129"/>
                  <a:gd name="GluePoint18Y" fmla="*/ 141 h 145"/>
                  <a:gd name="GluePoint19X" fmla="*/ 97 w 129"/>
                  <a:gd name="GluePoint19Y" fmla="*/ 145 h 145"/>
                  <a:gd name="GluePoint20X" fmla="*/ 87 w 129"/>
                  <a:gd name="GluePoint20Y" fmla="*/ 140 h 145"/>
                  <a:gd name="GluePoint21X" fmla="*/ 73 w 129"/>
                  <a:gd name="GluePoint21Y" fmla="*/ 138 h 145"/>
                  <a:gd name="GluePoint22X" fmla="*/ 73 w 129"/>
                  <a:gd name="GluePoint22Y" fmla="*/ 133 h 145"/>
                  <a:gd name="GluePoint23X" fmla="*/ 73 w 129"/>
                  <a:gd name="GluePoint23Y" fmla="*/ 130 h 145"/>
                  <a:gd name="GluePoint24X" fmla="*/ 79 w 129"/>
                  <a:gd name="GluePoint24Y" fmla="*/ 112 h 145"/>
                  <a:gd name="GluePoint25X" fmla="*/ 78 w 129"/>
                  <a:gd name="GluePoint25Y" fmla="*/ 106 h 145"/>
                  <a:gd name="GluePoint26X" fmla="*/ 67 w 129"/>
                  <a:gd name="GluePoint26Y" fmla="*/ 96 h 145"/>
                  <a:gd name="GluePoint27X" fmla="*/ 48 w 129"/>
                  <a:gd name="GluePoint27Y" fmla="*/ 87 h 145"/>
                  <a:gd name="GluePoint28X" fmla="*/ 30 w 129"/>
                  <a:gd name="GluePoint28Y" fmla="*/ 82 h 145"/>
                  <a:gd name="GluePoint29X" fmla="*/ 25 w 129"/>
                  <a:gd name="GluePoint29Y" fmla="*/ 77 h 145"/>
                  <a:gd name="GluePoint30X" fmla="*/ 14 w 129"/>
                  <a:gd name="GluePoint30Y" fmla="*/ 67 h 145"/>
                  <a:gd name="GluePoint31X" fmla="*/ 5 w 129"/>
                  <a:gd name="GluePoint31Y" fmla="*/ 54 h 145"/>
                  <a:gd name="GluePoint32X" fmla="*/ 0 w 129"/>
                  <a:gd name="GluePoint32Y" fmla="*/ 53 h 145"/>
                  <a:gd name="GluePoint33X" fmla="*/ 3 w 129"/>
                  <a:gd name="GluePoint33Y" fmla="*/ 37 h 145"/>
                  <a:gd name="GluePoint34X" fmla="*/ 2 w 129"/>
                  <a:gd name="GluePoint34Y" fmla="*/ 26 h 145"/>
                  <a:gd name="GluePoint35X" fmla="*/ 6 w 129"/>
                  <a:gd name="GluePoint35Y" fmla="*/ 14 h 145"/>
                  <a:gd name="GluePoint36X" fmla="*/ 8 w 129"/>
                  <a:gd name="GluePoint36Y" fmla="*/ 8 h 145"/>
                  <a:gd name="GluePoint37X" fmla="*/ 37 w 129"/>
                  <a:gd name="GluePoint37Y" fmla="*/ 0 h 145"/>
                  <a:gd name="GluePoint38X" fmla="*/ 49 w 129"/>
                  <a:gd name="GluePoint38Y" fmla="*/ 0 h 145"/>
                  <a:gd name="GluePoint39X" fmla="*/ 56 w 129"/>
                  <a:gd name="GluePoint39Y" fmla="*/ 3 h 145"/>
                  <a:gd name="GluePoint40X" fmla="*/ 65 w 129"/>
                  <a:gd name="GluePoint40Y" fmla="*/ 14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65" y="14"/>
                    </a:move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64" name="Freeform 204"/>
              <p:cNvSpPr/>
              <p:nvPr/>
            </p:nvSpPr>
            <p:spPr>
              <a:xfrm>
                <a:off x="2646360" y="4506840"/>
                <a:ext cx="95040" cy="6300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63000"/>
                  <a:gd name="textAreaBottom" fmla="*/ 63360 h 63000"/>
                  <a:gd name="GluePoint1X" fmla="*/ 17 w 60"/>
                  <a:gd name="GluePoint1Y" fmla="*/ 37 h 40"/>
                  <a:gd name="GluePoint2X" fmla="*/ 0 w 60"/>
                  <a:gd name="GluePoint2Y" fmla="*/ 0 h 40"/>
                  <a:gd name="GluePoint3X" fmla="*/ 9 w 60"/>
                  <a:gd name="GluePoint3Y" fmla="*/ 8 h 40"/>
                  <a:gd name="GluePoint4X" fmla="*/ 6 w 60"/>
                  <a:gd name="GluePoint4Y" fmla="*/ 6 h 40"/>
                  <a:gd name="GluePoint5X" fmla="*/ 6 w 60"/>
                  <a:gd name="GluePoint5Y" fmla="*/ 8 h 40"/>
                  <a:gd name="GluePoint6X" fmla="*/ 17 w 60"/>
                  <a:gd name="GluePoint6Y" fmla="*/ 18 h 40"/>
                  <a:gd name="GluePoint7X" fmla="*/ 46 w 60"/>
                  <a:gd name="GluePoint7Y" fmla="*/ 32 h 40"/>
                  <a:gd name="GluePoint8X" fmla="*/ 60 w 60"/>
                  <a:gd name="GluePoint8Y" fmla="*/ 35 h 40"/>
                  <a:gd name="GluePoint9X" fmla="*/ 60 w 60"/>
                  <a:gd name="GluePoint9Y" fmla="*/ 37 h 40"/>
                  <a:gd name="GluePoint10X" fmla="*/ 57 w 60"/>
                  <a:gd name="GluePoint10Y" fmla="*/ 39 h 40"/>
                  <a:gd name="GluePoint11X" fmla="*/ 52 w 60"/>
                  <a:gd name="GluePoint11Y" fmla="*/ 37 h 40"/>
                  <a:gd name="GluePoint12X" fmla="*/ 46 w 60"/>
                  <a:gd name="GluePoint12Y" fmla="*/ 40 h 40"/>
                  <a:gd name="GluePoint13X" fmla="*/ 22 w 60"/>
                  <a:gd name="GluePoint13Y" fmla="*/ 35 h 40"/>
                  <a:gd name="GluePoint14X" fmla="*/ 17 w 60"/>
                  <a:gd name="GluePoint14Y" fmla="*/ 37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60" h="40">
                    <a:moveTo>
                      <a:pt x="17" y="37"/>
                    </a:moveTo>
                    <a:lnTo>
                      <a:pt x="0" y="0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17" y="18"/>
                    </a:lnTo>
                    <a:lnTo>
                      <a:pt x="46" y="32"/>
                    </a:lnTo>
                    <a:lnTo>
                      <a:pt x="60" y="35"/>
                    </a:lnTo>
                    <a:lnTo>
                      <a:pt x="60" y="37"/>
                    </a:lnTo>
                    <a:lnTo>
                      <a:pt x="57" y="39"/>
                    </a:lnTo>
                    <a:lnTo>
                      <a:pt x="52" y="37"/>
                    </a:lnTo>
                    <a:lnTo>
                      <a:pt x="46" y="40"/>
                    </a:lnTo>
                    <a:lnTo>
                      <a:pt x="22" y="35"/>
                    </a:lnTo>
                    <a:lnTo>
                      <a:pt x="17" y="3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3065" name="Group 406"/>
            <p:cNvGrpSpPr/>
            <p:nvPr/>
          </p:nvGrpSpPr>
          <p:grpSpPr>
            <a:xfrm>
              <a:off x="2376360" y="896760"/>
              <a:ext cx="6022800" cy="3671640"/>
              <a:chOff x="2376360" y="896760"/>
              <a:chExt cx="6022800" cy="3671640"/>
            </a:xfrm>
          </p:grpSpPr>
          <p:sp>
            <p:nvSpPr>
              <p:cNvPr id="3066" name="Freeform 206"/>
              <p:cNvSpPr/>
              <p:nvPr/>
            </p:nvSpPr>
            <p:spPr>
              <a:xfrm>
                <a:off x="2376360" y="3533760"/>
                <a:ext cx="271080" cy="1002960"/>
              </a:xfrm>
              <a:custGeom>
                <a:avLst/>
                <a:gdLst>
                  <a:gd name="textAreaLeft" fmla="*/ 0 w 271080"/>
                  <a:gd name="textAreaRight" fmla="*/ 271440 w 271080"/>
                  <a:gd name="textAreaTop" fmla="*/ 0 h 1002960"/>
                  <a:gd name="textAreaBottom" fmla="*/ 1003320 h 1002960"/>
                  <a:gd name="GluePoint1X" fmla="*/ 31 w 171"/>
                  <a:gd name="GluePoint1Y" fmla="*/ 31 h 632"/>
                  <a:gd name="GluePoint2X" fmla="*/ 31 w 171"/>
                  <a:gd name="GluePoint2Y" fmla="*/ 50 h 632"/>
                  <a:gd name="GluePoint3X" fmla="*/ 50 w 171"/>
                  <a:gd name="GluePoint3Y" fmla="*/ 95 h 632"/>
                  <a:gd name="GluePoint4X" fmla="*/ 42 w 171"/>
                  <a:gd name="GluePoint4Y" fmla="*/ 122 h 632"/>
                  <a:gd name="GluePoint5X" fmla="*/ 50 w 171"/>
                  <a:gd name="GluePoint5Y" fmla="*/ 164 h 632"/>
                  <a:gd name="GluePoint6X" fmla="*/ 33 w 171"/>
                  <a:gd name="GluePoint6Y" fmla="*/ 208 h 632"/>
                  <a:gd name="GluePoint7X" fmla="*/ 35 w 171"/>
                  <a:gd name="GluePoint7Y" fmla="*/ 253 h 632"/>
                  <a:gd name="GluePoint8X" fmla="*/ 47 w 171"/>
                  <a:gd name="GluePoint8Y" fmla="*/ 278 h 632"/>
                  <a:gd name="GluePoint9X" fmla="*/ 46 w 171"/>
                  <a:gd name="GluePoint9Y" fmla="*/ 312 h 632"/>
                  <a:gd name="GluePoint10X" fmla="*/ 49 w 171"/>
                  <a:gd name="GluePoint10Y" fmla="*/ 357 h 632"/>
                  <a:gd name="GluePoint11X" fmla="*/ 55 w 171"/>
                  <a:gd name="GluePoint11Y" fmla="*/ 418 h 632"/>
                  <a:gd name="GluePoint12X" fmla="*/ 63 w 171"/>
                  <a:gd name="GluePoint12Y" fmla="*/ 447 h 632"/>
                  <a:gd name="GluePoint13X" fmla="*/ 74 w 171"/>
                  <a:gd name="GluePoint13Y" fmla="*/ 471 h 632"/>
                  <a:gd name="GluePoint14X" fmla="*/ 74 w 171"/>
                  <a:gd name="GluePoint14Y" fmla="*/ 478 h 632"/>
                  <a:gd name="GluePoint15X" fmla="*/ 90 w 171"/>
                  <a:gd name="GluePoint15Y" fmla="*/ 510 h 632"/>
                  <a:gd name="GluePoint16X" fmla="*/ 92 w 171"/>
                  <a:gd name="GluePoint16Y" fmla="*/ 549 h 632"/>
                  <a:gd name="GluePoint17X" fmla="*/ 100 w 171"/>
                  <a:gd name="GluePoint17Y" fmla="*/ 579 h 632"/>
                  <a:gd name="GluePoint18X" fmla="*/ 150 w 171"/>
                  <a:gd name="GluePoint18Y" fmla="*/ 603 h 632"/>
                  <a:gd name="GluePoint19X" fmla="*/ 157 w 171"/>
                  <a:gd name="GluePoint19Y" fmla="*/ 606 h 632"/>
                  <a:gd name="GluePoint20X" fmla="*/ 138 w 171"/>
                  <a:gd name="GluePoint20Y" fmla="*/ 632 h 632"/>
                  <a:gd name="GluePoint21X" fmla="*/ 130 w 171"/>
                  <a:gd name="GluePoint21Y" fmla="*/ 626 h 632"/>
                  <a:gd name="GluePoint22X" fmla="*/ 123 w 171"/>
                  <a:gd name="GluePoint22Y" fmla="*/ 611 h 632"/>
                  <a:gd name="GluePoint23X" fmla="*/ 117 w 171"/>
                  <a:gd name="GluePoint23Y" fmla="*/ 606 h 632"/>
                  <a:gd name="GluePoint24X" fmla="*/ 111 w 171"/>
                  <a:gd name="GluePoint24Y" fmla="*/ 597 h 632"/>
                  <a:gd name="GluePoint25X" fmla="*/ 106 w 171"/>
                  <a:gd name="GluePoint25Y" fmla="*/ 602 h 632"/>
                  <a:gd name="GluePoint26X" fmla="*/ 98 w 171"/>
                  <a:gd name="GluePoint26Y" fmla="*/ 595 h 632"/>
                  <a:gd name="GluePoint27X" fmla="*/ 90 w 171"/>
                  <a:gd name="GluePoint27Y" fmla="*/ 582 h 632"/>
                  <a:gd name="GluePoint28X" fmla="*/ 85 w 171"/>
                  <a:gd name="GluePoint28Y" fmla="*/ 576 h 632"/>
                  <a:gd name="GluePoint29X" fmla="*/ 76 w 171"/>
                  <a:gd name="GluePoint29Y" fmla="*/ 563 h 632"/>
                  <a:gd name="GluePoint30X" fmla="*/ 74 w 171"/>
                  <a:gd name="GluePoint30Y" fmla="*/ 555 h 632"/>
                  <a:gd name="GluePoint31X" fmla="*/ 69 w 171"/>
                  <a:gd name="GluePoint31Y" fmla="*/ 547 h 632"/>
                  <a:gd name="GluePoint32X" fmla="*/ 71 w 171"/>
                  <a:gd name="GluePoint32Y" fmla="*/ 541 h 632"/>
                  <a:gd name="GluePoint33X" fmla="*/ 66 w 171"/>
                  <a:gd name="GluePoint33Y" fmla="*/ 537 h 632"/>
                  <a:gd name="GluePoint34X" fmla="*/ 68 w 171"/>
                  <a:gd name="GluePoint34Y" fmla="*/ 529 h 632"/>
                  <a:gd name="GluePoint35X" fmla="*/ 57 w 171"/>
                  <a:gd name="GluePoint35Y" fmla="*/ 524 h 632"/>
                  <a:gd name="GluePoint36X" fmla="*/ 57 w 171"/>
                  <a:gd name="GluePoint36Y" fmla="*/ 513 h 632"/>
                  <a:gd name="GluePoint37X" fmla="*/ 39 w 171"/>
                  <a:gd name="GluePoint37Y" fmla="*/ 512 h 632"/>
                  <a:gd name="GluePoint38X" fmla="*/ 38 w 171"/>
                  <a:gd name="GluePoint38Y" fmla="*/ 513 h 632"/>
                  <a:gd name="GluePoint39X" fmla="*/ 41 w 171"/>
                  <a:gd name="GluePoint39Y" fmla="*/ 500 h 632"/>
                  <a:gd name="GluePoint40X" fmla="*/ 54 w 171"/>
                  <a:gd name="GluePoint40Y" fmla="*/ 505 h 632"/>
                  <a:gd name="GluePoint41X" fmla="*/ 65 w 171"/>
                  <a:gd name="GluePoint41Y" fmla="*/ 504 h 632"/>
                  <a:gd name="GluePoint42X" fmla="*/ 62 w 171"/>
                  <a:gd name="GluePoint42Y" fmla="*/ 494 h 632"/>
                  <a:gd name="GluePoint43X" fmla="*/ 60 w 171"/>
                  <a:gd name="GluePoint43Y" fmla="*/ 487 h 632"/>
                  <a:gd name="GluePoint44X" fmla="*/ 66 w 171"/>
                  <a:gd name="GluePoint44Y" fmla="*/ 489 h 632"/>
                  <a:gd name="GluePoint45X" fmla="*/ 65 w 171"/>
                  <a:gd name="GluePoint45Y" fmla="*/ 478 h 632"/>
                  <a:gd name="GluePoint46X" fmla="*/ 52 w 171"/>
                  <a:gd name="GluePoint46Y" fmla="*/ 455 h 632"/>
                  <a:gd name="GluePoint47X" fmla="*/ 54 w 171"/>
                  <a:gd name="GluePoint47Y" fmla="*/ 441 h 632"/>
                  <a:gd name="GluePoint48X" fmla="*/ 55 w 171"/>
                  <a:gd name="GluePoint48Y" fmla="*/ 438 h 632"/>
                  <a:gd name="GluePoint49X" fmla="*/ 52 w 171"/>
                  <a:gd name="GluePoint49Y" fmla="*/ 423 h 632"/>
                  <a:gd name="GluePoint50X" fmla="*/ 38 w 171"/>
                  <a:gd name="GluePoint50Y" fmla="*/ 426 h 632"/>
                  <a:gd name="GluePoint51X" fmla="*/ 25 w 171"/>
                  <a:gd name="GluePoint51Y" fmla="*/ 393 h 632"/>
                  <a:gd name="GluePoint52X" fmla="*/ 17 w 171"/>
                  <a:gd name="GluePoint52Y" fmla="*/ 364 h 632"/>
                  <a:gd name="GluePoint53X" fmla="*/ 17 w 171"/>
                  <a:gd name="GluePoint53Y" fmla="*/ 346 h 632"/>
                  <a:gd name="GluePoint54X" fmla="*/ 22 w 171"/>
                  <a:gd name="GluePoint54Y" fmla="*/ 309 h 632"/>
                  <a:gd name="GluePoint55X" fmla="*/ 22 w 171"/>
                  <a:gd name="GluePoint55Y" fmla="*/ 270 h 632"/>
                  <a:gd name="GluePoint56X" fmla="*/ 14 w 171"/>
                  <a:gd name="GluePoint56Y" fmla="*/ 222 h 632"/>
                  <a:gd name="GluePoint57X" fmla="*/ 11 w 171"/>
                  <a:gd name="GluePoint57Y" fmla="*/ 196 h 632"/>
                  <a:gd name="GluePoint58X" fmla="*/ 14 w 171"/>
                  <a:gd name="GluePoint58Y" fmla="*/ 164 h 632"/>
                  <a:gd name="GluePoint59X" fmla="*/ 8 w 171"/>
                  <a:gd name="GluePoint59Y" fmla="*/ 102 h 632"/>
                  <a:gd name="GluePoint60X" fmla="*/ 8 w 171"/>
                  <a:gd name="GluePoint60Y" fmla="*/ 44 h 632"/>
                  <a:gd name="GluePoint61X" fmla="*/ 12 w 171"/>
                  <a:gd name="GluePoint61Y" fmla="*/ 0 h 6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</a:cxnLst>
                <a:rect l="textAreaLeft" t="textAreaTop" r="textAreaRight" b="textAreaBottom"/>
                <a:pathLst>
                  <a:path w="171" h="632">
                    <a:moveTo>
                      <a:pt x="12" y="0"/>
                    </a:moveTo>
                    <a:lnTo>
                      <a:pt x="20" y="8"/>
                    </a:lnTo>
                    <a:lnTo>
                      <a:pt x="23" y="24"/>
                    </a:lnTo>
                    <a:lnTo>
                      <a:pt x="31" y="31"/>
                    </a:lnTo>
                    <a:lnTo>
                      <a:pt x="31" y="40"/>
                    </a:lnTo>
                    <a:lnTo>
                      <a:pt x="28" y="42"/>
                    </a:lnTo>
                    <a:lnTo>
                      <a:pt x="28" y="47"/>
                    </a:lnTo>
                    <a:lnTo>
                      <a:pt x="31" y="50"/>
                    </a:lnTo>
                    <a:lnTo>
                      <a:pt x="33" y="55"/>
                    </a:lnTo>
                    <a:lnTo>
                      <a:pt x="38" y="60"/>
                    </a:lnTo>
                    <a:lnTo>
                      <a:pt x="46" y="93"/>
                    </a:lnTo>
                    <a:lnTo>
                      <a:pt x="50" y="95"/>
                    </a:lnTo>
                    <a:lnTo>
                      <a:pt x="58" y="93"/>
                    </a:lnTo>
                    <a:lnTo>
                      <a:pt x="60" y="100"/>
                    </a:lnTo>
                    <a:lnTo>
                      <a:pt x="60" y="114"/>
                    </a:lnTo>
                    <a:lnTo>
                      <a:pt x="42" y="122"/>
                    </a:lnTo>
                    <a:lnTo>
                      <a:pt x="44" y="132"/>
                    </a:lnTo>
                    <a:lnTo>
                      <a:pt x="42" y="135"/>
                    </a:lnTo>
                    <a:lnTo>
                      <a:pt x="42" y="140"/>
                    </a:lnTo>
                    <a:lnTo>
                      <a:pt x="50" y="164"/>
                    </a:lnTo>
                    <a:lnTo>
                      <a:pt x="42" y="171"/>
                    </a:lnTo>
                    <a:lnTo>
                      <a:pt x="41" y="179"/>
                    </a:lnTo>
                    <a:lnTo>
                      <a:pt x="36" y="187"/>
                    </a:lnTo>
                    <a:lnTo>
                      <a:pt x="33" y="208"/>
                    </a:lnTo>
                    <a:lnTo>
                      <a:pt x="36" y="224"/>
                    </a:lnTo>
                    <a:lnTo>
                      <a:pt x="31" y="241"/>
                    </a:lnTo>
                    <a:lnTo>
                      <a:pt x="33" y="249"/>
                    </a:lnTo>
                    <a:lnTo>
                      <a:pt x="35" y="253"/>
                    </a:lnTo>
                    <a:lnTo>
                      <a:pt x="36" y="261"/>
                    </a:lnTo>
                    <a:lnTo>
                      <a:pt x="42" y="269"/>
                    </a:lnTo>
                    <a:lnTo>
                      <a:pt x="44" y="275"/>
                    </a:lnTo>
                    <a:lnTo>
                      <a:pt x="47" y="278"/>
                    </a:lnTo>
                    <a:lnTo>
                      <a:pt x="52" y="293"/>
                    </a:lnTo>
                    <a:lnTo>
                      <a:pt x="49" y="301"/>
                    </a:lnTo>
                    <a:lnTo>
                      <a:pt x="49" y="309"/>
                    </a:lnTo>
                    <a:lnTo>
                      <a:pt x="46" y="312"/>
                    </a:lnTo>
                    <a:lnTo>
                      <a:pt x="50" y="327"/>
                    </a:lnTo>
                    <a:lnTo>
                      <a:pt x="44" y="335"/>
                    </a:lnTo>
                    <a:lnTo>
                      <a:pt x="44" y="338"/>
                    </a:lnTo>
                    <a:lnTo>
                      <a:pt x="49" y="357"/>
                    </a:lnTo>
                    <a:lnTo>
                      <a:pt x="54" y="370"/>
                    </a:lnTo>
                    <a:lnTo>
                      <a:pt x="50" y="378"/>
                    </a:lnTo>
                    <a:lnTo>
                      <a:pt x="52" y="396"/>
                    </a:lnTo>
                    <a:lnTo>
                      <a:pt x="55" y="418"/>
                    </a:lnTo>
                    <a:lnTo>
                      <a:pt x="60" y="425"/>
                    </a:lnTo>
                    <a:lnTo>
                      <a:pt x="62" y="428"/>
                    </a:lnTo>
                    <a:lnTo>
                      <a:pt x="60" y="439"/>
                    </a:lnTo>
                    <a:lnTo>
                      <a:pt x="63" y="447"/>
                    </a:lnTo>
                    <a:lnTo>
                      <a:pt x="65" y="449"/>
                    </a:lnTo>
                    <a:lnTo>
                      <a:pt x="68" y="459"/>
                    </a:lnTo>
                    <a:lnTo>
                      <a:pt x="73" y="463"/>
                    </a:lnTo>
                    <a:lnTo>
                      <a:pt x="74" y="471"/>
                    </a:lnTo>
                    <a:lnTo>
                      <a:pt x="79" y="473"/>
                    </a:lnTo>
                    <a:lnTo>
                      <a:pt x="82" y="476"/>
                    </a:lnTo>
                    <a:lnTo>
                      <a:pt x="84" y="478"/>
                    </a:lnTo>
                    <a:lnTo>
                      <a:pt x="74" y="478"/>
                    </a:lnTo>
                    <a:lnTo>
                      <a:pt x="76" y="481"/>
                    </a:lnTo>
                    <a:lnTo>
                      <a:pt x="84" y="484"/>
                    </a:lnTo>
                    <a:lnTo>
                      <a:pt x="84" y="491"/>
                    </a:lnTo>
                    <a:lnTo>
                      <a:pt x="90" y="510"/>
                    </a:lnTo>
                    <a:lnTo>
                      <a:pt x="90" y="520"/>
                    </a:lnTo>
                    <a:lnTo>
                      <a:pt x="87" y="529"/>
                    </a:lnTo>
                    <a:lnTo>
                      <a:pt x="92" y="541"/>
                    </a:lnTo>
                    <a:lnTo>
                      <a:pt x="92" y="549"/>
                    </a:lnTo>
                    <a:lnTo>
                      <a:pt x="89" y="561"/>
                    </a:lnTo>
                    <a:lnTo>
                      <a:pt x="90" y="571"/>
                    </a:lnTo>
                    <a:lnTo>
                      <a:pt x="96" y="582"/>
                    </a:lnTo>
                    <a:lnTo>
                      <a:pt x="100" y="579"/>
                    </a:lnTo>
                    <a:lnTo>
                      <a:pt x="108" y="579"/>
                    </a:lnTo>
                    <a:lnTo>
                      <a:pt x="116" y="597"/>
                    </a:lnTo>
                    <a:lnTo>
                      <a:pt x="120" y="602"/>
                    </a:lnTo>
                    <a:lnTo>
                      <a:pt x="150" y="603"/>
                    </a:lnTo>
                    <a:lnTo>
                      <a:pt x="171" y="606"/>
                    </a:lnTo>
                    <a:lnTo>
                      <a:pt x="170" y="608"/>
                    </a:lnTo>
                    <a:lnTo>
                      <a:pt x="160" y="608"/>
                    </a:lnTo>
                    <a:lnTo>
                      <a:pt x="157" y="606"/>
                    </a:lnTo>
                    <a:lnTo>
                      <a:pt x="155" y="610"/>
                    </a:lnTo>
                    <a:lnTo>
                      <a:pt x="141" y="615"/>
                    </a:lnTo>
                    <a:lnTo>
                      <a:pt x="146" y="632"/>
                    </a:lnTo>
                    <a:lnTo>
                      <a:pt x="138" y="632"/>
                    </a:lnTo>
                    <a:lnTo>
                      <a:pt x="130" y="627"/>
                    </a:lnTo>
                    <a:lnTo>
                      <a:pt x="127" y="624"/>
                    </a:lnTo>
                    <a:lnTo>
                      <a:pt x="128" y="624"/>
                    </a:lnTo>
                    <a:lnTo>
                      <a:pt x="130" y="626"/>
                    </a:lnTo>
                    <a:lnTo>
                      <a:pt x="138" y="621"/>
                    </a:lnTo>
                    <a:lnTo>
                      <a:pt x="139" y="616"/>
                    </a:lnTo>
                    <a:lnTo>
                      <a:pt x="131" y="611"/>
                    </a:lnTo>
                    <a:lnTo>
                      <a:pt x="123" y="611"/>
                    </a:lnTo>
                    <a:lnTo>
                      <a:pt x="120" y="613"/>
                    </a:lnTo>
                    <a:lnTo>
                      <a:pt x="119" y="611"/>
                    </a:lnTo>
                    <a:lnTo>
                      <a:pt x="116" y="611"/>
                    </a:lnTo>
                    <a:lnTo>
                      <a:pt x="117" y="606"/>
                    </a:lnTo>
                    <a:lnTo>
                      <a:pt x="112" y="602"/>
                    </a:lnTo>
                    <a:lnTo>
                      <a:pt x="114" y="602"/>
                    </a:lnTo>
                    <a:lnTo>
                      <a:pt x="112" y="598"/>
                    </a:lnTo>
                    <a:lnTo>
                      <a:pt x="111" y="597"/>
                    </a:lnTo>
                    <a:lnTo>
                      <a:pt x="111" y="598"/>
                    </a:lnTo>
                    <a:lnTo>
                      <a:pt x="104" y="597"/>
                    </a:lnTo>
                    <a:lnTo>
                      <a:pt x="108" y="600"/>
                    </a:lnTo>
                    <a:lnTo>
                      <a:pt x="106" y="602"/>
                    </a:lnTo>
                    <a:lnTo>
                      <a:pt x="100" y="595"/>
                    </a:lnTo>
                    <a:lnTo>
                      <a:pt x="104" y="603"/>
                    </a:lnTo>
                    <a:lnTo>
                      <a:pt x="101" y="602"/>
                    </a:lnTo>
                    <a:lnTo>
                      <a:pt x="98" y="595"/>
                    </a:lnTo>
                    <a:lnTo>
                      <a:pt x="95" y="592"/>
                    </a:lnTo>
                    <a:lnTo>
                      <a:pt x="87" y="587"/>
                    </a:lnTo>
                    <a:lnTo>
                      <a:pt x="85" y="582"/>
                    </a:lnTo>
                    <a:lnTo>
                      <a:pt x="90" y="582"/>
                    </a:lnTo>
                    <a:lnTo>
                      <a:pt x="89" y="581"/>
                    </a:lnTo>
                    <a:lnTo>
                      <a:pt x="85" y="579"/>
                    </a:lnTo>
                    <a:lnTo>
                      <a:pt x="82" y="578"/>
                    </a:lnTo>
                    <a:lnTo>
                      <a:pt x="85" y="576"/>
                    </a:lnTo>
                    <a:lnTo>
                      <a:pt x="79" y="574"/>
                    </a:lnTo>
                    <a:lnTo>
                      <a:pt x="74" y="571"/>
                    </a:lnTo>
                    <a:lnTo>
                      <a:pt x="76" y="568"/>
                    </a:lnTo>
                    <a:lnTo>
                      <a:pt x="76" y="563"/>
                    </a:lnTo>
                    <a:lnTo>
                      <a:pt x="81" y="561"/>
                    </a:lnTo>
                    <a:lnTo>
                      <a:pt x="77" y="558"/>
                    </a:lnTo>
                    <a:lnTo>
                      <a:pt x="77" y="553"/>
                    </a:lnTo>
                    <a:lnTo>
                      <a:pt x="74" y="555"/>
                    </a:lnTo>
                    <a:lnTo>
                      <a:pt x="74" y="558"/>
                    </a:lnTo>
                    <a:lnTo>
                      <a:pt x="73" y="558"/>
                    </a:lnTo>
                    <a:lnTo>
                      <a:pt x="68" y="547"/>
                    </a:lnTo>
                    <a:lnTo>
                      <a:pt x="69" y="547"/>
                    </a:lnTo>
                    <a:lnTo>
                      <a:pt x="68" y="545"/>
                    </a:lnTo>
                    <a:lnTo>
                      <a:pt x="68" y="542"/>
                    </a:lnTo>
                    <a:lnTo>
                      <a:pt x="74" y="544"/>
                    </a:lnTo>
                    <a:lnTo>
                      <a:pt x="71" y="541"/>
                    </a:lnTo>
                    <a:lnTo>
                      <a:pt x="65" y="541"/>
                    </a:lnTo>
                    <a:lnTo>
                      <a:pt x="60" y="533"/>
                    </a:lnTo>
                    <a:lnTo>
                      <a:pt x="63" y="534"/>
                    </a:lnTo>
                    <a:lnTo>
                      <a:pt x="66" y="537"/>
                    </a:lnTo>
                    <a:lnTo>
                      <a:pt x="65" y="534"/>
                    </a:lnTo>
                    <a:lnTo>
                      <a:pt x="74" y="536"/>
                    </a:lnTo>
                    <a:lnTo>
                      <a:pt x="69" y="531"/>
                    </a:lnTo>
                    <a:lnTo>
                      <a:pt x="68" y="529"/>
                    </a:lnTo>
                    <a:lnTo>
                      <a:pt x="65" y="529"/>
                    </a:lnTo>
                    <a:lnTo>
                      <a:pt x="63" y="528"/>
                    </a:lnTo>
                    <a:lnTo>
                      <a:pt x="65" y="526"/>
                    </a:lnTo>
                    <a:lnTo>
                      <a:pt x="57" y="524"/>
                    </a:lnTo>
                    <a:lnTo>
                      <a:pt x="62" y="520"/>
                    </a:lnTo>
                    <a:lnTo>
                      <a:pt x="60" y="518"/>
                    </a:lnTo>
                    <a:lnTo>
                      <a:pt x="62" y="516"/>
                    </a:lnTo>
                    <a:lnTo>
                      <a:pt x="57" y="513"/>
                    </a:lnTo>
                    <a:lnTo>
                      <a:pt x="52" y="512"/>
                    </a:lnTo>
                    <a:lnTo>
                      <a:pt x="50" y="513"/>
                    </a:lnTo>
                    <a:lnTo>
                      <a:pt x="42" y="510"/>
                    </a:lnTo>
                    <a:lnTo>
                      <a:pt x="39" y="512"/>
                    </a:lnTo>
                    <a:lnTo>
                      <a:pt x="42" y="513"/>
                    </a:lnTo>
                    <a:lnTo>
                      <a:pt x="42" y="516"/>
                    </a:lnTo>
                    <a:lnTo>
                      <a:pt x="39" y="515"/>
                    </a:lnTo>
                    <a:lnTo>
                      <a:pt x="38" y="513"/>
                    </a:lnTo>
                    <a:lnTo>
                      <a:pt x="38" y="508"/>
                    </a:lnTo>
                    <a:lnTo>
                      <a:pt x="46" y="504"/>
                    </a:lnTo>
                    <a:lnTo>
                      <a:pt x="46" y="502"/>
                    </a:lnTo>
                    <a:lnTo>
                      <a:pt x="41" y="500"/>
                    </a:lnTo>
                    <a:lnTo>
                      <a:pt x="39" y="497"/>
                    </a:lnTo>
                    <a:lnTo>
                      <a:pt x="50" y="499"/>
                    </a:lnTo>
                    <a:lnTo>
                      <a:pt x="55" y="502"/>
                    </a:lnTo>
                    <a:lnTo>
                      <a:pt x="54" y="505"/>
                    </a:lnTo>
                    <a:lnTo>
                      <a:pt x="57" y="507"/>
                    </a:lnTo>
                    <a:lnTo>
                      <a:pt x="58" y="504"/>
                    </a:lnTo>
                    <a:lnTo>
                      <a:pt x="60" y="508"/>
                    </a:lnTo>
                    <a:lnTo>
                      <a:pt x="65" y="504"/>
                    </a:lnTo>
                    <a:lnTo>
                      <a:pt x="62" y="504"/>
                    </a:lnTo>
                    <a:lnTo>
                      <a:pt x="60" y="497"/>
                    </a:lnTo>
                    <a:lnTo>
                      <a:pt x="63" y="496"/>
                    </a:lnTo>
                    <a:lnTo>
                      <a:pt x="62" y="494"/>
                    </a:lnTo>
                    <a:lnTo>
                      <a:pt x="63" y="492"/>
                    </a:lnTo>
                    <a:lnTo>
                      <a:pt x="58" y="492"/>
                    </a:lnTo>
                    <a:lnTo>
                      <a:pt x="58" y="491"/>
                    </a:lnTo>
                    <a:lnTo>
                      <a:pt x="60" y="487"/>
                    </a:lnTo>
                    <a:lnTo>
                      <a:pt x="63" y="489"/>
                    </a:lnTo>
                    <a:lnTo>
                      <a:pt x="66" y="491"/>
                    </a:lnTo>
                    <a:lnTo>
                      <a:pt x="68" y="491"/>
                    </a:lnTo>
                    <a:lnTo>
                      <a:pt x="66" y="489"/>
                    </a:lnTo>
                    <a:lnTo>
                      <a:pt x="58" y="487"/>
                    </a:lnTo>
                    <a:lnTo>
                      <a:pt x="58" y="483"/>
                    </a:lnTo>
                    <a:lnTo>
                      <a:pt x="63" y="483"/>
                    </a:lnTo>
                    <a:lnTo>
                      <a:pt x="65" y="478"/>
                    </a:lnTo>
                    <a:lnTo>
                      <a:pt x="62" y="473"/>
                    </a:lnTo>
                    <a:lnTo>
                      <a:pt x="54" y="468"/>
                    </a:lnTo>
                    <a:lnTo>
                      <a:pt x="57" y="460"/>
                    </a:lnTo>
                    <a:lnTo>
                      <a:pt x="52" y="455"/>
                    </a:lnTo>
                    <a:lnTo>
                      <a:pt x="54" y="447"/>
                    </a:lnTo>
                    <a:lnTo>
                      <a:pt x="50" y="442"/>
                    </a:lnTo>
                    <a:lnTo>
                      <a:pt x="52" y="441"/>
                    </a:lnTo>
                    <a:lnTo>
                      <a:pt x="54" y="441"/>
                    </a:lnTo>
                    <a:lnTo>
                      <a:pt x="50" y="438"/>
                    </a:lnTo>
                    <a:lnTo>
                      <a:pt x="50" y="434"/>
                    </a:lnTo>
                    <a:lnTo>
                      <a:pt x="52" y="434"/>
                    </a:lnTo>
                    <a:lnTo>
                      <a:pt x="55" y="438"/>
                    </a:lnTo>
                    <a:lnTo>
                      <a:pt x="52" y="431"/>
                    </a:lnTo>
                    <a:lnTo>
                      <a:pt x="47" y="430"/>
                    </a:lnTo>
                    <a:lnTo>
                      <a:pt x="47" y="428"/>
                    </a:lnTo>
                    <a:lnTo>
                      <a:pt x="52" y="423"/>
                    </a:lnTo>
                    <a:lnTo>
                      <a:pt x="49" y="425"/>
                    </a:lnTo>
                    <a:lnTo>
                      <a:pt x="42" y="422"/>
                    </a:lnTo>
                    <a:lnTo>
                      <a:pt x="41" y="425"/>
                    </a:lnTo>
                    <a:lnTo>
                      <a:pt x="38" y="426"/>
                    </a:lnTo>
                    <a:lnTo>
                      <a:pt x="33" y="425"/>
                    </a:lnTo>
                    <a:lnTo>
                      <a:pt x="30" y="420"/>
                    </a:lnTo>
                    <a:lnTo>
                      <a:pt x="23" y="393"/>
                    </a:lnTo>
                    <a:lnTo>
                      <a:pt x="25" y="393"/>
                    </a:lnTo>
                    <a:lnTo>
                      <a:pt x="27" y="386"/>
                    </a:lnTo>
                    <a:lnTo>
                      <a:pt x="23" y="380"/>
                    </a:lnTo>
                    <a:lnTo>
                      <a:pt x="19" y="370"/>
                    </a:lnTo>
                    <a:lnTo>
                      <a:pt x="17" y="364"/>
                    </a:lnTo>
                    <a:lnTo>
                      <a:pt x="14" y="357"/>
                    </a:lnTo>
                    <a:lnTo>
                      <a:pt x="11" y="348"/>
                    </a:lnTo>
                    <a:lnTo>
                      <a:pt x="12" y="346"/>
                    </a:lnTo>
                    <a:lnTo>
                      <a:pt x="17" y="346"/>
                    </a:lnTo>
                    <a:lnTo>
                      <a:pt x="14" y="336"/>
                    </a:lnTo>
                    <a:lnTo>
                      <a:pt x="17" y="336"/>
                    </a:lnTo>
                    <a:lnTo>
                      <a:pt x="19" y="317"/>
                    </a:lnTo>
                    <a:lnTo>
                      <a:pt x="22" y="309"/>
                    </a:lnTo>
                    <a:lnTo>
                      <a:pt x="22" y="288"/>
                    </a:lnTo>
                    <a:lnTo>
                      <a:pt x="23" y="285"/>
                    </a:lnTo>
                    <a:lnTo>
                      <a:pt x="20" y="275"/>
                    </a:lnTo>
                    <a:lnTo>
                      <a:pt x="22" y="270"/>
                    </a:lnTo>
                    <a:lnTo>
                      <a:pt x="20" y="262"/>
                    </a:lnTo>
                    <a:lnTo>
                      <a:pt x="11" y="232"/>
                    </a:lnTo>
                    <a:lnTo>
                      <a:pt x="11" y="225"/>
                    </a:lnTo>
                    <a:lnTo>
                      <a:pt x="14" y="222"/>
                    </a:lnTo>
                    <a:lnTo>
                      <a:pt x="14" y="217"/>
                    </a:lnTo>
                    <a:lnTo>
                      <a:pt x="9" y="206"/>
                    </a:lnTo>
                    <a:lnTo>
                      <a:pt x="9" y="201"/>
                    </a:lnTo>
                    <a:lnTo>
                      <a:pt x="11" y="196"/>
                    </a:lnTo>
                    <a:lnTo>
                      <a:pt x="11" y="180"/>
                    </a:lnTo>
                    <a:lnTo>
                      <a:pt x="12" y="176"/>
                    </a:lnTo>
                    <a:lnTo>
                      <a:pt x="11" y="171"/>
                    </a:lnTo>
                    <a:lnTo>
                      <a:pt x="14" y="164"/>
                    </a:lnTo>
                    <a:lnTo>
                      <a:pt x="11" y="145"/>
                    </a:lnTo>
                    <a:lnTo>
                      <a:pt x="14" y="135"/>
                    </a:lnTo>
                    <a:lnTo>
                      <a:pt x="11" y="106"/>
                    </a:lnTo>
                    <a:lnTo>
                      <a:pt x="8" y="102"/>
                    </a:lnTo>
                    <a:lnTo>
                      <a:pt x="11" y="93"/>
                    </a:lnTo>
                    <a:lnTo>
                      <a:pt x="11" y="71"/>
                    </a:lnTo>
                    <a:lnTo>
                      <a:pt x="9" y="60"/>
                    </a:lnTo>
                    <a:lnTo>
                      <a:pt x="8" y="44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9" y="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67" name="Freeform 207"/>
              <p:cNvSpPr/>
              <p:nvPr/>
            </p:nvSpPr>
            <p:spPr>
              <a:xfrm>
                <a:off x="2610000" y="4502160"/>
                <a:ext cx="63000" cy="66240"/>
              </a:xfrm>
              <a:custGeom>
                <a:avLst/>
                <a:gdLst>
                  <a:gd name="textAreaLeft" fmla="*/ 0 w 63000"/>
                  <a:gd name="textAreaRight" fmla="*/ 63360 w 63000"/>
                  <a:gd name="textAreaTop" fmla="*/ 0 h 66240"/>
                  <a:gd name="textAreaBottom" fmla="*/ 66600 h 66240"/>
                  <a:gd name="GluePoint1X" fmla="*/ 40 w 40"/>
                  <a:gd name="GluePoint1Y" fmla="*/ 40 h 42"/>
                  <a:gd name="GluePoint2X" fmla="*/ 34 w 40"/>
                  <a:gd name="GluePoint2Y" fmla="*/ 42 h 42"/>
                  <a:gd name="GluePoint3X" fmla="*/ 27 w 40"/>
                  <a:gd name="GluePoint3Y" fmla="*/ 40 h 42"/>
                  <a:gd name="GluePoint4X" fmla="*/ 10 w 40"/>
                  <a:gd name="GluePoint4Y" fmla="*/ 38 h 42"/>
                  <a:gd name="GluePoint5X" fmla="*/ 8 w 40"/>
                  <a:gd name="GluePoint5Y" fmla="*/ 38 h 42"/>
                  <a:gd name="GluePoint6X" fmla="*/ 10 w 40"/>
                  <a:gd name="GluePoint6Y" fmla="*/ 37 h 42"/>
                  <a:gd name="GluePoint7X" fmla="*/ 2 w 40"/>
                  <a:gd name="GluePoint7Y" fmla="*/ 37 h 42"/>
                  <a:gd name="GluePoint8X" fmla="*/ 0 w 40"/>
                  <a:gd name="GluePoint8Y" fmla="*/ 33 h 42"/>
                  <a:gd name="GluePoint9X" fmla="*/ 8 w 40"/>
                  <a:gd name="GluePoint9Y" fmla="*/ 32 h 42"/>
                  <a:gd name="GluePoint10X" fmla="*/ 3 w 40"/>
                  <a:gd name="GluePoint10Y" fmla="*/ 27 h 42"/>
                  <a:gd name="GluePoint11X" fmla="*/ 16 w 40"/>
                  <a:gd name="GluePoint11Y" fmla="*/ 33 h 42"/>
                  <a:gd name="GluePoint12X" fmla="*/ 18 w 40"/>
                  <a:gd name="GluePoint12Y" fmla="*/ 32 h 42"/>
                  <a:gd name="GluePoint13X" fmla="*/ 15 w 40"/>
                  <a:gd name="GluePoint13Y" fmla="*/ 30 h 42"/>
                  <a:gd name="GluePoint14X" fmla="*/ 15 w 40"/>
                  <a:gd name="GluePoint14Y" fmla="*/ 29 h 42"/>
                  <a:gd name="GluePoint15X" fmla="*/ 19 w 40"/>
                  <a:gd name="GluePoint15Y" fmla="*/ 32 h 42"/>
                  <a:gd name="GluePoint16X" fmla="*/ 18 w 40"/>
                  <a:gd name="GluePoint16Y" fmla="*/ 30 h 42"/>
                  <a:gd name="GluePoint17X" fmla="*/ 23 w 40"/>
                  <a:gd name="GluePoint17Y" fmla="*/ 32 h 42"/>
                  <a:gd name="GluePoint18X" fmla="*/ 26 w 40"/>
                  <a:gd name="GluePoint18Y" fmla="*/ 32 h 42"/>
                  <a:gd name="GluePoint19X" fmla="*/ 16 w 40"/>
                  <a:gd name="GluePoint19Y" fmla="*/ 27 h 42"/>
                  <a:gd name="GluePoint20X" fmla="*/ 11 w 40"/>
                  <a:gd name="GluePoint20Y" fmla="*/ 21 h 42"/>
                  <a:gd name="GluePoint21X" fmla="*/ 19 w 40"/>
                  <a:gd name="GluePoint21Y" fmla="*/ 17 h 42"/>
                  <a:gd name="GluePoint22X" fmla="*/ 19 w 40"/>
                  <a:gd name="GluePoint22Y" fmla="*/ 16 h 42"/>
                  <a:gd name="GluePoint23X" fmla="*/ 15 w 40"/>
                  <a:gd name="GluePoint23Y" fmla="*/ 14 h 42"/>
                  <a:gd name="GluePoint24X" fmla="*/ 8 w 40"/>
                  <a:gd name="GluePoint24Y" fmla="*/ 16 h 42"/>
                  <a:gd name="GluePoint25X" fmla="*/ 3 w 40"/>
                  <a:gd name="GluePoint25Y" fmla="*/ 14 h 42"/>
                  <a:gd name="GluePoint26X" fmla="*/ 2 w 40"/>
                  <a:gd name="GluePoint26Y" fmla="*/ 8 h 42"/>
                  <a:gd name="GluePoint27X" fmla="*/ 5 w 40"/>
                  <a:gd name="GluePoint27Y" fmla="*/ 9 h 42"/>
                  <a:gd name="GluePoint28X" fmla="*/ 5 w 40"/>
                  <a:gd name="GluePoint28Y" fmla="*/ 8 h 42"/>
                  <a:gd name="GluePoint29X" fmla="*/ 3 w 40"/>
                  <a:gd name="GluePoint29Y" fmla="*/ 6 h 42"/>
                  <a:gd name="GluePoint30X" fmla="*/ 0 w 40"/>
                  <a:gd name="GluePoint30Y" fmla="*/ 5 h 42"/>
                  <a:gd name="GluePoint31X" fmla="*/ 8 w 40"/>
                  <a:gd name="GluePoint31Y" fmla="*/ 5 h 42"/>
                  <a:gd name="GluePoint32X" fmla="*/ 8 w 40"/>
                  <a:gd name="GluePoint32Y" fmla="*/ 0 h 42"/>
                  <a:gd name="GluePoint33X" fmla="*/ 11 w 40"/>
                  <a:gd name="GluePoint33Y" fmla="*/ 0 h 42"/>
                  <a:gd name="GluePoint34X" fmla="*/ 15 w 40"/>
                  <a:gd name="GluePoint34Y" fmla="*/ 3 h 42"/>
                  <a:gd name="GluePoint35X" fmla="*/ 21 w 40"/>
                  <a:gd name="GluePoint35Y" fmla="*/ 1 h 42"/>
                  <a:gd name="GluePoint36X" fmla="*/ 23 w 40"/>
                  <a:gd name="GluePoint36Y" fmla="*/ 3 h 42"/>
                  <a:gd name="GluePoint37X" fmla="*/ 40 w 40"/>
                  <a:gd name="GluePoint37Y" fmla="*/ 4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40" h="42">
                    <a:moveTo>
                      <a:pt x="40" y="40"/>
                    </a:moveTo>
                    <a:lnTo>
                      <a:pt x="34" y="42"/>
                    </a:lnTo>
                    <a:lnTo>
                      <a:pt x="27" y="40"/>
                    </a:lnTo>
                    <a:lnTo>
                      <a:pt x="10" y="38"/>
                    </a:lnTo>
                    <a:lnTo>
                      <a:pt x="8" y="38"/>
                    </a:lnTo>
                    <a:lnTo>
                      <a:pt x="10" y="37"/>
                    </a:lnTo>
                    <a:lnTo>
                      <a:pt x="2" y="37"/>
                    </a:lnTo>
                    <a:lnTo>
                      <a:pt x="0" y="33"/>
                    </a:lnTo>
                    <a:lnTo>
                      <a:pt x="8" y="32"/>
                    </a:lnTo>
                    <a:lnTo>
                      <a:pt x="3" y="27"/>
                    </a:lnTo>
                    <a:lnTo>
                      <a:pt x="16" y="33"/>
                    </a:lnTo>
                    <a:lnTo>
                      <a:pt x="18" y="32"/>
                    </a:lnTo>
                    <a:lnTo>
                      <a:pt x="15" y="30"/>
                    </a:lnTo>
                    <a:lnTo>
                      <a:pt x="15" y="29"/>
                    </a:lnTo>
                    <a:lnTo>
                      <a:pt x="19" y="32"/>
                    </a:lnTo>
                    <a:lnTo>
                      <a:pt x="18" y="30"/>
                    </a:lnTo>
                    <a:lnTo>
                      <a:pt x="23" y="32"/>
                    </a:lnTo>
                    <a:lnTo>
                      <a:pt x="26" y="32"/>
                    </a:lnTo>
                    <a:lnTo>
                      <a:pt x="16" y="27"/>
                    </a:lnTo>
                    <a:lnTo>
                      <a:pt x="11" y="21"/>
                    </a:lnTo>
                    <a:lnTo>
                      <a:pt x="19" y="17"/>
                    </a:lnTo>
                    <a:lnTo>
                      <a:pt x="19" y="16"/>
                    </a:lnTo>
                    <a:lnTo>
                      <a:pt x="15" y="14"/>
                    </a:lnTo>
                    <a:lnTo>
                      <a:pt x="8" y="16"/>
                    </a:lnTo>
                    <a:lnTo>
                      <a:pt x="3" y="14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5" y="3"/>
                    </a:lnTo>
                    <a:lnTo>
                      <a:pt x="21" y="1"/>
                    </a:lnTo>
                    <a:lnTo>
                      <a:pt x="23" y="3"/>
                    </a:lnTo>
                    <a:lnTo>
                      <a:pt x="40" y="4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68" name="Freeform 208"/>
              <p:cNvSpPr/>
              <p:nvPr/>
            </p:nvSpPr>
            <p:spPr>
              <a:xfrm>
                <a:off x="4635360" y="1693800"/>
                <a:ext cx="78840" cy="7884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78840"/>
                  <a:gd name="textAreaBottom" fmla="*/ 79200 h 78840"/>
                  <a:gd name="GluePoint1X" fmla="*/ 27 w 50"/>
                  <a:gd name="GluePoint1Y" fmla="*/ 43 h 50"/>
                  <a:gd name="GluePoint2X" fmla="*/ 28 w 50"/>
                  <a:gd name="GluePoint2Y" fmla="*/ 50 h 50"/>
                  <a:gd name="GluePoint3X" fmla="*/ 31 w 50"/>
                  <a:gd name="GluePoint3Y" fmla="*/ 50 h 50"/>
                  <a:gd name="GluePoint4X" fmla="*/ 33 w 50"/>
                  <a:gd name="GluePoint4Y" fmla="*/ 46 h 50"/>
                  <a:gd name="GluePoint5X" fmla="*/ 38 w 50"/>
                  <a:gd name="GluePoint5Y" fmla="*/ 42 h 50"/>
                  <a:gd name="GluePoint6X" fmla="*/ 38 w 50"/>
                  <a:gd name="GluePoint6Y" fmla="*/ 34 h 50"/>
                  <a:gd name="GluePoint7X" fmla="*/ 50 w 50"/>
                  <a:gd name="GluePoint7Y" fmla="*/ 35 h 50"/>
                  <a:gd name="GluePoint8X" fmla="*/ 49 w 50"/>
                  <a:gd name="GluePoint8Y" fmla="*/ 27 h 50"/>
                  <a:gd name="GluePoint9X" fmla="*/ 44 w 50"/>
                  <a:gd name="GluePoint9Y" fmla="*/ 24 h 50"/>
                  <a:gd name="GluePoint10X" fmla="*/ 41 w 50"/>
                  <a:gd name="GluePoint10Y" fmla="*/ 17 h 50"/>
                  <a:gd name="GluePoint11X" fmla="*/ 36 w 50"/>
                  <a:gd name="GluePoint11Y" fmla="*/ 16 h 50"/>
                  <a:gd name="GluePoint12X" fmla="*/ 36 w 50"/>
                  <a:gd name="GluePoint12Y" fmla="*/ 8 h 50"/>
                  <a:gd name="GluePoint13X" fmla="*/ 35 w 50"/>
                  <a:gd name="GluePoint13Y" fmla="*/ 6 h 50"/>
                  <a:gd name="GluePoint14X" fmla="*/ 22 w 50"/>
                  <a:gd name="GluePoint14Y" fmla="*/ 5 h 50"/>
                  <a:gd name="GluePoint15X" fmla="*/ 11 w 50"/>
                  <a:gd name="GluePoint15Y" fmla="*/ 0 h 50"/>
                  <a:gd name="GluePoint16X" fmla="*/ 3 w 50"/>
                  <a:gd name="GluePoint16Y" fmla="*/ 0 h 50"/>
                  <a:gd name="GluePoint17X" fmla="*/ 0 w 50"/>
                  <a:gd name="GluePoint17Y" fmla="*/ 5 h 50"/>
                  <a:gd name="GluePoint18X" fmla="*/ 3 w 50"/>
                  <a:gd name="GluePoint18Y" fmla="*/ 5 h 50"/>
                  <a:gd name="GluePoint19X" fmla="*/ 12 w 50"/>
                  <a:gd name="GluePoint19Y" fmla="*/ 11 h 50"/>
                  <a:gd name="GluePoint20X" fmla="*/ 14 w 50"/>
                  <a:gd name="GluePoint20Y" fmla="*/ 16 h 50"/>
                  <a:gd name="GluePoint21X" fmla="*/ 25 w 50"/>
                  <a:gd name="GluePoint21Y" fmla="*/ 29 h 50"/>
                  <a:gd name="GluePoint22X" fmla="*/ 27 w 50"/>
                  <a:gd name="GluePoint22Y" fmla="*/ 43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50" h="50">
                    <a:moveTo>
                      <a:pt x="27" y="43"/>
                    </a:moveTo>
                    <a:lnTo>
                      <a:pt x="28" y="50"/>
                    </a:lnTo>
                    <a:lnTo>
                      <a:pt x="31" y="50"/>
                    </a:lnTo>
                    <a:lnTo>
                      <a:pt x="33" y="46"/>
                    </a:lnTo>
                    <a:lnTo>
                      <a:pt x="38" y="42"/>
                    </a:lnTo>
                    <a:lnTo>
                      <a:pt x="38" y="34"/>
                    </a:lnTo>
                    <a:lnTo>
                      <a:pt x="50" y="35"/>
                    </a:lnTo>
                    <a:lnTo>
                      <a:pt x="49" y="27"/>
                    </a:lnTo>
                    <a:lnTo>
                      <a:pt x="44" y="24"/>
                    </a:lnTo>
                    <a:lnTo>
                      <a:pt x="41" y="17"/>
                    </a:lnTo>
                    <a:lnTo>
                      <a:pt x="36" y="16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22" y="5"/>
                    </a:lnTo>
                    <a:lnTo>
                      <a:pt x="11" y="0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2" y="11"/>
                    </a:lnTo>
                    <a:lnTo>
                      <a:pt x="14" y="16"/>
                    </a:lnTo>
                    <a:lnTo>
                      <a:pt x="25" y="29"/>
                    </a:lnTo>
                    <a:lnTo>
                      <a:pt x="27" y="4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69" name="Freeform 209"/>
              <p:cNvSpPr/>
              <p:nvPr/>
            </p:nvSpPr>
            <p:spPr>
              <a:xfrm>
                <a:off x="4506840" y="1701720"/>
                <a:ext cx="207720" cy="123480"/>
              </a:xfrm>
              <a:custGeom>
                <a:avLst/>
                <a:gdLst>
                  <a:gd name="textAreaLeft" fmla="*/ 0 w 207720"/>
                  <a:gd name="textAreaRight" fmla="*/ 208080 w 207720"/>
                  <a:gd name="textAreaTop" fmla="*/ 0 h 123480"/>
                  <a:gd name="textAreaBottom" fmla="*/ 123840 h 123480"/>
                  <a:gd name="GluePoint1X" fmla="*/ 106 w 131"/>
                  <a:gd name="GluePoint1Y" fmla="*/ 24 h 78"/>
                  <a:gd name="GluePoint2X" fmla="*/ 95 w 131"/>
                  <a:gd name="GluePoint2Y" fmla="*/ 11 h 78"/>
                  <a:gd name="GluePoint3X" fmla="*/ 93 w 131"/>
                  <a:gd name="GluePoint3Y" fmla="*/ 6 h 78"/>
                  <a:gd name="GluePoint4X" fmla="*/ 84 w 131"/>
                  <a:gd name="GluePoint4Y" fmla="*/ 0 h 78"/>
                  <a:gd name="GluePoint5X" fmla="*/ 81 w 131"/>
                  <a:gd name="GluePoint5Y" fmla="*/ 0 h 78"/>
                  <a:gd name="GluePoint6X" fmla="*/ 60 w 131"/>
                  <a:gd name="GluePoint6Y" fmla="*/ 6 h 78"/>
                  <a:gd name="GluePoint7X" fmla="*/ 55 w 131"/>
                  <a:gd name="GluePoint7Y" fmla="*/ 3 h 78"/>
                  <a:gd name="GluePoint8X" fmla="*/ 31 w 131"/>
                  <a:gd name="GluePoint8Y" fmla="*/ 4 h 78"/>
                  <a:gd name="GluePoint9X" fmla="*/ 22 w 131"/>
                  <a:gd name="GluePoint9Y" fmla="*/ 11 h 78"/>
                  <a:gd name="GluePoint10X" fmla="*/ 20 w 131"/>
                  <a:gd name="GluePoint10Y" fmla="*/ 17 h 78"/>
                  <a:gd name="GluePoint11X" fmla="*/ 11 w 131"/>
                  <a:gd name="GluePoint11Y" fmla="*/ 32 h 78"/>
                  <a:gd name="GluePoint12X" fmla="*/ 0 w 131"/>
                  <a:gd name="GluePoint12Y" fmla="*/ 35 h 78"/>
                  <a:gd name="GluePoint13X" fmla="*/ 8 w 131"/>
                  <a:gd name="GluePoint13Y" fmla="*/ 40 h 78"/>
                  <a:gd name="GluePoint14X" fmla="*/ 12 w 131"/>
                  <a:gd name="GluePoint14Y" fmla="*/ 49 h 78"/>
                  <a:gd name="GluePoint15X" fmla="*/ 17 w 131"/>
                  <a:gd name="GluePoint15Y" fmla="*/ 51 h 78"/>
                  <a:gd name="GluePoint16X" fmla="*/ 19 w 131"/>
                  <a:gd name="GluePoint16Y" fmla="*/ 57 h 78"/>
                  <a:gd name="GluePoint17X" fmla="*/ 31 w 131"/>
                  <a:gd name="GluePoint17Y" fmla="*/ 62 h 78"/>
                  <a:gd name="GluePoint18X" fmla="*/ 33 w 131"/>
                  <a:gd name="GluePoint18Y" fmla="*/ 61 h 78"/>
                  <a:gd name="GluePoint19X" fmla="*/ 36 w 131"/>
                  <a:gd name="GluePoint19Y" fmla="*/ 62 h 78"/>
                  <a:gd name="GluePoint20X" fmla="*/ 33 w 131"/>
                  <a:gd name="GluePoint20Y" fmla="*/ 66 h 78"/>
                  <a:gd name="GluePoint21X" fmla="*/ 36 w 131"/>
                  <a:gd name="GluePoint21Y" fmla="*/ 69 h 78"/>
                  <a:gd name="GluePoint22X" fmla="*/ 38 w 131"/>
                  <a:gd name="GluePoint22Y" fmla="*/ 69 h 78"/>
                  <a:gd name="GluePoint23X" fmla="*/ 41 w 131"/>
                  <a:gd name="GluePoint23Y" fmla="*/ 70 h 78"/>
                  <a:gd name="GluePoint24X" fmla="*/ 39 w 131"/>
                  <a:gd name="GluePoint24Y" fmla="*/ 74 h 78"/>
                  <a:gd name="GluePoint25X" fmla="*/ 43 w 131"/>
                  <a:gd name="GluePoint25Y" fmla="*/ 75 h 78"/>
                  <a:gd name="GluePoint26X" fmla="*/ 77 w 131"/>
                  <a:gd name="GluePoint26Y" fmla="*/ 78 h 78"/>
                  <a:gd name="GluePoint27X" fmla="*/ 97 w 131"/>
                  <a:gd name="GluePoint27Y" fmla="*/ 70 h 78"/>
                  <a:gd name="GluePoint28X" fmla="*/ 101 w 131"/>
                  <a:gd name="GluePoint28Y" fmla="*/ 70 h 78"/>
                  <a:gd name="GluePoint29X" fmla="*/ 111 w 131"/>
                  <a:gd name="GluePoint29Y" fmla="*/ 74 h 78"/>
                  <a:gd name="GluePoint30X" fmla="*/ 117 w 131"/>
                  <a:gd name="GluePoint30Y" fmla="*/ 77 h 78"/>
                  <a:gd name="GluePoint31X" fmla="*/ 120 w 131"/>
                  <a:gd name="GluePoint31Y" fmla="*/ 77 h 78"/>
                  <a:gd name="GluePoint32X" fmla="*/ 120 w 131"/>
                  <a:gd name="GluePoint32Y" fmla="*/ 67 h 78"/>
                  <a:gd name="GluePoint33X" fmla="*/ 122 w 131"/>
                  <a:gd name="GluePoint33Y" fmla="*/ 56 h 78"/>
                  <a:gd name="GluePoint34X" fmla="*/ 124 w 131"/>
                  <a:gd name="GluePoint34Y" fmla="*/ 56 h 78"/>
                  <a:gd name="GluePoint35X" fmla="*/ 124 w 131"/>
                  <a:gd name="GluePoint35Y" fmla="*/ 59 h 78"/>
                  <a:gd name="GluePoint36X" fmla="*/ 122 w 131"/>
                  <a:gd name="GluePoint36Y" fmla="*/ 62 h 78"/>
                  <a:gd name="GluePoint37X" fmla="*/ 122 w 131"/>
                  <a:gd name="GluePoint37Y" fmla="*/ 64 h 78"/>
                  <a:gd name="GluePoint38X" fmla="*/ 130 w 131"/>
                  <a:gd name="GluePoint38Y" fmla="*/ 59 h 78"/>
                  <a:gd name="GluePoint39X" fmla="*/ 131 w 131"/>
                  <a:gd name="GluePoint39Y" fmla="*/ 57 h 78"/>
                  <a:gd name="GluePoint40X" fmla="*/ 131 w 131"/>
                  <a:gd name="GluePoint40Y" fmla="*/ 54 h 78"/>
                  <a:gd name="GluePoint41X" fmla="*/ 130 w 131"/>
                  <a:gd name="GluePoint41Y" fmla="*/ 48 h 78"/>
                  <a:gd name="GluePoint42X" fmla="*/ 127 w 131"/>
                  <a:gd name="GluePoint42Y" fmla="*/ 48 h 78"/>
                  <a:gd name="GluePoint43X" fmla="*/ 116 w 131"/>
                  <a:gd name="GluePoint43Y" fmla="*/ 51 h 78"/>
                  <a:gd name="GluePoint44X" fmla="*/ 112 w 131"/>
                  <a:gd name="GluePoint44Y" fmla="*/ 46 h 78"/>
                  <a:gd name="GluePoint45X" fmla="*/ 111 w 131"/>
                  <a:gd name="GluePoint45Y" fmla="*/ 48 h 78"/>
                  <a:gd name="GluePoint46X" fmla="*/ 109 w 131"/>
                  <a:gd name="GluePoint46Y" fmla="*/ 45 h 78"/>
                  <a:gd name="GluePoint47X" fmla="*/ 108 w 131"/>
                  <a:gd name="GluePoint47Y" fmla="*/ 38 h 78"/>
                  <a:gd name="GluePoint48X" fmla="*/ 106 w 131"/>
                  <a:gd name="GluePoint48Y" fmla="*/ 24 h 7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1" h="78">
                    <a:moveTo>
                      <a:pt x="106" y="24"/>
                    </a:moveTo>
                    <a:lnTo>
                      <a:pt x="95" y="11"/>
                    </a:lnTo>
                    <a:lnTo>
                      <a:pt x="93" y="6"/>
                    </a:lnTo>
                    <a:lnTo>
                      <a:pt x="84" y="0"/>
                    </a:lnTo>
                    <a:lnTo>
                      <a:pt x="81" y="0"/>
                    </a:lnTo>
                    <a:lnTo>
                      <a:pt x="60" y="6"/>
                    </a:lnTo>
                    <a:lnTo>
                      <a:pt x="55" y="3"/>
                    </a:lnTo>
                    <a:lnTo>
                      <a:pt x="31" y="4"/>
                    </a:lnTo>
                    <a:lnTo>
                      <a:pt x="22" y="11"/>
                    </a:lnTo>
                    <a:lnTo>
                      <a:pt x="20" y="17"/>
                    </a:lnTo>
                    <a:lnTo>
                      <a:pt x="11" y="32"/>
                    </a:lnTo>
                    <a:lnTo>
                      <a:pt x="0" y="35"/>
                    </a:lnTo>
                    <a:lnTo>
                      <a:pt x="8" y="40"/>
                    </a:lnTo>
                    <a:lnTo>
                      <a:pt x="12" y="49"/>
                    </a:lnTo>
                    <a:lnTo>
                      <a:pt x="17" y="51"/>
                    </a:lnTo>
                    <a:lnTo>
                      <a:pt x="19" y="57"/>
                    </a:lnTo>
                    <a:lnTo>
                      <a:pt x="31" y="62"/>
                    </a:lnTo>
                    <a:lnTo>
                      <a:pt x="33" y="61"/>
                    </a:lnTo>
                    <a:lnTo>
                      <a:pt x="36" y="62"/>
                    </a:lnTo>
                    <a:lnTo>
                      <a:pt x="33" y="66"/>
                    </a:lnTo>
                    <a:lnTo>
                      <a:pt x="36" y="69"/>
                    </a:lnTo>
                    <a:lnTo>
                      <a:pt x="38" y="69"/>
                    </a:lnTo>
                    <a:lnTo>
                      <a:pt x="41" y="70"/>
                    </a:lnTo>
                    <a:lnTo>
                      <a:pt x="39" y="74"/>
                    </a:lnTo>
                    <a:lnTo>
                      <a:pt x="43" y="75"/>
                    </a:lnTo>
                    <a:lnTo>
                      <a:pt x="77" y="78"/>
                    </a:lnTo>
                    <a:lnTo>
                      <a:pt x="97" y="70"/>
                    </a:lnTo>
                    <a:lnTo>
                      <a:pt x="101" y="70"/>
                    </a:lnTo>
                    <a:lnTo>
                      <a:pt x="111" y="74"/>
                    </a:lnTo>
                    <a:lnTo>
                      <a:pt x="117" y="77"/>
                    </a:lnTo>
                    <a:lnTo>
                      <a:pt x="120" y="77"/>
                    </a:lnTo>
                    <a:lnTo>
                      <a:pt x="120" y="67"/>
                    </a:lnTo>
                    <a:lnTo>
                      <a:pt x="122" y="56"/>
                    </a:lnTo>
                    <a:lnTo>
                      <a:pt x="124" y="56"/>
                    </a:lnTo>
                    <a:lnTo>
                      <a:pt x="124" y="59"/>
                    </a:lnTo>
                    <a:lnTo>
                      <a:pt x="122" y="62"/>
                    </a:lnTo>
                    <a:lnTo>
                      <a:pt x="122" y="64"/>
                    </a:lnTo>
                    <a:lnTo>
                      <a:pt x="130" y="59"/>
                    </a:lnTo>
                    <a:lnTo>
                      <a:pt x="131" y="57"/>
                    </a:lnTo>
                    <a:lnTo>
                      <a:pt x="131" y="54"/>
                    </a:lnTo>
                    <a:lnTo>
                      <a:pt x="130" y="48"/>
                    </a:lnTo>
                    <a:lnTo>
                      <a:pt x="127" y="48"/>
                    </a:lnTo>
                    <a:lnTo>
                      <a:pt x="116" y="51"/>
                    </a:lnTo>
                    <a:lnTo>
                      <a:pt x="112" y="46"/>
                    </a:lnTo>
                    <a:lnTo>
                      <a:pt x="111" y="48"/>
                    </a:lnTo>
                    <a:lnTo>
                      <a:pt x="109" y="45"/>
                    </a:lnTo>
                    <a:lnTo>
                      <a:pt x="108" y="38"/>
                    </a:lnTo>
                    <a:lnTo>
                      <a:pt x="106" y="2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70" name="Freeform 210"/>
              <p:cNvSpPr/>
              <p:nvPr/>
            </p:nvSpPr>
            <p:spPr>
              <a:xfrm>
                <a:off x="3906720" y="1512720"/>
                <a:ext cx="48960" cy="34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34560"/>
                  <a:gd name="textAreaBottom" fmla="*/ 34920 h 34560"/>
                  <a:gd name="GluePoint1X" fmla="*/ 23 w 31"/>
                  <a:gd name="GluePoint1Y" fmla="*/ 22 h 22"/>
                  <a:gd name="GluePoint2X" fmla="*/ 27 w 31"/>
                  <a:gd name="GluePoint2Y" fmla="*/ 20 h 22"/>
                  <a:gd name="GluePoint3X" fmla="*/ 27 w 31"/>
                  <a:gd name="GluePoint3Y" fmla="*/ 17 h 22"/>
                  <a:gd name="GluePoint4X" fmla="*/ 30 w 31"/>
                  <a:gd name="GluePoint4Y" fmla="*/ 17 h 22"/>
                  <a:gd name="GluePoint5X" fmla="*/ 31 w 31"/>
                  <a:gd name="GluePoint5Y" fmla="*/ 16 h 22"/>
                  <a:gd name="GluePoint6X" fmla="*/ 30 w 31"/>
                  <a:gd name="GluePoint6Y" fmla="*/ 12 h 22"/>
                  <a:gd name="GluePoint7X" fmla="*/ 31 w 31"/>
                  <a:gd name="GluePoint7Y" fmla="*/ 16 h 22"/>
                  <a:gd name="GluePoint8X" fmla="*/ 31 w 31"/>
                  <a:gd name="GluePoint8Y" fmla="*/ 12 h 22"/>
                  <a:gd name="GluePoint9X" fmla="*/ 30 w 31"/>
                  <a:gd name="GluePoint9Y" fmla="*/ 11 h 22"/>
                  <a:gd name="GluePoint10X" fmla="*/ 27 w 31"/>
                  <a:gd name="GluePoint10Y" fmla="*/ 11 h 22"/>
                  <a:gd name="GluePoint11X" fmla="*/ 28 w 31"/>
                  <a:gd name="GluePoint11Y" fmla="*/ 9 h 22"/>
                  <a:gd name="GluePoint12X" fmla="*/ 28 w 31"/>
                  <a:gd name="GluePoint12Y" fmla="*/ 6 h 22"/>
                  <a:gd name="GluePoint13X" fmla="*/ 25 w 31"/>
                  <a:gd name="GluePoint13Y" fmla="*/ 1 h 22"/>
                  <a:gd name="GluePoint14X" fmla="*/ 20 w 31"/>
                  <a:gd name="GluePoint14Y" fmla="*/ 1 h 22"/>
                  <a:gd name="GluePoint15X" fmla="*/ 11 w 31"/>
                  <a:gd name="GluePoint15Y" fmla="*/ 4 h 22"/>
                  <a:gd name="GluePoint16X" fmla="*/ 11 w 31"/>
                  <a:gd name="GluePoint16Y" fmla="*/ 3 h 22"/>
                  <a:gd name="GluePoint17X" fmla="*/ 14 w 31"/>
                  <a:gd name="GluePoint17Y" fmla="*/ 1 h 22"/>
                  <a:gd name="GluePoint18X" fmla="*/ 11 w 31"/>
                  <a:gd name="GluePoint18Y" fmla="*/ 0 h 22"/>
                  <a:gd name="GluePoint19X" fmla="*/ 9 w 31"/>
                  <a:gd name="GluePoint19Y" fmla="*/ 0 h 22"/>
                  <a:gd name="GluePoint20X" fmla="*/ 8 w 31"/>
                  <a:gd name="GluePoint20Y" fmla="*/ 1 h 22"/>
                  <a:gd name="GluePoint21X" fmla="*/ 8 w 31"/>
                  <a:gd name="GluePoint21Y" fmla="*/ 4 h 22"/>
                  <a:gd name="GluePoint22X" fmla="*/ 6 w 31"/>
                  <a:gd name="GluePoint22Y" fmla="*/ 6 h 22"/>
                  <a:gd name="GluePoint23X" fmla="*/ 4 w 31"/>
                  <a:gd name="GluePoint23Y" fmla="*/ 9 h 22"/>
                  <a:gd name="GluePoint24X" fmla="*/ 1 w 31"/>
                  <a:gd name="GluePoint24Y" fmla="*/ 9 h 22"/>
                  <a:gd name="GluePoint25X" fmla="*/ 1 w 31"/>
                  <a:gd name="GluePoint25Y" fmla="*/ 12 h 22"/>
                  <a:gd name="GluePoint26X" fmla="*/ 0 w 31"/>
                  <a:gd name="GluePoint26Y" fmla="*/ 14 h 22"/>
                  <a:gd name="GluePoint27X" fmla="*/ 3 w 31"/>
                  <a:gd name="GluePoint27Y" fmla="*/ 16 h 22"/>
                  <a:gd name="GluePoint28X" fmla="*/ 4 w 31"/>
                  <a:gd name="GluePoint28Y" fmla="*/ 19 h 22"/>
                  <a:gd name="GluePoint29X" fmla="*/ 8 w 31"/>
                  <a:gd name="GluePoint29Y" fmla="*/ 19 h 22"/>
                  <a:gd name="GluePoint30X" fmla="*/ 11 w 31"/>
                  <a:gd name="GluePoint30Y" fmla="*/ 16 h 22"/>
                  <a:gd name="GluePoint31X" fmla="*/ 19 w 31"/>
                  <a:gd name="GluePoint31Y" fmla="*/ 14 h 22"/>
                  <a:gd name="GluePoint32X" fmla="*/ 22 w 31"/>
                  <a:gd name="GluePoint32Y" fmla="*/ 17 h 22"/>
                  <a:gd name="GluePoint33X" fmla="*/ 23 w 31"/>
                  <a:gd name="GluePoint33Y" fmla="*/ 22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1" h="22">
                    <a:moveTo>
                      <a:pt x="23" y="22"/>
                    </a:moveTo>
                    <a:lnTo>
                      <a:pt x="27" y="20"/>
                    </a:lnTo>
                    <a:lnTo>
                      <a:pt x="27" y="17"/>
                    </a:lnTo>
                    <a:lnTo>
                      <a:pt x="30" y="17"/>
                    </a:lnTo>
                    <a:lnTo>
                      <a:pt x="31" y="16"/>
                    </a:lnTo>
                    <a:lnTo>
                      <a:pt x="30" y="12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0" y="11"/>
                    </a:lnTo>
                    <a:lnTo>
                      <a:pt x="27" y="11"/>
                    </a:lnTo>
                    <a:lnTo>
                      <a:pt x="28" y="9"/>
                    </a:lnTo>
                    <a:lnTo>
                      <a:pt x="28" y="6"/>
                    </a:lnTo>
                    <a:lnTo>
                      <a:pt x="25" y="1"/>
                    </a:lnTo>
                    <a:lnTo>
                      <a:pt x="20" y="1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8" y="19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2" y="17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71" name="Freeform 211"/>
              <p:cNvSpPr/>
              <p:nvPr/>
            </p:nvSpPr>
            <p:spPr>
              <a:xfrm>
                <a:off x="4281480" y="2117880"/>
                <a:ext cx="385560" cy="382320"/>
              </a:xfrm>
              <a:custGeom>
                <a:avLst/>
                <a:gdLst>
                  <a:gd name="textAreaLeft" fmla="*/ 0 w 385560"/>
                  <a:gd name="textAreaRight" fmla="*/ 385920 w 385560"/>
                  <a:gd name="textAreaTop" fmla="*/ 0 h 382320"/>
                  <a:gd name="textAreaBottom" fmla="*/ 382680 h 382320"/>
                  <a:gd name="GluePoint1X" fmla="*/ 213 w 243"/>
                  <a:gd name="GluePoint1Y" fmla="*/ 231 h 241"/>
                  <a:gd name="GluePoint2X" fmla="*/ 183 w 243"/>
                  <a:gd name="GluePoint2Y" fmla="*/ 215 h 241"/>
                  <a:gd name="GluePoint3X" fmla="*/ 151 w 243"/>
                  <a:gd name="GluePoint3Y" fmla="*/ 198 h 241"/>
                  <a:gd name="GluePoint4X" fmla="*/ 121 w 243"/>
                  <a:gd name="GluePoint4Y" fmla="*/ 181 h 241"/>
                  <a:gd name="GluePoint5X" fmla="*/ 91 w 243"/>
                  <a:gd name="GluePoint5Y" fmla="*/ 178 h 241"/>
                  <a:gd name="GluePoint6X" fmla="*/ 83 w 243"/>
                  <a:gd name="GluePoint6Y" fmla="*/ 175 h 241"/>
                  <a:gd name="GluePoint7X" fmla="*/ 42 w 243"/>
                  <a:gd name="GluePoint7Y" fmla="*/ 170 h 241"/>
                  <a:gd name="GluePoint8X" fmla="*/ 26 w 243"/>
                  <a:gd name="GluePoint8Y" fmla="*/ 151 h 241"/>
                  <a:gd name="GluePoint9X" fmla="*/ 15 w 243"/>
                  <a:gd name="GluePoint9Y" fmla="*/ 146 h 241"/>
                  <a:gd name="GluePoint10X" fmla="*/ 3 w 243"/>
                  <a:gd name="GluePoint10Y" fmla="*/ 122 h 241"/>
                  <a:gd name="GluePoint11X" fmla="*/ 10 w 243"/>
                  <a:gd name="GluePoint11Y" fmla="*/ 117 h 241"/>
                  <a:gd name="GluePoint12X" fmla="*/ 7 w 243"/>
                  <a:gd name="GluePoint12Y" fmla="*/ 67 h 241"/>
                  <a:gd name="GluePoint13X" fmla="*/ 0 w 243"/>
                  <a:gd name="GluePoint13Y" fmla="*/ 53 h 241"/>
                  <a:gd name="GluePoint14X" fmla="*/ 10 w 243"/>
                  <a:gd name="GluePoint14Y" fmla="*/ 48 h 241"/>
                  <a:gd name="GluePoint15X" fmla="*/ 13 w 243"/>
                  <a:gd name="GluePoint15Y" fmla="*/ 32 h 241"/>
                  <a:gd name="GluePoint16X" fmla="*/ 30 w 243"/>
                  <a:gd name="GluePoint16Y" fmla="*/ 14 h 241"/>
                  <a:gd name="GluePoint17X" fmla="*/ 30 w 243"/>
                  <a:gd name="GluePoint17Y" fmla="*/ 0 h 241"/>
                  <a:gd name="GluePoint18X" fmla="*/ 56 w 243"/>
                  <a:gd name="GluePoint18Y" fmla="*/ 5 h 241"/>
                  <a:gd name="GluePoint19X" fmla="*/ 86 w 243"/>
                  <a:gd name="GluePoint19Y" fmla="*/ 14 h 241"/>
                  <a:gd name="GluePoint20X" fmla="*/ 89 w 243"/>
                  <a:gd name="GluePoint20Y" fmla="*/ 24 h 241"/>
                  <a:gd name="GluePoint21X" fmla="*/ 100 w 243"/>
                  <a:gd name="GluePoint21Y" fmla="*/ 33 h 241"/>
                  <a:gd name="GluePoint22X" fmla="*/ 132 w 243"/>
                  <a:gd name="GluePoint22Y" fmla="*/ 43 h 241"/>
                  <a:gd name="GluePoint23X" fmla="*/ 143 w 243"/>
                  <a:gd name="GluePoint23Y" fmla="*/ 51 h 241"/>
                  <a:gd name="GluePoint24X" fmla="*/ 156 w 243"/>
                  <a:gd name="GluePoint24Y" fmla="*/ 45 h 241"/>
                  <a:gd name="GluePoint25X" fmla="*/ 156 w 243"/>
                  <a:gd name="GluePoint25Y" fmla="*/ 27 h 241"/>
                  <a:gd name="GluePoint26X" fmla="*/ 170 w 243"/>
                  <a:gd name="GluePoint26Y" fmla="*/ 8 h 241"/>
                  <a:gd name="GluePoint27X" fmla="*/ 197 w 243"/>
                  <a:gd name="GluePoint27Y" fmla="*/ 9 h 241"/>
                  <a:gd name="GluePoint28X" fmla="*/ 200 w 243"/>
                  <a:gd name="GluePoint28Y" fmla="*/ 16 h 241"/>
                  <a:gd name="GluePoint29X" fmla="*/ 213 w 243"/>
                  <a:gd name="GluePoint29Y" fmla="*/ 19 h 241"/>
                  <a:gd name="GluePoint30X" fmla="*/ 232 w 243"/>
                  <a:gd name="GluePoint30Y" fmla="*/ 27 h 241"/>
                  <a:gd name="GluePoint31X" fmla="*/ 227 w 243"/>
                  <a:gd name="GluePoint31Y" fmla="*/ 32 h 241"/>
                  <a:gd name="GluePoint32X" fmla="*/ 227 w 243"/>
                  <a:gd name="GluePoint32Y" fmla="*/ 54 h 241"/>
                  <a:gd name="GluePoint33X" fmla="*/ 231 w 243"/>
                  <a:gd name="GluePoint33Y" fmla="*/ 64 h 241"/>
                  <a:gd name="GluePoint34X" fmla="*/ 235 w 243"/>
                  <a:gd name="GluePoint34Y" fmla="*/ 72 h 241"/>
                  <a:gd name="GluePoint35X" fmla="*/ 237 w 243"/>
                  <a:gd name="GluePoint35Y" fmla="*/ 104 h 241"/>
                  <a:gd name="GluePoint36X" fmla="*/ 239 w 243"/>
                  <a:gd name="GluePoint36Y" fmla="*/ 135 h 241"/>
                  <a:gd name="GluePoint37X" fmla="*/ 240 w 243"/>
                  <a:gd name="GluePoint37Y" fmla="*/ 165 h 241"/>
                  <a:gd name="GluePoint38X" fmla="*/ 242 w 243"/>
                  <a:gd name="GluePoint38Y" fmla="*/ 196 h 241"/>
                  <a:gd name="GluePoint39X" fmla="*/ 243 w 243"/>
                  <a:gd name="GluePoint39Y" fmla="*/ 230 h 241"/>
                  <a:gd name="GluePoint40X" fmla="*/ 229 w 243"/>
                  <a:gd name="GluePoint40Y" fmla="*/ 241 h 2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43" h="241">
                    <a:moveTo>
                      <a:pt x="229" y="241"/>
                    </a:moveTo>
                    <a:lnTo>
                      <a:pt x="213" y="231"/>
                    </a:lnTo>
                    <a:lnTo>
                      <a:pt x="197" y="223"/>
                    </a:lnTo>
                    <a:lnTo>
                      <a:pt x="183" y="215"/>
                    </a:lnTo>
                    <a:lnTo>
                      <a:pt x="167" y="207"/>
                    </a:lnTo>
                    <a:lnTo>
                      <a:pt x="151" y="198"/>
                    </a:lnTo>
                    <a:lnTo>
                      <a:pt x="137" y="189"/>
                    </a:lnTo>
                    <a:lnTo>
                      <a:pt x="121" y="181"/>
                    </a:lnTo>
                    <a:lnTo>
                      <a:pt x="107" y="172"/>
                    </a:lnTo>
                    <a:lnTo>
                      <a:pt x="91" y="178"/>
                    </a:lnTo>
                    <a:lnTo>
                      <a:pt x="86" y="180"/>
                    </a:lnTo>
                    <a:lnTo>
                      <a:pt x="83" y="175"/>
                    </a:lnTo>
                    <a:lnTo>
                      <a:pt x="75" y="170"/>
                    </a:lnTo>
                    <a:lnTo>
                      <a:pt x="42" y="170"/>
                    </a:lnTo>
                    <a:lnTo>
                      <a:pt x="34" y="156"/>
                    </a:lnTo>
                    <a:lnTo>
                      <a:pt x="26" y="151"/>
                    </a:lnTo>
                    <a:lnTo>
                      <a:pt x="18" y="151"/>
                    </a:lnTo>
                    <a:lnTo>
                      <a:pt x="15" y="146"/>
                    </a:lnTo>
                    <a:lnTo>
                      <a:pt x="13" y="138"/>
                    </a:lnTo>
                    <a:lnTo>
                      <a:pt x="3" y="122"/>
                    </a:lnTo>
                    <a:lnTo>
                      <a:pt x="3" y="120"/>
                    </a:lnTo>
                    <a:lnTo>
                      <a:pt x="10" y="117"/>
                    </a:lnTo>
                    <a:lnTo>
                      <a:pt x="10" y="95"/>
                    </a:lnTo>
                    <a:lnTo>
                      <a:pt x="7" y="67"/>
                    </a:lnTo>
                    <a:lnTo>
                      <a:pt x="0" y="58"/>
                    </a:lnTo>
                    <a:lnTo>
                      <a:pt x="0" y="53"/>
                    </a:lnTo>
                    <a:lnTo>
                      <a:pt x="3" y="50"/>
                    </a:lnTo>
                    <a:lnTo>
                      <a:pt x="10" y="48"/>
                    </a:lnTo>
                    <a:lnTo>
                      <a:pt x="15" y="43"/>
                    </a:lnTo>
                    <a:lnTo>
                      <a:pt x="13" y="32"/>
                    </a:lnTo>
                    <a:lnTo>
                      <a:pt x="15" y="27"/>
                    </a:lnTo>
                    <a:lnTo>
                      <a:pt x="30" y="14"/>
                    </a:lnTo>
                    <a:lnTo>
                      <a:pt x="32" y="11"/>
                    </a:lnTo>
                    <a:lnTo>
                      <a:pt x="30" y="0"/>
                    </a:lnTo>
                    <a:lnTo>
                      <a:pt x="45" y="6"/>
                    </a:lnTo>
                    <a:lnTo>
                      <a:pt x="56" y="5"/>
                    </a:lnTo>
                    <a:lnTo>
                      <a:pt x="65" y="8"/>
                    </a:lnTo>
                    <a:lnTo>
                      <a:pt x="86" y="14"/>
                    </a:lnTo>
                    <a:lnTo>
                      <a:pt x="88" y="16"/>
                    </a:lnTo>
                    <a:lnTo>
                      <a:pt x="89" y="24"/>
                    </a:lnTo>
                    <a:lnTo>
                      <a:pt x="96" y="32"/>
                    </a:lnTo>
                    <a:lnTo>
                      <a:pt x="100" y="33"/>
                    </a:lnTo>
                    <a:lnTo>
                      <a:pt x="123" y="38"/>
                    </a:lnTo>
                    <a:lnTo>
                      <a:pt x="132" y="43"/>
                    </a:lnTo>
                    <a:lnTo>
                      <a:pt x="138" y="50"/>
                    </a:lnTo>
                    <a:lnTo>
                      <a:pt x="143" y="51"/>
                    </a:lnTo>
                    <a:lnTo>
                      <a:pt x="151" y="50"/>
                    </a:lnTo>
                    <a:lnTo>
                      <a:pt x="156" y="45"/>
                    </a:lnTo>
                    <a:lnTo>
                      <a:pt x="159" y="37"/>
                    </a:lnTo>
                    <a:lnTo>
                      <a:pt x="156" y="27"/>
                    </a:lnTo>
                    <a:lnTo>
                      <a:pt x="156" y="19"/>
                    </a:lnTo>
                    <a:lnTo>
                      <a:pt x="170" y="8"/>
                    </a:lnTo>
                    <a:lnTo>
                      <a:pt x="186" y="5"/>
                    </a:lnTo>
                    <a:lnTo>
                      <a:pt x="197" y="9"/>
                    </a:lnTo>
                    <a:lnTo>
                      <a:pt x="200" y="11"/>
                    </a:lnTo>
                    <a:lnTo>
                      <a:pt x="200" y="16"/>
                    </a:lnTo>
                    <a:lnTo>
                      <a:pt x="204" y="17"/>
                    </a:lnTo>
                    <a:lnTo>
                      <a:pt x="213" y="19"/>
                    </a:lnTo>
                    <a:lnTo>
                      <a:pt x="229" y="22"/>
                    </a:lnTo>
                    <a:lnTo>
                      <a:pt x="232" y="27"/>
                    </a:lnTo>
                    <a:lnTo>
                      <a:pt x="231" y="27"/>
                    </a:lnTo>
                    <a:lnTo>
                      <a:pt x="227" y="32"/>
                    </a:lnTo>
                    <a:lnTo>
                      <a:pt x="231" y="50"/>
                    </a:lnTo>
                    <a:lnTo>
                      <a:pt x="227" y="54"/>
                    </a:lnTo>
                    <a:lnTo>
                      <a:pt x="229" y="61"/>
                    </a:lnTo>
                    <a:lnTo>
                      <a:pt x="231" y="64"/>
                    </a:lnTo>
                    <a:lnTo>
                      <a:pt x="231" y="67"/>
                    </a:lnTo>
                    <a:lnTo>
                      <a:pt x="235" y="72"/>
                    </a:lnTo>
                    <a:lnTo>
                      <a:pt x="237" y="88"/>
                    </a:lnTo>
                    <a:lnTo>
                      <a:pt x="237" y="104"/>
                    </a:lnTo>
                    <a:lnTo>
                      <a:pt x="239" y="119"/>
                    </a:lnTo>
                    <a:lnTo>
                      <a:pt x="239" y="135"/>
                    </a:lnTo>
                    <a:lnTo>
                      <a:pt x="240" y="149"/>
                    </a:lnTo>
                    <a:lnTo>
                      <a:pt x="240" y="165"/>
                    </a:lnTo>
                    <a:lnTo>
                      <a:pt x="242" y="181"/>
                    </a:lnTo>
                    <a:lnTo>
                      <a:pt x="242" y="196"/>
                    </a:lnTo>
                    <a:lnTo>
                      <a:pt x="242" y="214"/>
                    </a:lnTo>
                    <a:lnTo>
                      <a:pt x="243" y="230"/>
                    </a:lnTo>
                    <a:lnTo>
                      <a:pt x="227" y="230"/>
                    </a:lnTo>
                    <a:lnTo>
                      <a:pt x="229" y="24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72" name="Freeform 212"/>
              <p:cNvSpPr/>
              <p:nvPr/>
            </p:nvSpPr>
            <p:spPr>
              <a:xfrm>
                <a:off x="4390920" y="2390760"/>
                <a:ext cx="256680" cy="445680"/>
              </a:xfrm>
              <a:custGeom>
                <a:avLst/>
                <a:gdLst>
                  <a:gd name="textAreaLeft" fmla="*/ 0 w 256680"/>
                  <a:gd name="textAreaRight" fmla="*/ 257040 w 256680"/>
                  <a:gd name="textAreaTop" fmla="*/ 0 h 445680"/>
                  <a:gd name="textAreaBottom" fmla="*/ 446040 h 445680"/>
                  <a:gd name="GluePoint1X" fmla="*/ 160 w 162"/>
                  <a:gd name="GluePoint1Y" fmla="*/ 85 h 281"/>
                  <a:gd name="GluePoint2X" fmla="*/ 162 w 162"/>
                  <a:gd name="GluePoint2Y" fmla="*/ 117 h 281"/>
                  <a:gd name="GluePoint3X" fmla="*/ 146 w 162"/>
                  <a:gd name="GluePoint3Y" fmla="*/ 136 h 281"/>
                  <a:gd name="GluePoint4X" fmla="*/ 136 w 162"/>
                  <a:gd name="GluePoint4Y" fmla="*/ 156 h 281"/>
                  <a:gd name="GluePoint5X" fmla="*/ 133 w 162"/>
                  <a:gd name="GluePoint5Y" fmla="*/ 167 h 281"/>
                  <a:gd name="GluePoint6X" fmla="*/ 130 w 162"/>
                  <a:gd name="GluePoint6Y" fmla="*/ 183 h 281"/>
                  <a:gd name="GluePoint7X" fmla="*/ 138 w 162"/>
                  <a:gd name="GluePoint7Y" fmla="*/ 186 h 281"/>
                  <a:gd name="GluePoint8X" fmla="*/ 146 w 162"/>
                  <a:gd name="GluePoint8Y" fmla="*/ 214 h 281"/>
                  <a:gd name="GluePoint9X" fmla="*/ 144 w 162"/>
                  <a:gd name="GluePoint9Y" fmla="*/ 217 h 281"/>
                  <a:gd name="GluePoint10X" fmla="*/ 128 w 162"/>
                  <a:gd name="GluePoint10Y" fmla="*/ 225 h 281"/>
                  <a:gd name="GluePoint11X" fmla="*/ 119 w 162"/>
                  <a:gd name="GluePoint11Y" fmla="*/ 241 h 281"/>
                  <a:gd name="GluePoint12X" fmla="*/ 112 w 162"/>
                  <a:gd name="GluePoint12Y" fmla="*/ 247 h 281"/>
                  <a:gd name="GluePoint13X" fmla="*/ 87 w 162"/>
                  <a:gd name="GluePoint13Y" fmla="*/ 254 h 281"/>
                  <a:gd name="GluePoint14X" fmla="*/ 89 w 162"/>
                  <a:gd name="GluePoint14Y" fmla="*/ 260 h 281"/>
                  <a:gd name="GluePoint15X" fmla="*/ 69 w 162"/>
                  <a:gd name="GluePoint15Y" fmla="*/ 270 h 281"/>
                  <a:gd name="GluePoint16X" fmla="*/ 50 w 162"/>
                  <a:gd name="GluePoint16Y" fmla="*/ 273 h 281"/>
                  <a:gd name="GluePoint17X" fmla="*/ 41 w 162"/>
                  <a:gd name="GluePoint17Y" fmla="*/ 280 h 281"/>
                  <a:gd name="GluePoint18X" fmla="*/ 25 w 162"/>
                  <a:gd name="GluePoint18Y" fmla="*/ 259 h 281"/>
                  <a:gd name="GluePoint19X" fmla="*/ 15 w 162"/>
                  <a:gd name="GluePoint19Y" fmla="*/ 252 h 281"/>
                  <a:gd name="GluePoint20X" fmla="*/ 12 w 162"/>
                  <a:gd name="GluePoint20Y" fmla="*/ 238 h 281"/>
                  <a:gd name="GluePoint21X" fmla="*/ 28 w 162"/>
                  <a:gd name="GluePoint21Y" fmla="*/ 236 h 281"/>
                  <a:gd name="GluePoint22X" fmla="*/ 30 w 162"/>
                  <a:gd name="GluePoint22Y" fmla="*/ 230 h 281"/>
                  <a:gd name="GluePoint23X" fmla="*/ 23 w 162"/>
                  <a:gd name="GluePoint23Y" fmla="*/ 201 h 281"/>
                  <a:gd name="GluePoint24X" fmla="*/ 15 w 162"/>
                  <a:gd name="GluePoint24Y" fmla="*/ 183 h 281"/>
                  <a:gd name="GluePoint25X" fmla="*/ 11 w 162"/>
                  <a:gd name="GluePoint25Y" fmla="*/ 180 h 281"/>
                  <a:gd name="GluePoint26X" fmla="*/ 0 w 162"/>
                  <a:gd name="GluePoint26Y" fmla="*/ 159 h 281"/>
                  <a:gd name="GluePoint27X" fmla="*/ 3 w 162"/>
                  <a:gd name="GluePoint27Y" fmla="*/ 153 h 281"/>
                  <a:gd name="GluePoint28X" fmla="*/ 30 w 162"/>
                  <a:gd name="GluePoint28Y" fmla="*/ 114 h 281"/>
                  <a:gd name="GluePoint29X" fmla="*/ 35 w 162"/>
                  <a:gd name="GluePoint29Y" fmla="*/ 59 h 281"/>
                  <a:gd name="GluePoint30X" fmla="*/ 28 w 162"/>
                  <a:gd name="GluePoint30Y" fmla="*/ 45 h 281"/>
                  <a:gd name="GluePoint31X" fmla="*/ 22 w 162"/>
                  <a:gd name="GluePoint31Y" fmla="*/ 6 h 281"/>
                  <a:gd name="GluePoint32X" fmla="*/ 52 w 162"/>
                  <a:gd name="GluePoint32Y" fmla="*/ 9 h 281"/>
                  <a:gd name="GluePoint33X" fmla="*/ 82 w 162"/>
                  <a:gd name="GluePoint33Y" fmla="*/ 26 h 281"/>
                  <a:gd name="GluePoint34X" fmla="*/ 114 w 162"/>
                  <a:gd name="GluePoint34Y" fmla="*/ 43 h 281"/>
                  <a:gd name="GluePoint35X" fmla="*/ 144 w 162"/>
                  <a:gd name="GluePoint35Y" fmla="*/ 59 h 2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62" h="281">
                    <a:moveTo>
                      <a:pt x="160" y="69"/>
                    </a:moveTo>
                    <a:lnTo>
                      <a:pt x="160" y="85"/>
                    </a:lnTo>
                    <a:lnTo>
                      <a:pt x="160" y="101"/>
                    </a:lnTo>
                    <a:lnTo>
                      <a:pt x="162" y="117"/>
                    </a:lnTo>
                    <a:lnTo>
                      <a:pt x="162" y="133"/>
                    </a:lnTo>
                    <a:lnTo>
                      <a:pt x="146" y="136"/>
                    </a:lnTo>
                    <a:lnTo>
                      <a:pt x="144" y="145"/>
                    </a:lnTo>
                    <a:lnTo>
                      <a:pt x="136" y="156"/>
                    </a:lnTo>
                    <a:lnTo>
                      <a:pt x="136" y="164"/>
                    </a:lnTo>
                    <a:lnTo>
                      <a:pt x="133" y="167"/>
                    </a:lnTo>
                    <a:lnTo>
                      <a:pt x="133" y="175"/>
                    </a:lnTo>
                    <a:lnTo>
                      <a:pt x="130" y="183"/>
                    </a:lnTo>
                    <a:lnTo>
                      <a:pt x="130" y="188"/>
                    </a:lnTo>
                    <a:lnTo>
                      <a:pt x="138" y="186"/>
                    </a:lnTo>
                    <a:lnTo>
                      <a:pt x="138" y="196"/>
                    </a:lnTo>
                    <a:lnTo>
                      <a:pt x="146" y="214"/>
                    </a:lnTo>
                    <a:lnTo>
                      <a:pt x="146" y="215"/>
                    </a:lnTo>
                    <a:lnTo>
                      <a:pt x="144" y="217"/>
                    </a:lnTo>
                    <a:lnTo>
                      <a:pt x="131" y="220"/>
                    </a:lnTo>
                    <a:lnTo>
                      <a:pt x="128" y="225"/>
                    </a:lnTo>
                    <a:lnTo>
                      <a:pt x="130" y="230"/>
                    </a:lnTo>
                    <a:lnTo>
                      <a:pt x="119" y="241"/>
                    </a:lnTo>
                    <a:lnTo>
                      <a:pt x="117" y="244"/>
                    </a:lnTo>
                    <a:lnTo>
                      <a:pt x="112" y="247"/>
                    </a:lnTo>
                    <a:lnTo>
                      <a:pt x="109" y="251"/>
                    </a:lnTo>
                    <a:lnTo>
                      <a:pt x="87" y="254"/>
                    </a:lnTo>
                    <a:lnTo>
                      <a:pt x="87" y="257"/>
                    </a:lnTo>
                    <a:lnTo>
                      <a:pt x="89" y="260"/>
                    </a:lnTo>
                    <a:lnTo>
                      <a:pt x="82" y="270"/>
                    </a:lnTo>
                    <a:lnTo>
                      <a:pt x="69" y="270"/>
                    </a:lnTo>
                    <a:lnTo>
                      <a:pt x="55" y="278"/>
                    </a:lnTo>
                    <a:lnTo>
                      <a:pt x="50" y="273"/>
                    </a:lnTo>
                    <a:lnTo>
                      <a:pt x="47" y="276"/>
                    </a:lnTo>
                    <a:lnTo>
                      <a:pt x="41" y="280"/>
                    </a:lnTo>
                    <a:lnTo>
                      <a:pt x="31" y="281"/>
                    </a:lnTo>
                    <a:lnTo>
                      <a:pt x="25" y="259"/>
                    </a:lnTo>
                    <a:lnTo>
                      <a:pt x="23" y="255"/>
                    </a:lnTo>
                    <a:lnTo>
                      <a:pt x="15" y="252"/>
                    </a:lnTo>
                    <a:lnTo>
                      <a:pt x="11" y="243"/>
                    </a:lnTo>
                    <a:lnTo>
                      <a:pt x="12" y="238"/>
                    </a:lnTo>
                    <a:lnTo>
                      <a:pt x="14" y="236"/>
                    </a:lnTo>
                    <a:lnTo>
                      <a:pt x="28" y="236"/>
                    </a:lnTo>
                    <a:lnTo>
                      <a:pt x="30" y="235"/>
                    </a:lnTo>
                    <a:lnTo>
                      <a:pt x="30" y="230"/>
                    </a:lnTo>
                    <a:lnTo>
                      <a:pt x="22" y="217"/>
                    </a:lnTo>
                    <a:lnTo>
                      <a:pt x="23" y="201"/>
                    </a:lnTo>
                    <a:lnTo>
                      <a:pt x="19" y="186"/>
                    </a:lnTo>
                    <a:lnTo>
                      <a:pt x="15" y="183"/>
                    </a:lnTo>
                    <a:lnTo>
                      <a:pt x="15" y="180"/>
                    </a:lnTo>
                    <a:lnTo>
                      <a:pt x="11" y="180"/>
                    </a:lnTo>
                    <a:lnTo>
                      <a:pt x="3" y="169"/>
                    </a:lnTo>
                    <a:lnTo>
                      <a:pt x="0" y="159"/>
                    </a:lnTo>
                    <a:lnTo>
                      <a:pt x="0" y="156"/>
                    </a:lnTo>
                    <a:lnTo>
                      <a:pt x="3" y="153"/>
                    </a:lnTo>
                    <a:lnTo>
                      <a:pt x="4" y="146"/>
                    </a:lnTo>
                    <a:lnTo>
                      <a:pt x="30" y="114"/>
                    </a:lnTo>
                    <a:lnTo>
                      <a:pt x="30" y="83"/>
                    </a:lnTo>
                    <a:lnTo>
                      <a:pt x="35" y="59"/>
                    </a:lnTo>
                    <a:lnTo>
                      <a:pt x="38" y="51"/>
                    </a:lnTo>
                    <a:lnTo>
                      <a:pt x="28" y="45"/>
                    </a:lnTo>
                    <a:lnTo>
                      <a:pt x="23" y="34"/>
                    </a:lnTo>
                    <a:lnTo>
                      <a:pt x="22" y="6"/>
                    </a:lnTo>
                    <a:lnTo>
                      <a:pt x="38" y="0"/>
                    </a:lnTo>
                    <a:lnTo>
                      <a:pt x="52" y="9"/>
                    </a:lnTo>
                    <a:lnTo>
                      <a:pt x="68" y="17"/>
                    </a:lnTo>
                    <a:lnTo>
                      <a:pt x="82" y="26"/>
                    </a:lnTo>
                    <a:lnTo>
                      <a:pt x="98" y="35"/>
                    </a:lnTo>
                    <a:lnTo>
                      <a:pt x="114" y="43"/>
                    </a:lnTo>
                    <a:lnTo>
                      <a:pt x="128" y="51"/>
                    </a:lnTo>
                    <a:lnTo>
                      <a:pt x="144" y="59"/>
                    </a:lnTo>
                    <a:lnTo>
                      <a:pt x="160" y="6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73" name="Freeform 213"/>
              <p:cNvSpPr/>
              <p:nvPr/>
            </p:nvSpPr>
            <p:spPr>
              <a:xfrm>
                <a:off x="3765600" y="2039760"/>
                <a:ext cx="279000" cy="229680"/>
              </a:xfrm>
              <a:custGeom>
                <a:avLst/>
                <a:gdLst>
                  <a:gd name="textAreaLeft" fmla="*/ 0 w 279000"/>
                  <a:gd name="textAreaRight" fmla="*/ 279360 w 279000"/>
                  <a:gd name="textAreaTop" fmla="*/ 0 h 229680"/>
                  <a:gd name="textAreaBottom" fmla="*/ 230040 h 229680"/>
                  <a:gd name="GluePoint1X" fmla="*/ 63 w 176"/>
                  <a:gd name="GluePoint1Y" fmla="*/ 145 h 145"/>
                  <a:gd name="GluePoint2X" fmla="*/ 47 w 176"/>
                  <a:gd name="GluePoint2Y" fmla="*/ 145 h 145"/>
                  <a:gd name="GluePoint3X" fmla="*/ 31 w 176"/>
                  <a:gd name="GluePoint3Y" fmla="*/ 145 h 145"/>
                  <a:gd name="GluePoint4X" fmla="*/ 16 w 176"/>
                  <a:gd name="GluePoint4Y" fmla="*/ 145 h 145"/>
                  <a:gd name="GluePoint5X" fmla="*/ 0 w 176"/>
                  <a:gd name="GluePoint5Y" fmla="*/ 145 h 145"/>
                  <a:gd name="GluePoint6X" fmla="*/ 0 w 176"/>
                  <a:gd name="GluePoint6Y" fmla="*/ 142 h 145"/>
                  <a:gd name="GluePoint7X" fmla="*/ 20 w 176"/>
                  <a:gd name="GluePoint7Y" fmla="*/ 136 h 145"/>
                  <a:gd name="GluePoint8X" fmla="*/ 27 w 176"/>
                  <a:gd name="GluePoint8Y" fmla="*/ 129 h 145"/>
                  <a:gd name="GluePoint9X" fmla="*/ 39 w 176"/>
                  <a:gd name="GluePoint9Y" fmla="*/ 119 h 145"/>
                  <a:gd name="GluePoint10X" fmla="*/ 44 w 176"/>
                  <a:gd name="GluePoint10Y" fmla="*/ 111 h 145"/>
                  <a:gd name="GluePoint11X" fmla="*/ 49 w 176"/>
                  <a:gd name="GluePoint11Y" fmla="*/ 103 h 145"/>
                  <a:gd name="GluePoint12X" fmla="*/ 49 w 176"/>
                  <a:gd name="GluePoint12Y" fmla="*/ 99 h 145"/>
                  <a:gd name="GluePoint13X" fmla="*/ 47 w 176"/>
                  <a:gd name="GluePoint13Y" fmla="*/ 94 h 145"/>
                  <a:gd name="GluePoint14X" fmla="*/ 49 w 176"/>
                  <a:gd name="GluePoint14Y" fmla="*/ 81 h 145"/>
                  <a:gd name="GluePoint15X" fmla="*/ 54 w 176"/>
                  <a:gd name="GluePoint15Y" fmla="*/ 71 h 145"/>
                  <a:gd name="GluePoint16X" fmla="*/ 57 w 176"/>
                  <a:gd name="GluePoint16Y" fmla="*/ 70 h 145"/>
                  <a:gd name="GluePoint17X" fmla="*/ 58 w 176"/>
                  <a:gd name="GluePoint17Y" fmla="*/ 60 h 145"/>
                  <a:gd name="GluePoint18X" fmla="*/ 70 w 176"/>
                  <a:gd name="GluePoint18Y" fmla="*/ 47 h 145"/>
                  <a:gd name="GluePoint19X" fmla="*/ 85 w 176"/>
                  <a:gd name="GluePoint19Y" fmla="*/ 39 h 145"/>
                  <a:gd name="GluePoint20X" fmla="*/ 95 w 176"/>
                  <a:gd name="GluePoint20Y" fmla="*/ 33 h 145"/>
                  <a:gd name="GluePoint21X" fmla="*/ 100 w 176"/>
                  <a:gd name="GluePoint21Y" fmla="*/ 25 h 145"/>
                  <a:gd name="GluePoint22X" fmla="*/ 108 w 176"/>
                  <a:gd name="GluePoint22Y" fmla="*/ 4 h 145"/>
                  <a:gd name="GluePoint23X" fmla="*/ 114 w 176"/>
                  <a:gd name="GluePoint23Y" fmla="*/ 0 h 145"/>
                  <a:gd name="GluePoint24X" fmla="*/ 120 w 176"/>
                  <a:gd name="GluePoint24Y" fmla="*/ 10 h 145"/>
                  <a:gd name="GluePoint25X" fmla="*/ 128 w 176"/>
                  <a:gd name="GluePoint25Y" fmla="*/ 13 h 145"/>
                  <a:gd name="GluePoint26X" fmla="*/ 149 w 176"/>
                  <a:gd name="GluePoint26Y" fmla="*/ 12 h 145"/>
                  <a:gd name="GluePoint27X" fmla="*/ 155 w 176"/>
                  <a:gd name="GluePoint27Y" fmla="*/ 15 h 145"/>
                  <a:gd name="GluePoint28X" fmla="*/ 157 w 176"/>
                  <a:gd name="GluePoint28Y" fmla="*/ 15 h 145"/>
                  <a:gd name="GluePoint29X" fmla="*/ 163 w 176"/>
                  <a:gd name="GluePoint29Y" fmla="*/ 15 h 145"/>
                  <a:gd name="GluePoint30X" fmla="*/ 162 w 176"/>
                  <a:gd name="GluePoint30Y" fmla="*/ 17 h 145"/>
                  <a:gd name="GluePoint31X" fmla="*/ 162 w 176"/>
                  <a:gd name="GluePoint31Y" fmla="*/ 18 h 145"/>
                  <a:gd name="GluePoint32X" fmla="*/ 166 w 176"/>
                  <a:gd name="GluePoint32Y" fmla="*/ 21 h 145"/>
                  <a:gd name="GluePoint33X" fmla="*/ 165 w 176"/>
                  <a:gd name="GluePoint33Y" fmla="*/ 21 h 145"/>
                  <a:gd name="GluePoint34X" fmla="*/ 166 w 176"/>
                  <a:gd name="GluePoint34Y" fmla="*/ 25 h 145"/>
                  <a:gd name="GluePoint35X" fmla="*/ 165 w 176"/>
                  <a:gd name="GluePoint35Y" fmla="*/ 26 h 145"/>
                  <a:gd name="GluePoint36X" fmla="*/ 166 w 176"/>
                  <a:gd name="GluePoint36Y" fmla="*/ 31 h 145"/>
                  <a:gd name="GluePoint37X" fmla="*/ 166 w 176"/>
                  <a:gd name="GluePoint37Y" fmla="*/ 37 h 145"/>
                  <a:gd name="GluePoint38X" fmla="*/ 168 w 176"/>
                  <a:gd name="GluePoint38Y" fmla="*/ 41 h 145"/>
                  <a:gd name="GluePoint39X" fmla="*/ 168 w 176"/>
                  <a:gd name="GluePoint39Y" fmla="*/ 45 h 145"/>
                  <a:gd name="GluePoint40X" fmla="*/ 170 w 176"/>
                  <a:gd name="GluePoint40Y" fmla="*/ 52 h 145"/>
                  <a:gd name="GluePoint41X" fmla="*/ 171 w 176"/>
                  <a:gd name="GluePoint41Y" fmla="*/ 55 h 145"/>
                  <a:gd name="GluePoint42X" fmla="*/ 176 w 176"/>
                  <a:gd name="GluePoint42Y" fmla="*/ 60 h 145"/>
                  <a:gd name="GluePoint43X" fmla="*/ 173 w 176"/>
                  <a:gd name="GluePoint43Y" fmla="*/ 63 h 145"/>
                  <a:gd name="GluePoint44X" fmla="*/ 174 w 176"/>
                  <a:gd name="GluePoint44Y" fmla="*/ 66 h 145"/>
                  <a:gd name="GluePoint45X" fmla="*/ 149 w 176"/>
                  <a:gd name="GluePoint45Y" fmla="*/ 66 h 145"/>
                  <a:gd name="GluePoint46X" fmla="*/ 147 w 176"/>
                  <a:gd name="GluePoint46Y" fmla="*/ 71 h 145"/>
                  <a:gd name="GluePoint47X" fmla="*/ 136 w 176"/>
                  <a:gd name="GluePoint47Y" fmla="*/ 74 h 145"/>
                  <a:gd name="GluePoint48X" fmla="*/ 135 w 176"/>
                  <a:gd name="GluePoint48Y" fmla="*/ 78 h 145"/>
                  <a:gd name="GluePoint49X" fmla="*/ 136 w 176"/>
                  <a:gd name="GluePoint49Y" fmla="*/ 79 h 145"/>
                  <a:gd name="GluePoint50X" fmla="*/ 135 w 176"/>
                  <a:gd name="GluePoint50Y" fmla="*/ 84 h 145"/>
                  <a:gd name="GluePoint51X" fmla="*/ 138 w 176"/>
                  <a:gd name="GluePoint51Y" fmla="*/ 86 h 145"/>
                  <a:gd name="GluePoint52X" fmla="*/ 138 w 176"/>
                  <a:gd name="GluePoint52Y" fmla="*/ 87 h 145"/>
                  <a:gd name="GluePoint53X" fmla="*/ 120 w 176"/>
                  <a:gd name="GluePoint53Y" fmla="*/ 94 h 145"/>
                  <a:gd name="GluePoint54X" fmla="*/ 114 w 176"/>
                  <a:gd name="GluePoint54Y" fmla="*/ 102 h 145"/>
                  <a:gd name="GluePoint55X" fmla="*/ 109 w 176"/>
                  <a:gd name="GluePoint55Y" fmla="*/ 105 h 145"/>
                  <a:gd name="GluePoint56X" fmla="*/ 95 w 176"/>
                  <a:gd name="GluePoint56Y" fmla="*/ 107 h 145"/>
                  <a:gd name="GluePoint57X" fmla="*/ 93 w 176"/>
                  <a:gd name="GluePoint57Y" fmla="*/ 111 h 145"/>
                  <a:gd name="GluePoint58X" fmla="*/ 87 w 176"/>
                  <a:gd name="GluePoint58Y" fmla="*/ 110 h 145"/>
                  <a:gd name="GluePoint59X" fmla="*/ 81 w 176"/>
                  <a:gd name="GluePoint59Y" fmla="*/ 115 h 145"/>
                  <a:gd name="GluePoint60X" fmla="*/ 78 w 176"/>
                  <a:gd name="GluePoint60Y" fmla="*/ 116 h 145"/>
                  <a:gd name="GluePoint61X" fmla="*/ 71 w 176"/>
                  <a:gd name="GluePoint61Y" fmla="*/ 119 h 145"/>
                  <a:gd name="GluePoint62X" fmla="*/ 65 w 176"/>
                  <a:gd name="GluePoint62Y" fmla="*/ 124 h 145"/>
                  <a:gd name="GluePoint63X" fmla="*/ 63 w 176"/>
                  <a:gd name="GluePoint63Y" fmla="*/ 145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76" h="145">
                    <a:moveTo>
                      <a:pt x="63" y="145"/>
                    </a:moveTo>
                    <a:lnTo>
                      <a:pt x="47" y="145"/>
                    </a:lnTo>
                    <a:lnTo>
                      <a:pt x="31" y="145"/>
                    </a:lnTo>
                    <a:lnTo>
                      <a:pt x="16" y="145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20" y="136"/>
                    </a:lnTo>
                    <a:lnTo>
                      <a:pt x="27" y="129"/>
                    </a:lnTo>
                    <a:lnTo>
                      <a:pt x="39" y="119"/>
                    </a:lnTo>
                    <a:lnTo>
                      <a:pt x="44" y="111"/>
                    </a:lnTo>
                    <a:lnTo>
                      <a:pt x="49" y="103"/>
                    </a:lnTo>
                    <a:lnTo>
                      <a:pt x="49" y="99"/>
                    </a:lnTo>
                    <a:lnTo>
                      <a:pt x="47" y="94"/>
                    </a:lnTo>
                    <a:lnTo>
                      <a:pt x="49" y="81"/>
                    </a:lnTo>
                    <a:lnTo>
                      <a:pt x="54" y="71"/>
                    </a:lnTo>
                    <a:lnTo>
                      <a:pt x="57" y="70"/>
                    </a:lnTo>
                    <a:lnTo>
                      <a:pt x="58" y="60"/>
                    </a:lnTo>
                    <a:lnTo>
                      <a:pt x="70" y="47"/>
                    </a:lnTo>
                    <a:lnTo>
                      <a:pt x="85" y="39"/>
                    </a:lnTo>
                    <a:lnTo>
                      <a:pt x="95" y="33"/>
                    </a:lnTo>
                    <a:lnTo>
                      <a:pt x="100" y="25"/>
                    </a:lnTo>
                    <a:lnTo>
                      <a:pt x="108" y="4"/>
                    </a:lnTo>
                    <a:lnTo>
                      <a:pt x="114" y="0"/>
                    </a:lnTo>
                    <a:lnTo>
                      <a:pt x="120" y="10"/>
                    </a:lnTo>
                    <a:lnTo>
                      <a:pt x="128" y="13"/>
                    </a:lnTo>
                    <a:lnTo>
                      <a:pt x="149" y="12"/>
                    </a:lnTo>
                    <a:lnTo>
                      <a:pt x="155" y="15"/>
                    </a:lnTo>
                    <a:lnTo>
                      <a:pt x="157" y="15"/>
                    </a:lnTo>
                    <a:lnTo>
                      <a:pt x="163" y="15"/>
                    </a:lnTo>
                    <a:lnTo>
                      <a:pt x="162" y="17"/>
                    </a:lnTo>
                    <a:lnTo>
                      <a:pt x="162" y="18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6" y="25"/>
                    </a:lnTo>
                    <a:lnTo>
                      <a:pt x="165" y="26"/>
                    </a:lnTo>
                    <a:lnTo>
                      <a:pt x="166" y="31"/>
                    </a:lnTo>
                    <a:lnTo>
                      <a:pt x="166" y="37"/>
                    </a:lnTo>
                    <a:lnTo>
                      <a:pt x="168" y="41"/>
                    </a:lnTo>
                    <a:lnTo>
                      <a:pt x="168" y="45"/>
                    </a:lnTo>
                    <a:lnTo>
                      <a:pt x="170" y="52"/>
                    </a:lnTo>
                    <a:lnTo>
                      <a:pt x="171" y="55"/>
                    </a:lnTo>
                    <a:lnTo>
                      <a:pt x="176" y="60"/>
                    </a:lnTo>
                    <a:lnTo>
                      <a:pt x="173" y="63"/>
                    </a:lnTo>
                    <a:lnTo>
                      <a:pt x="174" y="66"/>
                    </a:lnTo>
                    <a:lnTo>
                      <a:pt x="149" y="66"/>
                    </a:lnTo>
                    <a:lnTo>
                      <a:pt x="147" y="71"/>
                    </a:lnTo>
                    <a:lnTo>
                      <a:pt x="136" y="74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5" y="84"/>
                    </a:lnTo>
                    <a:lnTo>
                      <a:pt x="138" y="86"/>
                    </a:lnTo>
                    <a:lnTo>
                      <a:pt x="138" y="87"/>
                    </a:lnTo>
                    <a:lnTo>
                      <a:pt x="120" y="94"/>
                    </a:lnTo>
                    <a:lnTo>
                      <a:pt x="114" y="102"/>
                    </a:lnTo>
                    <a:lnTo>
                      <a:pt x="109" y="105"/>
                    </a:lnTo>
                    <a:lnTo>
                      <a:pt x="95" y="107"/>
                    </a:lnTo>
                    <a:lnTo>
                      <a:pt x="93" y="111"/>
                    </a:lnTo>
                    <a:lnTo>
                      <a:pt x="87" y="110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1" y="119"/>
                    </a:lnTo>
                    <a:lnTo>
                      <a:pt x="65" y="124"/>
                    </a:lnTo>
                    <a:lnTo>
                      <a:pt x="63" y="14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74" name="Freeform 214"/>
              <p:cNvSpPr/>
              <p:nvPr/>
            </p:nvSpPr>
            <p:spPr>
              <a:xfrm>
                <a:off x="3664080" y="2282760"/>
                <a:ext cx="290160" cy="347400"/>
              </a:xfrm>
              <a:custGeom>
                <a:avLst/>
                <a:gdLst>
                  <a:gd name="textAreaLeft" fmla="*/ 0 w 290160"/>
                  <a:gd name="textAreaRight" fmla="*/ 290520 w 290160"/>
                  <a:gd name="textAreaTop" fmla="*/ 0 h 347400"/>
                  <a:gd name="textAreaBottom" fmla="*/ 347760 h 347400"/>
                  <a:gd name="GluePoint1X" fmla="*/ 119 w 183"/>
                  <a:gd name="GluePoint1Y" fmla="*/ 206 h 219"/>
                  <a:gd name="GluePoint2X" fmla="*/ 154 w 183"/>
                  <a:gd name="GluePoint2Y" fmla="*/ 206 h 219"/>
                  <a:gd name="GluePoint3X" fmla="*/ 175 w 183"/>
                  <a:gd name="GluePoint3Y" fmla="*/ 193 h 219"/>
                  <a:gd name="GluePoint4X" fmla="*/ 167 w 183"/>
                  <a:gd name="GluePoint4Y" fmla="*/ 171 h 219"/>
                  <a:gd name="GluePoint5X" fmla="*/ 164 w 183"/>
                  <a:gd name="GluePoint5Y" fmla="*/ 134 h 219"/>
                  <a:gd name="GluePoint6X" fmla="*/ 161 w 183"/>
                  <a:gd name="GluePoint6Y" fmla="*/ 97 h 219"/>
                  <a:gd name="GluePoint7X" fmla="*/ 157 w 183"/>
                  <a:gd name="GluePoint7Y" fmla="*/ 58 h 219"/>
                  <a:gd name="GluePoint8X" fmla="*/ 169 w 183"/>
                  <a:gd name="GluePoint8Y" fmla="*/ 39 h 219"/>
                  <a:gd name="GluePoint9X" fmla="*/ 169 w 183"/>
                  <a:gd name="GluePoint9Y" fmla="*/ 29 h 219"/>
                  <a:gd name="GluePoint10X" fmla="*/ 142 w 183"/>
                  <a:gd name="GluePoint10Y" fmla="*/ 10 h 219"/>
                  <a:gd name="GluePoint11X" fmla="*/ 127 w 183"/>
                  <a:gd name="GluePoint11Y" fmla="*/ 21 h 219"/>
                  <a:gd name="GluePoint12X" fmla="*/ 103 w 183"/>
                  <a:gd name="GluePoint12Y" fmla="*/ 21 h 219"/>
                  <a:gd name="GluePoint13X" fmla="*/ 80 w 183"/>
                  <a:gd name="GluePoint13Y" fmla="*/ 21 h 219"/>
                  <a:gd name="GluePoint14X" fmla="*/ 78 w 183"/>
                  <a:gd name="GluePoint14Y" fmla="*/ 50 h 219"/>
                  <a:gd name="GluePoint15X" fmla="*/ 64 w 183"/>
                  <a:gd name="GluePoint15Y" fmla="*/ 69 h 219"/>
                  <a:gd name="GluePoint16X" fmla="*/ 61 w 183"/>
                  <a:gd name="GluePoint16Y" fmla="*/ 87 h 219"/>
                  <a:gd name="GluePoint17X" fmla="*/ 48 w 183"/>
                  <a:gd name="GluePoint17Y" fmla="*/ 102 h 219"/>
                  <a:gd name="GluePoint18X" fmla="*/ 19 w 183"/>
                  <a:gd name="GluePoint18Y" fmla="*/ 103 h 219"/>
                  <a:gd name="GluePoint19X" fmla="*/ 0 w 183"/>
                  <a:gd name="GluePoint19Y" fmla="*/ 110 h 219"/>
                  <a:gd name="GluePoint20X" fmla="*/ 7 w 183"/>
                  <a:gd name="GluePoint20Y" fmla="*/ 116 h 219"/>
                  <a:gd name="GluePoint21X" fmla="*/ 11 w 183"/>
                  <a:gd name="GluePoint21Y" fmla="*/ 121 h 219"/>
                  <a:gd name="GluePoint22X" fmla="*/ 11 w 183"/>
                  <a:gd name="GluePoint22Y" fmla="*/ 131 h 219"/>
                  <a:gd name="GluePoint23X" fmla="*/ 11 w 183"/>
                  <a:gd name="GluePoint23Y" fmla="*/ 145 h 219"/>
                  <a:gd name="GluePoint24X" fmla="*/ 13 w 183"/>
                  <a:gd name="GluePoint24Y" fmla="*/ 167 h 219"/>
                  <a:gd name="GluePoint25X" fmla="*/ 8 w 183"/>
                  <a:gd name="GluePoint25Y" fmla="*/ 188 h 219"/>
                  <a:gd name="GluePoint26X" fmla="*/ 26 w 183"/>
                  <a:gd name="GluePoint26Y" fmla="*/ 185 h 219"/>
                  <a:gd name="GluePoint27X" fmla="*/ 45 w 183"/>
                  <a:gd name="GluePoint27Y" fmla="*/ 195 h 219"/>
                  <a:gd name="GluePoint28X" fmla="*/ 54 w 183"/>
                  <a:gd name="GluePoint28Y" fmla="*/ 203 h 219"/>
                  <a:gd name="GluePoint29X" fmla="*/ 61 w 183"/>
                  <a:gd name="GluePoint29Y" fmla="*/ 209 h 219"/>
                  <a:gd name="GluePoint30X" fmla="*/ 70 w 183"/>
                  <a:gd name="GluePoint30Y" fmla="*/ 219 h 219"/>
                  <a:gd name="GluePoint31X" fmla="*/ 83 w 183"/>
                  <a:gd name="GluePoint31Y" fmla="*/ 200 h 219"/>
                  <a:gd name="GluePoint32X" fmla="*/ 89 w 183"/>
                  <a:gd name="GluePoint32Y" fmla="*/ 211 h 219"/>
                  <a:gd name="GluePoint33X" fmla="*/ 102 w 183"/>
                  <a:gd name="GluePoint33Y" fmla="*/ 206 h 2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83" h="219">
                    <a:moveTo>
                      <a:pt x="102" y="206"/>
                    </a:moveTo>
                    <a:lnTo>
                      <a:pt x="119" y="206"/>
                    </a:lnTo>
                    <a:lnTo>
                      <a:pt x="137" y="206"/>
                    </a:lnTo>
                    <a:lnTo>
                      <a:pt x="154" y="206"/>
                    </a:lnTo>
                    <a:lnTo>
                      <a:pt x="172" y="208"/>
                    </a:lnTo>
                    <a:lnTo>
                      <a:pt x="175" y="193"/>
                    </a:lnTo>
                    <a:lnTo>
                      <a:pt x="169" y="190"/>
                    </a:lnTo>
                    <a:lnTo>
                      <a:pt x="167" y="171"/>
                    </a:lnTo>
                    <a:lnTo>
                      <a:pt x="165" y="153"/>
                    </a:lnTo>
                    <a:lnTo>
                      <a:pt x="164" y="134"/>
                    </a:lnTo>
                    <a:lnTo>
                      <a:pt x="162" y="114"/>
                    </a:lnTo>
                    <a:lnTo>
                      <a:pt x="161" y="97"/>
                    </a:lnTo>
                    <a:lnTo>
                      <a:pt x="159" y="77"/>
                    </a:lnTo>
                    <a:lnTo>
                      <a:pt x="157" y="58"/>
                    </a:lnTo>
                    <a:lnTo>
                      <a:pt x="156" y="39"/>
                    </a:lnTo>
                    <a:lnTo>
                      <a:pt x="169" y="39"/>
                    </a:lnTo>
                    <a:lnTo>
                      <a:pt x="183" y="40"/>
                    </a:lnTo>
                    <a:lnTo>
                      <a:pt x="169" y="29"/>
                    </a:lnTo>
                    <a:lnTo>
                      <a:pt x="154" y="20"/>
                    </a:lnTo>
                    <a:lnTo>
                      <a:pt x="142" y="10"/>
                    </a:lnTo>
                    <a:lnTo>
                      <a:pt x="127" y="0"/>
                    </a:lnTo>
                    <a:lnTo>
                      <a:pt x="127" y="21"/>
                    </a:lnTo>
                    <a:lnTo>
                      <a:pt x="115" y="21"/>
                    </a:lnTo>
                    <a:lnTo>
                      <a:pt x="103" y="21"/>
                    </a:lnTo>
                    <a:lnTo>
                      <a:pt x="91" y="21"/>
                    </a:lnTo>
                    <a:lnTo>
                      <a:pt x="80" y="21"/>
                    </a:lnTo>
                    <a:lnTo>
                      <a:pt x="80" y="34"/>
                    </a:lnTo>
                    <a:lnTo>
                      <a:pt x="78" y="50"/>
                    </a:lnTo>
                    <a:lnTo>
                      <a:pt x="78" y="66"/>
                    </a:lnTo>
                    <a:lnTo>
                      <a:pt x="64" y="69"/>
                    </a:lnTo>
                    <a:lnTo>
                      <a:pt x="61" y="76"/>
                    </a:lnTo>
                    <a:lnTo>
                      <a:pt x="61" y="87"/>
                    </a:lnTo>
                    <a:lnTo>
                      <a:pt x="61" y="102"/>
                    </a:lnTo>
                    <a:lnTo>
                      <a:pt x="48" y="102"/>
                    </a:lnTo>
                    <a:lnTo>
                      <a:pt x="34" y="103"/>
                    </a:lnTo>
                    <a:lnTo>
                      <a:pt x="19" y="103"/>
                    </a:lnTo>
                    <a:lnTo>
                      <a:pt x="5" y="103"/>
                    </a:lnTo>
                    <a:lnTo>
                      <a:pt x="0" y="110"/>
                    </a:lnTo>
                    <a:lnTo>
                      <a:pt x="3" y="108"/>
                    </a:lnTo>
                    <a:lnTo>
                      <a:pt x="7" y="116"/>
                    </a:lnTo>
                    <a:lnTo>
                      <a:pt x="8" y="116"/>
                    </a:lnTo>
                    <a:lnTo>
                      <a:pt x="11" y="121"/>
                    </a:lnTo>
                    <a:lnTo>
                      <a:pt x="11" y="127"/>
                    </a:lnTo>
                    <a:lnTo>
                      <a:pt x="11" y="131"/>
                    </a:lnTo>
                    <a:lnTo>
                      <a:pt x="7" y="139"/>
                    </a:lnTo>
                    <a:lnTo>
                      <a:pt x="11" y="145"/>
                    </a:lnTo>
                    <a:lnTo>
                      <a:pt x="13" y="153"/>
                    </a:lnTo>
                    <a:lnTo>
                      <a:pt x="13" y="167"/>
                    </a:lnTo>
                    <a:lnTo>
                      <a:pt x="5" y="195"/>
                    </a:lnTo>
                    <a:lnTo>
                      <a:pt x="8" y="188"/>
                    </a:lnTo>
                    <a:lnTo>
                      <a:pt x="18" y="188"/>
                    </a:lnTo>
                    <a:lnTo>
                      <a:pt x="26" y="185"/>
                    </a:lnTo>
                    <a:lnTo>
                      <a:pt x="37" y="185"/>
                    </a:lnTo>
                    <a:lnTo>
                      <a:pt x="45" y="195"/>
                    </a:lnTo>
                    <a:lnTo>
                      <a:pt x="51" y="195"/>
                    </a:lnTo>
                    <a:lnTo>
                      <a:pt x="54" y="203"/>
                    </a:lnTo>
                    <a:lnTo>
                      <a:pt x="59" y="206"/>
                    </a:lnTo>
                    <a:lnTo>
                      <a:pt x="61" y="209"/>
                    </a:lnTo>
                    <a:lnTo>
                      <a:pt x="59" y="211"/>
                    </a:lnTo>
                    <a:lnTo>
                      <a:pt x="70" y="219"/>
                    </a:lnTo>
                    <a:lnTo>
                      <a:pt x="76" y="213"/>
                    </a:lnTo>
                    <a:lnTo>
                      <a:pt x="83" y="200"/>
                    </a:lnTo>
                    <a:lnTo>
                      <a:pt x="86" y="201"/>
                    </a:lnTo>
                    <a:lnTo>
                      <a:pt x="89" y="211"/>
                    </a:lnTo>
                    <a:lnTo>
                      <a:pt x="94" y="213"/>
                    </a:lnTo>
                    <a:lnTo>
                      <a:pt x="102" y="20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75" name="Freeform 215"/>
              <p:cNvSpPr/>
              <p:nvPr/>
            </p:nvSpPr>
            <p:spPr>
              <a:xfrm>
                <a:off x="3664080" y="2270160"/>
                <a:ext cx="201240" cy="186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186840"/>
                  <a:gd name="textAreaBottom" fmla="*/ 187200 h 186840"/>
                  <a:gd name="GluePoint1X" fmla="*/ 127 w 127"/>
                  <a:gd name="GluePoint1Y" fmla="*/ 29 h 118"/>
                  <a:gd name="GluePoint2X" fmla="*/ 115 w 127"/>
                  <a:gd name="GluePoint2Y" fmla="*/ 29 h 118"/>
                  <a:gd name="GluePoint3X" fmla="*/ 103 w 127"/>
                  <a:gd name="GluePoint3Y" fmla="*/ 29 h 118"/>
                  <a:gd name="GluePoint4X" fmla="*/ 91 w 127"/>
                  <a:gd name="GluePoint4Y" fmla="*/ 29 h 118"/>
                  <a:gd name="GluePoint5X" fmla="*/ 80 w 127"/>
                  <a:gd name="GluePoint5Y" fmla="*/ 29 h 118"/>
                  <a:gd name="GluePoint6X" fmla="*/ 80 w 127"/>
                  <a:gd name="GluePoint6Y" fmla="*/ 42 h 118"/>
                  <a:gd name="GluePoint7X" fmla="*/ 78 w 127"/>
                  <a:gd name="GluePoint7Y" fmla="*/ 58 h 118"/>
                  <a:gd name="GluePoint8X" fmla="*/ 78 w 127"/>
                  <a:gd name="GluePoint8Y" fmla="*/ 74 h 118"/>
                  <a:gd name="GluePoint9X" fmla="*/ 64 w 127"/>
                  <a:gd name="GluePoint9Y" fmla="*/ 77 h 118"/>
                  <a:gd name="GluePoint10X" fmla="*/ 61 w 127"/>
                  <a:gd name="GluePoint10Y" fmla="*/ 84 h 118"/>
                  <a:gd name="GluePoint11X" fmla="*/ 61 w 127"/>
                  <a:gd name="GluePoint11Y" fmla="*/ 95 h 118"/>
                  <a:gd name="GluePoint12X" fmla="*/ 61 w 127"/>
                  <a:gd name="GluePoint12Y" fmla="*/ 110 h 118"/>
                  <a:gd name="GluePoint13X" fmla="*/ 48 w 127"/>
                  <a:gd name="GluePoint13Y" fmla="*/ 110 h 118"/>
                  <a:gd name="GluePoint14X" fmla="*/ 34 w 127"/>
                  <a:gd name="GluePoint14Y" fmla="*/ 111 h 118"/>
                  <a:gd name="GluePoint15X" fmla="*/ 19 w 127"/>
                  <a:gd name="GluePoint15Y" fmla="*/ 111 h 118"/>
                  <a:gd name="GluePoint16X" fmla="*/ 5 w 127"/>
                  <a:gd name="GluePoint16Y" fmla="*/ 111 h 118"/>
                  <a:gd name="GluePoint17X" fmla="*/ 0 w 127"/>
                  <a:gd name="GluePoint17Y" fmla="*/ 118 h 118"/>
                  <a:gd name="GluePoint18X" fmla="*/ 2 w 127"/>
                  <a:gd name="GluePoint18Y" fmla="*/ 103 h 118"/>
                  <a:gd name="GluePoint19X" fmla="*/ 5 w 127"/>
                  <a:gd name="GluePoint19Y" fmla="*/ 97 h 118"/>
                  <a:gd name="GluePoint20X" fmla="*/ 8 w 127"/>
                  <a:gd name="GluePoint20Y" fmla="*/ 93 h 118"/>
                  <a:gd name="GluePoint21X" fmla="*/ 14 w 127"/>
                  <a:gd name="GluePoint21Y" fmla="*/ 82 h 118"/>
                  <a:gd name="GluePoint22X" fmla="*/ 14 w 127"/>
                  <a:gd name="GluePoint22Y" fmla="*/ 79 h 118"/>
                  <a:gd name="GluePoint23X" fmla="*/ 21 w 127"/>
                  <a:gd name="GluePoint23Y" fmla="*/ 66 h 118"/>
                  <a:gd name="GluePoint24X" fmla="*/ 35 w 127"/>
                  <a:gd name="GluePoint24Y" fmla="*/ 47 h 118"/>
                  <a:gd name="GluePoint25X" fmla="*/ 40 w 127"/>
                  <a:gd name="GluePoint25Y" fmla="*/ 29 h 118"/>
                  <a:gd name="GluePoint26X" fmla="*/ 45 w 127"/>
                  <a:gd name="GluePoint26Y" fmla="*/ 23 h 118"/>
                  <a:gd name="GluePoint27X" fmla="*/ 56 w 127"/>
                  <a:gd name="GluePoint27Y" fmla="*/ 16 h 118"/>
                  <a:gd name="GluePoint28X" fmla="*/ 57 w 127"/>
                  <a:gd name="GluePoint28Y" fmla="*/ 10 h 118"/>
                  <a:gd name="GluePoint29X" fmla="*/ 64 w 127"/>
                  <a:gd name="GluePoint29Y" fmla="*/ 0 h 118"/>
                  <a:gd name="GluePoint30X" fmla="*/ 80 w 127"/>
                  <a:gd name="GluePoint30Y" fmla="*/ 0 h 118"/>
                  <a:gd name="GluePoint31X" fmla="*/ 95 w 127"/>
                  <a:gd name="GluePoint31Y" fmla="*/ 0 h 118"/>
                  <a:gd name="GluePoint32X" fmla="*/ 111 w 127"/>
                  <a:gd name="GluePoint32Y" fmla="*/ 0 h 118"/>
                  <a:gd name="GluePoint33X" fmla="*/ 127 w 127"/>
                  <a:gd name="GluePoint33Y" fmla="*/ 0 h 118"/>
                  <a:gd name="GluePoint34X" fmla="*/ 127 w 127"/>
                  <a:gd name="GluePoint34Y" fmla="*/ 8 h 118"/>
                  <a:gd name="GluePoint35X" fmla="*/ 127 w 127"/>
                  <a:gd name="GluePoint35Y" fmla="*/ 29 h 1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27" h="118">
                    <a:moveTo>
                      <a:pt x="127" y="29"/>
                    </a:moveTo>
                    <a:lnTo>
                      <a:pt x="115" y="29"/>
                    </a:lnTo>
                    <a:lnTo>
                      <a:pt x="103" y="29"/>
                    </a:lnTo>
                    <a:lnTo>
                      <a:pt x="91" y="29"/>
                    </a:lnTo>
                    <a:lnTo>
                      <a:pt x="80" y="29"/>
                    </a:lnTo>
                    <a:lnTo>
                      <a:pt x="80" y="42"/>
                    </a:lnTo>
                    <a:lnTo>
                      <a:pt x="78" y="58"/>
                    </a:lnTo>
                    <a:lnTo>
                      <a:pt x="78" y="74"/>
                    </a:lnTo>
                    <a:lnTo>
                      <a:pt x="64" y="77"/>
                    </a:lnTo>
                    <a:lnTo>
                      <a:pt x="61" y="84"/>
                    </a:lnTo>
                    <a:lnTo>
                      <a:pt x="61" y="95"/>
                    </a:lnTo>
                    <a:lnTo>
                      <a:pt x="61" y="110"/>
                    </a:lnTo>
                    <a:lnTo>
                      <a:pt x="48" y="110"/>
                    </a:lnTo>
                    <a:lnTo>
                      <a:pt x="34" y="111"/>
                    </a:lnTo>
                    <a:lnTo>
                      <a:pt x="19" y="111"/>
                    </a:lnTo>
                    <a:lnTo>
                      <a:pt x="5" y="111"/>
                    </a:lnTo>
                    <a:lnTo>
                      <a:pt x="0" y="118"/>
                    </a:lnTo>
                    <a:lnTo>
                      <a:pt x="2" y="103"/>
                    </a:lnTo>
                    <a:lnTo>
                      <a:pt x="5" y="97"/>
                    </a:lnTo>
                    <a:lnTo>
                      <a:pt x="8" y="93"/>
                    </a:lnTo>
                    <a:lnTo>
                      <a:pt x="14" y="82"/>
                    </a:lnTo>
                    <a:lnTo>
                      <a:pt x="14" y="79"/>
                    </a:lnTo>
                    <a:lnTo>
                      <a:pt x="21" y="66"/>
                    </a:lnTo>
                    <a:lnTo>
                      <a:pt x="35" y="47"/>
                    </a:lnTo>
                    <a:lnTo>
                      <a:pt x="40" y="29"/>
                    </a:lnTo>
                    <a:lnTo>
                      <a:pt x="45" y="23"/>
                    </a:lnTo>
                    <a:lnTo>
                      <a:pt x="56" y="16"/>
                    </a:lnTo>
                    <a:lnTo>
                      <a:pt x="57" y="10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95" y="0"/>
                    </a:lnTo>
                    <a:lnTo>
                      <a:pt x="111" y="0"/>
                    </a:lnTo>
                    <a:lnTo>
                      <a:pt x="127" y="0"/>
                    </a:lnTo>
                    <a:lnTo>
                      <a:pt x="127" y="8"/>
                    </a:lnTo>
                    <a:lnTo>
                      <a:pt x="127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76" name="Freeform 216"/>
              <p:cNvSpPr/>
              <p:nvPr/>
            </p:nvSpPr>
            <p:spPr>
              <a:xfrm>
                <a:off x="3865680" y="2008080"/>
                <a:ext cx="482400" cy="504360"/>
              </a:xfrm>
              <a:custGeom>
                <a:avLst/>
                <a:gdLst>
                  <a:gd name="textAreaLeft" fmla="*/ 0 w 482400"/>
                  <a:gd name="textAreaRight" fmla="*/ 482760 w 482400"/>
                  <a:gd name="textAreaTop" fmla="*/ 0 h 504360"/>
                  <a:gd name="textAreaBottom" fmla="*/ 504720 h 504360"/>
                  <a:gd name="GluePoint1X" fmla="*/ 15 w 304"/>
                  <a:gd name="GluePoint1Y" fmla="*/ 183 h 318"/>
                  <a:gd name="GluePoint2X" fmla="*/ 42 w 304"/>
                  <a:gd name="GluePoint2Y" fmla="*/ 202 h 318"/>
                  <a:gd name="GluePoint3X" fmla="*/ 67 w 304"/>
                  <a:gd name="GluePoint3Y" fmla="*/ 221 h 318"/>
                  <a:gd name="GluePoint4X" fmla="*/ 88 w 304"/>
                  <a:gd name="GluePoint4Y" fmla="*/ 238 h 318"/>
                  <a:gd name="GluePoint5X" fmla="*/ 110 w 304"/>
                  <a:gd name="GluePoint5Y" fmla="*/ 254 h 318"/>
                  <a:gd name="GluePoint6X" fmla="*/ 132 w 304"/>
                  <a:gd name="GluePoint6Y" fmla="*/ 271 h 318"/>
                  <a:gd name="GluePoint7X" fmla="*/ 145 w 304"/>
                  <a:gd name="GluePoint7Y" fmla="*/ 286 h 318"/>
                  <a:gd name="GluePoint8X" fmla="*/ 156 w 304"/>
                  <a:gd name="GluePoint8Y" fmla="*/ 294 h 318"/>
                  <a:gd name="GluePoint9X" fmla="*/ 164 w 304"/>
                  <a:gd name="GluePoint9Y" fmla="*/ 299 h 318"/>
                  <a:gd name="GluePoint10X" fmla="*/ 177 w 304"/>
                  <a:gd name="GluePoint10Y" fmla="*/ 310 h 318"/>
                  <a:gd name="GluePoint11X" fmla="*/ 178 w 304"/>
                  <a:gd name="GluePoint11Y" fmla="*/ 318 h 318"/>
                  <a:gd name="GluePoint12X" fmla="*/ 202 w 304"/>
                  <a:gd name="GluePoint12Y" fmla="*/ 312 h 318"/>
                  <a:gd name="GluePoint13X" fmla="*/ 221 w 304"/>
                  <a:gd name="GluePoint13Y" fmla="*/ 302 h 318"/>
                  <a:gd name="GluePoint14X" fmla="*/ 238 w 304"/>
                  <a:gd name="GluePoint14Y" fmla="*/ 287 h 318"/>
                  <a:gd name="GluePoint15X" fmla="*/ 254 w 304"/>
                  <a:gd name="GluePoint15Y" fmla="*/ 275 h 318"/>
                  <a:gd name="GluePoint16X" fmla="*/ 269 w 304"/>
                  <a:gd name="GluePoint16Y" fmla="*/ 265 h 318"/>
                  <a:gd name="GluePoint17X" fmla="*/ 281 w 304"/>
                  <a:gd name="GluePoint17Y" fmla="*/ 255 h 318"/>
                  <a:gd name="GluePoint18X" fmla="*/ 296 w 304"/>
                  <a:gd name="GluePoint18Y" fmla="*/ 244 h 318"/>
                  <a:gd name="GluePoint19X" fmla="*/ 296 w 304"/>
                  <a:gd name="GluePoint19Y" fmla="*/ 225 h 318"/>
                  <a:gd name="GluePoint20X" fmla="*/ 280 w 304"/>
                  <a:gd name="GluePoint20Y" fmla="*/ 220 h 318"/>
                  <a:gd name="GluePoint21X" fmla="*/ 275 w 304"/>
                  <a:gd name="GluePoint21Y" fmla="*/ 207 h 318"/>
                  <a:gd name="GluePoint22X" fmla="*/ 265 w 304"/>
                  <a:gd name="GluePoint22Y" fmla="*/ 189 h 318"/>
                  <a:gd name="GluePoint23X" fmla="*/ 272 w 304"/>
                  <a:gd name="GluePoint23Y" fmla="*/ 164 h 318"/>
                  <a:gd name="GluePoint24X" fmla="*/ 262 w 304"/>
                  <a:gd name="GluePoint24Y" fmla="*/ 127 h 318"/>
                  <a:gd name="GluePoint25X" fmla="*/ 265 w 304"/>
                  <a:gd name="GluePoint25Y" fmla="*/ 119 h 318"/>
                  <a:gd name="GluePoint26X" fmla="*/ 248 w 304"/>
                  <a:gd name="GluePoint26Y" fmla="*/ 82 h 318"/>
                  <a:gd name="GluePoint27X" fmla="*/ 245 w 304"/>
                  <a:gd name="GluePoint27Y" fmla="*/ 70 h 318"/>
                  <a:gd name="GluePoint28X" fmla="*/ 235 w 304"/>
                  <a:gd name="GluePoint28Y" fmla="*/ 56 h 318"/>
                  <a:gd name="GluePoint29X" fmla="*/ 250 w 304"/>
                  <a:gd name="GluePoint29Y" fmla="*/ 33 h 318"/>
                  <a:gd name="GluePoint30X" fmla="*/ 250 w 304"/>
                  <a:gd name="GluePoint30Y" fmla="*/ 11 h 318"/>
                  <a:gd name="GluePoint31X" fmla="*/ 253 w 304"/>
                  <a:gd name="GluePoint31Y" fmla="*/ 3 h 318"/>
                  <a:gd name="GluePoint32X" fmla="*/ 232 w 304"/>
                  <a:gd name="GluePoint32Y" fmla="*/ 0 h 318"/>
                  <a:gd name="GluePoint33X" fmla="*/ 219 w 304"/>
                  <a:gd name="GluePoint33Y" fmla="*/ 0 h 318"/>
                  <a:gd name="GluePoint34X" fmla="*/ 205 w 304"/>
                  <a:gd name="GluePoint34Y" fmla="*/ 6 h 318"/>
                  <a:gd name="GluePoint35X" fmla="*/ 184 w 304"/>
                  <a:gd name="GluePoint35Y" fmla="*/ 3 h 318"/>
                  <a:gd name="GluePoint36X" fmla="*/ 172 w 304"/>
                  <a:gd name="GluePoint36Y" fmla="*/ 4 h 318"/>
                  <a:gd name="GluePoint37X" fmla="*/ 146 w 304"/>
                  <a:gd name="GluePoint37Y" fmla="*/ 11 h 318"/>
                  <a:gd name="GluePoint38X" fmla="*/ 132 w 304"/>
                  <a:gd name="GluePoint38Y" fmla="*/ 19 h 318"/>
                  <a:gd name="GluePoint39X" fmla="*/ 116 w 304"/>
                  <a:gd name="GluePoint39Y" fmla="*/ 24 h 318"/>
                  <a:gd name="GluePoint40X" fmla="*/ 100 w 304"/>
                  <a:gd name="GluePoint40Y" fmla="*/ 35 h 318"/>
                  <a:gd name="GluePoint41X" fmla="*/ 99 w 304"/>
                  <a:gd name="GluePoint41Y" fmla="*/ 38 h 318"/>
                  <a:gd name="GluePoint42X" fmla="*/ 102 w 304"/>
                  <a:gd name="GluePoint42Y" fmla="*/ 41 h 318"/>
                  <a:gd name="GluePoint43X" fmla="*/ 102 w 304"/>
                  <a:gd name="GluePoint43Y" fmla="*/ 46 h 318"/>
                  <a:gd name="GluePoint44X" fmla="*/ 103 w 304"/>
                  <a:gd name="GluePoint44Y" fmla="*/ 57 h 318"/>
                  <a:gd name="GluePoint45X" fmla="*/ 105 w 304"/>
                  <a:gd name="GluePoint45Y" fmla="*/ 65 h 318"/>
                  <a:gd name="GluePoint46X" fmla="*/ 108 w 304"/>
                  <a:gd name="GluePoint46Y" fmla="*/ 75 h 318"/>
                  <a:gd name="GluePoint47X" fmla="*/ 110 w 304"/>
                  <a:gd name="GluePoint47Y" fmla="*/ 83 h 318"/>
                  <a:gd name="GluePoint48X" fmla="*/ 86 w 304"/>
                  <a:gd name="GluePoint48Y" fmla="*/ 86 h 318"/>
                  <a:gd name="GluePoint49X" fmla="*/ 73 w 304"/>
                  <a:gd name="GluePoint49Y" fmla="*/ 94 h 318"/>
                  <a:gd name="GluePoint50X" fmla="*/ 73 w 304"/>
                  <a:gd name="GluePoint50Y" fmla="*/ 99 h 318"/>
                  <a:gd name="GluePoint51X" fmla="*/ 75 w 304"/>
                  <a:gd name="GluePoint51Y" fmla="*/ 106 h 318"/>
                  <a:gd name="GluePoint52X" fmla="*/ 57 w 304"/>
                  <a:gd name="GluePoint52Y" fmla="*/ 114 h 318"/>
                  <a:gd name="GluePoint53X" fmla="*/ 46 w 304"/>
                  <a:gd name="GluePoint53Y" fmla="*/ 125 h 318"/>
                  <a:gd name="GluePoint54X" fmla="*/ 30 w 304"/>
                  <a:gd name="GluePoint54Y" fmla="*/ 131 h 318"/>
                  <a:gd name="GluePoint55X" fmla="*/ 18 w 304"/>
                  <a:gd name="GluePoint55Y" fmla="*/ 135 h 318"/>
                  <a:gd name="GluePoint56X" fmla="*/ 8 w 304"/>
                  <a:gd name="GluePoint56Y" fmla="*/ 139 h 318"/>
                  <a:gd name="GluePoint57X" fmla="*/ 0 w 304"/>
                  <a:gd name="GluePoint57Y" fmla="*/ 16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304" h="318">
                    <a:moveTo>
                      <a:pt x="0" y="173"/>
                    </a:moveTo>
                    <a:lnTo>
                      <a:pt x="15" y="183"/>
                    </a:lnTo>
                    <a:lnTo>
                      <a:pt x="27" y="193"/>
                    </a:lnTo>
                    <a:lnTo>
                      <a:pt x="42" y="202"/>
                    </a:lnTo>
                    <a:lnTo>
                      <a:pt x="56" y="213"/>
                    </a:lnTo>
                    <a:lnTo>
                      <a:pt x="67" y="221"/>
                    </a:lnTo>
                    <a:lnTo>
                      <a:pt x="78" y="230"/>
                    </a:lnTo>
                    <a:lnTo>
                      <a:pt x="88" y="238"/>
                    </a:lnTo>
                    <a:lnTo>
                      <a:pt x="99" y="246"/>
                    </a:lnTo>
                    <a:lnTo>
                      <a:pt x="110" y="254"/>
                    </a:lnTo>
                    <a:lnTo>
                      <a:pt x="121" y="263"/>
                    </a:lnTo>
                    <a:lnTo>
                      <a:pt x="132" y="271"/>
                    </a:lnTo>
                    <a:lnTo>
                      <a:pt x="143" y="279"/>
                    </a:lnTo>
                    <a:lnTo>
                      <a:pt x="145" y="286"/>
                    </a:lnTo>
                    <a:lnTo>
                      <a:pt x="151" y="289"/>
                    </a:lnTo>
                    <a:lnTo>
                      <a:pt x="156" y="294"/>
                    </a:lnTo>
                    <a:lnTo>
                      <a:pt x="162" y="295"/>
                    </a:lnTo>
                    <a:lnTo>
                      <a:pt x="164" y="299"/>
                    </a:lnTo>
                    <a:lnTo>
                      <a:pt x="175" y="304"/>
                    </a:lnTo>
                    <a:lnTo>
                      <a:pt x="177" y="310"/>
                    </a:lnTo>
                    <a:lnTo>
                      <a:pt x="175" y="316"/>
                    </a:lnTo>
                    <a:lnTo>
                      <a:pt x="178" y="318"/>
                    </a:lnTo>
                    <a:lnTo>
                      <a:pt x="189" y="315"/>
                    </a:lnTo>
                    <a:lnTo>
                      <a:pt x="202" y="312"/>
                    </a:lnTo>
                    <a:lnTo>
                      <a:pt x="213" y="308"/>
                    </a:lnTo>
                    <a:lnTo>
                      <a:pt x="221" y="302"/>
                    </a:lnTo>
                    <a:lnTo>
                      <a:pt x="231" y="294"/>
                    </a:lnTo>
                    <a:lnTo>
                      <a:pt x="238" y="287"/>
                    </a:lnTo>
                    <a:lnTo>
                      <a:pt x="246" y="281"/>
                    </a:lnTo>
                    <a:lnTo>
                      <a:pt x="254" y="275"/>
                    </a:lnTo>
                    <a:lnTo>
                      <a:pt x="261" y="270"/>
                    </a:lnTo>
                    <a:lnTo>
                      <a:pt x="269" y="265"/>
                    </a:lnTo>
                    <a:lnTo>
                      <a:pt x="275" y="260"/>
                    </a:lnTo>
                    <a:lnTo>
                      <a:pt x="281" y="255"/>
                    </a:lnTo>
                    <a:lnTo>
                      <a:pt x="289" y="249"/>
                    </a:lnTo>
                    <a:lnTo>
                      <a:pt x="296" y="244"/>
                    </a:lnTo>
                    <a:lnTo>
                      <a:pt x="304" y="239"/>
                    </a:lnTo>
                    <a:lnTo>
                      <a:pt x="296" y="225"/>
                    </a:lnTo>
                    <a:lnTo>
                      <a:pt x="288" y="220"/>
                    </a:lnTo>
                    <a:lnTo>
                      <a:pt x="280" y="220"/>
                    </a:lnTo>
                    <a:lnTo>
                      <a:pt x="277" y="215"/>
                    </a:lnTo>
                    <a:lnTo>
                      <a:pt x="275" y="207"/>
                    </a:lnTo>
                    <a:lnTo>
                      <a:pt x="265" y="191"/>
                    </a:lnTo>
                    <a:lnTo>
                      <a:pt x="265" y="189"/>
                    </a:lnTo>
                    <a:lnTo>
                      <a:pt x="272" y="186"/>
                    </a:lnTo>
                    <a:lnTo>
                      <a:pt x="272" y="164"/>
                    </a:lnTo>
                    <a:lnTo>
                      <a:pt x="269" y="136"/>
                    </a:lnTo>
                    <a:lnTo>
                      <a:pt x="262" y="127"/>
                    </a:lnTo>
                    <a:lnTo>
                      <a:pt x="262" y="122"/>
                    </a:lnTo>
                    <a:lnTo>
                      <a:pt x="265" y="119"/>
                    </a:lnTo>
                    <a:lnTo>
                      <a:pt x="259" y="88"/>
                    </a:lnTo>
                    <a:lnTo>
                      <a:pt x="248" y="82"/>
                    </a:lnTo>
                    <a:lnTo>
                      <a:pt x="248" y="77"/>
                    </a:lnTo>
                    <a:lnTo>
                      <a:pt x="245" y="70"/>
                    </a:lnTo>
                    <a:lnTo>
                      <a:pt x="238" y="67"/>
                    </a:lnTo>
                    <a:lnTo>
                      <a:pt x="235" y="56"/>
                    </a:lnTo>
                    <a:lnTo>
                      <a:pt x="248" y="45"/>
                    </a:lnTo>
                    <a:lnTo>
                      <a:pt x="250" y="33"/>
                    </a:lnTo>
                    <a:lnTo>
                      <a:pt x="248" y="22"/>
                    </a:lnTo>
                    <a:lnTo>
                      <a:pt x="250" y="11"/>
                    </a:lnTo>
                    <a:lnTo>
                      <a:pt x="246" y="9"/>
                    </a:lnTo>
                    <a:lnTo>
                      <a:pt x="253" y="3"/>
                    </a:lnTo>
                    <a:lnTo>
                      <a:pt x="240" y="4"/>
                    </a:lnTo>
                    <a:lnTo>
                      <a:pt x="232" y="0"/>
                    </a:lnTo>
                    <a:lnTo>
                      <a:pt x="229" y="3"/>
                    </a:lnTo>
                    <a:lnTo>
                      <a:pt x="219" y="0"/>
                    </a:lnTo>
                    <a:lnTo>
                      <a:pt x="218" y="3"/>
                    </a:lnTo>
                    <a:lnTo>
                      <a:pt x="205" y="6"/>
                    </a:lnTo>
                    <a:lnTo>
                      <a:pt x="200" y="4"/>
                    </a:lnTo>
                    <a:lnTo>
                      <a:pt x="184" y="3"/>
                    </a:lnTo>
                    <a:lnTo>
                      <a:pt x="178" y="6"/>
                    </a:lnTo>
                    <a:lnTo>
                      <a:pt x="172" y="4"/>
                    </a:lnTo>
                    <a:lnTo>
                      <a:pt x="167" y="8"/>
                    </a:lnTo>
                    <a:lnTo>
                      <a:pt x="146" y="11"/>
                    </a:lnTo>
                    <a:lnTo>
                      <a:pt x="134" y="16"/>
                    </a:lnTo>
                    <a:lnTo>
                      <a:pt x="132" y="19"/>
                    </a:lnTo>
                    <a:lnTo>
                      <a:pt x="130" y="20"/>
                    </a:lnTo>
                    <a:lnTo>
                      <a:pt x="116" y="24"/>
                    </a:lnTo>
                    <a:lnTo>
                      <a:pt x="110" y="32"/>
                    </a:lnTo>
                    <a:lnTo>
                      <a:pt x="100" y="35"/>
                    </a:lnTo>
                    <a:lnTo>
                      <a:pt x="99" y="37"/>
                    </a:lnTo>
                    <a:lnTo>
                      <a:pt x="99" y="38"/>
                    </a:lnTo>
                    <a:lnTo>
                      <a:pt x="103" y="41"/>
                    </a:lnTo>
                    <a:lnTo>
                      <a:pt x="102" y="41"/>
                    </a:lnTo>
                    <a:lnTo>
                      <a:pt x="103" y="45"/>
                    </a:lnTo>
                    <a:lnTo>
                      <a:pt x="102" y="46"/>
                    </a:lnTo>
                    <a:lnTo>
                      <a:pt x="103" y="51"/>
                    </a:lnTo>
                    <a:lnTo>
                      <a:pt x="103" y="57"/>
                    </a:lnTo>
                    <a:lnTo>
                      <a:pt x="105" y="61"/>
                    </a:lnTo>
                    <a:lnTo>
                      <a:pt x="105" y="65"/>
                    </a:lnTo>
                    <a:lnTo>
                      <a:pt x="107" y="72"/>
                    </a:lnTo>
                    <a:lnTo>
                      <a:pt x="108" y="75"/>
                    </a:lnTo>
                    <a:lnTo>
                      <a:pt x="113" y="80"/>
                    </a:lnTo>
                    <a:lnTo>
                      <a:pt x="110" y="83"/>
                    </a:lnTo>
                    <a:lnTo>
                      <a:pt x="111" y="86"/>
                    </a:lnTo>
                    <a:lnTo>
                      <a:pt x="86" y="86"/>
                    </a:lnTo>
                    <a:lnTo>
                      <a:pt x="84" y="91"/>
                    </a:lnTo>
                    <a:lnTo>
                      <a:pt x="73" y="94"/>
                    </a:lnTo>
                    <a:lnTo>
                      <a:pt x="72" y="98"/>
                    </a:lnTo>
                    <a:lnTo>
                      <a:pt x="73" y="99"/>
                    </a:lnTo>
                    <a:lnTo>
                      <a:pt x="72" y="104"/>
                    </a:lnTo>
                    <a:lnTo>
                      <a:pt x="75" y="106"/>
                    </a:lnTo>
                    <a:lnTo>
                      <a:pt x="75" y="107"/>
                    </a:lnTo>
                    <a:lnTo>
                      <a:pt x="57" y="114"/>
                    </a:lnTo>
                    <a:lnTo>
                      <a:pt x="51" y="122"/>
                    </a:lnTo>
                    <a:lnTo>
                      <a:pt x="46" y="125"/>
                    </a:lnTo>
                    <a:lnTo>
                      <a:pt x="32" y="127"/>
                    </a:lnTo>
                    <a:lnTo>
                      <a:pt x="30" y="131"/>
                    </a:lnTo>
                    <a:lnTo>
                      <a:pt x="24" y="130"/>
                    </a:lnTo>
                    <a:lnTo>
                      <a:pt x="18" y="135"/>
                    </a:lnTo>
                    <a:lnTo>
                      <a:pt x="15" y="136"/>
                    </a:lnTo>
                    <a:lnTo>
                      <a:pt x="8" y="139"/>
                    </a:lnTo>
                    <a:lnTo>
                      <a:pt x="2" y="144"/>
                    </a:lnTo>
                    <a:lnTo>
                      <a:pt x="0" y="165"/>
                    </a:lnTo>
                    <a:lnTo>
                      <a:pt x="0" y="17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77" name="Freeform 217"/>
              <p:cNvSpPr/>
              <p:nvPr/>
            </p:nvSpPr>
            <p:spPr>
              <a:xfrm>
                <a:off x="3774960" y="2344680"/>
                <a:ext cx="393480" cy="41544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415440"/>
                  <a:gd name="textAreaBottom" fmla="*/ 415800 h 415440"/>
                  <a:gd name="GluePoint1X" fmla="*/ 49 w 248"/>
                  <a:gd name="GluePoint1Y" fmla="*/ 167 h 262"/>
                  <a:gd name="GluePoint2X" fmla="*/ 84 w 248"/>
                  <a:gd name="GluePoint2Y" fmla="*/ 167 h 262"/>
                  <a:gd name="GluePoint3X" fmla="*/ 105 w 248"/>
                  <a:gd name="GluePoint3Y" fmla="*/ 154 h 262"/>
                  <a:gd name="GluePoint4X" fmla="*/ 97 w 248"/>
                  <a:gd name="GluePoint4Y" fmla="*/ 132 h 262"/>
                  <a:gd name="GluePoint5X" fmla="*/ 94 w 248"/>
                  <a:gd name="GluePoint5Y" fmla="*/ 95 h 262"/>
                  <a:gd name="GluePoint6X" fmla="*/ 91 w 248"/>
                  <a:gd name="GluePoint6Y" fmla="*/ 58 h 262"/>
                  <a:gd name="GluePoint7X" fmla="*/ 87 w 248"/>
                  <a:gd name="GluePoint7Y" fmla="*/ 19 h 262"/>
                  <a:gd name="GluePoint8X" fmla="*/ 99 w 248"/>
                  <a:gd name="GluePoint8Y" fmla="*/ 0 h 262"/>
                  <a:gd name="GluePoint9X" fmla="*/ 124 w 248"/>
                  <a:gd name="GluePoint9Y" fmla="*/ 9 h 262"/>
                  <a:gd name="GluePoint10X" fmla="*/ 145 w 248"/>
                  <a:gd name="GluePoint10Y" fmla="*/ 26 h 262"/>
                  <a:gd name="GluePoint11X" fmla="*/ 167 w 248"/>
                  <a:gd name="GluePoint11Y" fmla="*/ 42 h 262"/>
                  <a:gd name="GluePoint12X" fmla="*/ 189 w 248"/>
                  <a:gd name="GluePoint12Y" fmla="*/ 59 h 262"/>
                  <a:gd name="GluePoint13X" fmla="*/ 202 w 248"/>
                  <a:gd name="GluePoint13Y" fmla="*/ 74 h 262"/>
                  <a:gd name="GluePoint14X" fmla="*/ 213 w 248"/>
                  <a:gd name="GluePoint14Y" fmla="*/ 82 h 262"/>
                  <a:gd name="GluePoint15X" fmla="*/ 221 w 248"/>
                  <a:gd name="GluePoint15Y" fmla="*/ 87 h 262"/>
                  <a:gd name="GluePoint16X" fmla="*/ 234 w 248"/>
                  <a:gd name="GluePoint16Y" fmla="*/ 98 h 262"/>
                  <a:gd name="GluePoint17X" fmla="*/ 235 w 248"/>
                  <a:gd name="GluePoint17Y" fmla="*/ 106 h 262"/>
                  <a:gd name="GluePoint18X" fmla="*/ 248 w 248"/>
                  <a:gd name="GluePoint18Y" fmla="*/ 117 h 262"/>
                  <a:gd name="GluePoint19X" fmla="*/ 248 w 248"/>
                  <a:gd name="GluePoint19Y" fmla="*/ 145 h 262"/>
                  <a:gd name="GluePoint20X" fmla="*/ 243 w 248"/>
                  <a:gd name="GluePoint20Y" fmla="*/ 161 h 262"/>
                  <a:gd name="GluePoint21X" fmla="*/ 221 w 248"/>
                  <a:gd name="GluePoint21Y" fmla="*/ 170 h 262"/>
                  <a:gd name="GluePoint22X" fmla="*/ 197 w 248"/>
                  <a:gd name="GluePoint22Y" fmla="*/ 177 h 262"/>
                  <a:gd name="GluePoint23X" fmla="*/ 173 w 248"/>
                  <a:gd name="GluePoint23Y" fmla="*/ 178 h 262"/>
                  <a:gd name="GluePoint24X" fmla="*/ 126 w 248"/>
                  <a:gd name="GluePoint24Y" fmla="*/ 209 h 262"/>
                  <a:gd name="GluePoint25X" fmla="*/ 108 w 248"/>
                  <a:gd name="GluePoint25Y" fmla="*/ 238 h 262"/>
                  <a:gd name="GluePoint26X" fmla="*/ 105 w 248"/>
                  <a:gd name="GluePoint26Y" fmla="*/ 259 h 262"/>
                  <a:gd name="GluePoint27X" fmla="*/ 100 w 248"/>
                  <a:gd name="GluePoint27Y" fmla="*/ 256 h 262"/>
                  <a:gd name="GluePoint28X" fmla="*/ 94 w 248"/>
                  <a:gd name="GluePoint28Y" fmla="*/ 260 h 262"/>
                  <a:gd name="GluePoint29X" fmla="*/ 89 w 248"/>
                  <a:gd name="GluePoint29Y" fmla="*/ 251 h 262"/>
                  <a:gd name="GluePoint30X" fmla="*/ 86 w 248"/>
                  <a:gd name="GluePoint30Y" fmla="*/ 254 h 262"/>
                  <a:gd name="GluePoint31X" fmla="*/ 83 w 248"/>
                  <a:gd name="GluePoint31Y" fmla="*/ 257 h 262"/>
                  <a:gd name="GluePoint32X" fmla="*/ 78 w 248"/>
                  <a:gd name="GluePoint32Y" fmla="*/ 262 h 262"/>
                  <a:gd name="GluePoint33X" fmla="*/ 73 w 248"/>
                  <a:gd name="GluePoint33Y" fmla="*/ 260 h 262"/>
                  <a:gd name="GluePoint34X" fmla="*/ 64 w 248"/>
                  <a:gd name="GluePoint34Y" fmla="*/ 260 h 262"/>
                  <a:gd name="GluePoint35X" fmla="*/ 57 w 248"/>
                  <a:gd name="GluePoint35Y" fmla="*/ 246 h 262"/>
                  <a:gd name="GluePoint36X" fmla="*/ 52 w 248"/>
                  <a:gd name="GluePoint36Y" fmla="*/ 247 h 262"/>
                  <a:gd name="GluePoint37X" fmla="*/ 57 w 248"/>
                  <a:gd name="GluePoint37Y" fmla="*/ 241 h 262"/>
                  <a:gd name="GluePoint38X" fmla="*/ 54 w 248"/>
                  <a:gd name="GluePoint38Y" fmla="*/ 238 h 262"/>
                  <a:gd name="GluePoint39X" fmla="*/ 51 w 248"/>
                  <a:gd name="GluePoint39Y" fmla="*/ 235 h 262"/>
                  <a:gd name="GluePoint40X" fmla="*/ 49 w 248"/>
                  <a:gd name="GluePoint40Y" fmla="*/ 225 h 262"/>
                  <a:gd name="GluePoint41X" fmla="*/ 48 w 248"/>
                  <a:gd name="GluePoint41Y" fmla="*/ 220 h 262"/>
                  <a:gd name="GluePoint42X" fmla="*/ 43 w 248"/>
                  <a:gd name="GluePoint42Y" fmla="*/ 223 h 262"/>
                  <a:gd name="GluePoint43X" fmla="*/ 37 w 248"/>
                  <a:gd name="GluePoint43Y" fmla="*/ 228 h 262"/>
                  <a:gd name="GluePoint44X" fmla="*/ 24 w 248"/>
                  <a:gd name="GluePoint44Y" fmla="*/ 230 h 262"/>
                  <a:gd name="GluePoint45X" fmla="*/ 14 w 248"/>
                  <a:gd name="GluePoint45Y" fmla="*/ 228 h 262"/>
                  <a:gd name="GluePoint46X" fmla="*/ 11 w 248"/>
                  <a:gd name="GluePoint46Y" fmla="*/ 227 h 262"/>
                  <a:gd name="GluePoint47X" fmla="*/ 13 w 248"/>
                  <a:gd name="GluePoint47Y" fmla="*/ 212 h 262"/>
                  <a:gd name="GluePoint48X" fmla="*/ 5 w 248"/>
                  <a:gd name="GluePoint48Y" fmla="*/ 204 h 262"/>
                  <a:gd name="GluePoint49X" fmla="*/ 5 w 248"/>
                  <a:gd name="GluePoint49Y" fmla="*/ 194 h 262"/>
                  <a:gd name="GluePoint50X" fmla="*/ 0 w 248"/>
                  <a:gd name="GluePoint50Y" fmla="*/ 186 h 262"/>
                  <a:gd name="GluePoint51X" fmla="*/ 6 w 248"/>
                  <a:gd name="GluePoint51Y" fmla="*/ 174 h 262"/>
                  <a:gd name="GluePoint52X" fmla="*/ 16 w 248"/>
                  <a:gd name="GluePoint52Y" fmla="*/ 162 h 262"/>
                  <a:gd name="GluePoint53X" fmla="*/ 24 w 248"/>
                  <a:gd name="GluePoint53Y" fmla="*/ 174 h 2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262">
                    <a:moveTo>
                      <a:pt x="32" y="167"/>
                    </a:moveTo>
                    <a:lnTo>
                      <a:pt x="49" y="167"/>
                    </a:lnTo>
                    <a:lnTo>
                      <a:pt x="67" y="167"/>
                    </a:lnTo>
                    <a:lnTo>
                      <a:pt x="84" y="167"/>
                    </a:lnTo>
                    <a:lnTo>
                      <a:pt x="102" y="169"/>
                    </a:lnTo>
                    <a:lnTo>
                      <a:pt x="105" y="154"/>
                    </a:lnTo>
                    <a:lnTo>
                      <a:pt x="99" y="151"/>
                    </a:lnTo>
                    <a:lnTo>
                      <a:pt x="97" y="132"/>
                    </a:lnTo>
                    <a:lnTo>
                      <a:pt x="95" y="114"/>
                    </a:lnTo>
                    <a:lnTo>
                      <a:pt x="94" y="95"/>
                    </a:lnTo>
                    <a:lnTo>
                      <a:pt x="92" y="75"/>
                    </a:lnTo>
                    <a:lnTo>
                      <a:pt x="91" y="58"/>
                    </a:lnTo>
                    <a:lnTo>
                      <a:pt x="89" y="38"/>
                    </a:lnTo>
                    <a:lnTo>
                      <a:pt x="87" y="19"/>
                    </a:lnTo>
                    <a:lnTo>
                      <a:pt x="86" y="0"/>
                    </a:lnTo>
                    <a:lnTo>
                      <a:pt x="99" y="0"/>
                    </a:lnTo>
                    <a:lnTo>
                      <a:pt x="113" y="1"/>
                    </a:lnTo>
                    <a:lnTo>
                      <a:pt x="124" y="9"/>
                    </a:lnTo>
                    <a:lnTo>
                      <a:pt x="135" y="18"/>
                    </a:lnTo>
                    <a:lnTo>
                      <a:pt x="145" y="26"/>
                    </a:lnTo>
                    <a:lnTo>
                      <a:pt x="156" y="34"/>
                    </a:lnTo>
                    <a:lnTo>
                      <a:pt x="167" y="42"/>
                    </a:lnTo>
                    <a:lnTo>
                      <a:pt x="178" y="51"/>
                    </a:lnTo>
                    <a:lnTo>
                      <a:pt x="189" y="59"/>
                    </a:lnTo>
                    <a:lnTo>
                      <a:pt x="200" y="67"/>
                    </a:lnTo>
                    <a:lnTo>
                      <a:pt x="202" y="74"/>
                    </a:lnTo>
                    <a:lnTo>
                      <a:pt x="208" y="77"/>
                    </a:lnTo>
                    <a:lnTo>
                      <a:pt x="213" y="82"/>
                    </a:lnTo>
                    <a:lnTo>
                      <a:pt x="219" y="83"/>
                    </a:lnTo>
                    <a:lnTo>
                      <a:pt x="221" y="87"/>
                    </a:lnTo>
                    <a:lnTo>
                      <a:pt x="232" y="92"/>
                    </a:lnTo>
                    <a:lnTo>
                      <a:pt x="234" y="98"/>
                    </a:lnTo>
                    <a:lnTo>
                      <a:pt x="232" y="104"/>
                    </a:lnTo>
                    <a:lnTo>
                      <a:pt x="235" y="106"/>
                    </a:lnTo>
                    <a:lnTo>
                      <a:pt x="246" y="103"/>
                    </a:lnTo>
                    <a:lnTo>
                      <a:pt x="248" y="117"/>
                    </a:lnTo>
                    <a:lnTo>
                      <a:pt x="248" y="130"/>
                    </a:lnTo>
                    <a:lnTo>
                      <a:pt x="248" y="145"/>
                    </a:lnTo>
                    <a:lnTo>
                      <a:pt x="248" y="157"/>
                    </a:lnTo>
                    <a:lnTo>
                      <a:pt x="243" y="161"/>
                    </a:lnTo>
                    <a:lnTo>
                      <a:pt x="237" y="170"/>
                    </a:lnTo>
                    <a:lnTo>
                      <a:pt x="221" y="170"/>
                    </a:lnTo>
                    <a:lnTo>
                      <a:pt x="205" y="170"/>
                    </a:lnTo>
                    <a:lnTo>
                      <a:pt x="197" y="177"/>
                    </a:lnTo>
                    <a:lnTo>
                      <a:pt x="187" y="177"/>
                    </a:lnTo>
                    <a:lnTo>
                      <a:pt x="173" y="178"/>
                    </a:lnTo>
                    <a:lnTo>
                      <a:pt x="148" y="201"/>
                    </a:lnTo>
                    <a:lnTo>
                      <a:pt x="126" y="209"/>
                    </a:lnTo>
                    <a:lnTo>
                      <a:pt x="121" y="225"/>
                    </a:lnTo>
                    <a:lnTo>
                      <a:pt x="108" y="238"/>
                    </a:lnTo>
                    <a:lnTo>
                      <a:pt x="106" y="247"/>
                    </a:lnTo>
                    <a:lnTo>
                      <a:pt x="105" y="259"/>
                    </a:lnTo>
                    <a:lnTo>
                      <a:pt x="102" y="259"/>
                    </a:lnTo>
                    <a:lnTo>
                      <a:pt x="100" y="256"/>
                    </a:lnTo>
                    <a:lnTo>
                      <a:pt x="97" y="256"/>
                    </a:lnTo>
                    <a:lnTo>
                      <a:pt x="94" y="260"/>
                    </a:lnTo>
                    <a:lnTo>
                      <a:pt x="91" y="260"/>
                    </a:lnTo>
                    <a:lnTo>
                      <a:pt x="89" y="251"/>
                    </a:lnTo>
                    <a:lnTo>
                      <a:pt x="87" y="252"/>
                    </a:lnTo>
                    <a:lnTo>
                      <a:pt x="86" y="254"/>
                    </a:lnTo>
                    <a:lnTo>
                      <a:pt x="84" y="252"/>
                    </a:lnTo>
                    <a:lnTo>
                      <a:pt x="83" y="257"/>
                    </a:lnTo>
                    <a:lnTo>
                      <a:pt x="78" y="259"/>
                    </a:lnTo>
                    <a:lnTo>
                      <a:pt x="78" y="262"/>
                    </a:lnTo>
                    <a:lnTo>
                      <a:pt x="75" y="259"/>
                    </a:lnTo>
                    <a:lnTo>
                      <a:pt x="73" y="260"/>
                    </a:lnTo>
                    <a:lnTo>
                      <a:pt x="70" y="256"/>
                    </a:lnTo>
                    <a:lnTo>
                      <a:pt x="64" y="260"/>
                    </a:lnTo>
                    <a:lnTo>
                      <a:pt x="59" y="254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7" y="241"/>
                    </a:lnTo>
                    <a:lnTo>
                      <a:pt x="57" y="239"/>
                    </a:lnTo>
                    <a:lnTo>
                      <a:pt x="54" y="238"/>
                    </a:lnTo>
                    <a:lnTo>
                      <a:pt x="52" y="235"/>
                    </a:lnTo>
                    <a:lnTo>
                      <a:pt x="51" y="235"/>
                    </a:lnTo>
                    <a:lnTo>
                      <a:pt x="51" y="230"/>
                    </a:lnTo>
                    <a:lnTo>
                      <a:pt x="49" y="225"/>
                    </a:lnTo>
                    <a:lnTo>
                      <a:pt x="48" y="225"/>
                    </a:lnTo>
                    <a:lnTo>
                      <a:pt x="48" y="220"/>
                    </a:lnTo>
                    <a:lnTo>
                      <a:pt x="43" y="220"/>
                    </a:lnTo>
                    <a:lnTo>
                      <a:pt x="43" y="223"/>
                    </a:lnTo>
                    <a:lnTo>
                      <a:pt x="38" y="225"/>
                    </a:lnTo>
                    <a:lnTo>
                      <a:pt x="37" y="228"/>
                    </a:lnTo>
                    <a:lnTo>
                      <a:pt x="29" y="225"/>
                    </a:lnTo>
                    <a:lnTo>
                      <a:pt x="24" y="230"/>
                    </a:lnTo>
                    <a:lnTo>
                      <a:pt x="19" y="225"/>
                    </a:lnTo>
                    <a:lnTo>
                      <a:pt x="14" y="228"/>
                    </a:lnTo>
                    <a:lnTo>
                      <a:pt x="11" y="228"/>
                    </a:lnTo>
                    <a:lnTo>
                      <a:pt x="11" y="227"/>
                    </a:lnTo>
                    <a:lnTo>
                      <a:pt x="13" y="222"/>
                    </a:lnTo>
                    <a:lnTo>
                      <a:pt x="13" y="212"/>
                    </a:lnTo>
                    <a:lnTo>
                      <a:pt x="10" y="204"/>
                    </a:lnTo>
                    <a:lnTo>
                      <a:pt x="5" y="204"/>
                    </a:lnTo>
                    <a:lnTo>
                      <a:pt x="3" y="199"/>
                    </a:lnTo>
                    <a:lnTo>
                      <a:pt x="5" y="194"/>
                    </a:lnTo>
                    <a:lnTo>
                      <a:pt x="3" y="190"/>
                    </a:lnTo>
                    <a:lnTo>
                      <a:pt x="0" y="186"/>
                    </a:lnTo>
                    <a:lnTo>
                      <a:pt x="0" y="180"/>
                    </a:lnTo>
                    <a:lnTo>
                      <a:pt x="6" y="174"/>
                    </a:lnTo>
                    <a:lnTo>
                      <a:pt x="13" y="161"/>
                    </a:lnTo>
                    <a:lnTo>
                      <a:pt x="16" y="162"/>
                    </a:lnTo>
                    <a:lnTo>
                      <a:pt x="19" y="172"/>
                    </a:lnTo>
                    <a:lnTo>
                      <a:pt x="24" y="174"/>
                    </a:lnTo>
                    <a:lnTo>
                      <a:pt x="32" y="16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78" name="Freeform 218"/>
              <p:cNvSpPr/>
              <p:nvPr/>
            </p:nvSpPr>
            <p:spPr>
              <a:xfrm>
                <a:off x="3941640" y="2625840"/>
                <a:ext cx="183960" cy="1519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151920"/>
                  <a:gd name="textAreaBottom" fmla="*/ 152280 h 151920"/>
                  <a:gd name="GluePoint1X" fmla="*/ 40 w 116"/>
                  <a:gd name="GluePoint1Y" fmla="*/ 96 h 96"/>
                  <a:gd name="GluePoint2X" fmla="*/ 38 w 116"/>
                  <a:gd name="GluePoint2Y" fmla="*/ 82 h 96"/>
                  <a:gd name="GluePoint3X" fmla="*/ 35 w 116"/>
                  <a:gd name="GluePoint3Y" fmla="*/ 75 h 96"/>
                  <a:gd name="GluePoint4X" fmla="*/ 36 w 116"/>
                  <a:gd name="GluePoint4Y" fmla="*/ 70 h 96"/>
                  <a:gd name="GluePoint5X" fmla="*/ 68 w 116"/>
                  <a:gd name="GluePoint5Y" fmla="*/ 70 h 96"/>
                  <a:gd name="GluePoint6X" fmla="*/ 78 w 116"/>
                  <a:gd name="GluePoint6Y" fmla="*/ 70 h 96"/>
                  <a:gd name="GluePoint7X" fmla="*/ 84 w 116"/>
                  <a:gd name="GluePoint7Y" fmla="*/ 70 h 96"/>
                  <a:gd name="GluePoint8X" fmla="*/ 87 w 116"/>
                  <a:gd name="GluePoint8Y" fmla="*/ 70 h 96"/>
                  <a:gd name="GluePoint9X" fmla="*/ 94 w 116"/>
                  <a:gd name="GluePoint9Y" fmla="*/ 70 h 96"/>
                  <a:gd name="GluePoint10X" fmla="*/ 102 w 116"/>
                  <a:gd name="GluePoint10Y" fmla="*/ 61 h 96"/>
                  <a:gd name="GluePoint11X" fmla="*/ 111 w 116"/>
                  <a:gd name="GluePoint11Y" fmla="*/ 61 h 96"/>
                  <a:gd name="GluePoint12X" fmla="*/ 116 w 116"/>
                  <a:gd name="GluePoint12Y" fmla="*/ 53 h 96"/>
                  <a:gd name="GluePoint13X" fmla="*/ 111 w 116"/>
                  <a:gd name="GluePoint13Y" fmla="*/ 48 h 96"/>
                  <a:gd name="GluePoint14X" fmla="*/ 111 w 116"/>
                  <a:gd name="GluePoint14Y" fmla="*/ 45 h 96"/>
                  <a:gd name="GluePoint15X" fmla="*/ 114 w 116"/>
                  <a:gd name="GluePoint15Y" fmla="*/ 45 h 96"/>
                  <a:gd name="GluePoint16X" fmla="*/ 113 w 116"/>
                  <a:gd name="GluePoint16Y" fmla="*/ 40 h 96"/>
                  <a:gd name="GluePoint17X" fmla="*/ 109 w 116"/>
                  <a:gd name="GluePoint17Y" fmla="*/ 40 h 96"/>
                  <a:gd name="GluePoint18X" fmla="*/ 105 w 116"/>
                  <a:gd name="GluePoint18Y" fmla="*/ 42 h 96"/>
                  <a:gd name="GluePoint19X" fmla="*/ 100 w 116"/>
                  <a:gd name="GluePoint19Y" fmla="*/ 40 h 96"/>
                  <a:gd name="GluePoint20X" fmla="*/ 94 w 116"/>
                  <a:gd name="GluePoint20Y" fmla="*/ 25 h 96"/>
                  <a:gd name="GluePoint21X" fmla="*/ 86 w 116"/>
                  <a:gd name="GluePoint21Y" fmla="*/ 17 h 96"/>
                  <a:gd name="GluePoint22X" fmla="*/ 84 w 116"/>
                  <a:gd name="GluePoint22Y" fmla="*/ 11 h 96"/>
                  <a:gd name="GluePoint23X" fmla="*/ 81 w 116"/>
                  <a:gd name="GluePoint23Y" fmla="*/ 8 h 96"/>
                  <a:gd name="GluePoint24X" fmla="*/ 82 w 116"/>
                  <a:gd name="GluePoint24Y" fmla="*/ 0 h 96"/>
                  <a:gd name="GluePoint25X" fmla="*/ 68 w 116"/>
                  <a:gd name="GluePoint25Y" fmla="*/ 1 h 96"/>
                  <a:gd name="GluePoint26X" fmla="*/ 43 w 116"/>
                  <a:gd name="GluePoint26Y" fmla="*/ 24 h 96"/>
                  <a:gd name="GluePoint27X" fmla="*/ 21 w 116"/>
                  <a:gd name="GluePoint27Y" fmla="*/ 32 h 96"/>
                  <a:gd name="GluePoint28X" fmla="*/ 16 w 116"/>
                  <a:gd name="GluePoint28Y" fmla="*/ 48 h 96"/>
                  <a:gd name="GluePoint29X" fmla="*/ 3 w 116"/>
                  <a:gd name="GluePoint29Y" fmla="*/ 61 h 96"/>
                  <a:gd name="GluePoint30X" fmla="*/ 1 w 116"/>
                  <a:gd name="GluePoint30Y" fmla="*/ 70 h 96"/>
                  <a:gd name="GluePoint31X" fmla="*/ 0 w 116"/>
                  <a:gd name="GluePoint31Y" fmla="*/ 82 h 96"/>
                  <a:gd name="GluePoint32X" fmla="*/ 5 w 116"/>
                  <a:gd name="GluePoint32Y" fmla="*/ 88 h 96"/>
                  <a:gd name="GluePoint33X" fmla="*/ 8 w 116"/>
                  <a:gd name="GluePoint33Y" fmla="*/ 93 h 96"/>
                  <a:gd name="GluePoint34X" fmla="*/ 11 w 116"/>
                  <a:gd name="GluePoint34Y" fmla="*/ 91 h 96"/>
                  <a:gd name="GluePoint35X" fmla="*/ 13 w 116"/>
                  <a:gd name="GluePoint35Y" fmla="*/ 93 h 96"/>
                  <a:gd name="GluePoint36X" fmla="*/ 14 w 116"/>
                  <a:gd name="GluePoint36Y" fmla="*/ 91 h 96"/>
                  <a:gd name="GluePoint37X" fmla="*/ 25 w 116"/>
                  <a:gd name="GluePoint37Y" fmla="*/ 88 h 96"/>
                  <a:gd name="GluePoint38X" fmla="*/ 30 w 116"/>
                  <a:gd name="GluePoint38Y" fmla="*/ 90 h 96"/>
                  <a:gd name="GluePoint39X" fmla="*/ 32 w 116"/>
                  <a:gd name="GluePoint39Y" fmla="*/ 88 h 96"/>
                  <a:gd name="GluePoint40X" fmla="*/ 36 w 116"/>
                  <a:gd name="GluePoint40Y" fmla="*/ 96 h 96"/>
                  <a:gd name="GluePoint41X" fmla="*/ 40 w 116"/>
                  <a:gd name="GluePoint41Y" fmla="*/ 96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16" h="96">
                    <a:moveTo>
                      <a:pt x="40" y="96"/>
                    </a:moveTo>
                    <a:lnTo>
                      <a:pt x="38" y="82"/>
                    </a:lnTo>
                    <a:lnTo>
                      <a:pt x="35" y="75"/>
                    </a:lnTo>
                    <a:lnTo>
                      <a:pt x="36" y="70"/>
                    </a:lnTo>
                    <a:lnTo>
                      <a:pt x="68" y="70"/>
                    </a:lnTo>
                    <a:lnTo>
                      <a:pt x="78" y="70"/>
                    </a:lnTo>
                    <a:lnTo>
                      <a:pt x="84" y="70"/>
                    </a:lnTo>
                    <a:lnTo>
                      <a:pt x="87" y="70"/>
                    </a:lnTo>
                    <a:lnTo>
                      <a:pt x="94" y="70"/>
                    </a:lnTo>
                    <a:lnTo>
                      <a:pt x="102" y="61"/>
                    </a:lnTo>
                    <a:lnTo>
                      <a:pt x="111" y="61"/>
                    </a:lnTo>
                    <a:lnTo>
                      <a:pt x="116" y="53"/>
                    </a:lnTo>
                    <a:lnTo>
                      <a:pt x="111" y="48"/>
                    </a:lnTo>
                    <a:lnTo>
                      <a:pt x="111" y="45"/>
                    </a:lnTo>
                    <a:lnTo>
                      <a:pt x="114" y="45"/>
                    </a:lnTo>
                    <a:lnTo>
                      <a:pt x="113" y="40"/>
                    </a:lnTo>
                    <a:lnTo>
                      <a:pt x="109" y="40"/>
                    </a:lnTo>
                    <a:lnTo>
                      <a:pt x="105" y="42"/>
                    </a:lnTo>
                    <a:lnTo>
                      <a:pt x="100" y="40"/>
                    </a:lnTo>
                    <a:lnTo>
                      <a:pt x="94" y="25"/>
                    </a:lnTo>
                    <a:lnTo>
                      <a:pt x="86" y="17"/>
                    </a:lnTo>
                    <a:lnTo>
                      <a:pt x="84" y="11"/>
                    </a:lnTo>
                    <a:lnTo>
                      <a:pt x="81" y="8"/>
                    </a:lnTo>
                    <a:lnTo>
                      <a:pt x="82" y="0"/>
                    </a:lnTo>
                    <a:lnTo>
                      <a:pt x="68" y="1"/>
                    </a:lnTo>
                    <a:lnTo>
                      <a:pt x="43" y="24"/>
                    </a:lnTo>
                    <a:lnTo>
                      <a:pt x="21" y="32"/>
                    </a:lnTo>
                    <a:lnTo>
                      <a:pt x="16" y="48"/>
                    </a:lnTo>
                    <a:lnTo>
                      <a:pt x="3" y="61"/>
                    </a:lnTo>
                    <a:lnTo>
                      <a:pt x="1" y="70"/>
                    </a:lnTo>
                    <a:lnTo>
                      <a:pt x="0" y="82"/>
                    </a:lnTo>
                    <a:lnTo>
                      <a:pt x="5" y="88"/>
                    </a:lnTo>
                    <a:lnTo>
                      <a:pt x="8" y="93"/>
                    </a:lnTo>
                    <a:lnTo>
                      <a:pt x="11" y="91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25" y="88"/>
                    </a:lnTo>
                    <a:lnTo>
                      <a:pt x="30" y="90"/>
                    </a:lnTo>
                    <a:lnTo>
                      <a:pt x="32" y="88"/>
                    </a:lnTo>
                    <a:lnTo>
                      <a:pt x="36" y="96"/>
                    </a:lnTo>
                    <a:lnTo>
                      <a:pt x="40" y="9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79" name="Freeform 219"/>
              <p:cNvSpPr/>
              <p:nvPr/>
            </p:nvSpPr>
            <p:spPr>
              <a:xfrm>
                <a:off x="4794120" y="2928960"/>
                <a:ext cx="128160" cy="1537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3720"/>
                  <a:gd name="textAreaBottom" fmla="*/ 154080 h 153720"/>
                  <a:gd name="GluePoint1X" fmla="*/ 12 w 81"/>
                  <a:gd name="GluePoint1Y" fmla="*/ 50 h 97"/>
                  <a:gd name="GluePoint2X" fmla="*/ 12 w 81"/>
                  <a:gd name="GluePoint2Y" fmla="*/ 53 h 97"/>
                  <a:gd name="GluePoint3X" fmla="*/ 14 w 81"/>
                  <a:gd name="GluePoint3Y" fmla="*/ 53 h 97"/>
                  <a:gd name="GluePoint4X" fmla="*/ 19 w 81"/>
                  <a:gd name="GluePoint4Y" fmla="*/ 45 h 97"/>
                  <a:gd name="GluePoint5X" fmla="*/ 24 w 81"/>
                  <a:gd name="GluePoint5Y" fmla="*/ 44 h 97"/>
                  <a:gd name="GluePoint6X" fmla="*/ 25 w 81"/>
                  <a:gd name="GluePoint6Y" fmla="*/ 39 h 97"/>
                  <a:gd name="GluePoint7X" fmla="*/ 25 w 81"/>
                  <a:gd name="GluePoint7Y" fmla="*/ 34 h 97"/>
                  <a:gd name="GluePoint8X" fmla="*/ 24 w 81"/>
                  <a:gd name="GluePoint8Y" fmla="*/ 34 h 97"/>
                  <a:gd name="GluePoint9X" fmla="*/ 19 w 81"/>
                  <a:gd name="GluePoint9Y" fmla="*/ 29 h 97"/>
                  <a:gd name="GluePoint10X" fmla="*/ 16 w 81"/>
                  <a:gd name="GluePoint10Y" fmla="*/ 26 h 97"/>
                  <a:gd name="GluePoint11X" fmla="*/ 17 w 81"/>
                  <a:gd name="GluePoint11Y" fmla="*/ 8 h 97"/>
                  <a:gd name="GluePoint12X" fmla="*/ 19 w 81"/>
                  <a:gd name="GluePoint12Y" fmla="*/ 7 h 97"/>
                  <a:gd name="GluePoint13X" fmla="*/ 33 w 81"/>
                  <a:gd name="GluePoint13Y" fmla="*/ 7 h 97"/>
                  <a:gd name="GluePoint14X" fmla="*/ 35 w 81"/>
                  <a:gd name="GluePoint14Y" fmla="*/ 10 h 97"/>
                  <a:gd name="GluePoint15X" fmla="*/ 47 w 81"/>
                  <a:gd name="GluePoint15Y" fmla="*/ 5 h 97"/>
                  <a:gd name="GluePoint16X" fmla="*/ 57 w 81"/>
                  <a:gd name="GluePoint16Y" fmla="*/ 7 h 97"/>
                  <a:gd name="GluePoint17X" fmla="*/ 63 w 81"/>
                  <a:gd name="GluePoint17Y" fmla="*/ 0 h 97"/>
                  <a:gd name="GluePoint18X" fmla="*/ 70 w 81"/>
                  <a:gd name="GluePoint18Y" fmla="*/ 3 h 97"/>
                  <a:gd name="GluePoint19X" fmla="*/ 73 w 81"/>
                  <a:gd name="GluePoint19Y" fmla="*/ 18 h 97"/>
                  <a:gd name="GluePoint20X" fmla="*/ 79 w 81"/>
                  <a:gd name="GluePoint20Y" fmla="*/ 24 h 97"/>
                  <a:gd name="GluePoint21X" fmla="*/ 81 w 81"/>
                  <a:gd name="GluePoint21Y" fmla="*/ 35 h 97"/>
                  <a:gd name="GluePoint22X" fmla="*/ 79 w 81"/>
                  <a:gd name="GluePoint22Y" fmla="*/ 45 h 97"/>
                  <a:gd name="GluePoint23X" fmla="*/ 65 w 81"/>
                  <a:gd name="GluePoint23Y" fmla="*/ 69 h 97"/>
                  <a:gd name="GluePoint24X" fmla="*/ 65 w 81"/>
                  <a:gd name="GluePoint24Y" fmla="*/ 69 h 97"/>
                  <a:gd name="GluePoint25X" fmla="*/ 65 w 81"/>
                  <a:gd name="GluePoint25Y" fmla="*/ 69 h 97"/>
                  <a:gd name="GluePoint26X" fmla="*/ 62 w 81"/>
                  <a:gd name="GluePoint26Y" fmla="*/ 68 h 97"/>
                  <a:gd name="GluePoint27X" fmla="*/ 60 w 81"/>
                  <a:gd name="GluePoint27Y" fmla="*/ 69 h 97"/>
                  <a:gd name="GluePoint28X" fmla="*/ 55 w 81"/>
                  <a:gd name="GluePoint28Y" fmla="*/ 68 h 97"/>
                  <a:gd name="GluePoint29X" fmla="*/ 54 w 81"/>
                  <a:gd name="GluePoint29Y" fmla="*/ 66 h 97"/>
                  <a:gd name="GluePoint30X" fmla="*/ 51 w 81"/>
                  <a:gd name="GluePoint30Y" fmla="*/ 71 h 97"/>
                  <a:gd name="GluePoint31X" fmla="*/ 49 w 81"/>
                  <a:gd name="GluePoint31Y" fmla="*/ 71 h 97"/>
                  <a:gd name="GluePoint32X" fmla="*/ 46 w 81"/>
                  <a:gd name="GluePoint32Y" fmla="*/ 69 h 97"/>
                  <a:gd name="GluePoint33X" fmla="*/ 44 w 81"/>
                  <a:gd name="GluePoint33Y" fmla="*/ 69 h 97"/>
                  <a:gd name="GluePoint34X" fmla="*/ 43 w 81"/>
                  <a:gd name="GluePoint34Y" fmla="*/ 71 h 97"/>
                  <a:gd name="GluePoint35X" fmla="*/ 43 w 81"/>
                  <a:gd name="GluePoint35Y" fmla="*/ 71 h 97"/>
                  <a:gd name="GluePoint36X" fmla="*/ 41 w 81"/>
                  <a:gd name="GluePoint36Y" fmla="*/ 71 h 97"/>
                  <a:gd name="GluePoint37X" fmla="*/ 39 w 81"/>
                  <a:gd name="GluePoint37Y" fmla="*/ 72 h 97"/>
                  <a:gd name="GluePoint38X" fmla="*/ 36 w 81"/>
                  <a:gd name="GluePoint38Y" fmla="*/ 74 h 97"/>
                  <a:gd name="GluePoint39X" fmla="*/ 33 w 81"/>
                  <a:gd name="GluePoint39Y" fmla="*/ 76 h 97"/>
                  <a:gd name="GluePoint40X" fmla="*/ 33 w 81"/>
                  <a:gd name="GluePoint40Y" fmla="*/ 77 h 97"/>
                  <a:gd name="GluePoint41X" fmla="*/ 33 w 81"/>
                  <a:gd name="GluePoint41Y" fmla="*/ 79 h 97"/>
                  <a:gd name="GluePoint42X" fmla="*/ 30 w 81"/>
                  <a:gd name="GluePoint42Y" fmla="*/ 87 h 97"/>
                  <a:gd name="GluePoint43X" fmla="*/ 31 w 81"/>
                  <a:gd name="GluePoint43Y" fmla="*/ 90 h 97"/>
                  <a:gd name="GluePoint44X" fmla="*/ 11 w 81"/>
                  <a:gd name="GluePoint44Y" fmla="*/ 90 h 97"/>
                  <a:gd name="GluePoint45X" fmla="*/ 8 w 81"/>
                  <a:gd name="GluePoint45Y" fmla="*/ 92 h 97"/>
                  <a:gd name="GluePoint46X" fmla="*/ 4 w 81"/>
                  <a:gd name="GluePoint46Y" fmla="*/ 97 h 97"/>
                  <a:gd name="GluePoint47X" fmla="*/ 0 w 81"/>
                  <a:gd name="GluePoint47Y" fmla="*/ 95 h 97"/>
                  <a:gd name="GluePoint48X" fmla="*/ 0 w 81"/>
                  <a:gd name="GluePoint48Y" fmla="*/ 79 h 97"/>
                  <a:gd name="GluePoint49X" fmla="*/ 0 w 81"/>
                  <a:gd name="GluePoint49Y" fmla="*/ 74 h 97"/>
                  <a:gd name="GluePoint50X" fmla="*/ 3 w 81"/>
                  <a:gd name="GluePoint50Y" fmla="*/ 64 h 97"/>
                  <a:gd name="GluePoint51X" fmla="*/ 12 w 81"/>
                  <a:gd name="GluePoint51Y" fmla="*/ 50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97">
                    <a:moveTo>
                      <a:pt x="12" y="50"/>
                    </a:moveTo>
                    <a:lnTo>
                      <a:pt x="12" y="53"/>
                    </a:lnTo>
                    <a:lnTo>
                      <a:pt x="14" y="53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5" y="39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19" y="29"/>
                    </a:lnTo>
                    <a:lnTo>
                      <a:pt x="16" y="26"/>
                    </a:lnTo>
                    <a:lnTo>
                      <a:pt x="17" y="8"/>
                    </a:lnTo>
                    <a:lnTo>
                      <a:pt x="19" y="7"/>
                    </a:lnTo>
                    <a:lnTo>
                      <a:pt x="33" y="7"/>
                    </a:lnTo>
                    <a:lnTo>
                      <a:pt x="35" y="10"/>
                    </a:lnTo>
                    <a:lnTo>
                      <a:pt x="47" y="5"/>
                    </a:lnTo>
                    <a:lnTo>
                      <a:pt x="57" y="7"/>
                    </a:lnTo>
                    <a:lnTo>
                      <a:pt x="63" y="0"/>
                    </a:lnTo>
                    <a:lnTo>
                      <a:pt x="70" y="3"/>
                    </a:lnTo>
                    <a:lnTo>
                      <a:pt x="73" y="18"/>
                    </a:lnTo>
                    <a:lnTo>
                      <a:pt x="79" y="24"/>
                    </a:lnTo>
                    <a:lnTo>
                      <a:pt x="81" y="35"/>
                    </a:lnTo>
                    <a:lnTo>
                      <a:pt x="79" y="45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8"/>
                    </a:lnTo>
                    <a:lnTo>
                      <a:pt x="60" y="69"/>
                    </a:lnTo>
                    <a:lnTo>
                      <a:pt x="55" y="68"/>
                    </a:lnTo>
                    <a:lnTo>
                      <a:pt x="54" y="66"/>
                    </a:lnTo>
                    <a:lnTo>
                      <a:pt x="51" y="71"/>
                    </a:lnTo>
                    <a:lnTo>
                      <a:pt x="49" y="71"/>
                    </a:lnTo>
                    <a:lnTo>
                      <a:pt x="46" y="69"/>
                    </a:lnTo>
                    <a:lnTo>
                      <a:pt x="44" y="69"/>
                    </a:lnTo>
                    <a:lnTo>
                      <a:pt x="43" y="71"/>
                    </a:lnTo>
                    <a:lnTo>
                      <a:pt x="43" y="71"/>
                    </a:lnTo>
                    <a:lnTo>
                      <a:pt x="41" y="71"/>
                    </a:lnTo>
                    <a:lnTo>
                      <a:pt x="39" y="72"/>
                    </a:lnTo>
                    <a:lnTo>
                      <a:pt x="36" y="74"/>
                    </a:lnTo>
                    <a:lnTo>
                      <a:pt x="33" y="76"/>
                    </a:lnTo>
                    <a:lnTo>
                      <a:pt x="33" y="77"/>
                    </a:lnTo>
                    <a:lnTo>
                      <a:pt x="33" y="79"/>
                    </a:lnTo>
                    <a:lnTo>
                      <a:pt x="30" y="87"/>
                    </a:lnTo>
                    <a:lnTo>
                      <a:pt x="31" y="90"/>
                    </a:lnTo>
                    <a:lnTo>
                      <a:pt x="11" y="90"/>
                    </a:lnTo>
                    <a:lnTo>
                      <a:pt x="8" y="92"/>
                    </a:lnTo>
                    <a:lnTo>
                      <a:pt x="4" y="97"/>
                    </a:lnTo>
                    <a:lnTo>
                      <a:pt x="0" y="95"/>
                    </a:lnTo>
                    <a:lnTo>
                      <a:pt x="0" y="79"/>
                    </a:lnTo>
                    <a:lnTo>
                      <a:pt x="0" y="74"/>
                    </a:lnTo>
                    <a:lnTo>
                      <a:pt x="3" y="64"/>
                    </a:lnTo>
                    <a:lnTo>
                      <a:pt x="12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80" name="Freeform 220"/>
              <p:cNvSpPr/>
              <p:nvPr/>
            </p:nvSpPr>
            <p:spPr>
              <a:xfrm>
                <a:off x="4597560" y="2398680"/>
                <a:ext cx="393480" cy="54576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545760"/>
                  <a:gd name="textAreaBottom" fmla="*/ 546120 h 545760"/>
                  <a:gd name="GluePoint1X" fmla="*/ 30 w 248"/>
                  <a:gd name="GluePoint1Y" fmla="*/ 80 h 344"/>
                  <a:gd name="GluePoint2X" fmla="*/ 32 w 248"/>
                  <a:gd name="GluePoint2Y" fmla="*/ 112 h 344"/>
                  <a:gd name="GluePoint3X" fmla="*/ 16 w 248"/>
                  <a:gd name="GluePoint3Y" fmla="*/ 131 h 344"/>
                  <a:gd name="GluePoint4X" fmla="*/ 6 w 248"/>
                  <a:gd name="GluePoint4Y" fmla="*/ 151 h 344"/>
                  <a:gd name="GluePoint5X" fmla="*/ 3 w 248"/>
                  <a:gd name="GluePoint5Y" fmla="*/ 162 h 344"/>
                  <a:gd name="GluePoint6X" fmla="*/ 0 w 248"/>
                  <a:gd name="GluePoint6Y" fmla="*/ 178 h 344"/>
                  <a:gd name="GluePoint7X" fmla="*/ 8 w 248"/>
                  <a:gd name="GluePoint7Y" fmla="*/ 181 h 344"/>
                  <a:gd name="GluePoint8X" fmla="*/ 16 w 248"/>
                  <a:gd name="GluePoint8Y" fmla="*/ 209 h 344"/>
                  <a:gd name="GluePoint9X" fmla="*/ 14 w 248"/>
                  <a:gd name="GluePoint9Y" fmla="*/ 212 h 344"/>
                  <a:gd name="GluePoint10X" fmla="*/ 27 w 248"/>
                  <a:gd name="GluePoint10Y" fmla="*/ 234 h 344"/>
                  <a:gd name="GluePoint11X" fmla="*/ 28 w 248"/>
                  <a:gd name="GluePoint11Y" fmla="*/ 252 h 344"/>
                  <a:gd name="GluePoint12X" fmla="*/ 38 w 248"/>
                  <a:gd name="GluePoint12Y" fmla="*/ 259 h 344"/>
                  <a:gd name="GluePoint13X" fmla="*/ 52 w 248"/>
                  <a:gd name="GluePoint13Y" fmla="*/ 265 h 344"/>
                  <a:gd name="GluePoint14X" fmla="*/ 70 w 248"/>
                  <a:gd name="GluePoint14Y" fmla="*/ 286 h 344"/>
                  <a:gd name="GluePoint15X" fmla="*/ 86 w 248"/>
                  <a:gd name="GluePoint15Y" fmla="*/ 307 h 344"/>
                  <a:gd name="GluePoint16X" fmla="*/ 98 w 248"/>
                  <a:gd name="GluePoint16Y" fmla="*/ 328 h 344"/>
                  <a:gd name="GluePoint17X" fmla="*/ 108 w 248"/>
                  <a:gd name="GluePoint17Y" fmla="*/ 326 h 344"/>
                  <a:gd name="GluePoint18X" fmla="*/ 122 w 248"/>
                  <a:gd name="GluePoint18Y" fmla="*/ 324 h 344"/>
                  <a:gd name="GluePoint19X" fmla="*/ 141 w 248"/>
                  <a:gd name="GluePoint19Y" fmla="*/ 342 h 344"/>
                  <a:gd name="GluePoint20X" fmla="*/ 157 w 248"/>
                  <a:gd name="GluePoint20Y" fmla="*/ 341 h 344"/>
                  <a:gd name="GluePoint21X" fmla="*/ 171 w 248"/>
                  <a:gd name="GluePoint21Y" fmla="*/ 339 h 344"/>
                  <a:gd name="GluePoint22X" fmla="*/ 187 w 248"/>
                  <a:gd name="GluePoint22Y" fmla="*/ 334 h 344"/>
                  <a:gd name="GluePoint23X" fmla="*/ 216 w 248"/>
                  <a:gd name="GluePoint23Y" fmla="*/ 326 h 344"/>
                  <a:gd name="GluePoint24X" fmla="*/ 206 w 248"/>
                  <a:gd name="GluePoint24Y" fmla="*/ 308 h 344"/>
                  <a:gd name="GluePoint25X" fmla="*/ 190 w 248"/>
                  <a:gd name="GluePoint25Y" fmla="*/ 283 h 344"/>
                  <a:gd name="GluePoint26X" fmla="*/ 171 w 248"/>
                  <a:gd name="GluePoint26Y" fmla="*/ 268 h 344"/>
                  <a:gd name="GluePoint27X" fmla="*/ 175 w 248"/>
                  <a:gd name="GluePoint27Y" fmla="*/ 259 h 344"/>
                  <a:gd name="GluePoint28X" fmla="*/ 189 w 248"/>
                  <a:gd name="GluePoint28Y" fmla="*/ 255 h 344"/>
                  <a:gd name="GluePoint29X" fmla="*/ 190 w 248"/>
                  <a:gd name="GluePoint29Y" fmla="*/ 223 h 344"/>
                  <a:gd name="GluePoint30X" fmla="*/ 200 w 248"/>
                  <a:gd name="GluePoint30Y" fmla="*/ 213 h 344"/>
                  <a:gd name="GluePoint31X" fmla="*/ 211 w 248"/>
                  <a:gd name="GluePoint31Y" fmla="*/ 185 h 344"/>
                  <a:gd name="GluePoint32X" fmla="*/ 222 w 248"/>
                  <a:gd name="GluePoint32Y" fmla="*/ 160 h 344"/>
                  <a:gd name="GluePoint33X" fmla="*/ 221 w 248"/>
                  <a:gd name="GluePoint33Y" fmla="*/ 144 h 344"/>
                  <a:gd name="GluePoint34X" fmla="*/ 232 w 248"/>
                  <a:gd name="GluePoint34Y" fmla="*/ 106 h 344"/>
                  <a:gd name="GluePoint35X" fmla="*/ 246 w 248"/>
                  <a:gd name="GluePoint35Y" fmla="*/ 96 h 344"/>
                  <a:gd name="GluePoint36X" fmla="*/ 248 w 248"/>
                  <a:gd name="GluePoint36Y" fmla="*/ 85 h 344"/>
                  <a:gd name="GluePoint37X" fmla="*/ 240 w 248"/>
                  <a:gd name="GluePoint37Y" fmla="*/ 80 h 344"/>
                  <a:gd name="GluePoint38X" fmla="*/ 230 w 248"/>
                  <a:gd name="GluePoint38Y" fmla="*/ 74 h 344"/>
                  <a:gd name="GluePoint39X" fmla="*/ 227 w 248"/>
                  <a:gd name="GluePoint39Y" fmla="*/ 35 h 344"/>
                  <a:gd name="GluePoint40X" fmla="*/ 221 w 248"/>
                  <a:gd name="GluePoint40Y" fmla="*/ 19 h 344"/>
                  <a:gd name="GluePoint41X" fmla="*/ 203 w 248"/>
                  <a:gd name="GluePoint41Y" fmla="*/ 6 h 344"/>
                  <a:gd name="GluePoint42X" fmla="*/ 194 w 248"/>
                  <a:gd name="GluePoint42Y" fmla="*/ 6 h 344"/>
                  <a:gd name="GluePoint43X" fmla="*/ 187 w 248"/>
                  <a:gd name="GluePoint43Y" fmla="*/ 14 h 344"/>
                  <a:gd name="GluePoint44X" fmla="*/ 178 w 248"/>
                  <a:gd name="GluePoint44Y" fmla="*/ 24 h 344"/>
                  <a:gd name="GluePoint45X" fmla="*/ 165 w 248"/>
                  <a:gd name="GluePoint45Y" fmla="*/ 21 h 344"/>
                  <a:gd name="GluePoint46X" fmla="*/ 140 w 248"/>
                  <a:gd name="GluePoint46Y" fmla="*/ 19 h 344"/>
                  <a:gd name="GluePoint47X" fmla="*/ 138 w 248"/>
                  <a:gd name="GluePoint47Y" fmla="*/ 16 h 344"/>
                  <a:gd name="GluePoint48X" fmla="*/ 124 w 248"/>
                  <a:gd name="GluePoint48Y" fmla="*/ 19 h 344"/>
                  <a:gd name="GluePoint49X" fmla="*/ 101 w 248"/>
                  <a:gd name="GluePoint49Y" fmla="*/ 19 h 344"/>
                  <a:gd name="GluePoint50X" fmla="*/ 78 w 248"/>
                  <a:gd name="GluePoint50Y" fmla="*/ 19 h 344"/>
                  <a:gd name="GluePoint51X" fmla="*/ 54 w 248"/>
                  <a:gd name="GluePoint51Y" fmla="*/ 19 h 344"/>
                  <a:gd name="GluePoint52X" fmla="*/ 43 w 248"/>
                  <a:gd name="GluePoint52Y" fmla="*/ 37 h 344"/>
                  <a:gd name="GluePoint53X" fmla="*/ 28 w 248"/>
                  <a:gd name="GluePoint53Y" fmla="*/ 53 h 3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344">
                    <a:moveTo>
                      <a:pt x="30" y="64"/>
                    </a:moveTo>
                    <a:lnTo>
                      <a:pt x="30" y="80"/>
                    </a:lnTo>
                    <a:lnTo>
                      <a:pt x="30" y="96"/>
                    </a:lnTo>
                    <a:lnTo>
                      <a:pt x="32" y="112"/>
                    </a:lnTo>
                    <a:lnTo>
                      <a:pt x="32" y="128"/>
                    </a:lnTo>
                    <a:lnTo>
                      <a:pt x="16" y="131"/>
                    </a:lnTo>
                    <a:lnTo>
                      <a:pt x="14" y="140"/>
                    </a:lnTo>
                    <a:lnTo>
                      <a:pt x="6" y="151"/>
                    </a:lnTo>
                    <a:lnTo>
                      <a:pt x="6" y="159"/>
                    </a:lnTo>
                    <a:lnTo>
                      <a:pt x="3" y="162"/>
                    </a:lnTo>
                    <a:lnTo>
                      <a:pt x="3" y="170"/>
                    </a:lnTo>
                    <a:lnTo>
                      <a:pt x="0" y="178"/>
                    </a:lnTo>
                    <a:lnTo>
                      <a:pt x="0" y="183"/>
                    </a:lnTo>
                    <a:lnTo>
                      <a:pt x="8" y="181"/>
                    </a:lnTo>
                    <a:lnTo>
                      <a:pt x="8" y="191"/>
                    </a:lnTo>
                    <a:lnTo>
                      <a:pt x="16" y="209"/>
                    </a:lnTo>
                    <a:lnTo>
                      <a:pt x="16" y="210"/>
                    </a:lnTo>
                    <a:lnTo>
                      <a:pt x="14" y="212"/>
                    </a:lnTo>
                    <a:lnTo>
                      <a:pt x="25" y="230"/>
                    </a:lnTo>
                    <a:lnTo>
                      <a:pt x="27" y="234"/>
                    </a:lnTo>
                    <a:lnTo>
                      <a:pt x="27" y="250"/>
                    </a:lnTo>
                    <a:lnTo>
                      <a:pt x="28" y="252"/>
                    </a:lnTo>
                    <a:lnTo>
                      <a:pt x="36" y="254"/>
                    </a:lnTo>
                    <a:lnTo>
                      <a:pt x="38" y="259"/>
                    </a:lnTo>
                    <a:lnTo>
                      <a:pt x="47" y="260"/>
                    </a:lnTo>
                    <a:lnTo>
                      <a:pt x="52" y="265"/>
                    </a:lnTo>
                    <a:lnTo>
                      <a:pt x="54" y="273"/>
                    </a:lnTo>
                    <a:lnTo>
                      <a:pt x="70" y="286"/>
                    </a:lnTo>
                    <a:lnTo>
                      <a:pt x="74" y="299"/>
                    </a:lnTo>
                    <a:lnTo>
                      <a:pt x="86" y="307"/>
                    </a:lnTo>
                    <a:lnTo>
                      <a:pt x="89" y="315"/>
                    </a:lnTo>
                    <a:lnTo>
                      <a:pt x="98" y="328"/>
                    </a:lnTo>
                    <a:lnTo>
                      <a:pt x="105" y="331"/>
                    </a:lnTo>
                    <a:lnTo>
                      <a:pt x="108" y="326"/>
                    </a:lnTo>
                    <a:lnTo>
                      <a:pt x="117" y="328"/>
                    </a:lnTo>
                    <a:lnTo>
                      <a:pt x="122" y="324"/>
                    </a:lnTo>
                    <a:lnTo>
                      <a:pt x="140" y="342"/>
                    </a:lnTo>
                    <a:lnTo>
                      <a:pt x="141" y="342"/>
                    </a:lnTo>
                    <a:lnTo>
                      <a:pt x="143" y="341"/>
                    </a:lnTo>
                    <a:lnTo>
                      <a:pt x="157" y="341"/>
                    </a:lnTo>
                    <a:lnTo>
                      <a:pt x="159" y="344"/>
                    </a:lnTo>
                    <a:lnTo>
                      <a:pt x="171" y="339"/>
                    </a:lnTo>
                    <a:lnTo>
                      <a:pt x="181" y="341"/>
                    </a:lnTo>
                    <a:lnTo>
                      <a:pt x="187" y="334"/>
                    </a:lnTo>
                    <a:lnTo>
                      <a:pt x="195" y="326"/>
                    </a:lnTo>
                    <a:lnTo>
                      <a:pt x="216" y="326"/>
                    </a:lnTo>
                    <a:lnTo>
                      <a:pt x="216" y="313"/>
                    </a:lnTo>
                    <a:lnTo>
                      <a:pt x="206" y="308"/>
                    </a:lnTo>
                    <a:lnTo>
                      <a:pt x="198" y="289"/>
                    </a:lnTo>
                    <a:lnTo>
                      <a:pt x="190" y="283"/>
                    </a:lnTo>
                    <a:lnTo>
                      <a:pt x="186" y="273"/>
                    </a:lnTo>
                    <a:lnTo>
                      <a:pt x="171" y="268"/>
                    </a:lnTo>
                    <a:lnTo>
                      <a:pt x="175" y="263"/>
                    </a:lnTo>
                    <a:lnTo>
                      <a:pt x="175" y="259"/>
                    </a:lnTo>
                    <a:lnTo>
                      <a:pt x="184" y="259"/>
                    </a:lnTo>
                    <a:lnTo>
                      <a:pt x="189" y="255"/>
                    </a:lnTo>
                    <a:lnTo>
                      <a:pt x="190" y="222"/>
                    </a:lnTo>
                    <a:lnTo>
                      <a:pt x="190" y="223"/>
                    </a:lnTo>
                    <a:lnTo>
                      <a:pt x="194" y="217"/>
                    </a:lnTo>
                    <a:lnTo>
                      <a:pt x="200" y="213"/>
                    </a:lnTo>
                    <a:lnTo>
                      <a:pt x="202" y="201"/>
                    </a:lnTo>
                    <a:lnTo>
                      <a:pt x="211" y="185"/>
                    </a:lnTo>
                    <a:lnTo>
                      <a:pt x="217" y="178"/>
                    </a:lnTo>
                    <a:lnTo>
                      <a:pt x="222" y="160"/>
                    </a:lnTo>
                    <a:lnTo>
                      <a:pt x="222" y="156"/>
                    </a:lnTo>
                    <a:lnTo>
                      <a:pt x="221" y="144"/>
                    </a:lnTo>
                    <a:lnTo>
                      <a:pt x="227" y="106"/>
                    </a:lnTo>
                    <a:lnTo>
                      <a:pt x="232" y="106"/>
                    </a:lnTo>
                    <a:lnTo>
                      <a:pt x="235" y="101"/>
                    </a:lnTo>
                    <a:lnTo>
                      <a:pt x="246" y="96"/>
                    </a:lnTo>
                    <a:lnTo>
                      <a:pt x="248" y="88"/>
                    </a:lnTo>
                    <a:lnTo>
                      <a:pt x="248" y="85"/>
                    </a:lnTo>
                    <a:lnTo>
                      <a:pt x="244" y="85"/>
                    </a:lnTo>
                    <a:lnTo>
                      <a:pt x="240" y="80"/>
                    </a:lnTo>
                    <a:lnTo>
                      <a:pt x="235" y="77"/>
                    </a:lnTo>
                    <a:lnTo>
                      <a:pt x="230" y="74"/>
                    </a:lnTo>
                    <a:lnTo>
                      <a:pt x="227" y="58"/>
                    </a:lnTo>
                    <a:lnTo>
                      <a:pt x="227" y="35"/>
                    </a:lnTo>
                    <a:lnTo>
                      <a:pt x="222" y="29"/>
                    </a:lnTo>
                    <a:lnTo>
                      <a:pt x="221" y="19"/>
                    </a:lnTo>
                    <a:lnTo>
                      <a:pt x="211" y="9"/>
                    </a:lnTo>
                    <a:lnTo>
                      <a:pt x="203" y="6"/>
                    </a:lnTo>
                    <a:lnTo>
                      <a:pt x="200" y="0"/>
                    </a:lnTo>
                    <a:lnTo>
                      <a:pt x="194" y="6"/>
                    </a:lnTo>
                    <a:lnTo>
                      <a:pt x="190" y="4"/>
                    </a:lnTo>
                    <a:lnTo>
                      <a:pt x="187" y="14"/>
                    </a:lnTo>
                    <a:lnTo>
                      <a:pt x="179" y="16"/>
                    </a:lnTo>
                    <a:lnTo>
                      <a:pt x="178" y="24"/>
                    </a:lnTo>
                    <a:lnTo>
                      <a:pt x="171" y="24"/>
                    </a:lnTo>
                    <a:lnTo>
                      <a:pt x="165" y="21"/>
                    </a:lnTo>
                    <a:lnTo>
                      <a:pt x="152" y="19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38" y="16"/>
                    </a:lnTo>
                    <a:lnTo>
                      <a:pt x="136" y="19"/>
                    </a:lnTo>
                    <a:lnTo>
                      <a:pt x="124" y="19"/>
                    </a:lnTo>
                    <a:lnTo>
                      <a:pt x="113" y="19"/>
                    </a:lnTo>
                    <a:lnTo>
                      <a:pt x="101" y="19"/>
                    </a:lnTo>
                    <a:lnTo>
                      <a:pt x="89" y="19"/>
                    </a:lnTo>
                    <a:lnTo>
                      <a:pt x="78" y="19"/>
                    </a:lnTo>
                    <a:lnTo>
                      <a:pt x="67" y="19"/>
                    </a:lnTo>
                    <a:lnTo>
                      <a:pt x="54" y="19"/>
                    </a:lnTo>
                    <a:lnTo>
                      <a:pt x="43" y="19"/>
                    </a:lnTo>
                    <a:lnTo>
                      <a:pt x="43" y="37"/>
                    </a:lnTo>
                    <a:lnTo>
                      <a:pt x="44" y="53"/>
                    </a:lnTo>
                    <a:lnTo>
                      <a:pt x="28" y="53"/>
                    </a:lnTo>
                    <a:lnTo>
                      <a:pt x="30" y="6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81" name="Freeform 221"/>
              <p:cNvSpPr/>
              <p:nvPr/>
            </p:nvSpPr>
            <p:spPr>
              <a:xfrm>
                <a:off x="5068800" y="2711520"/>
                <a:ext cx="240840" cy="377640"/>
              </a:xfrm>
              <a:custGeom>
                <a:avLst/>
                <a:gdLst>
                  <a:gd name="textAreaLeft" fmla="*/ 0 w 240840"/>
                  <a:gd name="textAreaRight" fmla="*/ 241200 w 240840"/>
                  <a:gd name="textAreaTop" fmla="*/ 0 h 377640"/>
                  <a:gd name="textAreaBottom" fmla="*/ 378000 h 377640"/>
                  <a:gd name="GluePoint1X" fmla="*/ 92 w 152"/>
                  <a:gd name="GluePoint1Y" fmla="*/ 86 h 238"/>
                  <a:gd name="GluePoint2X" fmla="*/ 71 w 152"/>
                  <a:gd name="GluePoint2Y" fmla="*/ 110 h 238"/>
                  <a:gd name="GluePoint3X" fmla="*/ 43 w 152"/>
                  <a:gd name="GluePoint3Y" fmla="*/ 123 h 238"/>
                  <a:gd name="GluePoint4X" fmla="*/ 27 w 152"/>
                  <a:gd name="GluePoint4Y" fmla="*/ 132 h 238"/>
                  <a:gd name="GluePoint5X" fmla="*/ 17 w 152"/>
                  <a:gd name="GluePoint5Y" fmla="*/ 137 h 238"/>
                  <a:gd name="GluePoint6X" fmla="*/ 6 w 152"/>
                  <a:gd name="GluePoint6Y" fmla="*/ 152 h 238"/>
                  <a:gd name="GluePoint7X" fmla="*/ 0 w 152"/>
                  <a:gd name="GluePoint7Y" fmla="*/ 176 h 238"/>
                  <a:gd name="GluePoint8X" fmla="*/ 0 w 152"/>
                  <a:gd name="GluePoint8Y" fmla="*/ 209 h 238"/>
                  <a:gd name="GluePoint9X" fmla="*/ 8 w 152"/>
                  <a:gd name="GluePoint9Y" fmla="*/ 238 h 238"/>
                  <a:gd name="GluePoint10X" fmla="*/ 24 w 152"/>
                  <a:gd name="GluePoint10Y" fmla="*/ 213 h 238"/>
                  <a:gd name="GluePoint11X" fmla="*/ 38 w 152"/>
                  <a:gd name="GluePoint11Y" fmla="*/ 200 h 238"/>
                  <a:gd name="GluePoint12X" fmla="*/ 73 w 152"/>
                  <a:gd name="GluePoint12Y" fmla="*/ 171 h 238"/>
                  <a:gd name="GluePoint13X" fmla="*/ 100 w 152"/>
                  <a:gd name="GluePoint13Y" fmla="*/ 139 h 238"/>
                  <a:gd name="GluePoint14X" fmla="*/ 119 w 152"/>
                  <a:gd name="GluePoint14Y" fmla="*/ 110 h 238"/>
                  <a:gd name="GluePoint15X" fmla="*/ 132 w 152"/>
                  <a:gd name="GluePoint15Y" fmla="*/ 76 h 238"/>
                  <a:gd name="GluePoint16X" fmla="*/ 136 w 152"/>
                  <a:gd name="GluePoint16Y" fmla="*/ 66 h 238"/>
                  <a:gd name="GluePoint17X" fmla="*/ 146 w 152"/>
                  <a:gd name="GluePoint17Y" fmla="*/ 29 h 238"/>
                  <a:gd name="GluePoint18X" fmla="*/ 151 w 152"/>
                  <a:gd name="GluePoint18Y" fmla="*/ 26 h 238"/>
                  <a:gd name="GluePoint19X" fmla="*/ 151 w 152"/>
                  <a:gd name="GluePoint19Y" fmla="*/ 25 h 238"/>
                  <a:gd name="GluePoint20X" fmla="*/ 148 w 152"/>
                  <a:gd name="GluePoint20Y" fmla="*/ 12 h 238"/>
                  <a:gd name="GluePoint21X" fmla="*/ 141 w 152"/>
                  <a:gd name="GluePoint21Y" fmla="*/ 0 h 238"/>
                  <a:gd name="GluePoint22X" fmla="*/ 121 w 152"/>
                  <a:gd name="GluePoint22Y" fmla="*/ 10 h 238"/>
                  <a:gd name="GluePoint23X" fmla="*/ 111 w 152"/>
                  <a:gd name="GluePoint23Y" fmla="*/ 12 h 238"/>
                  <a:gd name="GluePoint24X" fmla="*/ 92 w 152"/>
                  <a:gd name="GluePoint24Y" fmla="*/ 15 h 238"/>
                  <a:gd name="GluePoint25X" fmla="*/ 68 w 152"/>
                  <a:gd name="GluePoint25Y" fmla="*/ 20 h 238"/>
                  <a:gd name="GluePoint26X" fmla="*/ 47 w 152"/>
                  <a:gd name="GluePoint26Y" fmla="*/ 28 h 238"/>
                  <a:gd name="GluePoint27X" fmla="*/ 30 w 152"/>
                  <a:gd name="GluePoint27Y" fmla="*/ 8 h 238"/>
                  <a:gd name="GluePoint28X" fmla="*/ 24 w 152"/>
                  <a:gd name="GluePoint28Y" fmla="*/ 21 h 238"/>
                  <a:gd name="GluePoint29X" fmla="*/ 36 w 152"/>
                  <a:gd name="GluePoint29Y" fmla="*/ 42 h 238"/>
                  <a:gd name="GluePoint30X" fmla="*/ 55 w 152"/>
                  <a:gd name="GluePoint30Y" fmla="*/ 55 h 238"/>
                  <a:gd name="GluePoint31X" fmla="*/ 78 w 152"/>
                  <a:gd name="GluePoint31Y" fmla="*/ 63 h 238"/>
                  <a:gd name="GluePoint32X" fmla="*/ 105 w 152"/>
                  <a:gd name="GluePoint32Y" fmla="*/ 68 h 2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52" h="238">
                    <a:moveTo>
                      <a:pt x="101" y="73"/>
                    </a:moveTo>
                    <a:lnTo>
                      <a:pt x="92" y="86"/>
                    </a:lnTo>
                    <a:lnTo>
                      <a:pt x="81" y="97"/>
                    </a:lnTo>
                    <a:lnTo>
                      <a:pt x="71" y="110"/>
                    </a:lnTo>
                    <a:lnTo>
                      <a:pt x="60" y="121"/>
                    </a:lnTo>
                    <a:lnTo>
                      <a:pt x="43" y="123"/>
                    </a:lnTo>
                    <a:lnTo>
                      <a:pt x="35" y="126"/>
                    </a:lnTo>
                    <a:lnTo>
                      <a:pt x="27" y="132"/>
                    </a:lnTo>
                    <a:lnTo>
                      <a:pt x="17" y="135"/>
                    </a:lnTo>
                    <a:lnTo>
                      <a:pt x="17" y="137"/>
                    </a:lnTo>
                    <a:lnTo>
                      <a:pt x="13" y="140"/>
                    </a:lnTo>
                    <a:lnTo>
                      <a:pt x="6" y="152"/>
                    </a:lnTo>
                    <a:lnTo>
                      <a:pt x="0" y="160"/>
                    </a:lnTo>
                    <a:lnTo>
                      <a:pt x="0" y="176"/>
                    </a:lnTo>
                    <a:lnTo>
                      <a:pt x="0" y="192"/>
                    </a:lnTo>
                    <a:lnTo>
                      <a:pt x="0" y="209"/>
                    </a:lnTo>
                    <a:lnTo>
                      <a:pt x="0" y="226"/>
                    </a:lnTo>
                    <a:lnTo>
                      <a:pt x="8" y="238"/>
                    </a:lnTo>
                    <a:lnTo>
                      <a:pt x="22" y="219"/>
                    </a:lnTo>
                    <a:lnTo>
                      <a:pt x="24" y="213"/>
                    </a:lnTo>
                    <a:lnTo>
                      <a:pt x="28" y="213"/>
                    </a:lnTo>
                    <a:lnTo>
                      <a:pt x="38" y="200"/>
                    </a:lnTo>
                    <a:lnTo>
                      <a:pt x="60" y="177"/>
                    </a:lnTo>
                    <a:lnTo>
                      <a:pt x="73" y="171"/>
                    </a:lnTo>
                    <a:lnTo>
                      <a:pt x="82" y="158"/>
                    </a:lnTo>
                    <a:lnTo>
                      <a:pt x="100" y="139"/>
                    </a:lnTo>
                    <a:lnTo>
                      <a:pt x="109" y="121"/>
                    </a:lnTo>
                    <a:lnTo>
                      <a:pt x="119" y="110"/>
                    </a:lnTo>
                    <a:lnTo>
                      <a:pt x="122" y="95"/>
                    </a:lnTo>
                    <a:lnTo>
                      <a:pt x="132" y="76"/>
                    </a:lnTo>
                    <a:lnTo>
                      <a:pt x="132" y="70"/>
                    </a:lnTo>
                    <a:lnTo>
                      <a:pt x="136" y="66"/>
                    </a:lnTo>
                    <a:lnTo>
                      <a:pt x="144" y="50"/>
                    </a:lnTo>
                    <a:lnTo>
                      <a:pt x="146" y="29"/>
                    </a:lnTo>
                    <a:lnTo>
                      <a:pt x="152" y="29"/>
                    </a:lnTo>
                    <a:lnTo>
                      <a:pt x="151" y="26"/>
                    </a:lnTo>
                    <a:lnTo>
                      <a:pt x="148" y="28"/>
                    </a:lnTo>
                    <a:lnTo>
                      <a:pt x="151" y="25"/>
                    </a:lnTo>
                    <a:lnTo>
                      <a:pt x="151" y="15"/>
                    </a:lnTo>
                    <a:lnTo>
                      <a:pt x="148" y="12"/>
                    </a:lnTo>
                    <a:lnTo>
                      <a:pt x="151" y="4"/>
                    </a:lnTo>
                    <a:lnTo>
                      <a:pt x="141" y="0"/>
                    </a:lnTo>
                    <a:lnTo>
                      <a:pt x="133" y="7"/>
                    </a:lnTo>
                    <a:lnTo>
                      <a:pt x="121" y="10"/>
                    </a:lnTo>
                    <a:lnTo>
                      <a:pt x="116" y="12"/>
                    </a:lnTo>
                    <a:lnTo>
                      <a:pt x="111" y="12"/>
                    </a:lnTo>
                    <a:lnTo>
                      <a:pt x="105" y="15"/>
                    </a:lnTo>
                    <a:lnTo>
                      <a:pt x="92" y="15"/>
                    </a:lnTo>
                    <a:lnTo>
                      <a:pt x="81" y="21"/>
                    </a:lnTo>
                    <a:lnTo>
                      <a:pt x="68" y="20"/>
                    </a:lnTo>
                    <a:lnTo>
                      <a:pt x="57" y="28"/>
                    </a:lnTo>
                    <a:lnTo>
                      <a:pt x="47" y="28"/>
                    </a:lnTo>
                    <a:lnTo>
                      <a:pt x="43" y="25"/>
                    </a:lnTo>
                    <a:lnTo>
                      <a:pt x="30" y="8"/>
                    </a:lnTo>
                    <a:lnTo>
                      <a:pt x="25" y="18"/>
                    </a:lnTo>
                    <a:lnTo>
                      <a:pt x="24" y="21"/>
                    </a:lnTo>
                    <a:lnTo>
                      <a:pt x="25" y="28"/>
                    </a:lnTo>
                    <a:lnTo>
                      <a:pt x="36" y="42"/>
                    </a:lnTo>
                    <a:lnTo>
                      <a:pt x="43" y="50"/>
                    </a:lnTo>
                    <a:lnTo>
                      <a:pt x="55" y="55"/>
                    </a:lnTo>
                    <a:lnTo>
                      <a:pt x="67" y="60"/>
                    </a:lnTo>
                    <a:lnTo>
                      <a:pt x="78" y="63"/>
                    </a:lnTo>
                    <a:lnTo>
                      <a:pt x="90" y="68"/>
                    </a:lnTo>
                    <a:lnTo>
                      <a:pt x="105" y="68"/>
                    </a:lnTo>
                    <a:lnTo>
                      <a:pt x="101" y="7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82" name="Freeform 222"/>
              <p:cNvSpPr/>
              <p:nvPr/>
            </p:nvSpPr>
            <p:spPr>
              <a:xfrm>
                <a:off x="4869000" y="2630520"/>
                <a:ext cx="366480" cy="315720"/>
              </a:xfrm>
              <a:custGeom>
                <a:avLst/>
                <a:gdLst>
                  <a:gd name="textAreaLeft" fmla="*/ 0 w 366480"/>
                  <a:gd name="textAreaRight" fmla="*/ 366840 w 366480"/>
                  <a:gd name="textAreaTop" fmla="*/ 0 h 315720"/>
                  <a:gd name="textAreaBottom" fmla="*/ 316080 h 315720"/>
                  <a:gd name="GluePoint1X" fmla="*/ 218 w 231"/>
                  <a:gd name="GluePoint1Y" fmla="*/ 137 h 199"/>
                  <a:gd name="GluePoint2X" fmla="*/ 197 w 231"/>
                  <a:gd name="GluePoint2Y" fmla="*/ 161 h 199"/>
                  <a:gd name="GluePoint3X" fmla="*/ 169 w 231"/>
                  <a:gd name="GluePoint3Y" fmla="*/ 174 h 199"/>
                  <a:gd name="GluePoint4X" fmla="*/ 153 w 231"/>
                  <a:gd name="GluePoint4Y" fmla="*/ 183 h 199"/>
                  <a:gd name="GluePoint5X" fmla="*/ 143 w 231"/>
                  <a:gd name="GluePoint5Y" fmla="*/ 188 h 199"/>
                  <a:gd name="GluePoint6X" fmla="*/ 131 w 231"/>
                  <a:gd name="GluePoint6Y" fmla="*/ 191 h 199"/>
                  <a:gd name="GluePoint7X" fmla="*/ 110 w 231"/>
                  <a:gd name="GluePoint7Y" fmla="*/ 190 h 199"/>
                  <a:gd name="GluePoint8X" fmla="*/ 100 w 231"/>
                  <a:gd name="GluePoint8Y" fmla="*/ 199 h 199"/>
                  <a:gd name="GluePoint9X" fmla="*/ 77 w 231"/>
                  <a:gd name="GluePoint9Y" fmla="*/ 195 h 199"/>
                  <a:gd name="GluePoint10X" fmla="*/ 45 w 231"/>
                  <a:gd name="GluePoint10Y" fmla="*/ 180 h 199"/>
                  <a:gd name="GluePoint11X" fmla="*/ 35 w 231"/>
                  <a:gd name="GluePoint11Y" fmla="*/ 162 h 199"/>
                  <a:gd name="GluePoint12X" fmla="*/ 19 w 231"/>
                  <a:gd name="GluePoint12Y" fmla="*/ 137 h 199"/>
                  <a:gd name="GluePoint13X" fmla="*/ 0 w 231"/>
                  <a:gd name="GluePoint13Y" fmla="*/ 122 h 199"/>
                  <a:gd name="GluePoint14X" fmla="*/ 4 w 231"/>
                  <a:gd name="GluePoint14Y" fmla="*/ 113 h 199"/>
                  <a:gd name="GluePoint15X" fmla="*/ 18 w 231"/>
                  <a:gd name="GluePoint15Y" fmla="*/ 109 h 199"/>
                  <a:gd name="GluePoint16X" fmla="*/ 19 w 231"/>
                  <a:gd name="GluePoint16Y" fmla="*/ 77 h 199"/>
                  <a:gd name="GluePoint17X" fmla="*/ 29 w 231"/>
                  <a:gd name="GluePoint17Y" fmla="*/ 67 h 199"/>
                  <a:gd name="GluePoint18X" fmla="*/ 40 w 231"/>
                  <a:gd name="GluePoint18Y" fmla="*/ 39 h 199"/>
                  <a:gd name="GluePoint19X" fmla="*/ 51 w 231"/>
                  <a:gd name="GluePoint19Y" fmla="*/ 14 h 199"/>
                  <a:gd name="GluePoint20X" fmla="*/ 58 w 231"/>
                  <a:gd name="GluePoint20Y" fmla="*/ 11 h 199"/>
                  <a:gd name="GluePoint21X" fmla="*/ 62 w 231"/>
                  <a:gd name="GluePoint21Y" fmla="*/ 8 h 199"/>
                  <a:gd name="GluePoint22X" fmla="*/ 70 w 231"/>
                  <a:gd name="GluePoint22Y" fmla="*/ 0 h 199"/>
                  <a:gd name="GluePoint23X" fmla="*/ 78 w 231"/>
                  <a:gd name="GluePoint23Y" fmla="*/ 8 h 199"/>
                  <a:gd name="GluePoint24X" fmla="*/ 88 w 231"/>
                  <a:gd name="GluePoint24Y" fmla="*/ 3 h 199"/>
                  <a:gd name="GluePoint25X" fmla="*/ 96 w 231"/>
                  <a:gd name="GluePoint25Y" fmla="*/ 5 h 199"/>
                  <a:gd name="GluePoint26X" fmla="*/ 105 w 231"/>
                  <a:gd name="GluePoint26Y" fmla="*/ 6 h 199"/>
                  <a:gd name="GluePoint27X" fmla="*/ 121 w 231"/>
                  <a:gd name="GluePoint27Y" fmla="*/ 22 h 199"/>
                  <a:gd name="GluePoint28X" fmla="*/ 134 w 231"/>
                  <a:gd name="GluePoint28Y" fmla="*/ 35 h 199"/>
                  <a:gd name="GluePoint29X" fmla="*/ 140 w 231"/>
                  <a:gd name="GluePoint29Y" fmla="*/ 45 h 199"/>
                  <a:gd name="GluePoint30X" fmla="*/ 134 w 231"/>
                  <a:gd name="GluePoint30Y" fmla="*/ 63 h 199"/>
                  <a:gd name="GluePoint31X" fmla="*/ 143 w 231"/>
                  <a:gd name="GluePoint31Y" fmla="*/ 69 h 199"/>
                  <a:gd name="GluePoint32X" fmla="*/ 151 w 231"/>
                  <a:gd name="GluePoint32Y" fmla="*/ 69 h 199"/>
                  <a:gd name="GluePoint33X" fmla="*/ 151 w 231"/>
                  <a:gd name="GluePoint33Y" fmla="*/ 79 h 199"/>
                  <a:gd name="GluePoint34X" fmla="*/ 169 w 231"/>
                  <a:gd name="GluePoint34Y" fmla="*/ 101 h 199"/>
                  <a:gd name="GluePoint35X" fmla="*/ 193 w 231"/>
                  <a:gd name="GluePoint35Y" fmla="*/ 111 h 199"/>
                  <a:gd name="GluePoint36X" fmla="*/ 216 w 231"/>
                  <a:gd name="GluePoint36Y" fmla="*/ 119 h 199"/>
                  <a:gd name="GluePoint37X" fmla="*/ 227 w 231"/>
                  <a:gd name="GluePoint37Y" fmla="*/ 124 h 19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31" h="199">
                    <a:moveTo>
                      <a:pt x="227" y="124"/>
                    </a:moveTo>
                    <a:lnTo>
                      <a:pt x="218" y="137"/>
                    </a:lnTo>
                    <a:lnTo>
                      <a:pt x="207" y="148"/>
                    </a:lnTo>
                    <a:lnTo>
                      <a:pt x="197" y="161"/>
                    </a:lnTo>
                    <a:lnTo>
                      <a:pt x="186" y="172"/>
                    </a:lnTo>
                    <a:lnTo>
                      <a:pt x="169" y="174"/>
                    </a:lnTo>
                    <a:lnTo>
                      <a:pt x="161" y="177"/>
                    </a:lnTo>
                    <a:lnTo>
                      <a:pt x="153" y="183"/>
                    </a:lnTo>
                    <a:lnTo>
                      <a:pt x="143" y="186"/>
                    </a:lnTo>
                    <a:lnTo>
                      <a:pt x="143" y="188"/>
                    </a:lnTo>
                    <a:lnTo>
                      <a:pt x="139" y="191"/>
                    </a:lnTo>
                    <a:lnTo>
                      <a:pt x="131" y="191"/>
                    </a:lnTo>
                    <a:lnTo>
                      <a:pt x="121" y="186"/>
                    </a:lnTo>
                    <a:lnTo>
                      <a:pt x="110" y="190"/>
                    </a:lnTo>
                    <a:lnTo>
                      <a:pt x="107" y="195"/>
                    </a:lnTo>
                    <a:lnTo>
                      <a:pt x="100" y="199"/>
                    </a:lnTo>
                    <a:lnTo>
                      <a:pt x="92" y="199"/>
                    </a:lnTo>
                    <a:lnTo>
                      <a:pt x="77" y="195"/>
                    </a:lnTo>
                    <a:lnTo>
                      <a:pt x="58" y="180"/>
                    </a:lnTo>
                    <a:lnTo>
                      <a:pt x="45" y="180"/>
                    </a:lnTo>
                    <a:lnTo>
                      <a:pt x="45" y="167"/>
                    </a:lnTo>
                    <a:lnTo>
                      <a:pt x="35" y="162"/>
                    </a:lnTo>
                    <a:lnTo>
                      <a:pt x="27" y="143"/>
                    </a:lnTo>
                    <a:lnTo>
                      <a:pt x="19" y="137"/>
                    </a:lnTo>
                    <a:lnTo>
                      <a:pt x="15" y="127"/>
                    </a:lnTo>
                    <a:lnTo>
                      <a:pt x="0" y="122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13" y="113"/>
                    </a:lnTo>
                    <a:lnTo>
                      <a:pt x="18" y="109"/>
                    </a:lnTo>
                    <a:lnTo>
                      <a:pt x="19" y="76"/>
                    </a:lnTo>
                    <a:lnTo>
                      <a:pt x="19" y="77"/>
                    </a:lnTo>
                    <a:lnTo>
                      <a:pt x="23" y="71"/>
                    </a:lnTo>
                    <a:lnTo>
                      <a:pt x="29" y="67"/>
                    </a:lnTo>
                    <a:lnTo>
                      <a:pt x="31" y="55"/>
                    </a:lnTo>
                    <a:lnTo>
                      <a:pt x="40" y="39"/>
                    </a:lnTo>
                    <a:lnTo>
                      <a:pt x="46" y="32"/>
                    </a:lnTo>
                    <a:lnTo>
                      <a:pt x="51" y="14"/>
                    </a:lnTo>
                    <a:lnTo>
                      <a:pt x="51" y="10"/>
                    </a:lnTo>
                    <a:lnTo>
                      <a:pt x="58" y="11"/>
                    </a:lnTo>
                    <a:lnTo>
                      <a:pt x="59" y="8"/>
                    </a:lnTo>
                    <a:lnTo>
                      <a:pt x="62" y="8"/>
                    </a:lnTo>
                    <a:lnTo>
                      <a:pt x="65" y="13"/>
                    </a:lnTo>
                    <a:lnTo>
                      <a:pt x="70" y="0"/>
                    </a:lnTo>
                    <a:lnTo>
                      <a:pt x="77" y="3"/>
                    </a:lnTo>
                    <a:lnTo>
                      <a:pt x="78" y="8"/>
                    </a:lnTo>
                    <a:lnTo>
                      <a:pt x="86" y="6"/>
                    </a:lnTo>
                    <a:lnTo>
                      <a:pt x="88" y="3"/>
                    </a:lnTo>
                    <a:lnTo>
                      <a:pt x="91" y="6"/>
                    </a:lnTo>
                    <a:lnTo>
                      <a:pt x="96" y="5"/>
                    </a:lnTo>
                    <a:lnTo>
                      <a:pt x="100" y="8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1" y="22"/>
                    </a:lnTo>
                    <a:lnTo>
                      <a:pt x="131" y="29"/>
                    </a:lnTo>
                    <a:lnTo>
                      <a:pt x="134" y="35"/>
                    </a:lnTo>
                    <a:lnTo>
                      <a:pt x="142" y="43"/>
                    </a:lnTo>
                    <a:lnTo>
                      <a:pt x="140" y="45"/>
                    </a:lnTo>
                    <a:lnTo>
                      <a:pt x="139" y="55"/>
                    </a:lnTo>
                    <a:lnTo>
                      <a:pt x="134" y="63"/>
                    </a:lnTo>
                    <a:lnTo>
                      <a:pt x="137" y="67"/>
                    </a:lnTo>
                    <a:lnTo>
                      <a:pt x="143" y="69"/>
                    </a:lnTo>
                    <a:lnTo>
                      <a:pt x="146" y="66"/>
                    </a:lnTo>
                    <a:lnTo>
                      <a:pt x="151" y="69"/>
                    </a:lnTo>
                    <a:lnTo>
                      <a:pt x="150" y="72"/>
                    </a:lnTo>
                    <a:lnTo>
                      <a:pt x="151" y="79"/>
                    </a:lnTo>
                    <a:lnTo>
                      <a:pt x="162" y="93"/>
                    </a:lnTo>
                    <a:lnTo>
                      <a:pt x="169" y="101"/>
                    </a:lnTo>
                    <a:lnTo>
                      <a:pt x="181" y="106"/>
                    </a:lnTo>
                    <a:lnTo>
                      <a:pt x="193" y="111"/>
                    </a:lnTo>
                    <a:lnTo>
                      <a:pt x="204" y="114"/>
                    </a:lnTo>
                    <a:lnTo>
                      <a:pt x="216" y="119"/>
                    </a:lnTo>
                    <a:lnTo>
                      <a:pt x="231" y="119"/>
                    </a:lnTo>
                    <a:lnTo>
                      <a:pt x="227" y="12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83" name="Freeform 223"/>
              <p:cNvSpPr/>
              <p:nvPr/>
            </p:nvSpPr>
            <p:spPr>
              <a:xfrm>
                <a:off x="4881600" y="2144880"/>
                <a:ext cx="514080" cy="464760"/>
              </a:xfrm>
              <a:custGeom>
                <a:avLst/>
                <a:gdLst>
                  <a:gd name="textAreaLeft" fmla="*/ 0 w 514080"/>
                  <a:gd name="textAreaRight" fmla="*/ 514440 w 514080"/>
                  <a:gd name="textAreaTop" fmla="*/ 0 h 464760"/>
                  <a:gd name="textAreaBottom" fmla="*/ 465120 h 464760"/>
                  <a:gd name="GluePoint1X" fmla="*/ 302 w 324"/>
                  <a:gd name="GluePoint1Y" fmla="*/ 169 h 293"/>
                  <a:gd name="GluePoint2X" fmla="*/ 278 w 324"/>
                  <a:gd name="GluePoint2Y" fmla="*/ 164 h 293"/>
                  <a:gd name="GluePoint3X" fmla="*/ 261 w 324"/>
                  <a:gd name="GluePoint3Y" fmla="*/ 148 h 293"/>
                  <a:gd name="GluePoint4X" fmla="*/ 250 w 324"/>
                  <a:gd name="GluePoint4Y" fmla="*/ 135 h 293"/>
                  <a:gd name="GluePoint5X" fmla="*/ 242 w 324"/>
                  <a:gd name="GluePoint5Y" fmla="*/ 126 h 293"/>
                  <a:gd name="GluePoint6X" fmla="*/ 234 w 324"/>
                  <a:gd name="GluePoint6Y" fmla="*/ 111 h 293"/>
                  <a:gd name="GluePoint7X" fmla="*/ 232 w 324"/>
                  <a:gd name="GluePoint7Y" fmla="*/ 100 h 293"/>
                  <a:gd name="GluePoint8X" fmla="*/ 219 w 324"/>
                  <a:gd name="GluePoint8Y" fmla="*/ 89 h 293"/>
                  <a:gd name="GluePoint9X" fmla="*/ 210 w 324"/>
                  <a:gd name="GluePoint9Y" fmla="*/ 76 h 293"/>
                  <a:gd name="GluePoint10X" fmla="*/ 194 w 324"/>
                  <a:gd name="GluePoint10Y" fmla="*/ 65 h 293"/>
                  <a:gd name="GluePoint11X" fmla="*/ 175 w 324"/>
                  <a:gd name="GluePoint11Y" fmla="*/ 53 h 293"/>
                  <a:gd name="GluePoint12X" fmla="*/ 132 w 324"/>
                  <a:gd name="GluePoint12Y" fmla="*/ 44 h 293"/>
                  <a:gd name="GluePoint13X" fmla="*/ 121 w 324"/>
                  <a:gd name="GluePoint13Y" fmla="*/ 31 h 293"/>
                  <a:gd name="GluePoint14X" fmla="*/ 100 w 324"/>
                  <a:gd name="GluePoint14Y" fmla="*/ 20 h 293"/>
                  <a:gd name="GluePoint15X" fmla="*/ 61 w 324"/>
                  <a:gd name="GluePoint15Y" fmla="*/ 0 h 293"/>
                  <a:gd name="GluePoint16X" fmla="*/ 29 w 324"/>
                  <a:gd name="GluePoint16Y" fmla="*/ 12 h 293"/>
                  <a:gd name="GluePoint17X" fmla="*/ 40 w 324"/>
                  <a:gd name="GluePoint17Y" fmla="*/ 33 h 293"/>
                  <a:gd name="GluePoint18X" fmla="*/ 27 w 324"/>
                  <a:gd name="GluePoint18Y" fmla="*/ 41 h 293"/>
                  <a:gd name="GluePoint19X" fmla="*/ 21 w 324"/>
                  <a:gd name="GluePoint19Y" fmla="*/ 53 h 293"/>
                  <a:gd name="GluePoint20X" fmla="*/ 3 w 324"/>
                  <a:gd name="GluePoint20Y" fmla="*/ 49 h 293"/>
                  <a:gd name="GluePoint21X" fmla="*/ 0 w 324"/>
                  <a:gd name="GluePoint21Y" fmla="*/ 73 h 293"/>
                  <a:gd name="GluePoint22X" fmla="*/ 8 w 324"/>
                  <a:gd name="GluePoint22Y" fmla="*/ 73 h 293"/>
                  <a:gd name="GluePoint23X" fmla="*/ 26 w 324"/>
                  <a:gd name="GluePoint23Y" fmla="*/ 98 h 293"/>
                  <a:gd name="GluePoint24X" fmla="*/ 40 w 324"/>
                  <a:gd name="GluePoint24Y" fmla="*/ 119 h 293"/>
                  <a:gd name="GluePoint25X" fmla="*/ 46 w 324"/>
                  <a:gd name="GluePoint25Y" fmla="*/ 139 h 293"/>
                  <a:gd name="GluePoint26X" fmla="*/ 62 w 324"/>
                  <a:gd name="GluePoint26Y" fmla="*/ 148 h 293"/>
                  <a:gd name="GluePoint27X" fmla="*/ 73 w 324"/>
                  <a:gd name="GluePoint27Y" fmla="*/ 181 h 293"/>
                  <a:gd name="GluePoint28X" fmla="*/ 96 w 324"/>
                  <a:gd name="GluePoint28Y" fmla="*/ 213 h 293"/>
                  <a:gd name="GluePoint29X" fmla="*/ 108 w 324"/>
                  <a:gd name="GluePoint29Y" fmla="*/ 237 h 293"/>
                  <a:gd name="GluePoint30X" fmla="*/ 127 w 324"/>
                  <a:gd name="GluePoint30Y" fmla="*/ 258 h 293"/>
                  <a:gd name="GluePoint31X" fmla="*/ 134 w 324"/>
                  <a:gd name="GluePoint31Y" fmla="*/ 274 h 293"/>
                  <a:gd name="GluePoint32X" fmla="*/ 138 w 324"/>
                  <a:gd name="GluePoint32Y" fmla="*/ 277 h 293"/>
                  <a:gd name="GluePoint33X" fmla="*/ 146 w 324"/>
                  <a:gd name="GluePoint33Y" fmla="*/ 267 h 293"/>
                  <a:gd name="GluePoint34X" fmla="*/ 175 w 324"/>
                  <a:gd name="GluePoint34Y" fmla="*/ 267 h 293"/>
                  <a:gd name="GluePoint35X" fmla="*/ 191 w 324"/>
                  <a:gd name="GluePoint35Y" fmla="*/ 293 h 293"/>
                  <a:gd name="GluePoint36X" fmla="*/ 208 w 324"/>
                  <a:gd name="GluePoint36Y" fmla="*/ 269 h 293"/>
                  <a:gd name="GluePoint37X" fmla="*/ 226 w 324"/>
                  <a:gd name="GluePoint37Y" fmla="*/ 245 h 293"/>
                  <a:gd name="GluePoint38X" fmla="*/ 250 w 324"/>
                  <a:gd name="GluePoint38Y" fmla="*/ 238 h 293"/>
                  <a:gd name="GluePoint39X" fmla="*/ 273 w 324"/>
                  <a:gd name="GluePoint39Y" fmla="*/ 232 h 293"/>
                  <a:gd name="GluePoint40X" fmla="*/ 294 w 324"/>
                  <a:gd name="GluePoint40Y" fmla="*/ 224 h 293"/>
                  <a:gd name="GluePoint41X" fmla="*/ 316 w 324"/>
                  <a:gd name="GluePoint41Y" fmla="*/ 214 h 293"/>
                  <a:gd name="GluePoint42X" fmla="*/ 321 w 324"/>
                  <a:gd name="GluePoint42Y" fmla="*/ 197 h 293"/>
                  <a:gd name="GluePoint43X" fmla="*/ 324 w 324"/>
                  <a:gd name="GluePoint43Y" fmla="*/ 181 h 293"/>
                  <a:gd name="GluePoint44X" fmla="*/ 313 w 324"/>
                  <a:gd name="GluePoint44Y" fmla="*/ 171 h 29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324" h="293">
                    <a:moveTo>
                      <a:pt x="313" y="171"/>
                    </a:moveTo>
                    <a:lnTo>
                      <a:pt x="302" y="169"/>
                    </a:lnTo>
                    <a:lnTo>
                      <a:pt x="289" y="166"/>
                    </a:lnTo>
                    <a:lnTo>
                      <a:pt x="278" y="164"/>
                    </a:lnTo>
                    <a:lnTo>
                      <a:pt x="267" y="163"/>
                    </a:lnTo>
                    <a:lnTo>
                      <a:pt x="261" y="148"/>
                    </a:lnTo>
                    <a:lnTo>
                      <a:pt x="251" y="139"/>
                    </a:lnTo>
                    <a:lnTo>
                      <a:pt x="250" y="135"/>
                    </a:lnTo>
                    <a:lnTo>
                      <a:pt x="246" y="131"/>
                    </a:lnTo>
                    <a:lnTo>
                      <a:pt x="242" y="126"/>
                    </a:lnTo>
                    <a:lnTo>
                      <a:pt x="240" y="119"/>
                    </a:lnTo>
                    <a:lnTo>
                      <a:pt x="234" y="111"/>
                    </a:lnTo>
                    <a:lnTo>
                      <a:pt x="235" y="105"/>
                    </a:lnTo>
                    <a:lnTo>
                      <a:pt x="232" y="100"/>
                    </a:lnTo>
                    <a:lnTo>
                      <a:pt x="232" y="97"/>
                    </a:lnTo>
                    <a:lnTo>
                      <a:pt x="219" y="89"/>
                    </a:lnTo>
                    <a:lnTo>
                      <a:pt x="219" y="84"/>
                    </a:lnTo>
                    <a:lnTo>
                      <a:pt x="210" y="76"/>
                    </a:lnTo>
                    <a:lnTo>
                      <a:pt x="204" y="65"/>
                    </a:lnTo>
                    <a:lnTo>
                      <a:pt x="194" y="65"/>
                    </a:lnTo>
                    <a:lnTo>
                      <a:pt x="189" y="58"/>
                    </a:lnTo>
                    <a:lnTo>
                      <a:pt x="175" y="53"/>
                    </a:lnTo>
                    <a:lnTo>
                      <a:pt x="150" y="52"/>
                    </a:lnTo>
                    <a:lnTo>
                      <a:pt x="132" y="44"/>
                    </a:lnTo>
                    <a:lnTo>
                      <a:pt x="129" y="33"/>
                    </a:lnTo>
                    <a:lnTo>
                      <a:pt x="121" y="31"/>
                    </a:lnTo>
                    <a:lnTo>
                      <a:pt x="116" y="25"/>
                    </a:lnTo>
                    <a:lnTo>
                      <a:pt x="100" y="20"/>
                    </a:lnTo>
                    <a:lnTo>
                      <a:pt x="83" y="7"/>
                    </a:lnTo>
                    <a:lnTo>
                      <a:pt x="61" y="0"/>
                    </a:lnTo>
                    <a:lnTo>
                      <a:pt x="56" y="5"/>
                    </a:lnTo>
                    <a:lnTo>
                      <a:pt x="29" y="12"/>
                    </a:lnTo>
                    <a:lnTo>
                      <a:pt x="46" y="28"/>
                    </a:lnTo>
                    <a:lnTo>
                      <a:pt x="40" y="33"/>
                    </a:lnTo>
                    <a:lnTo>
                      <a:pt x="38" y="39"/>
                    </a:lnTo>
                    <a:lnTo>
                      <a:pt x="27" y="41"/>
                    </a:lnTo>
                    <a:lnTo>
                      <a:pt x="24" y="49"/>
                    </a:lnTo>
                    <a:lnTo>
                      <a:pt x="21" y="53"/>
                    </a:lnTo>
                    <a:lnTo>
                      <a:pt x="3" y="52"/>
                    </a:lnTo>
                    <a:lnTo>
                      <a:pt x="3" y="49"/>
                    </a:lnTo>
                    <a:lnTo>
                      <a:pt x="2" y="65"/>
                    </a:lnTo>
                    <a:lnTo>
                      <a:pt x="0" y="73"/>
                    </a:lnTo>
                    <a:lnTo>
                      <a:pt x="2" y="71"/>
                    </a:lnTo>
                    <a:lnTo>
                      <a:pt x="8" y="73"/>
                    </a:lnTo>
                    <a:lnTo>
                      <a:pt x="18" y="89"/>
                    </a:lnTo>
                    <a:lnTo>
                      <a:pt x="26" y="98"/>
                    </a:lnTo>
                    <a:lnTo>
                      <a:pt x="32" y="111"/>
                    </a:lnTo>
                    <a:lnTo>
                      <a:pt x="40" y="119"/>
                    </a:lnTo>
                    <a:lnTo>
                      <a:pt x="43" y="132"/>
                    </a:lnTo>
                    <a:lnTo>
                      <a:pt x="46" y="139"/>
                    </a:lnTo>
                    <a:lnTo>
                      <a:pt x="53" y="140"/>
                    </a:lnTo>
                    <a:lnTo>
                      <a:pt x="62" y="148"/>
                    </a:lnTo>
                    <a:lnTo>
                      <a:pt x="73" y="172"/>
                    </a:lnTo>
                    <a:lnTo>
                      <a:pt x="73" y="181"/>
                    </a:lnTo>
                    <a:lnTo>
                      <a:pt x="80" y="203"/>
                    </a:lnTo>
                    <a:lnTo>
                      <a:pt x="96" y="213"/>
                    </a:lnTo>
                    <a:lnTo>
                      <a:pt x="105" y="224"/>
                    </a:lnTo>
                    <a:lnTo>
                      <a:pt x="108" y="237"/>
                    </a:lnTo>
                    <a:lnTo>
                      <a:pt x="118" y="250"/>
                    </a:lnTo>
                    <a:lnTo>
                      <a:pt x="127" y="258"/>
                    </a:lnTo>
                    <a:lnTo>
                      <a:pt x="127" y="264"/>
                    </a:lnTo>
                    <a:lnTo>
                      <a:pt x="134" y="274"/>
                    </a:lnTo>
                    <a:lnTo>
                      <a:pt x="135" y="279"/>
                    </a:lnTo>
                    <a:lnTo>
                      <a:pt x="138" y="277"/>
                    </a:lnTo>
                    <a:lnTo>
                      <a:pt x="140" y="272"/>
                    </a:lnTo>
                    <a:lnTo>
                      <a:pt x="146" y="267"/>
                    </a:lnTo>
                    <a:lnTo>
                      <a:pt x="161" y="263"/>
                    </a:lnTo>
                    <a:lnTo>
                      <a:pt x="175" y="267"/>
                    </a:lnTo>
                    <a:lnTo>
                      <a:pt x="189" y="274"/>
                    </a:lnTo>
                    <a:lnTo>
                      <a:pt x="191" y="293"/>
                    </a:lnTo>
                    <a:lnTo>
                      <a:pt x="199" y="280"/>
                    </a:lnTo>
                    <a:lnTo>
                      <a:pt x="208" y="269"/>
                    </a:lnTo>
                    <a:lnTo>
                      <a:pt x="216" y="256"/>
                    </a:lnTo>
                    <a:lnTo>
                      <a:pt x="226" y="245"/>
                    </a:lnTo>
                    <a:lnTo>
                      <a:pt x="237" y="242"/>
                    </a:lnTo>
                    <a:lnTo>
                      <a:pt x="250" y="238"/>
                    </a:lnTo>
                    <a:lnTo>
                      <a:pt x="261" y="235"/>
                    </a:lnTo>
                    <a:lnTo>
                      <a:pt x="273" y="232"/>
                    </a:lnTo>
                    <a:lnTo>
                      <a:pt x="283" y="229"/>
                    </a:lnTo>
                    <a:lnTo>
                      <a:pt x="294" y="224"/>
                    </a:lnTo>
                    <a:lnTo>
                      <a:pt x="305" y="219"/>
                    </a:lnTo>
                    <a:lnTo>
                      <a:pt x="316" y="214"/>
                    </a:lnTo>
                    <a:lnTo>
                      <a:pt x="318" y="206"/>
                    </a:lnTo>
                    <a:lnTo>
                      <a:pt x="321" y="197"/>
                    </a:lnTo>
                    <a:lnTo>
                      <a:pt x="323" y="189"/>
                    </a:lnTo>
                    <a:lnTo>
                      <a:pt x="324" y="181"/>
                    </a:lnTo>
                    <a:lnTo>
                      <a:pt x="316" y="168"/>
                    </a:lnTo>
                    <a:lnTo>
                      <a:pt x="313" y="17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84" name="Freeform 224"/>
              <p:cNvSpPr/>
              <p:nvPr/>
            </p:nvSpPr>
            <p:spPr>
              <a:xfrm>
                <a:off x="5291280" y="1770120"/>
                <a:ext cx="409320" cy="231480"/>
              </a:xfrm>
              <a:custGeom>
                <a:avLst/>
                <a:gdLst>
                  <a:gd name="textAreaLeft" fmla="*/ 0 w 409320"/>
                  <a:gd name="textAreaRight" fmla="*/ 409680 w 409320"/>
                  <a:gd name="textAreaTop" fmla="*/ 0 h 231480"/>
                  <a:gd name="textAreaBottom" fmla="*/ 231840 h 231480"/>
                  <a:gd name="GluePoint1X" fmla="*/ 119 w 258"/>
                  <a:gd name="GluePoint1Y" fmla="*/ 34 h 146"/>
                  <a:gd name="GluePoint2X" fmla="*/ 100 w 258"/>
                  <a:gd name="GluePoint2Y" fmla="*/ 35 h 146"/>
                  <a:gd name="GluePoint3X" fmla="*/ 81 w 258"/>
                  <a:gd name="GluePoint3Y" fmla="*/ 31 h 146"/>
                  <a:gd name="GluePoint4X" fmla="*/ 63 w 258"/>
                  <a:gd name="GluePoint4Y" fmla="*/ 18 h 146"/>
                  <a:gd name="GluePoint5X" fmla="*/ 39 w 258"/>
                  <a:gd name="GluePoint5Y" fmla="*/ 3 h 146"/>
                  <a:gd name="GluePoint6X" fmla="*/ 23 w 258"/>
                  <a:gd name="GluePoint6Y" fmla="*/ 3 h 146"/>
                  <a:gd name="GluePoint7X" fmla="*/ 8 w 258"/>
                  <a:gd name="GluePoint7Y" fmla="*/ 10 h 146"/>
                  <a:gd name="GluePoint8X" fmla="*/ 3 w 258"/>
                  <a:gd name="GluePoint8Y" fmla="*/ 27 h 146"/>
                  <a:gd name="GluePoint9X" fmla="*/ 12 w 258"/>
                  <a:gd name="GluePoint9Y" fmla="*/ 58 h 146"/>
                  <a:gd name="GluePoint10X" fmla="*/ 30 w 258"/>
                  <a:gd name="GluePoint10Y" fmla="*/ 76 h 146"/>
                  <a:gd name="GluePoint11X" fmla="*/ 27 w 258"/>
                  <a:gd name="GluePoint11Y" fmla="*/ 66 h 146"/>
                  <a:gd name="GluePoint12X" fmla="*/ 30 w 258"/>
                  <a:gd name="GluePoint12Y" fmla="*/ 60 h 146"/>
                  <a:gd name="GluePoint13X" fmla="*/ 38 w 258"/>
                  <a:gd name="GluePoint13Y" fmla="*/ 55 h 146"/>
                  <a:gd name="GluePoint14X" fmla="*/ 46 w 258"/>
                  <a:gd name="GluePoint14Y" fmla="*/ 56 h 146"/>
                  <a:gd name="GluePoint15X" fmla="*/ 44 w 258"/>
                  <a:gd name="GluePoint15Y" fmla="*/ 51 h 146"/>
                  <a:gd name="GluePoint16X" fmla="*/ 58 w 258"/>
                  <a:gd name="GluePoint16Y" fmla="*/ 58 h 146"/>
                  <a:gd name="GluePoint17X" fmla="*/ 68 w 258"/>
                  <a:gd name="GluePoint17Y" fmla="*/ 64 h 146"/>
                  <a:gd name="GluePoint18X" fmla="*/ 71 w 258"/>
                  <a:gd name="GluePoint18Y" fmla="*/ 68 h 146"/>
                  <a:gd name="GluePoint19X" fmla="*/ 73 w 258"/>
                  <a:gd name="GluePoint19Y" fmla="*/ 74 h 146"/>
                  <a:gd name="GluePoint20X" fmla="*/ 93 w 258"/>
                  <a:gd name="GluePoint20Y" fmla="*/ 74 h 146"/>
                  <a:gd name="GluePoint21X" fmla="*/ 104 w 258"/>
                  <a:gd name="GluePoint21Y" fmla="*/ 85 h 146"/>
                  <a:gd name="GluePoint22X" fmla="*/ 111 w 258"/>
                  <a:gd name="GluePoint22Y" fmla="*/ 95 h 146"/>
                  <a:gd name="GluePoint23X" fmla="*/ 130 w 258"/>
                  <a:gd name="GluePoint23Y" fmla="*/ 108 h 146"/>
                  <a:gd name="GluePoint24X" fmla="*/ 147 w 258"/>
                  <a:gd name="GluePoint24Y" fmla="*/ 117 h 146"/>
                  <a:gd name="GluePoint25X" fmla="*/ 168 w 258"/>
                  <a:gd name="GluePoint25Y" fmla="*/ 127 h 146"/>
                  <a:gd name="GluePoint26X" fmla="*/ 181 w 258"/>
                  <a:gd name="GluePoint26Y" fmla="*/ 133 h 146"/>
                  <a:gd name="GluePoint27X" fmla="*/ 182 w 258"/>
                  <a:gd name="GluePoint27Y" fmla="*/ 145 h 146"/>
                  <a:gd name="GluePoint28X" fmla="*/ 200 w 258"/>
                  <a:gd name="GluePoint28Y" fmla="*/ 145 h 146"/>
                  <a:gd name="GluePoint29X" fmla="*/ 200 w 258"/>
                  <a:gd name="GluePoint29Y" fmla="*/ 138 h 146"/>
                  <a:gd name="GluePoint30X" fmla="*/ 198 w 258"/>
                  <a:gd name="GluePoint30Y" fmla="*/ 121 h 146"/>
                  <a:gd name="GluePoint31X" fmla="*/ 190 w 258"/>
                  <a:gd name="GluePoint31Y" fmla="*/ 114 h 146"/>
                  <a:gd name="GluePoint32X" fmla="*/ 187 w 258"/>
                  <a:gd name="GluePoint32Y" fmla="*/ 109 h 146"/>
                  <a:gd name="GluePoint33X" fmla="*/ 200 w 258"/>
                  <a:gd name="GluePoint33Y" fmla="*/ 105 h 146"/>
                  <a:gd name="GluePoint34X" fmla="*/ 208 w 258"/>
                  <a:gd name="GluePoint34Y" fmla="*/ 95 h 146"/>
                  <a:gd name="GluePoint35X" fmla="*/ 206 w 258"/>
                  <a:gd name="GluePoint35Y" fmla="*/ 85 h 146"/>
                  <a:gd name="GluePoint36X" fmla="*/ 220 w 258"/>
                  <a:gd name="GluePoint36Y" fmla="*/ 79 h 146"/>
                  <a:gd name="GluePoint37X" fmla="*/ 225 w 258"/>
                  <a:gd name="GluePoint37Y" fmla="*/ 85 h 146"/>
                  <a:gd name="GluePoint38X" fmla="*/ 225 w 258"/>
                  <a:gd name="GluePoint38Y" fmla="*/ 92 h 146"/>
                  <a:gd name="GluePoint39X" fmla="*/ 230 w 258"/>
                  <a:gd name="GluePoint39Y" fmla="*/ 93 h 146"/>
                  <a:gd name="GluePoint40X" fmla="*/ 247 w 258"/>
                  <a:gd name="GluePoint40Y" fmla="*/ 90 h 146"/>
                  <a:gd name="GluePoint41X" fmla="*/ 258 w 258"/>
                  <a:gd name="GluePoint41Y" fmla="*/ 84 h 146"/>
                  <a:gd name="GluePoint42X" fmla="*/ 238 w 258"/>
                  <a:gd name="GluePoint42Y" fmla="*/ 76 h 146"/>
                  <a:gd name="GluePoint43X" fmla="*/ 235 w 258"/>
                  <a:gd name="GluePoint43Y" fmla="*/ 71 h 146"/>
                  <a:gd name="GluePoint44X" fmla="*/ 224 w 258"/>
                  <a:gd name="GluePoint44Y" fmla="*/ 76 h 146"/>
                  <a:gd name="GluePoint45X" fmla="*/ 214 w 258"/>
                  <a:gd name="GluePoint45Y" fmla="*/ 71 h 146"/>
                  <a:gd name="GluePoint46X" fmla="*/ 225 w 258"/>
                  <a:gd name="GluePoint46Y" fmla="*/ 60 h 146"/>
                  <a:gd name="GluePoint47X" fmla="*/ 219 w 258"/>
                  <a:gd name="GluePoint47Y" fmla="*/ 56 h 146"/>
                  <a:gd name="GluePoint48X" fmla="*/ 212 w 258"/>
                  <a:gd name="GluePoint48Y" fmla="*/ 61 h 146"/>
                  <a:gd name="GluePoint49X" fmla="*/ 203 w 258"/>
                  <a:gd name="GluePoint49Y" fmla="*/ 71 h 146"/>
                  <a:gd name="GluePoint50X" fmla="*/ 182 w 258"/>
                  <a:gd name="GluePoint50Y" fmla="*/ 76 h 146"/>
                  <a:gd name="GluePoint51X" fmla="*/ 163 w 258"/>
                  <a:gd name="GluePoint51Y" fmla="*/ 66 h 146"/>
                  <a:gd name="GluePoint52X" fmla="*/ 152 w 258"/>
                  <a:gd name="GluePoint52Y" fmla="*/ 58 h 146"/>
                  <a:gd name="GluePoint53X" fmla="*/ 150 w 258"/>
                  <a:gd name="GluePoint53Y" fmla="*/ 47 h 146"/>
                  <a:gd name="GluePoint54X" fmla="*/ 141 w 258"/>
                  <a:gd name="GluePoint54Y" fmla="*/ 40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258" h="146">
                    <a:moveTo>
                      <a:pt x="130" y="32"/>
                    </a:moveTo>
                    <a:lnTo>
                      <a:pt x="119" y="34"/>
                    </a:lnTo>
                    <a:lnTo>
                      <a:pt x="109" y="35"/>
                    </a:lnTo>
                    <a:lnTo>
                      <a:pt x="100" y="35"/>
                    </a:lnTo>
                    <a:lnTo>
                      <a:pt x="90" y="37"/>
                    </a:lnTo>
                    <a:lnTo>
                      <a:pt x="81" y="31"/>
                    </a:lnTo>
                    <a:lnTo>
                      <a:pt x="73" y="24"/>
                    </a:lnTo>
                    <a:lnTo>
                      <a:pt x="63" y="18"/>
                    </a:lnTo>
                    <a:lnTo>
                      <a:pt x="55" y="11"/>
                    </a:lnTo>
                    <a:lnTo>
                      <a:pt x="39" y="3"/>
                    </a:lnTo>
                    <a:lnTo>
                      <a:pt x="31" y="0"/>
                    </a:lnTo>
                    <a:lnTo>
                      <a:pt x="23" y="3"/>
                    </a:lnTo>
                    <a:lnTo>
                      <a:pt x="15" y="6"/>
                    </a:lnTo>
                    <a:lnTo>
                      <a:pt x="8" y="10"/>
                    </a:lnTo>
                    <a:lnTo>
                      <a:pt x="0" y="11"/>
                    </a:lnTo>
                    <a:lnTo>
                      <a:pt x="3" y="27"/>
                    </a:lnTo>
                    <a:lnTo>
                      <a:pt x="8" y="43"/>
                    </a:lnTo>
                    <a:lnTo>
                      <a:pt x="12" y="58"/>
                    </a:lnTo>
                    <a:lnTo>
                      <a:pt x="15" y="74"/>
                    </a:lnTo>
                    <a:lnTo>
                      <a:pt x="30" y="76"/>
                    </a:lnTo>
                    <a:lnTo>
                      <a:pt x="31" y="76"/>
                    </a:lnTo>
                    <a:lnTo>
                      <a:pt x="27" y="66"/>
                    </a:lnTo>
                    <a:lnTo>
                      <a:pt x="27" y="64"/>
                    </a:lnTo>
                    <a:lnTo>
                      <a:pt x="30" y="60"/>
                    </a:lnTo>
                    <a:lnTo>
                      <a:pt x="38" y="60"/>
                    </a:lnTo>
                    <a:lnTo>
                      <a:pt x="38" y="55"/>
                    </a:lnTo>
                    <a:lnTo>
                      <a:pt x="39" y="55"/>
                    </a:lnTo>
                    <a:lnTo>
                      <a:pt x="46" y="56"/>
                    </a:lnTo>
                    <a:lnTo>
                      <a:pt x="41" y="53"/>
                    </a:lnTo>
                    <a:lnTo>
                      <a:pt x="44" y="51"/>
                    </a:lnTo>
                    <a:lnTo>
                      <a:pt x="46" y="50"/>
                    </a:lnTo>
                    <a:lnTo>
                      <a:pt x="58" y="58"/>
                    </a:lnTo>
                    <a:lnTo>
                      <a:pt x="66" y="58"/>
                    </a:lnTo>
                    <a:lnTo>
                      <a:pt x="68" y="64"/>
                    </a:lnTo>
                    <a:lnTo>
                      <a:pt x="73" y="66"/>
                    </a:lnTo>
                    <a:lnTo>
                      <a:pt x="71" y="68"/>
                    </a:lnTo>
                    <a:lnTo>
                      <a:pt x="71" y="72"/>
                    </a:lnTo>
                    <a:lnTo>
                      <a:pt x="73" y="74"/>
                    </a:lnTo>
                    <a:lnTo>
                      <a:pt x="90" y="77"/>
                    </a:lnTo>
                    <a:lnTo>
                      <a:pt x="93" y="74"/>
                    </a:lnTo>
                    <a:lnTo>
                      <a:pt x="100" y="77"/>
                    </a:lnTo>
                    <a:lnTo>
                      <a:pt x="104" y="85"/>
                    </a:lnTo>
                    <a:lnTo>
                      <a:pt x="109" y="90"/>
                    </a:lnTo>
                    <a:lnTo>
                      <a:pt x="111" y="95"/>
                    </a:lnTo>
                    <a:lnTo>
                      <a:pt x="116" y="100"/>
                    </a:lnTo>
                    <a:lnTo>
                      <a:pt x="130" y="108"/>
                    </a:lnTo>
                    <a:lnTo>
                      <a:pt x="139" y="114"/>
                    </a:lnTo>
                    <a:lnTo>
                      <a:pt x="147" y="117"/>
                    </a:lnTo>
                    <a:lnTo>
                      <a:pt x="163" y="129"/>
                    </a:lnTo>
                    <a:lnTo>
                      <a:pt x="168" y="127"/>
                    </a:lnTo>
                    <a:lnTo>
                      <a:pt x="179" y="132"/>
                    </a:lnTo>
                    <a:lnTo>
                      <a:pt x="181" y="133"/>
                    </a:lnTo>
                    <a:lnTo>
                      <a:pt x="179" y="137"/>
                    </a:lnTo>
                    <a:lnTo>
                      <a:pt x="182" y="145"/>
                    </a:lnTo>
                    <a:lnTo>
                      <a:pt x="200" y="146"/>
                    </a:lnTo>
                    <a:lnTo>
                      <a:pt x="200" y="145"/>
                    </a:lnTo>
                    <a:lnTo>
                      <a:pt x="198" y="142"/>
                    </a:lnTo>
                    <a:lnTo>
                      <a:pt x="200" y="138"/>
                    </a:lnTo>
                    <a:lnTo>
                      <a:pt x="204" y="130"/>
                    </a:lnTo>
                    <a:lnTo>
                      <a:pt x="198" y="121"/>
                    </a:lnTo>
                    <a:lnTo>
                      <a:pt x="197" y="116"/>
                    </a:lnTo>
                    <a:lnTo>
                      <a:pt x="190" y="114"/>
                    </a:lnTo>
                    <a:lnTo>
                      <a:pt x="185" y="109"/>
                    </a:lnTo>
                    <a:lnTo>
                      <a:pt x="187" y="109"/>
                    </a:lnTo>
                    <a:lnTo>
                      <a:pt x="187" y="105"/>
                    </a:lnTo>
                    <a:lnTo>
                      <a:pt x="200" y="105"/>
                    </a:lnTo>
                    <a:lnTo>
                      <a:pt x="201" y="96"/>
                    </a:lnTo>
                    <a:lnTo>
                      <a:pt x="208" y="95"/>
                    </a:lnTo>
                    <a:lnTo>
                      <a:pt x="206" y="88"/>
                    </a:lnTo>
                    <a:lnTo>
                      <a:pt x="206" y="85"/>
                    </a:lnTo>
                    <a:lnTo>
                      <a:pt x="212" y="85"/>
                    </a:lnTo>
                    <a:lnTo>
                      <a:pt x="220" y="79"/>
                    </a:lnTo>
                    <a:lnTo>
                      <a:pt x="222" y="79"/>
                    </a:lnTo>
                    <a:lnTo>
                      <a:pt x="225" y="85"/>
                    </a:lnTo>
                    <a:lnTo>
                      <a:pt x="222" y="88"/>
                    </a:lnTo>
                    <a:lnTo>
                      <a:pt x="225" y="92"/>
                    </a:lnTo>
                    <a:lnTo>
                      <a:pt x="227" y="93"/>
                    </a:lnTo>
                    <a:lnTo>
                      <a:pt x="230" y="93"/>
                    </a:lnTo>
                    <a:lnTo>
                      <a:pt x="244" y="93"/>
                    </a:lnTo>
                    <a:lnTo>
                      <a:pt x="247" y="90"/>
                    </a:lnTo>
                    <a:lnTo>
                      <a:pt x="252" y="88"/>
                    </a:lnTo>
                    <a:lnTo>
                      <a:pt x="258" y="84"/>
                    </a:lnTo>
                    <a:lnTo>
                      <a:pt x="244" y="79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5" y="71"/>
                    </a:lnTo>
                    <a:lnTo>
                      <a:pt x="231" y="79"/>
                    </a:lnTo>
                    <a:lnTo>
                      <a:pt x="224" y="76"/>
                    </a:lnTo>
                    <a:lnTo>
                      <a:pt x="220" y="72"/>
                    </a:lnTo>
                    <a:lnTo>
                      <a:pt x="214" y="71"/>
                    </a:lnTo>
                    <a:lnTo>
                      <a:pt x="214" y="69"/>
                    </a:lnTo>
                    <a:lnTo>
                      <a:pt x="225" y="60"/>
                    </a:lnTo>
                    <a:lnTo>
                      <a:pt x="224" y="58"/>
                    </a:lnTo>
                    <a:lnTo>
                      <a:pt x="219" y="56"/>
                    </a:lnTo>
                    <a:lnTo>
                      <a:pt x="217" y="61"/>
                    </a:lnTo>
                    <a:lnTo>
                      <a:pt x="212" y="61"/>
                    </a:lnTo>
                    <a:lnTo>
                      <a:pt x="211" y="66"/>
                    </a:lnTo>
                    <a:lnTo>
                      <a:pt x="203" y="71"/>
                    </a:lnTo>
                    <a:lnTo>
                      <a:pt x="195" y="79"/>
                    </a:lnTo>
                    <a:lnTo>
                      <a:pt x="182" y="76"/>
                    </a:lnTo>
                    <a:lnTo>
                      <a:pt x="170" y="77"/>
                    </a:lnTo>
                    <a:lnTo>
                      <a:pt x="163" y="66"/>
                    </a:lnTo>
                    <a:lnTo>
                      <a:pt x="154" y="64"/>
                    </a:lnTo>
                    <a:lnTo>
                      <a:pt x="152" y="58"/>
                    </a:lnTo>
                    <a:lnTo>
                      <a:pt x="154" y="56"/>
                    </a:lnTo>
                    <a:lnTo>
                      <a:pt x="150" y="47"/>
                    </a:lnTo>
                    <a:lnTo>
                      <a:pt x="147" y="47"/>
                    </a:lnTo>
                    <a:lnTo>
                      <a:pt x="141" y="40"/>
                    </a:lnTo>
                    <a:lnTo>
                      <a:pt x="130" y="3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85" name="Freeform 225"/>
              <p:cNvSpPr/>
              <p:nvPr/>
            </p:nvSpPr>
            <p:spPr>
              <a:xfrm>
                <a:off x="7213680" y="3362400"/>
                <a:ext cx="12240" cy="1404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4040"/>
                  <a:gd name="textAreaBottom" fmla="*/ 14400 h 14040"/>
                  <a:gd name="GluePoint1X" fmla="*/ 2 w 8"/>
                  <a:gd name="GluePoint1Y" fmla="*/ 9 h 9"/>
                  <a:gd name="GluePoint2X" fmla="*/ 0 w 8"/>
                  <a:gd name="GluePoint2Y" fmla="*/ 5 h 9"/>
                  <a:gd name="GluePoint3X" fmla="*/ 5 w 8"/>
                  <a:gd name="GluePoint3Y" fmla="*/ 0 h 9"/>
                  <a:gd name="GluePoint4X" fmla="*/ 8 w 8"/>
                  <a:gd name="GluePoint4Y" fmla="*/ 9 h 9"/>
                  <a:gd name="GluePoint5X" fmla="*/ 2 w 8"/>
                  <a:gd name="GluePoint5Y" fmla="*/ 9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9">
                    <a:moveTo>
                      <a:pt x="2" y="9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8" y="9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86" name="Freeform 226"/>
              <p:cNvSpPr/>
              <p:nvPr/>
            </p:nvSpPr>
            <p:spPr>
              <a:xfrm>
                <a:off x="7224840" y="3357720"/>
                <a:ext cx="25200" cy="1872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8720"/>
                  <a:gd name="textAreaBottom" fmla="*/ 19080 h 18720"/>
                  <a:gd name="GluePoint1X" fmla="*/ 0 w 16"/>
                  <a:gd name="GluePoint1Y" fmla="*/ 0 h 12"/>
                  <a:gd name="GluePoint2X" fmla="*/ 5 w 16"/>
                  <a:gd name="GluePoint2Y" fmla="*/ 5 h 12"/>
                  <a:gd name="GluePoint3X" fmla="*/ 9 w 16"/>
                  <a:gd name="GluePoint3Y" fmla="*/ 3 h 12"/>
                  <a:gd name="GluePoint4X" fmla="*/ 13 w 16"/>
                  <a:gd name="GluePoint4Y" fmla="*/ 0 h 12"/>
                  <a:gd name="GluePoint5X" fmla="*/ 16 w 16"/>
                  <a:gd name="GluePoint5Y" fmla="*/ 3 h 12"/>
                  <a:gd name="GluePoint6X" fmla="*/ 16 w 16"/>
                  <a:gd name="GluePoint6Y" fmla="*/ 7 h 12"/>
                  <a:gd name="GluePoint7X" fmla="*/ 13 w 16"/>
                  <a:gd name="GluePoint7Y" fmla="*/ 10 h 12"/>
                  <a:gd name="GluePoint8X" fmla="*/ 6 w 16"/>
                  <a:gd name="GluePoint8Y" fmla="*/ 12 h 12"/>
                  <a:gd name="GluePoint9X" fmla="*/ 1 w 16"/>
                  <a:gd name="GluePoint9Y" fmla="*/ 7 h 12"/>
                  <a:gd name="GluePoint10X" fmla="*/ 0 w 16"/>
                  <a:gd name="GluePoint10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2">
                    <a:moveTo>
                      <a:pt x="0" y="0"/>
                    </a:moveTo>
                    <a:lnTo>
                      <a:pt x="5" y="5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6" y="12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87" name="Freeform 227"/>
              <p:cNvSpPr/>
              <p:nvPr/>
            </p:nvSpPr>
            <p:spPr>
              <a:xfrm>
                <a:off x="7373880" y="335592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6 h 6"/>
                  <a:gd name="GluePoint2X" fmla="*/ 0 w 3"/>
                  <a:gd name="GluePoint2Y" fmla="*/ 3 h 6"/>
                  <a:gd name="GluePoint3X" fmla="*/ 3 w 3"/>
                  <a:gd name="GluePoint3Y" fmla="*/ 0 h 6"/>
                  <a:gd name="GluePoint4X" fmla="*/ 0 w 3"/>
                  <a:gd name="GluePoint4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6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88" name="Freeform 228"/>
              <p:cNvSpPr/>
              <p:nvPr/>
            </p:nvSpPr>
            <p:spPr>
              <a:xfrm>
                <a:off x="7361280" y="342756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1 w 8"/>
                  <a:gd name="GluePoint1Y" fmla="*/ 1 h 11"/>
                  <a:gd name="GluePoint2X" fmla="*/ 3 w 8"/>
                  <a:gd name="GluePoint2Y" fmla="*/ 3 h 11"/>
                  <a:gd name="GluePoint3X" fmla="*/ 4 w 8"/>
                  <a:gd name="GluePoint3Y" fmla="*/ 0 h 11"/>
                  <a:gd name="GluePoint4X" fmla="*/ 4 w 8"/>
                  <a:gd name="GluePoint4Y" fmla="*/ 3 h 11"/>
                  <a:gd name="GluePoint5X" fmla="*/ 6 w 8"/>
                  <a:gd name="GluePoint5Y" fmla="*/ 1 h 11"/>
                  <a:gd name="GluePoint6X" fmla="*/ 8 w 8"/>
                  <a:gd name="GluePoint6Y" fmla="*/ 9 h 11"/>
                  <a:gd name="GluePoint7X" fmla="*/ 1 w 8"/>
                  <a:gd name="GluePoint7Y" fmla="*/ 11 h 11"/>
                  <a:gd name="GluePoint8X" fmla="*/ 0 w 8"/>
                  <a:gd name="GluePoint8Y" fmla="*/ 8 h 11"/>
                  <a:gd name="GluePoint9X" fmla="*/ 1 w 8"/>
                  <a:gd name="GluePoint9Y" fmla="*/ 1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1" y="1"/>
                    </a:moveTo>
                    <a:lnTo>
                      <a:pt x="3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9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89" name="Freeform 229"/>
              <p:cNvSpPr/>
              <p:nvPr/>
            </p:nvSpPr>
            <p:spPr>
              <a:xfrm>
                <a:off x="7418520" y="35035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6 w 8"/>
                  <a:gd name="GluePoint1Y" fmla="*/ 0 h 6"/>
                  <a:gd name="GluePoint2X" fmla="*/ 8 w 8"/>
                  <a:gd name="GluePoint2Y" fmla="*/ 2 h 6"/>
                  <a:gd name="GluePoint3X" fmla="*/ 0 w 8"/>
                  <a:gd name="GluePoint3Y" fmla="*/ 6 h 6"/>
                  <a:gd name="GluePoint4X" fmla="*/ 0 w 8"/>
                  <a:gd name="GluePoint4Y" fmla="*/ 3 h 6"/>
                  <a:gd name="GluePoint5X" fmla="*/ 6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6" y="0"/>
                    </a:moveTo>
                    <a:lnTo>
                      <a:pt x="8" y="2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90" name="Freeform 230"/>
              <p:cNvSpPr/>
              <p:nvPr/>
            </p:nvSpPr>
            <p:spPr>
              <a:xfrm>
                <a:off x="7691400" y="37353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4 w 6"/>
                  <a:gd name="GluePoint1Y" fmla="*/ 0 h 16"/>
                  <a:gd name="GluePoint2X" fmla="*/ 6 w 6"/>
                  <a:gd name="GluePoint2Y" fmla="*/ 3 h 16"/>
                  <a:gd name="GluePoint3X" fmla="*/ 6 w 6"/>
                  <a:gd name="GluePoint3Y" fmla="*/ 8 h 16"/>
                  <a:gd name="GluePoint4X" fmla="*/ 0 w 6"/>
                  <a:gd name="GluePoint4Y" fmla="*/ 16 h 16"/>
                  <a:gd name="GluePoint5X" fmla="*/ 1 w 6"/>
                  <a:gd name="GluePoint5Y" fmla="*/ 8 h 16"/>
                  <a:gd name="GluePoint6X" fmla="*/ 4 w 6"/>
                  <a:gd name="GluePoint6Y" fmla="*/ 3 h 16"/>
                  <a:gd name="GluePoint7X" fmla="*/ 4 w 6"/>
                  <a:gd name="GluePoint7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4" y="0"/>
                    </a:moveTo>
                    <a:lnTo>
                      <a:pt x="6" y="3"/>
                    </a:lnTo>
                    <a:lnTo>
                      <a:pt x="6" y="8"/>
                    </a:lnTo>
                    <a:lnTo>
                      <a:pt x="0" y="16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91" name="Freeform 231"/>
              <p:cNvSpPr/>
              <p:nvPr/>
            </p:nvSpPr>
            <p:spPr>
              <a:xfrm>
                <a:off x="7683480" y="380700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1 w 1"/>
                  <a:gd name="GluePoint2Y" fmla="*/ 2 h 5"/>
                  <a:gd name="GluePoint3X" fmla="*/ 0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92" name="Freeform 232"/>
              <p:cNvSpPr/>
              <p:nvPr/>
            </p:nvSpPr>
            <p:spPr>
              <a:xfrm>
                <a:off x="7194600" y="4037040"/>
                <a:ext cx="31320" cy="1548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5480"/>
                  <a:gd name="textAreaBottom" fmla="*/ 15840 h 15480"/>
                  <a:gd name="GluePoint1X" fmla="*/ 0 w 20"/>
                  <a:gd name="GluePoint1Y" fmla="*/ 5 h 10"/>
                  <a:gd name="GluePoint2X" fmla="*/ 12 w 20"/>
                  <a:gd name="GluePoint2Y" fmla="*/ 0 h 10"/>
                  <a:gd name="GluePoint3X" fmla="*/ 20 w 20"/>
                  <a:gd name="GluePoint3Y" fmla="*/ 6 h 10"/>
                  <a:gd name="GluePoint4X" fmla="*/ 14 w 20"/>
                  <a:gd name="GluePoint4Y" fmla="*/ 6 h 10"/>
                  <a:gd name="GluePoint5X" fmla="*/ 11 w 20"/>
                  <a:gd name="GluePoint5Y" fmla="*/ 10 h 10"/>
                  <a:gd name="GluePoint6X" fmla="*/ 3 w 20"/>
                  <a:gd name="GluePoint6Y" fmla="*/ 8 h 10"/>
                  <a:gd name="GluePoint7X" fmla="*/ 0 w 20"/>
                  <a:gd name="GluePoint7Y" fmla="*/ 8 h 10"/>
                  <a:gd name="GluePoint8X" fmla="*/ 0 w 20"/>
                  <a:gd name="GluePoint8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0">
                    <a:moveTo>
                      <a:pt x="0" y="5"/>
                    </a:moveTo>
                    <a:lnTo>
                      <a:pt x="12" y="0"/>
                    </a:lnTo>
                    <a:lnTo>
                      <a:pt x="20" y="6"/>
                    </a:lnTo>
                    <a:lnTo>
                      <a:pt x="14" y="6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93" name="Freeform 233"/>
              <p:cNvSpPr/>
              <p:nvPr/>
            </p:nvSpPr>
            <p:spPr>
              <a:xfrm>
                <a:off x="7388280" y="4154400"/>
                <a:ext cx="9000" cy="154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5480"/>
                  <a:gd name="textAreaBottom" fmla="*/ 15840 h 15480"/>
                  <a:gd name="GluePoint1X" fmla="*/ 3 w 6"/>
                  <a:gd name="GluePoint1Y" fmla="*/ 0 h 10"/>
                  <a:gd name="GluePoint2X" fmla="*/ 5 w 6"/>
                  <a:gd name="GluePoint2Y" fmla="*/ 0 h 10"/>
                  <a:gd name="GluePoint3X" fmla="*/ 6 w 6"/>
                  <a:gd name="GluePoint3Y" fmla="*/ 3 h 10"/>
                  <a:gd name="GluePoint4X" fmla="*/ 5 w 6"/>
                  <a:gd name="GluePoint4Y" fmla="*/ 8 h 10"/>
                  <a:gd name="GluePoint5X" fmla="*/ 0 w 6"/>
                  <a:gd name="GluePoint5Y" fmla="*/ 10 h 10"/>
                  <a:gd name="GluePoint6X" fmla="*/ 2 w 6"/>
                  <a:gd name="GluePoint6Y" fmla="*/ 2 h 10"/>
                  <a:gd name="GluePoint7X" fmla="*/ 3 w 6"/>
                  <a:gd name="GluePoint7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0">
                    <a:moveTo>
                      <a:pt x="3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0" y="10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94" name="Freeform 234"/>
              <p:cNvSpPr/>
              <p:nvPr/>
            </p:nvSpPr>
            <p:spPr>
              <a:xfrm>
                <a:off x="7388280" y="4170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0 w 5"/>
                  <a:gd name="GluePoint1Y" fmla="*/ 1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0 w 5"/>
                  <a:gd name="GluePoint4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0" y="1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95" name="Freeform 235"/>
              <p:cNvSpPr/>
              <p:nvPr/>
            </p:nvSpPr>
            <p:spPr>
              <a:xfrm>
                <a:off x="7288200" y="4179960"/>
                <a:ext cx="91800" cy="78840"/>
              </a:xfrm>
              <a:custGeom>
                <a:avLst/>
                <a:gdLst>
                  <a:gd name="textAreaLeft" fmla="*/ 0 w 91800"/>
                  <a:gd name="textAreaRight" fmla="*/ 92160 w 91800"/>
                  <a:gd name="textAreaTop" fmla="*/ 0 h 78840"/>
                  <a:gd name="textAreaBottom" fmla="*/ 79200 h 78840"/>
                  <a:gd name="GluePoint1X" fmla="*/ 12 w 58"/>
                  <a:gd name="GluePoint1Y" fmla="*/ 0 h 50"/>
                  <a:gd name="GluePoint2X" fmla="*/ 15 w 58"/>
                  <a:gd name="GluePoint2Y" fmla="*/ 2 h 50"/>
                  <a:gd name="GluePoint3X" fmla="*/ 22 w 58"/>
                  <a:gd name="GluePoint3Y" fmla="*/ 3 h 50"/>
                  <a:gd name="GluePoint4X" fmla="*/ 25 w 58"/>
                  <a:gd name="GluePoint4Y" fmla="*/ 7 h 50"/>
                  <a:gd name="GluePoint5X" fmla="*/ 33 w 58"/>
                  <a:gd name="GluePoint5Y" fmla="*/ 8 h 50"/>
                  <a:gd name="GluePoint6X" fmla="*/ 47 w 58"/>
                  <a:gd name="GluePoint6Y" fmla="*/ 5 h 50"/>
                  <a:gd name="GluePoint7X" fmla="*/ 52 w 58"/>
                  <a:gd name="GluePoint7Y" fmla="*/ 2 h 50"/>
                  <a:gd name="GluePoint8X" fmla="*/ 54 w 58"/>
                  <a:gd name="GluePoint8Y" fmla="*/ 3 h 50"/>
                  <a:gd name="GluePoint9X" fmla="*/ 57 w 58"/>
                  <a:gd name="GluePoint9Y" fmla="*/ 2 h 50"/>
                  <a:gd name="GluePoint10X" fmla="*/ 58 w 58"/>
                  <a:gd name="GluePoint10Y" fmla="*/ 2 h 50"/>
                  <a:gd name="GluePoint11X" fmla="*/ 58 w 58"/>
                  <a:gd name="GluePoint11Y" fmla="*/ 5 h 50"/>
                  <a:gd name="GluePoint12X" fmla="*/ 57 w 58"/>
                  <a:gd name="GluePoint12Y" fmla="*/ 10 h 50"/>
                  <a:gd name="GluePoint13X" fmla="*/ 44 w 58"/>
                  <a:gd name="GluePoint13Y" fmla="*/ 29 h 50"/>
                  <a:gd name="GluePoint14X" fmla="*/ 47 w 58"/>
                  <a:gd name="GluePoint14Y" fmla="*/ 23 h 50"/>
                  <a:gd name="GluePoint15X" fmla="*/ 41 w 58"/>
                  <a:gd name="GluePoint15Y" fmla="*/ 27 h 50"/>
                  <a:gd name="GluePoint16X" fmla="*/ 34 w 58"/>
                  <a:gd name="GluePoint16Y" fmla="*/ 35 h 50"/>
                  <a:gd name="GluePoint17X" fmla="*/ 28 w 58"/>
                  <a:gd name="GluePoint17Y" fmla="*/ 37 h 50"/>
                  <a:gd name="GluePoint18X" fmla="*/ 19 w 58"/>
                  <a:gd name="GluePoint18Y" fmla="*/ 45 h 50"/>
                  <a:gd name="GluePoint19X" fmla="*/ 19 w 58"/>
                  <a:gd name="GluePoint19Y" fmla="*/ 42 h 50"/>
                  <a:gd name="GluePoint20X" fmla="*/ 15 w 58"/>
                  <a:gd name="GluePoint20Y" fmla="*/ 44 h 50"/>
                  <a:gd name="GluePoint21X" fmla="*/ 12 w 58"/>
                  <a:gd name="GluePoint21Y" fmla="*/ 48 h 50"/>
                  <a:gd name="GluePoint22X" fmla="*/ 9 w 58"/>
                  <a:gd name="GluePoint22Y" fmla="*/ 50 h 50"/>
                  <a:gd name="GluePoint23X" fmla="*/ 0 w 58"/>
                  <a:gd name="GluePoint23Y" fmla="*/ 48 h 50"/>
                  <a:gd name="GluePoint24X" fmla="*/ 0 w 58"/>
                  <a:gd name="GluePoint24Y" fmla="*/ 47 h 50"/>
                  <a:gd name="GluePoint25X" fmla="*/ 3 w 58"/>
                  <a:gd name="GluePoint25Y" fmla="*/ 45 h 50"/>
                  <a:gd name="GluePoint26X" fmla="*/ 0 w 58"/>
                  <a:gd name="GluePoint26Y" fmla="*/ 44 h 50"/>
                  <a:gd name="GluePoint27X" fmla="*/ 0 w 58"/>
                  <a:gd name="GluePoint27Y" fmla="*/ 35 h 50"/>
                  <a:gd name="GluePoint28X" fmla="*/ 3 w 58"/>
                  <a:gd name="GluePoint28Y" fmla="*/ 26 h 50"/>
                  <a:gd name="GluePoint29X" fmla="*/ 3 w 58"/>
                  <a:gd name="GluePoint29Y" fmla="*/ 31 h 50"/>
                  <a:gd name="GluePoint30X" fmla="*/ 6 w 58"/>
                  <a:gd name="GluePoint30Y" fmla="*/ 27 h 50"/>
                  <a:gd name="GluePoint31X" fmla="*/ 4 w 58"/>
                  <a:gd name="GluePoint31Y" fmla="*/ 21 h 50"/>
                  <a:gd name="GluePoint32X" fmla="*/ 6 w 58"/>
                  <a:gd name="GluePoint32Y" fmla="*/ 10 h 50"/>
                  <a:gd name="GluePoint33X" fmla="*/ 12 w 58"/>
                  <a:gd name="GluePoint33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58" h="50">
                    <a:moveTo>
                      <a:pt x="12" y="0"/>
                    </a:moveTo>
                    <a:lnTo>
                      <a:pt x="15" y="2"/>
                    </a:lnTo>
                    <a:lnTo>
                      <a:pt x="22" y="3"/>
                    </a:lnTo>
                    <a:lnTo>
                      <a:pt x="25" y="7"/>
                    </a:lnTo>
                    <a:lnTo>
                      <a:pt x="33" y="8"/>
                    </a:lnTo>
                    <a:lnTo>
                      <a:pt x="47" y="5"/>
                    </a:lnTo>
                    <a:lnTo>
                      <a:pt x="52" y="2"/>
                    </a:lnTo>
                    <a:lnTo>
                      <a:pt x="54" y="3"/>
                    </a:lnTo>
                    <a:lnTo>
                      <a:pt x="57" y="2"/>
                    </a:lnTo>
                    <a:lnTo>
                      <a:pt x="58" y="2"/>
                    </a:lnTo>
                    <a:lnTo>
                      <a:pt x="58" y="5"/>
                    </a:lnTo>
                    <a:lnTo>
                      <a:pt x="57" y="10"/>
                    </a:lnTo>
                    <a:lnTo>
                      <a:pt x="44" y="29"/>
                    </a:lnTo>
                    <a:lnTo>
                      <a:pt x="47" y="23"/>
                    </a:lnTo>
                    <a:lnTo>
                      <a:pt x="41" y="27"/>
                    </a:lnTo>
                    <a:lnTo>
                      <a:pt x="34" y="35"/>
                    </a:lnTo>
                    <a:lnTo>
                      <a:pt x="28" y="37"/>
                    </a:lnTo>
                    <a:lnTo>
                      <a:pt x="19" y="45"/>
                    </a:lnTo>
                    <a:lnTo>
                      <a:pt x="19" y="42"/>
                    </a:lnTo>
                    <a:lnTo>
                      <a:pt x="15" y="44"/>
                    </a:lnTo>
                    <a:lnTo>
                      <a:pt x="12" y="48"/>
                    </a:lnTo>
                    <a:lnTo>
                      <a:pt x="9" y="50"/>
                    </a:lnTo>
                    <a:lnTo>
                      <a:pt x="0" y="48"/>
                    </a:lnTo>
                    <a:lnTo>
                      <a:pt x="0" y="47"/>
                    </a:lnTo>
                    <a:lnTo>
                      <a:pt x="3" y="45"/>
                    </a:lnTo>
                    <a:lnTo>
                      <a:pt x="0" y="44"/>
                    </a:lnTo>
                    <a:lnTo>
                      <a:pt x="0" y="35"/>
                    </a:lnTo>
                    <a:lnTo>
                      <a:pt x="3" y="26"/>
                    </a:lnTo>
                    <a:lnTo>
                      <a:pt x="3" y="31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96" name="Freeform 236"/>
              <p:cNvSpPr/>
              <p:nvPr/>
            </p:nvSpPr>
            <p:spPr>
              <a:xfrm>
                <a:off x="7988400" y="3610080"/>
                <a:ext cx="55080" cy="6156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1560"/>
                  <a:gd name="textAreaBottom" fmla="*/ 61920 h 61560"/>
                  <a:gd name="GluePoint1X" fmla="*/ 11 w 35"/>
                  <a:gd name="GluePoint1Y" fmla="*/ 21 h 39"/>
                  <a:gd name="GluePoint2X" fmla="*/ 6 w 35"/>
                  <a:gd name="GluePoint2Y" fmla="*/ 18 h 39"/>
                  <a:gd name="GluePoint3X" fmla="*/ 2 w 35"/>
                  <a:gd name="GluePoint3Y" fmla="*/ 4 h 39"/>
                  <a:gd name="GluePoint4X" fmla="*/ 0 w 35"/>
                  <a:gd name="GluePoint4Y" fmla="*/ 0 h 39"/>
                  <a:gd name="GluePoint5X" fmla="*/ 6 w 35"/>
                  <a:gd name="GluePoint5Y" fmla="*/ 0 h 39"/>
                  <a:gd name="GluePoint6X" fmla="*/ 11 w 35"/>
                  <a:gd name="GluePoint6Y" fmla="*/ 4 h 39"/>
                  <a:gd name="GluePoint7X" fmla="*/ 11 w 35"/>
                  <a:gd name="GluePoint7Y" fmla="*/ 7 h 39"/>
                  <a:gd name="GluePoint8X" fmla="*/ 14 w 35"/>
                  <a:gd name="GluePoint8Y" fmla="*/ 9 h 39"/>
                  <a:gd name="GluePoint9X" fmla="*/ 18 w 35"/>
                  <a:gd name="GluePoint9Y" fmla="*/ 17 h 39"/>
                  <a:gd name="GluePoint10X" fmla="*/ 22 w 35"/>
                  <a:gd name="GluePoint10Y" fmla="*/ 23 h 39"/>
                  <a:gd name="GluePoint11X" fmla="*/ 27 w 35"/>
                  <a:gd name="GluePoint11Y" fmla="*/ 25 h 39"/>
                  <a:gd name="GluePoint12X" fmla="*/ 32 w 35"/>
                  <a:gd name="GluePoint12Y" fmla="*/ 33 h 39"/>
                  <a:gd name="GluePoint13X" fmla="*/ 35 w 35"/>
                  <a:gd name="GluePoint13Y" fmla="*/ 34 h 39"/>
                  <a:gd name="GluePoint14X" fmla="*/ 35 w 35"/>
                  <a:gd name="GluePoint14Y" fmla="*/ 36 h 39"/>
                  <a:gd name="GluePoint15X" fmla="*/ 32 w 35"/>
                  <a:gd name="GluePoint15Y" fmla="*/ 39 h 39"/>
                  <a:gd name="GluePoint16X" fmla="*/ 29 w 35"/>
                  <a:gd name="GluePoint16Y" fmla="*/ 36 h 39"/>
                  <a:gd name="GluePoint17X" fmla="*/ 24 w 35"/>
                  <a:gd name="GluePoint17Y" fmla="*/ 34 h 39"/>
                  <a:gd name="GluePoint18X" fmla="*/ 24 w 35"/>
                  <a:gd name="GluePoint18Y" fmla="*/ 31 h 39"/>
                  <a:gd name="GluePoint19X" fmla="*/ 13 w 35"/>
                  <a:gd name="GluePoint19Y" fmla="*/ 25 h 39"/>
                  <a:gd name="GluePoint20X" fmla="*/ 11 w 35"/>
                  <a:gd name="GluePoint20Y" fmla="*/ 21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5" h="39">
                    <a:moveTo>
                      <a:pt x="11" y="21"/>
                    </a:moveTo>
                    <a:lnTo>
                      <a:pt x="6" y="18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8" y="17"/>
                    </a:lnTo>
                    <a:lnTo>
                      <a:pt x="22" y="23"/>
                    </a:lnTo>
                    <a:lnTo>
                      <a:pt x="27" y="25"/>
                    </a:lnTo>
                    <a:lnTo>
                      <a:pt x="32" y="33"/>
                    </a:lnTo>
                    <a:lnTo>
                      <a:pt x="35" y="34"/>
                    </a:lnTo>
                    <a:lnTo>
                      <a:pt x="35" y="36"/>
                    </a:lnTo>
                    <a:lnTo>
                      <a:pt x="32" y="39"/>
                    </a:lnTo>
                    <a:lnTo>
                      <a:pt x="29" y="36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13" y="25"/>
                    </a:lnTo>
                    <a:lnTo>
                      <a:pt x="11" y="2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97" name="Freeform 237"/>
              <p:cNvSpPr/>
              <p:nvPr/>
            </p:nvSpPr>
            <p:spPr>
              <a:xfrm>
                <a:off x="8083440" y="3454560"/>
                <a:ext cx="10800" cy="252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5200"/>
                  <a:gd name="textAreaBottom" fmla="*/ 25560 h 25200"/>
                  <a:gd name="GluePoint1X" fmla="*/ 0 w 7"/>
                  <a:gd name="GluePoint1Y" fmla="*/ 0 h 16"/>
                  <a:gd name="GluePoint2X" fmla="*/ 2 w 7"/>
                  <a:gd name="GluePoint2Y" fmla="*/ 8 h 16"/>
                  <a:gd name="GluePoint3X" fmla="*/ 7 w 7"/>
                  <a:gd name="GluePoint3Y" fmla="*/ 5 h 16"/>
                  <a:gd name="GluePoint4X" fmla="*/ 7 w 7"/>
                  <a:gd name="GluePoint4Y" fmla="*/ 15 h 16"/>
                  <a:gd name="GluePoint5X" fmla="*/ 0 w 7"/>
                  <a:gd name="GluePoint5Y" fmla="*/ 16 h 16"/>
                  <a:gd name="GluePoint6X" fmla="*/ 0 w 7"/>
                  <a:gd name="GluePoint6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6">
                    <a:moveTo>
                      <a:pt x="0" y="0"/>
                    </a:moveTo>
                    <a:lnTo>
                      <a:pt x="2" y="8"/>
                    </a:lnTo>
                    <a:lnTo>
                      <a:pt x="7" y="5"/>
                    </a:lnTo>
                    <a:lnTo>
                      <a:pt x="7" y="15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98" name="Freeform 238"/>
              <p:cNvSpPr/>
              <p:nvPr/>
            </p:nvSpPr>
            <p:spPr>
              <a:xfrm>
                <a:off x="8091360" y="34876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0 w 7"/>
                  <a:gd name="GluePoint1Y" fmla="*/ 0 h 12"/>
                  <a:gd name="GluePoint2X" fmla="*/ 7 w 7"/>
                  <a:gd name="GluePoint2Y" fmla="*/ 7 h 12"/>
                  <a:gd name="GluePoint3X" fmla="*/ 7 w 7"/>
                  <a:gd name="GluePoint3Y" fmla="*/ 10 h 12"/>
                  <a:gd name="GluePoint4X" fmla="*/ 2 w 7"/>
                  <a:gd name="GluePoint4Y" fmla="*/ 12 h 12"/>
                  <a:gd name="GluePoint5X" fmla="*/ 3 w 7"/>
                  <a:gd name="GluePoint5Y" fmla="*/ 3 h 12"/>
                  <a:gd name="GluePoint6X" fmla="*/ 0 w 7"/>
                  <a:gd name="GluePoint6Y" fmla="*/ 2 h 12"/>
                  <a:gd name="GluePoint7X" fmla="*/ 0 w 7"/>
                  <a:gd name="GluePoint7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0" y="0"/>
                    </a:moveTo>
                    <a:lnTo>
                      <a:pt x="7" y="7"/>
                    </a:lnTo>
                    <a:lnTo>
                      <a:pt x="7" y="10"/>
                    </a:lnTo>
                    <a:lnTo>
                      <a:pt x="2" y="1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099" name="Freeform 239"/>
              <p:cNvSpPr/>
              <p:nvPr/>
            </p:nvSpPr>
            <p:spPr>
              <a:xfrm>
                <a:off x="8116920" y="347508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2 w 2"/>
                  <a:gd name="GluePoint1Y" fmla="*/ 0 h 8"/>
                  <a:gd name="GluePoint2X" fmla="*/ 0 w 2"/>
                  <a:gd name="GluePoint2Y" fmla="*/ 8 h 8"/>
                  <a:gd name="GluePoint3X" fmla="*/ 2 w 2"/>
                  <a:gd name="GluePoint3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2" y="0"/>
                    </a:moveTo>
                    <a:lnTo>
                      <a:pt x="0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00" name="Freeform 240"/>
              <p:cNvSpPr/>
              <p:nvPr/>
            </p:nvSpPr>
            <p:spPr>
              <a:xfrm>
                <a:off x="8109000" y="3492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5 h 5"/>
                  <a:gd name="GluePoint3X" fmla="*/ 2 w 5"/>
                  <a:gd name="GluePoint3Y" fmla="*/ 5 h 5"/>
                  <a:gd name="GluePoint4X" fmla="*/ 0 w 5"/>
                  <a:gd name="GluePoint4Y" fmla="*/ 4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01" name="Freeform 241"/>
              <p:cNvSpPr/>
              <p:nvPr/>
            </p:nvSpPr>
            <p:spPr>
              <a:xfrm>
                <a:off x="8107200" y="353376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3 w 4"/>
                  <a:gd name="GluePoint1Y" fmla="*/ 0 h 5"/>
                  <a:gd name="GluePoint2X" fmla="*/ 4 w 4"/>
                  <a:gd name="GluePoint2Y" fmla="*/ 3 h 5"/>
                  <a:gd name="GluePoint3X" fmla="*/ 0 w 4"/>
                  <a:gd name="GluePoint3Y" fmla="*/ 5 h 5"/>
                  <a:gd name="GluePoint4X" fmla="*/ 0 w 4"/>
                  <a:gd name="GluePoint4Y" fmla="*/ 2 h 5"/>
                  <a:gd name="GluePoint5X" fmla="*/ 3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3" y="0"/>
                    </a:moveTo>
                    <a:lnTo>
                      <a:pt x="4" y="3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02" name="Freeform 242"/>
              <p:cNvSpPr/>
              <p:nvPr/>
            </p:nvSpPr>
            <p:spPr>
              <a:xfrm>
                <a:off x="8116920" y="356544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2 w 2"/>
                  <a:gd name="GluePoint2Y" fmla="*/ 0 h 4"/>
                  <a:gd name="GluePoint3X" fmla="*/ 2 w 2"/>
                  <a:gd name="GluePoint3Y" fmla="*/ 4 h 4"/>
                  <a:gd name="GluePoint4X" fmla="*/ 0 w 2"/>
                  <a:gd name="GluePoint4Y" fmla="*/ 3 h 4"/>
                  <a:gd name="GluePoint5X" fmla="*/ 0 w 2"/>
                  <a:gd name="GluePoint5Y" fmla="*/ 0 h 4"/>
                  <a:gd name="GluePoint6X" fmla="*/ 0 w 2"/>
                  <a:gd name="GluePoint6Y" fmla="*/ 3 h 4"/>
                  <a:gd name="GluePoint7X" fmla="*/ 0 w 2"/>
                  <a:gd name="GluePoint7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03" name="Freeform 243"/>
              <p:cNvSpPr/>
              <p:nvPr/>
            </p:nvSpPr>
            <p:spPr>
              <a:xfrm>
                <a:off x="8116920" y="35845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2 h 5"/>
                  <a:gd name="GluePoint3X" fmla="*/ 2 w 3"/>
                  <a:gd name="GluePoint3Y" fmla="*/ 5 h 5"/>
                  <a:gd name="GluePoint4X" fmla="*/ 0 w 3"/>
                  <a:gd name="GluePoint4Y" fmla="*/ 2 h 5"/>
                  <a:gd name="GluePoint5X" fmla="*/ 2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2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04" name="Freeform 244"/>
              <p:cNvSpPr/>
              <p:nvPr/>
            </p:nvSpPr>
            <p:spPr>
              <a:xfrm>
                <a:off x="8056440" y="362592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2 w 5"/>
                  <a:gd name="GluePoint1Y" fmla="*/ 0 h 7"/>
                  <a:gd name="GluePoint2X" fmla="*/ 3 w 5"/>
                  <a:gd name="GluePoint2Y" fmla="*/ 0 h 7"/>
                  <a:gd name="GluePoint3X" fmla="*/ 5 w 5"/>
                  <a:gd name="GluePoint3Y" fmla="*/ 7 h 7"/>
                  <a:gd name="GluePoint4X" fmla="*/ 0 w 5"/>
                  <a:gd name="GluePoint4Y" fmla="*/ 3 h 7"/>
                  <a:gd name="GluePoint5X" fmla="*/ 2 w 5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2" y="0"/>
                    </a:moveTo>
                    <a:lnTo>
                      <a:pt x="3" y="0"/>
                    </a:lnTo>
                    <a:lnTo>
                      <a:pt x="5" y="7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05" name="Freeform 245"/>
              <p:cNvSpPr/>
              <p:nvPr/>
            </p:nvSpPr>
            <p:spPr>
              <a:xfrm>
                <a:off x="8070840" y="364320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0 h 4"/>
                  <a:gd name="GluePoint3X" fmla="*/ 2 w 4"/>
                  <a:gd name="GluePoint3Y" fmla="*/ 4 h 4"/>
                  <a:gd name="GluePoint4X" fmla="*/ 0 w 4"/>
                  <a:gd name="GluePoint4Y" fmla="*/ 4 h 4"/>
                  <a:gd name="GluePoint5X" fmla="*/ 0 w 4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06" name="Freeform 246"/>
              <p:cNvSpPr/>
              <p:nvPr/>
            </p:nvSpPr>
            <p:spPr>
              <a:xfrm>
                <a:off x="8321760" y="3529080"/>
                <a:ext cx="29880" cy="252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5200"/>
                  <a:gd name="textAreaBottom" fmla="*/ 25560 h 25200"/>
                  <a:gd name="GluePoint1X" fmla="*/ 12 w 19"/>
                  <a:gd name="GluePoint1Y" fmla="*/ 2 h 16"/>
                  <a:gd name="GluePoint2X" fmla="*/ 16 w 19"/>
                  <a:gd name="GluePoint2Y" fmla="*/ 0 h 16"/>
                  <a:gd name="GluePoint3X" fmla="*/ 19 w 19"/>
                  <a:gd name="GluePoint3Y" fmla="*/ 3 h 16"/>
                  <a:gd name="GluePoint4X" fmla="*/ 19 w 19"/>
                  <a:gd name="GluePoint4Y" fmla="*/ 13 h 16"/>
                  <a:gd name="GluePoint5X" fmla="*/ 9 w 19"/>
                  <a:gd name="GluePoint5Y" fmla="*/ 16 h 16"/>
                  <a:gd name="GluePoint6X" fmla="*/ 0 w 19"/>
                  <a:gd name="GluePoint6Y" fmla="*/ 11 h 16"/>
                  <a:gd name="GluePoint7X" fmla="*/ 3 w 19"/>
                  <a:gd name="GluePoint7Y" fmla="*/ 5 h 16"/>
                  <a:gd name="GluePoint8X" fmla="*/ 8 w 19"/>
                  <a:gd name="GluePoint8Y" fmla="*/ 2 h 16"/>
                  <a:gd name="GluePoint9X" fmla="*/ 12 w 19"/>
                  <a:gd name="GluePoint9Y" fmla="*/ 2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16">
                    <a:moveTo>
                      <a:pt x="12" y="2"/>
                    </a:moveTo>
                    <a:lnTo>
                      <a:pt x="16" y="0"/>
                    </a:lnTo>
                    <a:lnTo>
                      <a:pt x="19" y="3"/>
                    </a:lnTo>
                    <a:lnTo>
                      <a:pt x="19" y="13"/>
                    </a:lnTo>
                    <a:lnTo>
                      <a:pt x="9" y="16"/>
                    </a:lnTo>
                    <a:lnTo>
                      <a:pt x="0" y="11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07" name="Freeform 247"/>
              <p:cNvSpPr/>
              <p:nvPr/>
            </p:nvSpPr>
            <p:spPr>
              <a:xfrm>
                <a:off x="8359920" y="3495600"/>
                <a:ext cx="39240" cy="2340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23400"/>
                  <a:gd name="textAreaBottom" fmla="*/ 23760 h 23400"/>
                  <a:gd name="GluePoint1X" fmla="*/ 7 w 25"/>
                  <a:gd name="GluePoint1Y" fmla="*/ 5 h 15"/>
                  <a:gd name="GluePoint2X" fmla="*/ 7 w 25"/>
                  <a:gd name="GluePoint2Y" fmla="*/ 7 h 15"/>
                  <a:gd name="GluePoint3X" fmla="*/ 19 w 25"/>
                  <a:gd name="GluePoint3Y" fmla="*/ 2 h 15"/>
                  <a:gd name="GluePoint4X" fmla="*/ 25 w 25"/>
                  <a:gd name="GluePoint4Y" fmla="*/ 0 h 15"/>
                  <a:gd name="GluePoint5X" fmla="*/ 22 w 25"/>
                  <a:gd name="GluePoint5Y" fmla="*/ 5 h 15"/>
                  <a:gd name="GluePoint6X" fmla="*/ 20 w 25"/>
                  <a:gd name="GluePoint6Y" fmla="*/ 10 h 15"/>
                  <a:gd name="GluePoint7X" fmla="*/ 12 w 25"/>
                  <a:gd name="GluePoint7Y" fmla="*/ 11 h 15"/>
                  <a:gd name="GluePoint8X" fmla="*/ 11 w 25"/>
                  <a:gd name="GluePoint8Y" fmla="*/ 8 h 15"/>
                  <a:gd name="GluePoint9X" fmla="*/ 7 w 25"/>
                  <a:gd name="GluePoint9Y" fmla="*/ 13 h 15"/>
                  <a:gd name="GluePoint10X" fmla="*/ 3 w 25"/>
                  <a:gd name="GluePoint10Y" fmla="*/ 15 h 15"/>
                  <a:gd name="GluePoint11X" fmla="*/ 0 w 25"/>
                  <a:gd name="GluePoint11Y" fmla="*/ 11 h 15"/>
                  <a:gd name="GluePoint12X" fmla="*/ 0 w 25"/>
                  <a:gd name="GluePoint12Y" fmla="*/ 8 h 15"/>
                  <a:gd name="GluePoint13X" fmla="*/ 7 w 25"/>
                  <a:gd name="GluePoint13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5" h="15">
                    <a:moveTo>
                      <a:pt x="7" y="5"/>
                    </a:moveTo>
                    <a:lnTo>
                      <a:pt x="7" y="7"/>
                    </a:lnTo>
                    <a:lnTo>
                      <a:pt x="19" y="2"/>
                    </a:lnTo>
                    <a:lnTo>
                      <a:pt x="25" y="0"/>
                    </a:lnTo>
                    <a:lnTo>
                      <a:pt x="22" y="5"/>
                    </a:lnTo>
                    <a:lnTo>
                      <a:pt x="20" y="10"/>
                    </a:lnTo>
                    <a:lnTo>
                      <a:pt x="12" y="11"/>
                    </a:lnTo>
                    <a:lnTo>
                      <a:pt x="11" y="8"/>
                    </a:lnTo>
                    <a:lnTo>
                      <a:pt x="7" y="13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08" name="Freeform 248"/>
              <p:cNvSpPr/>
              <p:nvPr/>
            </p:nvSpPr>
            <p:spPr>
              <a:xfrm>
                <a:off x="7554960" y="445140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8 w 8"/>
                  <a:gd name="GluePoint1Y" fmla="*/ 0 h 6"/>
                  <a:gd name="GluePoint2X" fmla="*/ 5 w 8"/>
                  <a:gd name="GluePoint2Y" fmla="*/ 4 h 6"/>
                  <a:gd name="GluePoint3X" fmla="*/ 0 w 8"/>
                  <a:gd name="GluePoint3Y" fmla="*/ 6 h 6"/>
                  <a:gd name="GluePoint4X" fmla="*/ 1 w 8"/>
                  <a:gd name="GluePoint4Y" fmla="*/ 3 h 6"/>
                  <a:gd name="GluePoint5X" fmla="*/ 8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8" y="0"/>
                    </a:moveTo>
                    <a:lnTo>
                      <a:pt x="5" y="4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09" name="Freeform 249"/>
              <p:cNvSpPr/>
              <p:nvPr/>
            </p:nvSpPr>
            <p:spPr>
              <a:xfrm>
                <a:off x="7674120" y="4346640"/>
                <a:ext cx="21960" cy="1404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4040"/>
                  <a:gd name="textAreaBottom" fmla="*/ 14400 h 14040"/>
                  <a:gd name="GluePoint1X" fmla="*/ 14 w 14"/>
                  <a:gd name="GluePoint1Y" fmla="*/ 0 h 9"/>
                  <a:gd name="GluePoint2X" fmla="*/ 14 w 14"/>
                  <a:gd name="GluePoint2Y" fmla="*/ 3 h 9"/>
                  <a:gd name="GluePoint3X" fmla="*/ 11 w 14"/>
                  <a:gd name="GluePoint3Y" fmla="*/ 3 h 9"/>
                  <a:gd name="GluePoint4X" fmla="*/ 11 w 14"/>
                  <a:gd name="GluePoint4Y" fmla="*/ 6 h 9"/>
                  <a:gd name="GluePoint5X" fmla="*/ 0 w 14"/>
                  <a:gd name="GluePoint5Y" fmla="*/ 9 h 9"/>
                  <a:gd name="GluePoint6X" fmla="*/ 11 w 14"/>
                  <a:gd name="GluePoint6Y" fmla="*/ 0 h 9"/>
                  <a:gd name="GluePoint7X" fmla="*/ 14 w 14"/>
                  <a:gd name="GluePoint7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9">
                    <a:moveTo>
                      <a:pt x="14" y="0"/>
                    </a:moveTo>
                    <a:lnTo>
                      <a:pt x="14" y="3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0" y="9"/>
                    </a:lnTo>
                    <a:lnTo>
                      <a:pt x="11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10" name="Freeform 250"/>
              <p:cNvSpPr/>
              <p:nvPr/>
            </p:nvSpPr>
            <p:spPr>
              <a:xfrm>
                <a:off x="7680240" y="4176720"/>
                <a:ext cx="274320" cy="169560"/>
              </a:xfrm>
              <a:custGeom>
                <a:avLst/>
                <a:gdLst>
                  <a:gd name="textAreaLeft" fmla="*/ 0 w 274320"/>
                  <a:gd name="textAreaRight" fmla="*/ 274680 w 274320"/>
                  <a:gd name="textAreaTop" fmla="*/ 0 h 169560"/>
                  <a:gd name="textAreaBottom" fmla="*/ 169920 h 169560"/>
                  <a:gd name="GluePoint1X" fmla="*/ 148 w 173"/>
                  <a:gd name="GluePoint1Y" fmla="*/ 5 h 107"/>
                  <a:gd name="GluePoint2X" fmla="*/ 156 w 173"/>
                  <a:gd name="GluePoint2Y" fmla="*/ 4 h 107"/>
                  <a:gd name="GluePoint3X" fmla="*/ 156 w 173"/>
                  <a:gd name="GluePoint3Y" fmla="*/ 10 h 107"/>
                  <a:gd name="GluePoint4X" fmla="*/ 170 w 173"/>
                  <a:gd name="GluePoint4Y" fmla="*/ 7 h 107"/>
                  <a:gd name="GluePoint5X" fmla="*/ 169 w 173"/>
                  <a:gd name="GluePoint5Y" fmla="*/ 9 h 107"/>
                  <a:gd name="GluePoint6X" fmla="*/ 169 w 173"/>
                  <a:gd name="GluePoint6Y" fmla="*/ 12 h 107"/>
                  <a:gd name="GluePoint7X" fmla="*/ 173 w 173"/>
                  <a:gd name="GluePoint7Y" fmla="*/ 10 h 107"/>
                  <a:gd name="GluePoint8X" fmla="*/ 170 w 173"/>
                  <a:gd name="GluePoint8Y" fmla="*/ 13 h 107"/>
                  <a:gd name="GluePoint9X" fmla="*/ 164 w 173"/>
                  <a:gd name="GluePoint9Y" fmla="*/ 23 h 107"/>
                  <a:gd name="GluePoint10X" fmla="*/ 127 w 173"/>
                  <a:gd name="GluePoint10Y" fmla="*/ 46 h 107"/>
                  <a:gd name="GluePoint11X" fmla="*/ 121 w 173"/>
                  <a:gd name="GluePoint11Y" fmla="*/ 55 h 107"/>
                  <a:gd name="GluePoint12X" fmla="*/ 113 w 173"/>
                  <a:gd name="GluePoint12Y" fmla="*/ 55 h 107"/>
                  <a:gd name="GluePoint13X" fmla="*/ 108 w 173"/>
                  <a:gd name="GluePoint13Y" fmla="*/ 57 h 107"/>
                  <a:gd name="GluePoint14X" fmla="*/ 97 w 173"/>
                  <a:gd name="GluePoint14Y" fmla="*/ 60 h 107"/>
                  <a:gd name="GluePoint15X" fmla="*/ 61 w 173"/>
                  <a:gd name="GluePoint15Y" fmla="*/ 91 h 107"/>
                  <a:gd name="GluePoint16X" fmla="*/ 53 w 173"/>
                  <a:gd name="GluePoint16Y" fmla="*/ 95 h 107"/>
                  <a:gd name="GluePoint17X" fmla="*/ 35 w 173"/>
                  <a:gd name="GluePoint17Y" fmla="*/ 103 h 107"/>
                  <a:gd name="GluePoint18X" fmla="*/ 24 w 173"/>
                  <a:gd name="GluePoint18Y" fmla="*/ 103 h 107"/>
                  <a:gd name="GluePoint19X" fmla="*/ 19 w 173"/>
                  <a:gd name="GluePoint19Y" fmla="*/ 102 h 107"/>
                  <a:gd name="GluePoint20X" fmla="*/ 13 w 173"/>
                  <a:gd name="GluePoint20Y" fmla="*/ 97 h 107"/>
                  <a:gd name="GluePoint21X" fmla="*/ 0 w 173"/>
                  <a:gd name="GluePoint21Y" fmla="*/ 97 h 107"/>
                  <a:gd name="GluePoint22X" fmla="*/ 2 w 173"/>
                  <a:gd name="GluePoint22Y" fmla="*/ 95 h 107"/>
                  <a:gd name="GluePoint23X" fmla="*/ 0 w 173"/>
                  <a:gd name="GluePoint23Y" fmla="*/ 94 h 107"/>
                  <a:gd name="GluePoint24X" fmla="*/ 10 w 173"/>
                  <a:gd name="GluePoint24Y" fmla="*/ 89 h 107"/>
                  <a:gd name="GluePoint25X" fmla="*/ 13 w 173"/>
                  <a:gd name="GluePoint25Y" fmla="*/ 86 h 107"/>
                  <a:gd name="GluePoint26X" fmla="*/ 15 w 173"/>
                  <a:gd name="GluePoint26Y" fmla="*/ 84 h 107"/>
                  <a:gd name="GluePoint27X" fmla="*/ 19 w 173"/>
                  <a:gd name="GluePoint27Y" fmla="*/ 82 h 107"/>
                  <a:gd name="GluePoint28X" fmla="*/ 23 w 173"/>
                  <a:gd name="GluePoint28Y" fmla="*/ 76 h 107"/>
                  <a:gd name="GluePoint29X" fmla="*/ 27 w 173"/>
                  <a:gd name="GluePoint29Y" fmla="*/ 78 h 107"/>
                  <a:gd name="GluePoint30X" fmla="*/ 38 w 173"/>
                  <a:gd name="GluePoint30Y" fmla="*/ 70 h 107"/>
                  <a:gd name="GluePoint31X" fmla="*/ 65 w 173"/>
                  <a:gd name="GluePoint31Y" fmla="*/ 58 h 107"/>
                  <a:gd name="GluePoint32X" fmla="*/ 111 w 173"/>
                  <a:gd name="GluePoint32Y" fmla="*/ 34 h 107"/>
                  <a:gd name="GluePoint33X" fmla="*/ 135 w 173"/>
                  <a:gd name="GluePoint33Y" fmla="*/ 17 h 10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73" h="107">
                    <a:moveTo>
                      <a:pt x="145" y="9"/>
                    </a:moveTo>
                    <a:lnTo>
                      <a:pt x="148" y="5"/>
                    </a:lnTo>
                    <a:lnTo>
                      <a:pt x="159" y="0"/>
                    </a:lnTo>
                    <a:lnTo>
                      <a:pt x="156" y="4"/>
                    </a:lnTo>
                    <a:lnTo>
                      <a:pt x="159" y="5"/>
                    </a:lnTo>
                    <a:lnTo>
                      <a:pt x="156" y="10"/>
                    </a:lnTo>
                    <a:lnTo>
                      <a:pt x="158" y="13"/>
                    </a:lnTo>
                    <a:lnTo>
                      <a:pt x="170" y="7"/>
                    </a:lnTo>
                    <a:lnTo>
                      <a:pt x="172" y="7"/>
                    </a:lnTo>
                    <a:lnTo>
                      <a:pt x="169" y="9"/>
                    </a:lnTo>
                    <a:lnTo>
                      <a:pt x="165" y="13"/>
                    </a:lnTo>
                    <a:lnTo>
                      <a:pt x="169" y="12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69" y="12"/>
                    </a:lnTo>
                    <a:lnTo>
                      <a:pt x="170" y="13"/>
                    </a:lnTo>
                    <a:lnTo>
                      <a:pt x="167" y="17"/>
                    </a:lnTo>
                    <a:lnTo>
                      <a:pt x="164" y="23"/>
                    </a:lnTo>
                    <a:lnTo>
                      <a:pt x="138" y="41"/>
                    </a:lnTo>
                    <a:lnTo>
                      <a:pt x="127" y="46"/>
                    </a:lnTo>
                    <a:lnTo>
                      <a:pt x="119" y="54"/>
                    </a:lnTo>
                    <a:lnTo>
                      <a:pt x="121" y="55"/>
                    </a:lnTo>
                    <a:lnTo>
                      <a:pt x="119" y="58"/>
                    </a:lnTo>
                    <a:lnTo>
                      <a:pt x="113" y="55"/>
                    </a:lnTo>
                    <a:lnTo>
                      <a:pt x="110" y="58"/>
                    </a:lnTo>
                    <a:lnTo>
                      <a:pt x="108" y="57"/>
                    </a:lnTo>
                    <a:lnTo>
                      <a:pt x="99" y="62"/>
                    </a:lnTo>
                    <a:lnTo>
                      <a:pt x="97" y="60"/>
                    </a:lnTo>
                    <a:lnTo>
                      <a:pt x="78" y="78"/>
                    </a:lnTo>
                    <a:lnTo>
                      <a:pt x="61" y="91"/>
                    </a:lnTo>
                    <a:lnTo>
                      <a:pt x="57" y="94"/>
                    </a:lnTo>
                    <a:lnTo>
                      <a:pt x="53" y="95"/>
                    </a:lnTo>
                    <a:lnTo>
                      <a:pt x="42" y="100"/>
                    </a:lnTo>
                    <a:lnTo>
                      <a:pt x="35" y="103"/>
                    </a:lnTo>
                    <a:lnTo>
                      <a:pt x="24" y="107"/>
                    </a:lnTo>
                    <a:lnTo>
                      <a:pt x="24" y="103"/>
                    </a:lnTo>
                    <a:lnTo>
                      <a:pt x="18" y="105"/>
                    </a:lnTo>
                    <a:lnTo>
                      <a:pt x="19" y="102"/>
                    </a:lnTo>
                    <a:lnTo>
                      <a:pt x="13" y="102"/>
                    </a:lnTo>
                    <a:lnTo>
                      <a:pt x="13" y="97"/>
                    </a:lnTo>
                    <a:lnTo>
                      <a:pt x="5" y="99"/>
                    </a:lnTo>
                    <a:lnTo>
                      <a:pt x="0" y="97"/>
                    </a:lnTo>
                    <a:lnTo>
                      <a:pt x="7" y="92"/>
                    </a:lnTo>
                    <a:lnTo>
                      <a:pt x="2" y="95"/>
                    </a:lnTo>
                    <a:lnTo>
                      <a:pt x="5" y="92"/>
                    </a:lnTo>
                    <a:lnTo>
                      <a:pt x="0" y="94"/>
                    </a:lnTo>
                    <a:lnTo>
                      <a:pt x="2" y="92"/>
                    </a:lnTo>
                    <a:lnTo>
                      <a:pt x="10" y="89"/>
                    </a:lnTo>
                    <a:lnTo>
                      <a:pt x="10" y="89"/>
                    </a:lnTo>
                    <a:lnTo>
                      <a:pt x="13" y="86"/>
                    </a:lnTo>
                    <a:lnTo>
                      <a:pt x="11" y="84"/>
                    </a:lnTo>
                    <a:lnTo>
                      <a:pt x="15" y="84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81"/>
                    </a:lnTo>
                    <a:lnTo>
                      <a:pt x="23" y="76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30" y="73"/>
                    </a:lnTo>
                    <a:lnTo>
                      <a:pt x="38" y="70"/>
                    </a:lnTo>
                    <a:lnTo>
                      <a:pt x="50" y="62"/>
                    </a:lnTo>
                    <a:lnTo>
                      <a:pt x="65" y="58"/>
                    </a:lnTo>
                    <a:lnTo>
                      <a:pt x="105" y="39"/>
                    </a:lnTo>
                    <a:lnTo>
                      <a:pt x="111" y="34"/>
                    </a:lnTo>
                    <a:lnTo>
                      <a:pt x="126" y="23"/>
                    </a:lnTo>
                    <a:lnTo>
                      <a:pt x="135" y="17"/>
                    </a:lnTo>
                    <a:lnTo>
                      <a:pt x="145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11" name="Freeform 251"/>
              <p:cNvSpPr/>
              <p:nvPr/>
            </p:nvSpPr>
            <p:spPr>
              <a:xfrm>
                <a:off x="7962840" y="4006800"/>
                <a:ext cx="153720" cy="19800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198000"/>
                  <a:gd name="textAreaBottom" fmla="*/ 198360 h 198000"/>
                  <a:gd name="GluePoint1X" fmla="*/ 54 w 97"/>
                  <a:gd name="GluePoint1Y" fmla="*/ 0 h 125"/>
                  <a:gd name="GluePoint2X" fmla="*/ 56 w 97"/>
                  <a:gd name="GluePoint2Y" fmla="*/ 6 h 125"/>
                  <a:gd name="GluePoint3X" fmla="*/ 61 w 97"/>
                  <a:gd name="GluePoint3Y" fmla="*/ 9 h 125"/>
                  <a:gd name="GluePoint4X" fmla="*/ 61 w 97"/>
                  <a:gd name="GluePoint4Y" fmla="*/ 13 h 125"/>
                  <a:gd name="GluePoint5X" fmla="*/ 62 w 97"/>
                  <a:gd name="GluePoint5Y" fmla="*/ 25 h 125"/>
                  <a:gd name="GluePoint6X" fmla="*/ 57 w 97"/>
                  <a:gd name="GluePoint6Y" fmla="*/ 25 h 125"/>
                  <a:gd name="GluePoint7X" fmla="*/ 53 w 97"/>
                  <a:gd name="GluePoint7Y" fmla="*/ 43 h 125"/>
                  <a:gd name="GluePoint8X" fmla="*/ 57 w 97"/>
                  <a:gd name="GluePoint8Y" fmla="*/ 48 h 125"/>
                  <a:gd name="GluePoint9X" fmla="*/ 65 w 97"/>
                  <a:gd name="GluePoint9Y" fmla="*/ 40 h 125"/>
                  <a:gd name="GluePoint10X" fmla="*/ 67 w 97"/>
                  <a:gd name="GluePoint10Y" fmla="*/ 37 h 125"/>
                  <a:gd name="GluePoint11X" fmla="*/ 64 w 97"/>
                  <a:gd name="GluePoint11Y" fmla="*/ 54 h 125"/>
                  <a:gd name="GluePoint12X" fmla="*/ 76 w 97"/>
                  <a:gd name="GluePoint12Y" fmla="*/ 62 h 125"/>
                  <a:gd name="GluePoint13X" fmla="*/ 97 w 97"/>
                  <a:gd name="GluePoint13Y" fmla="*/ 56 h 125"/>
                  <a:gd name="GluePoint14X" fmla="*/ 78 w 97"/>
                  <a:gd name="GluePoint14Y" fmla="*/ 74 h 125"/>
                  <a:gd name="GluePoint15X" fmla="*/ 70 w 97"/>
                  <a:gd name="GluePoint15Y" fmla="*/ 83 h 125"/>
                  <a:gd name="GluePoint16X" fmla="*/ 70 w 97"/>
                  <a:gd name="GluePoint16Y" fmla="*/ 80 h 125"/>
                  <a:gd name="GluePoint17X" fmla="*/ 53 w 97"/>
                  <a:gd name="GluePoint17Y" fmla="*/ 88 h 125"/>
                  <a:gd name="GluePoint18X" fmla="*/ 51 w 97"/>
                  <a:gd name="GluePoint18Y" fmla="*/ 95 h 125"/>
                  <a:gd name="GluePoint19X" fmla="*/ 14 w 97"/>
                  <a:gd name="GluePoint19Y" fmla="*/ 120 h 125"/>
                  <a:gd name="GluePoint20X" fmla="*/ 5 w 97"/>
                  <a:gd name="GluePoint20Y" fmla="*/ 125 h 125"/>
                  <a:gd name="GluePoint21X" fmla="*/ 0 w 97"/>
                  <a:gd name="GluePoint21Y" fmla="*/ 122 h 125"/>
                  <a:gd name="GluePoint22X" fmla="*/ 2 w 97"/>
                  <a:gd name="GluePoint22Y" fmla="*/ 117 h 125"/>
                  <a:gd name="GluePoint23X" fmla="*/ 19 w 97"/>
                  <a:gd name="GluePoint23Y" fmla="*/ 103 h 125"/>
                  <a:gd name="GluePoint24X" fmla="*/ 21 w 97"/>
                  <a:gd name="GluePoint24Y" fmla="*/ 96 h 125"/>
                  <a:gd name="GluePoint25X" fmla="*/ 11 w 97"/>
                  <a:gd name="GluePoint25Y" fmla="*/ 87 h 125"/>
                  <a:gd name="GluePoint26X" fmla="*/ 18 w 97"/>
                  <a:gd name="GluePoint26Y" fmla="*/ 80 h 125"/>
                  <a:gd name="GluePoint27X" fmla="*/ 38 w 97"/>
                  <a:gd name="GluePoint27Y" fmla="*/ 64 h 125"/>
                  <a:gd name="GluePoint28X" fmla="*/ 49 w 97"/>
                  <a:gd name="GluePoint28Y" fmla="*/ 51 h 125"/>
                  <a:gd name="GluePoint29X" fmla="*/ 53 w 97"/>
                  <a:gd name="GluePoint29Y" fmla="*/ 45 h 125"/>
                  <a:gd name="GluePoint30X" fmla="*/ 49 w 97"/>
                  <a:gd name="GluePoint30Y" fmla="*/ 38 h 125"/>
                  <a:gd name="GluePoint31X" fmla="*/ 49 w 97"/>
                  <a:gd name="GluePoint31Y" fmla="*/ 38 h 125"/>
                  <a:gd name="GluePoint32X" fmla="*/ 53 w 97"/>
                  <a:gd name="GluePoint32Y" fmla="*/ 33 h 125"/>
                  <a:gd name="GluePoint33X" fmla="*/ 51 w 97"/>
                  <a:gd name="GluePoint33Y" fmla="*/ 30 h 125"/>
                  <a:gd name="GluePoint34X" fmla="*/ 48 w 97"/>
                  <a:gd name="GluePoint34Y" fmla="*/ 22 h 125"/>
                  <a:gd name="GluePoint35X" fmla="*/ 53 w 97"/>
                  <a:gd name="GluePoint35Y" fmla="*/ 16 h 125"/>
                  <a:gd name="GluePoint36X" fmla="*/ 48 w 97"/>
                  <a:gd name="GluePoint36Y" fmla="*/ 16 h 125"/>
                  <a:gd name="GluePoint37X" fmla="*/ 49 w 97"/>
                  <a:gd name="GluePoint37Y" fmla="*/ 0 h 1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97" h="125">
                    <a:moveTo>
                      <a:pt x="53" y="0"/>
                    </a:moveTo>
                    <a:lnTo>
                      <a:pt x="54" y="0"/>
                    </a:lnTo>
                    <a:lnTo>
                      <a:pt x="51" y="9"/>
                    </a:lnTo>
                    <a:lnTo>
                      <a:pt x="56" y="6"/>
                    </a:lnTo>
                    <a:lnTo>
                      <a:pt x="54" y="9"/>
                    </a:lnTo>
                    <a:lnTo>
                      <a:pt x="61" y="9"/>
                    </a:lnTo>
                    <a:lnTo>
                      <a:pt x="62" y="13"/>
                    </a:lnTo>
                    <a:lnTo>
                      <a:pt x="61" y="13"/>
                    </a:lnTo>
                    <a:lnTo>
                      <a:pt x="64" y="16"/>
                    </a:lnTo>
                    <a:lnTo>
                      <a:pt x="62" y="25"/>
                    </a:lnTo>
                    <a:lnTo>
                      <a:pt x="59" y="24"/>
                    </a:lnTo>
                    <a:lnTo>
                      <a:pt x="57" y="25"/>
                    </a:lnTo>
                    <a:lnTo>
                      <a:pt x="61" y="35"/>
                    </a:lnTo>
                    <a:lnTo>
                      <a:pt x="53" y="43"/>
                    </a:lnTo>
                    <a:lnTo>
                      <a:pt x="59" y="43"/>
                    </a:lnTo>
                    <a:lnTo>
                      <a:pt x="57" y="48"/>
                    </a:lnTo>
                    <a:lnTo>
                      <a:pt x="59" y="48"/>
                    </a:lnTo>
                    <a:lnTo>
                      <a:pt x="65" y="40"/>
                    </a:lnTo>
                    <a:lnTo>
                      <a:pt x="65" y="37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64" y="54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94" y="54"/>
                    </a:lnTo>
                    <a:lnTo>
                      <a:pt x="97" y="56"/>
                    </a:lnTo>
                    <a:lnTo>
                      <a:pt x="84" y="72"/>
                    </a:lnTo>
                    <a:lnTo>
                      <a:pt x="78" y="74"/>
                    </a:lnTo>
                    <a:lnTo>
                      <a:pt x="73" y="82"/>
                    </a:lnTo>
                    <a:lnTo>
                      <a:pt x="70" y="83"/>
                    </a:lnTo>
                    <a:lnTo>
                      <a:pt x="72" y="82"/>
                    </a:lnTo>
                    <a:lnTo>
                      <a:pt x="70" y="80"/>
                    </a:lnTo>
                    <a:lnTo>
                      <a:pt x="61" y="83"/>
                    </a:lnTo>
                    <a:lnTo>
                      <a:pt x="53" y="88"/>
                    </a:lnTo>
                    <a:lnTo>
                      <a:pt x="53" y="91"/>
                    </a:lnTo>
                    <a:lnTo>
                      <a:pt x="51" y="95"/>
                    </a:lnTo>
                    <a:lnTo>
                      <a:pt x="38" y="104"/>
                    </a:lnTo>
                    <a:lnTo>
                      <a:pt x="14" y="120"/>
                    </a:lnTo>
                    <a:lnTo>
                      <a:pt x="8" y="124"/>
                    </a:lnTo>
                    <a:lnTo>
                      <a:pt x="5" y="125"/>
                    </a:lnTo>
                    <a:lnTo>
                      <a:pt x="5" y="122"/>
                    </a:lnTo>
                    <a:lnTo>
                      <a:pt x="0" y="122"/>
                    </a:lnTo>
                    <a:lnTo>
                      <a:pt x="0" y="119"/>
                    </a:lnTo>
                    <a:lnTo>
                      <a:pt x="2" y="117"/>
                    </a:lnTo>
                    <a:lnTo>
                      <a:pt x="14" y="109"/>
                    </a:lnTo>
                    <a:lnTo>
                      <a:pt x="19" y="103"/>
                    </a:lnTo>
                    <a:lnTo>
                      <a:pt x="21" y="99"/>
                    </a:lnTo>
                    <a:lnTo>
                      <a:pt x="21" y="96"/>
                    </a:lnTo>
                    <a:lnTo>
                      <a:pt x="16" y="93"/>
                    </a:lnTo>
                    <a:lnTo>
                      <a:pt x="11" y="87"/>
                    </a:lnTo>
                    <a:lnTo>
                      <a:pt x="13" y="83"/>
                    </a:lnTo>
                    <a:lnTo>
                      <a:pt x="18" y="80"/>
                    </a:lnTo>
                    <a:lnTo>
                      <a:pt x="29" y="77"/>
                    </a:lnTo>
                    <a:lnTo>
                      <a:pt x="38" y="64"/>
                    </a:lnTo>
                    <a:lnTo>
                      <a:pt x="41" y="64"/>
                    </a:lnTo>
                    <a:lnTo>
                      <a:pt x="49" y="51"/>
                    </a:lnTo>
                    <a:lnTo>
                      <a:pt x="48" y="48"/>
                    </a:lnTo>
                    <a:lnTo>
                      <a:pt x="53" y="45"/>
                    </a:lnTo>
                    <a:lnTo>
                      <a:pt x="49" y="45"/>
                    </a:lnTo>
                    <a:lnTo>
                      <a:pt x="49" y="38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54" y="35"/>
                    </a:lnTo>
                    <a:lnTo>
                      <a:pt x="53" y="33"/>
                    </a:lnTo>
                    <a:lnTo>
                      <a:pt x="54" y="30"/>
                    </a:lnTo>
                    <a:lnTo>
                      <a:pt x="51" y="30"/>
                    </a:lnTo>
                    <a:lnTo>
                      <a:pt x="49" y="33"/>
                    </a:lnTo>
                    <a:lnTo>
                      <a:pt x="48" y="22"/>
                    </a:lnTo>
                    <a:lnTo>
                      <a:pt x="49" y="19"/>
                    </a:lnTo>
                    <a:lnTo>
                      <a:pt x="53" y="16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51" y="9"/>
                    </a:lnTo>
                    <a:lnTo>
                      <a:pt x="49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12" name="Freeform 252"/>
              <p:cNvSpPr/>
              <p:nvPr/>
            </p:nvSpPr>
            <p:spPr>
              <a:xfrm>
                <a:off x="6719760" y="3343320"/>
                <a:ext cx="971280" cy="793440"/>
              </a:xfrm>
              <a:custGeom>
                <a:avLst/>
                <a:gdLst>
                  <a:gd name="textAreaLeft" fmla="*/ 0 w 971280"/>
                  <a:gd name="textAreaRight" fmla="*/ 971640 w 971280"/>
                  <a:gd name="textAreaTop" fmla="*/ 0 h 793440"/>
                  <a:gd name="textAreaBottom" fmla="*/ 793800 h 793440"/>
                  <a:gd name="GluePoint1X" fmla="*/ 29 w 612"/>
                  <a:gd name="GluePoint1Y" fmla="*/ 427 h 500"/>
                  <a:gd name="GluePoint2X" fmla="*/ 62 w 612"/>
                  <a:gd name="GluePoint2Y" fmla="*/ 416 h 500"/>
                  <a:gd name="GluePoint3X" fmla="*/ 140 w 612"/>
                  <a:gd name="GluePoint3Y" fmla="*/ 392 h 500"/>
                  <a:gd name="GluePoint4X" fmla="*/ 259 w 612"/>
                  <a:gd name="GluePoint4Y" fmla="*/ 368 h 500"/>
                  <a:gd name="GluePoint5X" fmla="*/ 291 w 612"/>
                  <a:gd name="GluePoint5Y" fmla="*/ 384 h 500"/>
                  <a:gd name="GluePoint6X" fmla="*/ 289 w 612"/>
                  <a:gd name="GluePoint6Y" fmla="*/ 418 h 500"/>
                  <a:gd name="GluePoint7X" fmla="*/ 307 w 612"/>
                  <a:gd name="GluePoint7Y" fmla="*/ 415 h 500"/>
                  <a:gd name="GluePoint8X" fmla="*/ 342 w 612"/>
                  <a:gd name="GluePoint8Y" fmla="*/ 384 h 500"/>
                  <a:gd name="GluePoint9X" fmla="*/ 311 w 612"/>
                  <a:gd name="GluePoint9Y" fmla="*/ 426 h 500"/>
                  <a:gd name="GluePoint10X" fmla="*/ 335 w 612"/>
                  <a:gd name="GluePoint10Y" fmla="*/ 423 h 500"/>
                  <a:gd name="GluePoint11X" fmla="*/ 340 w 612"/>
                  <a:gd name="GluePoint11Y" fmla="*/ 448 h 500"/>
                  <a:gd name="GluePoint12X" fmla="*/ 346 w 612"/>
                  <a:gd name="GluePoint12Y" fmla="*/ 487 h 500"/>
                  <a:gd name="GluePoint13X" fmla="*/ 394 w 612"/>
                  <a:gd name="GluePoint13Y" fmla="*/ 484 h 500"/>
                  <a:gd name="GluePoint14X" fmla="*/ 394 w 612"/>
                  <a:gd name="GluePoint14Y" fmla="*/ 485 h 500"/>
                  <a:gd name="GluePoint15X" fmla="*/ 408 w 612"/>
                  <a:gd name="GluePoint15Y" fmla="*/ 495 h 500"/>
                  <a:gd name="GluePoint16X" fmla="*/ 439 w 612"/>
                  <a:gd name="GluePoint16Y" fmla="*/ 480 h 500"/>
                  <a:gd name="GluePoint17X" fmla="*/ 477 w 612"/>
                  <a:gd name="GluePoint17Y" fmla="*/ 471 h 500"/>
                  <a:gd name="GluePoint18X" fmla="*/ 520 w 612"/>
                  <a:gd name="GluePoint18Y" fmla="*/ 416 h 500"/>
                  <a:gd name="GluePoint19X" fmla="*/ 550 w 612"/>
                  <a:gd name="GluePoint19Y" fmla="*/ 387 h 500"/>
                  <a:gd name="GluePoint20X" fmla="*/ 586 w 612"/>
                  <a:gd name="GluePoint20Y" fmla="*/ 344 h 500"/>
                  <a:gd name="GluePoint21X" fmla="*/ 608 w 612"/>
                  <a:gd name="GluePoint21Y" fmla="*/ 275 h 500"/>
                  <a:gd name="GluePoint22X" fmla="*/ 608 w 612"/>
                  <a:gd name="GluePoint22Y" fmla="*/ 252 h 500"/>
                  <a:gd name="GluePoint23X" fmla="*/ 591 w 612"/>
                  <a:gd name="GluePoint23Y" fmla="*/ 205 h 500"/>
                  <a:gd name="GluePoint24X" fmla="*/ 580 w 612"/>
                  <a:gd name="GluePoint24Y" fmla="*/ 207 h 500"/>
                  <a:gd name="GluePoint25X" fmla="*/ 569 w 612"/>
                  <a:gd name="GluePoint25Y" fmla="*/ 177 h 500"/>
                  <a:gd name="GluePoint26X" fmla="*/ 564 w 612"/>
                  <a:gd name="GluePoint26Y" fmla="*/ 162 h 500"/>
                  <a:gd name="GluePoint27X" fmla="*/ 540 w 612"/>
                  <a:gd name="GluePoint27Y" fmla="*/ 148 h 500"/>
                  <a:gd name="GluePoint28X" fmla="*/ 540 w 612"/>
                  <a:gd name="GluePoint28Y" fmla="*/ 109 h 500"/>
                  <a:gd name="GluePoint29X" fmla="*/ 527 w 612"/>
                  <a:gd name="GluePoint29Y" fmla="*/ 62 h 500"/>
                  <a:gd name="GluePoint30X" fmla="*/ 510 w 612"/>
                  <a:gd name="GluePoint30Y" fmla="*/ 22 h 500"/>
                  <a:gd name="GluePoint31X" fmla="*/ 500 w 612"/>
                  <a:gd name="GluePoint31Y" fmla="*/ 4 h 500"/>
                  <a:gd name="GluePoint32X" fmla="*/ 486 w 612"/>
                  <a:gd name="GluePoint32Y" fmla="*/ 33 h 500"/>
                  <a:gd name="GluePoint33X" fmla="*/ 470 w 612"/>
                  <a:gd name="GluePoint33Y" fmla="*/ 104 h 500"/>
                  <a:gd name="GluePoint34X" fmla="*/ 412 w 612"/>
                  <a:gd name="GluePoint34Y" fmla="*/ 93 h 500"/>
                  <a:gd name="GluePoint35X" fmla="*/ 389 w 612"/>
                  <a:gd name="GluePoint35Y" fmla="*/ 77 h 500"/>
                  <a:gd name="GluePoint36X" fmla="*/ 404 w 612"/>
                  <a:gd name="GluePoint36Y" fmla="*/ 43 h 500"/>
                  <a:gd name="GluePoint37X" fmla="*/ 415 w 612"/>
                  <a:gd name="GluePoint37Y" fmla="*/ 29 h 500"/>
                  <a:gd name="GluePoint38X" fmla="*/ 400 w 612"/>
                  <a:gd name="GluePoint38Y" fmla="*/ 33 h 500"/>
                  <a:gd name="GluePoint39X" fmla="*/ 389 w 612"/>
                  <a:gd name="GluePoint39Y" fmla="*/ 29 h 500"/>
                  <a:gd name="GluePoint40X" fmla="*/ 358 w 612"/>
                  <a:gd name="GluePoint40Y" fmla="*/ 19 h 500"/>
                  <a:gd name="GluePoint41X" fmla="*/ 342 w 612"/>
                  <a:gd name="GluePoint41Y" fmla="*/ 11 h 500"/>
                  <a:gd name="GluePoint42X" fmla="*/ 350 w 612"/>
                  <a:gd name="GluePoint42Y" fmla="*/ 25 h 500"/>
                  <a:gd name="GluePoint43X" fmla="*/ 324 w 612"/>
                  <a:gd name="GluePoint43Y" fmla="*/ 37 h 500"/>
                  <a:gd name="GluePoint44X" fmla="*/ 311 w 612"/>
                  <a:gd name="GluePoint44Y" fmla="*/ 48 h 500"/>
                  <a:gd name="GluePoint45X" fmla="*/ 300 w 612"/>
                  <a:gd name="GluePoint45Y" fmla="*/ 74 h 500"/>
                  <a:gd name="GluePoint46X" fmla="*/ 277 w 612"/>
                  <a:gd name="GluePoint46Y" fmla="*/ 77 h 500"/>
                  <a:gd name="GluePoint47X" fmla="*/ 257 w 612"/>
                  <a:gd name="GluePoint47Y" fmla="*/ 56 h 500"/>
                  <a:gd name="GluePoint48X" fmla="*/ 245 w 612"/>
                  <a:gd name="GluePoint48Y" fmla="*/ 59 h 500"/>
                  <a:gd name="GluePoint49X" fmla="*/ 232 w 612"/>
                  <a:gd name="GluePoint49Y" fmla="*/ 78 h 500"/>
                  <a:gd name="GluePoint50X" fmla="*/ 219 w 612"/>
                  <a:gd name="GluePoint50Y" fmla="*/ 90 h 500"/>
                  <a:gd name="GluePoint51X" fmla="*/ 208 w 612"/>
                  <a:gd name="GluePoint51Y" fmla="*/ 96 h 500"/>
                  <a:gd name="GluePoint52X" fmla="*/ 200 w 612"/>
                  <a:gd name="GluePoint52Y" fmla="*/ 112 h 500"/>
                  <a:gd name="GluePoint53X" fmla="*/ 180 w 612"/>
                  <a:gd name="GluePoint53Y" fmla="*/ 128 h 500"/>
                  <a:gd name="GluePoint54X" fmla="*/ 124 w 612"/>
                  <a:gd name="GluePoint54Y" fmla="*/ 162 h 500"/>
                  <a:gd name="GluePoint55X" fmla="*/ 64 w 612"/>
                  <a:gd name="GluePoint55Y" fmla="*/ 191 h 500"/>
                  <a:gd name="GluePoint56X" fmla="*/ 43 w 612"/>
                  <a:gd name="GluePoint56Y" fmla="*/ 194 h 500"/>
                  <a:gd name="GluePoint57X" fmla="*/ 26 w 612"/>
                  <a:gd name="GluePoint57Y" fmla="*/ 233 h 500"/>
                  <a:gd name="GluePoint58X" fmla="*/ 26 w 612"/>
                  <a:gd name="GluePoint58Y" fmla="*/ 276 h 500"/>
                  <a:gd name="GluePoint59X" fmla="*/ 22 w 612"/>
                  <a:gd name="GluePoint59Y" fmla="*/ 278 h 500"/>
                  <a:gd name="GluePoint60X" fmla="*/ 14 w 612"/>
                  <a:gd name="GluePoint60Y" fmla="*/ 273 h 500"/>
                  <a:gd name="GluePoint61X" fmla="*/ 22 w 612"/>
                  <a:gd name="GluePoint61Y" fmla="*/ 345 h 500"/>
                  <a:gd name="GluePoint62X" fmla="*/ 5 w 612"/>
                  <a:gd name="GluePoint62Y" fmla="*/ 402 h 5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12" h="500">
                    <a:moveTo>
                      <a:pt x="5" y="402"/>
                    </a:moveTo>
                    <a:lnTo>
                      <a:pt x="0" y="413"/>
                    </a:lnTo>
                    <a:lnTo>
                      <a:pt x="5" y="415"/>
                    </a:lnTo>
                    <a:lnTo>
                      <a:pt x="11" y="424"/>
                    </a:lnTo>
                    <a:lnTo>
                      <a:pt x="16" y="427"/>
                    </a:lnTo>
                    <a:lnTo>
                      <a:pt x="29" y="427"/>
                    </a:lnTo>
                    <a:lnTo>
                      <a:pt x="30" y="429"/>
                    </a:lnTo>
                    <a:lnTo>
                      <a:pt x="35" y="429"/>
                    </a:lnTo>
                    <a:lnTo>
                      <a:pt x="37" y="426"/>
                    </a:lnTo>
                    <a:lnTo>
                      <a:pt x="40" y="426"/>
                    </a:lnTo>
                    <a:lnTo>
                      <a:pt x="54" y="418"/>
                    </a:lnTo>
                    <a:lnTo>
                      <a:pt x="62" y="416"/>
                    </a:lnTo>
                    <a:lnTo>
                      <a:pt x="67" y="411"/>
                    </a:lnTo>
                    <a:lnTo>
                      <a:pt x="73" y="408"/>
                    </a:lnTo>
                    <a:lnTo>
                      <a:pt x="103" y="406"/>
                    </a:lnTo>
                    <a:lnTo>
                      <a:pt x="105" y="408"/>
                    </a:lnTo>
                    <a:lnTo>
                      <a:pt x="127" y="406"/>
                    </a:lnTo>
                    <a:lnTo>
                      <a:pt x="140" y="392"/>
                    </a:lnTo>
                    <a:lnTo>
                      <a:pt x="173" y="378"/>
                    </a:lnTo>
                    <a:lnTo>
                      <a:pt x="186" y="379"/>
                    </a:lnTo>
                    <a:lnTo>
                      <a:pt x="203" y="376"/>
                    </a:lnTo>
                    <a:lnTo>
                      <a:pt x="223" y="366"/>
                    </a:lnTo>
                    <a:lnTo>
                      <a:pt x="248" y="366"/>
                    </a:lnTo>
                    <a:lnTo>
                      <a:pt x="259" y="368"/>
                    </a:lnTo>
                    <a:lnTo>
                      <a:pt x="265" y="376"/>
                    </a:lnTo>
                    <a:lnTo>
                      <a:pt x="272" y="373"/>
                    </a:lnTo>
                    <a:lnTo>
                      <a:pt x="280" y="379"/>
                    </a:lnTo>
                    <a:lnTo>
                      <a:pt x="280" y="376"/>
                    </a:lnTo>
                    <a:lnTo>
                      <a:pt x="284" y="382"/>
                    </a:lnTo>
                    <a:lnTo>
                      <a:pt x="291" y="384"/>
                    </a:lnTo>
                    <a:lnTo>
                      <a:pt x="286" y="390"/>
                    </a:lnTo>
                    <a:lnTo>
                      <a:pt x="288" y="395"/>
                    </a:lnTo>
                    <a:lnTo>
                      <a:pt x="292" y="395"/>
                    </a:lnTo>
                    <a:lnTo>
                      <a:pt x="294" y="415"/>
                    </a:lnTo>
                    <a:lnTo>
                      <a:pt x="291" y="421"/>
                    </a:lnTo>
                    <a:lnTo>
                      <a:pt x="289" y="418"/>
                    </a:lnTo>
                    <a:lnTo>
                      <a:pt x="288" y="421"/>
                    </a:lnTo>
                    <a:lnTo>
                      <a:pt x="296" y="427"/>
                    </a:lnTo>
                    <a:lnTo>
                      <a:pt x="299" y="423"/>
                    </a:lnTo>
                    <a:lnTo>
                      <a:pt x="297" y="424"/>
                    </a:lnTo>
                    <a:lnTo>
                      <a:pt x="299" y="421"/>
                    </a:lnTo>
                    <a:lnTo>
                      <a:pt x="307" y="415"/>
                    </a:lnTo>
                    <a:lnTo>
                      <a:pt x="310" y="411"/>
                    </a:lnTo>
                    <a:lnTo>
                      <a:pt x="319" y="405"/>
                    </a:lnTo>
                    <a:lnTo>
                      <a:pt x="324" y="405"/>
                    </a:lnTo>
                    <a:lnTo>
                      <a:pt x="334" y="395"/>
                    </a:lnTo>
                    <a:lnTo>
                      <a:pt x="338" y="392"/>
                    </a:lnTo>
                    <a:lnTo>
                      <a:pt x="342" y="384"/>
                    </a:lnTo>
                    <a:lnTo>
                      <a:pt x="340" y="395"/>
                    </a:lnTo>
                    <a:lnTo>
                      <a:pt x="340" y="395"/>
                    </a:lnTo>
                    <a:lnTo>
                      <a:pt x="337" y="402"/>
                    </a:lnTo>
                    <a:lnTo>
                      <a:pt x="326" y="413"/>
                    </a:lnTo>
                    <a:lnTo>
                      <a:pt x="319" y="424"/>
                    </a:lnTo>
                    <a:lnTo>
                      <a:pt x="311" y="426"/>
                    </a:lnTo>
                    <a:lnTo>
                      <a:pt x="308" y="431"/>
                    </a:lnTo>
                    <a:lnTo>
                      <a:pt x="308" y="432"/>
                    </a:lnTo>
                    <a:lnTo>
                      <a:pt x="321" y="431"/>
                    </a:lnTo>
                    <a:lnTo>
                      <a:pt x="327" y="419"/>
                    </a:lnTo>
                    <a:lnTo>
                      <a:pt x="334" y="413"/>
                    </a:lnTo>
                    <a:lnTo>
                      <a:pt x="335" y="423"/>
                    </a:lnTo>
                    <a:lnTo>
                      <a:pt x="331" y="432"/>
                    </a:lnTo>
                    <a:lnTo>
                      <a:pt x="323" y="439"/>
                    </a:lnTo>
                    <a:lnTo>
                      <a:pt x="327" y="439"/>
                    </a:lnTo>
                    <a:lnTo>
                      <a:pt x="342" y="435"/>
                    </a:lnTo>
                    <a:lnTo>
                      <a:pt x="338" y="440"/>
                    </a:lnTo>
                    <a:lnTo>
                      <a:pt x="340" y="448"/>
                    </a:lnTo>
                    <a:lnTo>
                      <a:pt x="338" y="455"/>
                    </a:lnTo>
                    <a:lnTo>
                      <a:pt x="334" y="463"/>
                    </a:lnTo>
                    <a:lnTo>
                      <a:pt x="334" y="471"/>
                    </a:lnTo>
                    <a:lnTo>
                      <a:pt x="335" y="479"/>
                    </a:lnTo>
                    <a:lnTo>
                      <a:pt x="343" y="480"/>
                    </a:lnTo>
                    <a:lnTo>
                      <a:pt x="346" y="487"/>
                    </a:lnTo>
                    <a:lnTo>
                      <a:pt x="353" y="485"/>
                    </a:lnTo>
                    <a:lnTo>
                      <a:pt x="361" y="487"/>
                    </a:lnTo>
                    <a:lnTo>
                      <a:pt x="369" y="495"/>
                    </a:lnTo>
                    <a:lnTo>
                      <a:pt x="380" y="492"/>
                    </a:lnTo>
                    <a:lnTo>
                      <a:pt x="388" y="485"/>
                    </a:lnTo>
                    <a:lnTo>
                      <a:pt x="394" y="484"/>
                    </a:lnTo>
                    <a:lnTo>
                      <a:pt x="391" y="480"/>
                    </a:lnTo>
                    <a:lnTo>
                      <a:pt x="400" y="477"/>
                    </a:lnTo>
                    <a:lnTo>
                      <a:pt x="402" y="479"/>
                    </a:lnTo>
                    <a:lnTo>
                      <a:pt x="400" y="482"/>
                    </a:lnTo>
                    <a:lnTo>
                      <a:pt x="397" y="485"/>
                    </a:lnTo>
                    <a:lnTo>
                      <a:pt x="394" y="485"/>
                    </a:lnTo>
                    <a:lnTo>
                      <a:pt x="394" y="487"/>
                    </a:lnTo>
                    <a:lnTo>
                      <a:pt x="397" y="487"/>
                    </a:lnTo>
                    <a:lnTo>
                      <a:pt x="405" y="484"/>
                    </a:lnTo>
                    <a:lnTo>
                      <a:pt x="405" y="485"/>
                    </a:lnTo>
                    <a:lnTo>
                      <a:pt x="402" y="490"/>
                    </a:lnTo>
                    <a:lnTo>
                      <a:pt x="408" y="495"/>
                    </a:lnTo>
                    <a:lnTo>
                      <a:pt x="410" y="500"/>
                    </a:lnTo>
                    <a:lnTo>
                      <a:pt x="416" y="493"/>
                    </a:lnTo>
                    <a:lnTo>
                      <a:pt x="410" y="497"/>
                    </a:lnTo>
                    <a:lnTo>
                      <a:pt x="412" y="492"/>
                    </a:lnTo>
                    <a:lnTo>
                      <a:pt x="419" y="492"/>
                    </a:lnTo>
                    <a:lnTo>
                      <a:pt x="439" y="480"/>
                    </a:lnTo>
                    <a:lnTo>
                      <a:pt x="446" y="479"/>
                    </a:lnTo>
                    <a:lnTo>
                      <a:pt x="464" y="477"/>
                    </a:lnTo>
                    <a:lnTo>
                      <a:pt x="470" y="476"/>
                    </a:lnTo>
                    <a:lnTo>
                      <a:pt x="473" y="472"/>
                    </a:lnTo>
                    <a:lnTo>
                      <a:pt x="475" y="472"/>
                    </a:lnTo>
                    <a:lnTo>
                      <a:pt x="477" y="471"/>
                    </a:lnTo>
                    <a:lnTo>
                      <a:pt x="481" y="463"/>
                    </a:lnTo>
                    <a:lnTo>
                      <a:pt x="489" y="451"/>
                    </a:lnTo>
                    <a:lnTo>
                      <a:pt x="496" y="442"/>
                    </a:lnTo>
                    <a:lnTo>
                      <a:pt x="508" y="429"/>
                    </a:lnTo>
                    <a:lnTo>
                      <a:pt x="508" y="432"/>
                    </a:lnTo>
                    <a:lnTo>
                      <a:pt x="520" y="416"/>
                    </a:lnTo>
                    <a:lnTo>
                      <a:pt x="529" y="408"/>
                    </a:lnTo>
                    <a:lnTo>
                      <a:pt x="531" y="403"/>
                    </a:lnTo>
                    <a:lnTo>
                      <a:pt x="537" y="398"/>
                    </a:lnTo>
                    <a:lnTo>
                      <a:pt x="545" y="390"/>
                    </a:lnTo>
                    <a:lnTo>
                      <a:pt x="550" y="389"/>
                    </a:lnTo>
                    <a:lnTo>
                      <a:pt x="550" y="387"/>
                    </a:lnTo>
                    <a:lnTo>
                      <a:pt x="558" y="382"/>
                    </a:lnTo>
                    <a:lnTo>
                      <a:pt x="559" y="379"/>
                    </a:lnTo>
                    <a:lnTo>
                      <a:pt x="566" y="373"/>
                    </a:lnTo>
                    <a:lnTo>
                      <a:pt x="574" y="363"/>
                    </a:lnTo>
                    <a:lnTo>
                      <a:pt x="580" y="349"/>
                    </a:lnTo>
                    <a:lnTo>
                      <a:pt x="586" y="344"/>
                    </a:lnTo>
                    <a:lnTo>
                      <a:pt x="601" y="318"/>
                    </a:lnTo>
                    <a:lnTo>
                      <a:pt x="604" y="310"/>
                    </a:lnTo>
                    <a:lnTo>
                      <a:pt x="604" y="289"/>
                    </a:lnTo>
                    <a:lnTo>
                      <a:pt x="605" y="287"/>
                    </a:lnTo>
                    <a:lnTo>
                      <a:pt x="605" y="287"/>
                    </a:lnTo>
                    <a:lnTo>
                      <a:pt x="608" y="275"/>
                    </a:lnTo>
                    <a:lnTo>
                      <a:pt x="612" y="267"/>
                    </a:lnTo>
                    <a:lnTo>
                      <a:pt x="610" y="268"/>
                    </a:lnTo>
                    <a:lnTo>
                      <a:pt x="608" y="267"/>
                    </a:lnTo>
                    <a:lnTo>
                      <a:pt x="610" y="255"/>
                    </a:lnTo>
                    <a:lnTo>
                      <a:pt x="607" y="254"/>
                    </a:lnTo>
                    <a:lnTo>
                      <a:pt x="608" y="252"/>
                    </a:lnTo>
                    <a:lnTo>
                      <a:pt x="607" y="246"/>
                    </a:lnTo>
                    <a:lnTo>
                      <a:pt x="602" y="242"/>
                    </a:lnTo>
                    <a:lnTo>
                      <a:pt x="601" y="236"/>
                    </a:lnTo>
                    <a:lnTo>
                      <a:pt x="594" y="234"/>
                    </a:lnTo>
                    <a:lnTo>
                      <a:pt x="589" y="226"/>
                    </a:lnTo>
                    <a:lnTo>
                      <a:pt x="591" y="205"/>
                    </a:lnTo>
                    <a:lnTo>
                      <a:pt x="589" y="204"/>
                    </a:lnTo>
                    <a:lnTo>
                      <a:pt x="588" y="209"/>
                    </a:lnTo>
                    <a:lnTo>
                      <a:pt x="583" y="204"/>
                    </a:lnTo>
                    <a:lnTo>
                      <a:pt x="583" y="201"/>
                    </a:lnTo>
                    <a:lnTo>
                      <a:pt x="580" y="202"/>
                    </a:lnTo>
                    <a:lnTo>
                      <a:pt x="580" y="207"/>
                    </a:lnTo>
                    <a:lnTo>
                      <a:pt x="577" y="207"/>
                    </a:lnTo>
                    <a:lnTo>
                      <a:pt x="575" y="199"/>
                    </a:lnTo>
                    <a:lnTo>
                      <a:pt x="577" y="189"/>
                    </a:lnTo>
                    <a:lnTo>
                      <a:pt x="575" y="189"/>
                    </a:lnTo>
                    <a:lnTo>
                      <a:pt x="574" y="178"/>
                    </a:lnTo>
                    <a:lnTo>
                      <a:pt x="569" y="177"/>
                    </a:lnTo>
                    <a:lnTo>
                      <a:pt x="570" y="172"/>
                    </a:lnTo>
                    <a:lnTo>
                      <a:pt x="572" y="173"/>
                    </a:lnTo>
                    <a:lnTo>
                      <a:pt x="572" y="170"/>
                    </a:lnTo>
                    <a:lnTo>
                      <a:pt x="567" y="165"/>
                    </a:lnTo>
                    <a:lnTo>
                      <a:pt x="566" y="165"/>
                    </a:lnTo>
                    <a:lnTo>
                      <a:pt x="564" y="162"/>
                    </a:lnTo>
                    <a:lnTo>
                      <a:pt x="559" y="159"/>
                    </a:lnTo>
                    <a:lnTo>
                      <a:pt x="556" y="160"/>
                    </a:lnTo>
                    <a:lnTo>
                      <a:pt x="554" y="151"/>
                    </a:lnTo>
                    <a:lnTo>
                      <a:pt x="551" y="152"/>
                    </a:lnTo>
                    <a:lnTo>
                      <a:pt x="547" y="151"/>
                    </a:lnTo>
                    <a:lnTo>
                      <a:pt x="540" y="148"/>
                    </a:lnTo>
                    <a:lnTo>
                      <a:pt x="542" y="140"/>
                    </a:lnTo>
                    <a:lnTo>
                      <a:pt x="540" y="140"/>
                    </a:lnTo>
                    <a:lnTo>
                      <a:pt x="540" y="138"/>
                    </a:lnTo>
                    <a:lnTo>
                      <a:pt x="539" y="136"/>
                    </a:lnTo>
                    <a:lnTo>
                      <a:pt x="540" y="123"/>
                    </a:lnTo>
                    <a:lnTo>
                      <a:pt x="540" y="109"/>
                    </a:lnTo>
                    <a:lnTo>
                      <a:pt x="537" y="109"/>
                    </a:lnTo>
                    <a:lnTo>
                      <a:pt x="535" y="104"/>
                    </a:lnTo>
                    <a:lnTo>
                      <a:pt x="535" y="86"/>
                    </a:lnTo>
                    <a:lnTo>
                      <a:pt x="537" y="77"/>
                    </a:lnTo>
                    <a:lnTo>
                      <a:pt x="529" y="67"/>
                    </a:lnTo>
                    <a:lnTo>
                      <a:pt x="527" y="62"/>
                    </a:lnTo>
                    <a:lnTo>
                      <a:pt x="526" y="62"/>
                    </a:lnTo>
                    <a:lnTo>
                      <a:pt x="520" y="67"/>
                    </a:lnTo>
                    <a:lnTo>
                      <a:pt x="515" y="62"/>
                    </a:lnTo>
                    <a:lnTo>
                      <a:pt x="513" y="33"/>
                    </a:lnTo>
                    <a:lnTo>
                      <a:pt x="510" y="29"/>
                    </a:lnTo>
                    <a:lnTo>
                      <a:pt x="510" y="22"/>
                    </a:lnTo>
                    <a:lnTo>
                      <a:pt x="508" y="22"/>
                    </a:lnTo>
                    <a:lnTo>
                      <a:pt x="507" y="19"/>
                    </a:lnTo>
                    <a:lnTo>
                      <a:pt x="508" y="6"/>
                    </a:lnTo>
                    <a:lnTo>
                      <a:pt x="508" y="1"/>
                    </a:lnTo>
                    <a:lnTo>
                      <a:pt x="507" y="0"/>
                    </a:lnTo>
                    <a:lnTo>
                      <a:pt x="500" y="4"/>
                    </a:lnTo>
                    <a:lnTo>
                      <a:pt x="500" y="9"/>
                    </a:lnTo>
                    <a:lnTo>
                      <a:pt x="496" y="14"/>
                    </a:lnTo>
                    <a:lnTo>
                      <a:pt x="493" y="24"/>
                    </a:lnTo>
                    <a:lnTo>
                      <a:pt x="489" y="24"/>
                    </a:lnTo>
                    <a:lnTo>
                      <a:pt x="488" y="30"/>
                    </a:lnTo>
                    <a:lnTo>
                      <a:pt x="486" y="33"/>
                    </a:lnTo>
                    <a:lnTo>
                      <a:pt x="489" y="35"/>
                    </a:lnTo>
                    <a:lnTo>
                      <a:pt x="486" y="46"/>
                    </a:lnTo>
                    <a:lnTo>
                      <a:pt x="483" y="51"/>
                    </a:lnTo>
                    <a:lnTo>
                      <a:pt x="480" y="67"/>
                    </a:lnTo>
                    <a:lnTo>
                      <a:pt x="480" y="77"/>
                    </a:lnTo>
                    <a:lnTo>
                      <a:pt x="470" y="104"/>
                    </a:lnTo>
                    <a:lnTo>
                      <a:pt x="461" y="120"/>
                    </a:lnTo>
                    <a:lnTo>
                      <a:pt x="448" y="125"/>
                    </a:lnTo>
                    <a:lnTo>
                      <a:pt x="437" y="117"/>
                    </a:lnTo>
                    <a:lnTo>
                      <a:pt x="434" y="109"/>
                    </a:lnTo>
                    <a:lnTo>
                      <a:pt x="423" y="104"/>
                    </a:lnTo>
                    <a:lnTo>
                      <a:pt x="412" y="93"/>
                    </a:lnTo>
                    <a:lnTo>
                      <a:pt x="402" y="91"/>
                    </a:lnTo>
                    <a:lnTo>
                      <a:pt x="399" y="93"/>
                    </a:lnTo>
                    <a:lnTo>
                      <a:pt x="399" y="83"/>
                    </a:lnTo>
                    <a:lnTo>
                      <a:pt x="392" y="78"/>
                    </a:lnTo>
                    <a:lnTo>
                      <a:pt x="391" y="80"/>
                    </a:lnTo>
                    <a:lnTo>
                      <a:pt x="389" y="77"/>
                    </a:lnTo>
                    <a:lnTo>
                      <a:pt x="399" y="53"/>
                    </a:lnTo>
                    <a:lnTo>
                      <a:pt x="396" y="54"/>
                    </a:lnTo>
                    <a:lnTo>
                      <a:pt x="399" y="46"/>
                    </a:lnTo>
                    <a:lnTo>
                      <a:pt x="402" y="49"/>
                    </a:lnTo>
                    <a:lnTo>
                      <a:pt x="402" y="45"/>
                    </a:lnTo>
                    <a:lnTo>
                      <a:pt x="404" y="43"/>
                    </a:lnTo>
                    <a:lnTo>
                      <a:pt x="404" y="45"/>
                    </a:lnTo>
                    <a:lnTo>
                      <a:pt x="407" y="45"/>
                    </a:lnTo>
                    <a:lnTo>
                      <a:pt x="410" y="41"/>
                    </a:lnTo>
                    <a:lnTo>
                      <a:pt x="408" y="38"/>
                    </a:lnTo>
                    <a:lnTo>
                      <a:pt x="412" y="37"/>
                    </a:lnTo>
                    <a:lnTo>
                      <a:pt x="415" y="29"/>
                    </a:lnTo>
                    <a:lnTo>
                      <a:pt x="415" y="27"/>
                    </a:lnTo>
                    <a:lnTo>
                      <a:pt x="410" y="30"/>
                    </a:lnTo>
                    <a:lnTo>
                      <a:pt x="408" y="22"/>
                    </a:lnTo>
                    <a:lnTo>
                      <a:pt x="405" y="25"/>
                    </a:lnTo>
                    <a:lnTo>
                      <a:pt x="404" y="32"/>
                    </a:lnTo>
                    <a:lnTo>
                      <a:pt x="400" y="33"/>
                    </a:lnTo>
                    <a:lnTo>
                      <a:pt x="402" y="25"/>
                    </a:lnTo>
                    <a:lnTo>
                      <a:pt x="400" y="27"/>
                    </a:lnTo>
                    <a:lnTo>
                      <a:pt x="399" y="25"/>
                    </a:lnTo>
                    <a:lnTo>
                      <a:pt x="400" y="22"/>
                    </a:lnTo>
                    <a:lnTo>
                      <a:pt x="394" y="24"/>
                    </a:lnTo>
                    <a:lnTo>
                      <a:pt x="389" y="29"/>
                    </a:lnTo>
                    <a:lnTo>
                      <a:pt x="383" y="24"/>
                    </a:lnTo>
                    <a:lnTo>
                      <a:pt x="375" y="24"/>
                    </a:lnTo>
                    <a:lnTo>
                      <a:pt x="369" y="21"/>
                    </a:lnTo>
                    <a:lnTo>
                      <a:pt x="369" y="19"/>
                    </a:lnTo>
                    <a:lnTo>
                      <a:pt x="365" y="21"/>
                    </a:lnTo>
                    <a:lnTo>
                      <a:pt x="358" y="19"/>
                    </a:lnTo>
                    <a:lnTo>
                      <a:pt x="354" y="12"/>
                    </a:lnTo>
                    <a:lnTo>
                      <a:pt x="353" y="16"/>
                    </a:lnTo>
                    <a:lnTo>
                      <a:pt x="346" y="9"/>
                    </a:lnTo>
                    <a:lnTo>
                      <a:pt x="343" y="14"/>
                    </a:lnTo>
                    <a:lnTo>
                      <a:pt x="343" y="9"/>
                    </a:lnTo>
                    <a:lnTo>
                      <a:pt x="342" y="11"/>
                    </a:lnTo>
                    <a:lnTo>
                      <a:pt x="338" y="11"/>
                    </a:lnTo>
                    <a:lnTo>
                      <a:pt x="342" y="12"/>
                    </a:lnTo>
                    <a:lnTo>
                      <a:pt x="345" y="16"/>
                    </a:lnTo>
                    <a:lnTo>
                      <a:pt x="350" y="16"/>
                    </a:lnTo>
                    <a:lnTo>
                      <a:pt x="351" y="17"/>
                    </a:lnTo>
                    <a:lnTo>
                      <a:pt x="350" y="25"/>
                    </a:lnTo>
                    <a:lnTo>
                      <a:pt x="342" y="29"/>
                    </a:lnTo>
                    <a:lnTo>
                      <a:pt x="331" y="27"/>
                    </a:lnTo>
                    <a:lnTo>
                      <a:pt x="329" y="30"/>
                    </a:lnTo>
                    <a:lnTo>
                      <a:pt x="326" y="29"/>
                    </a:lnTo>
                    <a:lnTo>
                      <a:pt x="323" y="32"/>
                    </a:lnTo>
                    <a:lnTo>
                      <a:pt x="324" y="37"/>
                    </a:lnTo>
                    <a:lnTo>
                      <a:pt x="319" y="32"/>
                    </a:lnTo>
                    <a:lnTo>
                      <a:pt x="318" y="35"/>
                    </a:lnTo>
                    <a:lnTo>
                      <a:pt x="313" y="37"/>
                    </a:lnTo>
                    <a:lnTo>
                      <a:pt x="310" y="45"/>
                    </a:lnTo>
                    <a:lnTo>
                      <a:pt x="313" y="45"/>
                    </a:lnTo>
                    <a:lnTo>
                      <a:pt x="311" y="48"/>
                    </a:lnTo>
                    <a:lnTo>
                      <a:pt x="310" y="51"/>
                    </a:lnTo>
                    <a:lnTo>
                      <a:pt x="305" y="49"/>
                    </a:lnTo>
                    <a:lnTo>
                      <a:pt x="300" y="59"/>
                    </a:lnTo>
                    <a:lnTo>
                      <a:pt x="297" y="59"/>
                    </a:lnTo>
                    <a:lnTo>
                      <a:pt x="296" y="64"/>
                    </a:lnTo>
                    <a:lnTo>
                      <a:pt x="300" y="74"/>
                    </a:lnTo>
                    <a:lnTo>
                      <a:pt x="297" y="75"/>
                    </a:lnTo>
                    <a:lnTo>
                      <a:pt x="299" y="80"/>
                    </a:lnTo>
                    <a:lnTo>
                      <a:pt x="291" y="74"/>
                    </a:lnTo>
                    <a:lnTo>
                      <a:pt x="281" y="72"/>
                    </a:lnTo>
                    <a:lnTo>
                      <a:pt x="280" y="75"/>
                    </a:lnTo>
                    <a:lnTo>
                      <a:pt x="277" y="77"/>
                    </a:lnTo>
                    <a:lnTo>
                      <a:pt x="270" y="86"/>
                    </a:lnTo>
                    <a:lnTo>
                      <a:pt x="273" y="83"/>
                    </a:lnTo>
                    <a:lnTo>
                      <a:pt x="277" y="70"/>
                    </a:lnTo>
                    <a:lnTo>
                      <a:pt x="269" y="61"/>
                    </a:lnTo>
                    <a:lnTo>
                      <a:pt x="259" y="54"/>
                    </a:lnTo>
                    <a:lnTo>
                      <a:pt x="257" y="56"/>
                    </a:lnTo>
                    <a:lnTo>
                      <a:pt x="256" y="59"/>
                    </a:lnTo>
                    <a:lnTo>
                      <a:pt x="251" y="61"/>
                    </a:lnTo>
                    <a:lnTo>
                      <a:pt x="250" y="59"/>
                    </a:lnTo>
                    <a:lnTo>
                      <a:pt x="246" y="62"/>
                    </a:lnTo>
                    <a:lnTo>
                      <a:pt x="246" y="58"/>
                    </a:lnTo>
                    <a:lnTo>
                      <a:pt x="245" y="59"/>
                    </a:lnTo>
                    <a:lnTo>
                      <a:pt x="245" y="64"/>
                    </a:lnTo>
                    <a:lnTo>
                      <a:pt x="243" y="67"/>
                    </a:lnTo>
                    <a:lnTo>
                      <a:pt x="240" y="70"/>
                    </a:lnTo>
                    <a:lnTo>
                      <a:pt x="240" y="67"/>
                    </a:lnTo>
                    <a:lnTo>
                      <a:pt x="232" y="70"/>
                    </a:lnTo>
                    <a:lnTo>
                      <a:pt x="232" y="78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27" y="83"/>
                    </a:lnTo>
                    <a:lnTo>
                      <a:pt x="223" y="82"/>
                    </a:lnTo>
                    <a:lnTo>
                      <a:pt x="219" y="85"/>
                    </a:lnTo>
                    <a:lnTo>
                      <a:pt x="219" y="90"/>
                    </a:lnTo>
                    <a:lnTo>
                      <a:pt x="215" y="96"/>
                    </a:lnTo>
                    <a:lnTo>
                      <a:pt x="215" y="99"/>
                    </a:lnTo>
                    <a:lnTo>
                      <a:pt x="216" y="101"/>
                    </a:lnTo>
                    <a:lnTo>
                      <a:pt x="216" y="103"/>
                    </a:lnTo>
                    <a:lnTo>
                      <a:pt x="211" y="103"/>
                    </a:lnTo>
                    <a:lnTo>
                      <a:pt x="208" y="96"/>
                    </a:lnTo>
                    <a:lnTo>
                      <a:pt x="203" y="96"/>
                    </a:lnTo>
                    <a:lnTo>
                      <a:pt x="202" y="98"/>
                    </a:lnTo>
                    <a:lnTo>
                      <a:pt x="200" y="104"/>
                    </a:lnTo>
                    <a:lnTo>
                      <a:pt x="203" y="109"/>
                    </a:lnTo>
                    <a:lnTo>
                      <a:pt x="203" y="112"/>
                    </a:lnTo>
                    <a:lnTo>
                      <a:pt x="200" y="112"/>
                    </a:lnTo>
                    <a:lnTo>
                      <a:pt x="197" y="120"/>
                    </a:lnTo>
                    <a:lnTo>
                      <a:pt x="192" y="101"/>
                    </a:lnTo>
                    <a:lnTo>
                      <a:pt x="189" y="106"/>
                    </a:lnTo>
                    <a:lnTo>
                      <a:pt x="181" y="112"/>
                    </a:lnTo>
                    <a:lnTo>
                      <a:pt x="178" y="119"/>
                    </a:lnTo>
                    <a:lnTo>
                      <a:pt x="180" y="128"/>
                    </a:lnTo>
                    <a:lnTo>
                      <a:pt x="170" y="138"/>
                    </a:lnTo>
                    <a:lnTo>
                      <a:pt x="169" y="136"/>
                    </a:lnTo>
                    <a:lnTo>
                      <a:pt x="162" y="149"/>
                    </a:lnTo>
                    <a:lnTo>
                      <a:pt x="153" y="157"/>
                    </a:lnTo>
                    <a:lnTo>
                      <a:pt x="130" y="164"/>
                    </a:lnTo>
                    <a:lnTo>
                      <a:pt x="124" y="162"/>
                    </a:lnTo>
                    <a:lnTo>
                      <a:pt x="116" y="168"/>
                    </a:lnTo>
                    <a:lnTo>
                      <a:pt x="108" y="170"/>
                    </a:lnTo>
                    <a:lnTo>
                      <a:pt x="99" y="175"/>
                    </a:lnTo>
                    <a:lnTo>
                      <a:pt x="86" y="173"/>
                    </a:lnTo>
                    <a:lnTo>
                      <a:pt x="72" y="181"/>
                    </a:lnTo>
                    <a:lnTo>
                      <a:pt x="64" y="191"/>
                    </a:lnTo>
                    <a:lnTo>
                      <a:pt x="57" y="193"/>
                    </a:lnTo>
                    <a:lnTo>
                      <a:pt x="49" y="197"/>
                    </a:lnTo>
                    <a:lnTo>
                      <a:pt x="41" y="207"/>
                    </a:lnTo>
                    <a:lnTo>
                      <a:pt x="40" y="207"/>
                    </a:lnTo>
                    <a:lnTo>
                      <a:pt x="40" y="202"/>
                    </a:lnTo>
                    <a:lnTo>
                      <a:pt x="43" y="194"/>
                    </a:lnTo>
                    <a:lnTo>
                      <a:pt x="41" y="196"/>
                    </a:lnTo>
                    <a:lnTo>
                      <a:pt x="35" y="204"/>
                    </a:lnTo>
                    <a:lnTo>
                      <a:pt x="34" y="210"/>
                    </a:lnTo>
                    <a:lnTo>
                      <a:pt x="34" y="215"/>
                    </a:lnTo>
                    <a:lnTo>
                      <a:pt x="32" y="223"/>
                    </a:lnTo>
                    <a:lnTo>
                      <a:pt x="26" y="233"/>
                    </a:lnTo>
                    <a:lnTo>
                      <a:pt x="24" y="242"/>
                    </a:lnTo>
                    <a:lnTo>
                      <a:pt x="27" y="259"/>
                    </a:lnTo>
                    <a:lnTo>
                      <a:pt x="27" y="260"/>
                    </a:lnTo>
                    <a:lnTo>
                      <a:pt x="30" y="265"/>
                    </a:lnTo>
                    <a:lnTo>
                      <a:pt x="29" y="270"/>
                    </a:lnTo>
                    <a:lnTo>
                      <a:pt x="26" y="276"/>
                    </a:lnTo>
                    <a:lnTo>
                      <a:pt x="24" y="276"/>
                    </a:lnTo>
                    <a:lnTo>
                      <a:pt x="24" y="270"/>
                    </a:lnTo>
                    <a:lnTo>
                      <a:pt x="22" y="271"/>
                    </a:lnTo>
                    <a:lnTo>
                      <a:pt x="21" y="262"/>
                    </a:lnTo>
                    <a:lnTo>
                      <a:pt x="19" y="262"/>
                    </a:lnTo>
                    <a:lnTo>
                      <a:pt x="22" y="278"/>
                    </a:lnTo>
                    <a:lnTo>
                      <a:pt x="19" y="279"/>
                    </a:lnTo>
                    <a:lnTo>
                      <a:pt x="19" y="278"/>
                    </a:lnTo>
                    <a:lnTo>
                      <a:pt x="18" y="278"/>
                    </a:lnTo>
                    <a:lnTo>
                      <a:pt x="18" y="273"/>
                    </a:lnTo>
                    <a:lnTo>
                      <a:pt x="14" y="271"/>
                    </a:lnTo>
                    <a:lnTo>
                      <a:pt x="14" y="273"/>
                    </a:lnTo>
                    <a:lnTo>
                      <a:pt x="18" y="283"/>
                    </a:lnTo>
                    <a:lnTo>
                      <a:pt x="21" y="287"/>
                    </a:lnTo>
                    <a:lnTo>
                      <a:pt x="22" y="297"/>
                    </a:lnTo>
                    <a:lnTo>
                      <a:pt x="21" y="304"/>
                    </a:lnTo>
                    <a:lnTo>
                      <a:pt x="26" y="326"/>
                    </a:lnTo>
                    <a:lnTo>
                      <a:pt x="22" y="345"/>
                    </a:lnTo>
                    <a:lnTo>
                      <a:pt x="26" y="368"/>
                    </a:lnTo>
                    <a:lnTo>
                      <a:pt x="21" y="382"/>
                    </a:lnTo>
                    <a:lnTo>
                      <a:pt x="18" y="389"/>
                    </a:lnTo>
                    <a:lnTo>
                      <a:pt x="16" y="394"/>
                    </a:lnTo>
                    <a:lnTo>
                      <a:pt x="10" y="402"/>
                    </a:lnTo>
                    <a:lnTo>
                      <a:pt x="5" y="40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13" name="Freeform 253"/>
              <p:cNvSpPr/>
              <p:nvPr/>
            </p:nvSpPr>
            <p:spPr>
              <a:xfrm>
                <a:off x="7940520" y="33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4 h 4"/>
                  <a:gd name="GluePoint2X" fmla="*/ 0 w 5"/>
                  <a:gd name="GluePoint2Y" fmla="*/ 2 h 4"/>
                  <a:gd name="GluePoint3X" fmla="*/ 1 w 5"/>
                  <a:gd name="GluePoint3Y" fmla="*/ 0 h 4"/>
                  <a:gd name="GluePoint4X" fmla="*/ 5 w 5"/>
                  <a:gd name="GluePoint4Y" fmla="*/ 4 h 4"/>
                  <a:gd name="GluePoint5X" fmla="*/ 0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4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5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14" name="Freeform 254"/>
              <p:cNvSpPr/>
              <p:nvPr/>
            </p:nvSpPr>
            <p:spPr>
              <a:xfrm>
                <a:off x="7875720" y="3227400"/>
                <a:ext cx="21960" cy="201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20160"/>
                  <a:gd name="textAreaBottom" fmla="*/ 20520 h 20160"/>
                  <a:gd name="GluePoint1X" fmla="*/ 0 w 14"/>
                  <a:gd name="GluePoint1Y" fmla="*/ 0 h 13"/>
                  <a:gd name="GluePoint2X" fmla="*/ 6 w 14"/>
                  <a:gd name="GluePoint2Y" fmla="*/ 3 h 13"/>
                  <a:gd name="GluePoint3X" fmla="*/ 14 w 14"/>
                  <a:gd name="GluePoint3Y" fmla="*/ 13 h 13"/>
                  <a:gd name="GluePoint4X" fmla="*/ 6 w 14"/>
                  <a:gd name="GluePoint4Y" fmla="*/ 10 h 13"/>
                  <a:gd name="GluePoint5X" fmla="*/ 0 w 14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13">
                    <a:moveTo>
                      <a:pt x="0" y="0"/>
                    </a:moveTo>
                    <a:lnTo>
                      <a:pt x="6" y="3"/>
                    </a:lnTo>
                    <a:lnTo>
                      <a:pt x="14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15" name="Freeform 255"/>
              <p:cNvSpPr/>
              <p:nvPr/>
            </p:nvSpPr>
            <p:spPr>
              <a:xfrm>
                <a:off x="7875720" y="325296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3 w 3"/>
                  <a:gd name="GluePoint2Y" fmla="*/ 4 h 7"/>
                  <a:gd name="GluePoint3X" fmla="*/ 1 w 3"/>
                  <a:gd name="GluePoint3Y" fmla="*/ 7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3" y="4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16" name="Freeform 256"/>
              <p:cNvSpPr/>
              <p:nvPr/>
            </p:nvSpPr>
            <p:spPr>
              <a:xfrm>
                <a:off x="7885080" y="3260880"/>
                <a:ext cx="2880" cy="1080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0800"/>
                  <a:gd name="textAreaBottom" fmla="*/ 11160 h 10800"/>
                  <a:gd name="GluePoint1X" fmla="*/ 2 w 2"/>
                  <a:gd name="GluePoint1Y" fmla="*/ 2 h 7"/>
                  <a:gd name="GluePoint2X" fmla="*/ 2 w 2"/>
                  <a:gd name="GluePoint2Y" fmla="*/ 5 h 7"/>
                  <a:gd name="GluePoint3X" fmla="*/ 0 w 2"/>
                  <a:gd name="GluePoint3Y" fmla="*/ 7 h 7"/>
                  <a:gd name="GluePoint4X" fmla="*/ 0 w 2"/>
                  <a:gd name="GluePoint4Y" fmla="*/ 0 h 7"/>
                  <a:gd name="GluePoint5X" fmla="*/ 2 w 2"/>
                  <a:gd name="GluePoint5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7">
                    <a:moveTo>
                      <a:pt x="2" y="2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17" name="Freeform 257"/>
              <p:cNvSpPr/>
              <p:nvPr/>
            </p:nvSpPr>
            <p:spPr>
              <a:xfrm>
                <a:off x="7889760" y="3265560"/>
                <a:ext cx="12240" cy="154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5480"/>
                  <a:gd name="textAreaBottom" fmla="*/ 15840 h 15480"/>
                  <a:gd name="GluePoint1X" fmla="*/ 0 w 8"/>
                  <a:gd name="GluePoint1Y" fmla="*/ 5 h 10"/>
                  <a:gd name="GluePoint2X" fmla="*/ 0 w 8"/>
                  <a:gd name="GluePoint2Y" fmla="*/ 2 h 10"/>
                  <a:gd name="GluePoint3X" fmla="*/ 3 w 8"/>
                  <a:gd name="GluePoint3Y" fmla="*/ 0 h 10"/>
                  <a:gd name="GluePoint4X" fmla="*/ 8 w 8"/>
                  <a:gd name="GluePoint4Y" fmla="*/ 5 h 10"/>
                  <a:gd name="GluePoint5X" fmla="*/ 8 w 8"/>
                  <a:gd name="GluePoint5Y" fmla="*/ 10 h 10"/>
                  <a:gd name="GluePoint6X" fmla="*/ 0 w 8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10">
                    <a:moveTo>
                      <a:pt x="0" y="5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8" y="5"/>
                    </a:lnTo>
                    <a:lnTo>
                      <a:pt x="8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18" name="Freeform 258"/>
              <p:cNvSpPr/>
              <p:nvPr/>
            </p:nvSpPr>
            <p:spPr>
              <a:xfrm>
                <a:off x="7889760" y="32781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4 h 4"/>
                  <a:gd name="GluePoint2X" fmla="*/ 0 w 0"/>
                  <a:gd name="GluePoint2Y" fmla="*/ 0 h 4"/>
                  <a:gd name="GluePoint3X" fmla="*/ 0 w 0"/>
                  <a:gd name="GluePoint3Y" fmla="*/ 4 h 4"/>
                  <a:gd name="GluePoint4X" fmla="*/ 0 w 0"/>
                  <a:gd name="GluePoint4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19" name="Freeform 259"/>
              <p:cNvSpPr/>
              <p:nvPr/>
            </p:nvSpPr>
            <p:spPr>
              <a:xfrm>
                <a:off x="7905600" y="328140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0 h 3"/>
                  <a:gd name="GluePoint3X" fmla="*/ 1 w 1"/>
                  <a:gd name="GluePoint3Y" fmla="*/ 3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20" name="Freeform 260"/>
              <p:cNvSpPr/>
              <p:nvPr/>
            </p:nvSpPr>
            <p:spPr>
              <a:xfrm>
                <a:off x="7923240" y="3252960"/>
                <a:ext cx="26640" cy="28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8080"/>
                  <a:gd name="textAreaBottom" fmla="*/ 28440 h 28080"/>
                  <a:gd name="GluePoint1X" fmla="*/ 0 w 17"/>
                  <a:gd name="GluePoint1Y" fmla="*/ 0 h 18"/>
                  <a:gd name="GluePoint2X" fmla="*/ 16 w 17"/>
                  <a:gd name="GluePoint2Y" fmla="*/ 12 h 18"/>
                  <a:gd name="GluePoint3X" fmla="*/ 17 w 17"/>
                  <a:gd name="GluePoint3Y" fmla="*/ 18 h 18"/>
                  <a:gd name="GluePoint4X" fmla="*/ 3 w 17"/>
                  <a:gd name="GluePoint4Y" fmla="*/ 7 h 18"/>
                  <a:gd name="GluePoint5X" fmla="*/ 0 w 17"/>
                  <a:gd name="GluePoint5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8">
                    <a:moveTo>
                      <a:pt x="0" y="0"/>
                    </a:moveTo>
                    <a:lnTo>
                      <a:pt x="16" y="12"/>
                    </a:lnTo>
                    <a:lnTo>
                      <a:pt x="17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21" name="Freeform 261"/>
              <p:cNvSpPr/>
              <p:nvPr/>
            </p:nvSpPr>
            <p:spPr>
              <a:xfrm>
                <a:off x="7974000" y="3276720"/>
                <a:ext cx="17280" cy="34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34560"/>
                  <a:gd name="textAreaBottom" fmla="*/ 34920 h 34560"/>
                  <a:gd name="GluePoint1X" fmla="*/ 0 w 11"/>
                  <a:gd name="GluePoint1Y" fmla="*/ 1 h 22"/>
                  <a:gd name="GluePoint2X" fmla="*/ 0 w 11"/>
                  <a:gd name="GluePoint2Y" fmla="*/ 0 h 22"/>
                  <a:gd name="GluePoint3X" fmla="*/ 1 w 11"/>
                  <a:gd name="GluePoint3Y" fmla="*/ 1 h 22"/>
                  <a:gd name="GluePoint4X" fmla="*/ 3 w 11"/>
                  <a:gd name="GluePoint4Y" fmla="*/ 8 h 22"/>
                  <a:gd name="GluePoint5X" fmla="*/ 7 w 11"/>
                  <a:gd name="GluePoint5Y" fmla="*/ 14 h 22"/>
                  <a:gd name="GluePoint6X" fmla="*/ 6 w 11"/>
                  <a:gd name="GluePoint6Y" fmla="*/ 17 h 22"/>
                  <a:gd name="GluePoint7X" fmla="*/ 9 w 11"/>
                  <a:gd name="GluePoint7Y" fmla="*/ 17 h 22"/>
                  <a:gd name="GluePoint8X" fmla="*/ 11 w 11"/>
                  <a:gd name="GluePoint8Y" fmla="*/ 22 h 22"/>
                  <a:gd name="GluePoint9X" fmla="*/ 3 w 11"/>
                  <a:gd name="GluePoint9Y" fmla="*/ 16 h 22"/>
                  <a:gd name="GluePoint10X" fmla="*/ 0 w 11"/>
                  <a:gd name="GluePoint10Y" fmla="*/ 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8"/>
                    </a:lnTo>
                    <a:lnTo>
                      <a:pt x="7" y="14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1" y="22"/>
                    </a:lnTo>
                    <a:lnTo>
                      <a:pt x="3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22" name="Freeform 262"/>
              <p:cNvSpPr/>
              <p:nvPr/>
            </p:nvSpPr>
            <p:spPr>
              <a:xfrm>
                <a:off x="7958160" y="329400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23" name="Freeform 263"/>
              <p:cNvSpPr/>
              <p:nvPr/>
            </p:nvSpPr>
            <p:spPr>
              <a:xfrm>
                <a:off x="7942320" y="3303720"/>
                <a:ext cx="31320" cy="1872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8720"/>
                  <a:gd name="textAreaBottom" fmla="*/ 19080 h 18720"/>
                  <a:gd name="GluePoint1X" fmla="*/ 0 w 20"/>
                  <a:gd name="GluePoint1Y" fmla="*/ 0 h 12"/>
                  <a:gd name="GluePoint2X" fmla="*/ 12 w 20"/>
                  <a:gd name="GluePoint2Y" fmla="*/ 2 h 12"/>
                  <a:gd name="GluePoint3X" fmla="*/ 20 w 20"/>
                  <a:gd name="GluePoint3Y" fmla="*/ 7 h 12"/>
                  <a:gd name="GluePoint4X" fmla="*/ 20 w 20"/>
                  <a:gd name="GluePoint4Y" fmla="*/ 10 h 12"/>
                  <a:gd name="GluePoint5X" fmla="*/ 18 w 20"/>
                  <a:gd name="GluePoint5Y" fmla="*/ 12 h 12"/>
                  <a:gd name="GluePoint6X" fmla="*/ 5 w 20"/>
                  <a:gd name="GluePoint6Y" fmla="*/ 10 h 12"/>
                  <a:gd name="GluePoint7X" fmla="*/ 0 w 20"/>
                  <a:gd name="GluePoint7Y" fmla="*/ 4 h 12"/>
                  <a:gd name="GluePoint8X" fmla="*/ 0 w 20"/>
                  <a:gd name="GluePoint8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2">
                    <a:moveTo>
                      <a:pt x="0" y="0"/>
                    </a:moveTo>
                    <a:lnTo>
                      <a:pt x="12" y="2"/>
                    </a:lnTo>
                    <a:lnTo>
                      <a:pt x="20" y="7"/>
                    </a:lnTo>
                    <a:lnTo>
                      <a:pt x="20" y="10"/>
                    </a:lnTo>
                    <a:lnTo>
                      <a:pt x="18" y="12"/>
                    </a:lnTo>
                    <a:lnTo>
                      <a:pt x="5" y="10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24" name="Freeform 264"/>
              <p:cNvSpPr/>
              <p:nvPr/>
            </p:nvSpPr>
            <p:spPr>
              <a:xfrm>
                <a:off x="7983360" y="33274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9 w 13"/>
                  <a:gd name="GluePoint2Y" fmla="*/ 5 h 13"/>
                  <a:gd name="GluePoint3X" fmla="*/ 13 w 13"/>
                  <a:gd name="GluePoint3Y" fmla="*/ 11 h 13"/>
                  <a:gd name="GluePoint4X" fmla="*/ 13 w 13"/>
                  <a:gd name="GluePoint4Y" fmla="*/ 13 h 13"/>
                  <a:gd name="GluePoint5X" fmla="*/ 6 w 13"/>
                  <a:gd name="GluePoint5Y" fmla="*/ 10 h 13"/>
                  <a:gd name="GluePoint6X" fmla="*/ 0 w 13"/>
                  <a:gd name="GluePoint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9" y="5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25" name="Freeform 265"/>
              <p:cNvSpPr/>
              <p:nvPr/>
            </p:nvSpPr>
            <p:spPr>
              <a:xfrm>
                <a:off x="7832880" y="318132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0"/>
                  <a:gd name="GluePoint1Y" fmla="*/ 0 h 7"/>
                  <a:gd name="GluePoint2X" fmla="*/ 0 w 0"/>
                  <a:gd name="GluePoint2Y" fmla="*/ 7 h 7"/>
                  <a:gd name="GluePoint3X" fmla="*/ 0 w 0"/>
                  <a:gd name="GluePoint3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7">
                    <a:moveTo>
                      <a:pt x="0" y="0"/>
                    </a:move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26" name="Freeform 266"/>
              <p:cNvSpPr/>
              <p:nvPr/>
            </p:nvSpPr>
            <p:spPr>
              <a:xfrm>
                <a:off x="7834320" y="3193920"/>
                <a:ext cx="25200" cy="4104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1040"/>
                  <a:gd name="textAreaBottom" fmla="*/ 41400 h 41040"/>
                  <a:gd name="GluePoint1X" fmla="*/ 0 w 16"/>
                  <a:gd name="GluePoint1Y" fmla="*/ 0 h 26"/>
                  <a:gd name="GluePoint2X" fmla="*/ 3 w 16"/>
                  <a:gd name="GluePoint2Y" fmla="*/ 2 h 26"/>
                  <a:gd name="GluePoint3X" fmla="*/ 16 w 16"/>
                  <a:gd name="GluePoint3Y" fmla="*/ 18 h 26"/>
                  <a:gd name="GluePoint4X" fmla="*/ 16 w 16"/>
                  <a:gd name="GluePoint4Y" fmla="*/ 24 h 26"/>
                  <a:gd name="GluePoint5X" fmla="*/ 13 w 16"/>
                  <a:gd name="GluePoint5Y" fmla="*/ 26 h 26"/>
                  <a:gd name="GluePoint6X" fmla="*/ 7 w 16"/>
                  <a:gd name="GluePoint6Y" fmla="*/ 23 h 26"/>
                  <a:gd name="GluePoint7X" fmla="*/ 7 w 16"/>
                  <a:gd name="GluePoint7Y" fmla="*/ 15 h 26"/>
                  <a:gd name="GluePoint8X" fmla="*/ 0 w 16"/>
                  <a:gd name="GluePoint8Y" fmla="*/ 7 h 26"/>
                  <a:gd name="GluePoint9X" fmla="*/ 0 w 16"/>
                  <a:gd name="GluePoint9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6" h="26">
                    <a:moveTo>
                      <a:pt x="0" y="0"/>
                    </a:moveTo>
                    <a:lnTo>
                      <a:pt x="3" y="2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3" y="26"/>
                    </a:lnTo>
                    <a:lnTo>
                      <a:pt x="7" y="23"/>
                    </a:lnTo>
                    <a:lnTo>
                      <a:pt x="7" y="15"/>
                    </a:ln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27" name="Freeform 267"/>
              <p:cNvSpPr/>
              <p:nvPr/>
            </p:nvSpPr>
            <p:spPr>
              <a:xfrm>
                <a:off x="7496280" y="3114720"/>
                <a:ext cx="231480" cy="22824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228240"/>
                  <a:gd name="textAreaBottom" fmla="*/ 228600 h 228240"/>
                  <a:gd name="GluePoint1X" fmla="*/ 5 w 146"/>
                  <a:gd name="GluePoint1Y" fmla="*/ 0 h 144"/>
                  <a:gd name="GluePoint2X" fmla="*/ 4 w 146"/>
                  <a:gd name="GluePoint2Y" fmla="*/ 44 h 144"/>
                  <a:gd name="GluePoint3X" fmla="*/ 4 w 146"/>
                  <a:gd name="GluePoint3Y" fmla="*/ 68 h 144"/>
                  <a:gd name="GluePoint4X" fmla="*/ 0 w 146"/>
                  <a:gd name="GluePoint4Y" fmla="*/ 74 h 144"/>
                  <a:gd name="GluePoint5X" fmla="*/ 2 w 146"/>
                  <a:gd name="GluePoint5Y" fmla="*/ 81 h 144"/>
                  <a:gd name="GluePoint6X" fmla="*/ 2 w 146"/>
                  <a:gd name="GluePoint6Y" fmla="*/ 116 h 144"/>
                  <a:gd name="GluePoint7X" fmla="*/ 26 w 146"/>
                  <a:gd name="GluePoint7Y" fmla="*/ 118 h 144"/>
                  <a:gd name="GluePoint8X" fmla="*/ 34 w 146"/>
                  <a:gd name="GluePoint8Y" fmla="*/ 111 h 144"/>
                  <a:gd name="GluePoint9X" fmla="*/ 31 w 146"/>
                  <a:gd name="GluePoint9Y" fmla="*/ 103 h 144"/>
                  <a:gd name="GluePoint10X" fmla="*/ 37 w 146"/>
                  <a:gd name="GluePoint10Y" fmla="*/ 100 h 144"/>
                  <a:gd name="GluePoint11X" fmla="*/ 38 w 146"/>
                  <a:gd name="GluePoint11Y" fmla="*/ 97 h 144"/>
                  <a:gd name="GluePoint12X" fmla="*/ 43 w 146"/>
                  <a:gd name="GluePoint12Y" fmla="*/ 95 h 144"/>
                  <a:gd name="GluePoint13X" fmla="*/ 43 w 146"/>
                  <a:gd name="GluePoint13Y" fmla="*/ 89 h 144"/>
                  <a:gd name="GluePoint14X" fmla="*/ 48 w 146"/>
                  <a:gd name="GluePoint14Y" fmla="*/ 91 h 144"/>
                  <a:gd name="GluePoint15X" fmla="*/ 53 w 146"/>
                  <a:gd name="GluePoint15Y" fmla="*/ 87 h 144"/>
                  <a:gd name="GluePoint16X" fmla="*/ 80 w 146"/>
                  <a:gd name="GluePoint16Y" fmla="*/ 100 h 144"/>
                  <a:gd name="GluePoint17X" fmla="*/ 85 w 146"/>
                  <a:gd name="GluePoint17Y" fmla="*/ 115 h 144"/>
                  <a:gd name="GluePoint18X" fmla="*/ 89 w 146"/>
                  <a:gd name="GluePoint18Y" fmla="*/ 115 h 144"/>
                  <a:gd name="GluePoint19X" fmla="*/ 89 w 146"/>
                  <a:gd name="GluePoint19Y" fmla="*/ 119 h 144"/>
                  <a:gd name="GluePoint20X" fmla="*/ 100 w 146"/>
                  <a:gd name="GluePoint20Y" fmla="*/ 132 h 144"/>
                  <a:gd name="GluePoint21X" fmla="*/ 132 w 146"/>
                  <a:gd name="GluePoint21Y" fmla="*/ 139 h 144"/>
                  <a:gd name="GluePoint22X" fmla="*/ 134 w 146"/>
                  <a:gd name="GluePoint22Y" fmla="*/ 142 h 144"/>
                  <a:gd name="GluePoint23X" fmla="*/ 137 w 146"/>
                  <a:gd name="GluePoint23Y" fmla="*/ 144 h 144"/>
                  <a:gd name="GluePoint24X" fmla="*/ 143 w 146"/>
                  <a:gd name="GluePoint24Y" fmla="*/ 140 h 144"/>
                  <a:gd name="GluePoint25X" fmla="*/ 139 w 146"/>
                  <a:gd name="GluePoint25Y" fmla="*/ 137 h 144"/>
                  <a:gd name="GluePoint26X" fmla="*/ 143 w 146"/>
                  <a:gd name="GluePoint26Y" fmla="*/ 139 h 144"/>
                  <a:gd name="GluePoint27X" fmla="*/ 146 w 146"/>
                  <a:gd name="GluePoint27Y" fmla="*/ 137 h 144"/>
                  <a:gd name="GluePoint28X" fmla="*/ 146 w 146"/>
                  <a:gd name="GluePoint28Y" fmla="*/ 136 h 144"/>
                  <a:gd name="GluePoint29X" fmla="*/ 140 w 146"/>
                  <a:gd name="GluePoint29Y" fmla="*/ 134 h 144"/>
                  <a:gd name="GluePoint30X" fmla="*/ 132 w 146"/>
                  <a:gd name="GluePoint30Y" fmla="*/ 129 h 144"/>
                  <a:gd name="GluePoint31X" fmla="*/ 135 w 146"/>
                  <a:gd name="GluePoint31Y" fmla="*/ 126 h 144"/>
                  <a:gd name="GluePoint32X" fmla="*/ 123 w 146"/>
                  <a:gd name="GluePoint32Y" fmla="*/ 121 h 144"/>
                  <a:gd name="GluePoint33X" fmla="*/ 124 w 146"/>
                  <a:gd name="GluePoint33Y" fmla="*/ 116 h 144"/>
                  <a:gd name="GluePoint34X" fmla="*/ 123 w 146"/>
                  <a:gd name="GluePoint34Y" fmla="*/ 115 h 144"/>
                  <a:gd name="GluePoint35X" fmla="*/ 116 w 146"/>
                  <a:gd name="GluePoint35Y" fmla="*/ 115 h 144"/>
                  <a:gd name="GluePoint36X" fmla="*/ 115 w 146"/>
                  <a:gd name="GluePoint36Y" fmla="*/ 113 h 144"/>
                  <a:gd name="GluePoint37X" fmla="*/ 110 w 146"/>
                  <a:gd name="GluePoint37Y" fmla="*/ 105 h 144"/>
                  <a:gd name="GluePoint38X" fmla="*/ 110 w 146"/>
                  <a:gd name="GluePoint38Y" fmla="*/ 99 h 144"/>
                  <a:gd name="GluePoint39X" fmla="*/ 107 w 146"/>
                  <a:gd name="GluePoint39Y" fmla="*/ 97 h 144"/>
                  <a:gd name="GluePoint40X" fmla="*/ 97 w 146"/>
                  <a:gd name="GluePoint40Y" fmla="*/ 87 h 144"/>
                  <a:gd name="GluePoint41X" fmla="*/ 94 w 146"/>
                  <a:gd name="GluePoint41Y" fmla="*/ 78 h 144"/>
                  <a:gd name="GluePoint42X" fmla="*/ 96 w 146"/>
                  <a:gd name="GluePoint42Y" fmla="*/ 76 h 144"/>
                  <a:gd name="GluePoint43X" fmla="*/ 107 w 146"/>
                  <a:gd name="GluePoint43Y" fmla="*/ 74 h 144"/>
                  <a:gd name="GluePoint44X" fmla="*/ 107 w 146"/>
                  <a:gd name="GluePoint44Y" fmla="*/ 70 h 144"/>
                  <a:gd name="GluePoint45X" fmla="*/ 104 w 146"/>
                  <a:gd name="GluePoint45Y" fmla="*/ 63 h 144"/>
                  <a:gd name="GluePoint46X" fmla="*/ 78 w 146"/>
                  <a:gd name="GluePoint46Y" fmla="*/ 52 h 144"/>
                  <a:gd name="GluePoint47X" fmla="*/ 78 w 146"/>
                  <a:gd name="GluePoint47Y" fmla="*/ 46 h 144"/>
                  <a:gd name="GluePoint48X" fmla="*/ 73 w 146"/>
                  <a:gd name="GluePoint48Y" fmla="*/ 37 h 144"/>
                  <a:gd name="GluePoint49X" fmla="*/ 61 w 146"/>
                  <a:gd name="GluePoint49Y" fmla="*/ 28 h 144"/>
                  <a:gd name="GluePoint50X" fmla="*/ 56 w 146"/>
                  <a:gd name="GluePoint50Y" fmla="*/ 21 h 144"/>
                  <a:gd name="GluePoint51X" fmla="*/ 27 w 146"/>
                  <a:gd name="GluePoint51Y" fmla="*/ 12 h 144"/>
                  <a:gd name="GluePoint52X" fmla="*/ 5 w 146"/>
                  <a:gd name="GluePoint52Y" fmla="*/ 0 h 1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46" h="144">
                    <a:moveTo>
                      <a:pt x="5" y="0"/>
                    </a:moveTo>
                    <a:lnTo>
                      <a:pt x="4" y="44"/>
                    </a:lnTo>
                    <a:lnTo>
                      <a:pt x="4" y="68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2" y="116"/>
                    </a:lnTo>
                    <a:lnTo>
                      <a:pt x="26" y="118"/>
                    </a:lnTo>
                    <a:lnTo>
                      <a:pt x="34" y="111"/>
                    </a:lnTo>
                    <a:lnTo>
                      <a:pt x="31" y="103"/>
                    </a:lnTo>
                    <a:lnTo>
                      <a:pt x="37" y="100"/>
                    </a:lnTo>
                    <a:lnTo>
                      <a:pt x="38" y="97"/>
                    </a:lnTo>
                    <a:lnTo>
                      <a:pt x="43" y="95"/>
                    </a:lnTo>
                    <a:lnTo>
                      <a:pt x="43" y="89"/>
                    </a:lnTo>
                    <a:lnTo>
                      <a:pt x="48" y="91"/>
                    </a:lnTo>
                    <a:lnTo>
                      <a:pt x="53" y="87"/>
                    </a:lnTo>
                    <a:lnTo>
                      <a:pt x="80" y="100"/>
                    </a:lnTo>
                    <a:lnTo>
                      <a:pt x="85" y="115"/>
                    </a:lnTo>
                    <a:lnTo>
                      <a:pt x="89" y="115"/>
                    </a:lnTo>
                    <a:lnTo>
                      <a:pt x="89" y="119"/>
                    </a:lnTo>
                    <a:lnTo>
                      <a:pt x="100" y="132"/>
                    </a:lnTo>
                    <a:lnTo>
                      <a:pt x="132" y="139"/>
                    </a:lnTo>
                    <a:lnTo>
                      <a:pt x="134" y="142"/>
                    </a:lnTo>
                    <a:lnTo>
                      <a:pt x="137" y="144"/>
                    </a:lnTo>
                    <a:lnTo>
                      <a:pt x="143" y="140"/>
                    </a:lnTo>
                    <a:lnTo>
                      <a:pt x="139" y="137"/>
                    </a:lnTo>
                    <a:lnTo>
                      <a:pt x="143" y="139"/>
                    </a:lnTo>
                    <a:lnTo>
                      <a:pt x="146" y="137"/>
                    </a:lnTo>
                    <a:lnTo>
                      <a:pt x="146" y="136"/>
                    </a:lnTo>
                    <a:lnTo>
                      <a:pt x="140" y="134"/>
                    </a:lnTo>
                    <a:lnTo>
                      <a:pt x="132" y="129"/>
                    </a:lnTo>
                    <a:lnTo>
                      <a:pt x="135" y="126"/>
                    </a:lnTo>
                    <a:lnTo>
                      <a:pt x="123" y="121"/>
                    </a:lnTo>
                    <a:lnTo>
                      <a:pt x="124" y="116"/>
                    </a:lnTo>
                    <a:lnTo>
                      <a:pt x="123" y="115"/>
                    </a:lnTo>
                    <a:lnTo>
                      <a:pt x="116" y="115"/>
                    </a:lnTo>
                    <a:lnTo>
                      <a:pt x="115" y="113"/>
                    </a:lnTo>
                    <a:lnTo>
                      <a:pt x="110" y="105"/>
                    </a:lnTo>
                    <a:lnTo>
                      <a:pt x="110" y="99"/>
                    </a:lnTo>
                    <a:lnTo>
                      <a:pt x="107" y="97"/>
                    </a:lnTo>
                    <a:lnTo>
                      <a:pt x="97" y="87"/>
                    </a:lnTo>
                    <a:lnTo>
                      <a:pt x="94" y="78"/>
                    </a:lnTo>
                    <a:lnTo>
                      <a:pt x="96" y="76"/>
                    </a:lnTo>
                    <a:lnTo>
                      <a:pt x="107" y="74"/>
                    </a:lnTo>
                    <a:lnTo>
                      <a:pt x="107" y="70"/>
                    </a:lnTo>
                    <a:lnTo>
                      <a:pt x="104" y="63"/>
                    </a:lnTo>
                    <a:lnTo>
                      <a:pt x="78" y="52"/>
                    </a:lnTo>
                    <a:lnTo>
                      <a:pt x="78" y="46"/>
                    </a:lnTo>
                    <a:lnTo>
                      <a:pt x="73" y="37"/>
                    </a:lnTo>
                    <a:lnTo>
                      <a:pt x="61" y="28"/>
                    </a:lnTo>
                    <a:lnTo>
                      <a:pt x="56" y="21"/>
                    </a:lnTo>
                    <a:lnTo>
                      <a:pt x="27" y="1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28" name="Freeform 268"/>
              <p:cNvSpPr/>
              <p:nvPr/>
            </p:nvSpPr>
            <p:spPr>
              <a:xfrm>
                <a:off x="7640640" y="310032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0 h 5"/>
                  <a:gd name="GluePoint2X" fmla="*/ 8 w 8"/>
                  <a:gd name="GluePoint2Y" fmla="*/ 0 h 5"/>
                  <a:gd name="GluePoint3X" fmla="*/ 6 w 8"/>
                  <a:gd name="GluePoint3Y" fmla="*/ 3 h 5"/>
                  <a:gd name="GluePoint4X" fmla="*/ 5 w 8"/>
                  <a:gd name="GluePoint4Y" fmla="*/ 3 h 5"/>
                  <a:gd name="GluePoint5X" fmla="*/ 1 w 8"/>
                  <a:gd name="GluePoint5Y" fmla="*/ 5 h 5"/>
                  <a:gd name="GluePoint6X" fmla="*/ 0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0"/>
                    </a:moveTo>
                    <a:lnTo>
                      <a:pt x="8" y="0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1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29" name="Freeform 269"/>
              <p:cNvSpPr/>
              <p:nvPr/>
            </p:nvSpPr>
            <p:spPr>
              <a:xfrm>
                <a:off x="7713720" y="3083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3 h 3"/>
                  <a:gd name="GluePoint3X" fmla="*/ 2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30" name="Freeform 270"/>
              <p:cNvSpPr/>
              <p:nvPr/>
            </p:nvSpPr>
            <p:spPr>
              <a:xfrm>
                <a:off x="7723080" y="3112920"/>
                <a:ext cx="10800" cy="75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7560"/>
                  <a:gd name="textAreaBottom" fmla="*/ 7920 h 7560"/>
                  <a:gd name="GluePoint1X" fmla="*/ 0 w 7"/>
                  <a:gd name="GluePoint1Y" fmla="*/ 0 h 5"/>
                  <a:gd name="GluePoint2X" fmla="*/ 7 w 7"/>
                  <a:gd name="GluePoint2Y" fmla="*/ 0 h 5"/>
                  <a:gd name="GluePoint3X" fmla="*/ 7 w 7"/>
                  <a:gd name="GluePoint3Y" fmla="*/ 3 h 5"/>
                  <a:gd name="GluePoint4X" fmla="*/ 3 w 7"/>
                  <a:gd name="GluePoint4Y" fmla="*/ 5 h 5"/>
                  <a:gd name="GluePoint5X" fmla="*/ 0 w 7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5">
                    <a:moveTo>
                      <a:pt x="0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31" name="Freeform 271"/>
              <p:cNvSpPr/>
              <p:nvPr/>
            </p:nvSpPr>
            <p:spPr>
              <a:xfrm>
                <a:off x="7743960" y="3117960"/>
                <a:ext cx="55080" cy="583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8320"/>
                  <a:gd name="textAreaBottom" fmla="*/ 58680 h 58320"/>
                  <a:gd name="GluePoint1X" fmla="*/ 0 w 35"/>
                  <a:gd name="GluePoint1Y" fmla="*/ 0 h 37"/>
                  <a:gd name="GluePoint2X" fmla="*/ 14 w 35"/>
                  <a:gd name="GluePoint2Y" fmla="*/ 10 h 37"/>
                  <a:gd name="GluePoint3X" fmla="*/ 17 w 35"/>
                  <a:gd name="GluePoint3Y" fmla="*/ 11 h 37"/>
                  <a:gd name="GluePoint4X" fmla="*/ 29 w 35"/>
                  <a:gd name="GluePoint4Y" fmla="*/ 23 h 37"/>
                  <a:gd name="GluePoint5X" fmla="*/ 32 w 35"/>
                  <a:gd name="GluePoint5Y" fmla="*/ 23 h 37"/>
                  <a:gd name="GluePoint6X" fmla="*/ 35 w 35"/>
                  <a:gd name="GluePoint6Y" fmla="*/ 29 h 37"/>
                  <a:gd name="GluePoint7X" fmla="*/ 32 w 35"/>
                  <a:gd name="GluePoint7Y" fmla="*/ 37 h 37"/>
                  <a:gd name="GluePoint8X" fmla="*/ 29 w 35"/>
                  <a:gd name="GluePoint8Y" fmla="*/ 37 h 37"/>
                  <a:gd name="GluePoint9X" fmla="*/ 25 w 35"/>
                  <a:gd name="GluePoint9Y" fmla="*/ 23 h 37"/>
                  <a:gd name="GluePoint10X" fmla="*/ 24 w 35"/>
                  <a:gd name="GluePoint10Y" fmla="*/ 16 h 37"/>
                  <a:gd name="GluePoint11X" fmla="*/ 0 w 35"/>
                  <a:gd name="GluePoint11Y" fmla="*/ 2 h 37"/>
                  <a:gd name="GluePoint12X" fmla="*/ 0 w 35"/>
                  <a:gd name="GluePoint12Y" fmla="*/ 0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35" h="37">
                    <a:moveTo>
                      <a:pt x="0" y="0"/>
                    </a:moveTo>
                    <a:lnTo>
                      <a:pt x="14" y="10"/>
                    </a:lnTo>
                    <a:lnTo>
                      <a:pt x="17" y="1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5" y="29"/>
                    </a:lnTo>
                    <a:lnTo>
                      <a:pt x="32" y="37"/>
                    </a:lnTo>
                    <a:lnTo>
                      <a:pt x="29" y="37"/>
                    </a:lnTo>
                    <a:lnTo>
                      <a:pt x="25" y="23"/>
                    </a:lnTo>
                    <a:lnTo>
                      <a:pt x="24" y="1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32" name="Freeform 272"/>
              <p:cNvSpPr/>
              <p:nvPr/>
            </p:nvSpPr>
            <p:spPr>
              <a:xfrm>
                <a:off x="7648560" y="3192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1 h 3"/>
                  <a:gd name="GluePoint3X" fmla="*/ 1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33" name="Freeform 273"/>
              <p:cNvSpPr/>
              <p:nvPr/>
            </p:nvSpPr>
            <p:spPr>
              <a:xfrm>
                <a:off x="7666200" y="32004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0 h 4"/>
                  <a:gd name="GluePoint2X" fmla="*/ 5 w 5"/>
                  <a:gd name="GluePoint2Y" fmla="*/ 1 h 4"/>
                  <a:gd name="GluePoint3X" fmla="*/ 5 w 5"/>
                  <a:gd name="GluePoint3Y" fmla="*/ 4 h 4"/>
                  <a:gd name="GluePoint4X" fmla="*/ 3 w 5"/>
                  <a:gd name="GluePoint4Y" fmla="*/ 4 h 4"/>
                  <a:gd name="GluePoint5X" fmla="*/ 0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0"/>
                    </a:moveTo>
                    <a:lnTo>
                      <a:pt x="5" y="1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34" name="Freeform 274"/>
              <p:cNvSpPr/>
              <p:nvPr/>
            </p:nvSpPr>
            <p:spPr>
              <a:xfrm>
                <a:off x="7678800" y="3160800"/>
                <a:ext cx="99720" cy="583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58320"/>
                  <a:gd name="textAreaBottom" fmla="*/ 58680 h 58320"/>
                  <a:gd name="GluePoint1X" fmla="*/ 0 w 63"/>
                  <a:gd name="GluePoint1Y" fmla="*/ 23 h 37"/>
                  <a:gd name="GluePoint2X" fmla="*/ 1 w 63"/>
                  <a:gd name="GluePoint2Y" fmla="*/ 23 h 37"/>
                  <a:gd name="GluePoint3X" fmla="*/ 14 w 63"/>
                  <a:gd name="GluePoint3Y" fmla="*/ 25 h 37"/>
                  <a:gd name="GluePoint4X" fmla="*/ 22 w 63"/>
                  <a:gd name="GluePoint4Y" fmla="*/ 23 h 37"/>
                  <a:gd name="GluePoint5X" fmla="*/ 25 w 63"/>
                  <a:gd name="GluePoint5Y" fmla="*/ 23 h 37"/>
                  <a:gd name="GluePoint6X" fmla="*/ 28 w 63"/>
                  <a:gd name="GluePoint6Y" fmla="*/ 15 h 37"/>
                  <a:gd name="GluePoint7X" fmla="*/ 27 w 63"/>
                  <a:gd name="GluePoint7Y" fmla="*/ 21 h 37"/>
                  <a:gd name="GluePoint8X" fmla="*/ 38 w 63"/>
                  <a:gd name="GluePoint8Y" fmla="*/ 23 h 37"/>
                  <a:gd name="GluePoint9X" fmla="*/ 46 w 63"/>
                  <a:gd name="GluePoint9Y" fmla="*/ 15 h 37"/>
                  <a:gd name="GluePoint10X" fmla="*/ 52 w 63"/>
                  <a:gd name="GluePoint10Y" fmla="*/ 12 h 37"/>
                  <a:gd name="GluePoint11X" fmla="*/ 52 w 63"/>
                  <a:gd name="GluePoint11Y" fmla="*/ 2 h 37"/>
                  <a:gd name="GluePoint12X" fmla="*/ 60 w 63"/>
                  <a:gd name="GluePoint12Y" fmla="*/ 0 h 37"/>
                  <a:gd name="GluePoint13X" fmla="*/ 63 w 63"/>
                  <a:gd name="GluePoint13Y" fmla="*/ 5 h 37"/>
                  <a:gd name="GluePoint14X" fmla="*/ 63 w 63"/>
                  <a:gd name="GluePoint14Y" fmla="*/ 12 h 37"/>
                  <a:gd name="GluePoint15X" fmla="*/ 58 w 63"/>
                  <a:gd name="GluePoint15Y" fmla="*/ 15 h 37"/>
                  <a:gd name="GluePoint16X" fmla="*/ 58 w 63"/>
                  <a:gd name="GluePoint16Y" fmla="*/ 20 h 37"/>
                  <a:gd name="GluePoint17X" fmla="*/ 57 w 63"/>
                  <a:gd name="GluePoint17Y" fmla="*/ 25 h 37"/>
                  <a:gd name="GluePoint18X" fmla="*/ 51 w 63"/>
                  <a:gd name="GluePoint18Y" fmla="*/ 25 h 37"/>
                  <a:gd name="GluePoint19X" fmla="*/ 46 w 63"/>
                  <a:gd name="GluePoint19Y" fmla="*/ 31 h 37"/>
                  <a:gd name="GluePoint20X" fmla="*/ 36 w 63"/>
                  <a:gd name="GluePoint20Y" fmla="*/ 36 h 37"/>
                  <a:gd name="GluePoint21X" fmla="*/ 20 w 63"/>
                  <a:gd name="GluePoint21Y" fmla="*/ 37 h 37"/>
                  <a:gd name="GluePoint22X" fmla="*/ 17 w 63"/>
                  <a:gd name="GluePoint22Y" fmla="*/ 34 h 37"/>
                  <a:gd name="GluePoint23X" fmla="*/ 12 w 63"/>
                  <a:gd name="GluePoint23Y" fmla="*/ 36 h 37"/>
                  <a:gd name="GluePoint24X" fmla="*/ 3 w 63"/>
                  <a:gd name="GluePoint24Y" fmla="*/ 29 h 37"/>
                  <a:gd name="GluePoint25X" fmla="*/ 0 w 63"/>
                  <a:gd name="GluePoint25Y" fmla="*/ 23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63" h="37">
                    <a:moveTo>
                      <a:pt x="0" y="23"/>
                    </a:moveTo>
                    <a:lnTo>
                      <a:pt x="1" y="23"/>
                    </a:lnTo>
                    <a:lnTo>
                      <a:pt x="14" y="25"/>
                    </a:lnTo>
                    <a:lnTo>
                      <a:pt x="22" y="23"/>
                    </a:lnTo>
                    <a:lnTo>
                      <a:pt x="25" y="23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38" y="23"/>
                    </a:lnTo>
                    <a:lnTo>
                      <a:pt x="46" y="15"/>
                    </a:lnTo>
                    <a:lnTo>
                      <a:pt x="52" y="12"/>
                    </a:lnTo>
                    <a:lnTo>
                      <a:pt x="52" y="2"/>
                    </a:lnTo>
                    <a:lnTo>
                      <a:pt x="60" y="0"/>
                    </a:lnTo>
                    <a:lnTo>
                      <a:pt x="63" y="5"/>
                    </a:lnTo>
                    <a:lnTo>
                      <a:pt x="63" y="12"/>
                    </a:lnTo>
                    <a:lnTo>
                      <a:pt x="58" y="15"/>
                    </a:lnTo>
                    <a:lnTo>
                      <a:pt x="58" y="20"/>
                    </a:lnTo>
                    <a:lnTo>
                      <a:pt x="57" y="25"/>
                    </a:lnTo>
                    <a:lnTo>
                      <a:pt x="51" y="25"/>
                    </a:lnTo>
                    <a:lnTo>
                      <a:pt x="46" y="31"/>
                    </a:lnTo>
                    <a:lnTo>
                      <a:pt x="36" y="36"/>
                    </a:lnTo>
                    <a:lnTo>
                      <a:pt x="20" y="37"/>
                    </a:lnTo>
                    <a:lnTo>
                      <a:pt x="17" y="34"/>
                    </a:lnTo>
                    <a:lnTo>
                      <a:pt x="12" y="36"/>
                    </a:lnTo>
                    <a:lnTo>
                      <a:pt x="3" y="2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35" name="Freeform 275"/>
              <p:cNvSpPr/>
              <p:nvPr/>
            </p:nvSpPr>
            <p:spPr>
              <a:xfrm>
                <a:off x="7773840" y="329400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5 w 5"/>
                  <a:gd name="GluePoint2Y" fmla="*/ 3 h 6"/>
                  <a:gd name="GluePoint3X" fmla="*/ 5 w 5"/>
                  <a:gd name="GluePoint3Y" fmla="*/ 6 h 6"/>
                  <a:gd name="GluePoint4X" fmla="*/ 3 w 5"/>
                  <a:gd name="GluePoint4Y" fmla="*/ 6 h 6"/>
                  <a:gd name="GluePoint5X" fmla="*/ 0 w 5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5" y="3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36" name="Freeform 276"/>
              <p:cNvSpPr/>
              <p:nvPr/>
            </p:nvSpPr>
            <p:spPr>
              <a:xfrm>
                <a:off x="7723080" y="3303720"/>
                <a:ext cx="10800" cy="108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0800"/>
                  <a:gd name="textAreaBottom" fmla="*/ 11160 h 10800"/>
                  <a:gd name="GluePoint1X" fmla="*/ 0 w 7"/>
                  <a:gd name="GluePoint1Y" fmla="*/ 0 h 7"/>
                  <a:gd name="GluePoint2X" fmla="*/ 5 w 7"/>
                  <a:gd name="GluePoint2Y" fmla="*/ 4 h 7"/>
                  <a:gd name="GluePoint3X" fmla="*/ 7 w 7"/>
                  <a:gd name="GluePoint3Y" fmla="*/ 7 h 7"/>
                  <a:gd name="GluePoint4X" fmla="*/ 0 w 7"/>
                  <a:gd name="GluePoint4Y" fmla="*/ 5 h 7"/>
                  <a:gd name="GluePoint5X" fmla="*/ 0 w 7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7">
                    <a:moveTo>
                      <a:pt x="0" y="0"/>
                    </a:moveTo>
                    <a:lnTo>
                      <a:pt x="5" y="4"/>
                    </a:lnTo>
                    <a:lnTo>
                      <a:pt x="7" y="7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37" name="Freeform 277"/>
              <p:cNvSpPr/>
              <p:nvPr/>
            </p:nvSpPr>
            <p:spPr>
              <a:xfrm>
                <a:off x="7728120" y="3317760"/>
                <a:ext cx="10800" cy="90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9000"/>
                  <a:gd name="textAreaBottom" fmla="*/ 9360 h 9000"/>
                  <a:gd name="GluePoint1X" fmla="*/ 0 w 7"/>
                  <a:gd name="GluePoint1Y" fmla="*/ 0 h 6"/>
                  <a:gd name="GluePoint2X" fmla="*/ 4 w 7"/>
                  <a:gd name="GluePoint2Y" fmla="*/ 3 h 6"/>
                  <a:gd name="GluePoint3X" fmla="*/ 7 w 7"/>
                  <a:gd name="GluePoint3Y" fmla="*/ 3 h 6"/>
                  <a:gd name="GluePoint4X" fmla="*/ 7 w 7"/>
                  <a:gd name="GluePoint4Y" fmla="*/ 6 h 6"/>
                  <a:gd name="GluePoint5X" fmla="*/ 5 w 7"/>
                  <a:gd name="GluePoint5Y" fmla="*/ 6 h 6"/>
                  <a:gd name="GluePoint6X" fmla="*/ 0 w 7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6">
                    <a:moveTo>
                      <a:pt x="0" y="0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38" name="Freeform 278"/>
              <p:cNvSpPr/>
              <p:nvPr/>
            </p:nvSpPr>
            <p:spPr>
              <a:xfrm>
                <a:off x="6913440" y="2727360"/>
                <a:ext cx="53640" cy="82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82080"/>
                  <a:gd name="textAreaBottom" fmla="*/ 82440 h 82080"/>
                  <a:gd name="GluePoint1X" fmla="*/ 31 w 34"/>
                  <a:gd name="GluePoint1Y" fmla="*/ 0 h 52"/>
                  <a:gd name="GluePoint2X" fmla="*/ 31 w 34"/>
                  <a:gd name="GluePoint2Y" fmla="*/ 0 h 52"/>
                  <a:gd name="GluePoint3X" fmla="*/ 32 w 34"/>
                  <a:gd name="GluePoint3Y" fmla="*/ 5 h 52"/>
                  <a:gd name="GluePoint4X" fmla="*/ 34 w 34"/>
                  <a:gd name="GluePoint4Y" fmla="*/ 16 h 52"/>
                  <a:gd name="GluePoint5X" fmla="*/ 23 w 34"/>
                  <a:gd name="GluePoint5Y" fmla="*/ 26 h 52"/>
                  <a:gd name="GluePoint6X" fmla="*/ 23 w 34"/>
                  <a:gd name="GluePoint6Y" fmla="*/ 31 h 52"/>
                  <a:gd name="GluePoint7X" fmla="*/ 12 w 34"/>
                  <a:gd name="GluePoint7Y" fmla="*/ 45 h 52"/>
                  <a:gd name="GluePoint8X" fmla="*/ 4 w 34"/>
                  <a:gd name="GluePoint8Y" fmla="*/ 52 h 52"/>
                  <a:gd name="GluePoint9X" fmla="*/ 0 w 34"/>
                  <a:gd name="GluePoint9Y" fmla="*/ 52 h 52"/>
                  <a:gd name="GluePoint10X" fmla="*/ 4 w 34"/>
                  <a:gd name="GluePoint10Y" fmla="*/ 43 h 52"/>
                  <a:gd name="GluePoint11X" fmla="*/ 10 w 34"/>
                  <a:gd name="GluePoint11Y" fmla="*/ 37 h 52"/>
                  <a:gd name="GluePoint12X" fmla="*/ 23 w 34"/>
                  <a:gd name="GluePoint12Y" fmla="*/ 19 h 52"/>
                  <a:gd name="GluePoint13X" fmla="*/ 27 w 34"/>
                  <a:gd name="GluePoint13Y" fmla="*/ 16 h 52"/>
                  <a:gd name="GluePoint14X" fmla="*/ 29 w 34"/>
                  <a:gd name="GluePoint14Y" fmla="*/ 8 h 52"/>
                  <a:gd name="GluePoint15X" fmla="*/ 29 w 34"/>
                  <a:gd name="GluePoint15Y" fmla="*/ 10 h 52"/>
                  <a:gd name="GluePoint16X" fmla="*/ 31 w 34"/>
                  <a:gd name="GluePoint16Y" fmla="*/ 10 h 52"/>
                  <a:gd name="GluePoint17X" fmla="*/ 29 w 34"/>
                  <a:gd name="GluePoint17Y" fmla="*/ 6 h 52"/>
                  <a:gd name="GluePoint18X" fmla="*/ 31 w 34"/>
                  <a:gd name="GluePoint18Y" fmla="*/ 0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4" h="52">
                    <a:moveTo>
                      <a:pt x="31" y="0"/>
                    </a:moveTo>
                    <a:lnTo>
                      <a:pt x="31" y="0"/>
                    </a:lnTo>
                    <a:lnTo>
                      <a:pt x="32" y="5"/>
                    </a:lnTo>
                    <a:lnTo>
                      <a:pt x="34" y="16"/>
                    </a:lnTo>
                    <a:lnTo>
                      <a:pt x="23" y="26"/>
                    </a:lnTo>
                    <a:lnTo>
                      <a:pt x="23" y="31"/>
                    </a:lnTo>
                    <a:lnTo>
                      <a:pt x="12" y="45"/>
                    </a:lnTo>
                    <a:lnTo>
                      <a:pt x="4" y="52"/>
                    </a:lnTo>
                    <a:lnTo>
                      <a:pt x="0" y="52"/>
                    </a:lnTo>
                    <a:lnTo>
                      <a:pt x="4" y="43"/>
                    </a:lnTo>
                    <a:lnTo>
                      <a:pt x="10" y="37"/>
                    </a:lnTo>
                    <a:lnTo>
                      <a:pt x="23" y="19"/>
                    </a:lnTo>
                    <a:lnTo>
                      <a:pt x="27" y="16"/>
                    </a:lnTo>
                    <a:lnTo>
                      <a:pt x="29" y="8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29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39" name="Freeform 279"/>
              <p:cNvSpPr/>
              <p:nvPr/>
            </p:nvSpPr>
            <p:spPr>
              <a:xfrm>
                <a:off x="6969240" y="271152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2 h 4"/>
                  <a:gd name="GluePoint3X" fmla="*/ 4 w 4"/>
                  <a:gd name="GluePoint3Y" fmla="*/ 4 h 4"/>
                  <a:gd name="GluePoint4X" fmla="*/ 0 w 4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40" name="Freeform 280"/>
              <p:cNvSpPr/>
              <p:nvPr/>
            </p:nvSpPr>
            <p:spPr>
              <a:xfrm>
                <a:off x="6969240" y="270180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0 h 3"/>
                  <a:gd name="GluePoint2X" fmla="*/ 7 w 7"/>
                  <a:gd name="GluePoint2Y" fmla="*/ 3 h 3"/>
                  <a:gd name="GluePoint3X" fmla="*/ 2 w 7"/>
                  <a:gd name="GluePoint3Y" fmla="*/ 3 h 3"/>
                  <a:gd name="GluePoint4X" fmla="*/ 0 w 7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0"/>
                    </a:moveTo>
                    <a:lnTo>
                      <a:pt x="7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41" name="Freeform 281"/>
              <p:cNvSpPr/>
              <p:nvPr/>
            </p:nvSpPr>
            <p:spPr>
              <a:xfrm>
                <a:off x="6977160" y="2668680"/>
                <a:ext cx="29880" cy="360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6000"/>
                  <a:gd name="textAreaBottom" fmla="*/ 36360 h 36000"/>
                  <a:gd name="GluePoint1X" fmla="*/ 0 w 19"/>
                  <a:gd name="GluePoint1Y" fmla="*/ 0 h 23"/>
                  <a:gd name="GluePoint2X" fmla="*/ 10 w 19"/>
                  <a:gd name="GluePoint2Y" fmla="*/ 0 h 23"/>
                  <a:gd name="GluePoint3X" fmla="*/ 18 w 19"/>
                  <a:gd name="GluePoint3Y" fmla="*/ 5 h 23"/>
                  <a:gd name="GluePoint4X" fmla="*/ 19 w 19"/>
                  <a:gd name="GluePoint4Y" fmla="*/ 16 h 23"/>
                  <a:gd name="GluePoint5X" fmla="*/ 19 w 19"/>
                  <a:gd name="GluePoint5Y" fmla="*/ 19 h 23"/>
                  <a:gd name="GluePoint6X" fmla="*/ 16 w 19"/>
                  <a:gd name="GluePoint6Y" fmla="*/ 23 h 23"/>
                  <a:gd name="GluePoint7X" fmla="*/ 11 w 19"/>
                  <a:gd name="GluePoint7Y" fmla="*/ 18 h 23"/>
                  <a:gd name="GluePoint8X" fmla="*/ 5 w 19"/>
                  <a:gd name="GluePoint8Y" fmla="*/ 5 h 23"/>
                  <a:gd name="GluePoint9X" fmla="*/ 0 w 19"/>
                  <a:gd name="GluePoint9Y" fmla="*/ 0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23">
                    <a:moveTo>
                      <a:pt x="0" y="0"/>
                    </a:moveTo>
                    <a:lnTo>
                      <a:pt x="10" y="0"/>
                    </a:lnTo>
                    <a:lnTo>
                      <a:pt x="18" y="5"/>
                    </a:lnTo>
                    <a:lnTo>
                      <a:pt x="19" y="16"/>
                    </a:lnTo>
                    <a:lnTo>
                      <a:pt x="19" y="19"/>
                    </a:lnTo>
                    <a:lnTo>
                      <a:pt x="16" y="23"/>
                    </a:lnTo>
                    <a:lnTo>
                      <a:pt x="11" y="18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42" name="Freeform 282"/>
              <p:cNvSpPr/>
              <p:nvPr/>
            </p:nvSpPr>
            <p:spPr>
              <a:xfrm>
                <a:off x="6951600" y="2525760"/>
                <a:ext cx="115560" cy="1677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67760"/>
                  <a:gd name="textAreaBottom" fmla="*/ 168120 h 167760"/>
                  <a:gd name="GluePoint1X" fmla="*/ 32 w 73"/>
                  <a:gd name="GluePoint1Y" fmla="*/ 3 h 106"/>
                  <a:gd name="GluePoint2X" fmla="*/ 34 w 73"/>
                  <a:gd name="GluePoint2Y" fmla="*/ 5 h 106"/>
                  <a:gd name="GluePoint3X" fmla="*/ 32 w 73"/>
                  <a:gd name="GluePoint3Y" fmla="*/ 10 h 106"/>
                  <a:gd name="GluePoint4X" fmla="*/ 34 w 73"/>
                  <a:gd name="GluePoint4Y" fmla="*/ 19 h 106"/>
                  <a:gd name="GluePoint5X" fmla="*/ 38 w 73"/>
                  <a:gd name="GluePoint5Y" fmla="*/ 26 h 106"/>
                  <a:gd name="GluePoint6X" fmla="*/ 40 w 73"/>
                  <a:gd name="GluePoint6Y" fmla="*/ 29 h 106"/>
                  <a:gd name="GluePoint7X" fmla="*/ 37 w 73"/>
                  <a:gd name="GluePoint7Y" fmla="*/ 43 h 106"/>
                  <a:gd name="GluePoint8X" fmla="*/ 30 w 73"/>
                  <a:gd name="GluePoint8Y" fmla="*/ 47 h 106"/>
                  <a:gd name="GluePoint9X" fmla="*/ 29 w 73"/>
                  <a:gd name="GluePoint9Y" fmla="*/ 56 h 106"/>
                  <a:gd name="GluePoint10X" fmla="*/ 27 w 73"/>
                  <a:gd name="GluePoint10Y" fmla="*/ 58 h 106"/>
                  <a:gd name="GluePoint11X" fmla="*/ 34 w 73"/>
                  <a:gd name="GluePoint11Y" fmla="*/ 68 h 106"/>
                  <a:gd name="GluePoint12X" fmla="*/ 34 w 73"/>
                  <a:gd name="GluePoint12Y" fmla="*/ 72 h 106"/>
                  <a:gd name="GluePoint13X" fmla="*/ 35 w 73"/>
                  <a:gd name="GluePoint13Y" fmla="*/ 79 h 106"/>
                  <a:gd name="GluePoint14X" fmla="*/ 40 w 73"/>
                  <a:gd name="GluePoint14Y" fmla="*/ 82 h 106"/>
                  <a:gd name="GluePoint15X" fmla="*/ 43 w 73"/>
                  <a:gd name="GluePoint15Y" fmla="*/ 82 h 106"/>
                  <a:gd name="GluePoint16X" fmla="*/ 43 w 73"/>
                  <a:gd name="GluePoint16Y" fmla="*/ 77 h 106"/>
                  <a:gd name="GluePoint17X" fmla="*/ 50 w 73"/>
                  <a:gd name="GluePoint17Y" fmla="*/ 74 h 106"/>
                  <a:gd name="GluePoint18X" fmla="*/ 54 w 73"/>
                  <a:gd name="GluePoint18Y" fmla="*/ 77 h 106"/>
                  <a:gd name="GluePoint19X" fmla="*/ 57 w 73"/>
                  <a:gd name="GluePoint19Y" fmla="*/ 85 h 106"/>
                  <a:gd name="GluePoint20X" fmla="*/ 59 w 73"/>
                  <a:gd name="GluePoint20Y" fmla="*/ 84 h 106"/>
                  <a:gd name="GluePoint21X" fmla="*/ 59 w 73"/>
                  <a:gd name="GluePoint21Y" fmla="*/ 80 h 106"/>
                  <a:gd name="GluePoint22X" fmla="*/ 69 w 73"/>
                  <a:gd name="GluePoint22Y" fmla="*/ 84 h 106"/>
                  <a:gd name="GluePoint23X" fmla="*/ 69 w 73"/>
                  <a:gd name="GluePoint23Y" fmla="*/ 85 h 106"/>
                  <a:gd name="GluePoint24X" fmla="*/ 65 w 73"/>
                  <a:gd name="GluePoint24Y" fmla="*/ 88 h 106"/>
                  <a:gd name="GluePoint25X" fmla="*/ 65 w 73"/>
                  <a:gd name="GluePoint25Y" fmla="*/ 90 h 106"/>
                  <a:gd name="GluePoint26X" fmla="*/ 70 w 73"/>
                  <a:gd name="GluePoint26Y" fmla="*/ 93 h 106"/>
                  <a:gd name="GluePoint27X" fmla="*/ 69 w 73"/>
                  <a:gd name="GluePoint27Y" fmla="*/ 97 h 106"/>
                  <a:gd name="GluePoint28X" fmla="*/ 73 w 73"/>
                  <a:gd name="GluePoint28Y" fmla="*/ 100 h 106"/>
                  <a:gd name="GluePoint29X" fmla="*/ 73 w 73"/>
                  <a:gd name="GluePoint29Y" fmla="*/ 106 h 106"/>
                  <a:gd name="GluePoint30X" fmla="*/ 70 w 73"/>
                  <a:gd name="GluePoint30Y" fmla="*/ 101 h 106"/>
                  <a:gd name="GluePoint31X" fmla="*/ 72 w 73"/>
                  <a:gd name="GluePoint31Y" fmla="*/ 100 h 106"/>
                  <a:gd name="GluePoint32X" fmla="*/ 67 w 73"/>
                  <a:gd name="GluePoint32Y" fmla="*/ 100 h 106"/>
                  <a:gd name="GluePoint33X" fmla="*/ 62 w 73"/>
                  <a:gd name="GluePoint33Y" fmla="*/ 97 h 106"/>
                  <a:gd name="GluePoint34X" fmla="*/ 59 w 73"/>
                  <a:gd name="GluePoint34Y" fmla="*/ 90 h 106"/>
                  <a:gd name="GluePoint35X" fmla="*/ 50 w 73"/>
                  <a:gd name="GluePoint35Y" fmla="*/ 84 h 106"/>
                  <a:gd name="GluePoint36X" fmla="*/ 48 w 73"/>
                  <a:gd name="GluePoint36Y" fmla="*/ 82 h 106"/>
                  <a:gd name="GluePoint37X" fmla="*/ 53 w 73"/>
                  <a:gd name="GluePoint37Y" fmla="*/ 95 h 106"/>
                  <a:gd name="GluePoint38X" fmla="*/ 38 w 73"/>
                  <a:gd name="GluePoint38Y" fmla="*/ 82 h 106"/>
                  <a:gd name="GluePoint39X" fmla="*/ 34 w 73"/>
                  <a:gd name="GluePoint39Y" fmla="*/ 82 h 106"/>
                  <a:gd name="GluePoint40X" fmla="*/ 30 w 73"/>
                  <a:gd name="GluePoint40Y" fmla="*/ 87 h 106"/>
                  <a:gd name="GluePoint41X" fmla="*/ 27 w 73"/>
                  <a:gd name="GluePoint41Y" fmla="*/ 87 h 106"/>
                  <a:gd name="GluePoint42X" fmla="*/ 23 w 73"/>
                  <a:gd name="GluePoint42Y" fmla="*/ 84 h 106"/>
                  <a:gd name="GluePoint43X" fmla="*/ 21 w 73"/>
                  <a:gd name="GluePoint43Y" fmla="*/ 84 h 106"/>
                  <a:gd name="GluePoint44X" fmla="*/ 19 w 73"/>
                  <a:gd name="GluePoint44Y" fmla="*/ 79 h 106"/>
                  <a:gd name="GluePoint45X" fmla="*/ 21 w 73"/>
                  <a:gd name="GluePoint45Y" fmla="*/ 69 h 106"/>
                  <a:gd name="GluePoint46X" fmla="*/ 18 w 73"/>
                  <a:gd name="GluePoint46Y" fmla="*/ 68 h 106"/>
                  <a:gd name="GluePoint47X" fmla="*/ 16 w 73"/>
                  <a:gd name="GluePoint47Y" fmla="*/ 74 h 106"/>
                  <a:gd name="GluePoint48X" fmla="*/ 13 w 73"/>
                  <a:gd name="GluePoint48Y" fmla="*/ 68 h 106"/>
                  <a:gd name="GluePoint49X" fmla="*/ 10 w 73"/>
                  <a:gd name="GluePoint49Y" fmla="*/ 68 h 106"/>
                  <a:gd name="GluePoint50X" fmla="*/ 8 w 73"/>
                  <a:gd name="GluePoint50Y" fmla="*/ 61 h 106"/>
                  <a:gd name="GluePoint51X" fmla="*/ 0 w 73"/>
                  <a:gd name="GluePoint51Y" fmla="*/ 42 h 106"/>
                  <a:gd name="GluePoint52X" fmla="*/ 3 w 73"/>
                  <a:gd name="GluePoint52Y" fmla="*/ 42 h 106"/>
                  <a:gd name="GluePoint53X" fmla="*/ 7 w 73"/>
                  <a:gd name="GluePoint53Y" fmla="*/ 45 h 106"/>
                  <a:gd name="GluePoint54X" fmla="*/ 10 w 73"/>
                  <a:gd name="GluePoint54Y" fmla="*/ 43 h 106"/>
                  <a:gd name="GluePoint55X" fmla="*/ 5 w 73"/>
                  <a:gd name="GluePoint55Y" fmla="*/ 11 h 106"/>
                  <a:gd name="GluePoint56X" fmla="*/ 7 w 73"/>
                  <a:gd name="GluePoint56Y" fmla="*/ 2 h 106"/>
                  <a:gd name="GluePoint57X" fmla="*/ 8 w 73"/>
                  <a:gd name="GluePoint57Y" fmla="*/ 0 h 106"/>
                  <a:gd name="GluePoint58X" fmla="*/ 16 w 73"/>
                  <a:gd name="GluePoint58Y" fmla="*/ 0 h 106"/>
                  <a:gd name="GluePoint59X" fmla="*/ 23 w 73"/>
                  <a:gd name="GluePoint59Y" fmla="*/ 5 h 106"/>
                  <a:gd name="GluePoint60X" fmla="*/ 29 w 73"/>
                  <a:gd name="GluePoint60Y" fmla="*/ 5 h 106"/>
                  <a:gd name="GluePoint61X" fmla="*/ 29 w 73"/>
                  <a:gd name="GluePoint61Y" fmla="*/ 0 h 106"/>
                  <a:gd name="GluePoint62X" fmla="*/ 30 w 73"/>
                  <a:gd name="GluePoint62Y" fmla="*/ 0 h 106"/>
                  <a:gd name="GluePoint63X" fmla="*/ 32 w 73"/>
                  <a:gd name="GluePoint63Y" fmla="*/ 3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3" h="106">
                    <a:moveTo>
                      <a:pt x="32" y="3"/>
                    </a:moveTo>
                    <a:lnTo>
                      <a:pt x="34" y="5"/>
                    </a:lnTo>
                    <a:lnTo>
                      <a:pt x="32" y="10"/>
                    </a:lnTo>
                    <a:lnTo>
                      <a:pt x="34" y="19"/>
                    </a:lnTo>
                    <a:lnTo>
                      <a:pt x="38" y="26"/>
                    </a:lnTo>
                    <a:lnTo>
                      <a:pt x="40" y="29"/>
                    </a:lnTo>
                    <a:lnTo>
                      <a:pt x="37" y="43"/>
                    </a:lnTo>
                    <a:lnTo>
                      <a:pt x="30" y="47"/>
                    </a:lnTo>
                    <a:lnTo>
                      <a:pt x="29" y="56"/>
                    </a:lnTo>
                    <a:lnTo>
                      <a:pt x="27" y="58"/>
                    </a:lnTo>
                    <a:lnTo>
                      <a:pt x="34" y="68"/>
                    </a:lnTo>
                    <a:lnTo>
                      <a:pt x="34" y="72"/>
                    </a:lnTo>
                    <a:lnTo>
                      <a:pt x="35" y="79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77"/>
                    </a:lnTo>
                    <a:lnTo>
                      <a:pt x="50" y="74"/>
                    </a:lnTo>
                    <a:lnTo>
                      <a:pt x="54" y="77"/>
                    </a:lnTo>
                    <a:lnTo>
                      <a:pt x="57" y="85"/>
                    </a:lnTo>
                    <a:lnTo>
                      <a:pt x="59" y="84"/>
                    </a:lnTo>
                    <a:lnTo>
                      <a:pt x="59" y="80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5" y="88"/>
                    </a:lnTo>
                    <a:lnTo>
                      <a:pt x="65" y="90"/>
                    </a:lnTo>
                    <a:lnTo>
                      <a:pt x="70" y="93"/>
                    </a:lnTo>
                    <a:lnTo>
                      <a:pt x="69" y="97"/>
                    </a:lnTo>
                    <a:lnTo>
                      <a:pt x="73" y="100"/>
                    </a:lnTo>
                    <a:lnTo>
                      <a:pt x="73" y="106"/>
                    </a:lnTo>
                    <a:lnTo>
                      <a:pt x="70" y="101"/>
                    </a:lnTo>
                    <a:lnTo>
                      <a:pt x="72" y="100"/>
                    </a:lnTo>
                    <a:lnTo>
                      <a:pt x="67" y="100"/>
                    </a:lnTo>
                    <a:lnTo>
                      <a:pt x="62" y="97"/>
                    </a:lnTo>
                    <a:lnTo>
                      <a:pt x="59" y="90"/>
                    </a:lnTo>
                    <a:lnTo>
                      <a:pt x="50" y="84"/>
                    </a:lnTo>
                    <a:lnTo>
                      <a:pt x="48" y="82"/>
                    </a:lnTo>
                    <a:lnTo>
                      <a:pt x="53" y="95"/>
                    </a:lnTo>
                    <a:lnTo>
                      <a:pt x="38" y="82"/>
                    </a:lnTo>
                    <a:lnTo>
                      <a:pt x="34" y="82"/>
                    </a:lnTo>
                    <a:lnTo>
                      <a:pt x="30" y="87"/>
                    </a:lnTo>
                    <a:lnTo>
                      <a:pt x="27" y="87"/>
                    </a:lnTo>
                    <a:lnTo>
                      <a:pt x="23" y="84"/>
                    </a:lnTo>
                    <a:lnTo>
                      <a:pt x="21" y="84"/>
                    </a:lnTo>
                    <a:lnTo>
                      <a:pt x="19" y="79"/>
                    </a:lnTo>
                    <a:lnTo>
                      <a:pt x="21" y="69"/>
                    </a:lnTo>
                    <a:lnTo>
                      <a:pt x="18" y="68"/>
                    </a:lnTo>
                    <a:lnTo>
                      <a:pt x="16" y="74"/>
                    </a:lnTo>
                    <a:lnTo>
                      <a:pt x="13" y="68"/>
                    </a:lnTo>
                    <a:lnTo>
                      <a:pt x="10" y="68"/>
                    </a:lnTo>
                    <a:lnTo>
                      <a:pt x="8" y="61"/>
                    </a:lnTo>
                    <a:lnTo>
                      <a:pt x="0" y="42"/>
                    </a:lnTo>
                    <a:lnTo>
                      <a:pt x="3" y="42"/>
                    </a:lnTo>
                    <a:lnTo>
                      <a:pt x="7" y="45"/>
                    </a:lnTo>
                    <a:lnTo>
                      <a:pt x="10" y="43"/>
                    </a:lnTo>
                    <a:lnTo>
                      <a:pt x="5" y="11"/>
                    </a:lnTo>
                    <a:lnTo>
                      <a:pt x="7" y="2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3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43" name="Freeform 283"/>
              <p:cNvSpPr/>
              <p:nvPr/>
            </p:nvSpPr>
            <p:spPr>
              <a:xfrm>
                <a:off x="7007400" y="262584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0 h 6"/>
                  <a:gd name="GluePoint2X" fmla="*/ 2 w 3"/>
                  <a:gd name="GluePoint2Y" fmla="*/ 0 h 6"/>
                  <a:gd name="GluePoint3X" fmla="*/ 3 w 3"/>
                  <a:gd name="GluePoint3Y" fmla="*/ 5 h 6"/>
                  <a:gd name="GluePoint4X" fmla="*/ 2 w 3"/>
                  <a:gd name="GluePoint4Y" fmla="*/ 6 h 6"/>
                  <a:gd name="GluePoint5X" fmla="*/ 0 w 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0"/>
                    </a:moveTo>
                    <a:lnTo>
                      <a:pt x="2" y="0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44" name="Freeform 284"/>
              <p:cNvSpPr/>
              <p:nvPr/>
            </p:nvSpPr>
            <p:spPr>
              <a:xfrm>
                <a:off x="7012080" y="266544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0 w 5"/>
                  <a:gd name="GluePoint1Y" fmla="*/ 4 h 7"/>
                  <a:gd name="GluePoint2X" fmla="*/ 0 w 5"/>
                  <a:gd name="GluePoint2Y" fmla="*/ 0 h 7"/>
                  <a:gd name="GluePoint3X" fmla="*/ 4 w 5"/>
                  <a:gd name="GluePoint3Y" fmla="*/ 2 h 7"/>
                  <a:gd name="GluePoint4X" fmla="*/ 5 w 5"/>
                  <a:gd name="GluePoint4Y" fmla="*/ 7 h 7"/>
                  <a:gd name="GluePoint5X" fmla="*/ 0 w 5"/>
                  <a:gd name="GluePoint5Y" fmla="*/ 4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0" y="4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5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45" name="Freeform 285"/>
              <p:cNvSpPr/>
              <p:nvPr/>
            </p:nvSpPr>
            <p:spPr>
              <a:xfrm>
                <a:off x="7020000" y="26924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3 h 8"/>
                  <a:gd name="GluePoint2X" fmla="*/ 0 w 2"/>
                  <a:gd name="GluePoint2Y" fmla="*/ 0 h 8"/>
                  <a:gd name="GluePoint3X" fmla="*/ 2 w 2"/>
                  <a:gd name="GluePoint3Y" fmla="*/ 0 h 8"/>
                  <a:gd name="GluePoint4X" fmla="*/ 0 w 2"/>
                  <a:gd name="GluePoint4Y" fmla="*/ 8 h 8"/>
                  <a:gd name="GluePoint5X" fmla="*/ 0 w 2"/>
                  <a:gd name="GluePoint5Y" fmla="*/ 3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3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46" name="Freeform 286"/>
              <p:cNvSpPr/>
              <p:nvPr/>
            </p:nvSpPr>
            <p:spPr>
              <a:xfrm>
                <a:off x="7031160" y="26971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1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47" name="Freeform 287"/>
              <p:cNvSpPr/>
              <p:nvPr/>
            </p:nvSpPr>
            <p:spPr>
              <a:xfrm>
                <a:off x="7050240" y="26938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11 w 13"/>
                  <a:gd name="GluePoint2Y" fmla="*/ 8 h 13"/>
                  <a:gd name="GluePoint3X" fmla="*/ 13 w 13"/>
                  <a:gd name="GluePoint3Y" fmla="*/ 13 h 13"/>
                  <a:gd name="GluePoint4X" fmla="*/ 8 w 13"/>
                  <a:gd name="GluePoint4Y" fmla="*/ 11 h 13"/>
                  <a:gd name="GluePoint5X" fmla="*/ 5 w 13"/>
                  <a:gd name="GluePoint5Y" fmla="*/ 7 h 13"/>
                  <a:gd name="GluePoint6X" fmla="*/ 0 w 13"/>
                  <a:gd name="GluePoint6Y" fmla="*/ 10 h 13"/>
                  <a:gd name="GluePoint7X" fmla="*/ 0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11" y="8"/>
                    </a:lnTo>
                    <a:lnTo>
                      <a:pt x="13" y="13"/>
                    </a:lnTo>
                    <a:lnTo>
                      <a:pt x="8" y="11"/>
                    </a:lnTo>
                    <a:lnTo>
                      <a:pt x="5" y="7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48" name="Freeform 288"/>
              <p:cNvSpPr/>
              <p:nvPr/>
            </p:nvSpPr>
            <p:spPr>
              <a:xfrm>
                <a:off x="7075440" y="2692440"/>
                <a:ext cx="37800" cy="424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2480"/>
                  <a:gd name="textAreaBottom" fmla="*/ 42840 h 42480"/>
                  <a:gd name="GluePoint1X" fmla="*/ 0 w 24"/>
                  <a:gd name="GluePoint1Y" fmla="*/ 1 h 27"/>
                  <a:gd name="GluePoint2X" fmla="*/ 10 w 24"/>
                  <a:gd name="GluePoint2Y" fmla="*/ 0 h 27"/>
                  <a:gd name="GluePoint3X" fmla="*/ 14 w 24"/>
                  <a:gd name="GluePoint3Y" fmla="*/ 3 h 27"/>
                  <a:gd name="GluePoint4X" fmla="*/ 19 w 24"/>
                  <a:gd name="GluePoint4Y" fmla="*/ 6 h 27"/>
                  <a:gd name="GluePoint5X" fmla="*/ 19 w 24"/>
                  <a:gd name="GluePoint5Y" fmla="*/ 19 h 27"/>
                  <a:gd name="GluePoint6X" fmla="*/ 24 w 24"/>
                  <a:gd name="GluePoint6Y" fmla="*/ 27 h 27"/>
                  <a:gd name="GluePoint7X" fmla="*/ 18 w 24"/>
                  <a:gd name="GluePoint7Y" fmla="*/ 27 h 27"/>
                  <a:gd name="GluePoint8X" fmla="*/ 11 w 24"/>
                  <a:gd name="GluePoint8Y" fmla="*/ 20 h 27"/>
                  <a:gd name="GluePoint9X" fmla="*/ 11 w 24"/>
                  <a:gd name="GluePoint9Y" fmla="*/ 16 h 27"/>
                  <a:gd name="GluePoint10X" fmla="*/ 5 w 24"/>
                  <a:gd name="GluePoint10Y" fmla="*/ 9 h 27"/>
                  <a:gd name="GluePoint11X" fmla="*/ 0 w 24"/>
                  <a:gd name="GluePoint11Y" fmla="*/ 1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4" h="27">
                    <a:moveTo>
                      <a:pt x="0" y="1"/>
                    </a:moveTo>
                    <a:lnTo>
                      <a:pt x="10" y="0"/>
                    </a:lnTo>
                    <a:lnTo>
                      <a:pt x="14" y="3"/>
                    </a:lnTo>
                    <a:lnTo>
                      <a:pt x="19" y="6"/>
                    </a:lnTo>
                    <a:lnTo>
                      <a:pt x="19" y="19"/>
                    </a:lnTo>
                    <a:lnTo>
                      <a:pt x="24" y="27"/>
                    </a:lnTo>
                    <a:lnTo>
                      <a:pt x="18" y="27"/>
                    </a:lnTo>
                    <a:lnTo>
                      <a:pt x="11" y="20"/>
                    </a:lnTo>
                    <a:lnTo>
                      <a:pt x="11" y="16"/>
                    </a:lnTo>
                    <a:lnTo>
                      <a:pt x="5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49" name="Freeform 289"/>
              <p:cNvSpPr/>
              <p:nvPr/>
            </p:nvSpPr>
            <p:spPr>
              <a:xfrm>
                <a:off x="7020000" y="2711520"/>
                <a:ext cx="29880" cy="4104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41040"/>
                  <a:gd name="textAreaBottom" fmla="*/ 41400 h 41040"/>
                  <a:gd name="GluePoint1X" fmla="*/ 0 w 19"/>
                  <a:gd name="GluePoint1Y" fmla="*/ 0 h 26"/>
                  <a:gd name="GluePoint2X" fmla="*/ 3 w 19"/>
                  <a:gd name="GluePoint2Y" fmla="*/ 2 h 26"/>
                  <a:gd name="GluePoint3X" fmla="*/ 8 w 19"/>
                  <a:gd name="GluePoint3Y" fmla="*/ 5 h 26"/>
                  <a:gd name="GluePoint4X" fmla="*/ 19 w 19"/>
                  <a:gd name="GluePoint4Y" fmla="*/ 7 h 26"/>
                  <a:gd name="GluePoint5X" fmla="*/ 18 w 19"/>
                  <a:gd name="GluePoint5Y" fmla="*/ 15 h 26"/>
                  <a:gd name="GluePoint6X" fmla="*/ 13 w 19"/>
                  <a:gd name="GluePoint6Y" fmla="*/ 21 h 26"/>
                  <a:gd name="GluePoint7X" fmla="*/ 5 w 19"/>
                  <a:gd name="GluePoint7Y" fmla="*/ 25 h 26"/>
                  <a:gd name="GluePoint8X" fmla="*/ 3 w 19"/>
                  <a:gd name="GluePoint8Y" fmla="*/ 26 h 26"/>
                  <a:gd name="GluePoint9X" fmla="*/ 2 w 19"/>
                  <a:gd name="GluePoint9Y" fmla="*/ 20 h 26"/>
                  <a:gd name="GluePoint10X" fmla="*/ 2 w 19"/>
                  <a:gd name="GluePoint10Y" fmla="*/ 7 h 26"/>
                  <a:gd name="GluePoint11X" fmla="*/ 0 w 19"/>
                  <a:gd name="GluePoint11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9" h="26">
                    <a:moveTo>
                      <a:pt x="0" y="0"/>
                    </a:moveTo>
                    <a:lnTo>
                      <a:pt x="3" y="2"/>
                    </a:lnTo>
                    <a:lnTo>
                      <a:pt x="8" y="5"/>
                    </a:lnTo>
                    <a:lnTo>
                      <a:pt x="19" y="7"/>
                    </a:lnTo>
                    <a:lnTo>
                      <a:pt x="18" y="15"/>
                    </a:lnTo>
                    <a:lnTo>
                      <a:pt x="13" y="21"/>
                    </a:lnTo>
                    <a:lnTo>
                      <a:pt x="5" y="25"/>
                    </a:lnTo>
                    <a:lnTo>
                      <a:pt x="3" y="26"/>
                    </a:lnTo>
                    <a:lnTo>
                      <a:pt x="2" y="20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50" name="Freeform 290"/>
              <p:cNvSpPr/>
              <p:nvPr/>
            </p:nvSpPr>
            <p:spPr>
              <a:xfrm>
                <a:off x="7037280" y="2736720"/>
                <a:ext cx="23400" cy="53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53640"/>
                  <a:gd name="textAreaBottom" fmla="*/ 54000 h 53640"/>
                  <a:gd name="GluePoint1X" fmla="*/ 7 w 15"/>
                  <a:gd name="GluePoint1Y" fmla="*/ 4 h 34"/>
                  <a:gd name="GluePoint2X" fmla="*/ 10 w 15"/>
                  <a:gd name="GluePoint2Y" fmla="*/ 0 h 34"/>
                  <a:gd name="GluePoint3X" fmla="*/ 15 w 15"/>
                  <a:gd name="GluePoint3Y" fmla="*/ 2 h 34"/>
                  <a:gd name="GluePoint4X" fmla="*/ 15 w 15"/>
                  <a:gd name="GluePoint4Y" fmla="*/ 5 h 34"/>
                  <a:gd name="GluePoint5X" fmla="*/ 11 w 15"/>
                  <a:gd name="GluePoint5Y" fmla="*/ 20 h 34"/>
                  <a:gd name="GluePoint6X" fmla="*/ 13 w 15"/>
                  <a:gd name="GluePoint6Y" fmla="*/ 33 h 34"/>
                  <a:gd name="GluePoint7X" fmla="*/ 11 w 15"/>
                  <a:gd name="GluePoint7Y" fmla="*/ 34 h 34"/>
                  <a:gd name="GluePoint8X" fmla="*/ 0 w 15"/>
                  <a:gd name="GluePoint8Y" fmla="*/ 23 h 34"/>
                  <a:gd name="GluePoint9X" fmla="*/ 0 w 15"/>
                  <a:gd name="GluePoint9Y" fmla="*/ 18 h 34"/>
                  <a:gd name="GluePoint10X" fmla="*/ 5 w 15"/>
                  <a:gd name="GluePoint10Y" fmla="*/ 17 h 34"/>
                  <a:gd name="GluePoint11X" fmla="*/ 7 w 15"/>
                  <a:gd name="GluePoint11Y" fmla="*/ 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5" h="34">
                    <a:moveTo>
                      <a:pt x="7" y="4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1" y="20"/>
                    </a:lnTo>
                    <a:lnTo>
                      <a:pt x="13" y="33"/>
                    </a:lnTo>
                    <a:lnTo>
                      <a:pt x="11" y="34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5" y="1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51" name="Freeform 291"/>
              <p:cNvSpPr/>
              <p:nvPr/>
            </p:nvSpPr>
            <p:spPr>
              <a:xfrm>
                <a:off x="7078680" y="2722680"/>
                <a:ext cx="26640" cy="4104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41040"/>
                  <a:gd name="textAreaBottom" fmla="*/ 41400 h 41040"/>
                  <a:gd name="GluePoint1X" fmla="*/ 0 w 17"/>
                  <a:gd name="GluePoint1Y" fmla="*/ 0 h 26"/>
                  <a:gd name="GluePoint2X" fmla="*/ 3 w 17"/>
                  <a:gd name="GluePoint2Y" fmla="*/ 3 h 26"/>
                  <a:gd name="GluePoint3X" fmla="*/ 9 w 17"/>
                  <a:gd name="GluePoint3Y" fmla="*/ 3 h 26"/>
                  <a:gd name="GluePoint4X" fmla="*/ 11 w 17"/>
                  <a:gd name="GluePoint4Y" fmla="*/ 6 h 26"/>
                  <a:gd name="GluePoint5X" fmla="*/ 12 w 17"/>
                  <a:gd name="GluePoint5Y" fmla="*/ 14 h 26"/>
                  <a:gd name="GluePoint6X" fmla="*/ 17 w 17"/>
                  <a:gd name="GluePoint6Y" fmla="*/ 22 h 26"/>
                  <a:gd name="GluePoint7X" fmla="*/ 12 w 17"/>
                  <a:gd name="GluePoint7Y" fmla="*/ 22 h 26"/>
                  <a:gd name="GluePoint8X" fmla="*/ 12 w 17"/>
                  <a:gd name="GluePoint8Y" fmla="*/ 26 h 26"/>
                  <a:gd name="GluePoint9X" fmla="*/ 9 w 17"/>
                  <a:gd name="GluePoint9Y" fmla="*/ 22 h 26"/>
                  <a:gd name="GluePoint10X" fmla="*/ 6 w 17"/>
                  <a:gd name="GluePoint10Y" fmla="*/ 11 h 26"/>
                  <a:gd name="GluePoint11X" fmla="*/ 3 w 17"/>
                  <a:gd name="GluePoint11Y" fmla="*/ 11 h 26"/>
                  <a:gd name="GluePoint12X" fmla="*/ 0 w 17"/>
                  <a:gd name="GluePoint12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7" h="26">
                    <a:moveTo>
                      <a:pt x="0" y="0"/>
                    </a:moveTo>
                    <a:lnTo>
                      <a:pt x="3" y="3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12" y="14"/>
                    </a:lnTo>
                    <a:lnTo>
                      <a:pt x="17" y="22"/>
                    </a:lnTo>
                    <a:lnTo>
                      <a:pt x="12" y="22"/>
                    </a:lnTo>
                    <a:lnTo>
                      <a:pt x="12" y="26"/>
                    </a:lnTo>
                    <a:lnTo>
                      <a:pt x="9" y="22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52" name="Freeform 292"/>
              <p:cNvSpPr/>
              <p:nvPr/>
            </p:nvSpPr>
            <p:spPr>
              <a:xfrm>
                <a:off x="7061040" y="2730600"/>
                <a:ext cx="14040" cy="504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50400"/>
                  <a:gd name="textAreaBottom" fmla="*/ 50760 h 50400"/>
                  <a:gd name="GluePoint1X" fmla="*/ 8 w 9"/>
                  <a:gd name="GluePoint1Y" fmla="*/ 0 h 32"/>
                  <a:gd name="GluePoint2X" fmla="*/ 9 w 9"/>
                  <a:gd name="GluePoint2Y" fmla="*/ 14 h 32"/>
                  <a:gd name="GluePoint3X" fmla="*/ 6 w 9"/>
                  <a:gd name="GluePoint3Y" fmla="*/ 17 h 32"/>
                  <a:gd name="GluePoint4X" fmla="*/ 1 w 9"/>
                  <a:gd name="GluePoint4Y" fmla="*/ 32 h 32"/>
                  <a:gd name="GluePoint5X" fmla="*/ 0 w 9"/>
                  <a:gd name="GluePoint5Y" fmla="*/ 24 h 32"/>
                  <a:gd name="GluePoint6X" fmla="*/ 8 w 9"/>
                  <a:gd name="GluePoint6Y" fmla="*/ 0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9" h="32">
                    <a:moveTo>
                      <a:pt x="8" y="0"/>
                    </a:moveTo>
                    <a:lnTo>
                      <a:pt x="9" y="14"/>
                    </a:lnTo>
                    <a:lnTo>
                      <a:pt x="6" y="17"/>
                    </a:lnTo>
                    <a:lnTo>
                      <a:pt x="1" y="32"/>
                    </a:lnTo>
                    <a:lnTo>
                      <a:pt x="0" y="2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53" name="Freeform 293"/>
              <p:cNvSpPr/>
              <p:nvPr/>
            </p:nvSpPr>
            <p:spPr>
              <a:xfrm>
                <a:off x="7070760" y="276084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0 w 11"/>
                  <a:gd name="GluePoint1Y" fmla="*/ 5 h 10"/>
                  <a:gd name="GluePoint2X" fmla="*/ 6 w 11"/>
                  <a:gd name="GluePoint2Y" fmla="*/ 0 h 10"/>
                  <a:gd name="GluePoint3X" fmla="*/ 11 w 11"/>
                  <a:gd name="GluePoint3Y" fmla="*/ 0 h 10"/>
                  <a:gd name="GluePoint4X" fmla="*/ 11 w 11"/>
                  <a:gd name="GluePoint4Y" fmla="*/ 8 h 10"/>
                  <a:gd name="GluePoint5X" fmla="*/ 3 w 11"/>
                  <a:gd name="GluePoint5Y" fmla="*/ 10 h 10"/>
                  <a:gd name="GluePoint6X" fmla="*/ 0 w 11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0" y="5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11" y="8"/>
                    </a:lnTo>
                    <a:lnTo>
                      <a:pt x="3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54" name="Freeform 294"/>
              <p:cNvSpPr/>
              <p:nvPr/>
            </p:nvSpPr>
            <p:spPr>
              <a:xfrm>
                <a:off x="7032600" y="2773440"/>
                <a:ext cx="110880" cy="11412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14120"/>
                  <a:gd name="textAreaBottom" fmla="*/ 114480 h 114120"/>
                  <a:gd name="GluePoint1X" fmla="*/ 49 w 70"/>
                  <a:gd name="GluePoint1Y" fmla="*/ 0 h 72"/>
                  <a:gd name="GluePoint2X" fmla="*/ 53 w 70"/>
                  <a:gd name="GluePoint2Y" fmla="*/ 0 h 72"/>
                  <a:gd name="GluePoint3X" fmla="*/ 62 w 70"/>
                  <a:gd name="GluePoint3Y" fmla="*/ 10 h 72"/>
                  <a:gd name="GluePoint4X" fmla="*/ 64 w 70"/>
                  <a:gd name="GluePoint4Y" fmla="*/ 16 h 72"/>
                  <a:gd name="GluePoint5X" fmla="*/ 62 w 70"/>
                  <a:gd name="GluePoint5Y" fmla="*/ 19 h 72"/>
                  <a:gd name="GluePoint6X" fmla="*/ 65 w 70"/>
                  <a:gd name="GluePoint6Y" fmla="*/ 21 h 72"/>
                  <a:gd name="GluePoint7X" fmla="*/ 70 w 70"/>
                  <a:gd name="GluePoint7Y" fmla="*/ 39 h 72"/>
                  <a:gd name="GluePoint8X" fmla="*/ 70 w 70"/>
                  <a:gd name="GluePoint8Y" fmla="*/ 45 h 72"/>
                  <a:gd name="GluePoint9X" fmla="*/ 67 w 70"/>
                  <a:gd name="GluePoint9Y" fmla="*/ 51 h 72"/>
                  <a:gd name="GluePoint10X" fmla="*/ 67 w 70"/>
                  <a:gd name="GluePoint10Y" fmla="*/ 58 h 72"/>
                  <a:gd name="GluePoint11X" fmla="*/ 65 w 70"/>
                  <a:gd name="GluePoint11Y" fmla="*/ 56 h 72"/>
                  <a:gd name="GluePoint12X" fmla="*/ 62 w 70"/>
                  <a:gd name="GluePoint12Y" fmla="*/ 48 h 72"/>
                  <a:gd name="GluePoint13X" fmla="*/ 60 w 70"/>
                  <a:gd name="GluePoint13Y" fmla="*/ 42 h 72"/>
                  <a:gd name="GluePoint14X" fmla="*/ 57 w 70"/>
                  <a:gd name="GluePoint14Y" fmla="*/ 43 h 72"/>
                  <a:gd name="GluePoint15X" fmla="*/ 54 w 70"/>
                  <a:gd name="GluePoint15Y" fmla="*/ 50 h 72"/>
                  <a:gd name="GluePoint16X" fmla="*/ 53 w 70"/>
                  <a:gd name="GluePoint16Y" fmla="*/ 55 h 72"/>
                  <a:gd name="GluePoint17X" fmla="*/ 59 w 70"/>
                  <a:gd name="GluePoint17Y" fmla="*/ 64 h 72"/>
                  <a:gd name="GluePoint18X" fmla="*/ 56 w 70"/>
                  <a:gd name="GluePoint18Y" fmla="*/ 72 h 72"/>
                  <a:gd name="GluePoint19X" fmla="*/ 53 w 70"/>
                  <a:gd name="GluePoint19Y" fmla="*/ 71 h 72"/>
                  <a:gd name="GluePoint20X" fmla="*/ 51 w 70"/>
                  <a:gd name="GluePoint20Y" fmla="*/ 64 h 72"/>
                  <a:gd name="GluePoint21X" fmla="*/ 46 w 70"/>
                  <a:gd name="GluePoint21Y" fmla="*/ 68 h 72"/>
                  <a:gd name="GluePoint22X" fmla="*/ 38 w 70"/>
                  <a:gd name="GluePoint22Y" fmla="*/ 63 h 72"/>
                  <a:gd name="GluePoint23X" fmla="*/ 35 w 70"/>
                  <a:gd name="GluePoint23Y" fmla="*/ 60 h 72"/>
                  <a:gd name="GluePoint24X" fmla="*/ 32 w 70"/>
                  <a:gd name="GluePoint24Y" fmla="*/ 47 h 72"/>
                  <a:gd name="GluePoint25X" fmla="*/ 33 w 70"/>
                  <a:gd name="GluePoint25Y" fmla="*/ 40 h 72"/>
                  <a:gd name="GluePoint26X" fmla="*/ 26 w 70"/>
                  <a:gd name="GluePoint26Y" fmla="*/ 32 h 72"/>
                  <a:gd name="GluePoint27X" fmla="*/ 24 w 70"/>
                  <a:gd name="GluePoint27Y" fmla="*/ 32 h 72"/>
                  <a:gd name="GluePoint28X" fmla="*/ 21 w 70"/>
                  <a:gd name="GluePoint28Y" fmla="*/ 39 h 72"/>
                  <a:gd name="GluePoint29X" fmla="*/ 18 w 70"/>
                  <a:gd name="GluePoint29Y" fmla="*/ 39 h 72"/>
                  <a:gd name="GluePoint30X" fmla="*/ 18 w 70"/>
                  <a:gd name="GluePoint30Y" fmla="*/ 35 h 72"/>
                  <a:gd name="GluePoint31X" fmla="*/ 14 w 70"/>
                  <a:gd name="GluePoint31Y" fmla="*/ 42 h 72"/>
                  <a:gd name="GluePoint32X" fmla="*/ 11 w 70"/>
                  <a:gd name="GluePoint32Y" fmla="*/ 35 h 72"/>
                  <a:gd name="GluePoint33X" fmla="*/ 10 w 70"/>
                  <a:gd name="GluePoint33Y" fmla="*/ 35 h 72"/>
                  <a:gd name="GluePoint34X" fmla="*/ 6 w 70"/>
                  <a:gd name="GluePoint34Y" fmla="*/ 39 h 72"/>
                  <a:gd name="GluePoint35X" fmla="*/ 3 w 70"/>
                  <a:gd name="GluePoint35Y" fmla="*/ 48 h 72"/>
                  <a:gd name="GluePoint36X" fmla="*/ 0 w 70"/>
                  <a:gd name="GluePoint36Y" fmla="*/ 48 h 72"/>
                  <a:gd name="GluePoint37X" fmla="*/ 0 w 70"/>
                  <a:gd name="GluePoint37Y" fmla="*/ 45 h 72"/>
                  <a:gd name="GluePoint38X" fmla="*/ 2 w 70"/>
                  <a:gd name="GluePoint38Y" fmla="*/ 32 h 72"/>
                  <a:gd name="GluePoint39X" fmla="*/ 5 w 70"/>
                  <a:gd name="GluePoint39Y" fmla="*/ 29 h 72"/>
                  <a:gd name="GluePoint40X" fmla="*/ 13 w 70"/>
                  <a:gd name="GluePoint40Y" fmla="*/ 26 h 72"/>
                  <a:gd name="GluePoint41X" fmla="*/ 13 w 70"/>
                  <a:gd name="GluePoint41Y" fmla="*/ 24 h 72"/>
                  <a:gd name="GluePoint42X" fmla="*/ 19 w 70"/>
                  <a:gd name="GluePoint42Y" fmla="*/ 18 h 72"/>
                  <a:gd name="GluePoint43X" fmla="*/ 26 w 70"/>
                  <a:gd name="GluePoint43Y" fmla="*/ 19 h 72"/>
                  <a:gd name="GluePoint44X" fmla="*/ 27 w 70"/>
                  <a:gd name="GluePoint44Y" fmla="*/ 24 h 72"/>
                  <a:gd name="GluePoint45X" fmla="*/ 26 w 70"/>
                  <a:gd name="GluePoint45Y" fmla="*/ 29 h 72"/>
                  <a:gd name="GluePoint46X" fmla="*/ 32 w 70"/>
                  <a:gd name="GluePoint46Y" fmla="*/ 26 h 72"/>
                  <a:gd name="GluePoint47X" fmla="*/ 33 w 70"/>
                  <a:gd name="GluePoint47Y" fmla="*/ 21 h 72"/>
                  <a:gd name="GluePoint48X" fmla="*/ 37 w 70"/>
                  <a:gd name="GluePoint48Y" fmla="*/ 19 h 72"/>
                  <a:gd name="GluePoint49X" fmla="*/ 38 w 70"/>
                  <a:gd name="GluePoint49Y" fmla="*/ 21 h 72"/>
                  <a:gd name="GluePoint50X" fmla="*/ 41 w 70"/>
                  <a:gd name="GluePoint50Y" fmla="*/ 13 h 72"/>
                  <a:gd name="GluePoint51X" fmla="*/ 45 w 70"/>
                  <a:gd name="GluePoint51Y" fmla="*/ 14 h 72"/>
                  <a:gd name="GluePoint52X" fmla="*/ 51 w 70"/>
                  <a:gd name="GluePoint52Y" fmla="*/ 11 h 72"/>
                  <a:gd name="GluePoint53X" fmla="*/ 49 w 70"/>
                  <a:gd name="GluePoint53Y" fmla="*/ 0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70" h="72">
                    <a:moveTo>
                      <a:pt x="49" y="0"/>
                    </a:moveTo>
                    <a:lnTo>
                      <a:pt x="53" y="0"/>
                    </a:lnTo>
                    <a:lnTo>
                      <a:pt x="62" y="10"/>
                    </a:lnTo>
                    <a:lnTo>
                      <a:pt x="64" y="16"/>
                    </a:lnTo>
                    <a:lnTo>
                      <a:pt x="62" y="19"/>
                    </a:lnTo>
                    <a:lnTo>
                      <a:pt x="65" y="21"/>
                    </a:lnTo>
                    <a:lnTo>
                      <a:pt x="70" y="39"/>
                    </a:lnTo>
                    <a:lnTo>
                      <a:pt x="70" y="45"/>
                    </a:lnTo>
                    <a:lnTo>
                      <a:pt x="67" y="51"/>
                    </a:lnTo>
                    <a:lnTo>
                      <a:pt x="67" y="58"/>
                    </a:lnTo>
                    <a:lnTo>
                      <a:pt x="65" y="56"/>
                    </a:lnTo>
                    <a:lnTo>
                      <a:pt x="62" y="48"/>
                    </a:lnTo>
                    <a:lnTo>
                      <a:pt x="60" y="42"/>
                    </a:lnTo>
                    <a:lnTo>
                      <a:pt x="57" y="43"/>
                    </a:lnTo>
                    <a:lnTo>
                      <a:pt x="54" y="50"/>
                    </a:lnTo>
                    <a:lnTo>
                      <a:pt x="53" y="55"/>
                    </a:lnTo>
                    <a:lnTo>
                      <a:pt x="59" y="64"/>
                    </a:lnTo>
                    <a:lnTo>
                      <a:pt x="56" y="72"/>
                    </a:lnTo>
                    <a:lnTo>
                      <a:pt x="53" y="71"/>
                    </a:lnTo>
                    <a:lnTo>
                      <a:pt x="51" y="64"/>
                    </a:lnTo>
                    <a:lnTo>
                      <a:pt x="46" y="68"/>
                    </a:lnTo>
                    <a:lnTo>
                      <a:pt x="38" y="63"/>
                    </a:lnTo>
                    <a:lnTo>
                      <a:pt x="35" y="60"/>
                    </a:lnTo>
                    <a:lnTo>
                      <a:pt x="32" y="47"/>
                    </a:lnTo>
                    <a:lnTo>
                      <a:pt x="33" y="40"/>
                    </a:lnTo>
                    <a:lnTo>
                      <a:pt x="26" y="32"/>
                    </a:lnTo>
                    <a:lnTo>
                      <a:pt x="24" y="32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8" y="35"/>
                    </a:lnTo>
                    <a:lnTo>
                      <a:pt x="14" y="42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6" y="39"/>
                    </a:lnTo>
                    <a:lnTo>
                      <a:pt x="3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9" y="18"/>
                    </a:lnTo>
                    <a:lnTo>
                      <a:pt x="26" y="19"/>
                    </a:lnTo>
                    <a:lnTo>
                      <a:pt x="27" y="24"/>
                    </a:lnTo>
                    <a:lnTo>
                      <a:pt x="26" y="29"/>
                    </a:lnTo>
                    <a:lnTo>
                      <a:pt x="32" y="26"/>
                    </a:lnTo>
                    <a:lnTo>
                      <a:pt x="33" y="21"/>
                    </a:lnTo>
                    <a:lnTo>
                      <a:pt x="37" y="19"/>
                    </a:lnTo>
                    <a:lnTo>
                      <a:pt x="38" y="21"/>
                    </a:lnTo>
                    <a:lnTo>
                      <a:pt x="41" y="13"/>
                    </a:lnTo>
                    <a:lnTo>
                      <a:pt x="45" y="14"/>
                    </a:lnTo>
                    <a:lnTo>
                      <a:pt x="51" y="1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55" name="Freeform 295"/>
              <p:cNvSpPr/>
              <p:nvPr/>
            </p:nvSpPr>
            <p:spPr>
              <a:xfrm>
                <a:off x="7031160" y="285768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2 h 5"/>
                  <a:gd name="GluePoint2X" fmla="*/ 3 w 6"/>
                  <a:gd name="GluePoint2Y" fmla="*/ 0 h 5"/>
                  <a:gd name="GluePoint3X" fmla="*/ 6 w 6"/>
                  <a:gd name="GluePoint3Y" fmla="*/ 2 h 5"/>
                  <a:gd name="GluePoint4X" fmla="*/ 3 w 6"/>
                  <a:gd name="GluePoint4Y" fmla="*/ 5 h 5"/>
                  <a:gd name="GluePoint5X" fmla="*/ 0 w 6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2"/>
                    </a:moveTo>
                    <a:lnTo>
                      <a:pt x="3" y="0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56" name="Freeform 296"/>
              <p:cNvSpPr/>
              <p:nvPr/>
            </p:nvSpPr>
            <p:spPr>
              <a:xfrm>
                <a:off x="7010280" y="2874960"/>
                <a:ext cx="9000" cy="61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6120"/>
                  <a:gd name="textAreaBottom" fmla="*/ 6480 h 6120"/>
                  <a:gd name="GluePoint1X" fmla="*/ 0 w 6"/>
                  <a:gd name="GluePoint1Y" fmla="*/ 4 h 4"/>
                  <a:gd name="GluePoint2X" fmla="*/ 1 w 6"/>
                  <a:gd name="GluePoint2Y" fmla="*/ 0 h 4"/>
                  <a:gd name="GluePoint3X" fmla="*/ 6 w 6"/>
                  <a:gd name="GluePoint3Y" fmla="*/ 2 h 4"/>
                  <a:gd name="GluePoint4X" fmla="*/ 6 w 6"/>
                  <a:gd name="GluePoint4Y" fmla="*/ 4 h 4"/>
                  <a:gd name="GluePoint5X" fmla="*/ 0 w 6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4">
                    <a:moveTo>
                      <a:pt x="0" y="4"/>
                    </a:moveTo>
                    <a:lnTo>
                      <a:pt x="1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57" name="Freeform 297"/>
              <p:cNvSpPr/>
              <p:nvPr/>
            </p:nvSpPr>
            <p:spPr>
              <a:xfrm>
                <a:off x="6985080" y="289872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5 h 5"/>
                  <a:gd name="GluePoint2X" fmla="*/ 2 w 6"/>
                  <a:gd name="GluePoint2Y" fmla="*/ 0 h 5"/>
                  <a:gd name="GluePoint3X" fmla="*/ 5 w 6"/>
                  <a:gd name="GluePoint3Y" fmla="*/ 0 h 5"/>
                  <a:gd name="GluePoint4X" fmla="*/ 6 w 6"/>
                  <a:gd name="GluePoint4Y" fmla="*/ 1 h 5"/>
                  <a:gd name="GluePoint5X" fmla="*/ 0 w 6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5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58" name="Freeform 298"/>
              <p:cNvSpPr/>
              <p:nvPr/>
            </p:nvSpPr>
            <p:spPr>
              <a:xfrm>
                <a:off x="8083440" y="334332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1 h 3"/>
                  <a:gd name="GluePoint2X" fmla="*/ 2 w 7"/>
                  <a:gd name="GluePoint2Y" fmla="*/ 0 h 3"/>
                  <a:gd name="GluePoint3X" fmla="*/ 7 w 7"/>
                  <a:gd name="GluePoint3Y" fmla="*/ 0 h 3"/>
                  <a:gd name="GluePoint4X" fmla="*/ 5 w 7"/>
                  <a:gd name="GluePoint4Y" fmla="*/ 1 h 3"/>
                  <a:gd name="GluePoint5X" fmla="*/ 2 w 7"/>
                  <a:gd name="GluePoint5Y" fmla="*/ 3 h 3"/>
                  <a:gd name="GluePoint6X" fmla="*/ 0 w 7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1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59" name="Freeform 299"/>
              <p:cNvSpPr/>
              <p:nvPr/>
            </p:nvSpPr>
            <p:spPr>
              <a:xfrm>
                <a:off x="6595920" y="300024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2 h 3"/>
                  <a:gd name="GluePoint2X" fmla="*/ 2 w 4"/>
                  <a:gd name="GluePoint2Y" fmla="*/ 0 h 3"/>
                  <a:gd name="GluePoint3X" fmla="*/ 0 w 4"/>
                  <a:gd name="GluePoint3Y" fmla="*/ 2 h 3"/>
                  <a:gd name="GluePoint4X" fmla="*/ 0 w 4"/>
                  <a:gd name="GluePoint4Y" fmla="*/ 3 h 3"/>
                  <a:gd name="GluePoint5X" fmla="*/ 4 w 4"/>
                  <a:gd name="GluePoint5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60" name="Freeform 300"/>
              <p:cNvSpPr/>
              <p:nvPr/>
            </p:nvSpPr>
            <p:spPr>
              <a:xfrm>
                <a:off x="6458040" y="281628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0 w 2"/>
                  <a:gd name="GluePoint1Y" fmla="*/ 0 h 5"/>
                  <a:gd name="GluePoint2X" fmla="*/ 0 w 2"/>
                  <a:gd name="GluePoint2Y" fmla="*/ 5 h 5"/>
                  <a:gd name="GluePoint3X" fmla="*/ 2 w 2"/>
                  <a:gd name="GluePoint3Y" fmla="*/ 2 h 5"/>
                  <a:gd name="GluePoint4X" fmla="*/ 0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61" name="Freeform 301"/>
              <p:cNvSpPr/>
              <p:nvPr/>
            </p:nvSpPr>
            <p:spPr>
              <a:xfrm>
                <a:off x="6450120" y="2714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2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3 h 3"/>
                  <a:gd name="GluePoint4X" fmla="*/ 2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2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62" name="Freeform 302"/>
              <p:cNvSpPr/>
              <p:nvPr/>
            </p:nvSpPr>
            <p:spPr>
              <a:xfrm>
                <a:off x="6448320" y="271476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63" name="Freeform 303"/>
              <p:cNvSpPr/>
              <p:nvPr/>
            </p:nvSpPr>
            <p:spPr>
              <a:xfrm>
                <a:off x="6448320" y="26924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0 w 1"/>
                  <a:gd name="GluePoint2Y" fmla="*/ 4 h 4"/>
                  <a:gd name="GluePoint3X" fmla="*/ 1 w 1"/>
                  <a:gd name="GluePoint3Y" fmla="*/ 3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0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64" name="Freeform 304"/>
              <p:cNvSpPr/>
              <p:nvPr/>
            </p:nvSpPr>
            <p:spPr>
              <a:xfrm>
                <a:off x="5726160" y="1560600"/>
                <a:ext cx="1245960" cy="915480"/>
              </a:xfrm>
              <a:custGeom>
                <a:avLst/>
                <a:gdLst>
                  <a:gd name="textAreaLeft" fmla="*/ 0 w 1245960"/>
                  <a:gd name="textAreaRight" fmla="*/ 1246320 w 1245960"/>
                  <a:gd name="textAreaTop" fmla="*/ 0 h 915480"/>
                  <a:gd name="textAreaBottom" fmla="*/ 915840 h 915480"/>
                  <a:gd name="GluePoint1X" fmla="*/ 658 w 785"/>
                  <a:gd name="GluePoint1Y" fmla="*/ 532 h 577"/>
                  <a:gd name="GluePoint2X" fmla="*/ 634 w 785"/>
                  <a:gd name="GluePoint2Y" fmla="*/ 555 h 577"/>
                  <a:gd name="GluePoint3X" fmla="*/ 615 w 785"/>
                  <a:gd name="GluePoint3Y" fmla="*/ 577 h 577"/>
                  <a:gd name="GluePoint4X" fmla="*/ 588 w 785"/>
                  <a:gd name="GluePoint4Y" fmla="*/ 553 h 577"/>
                  <a:gd name="GluePoint5X" fmla="*/ 555 w 785"/>
                  <a:gd name="GluePoint5Y" fmla="*/ 542 h 577"/>
                  <a:gd name="GluePoint6X" fmla="*/ 513 w 785"/>
                  <a:gd name="GluePoint6Y" fmla="*/ 537 h 577"/>
                  <a:gd name="GluePoint7X" fmla="*/ 483 w 785"/>
                  <a:gd name="GluePoint7Y" fmla="*/ 539 h 577"/>
                  <a:gd name="GluePoint8X" fmla="*/ 475 w 785"/>
                  <a:gd name="GluePoint8Y" fmla="*/ 552 h 577"/>
                  <a:gd name="GluePoint9X" fmla="*/ 448 w 785"/>
                  <a:gd name="GluePoint9Y" fmla="*/ 531 h 577"/>
                  <a:gd name="GluePoint10X" fmla="*/ 417 w 785"/>
                  <a:gd name="GluePoint10Y" fmla="*/ 503 h 577"/>
                  <a:gd name="GluePoint11X" fmla="*/ 410 w 785"/>
                  <a:gd name="GluePoint11Y" fmla="*/ 442 h 577"/>
                  <a:gd name="GluePoint12X" fmla="*/ 382 w 785"/>
                  <a:gd name="GluePoint12Y" fmla="*/ 426 h 577"/>
                  <a:gd name="GluePoint13X" fmla="*/ 316 w 785"/>
                  <a:gd name="GluePoint13Y" fmla="*/ 446 h 577"/>
                  <a:gd name="GluePoint14X" fmla="*/ 277 w 785"/>
                  <a:gd name="GluePoint14Y" fmla="*/ 454 h 577"/>
                  <a:gd name="GluePoint15X" fmla="*/ 251 w 785"/>
                  <a:gd name="GluePoint15Y" fmla="*/ 446 h 577"/>
                  <a:gd name="GluePoint16X" fmla="*/ 216 w 785"/>
                  <a:gd name="GluePoint16Y" fmla="*/ 436 h 577"/>
                  <a:gd name="GluePoint17X" fmla="*/ 194 w 785"/>
                  <a:gd name="GluePoint17Y" fmla="*/ 420 h 577"/>
                  <a:gd name="GluePoint18X" fmla="*/ 150 w 785"/>
                  <a:gd name="GluePoint18Y" fmla="*/ 404 h 577"/>
                  <a:gd name="GluePoint19X" fmla="*/ 110 w 785"/>
                  <a:gd name="GluePoint19Y" fmla="*/ 381 h 577"/>
                  <a:gd name="GluePoint20X" fmla="*/ 113 w 785"/>
                  <a:gd name="GluePoint20Y" fmla="*/ 362 h 577"/>
                  <a:gd name="GluePoint21X" fmla="*/ 105 w 785"/>
                  <a:gd name="GluePoint21Y" fmla="*/ 341 h 577"/>
                  <a:gd name="GluePoint22X" fmla="*/ 115 w 785"/>
                  <a:gd name="GluePoint22Y" fmla="*/ 323 h 577"/>
                  <a:gd name="GluePoint23X" fmla="*/ 104 w 785"/>
                  <a:gd name="GluePoint23Y" fmla="*/ 304 h 577"/>
                  <a:gd name="GluePoint24X" fmla="*/ 59 w 785"/>
                  <a:gd name="GluePoint24Y" fmla="*/ 302 h 577"/>
                  <a:gd name="GluePoint25X" fmla="*/ 40 w 785"/>
                  <a:gd name="GluePoint25Y" fmla="*/ 290 h 577"/>
                  <a:gd name="GluePoint26X" fmla="*/ 23 w 785"/>
                  <a:gd name="GluePoint26Y" fmla="*/ 264 h 577"/>
                  <a:gd name="GluePoint27X" fmla="*/ 0 w 785"/>
                  <a:gd name="GluePoint27Y" fmla="*/ 235 h 577"/>
                  <a:gd name="GluePoint28X" fmla="*/ 34 w 785"/>
                  <a:gd name="GluePoint28Y" fmla="*/ 225 h 577"/>
                  <a:gd name="GluePoint29X" fmla="*/ 75 w 785"/>
                  <a:gd name="GluePoint29Y" fmla="*/ 179 h 577"/>
                  <a:gd name="GluePoint30X" fmla="*/ 72 w 785"/>
                  <a:gd name="GluePoint30Y" fmla="*/ 142 h 577"/>
                  <a:gd name="GluePoint31X" fmla="*/ 96 w 785"/>
                  <a:gd name="GluePoint31Y" fmla="*/ 109 h 577"/>
                  <a:gd name="GluePoint32X" fmla="*/ 123 w 785"/>
                  <a:gd name="GluePoint32Y" fmla="*/ 77 h 577"/>
                  <a:gd name="GluePoint33X" fmla="*/ 161 w 785"/>
                  <a:gd name="GluePoint33Y" fmla="*/ 93 h 577"/>
                  <a:gd name="GluePoint34X" fmla="*/ 234 w 785"/>
                  <a:gd name="GluePoint34Y" fmla="*/ 143 h 577"/>
                  <a:gd name="GluePoint35X" fmla="*/ 388 w 785"/>
                  <a:gd name="GluePoint35Y" fmla="*/ 193 h 577"/>
                  <a:gd name="GluePoint36X" fmla="*/ 469 w 785"/>
                  <a:gd name="GluePoint36Y" fmla="*/ 188 h 577"/>
                  <a:gd name="GluePoint37X" fmla="*/ 501 w 785"/>
                  <a:gd name="GluePoint37Y" fmla="*/ 143 h 577"/>
                  <a:gd name="GluePoint38X" fmla="*/ 547 w 785"/>
                  <a:gd name="GluePoint38Y" fmla="*/ 116 h 577"/>
                  <a:gd name="GluePoint39X" fmla="*/ 559 w 785"/>
                  <a:gd name="GluePoint39Y" fmla="*/ 97 h 577"/>
                  <a:gd name="GluePoint40X" fmla="*/ 509 w 785"/>
                  <a:gd name="GluePoint40Y" fmla="*/ 79 h 577"/>
                  <a:gd name="GluePoint41X" fmla="*/ 534 w 785"/>
                  <a:gd name="GluePoint41Y" fmla="*/ 18 h 577"/>
                  <a:gd name="GluePoint42X" fmla="*/ 593 w 785"/>
                  <a:gd name="GluePoint42Y" fmla="*/ 8 h 577"/>
                  <a:gd name="GluePoint43X" fmla="*/ 707 w 785"/>
                  <a:gd name="GluePoint43Y" fmla="*/ 77 h 577"/>
                  <a:gd name="GluePoint44X" fmla="*/ 783 w 785"/>
                  <a:gd name="GluePoint44Y" fmla="*/ 126 h 577"/>
                  <a:gd name="GluePoint45X" fmla="*/ 779 w 785"/>
                  <a:gd name="GluePoint45Y" fmla="*/ 172 h 577"/>
                  <a:gd name="GluePoint46X" fmla="*/ 761 w 785"/>
                  <a:gd name="GluePoint46Y" fmla="*/ 196 h 577"/>
                  <a:gd name="GluePoint47X" fmla="*/ 718 w 785"/>
                  <a:gd name="GluePoint47Y" fmla="*/ 224 h 577"/>
                  <a:gd name="GluePoint48X" fmla="*/ 680 w 785"/>
                  <a:gd name="GluePoint48Y" fmla="*/ 253 h 577"/>
                  <a:gd name="GluePoint49X" fmla="*/ 682 w 785"/>
                  <a:gd name="GluePoint49Y" fmla="*/ 224 h 577"/>
                  <a:gd name="GluePoint50X" fmla="*/ 640 w 785"/>
                  <a:gd name="GluePoint50Y" fmla="*/ 248 h 577"/>
                  <a:gd name="GluePoint51X" fmla="*/ 663 w 785"/>
                  <a:gd name="GluePoint51Y" fmla="*/ 280 h 577"/>
                  <a:gd name="GluePoint52X" fmla="*/ 712 w 785"/>
                  <a:gd name="GluePoint52Y" fmla="*/ 278 h 577"/>
                  <a:gd name="GluePoint53X" fmla="*/ 696 w 785"/>
                  <a:gd name="GluePoint53Y" fmla="*/ 294 h 577"/>
                  <a:gd name="GluePoint54X" fmla="*/ 688 w 785"/>
                  <a:gd name="GluePoint54Y" fmla="*/ 306 h 577"/>
                  <a:gd name="GluePoint55X" fmla="*/ 729 w 785"/>
                  <a:gd name="GluePoint55Y" fmla="*/ 365 h 577"/>
                  <a:gd name="GluePoint56X" fmla="*/ 725 w 785"/>
                  <a:gd name="GluePoint56Y" fmla="*/ 376 h 577"/>
                  <a:gd name="GluePoint57X" fmla="*/ 728 w 785"/>
                  <a:gd name="GluePoint57Y" fmla="*/ 402 h 577"/>
                  <a:gd name="GluePoint58X" fmla="*/ 755 w 785"/>
                  <a:gd name="GluePoint58Y" fmla="*/ 418 h 577"/>
                  <a:gd name="GluePoint59X" fmla="*/ 747 w 785"/>
                  <a:gd name="GluePoint59Y" fmla="*/ 444 h 577"/>
                  <a:gd name="GluePoint60X" fmla="*/ 736 w 785"/>
                  <a:gd name="GluePoint60Y" fmla="*/ 483 h 577"/>
                  <a:gd name="GluePoint61X" fmla="*/ 720 w 785"/>
                  <a:gd name="GluePoint61Y" fmla="*/ 503 h 577"/>
                  <a:gd name="GluePoint62X" fmla="*/ 707 w 785"/>
                  <a:gd name="GluePoint62Y" fmla="*/ 520 h 577"/>
                  <a:gd name="GluePoint63X" fmla="*/ 677 w 785"/>
                  <a:gd name="GluePoint63Y" fmla="*/ 534 h 5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85" h="577">
                    <a:moveTo>
                      <a:pt x="674" y="540"/>
                    </a:moveTo>
                    <a:lnTo>
                      <a:pt x="672" y="537"/>
                    </a:lnTo>
                    <a:lnTo>
                      <a:pt x="671" y="537"/>
                    </a:lnTo>
                    <a:lnTo>
                      <a:pt x="671" y="540"/>
                    </a:lnTo>
                    <a:lnTo>
                      <a:pt x="666" y="542"/>
                    </a:lnTo>
                    <a:lnTo>
                      <a:pt x="666" y="537"/>
                    </a:lnTo>
                    <a:lnTo>
                      <a:pt x="658" y="532"/>
                    </a:lnTo>
                    <a:lnTo>
                      <a:pt x="660" y="542"/>
                    </a:lnTo>
                    <a:lnTo>
                      <a:pt x="658" y="544"/>
                    </a:lnTo>
                    <a:lnTo>
                      <a:pt x="652" y="537"/>
                    </a:lnTo>
                    <a:lnTo>
                      <a:pt x="652" y="549"/>
                    </a:lnTo>
                    <a:lnTo>
                      <a:pt x="642" y="552"/>
                    </a:lnTo>
                    <a:lnTo>
                      <a:pt x="636" y="552"/>
                    </a:lnTo>
                    <a:lnTo>
                      <a:pt x="634" y="555"/>
                    </a:lnTo>
                    <a:lnTo>
                      <a:pt x="625" y="557"/>
                    </a:lnTo>
                    <a:lnTo>
                      <a:pt x="618" y="560"/>
                    </a:lnTo>
                    <a:lnTo>
                      <a:pt x="615" y="558"/>
                    </a:lnTo>
                    <a:lnTo>
                      <a:pt x="613" y="566"/>
                    </a:lnTo>
                    <a:lnTo>
                      <a:pt x="618" y="573"/>
                    </a:lnTo>
                    <a:lnTo>
                      <a:pt x="618" y="576"/>
                    </a:lnTo>
                    <a:lnTo>
                      <a:pt x="615" y="577"/>
                    </a:lnTo>
                    <a:lnTo>
                      <a:pt x="612" y="576"/>
                    </a:lnTo>
                    <a:lnTo>
                      <a:pt x="606" y="566"/>
                    </a:lnTo>
                    <a:lnTo>
                      <a:pt x="606" y="557"/>
                    </a:lnTo>
                    <a:lnTo>
                      <a:pt x="604" y="555"/>
                    </a:lnTo>
                    <a:lnTo>
                      <a:pt x="598" y="558"/>
                    </a:lnTo>
                    <a:lnTo>
                      <a:pt x="594" y="555"/>
                    </a:lnTo>
                    <a:lnTo>
                      <a:pt x="588" y="553"/>
                    </a:lnTo>
                    <a:lnTo>
                      <a:pt x="583" y="557"/>
                    </a:lnTo>
                    <a:lnTo>
                      <a:pt x="583" y="558"/>
                    </a:lnTo>
                    <a:lnTo>
                      <a:pt x="582" y="555"/>
                    </a:lnTo>
                    <a:lnTo>
                      <a:pt x="579" y="557"/>
                    </a:lnTo>
                    <a:lnTo>
                      <a:pt x="569" y="555"/>
                    </a:lnTo>
                    <a:lnTo>
                      <a:pt x="559" y="550"/>
                    </a:lnTo>
                    <a:lnTo>
                      <a:pt x="555" y="542"/>
                    </a:lnTo>
                    <a:lnTo>
                      <a:pt x="556" y="537"/>
                    </a:lnTo>
                    <a:lnTo>
                      <a:pt x="555" y="534"/>
                    </a:lnTo>
                    <a:lnTo>
                      <a:pt x="545" y="532"/>
                    </a:lnTo>
                    <a:lnTo>
                      <a:pt x="532" y="526"/>
                    </a:lnTo>
                    <a:lnTo>
                      <a:pt x="523" y="534"/>
                    </a:lnTo>
                    <a:lnTo>
                      <a:pt x="518" y="534"/>
                    </a:lnTo>
                    <a:lnTo>
                      <a:pt x="513" y="537"/>
                    </a:lnTo>
                    <a:lnTo>
                      <a:pt x="512" y="536"/>
                    </a:lnTo>
                    <a:lnTo>
                      <a:pt x="509" y="537"/>
                    </a:lnTo>
                    <a:lnTo>
                      <a:pt x="507" y="536"/>
                    </a:lnTo>
                    <a:lnTo>
                      <a:pt x="502" y="539"/>
                    </a:lnTo>
                    <a:lnTo>
                      <a:pt x="493" y="536"/>
                    </a:lnTo>
                    <a:lnTo>
                      <a:pt x="491" y="540"/>
                    </a:lnTo>
                    <a:lnTo>
                      <a:pt x="483" y="539"/>
                    </a:lnTo>
                    <a:lnTo>
                      <a:pt x="482" y="540"/>
                    </a:lnTo>
                    <a:lnTo>
                      <a:pt x="483" y="550"/>
                    </a:lnTo>
                    <a:lnTo>
                      <a:pt x="485" y="555"/>
                    </a:lnTo>
                    <a:lnTo>
                      <a:pt x="485" y="560"/>
                    </a:lnTo>
                    <a:lnTo>
                      <a:pt x="478" y="561"/>
                    </a:lnTo>
                    <a:lnTo>
                      <a:pt x="477" y="553"/>
                    </a:lnTo>
                    <a:lnTo>
                      <a:pt x="475" y="552"/>
                    </a:lnTo>
                    <a:lnTo>
                      <a:pt x="472" y="552"/>
                    </a:lnTo>
                    <a:lnTo>
                      <a:pt x="469" y="555"/>
                    </a:lnTo>
                    <a:lnTo>
                      <a:pt x="464" y="555"/>
                    </a:lnTo>
                    <a:lnTo>
                      <a:pt x="458" y="550"/>
                    </a:lnTo>
                    <a:lnTo>
                      <a:pt x="456" y="547"/>
                    </a:lnTo>
                    <a:lnTo>
                      <a:pt x="447" y="544"/>
                    </a:lnTo>
                    <a:lnTo>
                      <a:pt x="448" y="531"/>
                    </a:lnTo>
                    <a:lnTo>
                      <a:pt x="439" y="524"/>
                    </a:lnTo>
                    <a:lnTo>
                      <a:pt x="434" y="512"/>
                    </a:lnTo>
                    <a:lnTo>
                      <a:pt x="428" y="510"/>
                    </a:lnTo>
                    <a:lnTo>
                      <a:pt x="418" y="518"/>
                    </a:lnTo>
                    <a:lnTo>
                      <a:pt x="417" y="516"/>
                    </a:lnTo>
                    <a:lnTo>
                      <a:pt x="418" y="512"/>
                    </a:lnTo>
                    <a:lnTo>
                      <a:pt x="417" y="503"/>
                    </a:lnTo>
                    <a:lnTo>
                      <a:pt x="418" y="494"/>
                    </a:lnTo>
                    <a:lnTo>
                      <a:pt x="424" y="484"/>
                    </a:lnTo>
                    <a:lnTo>
                      <a:pt x="426" y="476"/>
                    </a:lnTo>
                    <a:lnTo>
                      <a:pt x="424" y="465"/>
                    </a:lnTo>
                    <a:lnTo>
                      <a:pt x="418" y="450"/>
                    </a:lnTo>
                    <a:lnTo>
                      <a:pt x="415" y="450"/>
                    </a:lnTo>
                    <a:lnTo>
                      <a:pt x="410" y="442"/>
                    </a:lnTo>
                    <a:lnTo>
                      <a:pt x="405" y="439"/>
                    </a:lnTo>
                    <a:lnTo>
                      <a:pt x="401" y="438"/>
                    </a:lnTo>
                    <a:lnTo>
                      <a:pt x="399" y="439"/>
                    </a:lnTo>
                    <a:lnTo>
                      <a:pt x="396" y="436"/>
                    </a:lnTo>
                    <a:lnTo>
                      <a:pt x="394" y="436"/>
                    </a:lnTo>
                    <a:lnTo>
                      <a:pt x="382" y="434"/>
                    </a:lnTo>
                    <a:lnTo>
                      <a:pt x="382" y="426"/>
                    </a:lnTo>
                    <a:lnTo>
                      <a:pt x="377" y="425"/>
                    </a:lnTo>
                    <a:lnTo>
                      <a:pt x="377" y="420"/>
                    </a:lnTo>
                    <a:lnTo>
                      <a:pt x="372" y="417"/>
                    </a:lnTo>
                    <a:lnTo>
                      <a:pt x="363" y="421"/>
                    </a:lnTo>
                    <a:lnTo>
                      <a:pt x="351" y="420"/>
                    </a:lnTo>
                    <a:lnTo>
                      <a:pt x="334" y="438"/>
                    </a:lnTo>
                    <a:lnTo>
                      <a:pt x="316" y="446"/>
                    </a:lnTo>
                    <a:lnTo>
                      <a:pt x="310" y="442"/>
                    </a:lnTo>
                    <a:lnTo>
                      <a:pt x="305" y="442"/>
                    </a:lnTo>
                    <a:lnTo>
                      <a:pt x="297" y="441"/>
                    </a:lnTo>
                    <a:lnTo>
                      <a:pt x="293" y="438"/>
                    </a:lnTo>
                    <a:lnTo>
                      <a:pt x="288" y="438"/>
                    </a:lnTo>
                    <a:lnTo>
                      <a:pt x="283" y="442"/>
                    </a:lnTo>
                    <a:lnTo>
                      <a:pt x="277" y="454"/>
                    </a:lnTo>
                    <a:lnTo>
                      <a:pt x="274" y="452"/>
                    </a:lnTo>
                    <a:lnTo>
                      <a:pt x="272" y="446"/>
                    </a:lnTo>
                    <a:lnTo>
                      <a:pt x="270" y="441"/>
                    </a:lnTo>
                    <a:lnTo>
                      <a:pt x="262" y="444"/>
                    </a:lnTo>
                    <a:lnTo>
                      <a:pt x="258" y="444"/>
                    </a:lnTo>
                    <a:lnTo>
                      <a:pt x="258" y="447"/>
                    </a:lnTo>
                    <a:lnTo>
                      <a:pt x="251" y="446"/>
                    </a:lnTo>
                    <a:lnTo>
                      <a:pt x="240" y="442"/>
                    </a:lnTo>
                    <a:lnTo>
                      <a:pt x="239" y="444"/>
                    </a:lnTo>
                    <a:lnTo>
                      <a:pt x="232" y="442"/>
                    </a:lnTo>
                    <a:lnTo>
                      <a:pt x="231" y="444"/>
                    </a:lnTo>
                    <a:lnTo>
                      <a:pt x="224" y="439"/>
                    </a:lnTo>
                    <a:lnTo>
                      <a:pt x="221" y="439"/>
                    </a:lnTo>
                    <a:lnTo>
                      <a:pt x="216" y="436"/>
                    </a:lnTo>
                    <a:lnTo>
                      <a:pt x="216" y="431"/>
                    </a:lnTo>
                    <a:lnTo>
                      <a:pt x="210" y="431"/>
                    </a:lnTo>
                    <a:lnTo>
                      <a:pt x="204" y="430"/>
                    </a:lnTo>
                    <a:lnTo>
                      <a:pt x="202" y="428"/>
                    </a:lnTo>
                    <a:lnTo>
                      <a:pt x="201" y="428"/>
                    </a:lnTo>
                    <a:lnTo>
                      <a:pt x="199" y="420"/>
                    </a:lnTo>
                    <a:lnTo>
                      <a:pt x="194" y="420"/>
                    </a:lnTo>
                    <a:lnTo>
                      <a:pt x="191" y="423"/>
                    </a:lnTo>
                    <a:lnTo>
                      <a:pt x="188" y="421"/>
                    </a:lnTo>
                    <a:lnTo>
                      <a:pt x="185" y="415"/>
                    </a:lnTo>
                    <a:lnTo>
                      <a:pt x="170" y="405"/>
                    </a:lnTo>
                    <a:lnTo>
                      <a:pt x="154" y="402"/>
                    </a:lnTo>
                    <a:lnTo>
                      <a:pt x="153" y="407"/>
                    </a:lnTo>
                    <a:lnTo>
                      <a:pt x="150" y="404"/>
                    </a:lnTo>
                    <a:lnTo>
                      <a:pt x="132" y="396"/>
                    </a:lnTo>
                    <a:lnTo>
                      <a:pt x="131" y="393"/>
                    </a:lnTo>
                    <a:lnTo>
                      <a:pt x="126" y="391"/>
                    </a:lnTo>
                    <a:lnTo>
                      <a:pt x="123" y="389"/>
                    </a:lnTo>
                    <a:lnTo>
                      <a:pt x="116" y="389"/>
                    </a:lnTo>
                    <a:lnTo>
                      <a:pt x="115" y="386"/>
                    </a:lnTo>
                    <a:lnTo>
                      <a:pt x="110" y="381"/>
                    </a:lnTo>
                    <a:lnTo>
                      <a:pt x="108" y="372"/>
                    </a:lnTo>
                    <a:lnTo>
                      <a:pt x="104" y="368"/>
                    </a:lnTo>
                    <a:lnTo>
                      <a:pt x="102" y="364"/>
                    </a:lnTo>
                    <a:lnTo>
                      <a:pt x="105" y="360"/>
                    </a:lnTo>
                    <a:lnTo>
                      <a:pt x="110" y="365"/>
                    </a:lnTo>
                    <a:lnTo>
                      <a:pt x="112" y="365"/>
                    </a:lnTo>
                    <a:lnTo>
                      <a:pt x="113" y="362"/>
                    </a:lnTo>
                    <a:lnTo>
                      <a:pt x="116" y="362"/>
                    </a:lnTo>
                    <a:lnTo>
                      <a:pt x="118" y="359"/>
                    </a:lnTo>
                    <a:lnTo>
                      <a:pt x="113" y="356"/>
                    </a:lnTo>
                    <a:lnTo>
                      <a:pt x="113" y="352"/>
                    </a:lnTo>
                    <a:lnTo>
                      <a:pt x="108" y="351"/>
                    </a:lnTo>
                    <a:lnTo>
                      <a:pt x="105" y="347"/>
                    </a:lnTo>
                    <a:lnTo>
                      <a:pt x="105" y="341"/>
                    </a:lnTo>
                    <a:lnTo>
                      <a:pt x="102" y="338"/>
                    </a:lnTo>
                    <a:lnTo>
                      <a:pt x="108" y="336"/>
                    </a:lnTo>
                    <a:lnTo>
                      <a:pt x="110" y="335"/>
                    </a:lnTo>
                    <a:lnTo>
                      <a:pt x="110" y="330"/>
                    </a:lnTo>
                    <a:lnTo>
                      <a:pt x="113" y="330"/>
                    </a:lnTo>
                    <a:lnTo>
                      <a:pt x="112" y="327"/>
                    </a:lnTo>
                    <a:lnTo>
                      <a:pt x="115" y="323"/>
                    </a:lnTo>
                    <a:lnTo>
                      <a:pt x="116" y="311"/>
                    </a:lnTo>
                    <a:lnTo>
                      <a:pt x="115" y="309"/>
                    </a:lnTo>
                    <a:lnTo>
                      <a:pt x="112" y="312"/>
                    </a:lnTo>
                    <a:lnTo>
                      <a:pt x="110" y="307"/>
                    </a:lnTo>
                    <a:lnTo>
                      <a:pt x="108" y="309"/>
                    </a:lnTo>
                    <a:lnTo>
                      <a:pt x="105" y="307"/>
                    </a:lnTo>
                    <a:lnTo>
                      <a:pt x="104" y="304"/>
                    </a:lnTo>
                    <a:lnTo>
                      <a:pt x="97" y="302"/>
                    </a:lnTo>
                    <a:lnTo>
                      <a:pt x="91" y="304"/>
                    </a:lnTo>
                    <a:lnTo>
                      <a:pt x="81" y="311"/>
                    </a:lnTo>
                    <a:lnTo>
                      <a:pt x="77" y="311"/>
                    </a:lnTo>
                    <a:lnTo>
                      <a:pt x="62" y="307"/>
                    </a:lnTo>
                    <a:lnTo>
                      <a:pt x="61" y="306"/>
                    </a:lnTo>
                    <a:lnTo>
                      <a:pt x="59" y="302"/>
                    </a:lnTo>
                    <a:lnTo>
                      <a:pt x="54" y="304"/>
                    </a:lnTo>
                    <a:lnTo>
                      <a:pt x="50" y="299"/>
                    </a:lnTo>
                    <a:lnTo>
                      <a:pt x="50" y="298"/>
                    </a:lnTo>
                    <a:lnTo>
                      <a:pt x="48" y="293"/>
                    </a:lnTo>
                    <a:lnTo>
                      <a:pt x="45" y="290"/>
                    </a:lnTo>
                    <a:lnTo>
                      <a:pt x="42" y="288"/>
                    </a:lnTo>
                    <a:lnTo>
                      <a:pt x="40" y="290"/>
                    </a:lnTo>
                    <a:lnTo>
                      <a:pt x="37" y="285"/>
                    </a:lnTo>
                    <a:lnTo>
                      <a:pt x="26" y="283"/>
                    </a:lnTo>
                    <a:lnTo>
                      <a:pt x="23" y="282"/>
                    </a:lnTo>
                    <a:lnTo>
                      <a:pt x="27" y="278"/>
                    </a:lnTo>
                    <a:lnTo>
                      <a:pt x="31" y="280"/>
                    </a:lnTo>
                    <a:lnTo>
                      <a:pt x="27" y="270"/>
                    </a:lnTo>
                    <a:lnTo>
                      <a:pt x="23" y="264"/>
                    </a:lnTo>
                    <a:lnTo>
                      <a:pt x="21" y="259"/>
                    </a:lnTo>
                    <a:lnTo>
                      <a:pt x="19" y="256"/>
                    </a:lnTo>
                    <a:lnTo>
                      <a:pt x="10" y="257"/>
                    </a:lnTo>
                    <a:lnTo>
                      <a:pt x="7" y="256"/>
                    </a:lnTo>
                    <a:lnTo>
                      <a:pt x="4" y="251"/>
                    </a:lnTo>
                    <a:lnTo>
                      <a:pt x="2" y="238"/>
                    </a:lnTo>
                    <a:lnTo>
                      <a:pt x="0" y="235"/>
                    </a:lnTo>
                    <a:lnTo>
                      <a:pt x="2" y="230"/>
                    </a:lnTo>
                    <a:lnTo>
                      <a:pt x="11" y="225"/>
                    </a:lnTo>
                    <a:lnTo>
                      <a:pt x="13" y="222"/>
                    </a:lnTo>
                    <a:lnTo>
                      <a:pt x="18" y="222"/>
                    </a:lnTo>
                    <a:lnTo>
                      <a:pt x="21" y="222"/>
                    </a:lnTo>
                    <a:lnTo>
                      <a:pt x="24" y="225"/>
                    </a:lnTo>
                    <a:lnTo>
                      <a:pt x="34" y="225"/>
                    </a:lnTo>
                    <a:lnTo>
                      <a:pt x="37" y="222"/>
                    </a:lnTo>
                    <a:lnTo>
                      <a:pt x="38" y="216"/>
                    </a:lnTo>
                    <a:lnTo>
                      <a:pt x="56" y="212"/>
                    </a:lnTo>
                    <a:lnTo>
                      <a:pt x="59" y="206"/>
                    </a:lnTo>
                    <a:lnTo>
                      <a:pt x="78" y="196"/>
                    </a:lnTo>
                    <a:lnTo>
                      <a:pt x="77" y="190"/>
                    </a:lnTo>
                    <a:lnTo>
                      <a:pt x="75" y="179"/>
                    </a:lnTo>
                    <a:lnTo>
                      <a:pt x="78" y="177"/>
                    </a:lnTo>
                    <a:lnTo>
                      <a:pt x="77" y="172"/>
                    </a:lnTo>
                    <a:lnTo>
                      <a:pt x="67" y="161"/>
                    </a:lnTo>
                    <a:lnTo>
                      <a:pt x="62" y="151"/>
                    </a:lnTo>
                    <a:lnTo>
                      <a:pt x="56" y="146"/>
                    </a:lnTo>
                    <a:lnTo>
                      <a:pt x="66" y="143"/>
                    </a:lnTo>
                    <a:lnTo>
                      <a:pt x="72" y="142"/>
                    </a:lnTo>
                    <a:lnTo>
                      <a:pt x="86" y="140"/>
                    </a:lnTo>
                    <a:lnTo>
                      <a:pt x="81" y="132"/>
                    </a:lnTo>
                    <a:lnTo>
                      <a:pt x="81" y="127"/>
                    </a:lnTo>
                    <a:lnTo>
                      <a:pt x="81" y="116"/>
                    </a:lnTo>
                    <a:lnTo>
                      <a:pt x="81" y="106"/>
                    </a:lnTo>
                    <a:lnTo>
                      <a:pt x="88" y="106"/>
                    </a:lnTo>
                    <a:lnTo>
                      <a:pt x="96" y="109"/>
                    </a:lnTo>
                    <a:lnTo>
                      <a:pt x="104" y="109"/>
                    </a:lnTo>
                    <a:lnTo>
                      <a:pt x="110" y="113"/>
                    </a:lnTo>
                    <a:lnTo>
                      <a:pt x="118" y="108"/>
                    </a:lnTo>
                    <a:lnTo>
                      <a:pt x="112" y="95"/>
                    </a:lnTo>
                    <a:lnTo>
                      <a:pt x="112" y="85"/>
                    </a:lnTo>
                    <a:lnTo>
                      <a:pt x="120" y="85"/>
                    </a:lnTo>
                    <a:lnTo>
                      <a:pt x="123" y="77"/>
                    </a:lnTo>
                    <a:lnTo>
                      <a:pt x="129" y="79"/>
                    </a:lnTo>
                    <a:lnTo>
                      <a:pt x="134" y="76"/>
                    </a:lnTo>
                    <a:lnTo>
                      <a:pt x="140" y="84"/>
                    </a:lnTo>
                    <a:lnTo>
                      <a:pt x="150" y="89"/>
                    </a:lnTo>
                    <a:lnTo>
                      <a:pt x="154" y="93"/>
                    </a:lnTo>
                    <a:lnTo>
                      <a:pt x="159" y="95"/>
                    </a:lnTo>
                    <a:lnTo>
                      <a:pt x="161" y="93"/>
                    </a:lnTo>
                    <a:lnTo>
                      <a:pt x="174" y="97"/>
                    </a:lnTo>
                    <a:lnTo>
                      <a:pt x="177" y="100"/>
                    </a:lnTo>
                    <a:lnTo>
                      <a:pt x="193" y="118"/>
                    </a:lnTo>
                    <a:lnTo>
                      <a:pt x="199" y="132"/>
                    </a:lnTo>
                    <a:lnTo>
                      <a:pt x="201" y="138"/>
                    </a:lnTo>
                    <a:lnTo>
                      <a:pt x="224" y="145"/>
                    </a:lnTo>
                    <a:lnTo>
                      <a:pt x="234" y="143"/>
                    </a:lnTo>
                    <a:lnTo>
                      <a:pt x="272" y="156"/>
                    </a:lnTo>
                    <a:lnTo>
                      <a:pt x="289" y="172"/>
                    </a:lnTo>
                    <a:lnTo>
                      <a:pt x="304" y="182"/>
                    </a:lnTo>
                    <a:lnTo>
                      <a:pt x="309" y="183"/>
                    </a:lnTo>
                    <a:lnTo>
                      <a:pt x="359" y="182"/>
                    </a:lnTo>
                    <a:lnTo>
                      <a:pt x="372" y="185"/>
                    </a:lnTo>
                    <a:lnTo>
                      <a:pt x="388" y="193"/>
                    </a:lnTo>
                    <a:lnTo>
                      <a:pt x="410" y="200"/>
                    </a:lnTo>
                    <a:lnTo>
                      <a:pt x="417" y="200"/>
                    </a:lnTo>
                    <a:lnTo>
                      <a:pt x="426" y="203"/>
                    </a:lnTo>
                    <a:lnTo>
                      <a:pt x="444" y="195"/>
                    </a:lnTo>
                    <a:lnTo>
                      <a:pt x="444" y="193"/>
                    </a:lnTo>
                    <a:lnTo>
                      <a:pt x="459" y="188"/>
                    </a:lnTo>
                    <a:lnTo>
                      <a:pt x="469" y="188"/>
                    </a:lnTo>
                    <a:lnTo>
                      <a:pt x="477" y="190"/>
                    </a:lnTo>
                    <a:lnTo>
                      <a:pt x="491" y="187"/>
                    </a:lnTo>
                    <a:lnTo>
                      <a:pt x="507" y="166"/>
                    </a:lnTo>
                    <a:lnTo>
                      <a:pt x="504" y="163"/>
                    </a:lnTo>
                    <a:lnTo>
                      <a:pt x="496" y="156"/>
                    </a:lnTo>
                    <a:lnTo>
                      <a:pt x="496" y="145"/>
                    </a:lnTo>
                    <a:lnTo>
                      <a:pt x="501" y="143"/>
                    </a:lnTo>
                    <a:lnTo>
                      <a:pt x="509" y="146"/>
                    </a:lnTo>
                    <a:lnTo>
                      <a:pt x="520" y="148"/>
                    </a:lnTo>
                    <a:lnTo>
                      <a:pt x="525" y="145"/>
                    </a:lnTo>
                    <a:lnTo>
                      <a:pt x="529" y="135"/>
                    </a:lnTo>
                    <a:lnTo>
                      <a:pt x="534" y="135"/>
                    </a:lnTo>
                    <a:lnTo>
                      <a:pt x="539" y="132"/>
                    </a:lnTo>
                    <a:lnTo>
                      <a:pt x="547" y="116"/>
                    </a:lnTo>
                    <a:lnTo>
                      <a:pt x="564" y="116"/>
                    </a:lnTo>
                    <a:lnTo>
                      <a:pt x="582" y="114"/>
                    </a:lnTo>
                    <a:lnTo>
                      <a:pt x="579" y="111"/>
                    </a:lnTo>
                    <a:lnTo>
                      <a:pt x="575" y="109"/>
                    </a:lnTo>
                    <a:lnTo>
                      <a:pt x="572" y="105"/>
                    </a:lnTo>
                    <a:lnTo>
                      <a:pt x="569" y="103"/>
                    </a:lnTo>
                    <a:lnTo>
                      <a:pt x="559" y="97"/>
                    </a:lnTo>
                    <a:lnTo>
                      <a:pt x="550" y="92"/>
                    </a:lnTo>
                    <a:lnTo>
                      <a:pt x="544" y="98"/>
                    </a:lnTo>
                    <a:lnTo>
                      <a:pt x="539" y="100"/>
                    </a:lnTo>
                    <a:lnTo>
                      <a:pt x="521" y="98"/>
                    </a:lnTo>
                    <a:lnTo>
                      <a:pt x="513" y="92"/>
                    </a:lnTo>
                    <a:lnTo>
                      <a:pt x="510" y="87"/>
                    </a:lnTo>
                    <a:lnTo>
                      <a:pt x="509" y="79"/>
                    </a:lnTo>
                    <a:lnTo>
                      <a:pt x="504" y="73"/>
                    </a:lnTo>
                    <a:lnTo>
                      <a:pt x="505" y="60"/>
                    </a:lnTo>
                    <a:lnTo>
                      <a:pt x="529" y="66"/>
                    </a:lnTo>
                    <a:lnTo>
                      <a:pt x="542" y="56"/>
                    </a:lnTo>
                    <a:lnTo>
                      <a:pt x="536" y="32"/>
                    </a:lnTo>
                    <a:lnTo>
                      <a:pt x="540" y="26"/>
                    </a:lnTo>
                    <a:lnTo>
                      <a:pt x="534" y="18"/>
                    </a:lnTo>
                    <a:lnTo>
                      <a:pt x="526" y="18"/>
                    </a:lnTo>
                    <a:lnTo>
                      <a:pt x="523" y="15"/>
                    </a:lnTo>
                    <a:lnTo>
                      <a:pt x="528" y="5"/>
                    </a:lnTo>
                    <a:lnTo>
                      <a:pt x="536" y="3"/>
                    </a:lnTo>
                    <a:lnTo>
                      <a:pt x="559" y="0"/>
                    </a:lnTo>
                    <a:lnTo>
                      <a:pt x="575" y="7"/>
                    </a:lnTo>
                    <a:lnTo>
                      <a:pt x="593" y="8"/>
                    </a:lnTo>
                    <a:lnTo>
                      <a:pt x="610" y="19"/>
                    </a:lnTo>
                    <a:lnTo>
                      <a:pt x="639" y="44"/>
                    </a:lnTo>
                    <a:lnTo>
                      <a:pt x="655" y="61"/>
                    </a:lnTo>
                    <a:lnTo>
                      <a:pt x="658" y="64"/>
                    </a:lnTo>
                    <a:lnTo>
                      <a:pt x="682" y="68"/>
                    </a:lnTo>
                    <a:lnTo>
                      <a:pt x="688" y="69"/>
                    </a:lnTo>
                    <a:lnTo>
                      <a:pt x="707" y="77"/>
                    </a:lnTo>
                    <a:lnTo>
                      <a:pt x="729" y="98"/>
                    </a:lnTo>
                    <a:lnTo>
                      <a:pt x="742" y="98"/>
                    </a:lnTo>
                    <a:lnTo>
                      <a:pt x="747" y="97"/>
                    </a:lnTo>
                    <a:lnTo>
                      <a:pt x="771" y="85"/>
                    </a:lnTo>
                    <a:lnTo>
                      <a:pt x="779" y="100"/>
                    </a:lnTo>
                    <a:lnTo>
                      <a:pt x="777" y="105"/>
                    </a:lnTo>
                    <a:lnTo>
                      <a:pt x="783" y="126"/>
                    </a:lnTo>
                    <a:lnTo>
                      <a:pt x="785" y="142"/>
                    </a:lnTo>
                    <a:lnTo>
                      <a:pt x="783" y="145"/>
                    </a:lnTo>
                    <a:lnTo>
                      <a:pt x="782" y="143"/>
                    </a:lnTo>
                    <a:lnTo>
                      <a:pt x="768" y="140"/>
                    </a:lnTo>
                    <a:lnTo>
                      <a:pt x="761" y="150"/>
                    </a:lnTo>
                    <a:lnTo>
                      <a:pt x="771" y="159"/>
                    </a:lnTo>
                    <a:lnTo>
                      <a:pt x="779" y="172"/>
                    </a:lnTo>
                    <a:lnTo>
                      <a:pt x="775" y="182"/>
                    </a:lnTo>
                    <a:lnTo>
                      <a:pt x="779" y="187"/>
                    </a:lnTo>
                    <a:lnTo>
                      <a:pt x="775" y="187"/>
                    </a:lnTo>
                    <a:lnTo>
                      <a:pt x="768" y="180"/>
                    </a:lnTo>
                    <a:lnTo>
                      <a:pt x="766" y="182"/>
                    </a:lnTo>
                    <a:lnTo>
                      <a:pt x="766" y="192"/>
                    </a:lnTo>
                    <a:lnTo>
                      <a:pt x="761" y="196"/>
                    </a:lnTo>
                    <a:lnTo>
                      <a:pt x="752" y="198"/>
                    </a:lnTo>
                    <a:lnTo>
                      <a:pt x="752" y="200"/>
                    </a:lnTo>
                    <a:lnTo>
                      <a:pt x="756" y="208"/>
                    </a:lnTo>
                    <a:lnTo>
                      <a:pt x="747" y="208"/>
                    </a:lnTo>
                    <a:lnTo>
                      <a:pt x="736" y="204"/>
                    </a:lnTo>
                    <a:lnTo>
                      <a:pt x="729" y="217"/>
                    </a:lnTo>
                    <a:lnTo>
                      <a:pt x="718" y="224"/>
                    </a:lnTo>
                    <a:lnTo>
                      <a:pt x="717" y="233"/>
                    </a:lnTo>
                    <a:lnTo>
                      <a:pt x="706" y="237"/>
                    </a:lnTo>
                    <a:lnTo>
                      <a:pt x="702" y="235"/>
                    </a:lnTo>
                    <a:lnTo>
                      <a:pt x="693" y="243"/>
                    </a:lnTo>
                    <a:lnTo>
                      <a:pt x="690" y="251"/>
                    </a:lnTo>
                    <a:lnTo>
                      <a:pt x="682" y="254"/>
                    </a:lnTo>
                    <a:lnTo>
                      <a:pt x="680" y="253"/>
                    </a:lnTo>
                    <a:lnTo>
                      <a:pt x="682" y="249"/>
                    </a:lnTo>
                    <a:lnTo>
                      <a:pt x="685" y="249"/>
                    </a:lnTo>
                    <a:lnTo>
                      <a:pt x="683" y="243"/>
                    </a:lnTo>
                    <a:lnTo>
                      <a:pt x="677" y="240"/>
                    </a:lnTo>
                    <a:lnTo>
                      <a:pt x="679" y="240"/>
                    </a:lnTo>
                    <a:lnTo>
                      <a:pt x="677" y="237"/>
                    </a:lnTo>
                    <a:lnTo>
                      <a:pt x="682" y="224"/>
                    </a:lnTo>
                    <a:lnTo>
                      <a:pt x="671" y="214"/>
                    </a:lnTo>
                    <a:lnTo>
                      <a:pt x="671" y="216"/>
                    </a:lnTo>
                    <a:lnTo>
                      <a:pt x="663" y="217"/>
                    </a:lnTo>
                    <a:lnTo>
                      <a:pt x="658" y="228"/>
                    </a:lnTo>
                    <a:lnTo>
                      <a:pt x="648" y="237"/>
                    </a:lnTo>
                    <a:lnTo>
                      <a:pt x="648" y="245"/>
                    </a:lnTo>
                    <a:lnTo>
                      <a:pt x="640" y="248"/>
                    </a:lnTo>
                    <a:lnTo>
                      <a:pt x="633" y="246"/>
                    </a:lnTo>
                    <a:lnTo>
                      <a:pt x="631" y="249"/>
                    </a:lnTo>
                    <a:lnTo>
                      <a:pt x="631" y="254"/>
                    </a:lnTo>
                    <a:lnTo>
                      <a:pt x="633" y="257"/>
                    </a:lnTo>
                    <a:lnTo>
                      <a:pt x="640" y="265"/>
                    </a:lnTo>
                    <a:lnTo>
                      <a:pt x="653" y="270"/>
                    </a:lnTo>
                    <a:lnTo>
                      <a:pt x="663" y="280"/>
                    </a:lnTo>
                    <a:lnTo>
                      <a:pt x="671" y="283"/>
                    </a:lnTo>
                    <a:lnTo>
                      <a:pt x="674" y="283"/>
                    </a:lnTo>
                    <a:lnTo>
                      <a:pt x="679" y="274"/>
                    </a:lnTo>
                    <a:lnTo>
                      <a:pt x="685" y="270"/>
                    </a:lnTo>
                    <a:lnTo>
                      <a:pt x="698" y="277"/>
                    </a:lnTo>
                    <a:lnTo>
                      <a:pt x="704" y="275"/>
                    </a:lnTo>
                    <a:lnTo>
                      <a:pt x="712" y="278"/>
                    </a:lnTo>
                    <a:lnTo>
                      <a:pt x="714" y="285"/>
                    </a:lnTo>
                    <a:lnTo>
                      <a:pt x="712" y="288"/>
                    </a:lnTo>
                    <a:lnTo>
                      <a:pt x="709" y="285"/>
                    </a:lnTo>
                    <a:lnTo>
                      <a:pt x="706" y="285"/>
                    </a:lnTo>
                    <a:lnTo>
                      <a:pt x="704" y="290"/>
                    </a:lnTo>
                    <a:lnTo>
                      <a:pt x="693" y="291"/>
                    </a:lnTo>
                    <a:lnTo>
                      <a:pt x="696" y="294"/>
                    </a:lnTo>
                    <a:lnTo>
                      <a:pt x="694" y="301"/>
                    </a:lnTo>
                    <a:lnTo>
                      <a:pt x="691" y="301"/>
                    </a:lnTo>
                    <a:lnTo>
                      <a:pt x="690" y="298"/>
                    </a:lnTo>
                    <a:lnTo>
                      <a:pt x="687" y="298"/>
                    </a:lnTo>
                    <a:lnTo>
                      <a:pt x="687" y="301"/>
                    </a:lnTo>
                    <a:lnTo>
                      <a:pt x="688" y="302"/>
                    </a:lnTo>
                    <a:lnTo>
                      <a:pt x="688" y="306"/>
                    </a:lnTo>
                    <a:lnTo>
                      <a:pt x="685" y="311"/>
                    </a:lnTo>
                    <a:lnTo>
                      <a:pt x="682" y="322"/>
                    </a:lnTo>
                    <a:lnTo>
                      <a:pt x="683" y="325"/>
                    </a:lnTo>
                    <a:lnTo>
                      <a:pt x="701" y="331"/>
                    </a:lnTo>
                    <a:lnTo>
                      <a:pt x="709" y="341"/>
                    </a:lnTo>
                    <a:lnTo>
                      <a:pt x="721" y="360"/>
                    </a:lnTo>
                    <a:lnTo>
                      <a:pt x="729" y="365"/>
                    </a:lnTo>
                    <a:lnTo>
                      <a:pt x="731" y="368"/>
                    </a:lnTo>
                    <a:lnTo>
                      <a:pt x="742" y="378"/>
                    </a:lnTo>
                    <a:lnTo>
                      <a:pt x="721" y="372"/>
                    </a:lnTo>
                    <a:lnTo>
                      <a:pt x="715" y="373"/>
                    </a:lnTo>
                    <a:lnTo>
                      <a:pt x="715" y="375"/>
                    </a:lnTo>
                    <a:lnTo>
                      <a:pt x="721" y="373"/>
                    </a:lnTo>
                    <a:lnTo>
                      <a:pt x="725" y="376"/>
                    </a:lnTo>
                    <a:lnTo>
                      <a:pt x="733" y="380"/>
                    </a:lnTo>
                    <a:lnTo>
                      <a:pt x="739" y="383"/>
                    </a:lnTo>
                    <a:lnTo>
                      <a:pt x="741" y="384"/>
                    </a:lnTo>
                    <a:lnTo>
                      <a:pt x="747" y="391"/>
                    </a:lnTo>
                    <a:lnTo>
                      <a:pt x="734" y="401"/>
                    </a:lnTo>
                    <a:lnTo>
                      <a:pt x="728" y="402"/>
                    </a:lnTo>
                    <a:lnTo>
                      <a:pt x="728" y="402"/>
                    </a:lnTo>
                    <a:lnTo>
                      <a:pt x="736" y="405"/>
                    </a:lnTo>
                    <a:lnTo>
                      <a:pt x="741" y="402"/>
                    </a:lnTo>
                    <a:lnTo>
                      <a:pt x="748" y="409"/>
                    </a:lnTo>
                    <a:lnTo>
                      <a:pt x="755" y="410"/>
                    </a:lnTo>
                    <a:lnTo>
                      <a:pt x="748" y="417"/>
                    </a:lnTo>
                    <a:lnTo>
                      <a:pt x="753" y="415"/>
                    </a:lnTo>
                    <a:lnTo>
                      <a:pt x="755" y="418"/>
                    </a:lnTo>
                    <a:lnTo>
                      <a:pt x="755" y="421"/>
                    </a:lnTo>
                    <a:lnTo>
                      <a:pt x="750" y="421"/>
                    </a:lnTo>
                    <a:lnTo>
                      <a:pt x="753" y="426"/>
                    </a:lnTo>
                    <a:lnTo>
                      <a:pt x="753" y="439"/>
                    </a:lnTo>
                    <a:lnTo>
                      <a:pt x="750" y="438"/>
                    </a:lnTo>
                    <a:lnTo>
                      <a:pt x="748" y="438"/>
                    </a:lnTo>
                    <a:lnTo>
                      <a:pt x="747" y="444"/>
                    </a:lnTo>
                    <a:lnTo>
                      <a:pt x="745" y="452"/>
                    </a:lnTo>
                    <a:lnTo>
                      <a:pt x="742" y="460"/>
                    </a:lnTo>
                    <a:lnTo>
                      <a:pt x="741" y="468"/>
                    </a:lnTo>
                    <a:lnTo>
                      <a:pt x="737" y="463"/>
                    </a:lnTo>
                    <a:lnTo>
                      <a:pt x="734" y="466"/>
                    </a:lnTo>
                    <a:lnTo>
                      <a:pt x="737" y="471"/>
                    </a:lnTo>
                    <a:lnTo>
                      <a:pt x="736" y="483"/>
                    </a:lnTo>
                    <a:lnTo>
                      <a:pt x="737" y="487"/>
                    </a:lnTo>
                    <a:lnTo>
                      <a:pt x="734" y="487"/>
                    </a:lnTo>
                    <a:lnTo>
                      <a:pt x="734" y="491"/>
                    </a:lnTo>
                    <a:lnTo>
                      <a:pt x="731" y="492"/>
                    </a:lnTo>
                    <a:lnTo>
                      <a:pt x="728" y="502"/>
                    </a:lnTo>
                    <a:lnTo>
                      <a:pt x="721" y="502"/>
                    </a:lnTo>
                    <a:lnTo>
                      <a:pt x="720" y="503"/>
                    </a:lnTo>
                    <a:lnTo>
                      <a:pt x="721" y="507"/>
                    </a:lnTo>
                    <a:lnTo>
                      <a:pt x="721" y="510"/>
                    </a:lnTo>
                    <a:lnTo>
                      <a:pt x="717" y="513"/>
                    </a:lnTo>
                    <a:lnTo>
                      <a:pt x="717" y="516"/>
                    </a:lnTo>
                    <a:lnTo>
                      <a:pt x="715" y="515"/>
                    </a:lnTo>
                    <a:lnTo>
                      <a:pt x="714" y="518"/>
                    </a:lnTo>
                    <a:lnTo>
                      <a:pt x="707" y="520"/>
                    </a:lnTo>
                    <a:lnTo>
                      <a:pt x="701" y="531"/>
                    </a:lnTo>
                    <a:lnTo>
                      <a:pt x="694" y="534"/>
                    </a:lnTo>
                    <a:lnTo>
                      <a:pt x="690" y="532"/>
                    </a:lnTo>
                    <a:lnTo>
                      <a:pt x="687" y="536"/>
                    </a:lnTo>
                    <a:lnTo>
                      <a:pt x="683" y="532"/>
                    </a:lnTo>
                    <a:lnTo>
                      <a:pt x="679" y="537"/>
                    </a:lnTo>
                    <a:lnTo>
                      <a:pt x="677" y="534"/>
                    </a:lnTo>
                    <a:lnTo>
                      <a:pt x="674" y="536"/>
                    </a:lnTo>
                    <a:lnTo>
                      <a:pt x="675" y="537"/>
                    </a:lnTo>
                    <a:lnTo>
                      <a:pt x="674" y="54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65" name="Freeform 305"/>
              <p:cNvSpPr/>
              <p:nvPr/>
            </p:nvSpPr>
            <p:spPr>
              <a:xfrm>
                <a:off x="6672240" y="2482920"/>
                <a:ext cx="52200" cy="522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52200"/>
                  <a:gd name="textAreaBottom" fmla="*/ 52560 h 52200"/>
                  <a:gd name="GluePoint1X" fmla="*/ 25 w 33"/>
                  <a:gd name="GluePoint1Y" fmla="*/ 1 h 33"/>
                  <a:gd name="GluePoint2X" fmla="*/ 25 w 33"/>
                  <a:gd name="GluePoint2Y" fmla="*/ 0 h 33"/>
                  <a:gd name="GluePoint3X" fmla="*/ 32 w 33"/>
                  <a:gd name="GluePoint3Y" fmla="*/ 1 h 33"/>
                  <a:gd name="GluePoint4X" fmla="*/ 33 w 33"/>
                  <a:gd name="GluePoint4Y" fmla="*/ 8 h 33"/>
                  <a:gd name="GluePoint5X" fmla="*/ 32 w 33"/>
                  <a:gd name="GluePoint5Y" fmla="*/ 11 h 33"/>
                  <a:gd name="GluePoint6X" fmla="*/ 29 w 33"/>
                  <a:gd name="GluePoint6Y" fmla="*/ 22 h 33"/>
                  <a:gd name="GluePoint7X" fmla="*/ 24 w 33"/>
                  <a:gd name="GluePoint7Y" fmla="*/ 29 h 33"/>
                  <a:gd name="GluePoint8X" fmla="*/ 21 w 33"/>
                  <a:gd name="GluePoint8Y" fmla="*/ 30 h 33"/>
                  <a:gd name="GluePoint9X" fmla="*/ 19 w 33"/>
                  <a:gd name="GluePoint9Y" fmla="*/ 33 h 33"/>
                  <a:gd name="GluePoint10X" fmla="*/ 5 w 33"/>
                  <a:gd name="GluePoint10Y" fmla="*/ 29 h 33"/>
                  <a:gd name="GluePoint11X" fmla="*/ 2 w 33"/>
                  <a:gd name="GluePoint11Y" fmla="*/ 25 h 33"/>
                  <a:gd name="GluePoint12X" fmla="*/ 0 w 33"/>
                  <a:gd name="GluePoint12Y" fmla="*/ 14 h 33"/>
                  <a:gd name="GluePoint13X" fmla="*/ 11 w 33"/>
                  <a:gd name="GluePoint13Y" fmla="*/ 3 h 33"/>
                  <a:gd name="GluePoint14X" fmla="*/ 25 w 33"/>
                  <a:gd name="GluePoint14Y" fmla="*/ 1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3" h="33">
                    <a:moveTo>
                      <a:pt x="25" y="1"/>
                    </a:moveTo>
                    <a:lnTo>
                      <a:pt x="25" y="0"/>
                    </a:lnTo>
                    <a:lnTo>
                      <a:pt x="32" y="1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29" y="22"/>
                    </a:lnTo>
                    <a:lnTo>
                      <a:pt x="24" y="29"/>
                    </a:lnTo>
                    <a:lnTo>
                      <a:pt x="21" y="30"/>
                    </a:lnTo>
                    <a:lnTo>
                      <a:pt x="19" y="33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14"/>
                    </a:lnTo>
                    <a:lnTo>
                      <a:pt x="11" y="3"/>
                    </a:lnTo>
                    <a:lnTo>
                      <a:pt x="25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66" name="Freeform 306"/>
              <p:cNvSpPr/>
              <p:nvPr/>
            </p:nvSpPr>
            <p:spPr>
              <a:xfrm>
                <a:off x="6226200" y="241128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1 w 5"/>
                  <a:gd name="GluePoint2Y" fmla="*/ 6 h 6"/>
                  <a:gd name="GluePoint3X" fmla="*/ 3 w 5"/>
                  <a:gd name="GluePoint3Y" fmla="*/ 6 h 6"/>
                  <a:gd name="GluePoint4X" fmla="*/ 5 w 5"/>
                  <a:gd name="GluePoint4Y" fmla="*/ 3 h 6"/>
                  <a:gd name="GluePoint5X" fmla="*/ 1 w 5"/>
                  <a:gd name="GluePoint5Y" fmla="*/ 0 h 6"/>
                  <a:gd name="GluePoint6X" fmla="*/ 0 w 5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1" y="6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67" name="Freeform 307"/>
              <p:cNvSpPr/>
              <p:nvPr/>
            </p:nvSpPr>
            <p:spPr>
              <a:xfrm>
                <a:off x="5686560" y="2039760"/>
                <a:ext cx="672840" cy="775800"/>
              </a:xfrm>
              <a:custGeom>
                <a:avLst/>
                <a:gdLst>
                  <a:gd name="textAreaLeft" fmla="*/ 0 w 672840"/>
                  <a:gd name="textAreaRight" fmla="*/ 673200 w 672840"/>
                  <a:gd name="textAreaTop" fmla="*/ 0 h 775800"/>
                  <a:gd name="textAreaBottom" fmla="*/ 776160 h 775800"/>
                  <a:gd name="GluePoint1X" fmla="*/ 25 w 424"/>
                  <a:gd name="GluePoint1Y" fmla="*/ 230 h 489"/>
                  <a:gd name="GluePoint2X" fmla="*/ 29 w 424"/>
                  <a:gd name="GluePoint2Y" fmla="*/ 238 h 489"/>
                  <a:gd name="GluePoint3X" fmla="*/ 40 w 424"/>
                  <a:gd name="GluePoint3Y" fmla="*/ 266 h 489"/>
                  <a:gd name="GluePoint4X" fmla="*/ 65 w 424"/>
                  <a:gd name="GluePoint4Y" fmla="*/ 240 h 489"/>
                  <a:gd name="GluePoint5X" fmla="*/ 70 w 424"/>
                  <a:gd name="GluePoint5Y" fmla="*/ 250 h 489"/>
                  <a:gd name="GluePoint6X" fmla="*/ 76 w 424"/>
                  <a:gd name="GluePoint6Y" fmla="*/ 287 h 489"/>
                  <a:gd name="GluePoint7X" fmla="*/ 87 w 424"/>
                  <a:gd name="GluePoint7Y" fmla="*/ 329 h 489"/>
                  <a:gd name="GluePoint8X" fmla="*/ 102 w 424"/>
                  <a:gd name="GluePoint8Y" fmla="*/ 364 h 489"/>
                  <a:gd name="GluePoint9X" fmla="*/ 124 w 424"/>
                  <a:gd name="GluePoint9Y" fmla="*/ 417 h 489"/>
                  <a:gd name="GluePoint10X" fmla="*/ 175 w 424"/>
                  <a:gd name="GluePoint10Y" fmla="*/ 483 h 489"/>
                  <a:gd name="GluePoint11X" fmla="*/ 199 w 424"/>
                  <a:gd name="GluePoint11Y" fmla="*/ 452 h 489"/>
                  <a:gd name="GluePoint12X" fmla="*/ 202 w 424"/>
                  <a:gd name="GluePoint12Y" fmla="*/ 393 h 489"/>
                  <a:gd name="GluePoint13X" fmla="*/ 205 w 424"/>
                  <a:gd name="GluePoint13Y" fmla="*/ 354 h 489"/>
                  <a:gd name="GluePoint14X" fmla="*/ 219 w 424"/>
                  <a:gd name="GluePoint14Y" fmla="*/ 346 h 489"/>
                  <a:gd name="GluePoint15X" fmla="*/ 273 w 424"/>
                  <a:gd name="GluePoint15Y" fmla="*/ 285 h 489"/>
                  <a:gd name="GluePoint16X" fmla="*/ 300 w 424"/>
                  <a:gd name="GluePoint16Y" fmla="*/ 250 h 489"/>
                  <a:gd name="GluePoint17X" fmla="*/ 313 w 424"/>
                  <a:gd name="GluePoint17Y" fmla="*/ 250 h 489"/>
                  <a:gd name="GluePoint18X" fmla="*/ 308 w 424"/>
                  <a:gd name="GluePoint18Y" fmla="*/ 224 h 489"/>
                  <a:gd name="GluePoint19X" fmla="*/ 297 w 424"/>
                  <a:gd name="GluePoint19Y" fmla="*/ 190 h 489"/>
                  <a:gd name="GluePoint20X" fmla="*/ 292 w 424"/>
                  <a:gd name="GluePoint20Y" fmla="*/ 177 h 489"/>
                  <a:gd name="GluePoint21X" fmla="*/ 308 w 424"/>
                  <a:gd name="GluePoint21Y" fmla="*/ 176 h 489"/>
                  <a:gd name="GluePoint22X" fmla="*/ 324 w 424"/>
                  <a:gd name="GluePoint22Y" fmla="*/ 189 h 489"/>
                  <a:gd name="GluePoint23X" fmla="*/ 343 w 424"/>
                  <a:gd name="GluePoint23Y" fmla="*/ 213 h 489"/>
                  <a:gd name="GluePoint24X" fmla="*/ 357 w 424"/>
                  <a:gd name="GluePoint24Y" fmla="*/ 214 h 489"/>
                  <a:gd name="GluePoint25X" fmla="*/ 376 w 424"/>
                  <a:gd name="GluePoint25Y" fmla="*/ 234 h 489"/>
                  <a:gd name="GluePoint26X" fmla="*/ 389 w 424"/>
                  <a:gd name="GluePoint26Y" fmla="*/ 213 h 489"/>
                  <a:gd name="GluePoint27X" fmla="*/ 397 w 424"/>
                  <a:gd name="GluePoint27Y" fmla="*/ 171 h 489"/>
                  <a:gd name="GluePoint28X" fmla="*/ 421 w 424"/>
                  <a:gd name="GluePoint28Y" fmla="*/ 155 h 489"/>
                  <a:gd name="GluePoint29X" fmla="*/ 419 w 424"/>
                  <a:gd name="GluePoint29Y" fmla="*/ 134 h 489"/>
                  <a:gd name="GluePoint30X" fmla="*/ 397 w 424"/>
                  <a:gd name="GluePoint30Y" fmla="*/ 115 h 489"/>
                  <a:gd name="GluePoint31X" fmla="*/ 341 w 424"/>
                  <a:gd name="GluePoint31Y" fmla="*/ 148 h 489"/>
                  <a:gd name="GluePoint32X" fmla="*/ 302 w 424"/>
                  <a:gd name="GluePoint32Y" fmla="*/ 161 h 489"/>
                  <a:gd name="GluePoint33X" fmla="*/ 295 w 424"/>
                  <a:gd name="GluePoint33Y" fmla="*/ 139 h 489"/>
                  <a:gd name="GluePoint34X" fmla="*/ 291 w 424"/>
                  <a:gd name="GluePoint34Y" fmla="*/ 163 h 489"/>
                  <a:gd name="GluePoint35X" fmla="*/ 210 w 424"/>
                  <a:gd name="GluePoint35Y" fmla="*/ 152 h 489"/>
                  <a:gd name="GluePoint36X" fmla="*/ 172 w 424"/>
                  <a:gd name="GluePoint36Y" fmla="*/ 132 h 489"/>
                  <a:gd name="GluePoint37X" fmla="*/ 165 w 424"/>
                  <a:gd name="GluePoint37Y" fmla="*/ 110 h 489"/>
                  <a:gd name="GluePoint38X" fmla="*/ 151 w 424"/>
                  <a:gd name="GluePoint38Y" fmla="*/ 89 h 489"/>
                  <a:gd name="GluePoint39X" fmla="*/ 133 w 424"/>
                  <a:gd name="GluePoint39Y" fmla="*/ 70 h 489"/>
                  <a:gd name="GluePoint40X" fmla="*/ 137 w 424"/>
                  <a:gd name="GluePoint40Y" fmla="*/ 63 h 489"/>
                  <a:gd name="GluePoint41X" fmla="*/ 138 w 424"/>
                  <a:gd name="GluePoint41Y" fmla="*/ 50 h 489"/>
                  <a:gd name="GluePoint42X" fmla="*/ 133 w 424"/>
                  <a:gd name="GluePoint42Y" fmla="*/ 34 h 489"/>
                  <a:gd name="GluePoint43X" fmla="*/ 140 w 424"/>
                  <a:gd name="GluePoint43Y" fmla="*/ 21 h 489"/>
                  <a:gd name="GluePoint44X" fmla="*/ 133 w 424"/>
                  <a:gd name="GluePoint44Y" fmla="*/ 7 h 489"/>
                  <a:gd name="GluePoint45X" fmla="*/ 106 w 424"/>
                  <a:gd name="GluePoint45Y" fmla="*/ 9 h 489"/>
                  <a:gd name="GluePoint46X" fmla="*/ 84 w 424"/>
                  <a:gd name="GluePoint46Y" fmla="*/ 23 h 489"/>
                  <a:gd name="GluePoint47X" fmla="*/ 51 w 424"/>
                  <a:gd name="GluePoint47Y" fmla="*/ 28 h 489"/>
                  <a:gd name="GluePoint48X" fmla="*/ 60 w 424"/>
                  <a:gd name="GluePoint48Y" fmla="*/ 44 h 489"/>
                  <a:gd name="GluePoint49X" fmla="*/ 73 w 424"/>
                  <a:gd name="GluePoint49Y" fmla="*/ 62 h 489"/>
                  <a:gd name="GluePoint50X" fmla="*/ 73 w 424"/>
                  <a:gd name="GluePoint50Y" fmla="*/ 76 h 489"/>
                  <a:gd name="GluePoint51X" fmla="*/ 73 w 424"/>
                  <a:gd name="GluePoint51Y" fmla="*/ 91 h 489"/>
                  <a:gd name="GluePoint52X" fmla="*/ 51 w 424"/>
                  <a:gd name="GluePoint52Y" fmla="*/ 129 h 489"/>
                  <a:gd name="GluePoint53X" fmla="*/ 14 w 424"/>
                  <a:gd name="GluePoint53Y" fmla="*/ 156 h 489"/>
                  <a:gd name="GluePoint54X" fmla="*/ 33 w 424"/>
                  <a:gd name="GluePoint54Y" fmla="*/ 182 h 489"/>
                  <a:gd name="GluePoint55X" fmla="*/ 38 w 424"/>
                  <a:gd name="GluePoint55Y" fmla="*/ 206 h 489"/>
                  <a:gd name="GluePoint56X" fmla="*/ 11 w 424"/>
                  <a:gd name="GluePoint56Y" fmla="*/ 206 h 489"/>
                  <a:gd name="GluePoint57X" fmla="*/ 0 w 424"/>
                  <a:gd name="GluePoint57Y" fmla="*/ 218 h 48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424" h="489">
                    <a:moveTo>
                      <a:pt x="0" y="218"/>
                    </a:moveTo>
                    <a:lnTo>
                      <a:pt x="3" y="218"/>
                    </a:lnTo>
                    <a:lnTo>
                      <a:pt x="8" y="226"/>
                    </a:lnTo>
                    <a:lnTo>
                      <a:pt x="14" y="230"/>
                    </a:lnTo>
                    <a:lnTo>
                      <a:pt x="25" y="230"/>
                    </a:lnTo>
                    <a:lnTo>
                      <a:pt x="32" y="229"/>
                    </a:lnTo>
                    <a:lnTo>
                      <a:pt x="35" y="226"/>
                    </a:lnTo>
                    <a:lnTo>
                      <a:pt x="35" y="227"/>
                    </a:lnTo>
                    <a:lnTo>
                      <a:pt x="33" y="234"/>
                    </a:lnTo>
                    <a:lnTo>
                      <a:pt x="29" y="238"/>
                    </a:lnTo>
                    <a:lnTo>
                      <a:pt x="19" y="240"/>
                    </a:lnTo>
                    <a:lnTo>
                      <a:pt x="16" y="238"/>
                    </a:lnTo>
                    <a:lnTo>
                      <a:pt x="16" y="240"/>
                    </a:lnTo>
                    <a:lnTo>
                      <a:pt x="16" y="245"/>
                    </a:lnTo>
                    <a:lnTo>
                      <a:pt x="40" y="266"/>
                    </a:lnTo>
                    <a:lnTo>
                      <a:pt x="51" y="266"/>
                    </a:lnTo>
                    <a:lnTo>
                      <a:pt x="62" y="261"/>
                    </a:lnTo>
                    <a:lnTo>
                      <a:pt x="63" y="255"/>
                    </a:lnTo>
                    <a:lnTo>
                      <a:pt x="63" y="238"/>
                    </a:lnTo>
                    <a:lnTo>
                      <a:pt x="65" y="240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0" y="243"/>
                    </a:lnTo>
                    <a:lnTo>
                      <a:pt x="68" y="247"/>
                    </a:lnTo>
                    <a:lnTo>
                      <a:pt x="70" y="250"/>
                    </a:lnTo>
                    <a:lnTo>
                      <a:pt x="71" y="253"/>
                    </a:lnTo>
                    <a:lnTo>
                      <a:pt x="71" y="259"/>
                    </a:lnTo>
                    <a:lnTo>
                      <a:pt x="73" y="261"/>
                    </a:lnTo>
                    <a:lnTo>
                      <a:pt x="76" y="272"/>
                    </a:lnTo>
                    <a:lnTo>
                      <a:pt x="76" y="287"/>
                    </a:lnTo>
                    <a:lnTo>
                      <a:pt x="78" y="298"/>
                    </a:lnTo>
                    <a:lnTo>
                      <a:pt x="79" y="296"/>
                    </a:lnTo>
                    <a:lnTo>
                      <a:pt x="81" y="296"/>
                    </a:lnTo>
                    <a:lnTo>
                      <a:pt x="81" y="309"/>
                    </a:lnTo>
                    <a:lnTo>
                      <a:pt x="87" y="329"/>
                    </a:lnTo>
                    <a:lnTo>
                      <a:pt x="91" y="343"/>
                    </a:lnTo>
                    <a:lnTo>
                      <a:pt x="98" y="356"/>
                    </a:lnTo>
                    <a:lnTo>
                      <a:pt x="100" y="361"/>
                    </a:lnTo>
                    <a:lnTo>
                      <a:pt x="103" y="361"/>
                    </a:lnTo>
                    <a:lnTo>
                      <a:pt x="102" y="364"/>
                    </a:lnTo>
                    <a:lnTo>
                      <a:pt x="105" y="370"/>
                    </a:lnTo>
                    <a:lnTo>
                      <a:pt x="105" y="370"/>
                    </a:lnTo>
                    <a:lnTo>
                      <a:pt x="110" y="375"/>
                    </a:lnTo>
                    <a:lnTo>
                      <a:pt x="118" y="393"/>
                    </a:lnTo>
                    <a:lnTo>
                      <a:pt x="124" y="417"/>
                    </a:lnTo>
                    <a:lnTo>
                      <a:pt x="135" y="430"/>
                    </a:lnTo>
                    <a:lnTo>
                      <a:pt x="152" y="475"/>
                    </a:lnTo>
                    <a:lnTo>
                      <a:pt x="164" y="489"/>
                    </a:lnTo>
                    <a:lnTo>
                      <a:pt x="168" y="489"/>
                    </a:lnTo>
                    <a:lnTo>
                      <a:pt x="175" y="483"/>
                    </a:lnTo>
                    <a:lnTo>
                      <a:pt x="176" y="473"/>
                    </a:lnTo>
                    <a:lnTo>
                      <a:pt x="187" y="470"/>
                    </a:lnTo>
                    <a:lnTo>
                      <a:pt x="186" y="464"/>
                    </a:lnTo>
                    <a:lnTo>
                      <a:pt x="192" y="452"/>
                    </a:lnTo>
                    <a:lnTo>
                      <a:pt x="199" y="452"/>
                    </a:lnTo>
                    <a:lnTo>
                      <a:pt x="197" y="428"/>
                    </a:lnTo>
                    <a:lnTo>
                      <a:pt x="203" y="401"/>
                    </a:lnTo>
                    <a:lnTo>
                      <a:pt x="202" y="396"/>
                    </a:lnTo>
                    <a:lnTo>
                      <a:pt x="199" y="393"/>
                    </a:lnTo>
                    <a:lnTo>
                      <a:pt x="202" y="393"/>
                    </a:lnTo>
                    <a:lnTo>
                      <a:pt x="199" y="383"/>
                    </a:lnTo>
                    <a:lnTo>
                      <a:pt x="199" y="377"/>
                    </a:lnTo>
                    <a:lnTo>
                      <a:pt x="195" y="364"/>
                    </a:lnTo>
                    <a:lnTo>
                      <a:pt x="199" y="356"/>
                    </a:lnTo>
                    <a:lnTo>
                      <a:pt x="205" y="354"/>
                    </a:lnTo>
                    <a:lnTo>
                      <a:pt x="206" y="356"/>
                    </a:lnTo>
                    <a:lnTo>
                      <a:pt x="210" y="354"/>
                    </a:lnTo>
                    <a:lnTo>
                      <a:pt x="211" y="351"/>
                    </a:lnTo>
                    <a:lnTo>
                      <a:pt x="213" y="346"/>
                    </a:lnTo>
                    <a:lnTo>
                      <a:pt x="219" y="346"/>
                    </a:lnTo>
                    <a:lnTo>
                      <a:pt x="226" y="343"/>
                    </a:lnTo>
                    <a:lnTo>
                      <a:pt x="229" y="333"/>
                    </a:lnTo>
                    <a:lnTo>
                      <a:pt x="253" y="309"/>
                    </a:lnTo>
                    <a:lnTo>
                      <a:pt x="262" y="293"/>
                    </a:lnTo>
                    <a:lnTo>
                      <a:pt x="273" y="285"/>
                    </a:lnTo>
                    <a:lnTo>
                      <a:pt x="281" y="282"/>
                    </a:lnTo>
                    <a:lnTo>
                      <a:pt x="291" y="269"/>
                    </a:lnTo>
                    <a:lnTo>
                      <a:pt x="287" y="261"/>
                    </a:lnTo>
                    <a:lnTo>
                      <a:pt x="289" y="256"/>
                    </a:lnTo>
                    <a:lnTo>
                      <a:pt x="300" y="250"/>
                    </a:lnTo>
                    <a:lnTo>
                      <a:pt x="303" y="243"/>
                    </a:lnTo>
                    <a:lnTo>
                      <a:pt x="305" y="251"/>
                    </a:lnTo>
                    <a:lnTo>
                      <a:pt x="308" y="255"/>
                    </a:lnTo>
                    <a:lnTo>
                      <a:pt x="313" y="253"/>
                    </a:lnTo>
                    <a:lnTo>
                      <a:pt x="313" y="250"/>
                    </a:lnTo>
                    <a:lnTo>
                      <a:pt x="314" y="253"/>
                    </a:lnTo>
                    <a:lnTo>
                      <a:pt x="316" y="253"/>
                    </a:lnTo>
                    <a:lnTo>
                      <a:pt x="311" y="237"/>
                    </a:lnTo>
                    <a:lnTo>
                      <a:pt x="310" y="232"/>
                    </a:lnTo>
                    <a:lnTo>
                      <a:pt x="308" y="224"/>
                    </a:lnTo>
                    <a:lnTo>
                      <a:pt x="305" y="216"/>
                    </a:lnTo>
                    <a:lnTo>
                      <a:pt x="303" y="205"/>
                    </a:lnTo>
                    <a:lnTo>
                      <a:pt x="292" y="197"/>
                    </a:lnTo>
                    <a:lnTo>
                      <a:pt x="294" y="192"/>
                    </a:lnTo>
                    <a:lnTo>
                      <a:pt x="297" y="190"/>
                    </a:lnTo>
                    <a:lnTo>
                      <a:pt x="297" y="189"/>
                    </a:lnTo>
                    <a:lnTo>
                      <a:pt x="303" y="189"/>
                    </a:lnTo>
                    <a:lnTo>
                      <a:pt x="302" y="184"/>
                    </a:lnTo>
                    <a:lnTo>
                      <a:pt x="295" y="182"/>
                    </a:lnTo>
                    <a:lnTo>
                      <a:pt x="292" y="177"/>
                    </a:lnTo>
                    <a:lnTo>
                      <a:pt x="297" y="166"/>
                    </a:lnTo>
                    <a:lnTo>
                      <a:pt x="302" y="173"/>
                    </a:lnTo>
                    <a:lnTo>
                      <a:pt x="302" y="168"/>
                    </a:lnTo>
                    <a:lnTo>
                      <a:pt x="303" y="168"/>
                    </a:lnTo>
                    <a:lnTo>
                      <a:pt x="308" y="176"/>
                    </a:lnTo>
                    <a:lnTo>
                      <a:pt x="310" y="174"/>
                    </a:lnTo>
                    <a:lnTo>
                      <a:pt x="311" y="176"/>
                    </a:lnTo>
                    <a:lnTo>
                      <a:pt x="313" y="171"/>
                    </a:lnTo>
                    <a:lnTo>
                      <a:pt x="318" y="184"/>
                    </a:lnTo>
                    <a:lnTo>
                      <a:pt x="324" y="189"/>
                    </a:lnTo>
                    <a:lnTo>
                      <a:pt x="346" y="189"/>
                    </a:lnTo>
                    <a:lnTo>
                      <a:pt x="357" y="192"/>
                    </a:lnTo>
                    <a:lnTo>
                      <a:pt x="353" y="203"/>
                    </a:lnTo>
                    <a:lnTo>
                      <a:pt x="343" y="210"/>
                    </a:lnTo>
                    <a:lnTo>
                      <a:pt x="343" y="213"/>
                    </a:lnTo>
                    <a:lnTo>
                      <a:pt x="346" y="222"/>
                    </a:lnTo>
                    <a:lnTo>
                      <a:pt x="349" y="222"/>
                    </a:lnTo>
                    <a:lnTo>
                      <a:pt x="354" y="227"/>
                    </a:lnTo>
                    <a:lnTo>
                      <a:pt x="356" y="219"/>
                    </a:lnTo>
                    <a:lnTo>
                      <a:pt x="357" y="214"/>
                    </a:lnTo>
                    <a:lnTo>
                      <a:pt x="359" y="214"/>
                    </a:lnTo>
                    <a:lnTo>
                      <a:pt x="367" y="229"/>
                    </a:lnTo>
                    <a:lnTo>
                      <a:pt x="372" y="248"/>
                    </a:lnTo>
                    <a:lnTo>
                      <a:pt x="380" y="243"/>
                    </a:lnTo>
                    <a:lnTo>
                      <a:pt x="376" y="234"/>
                    </a:lnTo>
                    <a:lnTo>
                      <a:pt x="376" y="230"/>
                    </a:lnTo>
                    <a:lnTo>
                      <a:pt x="380" y="229"/>
                    </a:lnTo>
                    <a:lnTo>
                      <a:pt x="378" y="216"/>
                    </a:lnTo>
                    <a:lnTo>
                      <a:pt x="380" y="213"/>
                    </a:lnTo>
                    <a:lnTo>
                      <a:pt x="389" y="213"/>
                    </a:lnTo>
                    <a:lnTo>
                      <a:pt x="391" y="211"/>
                    </a:lnTo>
                    <a:lnTo>
                      <a:pt x="394" y="195"/>
                    </a:lnTo>
                    <a:lnTo>
                      <a:pt x="394" y="189"/>
                    </a:lnTo>
                    <a:lnTo>
                      <a:pt x="400" y="179"/>
                    </a:lnTo>
                    <a:lnTo>
                      <a:pt x="397" y="171"/>
                    </a:lnTo>
                    <a:lnTo>
                      <a:pt x="399" y="166"/>
                    </a:lnTo>
                    <a:lnTo>
                      <a:pt x="405" y="161"/>
                    </a:lnTo>
                    <a:lnTo>
                      <a:pt x="408" y="155"/>
                    </a:lnTo>
                    <a:lnTo>
                      <a:pt x="416" y="153"/>
                    </a:lnTo>
                    <a:lnTo>
                      <a:pt x="421" y="155"/>
                    </a:lnTo>
                    <a:lnTo>
                      <a:pt x="421" y="145"/>
                    </a:lnTo>
                    <a:lnTo>
                      <a:pt x="424" y="142"/>
                    </a:lnTo>
                    <a:lnTo>
                      <a:pt x="424" y="137"/>
                    </a:lnTo>
                    <a:lnTo>
                      <a:pt x="421" y="134"/>
                    </a:lnTo>
                    <a:lnTo>
                      <a:pt x="419" y="134"/>
                    </a:lnTo>
                    <a:lnTo>
                      <a:pt x="407" y="132"/>
                    </a:lnTo>
                    <a:lnTo>
                      <a:pt x="407" y="124"/>
                    </a:lnTo>
                    <a:lnTo>
                      <a:pt x="402" y="123"/>
                    </a:lnTo>
                    <a:lnTo>
                      <a:pt x="402" y="118"/>
                    </a:lnTo>
                    <a:lnTo>
                      <a:pt x="397" y="115"/>
                    </a:lnTo>
                    <a:lnTo>
                      <a:pt x="388" y="119"/>
                    </a:lnTo>
                    <a:lnTo>
                      <a:pt x="376" y="118"/>
                    </a:lnTo>
                    <a:lnTo>
                      <a:pt x="359" y="136"/>
                    </a:lnTo>
                    <a:lnTo>
                      <a:pt x="341" y="144"/>
                    </a:lnTo>
                    <a:lnTo>
                      <a:pt x="341" y="148"/>
                    </a:lnTo>
                    <a:lnTo>
                      <a:pt x="349" y="152"/>
                    </a:lnTo>
                    <a:lnTo>
                      <a:pt x="349" y="158"/>
                    </a:lnTo>
                    <a:lnTo>
                      <a:pt x="348" y="160"/>
                    </a:lnTo>
                    <a:lnTo>
                      <a:pt x="314" y="163"/>
                    </a:lnTo>
                    <a:lnTo>
                      <a:pt x="302" y="161"/>
                    </a:lnTo>
                    <a:lnTo>
                      <a:pt x="299" y="155"/>
                    </a:lnTo>
                    <a:lnTo>
                      <a:pt x="302" y="152"/>
                    </a:lnTo>
                    <a:lnTo>
                      <a:pt x="299" y="150"/>
                    </a:lnTo>
                    <a:lnTo>
                      <a:pt x="297" y="144"/>
                    </a:lnTo>
                    <a:lnTo>
                      <a:pt x="295" y="139"/>
                    </a:lnTo>
                    <a:lnTo>
                      <a:pt x="287" y="142"/>
                    </a:lnTo>
                    <a:lnTo>
                      <a:pt x="286" y="148"/>
                    </a:lnTo>
                    <a:lnTo>
                      <a:pt x="287" y="156"/>
                    </a:lnTo>
                    <a:lnTo>
                      <a:pt x="287" y="158"/>
                    </a:lnTo>
                    <a:lnTo>
                      <a:pt x="291" y="163"/>
                    </a:lnTo>
                    <a:lnTo>
                      <a:pt x="291" y="168"/>
                    </a:lnTo>
                    <a:lnTo>
                      <a:pt x="278" y="169"/>
                    </a:lnTo>
                    <a:lnTo>
                      <a:pt x="245" y="161"/>
                    </a:lnTo>
                    <a:lnTo>
                      <a:pt x="232" y="153"/>
                    </a:lnTo>
                    <a:lnTo>
                      <a:pt x="210" y="152"/>
                    </a:lnTo>
                    <a:lnTo>
                      <a:pt x="205" y="147"/>
                    </a:lnTo>
                    <a:lnTo>
                      <a:pt x="191" y="142"/>
                    </a:lnTo>
                    <a:lnTo>
                      <a:pt x="178" y="132"/>
                    </a:lnTo>
                    <a:lnTo>
                      <a:pt x="173" y="131"/>
                    </a:lnTo>
                    <a:lnTo>
                      <a:pt x="172" y="132"/>
                    </a:lnTo>
                    <a:lnTo>
                      <a:pt x="168" y="128"/>
                    </a:lnTo>
                    <a:lnTo>
                      <a:pt x="165" y="128"/>
                    </a:lnTo>
                    <a:lnTo>
                      <a:pt x="165" y="124"/>
                    </a:lnTo>
                    <a:lnTo>
                      <a:pt x="167" y="118"/>
                    </a:lnTo>
                    <a:lnTo>
                      <a:pt x="165" y="110"/>
                    </a:lnTo>
                    <a:lnTo>
                      <a:pt x="172" y="102"/>
                    </a:lnTo>
                    <a:lnTo>
                      <a:pt x="175" y="102"/>
                    </a:lnTo>
                    <a:lnTo>
                      <a:pt x="157" y="94"/>
                    </a:lnTo>
                    <a:lnTo>
                      <a:pt x="156" y="91"/>
                    </a:lnTo>
                    <a:lnTo>
                      <a:pt x="151" y="89"/>
                    </a:lnTo>
                    <a:lnTo>
                      <a:pt x="148" y="87"/>
                    </a:lnTo>
                    <a:lnTo>
                      <a:pt x="141" y="87"/>
                    </a:lnTo>
                    <a:lnTo>
                      <a:pt x="140" y="84"/>
                    </a:lnTo>
                    <a:lnTo>
                      <a:pt x="135" y="79"/>
                    </a:lnTo>
                    <a:lnTo>
                      <a:pt x="133" y="70"/>
                    </a:lnTo>
                    <a:lnTo>
                      <a:pt x="129" y="66"/>
                    </a:lnTo>
                    <a:lnTo>
                      <a:pt x="127" y="62"/>
                    </a:lnTo>
                    <a:lnTo>
                      <a:pt x="130" y="58"/>
                    </a:lnTo>
                    <a:lnTo>
                      <a:pt x="135" y="63"/>
                    </a:lnTo>
                    <a:lnTo>
                      <a:pt x="137" y="63"/>
                    </a:lnTo>
                    <a:lnTo>
                      <a:pt x="138" y="60"/>
                    </a:lnTo>
                    <a:lnTo>
                      <a:pt x="141" y="60"/>
                    </a:lnTo>
                    <a:lnTo>
                      <a:pt x="143" y="57"/>
                    </a:lnTo>
                    <a:lnTo>
                      <a:pt x="138" y="54"/>
                    </a:lnTo>
                    <a:lnTo>
                      <a:pt x="138" y="50"/>
                    </a:lnTo>
                    <a:lnTo>
                      <a:pt x="133" y="49"/>
                    </a:lnTo>
                    <a:lnTo>
                      <a:pt x="130" y="45"/>
                    </a:lnTo>
                    <a:lnTo>
                      <a:pt x="130" y="39"/>
                    </a:lnTo>
                    <a:lnTo>
                      <a:pt x="127" y="36"/>
                    </a:lnTo>
                    <a:lnTo>
                      <a:pt x="133" y="34"/>
                    </a:lnTo>
                    <a:lnTo>
                      <a:pt x="135" y="33"/>
                    </a:lnTo>
                    <a:lnTo>
                      <a:pt x="135" y="28"/>
                    </a:lnTo>
                    <a:lnTo>
                      <a:pt x="138" y="28"/>
                    </a:lnTo>
                    <a:lnTo>
                      <a:pt x="137" y="25"/>
                    </a:lnTo>
                    <a:lnTo>
                      <a:pt x="140" y="21"/>
                    </a:lnTo>
                    <a:lnTo>
                      <a:pt x="141" y="9"/>
                    </a:lnTo>
                    <a:lnTo>
                      <a:pt x="140" y="7"/>
                    </a:lnTo>
                    <a:lnTo>
                      <a:pt x="137" y="10"/>
                    </a:lnTo>
                    <a:lnTo>
                      <a:pt x="135" y="5"/>
                    </a:lnTo>
                    <a:lnTo>
                      <a:pt x="133" y="7"/>
                    </a:lnTo>
                    <a:lnTo>
                      <a:pt x="130" y="5"/>
                    </a:lnTo>
                    <a:lnTo>
                      <a:pt x="129" y="2"/>
                    </a:lnTo>
                    <a:lnTo>
                      <a:pt x="122" y="0"/>
                    </a:lnTo>
                    <a:lnTo>
                      <a:pt x="116" y="2"/>
                    </a:lnTo>
                    <a:lnTo>
                      <a:pt x="106" y="9"/>
                    </a:lnTo>
                    <a:lnTo>
                      <a:pt x="102" y="9"/>
                    </a:lnTo>
                    <a:lnTo>
                      <a:pt x="95" y="15"/>
                    </a:lnTo>
                    <a:lnTo>
                      <a:pt x="94" y="21"/>
                    </a:lnTo>
                    <a:lnTo>
                      <a:pt x="87" y="21"/>
                    </a:lnTo>
                    <a:lnTo>
                      <a:pt x="84" y="23"/>
                    </a:lnTo>
                    <a:lnTo>
                      <a:pt x="81" y="23"/>
                    </a:lnTo>
                    <a:lnTo>
                      <a:pt x="76" y="25"/>
                    </a:lnTo>
                    <a:lnTo>
                      <a:pt x="56" y="18"/>
                    </a:lnTo>
                    <a:lnTo>
                      <a:pt x="51" y="21"/>
                    </a:lnTo>
                    <a:lnTo>
                      <a:pt x="51" y="28"/>
                    </a:lnTo>
                    <a:lnTo>
                      <a:pt x="54" y="29"/>
                    </a:lnTo>
                    <a:lnTo>
                      <a:pt x="52" y="33"/>
                    </a:lnTo>
                    <a:lnTo>
                      <a:pt x="59" y="34"/>
                    </a:lnTo>
                    <a:lnTo>
                      <a:pt x="56" y="39"/>
                    </a:lnTo>
                    <a:lnTo>
                      <a:pt x="60" y="44"/>
                    </a:lnTo>
                    <a:lnTo>
                      <a:pt x="57" y="47"/>
                    </a:lnTo>
                    <a:lnTo>
                      <a:pt x="65" y="52"/>
                    </a:lnTo>
                    <a:lnTo>
                      <a:pt x="65" y="55"/>
                    </a:lnTo>
                    <a:lnTo>
                      <a:pt x="70" y="55"/>
                    </a:lnTo>
                    <a:lnTo>
                      <a:pt x="73" y="62"/>
                    </a:lnTo>
                    <a:lnTo>
                      <a:pt x="81" y="62"/>
                    </a:lnTo>
                    <a:lnTo>
                      <a:pt x="83" y="66"/>
                    </a:lnTo>
                    <a:lnTo>
                      <a:pt x="83" y="70"/>
                    </a:lnTo>
                    <a:lnTo>
                      <a:pt x="73" y="71"/>
                    </a:lnTo>
                    <a:lnTo>
                      <a:pt x="73" y="76"/>
                    </a:lnTo>
                    <a:lnTo>
                      <a:pt x="76" y="81"/>
                    </a:lnTo>
                    <a:lnTo>
                      <a:pt x="75" y="84"/>
                    </a:lnTo>
                    <a:lnTo>
                      <a:pt x="79" y="87"/>
                    </a:lnTo>
                    <a:lnTo>
                      <a:pt x="76" y="87"/>
                    </a:lnTo>
                    <a:lnTo>
                      <a:pt x="73" y="91"/>
                    </a:lnTo>
                    <a:lnTo>
                      <a:pt x="68" y="100"/>
                    </a:lnTo>
                    <a:lnTo>
                      <a:pt x="68" y="105"/>
                    </a:lnTo>
                    <a:lnTo>
                      <a:pt x="62" y="107"/>
                    </a:lnTo>
                    <a:lnTo>
                      <a:pt x="57" y="123"/>
                    </a:lnTo>
                    <a:lnTo>
                      <a:pt x="51" y="129"/>
                    </a:lnTo>
                    <a:lnTo>
                      <a:pt x="44" y="142"/>
                    </a:lnTo>
                    <a:lnTo>
                      <a:pt x="35" y="144"/>
                    </a:lnTo>
                    <a:lnTo>
                      <a:pt x="32" y="145"/>
                    </a:lnTo>
                    <a:lnTo>
                      <a:pt x="25" y="140"/>
                    </a:lnTo>
                    <a:lnTo>
                      <a:pt x="14" y="156"/>
                    </a:lnTo>
                    <a:lnTo>
                      <a:pt x="16" y="164"/>
                    </a:lnTo>
                    <a:lnTo>
                      <a:pt x="25" y="168"/>
                    </a:lnTo>
                    <a:lnTo>
                      <a:pt x="25" y="177"/>
                    </a:lnTo>
                    <a:lnTo>
                      <a:pt x="29" y="181"/>
                    </a:lnTo>
                    <a:lnTo>
                      <a:pt x="33" y="182"/>
                    </a:lnTo>
                    <a:lnTo>
                      <a:pt x="35" y="187"/>
                    </a:lnTo>
                    <a:lnTo>
                      <a:pt x="43" y="197"/>
                    </a:lnTo>
                    <a:lnTo>
                      <a:pt x="41" y="203"/>
                    </a:lnTo>
                    <a:lnTo>
                      <a:pt x="44" y="205"/>
                    </a:lnTo>
                    <a:lnTo>
                      <a:pt x="38" y="206"/>
                    </a:lnTo>
                    <a:lnTo>
                      <a:pt x="35" y="203"/>
                    </a:lnTo>
                    <a:lnTo>
                      <a:pt x="29" y="208"/>
                    </a:lnTo>
                    <a:lnTo>
                      <a:pt x="24" y="208"/>
                    </a:lnTo>
                    <a:lnTo>
                      <a:pt x="22" y="205"/>
                    </a:lnTo>
                    <a:lnTo>
                      <a:pt x="11" y="206"/>
                    </a:lnTo>
                    <a:lnTo>
                      <a:pt x="9" y="205"/>
                    </a:lnTo>
                    <a:lnTo>
                      <a:pt x="9" y="211"/>
                    </a:lnTo>
                    <a:lnTo>
                      <a:pt x="2" y="211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68" name="Freeform 308"/>
              <p:cNvSpPr/>
              <p:nvPr/>
            </p:nvSpPr>
            <p:spPr>
              <a:xfrm>
                <a:off x="6345360" y="284004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3 w 3"/>
                  <a:gd name="GluePoint1Y" fmla="*/ 0 h 8"/>
                  <a:gd name="GluePoint2X" fmla="*/ 0 w 3"/>
                  <a:gd name="GluePoint2Y" fmla="*/ 1 h 8"/>
                  <a:gd name="GluePoint3X" fmla="*/ 1 w 3"/>
                  <a:gd name="GluePoint3Y" fmla="*/ 8 h 8"/>
                  <a:gd name="GluePoint4X" fmla="*/ 3 w 3"/>
                  <a:gd name="GluePoint4Y" fmla="*/ 6 h 8"/>
                  <a:gd name="GluePoint5X" fmla="*/ 3 w 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3" y="0"/>
                    </a:moveTo>
                    <a:lnTo>
                      <a:pt x="0" y="1"/>
                    </a:lnTo>
                    <a:lnTo>
                      <a:pt x="1" y="8"/>
                    </a:lnTo>
                    <a:lnTo>
                      <a:pt x="3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69" name="Freeform 309"/>
              <p:cNvSpPr/>
              <p:nvPr/>
            </p:nvSpPr>
            <p:spPr>
              <a:xfrm>
                <a:off x="6308640" y="2665440"/>
                <a:ext cx="7560" cy="56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56880"/>
                  <a:gd name="textAreaBottom" fmla="*/ 57240 h 56880"/>
                  <a:gd name="GluePoint1X" fmla="*/ 3 w 5"/>
                  <a:gd name="GluePoint1Y" fmla="*/ 0 h 36"/>
                  <a:gd name="GluePoint2X" fmla="*/ 2 w 5"/>
                  <a:gd name="GluePoint2Y" fmla="*/ 23 h 36"/>
                  <a:gd name="GluePoint3X" fmla="*/ 0 w 5"/>
                  <a:gd name="GluePoint3Y" fmla="*/ 29 h 36"/>
                  <a:gd name="GluePoint4X" fmla="*/ 2 w 5"/>
                  <a:gd name="GluePoint4Y" fmla="*/ 36 h 36"/>
                  <a:gd name="GluePoint5X" fmla="*/ 3 w 5"/>
                  <a:gd name="GluePoint5Y" fmla="*/ 36 h 36"/>
                  <a:gd name="GluePoint6X" fmla="*/ 3 w 5"/>
                  <a:gd name="GluePoint6Y" fmla="*/ 10 h 36"/>
                  <a:gd name="GluePoint7X" fmla="*/ 5 w 5"/>
                  <a:gd name="GluePoint7Y" fmla="*/ 9 h 36"/>
                  <a:gd name="GluePoint8X" fmla="*/ 5 w 5"/>
                  <a:gd name="GluePoint8Y" fmla="*/ 0 h 36"/>
                  <a:gd name="GluePoint9X" fmla="*/ 3 w 5"/>
                  <a:gd name="GluePoint9Y" fmla="*/ 0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36">
                    <a:moveTo>
                      <a:pt x="3" y="0"/>
                    </a:moveTo>
                    <a:lnTo>
                      <a:pt x="2" y="23"/>
                    </a:lnTo>
                    <a:lnTo>
                      <a:pt x="0" y="29"/>
                    </a:lnTo>
                    <a:lnTo>
                      <a:pt x="2" y="36"/>
                    </a:lnTo>
                    <a:lnTo>
                      <a:pt x="3" y="36"/>
                    </a:lnTo>
                    <a:lnTo>
                      <a:pt x="3" y="10"/>
                    </a:lnTo>
                    <a:lnTo>
                      <a:pt x="5" y="9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70" name="Freeform 310"/>
              <p:cNvSpPr/>
              <p:nvPr/>
            </p:nvSpPr>
            <p:spPr>
              <a:xfrm>
                <a:off x="6004080" y="2770200"/>
                <a:ext cx="52200" cy="10764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107640"/>
                  <a:gd name="textAreaBottom" fmla="*/ 108000 h 107640"/>
                  <a:gd name="GluePoint1X" fmla="*/ 3 w 33"/>
                  <a:gd name="GluePoint1Y" fmla="*/ 0 h 68"/>
                  <a:gd name="GluePoint2X" fmla="*/ 2 w 33"/>
                  <a:gd name="GluePoint2Y" fmla="*/ 0 h 68"/>
                  <a:gd name="GluePoint3X" fmla="*/ 8 w 33"/>
                  <a:gd name="GluePoint3Y" fmla="*/ 7 h 68"/>
                  <a:gd name="GluePoint4X" fmla="*/ 5 w 33"/>
                  <a:gd name="GluePoint4Y" fmla="*/ 8 h 68"/>
                  <a:gd name="GluePoint5X" fmla="*/ 2 w 33"/>
                  <a:gd name="GluePoint5Y" fmla="*/ 31 h 68"/>
                  <a:gd name="GluePoint6X" fmla="*/ 0 w 33"/>
                  <a:gd name="GluePoint6Y" fmla="*/ 31 h 68"/>
                  <a:gd name="GluePoint7X" fmla="*/ 3 w 33"/>
                  <a:gd name="GluePoint7Y" fmla="*/ 53 h 68"/>
                  <a:gd name="GluePoint8X" fmla="*/ 10 w 33"/>
                  <a:gd name="GluePoint8Y" fmla="*/ 66 h 68"/>
                  <a:gd name="GluePoint9X" fmla="*/ 18 w 33"/>
                  <a:gd name="GluePoint9Y" fmla="*/ 68 h 68"/>
                  <a:gd name="GluePoint10X" fmla="*/ 29 w 33"/>
                  <a:gd name="GluePoint10Y" fmla="*/ 60 h 68"/>
                  <a:gd name="GluePoint11X" fmla="*/ 32 w 33"/>
                  <a:gd name="GluePoint11Y" fmla="*/ 55 h 68"/>
                  <a:gd name="GluePoint12X" fmla="*/ 33 w 33"/>
                  <a:gd name="GluePoint12Y" fmla="*/ 41 h 68"/>
                  <a:gd name="GluePoint13X" fmla="*/ 26 w 33"/>
                  <a:gd name="GluePoint13Y" fmla="*/ 25 h 68"/>
                  <a:gd name="GluePoint14X" fmla="*/ 16 w 33"/>
                  <a:gd name="GluePoint14Y" fmla="*/ 12 h 68"/>
                  <a:gd name="GluePoint15X" fmla="*/ 8 w 33"/>
                  <a:gd name="GluePoint15Y" fmla="*/ 2 h 68"/>
                  <a:gd name="GluePoint16X" fmla="*/ 3 w 33"/>
                  <a:gd name="GluePoint16Y" fmla="*/ 0 h 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3" h="68">
                    <a:moveTo>
                      <a:pt x="3" y="0"/>
                    </a:moveTo>
                    <a:lnTo>
                      <a:pt x="2" y="0"/>
                    </a:lnTo>
                    <a:lnTo>
                      <a:pt x="8" y="7"/>
                    </a:lnTo>
                    <a:lnTo>
                      <a:pt x="5" y="8"/>
                    </a:lnTo>
                    <a:lnTo>
                      <a:pt x="2" y="31"/>
                    </a:lnTo>
                    <a:lnTo>
                      <a:pt x="0" y="31"/>
                    </a:lnTo>
                    <a:lnTo>
                      <a:pt x="3" y="53"/>
                    </a:lnTo>
                    <a:lnTo>
                      <a:pt x="10" y="66"/>
                    </a:lnTo>
                    <a:lnTo>
                      <a:pt x="18" y="68"/>
                    </a:lnTo>
                    <a:lnTo>
                      <a:pt x="29" y="60"/>
                    </a:lnTo>
                    <a:lnTo>
                      <a:pt x="32" y="55"/>
                    </a:lnTo>
                    <a:lnTo>
                      <a:pt x="33" y="41"/>
                    </a:lnTo>
                    <a:lnTo>
                      <a:pt x="26" y="25"/>
                    </a:lnTo>
                    <a:lnTo>
                      <a:pt x="16" y="12"/>
                    </a:lnTo>
                    <a:lnTo>
                      <a:pt x="8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71" name="Freeform 311"/>
              <p:cNvSpPr/>
              <p:nvPr/>
            </p:nvSpPr>
            <p:spPr>
              <a:xfrm>
                <a:off x="6939000" y="196848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2 w 61"/>
                  <a:gd name="GluePoint1Y" fmla="*/ 15 h 74"/>
                  <a:gd name="GluePoint2X" fmla="*/ 0 w 61"/>
                  <a:gd name="GluePoint2Y" fmla="*/ 15 h 74"/>
                  <a:gd name="GluePoint3X" fmla="*/ 5 w 61"/>
                  <a:gd name="GluePoint3Y" fmla="*/ 20 h 74"/>
                  <a:gd name="GluePoint4X" fmla="*/ 8 w 61"/>
                  <a:gd name="GluePoint4Y" fmla="*/ 23 h 74"/>
                  <a:gd name="GluePoint5X" fmla="*/ 8 w 61"/>
                  <a:gd name="GluePoint5Y" fmla="*/ 25 h 74"/>
                  <a:gd name="GluePoint6X" fmla="*/ 15 w 61"/>
                  <a:gd name="GluePoint6Y" fmla="*/ 31 h 74"/>
                  <a:gd name="GluePoint7X" fmla="*/ 10 w 61"/>
                  <a:gd name="GluePoint7Y" fmla="*/ 28 h 74"/>
                  <a:gd name="GluePoint8X" fmla="*/ 4 w 61"/>
                  <a:gd name="GluePoint8Y" fmla="*/ 31 h 74"/>
                  <a:gd name="GluePoint9X" fmla="*/ 5 w 61"/>
                  <a:gd name="GluePoint9Y" fmla="*/ 34 h 74"/>
                  <a:gd name="GluePoint10X" fmla="*/ 8 w 61"/>
                  <a:gd name="GluePoint10Y" fmla="*/ 36 h 74"/>
                  <a:gd name="GluePoint11X" fmla="*/ 10 w 61"/>
                  <a:gd name="GluePoint11Y" fmla="*/ 36 h 74"/>
                  <a:gd name="GluePoint12X" fmla="*/ 7 w 61"/>
                  <a:gd name="GluePoint12Y" fmla="*/ 33 h 74"/>
                  <a:gd name="GluePoint13X" fmla="*/ 10 w 61"/>
                  <a:gd name="GluePoint13Y" fmla="*/ 33 h 74"/>
                  <a:gd name="GluePoint14X" fmla="*/ 15 w 61"/>
                  <a:gd name="GluePoint14Y" fmla="*/ 42 h 74"/>
                  <a:gd name="GluePoint15X" fmla="*/ 19 w 61"/>
                  <a:gd name="GluePoint15Y" fmla="*/ 47 h 74"/>
                  <a:gd name="GluePoint16X" fmla="*/ 18 w 61"/>
                  <a:gd name="GluePoint16Y" fmla="*/ 52 h 74"/>
                  <a:gd name="GluePoint17X" fmla="*/ 19 w 61"/>
                  <a:gd name="GluePoint17Y" fmla="*/ 52 h 74"/>
                  <a:gd name="GluePoint18X" fmla="*/ 21 w 61"/>
                  <a:gd name="GluePoint18Y" fmla="*/ 65 h 74"/>
                  <a:gd name="GluePoint19X" fmla="*/ 23 w 61"/>
                  <a:gd name="GluePoint19Y" fmla="*/ 66 h 74"/>
                  <a:gd name="GluePoint20X" fmla="*/ 23 w 61"/>
                  <a:gd name="GluePoint20Y" fmla="*/ 65 h 74"/>
                  <a:gd name="GluePoint21X" fmla="*/ 24 w 61"/>
                  <a:gd name="GluePoint21Y" fmla="*/ 65 h 74"/>
                  <a:gd name="GluePoint22X" fmla="*/ 26 w 61"/>
                  <a:gd name="GluePoint22Y" fmla="*/ 70 h 74"/>
                  <a:gd name="GluePoint23X" fmla="*/ 23 w 61"/>
                  <a:gd name="GluePoint23Y" fmla="*/ 68 h 74"/>
                  <a:gd name="GluePoint24X" fmla="*/ 23 w 61"/>
                  <a:gd name="GluePoint24Y" fmla="*/ 73 h 74"/>
                  <a:gd name="GluePoint25X" fmla="*/ 24 w 61"/>
                  <a:gd name="GluePoint25Y" fmla="*/ 74 h 74"/>
                  <a:gd name="GluePoint26X" fmla="*/ 26 w 61"/>
                  <a:gd name="GluePoint26Y" fmla="*/ 71 h 74"/>
                  <a:gd name="GluePoint27X" fmla="*/ 27 w 61"/>
                  <a:gd name="GluePoint27Y" fmla="*/ 73 h 74"/>
                  <a:gd name="GluePoint28X" fmla="*/ 29 w 61"/>
                  <a:gd name="GluePoint28Y" fmla="*/ 70 h 74"/>
                  <a:gd name="GluePoint29X" fmla="*/ 32 w 61"/>
                  <a:gd name="GluePoint29Y" fmla="*/ 71 h 74"/>
                  <a:gd name="GluePoint30X" fmla="*/ 35 w 61"/>
                  <a:gd name="GluePoint30Y" fmla="*/ 66 h 74"/>
                  <a:gd name="GluePoint31X" fmla="*/ 35 w 61"/>
                  <a:gd name="GluePoint31Y" fmla="*/ 70 h 74"/>
                  <a:gd name="GluePoint32X" fmla="*/ 38 w 61"/>
                  <a:gd name="GluePoint32Y" fmla="*/ 71 h 74"/>
                  <a:gd name="GluePoint33X" fmla="*/ 38 w 61"/>
                  <a:gd name="GluePoint33Y" fmla="*/ 70 h 74"/>
                  <a:gd name="GluePoint34X" fmla="*/ 37 w 61"/>
                  <a:gd name="GluePoint34Y" fmla="*/ 65 h 74"/>
                  <a:gd name="GluePoint35X" fmla="*/ 40 w 61"/>
                  <a:gd name="GluePoint35Y" fmla="*/ 68 h 74"/>
                  <a:gd name="GluePoint36X" fmla="*/ 42 w 61"/>
                  <a:gd name="GluePoint36Y" fmla="*/ 65 h 74"/>
                  <a:gd name="GluePoint37X" fmla="*/ 40 w 61"/>
                  <a:gd name="GluePoint37Y" fmla="*/ 63 h 74"/>
                  <a:gd name="GluePoint38X" fmla="*/ 42 w 61"/>
                  <a:gd name="GluePoint38Y" fmla="*/ 62 h 74"/>
                  <a:gd name="GluePoint39X" fmla="*/ 48 w 61"/>
                  <a:gd name="GluePoint39Y" fmla="*/ 63 h 74"/>
                  <a:gd name="GluePoint40X" fmla="*/ 50 w 61"/>
                  <a:gd name="GluePoint40Y" fmla="*/ 65 h 74"/>
                  <a:gd name="GluePoint41X" fmla="*/ 51 w 61"/>
                  <a:gd name="GluePoint41Y" fmla="*/ 60 h 74"/>
                  <a:gd name="GluePoint42X" fmla="*/ 56 w 61"/>
                  <a:gd name="GluePoint42Y" fmla="*/ 60 h 74"/>
                  <a:gd name="GluePoint43X" fmla="*/ 61 w 61"/>
                  <a:gd name="GluePoint43Y" fmla="*/ 55 h 74"/>
                  <a:gd name="GluePoint44X" fmla="*/ 59 w 61"/>
                  <a:gd name="GluePoint44Y" fmla="*/ 44 h 74"/>
                  <a:gd name="GluePoint45X" fmla="*/ 58 w 61"/>
                  <a:gd name="GluePoint45Y" fmla="*/ 44 h 74"/>
                  <a:gd name="GluePoint46X" fmla="*/ 50 w 61"/>
                  <a:gd name="GluePoint46Y" fmla="*/ 29 h 74"/>
                  <a:gd name="GluePoint47X" fmla="*/ 43 w 61"/>
                  <a:gd name="GluePoint47Y" fmla="*/ 18 h 74"/>
                  <a:gd name="GluePoint48X" fmla="*/ 21 w 61"/>
                  <a:gd name="GluePoint48Y" fmla="*/ 0 h 74"/>
                  <a:gd name="GluePoint49X" fmla="*/ 16 w 61"/>
                  <a:gd name="GluePoint49Y" fmla="*/ 5 h 74"/>
                  <a:gd name="GluePoint50X" fmla="*/ 7 w 61"/>
                  <a:gd name="GluePoint50Y" fmla="*/ 7 h 74"/>
                  <a:gd name="GluePoint51X" fmla="*/ 2 w 61"/>
                  <a:gd name="GluePoint51Y" fmla="*/ 15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2" y="15"/>
                    </a:moveTo>
                    <a:lnTo>
                      <a:pt x="0" y="15"/>
                    </a:lnTo>
                    <a:lnTo>
                      <a:pt x="5" y="20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15" y="31"/>
                    </a:lnTo>
                    <a:lnTo>
                      <a:pt x="10" y="28"/>
                    </a:lnTo>
                    <a:lnTo>
                      <a:pt x="4" y="31"/>
                    </a:lnTo>
                    <a:lnTo>
                      <a:pt x="5" y="34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7" y="33"/>
                    </a:lnTo>
                    <a:lnTo>
                      <a:pt x="10" y="33"/>
                    </a:lnTo>
                    <a:lnTo>
                      <a:pt x="15" y="42"/>
                    </a:lnTo>
                    <a:lnTo>
                      <a:pt x="19" y="47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1" y="65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6" y="70"/>
                    </a:lnTo>
                    <a:lnTo>
                      <a:pt x="23" y="68"/>
                    </a:lnTo>
                    <a:lnTo>
                      <a:pt x="23" y="73"/>
                    </a:lnTo>
                    <a:lnTo>
                      <a:pt x="24" y="74"/>
                    </a:lnTo>
                    <a:lnTo>
                      <a:pt x="26" y="71"/>
                    </a:lnTo>
                    <a:lnTo>
                      <a:pt x="27" y="73"/>
                    </a:lnTo>
                    <a:lnTo>
                      <a:pt x="29" y="70"/>
                    </a:lnTo>
                    <a:lnTo>
                      <a:pt x="32" y="71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8" y="71"/>
                    </a:lnTo>
                    <a:lnTo>
                      <a:pt x="38" y="70"/>
                    </a:lnTo>
                    <a:lnTo>
                      <a:pt x="37" y="65"/>
                    </a:lnTo>
                    <a:lnTo>
                      <a:pt x="40" y="68"/>
                    </a:lnTo>
                    <a:lnTo>
                      <a:pt x="42" y="65"/>
                    </a:lnTo>
                    <a:lnTo>
                      <a:pt x="40" y="63"/>
                    </a:lnTo>
                    <a:lnTo>
                      <a:pt x="42" y="62"/>
                    </a:lnTo>
                    <a:lnTo>
                      <a:pt x="48" y="63"/>
                    </a:lnTo>
                    <a:lnTo>
                      <a:pt x="50" y="65"/>
                    </a:lnTo>
                    <a:lnTo>
                      <a:pt x="51" y="60"/>
                    </a:lnTo>
                    <a:lnTo>
                      <a:pt x="56" y="60"/>
                    </a:lnTo>
                    <a:lnTo>
                      <a:pt x="61" y="55"/>
                    </a:lnTo>
                    <a:lnTo>
                      <a:pt x="59" y="44"/>
                    </a:lnTo>
                    <a:lnTo>
                      <a:pt x="58" y="44"/>
                    </a:lnTo>
                    <a:lnTo>
                      <a:pt x="50" y="29"/>
                    </a:lnTo>
                    <a:lnTo>
                      <a:pt x="43" y="18"/>
                    </a:lnTo>
                    <a:lnTo>
                      <a:pt x="21" y="0"/>
                    </a:lnTo>
                    <a:lnTo>
                      <a:pt x="16" y="5"/>
                    </a:lnTo>
                    <a:lnTo>
                      <a:pt x="7" y="7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72" name="Freeform 312"/>
              <p:cNvSpPr/>
              <p:nvPr/>
            </p:nvSpPr>
            <p:spPr>
              <a:xfrm>
                <a:off x="6988320" y="210996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0 w 9"/>
                  <a:gd name="GluePoint2Y" fmla="*/ 5 h 6"/>
                  <a:gd name="GluePoint3X" fmla="*/ 3 w 9"/>
                  <a:gd name="GluePoint3Y" fmla="*/ 6 h 6"/>
                  <a:gd name="GluePoint4X" fmla="*/ 7 w 9"/>
                  <a:gd name="GluePoint4Y" fmla="*/ 5 h 6"/>
                  <a:gd name="GluePoint5X" fmla="*/ 9 w 9"/>
                  <a:gd name="GluePoint5Y" fmla="*/ 1 h 6"/>
                  <a:gd name="GluePoint6X" fmla="*/ 7 w 9"/>
                  <a:gd name="GluePoint6Y" fmla="*/ 0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0" y="5"/>
                    </a:lnTo>
                    <a:lnTo>
                      <a:pt x="3" y="6"/>
                    </a:lnTo>
                    <a:lnTo>
                      <a:pt x="7" y="5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73" name="Freeform 313"/>
              <p:cNvSpPr/>
              <p:nvPr/>
            </p:nvSpPr>
            <p:spPr>
              <a:xfrm>
                <a:off x="6921360" y="2340000"/>
                <a:ext cx="34560" cy="918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1800"/>
                  <a:gd name="textAreaBottom" fmla="*/ 92160 h 91800"/>
                  <a:gd name="GluePoint1X" fmla="*/ 15 w 22"/>
                  <a:gd name="GluePoint1Y" fmla="*/ 0 h 58"/>
                  <a:gd name="GluePoint2X" fmla="*/ 22 w 22"/>
                  <a:gd name="GluePoint2Y" fmla="*/ 3 h 58"/>
                  <a:gd name="GluePoint3X" fmla="*/ 22 w 22"/>
                  <a:gd name="GluePoint3Y" fmla="*/ 11 h 58"/>
                  <a:gd name="GluePoint4X" fmla="*/ 22 w 22"/>
                  <a:gd name="GluePoint4Y" fmla="*/ 32 h 58"/>
                  <a:gd name="GluePoint5X" fmla="*/ 18 w 22"/>
                  <a:gd name="GluePoint5Y" fmla="*/ 48 h 58"/>
                  <a:gd name="GluePoint6X" fmla="*/ 18 w 22"/>
                  <a:gd name="GluePoint6Y" fmla="*/ 58 h 58"/>
                  <a:gd name="GluePoint7X" fmla="*/ 11 w 22"/>
                  <a:gd name="GluePoint7Y" fmla="*/ 49 h 58"/>
                  <a:gd name="GluePoint8X" fmla="*/ 5 w 22"/>
                  <a:gd name="GluePoint8Y" fmla="*/ 43 h 58"/>
                  <a:gd name="GluePoint9X" fmla="*/ 0 w 22"/>
                  <a:gd name="GluePoint9Y" fmla="*/ 29 h 58"/>
                  <a:gd name="GluePoint10X" fmla="*/ 2 w 22"/>
                  <a:gd name="GluePoint10Y" fmla="*/ 21 h 58"/>
                  <a:gd name="GluePoint11X" fmla="*/ 8 w 22"/>
                  <a:gd name="GluePoint11Y" fmla="*/ 4 h 58"/>
                  <a:gd name="GluePoint12X" fmla="*/ 15 w 22"/>
                  <a:gd name="GluePoint12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58">
                    <a:moveTo>
                      <a:pt x="15" y="0"/>
                    </a:moveTo>
                    <a:lnTo>
                      <a:pt x="22" y="3"/>
                    </a:lnTo>
                    <a:lnTo>
                      <a:pt x="22" y="11"/>
                    </a:lnTo>
                    <a:lnTo>
                      <a:pt x="22" y="32"/>
                    </a:lnTo>
                    <a:lnTo>
                      <a:pt x="18" y="48"/>
                    </a:lnTo>
                    <a:lnTo>
                      <a:pt x="18" y="58"/>
                    </a:lnTo>
                    <a:lnTo>
                      <a:pt x="11" y="49"/>
                    </a:lnTo>
                    <a:lnTo>
                      <a:pt x="5" y="43"/>
                    </a:lnTo>
                    <a:lnTo>
                      <a:pt x="0" y="29"/>
                    </a:lnTo>
                    <a:lnTo>
                      <a:pt x="2" y="21"/>
                    </a:lnTo>
                    <a:lnTo>
                      <a:pt x="8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74" name="Freeform 314"/>
              <p:cNvSpPr/>
              <p:nvPr/>
            </p:nvSpPr>
            <p:spPr>
              <a:xfrm>
                <a:off x="7156440" y="1778040"/>
                <a:ext cx="128160" cy="1123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2320"/>
                  <a:gd name="textAreaBottom" fmla="*/ 112680 h 112320"/>
                  <a:gd name="GluePoint1X" fmla="*/ 62 w 81"/>
                  <a:gd name="GluePoint1Y" fmla="*/ 24 h 71"/>
                  <a:gd name="GluePoint2X" fmla="*/ 63 w 81"/>
                  <a:gd name="GluePoint2Y" fmla="*/ 21 h 71"/>
                  <a:gd name="GluePoint3X" fmla="*/ 65 w 81"/>
                  <a:gd name="GluePoint3Y" fmla="*/ 21 h 71"/>
                  <a:gd name="GluePoint4X" fmla="*/ 67 w 81"/>
                  <a:gd name="GluePoint4Y" fmla="*/ 29 h 71"/>
                  <a:gd name="GluePoint5X" fmla="*/ 73 w 81"/>
                  <a:gd name="GluePoint5Y" fmla="*/ 32 h 71"/>
                  <a:gd name="GluePoint6X" fmla="*/ 75 w 81"/>
                  <a:gd name="GluePoint6Y" fmla="*/ 37 h 71"/>
                  <a:gd name="GluePoint7X" fmla="*/ 81 w 81"/>
                  <a:gd name="GluePoint7Y" fmla="*/ 35 h 71"/>
                  <a:gd name="GluePoint8X" fmla="*/ 81 w 81"/>
                  <a:gd name="GluePoint8Y" fmla="*/ 38 h 71"/>
                  <a:gd name="GluePoint9X" fmla="*/ 76 w 81"/>
                  <a:gd name="GluePoint9Y" fmla="*/ 42 h 71"/>
                  <a:gd name="GluePoint10X" fmla="*/ 71 w 81"/>
                  <a:gd name="GluePoint10Y" fmla="*/ 42 h 71"/>
                  <a:gd name="GluePoint11X" fmla="*/ 71 w 81"/>
                  <a:gd name="GluePoint11Y" fmla="*/ 43 h 71"/>
                  <a:gd name="GluePoint12X" fmla="*/ 63 w 81"/>
                  <a:gd name="GluePoint12Y" fmla="*/ 43 h 71"/>
                  <a:gd name="GluePoint13X" fmla="*/ 60 w 81"/>
                  <a:gd name="GluePoint13Y" fmla="*/ 45 h 71"/>
                  <a:gd name="GluePoint14X" fmla="*/ 60 w 81"/>
                  <a:gd name="GluePoint14Y" fmla="*/ 48 h 71"/>
                  <a:gd name="GluePoint15X" fmla="*/ 62 w 81"/>
                  <a:gd name="GluePoint15Y" fmla="*/ 61 h 71"/>
                  <a:gd name="GluePoint16X" fmla="*/ 36 w 81"/>
                  <a:gd name="GluePoint16Y" fmla="*/ 50 h 71"/>
                  <a:gd name="GluePoint17X" fmla="*/ 32 w 81"/>
                  <a:gd name="GluePoint17Y" fmla="*/ 50 h 71"/>
                  <a:gd name="GluePoint18X" fmla="*/ 27 w 81"/>
                  <a:gd name="GluePoint18Y" fmla="*/ 53 h 71"/>
                  <a:gd name="GluePoint19X" fmla="*/ 16 w 81"/>
                  <a:gd name="GluePoint19Y" fmla="*/ 51 h 71"/>
                  <a:gd name="GluePoint20X" fmla="*/ 16 w 81"/>
                  <a:gd name="GluePoint20Y" fmla="*/ 55 h 71"/>
                  <a:gd name="GluePoint21X" fmla="*/ 19 w 81"/>
                  <a:gd name="GluePoint21Y" fmla="*/ 56 h 71"/>
                  <a:gd name="GluePoint22X" fmla="*/ 33 w 81"/>
                  <a:gd name="GluePoint22Y" fmla="*/ 63 h 71"/>
                  <a:gd name="GluePoint23X" fmla="*/ 33 w 81"/>
                  <a:gd name="GluePoint23Y" fmla="*/ 64 h 71"/>
                  <a:gd name="GluePoint24X" fmla="*/ 29 w 81"/>
                  <a:gd name="GluePoint24Y" fmla="*/ 64 h 71"/>
                  <a:gd name="GluePoint25X" fmla="*/ 24 w 81"/>
                  <a:gd name="GluePoint25Y" fmla="*/ 71 h 71"/>
                  <a:gd name="GluePoint26X" fmla="*/ 22 w 81"/>
                  <a:gd name="GluePoint26Y" fmla="*/ 69 h 71"/>
                  <a:gd name="GluePoint27X" fmla="*/ 21 w 81"/>
                  <a:gd name="GluePoint27Y" fmla="*/ 67 h 71"/>
                  <a:gd name="GluePoint28X" fmla="*/ 17 w 81"/>
                  <a:gd name="GluePoint28Y" fmla="*/ 59 h 71"/>
                  <a:gd name="GluePoint29X" fmla="*/ 9 w 81"/>
                  <a:gd name="GluePoint29Y" fmla="*/ 56 h 71"/>
                  <a:gd name="GluePoint30X" fmla="*/ 8 w 81"/>
                  <a:gd name="GluePoint30Y" fmla="*/ 50 h 71"/>
                  <a:gd name="GluePoint31X" fmla="*/ 11 w 81"/>
                  <a:gd name="GluePoint31Y" fmla="*/ 43 h 71"/>
                  <a:gd name="GluePoint32X" fmla="*/ 8 w 81"/>
                  <a:gd name="GluePoint32Y" fmla="*/ 37 h 71"/>
                  <a:gd name="GluePoint33X" fmla="*/ 21 w 81"/>
                  <a:gd name="GluePoint33Y" fmla="*/ 38 h 71"/>
                  <a:gd name="GluePoint34X" fmla="*/ 19 w 81"/>
                  <a:gd name="GluePoint34Y" fmla="*/ 35 h 71"/>
                  <a:gd name="GluePoint35X" fmla="*/ 16 w 81"/>
                  <a:gd name="GluePoint35Y" fmla="*/ 30 h 71"/>
                  <a:gd name="GluePoint36X" fmla="*/ 16 w 81"/>
                  <a:gd name="GluePoint36Y" fmla="*/ 24 h 71"/>
                  <a:gd name="GluePoint37X" fmla="*/ 9 w 81"/>
                  <a:gd name="GluePoint37Y" fmla="*/ 13 h 71"/>
                  <a:gd name="GluePoint38X" fmla="*/ 5 w 81"/>
                  <a:gd name="GluePoint38Y" fmla="*/ 8 h 71"/>
                  <a:gd name="GluePoint39X" fmla="*/ 0 w 81"/>
                  <a:gd name="GluePoint39Y" fmla="*/ 3 h 71"/>
                  <a:gd name="GluePoint40X" fmla="*/ 2 w 81"/>
                  <a:gd name="GluePoint40Y" fmla="*/ 0 h 71"/>
                  <a:gd name="GluePoint41X" fmla="*/ 5 w 81"/>
                  <a:gd name="GluePoint41Y" fmla="*/ 1 h 71"/>
                  <a:gd name="GluePoint42X" fmla="*/ 21 w 81"/>
                  <a:gd name="GluePoint42Y" fmla="*/ 11 h 71"/>
                  <a:gd name="GluePoint43X" fmla="*/ 36 w 81"/>
                  <a:gd name="GluePoint43Y" fmla="*/ 19 h 71"/>
                  <a:gd name="GluePoint44X" fmla="*/ 57 w 81"/>
                  <a:gd name="GluePoint44Y" fmla="*/ 26 h 71"/>
                  <a:gd name="GluePoint45X" fmla="*/ 62 w 81"/>
                  <a:gd name="GluePoint45Y" fmla="*/ 24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1" h="71">
                    <a:moveTo>
                      <a:pt x="62" y="24"/>
                    </a:moveTo>
                    <a:lnTo>
                      <a:pt x="63" y="21"/>
                    </a:lnTo>
                    <a:lnTo>
                      <a:pt x="65" y="21"/>
                    </a:lnTo>
                    <a:lnTo>
                      <a:pt x="67" y="29"/>
                    </a:lnTo>
                    <a:lnTo>
                      <a:pt x="73" y="32"/>
                    </a:lnTo>
                    <a:lnTo>
                      <a:pt x="75" y="37"/>
                    </a:lnTo>
                    <a:lnTo>
                      <a:pt x="81" y="35"/>
                    </a:lnTo>
                    <a:lnTo>
                      <a:pt x="81" y="38"/>
                    </a:lnTo>
                    <a:lnTo>
                      <a:pt x="76" y="42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63" y="43"/>
                    </a:lnTo>
                    <a:lnTo>
                      <a:pt x="60" y="45"/>
                    </a:lnTo>
                    <a:lnTo>
                      <a:pt x="60" y="48"/>
                    </a:lnTo>
                    <a:lnTo>
                      <a:pt x="62" y="61"/>
                    </a:lnTo>
                    <a:lnTo>
                      <a:pt x="36" y="50"/>
                    </a:lnTo>
                    <a:lnTo>
                      <a:pt x="32" y="50"/>
                    </a:lnTo>
                    <a:lnTo>
                      <a:pt x="27" y="53"/>
                    </a:lnTo>
                    <a:lnTo>
                      <a:pt x="16" y="51"/>
                    </a:lnTo>
                    <a:lnTo>
                      <a:pt x="16" y="55"/>
                    </a:lnTo>
                    <a:lnTo>
                      <a:pt x="19" y="56"/>
                    </a:lnTo>
                    <a:lnTo>
                      <a:pt x="33" y="63"/>
                    </a:lnTo>
                    <a:lnTo>
                      <a:pt x="33" y="64"/>
                    </a:lnTo>
                    <a:lnTo>
                      <a:pt x="29" y="64"/>
                    </a:lnTo>
                    <a:lnTo>
                      <a:pt x="24" y="71"/>
                    </a:lnTo>
                    <a:lnTo>
                      <a:pt x="22" y="69"/>
                    </a:lnTo>
                    <a:lnTo>
                      <a:pt x="21" y="67"/>
                    </a:lnTo>
                    <a:lnTo>
                      <a:pt x="17" y="59"/>
                    </a:lnTo>
                    <a:lnTo>
                      <a:pt x="9" y="56"/>
                    </a:lnTo>
                    <a:lnTo>
                      <a:pt x="8" y="50"/>
                    </a:lnTo>
                    <a:lnTo>
                      <a:pt x="11" y="43"/>
                    </a:lnTo>
                    <a:lnTo>
                      <a:pt x="8" y="37"/>
                    </a:lnTo>
                    <a:lnTo>
                      <a:pt x="21" y="38"/>
                    </a:lnTo>
                    <a:lnTo>
                      <a:pt x="19" y="35"/>
                    </a:lnTo>
                    <a:lnTo>
                      <a:pt x="16" y="30"/>
                    </a:lnTo>
                    <a:lnTo>
                      <a:pt x="16" y="24"/>
                    </a:lnTo>
                    <a:lnTo>
                      <a:pt x="9" y="13"/>
                    </a:lnTo>
                    <a:lnTo>
                      <a:pt x="5" y="8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21" y="11"/>
                    </a:lnTo>
                    <a:lnTo>
                      <a:pt x="36" y="19"/>
                    </a:lnTo>
                    <a:lnTo>
                      <a:pt x="57" y="26"/>
                    </a:lnTo>
                    <a:lnTo>
                      <a:pt x="62" y="2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75" name="Freeform 315"/>
              <p:cNvSpPr/>
              <p:nvPr/>
            </p:nvSpPr>
            <p:spPr>
              <a:xfrm>
                <a:off x="7085160" y="1887480"/>
                <a:ext cx="209160" cy="22176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221760"/>
                  <a:gd name="textAreaBottom" fmla="*/ 222120 h 221760"/>
                  <a:gd name="GluePoint1X" fmla="*/ 86 w 132"/>
                  <a:gd name="GluePoint1Y" fmla="*/ 2 h 140"/>
                  <a:gd name="GluePoint2X" fmla="*/ 105 w 132"/>
                  <a:gd name="GluePoint2Y" fmla="*/ 22 h 140"/>
                  <a:gd name="GluePoint3X" fmla="*/ 118 w 132"/>
                  <a:gd name="GluePoint3Y" fmla="*/ 42 h 140"/>
                  <a:gd name="GluePoint4X" fmla="*/ 120 w 132"/>
                  <a:gd name="GluePoint4Y" fmla="*/ 55 h 140"/>
                  <a:gd name="GluePoint5X" fmla="*/ 113 w 132"/>
                  <a:gd name="GluePoint5Y" fmla="*/ 56 h 140"/>
                  <a:gd name="GluePoint6X" fmla="*/ 124 w 132"/>
                  <a:gd name="GluePoint6Y" fmla="*/ 79 h 140"/>
                  <a:gd name="GluePoint7X" fmla="*/ 126 w 132"/>
                  <a:gd name="GluePoint7Y" fmla="*/ 92 h 140"/>
                  <a:gd name="GluePoint8X" fmla="*/ 132 w 132"/>
                  <a:gd name="GluePoint8Y" fmla="*/ 101 h 140"/>
                  <a:gd name="GluePoint9X" fmla="*/ 126 w 132"/>
                  <a:gd name="GluePoint9Y" fmla="*/ 116 h 140"/>
                  <a:gd name="GluePoint10X" fmla="*/ 123 w 132"/>
                  <a:gd name="GluePoint10Y" fmla="*/ 101 h 140"/>
                  <a:gd name="GluePoint11X" fmla="*/ 121 w 132"/>
                  <a:gd name="GluePoint11Y" fmla="*/ 111 h 140"/>
                  <a:gd name="GluePoint12X" fmla="*/ 115 w 132"/>
                  <a:gd name="GluePoint12Y" fmla="*/ 119 h 140"/>
                  <a:gd name="GluePoint13X" fmla="*/ 110 w 132"/>
                  <a:gd name="GluePoint13Y" fmla="*/ 113 h 140"/>
                  <a:gd name="GluePoint14X" fmla="*/ 104 w 132"/>
                  <a:gd name="GluePoint14Y" fmla="*/ 121 h 140"/>
                  <a:gd name="GluePoint15X" fmla="*/ 89 w 132"/>
                  <a:gd name="GluePoint15Y" fmla="*/ 117 h 140"/>
                  <a:gd name="GluePoint16X" fmla="*/ 85 w 132"/>
                  <a:gd name="GluePoint16Y" fmla="*/ 117 h 140"/>
                  <a:gd name="GluePoint17X" fmla="*/ 80 w 132"/>
                  <a:gd name="GluePoint17Y" fmla="*/ 113 h 140"/>
                  <a:gd name="GluePoint18X" fmla="*/ 86 w 132"/>
                  <a:gd name="GluePoint18Y" fmla="*/ 124 h 140"/>
                  <a:gd name="GluePoint19X" fmla="*/ 85 w 132"/>
                  <a:gd name="GluePoint19Y" fmla="*/ 125 h 140"/>
                  <a:gd name="GluePoint20X" fmla="*/ 80 w 132"/>
                  <a:gd name="GluePoint20Y" fmla="*/ 138 h 140"/>
                  <a:gd name="GluePoint21X" fmla="*/ 72 w 132"/>
                  <a:gd name="GluePoint21Y" fmla="*/ 138 h 140"/>
                  <a:gd name="GluePoint22X" fmla="*/ 62 w 132"/>
                  <a:gd name="GluePoint22Y" fmla="*/ 125 h 140"/>
                  <a:gd name="GluePoint23X" fmla="*/ 62 w 132"/>
                  <a:gd name="GluePoint23Y" fmla="*/ 119 h 140"/>
                  <a:gd name="GluePoint24X" fmla="*/ 48 w 132"/>
                  <a:gd name="GluePoint24Y" fmla="*/ 117 h 140"/>
                  <a:gd name="GluePoint25X" fmla="*/ 40 w 132"/>
                  <a:gd name="GluePoint25Y" fmla="*/ 122 h 140"/>
                  <a:gd name="GluePoint26X" fmla="*/ 23 w 132"/>
                  <a:gd name="GluePoint26Y" fmla="*/ 125 h 140"/>
                  <a:gd name="GluePoint27X" fmla="*/ 13 w 132"/>
                  <a:gd name="GluePoint27Y" fmla="*/ 130 h 140"/>
                  <a:gd name="GluePoint28X" fmla="*/ 2 w 132"/>
                  <a:gd name="GluePoint28Y" fmla="*/ 130 h 140"/>
                  <a:gd name="GluePoint29X" fmla="*/ 7 w 132"/>
                  <a:gd name="GluePoint29Y" fmla="*/ 124 h 140"/>
                  <a:gd name="GluePoint30X" fmla="*/ 35 w 132"/>
                  <a:gd name="GluePoint30Y" fmla="*/ 105 h 140"/>
                  <a:gd name="GluePoint31X" fmla="*/ 53 w 132"/>
                  <a:gd name="GluePoint31Y" fmla="*/ 103 h 140"/>
                  <a:gd name="GluePoint32X" fmla="*/ 64 w 132"/>
                  <a:gd name="GluePoint32Y" fmla="*/ 101 h 140"/>
                  <a:gd name="GluePoint33X" fmla="*/ 64 w 132"/>
                  <a:gd name="GluePoint33Y" fmla="*/ 84 h 140"/>
                  <a:gd name="GluePoint34X" fmla="*/ 64 w 132"/>
                  <a:gd name="GluePoint34Y" fmla="*/ 69 h 140"/>
                  <a:gd name="GluePoint35X" fmla="*/ 67 w 132"/>
                  <a:gd name="GluePoint35Y" fmla="*/ 72 h 140"/>
                  <a:gd name="GluePoint36X" fmla="*/ 69 w 132"/>
                  <a:gd name="GluePoint36Y" fmla="*/ 82 h 140"/>
                  <a:gd name="GluePoint37X" fmla="*/ 83 w 132"/>
                  <a:gd name="GluePoint37Y" fmla="*/ 72 h 140"/>
                  <a:gd name="GluePoint38X" fmla="*/ 89 w 132"/>
                  <a:gd name="GluePoint38Y" fmla="*/ 61 h 140"/>
                  <a:gd name="GluePoint39X" fmla="*/ 86 w 132"/>
                  <a:gd name="GluePoint39Y" fmla="*/ 34 h 140"/>
                  <a:gd name="GluePoint40X" fmla="*/ 78 w 132"/>
                  <a:gd name="GluePoint40Y" fmla="*/ 27 h 140"/>
                  <a:gd name="GluePoint41X" fmla="*/ 75 w 132"/>
                  <a:gd name="GluePoint41Y" fmla="*/ 14 h 140"/>
                  <a:gd name="GluePoint42X" fmla="*/ 74 w 132"/>
                  <a:gd name="GluePoint42Y" fmla="*/ 8 h 140"/>
                  <a:gd name="GluePoint43X" fmla="*/ 83 w 132"/>
                  <a:gd name="GluePoint43Y" fmla="*/ 11 h 140"/>
                  <a:gd name="GluePoint44X" fmla="*/ 88 w 132"/>
                  <a:gd name="GluePoint44Y" fmla="*/ 10 h 140"/>
                  <a:gd name="GluePoint45X" fmla="*/ 81 w 132"/>
                  <a:gd name="GluePoint45Y" fmla="*/ 6 h 140"/>
                  <a:gd name="GluePoint46X" fmla="*/ 78 w 132"/>
                  <a:gd name="GluePoint46Y" fmla="*/ 0 h 1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32" h="140">
                    <a:moveTo>
                      <a:pt x="83" y="2"/>
                    </a:moveTo>
                    <a:lnTo>
                      <a:pt x="86" y="2"/>
                    </a:lnTo>
                    <a:lnTo>
                      <a:pt x="94" y="13"/>
                    </a:lnTo>
                    <a:lnTo>
                      <a:pt x="105" y="22"/>
                    </a:lnTo>
                    <a:lnTo>
                      <a:pt x="115" y="35"/>
                    </a:lnTo>
                    <a:lnTo>
                      <a:pt x="118" y="42"/>
                    </a:lnTo>
                    <a:lnTo>
                      <a:pt x="116" y="43"/>
                    </a:lnTo>
                    <a:lnTo>
                      <a:pt x="120" y="55"/>
                    </a:lnTo>
                    <a:lnTo>
                      <a:pt x="116" y="55"/>
                    </a:lnTo>
                    <a:lnTo>
                      <a:pt x="113" y="56"/>
                    </a:lnTo>
                    <a:lnTo>
                      <a:pt x="115" y="61"/>
                    </a:lnTo>
                    <a:lnTo>
                      <a:pt x="124" y="79"/>
                    </a:lnTo>
                    <a:lnTo>
                      <a:pt x="124" y="80"/>
                    </a:lnTo>
                    <a:lnTo>
                      <a:pt x="126" y="92"/>
                    </a:lnTo>
                    <a:lnTo>
                      <a:pt x="128" y="96"/>
                    </a:lnTo>
                    <a:lnTo>
                      <a:pt x="132" y="101"/>
                    </a:lnTo>
                    <a:lnTo>
                      <a:pt x="131" y="109"/>
                    </a:lnTo>
                    <a:lnTo>
                      <a:pt x="126" y="116"/>
                    </a:lnTo>
                    <a:lnTo>
                      <a:pt x="123" y="106"/>
                    </a:lnTo>
                    <a:lnTo>
                      <a:pt x="123" y="101"/>
                    </a:lnTo>
                    <a:lnTo>
                      <a:pt x="120" y="101"/>
                    </a:lnTo>
                    <a:lnTo>
                      <a:pt x="121" y="111"/>
                    </a:lnTo>
                    <a:lnTo>
                      <a:pt x="115" y="108"/>
                    </a:lnTo>
                    <a:lnTo>
                      <a:pt x="115" y="119"/>
                    </a:lnTo>
                    <a:lnTo>
                      <a:pt x="113" y="119"/>
                    </a:lnTo>
                    <a:lnTo>
                      <a:pt x="110" y="113"/>
                    </a:lnTo>
                    <a:lnTo>
                      <a:pt x="107" y="113"/>
                    </a:lnTo>
                    <a:lnTo>
                      <a:pt x="104" y="121"/>
                    </a:lnTo>
                    <a:lnTo>
                      <a:pt x="88" y="121"/>
                    </a:lnTo>
                    <a:lnTo>
                      <a:pt x="89" y="117"/>
                    </a:lnTo>
                    <a:lnTo>
                      <a:pt x="85" y="116"/>
                    </a:lnTo>
                    <a:lnTo>
                      <a:pt x="85" y="117"/>
                    </a:lnTo>
                    <a:lnTo>
                      <a:pt x="83" y="116"/>
                    </a:lnTo>
                    <a:lnTo>
                      <a:pt x="80" y="113"/>
                    </a:lnTo>
                    <a:lnTo>
                      <a:pt x="80" y="119"/>
                    </a:lnTo>
                    <a:lnTo>
                      <a:pt x="86" y="124"/>
                    </a:lnTo>
                    <a:lnTo>
                      <a:pt x="88" y="127"/>
                    </a:lnTo>
                    <a:lnTo>
                      <a:pt x="85" y="125"/>
                    </a:lnTo>
                    <a:lnTo>
                      <a:pt x="81" y="129"/>
                    </a:lnTo>
                    <a:lnTo>
                      <a:pt x="80" y="138"/>
                    </a:lnTo>
                    <a:lnTo>
                      <a:pt x="77" y="140"/>
                    </a:lnTo>
                    <a:lnTo>
                      <a:pt x="72" y="138"/>
                    </a:lnTo>
                    <a:lnTo>
                      <a:pt x="64" y="130"/>
                    </a:lnTo>
                    <a:lnTo>
                      <a:pt x="62" y="125"/>
                    </a:lnTo>
                    <a:lnTo>
                      <a:pt x="64" y="121"/>
                    </a:lnTo>
                    <a:lnTo>
                      <a:pt x="62" y="119"/>
                    </a:lnTo>
                    <a:lnTo>
                      <a:pt x="58" y="121"/>
                    </a:lnTo>
                    <a:lnTo>
                      <a:pt x="48" y="117"/>
                    </a:lnTo>
                    <a:lnTo>
                      <a:pt x="42" y="124"/>
                    </a:lnTo>
                    <a:lnTo>
                      <a:pt x="40" y="122"/>
                    </a:lnTo>
                    <a:lnTo>
                      <a:pt x="26" y="127"/>
                    </a:lnTo>
                    <a:lnTo>
                      <a:pt x="23" y="125"/>
                    </a:lnTo>
                    <a:lnTo>
                      <a:pt x="21" y="133"/>
                    </a:lnTo>
                    <a:lnTo>
                      <a:pt x="13" y="130"/>
                    </a:lnTo>
                    <a:lnTo>
                      <a:pt x="8" y="132"/>
                    </a:lnTo>
                    <a:lnTo>
                      <a:pt x="2" y="130"/>
                    </a:lnTo>
                    <a:lnTo>
                      <a:pt x="0" y="125"/>
                    </a:lnTo>
                    <a:lnTo>
                      <a:pt x="7" y="124"/>
                    </a:lnTo>
                    <a:lnTo>
                      <a:pt x="20" y="105"/>
                    </a:lnTo>
                    <a:lnTo>
                      <a:pt x="35" y="105"/>
                    </a:lnTo>
                    <a:lnTo>
                      <a:pt x="51" y="101"/>
                    </a:lnTo>
                    <a:lnTo>
                      <a:pt x="53" y="103"/>
                    </a:lnTo>
                    <a:lnTo>
                      <a:pt x="61" y="105"/>
                    </a:lnTo>
                    <a:lnTo>
                      <a:pt x="64" y="101"/>
                    </a:lnTo>
                    <a:lnTo>
                      <a:pt x="59" y="92"/>
                    </a:lnTo>
                    <a:lnTo>
                      <a:pt x="64" y="84"/>
                    </a:lnTo>
                    <a:lnTo>
                      <a:pt x="61" y="72"/>
                    </a:lnTo>
                    <a:lnTo>
                      <a:pt x="64" y="69"/>
                    </a:lnTo>
                    <a:lnTo>
                      <a:pt x="67" y="71"/>
                    </a:lnTo>
                    <a:lnTo>
                      <a:pt x="67" y="72"/>
                    </a:lnTo>
                    <a:lnTo>
                      <a:pt x="64" y="77"/>
                    </a:lnTo>
                    <a:lnTo>
                      <a:pt x="69" y="82"/>
                    </a:lnTo>
                    <a:lnTo>
                      <a:pt x="74" y="82"/>
                    </a:lnTo>
                    <a:lnTo>
                      <a:pt x="83" y="72"/>
                    </a:lnTo>
                    <a:lnTo>
                      <a:pt x="86" y="63"/>
                    </a:lnTo>
                    <a:lnTo>
                      <a:pt x="89" y="61"/>
                    </a:lnTo>
                    <a:lnTo>
                      <a:pt x="89" y="45"/>
                    </a:lnTo>
                    <a:lnTo>
                      <a:pt x="86" y="34"/>
                    </a:lnTo>
                    <a:lnTo>
                      <a:pt x="85" y="29"/>
                    </a:lnTo>
                    <a:lnTo>
                      <a:pt x="78" y="27"/>
                    </a:lnTo>
                    <a:lnTo>
                      <a:pt x="80" y="22"/>
                    </a:lnTo>
                    <a:lnTo>
                      <a:pt x="75" y="14"/>
                    </a:lnTo>
                    <a:lnTo>
                      <a:pt x="77" y="11"/>
                    </a:lnTo>
                    <a:lnTo>
                      <a:pt x="74" y="8"/>
                    </a:lnTo>
                    <a:lnTo>
                      <a:pt x="75" y="5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86" y="3"/>
                    </a:lnTo>
                    <a:lnTo>
                      <a:pt x="81" y="6"/>
                    </a:lnTo>
                    <a:lnTo>
                      <a:pt x="80" y="3"/>
                    </a:lnTo>
                    <a:lnTo>
                      <a:pt x="78" y="0"/>
                    </a:lnTo>
                    <a:lnTo>
                      <a:pt x="83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76" name="Freeform 316"/>
              <p:cNvSpPr/>
              <p:nvPr/>
            </p:nvSpPr>
            <p:spPr>
              <a:xfrm>
                <a:off x="7122960" y="2085840"/>
                <a:ext cx="55080" cy="457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45720"/>
                  <a:gd name="textAreaBottom" fmla="*/ 46080 h 45720"/>
                  <a:gd name="GluePoint1X" fmla="*/ 32 w 35"/>
                  <a:gd name="GluePoint1Y" fmla="*/ 18 h 29"/>
                  <a:gd name="GluePoint2X" fmla="*/ 24 w 35"/>
                  <a:gd name="GluePoint2Y" fmla="*/ 15 h 29"/>
                  <a:gd name="GluePoint3X" fmla="*/ 21 w 35"/>
                  <a:gd name="GluePoint3Y" fmla="*/ 16 h 29"/>
                  <a:gd name="GluePoint4X" fmla="*/ 19 w 35"/>
                  <a:gd name="GluePoint4Y" fmla="*/ 18 h 29"/>
                  <a:gd name="GluePoint5X" fmla="*/ 18 w 35"/>
                  <a:gd name="GluePoint5Y" fmla="*/ 28 h 29"/>
                  <a:gd name="GluePoint6X" fmla="*/ 16 w 35"/>
                  <a:gd name="GluePoint6Y" fmla="*/ 29 h 29"/>
                  <a:gd name="GluePoint7X" fmla="*/ 11 w 35"/>
                  <a:gd name="GluePoint7Y" fmla="*/ 25 h 29"/>
                  <a:gd name="GluePoint8X" fmla="*/ 7 w 35"/>
                  <a:gd name="GluePoint8Y" fmla="*/ 18 h 29"/>
                  <a:gd name="GluePoint9X" fmla="*/ 0 w 35"/>
                  <a:gd name="GluePoint9Y" fmla="*/ 16 h 29"/>
                  <a:gd name="GluePoint10X" fmla="*/ 7 w 35"/>
                  <a:gd name="GluePoint10Y" fmla="*/ 5 h 29"/>
                  <a:gd name="GluePoint11X" fmla="*/ 15 w 35"/>
                  <a:gd name="GluePoint11Y" fmla="*/ 7 h 29"/>
                  <a:gd name="GluePoint12X" fmla="*/ 21 w 35"/>
                  <a:gd name="GluePoint12Y" fmla="*/ 0 h 29"/>
                  <a:gd name="GluePoint13X" fmla="*/ 30 w 35"/>
                  <a:gd name="GluePoint13Y" fmla="*/ 2 h 29"/>
                  <a:gd name="GluePoint14X" fmla="*/ 35 w 35"/>
                  <a:gd name="GluePoint14Y" fmla="*/ 8 h 29"/>
                  <a:gd name="GluePoint15X" fmla="*/ 32 w 35"/>
                  <a:gd name="GluePoint15Y" fmla="*/ 18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35" h="29">
                    <a:moveTo>
                      <a:pt x="32" y="18"/>
                    </a:moveTo>
                    <a:lnTo>
                      <a:pt x="24" y="15"/>
                    </a:lnTo>
                    <a:lnTo>
                      <a:pt x="21" y="16"/>
                    </a:lnTo>
                    <a:lnTo>
                      <a:pt x="19" y="18"/>
                    </a:lnTo>
                    <a:lnTo>
                      <a:pt x="18" y="28"/>
                    </a:lnTo>
                    <a:lnTo>
                      <a:pt x="16" y="29"/>
                    </a:lnTo>
                    <a:lnTo>
                      <a:pt x="11" y="25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7" y="5"/>
                    </a:lnTo>
                    <a:lnTo>
                      <a:pt x="15" y="7"/>
                    </a:lnTo>
                    <a:lnTo>
                      <a:pt x="21" y="0"/>
                    </a:lnTo>
                    <a:lnTo>
                      <a:pt x="30" y="2"/>
                    </a:lnTo>
                    <a:lnTo>
                      <a:pt x="35" y="8"/>
                    </a:lnTo>
                    <a:lnTo>
                      <a:pt x="32" y="1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77" name="Freeform 317"/>
              <p:cNvSpPr/>
              <p:nvPr/>
            </p:nvSpPr>
            <p:spPr>
              <a:xfrm>
                <a:off x="7067520" y="2098800"/>
                <a:ext cx="58320" cy="7884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78840"/>
                  <a:gd name="textAreaBottom" fmla="*/ 79200 h 78840"/>
                  <a:gd name="GluePoint1X" fmla="*/ 13 w 37"/>
                  <a:gd name="GluePoint1Y" fmla="*/ 0 h 50"/>
                  <a:gd name="GluePoint2X" fmla="*/ 10 w 37"/>
                  <a:gd name="GluePoint2Y" fmla="*/ 0 h 50"/>
                  <a:gd name="GluePoint3X" fmla="*/ 8 w 37"/>
                  <a:gd name="GluePoint3Y" fmla="*/ 5 h 50"/>
                  <a:gd name="GluePoint4X" fmla="*/ 2 w 37"/>
                  <a:gd name="GluePoint4Y" fmla="*/ 7 h 50"/>
                  <a:gd name="GluePoint5X" fmla="*/ 0 w 37"/>
                  <a:gd name="GluePoint5Y" fmla="*/ 12 h 50"/>
                  <a:gd name="GluePoint6X" fmla="*/ 7 w 37"/>
                  <a:gd name="GluePoint6Y" fmla="*/ 17 h 50"/>
                  <a:gd name="GluePoint7X" fmla="*/ 7 w 37"/>
                  <a:gd name="GluePoint7Y" fmla="*/ 18 h 50"/>
                  <a:gd name="GluePoint8X" fmla="*/ 4 w 37"/>
                  <a:gd name="GluePoint8Y" fmla="*/ 15 h 50"/>
                  <a:gd name="GluePoint9X" fmla="*/ 7 w 37"/>
                  <a:gd name="GluePoint9Y" fmla="*/ 23 h 50"/>
                  <a:gd name="GluePoint10X" fmla="*/ 10 w 37"/>
                  <a:gd name="GluePoint10Y" fmla="*/ 20 h 50"/>
                  <a:gd name="GluePoint11X" fmla="*/ 13 w 37"/>
                  <a:gd name="GluePoint11Y" fmla="*/ 21 h 50"/>
                  <a:gd name="GluePoint12X" fmla="*/ 15 w 37"/>
                  <a:gd name="GluePoint12Y" fmla="*/ 20 h 50"/>
                  <a:gd name="GluePoint13X" fmla="*/ 10 w 37"/>
                  <a:gd name="GluePoint13Y" fmla="*/ 17 h 50"/>
                  <a:gd name="GluePoint14X" fmla="*/ 10 w 37"/>
                  <a:gd name="GluePoint14Y" fmla="*/ 13 h 50"/>
                  <a:gd name="GluePoint15X" fmla="*/ 10 w 37"/>
                  <a:gd name="GluePoint15Y" fmla="*/ 13 h 50"/>
                  <a:gd name="GluePoint16X" fmla="*/ 16 w 37"/>
                  <a:gd name="GluePoint16Y" fmla="*/ 20 h 50"/>
                  <a:gd name="GluePoint17X" fmla="*/ 19 w 37"/>
                  <a:gd name="GluePoint17Y" fmla="*/ 26 h 50"/>
                  <a:gd name="GluePoint18X" fmla="*/ 18 w 37"/>
                  <a:gd name="GluePoint18Y" fmla="*/ 34 h 50"/>
                  <a:gd name="GluePoint19X" fmla="*/ 23 w 37"/>
                  <a:gd name="GluePoint19Y" fmla="*/ 45 h 50"/>
                  <a:gd name="GluePoint20X" fmla="*/ 29 w 37"/>
                  <a:gd name="GluePoint20Y" fmla="*/ 49 h 50"/>
                  <a:gd name="GluePoint21X" fmla="*/ 26 w 37"/>
                  <a:gd name="GluePoint21Y" fmla="*/ 39 h 50"/>
                  <a:gd name="GluePoint22X" fmla="*/ 29 w 37"/>
                  <a:gd name="GluePoint22Y" fmla="*/ 39 h 50"/>
                  <a:gd name="GluePoint23X" fmla="*/ 27 w 37"/>
                  <a:gd name="GluePoint23Y" fmla="*/ 42 h 50"/>
                  <a:gd name="GluePoint24X" fmla="*/ 32 w 37"/>
                  <a:gd name="GluePoint24Y" fmla="*/ 50 h 50"/>
                  <a:gd name="GluePoint25X" fmla="*/ 35 w 37"/>
                  <a:gd name="GluePoint25Y" fmla="*/ 47 h 50"/>
                  <a:gd name="GluePoint26X" fmla="*/ 35 w 37"/>
                  <a:gd name="GluePoint26Y" fmla="*/ 42 h 50"/>
                  <a:gd name="GluePoint27X" fmla="*/ 37 w 37"/>
                  <a:gd name="GluePoint27Y" fmla="*/ 44 h 50"/>
                  <a:gd name="GluePoint28X" fmla="*/ 35 w 37"/>
                  <a:gd name="GluePoint28Y" fmla="*/ 26 h 50"/>
                  <a:gd name="GluePoint29X" fmla="*/ 37 w 37"/>
                  <a:gd name="GluePoint29Y" fmla="*/ 18 h 50"/>
                  <a:gd name="GluePoint30X" fmla="*/ 34 w 37"/>
                  <a:gd name="GluePoint30Y" fmla="*/ 12 h 50"/>
                  <a:gd name="GluePoint31X" fmla="*/ 29 w 37"/>
                  <a:gd name="GluePoint31Y" fmla="*/ 12 h 50"/>
                  <a:gd name="GluePoint32X" fmla="*/ 26 w 37"/>
                  <a:gd name="GluePoint32Y" fmla="*/ 4 h 50"/>
                  <a:gd name="GluePoint33X" fmla="*/ 21 w 37"/>
                  <a:gd name="GluePoint33Y" fmla="*/ 5 h 50"/>
                  <a:gd name="GluePoint34X" fmla="*/ 15 w 37"/>
                  <a:gd name="GluePoint34Y" fmla="*/ 0 h 50"/>
                  <a:gd name="GluePoint35X" fmla="*/ 13 w 37"/>
                  <a:gd name="GluePoint35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37" h="50">
                    <a:moveTo>
                      <a:pt x="13" y="0"/>
                    </a:moveTo>
                    <a:lnTo>
                      <a:pt x="10" y="0"/>
                    </a:lnTo>
                    <a:lnTo>
                      <a:pt x="8" y="5"/>
                    </a:lnTo>
                    <a:lnTo>
                      <a:pt x="2" y="7"/>
                    </a:lnTo>
                    <a:lnTo>
                      <a:pt x="0" y="12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4" y="15"/>
                    </a:lnTo>
                    <a:lnTo>
                      <a:pt x="7" y="23"/>
                    </a:lnTo>
                    <a:lnTo>
                      <a:pt x="10" y="20"/>
                    </a:lnTo>
                    <a:lnTo>
                      <a:pt x="13" y="21"/>
                    </a:lnTo>
                    <a:lnTo>
                      <a:pt x="15" y="20"/>
                    </a:lnTo>
                    <a:lnTo>
                      <a:pt x="10" y="17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6" y="20"/>
                    </a:lnTo>
                    <a:lnTo>
                      <a:pt x="19" y="26"/>
                    </a:lnTo>
                    <a:lnTo>
                      <a:pt x="18" y="34"/>
                    </a:lnTo>
                    <a:lnTo>
                      <a:pt x="23" y="45"/>
                    </a:lnTo>
                    <a:lnTo>
                      <a:pt x="29" y="49"/>
                    </a:lnTo>
                    <a:lnTo>
                      <a:pt x="26" y="39"/>
                    </a:lnTo>
                    <a:lnTo>
                      <a:pt x="29" y="39"/>
                    </a:lnTo>
                    <a:lnTo>
                      <a:pt x="27" y="42"/>
                    </a:lnTo>
                    <a:lnTo>
                      <a:pt x="32" y="50"/>
                    </a:lnTo>
                    <a:lnTo>
                      <a:pt x="35" y="47"/>
                    </a:lnTo>
                    <a:lnTo>
                      <a:pt x="35" y="42"/>
                    </a:lnTo>
                    <a:lnTo>
                      <a:pt x="37" y="44"/>
                    </a:lnTo>
                    <a:lnTo>
                      <a:pt x="35" y="26"/>
                    </a:lnTo>
                    <a:lnTo>
                      <a:pt x="37" y="18"/>
                    </a:lnTo>
                    <a:lnTo>
                      <a:pt x="34" y="12"/>
                    </a:lnTo>
                    <a:lnTo>
                      <a:pt x="29" y="12"/>
                    </a:lnTo>
                    <a:lnTo>
                      <a:pt x="26" y="4"/>
                    </a:lnTo>
                    <a:lnTo>
                      <a:pt x="21" y="5"/>
                    </a:lnTo>
                    <a:lnTo>
                      <a:pt x="15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78" name="Freeform 318"/>
              <p:cNvSpPr/>
              <p:nvPr/>
            </p:nvSpPr>
            <p:spPr>
              <a:xfrm>
                <a:off x="7085160" y="21384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0 w 4"/>
                  <a:gd name="GluePoint1Y" fmla="*/ 0 h 6"/>
                  <a:gd name="GluePoint2X" fmla="*/ 4 w 4"/>
                  <a:gd name="GluePoint2Y" fmla="*/ 6 h 6"/>
                  <a:gd name="GluePoint3X" fmla="*/ 4 w 4"/>
                  <a:gd name="GluePoint3Y" fmla="*/ 0 h 6"/>
                  <a:gd name="GluePoint4X" fmla="*/ 0 w 4"/>
                  <a:gd name="GluePoint4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0" y="0"/>
                    </a:moveTo>
                    <a:lnTo>
                      <a:pt x="4" y="6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79" name="Freeform 319"/>
              <p:cNvSpPr/>
              <p:nvPr/>
            </p:nvSpPr>
            <p:spPr>
              <a:xfrm>
                <a:off x="4232160" y="927000"/>
                <a:ext cx="167760" cy="7092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70920"/>
                  <a:gd name="textAreaBottom" fmla="*/ 71280 h 70920"/>
                  <a:gd name="GluePoint1X" fmla="*/ 44 w 106"/>
                  <a:gd name="GluePoint1Y" fmla="*/ 7 h 45"/>
                  <a:gd name="GluePoint2X" fmla="*/ 46 w 106"/>
                  <a:gd name="GluePoint2Y" fmla="*/ 12 h 45"/>
                  <a:gd name="GluePoint3X" fmla="*/ 55 w 106"/>
                  <a:gd name="GluePoint3Y" fmla="*/ 15 h 45"/>
                  <a:gd name="GluePoint4X" fmla="*/ 52 w 106"/>
                  <a:gd name="GluePoint4Y" fmla="*/ 12 h 45"/>
                  <a:gd name="GluePoint5X" fmla="*/ 47 w 106"/>
                  <a:gd name="GluePoint5Y" fmla="*/ 4 h 45"/>
                  <a:gd name="GluePoint6X" fmla="*/ 49 w 106"/>
                  <a:gd name="GluePoint6Y" fmla="*/ 2 h 45"/>
                  <a:gd name="GluePoint7X" fmla="*/ 52 w 106"/>
                  <a:gd name="GluePoint7Y" fmla="*/ 0 h 45"/>
                  <a:gd name="GluePoint8X" fmla="*/ 55 w 106"/>
                  <a:gd name="GluePoint8Y" fmla="*/ 2 h 45"/>
                  <a:gd name="GluePoint9X" fmla="*/ 68 w 106"/>
                  <a:gd name="GluePoint9Y" fmla="*/ 5 h 45"/>
                  <a:gd name="GluePoint10X" fmla="*/ 68 w 106"/>
                  <a:gd name="GluePoint10Y" fmla="*/ 8 h 45"/>
                  <a:gd name="GluePoint11X" fmla="*/ 71 w 106"/>
                  <a:gd name="GluePoint11Y" fmla="*/ 8 h 45"/>
                  <a:gd name="GluePoint12X" fmla="*/ 71 w 106"/>
                  <a:gd name="GluePoint12Y" fmla="*/ 7 h 45"/>
                  <a:gd name="GluePoint13X" fmla="*/ 79 w 106"/>
                  <a:gd name="GluePoint13Y" fmla="*/ 8 h 45"/>
                  <a:gd name="GluePoint14X" fmla="*/ 87 w 106"/>
                  <a:gd name="GluePoint14Y" fmla="*/ 12 h 45"/>
                  <a:gd name="GluePoint15X" fmla="*/ 104 w 106"/>
                  <a:gd name="GluePoint15Y" fmla="*/ 15 h 45"/>
                  <a:gd name="GluePoint16X" fmla="*/ 104 w 106"/>
                  <a:gd name="GluePoint16Y" fmla="*/ 18 h 45"/>
                  <a:gd name="GluePoint17X" fmla="*/ 88 w 106"/>
                  <a:gd name="GluePoint17Y" fmla="*/ 20 h 45"/>
                  <a:gd name="GluePoint18X" fmla="*/ 84 w 106"/>
                  <a:gd name="GluePoint18Y" fmla="*/ 21 h 45"/>
                  <a:gd name="GluePoint19X" fmla="*/ 84 w 106"/>
                  <a:gd name="GluePoint19Y" fmla="*/ 26 h 45"/>
                  <a:gd name="GluePoint20X" fmla="*/ 81 w 106"/>
                  <a:gd name="GluePoint20Y" fmla="*/ 29 h 45"/>
                  <a:gd name="GluePoint21X" fmla="*/ 73 w 106"/>
                  <a:gd name="GluePoint21Y" fmla="*/ 34 h 45"/>
                  <a:gd name="GluePoint22X" fmla="*/ 71 w 106"/>
                  <a:gd name="GluePoint22Y" fmla="*/ 36 h 45"/>
                  <a:gd name="GluePoint23X" fmla="*/ 71 w 106"/>
                  <a:gd name="GluePoint23Y" fmla="*/ 41 h 45"/>
                  <a:gd name="GluePoint24X" fmla="*/ 69 w 106"/>
                  <a:gd name="GluePoint24Y" fmla="*/ 44 h 45"/>
                  <a:gd name="GluePoint25X" fmla="*/ 61 w 106"/>
                  <a:gd name="GluePoint25Y" fmla="*/ 45 h 45"/>
                  <a:gd name="GluePoint26X" fmla="*/ 54 w 106"/>
                  <a:gd name="GluePoint26Y" fmla="*/ 41 h 45"/>
                  <a:gd name="GluePoint27X" fmla="*/ 61 w 106"/>
                  <a:gd name="GluePoint27Y" fmla="*/ 39 h 45"/>
                  <a:gd name="GluePoint28X" fmla="*/ 41 w 106"/>
                  <a:gd name="GluePoint28Y" fmla="*/ 37 h 45"/>
                  <a:gd name="GluePoint29X" fmla="*/ 38 w 106"/>
                  <a:gd name="GluePoint29Y" fmla="*/ 34 h 45"/>
                  <a:gd name="GluePoint30X" fmla="*/ 44 w 106"/>
                  <a:gd name="GluePoint30Y" fmla="*/ 31 h 45"/>
                  <a:gd name="GluePoint31X" fmla="*/ 65 w 106"/>
                  <a:gd name="GluePoint31Y" fmla="*/ 29 h 45"/>
                  <a:gd name="GluePoint32X" fmla="*/ 63 w 106"/>
                  <a:gd name="GluePoint32Y" fmla="*/ 28 h 45"/>
                  <a:gd name="GluePoint33X" fmla="*/ 33 w 106"/>
                  <a:gd name="GluePoint33Y" fmla="*/ 29 h 45"/>
                  <a:gd name="GluePoint34X" fmla="*/ 38 w 106"/>
                  <a:gd name="GluePoint34Y" fmla="*/ 28 h 45"/>
                  <a:gd name="GluePoint35X" fmla="*/ 46 w 106"/>
                  <a:gd name="GluePoint35Y" fmla="*/ 26 h 45"/>
                  <a:gd name="GluePoint36X" fmla="*/ 58 w 106"/>
                  <a:gd name="GluePoint36Y" fmla="*/ 21 h 45"/>
                  <a:gd name="GluePoint37X" fmla="*/ 60 w 106"/>
                  <a:gd name="GluePoint37Y" fmla="*/ 18 h 45"/>
                  <a:gd name="GluePoint38X" fmla="*/ 57 w 106"/>
                  <a:gd name="GluePoint38Y" fmla="*/ 20 h 45"/>
                  <a:gd name="GluePoint39X" fmla="*/ 46 w 106"/>
                  <a:gd name="GluePoint39Y" fmla="*/ 20 h 45"/>
                  <a:gd name="GluePoint40X" fmla="*/ 47 w 106"/>
                  <a:gd name="GluePoint40Y" fmla="*/ 16 h 45"/>
                  <a:gd name="GluePoint41X" fmla="*/ 42 w 106"/>
                  <a:gd name="GluePoint41Y" fmla="*/ 18 h 45"/>
                  <a:gd name="GluePoint42X" fmla="*/ 39 w 106"/>
                  <a:gd name="GluePoint42Y" fmla="*/ 18 h 45"/>
                  <a:gd name="GluePoint43X" fmla="*/ 41 w 106"/>
                  <a:gd name="GluePoint43Y" fmla="*/ 21 h 45"/>
                  <a:gd name="GluePoint44X" fmla="*/ 36 w 106"/>
                  <a:gd name="GluePoint44Y" fmla="*/ 23 h 45"/>
                  <a:gd name="GluePoint45X" fmla="*/ 25 w 106"/>
                  <a:gd name="GluePoint45Y" fmla="*/ 24 h 45"/>
                  <a:gd name="GluePoint46X" fmla="*/ 25 w 106"/>
                  <a:gd name="GluePoint46Y" fmla="*/ 23 h 45"/>
                  <a:gd name="GluePoint47X" fmla="*/ 19 w 106"/>
                  <a:gd name="GluePoint47Y" fmla="*/ 21 h 45"/>
                  <a:gd name="GluePoint48X" fmla="*/ 14 w 106"/>
                  <a:gd name="GluePoint48Y" fmla="*/ 18 h 45"/>
                  <a:gd name="GluePoint49X" fmla="*/ 7 w 106"/>
                  <a:gd name="GluePoint49Y" fmla="*/ 15 h 45"/>
                  <a:gd name="GluePoint50X" fmla="*/ 17 w 106"/>
                  <a:gd name="GluePoint50Y" fmla="*/ 15 h 45"/>
                  <a:gd name="GluePoint51X" fmla="*/ 12 w 106"/>
                  <a:gd name="GluePoint51Y" fmla="*/ 10 h 45"/>
                  <a:gd name="GluePoint52X" fmla="*/ 9 w 106"/>
                  <a:gd name="GluePoint52Y" fmla="*/ 12 h 45"/>
                  <a:gd name="GluePoint53X" fmla="*/ 1 w 106"/>
                  <a:gd name="GluePoint53Y" fmla="*/ 10 h 45"/>
                  <a:gd name="GluePoint54X" fmla="*/ 3 w 106"/>
                  <a:gd name="GluePoint54Y" fmla="*/ 7 h 45"/>
                  <a:gd name="GluePoint55X" fmla="*/ 4 w 106"/>
                  <a:gd name="GluePoint55Y" fmla="*/ 7 h 45"/>
                  <a:gd name="GluePoint56X" fmla="*/ 7 w 106"/>
                  <a:gd name="GluePoint56Y" fmla="*/ 4 h 45"/>
                  <a:gd name="GluePoint57X" fmla="*/ 12 w 106"/>
                  <a:gd name="GluePoint57Y" fmla="*/ 4 h 45"/>
                  <a:gd name="GluePoint58X" fmla="*/ 28 w 106"/>
                  <a:gd name="GluePoint58Y" fmla="*/ 4 h 45"/>
                  <a:gd name="GluePoint59X" fmla="*/ 28 w 106"/>
                  <a:gd name="GluePoint59Y" fmla="*/ 5 h 45"/>
                  <a:gd name="GluePoint60X" fmla="*/ 23 w 106"/>
                  <a:gd name="GluePoint60Y" fmla="*/ 7 h 45"/>
                  <a:gd name="GluePoint61X" fmla="*/ 27 w 106"/>
                  <a:gd name="GluePoint61Y" fmla="*/ 8 h 45"/>
                  <a:gd name="GluePoint62X" fmla="*/ 30 w 106"/>
                  <a:gd name="GluePoint62Y" fmla="*/ 7 h 45"/>
                  <a:gd name="GluePoint63X" fmla="*/ 38 w 106"/>
                  <a:gd name="GluePoint63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6" h="45">
                    <a:moveTo>
                      <a:pt x="38" y="4"/>
                    </a:moveTo>
                    <a:lnTo>
                      <a:pt x="44" y="7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49" y="12"/>
                    </a:lnTo>
                    <a:lnTo>
                      <a:pt x="55" y="15"/>
                    </a:lnTo>
                    <a:lnTo>
                      <a:pt x="57" y="15"/>
                    </a:lnTo>
                    <a:lnTo>
                      <a:pt x="52" y="12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60" y="2"/>
                    </a:lnTo>
                    <a:lnTo>
                      <a:pt x="68" y="5"/>
                    </a:lnTo>
                    <a:lnTo>
                      <a:pt x="65" y="7"/>
                    </a:lnTo>
                    <a:lnTo>
                      <a:pt x="68" y="8"/>
                    </a:lnTo>
                    <a:lnTo>
                      <a:pt x="66" y="10"/>
                    </a:lnTo>
                    <a:lnTo>
                      <a:pt x="71" y="8"/>
                    </a:lnTo>
                    <a:lnTo>
                      <a:pt x="69" y="7"/>
                    </a:lnTo>
                    <a:lnTo>
                      <a:pt x="71" y="7"/>
                    </a:lnTo>
                    <a:lnTo>
                      <a:pt x="74" y="7"/>
                    </a:lnTo>
                    <a:lnTo>
                      <a:pt x="79" y="8"/>
                    </a:lnTo>
                    <a:lnTo>
                      <a:pt x="79" y="12"/>
                    </a:lnTo>
                    <a:lnTo>
                      <a:pt x="87" y="12"/>
                    </a:lnTo>
                    <a:lnTo>
                      <a:pt x="95" y="15"/>
                    </a:lnTo>
                    <a:lnTo>
                      <a:pt x="104" y="15"/>
                    </a:lnTo>
                    <a:lnTo>
                      <a:pt x="106" y="16"/>
                    </a:lnTo>
                    <a:lnTo>
                      <a:pt x="104" y="18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8" y="21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6"/>
                    </a:lnTo>
                    <a:lnTo>
                      <a:pt x="79" y="26"/>
                    </a:lnTo>
                    <a:lnTo>
                      <a:pt x="81" y="29"/>
                    </a:lnTo>
                    <a:lnTo>
                      <a:pt x="79" y="32"/>
                    </a:lnTo>
                    <a:lnTo>
                      <a:pt x="73" y="34"/>
                    </a:lnTo>
                    <a:lnTo>
                      <a:pt x="74" y="34"/>
                    </a:lnTo>
                    <a:lnTo>
                      <a:pt x="71" y="36"/>
                    </a:lnTo>
                    <a:lnTo>
                      <a:pt x="71" y="39"/>
                    </a:lnTo>
                    <a:lnTo>
                      <a:pt x="71" y="41"/>
                    </a:lnTo>
                    <a:lnTo>
                      <a:pt x="68" y="42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54" y="41"/>
                    </a:lnTo>
                    <a:lnTo>
                      <a:pt x="60" y="41"/>
                    </a:lnTo>
                    <a:lnTo>
                      <a:pt x="61" y="39"/>
                    </a:lnTo>
                    <a:lnTo>
                      <a:pt x="50" y="39"/>
                    </a:lnTo>
                    <a:lnTo>
                      <a:pt x="41" y="37"/>
                    </a:lnTo>
                    <a:lnTo>
                      <a:pt x="36" y="34"/>
                    </a:lnTo>
                    <a:lnTo>
                      <a:pt x="38" y="34"/>
                    </a:lnTo>
                    <a:lnTo>
                      <a:pt x="36" y="32"/>
                    </a:lnTo>
                    <a:lnTo>
                      <a:pt x="44" y="31"/>
                    </a:lnTo>
                    <a:lnTo>
                      <a:pt x="63" y="29"/>
                    </a:lnTo>
                    <a:lnTo>
                      <a:pt x="65" y="29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34" y="31"/>
                    </a:lnTo>
                    <a:lnTo>
                      <a:pt x="33" y="29"/>
                    </a:lnTo>
                    <a:lnTo>
                      <a:pt x="31" y="26"/>
                    </a:lnTo>
                    <a:lnTo>
                      <a:pt x="38" y="28"/>
                    </a:lnTo>
                    <a:lnTo>
                      <a:pt x="36" y="26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8" y="21"/>
                    </a:lnTo>
                    <a:lnTo>
                      <a:pt x="58" y="20"/>
                    </a:lnTo>
                    <a:lnTo>
                      <a:pt x="60" y="18"/>
                    </a:lnTo>
                    <a:lnTo>
                      <a:pt x="58" y="16"/>
                    </a:lnTo>
                    <a:lnTo>
                      <a:pt x="57" y="20"/>
                    </a:lnTo>
                    <a:lnTo>
                      <a:pt x="50" y="21"/>
                    </a:lnTo>
                    <a:lnTo>
                      <a:pt x="46" y="20"/>
                    </a:lnTo>
                    <a:lnTo>
                      <a:pt x="49" y="16"/>
                    </a:lnTo>
                    <a:lnTo>
                      <a:pt x="47" y="16"/>
                    </a:lnTo>
                    <a:lnTo>
                      <a:pt x="44" y="18"/>
                    </a:lnTo>
                    <a:lnTo>
                      <a:pt x="42" y="18"/>
                    </a:lnTo>
                    <a:lnTo>
                      <a:pt x="42" y="16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41" y="21"/>
                    </a:lnTo>
                    <a:lnTo>
                      <a:pt x="36" y="21"/>
                    </a:lnTo>
                    <a:lnTo>
                      <a:pt x="36" y="23"/>
                    </a:lnTo>
                    <a:lnTo>
                      <a:pt x="33" y="24"/>
                    </a:lnTo>
                    <a:lnTo>
                      <a:pt x="25" y="24"/>
                    </a:lnTo>
                    <a:lnTo>
                      <a:pt x="23" y="23"/>
                    </a:lnTo>
                    <a:lnTo>
                      <a:pt x="25" y="23"/>
                    </a:lnTo>
                    <a:lnTo>
                      <a:pt x="25" y="21"/>
                    </a:lnTo>
                    <a:lnTo>
                      <a:pt x="19" y="21"/>
                    </a:lnTo>
                    <a:lnTo>
                      <a:pt x="27" y="20"/>
                    </a:lnTo>
                    <a:lnTo>
                      <a:pt x="14" y="18"/>
                    </a:lnTo>
                    <a:lnTo>
                      <a:pt x="11" y="16"/>
                    </a:lnTo>
                    <a:lnTo>
                      <a:pt x="7" y="15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6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7" y="4"/>
                    </a:lnTo>
                    <a:lnTo>
                      <a:pt x="14" y="5"/>
                    </a:lnTo>
                    <a:lnTo>
                      <a:pt x="12" y="4"/>
                    </a:lnTo>
                    <a:lnTo>
                      <a:pt x="17" y="5"/>
                    </a:lnTo>
                    <a:lnTo>
                      <a:pt x="28" y="4"/>
                    </a:lnTo>
                    <a:lnTo>
                      <a:pt x="30" y="4"/>
                    </a:lnTo>
                    <a:lnTo>
                      <a:pt x="28" y="5"/>
                    </a:lnTo>
                    <a:lnTo>
                      <a:pt x="27" y="7"/>
                    </a:lnTo>
                    <a:lnTo>
                      <a:pt x="23" y="7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34" y="12"/>
                    </a:lnTo>
                    <a:lnTo>
                      <a:pt x="30" y="7"/>
                    </a:lnTo>
                    <a:lnTo>
                      <a:pt x="34" y="4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80" name="Freeform 320"/>
              <p:cNvSpPr/>
              <p:nvPr/>
            </p:nvSpPr>
            <p:spPr>
              <a:xfrm>
                <a:off x="4232160" y="950760"/>
                <a:ext cx="23400" cy="140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4040"/>
                  <a:gd name="textAreaBottom" fmla="*/ 14400 h 14040"/>
                  <a:gd name="GluePoint1X" fmla="*/ 0 w 15"/>
                  <a:gd name="GluePoint1Y" fmla="*/ 0 h 9"/>
                  <a:gd name="GluePoint2X" fmla="*/ 6 w 15"/>
                  <a:gd name="GluePoint2Y" fmla="*/ 1 h 9"/>
                  <a:gd name="GluePoint3X" fmla="*/ 7 w 15"/>
                  <a:gd name="GluePoint3Y" fmla="*/ 5 h 9"/>
                  <a:gd name="GluePoint4X" fmla="*/ 12 w 15"/>
                  <a:gd name="GluePoint4Y" fmla="*/ 6 h 9"/>
                  <a:gd name="GluePoint5X" fmla="*/ 15 w 15"/>
                  <a:gd name="GluePoint5Y" fmla="*/ 9 h 9"/>
                  <a:gd name="GluePoint6X" fmla="*/ 4 w 15"/>
                  <a:gd name="GluePoint6Y" fmla="*/ 5 h 9"/>
                  <a:gd name="GluePoint7X" fmla="*/ 0 w 15"/>
                  <a:gd name="GluePoint7Y" fmla="*/ 1 h 9"/>
                  <a:gd name="GluePoint8X" fmla="*/ 0 w 15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9">
                    <a:moveTo>
                      <a:pt x="0" y="0"/>
                    </a:moveTo>
                    <a:lnTo>
                      <a:pt x="6" y="1"/>
                    </a:lnTo>
                    <a:lnTo>
                      <a:pt x="7" y="5"/>
                    </a:lnTo>
                    <a:lnTo>
                      <a:pt x="12" y="6"/>
                    </a:lnTo>
                    <a:lnTo>
                      <a:pt x="15" y="9"/>
                    </a:lnTo>
                    <a:lnTo>
                      <a:pt x="4" y="5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81" name="Freeform 321"/>
              <p:cNvSpPr/>
              <p:nvPr/>
            </p:nvSpPr>
            <p:spPr>
              <a:xfrm>
                <a:off x="4383000" y="95580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1 w 22"/>
                  <a:gd name="GluePoint1Y" fmla="*/ 0 h 6"/>
                  <a:gd name="GluePoint2X" fmla="*/ 22 w 22"/>
                  <a:gd name="GluePoint2Y" fmla="*/ 2 h 6"/>
                  <a:gd name="GluePoint3X" fmla="*/ 19 w 22"/>
                  <a:gd name="GluePoint3Y" fmla="*/ 3 h 6"/>
                  <a:gd name="GluePoint4X" fmla="*/ 19 w 22"/>
                  <a:gd name="GluePoint4Y" fmla="*/ 5 h 6"/>
                  <a:gd name="GluePoint5X" fmla="*/ 8 w 22"/>
                  <a:gd name="GluePoint5Y" fmla="*/ 6 h 6"/>
                  <a:gd name="GluePoint6X" fmla="*/ 5 w 22"/>
                  <a:gd name="GluePoint6Y" fmla="*/ 5 h 6"/>
                  <a:gd name="GluePoint7X" fmla="*/ 5 w 22"/>
                  <a:gd name="GluePoint7Y" fmla="*/ 3 h 6"/>
                  <a:gd name="GluePoint8X" fmla="*/ 0 w 22"/>
                  <a:gd name="GluePoint8Y" fmla="*/ 2 h 6"/>
                  <a:gd name="GluePoint9X" fmla="*/ 11 w 22"/>
                  <a:gd name="GluePoint9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1" y="0"/>
                    </a:moveTo>
                    <a:lnTo>
                      <a:pt x="22" y="2"/>
                    </a:lnTo>
                    <a:lnTo>
                      <a:pt x="19" y="3"/>
                    </a:lnTo>
                    <a:lnTo>
                      <a:pt x="19" y="5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0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82" name="Freeform 322"/>
              <p:cNvSpPr/>
              <p:nvPr/>
            </p:nvSpPr>
            <p:spPr>
              <a:xfrm>
                <a:off x="4395960" y="963720"/>
                <a:ext cx="64800" cy="2016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20160"/>
                  <a:gd name="textAreaBottom" fmla="*/ 20520 h 20160"/>
                  <a:gd name="GluePoint1X" fmla="*/ 19 w 41"/>
                  <a:gd name="GluePoint1Y" fmla="*/ 0 h 13"/>
                  <a:gd name="GluePoint2X" fmla="*/ 24 w 41"/>
                  <a:gd name="GluePoint2Y" fmla="*/ 1 h 13"/>
                  <a:gd name="GluePoint3X" fmla="*/ 20 w 41"/>
                  <a:gd name="GluePoint3Y" fmla="*/ 3 h 13"/>
                  <a:gd name="GluePoint4X" fmla="*/ 22 w 41"/>
                  <a:gd name="GluePoint4Y" fmla="*/ 5 h 13"/>
                  <a:gd name="GluePoint5X" fmla="*/ 30 w 41"/>
                  <a:gd name="GluePoint5Y" fmla="*/ 6 h 13"/>
                  <a:gd name="GluePoint6X" fmla="*/ 33 w 41"/>
                  <a:gd name="GluePoint6Y" fmla="*/ 5 h 13"/>
                  <a:gd name="GluePoint7X" fmla="*/ 41 w 41"/>
                  <a:gd name="GluePoint7Y" fmla="*/ 8 h 13"/>
                  <a:gd name="GluePoint8X" fmla="*/ 33 w 41"/>
                  <a:gd name="GluePoint8Y" fmla="*/ 8 h 13"/>
                  <a:gd name="GluePoint9X" fmla="*/ 28 w 41"/>
                  <a:gd name="GluePoint9Y" fmla="*/ 11 h 13"/>
                  <a:gd name="GluePoint10X" fmla="*/ 20 w 41"/>
                  <a:gd name="GluePoint10Y" fmla="*/ 13 h 13"/>
                  <a:gd name="GluePoint11X" fmla="*/ 17 w 41"/>
                  <a:gd name="GluePoint11Y" fmla="*/ 13 h 13"/>
                  <a:gd name="GluePoint12X" fmla="*/ 20 w 41"/>
                  <a:gd name="GluePoint12Y" fmla="*/ 9 h 13"/>
                  <a:gd name="GluePoint13X" fmla="*/ 1 w 41"/>
                  <a:gd name="GluePoint13Y" fmla="*/ 11 h 13"/>
                  <a:gd name="GluePoint14X" fmla="*/ 6 w 41"/>
                  <a:gd name="GluePoint14Y" fmla="*/ 5 h 13"/>
                  <a:gd name="GluePoint15X" fmla="*/ 0 w 41"/>
                  <a:gd name="GluePoint15Y" fmla="*/ 1 h 13"/>
                  <a:gd name="GluePoint16X" fmla="*/ 19 w 41"/>
                  <a:gd name="GluePoint1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13">
                    <a:moveTo>
                      <a:pt x="19" y="0"/>
                    </a:moveTo>
                    <a:lnTo>
                      <a:pt x="24" y="1"/>
                    </a:lnTo>
                    <a:lnTo>
                      <a:pt x="20" y="3"/>
                    </a:lnTo>
                    <a:lnTo>
                      <a:pt x="22" y="5"/>
                    </a:lnTo>
                    <a:lnTo>
                      <a:pt x="30" y="6"/>
                    </a:lnTo>
                    <a:lnTo>
                      <a:pt x="33" y="5"/>
                    </a:lnTo>
                    <a:lnTo>
                      <a:pt x="41" y="8"/>
                    </a:lnTo>
                    <a:lnTo>
                      <a:pt x="33" y="8"/>
                    </a:lnTo>
                    <a:lnTo>
                      <a:pt x="28" y="11"/>
                    </a:lnTo>
                    <a:lnTo>
                      <a:pt x="20" y="13"/>
                    </a:lnTo>
                    <a:lnTo>
                      <a:pt x="17" y="13"/>
                    </a:lnTo>
                    <a:lnTo>
                      <a:pt x="20" y="9"/>
                    </a:lnTo>
                    <a:lnTo>
                      <a:pt x="1" y="11"/>
                    </a:lnTo>
                    <a:lnTo>
                      <a:pt x="6" y="5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83" name="Freeform 323"/>
              <p:cNvSpPr/>
              <p:nvPr/>
            </p:nvSpPr>
            <p:spPr>
              <a:xfrm>
                <a:off x="4332240" y="920880"/>
                <a:ext cx="149040" cy="2520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25200"/>
                  <a:gd name="textAreaBottom" fmla="*/ 25560 h 25200"/>
                  <a:gd name="GluePoint1X" fmla="*/ 54 w 94"/>
                  <a:gd name="GluePoint1Y" fmla="*/ 0 h 16"/>
                  <a:gd name="GluePoint2X" fmla="*/ 54 w 94"/>
                  <a:gd name="GluePoint2Y" fmla="*/ 1 h 16"/>
                  <a:gd name="GluePoint3X" fmla="*/ 52 w 94"/>
                  <a:gd name="GluePoint3Y" fmla="*/ 4 h 16"/>
                  <a:gd name="GluePoint4X" fmla="*/ 60 w 94"/>
                  <a:gd name="GluePoint4Y" fmla="*/ 3 h 16"/>
                  <a:gd name="GluePoint5X" fmla="*/ 59 w 94"/>
                  <a:gd name="GluePoint5Y" fmla="*/ 3 h 16"/>
                  <a:gd name="GluePoint6X" fmla="*/ 70 w 94"/>
                  <a:gd name="GluePoint6Y" fmla="*/ 1 h 16"/>
                  <a:gd name="GluePoint7X" fmla="*/ 75 w 94"/>
                  <a:gd name="GluePoint7Y" fmla="*/ 3 h 16"/>
                  <a:gd name="GluePoint8X" fmla="*/ 75 w 94"/>
                  <a:gd name="GluePoint8Y" fmla="*/ 3 h 16"/>
                  <a:gd name="GluePoint9X" fmla="*/ 92 w 94"/>
                  <a:gd name="GluePoint9Y" fmla="*/ 6 h 16"/>
                  <a:gd name="GluePoint10X" fmla="*/ 92 w 94"/>
                  <a:gd name="GluePoint10Y" fmla="*/ 8 h 16"/>
                  <a:gd name="GluePoint11X" fmla="*/ 83 w 94"/>
                  <a:gd name="GluePoint11Y" fmla="*/ 11 h 16"/>
                  <a:gd name="GluePoint12X" fmla="*/ 68 w 94"/>
                  <a:gd name="GluePoint12Y" fmla="*/ 14 h 16"/>
                  <a:gd name="GluePoint13X" fmla="*/ 56 w 94"/>
                  <a:gd name="GluePoint13Y" fmla="*/ 16 h 16"/>
                  <a:gd name="GluePoint14X" fmla="*/ 52 w 94"/>
                  <a:gd name="GluePoint14Y" fmla="*/ 12 h 16"/>
                  <a:gd name="GluePoint15X" fmla="*/ 24 w 94"/>
                  <a:gd name="GluePoint15Y" fmla="*/ 11 h 16"/>
                  <a:gd name="GluePoint16X" fmla="*/ 32 w 94"/>
                  <a:gd name="GluePoint16Y" fmla="*/ 9 h 16"/>
                  <a:gd name="GluePoint17X" fmla="*/ 45 w 94"/>
                  <a:gd name="GluePoint17Y" fmla="*/ 9 h 16"/>
                  <a:gd name="GluePoint18X" fmla="*/ 43 w 94"/>
                  <a:gd name="GluePoint18Y" fmla="*/ 8 h 16"/>
                  <a:gd name="GluePoint19X" fmla="*/ 8 w 94"/>
                  <a:gd name="GluePoint19Y" fmla="*/ 6 h 16"/>
                  <a:gd name="GluePoint20X" fmla="*/ 0 w 94"/>
                  <a:gd name="GluePoint20Y" fmla="*/ 4 h 16"/>
                  <a:gd name="GluePoint21X" fmla="*/ 19 w 94"/>
                  <a:gd name="GluePoint21Y" fmla="*/ 4 h 16"/>
                  <a:gd name="GluePoint22X" fmla="*/ 19 w 94"/>
                  <a:gd name="GluePoint22Y" fmla="*/ 4 h 16"/>
                  <a:gd name="GluePoint23X" fmla="*/ 16 w 94"/>
                  <a:gd name="GluePoint23Y" fmla="*/ 3 h 16"/>
                  <a:gd name="GluePoint24X" fmla="*/ 14 w 94"/>
                  <a:gd name="GluePoint24Y" fmla="*/ 1 h 16"/>
                  <a:gd name="GluePoint25X" fmla="*/ 21 w 94"/>
                  <a:gd name="GluePoint25Y" fmla="*/ 3 h 16"/>
                  <a:gd name="GluePoint26X" fmla="*/ 21 w 94"/>
                  <a:gd name="GluePoint26Y" fmla="*/ 1 h 16"/>
                  <a:gd name="GluePoint27X" fmla="*/ 18 w 94"/>
                  <a:gd name="GluePoint27Y" fmla="*/ 1 h 16"/>
                  <a:gd name="GluePoint28X" fmla="*/ 32 w 94"/>
                  <a:gd name="GluePoint28Y" fmla="*/ 3 h 16"/>
                  <a:gd name="GluePoint29X" fmla="*/ 41 w 94"/>
                  <a:gd name="GluePoint29Y" fmla="*/ 3 h 16"/>
                  <a:gd name="GluePoint30X" fmla="*/ 46 w 94"/>
                  <a:gd name="GluePoint30Y" fmla="*/ 6 h 16"/>
                  <a:gd name="GluePoint31X" fmla="*/ 46 w 94"/>
                  <a:gd name="GluePoint31Y" fmla="*/ 4 h 16"/>
                  <a:gd name="GluePoint32X" fmla="*/ 46 w 94"/>
                  <a:gd name="GluePoint32Y" fmla="*/ 1 h 16"/>
                  <a:gd name="GluePoint33X" fmla="*/ 49 w 94"/>
                  <a:gd name="GluePoint33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94" h="16">
                    <a:moveTo>
                      <a:pt x="49" y="0"/>
                    </a:moveTo>
                    <a:lnTo>
                      <a:pt x="54" y="0"/>
                    </a:lnTo>
                    <a:lnTo>
                      <a:pt x="52" y="1"/>
                    </a:lnTo>
                    <a:lnTo>
                      <a:pt x="54" y="1"/>
                    </a:lnTo>
                    <a:lnTo>
                      <a:pt x="52" y="3"/>
                    </a:lnTo>
                    <a:lnTo>
                      <a:pt x="52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67" y="3"/>
                    </a:lnTo>
                    <a:lnTo>
                      <a:pt x="70" y="1"/>
                    </a:lnTo>
                    <a:lnTo>
                      <a:pt x="70" y="3"/>
                    </a:lnTo>
                    <a:lnTo>
                      <a:pt x="75" y="3"/>
                    </a:lnTo>
                    <a:lnTo>
                      <a:pt x="73" y="3"/>
                    </a:lnTo>
                    <a:lnTo>
                      <a:pt x="75" y="3"/>
                    </a:lnTo>
                    <a:lnTo>
                      <a:pt x="92" y="4"/>
                    </a:lnTo>
                    <a:lnTo>
                      <a:pt x="92" y="6"/>
                    </a:lnTo>
                    <a:lnTo>
                      <a:pt x="94" y="6"/>
                    </a:lnTo>
                    <a:lnTo>
                      <a:pt x="92" y="8"/>
                    </a:lnTo>
                    <a:lnTo>
                      <a:pt x="81" y="11"/>
                    </a:lnTo>
                    <a:lnTo>
                      <a:pt x="83" y="11"/>
                    </a:lnTo>
                    <a:lnTo>
                      <a:pt x="81" y="12"/>
                    </a:lnTo>
                    <a:lnTo>
                      <a:pt x="68" y="14"/>
                    </a:lnTo>
                    <a:lnTo>
                      <a:pt x="65" y="16"/>
                    </a:lnTo>
                    <a:lnTo>
                      <a:pt x="56" y="16"/>
                    </a:lnTo>
                    <a:lnTo>
                      <a:pt x="52" y="14"/>
                    </a:lnTo>
                    <a:lnTo>
                      <a:pt x="52" y="12"/>
                    </a:lnTo>
                    <a:lnTo>
                      <a:pt x="35" y="14"/>
                    </a:lnTo>
                    <a:lnTo>
                      <a:pt x="24" y="11"/>
                    </a:lnTo>
                    <a:lnTo>
                      <a:pt x="37" y="11"/>
                    </a:lnTo>
                    <a:lnTo>
                      <a:pt x="32" y="9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14" y="9"/>
                    </a:lnTo>
                    <a:lnTo>
                      <a:pt x="8" y="6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11" y="3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22" y="1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18" y="1"/>
                    </a:lnTo>
                    <a:lnTo>
                      <a:pt x="21" y="0"/>
                    </a:lnTo>
                    <a:lnTo>
                      <a:pt x="32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6" y="6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6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84" name="Freeform 324"/>
              <p:cNvSpPr/>
              <p:nvPr/>
            </p:nvSpPr>
            <p:spPr>
              <a:xfrm>
                <a:off x="4575240" y="976320"/>
                <a:ext cx="2979360" cy="915480"/>
              </a:xfrm>
              <a:custGeom>
                <a:avLst/>
                <a:gdLst>
                  <a:gd name="textAreaLeft" fmla="*/ 0 w 2979360"/>
                  <a:gd name="textAreaRight" fmla="*/ 2979720 w 2979360"/>
                  <a:gd name="textAreaTop" fmla="*/ 0 h 915480"/>
                  <a:gd name="textAreaBottom" fmla="*/ 915840 h 915480"/>
                  <a:gd name="GluePoint1X" fmla="*/ 1116 w 1182"/>
                  <a:gd name="GluePoint1Y" fmla="*/ 145 h 359"/>
                  <a:gd name="GluePoint2X" fmla="*/ 1069 w 1182"/>
                  <a:gd name="GluePoint2Y" fmla="*/ 162 h 359"/>
                  <a:gd name="GluePoint3X" fmla="*/ 1103 w 1182"/>
                  <a:gd name="GluePoint3Y" fmla="*/ 203 h 359"/>
                  <a:gd name="GluePoint4X" fmla="*/ 1107 w 1182"/>
                  <a:gd name="GluePoint4Y" fmla="*/ 232 h 359"/>
                  <a:gd name="GluePoint5X" fmla="*/ 1043 w 1182"/>
                  <a:gd name="GluePoint5Y" fmla="*/ 167 h 359"/>
                  <a:gd name="GluePoint6X" fmla="*/ 1035 w 1182"/>
                  <a:gd name="GluePoint6Y" fmla="*/ 145 h 359"/>
                  <a:gd name="GluePoint7X" fmla="*/ 995 w 1182"/>
                  <a:gd name="GluePoint7Y" fmla="*/ 167 h 359"/>
                  <a:gd name="GluePoint8X" fmla="*/ 953 w 1182"/>
                  <a:gd name="GluePoint8Y" fmla="*/ 166 h 359"/>
                  <a:gd name="GluePoint9X" fmla="*/ 905 w 1182"/>
                  <a:gd name="GluePoint9Y" fmla="*/ 185 h 359"/>
                  <a:gd name="GluePoint10X" fmla="*/ 920 w 1182"/>
                  <a:gd name="GluePoint10Y" fmla="*/ 228 h 359"/>
                  <a:gd name="GluePoint11X" fmla="*/ 962 w 1182"/>
                  <a:gd name="GluePoint11Y" fmla="*/ 240 h 359"/>
                  <a:gd name="GluePoint12X" fmla="*/ 952 w 1182"/>
                  <a:gd name="GluePoint12Y" fmla="*/ 336 h 359"/>
                  <a:gd name="GluePoint13X" fmla="*/ 951 w 1182"/>
                  <a:gd name="GluePoint13Y" fmla="*/ 317 h 359"/>
                  <a:gd name="GluePoint14X" fmla="*/ 859 w 1182"/>
                  <a:gd name="GluePoint14Y" fmla="*/ 256 h 359"/>
                  <a:gd name="GluePoint15X" fmla="*/ 790 w 1182"/>
                  <a:gd name="GluePoint15Y" fmla="*/ 270 h 359"/>
                  <a:gd name="GluePoint16X" fmla="*/ 645 w 1182"/>
                  <a:gd name="GluePoint16Y" fmla="*/ 249 h 359"/>
                  <a:gd name="GluePoint17X" fmla="*/ 534 w 1182"/>
                  <a:gd name="GluePoint17Y" fmla="*/ 277 h 359"/>
                  <a:gd name="GluePoint18X" fmla="*/ 420 w 1182"/>
                  <a:gd name="GluePoint18Y" fmla="*/ 221 h 359"/>
                  <a:gd name="GluePoint19X" fmla="*/ 388 w 1182"/>
                  <a:gd name="GluePoint19Y" fmla="*/ 223 h 359"/>
                  <a:gd name="GluePoint20X" fmla="*/ 324 w 1182"/>
                  <a:gd name="GluePoint20Y" fmla="*/ 218 h 359"/>
                  <a:gd name="GluePoint21X" fmla="*/ 301 w 1182"/>
                  <a:gd name="GluePoint21Y" fmla="*/ 239 h 359"/>
                  <a:gd name="GluePoint22X" fmla="*/ 279 w 1182"/>
                  <a:gd name="GluePoint22Y" fmla="*/ 254 h 359"/>
                  <a:gd name="GluePoint23X" fmla="*/ 228 w 1182"/>
                  <a:gd name="GluePoint23Y" fmla="*/ 249 h 359"/>
                  <a:gd name="GluePoint24X" fmla="*/ 196 w 1182"/>
                  <a:gd name="GluePoint24Y" fmla="*/ 274 h 359"/>
                  <a:gd name="GluePoint25X" fmla="*/ 211 w 1182"/>
                  <a:gd name="GluePoint25Y" fmla="*/ 304 h 359"/>
                  <a:gd name="GluePoint26X" fmla="*/ 215 w 1182"/>
                  <a:gd name="GluePoint26Y" fmla="*/ 355 h 359"/>
                  <a:gd name="GluePoint27X" fmla="*/ 118 w 1182"/>
                  <a:gd name="GluePoint27Y" fmla="*/ 314 h 359"/>
                  <a:gd name="GluePoint28X" fmla="*/ 137 w 1182"/>
                  <a:gd name="GluePoint28Y" fmla="*/ 287 h 359"/>
                  <a:gd name="GluePoint29X" fmla="*/ 97 w 1182"/>
                  <a:gd name="GluePoint29Y" fmla="*/ 259 h 359"/>
                  <a:gd name="GluePoint30X" fmla="*/ 59 w 1182"/>
                  <a:gd name="GluePoint30Y" fmla="*/ 225 h 359"/>
                  <a:gd name="GluePoint31X" fmla="*/ 16 w 1182"/>
                  <a:gd name="GluePoint31Y" fmla="*/ 186 h 359"/>
                  <a:gd name="GluePoint32X" fmla="*/ 11 w 1182"/>
                  <a:gd name="GluePoint32Y" fmla="*/ 156 h 359"/>
                  <a:gd name="GluePoint33X" fmla="*/ 13 w 1182"/>
                  <a:gd name="GluePoint33Y" fmla="*/ 87 h 359"/>
                  <a:gd name="GluePoint34X" fmla="*/ 30 w 1182"/>
                  <a:gd name="GluePoint34Y" fmla="*/ 69 h 359"/>
                  <a:gd name="GluePoint35X" fmla="*/ 49 w 1182"/>
                  <a:gd name="GluePoint35Y" fmla="*/ 98 h 359"/>
                  <a:gd name="GluePoint36X" fmla="*/ 79 w 1182"/>
                  <a:gd name="GluePoint36Y" fmla="*/ 118 h 359"/>
                  <a:gd name="GluePoint37X" fmla="*/ 121 w 1182"/>
                  <a:gd name="GluePoint37Y" fmla="*/ 105 h 359"/>
                  <a:gd name="GluePoint38X" fmla="*/ 136 w 1182"/>
                  <a:gd name="GluePoint38Y" fmla="*/ 97 h 359"/>
                  <a:gd name="GluePoint39X" fmla="*/ 180 w 1182"/>
                  <a:gd name="GluePoint39Y" fmla="*/ 79 h 359"/>
                  <a:gd name="GluePoint40X" fmla="*/ 222 w 1182"/>
                  <a:gd name="GluePoint40Y" fmla="*/ 78 h 359"/>
                  <a:gd name="GluePoint41X" fmla="*/ 266 w 1182"/>
                  <a:gd name="GluePoint41Y" fmla="*/ 65 h 359"/>
                  <a:gd name="GluePoint42X" fmla="*/ 288 w 1182"/>
                  <a:gd name="GluePoint42Y" fmla="*/ 53 h 359"/>
                  <a:gd name="GluePoint43X" fmla="*/ 302 w 1182"/>
                  <a:gd name="GluePoint43Y" fmla="*/ 96 h 359"/>
                  <a:gd name="GluePoint44X" fmla="*/ 346 w 1182"/>
                  <a:gd name="GluePoint44Y" fmla="*/ 82 h 359"/>
                  <a:gd name="GluePoint45X" fmla="*/ 312 w 1182"/>
                  <a:gd name="GluePoint45Y" fmla="*/ 68 h 359"/>
                  <a:gd name="GluePoint46X" fmla="*/ 334 w 1182"/>
                  <a:gd name="GluePoint46Y" fmla="*/ 55 h 359"/>
                  <a:gd name="GluePoint47X" fmla="*/ 363 w 1182"/>
                  <a:gd name="GluePoint47Y" fmla="*/ 55 h 359"/>
                  <a:gd name="GluePoint48X" fmla="*/ 357 w 1182"/>
                  <a:gd name="GluePoint48Y" fmla="*/ 47 h 359"/>
                  <a:gd name="GluePoint49X" fmla="*/ 369 w 1182"/>
                  <a:gd name="GluePoint49Y" fmla="*/ 29 h 359"/>
                  <a:gd name="GluePoint50X" fmla="*/ 414 w 1182"/>
                  <a:gd name="GluePoint50Y" fmla="*/ 13 h 359"/>
                  <a:gd name="GluePoint51X" fmla="*/ 443 w 1182"/>
                  <a:gd name="GluePoint51Y" fmla="*/ 0 h 359"/>
                  <a:gd name="GluePoint52X" fmla="*/ 518 w 1182"/>
                  <a:gd name="GluePoint52Y" fmla="*/ 11 h 359"/>
                  <a:gd name="GluePoint53X" fmla="*/ 506 w 1182"/>
                  <a:gd name="GluePoint53Y" fmla="*/ 41 h 359"/>
                  <a:gd name="GluePoint54X" fmla="*/ 534 w 1182"/>
                  <a:gd name="GluePoint54Y" fmla="*/ 30 h 359"/>
                  <a:gd name="GluePoint55X" fmla="*/ 602 w 1182"/>
                  <a:gd name="GluePoint55Y" fmla="*/ 40 h 359"/>
                  <a:gd name="GluePoint56X" fmla="*/ 672 w 1182"/>
                  <a:gd name="GluePoint56Y" fmla="*/ 49 h 359"/>
                  <a:gd name="GluePoint57X" fmla="*/ 749 w 1182"/>
                  <a:gd name="GluePoint57Y" fmla="*/ 50 h 359"/>
                  <a:gd name="GluePoint58X" fmla="*/ 842 w 1182"/>
                  <a:gd name="GluePoint58Y" fmla="*/ 56 h 359"/>
                  <a:gd name="GluePoint59X" fmla="*/ 967 w 1182"/>
                  <a:gd name="GluePoint59Y" fmla="*/ 68 h 359"/>
                  <a:gd name="GluePoint60X" fmla="*/ 1092 w 1182"/>
                  <a:gd name="GluePoint60Y" fmla="*/ 83 h 3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1182" h="359">
                    <a:moveTo>
                      <a:pt x="1122" y="122"/>
                    </a:moveTo>
                    <a:cubicBezTo>
                      <a:pt x="1125" y="123"/>
                      <a:pt x="1125" y="123"/>
                      <a:pt x="1125" y="123"/>
                    </a:cubicBezTo>
                    <a:cubicBezTo>
                      <a:pt x="1134" y="128"/>
                      <a:pt x="1134" y="128"/>
                      <a:pt x="1134" y="128"/>
                    </a:cubicBezTo>
                    <a:cubicBezTo>
                      <a:pt x="1143" y="132"/>
                      <a:pt x="1143" y="132"/>
                      <a:pt x="1143" y="132"/>
                    </a:cubicBezTo>
                    <a:cubicBezTo>
                      <a:pt x="1140" y="132"/>
                      <a:pt x="1140" y="132"/>
                      <a:pt x="1140" y="132"/>
                    </a:cubicBezTo>
                    <a:cubicBezTo>
                      <a:pt x="1148" y="135"/>
                      <a:pt x="1148" y="135"/>
                      <a:pt x="1148" y="135"/>
                    </a:cubicBezTo>
                    <a:cubicBezTo>
                      <a:pt x="1150" y="139"/>
                      <a:pt x="1150" y="139"/>
                      <a:pt x="1150" y="139"/>
                    </a:cubicBezTo>
                    <a:cubicBezTo>
                      <a:pt x="1134" y="137"/>
                      <a:pt x="1134" y="137"/>
                      <a:pt x="1134" y="137"/>
                    </a:cubicBezTo>
                    <a:cubicBezTo>
                      <a:pt x="1133" y="137"/>
                      <a:pt x="1133" y="137"/>
                      <a:pt x="1133" y="137"/>
                    </a:cubicBezTo>
                    <a:cubicBezTo>
                      <a:pt x="1122" y="141"/>
                      <a:pt x="1122" y="141"/>
                      <a:pt x="1122" y="141"/>
                    </a:cubicBezTo>
                    <a:cubicBezTo>
                      <a:pt x="1124" y="143"/>
                      <a:pt x="1124" y="143"/>
                      <a:pt x="1124" y="143"/>
                    </a:cubicBezTo>
                    <a:cubicBezTo>
                      <a:pt x="1119" y="146"/>
                      <a:pt x="1119" y="146"/>
                      <a:pt x="1119" y="146"/>
                    </a:cubicBezTo>
                    <a:cubicBezTo>
                      <a:pt x="1116" y="145"/>
                      <a:pt x="1116" y="145"/>
                      <a:pt x="1116" y="145"/>
                    </a:cubicBezTo>
                    <a:cubicBezTo>
                      <a:pt x="1117" y="148"/>
                      <a:pt x="1117" y="148"/>
                      <a:pt x="1117" y="148"/>
                    </a:cubicBezTo>
                    <a:cubicBezTo>
                      <a:pt x="1114" y="150"/>
                      <a:pt x="1114" y="150"/>
                      <a:pt x="1114" y="150"/>
                    </a:cubicBezTo>
                    <a:cubicBezTo>
                      <a:pt x="1116" y="152"/>
                      <a:pt x="1116" y="152"/>
                      <a:pt x="1116" y="152"/>
                    </a:cubicBezTo>
                    <a:cubicBezTo>
                      <a:pt x="1110" y="158"/>
                      <a:pt x="1110" y="158"/>
                      <a:pt x="1110" y="158"/>
                    </a:cubicBezTo>
                    <a:cubicBezTo>
                      <a:pt x="1114" y="163"/>
                      <a:pt x="1114" y="163"/>
                      <a:pt x="1114" y="163"/>
                    </a:cubicBezTo>
                    <a:cubicBezTo>
                      <a:pt x="1100" y="157"/>
                      <a:pt x="1100" y="157"/>
                      <a:pt x="1100" y="157"/>
                    </a:cubicBezTo>
                    <a:cubicBezTo>
                      <a:pt x="1089" y="156"/>
                      <a:pt x="1089" y="156"/>
                      <a:pt x="1089" y="156"/>
                    </a:cubicBezTo>
                    <a:cubicBezTo>
                      <a:pt x="1083" y="158"/>
                      <a:pt x="1083" y="158"/>
                      <a:pt x="1083" y="158"/>
                    </a:cubicBezTo>
                    <a:cubicBezTo>
                      <a:pt x="1084" y="164"/>
                      <a:pt x="1084" y="164"/>
                      <a:pt x="1084" y="164"/>
                    </a:cubicBezTo>
                    <a:cubicBezTo>
                      <a:pt x="1075" y="157"/>
                      <a:pt x="1075" y="157"/>
                      <a:pt x="1075" y="157"/>
                    </a:cubicBezTo>
                    <a:cubicBezTo>
                      <a:pt x="1072" y="161"/>
                      <a:pt x="1072" y="161"/>
                      <a:pt x="1072" y="161"/>
                    </a:cubicBezTo>
                    <a:cubicBezTo>
                      <a:pt x="1075" y="164"/>
                      <a:pt x="1075" y="164"/>
                      <a:pt x="1075" y="164"/>
                    </a:cubicBezTo>
                    <a:cubicBezTo>
                      <a:pt x="1069" y="162"/>
                      <a:pt x="1069" y="162"/>
                      <a:pt x="1069" y="162"/>
                    </a:cubicBezTo>
                    <a:cubicBezTo>
                      <a:pt x="1063" y="164"/>
                      <a:pt x="1063" y="164"/>
                      <a:pt x="1063" y="164"/>
                    </a:cubicBezTo>
                    <a:cubicBezTo>
                      <a:pt x="1069" y="171"/>
                      <a:pt x="1069" y="171"/>
                      <a:pt x="1069" y="171"/>
                    </a:cubicBezTo>
                    <a:cubicBezTo>
                      <a:pt x="1067" y="171"/>
                      <a:pt x="1067" y="171"/>
                      <a:pt x="1067" y="171"/>
                    </a:cubicBezTo>
                    <a:cubicBezTo>
                      <a:pt x="1069" y="177"/>
                      <a:pt x="1069" y="177"/>
                      <a:pt x="1069" y="177"/>
                    </a:cubicBezTo>
                    <a:cubicBezTo>
                      <a:pt x="1074" y="183"/>
                      <a:pt x="1074" y="183"/>
                      <a:pt x="1074" y="183"/>
                    </a:cubicBezTo>
                    <a:cubicBezTo>
                      <a:pt x="1078" y="185"/>
                      <a:pt x="1078" y="185"/>
                      <a:pt x="1078" y="185"/>
                    </a:cubicBezTo>
                    <a:cubicBezTo>
                      <a:pt x="1079" y="183"/>
                      <a:pt x="1079" y="183"/>
                      <a:pt x="1079" y="183"/>
                    </a:cubicBezTo>
                    <a:cubicBezTo>
                      <a:pt x="1085" y="185"/>
                      <a:pt x="1085" y="185"/>
                      <a:pt x="1085" y="185"/>
                    </a:cubicBezTo>
                    <a:cubicBezTo>
                      <a:pt x="1088" y="191"/>
                      <a:pt x="1088" y="191"/>
                      <a:pt x="1088" y="191"/>
                    </a:cubicBezTo>
                    <a:cubicBezTo>
                      <a:pt x="1093" y="195"/>
                      <a:pt x="1093" y="195"/>
                      <a:pt x="1093" y="195"/>
                    </a:cubicBezTo>
                    <a:cubicBezTo>
                      <a:pt x="1098" y="196"/>
                      <a:pt x="1098" y="196"/>
                      <a:pt x="1098" y="196"/>
                    </a:cubicBezTo>
                    <a:cubicBezTo>
                      <a:pt x="1103" y="200"/>
                      <a:pt x="1103" y="200"/>
                      <a:pt x="1103" y="200"/>
                    </a:cubicBezTo>
                    <a:cubicBezTo>
                      <a:pt x="1103" y="203"/>
                      <a:pt x="1103" y="203"/>
                      <a:pt x="1103" y="203"/>
                    </a:cubicBezTo>
                    <a:cubicBezTo>
                      <a:pt x="1098" y="200"/>
                      <a:pt x="1098" y="200"/>
                      <a:pt x="1098" y="200"/>
                    </a:cubicBezTo>
                    <a:cubicBezTo>
                      <a:pt x="1097" y="197"/>
                      <a:pt x="1097" y="197"/>
                      <a:pt x="1097" y="197"/>
                    </a:cubicBezTo>
                    <a:cubicBezTo>
                      <a:pt x="1093" y="199"/>
                      <a:pt x="1093" y="199"/>
                      <a:pt x="1093" y="199"/>
                    </a:cubicBezTo>
                    <a:cubicBezTo>
                      <a:pt x="1095" y="200"/>
                      <a:pt x="1095" y="200"/>
                      <a:pt x="1095" y="200"/>
                    </a:cubicBezTo>
                    <a:cubicBezTo>
                      <a:pt x="1096" y="201"/>
                      <a:pt x="1096" y="201"/>
                      <a:pt x="1096" y="201"/>
                    </a:cubicBezTo>
                    <a:cubicBezTo>
                      <a:pt x="1095" y="203"/>
                      <a:pt x="1095" y="203"/>
                      <a:pt x="1095" y="203"/>
                    </a:cubicBezTo>
                    <a:cubicBezTo>
                      <a:pt x="1098" y="208"/>
                      <a:pt x="1098" y="208"/>
                      <a:pt x="1098" y="208"/>
                    </a:cubicBezTo>
                    <a:cubicBezTo>
                      <a:pt x="1110" y="216"/>
                      <a:pt x="1110" y="216"/>
                      <a:pt x="1110" y="216"/>
                    </a:cubicBezTo>
                    <a:cubicBezTo>
                      <a:pt x="1108" y="218"/>
                      <a:pt x="1108" y="218"/>
                      <a:pt x="1108" y="218"/>
                    </a:cubicBezTo>
                    <a:cubicBezTo>
                      <a:pt x="1103" y="218"/>
                      <a:pt x="1103" y="218"/>
                      <a:pt x="1103" y="218"/>
                    </a:cubicBezTo>
                    <a:cubicBezTo>
                      <a:pt x="1100" y="223"/>
                      <a:pt x="1100" y="223"/>
                      <a:pt x="1100" y="223"/>
                    </a:cubicBezTo>
                    <a:cubicBezTo>
                      <a:pt x="1110" y="232"/>
                      <a:pt x="1110" y="232"/>
                      <a:pt x="1110" y="232"/>
                    </a:cubicBezTo>
                    <a:cubicBezTo>
                      <a:pt x="1107" y="232"/>
                      <a:pt x="1107" y="232"/>
                      <a:pt x="1107" y="232"/>
                    </a:cubicBezTo>
                    <a:cubicBezTo>
                      <a:pt x="1103" y="235"/>
                      <a:pt x="1103" y="235"/>
                      <a:pt x="1103" y="235"/>
                    </a:cubicBezTo>
                    <a:cubicBezTo>
                      <a:pt x="1103" y="238"/>
                      <a:pt x="1103" y="238"/>
                      <a:pt x="1103" y="238"/>
                    </a:cubicBezTo>
                    <a:cubicBezTo>
                      <a:pt x="1108" y="246"/>
                      <a:pt x="1108" y="246"/>
                      <a:pt x="1108" y="246"/>
                    </a:cubicBezTo>
                    <a:cubicBezTo>
                      <a:pt x="1106" y="256"/>
                      <a:pt x="1106" y="256"/>
                      <a:pt x="1106" y="256"/>
                    </a:cubicBezTo>
                    <a:cubicBezTo>
                      <a:pt x="1059" y="217"/>
                      <a:pt x="1059" y="217"/>
                      <a:pt x="1059" y="217"/>
                    </a:cubicBezTo>
                    <a:cubicBezTo>
                      <a:pt x="1045" y="203"/>
                      <a:pt x="1045" y="203"/>
                      <a:pt x="1045" y="203"/>
                    </a:cubicBezTo>
                    <a:cubicBezTo>
                      <a:pt x="1040" y="196"/>
                      <a:pt x="1040" y="196"/>
                      <a:pt x="1040" y="196"/>
                    </a:cubicBezTo>
                    <a:cubicBezTo>
                      <a:pt x="1042" y="192"/>
                      <a:pt x="1042" y="192"/>
                      <a:pt x="1042" y="192"/>
                    </a:cubicBezTo>
                    <a:cubicBezTo>
                      <a:pt x="1039" y="187"/>
                      <a:pt x="1039" y="187"/>
                      <a:pt x="1039" y="187"/>
                    </a:cubicBezTo>
                    <a:cubicBezTo>
                      <a:pt x="1035" y="184"/>
                      <a:pt x="1035" y="184"/>
                      <a:pt x="1035" y="184"/>
                    </a:cubicBezTo>
                    <a:cubicBezTo>
                      <a:pt x="1040" y="185"/>
                      <a:pt x="1040" y="185"/>
                      <a:pt x="1040" y="185"/>
                    </a:cubicBezTo>
                    <a:cubicBezTo>
                      <a:pt x="1044" y="182"/>
                      <a:pt x="1044" y="182"/>
                      <a:pt x="1044" y="182"/>
                    </a:cubicBezTo>
                    <a:cubicBezTo>
                      <a:pt x="1043" y="167"/>
                      <a:pt x="1043" y="167"/>
                      <a:pt x="1043" y="167"/>
                    </a:cubicBezTo>
                    <a:cubicBezTo>
                      <a:pt x="1046" y="160"/>
                      <a:pt x="1046" y="160"/>
                      <a:pt x="1046" y="160"/>
                    </a:cubicBezTo>
                    <a:cubicBezTo>
                      <a:pt x="1044" y="158"/>
                      <a:pt x="1044" y="158"/>
                      <a:pt x="1044" y="158"/>
                    </a:cubicBezTo>
                    <a:cubicBezTo>
                      <a:pt x="1052" y="153"/>
                      <a:pt x="1052" y="153"/>
                      <a:pt x="1052" y="153"/>
                    </a:cubicBezTo>
                    <a:cubicBezTo>
                      <a:pt x="1048" y="151"/>
                      <a:pt x="1048" y="151"/>
                      <a:pt x="1048" y="151"/>
                    </a:cubicBezTo>
                    <a:cubicBezTo>
                      <a:pt x="1049" y="150"/>
                      <a:pt x="1049" y="150"/>
                      <a:pt x="1049" y="150"/>
                    </a:cubicBezTo>
                    <a:cubicBezTo>
                      <a:pt x="1039" y="140"/>
                      <a:pt x="1039" y="140"/>
                      <a:pt x="1039" y="140"/>
                    </a:cubicBezTo>
                    <a:cubicBezTo>
                      <a:pt x="1042" y="137"/>
                      <a:pt x="1042" y="137"/>
                      <a:pt x="1042" y="137"/>
                    </a:cubicBezTo>
                    <a:cubicBezTo>
                      <a:pt x="1035" y="136"/>
                      <a:pt x="1035" y="136"/>
                      <a:pt x="1035" y="136"/>
                    </a:cubicBezTo>
                    <a:cubicBezTo>
                      <a:pt x="1030" y="138"/>
                      <a:pt x="1030" y="138"/>
                      <a:pt x="1030" y="138"/>
                    </a:cubicBezTo>
                    <a:cubicBezTo>
                      <a:pt x="1036" y="144"/>
                      <a:pt x="1036" y="144"/>
                      <a:pt x="1036" y="144"/>
                    </a:cubicBezTo>
                    <a:cubicBezTo>
                      <a:pt x="1039" y="145"/>
                      <a:pt x="1039" y="145"/>
                      <a:pt x="1039" y="145"/>
                    </a:cubicBezTo>
                    <a:cubicBezTo>
                      <a:pt x="1039" y="147"/>
                      <a:pt x="1039" y="147"/>
                      <a:pt x="1039" y="147"/>
                    </a:cubicBezTo>
                    <a:cubicBezTo>
                      <a:pt x="1035" y="145"/>
                      <a:pt x="1035" y="145"/>
                      <a:pt x="1035" y="145"/>
                    </a:cubicBezTo>
                    <a:cubicBezTo>
                      <a:pt x="1033" y="146"/>
                      <a:pt x="1033" y="146"/>
                      <a:pt x="1033" y="146"/>
                    </a:cubicBezTo>
                    <a:cubicBezTo>
                      <a:pt x="1029" y="156"/>
                      <a:pt x="1029" y="156"/>
                      <a:pt x="1029" y="156"/>
                    </a:cubicBezTo>
                    <a:cubicBezTo>
                      <a:pt x="1025" y="152"/>
                      <a:pt x="1025" y="152"/>
                      <a:pt x="1025" y="152"/>
                    </a:cubicBezTo>
                    <a:cubicBezTo>
                      <a:pt x="1022" y="152"/>
                      <a:pt x="1022" y="152"/>
                      <a:pt x="1022" y="152"/>
                    </a:cubicBezTo>
                    <a:cubicBezTo>
                      <a:pt x="1021" y="151"/>
                      <a:pt x="1021" y="151"/>
                      <a:pt x="1021" y="151"/>
                    </a:cubicBezTo>
                    <a:cubicBezTo>
                      <a:pt x="1018" y="149"/>
                      <a:pt x="1018" y="149"/>
                      <a:pt x="1018" y="149"/>
                    </a:cubicBezTo>
                    <a:cubicBezTo>
                      <a:pt x="1014" y="143"/>
                      <a:pt x="1014" y="143"/>
                      <a:pt x="1014" y="143"/>
                    </a:cubicBezTo>
                    <a:cubicBezTo>
                      <a:pt x="1013" y="145"/>
                      <a:pt x="1013" y="145"/>
                      <a:pt x="1013" y="145"/>
                    </a:cubicBezTo>
                    <a:cubicBezTo>
                      <a:pt x="1004" y="143"/>
                      <a:pt x="1004" y="143"/>
                      <a:pt x="1004" y="143"/>
                    </a:cubicBezTo>
                    <a:cubicBezTo>
                      <a:pt x="993" y="145"/>
                      <a:pt x="993" y="145"/>
                      <a:pt x="993" y="145"/>
                    </a:cubicBezTo>
                    <a:cubicBezTo>
                      <a:pt x="991" y="164"/>
                      <a:pt x="991" y="164"/>
                      <a:pt x="991" y="164"/>
                    </a:cubicBezTo>
                    <a:cubicBezTo>
                      <a:pt x="995" y="166"/>
                      <a:pt x="995" y="166"/>
                      <a:pt x="995" y="166"/>
                    </a:cubicBezTo>
                    <a:cubicBezTo>
                      <a:pt x="995" y="167"/>
                      <a:pt x="995" y="167"/>
                      <a:pt x="995" y="167"/>
                    </a:cubicBezTo>
                    <a:cubicBezTo>
                      <a:pt x="1004" y="169"/>
                      <a:pt x="1004" y="169"/>
                      <a:pt x="1004" y="169"/>
                    </a:cubicBezTo>
                    <a:cubicBezTo>
                      <a:pt x="1006" y="171"/>
                      <a:pt x="1006" y="171"/>
                      <a:pt x="1006" y="171"/>
                    </a:cubicBezTo>
                    <a:cubicBezTo>
                      <a:pt x="1005" y="171"/>
                      <a:pt x="1005" y="171"/>
                      <a:pt x="1005" y="171"/>
                    </a:cubicBezTo>
                    <a:cubicBezTo>
                      <a:pt x="994" y="170"/>
                      <a:pt x="994" y="170"/>
                      <a:pt x="994" y="170"/>
                    </a:cubicBezTo>
                    <a:cubicBezTo>
                      <a:pt x="991" y="173"/>
                      <a:pt x="991" y="173"/>
                      <a:pt x="991" y="173"/>
                    </a:cubicBezTo>
                    <a:cubicBezTo>
                      <a:pt x="987" y="172"/>
                      <a:pt x="987" y="172"/>
                      <a:pt x="987" y="172"/>
                    </a:cubicBezTo>
                    <a:cubicBezTo>
                      <a:pt x="981" y="174"/>
                      <a:pt x="981" y="174"/>
                      <a:pt x="981" y="174"/>
                    </a:cubicBezTo>
                    <a:cubicBezTo>
                      <a:pt x="976" y="171"/>
                      <a:pt x="976" y="171"/>
                      <a:pt x="976" y="171"/>
                    </a:cubicBezTo>
                    <a:cubicBezTo>
                      <a:pt x="982" y="170"/>
                      <a:pt x="982" y="170"/>
                      <a:pt x="982" y="170"/>
                    </a:cubicBezTo>
                    <a:cubicBezTo>
                      <a:pt x="973" y="167"/>
                      <a:pt x="973" y="167"/>
                      <a:pt x="973" y="167"/>
                    </a:cubicBezTo>
                    <a:cubicBezTo>
                      <a:pt x="970" y="168"/>
                      <a:pt x="970" y="168"/>
                      <a:pt x="970" y="168"/>
                    </a:cubicBezTo>
                    <a:cubicBezTo>
                      <a:pt x="954" y="165"/>
                      <a:pt x="954" y="165"/>
                      <a:pt x="954" y="165"/>
                    </a:cubicBezTo>
                    <a:cubicBezTo>
                      <a:pt x="953" y="166"/>
                      <a:pt x="953" y="166"/>
                      <a:pt x="953" y="166"/>
                    </a:cubicBezTo>
                    <a:cubicBezTo>
                      <a:pt x="956" y="168"/>
                      <a:pt x="956" y="168"/>
                      <a:pt x="956" y="168"/>
                    </a:cubicBezTo>
                    <a:cubicBezTo>
                      <a:pt x="954" y="168"/>
                      <a:pt x="954" y="168"/>
                      <a:pt x="954" y="168"/>
                    </a:cubicBezTo>
                    <a:cubicBezTo>
                      <a:pt x="957" y="170"/>
                      <a:pt x="957" y="170"/>
                      <a:pt x="957" y="170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1" y="168"/>
                      <a:pt x="951" y="168"/>
                      <a:pt x="951" y="168"/>
                    </a:cubicBezTo>
                    <a:cubicBezTo>
                      <a:pt x="946" y="170"/>
                      <a:pt x="946" y="170"/>
                      <a:pt x="946" y="170"/>
                    </a:cubicBezTo>
                    <a:cubicBezTo>
                      <a:pt x="936" y="168"/>
                      <a:pt x="936" y="168"/>
                      <a:pt x="936" y="168"/>
                    </a:cubicBezTo>
                    <a:cubicBezTo>
                      <a:pt x="936" y="171"/>
                      <a:pt x="936" y="171"/>
                      <a:pt x="936" y="171"/>
                    </a:cubicBezTo>
                    <a:cubicBezTo>
                      <a:pt x="929" y="168"/>
                      <a:pt x="929" y="168"/>
                      <a:pt x="929" y="168"/>
                    </a:cubicBezTo>
                    <a:cubicBezTo>
                      <a:pt x="911" y="169"/>
                      <a:pt x="911" y="169"/>
                      <a:pt x="911" y="169"/>
                    </a:cubicBezTo>
                    <a:cubicBezTo>
                      <a:pt x="907" y="171"/>
                      <a:pt x="907" y="171"/>
                      <a:pt x="907" y="171"/>
                    </a:cubicBezTo>
                    <a:cubicBezTo>
                      <a:pt x="904" y="180"/>
                      <a:pt x="904" y="180"/>
                      <a:pt x="904" y="180"/>
                    </a:cubicBezTo>
                    <a:cubicBezTo>
                      <a:pt x="905" y="185"/>
                      <a:pt x="905" y="185"/>
                      <a:pt x="905" y="185"/>
                    </a:cubicBezTo>
                    <a:cubicBezTo>
                      <a:pt x="899" y="195"/>
                      <a:pt x="899" y="195"/>
                      <a:pt x="899" y="195"/>
                    </a:cubicBezTo>
                    <a:cubicBezTo>
                      <a:pt x="900" y="201"/>
                      <a:pt x="900" y="201"/>
                      <a:pt x="900" y="201"/>
                    </a:cubicBezTo>
                    <a:cubicBezTo>
                      <a:pt x="892" y="214"/>
                      <a:pt x="892" y="214"/>
                      <a:pt x="892" y="214"/>
                    </a:cubicBezTo>
                    <a:cubicBezTo>
                      <a:pt x="893" y="216"/>
                      <a:pt x="893" y="216"/>
                      <a:pt x="893" y="216"/>
                    </a:cubicBezTo>
                    <a:cubicBezTo>
                      <a:pt x="899" y="218"/>
                      <a:pt x="899" y="218"/>
                      <a:pt x="899" y="218"/>
                    </a:cubicBezTo>
                    <a:cubicBezTo>
                      <a:pt x="907" y="217"/>
                      <a:pt x="907" y="217"/>
                      <a:pt x="907" y="217"/>
                    </a:cubicBezTo>
                    <a:cubicBezTo>
                      <a:pt x="915" y="226"/>
                      <a:pt x="915" y="226"/>
                      <a:pt x="915" y="226"/>
                    </a:cubicBezTo>
                    <a:cubicBezTo>
                      <a:pt x="916" y="224"/>
                      <a:pt x="916" y="224"/>
                      <a:pt x="916" y="224"/>
                    </a:cubicBezTo>
                    <a:cubicBezTo>
                      <a:pt x="914" y="221"/>
                      <a:pt x="914" y="221"/>
                      <a:pt x="914" y="221"/>
                    </a:cubicBezTo>
                    <a:cubicBezTo>
                      <a:pt x="917" y="220"/>
                      <a:pt x="917" y="220"/>
                      <a:pt x="917" y="220"/>
                    </a:cubicBezTo>
                    <a:cubicBezTo>
                      <a:pt x="916" y="222"/>
                      <a:pt x="916" y="222"/>
                      <a:pt x="916" y="222"/>
                    </a:cubicBezTo>
                    <a:cubicBezTo>
                      <a:pt x="921" y="225"/>
                      <a:pt x="921" y="225"/>
                      <a:pt x="921" y="225"/>
                    </a:cubicBezTo>
                    <a:cubicBezTo>
                      <a:pt x="920" y="228"/>
                      <a:pt x="920" y="228"/>
                      <a:pt x="920" y="228"/>
                    </a:cubicBezTo>
                    <a:cubicBezTo>
                      <a:pt x="926" y="227"/>
                      <a:pt x="926" y="227"/>
                      <a:pt x="926" y="227"/>
                    </a:cubicBezTo>
                    <a:cubicBezTo>
                      <a:pt x="927" y="224"/>
                      <a:pt x="927" y="224"/>
                      <a:pt x="927" y="224"/>
                    </a:cubicBezTo>
                    <a:cubicBezTo>
                      <a:pt x="930" y="229"/>
                      <a:pt x="930" y="229"/>
                      <a:pt x="930" y="229"/>
                    </a:cubicBezTo>
                    <a:cubicBezTo>
                      <a:pt x="930" y="226"/>
                      <a:pt x="930" y="226"/>
                      <a:pt x="930" y="226"/>
                    </a:cubicBezTo>
                    <a:cubicBezTo>
                      <a:pt x="925" y="220"/>
                      <a:pt x="925" y="220"/>
                      <a:pt x="925" y="220"/>
                    </a:cubicBezTo>
                    <a:cubicBezTo>
                      <a:pt x="934" y="221"/>
                      <a:pt x="934" y="221"/>
                      <a:pt x="934" y="221"/>
                    </a:cubicBezTo>
                    <a:cubicBezTo>
                      <a:pt x="944" y="226"/>
                      <a:pt x="944" y="226"/>
                      <a:pt x="944" y="226"/>
                    </a:cubicBezTo>
                    <a:cubicBezTo>
                      <a:pt x="956" y="231"/>
                      <a:pt x="956" y="231"/>
                      <a:pt x="956" y="231"/>
                    </a:cubicBezTo>
                    <a:cubicBezTo>
                      <a:pt x="957" y="234"/>
                      <a:pt x="957" y="234"/>
                      <a:pt x="957" y="234"/>
                    </a:cubicBezTo>
                    <a:cubicBezTo>
                      <a:pt x="945" y="232"/>
                      <a:pt x="945" y="232"/>
                      <a:pt x="945" y="232"/>
                    </a:cubicBezTo>
                    <a:cubicBezTo>
                      <a:pt x="958" y="235"/>
                      <a:pt x="958" y="235"/>
                      <a:pt x="958" y="235"/>
                    </a:cubicBezTo>
                    <a:cubicBezTo>
                      <a:pt x="961" y="238"/>
                      <a:pt x="961" y="238"/>
                      <a:pt x="961" y="238"/>
                    </a:cubicBezTo>
                    <a:cubicBezTo>
                      <a:pt x="962" y="240"/>
                      <a:pt x="962" y="240"/>
                      <a:pt x="962" y="240"/>
                    </a:cubicBezTo>
                    <a:cubicBezTo>
                      <a:pt x="967" y="242"/>
                      <a:pt x="967" y="242"/>
                      <a:pt x="967" y="242"/>
                    </a:cubicBezTo>
                    <a:cubicBezTo>
                      <a:pt x="968" y="250"/>
                      <a:pt x="968" y="250"/>
                      <a:pt x="968" y="250"/>
                    </a:cubicBezTo>
                    <a:cubicBezTo>
                      <a:pt x="971" y="258"/>
                      <a:pt x="971" y="258"/>
                      <a:pt x="971" y="258"/>
                    </a:cubicBezTo>
                    <a:cubicBezTo>
                      <a:pt x="979" y="265"/>
                      <a:pt x="979" y="265"/>
                      <a:pt x="979" y="265"/>
                    </a:cubicBezTo>
                    <a:cubicBezTo>
                      <a:pt x="988" y="282"/>
                      <a:pt x="988" y="282"/>
                      <a:pt x="988" y="282"/>
                    </a:cubicBezTo>
                    <a:cubicBezTo>
                      <a:pt x="985" y="298"/>
                      <a:pt x="985" y="298"/>
                      <a:pt x="985" y="298"/>
                    </a:cubicBezTo>
                    <a:cubicBezTo>
                      <a:pt x="987" y="310"/>
                      <a:pt x="987" y="310"/>
                      <a:pt x="987" y="310"/>
                    </a:cubicBezTo>
                    <a:cubicBezTo>
                      <a:pt x="980" y="336"/>
                      <a:pt x="980" y="336"/>
                      <a:pt x="980" y="336"/>
                    </a:cubicBezTo>
                    <a:cubicBezTo>
                      <a:pt x="970" y="344"/>
                      <a:pt x="970" y="344"/>
                      <a:pt x="970" y="344"/>
                    </a:cubicBezTo>
                    <a:cubicBezTo>
                      <a:pt x="961" y="342"/>
                      <a:pt x="961" y="342"/>
                      <a:pt x="961" y="342"/>
                    </a:cubicBezTo>
                    <a:cubicBezTo>
                      <a:pt x="958" y="338"/>
                      <a:pt x="958" y="338"/>
                      <a:pt x="958" y="338"/>
                    </a:cubicBezTo>
                    <a:cubicBezTo>
                      <a:pt x="956" y="339"/>
                      <a:pt x="956" y="339"/>
                      <a:pt x="956" y="339"/>
                    </a:cubicBezTo>
                    <a:cubicBezTo>
                      <a:pt x="952" y="336"/>
                      <a:pt x="952" y="336"/>
                      <a:pt x="952" y="336"/>
                    </a:cubicBezTo>
                    <a:cubicBezTo>
                      <a:pt x="952" y="344"/>
                      <a:pt x="952" y="344"/>
                      <a:pt x="952" y="344"/>
                    </a:cubicBezTo>
                    <a:cubicBezTo>
                      <a:pt x="948" y="345"/>
                      <a:pt x="948" y="345"/>
                      <a:pt x="948" y="345"/>
                    </a:cubicBezTo>
                    <a:cubicBezTo>
                      <a:pt x="950" y="346"/>
                      <a:pt x="950" y="346"/>
                      <a:pt x="950" y="346"/>
                    </a:cubicBezTo>
                    <a:cubicBezTo>
                      <a:pt x="949" y="347"/>
                      <a:pt x="949" y="347"/>
                      <a:pt x="949" y="347"/>
                    </a:cubicBezTo>
                    <a:cubicBezTo>
                      <a:pt x="947" y="345"/>
                      <a:pt x="947" y="345"/>
                      <a:pt x="947" y="345"/>
                    </a:cubicBezTo>
                    <a:cubicBezTo>
                      <a:pt x="945" y="342"/>
                      <a:pt x="945" y="342"/>
                      <a:pt x="945" y="342"/>
                    </a:cubicBezTo>
                    <a:cubicBezTo>
                      <a:pt x="947" y="336"/>
                      <a:pt x="947" y="336"/>
                      <a:pt x="947" y="336"/>
                    </a:cubicBezTo>
                    <a:cubicBezTo>
                      <a:pt x="942" y="328"/>
                      <a:pt x="942" y="328"/>
                      <a:pt x="942" y="328"/>
                    </a:cubicBezTo>
                    <a:cubicBezTo>
                      <a:pt x="936" y="322"/>
                      <a:pt x="936" y="322"/>
                      <a:pt x="936" y="322"/>
                    </a:cubicBezTo>
                    <a:cubicBezTo>
                      <a:pt x="940" y="316"/>
                      <a:pt x="940" y="316"/>
                      <a:pt x="940" y="316"/>
                    </a:cubicBezTo>
                    <a:cubicBezTo>
                      <a:pt x="949" y="318"/>
                      <a:pt x="949" y="318"/>
                      <a:pt x="949" y="318"/>
                    </a:cubicBezTo>
                    <a:cubicBezTo>
                      <a:pt x="950" y="319"/>
                      <a:pt x="950" y="319"/>
                      <a:pt x="950" y="319"/>
                    </a:cubicBezTo>
                    <a:cubicBezTo>
                      <a:pt x="951" y="317"/>
                      <a:pt x="951" y="317"/>
                      <a:pt x="951" y="317"/>
                    </a:cubicBezTo>
                    <a:cubicBezTo>
                      <a:pt x="950" y="307"/>
                      <a:pt x="950" y="307"/>
                      <a:pt x="950" y="307"/>
                    </a:cubicBezTo>
                    <a:cubicBezTo>
                      <a:pt x="946" y="294"/>
                      <a:pt x="946" y="294"/>
                      <a:pt x="946" y="294"/>
                    </a:cubicBezTo>
                    <a:cubicBezTo>
                      <a:pt x="947" y="291"/>
                      <a:pt x="947" y="291"/>
                      <a:pt x="947" y="291"/>
                    </a:cubicBezTo>
                    <a:cubicBezTo>
                      <a:pt x="942" y="282"/>
                      <a:pt x="942" y="282"/>
                      <a:pt x="942" y="282"/>
                    </a:cubicBezTo>
                    <a:cubicBezTo>
                      <a:pt x="927" y="289"/>
                      <a:pt x="927" y="289"/>
                      <a:pt x="927" y="289"/>
                    </a:cubicBezTo>
                    <a:cubicBezTo>
                      <a:pt x="924" y="290"/>
                      <a:pt x="924" y="290"/>
                      <a:pt x="924" y="290"/>
                    </a:cubicBezTo>
                    <a:cubicBezTo>
                      <a:pt x="916" y="290"/>
                      <a:pt x="916" y="290"/>
                      <a:pt x="916" y="290"/>
                    </a:cubicBezTo>
                    <a:cubicBezTo>
                      <a:pt x="902" y="277"/>
                      <a:pt x="902" y="277"/>
                      <a:pt x="902" y="277"/>
                    </a:cubicBezTo>
                    <a:cubicBezTo>
                      <a:pt x="890" y="272"/>
                      <a:pt x="890" y="272"/>
                      <a:pt x="890" y="272"/>
                    </a:cubicBezTo>
                    <a:cubicBezTo>
                      <a:pt x="886" y="271"/>
                      <a:pt x="886" y="271"/>
                      <a:pt x="886" y="271"/>
                    </a:cubicBezTo>
                    <a:cubicBezTo>
                      <a:pt x="871" y="269"/>
                      <a:pt x="871" y="269"/>
                      <a:pt x="871" y="269"/>
                    </a:cubicBezTo>
                    <a:cubicBezTo>
                      <a:pt x="869" y="267"/>
                      <a:pt x="869" y="267"/>
                      <a:pt x="869" y="267"/>
                    </a:cubicBezTo>
                    <a:cubicBezTo>
                      <a:pt x="859" y="256"/>
                      <a:pt x="859" y="256"/>
                      <a:pt x="859" y="256"/>
                    </a:cubicBezTo>
                    <a:cubicBezTo>
                      <a:pt x="841" y="241"/>
                      <a:pt x="841" y="241"/>
                      <a:pt x="841" y="241"/>
                    </a:cubicBezTo>
                    <a:cubicBezTo>
                      <a:pt x="830" y="234"/>
                      <a:pt x="830" y="234"/>
                      <a:pt x="830" y="234"/>
                    </a:cubicBezTo>
                    <a:cubicBezTo>
                      <a:pt x="819" y="233"/>
                      <a:pt x="819" y="233"/>
                      <a:pt x="819" y="233"/>
                    </a:cubicBezTo>
                    <a:cubicBezTo>
                      <a:pt x="809" y="229"/>
                      <a:pt x="809" y="229"/>
                      <a:pt x="809" y="229"/>
                    </a:cubicBezTo>
                    <a:cubicBezTo>
                      <a:pt x="794" y="231"/>
                      <a:pt x="794" y="231"/>
                      <a:pt x="794" y="231"/>
                    </a:cubicBezTo>
                    <a:cubicBezTo>
                      <a:pt x="789" y="232"/>
                      <a:pt x="789" y="232"/>
                      <a:pt x="789" y="232"/>
                    </a:cubicBezTo>
                    <a:cubicBezTo>
                      <a:pt x="786" y="238"/>
                      <a:pt x="786" y="238"/>
                      <a:pt x="786" y="238"/>
                    </a:cubicBezTo>
                    <a:cubicBezTo>
                      <a:pt x="788" y="240"/>
                      <a:pt x="788" y="240"/>
                      <a:pt x="788" y="240"/>
                    </a:cubicBezTo>
                    <a:cubicBezTo>
                      <a:pt x="793" y="240"/>
                      <a:pt x="793" y="240"/>
                      <a:pt x="793" y="240"/>
                    </a:cubicBezTo>
                    <a:cubicBezTo>
                      <a:pt x="797" y="245"/>
                      <a:pt x="797" y="245"/>
                      <a:pt x="797" y="245"/>
                    </a:cubicBezTo>
                    <a:cubicBezTo>
                      <a:pt x="794" y="249"/>
                      <a:pt x="794" y="249"/>
                      <a:pt x="794" y="249"/>
                    </a:cubicBezTo>
                    <a:cubicBezTo>
                      <a:pt x="798" y="264"/>
                      <a:pt x="798" y="264"/>
                      <a:pt x="798" y="264"/>
                    </a:cubicBezTo>
                    <a:cubicBezTo>
                      <a:pt x="790" y="270"/>
                      <a:pt x="790" y="270"/>
                      <a:pt x="790" y="270"/>
                    </a:cubicBezTo>
                    <a:cubicBezTo>
                      <a:pt x="775" y="266"/>
                      <a:pt x="775" y="266"/>
                      <a:pt x="775" y="266"/>
                    </a:cubicBezTo>
                    <a:cubicBezTo>
                      <a:pt x="770" y="267"/>
                      <a:pt x="770" y="267"/>
                      <a:pt x="770" y="267"/>
                    </a:cubicBezTo>
                    <a:cubicBezTo>
                      <a:pt x="758" y="263"/>
                      <a:pt x="758" y="263"/>
                      <a:pt x="758" y="263"/>
                    </a:cubicBezTo>
                    <a:cubicBezTo>
                      <a:pt x="749" y="270"/>
                      <a:pt x="749" y="270"/>
                      <a:pt x="749" y="270"/>
                    </a:cubicBezTo>
                    <a:cubicBezTo>
                      <a:pt x="734" y="274"/>
                      <a:pt x="734" y="274"/>
                      <a:pt x="734" y="274"/>
                    </a:cubicBezTo>
                    <a:cubicBezTo>
                      <a:pt x="714" y="271"/>
                      <a:pt x="714" y="271"/>
                      <a:pt x="714" y="271"/>
                    </a:cubicBezTo>
                    <a:cubicBezTo>
                      <a:pt x="706" y="267"/>
                      <a:pt x="706" y="267"/>
                      <a:pt x="706" y="267"/>
                    </a:cubicBezTo>
                    <a:cubicBezTo>
                      <a:pt x="681" y="259"/>
                      <a:pt x="681" y="259"/>
                      <a:pt x="681" y="259"/>
                    </a:cubicBezTo>
                    <a:cubicBezTo>
                      <a:pt x="676" y="258"/>
                      <a:pt x="676" y="258"/>
                      <a:pt x="676" y="258"/>
                    </a:cubicBezTo>
                    <a:cubicBezTo>
                      <a:pt x="666" y="262"/>
                      <a:pt x="666" y="262"/>
                      <a:pt x="666" y="262"/>
                    </a:cubicBezTo>
                    <a:cubicBezTo>
                      <a:pt x="660" y="261"/>
                      <a:pt x="660" y="261"/>
                      <a:pt x="660" y="261"/>
                    </a:cubicBezTo>
                    <a:cubicBezTo>
                      <a:pt x="652" y="257"/>
                      <a:pt x="652" y="257"/>
                      <a:pt x="652" y="257"/>
                    </a:cubicBezTo>
                    <a:cubicBezTo>
                      <a:pt x="645" y="249"/>
                      <a:pt x="645" y="249"/>
                      <a:pt x="645" y="249"/>
                    </a:cubicBezTo>
                    <a:cubicBezTo>
                      <a:pt x="618" y="242"/>
                      <a:pt x="618" y="242"/>
                      <a:pt x="618" y="242"/>
                    </a:cubicBezTo>
                    <a:cubicBezTo>
                      <a:pt x="612" y="250"/>
                      <a:pt x="612" y="250"/>
                      <a:pt x="612" y="250"/>
                    </a:cubicBezTo>
                    <a:cubicBezTo>
                      <a:pt x="618" y="258"/>
                      <a:pt x="618" y="258"/>
                      <a:pt x="618" y="258"/>
                    </a:cubicBezTo>
                    <a:cubicBezTo>
                      <a:pt x="618" y="260"/>
                      <a:pt x="618" y="260"/>
                      <a:pt x="618" y="260"/>
                    </a:cubicBezTo>
                    <a:cubicBezTo>
                      <a:pt x="620" y="264"/>
                      <a:pt x="620" y="264"/>
                      <a:pt x="620" y="264"/>
                    </a:cubicBezTo>
                    <a:cubicBezTo>
                      <a:pt x="619" y="265"/>
                      <a:pt x="619" y="265"/>
                      <a:pt x="619" y="265"/>
                    </a:cubicBezTo>
                    <a:cubicBezTo>
                      <a:pt x="595" y="265"/>
                      <a:pt x="595" y="265"/>
                      <a:pt x="595" y="265"/>
                    </a:cubicBezTo>
                    <a:cubicBezTo>
                      <a:pt x="587" y="261"/>
                      <a:pt x="587" y="261"/>
                      <a:pt x="587" y="261"/>
                    </a:cubicBezTo>
                    <a:cubicBezTo>
                      <a:pt x="566" y="259"/>
                      <a:pt x="566" y="259"/>
                      <a:pt x="566" y="259"/>
                    </a:cubicBezTo>
                    <a:cubicBezTo>
                      <a:pt x="543" y="271"/>
                      <a:pt x="543" y="271"/>
                      <a:pt x="543" y="271"/>
                    </a:cubicBezTo>
                    <a:cubicBezTo>
                      <a:pt x="541" y="276"/>
                      <a:pt x="541" y="276"/>
                      <a:pt x="541" y="276"/>
                    </a:cubicBezTo>
                    <a:cubicBezTo>
                      <a:pt x="539" y="278"/>
                      <a:pt x="539" y="278"/>
                      <a:pt x="539" y="278"/>
                    </a:cubicBezTo>
                    <a:cubicBezTo>
                      <a:pt x="534" y="277"/>
                      <a:pt x="534" y="277"/>
                      <a:pt x="534" y="277"/>
                    </a:cubicBezTo>
                    <a:cubicBezTo>
                      <a:pt x="534" y="273"/>
                      <a:pt x="534" y="273"/>
                      <a:pt x="534" y="273"/>
                    </a:cubicBezTo>
                    <a:cubicBezTo>
                      <a:pt x="527" y="268"/>
                      <a:pt x="527" y="268"/>
                      <a:pt x="527" y="268"/>
                    </a:cubicBezTo>
                    <a:cubicBezTo>
                      <a:pt x="524" y="270"/>
                      <a:pt x="524" y="270"/>
                      <a:pt x="524" y="270"/>
                    </a:cubicBezTo>
                    <a:cubicBezTo>
                      <a:pt x="515" y="268"/>
                      <a:pt x="515" y="268"/>
                      <a:pt x="515" y="268"/>
                    </a:cubicBezTo>
                    <a:cubicBezTo>
                      <a:pt x="494" y="254"/>
                      <a:pt x="494" y="254"/>
                      <a:pt x="494" y="254"/>
                    </a:cubicBezTo>
                    <a:cubicBezTo>
                      <a:pt x="488" y="257"/>
                      <a:pt x="488" y="257"/>
                      <a:pt x="488" y="257"/>
                    </a:cubicBezTo>
                    <a:cubicBezTo>
                      <a:pt x="478" y="257"/>
                      <a:pt x="478" y="257"/>
                      <a:pt x="478" y="257"/>
                    </a:cubicBezTo>
                    <a:cubicBezTo>
                      <a:pt x="475" y="253"/>
                      <a:pt x="475" y="253"/>
                      <a:pt x="475" y="253"/>
                    </a:cubicBezTo>
                    <a:cubicBezTo>
                      <a:pt x="470" y="251"/>
                      <a:pt x="470" y="251"/>
                      <a:pt x="470" y="251"/>
                    </a:cubicBezTo>
                    <a:cubicBezTo>
                      <a:pt x="467" y="256"/>
                      <a:pt x="467" y="256"/>
                      <a:pt x="467" y="256"/>
                    </a:cubicBezTo>
                    <a:cubicBezTo>
                      <a:pt x="436" y="230"/>
                      <a:pt x="436" y="230"/>
                      <a:pt x="436" y="230"/>
                    </a:cubicBezTo>
                    <a:cubicBezTo>
                      <a:pt x="421" y="223"/>
                      <a:pt x="421" y="223"/>
                      <a:pt x="421" y="223"/>
                    </a:cubicBezTo>
                    <a:cubicBezTo>
                      <a:pt x="420" y="221"/>
                      <a:pt x="420" y="221"/>
                      <a:pt x="420" y="221"/>
                    </a:cubicBezTo>
                    <a:cubicBezTo>
                      <a:pt x="422" y="220"/>
                      <a:pt x="422" y="220"/>
                      <a:pt x="422" y="220"/>
                    </a:cubicBezTo>
                    <a:cubicBezTo>
                      <a:pt x="421" y="218"/>
                      <a:pt x="421" y="218"/>
                      <a:pt x="421" y="218"/>
                    </a:cubicBezTo>
                    <a:cubicBezTo>
                      <a:pt x="413" y="221"/>
                      <a:pt x="413" y="221"/>
                      <a:pt x="413" y="221"/>
                    </a:cubicBezTo>
                    <a:cubicBezTo>
                      <a:pt x="407" y="228"/>
                      <a:pt x="407" y="228"/>
                      <a:pt x="407" y="228"/>
                    </a:cubicBezTo>
                    <a:cubicBezTo>
                      <a:pt x="398" y="228"/>
                      <a:pt x="398" y="228"/>
                      <a:pt x="398" y="228"/>
                    </a:cubicBezTo>
                    <a:cubicBezTo>
                      <a:pt x="397" y="226"/>
                      <a:pt x="397" y="226"/>
                      <a:pt x="397" y="226"/>
                    </a:cubicBezTo>
                    <a:cubicBezTo>
                      <a:pt x="399" y="224"/>
                      <a:pt x="399" y="224"/>
                      <a:pt x="399" y="224"/>
                    </a:cubicBezTo>
                    <a:cubicBezTo>
                      <a:pt x="398" y="222"/>
                      <a:pt x="398" y="222"/>
                      <a:pt x="398" y="222"/>
                    </a:cubicBezTo>
                    <a:cubicBezTo>
                      <a:pt x="395" y="223"/>
                      <a:pt x="395" y="223"/>
                      <a:pt x="395" y="223"/>
                    </a:cubicBezTo>
                    <a:cubicBezTo>
                      <a:pt x="389" y="221"/>
                      <a:pt x="389" y="221"/>
                      <a:pt x="389" y="221"/>
                    </a:cubicBezTo>
                    <a:cubicBezTo>
                      <a:pt x="388" y="222"/>
                      <a:pt x="388" y="222"/>
                      <a:pt x="388" y="222"/>
                    </a:cubicBezTo>
                    <a:cubicBezTo>
                      <a:pt x="390" y="223"/>
                      <a:pt x="390" y="223"/>
                      <a:pt x="390" y="223"/>
                    </a:cubicBezTo>
                    <a:cubicBezTo>
                      <a:pt x="388" y="223"/>
                      <a:pt x="388" y="223"/>
                      <a:pt x="388" y="223"/>
                    </a:cubicBezTo>
                    <a:cubicBezTo>
                      <a:pt x="387" y="221"/>
                      <a:pt x="387" y="221"/>
                      <a:pt x="387" y="221"/>
                    </a:cubicBezTo>
                    <a:cubicBezTo>
                      <a:pt x="383" y="219"/>
                      <a:pt x="383" y="219"/>
                      <a:pt x="383" y="219"/>
                    </a:cubicBezTo>
                    <a:cubicBezTo>
                      <a:pt x="384" y="221"/>
                      <a:pt x="384" y="221"/>
                      <a:pt x="384" y="221"/>
                    </a:cubicBezTo>
                    <a:cubicBezTo>
                      <a:pt x="377" y="221"/>
                      <a:pt x="377" y="221"/>
                      <a:pt x="377" y="221"/>
                    </a:cubicBezTo>
                    <a:cubicBezTo>
                      <a:pt x="375" y="220"/>
                      <a:pt x="375" y="220"/>
                      <a:pt x="375" y="220"/>
                    </a:cubicBezTo>
                    <a:cubicBezTo>
                      <a:pt x="375" y="216"/>
                      <a:pt x="375" y="216"/>
                      <a:pt x="375" y="216"/>
                    </a:cubicBezTo>
                    <a:cubicBezTo>
                      <a:pt x="373" y="214"/>
                      <a:pt x="373" y="214"/>
                      <a:pt x="373" y="214"/>
                    </a:cubicBezTo>
                    <a:cubicBezTo>
                      <a:pt x="370" y="210"/>
                      <a:pt x="370" y="210"/>
                      <a:pt x="370" y="210"/>
                    </a:cubicBezTo>
                    <a:cubicBezTo>
                      <a:pt x="354" y="208"/>
                      <a:pt x="354" y="208"/>
                      <a:pt x="354" y="208"/>
                    </a:cubicBezTo>
                    <a:cubicBezTo>
                      <a:pt x="349" y="210"/>
                      <a:pt x="349" y="210"/>
                      <a:pt x="349" y="210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28" y="216"/>
                      <a:pt x="328" y="216"/>
                      <a:pt x="328" y="216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19" y="221"/>
                      <a:pt x="319" y="221"/>
                      <a:pt x="319" y="221"/>
                    </a:cubicBezTo>
                    <a:cubicBezTo>
                      <a:pt x="316" y="220"/>
                      <a:pt x="316" y="220"/>
                      <a:pt x="316" y="220"/>
                    </a:cubicBezTo>
                    <a:cubicBezTo>
                      <a:pt x="308" y="224"/>
                      <a:pt x="308" y="224"/>
                      <a:pt x="308" y="224"/>
                    </a:cubicBezTo>
                    <a:cubicBezTo>
                      <a:pt x="295" y="223"/>
                      <a:pt x="295" y="223"/>
                      <a:pt x="295" y="223"/>
                    </a:cubicBezTo>
                    <a:cubicBezTo>
                      <a:pt x="297" y="224"/>
                      <a:pt x="297" y="224"/>
                      <a:pt x="297" y="224"/>
                    </a:cubicBezTo>
                    <a:cubicBezTo>
                      <a:pt x="297" y="227"/>
                      <a:pt x="297" y="227"/>
                      <a:pt x="297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299" y="228"/>
                      <a:pt x="299" y="228"/>
                      <a:pt x="299" y="228"/>
                    </a:cubicBezTo>
                    <a:cubicBezTo>
                      <a:pt x="300" y="230"/>
                      <a:pt x="300" y="230"/>
                      <a:pt x="300" y="230"/>
                    </a:cubicBezTo>
                    <a:cubicBezTo>
                      <a:pt x="308" y="232"/>
                      <a:pt x="308" y="232"/>
                      <a:pt x="308" y="232"/>
                    </a:cubicBezTo>
                    <a:cubicBezTo>
                      <a:pt x="300" y="233"/>
                      <a:pt x="300" y="233"/>
                      <a:pt x="300" y="233"/>
                    </a:cubicBezTo>
                    <a:cubicBezTo>
                      <a:pt x="298" y="236"/>
                      <a:pt x="298" y="236"/>
                      <a:pt x="298" y="236"/>
                    </a:cubicBezTo>
                    <a:cubicBezTo>
                      <a:pt x="301" y="239"/>
                      <a:pt x="301" y="239"/>
                      <a:pt x="301" y="239"/>
                    </a:cubicBezTo>
                    <a:cubicBezTo>
                      <a:pt x="301" y="241"/>
                      <a:pt x="301" y="241"/>
                      <a:pt x="301" y="241"/>
                    </a:cubicBezTo>
                    <a:cubicBezTo>
                      <a:pt x="295" y="244"/>
                      <a:pt x="295" y="244"/>
                      <a:pt x="295" y="244"/>
                    </a:cubicBezTo>
                    <a:cubicBezTo>
                      <a:pt x="299" y="247"/>
                      <a:pt x="299" y="247"/>
                      <a:pt x="299" y="247"/>
                    </a:cubicBezTo>
                    <a:cubicBezTo>
                      <a:pt x="306" y="250"/>
                      <a:pt x="306" y="250"/>
                      <a:pt x="306" y="250"/>
                    </a:cubicBezTo>
                    <a:cubicBezTo>
                      <a:pt x="310" y="250"/>
                      <a:pt x="310" y="250"/>
                      <a:pt x="310" y="250"/>
                    </a:cubicBezTo>
                    <a:cubicBezTo>
                      <a:pt x="311" y="251"/>
                      <a:pt x="311" y="251"/>
                      <a:pt x="311" y="251"/>
                    </a:cubicBezTo>
                    <a:cubicBezTo>
                      <a:pt x="311" y="256"/>
                      <a:pt x="311" y="256"/>
                      <a:pt x="311" y="256"/>
                    </a:cubicBezTo>
                    <a:cubicBezTo>
                      <a:pt x="308" y="257"/>
                      <a:pt x="308" y="257"/>
                      <a:pt x="308" y="257"/>
                    </a:cubicBezTo>
                    <a:cubicBezTo>
                      <a:pt x="300" y="256"/>
                      <a:pt x="300" y="256"/>
                      <a:pt x="300" y="256"/>
                    </a:cubicBezTo>
                    <a:cubicBezTo>
                      <a:pt x="295" y="259"/>
                      <a:pt x="295" y="259"/>
                      <a:pt x="295" y="259"/>
                    </a:cubicBezTo>
                    <a:cubicBezTo>
                      <a:pt x="290" y="258"/>
                      <a:pt x="290" y="258"/>
                      <a:pt x="290" y="258"/>
                    </a:cubicBezTo>
                    <a:cubicBezTo>
                      <a:pt x="283" y="253"/>
                      <a:pt x="283" y="253"/>
                      <a:pt x="283" y="253"/>
                    </a:cubicBezTo>
                    <a:cubicBezTo>
                      <a:pt x="279" y="254"/>
                      <a:pt x="279" y="254"/>
                      <a:pt x="279" y="254"/>
                    </a:cubicBezTo>
                    <a:cubicBezTo>
                      <a:pt x="278" y="255"/>
                      <a:pt x="278" y="255"/>
                      <a:pt x="278" y="255"/>
                    </a:cubicBezTo>
                    <a:cubicBezTo>
                      <a:pt x="271" y="253"/>
                      <a:pt x="271" y="253"/>
                      <a:pt x="271" y="253"/>
                    </a:cubicBezTo>
                    <a:cubicBezTo>
                      <a:pt x="264" y="258"/>
                      <a:pt x="264" y="258"/>
                      <a:pt x="264" y="258"/>
                    </a:cubicBezTo>
                    <a:cubicBezTo>
                      <a:pt x="255" y="254"/>
                      <a:pt x="255" y="254"/>
                      <a:pt x="255" y="254"/>
                    </a:cubicBezTo>
                    <a:cubicBezTo>
                      <a:pt x="254" y="254"/>
                      <a:pt x="254" y="254"/>
                      <a:pt x="254" y="254"/>
                    </a:cubicBezTo>
                    <a:cubicBezTo>
                      <a:pt x="255" y="258"/>
                      <a:pt x="255" y="258"/>
                      <a:pt x="255" y="258"/>
                    </a:cubicBezTo>
                    <a:cubicBezTo>
                      <a:pt x="254" y="258"/>
                      <a:pt x="254" y="258"/>
                      <a:pt x="254" y="258"/>
                    </a:cubicBezTo>
                    <a:cubicBezTo>
                      <a:pt x="250" y="253"/>
                      <a:pt x="250" y="253"/>
                      <a:pt x="250" y="253"/>
                    </a:cubicBezTo>
                    <a:cubicBezTo>
                      <a:pt x="243" y="249"/>
                      <a:pt x="243" y="249"/>
                      <a:pt x="243" y="249"/>
                    </a:cubicBezTo>
                    <a:cubicBezTo>
                      <a:pt x="235" y="248"/>
                      <a:pt x="235" y="248"/>
                      <a:pt x="235" y="248"/>
                    </a:cubicBezTo>
                    <a:cubicBezTo>
                      <a:pt x="232" y="246"/>
                      <a:pt x="232" y="246"/>
                      <a:pt x="232" y="246"/>
                    </a:cubicBezTo>
                    <a:cubicBezTo>
                      <a:pt x="229" y="246"/>
                      <a:pt x="229" y="246"/>
                      <a:pt x="229" y="246"/>
                    </a:cubicBezTo>
                    <a:cubicBezTo>
                      <a:pt x="228" y="249"/>
                      <a:pt x="228" y="249"/>
                      <a:pt x="228" y="249"/>
                    </a:cubicBezTo>
                    <a:cubicBezTo>
                      <a:pt x="223" y="247"/>
                      <a:pt x="223" y="247"/>
                      <a:pt x="223" y="247"/>
                    </a:cubicBezTo>
                    <a:cubicBezTo>
                      <a:pt x="219" y="247"/>
                      <a:pt x="219" y="247"/>
                      <a:pt x="219" y="247"/>
                    </a:cubicBezTo>
                    <a:cubicBezTo>
                      <a:pt x="216" y="251"/>
                      <a:pt x="216" y="251"/>
                      <a:pt x="216" y="251"/>
                    </a:cubicBezTo>
                    <a:cubicBezTo>
                      <a:pt x="210" y="253"/>
                      <a:pt x="210" y="253"/>
                      <a:pt x="210" y="253"/>
                    </a:cubicBezTo>
                    <a:cubicBezTo>
                      <a:pt x="210" y="255"/>
                      <a:pt x="210" y="255"/>
                      <a:pt x="210" y="255"/>
                    </a:cubicBezTo>
                    <a:cubicBezTo>
                      <a:pt x="204" y="258"/>
                      <a:pt x="204" y="258"/>
                      <a:pt x="204" y="258"/>
                    </a:cubicBezTo>
                    <a:cubicBezTo>
                      <a:pt x="209" y="264"/>
                      <a:pt x="209" y="264"/>
                      <a:pt x="209" y="264"/>
                    </a:cubicBezTo>
                    <a:cubicBezTo>
                      <a:pt x="205" y="267"/>
                      <a:pt x="205" y="267"/>
                      <a:pt x="205" y="267"/>
                    </a:cubicBezTo>
                    <a:cubicBezTo>
                      <a:pt x="196" y="259"/>
                      <a:pt x="196" y="259"/>
                      <a:pt x="196" y="259"/>
                    </a:cubicBezTo>
                    <a:cubicBezTo>
                      <a:pt x="196" y="264"/>
                      <a:pt x="196" y="264"/>
                      <a:pt x="196" y="264"/>
                    </a:cubicBezTo>
                    <a:cubicBezTo>
                      <a:pt x="193" y="266"/>
                      <a:pt x="193" y="266"/>
                      <a:pt x="193" y="266"/>
                    </a:cubicBezTo>
                    <a:cubicBezTo>
                      <a:pt x="193" y="271"/>
                      <a:pt x="193" y="271"/>
                      <a:pt x="193" y="271"/>
                    </a:cubicBezTo>
                    <a:cubicBezTo>
                      <a:pt x="196" y="274"/>
                      <a:pt x="196" y="274"/>
                      <a:pt x="196" y="274"/>
                    </a:cubicBezTo>
                    <a:cubicBezTo>
                      <a:pt x="194" y="276"/>
                      <a:pt x="194" y="276"/>
                      <a:pt x="194" y="276"/>
                    </a:cubicBezTo>
                    <a:cubicBezTo>
                      <a:pt x="193" y="281"/>
                      <a:pt x="193" y="281"/>
                      <a:pt x="193" y="281"/>
                    </a:cubicBezTo>
                    <a:cubicBezTo>
                      <a:pt x="198" y="282"/>
                      <a:pt x="198" y="282"/>
                      <a:pt x="198" y="282"/>
                    </a:cubicBezTo>
                    <a:cubicBezTo>
                      <a:pt x="202" y="289"/>
                      <a:pt x="202" y="289"/>
                      <a:pt x="202" y="289"/>
                    </a:cubicBezTo>
                    <a:cubicBezTo>
                      <a:pt x="208" y="288"/>
                      <a:pt x="208" y="288"/>
                      <a:pt x="208" y="288"/>
                    </a:cubicBezTo>
                    <a:cubicBezTo>
                      <a:pt x="213" y="292"/>
                      <a:pt x="213" y="292"/>
                      <a:pt x="213" y="292"/>
                    </a:cubicBezTo>
                    <a:cubicBezTo>
                      <a:pt x="216" y="299"/>
                      <a:pt x="216" y="299"/>
                      <a:pt x="216" y="299"/>
                    </a:cubicBezTo>
                    <a:cubicBezTo>
                      <a:pt x="212" y="299"/>
                      <a:pt x="212" y="299"/>
                      <a:pt x="212" y="299"/>
                    </a:cubicBezTo>
                    <a:cubicBezTo>
                      <a:pt x="211" y="301"/>
                      <a:pt x="211" y="301"/>
                      <a:pt x="211" y="301"/>
                    </a:cubicBezTo>
                    <a:cubicBezTo>
                      <a:pt x="218" y="304"/>
                      <a:pt x="218" y="304"/>
                      <a:pt x="218" y="304"/>
                    </a:cubicBezTo>
                    <a:cubicBezTo>
                      <a:pt x="216" y="309"/>
                      <a:pt x="216" y="309"/>
                      <a:pt x="216" y="309"/>
                    </a:cubicBezTo>
                    <a:cubicBezTo>
                      <a:pt x="213" y="309"/>
                      <a:pt x="213" y="309"/>
                      <a:pt x="213" y="309"/>
                    </a:cubicBezTo>
                    <a:cubicBezTo>
                      <a:pt x="211" y="304"/>
                      <a:pt x="211" y="304"/>
                      <a:pt x="211" y="304"/>
                    </a:cubicBezTo>
                    <a:cubicBezTo>
                      <a:pt x="207" y="304"/>
                      <a:pt x="207" y="304"/>
                      <a:pt x="207" y="304"/>
                    </a:cubicBezTo>
                    <a:cubicBezTo>
                      <a:pt x="209" y="306"/>
                      <a:pt x="209" y="306"/>
                      <a:pt x="209" y="306"/>
                    </a:cubicBezTo>
                    <a:cubicBezTo>
                      <a:pt x="209" y="310"/>
                      <a:pt x="209" y="310"/>
                      <a:pt x="209" y="310"/>
                    </a:cubicBezTo>
                    <a:cubicBezTo>
                      <a:pt x="208" y="310"/>
                      <a:pt x="208" y="310"/>
                      <a:pt x="208" y="310"/>
                    </a:cubicBezTo>
                    <a:cubicBezTo>
                      <a:pt x="208" y="315"/>
                      <a:pt x="208" y="315"/>
                      <a:pt x="208" y="315"/>
                    </a:cubicBezTo>
                    <a:cubicBezTo>
                      <a:pt x="204" y="323"/>
                      <a:pt x="204" y="323"/>
                      <a:pt x="204" y="323"/>
                    </a:cubicBezTo>
                    <a:cubicBezTo>
                      <a:pt x="213" y="333"/>
                      <a:pt x="213" y="333"/>
                      <a:pt x="213" y="333"/>
                    </a:cubicBezTo>
                    <a:cubicBezTo>
                      <a:pt x="214" y="330"/>
                      <a:pt x="214" y="330"/>
                      <a:pt x="214" y="330"/>
                    </a:cubicBezTo>
                    <a:cubicBezTo>
                      <a:pt x="215" y="339"/>
                      <a:pt x="215" y="339"/>
                      <a:pt x="215" y="339"/>
                    </a:cubicBezTo>
                    <a:cubicBezTo>
                      <a:pt x="226" y="352"/>
                      <a:pt x="226" y="352"/>
                      <a:pt x="226" y="352"/>
                    </a:cubicBezTo>
                    <a:cubicBezTo>
                      <a:pt x="221" y="359"/>
                      <a:pt x="221" y="359"/>
                      <a:pt x="221" y="359"/>
                    </a:cubicBezTo>
                    <a:cubicBezTo>
                      <a:pt x="217" y="358"/>
                      <a:pt x="217" y="358"/>
                      <a:pt x="217" y="358"/>
                    </a:cubicBezTo>
                    <a:cubicBezTo>
                      <a:pt x="215" y="355"/>
                      <a:pt x="215" y="355"/>
                      <a:pt x="215" y="355"/>
                    </a:cubicBezTo>
                    <a:cubicBezTo>
                      <a:pt x="208" y="351"/>
                      <a:pt x="208" y="351"/>
                      <a:pt x="208" y="351"/>
                    </a:cubicBezTo>
                    <a:cubicBezTo>
                      <a:pt x="201" y="348"/>
                      <a:pt x="201" y="348"/>
                      <a:pt x="201" y="348"/>
                    </a:cubicBezTo>
                    <a:cubicBezTo>
                      <a:pt x="200" y="344"/>
                      <a:pt x="200" y="344"/>
                      <a:pt x="200" y="344"/>
                    </a:cubicBezTo>
                    <a:cubicBezTo>
                      <a:pt x="196" y="342"/>
                      <a:pt x="196" y="342"/>
                      <a:pt x="196" y="342"/>
                    </a:cubicBezTo>
                    <a:cubicBezTo>
                      <a:pt x="185" y="344"/>
                      <a:pt x="185" y="344"/>
                      <a:pt x="185" y="344"/>
                    </a:cubicBezTo>
                    <a:cubicBezTo>
                      <a:pt x="174" y="337"/>
                      <a:pt x="174" y="337"/>
                      <a:pt x="174" y="337"/>
                    </a:cubicBezTo>
                    <a:cubicBezTo>
                      <a:pt x="164" y="337"/>
                      <a:pt x="164" y="337"/>
                      <a:pt x="164" y="337"/>
                    </a:cubicBezTo>
                    <a:cubicBezTo>
                      <a:pt x="154" y="333"/>
                      <a:pt x="154" y="333"/>
                      <a:pt x="154" y="333"/>
                    </a:cubicBezTo>
                    <a:cubicBezTo>
                      <a:pt x="147" y="334"/>
                      <a:pt x="147" y="334"/>
                      <a:pt x="147" y="334"/>
                    </a:cubicBezTo>
                    <a:cubicBezTo>
                      <a:pt x="137" y="327"/>
                      <a:pt x="137" y="327"/>
                      <a:pt x="137" y="327"/>
                    </a:cubicBezTo>
                    <a:cubicBezTo>
                      <a:pt x="124" y="322"/>
                      <a:pt x="124" y="322"/>
                      <a:pt x="124" y="322"/>
                    </a:cubicBezTo>
                    <a:cubicBezTo>
                      <a:pt x="116" y="316"/>
                      <a:pt x="116" y="316"/>
                      <a:pt x="116" y="316"/>
                    </a:cubicBezTo>
                    <a:cubicBezTo>
                      <a:pt x="118" y="314"/>
                      <a:pt x="118" y="314"/>
                      <a:pt x="118" y="314"/>
                    </a:cubicBezTo>
                    <a:cubicBezTo>
                      <a:pt x="123" y="314"/>
                      <a:pt x="123" y="314"/>
                      <a:pt x="123" y="314"/>
                    </a:cubicBezTo>
                    <a:cubicBezTo>
                      <a:pt x="126" y="307"/>
                      <a:pt x="126" y="307"/>
                      <a:pt x="126" y="307"/>
                    </a:cubicBezTo>
                    <a:cubicBezTo>
                      <a:pt x="131" y="306"/>
                      <a:pt x="131" y="306"/>
                      <a:pt x="131" y="306"/>
                    </a:cubicBezTo>
                    <a:cubicBezTo>
                      <a:pt x="123" y="302"/>
                      <a:pt x="123" y="302"/>
                      <a:pt x="123" y="302"/>
                    </a:cubicBezTo>
                    <a:cubicBezTo>
                      <a:pt x="123" y="300"/>
                      <a:pt x="123" y="300"/>
                      <a:pt x="123" y="300"/>
                    </a:cubicBezTo>
                    <a:cubicBezTo>
                      <a:pt x="130" y="300"/>
                      <a:pt x="130" y="300"/>
                      <a:pt x="130" y="300"/>
                    </a:cubicBezTo>
                    <a:cubicBezTo>
                      <a:pt x="129" y="298"/>
                      <a:pt x="129" y="298"/>
                      <a:pt x="129" y="298"/>
                    </a:cubicBezTo>
                    <a:cubicBezTo>
                      <a:pt x="136" y="296"/>
                      <a:pt x="136" y="296"/>
                      <a:pt x="136" y="296"/>
                    </a:cubicBezTo>
                    <a:cubicBezTo>
                      <a:pt x="134" y="294"/>
                      <a:pt x="134" y="294"/>
                      <a:pt x="134" y="294"/>
                    </a:cubicBezTo>
                    <a:cubicBezTo>
                      <a:pt x="126" y="295"/>
                      <a:pt x="126" y="295"/>
                      <a:pt x="126" y="295"/>
                    </a:cubicBezTo>
                    <a:cubicBezTo>
                      <a:pt x="125" y="292"/>
                      <a:pt x="125" y="292"/>
                      <a:pt x="125" y="292"/>
                    </a:cubicBezTo>
                    <a:cubicBezTo>
                      <a:pt x="130" y="287"/>
                      <a:pt x="130" y="287"/>
                      <a:pt x="130" y="287"/>
                    </a:cubicBezTo>
                    <a:cubicBezTo>
                      <a:pt x="137" y="287"/>
                      <a:pt x="137" y="287"/>
                      <a:pt x="137" y="287"/>
                    </a:cubicBezTo>
                    <a:cubicBezTo>
                      <a:pt x="138" y="282"/>
                      <a:pt x="138" y="282"/>
                      <a:pt x="138" y="282"/>
                    </a:cubicBezTo>
                    <a:cubicBezTo>
                      <a:pt x="136" y="280"/>
                      <a:pt x="136" y="280"/>
                      <a:pt x="136" y="280"/>
                    </a:cubicBezTo>
                    <a:cubicBezTo>
                      <a:pt x="135" y="278"/>
                      <a:pt x="135" y="278"/>
                      <a:pt x="135" y="278"/>
                    </a:cubicBezTo>
                    <a:cubicBezTo>
                      <a:pt x="138" y="276"/>
                      <a:pt x="138" y="276"/>
                      <a:pt x="138" y="276"/>
                    </a:cubicBezTo>
                    <a:cubicBezTo>
                      <a:pt x="134" y="275"/>
                      <a:pt x="134" y="275"/>
                      <a:pt x="134" y="275"/>
                    </a:cubicBezTo>
                    <a:cubicBezTo>
                      <a:pt x="138" y="272"/>
                      <a:pt x="138" y="272"/>
                      <a:pt x="138" y="272"/>
                    </a:cubicBezTo>
                    <a:cubicBezTo>
                      <a:pt x="136" y="269"/>
                      <a:pt x="136" y="269"/>
                      <a:pt x="136" y="269"/>
                    </a:cubicBezTo>
                    <a:cubicBezTo>
                      <a:pt x="137" y="269"/>
                      <a:pt x="137" y="269"/>
                      <a:pt x="137" y="269"/>
                    </a:cubicBezTo>
                    <a:cubicBezTo>
                      <a:pt x="120" y="264"/>
                      <a:pt x="120" y="264"/>
                      <a:pt x="120" y="264"/>
                    </a:cubicBezTo>
                    <a:cubicBezTo>
                      <a:pt x="118" y="265"/>
                      <a:pt x="118" y="265"/>
                      <a:pt x="118" y="265"/>
                    </a:cubicBezTo>
                    <a:cubicBezTo>
                      <a:pt x="111" y="259"/>
                      <a:pt x="111" y="259"/>
                      <a:pt x="111" y="259"/>
                    </a:cubicBezTo>
                    <a:cubicBezTo>
                      <a:pt x="106" y="261"/>
                      <a:pt x="106" y="261"/>
                      <a:pt x="106" y="261"/>
                    </a:cubicBezTo>
                    <a:cubicBezTo>
                      <a:pt x="97" y="259"/>
                      <a:pt x="97" y="259"/>
                      <a:pt x="97" y="259"/>
                    </a:cubicBezTo>
                    <a:cubicBezTo>
                      <a:pt x="91" y="251"/>
                      <a:pt x="91" y="251"/>
                      <a:pt x="91" y="251"/>
                    </a:cubicBezTo>
                    <a:cubicBezTo>
                      <a:pt x="84" y="250"/>
                      <a:pt x="84" y="250"/>
                      <a:pt x="84" y="250"/>
                    </a:cubicBezTo>
                    <a:cubicBezTo>
                      <a:pt x="82" y="246"/>
                      <a:pt x="82" y="246"/>
                      <a:pt x="82" y="246"/>
                    </a:cubicBezTo>
                    <a:cubicBezTo>
                      <a:pt x="84" y="245"/>
                      <a:pt x="84" y="245"/>
                      <a:pt x="84" y="245"/>
                    </a:cubicBezTo>
                    <a:cubicBezTo>
                      <a:pt x="78" y="240"/>
                      <a:pt x="78" y="240"/>
                      <a:pt x="78" y="240"/>
                    </a:cubicBezTo>
                    <a:cubicBezTo>
                      <a:pt x="62" y="242"/>
                      <a:pt x="62" y="242"/>
                      <a:pt x="62" y="242"/>
                    </a:cubicBezTo>
                    <a:cubicBezTo>
                      <a:pt x="55" y="231"/>
                      <a:pt x="55" y="231"/>
                      <a:pt x="55" y="231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63" y="231"/>
                      <a:pt x="63" y="231"/>
                      <a:pt x="63" y="231"/>
                    </a:cubicBezTo>
                    <a:cubicBezTo>
                      <a:pt x="67" y="228"/>
                      <a:pt x="67" y="228"/>
                      <a:pt x="67" y="228"/>
                    </a:cubicBezTo>
                    <a:cubicBezTo>
                      <a:pt x="67" y="227"/>
                      <a:pt x="67" y="227"/>
                      <a:pt x="67" y="227"/>
                    </a:cubicBezTo>
                    <a:cubicBezTo>
                      <a:pt x="62" y="224"/>
                      <a:pt x="62" y="224"/>
                      <a:pt x="62" y="224"/>
                    </a:cubicBezTo>
                    <a:cubicBezTo>
                      <a:pt x="59" y="225"/>
                      <a:pt x="59" y="225"/>
                      <a:pt x="59" y="225"/>
                    </a:cubicBezTo>
                    <a:cubicBezTo>
                      <a:pt x="58" y="222"/>
                      <a:pt x="58" y="222"/>
                      <a:pt x="58" y="222"/>
                    </a:cubicBezTo>
                    <a:cubicBezTo>
                      <a:pt x="49" y="214"/>
                      <a:pt x="49" y="214"/>
                      <a:pt x="49" y="214"/>
                    </a:cubicBezTo>
                    <a:cubicBezTo>
                      <a:pt x="49" y="210"/>
                      <a:pt x="49" y="210"/>
                      <a:pt x="49" y="210"/>
                    </a:cubicBezTo>
                    <a:cubicBezTo>
                      <a:pt x="47" y="206"/>
                      <a:pt x="47" y="206"/>
                      <a:pt x="47" y="206"/>
                    </a:cubicBezTo>
                    <a:cubicBezTo>
                      <a:pt x="43" y="203"/>
                      <a:pt x="43" y="203"/>
                      <a:pt x="43" y="203"/>
                    </a:cubicBezTo>
                    <a:cubicBezTo>
                      <a:pt x="35" y="205"/>
                      <a:pt x="35" y="205"/>
                      <a:pt x="35" y="205"/>
                    </a:cubicBezTo>
                    <a:cubicBezTo>
                      <a:pt x="35" y="203"/>
                      <a:pt x="35" y="203"/>
                      <a:pt x="35" y="203"/>
                    </a:cubicBezTo>
                    <a:cubicBezTo>
                      <a:pt x="33" y="202"/>
                      <a:pt x="33" y="202"/>
                      <a:pt x="33" y="202"/>
                    </a:cubicBezTo>
                    <a:cubicBezTo>
                      <a:pt x="25" y="200"/>
                      <a:pt x="25" y="200"/>
                      <a:pt x="25" y="200"/>
                    </a:cubicBezTo>
                    <a:cubicBezTo>
                      <a:pt x="23" y="196"/>
                      <a:pt x="23" y="196"/>
                      <a:pt x="23" y="196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19" y="188"/>
                      <a:pt x="19" y="188"/>
                      <a:pt x="19" y="188"/>
                    </a:cubicBezTo>
                    <a:cubicBezTo>
                      <a:pt x="16" y="186"/>
                      <a:pt x="16" y="186"/>
                      <a:pt x="16" y="186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10" y="172"/>
                      <a:pt x="10" y="172"/>
                      <a:pt x="10" y="172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18" y="168"/>
                      <a:pt x="18" y="168"/>
                      <a:pt x="18" y="168"/>
                    </a:cubicBezTo>
                    <a:cubicBezTo>
                      <a:pt x="16" y="166"/>
                      <a:pt x="16" y="166"/>
                      <a:pt x="16" y="166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19" y="159"/>
                      <a:pt x="19" y="159"/>
                      <a:pt x="19" y="159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18" y="155"/>
                      <a:pt x="18" y="155"/>
                      <a:pt x="18" y="155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35" y="135"/>
                      <a:pt x="35" y="135"/>
                      <a:pt x="35" y="135"/>
                    </a:cubicBezTo>
                    <a:cubicBezTo>
                      <a:pt x="35" y="132"/>
                      <a:pt x="35" y="132"/>
                      <a:pt x="35" y="132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6" y="120"/>
                      <a:pt x="26" y="120"/>
                      <a:pt x="26" y="120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0" y="115"/>
                      <a:pt x="20" y="115"/>
                      <a:pt x="20" y="115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8" y="84"/>
                      <a:pt x="8" y="84"/>
                      <a:pt x="8" y="84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0" y="73"/>
                      <a:pt x="30" y="73"/>
                      <a:pt x="30" y="73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92" y="88"/>
                      <a:pt x="92" y="88"/>
                      <a:pt x="92" y="88"/>
                    </a:cubicBezTo>
                    <a:cubicBezTo>
                      <a:pt x="94" y="92"/>
                      <a:pt x="94" y="92"/>
                      <a:pt x="94" y="92"/>
                    </a:cubicBezTo>
                    <a:cubicBezTo>
                      <a:pt x="96" y="93"/>
                      <a:pt x="96" y="93"/>
                      <a:pt x="96" y="93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0" y="101"/>
                      <a:pt x="90" y="101"/>
                      <a:pt x="90" y="101"/>
                    </a:cubicBezTo>
                    <a:cubicBezTo>
                      <a:pt x="81" y="103"/>
                      <a:pt x="81" y="103"/>
                      <a:pt x="81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32" y="93"/>
                      <a:pt x="32" y="93"/>
                      <a:pt x="32" y="93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52" y="105"/>
                      <a:pt x="52" y="105"/>
                      <a:pt x="52" y="105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6" y="114"/>
                      <a:pt x="56" y="114"/>
                      <a:pt x="56" y="114"/>
                    </a:cubicBezTo>
                    <a:cubicBezTo>
                      <a:pt x="57" y="118"/>
                      <a:pt x="57" y="118"/>
                      <a:pt x="57" y="118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84" y="124"/>
                      <a:pt x="84" y="124"/>
                      <a:pt x="84" y="124"/>
                    </a:cubicBezTo>
                    <a:cubicBezTo>
                      <a:pt x="79" y="118"/>
                      <a:pt x="79" y="118"/>
                      <a:pt x="79" y="118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0" y="116"/>
                      <a:pt x="70" y="116"/>
                      <a:pt x="70" y="116"/>
                    </a:cubicBezTo>
                    <a:cubicBezTo>
                      <a:pt x="68" y="114"/>
                      <a:pt x="68" y="114"/>
                      <a:pt x="68" y="114"/>
                    </a:cubicBezTo>
                    <a:cubicBezTo>
                      <a:pt x="70" y="111"/>
                      <a:pt x="70" y="111"/>
                      <a:pt x="70" y="111"/>
                    </a:cubicBezTo>
                    <a:cubicBezTo>
                      <a:pt x="101" y="118"/>
                      <a:pt x="101" y="118"/>
                      <a:pt x="101" y="118"/>
                    </a:cubicBezTo>
                    <a:cubicBezTo>
                      <a:pt x="91" y="110"/>
                      <a:pt x="91" y="110"/>
                      <a:pt x="91" y="110"/>
                    </a:cubicBezTo>
                    <a:cubicBezTo>
                      <a:pt x="90" y="107"/>
                      <a:pt x="90" y="107"/>
                      <a:pt x="90" y="107"/>
                    </a:cubicBezTo>
                    <a:cubicBezTo>
                      <a:pt x="100" y="103"/>
                      <a:pt x="100" y="103"/>
                      <a:pt x="100" y="103"/>
                    </a:cubicBezTo>
                    <a:cubicBezTo>
                      <a:pt x="105" y="98"/>
                      <a:pt x="105" y="98"/>
                      <a:pt x="105" y="98"/>
                    </a:cubicBezTo>
                    <a:cubicBezTo>
                      <a:pt x="115" y="101"/>
                      <a:pt x="115" y="101"/>
                      <a:pt x="115" y="101"/>
                    </a:cubicBezTo>
                    <a:cubicBezTo>
                      <a:pt x="115" y="103"/>
                      <a:pt x="115" y="103"/>
                      <a:pt x="115" y="103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21" y="105"/>
                      <a:pt x="121" y="105"/>
                      <a:pt x="121" y="105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20" y="94"/>
                      <a:pt x="120" y="94"/>
                      <a:pt x="120" y="94"/>
                    </a:cubicBezTo>
                    <a:cubicBezTo>
                      <a:pt x="113" y="91"/>
                      <a:pt x="113" y="91"/>
                      <a:pt x="113" y="91"/>
                    </a:cubicBezTo>
                    <a:cubicBezTo>
                      <a:pt x="114" y="87"/>
                      <a:pt x="114" y="87"/>
                      <a:pt x="114" y="87"/>
                    </a:cubicBezTo>
                    <a:cubicBezTo>
                      <a:pt x="112" y="82"/>
                      <a:pt x="112" y="82"/>
                      <a:pt x="112" y="82"/>
                    </a:cubicBezTo>
                    <a:cubicBezTo>
                      <a:pt x="105" y="78"/>
                      <a:pt x="105" y="78"/>
                      <a:pt x="105" y="78"/>
                    </a:cubicBezTo>
                    <a:cubicBezTo>
                      <a:pt x="123" y="80"/>
                      <a:pt x="123" y="80"/>
                      <a:pt x="123" y="80"/>
                    </a:cubicBezTo>
                    <a:cubicBezTo>
                      <a:pt x="129" y="83"/>
                      <a:pt x="129" y="83"/>
                      <a:pt x="129" y="83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95"/>
                      <a:pt x="130" y="95"/>
                      <a:pt x="130" y="95"/>
                    </a:cubicBezTo>
                    <a:cubicBezTo>
                      <a:pt x="134" y="95"/>
                      <a:pt x="134" y="95"/>
                      <a:pt x="134" y="95"/>
                    </a:cubicBezTo>
                    <a:cubicBezTo>
                      <a:pt x="136" y="97"/>
                      <a:pt x="136" y="97"/>
                      <a:pt x="136" y="97"/>
                    </a:cubicBezTo>
                    <a:cubicBezTo>
                      <a:pt x="142" y="94"/>
                      <a:pt x="142" y="94"/>
                      <a:pt x="142" y="94"/>
                    </a:cubicBezTo>
                    <a:cubicBezTo>
                      <a:pt x="142" y="89"/>
                      <a:pt x="142" y="89"/>
                      <a:pt x="142" y="89"/>
                    </a:cubicBezTo>
                    <a:cubicBezTo>
                      <a:pt x="164" y="80"/>
                      <a:pt x="164" y="80"/>
                      <a:pt x="164" y="80"/>
                    </a:cubicBezTo>
                    <a:cubicBezTo>
                      <a:pt x="171" y="81"/>
                      <a:pt x="171" y="81"/>
                      <a:pt x="171" y="81"/>
                    </a:cubicBezTo>
                    <a:cubicBezTo>
                      <a:pt x="171" y="80"/>
                      <a:pt x="171" y="80"/>
                      <a:pt x="171" y="80"/>
                    </a:cubicBezTo>
                    <a:cubicBezTo>
                      <a:pt x="169" y="79"/>
                      <a:pt x="169" y="79"/>
                      <a:pt x="169" y="79"/>
                    </a:cubicBezTo>
                    <a:cubicBezTo>
                      <a:pt x="171" y="78"/>
                      <a:pt x="171" y="78"/>
                      <a:pt x="171" y="78"/>
                    </a:cubicBezTo>
                    <a:cubicBezTo>
                      <a:pt x="175" y="79"/>
                      <a:pt x="175" y="79"/>
                      <a:pt x="175" y="79"/>
                    </a:cubicBezTo>
                    <a:cubicBezTo>
                      <a:pt x="174" y="77"/>
                      <a:pt x="174" y="77"/>
                      <a:pt x="174" y="77"/>
                    </a:cubicBezTo>
                    <a:cubicBezTo>
                      <a:pt x="175" y="77"/>
                      <a:pt x="175" y="77"/>
                      <a:pt x="175" y="77"/>
                    </a:cubicBezTo>
                    <a:cubicBezTo>
                      <a:pt x="182" y="76"/>
                      <a:pt x="182" y="76"/>
                      <a:pt x="182" y="76"/>
                    </a:cubicBezTo>
                    <a:cubicBezTo>
                      <a:pt x="180" y="77"/>
                      <a:pt x="180" y="77"/>
                      <a:pt x="180" y="77"/>
                    </a:cubicBezTo>
                    <a:cubicBezTo>
                      <a:pt x="180" y="79"/>
                      <a:pt x="180" y="79"/>
                      <a:pt x="180" y="79"/>
                    </a:cubicBezTo>
                    <a:cubicBezTo>
                      <a:pt x="182" y="82"/>
                      <a:pt x="182" y="82"/>
                      <a:pt x="182" y="82"/>
                    </a:cubicBezTo>
                    <a:cubicBezTo>
                      <a:pt x="184" y="83"/>
                      <a:pt x="184" y="83"/>
                      <a:pt x="184" y="83"/>
                    </a:cubicBezTo>
                    <a:cubicBezTo>
                      <a:pt x="189" y="83"/>
                      <a:pt x="189" y="83"/>
                      <a:pt x="189" y="83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204" y="80"/>
                      <a:pt x="204" y="80"/>
                      <a:pt x="204" y="80"/>
                    </a:cubicBezTo>
                    <a:cubicBezTo>
                      <a:pt x="209" y="76"/>
                      <a:pt x="209" y="76"/>
                      <a:pt x="209" y="76"/>
                    </a:cubicBezTo>
                    <a:cubicBezTo>
                      <a:pt x="214" y="75"/>
                      <a:pt x="214" y="75"/>
                      <a:pt x="214" y="75"/>
                    </a:cubicBezTo>
                    <a:cubicBezTo>
                      <a:pt x="218" y="78"/>
                      <a:pt x="218" y="78"/>
                      <a:pt x="218" y="78"/>
                    </a:cubicBezTo>
                    <a:cubicBezTo>
                      <a:pt x="217" y="80"/>
                      <a:pt x="217" y="80"/>
                      <a:pt x="217" y="80"/>
                    </a:cubicBezTo>
                    <a:cubicBezTo>
                      <a:pt x="221" y="82"/>
                      <a:pt x="221" y="82"/>
                      <a:pt x="221" y="82"/>
                    </a:cubicBezTo>
                    <a:cubicBezTo>
                      <a:pt x="223" y="80"/>
                      <a:pt x="223" y="80"/>
                      <a:pt x="223" y="80"/>
                    </a:cubicBezTo>
                    <a:cubicBezTo>
                      <a:pt x="222" y="78"/>
                      <a:pt x="222" y="78"/>
                      <a:pt x="222" y="78"/>
                    </a:cubicBezTo>
                    <a:cubicBezTo>
                      <a:pt x="227" y="76"/>
                      <a:pt x="227" y="76"/>
                      <a:pt x="227" y="76"/>
                    </a:cubicBezTo>
                    <a:cubicBezTo>
                      <a:pt x="226" y="75"/>
                      <a:pt x="226" y="75"/>
                      <a:pt x="226" y="75"/>
                    </a:cubicBezTo>
                    <a:cubicBezTo>
                      <a:pt x="220" y="70"/>
                      <a:pt x="220" y="70"/>
                      <a:pt x="220" y="70"/>
                    </a:cubicBezTo>
                    <a:cubicBezTo>
                      <a:pt x="222" y="68"/>
                      <a:pt x="222" y="68"/>
                      <a:pt x="222" y="68"/>
                    </a:cubicBezTo>
                    <a:cubicBezTo>
                      <a:pt x="247" y="71"/>
                      <a:pt x="247" y="71"/>
                      <a:pt x="247" y="71"/>
                    </a:cubicBezTo>
                    <a:cubicBezTo>
                      <a:pt x="272" y="77"/>
                      <a:pt x="272" y="77"/>
                      <a:pt x="272" y="77"/>
                    </a:cubicBezTo>
                    <a:cubicBezTo>
                      <a:pt x="283" y="83"/>
                      <a:pt x="283" y="83"/>
                      <a:pt x="283" y="83"/>
                    </a:cubicBezTo>
                    <a:cubicBezTo>
                      <a:pt x="286" y="77"/>
                      <a:pt x="286" y="77"/>
                      <a:pt x="286" y="77"/>
                    </a:cubicBezTo>
                    <a:cubicBezTo>
                      <a:pt x="281" y="75"/>
                      <a:pt x="281" y="75"/>
                      <a:pt x="281" y="75"/>
                    </a:cubicBezTo>
                    <a:cubicBezTo>
                      <a:pt x="275" y="71"/>
                      <a:pt x="275" y="71"/>
                      <a:pt x="275" y="71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6" y="65"/>
                      <a:pt x="266" y="65"/>
                      <a:pt x="266" y="65"/>
                    </a:cubicBezTo>
                    <a:cubicBezTo>
                      <a:pt x="264" y="63"/>
                      <a:pt x="264" y="63"/>
                      <a:pt x="264" y="63"/>
                    </a:cubicBezTo>
                    <a:cubicBezTo>
                      <a:pt x="264" y="60"/>
                      <a:pt x="264" y="60"/>
                      <a:pt x="264" y="60"/>
                    </a:cubicBezTo>
                    <a:cubicBezTo>
                      <a:pt x="257" y="59"/>
                      <a:pt x="257" y="59"/>
                      <a:pt x="257" y="59"/>
                    </a:cubicBezTo>
                    <a:cubicBezTo>
                      <a:pt x="259" y="57"/>
                      <a:pt x="259" y="57"/>
                      <a:pt x="259" y="57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64" y="50"/>
                      <a:pt x="264" y="50"/>
                      <a:pt x="264" y="50"/>
                    </a:cubicBezTo>
                    <a:cubicBezTo>
                      <a:pt x="262" y="43"/>
                      <a:pt x="262" y="43"/>
                      <a:pt x="262" y="43"/>
                    </a:cubicBezTo>
                    <a:cubicBezTo>
                      <a:pt x="263" y="40"/>
                      <a:pt x="263" y="40"/>
                      <a:pt x="263" y="40"/>
                    </a:cubicBezTo>
                    <a:cubicBezTo>
                      <a:pt x="278" y="40"/>
                      <a:pt x="278" y="40"/>
                      <a:pt x="278" y="40"/>
                    </a:cubicBezTo>
                    <a:cubicBezTo>
                      <a:pt x="286" y="42"/>
                      <a:pt x="286" y="42"/>
                      <a:pt x="286" y="42"/>
                    </a:cubicBezTo>
                    <a:cubicBezTo>
                      <a:pt x="290" y="46"/>
                      <a:pt x="290" y="46"/>
                      <a:pt x="290" y="46"/>
                    </a:cubicBezTo>
                    <a:cubicBezTo>
                      <a:pt x="288" y="53"/>
                      <a:pt x="288" y="53"/>
                      <a:pt x="288" y="53"/>
                    </a:cubicBezTo>
                    <a:cubicBezTo>
                      <a:pt x="296" y="55"/>
                      <a:pt x="296" y="55"/>
                      <a:pt x="296" y="55"/>
                    </a:cubicBezTo>
                    <a:cubicBezTo>
                      <a:pt x="299" y="58"/>
                      <a:pt x="299" y="58"/>
                      <a:pt x="299" y="58"/>
                    </a:cubicBezTo>
                    <a:cubicBezTo>
                      <a:pt x="302" y="62"/>
                      <a:pt x="302" y="62"/>
                      <a:pt x="302" y="62"/>
                    </a:cubicBezTo>
                    <a:cubicBezTo>
                      <a:pt x="300" y="64"/>
                      <a:pt x="300" y="64"/>
                      <a:pt x="300" y="64"/>
                    </a:cubicBezTo>
                    <a:cubicBezTo>
                      <a:pt x="305" y="67"/>
                      <a:pt x="305" y="67"/>
                      <a:pt x="305" y="67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17" y="79"/>
                      <a:pt x="317" y="79"/>
                      <a:pt x="317" y="79"/>
                    </a:cubicBezTo>
                    <a:cubicBezTo>
                      <a:pt x="319" y="81"/>
                      <a:pt x="319" y="81"/>
                      <a:pt x="319" y="81"/>
                    </a:cubicBezTo>
                    <a:cubicBezTo>
                      <a:pt x="318" y="83"/>
                      <a:pt x="318" y="83"/>
                      <a:pt x="318" y="83"/>
                    </a:cubicBezTo>
                    <a:cubicBezTo>
                      <a:pt x="320" y="87"/>
                      <a:pt x="320" y="87"/>
                      <a:pt x="320" y="87"/>
                    </a:cubicBezTo>
                    <a:cubicBezTo>
                      <a:pt x="318" y="89"/>
                      <a:pt x="318" y="89"/>
                      <a:pt x="318" y="89"/>
                    </a:cubicBezTo>
                    <a:cubicBezTo>
                      <a:pt x="316" y="94"/>
                      <a:pt x="316" y="94"/>
                      <a:pt x="316" y="94"/>
                    </a:cubicBezTo>
                    <a:cubicBezTo>
                      <a:pt x="302" y="96"/>
                      <a:pt x="302" y="96"/>
                      <a:pt x="302" y="96"/>
                    </a:cubicBezTo>
                    <a:cubicBezTo>
                      <a:pt x="306" y="100"/>
                      <a:pt x="306" y="100"/>
                      <a:pt x="306" y="100"/>
                    </a:cubicBezTo>
                    <a:cubicBezTo>
                      <a:pt x="321" y="101"/>
                      <a:pt x="321" y="101"/>
                      <a:pt x="321" y="101"/>
                    </a:cubicBezTo>
                    <a:cubicBezTo>
                      <a:pt x="323" y="101"/>
                      <a:pt x="323" y="101"/>
                      <a:pt x="323" y="101"/>
                    </a:cubicBezTo>
                    <a:cubicBezTo>
                      <a:pt x="322" y="98"/>
                      <a:pt x="322" y="98"/>
                      <a:pt x="322" y="98"/>
                    </a:cubicBezTo>
                    <a:cubicBezTo>
                      <a:pt x="328" y="95"/>
                      <a:pt x="328" y="95"/>
                      <a:pt x="328" y="95"/>
                    </a:cubicBezTo>
                    <a:cubicBezTo>
                      <a:pt x="328" y="91"/>
                      <a:pt x="328" y="91"/>
                      <a:pt x="328" y="91"/>
                    </a:cubicBezTo>
                    <a:cubicBezTo>
                      <a:pt x="332" y="88"/>
                      <a:pt x="332" y="88"/>
                      <a:pt x="332" y="88"/>
                    </a:cubicBezTo>
                    <a:cubicBezTo>
                      <a:pt x="330" y="85"/>
                      <a:pt x="330" y="85"/>
                      <a:pt x="330" y="85"/>
                    </a:cubicBezTo>
                    <a:cubicBezTo>
                      <a:pt x="325" y="81"/>
                      <a:pt x="325" y="81"/>
                      <a:pt x="325" y="81"/>
                    </a:cubicBezTo>
                    <a:cubicBezTo>
                      <a:pt x="325" y="78"/>
                      <a:pt x="325" y="78"/>
                      <a:pt x="325" y="78"/>
                    </a:cubicBezTo>
                    <a:cubicBezTo>
                      <a:pt x="338" y="76"/>
                      <a:pt x="338" y="76"/>
                      <a:pt x="338" y="76"/>
                    </a:cubicBezTo>
                    <a:cubicBezTo>
                      <a:pt x="346" y="80"/>
                      <a:pt x="346" y="80"/>
                      <a:pt x="346" y="80"/>
                    </a:cubicBezTo>
                    <a:cubicBezTo>
                      <a:pt x="346" y="82"/>
                      <a:pt x="346" y="82"/>
                      <a:pt x="346" y="82"/>
                    </a:cubicBezTo>
                    <a:cubicBezTo>
                      <a:pt x="348" y="83"/>
                      <a:pt x="348" y="83"/>
                      <a:pt x="348" y="83"/>
                    </a:cubicBezTo>
                    <a:cubicBezTo>
                      <a:pt x="350" y="87"/>
                      <a:pt x="350" y="87"/>
                      <a:pt x="350" y="87"/>
                    </a:cubicBezTo>
                    <a:cubicBezTo>
                      <a:pt x="354" y="89"/>
                      <a:pt x="354" y="89"/>
                      <a:pt x="354" y="89"/>
                    </a:cubicBezTo>
                    <a:cubicBezTo>
                      <a:pt x="362" y="89"/>
                      <a:pt x="362" y="89"/>
                      <a:pt x="362" y="89"/>
                    </a:cubicBezTo>
                    <a:cubicBezTo>
                      <a:pt x="352" y="87"/>
                      <a:pt x="352" y="87"/>
                      <a:pt x="352" y="87"/>
                    </a:cubicBezTo>
                    <a:cubicBezTo>
                      <a:pt x="350" y="83"/>
                      <a:pt x="350" y="83"/>
                      <a:pt x="350" y="83"/>
                    </a:cubicBezTo>
                    <a:cubicBezTo>
                      <a:pt x="353" y="82"/>
                      <a:pt x="353" y="82"/>
                      <a:pt x="353" y="82"/>
                    </a:cubicBezTo>
                    <a:cubicBezTo>
                      <a:pt x="346" y="77"/>
                      <a:pt x="346" y="77"/>
                      <a:pt x="346" y="77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27" y="75"/>
                      <a:pt x="327" y="75"/>
                      <a:pt x="327" y="75"/>
                    </a:cubicBezTo>
                    <a:cubicBezTo>
                      <a:pt x="316" y="73"/>
                      <a:pt x="316" y="73"/>
                      <a:pt x="316" y="73"/>
                    </a:cubicBezTo>
                    <a:cubicBezTo>
                      <a:pt x="316" y="71"/>
                      <a:pt x="316" y="71"/>
                      <a:pt x="316" y="71"/>
                    </a:cubicBezTo>
                    <a:cubicBezTo>
                      <a:pt x="312" y="68"/>
                      <a:pt x="312" y="68"/>
                      <a:pt x="312" y="68"/>
                    </a:cubicBezTo>
                    <a:cubicBezTo>
                      <a:pt x="311" y="60"/>
                      <a:pt x="311" y="60"/>
                      <a:pt x="311" y="60"/>
                    </a:cubicBezTo>
                    <a:cubicBezTo>
                      <a:pt x="297" y="52"/>
                      <a:pt x="297" y="52"/>
                      <a:pt x="297" y="52"/>
                    </a:cubicBezTo>
                    <a:cubicBezTo>
                      <a:pt x="297" y="50"/>
                      <a:pt x="297" y="50"/>
                      <a:pt x="297" y="50"/>
                    </a:cubicBezTo>
                    <a:cubicBezTo>
                      <a:pt x="305" y="46"/>
                      <a:pt x="305" y="46"/>
                      <a:pt x="305" y="46"/>
                    </a:cubicBezTo>
                    <a:cubicBezTo>
                      <a:pt x="300" y="41"/>
                      <a:pt x="300" y="41"/>
                      <a:pt x="300" y="41"/>
                    </a:cubicBezTo>
                    <a:cubicBezTo>
                      <a:pt x="308" y="43"/>
                      <a:pt x="308" y="43"/>
                      <a:pt x="308" y="43"/>
                    </a:cubicBezTo>
                    <a:cubicBezTo>
                      <a:pt x="310" y="46"/>
                      <a:pt x="310" y="46"/>
                      <a:pt x="310" y="46"/>
                    </a:cubicBezTo>
                    <a:cubicBezTo>
                      <a:pt x="309" y="48"/>
                      <a:pt x="309" y="48"/>
                      <a:pt x="309" y="48"/>
                    </a:cubicBezTo>
                    <a:cubicBezTo>
                      <a:pt x="313" y="52"/>
                      <a:pt x="313" y="52"/>
                      <a:pt x="313" y="52"/>
                    </a:cubicBezTo>
                    <a:cubicBezTo>
                      <a:pt x="312" y="53"/>
                      <a:pt x="312" y="53"/>
                      <a:pt x="312" y="53"/>
                    </a:cubicBezTo>
                    <a:cubicBezTo>
                      <a:pt x="314" y="54"/>
                      <a:pt x="314" y="54"/>
                      <a:pt x="314" y="54"/>
                    </a:cubicBezTo>
                    <a:cubicBezTo>
                      <a:pt x="335" y="56"/>
                      <a:pt x="335" y="56"/>
                      <a:pt x="335" y="56"/>
                    </a:cubicBezTo>
                    <a:cubicBezTo>
                      <a:pt x="334" y="55"/>
                      <a:pt x="334" y="55"/>
                      <a:pt x="334" y="55"/>
                    </a:cubicBezTo>
                    <a:cubicBezTo>
                      <a:pt x="319" y="52"/>
                      <a:pt x="319" y="52"/>
                      <a:pt x="319" y="52"/>
                    </a:cubicBezTo>
                    <a:cubicBezTo>
                      <a:pt x="315" y="49"/>
                      <a:pt x="315" y="49"/>
                      <a:pt x="315" y="49"/>
                    </a:cubicBezTo>
                    <a:cubicBezTo>
                      <a:pt x="317" y="48"/>
                      <a:pt x="317" y="48"/>
                      <a:pt x="317" y="48"/>
                    </a:cubicBezTo>
                    <a:cubicBezTo>
                      <a:pt x="322" y="51"/>
                      <a:pt x="322" y="51"/>
                      <a:pt x="322" y="51"/>
                    </a:cubicBezTo>
                    <a:cubicBezTo>
                      <a:pt x="328" y="50"/>
                      <a:pt x="328" y="50"/>
                      <a:pt x="328" y="50"/>
                    </a:cubicBezTo>
                    <a:cubicBezTo>
                      <a:pt x="328" y="48"/>
                      <a:pt x="328" y="48"/>
                      <a:pt x="328" y="48"/>
                    </a:cubicBezTo>
                    <a:cubicBezTo>
                      <a:pt x="323" y="48"/>
                      <a:pt x="323" y="48"/>
                      <a:pt x="323" y="48"/>
                    </a:cubicBezTo>
                    <a:cubicBezTo>
                      <a:pt x="326" y="45"/>
                      <a:pt x="326" y="45"/>
                      <a:pt x="326" y="45"/>
                    </a:cubicBezTo>
                    <a:cubicBezTo>
                      <a:pt x="334" y="45"/>
                      <a:pt x="334" y="45"/>
                      <a:pt x="334" y="45"/>
                    </a:cubicBezTo>
                    <a:cubicBezTo>
                      <a:pt x="354" y="51"/>
                      <a:pt x="354" y="51"/>
                      <a:pt x="354" y="51"/>
                    </a:cubicBezTo>
                    <a:cubicBezTo>
                      <a:pt x="366" y="51"/>
                      <a:pt x="366" y="51"/>
                      <a:pt x="366" y="51"/>
                    </a:cubicBezTo>
                    <a:cubicBezTo>
                      <a:pt x="366" y="54"/>
                      <a:pt x="366" y="54"/>
                      <a:pt x="366" y="54"/>
                    </a:cubicBezTo>
                    <a:cubicBezTo>
                      <a:pt x="363" y="55"/>
                      <a:pt x="363" y="55"/>
                      <a:pt x="363" y="55"/>
                    </a:cubicBezTo>
                    <a:cubicBezTo>
                      <a:pt x="366" y="60"/>
                      <a:pt x="366" y="60"/>
                      <a:pt x="366" y="60"/>
                    </a:cubicBezTo>
                    <a:cubicBezTo>
                      <a:pt x="367" y="61"/>
                      <a:pt x="367" y="61"/>
                      <a:pt x="367" y="61"/>
                    </a:cubicBezTo>
                    <a:cubicBezTo>
                      <a:pt x="369" y="64"/>
                      <a:pt x="369" y="64"/>
                      <a:pt x="369" y="64"/>
                    </a:cubicBezTo>
                    <a:cubicBezTo>
                      <a:pt x="371" y="65"/>
                      <a:pt x="371" y="65"/>
                      <a:pt x="371" y="65"/>
                    </a:cubicBezTo>
                    <a:cubicBezTo>
                      <a:pt x="377" y="66"/>
                      <a:pt x="377" y="66"/>
                      <a:pt x="377" y="66"/>
                    </a:cubicBezTo>
                    <a:cubicBezTo>
                      <a:pt x="375" y="64"/>
                      <a:pt x="375" y="64"/>
                      <a:pt x="375" y="64"/>
                    </a:cubicBezTo>
                    <a:cubicBezTo>
                      <a:pt x="378" y="63"/>
                      <a:pt x="378" y="63"/>
                      <a:pt x="378" y="63"/>
                    </a:cubicBezTo>
                    <a:cubicBezTo>
                      <a:pt x="376" y="60"/>
                      <a:pt x="376" y="60"/>
                      <a:pt x="376" y="60"/>
                    </a:cubicBezTo>
                    <a:cubicBezTo>
                      <a:pt x="369" y="55"/>
                      <a:pt x="369" y="55"/>
                      <a:pt x="369" y="55"/>
                    </a:cubicBezTo>
                    <a:cubicBezTo>
                      <a:pt x="369" y="52"/>
                      <a:pt x="369" y="52"/>
                      <a:pt x="369" y="52"/>
                    </a:cubicBezTo>
                    <a:cubicBezTo>
                      <a:pt x="366" y="50"/>
                      <a:pt x="366" y="50"/>
                      <a:pt x="366" y="50"/>
                    </a:cubicBezTo>
                    <a:cubicBezTo>
                      <a:pt x="356" y="48"/>
                      <a:pt x="356" y="48"/>
                      <a:pt x="356" y="48"/>
                    </a:cubicBezTo>
                    <a:cubicBezTo>
                      <a:pt x="357" y="47"/>
                      <a:pt x="357" y="47"/>
                      <a:pt x="357" y="47"/>
                    </a:cubicBezTo>
                    <a:cubicBezTo>
                      <a:pt x="355" y="46"/>
                      <a:pt x="355" y="46"/>
                      <a:pt x="355" y="46"/>
                    </a:cubicBezTo>
                    <a:cubicBezTo>
                      <a:pt x="345" y="44"/>
                      <a:pt x="345" y="44"/>
                      <a:pt x="345" y="44"/>
                    </a:cubicBezTo>
                    <a:cubicBezTo>
                      <a:pt x="342" y="42"/>
                      <a:pt x="342" y="42"/>
                      <a:pt x="342" y="42"/>
                    </a:cubicBezTo>
                    <a:cubicBezTo>
                      <a:pt x="342" y="40"/>
                      <a:pt x="342" y="40"/>
                      <a:pt x="342" y="40"/>
                    </a:cubicBezTo>
                    <a:cubicBezTo>
                      <a:pt x="335" y="38"/>
                      <a:pt x="335" y="38"/>
                      <a:pt x="335" y="38"/>
                    </a:cubicBezTo>
                    <a:cubicBezTo>
                      <a:pt x="336" y="37"/>
                      <a:pt x="336" y="37"/>
                      <a:pt x="336" y="37"/>
                    </a:cubicBezTo>
                    <a:cubicBezTo>
                      <a:pt x="334" y="36"/>
                      <a:pt x="334" y="36"/>
                      <a:pt x="334" y="36"/>
                    </a:cubicBezTo>
                    <a:cubicBezTo>
                      <a:pt x="336" y="35"/>
                      <a:pt x="336" y="35"/>
                      <a:pt x="336" y="35"/>
                    </a:cubicBezTo>
                    <a:cubicBezTo>
                      <a:pt x="334" y="35"/>
                      <a:pt x="334" y="35"/>
                      <a:pt x="334" y="35"/>
                    </a:cubicBezTo>
                    <a:cubicBezTo>
                      <a:pt x="372" y="31"/>
                      <a:pt x="372" y="31"/>
                      <a:pt x="372" y="31"/>
                    </a:cubicBezTo>
                    <a:cubicBezTo>
                      <a:pt x="370" y="30"/>
                      <a:pt x="370" y="30"/>
                      <a:pt x="370" y="30"/>
                    </a:cubicBezTo>
                    <a:cubicBezTo>
                      <a:pt x="372" y="30"/>
                      <a:pt x="372" y="30"/>
                      <a:pt x="372" y="30"/>
                    </a:cubicBezTo>
                    <a:cubicBezTo>
                      <a:pt x="369" y="29"/>
                      <a:pt x="369" y="29"/>
                      <a:pt x="369" y="29"/>
                    </a:cubicBezTo>
                    <a:cubicBezTo>
                      <a:pt x="363" y="27"/>
                      <a:pt x="363" y="27"/>
                      <a:pt x="363" y="27"/>
                    </a:cubicBezTo>
                    <a:cubicBezTo>
                      <a:pt x="366" y="26"/>
                      <a:pt x="366" y="26"/>
                      <a:pt x="366" y="26"/>
                    </a:cubicBezTo>
                    <a:cubicBezTo>
                      <a:pt x="359" y="25"/>
                      <a:pt x="359" y="25"/>
                      <a:pt x="359" y="25"/>
                    </a:cubicBezTo>
                    <a:cubicBezTo>
                      <a:pt x="359" y="23"/>
                      <a:pt x="359" y="23"/>
                      <a:pt x="359" y="23"/>
                    </a:cubicBezTo>
                    <a:cubicBezTo>
                      <a:pt x="367" y="25"/>
                      <a:pt x="367" y="25"/>
                      <a:pt x="367" y="25"/>
                    </a:cubicBezTo>
                    <a:cubicBezTo>
                      <a:pt x="366" y="22"/>
                      <a:pt x="366" y="22"/>
                      <a:pt x="366" y="22"/>
                    </a:cubicBezTo>
                    <a:cubicBezTo>
                      <a:pt x="364" y="21"/>
                      <a:pt x="364" y="21"/>
                      <a:pt x="364" y="21"/>
                    </a:cubicBezTo>
                    <a:cubicBezTo>
                      <a:pt x="371" y="21"/>
                      <a:pt x="371" y="21"/>
                      <a:pt x="371" y="21"/>
                    </a:cubicBezTo>
                    <a:cubicBezTo>
                      <a:pt x="375" y="18"/>
                      <a:pt x="375" y="18"/>
                      <a:pt x="375" y="18"/>
                    </a:cubicBezTo>
                    <a:cubicBezTo>
                      <a:pt x="399" y="15"/>
                      <a:pt x="399" y="15"/>
                      <a:pt x="399" y="15"/>
                    </a:cubicBezTo>
                    <a:cubicBezTo>
                      <a:pt x="394" y="13"/>
                      <a:pt x="394" y="13"/>
                      <a:pt x="394" y="13"/>
                    </a:cubicBezTo>
                    <a:cubicBezTo>
                      <a:pt x="412" y="12"/>
                      <a:pt x="412" y="12"/>
                      <a:pt x="412" y="12"/>
                    </a:cubicBezTo>
                    <a:cubicBezTo>
                      <a:pt x="414" y="13"/>
                      <a:pt x="414" y="13"/>
                      <a:pt x="414" y="13"/>
                    </a:cubicBezTo>
                    <a:cubicBezTo>
                      <a:pt x="414" y="15"/>
                      <a:pt x="414" y="15"/>
                      <a:pt x="414" y="15"/>
                    </a:cubicBezTo>
                    <a:cubicBezTo>
                      <a:pt x="417" y="14"/>
                      <a:pt x="417" y="14"/>
                      <a:pt x="417" y="14"/>
                    </a:cubicBezTo>
                    <a:cubicBezTo>
                      <a:pt x="419" y="14"/>
                      <a:pt x="419" y="14"/>
                      <a:pt x="419" y="14"/>
                    </a:cubicBezTo>
                    <a:cubicBezTo>
                      <a:pt x="419" y="15"/>
                      <a:pt x="419" y="15"/>
                      <a:pt x="419" y="15"/>
                    </a:cubicBezTo>
                    <a:cubicBezTo>
                      <a:pt x="429" y="11"/>
                      <a:pt x="429" y="11"/>
                      <a:pt x="429" y="11"/>
                    </a:cubicBezTo>
                    <a:cubicBezTo>
                      <a:pt x="438" y="13"/>
                      <a:pt x="438" y="13"/>
                      <a:pt x="438" y="13"/>
                    </a:cubicBezTo>
                    <a:cubicBezTo>
                      <a:pt x="437" y="12"/>
                      <a:pt x="437" y="12"/>
                      <a:pt x="437" y="12"/>
                    </a:cubicBezTo>
                    <a:cubicBezTo>
                      <a:pt x="428" y="10"/>
                      <a:pt x="428" y="10"/>
                      <a:pt x="428" y="10"/>
                    </a:cubicBezTo>
                    <a:cubicBezTo>
                      <a:pt x="442" y="9"/>
                      <a:pt x="442" y="9"/>
                      <a:pt x="442" y="9"/>
                    </a:cubicBezTo>
                    <a:cubicBezTo>
                      <a:pt x="443" y="8"/>
                      <a:pt x="443" y="8"/>
                      <a:pt x="443" y="8"/>
                    </a:cubicBezTo>
                    <a:cubicBezTo>
                      <a:pt x="438" y="7"/>
                      <a:pt x="438" y="7"/>
                      <a:pt x="438" y="7"/>
                    </a:cubicBezTo>
                    <a:cubicBezTo>
                      <a:pt x="438" y="5"/>
                      <a:pt x="438" y="5"/>
                      <a:pt x="438" y="5"/>
                    </a:cubicBezTo>
                    <a:cubicBezTo>
                      <a:pt x="443" y="0"/>
                      <a:pt x="443" y="0"/>
                      <a:pt x="443" y="0"/>
                    </a:cubicBezTo>
                    <a:cubicBezTo>
                      <a:pt x="449" y="0"/>
                      <a:pt x="449" y="0"/>
                      <a:pt x="449" y="0"/>
                    </a:cubicBezTo>
                    <a:cubicBezTo>
                      <a:pt x="461" y="1"/>
                      <a:pt x="461" y="1"/>
                      <a:pt x="461" y="1"/>
                    </a:cubicBezTo>
                    <a:cubicBezTo>
                      <a:pt x="465" y="3"/>
                      <a:pt x="465" y="3"/>
                      <a:pt x="465" y="3"/>
                    </a:cubicBezTo>
                    <a:cubicBezTo>
                      <a:pt x="458" y="6"/>
                      <a:pt x="458" y="6"/>
                      <a:pt x="458" y="6"/>
                    </a:cubicBezTo>
                    <a:cubicBezTo>
                      <a:pt x="465" y="4"/>
                      <a:pt x="465" y="4"/>
                      <a:pt x="465" y="4"/>
                    </a:cubicBezTo>
                    <a:cubicBezTo>
                      <a:pt x="466" y="5"/>
                      <a:pt x="466" y="5"/>
                      <a:pt x="466" y="5"/>
                    </a:cubicBezTo>
                    <a:cubicBezTo>
                      <a:pt x="476" y="6"/>
                      <a:pt x="476" y="6"/>
                      <a:pt x="476" y="6"/>
                    </a:cubicBezTo>
                    <a:cubicBezTo>
                      <a:pt x="478" y="7"/>
                      <a:pt x="478" y="7"/>
                      <a:pt x="478" y="7"/>
                    </a:cubicBezTo>
                    <a:cubicBezTo>
                      <a:pt x="475" y="10"/>
                      <a:pt x="475" y="10"/>
                      <a:pt x="475" y="10"/>
                    </a:cubicBezTo>
                    <a:cubicBezTo>
                      <a:pt x="482" y="10"/>
                      <a:pt x="482" y="10"/>
                      <a:pt x="482" y="10"/>
                    </a:cubicBezTo>
                    <a:cubicBezTo>
                      <a:pt x="485" y="7"/>
                      <a:pt x="485" y="7"/>
                      <a:pt x="485" y="7"/>
                    </a:cubicBezTo>
                    <a:cubicBezTo>
                      <a:pt x="504" y="8"/>
                      <a:pt x="504" y="8"/>
                      <a:pt x="504" y="8"/>
                    </a:cubicBezTo>
                    <a:cubicBezTo>
                      <a:pt x="518" y="11"/>
                      <a:pt x="518" y="11"/>
                      <a:pt x="518" y="11"/>
                    </a:cubicBezTo>
                    <a:cubicBezTo>
                      <a:pt x="518" y="12"/>
                      <a:pt x="518" y="12"/>
                      <a:pt x="518" y="12"/>
                    </a:cubicBezTo>
                    <a:cubicBezTo>
                      <a:pt x="522" y="13"/>
                      <a:pt x="522" y="13"/>
                      <a:pt x="522" y="13"/>
                    </a:cubicBezTo>
                    <a:cubicBezTo>
                      <a:pt x="522" y="12"/>
                      <a:pt x="522" y="12"/>
                      <a:pt x="522" y="12"/>
                    </a:cubicBezTo>
                    <a:cubicBezTo>
                      <a:pt x="531" y="15"/>
                      <a:pt x="531" y="15"/>
                      <a:pt x="531" y="15"/>
                    </a:cubicBezTo>
                    <a:cubicBezTo>
                      <a:pt x="531" y="16"/>
                      <a:pt x="531" y="16"/>
                      <a:pt x="531" y="16"/>
                    </a:cubicBezTo>
                    <a:cubicBezTo>
                      <a:pt x="533" y="18"/>
                      <a:pt x="533" y="18"/>
                      <a:pt x="533" y="18"/>
                    </a:cubicBezTo>
                    <a:cubicBezTo>
                      <a:pt x="536" y="19"/>
                      <a:pt x="536" y="19"/>
                      <a:pt x="536" y="19"/>
                    </a:cubicBezTo>
                    <a:cubicBezTo>
                      <a:pt x="535" y="22"/>
                      <a:pt x="535" y="22"/>
                      <a:pt x="535" y="22"/>
                    </a:cubicBezTo>
                    <a:cubicBezTo>
                      <a:pt x="523" y="26"/>
                      <a:pt x="523" y="26"/>
                      <a:pt x="523" y="26"/>
                    </a:cubicBezTo>
                    <a:cubicBezTo>
                      <a:pt x="517" y="34"/>
                      <a:pt x="517" y="34"/>
                      <a:pt x="517" y="34"/>
                    </a:cubicBezTo>
                    <a:cubicBezTo>
                      <a:pt x="510" y="34"/>
                      <a:pt x="510" y="34"/>
                      <a:pt x="510" y="34"/>
                    </a:cubicBezTo>
                    <a:cubicBezTo>
                      <a:pt x="506" y="37"/>
                      <a:pt x="506" y="37"/>
                      <a:pt x="506" y="37"/>
                    </a:cubicBezTo>
                    <a:cubicBezTo>
                      <a:pt x="506" y="41"/>
                      <a:pt x="506" y="41"/>
                      <a:pt x="506" y="41"/>
                    </a:cubicBezTo>
                    <a:cubicBezTo>
                      <a:pt x="510" y="40"/>
                      <a:pt x="510" y="40"/>
                      <a:pt x="510" y="40"/>
                    </a:cubicBezTo>
                    <a:cubicBezTo>
                      <a:pt x="508" y="38"/>
                      <a:pt x="508" y="38"/>
                      <a:pt x="508" y="38"/>
                    </a:cubicBezTo>
                    <a:cubicBezTo>
                      <a:pt x="509" y="38"/>
                      <a:pt x="509" y="38"/>
                      <a:pt x="509" y="38"/>
                    </a:cubicBezTo>
                    <a:cubicBezTo>
                      <a:pt x="517" y="38"/>
                      <a:pt x="517" y="38"/>
                      <a:pt x="517" y="38"/>
                    </a:cubicBezTo>
                    <a:cubicBezTo>
                      <a:pt x="526" y="36"/>
                      <a:pt x="526" y="36"/>
                      <a:pt x="526" y="36"/>
                    </a:cubicBezTo>
                    <a:cubicBezTo>
                      <a:pt x="524" y="35"/>
                      <a:pt x="524" y="35"/>
                      <a:pt x="524" y="35"/>
                    </a:cubicBezTo>
                    <a:cubicBezTo>
                      <a:pt x="528" y="36"/>
                      <a:pt x="528" y="36"/>
                      <a:pt x="528" y="36"/>
                    </a:cubicBezTo>
                    <a:cubicBezTo>
                      <a:pt x="534" y="33"/>
                      <a:pt x="534" y="33"/>
                      <a:pt x="534" y="33"/>
                    </a:cubicBezTo>
                    <a:cubicBezTo>
                      <a:pt x="527" y="34"/>
                      <a:pt x="527" y="34"/>
                      <a:pt x="527" y="34"/>
                    </a:cubicBezTo>
                    <a:cubicBezTo>
                      <a:pt x="523" y="32"/>
                      <a:pt x="523" y="32"/>
                      <a:pt x="523" y="32"/>
                    </a:cubicBezTo>
                    <a:cubicBezTo>
                      <a:pt x="525" y="30"/>
                      <a:pt x="525" y="30"/>
                      <a:pt x="525" y="30"/>
                    </a:cubicBezTo>
                    <a:cubicBezTo>
                      <a:pt x="531" y="31"/>
                      <a:pt x="531" y="31"/>
                      <a:pt x="531" y="31"/>
                    </a:cubicBezTo>
                    <a:cubicBezTo>
                      <a:pt x="534" y="30"/>
                      <a:pt x="534" y="30"/>
                      <a:pt x="534" y="30"/>
                    </a:cubicBezTo>
                    <a:cubicBezTo>
                      <a:pt x="535" y="32"/>
                      <a:pt x="535" y="32"/>
                      <a:pt x="535" y="32"/>
                    </a:cubicBezTo>
                    <a:cubicBezTo>
                      <a:pt x="544" y="33"/>
                      <a:pt x="544" y="33"/>
                      <a:pt x="544" y="33"/>
                    </a:cubicBezTo>
                    <a:cubicBezTo>
                      <a:pt x="546" y="32"/>
                      <a:pt x="546" y="32"/>
                      <a:pt x="546" y="32"/>
                    </a:cubicBezTo>
                    <a:cubicBezTo>
                      <a:pt x="543" y="30"/>
                      <a:pt x="543" y="30"/>
                      <a:pt x="543" y="30"/>
                    </a:cubicBezTo>
                    <a:cubicBezTo>
                      <a:pt x="551" y="34"/>
                      <a:pt x="551" y="34"/>
                      <a:pt x="551" y="34"/>
                    </a:cubicBezTo>
                    <a:cubicBezTo>
                      <a:pt x="552" y="36"/>
                      <a:pt x="552" y="36"/>
                      <a:pt x="552" y="36"/>
                    </a:cubicBezTo>
                    <a:cubicBezTo>
                      <a:pt x="557" y="37"/>
                      <a:pt x="557" y="37"/>
                      <a:pt x="557" y="37"/>
                    </a:cubicBezTo>
                    <a:cubicBezTo>
                      <a:pt x="564" y="38"/>
                      <a:pt x="564" y="38"/>
                      <a:pt x="564" y="38"/>
                    </a:cubicBezTo>
                    <a:cubicBezTo>
                      <a:pt x="553" y="35"/>
                      <a:pt x="553" y="35"/>
                      <a:pt x="553" y="35"/>
                    </a:cubicBezTo>
                    <a:cubicBezTo>
                      <a:pt x="565" y="33"/>
                      <a:pt x="565" y="33"/>
                      <a:pt x="565" y="33"/>
                    </a:cubicBezTo>
                    <a:cubicBezTo>
                      <a:pt x="589" y="35"/>
                      <a:pt x="589" y="35"/>
                      <a:pt x="589" y="35"/>
                    </a:cubicBezTo>
                    <a:cubicBezTo>
                      <a:pt x="590" y="38"/>
                      <a:pt x="590" y="38"/>
                      <a:pt x="590" y="38"/>
                    </a:cubicBezTo>
                    <a:cubicBezTo>
                      <a:pt x="602" y="40"/>
                      <a:pt x="602" y="40"/>
                      <a:pt x="602" y="40"/>
                    </a:cubicBezTo>
                    <a:cubicBezTo>
                      <a:pt x="623" y="39"/>
                      <a:pt x="623" y="39"/>
                      <a:pt x="623" y="39"/>
                    </a:cubicBezTo>
                    <a:cubicBezTo>
                      <a:pt x="623" y="38"/>
                      <a:pt x="623" y="38"/>
                      <a:pt x="623" y="38"/>
                    </a:cubicBezTo>
                    <a:cubicBezTo>
                      <a:pt x="618" y="35"/>
                      <a:pt x="618" y="35"/>
                      <a:pt x="618" y="35"/>
                    </a:cubicBezTo>
                    <a:cubicBezTo>
                      <a:pt x="615" y="33"/>
                      <a:pt x="615" y="33"/>
                      <a:pt x="615" y="33"/>
                    </a:cubicBezTo>
                    <a:cubicBezTo>
                      <a:pt x="619" y="33"/>
                      <a:pt x="619" y="33"/>
                      <a:pt x="619" y="33"/>
                    </a:cubicBezTo>
                    <a:cubicBezTo>
                      <a:pt x="618" y="32"/>
                      <a:pt x="618" y="32"/>
                      <a:pt x="618" y="32"/>
                    </a:cubicBezTo>
                    <a:cubicBezTo>
                      <a:pt x="641" y="36"/>
                      <a:pt x="641" y="36"/>
                      <a:pt x="641" y="36"/>
                    </a:cubicBezTo>
                    <a:cubicBezTo>
                      <a:pt x="651" y="35"/>
                      <a:pt x="651" y="35"/>
                      <a:pt x="651" y="35"/>
                    </a:cubicBezTo>
                    <a:cubicBezTo>
                      <a:pt x="665" y="39"/>
                      <a:pt x="665" y="39"/>
                      <a:pt x="665" y="39"/>
                    </a:cubicBezTo>
                    <a:cubicBezTo>
                      <a:pt x="668" y="43"/>
                      <a:pt x="668" y="43"/>
                      <a:pt x="668" y="43"/>
                    </a:cubicBezTo>
                    <a:cubicBezTo>
                      <a:pt x="673" y="45"/>
                      <a:pt x="673" y="45"/>
                      <a:pt x="673" y="45"/>
                    </a:cubicBezTo>
                    <a:cubicBezTo>
                      <a:pt x="675" y="47"/>
                      <a:pt x="675" y="47"/>
                      <a:pt x="675" y="47"/>
                    </a:cubicBezTo>
                    <a:cubicBezTo>
                      <a:pt x="672" y="49"/>
                      <a:pt x="672" y="49"/>
                      <a:pt x="672" y="49"/>
                    </a:cubicBezTo>
                    <a:cubicBezTo>
                      <a:pt x="676" y="51"/>
                      <a:pt x="676" y="51"/>
                      <a:pt x="676" y="51"/>
                    </a:cubicBezTo>
                    <a:cubicBezTo>
                      <a:pt x="678" y="51"/>
                      <a:pt x="678" y="51"/>
                      <a:pt x="678" y="51"/>
                    </a:cubicBezTo>
                    <a:cubicBezTo>
                      <a:pt x="690" y="57"/>
                      <a:pt x="690" y="57"/>
                      <a:pt x="690" y="57"/>
                    </a:cubicBezTo>
                    <a:cubicBezTo>
                      <a:pt x="698" y="58"/>
                      <a:pt x="698" y="58"/>
                      <a:pt x="698" y="58"/>
                    </a:cubicBezTo>
                    <a:cubicBezTo>
                      <a:pt x="704" y="60"/>
                      <a:pt x="704" y="60"/>
                      <a:pt x="704" y="60"/>
                    </a:cubicBezTo>
                    <a:cubicBezTo>
                      <a:pt x="699" y="48"/>
                      <a:pt x="699" y="48"/>
                      <a:pt x="699" y="48"/>
                    </a:cubicBezTo>
                    <a:cubicBezTo>
                      <a:pt x="711" y="53"/>
                      <a:pt x="711" y="53"/>
                      <a:pt x="711" y="53"/>
                    </a:cubicBezTo>
                    <a:cubicBezTo>
                      <a:pt x="722" y="51"/>
                      <a:pt x="722" y="51"/>
                      <a:pt x="722" y="51"/>
                    </a:cubicBezTo>
                    <a:cubicBezTo>
                      <a:pt x="729" y="52"/>
                      <a:pt x="729" y="52"/>
                      <a:pt x="729" y="52"/>
                    </a:cubicBezTo>
                    <a:cubicBezTo>
                      <a:pt x="744" y="56"/>
                      <a:pt x="744" y="56"/>
                      <a:pt x="744" y="56"/>
                    </a:cubicBezTo>
                    <a:cubicBezTo>
                      <a:pt x="750" y="52"/>
                      <a:pt x="750" y="52"/>
                      <a:pt x="750" y="52"/>
                    </a:cubicBezTo>
                    <a:cubicBezTo>
                      <a:pt x="754" y="53"/>
                      <a:pt x="754" y="53"/>
                      <a:pt x="754" y="53"/>
                    </a:cubicBezTo>
                    <a:cubicBezTo>
                      <a:pt x="749" y="50"/>
                      <a:pt x="749" y="50"/>
                      <a:pt x="749" y="50"/>
                    </a:cubicBezTo>
                    <a:cubicBezTo>
                      <a:pt x="748" y="49"/>
                      <a:pt x="748" y="49"/>
                      <a:pt x="748" y="49"/>
                    </a:cubicBezTo>
                    <a:cubicBezTo>
                      <a:pt x="746" y="48"/>
                      <a:pt x="746" y="48"/>
                      <a:pt x="746" y="48"/>
                    </a:cubicBezTo>
                    <a:cubicBezTo>
                      <a:pt x="748" y="43"/>
                      <a:pt x="748" y="43"/>
                      <a:pt x="748" y="43"/>
                    </a:cubicBezTo>
                    <a:cubicBezTo>
                      <a:pt x="744" y="41"/>
                      <a:pt x="744" y="41"/>
                      <a:pt x="744" y="41"/>
                    </a:cubicBezTo>
                    <a:cubicBezTo>
                      <a:pt x="745" y="41"/>
                      <a:pt x="745" y="41"/>
                      <a:pt x="745" y="41"/>
                    </a:cubicBezTo>
                    <a:cubicBezTo>
                      <a:pt x="812" y="47"/>
                      <a:pt x="812" y="47"/>
                      <a:pt x="812" y="47"/>
                    </a:cubicBezTo>
                    <a:cubicBezTo>
                      <a:pt x="818" y="49"/>
                      <a:pt x="818" y="49"/>
                      <a:pt x="818" y="49"/>
                    </a:cubicBezTo>
                    <a:cubicBezTo>
                      <a:pt x="813" y="49"/>
                      <a:pt x="813" y="49"/>
                      <a:pt x="813" y="49"/>
                    </a:cubicBezTo>
                    <a:cubicBezTo>
                      <a:pt x="813" y="51"/>
                      <a:pt x="813" y="51"/>
                      <a:pt x="813" y="51"/>
                    </a:cubicBezTo>
                    <a:cubicBezTo>
                      <a:pt x="822" y="51"/>
                      <a:pt x="822" y="51"/>
                      <a:pt x="822" y="51"/>
                    </a:cubicBezTo>
                    <a:cubicBezTo>
                      <a:pt x="828" y="54"/>
                      <a:pt x="828" y="54"/>
                      <a:pt x="828" y="54"/>
                    </a:cubicBezTo>
                    <a:cubicBezTo>
                      <a:pt x="834" y="53"/>
                      <a:pt x="834" y="53"/>
                      <a:pt x="834" y="53"/>
                    </a:cubicBezTo>
                    <a:cubicBezTo>
                      <a:pt x="842" y="56"/>
                      <a:pt x="842" y="56"/>
                      <a:pt x="842" y="56"/>
                    </a:cubicBezTo>
                    <a:cubicBezTo>
                      <a:pt x="841" y="57"/>
                      <a:pt x="841" y="57"/>
                      <a:pt x="841" y="57"/>
                    </a:cubicBezTo>
                    <a:cubicBezTo>
                      <a:pt x="849" y="59"/>
                      <a:pt x="849" y="59"/>
                      <a:pt x="849" y="59"/>
                    </a:cubicBezTo>
                    <a:cubicBezTo>
                      <a:pt x="861" y="57"/>
                      <a:pt x="861" y="57"/>
                      <a:pt x="861" y="57"/>
                    </a:cubicBezTo>
                    <a:cubicBezTo>
                      <a:pt x="890" y="58"/>
                      <a:pt x="890" y="58"/>
                      <a:pt x="890" y="58"/>
                    </a:cubicBezTo>
                    <a:cubicBezTo>
                      <a:pt x="905" y="62"/>
                      <a:pt x="905" y="62"/>
                      <a:pt x="905" y="62"/>
                    </a:cubicBezTo>
                    <a:cubicBezTo>
                      <a:pt x="911" y="68"/>
                      <a:pt x="911" y="68"/>
                      <a:pt x="911" y="68"/>
                    </a:cubicBezTo>
                    <a:cubicBezTo>
                      <a:pt x="916" y="69"/>
                      <a:pt x="916" y="69"/>
                      <a:pt x="916" y="69"/>
                    </a:cubicBezTo>
                    <a:cubicBezTo>
                      <a:pt x="925" y="70"/>
                      <a:pt x="925" y="70"/>
                      <a:pt x="925" y="70"/>
                    </a:cubicBezTo>
                    <a:cubicBezTo>
                      <a:pt x="927" y="72"/>
                      <a:pt x="927" y="72"/>
                      <a:pt x="927" y="72"/>
                    </a:cubicBezTo>
                    <a:cubicBezTo>
                      <a:pt x="941" y="68"/>
                      <a:pt x="941" y="68"/>
                      <a:pt x="941" y="68"/>
                    </a:cubicBezTo>
                    <a:cubicBezTo>
                      <a:pt x="945" y="70"/>
                      <a:pt x="945" y="70"/>
                      <a:pt x="945" y="70"/>
                    </a:cubicBezTo>
                    <a:cubicBezTo>
                      <a:pt x="965" y="71"/>
                      <a:pt x="965" y="71"/>
                      <a:pt x="965" y="71"/>
                    </a:cubicBezTo>
                    <a:cubicBezTo>
                      <a:pt x="967" y="68"/>
                      <a:pt x="967" y="68"/>
                      <a:pt x="967" y="68"/>
                    </a:cubicBezTo>
                    <a:cubicBezTo>
                      <a:pt x="973" y="70"/>
                      <a:pt x="973" y="70"/>
                      <a:pt x="973" y="70"/>
                    </a:cubicBezTo>
                    <a:cubicBezTo>
                      <a:pt x="978" y="73"/>
                      <a:pt x="978" y="73"/>
                      <a:pt x="978" y="73"/>
                    </a:cubicBezTo>
                    <a:cubicBezTo>
                      <a:pt x="997" y="77"/>
                      <a:pt x="997" y="77"/>
                      <a:pt x="997" y="77"/>
                    </a:cubicBezTo>
                    <a:cubicBezTo>
                      <a:pt x="999" y="74"/>
                      <a:pt x="999" y="74"/>
                      <a:pt x="999" y="74"/>
                    </a:cubicBezTo>
                    <a:cubicBezTo>
                      <a:pt x="990" y="70"/>
                      <a:pt x="990" y="70"/>
                      <a:pt x="990" y="70"/>
                    </a:cubicBezTo>
                    <a:cubicBezTo>
                      <a:pt x="985" y="70"/>
                      <a:pt x="985" y="70"/>
                      <a:pt x="985" y="70"/>
                    </a:cubicBezTo>
                    <a:cubicBezTo>
                      <a:pt x="987" y="69"/>
                      <a:pt x="987" y="69"/>
                      <a:pt x="987" y="69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1022" y="67"/>
                      <a:pt x="1022" y="67"/>
                      <a:pt x="1022" y="67"/>
                    </a:cubicBezTo>
                    <a:cubicBezTo>
                      <a:pt x="1046" y="71"/>
                      <a:pt x="1046" y="71"/>
                      <a:pt x="1046" y="71"/>
                    </a:cubicBezTo>
                    <a:cubicBezTo>
                      <a:pt x="1064" y="76"/>
                      <a:pt x="1064" y="76"/>
                      <a:pt x="1064" y="76"/>
                    </a:cubicBezTo>
                    <a:cubicBezTo>
                      <a:pt x="1074" y="81"/>
                      <a:pt x="1087" y="82"/>
                      <a:pt x="1092" y="83"/>
                    </a:cubicBezTo>
                    <a:cubicBezTo>
                      <a:pt x="1097" y="84"/>
                      <a:pt x="1113" y="83"/>
                      <a:pt x="1121" y="87"/>
                    </a:cubicBezTo>
                    <a:cubicBezTo>
                      <a:pt x="1128" y="91"/>
                      <a:pt x="1137" y="98"/>
                      <a:pt x="1143" y="98"/>
                    </a:cubicBezTo>
                    <a:cubicBezTo>
                      <a:pt x="1148" y="98"/>
                      <a:pt x="1153" y="93"/>
                      <a:pt x="1158" y="93"/>
                    </a:cubicBezTo>
                    <a:cubicBezTo>
                      <a:pt x="1164" y="93"/>
                      <a:pt x="1182" y="110"/>
                      <a:pt x="1182" y="110"/>
                    </a:cubicBezTo>
                    <a:cubicBezTo>
                      <a:pt x="1182" y="110"/>
                      <a:pt x="1174" y="117"/>
                      <a:pt x="1167" y="114"/>
                    </a:cubicBezTo>
                    <a:cubicBezTo>
                      <a:pt x="1160" y="111"/>
                      <a:pt x="1153" y="105"/>
                      <a:pt x="1148" y="105"/>
                    </a:cubicBezTo>
                    <a:cubicBezTo>
                      <a:pt x="1143" y="105"/>
                      <a:pt x="1137" y="101"/>
                      <a:pt x="1131" y="101"/>
                    </a:cubicBezTo>
                    <a:cubicBezTo>
                      <a:pt x="1125" y="101"/>
                      <a:pt x="1117" y="99"/>
                      <a:pt x="1117" y="104"/>
                    </a:cubicBezTo>
                    <a:cubicBezTo>
                      <a:pt x="1117" y="108"/>
                      <a:pt x="1124" y="111"/>
                      <a:pt x="1116" y="111"/>
                    </a:cubicBezTo>
                    <a:cubicBezTo>
                      <a:pt x="1109" y="111"/>
                      <a:pt x="1108" y="111"/>
                      <a:pt x="1112" y="115"/>
                    </a:cubicBezTo>
                    <a:cubicBezTo>
                      <a:pt x="1116" y="120"/>
                      <a:pt x="1122" y="122"/>
                      <a:pt x="1122" y="122"/>
                    </a:cubicBez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720" r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85" name="Freeform 325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8 w 18"/>
                  <a:gd name="GluePoint1Y" fmla="*/ 8 h 11"/>
                  <a:gd name="GluePoint2X" fmla="*/ 8 w 18"/>
                  <a:gd name="GluePoint2Y" fmla="*/ 11 h 11"/>
                  <a:gd name="GluePoint3X" fmla="*/ 0 w 18"/>
                  <a:gd name="GluePoint3Y" fmla="*/ 8 h 11"/>
                  <a:gd name="GluePoint4X" fmla="*/ 0 w 18"/>
                  <a:gd name="GluePoint4Y" fmla="*/ 3 h 11"/>
                  <a:gd name="GluePoint5X" fmla="*/ 5 w 18"/>
                  <a:gd name="GluePoint5Y" fmla="*/ 0 h 11"/>
                  <a:gd name="GluePoint6X" fmla="*/ 18 w 18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8" h="11">
                    <a:moveTo>
                      <a:pt x="18" y="8"/>
                    </a:moveTo>
                    <a:lnTo>
                      <a:pt x="8" y="11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8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86" name="Freeform 326"/>
              <p:cNvSpPr/>
              <p:nvPr/>
            </p:nvSpPr>
            <p:spPr>
              <a:xfrm>
                <a:off x="6981840" y="1538280"/>
                <a:ext cx="199800" cy="22356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223560"/>
                  <a:gd name="textAreaBottom" fmla="*/ 223920 h 223560"/>
                  <a:gd name="GluePoint1X" fmla="*/ 2 w 126"/>
                  <a:gd name="GluePoint1Y" fmla="*/ 0 h 141"/>
                  <a:gd name="GluePoint2X" fmla="*/ 5 w 126"/>
                  <a:gd name="GluePoint2Y" fmla="*/ 0 h 141"/>
                  <a:gd name="GluePoint3X" fmla="*/ 10 w 126"/>
                  <a:gd name="GluePoint3Y" fmla="*/ 3 h 141"/>
                  <a:gd name="GluePoint4X" fmla="*/ 16 w 126"/>
                  <a:gd name="GluePoint4Y" fmla="*/ 9 h 141"/>
                  <a:gd name="GluePoint5X" fmla="*/ 35 w 126"/>
                  <a:gd name="GluePoint5Y" fmla="*/ 25 h 141"/>
                  <a:gd name="GluePoint6X" fmla="*/ 42 w 126"/>
                  <a:gd name="GluePoint6Y" fmla="*/ 33 h 141"/>
                  <a:gd name="GluePoint7X" fmla="*/ 40 w 126"/>
                  <a:gd name="GluePoint7Y" fmla="*/ 33 h 141"/>
                  <a:gd name="GluePoint8X" fmla="*/ 53 w 126"/>
                  <a:gd name="GluePoint8Y" fmla="*/ 46 h 141"/>
                  <a:gd name="GluePoint9X" fmla="*/ 58 w 126"/>
                  <a:gd name="GluePoint9Y" fmla="*/ 50 h 141"/>
                  <a:gd name="GluePoint10X" fmla="*/ 69 w 126"/>
                  <a:gd name="GluePoint10Y" fmla="*/ 59 h 141"/>
                  <a:gd name="GluePoint11X" fmla="*/ 81 w 126"/>
                  <a:gd name="GluePoint11Y" fmla="*/ 70 h 141"/>
                  <a:gd name="GluePoint12X" fmla="*/ 96 w 126"/>
                  <a:gd name="GluePoint12Y" fmla="*/ 83 h 141"/>
                  <a:gd name="GluePoint13X" fmla="*/ 110 w 126"/>
                  <a:gd name="GluePoint13Y" fmla="*/ 95 h 141"/>
                  <a:gd name="GluePoint14X" fmla="*/ 100 w 126"/>
                  <a:gd name="GluePoint14Y" fmla="*/ 88 h 141"/>
                  <a:gd name="GluePoint15X" fmla="*/ 89 w 126"/>
                  <a:gd name="GluePoint15Y" fmla="*/ 85 h 141"/>
                  <a:gd name="GluePoint16X" fmla="*/ 83 w 126"/>
                  <a:gd name="GluePoint16Y" fmla="*/ 83 h 141"/>
                  <a:gd name="GluePoint17X" fmla="*/ 81 w 126"/>
                  <a:gd name="GluePoint17Y" fmla="*/ 87 h 141"/>
                  <a:gd name="GluePoint18X" fmla="*/ 89 w 126"/>
                  <a:gd name="GluePoint18Y" fmla="*/ 106 h 141"/>
                  <a:gd name="GluePoint19X" fmla="*/ 94 w 126"/>
                  <a:gd name="GluePoint19Y" fmla="*/ 112 h 141"/>
                  <a:gd name="GluePoint20X" fmla="*/ 107 w 126"/>
                  <a:gd name="GluePoint20Y" fmla="*/ 120 h 141"/>
                  <a:gd name="GluePoint21X" fmla="*/ 112 w 126"/>
                  <a:gd name="GluePoint21Y" fmla="*/ 125 h 141"/>
                  <a:gd name="GluePoint22X" fmla="*/ 118 w 126"/>
                  <a:gd name="GluePoint22Y" fmla="*/ 128 h 141"/>
                  <a:gd name="GluePoint23X" fmla="*/ 126 w 126"/>
                  <a:gd name="GluePoint23Y" fmla="*/ 138 h 141"/>
                  <a:gd name="GluePoint24X" fmla="*/ 126 w 126"/>
                  <a:gd name="GluePoint24Y" fmla="*/ 140 h 141"/>
                  <a:gd name="GluePoint25X" fmla="*/ 119 w 126"/>
                  <a:gd name="GluePoint25Y" fmla="*/ 132 h 141"/>
                  <a:gd name="GluePoint26X" fmla="*/ 107 w 126"/>
                  <a:gd name="GluePoint26Y" fmla="*/ 128 h 141"/>
                  <a:gd name="GluePoint27X" fmla="*/ 107 w 126"/>
                  <a:gd name="GluePoint27Y" fmla="*/ 132 h 141"/>
                  <a:gd name="GluePoint28X" fmla="*/ 110 w 126"/>
                  <a:gd name="GluePoint28Y" fmla="*/ 141 h 141"/>
                  <a:gd name="GluePoint29X" fmla="*/ 105 w 126"/>
                  <a:gd name="GluePoint29Y" fmla="*/ 140 h 141"/>
                  <a:gd name="GluePoint30X" fmla="*/ 97 w 126"/>
                  <a:gd name="GluePoint30Y" fmla="*/ 130 h 141"/>
                  <a:gd name="GluePoint31X" fmla="*/ 85 w 126"/>
                  <a:gd name="GluePoint31Y" fmla="*/ 109 h 141"/>
                  <a:gd name="GluePoint32X" fmla="*/ 85 w 126"/>
                  <a:gd name="GluePoint32Y" fmla="*/ 106 h 141"/>
                  <a:gd name="GluePoint33X" fmla="*/ 73 w 126"/>
                  <a:gd name="GluePoint33Y" fmla="*/ 95 h 141"/>
                  <a:gd name="GluePoint34X" fmla="*/ 61 w 126"/>
                  <a:gd name="GluePoint34Y" fmla="*/ 74 h 141"/>
                  <a:gd name="GluePoint35X" fmla="*/ 48 w 126"/>
                  <a:gd name="GluePoint35Y" fmla="*/ 61 h 141"/>
                  <a:gd name="GluePoint36X" fmla="*/ 43 w 126"/>
                  <a:gd name="GluePoint36Y" fmla="*/ 51 h 141"/>
                  <a:gd name="GluePoint37X" fmla="*/ 37 w 126"/>
                  <a:gd name="GluePoint37Y" fmla="*/ 48 h 141"/>
                  <a:gd name="GluePoint38X" fmla="*/ 31 w 126"/>
                  <a:gd name="GluePoint38Y" fmla="*/ 45 h 141"/>
                  <a:gd name="GluePoint39X" fmla="*/ 19 w 126"/>
                  <a:gd name="GluePoint39Y" fmla="*/ 33 h 141"/>
                  <a:gd name="GluePoint40X" fmla="*/ 18 w 126"/>
                  <a:gd name="GluePoint40Y" fmla="*/ 29 h 141"/>
                  <a:gd name="GluePoint41X" fmla="*/ 8 w 126"/>
                  <a:gd name="GluePoint41Y" fmla="*/ 16 h 141"/>
                  <a:gd name="GluePoint42X" fmla="*/ 7 w 126"/>
                  <a:gd name="GluePoint42Y" fmla="*/ 14 h 141"/>
                  <a:gd name="GluePoint43X" fmla="*/ 15 w 126"/>
                  <a:gd name="GluePoint43Y" fmla="*/ 14 h 141"/>
                  <a:gd name="GluePoint44X" fmla="*/ 13 w 126"/>
                  <a:gd name="GluePoint44Y" fmla="*/ 11 h 141"/>
                  <a:gd name="GluePoint45X" fmla="*/ 15 w 126"/>
                  <a:gd name="GluePoint45Y" fmla="*/ 11 h 141"/>
                  <a:gd name="GluePoint46X" fmla="*/ 0 w 126"/>
                  <a:gd name="GluePoint46Y" fmla="*/ 1 h 141"/>
                  <a:gd name="GluePoint47X" fmla="*/ 2 w 126"/>
                  <a:gd name="GluePoint47Y" fmla="*/ 0 h 1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26" h="141">
                    <a:moveTo>
                      <a:pt x="2" y="0"/>
                    </a:moveTo>
                    <a:lnTo>
                      <a:pt x="5" y="0"/>
                    </a:lnTo>
                    <a:lnTo>
                      <a:pt x="10" y="3"/>
                    </a:lnTo>
                    <a:lnTo>
                      <a:pt x="16" y="9"/>
                    </a:lnTo>
                    <a:lnTo>
                      <a:pt x="35" y="25"/>
                    </a:lnTo>
                    <a:lnTo>
                      <a:pt x="42" y="33"/>
                    </a:lnTo>
                    <a:lnTo>
                      <a:pt x="40" y="33"/>
                    </a:lnTo>
                    <a:lnTo>
                      <a:pt x="53" y="46"/>
                    </a:lnTo>
                    <a:lnTo>
                      <a:pt x="58" y="50"/>
                    </a:lnTo>
                    <a:lnTo>
                      <a:pt x="69" y="59"/>
                    </a:lnTo>
                    <a:lnTo>
                      <a:pt x="81" y="70"/>
                    </a:lnTo>
                    <a:lnTo>
                      <a:pt x="96" y="83"/>
                    </a:lnTo>
                    <a:lnTo>
                      <a:pt x="110" y="95"/>
                    </a:lnTo>
                    <a:lnTo>
                      <a:pt x="100" y="88"/>
                    </a:lnTo>
                    <a:lnTo>
                      <a:pt x="89" y="85"/>
                    </a:lnTo>
                    <a:lnTo>
                      <a:pt x="83" y="83"/>
                    </a:lnTo>
                    <a:lnTo>
                      <a:pt x="81" y="87"/>
                    </a:lnTo>
                    <a:lnTo>
                      <a:pt x="89" y="106"/>
                    </a:lnTo>
                    <a:lnTo>
                      <a:pt x="94" y="112"/>
                    </a:lnTo>
                    <a:lnTo>
                      <a:pt x="107" y="120"/>
                    </a:lnTo>
                    <a:lnTo>
                      <a:pt x="112" y="125"/>
                    </a:lnTo>
                    <a:lnTo>
                      <a:pt x="118" y="128"/>
                    </a:lnTo>
                    <a:lnTo>
                      <a:pt x="126" y="138"/>
                    </a:lnTo>
                    <a:lnTo>
                      <a:pt x="126" y="140"/>
                    </a:lnTo>
                    <a:lnTo>
                      <a:pt x="119" y="132"/>
                    </a:lnTo>
                    <a:lnTo>
                      <a:pt x="107" y="128"/>
                    </a:lnTo>
                    <a:lnTo>
                      <a:pt x="107" y="132"/>
                    </a:lnTo>
                    <a:lnTo>
                      <a:pt x="110" y="141"/>
                    </a:lnTo>
                    <a:lnTo>
                      <a:pt x="105" y="140"/>
                    </a:lnTo>
                    <a:lnTo>
                      <a:pt x="97" y="130"/>
                    </a:lnTo>
                    <a:lnTo>
                      <a:pt x="85" y="109"/>
                    </a:lnTo>
                    <a:lnTo>
                      <a:pt x="85" y="106"/>
                    </a:lnTo>
                    <a:lnTo>
                      <a:pt x="73" y="95"/>
                    </a:lnTo>
                    <a:lnTo>
                      <a:pt x="61" y="74"/>
                    </a:lnTo>
                    <a:lnTo>
                      <a:pt x="48" y="61"/>
                    </a:lnTo>
                    <a:lnTo>
                      <a:pt x="43" y="51"/>
                    </a:lnTo>
                    <a:lnTo>
                      <a:pt x="37" y="48"/>
                    </a:lnTo>
                    <a:lnTo>
                      <a:pt x="31" y="45"/>
                    </a:lnTo>
                    <a:lnTo>
                      <a:pt x="19" y="33"/>
                    </a:lnTo>
                    <a:lnTo>
                      <a:pt x="18" y="29"/>
                    </a:lnTo>
                    <a:lnTo>
                      <a:pt x="8" y="16"/>
                    </a:lnTo>
                    <a:lnTo>
                      <a:pt x="7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87" name="Freeform 327"/>
              <p:cNvSpPr/>
              <p:nvPr/>
            </p:nvSpPr>
            <p:spPr>
              <a:xfrm>
                <a:off x="7358040" y="163188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88" name="Freeform 328"/>
              <p:cNvSpPr/>
              <p:nvPr/>
            </p:nvSpPr>
            <p:spPr>
              <a:xfrm>
                <a:off x="7348680" y="16351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3 w 8"/>
                  <a:gd name="GluePoint1Y" fmla="*/ 0 h 11"/>
                  <a:gd name="GluePoint2X" fmla="*/ 3 w 8"/>
                  <a:gd name="GluePoint2Y" fmla="*/ 5 h 11"/>
                  <a:gd name="GluePoint3X" fmla="*/ 0 w 8"/>
                  <a:gd name="GluePoint3Y" fmla="*/ 6 h 11"/>
                  <a:gd name="GluePoint4X" fmla="*/ 1 w 8"/>
                  <a:gd name="GluePoint4Y" fmla="*/ 11 h 11"/>
                  <a:gd name="GluePoint5X" fmla="*/ 8 w 8"/>
                  <a:gd name="GluePoint5Y" fmla="*/ 6 h 11"/>
                  <a:gd name="GluePoint6X" fmla="*/ 6 w 8"/>
                  <a:gd name="GluePoint6Y" fmla="*/ 3 h 11"/>
                  <a:gd name="GluePoint7X" fmla="*/ 3 w 8"/>
                  <a:gd name="GluePoint7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3" y="0"/>
                    </a:moveTo>
                    <a:lnTo>
                      <a:pt x="3" y="5"/>
                    </a:lnTo>
                    <a:lnTo>
                      <a:pt x="0" y="6"/>
                    </a:lnTo>
                    <a:lnTo>
                      <a:pt x="1" y="11"/>
                    </a:lnTo>
                    <a:lnTo>
                      <a:pt x="8" y="6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89" name="Freeform 329"/>
              <p:cNvSpPr/>
              <p:nvPr/>
            </p:nvSpPr>
            <p:spPr>
              <a:xfrm>
                <a:off x="7350120" y="166212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2 w 3"/>
                  <a:gd name="GluePoint2Y" fmla="*/ 7 h 7"/>
                  <a:gd name="GluePoint3X" fmla="*/ 3 w 3"/>
                  <a:gd name="GluePoint3Y" fmla="*/ 5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2" y="7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90" name="Freeform 330"/>
              <p:cNvSpPr/>
              <p:nvPr/>
            </p:nvSpPr>
            <p:spPr>
              <a:xfrm>
                <a:off x="7353360" y="16826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1 w 1"/>
                  <a:gd name="GluePoint2Y" fmla="*/ 4 h 4"/>
                  <a:gd name="GluePoint3X" fmla="*/ 1 w 1"/>
                  <a:gd name="GluePoint3Y" fmla="*/ 2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91" name="Freeform 331"/>
              <p:cNvSpPr/>
              <p:nvPr/>
            </p:nvSpPr>
            <p:spPr>
              <a:xfrm>
                <a:off x="7345440" y="173196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5 h 5"/>
                  <a:gd name="GluePoint3X" fmla="*/ 0 w 3"/>
                  <a:gd name="GluePoint3Y" fmla="*/ 5 h 5"/>
                  <a:gd name="GluePoint4X" fmla="*/ 3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92" name="Freeform 332"/>
              <p:cNvSpPr/>
              <p:nvPr/>
            </p:nvSpPr>
            <p:spPr>
              <a:xfrm>
                <a:off x="7323120" y="1754280"/>
                <a:ext cx="9000" cy="187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8720"/>
                  <a:gd name="textAreaBottom" fmla="*/ 19080 h 18720"/>
                  <a:gd name="GluePoint1X" fmla="*/ 6 w 6"/>
                  <a:gd name="GluePoint1Y" fmla="*/ 2 h 12"/>
                  <a:gd name="GluePoint2X" fmla="*/ 5 w 6"/>
                  <a:gd name="GluePoint2Y" fmla="*/ 10 h 12"/>
                  <a:gd name="GluePoint3X" fmla="*/ 1 w 6"/>
                  <a:gd name="GluePoint3Y" fmla="*/ 12 h 12"/>
                  <a:gd name="GluePoint4X" fmla="*/ 0 w 6"/>
                  <a:gd name="GluePoint4Y" fmla="*/ 10 h 12"/>
                  <a:gd name="GluePoint5X" fmla="*/ 1 w 6"/>
                  <a:gd name="GluePoint5Y" fmla="*/ 5 h 12"/>
                  <a:gd name="GluePoint6X" fmla="*/ 3 w 6"/>
                  <a:gd name="GluePoint6Y" fmla="*/ 0 h 12"/>
                  <a:gd name="GluePoint7X" fmla="*/ 6 w 6"/>
                  <a:gd name="GluePoint7Y" fmla="*/ 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2">
                    <a:moveTo>
                      <a:pt x="6" y="2"/>
                    </a:moveTo>
                    <a:lnTo>
                      <a:pt x="5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93" name="Freeform 333"/>
              <p:cNvSpPr/>
              <p:nvPr/>
            </p:nvSpPr>
            <p:spPr>
              <a:xfrm>
                <a:off x="7288200" y="1774800"/>
                <a:ext cx="23400" cy="313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1320"/>
                  <a:gd name="textAreaBottom" fmla="*/ 31680 h 31320"/>
                  <a:gd name="GluePoint1X" fmla="*/ 15 w 15"/>
                  <a:gd name="GluePoint1Y" fmla="*/ 2 h 20"/>
                  <a:gd name="GluePoint2X" fmla="*/ 7 w 15"/>
                  <a:gd name="GluePoint2Y" fmla="*/ 10 h 20"/>
                  <a:gd name="GluePoint3X" fmla="*/ 3 w 15"/>
                  <a:gd name="GluePoint3Y" fmla="*/ 20 h 20"/>
                  <a:gd name="GluePoint4X" fmla="*/ 1 w 15"/>
                  <a:gd name="GluePoint4Y" fmla="*/ 20 h 20"/>
                  <a:gd name="GluePoint5X" fmla="*/ 0 w 15"/>
                  <a:gd name="GluePoint5Y" fmla="*/ 13 h 20"/>
                  <a:gd name="GluePoint6X" fmla="*/ 3 w 15"/>
                  <a:gd name="GluePoint6Y" fmla="*/ 5 h 20"/>
                  <a:gd name="GluePoint7X" fmla="*/ 9 w 15"/>
                  <a:gd name="GluePoint7Y" fmla="*/ 5 h 20"/>
                  <a:gd name="GluePoint8X" fmla="*/ 12 w 15"/>
                  <a:gd name="GluePoint8Y" fmla="*/ 0 h 20"/>
                  <a:gd name="GluePoint9X" fmla="*/ 15 w 15"/>
                  <a:gd name="GluePoint9Y" fmla="*/ 2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20">
                    <a:moveTo>
                      <a:pt x="15" y="2"/>
                    </a:moveTo>
                    <a:lnTo>
                      <a:pt x="7" y="10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94" name="Freeform 334"/>
              <p:cNvSpPr/>
              <p:nvPr/>
            </p:nvSpPr>
            <p:spPr>
              <a:xfrm>
                <a:off x="7294680" y="18208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3 w 3"/>
                  <a:gd name="GluePoint2Y" fmla="*/ 0 h 2"/>
                  <a:gd name="GluePoint3X" fmla="*/ 3 w 3"/>
                  <a:gd name="GluePoint3Y" fmla="*/ 2 h 2"/>
                  <a:gd name="GluePoint4X" fmla="*/ 0 w 3"/>
                  <a:gd name="GluePoint4Y" fmla="*/ 2 h 2"/>
                  <a:gd name="GluePoint5X" fmla="*/ 3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95" name="Freeform 335"/>
              <p:cNvSpPr/>
              <p:nvPr/>
            </p:nvSpPr>
            <p:spPr>
              <a:xfrm>
                <a:off x="7269120" y="18064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2 w 7"/>
                  <a:gd name="GluePoint1Y" fmla="*/ 0 h 12"/>
                  <a:gd name="GluePoint2X" fmla="*/ 7 w 7"/>
                  <a:gd name="GluePoint2Y" fmla="*/ 1 h 12"/>
                  <a:gd name="GluePoint3X" fmla="*/ 2 w 7"/>
                  <a:gd name="GluePoint3Y" fmla="*/ 12 h 12"/>
                  <a:gd name="GluePoint4X" fmla="*/ 0 w 7"/>
                  <a:gd name="GluePoint4Y" fmla="*/ 11 h 12"/>
                  <a:gd name="GluePoint5X" fmla="*/ 2 w 7"/>
                  <a:gd name="GluePoint5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2" y="0"/>
                    </a:moveTo>
                    <a:lnTo>
                      <a:pt x="7" y="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96" name="Freeform 336"/>
              <p:cNvSpPr/>
              <p:nvPr/>
            </p:nvSpPr>
            <p:spPr>
              <a:xfrm>
                <a:off x="5257800" y="91296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3 w 13"/>
                  <a:gd name="GluePoint1Y" fmla="*/ 0 h 1"/>
                  <a:gd name="GluePoint2X" fmla="*/ 13 w 13"/>
                  <a:gd name="GluePoint2Y" fmla="*/ 1 h 1"/>
                  <a:gd name="GluePoint3X" fmla="*/ 3 w 13"/>
                  <a:gd name="GluePoint3Y" fmla="*/ 1 h 1"/>
                  <a:gd name="GluePoint4X" fmla="*/ 0 w 13"/>
                  <a:gd name="GluePoint4Y" fmla="*/ 1 h 1"/>
                  <a:gd name="GluePoint5X" fmla="*/ 3 w 1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3" y="0"/>
                    </a:move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97" name="Freeform 337"/>
              <p:cNvSpPr/>
              <p:nvPr/>
            </p:nvSpPr>
            <p:spPr>
              <a:xfrm>
                <a:off x="5443560" y="927000"/>
                <a:ext cx="45720" cy="756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7560"/>
                  <a:gd name="textAreaBottom" fmla="*/ 7920 h 7560"/>
                  <a:gd name="GluePoint1X" fmla="*/ 4 w 29"/>
                  <a:gd name="GluePoint1Y" fmla="*/ 0 h 5"/>
                  <a:gd name="GluePoint2X" fmla="*/ 0 w 29"/>
                  <a:gd name="GluePoint2Y" fmla="*/ 0 h 5"/>
                  <a:gd name="GluePoint3X" fmla="*/ 8 w 29"/>
                  <a:gd name="GluePoint3Y" fmla="*/ 0 h 5"/>
                  <a:gd name="GluePoint4X" fmla="*/ 29 w 29"/>
                  <a:gd name="GluePoint4Y" fmla="*/ 2 h 5"/>
                  <a:gd name="GluePoint5X" fmla="*/ 24 w 29"/>
                  <a:gd name="GluePoint5Y" fmla="*/ 5 h 5"/>
                  <a:gd name="GluePoint6X" fmla="*/ 15 w 29"/>
                  <a:gd name="GluePoint6Y" fmla="*/ 5 h 5"/>
                  <a:gd name="GluePoint7X" fmla="*/ 8 w 29"/>
                  <a:gd name="GluePoint7Y" fmla="*/ 5 h 5"/>
                  <a:gd name="GluePoint8X" fmla="*/ 18 w 29"/>
                  <a:gd name="GluePoint8Y" fmla="*/ 5 h 5"/>
                  <a:gd name="GluePoint9X" fmla="*/ 7 w 29"/>
                  <a:gd name="GluePoint9Y" fmla="*/ 4 h 5"/>
                  <a:gd name="GluePoint10X" fmla="*/ 8 w 29"/>
                  <a:gd name="GluePoint10Y" fmla="*/ 4 h 5"/>
                  <a:gd name="GluePoint11X" fmla="*/ 7 w 29"/>
                  <a:gd name="GluePoint11Y" fmla="*/ 2 h 5"/>
                  <a:gd name="GluePoint12X" fmla="*/ 4 w 29"/>
                  <a:gd name="GluePoint12Y" fmla="*/ 2 h 5"/>
                  <a:gd name="GluePoint13X" fmla="*/ 4 w 29"/>
                  <a:gd name="GluePoint1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9" h="5">
                    <a:moveTo>
                      <a:pt x="4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29" y="2"/>
                    </a:lnTo>
                    <a:lnTo>
                      <a:pt x="24" y="5"/>
                    </a:lnTo>
                    <a:lnTo>
                      <a:pt x="15" y="5"/>
                    </a:lnTo>
                    <a:lnTo>
                      <a:pt x="8" y="5"/>
                    </a:lnTo>
                    <a:lnTo>
                      <a:pt x="18" y="5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98" name="Freeform 338"/>
              <p:cNvSpPr/>
              <p:nvPr/>
            </p:nvSpPr>
            <p:spPr>
              <a:xfrm>
                <a:off x="5403960" y="90648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16 w 16"/>
                  <a:gd name="GluePoint2Y" fmla="*/ 0 h 2"/>
                  <a:gd name="GluePoint3X" fmla="*/ 14 w 16"/>
                  <a:gd name="GluePoint3Y" fmla="*/ 2 h 2"/>
                  <a:gd name="GluePoint4X" fmla="*/ 0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16" y="0"/>
                    </a:lnTo>
                    <a:lnTo>
                      <a:pt x="14" y="2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199" name="Freeform 339"/>
              <p:cNvSpPr/>
              <p:nvPr/>
            </p:nvSpPr>
            <p:spPr>
              <a:xfrm>
                <a:off x="5446800" y="906480"/>
                <a:ext cx="88560" cy="234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3400"/>
                  <a:gd name="textAreaBottom" fmla="*/ 23760 h 23400"/>
                  <a:gd name="GluePoint1X" fmla="*/ 21 w 56"/>
                  <a:gd name="GluePoint1Y" fmla="*/ 2 h 15"/>
                  <a:gd name="GluePoint2X" fmla="*/ 22 w 56"/>
                  <a:gd name="GluePoint2Y" fmla="*/ 0 h 15"/>
                  <a:gd name="GluePoint3X" fmla="*/ 21 w 56"/>
                  <a:gd name="GluePoint3Y" fmla="*/ 0 h 15"/>
                  <a:gd name="GluePoint4X" fmla="*/ 24 w 56"/>
                  <a:gd name="GluePoint4Y" fmla="*/ 0 h 15"/>
                  <a:gd name="GluePoint5X" fmla="*/ 40 w 56"/>
                  <a:gd name="GluePoint5Y" fmla="*/ 4 h 15"/>
                  <a:gd name="GluePoint6X" fmla="*/ 54 w 56"/>
                  <a:gd name="GluePoint6Y" fmla="*/ 7 h 15"/>
                  <a:gd name="GluePoint7X" fmla="*/ 49 w 56"/>
                  <a:gd name="GluePoint7Y" fmla="*/ 7 h 15"/>
                  <a:gd name="GluePoint8X" fmla="*/ 51 w 56"/>
                  <a:gd name="GluePoint8Y" fmla="*/ 10 h 15"/>
                  <a:gd name="GluePoint9X" fmla="*/ 52 w 56"/>
                  <a:gd name="GluePoint9Y" fmla="*/ 9 h 15"/>
                  <a:gd name="GluePoint10X" fmla="*/ 54 w 56"/>
                  <a:gd name="GluePoint10Y" fmla="*/ 10 h 15"/>
                  <a:gd name="GluePoint11X" fmla="*/ 56 w 56"/>
                  <a:gd name="GluePoint11Y" fmla="*/ 10 h 15"/>
                  <a:gd name="GluePoint12X" fmla="*/ 27 w 56"/>
                  <a:gd name="GluePoint12Y" fmla="*/ 15 h 15"/>
                  <a:gd name="GluePoint13X" fmla="*/ 6 w 56"/>
                  <a:gd name="GluePoint13Y" fmla="*/ 12 h 15"/>
                  <a:gd name="GluePoint14X" fmla="*/ 8 w 56"/>
                  <a:gd name="GluePoint14Y" fmla="*/ 12 h 15"/>
                  <a:gd name="GluePoint15X" fmla="*/ 0 w 56"/>
                  <a:gd name="GluePoint15Y" fmla="*/ 12 h 15"/>
                  <a:gd name="GluePoint16X" fmla="*/ 3 w 56"/>
                  <a:gd name="GluePoint16Y" fmla="*/ 10 h 15"/>
                  <a:gd name="GluePoint17X" fmla="*/ 0 w 56"/>
                  <a:gd name="GluePoint17Y" fmla="*/ 9 h 15"/>
                  <a:gd name="GluePoint18X" fmla="*/ 8 w 56"/>
                  <a:gd name="GluePoint18Y" fmla="*/ 9 h 15"/>
                  <a:gd name="GluePoint19X" fmla="*/ 8 w 56"/>
                  <a:gd name="GluePoint19Y" fmla="*/ 7 h 15"/>
                  <a:gd name="GluePoint20X" fmla="*/ 3 w 56"/>
                  <a:gd name="GluePoint20Y" fmla="*/ 5 h 15"/>
                  <a:gd name="GluePoint21X" fmla="*/ 6 w 56"/>
                  <a:gd name="GluePoint21Y" fmla="*/ 4 h 15"/>
                  <a:gd name="GluePoint22X" fmla="*/ 21 w 56"/>
                  <a:gd name="GluePoint22Y" fmla="*/ 2 h 15"/>
                  <a:gd name="GluePoint23X" fmla="*/ 21 w 56"/>
                  <a:gd name="GluePoint23Y" fmla="*/ 2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56" h="15">
                    <a:moveTo>
                      <a:pt x="21" y="2"/>
                    </a:moveTo>
                    <a:lnTo>
                      <a:pt x="22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40" y="4"/>
                    </a:lnTo>
                    <a:lnTo>
                      <a:pt x="54" y="7"/>
                    </a:lnTo>
                    <a:lnTo>
                      <a:pt x="49" y="7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4" y="10"/>
                    </a:lnTo>
                    <a:lnTo>
                      <a:pt x="56" y="10"/>
                    </a:lnTo>
                    <a:lnTo>
                      <a:pt x="27" y="15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3" y="5"/>
                    </a:lnTo>
                    <a:lnTo>
                      <a:pt x="6" y="4"/>
                    </a:lnTo>
                    <a:lnTo>
                      <a:pt x="21" y="2"/>
                    </a:lnTo>
                    <a:lnTo>
                      <a:pt x="21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00" name="Freeform 340"/>
              <p:cNvSpPr/>
              <p:nvPr/>
            </p:nvSpPr>
            <p:spPr>
              <a:xfrm>
                <a:off x="5484960" y="925560"/>
                <a:ext cx="123480" cy="2664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26640"/>
                  <a:gd name="textAreaBottom" fmla="*/ 27000 h 26640"/>
                  <a:gd name="GluePoint1X" fmla="*/ 13 w 78"/>
                  <a:gd name="GluePoint1Y" fmla="*/ 1 h 17"/>
                  <a:gd name="GluePoint2X" fmla="*/ 35 w 78"/>
                  <a:gd name="GluePoint2Y" fmla="*/ 0 h 17"/>
                  <a:gd name="GluePoint3X" fmla="*/ 43 w 78"/>
                  <a:gd name="GluePoint3Y" fmla="*/ 1 h 17"/>
                  <a:gd name="GluePoint4X" fmla="*/ 44 w 78"/>
                  <a:gd name="GluePoint4Y" fmla="*/ 3 h 17"/>
                  <a:gd name="GluePoint5X" fmla="*/ 48 w 78"/>
                  <a:gd name="GluePoint5Y" fmla="*/ 3 h 17"/>
                  <a:gd name="GluePoint6X" fmla="*/ 46 w 78"/>
                  <a:gd name="GluePoint6Y" fmla="*/ 3 h 17"/>
                  <a:gd name="GluePoint7X" fmla="*/ 44 w 78"/>
                  <a:gd name="GluePoint7Y" fmla="*/ 1 h 17"/>
                  <a:gd name="GluePoint8X" fmla="*/ 46 w 78"/>
                  <a:gd name="GluePoint8Y" fmla="*/ 1 h 17"/>
                  <a:gd name="GluePoint9X" fmla="*/ 57 w 78"/>
                  <a:gd name="GluePoint9Y" fmla="*/ 3 h 17"/>
                  <a:gd name="GluePoint10X" fmla="*/ 65 w 78"/>
                  <a:gd name="GluePoint10Y" fmla="*/ 5 h 17"/>
                  <a:gd name="GluePoint11X" fmla="*/ 65 w 78"/>
                  <a:gd name="GluePoint11Y" fmla="*/ 6 h 17"/>
                  <a:gd name="GluePoint12X" fmla="*/ 70 w 78"/>
                  <a:gd name="GluePoint12Y" fmla="*/ 6 h 17"/>
                  <a:gd name="GluePoint13X" fmla="*/ 67 w 78"/>
                  <a:gd name="GluePoint13Y" fmla="*/ 8 h 17"/>
                  <a:gd name="GluePoint14X" fmla="*/ 70 w 78"/>
                  <a:gd name="GluePoint14Y" fmla="*/ 11 h 17"/>
                  <a:gd name="GluePoint15X" fmla="*/ 63 w 78"/>
                  <a:gd name="GluePoint15Y" fmla="*/ 11 h 17"/>
                  <a:gd name="GluePoint16X" fmla="*/ 75 w 78"/>
                  <a:gd name="GluePoint16Y" fmla="*/ 14 h 17"/>
                  <a:gd name="GluePoint17X" fmla="*/ 78 w 78"/>
                  <a:gd name="GluePoint17Y" fmla="*/ 16 h 17"/>
                  <a:gd name="GluePoint18X" fmla="*/ 70 w 78"/>
                  <a:gd name="GluePoint18Y" fmla="*/ 17 h 17"/>
                  <a:gd name="GluePoint19X" fmla="*/ 59 w 78"/>
                  <a:gd name="GluePoint19Y" fmla="*/ 17 h 17"/>
                  <a:gd name="GluePoint20X" fmla="*/ 38 w 78"/>
                  <a:gd name="GluePoint20Y" fmla="*/ 14 h 17"/>
                  <a:gd name="GluePoint21X" fmla="*/ 33 w 78"/>
                  <a:gd name="GluePoint21Y" fmla="*/ 13 h 17"/>
                  <a:gd name="GluePoint22X" fmla="*/ 30 w 78"/>
                  <a:gd name="GluePoint22Y" fmla="*/ 14 h 17"/>
                  <a:gd name="GluePoint23X" fmla="*/ 19 w 78"/>
                  <a:gd name="GluePoint23Y" fmla="*/ 11 h 17"/>
                  <a:gd name="GluePoint24X" fmla="*/ 14 w 78"/>
                  <a:gd name="GluePoint24Y" fmla="*/ 9 h 17"/>
                  <a:gd name="GluePoint25X" fmla="*/ 5 w 78"/>
                  <a:gd name="GluePoint25Y" fmla="*/ 8 h 17"/>
                  <a:gd name="GluePoint26X" fmla="*/ 5 w 78"/>
                  <a:gd name="GluePoint26Y" fmla="*/ 9 h 17"/>
                  <a:gd name="GluePoint27X" fmla="*/ 0 w 78"/>
                  <a:gd name="GluePoint27Y" fmla="*/ 8 h 17"/>
                  <a:gd name="GluePoint28X" fmla="*/ 11 w 78"/>
                  <a:gd name="GluePoint28Y" fmla="*/ 5 h 17"/>
                  <a:gd name="GluePoint29X" fmla="*/ 8 w 78"/>
                  <a:gd name="GluePoint29Y" fmla="*/ 3 h 17"/>
                  <a:gd name="GluePoint30X" fmla="*/ 13 w 78"/>
                  <a:gd name="GluePoint30Y" fmla="*/ 1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8" h="17">
                    <a:moveTo>
                      <a:pt x="13" y="1"/>
                    </a:moveTo>
                    <a:lnTo>
                      <a:pt x="35" y="0"/>
                    </a:lnTo>
                    <a:lnTo>
                      <a:pt x="43" y="1"/>
                    </a:lnTo>
                    <a:lnTo>
                      <a:pt x="44" y="3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4" y="1"/>
                    </a:lnTo>
                    <a:lnTo>
                      <a:pt x="46" y="1"/>
                    </a:lnTo>
                    <a:lnTo>
                      <a:pt x="57" y="3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70" y="6"/>
                    </a:lnTo>
                    <a:lnTo>
                      <a:pt x="67" y="8"/>
                    </a:lnTo>
                    <a:lnTo>
                      <a:pt x="70" y="11"/>
                    </a:lnTo>
                    <a:lnTo>
                      <a:pt x="63" y="11"/>
                    </a:lnTo>
                    <a:lnTo>
                      <a:pt x="75" y="14"/>
                    </a:lnTo>
                    <a:lnTo>
                      <a:pt x="78" y="16"/>
                    </a:lnTo>
                    <a:lnTo>
                      <a:pt x="70" y="17"/>
                    </a:lnTo>
                    <a:lnTo>
                      <a:pt x="59" y="17"/>
                    </a:lnTo>
                    <a:lnTo>
                      <a:pt x="38" y="14"/>
                    </a:lnTo>
                    <a:lnTo>
                      <a:pt x="33" y="13"/>
                    </a:lnTo>
                    <a:lnTo>
                      <a:pt x="30" y="14"/>
                    </a:lnTo>
                    <a:lnTo>
                      <a:pt x="19" y="11"/>
                    </a:lnTo>
                    <a:lnTo>
                      <a:pt x="14" y="9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0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01" name="Freeform 341"/>
              <p:cNvSpPr/>
              <p:nvPr/>
            </p:nvSpPr>
            <p:spPr>
              <a:xfrm>
                <a:off x="5621400" y="939960"/>
                <a:ext cx="85320" cy="31320"/>
              </a:xfrm>
              <a:custGeom>
                <a:avLst/>
                <a:gdLst>
                  <a:gd name="textAreaLeft" fmla="*/ 0 w 85320"/>
                  <a:gd name="textAreaRight" fmla="*/ 85680 w 85320"/>
                  <a:gd name="textAreaTop" fmla="*/ 0 h 31320"/>
                  <a:gd name="textAreaBottom" fmla="*/ 31680 h 31320"/>
                  <a:gd name="GluePoint1X" fmla="*/ 1 w 54"/>
                  <a:gd name="GluePoint1Y" fmla="*/ 13 h 20"/>
                  <a:gd name="GluePoint2X" fmla="*/ 1 w 54"/>
                  <a:gd name="GluePoint2Y" fmla="*/ 8 h 20"/>
                  <a:gd name="GluePoint3X" fmla="*/ 3 w 54"/>
                  <a:gd name="GluePoint3Y" fmla="*/ 8 h 20"/>
                  <a:gd name="GluePoint4X" fmla="*/ 0 w 54"/>
                  <a:gd name="GluePoint4Y" fmla="*/ 5 h 20"/>
                  <a:gd name="GluePoint5X" fmla="*/ 3 w 54"/>
                  <a:gd name="GluePoint5Y" fmla="*/ 5 h 20"/>
                  <a:gd name="GluePoint6X" fmla="*/ 1 w 54"/>
                  <a:gd name="GluePoint6Y" fmla="*/ 5 h 20"/>
                  <a:gd name="GluePoint7X" fmla="*/ 3 w 54"/>
                  <a:gd name="GluePoint7Y" fmla="*/ 4 h 20"/>
                  <a:gd name="GluePoint8X" fmla="*/ 1 w 54"/>
                  <a:gd name="GluePoint8Y" fmla="*/ 4 h 20"/>
                  <a:gd name="GluePoint9X" fmla="*/ 3 w 54"/>
                  <a:gd name="GluePoint9Y" fmla="*/ 2 h 20"/>
                  <a:gd name="GluePoint10X" fmla="*/ 1 w 54"/>
                  <a:gd name="GluePoint10Y" fmla="*/ 2 h 20"/>
                  <a:gd name="GluePoint11X" fmla="*/ 9 w 54"/>
                  <a:gd name="GluePoint11Y" fmla="*/ 4 h 20"/>
                  <a:gd name="GluePoint12X" fmla="*/ 6 w 54"/>
                  <a:gd name="GluePoint12Y" fmla="*/ 0 h 20"/>
                  <a:gd name="GluePoint13X" fmla="*/ 8 w 54"/>
                  <a:gd name="GluePoint13Y" fmla="*/ 0 h 20"/>
                  <a:gd name="GluePoint14X" fmla="*/ 17 w 54"/>
                  <a:gd name="GluePoint14Y" fmla="*/ 2 h 20"/>
                  <a:gd name="GluePoint15X" fmla="*/ 17 w 54"/>
                  <a:gd name="GluePoint15Y" fmla="*/ 4 h 20"/>
                  <a:gd name="GluePoint16X" fmla="*/ 20 w 54"/>
                  <a:gd name="GluePoint16Y" fmla="*/ 5 h 20"/>
                  <a:gd name="GluePoint17X" fmla="*/ 20 w 54"/>
                  <a:gd name="GluePoint17Y" fmla="*/ 4 h 20"/>
                  <a:gd name="GluePoint18X" fmla="*/ 27 w 54"/>
                  <a:gd name="GluePoint18Y" fmla="*/ 5 h 20"/>
                  <a:gd name="GluePoint19X" fmla="*/ 28 w 54"/>
                  <a:gd name="GluePoint19Y" fmla="*/ 4 h 20"/>
                  <a:gd name="GluePoint20X" fmla="*/ 33 w 54"/>
                  <a:gd name="GluePoint20Y" fmla="*/ 5 h 20"/>
                  <a:gd name="GluePoint21X" fmla="*/ 35 w 54"/>
                  <a:gd name="GluePoint21Y" fmla="*/ 5 h 20"/>
                  <a:gd name="GluePoint22X" fmla="*/ 39 w 54"/>
                  <a:gd name="GluePoint22Y" fmla="*/ 7 h 20"/>
                  <a:gd name="GluePoint23X" fmla="*/ 50 w 54"/>
                  <a:gd name="GluePoint23Y" fmla="*/ 10 h 20"/>
                  <a:gd name="GluePoint24X" fmla="*/ 54 w 54"/>
                  <a:gd name="GluePoint24Y" fmla="*/ 13 h 20"/>
                  <a:gd name="GluePoint25X" fmla="*/ 52 w 54"/>
                  <a:gd name="GluePoint25Y" fmla="*/ 15 h 20"/>
                  <a:gd name="GluePoint26X" fmla="*/ 33 w 54"/>
                  <a:gd name="GluePoint26Y" fmla="*/ 16 h 20"/>
                  <a:gd name="GluePoint27X" fmla="*/ 16 w 54"/>
                  <a:gd name="GluePoint27Y" fmla="*/ 16 h 20"/>
                  <a:gd name="GluePoint28X" fmla="*/ 9 w 54"/>
                  <a:gd name="GluePoint28Y" fmla="*/ 20 h 20"/>
                  <a:gd name="GluePoint29X" fmla="*/ 1 w 54"/>
                  <a:gd name="GluePoint29Y" fmla="*/ 18 h 20"/>
                  <a:gd name="GluePoint30X" fmla="*/ 3 w 54"/>
                  <a:gd name="GluePoint30Y" fmla="*/ 13 h 20"/>
                  <a:gd name="GluePoint31X" fmla="*/ 1 w 54"/>
                  <a:gd name="GluePoint31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54" h="20">
                    <a:moveTo>
                      <a:pt x="1" y="13"/>
                    </a:moveTo>
                    <a:lnTo>
                      <a:pt x="1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33" y="5"/>
                    </a:lnTo>
                    <a:lnTo>
                      <a:pt x="35" y="5"/>
                    </a:lnTo>
                    <a:lnTo>
                      <a:pt x="39" y="7"/>
                    </a:lnTo>
                    <a:lnTo>
                      <a:pt x="50" y="10"/>
                    </a:lnTo>
                    <a:lnTo>
                      <a:pt x="54" y="13"/>
                    </a:lnTo>
                    <a:lnTo>
                      <a:pt x="52" y="15"/>
                    </a:lnTo>
                    <a:lnTo>
                      <a:pt x="33" y="16"/>
                    </a:lnTo>
                    <a:lnTo>
                      <a:pt x="16" y="16"/>
                    </a:lnTo>
                    <a:lnTo>
                      <a:pt x="9" y="20"/>
                    </a:lnTo>
                    <a:lnTo>
                      <a:pt x="1" y="18"/>
                    </a:lnTo>
                    <a:lnTo>
                      <a:pt x="3" y="13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02" name="Freeform 342"/>
              <p:cNvSpPr/>
              <p:nvPr/>
            </p:nvSpPr>
            <p:spPr>
              <a:xfrm>
                <a:off x="5734080" y="96516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3 w 13"/>
                  <a:gd name="GluePoint1Y" fmla="*/ 0 h 2"/>
                  <a:gd name="GluePoint2X" fmla="*/ 13 w 13"/>
                  <a:gd name="GluePoint2Y" fmla="*/ 0 h 2"/>
                  <a:gd name="GluePoint3X" fmla="*/ 11 w 13"/>
                  <a:gd name="GluePoint3Y" fmla="*/ 2 h 2"/>
                  <a:gd name="GluePoint4X" fmla="*/ 0 w 13"/>
                  <a:gd name="GluePoint4Y" fmla="*/ 0 h 2"/>
                  <a:gd name="GluePoint5X" fmla="*/ 3 w 1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3" y="0"/>
                    </a:moveTo>
                    <a:lnTo>
                      <a:pt x="13" y="0"/>
                    </a:lnTo>
                    <a:lnTo>
                      <a:pt x="1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03" name="Freeform 343"/>
              <p:cNvSpPr/>
              <p:nvPr/>
            </p:nvSpPr>
            <p:spPr>
              <a:xfrm>
                <a:off x="5481720" y="984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2 w 5"/>
                  <a:gd name="GluePoint1Y" fmla="*/ 0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5 w 5"/>
                  <a:gd name="GluePoint4Y" fmla="*/ 1 h 1"/>
                  <a:gd name="GluePoint5X" fmla="*/ 0 w 5"/>
                  <a:gd name="GluePoint5Y" fmla="*/ 1 h 1"/>
                  <a:gd name="GluePoint6X" fmla="*/ 2 w 5"/>
                  <a:gd name="GluePoint6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2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04" name="Freeform 344"/>
              <p:cNvSpPr/>
              <p:nvPr/>
            </p:nvSpPr>
            <p:spPr>
              <a:xfrm>
                <a:off x="5603760" y="1004760"/>
                <a:ext cx="21960" cy="10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"/>
                  <a:gd name="textAreaBottom" fmla="*/ 1440 h 1080"/>
                  <a:gd name="GluePoint1X" fmla="*/ 11 w 14"/>
                  <a:gd name="GluePoint1Y" fmla="*/ 1 h 1"/>
                  <a:gd name="GluePoint2X" fmla="*/ 0 w 14"/>
                  <a:gd name="GluePoint2Y" fmla="*/ 0 h 1"/>
                  <a:gd name="GluePoint3X" fmla="*/ 11 w 14"/>
                  <a:gd name="GluePoint3Y" fmla="*/ 0 h 1"/>
                  <a:gd name="GluePoint4X" fmla="*/ 12 w 14"/>
                  <a:gd name="GluePoint4Y" fmla="*/ 1 h 1"/>
                  <a:gd name="GluePoint5X" fmla="*/ 14 w 14"/>
                  <a:gd name="GluePoint5Y" fmla="*/ 1 h 1"/>
                  <a:gd name="GluePoint6X" fmla="*/ 11 w 14"/>
                  <a:gd name="GluePoint6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4" h="1">
                    <a:moveTo>
                      <a:pt x="11" y="1"/>
                    </a:moveTo>
                    <a:lnTo>
                      <a:pt x="0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05" name="Freeform 345"/>
              <p:cNvSpPr/>
              <p:nvPr/>
            </p:nvSpPr>
            <p:spPr>
              <a:xfrm>
                <a:off x="5584680" y="985680"/>
                <a:ext cx="15480" cy="612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6120"/>
                  <a:gd name="textAreaBottom" fmla="*/ 6480 h 6120"/>
                  <a:gd name="GluePoint1X" fmla="*/ 10 w 10"/>
                  <a:gd name="GluePoint1Y" fmla="*/ 2 h 4"/>
                  <a:gd name="GluePoint2X" fmla="*/ 7 w 10"/>
                  <a:gd name="GluePoint2Y" fmla="*/ 4 h 4"/>
                  <a:gd name="GluePoint3X" fmla="*/ 7 w 10"/>
                  <a:gd name="GluePoint3Y" fmla="*/ 4 h 4"/>
                  <a:gd name="GluePoint4X" fmla="*/ 0 w 10"/>
                  <a:gd name="GluePoint4Y" fmla="*/ 4 h 4"/>
                  <a:gd name="GluePoint5X" fmla="*/ 8 w 10"/>
                  <a:gd name="GluePoint5Y" fmla="*/ 0 h 4"/>
                  <a:gd name="GluePoint6X" fmla="*/ 10 w 10"/>
                  <a:gd name="GluePoint6Y" fmla="*/ 2 h 4"/>
                  <a:gd name="GluePoint7X" fmla="*/ 10 w 10"/>
                  <a:gd name="GluePoint7Y" fmla="*/ 2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0" h="4">
                    <a:moveTo>
                      <a:pt x="10" y="2"/>
                    </a:moveTo>
                    <a:lnTo>
                      <a:pt x="7" y="4"/>
                    </a:lnTo>
                    <a:lnTo>
                      <a:pt x="7" y="4"/>
                    </a:lnTo>
                    <a:lnTo>
                      <a:pt x="0" y="4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06" name="Freeform 346"/>
              <p:cNvSpPr/>
              <p:nvPr/>
            </p:nvSpPr>
            <p:spPr>
              <a:xfrm>
                <a:off x="5913360" y="104292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17 w 21"/>
                  <a:gd name="GluePoint2Y" fmla="*/ 0 h 6"/>
                  <a:gd name="GluePoint3X" fmla="*/ 21 w 21"/>
                  <a:gd name="GluePoint3Y" fmla="*/ 3 h 6"/>
                  <a:gd name="GluePoint4X" fmla="*/ 17 w 21"/>
                  <a:gd name="GluePoint4Y" fmla="*/ 6 h 6"/>
                  <a:gd name="GluePoint5X" fmla="*/ 0 w 21"/>
                  <a:gd name="GluePoint5Y" fmla="*/ 3 h 6"/>
                  <a:gd name="GluePoint6X" fmla="*/ 5 w 21"/>
                  <a:gd name="GluePoint6Y" fmla="*/ 1 h 6"/>
                  <a:gd name="GluePoint7X" fmla="*/ 3 w 21"/>
                  <a:gd name="GluePoint7Y" fmla="*/ 0 h 6"/>
                  <a:gd name="GluePoint8X" fmla="*/ 14 w 21"/>
                  <a:gd name="GluePoint8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17" y="0"/>
                    </a:lnTo>
                    <a:lnTo>
                      <a:pt x="21" y="3"/>
                    </a:lnTo>
                    <a:lnTo>
                      <a:pt x="17" y="6"/>
                    </a:lnTo>
                    <a:lnTo>
                      <a:pt x="0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07" name="Freeform 347"/>
              <p:cNvSpPr/>
              <p:nvPr/>
            </p:nvSpPr>
            <p:spPr>
              <a:xfrm>
                <a:off x="6313320" y="1047600"/>
                <a:ext cx="23400" cy="90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9000"/>
                  <a:gd name="textAreaBottom" fmla="*/ 9360 h 9000"/>
                  <a:gd name="GluePoint1X" fmla="*/ 10 w 15"/>
                  <a:gd name="GluePoint1Y" fmla="*/ 3 h 6"/>
                  <a:gd name="GluePoint2X" fmla="*/ 15 w 15"/>
                  <a:gd name="GluePoint2Y" fmla="*/ 5 h 6"/>
                  <a:gd name="GluePoint3X" fmla="*/ 13 w 15"/>
                  <a:gd name="GluePoint3Y" fmla="*/ 6 h 6"/>
                  <a:gd name="GluePoint4X" fmla="*/ 0 w 15"/>
                  <a:gd name="GluePoint4Y" fmla="*/ 0 h 6"/>
                  <a:gd name="GluePoint5X" fmla="*/ 10 w 15"/>
                  <a:gd name="GluePoint5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5" h="6">
                    <a:moveTo>
                      <a:pt x="10" y="3"/>
                    </a:moveTo>
                    <a:lnTo>
                      <a:pt x="15" y="5"/>
                    </a:lnTo>
                    <a:lnTo>
                      <a:pt x="13" y="6"/>
                    </a:lnTo>
                    <a:lnTo>
                      <a:pt x="0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08" name="Freeform 348"/>
              <p:cNvSpPr/>
              <p:nvPr/>
            </p:nvSpPr>
            <p:spPr>
              <a:xfrm>
                <a:off x="6264360" y="1014480"/>
                <a:ext cx="18720" cy="900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9000"/>
                  <a:gd name="textAreaBottom" fmla="*/ 9360 h 9000"/>
                  <a:gd name="GluePoint1X" fmla="*/ 9 w 12"/>
                  <a:gd name="GluePoint1Y" fmla="*/ 3 h 6"/>
                  <a:gd name="GluePoint2X" fmla="*/ 12 w 12"/>
                  <a:gd name="GluePoint2Y" fmla="*/ 6 h 6"/>
                  <a:gd name="GluePoint3X" fmla="*/ 8 w 12"/>
                  <a:gd name="GluePoint3Y" fmla="*/ 5 h 6"/>
                  <a:gd name="GluePoint4X" fmla="*/ 0 w 12"/>
                  <a:gd name="GluePoint4Y" fmla="*/ 0 h 6"/>
                  <a:gd name="GluePoint5X" fmla="*/ 9 w 12"/>
                  <a:gd name="GluePoint5Y" fmla="*/ 3 h 6"/>
                  <a:gd name="GluePoint6X" fmla="*/ 9 w 12"/>
                  <a:gd name="GluePoint6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6">
                    <a:moveTo>
                      <a:pt x="9" y="3"/>
                    </a:moveTo>
                    <a:lnTo>
                      <a:pt x="12" y="6"/>
                    </a:lnTo>
                    <a:lnTo>
                      <a:pt x="8" y="5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09" name="Freeform 349"/>
              <p:cNvSpPr/>
              <p:nvPr/>
            </p:nvSpPr>
            <p:spPr>
              <a:xfrm>
                <a:off x="6286680" y="1006560"/>
                <a:ext cx="132840" cy="298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29880"/>
                  <a:gd name="textAreaBottom" fmla="*/ 30240 h 29880"/>
                  <a:gd name="GluePoint1X" fmla="*/ 30 w 84"/>
                  <a:gd name="GluePoint1Y" fmla="*/ 5 h 19"/>
                  <a:gd name="GluePoint2X" fmla="*/ 35 w 84"/>
                  <a:gd name="GluePoint2Y" fmla="*/ 5 h 19"/>
                  <a:gd name="GluePoint3X" fmla="*/ 37 w 84"/>
                  <a:gd name="GluePoint3Y" fmla="*/ 7 h 19"/>
                  <a:gd name="GluePoint4X" fmla="*/ 38 w 84"/>
                  <a:gd name="GluePoint4Y" fmla="*/ 8 h 19"/>
                  <a:gd name="GluePoint5X" fmla="*/ 44 w 84"/>
                  <a:gd name="GluePoint5Y" fmla="*/ 8 h 19"/>
                  <a:gd name="GluePoint6X" fmla="*/ 43 w 84"/>
                  <a:gd name="GluePoint6Y" fmla="*/ 7 h 19"/>
                  <a:gd name="GluePoint7X" fmla="*/ 40 w 84"/>
                  <a:gd name="GluePoint7Y" fmla="*/ 5 h 19"/>
                  <a:gd name="GluePoint8X" fmla="*/ 35 w 84"/>
                  <a:gd name="GluePoint8Y" fmla="*/ 2 h 19"/>
                  <a:gd name="GluePoint9X" fmla="*/ 37 w 84"/>
                  <a:gd name="GluePoint9Y" fmla="*/ 2 h 19"/>
                  <a:gd name="GluePoint10X" fmla="*/ 43 w 84"/>
                  <a:gd name="GluePoint10Y" fmla="*/ 2 h 19"/>
                  <a:gd name="GluePoint11X" fmla="*/ 56 w 84"/>
                  <a:gd name="GluePoint11Y" fmla="*/ 7 h 19"/>
                  <a:gd name="GluePoint12X" fmla="*/ 59 w 84"/>
                  <a:gd name="GluePoint12Y" fmla="*/ 7 h 19"/>
                  <a:gd name="GluePoint13X" fmla="*/ 62 w 84"/>
                  <a:gd name="GluePoint13Y" fmla="*/ 10 h 19"/>
                  <a:gd name="GluePoint14X" fmla="*/ 70 w 84"/>
                  <a:gd name="GluePoint14Y" fmla="*/ 15 h 19"/>
                  <a:gd name="GluePoint15X" fmla="*/ 84 w 84"/>
                  <a:gd name="GluePoint15Y" fmla="*/ 16 h 19"/>
                  <a:gd name="GluePoint16X" fmla="*/ 76 w 84"/>
                  <a:gd name="GluePoint16Y" fmla="*/ 16 h 19"/>
                  <a:gd name="GluePoint17X" fmla="*/ 75 w 84"/>
                  <a:gd name="GluePoint17Y" fmla="*/ 18 h 19"/>
                  <a:gd name="GluePoint18X" fmla="*/ 65 w 84"/>
                  <a:gd name="GluePoint18Y" fmla="*/ 15 h 19"/>
                  <a:gd name="GluePoint19X" fmla="*/ 52 w 84"/>
                  <a:gd name="GluePoint19Y" fmla="*/ 19 h 19"/>
                  <a:gd name="GluePoint20X" fmla="*/ 49 w 84"/>
                  <a:gd name="GluePoint20Y" fmla="*/ 18 h 19"/>
                  <a:gd name="GluePoint21X" fmla="*/ 51 w 84"/>
                  <a:gd name="GluePoint21Y" fmla="*/ 18 h 19"/>
                  <a:gd name="GluePoint22X" fmla="*/ 46 w 84"/>
                  <a:gd name="GluePoint22Y" fmla="*/ 16 h 19"/>
                  <a:gd name="GluePoint23X" fmla="*/ 44 w 84"/>
                  <a:gd name="GluePoint23Y" fmla="*/ 15 h 19"/>
                  <a:gd name="GluePoint24X" fmla="*/ 43 w 84"/>
                  <a:gd name="GluePoint24Y" fmla="*/ 16 h 19"/>
                  <a:gd name="GluePoint25X" fmla="*/ 44 w 84"/>
                  <a:gd name="GluePoint25Y" fmla="*/ 18 h 19"/>
                  <a:gd name="GluePoint26X" fmla="*/ 46 w 84"/>
                  <a:gd name="GluePoint26Y" fmla="*/ 18 h 19"/>
                  <a:gd name="GluePoint27X" fmla="*/ 48 w 84"/>
                  <a:gd name="GluePoint27Y" fmla="*/ 19 h 19"/>
                  <a:gd name="GluePoint28X" fmla="*/ 32 w 84"/>
                  <a:gd name="GluePoint28Y" fmla="*/ 18 h 19"/>
                  <a:gd name="GluePoint29X" fmla="*/ 24 w 84"/>
                  <a:gd name="GluePoint29Y" fmla="*/ 16 h 19"/>
                  <a:gd name="GluePoint30X" fmla="*/ 14 w 84"/>
                  <a:gd name="GluePoint30Y" fmla="*/ 15 h 19"/>
                  <a:gd name="GluePoint31X" fmla="*/ 8 w 84"/>
                  <a:gd name="GluePoint31Y" fmla="*/ 11 h 19"/>
                  <a:gd name="GluePoint32X" fmla="*/ 10 w 84"/>
                  <a:gd name="GluePoint32Y" fmla="*/ 10 h 19"/>
                  <a:gd name="GluePoint33X" fmla="*/ 10 w 84"/>
                  <a:gd name="GluePoint33Y" fmla="*/ 10 h 19"/>
                  <a:gd name="GluePoint34X" fmla="*/ 6 w 84"/>
                  <a:gd name="GluePoint34Y" fmla="*/ 8 h 19"/>
                  <a:gd name="GluePoint35X" fmla="*/ 6 w 84"/>
                  <a:gd name="GluePoint35Y" fmla="*/ 8 h 19"/>
                  <a:gd name="GluePoint36X" fmla="*/ 3 w 84"/>
                  <a:gd name="GluePoint36Y" fmla="*/ 7 h 19"/>
                  <a:gd name="GluePoint37X" fmla="*/ 6 w 84"/>
                  <a:gd name="GluePoint37Y" fmla="*/ 5 h 19"/>
                  <a:gd name="GluePoint38X" fmla="*/ 0 w 84"/>
                  <a:gd name="GluePoint38Y" fmla="*/ 3 h 19"/>
                  <a:gd name="GluePoint39X" fmla="*/ 11 w 84"/>
                  <a:gd name="GluePoint39Y" fmla="*/ 0 h 19"/>
                  <a:gd name="GluePoint40X" fmla="*/ 14 w 84"/>
                  <a:gd name="GluePoint40Y" fmla="*/ 2 h 19"/>
                  <a:gd name="GluePoint41X" fmla="*/ 30 w 84"/>
                  <a:gd name="GluePoint41Y" fmla="*/ 5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4" h="19">
                    <a:moveTo>
                      <a:pt x="30" y="5"/>
                    </a:moveTo>
                    <a:lnTo>
                      <a:pt x="35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44" y="8"/>
                    </a:lnTo>
                    <a:lnTo>
                      <a:pt x="43" y="7"/>
                    </a:lnTo>
                    <a:lnTo>
                      <a:pt x="40" y="5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43" y="2"/>
                    </a:lnTo>
                    <a:lnTo>
                      <a:pt x="56" y="7"/>
                    </a:lnTo>
                    <a:lnTo>
                      <a:pt x="59" y="7"/>
                    </a:lnTo>
                    <a:lnTo>
                      <a:pt x="62" y="10"/>
                    </a:lnTo>
                    <a:lnTo>
                      <a:pt x="70" y="15"/>
                    </a:lnTo>
                    <a:lnTo>
                      <a:pt x="84" y="16"/>
                    </a:lnTo>
                    <a:lnTo>
                      <a:pt x="76" y="16"/>
                    </a:lnTo>
                    <a:lnTo>
                      <a:pt x="75" y="18"/>
                    </a:lnTo>
                    <a:lnTo>
                      <a:pt x="65" y="15"/>
                    </a:lnTo>
                    <a:lnTo>
                      <a:pt x="52" y="19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46" y="16"/>
                    </a:lnTo>
                    <a:lnTo>
                      <a:pt x="44" y="15"/>
                    </a:lnTo>
                    <a:lnTo>
                      <a:pt x="43" y="16"/>
                    </a:lnTo>
                    <a:lnTo>
                      <a:pt x="44" y="18"/>
                    </a:lnTo>
                    <a:lnTo>
                      <a:pt x="46" y="18"/>
                    </a:lnTo>
                    <a:lnTo>
                      <a:pt x="48" y="19"/>
                    </a:lnTo>
                    <a:lnTo>
                      <a:pt x="32" y="18"/>
                    </a:lnTo>
                    <a:lnTo>
                      <a:pt x="24" y="16"/>
                    </a:lnTo>
                    <a:lnTo>
                      <a:pt x="14" y="15"/>
                    </a:lnTo>
                    <a:lnTo>
                      <a:pt x="8" y="11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3" y="7"/>
                    </a:lnTo>
                    <a:lnTo>
                      <a:pt x="6" y="5"/>
                    </a:lnTo>
                    <a:lnTo>
                      <a:pt x="0" y="3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10" name="Freeform 350"/>
              <p:cNvSpPr/>
              <p:nvPr/>
            </p:nvSpPr>
            <p:spPr>
              <a:xfrm>
                <a:off x="6346800" y="1006560"/>
                <a:ext cx="88560" cy="252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5200"/>
                  <a:gd name="textAreaBottom" fmla="*/ 25560 h 25200"/>
                  <a:gd name="GluePoint1X" fmla="*/ 0 w 56"/>
                  <a:gd name="GluePoint1Y" fmla="*/ 0 h 16"/>
                  <a:gd name="GluePoint2X" fmla="*/ 32 w 56"/>
                  <a:gd name="GluePoint2Y" fmla="*/ 5 h 16"/>
                  <a:gd name="GluePoint3X" fmla="*/ 56 w 56"/>
                  <a:gd name="GluePoint3Y" fmla="*/ 10 h 16"/>
                  <a:gd name="GluePoint4X" fmla="*/ 49 w 56"/>
                  <a:gd name="GluePoint4Y" fmla="*/ 10 h 16"/>
                  <a:gd name="GluePoint5X" fmla="*/ 54 w 56"/>
                  <a:gd name="GluePoint5Y" fmla="*/ 13 h 16"/>
                  <a:gd name="GluePoint6X" fmla="*/ 54 w 56"/>
                  <a:gd name="GluePoint6Y" fmla="*/ 15 h 16"/>
                  <a:gd name="GluePoint7X" fmla="*/ 51 w 56"/>
                  <a:gd name="GluePoint7Y" fmla="*/ 16 h 16"/>
                  <a:gd name="GluePoint8X" fmla="*/ 40 w 56"/>
                  <a:gd name="GluePoint8Y" fmla="*/ 15 h 16"/>
                  <a:gd name="GluePoint9X" fmla="*/ 27 w 56"/>
                  <a:gd name="GluePoint9Y" fmla="*/ 10 h 16"/>
                  <a:gd name="GluePoint10X" fmla="*/ 22 w 56"/>
                  <a:gd name="GluePoint10Y" fmla="*/ 5 h 16"/>
                  <a:gd name="GluePoint11X" fmla="*/ 0 w 56"/>
                  <a:gd name="GluePoint11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56" h="16">
                    <a:moveTo>
                      <a:pt x="0" y="0"/>
                    </a:moveTo>
                    <a:lnTo>
                      <a:pt x="32" y="5"/>
                    </a:lnTo>
                    <a:lnTo>
                      <a:pt x="56" y="10"/>
                    </a:lnTo>
                    <a:lnTo>
                      <a:pt x="49" y="10"/>
                    </a:lnTo>
                    <a:lnTo>
                      <a:pt x="54" y="13"/>
                    </a:lnTo>
                    <a:lnTo>
                      <a:pt x="54" y="15"/>
                    </a:lnTo>
                    <a:lnTo>
                      <a:pt x="51" y="16"/>
                    </a:lnTo>
                    <a:lnTo>
                      <a:pt x="40" y="15"/>
                    </a:lnTo>
                    <a:lnTo>
                      <a:pt x="27" y="10"/>
                    </a:lnTo>
                    <a:lnTo>
                      <a:pt x="2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11" name="Freeform 351"/>
              <p:cNvSpPr/>
              <p:nvPr/>
            </p:nvSpPr>
            <p:spPr>
              <a:xfrm>
                <a:off x="6448320" y="1019160"/>
                <a:ext cx="97920" cy="1728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7280"/>
                  <a:gd name="textAreaBottom" fmla="*/ 17640 h 17280"/>
                  <a:gd name="GluePoint1X" fmla="*/ 0 w 62"/>
                  <a:gd name="GluePoint1Y" fmla="*/ 0 h 11"/>
                  <a:gd name="GluePoint2X" fmla="*/ 9 w 62"/>
                  <a:gd name="GluePoint2Y" fmla="*/ 2 h 11"/>
                  <a:gd name="GluePoint3X" fmla="*/ 27 w 62"/>
                  <a:gd name="GluePoint3Y" fmla="*/ 3 h 11"/>
                  <a:gd name="GluePoint4X" fmla="*/ 27 w 62"/>
                  <a:gd name="GluePoint4Y" fmla="*/ 5 h 11"/>
                  <a:gd name="GluePoint5X" fmla="*/ 38 w 62"/>
                  <a:gd name="GluePoint5Y" fmla="*/ 5 h 11"/>
                  <a:gd name="GluePoint6X" fmla="*/ 60 w 62"/>
                  <a:gd name="GluePoint6Y" fmla="*/ 7 h 11"/>
                  <a:gd name="GluePoint7X" fmla="*/ 62 w 62"/>
                  <a:gd name="GluePoint7Y" fmla="*/ 10 h 11"/>
                  <a:gd name="GluePoint8X" fmla="*/ 47 w 62"/>
                  <a:gd name="GluePoint8Y" fmla="*/ 11 h 11"/>
                  <a:gd name="GluePoint9X" fmla="*/ 19 w 62"/>
                  <a:gd name="GluePoint9Y" fmla="*/ 7 h 11"/>
                  <a:gd name="GluePoint10X" fmla="*/ 16 w 62"/>
                  <a:gd name="GluePoint10Y" fmla="*/ 5 h 11"/>
                  <a:gd name="GluePoint11X" fmla="*/ 3 w 62"/>
                  <a:gd name="GluePoint11Y" fmla="*/ 2 h 11"/>
                  <a:gd name="GluePoint12X" fmla="*/ 0 w 6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62" h="11">
                    <a:moveTo>
                      <a:pt x="0" y="0"/>
                    </a:moveTo>
                    <a:lnTo>
                      <a:pt x="9" y="2"/>
                    </a:lnTo>
                    <a:lnTo>
                      <a:pt x="27" y="3"/>
                    </a:lnTo>
                    <a:lnTo>
                      <a:pt x="27" y="5"/>
                    </a:lnTo>
                    <a:lnTo>
                      <a:pt x="38" y="5"/>
                    </a:lnTo>
                    <a:lnTo>
                      <a:pt x="60" y="7"/>
                    </a:lnTo>
                    <a:lnTo>
                      <a:pt x="62" y="10"/>
                    </a:lnTo>
                    <a:lnTo>
                      <a:pt x="47" y="11"/>
                    </a:lnTo>
                    <a:lnTo>
                      <a:pt x="19" y="7"/>
                    </a:lnTo>
                    <a:lnTo>
                      <a:pt x="16" y="5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12" name="Freeform 352"/>
              <p:cNvSpPr/>
              <p:nvPr/>
            </p:nvSpPr>
            <p:spPr>
              <a:xfrm>
                <a:off x="6392880" y="104760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9 w 12"/>
                  <a:gd name="GluePoint1Y" fmla="*/ 2 h 5"/>
                  <a:gd name="GluePoint2X" fmla="*/ 8 w 12"/>
                  <a:gd name="GluePoint2Y" fmla="*/ 2 h 5"/>
                  <a:gd name="GluePoint3X" fmla="*/ 1 w 12"/>
                  <a:gd name="GluePoint3Y" fmla="*/ 0 h 5"/>
                  <a:gd name="GluePoint4X" fmla="*/ 0 w 12"/>
                  <a:gd name="GluePoint4Y" fmla="*/ 2 h 5"/>
                  <a:gd name="GluePoint5X" fmla="*/ 4 w 12"/>
                  <a:gd name="GluePoint5Y" fmla="*/ 5 h 5"/>
                  <a:gd name="GluePoint6X" fmla="*/ 9 w 12"/>
                  <a:gd name="GluePoint6Y" fmla="*/ 5 h 5"/>
                  <a:gd name="GluePoint7X" fmla="*/ 8 w 12"/>
                  <a:gd name="GluePoint7Y" fmla="*/ 5 h 5"/>
                  <a:gd name="GluePoint8X" fmla="*/ 12 w 12"/>
                  <a:gd name="GluePoint8Y" fmla="*/ 3 h 5"/>
                  <a:gd name="GluePoint9X" fmla="*/ 9 w 12"/>
                  <a:gd name="GluePoint9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9" y="2"/>
                    </a:moveTo>
                    <a:lnTo>
                      <a:pt x="8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12" y="3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13" name="Freeform 353"/>
              <p:cNvSpPr/>
              <p:nvPr/>
            </p:nvSpPr>
            <p:spPr>
              <a:xfrm>
                <a:off x="6407280" y="1055520"/>
                <a:ext cx="72720" cy="1404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4040"/>
                  <a:gd name="textAreaBottom" fmla="*/ 14400 h 14040"/>
                  <a:gd name="GluePoint1X" fmla="*/ 10 w 46"/>
                  <a:gd name="GluePoint1Y" fmla="*/ 0 h 9"/>
                  <a:gd name="GluePoint2X" fmla="*/ 22 w 46"/>
                  <a:gd name="GluePoint2Y" fmla="*/ 1 h 9"/>
                  <a:gd name="GluePoint3X" fmla="*/ 38 w 46"/>
                  <a:gd name="GluePoint3Y" fmla="*/ 6 h 9"/>
                  <a:gd name="GluePoint4X" fmla="*/ 46 w 46"/>
                  <a:gd name="GluePoint4Y" fmla="*/ 9 h 9"/>
                  <a:gd name="GluePoint5X" fmla="*/ 10 w 46"/>
                  <a:gd name="GluePoint5Y" fmla="*/ 6 h 9"/>
                  <a:gd name="GluePoint6X" fmla="*/ 5 w 46"/>
                  <a:gd name="GluePoint6Y" fmla="*/ 8 h 9"/>
                  <a:gd name="GluePoint7X" fmla="*/ 0 w 46"/>
                  <a:gd name="GluePoint7Y" fmla="*/ 6 h 9"/>
                  <a:gd name="GluePoint8X" fmla="*/ 7 w 46"/>
                  <a:gd name="GluePoint8Y" fmla="*/ 6 h 9"/>
                  <a:gd name="GluePoint9X" fmla="*/ 5 w 46"/>
                  <a:gd name="GluePoint9Y" fmla="*/ 1 h 9"/>
                  <a:gd name="GluePoint10X" fmla="*/ 10 w 46"/>
                  <a:gd name="GluePoint10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46" h="9">
                    <a:moveTo>
                      <a:pt x="10" y="0"/>
                    </a:moveTo>
                    <a:lnTo>
                      <a:pt x="22" y="1"/>
                    </a:lnTo>
                    <a:lnTo>
                      <a:pt x="38" y="6"/>
                    </a:lnTo>
                    <a:lnTo>
                      <a:pt x="46" y="9"/>
                    </a:lnTo>
                    <a:lnTo>
                      <a:pt x="10" y="6"/>
                    </a:lnTo>
                    <a:lnTo>
                      <a:pt x="5" y="8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5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14" name="Freeform 354"/>
              <p:cNvSpPr/>
              <p:nvPr/>
            </p:nvSpPr>
            <p:spPr>
              <a:xfrm>
                <a:off x="6440400" y="110664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0 w 11"/>
                  <a:gd name="GluePoint1Y" fmla="*/ 2 h 5"/>
                  <a:gd name="GluePoint2X" fmla="*/ 3 w 11"/>
                  <a:gd name="GluePoint2Y" fmla="*/ 0 h 5"/>
                  <a:gd name="GluePoint3X" fmla="*/ 11 w 11"/>
                  <a:gd name="GluePoint3Y" fmla="*/ 3 h 5"/>
                  <a:gd name="GluePoint4X" fmla="*/ 9 w 11"/>
                  <a:gd name="GluePoint4Y" fmla="*/ 5 h 5"/>
                  <a:gd name="GluePoint5X" fmla="*/ 5 w 11"/>
                  <a:gd name="GluePoint5Y" fmla="*/ 5 h 5"/>
                  <a:gd name="GluePoint6X" fmla="*/ 1 w 11"/>
                  <a:gd name="GluePoint6Y" fmla="*/ 5 h 5"/>
                  <a:gd name="GluePoint7X" fmla="*/ 0 w 11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0" y="2"/>
                    </a:moveTo>
                    <a:lnTo>
                      <a:pt x="3" y="0"/>
                    </a:lnTo>
                    <a:lnTo>
                      <a:pt x="11" y="3"/>
                    </a:lnTo>
                    <a:lnTo>
                      <a:pt x="9" y="5"/>
                    </a:lnTo>
                    <a:lnTo>
                      <a:pt x="5" y="5"/>
                    </a:lnTo>
                    <a:lnTo>
                      <a:pt x="1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15" name="Freeform 355"/>
              <p:cNvSpPr/>
              <p:nvPr/>
            </p:nvSpPr>
            <p:spPr>
              <a:xfrm>
                <a:off x="643248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5 w 13"/>
                  <a:gd name="GluePoint1Y" fmla="*/ 0 h 5"/>
                  <a:gd name="GluePoint2X" fmla="*/ 13 w 13"/>
                  <a:gd name="GluePoint2Y" fmla="*/ 0 h 5"/>
                  <a:gd name="GluePoint3X" fmla="*/ 13 w 13"/>
                  <a:gd name="GluePoint3Y" fmla="*/ 3 h 5"/>
                  <a:gd name="GluePoint4X" fmla="*/ 10 w 13"/>
                  <a:gd name="GluePoint4Y" fmla="*/ 3 h 5"/>
                  <a:gd name="GluePoint5X" fmla="*/ 5 w 13"/>
                  <a:gd name="GluePoint5Y" fmla="*/ 5 h 5"/>
                  <a:gd name="GluePoint6X" fmla="*/ 2 w 13"/>
                  <a:gd name="GluePoint6Y" fmla="*/ 3 h 5"/>
                  <a:gd name="GluePoint7X" fmla="*/ 2 w 13"/>
                  <a:gd name="GluePoint7Y" fmla="*/ 2 h 5"/>
                  <a:gd name="GluePoint8X" fmla="*/ 0 w 13"/>
                  <a:gd name="GluePoint8Y" fmla="*/ 0 h 5"/>
                  <a:gd name="GluePoint9X" fmla="*/ 5 w 13"/>
                  <a:gd name="GluePoint9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5" y="0"/>
                    </a:moveTo>
                    <a:lnTo>
                      <a:pt x="13" y="0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16" name="Freeform 356"/>
              <p:cNvSpPr/>
              <p:nvPr/>
            </p:nvSpPr>
            <p:spPr>
              <a:xfrm>
                <a:off x="7010280" y="114444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 w 22"/>
                  <a:gd name="GluePoint1Y" fmla="*/ 0 h 6"/>
                  <a:gd name="GluePoint2X" fmla="*/ 5 w 22"/>
                  <a:gd name="GluePoint2Y" fmla="*/ 0 h 6"/>
                  <a:gd name="GluePoint3X" fmla="*/ 19 w 22"/>
                  <a:gd name="GluePoint3Y" fmla="*/ 3 h 6"/>
                  <a:gd name="GluePoint4X" fmla="*/ 22 w 22"/>
                  <a:gd name="GluePoint4Y" fmla="*/ 6 h 6"/>
                  <a:gd name="GluePoint5X" fmla="*/ 14 w 22"/>
                  <a:gd name="GluePoint5Y" fmla="*/ 6 h 6"/>
                  <a:gd name="GluePoint6X" fmla="*/ 0 w 22"/>
                  <a:gd name="GluePoint6Y" fmla="*/ 2 h 6"/>
                  <a:gd name="GluePoint7X" fmla="*/ 1 w 22"/>
                  <a:gd name="GluePoint7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" y="0"/>
                    </a:moveTo>
                    <a:lnTo>
                      <a:pt x="5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17" name="Freeform 357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1 w 11"/>
                  <a:gd name="GluePoint1Y" fmla="*/ 5 h 7"/>
                  <a:gd name="GluePoint2X" fmla="*/ 5 w 11"/>
                  <a:gd name="GluePoint2Y" fmla="*/ 7 h 7"/>
                  <a:gd name="GluePoint3X" fmla="*/ 0 w 11"/>
                  <a:gd name="GluePoint3Y" fmla="*/ 5 h 7"/>
                  <a:gd name="GluePoint4X" fmla="*/ 0 w 11"/>
                  <a:gd name="GluePoint4Y" fmla="*/ 2 h 7"/>
                  <a:gd name="GluePoint5X" fmla="*/ 11 w 11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1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0"/>
                      <a:pt x="11" y="5"/>
                    </a:cubicBez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18" name="Freeform 358"/>
              <p:cNvSpPr/>
              <p:nvPr/>
            </p:nvSpPr>
            <p:spPr>
              <a:xfrm>
                <a:off x="4730760" y="912960"/>
                <a:ext cx="69480" cy="900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9000"/>
                  <a:gd name="textAreaBottom" fmla="*/ 9360 h 9000"/>
                  <a:gd name="GluePoint1X" fmla="*/ 21 w 44"/>
                  <a:gd name="GluePoint1Y" fmla="*/ 0 h 6"/>
                  <a:gd name="GluePoint2X" fmla="*/ 2 w 44"/>
                  <a:gd name="GluePoint2Y" fmla="*/ 3 h 6"/>
                  <a:gd name="GluePoint3X" fmla="*/ 0 w 44"/>
                  <a:gd name="GluePoint3Y" fmla="*/ 3 h 6"/>
                  <a:gd name="GluePoint4X" fmla="*/ 2 w 44"/>
                  <a:gd name="GluePoint4Y" fmla="*/ 5 h 6"/>
                  <a:gd name="GluePoint5X" fmla="*/ 16 w 44"/>
                  <a:gd name="GluePoint5Y" fmla="*/ 5 h 6"/>
                  <a:gd name="GluePoint6X" fmla="*/ 19 w 44"/>
                  <a:gd name="GluePoint6Y" fmla="*/ 6 h 6"/>
                  <a:gd name="GluePoint7X" fmla="*/ 21 w 44"/>
                  <a:gd name="GluePoint7Y" fmla="*/ 5 h 6"/>
                  <a:gd name="GluePoint8X" fmla="*/ 19 w 44"/>
                  <a:gd name="GluePoint8Y" fmla="*/ 5 h 6"/>
                  <a:gd name="GluePoint9X" fmla="*/ 16 w 44"/>
                  <a:gd name="GluePoint9Y" fmla="*/ 3 h 6"/>
                  <a:gd name="GluePoint10X" fmla="*/ 16 w 44"/>
                  <a:gd name="GluePoint10Y" fmla="*/ 3 h 6"/>
                  <a:gd name="GluePoint11X" fmla="*/ 21 w 44"/>
                  <a:gd name="GluePoint11Y" fmla="*/ 1 h 6"/>
                  <a:gd name="GluePoint12X" fmla="*/ 44 w 44"/>
                  <a:gd name="GluePoint12Y" fmla="*/ 3 h 6"/>
                  <a:gd name="GluePoint13X" fmla="*/ 21 w 44"/>
                  <a:gd name="GluePoint13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6">
                    <a:moveTo>
                      <a:pt x="21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16" y="5"/>
                    </a:lnTo>
                    <a:lnTo>
                      <a:pt x="19" y="6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21" y="1"/>
                    </a:lnTo>
                    <a:lnTo>
                      <a:pt x="44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19" name="Freeform 359"/>
              <p:cNvSpPr/>
              <p:nvPr/>
            </p:nvSpPr>
            <p:spPr>
              <a:xfrm>
                <a:off x="4765680" y="912960"/>
                <a:ext cx="75960" cy="1728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7280"/>
                  <a:gd name="textAreaBottom" fmla="*/ 17640 h 17280"/>
                  <a:gd name="GluePoint1X" fmla="*/ 38 w 48"/>
                  <a:gd name="GluePoint1Y" fmla="*/ 0 h 11"/>
                  <a:gd name="GluePoint2X" fmla="*/ 27 w 48"/>
                  <a:gd name="GluePoint2Y" fmla="*/ 0 h 11"/>
                  <a:gd name="GluePoint3X" fmla="*/ 32 w 48"/>
                  <a:gd name="GluePoint3Y" fmla="*/ 1 h 11"/>
                  <a:gd name="GluePoint4X" fmla="*/ 22 w 48"/>
                  <a:gd name="GluePoint4Y" fmla="*/ 3 h 11"/>
                  <a:gd name="GluePoint5X" fmla="*/ 3 w 48"/>
                  <a:gd name="GluePoint5Y" fmla="*/ 3 h 11"/>
                  <a:gd name="GluePoint6X" fmla="*/ 0 w 48"/>
                  <a:gd name="GluePoint6Y" fmla="*/ 5 h 11"/>
                  <a:gd name="GluePoint7X" fmla="*/ 11 w 48"/>
                  <a:gd name="GluePoint7Y" fmla="*/ 5 h 11"/>
                  <a:gd name="GluePoint8X" fmla="*/ 13 w 48"/>
                  <a:gd name="GluePoint8Y" fmla="*/ 6 h 11"/>
                  <a:gd name="GluePoint9X" fmla="*/ 7 w 48"/>
                  <a:gd name="GluePoint9Y" fmla="*/ 6 h 11"/>
                  <a:gd name="GluePoint10X" fmla="*/ 3 w 48"/>
                  <a:gd name="GluePoint10Y" fmla="*/ 8 h 11"/>
                  <a:gd name="GluePoint11X" fmla="*/ 8 w 48"/>
                  <a:gd name="GluePoint11Y" fmla="*/ 9 h 11"/>
                  <a:gd name="GluePoint12X" fmla="*/ 15 w 48"/>
                  <a:gd name="GluePoint12Y" fmla="*/ 8 h 11"/>
                  <a:gd name="GluePoint13X" fmla="*/ 16 w 48"/>
                  <a:gd name="GluePoint13Y" fmla="*/ 9 h 11"/>
                  <a:gd name="GluePoint14X" fmla="*/ 15 w 48"/>
                  <a:gd name="GluePoint14Y" fmla="*/ 9 h 11"/>
                  <a:gd name="GluePoint15X" fmla="*/ 16 w 48"/>
                  <a:gd name="GluePoint15Y" fmla="*/ 11 h 11"/>
                  <a:gd name="GluePoint16X" fmla="*/ 21 w 48"/>
                  <a:gd name="GluePoint16Y" fmla="*/ 9 h 11"/>
                  <a:gd name="GluePoint17X" fmla="*/ 21 w 48"/>
                  <a:gd name="GluePoint17Y" fmla="*/ 9 h 11"/>
                  <a:gd name="GluePoint18X" fmla="*/ 27 w 48"/>
                  <a:gd name="GluePoint18Y" fmla="*/ 8 h 11"/>
                  <a:gd name="GluePoint19X" fmla="*/ 26 w 48"/>
                  <a:gd name="GluePoint19Y" fmla="*/ 8 h 11"/>
                  <a:gd name="GluePoint20X" fmla="*/ 22 w 48"/>
                  <a:gd name="GluePoint20Y" fmla="*/ 6 h 11"/>
                  <a:gd name="GluePoint21X" fmla="*/ 35 w 48"/>
                  <a:gd name="GluePoint21Y" fmla="*/ 6 h 11"/>
                  <a:gd name="GluePoint22X" fmla="*/ 37 w 48"/>
                  <a:gd name="GluePoint22Y" fmla="*/ 5 h 11"/>
                  <a:gd name="GluePoint23X" fmla="*/ 34 w 48"/>
                  <a:gd name="GluePoint23Y" fmla="*/ 5 h 11"/>
                  <a:gd name="GluePoint24X" fmla="*/ 46 w 48"/>
                  <a:gd name="GluePoint24Y" fmla="*/ 5 h 11"/>
                  <a:gd name="GluePoint25X" fmla="*/ 48 w 48"/>
                  <a:gd name="GluePoint25Y" fmla="*/ 3 h 11"/>
                  <a:gd name="GluePoint26X" fmla="*/ 45 w 48"/>
                  <a:gd name="GluePoint26Y" fmla="*/ 1 h 11"/>
                  <a:gd name="GluePoint27X" fmla="*/ 40 w 48"/>
                  <a:gd name="GluePoint27Y" fmla="*/ 1 h 11"/>
                  <a:gd name="GluePoint28X" fmla="*/ 40 w 48"/>
                  <a:gd name="GluePoint28Y" fmla="*/ 0 h 11"/>
                  <a:gd name="GluePoint29X" fmla="*/ 38 w 48"/>
                  <a:gd name="GluePoint2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8" h="11">
                    <a:moveTo>
                      <a:pt x="38" y="0"/>
                    </a:moveTo>
                    <a:lnTo>
                      <a:pt x="27" y="0"/>
                    </a:lnTo>
                    <a:lnTo>
                      <a:pt x="32" y="1"/>
                    </a:lnTo>
                    <a:lnTo>
                      <a:pt x="22" y="3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11" y="5"/>
                    </a:lnTo>
                    <a:lnTo>
                      <a:pt x="13" y="6"/>
                    </a:lnTo>
                    <a:lnTo>
                      <a:pt x="7" y="6"/>
                    </a:lnTo>
                    <a:lnTo>
                      <a:pt x="3" y="8"/>
                    </a:lnTo>
                    <a:lnTo>
                      <a:pt x="8" y="9"/>
                    </a:lnTo>
                    <a:lnTo>
                      <a:pt x="15" y="8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6" y="11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2" y="6"/>
                    </a:lnTo>
                    <a:lnTo>
                      <a:pt x="35" y="6"/>
                    </a:lnTo>
                    <a:lnTo>
                      <a:pt x="37" y="5"/>
                    </a:lnTo>
                    <a:lnTo>
                      <a:pt x="34" y="5"/>
                    </a:lnTo>
                    <a:lnTo>
                      <a:pt x="46" y="5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20" name="Freeform 360"/>
              <p:cNvSpPr/>
              <p:nvPr/>
            </p:nvSpPr>
            <p:spPr>
              <a:xfrm>
                <a:off x="4859280" y="92232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5 w 13"/>
                  <a:gd name="GluePoint1Y" fmla="*/ 0 h 3"/>
                  <a:gd name="GluePoint2X" fmla="*/ 13 w 13"/>
                  <a:gd name="GluePoint2Y" fmla="*/ 2 h 3"/>
                  <a:gd name="GluePoint3X" fmla="*/ 10 w 13"/>
                  <a:gd name="GluePoint3Y" fmla="*/ 2 h 3"/>
                  <a:gd name="GluePoint4X" fmla="*/ 11 w 13"/>
                  <a:gd name="GluePoint4Y" fmla="*/ 3 h 3"/>
                  <a:gd name="GluePoint5X" fmla="*/ 0 w 13"/>
                  <a:gd name="GluePoint5Y" fmla="*/ 2 h 3"/>
                  <a:gd name="GluePoint6X" fmla="*/ 5 w 13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5" y="0"/>
                    </a:moveTo>
                    <a:lnTo>
                      <a:pt x="13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21" name="Freeform 361"/>
              <p:cNvSpPr/>
              <p:nvPr/>
            </p:nvSpPr>
            <p:spPr>
              <a:xfrm>
                <a:off x="4910040" y="922320"/>
                <a:ext cx="18720" cy="432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4320"/>
                  <a:gd name="textAreaBottom" fmla="*/ 4680 h 4320"/>
                  <a:gd name="GluePoint1X" fmla="*/ 8 w 12"/>
                  <a:gd name="GluePoint1Y" fmla="*/ 0 h 3"/>
                  <a:gd name="GluePoint2X" fmla="*/ 0 w 12"/>
                  <a:gd name="GluePoint2Y" fmla="*/ 0 h 3"/>
                  <a:gd name="GluePoint3X" fmla="*/ 1 w 12"/>
                  <a:gd name="GluePoint3Y" fmla="*/ 2 h 3"/>
                  <a:gd name="GluePoint4X" fmla="*/ 1 w 12"/>
                  <a:gd name="GluePoint4Y" fmla="*/ 3 h 3"/>
                  <a:gd name="GluePoint5X" fmla="*/ 12 w 12"/>
                  <a:gd name="GluePoint5Y" fmla="*/ 3 h 3"/>
                  <a:gd name="GluePoint6X" fmla="*/ 11 w 12"/>
                  <a:gd name="GluePoint6Y" fmla="*/ 3 h 3"/>
                  <a:gd name="GluePoint7X" fmla="*/ 12 w 12"/>
                  <a:gd name="GluePoint7Y" fmla="*/ 0 h 3"/>
                  <a:gd name="GluePoint8X" fmla="*/ 8 w 12"/>
                  <a:gd name="GluePoint8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2" h="3">
                    <a:moveTo>
                      <a:pt x="8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1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22" name="Freeform 362"/>
              <p:cNvSpPr/>
              <p:nvPr/>
            </p:nvSpPr>
            <p:spPr>
              <a:xfrm>
                <a:off x="4927680" y="920880"/>
                <a:ext cx="29880" cy="61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6120"/>
                  <a:gd name="textAreaBottom" fmla="*/ 6480 h 6120"/>
                  <a:gd name="GluePoint1X" fmla="*/ 9 w 19"/>
                  <a:gd name="GluePoint1Y" fmla="*/ 0 h 4"/>
                  <a:gd name="GluePoint2X" fmla="*/ 0 w 19"/>
                  <a:gd name="GluePoint2Y" fmla="*/ 0 h 4"/>
                  <a:gd name="GluePoint3X" fmla="*/ 3 w 19"/>
                  <a:gd name="GluePoint3Y" fmla="*/ 1 h 4"/>
                  <a:gd name="GluePoint4X" fmla="*/ 1 w 19"/>
                  <a:gd name="GluePoint4Y" fmla="*/ 3 h 4"/>
                  <a:gd name="GluePoint5X" fmla="*/ 9 w 19"/>
                  <a:gd name="GluePoint5Y" fmla="*/ 4 h 4"/>
                  <a:gd name="GluePoint6X" fmla="*/ 6 w 19"/>
                  <a:gd name="GluePoint6Y" fmla="*/ 3 h 4"/>
                  <a:gd name="GluePoint7X" fmla="*/ 19 w 19"/>
                  <a:gd name="GluePoint7Y" fmla="*/ 1 h 4"/>
                  <a:gd name="GluePoint8X" fmla="*/ 9 w 19"/>
                  <a:gd name="GluePoint8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4">
                    <a:moveTo>
                      <a:pt x="9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9" y="4"/>
                    </a:lnTo>
                    <a:lnTo>
                      <a:pt x="6" y="3"/>
                    </a:lnTo>
                    <a:lnTo>
                      <a:pt x="19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23" name="Freeform 363"/>
              <p:cNvSpPr/>
              <p:nvPr/>
            </p:nvSpPr>
            <p:spPr>
              <a:xfrm>
                <a:off x="4954680" y="927000"/>
                <a:ext cx="17280" cy="61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6120"/>
                  <a:gd name="textAreaBottom" fmla="*/ 6480 h 6120"/>
                  <a:gd name="GluePoint1X" fmla="*/ 7 w 11"/>
                  <a:gd name="GluePoint1Y" fmla="*/ 0 h 4"/>
                  <a:gd name="GluePoint2X" fmla="*/ 0 w 11"/>
                  <a:gd name="GluePoint2Y" fmla="*/ 2 h 4"/>
                  <a:gd name="GluePoint3X" fmla="*/ 7 w 11"/>
                  <a:gd name="GluePoint3Y" fmla="*/ 4 h 4"/>
                  <a:gd name="GluePoint4X" fmla="*/ 11 w 11"/>
                  <a:gd name="GluePoint4Y" fmla="*/ 2 h 4"/>
                  <a:gd name="GluePoint5X" fmla="*/ 10 w 11"/>
                  <a:gd name="GluePoint5Y" fmla="*/ 0 h 4"/>
                  <a:gd name="GluePoint6X" fmla="*/ 7 w 11"/>
                  <a:gd name="GluePoint6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4">
                    <a:moveTo>
                      <a:pt x="7" y="0"/>
                    </a:moveTo>
                    <a:lnTo>
                      <a:pt x="0" y="2"/>
                    </a:lnTo>
                    <a:lnTo>
                      <a:pt x="7" y="4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24" name="Freeform 364"/>
              <p:cNvSpPr/>
              <p:nvPr/>
            </p:nvSpPr>
            <p:spPr>
              <a:xfrm>
                <a:off x="4957920" y="91296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9 w 27"/>
                  <a:gd name="GluePoint1Y" fmla="*/ 1 h 6"/>
                  <a:gd name="GluePoint2X" fmla="*/ 2 w 27"/>
                  <a:gd name="GluePoint2Y" fmla="*/ 1 h 6"/>
                  <a:gd name="GluePoint3X" fmla="*/ 0 w 27"/>
                  <a:gd name="GluePoint3Y" fmla="*/ 5 h 6"/>
                  <a:gd name="GluePoint4X" fmla="*/ 5 w 27"/>
                  <a:gd name="GluePoint4Y" fmla="*/ 6 h 6"/>
                  <a:gd name="GluePoint5X" fmla="*/ 24 w 27"/>
                  <a:gd name="GluePoint5Y" fmla="*/ 6 h 6"/>
                  <a:gd name="GluePoint6X" fmla="*/ 17 w 27"/>
                  <a:gd name="GluePoint6Y" fmla="*/ 3 h 6"/>
                  <a:gd name="GluePoint7X" fmla="*/ 27 w 27"/>
                  <a:gd name="GluePoint7Y" fmla="*/ 3 h 6"/>
                  <a:gd name="GluePoint8X" fmla="*/ 22 w 27"/>
                  <a:gd name="GluePoint8Y" fmla="*/ 0 h 6"/>
                  <a:gd name="GluePoint9X" fmla="*/ 9 w 27"/>
                  <a:gd name="GluePoint9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9" y="1"/>
                    </a:moveTo>
                    <a:lnTo>
                      <a:pt x="2" y="1"/>
                    </a:lnTo>
                    <a:lnTo>
                      <a:pt x="0" y="5"/>
                    </a:lnTo>
                    <a:lnTo>
                      <a:pt x="5" y="6"/>
                    </a:lnTo>
                    <a:lnTo>
                      <a:pt x="24" y="6"/>
                    </a:lnTo>
                    <a:lnTo>
                      <a:pt x="17" y="3"/>
                    </a:lnTo>
                    <a:lnTo>
                      <a:pt x="27" y="3"/>
                    </a:lnTo>
                    <a:lnTo>
                      <a:pt x="22" y="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25" name="Freeform 365"/>
              <p:cNvSpPr/>
              <p:nvPr/>
            </p:nvSpPr>
            <p:spPr>
              <a:xfrm>
                <a:off x="4965840" y="909720"/>
                <a:ext cx="18720" cy="28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2880"/>
                  <a:gd name="textAreaBottom" fmla="*/ 3240 h 2880"/>
                  <a:gd name="GluePoint1X" fmla="*/ 6 w 12"/>
                  <a:gd name="GluePoint1Y" fmla="*/ 0 h 2"/>
                  <a:gd name="GluePoint2X" fmla="*/ 0 w 12"/>
                  <a:gd name="GluePoint2Y" fmla="*/ 2 h 2"/>
                  <a:gd name="GluePoint3X" fmla="*/ 11 w 12"/>
                  <a:gd name="GluePoint3Y" fmla="*/ 2 h 2"/>
                  <a:gd name="GluePoint4X" fmla="*/ 12 w 12"/>
                  <a:gd name="GluePoint4Y" fmla="*/ 2 h 2"/>
                  <a:gd name="GluePoint5X" fmla="*/ 11 w 12"/>
                  <a:gd name="GluePoint5Y" fmla="*/ 2 h 2"/>
                  <a:gd name="GluePoint6X" fmla="*/ 11 w 12"/>
                  <a:gd name="GluePoint6Y" fmla="*/ 0 h 2"/>
                  <a:gd name="GluePoint7X" fmla="*/ 6 w 12"/>
                  <a:gd name="GluePoint7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2" h="2">
                    <a:moveTo>
                      <a:pt x="6" y="0"/>
                    </a:moveTo>
                    <a:lnTo>
                      <a:pt x="0" y="2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26" name="Freeform 366"/>
              <p:cNvSpPr/>
              <p:nvPr/>
            </p:nvSpPr>
            <p:spPr>
              <a:xfrm>
                <a:off x="5000760" y="90504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6 w 27"/>
                  <a:gd name="GluePoint1Y" fmla="*/ 0 h 6"/>
                  <a:gd name="GluePoint2X" fmla="*/ 0 w 27"/>
                  <a:gd name="GluePoint2Y" fmla="*/ 3 h 6"/>
                  <a:gd name="GluePoint3X" fmla="*/ 2 w 27"/>
                  <a:gd name="GluePoint3Y" fmla="*/ 3 h 6"/>
                  <a:gd name="GluePoint4X" fmla="*/ 0 w 27"/>
                  <a:gd name="GluePoint4Y" fmla="*/ 5 h 6"/>
                  <a:gd name="GluePoint5X" fmla="*/ 9 w 27"/>
                  <a:gd name="GluePoint5Y" fmla="*/ 6 h 6"/>
                  <a:gd name="GluePoint6X" fmla="*/ 16 w 27"/>
                  <a:gd name="GluePoint6Y" fmla="*/ 5 h 6"/>
                  <a:gd name="GluePoint7X" fmla="*/ 27 w 27"/>
                  <a:gd name="GluePoint7Y" fmla="*/ 5 h 6"/>
                  <a:gd name="GluePoint8X" fmla="*/ 19 w 27"/>
                  <a:gd name="GluePoint8Y" fmla="*/ 1 h 6"/>
                  <a:gd name="GluePoint9X" fmla="*/ 19 w 27"/>
                  <a:gd name="GluePoint9Y" fmla="*/ 1 h 6"/>
                  <a:gd name="GluePoint10X" fmla="*/ 19 w 27"/>
                  <a:gd name="GluePoint10Y" fmla="*/ 0 h 6"/>
                  <a:gd name="GluePoint11X" fmla="*/ 17 w 27"/>
                  <a:gd name="GluePoint11Y" fmla="*/ 0 h 6"/>
                  <a:gd name="GluePoint12X" fmla="*/ 6 w 27"/>
                  <a:gd name="GluePoint12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6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9" y="6"/>
                    </a:lnTo>
                    <a:lnTo>
                      <a:pt x="16" y="5"/>
                    </a:lnTo>
                    <a:lnTo>
                      <a:pt x="27" y="5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27" name="Freeform 367"/>
              <p:cNvSpPr/>
              <p:nvPr/>
            </p:nvSpPr>
            <p:spPr>
              <a:xfrm>
                <a:off x="4987800" y="9000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0 w 11"/>
                  <a:gd name="GluePoint1Y" fmla="*/ 0 h 0"/>
                  <a:gd name="GluePoint2X" fmla="*/ 11 w 11"/>
                  <a:gd name="GluePoint2Y" fmla="*/ 0 h 0"/>
                  <a:gd name="GluePoint3X" fmla="*/ 8 w 11"/>
                  <a:gd name="GluePoint3Y" fmla="*/ 0 h 0"/>
                  <a:gd name="GluePoint4X" fmla="*/ 0 w 11"/>
                  <a:gd name="GluePoint4Y" fmla="*/ 0 h 0"/>
                  <a:gd name="GluePoint5X" fmla="*/ 10 w 11"/>
                  <a:gd name="GluePoint5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0">
                    <a:moveTo>
                      <a:pt x="10" y="0"/>
                    </a:move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28" name="Freeform 368"/>
              <p:cNvSpPr/>
              <p:nvPr/>
            </p:nvSpPr>
            <p:spPr>
              <a:xfrm>
                <a:off x="4919760" y="896760"/>
                <a:ext cx="15480" cy="28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880"/>
                  <a:gd name="textAreaBottom" fmla="*/ 3240 h 2880"/>
                  <a:gd name="GluePoint1X" fmla="*/ 5 w 10"/>
                  <a:gd name="GluePoint1Y" fmla="*/ 0 h 2"/>
                  <a:gd name="GluePoint2X" fmla="*/ 0 w 10"/>
                  <a:gd name="GluePoint2Y" fmla="*/ 0 h 2"/>
                  <a:gd name="GluePoint3X" fmla="*/ 0 w 10"/>
                  <a:gd name="GluePoint3Y" fmla="*/ 2 h 2"/>
                  <a:gd name="GluePoint4X" fmla="*/ 3 w 10"/>
                  <a:gd name="GluePoint4Y" fmla="*/ 2 h 2"/>
                  <a:gd name="GluePoint5X" fmla="*/ 10 w 10"/>
                  <a:gd name="GluePoint5Y" fmla="*/ 0 h 2"/>
                  <a:gd name="GluePoint6X" fmla="*/ 5 w 10"/>
                  <a:gd name="GluePoint6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2">
                    <a:moveTo>
                      <a:pt x="5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29" name="Freeform 369"/>
              <p:cNvSpPr/>
              <p:nvPr/>
            </p:nvSpPr>
            <p:spPr>
              <a:xfrm>
                <a:off x="4906800" y="9018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0 w 16"/>
                  <a:gd name="GluePoint2Y" fmla="*/ 2 h 2"/>
                  <a:gd name="GluePoint3X" fmla="*/ 14 w 16"/>
                  <a:gd name="GluePoint3Y" fmla="*/ 2 h 2"/>
                  <a:gd name="GluePoint4X" fmla="*/ 16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0" y="2"/>
                    </a:lnTo>
                    <a:lnTo>
                      <a:pt x="14" y="2"/>
                    </a:lnTo>
                    <a:lnTo>
                      <a:pt x="1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30" name="Freeform 370"/>
              <p:cNvSpPr/>
              <p:nvPr/>
            </p:nvSpPr>
            <p:spPr>
              <a:xfrm>
                <a:off x="4889520" y="905040"/>
                <a:ext cx="34560" cy="1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080"/>
                  <a:gd name="textAreaBottom" fmla="*/ 1440 h 1080"/>
                  <a:gd name="GluePoint1X" fmla="*/ 10 w 22"/>
                  <a:gd name="GluePoint1Y" fmla="*/ 0 h 1"/>
                  <a:gd name="GluePoint2X" fmla="*/ 8 w 22"/>
                  <a:gd name="GluePoint2Y" fmla="*/ 0 h 1"/>
                  <a:gd name="GluePoint3X" fmla="*/ 11 w 22"/>
                  <a:gd name="GluePoint3Y" fmla="*/ 0 h 1"/>
                  <a:gd name="GluePoint4X" fmla="*/ 10 w 22"/>
                  <a:gd name="GluePoint4Y" fmla="*/ 1 h 1"/>
                  <a:gd name="GluePoint5X" fmla="*/ 0 w 22"/>
                  <a:gd name="GluePoint5Y" fmla="*/ 1 h 1"/>
                  <a:gd name="GluePoint6X" fmla="*/ 5 w 22"/>
                  <a:gd name="GluePoint6Y" fmla="*/ 1 h 1"/>
                  <a:gd name="GluePoint7X" fmla="*/ 22 w 22"/>
                  <a:gd name="GluePoint7Y" fmla="*/ 1 h 1"/>
                  <a:gd name="GluePoint8X" fmla="*/ 10 w 22"/>
                  <a:gd name="GluePoint8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1">
                    <a:moveTo>
                      <a:pt x="10" y="0"/>
                    </a:moveTo>
                    <a:lnTo>
                      <a:pt x="8" y="0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22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31" name="Freeform 371"/>
              <p:cNvSpPr/>
              <p:nvPr/>
            </p:nvSpPr>
            <p:spPr>
              <a:xfrm>
                <a:off x="4932360" y="912960"/>
                <a:ext cx="15480" cy="10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080"/>
                  <a:gd name="textAreaBottom" fmla="*/ 1440 h 1080"/>
                  <a:gd name="GluePoint1X" fmla="*/ 8 w 10"/>
                  <a:gd name="GluePoint1Y" fmla="*/ 0 h 1"/>
                  <a:gd name="GluePoint2X" fmla="*/ 10 w 10"/>
                  <a:gd name="GluePoint2Y" fmla="*/ 1 h 1"/>
                  <a:gd name="GluePoint3X" fmla="*/ 6 w 10"/>
                  <a:gd name="GluePoint3Y" fmla="*/ 1 h 1"/>
                  <a:gd name="GluePoint4X" fmla="*/ 0 w 10"/>
                  <a:gd name="GluePoint4Y" fmla="*/ 1 h 1"/>
                  <a:gd name="GluePoint5X" fmla="*/ 8 w 10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1">
                    <a:moveTo>
                      <a:pt x="8" y="0"/>
                    </a:moveTo>
                    <a:lnTo>
                      <a:pt x="10" y="1"/>
                    </a:lnTo>
                    <a:lnTo>
                      <a:pt x="6" y="1"/>
                    </a:lnTo>
                    <a:lnTo>
                      <a:pt x="0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32" name="Freeform 372"/>
              <p:cNvSpPr/>
              <p:nvPr/>
            </p:nvSpPr>
            <p:spPr>
              <a:xfrm>
                <a:off x="4897440" y="9144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6 w 16"/>
                  <a:gd name="GluePoint1Y" fmla="*/ 0 h 2"/>
                  <a:gd name="GluePoint2X" fmla="*/ 0 w 16"/>
                  <a:gd name="GluePoint2Y" fmla="*/ 2 h 2"/>
                  <a:gd name="GluePoint3X" fmla="*/ 3 w 16"/>
                  <a:gd name="GluePoint3Y" fmla="*/ 2 h 2"/>
                  <a:gd name="GluePoint4X" fmla="*/ 16 w 16"/>
                  <a:gd name="GluePoint4Y" fmla="*/ 2 h 2"/>
                  <a:gd name="GluePoint5X" fmla="*/ 6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6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16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33" name="Freeform 373"/>
              <p:cNvSpPr/>
              <p:nvPr/>
            </p:nvSpPr>
            <p:spPr>
              <a:xfrm>
                <a:off x="4875120" y="912960"/>
                <a:ext cx="26640" cy="1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080"/>
                  <a:gd name="textAreaBottom" fmla="*/ 1440 h 1080"/>
                  <a:gd name="GluePoint1X" fmla="*/ 6 w 17"/>
                  <a:gd name="GluePoint1Y" fmla="*/ 0 h 1"/>
                  <a:gd name="GluePoint2X" fmla="*/ 0 w 17"/>
                  <a:gd name="GluePoint2Y" fmla="*/ 0 h 1"/>
                  <a:gd name="GluePoint3X" fmla="*/ 6 w 17"/>
                  <a:gd name="GluePoint3Y" fmla="*/ 1 h 1"/>
                  <a:gd name="GluePoint4X" fmla="*/ 17 w 17"/>
                  <a:gd name="GluePoint4Y" fmla="*/ 1 h 1"/>
                  <a:gd name="GluePoint5X" fmla="*/ 6 w 17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">
                    <a:moveTo>
                      <a:pt x="6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34" name="Freeform 374"/>
              <p:cNvSpPr/>
              <p:nvPr/>
            </p:nvSpPr>
            <p:spPr>
              <a:xfrm>
                <a:off x="4879800" y="909720"/>
                <a:ext cx="48960" cy="7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7560"/>
                  <a:gd name="textAreaBottom" fmla="*/ 7920 h 7560"/>
                  <a:gd name="GluePoint1X" fmla="*/ 12 w 31"/>
                  <a:gd name="GluePoint1Y" fmla="*/ 2 h 5"/>
                  <a:gd name="GluePoint2X" fmla="*/ 1 w 31"/>
                  <a:gd name="GluePoint2Y" fmla="*/ 0 h 5"/>
                  <a:gd name="GluePoint3X" fmla="*/ 0 w 31"/>
                  <a:gd name="GluePoint3Y" fmla="*/ 2 h 5"/>
                  <a:gd name="GluePoint4X" fmla="*/ 3 w 31"/>
                  <a:gd name="GluePoint4Y" fmla="*/ 2 h 5"/>
                  <a:gd name="GluePoint5X" fmla="*/ 22 w 31"/>
                  <a:gd name="GluePoint5Y" fmla="*/ 3 h 5"/>
                  <a:gd name="GluePoint6X" fmla="*/ 27 w 31"/>
                  <a:gd name="GluePoint6Y" fmla="*/ 5 h 5"/>
                  <a:gd name="GluePoint7X" fmla="*/ 31 w 31"/>
                  <a:gd name="GluePoint7Y" fmla="*/ 3 h 5"/>
                  <a:gd name="GluePoint8X" fmla="*/ 12 w 31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31" h="5">
                    <a:moveTo>
                      <a:pt x="12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22" y="3"/>
                    </a:lnTo>
                    <a:lnTo>
                      <a:pt x="27" y="5"/>
                    </a:lnTo>
                    <a:lnTo>
                      <a:pt x="31" y="3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35" name="Freeform 375"/>
              <p:cNvSpPr/>
              <p:nvPr/>
            </p:nvSpPr>
            <p:spPr>
              <a:xfrm>
                <a:off x="4902120" y="909720"/>
                <a:ext cx="33120" cy="43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4320"/>
                  <a:gd name="textAreaBottom" fmla="*/ 4680 h 4320"/>
                  <a:gd name="GluePoint1X" fmla="*/ 8 w 21"/>
                  <a:gd name="GluePoint1Y" fmla="*/ 0 h 3"/>
                  <a:gd name="GluePoint2X" fmla="*/ 0 w 21"/>
                  <a:gd name="GluePoint2Y" fmla="*/ 0 h 3"/>
                  <a:gd name="GluePoint3X" fmla="*/ 14 w 21"/>
                  <a:gd name="GluePoint3Y" fmla="*/ 3 h 3"/>
                  <a:gd name="GluePoint4X" fmla="*/ 21 w 21"/>
                  <a:gd name="GluePoint4Y" fmla="*/ 2 h 3"/>
                  <a:gd name="GluePoint5X" fmla="*/ 8 w 21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1" h="3">
                    <a:moveTo>
                      <a:pt x="8" y="0"/>
                    </a:moveTo>
                    <a:lnTo>
                      <a:pt x="0" y="0"/>
                    </a:lnTo>
                    <a:lnTo>
                      <a:pt x="14" y="3"/>
                    </a:lnTo>
                    <a:lnTo>
                      <a:pt x="2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36" name="Freeform 376"/>
              <p:cNvSpPr/>
              <p:nvPr/>
            </p:nvSpPr>
            <p:spPr>
              <a:xfrm>
                <a:off x="4923000" y="1157400"/>
                <a:ext cx="37800" cy="172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17280"/>
                  <a:gd name="textAreaBottom" fmla="*/ 17640 h 17280"/>
                  <a:gd name="GluePoint1X" fmla="*/ 1 w 24"/>
                  <a:gd name="GluePoint1Y" fmla="*/ 0 h 11"/>
                  <a:gd name="GluePoint2X" fmla="*/ 8 w 24"/>
                  <a:gd name="GluePoint2Y" fmla="*/ 0 h 11"/>
                  <a:gd name="GluePoint3X" fmla="*/ 19 w 24"/>
                  <a:gd name="GluePoint3Y" fmla="*/ 5 h 11"/>
                  <a:gd name="GluePoint4X" fmla="*/ 19 w 24"/>
                  <a:gd name="GluePoint4Y" fmla="*/ 3 h 11"/>
                  <a:gd name="GluePoint5X" fmla="*/ 22 w 24"/>
                  <a:gd name="GluePoint5Y" fmla="*/ 5 h 11"/>
                  <a:gd name="GluePoint6X" fmla="*/ 24 w 24"/>
                  <a:gd name="GluePoint6Y" fmla="*/ 6 h 11"/>
                  <a:gd name="GluePoint7X" fmla="*/ 20 w 24"/>
                  <a:gd name="GluePoint7Y" fmla="*/ 5 h 11"/>
                  <a:gd name="GluePoint8X" fmla="*/ 16 w 24"/>
                  <a:gd name="GluePoint8Y" fmla="*/ 10 h 11"/>
                  <a:gd name="GluePoint9X" fmla="*/ 11 w 24"/>
                  <a:gd name="GluePoint9Y" fmla="*/ 11 h 11"/>
                  <a:gd name="GluePoint10X" fmla="*/ 8 w 24"/>
                  <a:gd name="GluePoint10Y" fmla="*/ 11 h 11"/>
                  <a:gd name="GluePoint11X" fmla="*/ 1 w 24"/>
                  <a:gd name="GluePoint11Y" fmla="*/ 10 h 11"/>
                  <a:gd name="GluePoint12X" fmla="*/ 3 w 24"/>
                  <a:gd name="GluePoint12Y" fmla="*/ 11 h 11"/>
                  <a:gd name="GluePoint13X" fmla="*/ 0 w 24"/>
                  <a:gd name="GluePoint13Y" fmla="*/ 10 h 11"/>
                  <a:gd name="GluePoint14X" fmla="*/ 0 w 24"/>
                  <a:gd name="GluePoint14Y" fmla="*/ 5 h 11"/>
                  <a:gd name="GluePoint15X" fmla="*/ 1 w 24"/>
                  <a:gd name="GluePoint15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24" h="11">
                    <a:moveTo>
                      <a:pt x="1" y="0"/>
                    </a:moveTo>
                    <a:lnTo>
                      <a:pt x="8" y="0"/>
                    </a:lnTo>
                    <a:lnTo>
                      <a:pt x="19" y="5"/>
                    </a:lnTo>
                    <a:lnTo>
                      <a:pt x="19" y="3"/>
                    </a:lnTo>
                    <a:lnTo>
                      <a:pt x="22" y="5"/>
                    </a:lnTo>
                    <a:lnTo>
                      <a:pt x="24" y="6"/>
                    </a:lnTo>
                    <a:lnTo>
                      <a:pt x="20" y="5"/>
                    </a:lnTo>
                    <a:lnTo>
                      <a:pt x="16" y="10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1" y="10"/>
                    </a:lnTo>
                    <a:lnTo>
                      <a:pt x="3" y="11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37" name="Freeform 377"/>
              <p:cNvSpPr/>
              <p:nvPr/>
            </p:nvSpPr>
            <p:spPr>
              <a:xfrm>
                <a:off x="4950000" y="1068480"/>
                <a:ext cx="118800" cy="6624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6240"/>
                  <a:gd name="textAreaBottom" fmla="*/ 66600 h 66240"/>
                  <a:gd name="GluePoint1X" fmla="*/ 13 w 75"/>
                  <a:gd name="GluePoint1Y" fmla="*/ 1 h 42"/>
                  <a:gd name="GluePoint2X" fmla="*/ 27 w 75"/>
                  <a:gd name="GluePoint2Y" fmla="*/ 0 h 42"/>
                  <a:gd name="GluePoint3X" fmla="*/ 43 w 75"/>
                  <a:gd name="GluePoint3Y" fmla="*/ 3 h 42"/>
                  <a:gd name="GluePoint4X" fmla="*/ 38 w 75"/>
                  <a:gd name="GluePoint4Y" fmla="*/ 5 h 42"/>
                  <a:gd name="GluePoint5X" fmla="*/ 43 w 75"/>
                  <a:gd name="GluePoint5Y" fmla="*/ 5 h 42"/>
                  <a:gd name="GluePoint6X" fmla="*/ 43 w 75"/>
                  <a:gd name="GluePoint6Y" fmla="*/ 6 h 42"/>
                  <a:gd name="GluePoint7X" fmla="*/ 43 w 75"/>
                  <a:gd name="GluePoint7Y" fmla="*/ 8 h 42"/>
                  <a:gd name="GluePoint8X" fmla="*/ 37 w 75"/>
                  <a:gd name="GluePoint8Y" fmla="*/ 9 h 42"/>
                  <a:gd name="GluePoint9X" fmla="*/ 41 w 75"/>
                  <a:gd name="GluePoint9Y" fmla="*/ 9 h 42"/>
                  <a:gd name="GluePoint10X" fmla="*/ 38 w 75"/>
                  <a:gd name="GluePoint10Y" fmla="*/ 13 h 42"/>
                  <a:gd name="GluePoint11X" fmla="*/ 41 w 75"/>
                  <a:gd name="GluePoint11Y" fmla="*/ 17 h 42"/>
                  <a:gd name="GluePoint12X" fmla="*/ 41 w 75"/>
                  <a:gd name="GluePoint12Y" fmla="*/ 21 h 42"/>
                  <a:gd name="GluePoint13X" fmla="*/ 46 w 75"/>
                  <a:gd name="GluePoint13Y" fmla="*/ 26 h 42"/>
                  <a:gd name="GluePoint14X" fmla="*/ 54 w 75"/>
                  <a:gd name="GluePoint14Y" fmla="*/ 30 h 42"/>
                  <a:gd name="GluePoint15X" fmla="*/ 75 w 75"/>
                  <a:gd name="GluePoint15Y" fmla="*/ 38 h 42"/>
                  <a:gd name="GluePoint16X" fmla="*/ 72 w 75"/>
                  <a:gd name="GluePoint16Y" fmla="*/ 40 h 42"/>
                  <a:gd name="GluePoint17X" fmla="*/ 70 w 75"/>
                  <a:gd name="GluePoint17Y" fmla="*/ 42 h 42"/>
                  <a:gd name="GluePoint18X" fmla="*/ 64 w 75"/>
                  <a:gd name="GluePoint18Y" fmla="*/ 38 h 42"/>
                  <a:gd name="GluePoint19X" fmla="*/ 64 w 75"/>
                  <a:gd name="GluePoint19Y" fmla="*/ 37 h 42"/>
                  <a:gd name="GluePoint20X" fmla="*/ 61 w 75"/>
                  <a:gd name="GluePoint20Y" fmla="*/ 38 h 42"/>
                  <a:gd name="GluePoint21X" fmla="*/ 64 w 75"/>
                  <a:gd name="GluePoint21Y" fmla="*/ 40 h 42"/>
                  <a:gd name="GluePoint22X" fmla="*/ 51 w 75"/>
                  <a:gd name="GluePoint22Y" fmla="*/ 38 h 42"/>
                  <a:gd name="GluePoint23X" fmla="*/ 49 w 75"/>
                  <a:gd name="GluePoint23Y" fmla="*/ 40 h 42"/>
                  <a:gd name="GluePoint24X" fmla="*/ 43 w 75"/>
                  <a:gd name="GluePoint24Y" fmla="*/ 38 h 42"/>
                  <a:gd name="GluePoint25X" fmla="*/ 32 w 75"/>
                  <a:gd name="GluePoint25Y" fmla="*/ 37 h 42"/>
                  <a:gd name="GluePoint26X" fmla="*/ 29 w 75"/>
                  <a:gd name="GluePoint26Y" fmla="*/ 34 h 42"/>
                  <a:gd name="GluePoint27X" fmla="*/ 37 w 75"/>
                  <a:gd name="GluePoint27Y" fmla="*/ 32 h 42"/>
                  <a:gd name="GluePoint28X" fmla="*/ 27 w 75"/>
                  <a:gd name="GluePoint28Y" fmla="*/ 30 h 42"/>
                  <a:gd name="GluePoint29X" fmla="*/ 30 w 75"/>
                  <a:gd name="GluePoint29Y" fmla="*/ 27 h 42"/>
                  <a:gd name="GluePoint30X" fmla="*/ 26 w 75"/>
                  <a:gd name="GluePoint30Y" fmla="*/ 30 h 42"/>
                  <a:gd name="GluePoint31X" fmla="*/ 24 w 75"/>
                  <a:gd name="GluePoint31Y" fmla="*/ 26 h 42"/>
                  <a:gd name="GluePoint32X" fmla="*/ 18 w 75"/>
                  <a:gd name="GluePoint32Y" fmla="*/ 27 h 42"/>
                  <a:gd name="GluePoint33X" fmla="*/ 16 w 75"/>
                  <a:gd name="GluePoint33Y" fmla="*/ 26 h 42"/>
                  <a:gd name="GluePoint34X" fmla="*/ 14 w 75"/>
                  <a:gd name="GluePoint34Y" fmla="*/ 24 h 42"/>
                  <a:gd name="GluePoint35X" fmla="*/ 13 w 75"/>
                  <a:gd name="GluePoint35Y" fmla="*/ 27 h 42"/>
                  <a:gd name="GluePoint36X" fmla="*/ 11 w 75"/>
                  <a:gd name="GluePoint36Y" fmla="*/ 26 h 42"/>
                  <a:gd name="GluePoint37X" fmla="*/ 8 w 75"/>
                  <a:gd name="GluePoint37Y" fmla="*/ 27 h 42"/>
                  <a:gd name="GluePoint38X" fmla="*/ 3 w 75"/>
                  <a:gd name="GluePoint38Y" fmla="*/ 26 h 42"/>
                  <a:gd name="GluePoint39X" fmla="*/ 0 w 75"/>
                  <a:gd name="GluePoint39Y" fmla="*/ 22 h 42"/>
                  <a:gd name="GluePoint40X" fmla="*/ 0 w 75"/>
                  <a:gd name="GluePoint40Y" fmla="*/ 19 h 42"/>
                  <a:gd name="GluePoint41X" fmla="*/ 7 w 75"/>
                  <a:gd name="GluePoint41Y" fmla="*/ 17 h 42"/>
                  <a:gd name="GluePoint42X" fmla="*/ 8 w 75"/>
                  <a:gd name="GluePoint42Y" fmla="*/ 19 h 42"/>
                  <a:gd name="GluePoint43X" fmla="*/ 8 w 75"/>
                  <a:gd name="GluePoint43Y" fmla="*/ 16 h 42"/>
                  <a:gd name="GluePoint44X" fmla="*/ 10 w 75"/>
                  <a:gd name="GluePoint44Y" fmla="*/ 16 h 42"/>
                  <a:gd name="GluePoint45X" fmla="*/ 8 w 75"/>
                  <a:gd name="GluePoint45Y" fmla="*/ 14 h 42"/>
                  <a:gd name="GluePoint46X" fmla="*/ 11 w 75"/>
                  <a:gd name="GluePoint46Y" fmla="*/ 11 h 42"/>
                  <a:gd name="GluePoint47X" fmla="*/ 10 w 75"/>
                  <a:gd name="GluePoint47Y" fmla="*/ 11 h 42"/>
                  <a:gd name="GluePoint48X" fmla="*/ 8 w 75"/>
                  <a:gd name="GluePoint48Y" fmla="*/ 11 h 42"/>
                  <a:gd name="GluePoint49X" fmla="*/ 8 w 75"/>
                  <a:gd name="GluePoint49Y" fmla="*/ 11 h 42"/>
                  <a:gd name="GluePoint50X" fmla="*/ 3 w 75"/>
                  <a:gd name="GluePoint50Y" fmla="*/ 9 h 42"/>
                  <a:gd name="GluePoint51X" fmla="*/ 3 w 75"/>
                  <a:gd name="GluePoint51Y" fmla="*/ 8 h 42"/>
                  <a:gd name="GluePoint52X" fmla="*/ 11 w 75"/>
                  <a:gd name="GluePoint52Y" fmla="*/ 6 h 42"/>
                  <a:gd name="GluePoint53X" fmla="*/ 10 w 75"/>
                  <a:gd name="GluePoint53Y" fmla="*/ 6 h 42"/>
                  <a:gd name="GluePoint54X" fmla="*/ 11 w 75"/>
                  <a:gd name="GluePoint54Y" fmla="*/ 5 h 42"/>
                  <a:gd name="GluePoint55X" fmla="*/ 8 w 75"/>
                  <a:gd name="GluePoint55Y" fmla="*/ 3 h 42"/>
                  <a:gd name="GluePoint56X" fmla="*/ 13 w 75"/>
                  <a:gd name="GluePoint56Y" fmla="*/ 1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75" h="42">
                    <a:moveTo>
                      <a:pt x="13" y="1"/>
                    </a:moveTo>
                    <a:lnTo>
                      <a:pt x="27" y="0"/>
                    </a:lnTo>
                    <a:lnTo>
                      <a:pt x="43" y="3"/>
                    </a:lnTo>
                    <a:lnTo>
                      <a:pt x="38" y="5"/>
                    </a:lnTo>
                    <a:lnTo>
                      <a:pt x="43" y="5"/>
                    </a:lnTo>
                    <a:lnTo>
                      <a:pt x="43" y="6"/>
                    </a:lnTo>
                    <a:lnTo>
                      <a:pt x="43" y="8"/>
                    </a:lnTo>
                    <a:lnTo>
                      <a:pt x="37" y="9"/>
                    </a:lnTo>
                    <a:lnTo>
                      <a:pt x="41" y="9"/>
                    </a:lnTo>
                    <a:lnTo>
                      <a:pt x="38" y="13"/>
                    </a:lnTo>
                    <a:lnTo>
                      <a:pt x="41" y="17"/>
                    </a:lnTo>
                    <a:lnTo>
                      <a:pt x="41" y="21"/>
                    </a:lnTo>
                    <a:lnTo>
                      <a:pt x="46" y="26"/>
                    </a:lnTo>
                    <a:lnTo>
                      <a:pt x="54" y="30"/>
                    </a:lnTo>
                    <a:lnTo>
                      <a:pt x="75" y="38"/>
                    </a:lnTo>
                    <a:lnTo>
                      <a:pt x="72" y="40"/>
                    </a:lnTo>
                    <a:lnTo>
                      <a:pt x="70" y="42"/>
                    </a:lnTo>
                    <a:lnTo>
                      <a:pt x="64" y="38"/>
                    </a:lnTo>
                    <a:lnTo>
                      <a:pt x="64" y="37"/>
                    </a:lnTo>
                    <a:lnTo>
                      <a:pt x="61" y="38"/>
                    </a:lnTo>
                    <a:lnTo>
                      <a:pt x="64" y="40"/>
                    </a:lnTo>
                    <a:lnTo>
                      <a:pt x="51" y="38"/>
                    </a:lnTo>
                    <a:lnTo>
                      <a:pt x="49" y="40"/>
                    </a:lnTo>
                    <a:lnTo>
                      <a:pt x="43" y="38"/>
                    </a:lnTo>
                    <a:lnTo>
                      <a:pt x="32" y="37"/>
                    </a:lnTo>
                    <a:lnTo>
                      <a:pt x="29" y="34"/>
                    </a:lnTo>
                    <a:lnTo>
                      <a:pt x="37" y="32"/>
                    </a:lnTo>
                    <a:lnTo>
                      <a:pt x="27" y="30"/>
                    </a:lnTo>
                    <a:lnTo>
                      <a:pt x="30" y="27"/>
                    </a:lnTo>
                    <a:lnTo>
                      <a:pt x="26" y="30"/>
                    </a:lnTo>
                    <a:lnTo>
                      <a:pt x="24" y="26"/>
                    </a:lnTo>
                    <a:lnTo>
                      <a:pt x="18" y="27"/>
                    </a:lnTo>
                    <a:lnTo>
                      <a:pt x="16" y="26"/>
                    </a:lnTo>
                    <a:lnTo>
                      <a:pt x="14" y="24"/>
                    </a:lnTo>
                    <a:lnTo>
                      <a:pt x="13" y="27"/>
                    </a:lnTo>
                    <a:lnTo>
                      <a:pt x="11" y="26"/>
                    </a:lnTo>
                    <a:lnTo>
                      <a:pt x="8" y="27"/>
                    </a:lnTo>
                    <a:lnTo>
                      <a:pt x="3" y="26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8" y="14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38" name="Freeform 378"/>
              <p:cNvSpPr/>
              <p:nvPr/>
            </p:nvSpPr>
            <p:spPr>
              <a:xfrm>
                <a:off x="4962600" y="992160"/>
                <a:ext cx="213840" cy="77400"/>
              </a:xfrm>
              <a:custGeom>
                <a:avLst/>
                <a:gdLst>
                  <a:gd name="textAreaLeft" fmla="*/ 0 w 213840"/>
                  <a:gd name="textAreaRight" fmla="*/ 214200 w 213840"/>
                  <a:gd name="textAreaTop" fmla="*/ 0 h 77400"/>
                  <a:gd name="textAreaBottom" fmla="*/ 77760 h 77400"/>
                  <a:gd name="GluePoint1X" fmla="*/ 11 w 135"/>
                  <a:gd name="GluePoint1Y" fmla="*/ 40 h 49"/>
                  <a:gd name="GluePoint2X" fmla="*/ 10 w 135"/>
                  <a:gd name="GluePoint2Y" fmla="*/ 38 h 49"/>
                  <a:gd name="GluePoint3X" fmla="*/ 13 w 135"/>
                  <a:gd name="GluePoint3Y" fmla="*/ 37 h 49"/>
                  <a:gd name="GluePoint4X" fmla="*/ 13 w 135"/>
                  <a:gd name="GluePoint4Y" fmla="*/ 33 h 49"/>
                  <a:gd name="GluePoint5X" fmla="*/ 14 w 135"/>
                  <a:gd name="GluePoint5Y" fmla="*/ 32 h 49"/>
                  <a:gd name="GluePoint6X" fmla="*/ 14 w 135"/>
                  <a:gd name="GluePoint6Y" fmla="*/ 28 h 49"/>
                  <a:gd name="GluePoint7X" fmla="*/ 11 w 135"/>
                  <a:gd name="GluePoint7Y" fmla="*/ 27 h 49"/>
                  <a:gd name="GluePoint8X" fmla="*/ 10 w 135"/>
                  <a:gd name="GluePoint8Y" fmla="*/ 24 h 49"/>
                  <a:gd name="GluePoint9X" fmla="*/ 19 w 135"/>
                  <a:gd name="GluePoint9Y" fmla="*/ 24 h 49"/>
                  <a:gd name="GluePoint10X" fmla="*/ 29 w 135"/>
                  <a:gd name="GluePoint10Y" fmla="*/ 22 h 49"/>
                  <a:gd name="GluePoint11X" fmla="*/ 30 w 135"/>
                  <a:gd name="GluePoint11Y" fmla="*/ 19 h 49"/>
                  <a:gd name="GluePoint12X" fmla="*/ 37 w 135"/>
                  <a:gd name="GluePoint12Y" fmla="*/ 17 h 49"/>
                  <a:gd name="GluePoint13X" fmla="*/ 51 w 135"/>
                  <a:gd name="GluePoint13Y" fmla="*/ 11 h 49"/>
                  <a:gd name="GluePoint14X" fmla="*/ 53 w 135"/>
                  <a:gd name="GluePoint14Y" fmla="*/ 12 h 49"/>
                  <a:gd name="GluePoint15X" fmla="*/ 59 w 135"/>
                  <a:gd name="GluePoint15Y" fmla="*/ 11 h 49"/>
                  <a:gd name="GluePoint16X" fmla="*/ 56 w 135"/>
                  <a:gd name="GluePoint16Y" fmla="*/ 8 h 49"/>
                  <a:gd name="GluePoint17X" fmla="*/ 68 w 135"/>
                  <a:gd name="GluePoint17Y" fmla="*/ 8 h 49"/>
                  <a:gd name="GluePoint18X" fmla="*/ 72 w 135"/>
                  <a:gd name="GluePoint18Y" fmla="*/ 9 h 49"/>
                  <a:gd name="GluePoint19X" fmla="*/ 100 w 135"/>
                  <a:gd name="GluePoint19Y" fmla="*/ 4 h 49"/>
                  <a:gd name="GluePoint20X" fmla="*/ 100 w 135"/>
                  <a:gd name="GluePoint20Y" fmla="*/ 3 h 49"/>
                  <a:gd name="GluePoint21X" fmla="*/ 113 w 135"/>
                  <a:gd name="GluePoint21Y" fmla="*/ 0 h 49"/>
                  <a:gd name="GluePoint22X" fmla="*/ 129 w 135"/>
                  <a:gd name="GluePoint22Y" fmla="*/ 1 h 49"/>
                  <a:gd name="GluePoint23X" fmla="*/ 132 w 135"/>
                  <a:gd name="GluePoint23Y" fmla="*/ 6 h 49"/>
                  <a:gd name="GluePoint24X" fmla="*/ 129 w 135"/>
                  <a:gd name="GluePoint24Y" fmla="*/ 9 h 49"/>
                  <a:gd name="GluePoint25X" fmla="*/ 126 w 135"/>
                  <a:gd name="GluePoint25Y" fmla="*/ 9 h 49"/>
                  <a:gd name="GluePoint26X" fmla="*/ 105 w 135"/>
                  <a:gd name="GluePoint26Y" fmla="*/ 12 h 49"/>
                  <a:gd name="GluePoint27X" fmla="*/ 87 w 135"/>
                  <a:gd name="GluePoint27Y" fmla="*/ 16 h 49"/>
                  <a:gd name="GluePoint28X" fmla="*/ 76 w 135"/>
                  <a:gd name="GluePoint28Y" fmla="*/ 20 h 49"/>
                  <a:gd name="GluePoint29X" fmla="*/ 60 w 135"/>
                  <a:gd name="GluePoint29Y" fmla="*/ 24 h 49"/>
                  <a:gd name="GluePoint30X" fmla="*/ 65 w 135"/>
                  <a:gd name="GluePoint30Y" fmla="*/ 27 h 49"/>
                  <a:gd name="GluePoint31X" fmla="*/ 62 w 135"/>
                  <a:gd name="GluePoint31Y" fmla="*/ 30 h 49"/>
                  <a:gd name="GluePoint32X" fmla="*/ 60 w 135"/>
                  <a:gd name="GluePoint32Y" fmla="*/ 32 h 49"/>
                  <a:gd name="GluePoint33X" fmla="*/ 53 w 135"/>
                  <a:gd name="GluePoint33Y" fmla="*/ 32 h 49"/>
                  <a:gd name="GluePoint34X" fmla="*/ 53 w 135"/>
                  <a:gd name="GluePoint34Y" fmla="*/ 33 h 49"/>
                  <a:gd name="GluePoint35X" fmla="*/ 43 w 135"/>
                  <a:gd name="GluePoint35Y" fmla="*/ 32 h 49"/>
                  <a:gd name="GluePoint36X" fmla="*/ 48 w 135"/>
                  <a:gd name="GluePoint36Y" fmla="*/ 37 h 49"/>
                  <a:gd name="GluePoint37X" fmla="*/ 48 w 135"/>
                  <a:gd name="GluePoint37Y" fmla="*/ 38 h 49"/>
                  <a:gd name="GluePoint38X" fmla="*/ 48 w 135"/>
                  <a:gd name="GluePoint38Y" fmla="*/ 40 h 49"/>
                  <a:gd name="GluePoint39X" fmla="*/ 38 w 135"/>
                  <a:gd name="GluePoint39Y" fmla="*/ 37 h 49"/>
                  <a:gd name="GluePoint40X" fmla="*/ 38 w 135"/>
                  <a:gd name="GluePoint40Y" fmla="*/ 38 h 49"/>
                  <a:gd name="GluePoint41X" fmla="*/ 45 w 135"/>
                  <a:gd name="GluePoint41Y" fmla="*/ 40 h 49"/>
                  <a:gd name="GluePoint42X" fmla="*/ 45 w 135"/>
                  <a:gd name="GluePoint42Y" fmla="*/ 43 h 49"/>
                  <a:gd name="GluePoint43X" fmla="*/ 43 w 135"/>
                  <a:gd name="GluePoint43Y" fmla="*/ 45 h 49"/>
                  <a:gd name="GluePoint44X" fmla="*/ 35 w 135"/>
                  <a:gd name="GluePoint44Y" fmla="*/ 45 h 49"/>
                  <a:gd name="GluePoint45X" fmla="*/ 37 w 135"/>
                  <a:gd name="GluePoint45Y" fmla="*/ 49 h 49"/>
                  <a:gd name="GluePoint46X" fmla="*/ 8 w 135"/>
                  <a:gd name="GluePoint46Y" fmla="*/ 48 h 49"/>
                  <a:gd name="GluePoint47X" fmla="*/ 10 w 135"/>
                  <a:gd name="GluePoint47Y" fmla="*/ 46 h 49"/>
                  <a:gd name="GluePoint48X" fmla="*/ 16 w 135"/>
                  <a:gd name="GluePoint48Y" fmla="*/ 43 h 49"/>
                  <a:gd name="GluePoint49X" fmla="*/ 0 w 135"/>
                  <a:gd name="GluePoint49Y" fmla="*/ 43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35" h="49">
                    <a:moveTo>
                      <a:pt x="0" y="43"/>
                    </a:moveTo>
                    <a:lnTo>
                      <a:pt x="11" y="40"/>
                    </a:lnTo>
                    <a:lnTo>
                      <a:pt x="10" y="40"/>
                    </a:lnTo>
                    <a:lnTo>
                      <a:pt x="10" y="38"/>
                    </a:lnTo>
                    <a:lnTo>
                      <a:pt x="13" y="37"/>
                    </a:lnTo>
                    <a:lnTo>
                      <a:pt x="13" y="37"/>
                    </a:lnTo>
                    <a:lnTo>
                      <a:pt x="18" y="35"/>
                    </a:lnTo>
                    <a:lnTo>
                      <a:pt x="13" y="33"/>
                    </a:lnTo>
                    <a:lnTo>
                      <a:pt x="21" y="33"/>
                    </a:lnTo>
                    <a:lnTo>
                      <a:pt x="14" y="32"/>
                    </a:lnTo>
                    <a:lnTo>
                      <a:pt x="13" y="30"/>
                    </a:lnTo>
                    <a:lnTo>
                      <a:pt x="14" y="28"/>
                    </a:lnTo>
                    <a:lnTo>
                      <a:pt x="14" y="27"/>
                    </a:lnTo>
                    <a:lnTo>
                      <a:pt x="11" y="27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6" y="25"/>
                    </a:lnTo>
                    <a:lnTo>
                      <a:pt x="19" y="24"/>
                    </a:lnTo>
                    <a:lnTo>
                      <a:pt x="21" y="22"/>
                    </a:lnTo>
                    <a:lnTo>
                      <a:pt x="29" y="22"/>
                    </a:lnTo>
                    <a:lnTo>
                      <a:pt x="32" y="20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37" y="17"/>
                    </a:lnTo>
                    <a:lnTo>
                      <a:pt x="37" y="14"/>
                    </a:lnTo>
                    <a:lnTo>
                      <a:pt x="51" y="11"/>
                    </a:lnTo>
                    <a:lnTo>
                      <a:pt x="54" y="11"/>
                    </a:lnTo>
                    <a:lnTo>
                      <a:pt x="53" y="12"/>
                    </a:lnTo>
                    <a:lnTo>
                      <a:pt x="57" y="11"/>
                    </a:lnTo>
                    <a:lnTo>
                      <a:pt x="59" y="11"/>
                    </a:lnTo>
                    <a:lnTo>
                      <a:pt x="56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72" y="9"/>
                    </a:lnTo>
                    <a:lnTo>
                      <a:pt x="89" y="8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13" y="0"/>
                    </a:lnTo>
                    <a:lnTo>
                      <a:pt x="124" y="0"/>
                    </a:lnTo>
                    <a:lnTo>
                      <a:pt x="129" y="1"/>
                    </a:lnTo>
                    <a:lnTo>
                      <a:pt x="134" y="3"/>
                    </a:lnTo>
                    <a:lnTo>
                      <a:pt x="132" y="6"/>
                    </a:lnTo>
                    <a:lnTo>
                      <a:pt x="135" y="6"/>
                    </a:lnTo>
                    <a:lnTo>
                      <a:pt x="129" y="9"/>
                    </a:lnTo>
                    <a:lnTo>
                      <a:pt x="132" y="9"/>
                    </a:lnTo>
                    <a:lnTo>
                      <a:pt x="126" y="9"/>
                    </a:lnTo>
                    <a:lnTo>
                      <a:pt x="119" y="11"/>
                    </a:lnTo>
                    <a:lnTo>
                      <a:pt x="105" y="12"/>
                    </a:lnTo>
                    <a:lnTo>
                      <a:pt x="91" y="17"/>
                    </a:lnTo>
                    <a:lnTo>
                      <a:pt x="87" y="16"/>
                    </a:lnTo>
                    <a:lnTo>
                      <a:pt x="86" y="17"/>
                    </a:lnTo>
                    <a:lnTo>
                      <a:pt x="76" y="20"/>
                    </a:lnTo>
                    <a:lnTo>
                      <a:pt x="70" y="24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65" y="27"/>
                    </a:lnTo>
                    <a:lnTo>
                      <a:pt x="62" y="28"/>
                    </a:lnTo>
                    <a:lnTo>
                      <a:pt x="62" y="30"/>
                    </a:lnTo>
                    <a:lnTo>
                      <a:pt x="54" y="28"/>
                    </a:lnTo>
                    <a:lnTo>
                      <a:pt x="60" y="32"/>
                    </a:lnTo>
                    <a:lnTo>
                      <a:pt x="49" y="30"/>
                    </a:lnTo>
                    <a:lnTo>
                      <a:pt x="53" y="32"/>
                    </a:lnTo>
                    <a:lnTo>
                      <a:pt x="51" y="32"/>
                    </a:lnTo>
                    <a:lnTo>
                      <a:pt x="53" y="33"/>
                    </a:lnTo>
                    <a:lnTo>
                      <a:pt x="51" y="33"/>
                    </a:lnTo>
                    <a:lnTo>
                      <a:pt x="43" y="32"/>
                    </a:lnTo>
                    <a:lnTo>
                      <a:pt x="51" y="37"/>
                    </a:lnTo>
                    <a:lnTo>
                      <a:pt x="48" y="37"/>
                    </a:lnTo>
                    <a:lnTo>
                      <a:pt x="49" y="38"/>
                    </a:lnTo>
                    <a:lnTo>
                      <a:pt x="48" y="38"/>
                    </a:lnTo>
                    <a:lnTo>
                      <a:pt x="46" y="38"/>
                    </a:lnTo>
                    <a:lnTo>
                      <a:pt x="48" y="40"/>
                    </a:lnTo>
                    <a:lnTo>
                      <a:pt x="46" y="40"/>
                    </a:lnTo>
                    <a:lnTo>
                      <a:pt x="38" y="37"/>
                    </a:lnTo>
                    <a:lnTo>
                      <a:pt x="38" y="37"/>
                    </a:lnTo>
                    <a:lnTo>
                      <a:pt x="38" y="38"/>
                    </a:lnTo>
                    <a:lnTo>
                      <a:pt x="37" y="38"/>
                    </a:lnTo>
                    <a:lnTo>
                      <a:pt x="45" y="40"/>
                    </a:lnTo>
                    <a:lnTo>
                      <a:pt x="43" y="41"/>
                    </a:lnTo>
                    <a:lnTo>
                      <a:pt x="45" y="43"/>
                    </a:lnTo>
                    <a:lnTo>
                      <a:pt x="38" y="41"/>
                    </a:lnTo>
                    <a:lnTo>
                      <a:pt x="43" y="45"/>
                    </a:lnTo>
                    <a:lnTo>
                      <a:pt x="41" y="46"/>
                    </a:lnTo>
                    <a:lnTo>
                      <a:pt x="35" y="45"/>
                    </a:lnTo>
                    <a:lnTo>
                      <a:pt x="41" y="48"/>
                    </a:lnTo>
                    <a:lnTo>
                      <a:pt x="37" y="49"/>
                    </a:lnTo>
                    <a:lnTo>
                      <a:pt x="19" y="48"/>
                    </a:lnTo>
                    <a:lnTo>
                      <a:pt x="8" y="48"/>
                    </a:lnTo>
                    <a:lnTo>
                      <a:pt x="11" y="48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6" y="43"/>
                    </a:lnTo>
                    <a:lnTo>
                      <a:pt x="5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39" name="Freeform 379"/>
              <p:cNvSpPr/>
              <p:nvPr/>
            </p:nvSpPr>
            <p:spPr>
              <a:xfrm>
                <a:off x="4970520" y="111456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0 w 13"/>
                  <a:gd name="GluePoint1Y" fmla="*/ 0 h 6"/>
                  <a:gd name="GluePoint2X" fmla="*/ 6 w 13"/>
                  <a:gd name="GluePoint2Y" fmla="*/ 0 h 6"/>
                  <a:gd name="GluePoint3X" fmla="*/ 9 w 13"/>
                  <a:gd name="GluePoint3Y" fmla="*/ 1 h 6"/>
                  <a:gd name="GluePoint4X" fmla="*/ 13 w 13"/>
                  <a:gd name="GluePoint4Y" fmla="*/ 6 h 6"/>
                  <a:gd name="GluePoint5X" fmla="*/ 5 w 13"/>
                  <a:gd name="GluePoint5Y" fmla="*/ 1 h 6"/>
                  <a:gd name="GluePoint6X" fmla="*/ 0 w 13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0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13" y="6"/>
                    </a:lnTo>
                    <a:lnTo>
                      <a:pt x="5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40" name="Freeform 380"/>
              <p:cNvSpPr/>
              <p:nvPr/>
            </p:nvSpPr>
            <p:spPr>
              <a:xfrm>
                <a:off x="5091120" y="1135080"/>
                <a:ext cx="41040" cy="1728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17280"/>
                  <a:gd name="textAreaBottom" fmla="*/ 17640 h 17280"/>
                  <a:gd name="GluePoint1X" fmla="*/ 5 w 26"/>
                  <a:gd name="GluePoint1Y" fmla="*/ 6 h 11"/>
                  <a:gd name="GluePoint2X" fmla="*/ 0 w 26"/>
                  <a:gd name="GluePoint2Y" fmla="*/ 3 h 11"/>
                  <a:gd name="GluePoint3X" fmla="*/ 3 w 26"/>
                  <a:gd name="GluePoint3Y" fmla="*/ 3 h 11"/>
                  <a:gd name="GluePoint4X" fmla="*/ 0 w 26"/>
                  <a:gd name="GluePoint4Y" fmla="*/ 3 h 11"/>
                  <a:gd name="GluePoint5X" fmla="*/ 3 w 26"/>
                  <a:gd name="GluePoint5Y" fmla="*/ 0 h 11"/>
                  <a:gd name="GluePoint6X" fmla="*/ 26 w 26"/>
                  <a:gd name="GluePoint6Y" fmla="*/ 9 h 11"/>
                  <a:gd name="GluePoint7X" fmla="*/ 24 w 26"/>
                  <a:gd name="GluePoint7Y" fmla="*/ 11 h 11"/>
                  <a:gd name="GluePoint8X" fmla="*/ 19 w 26"/>
                  <a:gd name="GluePoint8Y" fmla="*/ 11 h 11"/>
                  <a:gd name="GluePoint9X" fmla="*/ 6 w 26"/>
                  <a:gd name="GluePoint9Y" fmla="*/ 8 h 11"/>
                  <a:gd name="GluePoint10X" fmla="*/ 11 w 26"/>
                  <a:gd name="GluePoint10Y" fmla="*/ 11 h 11"/>
                  <a:gd name="GluePoint11X" fmla="*/ 5 w 26"/>
                  <a:gd name="GluePoint11Y" fmla="*/ 6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6" h="11">
                    <a:moveTo>
                      <a:pt x="5" y="6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26" y="9"/>
                    </a:lnTo>
                    <a:lnTo>
                      <a:pt x="24" y="11"/>
                    </a:lnTo>
                    <a:lnTo>
                      <a:pt x="19" y="11"/>
                    </a:lnTo>
                    <a:lnTo>
                      <a:pt x="6" y="8"/>
                    </a:lnTo>
                    <a:lnTo>
                      <a:pt x="11" y="11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41" name="Freeform 381"/>
              <p:cNvSpPr/>
              <p:nvPr/>
            </p:nvSpPr>
            <p:spPr>
              <a:xfrm>
                <a:off x="5248440" y="1065240"/>
                <a:ext cx="23400" cy="108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0800"/>
                  <a:gd name="textAreaBottom" fmla="*/ 11160 h 10800"/>
                  <a:gd name="GluePoint1X" fmla="*/ 3 w 15"/>
                  <a:gd name="GluePoint1Y" fmla="*/ 7 h 7"/>
                  <a:gd name="GluePoint2X" fmla="*/ 1 w 15"/>
                  <a:gd name="GluePoint2Y" fmla="*/ 7 h 7"/>
                  <a:gd name="GluePoint3X" fmla="*/ 1 w 15"/>
                  <a:gd name="GluePoint3Y" fmla="*/ 5 h 7"/>
                  <a:gd name="GluePoint4X" fmla="*/ 0 w 15"/>
                  <a:gd name="GluePoint4Y" fmla="*/ 3 h 7"/>
                  <a:gd name="GluePoint5X" fmla="*/ 1 w 15"/>
                  <a:gd name="GluePoint5Y" fmla="*/ 0 h 7"/>
                  <a:gd name="GluePoint6X" fmla="*/ 8 w 15"/>
                  <a:gd name="GluePoint6Y" fmla="*/ 0 h 7"/>
                  <a:gd name="GluePoint7X" fmla="*/ 9 w 15"/>
                  <a:gd name="GluePoint7Y" fmla="*/ 2 h 7"/>
                  <a:gd name="GluePoint8X" fmla="*/ 9 w 15"/>
                  <a:gd name="GluePoint8Y" fmla="*/ 3 h 7"/>
                  <a:gd name="GluePoint9X" fmla="*/ 15 w 15"/>
                  <a:gd name="GluePoint9Y" fmla="*/ 5 h 7"/>
                  <a:gd name="GluePoint10X" fmla="*/ 4 w 15"/>
                  <a:gd name="GluePoint10Y" fmla="*/ 7 h 7"/>
                  <a:gd name="GluePoint11X" fmla="*/ 4 w 15"/>
                  <a:gd name="GluePoint11Y" fmla="*/ 5 h 7"/>
                  <a:gd name="GluePoint12X" fmla="*/ 3 w 15"/>
                  <a:gd name="GluePoint12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7">
                    <a:moveTo>
                      <a:pt x="3" y="7"/>
                    </a:moveTo>
                    <a:lnTo>
                      <a:pt x="1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15" y="5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42" name="Freeform 382"/>
              <p:cNvSpPr/>
              <p:nvPr/>
            </p:nvSpPr>
            <p:spPr>
              <a:xfrm>
                <a:off x="5398920" y="1076400"/>
                <a:ext cx="14040" cy="612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6120"/>
                  <a:gd name="textAreaBottom" fmla="*/ 6480 h 6120"/>
                  <a:gd name="GluePoint1X" fmla="*/ 3 w 9"/>
                  <a:gd name="GluePoint1Y" fmla="*/ 0 h 4"/>
                  <a:gd name="GluePoint2X" fmla="*/ 8 w 9"/>
                  <a:gd name="GluePoint2Y" fmla="*/ 1 h 4"/>
                  <a:gd name="GluePoint3X" fmla="*/ 9 w 9"/>
                  <a:gd name="GluePoint3Y" fmla="*/ 4 h 4"/>
                  <a:gd name="GluePoint4X" fmla="*/ 0 w 9"/>
                  <a:gd name="GluePoint4Y" fmla="*/ 3 h 4"/>
                  <a:gd name="GluePoint5X" fmla="*/ 3 w 9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9" h="4">
                    <a:moveTo>
                      <a:pt x="3" y="0"/>
                    </a:moveTo>
                    <a:lnTo>
                      <a:pt x="8" y="1"/>
                    </a:lnTo>
                    <a:lnTo>
                      <a:pt x="9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43" name="Freeform 383"/>
              <p:cNvSpPr/>
              <p:nvPr/>
            </p:nvSpPr>
            <p:spPr>
              <a:xfrm>
                <a:off x="537840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2 w 13"/>
                  <a:gd name="GluePoint1Y" fmla="*/ 2 h 5"/>
                  <a:gd name="GluePoint2X" fmla="*/ 3 w 13"/>
                  <a:gd name="GluePoint2Y" fmla="*/ 0 h 5"/>
                  <a:gd name="GluePoint3X" fmla="*/ 13 w 13"/>
                  <a:gd name="GluePoint3Y" fmla="*/ 2 h 5"/>
                  <a:gd name="GluePoint4X" fmla="*/ 10 w 13"/>
                  <a:gd name="GluePoint4Y" fmla="*/ 5 h 5"/>
                  <a:gd name="GluePoint5X" fmla="*/ 0 w 13"/>
                  <a:gd name="GluePoint5Y" fmla="*/ 5 h 5"/>
                  <a:gd name="GluePoint6X" fmla="*/ 0 w 13"/>
                  <a:gd name="GluePoint6Y" fmla="*/ 3 h 5"/>
                  <a:gd name="GluePoint7X" fmla="*/ 0 w 13"/>
                  <a:gd name="GluePoint7Y" fmla="*/ 3 h 5"/>
                  <a:gd name="GluePoint8X" fmla="*/ 2 w 13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2" y="2"/>
                    </a:moveTo>
                    <a:lnTo>
                      <a:pt x="3" y="0"/>
                    </a:lnTo>
                    <a:lnTo>
                      <a:pt x="13" y="2"/>
                    </a:lnTo>
                    <a:lnTo>
                      <a:pt x="1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44" name="Freeform 384"/>
              <p:cNvSpPr/>
              <p:nvPr/>
            </p:nvSpPr>
            <p:spPr>
              <a:xfrm>
                <a:off x="5398920" y="10224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6 w 8"/>
                  <a:gd name="GluePoint1Y" fmla="*/ 0 h 3"/>
                  <a:gd name="GluePoint2X" fmla="*/ 8 w 8"/>
                  <a:gd name="GluePoint2Y" fmla="*/ 1 h 3"/>
                  <a:gd name="GluePoint3X" fmla="*/ 6 w 8"/>
                  <a:gd name="GluePoint3Y" fmla="*/ 1 h 3"/>
                  <a:gd name="GluePoint4X" fmla="*/ 6 w 8"/>
                  <a:gd name="GluePoint4Y" fmla="*/ 3 h 3"/>
                  <a:gd name="GluePoint5X" fmla="*/ 3 w 8"/>
                  <a:gd name="GluePoint5Y" fmla="*/ 1 h 3"/>
                  <a:gd name="GluePoint6X" fmla="*/ 0 w 8"/>
                  <a:gd name="GluePoint6Y" fmla="*/ 1 h 3"/>
                  <a:gd name="GluePoint7X" fmla="*/ 3 w 8"/>
                  <a:gd name="GluePoint7Y" fmla="*/ 3 h 3"/>
                  <a:gd name="GluePoint8X" fmla="*/ 0 w 8"/>
                  <a:gd name="GluePoint8Y" fmla="*/ 1 h 3"/>
                  <a:gd name="GluePoint9X" fmla="*/ 1 w 8"/>
                  <a:gd name="GluePoint9Y" fmla="*/ 0 h 3"/>
                  <a:gd name="GluePoint10X" fmla="*/ 1 w 8"/>
                  <a:gd name="GluePoint10Y" fmla="*/ 0 h 3"/>
                  <a:gd name="GluePoint11X" fmla="*/ 5 w 8"/>
                  <a:gd name="GluePoint11Y" fmla="*/ 0 h 3"/>
                  <a:gd name="GluePoint12X" fmla="*/ 6 w 8"/>
                  <a:gd name="GluePoint12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6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45" name="Freeform 385"/>
              <p:cNvSpPr/>
              <p:nvPr/>
            </p:nvSpPr>
            <p:spPr>
              <a:xfrm>
                <a:off x="5502240" y="11318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2 h 5"/>
                  <a:gd name="GluePoint2X" fmla="*/ 2 w 8"/>
                  <a:gd name="GluePoint2Y" fmla="*/ 0 h 5"/>
                  <a:gd name="GluePoint3X" fmla="*/ 8 w 8"/>
                  <a:gd name="GluePoint3Y" fmla="*/ 5 h 5"/>
                  <a:gd name="GluePoint4X" fmla="*/ 5 w 8"/>
                  <a:gd name="GluePoint4Y" fmla="*/ 5 h 5"/>
                  <a:gd name="GluePoint5X" fmla="*/ 0 w 8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2"/>
                    </a:moveTo>
                    <a:lnTo>
                      <a:pt x="2" y="0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46" name="Freeform 386"/>
              <p:cNvSpPr/>
              <p:nvPr/>
            </p:nvSpPr>
            <p:spPr>
              <a:xfrm>
                <a:off x="6864480" y="151452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1 w 11"/>
                  <a:gd name="GluePoint1Y" fmla="*/ 7 h 10"/>
                  <a:gd name="GluePoint2X" fmla="*/ 3 w 11"/>
                  <a:gd name="GluePoint2Y" fmla="*/ 8 h 10"/>
                  <a:gd name="GluePoint3X" fmla="*/ 4 w 11"/>
                  <a:gd name="GluePoint3Y" fmla="*/ 8 h 10"/>
                  <a:gd name="GluePoint4X" fmla="*/ 9 w 11"/>
                  <a:gd name="GluePoint4Y" fmla="*/ 10 h 10"/>
                  <a:gd name="GluePoint5X" fmla="*/ 11 w 11"/>
                  <a:gd name="GluePoint5Y" fmla="*/ 8 h 10"/>
                  <a:gd name="GluePoint6X" fmla="*/ 9 w 11"/>
                  <a:gd name="GluePoint6Y" fmla="*/ 3 h 10"/>
                  <a:gd name="GluePoint7X" fmla="*/ 8 w 11"/>
                  <a:gd name="GluePoint7Y" fmla="*/ 2 h 10"/>
                  <a:gd name="GluePoint8X" fmla="*/ 1 w 11"/>
                  <a:gd name="GluePoint8Y" fmla="*/ 0 h 10"/>
                  <a:gd name="GluePoint9X" fmla="*/ 0 w 11"/>
                  <a:gd name="GluePoint9Y" fmla="*/ 0 h 10"/>
                  <a:gd name="GluePoint10X" fmla="*/ 1 w 11"/>
                  <a:gd name="GluePoint10Y" fmla="*/ 7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1" y="7"/>
                    </a:moveTo>
                    <a:lnTo>
                      <a:pt x="3" y="8"/>
                    </a:lnTo>
                    <a:lnTo>
                      <a:pt x="4" y="8"/>
                    </a:lnTo>
                    <a:lnTo>
                      <a:pt x="9" y="10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47" name="Freeform 387"/>
              <p:cNvSpPr/>
              <p:nvPr/>
            </p:nvSpPr>
            <p:spPr>
              <a:xfrm>
                <a:off x="7281720" y="140976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0 h 13"/>
                  <a:gd name="GluePoint2X" fmla="*/ 0 w 13"/>
                  <a:gd name="GluePoint2Y" fmla="*/ 5 h 13"/>
                  <a:gd name="GluePoint3X" fmla="*/ 7 w 13"/>
                  <a:gd name="GluePoint3Y" fmla="*/ 13 h 13"/>
                  <a:gd name="GluePoint4X" fmla="*/ 10 w 13"/>
                  <a:gd name="GluePoint4Y" fmla="*/ 13 h 13"/>
                  <a:gd name="GluePoint5X" fmla="*/ 13 w 13"/>
                  <a:gd name="GluePoint5Y" fmla="*/ 5 h 13"/>
                  <a:gd name="GluePoint6X" fmla="*/ 8 w 13"/>
                  <a:gd name="GluePoint6Y" fmla="*/ 0 h 13"/>
                  <a:gd name="GluePoint7X" fmla="*/ 7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0"/>
                    </a:moveTo>
                    <a:lnTo>
                      <a:pt x="0" y="5"/>
                    </a:lnTo>
                    <a:lnTo>
                      <a:pt x="7" y="13"/>
                    </a:lnTo>
                    <a:lnTo>
                      <a:pt x="10" y="13"/>
                    </a:lnTo>
                    <a:lnTo>
                      <a:pt x="13" y="5"/>
                    </a:lnTo>
                    <a:lnTo>
                      <a:pt x="8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48" name="Freeform 388"/>
              <p:cNvSpPr/>
              <p:nvPr/>
            </p:nvSpPr>
            <p:spPr>
              <a:xfrm>
                <a:off x="5373720" y="229392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13 w 13"/>
                  <a:gd name="GluePoint1Y" fmla="*/ 0 h 6"/>
                  <a:gd name="GluePoint2X" fmla="*/ 6 w 13"/>
                  <a:gd name="GluePoint2Y" fmla="*/ 0 h 6"/>
                  <a:gd name="GluePoint3X" fmla="*/ 0 w 13"/>
                  <a:gd name="GluePoint3Y" fmla="*/ 6 h 6"/>
                  <a:gd name="GluePoint4X" fmla="*/ 6 w 13"/>
                  <a:gd name="GluePoint4Y" fmla="*/ 4 h 6"/>
                  <a:gd name="GluePoint5X" fmla="*/ 13 w 1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13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6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49" name="Freeform 389"/>
              <p:cNvSpPr/>
              <p:nvPr/>
            </p:nvSpPr>
            <p:spPr>
              <a:xfrm>
                <a:off x="5468760" y="246708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8 h 8"/>
                  <a:gd name="GluePoint2X" fmla="*/ 4 w 4"/>
                  <a:gd name="GluePoint2Y" fmla="*/ 2 h 8"/>
                  <a:gd name="GluePoint3X" fmla="*/ 4 w 4"/>
                  <a:gd name="GluePoint3Y" fmla="*/ 0 h 8"/>
                  <a:gd name="GluePoint4X" fmla="*/ 0 w 4"/>
                  <a:gd name="GluePoint4Y" fmla="*/ 5 h 8"/>
                  <a:gd name="GluePoint5X" fmla="*/ 0 w 4"/>
                  <a:gd name="GluePoint5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8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50" name="Freeform 390"/>
              <p:cNvSpPr/>
              <p:nvPr/>
            </p:nvSpPr>
            <p:spPr>
              <a:xfrm>
                <a:off x="5340240" y="236520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0 w 5"/>
                  <a:gd name="GluePoint1Y" fmla="*/ 3 h 3"/>
                  <a:gd name="GluePoint2X" fmla="*/ 5 w 5"/>
                  <a:gd name="GluePoint2Y" fmla="*/ 1 h 3"/>
                  <a:gd name="GluePoint3X" fmla="*/ 4 w 5"/>
                  <a:gd name="GluePoint3Y" fmla="*/ 0 h 3"/>
                  <a:gd name="GluePoint4X" fmla="*/ 0 w 5"/>
                  <a:gd name="GluePoint4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0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51" name="Freeform 391"/>
              <p:cNvSpPr/>
              <p:nvPr/>
            </p:nvSpPr>
            <p:spPr>
              <a:xfrm>
                <a:off x="5099040" y="266076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1 w 1"/>
                  <a:gd name="GluePoint1Y" fmla="*/ 0 h 2"/>
                  <a:gd name="GluePoint2X" fmla="*/ 0 w 1"/>
                  <a:gd name="GluePoint2Y" fmla="*/ 2 h 2"/>
                  <a:gd name="GluePoint3X" fmla="*/ 1 w 1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52" name="Freeform 392"/>
              <p:cNvSpPr/>
              <p:nvPr/>
            </p:nvSpPr>
            <p:spPr>
              <a:xfrm>
                <a:off x="5099040" y="26528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2 h 2"/>
                  <a:gd name="GluePoint3X" fmla="*/ 1 w 1"/>
                  <a:gd name="GluePoint3Y" fmla="*/ 0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53" name="Freeform 393"/>
              <p:cNvSpPr/>
              <p:nvPr/>
            </p:nvSpPr>
            <p:spPr>
              <a:xfrm>
                <a:off x="5070600" y="257508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3 h 3"/>
                  <a:gd name="GluePoint2X" fmla="*/ 0 w 4"/>
                  <a:gd name="GluePoint2Y" fmla="*/ 0 h 3"/>
                  <a:gd name="GluePoint3X" fmla="*/ 4 w 4"/>
                  <a:gd name="GluePoint3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3"/>
                    </a:move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54" name="Freeform 394"/>
              <p:cNvSpPr/>
              <p:nvPr/>
            </p:nvSpPr>
            <p:spPr>
              <a:xfrm>
                <a:off x="5073480" y="25718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0 h 3"/>
                  <a:gd name="GluePoint2X" fmla="*/ 2 w 2"/>
                  <a:gd name="GluePoint2Y" fmla="*/ 3 h 3"/>
                  <a:gd name="GluePoint3X" fmla="*/ 0 w 2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55" name="Freeform 395"/>
              <p:cNvSpPr/>
              <p:nvPr/>
            </p:nvSpPr>
            <p:spPr>
              <a:xfrm>
                <a:off x="5078520" y="257652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2 w 2"/>
                  <a:gd name="GluePoint1Y" fmla="*/ 2 h 2"/>
                  <a:gd name="GluePoint2X" fmla="*/ 0 w 2"/>
                  <a:gd name="GluePoint2Y" fmla="*/ 0 h 2"/>
                  <a:gd name="GluePoint3X" fmla="*/ 2 w 2"/>
                  <a:gd name="GluePoint3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56" name="Freeform 396"/>
              <p:cNvSpPr/>
              <p:nvPr/>
            </p:nvSpPr>
            <p:spPr>
              <a:xfrm>
                <a:off x="4653000" y="1943280"/>
                <a:ext cx="17280" cy="1080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0"/>
                  <a:gd name="textAreaBottom" fmla="*/ 11160 h 10800"/>
                  <a:gd name="GluePoint1X" fmla="*/ 9 w 11"/>
                  <a:gd name="GluePoint1Y" fmla="*/ 7 h 7"/>
                  <a:gd name="GluePoint2X" fmla="*/ 11 w 11"/>
                  <a:gd name="GluePoint2Y" fmla="*/ 7 h 7"/>
                  <a:gd name="GluePoint3X" fmla="*/ 6 w 11"/>
                  <a:gd name="GluePoint3Y" fmla="*/ 0 h 7"/>
                  <a:gd name="GluePoint4X" fmla="*/ 0 w 11"/>
                  <a:gd name="GluePoint4Y" fmla="*/ 2 h 7"/>
                  <a:gd name="GluePoint5X" fmla="*/ 0 w 11"/>
                  <a:gd name="GluePoint5Y" fmla="*/ 5 h 7"/>
                  <a:gd name="GluePoint6X" fmla="*/ 5 w 11"/>
                  <a:gd name="GluePoint6Y" fmla="*/ 4 h 7"/>
                  <a:gd name="GluePoint7X" fmla="*/ 3 w 11"/>
                  <a:gd name="GluePoint7Y" fmla="*/ 7 h 7"/>
                  <a:gd name="GluePoint8X" fmla="*/ 9 w 11"/>
                  <a:gd name="GluePoint8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9" y="7"/>
                    </a:moveTo>
                    <a:lnTo>
                      <a:pt x="11" y="7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4"/>
                    </a:lnTo>
                    <a:lnTo>
                      <a:pt x="3" y="7"/>
                    </a:lnTo>
                    <a:lnTo>
                      <a:pt x="9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57" name="Freeform 397"/>
              <p:cNvSpPr/>
              <p:nvPr/>
            </p:nvSpPr>
            <p:spPr>
              <a:xfrm>
                <a:off x="4653000" y="1967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5 h 6"/>
                  <a:gd name="GluePoint3X" fmla="*/ 5 w 5"/>
                  <a:gd name="GluePoint3Y" fmla="*/ 0 h 6"/>
                  <a:gd name="GluePoint4X" fmla="*/ 0 w 5"/>
                  <a:gd name="GluePoint4Y" fmla="*/ 0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5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58" name="Freeform 398"/>
              <p:cNvSpPr/>
              <p:nvPr/>
            </p:nvSpPr>
            <p:spPr>
              <a:xfrm>
                <a:off x="4703760" y="2025720"/>
                <a:ext cx="10800" cy="1404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4040"/>
                  <a:gd name="textAreaBottom" fmla="*/ 14400 h 14040"/>
                  <a:gd name="GluePoint1X" fmla="*/ 4 w 7"/>
                  <a:gd name="GluePoint1Y" fmla="*/ 8 h 9"/>
                  <a:gd name="GluePoint2X" fmla="*/ 7 w 7"/>
                  <a:gd name="GluePoint2Y" fmla="*/ 0 h 9"/>
                  <a:gd name="GluePoint3X" fmla="*/ 0 w 7"/>
                  <a:gd name="GluePoint3Y" fmla="*/ 5 h 9"/>
                  <a:gd name="GluePoint4X" fmla="*/ 0 w 7"/>
                  <a:gd name="GluePoint4Y" fmla="*/ 9 h 9"/>
                  <a:gd name="GluePoint5X" fmla="*/ 4 w 7"/>
                  <a:gd name="GluePoint5Y" fmla="*/ 8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9">
                    <a:moveTo>
                      <a:pt x="4" y="8"/>
                    </a:moveTo>
                    <a:lnTo>
                      <a:pt x="7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59" name="Freeform 399"/>
              <p:cNvSpPr/>
              <p:nvPr/>
            </p:nvSpPr>
            <p:spPr>
              <a:xfrm>
                <a:off x="4811760" y="2046240"/>
                <a:ext cx="50400" cy="3312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33120"/>
                  <a:gd name="textAreaBottom" fmla="*/ 33480 h 33120"/>
                  <a:gd name="GluePoint1X" fmla="*/ 24 w 32"/>
                  <a:gd name="GluePoint1Y" fmla="*/ 5 h 21"/>
                  <a:gd name="GluePoint2X" fmla="*/ 32 w 32"/>
                  <a:gd name="GluePoint2Y" fmla="*/ 0 h 21"/>
                  <a:gd name="GluePoint3X" fmla="*/ 27 w 32"/>
                  <a:gd name="GluePoint3Y" fmla="*/ 6 h 21"/>
                  <a:gd name="GluePoint4X" fmla="*/ 24 w 32"/>
                  <a:gd name="GluePoint4Y" fmla="*/ 14 h 21"/>
                  <a:gd name="GluePoint5X" fmla="*/ 13 w 32"/>
                  <a:gd name="GluePoint5Y" fmla="*/ 21 h 21"/>
                  <a:gd name="GluePoint6X" fmla="*/ 3 w 32"/>
                  <a:gd name="GluePoint6Y" fmla="*/ 17 h 21"/>
                  <a:gd name="GluePoint7X" fmla="*/ 0 w 32"/>
                  <a:gd name="GluePoint7Y" fmla="*/ 13 h 21"/>
                  <a:gd name="GluePoint8X" fmla="*/ 9 w 32"/>
                  <a:gd name="GluePoint8Y" fmla="*/ 9 h 21"/>
                  <a:gd name="GluePoint9X" fmla="*/ 9 w 32"/>
                  <a:gd name="GluePoint9Y" fmla="*/ 6 h 21"/>
                  <a:gd name="GluePoint10X" fmla="*/ 24 w 32"/>
                  <a:gd name="GluePoint10Y" fmla="*/ 5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32" h="21">
                    <a:moveTo>
                      <a:pt x="24" y="5"/>
                    </a:moveTo>
                    <a:lnTo>
                      <a:pt x="32" y="0"/>
                    </a:lnTo>
                    <a:lnTo>
                      <a:pt x="27" y="6"/>
                    </a:lnTo>
                    <a:lnTo>
                      <a:pt x="24" y="14"/>
                    </a:lnTo>
                    <a:lnTo>
                      <a:pt x="13" y="21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9" y="6"/>
                    </a:lnTo>
                    <a:lnTo>
                      <a:pt x="24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60" name="Freeform 400"/>
              <p:cNvSpPr/>
              <p:nvPr/>
            </p:nvSpPr>
            <p:spPr>
              <a:xfrm>
                <a:off x="4618080" y="190512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3 w 4"/>
                  <a:gd name="GluePoint1Y" fmla="*/ 3 h 3"/>
                  <a:gd name="GluePoint2X" fmla="*/ 4 w 4"/>
                  <a:gd name="GluePoint2Y" fmla="*/ 3 h 3"/>
                  <a:gd name="GluePoint3X" fmla="*/ 3 w 4"/>
                  <a:gd name="GluePoint3Y" fmla="*/ 0 h 3"/>
                  <a:gd name="GluePoint4X" fmla="*/ 0 w 4"/>
                  <a:gd name="GluePoint4Y" fmla="*/ 2 h 3"/>
                  <a:gd name="GluePoint5X" fmla="*/ 3 w 4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3" y="3"/>
                    </a:moveTo>
                    <a:lnTo>
                      <a:pt x="4" y="3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61" name="Freeform 401"/>
              <p:cNvSpPr/>
              <p:nvPr/>
            </p:nvSpPr>
            <p:spPr>
              <a:xfrm>
                <a:off x="4629240" y="192888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1 h 3"/>
                  <a:gd name="GluePoint2X" fmla="*/ 5 w 5"/>
                  <a:gd name="GluePoint2Y" fmla="*/ 0 h 3"/>
                  <a:gd name="GluePoint3X" fmla="*/ 2 w 5"/>
                  <a:gd name="GluePoint3Y" fmla="*/ 0 h 3"/>
                  <a:gd name="GluePoint4X" fmla="*/ 0 w 5"/>
                  <a:gd name="GluePoint4Y" fmla="*/ 3 h 3"/>
                  <a:gd name="GluePoint5X" fmla="*/ 5 w 5"/>
                  <a:gd name="GluePoint5Y" fmla="*/ 3 h 3"/>
                  <a:gd name="GluePoint6X" fmla="*/ 5 w 5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62" name="Freeform 402"/>
              <p:cNvSpPr/>
              <p:nvPr/>
            </p:nvSpPr>
            <p:spPr>
              <a:xfrm>
                <a:off x="4610160" y="2050920"/>
                <a:ext cx="61560" cy="17280"/>
              </a:xfrm>
              <a:custGeom>
                <a:avLst/>
                <a:gdLst>
                  <a:gd name="textAreaLeft" fmla="*/ 0 w 61560"/>
                  <a:gd name="textAreaRight" fmla="*/ 61920 w 61560"/>
                  <a:gd name="textAreaTop" fmla="*/ 0 h 17280"/>
                  <a:gd name="textAreaBottom" fmla="*/ 17640 h 17280"/>
                  <a:gd name="GluePoint1X" fmla="*/ 20 w 39"/>
                  <a:gd name="GluePoint1Y" fmla="*/ 3 h 11"/>
                  <a:gd name="GluePoint2X" fmla="*/ 11 w 39"/>
                  <a:gd name="GluePoint2Y" fmla="*/ 5 h 11"/>
                  <a:gd name="GluePoint3X" fmla="*/ 8 w 39"/>
                  <a:gd name="GluePoint3Y" fmla="*/ 3 h 11"/>
                  <a:gd name="GluePoint4X" fmla="*/ 6 w 39"/>
                  <a:gd name="GluePoint4Y" fmla="*/ 0 h 11"/>
                  <a:gd name="GluePoint5X" fmla="*/ 6 w 39"/>
                  <a:gd name="GluePoint5Y" fmla="*/ 2 h 11"/>
                  <a:gd name="GluePoint6X" fmla="*/ 1 w 39"/>
                  <a:gd name="GluePoint6Y" fmla="*/ 0 h 11"/>
                  <a:gd name="GluePoint7X" fmla="*/ 1 w 39"/>
                  <a:gd name="GluePoint7Y" fmla="*/ 2 h 11"/>
                  <a:gd name="GluePoint8X" fmla="*/ 0 w 39"/>
                  <a:gd name="GluePoint8Y" fmla="*/ 2 h 11"/>
                  <a:gd name="GluePoint9X" fmla="*/ 0 w 39"/>
                  <a:gd name="GluePoint9Y" fmla="*/ 6 h 11"/>
                  <a:gd name="GluePoint10X" fmla="*/ 12 w 39"/>
                  <a:gd name="GluePoint10Y" fmla="*/ 8 h 11"/>
                  <a:gd name="GluePoint11X" fmla="*/ 17 w 39"/>
                  <a:gd name="GluePoint11Y" fmla="*/ 11 h 11"/>
                  <a:gd name="GluePoint12X" fmla="*/ 35 w 39"/>
                  <a:gd name="GluePoint12Y" fmla="*/ 10 h 11"/>
                  <a:gd name="GluePoint13X" fmla="*/ 38 w 39"/>
                  <a:gd name="GluePoint13Y" fmla="*/ 11 h 11"/>
                  <a:gd name="GluePoint14X" fmla="*/ 39 w 39"/>
                  <a:gd name="GluePoint14Y" fmla="*/ 5 h 11"/>
                  <a:gd name="GluePoint15X" fmla="*/ 33 w 39"/>
                  <a:gd name="GluePoint15Y" fmla="*/ 8 h 11"/>
                  <a:gd name="GluePoint16X" fmla="*/ 30 w 39"/>
                  <a:gd name="GluePoint16Y" fmla="*/ 5 h 11"/>
                  <a:gd name="GluePoint17X" fmla="*/ 20 w 39"/>
                  <a:gd name="GluePoint17Y" fmla="*/ 3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9" h="11">
                    <a:moveTo>
                      <a:pt x="20" y="3"/>
                    </a:moveTo>
                    <a:lnTo>
                      <a:pt x="11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17" y="11"/>
                    </a:lnTo>
                    <a:lnTo>
                      <a:pt x="35" y="10"/>
                    </a:lnTo>
                    <a:lnTo>
                      <a:pt x="38" y="11"/>
                    </a:lnTo>
                    <a:lnTo>
                      <a:pt x="39" y="5"/>
                    </a:lnTo>
                    <a:lnTo>
                      <a:pt x="33" y="8"/>
                    </a:lnTo>
                    <a:lnTo>
                      <a:pt x="30" y="5"/>
                    </a:lnTo>
                    <a:lnTo>
                      <a:pt x="2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63" name="Freeform 403"/>
              <p:cNvSpPr/>
              <p:nvPr/>
            </p:nvSpPr>
            <p:spPr>
              <a:xfrm>
                <a:off x="4629240" y="198432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5 h 5"/>
                  <a:gd name="GluePoint2X" fmla="*/ 4 w 4"/>
                  <a:gd name="GluePoint2Y" fmla="*/ 2 h 5"/>
                  <a:gd name="GluePoint3X" fmla="*/ 0 w 4"/>
                  <a:gd name="GluePoint3Y" fmla="*/ 0 h 5"/>
                  <a:gd name="GluePoint4X" fmla="*/ 4 w 4"/>
                  <a:gd name="GluePoint4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5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64" name="Freeform 404"/>
              <p:cNvSpPr/>
              <p:nvPr/>
            </p:nvSpPr>
            <p:spPr>
              <a:xfrm>
                <a:off x="4648320" y="20080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3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1 h 3"/>
                  <a:gd name="GluePoint5X" fmla="*/ 0 w 1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65" name="Freeform 405"/>
              <p:cNvSpPr/>
              <p:nvPr/>
            </p:nvSpPr>
            <p:spPr>
              <a:xfrm>
                <a:off x="4546440" y="1974960"/>
                <a:ext cx="55080" cy="522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2200"/>
                  <a:gd name="textAreaBottom" fmla="*/ 52560 h 52200"/>
                  <a:gd name="GluePoint1X" fmla="*/ 13 w 35"/>
                  <a:gd name="GluePoint1Y" fmla="*/ 0 h 33"/>
                  <a:gd name="GluePoint2X" fmla="*/ 6 w 35"/>
                  <a:gd name="GluePoint2Y" fmla="*/ 3 h 33"/>
                  <a:gd name="GluePoint3X" fmla="*/ 3 w 35"/>
                  <a:gd name="GluePoint3Y" fmla="*/ 1 h 33"/>
                  <a:gd name="GluePoint4X" fmla="*/ 0 w 35"/>
                  <a:gd name="GluePoint4Y" fmla="*/ 9 h 33"/>
                  <a:gd name="GluePoint5X" fmla="*/ 10 w 35"/>
                  <a:gd name="GluePoint5Y" fmla="*/ 17 h 33"/>
                  <a:gd name="GluePoint6X" fmla="*/ 10 w 35"/>
                  <a:gd name="GluePoint6Y" fmla="*/ 25 h 33"/>
                  <a:gd name="GluePoint7X" fmla="*/ 13 w 35"/>
                  <a:gd name="GluePoint7Y" fmla="*/ 27 h 33"/>
                  <a:gd name="GluePoint8X" fmla="*/ 14 w 35"/>
                  <a:gd name="GluePoint8Y" fmla="*/ 22 h 33"/>
                  <a:gd name="GluePoint9X" fmla="*/ 18 w 35"/>
                  <a:gd name="GluePoint9Y" fmla="*/ 25 h 33"/>
                  <a:gd name="GluePoint10X" fmla="*/ 21 w 35"/>
                  <a:gd name="GluePoint10Y" fmla="*/ 33 h 33"/>
                  <a:gd name="GluePoint11X" fmla="*/ 22 w 35"/>
                  <a:gd name="GluePoint11Y" fmla="*/ 33 h 33"/>
                  <a:gd name="GluePoint12X" fmla="*/ 22 w 35"/>
                  <a:gd name="GluePoint12Y" fmla="*/ 29 h 33"/>
                  <a:gd name="GluePoint13X" fmla="*/ 24 w 35"/>
                  <a:gd name="GluePoint13Y" fmla="*/ 27 h 33"/>
                  <a:gd name="GluePoint14X" fmla="*/ 30 w 35"/>
                  <a:gd name="GluePoint14Y" fmla="*/ 33 h 33"/>
                  <a:gd name="GluePoint15X" fmla="*/ 27 w 35"/>
                  <a:gd name="GluePoint15Y" fmla="*/ 19 h 33"/>
                  <a:gd name="GluePoint16X" fmla="*/ 24 w 35"/>
                  <a:gd name="GluePoint16Y" fmla="*/ 14 h 33"/>
                  <a:gd name="GluePoint17X" fmla="*/ 30 w 35"/>
                  <a:gd name="GluePoint17Y" fmla="*/ 17 h 33"/>
                  <a:gd name="GluePoint18X" fmla="*/ 35 w 35"/>
                  <a:gd name="GluePoint18Y" fmla="*/ 16 h 33"/>
                  <a:gd name="GluePoint19X" fmla="*/ 33 w 35"/>
                  <a:gd name="GluePoint19Y" fmla="*/ 14 h 33"/>
                  <a:gd name="GluePoint20X" fmla="*/ 30 w 35"/>
                  <a:gd name="GluePoint20Y" fmla="*/ 13 h 33"/>
                  <a:gd name="GluePoint21X" fmla="*/ 29 w 35"/>
                  <a:gd name="GluePoint21Y" fmla="*/ 6 h 33"/>
                  <a:gd name="GluePoint22X" fmla="*/ 25 w 35"/>
                  <a:gd name="GluePoint22Y" fmla="*/ 4 h 33"/>
                  <a:gd name="GluePoint23X" fmla="*/ 13 w 35"/>
                  <a:gd name="GluePoint23Y" fmla="*/ 0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35" h="33">
                    <a:moveTo>
                      <a:pt x="13" y="0"/>
                    </a:moveTo>
                    <a:lnTo>
                      <a:pt x="6" y="3"/>
                    </a:lnTo>
                    <a:lnTo>
                      <a:pt x="3" y="1"/>
                    </a:lnTo>
                    <a:lnTo>
                      <a:pt x="0" y="9"/>
                    </a:lnTo>
                    <a:lnTo>
                      <a:pt x="10" y="17"/>
                    </a:lnTo>
                    <a:lnTo>
                      <a:pt x="10" y="25"/>
                    </a:lnTo>
                    <a:lnTo>
                      <a:pt x="13" y="27"/>
                    </a:lnTo>
                    <a:lnTo>
                      <a:pt x="14" y="22"/>
                    </a:lnTo>
                    <a:lnTo>
                      <a:pt x="18" y="25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2" y="29"/>
                    </a:lnTo>
                    <a:lnTo>
                      <a:pt x="24" y="27"/>
                    </a:lnTo>
                    <a:lnTo>
                      <a:pt x="30" y="33"/>
                    </a:lnTo>
                    <a:lnTo>
                      <a:pt x="27" y="19"/>
                    </a:lnTo>
                    <a:lnTo>
                      <a:pt x="24" y="14"/>
                    </a:lnTo>
                    <a:lnTo>
                      <a:pt x="30" y="17"/>
                    </a:lnTo>
                    <a:lnTo>
                      <a:pt x="35" y="16"/>
                    </a:lnTo>
                    <a:lnTo>
                      <a:pt x="33" y="14"/>
                    </a:lnTo>
                    <a:lnTo>
                      <a:pt x="30" y="13"/>
                    </a:lnTo>
                    <a:lnTo>
                      <a:pt x="29" y="6"/>
                    </a:lnTo>
                    <a:lnTo>
                      <a:pt x="25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3266" name="Group 607"/>
            <p:cNvGrpSpPr/>
            <p:nvPr/>
          </p:nvGrpSpPr>
          <p:grpSpPr>
            <a:xfrm>
              <a:off x="1332000" y="866880"/>
              <a:ext cx="6171840" cy="2891880"/>
              <a:chOff x="1332000" y="866880"/>
              <a:chExt cx="6171840" cy="2891880"/>
            </a:xfrm>
          </p:grpSpPr>
          <p:sp>
            <p:nvSpPr>
              <p:cNvPr id="3267" name="Freeform 407"/>
              <p:cNvSpPr/>
              <p:nvPr/>
            </p:nvSpPr>
            <p:spPr>
              <a:xfrm>
                <a:off x="4529160" y="1971720"/>
                <a:ext cx="9000" cy="90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9000"/>
                  <a:gd name="textAreaBottom" fmla="*/ 9360 h 9000"/>
                  <a:gd name="GluePoint1X" fmla="*/ 6 w 6"/>
                  <a:gd name="GluePoint1Y" fmla="*/ 6 h 6"/>
                  <a:gd name="GluePoint2X" fmla="*/ 6 w 6"/>
                  <a:gd name="GluePoint2Y" fmla="*/ 3 h 6"/>
                  <a:gd name="GluePoint3X" fmla="*/ 3 w 6"/>
                  <a:gd name="GluePoint3Y" fmla="*/ 0 h 6"/>
                  <a:gd name="GluePoint4X" fmla="*/ 0 w 6"/>
                  <a:gd name="GluePoint4Y" fmla="*/ 3 h 6"/>
                  <a:gd name="GluePoint5X" fmla="*/ 6 w 6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6">
                    <a:moveTo>
                      <a:pt x="6" y="6"/>
                    </a:move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68" name="Freeform 408"/>
              <p:cNvSpPr/>
              <p:nvPr/>
            </p:nvSpPr>
            <p:spPr>
              <a:xfrm>
                <a:off x="4586400" y="1954080"/>
                <a:ext cx="37800" cy="298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29880"/>
                  <a:gd name="textAreaBottom" fmla="*/ 30240 h 29880"/>
                  <a:gd name="GluePoint1X" fmla="*/ 24 w 24"/>
                  <a:gd name="GluePoint1Y" fmla="*/ 17 h 19"/>
                  <a:gd name="GluePoint2X" fmla="*/ 24 w 24"/>
                  <a:gd name="GluePoint2Y" fmla="*/ 16 h 19"/>
                  <a:gd name="GluePoint3X" fmla="*/ 21 w 24"/>
                  <a:gd name="GluePoint3Y" fmla="*/ 14 h 19"/>
                  <a:gd name="GluePoint4X" fmla="*/ 16 w 24"/>
                  <a:gd name="GluePoint4Y" fmla="*/ 8 h 19"/>
                  <a:gd name="GluePoint5X" fmla="*/ 10 w 24"/>
                  <a:gd name="GluePoint5Y" fmla="*/ 5 h 19"/>
                  <a:gd name="GluePoint6X" fmla="*/ 5 w 24"/>
                  <a:gd name="GluePoint6Y" fmla="*/ 0 h 19"/>
                  <a:gd name="GluePoint7X" fmla="*/ 0 w 24"/>
                  <a:gd name="GluePoint7Y" fmla="*/ 3 h 19"/>
                  <a:gd name="GluePoint8X" fmla="*/ 4 w 24"/>
                  <a:gd name="GluePoint8Y" fmla="*/ 3 h 19"/>
                  <a:gd name="GluePoint9X" fmla="*/ 10 w 24"/>
                  <a:gd name="GluePoint9Y" fmla="*/ 9 h 19"/>
                  <a:gd name="GluePoint10X" fmla="*/ 18 w 24"/>
                  <a:gd name="GluePoint10Y" fmla="*/ 14 h 19"/>
                  <a:gd name="GluePoint11X" fmla="*/ 21 w 24"/>
                  <a:gd name="GluePoint11Y" fmla="*/ 19 h 19"/>
                  <a:gd name="GluePoint12X" fmla="*/ 24 w 24"/>
                  <a:gd name="GluePoint12Y" fmla="*/ 19 h 19"/>
                  <a:gd name="GluePoint13X" fmla="*/ 24 w 24"/>
                  <a:gd name="GluePoint13Y" fmla="*/ 17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4" h="19">
                    <a:moveTo>
                      <a:pt x="24" y="17"/>
                    </a:moveTo>
                    <a:lnTo>
                      <a:pt x="24" y="16"/>
                    </a:lnTo>
                    <a:lnTo>
                      <a:pt x="21" y="14"/>
                    </a:lnTo>
                    <a:lnTo>
                      <a:pt x="16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10" y="9"/>
                    </a:lnTo>
                    <a:lnTo>
                      <a:pt x="18" y="14"/>
                    </a:lnTo>
                    <a:lnTo>
                      <a:pt x="21" y="19"/>
                    </a:lnTo>
                    <a:lnTo>
                      <a:pt x="24" y="19"/>
                    </a:lnTo>
                    <a:lnTo>
                      <a:pt x="24" y="1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69" name="Freeform 409"/>
              <p:cNvSpPr/>
              <p:nvPr/>
            </p:nvSpPr>
            <p:spPr>
              <a:xfrm>
                <a:off x="4511520" y="19368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3 w 5"/>
                  <a:gd name="GluePoint2Y" fmla="*/ 0 h 4"/>
                  <a:gd name="GluePoint3X" fmla="*/ 0 w 5"/>
                  <a:gd name="GluePoint3Y" fmla="*/ 0 h 4"/>
                  <a:gd name="GluePoint4X" fmla="*/ 1 w 5"/>
                  <a:gd name="GluePoint4Y" fmla="*/ 3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70" name="Freeform 410"/>
              <p:cNvSpPr/>
              <p:nvPr/>
            </p:nvSpPr>
            <p:spPr>
              <a:xfrm>
                <a:off x="4383000" y="178272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1 w 5"/>
                  <a:gd name="GluePoint1Y" fmla="*/ 0 h 5"/>
                  <a:gd name="GluePoint2X" fmla="*/ 5 w 5"/>
                  <a:gd name="GluePoint2Y" fmla="*/ 5 h 5"/>
                  <a:gd name="GluePoint3X" fmla="*/ 0 w 5"/>
                  <a:gd name="GluePoint3Y" fmla="*/ 3 h 5"/>
                  <a:gd name="GluePoint4X" fmla="*/ 1 w 5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1" y="0"/>
                    </a:moveTo>
                    <a:lnTo>
                      <a:pt x="5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71" name="Freeform 411"/>
              <p:cNvSpPr/>
              <p:nvPr/>
            </p:nvSpPr>
            <p:spPr>
              <a:xfrm>
                <a:off x="4379760" y="178596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3 w 3"/>
                  <a:gd name="GluePoint2Y" fmla="*/ 8 h 8"/>
                  <a:gd name="GluePoint3X" fmla="*/ 0 w 3"/>
                  <a:gd name="GluePoint3Y" fmla="*/ 4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3" y="8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72" name="Freeform 412"/>
              <p:cNvSpPr/>
              <p:nvPr/>
            </p:nvSpPr>
            <p:spPr>
              <a:xfrm>
                <a:off x="4430880" y="183348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0 w 6"/>
                  <a:gd name="GluePoint1Y" fmla="*/ 0 h 2"/>
                  <a:gd name="GluePoint2X" fmla="*/ 6 w 6"/>
                  <a:gd name="GluePoint2Y" fmla="*/ 2 h 2"/>
                  <a:gd name="GluePoint3X" fmla="*/ 5 w 6"/>
                  <a:gd name="GluePoint3Y" fmla="*/ 2 h 2"/>
                  <a:gd name="GluePoint4X" fmla="*/ 0 w 6"/>
                  <a:gd name="GluePoint4Y" fmla="*/ 2 h 2"/>
                  <a:gd name="GluePoint5X" fmla="*/ 0 w 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0" y="0"/>
                    </a:moveTo>
                    <a:lnTo>
                      <a:pt x="6" y="2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73" name="Freeform 413"/>
              <p:cNvSpPr/>
              <p:nvPr/>
            </p:nvSpPr>
            <p:spPr>
              <a:xfrm>
                <a:off x="4352760" y="1974960"/>
                <a:ext cx="69480" cy="457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45720"/>
                  <a:gd name="textAreaBottom" fmla="*/ 46080 h 45720"/>
                  <a:gd name="GluePoint1X" fmla="*/ 44 w 44"/>
                  <a:gd name="GluePoint1Y" fmla="*/ 0 h 29"/>
                  <a:gd name="GluePoint2X" fmla="*/ 36 w 44"/>
                  <a:gd name="GluePoint2Y" fmla="*/ 16 h 29"/>
                  <a:gd name="GluePoint3X" fmla="*/ 39 w 44"/>
                  <a:gd name="GluePoint3Y" fmla="*/ 22 h 29"/>
                  <a:gd name="GluePoint4X" fmla="*/ 38 w 44"/>
                  <a:gd name="GluePoint4Y" fmla="*/ 29 h 29"/>
                  <a:gd name="GluePoint5X" fmla="*/ 32 w 44"/>
                  <a:gd name="GluePoint5Y" fmla="*/ 27 h 29"/>
                  <a:gd name="GluePoint6X" fmla="*/ 25 w 44"/>
                  <a:gd name="GluePoint6Y" fmla="*/ 22 h 29"/>
                  <a:gd name="GluePoint7X" fmla="*/ 1 w 44"/>
                  <a:gd name="GluePoint7Y" fmla="*/ 13 h 29"/>
                  <a:gd name="GluePoint8X" fmla="*/ 0 w 44"/>
                  <a:gd name="GluePoint8Y" fmla="*/ 6 h 29"/>
                  <a:gd name="GluePoint9X" fmla="*/ 1 w 44"/>
                  <a:gd name="GluePoint9Y" fmla="*/ 1 h 29"/>
                  <a:gd name="GluePoint10X" fmla="*/ 5 w 44"/>
                  <a:gd name="GluePoint10Y" fmla="*/ 3 h 29"/>
                  <a:gd name="GluePoint11X" fmla="*/ 9 w 44"/>
                  <a:gd name="GluePoint11Y" fmla="*/ 1 h 29"/>
                  <a:gd name="GluePoint12X" fmla="*/ 16 w 44"/>
                  <a:gd name="GluePoint12Y" fmla="*/ 6 h 29"/>
                  <a:gd name="GluePoint13X" fmla="*/ 44 w 44"/>
                  <a:gd name="GluePoint13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29">
                    <a:moveTo>
                      <a:pt x="44" y="0"/>
                    </a:moveTo>
                    <a:lnTo>
                      <a:pt x="36" y="16"/>
                    </a:lnTo>
                    <a:lnTo>
                      <a:pt x="39" y="22"/>
                    </a:lnTo>
                    <a:lnTo>
                      <a:pt x="38" y="29"/>
                    </a:lnTo>
                    <a:lnTo>
                      <a:pt x="32" y="27"/>
                    </a:lnTo>
                    <a:lnTo>
                      <a:pt x="25" y="22"/>
                    </a:lnTo>
                    <a:lnTo>
                      <a:pt x="1" y="13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5" y="3"/>
                    </a:lnTo>
                    <a:lnTo>
                      <a:pt x="9" y="1"/>
                    </a:lnTo>
                    <a:lnTo>
                      <a:pt x="16" y="6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74" name="Freeform 414"/>
              <p:cNvSpPr/>
              <p:nvPr/>
            </p:nvSpPr>
            <p:spPr>
              <a:xfrm>
                <a:off x="4251240" y="1892160"/>
                <a:ext cx="34560" cy="662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66240"/>
                  <a:gd name="textAreaBottom" fmla="*/ 66600 h 66240"/>
                  <a:gd name="GluePoint1X" fmla="*/ 13 w 22"/>
                  <a:gd name="GluePoint1Y" fmla="*/ 0 h 42"/>
                  <a:gd name="GluePoint2X" fmla="*/ 18 w 22"/>
                  <a:gd name="GluePoint2Y" fmla="*/ 2 h 42"/>
                  <a:gd name="GluePoint3X" fmla="*/ 21 w 22"/>
                  <a:gd name="GluePoint3Y" fmla="*/ 10 h 42"/>
                  <a:gd name="GluePoint4X" fmla="*/ 22 w 22"/>
                  <a:gd name="GluePoint4Y" fmla="*/ 32 h 42"/>
                  <a:gd name="GluePoint5X" fmla="*/ 19 w 22"/>
                  <a:gd name="GluePoint5Y" fmla="*/ 37 h 42"/>
                  <a:gd name="GluePoint6X" fmla="*/ 16 w 22"/>
                  <a:gd name="GluePoint6Y" fmla="*/ 36 h 42"/>
                  <a:gd name="GluePoint7X" fmla="*/ 13 w 22"/>
                  <a:gd name="GluePoint7Y" fmla="*/ 39 h 42"/>
                  <a:gd name="GluePoint8X" fmla="*/ 10 w 22"/>
                  <a:gd name="GluePoint8Y" fmla="*/ 42 h 42"/>
                  <a:gd name="GluePoint9X" fmla="*/ 5 w 22"/>
                  <a:gd name="GluePoint9Y" fmla="*/ 34 h 42"/>
                  <a:gd name="GluePoint10X" fmla="*/ 3 w 22"/>
                  <a:gd name="GluePoint10Y" fmla="*/ 31 h 42"/>
                  <a:gd name="GluePoint11X" fmla="*/ 5 w 22"/>
                  <a:gd name="GluePoint11Y" fmla="*/ 24 h 42"/>
                  <a:gd name="GluePoint12X" fmla="*/ 3 w 22"/>
                  <a:gd name="GluePoint12Y" fmla="*/ 15 h 42"/>
                  <a:gd name="GluePoint13X" fmla="*/ 0 w 22"/>
                  <a:gd name="GluePoint13Y" fmla="*/ 10 h 42"/>
                  <a:gd name="GluePoint14X" fmla="*/ 0 w 22"/>
                  <a:gd name="GluePoint14Y" fmla="*/ 5 h 42"/>
                  <a:gd name="GluePoint15X" fmla="*/ 5 w 22"/>
                  <a:gd name="GluePoint15Y" fmla="*/ 7 h 42"/>
                  <a:gd name="GluePoint16X" fmla="*/ 13 w 22"/>
                  <a:gd name="GluePoint16Y" fmla="*/ 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2" h="42">
                    <a:moveTo>
                      <a:pt x="13" y="0"/>
                    </a:moveTo>
                    <a:lnTo>
                      <a:pt x="18" y="2"/>
                    </a:lnTo>
                    <a:lnTo>
                      <a:pt x="21" y="10"/>
                    </a:lnTo>
                    <a:lnTo>
                      <a:pt x="22" y="32"/>
                    </a:lnTo>
                    <a:lnTo>
                      <a:pt x="19" y="37"/>
                    </a:lnTo>
                    <a:lnTo>
                      <a:pt x="16" y="36"/>
                    </a:lnTo>
                    <a:lnTo>
                      <a:pt x="13" y="39"/>
                    </a:lnTo>
                    <a:lnTo>
                      <a:pt x="10" y="42"/>
                    </a:lnTo>
                    <a:lnTo>
                      <a:pt x="5" y="34"/>
                    </a:lnTo>
                    <a:lnTo>
                      <a:pt x="3" y="31"/>
                    </a:lnTo>
                    <a:lnTo>
                      <a:pt x="5" y="24"/>
                    </a:lnTo>
                    <a:lnTo>
                      <a:pt x="3" y="15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75" name="Freeform 415"/>
              <p:cNvSpPr/>
              <p:nvPr/>
            </p:nvSpPr>
            <p:spPr>
              <a:xfrm>
                <a:off x="4259160" y="1844640"/>
                <a:ext cx="20160" cy="45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5720"/>
                  <a:gd name="textAreaBottom" fmla="*/ 46080 h 45720"/>
                  <a:gd name="GluePoint1X" fmla="*/ 10 w 13"/>
                  <a:gd name="GluePoint1Y" fmla="*/ 0 h 29"/>
                  <a:gd name="GluePoint2X" fmla="*/ 11 w 13"/>
                  <a:gd name="GluePoint2Y" fmla="*/ 0 h 29"/>
                  <a:gd name="GluePoint3X" fmla="*/ 13 w 13"/>
                  <a:gd name="GluePoint3Y" fmla="*/ 13 h 29"/>
                  <a:gd name="GluePoint4X" fmla="*/ 10 w 13"/>
                  <a:gd name="GluePoint4Y" fmla="*/ 29 h 29"/>
                  <a:gd name="GluePoint5X" fmla="*/ 2 w 13"/>
                  <a:gd name="GluePoint5Y" fmla="*/ 21 h 29"/>
                  <a:gd name="GluePoint6X" fmla="*/ 0 w 13"/>
                  <a:gd name="GluePoint6Y" fmla="*/ 9 h 29"/>
                  <a:gd name="GluePoint7X" fmla="*/ 2 w 13"/>
                  <a:gd name="GluePoint7Y" fmla="*/ 6 h 29"/>
                  <a:gd name="GluePoint8X" fmla="*/ 10 w 13"/>
                  <a:gd name="GluePoint8Y" fmla="*/ 4 h 29"/>
                  <a:gd name="GluePoint9X" fmla="*/ 10 w 13"/>
                  <a:gd name="GluePoint9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9">
                    <a:moveTo>
                      <a:pt x="10" y="0"/>
                    </a:moveTo>
                    <a:lnTo>
                      <a:pt x="11" y="0"/>
                    </a:lnTo>
                    <a:lnTo>
                      <a:pt x="13" y="13"/>
                    </a:lnTo>
                    <a:lnTo>
                      <a:pt x="10" y="29"/>
                    </a:lnTo>
                    <a:lnTo>
                      <a:pt x="2" y="2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10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76" name="Freeform 416"/>
              <p:cNvSpPr/>
              <p:nvPr/>
            </p:nvSpPr>
            <p:spPr>
              <a:xfrm>
                <a:off x="4100400" y="1951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3 h 5"/>
                  <a:gd name="GluePoint3X" fmla="*/ 2 w 3"/>
                  <a:gd name="GluePoint3Y" fmla="*/ 5 h 5"/>
                  <a:gd name="GluePoint4X" fmla="*/ 0 w 3"/>
                  <a:gd name="GluePoint4Y" fmla="*/ 3 h 5"/>
                  <a:gd name="GluePoint5X" fmla="*/ 3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77" name="Freeform 417"/>
              <p:cNvSpPr/>
              <p:nvPr/>
            </p:nvSpPr>
            <p:spPr>
              <a:xfrm>
                <a:off x="4125960" y="1928880"/>
                <a:ext cx="21960" cy="172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7280"/>
                  <a:gd name="textAreaBottom" fmla="*/ 17640 h 17280"/>
                  <a:gd name="GluePoint1X" fmla="*/ 11 w 14"/>
                  <a:gd name="GluePoint1Y" fmla="*/ 0 h 11"/>
                  <a:gd name="GluePoint2X" fmla="*/ 9 w 14"/>
                  <a:gd name="GluePoint2Y" fmla="*/ 3 h 11"/>
                  <a:gd name="GluePoint3X" fmla="*/ 14 w 14"/>
                  <a:gd name="GluePoint3Y" fmla="*/ 5 h 11"/>
                  <a:gd name="GluePoint4X" fmla="*/ 9 w 14"/>
                  <a:gd name="GluePoint4Y" fmla="*/ 11 h 11"/>
                  <a:gd name="GluePoint5X" fmla="*/ 5 w 14"/>
                  <a:gd name="GluePoint5Y" fmla="*/ 8 h 11"/>
                  <a:gd name="GluePoint6X" fmla="*/ 1 w 14"/>
                  <a:gd name="GluePoint6Y" fmla="*/ 8 h 11"/>
                  <a:gd name="GluePoint7X" fmla="*/ 0 w 14"/>
                  <a:gd name="GluePoint7Y" fmla="*/ 6 h 11"/>
                  <a:gd name="GluePoint8X" fmla="*/ 1 w 14"/>
                  <a:gd name="GluePoint8Y" fmla="*/ 3 h 11"/>
                  <a:gd name="GluePoint9X" fmla="*/ 11 w 14"/>
                  <a:gd name="GluePoint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4" h="11">
                    <a:moveTo>
                      <a:pt x="11" y="0"/>
                    </a:moveTo>
                    <a:lnTo>
                      <a:pt x="9" y="3"/>
                    </a:lnTo>
                    <a:lnTo>
                      <a:pt x="14" y="5"/>
                    </a:lnTo>
                    <a:lnTo>
                      <a:pt x="9" y="11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78" name="Freeform 418"/>
              <p:cNvSpPr/>
              <p:nvPr/>
            </p:nvSpPr>
            <p:spPr>
              <a:xfrm>
                <a:off x="4157640" y="19256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5 w 5"/>
                  <a:gd name="GluePoint2Y" fmla="*/ 3 h 3"/>
                  <a:gd name="GluePoint3X" fmla="*/ 0 w 5"/>
                  <a:gd name="GluePoint3Y" fmla="*/ 2 h 3"/>
                  <a:gd name="GluePoint4X" fmla="*/ 5 w 5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5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79" name="Freeform 419"/>
              <p:cNvSpPr/>
              <p:nvPr/>
            </p:nvSpPr>
            <p:spPr>
              <a:xfrm>
                <a:off x="4100400" y="1854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3 h 5"/>
                  <a:gd name="GluePoint3X" fmla="*/ 2 w 5"/>
                  <a:gd name="GluePoint3Y" fmla="*/ 5 h 5"/>
                  <a:gd name="GluePoint4X" fmla="*/ 0 w 5"/>
                  <a:gd name="GluePoint4Y" fmla="*/ 2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3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80" name="Freeform 420"/>
              <p:cNvSpPr/>
              <p:nvPr/>
            </p:nvSpPr>
            <p:spPr>
              <a:xfrm>
                <a:off x="4427640" y="1442880"/>
                <a:ext cx="15480" cy="252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5200"/>
                  <a:gd name="textAreaBottom" fmla="*/ 25560 h 25200"/>
                  <a:gd name="GluePoint1X" fmla="*/ 0 w 10"/>
                  <a:gd name="GluePoint1Y" fmla="*/ 16 h 16"/>
                  <a:gd name="GluePoint2X" fmla="*/ 10 w 10"/>
                  <a:gd name="GluePoint2Y" fmla="*/ 8 h 16"/>
                  <a:gd name="GluePoint3X" fmla="*/ 8 w 10"/>
                  <a:gd name="GluePoint3Y" fmla="*/ 3 h 16"/>
                  <a:gd name="GluePoint4X" fmla="*/ 10 w 10"/>
                  <a:gd name="GluePoint4Y" fmla="*/ 0 h 16"/>
                  <a:gd name="GluePoint5X" fmla="*/ 5 w 10"/>
                  <a:gd name="GluePoint5Y" fmla="*/ 0 h 16"/>
                  <a:gd name="GluePoint6X" fmla="*/ 0 w 10"/>
                  <a:gd name="GluePoint6Y" fmla="*/ 7 h 16"/>
                  <a:gd name="GluePoint7X" fmla="*/ 0 w 10"/>
                  <a:gd name="GluePoint7Y" fmla="*/ 11 h 16"/>
                  <a:gd name="GluePoint8X" fmla="*/ 2 w 10"/>
                  <a:gd name="GluePoint8Y" fmla="*/ 13 h 16"/>
                  <a:gd name="GluePoint9X" fmla="*/ 0 w 10"/>
                  <a:gd name="GluePoint9Y" fmla="*/ 1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0" h="16">
                    <a:moveTo>
                      <a:pt x="0" y="16"/>
                    </a:moveTo>
                    <a:lnTo>
                      <a:pt x="10" y="8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81" name="Freeform 421"/>
              <p:cNvSpPr/>
              <p:nvPr/>
            </p:nvSpPr>
            <p:spPr>
              <a:xfrm>
                <a:off x="4498920" y="1425600"/>
                <a:ext cx="26640" cy="154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5480"/>
                  <a:gd name="textAreaBottom" fmla="*/ 15840 h 15480"/>
                  <a:gd name="GluePoint1X" fmla="*/ 14 w 17"/>
                  <a:gd name="GluePoint1Y" fmla="*/ 0 h 10"/>
                  <a:gd name="GluePoint2X" fmla="*/ 0 w 17"/>
                  <a:gd name="GluePoint2Y" fmla="*/ 2 h 10"/>
                  <a:gd name="GluePoint3X" fmla="*/ 0 w 17"/>
                  <a:gd name="GluePoint3Y" fmla="*/ 5 h 10"/>
                  <a:gd name="GluePoint4X" fmla="*/ 3 w 17"/>
                  <a:gd name="GluePoint4Y" fmla="*/ 6 h 10"/>
                  <a:gd name="GluePoint5X" fmla="*/ 3 w 17"/>
                  <a:gd name="GluePoint5Y" fmla="*/ 10 h 10"/>
                  <a:gd name="GluePoint6X" fmla="*/ 3 w 17"/>
                  <a:gd name="GluePoint6Y" fmla="*/ 10 h 10"/>
                  <a:gd name="GluePoint7X" fmla="*/ 6 w 17"/>
                  <a:gd name="GluePoint7Y" fmla="*/ 5 h 10"/>
                  <a:gd name="GluePoint8X" fmla="*/ 9 w 17"/>
                  <a:gd name="GluePoint8Y" fmla="*/ 5 h 10"/>
                  <a:gd name="GluePoint9X" fmla="*/ 17 w 17"/>
                  <a:gd name="GluePoint9Y" fmla="*/ 2 h 10"/>
                  <a:gd name="GluePoint10X" fmla="*/ 14 w 17"/>
                  <a:gd name="GluePoint10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0">
                    <a:moveTo>
                      <a:pt x="14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82" name="Rectangle 422"/>
              <p:cNvSpPr/>
              <p:nvPr/>
            </p:nvSpPr>
            <p:spPr>
              <a:xfrm>
                <a:off x="4311720" y="2098800"/>
                <a:ext cx="6120" cy="2880"/>
              </a:xfrm>
              <a:prstGeom prst="rect">
                <a:avLst/>
              </a:pr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83" name="Freeform 423"/>
              <p:cNvSpPr/>
              <p:nvPr/>
            </p:nvSpPr>
            <p:spPr>
              <a:xfrm>
                <a:off x="5030640" y="25938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0 w 2"/>
                  <a:gd name="GluePoint2Y" fmla="*/ 2 h 4"/>
                  <a:gd name="GluePoint3X" fmla="*/ 2 w 2"/>
                  <a:gd name="GluePoint3Y" fmla="*/ 4 h 4"/>
                  <a:gd name="GluePoint4X" fmla="*/ 0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84" name="Freeform 424"/>
              <p:cNvSpPr/>
              <p:nvPr/>
            </p:nvSpPr>
            <p:spPr>
              <a:xfrm>
                <a:off x="5027760" y="260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5 w 8"/>
                  <a:gd name="GluePoint1Y" fmla="*/ 3 h 5"/>
                  <a:gd name="GluePoint2X" fmla="*/ 4 w 8"/>
                  <a:gd name="GluePoint2Y" fmla="*/ 0 h 5"/>
                  <a:gd name="GluePoint3X" fmla="*/ 0 w 8"/>
                  <a:gd name="GluePoint3Y" fmla="*/ 2 h 5"/>
                  <a:gd name="GluePoint4X" fmla="*/ 2 w 8"/>
                  <a:gd name="GluePoint4Y" fmla="*/ 2 h 5"/>
                  <a:gd name="GluePoint5X" fmla="*/ 4 w 8"/>
                  <a:gd name="GluePoint5Y" fmla="*/ 3 h 5"/>
                  <a:gd name="GluePoint6X" fmla="*/ 2 w 8"/>
                  <a:gd name="GluePoint6Y" fmla="*/ 3 h 5"/>
                  <a:gd name="GluePoint7X" fmla="*/ 2 w 8"/>
                  <a:gd name="GluePoint7Y" fmla="*/ 5 h 5"/>
                  <a:gd name="GluePoint8X" fmla="*/ 8 w 8"/>
                  <a:gd name="GluePoint8Y" fmla="*/ 5 h 5"/>
                  <a:gd name="GluePoint9X" fmla="*/ 5 w 8"/>
                  <a:gd name="GluePoint9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5" y="3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8" y="5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85" name="Freeform 425"/>
              <p:cNvSpPr/>
              <p:nvPr/>
            </p:nvSpPr>
            <p:spPr>
              <a:xfrm>
                <a:off x="5095800" y="3382920"/>
                <a:ext cx="183960" cy="37584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375840"/>
                  <a:gd name="textAreaBottom" fmla="*/ 376200 h 375840"/>
                  <a:gd name="GluePoint1X" fmla="*/ 26 w 116"/>
                  <a:gd name="GluePoint1Y" fmla="*/ 71 h 237"/>
                  <a:gd name="GluePoint2X" fmla="*/ 37 w 116"/>
                  <a:gd name="GluePoint2Y" fmla="*/ 68 h 237"/>
                  <a:gd name="GluePoint3X" fmla="*/ 40 w 116"/>
                  <a:gd name="GluePoint3Y" fmla="*/ 68 h 237"/>
                  <a:gd name="GluePoint4X" fmla="*/ 43 w 116"/>
                  <a:gd name="GluePoint4Y" fmla="*/ 65 h 237"/>
                  <a:gd name="GluePoint5X" fmla="*/ 50 w 116"/>
                  <a:gd name="GluePoint5Y" fmla="*/ 63 h 237"/>
                  <a:gd name="GluePoint6X" fmla="*/ 57 w 116"/>
                  <a:gd name="GluePoint6Y" fmla="*/ 69 h 237"/>
                  <a:gd name="GluePoint7X" fmla="*/ 56 w 116"/>
                  <a:gd name="GluePoint7Y" fmla="*/ 61 h 237"/>
                  <a:gd name="GluePoint8X" fmla="*/ 64 w 116"/>
                  <a:gd name="GluePoint8Y" fmla="*/ 57 h 237"/>
                  <a:gd name="GluePoint9X" fmla="*/ 69 w 116"/>
                  <a:gd name="GluePoint9Y" fmla="*/ 60 h 237"/>
                  <a:gd name="GluePoint10X" fmla="*/ 70 w 116"/>
                  <a:gd name="GluePoint10Y" fmla="*/ 47 h 237"/>
                  <a:gd name="GluePoint11X" fmla="*/ 72 w 116"/>
                  <a:gd name="GluePoint11Y" fmla="*/ 50 h 237"/>
                  <a:gd name="GluePoint12X" fmla="*/ 80 w 116"/>
                  <a:gd name="GluePoint12Y" fmla="*/ 44 h 237"/>
                  <a:gd name="GluePoint13X" fmla="*/ 80 w 116"/>
                  <a:gd name="GluePoint13Y" fmla="*/ 34 h 237"/>
                  <a:gd name="GluePoint14X" fmla="*/ 80 w 116"/>
                  <a:gd name="GluePoint14Y" fmla="*/ 26 h 237"/>
                  <a:gd name="GluePoint15X" fmla="*/ 83 w 116"/>
                  <a:gd name="GluePoint15Y" fmla="*/ 26 h 237"/>
                  <a:gd name="GluePoint16X" fmla="*/ 89 w 116"/>
                  <a:gd name="GluePoint16Y" fmla="*/ 20 h 237"/>
                  <a:gd name="GluePoint17X" fmla="*/ 92 w 116"/>
                  <a:gd name="GluePoint17Y" fmla="*/ 20 h 237"/>
                  <a:gd name="GluePoint18X" fmla="*/ 94 w 116"/>
                  <a:gd name="GluePoint18Y" fmla="*/ 5 h 237"/>
                  <a:gd name="GluePoint19X" fmla="*/ 100 w 116"/>
                  <a:gd name="GluePoint19Y" fmla="*/ 0 h 237"/>
                  <a:gd name="GluePoint20X" fmla="*/ 116 w 116"/>
                  <a:gd name="GluePoint20Y" fmla="*/ 58 h 237"/>
                  <a:gd name="GluePoint21X" fmla="*/ 111 w 116"/>
                  <a:gd name="GluePoint21Y" fmla="*/ 66 h 237"/>
                  <a:gd name="GluePoint22X" fmla="*/ 107 w 116"/>
                  <a:gd name="GluePoint22Y" fmla="*/ 58 h 237"/>
                  <a:gd name="GluePoint23X" fmla="*/ 107 w 116"/>
                  <a:gd name="GluePoint23Y" fmla="*/ 79 h 237"/>
                  <a:gd name="GluePoint24X" fmla="*/ 96 w 116"/>
                  <a:gd name="GluePoint24Y" fmla="*/ 115 h 237"/>
                  <a:gd name="GluePoint25X" fmla="*/ 62 w 116"/>
                  <a:gd name="GluePoint25Y" fmla="*/ 209 h 237"/>
                  <a:gd name="GluePoint26X" fmla="*/ 54 w 116"/>
                  <a:gd name="GluePoint26Y" fmla="*/ 225 h 237"/>
                  <a:gd name="GluePoint27X" fmla="*/ 38 w 116"/>
                  <a:gd name="GluePoint27Y" fmla="*/ 230 h 237"/>
                  <a:gd name="GluePoint28X" fmla="*/ 10 w 116"/>
                  <a:gd name="GluePoint28Y" fmla="*/ 225 h 237"/>
                  <a:gd name="GluePoint29X" fmla="*/ 5 w 116"/>
                  <a:gd name="GluePoint29Y" fmla="*/ 208 h 237"/>
                  <a:gd name="GluePoint30X" fmla="*/ 3 w 116"/>
                  <a:gd name="GluePoint30Y" fmla="*/ 192 h 237"/>
                  <a:gd name="GluePoint31X" fmla="*/ 0 w 116"/>
                  <a:gd name="GluePoint31Y" fmla="*/ 172 h 237"/>
                  <a:gd name="GluePoint32X" fmla="*/ 8 w 116"/>
                  <a:gd name="GluePoint32Y" fmla="*/ 161 h 237"/>
                  <a:gd name="GluePoint33X" fmla="*/ 13 w 116"/>
                  <a:gd name="GluePoint33Y" fmla="*/ 152 h 237"/>
                  <a:gd name="GluePoint34X" fmla="*/ 23 w 116"/>
                  <a:gd name="GluePoint34Y" fmla="*/ 131 h 237"/>
                  <a:gd name="GluePoint35X" fmla="*/ 18 w 116"/>
                  <a:gd name="GluePoint35Y" fmla="*/ 100 h 237"/>
                  <a:gd name="GluePoint36X" fmla="*/ 24 w 116"/>
                  <a:gd name="GluePoint36Y" fmla="*/ 78 h 2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16" h="237">
                    <a:moveTo>
                      <a:pt x="24" y="73"/>
                    </a:moveTo>
                    <a:lnTo>
                      <a:pt x="26" y="71"/>
                    </a:lnTo>
                    <a:lnTo>
                      <a:pt x="32" y="71"/>
                    </a:lnTo>
                    <a:lnTo>
                      <a:pt x="37" y="68"/>
                    </a:lnTo>
                    <a:lnTo>
                      <a:pt x="38" y="69"/>
                    </a:lnTo>
                    <a:lnTo>
                      <a:pt x="40" y="68"/>
                    </a:lnTo>
                    <a:lnTo>
                      <a:pt x="42" y="69"/>
                    </a:lnTo>
                    <a:lnTo>
                      <a:pt x="43" y="65"/>
                    </a:lnTo>
                    <a:lnTo>
                      <a:pt x="48" y="65"/>
                    </a:lnTo>
                    <a:lnTo>
                      <a:pt x="50" y="63"/>
                    </a:lnTo>
                    <a:lnTo>
                      <a:pt x="54" y="69"/>
                    </a:lnTo>
                    <a:lnTo>
                      <a:pt x="57" y="69"/>
                    </a:lnTo>
                    <a:lnTo>
                      <a:pt x="54" y="63"/>
                    </a:lnTo>
                    <a:lnTo>
                      <a:pt x="56" y="61"/>
                    </a:lnTo>
                    <a:lnTo>
                      <a:pt x="62" y="55"/>
                    </a:lnTo>
                    <a:lnTo>
                      <a:pt x="64" y="57"/>
                    </a:lnTo>
                    <a:lnTo>
                      <a:pt x="64" y="60"/>
                    </a:lnTo>
                    <a:lnTo>
                      <a:pt x="69" y="60"/>
                    </a:lnTo>
                    <a:lnTo>
                      <a:pt x="65" y="53"/>
                    </a:lnTo>
                    <a:lnTo>
                      <a:pt x="70" y="47"/>
                    </a:lnTo>
                    <a:lnTo>
                      <a:pt x="72" y="45"/>
                    </a:lnTo>
                    <a:lnTo>
                      <a:pt x="72" y="50"/>
                    </a:lnTo>
                    <a:lnTo>
                      <a:pt x="77" y="45"/>
                    </a:lnTo>
                    <a:lnTo>
                      <a:pt x="80" y="44"/>
                    </a:lnTo>
                    <a:lnTo>
                      <a:pt x="75" y="41"/>
                    </a:lnTo>
                    <a:lnTo>
                      <a:pt x="80" y="34"/>
                    </a:lnTo>
                    <a:lnTo>
                      <a:pt x="80" y="36"/>
                    </a:lnTo>
                    <a:lnTo>
                      <a:pt x="80" y="26"/>
                    </a:lnTo>
                    <a:lnTo>
                      <a:pt x="80" y="24"/>
                    </a:lnTo>
                    <a:lnTo>
                      <a:pt x="83" y="26"/>
                    </a:lnTo>
                    <a:lnTo>
                      <a:pt x="84" y="29"/>
                    </a:lnTo>
                    <a:lnTo>
                      <a:pt x="89" y="20"/>
                    </a:lnTo>
                    <a:lnTo>
                      <a:pt x="91" y="23"/>
                    </a:lnTo>
                    <a:lnTo>
                      <a:pt x="92" y="20"/>
                    </a:lnTo>
                    <a:lnTo>
                      <a:pt x="96" y="8"/>
                    </a:lnTo>
                    <a:lnTo>
                      <a:pt x="94" y="5"/>
                    </a:lnTo>
                    <a:lnTo>
                      <a:pt x="96" y="7"/>
                    </a:lnTo>
                    <a:lnTo>
                      <a:pt x="100" y="0"/>
                    </a:lnTo>
                    <a:lnTo>
                      <a:pt x="110" y="15"/>
                    </a:lnTo>
                    <a:lnTo>
                      <a:pt x="116" y="58"/>
                    </a:lnTo>
                    <a:lnTo>
                      <a:pt x="113" y="66"/>
                    </a:lnTo>
                    <a:lnTo>
                      <a:pt x="111" y="66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5" y="69"/>
                    </a:lnTo>
                    <a:lnTo>
                      <a:pt x="107" y="79"/>
                    </a:lnTo>
                    <a:lnTo>
                      <a:pt x="100" y="89"/>
                    </a:lnTo>
                    <a:lnTo>
                      <a:pt x="96" y="115"/>
                    </a:lnTo>
                    <a:lnTo>
                      <a:pt x="81" y="152"/>
                    </a:lnTo>
                    <a:lnTo>
                      <a:pt x="62" y="209"/>
                    </a:lnTo>
                    <a:lnTo>
                      <a:pt x="57" y="219"/>
                    </a:lnTo>
                    <a:lnTo>
                      <a:pt x="54" y="225"/>
                    </a:lnTo>
                    <a:lnTo>
                      <a:pt x="50" y="229"/>
                    </a:lnTo>
                    <a:lnTo>
                      <a:pt x="38" y="230"/>
                    </a:lnTo>
                    <a:lnTo>
                      <a:pt x="24" y="237"/>
                    </a:lnTo>
                    <a:lnTo>
                      <a:pt x="10" y="225"/>
                    </a:lnTo>
                    <a:lnTo>
                      <a:pt x="7" y="219"/>
                    </a:lnTo>
                    <a:lnTo>
                      <a:pt x="5" y="208"/>
                    </a:lnTo>
                    <a:lnTo>
                      <a:pt x="7" y="201"/>
                    </a:lnTo>
                    <a:lnTo>
                      <a:pt x="3" y="192"/>
                    </a:lnTo>
                    <a:lnTo>
                      <a:pt x="0" y="185"/>
                    </a:lnTo>
                    <a:lnTo>
                      <a:pt x="0" y="172"/>
                    </a:lnTo>
                    <a:lnTo>
                      <a:pt x="5" y="163"/>
                    </a:lnTo>
                    <a:lnTo>
                      <a:pt x="8" y="161"/>
                    </a:lnTo>
                    <a:lnTo>
                      <a:pt x="10" y="160"/>
                    </a:lnTo>
                    <a:lnTo>
                      <a:pt x="13" y="152"/>
                    </a:lnTo>
                    <a:lnTo>
                      <a:pt x="23" y="135"/>
                    </a:lnTo>
                    <a:lnTo>
                      <a:pt x="23" y="131"/>
                    </a:lnTo>
                    <a:lnTo>
                      <a:pt x="19" y="118"/>
                    </a:lnTo>
                    <a:lnTo>
                      <a:pt x="18" y="100"/>
                    </a:lnTo>
                    <a:lnTo>
                      <a:pt x="16" y="95"/>
                    </a:lnTo>
                    <a:lnTo>
                      <a:pt x="24" y="78"/>
                    </a:lnTo>
                    <a:lnTo>
                      <a:pt x="24" y="7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86" name="Freeform 426"/>
              <p:cNvSpPr/>
              <p:nvPr/>
            </p:nvSpPr>
            <p:spPr>
              <a:xfrm>
                <a:off x="3946680" y="1425600"/>
                <a:ext cx="158400" cy="226800"/>
              </a:xfrm>
              <a:custGeom>
                <a:avLst/>
                <a:gdLst>
                  <a:gd name="textAreaLeft" fmla="*/ 0 w 158400"/>
                  <a:gd name="textAreaRight" fmla="*/ 158760 w 158400"/>
                  <a:gd name="textAreaTop" fmla="*/ 0 h 226800"/>
                  <a:gd name="textAreaBottom" fmla="*/ 227160 h 226800"/>
                  <a:gd name="GluePoint1X" fmla="*/ 52 w 100"/>
                  <a:gd name="GluePoint1Y" fmla="*/ 133 h 143"/>
                  <a:gd name="GluePoint2X" fmla="*/ 57 w 100"/>
                  <a:gd name="GluePoint2Y" fmla="*/ 132 h 143"/>
                  <a:gd name="GluePoint3X" fmla="*/ 60 w 100"/>
                  <a:gd name="GluePoint3Y" fmla="*/ 129 h 143"/>
                  <a:gd name="GluePoint4X" fmla="*/ 91 w 100"/>
                  <a:gd name="GluePoint4Y" fmla="*/ 129 h 143"/>
                  <a:gd name="GluePoint5X" fmla="*/ 97 w 100"/>
                  <a:gd name="GluePoint5Y" fmla="*/ 122 h 143"/>
                  <a:gd name="GluePoint6X" fmla="*/ 86 w 100"/>
                  <a:gd name="GluePoint6Y" fmla="*/ 119 h 143"/>
                  <a:gd name="GluePoint7X" fmla="*/ 89 w 100"/>
                  <a:gd name="GluePoint7Y" fmla="*/ 114 h 143"/>
                  <a:gd name="GluePoint8X" fmla="*/ 94 w 100"/>
                  <a:gd name="GluePoint8Y" fmla="*/ 111 h 143"/>
                  <a:gd name="GluePoint9X" fmla="*/ 100 w 100"/>
                  <a:gd name="GluePoint9Y" fmla="*/ 101 h 143"/>
                  <a:gd name="GluePoint10X" fmla="*/ 94 w 100"/>
                  <a:gd name="GluePoint10Y" fmla="*/ 93 h 143"/>
                  <a:gd name="GluePoint11X" fmla="*/ 83 w 100"/>
                  <a:gd name="GluePoint11Y" fmla="*/ 96 h 143"/>
                  <a:gd name="GluePoint12X" fmla="*/ 78 w 100"/>
                  <a:gd name="GluePoint12Y" fmla="*/ 96 h 143"/>
                  <a:gd name="GluePoint13X" fmla="*/ 73 w 100"/>
                  <a:gd name="GluePoint13Y" fmla="*/ 82 h 143"/>
                  <a:gd name="GluePoint14X" fmla="*/ 79 w 100"/>
                  <a:gd name="GluePoint14Y" fmla="*/ 80 h 143"/>
                  <a:gd name="GluePoint15X" fmla="*/ 64 w 100"/>
                  <a:gd name="GluePoint15Y" fmla="*/ 66 h 143"/>
                  <a:gd name="GluePoint16X" fmla="*/ 57 w 100"/>
                  <a:gd name="GluePoint16Y" fmla="*/ 51 h 143"/>
                  <a:gd name="GluePoint17X" fmla="*/ 45 w 100"/>
                  <a:gd name="GluePoint17Y" fmla="*/ 43 h 143"/>
                  <a:gd name="GluePoint18X" fmla="*/ 38 w 100"/>
                  <a:gd name="GluePoint18Y" fmla="*/ 40 h 143"/>
                  <a:gd name="GluePoint19X" fmla="*/ 41 w 100"/>
                  <a:gd name="GluePoint19Y" fmla="*/ 35 h 143"/>
                  <a:gd name="GluePoint20X" fmla="*/ 49 w 100"/>
                  <a:gd name="GluePoint20Y" fmla="*/ 29 h 143"/>
                  <a:gd name="GluePoint21X" fmla="*/ 54 w 100"/>
                  <a:gd name="GluePoint21Y" fmla="*/ 21 h 143"/>
                  <a:gd name="GluePoint22X" fmla="*/ 37 w 100"/>
                  <a:gd name="GluePoint22Y" fmla="*/ 14 h 143"/>
                  <a:gd name="GluePoint23X" fmla="*/ 25 w 100"/>
                  <a:gd name="GluePoint23Y" fmla="*/ 16 h 143"/>
                  <a:gd name="GluePoint24X" fmla="*/ 30 w 100"/>
                  <a:gd name="GluePoint24Y" fmla="*/ 13 h 143"/>
                  <a:gd name="GluePoint25X" fmla="*/ 27 w 100"/>
                  <a:gd name="GluePoint25Y" fmla="*/ 11 h 143"/>
                  <a:gd name="GluePoint26X" fmla="*/ 40 w 100"/>
                  <a:gd name="GluePoint26Y" fmla="*/ 0 h 143"/>
                  <a:gd name="GluePoint27X" fmla="*/ 16 w 100"/>
                  <a:gd name="GluePoint27Y" fmla="*/ 2 h 143"/>
                  <a:gd name="GluePoint28X" fmla="*/ 11 w 100"/>
                  <a:gd name="GluePoint28Y" fmla="*/ 6 h 143"/>
                  <a:gd name="GluePoint29X" fmla="*/ 10 w 100"/>
                  <a:gd name="GluePoint29Y" fmla="*/ 10 h 143"/>
                  <a:gd name="GluePoint30X" fmla="*/ 6 w 100"/>
                  <a:gd name="GluePoint30Y" fmla="*/ 14 h 143"/>
                  <a:gd name="GluePoint31X" fmla="*/ 8 w 100"/>
                  <a:gd name="GluePoint31Y" fmla="*/ 18 h 143"/>
                  <a:gd name="GluePoint32X" fmla="*/ 5 w 100"/>
                  <a:gd name="GluePoint32Y" fmla="*/ 21 h 143"/>
                  <a:gd name="GluePoint33X" fmla="*/ 8 w 100"/>
                  <a:gd name="GluePoint33Y" fmla="*/ 21 h 143"/>
                  <a:gd name="GluePoint34X" fmla="*/ 5 w 100"/>
                  <a:gd name="GluePoint34Y" fmla="*/ 30 h 143"/>
                  <a:gd name="GluePoint35X" fmla="*/ 6 w 100"/>
                  <a:gd name="GluePoint35Y" fmla="*/ 35 h 143"/>
                  <a:gd name="GluePoint36X" fmla="*/ 6 w 100"/>
                  <a:gd name="GluePoint36Y" fmla="*/ 45 h 143"/>
                  <a:gd name="GluePoint37X" fmla="*/ 5 w 100"/>
                  <a:gd name="GluePoint37Y" fmla="*/ 55 h 143"/>
                  <a:gd name="GluePoint38X" fmla="*/ 10 w 100"/>
                  <a:gd name="GluePoint38Y" fmla="*/ 47 h 143"/>
                  <a:gd name="GluePoint39X" fmla="*/ 13 w 100"/>
                  <a:gd name="GluePoint39Y" fmla="*/ 40 h 143"/>
                  <a:gd name="GluePoint40X" fmla="*/ 14 w 100"/>
                  <a:gd name="GluePoint40Y" fmla="*/ 45 h 143"/>
                  <a:gd name="GluePoint41X" fmla="*/ 19 w 100"/>
                  <a:gd name="GluePoint41Y" fmla="*/ 43 h 143"/>
                  <a:gd name="GluePoint42X" fmla="*/ 16 w 100"/>
                  <a:gd name="GluePoint42Y" fmla="*/ 48 h 143"/>
                  <a:gd name="GluePoint43X" fmla="*/ 14 w 100"/>
                  <a:gd name="GluePoint43Y" fmla="*/ 61 h 143"/>
                  <a:gd name="GluePoint44X" fmla="*/ 13 w 100"/>
                  <a:gd name="GluePoint44Y" fmla="*/ 66 h 143"/>
                  <a:gd name="GluePoint45X" fmla="*/ 16 w 100"/>
                  <a:gd name="GluePoint45Y" fmla="*/ 63 h 143"/>
                  <a:gd name="GluePoint46X" fmla="*/ 22 w 100"/>
                  <a:gd name="GluePoint46Y" fmla="*/ 63 h 143"/>
                  <a:gd name="GluePoint47X" fmla="*/ 35 w 100"/>
                  <a:gd name="GluePoint47Y" fmla="*/ 63 h 143"/>
                  <a:gd name="GluePoint48X" fmla="*/ 37 w 100"/>
                  <a:gd name="GluePoint48Y" fmla="*/ 75 h 143"/>
                  <a:gd name="GluePoint49X" fmla="*/ 40 w 100"/>
                  <a:gd name="GluePoint49Y" fmla="*/ 80 h 143"/>
                  <a:gd name="GluePoint50X" fmla="*/ 38 w 100"/>
                  <a:gd name="GluePoint50Y" fmla="*/ 85 h 143"/>
                  <a:gd name="GluePoint51X" fmla="*/ 38 w 100"/>
                  <a:gd name="GluePoint51Y" fmla="*/ 88 h 143"/>
                  <a:gd name="GluePoint52X" fmla="*/ 18 w 100"/>
                  <a:gd name="GluePoint52Y" fmla="*/ 96 h 143"/>
                  <a:gd name="GluePoint53X" fmla="*/ 25 w 100"/>
                  <a:gd name="GluePoint53Y" fmla="*/ 100 h 143"/>
                  <a:gd name="GluePoint54X" fmla="*/ 24 w 100"/>
                  <a:gd name="GluePoint54Y" fmla="*/ 106 h 143"/>
                  <a:gd name="GluePoint55X" fmla="*/ 11 w 100"/>
                  <a:gd name="GluePoint55Y" fmla="*/ 116 h 143"/>
                  <a:gd name="GluePoint56X" fmla="*/ 22 w 100"/>
                  <a:gd name="GluePoint56Y" fmla="*/ 117 h 143"/>
                  <a:gd name="GluePoint57X" fmla="*/ 33 w 100"/>
                  <a:gd name="GluePoint57Y" fmla="*/ 121 h 143"/>
                  <a:gd name="GluePoint58X" fmla="*/ 45 w 100"/>
                  <a:gd name="GluePoint58Y" fmla="*/ 116 h 143"/>
                  <a:gd name="GluePoint59X" fmla="*/ 24 w 100"/>
                  <a:gd name="GluePoint59Y" fmla="*/ 124 h 143"/>
                  <a:gd name="GluePoint60X" fmla="*/ 3 w 100"/>
                  <a:gd name="GluePoint60Y" fmla="*/ 143 h 143"/>
                  <a:gd name="GluePoint61X" fmla="*/ 10 w 100"/>
                  <a:gd name="GluePoint61Y" fmla="*/ 143 h 143"/>
                  <a:gd name="GluePoint62X" fmla="*/ 30 w 100"/>
                  <a:gd name="GluePoint62Y" fmla="*/ 140 h 143"/>
                  <a:gd name="GluePoint63X" fmla="*/ 41 w 100"/>
                  <a:gd name="GluePoint63Y" fmla="*/ 132 h 1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0" h="143">
                    <a:moveTo>
                      <a:pt x="45" y="135"/>
                    </a:moveTo>
                    <a:lnTo>
                      <a:pt x="52" y="133"/>
                    </a:lnTo>
                    <a:lnTo>
                      <a:pt x="51" y="132"/>
                    </a:lnTo>
                    <a:lnTo>
                      <a:pt x="57" y="132"/>
                    </a:lnTo>
                    <a:lnTo>
                      <a:pt x="60" y="130"/>
                    </a:lnTo>
                    <a:lnTo>
                      <a:pt x="60" y="129"/>
                    </a:lnTo>
                    <a:lnTo>
                      <a:pt x="67" y="132"/>
                    </a:lnTo>
                    <a:lnTo>
                      <a:pt x="91" y="129"/>
                    </a:lnTo>
                    <a:lnTo>
                      <a:pt x="97" y="124"/>
                    </a:lnTo>
                    <a:lnTo>
                      <a:pt x="97" y="122"/>
                    </a:lnTo>
                    <a:lnTo>
                      <a:pt x="87" y="121"/>
                    </a:lnTo>
                    <a:lnTo>
                      <a:pt x="86" y="119"/>
                    </a:lnTo>
                    <a:lnTo>
                      <a:pt x="91" y="116"/>
                    </a:lnTo>
                    <a:lnTo>
                      <a:pt x="89" y="114"/>
                    </a:lnTo>
                    <a:lnTo>
                      <a:pt x="94" y="112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0" y="101"/>
                    </a:lnTo>
                    <a:lnTo>
                      <a:pt x="100" y="98"/>
                    </a:lnTo>
                    <a:lnTo>
                      <a:pt x="94" y="93"/>
                    </a:lnTo>
                    <a:lnTo>
                      <a:pt x="86" y="95"/>
                    </a:lnTo>
                    <a:lnTo>
                      <a:pt x="83" y="96"/>
                    </a:lnTo>
                    <a:lnTo>
                      <a:pt x="79" y="96"/>
                    </a:lnTo>
                    <a:lnTo>
                      <a:pt x="78" y="96"/>
                    </a:lnTo>
                    <a:lnTo>
                      <a:pt x="83" y="88"/>
                    </a:lnTo>
                    <a:lnTo>
                      <a:pt x="73" y="82"/>
                    </a:lnTo>
                    <a:lnTo>
                      <a:pt x="79" y="84"/>
                    </a:lnTo>
                    <a:lnTo>
                      <a:pt x="79" y="80"/>
                    </a:lnTo>
                    <a:lnTo>
                      <a:pt x="70" y="67"/>
                    </a:lnTo>
                    <a:lnTo>
                      <a:pt x="64" y="66"/>
                    </a:lnTo>
                    <a:lnTo>
                      <a:pt x="59" y="58"/>
                    </a:lnTo>
                    <a:lnTo>
                      <a:pt x="57" y="51"/>
                    </a:lnTo>
                    <a:lnTo>
                      <a:pt x="51" y="45"/>
                    </a:lnTo>
                    <a:lnTo>
                      <a:pt x="45" y="43"/>
                    </a:lnTo>
                    <a:lnTo>
                      <a:pt x="37" y="43"/>
                    </a:lnTo>
                    <a:lnTo>
                      <a:pt x="38" y="40"/>
                    </a:lnTo>
                    <a:lnTo>
                      <a:pt x="45" y="39"/>
                    </a:lnTo>
                    <a:lnTo>
                      <a:pt x="41" y="35"/>
                    </a:lnTo>
                    <a:lnTo>
                      <a:pt x="45" y="35"/>
                    </a:lnTo>
                    <a:lnTo>
                      <a:pt x="49" y="29"/>
                    </a:lnTo>
                    <a:lnTo>
                      <a:pt x="51" y="22"/>
                    </a:lnTo>
                    <a:lnTo>
                      <a:pt x="54" y="21"/>
                    </a:lnTo>
                    <a:lnTo>
                      <a:pt x="54" y="16"/>
                    </a:lnTo>
                    <a:lnTo>
                      <a:pt x="37" y="14"/>
                    </a:lnTo>
                    <a:lnTo>
                      <a:pt x="25" y="18"/>
                    </a:lnTo>
                    <a:lnTo>
                      <a:pt x="25" y="16"/>
                    </a:lnTo>
                    <a:lnTo>
                      <a:pt x="24" y="16"/>
                    </a:lnTo>
                    <a:lnTo>
                      <a:pt x="30" y="13"/>
                    </a:lnTo>
                    <a:lnTo>
                      <a:pt x="25" y="13"/>
                    </a:lnTo>
                    <a:lnTo>
                      <a:pt x="27" y="11"/>
                    </a:lnTo>
                    <a:lnTo>
                      <a:pt x="38" y="5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16" y="2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13" y="11"/>
                    </a:lnTo>
                    <a:lnTo>
                      <a:pt x="6" y="14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8" y="21"/>
                    </a:lnTo>
                    <a:lnTo>
                      <a:pt x="10" y="22"/>
                    </a:lnTo>
                    <a:lnTo>
                      <a:pt x="5" y="30"/>
                    </a:lnTo>
                    <a:lnTo>
                      <a:pt x="0" y="32"/>
                    </a:lnTo>
                    <a:lnTo>
                      <a:pt x="6" y="35"/>
                    </a:lnTo>
                    <a:lnTo>
                      <a:pt x="11" y="34"/>
                    </a:lnTo>
                    <a:lnTo>
                      <a:pt x="6" y="45"/>
                    </a:lnTo>
                    <a:lnTo>
                      <a:pt x="8" y="47"/>
                    </a:lnTo>
                    <a:lnTo>
                      <a:pt x="5" y="55"/>
                    </a:lnTo>
                    <a:lnTo>
                      <a:pt x="6" y="53"/>
                    </a:lnTo>
                    <a:lnTo>
                      <a:pt x="10" y="47"/>
                    </a:lnTo>
                    <a:lnTo>
                      <a:pt x="10" y="43"/>
                    </a:lnTo>
                    <a:lnTo>
                      <a:pt x="13" y="40"/>
                    </a:lnTo>
                    <a:lnTo>
                      <a:pt x="11" y="45"/>
                    </a:lnTo>
                    <a:lnTo>
                      <a:pt x="14" y="45"/>
                    </a:lnTo>
                    <a:lnTo>
                      <a:pt x="16" y="42"/>
                    </a:lnTo>
                    <a:lnTo>
                      <a:pt x="19" y="43"/>
                    </a:lnTo>
                    <a:lnTo>
                      <a:pt x="18" y="45"/>
                    </a:lnTo>
                    <a:lnTo>
                      <a:pt x="16" y="48"/>
                    </a:lnTo>
                    <a:lnTo>
                      <a:pt x="19" y="51"/>
                    </a:lnTo>
                    <a:lnTo>
                      <a:pt x="14" y="61"/>
                    </a:lnTo>
                    <a:lnTo>
                      <a:pt x="11" y="61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6" y="63"/>
                    </a:lnTo>
                    <a:lnTo>
                      <a:pt x="21" y="64"/>
                    </a:lnTo>
                    <a:lnTo>
                      <a:pt x="22" y="63"/>
                    </a:lnTo>
                    <a:lnTo>
                      <a:pt x="38" y="61"/>
                    </a:lnTo>
                    <a:lnTo>
                      <a:pt x="35" y="63"/>
                    </a:lnTo>
                    <a:lnTo>
                      <a:pt x="32" y="69"/>
                    </a:lnTo>
                    <a:lnTo>
                      <a:pt x="37" y="75"/>
                    </a:lnTo>
                    <a:lnTo>
                      <a:pt x="43" y="72"/>
                    </a:lnTo>
                    <a:lnTo>
                      <a:pt x="40" y="80"/>
                    </a:lnTo>
                    <a:lnTo>
                      <a:pt x="41" y="80"/>
                    </a:lnTo>
                    <a:lnTo>
                      <a:pt x="38" y="85"/>
                    </a:lnTo>
                    <a:lnTo>
                      <a:pt x="40" y="87"/>
                    </a:lnTo>
                    <a:lnTo>
                      <a:pt x="38" y="88"/>
                    </a:lnTo>
                    <a:lnTo>
                      <a:pt x="29" y="88"/>
                    </a:lnTo>
                    <a:lnTo>
                      <a:pt x="18" y="96"/>
                    </a:lnTo>
                    <a:lnTo>
                      <a:pt x="24" y="95"/>
                    </a:lnTo>
                    <a:lnTo>
                      <a:pt x="25" y="100"/>
                    </a:lnTo>
                    <a:lnTo>
                      <a:pt x="27" y="101"/>
                    </a:lnTo>
                    <a:lnTo>
                      <a:pt x="24" y="106"/>
                    </a:lnTo>
                    <a:lnTo>
                      <a:pt x="10" y="112"/>
                    </a:lnTo>
                    <a:lnTo>
                      <a:pt x="11" y="116"/>
                    </a:lnTo>
                    <a:lnTo>
                      <a:pt x="19" y="114"/>
                    </a:lnTo>
                    <a:lnTo>
                      <a:pt x="22" y="117"/>
                    </a:lnTo>
                    <a:lnTo>
                      <a:pt x="27" y="116"/>
                    </a:lnTo>
                    <a:lnTo>
                      <a:pt x="33" y="121"/>
                    </a:lnTo>
                    <a:lnTo>
                      <a:pt x="45" y="114"/>
                    </a:lnTo>
                    <a:lnTo>
                      <a:pt x="45" y="116"/>
                    </a:lnTo>
                    <a:lnTo>
                      <a:pt x="38" y="124"/>
                    </a:lnTo>
                    <a:lnTo>
                      <a:pt x="24" y="124"/>
                    </a:lnTo>
                    <a:lnTo>
                      <a:pt x="5" y="141"/>
                    </a:lnTo>
                    <a:lnTo>
                      <a:pt x="3" y="143"/>
                    </a:lnTo>
                    <a:lnTo>
                      <a:pt x="5" y="141"/>
                    </a:lnTo>
                    <a:lnTo>
                      <a:pt x="10" y="143"/>
                    </a:lnTo>
                    <a:lnTo>
                      <a:pt x="16" y="138"/>
                    </a:lnTo>
                    <a:lnTo>
                      <a:pt x="30" y="140"/>
                    </a:lnTo>
                    <a:lnTo>
                      <a:pt x="33" y="133"/>
                    </a:lnTo>
                    <a:lnTo>
                      <a:pt x="41" y="132"/>
                    </a:lnTo>
                    <a:lnTo>
                      <a:pt x="45" y="13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87" name="Freeform 427"/>
              <p:cNvSpPr/>
              <p:nvPr/>
            </p:nvSpPr>
            <p:spPr>
              <a:xfrm>
                <a:off x="2976480" y="981000"/>
                <a:ext cx="47160" cy="432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4320"/>
                  <a:gd name="textAreaBottom" fmla="*/ 4680 h 4320"/>
                  <a:gd name="GluePoint1X" fmla="*/ 0 w 30"/>
                  <a:gd name="GluePoint1Y" fmla="*/ 2 h 3"/>
                  <a:gd name="GluePoint2X" fmla="*/ 6 w 30"/>
                  <a:gd name="GluePoint2Y" fmla="*/ 0 h 3"/>
                  <a:gd name="GluePoint3X" fmla="*/ 19 w 30"/>
                  <a:gd name="GluePoint3Y" fmla="*/ 0 h 3"/>
                  <a:gd name="GluePoint4X" fmla="*/ 30 w 30"/>
                  <a:gd name="GluePoint4Y" fmla="*/ 2 h 3"/>
                  <a:gd name="GluePoint5X" fmla="*/ 22 w 30"/>
                  <a:gd name="GluePoint5Y" fmla="*/ 3 h 3"/>
                  <a:gd name="GluePoint6X" fmla="*/ 0 w 30"/>
                  <a:gd name="GluePoint6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0" h="3">
                    <a:moveTo>
                      <a:pt x="0" y="2"/>
                    </a:moveTo>
                    <a:lnTo>
                      <a:pt x="6" y="0"/>
                    </a:lnTo>
                    <a:lnTo>
                      <a:pt x="19" y="0"/>
                    </a:lnTo>
                    <a:lnTo>
                      <a:pt x="30" y="2"/>
                    </a:lnTo>
                    <a:lnTo>
                      <a:pt x="2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88" name="Freeform 428"/>
              <p:cNvSpPr/>
              <p:nvPr/>
            </p:nvSpPr>
            <p:spPr>
              <a:xfrm>
                <a:off x="3281400" y="887400"/>
                <a:ext cx="26640" cy="612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6120"/>
                  <a:gd name="textAreaBottom" fmla="*/ 6480 h 6120"/>
                  <a:gd name="GluePoint1X" fmla="*/ 3 w 17"/>
                  <a:gd name="GluePoint1Y" fmla="*/ 0 h 4"/>
                  <a:gd name="GluePoint2X" fmla="*/ 17 w 17"/>
                  <a:gd name="GluePoint2Y" fmla="*/ 4 h 4"/>
                  <a:gd name="GluePoint3X" fmla="*/ 3 w 17"/>
                  <a:gd name="GluePoint3Y" fmla="*/ 3 h 4"/>
                  <a:gd name="GluePoint4X" fmla="*/ 0 w 17"/>
                  <a:gd name="GluePoint4Y" fmla="*/ 1 h 4"/>
                  <a:gd name="GluePoint5X" fmla="*/ 3 w 17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4">
                    <a:moveTo>
                      <a:pt x="3" y="0"/>
                    </a:moveTo>
                    <a:lnTo>
                      <a:pt x="17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89" name="Freeform 429"/>
              <p:cNvSpPr/>
              <p:nvPr/>
            </p:nvSpPr>
            <p:spPr>
              <a:xfrm>
                <a:off x="3367080" y="880920"/>
                <a:ext cx="42480" cy="108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10800"/>
                  <a:gd name="textAreaBottom" fmla="*/ 11160 h 10800"/>
                  <a:gd name="GluePoint1X" fmla="*/ 0 w 27"/>
                  <a:gd name="GluePoint1Y" fmla="*/ 0 h 7"/>
                  <a:gd name="GluePoint2X" fmla="*/ 14 w 27"/>
                  <a:gd name="GluePoint2Y" fmla="*/ 0 h 7"/>
                  <a:gd name="GluePoint3X" fmla="*/ 27 w 27"/>
                  <a:gd name="GluePoint3Y" fmla="*/ 4 h 7"/>
                  <a:gd name="GluePoint4X" fmla="*/ 19 w 27"/>
                  <a:gd name="GluePoint4Y" fmla="*/ 5 h 7"/>
                  <a:gd name="GluePoint5X" fmla="*/ 19 w 27"/>
                  <a:gd name="GluePoint5Y" fmla="*/ 7 h 7"/>
                  <a:gd name="GluePoint6X" fmla="*/ 5 w 27"/>
                  <a:gd name="GluePoint6Y" fmla="*/ 4 h 7"/>
                  <a:gd name="GluePoint7X" fmla="*/ 0 w 27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7" h="7">
                    <a:moveTo>
                      <a:pt x="0" y="0"/>
                    </a:moveTo>
                    <a:lnTo>
                      <a:pt x="14" y="0"/>
                    </a:lnTo>
                    <a:lnTo>
                      <a:pt x="27" y="4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90" name="Freeform 430"/>
              <p:cNvSpPr/>
              <p:nvPr/>
            </p:nvSpPr>
            <p:spPr>
              <a:xfrm>
                <a:off x="3384720" y="87624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5 w 13"/>
                  <a:gd name="GluePoint1Y" fmla="*/ 2 h 2"/>
                  <a:gd name="GluePoint2X" fmla="*/ 0 w 13"/>
                  <a:gd name="GluePoint2Y" fmla="*/ 0 h 2"/>
                  <a:gd name="GluePoint3X" fmla="*/ 6 w 13"/>
                  <a:gd name="GluePoint3Y" fmla="*/ 0 h 2"/>
                  <a:gd name="GluePoint4X" fmla="*/ 13 w 13"/>
                  <a:gd name="GluePoint4Y" fmla="*/ 2 h 2"/>
                  <a:gd name="GluePoint5X" fmla="*/ 5 w 13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5" y="2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3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91" name="Freeform 431"/>
              <p:cNvSpPr/>
              <p:nvPr/>
            </p:nvSpPr>
            <p:spPr>
              <a:xfrm>
                <a:off x="3470400" y="8748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0 w 11"/>
                  <a:gd name="GluePoint1Y" fmla="*/ 0 h 1"/>
                  <a:gd name="GluePoint2X" fmla="*/ 11 w 11"/>
                  <a:gd name="GluePoint2Y" fmla="*/ 1 h 1"/>
                  <a:gd name="GluePoint3X" fmla="*/ 8 w 11"/>
                  <a:gd name="GluePoint3Y" fmla="*/ 1 h 1"/>
                  <a:gd name="GluePoint4X" fmla="*/ 0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0" y="0"/>
                    </a:moveTo>
                    <a:lnTo>
                      <a:pt x="11" y="1"/>
                    </a:lnTo>
                    <a:lnTo>
                      <a:pt x="8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92" name="Freeform 432"/>
              <p:cNvSpPr/>
              <p:nvPr/>
            </p:nvSpPr>
            <p:spPr>
              <a:xfrm>
                <a:off x="3470400" y="87156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1 w 16"/>
                  <a:gd name="GluePoint1Y" fmla="*/ 0 h 2"/>
                  <a:gd name="GluePoint2X" fmla="*/ 16 w 16"/>
                  <a:gd name="GluePoint2Y" fmla="*/ 2 h 2"/>
                  <a:gd name="GluePoint3X" fmla="*/ 0 w 16"/>
                  <a:gd name="GluePoint3Y" fmla="*/ 0 h 2"/>
                  <a:gd name="GluePoint4X" fmla="*/ 0 w 16"/>
                  <a:gd name="GluePoint4Y" fmla="*/ 0 h 2"/>
                  <a:gd name="GluePoint5X" fmla="*/ 1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1" y="0"/>
                    </a:moveTo>
                    <a:lnTo>
                      <a:pt x="1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93" name="Freeform 433"/>
              <p:cNvSpPr/>
              <p:nvPr/>
            </p:nvSpPr>
            <p:spPr>
              <a:xfrm>
                <a:off x="3754440" y="89208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4 w 13"/>
                  <a:gd name="GluePoint1Y" fmla="*/ 0 h 3"/>
                  <a:gd name="GluePoint2X" fmla="*/ 13 w 13"/>
                  <a:gd name="GluePoint2Y" fmla="*/ 3 h 3"/>
                  <a:gd name="GluePoint3X" fmla="*/ 2 w 13"/>
                  <a:gd name="GluePoint3Y" fmla="*/ 0 h 3"/>
                  <a:gd name="GluePoint4X" fmla="*/ 0 w 13"/>
                  <a:gd name="GluePoint4Y" fmla="*/ 0 h 3"/>
                  <a:gd name="GluePoint5X" fmla="*/ 4 w 1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4" y="0"/>
                    </a:moveTo>
                    <a:lnTo>
                      <a:pt x="13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94" name="Freeform 434"/>
              <p:cNvSpPr/>
              <p:nvPr/>
            </p:nvSpPr>
            <p:spPr>
              <a:xfrm>
                <a:off x="3767040" y="925560"/>
                <a:ext cx="12240" cy="10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"/>
                  <a:gd name="textAreaBottom" fmla="*/ 1440 h 1080"/>
                  <a:gd name="GluePoint1X" fmla="*/ 3 w 8"/>
                  <a:gd name="GluePoint1Y" fmla="*/ 0 h 1"/>
                  <a:gd name="GluePoint2X" fmla="*/ 8 w 8"/>
                  <a:gd name="GluePoint2Y" fmla="*/ 0 h 1"/>
                  <a:gd name="GluePoint3X" fmla="*/ 0 w 8"/>
                  <a:gd name="GluePoint3Y" fmla="*/ 1 h 1"/>
                  <a:gd name="GluePoint4X" fmla="*/ 0 w 8"/>
                  <a:gd name="GluePoint4Y" fmla="*/ 0 h 1"/>
                  <a:gd name="GluePoint5X" fmla="*/ 3 w 8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1">
                    <a:moveTo>
                      <a:pt x="3" y="0"/>
                    </a:moveTo>
                    <a:lnTo>
                      <a:pt x="8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95" name="Freeform 435"/>
              <p:cNvSpPr/>
              <p:nvPr/>
            </p:nvSpPr>
            <p:spPr>
              <a:xfrm>
                <a:off x="3792600" y="946080"/>
                <a:ext cx="4320" cy="10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"/>
                  <a:gd name="textAreaBottom" fmla="*/ 1440 h 1080"/>
                  <a:gd name="GluePoint1X" fmla="*/ 2 w 3"/>
                  <a:gd name="GluePoint1Y" fmla="*/ 0 h 1"/>
                  <a:gd name="GluePoint2X" fmla="*/ 3 w 3"/>
                  <a:gd name="GluePoint2Y" fmla="*/ 0 h 1"/>
                  <a:gd name="GluePoint3X" fmla="*/ 0 w 3"/>
                  <a:gd name="GluePoint3Y" fmla="*/ 1 h 1"/>
                  <a:gd name="GluePoint4X" fmla="*/ 0 w 3"/>
                  <a:gd name="GluePoint4Y" fmla="*/ 0 h 1"/>
                  <a:gd name="GluePoint5X" fmla="*/ 2 w 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96" name="Freeform 436"/>
              <p:cNvSpPr/>
              <p:nvPr/>
            </p:nvSpPr>
            <p:spPr>
              <a:xfrm>
                <a:off x="3782880" y="97164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5 w 6"/>
                  <a:gd name="GluePoint1Y" fmla="*/ 0 h 3"/>
                  <a:gd name="GluePoint2X" fmla="*/ 6 w 6"/>
                  <a:gd name="GluePoint2Y" fmla="*/ 0 h 3"/>
                  <a:gd name="GluePoint3X" fmla="*/ 5 w 6"/>
                  <a:gd name="GluePoint3Y" fmla="*/ 3 h 3"/>
                  <a:gd name="GluePoint4X" fmla="*/ 0 w 6"/>
                  <a:gd name="GluePoint4Y" fmla="*/ 3 h 3"/>
                  <a:gd name="GluePoint5X" fmla="*/ 5 w 6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5" y="0"/>
                    </a:moveTo>
                    <a:lnTo>
                      <a:pt x="6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97" name="Freeform 437"/>
              <p:cNvSpPr/>
              <p:nvPr/>
            </p:nvSpPr>
            <p:spPr>
              <a:xfrm>
                <a:off x="3105000" y="1136520"/>
                <a:ext cx="52200" cy="234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3400"/>
                  <a:gd name="textAreaBottom" fmla="*/ 23760 h 23400"/>
                  <a:gd name="GluePoint1X" fmla="*/ 9 w 33"/>
                  <a:gd name="GluePoint1Y" fmla="*/ 0 h 15"/>
                  <a:gd name="GluePoint2X" fmla="*/ 22 w 33"/>
                  <a:gd name="GluePoint2Y" fmla="*/ 2 h 15"/>
                  <a:gd name="GluePoint3X" fmla="*/ 27 w 33"/>
                  <a:gd name="GluePoint3Y" fmla="*/ 8 h 15"/>
                  <a:gd name="GluePoint4X" fmla="*/ 33 w 33"/>
                  <a:gd name="GluePoint4Y" fmla="*/ 10 h 15"/>
                  <a:gd name="GluePoint5X" fmla="*/ 31 w 33"/>
                  <a:gd name="GluePoint5Y" fmla="*/ 11 h 15"/>
                  <a:gd name="GluePoint6X" fmla="*/ 27 w 33"/>
                  <a:gd name="GluePoint6Y" fmla="*/ 13 h 15"/>
                  <a:gd name="GluePoint7X" fmla="*/ 14 w 33"/>
                  <a:gd name="GluePoint7Y" fmla="*/ 15 h 15"/>
                  <a:gd name="GluePoint8X" fmla="*/ 6 w 33"/>
                  <a:gd name="GluePoint8Y" fmla="*/ 15 h 15"/>
                  <a:gd name="GluePoint9X" fmla="*/ 14 w 33"/>
                  <a:gd name="GluePoint9Y" fmla="*/ 13 h 15"/>
                  <a:gd name="GluePoint10X" fmla="*/ 0 w 33"/>
                  <a:gd name="GluePoint10Y" fmla="*/ 11 h 15"/>
                  <a:gd name="GluePoint11X" fmla="*/ 0 w 33"/>
                  <a:gd name="GluePoint11Y" fmla="*/ 10 h 15"/>
                  <a:gd name="GluePoint12X" fmla="*/ 4 w 33"/>
                  <a:gd name="GluePoint12Y" fmla="*/ 10 h 15"/>
                  <a:gd name="GluePoint13X" fmla="*/ 1 w 33"/>
                  <a:gd name="GluePoint13Y" fmla="*/ 8 h 15"/>
                  <a:gd name="GluePoint14X" fmla="*/ 8 w 33"/>
                  <a:gd name="GluePoint14Y" fmla="*/ 7 h 15"/>
                  <a:gd name="GluePoint15X" fmla="*/ 4 w 33"/>
                  <a:gd name="GluePoint15Y" fmla="*/ 3 h 15"/>
                  <a:gd name="GluePoint16X" fmla="*/ 4 w 33"/>
                  <a:gd name="GluePoint16Y" fmla="*/ 2 h 15"/>
                  <a:gd name="GluePoint17X" fmla="*/ 9 w 33"/>
                  <a:gd name="GluePoint17Y" fmla="*/ 0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3" h="15">
                    <a:moveTo>
                      <a:pt x="9" y="0"/>
                    </a:moveTo>
                    <a:lnTo>
                      <a:pt x="22" y="2"/>
                    </a:lnTo>
                    <a:lnTo>
                      <a:pt x="27" y="8"/>
                    </a:lnTo>
                    <a:lnTo>
                      <a:pt x="33" y="10"/>
                    </a:lnTo>
                    <a:lnTo>
                      <a:pt x="31" y="11"/>
                    </a:lnTo>
                    <a:lnTo>
                      <a:pt x="27" y="13"/>
                    </a:lnTo>
                    <a:lnTo>
                      <a:pt x="14" y="15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8" y="7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98" name="Freeform 438"/>
              <p:cNvSpPr/>
              <p:nvPr/>
            </p:nvSpPr>
            <p:spPr>
              <a:xfrm>
                <a:off x="3762360" y="99684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1 h 9"/>
                  <a:gd name="GluePoint2X" fmla="*/ 3 w 3"/>
                  <a:gd name="GluePoint2Y" fmla="*/ 9 h 9"/>
                  <a:gd name="GluePoint3X" fmla="*/ 2 w 3"/>
                  <a:gd name="GluePoint3Y" fmla="*/ 5 h 9"/>
                  <a:gd name="GluePoint4X" fmla="*/ 0 w 3"/>
                  <a:gd name="GluePoint4Y" fmla="*/ 1 h 9"/>
                  <a:gd name="GluePoint5X" fmla="*/ 2 w 3"/>
                  <a:gd name="GluePoint5Y" fmla="*/ 1 h 9"/>
                  <a:gd name="GluePoint6X" fmla="*/ 2 w 3"/>
                  <a:gd name="GluePoint6Y" fmla="*/ 0 h 9"/>
                  <a:gd name="GluePoint7X" fmla="*/ 3 w 3"/>
                  <a:gd name="GluePoint7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1"/>
                    </a:moveTo>
                    <a:lnTo>
                      <a:pt x="3" y="9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299" name="Freeform 439"/>
              <p:cNvSpPr/>
              <p:nvPr/>
            </p:nvSpPr>
            <p:spPr>
              <a:xfrm>
                <a:off x="3757680" y="1023840"/>
                <a:ext cx="25200" cy="1080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0800"/>
                  <a:gd name="textAreaBottom" fmla="*/ 11160 h 10800"/>
                  <a:gd name="GluePoint1X" fmla="*/ 11 w 16"/>
                  <a:gd name="GluePoint1Y" fmla="*/ 0 h 7"/>
                  <a:gd name="GluePoint2X" fmla="*/ 8 w 16"/>
                  <a:gd name="GluePoint2Y" fmla="*/ 2 h 7"/>
                  <a:gd name="GluePoint3X" fmla="*/ 11 w 16"/>
                  <a:gd name="GluePoint3Y" fmla="*/ 4 h 7"/>
                  <a:gd name="GluePoint4X" fmla="*/ 16 w 16"/>
                  <a:gd name="GluePoint4Y" fmla="*/ 4 h 7"/>
                  <a:gd name="GluePoint5X" fmla="*/ 13 w 16"/>
                  <a:gd name="GluePoint5Y" fmla="*/ 7 h 7"/>
                  <a:gd name="GluePoint6X" fmla="*/ 2 w 16"/>
                  <a:gd name="GluePoint6Y" fmla="*/ 5 h 7"/>
                  <a:gd name="GluePoint7X" fmla="*/ 0 w 16"/>
                  <a:gd name="GluePoint7Y" fmla="*/ 4 h 7"/>
                  <a:gd name="GluePoint8X" fmla="*/ 2 w 16"/>
                  <a:gd name="GluePoint8Y" fmla="*/ 0 h 7"/>
                  <a:gd name="GluePoint9X" fmla="*/ 11 w 16"/>
                  <a:gd name="GluePoint9Y" fmla="*/ 0 h 7"/>
                  <a:gd name="GluePoint10X" fmla="*/ 11 w 16"/>
                  <a:gd name="GluePoint10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7">
                    <a:moveTo>
                      <a:pt x="11" y="0"/>
                    </a:moveTo>
                    <a:lnTo>
                      <a:pt x="8" y="2"/>
                    </a:lnTo>
                    <a:lnTo>
                      <a:pt x="11" y="4"/>
                    </a:lnTo>
                    <a:lnTo>
                      <a:pt x="16" y="4"/>
                    </a:lnTo>
                    <a:lnTo>
                      <a:pt x="13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00" name="Freeform 440"/>
              <p:cNvSpPr/>
              <p:nvPr/>
            </p:nvSpPr>
            <p:spPr>
              <a:xfrm>
                <a:off x="3705120" y="1044720"/>
                <a:ext cx="26640" cy="75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7560"/>
                  <a:gd name="textAreaBottom" fmla="*/ 7920 h 7560"/>
                  <a:gd name="GluePoint1X" fmla="*/ 3 w 17"/>
                  <a:gd name="GluePoint1Y" fmla="*/ 0 h 5"/>
                  <a:gd name="GluePoint2X" fmla="*/ 0 w 17"/>
                  <a:gd name="GluePoint2Y" fmla="*/ 4 h 5"/>
                  <a:gd name="GluePoint3X" fmla="*/ 8 w 17"/>
                  <a:gd name="GluePoint3Y" fmla="*/ 5 h 5"/>
                  <a:gd name="GluePoint4X" fmla="*/ 17 w 17"/>
                  <a:gd name="GluePoint4Y" fmla="*/ 4 h 5"/>
                  <a:gd name="GluePoint5X" fmla="*/ 15 w 17"/>
                  <a:gd name="GluePoint5Y" fmla="*/ 2 h 5"/>
                  <a:gd name="GluePoint6X" fmla="*/ 14 w 17"/>
                  <a:gd name="GluePoint6Y" fmla="*/ 0 h 5"/>
                  <a:gd name="GluePoint7X" fmla="*/ 3 w 17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7" h="5">
                    <a:moveTo>
                      <a:pt x="3" y="0"/>
                    </a:moveTo>
                    <a:lnTo>
                      <a:pt x="0" y="4"/>
                    </a:lnTo>
                    <a:lnTo>
                      <a:pt x="8" y="5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01" name="Freeform 441"/>
              <p:cNvSpPr/>
              <p:nvPr/>
            </p:nvSpPr>
            <p:spPr>
              <a:xfrm>
                <a:off x="3637080" y="1068480"/>
                <a:ext cx="43920" cy="75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7560"/>
                  <a:gd name="textAreaBottom" fmla="*/ 7920 h 7560"/>
                  <a:gd name="GluePoint1X" fmla="*/ 0 w 28"/>
                  <a:gd name="GluePoint1Y" fmla="*/ 1 h 5"/>
                  <a:gd name="GluePoint2X" fmla="*/ 0 w 28"/>
                  <a:gd name="GluePoint2Y" fmla="*/ 3 h 5"/>
                  <a:gd name="GluePoint3X" fmla="*/ 14 w 28"/>
                  <a:gd name="GluePoint3Y" fmla="*/ 5 h 5"/>
                  <a:gd name="GluePoint4X" fmla="*/ 28 w 28"/>
                  <a:gd name="GluePoint4Y" fmla="*/ 3 h 5"/>
                  <a:gd name="GluePoint5X" fmla="*/ 25 w 28"/>
                  <a:gd name="GluePoint5Y" fmla="*/ 1 h 5"/>
                  <a:gd name="GluePoint6X" fmla="*/ 8 w 28"/>
                  <a:gd name="GluePoint6Y" fmla="*/ 0 h 5"/>
                  <a:gd name="GluePoint7X" fmla="*/ 0 w 28"/>
                  <a:gd name="GluePoint7Y" fmla="*/ 1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8" h="5">
                    <a:moveTo>
                      <a:pt x="0" y="1"/>
                    </a:moveTo>
                    <a:lnTo>
                      <a:pt x="0" y="3"/>
                    </a:lnTo>
                    <a:lnTo>
                      <a:pt x="14" y="5"/>
                    </a:lnTo>
                    <a:lnTo>
                      <a:pt x="28" y="3"/>
                    </a:lnTo>
                    <a:lnTo>
                      <a:pt x="25" y="1"/>
                    </a:lnTo>
                    <a:lnTo>
                      <a:pt x="8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02" name="Freeform 442"/>
              <p:cNvSpPr/>
              <p:nvPr/>
            </p:nvSpPr>
            <p:spPr>
              <a:xfrm>
                <a:off x="3654360" y="1076400"/>
                <a:ext cx="42480" cy="612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6120"/>
                  <a:gd name="textAreaBottom" fmla="*/ 6480 h 6120"/>
                  <a:gd name="GluePoint1X" fmla="*/ 27 w 27"/>
                  <a:gd name="GluePoint1Y" fmla="*/ 1 h 4"/>
                  <a:gd name="GluePoint2X" fmla="*/ 24 w 27"/>
                  <a:gd name="GluePoint2Y" fmla="*/ 3 h 4"/>
                  <a:gd name="GluePoint3X" fmla="*/ 27 w 27"/>
                  <a:gd name="GluePoint3Y" fmla="*/ 4 h 4"/>
                  <a:gd name="GluePoint4X" fmla="*/ 24 w 27"/>
                  <a:gd name="GluePoint4Y" fmla="*/ 4 h 4"/>
                  <a:gd name="GluePoint5X" fmla="*/ 13 w 27"/>
                  <a:gd name="GluePoint5Y" fmla="*/ 1 h 4"/>
                  <a:gd name="GluePoint6X" fmla="*/ 3 w 27"/>
                  <a:gd name="GluePoint6Y" fmla="*/ 1 h 4"/>
                  <a:gd name="GluePoint7X" fmla="*/ 0 w 27"/>
                  <a:gd name="GluePoint7Y" fmla="*/ 1 h 4"/>
                  <a:gd name="GluePoint8X" fmla="*/ 14 w 27"/>
                  <a:gd name="GluePoint8Y" fmla="*/ 0 h 4"/>
                  <a:gd name="GluePoint9X" fmla="*/ 27 w 27"/>
                  <a:gd name="GluePoint9Y" fmla="*/ 1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4">
                    <a:moveTo>
                      <a:pt x="27" y="1"/>
                    </a:moveTo>
                    <a:lnTo>
                      <a:pt x="24" y="3"/>
                    </a:lnTo>
                    <a:lnTo>
                      <a:pt x="27" y="4"/>
                    </a:lnTo>
                    <a:lnTo>
                      <a:pt x="24" y="4"/>
                    </a:ln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4" y="0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03" name="Freeform 443"/>
              <p:cNvSpPr/>
              <p:nvPr/>
            </p:nvSpPr>
            <p:spPr>
              <a:xfrm>
                <a:off x="3654360" y="1081080"/>
                <a:ext cx="39240" cy="1404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14040"/>
                  <a:gd name="textAreaBottom" fmla="*/ 14400 h 14040"/>
                  <a:gd name="GluePoint1X" fmla="*/ 16 w 25"/>
                  <a:gd name="GluePoint1Y" fmla="*/ 1 h 9"/>
                  <a:gd name="GluePoint2X" fmla="*/ 25 w 25"/>
                  <a:gd name="GluePoint2Y" fmla="*/ 5 h 9"/>
                  <a:gd name="GluePoint3X" fmla="*/ 25 w 25"/>
                  <a:gd name="GluePoint3Y" fmla="*/ 6 h 9"/>
                  <a:gd name="GluePoint4X" fmla="*/ 17 w 25"/>
                  <a:gd name="GluePoint4Y" fmla="*/ 6 h 9"/>
                  <a:gd name="GluePoint5X" fmla="*/ 22 w 25"/>
                  <a:gd name="GluePoint5Y" fmla="*/ 8 h 9"/>
                  <a:gd name="GluePoint6X" fmla="*/ 22 w 25"/>
                  <a:gd name="GluePoint6Y" fmla="*/ 9 h 9"/>
                  <a:gd name="GluePoint7X" fmla="*/ 20 w 25"/>
                  <a:gd name="GluePoint7Y" fmla="*/ 9 h 9"/>
                  <a:gd name="GluePoint8X" fmla="*/ 5 w 25"/>
                  <a:gd name="GluePoint8Y" fmla="*/ 5 h 9"/>
                  <a:gd name="GluePoint9X" fmla="*/ 0 w 25"/>
                  <a:gd name="GluePoint9Y" fmla="*/ 3 h 9"/>
                  <a:gd name="GluePoint10X" fmla="*/ 0 w 25"/>
                  <a:gd name="GluePoint10Y" fmla="*/ 0 h 9"/>
                  <a:gd name="GluePoint11X" fmla="*/ 11 w 25"/>
                  <a:gd name="GluePoint11Y" fmla="*/ 0 h 9"/>
                  <a:gd name="GluePoint12X" fmla="*/ 16 w 25"/>
                  <a:gd name="GluePoint12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5" h="9">
                    <a:moveTo>
                      <a:pt x="16" y="1"/>
                    </a:moveTo>
                    <a:lnTo>
                      <a:pt x="25" y="5"/>
                    </a:lnTo>
                    <a:lnTo>
                      <a:pt x="25" y="6"/>
                    </a:lnTo>
                    <a:lnTo>
                      <a:pt x="17" y="6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04" name="Freeform 444"/>
              <p:cNvSpPr/>
              <p:nvPr/>
            </p:nvSpPr>
            <p:spPr>
              <a:xfrm>
                <a:off x="3581280" y="1122480"/>
                <a:ext cx="43920" cy="1224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12240"/>
                  <a:gd name="textAreaBottom" fmla="*/ 12600 h 12240"/>
                  <a:gd name="GluePoint1X" fmla="*/ 28 w 28"/>
                  <a:gd name="GluePoint1Y" fmla="*/ 1 h 8"/>
                  <a:gd name="GluePoint2X" fmla="*/ 28 w 28"/>
                  <a:gd name="GluePoint2Y" fmla="*/ 4 h 8"/>
                  <a:gd name="GluePoint3X" fmla="*/ 27 w 28"/>
                  <a:gd name="GluePoint3Y" fmla="*/ 6 h 8"/>
                  <a:gd name="GluePoint4X" fmla="*/ 0 w 28"/>
                  <a:gd name="GluePoint4Y" fmla="*/ 8 h 8"/>
                  <a:gd name="GluePoint5X" fmla="*/ 0 w 28"/>
                  <a:gd name="GluePoint5Y" fmla="*/ 4 h 8"/>
                  <a:gd name="GluePoint6X" fmla="*/ 11 w 28"/>
                  <a:gd name="GluePoint6Y" fmla="*/ 1 h 8"/>
                  <a:gd name="GluePoint7X" fmla="*/ 25 w 28"/>
                  <a:gd name="GluePoint7Y" fmla="*/ 0 h 8"/>
                  <a:gd name="GluePoint8X" fmla="*/ 28 w 28"/>
                  <a:gd name="GluePoint8Y" fmla="*/ 1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8" h="8">
                    <a:moveTo>
                      <a:pt x="28" y="1"/>
                    </a:moveTo>
                    <a:lnTo>
                      <a:pt x="28" y="4"/>
                    </a:lnTo>
                    <a:lnTo>
                      <a:pt x="27" y="6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1" y="1"/>
                    </a:lnTo>
                    <a:lnTo>
                      <a:pt x="25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05" name="Freeform 445"/>
              <p:cNvSpPr/>
              <p:nvPr/>
            </p:nvSpPr>
            <p:spPr>
              <a:xfrm>
                <a:off x="3616200" y="1225440"/>
                <a:ext cx="201240" cy="78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78840"/>
                  <a:gd name="textAreaBottom" fmla="*/ 79200 h 78840"/>
                  <a:gd name="GluePoint1X" fmla="*/ 35 w 127"/>
                  <a:gd name="GluePoint1Y" fmla="*/ 42 h 50"/>
                  <a:gd name="GluePoint2X" fmla="*/ 17 w 127"/>
                  <a:gd name="GluePoint2Y" fmla="*/ 39 h 50"/>
                  <a:gd name="GluePoint3X" fmla="*/ 29 w 127"/>
                  <a:gd name="GluePoint3Y" fmla="*/ 37 h 50"/>
                  <a:gd name="GluePoint4X" fmla="*/ 25 w 127"/>
                  <a:gd name="GluePoint4Y" fmla="*/ 36 h 50"/>
                  <a:gd name="GluePoint5X" fmla="*/ 25 w 127"/>
                  <a:gd name="GluePoint5Y" fmla="*/ 33 h 50"/>
                  <a:gd name="GluePoint6X" fmla="*/ 5 w 127"/>
                  <a:gd name="GluePoint6Y" fmla="*/ 28 h 50"/>
                  <a:gd name="GluePoint7X" fmla="*/ 19 w 127"/>
                  <a:gd name="GluePoint7Y" fmla="*/ 23 h 50"/>
                  <a:gd name="GluePoint8X" fmla="*/ 32 w 127"/>
                  <a:gd name="GluePoint8Y" fmla="*/ 21 h 50"/>
                  <a:gd name="GluePoint9X" fmla="*/ 22 w 127"/>
                  <a:gd name="GluePoint9Y" fmla="*/ 21 h 50"/>
                  <a:gd name="GluePoint10X" fmla="*/ 27 w 127"/>
                  <a:gd name="GluePoint10Y" fmla="*/ 17 h 50"/>
                  <a:gd name="GluePoint11X" fmla="*/ 19 w 127"/>
                  <a:gd name="GluePoint11Y" fmla="*/ 15 h 50"/>
                  <a:gd name="GluePoint12X" fmla="*/ 0 w 127"/>
                  <a:gd name="GluePoint12Y" fmla="*/ 18 h 50"/>
                  <a:gd name="GluePoint13X" fmla="*/ 8 w 127"/>
                  <a:gd name="GluePoint13Y" fmla="*/ 15 h 50"/>
                  <a:gd name="GluePoint14X" fmla="*/ 5 w 127"/>
                  <a:gd name="GluePoint14Y" fmla="*/ 12 h 50"/>
                  <a:gd name="GluePoint15X" fmla="*/ 16 w 127"/>
                  <a:gd name="GluePoint15Y" fmla="*/ 15 h 50"/>
                  <a:gd name="GluePoint16X" fmla="*/ 16 w 127"/>
                  <a:gd name="GluePoint16Y" fmla="*/ 12 h 50"/>
                  <a:gd name="GluePoint17X" fmla="*/ 13 w 127"/>
                  <a:gd name="GluePoint17Y" fmla="*/ 10 h 50"/>
                  <a:gd name="GluePoint18X" fmla="*/ 13 w 127"/>
                  <a:gd name="GluePoint18Y" fmla="*/ 9 h 50"/>
                  <a:gd name="GluePoint19X" fmla="*/ 14 w 127"/>
                  <a:gd name="GluePoint19Y" fmla="*/ 9 h 50"/>
                  <a:gd name="GluePoint20X" fmla="*/ 19 w 127"/>
                  <a:gd name="GluePoint20Y" fmla="*/ 7 h 50"/>
                  <a:gd name="GluePoint21X" fmla="*/ 22 w 127"/>
                  <a:gd name="GluePoint21Y" fmla="*/ 9 h 50"/>
                  <a:gd name="GluePoint22X" fmla="*/ 24 w 127"/>
                  <a:gd name="GluePoint22Y" fmla="*/ 10 h 50"/>
                  <a:gd name="GluePoint23X" fmla="*/ 27 w 127"/>
                  <a:gd name="GluePoint23Y" fmla="*/ 10 h 50"/>
                  <a:gd name="GluePoint24X" fmla="*/ 21 w 127"/>
                  <a:gd name="GluePoint24Y" fmla="*/ 5 h 50"/>
                  <a:gd name="GluePoint25X" fmla="*/ 25 w 127"/>
                  <a:gd name="GluePoint25Y" fmla="*/ 5 h 50"/>
                  <a:gd name="GluePoint26X" fmla="*/ 19 w 127"/>
                  <a:gd name="GluePoint26Y" fmla="*/ 4 h 50"/>
                  <a:gd name="GluePoint27X" fmla="*/ 27 w 127"/>
                  <a:gd name="GluePoint27Y" fmla="*/ 2 h 50"/>
                  <a:gd name="GluePoint28X" fmla="*/ 37 w 127"/>
                  <a:gd name="GluePoint28Y" fmla="*/ 10 h 50"/>
                  <a:gd name="GluePoint29X" fmla="*/ 38 w 127"/>
                  <a:gd name="GluePoint29Y" fmla="*/ 12 h 50"/>
                  <a:gd name="GluePoint30X" fmla="*/ 37 w 127"/>
                  <a:gd name="GluePoint30Y" fmla="*/ 15 h 50"/>
                  <a:gd name="GluePoint31X" fmla="*/ 38 w 127"/>
                  <a:gd name="GluePoint31Y" fmla="*/ 15 h 50"/>
                  <a:gd name="GluePoint32X" fmla="*/ 37 w 127"/>
                  <a:gd name="GluePoint32Y" fmla="*/ 18 h 50"/>
                  <a:gd name="GluePoint33X" fmla="*/ 38 w 127"/>
                  <a:gd name="GluePoint33Y" fmla="*/ 21 h 50"/>
                  <a:gd name="GluePoint34X" fmla="*/ 43 w 127"/>
                  <a:gd name="GluePoint34Y" fmla="*/ 18 h 50"/>
                  <a:gd name="GluePoint35X" fmla="*/ 48 w 127"/>
                  <a:gd name="GluePoint35Y" fmla="*/ 17 h 50"/>
                  <a:gd name="GluePoint36X" fmla="*/ 51 w 127"/>
                  <a:gd name="GluePoint36Y" fmla="*/ 12 h 50"/>
                  <a:gd name="GluePoint37X" fmla="*/ 51 w 127"/>
                  <a:gd name="GluePoint37Y" fmla="*/ 7 h 50"/>
                  <a:gd name="GluePoint38X" fmla="*/ 60 w 127"/>
                  <a:gd name="GluePoint38Y" fmla="*/ 10 h 50"/>
                  <a:gd name="GluePoint39X" fmla="*/ 70 w 127"/>
                  <a:gd name="GluePoint39Y" fmla="*/ 7 h 50"/>
                  <a:gd name="GluePoint40X" fmla="*/ 76 w 127"/>
                  <a:gd name="GluePoint40Y" fmla="*/ 12 h 50"/>
                  <a:gd name="GluePoint41X" fmla="*/ 78 w 127"/>
                  <a:gd name="GluePoint41Y" fmla="*/ 7 h 50"/>
                  <a:gd name="GluePoint42X" fmla="*/ 84 w 127"/>
                  <a:gd name="GluePoint42Y" fmla="*/ 9 h 50"/>
                  <a:gd name="GluePoint43X" fmla="*/ 95 w 127"/>
                  <a:gd name="GluePoint43Y" fmla="*/ 7 h 50"/>
                  <a:gd name="GluePoint44X" fmla="*/ 98 w 127"/>
                  <a:gd name="GluePoint44Y" fmla="*/ 0 h 50"/>
                  <a:gd name="GluePoint45X" fmla="*/ 103 w 127"/>
                  <a:gd name="GluePoint45Y" fmla="*/ 5 h 50"/>
                  <a:gd name="GluePoint46X" fmla="*/ 116 w 127"/>
                  <a:gd name="GluePoint46Y" fmla="*/ 4 h 50"/>
                  <a:gd name="GluePoint47X" fmla="*/ 110 w 127"/>
                  <a:gd name="GluePoint47Y" fmla="*/ 7 h 50"/>
                  <a:gd name="GluePoint48X" fmla="*/ 114 w 127"/>
                  <a:gd name="GluePoint48Y" fmla="*/ 9 h 50"/>
                  <a:gd name="GluePoint49X" fmla="*/ 114 w 127"/>
                  <a:gd name="GluePoint49Y" fmla="*/ 13 h 50"/>
                  <a:gd name="GluePoint50X" fmla="*/ 119 w 127"/>
                  <a:gd name="GluePoint50Y" fmla="*/ 15 h 50"/>
                  <a:gd name="GluePoint51X" fmla="*/ 122 w 127"/>
                  <a:gd name="GluePoint51Y" fmla="*/ 13 h 50"/>
                  <a:gd name="GluePoint52X" fmla="*/ 124 w 127"/>
                  <a:gd name="GluePoint52Y" fmla="*/ 20 h 50"/>
                  <a:gd name="GluePoint53X" fmla="*/ 127 w 127"/>
                  <a:gd name="GluePoint53Y" fmla="*/ 21 h 50"/>
                  <a:gd name="GluePoint54X" fmla="*/ 124 w 127"/>
                  <a:gd name="GluePoint54Y" fmla="*/ 26 h 50"/>
                  <a:gd name="GluePoint55X" fmla="*/ 114 w 127"/>
                  <a:gd name="GluePoint55Y" fmla="*/ 31 h 50"/>
                  <a:gd name="GluePoint56X" fmla="*/ 110 w 127"/>
                  <a:gd name="GluePoint56Y" fmla="*/ 36 h 50"/>
                  <a:gd name="GluePoint57X" fmla="*/ 105 w 127"/>
                  <a:gd name="GluePoint57Y" fmla="*/ 36 h 50"/>
                  <a:gd name="GluePoint58X" fmla="*/ 84 w 127"/>
                  <a:gd name="GluePoint58Y" fmla="*/ 41 h 50"/>
                  <a:gd name="GluePoint59X" fmla="*/ 64 w 127"/>
                  <a:gd name="GluePoint59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27" h="50">
                    <a:moveTo>
                      <a:pt x="48" y="47"/>
                    </a:moveTo>
                    <a:lnTo>
                      <a:pt x="35" y="42"/>
                    </a:lnTo>
                    <a:lnTo>
                      <a:pt x="17" y="42"/>
                    </a:lnTo>
                    <a:lnTo>
                      <a:pt x="17" y="39"/>
                    </a:lnTo>
                    <a:lnTo>
                      <a:pt x="21" y="41"/>
                    </a:lnTo>
                    <a:lnTo>
                      <a:pt x="29" y="37"/>
                    </a:lnTo>
                    <a:lnTo>
                      <a:pt x="29" y="34"/>
                    </a:lnTo>
                    <a:lnTo>
                      <a:pt x="25" y="36"/>
                    </a:lnTo>
                    <a:lnTo>
                      <a:pt x="30" y="31"/>
                    </a:lnTo>
                    <a:lnTo>
                      <a:pt x="25" y="33"/>
                    </a:lnTo>
                    <a:lnTo>
                      <a:pt x="21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19" y="23"/>
                    </a:lnTo>
                    <a:lnTo>
                      <a:pt x="29" y="25"/>
                    </a:lnTo>
                    <a:lnTo>
                      <a:pt x="32" y="21"/>
                    </a:lnTo>
                    <a:lnTo>
                      <a:pt x="29" y="23"/>
                    </a:lnTo>
                    <a:lnTo>
                      <a:pt x="22" y="21"/>
                    </a:lnTo>
                    <a:lnTo>
                      <a:pt x="32" y="18"/>
                    </a:lnTo>
                    <a:lnTo>
                      <a:pt x="27" y="17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10" y="18"/>
                    </a:lnTo>
                    <a:lnTo>
                      <a:pt x="0" y="18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2"/>
                    </a:lnTo>
                    <a:lnTo>
                      <a:pt x="11" y="15"/>
                    </a:lnTo>
                    <a:lnTo>
                      <a:pt x="16" y="15"/>
                    </a:lnTo>
                    <a:lnTo>
                      <a:pt x="14" y="13"/>
                    </a:lnTo>
                    <a:lnTo>
                      <a:pt x="16" y="12"/>
                    </a:lnTo>
                    <a:lnTo>
                      <a:pt x="10" y="12"/>
                    </a:lnTo>
                    <a:lnTo>
                      <a:pt x="13" y="10"/>
                    </a:lnTo>
                    <a:lnTo>
                      <a:pt x="10" y="9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3" y="7"/>
                    </a:lnTo>
                    <a:lnTo>
                      <a:pt x="19" y="7"/>
                    </a:lnTo>
                    <a:lnTo>
                      <a:pt x="19" y="10"/>
                    </a:lnTo>
                    <a:lnTo>
                      <a:pt x="22" y="9"/>
                    </a:lnTo>
                    <a:lnTo>
                      <a:pt x="24" y="12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7" y="10"/>
                    </a:lnTo>
                    <a:lnTo>
                      <a:pt x="25" y="9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5" y="5"/>
                    </a:lnTo>
                    <a:lnTo>
                      <a:pt x="24" y="4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27" y="2"/>
                    </a:lnTo>
                    <a:lnTo>
                      <a:pt x="38" y="9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8" y="12"/>
                    </a:lnTo>
                    <a:lnTo>
                      <a:pt x="35" y="13"/>
                    </a:lnTo>
                    <a:lnTo>
                      <a:pt x="37" y="15"/>
                    </a:lnTo>
                    <a:lnTo>
                      <a:pt x="37" y="17"/>
                    </a:lnTo>
                    <a:lnTo>
                      <a:pt x="38" y="15"/>
                    </a:lnTo>
                    <a:lnTo>
                      <a:pt x="38" y="17"/>
                    </a:lnTo>
                    <a:lnTo>
                      <a:pt x="37" y="18"/>
                    </a:lnTo>
                    <a:lnTo>
                      <a:pt x="38" y="18"/>
                    </a:lnTo>
                    <a:lnTo>
                      <a:pt x="38" y="21"/>
                    </a:lnTo>
                    <a:lnTo>
                      <a:pt x="40" y="18"/>
                    </a:lnTo>
                    <a:lnTo>
                      <a:pt x="43" y="18"/>
                    </a:lnTo>
                    <a:lnTo>
                      <a:pt x="44" y="15"/>
                    </a:lnTo>
                    <a:lnTo>
                      <a:pt x="48" y="17"/>
                    </a:lnTo>
                    <a:lnTo>
                      <a:pt x="49" y="15"/>
                    </a:lnTo>
                    <a:lnTo>
                      <a:pt x="51" y="12"/>
                    </a:lnTo>
                    <a:lnTo>
                      <a:pt x="49" y="7"/>
                    </a:lnTo>
                    <a:lnTo>
                      <a:pt x="51" y="7"/>
                    </a:lnTo>
                    <a:lnTo>
                      <a:pt x="59" y="13"/>
                    </a:lnTo>
                    <a:lnTo>
                      <a:pt x="60" y="10"/>
                    </a:lnTo>
                    <a:lnTo>
                      <a:pt x="60" y="9"/>
                    </a:lnTo>
                    <a:lnTo>
                      <a:pt x="70" y="7"/>
                    </a:lnTo>
                    <a:lnTo>
                      <a:pt x="75" y="15"/>
                    </a:lnTo>
                    <a:lnTo>
                      <a:pt x="76" y="12"/>
                    </a:lnTo>
                    <a:lnTo>
                      <a:pt x="75" y="7"/>
                    </a:lnTo>
                    <a:lnTo>
                      <a:pt x="78" y="7"/>
                    </a:lnTo>
                    <a:lnTo>
                      <a:pt x="81" y="9"/>
                    </a:lnTo>
                    <a:lnTo>
                      <a:pt x="84" y="9"/>
                    </a:lnTo>
                    <a:lnTo>
                      <a:pt x="86" y="7"/>
                    </a:lnTo>
                    <a:lnTo>
                      <a:pt x="95" y="7"/>
                    </a:lnTo>
                    <a:lnTo>
                      <a:pt x="95" y="2"/>
                    </a:lnTo>
                    <a:lnTo>
                      <a:pt x="98" y="0"/>
                    </a:lnTo>
                    <a:lnTo>
                      <a:pt x="103" y="4"/>
                    </a:lnTo>
                    <a:lnTo>
                      <a:pt x="103" y="5"/>
                    </a:lnTo>
                    <a:lnTo>
                      <a:pt x="106" y="7"/>
                    </a:lnTo>
                    <a:lnTo>
                      <a:pt x="116" y="4"/>
                    </a:lnTo>
                    <a:lnTo>
                      <a:pt x="118" y="4"/>
                    </a:lnTo>
                    <a:lnTo>
                      <a:pt x="110" y="7"/>
                    </a:lnTo>
                    <a:lnTo>
                      <a:pt x="111" y="9"/>
                    </a:lnTo>
                    <a:lnTo>
                      <a:pt x="114" y="9"/>
                    </a:lnTo>
                    <a:lnTo>
                      <a:pt x="116" y="10"/>
                    </a:lnTo>
                    <a:lnTo>
                      <a:pt x="114" y="13"/>
                    </a:lnTo>
                    <a:lnTo>
                      <a:pt x="119" y="13"/>
                    </a:lnTo>
                    <a:lnTo>
                      <a:pt x="119" y="15"/>
                    </a:lnTo>
                    <a:lnTo>
                      <a:pt x="122" y="15"/>
                    </a:lnTo>
                    <a:lnTo>
                      <a:pt x="122" y="13"/>
                    </a:lnTo>
                    <a:lnTo>
                      <a:pt x="125" y="18"/>
                    </a:lnTo>
                    <a:lnTo>
                      <a:pt x="124" y="20"/>
                    </a:lnTo>
                    <a:lnTo>
                      <a:pt x="125" y="21"/>
                    </a:lnTo>
                    <a:lnTo>
                      <a:pt x="127" y="21"/>
                    </a:lnTo>
                    <a:lnTo>
                      <a:pt x="127" y="23"/>
                    </a:lnTo>
                    <a:lnTo>
                      <a:pt x="124" y="26"/>
                    </a:lnTo>
                    <a:lnTo>
                      <a:pt x="116" y="29"/>
                    </a:lnTo>
                    <a:lnTo>
                      <a:pt x="114" y="31"/>
                    </a:lnTo>
                    <a:lnTo>
                      <a:pt x="119" y="29"/>
                    </a:lnTo>
                    <a:lnTo>
                      <a:pt x="110" y="36"/>
                    </a:lnTo>
                    <a:lnTo>
                      <a:pt x="105" y="33"/>
                    </a:lnTo>
                    <a:lnTo>
                      <a:pt x="105" y="36"/>
                    </a:lnTo>
                    <a:lnTo>
                      <a:pt x="92" y="41"/>
                    </a:lnTo>
                    <a:lnTo>
                      <a:pt x="84" y="41"/>
                    </a:lnTo>
                    <a:lnTo>
                      <a:pt x="71" y="49"/>
                    </a:lnTo>
                    <a:lnTo>
                      <a:pt x="64" y="50"/>
                    </a:lnTo>
                    <a:lnTo>
                      <a:pt x="48" y="4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06" name="Freeform 446"/>
              <p:cNvSpPr/>
              <p:nvPr/>
            </p:nvSpPr>
            <p:spPr>
              <a:xfrm>
                <a:off x="2930400" y="866880"/>
                <a:ext cx="955440" cy="522000"/>
              </a:xfrm>
              <a:custGeom>
                <a:avLst/>
                <a:gdLst>
                  <a:gd name="textAreaLeft" fmla="*/ 0 w 955440"/>
                  <a:gd name="textAreaRight" fmla="*/ 955800 w 955440"/>
                  <a:gd name="textAreaTop" fmla="*/ 0 h 522000"/>
                  <a:gd name="textAreaBottom" fmla="*/ 522360 h 522000"/>
                  <a:gd name="GluePoint1X" fmla="*/ 189 w 602"/>
                  <a:gd name="GluePoint1Y" fmla="*/ 328 h 329"/>
                  <a:gd name="GluePoint2X" fmla="*/ 156 w 602"/>
                  <a:gd name="GluePoint2Y" fmla="*/ 318 h 329"/>
                  <a:gd name="GluePoint3X" fmla="*/ 135 w 602"/>
                  <a:gd name="GluePoint3Y" fmla="*/ 305 h 329"/>
                  <a:gd name="GluePoint4X" fmla="*/ 121 w 602"/>
                  <a:gd name="GluePoint4Y" fmla="*/ 284 h 329"/>
                  <a:gd name="GluePoint5X" fmla="*/ 129 w 602"/>
                  <a:gd name="GluePoint5Y" fmla="*/ 259 h 329"/>
                  <a:gd name="GluePoint6X" fmla="*/ 110 w 602"/>
                  <a:gd name="GluePoint6Y" fmla="*/ 251 h 329"/>
                  <a:gd name="GluePoint7X" fmla="*/ 108 w 602"/>
                  <a:gd name="GluePoint7Y" fmla="*/ 233 h 329"/>
                  <a:gd name="GluePoint8X" fmla="*/ 106 w 602"/>
                  <a:gd name="GluePoint8Y" fmla="*/ 215 h 329"/>
                  <a:gd name="GluePoint9X" fmla="*/ 140 w 602"/>
                  <a:gd name="GluePoint9Y" fmla="*/ 201 h 329"/>
                  <a:gd name="GluePoint10X" fmla="*/ 157 w 602"/>
                  <a:gd name="GluePoint10Y" fmla="*/ 186 h 329"/>
                  <a:gd name="GluePoint11X" fmla="*/ 137 w 602"/>
                  <a:gd name="GluePoint11Y" fmla="*/ 172 h 329"/>
                  <a:gd name="GluePoint12X" fmla="*/ 162 w 602"/>
                  <a:gd name="GluePoint12Y" fmla="*/ 165 h 329"/>
                  <a:gd name="GluePoint13X" fmla="*/ 157 w 602"/>
                  <a:gd name="GluePoint13Y" fmla="*/ 151 h 329"/>
                  <a:gd name="GluePoint14X" fmla="*/ 114 w 602"/>
                  <a:gd name="GluePoint14Y" fmla="*/ 151 h 329"/>
                  <a:gd name="GluePoint15X" fmla="*/ 129 w 602"/>
                  <a:gd name="GluePoint15Y" fmla="*/ 127 h 329"/>
                  <a:gd name="GluePoint16X" fmla="*/ 125 w 602"/>
                  <a:gd name="GluePoint16Y" fmla="*/ 109 h 329"/>
                  <a:gd name="GluePoint17X" fmla="*/ 98 w 602"/>
                  <a:gd name="GluePoint17Y" fmla="*/ 91 h 329"/>
                  <a:gd name="GluePoint18X" fmla="*/ 24 w 602"/>
                  <a:gd name="GluePoint18Y" fmla="*/ 90 h 329"/>
                  <a:gd name="GluePoint19X" fmla="*/ 60 w 602"/>
                  <a:gd name="GluePoint19Y" fmla="*/ 74 h 329"/>
                  <a:gd name="GluePoint20X" fmla="*/ 21 w 602"/>
                  <a:gd name="GluePoint20Y" fmla="*/ 69 h 329"/>
                  <a:gd name="GluePoint21X" fmla="*/ 16 w 602"/>
                  <a:gd name="GluePoint21Y" fmla="*/ 56 h 329"/>
                  <a:gd name="GluePoint22X" fmla="*/ 95 w 602"/>
                  <a:gd name="GluePoint22Y" fmla="*/ 40 h 329"/>
                  <a:gd name="GluePoint23X" fmla="*/ 98 w 602"/>
                  <a:gd name="GluePoint23Y" fmla="*/ 30 h 329"/>
                  <a:gd name="GluePoint24X" fmla="*/ 179 w 602"/>
                  <a:gd name="GluePoint24Y" fmla="*/ 22 h 329"/>
                  <a:gd name="GluePoint25X" fmla="*/ 253 w 602"/>
                  <a:gd name="GluePoint25Y" fmla="*/ 17 h 329"/>
                  <a:gd name="GluePoint26X" fmla="*/ 308 w 602"/>
                  <a:gd name="GluePoint26Y" fmla="*/ 13 h 329"/>
                  <a:gd name="GluePoint27X" fmla="*/ 300 w 602"/>
                  <a:gd name="GluePoint27Y" fmla="*/ 8 h 329"/>
                  <a:gd name="GluePoint28X" fmla="*/ 356 w 602"/>
                  <a:gd name="GluePoint28Y" fmla="*/ 6 h 329"/>
                  <a:gd name="GluePoint29X" fmla="*/ 394 w 602"/>
                  <a:gd name="GluePoint29Y" fmla="*/ 0 h 329"/>
                  <a:gd name="GluePoint30X" fmla="*/ 410 w 602"/>
                  <a:gd name="GluePoint30Y" fmla="*/ 6 h 329"/>
                  <a:gd name="GluePoint31X" fmla="*/ 481 w 602"/>
                  <a:gd name="GluePoint31Y" fmla="*/ 6 h 329"/>
                  <a:gd name="GluePoint32X" fmla="*/ 400 w 602"/>
                  <a:gd name="GluePoint32Y" fmla="*/ 19 h 329"/>
                  <a:gd name="GluePoint33X" fmla="*/ 507 w 602"/>
                  <a:gd name="GluePoint33Y" fmla="*/ 16 h 329"/>
                  <a:gd name="GluePoint34X" fmla="*/ 532 w 602"/>
                  <a:gd name="GluePoint34Y" fmla="*/ 22 h 329"/>
                  <a:gd name="GluePoint35X" fmla="*/ 577 w 602"/>
                  <a:gd name="GluePoint35Y" fmla="*/ 29 h 329"/>
                  <a:gd name="GluePoint36X" fmla="*/ 523 w 602"/>
                  <a:gd name="GluePoint36Y" fmla="*/ 42 h 329"/>
                  <a:gd name="GluePoint37X" fmla="*/ 529 w 602"/>
                  <a:gd name="GluePoint37Y" fmla="*/ 48 h 329"/>
                  <a:gd name="GluePoint38X" fmla="*/ 503 w 602"/>
                  <a:gd name="GluePoint38Y" fmla="*/ 69 h 329"/>
                  <a:gd name="GluePoint39X" fmla="*/ 534 w 602"/>
                  <a:gd name="GluePoint39Y" fmla="*/ 74 h 329"/>
                  <a:gd name="GluePoint40X" fmla="*/ 507 w 602"/>
                  <a:gd name="GluePoint40Y" fmla="*/ 88 h 329"/>
                  <a:gd name="GluePoint41X" fmla="*/ 503 w 602"/>
                  <a:gd name="GluePoint41Y" fmla="*/ 101 h 329"/>
                  <a:gd name="GluePoint42X" fmla="*/ 489 w 602"/>
                  <a:gd name="GluePoint42Y" fmla="*/ 117 h 329"/>
                  <a:gd name="GluePoint43X" fmla="*/ 443 w 602"/>
                  <a:gd name="GluePoint43Y" fmla="*/ 128 h 329"/>
                  <a:gd name="GluePoint44X" fmla="*/ 451 w 602"/>
                  <a:gd name="GluePoint44Y" fmla="*/ 136 h 329"/>
                  <a:gd name="GluePoint45X" fmla="*/ 475 w 602"/>
                  <a:gd name="GluePoint45Y" fmla="*/ 154 h 329"/>
                  <a:gd name="GluePoint46X" fmla="*/ 469 w 602"/>
                  <a:gd name="GluePoint46Y" fmla="*/ 169 h 329"/>
                  <a:gd name="GluePoint47X" fmla="*/ 437 w 602"/>
                  <a:gd name="GluePoint47Y" fmla="*/ 154 h 329"/>
                  <a:gd name="GluePoint48X" fmla="*/ 399 w 602"/>
                  <a:gd name="GluePoint48Y" fmla="*/ 169 h 329"/>
                  <a:gd name="GluePoint49X" fmla="*/ 462 w 602"/>
                  <a:gd name="GluePoint49Y" fmla="*/ 177 h 329"/>
                  <a:gd name="GluePoint50X" fmla="*/ 432 w 602"/>
                  <a:gd name="GluePoint50Y" fmla="*/ 191 h 329"/>
                  <a:gd name="GluePoint51X" fmla="*/ 376 w 602"/>
                  <a:gd name="GluePoint51Y" fmla="*/ 204 h 329"/>
                  <a:gd name="GluePoint52X" fmla="*/ 354 w 602"/>
                  <a:gd name="GluePoint52Y" fmla="*/ 196 h 329"/>
                  <a:gd name="GluePoint53X" fmla="*/ 338 w 602"/>
                  <a:gd name="GluePoint53Y" fmla="*/ 212 h 329"/>
                  <a:gd name="GluePoint54X" fmla="*/ 311 w 602"/>
                  <a:gd name="GluePoint54Y" fmla="*/ 230 h 329"/>
                  <a:gd name="GluePoint55X" fmla="*/ 286 w 602"/>
                  <a:gd name="GluePoint55Y" fmla="*/ 236 h 329"/>
                  <a:gd name="GluePoint56X" fmla="*/ 272 w 602"/>
                  <a:gd name="GluePoint56Y" fmla="*/ 238 h 329"/>
                  <a:gd name="GluePoint57X" fmla="*/ 248 w 602"/>
                  <a:gd name="GluePoint57Y" fmla="*/ 251 h 329"/>
                  <a:gd name="GluePoint58X" fmla="*/ 229 w 602"/>
                  <a:gd name="GluePoint58Y" fmla="*/ 270 h 329"/>
                  <a:gd name="GluePoint59X" fmla="*/ 216 w 602"/>
                  <a:gd name="GluePoint59Y" fmla="*/ 280 h 3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602" h="329">
                    <a:moveTo>
                      <a:pt x="221" y="281"/>
                    </a:moveTo>
                    <a:lnTo>
                      <a:pt x="224" y="281"/>
                    </a:lnTo>
                    <a:lnTo>
                      <a:pt x="222" y="283"/>
                    </a:lnTo>
                    <a:lnTo>
                      <a:pt x="219" y="284"/>
                    </a:lnTo>
                    <a:lnTo>
                      <a:pt x="211" y="284"/>
                    </a:lnTo>
                    <a:lnTo>
                      <a:pt x="206" y="288"/>
                    </a:lnTo>
                    <a:lnTo>
                      <a:pt x="210" y="288"/>
                    </a:lnTo>
                    <a:lnTo>
                      <a:pt x="211" y="291"/>
                    </a:lnTo>
                    <a:lnTo>
                      <a:pt x="210" y="300"/>
                    </a:lnTo>
                    <a:lnTo>
                      <a:pt x="200" y="308"/>
                    </a:lnTo>
                    <a:lnTo>
                      <a:pt x="195" y="320"/>
                    </a:lnTo>
                    <a:lnTo>
                      <a:pt x="189" y="323"/>
                    </a:lnTo>
                    <a:lnTo>
                      <a:pt x="189" y="328"/>
                    </a:lnTo>
                    <a:lnTo>
                      <a:pt x="178" y="328"/>
                    </a:lnTo>
                    <a:lnTo>
                      <a:pt x="178" y="325"/>
                    </a:lnTo>
                    <a:lnTo>
                      <a:pt x="170" y="329"/>
                    </a:lnTo>
                    <a:lnTo>
                      <a:pt x="165" y="326"/>
                    </a:lnTo>
                    <a:lnTo>
                      <a:pt x="170" y="320"/>
                    </a:lnTo>
                    <a:lnTo>
                      <a:pt x="165" y="323"/>
                    </a:lnTo>
                    <a:lnTo>
                      <a:pt x="167" y="318"/>
                    </a:lnTo>
                    <a:lnTo>
                      <a:pt x="165" y="318"/>
                    </a:lnTo>
                    <a:lnTo>
                      <a:pt x="162" y="321"/>
                    </a:lnTo>
                    <a:lnTo>
                      <a:pt x="160" y="318"/>
                    </a:lnTo>
                    <a:lnTo>
                      <a:pt x="165" y="317"/>
                    </a:lnTo>
                    <a:lnTo>
                      <a:pt x="165" y="313"/>
                    </a:lnTo>
                    <a:lnTo>
                      <a:pt x="156" y="318"/>
                    </a:lnTo>
                    <a:lnTo>
                      <a:pt x="156" y="318"/>
                    </a:lnTo>
                    <a:lnTo>
                      <a:pt x="156" y="317"/>
                    </a:lnTo>
                    <a:lnTo>
                      <a:pt x="164" y="313"/>
                    </a:lnTo>
                    <a:lnTo>
                      <a:pt x="159" y="313"/>
                    </a:lnTo>
                    <a:lnTo>
                      <a:pt x="160" y="312"/>
                    </a:lnTo>
                    <a:lnTo>
                      <a:pt x="132" y="317"/>
                    </a:lnTo>
                    <a:lnTo>
                      <a:pt x="140" y="313"/>
                    </a:lnTo>
                    <a:lnTo>
                      <a:pt x="133" y="310"/>
                    </a:lnTo>
                    <a:lnTo>
                      <a:pt x="130" y="310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24" y="307"/>
                    </a:lnTo>
                    <a:lnTo>
                      <a:pt x="135" y="305"/>
                    </a:lnTo>
                    <a:lnTo>
                      <a:pt x="122" y="305"/>
                    </a:lnTo>
                    <a:lnTo>
                      <a:pt x="127" y="302"/>
                    </a:lnTo>
                    <a:lnTo>
                      <a:pt x="122" y="299"/>
                    </a:lnTo>
                    <a:lnTo>
                      <a:pt x="129" y="296"/>
                    </a:lnTo>
                    <a:lnTo>
                      <a:pt x="121" y="297"/>
                    </a:lnTo>
                    <a:lnTo>
                      <a:pt x="121" y="296"/>
                    </a:lnTo>
                    <a:lnTo>
                      <a:pt x="122" y="296"/>
                    </a:lnTo>
                    <a:lnTo>
                      <a:pt x="121" y="294"/>
                    </a:lnTo>
                    <a:lnTo>
                      <a:pt x="124" y="294"/>
                    </a:lnTo>
                    <a:lnTo>
                      <a:pt x="119" y="292"/>
                    </a:lnTo>
                    <a:lnTo>
                      <a:pt x="121" y="291"/>
                    </a:lnTo>
                    <a:lnTo>
                      <a:pt x="118" y="289"/>
                    </a:lnTo>
                    <a:lnTo>
                      <a:pt x="121" y="284"/>
                    </a:lnTo>
                    <a:lnTo>
                      <a:pt x="118" y="286"/>
                    </a:lnTo>
                    <a:lnTo>
                      <a:pt x="118" y="283"/>
                    </a:lnTo>
                    <a:lnTo>
                      <a:pt x="114" y="281"/>
                    </a:lnTo>
                    <a:lnTo>
                      <a:pt x="111" y="278"/>
                    </a:lnTo>
                    <a:lnTo>
                      <a:pt x="111" y="275"/>
                    </a:lnTo>
                    <a:lnTo>
                      <a:pt x="108" y="272"/>
                    </a:lnTo>
                    <a:lnTo>
                      <a:pt x="111" y="270"/>
                    </a:lnTo>
                    <a:lnTo>
                      <a:pt x="110" y="270"/>
                    </a:lnTo>
                    <a:lnTo>
                      <a:pt x="111" y="267"/>
                    </a:lnTo>
                    <a:lnTo>
                      <a:pt x="111" y="265"/>
                    </a:lnTo>
                    <a:lnTo>
                      <a:pt x="118" y="262"/>
                    </a:lnTo>
                    <a:lnTo>
                      <a:pt x="119" y="260"/>
                    </a:lnTo>
                    <a:lnTo>
                      <a:pt x="129" y="259"/>
                    </a:lnTo>
                    <a:lnTo>
                      <a:pt x="122" y="257"/>
                    </a:lnTo>
                    <a:lnTo>
                      <a:pt x="125" y="255"/>
                    </a:lnTo>
                    <a:lnTo>
                      <a:pt x="132" y="257"/>
                    </a:lnTo>
                    <a:lnTo>
                      <a:pt x="130" y="254"/>
                    </a:lnTo>
                    <a:lnTo>
                      <a:pt x="125" y="254"/>
                    </a:lnTo>
                    <a:lnTo>
                      <a:pt x="122" y="255"/>
                    </a:lnTo>
                    <a:lnTo>
                      <a:pt x="118" y="255"/>
                    </a:lnTo>
                    <a:lnTo>
                      <a:pt x="110" y="262"/>
                    </a:lnTo>
                    <a:lnTo>
                      <a:pt x="105" y="262"/>
                    </a:lnTo>
                    <a:lnTo>
                      <a:pt x="108" y="255"/>
                    </a:lnTo>
                    <a:lnTo>
                      <a:pt x="111" y="254"/>
                    </a:lnTo>
                    <a:lnTo>
                      <a:pt x="108" y="254"/>
                    </a:lnTo>
                    <a:lnTo>
                      <a:pt x="110" y="251"/>
                    </a:lnTo>
                    <a:lnTo>
                      <a:pt x="108" y="251"/>
                    </a:lnTo>
                    <a:lnTo>
                      <a:pt x="110" y="247"/>
                    </a:lnTo>
                    <a:lnTo>
                      <a:pt x="110" y="246"/>
                    </a:lnTo>
                    <a:lnTo>
                      <a:pt x="106" y="247"/>
                    </a:lnTo>
                    <a:lnTo>
                      <a:pt x="106" y="246"/>
                    </a:lnTo>
                    <a:lnTo>
                      <a:pt x="111" y="244"/>
                    </a:lnTo>
                    <a:lnTo>
                      <a:pt x="106" y="243"/>
                    </a:lnTo>
                    <a:lnTo>
                      <a:pt x="106" y="239"/>
                    </a:lnTo>
                    <a:lnTo>
                      <a:pt x="102" y="241"/>
                    </a:lnTo>
                    <a:lnTo>
                      <a:pt x="106" y="236"/>
                    </a:lnTo>
                    <a:lnTo>
                      <a:pt x="103" y="238"/>
                    </a:lnTo>
                    <a:lnTo>
                      <a:pt x="102" y="235"/>
                    </a:lnTo>
                    <a:lnTo>
                      <a:pt x="108" y="233"/>
                    </a:lnTo>
                    <a:lnTo>
                      <a:pt x="102" y="233"/>
                    </a:lnTo>
                    <a:lnTo>
                      <a:pt x="103" y="231"/>
                    </a:lnTo>
                    <a:lnTo>
                      <a:pt x="102" y="230"/>
                    </a:lnTo>
                    <a:lnTo>
                      <a:pt x="103" y="226"/>
                    </a:lnTo>
                    <a:lnTo>
                      <a:pt x="108" y="228"/>
                    </a:lnTo>
                    <a:lnTo>
                      <a:pt x="105" y="226"/>
                    </a:lnTo>
                    <a:lnTo>
                      <a:pt x="110" y="223"/>
                    </a:lnTo>
                    <a:lnTo>
                      <a:pt x="111" y="222"/>
                    </a:lnTo>
                    <a:lnTo>
                      <a:pt x="105" y="222"/>
                    </a:lnTo>
                    <a:lnTo>
                      <a:pt x="106" y="220"/>
                    </a:lnTo>
                    <a:lnTo>
                      <a:pt x="103" y="218"/>
                    </a:lnTo>
                    <a:lnTo>
                      <a:pt x="103" y="217"/>
                    </a:lnTo>
                    <a:lnTo>
                      <a:pt x="106" y="215"/>
                    </a:lnTo>
                    <a:lnTo>
                      <a:pt x="106" y="214"/>
                    </a:lnTo>
                    <a:lnTo>
                      <a:pt x="111" y="212"/>
                    </a:lnTo>
                    <a:lnTo>
                      <a:pt x="108" y="212"/>
                    </a:lnTo>
                    <a:lnTo>
                      <a:pt x="111" y="210"/>
                    </a:lnTo>
                    <a:lnTo>
                      <a:pt x="113" y="207"/>
                    </a:lnTo>
                    <a:lnTo>
                      <a:pt x="119" y="206"/>
                    </a:lnTo>
                    <a:lnTo>
                      <a:pt x="116" y="204"/>
                    </a:lnTo>
                    <a:lnTo>
                      <a:pt x="143" y="204"/>
                    </a:lnTo>
                    <a:lnTo>
                      <a:pt x="138" y="201"/>
                    </a:lnTo>
                    <a:lnTo>
                      <a:pt x="141" y="199"/>
                    </a:lnTo>
                    <a:lnTo>
                      <a:pt x="141" y="199"/>
                    </a:lnTo>
                    <a:lnTo>
                      <a:pt x="138" y="198"/>
                    </a:lnTo>
                    <a:lnTo>
                      <a:pt x="140" y="201"/>
                    </a:lnTo>
                    <a:lnTo>
                      <a:pt x="127" y="202"/>
                    </a:lnTo>
                    <a:lnTo>
                      <a:pt x="122" y="201"/>
                    </a:lnTo>
                    <a:lnTo>
                      <a:pt x="122" y="199"/>
                    </a:lnTo>
                    <a:lnTo>
                      <a:pt x="127" y="196"/>
                    </a:lnTo>
                    <a:lnTo>
                      <a:pt x="143" y="196"/>
                    </a:lnTo>
                    <a:lnTo>
                      <a:pt x="146" y="194"/>
                    </a:lnTo>
                    <a:lnTo>
                      <a:pt x="143" y="193"/>
                    </a:lnTo>
                    <a:lnTo>
                      <a:pt x="146" y="193"/>
                    </a:lnTo>
                    <a:lnTo>
                      <a:pt x="146" y="191"/>
                    </a:lnTo>
                    <a:lnTo>
                      <a:pt x="148" y="188"/>
                    </a:lnTo>
                    <a:lnTo>
                      <a:pt x="156" y="189"/>
                    </a:lnTo>
                    <a:lnTo>
                      <a:pt x="154" y="188"/>
                    </a:lnTo>
                    <a:lnTo>
                      <a:pt x="157" y="186"/>
                    </a:lnTo>
                    <a:lnTo>
                      <a:pt x="157" y="185"/>
                    </a:lnTo>
                    <a:lnTo>
                      <a:pt x="152" y="186"/>
                    </a:lnTo>
                    <a:lnTo>
                      <a:pt x="149" y="186"/>
                    </a:lnTo>
                    <a:lnTo>
                      <a:pt x="151" y="183"/>
                    </a:lnTo>
                    <a:lnTo>
                      <a:pt x="154" y="183"/>
                    </a:lnTo>
                    <a:lnTo>
                      <a:pt x="154" y="181"/>
                    </a:lnTo>
                    <a:lnTo>
                      <a:pt x="157" y="180"/>
                    </a:lnTo>
                    <a:lnTo>
                      <a:pt x="157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2" y="175"/>
                    </a:lnTo>
                    <a:lnTo>
                      <a:pt x="140" y="173"/>
                    </a:lnTo>
                    <a:lnTo>
                      <a:pt x="137" y="172"/>
                    </a:lnTo>
                    <a:lnTo>
                      <a:pt x="125" y="170"/>
                    </a:lnTo>
                    <a:lnTo>
                      <a:pt x="121" y="165"/>
                    </a:lnTo>
                    <a:lnTo>
                      <a:pt x="127" y="164"/>
                    </a:lnTo>
                    <a:lnTo>
                      <a:pt x="140" y="164"/>
                    </a:lnTo>
                    <a:lnTo>
                      <a:pt x="149" y="169"/>
                    </a:lnTo>
                    <a:lnTo>
                      <a:pt x="160" y="170"/>
                    </a:lnTo>
                    <a:lnTo>
                      <a:pt x="160" y="169"/>
                    </a:lnTo>
                    <a:lnTo>
                      <a:pt x="157" y="169"/>
                    </a:lnTo>
                    <a:lnTo>
                      <a:pt x="156" y="167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2" y="164"/>
                    </a:lnTo>
                    <a:lnTo>
                      <a:pt x="152" y="161"/>
                    </a:lnTo>
                    <a:lnTo>
                      <a:pt x="157" y="161"/>
                    </a:lnTo>
                    <a:lnTo>
                      <a:pt x="157" y="161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49" y="159"/>
                    </a:lnTo>
                    <a:lnTo>
                      <a:pt x="156" y="156"/>
                    </a:lnTo>
                    <a:lnTo>
                      <a:pt x="146" y="159"/>
                    </a:lnTo>
                    <a:lnTo>
                      <a:pt x="151" y="156"/>
                    </a:lnTo>
                    <a:lnTo>
                      <a:pt x="154" y="154"/>
                    </a:lnTo>
                    <a:lnTo>
                      <a:pt x="143" y="154"/>
                    </a:lnTo>
                    <a:lnTo>
                      <a:pt x="157" y="151"/>
                    </a:lnTo>
                    <a:lnTo>
                      <a:pt x="143" y="151"/>
                    </a:lnTo>
                    <a:lnTo>
                      <a:pt x="146" y="148"/>
                    </a:lnTo>
                    <a:lnTo>
                      <a:pt x="143" y="149"/>
                    </a:lnTo>
                    <a:lnTo>
                      <a:pt x="141" y="146"/>
                    </a:lnTo>
                    <a:lnTo>
                      <a:pt x="140" y="149"/>
                    </a:lnTo>
                    <a:lnTo>
                      <a:pt x="132" y="151"/>
                    </a:lnTo>
                    <a:lnTo>
                      <a:pt x="133" y="153"/>
                    </a:lnTo>
                    <a:lnTo>
                      <a:pt x="132" y="154"/>
                    </a:lnTo>
                    <a:lnTo>
                      <a:pt x="125" y="156"/>
                    </a:lnTo>
                    <a:lnTo>
                      <a:pt x="119" y="154"/>
                    </a:lnTo>
                    <a:lnTo>
                      <a:pt x="118" y="154"/>
                    </a:lnTo>
                    <a:lnTo>
                      <a:pt x="114" y="153"/>
                    </a:lnTo>
                    <a:lnTo>
                      <a:pt x="114" y="151"/>
                    </a:lnTo>
                    <a:lnTo>
                      <a:pt x="118" y="149"/>
                    </a:lnTo>
                    <a:lnTo>
                      <a:pt x="122" y="148"/>
                    </a:lnTo>
                    <a:lnTo>
                      <a:pt x="119" y="146"/>
                    </a:lnTo>
                    <a:lnTo>
                      <a:pt x="130" y="141"/>
                    </a:lnTo>
                    <a:lnTo>
                      <a:pt x="130" y="140"/>
                    </a:lnTo>
                    <a:lnTo>
                      <a:pt x="132" y="140"/>
                    </a:lnTo>
                    <a:lnTo>
                      <a:pt x="133" y="136"/>
                    </a:lnTo>
                    <a:lnTo>
                      <a:pt x="137" y="135"/>
                    </a:lnTo>
                    <a:lnTo>
                      <a:pt x="127" y="132"/>
                    </a:lnTo>
                    <a:lnTo>
                      <a:pt x="132" y="130"/>
                    </a:lnTo>
                    <a:lnTo>
                      <a:pt x="130" y="128"/>
                    </a:lnTo>
                    <a:lnTo>
                      <a:pt x="135" y="127"/>
                    </a:lnTo>
                    <a:lnTo>
                      <a:pt x="129" y="127"/>
                    </a:lnTo>
                    <a:lnTo>
                      <a:pt x="132" y="125"/>
                    </a:lnTo>
                    <a:lnTo>
                      <a:pt x="127" y="124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2" y="120"/>
                    </a:lnTo>
                    <a:lnTo>
                      <a:pt x="129" y="119"/>
                    </a:lnTo>
                    <a:lnTo>
                      <a:pt x="130" y="117"/>
                    </a:lnTo>
                    <a:lnTo>
                      <a:pt x="127" y="117"/>
                    </a:lnTo>
                    <a:lnTo>
                      <a:pt x="130" y="114"/>
                    </a:lnTo>
                    <a:lnTo>
                      <a:pt x="125" y="114"/>
                    </a:lnTo>
                    <a:lnTo>
                      <a:pt x="125" y="112"/>
                    </a:lnTo>
                    <a:lnTo>
                      <a:pt x="132" y="111"/>
                    </a:lnTo>
                    <a:lnTo>
                      <a:pt x="125" y="109"/>
                    </a:lnTo>
                    <a:lnTo>
                      <a:pt x="125" y="107"/>
                    </a:lnTo>
                    <a:lnTo>
                      <a:pt x="127" y="106"/>
                    </a:lnTo>
                    <a:lnTo>
                      <a:pt x="118" y="103"/>
                    </a:lnTo>
                    <a:lnTo>
                      <a:pt x="118" y="99"/>
                    </a:lnTo>
                    <a:lnTo>
                      <a:pt x="114" y="99"/>
                    </a:lnTo>
                    <a:lnTo>
                      <a:pt x="119" y="96"/>
                    </a:lnTo>
                    <a:lnTo>
                      <a:pt x="118" y="95"/>
                    </a:lnTo>
                    <a:lnTo>
                      <a:pt x="114" y="95"/>
                    </a:lnTo>
                    <a:lnTo>
                      <a:pt x="113" y="93"/>
                    </a:lnTo>
                    <a:lnTo>
                      <a:pt x="106" y="93"/>
                    </a:lnTo>
                    <a:lnTo>
                      <a:pt x="108" y="91"/>
                    </a:lnTo>
                    <a:lnTo>
                      <a:pt x="100" y="90"/>
                    </a:lnTo>
                    <a:lnTo>
                      <a:pt x="98" y="91"/>
                    </a:lnTo>
                    <a:lnTo>
                      <a:pt x="97" y="90"/>
                    </a:lnTo>
                    <a:lnTo>
                      <a:pt x="76" y="87"/>
                    </a:lnTo>
                    <a:lnTo>
                      <a:pt x="70" y="90"/>
                    </a:lnTo>
                    <a:lnTo>
                      <a:pt x="68" y="87"/>
                    </a:lnTo>
                    <a:lnTo>
                      <a:pt x="52" y="91"/>
                    </a:lnTo>
                    <a:lnTo>
                      <a:pt x="49" y="90"/>
                    </a:lnTo>
                    <a:lnTo>
                      <a:pt x="52" y="88"/>
                    </a:lnTo>
                    <a:lnTo>
                      <a:pt x="48" y="87"/>
                    </a:lnTo>
                    <a:lnTo>
                      <a:pt x="44" y="90"/>
                    </a:lnTo>
                    <a:lnTo>
                      <a:pt x="38" y="88"/>
                    </a:lnTo>
                    <a:lnTo>
                      <a:pt x="33" y="90"/>
                    </a:lnTo>
                    <a:lnTo>
                      <a:pt x="40" y="93"/>
                    </a:lnTo>
                    <a:lnTo>
                      <a:pt x="24" y="90"/>
                    </a:lnTo>
                    <a:lnTo>
                      <a:pt x="13" y="85"/>
                    </a:lnTo>
                    <a:lnTo>
                      <a:pt x="30" y="82"/>
                    </a:lnTo>
                    <a:lnTo>
                      <a:pt x="13" y="80"/>
                    </a:lnTo>
                    <a:lnTo>
                      <a:pt x="13" y="80"/>
                    </a:lnTo>
                    <a:lnTo>
                      <a:pt x="19" y="77"/>
                    </a:lnTo>
                    <a:lnTo>
                      <a:pt x="17" y="77"/>
                    </a:lnTo>
                    <a:lnTo>
                      <a:pt x="11" y="80"/>
                    </a:lnTo>
                    <a:lnTo>
                      <a:pt x="6" y="80"/>
                    </a:lnTo>
                    <a:lnTo>
                      <a:pt x="0" y="79"/>
                    </a:lnTo>
                    <a:lnTo>
                      <a:pt x="2" y="77"/>
                    </a:lnTo>
                    <a:lnTo>
                      <a:pt x="14" y="74"/>
                    </a:lnTo>
                    <a:lnTo>
                      <a:pt x="52" y="75"/>
                    </a:lnTo>
                    <a:lnTo>
                      <a:pt x="60" y="74"/>
                    </a:lnTo>
                    <a:lnTo>
                      <a:pt x="56" y="72"/>
                    </a:lnTo>
                    <a:lnTo>
                      <a:pt x="62" y="70"/>
                    </a:lnTo>
                    <a:lnTo>
                      <a:pt x="64" y="70"/>
                    </a:lnTo>
                    <a:lnTo>
                      <a:pt x="62" y="69"/>
                    </a:lnTo>
                    <a:lnTo>
                      <a:pt x="56" y="69"/>
                    </a:lnTo>
                    <a:lnTo>
                      <a:pt x="56" y="69"/>
                    </a:lnTo>
                    <a:lnTo>
                      <a:pt x="57" y="67"/>
                    </a:lnTo>
                    <a:lnTo>
                      <a:pt x="44" y="70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0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7" y="67"/>
                    </a:lnTo>
                    <a:lnTo>
                      <a:pt x="17" y="69"/>
                    </a:lnTo>
                    <a:lnTo>
                      <a:pt x="24" y="66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3" y="66"/>
                    </a:lnTo>
                    <a:lnTo>
                      <a:pt x="3" y="66"/>
                    </a:lnTo>
                    <a:lnTo>
                      <a:pt x="5" y="64"/>
                    </a:lnTo>
                    <a:lnTo>
                      <a:pt x="0" y="62"/>
                    </a:lnTo>
                    <a:lnTo>
                      <a:pt x="5" y="61"/>
                    </a:lnTo>
                    <a:lnTo>
                      <a:pt x="3" y="59"/>
                    </a:lnTo>
                    <a:lnTo>
                      <a:pt x="6" y="58"/>
                    </a:lnTo>
                    <a:lnTo>
                      <a:pt x="16" y="56"/>
                    </a:lnTo>
                    <a:lnTo>
                      <a:pt x="24" y="56"/>
                    </a:lnTo>
                    <a:lnTo>
                      <a:pt x="27" y="54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51" y="51"/>
                    </a:lnTo>
                    <a:lnTo>
                      <a:pt x="67" y="50"/>
                    </a:lnTo>
                    <a:lnTo>
                      <a:pt x="78" y="51"/>
                    </a:lnTo>
                    <a:lnTo>
                      <a:pt x="94" y="45"/>
                    </a:lnTo>
                    <a:lnTo>
                      <a:pt x="94" y="43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102" y="42"/>
                    </a:lnTo>
                    <a:lnTo>
                      <a:pt x="95" y="40"/>
                    </a:lnTo>
                    <a:lnTo>
                      <a:pt x="110" y="38"/>
                    </a:lnTo>
                    <a:lnTo>
                      <a:pt x="106" y="37"/>
                    </a:lnTo>
                    <a:lnTo>
                      <a:pt x="102" y="38"/>
                    </a:lnTo>
                    <a:lnTo>
                      <a:pt x="94" y="38"/>
                    </a:lnTo>
                    <a:lnTo>
                      <a:pt x="87" y="40"/>
                    </a:lnTo>
                    <a:lnTo>
                      <a:pt x="84" y="38"/>
                    </a:lnTo>
                    <a:lnTo>
                      <a:pt x="76" y="38"/>
                    </a:lnTo>
                    <a:lnTo>
                      <a:pt x="73" y="37"/>
                    </a:lnTo>
                    <a:lnTo>
                      <a:pt x="75" y="35"/>
                    </a:lnTo>
                    <a:lnTo>
                      <a:pt x="83" y="34"/>
                    </a:lnTo>
                    <a:lnTo>
                      <a:pt x="87" y="32"/>
                    </a:lnTo>
                    <a:lnTo>
                      <a:pt x="98" y="32"/>
                    </a:lnTo>
                    <a:lnTo>
                      <a:pt x="98" y="30"/>
                    </a:lnTo>
                    <a:lnTo>
                      <a:pt x="116" y="25"/>
                    </a:lnTo>
                    <a:lnTo>
                      <a:pt x="124" y="25"/>
                    </a:lnTo>
                    <a:lnTo>
                      <a:pt x="135" y="27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6" y="22"/>
                    </a:lnTo>
                    <a:lnTo>
                      <a:pt x="143" y="19"/>
                    </a:lnTo>
                    <a:lnTo>
                      <a:pt x="156" y="17"/>
                    </a:lnTo>
                    <a:lnTo>
                      <a:pt x="165" y="19"/>
                    </a:lnTo>
                    <a:lnTo>
                      <a:pt x="167" y="21"/>
                    </a:lnTo>
                    <a:lnTo>
                      <a:pt x="179" y="24"/>
                    </a:lnTo>
                    <a:lnTo>
                      <a:pt x="181" y="22"/>
                    </a:lnTo>
                    <a:lnTo>
                      <a:pt x="179" y="22"/>
                    </a:lnTo>
                    <a:lnTo>
                      <a:pt x="162" y="17"/>
                    </a:lnTo>
                    <a:lnTo>
                      <a:pt x="211" y="13"/>
                    </a:lnTo>
                    <a:lnTo>
                      <a:pt x="216" y="16"/>
                    </a:lnTo>
                    <a:lnTo>
                      <a:pt x="218" y="17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22" y="19"/>
                    </a:lnTo>
                    <a:lnTo>
                      <a:pt x="222" y="17"/>
                    </a:lnTo>
                    <a:lnTo>
                      <a:pt x="248" y="21"/>
                    </a:lnTo>
                    <a:lnTo>
                      <a:pt x="240" y="17"/>
                    </a:lnTo>
                    <a:lnTo>
                      <a:pt x="253" y="17"/>
                    </a:lnTo>
                    <a:lnTo>
                      <a:pt x="243" y="14"/>
                    </a:lnTo>
                    <a:lnTo>
                      <a:pt x="245" y="13"/>
                    </a:lnTo>
                    <a:lnTo>
                      <a:pt x="241" y="11"/>
                    </a:lnTo>
                    <a:lnTo>
                      <a:pt x="243" y="11"/>
                    </a:lnTo>
                    <a:lnTo>
                      <a:pt x="260" y="11"/>
                    </a:lnTo>
                    <a:lnTo>
                      <a:pt x="272" y="14"/>
                    </a:lnTo>
                    <a:lnTo>
                      <a:pt x="281" y="16"/>
                    </a:lnTo>
                    <a:lnTo>
                      <a:pt x="295" y="19"/>
                    </a:lnTo>
                    <a:lnTo>
                      <a:pt x="300" y="19"/>
                    </a:lnTo>
                    <a:lnTo>
                      <a:pt x="294" y="17"/>
                    </a:lnTo>
                    <a:lnTo>
                      <a:pt x="300" y="14"/>
                    </a:lnTo>
                    <a:lnTo>
                      <a:pt x="307" y="13"/>
                    </a:lnTo>
                    <a:lnTo>
                      <a:pt x="308" y="13"/>
                    </a:lnTo>
                    <a:lnTo>
                      <a:pt x="294" y="9"/>
                    </a:lnTo>
                    <a:lnTo>
                      <a:pt x="326" y="9"/>
                    </a:lnTo>
                    <a:lnTo>
                      <a:pt x="324" y="13"/>
                    </a:lnTo>
                    <a:lnTo>
                      <a:pt x="326" y="11"/>
                    </a:lnTo>
                    <a:lnTo>
                      <a:pt x="326" y="9"/>
                    </a:lnTo>
                    <a:lnTo>
                      <a:pt x="327" y="9"/>
                    </a:lnTo>
                    <a:lnTo>
                      <a:pt x="341" y="13"/>
                    </a:lnTo>
                    <a:lnTo>
                      <a:pt x="343" y="11"/>
                    </a:lnTo>
                    <a:lnTo>
                      <a:pt x="341" y="11"/>
                    </a:lnTo>
                    <a:lnTo>
                      <a:pt x="343" y="9"/>
                    </a:lnTo>
                    <a:lnTo>
                      <a:pt x="334" y="9"/>
                    </a:lnTo>
                    <a:lnTo>
                      <a:pt x="303" y="8"/>
                    </a:lnTo>
                    <a:lnTo>
                      <a:pt x="300" y="8"/>
                    </a:lnTo>
                    <a:lnTo>
                      <a:pt x="302" y="6"/>
                    </a:lnTo>
                    <a:lnTo>
                      <a:pt x="299" y="6"/>
                    </a:lnTo>
                    <a:lnTo>
                      <a:pt x="295" y="5"/>
                    </a:lnTo>
                    <a:lnTo>
                      <a:pt x="297" y="5"/>
                    </a:lnTo>
                    <a:lnTo>
                      <a:pt x="310" y="5"/>
                    </a:lnTo>
                    <a:lnTo>
                      <a:pt x="321" y="3"/>
                    </a:lnTo>
                    <a:lnTo>
                      <a:pt x="329" y="5"/>
                    </a:lnTo>
                    <a:lnTo>
                      <a:pt x="327" y="6"/>
                    </a:lnTo>
                    <a:lnTo>
                      <a:pt x="349" y="8"/>
                    </a:lnTo>
                    <a:lnTo>
                      <a:pt x="354" y="9"/>
                    </a:lnTo>
                    <a:lnTo>
                      <a:pt x="356" y="8"/>
                    </a:lnTo>
                    <a:lnTo>
                      <a:pt x="351" y="6"/>
                    </a:lnTo>
                    <a:lnTo>
                      <a:pt x="356" y="6"/>
                    </a:lnTo>
                    <a:lnTo>
                      <a:pt x="370" y="5"/>
                    </a:lnTo>
                    <a:lnTo>
                      <a:pt x="356" y="5"/>
                    </a:lnTo>
                    <a:lnTo>
                      <a:pt x="354" y="5"/>
                    </a:lnTo>
                    <a:lnTo>
                      <a:pt x="356" y="3"/>
                    </a:lnTo>
                    <a:lnTo>
                      <a:pt x="356" y="3"/>
                    </a:lnTo>
                    <a:lnTo>
                      <a:pt x="357" y="3"/>
                    </a:lnTo>
                    <a:lnTo>
                      <a:pt x="357" y="1"/>
                    </a:lnTo>
                    <a:lnTo>
                      <a:pt x="364" y="1"/>
                    </a:lnTo>
                    <a:lnTo>
                      <a:pt x="367" y="1"/>
                    </a:lnTo>
                    <a:lnTo>
                      <a:pt x="378" y="3"/>
                    </a:lnTo>
                    <a:lnTo>
                      <a:pt x="373" y="1"/>
                    </a:lnTo>
                    <a:lnTo>
                      <a:pt x="380" y="1"/>
                    </a:lnTo>
                    <a:lnTo>
                      <a:pt x="394" y="0"/>
                    </a:lnTo>
                    <a:lnTo>
                      <a:pt x="400" y="1"/>
                    </a:lnTo>
                    <a:lnTo>
                      <a:pt x="399" y="1"/>
                    </a:lnTo>
                    <a:lnTo>
                      <a:pt x="403" y="0"/>
                    </a:lnTo>
                    <a:lnTo>
                      <a:pt x="430" y="0"/>
                    </a:lnTo>
                    <a:lnTo>
                      <a:pt x="446" y="1"/>
                    </a:lnTo>
                    <a:lnTo>
                      <a:pt x="445" y="1"/>
                    </a:lnTo>
                    <a:lnTo>
                      <a:pt x="446" y="3"/>
                    </a:lnTo>
                    <a:lnTo>
                      <a:pt x="467" y="1"/>
                    </a:lnTo>
                    <a:lnTo>
                      <a:pt x="475" y="3"/>
                    </a:lnTo>
                    <a:lnTo>
                      <a:pt x="470" y="5"/>
                    </a:lnTo>
                    <a:lnTo>
                      <a:pt x="429" y="5"/>
                    </a:lnTo>
                    <a:lnTo>
                      <a:pt x="415" y="6"/>
                    </a:lnTo>
                    <a:lnTo>
                      <a:pt x="410" y="6"/>
                    </a:lnTo>
                    <a:lnTo>
                      <a:pt x="384" y="8"/>
                    </a:lnTo>
                    <a:lnTo>
                      <a:pt x="384" y="8"/>
                    </a:lnTo>
                    <a:lnTo>
                      <a:pt x="391" y="8"/>
                    </a:lnTo>
                    <a:lnTo>
                      <a:pt x="395" y="8"/>
                    </a:lnTo>
                    <a:lnTo>
                      <a:pt x="395" y="8"/>
                    </a:lnTo>
                    <a:lnTo>
                      <a:pt x="402" y="8"/>
                    </a:lnTo>
                    <a:lnTo>
                      <a:pt x="416" y="8"/>
                    </a:lnTo>
                    <a:lnTo>
                      <a:pt x="434" y="5"/>
                    </a:lnTo>
                    <a:lnTo>
                      <a:pt x="448" y="6"/>
                    </a:lnTo>
                    <a:lnTo>
                      <a:pt x="448" y="6"/>
                    </a:lnTo>
                    <a:lnTo>
                      <a:pt x="480" y="5"/>
                    </a:lnTo>
                    <a:lnTo>
                      <a:pt x="483" y="6"/>
                    </a:lnTo>
                    <a:lnTo>
                      <a:pt x="481" y="6"/>
                    </a:lnTo>
                    <a:lnTo>
                      <a:pt x="484" y="6"/>
                    </a:lnTo>
                    <a:lnTo>
                      <a:pt x="483" y="6"/>
                    </a:lnTo>
                    <a:lnTo>
                      <a:pt x="469" y="9"/>
                    </a:lnTo>
                    <a:lnTo>
                      <a:pt x="491" y="8"/>
                    </a:lnTo>
                    <a:lnTo>
                      <a:pt x="491" y="9"/>
                    </a:lnTo>
                    <a:lnTo>
                      <a:pt x="497" y="8"/>
                    </a:lnTo>
                    <a:lnTo>
                      <a:pt x="505" y="8"/>
                    </a:lnTo>
                    <a:lnTo>
                      <a:pt x="516" y="11"/>
                    </a:lnTo>
                    <a:lnTo>
                      <a:pt x="502" y="14"/>
                    </a:lnTo>
                    <a:lnTo>
                      <a:pt x="476" y="16"/>
                    </a:lnTo>
                    <a:lnTo>
                      <a:pt x="427" y="16"/>
                    </a:lnTo>
                    <a:lnTo>
                      <a:pt x="402" y="19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442" y="17"/>
                    </a:lnTo>
                    <a:lnTo>
                      <a:pt x="470" y="17"/>
                    </a:lnTo>
                    <a:lnTo>
                      <a:pt x="475" y="17"/>
                    </a:lnTo>
                    <a:lnTo>
                      <a:pt x="475" y="19"/>
                    </a:lnTo>
                    <a:lnTo>
                      <a:pt x="456" y="22"/>
                    </a:lnTo>
                    <a:lnTo>
                      <a:pt x="454" y="22"/>
                    </a:lnTo>
                    <a:lnTo>
                      <a:pt x="459" y="24"/>
                    </a:lnTo>
                    <a:lnTo>
                      <a:pt x="488" y="21"/>
                    </a:lnTo>
                    <a:lnTo>
                      <a:pt x="489" y="19"/>
                    </a:lnTo>
                    <a:lnTo>
                      <a:pt x="488" y="17"/>
                    </a:lnTo>
                    <a:lnTo>
                      <a:pt x="491" y="17"/>
                    </a:lnTo>
                    <a:lnTo>
                      <a:pt x="507" y="16"/>
                    </a:lnTo>
                    <a:lnTo>
                      <a:pt x="508" y="19"/>
                    </a:lnTo>
                    <a:lnTo>
                      <a:pt x="507" y="22"/>
                    </a:lnTo>
                    <a:lnTo>
                      <a:pt x="502" y="24"/>
                    </a:lnTo>
                    <a:lnTo>
                      <a:pt x="500" y="25"/>
                    </a:lnTo>
                    <a:lnTo>
                      <a:pt x="481" y="34"/>
                    </a:lnTo>
                    <a:lnTo>
                      <a:pt x="491" y="32"/>
                    </a:lnTo>
                    <a:lnTo>
                      <a:pt x="494" y="30"/>
                    </a:lnTo>
                    <a:lnTo>
                      <a:pt x="492" y="29"/>
                    </a:lnTo>
                    <a:lnTo>
                      <a:pt x="499" y="29"/>
                    </a:lnTo>
                    <a:lnTo>
                      <a:pt x="519" y="22"/>
                    </a:lnTo>
                    <a:lnTo>
                      <a:pt x="529" y="21"/>
                    </a:lnTo>
                    <a:lnTo>
                      <a:pt x="526" y="22"/>
                    </a:lnTo>
                    <a:lnTo>
                      <a:pt x="532" y="22"/>
                    </a:lnTo>
                    <a:lnTo>
                      <a:pt x="546" y="22"/>
                    </a:lnTo>
                    <a:lnTo>
                      <a:pt x="546" y="22"/>
                    </a:lnTo>
                    <a:lnTo>
                      <a:pt x="551" y="21"/>
                    </a:lnTo>
                    <a:lnTo>
                      <a:pt x="550" y="19"/>
                    </a:lnTo>
                    <a:lnTo>
                      <a:pt x="553" y="19"/>
                    </a:lnTo>
                    <a:lnTo>
                      <a:pt x="554" y="19"/>
                    </a:lnTo>
                    <a:lnTo>
                      <a:pt x="577" y="17"/>
                    </a:lnTo>
                    <a:lnTo>
                      <a:pt x="597" y="19"/>
                    </a:lnTo>
                    <a:lnTo>
                      <a:pt x="602" y="21"/>
                    </a:lnTo>
                    <a:lnTo>
                      <a:pt x="584" y="27"/>
                    </a:lnTo>
                    <a:lnTo>
                      <a:pt x="575" y="27"/>
                    </a:lnTo>
                    <a:lnTo>
                      <a:pt x="578" y="29"/>
                    </a:lnTo>
                    <a:lnTo>
                      <a:pt x="577" y="29"/>
                    </a:lnTo>
                    <a:lnTo>
                      <a:pt x="562" y="30"/>
                    </a:lnTo>
                    <a:lnTo>
                      <a:pt x="548" y="30"/>
                    </a:lnTo>
                    <a:lnTo>
                      <a:pt x="542" y="32"/>
                    </a:lnTo>
                    <a:lnTo>
                      <a:pt x="527" y="32"/>
                    </a:lnTo>
                    <a:lnTo>
                      <a:pt x="513" y="34"/>
                    </a:lnTo>
                    <a:lnTo>
                      <a:pt x="519" y="34"/>
                    </a:lnTo>
                    <a:lnTo>
                      <a:pt x="527" y="32"/>
                    </a:lnTo>
                    <a:lnTo>
                      <a:pt x="564" y="34"/>
                    </a:lnTo>
                    <a:lnTo>
                      <a:pt x="554" y="37"/>
                    </a:lnTo>
                    <a:lnTo>
                      <a:pt x="527" y="35"/>
                    </a:lnTo>
                    <a:lnTo>
                      <a:pt x="523" y="38"/>
                    </a:lnTo>
                    <a:lnTo>
                      <a:pt x="519" y="42"/>
                    </a:lnTo>
                    <a:lnTo>
                      <a:pt x="523" y="42"/>
                    </a:lnTo>
                    <a:lnTo>
                      <a:pt x="524" y="42"/>
                    </a:lnTo>
                    <a:lnTo>
                      <a:pt x="526" y="40"/>
                    </a:lnTo>
                    <a:lnTo>
                      <a:pt x="532" y="38"/>
                    </a:lnTo>
                    <a:lnTo>
                      <a:pt x="545" y="38"/>
                    </a:lnTo>
                    <a:lnTo>
                      <a:pt x="550" y="38"/>
                    </a:lnTo>
                    <a:lnTo>
                      <a:pt x="543" y="42"/>
                    </a:lnTo>
                    <a:lnTo>
                      <a:pt x="534" y="42"/>
                    </a:lnTo>
                    <a:lnTo>
                      <a:pt x="529" y="43"/>
                    </a:lnTo>
                    <a:lnTo>
                      <a:pt x="524" y="50"/>
                    </a:lnTo>
                    <a:lnTo>
                      <a:pt x="527" y="48"/>
                    </a:lnTo>
                    <a:lnTo>
                      <a:pt x="532" y="48"/>
                    </a:lnTo>
                    <a:lnTo>
                      <a:pt x="530" y="50"/>
                    </a:lnTo>
                    <a:lnTo>
                      <a:pt x="529" y="48"/>
                    </a:lnTo>
                    <a:lnTo>
                      <a:pt x="527" y="50"/>
                    </a:lnTo>
                    <a:lnTo>
                      <a:pt x="524" y="50"/>
                    </a:lnTo>
                    <a:lnTo>
                      <a:pt x="524" y="53"/>
                    </a:lnTo>
                    <a:lnTo>
                      <a:pt x="511" y="54"/>
                    </a:lnTo>
                    <a:lnTo>
                      <a:pt x="511" y="56"/>
                    </a:lnTo>
                    <a:lnTo>
                      <a:pt x="513" y="56"/>
                    </a:lnTo>
                    <a:lnTo>
                      <a:pt x="508" y="59"/>
                    </a:lnTo>
                    <a:lnTo>
                      <a:pt x="507" y="62"/>
                    </a:lnTo>
                    <a:lnTo>
                      <a:pt x="507" y="62"/>
                    </a:lnTo>
                    <a:lnTo>
                      <a:pt x="503" y="66"/>
                    </a:lnTo>
                    <a:lnTo>
                      <a:pt x="502" y="66"/>
                    </a:lnTo>
                    <a:lnTo>
                      <a:pt x="500" y="67"/>
                    </a:lnTo>
                    <a:lnTo>
                      <a:pt x="503" y="69"/>
                    </a:lnTo>
                    <a:lnTo>
                      <a:pt x="511" y="64"/>
                    </a:lnTo>
                    <a:lnTo>
                      <a:pt x="526" y="67"/>
                    </a:lnTo>
                    <a:lnTo>
                      <a:pt x="527" y="69"/>
                    </a:lnTo>
                    <a:lnTo>
                      <a:pt x="526" y="70"/>
                    </a:lnTo>
                    <a:lnTo>
                      <a:pt x="513" y="67"/>
                    </a:lnTo>
                    <a:lnTo>
                      <a:pt x="511" y="69"/>
                    </a:lnTo>
                    <a:lnTo>
                      <a:pt x="516" y="70"/>
                    </a:lnTo>
                    <a:lnTo>
                      <a:pt x="511" y="70"/>
                    </a:lnTo>
                    <a:lnTo>
                      <a:pt x="516" y="72"/>
                    </a:lnTo>
                    <a:lnTo>
                      <a:pt x="519" y="72"/>
                    </a:lnTo>
                    <a:lnTo>
                      <a:pt x="526" y="74"/>
                    </a:lnTo>
                    <a:lnTo>
                      <a:pt x="529" y="72"/>
                    </a:lnTo>
                    <a:lnTo>
                      <a:pt x="534" y="74"/>
                    </a:lnTo>
                    <a:lnTo>
                      <a:pt x="534" y="77"/>
                    </a:lnTo>
                    <a:lnTo>
                      <a:pt x="530" y="80"/>
                    </a:lnTo>
                    <a:lnTo>
                      <a:pt x="508" y="79"/>
                    </a:lnTo>
                    <a:lnTo>
                      <a:pt x="507" y="80"/>
                    </a:lnTo>
                    <a:lnTo>
                      <a:pt x="497" y="82"/>
                    </a:lnTo>
                    <a:lnTo>
                      <a:pt x="494" y="80"/>
                    </a:lnTo>
                    <a:lnTo>
                      <a:pt x="488" y="82"/>
                    </a:lnTo>
                    <a:lnTo>
                      <a:pt x="489" y="83"/>
                    </a:lnTo>
                    <a:lnTo>
                      <a:pt x="492" y="83"/>
                    </a:lnTo>
                    <a:lnTo>
                      <a:pt x="496" y="85"/>
                    </a:lnTo>
                    <a:lnTo>
                      <a:pt x="497" y="85"/>
                    </a:lnTo>
                    <a:lnTo>
                      <a:pt x="497" y="88"/>
                    </a:lnTo>
                    <a:lnTo>
                      <a:pt x="507" y="88"/>
                    </a:lnTo>
                    <a:lnTo>
                      <a:pt x="503" y="87"/>
                    </a:lnTo>
                    <a:lnTo>
                      <a:pt x="515" y="88"/>
                    </a:lnTo>
                    <a:lnTo>
                      <a:pt x="516" y="90"/>
                    </a:lnTo>
                    <a:lnTo>
                      <a:pt x="502" y="91"/>
                    </a:lnTo>
                    <a:lnTo>
                      <a:pt x="511" y="91"/>
                    </a:lnTo>
                    <a:lnTo>
                      <a:pt x="516" y="95"/>
                    </a:lnTo>
                    <a:lnTo>
                      <a:pt x="516" y="101"/>
                    </a:lnTo>
                    <a:lnTo>
                      <a:pt x="515" y="103"/>
                    </a:lnTo>
                    <a:lnTo>
                      <a:pt x="510" y="103"/>
                    </a:lnTo>
                    <a:lnTo>
                      <a:pt x="508" y="99"/>
                    </a:lnTo>
                    <a:lnTo>
                      <a:pt x="496" y="98"/>
                    </a:lnTo>
                    <a:lnTo>
                      <a:pt x="489" y="98"/>
                    </a:lnTo>
                    <a:lnTo>
                      <a:pt x="503" y="101"/>
                    </a:lnTo>
                    <a:lnTo>
                      <a:pt x="503" y="103"/>
                    </a:lnTo>
                    <a:lnTo>
                      <a:pt x="502" y="104"/>
                    </a:lnTo>
                    <a:lnTo>
                      <a:pt x="500" y="109"/>
                    </a:lnTo>
                    <a:lnTo>
                      <a:pt x="515" y="109"/>
                    </a:lnTo>
                    <a:lnTo>
                      <a:pt x="518" y="112"/>
                    </a:lnTo>
                    <a:lnTo>
                      <a:pt x="511" y="116"/>
                    </a:lnTo>
                    <a:lnTo>
                      <a:pt x="507" y="114"/>
                    </a:lnTo>
                    <a:lnTo>
                      <a:pt x="502" y="112"/>
                    </a:lnTo>
                    <a:lnTo>
                      <a:pt x="488" y="111"/>
                    </a:lnTo>
                    <a:lnTo>
                      <a:pt x="488" y="114"/>
                    </a:lnTo>
                    <a:lnTo>
                      <a:pt x="486" y="114"/>
                    </a:lnTo>
                    <a:lnTo>
                      <a:pt x="481" y="117"/>
                    </a:lnTo>
                    <a:lnTo>
                      <a:pt x="489" y="117"/>
                    </a:lnTo>
                    <a:lnTo>
                      <a:pt x="502" y="120"/>
                    </a:lnTo>
                    <a:lnTo>
                      <a:pt x="500" y="122"/>
                    </a:lnTo>
                    <a:lnTo>
                      <a:pt x="500" y="125"/>
                    </a:lnTo>
                    <a:lnTo>
                      <a:pt x="491" y="125"/>
                    </a:lnTo>
                    <a:lnTo>
                      <a:pt x="480" y="128"/>
                    </a:lnTo>
                    <a:lnTo>
                      <a:pt x="467" y="125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59" y="124"/>
                    </a:lnTo>
                    <a:lnTo>
                      <a:pt x="453" y="124"/>
                    </a:lnTo>
                    <a:lnTo>
                      <a:pt x="454" y="125"/>
                    </a:lnTo>
                    <a:lnTo>
                      <a:pt x="451" y="125"/>
                    </a:lnTo>
                    <a:lnTo>
                      <a:pt x="443" y="128"/>
                    </a:lnTo>
                    <a:lnTo>
                      <a:pt x="437" y="128"/>
                    </a:lnTo>
                    <a:lnTo>
                      <a:pt x="430" y="130"/>
                    </a:lnTo>
                    <a:lnTo>
                      <a:pt x="432" y="130"/>
                    </a:lnTo>
                    <a:lnTo>
                      <a:pt x="440" y="130"/>
                    </a:lnTo>
                    <a:lnTo>
                      <a:pt x="443" y="132"/>
                    </a:lnTo>
                    <a:lnTo>
                      <a:pt x="451" y="132"/>
                    </a:lnTo>
                    <a:lnTo>
                      <a:pt x="442" y="135"/>
                    </a:lnTo>
                    <a:lnTo>
                      <a:pt x="432" y="135"/>
                    </a:lnTo>
                    <a:lnTo>
                      <a:pt x="430" y="136"/>
                    </a:lnTo>
                    <a:lnTo>
                      <a:pt x="435" y="136"/>
                    </a:lnTo>
                    <a:lnTo>
                      <a:pt x="435" y="138"/>
                    </a:lnTo>
                    <a:lnTo>
                      <a:pt x="445" y="135"/>
                    </a:lnTo>
                    <a:lnTo>
                      <a:pt x="451" y="136"/>
                    </a:lnTo>
                    <a:lnTo>
                      <a:pt x="451" y="140"/>
                    </a:lnTo>
                    <a:lnTo>
                      <a:pt x="443" y="140"/>
                    </a:lnTo>
                    <a:lnTo>
                      <a:pt x="445" y="141"/>
                    </a:lnTo>
                    <a:lnTo>
                      <a:pt x="442" y="144"/>
                    </a:lnTo>
                    <a:lnTo>
                      <a:pt x="446" y="141"/>
                    </a:lnTo>
                    <a:lnTo>
                      <a:pt x="453" y="140"/>
                    </a:lnTo>
                    <a:lnTo>
                      <a:pt x="461" y="144"/>
                    </a:lnTo>
                    <a:lnTo>
                      <a:pt x="473" y="148"/>
                    </a:lnTo>
                    <a:lnTo>
                      <a:pt x="473" y="149"/>
                    </a:lnTo>
                    <a:lnTo>
                      <a:pt x="478" y="151"/>
                    </a:lnTo>
                    <a:lnTo>
                      <a:pt x="472" y="154"/>
                    </a:lnTo>
                    <a:lnTo>
                      <a:pt x="472" y="157"/>
                    </a:lnTo>
                    <a:lnTo>
                      <a:pt x="475" y="154"/>
                    </a:lnTo>
                    <a:lnTo>
                      <a:pt x="481" y="154"/>
                    </a:lnTo>
                    <a:lnTo>
                      <a:pt x="478" y="159"/>
                    </a:lnTo>
                    <a:lnTo>
                      <a:pt x="476" y="161"/>
                    </a:lnTo>
                    <a:lnTo>
                      <a:pt x="480" y="161"/>
                    </a:lnTo>
                    <a:lnTo>
                      <a:pt x="478" y="162"/>
                    </a:lnTo>
                    <a:lnTo>
                      <a:pt x="478" y="164"/>
                    </a:lnTo>
                    <a:lnTo>
                      <a:pt x="478" y="167"/>
                    </a:lnTo>
                    <a:lnTo>
                      <a:pt x="480" y="167"/>
                    </a:lnTo>
                    <a:lnTo>
                      <a:pt x="480" y="169"/>
                    </a:lnTo>
                    <a:lnTo>
                      <a:pt x="472" y="169"/>
                    </a:lnTo>
                    <a:lnTo>
                      <a:pt x="472" y="164"/>
                    </a:lnTo>
                    <a:lnTo>
                      <a:pt x="470" y="164"/>
                    </a:lnTo>
                    <a:lnTo>
                      <a:pt x="469" y="169"/>
                    </a:lnTo>
                    <a:lnTo>
                      <a:pt x="459" y="169"/>
                    </a:lnTo>
                    <a:lnTo>
                      <a:pt x="453" y="164"/>
                    </a:lnTo>
                    <a:lnTo>
                      <a:pt x="453" y="159"/>
                    </a:lnTo>
                    <a:lnTo>
                      <a:pt x="448" y="156"/>
                    </a:lnTo>
                    <a:lnTo>
                      <a:pt x="445" y="156"/>
                    </a:lnTo>
                    <a:lnTo>
                      <a:pt x="432" y="153"/>
                    </a:lnTo>
                    <a:lnTo>
                      <a:pt x="426" y="153"/>
                    </a:lnTo>
                    <a:lnTo>
                      <a:pt x="418" y="149"/>
                    </a:lnTo>
                    <a:lnTo>
                      <a:pt x="419" y="151"/>
                    </a:lnTo>
                    <a:lnTo>
                      <a:pt x="416" y="151"/>
                    </a:lnTo>
                    <a:lnTo>
                      <a:pt x="421" y="153"/>
                    </a:lnTo>
                    <a:lnTo>
                      <a:pt x="421" y="154"/>
                    </a:lnTo>
                    <a:lnTo>
                      <a:pt x="437" y="154"/>
                    </a:lnTo>
                    <a:lnTo>
                      <a:pt x="438" y="156"/>
                    </a:lnTo>
                    <a:lnTo>
                      <a:pt x="438" y="157"/>
                    </a:lnTo>
                    <a:lnTo>
                      <a:pt x="435" y="157"/>
                    </a:lnTo>
                    <a:lnTo>
                      <a:pt x="437" y="157"/>
                    </a:lnTo>
                    <a:lnTo>
                      <a:pt x="426" y="161"/>
                    </a:lnTo>
                    <a:lnTo>
                      <a:pt x="418" y="162"/>
                    </a:lnTo>
                    <a:lnTo>
                      <a:pt x="415" y="161"/>
                    </a:lnTo>
                    <a:lnTo>
                      <a:pt x="415" y="162"/>
                    </a:lnTo>
                    <a:lnTo>
                      <a:pt x="408" y="162"/>
                    </a:lnTo>
                    <a:lnTo>
                      <a:pt x="408" y="162"/>
                    </a:lnTo>
                    <a:lnTo>
                      <a:pt x="410" y="164"/>
                    </a:lnTo>
                    <a:lnTo>
                      <a:pt x="408" y="165"/>
                    </a:lnTo>
                    <a:lnTo>
                      <a:pt x="399" y="169"/>
                    </a:lnTo>
                    <a:lnTo>
                      <a:pt x="408" y="170"/>
                    </a:lnTo>
                    <a:lnTo>
                      <a:pt x="424" y="169"/>
                    </a:lnTo>
                    <a:lnTo>
                      <a:pt x="426" y="170"/>
                    </a:lnTo>
                    <a:lnTo>
                      <a:pt x="400" y="175"/>
                    </a:lnTo>
                    <a:lnTo>
                      <a:pt x="408" y="175"/>
                    </a:lnTo>
                    <a:lnTo>
                      <a:pt x="415" y="175"/>
                    </a:lnTo>
                    <a:lnTo>
                      <a:pt x="418" y="173"/>
                    </a:lnTo>
                    <a:lnTo>
                      <a:pt x="426" y="172"/>
                    </a:lnTo>
                    <a:lnTo>
                      <a:pt x="437" y="170"/>
                    </a:lnTo>
                    <a:lnTo>
                      <a:pt x="454" y="173"/>
                    </a:lnTo>
                    <a:lnTo>
                      <a:pt x="473" y="173"/>
                    </a:lnTo>
                    <a:lnTo>
                      <a:pt x="470" y="177"/>
                    </a:lnTo>
                    <a:lnTo>
                      <a:pt x="462" y="177"/>
                    </a:lnTo>
                    <a:lnTo>
                      <a:pt x="461" y="177"/>
                    </a:lnTo>
                    <a:lnTo>
                      <a:pt x="459" y="178"/>
                    </a:lnTo>
                    <a:lnTo>
                      <a:pt x="453" y="180"/>
                    </a:lnTo>
                    <a:lnTo>
                      <a:pt x="454" y="180"/>
                    </a:lnTo>
                    <a:lnTo>
                      <a:pt x="453" y="181"/>
                    </a:lnTo>
                    <a:lnTo>
                      <a:pt x="446" y="181"/>
                    </a:lnTo>
                    <a:lnTo>
                      <a:pt x="448" y="185"/>
                    </a:lnTo>
                    <a:lnTo>
                      <a:pt x="446" y="183"/>
                    </a:lnTo>
                    <a:lnTo>
                      <a:pt x="440" y="186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0" y="188"/>
                    </a:lnTo>
                    <a:lnTo>
                      <a:pt x="432" y="191"/>
                    </a:lnTo>
                    <a:lnTo>
                      <a:pt x="422" y="193"/>
                    </a:lnTo>
                    <a:lnTo>
                      <a:pt x="422" y="194"/>
                    </a:lnTo>
                    <a:lnTo>
                      <a:pt x="415" y="194"/>
                    </a:lnTo>
                    <a:lnTo>
                      <a:pt x="413" y="196"/>
                    </a:lnTo>
                    <a:lnTo>
                      <a:pt x="405" y="198"/>
                    </a:lnTo>
                    <a:lnTo>
                      <a:pt x="402" y="196"/>
                    </a:lnTo>
                    <a:lnTo>
                      <a:pt x="384" y="201"/>
                    </a:lnTo>
                    <a:lnTo>
                      <a:pt x="381" y="199"/>
                    </a:lnTo>
                    <a:lnTo>
                      <a:pt x="378" y="201"/>
                    </a:lnTo>
                    <a:lnTo>
                      <a:pt x="380" y="201"/>
                    </a:lnTo>
                    <a:lnTo>
                      <a:pt x="376" y="201"/>
                    </a:lnTo>
                    <a:lnTo>
                      <a:pt x="378" y="202"/>
                    </a:lnTo>
                    <a:lnTo>
                      <a:pt x="376" y="204"/>
                    </a:lnTo>
                    <a:lnTo>
                      <a:pt x="375" y="201"/>
                    </a:lnTo>
                    <a:lnTo>
                      <a:pt x="370" y="201"/>
                    </a:lnTo>
                    <a:lnTo>
                      <a:pt x="373" y="204"/>
                    </a:lnTo>
                    <a:lnTo>
                      <a:pt x="367" y="202"/>
                    </a:lnTo>
                    <a:lnTo>
                      <a:pt x="365" y="202"/>
                    </a:lnTo>
                    <a:lnTo>
                      <a:pt x="367" y="204"/>
                    </a:lnTo>
                    <a:lnTo>
                      <a:pt x="359" y="204"/>
                    </a:lnTo>
                    <a:lnTo>
                      <a:pt x="357" y="202"/>
                    </a:lnTo>
                    <a:lnTo>
                      <a:pt x="361" y="201"/>
                    </a:lnTo>
                    <a:lnTo>
                      <a:pt x="356" y="201"/>
                    </a:lnTo>
                    <a:lnTo>
                      <a:pt x="354" y="198"/>
                    </a:lnTo>
                    <a:lnTo>
                      <a:pt x="353" y="199"/>
                    </a:lnTo>
                    <a:lnTo>
                      <a:pt x="354" y="196"/>
                    </a:lnTo>
                    <a:lnTo>
                      <a:pt x="351" y="196"/>
                    </a:lnTo>
                    <a:lnTo>
                      <a:pt x="353" y="196"/>
                    </a:lnTo>
                    <a:lnTo>
                      <a:pt x="349" y="198"/>
                    </a:lnTo>
                    <a:lnTo>
                      <a:pt x="353" y="201"/>
                    </a:lnTo>
                    <a:lnTo>
                      <a:pt x="351" y="202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7"/>
                    </a:lnTo>
                    <a:lnTo>
                      <a:pt x="349" y="206"/>
                    </a:lnTo>
                    <a:lnTo>
                      <a:pt x="345" y="209"/>
                    </a:lnTo>
                    <a:lnTo>
                      <a:pt x="340" y="209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7" y="215"/>
                    </a:lnTo>
                    <a:lnTo>
                      <a:pt x="335" y="214"/>
                    </a:lnTo>
                    <a:lnTo>
                      <a:pt x="335" y="217"/>
                    </a:lnTo>
                    <a:lnTo>
                      <a:pt x="334" y="218"/>
                    </a:lnTo>
                    <a:lnTo>
                      <a:pt x="329" y="222"/>
                    </a:lnTo>
                    <a:lnTo>
                      <a:pt x="329" y="223"/>
                    </a:lnTo>
                    <a:lnTo>
                      <a:pt x="327" y="222"/>
                    </a:lnTo>
                    <a:lnTo>
                      <a:pt x="324" y="225"/>
                    </a:lnTo>
                    <a:lnTo>
                      <a:pt x="322" y="223"/>
                    </a:lnTo>
                    <a:lnTo>
                      <a:pt x="318" y="230"/>
                    </a:lnTo>
                    <a:lnTo>
                      <a:pt x="314" y="230"/>
                    </a:lnTo>
                    <a:lnTo>
                      <a:pt x="314" y="228"/>
                    </a:lnTo>
                    <a:lnTo>
                      <a:pt x="311" y="230"/>
                    </a:lnTo>
                    <a:lnTo>
                      <a:pt x="313" y="231"/>
                    </a:lnTo>
                    <a:lnTo>
                      <a:pt x="311" y="231"/>
                    </a:lnTo>
                    <a:lnTo>
                      <a:pt x="305" y="228"/>
                    </a:lnTo>
                    <a:lnTo>
                      <a:pt x="305" y="230"/>
                    </a:lnTo>
                    <a:lnTo>
                      <a:pt x="307" y="231"/>
                    </a:lnTo>
                    <a:lnTo>
                      <a:pt x="300" y="236"/>
                    </a:lnTo>
                    <a:lnTo>
                      <a:pt x="297" y="236"/>
                    </a:lnTo>
                    <a:lnTo>
                      <a:pt x="297" y="235"/>
                    </a:lnTo>
                    <a:lnTo>
                      <a:pt x="295" y="235"/>
                    </a:lnTo>
                    <a:lnTo>
                      <a:pt x="294" y="238"/>
                    </a:lnTo>
                    <a:lnTo>
                      <a:pt x="287" y="235"/>
                    </a:lnTo>
                    <a:lnTo>
                      <a:pt x="287" y="236"/>
                    </a:lnTo>
                    <a:lnTo>
                      <a:pt x="286" y="236"/>
                    </a:lnTo>
                    <a:lnTo>
                      <a:pt x="286" y="238"/>
                    </a:lnTo>
                    <a:lnTo>
                      <a:pt x="281" y="235"/>
                    </a:lnTo>
                    <a:lnTo>
                      <a:pt x="289" y="230"/>
                    </a:lnTo>
                    <a:lnTo>
                      <a:pt x="284" y="231"/>
                    </a:lnTo>
                    <a:lnTo>
                      <a:pt x="283" y="228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1" y="231"/>
                    </a:lnTo>
                    <a:lnTo>
                      <a:pt x="276" y="233"/>
                    </a:lnTo>
                    <a:lnTo>
                      <a:pt x="278" y="235"/>
                    </a:lnTo>
                    <a:lnTo>
                      <a:pt x="278" y="236"/>
                    </a:lnTo>
                    <a:lnTo>
                      <a:pt x="273" y="235"/>
                    </a:lnTo>
                    <a:lnTo>
                      <a:pt x="272" y="238"/>
                    </a:lnTo>
                    <a:lnTo>
                      <a:pt x="275" y="238"/>
                    </a:lnTo>
                    <a:lnTo>
                      <a:pt x="273" y="241"/>
                    </a:lnTo>
                    <a:lnTo>
                      <a:pt x="268" y="241"/>
                    </a:lnTo>
                    <a:lnTo>
                      <a:pt x="268" y="241"/>
                    </a:lnTo>
                    <a:lnTo>
                      <a:pt x="264" y="243"/>
                    </a:lnTo>
                    <a:lnTo>
                      <a:pt x="262" y="239"/>
                    </a:lnTo>
                    <a:lnTo>
                      <a:pt x="260" y="243"/>
                    </a:lnTo>
                    <a:lnTo>
                      <a:pt x="257" y="241"/>
                    </a:lnTo>
                    <a:lnTo>
                      <a:pt x="254" y="243"/>
                    </a:lnTo>
                    <a:lnTo>
                      <a:pt x="251" y="243"/>
                    </a:lnTo>
                    <a:lnTo>
                      <a:pt x="253" y="244"/>
                    </a:lnTo>
                    <a:lnTo>
                      <a:pt x="254" y="246"/>
                    </a:lnTo>
                    <a:lnTo>
                      <a:pt x="248" y="251"/>
                    </a:lnTo>
                    <a:lnTo>
                      <a:pt x="238" y="249"/>
                    </a:lnTo>
                    <a:lnTo>
                      <a:pt x="235" y="252"/>
                    </a:lnTo>
                    <a:lnTo>
                      <a:pt x="237" y="252"/>
                    </a:lnTo>
                    <a:lnTo>
                      <a:pt x="241" y="255"/>
                    </a:lnTo>
                    <a:lnTo>
                      <a:pt x="240" y="259"/>
                    </a:lnTo>
                    <a:lnTo>
                      <a:pt x="243" y="260"/>
                    </a:lnTo>
                    <a:lnTo>
                      <a:pt x="229" y="262"/>
                    </a:lnTo>
                    <a:lnTo>
                      <a:pt x="230" y="263"/>
                    </a:lnTo>
                    <a:lnTo>
                      <a:pt x="238" y="263"/>
                    </a:lnTo>
                    <a:lnTo>
                      <a:pt x="238" y="265"/>
                    </a:lnTo>
                    <a:lnTo>
                      <a:pt x="237" y="267"/>
                    </a:lnTo>
                    <a:lnTo>
                      <a:pt x="238" y="270"/>
                    </a:lnTo>
                    <a:lnTo>
                      <a:pt x="229" y="270"/>
                    </a:lnTo>
                    <a:lnTo>
                      <a:pt x="235" y="272"/>
                    </a:lnTo>
                    <a:lnTo>
                      <a:pt x="235" y="273"/>
                    </a:lnTo>
                    <a:lnTo>
                      <a:pt x="232" y="275"/>
                    </a:lnTo>
                    <a:lnTo>
                      <a:pt x="229" y="275"/>
                    </a:lnTo>
                    <a:lnTo>
                      <a:pt x="230" y="276"/>
                    </a:lnTo>
                    <a:lnTo>
                      <a:pt x="227" y="276"/>
                    </a:lnTo>
                    <a:lnTo>
                      <a:pt x="227" y="278"/>
                    </a:lnTo>
                    <a:lnTo>
                      <a:pt x="224" y="276"/>
                    </a:lnTo>
                    <a:lnTo>
                      <a:pt x="224" y="278"/>
                    </a:lnTo>
                    <a:lnTo>
                      <a:pt x="222" y="278"/>
                    </a:lnTo>
                    <a:lnTo>
                      <a:pt x="222" y="280"/>
                    </a:lnTo>
                    <a:lnTo>
                      <a:pt x="224" y="281"/>
                    </a:lnTo>
                    <a:lnTo>
                      <a:pt x="216" y="280"/>
                    </a:lnTo>
                    <a:lnTo>
                      <a:pt x="221" y="28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07" name="Freeform 447"/>
              <p:cNvSpPr/>
              <p:nvPr/>
            </p:nvSpPr>
            <p:spPr>
              <a:xfrm>
                <a:off x="3209760" y="139212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2 w 5"/>
                  <a:gd name="GluePoint1Y" fmla="*/ 0 h 2"/>
                  <a:gd name="GluePoint2X" fmla="*/ 2 w 5"/>
                  <a:gd name="GluePoint2Y" fmla="*/ 0 h 2"/>
                  <a:gd name="GluePoint3X" fmla="*/ 0 w 5"/>
                  <a:gd name="GluePoint3Y" fmla="*/ 2 h 2"/>
                  <a:gd name="GluePoint4X" fmla="*/ 5 w 5"/>
                  <a:gd name="GluePoint4Y" fmla="*/ 0 h 2"/>
                  <a:gd name="GluePoint5X" fmla="*/ 2 w 5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08" name="Freeform 448"/>
              <p:cNvSpPr/>
              <p:nvPr/>
            </p:nvSpPr>
            <p:spPr>
              <a:xfrm>
                <a:off x="3213000" y="138744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1 w 11"/>
                  <a:gd name="GluePoint1Y" fmla="*/ 0 h 1"/>
                  <a:gd name="GluePoint2X" fmla="*/ 0 w 11"/>
                  <a:gd name="GluePoint2Y" fmla="*/ 0 h 1"/>
                  <a:gd name="GluePoint3X" fmla="*/ 3 w 11"/>
                  <a:gd name="GluePoint3Y" fmla="*/ 1 h 1"/>
                  <a:gd name="GluePoint4X" fmla="*/ 11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11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09" name="Freeform 449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10" name="Freeform 450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11" name="Freeform 451"/>
              <p:cNvSpPr/>
              <p:nvPr/>
            </p:nvSpPr>
            <p:spPr>
              <a:xfrm>
                <a:off x="1916280" y="1039680"/>
                <a:ext cx="221760" cy="78840"/>
              </a:xfrm>
              <a:custGeom>
                <a:avLst/>
                <a:gdLst>
                  <a:gd name="textAreaLeft" fmla="*/ 0 w 221760"/>
                  <a:gd name="textAreaRight" fmla="*/ 222120 w 221760"/>
                  <a:gd name="textAreaTop" fmla="*/ 0 h 78840"/>
                  <a:gd name="textAreaBottom" fmla="*/ 79200 h 78840"/>
                  <a:gd name="GluePoint1X" fmla="*/ 54 w 140"/>
                  <a:gd name="GluePoint1Y" fmla="*/ 8 h 50"/>
                  <a:gd name="GluePoint2X" fmla="*/ 56 w 140"/>
                  <a:gd name="GluePoint2Y" fmla="*/ 11 h 50"/>
                  <a:gd name="GluePoint3X" fmla="*/ 48 w 140"/>
                  <a:gd name="GluePoint3Y" fmla="*/ 15 h 50"/>
                  <a:gd name="GluePoint4X" fmla="*/ 31 w 140"/>
                  <a:gd name="GluePoint4Y" fmla="*/ 21 h 50"/>
                  <a:gd name="GluePoint5X" fmla="*/ 32 w 140"/>
                  <a:gd name="GluePoint5Y" fmla="*/ 24 h 50"/>
                  <a:gd name="GluePoint6X" fmla="*/ 26 w 140"/>
                  <a:gd name="GluePoint6Y" fmla="*/ 24 h 50"/>
                  <a:gd name="GluePoint7X" fmla="*/ 23 w 140"/>
                  <a:gd name="GluePoint7Y" fmla="*/ 26 h 50"/>
                  <a:gd name="GluePoint8X" fmla="*/ 20 w 140"/>
                  <a:gd name="GluePoint8Y" fmla="*/ 27 h 50"/>
                  <a:gd name="GluePoint9X" fmla="*/ 21 w 140"/>
                  <a:gd name="GluePoint9Y" fmla="*/ 29 h 50"/>
                  <a:gd name="GluePoint10X" fmla="*/ 18 w 140"/>
                  <a:gd name="GluePoint10Y" fmla="*/ 31 h 50"/>
                  <a:gd name="GluePoint11X" fmla="*/ 13 w 140"/>
                  <a:gd name="GluePoint11Y" fmla="*/ 31 h 50"/>
                  <a:gd name="GluePoint12X" fmla="*/ 10 w 140"/>
                  <a:gd name="GluePoint12Y" fmla="*/ 32 h 50"/>
                  <a:gd name="GluePoint13X" fmla="*/ 12 w 140"/>
                  <a:gd name="GluePoint13Y" fmla="*/ 34 h 50"/>
                  <a:gd name="GluePoint14X" fmla="*/ 7 w 140"/>
                  <a:gd name="GluePoint14Y" fmla="*/ 34 h 50"/>
                  <a:gd name="GluePoint15X" fmla="*/ 7 w 140"/>
                  <a:gd name="GluePoint15Y" fmla="*/ 35 h 50"/>
                  <a:gd name="GluePoint16X" fmla="*/ 5 w 140"/>
                  <a:gd name="GluePoint16Y" fmla="*/ 35 h 50"/>
                  <a:gd name="GluePoint17X" fmla="*/ 5 w 140"/>
                  <a:gd name="GluePoint17Y" fmla="*/ 35 h 50"/>
                  <a:gd name="GluePoint18X" fmla="*/ 0 w 140"/>
                  <a:gd name="GluePoint18Y" fmla="*/ 37 h 50"/>
                  <a:gd name="GluePoint19X" fmla="*/ 7 w 140"/>
                  <a:gd name="GluePoint19Y" fmla="*/ 39 h 50"/>
                  <a:gd name="GluePoint20X" fmla="*/ 10 w 140"/>
                  <a:gd name="GluePoint20Y" fmla="*/ 40 h 50"/>
                  <a:gd name="GluePoint21X" fmla="*/ 13 w 140"/>
                  <a:gd name="GluePoint21Y" fmla="*/ 39 h 50"/>
                  <a:gd name="GluePoint22X" fmla="*/ 16 w 140"/>
                  <a:gd name="GluePoint22Y" fmla="*/ 40 h 50"/>
                  <a:gd name="GluePoint23X" fmla="*/ 15 w 140"/>
                  <a:gd name="GluePoint23Y" fmla="*/ 50 h 50"/>
                  <a:gd name="GluePoint24X" fmla="*/ 37 w 140"/>
                  <a:gd name="GluePoint24Y" fmla="*/ 44 h 50"/>
                  <a:gd name="GluePoint25X" fmla="*/ 40 w 140"/>
                  <a:gd name="GluePoint25Y" fmla="*/ 45 h 50"/>
                  <a:gd name="GluePoint26X" fmla="*/ 50 w 140"/>
                  <a:gd name="GluePoint26Y" fmla="*/ 44 h 50"/>
                  <a:gd name="GluePoint27X" fmla="*/ 56 w 140"/>
                  <a:gd name="GluePoint27Y" fmla="*/ 40 h 50"/>
                  <a:gd name="GluePoint28X" fmla="*/ 58 w 140"/>
                  <a:gd name="GluePoint28Y" fmla="*/ 37 h 50"/>
                  <a:gd name="GluePoint29X" fmla="*/ 67 w 140"/>
                  <a:gd name="GluePoint29Y" fmla="*/ 34 h 50"/>
                  <a:gd name="GluePoint30X" fmla="*/ 78 w 140"/>
                  <a:gd name="GluePoint30Y" fmla="*/ 32 h 50"/>
                  <a:gd name="GluePoint31X" fmla="*/ 85 w 140"/>
                  <a:gd name="GluePoint31Y" fmla="*/ 27 h 50"/>
                  <a:gd name="GluePoint32X" fmla="*/ 86 w 140"/>
                  <a:gd name="GluePoint32Y" fmla="*/ 27 h 50"/>
                  <a:gd name="GluePoint33X" fmla="*/ 139 w 140"/>
                  <a:gd name="GluePoint33Y" fmla="*/ 16 h 50"/>
                  <a:gd name="GluePoint34X" fmla="*/ 140 w 140"/>
                  <a:gd name="GluePoint34Y" fmla="*/ 15 h 50"/>
                  <a:gd name="GluePoint35X" fmla="*/ 129 w 140"/>
                  <a:gd name="GluePoint35Y" fmla="*/ 5 h 50"/>
                  <a:gd name="GluePoint36X" fmla="*/ 115 w 140"/>
                  <a:gd name="GluePoint36Y" fmla="*/ 5 h 50"/>
                  <a:gd name="GluePoint37X" fmla="*/ 112 w 140"/>
                  <a:gd name="GluePoint37Y" fmla="*/ 7 h 50"/>
                  <a:gd name="GluePoint38X" fmla="*/ 113 w 140"/>
                  <a:gd name="GluePoint38Y" fmla="*/ 7 h 50"/>
                  <a:gd name="GluePoint39X" fmla="*/ 110 w 140"/>
                  <a:gd name="GluePoint39Y" fmla="*/ 8 h 50"/>
                  <a:gd name="GluePoint40X" fmla="*/ 107 w 140"/>
                  <a:gd name="GluePoint40Y" fmla="*/ 8 h 50"/>
                  <a:gd name="GluePoint41X" fmla="*/ 112 w 140"/>
                  <a:gd name="GluePoint41Y" fmla="*/ 7 h 50"/>
                  <a:gd name="GluePoint42X" fmla="*/ 109 w 140"/>
                  <a:gd name="GluePoint42Y" fmla="*/ 7 h 50"/>
                  <a:gd name="GluePoint43X" fmla="*/ 102 w 140"/>
                  <a:gd name="GluePoint43Y" fmla="*/ 8 h 50"/>
                  <a:gd name="GluePoint44X" fmla="*/ 104 w 140"/>
                  <a:gd name="GluePoint44Y" fmla="*/ 7 h 50"/>
                  <a:gd name="GluePoint45X" fmla="*/ 105 w 140"/>
                  <a:gd name="GluePoint45Y" fmla="*/ 7 h 50"/>
                  <a:gd name="GluePoint46X" fmla="*/ 93 w 140"/>
                  <a:gd name="GluePoint46Y" fmla="*/ 0 h 50"/>
                  <a:gd name="GluePoint47X" fmla="*/ 75 w 140"/>
                  <a:gd name="GluePoint47Y" fmla="*/ 2 h 50"/>
                  <a:gd name="GluePoint48X" fmla="*/ 74 w 140"/>
                  <a:gd name="GluePoint48Y" fmla="*/ 3 h 50"/>
                  <a:gd name="GluePoint49X" fmla="*/ 74 w 140"/>
                  <a:gd name="GluePoint49Y" fmla="*/ 2 h 50"/>
                  <a:gd name="GluePoint50X" fmla="*/ 56 w 140"/>
                  <a:gd name="GluePoint50Y" fmla="*/ 3 h 50"/>
                  <a:gd name="GluePoint51X" fmla="*/ 58 w 140"/>
                  <a:gd name="GluePoint51Y" fmla="*/ 5 h 50"/>
                  <a:gd name="GluePoint52X" fmla="*/ 54 w 140"/>
                  <a:gd name="GluePoint52Y" fmla="*/ 7 h 50"/>
                  <a:gd name="GluePoint53X" fmla="*/ 54 w 140"/>
                  <a:gd name="GluePoint53Y" fmla="*/ 8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40" h="50">
                    <a:moveTo>
                      <a:pt x="54" y="8"/>
                    </a:moveTo>
                    <a:lnTo>
                      <a:pt x="56" y="11"/>
                    </a:lnTo>
                    <a:lnTo>
                      <a:pt x="48" y="15"/>
                    </a:lnTo>
                    <a:lnTo>
                      <a:pt x="31" y="21"/>
                    </a:lnTo>
                    <a:lnTo>
                      <a:pt x="32" y="24"/>
                    </a:lnTo>
                    <a:lnTo>
                      <a:pt x="26" y="24"/>
                    </a:lnTo>
                    <a:lnTo>
                      <a:pt x="23" y="26"/>
                    </a:lnTo>
                    <a:lnTo>
                      <a:pt x="20" y="27"/>
                    </a:lnTo>
                    <a:lnTo>
                      <a:pt x="21" y="29"/>
                    </a:lnTo>
                    <a:lnTo>
                      <a:pt x="18" y="31"/>
                    </a:lnTo>
                    <a:lnTo>
                      <a:pt x="13" y="31"/>
                    </a:lnTo>
                    <a:lnTo>
                      <a:pt x="10" y="32"/>
                    </a:lnTo>
                    <a:lnTo>
                      <a:pt x="12" y="34"/>
                    </a:lnTo>
                    <a:lnTo>
                      <a:pt x="7" y="34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0" y="37"/>
                    </a:lnTo>
                    <a:lnTo>
                      <a:pt x="7" y="39"/>
                    </a:lnTo>
                    <a:lnTo>
                      <a:pt x="10" y="40"/>
                    </a:lnTo>
                    <a:lnTo>
                      <a:pt x="13" y="39"/>
                    </a:lnTo>
                    <a:lnTo>
                      <a:pt x="16" y="40"/>
                    </a:lnTo>
                    <a:lnTo>
                      <a:pt x="15" y="50"/>
                    </a:lnTo>
                    <a:lnTo>
                      <a:pt x="37" y="44"/>
                    </a:lnTo>
                    <a:lnTo>
                      <a:pt x="40" y="45"/>
                    </a:lnTo>
                    <a:lnTo>
                      <a:pt x="50" y="44"/>
                    </a:lnTo>
                    <a:lnTo>
                      <a:pt x="56" y="40"/>
                    </a:lnTo>
                    <a:lnTo>
                      <a:pt x="58" y="37"/>
                    </a:lnTo>
                    <a:lnTo>
                      <a:pt x="67" y="34"/>
                    </a:lnTo>
                    <a:lnTo>
                      <a:pt x="78" y="32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139" y="16"/>
                    </a:lnTo>
                    <a:lnTo>
                      <a:pt x="140" y="15"/>
                    </a:lnTo>
                    <a:lnTo>
                      <a:pt x="129" y="5"/>
                    </a:lnTo>
                    <a:lnTo>
                      <a:pt x="115" y="5"/>
                    </a:lnTo>
                    <a:lnTo>
                      <a:pt x="112" y="7"/>
                    </a:lnTo>
                    <a:lnTo>
                      <a:pt x="113" y="7"/>
                    </a:lnTo>
                    <a:lnTo>
                      <a:pt x="110" y="8"/>
                    </a:lnTo>
                    <a:lnTo>
                      <a:pt x="107" y="8"/>
                    </a:lnTo>
                    <a:lnTo>
                      <a:pt x="112" y="7"/>
                    </a:lnTo>
                    <a:lnTo>
                      <a:pt x="109" y="7"/>
                    </a:lnTo>
                    <a:lnTo>
                      <a:pt x="102" y="8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93" y="0"/>
                    </a:lnTo>
                    <a:lnTo>
                      <a:pt x="75" y="2"/>
                    </a:lnTo>
                    <a:lnTo>
                      <a:pt x="74" y="3"/>
                    </a:lnTo>
                    <a:lnTo>
                      <a:pt x="74" y="2"/>
                    </a:lnTo>
                    <a:lnTo>
                      <a:pt x="56" y="3"/>
                    </a:lnTo>
                    <a:lnTo>
                      <a:pt x="58" y="5"/>
                    </a:lnTo>
                    <a:lnTo>
                      <a:pt x="54" y="7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12" name="Freeform 452"/>
              <p:cNvSpPr/>
              <p:nvPr/>
            </p:nvSpPr>
            <p:spPr>
              <a:xfrm>
                <a:off x="2013120" y="1068480"/>
                <a:ext cx="291600" cy="112320"/>
              </a:xfrm>
              <a:custGeom>
                <a:avLst/>
                <a:gdLst>
                  <a:gd name="textAreaLeft" fmla="*/ 0 w 291600"/>
                  <a:gd name="textAreaRight" fmla="*/ 291960 w 291600"/>
                  <a:gd name="textAreaTop" fmla="*/ 0 h 112320"/>
                  <a:gd name="textAreaBottom" fmla="*/ 112680 h 112320"/>
                  <a:gd name="GluePoint1X" fmla="*/ 1 w 184"/>
                  <a:gd name="GluePoint1Y" fmla="*/ 56 h 71"/>
                  <a:gd name="GluePoint2X" fmla="*/ 38 w 184"/>
                  <a:gd name="GluePoint2Y" fmla="*/ 43 h 71"/>
                  <a:gd name="GluePoint3X" fmla="*/ 62 w 184"/>
                  <a:gd name="GluePoint3Y" fmla="*/ 42 h 71"/>
                  <a:gd name="GluePoint4X" fmla="*/ 24 w 184"/>
                  <a:gd name="GluePoint4Y" fmla="*/ 38 h 71"/>
                  <a:gd name="GluePoint5X" fmla="*/ 17 w 184"/>
                  <a:gd name="GluePoint5Y" fmla="*/ 30 h 71"/>
                  <a:gd name="GluePoint6X" fmla="*/ 36 w 184"/>
                  <a:gd name="GluePoint6Y" fmla="*/ 27 h 71"/>
                  <a:gd name="GluePoint7X" fmla="*/ 21 w 184"/>
                  <a:gd name="GluePoint7Y" fmla="*/ 26 h 71"/>
                  <a:gd name="GluePoint8X" fmla="*/ 13 w 184"/>
                  <a:gd name="GluePoint8Y" fmla="*/ 21 h 71"/>
                  <a:gd name="GluePoint9X" fmla="*/ 28 w 184"/>
                  <a:gd name="GluePoint9Y" fmla="*/ 14 h 71"/>
                  <a:gd name="GluePoint10X" fmla="*/ 33 w 184"/>
                  <a:gd name="GluePoint10Y" fmla="*/ 11 h 71"/>
                  <a:gd name="GluePoint11X" fmla="*/ 86 w 184"/>
                  <a:gd name="GluePoint11Y" fmla="*/ 1 h 71"/>
                  <a:gd name="GluePoint12X" fmla="*/ 71 w 184"/>
                  <a:gd name="GluePoint12Y" fmla="*/ 9 h 71"/>
                  <a:gd name="GluePoint13X" fmla="*/ 84 w 184"/>
                  <a:gd name="GluePoint13Y" fmla="*/ 8 h 71"/>
                  <a:gd name="GluePoint14X" fmla="*/ 95 w 184"/>
                  <a:gd name="GluePoint14Y" fmla="*/ 5 h 71"/>
                  <a:gd name="GluePoint15X" fmla="*/ 95 w 184"/>
                  <a:gd name="GluePoint15Y" fmla="*/ 14 h 71"/>
                  <a:gd name="GluePoint16X" fmla="*/ 103 w 184"/>
                  <a:gd name="GluePoint16Y" fmla="*/ 14 h 71"/>
                  <a:gd name="GluePoint17X" fmla="*/ 117 w 184"/>
                  <a:gd name="GluePoint17Y" fmla="*/ 11 h 71"/>
                  <a:gd name="GluePoint18X" fmla="*/ 124 w 184"/>
                  <a:gd name="GluePoint18Y" fmla="*/ 9 h 71"/>
                  <a:gd name="GluePoint19X" fmla="*/ 133 w 184"/>
                  <a:gd name="GluePoint19Y" fmla="*/ 11 h 71"/>
                  <a:gd name="GluePoint20X" fmla="*/ 129 w 184"/>
                  <a:gd name="GluePoint20Y" fmla="*/ 21 h 71"/>
                  <a:gd name="GluePoint21X" fmla="*/ 127 w 184"/>
                  <a:gd name="GluePoint21Y" fmla="*/ 24 h 71"/>
                  <a:gd name="GluePoint22X" fmla="*/ 136 w 184"/>
                  <a:gd name="GluePoint22Y" fmla="*/ 19 h 71"/>
                  <a:gd name="GluePoint23X" fmla="*/ 146 w 184"/>
                  <a:gd name="GluePoint23Y" fmla="*/ 5 h 71"/>
                  <a:gd name="GluePoint24X" fmla="*/ 152 w 184"/>
                  <a:gd name="GluePoint24Y" fmla="*/ 1 h 71"/>
                  <a:gd name="GluePoint25X" fmla="*/ 162 w 184"/>
                  <a:gd name="GluePoint25Y" fmla="*/ 3 h 71"/>
                  <a:gd name="GluePoint26X" fmla="*/ 165 w 184"/>
                  <a:gd name="GluePoint26Y" fmla="*/ 1 h 71"/>
                  <a:gd name="GluePoint27X" fmla="*/ 171 w 184"/>
                  <a:gd name="GluePoint27Y" fmla="*/ 11 h 71"/>
                  <a:gd name="GluePoint28X" fmla="*/ 163 w 184"/>
                  <a:gd name="GluePoint28Y" fmla="*/ 27 h 71"/>
                  <a:gd name="GluePoint29X" fmla="*/ 157 w 184"/>
                  <a:gd name="GluePoint29Y" fmla="*/ 32 h 71"/>
                  <a:gd name="GluePoint30X" fmla="*/ 175 w 184"/>
                  <a:gd name="GluePoint30Y" fmla="*/ 43 h 71"/>
                  <a:gd name="GluePoint31X" fmla="*/ 184 w 184"/>
                  <a:gd name="GluePoint31Y" fmla="*/ 46 h 71"/>
                  <a:gd name="GluePoint32X" fmla="*/ 175 w 184"/>
                  <a:gd name="GluePoint32Y" fmla="*/ 53 h 71"/>
                  <a:gd name="GluePoint33X" fmla="*/ 170 w 184"/>
                  <a:gd name="GluePoint33Y" fmla="*/ 53 h 71"/>
                  <a:gd name="GluePoint34X" fmla="*/ 160 w 184"/>
                  <a:gd name="GluePoint34Y" fmla="*/ 51 h 71"/>
                  <a:gd name="GluePoint35X" fmla="*/ 149 w 184"/>
                  <a:gd name="GluePoint35Y" fmla="*/ 59 h 71"/>
                  <a:gd name="GluePoint36X" fmla="*/ 163 w 184"/>
                  <a:gd name="GluePoint36Y" fmla="*/ 56 h 71"/>
                  <a:gd name="GluePoint37X" fmla="*/ 160 w 184"/>
                  <a:gd name="GluePoint37Y" fmla="*/ 59 h 71"/>
                  <a:gd name="GluePoint38X" fmla="*/ 148 w 184"/>
                  <a:gd name="GluePoint38Y" fmla="*/ 64 h 71"/>
                  <a:gd name="GluePoint39X" fmla="*/ 125 w 184"/>
                  <a:gd name="GluePoint39Y" fmla="*/ 61 h 71"/>
                  <a:gd name="GluePoint40X" fmla="*/ 113 w 184"/>
                  <a:gd name="GluePoint40Y" fmla="*/ 54 h 71"/>
                  <a:gd name="GluePoint41X" fmla="*/ 97 w 184"/>
                  <a:gd name="GluePoint41Y" fmla="*/ 62 h 71"/>
                  <a:gd name="GluePoint42X" fmla="*/ 68 w 184"/>
                  <a:gd name="GluePoint42Y" fmla="*/ 69 h 71"/>
                  <a:gd name="GluePoint43X" fmla="*/ 25 w 184"/>
                  <a:gd name="GluePoint43Y" fmla="*/ 67 h 71"/>
                  <a:gd name="GluePoint44X" fmla="*/ 27 w 184"/>
                  <a:gd name="GluePoint44Y" fmla="*/ 59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84" h="71">
                    <a:moveTo>
                      <a:pt x="17" y="59"/>
                    </a:moveTo>
                    <a:lnTo>
                      <a:pt x="6" y="59"/>
                    </a:lnTo>
                    <a:lnTo>
                      <a:pt x="1" y="56"/>
                    </a:lnTo>
                    <a:lnTo>
                      <a:pt x="0" y="54"/>
                    </a:lnTo>
                    <a:lnTo>
                      <a:pt x="0" y="48"/>
                    </a:lnTo>
                    <a:lnTo>
                      <a:pt x="38" y="43"/>
                    </a:lnTo>
                    <a:lnTo>
                      <a:pt x="57" y="45"/>
                    </a:lnTo>
                    <a:lnTo>
                      <a:pt x="60" y="43"/>
                    </a:lnTo>
                    <a:lnTo>
                      <a:pt x="62" y="42"/>
                    </a:lnTo>
                    <a:lnTo>
                      <a:pt x="49" y="38"/>
                    </a:lnTo>
                    <a:lnTo>
                      <a:pt x="30" y="40"/>
                    </a:lnTo>
                    <a:lnTo>
                      <a:pt x="24" y="38"/>
                    </a:lnTo>
                    <a:lnTo>
                      <a:pt x="8" y="38"/>
                    </a:lnTo>
                    <a:lnTo>
                      <a:pt x="6" y="34"/>
                    </a:lnTo>
                    <a:lnTo>
                      <a:pt x="17" y="30"/>
                    </a:lnTo>
                    <a:lnTo>
                      <a:pt x="28" y="30"/>
                    </a:lnTo>
                    <a:lnTo>
                      <a:pt x="38" y="29"/>
                    </a:lnTo>
                    <a:lnTo>
                      <a:pt x="36" y="27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21" y="26"/>
                    </a:lnTo>
                    <a:lnTo>
                      <a:pt x="22" y="24"/>
                    </a:lnTo>
                    <a:lnTo>
                      <a:pt x="9" y="24"/>
                    </a:lnTo>
                    <a:lnTo>
                      <a:pt x="13" y="21"/>
                    </a:lnTo>
                    <a:lnTo>
                      <a:pt x="24" y="16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30" y="11"/>
                    </a:lnTo>
                    <a:lnTo>
                      <a:pt x="33" y="11"/>
                    </a:lnTo>
                    <a:lnTo>
                      <a:pt x="62" y="3"/>
                    </a:lnTo>
                    <a:lnTo>
                      <a:pt x="82" y="0"/>
                    </a:lnTo>
                    <a:lnTo>
                      <a:pt x="86" y="1"/>
                    </a:lnTo>
                    <a:lnTo>
                      <a:pt x="82" y="5"/>
                    </a:lnTo>
                    <a:lnTo>
                      <a:pt x="81" y="8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82" y="9"/>
                    </a:lnTo>
                    <a:lnTo>
                      <a:pt x="84" y="8"/>
                    </a:lnTo>
                    <a:lnTo>
                      <a:pt x="86" y="8"/>
                    </a:lnTo>
                    <a:lnTo>
                      <a:pt x="87" y="6"/>
                    </a:lnTo>
                    <a:lnTo>
                      <a:pt x="95" y="5"/>
                    </a:lnTo>
                    <a:lnTo>
                      <a:pt x="108" y="9"/>
                    </a:lnTo>
                    <a:lnTo>
                      <a:pt x="106" y="11"/>
                    </a:lnTo>
                    <a:lnTo>
                      <a:pt x="95" y="14"/>
                    </a:lnTo>
                    <a:lnTo>
                      <a:pt x="105" y="13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11" y="11"/>
                    </a:lnTo>
                    <a:lnTo>
                      <a:pt x="116" y="13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19" y="9"/>
                    </a:lnTo>
                    <a:lnTo>
                      <a:pt x="124" y="9"/>
                    </a:lnTo>
                    <a:lnTo>
                      <a:pt x="121" y="5"/>
                    </a:lnTo>
                    <a:lnTo>
                      <a:pt x="130" y="6"/>
                    </a:lnTo>
                    <a:lnTo>
                      <a:pt x="133" y="11"/>
                    </a:lnTo>
                    <a:lnTo>
                      <a:pt x="130" y="14"/>
                    </a:lnTo>
                    <a:lnTo>
                      <a:pt x="129" y="19"/>
                    </a:lnTo>
                    <a:lnTo>
                      <a:pt x="129" y="21"/>
                    </a:lnTo>
                    <a:lnTo>
                      <a:pt x="127" y="21"/>
                    </a:lnTo>
                    <a:lnTo>
                      <a:pt x="125" y="22"/>
                    </a:lnTo>
                    <a:lnTo>
                      <a:pt x="127" y="24"/>
                    </a:lnTo>
                    <a:lnTo>
                      <a:pt x="132" y="22"/>
                    </a:lnTo>
                    <a:lnTo>
                      <a:pt x="138" y="21"/>
                    </a:lnTo>
                    <a:lnTo>
                      <a:pt x="136" y="19"/>
                    </a:lnTo>
                    <a:lnTo>
                      <a:pt x="138" y="16"/>
                    </a:lnTo>
                    <a:lnTo>
                      <a:pt x="141" y="13"/>
                    </a:lnTo>
                    <a:lnTo>
                      <a:pt x="146" y="5"/>
                    </a:lnTo>
                    <a:lnTo>
                      <a:pt x="148" y="3"/>
                    </a:lnTo>
                    <a:lnTo>
                      <a:pt x="148" y="3"/>
                    </a:lnTo>
                    <a:lnTo>
                      <a:pt x="152" y="1"/>
                    </a:lnTo>
                    <a:lnTo>
                      <a:pt x="151" y="0"/>
                    </a:lnTo>
                    <a:lnTo>
                      <a:pt x="157" y="1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2" y="1"/>
                    </a:lnTo>
                    <a:lnTo>
                      <a:pt x="165" y="1"/>
                    </a:lnTo>
                    <a:lnTo>
                      <a:pt x="173" y="8"/>
                    </a:lnTo>
                    <a:lnTo>
                      <a:pt x="170" y="9"/>
                    </a:lnTo>
                    <a:lnTo>
                      <a:pt x="171" y="11"/>
                    </a:lnTo>
                    <a:lnTo>
                      <a:pt x="165" y="19"/>
                    </a:lnTo>
                    <a:lnTo>
                      <a:pt x="165" y="26"/>
                    </a:lnTo>
                    <a:lnTo>
                      <a:pt x="163" y="27"/>
                    </a:lnTo>
                    <a:lnTo>
                      <a:pt x="162" y="29"/>
                    </a:lnTo>
                    <a:lnTo>
                      <a:pt x="157" y="32"/>
                    </a:lnTo>
                    <a:lnTo>
                      <a:pt x="157" y="32"/>
                    </a:lnTo>
                    <a:lnTo>
                      <a:pt x="163" y="38"/>
                    </a:lnTo>
                    <a:lnTo>
                      <a:pt x="171" y="38"/>
                    </a:lnTo>
                    <a:lnTo>
                      <a:pt x="175" y="43"/>
                    </a:lnTo>
                    <a:lnTo>
                      <a:pt x="179" y="43"/>
                    </a:lnTo>
                    <a:lnTo>
                      <a:pt x="178" y="46"/>
                    </a:lnTo>
                    <a:lnTo>
                      <a:pt x="184" y="46"/>
                    </a:lnTo>
                    <a:lnTo>
                      <a:pt x="183" y="48"/>
                    </a:lnTo>
                    <a:lnTo>
                      <a:pt x="178" y="53"/>
                    </a:lnTo>
                    <a:lnTo>
                      <a:pt x="175" y="53"/>
                    </a:lnTo>
                    <a:lnTo>
                      <a:pt x="173" y="51"/>
                    </a:lnTo>
                    <a:lnTo>
                      <a:pt x="176" y="50"/>
                    </a:lnTo>
                    <a:lnTo>
                      <a:pt x="170" y="53"/>
                    </a:lnTo>
                    <a:lnTo>
                      <a:pt x="168" y="53"/>
                    </a:lnTo>
                    <a:lnTo>
                      <a:pt x="168" y="50"/>
                    </a:lnTo>
                    <a:lnTo>
                      <a:pt x="160" y="51"/>
                    </a:lnTo>
                    <a:lnTo>
                      <a:pt x="159" y="54"/>
                    </a:lnTo>
                    <a:lnTo>
                      <a:pt x="152" y="54"/>
                    </a:lnTo>
                    <a:lnTo>
                      <a:pt x="149" y="59"/>
                    </a:lnTo>
                    <a:lnTo>
                      <a:pt x="157" y="56"/>
                    </a:lnTo>
                    <a:lnTo>
                      <a:pt x="162" y="56"/>
                    </a:lnTo>
                    <a:lnTo>
                      <a:pt x="163" y="56"/>
                    </a:lnTo>
                    <a:lnTo>
                      <a:pt x="159" y="58"/>
                    </a:lnTo>
                    <a:lnTo>
                      <a:pt x="157" y="59"/>
                    </a:lnTo>
                    <a:lnTo>
                      <a:pt x="160" y="59"/>
                    </a:lnTo>
                    <a:lnTo>
                      <a:pt x="163" y="61"/>
                    </a:lnTo>
                    <a:lnTo>
                      <a:pt x="159" y="62"/>
                    </a:lnTo>
                    <a:lnTo>
                      <a:pt x="148" y="64"/>
                    </a:lnTo>
                    <a:lnTo>
                      <a:pt x="143" y="66"/>
                    </a:lnTo>
                    <a:lnTo>
                      <a:pt x="121" y="64"/>
                    </a:lnTo>
                    <a:lnTo>
                      <a:pt x="125" y="61"/>
                    </a:lnTo>
                    <a:lnTo>
                      <a:pt x="111" y="59"/>
                    </a:lnTo>
                    <a:lnTo>
                      <a:pt x="114" y="56"/>
                    </a:lnTo>
                    <a:lnTo>
                      <a:pt x="113" y="54"/>
                    </a:lnTo>
                    <a:lnTo>
                      <a:pt x="106" y="58"/>
                    </a:lnTo>
                    <a:lnTo>
                      <a:pt x="105" y="59"/>
                    </a:lnTo>
                    <a:lnTo>
                      <a:pt x="97" y="62"/>
                    </a:lnTo>
                    <a:lnTo>
                      <a:pt x="82" y="64"/>
                    </a:lnTo>
                    <a:lnTo>
                      <a:pt x="79" y="66"/>
                    </a:lnTo>
                    <a:lnTo>
                      <a:pt x="68" y="69"/>
                    </a:lnTo>
                    <a:lnTo>
                      <a:pt x="24" y="71"/>
                    </a:lnTo>
                    <a:lnTo>
                      <a:pt x="27" y="69"/>
                    </a:lnTo>
                    <a:lnTo>
                      <a:pt x="25" y="67"/>
                    </a:lnTo>
                    <a:lnTo>
                      <a:pt x="25" y="64"/>
                    </a:lnTo>
                    <a:lnTo>
                      <a:pt x="28" y="61"/>
                    </a:lnTo>
                    <a:lnTo>
                      <a:pt x="27" y="59"/>
                    </a:lnTo>
                    <a:lnTo>
                      <a:pt x="17" y="5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13" name="Freeform 453"/>
              <p:cNvSpPr/>
              <p:nvPr/>
            </p:nvSpPr>
            <p:spPr>
              <a:xfrm>
                <a:off x="2274840" y="1060560"/>
                <a:ext cx="45720" cy="1728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17280"/>
                  <a:gd name="textAreaBottom" fmla="*/ 17640 h 17280"/>
                  <a:gd name="GluePoint1X" fmla="*/ 16 w 29"/>
                  <a:gd name="GluePoint1Y" fmla="*/ 10 h 11"/>
                  <a:gd name="GluePoint2X" fmla="*/ 29 w 29"/>
                  <a:gd name="GluePoint2Y" fmla="*/ 2 h 11"/>
                  <a:gd name="GluePoint3X" fmla="*/ 27 w 29"/>
                  <a:gd name="GluePoint3Y" fmla="*/ 0 h 11"/>
                  <a:gd name="GluePoint4X" fmla="*/ 11 w 29"/>
                  <a:gd name="GluePoint4Y" fmla="*/ 0 h 11"/>
                  <a:gd name="GluePoint5X" fmla="*/ 0 w 29"/>
                  <a:gd name="GluePoint5Y" fmla="*/ 3 h 11"/>
                  <a:gd name="GluePoint6X" fmla="*/ 6 w 29"/>
                  <a:gd name="GluePoint6Y" fmla="*/ 6 h 11"/>
                  <a:gd name="GluePoint7X" fmla="*/ 10 w 29"/>
                  <a:gd name="GluePoint7Y" fmla="*/ 11 h 11"/>
                  <a:gd name="GluePoint8X" fmla="*/ 16 w 29"/>
                  <a:gd name="GluePoint8Y" fmla="*/ 1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9" h="11">
                    <a:moveTo>
                      <a:pt x="16" y="10"/>
                    </a:moveTo>
                    <a:lnTo>
                      <a:pt x="29" y="2"/>
                    </a:lnTo>
                    <a:lnTo>
                      <a:pt x="27" y="0"/>
                    </a:lnTo>
                    <a:lnTo>
                      <a:pt x="11" y="0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10" y="11"/>
                    </a:lnTo>
                    <a:lnTo>
                      <a:pt x="16" y="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14" name="Freeform 454"/>
              <p:cNvSpPr/>
              <p:nvPr/>
            </p:nvSpPr>
            <p:spPr>
              <a:xfrm>
                <a:off x="2333520" y="1057320"/>
                <a:ext cx="115560" cy="5832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58320"/>
                  <a:gd name="textAreaBottom" fmla="*/ 58680 h 58320"/>
                  <a:gd name="GluePoint1X" fmla="*/ 15 w 73"/>
                  <a:gd name="GluePoint1Y" fmla="*/ 28 h 37"/>
                  <a:gd name="GluePoint2X" fmla="*/ 15 w 73"/>
                  <a:gd name="GluePoint2Y" fmla="*/ 24 h 37"/>
                  <a:gd name="GluePoint3X" fmla="*/ 11 w 73"/>
                  <a:gd name="GluePoint3Y" fmla="*/ 24 h 37"/>
                  <a:gd name="GluePoint4X" fmla="*/ 11 w 73"/>
                  <a:gd name="GluePoint4Y" fmla="*/ 23 h 37"/>
                  <a:gd name="GluePoint5X" fmla="*/ 4 w 73"/>
                  <a:gd name="GluePoint5Y" fmla="*/ 24 h 37"/>
                  <a:gd name="GluePoint6X" fmla="*/ 0 w 73"/>
                  <a:gd name="GluePoint6Y" fmla="*/ 18 h 37"/>
                  <a:gd name="GluePoint7X" fmla="*/ 1 w 73"/>
                  <a:gd name="GluePoint7Y" fmla="*/ 16 h 37"/>
                  <a:gd name="GluePoint8X" fmla="*/ 4 w 73"/>
                  <a:gd name="GluePoint8Y" fmla="*/ 13 h 37"/>
                  <a:gd name="GluePoint9X" fmla="*/ 9 w 73"/>
                  <a:gd name="GluePoint9Y" fmla="*/ 13 h 37"/>
                  <a:gd name="GluePoint10X" fmla="*/ 14 w 73"/>
                  <a:gd name="GluePoint10Y" fmla="*/ 15 h 37"/>
                  <a:gd name="GluePoint11X" fmla="*/ 14 w 73"/>
                  <a:gd name="GluePoint11Y" fmla="*/ 18 h 37"/>
                  <a:gd name="GluePoint12X" fmla="*/ 25 w 73"/>
                  <a:gd name="GluePoint12Y" fmla="*/ 16 h 37"/>
                  <a:gd name="GluePoint13X" fmla="*/ 27 w 73"/>
                  <a:gd name="GluePoint13Y" fmla="*/ 13 h 37"/>
                  <a:gd name="GluePoint14X" fmla="*/ 27 w 73"/>
                  <a:gd name="GluePoint14Y" fmla="*/ 15 h 37"/>
                  <a:gd name="GluePoint15X" fmla="*/ 30 w 73"/>
                  <a:gd name="GluePoint15Y" fmla="*/ 13 h 37"/>
                  <a:gd name="GluePoint16X" fmla="*/ 27 w 73"/>
                  <a:gd name="GluePoint16Y" fmla="*/ 12 h 37"/>
                  <a:gd name="GluePoint17X" fmla="*/ 28 w 73"/>
                  <a:gd name="GluePoint17Y" fmla="*/ 10 h 37"/>
                  <a:gd name="GluePoint18X" fmla="*/ 35 w 73"/>
                  <a:gd name="GluePoint18Y" fmla="*/ 10 h 37"/>
                  <a:gd name="GluePoint19X" fmla="*/ 33 w 73"/>
                  <a:gd name="GluePoint19Y" fmla="*/ 8 h 37"/>
                  <a:gd name="GluePoint20X" fmla="*/ 28 w 73"/>
                  <a:gd name="GluePoint20Y" fmla="*/ 8 h 37"/>
                  <a:gd name="GluePoint21X" fmla="*/ 23 w 73"/>
                  <a:gd name="GluePoint21Y" fmla="*/ 8 h 37"/>
                  <a:gd name="GluePoint22X" fmla="*/ 23 w 73"/>
                  <a:gd name="GluePoint22Y" fmla="*/ 5 h 37"/>
                  <a:gd name="GluePoint23X" fmla="*/ 28 w 73"/>
                  <a:gd name="GluePoint23Y" fmla="*/ 5 h 37"/>
                  <a:gd name="GluePoint24X" fmla="*/ 30 w 73"/>
                  <a:gd name="GluePoint24Y" fmla="*/ 7 h 37"/>
                  <a:gd name="GluePoint25X" fmla="*/ 31 w 73"/>
                  <a:gd name="GluePoint25Y" fmla="*/ 5 h 37"/>
                  <a:gd name="GluePoint26X" fmla="*/ 28 w 73"/>
                  <a:gd name="GluePoint26Y" fmla="*/ 4 h 37"/>
                  <a:gd name="GluePoint27X" fmla="*/ 35 w 73"/>
                  <a:gd name="GluePoint27Y" fmla="*/ 0 h 37"/>
                  <a:gd name="GluePoint28X" fmla="*/ 39 w 73"/>
                  <a:gd name="GluePoint28Y" fmla="*/ 2 h 37"/>
                  <a:gd name="GluePoint29X" fmla="*/ 41 w 73"/>
                  <a:gd name="GluePoint29Y" fmla="*/ 2 h 37"/>
                  <a:gd name="GluePoint30X" fmla="*/ 38 w 73"/>
                  <a:gd name="GluePoint30Y" fmla="*/ 0 h 37"/>
                  <a:gd name="GluePoint31X" fmla="*/ 41 w 73"/>
                  <a:gd name="GluePoint31Y" fmla="*/ 0 h 37"/>
                  <a:gd name="GluePoint32X" fmla="*/ 52 w 73"/>
                  <a:gd name="GluePoint32Y" fmla="*/ 2 h 37"/>
                  <a:gd name="GluePoint33X" fmla="*/ 71 w 73"/>
                  <a:gd name="GluePoint33Y" fmla="*/ 0 h 37"/>
                  <a:gd name="GluePoint34X" fmla="*/ 73 w 73"/>
                  <a:gd name="GluePoint34Y" fmla="*/ 2 h 37"/>
                  <a:gd name="GluePoint35X" fmla="*/ 71 w 73"/>
                  <a:gd name="GluePoint35Y" fmla="*/ 4 h 37"/>
                  <a:gd name="GluePoint36X" fmla="*/ 63 w 73"/>
                  <a:gd name="GluePoint36Y" fmla="*/ 5 h 37"/>
                  <a:gd name="GluePoint37X" fmla="*/ 66 w 73"/>
                  <a:gd name="GluePoint37Y" fmla="*/ 5 h 37"/>
                  <a:gd name="GluePoint38X" fmla="*/ 65 w 73"/>
                  <a:gd name="GluePoint38Y" fmla="*/ 7 h 37"/>
                  <a:gd name="GluePoint39X" fmla="*/ 57 w 73"/>
                  <a:gd name="GluePoint39Y" fmla="*/ 8 h 37"/>
                  <a:gd name="GluePoint40X" fmla="*/ 47 w 73"/>
                  <a:gd name="GluePoint40Y" fmla="*/ 12 h 37"/>
                  <a:gd name="GluePoint41X" fmla="*/ 46 w 73"/>
                  <a:gd name="GluePoint41Y" fmla="*/ 13 h 37"/>
                  <a:gd name="GluePoint42X" fmla="*/ 57 w 73"/>
                  <a:gd name="GluePoint42Y" fmla="*/ 12 h 37"/>
                  <a:gd name="GluePoint43X" fmla="*/ 58 w 73"/>
                  <a:gd name="GluePoint43Y" fmla="*/ 16 h 37"/>
                  <a:gd name="GluePoint44X" fmla="*/ 55 w 73"/>
                  <a:gd name="GluePoint44Y" fmla="*/ 18 h 37"/>
                  <a:gd name="GluePoint45X" fmla="*/ 63 w 73"/>
                  <a:gd name="GluePoint45Y" fmla="*/ 16 h 37"/>
                  <a:gd name="GluePoint46X" fmla="*/ 62 w 73"/>
                  <a:gd name="GluePoint46Y" fmla="*/ 20 h 37"/>
                  <a:gd name="GluePoint47X" fmla="*/ 57 w 73"/>
                  <a:gd name="GluePoint47Y" fmla="*/ 21 h 37"/>
                  <a:gd name="GluePoint48X" fmla="*/ 55 w 73"/>
                  <a:gd name="GluePoint48Y" fmla="*/ 24 h 37"/>
                  <a:gd name="GluePoint49X" fmla="*/ 52 w 73"/>
                  <a:gd name="GluePoint49Y" fmla="*/ 26 h 37"/>
                  <a:gd name="GluePoint50X" fmla="*/ 54 w 73"/>
                  <a:gd name="GluePoint50Y" fmla="*/ 26 h 37"/>
                  <a:gd name="GluePoint51X" fmla="*/ 52 w 73"/>
                  <a:gd name="GluePoint51Y" fmla="*/ 29 h 37"/>
                  <a:gd name="GluePoint52X" fmla="*/ 41 w 73"/>
                  <a:gd name="GluePoint52Y" fmla="*/ 33 h 37"/>
                  <a:gd name="GluePoint53X" fmla="*/ 33 w 73"/>
                  <a:gd name="GluePoint53Y" fmla="*/ 33 h 37"/>
                  <a:gd name="GluePoint54X" fmla="*/ 31 w 73"/>
                  <a:gd name="GluePoint54Y" fmla="*/ 34 h 37"/>
                  <a:gd name="GluePoint55X" fmla="*/ 23 w 73"/>
                  <a:gd name="GluePoint55Y" fmla="*/ 37 h 37"/>
                  <a:gd name="GluePoint56X" fmla="*/ 22 w 73"/>
                  <a:gd name="GluePoint56Y" fmla="*/ 36 h 37"/>
                  <a:gd name="GluePoint57X" fmla="*/ 19 w 73"/>
                  <a:gd name="GluePoint57Y" fmla="*/ 36 h 37"/>
                  <a:gd name="GluePoint58X" fmla="*/ 20 w 73"/>
                  <a:gd name="GluePoint58Y" fmla="*/ 31 h 37"/>
                  <a:gd name="GluePoint59X" fmla="*/ 15 w 73"/>
                  <a:gd name="GluePoint59Y" fmla="*/ 28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73" h="37">
                    <a:moveTo>
                      <a:pt x="15" y="28"/>
                    </a:moveTo>
                    <a:lnTo>
                      <a:pt x="15" y="24"/>
                    </a:lnTo>
                    <a:lnTo>
                      <a:pt x="11" y="24"/>
                    </a:lnTo>
                    <a:lnTo>
                      <a:pt x="11" y="23"/>
                    </a:lnTo>
                    <a:lnTo>
                      <a:pt x="4" y="24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4" y="13"/>
                    </a:lnTo>
                    <a:lnTo>
                      <a:pt x="9" y="13"/>
                    </a:lnTo>
                    <a:lnTo>
                      <a:pt x="14" y="15"/>
                    </a:lnTo>
                    <a:lnTo>
                      <a:pt x="14" y="18"/>
                    </a:lnTo>
                    <a:lnTo>
                      <a:pt x="25" y="16"/>
                    </a:lnTo>
                    <a:lnTo>
                      <a:pt x="27" y="13"/>
                    </a:lnTo>
                    <a:lnTo>
                      <a:pt x="27" y="15"/>
                    </a:lnTo>
                    <a:lnTo>
                      <a:pt x="30" y="13"/>
                    </a:lnTo>
                    <a:lnTo>
                      <a:pt x="27" y="12"/>
                    </a:lnTo>
                    <a:lnTo>
                      <a:pt x="28" y="10"/>
                    </a:lnTo>
                    <a:lnTo>
                      <a:pt x="35" y="10"/>
                    </a:lnTo>
                    <a:lnTo>
                      <a:pt x="33" y="8"/>
                    </a:lnTo>
                    <a:lnTo>
                      <a:pt x="28" y="8"/>
                    </a:lnTo>
                    <a:lnTo>
                      <a:pt x="23" y="8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0" y="7"/>
                    </a:lnTo>
                    <a:lnTo>
                      <a:pt x="31" y="5"/>
                    </a:lnTo>
                    <a:lnTo>
                      <a:pt x="28" y="4"/>
                    </a:lnTo>
                    <a:lnTo>
                      <a:pt x="35" y="0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52" y="2"/>
                    </a:lnTo>
                    <a:lnTo>
                      <a:pt x="71" y="0"/>
                    </a:lnTo>
                    <a:lnTo>
                      <a:pt x="73" y="2"/>
                    </a:lnTo>
                    <a:lnTo>
                      <a:pt x="71" y="4"/>
                    </a:lnTo>
                    <a:lnTo>
                      <a:pt x="63" y="5"/>
                    </a:lnTo>
                    <a:lnTo>
                      <a:pt x="66" y="5"/>
                    </a:lnTo>
                    <a:lnTo>
                      <a:pt x="65" y="7"/>
                    </a:lnTo>
                    <a:lnTo>
                      <a:pt x="57" y="8"/>
                    </a:lnTo>
                    <a:lnTo>
                      <a:pt x="47" y="12"/>
                    </a:lnTo>
                    <a:lnTo>
                      <a:pt x="46" y="13"/>
                    </a:lnTo>
                    <a:lnTo>
                      <a:pt x="57" y="12"/>
                    </a:lnTo>
                    <a:lnTo>
                      <a:pt x="58" y="16"/>
                    </a:lnTo>
                    <a:lnTo>
                      <a:pt x="55" y="18"/>
                    </a:lnTo>
                    <a:lnTo>
                      <a:pt x="63" y="16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5" y="24"/>
                    </a:lnTo>
                    <a:lnTo>
                      <a:pt x="52" y="26"/>
                    </a:lnTo>
                    <a:lnTo>
                      <a:pt x="54" y="26"/>
                    </a:lnTo>
                    <a:lnTo>
                      <a:pt x="52" y="29"/>
                    </a:lnTo>
                    <a:lnTo>
                      <a:pt x="41" y="33"/>
                    </a:lnTo>
                    <a:lnTo>
                      <a:pt x="33" y="33"/>
                    </a:lnTo>
                    <a:lnTo>
                      <a:pt x="31" y="34"/>
                    </a:lnTo>
                    <a:lnTo>
                      <a:pt x="23" y="37"/>
                    </a:lnTo>
                    <a:lnTo>
                      <a:pt x="22" y="36"/>
                    </a:lnTo>
                    <a:lnTo>
                      <a:pt x="19" y="36"/>
                    </a:lnTo>
                    <a:lnTo>
                      <a:pt x="20" y="31"/>
                    </a:lnTo>
                    <a:lnTo>
                      <a:pt x="15" y="2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15" name="Freeform 455"/>
              <p:cNvSpPr/>
              <p:nvPr/>
            </p:nvSpPr>
            <p:spPr>
              <a:xfrm>
                <a:off x="2305080" y="1147680"/>
                <a:ext cx="72720" cy="331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3120"/>
                  <a:gd name="textAreaBottom" fmla="*/ 33480 h 33120"/>
                  <a:gd name="GluePoint1X" fmla="*/ 37 w 46"/>
                  <a:gd name="GluePoint1Y" fmla="*/ 4 h 21"/>
                  <a:gd name="GluePoint2X" fmla="*/ 33 w 46"/>
                  <a:gd name="GluePoint2Y" fmla="*/ 3 h 21"/>
                  <a:gd name="GluePoint3X" fmla="*/ 35 w 46"/>
                  <a:gd name="GluePoint3Y" fmla="*/ 1 h 21"/>
                  <a:gd name="GluePoint4X" fmla="*/ 29 w 46"/>
                  <a:gd name="GluePoint4Y" fmla="*/ 0 h 21"/>
                  <a:gd name="GluePoint5X" fmla="*/ 22 w 46"/>
                  <a:gd name="GluePoint5Y" fmla="*/ 4 h 21"/>
                  <a:gd name="GluePoint6X" fmla="*/ 22 w 46"/>
                  <a:gd name="GluePoint6Y" fmla="*/ 4 h 21"/>
                  <a:gd name="GluePoint7X" fmla="*/ 18 w 46"/>
                  <a:gd name="GluePoint7Y" fmla="*/ 6 h 21"/>
                  <a:gd name="GluePoint8X" fmla="*/ 16 w 46"/>
                  <a:gd name="GluePoint8Y" fmla="*/ 8 h 21"/>
                  <a:gd name="GluePoint9X" fmla="*/ 13 w 46"/>
                  <a:gd name="GluePoint9Y" fmla="*/ 11 h 21"/>
                  <a:gd name="GluePoint10X" fmla="*/ 2 w 46"/>
                  <a:gd name="GluePoint10Y" fmla="*/ 11 h 21"/>
                  <a:gd name="GluePoint11X" fmla="*/ 0 w 46"/>
                  <a:gd name="GluePoint11Y" fmla="*/ 14 h 21"/>
                  <a:gd name="GluePoint12X" fmla="*/ 2 w 46"/>
                  <a:gd name="GluePoint12Y" fmla="*/ 16 h 21"/>
                  <a:gd name="GluePoint13X" fmla="*/ 6 w 46"/>
                  <a:gd name="GluePoint13Y" fmla="*/ 14 h 21"/>
                  <a:gd name="GluePoint14X" fmla="*/ 18 w 46"/>
                  <a:gd name="GluePoint14Y" fmla="*/ 19 h 21"/>
                  <a:gd name="GluePoint15X" fmla="*/ 30 w 46"/>
                  <a:gd name="GluePoint15Y" fmla="*/ 21 h 21"/>
                  <a:gd name="GluePoint16X" fmla="*/ 33 w 46"/>
                  <a:gd name="GluePoint16Y" fmla="*/ 19 h 21"/>
                  <a:gd name="GluePoint17X" fmla="*/ 43 w 46"/>
                  <a:gd name="GluePoint17Y" fmla="*/ 17 h 21"/>
                  <a:gd name="GluePoint18X" fmla="*/ 46 w 46"/>
                  <a:gd name="GluePoint18Y" fmla="*/ 16 h 21"/>
                  <a:gd name="GluePoint19X" fmla="*/ 43 w 46"/>
                  <a:gd name="GluePoint19Y" fmla="*/ 16 h 21"/>
                  <a:gd name="GluePoint20X" fmla="*/ 41 w 46"/>
                  <a:gd name="GluePoint20Y" fmla="*/ 11 h 21"/>
                  <a:gd name="GluePoint21X" fmla="*/ 37 w 46"/>
                  <a:gd name="GluePoint21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46" h="21">
                    <a:moveTo>
                      <a:pt x="37" y="4"/>
                    </a:moveTo>
                    <a:lnTo>
                      <a:pt x="33" y="3"/>
                    </a:lnTo>
                    <a:lnTo>
                      <a:pt x="35" y="1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3" y="11"/>
                    </a:lnTo>
                    <a:lnTo>
                      <a:pt x="2" y="11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6" y="14"/>
                    </a:lnTo>
                    <a:lnTo>
                      <a:pt x="18" y="19"/>
                    </a:lnTo>
                    <a:lnTo>
                      <a:pt x="30" y="21"/>
                    </a:lnTo>
                    <a:lnTo>
                      <a:pt x="33" y="19"/>
                    </a:lnTo>
                    <a:lnTo>
                      <a:pt x="43" y="17"/>
                    </a:lnTo>
                    <a:lnTo>
                      <a:pt x="46" y="16"/>
                    </a:lnTo>
                    <a:lnTo>
                      <a:pt x="43" y="16"/>
                    </a:lnTo>
                    <a:lnTo>
                      <a:pt x="41" y="11"/>
                    </a:lnTo>
                    <a:lnTo>
                      <a:pt x="37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16" name="Freeform 456"/>
              <p:cNvSpPr/>
              <p:nvPr/>
            </p:nvSpPr>
            <p:spPr>
              <a:xfrm>
                <a:off x="2398680" y="996840"/>
                <a:ext cx="99720" cy="3456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34560"/>
                  <a:gd name="textAreaBottom" fmla="*/ 34920 h 34560"/>
                  <a:gd name="GluePoint1X" fmla="*/ 57 w 63"/>
                  <a:gd name="GluePoint1Y" fmla="*/ 8 h 22"/>
                  <a:gd name="GluePoint2X" fmla="*/ 55 w 63"/>
                  <a:gd name="GluePoint2Y" fmla="*/ 9 h 22"/>
                  <a:gd name="GluePoint3X" fmla="*/ 52 w 63"/>
                  <a:gd name="GluePoint3Y" fmla="*/ 11 h 22"/>
                  <a:gd name="GluePoint4X" fmla="*/ 55 w 63"/>
                  <a:gd name="GluePoint4Y" fmla="*/ 11 h 22"/>
                  <a:gd name="GluePoint5X" fmla="*/ 51 w 63"/>
                  <a:gd name="GluePoint5Y" fmla="*/ 16 h 22"/>
                  <a:gd name="GluePoint6X" fmla="*/ 51 w 63"/>
                  <a:gd name="GluePoint6Y" fmla="*/ 14 h 22"/>
                  <a:gd name="GluePoint7X" fmla="*/ 49 w 63"/>
                  <a:gd name="GluePoint7Y" fmla="*/ 14 h 22"/>
                  <a:gd name="GluePoint8X" fmla="*/ 48 w 63"/>
                  <a:gd name="GluePoint8Y" fmla="*/ 14 h 22"/>
                  <a:gd name="GluePoint9X" fmla="*/ 46 w 63"/>
                  <a:gd name="GluePoint9Y" fmla="*/ 14 h 22"/>
                  <a:gd name="GluePoint10X" fmla="*/ 46 w 63"/>
                  <a:gd name="GluePoint10Y" fmla="*/ 16 h 22"/>
                  <a:gd name="GluePoint11X" fmla="*/ 41 w 63"/>
                  <a:gd name="GluePoint11Y" fmla="*/ 17 h 22"/>
                  <a:gd name="GluePoint12X" fmla="*/ 43 w 63"/>
                  <a:gd name="GluePoint12Y" fmla="*/ 21 h 22"/>
                  <a:gd name="GluePoint13X" fmla="*/ 40 w 63"/>
                  <a:gd name="GluePoint13Y" fmla="*/ 19 h 22"/>
                  <a:gd name="GluePoint14X" fmla="*/ 38 w 63"/>
                  <a:gd name="GluePoint14Y" fmla="*/ 21 h 22"/>
                  <a:gd name="GluePoint15X" fmla="*/ 24 w 63"/>
                  <a:gd name="GluePoint15Y" fmla="*/ 22 h 22"/>
                  <a:gd name="GluePoint16X" fmla="*/ 25 w 63"/>
                  <a:gd name="GluePoint16Y" fmla="*/ 21 h 22"/>
                  <a:gd name="GluePoint17X" fmla="*/ 21 w 63"/>
                  <a:gd name="GluePoint17Y" fmla="*/ 22 h 22"/>
                  <a:gd name="GluePoint18X" fmla="*/ 16 w 63"/>
                  <a:gd name="GluePoint18Y" fmla="*/ 22 h 22"/>
                  <a:gd name="GluePoint19X" fmla="*/ 14 w 63"/>
                  <a:gd name="GluePoint19Y" fmla="*/ 21 h 22"/>
                  <a:gd name="GluePoint20X" fmla="*/ 16 w 63"/>
                  <a:gd name="GluePoint20Y" fmla="*/ 19 h 22"/>
                  <a:gd name="GluePoint21X" fmla="*/ 17 w 63"/>
                  <a:gd name="GluePoint21Y" fmla="*/ 17 h 22"/>
                  <a:gd name="GluePoint22X" fmla="*/ 17 w 63"/>
                  <a:gd name="GluePoint22Y" fmla="*/ 16 h 22"/>
                  <a:gd name="GluePoint23X" fmla="*/ 24 w 63"/>
                  <a:gd name="GluePoint23Y" fmla="*/ 14 h 22"/>
                  <a:gd name="GluePoint24X" fmla="*/ 32 w 63"/>
                  <a:gd name="GluePoint24Y" fmla="*/ 14 h 22"/>
                  <a:gd name="GluePoint25X" fmla="*/ 32 w 63"/>
                  <a:gd name="GluePoint25Y" fmla="*/ 13 h 22"/>
                  <a:gd name="GluePoint26X" fmla="*/ 1 w 63"/>
                  <a:gd name="GluePoint26Y" fmla="*/ 14 h 22"/>
                  <a:gd name="GluePoint27X" fmla="*/ 0 w 63"/>
                  <a:gd name="GluePoint27Y" fmla="*/ 14 h 22"/>
                  <a:gd name="GluePoint28X" fmla="*/ 3 w 63"/>
                  <a:gd name="GluePoint28Y" fmla="*/ 13 h 22"/>
                  <a:gd name="GluePoint29X" fmla="*/ 8 w 63"/>
                  <a:gd name="GluePoint29Y" fmla="*/ 13 h 22"/>
                  <a:gd name="GluePoint30X" fmla="*/ 6 w 63"/>
                  <a:gd name="GluePoint30Y" fmla="*/ 11 h 22"/>
                  <a:gd name="GluePoint31X" fmla="*/ 11 w 63"/>
                  <a:gd name="GluePoint31Y" fmla="*/ 9 h 22"/>
                  <a:gd name="GluePoint32X" fmla="*/ 16 w 63"/>
                  <a:gd name="GluePoint32Y" fmla="*/ 11 h 22"/>
                  <a:gd name="GluePoint33X" fmla="*/ 17 w 63"/>
                  <a:gd name="GluePoint33Y" fmla="*/ 11 h 22"/>
                  <a:gd name="GluePoint34X" fmla="*/ 16 w 63"/>
                  <a:gd name="GluePoint34Y" fmla="*/ 9 h 22"/>
                  <a:gd name="GluePoint35X" fmla="*/ 21 w 63"/>
                  <a:gd name="GluePoint35Y" fmla="*/ 8 h 22"/>
                  <a:gd name="GluePoint36X" fmla="*/ 16 w 63"/>
                  <a:gd name="GluePoint36Y" fmla="*/ 9 h 22"/>
                  <a:gd name="GluePoint37X" fmla="*/ 16 w 63"/>
                  <a:gd name="GluePoint37Y" fmla="*/ 8 h 22"/>
                  <a:gd name="GluePoint38X" fmla="*/ 17 w 63"/>
                  <a:gd name="GluePoint38Y" fmla="*/ 6 h 22"/>
                  <a:gd name="GluePoint39X" fmla="*/ 14 w 63"/>
                  <a:gd name="GluePoint39Y" fmla="*/ 6 h 22"/>
                  <a:gd name="GluePoint40X" fmla="*/ 16 w 63"/>
                  <a:gd name="GluePoint40Y" fmla="*/ 5 h 22"/>
                  <a:gd name="GluePoint41X" fmla="*/ 22 w 63"/>
                  <a:gd name="GluePoint41Y" fmla="*/ 3 h 22"/>
                  <a:gd name="GluePoint42X" fmla="*/ 27 w 63"/>
                  <a:gd name="GluePoint42Y" fmla="*/ 3 h 22"/>
                  <a:gd name="GluePoint43X" fmla="*/ 28 w 63"/>
                  <a:gd name="GluePoint43Y" fmla="*/ 6 h 22"/>
                  <a:gd name="GluePoint44X" fmla="*/ 30 w 63"/>
                  <a:gd name="GluePoint44Y" fmla="*/ 6 h 22"/>
                  <a:gd name="GluePoint45X" fmla="*/ 28 w 63"/>
                  <a:gd name="GluePoint45Y" fmla="*/ 8 h 22"/>
                  <a:gd name="GluePoint46X" fmla="*/ 36 w 63"/>
                  <a:gd name="GluePoint46Y" fmla="*/ 8 h 22"/>
                  <a:gd name="GluePoint47X" fmla="*/ 35 w 63"/>
                  <a:gd name="GluePoint47Y" fmla="*/ 6 h 22"/>
                  <a:gd name="GluePoint48X" fmla="*/ 38 w 63"/>
                  <a:gd name="GluePoint48Y" fmla="*/ 5 h 22"/>
                  <a:gd name="GluePoint49X" fmla="*/ 38 w 63"/>
                  <a:gd name="GluePoint49Y" fmla="*/ 5 h 22"/>
                  <a:gd name="GluePoint50X" fmla="*/ 30 w 63"/>
                  <a:gd name="GluePoint50Y" fmla="*/ 1 h 22"/>
                  <a:gd name="GluePoint51X" fmla="*/ 40 w 63"/>
                  <a:gd name="GluePoint51Y" fmla="*/ 0 h 22"/>
                  <a:gd name="GluePoint52X" fmla="*/ 46 w 63"/>
                  <a:gd name="GluePoint52Y" fmla="*/ 0 h 22"/>
                  <a:gd name="GluePoint53X" fmla="*/ 51 w 63"/>
                  <a:gd name="GluePoint53Y" fmla="*/ 1 h 22"/>
                  <a:gd name="GluePoint54X" fmla="*/ 51 w 63"/>
                  <a:gd name="GluePoint54Y" fmla="*/ 3 h 22"/>
                  <a:gd name="GluePoint55X" fmla="*/ 54 w 63"/>
                  <a:gd name="GluePoint55Y" fmla="*/ 1 h 22"/>
                  <a:gd name="GluePoint56X" fmla="*/ 55 w 63"/>
                  <a:gd name="GluePoint56Y" fmla="*/ 0 h 22"/>
                  <a:gd name="GluePoint57X" fmla="*/ 57 w 63"/>
                  <a:gd name="GluePoint57Y" fmla="*/ 0 h 22"/>
                  <a:gd name="GluePoint58X" fmla="*/ 60 w 63"/>
                  <a:gd name="GluePoint58Y" fmla="*/ 0 h 22"/>
                  <a:gd name="GluePoint59X" fmla="*/ 63 w 63"/>
                  <a:gd name="GluePoint59Y" fmla="*/ 1 h 22"/>
                  <a:gd name="GluePoint60X" fmla="*/ 60 w 63"/>
                  <a:gd name="GluePoint60Y" fmla="*/ 5 h 22"/>
                  <a:gd name="GluePoint61X" fmla="*/ 60 w 63"/>
                  <a:gd name="GluePoint61Y" fmla="*/ 6 h 22"/>
                  <a:gd name="GluePoint62X" fmla="*/ 57 w 63"/>
                  <a:gd name="GluePoint62Y" fmla="*/ 8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3" h="22">
                    <a:moveTo>
                      <a:pt x="57" y="8"/>
                    </a:moveTo>
                    <a:lnTo>
                      <a:pt x="55" y="9"/>
                    </a:lnTo>
                    <a:lnTo>
                      <a:pt x="52" y="11"/>
                    </a:lnTo>
                    <a:lnTo>
                      <a:pt x="55" y="11"/>
                    </a:lnTo>
                    <a:lnTo>
                      <a:pt x="51" y="16"/>
                    </a:lnTo>
                    <a:lnTo>
                      <a:pt x="51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6" y="14"/>
                    </a:lnTo>
                    <a:lnTo>
                      <a:pt x="46" y="16"/>
                    </a:lnTo>
                    <a:lnTo>
                      <a:pt x="41" y="17"/>
                    </a:lnTo>
                    <a:lnTo>
                      <a:pt x="43" y="21"/>
                    </a:lnTo>
                    <a:lnTo>
                      <a:pt x="40" y="19"/>
                    </a:lnTo>
                    <a:lnTo>
                      <a:pt x="38" y="21"/>
                    </a:lnTo>
                    <a:lnTo>
                      <a:pt x="24" y="22"/>
                    </a:lnTo>
                    <a:lnTo>
                      <a:pt x="25" y="21"/>
                    </a:lnTo>
                    <a:lnTo>
                      <a:pt x="21" y="22"/>
                    </a:lnTo>
                    <a:lnTo>
                      <a:pt x="16" y="22"/>
                    </a:lnTo>
                    <a:lnTo>
                      <a:pt x="14" y="21"/>
                    </a:lnTo>
                    <a:lnTo>
                      <a:pt x="16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24" y="14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3" y="13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11" y="9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6" y="9"/>
                    </a:lnTo>
                    <a:lnTo>
                      <a:pt x="21" y="8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22" y="3"/>
                    </a:lnTo>
                    <a:lnTo>
                      <a:pt x="27" y="3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28" y="8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0" y="1"/>
                    </a:lnTo>
                    <a:lnTo>
                      <a:pt x="40" y="0"/>
                    </a:lnTo>
                    <a:lnTo>
                      <a:pt x="46" y="0"/>
                    </a:lnTo>
                    <a:lnTo>
                      <a:pt x="51" y="1"/>
                    </a:lnTo>
                    <a:lnTo>
                      <a:pt x="51" y="3"/>
                    </a:lnTo>
                    <a:lnTo>
                      <a:pt x="54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60" y="0"/>
                    </a:lnTo>
                    <a:lnTo>
                      <a:pt x="63" y="1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57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17" name="Freeform 457"/>
              <p:cNvSpPr/>
              <p:nvPr/>
            </p:nvSpPr>
            <p:spPr>
              <a:xfrm>
                <a:off x="2540160" y="950760"/>
                <a:ext cx="52200" cy="2196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1960"/>
                  <a:gd name="textAreaBottom" fmla="*/ 22320 h 21960"/>
                  <a:gd name="GluePoint1X" fmla="*/ 24 w 33"/>
                  <a:gd name="GluePoint1Y" fmla="*/ 13 h 14"/>
                  <a:gd name="GluePoint2X" fmla="*/ 11 w 33"/>
                  <a:gd name="GluePoint2Y" fmla="*/ 13 h 14"/>
                  <a:gd name="GluePoint3X" fmla="*/ 5 w 33"/>
                  <a:gd name="GluePoint3Y" fmla="*/ 14 h 14"/>
                  <a:gd name="GluePoint4X" fmla="*/ 1 w 33"/>
                  <a:gd name="GluePoint4Y" fmla="*/ 14 h 14"/>
                  <a:gd name="GluePoint5X" fmla="*/ 5 w 33"/>
                  <a:gd name="GluePoint5Y" fmla="*/ 13 h 14"/>
                  <a:gd name="GluePoint6X" fmla="*/ 0 w 33"/>
                  <a:gd name="GluePoint6Y" fmla="*/ 11 h 14"/>
                  <a:gd name="GluePoint7X" fmla="*/ 8 w 33"/>
                  <a:gd name="GluePoint7Y" fmla="*/ 9 h 14"/>
                  <a:gd name="GluePoint8X" fmla="*/ 11 w 33"/>
                  <a:gd name="GluePoint8Y" fmla="*/ 9 h 14"/>
                  <a:gd name="GluePoint9X" fmla="*/ 11 w 33"/>
                  <a:gd name="GluePoint9Y" fmla="*/ 9 h 14"/>
                  <a:gd name="GluePoint10X" fmla="*/ 1 w 33"/>
                  <a:gd name="GluePoint10Y" fmla="*/ 8 h 14"/>
                  <a:gd name="GluePoint11X" fmla="*/ 3 w 33"/>
                  <a:gd name="GluePoint11Y" fmla="*/ 8 h 14"/>
                  <a:gd name="GluePoint12X" fmla="*/ 1 w 33"/>
                  <a:gd name="GluePoint12Y" fmla="*/ 6 h 14"/>
                  <a:gd name="GluePoint13X" fmla="*/ 3 w 33"/>
                  <a:gd name="GluePoint13Y" fmla="*/ 5 h 14"/>
                  <a:gd name="GluePoint14X" fmla="*/ 1 w 33"/>
                  <a:gd name="GluePoint14Y" fmla="*/ 5 h 14"/>
                  <a:gd name="GluePoint15X" fmla="*/ 6 w 33"/>
                  <a:gd name="GluePoint15Y" fmla="*/ 3 h 14"/>
                  <a:gd name="GluePoint16X" fmla="*/ 5 w 33"/>
                  <a:gd name="GluePoint16Y" fmla="*/ 1 h 14"/>
                  <a:gd name="GluePoint17X" fmla="*/ 8 w 33"/>
                  <a:gd name="GluePoint17Y" fmla="*/ 0 h 14"/>
                  <a:gd name="GluePoint18X" fmla="*/ 11 w 33"/>
                  <a:gd name="GluePoint18Y" fmla="*/ 0 h 14"/>
                  <a:gd name="GluePoint19X" fmla="*/ 27 w 33"/>
                  <a:gd name="GluePoint19Y" fmla="*/ 3 h 14"/>
                  <a:gd name="GluePoint20X" fmla="*/ 27 w 33"/>
                  <a:gd name="GluePoint20Y" fmla="*/ 3 h 14"/>
                  <a:gd name="GluePoint21X" fmla="*/ 24 w 33"/>
                  <a:gd name="GluePoint21Y" fmla="*/ 5 h 14"/>
                  <a:gd name="GluePoint22X" fmla="*/ 28 w 33"/>
                  <a:gd name="GluePoint22Y" fmla="*/ 5 h 14"/>
                  <a:gd name="GluePoint23X" fmla="*/ 33 w 33"/>
                  <a:gd name="GluePoint23Y" fmla="*/ 6 h 14"/>
                  <a:gd name="GluePoint24X" fmla="*/ 30 w 33"/>
                  <a:gd name="GluePoint24Y" fmla="*/ 8 h 14"/>
                  <a:gd name="GluePoint25X" fmla="*/ 28 w 33"/>
                  <a:gd name="GluePoint25Y" fmla="*/ 9 h 14"/>
                  <a:gd name="GluePoint26X" fmla="*/ 28 w 33"/>
                  <a:gd name="GluePoint26Y" fmla="*/ 11 h 14"/>
                  <a:gd name="GluePoint27X" fmla="*/ 24 w 33"/>
                  <a:gd name="GluePoint27Y" fmla="*/ 1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33" h="14">
                    <a:moveTo>
                      <a:pt x="24" y="13"/>
                    </a:moveTo>
                    <a:lnTo>
                      <a:pt x="11" y="13"/>
                    </a:lnTo>
                    <a:lnTo>
                      <a:pt x="5" y="14"/>
                    </a:lnTo>
                    <a:lnTo>
                      <a:pt x="1" y="14"/>
                    </a:lnTo>
                    <a:lnTo>
                      <a:pt x="5" y="13"/>
                    </a:lnTo>
                    <a:lnTo>
                      <a:pt x="0" y="11"/>
                    </a:lnTo>
                    <a:lnTo>
                      <a:pt x="8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4" y="5"/>
                    </a:lnTo>
                    <a:lnTo>
                      <a:pt x="28" y="5"/>
                    </a:lnTo>
                    <a:lnTo>
                      <a:pt x="33" y="6"/>
                    </a:lnTo>
                    <a:lnTo>
                      <a:pt x="30" y="8"/>
                    </a:lnTo>
                    <a:lnTo>
                      <a:pt x="28" y="9"/>
                    </a:lnTo>
                    <a:lnTo>
                      <a:pt x="28" y="11"/>
                    </a:lnTo>
                    <a:lnTo>
                      <a:pt x="24" y="1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18" name="Freeform 458"/>
              <p:cNvSpPr/>
              <p:nvPr/>
            </p:nvSpPr>
            <p:spPr>
              <a:xfrm>
                <a:off x="2436840" y="942840"/>
                <a:ext cx="87120" cy="2988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29880"/>
                  <a:gd name="textAreaBottom" fmla="*/ 30240 h 29880"/>
                  <a:gd name="GluePoint1X" fmla="*/ 54 w 55"/>
                  <a:gd name="GluePoint1Y" fmla="*/ 6 h 19"/>
                  <a:gd name="GluePoint2X" fmla="*/ 55 w 55"/>
                  <a:gd name="GluePoint2Y" fmla="*/ 8 h 19"/>
                  <a:gd name="GluePoint3X" fmla="*/ 49 w 55"/>
                  <a:gd name="GluePoint3Y" fmla="*/ 10 h 19"/>
                  <a:gd name="GluePoint4X" fmla="*/ 47 w 55"/>
                  <a:gd name="GluePoint4Y" fmla="*/ 11 h 19"/>
                  <a:gd name="GluePoint5X" fmla="*/ 52 w 55"/>
                  <a:gd name="GluePoint5Y" fmla="*/ 16 h 19"/>
                  <a:gd name="GluePoint6X" fmla="*/ 47 w 55"/>
                  <a:gd name="GluePoint6Y" fmla="*/ 18 h 19"/>
                  <a:gd name="GluePoint7X" fmla="*/ 38 w 55"/>
                  <a:gd name="GluePoint7Y" fmla="*/ 19 h 19"/>
                  <a:gd name="GluePoint8X" fmla="*/ 33 w 55"/>
                  <a:gd name="GluePoint8Y" fmla="*/ 18 h 19"/>
                  <a:gd name="GluePoint9X" fmla="*/ 35 w 55"/>
                  <a:gd name="GluePoint9Y" fmla="*/ 13 h 19"/>
                  <a:gd name="GluePoint10X" fmla="*/ 20 w 55"/>
                  <a:gd name="GluePoint10Y" fmla="*/ 13 h 19"/>
                  <a:gd name="GluePoint11X" fmla="*/ 20 w 55"/>
                  <a:gd name="GluePoint11Y" fmla="*/ 11 h 19"/>
                  <a:gd name="GluePoint12X" fmla="*/ 8 w 55"/>
                  <a:gd name="GluePoint12Y" fmla="*/ 13 h 19"/>
                  <a:gd name="GluePoint13X" fmla="*/ 0 w 55"/>
                  <a:gd name="GluePoint13Y" fmla="*/ 13 h 19"/>
                  <a:gd name="GluePoint14X" fmla="*/ 0 w 55"/>
                  <a:gd name="GluePoint14Y" fmla="*/ 11 h 19"/>
                  <a:gd name="GluePoint15X" fmla="*/ 1 w 55"/>
                  <a:gd name="GluePoint15Y" fmla="*/ 10 h 19"/>
                  <a:gd name="GluePoint16X" fmla="*/ 14 w 55"/>
                  <a:gd name="GluePoint16Y" fmla="*/ 10 h 19"/>
                  <a:gd name="GluePoint17X" fmla="*/ 17 w 55"/>
                  <a:gd name="GluePoint17Y" fmla="*/ 8 h 19"/>
                  <a:gd name="GluePoint18X" fmla="*/ 12 w 55"/>
                  <a:gd name="GluePoint18Y" fmla="*/ 8 h 19"/>
                  <a:gd name="GluePoint19X" fmla="*/ 20 w 55"/>
                  <a:gd name="GluePoint19Y" fmla="*/ 6 h 19"/>
                  <a:gd name="GluePoint20X" fmla="*/ 12 w 55"/>
                  <a:gd name="GluePoint20Y" fmla="*/ 6 h 19"/>
                  <a:gd name="GluePoint21X" fmla="*/ 17 w 55"/>
                  <a:gd name="GluePoint21Y" fmla="*/ 5 h 19"/>
                  <a:gd name="GluePoint22X" fmla="*/ 16 w 55"/>
                  <a:gd name="GluePoint22Y" fmla="*/ 3 h 19"/>
                  <a:gd name="GluePoint23X" fmla="*/ 6 w 55"/>
                  <a:gd name="GluePoint23Y" fmla="*/ 6 h 19"/>
                  <a:gd name="GluePoint24X" fmla="*/ 6 w 55"/>
                  <a:gd name="GluePoint24Y" fmla="*/ 6 h 19"/>
                  <a:gd name="GluePoint25X" fmla="*/ 11 w 55"/>
                  <a:gd name="GluePoint25Y" fmla="*/ 3 h 19"/>
                  <a:gd name="GluePoint26X" fmla="*/ 3 w 55"/>
                  <a:gd name="GluePoint26Y" fmla="*/ 3 h 19"/>
                  <a:gd name="GluePoint27X" fmla="*/ 4 w 55"/>
                  <a:gd name="GluePoint27Y" fmla="*/ 2 h 19"/>
                  <a:gd name="GluePoint28X" fmla="*/ 9 w 55"/>
                  <a:gd name="GluePoint28Y" fmla="*/ 0 h 19"/>
                  <a:gd name="GluePoint29X" fmla="*/ 25 w 55"/>
                  <a:gd name="GluePoint29Y" fmla="*/ 0 h 19"/>
                  <a:gd name="GluePoint30X" fmla="*/ 30 w 55"/>
                  <a:gd name="GluePoint30Y" fmla="*/ 0 h 19"/>
                  <a:gd name="GluePoint31X" fmla="*/ 25 w 55"/>
                  <a:gd name="GluePoint31Y" fmla="*/ 3 h 19"/>
                  <a:gd name="GluePoint32X" fmla="*/ 27 w 55"/>
                  <a:gd name="GluePoint32Y" fmla="*/ 5 h 19"/>
                  <a:gd name="GluePoint33X" fmla="*/ 31 w 55"/>
                  <a:gd name="GluePoint33Y" fmla="*/ 2 h 19"/>
                  <a:gd name="GluePoint34X" fmla="*/ 36 w 55"/>
                  <a:gd name="GluePoint34Y" fmla="*/ 2 h 19"/>
                  <a:gd name="GluePoint35X" fmla="*/ 44 w 55"/>
                  <a:gd name="GluePoint35Y" fmla="*/ 3 h 19"/>
                  <a:gd name="GluePoint36X" fmla="*/ 41 w 55"/>
                  <a:gd name="GluePoint36Y" fmla="*/ 5 h 19"/>
                  <a:gd name="GluePoint37X" fmla="*/ 41 w 55"/>
                  <a:gd name="GluePoint37Y" fmla="*/ 5 h 19"/>
                  <a:gd name="GluePoint38X" fmla="*/ 47 w 55"/>
                  <a:gd name="GluePoint38Y" fmla="*/ 5 h 19"/>
                  <a:gd name="GluePoint39X" fmla="*/ 54 w 55"/>
                  <a:gd name="GluePoint39Y" fmla="*/ 6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55" h="19">
                    <a:moveTo>
                      <a:pt x="54" y="6"/>
                    </a:moveTo>
                    <a:lnTo>
                      <a:pt x="55" y="8"/>
                    </a:lnTo>
                    <a:lnTo>
                      <a:pt x="49" y="10"/>
                    </a:lnTo>
                    <a:lnTo>
                      <a:pt x="47" y="11"/>
                    </a:lnTo>
                    <a:lnTo>
                      <a:pt x="52" y="16"/>
                    </a:lnTo>
                    <a:lnTo>
                      <a:pt x="47" y="18"/>
                    </a:lnTo>
                    <a:lnTo>
                      <a:pt x="38" y="19"/>
                    </a:lnTo>
                    <a:lnTo>
                      <a:pt x="33" y="18"/>
                    </a:lnTo>
                    <a:lnTo>
                      <a:pt x="35" y="13"/>
                    </a:lnTo>
                    <a:lnTo>
                      <a:pt x="20" y="13"/>
                    </a:lnTo>
                    <a:lnTo>
                      <a:pt x="20" y="11"/>
                    </a:lnTo>
                    <a:lnTo>
                      <a:pt x="8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14" y="10"/>
                    </a:lnTo>
                    <a:lnTo>
                      <a:pt x="17" y="8"/>
                    </a:lnTo>
                    <a:lnTo>
                      <a:pt x="12" y="8"/>
                    </a:lnTo>
                    <a:lnTo>
                      <a:pt x="20" y="6"/>
                    </a:lnTo>
                    <a:lnTo>
                      <a:pt x="12" y="6"/>
                    </a:lnTo>
                    <a:lnTo>
                      <a:pt x="17" y="5"/>
                    </a:lnTo>
                    <a:lnTo>
                      <a:pt x="16" y="3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1" y="3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44" y="3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7" y="5"/>
                    </a:lnTo>
                    <a:lnTo>
                      <a:pt x="54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19" name="Freeform 459"/>
              <p:cNvSpPr/>
              <p:nvPr/>
            </p:nvSpPr>
            <p:spPr>
              <a:xfrm>
                <a:off x="2146320" y="992160"/>
                <a:ext cx="210600" cy="5220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52200"/>
                  <a:gd name="textAreaBottom" fmla="*/ 52560 h 52200"/>
                  <a:gd name="GluePoint1X" fmla="*/ 103 w 133"/>
                  <a:gd name="GluePoint1Y" fmla="*/ 4 h 33"/>
                  <a:gd name="GluePoint2X" fmla="*/ 118 w 133"/>
                  <a:gd name="GluePoint2Y" fmla="*/ 0 h 33"/>
                  <a:gd name="GluePoint3X" fmla="*/ 114 w 133"/>
                  <a:gd name="GluePoint3Y" fmla="*/ 3 h 33"/>
                  <a:gd name="GluePoint4X" fmla="*/ 113 w 133"/>
                  <a:gd name="GluePoint4Y" fmla="*/ 6 h 33"/>
                  <a:gd name="GluePoint5X" fmla="*/ 106 w 133"/>
                  <a:gd name="GluePoint5Y" fmla="*/ 11 h 33"/>
                  <a:gd name="GluePoint6X" fmla="*/ 108 w 133"/>
                  <a:gd name="GluePoint6Y" fmla="*/ 14 h 33"/>
                  <a:gd name="GluePoint7X" fmla="*/ 118 w 133"/>
                  <a:gd name="GluePoint7Y" fmla="*/ 16 h 33"/>
                  <a:gd name="GluePoint8X" fmla="*/ 122 w 133"/>
                  <a:gd name="GluePoint8Y" fmla="*/ 12 h 33"/>
                  <a:gd name="GluePoint9X" fmla="*/ 133 w 133"/>
                  <a:gd name="GluePoint9Y" fmla="*/ 12 h 33"/>
                  <a:gd name="GluePoint10X" fmla="*/ 132 w 133"/>
                  <a:gd name="GluePoint10Y" fmla="*/ 17 h 33"/>
                  <a:gd name="GluePoint11X" fmla="*/ 102 w 133"/>
                  <a:gd name="GluePoint11Y" fmla="*/ 25 h 33"/>
                  <a:gd name="GluePoint12X" fmla="*/ 100 w 133"/>
                  <a:gd name="GluePoint12Y" fmla="*/ 24 h 33"/>
                  <a:gd name="GluePoint13X" fmla="*/ 87 w 133"/>
                  <a:gd name="GluePoint13Y" fmla="*/ 25 h 33"/>
                  <a:gd name="GluePoint14X" fmla="*/ 89 w 133"/>
                  <a:gd name="GluePoint14Y" fmla="*/ 24 h 33"/>
                  <a:gd name="GluePoint15X" fmla="*/ 65 w 133"/>
                  <a:gd name="GluePoint15Y" fmla="*/ 27 h 33"/>
                  <a:gd name="GluePoint16X" fmla="*/ 38 w 133"/>
                  <a:gd name="GluePoint16Y" fmla="*/ 33 h 33"/>
                  <a:gd name="GluePoint17X" fmla="*/ 22 w 133"/>
                  <a:gd name="GluePoint17Y" fmla="*/ 30 h 33"/>
                  <a:gd name="GluePoint18X" fmla="*/ 37 w 133"/>
                  <a:gd name="GluePoint18Y" fmla="*/ 27 h 33"/>
                  <a:gd name="GluePoint19X" fmla="*/ 56 w 133"/>
                  <a:gd name="GluePoint19Y" fmla="*/ 25 h 33"/>
                  <a:gd name="GluePoint20X" fmla="*/ 52 w 133"/>
                  <a:gd name="GluePoint20Y" fmla="*/ 22 h 33"/>
                  <a:gd name="GluePoint21X" fmla="*/ 51 w 133"/>
                  <a:gd name="GluePoint21Y" fmla="*/ 20 h 33"/>
                  <a:gd name="GluePoint22X" fmla="*/ 45 w 133"/>
                  <a:gd name="GluePoint22Y" fmla="*/ 22 h 33"/>
                  <a:gd name="GluePoint23X" fmla="*/ 35 w 133"/>
                  <a:gd name="GluePoint23Y" fmla="*/ 24 h 33"/>
                  <a:gd name="GluePoint24X" fmla="*/ 41 w 133"/>
                  <a:gd name="GluePoint24Y" fmla="*/ 20 h 33"/>
                  <a:gd name="GluePoint25X" fmla="*/ 40 w 133"/>
                  <a:gd name="GluePoint25Y" fmla="*/ 19 h 33"/>
                  <a:gd name="GluePoint26X" fmla="*/ 33 w 133"/>
                  <a:gd name="GluePoint26Y" fmla="*/ 20 h 33"/>
                  <a:gd name="GluePoint27X" fmla="*/ 24 w 133"/>
                  <a:gd name="GluePoint27Y" fmla="*/ 25 h 33"/>
                  <a:gd name="GluePoint28X" fmla="*/ 24 w 133"/>
                  <a:gd name="GluePoint28Y" fmla="*/ 22 h 33"/>
                  <a:gd name="GluePoint29X" fmla="*/ 16 w 133"/>
                  <a:gd name="GluePoint29Y" fmla="*/ 25 h 33"/>
                  <a:gd name="GluePoint30X" fmla="*/ 13 w 133"/>
                  <a:gd name="GluePoint30Y" fmla="*/ 24 h 33"/>
                  <a:gd name="GluePoint31X" fmla="*/ 8 w 133"/>
                  <a:gd name="GluePoint31Y" fmla="*/ 24 h 33"/>
                  <a:gd name="GluePoint32X" fmla="*/ 8 w 133"/>
                  <a:gd name="GluePoint32Y" fmla="*/ 19 h 33"/>
                  <a:gd name="GluePoint33X" fmla="*/ 33 w 133"/>
                  <a:gd name="GluePoint33Y" fmla="*/ 16 h 33"/>
                  <a:gd name="GluePoint34X" fmla="*/ 10 w 133"/>
                  <a:gd name="GluePoint34Y" fmla="*/ 17 h 33"/>
                  <a:gd name="GluePoint35X" fmla="*/ 16 w 133"/>
                  <a:gd name="GluePoint35Y" fmla="*/ 14 h 33"/>
                  <a:gd name="GluePoint36X" fmla="*/ 24 w 133"/>
                  <a:gd name="GluePoint36Y" fmla="*/ 11 h 33"/>
                  <a:gd name="GluePoint37X" fmla="*/ 27 w 133"/>
                  <a:gd name="GluePoint37Y" fmla="*/ 9 h 33"/>
                  <a:gd name="GluePoint38X" fmla="*/ 43 w 133"/>
                  <a:gd name="GluePoint38Y" fmla="*/ 6 h 33"/>
                  <a:gd name="GluePoint39X" fmla="*/ 56 w 133"/>
                  <a:gd name="GluePoint39Y" fmla="*/ 6 h 33"/>
                  <a:gd name="GluePoint40X" fmla="*/ 52 w 133"/>
                  <a:gd name="GluePoint40Y" fmla="*/ 9 h 33"/>
                  <a:gd name="GluePoint41X" fmla="*/ 68 w 133"/>
                  <a:gd name="GluePoint41Y" fmla="*/ 9 h 33"/>
                  <a:gd name="GluePoint42X" fmla="*/ 65 w 133"/>
                  <a:gd name="GluePoint42Y" fmla="*/ 14 h 33"/>
                  <a:gd name="GluePoint43X" fmla="*/ 72 w 133"/>
                  <a:gd name="GluePoint43Y" fmla="*/ 14 h 33"/>
                  <a:gd name="GluePoint44X" fmla="*/ 70 w 133"/>
                  <a:gd name="GluePoint44Y" fmla="*/ 17 h 33"/>
                  <a:gd name="GluePoint45X" fmla="*/ 97 w 133"/>
                  <a:gd name="GluePoint45Y" fmla="*/ 16 h 33"/>
                  <a:gd name="GluePoint46X" fmla="*/ 99 w 133"/>
                  <a:gd name="GluePoint46Y" fmla="*/ 11 h 33"/>
                  <a:gd name="GluePoint47X" fmla="*/ 94 w 133"/>
                  <a:gd name="GluePoint47Y" fmla="*/ 8 h 33"/>
                  <a:gd name="GluePoint48X" fmla="*/ 99 w 133"/>
                  <a:gd name="GluePoint48Y" fmla="*/ 4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3" h="33">
                    <a:moveTo>
                      <a:pt x="99" y="4"/>
                    </a:moveTo>
                    <a:lnTo>
                      <a:pt x="103" y="4"/>
                    </a:lnTo>
                    <a:lnTo>
                      <a:pt x="111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14" y="3"/>
                    </a:lnTo>
                    <a:lnTo>
                      <a:pt x="116" y="4"/>
                    </a:lnTo>
                    <a:lnTo>
                      <a:pt x="113" y="6"/>
                    </a:lnTo>
                    <a:lnTo>
                      <a:pt x="116" y="8"/>
                    </a:lnTo>
                    <a:lnTo>
                      <a:pt x="106" y="11"/>
                    </a:lnTo>
                    <a:lnTo>
                      <a:pt x="116" y="11"/>
                    </a:lnTo>
                    <a:lnTo>
                      <a:pt x="108" y="14"/>
                    </a:lnTo>
                    <a:lnTo>
                      <a:pt x="119" y="12"/>
                    </a:lnTo>
                    <a:lnTo>
                      <a:pt x="118" y="16"/>
                    </a:lnTo>
                    <a:lnTo>
                      <a:pt x="122" y="14"/>
                    </a:lnTo>
                    <a:lnTo>
                      <a:pt x="122" y="12"/>
                    </a:lnTo>
                    <a:lnTo>
                      <a:pt x="126" y="11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2" y="17"/>
                    </a:lnTo>
                    <a:lnTo>
                      <a:pt x="116" y="24"/>
                    </a:lnTo>
                    <a:lnTo>
                      <a:pt x="102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91" y="25"/>
                    </a:lnTo>
                    <a:lnTo>
                      <a:pt x="87" y="25"/>
                    </a:lnTo>
                    <a:lnTo>
                      <a:pt x="89" y="25"/>
                    </a:lnTo>
                    <a:lnTo>
                      <a:pt x="89" y="24"/>
                    </a:lnTo>
                    <a:lnTo>
                      <a:pt x="78" y="27"/>
                    </a:lnTo>
                    <a:lnTo>
                      <a:pt x="65" y="27"/>
                    </a:lnTo>
                    <a:lnTo>
                      <a:pt x="60" y="30"/>
                    </a:lnTo>
                    <a:lnTo>
                      <a:pt x="38" y="33"/>
                    </a:lnTo>
                    <a:lnTo>
                      <a:pt x="25" y="32"/>
                    </a:lnTo>
                    <a:lnTo>
                      <a:pt x="22" y="30"/>
                    </a:lnTo>
                    <a:lnTo>
                      <a:pt x="25" y="28"/>
                    </a:lnTo>
                    <a:lnTo>
                      <a:pt x="37" y="27"/>
                    </a:lnTo>
                    <a:lnTo>
                      <a:pt x="43" y="25"/>
                    </a:lnTo>
                    <a:lnTo>
                      <a:pt x="56" y="25"/>
                    </a:lnTo>
                    <a:lnTo>
                      <a:pt x="68" y="20"/>
                    </a:lnTo>
                    <a:lnTo>
                      <a:pt x="52" y="22"/>
                    </a:lnTo>
                    <a:lnTo>
                      <a:pt x="54" y="22"/>
                    </a:lnTo>
                    <a:lnTo>
                      <a:pt x="51" y="20"/>
                    </a:lnTo>
                    <a:lnTo>
                      <a:pt x="46" y="24"/>
                    </a:lnTo>
                    <a:lnTo>
                      <a:pt x="45" y="22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8" y="19"/>
                    </a:lnTo>
                    <a:lnTo>
                      <a:pt x="40" y="19"/>
                    </a:lnTo>
                    <a:lnTo>
                      <a:pt x="35" y="22"/>
                    </a:lnTo>
                    <a:lnTo>
                      <a:pt x="33" y="20"/>
                    </a:lnTo>
                    <a:lnTo>
                      <a:pt x="30" y="24"/>
                    </a:lnTo>
                    <a:lnTo>
                      <a:pt x="24" y="25"/>
                    </a:lnTo>
                    <a:lnTo>
                      <a:pt x="22" y="25"/>
                    </a:lnTo>
                    <a:lnTo>
                      <a:pt x="24" y="22"/>
                    </a:lnTo>
                    <a:lnTo>
                      <a:pt x="19" y="24"/>
                    </a:lnTo>
                    <a:lnTo>
                      <a:pt x="16" y="25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0" y="22"/>
                    </a:lnTo>
                    <a:lnTo>
                      <a:pt x="8" y="19"/>
                    </a:lnTo>
                    <a:lnTo>
                      <a:pt x="21" y="19"/>
                    </a:lnTo>
                    <a:lnTo>
                      <a:pt x="33" y="16"/>
                    </a:lnTo>
                    <a:lnTo>
                      <a:pt x="16" y="17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7" y="9"/>
                    </a:lnTo>
                    <a:lnTo>
                      <a:pt x="35" y="8"/>
                    </a:lnTo>
                    <a:lnTo>
                      <a:pt x="43" y="6"/>
                    </a:lnTo>
                    <a:lnTo>
                      <a:pt x="49" y="4"/>
                    </a:lnTo>
                    <a:lnTo>
                      <a:pt x="56" y="6"/>
                    </a:lnTo>
                    <a:lnTo>
                      <a:pt x="52" y="8"/>
                    </a:lnTo>
                    <a:lnTo>
                      <a:pt x="52" y="9"/>
                    </a:lnTo>
                    <a:lnTo>
                      <a:pt x="65" y="8"/>
                    </a:lnTo>
                    <a:lnTo>
                      <a:pt x="68" y="9"/>
                    </a:lnTo>
                    <a:lnTo>
                      <a:pt x="72" y="12"/>
                    </a:lnTo>
                    <a:lnTo>
                      <a:pt x="65" y="14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0" y="16"/>
                    </a:lnTo>
                    <a:lnTo>
                      <a:pt x="70" y="17"/>
                    </a:lnTo>
                    <a:lnTo>
                      <a:pt x="94" y="17"/>
                    </a:lnTo>
                    <a:lnTo>
                      <a:pt x="97" y="16"/>
                    </a:lnTo>
                    <a:lnTo>
                      <a:pt x="91" y="12"/>
                    </a:lnTo>
                    <a:lnTo>
                      <a:pt x="99" y="11"/>
                    </a:lnTo>
                    <a:lnTo>
                      <a:pt x="100" y="9"/>
                    </a:lnTo>
                    <a:lnTo>
                      <a:pt x="94" y="8"/>
                    </a:lnTo>
                    <a:lnTo>
                      <a:pt x="94" y="6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20" name="Freeform 460"/>
              <p:cNvSpPr/>
              <p:nvPr/>
            </p:nvSpPr>
            <p:spPr>
              <a:xfrm>
                <a:off x="2085840" y="977760"/>
                <a:ext cx="150480" cy="3600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36000"/>
                  <a:gd name="textAreaBottom" fmla="*/ 36360 h 36000"/>
                  <a:gd name="GluePoint1X" fmla="*/ 44 w 95"/>
                  <a:gd name="GluePoint1Y" fmla="*/ 7 h 23"/>
                  <a:gd name="GluePoint2X" fmla="*/ 63 w 95"/>
                  <a:gd name="GluePoint2Y" fmla="*/ 2 h 23"/>
                  <a:gd name="GluePoint3X" fmla="*/ 73 w 95"/>
                  <a:gd name="GluePoint3Y" fmla="*/ 2 h 23"/>
                  <a:gd name="GluePoint4X" fmla="*/ 70 w 95"/>
                  <a:gd name="GluePoint4Y" fmla="*/ 4 h 23"/>
                  <a:gd name="GluePoint5X" fmla="*/ 75 w 95"/>
                  <a:gd name="GluePoint5Y" fmla="*/ 2 h 23"/>
                  <a:gd name="GluePoint6X" fmla="*/ 81 w 95"/>
                  <a:gd name="GluePoint6Y" fmla="*/ 4 h 23"/>
                  <a:gd name="GluePoint7X" fmla="*/ 84 w 95"/>
                  <a:gd name="GluePoint7Y" fmla="*/ 2 h 23"/>
                  <a:gd name="GluePoint8X" fmla="*/ 81 w 95"/>
                  <a:gd name="GluePoint8Y" fmla="*/ 2 h 23"/>
                  <a:gd name="GluePoint9X" fmla="*/ 89 w 95"/>
                  <a:gd name="GluePoint9Y" fmla="*/ 0 h 23"/>
                  <a:gd name="GluePoint10X" fmla="*/ 95 w 95"/>
                  <a:gd name="GluePoint10Y" fmla="*/ 4 h 23"/>
                  <a:gd name="GluePoint11X" fmla="*/ 84 w 95"/>
                  <a:gd name="GluePoint11Y" fmla="*/ 5 h 23"/>
                  <a:gd name="GluePoint12X" fmla="*/ 84 w 95"/>
                  <a:gd name="GluePoint12Y" fmla="*/ 9 h 23"/>
                  <a:gd name="GluePoint13X" fmla="*/ 79 w 95"/>
                  <a:gd name="GluePoint13Y" fmla="*/ 9 h 23"/>
                  <a:gd name="GluePoint14X" fmla="*/ 79 w 95"/>
                  <a:gd name="GluePoint14Y" fmla="*/ 12 h 23"/>
                  <a:gd name="GluePoint15X" fmla="*/ 67 w 95"/>
                  <a:gd name="GluePoint15Y" fmla="*/ 13 h 23"/>
                  <a:gd name="GluePoint16X" fmla="*/ 62 w 95"/>
                  <a:gd name="GluePoint16Y" fmla="*/ 17 h 23"/>
                  <a:gd name="GluePoint17X" fmla="*/ 56 w 95"/>
                  <a:gd name="GluePoint17Y" fmla="*/ 17 h 23"/>
                  <a:gd name="GluePoint18X" fmla="*/ 56 w 95"/>
                  <a:gd name="GluePoint18Y" fmla="*/ 15 h 23"/>
                  <a:gd name="GluePoint19X" fmla="*/ 63 w 95"/>
                  <a:gd name="GluePoint19Y" fmla="*/ 10 h 23"/>
                  <a:gd name="GluePoint20X" fmla="*/ 57 w 95"/>
                  <a:gd name="GluePoint20Y" fmla="*/ 10 h 23"/>
                  <a:gd name="GluePoint21X" fmla="*/ 54 w 95"/>
                  <a:gd name="GluePoint21Y" fmla="*/ 12 h 23"/>
                  <a:gd name="GluePoint22X" fmla="*/ 52 w 95"/>
                  <a:gd name="GluePoint22Y" fmla="*/ 13 h 23"/>
                  <a:gd name="GluePoint23X" fmla="*/ 46 w 95"/>
                  <a:gd name="GluePoint23Y" fmla="*/ 13 h 23"/>
                  <a:gd name="GluePoint24X" fmla="*/ 48 w 95"/>
                  <a:gd name="GluePoint24Y" fmla="*/ 17 h 23"/>
                  <a:gd name="GluePoint25X" fmla="*/ 43 w 95"/>
                  <a:gd name="GluePoint25Y" fmla="*/ 17 h 23"/>
                  <a:gd name="GluePoint26X" fmla="*/ 40 w 95"/>
                  <a:gd name="GluePoint26Y" fmla="*/ 18 h 23"/>
                  <a:gd name="GluePoint27X" fmla="*/ 38 w 95"/>
                  <a:gd name="GluePoint27Y" fmla="*/ 18 h 23"/>
                  <a:gd name="GluePoint28X" fmla="*/ 38 w 95"/>
                  <a:gd name="GluePoint28Y" fmla="*/ 15 h 23"/>
                  <a:gd name="GluePoint29X" fmla="*/ 36 w 95"/>
                  <a:gd name="GluePoint29Y" fmla="*/ 17 h 23"/>
                  <a:gd name="GluePoint30X" fmla="*/ 35 w 95"/>
                  <a:gd name="GluePoint30Y" fmla="*/ 18 h 23"/>
                  <a:gd name="GluePoint31X" fmla="*/ 33 w 95"/>
                  <a:gd name="GluePoint31Y" fmla="*/ 18 h 23"/>
                  <a:gd name="GluePoint32X" fmla="*/ 30 w 95"/>
                  <a:gd name="GluePoint32Y" fmla="*/ 20 h 23"/>
                  <a:gd name="GluePoint33X" fmla="*/ 32 w 95"/>
                  <a:gd name="GluePoint33Y" fmla="*/ 21 h 23"/>
                  <a:gd name="GluePoint34X" fmla="*/ 25 w 95"/>
                  <a:gd name="GluePoint34Y" fmla="*/ 21 h 23"/>
                  <a:gd name="GluePoint35X" fmla="*/ 24 w 95"/>
                  <a:gd name="GluePoint35Y" fmla="*/ 21 h 23"/>
                  <a:gd name="GluePoint36X" fmla="*/ 21 w 95"/>
                  <a:gd name="GluePoint36Y" fmla="*/ 23 h 23"/>
                  <a:gd name="GluePoint37X" fmla="*/ 22 w 95"/>
                  <a:gd name="GluePoint37Y" fmla="*/ 20 h 23"/>
                  <a:gd name="GluePoint38X" fmla="*/ 21 w 95"/>
                  <a:gd name="GluePoint38Y" fmla="*/ 20 h 23"/>
                  <a:gd name="GluePoint39X" fmla="*/ 24 w 95"/>
                  <a:gd name="GluePoint39Y" fmla="*/ 18 h 23"/>
                  <a:gd name="GluePoint40X" fmla="*/ 21 w 95"/>
                  <a:gd name="GluePoint40Y" fmla="*/ 18 h 23"/>
                  <a:gd name="GluePoint41X" fmla="*/ 14 w 95"/>
                  <a:gd name="GluePoint41Y" fmla="*/ 21 h 23"/>
                  <a:gd name="GluePoint42X" fmla="*/ 9 w 95"/>
                  <a:gd name="GluePoint42Y" fmla="*/ 20 h 23"/>
                  <a:gd name="GluePoint43X" fmla="*/ 11 w 95"/>
                  <a:gd name="GluePoint43Y" fmla="*/ 18 h 23"/>
                  <a:gd name="GluePoint44X" fmla="*/ 0 w 95"/>
                  <a:gd name="GluePoint44Y" fmla="*/ 21 h 23"/>
                  <a:gd name="GluePoint45X" fmla="*/ 0 w 95"/>
                  <a:gd name="GluePoint45Y" fmla="*/ 21 h 23"/>
                  <a:gd name="GluePoint46X" fmla="*/ 5 w 95"/>
                  <a:gd name="GluePoint46Y" fmla="*/ 18 h 23"/>
                  <a:gd name="GluePoint47X" fmla="*/ 0 w 95"/>
                  <a:gd name="GluePoint47Y" fmla="*/ 20 h 23"/>
                  <a:gd name="GluePoint48X" fmla="*/ 2 w 95"/>
                  <a:gd name="GluePoint48Y" fmla="*/ 18 h 23"/>
                  <a:gd name="GluePoint49X" fmla="*/ 11 w 95"/>
                  <a:gd name="GluePoint49Y" fmla="*/ 15 h 23"/>
                  <a:gd name="GluePoint50X" fmla="*/ 19 w 95"/>
                  <a:gd name="GluePoint50Y" fmla="*/ 15 h 23"/>
                  <a:gd name="GluePoint51X" fmla="*/ 25 w 95"/>
                  <a:gd name="GluePoint51Y" fmla="*/ 12 h 23"/>
                  <a:gd name="GluePoint52X" fmla="*/ 27 w 95"/>
                  <a:gd name="GluePoint52Y" fmla="*/ 12 h 23"/>
                  <a:gd name="GluePoint53X" fmla="*/ 40 w 95"/>
                  <a:gd name="GluePoint53Y" fmla="*/ 9 h 23"/>
                  <a:gd name="GluePoint54X" fmla="*/ 44 w 95"/>
                  <a:gd name="GluePoint54Y" fmla="*/ 7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95" h="23">
                    <a:moveTo>
                      <a:pt x="44" y="7"/>
                    </a:moveTo>
                    <a:lnTo>
                      <a:pt x="63" y="2"/>
                    </a:lnTo>
                    <a:lnTo>
                      <a:pt x="73" y="2"/>
                    </a:lnTo>
                    <a:lnTo>
                      <a:pt x="70" y="4"/>
                    </a:lnTo>
                    <a:lnTo>
                      <a:pt x="75" y="2"/>
                    </a:lnTo>
                    <a:lnTo>
                      <a:pt x="81" y="4"/>
                    </a:lnTo>
                    <a:lnTo>
                      <a:pt x="84" y="2"/>
                    </a:lnTo>
                    <a:lnTo>
                      <a:pt x="81" y="2"/>
                    </a:lnTo>
                    <a:lnTo>
                      <a:pt x="89" y="0"/>
                    </a:lnTo>
                    <a:lnTo>
                      <a:pt x="95" y="4"/>
                    </a:lnTo>
                    <a:lnTo>
                      <a:pt x="84" y="5"/>
                    </a:lnTo>
                    <a:lnTo>
                      <a:pt x="84" y="9"/>
                    </a:lnTo>
                    <a:lnTo>
                      <a:pt x="79" y="9"/>
                    </a:lnTo>
                    <a:lnTo>
                      <a:pt x="79" y="12"/>
                    </a:lnTo>
                    <a:lnTo>
                      <a:pt x="67" y="13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56" y="15"/>
                    </a:lnTo>
                    <a:lnTo>
                      <a:pt x="63" y="10"/>
                    </a:lnTo>
                    <a:lnTo>
                      <a:pt x="57" y="10"/>
                    </a:lnTo>
                    <a:lnTo>
                      <a:pt x="54" y="12"/>
                    </a:lnTo>
                    <a:lnTo>
                      <a:pt x="52" y="13"/>
                    </a:lnTo>
                    <a:lnTo>
                      <a:pt x="46" y="13"/>
                    </a:lnTo>
                    <a:lnTo>
                      <a:pt x="48" y="17"/>
                    </a:lnTo>
                    <a:lnTo>
                      <a:pt x="43" y="17"/>
                    </a:lnTo>
                    <a:lnTo>
                      <a:pt x="40" y="18"/>
                    </a:lnTo>
                    <a:lnTo>
                      <a:pt x="38" y="18"/>
                    </a:lnTo>
                    <a:lnTo>
                      <a:pt x="38" y="15"/>
                    </a:lnTo>
                    <a:lnTo>
                      <a:pt x="36" y="17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0" y="20"/>
                    </a:lnTo>
                    <a:lnTo>
                      <a:pt x="32" y="21"/>
                    </a:lnTo>
                    <a:lnTo>
                      <a:pt x="25" y="21"/>
                    </a:lnTo>
                    <a:lnTo>
                      <a:pt x="24" y="21"/>
                    </a:lnTo>
                    <a:lnTo>
                      <a:pt x="21" y="23"/>
                    </a:lnTo>
                    <a:lnTo>
                      <a:pt x="22" y="20"/>
                    </a:lnTo>
                    <a:lnTo>
                      <a:pt x="21" y="20"/>
                    </a:lnTo>
                    <a:lnTo>
                      <a:pt x="24" y="18"/>
                    </a:lnTo>
                    <a:lnTo>
                      <a:pt x="21" y="18"/>
                    </a:lnTo>
                    <a:lnTo>
                      <a:pt x="14" y="21"/>
                    </a:lnTo>
                    <a:lnTo>
                      <a:pt x="9" y="20"/>
                    </a:lnTo>
                    <a:lnTo>
                      <a:pt x="11" y="18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5" y="18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11" y="15"/>
                    </a:lnTo>
                    <a:lnTo>
                      <a:pt x="19" y="15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40" y="9"/>
                    </a:lnTo>
                    <a:lnTo>
                      <a:pt x="44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21" name="Freeform 461"/>
              <p:cNvSpPr/>
              <p:nvPr/>
            </p:nvSpPr>
            <p:spPr>
              <a:xfrm>
                <a:off x="2279520" y="965160"/>
                <a:ext cx="68040" cy="1548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15480"/>
                  <a:gd name="textAreaBottom" fmla="*/ 15840 h 15480"/>
                  <a:gd name="GluePoint1X" fmla="*/ 22 w 43"/>
                  <a:gd name="GluePoint1Y" fmla="*/ 2 h 10"/>
                  <a:gd name="GluePoint2X" fmla="*/ 40 w 43"/>
                  <a:gd name="GluePoint2Y" fmla="*/ 0 h 10"/>
                  <a:gd name="GluePoint3X" fmla="*/ 43 w 43"/>
                  <a:gd name="GluePoint3Y" fmla="*/ 2 h 10"/>
                  <a:gd name="GluePoint4X" fmla="*/ 42 w 43"/>
                  <a:gd name="GluePoint4Y" fmla="*/ 4 h 10"/>
                  <a:gd name="GluePoint5X" fmla="*/ 22 w 43"/>
                  <a:gd name="GluePoint5Y" fmla="*/ 5 h 10"/>
                  <a:gd name="GluePoint6X" fmla="*/ 24 w 43"/>
                  <a:gd name="GluePoint6Y" fmla="*/ 5 h 10"/>
                  <a:gd name="GluePoint7X" fmla="*/ 22 w 43"/>
                  <a:gd name="GluePoint7Y" fmla="*/ 7 h 10"/>
                  <a:gd name="GluePoint8X" fmla="*/ 35 w 43"/>
                  <a:gd name="GluePoint8Y" fmla="*/ 5 h 10"/>
                  <a:gd name="GluePoint9X" fmla="*/ 34 w 43"/>
                  <a:gd name="GluePoint9Y" fmla="*/ 7 h 10"/>
                  <a:gd name="GluePoint10X" fmla="*/ 29 w 43"/>
                  <a:gd name="GluePoint10Y" fmla="*/ 8 h 10"/>
                  <a:gd name="GluePoint11X" fmla="*/ 7 w 43"/>
                  <a:gd name="GluePoint11Y" fmla="*/ 10 h 10"/>
                  <a:gd name="GluePoint12X" fmla="*/ 0 w 43"/>
                  <a:gd name="GluePoint12Y" fmla="*/ 8 h 10"/>
                  <a:gd name="GluePoint13X" fmla="*/ 2 w 43"/>
                  <a:gd name="GluePoint13Y" fmla="*/ 7 h 10"/>
                  <a:gd name="GluePoint14X" fmla="*/ 3 w 43"/>
                  <a:gd name="GluePoint14Y" fmla="*/ 5 h 10"/>
                  <a:gd name="GluePoint15X" fmla="*/ 7 w 43"/>
                  <a:gd name="GluePoint15Y" fmla="*/ 4 h 10"/>
                  <a:gd name="GluePoint16X" fmla="*/ 22 w 43"/>
                  <a:gd name="GluePoint16Y" fmla="*/ 2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3" h="10">
                    <a:moveTo>
                      <a:pt x="22" y="2"/>
                    </a:moveTo>
                    <a:lnTo>
                      <a:pt x="40" y="0"/>
                    </a:lnTo>
                    <a:lnTo>
                      <a:pt x="43" y="2"/>
                    </a:lnTo>
                    <a:lnTo>
                      <a:pt x="42" y="4"/>
                    </a:lnTo>
                    <a:lnTo>
                      <a:pt x="22" y="5"/>
                    </a:lnTo>
                    <a:lnTo>
                      <a:pt x="24" y="5"/>
                    </a:lnTo>
                    <a:lnTo>
                      <a:pt x="22" y="7"/>
                    </a:lnTo>
                    <a:lnTo>
                      <a:pt x="35" y="5"/>
                    </a:lnTo>
                    <a:lnTo>
                      <a:pt x="34" y="7"/>
                    </a:lnTo>
                    <a:lnTo>
                      <a:pt x="29" y="8"/>
                    </a:lnTo>
                    <a:lnTo>
                      <a:pt x="7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7" y="4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22" name="Freeform 462"/>
              <p:cNvSpPr/>
              <p:nvPr/>
            </p:nvSpPr>
            <p:spPr>
              <a:xfrm>
                <a:off x="2610000" y="905040"/>
                <a:ext cx="156960" cy="63000"/>
              </a:xfrm>
              <a:custGeom>
                <a:avLst/>
                <a:gdLst>
                  <a:gd name="textAreaLeft" fmla="*/ 0 w 156960"/>
                  <a:gd name="textAreaRight" fmla="*/ 157320 w 156960"/>
                  <a:gd name="textAreaTop" fmla="*/ 0 h 63000"/>
                  <a:gd name="textAreaBottom" fmla="*/ 63360 h 63000"/>
                  <a:gd name="GluePoint1X" fmla="*/ 34 w 99"/>
                  <a:gd name="GluePoint1Y" fmla="*/ 10 h 40"/>
                  <a:gd name="GluePoint2X" fmla="*/ 26 w 99"/>
                  <a:gd name="GluePoint2Y" fmla="*/ 6 h 40"/>
                  <a:gd name="GluePoint3X" fmla="*/ 27 w 99"/>
                  <a:gd name="GluePoint3Y" fmla="*/ 5 h 40"/>
                  <a:gd name="GluePoint4X" fmla="*/ 32 w 99"/>
                  <a:gd name="GluePoint4Y" fmla="*/ 3 h 40"/>
                  <a:gd name="GluePoint5X" fmla="*/ 38 w 99"/>
                  <a:gd name="GluePoint5Y" fmla="*/ 3 h 40"/>
                  <a:gd name="GluePoint6X" fmla="*/ 37 w 99"/>
                  <a:gd name="GluePoint6Y" fmla="*/ 1 h 40"/>
                  <a:gd name="GluePoint7X" fmla="*/ 37 w 99"/>
                  <a:gd name="GluePoint7Y" fmla="*/ 0 h 40"/>
                  <a:gd name="GluePoint8X" fmla="*/ 62 w 99"/>
                  <a:gd name="GluePoint8Y" fmla="*/ 3 h 40"/>
                  <a:gd name="GluePoint9X" fmla="*/ 64 w 99"/>
                  <a:gd name="GluePoint9Y" fmla="*/ 8 h 40"/>
                  <a:gd name="GluePoint10X" fmla="*/ 64 w 99"/>
                  <a:gd name="GluePoint10Y" fmla="*/ 8 h 40"/>
                  <a:gd name="GluePoint11X" fmla="*/ 77 w 99"/>
                  <a:gd name="GluePoint11Y" fmla="*/ 11 h 40"/>
                  <a:gd name="GluePoint12X" fmla="*/ 75 w 99"/>
                  <a:gd name="GluePoint12Y" fmla="*/ 11 h 40"/>
                  <a:gd name="GluePoint13X" fmla="*/ 75 w 99"/>
                  <a:gd name="GluePoint13Y" fmla="*/ 14 h 40"/>
                  <a:gd name="GluePoint14X" fmla="*/ 78 w 99"/>
                  <a:gd name="GluePoint14Y" fmla="*/ 13 h 40"/>
                  <a:gd name="GluePoint15X" fmla="*/ 89 w 99"/>
                  <a:gd name="GluePoint15Y" fmla="*/ 11 h 40"/>
                  <a:gd name="GluePoint16X" fmla="*/ 81 w 99"/>
                  <a:gd name="GluePoint16Y" fmla="*/ 14 h 40"/>
                  <a:gd name="GluePoint17X" fmla="*/ 88 w 99"/>
                  <a:gd name="GluePoint17Y" fmla="*/ 16 h 40"/>
                  <a:gd name="GluePoint18X" fmla="*/ 78 w 99"/>
                  <a:gd name="GluePoint18Y" fmla="*/ 21 h 40"/>
                  <a:gd name="GluePoint19X" fmla="*/ 91 w 99"/>
                  <a:gd name="GluePoint19Y" fmla="*/ 21 h 40"/>
                  <a:gd name="GluePoint20X" fmla="*/ 94 w 99"/>
                  <a:gd name="GluePoint20Y" fmla="*/ 21 h 40"/>
                  <a:gd name="GluePoint21X" fmla="*/ 97 w 99"/>
                  <a:gd name="GluePoint21Y" fmla="*/ 24 h 40"/>
                  <a:gd name="GluePoint22X" fmla="*/ 77 w 99"/>
                  <a:gd name="GluePoint22Y" fmla="*/ 29 h 40"/>
                  <a:gd name="GluePoint23X" fmla="*/ 73 w 99"/>
                  <a:gd name="GluePoint23Y" fmla="*/ 27 h 40"/>
                  <a:gd name="GluePoint24X" fmla="*/ 62 w 99"/>
                  <a:gd name="GluePoint24Y" fmla="*/ 32 h 40"/>
                  <a:gd name="GluePoint25X" fmla="*/ 64 w 99"/>
                  <a:gd name="GluePoint25Y" fmla="*/ 27 h 40"/>
                  <a:gd name="GluePoint26X" fmla="*/ 56 w 99"/>
                  <a:gd name="GluePoint26Y" fmla="*/ 32 h 40"/>
                  <a:gd name="GluePoint27X" fmla="*/ 56 w 99"/>
                  <a:gd name="GluePoint27Y" fmla="*/ 35 h 40"/>
                  <a:gd name="GluePoint28X" fmla="*/ 50 w 99"/>
                  <a:gd name="GluePoint28Y" fmla="*/ 35 h 40"/>
                  <a:gd name="GluePoint29X" fmla="*/ 45 w 99"/>
                  <a:gd name="GluePoint29Y" fmla="*/ 38 h 40"/>
                  <a:gd name="GluePoint30X" fmla="*/ 35 w 99"/>
                  <a:gd name="GluePoint30Y" fmla="*/ 34 h 40"/>
                  <a:gd name="GluePoint31X" fmla="*/ 34 w 99"/>
                  <a:gd name="GluePoint31Y" fmla="*/ 37 h 40"/>
                  <a:gd name="GluePoint32X" fmla="*/ 32 w 99"/>
                  <a:gd name="GluePoint32Y" fmla="*/ 38 h 40"/>
                  <a:gd name="GluePoint33X" fmla="*/ 13 w 99"/>
                  <a:gd name="GluePoint33Y" fmla="*/ 38 h 40"/>
                  <a:gd name="GluePoint34X" fmla="*/ 15 w 99"/>
                  <a:gd name="GluePoint34Y" fmla="*/ 37 h 40"/>
                  <a:gd name="GluePoint35X" fmla="*/ 10 w 99"/>
                  <a:gd name="GluePoint35Y" fmla="*/ 35 h 40"/>
                  <a:gd name="GluePoint36X" fmla="*/ 10 w 99"/>
                  <a:gd name="GluePoint36Y" fmla="*/ 34 h 40"/>
                  <a:gd name="GluePoint37X" fmla="*/ 10 w 99"/>
                  <a:gd name="GluePoint37Y" fmla="*/ 30 h 40"/>
                  <a:gd name="GluePoint38X" fmla="*/ 19 w 99"/>
                  <a:gd name="GluePoint38Y" fmla="*/ 26 h 40"/>
                  <a:gd name="GluePoint39X" fmla="*/ 27 w 99"/>
                  <a:gd name="GluePoint39Y" fmla="*/ 24 h 40"/>
                  <a:gd name="GluePoint40X" fmla="*/ 30 w 99"/>
                  <a:gd name="GluePoint40Y" fmla="*/ 24 h 40"/>
                  <a:gd name="GluePoint41X" fmla="*/ 23 w 99"/>
                  <a:gd name="GluePoint41Y" fmla="*/ 24 h 40"/>
                  <a:gd name="GluePoint42X" fmla="*/ 24 w 99"/>
                  <a:gd name="GluePoint42Y" fmla="*/ 22 h 40"/>
                  <a:gd name="GluePoint43X" fmla="*/ 13 w 99"/>
                  <a:gd name="GluePoint43Y" fmla="*/ 24 h 40"/>
                  <a:gd name="GluePoint44X" fmla="*/ 13 w 99"/>
                  <a:gd name="GluePoint44Y" fmla="*/ 22 h 40"/>
                  <a:gd name="GluePoint45X" fmla="*/ 5 w 99"/>
                  <a:gd name="GluePoint45Y" fmla="*/ 22 h 40"/>
                  <a:gd name="GluePoint46X" fmla="*/ 3 w 99"/>
                  <a:gd name="GluePoint46Y" fmla="*/ 21 h 40"/>
                  <a:gd name="GluePoint47X" fmla="*/ 19 w 99"/>
                  <a:gd name="GluePoint47Y" fmla="*/ 19 h 40"/>
                  <a:gd name="GluePoint48X" fmla="*/ 3 w 99"/>
                  <a:gd name="GluePoint48Y" fmla="*/ 19 h 40"/>
                  <a:gd name="GluePoint49X" fmla="*/ 2 w 99"/>
                  <a:gd name="GluePoint49Y" fmla="*/ 16 h 40"/>
                  <a:gd name="GluePoint50X" fmla="*/ 3 w 99"/>
                  <a:gd name="GluePoint50Y" fmla="*/ 14 h 40"/>
                  <a:gd name="GluePoint51X" fmla="*/ 21 w 99"/>
                  <a:gd name="GluePoint51Y" fmla="*/ 14 h 40"/>
                  <a:gd name="GluePoint52X" fmla="*/ 24 w 99"/>
                  <a:gd name="GluePoint52Y" fmla="*/ 13 h 40"/>
                  <a:gd name="GluePoint53X" fmla="*/ 13 w 99"/>
                  <a:gd name="GluePoint53Y" fmla="*/ 13 h 40"/>
                  <a:gd name="GluePoint54X" fmla="*/ 7 w 99"/>
                  <a:gd name="GluePoint54Y" fmla="*/ 11 h 40"/>
                  <a:gd name="GluePoint55X" fmla="*/ 19 w 99"/>
                  <a:gd name="GluePoint55Y" fmla="*/ 11 h 40"/>
                  <a:gd name="GluePoint56X" fmla="*/ 13 w 99"/>
                  <a:gd name="GluePoint56Y" fmla="*/ 10 h 40"/>
                  <a:gd name="GluePoint57X" fmla="*/ 19 w 99"/>
                  <a:gd name="GluePoint57Y" fmla="*/ 8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99" h="40">
                    <a:moveTo>
                      <a:pt x="19" y="8"/>
                    </a:moveTo>
                    <a:lnTo>
                      <a:pt x="34" y="10"/>
                    </a:lnTo>
                    <a:lnTo>
                      <a:pt x="29" y="8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32" y="3"/>
                    </a:lnTo>
                    <a:lnTo>
                      <a:pt x="35" y="5"/>
                    </a:lnTo>
                    <a:lnTo>
                      <a:pt x="38" y="3"/>
                    </a:lnTo>
                    <a:lnTo>
                      <a:pt x="51" y="1"/>
                    </a:lnTo>
                    <a:lnTo>
                      <a:pt x="37" y="1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57" y="1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64" y="8"/>
                    </a:lnTo>
                    <a:lnTo>
                      <a:pt x="61" y="10"/>
                    </a:lnTo>
                    <a:lnTo>
                      <a:pt x="64" y="8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5" y="11"/>
                    </a:lnTo>
                    <a:lnTo>
                      <a:pt x="75" y="11"/>
                    </a:lnTo>
                    <a:lnTo>
                      <a:pt x="73" y="13"/>
                    </a:lnTo>
                    <a:lnTo>
                      <a:pt x="75" y="14"/>
                    </a:lnTo>
                    <a:lnTo>
                      <a:pt x="80" y="14"/>
                    </a:lnTo>
                    <a:lnTo>
                      <a:pt x="78" y="13"/>
                    </a:lnTo>
                    <a:lnTo>
                      <a:pt x="81" y="11"/>
                    </a:lnTo>
                    <a:lnTo>
                      <a:pt x="89" y="11"/>
                    </a:lnTo>
                    <a:lnTo>
                      <a:pt x="86" y="13"/>
                    </a:lnTo>
                    <a:lnTo>
                      <a:pt x="81" y="14"/>
                    </a:lnTo>
                    <a:lnTo>
                      <a:pt x="88" y="14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78" y="21"/>
                    </a:lnTo>
                    <a:lnTo>
                      <a:pt x="86" y="19"/>
                    </a:lnTo>
                    <a:lnTo>
                      <a:pt x="91" y="21"/>
                    </a:lnTo>
                    <a:lnTo>
                      <a:pt x="89" y="22"/>
                    </a:lnTo>
                    <a:lnTo>
                      <a:pt x="94" y="21"/>
                    </a:lnTo>
                    <a:lnTo>
                      <a:pt x="99" y="24"/>
                    </a:lnTo>
                    <a:lnTo>
                      <a:pt x="97" y="24"/>
                    </a:lnTo>
                    <a:lnTo>
                      <a:pt x="78" y="27"/>
                    </a:lnTo>
                    <a:lnTo>
                      <a:pt x="77" y="29"/>
                    </a:lnTo>
                    <a:lnTo>
                      <a:pt x="73" y="29"/>
                    </a:lnTo>
                    <a:lnTo>
                      <a:pt x="73" y="27"/>
                    </a:lnTo>
                    <a:lnTo>
                      <a:pt x="72" y="29"/>
                    </a:lnTo>
                    <a:lnTo>
                      <a:pt x="62" y="32"/>
                    </a:lnTo>
                    <a:lnTo>
                      <a:pt x="61" y="30"/>
                    </a:lnTo>
                    <a:lnTo>
                      <a:pt x="64" y="27"/>
                    </a:lnTo>
                    <a:lnTo>
                      <a:pt x="57" y="30"/>
                    </a:lnTo>
                    <a:lnTo>
                      <a:pt x="56" y="32"/>
                    </a:lnTo>
                    <a:lnTo>
                      <a:pt x="57" y="34"/>
                    </a:lnTo>
                    <a:lnTo>
                      <a:pt x="56" y="35"/>
                    </a:lnTo>
                    <a:lnTo>
                      <a:pt x="51" y="32"/>
                    </a:lnTo>
                    <a:lnTo>
                      <a:pt x="50" y="35"/>
                    </a:lnTo>
                    <a:lnTo>
                      <a:pt x="50" y="35"/>
                    </a:lnTo>
                    <a:lnTo>
                      <a:pt x="45" y="38"/>
                    </a:lnTo>
                    <a:lnTo>
                      <a:pt x="38" y="34"/>
                    </a:lnTo>
                    <a:lnTo>
                      <a:pt x="35" y="34"/>
                    </a:lnTo>
                    <a:lnTo>
                      <a:pt x="38" y="38"/>
                    </a:lnTo>
                    <a:lnTo>
                      <a:pt x="34" y="37"/>
                    </a:lnTo>
                    <a:lnTo>
                      <a:pt x="29" y="37"/>
                    </a:lnTo>
                    <a:lnTo>
                      <a:pt x="32" y="38"/>
                    </a:lnTo>
                    <a:lnTo>
                      <a:pt x="30" y="40"/>
                    </a:lnTo>
                    <a:lnTo>
                      <a:pt x="13" y="38"/>
                    </a:lnTo>
                    <a:lnTo>
                      <a:pt x="13" y="37"/>
                    </a:lnTo>
                    <a:lnTo>
                      <a:pt x="15" y="37"/>
                    </a:lnTo>
                    <a:lnTo>
                      <a:pt x="11" y="37"/>
                    </a:lnTo>
                    <a:lnTo>
                      <a:pt x="10" y="35"/>
                    </a:lnTo>
                    <a:lnTo>
                      <a:pt x="23" y="34"/>
                    </a:lnTo>
                    <a:lnTo>
                      <a:pt x="10" y="34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8" y="29"/>
                    </a:lnTo>
                    <a:lnTo>
                      <a:pt x="19" y="26"/>
                    </a:lnTo>
                    <a:lnTo>
                      <a:pt x="30" y="26"/>
                    </a:lnTo>
                    <a:lnTo>
                      <a:pt x="27" y="24"/>
                    </a:lnTo>
                    <a:lnTo>
                      <a:pt x="32" y="24"/>
                    </a:lnTo>
                    <a:lnTo>
                      <a:pt x="30" y="24"/>
                    </a:lnTo>
                    <a:lnTo>
                      <a:pt x="32" y="22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4" y="22"/>
                    </a:lnTo>
                    <a:lnTo>
                      <a:pt x="16" y="24"/>
                    </a:lnTo>
                    <a:lnTo>
                      <a:pt x="13" y="24"/>
                    </a:lnTo>
                    <a:lnTo>
                      <a:pt x="18" y="22"/>
                    </a:lnTo>
                    <a:lnTo>
                      <a:pt x="13" y="22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3" y="21"/>
                    </a:lnTo>
                    <a:lnTo>
                      <a:pt x="13" y="21"/>
                    </a:lnTo>
                    <a:lnTo>
                      <a:pt x="19" y="19"/>
                    </a:lnTo>
                    <a:lnTo>
                      <a:pt x="15" y="21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21" y="16"/>
                    </a:lnTo>
                    <a:lnTo>
                      <a:pt x="21" y="14"/>
                    </a:lnTo>
                    <a:lnTo>
                      <a:pt x="29" y="14"/>
                    </a:lnTo>
                    <a:lnTo>
                      <a:pt x="24" y="13"/>
                    </a:lnTo>
                    <a:lnTo>
                      <a:pt x="16" y="14"/>
                    </a:lnTo>
                    <a:lnTo>
                      <a:pt x="13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8" y="11"/>
                    </a:lnTo>
                    <a:lnTo>
                      <a:pt x="19" y="11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5" y="8"/>
                    </a:lnTo>
                    <a:lnTo>
                      <a:pt x="19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23" name="Freeform 463"/>
              <p:cNvSpPr/>
              <p:nvPr/>
            </p:nvSpPr>
            <p:spPr>
              <a:xfrm>
                <a:off x="2519280" y="988920"/>
                <a:ext cx="248760" cy="5508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55080"/>
                  <a:gd name="textAreaBottom" fmla="*/ 55440 h 55080"/>
                  <a:gd name="GluePoint1X" fmla="*/ 3 w 157"/>
                  <a:gd name="GluePoint1Y" fmla="*/ 2 h 35"/>
                  <a:gd name="GluePoint2X" fmla="*/ 0 w 157"/>
                  <a:gd name="GluePoint2Y" fmla="*/ 3 h 35"/>
                  <a:gd name="GluePoint3X" fmla="*/ 13 w 157"/>
                  <a:gd name="GluePoint3Y" fmla="*/ 10 h 35"/>
                  <a:gd name="GluePoint4X" fmla="*/ 22 w 157"/>
                  <a:gd name="GluePoint4Y" fmla="*/ 11 h 35"/>
                  <a:gd name="GluePoint5X" fmla="*/ 30 w 157"/>
                  <a:gd name="GluePoint5Y" fmla="*/ 14 h 35"/>
                  <a:gd name="GluePoint6X" fmla="*/ 32 w 157"/>
                  <a:gd name="GluePoint6Y" fmla="*/ 19 h 35"/>
                  <a:gd name="GluePoint7X" fmla="*/ 21 w 157"/>
                  <a:gd name="GluePoint7Y" fmla="*/ 24 h 35"/>
                  <a:gd name="GluePoint8X" fmla="*/ 19 w 157"/>
                  <a:gd name="GluePoint8Y" fmla="*/ 30 h 35"/>
                  <a:gd name="GluePoint9X" fmla="*/ 27 w 157"/>
                  <a:gd name="GluePoint9Y" fmla="*/ 32 h 35"/>
                  <a:gd name="GluePoint10X" fmla="*/ 30 w 157"/>
                  <a:gd name="GluePoint10Y" fmla="*/ 30 h 35"/>
                  <a:gd name="GluePoint11X" fmla="*/ 35 w 157"/>
                  <a:gd name="GluePoint11Y" fmla="*/ 32 h 35"/>
                  <a:gd name="GluePoint12X" fmla="*/ 48 w 157"/>
                  <a:gd name="GluePoint12Y" fmla="*/ 32 h 35"/>
                  <a:gd name="GluePoint13X" fmla="*/ 49 w 157"/>
                  <a:gd name="GluePoint13Y" fmla="*/ 29 h 35"/>
                  <a:gd name="GluePoint14X" fmla="*/ 56 w 157"/>
                  <a:gd name="GluePoint14Y" fmla="*/ 30 h 35"/>
                  <a:gd name="GluePoint15X" fmla="*/ 54 w 157"/>
                  <a:gd name="GluePoint15Y" fmla="*/ 35 h 35"/>
                  <a:gd name="GluePoint16X" fmla="*/ 73 w 157"/>
                  <a:gd name="GluePoint16Y" fmla="*/ 34 h 35"/>
                  <a:gd name="GluePoint17X" fmla="*/ 78 w 157"/>
                  <a:gd name="GluePoint17Y" fmla="*/ 34 h 35"/>
                  <a:gd name="GluePoint18X" fmla="*/ 86 w 157"/>
                  <a:gd name="GluePoint18Y" fmla="*/ 32 h 35"/>
                  <a:gd name="GluePoint19X" fmla="*/ 92 w 157"/>
                  <a:gd name="GluePoint19Y" fmla="*/ 32 h 35"/>
                  <a:gd name="GluePoint20X" fmla="*/ 111 w 157"/>
                  <a:gd name="GluePoint20Y" fmla="*/ 30 h 35"/>
                  <a:gd name="GluePoint21X" fmla="*/ 114 w 157"/>
                  <a:gd name="GluePoint21Y" fmla="*/ 30 h 35"/>
                  <a:gd name="GluePoint22X" fmla="*/ 118 w 157"/>
                  <a:gd name="GluePoint22Y" fmla="*/ 34 h 35"/>
                  <a:gd name="GluePoint23X" fmla="*/ 143 w 157"/>
                  <a:gd name="GluePoint23Y" fmla="*/ 30 h 35"/>
                  <a:gd name="GluePoint24X" fmla="*/ 143 w 157"/>
                  <a:gd name="GluePoint24Y" fmla="*/ 27 h 35"/>
                  <a:gd name="GluePoint25X" fmla="*/ 156 w 157"/>
                  <a:gd name="GluePoint25Y" fmla="*/ 19 h 35"/>
                  <a:gd name="GluePoint26X" fmla="*/ 153 w 157"/>
                  <a:gd name="GluePoint26Y" fmla="*/ 19 h 35"/>
                  <a:gd name="GluePoint27X" fmla="*/ 135 w 157"/>
                  <a:gd name="GluePoint27Y" fmla="*/ 16 h 35"/>
                  <a:gd name="GluePoint28X" fmla="*/ 108 w 157"/>
                  <a:gd name="GluePoint28Y" fmla="*/ 19 h 35"/>
                  <a:gd name="GluePoint29X" fmla="*/ 100 w 157"/>
                  <a:gd name="GluePoint29Y" fmla="*/ 21 h 35"/>
                  <a:gd name="GluePoint30X" fmla="*/ 94 w 157"/>
                  <a:gd name="GluePoint30Y" fmla="*/ 22 h 35"/>
                  <a:gd name="GluePoint31X" fmla="*/ 78 w 157"/>
                  <a:gd name="GluePoint31Y" fmla="*/ 19 h 35"/>
                  <a:gd name="GluePoint32X" fmla="*/ 67 w 157"/>
                  <a:gd name="GluePoint32Y" fmla="*/ 21 h 35"/>
                  <a:gd name="GluePoint33X" fmla="*/ 64 w 157"/>
                  <a:gd name="GluePoint33Y" fmla="*/ 19 h 35"/>
                  <a:gd name="GluePoint34X" fmla="*/ 60 w 157"/>
                  <a:gd name="GluePoint34Y" fmla="*/ 21 h 35"/>
                  <a:gd name="GluePoint35X" fmla="*/ 60 w 157"/>
                  <a:gd name="GluePoint35Y" fmla="*/ 16 h 35"/>
                  <a:gd name="GluePoint36X" fmla="*/ 57 w 157"/>
                  <a:gd name="GluePoint36Y" fmla="*/ 14 h 35"/>
                  <a:gd name="GluePoint37X" fmla="*/ 54 w 157"/>
                  <a:gd name="GluePoint37Y" fmla="*/ 14 h 35"/>
                  <a:gd name="GluePoint38X" fmla="*/ 54 w 157"/>
                  <a:gd name="GluePoint38Y" fmla="*/ 13 h 35"/>
                  <a:gd name="GluePoint39X" fmla="*/ 70 w 157"/>
                  <a:gd name="GluePoint39Y" fmla="*/ 10 h 35"/>
                  <a:gd name="GluePoint40X" fmla="*/ 53 w 157"/>
                  <a:gd name="GluePoint40Y" fmla="*/ 5 h 35"/>
                  <a:gd name="GluePoint41X" fmla="*/ 32 w 157"/>
                  <a:gd name="GluePoint41Y" fmla="*/ 6 h 35"/>
                  <a:gd name="GluePoint42X" fmla="*/ 35 w 157"/>
                  <a:gd name="GluePoint42Y" fmla="*/ 2 h 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57" h="35">
                    <a:moveTo>
                      <a:pt x="24" y="0"/>
                    </a:moveTo>
                    <a:lnTo>
                      <a:pt x="10" y="0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13" y="10"/>
                    </a:lnTo>
                    <a:lnTo>
                      <a:pt x="11" y="11"/>
                    </a:lnTo>
                    <a:lnTo>
                      <a:pt x="13" y="10"/>
                    </a:lnTo>
                    <a:lnTo>
                      <a:pt x="22" y="11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0" y="14"/>
                    </a:lnTo>
                    <a:lnTo>
                      <a:pt x="32" y="16"/>
                    </a:lnTo>
                    <a:lnTo>
                      <a:pt x="30" y="19"/>
                    </a:lnTo>
                    <a:lnTo>
                      <a:pt x="32" y="1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1" y="24"/>
                    </a:lnTo>
                    <a:lnTo>
                      <a:pt x="27" y="26"/>
                    </a:lnTo>
                    <a:lnTo>
                      <a:pt x="21" y="27"/>
                    </a:lnTo>
                    <a:lnTo>
                      <a:pt x="19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7" y="32"/>
                    </a:lnTo>
                    <a:lnTo>
                      <a:pt x="27" y="30"/>
                    </a:lnTo>
                    <a:lnTo>
                      <a:pt x="33" y="29"/>
                    </a:lnTo>
                    <a:lnTo>
                      <a:pt x="30" y="30"/>
                    </a:lnTo>
                    <a:lnTo>
                      <a:pt x="32" y="32"/>
                    </a:lnTo>
                    <a:lnTo>
                      <a:pt x="33" y="30"/>
                    </a:lnTo>
                    <a:lnTo>
                      <a:pt x="35" y="32"/>
                    </a:lnTo>
                    <a:lnTo>
                      <a:pt x="33" y="34"/>
                    </a:lnTo>
                    <a:lnTo>
                      <a:pt x="41" y="34"/>
                    </a:lnTo>
                    <a:lnTo>
                      <a:pt x="48" y="32"/>
                    </a:lnTo>
                    <a:lnTo>
                      <a:pt x="46" y="30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51" y="32"/>
                    </a:lnTo>
                    <a:lnTo>
                      <a:pt x="54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3" y="34"/>
                    </a:lnTo>
                    <a:lnTo>
                      <a:pt x="54" y="35"/>
                    </a:lnTo>
                    <a:lnTo>
                      <a:pt x="64" y="35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8" y="34"/>
                    </a:lnTo>
                    <a:lnTo>
                      <a:pt x="78" y="35"/>
                    </a:lnTo>
                    <a:lnTo>
                      <a:pt x="84" y="34"/>
                    </a:lnTo>
                    <a:lnTo>
                      <a:pt x="86" y="32"/>
                    </a:lnTo>
                    <a:lnTo>
                      <a:pt x="87" y="34"/>
                    </a:lnTo>
                    <a:lnTo>
                      <a:pt x="91" y="34"/>
                    </a:lnTo>
                    <a:lnTo>
                      <a:pt x="92" y="32"/>
                    </a:lnTo>
                    <a:lnTo>
                      <a:pt x="91" y="34"/>
                    </a:lnTo>
                    <a:lnTo>
                      <a:pt x="107" y="34"/>
                    </a:lnTo>
                    <a:lnTo>
                      <a:pt x="111" y="30"/>
                    </a:lnTo>
                    <a:lnTo>
                      <a:pt x="107" y="29"/>
                    </a:lnTo>
                    <a:lnTo>
                      <a:pt x="110" y="29"/>
                    </a:lnTo>
                    <a:lnTo>
                      <a:pt x="114" y="30"/>
                    </a:lnTo>
                    <a:lnTo>
                      <a:pt x="111" y="32"/>
                    </a:lnTo>
                    <a:lnTo>
                      <a:pt x="113" y="34"/>
                    </a:lnTo>
                    <a:lnTo>
                      <a:pt x="118" y="34"/>
                    </a:lnTo>
                    <a:lnTo>
                      <a:pt x="122" y="35"/>
                    </a:lnTo>
                    <a:lnTo>
                      <a:pt x="141" y="34"/>
                    </a:lnTo>
                    <a:lnTo>
                      <a:pt x="143" y="30"/>
                    </a:lnTo>
                    <a:lnTo>
                      <a:pt x="143" y="30"/>
                    </a:lnTo>
                    <a:lnTo>
                      <a:pt x="141" y="29"/>
                    </a:lnTo>
                    <a:lnTo>
                      <a:pt x="143" y="27"/>
                    </a:lnTo>
                    <a:lnTo>
                      <a:pt x="156" y="22"/>
                    </a:lnTo>
                    <a:lnTo>
                      <a:pt x="157" y="21"/>
                    </a:lnTo>
                    <a:lnTo>
                      <a:pt x="156" y="19"/>
                    </a:lnTo>
                    <a:lnTo>
                      <a:pt x="149" y="19"/>
                    </a:lnTo>
                    <a:lnTo>
                      <a:pt x="153" y="19"/>
                    </a:lnTo>
                    <a:lnTo>
                      <a:pt x="153" y="19"/>
                    </a:lnTo>
                    <a:lnTo>
                      <a:pt x="145" y="18"/>
                    </a:lnTo>
                    <a:lnTo>
                      <a:pt x="145" y="16"/>
                    </a:lnTo>
                    <a:lnTo>
                      <a:pt x="135" y="16"/>
                    </a:lnTo>
                    <a:lnTo>
                      <a:pt x="126" y="18"/>
                    </a:lnTo>
                    <a:lnTo>
                      <a:pt x="118" y="16"/>
                    </a:lnTo>
                    <a:lnTo>
                      <a:pt x="108" y="19"/>
                    </a:lnTo>
                    <a:lnTo>
                      <a:pt x="103" y="19"/>
                    </a:lnTo>
                    <a:lnTo>
                      <a:pt x="102" y="19"/>
                    </a:lnTo>
                    <a:lnTo>
                      <a:pt x="100" y="21"/>
                    </a:lnTo>
                    <a:lnTo>
                      <a:pt x="99" y="19"/>
                    </a:lnTo>
                    <a:lnTo>
                      <a:pt x="91" y="21"/>
                    </a:lnTo>
                    <a:lnTo>
                      <a:pt x="94" y="22"/>
                    </a:lnTo>
                    <a:lnTo>
                      <a:pt x="83" y="22"/>
                    </a:lnTo>
                    <a:lnTo>
                      <a:pt x="86" y="22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3" y="19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5" y="19"/>
                    </a:lnTo>
                    <a:lnTo>
                      <a:pt x="64" y="19"/>
                    </a:lnTo>
                    <a:lnTo>
                      <a:pt x="62" y="21"/>
                    </a:lnTo>
                    <a:lnTo>
                      <a:pt x="60" y="22"/>
                    </a:lnTo>
                    <a:lnTo>
                      <a:pt x="60" y="21"/>
                    </a:lnTo>
                    <a:lnTo>
                      <a:pt x="59" y="19"/>
                    </a:lnTo>
                    <a:lnTo>
                      <a:pt x="62" y="18"/>
                    </a:lnTo>
                    <a:lnTo>
                      <a:pt x="60" y="16"/>
                    </a:lnTo>
                    <a:lnTo>
                      <a:pt x="56" y="16"/>
                    </a:lnTo>
                    <a:lnTo>
                      <a:pt x="57" y="16"/>
                    </a:lnTo>
                    <a:lnTo>
                      <a:pt x="57" y="14"/>
                    </a:lnTo>
                    <a:lnTo>
                      <a:pt x="41" y="18"/>
                    </a:lnTo>
                    <a:lnTo>
                      <a:pt x="46" y="14"/>
                    </a:lnTo>
                    <a:lnTo>
                      <a:pt x="54" y="14"/>
                    </a:lnTo>
                    <a:lnTo>
                      <a:pt x="45" y="11"/>
                    </a:lnTo>
                    <a:lnTo>
                      <a:pt x="46" y="11"/>
                    </a:lnTo>
                    <a:lnTo>
                      <a:pt x="54" y="13"/>
                    </a:lnTo>
                    <a:lnTo>
                      <a:pt x="64" y="13"/>
                    </a:lnTo>
                    <a:lnTo>
                      <a:pt x="68" y="11"/>
                    </a:lnTo>
                    <a:lnTo>
                      <a:pt x="70" y="10"/>
                    </a:lnTo>
                    <a:lnTo>
                      <a:pt x="60" y="8"/>
                    </a:lnTo>
                    <a:lnTo>
                      <a:pt x="60" y="6"/>
                    </a:lnTo>
                    <a:lnTo>
                      <a:pt x="53" y="5"/>
                    </a:lnTo>
                    <a:lnTo>
                      <a:pt x="37" y="6"/>
                    </a:lnTo>
                    <a:lnTo>
                      <a:pt x="27" y="8"/>
                    </a:lnTo>
                    <a:lnTo>
                      <a:pt x="32" y="6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29" y="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720" bIns="27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24" name="Freeform 464"/>
              <p:cNvSpPr/>
              <p:nvPr/>
            </p:nvSpPr>
            <p:spPr>
              <a:xfrm>
                <a:off x="2489040" y="1017720"/>
                <a:ext cx="50400" cy="2196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21960"/>
                  <a:gd name="textAreaBottom" fmla="*/ 22320 h 21960"/>
                  <a:gd name="GluePoint1X" fmla="*/ 22 w 32"/>
                  <a:gd name="GluePoint1Y" fmla="*/ 0 h 14"/>
                  <a:gd name="GluePoint2X" fmla="*/ 32 w 32"/>
                  <a:gd name="GluePoint2Y" fmla="*/ 6 h 14"/>
                  <a:gd name="GluePoint3X" fmla="*/ 30 w 32"/>
                  <a:gd name="GluePoint3Y" fmla="*/ 6 h 14"/>
                  <a:gd name="GluePoint4X" fmla="*/ 24 w 32"/>
                  <a:gd name="GluePoint4Y" fmla="*/ 12 h 14"/>
                  <a:gd name="GluePoint5X" fmla="*/ 11 w 32"/>
                  <a:gd name="GluePoint5Y" fmla="*/ 14 h 14"/>
                  <a:gd name="GluePoint6X" fmla="*/ 8 w 32"/>
                  <a:gd name="GluePoint6Y" fmla="*/ 11 h 14"/>
                  <a:gd name="GluePoint7X" fmla="*/ 2 w 32"/>
                  <a:gd name="GluePoint7Y" fmla="*/ 11 h 14"/>
                  <a:gd name="GluePoint8X" fmla="*/ 2 w 32"/>
                  <a:gd name="GluePoint8Y" fmla="*/ 9 h 14"/>
                  <a:gd name="GluePoint9X" fmla="*/ 3 w 32"/>
                  <a:gd name="GluePoint9Y" fmla="*/ 9 h 14"/>
                  <a:gd name="GluePoint10X" fmla="*/ 0 w 32"/>
                  <a:gd name="GluePoint10Y" fmla="*/ 9 h 14"/>
                  <a:gd name="GluePoint11X" fmla="*/ 0 w 32"/>
                  <a:gd name="GluePoint11Y" fmla="*/ 9 h 14"/>
                  <a:gd name="GluePoint12X" fmla="*/ 2 w 32"/>
                  <a:gd name="GluePoint12Y" fmla="*/ 6 h 14"/>
                  <a:gd name="GluePoint13X" fmla="*/ 6 w 32"/>
                  <a:gd name="GluePoint13Y" fmla="*/ 4 h 14"/>
                  <a:gd name="GluePoint14X" fmla="*/ 10 w 32"/>
                  <a:gd name="GluePoint14Y" fmla="*/ 4 h 14"/>
                  <a:gd name="GluePoint15X" fmla="*/ 8 w 32"/>
                  <a:gd name="GluePoint15Y" fmla="*/ 4 h 14"/>
                  <a:gd name="GluePoint16X" fmla="*/ 8 w 32"/>
                  <a:gd name="GluePoint16Y" fmla="*/ 3 h 14"/>
                  <a:gd name="GluePoint17X" fmla="*/ 13 w 32"/>
                  <a:gd name="GluePoint17Y" fmla="*/ 3 h 14"/>
                  <a:gd name="GluePoint18X" fmla="*/ 13 w 32"/>
                  <a:gd name="GluePoint18Y" fmla="*/ 1 h 14"/>
                  <a:gd name="GluePoint19X" fmla="*/ 19 w 32"/>
                  <a:gd name="GluePoint19Y" fmla="*/ 0 h 14"/>
                  <a:gd name="GluePoint20X" fmla="*/ 22 w 32"/>
                  <a:gd name="GluePoint20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2" h="14">
                    <a:moveTo>
                      <a:pt x="22" y="0"/>
                    </a:moveTo>
                    <a:lnTo>
                      <a:pt x="32" y="6"/>
                    </a:lnTo>
                    <a:lnTo>
                      <a:pt x="30" y="6"/>
                    </a:lnTo>
                    <a:lnTo>
                      <a:pt x="24" y="12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25" name="Freeform 465"/>
              <p:cNvSpPr/>
              <p:nvPr/>
            </p:nvSpPr>
            <p:spPr>
              <a:xfrm>
                <a:off x="2443320" y="1050840"/>
                <a:ext cx="122040" cy="47160"/>
              </a:xfrm>
              <a:custGeom>
                <a:avLst/>
                <a:gdLst>
                  <a:gd name="textAreaLeft" fmla="*/ 0 w 122040"/>
                  <a:gd name="textAreaRight" fmla="*/ 122400 w 122040"/>
                  <a:gd name="textAreaTop" fmla="*/ 0 h 47160"/>
                  <a:gd name="textAreaBottom" fmla="*/ 47520 h 47160"/>
                  <a:gd name="GluePoint1X" fmla="*/ 29 w 77"/>
                  <a:gd name="GluePoint1Y" fmla="*/ 1 h 30"/>
                  <a:gd name="GluePoint2X" fmla="*/ 47 w 77"/>
                  <a:gd name="GluePoint2Y" fmla="*/ 0 h 30"/>
                  <a:gd name="GluePoint3X" fmla="*/ 56 w 77"/>
                  <a:gd name="GluePoint3Y" fmla="*/ 1 h 30"/>
                  <a:gd name="GluePoint4X" fmla="*/ 56 w 77"/>
                  <a:gd name="GluePoint4Y" fmla="*/ 3 h 30"/>
                  <a:gd name="GluePoint5X" fmla="*/ 64 w 77"/>
                  <a:gd name="GluePoint5Y" fmla="*/ 1 h 30"/>
                  <a:gd name="GluePoint6X" fmla="*/ 77 w 77"/>
                  <a:gd name="GluePoint6Y" fmla="*/ 3 h 30"/>
                  <a:gd name="GluePoint7X" fmla="*/ 67 w 77"/>
                  <a:gd name="GluePoint7Y" fmla="*/ 8 h 30"/>
                  <a:gd name="GluePoint8X" fmla="*/ 64 w 77"/>
                  <a:gd name="GluePoint8Y" fmla="*/ 8 h 30"/>
                  <a:gd name="GluePoint9X" fmla="*/ 64 w 77"/>
                  <a:gd name="GluePoint9Y" fmla="*/ 9 h 30"/>
                  <a:gd name="GluePoint10X" fmla="*/ 59 w 77"/>
                  <a:gd name="GluePoint10Y" fmla="*/ 12 h 30"/>
                  <a:gd name="GluePoint11X" fmla="*/ 54 w 77"/>
                  <a:gd name="GluePoint11Y" fmla="*/ 12 h 30"/>
                  <a:gd name="GluePoint12X" fmla="*/ 56 w 77"/>
                  <a:gd name="GluePoint12Y" fmla="*/ 12 h 30"/>
                  <a:gd name="GluePoint13X" fmla="*/ 53 w 77"/>
                  <a:gd name="GluePoint13Y" fmla="*/ 14 h 30"/>
                  <a:gd name="GluePoint14X" fmla="*/ 42 w 77"/>
                  <a:gd name="GluePoint14Y" fmla="*/ 20 h 30"/>
                  <a:gd name="GluePoint15X" fmla="*/ 31 w 77"/>
                  <a:gd name="GluePoint15Y" fmla="*/ 19 h 30"/>
                  <a:gd name="GluePoint16X" fmla="*/ 18 w 77"/>
                  <a:gd name="GluePoint16Y" fmla="*/ 20 h 30"/>
                  <a:gd name="GluePoint17X" fmla="*/ 23 w 77"/>
                  <a:gd name="GluePoint17Y" fmla="*/ 20 h 30"/>
                  <a:gd name="GluePoint18X" fmla="*/ 24 w 77"/>
                  <a:gd name="GluePoint18Y" fmla="*/ 24 h 30"/>
                  <a:gd name="GluePoint19X" fmla="*/ 12 w 77"/>
                  <a:gd name="GluePoint19Y" fmla="*/ 28 h 30"/>
                  <a:gd name="GluePoint20X" fmla="*/ 2 w 77"/>
                  <a:gd name="GluePoint20Y" fmla="*/ 30 h 30"/>
                  <a:gd name="GluePoint21X" fmla="*/ 0 w 77"/>
                  <a:gd name="GluePoint21Y" fmla="*/ 30 h 30"/>
                  <a:gd name="GluePoint22X" fmla="*/ 4 w 77"/>
                  <a:gd name="GluePoint22Y" fmla="*/ 28 h 30"/>
                  <a:gd name="GluePoint23X" fmla="*/ 2 w 77"/>
                  <a:gd name="GluePoint23Y" fmla="*/ 27 h 30"/>
                  <a:gd name="GluePoint24X" fmla="*/ 5 w 77"/>
                  <a:gd name="GluePoint24Y" fmla="*/ 24 h 30"/>
                  <a:gd name="GluePoint25X" fmla="*/ 10 w 77"/>
                  <a:gd name="GluePoint25Y" fmla="*/ 22 h 30"/>
                  <a:gd name="GluePoint26X" fmla="*/ 7 w 77"/>
                  <a:gd name="GluePoint26Y" fmla="*/ 22 h 30"/>
                  <a:gd name="GluePoint27X" fmla="*/ 5 w 77"/>
                  <a:gd name="GluePoint27Y" fmla="*/ 20 h 30"/>
                  <a:gd name="GluePoint28X" fmla="*/ 7 w 77"/>
                  <a:gd name="GluePoint28Y" fmla="*/ 17 h 30"/>
                  <a:gd name="GluePoint29X" fmla="*/ 10 w 77"/>
                  <a:gd name="GluePoint29Y" fmla="*/ 14 h 30"/>
                  <a:gd name="GluePoint30X" fmla="*/ 18 w 77"/>
                  <a:gd name="GluePoint30Y" fmla="*/ 6 h 30"/>
                  <a:gd name="GluePoint31X" fmla="*/ 21 w 77"/>
                  <a:gd name="GluePoint31Y" fmla="*/ 4 h 30"/>
                  <a:gd name="GluePoint32X" fmla="*/ 23 w 77"/>
                  <a:gd name="GluePoint32Y" fmla="*/ 3 h 30"/>
                  <a:gd name="GluePoint33X" fmla="*/ 24 w 77"/>
                  <a:gd name="GluePoint33Y" fmla="*/ 1 h 30"/>
                  <a:gd name="GluePoint34X" fmla="*/ 29 w 77"/>
                  <a:gd name="GluePoint34Y" fmla="*/ 1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77" h="30">
                    <a:moveTo>
                      <a:pt x="29" y="1"/>
                    </a:moveTo>
                    <a:lnTo>
                      <a:pt x="47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64" y="1"/>
                    </a:lnTo>
                    <a:lnTo>
                      <a:pt x="77" y="3"/>
                    </a:lnTo>
                    <a:lnTo>
                      <a:pt x="67" y="8"/>
                    </a:lnTo>
                    <a:lnTo>
                      <a:pt x="64" y="8"/>
                    </a:lnTo>
                    <a:lnTo>
                      <a:pt x="64" y="9"/>
                    </a:lnTo>
                    <a:lnTo>
                      <a:pt x="59" y="12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3" y="14"/>
                    </a:lnTo>
                    <a:lnTo>
                      <a:pt x="42" y="20"/>
                    </a:lnTo>
                    <a:lnTo>
                      <a:pt x="31" y="19"/>
                    </a:lnTo>
                    <a:lnTo>
                      <a:pt x="18" y="20"/>
                    </a:lnTo>
                    <a:lnTo>
                      <a:pt x="23" y="20"/>
                    </a:lnTo>
                    <a:lnTo>
                      <a:pt x="24" y="24"/>
                    </a:lnTo>
                    <a:lnTo>
                      <a:pt x="12" y="28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4" y="28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10" y="22"/>
                    </a:lnTo>
                    <a:lnTo>
                      <a:pt x="7" y="22"/>
                    </a:lnTo>
                    <a:lnTo>
                      <a:pt x="5" y="20"/>
                    </a:lnTo>
                    <a:lnTo>
                      <a:pt x="7" y="17"/>
                    </a:lnTo>
                    <a:lnTo>
                      <a:pt x="10" y="14"/>
                    </a:lnTo>
                    <a:lnTo>
                      <a:pt x="18" y="6"/>
                    </a:lnTo>
                    <a:lnTo>
                      <a:pt x="21" y="4"/>
                    </a:lnTo>
                    <a:lnTo>
                      <a:pt x="23" y="3"/>
                    </a:lnTo>
                    <a:lnTo>
                      <a:pt x="24" y="1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26" name="Freeform 466"/>
              <p:cNvSpPr/>
              <p:nvPr/>
            </p:nvSpPr>
            <p:spPr>
              <a:xfrm>
                <a:off x="2432160" y="1241280"/>
                <a:ext cx="132840" cy="694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69480"/>
                  <a:gd name="textAreaBottom" fmla="*/ 69840 h 69480"/>
                  <a:gd name="GluePoint1X" fmla="*/ 39 w 84"/>
                  <a:gd name="GluePoint1Y" fmla="*/ 2 h 44"/>
                  <a:gd name="GluePoint2X" fmla="*/ 42 w 84"/>
                  <a:gd name="GluePoint2Y" fmla="*/ 0 h 44"/>
                  <a:gd name="GluePoint3X" fmla="*/ 42 w 84"/>
                  <a:gd name="GluePoint3Y" fmla="*/ 2 h 44"/>
                  <a:gd name="GluePoint4X" fmla="*/ 46 w 84"/>
                  <a:gd name="GluePoint4Y" fmla="*/ 2 h 44"/>
                  <a:gd name="GluePoint5X" fmla="*/ 46 w 84"/>
                  <a:gd name="GluePoint5Y" fmla="*/ 5 h 44"/>
                  <a:gd name="GluePoint6X" fmla="*/ 44 w 84"/>
                  <a:gd name="GluePoint6Y" fmla="*/ 7 h 44"/>
                  <a:gd name="GluePoint7X" fmla="*/ 42 w 84"/>
                  <a:gd name="GluePoint7Y" fmla="*/ 10 h 44"/>
                  <a:gd name="GluePoint8X" fmla="*/ 44 w 84"/>
                  <a:gd name="GluePoint8Y" fmla="*/ 10 h 44"/>
                  <a:gd name="GluePoint9X" fmla="*/ 49 w 84"/>
                  <a:gd name="GluePoint9Y" fmla="*/ 8 h 44"/>
                  <a:gd name="GluePoint10X" fmla="*/ 50 w 84"/>
                  <a:gd name="GluePoint10Y" fmla="*/ 8 h 44"/>
                  <a:gd name="GluePoint11X" fmla="*/ 54 w 84"/>
                  <a:gd name="GluePoint11Y" fmla="*/ 10 h 44"/>
                  <a:gd name="GluePoint12X" fmla="*/ 52 w 84"/>
                  <a:gd name="GluePoint12Y" fmla="*/ 11 h 44"/>
                  <a:gd name="GluePoint13X" fmla="*/ 60 w 84"/>
                  <a:gd name="GluePoint13Y" fmla="*/ 13 h 44"/>
                  <a:gd name="GluePoint14X" fmla="*/ 63 w 84"/>
                  <a:gd name="GluePoint14Y" fmla="*/ 18 h 44"/>
                  <a:gd name="GluePoint15X" fmla="*/ 71 w 84"/>
                  <a:gd name="GluePoint15Y" fmla="*/ 19 h 44"/>
                  <a:gd name="GluePoint16X" fmla="*/ 71 w 84"/>
                  <a:gd name="GluePoint16Y" fmla="*/ 27 h 44"/>
                  <a:gd name="GluePoint17X" fmla="*/ 69 w 84"/>
                  <a:gd name="GluePoint17Y" fmla="*/ 29 h 44"/>
                  <a:gd name="GluePoint18X" fmla="*/ 74 w 84"/>
                  <a:gd name="GluePoint18Y" fmla="*/ 29 h 44"/>
                  <a:gd name="GluePoint19X" fmla="*/ 79 w 84"/>
                  <a:gd name="GluePoint19Y" fmla="*/ 27 h 44"/>
                  <a:gd name="GluePoint20X" fmla="*/ 81 w 84"/>
                  <a:gd name="GluePoint20Y" fmla="*/ 31 h 44"/>
                  <a:gd name="GluePoint21X" fmla="*/ 81 w 84"/>
                  <a:gd name="GluePoint21Y" fmla="*/ 32 h 44"/>
                  <a:gd name="GluePoint22X" fmla="*/ 84 w 84"/>
                  <a:gd name="GluePoint22Y" fmla="*/ 34 h 44"/>
                  <a:gd name="GluePoint23X" fmla="*/ 69 w 84"/>
                  <a:gd name="GluePoint23Y" fmla="*/ 39 h 44"/>
                  <a:gd name="GluePoint24X" fmla="*/ 61 w 84"/>
                  <a:gd name="GluePoint24Y" fmla="*/ 34 h 44"/>
                  <a:gd name="GluePoint25X" fmla="*/ 57 w 84"/>
                  <a:gd name="GluePoint25Y" fmla="*/ 36 h 44"/>
                  <a:gd name="GluePoint26X" fmla="*/ 58 w 84"/>
                  <a:gd name="GluePoint26Y" fmla="*/ 31 h 44"/>
                  <a:gd name="GluePoint27X" fmla="*/ 52 w 84"/>
                  <a:gd name="GluePoint27Y" fmla="*/ 31 h 44"/>
                  <a:gd name="GluePoint28X" fmla="*/ 55 w 84"/>
                  <a:gd name="GluePoint28Y" fmla="*/ 27 h 44"/>
                  <a:gd name="GluePoint29X" fmla="*/ 47 w 84"/>
                  <a:gd name="GluePoint29Y" fmla="*/ 29 h 44"/>
                  <a:gd name="GluePoint30X" fmla="*/ 42 w 84"/>
                  <a:gd name="GluePoint30Y" fmla="*/ 34 h 44"/>
                  <a:gd name="GluePoint31X" fmla="*/ 34 w 84"/>
                  <a:gd name="GluePoint31Y" fmla="*/ 37 h 44"/>
                  <a:gd name="GluePoint32X" fmla="*/ 25 w 84"/>
                  <a:gd name="GluePoint32Y" fmla="*/ 42 h 44"/>
                  <a:gd name="GluePoint33X" fmla="*/ 17 w 84"/>
                  <a:gd name="GluePoint33Y" fmla="*/ 44 h 44"/>
                  <a:gd name="GluePoint34X" fmla="*/ 15 w 84"/>
                  <a:gd name="GluePoint34Y" fmla="*/ 44 h 44"/>
                  <a:gd name="GluePoint35X" fmla="*/ 15 w 84"/>
                  <a:gd name="GluePoint35Y" fmla="*/ 40 h 44"/>
                  <a:gd name="GluePoint36X" fmla="*/ 20 w 84"/>
                  <a:gd name="GluePoint36Y" fmla="*/ 32 h 44"/>
                  <a:gd name="GluePoint37X" fmla="*/ 17 w 84"/>
                  <a:gd name="GluePoint37Y" fmla="*/ 34 h 44"/>
                  <a:gd name="GluePoint38X" fmla="*/ 1 w 84"/>
                  <a:gd name="GluePoint38Y" fmla="*/ 37 h 44"/>
                  <a:gd name="GluePoint39X" fmla="*/ 0 w 84"/>
                  <a:gd name="GluePoint39Y" fmla="*/ 36 h 44"/>
                  <a:gd name="GluePoint40X" fmla="*/ 4 w 84"/>
                  <a:gd name="GluePoint40Y" fmla="*/ 32 h 44"/>
                  <a:gd name="GluePoint41X" fmla="*/ 17 w 84"/>
                  <a:gd name="GluePoint41Y" fmla="*/ 27 h 44"/>
                  <a:gd name="GluePoint42X" fmla="*/ 19 w 84"/>
                  <a:gd name="GluePoint42Y" fmla="*/ 21 h 44"/>
                  <a:gd name="GluePoint43X" fmla="*/ 27 w 84"/>
                  <a:gd name="GluePoint43Y" fmla="*/ 15 h 44"/>
                  <a:gd name="GluePoint44X" fmla="*/ 31 w 84"/>
                  <a:gd name="GluePoint44Y" fmla="*/ 8 h 44"/>
                  <a:gd name="GluePoint45X" fmla="*/ 39 w 84"/>
                  <a:gd name="GluePoint45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4" h="44">
                    <a:moveTo>
                      <a:pt x="39" y="2"/>
                    </a:moveTo>
                    <a:lnTo>
                      <a:pt x="42" y="0"/>
                    </a:lnTo>
                    <a:lnTo>
                      <a:pt x="42" y="2"/>
                    </a:lnTo>
                    <a:lnTo>
                      <a:pt x="46" y="2"/>
                    </a:lnTo>
                    <a:lnTo>
                      <a:pt x="46" y="5"/>
                    </a:lnTo>
                    <a:lnTo>
                      <a:pt x="44" y="7"/>
                    </a:lnTo>
                    <a:lnTo>
                      <a:pt x="42" y="10"/>
                    </a:lnTo>
                    <a:lnTo>
                      <a:pt x="44" y="10"/>
                    </a:lnTo>
                    <a:lnTo>
                      <a:pt x="49" y="8"/>
                    </a:lnTo>
                    <a:lnTo>
                      <a:pt x="50" y="8"/>
                    </a:lnTo>
                    <a:lnTo>
                      <a:pt x="54" y="10"/>
                    </a:lnTo>
                    <a:lnTo>
                      <a:pt x="52" y="11"/>
                    </a:lnTo>
                    <a:lnTo>
                      <a:pt x="60" y="13"/>
                    </a:lnTo>
                    <a:lnTo>
                      <a:pt x="63" y="18"/>
                    </a:lnTo>
                    <a:lnTo>
                      <a:pt x="71" y="19"/>
                    </a:lnTo>
                    <a:lnTo>
                      <a:pt x="71" y="27"/>
                    </a:lnTo>
                    <a:lnTo>
                      <a:pt x="69" y="29"/>
                    </a:lnTo>
                    <a:lnTo>
                      <a:pt x="74" y="29"/>
                    </a:lnTo>
                    <a:lnTo>
                      <a:pt x="79" y="27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4" y="34"/>
                    </a:lnTo>
                    <a:lnTo>
                      <a:pt x="69" y="39"/>
                    </a:lnTo>
                    <a:lnTo>
                      <a:pt x="61" y="34"/>
                    </a:lnTo>
                    <a:lnTo>
                      <a:pt x="57" y="36"/>
                    </a:lnTo>
                    <a:lnTo>
                      <a:pt x="58" y="31"/>
                    </a:lnTo>
                    <a:lnTo>
                      <a:pt x="52" y="31"/>
                    </a:lnTo>
                    <a:lnTo>
                      <a:pt x="55" y="27"/>
                    </a:lnTo>
                    <a:lnTo>
                      <a:pt x="47" y="29"/>
                    </a:lnTo>
                    <a:lnTo>
                      <a:pt x="42" y="34"/>
                    </a:lnTo>
                    <a:lnTo>
                      <a:pt x="34" y="37"/>
                    </a:lnTo>
                    <a:lnTo>
                      <a:pt x="25" y="42"/>
                    </a:lnTo>
                    <a:lnTo>
                      <a:pt x="17" y="44"/>
                    </a:lnTo>
                    <a:lnTo>
                      <a:pt x="15" y="44"/>
                    </a:lnTo>
                    <a:lnTo>
                      <a:pt x="15" y="40"/>
                    </a:lnTo>
                    <a:lnTo>
                      <a:pt x="20" y="32"/>
                    </a:lnTo>
                    <a:lnTo>
                      <a:pt x="17" y="34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4" y="32"/>
                    </a:lnTo>
                    <a:lnTo>
                      <a:pt x="17" y="27"/>
                    </a:lnTo>
                    <a:lnTo>
                      <a:pt x="19" y="21"/>
                    </a:lnTo>
                    <a:lnTo>
                      <a:pt x="27" y="15"/>
                    </a:lnTo>
                    <a:lnTo>
                      <a:pt x="31" y="8"/>
                    </a:ln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27" name="Freeform 467"/>
              <p:cNvSpPr/>
              <p:nvPr/>
            </p:nvSpPr>
            <p:spPr>
              <a:xfrm>
                <a:off x="2630520" y="874800"/>
                <a:ext cx="547200" cy="134640"/>
              </a:xfrm>
              <a:custGeom>
                <a:avLst/>
                <a:gdLst>
                  <a:gd name="textAreaLeft" fmla="*/ 0 w 547200"/>
                  <a:gd name="textAreaRight" fmla="*/ 547560 w 547200"/>
                  <a:gd name="textAreaTop" fmla="*/ 0 h 134640"/>
                  <a:gd name="textAreaBottom" fmla="*/ 135000 h 134640"/>
                  <a:gd name="GluePoint1X" fmla="*/ 48 w 345"/>
                  <a:gd name="GluePoint1Y" fmla="*/ 80 h 85"/>
                  <a:gd name="GluePoint2X" fmla="*/ 65 w 345"/>
                  <a:gd name="GluePoint2Y" fmla="*/ 80 h 85"/>
                  <a:gd name="GluePoint3X" fmla="*/ 76 w 345"/>
                  <a:gd name="GluePoint3Y" fmla="*/ 80 h 85"/>
                  <a:gd name="GluePoint4X" fmla="*/ 108 w 345"/>
                  <a:gd name="GluePoint4Y" fmla="*/ 78 h 85"/>
                  <a:gd name="GluePoint5X" fmla="*/ 108 w 345"/>
                  <a:gd name="GluePoint5Y" fmla="*/ 74 h 85"/>
                  <a:gd name="GluePoint6X" fmla="*/ 103 w 345"/>
                  <a:gd name="GluePoint6Y" fmla="*/ 70 h 85"/>
                  <a:gd name="GluePoint7X" fmla="*/ 92 w 345"/>
                  <a:gd name="GluePoint7Y" fmla="*/ 67 h 85"/>
                  <a:gd name="GluePoint8X" fmla="*/ 132 w 345"/>
                  <a:gd name="GluePoint8Y" fmla="*/ 62 h 85"/>
                  <a:gd name="GluePoint9X" fmla="*/ 168 w 345"/>
                  <a:gd name="GluePoint9Y" fmla="*/ 56 h 85"/>
                  <a:gd name="GluePoint10X" fmla="*/ 164 w 345"/>
                  <a:gd name="GluePoint10Y" fmla="*/ 48 h 85"/>
                  <a:gd name="GluePoint11X" fmla="*/ 151 w 345"/>
                  <a:gd name="GluePoint11Y" fmla="*/ 45 h 85"/>
                  <a:gd name="GluePoint12X" fmla="*/ 184 w 345"/>
                  <a:gd name="GluePoint12Y" fmla="*/ 45 h 85"/>
                  <a:gd name="GluePoint13X" fmla="*/ 181 w 345"/>
                  <a:gd name="GluePoint13Y" fmla="*/ 41 h 85"/>
                  <a:gd name="GluePoint14X" fmla="*/ 202 w 345"/>
                  <a:gd name="GluePoint14Y" fmla="*/ 37 h 85"/>
                  <a:gd name="GluePoint15X" fmla="*/ 230 w 345"/>
                  <a:gd name="GluePoint15Y" fmla="*/ 33 h 85"/>
                  <a:gd name="GluePoint16X" fmla="*/ 235 w 345"/>
                  <a:gd name="GluePoint16Y" fmla="*/ 30 h 85"/>
                  <a:gd name="GluePoint17X" fmla="*/ 294 w 345"/>
                  <a:gd name="GluePoint17Y" fmla="*/ 17 h 85"/>
                  <a:gd name="GluePoint18X" fmla="*/ 264 w 345"/>
                  <a:gd name="GluePoint18Y" fmla="*/ 17 h 85"/>
                  <a:gd name="GluePoint19X" fmla="*/ 343 w 345"/>
                  <a:gd name="GluePoint19Y" fmla="*/ 8 h 85"/>
                  <a:gd name="GluePoint20X" fmla="*/ 326 w 345"/>
                  <a:gd name="GluePoint20Y" fmla="*/ 3 h 85"/>
                  <a:gd name="GluePoint21X" fmla="*/ 305 w 345"/>
                  <a:gd name="GluePoint21Y" fmla="*/ 3 h 85"/>
                  <a:gd name="GluePoint22X" fmla="*/ 245 w 345"/>
                  <a:gd name="GluePoint22Y" fmla="*/ 0 h 85"/>
                  <a:gd name="GluePoint23X" fmla="*/ 211 w 345"/>
                  <a:gd name="GluePoint23Y" fmla="*/ 6 h 85"/>
                  <a:gd name="GluePoint24X" fmla="*/ 167 w 345"/>
                  <a:gd name="GluePoint24Y" fmla="*/ 3 h 85"/>
                  <a:gd name="GluePoint25X" fmla="*/ 151 w 345"/>
                  <a:gd name="GluePoint25Y" fmla="*/ 6 h 85"/>
                  <a:gd name="GluePoint26X" fmla="*/ 135 w 345"/>
                  <a:gd name="GluePoint26Y" fmla="*/ 9 h 85"/>
                  <a:gd name="GluePoint27X" fmla="*/ 113 w 345"/>
                  <a:gd name="GluePoint27Y" fmla="*/ 8 h 85"/>
                  <a:gd name="GluePoint28X" fmla="*/ 118 w 345"/>
                  <a:gd name="GluePoint28Y" fmla="*/ 12 h 85"/>
                  <a:gd name="GluePoint29X" fmla="*/ 98 w 345"/>
                  <a:gd name="GluePoint29Y" fmla="*/ 12 h 85"/>
                  <a:gd name="GluePoint30X" fmla="*/ 76 w 345"/>
                  <a:gd name="GluePoint30Y" fmla="*/ 14 h 85"/>
                  <a:gd name="GluePoint31X" fmla="*/ 75 w 345"/>
                  <a:gd name="GluePoint31Y" fmla="*/ 16 h 85"/>
                  <a:gd name="GluePoint32X" fmla="*/ 76 w 345"/>
                  <a:gd name="GluePoint32Y" fmla="*/ 20 h 85"/>
                  <a:gd name="GluePoint33X" fmla="*/ 67 w 345"/>
                  <a:gd name="GluePoint33Y" fmla="*/ 24 h 85"/>
                  <a:gd name="GluePoint34X" fmla="*/ 89 w 345"/>
                  <a:gd name="GluePoint34Y" fmla="*/ 29 h 85"/>
                  <a:gd name="GluePoint35X" fmla="*/ 111 w 345"/>
                  <a:gd name="GluePoint35Y" fmla="*/ 27 h 85"/>
                  <a:gd name="GluePoint36X" fmla="*/ 132 w 345"/>
                  <a:gd name="GluePoint36Y" fmla="*/ 25 h 85"/>
                  <a:gd name="GluePoint37X" fmla="*/ 156 w 345"/>
                  <a:gd name="GluePoint37Y" fmla="*/ 24 h 85"/>
                  <a:gd name="GluePoint38X" fmla="*/ 167 w 345"/>
                  <a:gd name="GluePoint38Y" fmla="*/ 20 h 85"/>
                  <a:gd name="GluePoint39X" fmla="*/ 149 w 345"/>
                  <a:gd name="GluePoint39Y" fmla="*/ 27 h 85"/>
                  <a:gd name="GluePoint40X" fmla="*/ 138 w 345"/>
                  <a:gd name="GluePoint40Y" fmla="*/ 38 h 85"/>
                  <a:gd name="GluePoint41X" fmla="*/ 84 w 345"/>
                  <a:gd name="GluePoint41Y" fmla="*/ 32 h 85"/>
                  <a:gd name="GluePoint42X" fmla="*/ 87 w 345"/>
                  <a:gd name="GluePoint42Y" fmla="*/ 38 h 85"/>
                  <a:gd name="GluePoint43X" fmla="*/ 83 w 345"/>
                  <a:gd name="GluePoint43Y" fmla="*/ 46 h 85"/>
                  <a:gd name="GluePoint44X" fmla="*/ 100 w 345"/>
                  <a:gd name="GluePoint44Y" fmla="*/ 51 h 85"/>
                  <a:gd name="GluePoint45X" fmla="*/ 56 w 345"/>
                  <a:gd name="GluePoint45Y" fmla="*/ 53 h 85"/>
                  <a:gd name="GluePoint46X" fmla="*/ 56 w 345"/>
                  <a:gd name="GluePoint46Y" fmla="*/ 57 h 85"/>
                  <a:gd name="GluePoint47X" fmla="*/ 76 w 345"/>
                  <a:gd name="GluePoint47Y" fmla="*/ 56 h 85"/>
                  <a:gd name="GluePoint48X" fmla="*/ 59 w 345"/>
                  <a:gd name="GluePoint48Y" fmla="*/ 62 h 85"/>
                  <a:gd name="GluePoint49X" fmla="*/ 75 w 345"/>
                  <a:gd name="GluePoint49Y" fmla="*/ 65 h 85"/>
                  <a:gd name="GluePoint50X" fmla="*/ 64 w 345"/>
                  <a:gd name="GluePoint50Y" fmla="*/ 67 h 85"/>
                  <a:gd name="GluePoint51X" fmla="*/ 29 w 345"/>
                  <a:gd name="GluePoint51Y" fmla="*/ 64 h 85"/>
                  <a:gd name="GluePoint52X" fmla="*/ 33 w 345"/>
                  <a:gd name="GluePoint52Y" fmla="*/ 70 h 85"/>
                  <a:gd name="GluePoint53X" fmla="*/ 8 w 345"/>
                  <a:gd name="GluePoint53Y" fmla="*/ 80 h 85"/>
                  <a:gd name="GluePoint54X" fmla="*/ 16 w 345"/>
                  <a:gd name="GluePoint54Y" fmla="*/ 82 h 85"/>
                  <a:gd name="GluePoint55X" fmla="*/ 27 w 345"/>
                  <a:gd name="GluePoint55Y" fmla="*/ 82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345" h="85">
                    <a:moveTo>
                      <a:pt x="27" y="82"/>
                    </a:moveTo>
                    <a:lnTo>
                      <a:pt x="38" y="83"/>
                    </a:lnTo>
                    <a:lnTo>
                      <a:pt x="48" y="82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8" y="80"/>
                    </a:lnTo>
                    <a:lnTo>
                      <a:pt x="52" y="80"/>
                    </a:lnTo>
                    <a:lnTo>
                      <a:pt x="54" y="77"/>
                    </a:lnTo>
                    <a:lnTo>
                      <a:pt x="59" y="80"/>
                    </a:lnTo>
                    <a:lnTo>
                      <a:pt x="62" y="80"/>
                    </a:lnTo>
                    <a:lnTo>
                      <a:pt x="64" y="78"/>
                    </a:lnTo>
                    <a:lnTo>
                      <a:pt x="65" y="80"/>
                    </a:lnTo>
                    <a:lnTo>
                      <a:pt x="67" y="82"/>
                    </a:lnTo>
                    <a:lnTo>
                      <a:pt x="71" y="80"/>
                    </a:lnTo>
                    <a:lnTo>
                      <a:pt x="75" y="80"/>
                    </a:lnTo>
                    <a:lnTo>
                      <a:pt x="73" y="77"/>
                    </a:lnTo>
                    <a:lnTo>
                      <a:pt x="76" y="78"/>
                    </a:lnTo>
                    <a:lnTo>
                      <a:pt x="76" y="80"/>
                    </a:lnTo>
                    <a:lnTo>
                      <a:pt x="86" y="80"/>
                    </a:lnTo>
                    <a:lnTo>
                      <a:pt x="86" y="82"/>
                    </a:lnTo>
                    <a:lnTo>
                      <a:pt x="81" y="83"/>
                    </a:lnTo>
                    <a:lnTo>
                      <a:pt x="81" y="85"/>
                    </a:lnTo>
                    <a:lnTo>
                      <a:pt x="97" y="82"/>
                    </a:lnTo>
                    <a:lnTo>
                      <a:pt x="108" y="78"/>
                    </a:lnTo>
                    <a:lnTo>
                      <a:pt x="106" y="80"/>
                    </a:lnTo>
                    <a:lnTo>
                      <a:pt x="118" y="78"/>
                    </a:lnTo>
                    <a:lnTo>
                      <a:pt x="121" y="75"/>
                    </a:lnTo>
                    <a:lnTo>
                      <a:pt x="121" y="74"/>
                    </a:lnTo>
                    <a:lnTo>
                      <a:pt x="111" y="75"/>
                    </a:lnTo>
                    <a:lnTo>
                      <a:pt x="108" y="74"/>
                    </a:lnTo>
                    <a:lnTo>
                      <a:pt x="110" y="72"/>
                    </a:lnTo>
                    <a:lnTo>
                      <a:pt x="114" y="72"/>
                    </a:lnTo>
                    <a:lnTo>
                      <a:pt x="111" y="70"/>
                    </a:lnTo>
                    <a:lnTo>
                      <a:pt x="102" y="72"/>
                    </a:lnTo>
                    <a:lnTo>
                      <a:pt x="100" y="72"/>
                    </a:lnTo>
                    <a:lnTo>
                      <a:pt x="103" y="70"/>
                    </a:lnTo>
                    <a:lnTo>
                      <a:pt x="95" y="70"/>
                    </a:lnTo>
                    <a:lnTo>
                      <a:pt x="86" y="72"/>
                    </a:lnTo>
                    <a:lnTo>
                      <a:pt x="86" y="69"/>
                    </a:lnTo>
                    <a:lnTo>
                      <a:pt x="94" y="69"/>
                    </a:lnTo>
                    <a:lnTo>
                      <a:pt x="92" y="69"/>
                    </a:lnTo>
                    <a:lnTo>
                      <a:pt x="92" y="67"/>
                    </a:lnTo>
                    <a:lnTo>
                      <a:pt x="100" y="69"/>
                    </a:lnTo>
                    <a:lnTo>
                      <a:pt x="124" y="69"/>
                    </a:lnTo>
                    <a:lnTo>
                      <a:pt x="130" y="65"/>
                    </a:lnTo>
                    <a:lnTo>
                      <a:pt x="133" y="65"/>
                    </a:lnTo>
                    <a:lnTo>
                      <a:pt x="130" y="64"/>
                    </a:lnTo>
                    <a:lnTo>
                      <a:pt x="132" y="62"/>
                    </a:lnTo>
                    <a:lnTo>
                      <a:pt x="130" y="62"/>
                    </a:lnTo>
                    <a:lnTo>
                      <a:pt x="132" y="61"/>
                    </a:lnTo>
                    <a:lnTo>
                      <a:pt x="154" y="61"/>
                    </a:lnTo>
                    <a:lnTo>
                      <a:pt x="160" y="59"/>
                    </a:lnTo>
                    <a:lnTo>
                      <a:pt x="160" y="57"/>
                    </a:lnTo>
                    <a:lnTo>
                      <a:pt x="168" y="56"/>
                    </a:lnTo>
                    <a:lnTo>
                      <a:pt x="157" y="53"/>
                    </a:lnTo>
                    <a:lnTo>
                      <a:pt x="176" y="53"/>
                    </a:lnTo>
                    <a:lnTo>
                      <a:pt x="175" y="51"/>
                    </a:lnTo>
                    <a:lnTo>
                      <a:pt x="178" y="49"/>
                    </a:lnTo>
                    <a:lnTo>
                      <a:pt x="176" y="48"/>
                    </a:lnTo>
                    <a:lnTo>
                      <a:pt x="164" y="48"/>
                    </a:lnTo>
                    <a:lnTo>
                      <a:pt x="168" y="48"/>
                    </a:lnTo>
                    <a:lnTo>
                      <a:pt x="168" y="46"/>
                    </a:lnTo>
                    <a:lnTo>
                      <a:pt x="149" y="48"/>
                    </a:lnTo>
                    <a:lnTo>
                      <a:pt x="152" y="46"/>
                    </a:lnTo>
                    <a:lnTo>
                      <a:pt x="151" y="46"/>
                    </a:lnTo>
                    <a:lnTo>
                      <a:pt x="151" y="45"/>
                    </a:lnTo>
                    <a:lnTo>
                      <a:pt x="168" y="45"/>
                    </a:lnTo>
                    <a:lnTo>
                      <a:pt x="170" y="46"/>
                    </a:lnTo>
                    <a:lnTo>
                      <a:pt x="181" y="46"/>
                    </a:lnTo>
                    <a:lnTo>
                      <a:pt x="184" y="46"/>
                    </a:lnTo>
                    <a:lnTo>
                      <a:pt x="181" y="45"/>
                    </a:lnTo>
                    <a:lnTo>
                      <a:pt x="184" y="45"/>
                    </a:lnTo>
                    <a:lnTo>
                      <a:pt x="157" y="43"/>
                    </a:lnTo>
                    <a:lnTo>
                      <a:pt x="160" y="43"/>
                    </a:lnTo>
                    <a:lnTo>
                      <a:pt x="160" y="41"/>
                    </a:lnTo>
                    <a:lnTo>
                      <a:pt x="162" y="41"/>
                    </a:lnTo>
                    <a:lnTo>
                      <a:pt x="164" y="40"/>
                    </a:lnTo>
                    <a:lnTo>
                      <a:pt x="181" y="41"/>
                    </a:lnTo>
                    <a:lnTo>
                      <a:pt x="183" y="41"/>
                    </a:lnTo>
                    <a:lnTo>
                      <a:pt x="183" y="41"/>
                    </a:lnTo>
                    <a:lnTo>
                      <a:pt x="197" y="40"/>
                    </a:lnTo>
                    <a:lnTo>
                      <a:pt x="199" y="40"/>
                    </a:lnTo>
                    <a:lnTo>
                      <a:pt x="199" y="38"/>
                    </a:lnTo>
                    <a:lnTo>
                      <a:pt x="202" y="37"/>
                    </a:lnTo>
                    <a:lnTo>
                      <a:pt x="200" y="38"/>
                    </a:lnTo>
                    <a:lnTo>
                      <a:pt x="203" y="38"/>
                    </a:lnTo>
                    <a:lnTo>
                      <a:pt x="213" y="38"/>
                    </a:lnTo>
                    <a:lnTo>
                      <a:pt x="222" y="37"/>
                    </a:lnTo>
                    <a:lnTo>
                      <a:pt x="219" y="37"/>
                    </a:lnTo>
                    <a:lnTo>
                      <a:pt x="230" y="33"/>
                    </a:lnTo>
                    <a:lnTo>
                      <a:pt x="213" y="33"/>
                    </a:lnTo>
                    <a:lnTo>
                      <a:pt x="216" y="33"/>
                    </a:lnTo>
                    <a:lnTo>
                      <a:pt x="237" y="32"/>
                    </a:lnTo>
                    <a:lnTo>
                      <a:pt x="233" y="30"/>
                    </a:lnTo>
                    <a:lnTo>
                      <a:pt x="237" y="30"/>
                    </a:lnTo>
                    <a:lnTo>
                      <a:pt x="235" y="30"/>
                    </a:lnTo>
                    <a:lnTo>
                      <a:pt x="245" y="30"/>
                    </a:lnTo>
                    <a:lnTo>
                      <a:pt x="251" y="29"/>
                    </a:lnTo>
                    <a:lnTo>
                      <a:pt x="259" y="25"/>
                    </a:lnTo>
                    <a:lnTo>
                      <a:pt x="303" y="17"/>
                    </a:lnTo>
                    <a:lnTo>
                      <a:pt x="305" y="17"/>
                    </a:lnTo>
                    <a:lnTo>
                      <a:pt x="294" y="17"/>
                    </a:lnTo>
                    <a:lnTo>
                      <a:pt x="246" y="22"/>
                    </a:lnTo>
                    <a:lnTo>
                      <a:pt x="249" y="22"/>
                    </a:lnTo>
                    <a:lnTo>
                      <a:pt x="248" y="20"/>
                    </a:lnTo>
                    <a:lnTo>
                      <a:pt x="283" y="17"/>
                    </a:lnTo>
                    <a:lnTo>
                      <a:pt x="262" y="17"/>
                    </a:lnTo>
                    <a:lnTo>
                      <a:pt x="264" y="17"/>
                    </a:lnTo>
                    <a:lnTo>
                      <a:pt x="267" y="17"/>
                    </a:lnTo>
                    <a:lnTo>
                      <a:pt x="268" y="17"/>
                    </a:lnTo>
                    <a:lnTo>
                      <a:pt x="313" y="14"/>
                    </a:lnTo>
                    <a:lnTo>
                      <a:pt x="343" y="9"/>
                    </a:lnTo>
                    <a:lnTo>
                      <a:pt x="345" y="8"/>
                    </a:lnTo>
                    <a:lnTo>
                      <a:pt x="343" y="8"/>
                    </a:lnTo>
                    <a:lnTo>
                      <a:pt x="335" y="6"/>
                    </a:lnTo>
                    <a:lnTo>
                      <a:pt x="326" y="8"/>
                    </a:lnTo>
                    <a:lnTo>
                      <a:pt x="329" y="6"/>
                    </a:lnTo>
                    <a:lnTo>
                      <a:pt x="322" y="4"/>
                    </a:lnTo>
                    <a:lnTo>
                      <a:pt x="326" y="4"/>
                    </a:lnTo>
                    <a:lnTo>
                      <a:pt x="326" y="3"/>
                    </a:lnTo>
                    <a:lnTo>
                      <a:pt x="318" y="3"/>
                    </a:lnTo>
                    <a:lnTo>
                      <a:pt x="314" y="3"/>
                    </a:lnTo>
                    <a:lnTo>
                      <a:pt x="308" y="3"/>
                    </a:lnTo>
                    <a:lnTo>
                      <a:pt x="310" y="4"/>
                    </a:lnTo>
                    <a:lnTo>
                      <a:pt x="308" y="4"/>
                    </a:lnTo>
                    <a:lnTo>
                      <a:pt x="305" y="3"/>
                    </a:lnTo>
                    <a:lnTo>
                      <a:pt x="275" y="6"/>
                    </a:lnTo>
                    <a:lnTo>
                      <a:pt x="299" y="1"/>
                    </a:lnTo>
                    <a:lnTo>
                      <a:pt x="273" y="1"/>
                    </a:lnTo>
                    <a:lnTo>
                      <a:pt x="265" y="0"/>
                    </a:lnTo>
                    <a:lnTo>
                      <a:pt x="251" y="1"/>
                    </a:lnTo>
                    <a:lnTo>
                      <a:pt x="245" y="0"/>
                    </a:lnTo>
                    <a:lnTo>
                      <a:pt x="238" y="1"/>
                    </a:lnTo>
                    <a:lnTo>
                      <a:pt x="230" y="3"/>
                    </a:lnTo>
                    <a:lnTo>
                      <a:pt x="233" y="4"/>
                    </a:lnTo>
                    <a:lnTo>
                      <a:pt x="224" y="1"/>
                    </a:lnTo>
                    <a:lnTo>
                      <a:pt x="195" y="1"/>
                    </a:lnTo>
                    <a:lnTo>
                      <a:pt x="211" y="6"/>
                    </a:lnTo>
                    <a:lnTo>
                      <a:pt x="202" y="8"/>
                    </a:lnTo>
                    <a:lnTo>
                      <a:pt x="205" y="6"/>
                    </a:lnTo>
                    <a:lnTo>
                      <a:pt x="205" y="6"/>
                    </a:lnTo>
                    <a:lnTo>
                      <a:pt x="197" y="3"/>
                    </a:lnTo>
                    <a:lnTo>
                      <a:pt x="172" y="1"/>
                    </a:lnTo>
                    <a:lnTo>
                      <a:pt x="167" y="3"/>
                    </a:lnTo>
                    <a:lnTo>
                      <a:pt x="173" y="4"/>
                    </a:lnTo>
                    <a:lnTo>
                      <a:pt x="156" y="4"/>
                    </a:lnTo>
                    <a:lnTo>
                      <a:pt x="162" y="6"/>
                    </a:lnTo>
                    <a:lnTo>
                      <a:pt x="148" y="4"/>
                    </a:lnTo>
                    <a:lnTo>
                      <a:pt x="145" y="6"/>
                    </a:lnTo>
                    <a:lnTo>
                      <a:pt x="151" y="6"/>
                    </a:lnTo>
                    <a:lnTo>
                      <a:pt x="140" y="8"/>
                    </a:lnTo>
                    <a:lnTo>
                      <a:pt x="140" y="9"/>
                    </a:lnTo>
                    <a:lnTo>
                      <a:pt x="156" y="11"/>
                    </a:lnTo>
                    <a:lnTo>
                      <a:pt x="154" y="11"/>
                    </a:lnTo>
                    <a:lnTo>
                      <a:pt x="140" y="9"/>
                    </a:lnTo>
                    <a:lnTo>
                      <a:pt x="135" y="9"/>
                    </a:lnTo>
                    <a:lnTo>
                      <a:pt x="140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2" y="9"/>
                    </a:lnTo>
                    <a:lnTo>
                      <a:pt x="119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02" y="11"/>
                    </a:lnTo>
                    <a:lnTo>
                      <a:pt x="119" y="11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1" y="12"/>
                    </a:lnTo>
                    <a:lnTo>
                      <a:pt x="111" y="12"/>
                    </a:lnTo>
                    <a:lnTo>
                      <a:pt x="106" y="11"/>
                    </a:lnTo>
                    <a:lnTo>
                      <a:pt x="102" y="11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1"/>
                    </a:lnTo>
                    <a:lnTo>
                      <a:pt x="89" y="11"/>
                    </a:lnTo>
                    <a:lnTo>
                      <a:pt x="79" y="12"/>
                    </a:lnTo>
                    <a:lnTo>
                      <a:pt x="81" y="14"/>
                    </a:lnTo>
                    <a:lnTo>
                      <a:pt x="78" y="12"/>
                    </a:lnTo>
                    <a:lnTo>
                      <a:pt x="76" y="14"/>
                    </a:lnTo>
                    <a:lnTo>
                      <a:pt x="73" y="12"/>
                    </a:lnTo>
                    <a:lnTo>
                      <a:pt x="56" y="14"/>
                    </a:lnTo>
                    <a:lnTo>
                      <a:pt x="51" y="16"/>
                    </a:lnTo>
                    <a:lnTo>
                      <a:pt x="56" y="17"/>
                    </a:lnTo>
                    <a:lnTo>
                      <a:pt x="70" y="16"/>
                    </a:lnTo>
                    <a:lnTo>
                      <a:pt x="75" y="16"/>
                    </a:lnTo>
                    <a:lnTo>
                      <a:pt x="62" y="19"/>
                    </a:lnTo>
                    <a:lnTo>
                      <a:pt x="64" y="19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68" y="19"/>
                    </a:lnTo>
                    <a:lnTo>
                      <a:pt x="76" y="20"/>
                    </a:lnTo>
                    <a:lnTo>
                      <a:pt x="65" y="20"/>
                    </a:lnTo>
                    <a:lnTo>
                      <a:pt x="64" y="22"/>
                    </a:lnTo>
                    <a:lnTo>
                      <a:pt x="67" y="22"/>
                    </a:lnTo>
                    <a:lnTo>
                      <a:pt x="87" y="22"/>
                    </a:lnTo>
                    <a:lnTo>
                      <a:pt x="94" y="24"/>
                    </a:lnTo>
                    <a:lnTo>
                      <a:pt x="67" y="24"/>
                    </a:lnTo>
                    <a:lnTo>
                      <a:pt x="84" y="29"/>
                    </a:lnTo>
                    <a:lnTo>
                      <a:pt x="94" y="24"/>
                    </a:lnTo>
                    <a:lnTo>
                      <a:pt x="105" y="22"/>
                    </a:lnTo>
                    <a:lnTo>
                      <a:pt x="103" y="24"/>
                    </a:lnTo>
                    <a:lnTo>
                      <a:pt x="91" y="27"/>
                    </a:lnTo>
                    <a:lnTo>
                      <a:pt x="89" y="29"/>
                    </a:lnTo>
                    <a:lnTo>
                      <a:pt x="94" y="29"/>
                    </a:lnTo>
                    <a:lnTo>
                      <a:pt x="102" y="27"/>
                    </a:lnTo>
                    <a:lnTo>
                      <a:pt x="98" y="29"/>
                    </a:lnTo>
                    <a:lnTo>
                      <a:pt x="108" y="29"/>
                    </a:lnTo>
                    <a:lnTo>
                      <a:pt x="111" y="29"/>
                    </a:lnTo>
                    <a:lnTo>
                      <a:pt x="111" y="27"/>
                    </a:lnTo>
                    <a:lnTo>
                      <a:pt x="118" y="25"/>
                    </a:lnTo>
                    <a:lnTo>
                      <a:pt x="113" y="27"/>
                    </a:lnTo>
                    <a:lnTo>
                      <a:pt x="118" y="27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16" y="29"/>
                    </a:lnTo>
                    <a:lnTo>
                      <a:pt x="118" y="29"/>
                    </a:lnTo>
                    <a:lnTo>
                      <a:pt x="152" y="25"/>
                    </a:lnTo>
                    <a:lnTo>
                      <a:pt x="157" y="24"/>
                    </a:lnTo>
                    <a:lnTo>
                      <a:pt x="156" y="24"/>
                    </a:lnTo>
                    <a:lnTo>
                      <a:pt x="159" y="22"/>
                    </a:lnTo>
                    <a:lnTo>
                      <a:pt x="156" y="20"/>
                    </a:lnTo>
                    <a:lnTo>
                      <a:pt x="160" y="22"/>
                    </a:lnTo>
                    <a:lnTo>
                      <a:pt x="168" y="19"/>
                    </a:lnTo>
                    <a:lnTo>
                      <a:pt x="183" y="17"/>
                    </a:lnTo>
                    <a:lnTo>
                      <a:pt x="167" y="20"/>
                    </a:lnTo>
                    <a:lnTo>
                      <a:pt x="159" y="24"/>
                    </a:lnTo>
                    <a:lnTo>
                      <a:pt x="159" y="24"/>
                    </a:lnTo>
                    <a:lnTo>
                      <a:pt x="186" y="24"/>
                    </a:lnTo>
                    <a:lnTo>
                      <a:pt x="186" y="25"/>
                    </a:lnTo>
                    <a:lnTo>
                      <a:pt x="170" y="25"/>
                    </a:lnTo>
                    <a:lnTo>
                      <a:pt x="149" y="27"/>
                    </a:lnTo>
                    <a:lnTo>
                      <a:pt x="114" y="30"/>
                    </a:lnTo>
                    <a:lnTo>
                      <a:pt x="119" y="35"/>
                    </a:lnTo>
                    <a:lnTo>
                      <a:pt x="125" y="35"/>
                    </a:lnTo>
                    <a:lnTo>
                      <a:pt x="124" y="35"/>
                    </a:lnTo>
                    <a:lnTo>
                      <a:pt x="122" y="38"/>
                    </a:lnTo>
                    <a:lnTo>
                      <a:pt x="138" y="38"/>
                    </a:lnTo>
                    <a:lnTo>
                      <a:pt x="127" y="40"/>
                    </a:lnTo>
                    <a:lnTo>
                      <a:pt x="118" y="40"/>
                    </a:lnTo>
                    <a:lnTo>
                      <a:pt x="118" y="37"/>
                    </a:lnTo>
                    <a:lnTo>
                      <a:pt x="106" y="32"/>
                    </a:lnTo>
                    <a:lnTo>
                      <a:pt x="87" y="30"/>
                    </a:lnTo>
                    <a:lnTo>
                      <a:pt x="84" y="32"/>
                    </a:lnTo>
                    <a:lnTo>
                      <a:pt x="81" y="33"/>
                    </a:lnTo>
                    <a:lnTo>
                      <a:pt x="79" y="33"/>
                    </a:lnTo>
                    <a:lnTo>
                      <a:pt x="81" y="35"/>
                    </a:lnTo>
                    <a:lnTo>
                      <a:pt x="79" y="35"/>
                    </a:lnTo>
                    <a:lnTo>
                      <a:pt x="78" y="37"/>
                    </a:lnTo>
                    <a:lnTo>
                      <a:pt x="87" y="38"/>
                    </a:lnTo>
                    <a:lnTo>
                      <a:pt x="91" y="41"/>
                    </a:lnTo>
                    <a:lnTo>
                      <a:pt x="89" y="45"/>
                    </a:lnTo>
                    <a:lnTo>
                      <a:pt x="94" y="45"/>
                    </a:lnTo>
                    <a:lnTo>
                      <a:pt x="92" y="45"/>
                    </a:lnTo>
                    <a:lnTo>
                      <a:pt x="86" y="45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100" y="49"/>
                    </a:lnTo>
                    <a:lnTo>
                      <a:pt x="113" y="48"/>
                    </a:lnTo>
                    <a:lnTo>
                      <a:pt x="106" y="49"/>
                    </a:lnTo>
                    <a:lnTo>
                      <a:pt x="103" y="51"/>
                    </a:lnTo>
                    <a:lnTo>
                      <a:pt x="100" y="51"/>
                    </a:lnTo>
                    <a:lnTo>
                      <a:pt x="100" y="53"/>
                    </a:lnTo>
                    <a:lnTo>
                      <a:pt x="89" y="49"/>
                    </a:lnTo>
                    <a:lnTo>
                      <a:pt x="78" y="48"/>
                    </a:lnTo>
                    <a:lnTo>
                      <a:pt x="59" y="49"/>
                    </a:lnTo>
                    <a:lnTo>
                      <a:pt x="54" y="53"/>
                    </a:lnTo>
                    <a:lnTo>
                      <a:pt x="56" y="53"/>
                    </a:lnTo>
                    <a:lnTo>
                      <a:pt x="46" y="54"/>
                    </a:lnTo>
                    <a:lnTo>
                      <a:pt x="44" y="57"/>
                    </a:lnTo>
                    <a:lnTo>
                      <a:pt x="44" y="57"/>
                    </a:lnTo>
                    <a:lnTo>
                      <a:pt x="54" y="57"/>
                    </a:lnTo>
                    <a:lnTo>
                      <a:pt x="64" y="54"/>
                    </a:lnTo>
                    <a:lnTo>
                      <a:pt x="56" y="57"/>
                    </a:lnTo>
                    <a:lnTo>
                      <a:pt x="56" y="59"/>
                    </a:lnTo>
                    <a:lnTo>
                      <a:pt x="64" y="59"/>
                    </a:lnTo>
                    <a:lnTo>
                      <a:pt x="68" y="57"/>
                    </a:lnTo>
                    <a:lnTo>
                      <a:pt x="78" y="53"/>
                    </a:lnTo>
                    <a:lnTo>
                      <a:pt x="73" y="54"/>
                    </a:lnTo>
                    <a:lnTo>
                      <a:pt x="76" y="56"/>
                    </a:lnTo>
                    <a:lnTo>
                      <a:pt x="70" y="57"/>
                    </a:lnTo>
                    <a:lnTo>
                      <a:pt x="68" y="57"/>
                    </a:lnTo>
                    <a:lnTo>
                      <a:pt x="65" y="59"/>
                    </a:lnTo>
                    <a:lnTo>
                      <a:pt x="67" y="59"/>
                    </a:lnTo>
                    <a:lnTo>
                      <a:pt x="57" y="61"/>
                    </a:lnTo>
                    <a:lnTo>
                      <a:pt x="59" y="62"/>
                    </a:lnTo>
                    <a:lnTo>
                      <a:pt x="64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2" y="65"/>
                    </a:lnTo>
                    <a:lnTo>
                      <a:pt x="75" y="65"/>
                    </a:lnTo>
                    <a:lnTo>
                      <a:pt x="89" y="59"/>
                    </a:lnTo>
                    <a:lnTo>
                      <a:pt x="92" y="59"/>
                    </a:lnTo>
                    <a:lnTo>
                      <a:pt x="81" y="64"/>
                    </a:lnTo>
                    <a:lnTo>
                      <a:pt x="71" y="67"/>
                    </a:lnTo>
                    <a:lnTo>
                      <a:pt x="73" y="67"/>
                    </a:lnTo>
                    <a:lnTo>
                      <a:pt x="64" y="67"/>
                    </a:lnTo>
                    <a:lnTo>
                      <a:pt x="64" y="69"/>
                    </a:lnTo>
                    <a:lnTo>
                      <a:pt x="51" y="67"/>
                    </a:lnTo>
                    <a:lnTo>
                      <a:pt x="52" y="65"/>
                    </a:lnTo>
                    <a:lnTo>
                      <a:pt x="49" y="62"/>
                    </a:lnTo>
                    <a:lnTo>
                      <a:pt x="30" y="62"/>
                    </a:lnTo>
                    <a:lnTo>
                      <a:pt x="29" y="64"/>
                    </a:lnTo>
                    <a:lnTo>
                      <a:pt x="32" y="65"/>
                    </a:lnTo>
                    <a:lnTo>
                      <a:pt x="30" y="69"/>
                    </a:lnTo>
                    <a:lnTo>
                      <a:pt x="38" y="69"/>
                    </a:lnTo>
                    <a:lnTo>
                      <a:pt x="33" y="69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17" y="72"/>
                    </a:lnTo>
                    <a:lnTo>
                      <a:pt x="5" y="75"/>
                    </a:lnTo>
                    <a:lnTo>
                      <a:pt x="0" y="78"/>
                    </a:lnTo>
                    <a:lnTo>
                      <a:pt x="2" y="80"/>
                    </a:lnTo>
                    <a:lnTo>
                      <a:pt x="8" y="78"/>
                    </a:lnTo>
                    <a:lnTo>
                      <a:pt x="8" y="80"/>
                    </a:lnTo>
                    <a:lnTo>
                      <a:pt x="10" y="78"/>
                    </a:lnTo>
                    <a:lnTo>
                      <a:pt x="11" y="77"/>
                    </a:lnTo>
                    <a:lnTo>
                      <a:pt x="13" y="75"/>
                    </a:lnTo>
                    <a:lnTo>
                      <a:pt x="10" y="80"/>
                    </a:lnTo>
                    <a:lnTo>
                      <a:pt x="13" y="82"/>
                    </a:lnTo>
                    <a:lnTo>
                      <a:pt x="16" y="82"/>
                    </a:lnTo>
                    <a:lnTo>
                      <a:pt x="19" y="78"/>
                    </a:lnTo>
                    <a:lnTo>
                      <a:pt x="24" y="82"/>
                    </a:lnTo>
                    <a:lnTo>
                      <a:pt x="29" y="80"/>
                    </a:lnTo>
                    <a:lnTo>
                      <a:pt x="30" y="78"/>
                    </a:lnTo>
                    <a:lnTo>
                      <a:pt x="30" y="80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28" name="Freeform 468"/>
              <p:cNvSpPr/>
              <p:nvPr/>
            </p:nvSpPr>
            <p:spPr>
              <a:xfrm>
                <a:off x="2708280" y="1060560"/>
                <a:ext cx="72720" cy="2196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21960"/>
                  <a:gd name="textAreaBottom" fmla="*/ 22320 h 21960"/>
                  <a:gd name="GluePoint1X" fmla="*/ 26 w 46"/>
                  <a:gd name="GluePoint1Y" fmla="*/ 2 h 14"/>
                  <a:gd name="GluePoint2X" fmla="*/ 34 w 46"/>
                  <a:gd name="GluePoint2Y" fmla="*/ 2 h 14"/>
                  <a:gd name="GluePoint3X" fmla="*/ 42 w 46"/>
                  <a:gd name="GluePoint3Y" fmla="*/ 3 h 14"/>
                  <a:gd name="GluePoint4X" fmla="*/ 46 w 46"/>
                  <a:gd name="GluePoint4Y" fmla="*/ 11 h 14"/>
                  <a:gd name="GluePoint5X" fmla="*/ 42 w 46"/>
                  <a:gd name="GluePoint5Y" fmla="*/ 13 h 14"/>
                  <a:gd name="GluePoint6X" fmla="*/ 24 w 46"/>
                  <a:gd name="GluePoint6Y" fmla="*/ 11 h 14"/>
                  <a:gd name="GluePoint7X" fmla="*/ 10 w 46"/>
                  <a:gd name="GluePoint7Y" fmla="*/ 14 h 14"/>
                  <a:gd name="GluePoint8X" fmla="*/ 5 w 46"/>
                  <a:gd name="GluePoint8Y" fmla="*/ 13 h 14"/>
                  <a:gd name="GluePoint9X" fmla="*/ 7 w 46"/>
                  <a:gd name="GluePoint9Y" fmla="*/ 8 h 14"/>
                  <a:gd name="GluePoint10X" fmla="*/ 0 w 46"/>
                  <a:gd name="GluePoint10Y" fmla="*/ 5 h 14"/>
                  <a:gd name="GluePoint11X" fmla="*/ 5 w 46"/>
                  <a:gd name="GluePoint11Y" fmla="*/ 2 h 14"/>
                  <a:gd name="GluePoint12X" fmla="*/ 10 w 46"/>
                  <a:gd name="GluePoint12Y" fmla="*/ 0 h 14"/>
                  <a:gd name="GluePoint13X" fmla="*/ 26 w 46"/>
                  <a:gd name="GluePoint13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6" h="14">
                    <a:moveTo>
                      <a:pt x="26" y="2"/>
                    </a:moveTo>
                    <a:lnTo>
                      <a:pt x="34" y="2"/>
                    </a:lnTo>
                    <a:lnTo>
                      <a:pt x="42" y="3"/>
                    </a:lnTo>
                    <a:lnTo>
                      <a:pt x="46" y="11"/>
                    </a:lnTo>
                    <a:lnTo>
                      <a:pt x="42" y="13"/>
                    </a:lnTo>
                    <a:lnTo>
                      <a:pt x="24" y="11"/>
                    </a:lnTo>
                    <a:lnTo>
                      <a:pt x="10" y="14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0" y="5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29" name="Freeform 469"/>
              <p:cNvSpPr/>
              <p:nvPr/>
            </p:nvSpPr>
            <p:spPr>
              <a:xfrm>
                <a:off x="2517840" y="1057320"/>
                <a:ext cx="434520" cy="283680"/>
              </a:xfrm>
              <a:custGeom>
                <a:avLst/>
                <a:gdLst>
                  <a:gd name="textAreaLeft" fmla="*/ 0 w 434520"/>
                  <a:gd name="textAreaRight" fmla="*/ 434880 w 434520"/>
                  <a:gd name="textAreaTop" fmla="*/ 0 h 283680"/>
                  <a:gd name="textAreaBottom" fmla="*/ 284040 h 283680"/>
                  <a:gd name="GluePoint1X" fmla="*/ 28 w 274"/>
                  <a:gd name="GluePoint1Y" fmla="*/ 12 h 179"/>
                  <a:gd name="GluePoint2X" fmla="*/ 11 w 274"/>
                  <a:gd name="GluePoint2Y" fmla="*/ 24 h 179"/>
                  <a:gd name="GluePoint3X" fmla="*/ 1 w 274"/>
                  <a:gd name="GluePoint3Y" fmla="*/ 36 h 179"/>
                  <a:gd name="GluePoint4X" fmla="*/ 4 w 274"/>
                  <a:gd name="GluePoint4Y" fmla="*/ 49 h 179"/>
                  <a:gd name="GluePoint5X" fmla="*/ 28 w 274"/>
                  <a:gd name="GluePoint5Y" fmla="*/ 55 h 179"/>
                  <a:gd name="GluePoint6X" fmla="*/ 76 w 274"/>
                  <a:gd name="GluePoint6Y" fmla="*/ 57 h 179"/>
                  <a:gd name="GluePoint7X" fmla="*/ 95 w 274"/>
                  <a:gd name="GluePoint7Y" fmla="*/ 55 h 179"/>
                  <a:gd name="GluePoint8X" fmla="*/ 115 w 274"/>
                  <a:gd name="GluePoint8Y" fmla="*/ 52 h 179"/>
                  <a:gd name="GluePoint9X" fmla="*/ 133 w 274"/>
                  <a:gd name="GluePoint9Y" fmla="*/ 66 h 179"/>
                  <a:gd name="GluePoint10X" fmla="*/ 133 w 274"/>
                  <a:gd name="GluePoint10Y" fmla="*/ 71 h 179"/>
                  <a:gd name="GluePoint11X" fmla="*/ 146 w 274"/>
                  <a:gd name="GluePoint11Y" fmla="*/ 74 h 179"/>
                  <a:gd name="GluePoint12X" fmla="*/ 152 w 274"/>
                  <a:gd name="GluePoint12Y" fmla="*/ 95 h 179"/>
                  <a:gd name="GluePoint13X" fmla="*/ 123 w 274"/>
                  <a:gd name="GluePoint13Y" fmla="*/ 121 h 179"/>
                  <a:gd name="GluePoint14X" fmla="*/ 100 w 274"/>
                  <a:gd name="GluePoint14Y" fmla="*/ 127 h 179"/>
                  <a:gd name="GluePoint15X" fmla="*/ 65 w 274"/>
                  <a:gd name="GluePoint15Y" fmla="*/ 132 h 179"/>
                  <a:gd name="GluePoint16X" fmla="*/ 90 w 274"/>
                  <a:gd name="GluePoint16Y" fmla="*/ 137 h 179"/>
                  <a:gd name="GluePoint17X" fmla="*/ 100 w 274"/>
                  <a:gd name="GluePoint17Y" fmla="*/ 135 h 179"/>
                  <a:gd name="GluePoint18X" fmla="*/ 111 w 274"/>
                  <a:gd name="GluePoint18Y" fmla="*/ 135 h 179"/>
                  <a:gd name="GluePoint19X" fmla="*/ 123 w 274"/>
                  <a:gd name="GluePoint19Y" fmla="*/ 148 h 179"/>
                  <a:gd name="GluePoint20X" fmla="*/ 123 w 274"/>
                  <a:gd name="GluePoint20Y" fmla="*/ 153 h 179"/>
                  <a:gd name="GluePoint21X" fmla="*/ 144 w 274"/>
                  <a:gd name="GluePoint21Y" fmla="*/ 166 h 179"/>
                  <a:gd name="GluePoint22X" fmla="*/ 154 w 274"/>
                  <a:gd name="GluePoint22Y" fmla="*/ 169 h 179"/>
                  <a:gd name="GluePoint23X" fmla="*/ 177 w 274"/>
                  <a:gd name="GluePoint23Y" fmla="*/ 179 h 179"/>
                  <a:gd name="GluePoint24X" fmla="*/ 169 w 274"/>
                  <a:gd name="GluePoint24Y" fmla="*/ 161 h 179"/>
                  <a:gd name="GluePoint25X" fmla="*/ 174 w 274"/>
                  <a:gd name="GluePoint25Y" fmla="*/ 153 h 179"/>
                  <a:gd name="GluePoint26X" fmla="*/ 192 w 274"/>
                  <a:gd name="GluePoint26Y" fmla="*/ 163 h 179"/>
                  <a:gd name="GluePoint27X" fmla="*/ 203 w 274"/>
                  <a:gd name="GluePoint27Y" fmla="*/ 169 h 179"/>
                  <a:gd name="GluePoint28X" fmla="*/ 206 w 274"/>
                  <a:gd name="GluePoint28Y" fmla="*/ 158 h 179"/>
                  <a:gd name="GluePoint29X" fmla="*/ 209 w 274"/>
                  <a:gd name="GluePoint29Y" fmla="*/ 143 h 179"/>
                  <a:gd name="GluePoint30X" fmla="*/ 212 w 274"/>
                  <a:gd name="GluePoint30Y" fmla="*/ 135 h 179"/>
                  <a:gd name="GluePoint31X" fmla="*/ 198 w 274"/>
                  <a:gd name="GluePoint31Y" fmla="*/ 134 h 179"/>
                  <a:gd name="GluePoint32X" fmla="*/ 196 w 274"/>
                  <a:gd name="GluePoint32Y" fmla="*/ 123 h 179"/>
                  <a:gd name="GluePoint33X" fmla="*/ 195 w 274"/>
                  <a:gd name="GluePoint33Y" fmla="*/ 111 h 179"/>
                  <a:gd name="GluePoint34X" fmla="*/ 203 w 274"/>
                  <a:gd name="GluePoint34Y" fmla="*/ 108 h 179"/>
                  <a:gd name="GluePoint35X" fmla="*/ 217 w 274"/>
                  <a:gd name="GluePoint35Y" fmla="*/ 115 h 179"/>
                  <a:gd name="GluePoint36X" fmla="*/ 227 w 274"/>
                  <a:gd name="GluePoint36Y" fmla="*/ 123 h 179"/>
                  <a:gd name="GluePoint37X" fmla="*/ 233 w 274"/>
                  <a:gd name="GluePoint37Y" fmla="*/ 129 h 179"/>
                  <a:gd name="GluePoint38X" fmla="*/ 252 w 274"/>
                  <a:gd name="GluePoint38Y" fmla="*/ 119 h 179"/>
                  <a:gd name="GluePoint39X" fmla="*/ 260 w 274"/>
                  <a:gd name="GluePoint39Y" fmla="*/ 111 h 179"/>
                  <a:gd name="GluePoint40X" fmla="*/ 254 w 274"/>
                  <a:gd name="GluePoint40Y" fmla="*/ 102 h 179"/>
                  <a:gd name="GluePoint41X" fmla="*/ 241 w 274"/>
                  <a:gd name="GluePoint41Y" fmla="*/ 87 h 179"/>
                  <a:gd name="GluePoint42X" fmla="*/ 223 w 274"/>
                  <a:gd name="GluePoint42Y" fmla="*/ 82 h 179"/>
                  <a:gd name="GluePoint43X" fmla="*/ 214 w 274"/>
                  <a:gd name="GluePoint43Y" fmla="*/ 68 h 179"/>
                  <a:gd name="GluePoint44X" fmla="*/ 233 w 274"/>
                  <a:gd name="GluePoint44Y" fmla="*/ 63 h 179"/>
                  <a:gd name="GluePoint45X" fmla="*/ 233 w 274"/>
                  <a:gd name="GluePoint45Y" fmla="*/ 60 h 179"/>
                  <a:gd name="GluePoint46X" fmla="*/ 225 w 274"/>
                  <a:gd name="GluePoint46Y" fmla="*/ 53 h 179"/>
                  <a:gd name="GluePoint47X" fmla="*/ 223 w 274"/>
                  <a:gd name="GluePoint47Y" fmla="*/ 49 h 179"/>
                  <a:gd name="GluePoint48X" fmla="*/ 201 w 274"/>
                  <a:gd name="GluePoint48Y" fmla="*/ 45 h 179"/>
                  <a:gd name="GluePoint49X" fmla="*/ 204 w 274"/>
                  <a:gd name="GluePoint49Y" fmla="*/ 37 h 179"/>
                  <a:gd name="GluePoint50X" fmla="*/ 177 w 274"/>
                  <a:gd name="GluePoint50Y" fmla="*/ 34 h 179"/>
                  <a:gd name="GluePoint51X" fmla="*/ 169 w 274"/>
                  <a:gd name="GluePoint51Y" fmla="*/ 31 h 179"/>
                  <a:gd name="GluePoint52X" fmla="*/ 173 w 274"/>
                  <a:gd name="GluePoint52Y" fmla="*/ 23 h 179"/>
                  <a:gd name="GluePoint53X" fmla="*/ 135 w 274"/>
                  <a:gd name="GluePoint53Y" fmla="*/ 20 h 179"/>
                  <a:gd name="GluePoint54X" fmla="*/ 115 w 274"/>
                  <a:gd name="GluePoint54Y" fmla="*/ 23 h 179"/>
                  <a:gd name="GluePoint55X" fmla="*/ 120 w 274"/>
                  <a:gd name="GluePoint55Y" fmla="*/ 16 h 179"/>
                  <a:gd name="GluePoint56X" fmla="*/ 119 w 274"/>
                  <a:gd name="GluePoint56Y" fmla="*/ 2 h 179"/>
                  <a:gd name="GluePoint57X" fmla="*/ 90 w 274"/>
                  <a:gd name="GluePoint57Y" fmla="*/ 7 h 179"/>
                  <a:gd name="GluePoint58X" fmla="*/ 76 w 274"/>
                  <a:gd name="GluePoint58Y" fmla="*/ 10 h 179"/>
                  <a:gd name="GluePoint59X" fmla="*/ 61 w 274"/>
                  <a:gd name="GluePoint59Y" fmla="*/ 20 h 179"/>
                  <a:gd name="GluePoint60X" fmla="*/ 55 w 274"/>
                  <a:gd name="GluePoint60Y" fmla="*/ 36 h 179"/>
                  <a:gd name="GluePoint61X" fmla="*/ 33 w 274"/>
                  <a:gd name="GluePoint61Y" fmla="*/ 41 h 179"/>
                  <a:gd name="GluePoint62X" fmla="*/ 46 w 274"/>
                  <a:gd name="GluePoint62Y" fmla="*/ 26 h 179"/>
                  <a:gd name="GluePoint63X" fmla="*/ 82 w 274"/>
                  <a:gd name="GluePoint63Y" fmla="*/ 2 h 1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74" h="179">
                    <a:moveTo>
                      <a:pt x="82" y="2"/>
                    </a:moveTo>
                    <a:lnTo>
                      <a:pt x="69" y="0"/>
                    </a:lnTo>
                    <a:lnTo>
                      <a:pt x="57" y="2"/>
                    </a:lnTo>
                    <a:lnTo>
                      <a:pt x="41" y="7"/>
                    </a:lnTo>
                    <a:lnTo>
                      <a:pt x="30" y="10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3" y="15"/>
                    </a:lnTo>
                    <a:lnTo>
                      <a:pt x="22" y="15"/>
                    </a:lnTo>
                    <a:lnTo>
                      <a:pt x="12" y="21"/>
                    </a:lnTo>
                    <a:lnTo>
                      <a:pt x="11" y="24"/>
                    </a:lnTo>
                    <a:lnTo>
                      <a:pt x="14" y="24"/>
                    </a:lnTo>
                    <a:lnTo>
                      <a:pt x="6" y="26"/>
                    </a:lnTo>
                    <a:lnTo>
                      <a:pt x="6" y="29"/>
                    </a:lnTo>
                    <a:lnTo>
                      <a:pt x="3" y="31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37"/>
                    </a:lnTo>
                    <a:lnTo>
                      <a:pt x="27" y="41"/>
                    </a:lnTo>
                    <a:lnTo>
                      <a:pt x="14" y="42"/>
                    </a:lnTo>
                    <a:lnTo>
                      <a:pt x="3" y="41"/>
                    </a:lnTo>
                    <a:lnTo>
                      <a:pt x="1" y="42"/>
                    </a:lnTo>
                    <a:lnTo>
                      <a:pt x="4" y="49"/>
                    </a:lnTo>
                    <a:lnTo>
                      <a:pt x="7" y="50"/>
                    </a:lnTo>
                    <a:lnTo>
                      <a:pt x="19" y="52"/>
                    </a:lnTo>
                    <a:lnTo>
                      <a:pt x="23" y="50"/>
                    </a:lnTo>
                    <a:lnTo>
                      <a:pt x="27" y="49"/>
                    </a:lnTo>
                    <a:lnTo>
                      <a:pt x="25" y="52"/>
                    </a:lnTo>
                    <a:lnTo>
                      <a:pt x="28" y="55"/>
                    </a:lnTo>
                    <a:lnTo>
                      <a:pt x="34" y="55"/>
                    </a:lnTo>
                    <a:lnTo>
                      <a:pt x="36" y="55"/>
                    </a:lnTo>
                    <a:lnTo>
                      <a:pt x="54" y="57"/>
                    </a:lnTo>
                    <a:lnTo>
                      <a:pt x="60" y="55"/>
                    </a:lnTo>
                    <a:lnTo>
                      <a:pt x="71" y="58"/>
                    </a:lnTo>
                    <a:lnTo>
                      <a:pt x="76" y="57"/>
                    </a:lnTo>
                    <a:lnTo>
                      <a:pt x="79" y="58"/>
                    </a:lnTo>
                    <a:lnTo>
                      <a:pt x="82" y="58"/>
                    </a:lnTo>
                    <a:lnTo>
                      <a:pt x="81" y="58"/>
                    </a:lnTo>
                    <a:lnTo>
                      <a:pt x="76" y="55"/>
                    </a:lnTo>
                    <a:lnTo>
                      <a:pt x="77" y="53"/>
                    </a:lnTo>
                    <a:lnTo>
                      <a:pt x="95" y="55"/>
                    </a:lnTo>
                    <a:lnTo>
                      <a:pt x="95" y="58"/>
                    </a:lnTo>
                    <a:lnTo>
                      <a:pt x="106" y="57"/>
                    </a:lnTo>
                    <a:lnTo>
                      <a:pt x="108" y="57"/>
                    </a:lnTo>
                    <a:lnTo>
                      <a:pt x="108" y="50"/>
                    </a:lnTo>
                    <a:lnTo>
                      <a:pt x="111" y="50"/>
                    </a:lnTo>
                    <a:lnTo>
                      <a:pt x="115" y="52"/>
                    </a:lnTo>
                    <a:lnTo>
                      <a:pt x="122" y="52"/>
                    </a:lnTo>
                    <a:lnTo>
                      <a:pt x="119" y="58"/>
                    </a:lnTo>
                    <a:lnTo>
                      <a:pt x="127" y="58"/>
                    </a:lnTo>
                    <a:lnTo>
                      <a:pt x="125" y="60"/>
                    </a:lnTo>
                    <a:lnTo>
                      <a:pt x="122" y="60"/>
                    </a:lnTo>
                    <a:lnTo>
                      <a:pt x="133" y="66"/>
                    </a:lnTo>
                    <a:lnTo>
                      <a:pt x="133" y="68"/>
                    </a:lnTo>
                    <a:lnTo>
                      <a:pt x="128" y="69"/>
                    </a:lnTo>
                    <a:lnTo>
                      <a:pt x="122" y="69"/>
                    </a:lnTo>
                    <a:lnTo>
                      <a:pt x="120" y="73"/>
                    </a:lnTo>
                    <a:lnTo>
                      <a:pt x="119" y="76"/>
                    </a:lnTo>
                    <a:lnTo>
                      <a:pt x="133" y="7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39" y="73"/>
                    </a:lnTo>
                    <a:lnTo>
                      <a:pt x="144" y="78"/>
                    </a:lnTo>
                    <a:lnTo>
                      <a:pt x="146" y="76"/>
                    </a:lnTo>
                    <a:lnTo>
                      <a:pt x="146" y="74"/>
                    </a:lnTo>
                    <a:lnTo>
                      <a:pt x="149" y="74"/>
                    </a:lnTo>
                    <a:lnTo>
                      <a:pt x="146" y="79"/>
                    </a:lnTo>
                    <a:lnTo>
                      <a:pt x="147" y="81"/>
                    </a:lnTo>
                    <a:lnTo>
                      <a:pt x="152" y="81"/>
                    </a:lnTo>
                    <a:lnTo>
                      <a:pt x="154" y="82"/>
                    </a:lnTo>
                    <a:lnTo>
                      <a:pt x="152" y="95"/>
                    </a:lnTo>
                    <a:lnTo>
                      <a:pt x="154" y="95"/>
                    </a:lnTo>
                    <a:lnTo>
                      <a:pt x="144" y="100"/>
                    </a:lnTo>
                    <a:lnTo>
                      <a:pt x="141" y="105"/>
                    </a:lnTo>
                    <a:lnTo>
                      <a:pt x="136" y="105"/>
                    </a:lnTo>
                    <a:lnTo>
                      <a:pt x="119" y="113"/>
                    </a:lnTo>
                    <a:lnTo>
                      <a:pt x="123" y="121"/>
                    </a:lnTo>
                    <a:lnTo>
                      <a:pt x="122" y="124"/>
                    </a:lnTo>
                    <a:lnTo>
                      <a:pt x="115" y="123"/>
                    </a:lnTo>
                    <a:lnTo>
                      <a:pt x="109" y="124"/>
                    </a:lnTo>
                    <a:lnTo>
                      <a:pt x="104" y="124"/>
                    </a:lnTo>
                    <a:lnTo>
                      <a:pt x="103" y="126"/>
                    </a:lnTo>
                    <a:lnTo>
                      <a:pt x="100" y="127"/>
                    </a:lnTo>
                    <a:lnTo>
                      <a:pt x="79" y="124"/>
                    </a:lnTo>
                    <a:lnTo>
                      <a:pt x="79" y="126"/>
                    </a:lnTo>
                    <a:lnTo>
                      <a:pt x="77" y="126"/>
                    </a:lnTo>
                    <a:lnTo>
                      <a:pt x="76" y="127"/>
                    </a:lnTo>
                    <a:lnTo>
                      <a:pt x="68" y="131"/>
                    </a:lnTo>
                    <a:lnTo>
                      <a:pt x="65" y="132"/>
                    </a:lnTo>
                    <a:lnTo>
                      <a:pt x="61" y="135"/>
                    </a:lnTo>
                    <a:lnTo>
                      <a:pt x="65" y="140"/>
                    </a:lnTo>
                    <a:lnTo>
                      <a:pt x="74" y="143"/>
                    </a:lnTo>
                    <a:lnTo>
                      <a:pt x="87" y="140"/>
                    </a:lnTo>
                    <a:lnTo>
                      <a:pt x="87" y="137"/>
                    </a:lnTo>
                    <a:lnTo>
                      <a:pt x="90" y="137"/>
                    </a:lnTo>
                    <a:lnTo>
                      <a:pt x="93" y="137"/>
                    </a:lnTo>
                    <a:lnTo>
                      <a:pt x="93" y="139"/>
                    </a:lnTo>
                    <a:lnTo>
                      <a:pt x="101" y="140"/>
                    </a:lnTo>
                    <a:lnTo>
                      <a:pt x="101" y="139"/>
                    </a:lnTo>
                    <a:lnTo>
                      <a:pt x="103" y="139"/>
                    </a:lnTo>
                    <a:lnTo>
                      <a:pt x="100" y="135"/>
                    </a:lnTo>
                    <a:lnTo>
                      <a:pt x="101" y="134"/>
                    </a:lnTo>
                    <a:lnTo>
                      <a:pt x="106" y="132"/>
                    </a:lnTo>
                    <a:lnTo>
                      <a:pt x="104" y="135"/>
                    </a:lnTo>
                    <a:lnTo>
                      <a:pt x="106" y="134"/>
                    </a:lnTo>
                    <a:lnTo>
                      <a:pt x="108" y="137"/>
                    </a:lnTo>
                    <a:lnTo>
                      <a:pt x="111" y="135"/>
                    </a:lnTo>
                    <a:lnTo>
                      <a:pt x="112" y="137"/>
                    </a:lnTo>
                    <a:lnTo>
                      <a:pt x="115" y="137"/>
                    </a:lnTo>
                    <a:lnTo>
                      <a:pt x="115" y="142"/>
                    </a:lnTo>
                    <a:lnTo>
                      <a:pt x="117" y="143"/>
                    </a:lnTo>
                    <a:lnTo>
                      <a:pt x="117" y="147"/>
                    </a:lnTo>
                    <a:lnTo>
                      <a:pt x="123" y="148"/>
                    </a:lnTo>
                    <a:lnTo>
                      <a:pt x="125" y="152"/>
                    </a:lnTo>
                    <a:lnTo>
                      <a:pt x="128" y="148"/>
                    </a:lnTo>
                    <a:lnTo>
                      <a:pt x="131" y="152"/>
                    </a:lnTo>
                    <a:lnTo>
                      <a:pt x="133" y="152"/>
                    </a:lnTo>
                    <a:lnTo>
                      <a:pt x="125" y="155"/>
                    </a:lnTo>
                    <a:lnTo>
                      <a:pt x="123" y="153"/>
                    </a:lnTo>
                    <a:lnTo>
                      <a:pt x="125" y="160"/>
                    </a:lnTo>
                    <a:lnTo>
                      <a:pt x="128" y="161"/>
                    </a:lnTo>
                    <a:lnTo>
                      <a:pt x="138" y="166"/>
                    </a:lnTo>
                    <a:lnTo>
                      <a:pt x="144" y="163"/>
                    </a:lnTo>
                    <a:lnTo>
                      <a:pt x="142" y="166"/>
                    </a:lnTo>
                    <a:lnTo>
                      <a:pt x="144" y="166"/>
                    </a:lnTo>
                    <a:lnTo>
                      <a:pt x="149" y="164"/>
                    </a:lnTo>
                    <a:lnTo>
                      <a:pt x="147" y="168"/>
                    </a:lnTo>
                    <a:lnTo>
                      <a:pt x="150" y="168"/>
                    </a:lnTo>
                    <a:lnTo>
                      <a:pt x="150" y="171"/>
                    </a:lnTo>
                    <a:lnTo>
                      <a:pt x="152" y="171"/>
                    </a:lnTo>
                    <a:lnTo>
                      <a:pt x="154" y="169"/>
                    </a:lnTo>
                    <a:lnTo>
                      <a:pt x="154" y="172"/>
                    </a:lnTo>
                    <a:lnTo>
                      <a:pt x="155" y="172"/>
                    </a:lnTo>
                    <a:lnTo>
                      <a:pt x="165" y="174"/>
                    </a:lnTo>
                    <a:lnTo>
                      <a:pt x="168" y="177"/>
                    </a:lnTo>
                    <a:lnTo>
                      <a:pt x="174" y="176"/>
                    </a:lnTo>
                    <a:lnTo>
                      <a:pt x="177" y="179"/>
                    </a:lnTo>
                    <a:lnTo>
                      <a:pt x="182" y="179"/>
                    </a:lnTo>
                    <a:lnTo>
                      <a:pt x="182" y="177"/>
                    </a:lnTo>
                    <a:lnTo>
                      <a:pt x="184" y="172"/>
                    </a:lnTo>
                    <a:lnTo>
                      <a:pt x="171" y="161"/>
                    </a:lnTo>
                    <a:lnTo>
                      <a:pt x="173" y="160"/>
                    </a:lnTo>
                    <a:lnTo>
                      <a:pt x="169" y="161"/>
                    </a:lnTo>
                    <a:lnTo>
                      <a:pt x="165" y="153"/>
                    </a:lnTo>
                    <a:lnTo>
                      <a:pt x="163" y="150"/>
                    </a:lnTo>
                    <a:lnTo>
                      <a:pt x="166" y="150"/>
                    </a:lnTo>
                    <a:lnTo>
                      <a:pt x="171" y="155"/>
                    </a:lnTo>
                    <a:lnTo>
                      <a:pt x="174" y="155"/>
                    </a:lnTo>
                    <a:lnTo>
                      <a:pt x="174" y="153"/>
                    </a:lnTo>
                    <a:lnTo>
                      <a:pt x="176" y="153"/>
                    </a:lnTo>
                    <a:lnTo>
                      <a:pt x="179" y="158"/>
                    </a:lnTo>
                    <a:lnTo>
                      <a:pt x="184" y="158"/>
                    </a:lnTo>
                    <a:lnTo>
                      <a:pt x="184" y="161"/>
                    </a:lnTo>
                    <a:lnTo>
                      <a:pt x="190" y="161"/>
                    </a:lnTo>
                    <a:lnTo>
                      <a:pt x="192" y="163"/>
                    </a:lnTo>
                    <a:lnTo>
                      <a:pt x="198" y="163"/>
                    </a:lnTo>
                    <a:lnTo>
                      <a:pt x="198" y="164"/>
                    </a:lnTo>
                    <a:lnTo>
                      <a:pt x="201" y="164"/>
                    </a:lnTo>
                    <a:lnTo>
                      <a:pt x="198" y="168"/>
                    </a:lnTo>
                    <a:lnTo>
                      <a:pt x="201" y="169"/>
                    </a:lnTo>
                    <a:lnTo>
                      <a:pt x="203" y="169"/>
                    </a:lnTo>
                    <a:lnTo>
                      <a:pt x="203" y="164"/>
                    </a:lnTo>
                    <a:lnTo>
                      <a:pt x="208" y="164"/>
                    </a:lnTo>
                    <a:lnTo>
                      <a:pt x="209" y="163"/>
                    </a:lnTo>
                    <a:lnTo>
                      <a:pt x="208" y="161"/>
                    </a:lnTo>
                    <a:lnTo>
                      <a:pt x="206" y="161"/>
                    </a:lnTo>
                    <a:lnTo>
                      <a:pt x="206" y="158"/>
                    </a:lnTo>
                    <a:lnTo>
                      <a:pt x="208" y="155"/>
                    </a:lnTo>
                    <a:lnTo>
                      <a:pt x="211" y="158"/>
                    </a:lnTo>
                    <a:lnTo>
                      <a:pt x="212" y="155"/>
                    </a:lnTo>
                    <a:lnTo>
                      <a:pt x="216" y="152"/>
                    </a:lnTo>
                    <a:lnTo>
                      <a:pt x="216" y="145"/>
                    </a:lnTo>
                    <a:lnTo>
                      <a:pt x="209" y="143"/>
                    </a:lnTo>
                    <a:lnTo>
                      <a:pt x="211" y="142"/>
                    </a:lnTo>
                    <a:lnTo>
                      <a:pt x="214" y="142"/>
                    </a:lnTo>
                    <a:lnTo>
                      <a:pt x="216" y="139"/>
                    </a:lnTo>
                    <a:lnTo>
                      <a:pt x="216" y="137"/>
                    </a:lnTo>
                    <a:lnTo>
                      <a:pt x="212" y="137"/>
                    </a:lnTo>
                    <a:lnTo>
                      <a:pt x="212" y="135"/>
                    </a:lnTo>
                    <a:lnTo>
                      <a:pt x="209" y="137"/>
                    </a:lnTo>
                    <a:lnTo>
                      <a:pt x="211" y="132"/>
                    </a:lnTo>
                    <a:lnTo>
                      <a:pt x="201" y="134"/>
                    </a:lnTo>
                    <a:lnTo>
                      <a:pt x="206" y="132"/>
                    </a:lnTo>
                    <a:lnTo>
                      <a:pt x="200" y="132"/>
                    </a:lnTo>
                    <a:lnTo>
                      <a:pt x="198" y="134"/>
                    </a:lnTo>
                    <a:lnTo>
                      <a:pt x="198" y="127"/>
                    </a:lnTo>
                    <a:lnTo>
                      <a:pt x="195" y="127"/>
                    </a:lnTo>
                    <a:lnTo>
                      <a:pt x="196" y="126"/>
                    </a:lnTo>
                    <a:lnTo>
                      <a:pt x="196" y="124"/>
                    </a:lnTo>
                    <a:lnTo>
                      <a:pt x="196" y="124"/>
                    </a:lnTo>
                    <a:lnTo>
                      <a:pt x="196" y="123"/>
                    </a:lnTo>
                    <a:lnTo>
                      <a:pt x="198" y="121"/>
                    </a:lnTo>
                    <a:lnTo>
                      <a:pt x="190" y="121"/>
                    </a:lnTo>
                    <a:lnTo>
                      <a:pt x="192" y="118"/>
                    </a:lnTo>
                    <a:lnTo>
                      <a:pt x="201" y="116"/>
                    </a:lnTo>
                    <a:lnTo>
                      <a:pt x="200" y="113"/>
                    </a:lnTo>
                    <a:lnTo>
                      <a:pt x="195" y="111"/>
                    </a:lnTo>
                    <a:lnTo>
                      <a:pt x="193" y="110"/>
                    </a:lnTo>
                    <a:lnTo>
                      <a:pt x="198" y="110"/>
                    </a:lnTo>
                    <a:lnTo>
                      <a:pt x="198" y="108"/>
                    </a:lnTo>
                    <a:lnTo>
                      <a:pt x="200" y="108"/>
                    </a:lnTo>
                    <a:lnTo>
                      <a:pt x="204" y="111"/>
                    </a:lnTo>
                    <a:lnTo>
                      <a:pt x="203" y="108"/>
                    </a:lnTo>
                    <a:lnTo>
                      <a:pt x="206" y="108"/>
                    </a:lnTo>
                    <a:lnTo>
                      <a:pt x="203" y="106"/>
                    </a:lnTo>
                    <a:lnTo>
                      <a:pt x="206" y="106"/>
                    </a:lnTo>
                    <a:lnTo>
                      <a:pt x="209" y="108"/>
                    </a:lnTo>
                    <a:lnTo>
                      <a:pt x="208" y="110"/>
                    </a:lnTo>
                    <a:lnTo>
                      <a:pt x="217" y="115"/>
                    </a:lnTo>
                    <a:lnTo>
                      <a:pt x="217" y="116"/>
                    </a:lnTo>
                    <a:lnTo>
                      <a:pt x="223" y="116"/>
                    </a:lnTo>
                    <a:lnTo>
                      <a:pt x="222" y="118"/>
                    </a:lnTo>
                    <a:lnTo>
                      <a:pt x="220" y="119"/>
                    </a:lnTo>
                    <a:lnTo>
                      <a:pt x="223" y="124"/>
                    </a:lnTo>
                    <a:lnTo>
                      <a:pt x="227" y="123"/>
                    </a:lnTo>
                    <a:lnTo>
                      <a:pt x="227" y="124"/>
                    </a:lnTo>
                    <a:lnTo>
                      <a:pt x="225" y="126"/>
                    </a:lnTo>
                    <a:lnTo>
                      <a:pt x="225" y="127"/>
                    </a:lnTo>
                    <a:lnTo>
                      <a:pt x="230" y="127"/>
                    </a:lnTo>
                    <a:lnTo>
                      <a:pt x="230" y="131"/>
                    </a:lnTo>
                    <a:lnTo>
                      <a:pt x="233" y="129"/>
                    </a:lnTo>
                    <a:lnTo>
                      <a:pt x="235" y="132"/>
                    </a:lnTo>
                    <a:lnTo>
                      <a:pt x="239" y="126"/>
                    </a:lnTo>
                    <a:lnTo>
                      <a:pt x="243" y="126"/>
                    </a:lnTo>
                    <a:lnTo>
                      <a:pt x="243" y="119"/>
                    </a:lnTo>
                    <a:lnTo>
                      <a:pt x="250" y="123"/>
                    </a:lnTo>
                    <a:lnTo>
                      <a:pt x="252" y="119"/>
                    </a:lnTo>
                    <a:lnTo>
                      <a:pt x="255" y="119"/>
                    </a:lnTo>
                    <a:lnTo>
                      <a:pt x="257" y="116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55" y="115"/>
                    </a:lnTo>
                    <a:lnTo>
                      <a:pt x="260" y="111"/>
                    </a:lnTo>
                    <a:lnTo>
                      <a:pt x="266" y="111"/>
                    </a:lnTo>
                    <a:lnTo>
                      <a:pt x="268" y="111"/>
                    </a:lnTo>
                    <a:lnTo>
                      <a:pt x="268" y="110"/>
                    </a:lnTo>
                    <a:lnTo>
                      <a:pt x="274" y="106"/>
                    </a:lnTo>
                    <a:lnTo>
                      <a:pt x="268" y="100"/>
                    </a:lnTo>
                    <a:lnTo>
                      <a:pt x="254" y="102"/>
                    </a:lnTo>
                    <a:lnTo>
                      <a:pt x="260" y="95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50" y="94"/>
                    </a:lnTo>
                    <a:lnTo>
                      <a:pt x="247" y="89"/>
                    </a:lnTo>
                    <a:lnTo>
                      <a:pt x="241" y="87"/>
                    </a:lnTo>
                    <a:lnTo>
                      <a:pt x="244" y="84"/>
                    </a:lnTo>
                    <a:lnTo>
                      <a:pt x="231" y="87"/>
                    </a:lnTo>
                    <a:lnTo>
                      <a:pt x="230" y="86"/>
                    </a:lnTo>
                    <a:lnTo>
                      <a:pt x="233" y="84"/>
                    </a:lnTo>
                    <a:lnTo>
                      <a:pt x="231" y="82"/>
                    </a:lnTo>
                    <a:lnTo>
                      <a:pt x="223" y="82"/>
                    </a:lnTo>
                    <a:lnTo>
                      <a:pt x="228" y="79"/>
                    </a:lnTo>
                    <a:lnTo>
                      <a:pt x="211" y="76"/>
                    </a:lnTo>
                    <a:lnTo>
                      <a:pt x="219" y="74"/>
                    </a:lnTo>
                    <a:lnTo>
                      <a:pt x="216" y="71"/>
                    </a:lnTo>
                    <a:lnTo>
                      <a:pt x="220" y="69"/>
                    </a:lnTo>
                    <a:lnTo>
                      <a:pt x="214" y="68"/>
                    </a:lnTo>
                    <a:lnTo>
                      <a:pt x="220" y="68"/>
                    </a:lnTo>
                    <a:lnTo>
                      <a:pt x="220" y="66"/>
                    </a:lnTo>
                    <a:lnTo>
                      <a:pt x="225" y="68"/>
                    </a:lnTo>
                    <a:lnTo>
                      <a:pt x="235" y="68"/>
                    </a:lnTo>
                    <a:lnTo>
                      <a:pt x="238" y="66"/>
                    </a:lnTo>
                    <a:lnTo>
                      <a:pt x="233" y="63"/>
                    </a:lnTo>
                    <a:lnTo>
                      <a:pt x="222" y="63"/>
                    </a:lnTo>
                    <a:lnTo>
                      <a:pt x="220" y="63"/>
                    </a:lnTo>
                    <a:lnTo>
                      <a:pt x="216" y="61"/>
                    </a:lnTo>
                    <a:lnTo>
                      <a:pt x="214" y="61"/>
                    </a:lnTo>
                    <a:lnTo>
                      <a:pt x="227" y="58"/>
                    </a:lnTo>
                    <a:lnTo>
                      <a:pt x="233" y="60"/>
                    </a:lnTo>
                    <a:lnTo>
                      <a:pt x="236" y="58"/>
                    </a:lnTo>
                    <a:lnTo>
                      <a:pt x="235" y="57"/>
                    </a:lnTo>
                    <a:lnTo>
                      <a:pt x="231" y="52"/>
                    </a:lnTo>
                    <a:lnTo>
                      <a:pt x="228" y="52"/>
                    </a:lnTo>
                    <a:lnTo>
                      <a:pt x="225" y="52"/>
                    </a:lnTo>
                    <a:lnTo>
                      <a:pt x="225" y="53"/>
                    </a:lnTo>
                    <a:lnTo>
                      <a:pt x="219" y="57"/>
                    </a:lnTo>
                    <a:lnTo>
                      <a:pt x="216" y="57"/>
                    </a:lnTo>
                    <a:lnTo>
                      <a:pt x="220" y="53"/>
                    </a:lnTo>
                    <a:lnTo>
                      <a:pt x="211" y="53"/>
                    </a:lnTo>
                    <a:lnTo>
                      <a:pt x="220" y="50"/>
                    </a:lnTo>
                    <a:lnTo>
                      <a:pt x="223" y="49"/>
                    </a:lnTo>
                    <a:lnTo>
                      <a:pt x="225" y="50"/>
                    </a:lnTo>
                    <a:lnTo>
                      <a:pt x="227" y="47"/>
                    </a:lnTo>
                    <a:lnTo>
                      <a:pt x="217" y="44"/>
                    </a:lnTo>
                    <a:lnTo>
                      <a:pt x="204" y="49"/>
                    </a:lnTo>
                    <a:lnTo>
                      <a:pt x="214" y="44"/>
                    </a:lnTo>
                    <a:lnTo>
                      <a:pt x="201" y="45"/>
                    </a:lnTo>
                    <a:lnTo>
                      <a:pt x="208" y="42"/>
                    </a:lnTo>
                    <a:lnTo>
                      <a:pt x="208" y="41"/>
                    </a:lnTo>
                    <a:lnTo>
                      <a:pt x="198" y="42"/>
                    </a:lnTo>
                    <a:lnTo>
                      <a:pt x="192" y="41"/>
                    </a:lnTo>
                    <a:lnTo>
                      <a:pt x="203" y="39"/>
                    </a:lnTo>
                    <a:lnTo>
                      <a:pt x="204" y="37"/>
                    </a:lnTo>
                    <a:lnTo>
                      <a:pt x="203" y="34"/>
                    </a:lnTo>
                    <a:lnTo>
                      <a:pt x="193" y="31"/>
                    </a:lnTo>
                    <a:lnTo>
                      <a:pt x="189" y="33"/>
                    </a:lnTo>
                    <a:lnTo>
                      <a:pt x="182" y="33"/>
                    </a:lnTo>
                    <a:lnTo>
                      <a:pt x="182" y="36"/>
                    </a:lnTo>
                    <a:lnTo>
                      <a:pt x="177" y="34"/>
                    </a:lnTo>
                    <a:lnTo>
                      <a:pt x="181" y="33"/>
                    </a:lnTo>
                    <a:lnTo>
                      <a:pt x="174" y="34"/>
                    </a:lnTo>
                    <a:lnTo>
                      <a:pt x="184" y="29"/>
                    </a:lnTo>
                    <a:lnTo>
                      <a:pt x="174" y="29"/>
                    </a:lnTo>
                    <a:lnTo>
                      <a:pt x="168" y="33"/>
                    </a:lnTo>
                    <a:lnTo>
                      <a:pt x="169" y="31"/>
                    </a:lnTo>
                    <a:lnTo>
                      <a:pt x="174" y="29"/>
                    </a:lnTo>
                    <a:lnTo>
                      <a:pt x="176" y="28"/>
                    </a:lnTo>
                    <a:lnTo>
                      <a:pt x="177" y="26"/>
                    </a:lnTo>
                    <a:lnTo>
                      <a:pt x="168" y="24"/>
                    </a:lnTo>
                    <a:lnTo>
                      <a:pt x="171" y="23"/>
                    </a:lnTo>
                    <a:lnTo>
                      <a:pt x="173" y="23"/>
                    </a:lnTo>
                    <a:lnTo>
                      <a:pt x="169" y="20"/>
                    </a:lnTo>
                    <a:lnTo>
                      <a:pt x="171" y="20"/>
                    </a:lnTo>
                    <a:lnTo>
                      <a:pt x="168" y="18"/>
                    </a:lnTo>
                    <a:lnTo>
                      <a:pt x="149" y="16"/>
                    </a:lnTo>
                    <a:lnTo>
                      <a:pt x="136" y="18"/>
                    </a:lnTo>
                    <a:lnTo>
                      <a:pt x="135" y="20"/>
                    </a:lnTo>
                    <a:lnTo>
                      <a:pt x="138" y="21"/>
                    </a:lnTo>
                    <a:lnTo>
                      <a:pt x="128" y="23"/>
                    </a:lnTo>
                    <a:lnTo>
                      <a:pt x="127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15" y="23"/>
                    </a:lnTo>
                    <a:lnTo>
                      <a:pt x="114" y="23"/>
                    </a:lnTo>
                    <a:lnTo>
                      <a:pt x="104" y="28"/>
                    </a:lnTo>
                    <a:lnTo>
                      <a:pt x="104" y="26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20" y="16"/>
                    </a:lnTo>
                    <a:lnTo>
                      <a:pt x="117" y="13"/>
                    </a:lnTo>
                    <a:lnTo>
                      <a:pt x="120" y="12"/>
                    </a:lnTo>
                    <a:lnTo>
                      <a:pt x="114" y="8"/>
                    </a:lnTo>
                    <a:lnTo>
                      <a:pt x="117" y="7"/>
                    </a:lnTo>
                    <a:lnTo>
                      <a:pt x="120" y="4"/>
                    </a:lnTo>
                    <a:lnTo>
                      <a:pt x="119" y="2"/>
                    </a:lnTo>
                    <a:lnTo>
                      <a:pt x="106" y="2"/>
                    </a:lnTo>
                    <a:lnTo>
                      <a:pt x="95" y="4"/>
                    </a:lnTo>
                    <a:lnTo>
                      <a:pt x="90" y="5"/>
                    </a:lnTo>
                    <a:lnTo>
                      <a:pt x="93" y="7"/>
                    </a:lnTo>
                    <a:lnTo>
                      <a:pt x="90" y="8"/>
                    </a:lnTo>
                    <a:lnTo>
                      <a:pt x="90" y="7"/>
                    </a:lnTo>
                    <a:lnTo>
                      <a:pt x="84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77" y="7"/>
                    </a:lnTo>
                    <a:lnTo>
                      <a:pt x="74" y="8"/>
                    </a:lnTo>
                    <a:lnTo>
                      <a:pt x="76" y="10"/>
                    </a:lnTo>
                    <a:lnTo>
                      <a:pt x="68" y="12"/>
                    </a:lnTo>
                    <a:lnTo>
                      <a:pt x="73" y="13"/>
                    </a:lnTo>
                    <a:lnTo>
                      <a:pt x="65" y="13"/>
                    </a:lnTo>
                    <a:lnTo>
                      <a:pt x="61" y="18"/>
                    </a:lnTo>
                    <a:lnTo>
                      <a:pt x="60" y="18"/>
                    </a:lnTo>
                    <a:lnTo>
                      <a:pt x="61" y="20"/>
                    </a:lnTo>
                    <a:lnTo>
                      <a:pt x="68" y="21"/>
                    </a:lnTo>
                    <a:lnTo>
                      <a:pt x="50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60" y="33"/>
                    </a:lnTo>
                    <a:lnTo>
                      <a:pt x="55" y="36"/>
                    </a:lnTo>
                    <a:lnTo>
                      <a:pt x="52" y="41"/>
                    </a:lnTo>
                    <a:lnTo>
                      <a:pt x="49" y="42"/>
                    </a:lnTo>
                    <a:lnTo>
                      <a:pt x="49" y="41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33" y="41"/>
                    </a:lnTo>
                    <a:lnTo>
                      <a:pt x="42" y="37"/>
                    </a:lnTo>
                    <a:lnTo>
                      <a:pt x="54" y="37"/>
                    </a:lnTo>
                    <a:lnTo>
                      <a:pt x="54" y="34"/>
                    </a:lnTo>
                    <a:lnTo>
                      <a:pt x="50" y="34"/>
                    </a:lnTo>
                    <a:lnTo>
                      <a:pt x="46" y="28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0" y="18"/>
                    </a:lnTo>
                    <a:lnTo>
                      <a:pt x="54" y="15"/>
                    </a:lnTo>
                    <a:lnTo>
                      <a:pt x="60" y="12"/>
                    </a:lnTo>
                    <a:lnTo>
                      <a:pt x="63" y="10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30" name="Line 470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31" name="Line 471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32" name="Freeform 472"/>
              <p:cNvSpPr/>
              <p:nvPr/>
            </p:nvSpPr>
            <p:spPr>
              <a:xfrm>
                <a:off x="2205000" y="2295360"/>
                <a:ext cx="21960" cy="432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4320"/>
                  <a:gd name="textAreaBottom" fmla="*/ 4680 h 4320"/>
                  <a:gd name="GluePoint1X" fmla="*/ 14 w 14"/>
                  <a:gd name="GluePoint1Y" fmla="*/ 0 h 3"/>
                  <a:gd name="GluePoint2X" fmla="*/ 14 w 14"/>
                  <a:gd name="GluePoint2Y" fmla="*/ 3 h 3"/>
                  <a:gd name="GluePoint3X" fmla="*/ 12 w 14"/>
                  <a:gd name="GluePoint3Y" fmla="*/ 2 h 3"/>
                  <a:gd name="GluePoint4X" fmla="*/ 3 w 14"/>
                  <a:gd name="GluePoint4Y" fmla="*/ 3 h 3"/>
                  <a:gd name="GluePoint5X" fmla="*/ 0 w 14"/>
                  <a:gd name="GluePoint5Y" fmla="*/ 3 h 3"/>
                  <a:gd name="GluePoint6X" fmla="*/ 0 w 14"/>
                  <a:gd name="GluePoint6Y" fmla="*/ 2 h 3"/>
                  <a:gd name="GluePoint7X" fmla="*/ 14 w 14"/>
                  <a:gd name="GluePoint7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3">
                    <a:moveTo>
                      <a:pt x="14" y="0"/>
                    </a:moveTo>
                    <a:lnTo>
                      <a:pt x="14" y="3"/>
                    </a:lnTo>
                    <a:lnTo>
                      <a:pt x="12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33" name="Freeform 473"/>
              <p:cNvSpPr/>
              <p:nvPr/>
            </p:nvSpPr>
            <p:spPr>
              <a:xfrm>
                <a:off x="2239920" y="230040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5 w 5"/>
                  <a:gd name="GluePoint1Y" fmla="*/ 5 h 13"/>
                  <a:gd name="GluePoint2X" fmla="*/ 1 w 5"/>
                  <a:gd name="GluePoint2Y" fmla="*/ 13 h 13"/>
                  <a:gd name="GluePoint3X" fmla="*/ 0 w 5"/>
                  <a:gd name="GluePoint3Y" fmla="*/ 10 h 13"/>
                  <a:gd name="GluePoint4X" fmla="*/ 1 w 5"/>
                  <a:gd name="GluePoint4Y" fmla="*/ 5 h 13"/>
                  <a:gd name="GluePoint5X" fmla="*/ 3 w 5"/>
                  <a:gd name="GluePoint5Y" fmla="*/ 0 h 13"/>
                  <a:gd name="GluePoint6X" fmla="*/ 5 w 5"/>
                  <a:gd name="GluePoint6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5" y="5"/>
                    </a:moveTo>
                    <a:lnTo>
                      <a:pt x="1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34" name="Freeform 474"/>
              <p:cNvSpPr/>
              <p:nvPr/>
            </p:nvSpPr>
            <p:spPr>
              <a:xfrm>
                <a:off x="2228760" y="23414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4 w 5"/>
                  <a:gd name="GluePoint1Y" fmla="*/ 2 h 2"/>
                  <a:gd name="GluePoint2X" fmla="*/ 5 w 5"/>
                  <a:gd name="GluePoint2Y" fmla="*/ 0 h 2"/>
                  <a:gd name="GluePoint3X" fmla="*/ 4 w 5"/>
                  <a:gd name="GluePoint3Y" fmla="*/ 0 h 2"/>
                  <a:gd name="GluePoint4X" fmla="*/ 0 w 5"/>
                  <a:gd name="GluePoint4Y" fmla="*/ 2 h 2"/>
                  <a:gd name="GluePoint5X" fmla="*/ 4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4" y="2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35" name="Freeform 475"/>
              <p:cNvSpPr/>
              <p:nvPr/>
            </p:nvSpPr>
            <p:spPr>
              <a:xfrm>
                <a:off x="2209680" y="2340000"/>
                <a:ext cx="12240" cy="252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25200"/>
                  <a:gd name="textAreaBottom" fmla="*/ 25560 h 25200"/>
                  <a:gd name="GluePoint1X" fmla="*/ 5 w 8"/>
                  <a:gd name="GluePoint1Y" fmla="*/ 3 h 16"/>
                  <a:gd name="GluePoint2X" fmla="*/ 8 w 8"/>
                  <a:gd name="GluePoint2Y" fmla="*/ 9 h 16"/>
                  <a:gd name="GluePoint3X" fmla="*/ 6 w 8"/>
                  <a:gd name="GluePoint3Y" fmla="*/ 16 h 16"/>
                  <a:gd name="GluePoint4X" fmla="*/ 3 w 8"/>
                  <a:gd name="GluePoint4Y" fmla="*/ 16 h 16"/>
                  <a:gd name="GluePoint5X" fmla="*/ 0 w 8"/>
                  <a:gd name="GluePoint5Y" fmla="*/ 9 h 16"/>
                  <a:gd name="GluePoint6X" fmla="*/ 3 w 8"/>
                  <a:gd name="GluePoint6Y" fmla="*/ 1 h 16"/>
                  <a:gd name="GluePoint7X" fmla="*/ 5 w 8"/>
                  <a:gd name="GluePoint7Y" fmla="*/ 0 h 16"/>
                  <a:gd name="GluePoint8X" fmla="*/ 5 w 8"/>
                  <a:gd name="GluePoint8Y" fmla="*/ 3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16">
                    <a:moveTo>
                      <a:pt x="5" y="3"/>
                    </a:moveTo>
                    <a:lnTo>
                      <a:pt x="8" y="9"/>
                    </a:lnTo>
                    <a:lnTo>
                      <a:pt x="6" y="16"/>
                    </a:lnTo>
                    <a:lnTo>
                      <a:pt x="3" y="16"/>
                    </a:lnTo>
                    <a:lnTo>
                      <a:pt x="0" y="9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36" name="Freeform 476"/>
              <p:cNvSpPr/>
              <p:nvPr/>
            </p:nvSpPr>
            <p:spPr>
              <a:xfrm>
                <a:off x="2219400" y="2365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0 w 3"/>
                  <a:gd name="GluePoint2Y" fmla="*/ 5 h 5"/>
                  <a:gd name="GluePoint3X" fmla="*/ 3 w 3"/>
                  <a:gd name="GluePoint3Y" fmla="*/ 1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0" y="5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37" name="Freeform 477"/>
              <p:cNvSpPr/>
              <p:nvPr/>
            </p:nvSpPr>
            <p:spPr>
              <a:xfrm>
                <a:off x="2219400" y="236700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5 h 8"/>
                  <a:gd name="GluePoint2X" fmla="*/ 3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7 h 8"/>
                  <a:gd name="GluePoint5X" fmla="*/ 0 w 3"/>
                  <a:gd name="GluePoint5Y" fmla="*/ 5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5"/>
                    </a:moveTo>
                    <a:lnTo>
                      <a:pt x="3" y="0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38" name="Freeform 478"/>
              <p:cNvSpPr/>
              <p:nvPr/>
            </p:nvSpPr>
            <p:spPr>
              <a:xfrm>
                <a:off x="2257560" y="234000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0 h 9"/>
                  <a:gd name="GluePoint2X" fmla="*/ 2 w 3"/>
                  <a:gd name="GluePoint2Y" fmla="*/ 9 h 9"/>
                  <a:gd name="GluePoint3X" fmla="*/ 0 w 3"/>
                  <a:gd name="GluePoint3Y" fmla="*/ 6 h 9"/>
                  <a:gd name="GluePoint4X" fmla="*/ 3 w 3"/>
                  <a:gd name="GluePoint4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0"/>
                    </a:moveTo>
                    <a:lnTo>
                      <a:pt x="2" y="9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39" name="Freeform 479"/>
              <p:cNvSpPr/>
              <p:nvPr/>
            </p:nvSpPr>
            <p:spPr>
              <a:xfrm>
                <a:off x="2270160" y="2352600"/>
                <a:ext cx="9000" cy="172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7280"/>
                  <a:gd name="textAreaBottom" fmla="*/ 17640 h 17280"/>
                  <a:gd name="GluePoint1X" fmla="*/ 5 w 6"/>
                  <a:gd name="GluePoint1Y" fmla="*/ 8 h 11"/>
                  <a:gd name="GluePoint2X" fmla="*/ 6 w 6"/>
                  <a:gd name="GluePoint2Y" fmla="*/ 11 h 11"/>
                  <a:gd name="GluePoint3X" fmla="*/ 3 w 6"/>
                  <a:gd name="GluePoint3Y" fmla="*/ 11 h 11"/>
                  <a:gd name="GluePoint4X" fmla="*/ 5 w 6"/>
                  <a:gd name="GluePoint4Y" fmla="*/ 8 h 11"/>
                  <a:gd name="GluePoint5X" fmla="*/ 0 w 6"/>
                  <a:gd name="GluePoint5Y" fmla="*/ 0 h 11"/>
                  <a:gd name="GluePoint6X" fmla="*/ 5 w 6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6" h="11">
                    <a:moveTo>
                      <a:pt x="5" y="8"/>
                    </a:moveTo>
                    <a:lnTo>
                      <a:pt x="6" y="11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40" name="Freeform 480"/>
              <p:cNvSpPr/>
              <p:nvPr/>
            </p:nvSpPr>
            <p:spPr>
              <a:xfrm>
                <a:off x="2297160" y="23702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0 w 2"/>
                  <a:gd name="GluePoint2Y" fmla="*/ 3 h 3"/>
                  <a:gd name="GluePoint3X" fmla="*/ 2 w 2"/>
                  <a:gd name="GluePoint3Y" fmla="*/ 3 h 3"/>
                  <a:gd name="GluePoint4X" fmla="*/ 2 w 2"/>
                  <a:gd name="GluePoint4Y" fmla="*/ 0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41" name="Freeform 481"/>
              <p:cNvSpPr/>
              <p:nvPr/>
            </p:nvSpPr>
            <p:spPr>
              <a:xfrm>
                <a:off x="2279520" y="238608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0 w 3"/>
                  <a:gd name="GluePoint1Y" fmla="*/ 0 h 11"/>
                  <a:gd name="GluePoint2X" fmla="*/ 3 w 3"/>
                  <a:gd name="GluePoint2Y" fmla="*/ 11 h 11"/>
                  <a:gd name="GluePoint3X" fmla="*/ 0 w 3"/>
                  <a:gd name="GluePoint3Y" fmla="*/ 8 h 11"/>
                  <a:gd name="GluePoint4X" fmla="*/ 0 w 3"/>
                  <a:gd name="GluePoint4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0" y="0"/>
                    </a:moveTo>
                    <a:lnTo>
                      <a:pt x="3" y="11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42" name="Freeform 482"/>
              <p:cNvSpPr/>
              <p:nvPr/>
            </p:nvSpPr>
            <p:spPr>
              <a:xfrm>
                <a:off x="2297160" y="240516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5 w 7"/>
                  <a:gd name="GluePoint1Y" fmla="*/ 4 h 12"/>
                  <a:gd name="GluePoint2X" fmla="*/ 0 w 7"/>
                  <a:gd name="GluePoint2Y" fmla="*/ 0 h 12"/>
                  <a:gd name="GluePoint3X" fmla="*/ 7 w 7"/>
                  <a:gd name="GluePoint3Y" fmla="*/ 4 h 12"/>
                  <a:gd name="GluePoint4X" fmla="*/ 7 w 7"/>
                  <a:gd name="GluePoint4Y" fmla="*/ 7 h 12"/>
                  <a:gd name="GluePoint5X" fmla="*/ 0 w 7"/>
                  <a:gd name="GluePoint5Y" fmla="*/ 12 h 12"/>
                  <a:gd name="GluePoint6X" fmla="*/ 0 w 7"/>
                  <a:gd name="GluePoint6Y" fmla="*/ 10 h 12"/>
                  <a:gd name="GluePoint7X" fmla="*/ 5 w 7"/>
                  <a:gd name="GluePoint7Y" fmla="*/ 5 h 12"/>
                  <a:gd name="GluePoint8X" fmla="*/ 5 w 7"/>
                  <a:gd name="GluePoint8Y" fmla="*/ 4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5" y="4"/>
                    </a:moveTo>
                    <a:lnTo>
                      <a:pt x="0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43" name="Freeform 483"/>
              <p:cNvSpPr/>
              <p:nvPr/>
            </p:nvSpPr>
            <p:spPr>
              <a:xfrm>
                <a:off x="2325600" y="241776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6 w 6"/>
                  <a:gd name="GluePoint1Y" fmla="*/ 2 h 2"/>
                  <a:gd name="GluePoint2X" fmla="*/ 5 w 6"/>
                  <a:gd name="GluePoint2Y" fmla="*/ 0 h 2"/>
                  <a:gd name="GluePoint3X" fmla="*/ 0 w 6"/>
                  <a:gd name="GluePoint3Y" fmla="*/ 0 h 2"/>
                  <a:gd name="GluePoint4X" fmla="*/ 6 w 6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6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44" name="Freeform 484"/>
              <p:cNvSpPr/>
              <p:nvPr/>
            </p:nvSpPr>
            <p:spPr>
              <a:xfrm>
                <a:off x="2343240" y="242892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2 w 11"/>
                  <a:gd name="GluePoint1Y" fmla="*/ 2 h 5"/>
                  <a:gd name="GluePoint2X" fmla="*/ 5 w 11"/>
                  <a:gd name="GluePoint2Y" fmla="*/ 0 h 5"/>
                  <a:gd name="GluePoint3X" fmla="*/ 11 w 11"/>
                  <a:gd name="GluePoint3Y" fmla="*/ 5 h 5"/>
                  <a:gd name="GluePoint4X" fmla="*/ 5 w 11"/>
                  <a:gd name="GluePoint4Y" fmla="*/ 2 h 5"/>
                  <a:gd name="GluePoint5X" fmla="*/ 0 w 11"/>
                  <a:gd name="GluePoint5Y" fmla="*/ 5 h 5"/>
                  <a:gd name="GluePoint6X" fmla="*/ 2 w 11"/>
                  <a:gd name="GluePoint6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2" y="2"/>
                    </a:moveTo>
                    <a:lnTo>
                      <a:pt x="5" y="0"/>
                    </a:lnTo>
                    <a:lnTo>
                      <a:pt x="11" y="5"/>
                    </a:lnTo>
                    <a:lnTo>
                      <a:pt x="5" y="2"/>
                    </a:lnTo>
                    <a:lnTo>
                      <a:pt x="0" y="5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45" name="Freeform 485"/>
              <p:cNvSpPr/>
              <p:nvPr/>
            </p:nvSpPr>
            <p:spPr>
              <a:xfrm>
                <a:off x="2309760" y="244620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10 w 10"/>
                  <a:gd name="GluePoint1Y" fmla="*/ 0 h 8"/>
                  <a:gd name="GluePoint2X" fmla="*/ 8 w 10"/>
                  <a:gd name="GluePoint2Y" fmla="*/ 5 h 8"/>
                  <a:gd name="GluePoint3X" fmla="*/ 0 w 10"/>
                  <a:gd name="GluePoint3Y" fmla="*/ 8 h 8"/>
                  <a:gd name="GluePoint4X" fmla="*/ 0 w 10"/>
                  <a:gd name="GluePoint4Y" fmla="*/ 5 h 8"/>
                  <a:gd name="GluePoint5X" fmla="*/ 5 w 10"/>
                  <a:gd name="GluePoint5Y" fmla="*/ 3 h 8"/>
                  <a:gd name="GluePoint6X" fmla="*/ 10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10" y="0"/>
                    </a:moveTo>
                    <a:lnTo>
                      <a:pt x="8" y="5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46" name="Freeform 486"/>
              <p:cNvSpPr/>
              <p:nvPr/>
            </p:nvSpPr>
            <p:spPr>
              <a:xfrm>
                <a:off x="2043000" y="2398680"/>
                <a:ext cx="248760" cy="9180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91800"/>
                  <a:gd name="textAreaBottom" fmla="*/ 92160 h 91800"/>
                  <a:gd name="GluePoint1X" fmla="*/ 114 w 157"/>
                  <a:gd name="GluePoint1Y" fmla="*/ 25 h 58"/>
                  <a:gd name="GluePoint2X" fmla="*/ 122 w 157"/>
                  <a:gd name="GluePoint2Y" fmla="*/ 32 h 58"/>
                  <a:gd name="GluePoint3X" fmla="*/ 130 w 157"/>
                  <a:gd name="GluePoint3Y" fmla="*/ 35 h 58"/>
                  <a:gd name="GluePoint4X" fmla="*/ 137 w 157"/>
                  <a:gd name="GluePoint4Y" fmla="*/ 35 h 58"/>
                  <a:gd name="GluePoint5X" fmla="*/ 135 w 157"/>
                  <a:gd name="GluePoint5Y" fmla="*/ 41 h 58"/>
                  <a:gd name="GluePoint6X" fmla="*/ 148 w 157"/>
                  <a:gd name="GluePoint6Y" fmla="*/ 41 h 58"/>
                  <a:gd name="GluePoint7X" fmla="*/ 152 w 157"/>
                  <a:gd name="GluePoint7Y" fmla="*/ 48 h 58"/>
                  <a:gd name="GluePoint8X" fmla="*/ 157 w 157"/>
                  <a:gd name="GluePoint8Y" fmla="*/ 49 h 58"/>
                  <a:gd name="GluePoint9X" fmla="*/ 157 w 157"/>
                  <a:gd name="GluePoint9Y" fmla="*/ 51 h 58"/>
                  <a:gd name="GluePoint10X" fmla="*/ 140 w 157"/>
                  <a:gd name="GluePoint10Y" fmla="*/ 58 h 58"/>
                  <a:gd name="GluePoint11X" fmla="*/ 117 w 157"/>
                  <a:gd name="GluePoint11Y" fmla="*/ 56 h 58"/>
                  <a:gd name="GluePoint12X" fmla="*/ 105 w 157"/>
                  <a:gd name="GluePoint12Y" fmla="*/ 58 h 58"/>
                  <a:gd name="GluePoint13X" fmla="*/ 103 w 157"/>
                  <a:gd name="GluePoint13Y" fmla="*/ 56 h 58"/>
                  <a:gd name="GluePoint14X" fmla="*/ 114 w 157"/>
                  <a:gd name="GluePoint14Y" fmla="*/ 48 h 58"/>
                  <a:gd name="GluePoint15X" fmla="*/ 114 w 157"/>
                  <a:gd name="GluePoint15Y" fmla="*/ 46 h 58"/>
                  <a:gd name="GluePoint16X" fmla="*/ 100 w 157"/>
                  <a:gd name="GluePoint16Y" fmla="*/ 43 h 58"/>
                  <a:gd name="GluePoint17X" fmla="*/ 95 w 157"/>
                  <a:gd name="GluePoint17Y" fmla="*/ 37 h 58"/>
                  <a:gd name="GluePoint18X" fmla="*/ 92 w 157"/>
                  <a:gd name="GluePoint18Y" fmla="*/ 29 h 58"/>
                  <a:gd name="GluePoint19X" fmla="*/ 75 w 157"/>
                  <a:gd name="GluePoint19Y" fmla="*/ 25 h 58"/>
                  <a:gd name="GluePoint20X" fmla="*/ 65 w 157"/>
                  <a:gd name="GluePoint20Y" fmla="*/ 19 h 58"/>
                  <a:gd name="GluePoint21X" fmla="*/ 44 w 157"/>
                  <a:gd name="GluePoint21Y" fmla="*/ 17 h 58"/>
                  <a:gd name="GluePoint22X" fmla="*/ 43 w 157"/>
                  <a:gd name="GluePoint22Y" fmla="*/ 14 h 58"/>
                  <a:gd name="GluePoint23X" fmla="*/ 49 w 157"/>
                  <a:gd name="GluePoint23Y" fmla="*/ 11 h 58"/>
                  <a:gd name="GluePoint24X" fmla="*/ 46 w 157"/>
                  <a:gd name="GluePoint24Y" fmla="*/ 9 h 58"/>
                  <a:gd name="GluePoint25X" fmla="*/ 33 w 157"/>
                  <a:gd name="GluePoint25Y" fmla="*/ 8 h 58"/>
                  <a:gd name="GluePoint26X" fmla="*/ 25 w 157"/>
                  <a:gd name="GluePoint26Y" fmla="*/ 14 h 58"/>
                  <a:gd name="GluePoint27X" fmla="*/ 16 w 157"/>
                  <a:gd name="GluePoint27Y" fmla="*/ 17 h 58"/>
                  <a:gd name="GluePoint28X" fmla="*/ 6 w 157"/>
                  <a:gd name="GluePoint28Y" fmla="*/ 24 h 58"/>
                  <a:gd name="GluePoint29X" fmla="*/ 0 w 157"/>
                  <a:gd name="GluePoint29Y" fmla="*/ 22 h 58"/>
                  <a:gd name="GluePoint30X" fmla="*/ 6 w 157"/>
                  <a:gd name="GluePoint30Y" fmla="*/ 19 h 58"/>
                  <a:gd name="GluePoint31X" fmla="*/ 9 w 157"/>
                  <a:gd name="GluePoint31Y" fmla="*/ 11 h 58"/>
                  <a:gd name="GluePoint32X" fmla="*/ 19 w 157"/>
                  <a:gd name="GluePoint32Y" fmla="*/ 6 h 58"/>
                  <a:gd name="GluePoint33X" fmla="*/ 40 w 157"/>
                  <a:gd name="GluePoint33Y" fmla="*/ 0 h 58"/>
                  <a:gd name="GluePoint34X" fmla="*/ 51 w 157"/>
                  <a:gd name="GluePoint34Y" fmla="*/ 0 h 58"/>
                  <a:gd name="GluePoint35X" fmla="*/ 75 w 157"/>
                  <a:gd name="GluePoint35Y" fmla="*/ 3 h 58"/>
                  <a:gd name="GluePoint36X" fmla="*/ 83 w 157"/>
                  <a:gd name="GluePoint36Y" fmla="*/ 11 h 58"/>
                  <a:gd name="GluePoint37X" fmla="*/ 95 w 157"/>
                  <a:gd name="GluePoint37Y" fmla="*/ 12 h 58"/>
                  <a:gd name="GluePoint38X" fmla="*/ 95 w 157"/>
                  <a:gd name="GluePoint38Y" fmla="*/ 16 h 58"/>
                  <a:gd name="GluePoint39X" fmla="*/ 102 w 157"/>
                  <a:gd name="GluePoint39Y" fmla="*/ 17 h 58"/>
                  <a:gd name="GluePoint40X" fmla="*/ 105 w 157"/>
                  <a:gd name="GluePoint40Y" fmla="*/ 21 h 58"/>
                  <a:gd name="GluePoint41X" fmla="*/ 114 w 157"/>
                  <a:gd name="GluePoint41Y" fmla="*/ 25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57" h="58">
                    <a:moveTo>
                      <a:pt x="114" y="25"/>
                    </a:moveTo>
                    <a:lnTo>
                      <a:pt x="122" y="32"/>
                    </a:lnTo>
                    <a:lnTo>
                      <a:pt x="130" y="35"/>
                    </a:lnTo>
                    <a:lnTo>
                      <a:pt x="137" y="35"/>
                    </a:lnTo>
                    <a:lnTo>
                      <a:pt x="135" y="41"/>
                    </a:lnTo>
                    <a:lnTo>
                      <a:pt x="148" y="41"/>
                    </a:lnTo>
                    <a:lnTo>
                      <a:pt x="152" y="48"/>
                    </a:lnTo>
                    <a:lnTo>
                      <a:pt x="157" y="49"/>
                    </a:lnTo>
                    <a:lnTo>
                      <a:pt x="157" y="51"/>
                    </a:lnTo>
                    <a:lnTo>
                      <a:pt x="140" y="58"/>
                    </a:lnTo>
                    <a:lnTo>
                      <a:pt x="117" y="56"/>
                    </a:lnTo>
                    <a:lnTo>
                      <a:pt x="105" y="58"/>
                    </a:lnTo>
                    <a:lnTo>
                      <a:pt x="103" y="56"/>
                    </a:lnTo>
                    <a:lnTo>
                      <a:pt x="114" y="48"/>
                    </a:lnTo>
                    <a:lnTo>
                      <a:pt x="114" y="46"/>
                    </a:lnTo>
                    <a:lnTo>
                      <a:pt x="100" y="43"/>
                    </a:lnTo>
                    <a:lnTo>
                      <a:pt x="95" y="37"/>
                    </a:lnTo>
                    <a:lnTo>
                      <a:pt x="92" y="29"/>
                    </a:lnTo>
                    <a:lnTo>
                      <a:pt x="75" y="25"/>
                    </a:lnTo>
                    <a:lnTo>
                      <a:pt x="65" y="19"/>
                    </a:lnTo>
                    <a:lnTo>
                      <a:pt x="44" y="17"/>
                    </a:lnTo>
                    <a:lnTo>
                      <a:pt x="43" y="14"/>
                    </a:lnTo>
                    <a:lnTo>
                      <a:pt x="49" y="11"/>
                    </a:lnTo>
                    <a:lnTo>
                      <a:pt x="46" y="9"/>
                    </a:lnTo>
                    <a:lnTo>
                      <a:pt x="33" y="8"/>
                    </a:lnTo>
                    <a:lnTo>
                      <a:pt x="25" y="14"/>
                    </a:lnTo>
                    <a:lnTo>
                      <a:pt x="16" y="17"/>
                    </a:lnTo>
                    <a:lnTo>
                      <a:pt x="6" y="24"/>
                    </a:lnTo>
                    <a:lnTo>
                      <a:pt x="0" y="22"/>
                    </a:lnTo>
                    <a:lnTo>
                      <a:pt x="6" y="19"/>
                    </a:lnTo>
                    <a:lnTo>
                      <a:pt x="9" y="11"/>
                    </a:lnTo>
                    <a:lnTo>
                      <a:pt x="19" y="6"/>
                    </a:lnTo>
                    <a:lnTo>
                      <a:pt x="40" y="0"/>
                    </a:lnTo>
                    <a:lnTo>
                      <a:pt x="51" y="0"/>
                    </a:lnTo>
                    <a:lnTo>
                      <a:pt x="75" y="3"/>
                    </a:lnTo>
                    <a:lnTo>
                      <a:pt x="83" y="11"/>
                    </a:lnTo>
                    <a:lnTo>
                      <a:pt x="95" y="12"/>
                    </a:lnTo>
                    <a:lnTo>
                      <a:pt x="95" y="16"/>
                    </a:lnTo>
                    <a:lnTo>
                      <a:pt x="102" y="17"/>
                    </a:lnTo>
                    <a:lnTo>
                      <a:pt x="105" y="21"/>
                    </a:lnTo>
                    <a:lnTo>
                      <a:pt x="114" y="2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47" name="Freeform 487"/>
              <p:cNvSpPr/>
              <p:nvPr/>
            </p:nvSpPr>
            <p:spPr>
              <a:xfrm>
                <a:off x="2082960" y="243360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7 w 8"/>
                  <a:gd name="GluePoint1Y" fmla="*/ 0 h 7"/>
                  <a:gd name="GluePoint2X" fmla="*/ 8 w 8"/>
                  <a:gd name="GluePoint2Y" fmla="*/ 7 h 7"/>
                  <a:gd name="GluePoint3X" fmla="*/ 0 w 8"/>
                  <a:gd name="GluePoint3Y" fmla="*/ 7 h 7"/>
                  <a:gd name="GluePoint4X" fmla="*/ 0 w 8"/>
                  <a:gd name="GluePoint4Y" fmla="*/ 5 h 7"/>
                  <a:gd name="GluePoint5X" fmla="*/ 2 w 8"/>
                  <a:gd name="GluePoint5Y" fmla="*/ 7 h 7"/>
                  <a:gd name="GluePoint6X" fmla="*/ 4 w 8"/>
                  <a:gd name="GluePoint6Y" fmla="*/ 0 h 7"/>
                  <a:gd name="GluePoint7X" fmla="*/ 7 w 8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7" y="0"/>
                    </a:moveTo>
                    <a:lnTo>
                      <a:pt x="8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48" name="Freeform 488"/>
              <p:cNvSpPr/>
              <p:nvPr/>
            </p:nvSpPr>
            <p:spPr>
              <a:xfrm>
                <a:off x="2193840" y="2413080"/>
                <a:ext cx="20160" cy="18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8720"/>
                  <a:gd name="textAreaBottom" fmla="*/ 19080 h 18720"/>
                  <a:gd name="GluePoint1X" fmla="*/ 10 w 13"/>
                  <a:gd name="GluePoint1Y" fmla="*/ 5 h 12"/>
                  <a:gd name="GluePoint2X" fmla="*/ 13 w 13"/>
                  <a:gd name="GluePoint2Y" fmla="*/ 10 h 12"/>
                  <a:gd name="GluePoint3X" fmla="*/ 13 w 13"/>
                  <a:gd name="GluePoint3Y" fmla="*/ 12 h 12"/>
                  <a:gd name="GluePoint4X" fmla="*/ 11 w 13"/>
                  <a:gd name="GluePoint4Y" fmla="*/ 12 h 12"/>
                  <a:gd name="GluePoint5X" fmla="*/ 7 w 13"/>
                  <a:gd name="GluePoint5Y" fmla="*/ 5 h 12"/>
                  <a:gd name="GluePoint6X" fmla="*/ 2 w 13"/>
                  <a:gd name="GluePoint6Y" fmla="*/ 3 h 12"/>
                  <a:gd name="GluePoint7X" fmla="*/ 0 w 13"/>
                  <a:gd name="GluePoint7Y" fmla="*/ 0 h 12"/>
                  <a:gd name="GluePoint8X" fmla="*/ 3 w 13"/>
                  <a:gd name="GluePoint8Y" fmla="*/ 2 h 12"/>
                  <a:gd name="GluePoint9X" fmla="*/ 10 w 13"/>
                  <a:gd name="GluePoint9Y" fmla="*/ 5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12">
                    <a:moveTo>
                      <a:pt x="10" y="5"/>
                    </a:moveTo>
                    <a:lnTo>
                      <a:pt x="13" y="10"/>
                    </a:lnTo>
                    <a:lnTo>
                      <a:pt x="13" y="12"/>
                    </a:lnTo>
                    <a:lnTo>
                      <a:pt x="11" y="12"/>
                    </a:lnTo>
                    <a:lnTo>
                      <a:pt x="7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49" name="Freeform 489"/>
              <p:cNvSpPr/>
              <p:nvPr/>
            </p:nvSpPr>
            <p:spPr>
              <a:xfrm>
                <a:off x="2189160" y="2525760"/>
                <a:ext cx="47160" cy="2196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1960"/>
                  <a:gd name="textAreaBottom" fmla="*/ 22320 h 21960"/>
                  <a:gd name="GluePoint1X" fmla="*/ 18 w 30"/>
                  <a:gd name="GluePoint1Y" fmla="*/ 2 h 14"/>
                  <a:gd name="GluePoint2X" fmla="*/ 22 w 30"/>
                  <a:gd name="GluePoint2Y" fmla="*/ 5 h 14"/>
                  <a:gd name="GluePoint3X" fmla="*/ 29 w 30"/>
                  <a:gd name="GluePoint3Y" fmla="*/ 5 h 14"/>
                  <a:gd name="GluePoint4X" fmla="*/ 30 w 30"/>
                  <a:gd name="GluePoint4Y" fmla="*/ 11 h 14"/>
                  <a:gd name="GluePoint5X" fmla="*/ 24 w 30"/>
                  <a:gd name="GluePoint5Y" fmla="*/ 11 h 14"/>
                  <a:gd name="GluePoint6X" fmla="*/ 18 w 30"/>
                  <a:gd name="GluePoint6Y" fmla="*/ 11 h 14"/>
                  <a:gd name="GluePoint7X" fmla="*/ 16 w 30"/>
                  <a:gd name="GluePoint7Y" fmla="*/ 14 h 14"/>
                  <a:gd name="GluePoint8X" fmla="*/ 8 w 30"/>
                  <a:gd name="GluePoint8Y" fmla="*/ 11 h 14"/>
                  <a:gd name="GluePoint9X" fmla="*/ 0 w 30"/>
                  <a:gd name="GluePoint9Y" fmla="*/ 3 h 14"/>
                  <a:gd name="GluePoint10X" fmla="*/ 6 w 30"/>
                  <a:gd name="GluePoint10Y" fmla="*/ 0 h 14"/>
                  <a:gd name="GluePoint11X" fmla="*/ 18 w 30"/>
                  <a:gd name="GluePoint11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0" h="14">
                    <a:moveTo>
                      <a:pt x="18" y="2"/>
                    </a:moveTo>
                    <a:lnTo>
                      <a:pt x="22" y="5"/>
                    </a:lnTo>
                    <a:lnTo>
                      <a:pt x="29" y="5"/>
                    </a:lnTo>
                    <a:lnTo>
                      <a:pt x="30" y="11"/>
                    </a:lnTo>
                    <a:lnTo>
                      <a:pt x="24" y="11"/>
                    </a:lnTo>
                    <a:lnTo>
                      <a:pt x="18" y="11"/>
                    </a:lnTo>
                    <a:lnTo>
                      <a:pt x="16" y="14"/>
                    </a:lnTo>
                    <a:lnTo>
                      <a:pt x="8" y="11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50" name="Freeform 490"/>
              <p:cNvSpPr/>
              <p:nvPr/>
            </p:nvSpPr>
            <p:spPr>
              <a:xfrm>
                <a:off x="2309760" y="251604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5 w 7"/>
                  <a:gd name="GluePoint1Y" fmla="*/ 0 h 3"/>
                  <a:gd name="GluePoint2X" fmla="*/ 7 w 7"/>
                  <a:gd name="GluePoint2Y" fmla="*/ 0 h 3"/>
                  <a:gd name="GluePoint3X" fmla="*/ 7 w 7"/>
                  <a:gd name="GluePoint3Y" fmla="*/ 3 h 3"/>
                  <a:gd name="GluePoint4X" fmla="*/ 2 w 7"/>
                  <a:gd name="GluePoint4Y" fmla="*/ 1 h 3"/>
                  <a:gd name="GluePoint5X" fmla="*/ 0 w 7"/>
                  <a:gd name="GluePoint5Y" fmla="*/ 0 h 3"/>
                  <a:gd name="GluePoint6X" fmla="*/ 5 w 7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5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51" name="Freeform 491"/>
              <p:cNvSpPr/>
              <p:nvPr/>
            </p:nvSpPr>
            <p:spPr>
              <a:xfrm>
                <a:off x="2325600" y="248292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1"/>
                  <a:gd name="GluePoint2X" fmla="*/ 1 w 1"/>
                  <a:gd name="GluePoint2Y" fmla="*/ 1 h 1"/>
                  <a:gd name="GluePoint3X" fmla="*/ 0 w 1"/>
                  <a:gd name="GluePoint3Y" fmla="*/ 1 h 1"/>
                  <a:gd name="GluePoint4X" fmla="*/ 0 w 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52" name="Freeform 492"/>
              <p:cNvSpPr/>
              <p:nvPr/>
            </p:nvSpPr>
            <p:spPr>
              <a:xfrm>
                <a:off x="2454120" y="2529000"/>
                <a:ext cx="34560" cy="140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4040"/>
                  <a:gd name="textAreaBottom" fmla="*/ 14400 h 14040"/>
                  <a:gd name="GluePoint1X" fmla="*/ 22 w 22"/>
                  <a:gd name="GluePoint1Y" fmla="*/ 0 h 9"/>
                  <a:gd name="GluePoint2X" fmla="*/ 22 w 22"/>
                  <a:gd name="GluePoint2Y" fmla="*/ 4 h 9"/>
                  <a:gd name="GluePoint3X" fmla="*/ 19 w 22"/>
                  <a:gd name="GluePoint3Y" fmla="*/ 8 h 9"/>
                  <a:gd name="GluePoint4X" fmla="*/ 14 w 22"/>
                  <a:gd name="GluePoint4Y" fmla="*/ 9 h 9"/>
                  <a:gd name="GluePoint5X" fmla="*/ 1 w 22"/>
                  <a:gd name="GluePoint5Y" fmla="*/ 9 h 9"/>
                  <a:gd name="GluePoint6X" fmla="*/ 0 w 22"/>
                  <a:gd name="GluePoint6Y" fmla="*/ 3 h 9"/>
                  <a:gd name="GluePoint7X" fmla="*/ 1 w 22"/>
                  <a:gd name="GluePoint7Y" fmla="*/ 0 h 9"/>
                  <a:gd name="GluePoint8X" fmla="*/ 22 w 22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9">
                    <a:moveTo>
                      <a:pt x="22" y="0"/>
                    </a:moveTo>
                    <a:lnTo>
                      <a:pt x="22" y="4"/>
                    </a:lnTo>
                    <a:lnTo>
                      <a:pt x="19" y="8"/>
                    </a:lnTo>
                    <a:lnTo>
                      <a:pt x="14" y="9"/>
                    </a:lnTo>
                    <a:lnTo>
                      <a:pt x="1" y="9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53" name="Freeform 493"/>
              <p:cNvSpPr/>
              <p:nvPr/>
            </p:nvSpPr>
            <p:spPr>
              <a:xfrm>
                <a:off x="2509920" y="25304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54" name="Freeform 494"/>
              <p:cNvSpPr/>
              <p:nvPr/>
            </p:nvSpPr>
            <p:spPr>
              <a:xfrm>
                <a:off x="2511360" y="254808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0 w 2"/>
                  <a:gd name="GluePoint1Y" fmla="*/ 0 h 2"/>
                  <a:gd name="GluePoint2X" fmla="*/ 0 w 2"/>
                  <a:gd name="GluePoint2Y" fmla="*/ 2 h 2"/>
                  <a:gd name="GluePoint3X" fmla="*/ 2 w 2"/>
                  <a:gd name="GluePoint3Y" fmla="*/ 0 h 2"/>
                  <a:gd name="GluePoint4X" fmla="*/ 0 w 2"/>
                  <a:gd name="GluePoint4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55" name="Freeform 495"/>
              <p:cNvSpPr/>
              <p:nvPr/>
            </p:nvSpPr>
            <p:spPr>
              <a:xfrm>
                <a:off x="2509920" y="27320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6 w 8"/>
                  <a:gd name="GluePoint1Y" fmla="*/ 0 h 5"/>
                  <a:gd name="GluePoint2X" fmla="*/ 8 w 8"/>
                  <a:gd name="GluePoint2Y" fmla="*/ 3 h 5"/>
                  <a:gd name="GluePoint3X" fmla="*/ 5 w 8"/>
                  <a:gd name="GluePoint3Y" fmla="*/ 5 h 5"/>
                  <a:gd name="GluePoint4X" fmla="*/ 0 w 8"/>
                  <a:gd name="GluePoint4Y" fmla="*/ 3 h 5"/>
                  <a:gd name="GluePoint5X" fmla="*/ 0 w 8"/>
                  <a:gd name="GluePoint5Y" fmla="*/ 2 h 5"/>
                  <a:gd name="GluePoint6X" fmla="*/ 3 w 8"/>
                  <a:gd name="GluePoint6Y" fmla="*/ 2 h 5"/>
                  <a:gd name="GluePoint7X" fmla="*/ 6 w 8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6" y="0"/>
                    </a:moveTo>
                    <a:lnTo>
                      <a:pt x="8" y="3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56" name="Freeform 496"/>
              <p:cNvSpPr/>
              <p:nvPr/>
            </p:nvSpPr>
            <p:spPr>
              <a:xfrm>
                <a:off x="2575080" y="2705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57" name="Freeform 497"/>
              <p:cNvSpPr/>
              <p:nvPr/>
            </p:nvSpPr>
            <p:spPr>
              <a:xfrm>
                <a:off x="2592360" y="26733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0 h 4"/>
                  <a:gd name="GluePoint2X" fmla="*/ 0 w 0"/>
                  <a:gd name="GluePoint2Y" fmla="*/ 4 h 4"/>
                  <a:gd name="GluePoint3X" fmla="*/ 0 w 0"/>
                  <a:gd name="GluePoint3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58" name="Freeform 498"/>
              <p:cNvSpPr/>
              <p:nvPr/>
            </p:nvSpPr>
            <p:spPr>
              <a:xfrm>
                <a:off x="2595600" y="265284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59" name="Freeform 499"/>
              <p:cNvSpPr/>
              <p:nvPr/>
            </p:nvSpPr>
            <p:spPr>
              <a:xfrm>
                <a:off x="2592360" y="2627280"/>
                <a:ext cx="7560" cy="1224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2240"/>
                  <a:gd name="textAreaBottom" fmla="*/ 12600 h 12240"/>
                  <a:gd name="GluePoint1X" fmla="*/ 0 w 5"/>
                  <a:gd name="GluePoint1Y" fmla="*/ 0 h 8"/>
                  <a:gd name="GluePoint2X" fmla="*/ 3 w 5"/>
                  <a:gd name="GluePoint2Y" fmla="*/ 2 h 8"/>
                  <a:gd name="GluePoint3X" fmla="*/ 5 w 5"/>
                  <a:gd name="GluePoint3Y" fmla="*/ 8 h 8"/>
                  <a:gd name="GluePoint4X" fmla="*/ 2 w 5"/>
                  <a:gd name="GluePoint4Y" fmla="*/ 8 h 8"/>
                  <a:gd name="GluePoint5X" fmla="*/ 0 w 5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8">
                    <a:moveTo>
                      <a:pt x="0" y="0"/>
                    </a:moveTo>
                    <a:lnTo>
                      <a:pt x="3" y="2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60" name="Freeform 500"/>
              <p:cNvSpPr/>
              <p:nvPr/>
            </p:nvSpPr>
            <p:spPr>
              <a:xfrm>
                <a:off x="2590920" y="26067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0 w 1"/>
                  <a:gd name="GluePoint2Y" fmla="*/ 5 h 7"/>
                  <a:gd name="GluePoint3X" fmla="*/ 1 w 1"/>
                  <a:gd name="GluePoint3Y" fmla="*/ 7 h 7"/>
                  <a:gd name="GluePoint4X" fmla="*/ 1 w 1"/>
                  <a:gd name="GluePoint4Y" fmla="*/ 2 h 7"/>
                  <a:gd name="GluePoint5X" fmla="*/ 0 w 1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61" name="Freeform 501"/>
              <p:cNvSpPr/>
              <p:nvPr/>
            </p:nvSpPr>
            <p:spPr>
              <a:xfrm>
                <a:off x="2579760" y="25844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7 w 10"/>
                  <a:gd name="GluePoint1Y" fmla="*/ 0 h 8"/>
                  <a:gd name="GluePoint2X" fmla="*/ 5 w 10"/>
                  <a:gd name="GluePoint2Y" fmla="*/ 2 h 8"/>
                  <a:gd name="GluePoint3X" fmla="*/ 2 w 10"/>
                  <a:gd name="GluePoint3Y" fmla="*/ 2 h 8"/>
                  <a:gd name="GluePoint4X" fmla="*/ 0 w 10"/>
                  <a:gd name="GluePoint4Y" fmla="*/ 8 h 8"/>
                  <a:gd name="GluePoint5X" fmla="*/ 3 w 10"/>
                  <a:gd name="GluePoint5Y" fmla="*/ 8 h 8"/>
                  <a:gd name="GluePoint6X" fmla="*/ 5 w 10"/>
                  <a:gd name="GluePoint6Y" fmla="*/ 5 h 8"/>
                  <a:gd name="GluePoint7X" fmla="*/ 10 w 10"/>
                  <a:gd name="GluePoint7Y" fmla="*/ 3 h 8"/>
                  <a:gd name="GluePoint8X" fmla="*/ 7 w 10"/>
                  <a:gd name="GluePoint8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7" y="0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62" name="Freeform 502"/>
              <p:cNvSpPr/>
              <p:nvPr/>
            </p:nvSpPr>
            <p:spPr>
              <a:xfrm>
                <a:off x="2583000" y="25639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0 h 3"/>
                  <a:gd name="GluePoint2X" fmla="*/ 0 w 1"/>
                  <a:gd name="GluePoint2Y" fmla="*/ 3 h 3"/>
                  <a:gd name="GluePoint3X" fmla="*/ 1 w 1"/>
                  <a:gd name="GluePoint3Y" fmla="*/ 2 h 3"/>
                  <a:gd name="GluePoint4X" fmla="*/ 0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63" name="Freeform 503"/>
              <p:cNvSpPr/>
              <p:nvPr/>
            </p:nvSpPr>
            <p:spPr>
              <a:xfrm>
                <a:off x="2557440" y="25560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2 w 2"/>
                  <a:gd name="GluePoint1Y" fmla="*/ 0 h 4"/>
                  <a:gd name="GluePoint2X" fmla="*/ 0 w 2"/>
                  <a:gd name="GluePoint2Y" fmla="*/ 0 h 4"/>
                  <a:gd name="GluePoint3X" fmla="*/ 2 w 2"/>
                  <a:gd name="GluePoint3Y" fmla="*/ 4 h 4"/>
                  <a:gd name="GluePoint4X" fmla="*/ 2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2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64" name="Freeform 504"/>
              <p:cNvSpPr/>
              <p:nvPr/>
            </p:nvSpPr>
            <p:spPr>
              <a:xfrm>
                <a:off x="2595600" y="272736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65" name="Freeform 505"/>
              <p:cNvSpPr/>
              <p:nvPr/>
            </p:nvSpPr>
            <p:spPr>
              <a:xfrm>
                <a:off x="2567160" y="27432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15 w 15"/>
                  <a:gd name="GluePoint1Y" fmla="*/ 1 h 13"/>
                  <a:gd name="GluePoint2X" fmla="*/ 13 w 15"/>
                  <a:gd name="GluePoint2Y" fmla="*/ 5 h 13"/>
                  <a:gd name="GluePoint3X" fmla="*/ 15 w 15"/>
                  <a:gd name="GluePoint3Y" fmla="*/ 11 h 13"/>
                  <a:gd name="GluePoint4X" fmla="*/ 11 w 15"/>
                  <a:gd name="GluePoint4Y" fmla="*/ 13 h 13"/>
                  <a:gd name="GluePoint5X" fmla="*/ 0 w 15"/>
                  <a:gd name="GluePoint5Y" fmla="*/ 13 h 13"/>
                  <a:gd name="GluePoint6X" fmla="*/ 7 w 15"/>
                  <a:gd name="GluePoint6Y" fmla="*/ 8 h 13"/>
                  <a:gd name="GluePoint7X" fmla="*/ 7 w 15"/>
                  <a:gd name="GluePoint7Y" fmla="*/ 3 h 13"/>
                  <a:gd name="GluePoint8X" fmla="*/ 5 w 15"/>
                  <a:gd name="GluePoint8Y" fmla="*/ 1 h 13"/>
                  <a:gd name="GluePoint9X" fmla="*/ 15 w 15"/>
                  <a:gd name="GluePoint9Y" fmla="*/ 0 h 13"/>
                  <a:gd name="GluePoint10X" fmla="*/ 15 w 15"/>
                  <a:gd name="GluePoint10Y" fmla="*/ 1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15" y="1"/>
                    </a:moveTo>
                    <a:lnTo>
                      <a:pt x="13" y="5"/>
                    </a:lnTo>
                    <a:lnTo>
                      <a:pt x="15" y="11"/>
                    </a:lnTo>
                    <a:lnTo>
                      <a:pt x="11" y="13"/>
                    </a:lnTo>
                    <a:lnTo>
                      <a:pt x="0" y="13"/>
                    </a:lnTo>
                    <a:lnTo>
                      <a:pt x="7" y="8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66" name="Freeform 506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67" name="Freeform 507"/>
              <p:cNvSpPr/>
              <p:nvPr/>
            </p:nvSpPr>
            <p:spPr>
              <a:xfrm>
                <a:off x="2077920" y="282888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2 w 3"/>
                  <a:gd name="GluePoint1Y" fmla="*/ 0 h 7"/>
                  <a:gd name="GluePoint2X" fmla="*/ 0 w 3"/>
                  <a:gd name="GluePoint2Y" fmla="*/ 5 h 7"/>
                  <a:gd name="GluePoint3X" fmla="*/ 3 w 3"/>
                  <a:gd name="GluePoint3Y" fmla="*/ 7 h 7"/>
                  <a:gd name="GluePoint4X" fmla="*/ 3 w 3"/>
                  <a:gd name="GluePoint4Y" fmla="*/ 0 h 7"/>
                  <a:gd name="GluePoint5X" fmla="*/ 2 w 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2" y="0"/>
                    </a:moveTo>
                    <a:lnTo>
                      <a:pt x="0" y="5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68" name="Freeform 508"/>
              <p:cNvSpPr/>
              <p:nvPr/>
            </p:nvSpPr>
            <p:spPr>
              <a:xfrm>
                <a:off x="1987560" y="24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2 w 5"/>
                  <a:gd name="GluePoint2Y" fmla="*/ 0 h 4"/>
                  <a:gd name="GluePoint3X" fmla="*/ 0 w 5"/>
                  <a:gd name="GluePoint3Y" fmla="*/ 4 h 4"/>
                  <a:gd name="GluePoint4X" fmla="*/ 5 w 5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69" name="Freeform 509"/>
              <p:cNvSpPr/>
              <p:nvPr/>
            </p:nvSpPr>
            <p:spPr>
              <a:xfrm>
                <a:off x="2841480" y="303048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2 w 10"/>
                  <a:gd name="GluePoint1Y" fmla="*/ 0 h 8"/>
                  <a:gd name="GluePoint2X" fmla="*/ 0 w 10"/>
                  <a:gd name="GluePoint2Y" fmla="*/ 4 h 8"/>
                  <a:gd name="GluePoint3X" fmla="*/ 2 w 10"/>
                  <a:gd name="GluePoint3Y" fmla="*/ 7 h 8"/>
                  <a:gd name="GluePoint4X" fmla="*/ 8 w 10"/>
                  <a:gd name="GluePoint4Y" fmla="*/ 8 h 8"/>
                  <a:gd name="GluePoint5X" fmla="*/ 10 w 10"/>
                  <a:gd name="GluePoint5Y" fmla="*/ 7 h 8"/>
                  <a:gd name="GluePoint6X" fmla="*/ 2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2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8" y="8"/>
                    </a:lnTo>
                    <a:lnTo>
                      <a:pt x="10" y="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70" name="Freeform 510"/>
              <p:cNvSpPr/>
              <p:nvPr/>
            </p:nvSpPr>
            <p:spPr>
              <a:xfrm>
                <a:off x="2857680" y="304308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0 w 5"/>
                  <a:gd name="GluePoint2Y" fmla="*/ 4 h 4"/>
                  <a:gd name="GluePoint3X" fmla="*/ 3 w 5"/>
                  <a:gd name="GluePoint3Y" fmla="*/ 0 h 4"/>
                  <a:gd name="GluePoint4X" fmla="*/ 5 w 5"/>
                  <a:gd name="GluePoint4Y" fmla="*/ 0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71" name="Freeform 511"/>
              <p:cNvSpPr/>
              <p:nvPr/>
            </p:nvSpPr>
            <p:spPr>
              <a:xfrm>
                <a:off x="2836800" y="3049560"/>
                <a:ext cx="53640" cy="4572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5720"/>
                  <a:gd name="textAreaBottom" fmla="*/ 46080 h 45720"/>
                  <a:gd name="GluePoint1X" fmla="*/ 34 w 34"/>
                  <a:gd name="GluePoint1Y" fmla="*/ 3 h 29"/>
                  <a:gd name="GluePoint2X" fmla="*/ 32 w 34"/>
                  <a:gd name="GluePoint2Y" fmla="*/ 13 h 29"/>
                  <a:gd name="GluePoint3X" fmla="*/ 24 w 34"/>
                  <a:gd name="GluePoint3Y" fmla="*/ 24 h 29"/>
                  <a:gd name="GluePoint4X" fmla="*/ 11 w 34"/>
                  <a:gd name="GluePoint4Y" fmla="*/ 29 h 29"/>
                  <a:gd name="GluePoint5X" fmla="*/ 5 w 34"/>
                  <a:gd name="GluePoint5Y" fmla="*/ 29 h 29"/>
                  <a:gd name="GluePoint6X" fmla="*/ 2 w 34"/>
                  <a:gd name="GluePoint6Y" fmla="*/ 25 h 29"/>
                  <a:gd name="GluePoint7X" fmla="*/ 0 w 34"/>
                  <a:gd name="GluePoint7Y" fmla="*/ 5 h 29"/>
                  <a:gd name="GluePoint8X" fmla="*/ 5 w 34"/>
                  <a:gd name="GluePoint8Y" fmla="*/ 1 h 29"/>
                  <a:gd name="GluePoint9X" fmla="*/ 18 w 34"/>
                  <a:gd name="GluePoint9Y" fmla="*/ 1 h 29"/>
                  <a:gd name="GluePoint10X" fmla="*/ 27 w 34"/>
                  <a:gd name="GluePoint10Y" fmla="*/ 0 h 29"/>
                  <a:gd name="GluePoint11X" fmla="*/ 34 w 34"/>
                  <a:gd name="GluePoint11Y" fmla="*/ 3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29">
                    <a:moveTo>
                      <a:pt x="34" y="3"/>
                    </a:moveTo>
                    <a:lnTo>
                      <a:pt x="32" y="13"/>
                    </a:lnTo>
                    <a:lnTo>
                      <a:pt x="24" y="24"/>
                    </a:lnTo>
                    <a:lnTo>
                      <a:pt x="11" y="29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5"/>
                    </a:lnTo>
                    <a:lnTo>
                      <a:pt x="5" y="1"/>
                    </a:lnTo>
                    <a:lnTo>
                      <a:pt x="18" y="1"/>
                    </a:lnTo>
                    <a:lnTo>
                      <a:pt x="27" y="0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72" name="Freeform 512"/>
              <p:cNvSpPr/>
              <p:nvPr/>
            </p:nvSpPr>
            <p:spPr>
              <a:xfrm>
                <a:off x="2824200" y="30463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8 w 8"/>
                  <a:gd name="GluePoint1Y" fmla="*/ 5 h 11"/>
                  <a:gd name="GluePoint2X" fmla="*/ 3 w 8"/>
                  <a:gd name="GluePoint2Y" fmla="*/ 11 h 11"/>
                  <a:gd name="GluePoint3X" fmla="*/ 2 w 8"/>
                  <a:gd name="GluePoint3Y" fmla="*/ 11 h 11"/>
                  <a:gd name="GluePoint4X" fmla="*/ 0 w 8"/>
                  <a:gd name="GluePoint4Y" fmla="*/ 8 h 11"/>
                  <a:gd name="GluePoint5X" fmla="*/ 3 w 8"/>
                  <a:gd name="GluePoint5Y" fmla="*/ 2 h 11"/>
                  <a:gd name="GluePoint6X" fmla="*/ 8 w 8"/>
                  <a:gd name="GluePoint6Y" fmla="*/ 0 h 11"/>
                  <a:gd name="GluePoint7X" fmla="*/ 5 w 8"/>
                  <a:gd name="GluePoint7Y" fmla="*/ 3 h 11"/>
                  <a:gd name="GluePoint8X" fmla="*/ 8 w 8"/>
                  <a:gd name="GluePoint8Y" fmla="*/ 3 h 11"/>
                  <a:gd name="GluePoint9X" fmla="*/ 8 w 8"/>
                  <a:gd name="GluePoint9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8" y="5"/>
                    </a:move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73" name="Freeform 513"/>
              <p:cNvSpPr/>
              <p:nvPr/>
            </p:nvSpPr>
            <p:spPr>
              <a:xfrm>
                <a:off x="2840040" y="30430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1 w 3"/>
                  <a:gd name="GluePoint1Y" fmla="*/ 0 h 2"/>
                  <a:gd name="GluePoint2X" fmla="*/ 3 w 3"/>
                  <a:gd name="GluePoint2Y" fmla="*/ 2 h 2"/>
                  <a:gd name="GluePoint3X" fmla="*/ 1 w 3"/>
                  <a:gd name="GluePoint3Y" fmla="*/ 2 h 2"/>
                  <a:gd name="GluePoint4X" fmla="*/ 0 w 3"/>
                  <a:gd name="GluePoint4Y" fmla="*/ 0 h 2"/>
                  <a:gd name="GluePoint5X" fmla="*/ 1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74" name="Freeform 514"/>
              <p:cNvSpPr/>
              <p:nvPr/>
            </p:nvSpPr>
            <p:spPr>
              <a:xfrm>
                <a:off x="4446720" y="1841400"/>
                <a:ext cx="29880" cy="1548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5480"/>
                  <a:gd name="textAreaBottom" fmla="*/ 15840 h 15480"/>
                  <a:gd name="GluePoint1X" fmla="*/ 6 w 19"/>
                  <a:gd name="GluePoint1Y" fmla="*/ 3 h 10"/>
                  <a:gd name="GluePoint2X" fmla="*/ 4 w 19"/>
                  <a:gd name="GluePoint2Y" fmla="*/ 3 h 10"/>
                  <a:gd name="GluePoint3X" fmla="*/ 3 w 19"/>
                  <a:gd name="GluePoint3Y" fmla="*/ 2 h 10"/>
                  <a:gd name="GluePoint4X" fmla="*/ 0 w 19"/>
                  <a:gd name="GluePoint4Y" fmla="*/ 0 h 10"/>
                  <a:gd name="GluePoint5X" fmla="*/ 0 w 19"/>
                  <a:gd name="GluePoint5Y" fmla="*/ 2 h 10"/>
                  <a:gd name="GluePoint6X" fmla="*/ 3 w 19"/>
                  <a:gd name="GluePoint6Y" fmla="*/ 2 h 10"/>
                  <a:gd name="GluePoint7X" fmla="*/ 7 w 19"/>
                  <a:gd name="GluePoint7Y" fmla="*/ 5 h 10"/>
                  <a:gd name="GluePoint8X" fmla="*/ 11 w 19"/>
                  <a:gd name="GluePoint8Y" fmla="*/ 5 h 10"/>
                  <a:gd name="GluePoint9X" fmla="*/ 19 w 19"/>
                  <a:gd name="GluePoint9Y" fmla="*/ 10 h 10"/>
                  <a:gd name="GluePoint10X" fmla="*/ 19 w 19"/>
                  <a:gd name="GluePoint10Y" fmla="*/ 10 h 10"/>
                  <a:gd name="GluePoint11X" fmla="*/ 19 w 19"/>
                  <a:gd name="GluePoint11Y" fmla="*/ 8 h 10"/>
                  <a:gd name="GluePoint12X" fmla="*/ 19 w 19"/>
                  <a:gd name="GluePoint12Y" fmla="*/ 8 h 10"/>
                  <a:gd name="GluePoint13X" fmla="*/ 19 w 19"/>
                  <a:gd name="GluePoint13Y" fmla="*/ 8 h 10"/>
                  <a:gd name="GluePoint14X" fmla="*/ 15 w 19"/>
                  <a:gd name="GluePoint14Y" fmla="*/ 6 h 10"/>
                  <a:gd name="GluePoint15X" fmla="*/ 14 w 19"/>
                  <a:gd name="GluePoint15Y" fmla="*/ 5 h 10"/>
                  <a:gd name="GluePoint16X" fmla="*/ 12 w 19"/>
                  <a:gd name="GluePoint16Y" fmla="*/ 5 h 10"/>
                  <a:gd name="GluePoint17X" fmla="*/ 9 w 19"/>
                  <a:gd name="GluePoint17Y" fmla="*/ 3 h 10"/>
                  <a:gd name="GluePoint18X" fmla="*/ 9 w 19"/>
                  <a:gd name="GluePoint18Y" fmla="*/ 2 h 10"/>
                  <a:gd name="GluePoint19X" fmla="*/ 7 w 19"/>
                  <a:gd name="GluePoint19Y" fmla="*/ 2 h 10"/>
                  <a:gd name="GluePoint20X" fmla="*/ 6 w 19"/>
                  <a:gd name="GluePoint20Y" fmla="*/ 3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9" h="10">
                    <a:moveTo>
                      <a:pt x="6" y="3"/>
                    </a:moveTo>
                    <a:lnTo>
                      <a:pt x="4" y="3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5" y="6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75" name="Freeform 515"/>
              <p:cNvSpPr/>
              <p:nvPr/>
            </p:nvSpPr>
            <p:spPr>
              <a:xfrm>
                <a:off x="2413080" y="1895400"/>
                <a:ext cx="48960" cy="1404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4040"/>
                  <a:gd name="textAreaBottom" fmla="*/ 14400 h 14040"/>
                  <a:gd name="GluePoint1X" fmla="*/ 27 w 31"/>
                  <a:gd name="GluePoint1Y" fmla="*/ 0 h 9"/>
                  <a:gd name="GluePoint2X" fmla="*/ 27 w 31"/>
                  <a:gd name="GluePoint2Y" fmla="*/ 0 h 9"/>
                  <a:gd name="GluePoint3X" fmla="*/ 21 w 31"/>
                  <a:gd name="GluePoint3Y" fmla="*/ 3 h 9"/>
                  <a:gd name="GluePoint4X" fmla="*/ 5 w 31"/>
                  <a:gd name="GluePoint4Y" fmla="*/ 5 h 9"/>
                  <a:gd name="GluePoint5X" fmla="*/ 2 w 31"/>
                  <a:gd name="GluePoint5Y" fmla="*/ 8 h 9"/>
                  <a:gd name="GluePoint6X" fmla="*/ 0 w 31"/>
                  <a:gd name="GluePoint6Y" fmla="*/ 9 h 9"/>
                  <a:gd name="GluePoint7X" fmla="*/ 4 w 31"/>
                  <a:gd name="GluePoint7Y" fmla="*/ 9 h 9"/>
                  <a:gd name="GluePoint8X" fmla="*/ 27 w 31"/>
                  <a:gd name="GluePoint8Y" fmla="*/ 3 h 9"/>
                  <a:gd name="GluePoint9X" fmla="*/ 31 w 31"/>
                  <a:gd name="GluePoint9Y" fmla="*/ 1 h 9"/>
                  <a:gd name="GluePoint10X" fmla="*/ 31 w 31"/>
                  <a:gd name="GluePoint10Y" fmla="*/ 1 h 9"/>
                  <a:gd name="GluePoint11X" fmla="*/ 27 w 31"/>
                  <a:gd name="GluePoint11Y" fmla="*/ 1 h 9"/>
                  <a:gd name="GluePoint12X" fmla="*/ 24 w 31"/>
                  <a:gd name="GluePoint12Y" fmla="*/ 3 h 9"/>
                  <a:gd name="GluePoint13X" fmla="*/ 27 w 31"/>
                  <a:gd name="GluePoint13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1" h="9">
                    <a:moveTo>
                      <a:pt x="27" y="0"/>
                    </a:moveTo>
                    <a:lnTo>
                      <a:pt x="27" y="0"/>
                    </a:lnTo>
                    <a:lnTo>
                      <a:pt x="21" y="3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27" y="3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27" y="1"/>
                    </a:lnTo>
                    <a:lnTo>
                      <a:pt x="24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76" name="Freeform 516"/>
              <p:cNvSpPr/>
              <p:nvPr/>
            </p:nvSpPr>
            <p:spPr>
              <a:xfrm>
                <a:off x="2370240" y="1568520"/>
                <a:ext cx="23400" cy="12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2240"/>
                  <a:gd name="textAreaBottom" fmla="*/ 12600 h 12240"/>
                  <a:gd name="GluePoint1X" fmla="*/ 2 w 15"/>
                  <a:gd name="GluePoint1Y" fmla="*/ 2 h 8"/>
                  <a:gd name="GluePoint2X" fmla="*/ 10 w 15"/>
                  <a:gd name="GluePoint2Y" fmla="*/ 0 h 8"/>
                  <a:gd name="GluePoint3X" fmla="*/ 15 w 15"/>
                  <a:gd name="GluePoint3Y" fmla="*/ 2 h 8"/>
                  <a:gd name="GluePoint4X" fmla="*/ 15 w 15"/>
                  <a:gd name="GluePoint4Y" fmla="*/ 8 h 8"/>
                  <a:gd name="GluePoint5X" fmla="*/ 12 w 15"/>
                  <a:gd name="GluePoint5Y" fmla="*/ 8 h 8"/>
                  <a:gd name="GluePoint6X" fmla="*/ 7 w 15"/>
                  <a:gd name="GluePoint6Y" fmla="*/ 5 h 8"/>
                  <a:gd name="GluePoint7X" fmla="*/ 0 w 15"/>
                  <a:gd name="GluePoint7Y" fmla="*/ 3 h 8"/>
                  <a:gd name="GluePoint8X" fmla="*/ 2 w 15"/>
                  <a:gd name="GluePoint8Y" fmla="*/ 2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8">
                    <a:moveTo>
                      <a:pt x="2" y="2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8"/>
                    </a:lnTo>
                    <a:lnTo>
                      <a:pt x="12" y="8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77" name="Freeform 517"/>
              <p:cNvSpPr/>
              <p:nvPr/>
            </p:nvSpPr>
            <p:spPr>
              <a:xfrm>
                <a:off x="2706840" y="1655640"/>
                <a:ext cx="48960" cy="219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21960"/>
                  <a:gd name="textAreaBottom" fmla="*/ 22320 h 21960"/>
                  <a:gd name="GluePoint1X" fmla="*/ 6 w 31"/>
                  <a:gd name="GluePoint1Y" fmla="*/ 0 h 14"/>
                  <a:gd name="GluePoint2X" fmla="*/ 22 w 31"/>
                  <a:gd name="GluePoint2Y" fmla="*/ 4 h 14"/>
                  <a:gd name="GluePoint3X" fmla="*/ 27 w 31"/>
                  <a:gd name="GluePoint3Y" fmla="*/ 8 h 14"/>
                  <a:gd name="GluePoint4X" fmla="*/ 30 w 31"/>
                  <a:gd name="GluePoint4Y" fmla="*/ 9 h 14"/>
                  <a:gd name="GluePoint5X" fmla="*/ 31 w 31"/>
                  <a:gd name="GluePoint5Y" fmla="*/ 13 h 14"/>
                  <a:gd name="GluePoint6X" fmla="*/ 23 w 31"/>
                  <a:gd name="GluePoint6Y" fmla="*/ 14 h 14"/>
                  <a:gd name="GluePoint7X" fmla="*/ 9 w 31"/>
                  <a:gd name="GluePoint7Y" fmla="*/ 9 h 14"/>
                  <a:gd name="GluePoint8X" fmla="*/ 8 w 31"/>
                  <a:gd name="GluePoint8Y" fmla="*/ 6 h 14"/>
                  <a:gd name="GluePoint9X" fmla="*/ 0 w 31"/>
                  <a:gd name="GluePoint9Y" fmla="*/ 1 h 14"/>
                  <a:gd name="GluePoint10X" fmla="*/ 0 w 31"/>
                  <a:gd name="GluePoint10Y" fmla="*/ 0 h 14"/>
                  <a:gd name="GluePoint11X" fmla="*/ 6 w 31"/>
                  <a:gd name="GluePoint11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1" h="14">
                    <a:moveTo>
                      <a:pt x="6" y="0"/>
                    </a:moveTo>
                    <a:lnTo>
                      <a:pt x="22" y="4"/>
                    </a:lnTo>
                    <a:lnTo>
                      <a:pt x="27" y="8"/>
                    </a:lnTo>
                    <a:lnTo>
                      <a:pt x="30" y="9"/>
                    </a:lnTo>
                    <a:lnTo>
                      <a:pt x="31" y="13"/>
                    </a:lnTo>
                    <a:lnTo>
                      <a:pt x="23" y="14"/>
                    </a:lnTo>
                    <a:lnTo>
                      <a:pt x="9" y="9"/>
                    </a:lnTo>
                    <a:lnTo>
                      <a:pt x="8" y="6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78" name="Freeform 518"/>
              <p:cNvSpPr/>
              <p:nvPr/>
            </p:nvSpPr>
            <p:spPr>
              <a:xfrm>
                <a:off x="2678040" y="1731960"/>
                <a:ext cx="47160" cy="2988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9880"/>
                  <a:gd name="textAreaBottom" fmla="*/ 30240 h 29880"/>
                  <a:gd name="GluePoint1X" fmla="*/ 7 w 30"/>
                  <a:gd name="GluePoint1Y" fmla="*/ 3 h 19"/>
                  <a:gd name="GluePoint2X" fmla="*/ 5 w 30"/>
                  <a:gd name="GluePoint2Y" fmla="*/ 5 h 19"/>
                  <a:gd name="GluePoint3X" fmla="*/ 8 w 30"/>
                  <a:gd name="GluePoint3Y" fmla="*/ 10 h 19"/>
                  <a:gd name="GluePoint4X" fmla="*/ 11 w 30"/>
                  <a:gd name="GluePoint4Y" fmla="*/ 10 h 19"/>
                  <a:gd name="GluePoint5X" fmla="*/ 18 w 30"/>
                  <a:gd name="GluePoint5Y" fmla="*/ 11 h 19"/>
                  <a:gd name="GluePoint6X" fmla="*/ 30 w 30"/>
                  <a:gd name="GluePoint6Y" fmla="*/ 11 h 19"/>
                  <a:gd name="GluePoint7X" fmla="*/ 30 w 30"/>
                  <a:gd name="GluePoint7Y" fmla="*/ 13 h 19"/>
                  <a:gd name="GluePoint8X" fmla="*/ 24 w 30"/>
                  <a:gd name="GluePoint8Y" fmla="*/ 14 h 19"/>
                  <a:gd name="GluePoint9X" fmla="*/ 22 w 30"/>
                  <a:gd name="GluePoint9Y" fmla="*/ 18 h 19"/>
                  <a:gd name="GluePoint10X" fmla="*/ 21 w 30"/>
                  <a:gd name="GluePoint10Y" fmla="*/ 19 h 19"/>
                  <a:gd name="GluePoint11X" fmla="*/ 18 w 30"/>
                  <a:gd name="GluePoint11Y" fmla="*/ 18 h 19"/>
                  <a:gd name="GluePoint12X" fmla="*/ 16 w 30"/>
                  <a:gd name="GluePoint12Y" fmla="*/ 14 h 19"/>
                  <a:gd name="GluePoint13X" fmla="*/ 13 w 30"/>
                  <a:gd name="GluePoint13Y" fmla="*/ 16 h 19"/>
                  <a:gd name="GluePoint14X" fmla="*/ 5 w 30"/>
                  <a:gd name="GluePoint14Y" fmla="*/ 11 h 19"/>
                  <a:gd name="GluePoint15X" fmla="*/ 3 w 30"/>
                  <a:gd name="GluePoint15Y" fmla="*/ 10 h 19"/>
                  <a:gd name="GluePoint16X" fmla="*/ 3 w 30"/>
                  <a:gd name="GluePoint16Y" fmla="*/ 8 h 19"/>
                  <a:gd name="GluePoint17X" fmla="*/ 0 w 30"/>
                  <a:gd name="GluePoint17Y" fmla="*/ 6 h 19"/>
                  <a:gd name="GluePoint18X" fmla="*/ 2 w 30"/>
                  <a:gd name="GluePoint18Y" fmla="*/ 5 h 19"/>
                  <a:gd name="GluePoint19X" fmla="*/ 8 w 30"/>
                  <a:gd name="GluePoint19Y" fmla="*/ 0 h 19"/>
                  <a:gd name="GluePoint20X" fmla="*/ 7 w 30"/>
                  <a:gd name="GluePoint20Y" fmla="*/ 3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0" h="19">
                    <a:moveTo>
                      <a:pt x="7" y="3"/>
                    </a:moveTo>
                    <a:lnTo>
                      <a:pt x="5" y="5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8" y="11"/>
                    </a:lnTo>
                    <a:lnTo>
                      <a:pt x="30" y="11"/>
                    </a:lnTo>
                    <a:lnTo>
                      <a:pt x="30" y="13"/>
                    </a:lnTo>
                    <a:lnTo>
                      <a:pt x="24" y="14"/>
                    </a:lnTo>
                    <a:lnTo>
                      <a:pt x="22" y="18"/>
                    </a:lnTo>
                    <a:lnTo>
                      <a:pt x="21" y="19"/>
                    </a:lnTo>
                    <a:lnTo>
                      <a:pt x="18" y="18"/>
                    </a:lnTo>
                    <a:lnTo>
                      <a:pt x="16" y="14"/>
                    </a:lnTo>
                    <a:lnTo>
                      <a:pt x="13" y="16"/>
                    </a:lnTo>
                    <a:lnTo>
                      <a:pt x="5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8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79" name="Freeform 519"/>
              <p:cNvSpPr/>
              <p:nvPr/>
            </p:nvSpPr>
            <p:spPr>
              <a:xfrm>
                <a:off x="2733840" y="1733400"/>
                <a:ext cx="37800" cy="3924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39240"/>
                  <a:gd name="textAreaBottom" fmla="*/ 39600 h 39240"/>
                  <a:gd name="GluePoint1X" fmla="*/ 18 w 24"/>
                  <a:gd name="GluePoint1Y" fmla="*/ 0 h 25"/>
                  <a:gd name="GluePoint2X" fmla="*/ 18 w 24"/>
                  <a:gd name="GluePoint2Y" fmla="*/ 0 h 25"/>
                  <a:gd name="GluePoint3X" fmla="*/ 18 w 24"/>
                  <a:gd name="GluePoint3Y" fmla="*/ 2 h 25"/>
                  <a:gd name="GluePoint4X" fmla="*/ 3 w 24"/>
                  <a:gd name="GluePoint4Y" fmla="*/ 15 h 25"/>
                  <a:gd name="GluePoint5X" fmla="*/ 0 w 24"/>
                  <a:gd name="GluePoint5Y" fmla="*/ 21 h 25"/>
                  <a:gd name="GluePoint6X" fmla="*/ 2 w 24"/>
                  <a:gd name="GluePoint6Y" fmla="*/ 25 h 25"/>
                  <a:gd name="GluePoint7X" fmla="*/ 13 w 24"/>
                  <a:gd name="GluePoint7Y" fmla="*/ 25 h 25"/>
                  <a:gd name="GluePoint8X" fmla="*/ 24 w 24"/>
                  <a:gd name="GluePoint8Y" fmla="*/ 18 h 25"/>
                  <a:gd name="GluePoint9X" fmla="*/ 22 w 24"/>
                  <a:gd name="GluePoint9Y" fmla="*/ 17 h 25"/>
                  <a:gd name="GluePoint10X" fmla="*/ 24 w 24"/>
                  <a:gd name="GluePoint10Y" fmla="*/ 13 h 25"/>
                  <a:gd name="GluePoint11X" fmla="*/ 22 w 24"/>
                  <a:gd name="GluePoint11Y" fmla="*/ 13 h 25"/>
                  <a:gd name="GluePoint12X" fmla="*/ 19 w 24"/>
                  <a:gd name="GluePoint12Y" fmla="*/ 15 h 25"/>
                  <a:gd name="GluePoint13X" fmla="*/ 19 w 24"/>
                  <a:gd name="GluePoint13Y" fmla="*/ 13 h 25"/>
                  <a:gd name="GluePoint14X" fmla="*/ 13 w 24"/>
                  <a:gd name="GluePoint14Y" fmla="*/ 15 h 25"/>
                  <a:gd name="GluePoint15X" fmla="*/ 16 w 24"/>
                  <a:gd name="GluePoint15Y" fmla="*/ 12 h 25"/>
                  <a:gd name="GluePoint16X" fmla="*/ 16 w 24"/>
                  <a:gd name="GluePoint16Y" fmla="*/ 12 h 25"/>
                  <a:gd name="GluePoint17X" fmla="*/ 21 w 24"/>
                  <a:gd name="GluePoint17Y" fmla="*/ 4 h 25"/>
                  <a:gd name="GluePoint18X" fmla="*/ 21 w 24"/>
                  <a:gd name="GluePoint18Y" fmla="*/ 0 h 25"/>
                  <a:gd name="GluePoint19X" fmla="*/ 18 w 24"/>
                  <a:gd name="GluePoint19Y" fmla="*/ 0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24" h="25">
                    <a:moveTo>
                      <a:pt x="18" y="0"/>
                    </a:moveTo>
                    <a:lnTo>
                      <a:pt x="18" y="0"/>
                    </a:lnTo>
                    <a:lnTo>
                      <a:pt x="18" y="2"/>
                    </a:lnTo>
                    <a:lnTo>
                      <a:pt x="3" y="15"/>
                    </a:lnTo>
                    <a:lnTo>
                      <a:pt x="0" y="21"/>
                    </a:lnTo>
                    <a:lnTo>
                      <a:pt x="2" y="25"/>
                    </a:lnTo>
                    <a:lnTo>
                      <a:pt x="13" y="25"/>
                    </a:lnTo>
                    <a:lnTo>
                      <a:pt x="24" y="18"/>
                    </a:lnTo>
                    <a:lnTo>
                      <a:pt x="22" y="17"/>
                    </a:lnTo>
                    <a:lnTo>
                      <a:pt x="24" y="13"/>
                    </a:lnTo>
                    <a:lnTo>
                      <a:pt x="22" y="13"/>
                    </a:lnTo>
                    <a:lnTo>
                      <a:pt x="19" y="15"/>
                    </a:lnTo>
                    <a:lnTo>
                      <a:pt x="19" y="13"/>
                    </a:lnTo>
                    <a:lnTo>
                      <a:pt x="13" y="15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80" name="Freeform 520"/>
              <p:cNvSpPr/>
              <p:nvPr/>
            </p:nvSpPr>
            <p:spPr>
              <a:xfrm>
                <a:off x="2793960" y="1609560"/>
                <a:ext cx="144000" cy="13464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34640"/>
                  <a:gd name="textAreaBottom" fmla="*/ 135000 h 134640"/>
                  <a:gd name="GluePoint1X" fmla="*/ 88 w 91"/>
                  <a:gd name="GluePoint1Y" fmla="*/ 38 h 85"/>
                  <a:gd name="GluePoint2X" fmla="*/ 76 w 91"/>
                  <a:gd name="GluePoint2Y" fmla="*/ 38 h 85"/>
                  <a:gd name="GluePoint3X" fmla="*/ 62 w 91"/>
                  <a:gd name="GluePoint3Y" fmla="*/ 40 h 85"/>
                  <a:gd name="GluePoint4X" fmla="*/ 62 w 91"/>
                  <a:gd name="GluePoint4Y" fmla="*/ 37 h 85"/>
                  <a:gd name="GluePoint5X" fmla="*/ 57 w 91"/>
                  <a:gd name="GluePoint5Y" fmla="*/ 33 h 85"/>
                  <a:gd name="GluePoint6X" fmla="*/ 64 w 91"/>
                  <a:gd name="GluePoint6Y" fmla="*/ 29 h 85"/>
                  <a:gd name="GluePoint7X" fmla="*/ 57 w 91"/>
                  <a:gd name="GluePoint7Y" fmla="*/ 25 h 85"/>
                  <a:gd name="GluePoint8X" fmla="*/ 46 w 91"/>
                  <a:gd name="GluePoint8Y" fmla="*/ 33 h 85"/>
                  <a:gd name="GluePoint9X" fmla="*/ 48 w 91"/>
                  <a:gd name="GluePoint9Y" fmla="*/ 27 h 85"/>
                  <a:gd name="GluePoint10X" fmla="*/ 59 w 91"/>
                  <a:gd name="GluePoint10Y" fmla="*/ 13 h 85"/>
                  <a:gd name="GluePoint11X" fmla="*/ 64 w 91"/>
                  <a:gd name="GluePoint11Y" fmla="*/ 13 h 85"/>
                  <a:gd name="GluePoint12X" fmla="*/ 65 w 91"/>
                  <a:gd name="GluePoint12Y" fmla="*/ 6 h 85"/>
                  <a:gd name="GluePoint13X" fmla="*/ 69 w 91"/>
                  <a:gd name="GluePoint13Y" fmla="*/ 5 h 85"/>
                  <a:gd name="GluePoint14X" fmla="*/ 72 w 91"/>
                  <a:gd name="GluePoint14Y" fmla="*/ 0 h 85"/>
                  <a:gd name="GluePoint15X" fmla="*/ 56 w 91"/>
                  <a:gd name="GluePoint15Y" fmla="*/ 5 h 85"/>
                  <a:gd name="GluePoint16X" fmla="*/ 49 w 91"/>
                  <a:gd name="GluePoint16Y" fmla="*/ 9 h 85"/>
                  <a:gd name="GluePoint17X" fmla="*/ 43 w 91"/>
                  <a:gd name="GluePoint17Y" fmla="*/ 16 h 85"/>
                  <a:gd name="GluePoint18X" fmla="*/ 40 w 91"/>
                  <a:gd name="GluePoint18Y" fmla="*/ 22 h 85"/>
                  <a:gd name="GluePoint19X" fmla="*/ 37 w 91"/>
                  <a:gd name="GluePoint19Y" fmla="*/ 25 h 85"/>
                  <a:gd name="GluePoint20X" fmla="*/ 30 w 91"/>
                  <a:gd name="GluePoint20Y" fmla="*/ 35 h 85"/>
                  <a:gd name="GluePoint21X" fmla="*/ 24 w 91"/>
                  <a:gd name="GluePoint21Y" fmla="*/ 40 h 85"/>
                  <a:gd name="GluePoint22X" fmla="*/ 26 w 91"/>
                  <a:gd name="GluePoint22Y" fmla="*/ 43 h 85"/>
                  <a:gd name="GluePoint23X" fmla="*/ 15 w 91"/>
                  <a:gd name="GluePoint23Y" fmla="*/ 50 h 85"/>
                  <a:gd name="GluePoint24X" fmla="*/ 13 w 91"/>
                  <a:gd name="GluePoint24Y" fmla="*/ 50 h 85"/>
                  <a:gd name="GluePoint25X" fmla="*/ 16 w 91"/>
                  <a:gd name="GluePoint25Y" fmla="*/ 53 h 85"/>
                  <a:gd name="GluePoint26X" fmla="*/ 2 w 91"/>
                  <a:gd name="GluePoint26Y" fmla="*/ 64 h 85"/>
                  <a:gd name="GluePoint27X" fmla="*/ 2 w 91"/>
                  <a:gd name="GluePoint27Y" fmla="*/ 69 h 85"/>
                  <a:gd name="GluePoint28X" fmla="*/ 18 w 91"/>
                  <a:gd name="GluePoint28Y" fmla="*/ 67 h 85"/>
                  <a:gd name="GluePoint29X" fmla="*/ 43 w 91"/>
                  <a:gd name="GluePoint29Y" fmla="*/ 67 h 85"/>
                  <a:gd name="GluePoint30X" fmla="*/ 48 w 91"/>
                  <a:gd name="GluePoint30Y" fmla="*/ 67 h 85"/>
                  <a:gd name="GluePoint31X" fmla="*/ 51 w 91"/>
                  <a:gd name="GluePoint31Y" fmla="*/ 70 h 85"/>
                  <a:gd name="GluePoint32X" fmla="*/ 62 w 91"/>
                  <a:gd name="GluePoint32Y" fmla="*/ 69 h 85"/>
                  <a:gd name="GluePoint33X" fmla="*/ 51 w 91"/>
                  <a:gd name="GluePoint33Y" fmla="*/ 77 h 85"/>
                  <a:gd name="GluePoint34X" fmla="*/ 43 w 91"/>
                  <a:gd name="GluePoint34Y" fmla="*/ 80 h 85"/>
                  <a:gd name="GluePoint35X" fmla="*/ 53 w 91"/>
                  <a:gd name="GluePoint35Y" fmla="*/ 80 h 85"/>
                  <a:gd name="GluePoint36X" fmla="*/ 65 w 91"/>
                  <a:gd name="GluePoint36Y" fmla="*/ 72 h 85"/>
                  <a:gd name="GluePoint37X" fmla="*/ 73 w 91"/>
                  <a:gd name="GluePoint37Y" fmla="*/ 62 h 85"/>
                  <a:gd name="GluePoint38X" fmla="*/ 67 w 91"/>
                  <a:gd name="GluePoint38Y" fmla="*/ 82 h 85"/>
                  <a:gd name="GluePoint39X" fmla="*/ 76 w 91"/>
                  <a:gd name="GluePoint39Y" fmla="*/ 75 h 85"/>
                  <a:gd name="GluePoint40X" fmla="*/ 73 w 91"/>
                  <a:gd name="GluePoint40Y" fmla="*/ 83 h 85"/>
                  <a:gd name="GluePoint41X" fmla="*/ 78 w 91"/>
                  <a:gd name="GluePoint41Y" fmla="*/ 83 h 85"/>
                  <a:gd name="GluePoint42X" fmla="*/ 89 w 91"/>
                  <a:gd name="GluePoint42Y" fmla="*/ 70 h 85"/>
                  <a:gd name="GluePoint43X" fmla="*/ 89 w 91"/>
                  <a:gd name="GluePoint43Y" fmla="*/ 66 h 85"/>
                  <a:gd name="GluePoint44X" fmla="*/ 83 w 91"/>
                  <a:gd name="GluePoint44Y" fmla="*/ 70 h 85"/>
                  <a:gd name="GluePoint45X" fmla="*/ 91 w 91"/>
                  <a:gd name="GluePoint45Y" fmla="*/ 58 h 85"/>
                  <a:gd name="GluePoint46X" fmla="*/ 80 w 91"/>
                  <a:gd name="GluePoint46Y" fmla="*/ 67 h 85"/>
                  <a:gd name="GluePoint47X" fmla="*/ 76 w 91"/>
                  <a:gd name="GluePoint47Y" fmla="*/ 66 h 85"/>
                  <a:gd name="GluePoint48X" fmla="*/ 76 w 91"/>
                  <a:gd name="GluePoint48Y" fmla="*/ 58 h 85"/>
                  <a:gd name="GluePoint49X" fmla="*/ 89 w 91"/>
                  <a:gd name="GluePoint49Y" fmla="*/ 50 h 85"/>
                  <a:gd name="GluePoint50X" fmla="*/ 76 w 91"/>
                  <a:gd name="GluePoint50Y" fmla="*/ 53 h 85"/>
                  <a:gd name="GluePoint51X" fmla="*/ 78 w 91"/>
                  <a:gd name="GluePoint51Y" fmla="*/ 48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1" h="85">
                    <a:moveTo>
                      <a:pt x="88" y="40"/>
                    </a:moveTo>
                    <a:lnTo>
                      <a:pt x="88" y="38"/>
                    </a:lnTo>
                    <a:lnTo>
                      <a:pt x="81" y="37"/>
                    </a:lnTo>
                    <a:lnTo>
                      <a:pt x="76" y="38"/>
                    </a:lnTo>
                    <a:lnTo>
                      <a:pt x="75" y="35"/>
                    </a:lnTo>
                    <a:lnTo>
                      <a:pt x="62" y="40"/>
                    </a:lnTo>
                    <a:lnTo>
                      <a:pt x="67" y="35"/>
                    </a:lnTo>
                    <a:lnTo>
                      <a:pt x="62" y="37"/>
                    </a:lnTo>
                    <a:lnTo>
                      <a:pt x="56" y="37"/>
                    </a:lnTo>
                    <a:lnTo>
                      <a:pt x="57" y="33"/>
                    </a:lnTo>
                    <a:lnTo>
                      <a:pt x="54" y="33"/>
                    </a:lnTo>
                    <a:lnTo>
                      <a:pt x="64" y="29"/>
                    </a:lnTo>
                    <a:lnTo>
                      <a:pt x="56" y="27"/>
                    </a:lnTo>
                    <a:lnTo>
                      <a:pt x="57" y="25"/>
                    </a:lnTo>
                    <a:lnTo>
                      <a:pt x="56" y="25"/>
                    </a:lnTo>
                    <a:lnTo>
                      <a:pt x="46" y="33"/>
                    </a:lnTo>
                    <a:lnTo>
                      <a:pt x="45" y="32"/>
                    </a:lnTo>
                    <a:lnTo>
                      <a:pt x="48" y="27"/>
                    </a:lnTo>
                    <a:lnTo>
                      <a:pt x="57" y="17"/>
                    </a:lnTo>
                    <a:lnTo>
                      <a:pt x="59" y="13"/>
                    </a:lnTo>
                    <a:lnTo>
                      <a:pt x="61" y="14"/>
                    </a:lnTo>
                    <a:lnTo>
                      <a:pt x="64" y="13"/>
                    </a:lnTo>
                    <a:lnTo>
                      <a:pt x="67" y="8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9" y="5"/>
                    </a:lnTo>
                    <a:lnTo>
                      <a:pt x="72" y="1"/>
                    </a:lnTo>
                    <a:lnTo>
                      <a:pt x="72" y="0"/>
                    </a:lnTo>
                    <a:lnTo>
                      <a:pt x="62" y="1"/>
                    </a:lnTo>
                    <a:lnTo>
                      <a:pt x="56" y="5"/>
                    </a:lnTo>
                    <a:lnTo>
                      <a:pt x="53" y="8"/>
                    </a:lnTo>
                    <a:lnTo>
                      <a:pt x="49" y="9"/>
                    </a:lnTo>
                    <a:lnTo>
                      <a:pt x="48" y="13"/>
                    </a:lnTo>
                    <a:lnTo>
                      <a:pt x="43" y="16"/>
                    </a:lnTo>
                    <a:lnTo>
                      <a:pt x="45" y="17"/>
                    </a:lnTo>
                    <a:lnTo>
                      <a:pt x="40" y="22"/>
                    </a:lnTo>
                    <a:lnTo>
                      <a:pt x="40" y="24"/>
                    </a:lnTo>
                    <a:lnTo>
                      <a:pt x="37" y="25"/>
                    </a:lnTo>
                    <a:lnTo>
                      <a:pt x="30" y="32"/>
                    </a:lnTo>
                    <a:lnTo>
                      <a:pt x="30" y="35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26" y="40"/>
                    </a:lnTo>
                    <a:lnTo>
                      <a:pt x="26" y="43"/>
                    </a:lnTo>
                    <a:lnTo>
                      <a:pt x="21" y="43"/>
                    </a:lnTo>
                    <a:lnTo>
                      <a:pt x="15" y="50"/>
                    </a:lnTo>
                    <a:lnTo>
                      <a:pt x="13" y="51"/>
                    </a:lnTo>
                    <a:lnTo>
                      <a:pt x="13" y="50"/>
                    </a:lnTo>
                    <a:lnTo>
                      <a:pt x="8" y="53"/>
                    </a:lnTo>
                    <a:lnTo>
                      <a:pt x="16" y="53"/>
                    </a:lnTo>
                    <a:lnTo>
                      <a:pt x="16" y="54"/>
                    </a:lnTo>
                    <a:lnTo>
                      <a:pt x="2" y="64"/>
                    </a:lnTo>
                    <a:lnTo>
                      <a:pt x="0" y="67"/>
                    </a:lnTo>
                    <a:lnTo>
                      <a:pt x="2" y="69"/>
                    </a:lnTo>
                    <a:lnTo>
                      <a:pt x="5" y="69"/>
                    </a:lnTo>
                    <a:lnTo>
                      <a:pt x="18" y="67"/>
                    </a:lnTo>
                    <a:lnTo>
                      <a:pt x="35" y="69"/>
                    </a:lnTo>
                    <a:lnTo>
                      <a:pt x="43" y="67"/>
                    </a:lnTo>
                    <a:lnTo>
                      <a:pt x="49" y="64"/>
                    </a:lnTo>
                    <a:lnTo>
                      <a:pt x="48" y="67"/>
                    </a:lnTo>
                    <a:lnTo>
                      <a:pt x="43" y="70"/>
                    </a:lnTo>
                    <a:lnTo>
                      <a:pt x="51" y="70"/>
                    </a:lnTo>
                    <a:lnTo>
                      <a:pt x="56" y="67"/>
                    </a:lnTo>
                    <a:lnTo>
                      <a:pt x="62" y="69"/>
                    </a:lnTo>
                    <a:lnTo>
                      <a:pt x="54" y="72"/>
                    </a:lnTo>
                    <a:lnTo>
                      <a:pt x="51" y="77"/>
                    </a:lnTo>
                    <a:lnTo>
                      <a:pt x="45" y="78"/>
                    </a:lnTo>
                    <a:lnTo>
                      <a:pt x="43" y="80"/>
                    </a:lnTo>
                    <a:lnTo>
                      <a:pt x="46" y="80"/>
                    </a:lnTo>
                    <a:lnTo>
                      <a:pt x="53" y="80"/>
                    </a:lnTo>
                    <a:lnTo>
                      <a:pt x="61" y="72"/>
                    </a:lnTo>
                    <a:lnTo>
                      <a:pt x="65" y="72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2" y="72"/>
                    </a:lnTo>
                    <a:lnTo>
                      <a:pt x="67" y="82"/>
                    </a:lnTo>
                    <a:lnTo>
                      <a:pt x="69" y="82"/>
                    </a:lnTo>
                    <a:lnTo>
                      <a:pt x="76" y="75"/>
                    </a:lnTo>
                    <a:lnTo>
                      <a:pt x="76" y="77"/>
                    </a:lnTo>
                    <a:lnTo>
                      <a:pt x="73" y="83"/>
                    </a:lnTo>
                    <a:lnTo>
                      <a:pt x="75" y="85"/>
                    </a:lnTo>
                    <a:lnTo>
                      <a:pt x="78" y="83"/>
                    </a:lnTo>
                    <a:lnTo>
                      <a:pt x="81" y="83"/>
                    </a:lnTo>
                    <a:lnTo>
                      <a:pt x="89" y="70"/>
                    </a:lnTo>
                    <a:lnTo>
                      <a:pt x="91" y="67"/>
                    </a:lnTo>
                    <a:lnTo>
                      <a:pt x="89" y="66"/>
                    </a:lnTo>
                    <a:lnTo>
                      <a:pt x="84" y="70"/>
                    </a:lnTo>
                    <a:lnTo>
                      <a:pt x="83" y="70"/>
                    </a:lnTo>
                    <a:lnTo>
                      <a:pt x="84" y="67"/>
                    </a:lnTo>
                    <a:lnTo>
                      <a:pt x="91" y="58"/>
                    </a:lnTo>
                    <a:lnTo>
                      <a:pt x="84" y="61"/>
                    </a:lnTo>
                    <a:lnTo>
                      <a:pt x="80" y="67"/>
                    </a:lnTo>
                    <a:lnTo>
                      <a:pt x="78" y="67"/>
                    </a:lnTo>
                    <a:lnTo>
                      <a:pt x="76" y="66"/>
                    </a:lnTo>
                    <a:lnTo>
                      <a:pt x="78" y="61"/>
                    </a:lnTo>
                    <a:lnTo>
                      <a:pt x="76" y="58"/>
                    </a:lnTo>
                    <a:lnTo>
                      <a:pt x="88" y="54"/>
                    </a:lnTo>
                    <a:lnTo>
                      <a:pt x="89" y="50"/>
                    </a:lnTo>
                    <a:lnTo>
                      <a:pt x="81" y="53"/>
                    </a:lnTo>
                    <a:lnTo>
                      <a:pt x="76" y="53"/>
                    </a:lnTo>
                    <a:lnTo>
                      <a:pt x="81" y="50"/>
                    </a:lnTo>
                    <a:lnTo>
                      <a:pt x="78" y="48"/>
                    </a:lnTo>
                    <a:lnTo>
                      <a:pt x="88" y="4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81" name="Freeform 521"/>
              <p:cNvSpPr/>
              <p:nvPr/>
            </p:nvSpPr>
            <p:spPr>
              <a:xfrm>
                <a:off x="2330280" y="2038320"/>
                <a:ext cx="9000" cy="219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1960"/>
                  <a:gd name="textAreaBottom" fmla="*/ 22320 h 21960"/>
                  <a:gd name="GluePoint1X" fmla="*/ 0 w 6"/>
                  <a:gd name="GluePoint1Y" fmla="*/ 14 h 14"/>
                  <a:gd name="GluePoint2X" fmla="*/ 3 w 6"/>
                  <a:gd name="GluePoint2Y" fmla="*/ 14 h 14"/>
                  <a:gd name="GluePoint3X" fmla="*/ 6 w 6"/>
                  <a:gd name="GluePoint3Y" fmla="*/ 6 h 14"/>
                  <a:gd name="GluePoint4X" fmla="*/ 5 w 6"/>
                  <a:gd name="GluePoint4Y" fmla="*/ 0 h 14"/>
                  <a:gd name="GluePoint5X" fmla="*/ 5 w 6"/>
                  <a:gd name="GluePoint5Y" fmla="*/ 6 h 14"/>
                  <a:gd name="GluePoint6X" fmla="*/ 3 w 6"/>
                  <a:gd name="GluePoint6Y" fmla="*/ 13 h 14"/>
                  <a:gd name="GluePoint7X" fmla="*/ 0 w 6"/>
                  <a:gd name="GluePoint7Y" fmla="*/ 14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4">
                    <a:moveTo>
                      <a:pt x="0" y="14"/>
                    </a:moveTo>
                    <a:lnTo>
                      <a:pt x="3" y="14"/>
                    </a:lnTo>
                    <a:lnTo>
                      <a:pt x="6" y="6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3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82" name="Freeform 522"/>
              <p:cNvSpPr/>
              <p:nvPr/>
            </p:nvSpPr>
            <p:spPr>
              <a:xfrm>
                <a:off x="2155680" y="23414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83" name="Freeform 523"/>
              <p:cNvSpPr/>
              <p:nvPr/>
            </p:nvSpPr>
            <p:spPr>
              <a:xfrm>
                <a:off x="2149560" y="234936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0 w 3"/>
                  <a:gd name="GluePoint2Y" fmla="*/ 2 h 2"/>
                  <a:gd name="GluePoint3X" fmla="*/ 3 w 3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84" name="Freeform 524"/>
              <p:cNvSpPr/>
              <p:nvPr/>
            </p:nvSpPr>
            <p:spPr>
              <a:xfrm>
                <a:off x="2125800" y="23526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8 w 8"/>
                  <a:gd name="GluePoint1Y" fmla="*/ 1 h 3"/>
                  <a:gd name="GluePoint2X" fmla="*/ 0 w 8"/>
                  <a:gd name="GluePoint2Y" fmla="*/ 3 h 3"/>
                  <a:gd name="GluePoint3X" fmla="*/ 7 w 8"/>
                  <a:gd name="GluePoint3Y" fmla="*/ 0 h 3"/>
                  <a:gd name="GluePoint4X" fmla="*/ 8 w 8"/>
                  <a:gd name="GluePoint4Y" fmla="*/ 0 h 3"/>
                  <a:gd name="GluePoint5X" fmla="*/ 8 w 8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8" y="1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85" name="Freeform 525"/>
              <p:cNvSpPr/>
              <p:nvPr/>
            </p:nvSpPr>
            <p:spPr>
              <a:xfrm>
                <a:off x="2489040" y="188748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0 w 5"/>
                  <a:gd name="GluePoint1Y" fmla="*/ 2 h 2"/>
                  <a:gd name="GluePoint2X" fmla="*/ 5 w 5"/>
                  <a:gd name="GluePoint2Y" fmla="*/ 2 h 2"/>
                  <a:gd name="GluePoint3X" fmla="*/ 5 w 5"/>
                  <a:gd name="GluePoint3Y" fmla="*/ 0 h 2"/>
                  <a:gd name="GluePoint4X" fmla="*/ 3 w 5"/>
                  <a:gd name="GluePoint4Y" fmla="*/ 0 h 2"/>
                  <a:gd name="GluePoint5X" fmla="*/ 0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0" y="2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86" name="Freeform 526"/>
              <p:cNvSpPr/>
              <p:nvPr/>
            </p:nvSpPr>
            <p:spPr>
              <a:xfrm>
                <a:off x="2502000" y="1887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3 h 3"/>
                  <a:gd name="GluePoint2X" fmla="*/ 3 w 3"/>
                  <a:gd name="GluePoint2Y" fmla="*/ 3 h 3"/>
                  <a:gd name="GluePoint3X" fmla="*/ 3 w 3"/>
                  <a:gd name="GluePoint3Y" fmla="*/ 3 h 3"/>
                  <a:gd name="GluePoint4X" fmla="*/ 3 w 3"/>
                  <a:gd name="GluePoint4Y" fmla="*/ 0 h 3"/>
                  <a:gd name="GluePoint5X" fmla="*/ 2 w 3"/>
                  <a:gd name="GluePoint5Y" fmla="*/ 3 h 3"/>
                  <a:gd name="GluePoint6X" fmla="*/ 0 w 3"/>
                  <a:gd name="GluePoint6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87" name="Freeform 527"/>
              <p:cNvSpPr/>
              <p:nvPr/>
            </p:nvSpPr>
            <p:spPr>
              <a:xfrm>
                <a:off x="2554200" y="181116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1 h 3"/>
                  <a:gd name="GluePoint2X" fmla="*/ 0 w 2"/>
                  <a:gd name="GluePoint2Y" fmla="*/ 3 h 3"/>
                  <a:gd name="GluePoint3X" fmla="*/ 2 w 2"/>
                  <a:gd name="GluePoint3Y" fmla="*/ 1 h 3"/>
                  <a:gd name="GluePoint4X" fmla="*/ 2 w 2"/>
                  <a:gd name="GluePoint4Y" fmla="*/ 0 h 3"/>
                  <a:gd name="GluePoint5X" fmla="*/ 0 w 2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1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88" name="Freeform 528"/>
              <p:cNvSpPr/>
              <p:nvPr/>
            </p:nvSpPr>
            <p:spPr>
              <a:xfrm>
                <a:off x="2560680" y="18082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89" name="Freeform 529"/>
              <p:cNvSpPr/>
              <p:nvPr/>
            </p:nvSpPr>
            <p:spPr>
              <a:xfrm>
                <a:off x="2560680" y="181620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0"/>
                  <a:gd name="GluePoint2X" fmla="*/ 0 w 1"/>
                  <a:gd name="GluePoint2Y" fmla="*/ 0 h 0"/>
                  <a:gd name="GluePoint3X" fmla="*/ 1 w 1"/>
                  <a:gd name="GluePoint3Y" fmla="*/ 0 h 0"/>
                  <a:gd name="GluePoint4X" fmla="*/ 0 w 1"/>
                  <a:gd name="GluePoint4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0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90" name="Freeform 530"/>
              <p:cNvSpPr/>
              <p:nvPr/>
            </p:nvSpPr>
            <p:spPr>
              <a:xfrm>
                <a:off x="2603520" y="17953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2 h 3"/>
                  <a:gd name="GluePoint4X" fmla="*/ 3 w 3"/>
                  <a:gd name="GluePoint4Y" fmla="*/ 0 h 3"/>
                  <a:gd name="GluePoint5X" fmla="*/ 3 w 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91" name="Freeform 531"/>
              <p:cNvSpPr/>
              <p:nvPr/>
            </p:nvSpPr>
            <p:spPr>
              <a:xfrm>
                <a:off x="1782720" y="2255760"/>
                <a:ext cx="17280" cy="14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4040"/>
                  <a:gd name="textAreaBottom" fmla="*/ 14400 h 14040"/>
                  <a:gd name="GluePoint1X" fmla="*/ 3 w 11"/>
                  <a:gd name="GluePoint1Y" fmla="*/ 4 h 9"/>
                  <a:gd name="GluePoint2X" fmla="*/ 11 w 11"/>
                  <a:gd name="GluePoint2Y" fmla="*/ 0 h 9"/>
                  <a:gd name="GluePoint3X" fmla="*/ 2 w 11"/>
                  <a:gd name="GluePoint3Y" fmla="*/ 9 h 9"/>
                  <a:gd name="GluePoint4X" fmla="*/ 0 w 11"/>
                  <a:gd name="GluePoint4Y" fmla="*/ 9 h 9"/>
                  <a:gd name="GluePoint5X" fmla="*/ 3 w 11"/>
                  <a:gd name="GluePoint5Y" fmla="*/ 4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9">
                    <a:moveTo>
                      <a:pt x="3" y="4"/>
                    </a:moveTo>
                    <a:lnTo>
                      <a:pt x="11" y="0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92" name="Freeform 532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93" name="Freeform 533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94" name="Freeform 534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95" name="Freeform 535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96" name="Freeform 536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97" name="Freeform 537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98" name="Freeform 538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399" name="Freeform 539"/>
              <p:cNvSpPr/>
              <p:nvPr/>
            </p:nvSpPr>
            <p:spPr>
              <a:xfrm>
                <a:off x="1370160" y="1630440"/>
                <a:ext cx="64800" cy="6804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68040"/>
                  <a:gd name="textAreaBottom" fmla="*/ 68400 h 68040"/>
                  <a:gd name="GluePoint1X" fmla="*/ 6 w 41"/>
                  <a:gd name="GluePoint1Y" fmla="*/ 8 h 43"/>
                  <a:gd name="GluePoint2X" fmla="*/ 9 w 41"/>
                  <a:gd name="GluePoint2Y" fmla="*/ 3 h 43"/>
                  <a:gd name="GluePoint3X" fmla="*/ 5 w 41"/>
                  <a:gd name="GluePoint3Y" fmla="*/ 3 h 43"/>
                  <a:gd name="GluePoint4X" fmla="*/ 1 w 41"/>
                  <a:gd name="GluePoint4Y" fmla="*/ 4 h 43"/>
                  <a:gd name="GluePoint5X" fmla="*/ 0 w 41"/>
                  <a:gd name="GluePoint5Y" fmla="*/ 3 h 43"/>
                  <a:gd name="GluePoint6X" fmla="*/ 1 w 41"/>
                  <a:gd name="GluePoint6Y" fmla="*/ 1 h 43"/>
                  <a:gd name="GluePoint7X" fmla="*/ 6 w 41"/>
                  <a:gd name="GluePoint7Y" fmla="*/ 0 h 43"/>
                  <a:gd name="GluePoint8X" fmla="*/ 32 w 41"/>
                  <a:gd name="GluePoint8Y" fmla="*/ 8 h 43"/>
                  <a:gd name="GluePoint9X" fmla="*/ 33 w 41"/>
                  <a:gd name="GluePoint9Y" fmla="*/ 19 h 43"/>
                  <a:gd name="GluePoint10X" fmla="*/ 33 w 41"/>
                  <a:gd name="GluePoint10Y" fmla="*/ 22 h 43"/>
                  <a:gd name="GluePoint11X" fmla="*/ 41 w 41"/>
                  <a:gd name="GluePoint11Y" fmla="*/ 30 h 43"/>
                  <a:gd name="GluePoint12X" fmla="*/ 40 w 41"/>
                  <a:gd name="GluePoint12Y" fmla="*/ 37 h 43"/>
                  <a:gd name="GluePoint13X" fmla="*/ 41 w 41"/>
                  <a:gd name="GluePoint13Y" fmla="*/ 37 h 43"/>
                  <a:gd name="GluePoint14X" fmla="*/ 41 w 41"/>
                  <a:gd name="GluePoint14Y" fmla="*/ 40 h 43"/>
                  <a:gd name="GluePoint15X" fmla="*/ 35 w 41"/>
                  <a:gd name="GluePoint15Y" fmla="*/ 43 h 43"/>
                  <a:gd name="GluePoint16X" fmla="*/ 24 w 41"/>
                  <a:gd name="GluePoint16Y" fmla="*/ 37 h 43"/>
                  <a:gd name="GluePoint17X" fmla="*/ 27 w 41"/>
                  <a:gd name="GluePoint17Y" fmla="*/ 35 h 43"/>
                  <a:gd name="GluePoint18X" fmla="*/ 22 w 41"/>
                  <a:gd name="GluePoint18Y" fmla="*/ 37 h 43"/>
                  <a:gd name="GluePoint19X" fmla="*/ 22 w 41"/>
                  <a:gd name="GluePoint19Y" fmla="*/ 33 h 43"/>
                  <a:gd name="GluePoint20X" fmla="*/ 25 w 41"/>
                  <a:gd name="GluePoint20Y" fmla="*/ 32 h 43"/>
                  <a:gd name="GluePoint21X" fmla="*/ 17 w 41"/>
                  <a:gd name="GluePoint21Y" fmla="*/ 32 h 43"/>
                  <a:gd name="GluePoint22X" fmla="*/ 16 w 41"/>
                  <a:gd name="GluePoint22Y" fmla="*/ 30 h 43"/>
                  <a:gd name="GluePoint23X" fmla="*/ 19 w 41"/>
                  <a:gd name="GluePoint23Y" fmla="*/ 30 h 43"/>
                  <a:gd name="GluePoint24X" fmla="*/ 17 w 41"/>
                  <a:gd name="GluePoint24Y" fmla="*/ 27 h 43"/>
                  <a:gd name="GluePoint25X" fmla="*/ 9 w 41"/>
                  <a:gd name="GluePoint25Y" fmla="*/ 24 h 43"/>
                  <a:gd name="GluePoint26X" fmla="*/ 11 w 41"/>
                  <a:gd name="GluePoint26Y" fmla="*/ 22 h 43"/>
                  <a:gd name="GluePoint27X" fmla="*/ 19 w 41"/>
                  <a:gd name="GluePoint27Y" fmla="*/ 20 h 43"/>
                  <a:gd name="GluePoint28X" fmla="*/ 14 w 41"/>
                  <a:gd name="GluePoint28Y" fmla="*/ 19 h 43"/>
                  <a:gd name="GluePoint29X" fmla="*/ 14 w 41"/>
                  <a:gd name="GluePoint29Y" fmla="*/ 17 h 43"/>
                  <a:gd name="GluePoint30X" fmla="*/ 13 w 41"/>
                  <a:gd name="GluePoint30Y" fmla="*/ 19 h 43"/>
                  <a:gd name="GluePoint31X" fmla="*/ 9 w 41"/>
                  <a:gd name="GluePoint31Y" fmla="*/ 16 h 43"/>
                  <a:gd name="GluePoint32X" fmla="*/ 8 w 41"/>
                  <a:gd name="GluePoint32Y" fmla="*/ 16 h 43"/>
                  <a:gd name="GluePoint33X" fmla="*/ 6 w 41"/>
                  <a:gd name="GluePoint33Y" fmla="*/ 16 h 43"/>
                  <a:gd name="GluePoint34X" fmla="*/ 9 w 41"/>
                  <a:gd name="GluePoint34Y" fmla="*/ 12 h 43"/>
                  <a:gd name="GluePoint35X" fmla="*/ 8 w 41"/>
                  <a:gd name="GluePoint35Y" fmla="*/ 11 h 43"/>
                  <a:gd name="GluePoint36X" fmla="*/ 5 w 41"/>
                  <a:gd name="GluePoint36Y" fmla="*/ 12 h 43"/>
                  <a:gd name="GluePoint37X" fmla="*/ 5 w 41"/>
                  <a:gd name="GluePoint37Y" fmla="*/ 11 h 43"/>
                  <a:gd name="GluePoint38X" fmla="*/ 0 w 41"/>
                  <a:gd name="GluePoint38Y" fmla="*/ 12 h 43"/>
                  <a:gd name="GluePoint39X" fmla="*/ 1 w 41"/>
                  <a:gd name="GluePoint39Y" fmla="*/ 9 h 43"/>
                  <a:gd name="GluePoint40X" fmla="*/ 1 w 41"/>
                  <a:gd name="GluePoint40Y" fmla="*/ 6 h 43"/>
                  <a:gd name="GluePoint41X" fmla="*/ 6 w 41"/>
                  <a:gd name="GluePoint41Y" fmla="*/ 8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41" h="43">
                    <a:moveTo>
                      <a:pt x="6" y="8"/>
                    </a:moveTo>
                    <a:lnTo>
                      <a:pt x="9" y="3"/>
                    </a:lnTo>
                    <a:lnTo>
                      <a:pt x="5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32" y="8"/>
                    </a:lnTo>
                    <a:lnTo>
                      <a:pt x="33" y="19"/>
                    </a:lnTo>
                    <a:lnTo>
                      <a:pt x="33" y="22"/>
                    </a:lnTo>
                    <a:lnTo>
                      <a:pt x="41" y="30"/>
                    </a:lnTo>
                    <a:lnTo>
                      <a:pt x="40" y="37"/>
                    </a:lnTo>
                    <a:lnTo>
                      <a:pt x="41" y="37"/>
                    </a:lnTo>
                    <a:lnTo>
                      <a:pt x="41" y="40"/>
                    </a:lnTo>
                    <a:lnTo>
                      <a:pt x="35" y="43"/>
                    </a:lnTo>
                    <a:lnTo>
                      <a:pt x="24" y="37"/>
                    </a:lnTo>
                    <a:lnTo>
                      <a:pt x="27" y="35"/>
                    </a:lnTo>
                    <a:lnTo>
                      <a:pt x="22" y="37"/>
                    </a:lnTo>
                    <a:lnTo>
                      <a:pt x="22" y="33"/>
                    </a:lnTo>
                    <a:lnTo>
                      <a:pt x="25" y="32"/>
                    </a:lnTo>
                    <a:lnTo>
                      <a:pt x="17" y="32"/>
                    </a:lnTo>
                    <a:lnTo>
                      <a:pt x="16" y="30"/>
                    </a:lnTo>
                    <a:lnTo>
                      <a:pt x="19" y="30"/>
                    </a:lnTo>
                    <a:lnTo>
                      <a:pt x="17" y="27"/>
                    </a:lnTo>
                    <a:lnTo>
                      <a:pt x="9" y="24"/>
                    </a:lnTo>
                    <a:lnTo>
                      <a:pt x="11" y="22"/>
                    </a:lnTo>
                    <a:lnTo>
                      <a:pt x="19" y="20"/>
                    </a:lnTo>
                    <a:lnTo>
                      <a:pt x="14" y="19"/>
                    </a:lnTo>
                    <a:lnTo>
                      <a:pt x="14" y="17"/>
                    </a:lnTo>
                    <a:lnTo>
                      <a:pt x="13" y="19"/>
                    </a:lnTo>
                    <a:lnTo>
                      <a:pt x="9" y="16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9" y="12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00" name="Freeform 540"/>
              <p:cNvSpPr/>
              <p:nvPr/>
            </p:nvSpPr>
            <p:spPr>
              <a:xfrm>
                <a:off x="1353960" y="1454040"/>
                <a:ext cx="23400" cy="331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3120"/>
                  <a:gd name="textAreaBottom" fmla="*/ 33480 h 33120"/>
                  <a:gd name="GluePoint1X" fmla="*/ 15 w 15"/>
                  <a:gd name="GluePoint1Y" fmla="*/ 4 h 21"/>
                  <a:gd name="GluePoint2X" fmla="*/ 7 w 15"/>
                  <a:gd name="GluePoint2Y" fmla="*/ 16 h 21"/>
                  <a:gd name="GluePoint3X" fmla="*/ 0 w 15"/>
                  <a:gd name="GluePoint3Y" fmla="*/ 21 h 21"/>
                  <a:gd name="GluePoint4X" fmla="*/ 0 w 15"/>
                  <a:gd name="GluePoint4Y" fmla="*/ 21 h 21"/>
                  <a:gd name="GluePoint5X" fmla="*/ 2 w 15"/>
                  <a:gd name="GluePoint5Y" fmla="*/ 16 h 21"/>
                  <a:gd name="GluePoint6X" fmla="*/ 8 w 15"/>
                  <a:gd name="GluePoint6Y" fmla="*/ 11 h 21"/>
                  <a:gd name="GluePoint7X" fmla="*/ 3 w 15"/>
                  <a:gd name="GluePoint7Y" fmla="*/ 12 h 21"/>
                  <a:gd name="GluePoint8X" fmla="*/ 3 w 15"/>
                  <a:gd name="GluePoint8Y" fmla="*/ 9 h 21"/>
                  <a:gd name="GluePoint9X" fmla="*/ 8 w 15"/>
                  <a:gd name="GluePoint9Y" fmla="*/ 6 h 21"/>
                  <a:gd name="GluePoint10X" fmla="*/ 7 w 15"/>
                  <a:gd name="GluePoint10Y" fmla="*/ 3 h 21"/>
                  <a:gd name="GluePoint11X" fmla="*/ 11 w 15"/>
                  <a:gd name="GluePoint11Y" fmla="*/ 0 h 21"/>
                  <a:gd name="GluePoint12X" fmla="*/ 15 w 15"/>
                  <a:gd name="GluePoint12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1">
                    <a:moveTo>
                      <a:pt x="15" y="4"/>
                    </a:moveTo>
                    <a:lnTo>
                      <a:pt x="7" y="16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8" y="11"/>
                    </a:lnTo>
                    <a:lnTo>
                      <a:pt x="3" y="12"/>
                    </a:lnTo>
                    <a:lnTo>
                      <a:pt x="3" y="9"/>
                    </a:lnTo>
                    <a:lnTo>
                      <a:pt x="8" y="6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01" name="Freeform 541"/>
              <p:cNvSpPr/>
              <p:nvPr/>
            </p:nvSpPr>
            <p:spPr>
              <a:xfrm>
                <a:off x="1379520" y="1434960"/>
                <a:ext cx="29880" cy="313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1320"/>
                  <a:gd name="textAreaBottom" fmla="*/ 31680 h 31320"/>
                  <a:gd name="GluePoint1X" fmla="*/ 8 w 19"/>
                  <a:gd name="GluePoint1Y" fmla="*/ 10 h 20"/>
                  <a:gd name="GluePoint2X" fmla="*/ 11 w 19"/>
                  <a:gd name="GluePoint2Y" fmla="*/ 4 h 20"/>
                  <a:gd name="GluePoint3X" fmla="*/ 14 w 19"/>
                  <a:gd name="GluePoint3Y" fmla="*/ 0 h 20"/>
                  <a:gd name="GluePoint4X" fmla="*/ 18 w 19"/>
                  <a:gd name="GluePoint4Y" fmla="*/ 0 h 20"/>
                  <a:gd name="GluePoint5X" fmla="*/ 19 w 19"/>
                  <a:gd name="GluePoint5Y" fmla="*/ 2 h 20"/>
                  <a:gd name="GluePoint6X" fmla="*/ 19 w 19"/>
                  <a:gd name="GluePoint6Y" fmla="*/ 5 h 20"/>
                  <a:gd name="GluePoint7X" fmla="*/ 16 w 19"/>
                  <a:gd name="GluePoint7Y" fmla="*/ 10 h 20"/>
                  <a:gd name="GluePoint8X" fmla="*/ 18 w 19"/>
                  <a:gd name="GluePoint8Y" fmla="*/ 4 h 20"/>
                  <a:gd name="GluePoint9X" fmla="*/ 14 w 19"/>
                  <a:gd name="GluePoint9Y" fmla="*/ 7 h 20"/>
                  <a:gd name="GluePoint10X" fmla="*/ 14 w 19"/>
                  <a:gd name="GluePoint10Y" fmla="*/ 12 h 20"/>
                  <a:gd name="GluePoint11X" fmla="*/ 13 w 19"/>
                  <a:gd name="GluePoint11Y" fmla="*/ 12 h 20"/>
                  <a:gd name="GluePoint12X" fmla="*/ 11 w 19"/>
                  <a:gd name="GluePoint12Y" fmla="*/ 15 h 20"/>
                  <a:gd name="GluePoint13X" fmla="*/ 10 w 19"/>
                  <a:gd name="GluePoint13Y" fmla="*/ 13 h 20"/>
                  <a:gd name="GluePoint14X" fmla="*/ 7 w 19"/>
                  <a:gd name="GluePoint14Y" fmla="*/ 16 h 20"/>
                  <a:gd name="GluePoint15X" fmla="*/ 7 w 19"/>
                  <a:gd name="GluePoint15Y" fmla="*/ 16 h 20"/>
                  <a:gd name="GluePoint16X" fmla="*/ 0 w 19"/>
                  <a:gd name="GluePoint16Y" fmla="*/ 20 h 20"/>
                  <a:gd name="GluePoint17X" fmla="*/ 0 w 19"/>
                  <a:gd name="GluePoint17Y" fmla="*/ 18 h 20"/>
                  <a:gd name="GluePoint18X" fmla="*/ 3 w 19"/>
                  <a:gd name="GluePoint18Y" fmla="*/ 15 h 20"/>
                  <a:gd name="GluePoint19X" fmla="*/ 7 w 19"/>
                  <a:gd name="GluePoint19Y" fmla="*/ 13 h 20"/>
                  <a:gd name="GluePoint20X" fmla="*/ 7 w 19"/>
                  <a:gd name="GluePoint20Y" fmla="*/ 12 h 20"/>
                  <a:gd name="GluePoint21X" fmla="*/ 10 w 19"/>
                  <a:gd name="GluePoint21Y" fmla="*/ 10 h 20"/>
                  <a:gd name="GluePoint22X" fmla="*/ 8 w 19"/>
                  <a:gd name="GluePoint22Y" fmla="*/ 10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9" h="20">
                    <a:moveTo>
                      <a:pt x="8" y="10"/>
                    </a:moveTo>
                    <a:lnTo>
                      <a:pt x="11" y="4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9" y="2"/>
                    </a:lnTo>
                    <a:lnTo>
                      <a:pt x="19" y="5"/>
                    </a:lnTo>
                    <a:lnTo>
                      <a:pt x="16" y="10"/>
                    </a:lnTo>
                    <a:lnTo>
                      <a:pt x="18" y="4"/>
                    </a:lnTo>
                    <a:lnTo>
                      <a:pt x="14" y="7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10" y="13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02" name="Freeform 542"/>
              <p:cNvSpPr/>
              <p:nvPr/>
            </p:nvSpPr>
            <p:spPr>
              <a:xfrm>
                <a:off x="1366920" y="146844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5 h 13"/>
                  <a:gd name="GluePoint2X" fmla="*/ 5 w 13"/>
                  <a:gd name="GluePoint2Y" fmla="*/ 3 h 13"/>
                  <a:gd name="GluePoint3X" fmla="*/ 7 w 13"/>
                  <a:gd name="GluePoint3Y" fmla="*/ 2 h 13"/>
                  <a:gd name="GluePoint4X" fmla="*/ 10 w 13"/>
                  <a:gd name="GluePoint4Y" fmla="*/ 0 h 13"/>
                  <a:gd name="GluePoint5X" fmla="*/ 10 w 13"/>
                  <a:gd name="GluePoint5Y" fmla="*/ 3 h 13"/>
                  <a:gd name="GluePoint6X" fmla="*/ 13 w 13"/>
                  <a:gd name="GluePoint6Y" fmla="*/ 2 h 13"/>
                  <a:gd name="GluePoint7X" fmla="*/ 11 w 13"/>
                  <a:gd name="GluePoint7Y" fmla="*/ 5 h 13"/>
                  <a:gd name="GluePoint8X" fmla="*/ 8 w 13"/>
                  <a:gd name="GluePoint8Y" fmla="*/ 5 h 13"/>
                  <a:gd name="GluePoint9X" fmla="*/ 2 w 13"/>
                  <a:gd name="GluePoint9Y" fmla="*/ 13 h 13"/>
                  <a:gd name="GluePoint10X" fmla="*/ 2 w 13"/>
                  <a:gd name="GluePoint10Y" fmla="*/ 12 h 13"/>
                  <a:gd name="GluePoint11X" fmla="*/ 0 w 13"/>
                  <a:gd name="GluePoint11Y" fmla="*/ 12 h 13"/>
                  <a:gd name="GluePoint12X" fmla="*/ 2 w 13"/>
                  <a:gd name="GluePoint12Y" fmla="*/ 8 h 13"/>
                  <a:gd name="GluePoint13X" fmla="*/ 7 w 13"/>
                  <a:gd name="GluePoint13Y" fmla="*/ 7 h 13"/>
                  <a:gd name="GluePoint14X" fmla="*/ 5 w 13"/>
                  <a:gd name="GluePoint14Y" fmla="*/ 5 h 13"/>
                  <a:gd name="GluePoint15X" fmla="*/ 7 w 13"/>
                  <a:gd name="GluePoint15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5"/>
                    </a:moveTo>
                    <a:lnTo>
                      <a:pt x="5" y="3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13" y="2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03" name="Freeform 543"/>
              <p:cNvSpPr/>
              <p:nvPr/>
            </p:nvSpPr>
            <p:spPr>
              <a:xfrm>
                <a:off x="1384200" y="1463760"/>
                <a:ext cx="23400" cy="1728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7280"/>
                  <a:gd name="textAreaBottom" fmla="*/ 17640 h 17280"/>
                  <a:gd name="GluePoint1X" fmla="*/ 4 w 15"/>
                  <a:gd name="GluePoint1Y" fmla="*/ 2 h 11"/>
                  <a:gd name="GluePoint2X" fmla="*/ 5 w 15"/>
                  <a:gd name="GluePoint2Y" fmla="*/ 0 h 11"/>
                  <a:gd name="GluePoint3X" fmla="*/ 15 w 15"/>
                  <a:gd name="GluePoint3Y" fmla="*/ 2 h 11"/>
                  <a:gd name="GluePoint4X" fmla="*/ 10 w 15"/>
                  <a:gd name="GluePoint4Y" fmla="*/ 8 h 11"/>
                  <a:gd name="GluePoint5X" fmla="*/ 8 w 15"/>
                  <a:gd name="GluePoint5Y" fmla="*/ 5 h 11"/>
                  <a:gd name="GluePoint6X" fmla="*/ 5 w 15"/>
                  <a:gd name="GluePoint6Y" fmla="*/ 11 h 11"/>
                  <a:gd name="GluePoint7X" fmla="*/ 0 w 15"/>
                  <a:gd name="GluePoint7Y" fmla="*/ 11 h 11"/>
                  <a:gd name="GluePoint8X" fmla="*/ 5 w 15"/>
                  <a:gd name="GluePoint8Y" fmla="*/ 5 h 11"/>
                  <a:gd name="GluePoint9X" fmla="*/ 4 w 15"/>
                  <a:gd name="GluePoint9Y" fmla="*/ 3 h 11"/>
                  <a:gd name="GluePoint10X" fmla="*/ 4 w 15"/>
                  <a:gd name="GluePoint10Y" fmla="*/ 2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1">
                    <a:moveTo>
                      <a:pt x="4" y="2"/>
                    </a:moveTo>
                    <a:lnTo>
                      <a:pt x="5" y="0"/>
                    </a:lnTo>
                    <a:lnTo>
                      <a:pt x="15" y="2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04" name="Freeform 544"/>
              <p:cNvSpPr/>
              <p:nvPr/>
            </p:nvSpPr>
            <p:spPr>
              <a:xfrm>
                <a:off x="1401840" y="147168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0 h 5"/>
                  <a:gd name="GluePoint2X" fmla="*/ 4 w 4"/>
                  <a:gd name="GluePoint2Y" fmla="*/ 5 h 5"/>
                  <a:gd name="GluePoint3X" fmla="*/ 0 w 4"/>
                  <a:gd name="GluePoint3Y" fmla="*/ 3 h 5"/>
                  <a:gd name="GluePoint4X" fmla="*/ 4 w 4"/>
                  <a:gd name="GluePoint4Y" fmla="*/ 0 h 5"/>
                  <a:gd name="GluePoint5X" fmla="*/ 4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0"/>
                    </a:moveTo>
                    <a:lnTo>
                      <a:pt x="4" y="5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05" name="Freeform 545"/>
              <p:cNvSpPr/>
              <p:nvPr/>
            </p:nvSpPr>
            <p:spPr>
              <a:xfrm>
                <a:off x="1392120" y="148104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5 w 5"/>
                  <a:gd name="GluePoint2Y" fmla="*/ 2 h 4"/>
                  <a:gd name="GluePoint3X" fmla="*/ 3 w 5"/>
                  <a:gd name="GluePoint3Y" fmla="*/ 4 h 4"/>
                  <a:gd name="GluePoint4X" fmla="*/ 0 w 5"/>
                  <a:gd name="GluePoint4Y" fmla="*/ 2 h 4"/>
                  <a:gd name="GluePoint5X" fmla="*/ 5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5" y="2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06" name="Freeform 546"/>
              <p:cNvSpPr/>
              <p:nvPr/>
            </p:nvSpPr>
            <p:spPr>
              <a:xfrm>
                <a:off x="1359000" y="1433520"/>
                <a:ext cx="33120" cy="2196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21960"/>
                  <a:gd name="textAreaBottom" fmla="*/ 22320 h 21960"/>
                  <a:gd name="GluePoint1X" fmla="*/ 21 w 21"/>
                  <a:gd name="GluePoint1Y" fmla="*/ 3 h 14"/>
                  <a:gd name="GluePoint2X" fmla="*/ 20 w 21"/>
                  <a:gd name="GluePoint2Y" fmla="*/ 6 h 14"/>
                  <a:gd name="GluePoint3X" fmla="*/ 18 w 21"/>
                  <a:gd name="GluePoint3Y" fmla="*/ 6 h 14"/>
                  <a:gd name="GluePoint4X" fmla="*/ 18 w 21"/>
                  <a:gd name="GluePoint4Y" fmla="*/ 8 h 14"/>
                  <a:gd name="GluePoint5X" fmla="*/ 18 w 21"/>
                  <a:gd name="GluePoint5Y" fmla="*/ 9 h 14"/>
                  <a:gd name="GluePoint6X" fmla="*/ 13 w 21"/>
                  <a:gd name="GluePoint6Y" fmla="*/ 14 h 14"/>
                  <a:gd name="GluePoint7X" fmla="*/ 8 w 21"/>
                  <a:gd name="GluePoint7Y" fmla="*/ 8 h 14"/>
                  <a:gd name="GluePoint8X" fmla="*/ 5 w 21"/>
                  <a:gd name="GluePoint8Y" fmla="*/ 13 h 14"/>
                  <a:gd name="GluePoint9X" fmla="*/ 2 w 21"/>
                  <a:gd name="GluePoint9Y" fmla="*/ 14 h 14"/>
                  <a:gd name="GluePoint10X" fmla="*/ 0 w 21"/>
                  <a:gd name="GluePoint10Y" fmla="*/ 13 h 14"/>
                  <a:gd name="GluePoint11X" fmla="*/ 2 w 21"/>
                  <a:gd name="GluePoint11Y" fmla="*/ 13 h 14"/>
                  <a:gd name="GluePoint12X" fmla="*/ 2 w 21"/>
                  <a:gd name="GluePoint12Y" fmla="*/ 8 h 14"/>
                  <a:gd name="GluePoint13X" fmla="*/ 4 w 21"/>
                  <a:gd name="GluePoint13Y" fmla="*/ 5 h 14"/>
                  <a:gd name="GluePoint14X" fmla="*/ 5 w 21"/>
                  <a:gd name="GluePoint14Y" fmla="*/ 6 h 14"/>
                  <a:gd name="GluePoint15X" fmla="*/ 7 w 21"/>
                  <a:gd name="GluePoint15Y" fmla="*/ 3 h 14"/>
                  <a:gd name="GluePoint16X" fmla="*/ 8 w 21"/>
                  <a:gd name="GluePoint16Y" fmla="*/ 1 h 14"/>
                  <a:gd name="GluePoint17X" fmla="*/ 7 w 21"/>
                  <a:gd name="GluePoint17Y" fmla="*/ 3 h 14"/>
                  <a:gd name="GluePoint18X" fmla="*/ 15 w 21"/>
                  <a:gd name="GluePoint18Y" fmla="*/ 0 h 14"/>
                  <a:gd name="GluePoint19X" fmla="*/ 16 w 21"/>
                  <a:gd name="GluePoint19Y" fmla="*/ 3 h 14"/>
                  <a:gd name="GluePoint20X" fmla="*/ 21 w 21"/>
                  <a:gd name="GluePoint20Y" fmla="*/ 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1" h="14">
                    <a:moveTo>
                      <a:pt x="21" y="3"/>
                    </a:moveTo>
                    <a:lnTo>
                      <a:pt x="20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8" y="9"/>
                    </a:lnTo>
                    <a:lnTo>
                      <a:pt x="13" y="14"/>
                    </a:lnTo>
                    <a:lnTo>
                      <a:pt x="8" y="8"/>
                    </a:lnTo>
                    <a:lnTo>
                      <a:pt x="5" y="13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16" y="3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07" name="Freeform 547"/>
              <p:cNvSpPr/>
              <p:nvPr/>
            </p:nvSpPr>
            <p:spPr>
              <a:xfrm>
                <a:off x="1366920" y="1484280"/>
                <a:ext cx="25200" cy="42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2480"/>
                  <a:gd name="textAreaBottom" fmla="*/ 42840 h 42480"/>
                  <a:gd name="GluePoint1X" fmla="*/ 15 w 16"/>
                  <a:gd name="GluePoint1Y" fmla="*/ 5 h 27"/>
                  <a:gd name="GluePoint2X" fmla="*/ 16 w 16"/>
                  <a:gd name="GluePoint2Y" fmla="*/ 10 h 27"/>
                  <a:gd name="GluePoint3X" fmla="*/ 13 w 16"/>
                  <a:gd name="GluePoint3Y" fmla="*/ 11 h 27"/>
                  <a:gd name="GluePoint4X" fmla="*/ 15 w 16"/>
                  <a:gd name="GluePoint4Y" fmla="*/ 14 h 27"/>
                  <a:gd name="GluePoint5X" fmla="*/ 11 w 16"/>
                  <a:gd name="GluePoint5Y" fmla="*/ 13 h 27"/>
                  <a:gd name="GluePoint6X" fmla="*/ 11 w 16"/>
                  <a:gd name="GluePoint6Y" fmla="*/ 16 h 27"/>
                  <a:gd name="GluePoint7X" fmla="*/ 13 w 16"/>
                  <a:gd name="GluePoint7Y" fmla="*/ 19 h 27"/>
                  <a:gd name="GluePoint8X" fmla="*/ 8 w 16"/>
                  <a:gd name="GluePoint8Y" fmla="*/ 22 h 27"/>
                  <a:gd name="GluePoint9X" fmla="*/ 10 w 16"/>
                  <a:gd name="GluePoint9Y" fmla="*/ 22 h 27"/>
                  <a:gd name="GluePoint10X" fmla="*/ 7 w 16"/>
                  <a:gd name="GluePoint10Y" fmla="*/ 27 h 27"/>
                  <a:gd name="GluePoint11X" fmla="*/ 3 w 16"/>
                  <a:gd name="GluePoint11Y" fmla="*/ 27 h 27"/>
                  <a:gd name="GluePoint12X" fmla="*/ 7 w 16"/>
                  <a:gd name="GluePoint12Y" fmla="*/ 22 h 27"/>
                  <a:gd name="GluePoint13X" fmla="*/ 3 w 16"/>
                  <a:gd name="GluePoint13Y" fmla="*/ 22 h 27"/>
                  <a:gd name="GluePoint14X" fmla="*/ 5 w 16"/>
                  <a:gd name="GluePoint14Y" fmla="*/ 19 h 27"/>
                  <a:gd name="GluePoint15X" fmla="*/ 0 w 16"/>
                  <a:gd name="GluePoint15Y" fmla="*/ 16 h 27"/>
                  <a:gd name="GluePoint16X" fmla="*/ 3 w 16"/>
                  <a:gd name="GluePoint16Y" fmla="*/ 16 h 27"/>
                  <a:gd name="GluePoint17X" fmla="*/ 5 w 16"/>
                  <a:gd name="GluePoint17Y" fmla="*/ 13 h 27"/>
                  <a:gd name="GluePoint18X" fmla="*/ 7 w 16"/>
                  <a:gd name="GluePoint18Y" fmla="*/ 13 h 27"/>
                  <a:gd name="GluePoint19X" fmla="*/ 2 w 16"/>
                  <a:gd name="GluePoint19Y" fmla="*/ 11 h 27"/>
                  <a:gd name="GluePoint20X" fmla="*/ 7 w 16"/>
                  <a:gd name="GluePoint20Y" fmla="*/ 8 h 27"/>
                  <a:gd name="GluePoint21X" fmla="*/ 11 w 16"/>
                  <a:gd name="GluePoint21Y" fmla="*/ 3 h 27"/>
                  <a:gd name="GluePoint22X" fmla="*/ 2 w 16"/>
                  <a:gd name="GluePoint22Y" fmla="*/ 6 h 27"/>
                  <a:gd name="GluePoint23X" fmla="*/ 8 w 16"/>
                  <a:gd name="GluePoint23Y" fmla="*/ 2 h 27"/>
                  <a:gd name="GluePoint24X" fmla="*/ 10 w 16"/>
                  <a:gd name="GluePoint24Y" fmla="*/ 0 h 27"/>
                  <a:gd name="GluePoint25X" fmla="*/ 15 w 16"/>
                  <a:gd name="GluePoint25Y" fmla="*/ 0 h 27"/>
                  <a:gd name="GluePoint26X" fmla="*/ 15 w 16"/>
                  <a:gd name="GluePoint26Y" fmla="*/ 2 h 27"/>
                  <a:gd name="GluePoint27X" fmla="*/ 11 w 16"/>
                  <a:gd name="GluePoint27Y" fmla="*/ 5 h 27"/>
                  <a:gd name="GluePoint28X" fmla="*/ 15 w 16"/>
                  <a:gd name="GluePoint28Y" fmla="*/ 5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16" h="27">
                    <a:moveTo>
                      <a:pt x="15" y="5"/>
                    </a:moveTo>
                    <a:lnTo>
                      <a:pt x="16" y="10"/>
                    </a:lnTo>
                    <a:lnTo>
                      <a:pt x="13" y="11"/>
                    </a:lnTo>
                    <a:lnTo>
                      <a:pt x="15" y="14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8" y="22"/>
                    </a:lnTo>
                    <a:lnTo>
                      <a:pt x="10" y="22"/>
                    </a:lnTo>
                    <a:lnTo>
                      <a:pt x="7" y="27"/>
                    </a:lnTo>
                    <a:lnTo>
                      <a:pt x="3" y="27"/>
                    </a:lnTo>
                    <a:lnTo>
                      <a:pt x="7" y="22"/>
                    </a:lnTo>
                    <a:lnTo>
                      <a:pt x="3" y="22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2" y="11"/>
                    </a:lnTo>
                    <a:lnTo>
                      <a:pt x="7" y="8"/>
                    </a:lnTo>
                    <a:lnTo>
                      <a:pt x="11" y="3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1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08" name="Freeform 548"/>
              <p:cNvSpPr/>
              <p:nvPr/>
            </p:nvSpPr>
            <p:spPr>
              <a:xfrm>
                <a:off x="1397160" y="14940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3 w 15"/>
                  <a:gd name="GluePoint1Y" fmla="*/ 12 h 13"/>
                  <a:gd name="GluePoint2X" fmla="*/ 7 w 15"/>
                  <a:gd name="GluePoint2Y" fmla="*/ 10 h 13"/>
                  <a:gd name="GluePoint3X" fmla="*/ 5 w 15"/>
                  <a:gd name="GluePoint3Y" fmla="*/ 13 h 13"/>
                  <a:gd name="GluePoint4X" fmla="*/ 8 w 15"/>
                  <a:gd name="GluePoint4Y" fmla="*/ 13 h 13"/>
                  <a:gd name="GluePoint5X" fmla="*/ 10 w 15"/>
                  <a:gd name="GluePoint5Y" fmla="*/ 10 h 13"/>
                  <a:gd name="GluePoint6X" fmla="*/ 13 w 15"/>
                  <a:gd name="GluePoint6Y" fmla="*/ 7 h 13"/>
                  <a:gd name="GluePoint7X" fmla="*/ 15 w 15"/>
                  <a:gd name="GluePoint7Y" fmla="*/ 0 h 13"/>
                  <a:gd name="GluePoint8X" fmla="*/ 8 w 15"/>
                  <a:gd name="GluePoint8Y" fmla="*/ 2 h 13"/>
                  <a:gd name="GluePoint9X" fmla="*/ 7 w 15"/>
                  <a:gd name="GluePoint9Y" fmla="*/ 4 h 13"/>
                  <a:gd name="GluePoint10X" fmla="*/ 0 w 15"/>
                  <a:gd name="GluePoint10Y" fmla="*/ 8 h 13"/>
                  <a:gd name="GluePoint11X" fmla="*/ 2 w 15"/>
                  <a:gd name="GluePoint11Y" fmla="*/ 10 h 13"/>
                  <a:gd name="GluePoint12X" fmla="*/ 5 w 15"/>
                  <a:gd name="GluePoint12Y" fmla="*/ 8 h 13"/>
                  <a:gd name="GluePoint13X" fmla="*/ 7 w 15"/>
                  <a:gd name="GluePoint13Y" fmla="*/ 8 h 13"/>
                  <a:gd name="GluePoint14X" fmla="*/ 8 w 15"/>
                  <a:gd name="GluePoint14Y" fmla="*/ 5 h 13"/>
                  <a:gd name="GluePoint15X" fmla="*/ 7 w 15"/>
                  <a:gd name="GluePoint15Y" fmla="*/ 8 h 13"/>
                  <a:gd name="GluePoint16X" fmla="*/ 3 w 15"/>
                  <a:gd name="GluePoint16Y" fmla="*/ 1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3" y="12"/>
                    </a:moveTo>
                    <a:lnTo>
                      <a:pt x="7" y="10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7"/>
                    </a:lnTo>
                    <a:lnTo>
                      <a:pt x="15" y="0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09" name="Freeform 549"/>
              <p:cNvSpPr/>
              <p:nvPr/>
            </p:nvSpPr>
            <p:spPr>
              <a:xfrm>
                <a:off x="1359000" y="15127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2 w 4"/>
                  <a:gd name="GluePoint1Y" fmla="*/ 4 h 8"/>
                  <a:gd name="GluePoint2X" fmla="*/ 2 w 4"/>
                  <a:gd name="GluePoint2Y" fmla="*/ 8 h 8"/>
                  <a:gd name="GluePoint3X" fmla="*/ 0 w 4"/>
                  <a:gd name="GluePoint3Y" fmla="*/ 8 h 8"/>
                  <a:gd name="GluePoint4X" fmla="*/ 0 w 4"/>
                  <a:gd name="GluePoint4Y" fmla="*/ 4 h 8"/>
                  <a:gd name="GluePoint5X" fmla="*/ 4 w 4"/>
                  <a:gd name="GluePoint5Y" fmla="*/ 0 h 8"/>
                  <a:gd name="GluePoint6X" fmla="*/ 2 w 4"/>
                  <a:gd name="GluePoint6Y" fmla="*/ 4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2" y="4"/>
                    </a:moveTo>
                    <a:lnTo>
                      <a:pt x="2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10" name="Freeform 550"/>
              <p:cNvSpPr/>
              <p:nvPr/>
            </p:nvSpPr>
            <p:spPr>
              <a:xfrm>
                <a:off x="1395360" y="15127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1 w 1"/>
                  <a:gd name="GluePoint1Y" fmla="*/ 0 h 3"/>
                  <a:gd name="GluePoint2X" fmla="*/ 1 w 1"/>
                  <a:gd name="GluePoint2Y" fmla="*/ 3 h 3"/>
                  <a:gd name="GluePoint3X" fmla="*/ 0 w 1"/>
                  <a:gd name="GluePoint3Y" fmla="*/ 1 h 3"/>
                  <a:gd name="GluePoint4X" fmla="*/ 1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11" name="Freeform 551"/>
              <p:cNvSpPr/>
              <p:nvPr/>
            </p:nvSpPr>
            <p:spPr>
              <a:xfrm>
                <a:off x="1335240" y="1539720"/>
                <a:ext cx="34560" cy="28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28080"/>
                  <a:gd name="textAreaBottom" fmla="*/ 28440 h 28080"/>
                  <a:gd name="GluePoint1X" fmla="*/ 17 w 22"/>
                  <a:gd name="GluePoint1Y" fmla="*/ 3 h 18"/>
                  <a:gd name="GluePoint2X" fmla="*/ 22 w 22"/>
                  <a:gd name="GluePoint2Y" fmla="*/ 2 h 18"/>
                  <a:gd name="GluePoint3X" fmla="*/ 20 w 22"/>
                  <a:gd name="GluePoint3Y" fmla="*/ 3 h 18"/>
                  <a:gd name="GluePoint4X" fmla="*/ 9 w 22"/>
                  <a:gd name="GluePoint4Y" fmla="*/ 15 h 18"/>
                  <a:gd name="GluePoint5X" fmla="*/ 4 w 22"/>
                  <a:gd name="GluePoint5Y" fmla="*/ 16 h 18"/>
                  <a:gd name="GluePoint6X" fmla="*/ 3 w 22"/>
                  <a:gd name="GluePoint6Y" fmla="*/ 16 h 18"/>
                  <a:gd name="GluePoint7X" fmla="*/ 0 w 22"/>
                  <a:gd name="GluePoint7Y" fmla="*/ 18 h 18"/>
                  <a:gd name="GluePoint8X" fmla="*/ 1 w 22"/>
                  <a:gd name="GluePoint8Y" fmla="*/ 15 h 18"/>
                  <a:gd name="GluePoint9X" fmla="*/ 3 w 22"/>
                  <a:gd name="GluePoint9Y" fmla="*/ 13 h 18"/>
                  <a:gd name="GluePoint10X" fmla="*/ 4 w 22"/>
                  <a:gd name="GluePoint10Y" fmla="*/ 13 h 18"/>
                  <a:gd name="GluePoint11X" fmla="*/ 0 w 22"/>
                  <a:gd name="GluePoint11Y" fmla="*/ 10 h 18"/>
                  <a:gd name="GluePoint12X" fmla="*/ 1 w 22"/>
                  <a:gd name="GluePoint12Y" fmla="*/ 5 h 18"/>
                  <a:gd name="GluePoint13X" fmla="*/ 4 w 22"/>
                  <a:gd name="GluePoint13Y" fmla="*/ 0 h 18"/>
                  <a:gd name="GluePoint14X" fmla="*/ 11 w 22"/>
                  <a:gd name="GluePoint14Y" fmla="*/ 2 h 18"/>
                  <a:gd name="GluePoint15X" fmla="*/ 8 w 22"/>
                  <a:gd name="GluePoint15Y" fmla="*/ 5 h 18"/>
                  <a:gd name="GluePoint16X" fmla="*/ 14 w 22"/>
                  <a:gd name="GluePoint16Y" fmla="*/ 2 h 18"/>
                  <a:gd name="GluePoint17X" fmla="*/ 11 w 22"/>
                  <a:gd name="GluePoint17Y" fmla="*/ 7 h 18"/>
                  <a:gd name="GluePoint18X" fmla="*/ 4 w 22"/>
                  <a:gd name="GluePoint18Y" fmla="*/ 10 h 18"/>
                  <a:gd name="GluePoint19X" fmla="*/ 6 w 22"/>
                  <a:gd name="GluePoint19Y" fmla="*/ 10 h 18"/>
                  <a:gd name="GluePoint20X" fmla="*/ 17 w 22"/>
                  <a:gd name="GluePoint20Y" fmla="*/ 3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2" h="18">
                    <a:moveTo>
                      <a:pt x="17" y="3"/>
                    </a:moveTo>
                    <a:lnTo>
                      <a:pt x="22" y="2"/>
                    </a:lnTo>
                    <a:lnTo>
                      <a:pt x="20" y="3"/>
                    </a:lnTo>
                    <a:lnTo>
                      <a:pt x="9" y="15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0" y="18"/>
                    </a:lnTo>
                    <a:lnTo>
                      <a:pt x="1" y="15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4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1" y="7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12" name="Freeform 552"/>
              <p:cNvSpPr/>
              <p:nvPr/>
            </p:nvSpPr>
            <p:spPr>
              <a:xfrm>
                <a:off x="1332000" y="1565280"/>
                <a:ext cx="17280" cy="28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28080"/>
                  <a:gd name="textAreaBottom" fmla="*/ 28440 h 28080"/>
                  <a:gd name="GluePoint1X" fmla="*/ 0 w 11"/>
                  <a:gd name="GluePoint1Y" fmla="*/ 8 h 18"/>
                  <a:gd name="GluePoint2X" fmla="*/ 3 w 11"/>
                  <a:gd name="GluePoint2Y" fmla="*/ 5 h 18"/>
                  <a:gd name="GluePoint3X" fmla="*/ 0 w 11"/>
                  <a:gd name="GluePoint3Y" fmla="*/ 7 h 18"/>
                  <a:gd name="GluePoint4X" fmla="*/ 0 w 11"/>
                  <a:gd name="GluePoint4Y" fmla="*/ 5 h 18"/>
                  <a:gd name="GluePoint5X" fmla="*/ 3 w 11"/>
                  <a:gd name="GluePoint5Y" fmla="*/ 4 h 18"/>
                  <a:gd name="GluePoint6X" fmla="*/ 0 w 11"/>
                  <a:gd name="GluePoint6Y" fmla="*/ 4 h 18"/>
                  <a:gd name="GluePoint7X" fmla="*/ 11 w 11"/>
                  <a:gd name="GluePoint7Y" fmla="*/ 0 h 18"/>
                  <a:gd name="GluePoint8X" fmla="*/ 10 w 11"/>
                  <a:gd name="GluePoint8Y" fmla="*/ 4 h 18"/>
                  <a:gd name="GluePoint9X" fmla="*/ 6 w 11"/>
                  <a:gd name="GluePoint9Y" fmla="*/ 4 h 18"/>
                  <a:gd name="GluePoint10X" fmla="*/ 8 w 11"/>
                  <a:gd name="GluePoint10Y" fmla="*/ 5 h 18"/>
                  <a:gd name="GluePoint11X" fmla="*/ 5 w 11"/>
                  <a:gd name="GluePoint11Y" fmla="*/ 7 h 18"/>
                  <a:gd name="GluePoint12X" fmla="*/ 2 w 11"/>
                  <a:gd name="GluePoint12Y" fmla="*/ 10 h 18"/>
                  <a:gd name="GluePoint13X" fmla="*/ 5 w 11"/>
                  <a:gd name="GluePoint13Y" fmla="*/ 13 h 18"/>
                  <a:gd name="GluePoint14X" fmla="*/ 3 w 11"/>
                  <a:gd name="GluePoint14Y" fmla="*/ 18 h 18"/>
                  <a:gd name="GluePoint15X" fmla="*/ 0 w 11"/>
                  <a:gd name="GluePoint15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1" h="18">
                    <a:moveTo>
                      <a:pt x="0" y="8"/>
                    </a:moveTo>
                    <a:lnTo>
                      <a:pt x="3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11" y="0"/>
                    </a:lnTo>
                    <a:lnTo>
                      <a:pt x="10" y="4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13" name="Freeform 553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14" name="Freeform 554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15" name="Freeform 555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16" name="Freeform 556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17" name="Freeform 557"/>
              <p:cNvSpPr/>
              <p:nvPr/>
            </p:nvSpPr>
            <p:spPr>
              <a:xfrm>
                <a:off x="2262240" y="176544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0 w 21"/>
                  <a:gd name="GluePoint2Y" fmla="*/ 0 h 6"/>
                  <a:gd name="GluePoint3X" fmla="*/ 6 w 21"/>
                  <a:gd name="GluePoint3Y" fmla="*/ 5 h 6"/>
                  <a:gd name="GluePoint4X" fmla="*/ 14 w 21"/>
                  <a:gd name="GluePoint4Y" fmla="*/ 6 h 6"/>
                  <a:gd name="GluePoint5X" fmla="*/ 19 w 21"/>
                  <a:gd name="GluePoint5Y" fmla="*/ 5 h 6"/>
                  <a:gd name="GluePoint6X" fmla="*/ 21 w 21"/>
                  <a:gd name="GluePoint6Y" fmla="*/ 1 h 6"/>
                  <a:gd name="GluePoint7X" fmla="*/ 19 w 21"/>
                  <a:gd name="GluePoint7Y" fmla="*/ 1 h 6"/>
                  <a:gd name="GluePoint8X" fmla="*/ 18 w 21"/>
                  <a:gd name="GluePoint8Y" fmla="*/ 5 h 6"/>
                  <a:gd name="GluePoint9X" fmla="*/ 18 w 21"/>
                  <a:gd name="GluePoint9Y" fmla="*/ 0 h 6"/>
                  <a:gd name="GluePoint10X" fmla="*/ 14 w 21"/>
                  <a:gd name="GluePoint10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4" y="6"/>
                    </a:lnTo>
                    <a:lnTo>
                      <a:pt x="19" y="5"/>
                    </a:lnTo>
                    <a:lnTo>
                      <a:pt x="21" y="1"/>
                    </a:lnTo>
                    <a:lnTo>
                      <a:pt x="19" y="1"/>
                    </a:lnTo>
                    <a:lnTo>
                      <a:pt x="18" y="5"/>
                    </a:lnTo>
                    <a:lnTo>
                      <a:pt x="18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18" name="Freeform 558"/>
              <p:cNvSpPr/>
              <p:nvPr/>
            </p:nvSpPr>
            <p:spPr>
              <a:xfrm>
                <a:off x="2622600" y="160956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5 w 10"/>
                  <a:gd name="GluePoint1Y" fmla="*/ 8 h 8"/>
                  <a:gd name="GluePoint2X" fmla="*/ 10 w 10"/>
                  <a:gd name="GluePoint2Y" fmla="*/ 6 h 8"/>
                  <a:gd name="GluePoint3X" fmla="*/ 8 w 10"/>
                  <a:gd name="GluePoint3Y" fmla="*/ 5 h 8"/>
                  <a:gd name="GluePoint4X" fmla="*/ 8 w 10"/>
                  <a:gd name="GluePoint4Y" fmla="*/ 3 h 8"/>
                  <a:gd name="GluePoint5X" fmla="*/ 10 w 10"/>
                  <a:gd name="GluePoint5Y" fmla="*/ 3 h 8"/>
                  <a:gd name="GluePoint6X" fmla="*/ 8 w 10"/>
                  <a:gd name="GluePoint6Y" fmla="*/ 5 h 8"/>
                  <a:gd name="GluePoint7X" fmla="*/ 10 w 10"/>
                  <a:gd name="GluePoint7Y" fmla="*/ 5 h 8"/>
                  <a:gd name="GluePoint8X" fmla="*/ 10 w 10"/>
                  <a:gd name="GluePoint8Y" fmla="*/ 1 h 8"/>
                  <a:gd name="GluePoint9X" fmla="*/ 10 w 10"/>
                  <a:gd name="GluePoint9Y" fmla="*/ 0 h 8"/>
                  <a:gd name="GluePoint10X" fmla="*/ 3 w 10"/>
                  <a:gd name="GluePoint10Y" fmla="*/ 1 h 8"/>
                  <a:gd name="GluePoint11X" fmla="*/ 0 w 10"/>
                  <a:gd name="GluePoint11Y" fmla="*/ 5 h 8"/>
                  <a:gd name="GluePoint12X" fmla="*/ 0 w 10"/>
                  <a:gd name="GluePoint12Y" fmla="*/ 6 h 8"/>
                  <a:gd name="GluePoint13X" fmla="*/ 5 w 10"/>
                  <a:gd name="GluePoint13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5" y="8"/>
                    </a:moveTo>
                    <a:lnTo>
                      <a:pt x="10" y="6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1"/>
                    </a:lnTo>
                    <a:lnTo>
                      <a:pt x="10" y="0"/>
                    </a:lnTo>
                    <a:lnTo>
                      <a:pt x="3" y="1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19" name="Freeform 559"/>
              <p:cNvSpPr/>
              <p:nvPr/>
            </p:nvSpPr>
            <p:spPr>
              <a:xfrm>
                <a:off x="1947960" y="1320840"/>
                <a:ext cx="21960" cy="75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7560"/>
                  <a:gd name="textAreaBottom" fmla="*/ 7920 h 7560"/>
                  <a:gd name="GluePoint1X" fmla="*/ 7 w 14"/>
                  <a:gd name="GluePoint1Y" fmla="*/ 2 h 5"/>
                  <a:gd name="GluePoint2X" fmla="*/ 14 w 14"/>
                  <a:gd name="GluePoint2Y" fmla="*/ 0 h 5"/>
                  <a:gd name="GluePoint3X" fmla="*/ 14 w 14"/>
                  <a:gd name="GluePoint3Y" fmla="*/ 2 h 5"/>
                  <a:gd name="GluePoint4X" fmla="*/ 0 w 14"/>
                  <a:gd name="GluePoint4Y" fmla="*/ 5 h 5"/>
                  <a:gd name="GluePoint5X" fmla="*/ 7 w 14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5">
                    <a:moveTo>
                      <a:pt x="7" y="2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0" y="5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20" name="Freeform 560"/>
              <p:cNvSpPr/>
              <p:nvPr/>
            </p:nvSpPr>
            <p:spPr>
              <a:xfrm>
                <a:off x="1909800" y="133812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0 w 12"/>
                  <a:gd name="GluePoint1Y" fmla="*/ 3 h 5"/>
                  <a:gd name="GluePoint2X" fmla="*/ 0 w 12"/>
                  <a:gd name="GluePoint2Y" fmla="*/ 3 h 5"/>
                  <a:gd name="GluePoint3X" fmla="*/ 3 w 12"/>
                  <a:gd name="GluePoint3Y" fmla="*/ 2 h 5"/>
                  <a:gd name="GluePoint4X" fmla="*/ 6 w 12"/>
                  <a:gd name="GluePoint4Y" fmla="*/ 2 h 5"/>
                  <a:gd name="GluePoint5X" fmla="*/ 11 w 12"/>
                  <a:gd name="GluePoint5Y" fmla="*/ 0 h 5"/>
                  <a:gd name="GluePoint6X" fmla="*/ 12 w 12"/>
                  <a:gd name="GluePoint6Y" fmla="*/ 0 h 5"/>
                  <a:gd name="GluePoint7X" fmla="*/ 11 w 12"/>
                  <a:gd name="GluePoint7Y" fmla="*/ 2 h 5"/>
                  <a:gd name="GluePoint8X" fmla="*/ 9 w 12"/>
                  <a:gd name="GluePoint8Y" fmla="*/ 2 h 5"/>
                  <a:gd name="GluePoint9X" fmla="*/ 9 w 12"/>
                  <a:gd name="GluePoint9Y" fmla="*/ 3 h 5"/>
                  <a:gd name="GluePoint10X" fmla="*/ 9 w 12"/>
                  <a:gd name="GluePoint10Y" fmla="*/ 3 h 5"/>
                  <a:gd name="GluePoint11X" fmla="*/ 8 w 12"/>
                  <a:gd name="GluePoint11Y" fmla="*/ 3 h 5"/>
                  <a:gd name="GluePoint12X" fmla="*/ 6 w 12"/>
                  <a:gd name="GluePoint12Y" fmla="*/ 5 h 5"/>
                  <a:gd name="GluePoint13X" fmla="*/ 4 w 12"/>
                  <a:gd name="GluePoint13Y" fmla="*/ 5 h 5"/>
                  <a:gd name="GluePoint14X" fmla="*/ 3 w 12"/>
                  <a:gd name="GluePoint14Y" fmla="*/ 5 h 5"/>
                  <a:gd name="GluePoint15X" fmla="*/ 3 w 12"/>
                  <a:gd name="GluePoint15Y" fmla="*/ 3 h 5"/>
                  <a:gd name="GluePoint16X" fmla="*/ 1 w 12"/>
                  <a:gd name="GluePoint16Y" fmla="*/ 5 h 5"/>
                  <a:gd name="GluePoint17X" fmla="*/ 1 w 12"/>
                  <a:gd name="GluePoint17Y" fmla="*/ 3 h 5"/>
                  <a:gd name="GluePoint18X" fmla="*/ 0 w 12"/>
                  <a:gd name="GluePoint18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0" y="3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21" name="Freeform 561"/>
              <p:cNvSpPr/>
              <p:nvPr/>
            </p:nvSpPr>
            <p:spPr>
              <a:xfrm>
                <a:off x="1824120" y="135900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4 w 6"/>
                  <a:gd name="GluePoint1Y" fmla="*/ 0 h 3"/>
                  <a:gd name="GluePoint2X" fmla="*/ 6 w 6"/>
                  <a:gd name="GluePoint2Y" fmla="*/ 2 h 3"/>
                  <a:gd name="GluePoint3X" fmla="*/ 4 w 6"/>
                  <a:gd name="GluePoint3Y" fmla="*/ 3 h 3"/>
                  <a:gd name="GluePoint4X" fmla="*/ 3 w 6"/>
                  <a:gd name="GluePoint4Y" fmla="*/ 3 h 3"/>
                  <a:gd name="GluePoint5X" fmla="*/ 3 w 6"/>
                  <a:gd name="GluePoint5Y" fmla="*/ 3 h 3"/>
                  <a:gd name="GluePoint6X" fmla="*/ 0 w 6"/>
                  <a:gd name="GluePoint6Y" fmla="*/ 2 h 3"/>
                  <a:gd name="GluePoint7X" fmla="*/ 1 w 6"/>
                  <a:gd name="GluePoint7Y" fmla="*/ 0 h 3"/>
                  <a:gd name="GluePoint8X" fmla="*/ 3 w 6"/>
                  <a:gd name="GluePoint8Y" fmla="*/ 0 h 3"/>
                  <a:gd name="GluePoint9X" fmla="*/ 4 w 6"/>
                  <a:gd name="GluePoint9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4" y="0"/>
                    </a:moveTo>
                    <a:lnTo>
                      <a:pt x="6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22" name="Freeform 562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2 h 7"/>
                  <a:gd name="GluePoint2X" fmla="*/ 1 w 1"/>
                  <a:gd name="GluePoint2Y" fmla="*/ 7 h 7"/>
                  <a:gd name="GluePoint3X" fmla="*/ 0 w 1"/>
                  <a:gd name="GluePoint3Y" fmla="*/ 0 h 7"/>
                  <a:gd name="GluePoint4X" fmla="*/ 0 w 1"/>
                  <a:gd name="GluePoint4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2"/>
                    </a:moveTo>
                    <a:lnTo>
                      <a:pt x="1" y="7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23" name="Freeform 563"/>
              <p:cNvSpPr/>
              <p:nvPr/>
            </p:nvSpPr>
            <p:spPr>
              <a:xfrm>
                <a:off x="7101000" y="3278160"/>
                <a:ext cx="55080" cy="2808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28080"/>
                  <a:gd name="textAreaBottom" fmla="*/ 28440 h 28080"/>
                  <a:gd name="GluePoint1X" fmla="*/ 21 w 22"/>
                  <a:gd name="GluePoint1Y" fmla="*/ 0 h 11"/>
                  <a:gd name="GluePoint2X" fmla="*/ 2 w 22"/>
                  <a:gd name="GluePoint2Y" fmla="*/ 3 h 11"/>
                  <a:gd name="GluePoint3X" fmla="*/ 0 w 22"/>
                  <a:gd name="GluePoint3Y" fmla="*/ 5 h 11"/>
                  <a:gd name="GluePoint4X" fmla="*/ 1 w 22"/>
                  <a:gd name="GluePoint4Y" fmla="*/ 7 h 11"/>
                  <a:gd name="GluePoint5X" fmla="*/ 2 w 22"/>
                  <a:gd name="GluePoint5Y" fmla="*/ 6 h 11"/>
                  <a:gd name="GluePoint6X" fmla="*/ 3 w 22"/>
                  <a:gd name="GluePoint6Y" fmla="*/ 8 h 11"/>
                  <a:gd name="GluePoint7X" fmla="*/ 1 w 22"/>
                  <a:gd name="GluePoint7Y" fmla="*/ 8 h 11"/>
                  <a:gd name="GluePoint8X" fmla="*/ 3 w 22"/>
                  <a:gd name="GluePoint8Y" fmla="*/ 11 h 11"/>
                  <a:gd name="GluePoint9X" fmla="*/ 5 w 22"/>
                  <a:gd name="GluePoint9Y" fmla="*/ 10 h 11"/>
                  <a:gd name="GluePoint10X" fmla="*/ 21 w 22"/>
                  <a:gd name="GluePoint10Y" fmla="*/ 3 h 11"/>
                  <a:gd name="GluePoint11X" fmla="*/ 22 w 22"/>
                  <a:gd name="GluePoint11Y" fmla="*/ 0 h 11"/>
                  <a:gd name="GluePoint12X" fmla="*/ 21 w 2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21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2" y="7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24" name="Freeform 564"/>
              <p:cNvSpPr/>
              <p:nvPr/>
            </p:nvSpPr>
            <p:spPr>
              <a:xfrm>
                <a:off x="7078680" y="33019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1 w 5"/>
                  <a:gd name="GluePoint1Y" fmla="*/ 3 h 4"/>
                  <a:gd name="GluePoint2X" fmla="*/ 3 w 5"/>
                  <a:gd name="GluePoint2Y" fmla="*/ 3 h 4"/>
                  <a:gd name="GluePoint3X" fmla="*/ 4 w 5"/>
                  <a:gd name="GluePoint3Y" fmla="*/ 4 h 4"/>
                  <a:gd name="GluePoint4X" fmla="*/ 4 w 5"/>
                  <a:gd name="GluePoint4Y" fmla="*/ 3 h 4"/>
                  <a:gd name="GluePoint5X" fmla="*/ 5 w 5"/>
                  <a:gd name="GluePoint5Y" fmla="*/ 2 h 4"/>
                  <a:gd name="GluePoint6X" fmla="*/ 5 w 5"/>
                  <a:gd name="GluePoint6Y" fmla="*/ 0 h 4"/>
                  <a:gd name="GluePoint7X" fmla="*/ 5 w 5"/>
                  <a:gd name="GluePoint7Y" fmla="*/ 0 h 4"/>
                  <a:gd name="GluePoint8X" fmla="*/ 0 w 5"/>
                  <a:gd name="GluePoint8Y" fmla="*/ 2 h 4"/>
                  <a:gd name="GluePoint9X" fmla="*/ 1 w 5"/>
                  <a:gd name="GluePoint9Y" fmla="*/ 3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1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25" name="Freeform 565"/>
              <p:cNvSpPr/>
              <p:nvPr/>
            </p:nvSpPr>
            <p:spPr>
              <a:xfrm>
                <a:off x="7153200" y="29192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0 h 8"/>
                  <a:gd name="GluePoint2X" fmla="*/ 2 w 2"/>
                  <a:gd name="GluePoint2Y" fmla="*/ 4 h 8"/>
                  <a:gd name="GluePoint3X" fmla="*/ 0 w 2"/>
                  <a:gd name="GluePoint3Y" fmla="*/ 8 h 8"/>
                  <a:gd name="GluePoint4X" fmla="*/ 0 w 2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0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26" name="Freeform 566"/>
              <p:cNvSpPr/>
              <p:nvPr/>
            </p:nvSpPr>
            <p:spPr>
              <a:xfrm>
                <a:off x="7256520" y="3054240"/>
                <a:ext cx="247320" cy="24408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244080"/>
                  <a:gd name="textAreaBottom" fmla="*/ 244440 h 244080"/>
                  <a:gd name="GluePoint1X" fmla="*/ 155 w 156"/>
                  <a:gd name="GluePoint1Y" fmla="*/ 82 h 154"/>
                  <a:gd name="GluePoint2X" fmla="*/ 151 w 156"/>
                  <a:gd name="GluePoint2Y" fmla="*/ 112 h 154"/>
                  <a:gd name="GluePoint3X" fmla="*/ 153 w 156"/>
                  <a:gd name="GluePoint3Y" fmla="*/ 154 h 154"/>
                  <a:gd name="GluePoint4X" fmla="*/ 134 w 156"/>
                  <a:gd name="GluePoint4Y" fmla="*/ 135 h 154"/>
                  <a:gd name="GluePoint5X" fmla="*/ 123 w 156"/>
                  <a:gd name="GluePoint5Y" fmla="*/ 137 h 154"/>
                  <a:gd name="GluePoint6X" fmla="*/ 118 w 156"/>
                  <a:gd name="GluePoint6Y" fmla="*/ 137 h 154"/>
                  <a:gd name="GluePoint7X" fmla="*/ 113 w 156"/>
                  <a:gd name="GluePoint7Y" fmla="*/ 140 h 154"/>
                  <a:gd name="GluePoint8X" fmla="*/ 105 w 156"/>
                  <a:gd name="GluePoint8Y" fmla="*/ 130 h 154"/>
                  <a:gd name="GluePoint9X" fmla="*/ 115 w 156"/>
                  <a:gd name="GluePoint9Y" fmla="*/ 124 h 154"/>
                  <a:gd name="GluePoint10X" fmla="*/ 120 w 156"/>
                  <a:gd name="GluePoint10Y" fmla="*/ 124 h 154"/>
                  <a:gd name="GluePoint11X" fmla="*/ 120 w 156"/>
                  <a:gd name="GluePoint11Y" fmla="*/ 121 h 154"/>
                  <a:gd name="GluePoint12X" fmla="*/ 115 w 156"/>
                  <a:gd name="GluePoint12Y" fmla="*/ 116 h 154"/>
                  <a:gd name="GluePoint13X" fmla="*/ 113 w 156"/>
                  <a:gd name="GluePoint13Y" fmla="*/ 104 h 154"/>
                  <a:gd name="GluePoint14X" fmla="*/ 108 w 156"/>
                  <a:gd name="GluePoint14Y" fmla="*/ 90 h 154"/>
                  <a:gd name="GluePoint15X" fmla="*/ 102 w 156"/>
                  <a:gd name="GluePoint15Y" fmla="*/ 85 h 154"/>
                  <a:gd name="GluePoint16X" fmla="*/ 64 w 156"/>
                  <a:gd name="GluePoint16Y" fmla="*/ 72 h 154"/>
                  <a:gd name="GluePoint17X" fmla="*/ 58 w 156"/>
                  <a:gd name="GluePoint17Y" fmla="*/ 64 h 154"/>
                  <a:gd name="GluePoint18X" fmla="*/ 53 w 156"/>
                  <a:gd name="GluePoint18Y" fmla="*/ 66 h 154"/>
                  <a:gd name="GluePoint19X" fmla="*/ 45 w 156"/>
                  <a:gd name="GluePoint19Y" fmla="*/ 47 h 154"/>
                  <a:gd name="GluePoint20X" fmla="*/ 37 w 156"/>
                  <a:gd name="GluePoint20Y" fmla="*/ 66 h 154"/>
                  <a:gd name="GluePoint21X" fmla="*/ 29 w 156"/>
                  <a:gd name="GluePoint21Y" fmla="*/ 53 h 154"/>
                  <a:gd name="GluePoint22X" fmla="*/ 23 w 156"/>
                  <a:gd name="GluePoint22Y" fmla="*/ 47 h 154"/>
                  <a:gd name="GluePoint23X" fmla="*/ 16 w 156"/>
                  <a:gd name="GluePoint23Y" fmla="*/ 43 h 154"/>
                  <a:gd name="GluePoint24X" fmla="*/ 27 w 156"/>
                  <a:gd name="GluePoint24Y" fmla="*/ 42 h 154"/>
                  <a:gd name="GluePoint25X" fmla="*/ 42 w 156"/>
                  <a:gd name="GluePoint25Y" fmla="*/ 38 h 154"/>
                  <a:gd name="GluePoint26X" fmla="*/ 47 w 156"/>
                  <a:gd name="GluePoint26Y" fmla="*/ 30 h 154"/>
                  <a:gd name="GluePoint27X" fmla="*/ 23 w 156"/>
                  <a:gd name="GluePoint27Y" fmla="*/ 34 h 154"/>
                  <a:gd name="GluePoint28X" fmla="*/ 13 w 156"/>
                  <a:gd name="GluePoint28Y" fmla="*/ 22 h 154"/>
                  <a:gd name="GluePoint29X" fmla="*/ 5 w 156"/>
                  <a:gd name="GluePoint29Y" fmla="*/ 21 h 154"/>
                  <a:gd name="GluePoint30X" fmla="*/ 5 w 156"/>
                  <a:gd name="GluePoint30Y" fmla="*/ 10 h 154"/>
                  <a:gd name="GluePoint31X" fmla="*/ 20 w 156"/>
                  <a:gd name="GluePoint31Y" fmla="*/ 2 h 154"/>
                  <a:gd name="GluePoint32X" fmla="*/ 31 w 156"/>
                  <a:gd name="GluePoint32Y" fmla="*/ 2 h 154"/>
                  <a:gd name="GluePoint33X" fmla="*/ 48 w 156"/>
                  <a:gd name="GluePoint33Y" fmla="*/ 8 h 154"/>
                  <a:gd name="GluePoint34X" fmla="*/ 50 w 156"/>
                  <a:gd name="GluePoint34Y" fmla="*/ 29 h 154"/>
                  <a:gd name="GluePoint35X" fmla="*/ 54 w 156"/>
                  <a:gd name="GluePoint35Y" fmla="*/ 43 h 154"/>
                  <a:gd name="GluePoint36X" fmla="*/ 58 w 156"/>
                  <a:gd name="GluePoint36Y" fmla="*/ 40 h 154"/>
                  <a:gd name="GluePoint37X" fmla="*/ 66 w 156"/>
                  <a:gd name="GluePoint37Y" fmla="*/ 53 h 154"/>
                  <a:gd name="GluePoint38X" fmla="*/ 74 w 156"/>
                  <a:gd name="GluePoint38Y" fmla="*/ 48 h 154"/>
                  <a:gd name="GluePoint39X" fmla="*/ 85 w 156"/>
                  <a:gd name="GluePoint39Y" fmla="*/ 34 h 154"/>
                  <a:gd name="GluePoint40X" fmla="*/ 97 w 156"/>
                  <a:gd name="GluePoint40Y" fmla="*/ 29 h 154"/>
                  <a:gd name="GluePoint41X" fmla="*/ 107 w 156"/>
                  <a:gd name="GluePoint41Y" fmla="*/ 19 h 154"/>
                  <a:gd name="GluePoint42X" fmla="*/ 147 w 156"/>
                  <a:gd name="GluePoint42Y" fmla="*/ 35 h 154"/>
                  <a:gd name="GluePoint43X" fmla="*/ 156 w 156"/>
                  <a:gd name="GluePoint43Y" fmla="*/ 38 h 1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56" h="154">
                    <a:moveTo>
                      <a:pt x="156" y="38"/>
                    </a:moveTo>
                    <a:lnTo>
                      <a:pt x="155" y="82"/>
                    </a:lnTo>
                    <a:lnTo>
                      <a:pt x="155" y="106"/>
                    </a:lnTo>
                    <a:lnTo>
                      <a:pt x="151" y="112"/>
                    </a:lnTo>
                    <a:lnTo>
                      <a:pt x="153" y="119"/>
                    </a:lnTo>
                    <a:lnTo>
                      <a:pt x="153" y="154"/>
                    </a:lnTo>
                    <a:lnTo>
                      <a:pt x="147" y="151"/>
                    </a:lnTo>
                    <a:lnTo>
                      <a:pt x="134" y="135"/>
                    </a:lnTo>
                    <a:lnTo>
                      <a:pt x="128" y="138"/>
                    </a:lnTo>
                    <a:lnTo>
                      <a:pt x="123" y="137"/>
                    </a:lnTo>
                    <a:lnTo>
                      <a:pt x="120" y="138"/>
                    </a:lnTo>
                    <a:lnTo>
                      <a:pt x="118" y="137"/>
                    </a:lnTo>
                    <a:lnTo>
                      <a:pt x="116" y="141"/>
                    </a:lnTo>
                    <a:lnTo>
                      <a:pt x="113" y="140"/>
                    </a:lnTo>
                    <a:lnTo>
                      <a:pt x="101" y="141"/>
                    </a:lnTo>
                    <a:lnTo>
                      <a:pt x="105" y="130"/>
                    </a:lnTo>
                    <a:lnTo>
                      <a:pt x="110" y="125"/>
                    </a:lnTo>
                    <a:lnTo>
                      <a:pt x="115" y="124"/>
                    </a:lnTo>
                    <a:lnTo>
                      <a:pt x="120" y="127"/>
                    </a:lnTo>
                    <a:lnTo>
                      <a:pt x="120" y="124"/>
                    </a:lnTo>
                    <a:lnTo>
                      <a:pt x="118" y="121"/>
                    </a:lnTo>
                    <a:lnTo>
                      <a:pt x="120" y="121"/>
                    </a:lnTo>
                    <a:lnTo>
                      <a:pt x="113" y="116"/>
                    </a:lnTo>
                    <a:lnTo>
                      <a:pt x="115" y="116"/>
                    </a:lnTo>
                    <a:lnTo>
                      <a:pt x="116" y="109"/>
                    </a:lnTo>
                    <a:lnTo>
                      <a:pt x="113" y="104"/>
                    </a:lnTo>
                    <a:lnTo>
                      <a:pt x="113" y="96"/>
                    </a:lnTo>
                    <a:lnTo>
                      <a:pt x="108" y="90"/>
                    </a:lnTo>
                    <a:lnTo>
                      <a:pt x="105" y="88"/>
                    </a:lnTo>
                    <a:lnTo>
                      <a:pt x="102" y="85"/>
                    </a:lnTo>
                    <a:lnTo>
                      <a:pt x="86" y="77"/>
                    </a:lnTo>
                    <a:lnTo>
                      <a:pt x="64" y="72"/>
                    </a:lnTo>
                    <a:lnTo>
                      <a:pt x="59" y="69"/>
                    </a:lnTo>
                    <a:lnTo>
                      <a:pt x="58" y="64"/>
                    </a:lnTo>
                    <a:lnTo>
                      <a:pt x="53" y="64"/>
                    </a:lnTo>
                    <a:lnTo>
                      <a:pt x="53" y="66"/>
                    </a:lnTo>
                    <a:lnTo>
                      <a:pt x="43" y="58"/>
                    </a:lnTo>
                    <a:lnTo>
                      <a:pt x="45" y="47"/>
                    </a:lnTo>
                    <a:lnTo>
                      <a:pt x="39" y="63"/>
                    </a:lnTo>
                    <a:lnTo>
                      <a:pt x="37" y="66"/>
                    </a:lnTo>
                    <a:lnTo>
                      <a:pt x="29" y="66"/>
                    </a:lnTo>
                    <a:lnTo>
                      <a:pt x="29" y="53"/>
                    </a:lnTo>
                    <a:lnTo>
                      <a:pt x="27" y="53"/>
                    </a:lnTo>
                    <a:lnTo>
                      <a:pt x="23" y="47"/>
                    </a:lnTo>
                    <a:lnTo>
                      <a:pt x="16" y="45"/>
                    </a:lnTo>
                    <a:lnTo>
                      <a:pt x="16" y="43"/>
                    </a:lnTo>
                    <a:lnTo>
                      <a:pt x="20" y="42"/>
                    </a:lnTo>
                    <a:lnTo>
                      <a:pt x="27" y="42"/>
                    </a:lnTo>
                    <a:lnTo>
                      <a:pt x="35" y="37"/>
                    </a:lnTo>
                    <a:lnTo>
                      <a:pt x="42" y="38"/>
                    </a:lnTo>
                    <a:lnTo>
                      <a:pt x="45" y="37"/>
                    </a:lnTo>
                    <a:lnTo>
                      <a:pt x="47" y="30"/>
                    </a:lnTo>
                    <a:lnTo>
                      <a:pt x="32" y="35"/>
                    </a:lnTo>
                    <a:lnTo>
                      <a:pt x="23" y="34"/>
                    </a:lnTo>
                    <a:lnTo>
                      <a:pt x="18" y="32"/>
                    </a:lnTo>
                    <a:lnTo>
                      <a:pt x="13" y="22"/>
                    </a:lnTo>
                    <a:lnTo>
                      <a:pt x="7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10"/>
                    </a:lnTo>
                    <a:lnTo>
                      <a:pt x="15" y="6"/>
                    </a:lnTo>
                    <a:lnTo>
                      <a:pt x="20" y="2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9" y="8"/>
                    </a:lnTo>
                    <a:lnTo>
                      <a:pt x="48" y="8"/>
                    </a:lnTo>
                    <a:lnTo>
                      <a:pt x="51" y="16"/>
                    </a:lnTo>
                    <a:lnTo>
                      <a:pt x="50" y="29"/>
                    </a:lnTo>
                    <a:lnTo>
                      <a:pt x="51" y="37"/>
                    </a:lnTo>
                    <a:lnTo>
                      <a:pt x="54" y="43"/>
                    </a:lnTo>
                    <a:lnTo>
                      <a:pt x="54" y="38"/>
                    </a:lnTo>
                    <a:lnTo>
                      <a:pt x="58" y="40"/>
                    </a:lnTo>
                    <a:lnTo>
                      <a:pt x="61" y="50"/>
                    </a:lnTo>
                    <a:lnTo>
                      <a:pt x="66" y="53"/>
                    </a:lnTo>
                    <a:lnTo>
                      <a:pt x="72" y="53"/>
                    </a:lnTo>
                    <a:lnTo>
                      <a:pt x="74" y="48"/>
                    </a:lnTo>
                    <a:lnTo>
                      <a:pt x="83" y="38"/>
                    </a:lnTo>
                    <a:lnTo>
                      <a:pt x="85" y="34"/>
                    </a:lnTo>
                    <a:lnTo>
                      <a:pt x="94" y="32"/>
                    </a:lnTo>
                    <a:lnTo>
                      <a:pt x="97" y="29"/>
                    </a:lnTo>
                    <a:lnTo>
                      <a:pt x="99" y="26"/>
                    </a:lnTo>
                    <a:lnTo>
                      <a:pt x="107" y="19"/>
                    </a:lnTo>
                    <a:lnTo>
                      <a:pt x="135" y="34"/>
                    </a:lnTo>
                    <a:lnTo>
                      <a:pt x="147" y="35"/>
                    </a:lnTo>
                    <a:lnTo>
                      <a:pt x="153" y="38"/>
                    </a:lnTo>
                    <a:lnTo>
                      <a:pt x="156" y="3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27" name="Freeform 567"/>
              <p:cNvSpPr/>
              <p:nvPr/>
            </p:nvSpPr>
            <p:spPr>
              <a:xfrm>
                <a:off x="6723000" y="2921040"/>
                <a:ext cx="244080" cy="239400"/>
              </a:xfrm>
              <a:custGeom>
                <a:avLst/>
                <a:gdLst>
                  <a:gd name="textAreaLeft" fmla="*/ 0 w 244080"/>
                  <a:gd name="textAreaRight" fmla="*/ 244440 w 244080"/>
                  <a:gd name="textAreaTop" fmla="*/ 0 h 239400"/>
                  <a:gd name="textAreaBottom" fmla="*/ 239760 h 239400"/>
                  <a:gd name="GluePoint1X" fmla="*/ 128 w 154"/>
                  <a:gd name="GluePoint1Y" fmla="*/ 7 h 151"/>
                  <a:gd name="GluePoint2X" fmla="*/ 135 w 154"/>
                  <a:gd name="GluePoint2Y" fmla="*/ 13 h 151"/>
                  <a:gd name="GluePoint3X" fmla="*/ 132 w 154"/>
                  <a:gd name="GluePoint3Y" fmla="*/ 24 h 151"/>
                  <a:gd name="GluePoint4X" fmla="*/ 138 w 154"/>
                  <a:gd name="GluePoint4Y" fmla="*/ 44 h 151"/>
                  <a:gd name="GluePoint5X" fmla="*/ 146 w 154"/>
                  <a:gd name="GluePoint5Y" fmla="*/ 63 h 151"/>
                  <a:gd name="GluePoint6X" fmla="*/ 140 w 154"/>
                  <a:gd name="GluePoint6Y" fmla="*/ 58 h 151"/>
                  <a:gd name="GluePoint7X" fmla="*/ 136 w 154"/>
                  <a:gd name="GluePoint7Y" fmla="*/ 65 h 151"/>
                  <a:gd name="GluePoint8X" fmla="*/ 132 w 154"/>
                  <a:gd name="GluePoint8Y" fmla="*/ 86 h 151"/>
                  <a:gd name="GluePoint9X" fmla="*/ 122 w 154"/>
                  <a:gd name="GluePoint9Y" fmla="*/ 100 h 151"/>
                  <a:gd name="GluePoint10X" fmla="*/ 114 w 154"/>
                  <a:gd name="GluePoint10Y" fmla="*/ 110 h 151"/>
                  <a:gd name="GluePoint11X" fmla="*/ 117 w 154"/>
                  <a:gd name="GluePoint11Y" fmla="*/ 118 h 151"/>
                  <a:gd name="GluePoint12X" fmla="*/ 114 w 154"/>
                  <a:gd name="GluePoint12Y" fmla="*/ 122 h 151"/>
                  <a:gd name="GluePoint13X" fmla="*/ 89 w 154"/>
                  <a:gd name="GluePoint13Y" fmla="*/ 150 h 151"/>
                  <a:gd name="GluePoint14X" fmla="*/ 86 w 154"/>
                  <a:gd name="GluePoint14Y" fmla="*/ 140 h 151"/>
                  <a:gd name="GluePoint15X" fmla="*/ 81 w 154"/>
                  <a:gd name="GluePoint15Y" fmla="*/ 137 h 151"/>
                  <a:gd name="GluePoint16X" fmla="*/ 71 w 154"/>
                  <a:gd name="GluePoint16Y" fmla="*/ 134 h 151"/>
                  <a:gd name="GluePoint17X" fmla="*/ 62 w 154"/>
                  <a:gd name="GluePoint17Y" fmla="*/ 131 h 151"/>
                  <a:gd name="GluePoint18X" fmla="*/ 55 w 154"/>
                  <a:gd name="GluePoint18Y" fmla="*/ 137 h 151"/>
                  <a:gd name="GluePoint19X" fmla="*/ 44 w 154"/>
                  <a:gd name="GluePoint19Y" fmla="*/ 139 h 151"/>
                  <a:gd name="GluePoint20X" fmla="*/ 39 w 154"/>
                  <a:gd name="GluePoint20Y" fmla="*/ 129 h 151"/>
                  <a:gd name="GluePoint21X" fmla="*/ 33 w 154"/>
                  <a:gd name="GluePoint21Y" fmla="*/ 131 h 151"/>
                  <a:gd name="GluePoint22X" fmla="*/ 24 w 154"/>
                  <a:gd name="GluePoint22Y" fmla="*/ 129 h 151"/>
                  <a:gd name="GluePoint23X" fmla="*/ 16 w 154"/>
                  <a:gd name="GluePoint23Y" fmla="*/ 110 h 151"/>
                  <a:gd name="GluePoint24X" fmla="*/ 16 w 154"/>
                  <a:gd name="GluePoint24Y" fmla="*/ 98 h 151"/>
                  <a:gd name="GluePoint25X" fmla="*/ 5 w 154"/>
                  <a:gd name="GluePoint25Y" fmla="*/ 86 h 151"/>
                  <a:gd name="GluePoint26X" fmla="*/ 3 w 154"/>
                  <a:gd name="GluePoint26Y" fmla="*/ 76 h 151"/>
                  <a:gd name="GluePoint27X" fmla="*/ 1 w 154"/>
                  <a:gd name="GluePoint27Y" fmla="*/ 60 h 151"/>
                  <a:gd name="GluePoint28X" fmla="*/ 9 w 154"/>
                  <a:gd name="GluePoint28Y" fmla="*/ 42 h 151"/>
                  <a:gd name="GluePoint29X" fmla="*/ 9 w 154"/>
                  <a:gd name="GluePoint29Y" fmla="*/ 45 h 151"/>
                  <a:gd name="GluePoint30X" fmla="*/ 20 w 154"/>
                  <a:gd name="GluePoint30Y" fmla="*/ 60 h 151"/>
                  <a:gd name="GluePoint31X" fmla="*/ 32 w 154"/>
                  <a:gd name="GluePoint31Y" fmla="*/ 60 h 151"/>
                  <a:gd name="GluePoint32X" fmla="*/ 41 w 154"/>
                  <a:gd name="GluePoint32Y" fmla="*/ 60 h 151"/>
                  <a:gd name="GluePoint33X" fmla="*/ 59 w 154"/>
                  <a:gd name="GluePoint33Y" fmla="*/ 50 h 151"/>
                  <a:gd name="GluePoint34X" fmla="*/ 68 w 154"/>
                  <a:gd name="GluePoint34Y" fmla="*/ 57 h 151"/>
                  <a:gd name="GluePoint35X" fmla="*/ 86 w 154"/>
                  <a:gd name="GluePoint35Y" fmla="*/ 50 h 151"/>
                  <a:gd name="GluePoint36X" fmla="*/ 92 w 154"/>
                  <a:gd name="GluePoint36Y" fmla="*/ 29 h 151"/>
                  <a:gd name="GluePoint37X" fmla="*/ 103 w 154"/>
                  <a:gd name="GluePoint37Y" fmla="*/ 0 h 151"/>
                  <a:gd name="GluePoint38X" fmla="*/ 132 w 154"/>
                  <a:gd name="GluePoint38Y" fmla="*/ 3 h 1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54" h="151">
                    <a:moveTo>
                      <a:pt x="132" y="3"/>
                    </a:moveTo>
                    <a:lnTo>
                      <a:pt x="128" y="7"/>
                    </a:lnTo>
                    <a:lnTo>
                      <a:pt x="135" y="10"/>
                    </a:lnTo>
                    <a:lnTo>
                      <a:pt x="135" y="13"/>
                    </a:lnTo>
                    <a:lnTo>
                      <a:pt x="125" y="15"/>
                    </a:lnTo>
                    <a:lnTo>
                      <a:pt x="132" y="24"/>
                    </a:lnTo>
                    <a:lnTo>
                      <a:pt x="138" y="37"/>
                    </a:lnTo>
                    <a:lnTo>
                      <a:pt x="138" y="44"/>
                    </a:lnTo>
                    <a:lnTo>
                      <a:pt x="154" y="61"/>
                    </a:lnTo>
                    <a:lnTo>
                      <a:pt x="146" y="63"/>
                    </a:lnTo>
                    <a:lnTo>
                      <a:pt x="141" y="61"/>
                    </a:lnTo>
                    <a:lnTo>
                      <a:pt x="140" y="58"/>
                    </a:lnTo>
                    <a:lnTo>
                      <a:pt x="140" y="63"/>
                    </a:lnTo>
                    <a:lnTo>
                      <a:pt x="136" y="65"/>
                    </a:lnTo>
                    <a:lnTo>
                      <a:pt x="133" y="71"/>
                    </a:lnTo>
                    <a:lnTo>
                      <a:pt x="132" y="86"/>
                    </a:lnTo>
                    <a:lnTo>
                      <a:pt x="125" y="98"/>
                    </a:lnTo>
                    <a:lnTo>
                      <a:pt x="122" y="100"/>
                    </a:lnTo>
                    <a:lnTo>
                      <a:pt x="113" y="108"/>
                    </a:lnTo>
                    <a:lnTo>
                      <a:pt x="114" y="110"/>
                    </a:lnTo>
                    <a:lnTo>
                      <a:pt x="114" y="116"/>
                    </a:lnTo>
                    <a:lnTo>
                      <a:pt x="117" y="118"/>
                    </a:lnTo>
                    <a:lnTo>
                      <a:pt x="116" y="124"/>
                    </a:lnTo>
                    <a:lnTo>
                      <a:pt x="114" y="122"/>
                    </a:lnTo>
                    <a:lnTo>
                      <a:pt x="108" y="140"/>
                    </a:lnTo>
                    <a:lnTo>
                      <a:pt x="89" y="150"/>
                    </a:lnTo>
                    <a:lnTo>
                      <a:pt x="87" y="151"/>
                    </a:lnTo>
                    <a:lnTo>
                      <a:pt x="86" y="140"/>
                    </a:lnTo>
                    <a:lnTo>
                      <a:pt x="84" y="139"/>
                    </a:lnTo>
                    <a:lnTo>
                      <a:pt x="81" y="137"/>
                    </a:lnTo>
                    <a:lnTo>
                      <a:pt x="73" y="139"/>
                    </a:lnTo>
                    <a:lnTo>
                      <a:pt x="71" y="134"/>
                    </a:lnTo>
                    <a:lnTo>
                      <a:pt x="66" y="134"/>
                    </a:lnTo>
                    <a:lnTo>
                      <a:pt x="62" y="131"/>
                    </a:lnTo>
                    <a:lnTo>
                      <a:pt x="62" y="134"/>
                    </a:lnTo>
                    <a:lnTo>
                      <a:pt x="55" y="137"/>
                    </a:lnTo>
                    <a:lnTo>
                      <a:pt x="54" y="137"/>
                    </a:lnTo>
                    <a:lnTo>
                      <a:pt x="44" y="139"/>
                    </a:lnTo>
                    <a:lnTo>
                      <a:pt x="41" y="126"/>
                    </a:lnTo>
                    <a:lnTo>
                      <a:pt x="39" y="129"/>
                    </a:lnTo>
                    <a:lnTo>
                      <a:pt x="36" y="129"/>
                    </a:lnTo>
                    <a:lnTo>
                      <a:pt x="33" y="131"/>
                    </a:lnTo>
                    <a:lnTo>
                      <a:pt x="25" y="131"/>
                    </a:lnTo>
                    <a:lnTo>
                      <a:pt x="24" y="129"/>
                    </a:lnTo>
                    <a:lnTo>
                      <a:pt x="20" y="129"/>
                    </a:lnTo>
                    <a:lnTo>
                      <a:pt x="16" y="110"/>
                    </a:lnTo>
                    <a:lnTo>
                      <a:pt x="17" y="105"/>
                    </a:lnTo>
                    <a:lnTo>
                      <a:pt x="16" y="98"/>
                    </a:lnTo>
                    <a:lnTo>
                      <a:pt x="11" y="90"/>
                    </a:lnTo>
                    <a:lnTo>
                      <a:pt x="5" y="86"/>
                    </a:lnTo>
                    <a:lnTo>
                      <a:pt x="3" y="82"/>
                    </a:lnTo>
                    <a:lnTo>
                      <a:pt x="3" y="76"/>
                    </a:lnTo>
                    <a:lnTo>
                      <a:pt x="0" y="69"/>
                    </a:lnTo>
                    <a:lnTo>
                      <a:pt x="1" y="60"/>
                    </a:lnTo>
                    <a:lnTo>
                      <a:pt x="3" y="50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5"/>
                    </a:lnTo>
                    <a:lnTo>
                      <a:pt x="17" y="58"/>
                    </a:lnTo>
                    <a:lnTo>
                      <a:pt x="20" y="60"/>
                    </a:lnTo>
                    <a:lnTo>
                      <a:pt x="25" y="61"/>
                    </a:lnTo>
                    <a:lnTo>
                      <a:pt x="32" y="60"/>
                    </a:lnTo>
                    <a:lnTo>
                      <a:pt x="33" y="61"/>
                    </a:lnTo>
                    <a:lnTo>
                      <a:pt x="41" y="60"/>
                    </a:lnTo>
                    <a:lnTo>
                      <a:pt x="51" y="50"/>
                    </a:lnTo>
                    <a:lnTo>
                      <a:pt x="59" y="50"/>
                    </a:lnTo>
                    <a:lnTo>
                      <a:pt x="60" y="53"/>
                    </a:lnTo>
                    <a:lnTo>
                      <a:pt x="68" y="57"/>
                    </a:lnTo>
                    <a:lnTo>
                      <a:pt x="79" y="53"/>
                    </a:lnTo>
                    <a:lnTo>
                      <a:pt x="86" y="50"/>
                    </a:lnTo>
                    <a:lnTo>
                      <a:pt x="89" y="44"/>
                    </a:lnTo>
                    <a:lnTo>
                      <a:pt x="92" y="29"/>
                    </a:lnTo>
                    <a:lnTo>
                      <a:pt x="98" y="20"/>
                    </a:lnTo>
                    <a:lnTo>
                      <a:pt x="103" y="0"/>
                    </a:lnTo>
                    <a:lnTo>
                      <a:pt x="124" y="0"/>
                    </a:lnTo>
                    <a:lnTo>
                      <a:pt x="132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28" name="Freeform 568"/>
              <p:cNvSpPr/>
              <p:nvPr/>
            </p:nvSpPr>
            <p:spPr>
              <a:xfrm>
                <a:off x="6629400" y="3209760"/>
                <a:ext cx="218880" cy="78840"/>
              </a:xfrm>
              <a:custGeom>
                <a:avLst/>
                <a:gdLst>
                  <a:gd name="textAreaLeft" fmla="*/ 0 w 218880"/>
                  <a:gd name="textAreaRight" fmla="*/ 219240 w 218880"/>
                  <a:gd name="textAreaTop" fmla="*/ 0 h 78840"/>
                  <a:gd name="textAreaBottom" fmla="*/ 79200 h 78840"/>
                  <a:gd name="GluePoint1X" fmla="*/ 102 w 138"/>
                  <a:gd name="GluePoint1Y" fmla="*/ 40 h 50"/>
                  <a:gd name="GluePoint2X" fmla="*/ 95 w 138"/>
                  <a:gd name="GluePoint2Y" fmla="*/ 43 h 50"/>
                  <a:gd name="GluePoint3X" fmla="*/ 89 w 138"/>
                  <a:gd name="GluePoint3Y" fmla="*/ 39 h 50"/>
                  <a:gd name="GluePoint4X" fmla="*/ 83 w 138"/>
                  <a:gd name="GluePoint4Y" fmla="*/ 40 h 50"/>
                  <a:gd name="GluePoint5X" fmla="*/ 67 w 138"/>
                  <a:gd name="GluePoint5Y" fmla="*/ 31 h 50"/>
                  <a:gd name="GluePoint6X" fmla="*/ 52 w 138"/>
                  <a:gd name="GluePoint6Y" fmla="*/ 31 h 50"/>
                  <a:gd name="GluePoint7X" fmla="*/ 48 w 138"/>
                  <a:gd name="GluePoint7Y" fmla="*/ 32 h 50"/>
                  <a:gd name="GluePoint8X" fmla="*/ 35 w 138"/>
                  <a:gd name="GluePoint8Y" fmla="*/ 27 h 50"/>
                  <a:gd name="GluePoint9X" fmla="*/ 25 w 138"/>
                  <a:gd name="GluePoint9Y" fmla="*/ 27 h 50"/>
                  <a:gd name="GluePoint10X" fmla="*/ 16 w 138"/>
                  <a:gd name="GluePoint10Y" fmla="*/ 23 h 50"/>
                  <a:gd name="GluePoint11X" fmla="*/ 19 w 138"/>
                  <a:gd name="GluePoint11Y" fmla="*/ 18 h 50"/>
                  <a:gd name="GluePoint12X" fmla="*/ 2 w 138"/>
                  <a:gd name="GluePoint12Y" fmla="*/ 14 h 50"/>
                  <a:gd name="GluePoint13X" fmla="*/ 0 w 138"/>
                  <a:gd name="GluePoint13Y" fmla="*/ 11 h 50"/>
                  <a:gd name="GluePoint14X" fmla="*/ 2 w 138"/>
                  <a:gd name="GluePoint14Y" fmla="*/ 13 h 50"/>
                  <a:gd name="GluePoint15X" fmla="*/ 5 w 138"/>
                  <a:gd name="GluePoint15Y" fmla="*/ 11 h 50"/>
                  <a:gd name="GluePoint16X" fmla="*/ 11 w 138"/>
                  <a:gd name="GluePoint16Y" fmla="*/ 2 h 50"/>
                  <a:gd name="GluePoint17X" fmla="*/ 16 w 138"/>
                  <a:gd name="GluePoint17Y" fmla="*/ 0 h 50"/>
                  <a:gd name="GluePoint18X" fmla="*/ 25 w 138"/>
                  <a:gd name="GluePoint18Y" fmla="*/ 2 h 50"/>
                  <a:gd name="GluePoint19X" fmla="*/ 32 w 138"/>
                  <a:gd name="GluePoint19Y" fmla="*/ 0 h 50"/>
                  <a:gd name="GluePoint20X" fmla="*/ 35 w 138"/>
                  <a:gd name="GluePoint20Y" fmla="*/ 5 h 50"/>
                  <a:gd name="GluePoint21X" fmla="*/ 46 w 138"/>
                  <a:gd name="GluePoint21Y" fmla="*/ 6 h 50"/>
                  <a:gd name="GluePoint22X" fmla="*/ 51 w 138"/>
                  <a:gd name="GluePoint22Y" fmla="*/ 14 h 50"/>
                  <a:gd name="GluePoint23X" fmla="*/ 54 w 138"/>
                  <a:gd name="GluePoint23Y" fmla="*/ 14 h 50"/>
                  <a:gd name="GluePoint24X" fmla="*/ 65 w 138"/>
                  <a:gd name="GluePoint24Y" fmla="*/ 14 h 50"/>
                  <a:gd name="GluePoint25X" fmla="*/ 78 w 138"/>
                  <a:gd name="GluePoint25Y" fmla="*/ 18 h 50"/>
                  <a:gd name="GluePoint26X" fmla="*/ 79 w 138"/>
                  <a:gd name="GluePoint26Y" fmla="*/ 16 h 50"/>
                  <a:gd name="GluePoint27X" fmla="*/ 83 w 138"/>
                  <a:gd name="GluePoint27Y" fmla="*/ 10 h 50"/>
                  <a:gd name="GluePoint28X" fmla="*/ 87 w 138"/>
                  <a:gd name="GluePoint28Y" fmla="*/ 8 h 50"/>
                  <a:gd name="GluePoint29X" fmla="*/ 91 w 138"/>
                  <a:gd name="GluePoint29Y" fmla="*/ 13 h 50"/>
                  <a:gd name="GluePoint30X" fmla="*/ 95 w 138"/>
                  <a:gd name="GluePoint30Y" fmla="*/ 11 h 50"/>
                  <a:gd name="GluePoint31X" fmla="*/ 103 w 138"/>
                  <a:gd name="GluePoint31Y" fmla="*/ 16 h 50"/>
                  <a:gd name="GluePoint32X" fmla="*/ 110 w 138"/>
                  <a:gd name="GluePoint32Y" fmla="*/ 18 h 50"/>
                  <a:gd name="GluePoint33X" fmla="*/ 114 w 138"/>
                  <a:gd name="GluePoint33Y" fmla="*/ 24 h 50"/>
                  <a:gd name="GluePoint34X" fmla="*/ 114 w 138"/>
                  <a:gd name="GluePoint34Y" fmla="*/ 29 h 50"/>
                  <a:gd name="GluePoint35X" fmla="*/ 118 w 138"/>
                  <a:gd name="GluePoint35Y" fmla="*/ 31 h 50"/>
                  <a:gd name="GluePoint36X" fmla="*/ 132 w 138"/>
                  <a:gd name="GluePoint36Y" fmla="*/ 31 h 50"/>
                  <a:gd name="GluePoint37X" fmla="*/ 138 w 138"/>
                  <a:gd name="GluePoint37Y" fmla="*/ 32 h 50"/>
                  <a:gd name="GluePoint38X" fmla="*/ 137 w 138"/>
                  <a:gd name="GluePoint38Y" fmla="*/ 43 h 50"/>
                  <a:gd name="GluePoint39X" fmla="*/ 138 w 138"/>
                  <a:gd name="GluePoint39Y" fmla="*/ 50 h 50"/>
                  <a:gd name="GluePoint40X" fmla="*/ 135 w 138"/>
                  <a:gd name="GluePoint40Y" fmla="*/ 47 h 50"/>
                  <a:gd name="GluePoint41X" fmla="*/ 119 w 138"/>
                  <a:gd name="GluePoint41Y" fmla="*/ 42 h 50"/>
                  <a:gd name="GluePoint42X" fmla="*/ 111 w 138"/>
                  <a:gd name="GluePoint42Y" fmla="*/ 43 h 50"/>
                  <a:gd name="GluePoint43X" fmla="*/ 102 w 138"/>
                  <a:gd name="GluePoint43Y" fmla="*/ 4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38" h="50">
                    <a:moveTo>
                      <a:pt x="102" y="40"/>
                    </a:moveTo>
                    <a:lnTo>
                      <a:pt x="95" y="43"/>
                    </a:lnTo>
                    <a:lnTo>
                      <a:pt x="89" y="39"/>
                    </a:lnTo>
                    <a:lnTo>
                      <a:pt x="83" y="40"/>
                    </a:lnTo>
                    <a:lnTo>
                      <a:pt x="67" y="31"/>
                    </a:lnTo>
                    <a:lnTo>
                      <a:pt x="52" y="31"/>
                    </a:lnTo>
                    <a:lnTo>
                      <a:pt x="48" y="32"/>
                    </a:lnTo>
                    <a:lnTo>
                      <a:pt x="35" y="27"/>
                    </a:lnTo>
                    <a:lnTo>
                      <a:pt x="25" y="27"/>
                    </a:lnTo>
                    <a:lnTo>
                      <a:pt x="16" y="23"/>
                    </a:lnTo>
                    <a:lnTo>
                      <a:pt x="19" y="18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1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2" y="0"/>
                    </a:lnTo>
                    <a:lnTo>
                      <a:pt x="35" y="5"/>
                    </a:lnTo>
                    <a:lnTo>
                      <a:pt x="46" y="6"/>
                    </a:lnTo>
                    <a:lnTo>
                      <a:pt x="51" y="14"/>
                    </a:lnTo>
                    <a:lnTo>
                      <a:pt x="54" y="14"/>
                    </a:lnTo>
                    <a:lnTo>
                      <a:pt x="65" y="14"/>
                    </a:lnTo>
                    <a:lnTo>
                      <a:pt x="78" y="18"/>
                    </a:lnTo>
                    <a:lnTo>
                      <a:pt x="79" y="16"/>
                    </a:lnTo>
                    <a:lnTo>
                      <a:pt x="83" y="10"/>
                    </a:lnTo>
                    <a:lnTo>
                      <a:pt x="87" y="8"/>
                    </a:lnTo>
                    <a:lnTo>
                      <a:pt x="91" y="13"/>
                    </a:lnTo>
                    <a:lnTo>
                      <a:pt x="95" y="11"/>
                    </a:lnTo>
                    <a:lnTo>
                      <a:pt x="103" y="16"/>
                    </a:lnTo>
                    <a:lnTo>
                      <a:pt x="110" y="18"/>
                    </a:lnTo>
                    <a:lnTo>
                      <a:pt x="114" y="24"/>
                    </a:lnTo>
                    <a:lnTo>
                      <a:pt x="114" y="29"/>
                    </a:lnTo>
                    <a:lnTo>
                      <a:pt x="118" y="31"/>
                    </a:lnTo>
                    <a:lnTo>
                      <a:pt x="132" y="31"/>
                    </a:lnTo>
                    <a:lnTo>
                      <a:pt x="138" y="32"/>
                    </a:lnTo>
                    <a:lnTo>
                      <a:pt x="137" y="43"/>
                    </a:lnTo>
                    <a:lnTo>
                      <a:pt x="138" y="50"/>
                    </a:lnTo>
                    <a:lnTo>
                      <a:pt x="135" y="47"/>
                    </a:lnTo>
                    <a:lnTo>
                      <a:pt x="119" y="42"/>
                    </a:lnTo>
                    <a:lnTo>
                      <a:pt x="111" y="43"/>
                    </a:lnTo>
                    <a:lnTo>
                      <a:pt x="102" y="4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29" name="Freeform 569"/>
              <p:cNvSpPr/>
              <p:nvPr/>
            </p:nvSpPr>
            <p:spPr>
              <a:xfrm>
                <a:off x="6894360" y="313524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3 w 5"/>
                  <a:gd name="GluePoint1Y" fmla="*/ 0 h 13"/>
                  <a:gd name="GluePoint2X" fmla="*/ 5 w 5"/>
                  <a:gd name="GluePoint2Y" fmla="*/ 12 h 13"/>
                  <a:gd name="GluePoint3X" fmla="*/ 1 w 5"/>
                  <a:gd name="GluePoint3Y" fmla="*/ 13 h 13"/>
                  <a:gd name="GluePoint4X" fmla="*/ 0 w 5"/>
                  <a:gd name="GluePoint4Y" fmla="*/ 5 h 13"/>
                  <a:gd name="GluePoint5X" fmla="*/ 3 w 5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3" y="0"/>
                    </a:moveTo>
                    <a:lnTo>
                      <a:pt x="5" y="12"/>
                    </a:lnTo>
                    <a:lnTo>
                      <a:pt x="1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30" name="Freeform 570"/>
              <p:cNvSpPr/>
              <p:nvPr/>
            </p:nvSpPr>
            <p:spPr>
              <a:xfrm>
                <a:off x="7367760" y="3063960"/>
                <a:ext cx="20160" cy="1224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2240"/>
                  <a:gd name="textAreaBottom" fmla="*/ 12600 h 12240"/>
                  <a:gd name="GluePoint1X" fmla="*/ 0 w 13"/>
                  <a:gd name="GluePoint1Y" fmla="*/ 0 h 8"/>
                  <a:gd name="GluePoint2X" fmla="*/ 7 w 13"/>
                  <a:gd name="GluePoint2Y" fmla="*/ 0 h 8"/>
                  <a:gd name="GluePoint3X" fmla="*/ 13 w 13"/>
                  <a:gd name="GluePoint3Y" fmla="*/ 8 h 8"/>
                  <a:gd name="GluePoint4X" fmla="*/ 10 w 13"/>
                  <a:gd name="GluePoint4Y" fmla="*/ 8 h 8"/>
                  <a:gd name="GluePoint5X" fmla="*/ 0 w 1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8">
                    <a:moveTo>
                      <a:pt x="0" y="0"/>
                    </a:moveTo>
                    <a:lnTo>
                      <a:pt x="7" y="0"/>
                    </a:lnTo>
                    <a:lnTo>
                      <a:pt x="13" y="8"/>
                    </a:lnTo>
                    <a:lnTo>
                      <a:pt x="1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31" name="Freeform 571"/>
              <p:cNvSpPr/>
              <p:nvPr/>
            </p:nvSpPr>
            <p:spPr>
              <a:xfrm>
                <a:off x="7370640" y="3089160"/>
                <a:ext cx="29880" cy="75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7560"/>
                  <a:gd name="textAreaBottom" fmla="*/ 7920 h 7560"/>
                  <a:gd name="GluePoint1X" fmla="*/ 0 w 19"/>
                  <a:gd name="GluePoint1Y" fmla="*/ 0 h 5"/>
                  <a:gd name="GluePoint2X" fmla="*/ 17 w 19"/>
                  <a:gd name="GluePoint2Y" fmla="*/ 2 h 5"/>
                  <a:gd name="GluePoint3X" fmla="*/ 19 w 19"/>
                  <a:gd name="GluePoint3Y" fmla="*/ 5 h 5"/>
                  <a:gd name="GluePoint4X" fmla="*/ 9 w 19"/>
                  <a:gd name="GluePoint4Y" fmla="*/ 5 h 5"/>
                  <a:gd name="GluePoint5X" fmla="*/ 0 w 19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9" h="5">
                    <a:moveTo>
                      <a:pt x="0" y="0"/>
                    </a:moveTo>
                    <a:lnTo>
                      <a:pt x="17" y="2"/>
                    </a:lnTo>
                    <a:lnTo>
                      <a:pt x="19" y="5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32" name="Freeform 572"/>
              <p:cNvSpPr/>
              <p:nvPr/>
            </p:nvSpPr>
            <p:spPr>
              <a:xfrm>
                <a:off x="7245360" y="3046320"/>
                <a:ext cx="21960" cy="1080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0"/>
                  <a:gd name="textAreaBottom" fmla="*/ 11160 h 10800"/>
                  <a:gd name="GluePoint1X" fmla="*/ 0 w 14"/>
                  <a:gd name="GluePoint1Y" fmla="*/ 0 h 7"/>
                  <a:gd name="GluePoint2X" fmla="*/ 4 w 14"/>
                  <a:gd name="GluePoint2Y" fmla="*/ 0 h 7"/>
                  <a:gd name="GluePoint3X" fmla="*/ 14 w 14"/>
                  <a:gd name="GluePoint3Y" fmla="*/ 5 h 7"/>
                  <a:gd name="GluePoint4X" fmla="*/ 7 w 14"/>
                  <a:gd name="GluePoint4Y" fmla="*/ 7 h 7"/>
                  <a:gd name="GluePoint5X" fmla="*/ 1 w 14"/>
                  <a:gd name="GluePoint5Y" fmla="*/ 3 h 7"/>
                  <a:gd name="GluePoint6X" fmla="*/ 0 w 14"/>
                  <a:gd name="GluePoint6Y" fmla="*/ 2 h 7"/>
                  <a:gd name="GluePoint7X" fmla="*/ 0 w 1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7">
                    <a:moveTo>
                      <a:pt x="0" y="0"/>
                    </a:moveTo>
                    <a:lnTo>
                      <a:pt x="4" y="0"/>
                    </a:lnTo>
                    <a:lnTo>
                      <a:pt x="14" y="5"/>
                    </a:lnTo>
                    <a:lnTo>
                      <a:pt x="7" y="7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33" name="Freeform 573"/>
              <p:cNvSpPr/>
              <p:nvPr/>
            </p:nvSpPr>
            <p:spPr>
              <a:xfrm>
                <a:off x="7229520" y="3092400"/>
                <a:ext cx="15480" cy="90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9000"/>
                  <a:gd name="textAreaBottom" fmla="*/ 9360 h 9000"/>
                  <a:gd name="GluePoint1X" fmla="*/ 0 w 10"/>
                  <a:gd name="GluePoint1Y" fmla="*/ 2 h 6"/>
                  <a:gd name="GluePoint2X" fmla="*/ 8 w 10"/>
                  <a:gd name="GluePoint2Y" fmla="*/ 0 h 6"/>
                  <a:gd name="GluePoint3X" fmla="*/ 10 w 10"/>
                  <a:gd name="GluePoint3Y" fmla="*/ 5 h 6"/>
                  <a:gd name="GluePoint4X" fmla="*/ 3 w 10"/>
                  <a:gd name="GluePoint4Y" fmla="*/ 6 h 6"/>
                  <a:gd name="GluePoint5X" fmla="*/ 0 w 10"/>
                  <a:gd name="GluePoint5Y" fmla="*/ 2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6">
                    <a:moveTo>
                      <a:pt x="0" y="2"/>
                    </a:moveTo>
                    <a:lnTo>
                      <a:pt x="8" y="0"/>
                    </a:lnTo>
                    <a:lnTo>
                      <a:pt x="10" y="5"/>
                    </a:lnTo>
                    <a:lnTo>
                      <a:pt x="3" y="6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34" name="Freeform 574"/>
              <p:cNvSpPr/>
              <p:nvPr/>
            </p:nvSpPr>
            <p:spPr>
              <a:xfrm>
                <a:off x="7182000" y="3122640"/>
                <a:ext cx="72720" cy="313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1320"/>
                  <a:gd name="textAreaBottom" fmla="*/ 31680 h 31320"/>
                  <a:gd name="GluePoint1X" fmla="*/ 1 w 46"/>
                  <a:gd name="GluePoint1Y" fmla="*/ 13 h 20"/>
                  <a:gd name="GluePoint2X" fmla="*/ 0 w 46"/>
                  <a:gd name="GluePoint2Y" fmla="*/ 8 h 20"/>
                  <a:gd name="GluePoint3X" fmla="*/ 6 w 46"/>
                  <a:gd name="GluePoint3Y" fmla="*/ 0 h 20"/>
                  <a:gd name="GluePoint4X" fmla="*/ 20 w 46"/>
                  <a:gd name="GluePoint4Y" fmla="*/ 2 h 20"/>
                  <a:gd name="GluePoint5X" fmla="*/ 25 w 46"/>
                  <a:gd name="GluePoint5Y" fmla="*/ 0 h 20"/>
                  <a:gd name="GluePoint6X" fmla="*/ 32 w 46"/>
                  <a:gd name="GluePoint6Y" fmla="*/ 4 h 20"/>
                  <a:gd name="GluePoint7X" fmla="*/ 41 w 46"/>
                  <a:gd name="GluePoint7Y" fmla="*/ 5 h 20"/>
                  <a:gd name="GluePoint8X" fmla="*/ 43 w 46"/>
                  <a:gd name="GluePoint8Y" fmla="*/ 12 h 20"/>
                  <a:gd name="GluePoint9X" fmla="*/ 46 w 46"/>
                  <a:gd name="GluePoint9Y" fmla="*/ 12 h 20"/>
                  <a:gd name="GluePoint10X" fmla="*/ 46 w 46"/>
                  <a:gd name="GluePoint10Y" fmla="*/ 16 h 20"/>
                  <a:gd name="GluePoint11X" fmla="*/ 44 w 46"/>
                  <a:gd name="GluePoint11Y" fmla="*/ 20 h 20"/>
                  <a:gd name="GluePoint12X" fmla="*/ 28 w 46"/>
                  <a:gd name="GluePoint12Y" fmla="*/ 10 h 20"/>
                  <a:gd name="GluePoint13X" fmla="*/ 20 w 46"/>
                  <a:gd name="GluePoint13Y" fmla="*/ 12 h 20"/>
                  <a:gd name="GluePoint14X" fmla="*/ 16 w 46"/>
                  <a:gd name="GluePoint14Y" fmla="*/ 8 h 20"/>
                  <a:gd name="GluePoint15X" fmla="*/ 9 w 46"/>
                  <a:gd name="GluePoint15Y" fmla="*/ 12 h 20"/>
                  <a:gd name="GluePoint16X" fmla="*/ 5 w 46"/>
                  <a:gd name="GluePoint16Y" fmla="*/ 7 h 20"/>
                  <a:gd name="GluePoint17X" fmla="*/ 1 w 46"/>
                  <a:gd name="GluePoint17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6" h="20">
                    <a:moveTo>
                      <a:pt x="1" y="13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20" y="2"/>
                    </a:lnTo>
                    <a:lnTo>
                      <a:pt x="25" y="0"/>
                    </a:lnTo>
                    <a:lnTo>
                      <a:pt x="32" y="4"/>
                    </a:lnTo>
                    <a:lnTo>
                      <a:pt x="41" y="5"/>
                    </a:lnTo>
                    <a:lnTo>
                      <a:pt x="43" y="12"/>
                    </a:lnTo>
                    <a:lnTo>
                      <a:pt x="46" y="12"/>
                    </a:lnTo>
                    <a:lnTo>
                      <a:pt x="46" y="16"/>
                    </a:lnTo>
                    <a:lnTo>
                      <a:pt x="44" y="20"/>
                    </a:lnTo>
                    <a:lnTo>
                      <a:pt x="28" y="10"/>
                    </a:lnTo>
                    <a:lnTo>
                      <a:pt x="20" y="12"/>
                    </a:lnTo>
                    <a:lnTo>
                      <a:pt x="16" y="8"/>
                    </a:lnTo>
                    <a:lnTo>
                      <a:pt x="9" y="12"/>
                    </a:lnTo>
                    <a:lnTo>
                      <a:pt x="5" y="7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35" name="Freeform 575"/>
              <p:cNvSpPr/>
              <p:nvPr/>
            </p:nvSpPr>
            <p:spPr>
              <a:xfrm>
                <a:off x="7302600" y="31939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0 h 5"/>
                  <a:gd name="GluePoint3X" fmla="*/ 0 w 3"/>
                  <a:gd name="GluePoint3Y" fmla="*/ 5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36" name="Freeform 576"/>
              <p:cNvSpPr/>
              <p:nvPr/>
            </p:nvSpPr>
            <p:spPr>
              <a:xfrm>
                <a:off x="7335720" y="31971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0 w 6"/>
                  <a:gd name="GluePoint1Y" fmla="*/ 6 h 16"/>
                  <a:gd name="GluePoint2X" fmla="*/ 3 w 6"/>
                  <a:gd name="GluePoint2Y" fmla="*/ 0 h 16"/>
                  <a:gd name="GluePoint3X" fmla="*/ 4 w 6"/>
                  <a:gd name="GluePoint3Y" fmla="*/ 0 h 16"/>
                  <a:gd name="GluePoint4X" fmla="*/ 6 w 6"/>
                  <a:gd name="GluePoint4Y" fmla="*/ 5 h 16"/>
                  <a:gd name="GluePoint5X" fmla="*/ 4 w 6"/>
                  <a:gd name="GluePoint5Y" fmla="*/ 16 h 16"/>
                  <a:gd name="GluePoint6X" fmla="*/ 0 w 6"/>
                  <a:gd name="GluePoint6Y" fmla="*/ 13 h 16"/>
                  <a:gd name="GluePoint7X" fmla="*/ 1 w 6"/>
                  <a:gd name="GluePoint7Y" fmla="*/ 6 h 16"/>
                  <a:gd name="GluePoint8X" fmla="*/ 0 w 6"/>
                  <a:gd name="GluePoint8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0" y="6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6" y="5"/>
                    </a:lnTo>
                    <a:lnTo>
                      <a:pt x="4" y="16"/>
                    </a:lnTo>
                    <a:lnTo>
                      <a:pt x="0" y="13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37" name="Freeform 577"/>
              <p:cNvSpPr/>
              <p:nvPr/>
            </p:nvSpPr>
            <p:spPr>
              <a:xfrm>
                <a:off x="7327800" y="3218040"/>
                <a:ext cx="9000" cy="201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0160"/>
                  <a:gd name="textAreaBottom" fmla="*/ 20520 h 20160"/>
                  <a:gd name="GluePoint1X" fmla="*/ 2 w 6"/>
                  <a:gd name="GluePoint1Y" fmla="*/ 0 h 13"/>
                  <a:gd name="GluePoint2X" fmla="*/ 6 w 6"/>
                  <a:gd name="GluePoint2Y" fmla="*/ 6 h 13"/>
                  <a:gd name="GluePoint3X" fmla="*/ 5 w 6"/>
                  <a:gd name="GluePoint3Y" fmla="*/ 13 h 13"/>
                  <a:gd name="GluePoint4X" fmla="*/ 2 w 6"/>
                  <a:gd name="GluePoint4Y" fmla="*/ 13 h 13"/>
                  <a:gd name="GluePoint5X" fmla="*/ 0 w 6"/>
                  <a:gd name="GluePoint5Y" fmla="*/ 8 h 13"/>
                  <a:gd name="GluePoint6X" fmla="*/ 0 w 6"/>
                  <a:gd name="GluePoint6Y" fmla="*/ 6 h 13"/>
                  <a:gd name="GluePoint7X" fmla="*/ 2 w 6"/>
                  <a:gd name="GluePoint7Y" fmla="*/ 8 h 13"/>
                  <a:gd name="GluePoint8X" fmla="*/ 2 w 6"/>
                  <a:gd name="GluePoint8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3">
                    <a:moveTo>
                      <a:pt x="2" y="0"/>
                    </a:moveTo>
                    <a:lnTo>
                      <a:pt x="6" y="6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38" name="Freeform 578"/>
              <p:cNvSpPr/>
              <p:nvPr/>
            </p:nvSpPr>
            <p:spPr>
              <a:xfrm>
                <a:off x="7254720" y="3243240"/>
                <a:ext cx="14040" cy="252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25200"/>
                  <a:gd name="textAreaBottom" fmla="*/ 25560 h 25200"/>
                  <a:gd name="GluePoint1X" fmla="*/ 0 w 9"/>
                  <a:gd name="GluePoint1Y" fmla="*/ 11 h 16"/>
                  <a:gd name="GluePoint2X" fmla="*/ 1 w 9"/>
                  <a:gd name="GluePoint2Y" fmla="*/ 11 h 16"/>
                  <a:gd name="GluePoint3X" fmla="*/ 1 w 9"/>
                  <a:gd name="GluePoint3Y" fmla="*/ 6 h 16"/>
                  <a:gd name="GluePoint4X" fmla="*/ 6 w 9"/>
                  <a:gd name="GluePoint4Y" fmla="*/ 0 h 16"/>
                  <a:gd name="GluePoint5X" fmla="*/ 9 w 9"/>
                  <a:gd name="GluePoint5Y" fmla="*/ 2 h 16"/>
                  <a:gd name="GluePoint6X" fmla="*/ 8 w 9"/>
                  <a:gd name="GluePoint6Y" fmla="*/ 8 h 16"/>
                  <a:gd name="GluePoint7X" fmla="*/ 3 w 9"/>
                  <a:gd name="GluePoint7Y" fmla="*/ 16 h 16"/>
                  <a:gd name="GluePoint8X" fmla="*/ 0 w 9"/>
                  <a:gd name="GluePoint8Y" fmla="*/ 11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9" h="16">
                    <a:moveTo>
                      <a:pt x="0" y="11"/>
                    </a:moveTo>
                    <a:lnTo>
                      <a:pt x="1" y="11"/>
                    </a:lnTo>
                    <a:lnTo>
                      <a:pt x="1" y="6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8" y="8"/>
                    </a:lnTo>
                    <a:lnTo>
                      <a:pt x="3" y="16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39" name="Freeform 579"/>
              <p:cNvSpPr/>
              <p:nvPr/>
            </p:nvSpPr>
            <p:spPr>
              <a:xfrm>
                <a:off x="7216920" y="3263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1 h 3"/>
                  <a:gd name="GluePoint2X" fmla="*/ 3 w 3"/>
                  <a:gd name="GluePoint2Y" fmla="*/ 0 h 3"/>
                  <a:gd name="GluePoint3X" fmla="*/ 3 w 3"/>
                  <a:gd name="GluePoint3Y" fmla="*/ 1 h 3"/>
                  <a:gd name="GluePoint4X" fmla="*/ 2 w 3"/>
                  <a:gd name="GluePoint4Y" fmla="*/ 3 h 3"/>
                  <a:gd name="GluePoint5X" fmla="*/ 0 w 3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40" name="Freeform 580"/>
              <p:cNvSpPr/>
              <p:nvPr/>
            </p:nvSpPr>
            <p:spPr>
              <a:xfrm>
                <a:off x="7194600" y="32432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0 h 2"/>
                  <a:gd name="GluePoint3X" fmla="*/ 0 w 1"/>
                  <a:gd name="GluePoint3Y" fmla="*/ 2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41" name="Freeform 581"/>
              <p:cNvSpPr/>
              <p:nvPr/>
            </p:nvSpPr>
            <p:spPr>
              <a:xfrm>
                <a:off x="7122960" y="3252960"/>
                <a:ext cx="25200" cy="15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5480"/>
                  <a:gd name="textAreaBottom" fmla="*/ 15840 h 15480"/>
                  <a:gd name="GluePoint1X" fmla="*/ 2 w 16"/>
                  <a:gd name="GluePoint1Y" fmla="*/ 10 h 10"/>
                  <a:gd name="GluePoint2X" fmla="*/ 0 w 16"/>
                  <a:gd name="GluePoint2Y" fmla="*/ 8 h 10"/>
                  <a:gd name="GluePoint3X" fmla="*/ 3 w 16"/>
                  <a:gd name="GluePoint3Y" fmla="*/ 4 h 10"/>
                  <a:gd name="GluePoint4X" fmla="*/ 8 w 16"/>
                  <a:gd name="GluePoint4Y" fmla="*/ 4 h 10"/>
                  <a:gd name="GluePoint5X" fmla="*/ 13 w 16"/>
                  <a:gd name="GluePoint5Y" fmla="*/ 0 h 10"/>
                  <a:gd name="GluePoint6X" fmla="*/ 16 w 16"/>
                  <a:gd name="GluePoint6Y" fmla="*/ 5 h 10"/>
                  <a:gd name="GluePoint7X" fmla="*/ 11 w 16"/>
                  <a:gd name="GluePoint7Y" fmla="*/ 8 h 10"/>
                  <a:gd name="GluePoint8X" fmla="*/ 2 w 16"/>
                  <a:gd name="GluePoint8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6" h="10">
                    <a:moveTo>
                      <a:pt x="2" y="10"/>
                    </a:moveTo>
                    <a:lnTo>
                      <a:pt x="0" y="8"/>
                    </a:lnTo>
                    <a:lnTo>
                      <a:pt x="3" y="4"/>
                    </a:lnTo>
                    <a:lnTo>
                      <a:pt x="8" y="4"/>
                    </a:lnTo>
                    <a:lnTo>
                      <a:pt x="13" y="0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42" name="Freeform 582"/>
              <p:cNvSpPr/>
              <p:nvPr/>
            </p:nvSpPr>
            <p:spPr>
              <a:xfrm>
                <a:off x="7045200" y="33368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0 w 10"/>
                  <a:gd name="GluePoint1Y" fmla="*/ 7 h 8"/>
                  <a:gd name="GluePoint2X" fmla="*/ 2 w 10"/>
                  <a:gd name="GluePoint2Y" fmla="*/ 5 h 8"/>
                  <a:gd name="GluePoint3X" fmla="*/ 10 w 10"/>
                  <a:gd name="GluePoint3Y" fmla="*/ 0 h 8"/>
                  <a:gd name="GluePoint4X" fmla="*/ 6 w 10"/>
                  <a:gd name="GluePoint4Y" fmla="*/ 5 h 8"/>
                  <a:gd name="GluePoint5X" fmla="*/ 3 w 10"/>
                  <a:gd name="GluePoint5Y" fmla="*/ 8 h 8"/>
                  <a:gd name="GluePoint6X" fmla="*/ 0 w 10"/>
                  <a:gd name="GluePoint6Y" fmla="*/ 7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0" y="7"/>
                    </a:moveTo>
                    <a:lnTo>
                      <a:pt x="2" y="5"/>
                    </a:lnTo>
                    <a:lnTo>
                      <a:pt x="10" y="0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43" name="Freeform 583"/>
              <p:cNvSpPr/>
              <p:nvPr/>
            </p:nvSpPr>
            <p:spPr>
              <a:xfrm>
                <a:off x="7091280" y="327168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8 w 9"/>
                  <a:gd name="GluePoint2Y" fmla="*/ 0 h 6"/>
                  <a:gd name="GluePoint3X" fmla="*/ 9 w 9"/>
                  <a:gd name="GluePoint3Y" fmla="*/ 3 h 6"/>
                  <a:gd name="GluePoint4X" fmla="*/ 6 w 9"/>
                  <a:gd name="GluePoint4Y" fmla="*/ 4 h 6"/>
                  <a:gd name="GluePoint5X" fmla="*/ 1 w 9"/>
                  <a:gd name="GluePoint5Y" fmla="*/ 6 h 6"/>
                  <a:gd name="GluePoint6X" fmla="*/ 0 w 9"/>
                  <a:gd name="GluePoint6Y" fmla="*/ 4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6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44" name="Freeform 584"/>
              <p:cNvSpPr/>
              <p:nvPr/>
            </p:nvSpPr>
            <p:spPr>
              <a:xfrm>
                <a:off x="7078680" y="327348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1 w 4"/>
                  <a:gd name="GluePoint1Y" fmla="*/ 5 h 7"/>
                  <a:gd name="GluePoint2X" fmla="*/ 0 w 4"/>
                  <a:gd name="GluePoint2Y" fmla="*/ 3 h 7"/>
                  <a:gd name="GluePoint3X" fmla="*/ 4 w 4"/>
                  <a:gd name="GluePoint3Y" fmla="*/ 0 h 7"/>
                  <a:gd name="GluePoint4X" fmla="*/ 3 w 4"/>
                  <a:gd name="GluePoint4Y" fmla="*/ 7 h 7"/>
                  <a:gd name="GluePoint5X" fmla="*/ 1 w 4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1" y="5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45" name="Freeform 585"/>
              <p:cNvSpPr/>
              <p:nvPr/>
            </p:nvSpPr>
            <p:spPr>
              <a:xfrm>
                <a:off x="7062840" y="327348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0 w 8"/>
                  <a:gd name="GluePoint1Y" fmla="*/ 5 h 7"/>
                  <a:gd name="GluePoint2X" fmla="*/ 2 w 8"/>
                  <a:gd name="GluePoint2Y" fmla="*/ 0 h 7"/>
                  <a:gd name="GluePoint3X" fmla="*/ 3 w 8"/>
                  <a:gd name="GluePoint3Y" fmla="*/ 2 h 7"/>
                  <a:gd name="GluePoint4X" fmla="*/ 7 w 8"/>
                  <a:gd name="GluePoint4Y" fmla="*/ 0 h 7"/>
                  <a:gd name="GluePoint5X" fmla="*/ 8 w 8"/>
                  <a:gd name="GluePoint5Y" fmla="*/ 2 h 7"/>
                  <a:gd name="GluePoint6X" fmla="*/ 5 w 8"/>
                  <a:gd name="GluePoint6Y" fmla="*/ 5 h 7"/>
                  <a:gd name="GluePoint7X" fmla="*/ 3 w 8"/>
                  <a:gd name="GluePoint7Y" fmla="*/ 7 h 7"/>
                  <a:gd name="GluePoint8X" fmla="*/ 0 w 8"/>
                  <a:gd name="GluePoint8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0" y="5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46" name="Freeform 586"/>
              <p:cNvSpPr/>
              <p:nvPr/>
            </p:nvSpPr>
            <p:spPr>
              <a:xfrm>
                <a:off x="6980400" y="3268800"/>
                <a:ext cx="74160" cy="252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5200"/>
                  <a:gd name="textAreaBottom" fmla="*/ 25560 h 25200"/>
                  <a:gd name="GluePoint1X" fmla="*/ 1 w 47"/>
                  <a:gd name="GluePoint1Y" fmla="*/ 6 h 16"/>
                  <a:gd name="GluePoint2X" fmla="*/ 11 w 47"/>
                  <a:gd name="GluePoint2Y" fmla="*/ 3 h 16"/>
                  <a:gd name="GluePoint3X" fmla="*/ 19 w 47"/>
                  <a:gd name="GluePoint3Y" fmla="*/ 5 h 16"/>
                  <a:gd name="GluePoint4X" fmla="*/ 24 w 47"/>
                  <a:gd name="GluePoint4Y" fmla="*/ 10 h 16"/>
                  <a:gd name="GluePoint5X" fmla="*/ 33 w 47"/>
                  <a:gd name="GluePoint5Y" fmla="*/ 6 h 16"/>
                  <a:gd name="GluePoint6X" fmla="*/ 38 w 47"/>
                  <a:gd name="GluePoint6Y" fmla="*/ 10 h 16"/>
                  <a:gd name="GluePoint7X" fmla="*/ 46 w 47"/>
                  <a:gd name="GluePoint7Y" fmla="*/ 5 h 16"/>
                  <a:gd name="GluePoint8X" fmla="*/ 46 w 47"/>
                  <a:gd name="GluePoint8Y" fmla="*/ 0 h 16"/>
                  <a:gd name="GluePoint9X" fmla="*/ 47 w 47"/>
                  <a:gd name="GluePoint9Y" fmla="*/ 5 h 16"/>
                  <a:gd name="GluePoint10X" fmla="*/ 41 w 47"/>
                  <a:gd name="GluePoint10Y" fmla="*/ 11 h 16"/>
                  <a:gd name="GluePoint11X" fmla="*/ 17 w 47"/>
                  <a:gd name="GluePoint11Y" fmla="*/ 16 h 16"/>
                  <a:gd name="GluePoint12X" fmla="*/ 9 w 47"/>
                  <a:gd name="GluePoint12Y" fmla="*/ 13 h 16"/>
                  <a:gd name="GluePoint13X" fmla="*/ 0 w 47"/>
                  <a:gd name="GluePoint13Y" fmla="*/ 13 h 16"/>
                  <a:gd name="GluePoint14X" fmla="*/ 0 w 47"/>
                  <a:gd name="GluePoint14Y" fmla="*/ 8 h 16"/>
                  <a:gd name="GluePoint15X" fmla="*/ 1 w 47"/>
                  <a:gd name="GluePoint15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47" h="16">
                    <a:moveTo>
                      <a:pt x="1" y="6"/>
                    </a:moveTo>
                    <a:lnTo>
                      <a:pt x="11" y="3"/>
                    </a:lnTo>
                    <a:lnTo>
                      <a:pt x="19" y="5"/>
                    </a:lnTo>
                    <a:lnTo>
                      <a:pt x="24" y="10"/>
                    </a:lnTo>
                    <a:lnTo>
                      <a:pt x="33" y="6"/>
                    </a:lnTo>
                    <a:lnTo>
                      <a:pt x="38" y="10"/>
                    </a:lnTo>
                    <a:lnTo>
                      <a:pt x="46" y="5"/>
                    </a:lnTo>
                    <a:lnTo>
                      <a:pt x="46" y="0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17" y="16"/>
                    </a:lnTo>
                    <a:lnTo>
                      <a:pt x="9" y="13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47" name="Freeform 587"/>
              <p:cNvSpPr/>
              <p:nvPr/>
            </p:nvSpPr>
            <p:spPr>
              <a:xfrm>
                <a:off x="6956280" y="3303720"/>
                <a:ext cx="42480" cy="2808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28080"/>
                  <a:gd name="textAreaBottom" fmla="*/ 28440 h 28080"/>
                  <a:gd name="GluePoint1X" fmla="*/ 15 w 27"/>
                  <a:gd name="GluePoint1Y" fmla="*/ 0 h 18"/>
                  <a:gd name="GluePoint2X" fmla="*/ 24 w 27"/>
                  <a:gd name="GluePoint2Y" fmla="*/ 7 h 18"/>
                  <a:gd name="GluePoint3X" fmla="*/ 27 w 27"/>
                  <a:gd name="GluePoint3Y" fmla="*/ 15 h 18"/>
                  <a:gd name="GluePoint4X" fmla="*/ 21 w 27"/>
                  <a:gd name="GluePoint4Y" fmla="*/ 18 h 18"/>
                  <a:gd name="GluePoint5X" fmla="*/ 18 w 27"/>
                  <a:gd name="GluePoint5Y" fmla="*/ 18 h 18"/>
                  <a:gd name="GluePoint6X" fmla="*/ 10 w 27"/>
                  <a:gd name="GluePoint6Y" fmla="*/ 9 h 18"/>
                  <a:gd name="GluePoint7X" fmla="*/ 2 w 27"/>
                  <a:gd name="GluePoint7Y" fmla="*/ 9 h 18"/>
                  <a:gd name="GluePoint8X" fmla="*/ 0 w 27"/>
                  <a:gd name="GluePoint8Y" fmla="*/ 2 h 18"/>
                  <a:gd name="GluePoint9X" fmla="*/ 15 w 27"/>
                  <a:gd name="GluePoint9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18">
                    <a:moveTo>
                      <a:pt x="15" y="0"/>
                    </a:moveTo>
                    <a:lnTo>
                      <a:pt x="24" y="7"/>
                    </a:lnTo>
                    <a:lnTo>
                      <a:pt x="27" y="15"/>
                    </a:lnTo>
                    <a:lnTo>
                      <a:pt x="21" y="18"/>
                    </a:lnTo>
                    <a:lnTo>
                      <a:pt x="18" y="18"/>
                    </a:lnTo>
                    <a:lnTo>
                      <a:pt x="10" y="9"/>
                    </a:lnTo>
                    <a:lnTo>
                      <a:pt x="2" y="9"/>
                    </a:lnTo>
                    <a:lnTo>
                      <a:pt x="0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48" name="Freeform 588"/>
              <p:cNvSpPr/>
              <p:nvPr/>
            </p:nvSpPr>
            <p:spPr>
              <a:xfrm>
                <a:off x="6904080" y="3268800"/>
                <a:ext cx="58320" cy="2808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28080"/>
                  <a:gd name="textAreaBottom" fmla="*/ 28440 h 28080"/>
                  <a:gd name="GluePoint1X" fmla="*/ 5 w 37"/>
                  <a:gd name="GluePoint1Y" fmla="*/ 6 h 18"/>
                  <a:gd name="GluePoint2X" fmla="*/ 13 w 37"/>
                  <a:gd name="GluePoint2Y" fmla="*/ 6 h 18"/>
                  <a:gd name="GluePoint3X" fmla="*/ 18 w 37"/>
                  <a:gd name="GluePoint3Y" fmla="*/ 11 h 18"/>
                  <a:gd name="GluePoint4X" fmla="*/ 22 w 37"/>
                  <a:gd name="GluePoint4Y" fmla="*/ 10 h 18"/>
                  <a:gd name="GluePoint5X" fmla="*/ 18 w 37"/>
                  <a:gd name="GluePoint5Y" fmla="*/ 5 h 18"/>
                  <a:gd name="GluePoint6X" fmla="*/ 16 w 37"/>
                  <a:gd name="GluePoint6Y" fmla="*/ 2 h 18"/>
                  <a:gd name="GluePoint7X" fmla="*/ 19 w 37"/>
                  <a:gd name="GluePoint7Y" fmla="*/ 0 h 18"/>
                  <a:gd name="GluePoint8X" fmla="*/ 22 w 37"/>
                  <a:gd name="GluePoint8Y" fmla="*/ 5 h 18"/>
                  <a:gd name="GluePoint9X" fmla="*/ 27 w 37"/>
                  <a:gd name="GluePoint9Y" fmla="*/ 5 h 18"/>
                  <a:gd name="GluePoint10X" fmla="*/ 29 w 37"/>
                  <a:gd name="GluePoint10Y" fmla="*/ 8 h 18"/>
                  <a:gd name="GluePoint11X" fmla="*/ 33 w 37"/>
                  <a:gd name="GluePoint11Y" fmla="*/ 5 h 18"/>
                  <a:gd name="GluePoint12X" fmla="*/ 37 w 37"/>
                  <a:gd name="GluePoint12Y" fmla="*/ 11 h 18"/>
                  <a:gd name="GluePoint13X" fmla="*/ 32 w 37"/>
                  <a:gd name="GluePoint13Y" fmla="*/ 11 h 18"/>
                  <a:gd name="GluePoint14X" fmla="*/ 32 w 37"/>
                  <a:gd name="GluePoint14Y" fmla="*/ 13 h 18"/>
                  <a:gd name="GluePoint15X" fmla="*/ 29 w 37"/>
                  <a:gd name="GluePoint15Y" fmla="*/ 14 h 18"/>
                  <a:gd name="GluePoint16X" fmla="*/ 26 w 37"/>
                  <a:gd name="GluePoint16Y" fmla="*/ 11 h 18"/>
                  <a:gd name="GluePoint17X" fmla="*/ 13 w 37"/>
                  <a:gd name="GluePoint17Y" fmla="*/ 18 h 18"/>
                  <a:gd name="GluePoint18X" fmla="*/ 3 w 37"/>
                  <a:gd name="GluePoint18Y" fmla="*/ 18 h 18"/>
                  <a:gd name="GluePoint19X" fmla="*/ 2 w 37"/>
                  <a:gd name="GluePoint19Y" fmla="*/ 18 h 18"/>
                  <a:gd name="GluePoint20X" fmla="*/ 0 w 37"/>
                  <a:gd name="GluePoint20Y" fmla="*/ 10 h 18"/>
                  <a:gd name="GluePoint21X" fmla="*/ 5 w 37"/>
                  <a:gd name="GluePoint21Y" fmla="*/ 6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7" h="18">
                    <a:moveTo>
                      <a:pt x="5" y="6"/>
                    </a:moveTo>
                    <a:lnTo>
                      <a:pt x="13" y="6"/>
                    </a:lnTo>
                    <a:lnTo>
                      <a:pt x="18" y="11"/>
                    </a:lnTo>
                    <a:lnTo>
                      <a:pt x="22" y="10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9" y="0"/>
                    </a:lnTo>
                    <a:lnTo>
                      <a:pt x="22" y="5"/>
                    </a:lnTo>
                    <a:lnTo>
                      <a:pt x="27" y="5"/>
                    </a:lnTo>
                    <a:lnTo>
                      <a:pt x="29" y="8"/>
                    </a:lnTo>
                    <a:lnTo>
                      <a:pt x="33" y="5"/>
                    </a:lnTo>
                    <a:lnTo>
                      <a:pt x="37" y="11"/>
                    </a:lnTo>
                    <a:lnTo>
                      <a:pt x="32" y="11"/>
                    </a:lnTo>
                    <a:lnTo>
                      <a:pt x="32" y="13"/>
                    </a:lnTo>
                    <a:lnTo>
                      <a:pt x="29" y="14"/>
                    </a:lnTo>
                    <a:lnTo>
                      <a:pt x="26" y="11"/>
                    </a:lnTo>
                    <a:lnTo>
                      <a:pt x="13" y="18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49" name="Freeform 589"/>
              <p:cNvSpPr/>
              <p:nvPr/>
            </p:nvSpPr>
            <p:spPr>
              <a:xfrm>
                <a:off x="6883560" y="3273480"/>
                <a:ext cx="18720" cy="172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17280"/>
                  <a:gd name="textAreaBottom" fmla="*/ 17640 h 17280"/>
                  <a:gd name="GluePoint1X" fmla="*/ 2 w 12"/>
                  <a:gd name="GluePoint1Y" fmla="*/ 5 h 11"/>
                  <a:gd name="GluePoint2X" fmla="*/ 7 w 12"/>
                  <a:gd name="GluePoint2Y" fmla="*/ 0 h 11"/>
                  <a:gd name="GluePoint3X" fmla="*/ 12 w 12"/>
                  <a:gd name="GluePoint3Y" fmla="*/ 2 h 11"/>
                  <a:gd name="GluePoint4X" fmla="*/ 10 w 12"/>
                  <a:gd name="GluePoint4Y" fmla="*/ 11 h 11"/>
                  <a:gd name="GluePoint5X" fmla="*/ 0 w 12"/>
                  <a:gd name="GluePoint5Y" fmla="*/ 11 h 11"/>
                  <a:gd name="GluePoint6X" fmla="*/ 2 w 12"/>
                  <a:gd name="GluePoint6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11">
                    <a:moveTo>
                      <a:pt x="2" y="5"/>
                    </a:moveTo>
                    <a:lnTo>
                      <a:pt x="7" y="0"/>
                    </a:lnTo>
                    <a:lnTo>
                      <a:pt x="12" y="2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50" name="Freeform 590"/>
              <p:cNvSpPr/>
              <p:nvPr/>
            </p:nvSpPr>
            <p:spPr>
              <a:xfrm>
                <a:off x="6851520" y="3268800"/>
                <a:ext cx="25200" cy="2196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1960"/>
                  <a:gd name="textAreaBottom" fmla="*/ 22320 h 21960"/>
                  <a:gd name="GluePoint1X" fmla="*/ 6 w 16"/>
                  <a:gd name="GluePoint1Y" fmla="*/ 2 h 14"/>
                  <a:gd name="GluePoint2X" fmla="*/ 12 w 16"/>
                  <a:gd name="GluePoint2Y" fmla="*/ 2 h 14"/>
                  <a:gd name="GluePoint3X" fmla="*/ 16 w 16"/>
                  <a:gd name="GluePoint3Y" fmla="*/ 5 h 14"/>
                  <a:gd name="GluePoint4X" fmla="*/ 16 w 16"/>
                  <a:gd name="GluePoint4Y" fmla="*/ 6 h 14"/>
                  <a:gd name="GluePoint5X" fmla="*/ 11 w 16"/>
                  <a:gd name="GluePoint5Y" fmla="*/ 10 h 14"/>
                  <a:gd name="GluePoint6X" fmla="*/ 9 w 16"/>
                  <a:gd name="GluePoint6Y" fmla="*/ 14 h 14"/>
                  <a:gd name="GluePoint7X" fmla="*/ 5 w 16"/>
                  <a:gd name="GluePoint7Y" fmla="*/ 6 h 14"/>
                  <a:gd name="GluePoint8X" fmla="*/ 0 w 16"/>
                  <a:gd name="GluePoint8Y" fmla="*/ 5 h 14"/>
                  <a:gd name="GluePoint9X" fmla="*/ 0 w 16"/>
                  <a:gd name="GluePoint9Y" fmla="*/ 0 h 14"/>
                  <a:gd name="GluePoint10X" fmla="*/ 6 w 16"/>
                  <a:gd name="GluePoint10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4">
                    <a:moveTo>
                      <a:pt x="6" y="2"/>
                    </a:moveTo>
                    <a:lnTo>
                      <a:pt x="12" y="2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1" y="10"/>
                    </a:lnTo>
                    <a:lnTo>
                      <a:pt x="9" y="14"/>
                    </a:lnTo>
                    <a:lnTo>
                      <a:pt x="5" y="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51" name="Freeform 591"/>
              <p:cNvSpPr/>
              <p:nvPr/>
            </p:nvSpPr>
            <p:spPr>
              <a:xfrm>
                <a:off x="6810480" y="3235320"/>
                <a:ext cx="29880" cy="108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0800"/>
                  <a:gd name="textAreaBottom" fmla="*/ 11160 h 10800"/>
                  <a:gd name="GluePoint1X" fmla="*/ 0 w 19"/>
                  <a:gd name="GluePoint1Y" fmla="*/ 2 h 7"/>
                  <a:gd name="GluePoint2X" fmla="*/ 18 w 19"/>
                  <a:gd name="GluePoint2Y" fmla="*/ 0 h 7"/>
                  <a:gd name="GluePoint3X" fmla="*/ 19 w 19"/>
                  <a:gd name="GluePoint3Y" fmla="*/ 3 h 7"/>
                  <a:gd name="GluePoint4X" fmla="*/ 10 w 19"/>
                  <a:gd name="GluePoint4Y" fmla="*/ 7 h 7"/>
                  <a:gd name="GluePoint5X" fmla="*/ 2 w 19"/>
                  <a:gd name="GluePoint5Y" fmla="*/ 5 h 7"/>
                  <a:gd name="GluePoint6X" fmla="*/ 0 w 19"/>
                  <a:gd name="GluePoint6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9" h="7">
                    <a:moveTo>
                      <a:pt x="0" y="2"/>
                    </a:moveTo>
                    <a:lnTo>
                      <a:pt x="18" y="0"/>
                    </a:lnTo>
                    <a:lnTo>
                      <a:pt x="19" y="3"/>
                    </a:lnTo>
                    <a:lnTo>
                      <a:pt x="10" y="7"/>
                    </a:lnTo>
                    <a:lnTo>
                      <a:pt x="2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52" name="Freeform 592"/>
              <p:cNvSpPr/>
              <p:nvPr/>
            </p:nvSpPr>
            <p:spPr>
              <a:xfrm>
                <a:off x="6870600" y="323208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0 h 5"/>
                  <a:gd name="GluePoint2X" fmla="*/ 4 w 5"/>
                  <a:gd name="GluePoint2Y" fmla="*/ 0 h 5"/>
                  <a:gd name="GluePoint3X" fmla="*/ 5 w 5"/>
                  <a:gd name="GluePoint3Y" fmla="*/ 4 h 5"/>
                  <a:gd name="GluePoint4X" fmla="*/ 2 w 5"/>
                  <a:gd name="GluePoint4Y" fmla="*/ 5 h 5"/>
                  <a:gd name="GluePoint5X" fmla="*/ 0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0"/>
                    </a:moveTo>
                    <a:lnTo>
                      <a:pt x="4" y="0"/>
                    </a:lnTo>
                    <a:lnTo>
                      <a:pt x="5" y="4"/>
                    </a:lnTo>
                    <a:lnTo>
                      <a:pt x="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53" name="Freeform 593"/>
              <p:cNvSpPr/>
              <p:nvPr/>
            </p:nvSpPr>
            <p:spPr>
              <a:xfrm>
                <a:off x="6964200" y="2995560"/>
                <a:ext cx="153720" cy="20592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205920"/>
                  <a:gd name="textAreaBottom" fmla="*/ 206280 h 205920"/>
                  <a:gd name="GluePoint1X" fmla="*/ 40 w 97"/>
                  <a:gd name="GluePoint1Y" fmla="*/ 8 h 130"/>
                  <a:gd name="GluePoint2X" fmla="*/ 54 w 97"/>
                  <a:gd name="GluePoint2Y" fmla="*/ 11 h 130"/>
                  <a:gd name="GluePoint3X" fmla="*/ 67 w 97"/>
                  <a:gd name="GluePoint3Y" fmla="*/ 13 h 130"/>
                  <a:gd name="GluePoint4X" fmla="*/ 81 w 97"/>
                  <a:gd name="GluePoint4Y" fmla="*/ 14 h 130"/>
                  <a:gd name="GluePoint5X" fmla="*/ 96 w 97"/>
                  <a:gd name="GluePoint5Y" fmla="*/ 2 h 130"/>
                  <a:gd name="GluePoint6X" fmla="*/ 88 w 97"/>
                  <a:gd name="GluePoint6Y" fmla="*/ 19 h 130"/>
                  <a:gd name="GluePoint7X" fmla="*/ 69 w 97"/>
                  <a:gd name="GluePoint7Y" fmla="*/ 26 h 130"/>
                  <a:gd name="GluePoint8X" fmla="*/ 46 w 97"/>
                  <a:gd name="GluePoint8Y" fmla="*/ 24 h 130"/>
                  <a:gd name="GluePoint9X" fmla="*/ 35 w 97"/>
                  <a:gd name="GluePoint9Y" fmla="*/ 24 h 130"/>
                  <a:gd name="GluePoint10X" fmla="*/ 22 w 97"/>
                  <a:gd name="GluePoint10Y" fmla="*/ 26 h 130"/>
                  <a:gd name="GluePoint11X" fmla="*/ 19 w 97"/>
                  <a:gd name="GluePoint11Y" fmla="*/ 43 h 130"/>
                  <a:gd name="GluePoint12X" fmla="*/ 29 w 97"/>
                  <a:gd name="GluePoint12Y" fmla="*/ 55 h 130"/>
                  <a:gd name="GluePoint13X" fmla="*/ 40 w 97"/>
                  <a:gd name="GluePoint13Y" fmla="*/ 48 h 130"/>
                  <a:gd name="GluePoint14X" fmla="*/ 48 w 97"/>
                  <a:gd name="GluePoint14Y" fmla="*/ 48 h 130"/>
                  <a:gd name="GluePoint15X" fmla="*/ 61 w 97"/>
                  <a:gd name="GluePoint15Y" fmla="*/ 45 h 130"/>
                  <a:gd name="GluePoint16X" fmla="*/ 65 w 97"/>
                  <a:gd name="GluePoint16Y" fmla="*/ 40 h 130"/>
                  <a:gd name="GluePoint17X" fmla="*/ 70 w 97"/>
                  <a:gd name="GluePoint17Y" fmla="*/ 43 h 130"/>
                  <a:gd name="GluePoint18X" fmla="*/ 69 w 97"/>
                  <a:gd name="GluePoint18Y" fmla="*/ 48 h 130"/>
                  <a:gd name="GluePoint19X" fmla="*/ 62 w 97"/>
                  <a:gd name="GluePoint19Y" fmla="*/ 48 h 130"/>
                  <a:gd name="GluePoint20X" fmla="*/ 43 w 97"/>
                  <a:gd name="GluePoint20Y" fmla="*/ 63 h 130"/>
                  <a:gd name="GluePoint21X" fmla="*/ 38 w 97"/>
                  <a:gd name="GluePoint21Y" fmla="*/ 66 h 130"/>
                  <a:gd name="GluePoint22X" fmla="*/ 54 w 97"/>
                  <a:gd name="GluePoint22Y" fmla="*/ 87 h 130"/>
                  <a:gd name="GluePoint23X" fmla="*/ 51 w 97"/>
                  <a:gd name="GluePoint23Y" fmla="*/ 95 h 130"/>
                  <a:gd name="GluePoint24X" fmla="*/ 56 w 97"/>
                  <a:gd name="GluePoint24Y" fmla="*/ 103 h 130"/>
                  <a:gd name="GluePoint25X" fmla="*/ 59 w 97"/>
                  <a:gd name="GluePoint25Y" fmla="*/ 108 h 130"/>
                  <a:gd name="GluePoint26X" fmla="*/ 45 w 97"/>
                  <a:gd name="GluePoint26Y" fmla="*/ 116 h 130"/>
                  <a:gd name="GluePoint27X" fmla="*/ 38 w 97"/>
                  <a:gd name="GluePoint27Y" fmla="*/ 108 h 130"/>
                  <a:gd name="GluePoint28X" fmla="*/ 32 w 97"/>
                  <a:gd name="GluePoint28Y" fmla="*/ 95 h 130"/>
                  <a:gd name="GluePoint29X" fmla="*/ 34 w 97"/>
                  <a:gd name="GluePoint29Y" fmla="*/ 85 h 130"/>
                  <a:gd name="GluePoint30X" fmla="*/ 32 w 97"/>
                  <a:gd name="GluePoint30Y" fmla="*/ 77 h 130"/>
                  <a:gd name="GluePoint31X" fmla="*/ 22 w 97"/>
                  <a:gd name="GluePoint31Y" fmla="*/ 82 h 130"/>
                  <a:gd name="GluePoint32X" fmla="*/ 22 w 97"/>
                  <a:gd name="GluePoint32Y" fmla="*/ 90 h 130"/>
                  <a:gd name="GluePoint33X" fmla="*/ 21 w 97"/>
                  <a:gd name="GluePoint33Y" fmla="*/ 119 h 130"/>
                  <a:gd name="GluePoint34X" fmla="*/ 10 w 97"/>
                  <a:gd name="GluePoint34Y" fmla="*/ 130 h 130"/>
                  <a:gd name="GluePoint35X" fmla="*/ 5 w 97"/>
                  <a:gd name="GluePoint35Y" fmla="*/ 124 h 130"/>
                  <a:gd name="GluePoint36X" fmla="*/ 8 w 97"/>
                  <a:gd name="GluePoint36Y" fmla="*/ 92 h 130"/>
                  <a:gd name="GluePoint37X" fmla="*/ 0 w 97"/>
                  <a:gd name="GluePoint37Y" fmla="*/ 88 h 130"/>
                  <a:gd name="GluePoint38X" fmla="*/ 7 w 97"/>
                  <a:gd name="GluePoint38Y" fmla="*/ 63 h 130"/>
                  <a:gd name="GluePoint39X" fmla="*/ 15 w 97"/>
                  <a:gd name="GluePoint39Y" fmla="*/ 42 h 130"/>
                  <a:gd name="GluePoint40X" fmla="*/ 13 w 97"/>
                  <a:gd name="GluePoint40Y" fmla="*/ 32 h 130"/>
                  <a:gd name="GluePoint41X" fmla="*/ 18 w 97"/>
                  <a:gd name="GluePoint41Y" fmla="*/ 19 h 130"/>
                  <a:gd name="GluePoint42X" fmla="*/ 27 w 97"/>
                  <a:gd name="GluePoint42Y" fmla="*/ 16 h 130"/>
                  <a:gd name="GluePoint43X" fmla="*/ 34 w 97"/>
                  <a:gd name="GluePoint43Y" fmla="*/ 8 h 1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7" h="130">
                    <a:moveTo>
                      <a:pt x="34" y="8"/>
                    </a:moveTo>
                    <a:lnTo>
                      <a:pt x="40" y="8"/>
                    </a:lnTo>
                    <a:lnTo>
                      <a:pt x="42" y="11"/>
                    </a:lnTo>
                    <a:lnTo>
                      <a:pt x="54" y="11"/>
                    </a:lnTo>
                    <a:lnTo>
                      <a:pt x="61" y="14"/>
                    </a:lnTo>
                    <a:lnTo>
                      <a:pt x="67" y="13"/>
                    </a:lnTo>
                    <a:lnTo>
                      <a:pt x="76" y="14"/>
                    </a:lnTo>
                    <a:lnTo>
                      <a:pt x="81" y="14"/>
                    </a:lnTo>
                    <a:lnTo>
                      <a:pt x="94" y="0"/>
                    </a:lnTo>
                    <a:lnTo>
                      <a:pt x="96" y="2"/>
                    </a:lnTo>
                    <a:lnTo>
                      <a:pt x="97" y="6"/>
                    </a:lnTo>
                    <a:lnTo>
                      <a:pt x="88" y="19"/>
                    </a:lnTo>
                    <a:lnTo>
                      <a:pt x="83" y="24"/>
                    </a:lnTo>
                    <a:lnTo>
                      <a:pt x="69" y="26"/>
                    </a:lnTo>
                    <a:lnTo>
                      <a:pt x="62" y="22"/>
                    </a:lnTo>
                    <a:lnTo>
                      <a:pt x="46" y="24"/>
                    </a:lnTo>
                    <a:lnTo>
                      <a:pt x="38" y="21"/>
                    </a:lnTo>
                    <a:lnTo>
                      <a:pt x="35" y="24"/>
                    </a:lnTo>
                    <a:lnTo>
                      <a:pt x="26" y="22"/>
                    </a:lnTo>
                    <a:lnTo>
                      <a:pt x="22" y="26"/>
                    </a:lnTo>
                    <a:lnTo>
                      <a:pt x="19" y="34"/>
                    </a:lnTo>
                    <a:lnTo>
                      <a:pt x="19" y="43"/>
                    </a:lnTo>
                    <a:lnTo>
                      <a:pt x="24" y="48"/>
                    </a:lnTo>
                    <a:lnTo>
                      <a:pt x="29" y="55"/>
                    </a:lnTo>
                    <a:lnTo>
                      <a:pt x="35" y="55"/>
                    </a:lnTo>
                    <a:lnTo>
                      <a:pt x="40" y="48"/>
                    </a:lnTo>
                    <a:lnTo>
                      <a:pt x="43" y="47"/>
                    </a:lnTo>
                    <a:lnTo>
                      <a:pt x="48" y="48"/>
                    </a:lnTo>
                    <a:lnTo>
                      <a:pt x="49" y="45"/>
                    </a:lnTo>
                    <a:lnTo>
                      <a:pt x="61" y="45"/>
                    </a:lnTo>
                    <a:lnTo>
                      <a:pt x="62" y="42"/>
                    </a:lnTo>
                    <a:lnTo>
                      <a:pt x="65" y="40"/>
                    </a:lnTo>
                    <a:lnTo>
                      <a:pt x="69" y="40"/>
                    </a:lnTo>
                    <a:lnTo>
                      <a:pt x="70" y="43"/>
                    </a:lnTo>
                    <a:lnTo>
                      <a:pt x="70" y="47"/>
                    </a:lnTo>
                    <a:lnTo>
                      <a:pt x="69" y="48"/>
                    </a:lnTo>
                    <a:lnTo>
                      <a:pt x="65" y="47"/>
                    </a:lnTo>
                    <a:lnTo>
                      <a:pt x="62" y="48"/>
                    </a:lnTo>
                    <a:lnTo>
                      <a:pt x="53" y="58"/>
                    </a:lnTo>
                    <a:lnTo>
                      <a:pt x="43" y="63"/>
                    </a:lnTo>
                    <a:lnTo>
                      <a:pt x="38" y="63"/>
                    </a:lnTo>
                    <a:lnTo>
                      <a:pt x="38" y="66"/>
                    </a:lnTo>
                    <a:lnTo>
                      <a:pt x="43" y="69"/>
                    </a:lnTo>
                    <a:lnTo>
                      <a:pt x="54" y="87"/>
                    </a:lnTo>
                    <a:lnTo>
                      <a:pt x="51" y="90"/>
                    </a:lnTo>
                    <a:lnTo>
                      <a:pt x="51" y="95"/>
                    </a:lnTo>
                    <a:lnTo>
                      <a:pt x="56" y="100"/>
                    </a:lnTo>
                    <a:lnTo>
                      <a:pt x="56" y="103"/>
                    </a:lnTo>
                    <a:lnTo>
                      <a:pt x="59" y="103"/>
                    </a:lnTo>
                    <a:lnTo>
                      <a:pt x="59" y="108"/>
                    </a:lnTo>
                    <a:lnTo>
                      <a:pt x="49" y="109"/>
                    </a:lnTo>
                    <a:lnTo>
                      <a:pt x="45" y="116"/>
                    </a:lnTo>
                    <a:lnTo>
                      <a:pt x="40" y="116"/>
                    </a:lnTo>
                    <a:lnTo>
                      <a:pt x="38" y="108"/>
                    </a:lnTo>
                    <a:lnTo>
                      <a:pt x="40" y="104"/>
                    </a:lnTo>
                    <a:lnTo>
                      <a:pt x="32" y="95"/>
                    </a:lnTo>
                    <a:lnTo>
                      <a:pt x="30" y="90"/>
                    </a:lnTo>
                    <a:lnTo>
                      <a:pt x="34" y="85"/>
                    </a:lnTo>
                    <a:lnTo>
                      <a:pt x="34" y="79"/>
                    </a:lnTo>
                    <a:lnTo>
                      <a:pt x="32" y="77"/>
                    </a:lnTo>
                    <a:lnTo>
                      <a:pt x="29" y="77"/>
                    </a:lnTo>
                    <a:lnTo>
                      <a:pt x="22" y="82"/>
                    </a:lnTo>
                    <a:lnTo>
                      <a:pt x="21" y="87"/>
                    </a:lnTo>
                    <a:lnTo>
                      <a:pt x="22" y="90"/>
                    </a:lnTo>
                    <a:lnTo>
                      <a:pt x="22" y="114"/>
                    </a:lnTo>
                    <a:lnTo>
                      <a:pt x="21" y="119"/>
                    </a:lnTo>
                    <a:lnTo>
                      <a:pt x="21" y="129"/>
                    </a:lnTo>
                    <a:lnTo>
                      <a:pt x="10" y="130"/>
                    </a:lnTo>
                    <a:lnTo>
                      <a:pt x="7" y="129"/>
                    </a:lnTo>
                    <a:lnTo>
                      <a:pt x="5" y="124"/>
                    </a:lnTo>
                    <a:lnTo>
                      <a:pt x="11" y="101"/>
                    </a:lnTo>
                    <a:lnTo>
                      <a:pt x="8" y="92"/>
                    </a:lnTo>
                    <a:lnTo>
                      <a:pt x="2" y="92"/>
                    </a:lnTo>
                    <a:lnTo>
                      <a:pt x="0" y="88"/>
                    </a:lnTo>
                    <a:lnTo>
                      <a:pt x="0" y="77"/>
                    </a:lnTo>
                    <a:lnTo>
                      <a:pt x="7" y="63"/>
                    </a:lnTo>
                    <a:lnTo>
                      <a:pt x="7" y="53"/>
                    </a:lnTo>
                    <a:lnTo>
                      <a:pt x="15" y="42"/>
                    </a:lnTo>
                    <a:lnTo>
                      <a:pt x="16" y="34"/>
                    </a:lnTo>
                    <a:lnTo>
                      <a:pt x="13" y="32"/>
                    </a:lnTo>
                    <a:lnTo>
                      <a:pt x="16" y="27"/>
                    </a:lnTo>
                    <a:lnTo>
                      <a:pt x="18" y="19"/>
                    </a:lnTo>
                    <a:lnTo>
                      <a:pt x="21" y="14"/>
                    </a:lnTo>
                    <a:lnTo>
                      <a:pt x="27" y="16"/>
                    </a:lnTo>
                    <a:lnTo>
                      <a:pt x="29" y="10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54" name="Freeform 594"/>
              <p:cNvSpPr/>
              <p:nvPr/>
            </p:nvSpPr>
            <p:spPr>
              <a:xfrm>
                <a:off x="7032600" y="318780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1 h 6"/>
                  <a:gd name="GluePoint2X" fmla="*/ 3 w 3"/>
                  <a:gd name="GluePoint2Y" fmla="*/ 0 h 6"/>
                  <a:gd name="GluePoint3X" fmla="*/ 3 w 3"/>
                  <a:gd name="GluePoint3Y" fmla="*/ 4 h 6"/>
                  <a:gd name="GluePoint4X" fmla="*/ 2 w 3"/>
                  <a:gd name="GluePoint4Y" fmla="*/ 6 h 6"/>
                  <a:gd name="GluePoint5X" fmla="*/ 0 w 3"/>
                  <a:gd name="GluePoint5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1"/>
                    </a:moveTo>
                    <a:lnTo>
                      <a:pt x="3" y="0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55" name="Freeform 595"/>
              <p:cNvSpPr/>
              <p:nvPr/>
            </p:nvSpPr>
            <p:spPr>
              <a:xfrm>
                <a:off x="7042320" y="3173400"/>
                <a:ext cx="10800" cy="201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0160"/>
                  <a:gd name="textAreaBottom" fmla="*/ 20520 h 20160"/>
                  <a:gd name="GluePoint1X" fmla="*/ 2 w 7"/>
                  <a:gd name="GluePoint1Y" fmla="*/ 2 h 13"/>
                  <a:gd name="GluePoint2X" fmla="*/ 7 w 7"/>
                  <a:gd name="GluePoint2Y" fmla="*/ 0 h 13"/>
                  <a:gd name="GluePoint3X" fmla="*/ 5 w 7"/>
                  <a:gd name="GluePoint3Y" fmla="*/ 13 h 13"/>
                  <a:gd name="GluePoint4X" fmla="*/ 0 w 7"/>
                  <a:gd name="GluePoint4Y" fmla="*/ 13 h 13"/>
                  <a:gd name="GluePoint5X" fmla="*/ 2 w 7"/>
                  <a:gd name="GluePoint5Y" fmla="*/ 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3">
                    <a:moveTo>
                      <a:pt x="2" y="2"/>
                    </a:moveTo>
                    <a:lnTo>
                      <a:pt x="7" y="0"/>
                    </a:lnTo>
                    <a:lnTo>
                      <a:pt x="5" y="13"/>
                    </a:lnTo>
                    <a:lnTo>
                      <a:pt x="0" y="1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56" name="Freeform 596"/>
              <p:cNvSpPr/>
              <p:nvPr/>
            </p:nvSpPr>
            <p:spPr>
              <a:xfrm>
                <a:off x="7053120" y="3166920"/>
                <a:ext cx="12240" cy="34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34560"/>
                  <a:gd name="textAreaBottom" fmla="*/ 34920 h 34560"/>
                  <a:gd name="GluePoint1X" fmla="*/ 1 w 8"/>
                  <a:gd name="GluePoint1Y" fmla="*/ 11 h 22"/>
                  <a:gd name="GluePoint2X" fmla="*/ 5 w 8"/>
                  <a:gd name="GluePoint2Y" fmla="*/ 0 h 22"/>
                  <a:gd name="GluePoint3X" fmla="*/ 8 w 8"/>
                  <a:gd name="GluePoint3Y" fmla="*/ 6 h 22"/>
                  <a:gd name="GluePoint4X" fmla="*/ 5 w 8"/>
                  <a:gd name="GluePoint4Y" fmla="*/ 9 h 22"/>
                  <a:gd name="GluePoint5X" fmla="*/ 8 w 8"/>
                  <a:gd name="GluePoint5Y" fmla="*/ 17 h 22"/>
                  <a:gd name="GluePoint6X" fmla="*/ 1 w 8"/>
                  <a:gd name="GluePoint6Y" fmla="*/ 22 h 22"/>
                  <a:gd name="GluePoint7X" fmla="*/ 0 w 8"/>
                  <a:gd name="GluePoint7Y" fmla="*/ 19 h 22"/>
                  <a:gd name="GluePoint8X" fmla="*/ 1 w 8"/>
                  <a:gd name="GluePoint8Y" fmla="*/ 1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22">
                    <a:moveTo>
                      <a:pt x="1" y="11"/>
                    </a:moveTo>
                    <a:lnTo>
                      <a:pt x="5" y="0"/>
                    </a:lnTo>
                    <a:lnTo>
                      <a:pt x="8" y="6"/>
                    </a:lnTo>
                    <a:lnTo>
                      <a:pt x="5" y="9"/>
                    </a:lnTo>
                    <a:lnTo>
                      <a:pt x="8" y="17"/>
                    </a:lnTo>
                    <a:lnTo>
                      <a:pt x="1" y="22"/>
                    </a:lnTo>
                    <a:lnTo>
                      <a:pt x="0" y="19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57" name="Rectangle 597"/>
              <p:cNvSpPr/>
              <p:nvPr/>
            </p:nvSpPr>
            <p:spPr>
              <a:xfrm>
                <a:off x="7062840" y="3156120"/>
                <a:ext cx="4320" cy="4320"/>
              </a:xfrm>
              <a:prstGeom prst="rect">
                <a:avLst/>
              </a:pr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58" name="Freeform 598"/>
              <p:cNvSpPr/>
              <p:nvPr/>
            </p:nvSpPr>
            <p:spPr>
              <a:xfrm>
                <a:off x="7061040" y="307656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3 w 4"/>
                  <a:gd name="GluePoint1Y" fmla="*/ 0 h 7"/>
                  <a:gd name="GluePoint2X" fmla="*/ 4 w 4"/>
                  <a:gd name="GluePoint2Y" fmla="*/ 0 h 7"/>
                  <a:gd name="GluePoint3X" fmla="*/ 4 w 4"/>
                  <a:gd name="GluePoint3Y" fmla="*/ 2 h 7"/>
                  <a:gd name="GluePoint4X" fmla="*/ 3 w 4"/>
                  <a:gd name="GluePoint4Y" fmla="*/ 7 h 7"/>
                  <a:gd name="GluePoint5X" fmla="*/ 0 w 4"/>
                  <a:gd name="GluePoint5Y" fmla="*/ 7 h 7"/>
                  <a:gd name="GluePoint6X" fmla="*/ 0 w 4"/>
                  <a:gd name="GluePoint6Y" fmla="*/ 2 h 7"/>
                  <a:gd name="GluePoint7X" fmla="*/ 3 w 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59" name="Freeform 599"/>
              <p:cNvSpPr/>
              <p:nvPr/>
            </p:nvSpPr>
            <p:spPr>
              <a:xfrm>
                <a:off x="7070760" y="307980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2 h 5"/>
                  <a:gd name="GluePoint2X" fmla="*/ 2 w 5"/>
                  <a:gd name="GluePoint2Y" fmla="*/ 0 h 5"/>
                  <a:gd name="GluePoint3X" fmla="*/ 5 w 5"/>
                  <a:gd name="GluePoint3Y" fmla="*/ 0 h 5"/>
                  <a:gd name="GluePoint4X" fmla="*/ 3 w 5"/>
                  <a:gd name="GluePoint4Y" fmla="*/ 5 h 5"/>
                  <a:gd name="GluePoint5X" fmla="*/ 2 w 5"/>
                  <a:gd name="GluePoint5Y" fmla="*/ 3 h 5"/>
                  <a:gd name="GluePoint6X" fmla="*/ 0 w 5"/>
                  <a:gd name="GluePoint6Y" fmla="*/ 5 h 5"/>
                  <a:gd name="GluePoint7X" fmla="*/ 0 w 5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2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60" name="Freeform 600"/>
              <p:cNvSpPr/>
              <p:nvPr/>
            </p:nvSpPr>
            <p:spPr>
              <a:xfrm>
                <a:off x="7097760" y="3089160"/>
                <a:ext cx="20160" cy="108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0"/>
                  <a:gd name="textAreaBottom" fmla="*/ 11160 h 10800"/>
                  <a:gd name="GluePoint1X" fmla="*/ 0 w 13"/>
                  <a:gd name="GluePoint1Y" fmla="*/ 0 h 7"/>
                  <a:gd name="GluePoint2X" fmla="*/ 13 w 13"/>
                  <a:gd name="GluePoint2Y" fmla="*/ 4 h 7"/>
                  <a:gd name="GluePoint3X" fmla="*/ 4 w 13"/>
                  <a:gd name="GluePoint3Y" fmla="*/ 7 h 7"/>
                  <a:gd name="GluePoint4X" fmla="*/ 2 w 13"/>
                  <a:gd name="GluePoint4Y" fmla="*/ 7 h 7"/>
                  <a:gd name="GluePoint5X" fmla="*/ 0 w 1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7">
                    <a:moveTo>
                      <a:pt x="0" y="0"/>
                    </a:moveTo>
                    <a:lnTo>
                      <a:pt x="13" y="4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61" name="Freeform 601"/>
              <p:cNvSpPr/>
              <p:nvPr/>
            </p:nvSpPr>
            <p:spPr>
              <a:xfrm>
                <a:off x="7122960" y="309564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0 w 13"/>
                  <a:gd name="GluePoint1Y" fmla="*/ 0 h 1"/>
                  <a:gd name="GluePoint2X" fmla="*/ 13 w 13"/>
                  <a:gd name="GluePoint2Y" fmla="*/ 0 h 1"/>
                  <a:gd name="GluePoint3X" fmla="*/ 2 w 13"/>
                  <a:gd name="GluePoint3Y" fmla="*/ 1 h 1"/>
                  <a:gd name="GluePoint4X" fmla="*/ 0 w 13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0" y="0"/>
                    </a:moveTo>
                    <a:lnTo>
                      <a:pt x="1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62" name="Freeform 602"/>
              <p:cNvSpPr/>
              <p:nvPr/>
            </p:nvSpPr>
            <p:spPr>
              <a:xfrm>
                <a:off x="7134120" y="310032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1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1" y="0"/>
                    </a:lnTo>
                    <a:lnTo>
                      <a:pt x="3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63" name="Freeform 603"/>
              <p:cNvSpPr/>
              <p:nvPr/>
            </p:nvSpPr>
            <p:spPr>
              <a:xfrm>
                <a:off x="7139160" y="3129120"/>
                <a:ext cx="26640" cy="219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1960"/>
                  <a:gd name="textAreaBottom" fmla="*/ 22320 h 21960"/>
                  <a:gd name="GluePoint1X" fmla="*/ 0 w 17"/>
                  <a:gd name="GluePoint1Y" fmla="*/ 1 h 14"/>
                  <a:gd name="GluePoint2X" fmla="*/ 0 w 17"/>
                  <a:gd name="GluePoint2Y" fmla="*/ 3 h 14"/>
                  <a:gd name="GluePoint3X" fmla="*/ 9 w 17"/>
                  <a:gd name="GluePoint3Y" fmla="*/ 0 h 14"/>
                  <a:gd name="GluePoint4X" fmla="*/ 16 w 17"/>
                  <a:gd name="GluePoint4Y" fmla="*/ 4 h 14"/>
                  <a:gd name="GluePoint5X" fmla="*/ 17 w 17"/>
                  <a:gd name="GluePoint5Y" fmla="*/ 9 h 14"/>
                  <a:gd name="GluePoint6X" fmla="*/ 16 w 17"/>
                  <a:gd name="GluePoint6Y" fmla="*/ 12 h 14"/>
                  <a:gd name="GluePoint7X" fmla="*/ 9 w 17"/>
                  <a:gd name="GluePoint7Y" fmla="*/ 14 h 14"/>
                  <a:gd name="GluePoint8X" fmla="*/ 6 w 17"/>
                  <a:gd name="GluePoint8Y" fmla="*/ 14 h 14"/>
                  <a:gd name="GluePoint9X" fmla="*/ 1 w 17"/>
                  <a:gd name="GluePoint9Y" fmla="*/ 9 h 14"/>
                  <a:gd name="GluePoint10X" fmla="*/ 0 w 17"/>
                  <a:gd name="GluePoint10Y" fmla="*/ 1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4">
                    <a:moveTo>
                      <a:pt x="0" y="1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6" y="4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1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64" name="Freeform 604"/>
              <p:cNvSpPr/>
              <p:nvPr/>
            </p:nvSpPr>
            <p:spPr>
              <a:xfrm>
                <a:off x="7191360" y="2970360"/>
                <a:ext cx="10800" cy="172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7280"/>
                  <a:gd name="textAreaBottom" fmla="*/ 17640 h 17280"/>
                  <a:gd name="GluePoint1X" fmla="*/ 5 w 7"/>
                  <a:gd name="GluePoint1Y" fmla="*/ 0 h 11"/>
                  <a:gd name="GluePoint2X" fmla="*/ 7 w 7"/>
                  <a:gd name="GluePoint2Y" fmla="*/ 6 h 11"/>
                  <a:gd name="GluePoint3X" fmla="*/ 5 w 7"/>
                  <a:gd name="GluePoint3Y" fmla="*/ 11 h 11"/>
                  <a:gd name="GluePoint4X" fmla="*/ 2 w 7"/>
                  <a:gd name="GluePoint4Y" fmla="*/ 11 h 11"/>
                  <a:gd name="GluePoint5X" fmla="*/ 0 w 7"/>
                  <a:gd name="GluePoint5Y" fmla="*/ 3 h 11"/>
                  <a:gd name="GluePoint6X" fmla="*/ 5 w 7"/>
                  <a:gd name="GluePoint6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1">
                    <a:moveTo>
                      <a:pt x="5" y="0"/>
                    </a:moveTo>
                    <a:lnTo>
                      <a:pt x="7" y="6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65" name="Freeform 605"/>
              <p:cNvSpPr/>
              <p:nvPr/>
            </p:nvSpPr>
            <p:spPr>
              <a:xfrm>
                <a:off x="7170840" y="2982960"/>
                <a:ext cx="36000" cy="8712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87120"/>
                  <a:gd name="textAreaBottom" fmla="*/ 87480 h 87120"/>
                  <a:gd name="GluePoint1X" fmla="*/ 8 w 23"/>
                  <a:gd name="GluePoint1Y" fmla="*/ 0 h 55"/>
                  <a:gd name="GluePoint2X" fmla="*/ 10 w 23"/>
                  <a:gd name="GluePoint2Y" fmla="*/ 1 h 55"/>
                  <a:gd name="GluePoint3X" fmla="*/ 7 w 23"/>
                  <a:gd name="GluePoint3Y" fmla="*/ 6 h 55"/>
                  <a:gd name="GluePoint4X" fmla="*/ 10 w 23"/>
                  <a:gd name="GluePoint4Y" fmla="*/ 11 h 55"/>
                  <a:gd name="GluePoint5X" fmla="*/ 10 w 23"/>
                  <a:gd name="GluePoint5Y" fmla="*/ 16 h 55"/>
                  <a:gd name="GluePoint6X" fmla="*/ 5 w 23"/>
                  <a:gd name="GluePoint6Y" fmla="*/ 22 h 55"/>
                  <a:gd name="GluePoint7X" fmla="*/ 7 w 23"/>
                  <a:gd name="GluePoint7Y" fmla="*/ 24 h 55"/>
                  <a:gd name="GluePoint8X" fmla="*/ 16 w 23"/>
                  <a:gd name="GluePoint8Y" fmla="*/ 13 h 55"/>
                  <a:gd name="GluePoint9X" fmla="*/ 20 w 23"/>
                  <a:gd name="GluePoint9Y" fmla="*/ 11 h 55"/>
                  <a:gd name="GluePoint10X" fmla="*/ 21 w 23"/>
                  <a:gd name="GluePoint10Y" fmla="*/ 16 h 55"/>
                  <a:gd name="GluePoint11X" fmla="*/ 21 w 23"/>
                  <a:gd name="GluePoint11Y" fmla="*/ 19 h 55"/>
                  <a:gd name="GluePoint12X" fmla="*/ 15 w 23"/>
                  <a:gd name="GluePoint12Y" fmla="*/ 26 h 55"/>
                  <a:gd name="GluePoint13X" fmla="*/ 20 w 23"/>
                  <a:gd name="GluePoint13Y" fmla="*/ 29 h 55"/>
                  <a:gd name="GluePoint14X" fmla="*/ 23 w 23"/>
                  <a:gd name="GluePoint14Y" fmla="*/ 34 h 55"/>
                  <a:gd name="GluePoint15X" fmla="*/ 10 w 23"/>
                  <a:gd name="GluePoint15Y" fmla="*/ 30 h 55"/>
                  <a:gd name="GluePoint16X" fmla="*/ 10 w 23"/>
                  <a:gd name="GluePoint16Y" fmla="*/ 32 h 55"/>
                  <a:gd name="GluePoint17X" fmla="*/ 10 w 23"/>
                  <a:gd name="GluePoint17Y" fmla="*/ 43 h 55"/>
                  <a:gd name="GluePoint18X" fmla="*/ 15 w 23"/>
                  <a:gd name="GluePoint18Y" fmla="*/ 55 h 55"/>
                  <a:gd name="GluePoint19X" fmla="*/ 15 w 23"/>
                  <a:gd name="GluePoint19Y" fmla="*/ 55 h 55"/>
                  <a:gd name="GluePoint20X" fmla="*/ 7 w 23"/>
                  <a:gd name="GluePoint20Y" fmla="*/ 43 h 55"/>
                  <a:gd name="GluePoint21X" fmla="*/ 4 w 23"/>
                  <a:gd name="GluePoint21Y" fmla="*/ 26 h 55"/>
                  <a:gd name="GluePoint22X" fmla="*/ 0 w 23"/>
                  <a:gd name="GluePoint22Y" fmla="*/ 19 h 55"/>
                  <a:gd name="GluePoint23X" fmla="*/ 2 w 23"/>
                  <a:gd name="GluePoint23Y" fmla="*/ 8 h 55"/>
                  <a:gd name="GluePoint24X" fmla="*/ 8 w 23"/>
                  <a:gd name="GluePoint24Y" fmla="*/ 0 h 5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23" h="55">
                    <a:moveTo>
                      <a:pt x="8" y="0"/>
                    </a:moveTo>
                    <a:lnTo>
                      <a:pt x="10" y="1"/>
                    </a:lnTo>
                    <a:lnTo>
                      <a:pt x="7" y="6"/>
                    </a:lnTo>
                    <a:lnTo>
                      <a:pt x="10" y="11"/>
                    </a:lnTo>
                    <a:lnTo>
                      <a:pt x="10" y="16"/>
                    </a:lnTo>
                    <a:lnTo>
                      <a:pt x="5" y="22"/>
                    </a:lnTo>
                    <a:lnTo>
                      <a:pt x="7" y="24"/>
                    </a:lnTo>
                    <a:lnTo>
                      <a:pt x="16" y="13"/>
                    </a:lnTo>
                    <a:lnTo>
                      <a:pt x="20" y="11"/>
                    </a:lnTo>
                    <a:lnTo>
                      <a:pt x="21" y="16"/>
                    </a:lnTo>
                    <a:lnTo>
                      <a:pt x="21" y="19"/>
                    </a:lnTo>
                    <a:lnTo>
                      <a:pt x="15" y="26"/>
                    </a:lnTo>
                    <a:lnTo>
                      <a:pt x="20" y="29"/>
                    </a:lnTo>
                    <a:lnTo>
                      <a:pt x="23" y="34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0" y="43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7" y="43"/>
                    </a:lnTo>
                    <a:lnTo>
                      <a:pt x="4" y="26"/>
                    </a:lnTo>
                    <a:lnTo>
                      <a:pt x="0" y="19"/>
                    </a:lnTo>
                    <a:lnTo>
                      <a:pt x="2" y="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3560" bIns="43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66" name="Freeform 606"/>
              <p:cNvSpPr/>
              <p:nvPr/>
            </p:nvSpPr>
            <p:spPr>
              <a:xfrm>
                <a:off x="7170840" y="3054240"/>
                <a:ext cx="10800" cy="154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5480"/>
                  <a:gd name="textAreaBottom" fmla="*/ 15840 h 15480"/>
                  <a:gd name="GluePoint1X" fmla="*/ 0 w 7"/>
                  <a:gd name="GluePoint1Y" fmla="*/ 0 h 10"/>
                  <a:gd name="GluePoint2X" fmla="*/ 2 w 7"/>
                  <a:gd name="GluePoint2Y" fmla="*/ 0 h 10"/>
                  <a:gd name="GluePoint3X" fmla="*/ 7 w 7"/>
                  <a:gd name="GluePoint3Y" fmla="*/ 8 h 10"/>
                  <a:gd name="GluePoint4X" fmla="*/ 7 w 7"/>
                  <a:gd name="GluePoint4Y" fmla="*/ 10 h 10"/>
                  <a:gd name="GluePoint5X" fmla="*/ 2 w 7"/>
                  <a:gd name="GluePoint5Y" fmla="*/ 8 h 10"/>
                  <a:gd name="GluePoint6X" fmla="*/ 0 w 7"/>
                  <a:gd name="GluePoint6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0">
                    <a:moveTo>
                      <a:pt x="0" y="0"/>
                    </a:moveTo>
                    <a:lnTo>
                      <a:pt x="2" y="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sp>
          <p:nvSpPr>
            <p:cNvPr id="3467" name="Freeform 608"/>
            <p:cNvSpPr/>
            <p:nvPr/>
          </p:nvSpPr>
          <p:spPr>
            <a:xfrm>
              <a:off x="7170840" y="3083040"/>
              <a:ext cx="18720" cy="9000"/>
            </a:xfrm>
            <a:custGeom>
              <a:avLst/>
              <a:gdLst>
                <a:gd name="textAreaLeft" fmla="*/ 0 w 18720"/>
                <a:gd name="textAreaRight" fmla="*/ 19080 w 18720"/>
                <a:gd name="textAreaTop" fmla="*/ 0 h 9000"/>
                <a:gd name="textAreaBottom" fmla="*/ 9360 h 9000"/>
                <a:gd name="GluePoint1X" fmla="*/ 0 w 12"/>
                <a:gd name="GluePoint1Y" fmla="*/ 1 h 6"/>
                <a:gd name="GluePoint2X" fmla="*/ 7 w 12"/>
                <a:gd name="GluePoint2Y" fmla="*/ 0 h 6"/>
                <a:gd name="GluePoint3X" fmla="*/ 12 w 12"/>
                <a:gd name="GluePoint3Y" fmla="*/ 4 h 6"/>
                <a:gd name="GluePoint4X" fmla="*/ 12 w 12"/>
                <a:gd name="GluePoint4Y" fmla="*/ 6 h 6"/>
                <a:gd name="GluePoint5X" fmla="*/ 2 w 12"/>
                <a:gd name="GluePoint5Y" fmla="*/ 6 h 6"/>
                <a:gd name="GluePoint6X" fmla="*/ 0 w 12"/>
                <a:gd name="GluePoint6Y" fmla="*/ 4 h 6"/>
                <a:gd name="GluePoint7X" fmla="*/ 0 w 12"/>
                <a:gd name="GluePoint7Y" fmla="*/ 1 h 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2" h="6">
                  <a:moveTo>
                    <a:pt x="0" y="1"/>
                  </a:moveTo>
                  <a:lnTo>
                    <a:pt x="7" y="0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4680" bIns="46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3468" name="Freeform 609"/>
            <p:cNvSpPr/>
            <p:nvPr/>
          </p:nvSpPr>
          <p:spPr>
            <a:xfrm>
              <a:off x="7186680" y="3143160"/>
              <a:ext cx="4320" cy="7560"/>
            </a:xfrm>
            <a:custGeom>
              <a:avLst/>
              <a:gdLst>
                <a:gd name="textAreaLeft" fmla="*/ 0 w 4320"/>
                <a:gd name="textAreaRight" fmla="*/ 4680 w 4320"/>
                <a:gd name="textAreaTop" fmla="*/ 0 h 7560"/>
                <a:gd name="textAreaBottom" fmla="*/ 7920 h 7560"/>
                <a:gd name="GluePoint1X" fmla="*/ 0 w 3"/>
                <a:gd name="GluePoint1Y" fmla="*/ 5 h 5"/>
                <a:gd name="GluePoint2X" fmla="*/ 0 w 3"/>
                <a:gd name="GluePoint2Y" fmla="*/ 2 h 5"/>
                <a:gd name="GluePoint3X" fmla="*/ 3 w 3"/>
                <a:gd name="GluePoint3Y" fmla="*/ 0 h 5"/>
                <a:gd name="GluePoint4X" fmla="*/ 2 w 3"/>
                <a:gd name="GluePoint4Y" fmla="*/ 3 h 5"/>
                <a:gd name="GluePoint5X" fmla="*/ 0 w 3"/>
                <a:gd name="GluePoint5Y" fmla="*/ 5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3" h="5">
                  <a:moveTo>
                    <a:pt x="0" y="5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2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3469" name="Freeform 610"/>
            <p:cNvSpPr/>
            <p:nvPr/>
          </p:nvSpPr>
          <p:spPr>
            <a:xfrm>
              <a:off x="6894360" y="3135240"/>
              <a:ext cx="7560" cy="201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20160"/>
                <a:gd name="textAreaBottom" fmla="*/ 20520 h 20160"/>
                <a:gd name="GluePoint1X" fmla="*/ 3 w 5"/>
                <a:gd name="GluePoint1Y" fmla="*/ 0 h 13"/>
                <a:gd name="GluePoint2X" fmla="*/ 5 w 5"/>
                <a:gd name="GluePoint2Y" fmla="*/ 12 h 13"/>
                <a:gd name="GluePoint3X" fmla="*/ 1 w 5"/>
                <a:gd name="GluePoint3Y" fmla="*/ 13 h 13"/>
                <a:gd name="GluePoint4X" fmla="*/ 0 w 5"/>
                <a:gd name="GluePoint4Y" fmla="*/ 5 h 13"/>
                <a:gd name="GluePoint5X" fmla="*/ 3 w 5"/>
                <a:gd name="GluePoint5Y" fmla="*/ 0 h 13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13">
                  <a:moveTo>
                    <a:pt x="3" y="0"/>
                  </a:moveTo>
                  <a:lnTo>
                    <a:pt x="5" y="12"/>
                  </a:lnTo>
                  <a:lnTo>
                    <a:pt x="1" y="13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0080" bIns="100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3470" name="Freeform 611"/>
            <p:cNvSpPr/>
            <p:nvPr/>
          </p:nvSpPr>
          <p:spPr>
            <a:xfrm>
              <a:off x="6388200" y="2887560"/>
              <a:ext cx="263160" cy="318600"/>
            </a:xfrm>
            <a:custGeom>
              <a:avLst/>
              <a:gdLst>
                <a:gd name="textAreaLeft" fmla="*/ 0 w 263160"/>
                <a:gd name="textAreaRight" fmla="*/ 263520 w 263160"/>
                <a:gd name="textAreaTop" fmla="*/ 0 h 318600"/>
                <a:gd name="textAreaBottom" fmla="*/ 318960 h 318600"/>
                <a:gd name="GluePoint1X" fmla="*/ 7 w 166"/>
                <a:gd name="GluePoint1Y" fmla="*/ 0 h 201"/>
                <a:gd name="GluePoint2X" fmla="*/ 17 w 166"/>
                <a:gd name="GluePoint2Y" fmla="*/ 7 h 201"/>
                <a:gd name="GluePoint3X" fmla="*/ 41 w 166"/>
                <a:gd name="GluePoint3Y" fmla="*/ 12 h 201"/>
                <a:gd name="GluePoint4X" fmla="*/ 55 w 166"/>
                <a:gd name="GluePoint4Y" fmla="*/ 33 h 201"/>
                <a:gd name="GluePoint5X" fmla="*/ 73 w 166"/>
                <a:gd name="GluePoint5Y" fmla="*/ 47 h 201"/>
                <a:gd name="GluePoint6X" fmla="*/ 77 w 166"/>
                <a:gd name="GluePoint6Y" fmla="*/ 52 h 201"/>
                <a:gd name="GluePoint7X" fmla="*/ 87 w 166"/>
                <a:gd name="GluePoint7Y" fmla="*/ 61 h 201"/>
                <a:gd name="GluePoint8X" fmla="*/ 90 w 166"/>
                <a:gd name="GluePoint8Y" fmla="*/ 58 h 201"/>
                <a:gd name="GluePoint9X" fmla="*/ 106 w 166"/>
                <a:gd name="GluePoint9Y" fmla="*/ 73 h 201"/>
                <a:gd name="GluePoint10X" fmla="*/ 109 w 166"/>
                <a:gd name="GluePoint10Y" fmla="*/ 78 h 201"/>
                <a:gd name="GluePoint11X" fmla="*/ 114 w 166"/>
                <a:gd name="GluePoint11Y" fmla="*/ 79 h 201"/>
                <a:gd name="GluePoint12X" fmla="*/ 122 w 166"/>
                <a:gd name="GluePoint12Y" fmla="*/ 84 h 201"/>
                <a:gd name="GluePoint13X" fmla="*/ 122 w 166"/>
                <a:gd name="GluePoint13Y" fmla="*/ 90 h 201"/>
                <a:gd name="GluePoint14X" fmla="*/ 131 w 166"/>
                <a:gd name="GluePoint14Y" fmla="*/ 94 h 201"/>
                <a:gd name="GluePoint15X" fmla="*/ 128 w 166"/>
                <a:gd name="GluePoint15Y" fmla="*/ 102 h 201"/>
                <a:gd name="GluePoint16X" fmla="*/ 128 w 166"/>
                <a:gd name="GluePoint16Y" fmla="*/ 110 h 201"/>
                <a:gd name="GluePoint17X" fmla="*/ 135 w 166"/>
                <a:gd name="GluePoint17Y" fmla="*/ 116 h 201"/>
                <a:gd name="GluePoint18X" fmla="*/ 141 w 166"/>
                <a:gd name="GluePoint18Y" fmla="*/ 118 h 201"/>
                <a:gd name="GluePoint19X" fmla="*/ 150 w 166"/>
                <a:gd name="GluePoint19Y" fmla="*/ 135 h 201"/>
                <a:gd name="GluePoint20X" fmla="*/ 150 w 166"/>
                <a:gd name="GluePoint20Y" fmla="*/ 140 h 201"/>
                <a:gd name="GluePoint21X" fmla="*/ 166 w 166"/>
                <a:gd name="GluePoint21Y" fmla="*/ 152 h 201"/>
                <a:gd name="GluePoint22X" fmla="*/ 163 w 166"/>
                <a:gd name="GluePoint22Y" fmla="*/ 164 h 201"/>
                <a:gd name="GluePoint23X" fmla="*/ 162 w 166"/>
                <a:gd name="GluePoint23Y" fmla="*/ 200 h 201"/>
                <a:gd name="GluePoint24X" fmla="*/ 152 w 166"/>
                <a:gd name="GluePoint24Y" fmla="*/ 200 h 201"/>
                <a:gd name="GluePoint25X" fmla="*/ 146 w 166"/>
                <a:gd name="GluePoint25Y" fmla="*/ 195 h 201"/>
                <a:gd name="GluePoint26X" fmla="*/ 146 w 166"/>
                <a:gd name="GluePoint26Y" fmla="*/ 201 h 201"/>
                <a:gd name="GluePoint27X" fmla="*/ 131 w 166"/>
                <a:gd name="GluePoint27Y" fmla="*/ 185 h 201"/>
                <a:gd name="GluePoint28X" fmla="*/ 108 w 166"/>
                <a:gd name="GluePoint28Y" fmla="*/ 161 h 201"/>
                <a:gd name="GluePoint29X" fmla="*/ 88 w 166"/>
                <a:gd name="GluePoint29Y" fmla="*/ 132 h 201"/>
                <a:gd name="GluePoint30X" fmla="*/ 79 w 166"/>
                <a:gd name="GluePoint30Y" fmla="*/ 110 h 201"/>
                <a:gd name="GluePoint31X" fmla="*/ 71 w 166"/>
                <a:gd name="GluePoint31Y" fmla="*/ 98 h 201"/>
                <a:gd name="GluePoint32X" fmla="*/ 57 w 166"/>
                <a:gd name="GluePoint32Y" fmla="*/ 70 h 201"/>
                <a:gd name="GluePoint33X" fmla="*/ 39 w 166"/>
                <a:gd name="GluePoint33Y" fmla="*/ 58 h 201"/>
                <a:gd name="GluePoint34X" fmla="*/ 34 w 166"/>
                <a:gd name="GluePoint34Y" fmla="*/ 47 h 201"/>
                <a:gd name="GluePoint35X" fmla="*/ 25 w 166"/>
                <a:gd name="GluePoint35Y" fmla="*/ 33 h 201"/>
                <a:gd name="GluePoint36X" fmla="*/ 4 w 166"/>
                <a:gd name="GluePoint36Y" fmla="*/ 15 h 201"/>
                <a:gd name="GluePoint37X" fmla="*/ 0 w 166"/>
                <a:gd name="GluePoint37Y" fmla="*/ 0 h 201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  <a:cxn ang="0">
                  <a:pos x="GluePoint27X" y="GluePoint27Y"/>
                </a:cxn>
                <a:cxn ang="0">
                  <a:pos x="GluePoint28X" y="GluePoint28Y"/>
                </a:cxn>
                <a:cxn ang="0">
                  <a:pos x="GluePoint29X" y="GluePoint29Y"/>
                </a:cxn>
                <a:cxn ang="0">
                  <a:pos x="GluePoint30X" y="GluePoint30Y"/>
                </a:cxn>
                <a:cxn ang="0">
                  <a:pos x="GluePoint31X" y="GluePoint31Y"/>
                </a:cxn>
                <a:cxn ang="0">
                  <a:pos x="GluePoint32X" y="GluePoint32Y"/>
                </a:cxn>
                <a:cxn ang="0">
                  <a:pos x="GluePoint33X" y="GluePoint33Y"/>
                </a:cxn>
                <a:cxn ang="0">
                  <a:pos x="GluePoint34X" y="GluePoint34Y"/>
                </a:cxn>
                <a:cxn ang="0">
                  <a:pos x="GluePoint35X" y="GluePoint35Y"/>
                </a:cxn>
                <a:cxn ang="0">
                  <a:pos x="GluePoint36X" y="GluePoint36Y"/>
                </a:cxn>
                <a:cxn ang="0">
                  <a:pos x="GluePoint37X" y="GluePoint37Y"/>
                </a:cxn>
              </a:cxnLst>
              <a:rect l="textAreaLeft" t="textAreaTop" r="textAreaRight" b="textAreaBottom"/>
              <a:pathLst>
                <a:path w="166" h="201">
                  <a:moveTo>
                    <a:pt x="0" y="0"/>
                  </a:moveTo>
                  <a:lnTo>
                    <a:pt x="7" y="0"/>
                  </a:lnTo>
                  <a:lnTo>
                    <a:pt x="11" y="5"/>
                  </a:lnTo>
                  <a:lnTo>
                    <a:pt x="17" y="7"/>
                  </a:lnTo>
                  <a:lnTo>
                    <a:pt x="36" y="8"/>
                  </a:lnTo>
                  <a:lnTo>
                    <a:pt x="41" y="12"/>
                  </a:lnTo>
                  <a:lnTo>
                    <a:pt x="47" y="24"/>
                  </a:lnTo>
                  <a:lnTo>
                    <a:pt x="55" y="33"/>
                  </a:lnTo>
                  <a:lnTo>
                    <a:pt x="65" y="37"/>
                  </a:lnTo>
                  <a:lnTo>
                    <a:pt x="73" y="47"/>
                  </a:lnTo>
                  <a:lnTo>
                    <a:pt x="74" y="50"/>
                  </a:lnTo>
                  <a:lnTo>
                    <a:pt x="77" y="52"/>
                  </a:lnTo>
                  <a:lnTo>
                    <a:pt x="84" y="60"/>
                  </a:lnTo>
                  <a:lnTo>
                    <a:pt x="87" y="61"/>
                  </a:lnTo>
                  <a:lnTo>
                    <a:pt x="88" y="58"/>
                  </a:lnTo>
                  <a:lnTo>
                    <a:pt x="90" y="58"/>
                  </a:lnTo>
                  <a:lnTo>
                    <a:pt x="96" y="68"/>
                  </a:lnTo>
                  <a:lnTo>
                    <a:pt x="106" y="73"/>
                  </a:lnTo>
                  <a:lnTo>
                    <a:pt x="108" y="78"/>
                  </a:lnTo>
                  <a:lnTo>
                    <a:pt x="109" y="78"/>
                  </a:lnTo>
                  <a:lnTo>
                    <a:pt x="109" y="74"/>
                  </a:lnTo>
                  <a:lnTo>
                    <a:pt x="114" y="79"/>
                  </a:lnTo>
                  <a:lnTo>
                    <a:pt x="122" y="81"/>
                  </a:lnTo>
                  <a:lnTo>
                    <a:pt x="122" y="84"/>
                  </a:lnTo>
                  <a:lnTo>
                    <a:pt x="120" y="84"/>
                  </a:lnTo>
                  <a:lnTo>
                    <a:pt x="122" y="90"/>
                  </a:lnTo>
                  <a:lnTo>
                    <a:pt x="127" y="89"/>
                  </a:lnTo>
                  <a:lnTo>
                    <a:pt x="131" y="94"/>
                  </a:lnTo>
                  <a:lnTo>
                    <a:pt x="133" y="97"/>
                  </a:lnTo>
                  <a:lnTo>
                    <a:pt x="128" y="102"/>
                  </a:lnTo>
                  <a:lnTo>
                    <a:pt x="131" y="103"/>
                  </a:lnTo>
                  <a:lnTo>
                    <a:pt x="128" y="110"/>
                  </a:lnTo>
                  <a:lnTo>
                    <a:pt x="128" y="113"/>
                  </a:lnTo>
                  <a:lnTo>
                    <a:pt x="135" y="116"/>
                  </a:lnTo>
                  <a:lnTo>
                    <a:pt x="138" y="118"/>
                  </a:lnTo>
                  <a:lnTo>
                    <a:pt x="141" y="118"/>
                  </a:lnTo>
                  <a:lnTo>
                    <a:pt x="144" y="132"/>
                  </a:lnTo>
                  <a:lnTo>
                    <a:pt x="150" y="135"/>
                  </a:lnTo>
                  <a:lnTo>
                    <a:pt x="147" y="140"/>
                  </a:lnTo>
                  <a:lnTo>
                    <a:pt x="150" y="140"/>
                  </a:lnTo>
                  <a:lnTo>
                    <a:pt x="160" y="142"/>
                  </a:lnTo>
                  <a:lnTo>
                    <a:pt x="166" y="152"/>
                  </a:lnTo>
                  <a:lnTo>
                    <a:pt x="166" y="153"/>
                  </a:lnTo>
                  <a:lnTo>
                    <a:pt x="163" y="164"/>
                  </a:lnTo>
                  <a:lnTo>
                    <a:pt x="165" y="168"/>
                  </a:lnTo>
                  <a:lnTo>
                    <a:pt x="162" y="200"/>
                  </a:lnTo>
                  <a:lnTo>
                    <a:pt x="154" y="195"/>
                  </a:lnTo>
                  <a:lnTo>
                    <a:pt x="152" y="200"/>
                  </a:lnTo>
                  <a:lnTo>
                    <a:pt x="150" y="200"/>
                  </a:lnTo>
                  <a:lnTo>
                    <a:pt x="146" y="195"/>
                  </a:lnTo>
                  <a:lnTo>
                    <a:pt x="144" y="197"/>
                  </a:lnTo>
                  <a:lnTo>
                    <a:pt x="146" y="201"/>
                  </a:lnTo>
                  <a:lnTo>
                    <a:pt x="144" y="201"/>
                  </a:lnTo>
                  <a:lnTo>
                    <a:pt x="131" y="185"/>
                  </a:lnTo>
                  <a:lnTo>
                    <a:pt x="112" y="171"/>
                  </a:lnTo>
                  <a:lnTo>
                    <a:pt x="108" y="161"/>
                  </a:lnTo>
                  <a:lnTo>
                    <a:pt x="90" y="139"/>
                  </a:lnTo>
                  <a:lnTo>
                    <a:pt x="88" y="132"/>
                  </a:lnTo>
                  <a:lnTo>
                    <a:pt x="84" y="119"/>
                  </a:lnTo>
                  <a:lnTo>
                    <a:pt x="79" y="110"/>
                  </a:lnTo>
                  <a:lnTo>
                    <a:pt x="74" y="103"/>
                  </a:lnTo>
                  <a:lnTo>
                    <a:pt x="71" y="98"/>
                  </a:lnTo>
                  <a:lnTo>
                    <a:pt x="63" y="94"/>
                  </a:lnTo>
                  <a:lnTo>
                    <a:pt x="57" y="70"/>
                  </a:lnTo>
                  <a:lnTo>
                    <a:pt x="52" y="63"/>
                  </a:lnTo>
                  <a:lnTo>
                    <a:pt x="39" y="58"/>
                  </a:lnTo>
                  <a:lnTo>
                    <a:pt x="38" y="47"/>
                  </a:lnTo>
                  <a:lnTo>
                    <a:pt x="34" y="47"/>
                  </a:lnTo>
                  <a:lnTo>
                    <a:pt x="30" y="37"/>
                  </a:lnTo>
                  <a:lnTo>
                    <a:pt x="25" y="33"/>
                  </a:lnTo>
                  <a:lnTo>
                    <a:pt x="22" y="33"/>
                  </a:lnTo>
                  <a:lnTo>
                    <a:pt x="4" y="15"/>
                  </a:lnTo>
                  <a:lnTo>
                    <a:pt x="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3471" name="Freeform 612"/>
            <p:cNvSpPr/>
            <p:nvPr/>
          </p:nvSpPr>
          <p:spPr>
            <a:xfrm>
              <a:off x="6402240" y="2962440"/>
              <a:ext cx="17280" cy="1548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5480"/>
                <a:gd name="textAreaBottom" fmla="*/ 15840 h 15480"/>
                <a:gd name="GluePoint1X" fmla="*/ 0 w 11"/>
                <a:gd name="GluePoint1Y" fmla="*/ 2 h 10"/>
                <a:gd name="GluePoint2X" fmla="*/ 2 w 11"/>
                <a:gd name="GluePoint2Y" fmla="*/ 0 h 10"/>
                <a:gd name="GluePoint3X" fmla="*/ 10 w 11"/>
                <a:gd name="GluePoint3Y" fmla="*/ 6 h 10"/>
                <a:gd name="GluePoint4X" fmla="*/ 11 w 11"/>
                <a:gd name="GluePoint4Y" fmla="*/ 10 h 10"/>
                <a:gd name="GluePoint5X" fmla="*/ 0 w 11"/>
                <a:gd name="GluePoint5Y" fmla="*/ 2 h 10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11" h="10">
                  <a:moveTo>
                    <a:pt x="0" y="2"/>
                  </a:moveTo>
                  <a:lnTo>
                    <a:pt x="2" y="0"/>
                  </a:lnTo>
                  <a:lnTo>
                    <a:pt x="10" y="6"/>
                  </a:lnTo>
                  <a:lnTo>
                    <a:pt x="11" y="1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7920" bIns="79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3472" name="Freeform 613"/>
            <p:cNvSpPr/>
            <p:nvPr/>
          </p:nvSpPr>
          <p:spPr>
            <a:xfrm>
              <a:off x="6437160" y="3000240"/>
              <a:ext cx="17280" cy="2520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25200"/>
                <a:gd name="textAreaBottom" fmla="*/ 25560 h 25200"/>
                <a:gd name="GluePoint1X" fmla="*/ 0 w 11"/>
                <a:gd name="GluePoint1Y" fmla="*/ 3 h 16"/>
                <a:gd name="GluePoint2X" fmla="*/ 3 w 11"/>
                <a:gd name="GluePoint2Y" fmla="*/ 0 h 16"/>
                <a:gd name="GluePoint3X" fmla="*/ 11 w 11"/>
                <a:gd name="GluePoint3Y" fmla="*/ 10 h 16"/>
                <a:gd name="GluePoint4X" fmla="*/ 11 w 11"/>
                <a:gd name="GluePoint4Y" fmla="*/ 16 h 16"/>
                <a:gd name="GluePoint5X" fmla="*/ 10 w 11"/>
                <a:gd name="GluePoint5Y" fmla="*/ 16 h 16"/>
                <a:gd name="GluePoint6X" fmla="*/ 0 w 11"/>
                <a:gd name="GluePoint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11" h="16">
                  <a:moveTo>
                    <a:pt x="0" y="3"/>
                  </a:moveTo>
                  <a:lnTo>
                    <a:pt x="3" y="0"/>
                  </a:lnTo>
                  <a:lnTo>
                    <a:pt x="11" y="10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2600" bIns="126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3473" name="Freeform 614"/>
            <p:cNvSpPr/>
            <p:nvPr/>
          </p:nvSpPr>
          <p:spPr>
            <a:xfrm>
              <a:off x="6540480" y="2984400"/>
              <a:ext cx="7560" cy="1080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10800"/>
                <a:gd name="textAreaBottom" fmla="*/ 11160 h 10800"/>
                <a:gd name="GluePoint1X" fmla="*/ 5 w 5"/>
                <a:gd name="GluePoint1Y" fmla="*/ 7 h 7"/>
                <a:gd name="GluePoint2X" fmla="*/ 2 w 5"/>
                <a:gd name="GluePoint2Y" fmla="*/ 5 h 7"/>
                <a:gd name="GluePoint3X" fmla="*/ 0 w 5"/>
                <a:gd name="GluePoint3Y" fmla="*/ 0 h 7"/>
                <a:gd name="GluePoint4X" fmla="*/ 4 w 5"/>
                <a:gd name="GluePoint4Y" fmla="*/ 0 h 7"/>
                <a:gd name="GluePoint5X" fmla="*/ 5 w 5"/>
                <a:gd name="GluePoint5Y" fmla="*/ 2 h 7"/>
                <a:gd name="GluePoint6X" fmla="*/ 5 w 5"/>
                <a:gd name="GluePoint6Y" fmla="*/ 7 h 7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5" h="7">
                  <a:moveTo>
                    <a:pt x="5" y="7"/>
                  </a:moveTo>
                  <a:lnTo>
                    <a:pt x="2" y="5"/>
                  </a:lnTo>
                  <a:lnTo>
                    <a:pt x="0" y="0"/>
                  </a:lnTo>
                  <a:lnTo>
                    <a:pt x="4" y="0"/>
                  </a:lnTo>
                  <a:lnTo>
                    <a:pt x="5" y="2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5400" bIns="54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3474" name="Freeform 615"/>
            <p:cNvSpPr/>
            <p:nvPr/>
          </p:nvSpPr>
          <p:spPr>
            <a:xfrm>
              <a:off x="6556320" y="2998800"/>
              <a:ext cx="9000" cy="6120"/>
            </a:xfrm>
            <a:custGeom>
              <a:avLst/>
              <a:gdLst>
                <a:gd name="textAreaLeft" fmla="*/ 0 w 9000"/>
                <a:gd name="textAreaRight" fmla="*/ 9360 w 9000"/>
                <a:gd name="textAreaTop" fmla="*/ 0 h 6120"/>
                <a:gd name="textAreaBottom" fmla="*/ 6480 h 6120"/>
                <a:gd name="GluePoint1X" fmla="*/ 0 w 6"/>
                <a:gd name="GluePoint1Y" fmla="*/ 0 h 4"/>
                <a:gd name="GluePoint2X" fmla="*/ 6 w 6"/>
                <a:gd name="GluePoint2Y" fmla="*/ 0 h 4"/>
                <a:gd name="GluePoint3X" fmla="*/ 6 w 6"/>
                <a:gd name="GluePoint3Y" fmla="*/ 4 h 4"/>
                <a:gd name="GluePoint4X" fmla="*/ 0 w 6"/>
                <a:gd name="GluePoint4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</a:cxnLst>
              <a:rect l="textAreaLeft" t="textAreaTop" r="textAreaRight" b="textAreaBottom"/>
              <a:pathLst>
                <a:path w="6" h="4">
                  <a:moveTo>
                    <a:pt x="0" y="0"/>
                  </a:moveTo>
                  <a:lnTo>
                    <a:pt x="6" y="0"/>
                  </a:lnTo>
                  <a:lnTo>
                    <a:pt x="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3475" name="Freeform 616"/>
            <p:cNvSpPr/>
            <p:nvPr/>
          </p:nvSpPr>
          <p:spPr>
            <a:xfrm>
              <a:off x="6475320" y="3070080"/>
              <a:ext cx="12240" cy="21960"/>
            </a:xfrm>
            <a:custGeom>
              <a:avLst/>
              <a:gdLst>
                <a:gd name="textAreaLeft" fmla="*/ 0 w 12240"/>
                <a:gd name="textAreaRight" fmla="*/ 12600 w 12240"/>
                <a:gd name="textAreaTop" fmla="*/ 0 h 21960"/>
                <a:gd name="textAreaBottom" fmla="*/ 22320 h 21960"/>
                <a:gd name="GluePoint1X" fmla="*/ 0 w 8"/>
                <a:gd name="GluePoint1Y" fmla="*/ 0 h 14"/>
                <a:gd name="GluePoint2X" fmla="*/ 3 w 8"/>
                <a:gd name="GluePoint2Y" fmla="*/ 0 h 14"/>
                <a:gd name="GluePoint3X" fmla="*/ 8 w 8"/>
                <a:gd name="GluePoint3Y" fmla="*/ 14 h 14"/>
                <a:gd name="GluePoint4X" fmla="*/ 5 w 8"/>
                <a:gd name="GluePoint4Y" fmla="*/ 14 h 14"/>
                <a:gd name="GluePoint5X" fmla="*/ 2 w 8"/>
                <a:gd name="GluePoint5Y" fmla="*/ 9 h 14"/>
                <a:gd name="GluePoint6X" fmla="*/ 0 w 8"/>
                <a:gd name="GluePoint6Y" fmla="*/ 3 h 14"/>
                <a:gd name="GluePoint7X" fmla="*/ 0 w 8"/>
                <a:gd name="GluePoint7Y" fmla="*/ 0 h 1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8" h="14">
                  <a:moveTo>
                    <a:pt x="0" y="0"/>
                  </a:moveTo>
                  <a:lnTo>
                    <a:pt x="3" y="0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2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1160" bIns="111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3476" name="Freeform 617"/>
            <p:cNvSpPr/>
            <p:nvPr/>
          </p:nvSpPr>
          <p:spPr>
            <a:xfrm>
              <a:off x="6611760" y="3011400"/>
              <a:ext cx="7560" cy="612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6120"/>
                <a:gd name="textAreaBottom" fmla="*/ 6480 h 6120"/>
                <a:gd name="GluePoint1X" fmla="*/ 3 w 5"/>
                <a:gd name="GluePoint1Y" fmla="*/ 0 h 4"/>
                <a:gd name="GluePoint2X" fmla="*/ 5 w 5"/>
                <a:gd name="GluePoint2Y" fmla="*/ 3 h 4"/>
                <a:gd name="GluePoint3X" fmla="*/ 3 w 5"/>
                <a:gd name="GluePoint3Y" fmla="*/ 4 h 4"/>
                <a:gd name="GluePoint4X" fmla="*/ 0 w 5"/>
                <a:gd name="GluePoint4Y" fmla="*/ 0 h 4"/>
                <a:gd name="GluePoint5X" fmla="*/ 3 w 5"/>
                <a:gd name="GluePoint5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4">
                  <a:moveTo>
                    <a:pt x="3" y="0"/>
                  </a:moveTo>
                  <a:lnTo>
                    <a:pt x="5" y="3"/>
                  </a:lnTo>
                  <a:lnTo>
                    <a:pt x="3" y="4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3477" name="Freeform 618"/>
            <p:cNvSpPr/>
            <p:nvPr/>
          </p:nvSpPr>
          <p:spPr>
            <a:xfrm>
              <a:off x="6611760" y="3054240"/>
              <a:ext cx="7560" cy="75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7560"/>
                <a:gd name="textAreaBottom" fmla="*/ 7920 h 7560"/>
                <a:gd name="GluePoint1X" fmla="*/ 0 w 5"/>
                <a:gd name="GluePoint1Y" fmla="*/ 2 h 5"/>
                <a:gd name="GluePoint2X" fmla="*/ 3 w 5"/>
                <a:gd name="GluePoint2Y" fmla="*/ 0 h 5"/>
                <a:gd name="GluePoint3X" fmla="*/ 3 w 5"/>
                <a:gd name="GluePoint3Y" fmla="*/ 0 h 5"/>
                <a:gd name="GluePoint4X" fmla="*/ 5 w 5"/>
                <a:gd name="GluePoint4Y" fmla="*/ 2 h 5"/>
                <a:gd name="GluePoint5X" fmla="*/ 3 w 5"/>
                <a:gd name="GluePoint5Y" fmla="*/ 5 h 5"/>
                <a:gd name="GluePoint6X" fmla="*/ 1 w 5"/>
                <a:gd name="GluePoint6Y" fmla="*/ 3 h 5"/>
                <a:gd name="GluePoint7X" fmla="*/ 0 w 5"/>
                <a:gd name="GluePoint7Y" fmla="*/ 2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5" h="5">
                  <a:moveTo>
                    <a:pt x="0" y="2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5" y="2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3478" name="Freeform 619"/>
            <p:cNvSpPr/>
            <p:nvPr/>
          </p:nvSpPr>
          <p:spPr>
            <a:xfrm>
              <a:off x="6632640" y="3084480"/>
              <a:ext cx="36000" cy="45720"/>
            </a:xfrm>
            <a:custGeom>
              <a:avLst/>
              <a:gdLst>
                <a:gd name="textAreaLeft" fmla="*/ 0 w 36000"/>
                <a:gd name="textAreaRight" fmla="*/ 36360 w 36000"/>
                <a:gd name="textAreaTop" fmla="*/ 0 h 45720"/>
                <a:gd name="textAreaBottom" fmla="*/ 46080 h 45720"/>
                <a:gd name="GluePoint1X" fmla="*/ 0 w 23"/>
                <a:gd name="GluePoint1Y" fmla="*/ 8 h 29"/>
                <a:gd name="GluePoint2X" fmla="*/ 4 w 23"/>
                <a:gd name="GluePoint2Y" fmla="*/ 2 h 29"/>
                <a:gd name="GluePoint3X" fmla="*/ 8 w 23"/>
                <a:gd name="GluePoint3Y" fmla="*/ 2 h 29"/>
                <a:gd name="GluePoint4X" fmla="*/ 9 w 23"/>
                <a:gd name="GluePoint4Y" fmla="*/ 5 h 29"/>
                <a:gd name="GluePoint5X" fmla="*/ 9 w 23"/>
                <a:gd name="GluePoint5Y" fmla="*/ 0 h 29"/>
                <a:gd name="GluePoint6X" fmla="*/ 12 w 23"/>
                <a:gd name="GluePoint6Y" fmla="*/ 0 h 29"/>
                <a:gd name="GluePoint7X" fmla="*/ 17 w 23"/>
                <a:gd name="GluePoint7Y" fmla="*/ 16 h 29"/>
                <a:gd name="GluePoint8X" fmla="*/ 23 w 23"/>
                <a:gd name="GluePoint8Y" fmla="*/ 19 h 29"/>
                <a:gd name="GluePoint9X" fmla="*/ 22 w 23"/>
                <a:gd name="GluePoint9Y" fmla="*/ 28 h 29"/>
                <a:gd name="GluePoint10X" fmla="*/ 20 w 23"/>
                <a:gd name="GluePoint10Y" fmla="*/ 29 h 29"/>
                <a:gd name="GluePoint11X" fmla="*/ 14 w 23"/>
                <a:gd name="GluePoint11Y" fmla="*/ 24 h 29"/>
                <a:gd name="GluePoint12X" fmla="*/ 9 w 23"/>
                <a:gd name="GluePoint12Y" fmla="*/ 13 h 29"/>
                <a:gd name="GluePoint13X" fmla="*/ 0 w 23"/>
                <a:gd name="GluePoint13Y" fmla="*/ 8 h 29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</a:cxnLst>
              <a:rect l="textAreaLeft" t="textAreaTop" r="textAreaRight" b="textAreaBottom"/>
              <a:pathLst>
                <a:path w="23" h="29">
                  <a:moveTo>
                    <a:pt x="0" y="8"/>
                  </a:moveTo>
                  <a:lnTo>
                    <a:pt x="4" y="2"/>
                  </a:lnTo>
                  <a:lnTo>
                    <a:pt x="8" y="2"/>
                  </a:lnTo>
                  <a:lnTo>
                    <a:pt x="9" y="5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7" y="16"/>
                  </a:lnTo>
                  <a:lnTo>
                    <a:pt x="23" y="19"/>
                  </a:lnTo>
                  <a:lnTo>
                    <a:pt x="22" y="28"/>
                  </a:lnTo>
                  <a:lnTo>
                    <a:pt x="20" y="29"/>
                  </a:lnTo>
                  <a:lnTo>
                    <a:pt x="14" y="24"/>
                  </a:lnTo>
                  <a:lnTo>
                    <a:pt x="9" y="1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3040" bIns="230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3479" name="Freeform 620"/>
            <p:cNvSpPr/>
            <p:nvPr/>
          </p:nvSpPr>
          <p:spPr>
            <a:xfrm>
              <a:off x="6689880" y="3114720"/>
              <a:ext cx="17280" cy="1872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8720"/>
                <a:gd name="textAreaBottom" fmla="*/ 19080 h 18720"/>
                <a:gd name="GluePoint1X" fmla="*/ 2 w 11"/>
                <a:gd name="GluePoint1Y" fmla="*/ 0 h 12"/>
                <a:gd name="GluePoint2X" fmla="*/ 6 w 11"/>
                <a:gd name="GluePoint2Y" fmla="*/ 0 h 12"/>
                <a:gd name="GluePoint3X" fmla="*/ 11 w 11"/>
                <a:gd name="GluePoint3Y" fmla="*/ 4 h 12"/>
                <a:gd name="GluePoint4X" fmla="*/ 8 w 11"/>
                <a:gd name="GluePoint4Y" fmla="*/ 12 h 12"/>
                <a:gd name="GluePoint5X" fmla="*/ 2 w 11"/>
                <a:gd name="GluePoint5Y" fmla="*/ 10 h 12"/>
                <a:gd name="GluePoint6X" fmla="*/ 0 w 11"/>
                <a:gd name="GluePoint6Y" fmla="*/ 5 h 12"/>
                <a:gd name="GluePoint7X" fmla="*/ 2 w 11"/>
                <a:gd name="GluePoint7Y" fmla="*/ 0 h 12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1" h="12">
                  <a:moveTo>
                    <a:pt x="2" y="0"/>
                  </a:moveTo>
                  <a:lnTo>
                    <a:pt x="6" y="0"/>
                  </a:lnTo>
                  <a:lnTo>
                    <a:pt x="11" y="4"/>
                  </a:lnTo>
                  <a:lnTo>
                    <a:pt x="8" y="12"/>
                  </a:lnTo>
                  <a:lnTo>
                    <a:pt x="2" y="10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9360" bIns="93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3480" name="Freeform 621"/>
            <p:cNvSpPr/>
            <p:nvPr/>
          </p:nvSpPr>
          <p:spPr>
            <a:xfrm>
              <a:off x="7062840" y="3290760"/>
              <a:ext cx="45720" cy="4104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41040"/>
                <a:gd name="textAreaBottom" fmla="*/ 41400 h 41040"/>
                <a:gd name="GluePoint1X" fmla="*/ 18 w 18"/>
                <a:gd name="GluePoint1Y" fmla="*/ 3 h 16"/>
                <a:gd name="GluePoint2X" fmla="*/ 17 w 18"/>
                <a:gd name="GluePoint2Y" fmla="*/ 1 h 16"/>
                <a:gd name="GluePoint3X" fmla="*/ 16 w 18"/>
                <a:gd name="GluePoint3Y" fmla="*/ 2 h 16"/>
                <a:gd name="GluePoint4X" fmla="*/ 15 w 18"/>
                <a:gd name="GluePoint4Y" fmla="*/ 0 h 16"/>
                <a:gd name="GluePoint5X" fmla="*/ 13 w 18"/>
                <a:gd name="GluePoint5Y" fmla="*/ 2 h 16"/>
                <a:gd name="GluePoint6X" fmla="*/ 11 w 18"/>
                <a:gd name="GluePoint6Y" fmla="*/ 4 h 16"/>
                <a:gd name="GluePoint7X" fmla="*/ 11 w 18"/>
                <a:gd name="GluePoint7Y" fmla="*/ 4 h 16"/>
                <a:gd name="GluePoint8X" fmla="*/ 11 w 18"/>
                <a:gd name="GluePoint8Y" fmla="*/ 6 h 16"/>
                <a:gd name="GluePoint9X" fmla="*/ 10 w 18"/>
                <a:gd name="GluePoint9Y" fmla="*/ 7 h 16"/>
                <a:gd name="GluePoint10X" fmla="*/ 10 w 18"/>
                <a:gd name="GluePoint10Y" fmla="*/ 8 h 16"/>
                <a:gd name="GluePoint11X" fmla="*/ 9 w 18"/>
                <a:gd name="GluePoint11Y" fmla="*/ 7 h 16"/>
                <a:gd name="GluePoint12X" fmla="*/ 7 w 18"/>
                <a:gd name="GluePoint12Y" fmla="*/ 7 h 16"/>
                <a:gd name="GluePoint13X" fmla="*/ 6 w 18"/>
                <a:gd name="GluePoint13Y" fmla="*/ 6 h 16"/>
                <a:gd name="GluePoint14X" fmla="*/ 4 w 18"/>
                <a:gd name="GluePoint14Y" fmla="*/ 7 h 16"/>
                <a:gd name="GluePoint15X" fmla="*/ 2 w 18"/>
                <a:gd name="GluePoint15Y" fmla="*/ 8 h 16"/>
                <a:gd name="GluePoint16X" fmla="*/ 2 w 18"/>
                <a:gd name="GluePoint16Y" fmla="*/ 14 h 16"/>
                <a:gd name="GluePoint17X" fmla="*/ 0 w 18"/>
                <a:gd name="GluePoint17Y" fmla="*/ 15 h 16"/>
                <a:gd name="GluePoint18X" fmla="*/ 1 w 18"/>
                <a:gd name="GluePoint18Y" fmla="*/ 16 h 16"/>
                <a:gd name="GluePoint19X" fmla="*/ 4 w 18"/>
                <a:gd name="GluePoint19Y" fmla="*/ 16 h 16"/>
                <a:gd name="GluePoint20X" fmla="*/ 12 w 18"/>
                <a:gd name="GluePoint20Y" fmla="*/ 13 h 16"/>
                <a:gd name="GluePoint21X" fmla="*/ 15 w 18"/>
                <a:gd name="GluePoint21Y" fmla="*/ 9 h 16"/>
                <a:gd name="GluePoint22X" fmla="*/ 16 w 18"/>
                <a:gd name="GluePoint22Y" fmla="*/ 6 h 16"/>
                <a:gd name="GluePoint23X" fmla="*/ 17 w 18"/>
                <a:gd name="GluePoint23Y" fmla="*/ 7 h 16"/>
                <a:gd name="GluePoint24X" fmla="*/ 18 w 18"/>
                <a:gd name="GluePoint24Y" fmla="*/ 6 h 16"/>
                <a:gd name="GluePoint25X" fmla="*/ 16 w 18"/>
                <a:gd name="GluePoint25Y" fmla="*/ 3 h 16"/>
                <a:gd name="GluePoint26X" fmla="*/ 18 w 18"/>
                <a:gd name="GluePoint2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</a:cxnLst>
              <a:rect l="textAreaLeft" t="textAreaTop" r="textAreaRight" b="textAreaBottom"/>
              <a:pathLst>
                <a:path w="18" h="16">
                  <a:moveTo>
                    <a:pt x="18" y="3"/>
                  </a:moveTo>
                  <a:cubicBezTo>
                    <a:pt x="18" y="3"/>
                    <a:pt x="17" y="2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2"/>
                    <a:pt x="15" y="1"/>
                    <a:pt x="15" y="0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5"/>
                    <a:pt x="11" y="6"/>
                  </a:cubicBezTo>
                  <a:cubicBezTo>
                    <a:pt x="10" y="6"/>
                    <a:pt x="10" y="6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8" y="7"/>
                    <a:pt x="8" y="7"/>
                    <a:pt x="7" y="7"/>
                  </a:cubicBezTo>
                  <a:cubicBezTo>
                    <a:pt x="7" y="7"/>
                    <a:pt x="7" y="6"/>
                    <a:pt x="6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5"/>
                    <a:pt x="16" y="4"/>
                    <a:pt x="16" y="3"/>
                  </a:cubicBezTo>
                  <a:cubicBezTo>
                    <a:pt x="16" y="3"/>
                    <a:pt x="17" y="3"/>
                    <a:pt x="18" y="3"/>
                  </a:cubicBez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0520" bIns="205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</p:grpSp>
      <p:sp>
        <p:nvSpPr>
          <p:cNvPr id="3481" name="Rectangle 2"/>
          <p:cNvSpPr/>
          <p:nvPr/>
        </p:nvSpPr>
        <p:spPr>
          <a:xfrm>
            <a:off x="0" y="0"/>
            <a:ext cx="9143640" cy="5143320"/>
          </a:xfrm>
          <a:prstGeom prst="rect">
            <a:avLst/>
          </a:prstGeom>
          <a:solidFill>
            <a:schemeClr val="lt1">
              <a:alpha val="90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3482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rgbClr val="0081C6"/>
              </a:solidFill>
              <a:effectLst/>
              <a:uFillTx/>
              <a:latin typeface="Calibri"/>
            </a:endParaRPr>
          </a:p>
        </p:txBody>
      </p:sp>
      <p:sp>
        <p:nvSpPr>
          <p:cNvPr id="3483" name="PlaceHolder 2"/>
          <p:cNvSpPr>
            <a:spLocks noGrp="1"/>
          </p:cNvSpPr>
          <p:nvPr>
            <p:ph type="ftr" idx="78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3484" name="PlaceHolder 3"/>
          <p:cNvSpPr>
            <a:spLocks noGrp="1"/>
          </p:cNvSpPr>
          <p:nvPr>
            <p:ph type="sldNum" idx="79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926DE8C5-03E3-4E85-A3EC-12BEC893EA8B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3485" name="Afbeelding 6" descr="WK_H_01_Pos_RGB_2400_Color.png"/>
          <p:cNvPicPr/>
          <p:nvPr/>
        </p:nvPicPr>
        <p:blipFill>
          <a:blip r:embed="rId3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cxnSp>
        <p:nvCxnSpPr>
          <p:cNvPr id="3486" name="Straight Connector 7"/>
          <p:cNvCxnSpPr/>
          <p:nvPr/>
        </p:nvCxnSpPr>
        <p:spPr>
          <a:xfrm>
            <a:off x="399240" y="4595760"/>
            <a:ext cx="837648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</p:spTree>
  </p:cSld>
</p:sldLayout>
</file>

<file path=ppt/slideLayouts/slideLayout4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Default 15">
    <p:bg>
      <p:bgPr>
        <a:solidFill>
          <a:schemeClr val="lt1">
            <a:alpha val="97000"/>
          </a:schemeClr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87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3488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3489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grpSp>
        <p:nvGrpSpPr>
          <p:cNvPr id="3490" name="Group 4"/>
          <p:cNvGrpSpPr/>
          <p:nvPr/>
        </p:nvGrpSpPr>
        <p:grpSpPr>
          <a:xfrm>
            <a:off x="744480" y="866880"/>
            <a:ext cx="7654680" cy="3702960"/>
            <a:chOff x="744480" y="866880"/>
            <a:chExt cx="7654680" cy="3702960"/>
          </a:xfrm>
        </p:grpSpPr>
        <p:grpSp>
          <p:nvGrpSpPr>
            <p:cNvPr id="3491" name="Group 205"/>
            <p:cNvGrpSpPr/>
            <p:nvPr/>
          </p:nvGrpSpPr>
          <p:grpSpPr>
            <a:xfrm>
              <a:off x="744480" y="1101600"/>
              <a:ext cx="6227640" cy="3468240"/>
              <a:chOff x="744480" y="1101600"/>
              <a:chExt cx="6227640" cy="3468240"/>
            </a:xfrm>
          </p:grpSpPr>
          <p:sp>
            <p:nvSpPr>
              <p:cNvPr id="3492" name="Freeform 5"/>
              <p:cNvSpPr/>
              <p:nvPr/>
            </p:nvSpPr>
            <p:spPr>
              <a:xfrm>
                <a:off x="4525920" y="1862280"/>
                <a:ext cx="53640" cy="4104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1040"/>
                  <a:gd name="textAreaBottom" fmla="*/ 41400 h 41040"/>
                  <a:gd name="GluePoint1X" fmla="*/ 2 w 34"/>
                  <a:gd name="GluePoint1Y" fmla="*/ 5 h 26"/>
                  <a:gd name="GluePoint2X" fmla="*/ 2 w 34"/>
                  <a:gd name="GluePoint2Y" fmla="*/ 2 h 26"/>
                  <a:gd name="GluePoint3X" fmla="*/ 7 w 34"/>
                  <a:gd name="GluePoint3Y" fmla="*/ 2 h 26"/>
                  <a:gd name="GluePoint4X" fmla="*/ 10 w 34"/>
                  <a:gd name="GluePoint4Y" fmla="*/ 3 h 26"/>
                  <a:gd name="GluePoint5X" fmla="*/ 11 w 34"/>
                  <a:gd name="GluePoint5Y" fmla="*/ 0 h 26"/>
                  <a:gd name="GluePoint6X" fmla="*/ 24 w 34"/>
                  <a:gd name="GluePoint6Y" fmla="*/ 2 h 26"/>
                  <a:gd name="GluePoint7X" fmla="*/ 31 w 34"/>
                  <a:gd name="GluePoint7Y" fmla="*/ 6 h 26"/>
                  <a:gd name="GluePoint8X" fmla="*/ 34 w 34"/>
                  <a:gd name="GluePoint8Y" fmla="*/ 18 h 26"/>
                  <a:gd name="GluePoint9X" fmla="*/ 29 w 34"/>
                  <a:gd name="GluePoint9Y" fmla="*/ 21 h 26"/>
                  <a:gd name="GluePoint10X" fmla="*/ 24 w 34"/>
                  <a:gd name="GluePoint10Y" fmla="*/ 21 h 26"/>
                  <a:gd name="GluePoint11X" fmla="*/ 16 w 34"/>
                  <a:gd name="GluePoint11Y" fmla="*/ 24 h 26"/>
                  <a:gd name="GluePoint12X" fmla="*/ 8 w 34"/>
                  <a:gd name="GluePoint12Y" fmla="*/ 26 h 26"/>
                  <a:gd name="GluePoint13X" fmla="*/ 4 w 34"/>
                  <a:gd name="GluePoint13Y" fmla="*/ 22 h 26"/>
                  <a:gd name="GluePoint14X" fmla="*/ 0 w 34"/>
                  <a:gd name="GluePoint14Y" fmla="*/ 18 h 26"/>
                  <a:gd name="GluePoint15X" fmla="*/ 0 w 34"/>
                  <a:gd name="GluePoint15Y" fmla="*/ 5 h 26"/>
                  <a:gd name="GluePoint16X" fmla="*/ 2 w 34"/>
                  <a:gd name="GluePoint16Y" fmla="*/ 5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4" h="26">
                    <a:moveTo>
                      <a:pt x="2" y="5"/>
                    </a:moveTo>
                    <a:lnTo>
                      <a:pt x="2" y="2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1" y="0"/>
                    </a:lnTo>
                    <a:lnTo>
                      <a:pt x="24" y="2"/>
                    </a:lnTo>
                    <a:lnTo>
                      <a:pt x="31" y="6"/>
                    </a:lnTo>
                    <a:lnTo>
                      <a:pt x="34" y="18"/>
                    </a:lnTo>
                    <a:lnTo>
                      <a:pt x="29" y="21"/>
                    </a:lnTo>
                    <a:lnTo>
                      <a:pt x="24" y="21"/>
                    </a:lnTo>
                    <a:lnTo>
                      <a:pt x="16" y="24"/>
                    </a:lnTo>
                    <a:lnTo>
                      <a:pt x="8" y="26"/>
                    </a:lnTo>
                    <a:lnTo>
                      <a:pt x="4" y="22"/>
                    </a:lnTo>
                    <a:lnTo>
                      <a:pt x="0" y="18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93" name="Freeform 6"/>
              <p:cNvSpPr/>
              <p:nvPr/>
            </p:nvSpPr>
            <p:spPr>
              <a:xfrm>
                <a:off x="4498920" y="1854360"/>
                <a:ext cx="39240" cy="8208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82080"/>
                  <a:gd name="textAreaBottom" fmla="*/ 82440 h 82080"/>
                  <a:gd name="GluePoint1X" fmla="*/ 14 w 25"/>
                  <a:gd name="GluePoint1Y" fmla="*/ 52 h 52"/>
                  <a:gd name="GluePoint2X" fmla="*/ 25 w 25"/>
                  <a:gd name="GluePoint2Y" fmla="*/ 37 h 52"/>
                  <a:gd name="GluePoint3X" fmla="*/ 25 w 25"/>
                  <a:gd name="GluePoint3Y" fmla="*/ 31 h 52"/>
                  <a:gd name="GluePoint4X" fmla="*/ 21 w 25"/>
                  <a:gd name="GluePoint4Y" fmla="*/ 27 h 52"/>
                  <a:gd name="GluePoint5X" fmla="*/ 17 w 25"/>
                  <a:gd name="GluePoint5Y" fmla="*/ 23 h 52"/>
                  <a:gd name="GluePoint6X" fmla="*/ 17 w 25"/>
                  <a:gd name="GluePoint6Y" fmla="*/ 10 h 52"/>
                  <a:gd name="GluePoint7X" fmla="*/ 9 w 25"/>
                  <a:gd name="GluePoint7Y" fmla="*/ 2 h 52"/>
                  <a:gd name="GluePoint8X" fmla="*/ 3 w 25"/>
                  <a:gd name="GluePoint8Y" fmla="*/ 0 h 52"/>
                  <a:gd name="GluePoint9X" fmla="*/ 0 w 25"/>
                  <a:gd name="GluePoint9Y" fmla="*/ 3 h 52"/>
                  <a:gd name="GluePoint10X" fmla="*/ 0 w 25"/>
                  <a:gd name="GluePoint10Y" fmla="*/ 13 h 52"/>
                  <a:gd name="GluePoint11X" fmla="*/ 3 w 25"/>
                  <a:gd name="GluePoint11Y" fmla="*/ 15 h 52"/>
                  <a:gd name="GluePoint12X" fmla="*/ 1 w 25"/>
                  <a:gd name="GluePoint12Y" fmla="*/ 23 h 52"/>
                  <a:gd name="GluePoint13X" fmla="*/ 3 w 25"/>
                  <a:gd name="GluePoint13Y" fmla="*/ 24 h 52"/>
                  <a:gd name="GluePoint14X" fmla="*/ 1 w 25"/>
                  <a:gd name="GluePoint14Y" fmla="*/ 32 h 52"/>
                  <a:gd name="GluePoint15X" fmla="*/ 3 w 25"/>
                  <a:gd name="GluePoint15Y" fmla="*/ 39 h 52"/>
                  <a:gd name="GluePoint16X" fmla="*/ 1 w 25"/>
                  <a:gd name="GluePoint16Y" fmla="*/ 39 h 52"/>
                  <a:gd name="GluePoint17X" fmla="*/ 5 w 25"/>
                  <a:gd name="GluePoint17Y" fmla="*/ 43 h 52"/>
                  <a:gd name="GluePoint18X" fmla="*/ 9 w 25"/>
                  <a:gd name="GluePoint18Y" fmla="*/ 45 h 52"/>
                  <a:gd name="GluePoint19X" fmla="*/ 13 w 25"/>
                  <a:gd name="GluePoint19Y" fmla="*/ 50 h 52"/>
                  <a:gd name="GluePoint20X" fmla="*/ 14 w 25"/>
                  <a:gd name="GluePoint20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5" h="52">
                    <a:moveTo>
                      <a:pt x="14" y="52"/>
                    </a:moveTo>
                    <a:lnTo>
                      <a:pt x="25" y="37"/>
                    </a:lnTo>
                    <a:lnTo>
                      <a:pt x="25" y="31"/>
                    </a:lnTo>
                    <a:lnTo>
                      <a:pt x="21" y="27"/>
                    </a:lnTo>
                    <a:lnTo>
                      <a:pt x="17" y="23"/>
                    </a:lnTo>
                    <a:lnTo>
                      <a:pt x="17" y="10"/>
                    </a:lnTo>
                    <a:lnTo>
                      <a:pt x="9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1" y="23"/>
                    </a:lnTo>
                    <a:lnTo>
                      <a:pt x="3" y="24"/>
                    </a:lnTo>
                    <a:lnTo>
                      <a:pt x="1" y="32"/>
                    </a:lnTo>
                    <a:lnTo>
                      <a:pt x="3" y="39"/>
                    </a:lnTo>
                    <a:lnTo>
                      <a:pt x="1" y="39"/>
                    </a:lnTo>
                    <a:lnTo>
                      <a:pt x="5" y="43"/>
                    </a:lnTo>
                    <a:lnTo>
                      <a:pt x="9" y="45"/>
                    </a:lnTo>
                    <a:lnTo>
                      <a:pt x="13" y="50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94" name="Freeform 7"/>
              <p:cNvSpPr/>
              <p:nvPr/>
            </p:nvSpPr>
            <p:spPr>
              <a:xfrm>
                <a:off x="4473720" y="1754280"/>
                <a:ext cx="97920" cy="12024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20240"/>
                  <a:gd name="textAreaBottom" fmla="*/ 120600 h 120240"/>
                  <a:gd name="GluePoint1X" fmla="*/ 57 w 62"/>
                  <a:gd name="GluePoint1Y" fmla="*/ 63 h 76"/>
                  <a:gd name="GluePoint2X" fmla="*/ 56 w 62"/>
                  <a:gd name="GluePoint2Y" fmla="*/ 49 h 76"/>
                  <a:gd name="GluePoint3X" fmla="*/ 56 w 62"/>
                  <a:gd name="GluePoint3Y" fmla="*/ 37 h 76"/>
                  <a:gd name="GluePoint4X" fmla="*/ 57 w 62"/>
                  <a:gd name="GluePoint4Y" fmla="*/ 36 h 76"/>
                  <a:gd name="GluePoint5X" fmla="*/ 57 w 62"/>
                  <a:gd name="GluePoint5Y" fmla="*/ 29 h 76"/>
                  <a:gd name="GluePoint6X" fmla="*/ 52 w 62"/>
                  <a:gd name="GluePoint6Y" fmla="*/ 29 h 76"/>
                  <a:gd name="GluePoint7X" fmla="*/ 38 w 62"/>
                  <a:gd name="GluePoint7Y" fmla="*/ 18 h 76"/>
                  <a:gd name="GluePoint8X" fmla="*/ 29 w 62"/>
                  <a:gd name="GluePoint8Y" fmla="*/ 7 h 76"/>
                  <a:gd name="GluePoint9X" fmla="*/ 19 w 62"/>
                  <a:gd name="GluePoint9Y" fmla="*/ 0 h 76"/>
                  <a:gd name="GluePoint10X" fmla="*/ 0 w 62"/>
                  <a:gd name="GluePoint10Y" fmla="*/ 5 h 76"/>
                  <a:gd name="GluePoint11X" fmla="*/ 3 w 62"/>
                  <a:gd name="GluePoint11Y" fmla="*/ 12 h 76"/>
                  <a:gd name="GluePoint12X" fmla="*/ 5 w 62"/>
                  <a:gd name="GluePoint12Y" fmla="*/ 15 h 76"/>
                  <a:gd name="GluePoint13X" fmla="*/ 8 w 62"/>
                  <a:gd name="GluePoint13Y" fmla="*/ 16 h 76"/>
                  <a:gd name="GluePoint14X" fmla="*/ 11 w 62"/>
                  <a:gd name="GluePoint14Y" fmla="*/ 21 h 76"/>
                  <a:gd name="GluePoint15X" fmla="*/ 8 w 62"/>
                  <a:gd name="GluePoint15Y" fmla="*/ 31 h 76"/>
                  <a:gd name="GluePoint16X" fmla="*/ 16 w 62"/>
                  <a:gd name="GluePoint16Y" fmla="*/ 37 h 76"/>
                  <a:gd name="GluePoint17X" fmla="*/ 11 w 62"/>
                  <a:gd name="GluePoint17Y" fmla="*/ 37 h 76"/>
                  <a:gd name="GluePoint18X" fmla="*/ 16 w 62"/>
                  <a:gd name="GluePoint18Y" fmla="*/ 42 h 76"/>
                  <a:gd name="GluePoint19X" fmla="*/ 10 w 62"/>
                  <a:gd name="GluePoint19Y" fmla="*/ 47 h 76"/>
                  <a:gd name="GluePoint20X" fmla="*/ 10 w 62"/>
                  <a:gd name="GluePoint20Y" fmla="*/ 50 h 76"/>
                  <a:gd name="GluePoint21X" fmla="*/ 8 w 62"/>
                  <a:gd name="GluePoint21Y" fmla="*/ 52 h 76"/>
                  <a:gd name="GluePoint22X" fmla="*/ 6 w 62"/>
                  <a:gd name="GluePoint22Y" fmla="*/ 50 h 76"/>
                  <a:gd name="GluePoint23X" fmla="*/ 3 w 62"/>
                  <a:gd name="GluePoint23Y" fmla="*/ 55 h 76"/>
                  <a:gd name="GluePoint24X" fmla="*/ 2 w 62"/>
                  <a:gd name="GluePoint24Y" fmla="*/ 58 h 76"/>
                  <a:gd name="GluePoint25X" fmla="*/ 3 w 62"/>
                  <a:gd name="GluePoint25Y" fmla="*/ 61 h 76"/>
                  <a:gd name="GluePoint26X" fmla="*/ 2 w 62"/>
                  <a:gd name="GluePoint26Y" fmla="*/ 65 h 76"/>
                  <a:gd name="GluePoint27X" fmla="*/ 10 w 62"/>
                  <a:gd name="GluePoint27Y" fmla="*/ 71 h 76"/>
                  <a:gd name="GluePoint28X" fmla="*/ 14 w 62"/>
                  <a:gd name="GluePoint28Y" fmla="*/ 76 h 76"/>
                  <a:gd name="GluePoint29X" fmla="*/ 16 w 62"/>
                  <a:gd name="GluePoint29Y" fmla="*/ 66 h 76"/>
                  <a:gd name="GluePoint30X" fmla="*/ 25 w 62"/>
                  <a:gd name="GluePoint30Y" fmla="*/ 65 h 76"/>
                  <a:gd name="GluePoint31X" fmla="*/ 35 w 62"/>
                  <a:gd name="GluePoint31Y" fmla="*/ 73 h 76"/>
                  <a:gd name="GluePoint32X" fmla="*/ 40 w 62"/>
                  <a:gd name="GluePoint32Y" fmla="*/ 70 h 76"/>
                  <a:gd name="GluePoint33X" fmla="*/ 44 w 62"/>
                  <a:gd name="GluePoint33Y" fmla="*/ 68 h 7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62" h="76">
                    <a:moveTo>
                      <a:pt x="57" y="70"/>
                    </a:moveTo>
                    <a:lnTo>
                      <a:pt x="57" y="63"/>
                    </a:lnTo>
                    <a:lnTo>
                      <a:pt x="62" y="55"/>
                    </a:lnTo>
                    <a:lnTo>
                      <a:pt x="56" y="49"/>
                    </a:lnTo>
                    <a:lnTo>
                      <a:pt x="54" y="42"/>
                    </a:lnTo>
                    <a:lnTo>
                      <a:pt x="56" y="37"/>
                    </a:lnTo>
                    <a:lnTo>
                      <a:pt x="59" y="36"/>
                    </a:lnTo>
                    <a:lnTo>
                      <a:pt x="57" y="36"/>
                    </a:lnTo>
                    <a:lnTo>
                      <a:pt x="54" y="33"/>
                    </a:lnTo>
                    <a:lnTo>
                      <a:pt x="57" y="29"/>
                    </a:lnTo>
                    <a:lnTo>
                      <a:pt x="54" y="28"/>
                    </a:lnTo>
                    <a:lnTo>
                      <a:pt x="52" y="29"/>
                    </a:lnTo>
                    <a:lnTo>
                      <a:pt x="40" y="24"/>
                    </a:lnTo>
                    <a:lnTo>
                      <a:pt x="38" y="18"/>
                    </a:lnTo>
                    <a:lnTo>
                      <a:pt x="33" y="16"/>
                    </a:lnTo>
                    <a:lnTo>
                      <a:pt x="29" y="7"/>
                    </a:lnTo>
                    <a:lnTo>
                      <a:pt x="21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5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8" y="31"/>
                    </a:lnTo>
                    <a:lnTo>
                      <a:pt x="10" y="33"/>
                    </a:lnTo>
                    <a:lnTo>
                      <a:pt x="16" y="37"/>
                    </a:lnTo>
                    <a:lnTo>
                      <a:pt x="16" y="39"/>
                    </a:lnTo>
                    <a:lnTo>
                      <a:pt x="11" y="37"/>
                    </a:lnTo>
                    <a:lnTo>
                      <a:pt x="11" y="39"/>
                    </a:lnTo>
                    <a:lnTo>
                      <a:pt x="16" y="42"/>
                    </a:lnTo>
                    <a:lnTo>
                      <a:pt x="14" y="45"/>
                    </a:lnTo>
                    <a:lnTo>
                      <a:pt x="10" y="47"/>
                    </a:lnTo>
                    <a:lnTo>
                      <a:pt x="8" y="47"/>
                    </a:lnTo>
                    <a:lnTo>
                      <a:pt x="10" y="50"/>
                    </a:lnTo>
                    <a:lnTo>
                      <a:pt x="10" y="52"/>
                    </a:lnTo>
                    <a:lnTo>
                      <a:pt x="8" y="52"/>
                    </a:lnTo>
                    <a:lnTo>
                      <a:pt x="8" y="50"/>
                    </a:lnTo>
                    <a:lnTo>
                      <a:pt x="6" y="50"/>
                    </a:lnTo>
                    <a:lnTo>
                      <a:pt x="3" y="52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8"/>
                    </a:lnTo>
                    <a:lnTo>
                      <a:pt x="3" y="61"/>
                    </a:lnTo>
                    <a:lnTo>
                      <a:pt x="3" y="61"/>
                    </a:lnTo>
                    <a:lnTo>
                      <a:pt x="2" y="63"/>
                    </a:lnTo>
                    <a:lnTo>
                      <a:pt x="2" y="65"/>
                    </a:lnTo>
                    <a:lnTo>
                      <a:pt x="6" y="68"/>
                    </a:lnTo>
                    <a:lnTo>
                      <a:pt x="10" y="71"/>
                    </a:lnTo>
                    <a:lnTo>
                      <a:pt x="13" y="73"/>
                    </a:lnTo>
                    <a:lnTo>
                      <a:pt x="14" y="76"/>
                    </a:lnTo>
                    <a:lnTo>
                      <a:pt x="16" y="76"/>
                    </a:lnTo>
                    <a:lnTo>
                      <a:pt x="16" y="66"/>
                    </a:lnTo>
                    <a:lnTo>
                      <a:pt x="19" y="63"/>
                    </a:lnTo>
                    <a:lnTo>
                      <a:pt x="25" y="65"/>
                    </a:lnTo>
                    <a:lnTo>
                      <a:pt x="33" y="73"/>
                    </a:lnTo>
                    <a:lnTo>
                      <a:pt x="35" y="73"/>
                    </a:lnTo>
                    <a:lnTo>
                      <a:pt x="35" y="70"/>
                    </a:lnTo>
                    <a:lnTo>
                      <a:pt x="40" y="70"/>
                    </a:lnTo>
                    <a:lnTo>
                      <a:pt x="43" y="71"/>
                    </a:lnTo>
                    <a:lnTo>
                      <a:pt x="44" y="68"/>
                    </a:lnTo>
                    <a:lnTo>
                      <a:pt x="57" y="7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95" name="Freeform 8"/>
              <p:cNvSpPr/>
              <p:nvPr/>
            </p:nvSpPr>
            <p:spPr>
              <a:xfrm>
                <a:off x="2070000" y="1879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16 w 70"/>
                  <a:gd name="GluePoint1Y" fmla="*/ 40 h 69"/>
                  <a:gd name="GluePoint2X" fmla="*/ 23 w 70"/>
                  <a:gd name="GluePoint2Y" fmla="*/ 23 h 69"/>
                  <a:gd name="GluePoint3X" fmla="*/ 32 w 70"/>
                  <a:gd name="GluePoint3Y" fmla="*/ 0 h 69"/>
                  <a:gd name="GluePoint4X" fmla="*/ 37 w 70"/>
                  <a:gd name="GluePoint4Y" fmla="*/ 2 h 69"/>
                  <a:gd name="GluePoint5X" fmla="*/ 40 w 70"/>
                  <a:gd name="GluePoint5Y" fmla="*/ 0 h 69"/>
                  <a:gd name="GluePoint6X" fmla="*/ 70 w 70"/>
                  <a:gd name="GluePoint6Y" fmla="*/ 0 h 69"/>
                  <a:gd name="GluePoint7X" fmla="*/ 62 w 70"/>
                  <a:gd name="GluePoint7Y" fmla="*/ 23 h 69"/>
                  <a:gd name="GluePoint8X" fmla="*/ 54 w 70"/>
                  <a:gd name="GluePoint8Y" fmla="*/ 45 h 69"/>
                  <a:gd name="GluePoint9X" fmla="*/ 53 w 70"/>
                  <a:gd name="GluePoint9Y" fmla="*/ 47 h 69"/>
                  <a:gd name="GluePoint10X" fmla="*/ 51 w 70"/>
                  <a:gd name="GluePoint10Y" fmla="*/ 52 h 69"/>
                  <a:gd name="GluePoint11X" fmla="*/ 46 w 70"/>
                  <a:gd name="GluePoint11Y" fmla="*/ 53 h 69"/>
                  <a:gd name="GluePoint12X" fmla="*/ 43 w 70"/>
                  <a:gd name="GluePoint12Y" fmla="*/ 53 h 69"/>
                  <a:gd name="GluePoint13X" fmla="*/ 42 w 70"/>
                  <a:gd name="GluePoint13Y" fmla="*/ 56 h 69"/>
                  <a:gd name="GluePoint14X" fmla="*/ 39 w 70"/>
                  <a:gd name="GluePoint14Y" fmla="*/ 58 h 69"/>
                  <a:gd name="GluePoint15X" fmla="*/ 37 w 70"/>
                  <a:gd name="GluePoint15Y" fmla="*/ 60 h 69"/>
                  <a:gd name="GluePoint16X" fmla="*/ 34 w 70"/>
                  <a:gd name="GluePoint16Y" fmla="*/ 60 h 69"/>
                  <a:gd name="GluePoint17X" fmla="*/ 32 w 70"/>
                  <a:gd name="GluePoint17Y" fmla="*/ 64 h 69"/>
                  <a:gd name="GluePoint18X" fmla="*/ 29 w 70"/>
                  <a:gd name="GluePoint18Y" fmla="*/ 66 h 69"/>
                  <a:gd name="GluePoint19X" fmla="*/ 26 w 70"/>
                  <a:gd name="GluePoint19Y" fmla="*/ 61 h 69"/>
                  <a:gd name="GluePoint20X" fmla="*/ 26 w 70"/>
                  <a:gd name="GluePoint20Y" fmla="*/ 63 h 69"/>
                  <a:gd name="GluePoint21X" fmla="*/ 24 w 70"/>
                  <a:gd name="GluePoint21Y" fmla="*/ 63 h 69"/>
                  <a:gd name="GluePoint22X" fmla="*/ 21 w 70"/>
                  <a:gd name="GluePoint22Y" fmla="*/ 68 h 69"/>
                  <a:gd name="GluePoint23X" fmla="*/ 18 w 70"/>
                  <a:gd name="GluePoint23Y" fmla="*/ 66 h 69"/>
                  <a:gd name="GluePoint24X" fmla="*/ 13 w 70"/>
                  <a:gd name="GluePoint24Y" fmla="*/ 69 h 69"/>
                  <a:gd name="GluePoint25X" fmla="*/ 7 w 70"/>
                  <a:gd name="GluePoint25Y" fmla="*/ 66 h 69"/>
                  <a:gd name="GluePoint26X" fmla="*/ 5 w 70"/>
                  <a:gd name="GluePoint26Y" fmla="*/ 68 h 69"/>
                  <a:gd name="GluePoint27X" fmla="*/ 5 w 70"/>
                  <a:gd name="GluePoint27Y" fmla="*/ 66 h 69"/>
                  <a:gd name="GluePoint28X" fmla="*/ 4 w 70"/>
                  <a:gd name="GluePoint28Y" fmla="*/ 66 h 69"/>
                  <a:gd name="GluePoint29X" fmla="*/ 0 w 70"/>
                  <a:gd name="GluePoint29Y" fmla="*/ 69 h 69"/>
                  <a:gd name="GluePoint30X" fmla="*/ 0 w 70"/>
                  <a:gd name="GluePoint30Y" fmla="*/ 68 h 69"/>
                  <a:gd name="GluePoint31X" fmla="*/ 0 w 70"/>
                  <a:gd name="GluePoint31Y" fmla="*/ 68 h 69"/>
                  <a:gd name="GluePoint32X" fmla="*/ 0 w 70"/>
                  <a:gd name="GluePoint32Y" fmla="*/ 68 h 69"/>
                  <a:gd name="GluePoint33X" fmla="*/ 2 w 70"/>
                  <a:gd name="GluePoint33Y" fmla="*/ 63 h 69"/>
                  <a:gd name="GluePoint34X" fmla="*/ 4 w 70"/>
                  <a:gd name="GluePoint34Y" fmla="*/ 63 h 69"/>
                  <a:gd name="GluePoint35X" fmla="*/ 4 w 70"/>
                  <a:gd name="GluePoint35Y" fmla="*/ 61 h 69"/>
                  <a:gd name="GluePoint36X" fmla="*/ 10 w 70"/>
                  <a:gd name="GluePoint36Y" fmla="*/ 56 h 69"/>
                  <a:gd name="GluePoint37X" fmla="*/ 13 w 70"/>
                  <a:gd name="GluePoint37Y" fmla="*/ 52 h 69"/>
                  <a:gd name="GluePoint38X" fmla="*/ 15 w 70"/>
                  <a:gd name="GluePoint38Y" fmla="*/ 48 h 69"/>
                  <a:gd name="GluePoint39X" fmla="*/ 13 w 70"/>
                  <a:gd name="GluePoint39Y" fmla="*/ 45 h 69"/>
                  <a:gd name="GluePoint40X" fmla="*/ 16 w 70"/>
                  <a:gd name="GluePoint40Y" fmla="*/ 4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16" y="40"/>
                    </a:moveTo>
                    <a:lnTo>
                      <a:pt x="23" y="23"/>
                    </a:lnTo>
                    <a:lnTo>
                      <a:pt x="32" y="0"/>
                    </a:lnTo>
                    <a:lnTo>
                      <a:pt x="37" y="2"/>
                    </a:lnTo>
                    <a:lnTo>
                      <a:pt x="40" y="0"/>
                    </a:lnTo>
                    <a:lnTo>
                      <a:pt x="70" y="0"/>
                    </a:lnTo>
                    <a:lnTo>
                      <a:pt x="62" y="23"/>
                    </a:lnTo>
                    <a:lnTo>
                      <a:pt x="54" y="45"/>
                    </a:lnTo>
                    <a:lnTo>
                      <a:pt x="53" y="47"/>
                    </a:lnTo>
                    <a:lnTo>
                      <a:pt x="51" y="52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42" y="56"/>
                    </a:lnTo>
                    <a:lnTo>
                      <a:pt x="39" y="58"/>
                    </a:lnTo>
                    <a:lnTo>
                      <a:pt x="37" y="60"/>
                    </a:lnTo>
                    <a:lnTo>
                      <a:pt x="34" y="60"/>
                    </a:lnTo>
                    <a:lnTo>
                      <a:pt x="32" y="64"/>
                    </a:lnTo>
                    <a:lnTo>
                      <a:pt x="29" y="66"/>
                    </a:lnTo>
                    <a:lnTo>
                      <a:pt x="26" y="61"/>
                    </a:lnTo>
                    <a:lnTo>
                      <a:pt x="26" y="63"/>
                    </a:lnTo>
                    <a:lnTo>
                      <a:pt x="24" y="63"/>
                    </a:lnTo>
                    <a:lnTo>
                      <a:pt x="21" y="68"/>
                    </a:lnTo>
                    <a:lnTo>
                      <a:pt x="18" y="66"/>
                    </a:lnTo>
                    <a:lnTo>
                      <a:pt x="13" y="69"/>
                    </a:lnTo>
                    <a:lnTo>
                      <a:pt x="7" y="66"/>
                    </a:lnTo>
                    <a:lnTo>
                      <a:pt x="5" y="68"/>
                    </a:lnTo>
                    <a:lnTo>
                      <a:pt x="5" y="66"/>
                    </a:lnTo>
                    <a:lnTo>
                      <a:pt x="4" y="66"/>
                    </a:lnTo>
                    <a:lnTo>
                      <a:pt x="0" y="69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2" y="63"/>
                    </a:lnTo>
                    <a:lnTo>
                      <a:pt x="4" y="63"/>
                    </a:lnTo>
                    <a:lnTo>
                      <a:pt x="4" y="61"/>
                    </a:lnTo>
                    <a:lnTo>
                      <a:pt x="10" y="56"/>
                    </a:lnTo>
                    <a:lnTo>
                      <a:pt x="13" y="52"/>
                    </a:lnTo>
                    <a:lnTo>
                      <a:pt x="15" y="48"/>
                    </a:lnTo>
                    <a:lnTo>
                      <a:pt x="13" y="45"/>
                    </a:lnTo>
                    <a:lnTo>
                      <a:pt x="16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96" name="Freeform 9"/>
              <p:cNvSpPr/>
              <p:nvPr/>
            </p:nvSpPr>
            <p:spPr>
              <a:xfrm>
                <a:off x="2085840" y="2066760"/>
                <a:ext cx="102960" cy="12996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29960"/>
                  <a:gd name="textAreaBottom" fmla="*/ 130320 h 129960"/>
                  <a:gd name="GluePoint1X" fmla="*/ 51 w 65"/>
                  <a:gd name="GluePoint1Y" fmla="*/ 75 h 82"/>
                  <a:gd name="GluePoint2X" fmla="*/ 51 w 65"/>
                  <a:gd name="GluePoint2Y" fmla="*/ 70 h 82"/>
                  <a:gd name="GluePoint3X" fmla="*/ 56 w 65"/>
                  <a:gd name="GluePoint3Y" fmla="*/ 65 h 82"/>
                  <a:gd name="GluePoint4X" fmla="*/ 57 w 65"/>
                  <a:gd name="GluePoint4Y" fmla="*/ 62 h 82"/>
                  <a:gd name="GluePoint5X" fmla="*/ 62 w 65"/>
                  <a:gd name="GluePoint5Y" fmla="*/ 54 h 82"/>
                  <a:gd name="GluePoint6X" fmla="*/ 65 w 65"/>
                  <a:gd name="GluePoint6Y" fmla="*/ 53 h 82"/>
                  <a:gd name="GluePoint7X" fmla="*/ 62 w 65"/>
                  <a:gd name="GluePoint7Y" fmla="*/ 51 h 82"/>
                  <a:gd name="GluePoint8X" fmla="*/ 62 w 65"/>
                  <a:gd name="GluePoint8Y" fmla="*/ 46 h 82"/>
                  <a:gd name="GluePoint9X" fmla="*/ 62 w 65"/>
                  <a:gd name="GluePoint9Y" fmla="*/ 43 h 82"/>
                  <a:gd name="GluePoint10X" fmla="*/ 60 w 65"/>
                  <a:gd name="GluePoint10Y" fmla="*/ 41 h 82"/>
                  <a:gd name="GluePoint11X" fmla="*/ 60 w 65"/>
                  <a:gd name="GluePoint11Y" fmla="*/ 35 h 82"/>
                  <a:gd name="GluePoint12X" fmla="*/ 57 w 65"/>
                  <a:gd name="GluePoint12Y" fmla="*/ 32 h 82"/>
                  <a:gd name="GluePoint13X" fmla="*/ 56 w 65"/>
                  <a:gd name="GluePoint13Y" fmla="*/ 28 h 82"/>
                  <a:gd name="GluePoint14X" fmla="*/ 56 w 65"/>
                  <a:gd name="GluePoint14Y" fmla="*/ 27 h 82"/>
                  <a:gd name="GluePoint15X" fmla="*/ 49 w 65"/>
                  <a:gd name="GluePoint15Y" fmla="*/ 19 h 82"/>
                  <a:gd name="GluePoint16X" fmla="*/ 48 w 65"/>
                  <a:gd name="GluePoint16Y" fmla="*/ 9 h 82"/>
                  <a:gd name="GluePoint17X" fmla="*/ 44 w 65"/>
                  <a:gd name="GluePoint17Y" fmla="*/ 9 h 82"/>
                  <a:gd name="GluePoint18X" fmla="*/ 41 w 65"/>
                  <a:gd name="GluePoint18Y" fmla="*/ 4 h 82"/>
                  <a:gd name="GluePoint19X" fmla="*/ 46 w 65"/>
                  <a:gd name="GluePoint19Y" fmla="*/ 0 h 82"/>
                  <a:gd name="GluePoint20X" fmla="*/ 9 w 65"/>
                  <a:gd name="GluePoint20Y" fmla="*/ 0 h 82"/>
                  <a:gd name="GluePoint21X" fmla="*/ 8 w 65"/>
                  <a:gd name="GluePoint21Y" fmla="*/ 20 h 82"/>
                  <a:gd name="GluePoint22X" fmla="*/ 6 w 65"/>
                  <a:gd name="GluePoint22Y" fmla="*/ 35 h 82"/>
                  <a:gd name="GluePoint23X" fmla="*/ 6 w 65"/>
                  <a:gd name="GluePoint23Y" fmla="*/ 41 h 82"/>
                  <a:gd name="GluePoint24X" fmla="*/ 6 w 65"/>
                  <a:gd name="GluePoint24Y" fmla="*/ 45 h 82"/>
                  <a:gd name="GluePoint25X" fmla="*/ 6 w 65"/>
                  <a:gd name="GluePoint25Y" fmla="*/ 46 h 82"/>
                  <a:gd name="GluePoint26X" fmla="*/ 8 w 65"/>
                  <a:gd name="GluePoint26Y" fmla="*/ 48 h 82"/>
                  <a:gd name="GluePoint27X" fmla="*/ 5 w 65"/>
                  <a:gd name="GluePoint27Y" fmla="*/ 51 h 82"/>
                  <a:gd name="GluePoint28X" fmla="*/ 3 w 65"/>
                  <a:gd name="GluePoint28Y" fmla="*/ 54 h 82"/>
                  <a:gd name="GluePoint29X" fmla="*/ 3 w 65"/>
                  <a:gd name="GluePoint29Y" fmla="*/ 57 h 82"/>
                  <a:gd name="GluePoint30X" fmla="*/ 0 w 65"/>
                  <a:gd name="GluePoint30Y" fmla="*/ 67 h 82"/>
                  <a:gd name="GluePoint31X" fmla="*/ 0 w 65"/>
                  <a:gd name="GluePoint31Y" fmla="*/ 70 h 82"/>
                  <a:gd name="GluePoint32X" fmla="*/ 2 w 65"/>
                  <a:gd name="GluePoint32Y" fmla="*/ 75 h 82"/>
                  <a:gd name="GluePoint33X" fmla="*/ 21 w 65"/>
                  <a:gd name="GluePoint33Y" fmla="*/ 77 h 82"/>
                  <a:gd name="GluePoint34X" fmla="*/ 40 w 65"/>
                  <a:gd name="GluePoint34Y" fmla="*/ 78 h 82"/>
                  <a:gd name="GluePoint35X" fmla="*/ 40 w 65"/>
                  <a:gd name="GluePoint35Y" fmla="*/ 82 h 82"/>
                  <a:gd name="GluePoint36X" fmla="*/ 41 w 65"/>
                  <a:gd name="GluePoint36Y" fmla="*/ 82 h 82"/>
                  <a:gd name="GluePoint37X" fmla="*/ 43 w 65"/>
                  <a:gd name="GluePoint37Y" fmla="*/ 75 h 82"/>
                  <a:gd name="GluePoint38X" fmla="*/ 44 w 65"/>
                  <a:gd name="GluePoint38Y" fmla="*/ 74 h 82"/>
                  <a:gd name="GluePoint39X" fmla="*/ 51 w 65"/>
                  <a:gd name="GluePoint39Y" fmla="*/ 75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65" h="82">
                    <a:moveTo>
                      <a:pt x="51" y="75"/>
                    </a:moveTo>
                    <a:lnTo>
                      <a:pt x="51" y="70"/>
                    </a:lnTo>
                    <a:lnTo>
                      <a:pt x="56" y="65"/>
                    </a:lnTo>
                    <a:lnTo>
                      <a:pt x="57" y="62"/>
                    </a:lnTo>
                    <a:lnTo>
                      <a:pt x="62" y="54"/>
                    </a:lnTo>
                    <a:lnTo>
                      <a:pt x="65" y="53"/>
                    </a:lnTo>
                    <a:lnTo>
                      <a:pt x="62" y="51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0" y="41"/>
                    </a:lnTo>
                    <a:lnTo>
                      <a:pt x="60" y="35"/>
                    </a:lnTo>
                    <a:lnTo>
                      <a:pt x="57" y="32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49" y="19"/>
                    </a:lnTo>
                    <a:lnTo>
                      <a:pt x="48" y="9"/>
                    </a:lnTo>
                    <a:lnTo>
                      <a:pt x="44" y="9"/>
                    </a:lnTo>
                    <a:lnTo>
                      <a:pt x="41" y="4"/>
                    </a:lnTo>
                    <a:lnTo>
                      <a:pt x="46" y="0"/>
                    </a:lnTo>
                    <a:lnTo>
                      <a:pt x="9" y="0"/>
                    </a:lnTo>
                    <a:lnTo>
                      <a:pt x="8" y="20"/>
                    </a:lnTo>
                    <a:lnTo>
                      <a:pt x="6" y="35"/>
                    </a:lnTo>
                    <a:lnTo>
                      <a:pt x="6" y="41"/>
                    </a:lnTo>
                    <a:lnTo>
                      <a:pt x="6" y="45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3" y="57"/>
                    </a:lnTo>
                    <a:lnTo>
                      <a:pt x="0" y="67"/>
                    </a:lnTo>
                    <a:lnTo>
                      <a:pt x="0" y="70"/>
                    </a:lnTo>
                    <a:lnTo>
                      <a:pt x="2" y="75"/>
                    </a:lnTo>
                    <a:lnTo>
                      <a:pt x="21" y="77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3" y="75"/>
                    </a:lnTo>
                    <a:lnTo>
                      <a:pt x="44" y="74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97" name="Freeform 10"/>
              <p:cNvSpPr/>
              <p:nvPr/>
            </p:nvSpPr>
            <p:spPr>
              <a:xfrm>
                <a:off x="1598760" y="1389240"/>
                <a:ext cx="328320" cy="291600"/>
              </a:xfrm>
              <a:custGeom>
                <a:avLst/>
                <a:gdLst>
                  <a:gd name="textAreaLeft" fmla="*/ 0 w 328320"/>
                  <a:gd name="textAreaRight" fmla="*/ 328680 w 328320"/>
                  <a:gd name="textAreaTop" fmla="*/ 0 h 291600"/>
                  <a:gd name="textAreaBottom" fmla="*/ 291960 h 291600"/>
                  <a:gd name="GluePoint1X" fmla="*/ 196 w 207"/>
                  <a:gd name="GluePoint1Y" fmla="*/ 0 h 184"/>
                  <a:gd name="GluePoint2X" fmla="*/ 175 w 207"/>
                  <a:gd name="GluePoint2Y" fmla="*/ 0 h 184"/>
                  <a:gd name="GluePoint3X" fmla="*/ 153 w 207"/>
                  <a:gd name="GluePoint3Y" fmla="*/ 0 h 184"/>
                  <a:gd name="GluePoint4X" fmla="*/ 129 w 207"/>
                  <a:gd name="GluePoint4Y" fmla="*/ 0 h 184"/>
                  <a:gd name="GluePoint5X" fmla="*/ 108 w 207"/>
                  <a:gd name="GluePoint5Y" fmla="*/ 0 h 184"/>
                  <a:gd name="GluePoint6X" fmla="*/ 85 w 207"/>
                  <a:gd name="GluePoint6Y" fmla="*/ 0 h 184"/>
                  <a:gd name="GluePoint7X" fmla="*/ 58 w 207"/>
                  <a:gd name="GluePoint7Y" fmla="*/ 33 h 184"/>
                  <a:gd name="GluePoint8X" fmla="*/ 32 w 207"/>
                  <a:gd name="GluePoint8Y" fmla="*/ 65 h 184"/>
                  <a:gd name="GluePoint9X" fmla="*/ 2 w 207"/>
                  <a:gd name="GluePoint9Y" fmla="*/ 102 h 184"/>
                  <a:gd name="GluePoint10X" fmla="*/ 0 w 207"/>
                  <a:gd name="GluePoint10Y" fmla="*/ 105 h 184"/>
                  <a:gd name="GluePoint11X" fmla="*/ 2 w 207"/>
                  <a:gd name="GluePoint11Y" fmla="*/ 110 h 184"/>
                  <a:gd name="GluePoint12X" fmla="*/ 5 w 207"/>
                  <a:gd name="GluePoint12Y" fmla="*/ 113 h 184"/>
                  <a:gd name="GluePoint13X" fmla="*/ 8 w 207"/>
                  <a:gd name="GluePoint13Y" fmla="*/ 111 h 184"/>
                  <a:gd name="GluePoint14X" fmla="*/ 8 w 207"/>
                  <a:gd name="GluePoint14Y" fmla="*/ 118 h 184"/>
                  <a:gd name="GluePoint15X" fmla="*/ 11 w 207"/>
                  <a:gd name="GluePoint15Y" fmla="*/ 119 h 184"/>
                  <a:gd name="GluePoint16X" fmla="*/ 13 w 207"/>
                  <a:gd name="GluePoint16Y" fmla="*/ 124 h 184"/>
                  <a:gd name="GluePoint17X" fmla="*/ 11 w 207"/>
                  <a:gd name="GluePoint17Y" fmla="*/ 127 h 184"/>
                  <a:gd name="GluePoint18X" fmla="*/ 13 w 207"/>
                  <a:gd name="GluePoint18Y" fmla="*/ 131 h 184"/>
                  <a:gd name="GluePoint19X" fmla="*/ 18 w 207"/>
                  <a:gd name="GluePoint19Y" fmla="*/ 137 h 184"/>
                  <a:gd name="GluePoint20X" fmla="*/ 23 w 207"/>
                  <a:gd name="GluePoint20Y" fmla="*/ 142 h 184"/>
                  <a:gd name="GluePoint21X" fmla="*/ 26 w 207"/>
                  <a:gd name="GluePoint21Y" fmla="*/ 150 h 184"/>
                  <a:gd name="GluePoint22X" fmla="*/ 27 w 207"/>
                  <a:gd name="GluePoint22Y" fmla="*/ 155 h 184"/>
                  <a:gd name="GluePoint23X" fmla="*/ 31 w 207"/>
                  <a:gd name="GluePoint23Y" fmla="*/ 156 h 184"/>
                  <a:gd name="GluePoint24X" fmla="*/ 29 w 207"/>
                  <a:gd name="GluePoint24Y" fmla="*/ 166 h 184"/>
                  <a:gd name="GluePoint25X" fmla="*/ 23 w 207"/>
                  <a:gd name="GluePoint25Y" fmla="*/ 174 h 184"/>
                  <a:gd name="GluePoint26X" fmla="*/ 23 w 207"/>
                  <a:gd name="GluePoint26Y" fmla="*/ 177 h 184"/>
                  <a:gd name="GluePoint27X" fmla="*/ 43 w 207"/>
                  <a:gd name="GluePoint27Y" fmla="*/ 184 h 184"/>
                  <a:gd name="GluePoint28X" fmla="*/ 80 w 207"/>
                  <a:gd name="GluePoint28Y" fmla="*/ 184 h 184"/>
                  <a:gd name="GluePoint29X" fmla="*/ 99 w 207"/>
                  <a:gd name="GluePoint29Y" fmla="*/ 153 h 184"/>
                  <a:gd name="GluePoint30X" fmla="*/ 127 w 207"/>
                  <a:gd name="GluePoint30Y" fmla="*/ 110 h 184"/>
                  <a:gd name="GluePoint31X" fmla="*/ 161 w 207"/>
                  <a:gd name="GluePoint31Y" fmla="*/ 62 h 184"/>
                  <a:gd name="GluePoint32X" fmla="*/ 194 w 207"/>
                  <a:gd name="GluePoint32Y" fmla="*/ 18 h 184"/>
                  <a:gd name="GluePoint33X" fmla="*/ 207 w 207"/>
                  <a:gd name="GluePoint33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7" h="184">
                    <a:moveTo>
                      <a:pt x="207" y="0"/>
                    </a:moveTo>
                    <a:lnTo>
                      <a:pt x="196" y="0"/>
                    </a:lnTo>
                    <a:lnTo>
                      <a:pt x="186" y="0"/>
                    </a:lnTo>
                    <a:lnTo>
                      <a:pt x="175" y="0"/>
                    </a:lnTo>
                    <a:lnTo>
                      <a:pt x="164" y="0"/>
                    </a:lnTo>
                    <a:lnTo>
                      <a:pt x="153" y="0"/>
                    </a:lnTo>
                    <a:lnTo>
                      <a:pt x="140" y="0"/>
                    </a:lnTo>
                    <a:lnTo>
                      <a:pt x="129" y="0"/>
                    </a:lnTo>
                    <a:lnTo>
                      <a:pt x="119" y="0"/>
                    </a:lnTo>
                    <a:lnTo>
                      <a:pt x="108" y="0"/>
                    </a:lnTo>
                    <a:lnTo>
                      <a:pt x="96" y="0"/>
                    </a:lnTo>
                    <a:lnTo>
                      <a:pt x="85" y="0"/>
                    </a:lnTo>
                    <a:lnTo>
                      <a:pt x="70" y="18"/>
                    </a:lnTo>
                    <a:lnTo>
                      <a:pt x="58" y="33"/>
                    </a:lnTo>
                    <a:lnTo>
                      <a:pt x="45" y="49"/>
                    </a:lnTo>
                    <a:lnTo>
                      <a:pt x="32" y="65"/>
                    </a:lnTo>
                    <a:lnTo>
                      <a:pt x="18" y="82"/>
                    </a:lnTo>
                    <a:lnTo>
                      <a:pt x="2" y="102"/>
                    </a:lnTo>
                    <a:lnTo>
                      <a:pt x="4" y="105"/>
                    </a:lnTo>
                    <a:lnTo>
                      <a:pt x="0" y="105"/>
                    </a:lnTo>
                    <a:lnTo>
                      <a:pt x="0" y="107"/>
                    </a:lnTo>
                    <a:lnTo>
                      <a:pt x="2" y="110"/>
                    </a:lnTo>
                    <a:lnTo>
                      <a:pt x="5" y="110"/>
                    </a:lnTo>
                    <a:lnTo>
                      <a:pt x="5" y="113"/>
                    </a:lnTo>
                    <a:lnTo>
                      <a:pt x="7" y="113"/>
                    </a:lnTo>
                    <a:lnTo>
                      <a:pt x="8" y="111"/>
                    </a:lnTo>
                    <a:lnTo>
                      <a:pt x="10" y="113"/>
                    </a:lnTo>
                    <a:lnTo>
                      <a:pt x="8" y="118"/>
                    </a:lnTo>
                    <a:lnTo>
                      <a:pt x="11" y="118"/>
                    </a:lnTo>
                    <a:lnTo>
                      <a:pt x="11" y="119"/>
                    </a:lnTo>
                    <a:lnTo>
                      <a:pt x="8" y="126"/>
                    </a:lnTo>
                    <a:lnTo>
                      <a:pt x="13" y="124"/>
                    </a:lnTo>
                    <a:lnTo>
                      <a:pt x="15" y="126"/>
                    </a:lnTo>
                    <a:lnTo>
                      <a:pt x="11" y="127"/>
                    </a:lnTo>
                    <a:lnTo>
                      <a:pt x="13" y="129"/>
                    </a:lnTo>
                    <a:lnTo>
                      <a:pt x="13" y="131"/>
                    </a:lnTo>
                    <a:lnTo>
                      <a:pt x="18" y="129"/>
                    </a:lnTo>
                    <a:lnTo>
                      <a:pt x="18" y="137"/>
                    </a:lnTo>
                    <a:lnTo>
                      <a:pt x="23" y="135"/>
                    </a:lnTo>
                    <a:lnTo>
                      <a:pt x="23" y="142"/>
                    </a:lnTo>
                    <a:lnTo>
                      <a:pt x="21" y="144"/>
                    </a:lnTo>
                    <a:lnTo>
                      <a:pt x="26" y="150"/>
                    </a:lnTo>
                    <a:lnTo>
                      <a:pt x="24" y="152"/>
                    </a:lnTo>
                    <a:lnTo>
                      <a:pt x="27" y="155"/>
                    </a:lnTo>
                    <a:lnTo>
                      <a:pt x="27" y="156"/>
                    </a:lnTo>
                    <a:lnTo>
                      <a:pt x="31" y="156"/>
                    </a:lnTo>
                    <a:lnTo>
                      <a:pt x="31" y="160"/>
                    </a:lnTo>
                    <a:lnTo>
                      <a:pt x="29" y="166"/>
                    </a:lnTo>
                    <a:lnTo>
                      <a:pt x="26" y="171"/>
                    </a:lnTo>
                    <a:lnTo>
                      <a:pt x="23" y="174"/>
                    </a:lnTo>
                    <a:lnTo>
                      <a:pt x="24" y="174"/>
                    </a:lnTo>
                    <a:lnTo>
                      <a:pt x="23" y="177"/>
                    </a:lnTo>
                    <a:lnTo>
                      <a:pt x="26" y="184"/>
                    </a:lnTo>
                    <a:lnTo>
                      <a:pt x="43" y="184"/>
                    </a:lnTo>
                    <a:lnTo>
                      <a:pt x="62" y="184"/>
                    </a:lnTo>
                    <a:lnTo>
                      <a:pt x="80" y="184"/>
                    </a:lnTo>
                    <a:lnTo>
                      <a:pt x="89" y="168"/>
                    </a:lnTo>
                    <a:lnTo>
                      <a:pt x="99" y="153"/>
                    </a:lnTo>
                    <a:lnTo>
                      <a:pt x="112" y="134"/>
                    </a:lnTo>
                    <a:lnTo>
                      <a:pt x="127" y="110"/>
                    </a:lnTo>
                    <a:lnTo>
                      <a:pt x="143" y="87"/>
                    </a:lnTo>
                    <a:lnTo>
                      <a:pt x="161" y="62"/>
                    </a:lnTo>
                    <a:lnTo>
                      <a:pt x="178" y="37"/>
                    </a:lnTo>
                    <a:lnTo>
                      <a:pt x="194" y="18"/>
                    </a:lnTo>
                    <a:lnTo>
                      <a:pt x="207" y="0"/>
                    </a:lnTo>
                    <a:lnTo>
                      <a:pt x="20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98" name="Freeform 11"/>
              <p:cNvSpPr/>
              <p:nvPr/>
            </p:nvSpPr>
            <p:spPr>
              <a:xfrm>
                <a:off x="1725480" y="1389240"/>
                <a:ext cx="356760" cy="291600"/>
              </a:xfrm>
              <a:custGeom>
                <a:avLst/>
                <a:gdLst>
                  <a:gd name="textAreaLeft" fmla="*/ 0 w 356760"/>
                  <a:gd name="textAreaRight" fmla="*/ 357120 w 356760"/>
                  <a:gd name="textAreaTop" fmla="*/ 0 h 291600"/>
                  <a:gd name="textAreaBottom" fmla="*/ 291960 h 291600"/>
                  <a:gd name="GluePoint1X" fmla="*/ 116 w 225"/>
                  <a:gd name="GluePoint1Y" fmla="*/ 184 h 184"/>
                  <a:gd name="GluePoint2X" fmla="*/ 122 w 225"/>
                  <a:gd name="GluePoint2Y" fmla="*/ 172 h 184"/>
                  <a:gd name="GluePoint3X" fmla="*/ 128 w 225"/>
                  <a:gd name="GluePoint3Y" fmla="*/ 158 h 184"/>
                  <a:gd name="GluePoint4X" fmla="*/ 136 w 225"/>
                  <a:gd name="GluePoint4Y" fmla="*/ 140 h 184"/>
                  <a:gd name="GluePoint5X" fmla="*/ 144 w 225"/>
                  <a:gd name="GluePoint5Y" fmla="*/ 126 h 184"/>
                  <a:gd name="GluePoint6X" fmla="*/ 151 w 225"/>
                  <a:gd name="GluePoint6Y" fmla="*/ 115 h 184"/>
                  <a:gd name="GluePoint7X" fmla="*/ 159 w 225"/>
                  <a:gd name="GluePoint7Y" fmla="*/ 100 h 184"/>
                  <a:gd name="GluePoint8X" fmla="*/ 168 w 225"/>
                  <a:gd name="GluePoint8Y" fmla="*/ 84 h 184"/>
                  <a:gd name="GluePoint9X" fmla="*/ 178 w 225"/>
                  <a:gd name="GluePoint9Y" fmla="*/ 70 h 184"/>
                  <a:gd name="GluePoint10X" fmla="*/ 184 w 225"/>
                  <a:gd name="GluePoint10Y" fmla="*/ 60 h 184"/>
                  <a:gd name="GluePoint11X" fmla="*/ 194 w 225"/>
                  <a:gd name="GluePoint11Y" fmla="*/ 45 h 184"/>
                  <a:gd name="GluePoint12X" fmla="*/ 203 w 225"/>
                  <a:gd name="GluePoint12Y" fmla="*/ 31 h 184"/>
                  <a:gd name="GluePoint13X" fmla="*/ 214 w 225"/>
                  <a:gd name="GluePoint13Y" fmla="*/ 15 h 184"/>
                  <a:gd name="GluePoint14X" fmla="*/ 225 w 225"/>
                  <a:gd name="GluePoint14Y" fmla="*/ 0 h 184"/>
                  <a:gd name="GluePoint15X" fmla="*/ 217 w 225"/>
                  <a:gd name="GluePoint15Y" fmla="*/ 0 h 184"/>
                  <a:gd name="GluePoint16X" fmla="*/ 206 w 225"/>
                  <a:gd name="GluePoint16Y" fmla="*/ 0 h 184"/>
                  <a:gd name="GluePoint17X" fmla="*/ 195 w 225"/>
                  <a:gd name="GluePoint17Y" fmla="*/ 0 h 184"/>
                  <a:gd name="GluePoint18X" fmla="*/ 182 w 225"/>
                  <a:gd name="GluePoint18Y" fmla="*/ 0 h 184"/>
                  <a:gd name="GluePoint19X" fmla="*/ 171 w 225"/>
                  <a:gd name="GluePoint19Y" fmla="*/ 0 h 184"/>
                  <a:gd name="GluePoint20X" fmla="*/ 162 w 225"/>
                  <a:gd name="GluePoint20Y" fmla="*/ 0 h 184"/>
                  <a:gd name="GluePoint21X" fmla="*/ 151 w 225"/>
                  <a:gd name="GluePoint21Y" fmla="*/ 0 h 184"/>
                  <a:gd name="GluePoint22X" fmla="*/ 138 w 225"/>
                  <a:gd name="GluePoint22Y" fmla="*/ 0 h 184"/>
                  <a:gd name="GluePoint23X" fmla="*/ 127 w 225"/>
                  <a:gd name="GluePoint23Y" fmla="*/ 0 h 184"/>
                  <a:gd name="GluePoint24X" fmla="*/ 127 w 225"/>
                  <a:gd name="GluePoint24Y" fmla="*/ 0 h 184"/>
                  <a:gd name="GluePoint25X" fmla="*/ 114 w 225"/>
                  <a:gd name="GluePoint25Y" fmla="*/ 18 h 184"/>
                  <a:gd name="GluePoint26X" fmla="*/ 98 w 225"/>
                  <a:gd name="GluePoint26Y" fmla="*/ 37 h 184"/>
                  <a:gd name="GluePoint27X" fmla="*/ 81 w 225"/>
                  <a:gd name="GluePoint27Y" fmla="*/ 62 h 184"/>
                  <a:gd name="GluePoint28X" fmla="*/ 63 w 225"/>
                  <a:gd name="GluePoint28Y" fmla="*/ 87 h 184"/>
                  <a:gd name="GluePoint29X" fmla="*/ 47 w 225"/>
                  <a:gd name="GluePoint29Y" fmla="*/ 110 h 184"/>
                  <a:gd name="GluePoint30X" fmla="*/ 32 w 225"/>
                  <a:gd name="GluePoint30Y" fmla="*/ 134 h 184"/>
                  <a:gd name="GluePoint31X" fmla="*/ 19 w 225"/>
                  <a:gd name="GluePoint31Y" fmla="*/ 153 h 184"/>
                  <a:gd name="GluePoint32X" fmla="*/ 9 w 225"/>
                  <a:gd name="GluePoint32Y" fmla="*/ 168 h 184"/>
                  <a:gd name="GluePoint33X" fmla="*/ 0 w 225"/>
                  <a:gd name="GluePoint33Y" fmla="*/ 184 h 184"/>
                  <a:gd name="GluePoint34X" fmla="*/ 20 w 225"/>
                  <a:gd name="GluePoint34Y" fmla="*/ 184 h 184"/>
                  <a:gd name="GluePoint35X" fmla="*/ 41 w 225"/>
                  <a:gd name="GluePoint35Y" fmla="*/ 184 h 184"/>
                  <a:gd name="GluePoint36X" fmla="*/ 65 w 225"/>
                  <a:gd name="GluePoint36Y" fmla="*/ 184 h 184"/>
                  <a:gd name="GluePoint37X" fmla="*/ 81 w 225"/>
                  <a:gd name="GluePoint37Y" fmla="*/ 184 h 184"/>
                  <a:gd name="GluePoint38X" fmla="*/ 98 w 225"/>
                  <a:gd name="GluePoint38Y" fmla="*/ 184 h 184"/>
                  <a:gd name="GluePoint39X" fmla="*/ 116 w 225"/>
                  <a:gd name="GluePoint39Y" fmla="*/ 184 h 184"/>
                  <a:gd name="GluePoint40X" fmla="*/ 116 w 225"/>
                  <a:gd name="GluePoint40Y" fmla="*/ 184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25" h="184">
                    <a:moveTo>
                      <a:pt x="116" y="184"/>
                    </a:moveTo>
                    <a:lnTo>
                      <a:pt x="122" y="172"/>
                    </a:lnTo>
                    <a:lnTo>
                      <a:pt x="128" y="158"/>
                    </a:lnTo>
                    <a:lnTo>
                      <a:pt x="136" y="140"/>
                    </a:lnTo>
                    <a:lnTo>
                      <a:pt x="144" y="126"/>
                    </a:lnTo>
                    <a:lnTo>
                      <a:pt x="151" y="115"/>
                    </a:lnTo>
                    <a:lnTo>
                      <a:pt x="159" y="100"/>
                    </a:lnTo>
                    <a:lnTo>
                      <a:pt x="168" y="84"/>
                    </a:lnTo>
                    <a:lnTo>
                      <a:pt x="178" y="70"/>
                    </a:lnTo>
                    <a:lnTo>
                      <a:pt x="184" y="60"/>
                    </a:lnTo>
                    <a:lnTo>
                      <a:pt x="194" y="45"/>
                    </a:lnTo>
                    <a:lnTo>
                      <a:pt x="203" y="31"/>
                    </a:lnTo>
                    <a:lnTo>
                      <a:pt x="214" y="15"/>
                    </a:lnTo>
                    <a:lnTo>
                      <a:pt x="225" y="0"/>
                    </a:lnTo>
                    <a:lnTo>
                      <a:pt x="217" y="0"/>
                    </a:lnTo>
                    <a:lnTo>
                      <a:pt x="206" y="0"/>
                    </a:lnTo>
                    <a:lnTo>
                      <a:pt x="195" y="0"/>
                    </a:lnTo>
                    <a:lnTo>
                      <a:pt x="182" y="0"/>
                    </a:lnTo>
                    <a:lnTo>
                      <a:pt x="171" y="0"/>
                    </a:lnTo>
                    <a:lnTo>
                      <a:pt x="162" y="0"/>
                    </a:lnTo>
                    <a:lnTo>
                      <a:pt x="151" y="0"/>
                    </a:lnTo>
                    <a:lnTo>
                      <a:pt x="138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14" y="18"/>
                    </a:lnTo>
                    <a:lnTo>
                      <a:pt x="98" y="37"/>
                    </a:lnTo>
                    <a:lnTo>
                      <a:pt x="81" y="62"/>
                    </a:lnTo>
                    <a:lnTo>
                      <a:pt x="63" y="87"/>
                    </a:lnTo>
                    <a:lnTo>
                      <a:pt x="47" y="110"/>
                    </a:lnTo>
                    <a:lnTo>
                      <a:pt x="32" y="134"/>
                    </a:lnTo>
                    <a:lnTo>
                      <a:pt x="19" y="153"/>
                    </a:lnTo>
                    <a:lnTo>
                      <a:pt x="9" y="168"/>
                    </a:lnTo>
                    <a:lnTo>
                      <a:pt x="0" y="184"/>
                    </a:lnTo>
                    <a:lnTo>
                      <a:pt x="20" y="184"/>
                    </a:lnTo>
                    <a:lnTo>
                      <a:pt x="41" y="184"/>
                    </a:lnTo>
                    <a:lnTo>
                      <a:pt x="65" y="184"/>
                    </a:lnTo>
                    <a:lnTo>
                      <a:pt x="81" y="184"/>
                    </a:lnTo>
                    <a:lnTo>
                      <a:pt x="98" y="184"/>
                    </a:lnTo>
                    <a:lnTo>
                      <a:pt x="116" y="184"/>
                    </a:lnTo>
                    <a:lnTo>
                      <a:pt x="116" y="18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499" name="Freeform 12"/>
              <p:cNvSpPr/>
              <p:nvPr/>
            </p:nvSpPr>
            <p:spPr>
              <a:xfrm>
                <a:off x="1362240" y="1389240"/>
                <a:ext cx="371160" cy="291600"/>
              </a:xfrm>
              <a:custGeom>
                <a:avLst/>
                <a:gdLst>
                  <a:gd name="textAreaLeft" fmla="*/ 0 w 371160"/>
                  <a:gd name="textAreaRight" fmla="*/ 371520 w 371160"/>
                  <a:gd name="textAreaTop" fmla="*/ 0 h 291600"/>
                  <a:gd name="textAreaBottom" fmla="*/ 291960 h 291600"/>
                  <a:gd name="GluePoint1X" fmla="*/ 221 w 234"/>
                  <a:gd name="GluePoint1Y" fmla="*/ 0 h 184"/>
                  <a:gd name="GluePoint2X" fmla="*/ 207 w 234"/>
                  <a:gd name="GluePoint2Y" fmla="*/ 33 h 184"/>
                  <a:gd name="GluePoint3X" fmla="*/ 167 w 234"/>
                  <a:gd name="GluePoint3Y" fmla="*/ 82 h 184"/>
                  <a:gd name="GluePoint4X" fmla="*/ 149 w 234"/>
                  <a:gd name="GluePoint4Y" fmla="*/ 105 h 184"/>
                  <a:gd name="GluePoint5X" fmla="*/ 154 w 234"/>
                  <a:gd name="GluePoint5Y" fmla="*/ 110 h 184"/>
                  <a:gd name="GluePoint6X" fmla="*/ 157 w 234"/>
                  <a:gd name="GluePoint6Y" fmla="*/ 111 h 184"/>
                  <a:gd name="GluePoint7X" fmla="*/ 160 w 234"/>
                  <a:gd name="GluePoint7Y" fmla="*/ 118 h 184"/>
                  <a:gd name="GluePoint8X" fmla="*/ 162 w 234"/>
                  <a:gd name="GluePoint8Y" fmla="*/ 124 h 184"/>
                  <a:gd name="GluePoint9X" fmla="*/ 162 w 234"/>
                  <a:gd name="GluePoint9Y" fmla="*/ 129 h 184"/>
                  <a:gd name="GluePoint10X" fmla="*/ 167 w 234"/>
                  <a:gd name="GluePoint10Y" fmla="*/ 137 h 184"/>
                  <a:gd name="GluePoint11X" fmla="*/ 170 w 234"/>
                  <a:gd name="GluePoint11Y" fmla="*/ 144 h 184"/>
                  <a:gd name="GluePoint12X" fmla="*/ 176 w 234"/>
                  <a:gd name="GluePoint12Y" fmla="*/ 155 h 184"/>
                  <a:gd name="GluePoint13X" fmla="*/ 180 w 234"/>
                  <a:gd name="GluePoint13Y" fmla="*/ 160 h 184"/>
                  <a:gd name="GluePoint14X" fmla="*/ 172 w 234"/>
                  <a:gd name="GluePoint14Y" fmla="*/ 174 h 184"/>
                  <a:gd name="GluePoint15X" fmla="*/ 175 w 234"/>
                  <a:gd name="GluePoint15Y" fmla="*/ 184 h 184"/>
                  <a:gd name="GluePoint16X" fmla="*/ 135 w 234"/>
                  <a:gd name="GluePoint16Y" fmla="*/ 184 h 184"/>
                  <a:gd name="GluePoint17X" fmla="*/ 84 w 234"/>
                  <a:gd name="GluePoint17Y" fmla="*/ 184 h 184"/>
                  <a:gd name="GluePoint18X" fmla="*/ 57 w 234"/>
                  <a:gd name="GluePoint18Y" fmla="*/ 182 h 184"/>
                  <a:gd name="GluePoint19X" fmla="*/ 64 w 234"/>
                  <a:gd name="GluePoint19Y" fmla="*/ 179 h 184"/>
                  <a:gd name="GluePoint20X" fmla="*/ 60 w 234"/>
                  <a:gd name="GluePoint20Y" fmla="*/ 171 h 184"/>
                  <a:gd name="GluePoint21X" fmla="*/ 56 w 234"/>
                  <a:gd name="GluePoint21Y" fmla="*/ 171 h 184"/>
                  <a:gd name="GluePoint22X" fmla="*/ 52 w 234"/>
                  <a:gd name="GluePoint22Y" fmla="*/ 169 h 184"/>
                  <a:gd name="GluePoint23X" fmla="*/ 46 w 234"/>
                  <a:gd name="GluePoint23Y" fmla="*/ 169 h 184"/>
                  <a:gd name="GluePoint24X" fmla="*/ 48 w 234"/>
                  <a:gd name="GluePoint24Y" fmla="*/ 163 h 184"/>
                  <a:gd name="GluePoint25X" fmla="*/ 46 w 234"/>
                  <a:gd name="GluePoint25Y" fmla="*/ 156 h 184"/>
                  <a:gd name="GluePoint26X" fmla="*/ 35 w 234"/>
                  <a:gd name="GluePoint26Y" fmla="*/ 158 h 184"/>
                  <a:gd name="GluePoint27X" fmla="*/ 37 w 234"/>
                  <a:gd name="GluePoint27Y" fmla="*/ 155 h 184"/>
                  <a:gd name="GluePoint28X" fmla="*/ 32 w 234"/>
                  <a:gd name="GluePoint28Y" fmla="*/ 152 h 184"/>
                  <a:gd name="GluePoint29X" fmla="*/ 32 w 234"/>
                  <a:gd name="GluePoint29Y" fmla="*/ 148 h 184"/>
                  <a:gd name="GluePoint30X" fmla="*/ 24 w 234"/>
                  <a:gd name="GluePoint30Y" fmla="*/ 152 h 184"/>
                  <a:gd name="GluePoint31X" fmla="*/ 19 w 234"/>
                  <a:gd name="GluePoint31Y" fmla="*/ 145 h 184"/>
                  <a:gd name="GluePoint32X" fmla="*/ 22 w 234"/>
                  <a:gd name="GluePoint32Y" fmla="*/ 142 h 184"/>
                  <a:gd name="GluePoint33X" fmla="*/ 29 w 234"/>
                  <a:gd name="GluePoint33Y" fmla="*/ 139 h 184"/>
                  <a:gd name="GluePoint34X" fmla="*/ 22 w 234"/>
                  <a:gd name="GluePoint34Y" fmla="*/ 139 h 184"/>
                  <a:gd name="GluePoint35X" fmla="*/ 30 w 234"/>
                  <a:gd name="GluePoint35Y" fmla="*/ 129 h 184"/>
                  <a:gd name="GluePoint36X" fmla="*/ 29 w 234"/>
                  <a:gd name="GluePoint36Y" fmla="*/ 123 h 184"/>
                  <a:gd name="GluePoint37X" fmla="*/ 22 w 234"/>
                  <a:gd name="GluePoint37Y" fmla="*/ 116 h 184"/>
                  <a:gd name="GluePoint38X" fmla="*/ 27 w 234"/>
                  <a:gd name="GluePoint38Y" fmla="*/ 108 h 184"/>
                  <a:gd name="GluePoint39X" fmla="*/ 29 w 234"/>
                  <a:gd name="GluePoint39Y" fmla="*/ 97 h 184"/>
                  <a:gd name="GluePoint40X" fmla="*/ 25 w 234"/>
                  <a:gd name="GluePoint40Y" fmla="*/ 92 h 184"/>
                  <a:gd name="GluePoint41X" fmla="*/ 33 w 234"/>
                  <a:gd name="GluePoint41Y" fmla="*/ 87 h 184"/>
                  <a:gd name="GluePoint42X" fmla="*/ 38 w 234"/>
                  <a:gd name="GluePoint42Y" fmla="*/ 81 h 184"/>
                  <a:gd name="GluePoint43X" fmla="*/ 48 w 234"/>
                  <a:gd name="GluePoint43Y" fmla="*/ 70 h 184"/>
                  <a:gd name="GluePoint44X" fmla="*/ 46 w 234"/>
                  <a:gd name="GluePoint44Y" fmla="*/ 60 h 184"/>
                  <a:gd name="GluePoint45X" fmla="*/ 40 w 234"/>
                  <a:gd name="GluePoint45Y" fmla="*/ 50 h 184"/>
                  <a:gd name="GluePoint46X" fmla="*/ 45 w 234"/>
                  <a:gd name="GluePoint46Y" fmla="*/ 23 h 184"/>
                  <a:gd name="GluePoint47X" fmla="*/ 41 w 234"/>
                  <a:gd name="GluePoint47Y" fmla="*/ 4 h 184"/>
                  <a:gd name="GluePoint48X" fmla="*/ 2 w 234"/>
                  <a:gd name="GluePoint48Y" fmla="*/ 18 h 184"/>
                  <a:gd name="GluePoint49X" fmla="*/ 8 w 234"/>
                  <a:gd name="GluePoint49Y" fmla="*/ 8 h 184"/>
                  <a:gd name="GluePoint50X" fmla="*/ 2 w 234"/>
                  <a:gd name="GluePoint50Y" fmla="*/ 10 h 184"/>
                  <a:gd name="GluePoint51X" fmla="*/ 11 w 234"/>
                  <a:gd name="GluePoint51Y" fmla="*/ 0 h 184"/>
                  <a:gd name="GluePoint52X" fmla="*/ 45 w 234"/>
                  <a:gd name="GluePoint52Y" fmla="*/ 0 h 184"/>
                  <a:gd name="GluePoint53X" fmla="*/ 78 w 234"/>
                  <a:gd name="GluePoint53Y" fmla="*/ 0 h 184"/>
                  <a:gd name="GluePoint54X" fmla="*/ 111 w 234"/>
                  <a:gd name="GluePoint54Y" fmla="*/ 0 h 184"/>
                  <a:gd name="GluePoint55X" fmla="*/ 146 w 234"/>
                  <a:gd name="GluePoint55Y" fmla="*/ 0 h 184"/>
                  <a:gd name="GluePoint56X" fmla="*/ 180 w 234"/>
                  <a:gd name="GluePoint56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234" h="184">
                    <a:moveTo>
                      <a:pt x="199" y="0"/>
                    </a:moveTo>
                    <a:lnTo>
                      <a:pt x="210" y="0"/>
                    </a:lnTo>
                    <a:lnTo>
                      <a:pt x="221" y="0"/>
                    </a:lnTo>
                    <a:lnTo>
                      <a:pt x="234" y="0"/>
                    </a:lnTo>
                    <a:lnTo>
                      <a:pt x="219" y="18"/>
                    </a:lnTo>
                    <a:lnTo>
                      <a:pt x="207" y="33"/>
                    </a:lnTo>
                    <a:lnTo>
                      <a:pt x="194" y="49"/>
                    </a:lnTo>
                    <a:lnTo>
                      <a:pt x="181" y="65"/>
                    </a:lnTo>
                    <a:lnTo>
                      <a:pt x="167" y="82"/>
                    </a:lnTo>
                    <a:lnTo>
                      <a:pt x="151" y="102"/>
                    </a:lnTo>
                    <a:lnTo>
                      <a:pt x="153" y="105"/>
                    </a:lnTo>
                    <a:lnTo>
                      <a:pt x="149" y="105"/>
                    </a:lnTo>
                    <a:lnTo>
                      <a:pt x="149" y="107"/>
                    </a:lnTo>
                    <a:lnTo>
                      <a:pt x="151" y="110"/>
                    </a:lnTo>
                    <a:lnTo>
                      <a:pt x="154" y="110"/>
                    </a:lnTo>
                    <a:lnTo>
                      <a:pt x="154" y="113"/>
                    </a:lnTo>
                    <a:lnTo>
                      <a:pt x="156" y="113"/>
                    </a:lnTo>
                    <a:lnTo>
                      <a:pt x="157" y="111"/>
                    </a:lnTo>
                    <a:lnTo>
                      <a:pt x="159" y="113"/>
                    </a:lnTo>
                    <a:lnTo>
                      <a:pt x="157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57" y="126"/>
                    </a:lnTo>
                    <a:lnTo>
                      <a:pt x="162" y="124"/>
                    </a:lnTo>
                    <a:lnTo>
                      <a:pt x="164" y="126"/>
                    </a:lnTo>
                    <a:lnTo>
                      <a:pt x="160" y="127"/>
                    </a:lnTo>
                    <a:lnTo>
                      <a:pt x="162" y="129"/>
                    </a:lnTo>
                    <a:lnTo>
                      <a:pt x="162" y="131"/>
                    </a:lnTo>
                    <a:lnTo>
                      <a:pt x="167" y="129"/>
                    </a:lnTo>
                    <a:lnTo>
                      <a:pt x="167" y="137"/>
                    </a:lnTo>
                    <a:lnTo>
                      <a:pt x="172" y="135"/>
                    </a:lnTo>
                    <a:lnTo>
                      <a:pt x="172" y="142"/>
                    </a:lnTo>
                    <a:lnTo>
                      <a:pt x="170" y="144"/>
                    </a:lnTo>
                    <a:lnTo>
                      <a:pt x="175" y="150"/>
                    </a:lnTo>
                    <a:lnTo>
                      <a:pt x="173" y="152"/>
                    </a:lnTo>
                    <a:lnTo>
                      <a:pt x="176" y="155"/>
                    </a:lnTo>
                    <a:lnTo>
                      <a:pt x="176" y="156"/>
                    </a:lnTo>
                    <a:lnTo>
                      <a:pt x="180" y="156"/>
                    </a:lnTo>
                    <a:lnTo>
                      <a:pt x="180" y="160"/>
                    </a:lnTo>
                    <a:lnTo>
                      <a:pt x="178" y="166"/>
                    </a:lnTo>
                    <a:lnTo>
                      <a:pt x="175" y="171"/>
                    </a:lnTo>
                    <a:lnTo>
                      <a:pt x="172" y="174"/>
                    </a:lnTo>
                    <a:lnTo>
                      <a:pt x="173" y="174"/>
                    </a:lnTo>
                    <a:lnTo>
                      <a:pt x="172" y="177"/>
                    </a:lnTo>
                    <a:lnTo>
                      <a:pt x="175" y="184"/>
                    </a:lnTo>
                    <a:lnTo>
                      <a:pt x="160" y="184"/>
                    </a:lnTo>
                    <a:lnTo>
                      <a:pt x="148" y="184"/>
                    </a:lnTo>
                    <a:lnTo>
                      <a:pt x="135" y="184"/>
                    </a:lnTo>
                    <a:lnTo>
                      <a:pt x="119" y="184"/>
                    </a:lnTo>
                    <a:lnTo>
                      <a:pt x="100" y="184"/>
                    </a:lnTo>
                    <a:lnTo>
                      <a:pt x="84" y="184"/>
                    </a:lnTo>
                    <a:lnTo>
                      <a:pt x="75" y="184"/>
                    </a:lnTo>
                    <a:lnTo>
                      <a:pt x="59" y="184"/>
                    </a:lnTo>
                    <a:lnTo>
                      <a:pt x="57" y="182"/>
                    </a:lnTo>
                    <a:lnTo>
                      <a:pt x="57" y="181"/>
                    </a:lnTo>
                    <a:lnTo>
                      <a:pt x="64" y="181"/>
                    </a:lnTo>
                    <a:lnTo>
                      <a:pt x="64" y="179"/>
                    </a:lnTo>
                    <a:lnTo>
                      <a:pt x="57" y="179"/>
                    </a:lnTo>
                    <a:lnTo>
                      <a:pt x="62" y="171"/>
                    </a:lnTo>
                    <a:lnTo>
                      <a:pt x="60" y="171"/>
                    </a:lnTo>
                    <a:lnTo>
                      <a:pt x="54" y="176"/>
                    </a:lnTo>
                    <a:lnTo>
                      <a:pt x="52" y="176"/>
                    </a:lnTo>
                    <a:lnTo>
                      <a:pt x="56" y="171"/>
                    </a:lnTo>
                    <a:lnTo>
                      <a:pt x="54" y="171"/>
                    </a:lnTo>
                    <a:lnTo>
                      <a:pt x="54" y="166"/>
                    </a:lnTo>
                    <a:lnTo>
                      <a:pt x="52" y="169"/>
                    </a:lnTo>
                    <a:lnTo>
                      <a:pt x="52" y="168"/>
                    </a:lnTo>
                    <a:lnTo>
                      <a:pt x="49" y="169"/>
                    </a:lnTo>
                    <a:lnTo>
                      <a:pt x="46" y="169"/>
                    </a:lnTo>
                    <a:lnTo>
                      <a:pt x="45" y="166"/>
                    </a:lnTo>
                    <a:lnTo>
                      <a:pt x="45" y="164"/>
                    </a:lnTo>
                    <a:lnTo>
                      <a:pt x="48" y="163"/>
                    </a:lnTo>
                    <a:lnTo>
                      <a:pt x="51" y="160"/>
                    </a:lnTo>
                    <a:lnTo>
                      <a:pt x="46" y="160"/>
                    </a:lnTo>
                    <a:lnTo>
                      <a:pt x="46" y="156"/>
                    </a:lnTo>
                    <a:lnTo>
                      <a:pt x="43" y="158"/>
                    </a:lnTo>
                    <a:lnTo>
                      <a:pt x="38" y="156"/>
                    </a:lnTo>
                    <a:lnTo>
                      <a:pt x="35" y="158"/>
                    </a:lnTo>
                    <a:lnTo>
                      <a:pt x="29" y="158"/>
                    </a:lnTo>
                    <a:lnTo>
                      <a:pt x="29" y="156"/>
                    </a:lnTo>
                    <a:lnTo>
                      <a:pt x="37" y="155"/>
                    </a:lnTo>
                    <a:lnTo>
                      <a:pt x="33" y="155"/>
                    </a:lnTo>
                    <a:lnTo>
                      <a:pt x="35" y="153"/>
                    </a:lnTo>
                    <a:lnTo>
                      <a:pt x="32" y="152"/>
                    </a:lnTo>
                    <a:lnTo>
                      <a:pt x="35" y="150"/>
                    </a:lnTo>
                    <a:lnTo>
                      <a:pt x="35" y="150"/>
                    </a:lnTo>
                    <a:lnTo>
                      <a:pt x="32" y="148"/>
                    </a:lnTo>
                    <a:lnTo>
                      <a:pt x="29" y="150"/>
                    </a:lnTo>
                    <a:lnTo>
                      <a:pt x="25" y="150"/>
                    </a:lnTo>
                    <a:lnTo>
                      <a:pt x="24" y="152"/>
                    </a:lnTo>
                    <a:lnTo>
                      <a:pt x="22" y="152"/>
                    </a:lnTo>
                    <a:lnTo>
                      <a:pt x="18" y="147"/>
                    </a:lnTo>
                    <a:lnTo>
                      <a:pt x="19" y="145"/>
                    </a:lnTo>
                    <a:lnTo>
                      <a:pt x="24" y="144"/>
                    </a:lnTo>
                    <a:lnTo>
                      <a:pt x="21" y="144"/>
                    </a:lnTo>
                    <a:lnTo>
                      <a:pt x="22" y="142"/>
                    </a:lnTo>
                    <a:lnTo>
                      <a:pt x="29" y="140"/>
                    </a:lnTo>
                    <a:lnTo>
                      <a:pt x="27" y="140"/>
                    </a:lnTo>
                    <a:lnTo>
                      <a:pt x="29" y="139"/>
                    </a:lnTo>
                    <a:lnTo>
                      <a:pt x="29" y="137"/>
                    </a:lnTo>
                    <a:lnTo>
                      <a:pt x="25" y="139"/>
                    </a:lnTo>
                    <a:lnTo>
                      <a:pt x="22" y="139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0" y="129"/>
                    </a:lnTo>
                    <a:lnTo>
                      <a:pt x="32" y="124"/>
                    </a:lnTo>
                    <a:lnTo>
                      <a:pt x="25" y="126"/>
                    </a:lnTo>
                    <a:lnTo>
                      <a:pt x="29" y="123"/>
                    </a:lnTo>
                    <a:lnTo>
                      <a:pt x="22" y="124"/>
                    </a:lnTo>
                    <a:lnTo>
                      <a:pt x="24" y="121"/>
                    </a:lnTo>
                    <a:lnTo>
                      <a:pt x="22" y="116"/>
                    </a:lnTo>
                    <a:lnTo>
                      <a:pt x="27" y="113"/>
                    </a:lnTo>
                    <a:lnTo>
                      <a:pt x="30" y="108"/>
                    </a:lnTo>
                    <a:lnTo>
                      <a:pt x="27" y="108"/>
                    </a:lnTo>
                    <a:lnTo>
                      <a:pt x="24" y="100"/>
                    </a:lnTo>
                    <a:lnTo>
                      <a:pt x="25" y="97"/>
                    </a:lnTo>
                    <a:lnTo>
                      <a:pt x="29" y="97"/>
                    </a:lnTo>
                    <a:lnTo>
                      <a:pt x="29" y="95"/>
                    </a:lnTo>
                    <a:lnTo>
                      <a:pt x="25" y="95"/>
                    </a:lnTo>
                    <a:lnTo>
                      <a:pt x="25" y="92"/>
                    </a:lnTo>
                    <a:lnTo>
                      <a:pt x="27" y="90"/>
                    </a:lnTo>
                    <a:lnTo>
                      <a:pt x="30" y="87"/>
                    </a:lnTo>
                    <a:lnTo>
                      <a:pt x="33" y="87"/>
                    </a:lnTo>
                    <a:lnTo>
                      <a:pt x="35" y="86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41" y="79"/>
                    </a:lnTo>
                    <a:lnTo>
                      <a:pt x="43" y="79"/>
                    </a:lnTo>
                    <a:lnTo>
                      <a:pt x="48" y="70"/>
                    </a:lnTo>
                    <a:lnTo>
                      <a:pt x="52" y="66"/>
                    </a:lnTo>
                    <a:lnTo>
                      <a:pt x="52" y="65"/>
                    </a:lnTo>
                    <a:lnTo>
                      <a:pt x="46" y="60"/>
                    </a:lnTo>
                    <a:lnTo>
                      <a:pt x="38" y="58"/>
                    </a:lnTo>
                    <a:lnTo>
                      <a:pt x="37" y="55"/>
                    </a:lnTo>
                    <a:lnTo>
                      <a:pt x="40" y="50"/>
                    </a:lnTo>
                    <a:lnTo>
                      <a:pt x="38" y="49"/>
                    </a:lnTo>
                    <a:lnTo>
                      <a:pt x="40" y="45"/>
                    </a:lnTo>
                    <a:lnTo>
                      <a:pt x="45" y="23"/>
                    </a:lnTo>
                    <a:lnTo>
                      <a:pt x="40" y="20"/>
                    </a:lnTo>
                    <a:lnTo>
                      <a:pt x="41" y="15"/>
                    </a:lnTo>
                    <a:lnTo>
                      <a:pt x="41" y="4"/>
                    </a:lnTo>
                    <a:lnTo>
                      <a:pt x="27" y="7"/>
                    </a:lnTo>
                    <a:lnTo>
                      <a:pt x="16" y="15"/>
                    </a:lnTo>
                    <a:lnTo>
                      <a:pt x="2" y="18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8" y="8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4" y="0"/>
                    </a:lnTo>
                    <a:lnTo>
                      <a:pt x="33" y="0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67" y="0"/>
                    </a:lnTo>
                    <a:lnTo>
                      <a:pt x="78" y="0"/>
                    </a:lnTo>
                    <a:lnTo>
                      <a:pt x="91" y="0"/>
                    </a:lnTo>
                    <a:lnTo>
                      <a:pt x="102" y="0"/>
                    </a:lnTo>
                    <a:lnTo>
                      <a:pt x="111" y="0"/>
                    </a:lnTo>
                    <a:lnTo>
                      <a:pt x="122" y="0"/>
                    </a:lnTo>
                    <a:lnTo>
                      <a:pt x="135" y="0"/>
                    </a:lnTo>
                    <a:lnTo>
                      <a:pt x="146" y="0"/>
                    </a:lnTo>
                    <a:lnTo>
                      <a:pt x="159" y="0"/>
                    </a:lnTo>
                    <a:lnTo>
                      <a:pt x="168" y="0"/>
                    </a:lnTo>
                    <a:lnTo>
                      <a:pt x="180" y="0"/>
                    </a:lnTo>
                    <a:lnTo>
                      <a:pt x="187" y="0"/>
                    </a:lnTo>
                    <a:lnTo>
                      <a:pt x="19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00" name="Freeform 13"/>
              <p:cNvSpPr/>
              <p:nvPr/>
            </p:nvSpPr>
            <p:spPr>
              <a:xfrm>
                <a:off x="1528920" y="2009880"/>
                <a:ext cx="193320" cy="15840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58400"/>
                  <a:gd name="textAreaBottom" fmla="*/ 158760 h 158400"/>
                  <a:gd name="GluePoint1X" fmla="*/ 55 w 122"/>
                  <a:gd name="GluePoint1Y" fmla="*/ 89 h 100"/>
                  <a:gd name="GluePoint2X" fmla="*/ 78 w 122"/>
                  <a:gd name="GluePoint2Y" fmla="*/ 89 h 100"/>
                  <a:gd name="GluePoint3X" fmla="*/ 92 w 122"/>
                  <a:gd name="GluePoint3Y" fmla="*/ 89 h 100"/>
                  <a:gd name="GluePoint4X" fmla="*/ 98 w 122"/>
                  <a:gd name="GluePoint4Y" fmla="*/ 68 h 100"/>
                  <a:gd name="GluePoint5X" fmla="*/ 103 w 122"/>
                  <a:gd name="GluePoint5Y" fmla="*/ 50 h 100"/>
                  <a:gd name="GluePoint6X" fmla="*/ 111 w 122"/>
                  <a:gd name="GluePoint6Y" fmla="*/ 28 h 100"/>
                  <a:gd name="GluePoint7X" fmla="*/ 117 w 122"/>
                  <a:gd name="GluePoint7Y" fmla="*/ 10 h 100"/>
                  <a:gd name="GluePoint8X" fmla="*/ 119 w 122"/>
                  <a:gd name="GluePoint8Y" fmla="*/ 10 h 100"/>
                  <a:gd name="GluePoint9X" fmla="*/ 122 w 122"/>
                  <a:gd name="GluePoint9Y" fmla="*/ 0 h 100"/>
                  <a:gd name="GluePoint10X" fmla="*/ 98 w 122"/>
                  <a:gd name="GluePoint10Y" fmla="*/ 0 h 100"/>
                  <a:gd name="GluePoint11X" fmla="*/ 73 w 122"/>
                  <a:gd name="GluePoint11Y" fmla="*/ 0 h 100"/>
                  <a:gd name="GluePoint12X" fmla="*/ 52 w 122"/>
                  <a:gd name="GluePoint12Y" fmla="*/ 0 h 100"/>
                  <a:gd name="GluePoint13X" fmla="*/ 35 w 122"/>
                  <a:gd name="GluePoint13Y" fmla="*/ 0 h 100"/>
                  <a:gd name="GluePoint14X" fmla="*/ 25 w 122"/>
                  <a:gd name="GluePoint14Y" fmla="*/ 26 h 100"/>
                  <a:gd name="GluePoint15X" fmla="*/ 16 w 122"/>
                  <a:gd name="GluePoint15Y" fmla="*/ 52 h 100"/>
                  <a:gd name="GluePoint16X" fmla="*/ 8 w 122"/>
                  <a:gd name="GluePoint16Y" fmla="*/ 77 h 100"/>
                  <a:gd name="GluePoint17X" fmla="*/ 0 w 122"/>
                  <a:gd name="GluePoint17Y" fmla="*/ 100 h 100"/>
                  <a:gd name="GluePoint18X" fmla="*/ 11 w 122"/>
                  <a:gd name="GluePoint18Y" fmla="*/ 100 h 100"/>
                  <a:gd name="GluePoint19X" fmla="*/ 14 w 122"/>
                  <a:gd name="GluePoint19Y" fmla="*/ 92 h 100"/>
                  <a:gd name="GluePoint20X" fmla="*/ 27 w 122"/>
                  <a:gd name="GluePoint20Y" fmla="*/ 92 h 100"/>
                  <a:gd name="GluePoint21X" fmla="*/ 38 w 122"/>
                  <a:gd name="GluePoint21Y" fmla="*/ 92 h 100"/>
                  <a:gd name="GluePoint22X" fmla="*/ 38 w 122"/>
                  <a:gd name="GluePoint22Y" fmla="*/ 89 h 100"/>
                  <a:gd name="GluePoint23X" fmla="*/ 55 w 122"/>
                  <a:gd name="GluePoint23Y" fmla="*/ 89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122" h="100">
                    <a:moveTo>
                      <a:pt x="55" y="89"/>
                    </a:moveTo>
                    <a:lnTo>
                      <a:pt x="78" y="89"/>
                    </a:lnTo>
                    <a:lnTo>
                      <a:pt x="92" y="89"/>
                    </a:lnTo>
                    <a:lnTo>
                      <a:pt x="98" y="68"/>
                    </a:lnTo>
                    <a:lnTo>
                      <a:pt x="103" y="50"/>
                    </a:lnTo>
                    <a:lnTo>
                      <a:pt x="111" y="28"/>
                    </a:lnTo>
                    <a:lnTo>
                      <a:pt x="117" y="10"/>
                    </a:lnTo>
                    <a:lnTo>
                      <a:pt x="119" y="10"/>
                    </a:lnTo>
                    <a:lnTo>
                      <a:pt x="122" y="0"/>
                    </a:lnTo>
                    <a:lnTo>
                      <a:pt x="98" y="0"/>
                    </a:lnTo>
                    <a:lnTo>
                      <a:pt x="73" y="0"/>
                    </a:lnTo>
                    <a:lnTo>
                      <a:pt x="52" y="0"/>
                    </a:lnTo>
                    <a:lnTo>
                      <a:pt x="35" y="0"/>
                    </a:lnTo>
                    <a:lnTo>
                      <a:pt x="25" y="26"/>
                    </a:lnTo>
                    <a:lnTo>
                      <a:pt x="16" y="52"/>
                    </a:lnTo>
                    <a:lnTo>
                      <a:pt x="8" y="77"/>
                    </a:lnTo>
                    <a:lnTo>
                      <a:pt x="0" y="100"/>
                    </a:lnTo>
                    <a:lnTo>
                      <a:pt x="11" y="100"/>
                    </a:lnTo>
                    <a:lnTo>
                      <a:pt x="14" y="92"/>
                    </a:lnTo>
                    <a:lnTo>
                      <a:pt x="27" y="92"/>
                    </a:lnTo>
                    <a:lnTo>
                      <a:pt x="38" y="92"/>
                    </a:lnTo>
                    <a:lnTo>
                      <a:pt x="38" y="89"/>
                    </a:lnTo>
                    <a:lnTo>
                      <a:pt x="55" y="8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01" name="Freeform 14"/>
              <p:cNvSpPr/>
              <p:nvPr/>
            </p:nvSpPr>
            <p:spPr>
              <a:xfrm>
                <a:off x="1407960" y="2009880"/>
                <a:ext cx="175680" cy="15840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8400"/>
                  <a:gd name="textAreaBottom" fmla="*/ 158760 h 158400"/>
                  <a:gd name="GluePoint1X" fmla="*/ 50 w 111"/>
                  <a:gd name="GluePoint1Y" fmla="*/ 0 h 100"/>
                  <a:gd name="GluePoint2X" fmla="*/ 66 w 111"/>
                  <a:gd name="GluePoint2Y" fmla="*/ 0 h 100"/>
                  <a:gd name="GluePoint3X" fmla="*/ 84 w 111"/>
                  <a:gd name="GluePoint3Y" fmla="*/ 0 h 100"/>
                  <a:gd name="GluePoint4X" fmla="*/ 98 w 111"/>
                  <a:gd name="GluePoint4Y" fmla="*/ 0 h 100"/>
                  <a:gd name="GluePoint5X" fmla="*/ 111 w 111"/>
                  <a:gd name="GluePoint5Y" fmla="*/ 0 h 100"/>
                  <a:gd name="GluePoint6X" fmla="*/ 101 w 111"/>
                  <a:gd name="GluePoint6Y" fmla="*/ 26 h 100"/>
                  <a:gd name="GluePoint7X" fmla="*/ 92 w 111"/>
                  <a:gd name="GluePoint7Y" fmla="*/ 52 h 100"/>
                  <a:gd name="GluePoint8X" fmla="*/ 84 w 111"/>
                  <a:gd name="GluePoint8Y" fmla="*/ 77 h 100"/>
                  <a:gd name="GluePoint9X" fmla="*/ 76 w 111"/>
                  <a:gd name="GluePoint9Y" fmla="*/ 100 h 100"/>
                  <a:gd name="GluePoint10X" fmla="*/ 63 w 111"/>
                  <a:gd name="GluePoint10Y" fmla="*/ 100 h 100"/>
                  <a:gd name="GluePoint11X" fmla="*/ 47 w 111"/>
                  <a:gd name="GluePoint11Y" fmla="*/ 100 h 100"/>
                  <a:gd name="GluePoint12X" fmla="*/ 30 w 111"/>
                  <a:gd name="GluePoint12Y" fmla="*/ 92 h 100"/>
                  <a:gd name="GluePoint13X" fmla="*/ 11 w 111"/>
                  <a:gd name="GluePoint13Y" fmla="*/ 84 h 100"/>
                  <a:gd name="GluePoint14X" fmla="*/ 0 w 111"/>
                  <a:gd name="GluePoint14Y" fmla="*/ 79 h 100"/>
                  <a:gd name="GluePoint15X" fmla="*/ 0 w 111"/>
                  <a:gd name="GluePoint15Y" fmla="*/ 77 h 100"/>
                  <a:gd name="GluePoint16X" fmla="*/ 1 w 111"/>
                  <a:gd name="GluePoint16Y" fmla="*/ 76 h 100"/>
                  <a:gd name="GluePoint17X" fmla="*/ 4 w 111"/>
                  <a:gd name="GluePoint17Y" fmla="*/ 76 h 100"/>
                  <a:gd name="GluePoint18X" fmla="*/ 6 w 111"/>
                  <a:gd name="GluePoint18Y" fmla="*/ 73 h 100"/>
                  <a:gd name="GluePoint19X" fmla="*/ 6 w 111"/>
                  <a:gd name="GluePoint19Y" fmla="*/ 71 h 100"/>
                  <a:gd name="GluePoint20X" fmla="*/ 3 w 111"/>
                  <a:gd name="GluePoint20Y" fmla="*/ 69 h 100"/>
                  <a:gd name="GluePoint21X" fmla="*/ 4 w 111"/>
                  <a:gd name="GluePoint21Y" fmla="*/ 64 h 100"/>
                  <a:gd name="GluePoint22X" fmla="*/ 9 w 111"/>
                  <a:gd name="GluePoint22Y" fmla="*/ 61 h 100"/>
                  <a:gd name="GluePoint23X" fmla="*/ 12 w 111"/>
                  <a:gd name="GluePoint23Y" fmla="*/ 55 h 100"/>
                  <a:gd name="GluePoint24X" fmla="*/ 20 w 111"/>
                  <a:gd name="GluePoint24Y" fmla="*/ 48 h 100"/>
                  <a:gd name="GluePoint25X" fmla="*/ 17 w 111"/>
                  <a:gd name="GluePoint25Y" fmla="*/ 37 h 100"/>
                  <a:gd name="GluePoint26X" fmla="*/ 17 w 111"/>
                  <a:gd name="GluePoint26Y" fmla="*/ 36 h 100"/>
                  <a:gd name="GluePoint27X" fmla="*/ 20 w 111"/>
                  <a:gd name="GluePoint27Y" fmla="*/ 29 h 100"/>
                  <a:gd name="GluePoint28X" fmla="*/ 22 w 111"/>
                  <a:gd name="GluePoint28Y" fmla="*/ 19 h 100"/>
                  <a:gd name="GluePoint29X" fmla="*/ 27 w 111"/>
                  <a:gd name="GluePoint29Y" fmla="*/ 16 h 100"/>
                  <a:gd name="GluePoint30X" fmla="*/ 31 w 111"/>
                  <a:gd name="GluePoint30Y" fmla="*/ 18 h 100"/>
                  <a:gd name="GluePoint31X" fmla="*/ 35 w 111"/>
                  <a:gd name="GluePoint31Y" fmla="*/ 15 h 100"/>
                  <a:gd name="GluePoint32X" fmla="*/ 39 w 111"/>
                  <a:gd name="GluePoint32Y" fmla="*/ 0 h 100"/>
                  <a:gd name="GluePoint33X" fmla="*/ 50 w 111"/>
                  <a:gd name="GluePoint33Y" fmla="*/ 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11" h="100">
                    <a:moveTo>
                      <a:pt x="50" y="0"/>
                    </a:moveTo>
                    <a:lnTo>
                      <a:pt x="66" y="0"/>
                    </a:lnTo>
                    <a:lnTo>
                      <a:pt x="84" y="0"/>
                    </a:lnTo>
                    <a:lnTo>
                      <a:pt x="98" y="0"/>
                    </a:lnTo>
                    <a:lnTo>
                      <a:pt x="111" y="0"/>
                    </a:lnTo>
                    <a:lnTo>
                      <a:pt x="101" y="26"/>
                    </a:lnTo>
                    <a:lnTo>
                      <a:pt x="92" y="52"/>
                    </a:lnTo>
                    <a:lnTo>
                      <a:pt x="84" y="77"/>
                    </a:lnTo>
                    <a:lnTo>
                      <a:pt x="76" y="100"/>
                    </a:lnTo>
                    <a:lnTo>
                      <a:pt x="63" y="100"/>
                    </a:lnTo>
                    <a:lnTo>
                      <a:pt x="47" y="100"/>
                    </a:lnTo>
                    <a:lnTo>
                      <a:pt x="30" y="92"/>
                    </a:lnTo>
                    <a:lnTo>
                      <a:pt x="11" y="84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4" y="76"/>
                    </a:lnTo>
                    <a:lnTo>
                      <a:pt x="6" y="73"/>
                    </a:lnTo>
                    <a:lnTo>
                      <a:pt x="6" y="71"/>
                    </a:lnTo>
                    <a:lnTo>
                      <a:pt x="3" y="69"/>
                    </a:lnTo>
                    <a:lnTo>
                      <a:pt x="4" y="64"/>
                    </a:lnTo>
                    <a:lnTo>
                      <a:pt x="9" y="61"/>
                    </a:lnTo>
                    <a:lnTo>
                      <a:pt x="12" y="55"/>
                    </a:lnTo>
                    <a:lnTo>
                      <a:pt x="20" y="48"/>
                    </a:lnTo>
                    <a:lnTo>
                      <a:pt x="17" y="37"/>
                    </a:lnTo>
                    <a:lnTo>
                      <a:pt x="17" y="36"/>
                    </a:lnTo>
                    <a:lnTo>
                      <a:pt x="20" y="29"/>
                    </a:lnTo>
                    <a:lnTo>
                      <a:pt x="22" y="19"/>
                    </a:lnTo>
                    <a:lnTo>
                      <a:pt x="27" y="16"/>
                    </a:lnTo>
                    <a:lnTo>
                      <a:pt x="31" y="18"/>
                    </a:lnTo>
                    <a:lnTo>
                      <a:pt x="35" y="15"/>
                    </a:lnTo>
                    <a:lnTo>
                      <a:pt x="39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02" name="Freeform 15"/>
              <p:cNvSpPr/>
              <p:nvPr/>
            </p:nvSpPr>
            <p:spPr>
              <a:xfrm>
                <a:off x="1353960" y="2131920"/>
                <a:ext cx="641160" cy="506160"/>
              </a:xfrm>
              <a:custGeom>
                <a:avLst/>
                <a:gdLst>
                  <a:gd name="textAreaLeft" fmla="*/ 0 w 641160"/>
                  <a:gd name="textAreaRight" fmla="*/ 641520 w 641160"/>
                  <a:gd name="textAreaTop" fmla="*/ 0 h 506160"/>
                  <a:gd name="textAreaBottom" fmla="*/ 506520 h 506160"/>
                  <a:gd name="GluePoint1X" fmla="*/ 43 w 404"/>
                  <a:gd name="GluePoint1Y" fmla="*/ 24 h 319"/>
                  <a:gd name="GluePoint2X" fmla="*/ 53 w 404"/>
                  <a:gd name="GluePoint2Y" fmla="*/ 52 h 319"/>
                  <a:gd name="GluePoint3X" fmla="*/ 65 w 404"/>
                  <a:gd name="GluePoint3Y" fmla="*/ 84 h 319"/>
                  <a:gd name="GluePoint4X" fmla="*/ 77 w 404"/>
                  <a:gd name="GluePoint4Y" fmla="*/ 100 h 319"/>
                  <a:gd name="GluePoint5X" fmla="*/ 81 w 404"/>
                  <a:gd name="GluePoint5Y" fmla="*/ 119 h 319"/>
                  <a:gd name="GluePoint6X" fmla="*/ 92 w 404"/>
                  <a:gd name="GluePoint6Y" fmla="*/ 132 h 319"/>
                  <a:gd name="GluePoint7X" fmla="*/ 111 w 404"/>
                  <a:gd name="GluePoint7Y" fmla="*/ 155 h 319"/>
                  <a:gd name="GluePoint8X" fmla="*/ 126 w 404"/>
                  <a:gd name="GluePoint8Y" fmla="*/ 179 h 319"/>
                  <a:gd name="GluePoint9X" fmla="*/ 129 w 404"/>
                  <a:gd name="GluePoint9Y" fmla="*/ 206 h 319"/>
                  <a:gd name="GluePoint10X" fmla="*/ 123 w 404"/>
                  <a:gd name="GluePoint10Y" fmla="*/ 227 h 319"/>
                  <a:gd name="GluePoint11X" fmla="*/ 148 w 404"/>
                  <a:gd name="GluePoint11Y" fmla="*/ 253 h 319"/>
                  <a:gd name="GluePoint12X" fmla="*/ 212 w 404"/>
                  <a:gd name="GluePoint12Y" fmla="*/ 285 h 319"/>
                  <a:gd name="GluePoint13X" fmla="*/ 239 w 404"/>
                  <a:gd name="GluePoint13Y" fmla="*/ 296 h 319"/>
                  <a:gd name="GluePoint14X" fmla="*/ 278 w 404"/>
                  <a:gd name="GluePoint14Y" fmla="*/ 291 h 319"/>
                  <a:gd name="GluePoint15X" fmla="*/ 310 w 404"/>
                  <a:gd name="GluePoint15Y" fmla="*/ 309 h 319"/>
                  <a:gd name="GluePoint16X" fmla="*/ 334 w 404"/>
                  <a:gd name="GluePoint16Y" fmla="*/ 279 h 319"/>
                  <a:gd name="GluePoint17X" fmla="*/ 350 w 404"/>
                  <a:gd name="GluePoint17Y" fmla="*/ 259 h 319"/>
                  <a:gd name="GluePoint18X" fmla="*/ 374 w 404"/>
                  <a:gd name="GluePoint18Y" fmla="*/ 250 h 319"/>
                  <a:gd name="GluePoint19X" fmla="*/ 380 w 404"/>
                  <a:gd name="GluePoint19Y" fmla="*/ 250 h 319"/>
                  <a:gd name="GluePoint20X" fmla="*/ 386 w 404"/>
                  <a:gd name="GluePoint20Y" fmla="*/ 234 h 319"/>
                  <a:gd name="GluePoint21X" fmla="*/ 396 w 404"/>
                  <a:gd name="GluePoint21Y" fmla="*/ 214 h 319"/>
                  <a:gd name="GluePoint22X" fmla="*/ 394 w 404"/>
                  <a:gd name="GluePoint22Y" fmla="*/ 195 h 319"/>
                  <a:gd name="GluePoint23X" fmla="*/ 374 w 404"/>
                  <a:gd name="GluePoint23Y" fmla="*/ 198 h 319"/>
                  <a:gd name="GluePoint24X" fmla="*/ 339 w 404"/>
                  <a:gd name="GluePoint24Y" fmla="*/ 235 h 319"/>
                  <a:gd name="GluePoint25X" fmla="*/ 321 w 404"/>
                  <a:gd name="GluePoint25Y" fmla="*/ 250 h 319"/>
                  <a:gd name="GluePoint26X" fmla="*/ 305 w 404"/>
                  <a:gd name="GluePoint26Y" fmla="*/ 248 h 319"/>
                  <a:gd name="GluePoint27X" fmla="*/ 275 w 404"/>
                  <a:gd name="GluePoint27Y" fmla="*/ 246 h 319"/>
                  <a:gd name="GluePoint28X" fmla="*/ 256 w 404"/>
                  <a:gd name="GluePoint28Y" fmla="*/ 222 h 319"/>
                  <a:gd name="GluePoint29X" fmla="*/ 248 w 404"/>
                  <a:gd name="GluePoint29Y" fmla="*/ 200 h 319"/>
                  <a:gd name="GluePoint30X" fmla="*/ 248 w 404"/>
                  <a:gd name="GluePoint30Y" fmla="*/ 163 h 319"/>
                  <a:gd name="GluePoint31X" fmla="*/ 259 w 404"/>
                  <a:gd name="GluePoint31Y" fmla="*/ 129 h 319"/>
                  <a:gd name="GluePoint32X" fmla="*/ 264 w 404"/>
                  <a:gd name="GluePoint32Y" fmla="*/ 119 h 319"/>
                  <a:gd name="GluePoint33X" fmla="*/ 246 w 404"/>
                  <a:gd name="GluePoint33Y" fmla="*/ 116 h 319"/>
                  <a:gd name="GluePoint34X" fmla="*/ 232 w 404"/>
                  <a:gd name="GluePoint34Y" fmla="*/ 89 h 319"/>
                  <a:gd name="GluePoint35X" fmla="*/ 221 w 404"/>
                  <a:gd name="GluePoint35Y" fmla="*/ 61 h 319"/>
                  <a:gd name="GluePoint36X" fmla="*/ 196 w 404"/>
                  <a:gd name="GluePoint36Y" fmla="*/ 50 h 319"/>
                  <a:gd name="GluePoint37X" fmla="*/ 167 w 404"/>
                  <a:gd name="GluePoint37Y" fmla="*/ 50 h 319"/>
                  <a:gd name="GluePoint38X" fmla="*/ 153 w 404"/>
                  <a:gd name="GluePoint38Y" fmla="*/ 20 h 319"/>
                  <a:gd name="GluePoint39X" fmla="*/ 124 w 404"/>
                  <a:gd name="GluePoint39Y" fmla="*/ 15 h 319"/>
                  <a:gd name="GluePoint40X" fmla="*/ 64 w 404"/>
                  <a:gd name="GluePoint40Y" fmla="*/ 15 h 319"/>
                  <a:gd name="GluePoint41X" fmla="*/ 23 w 404"/>
                  <a:gd name="GluePoint41Y" fmla="*/ 0 h 319"/>
                  <a:gd name="GluePoint42X" fmla="*/ 2 w 404"/>
                  <a:gd name="GluePoint42Y" fmla="*/ 20 h 319"/>
                  <a:gd name="GluePoint43X" fmla="*/ 5 w 404"/>
                  <a:gd name="GluePoint43Y" fmla="*/ 52 h 319"/>
                  <a:gd name="GluePoint44X" fmla="*/ 21 w 404"/>
                  <a:gd name="GluePoint44Y" fmla="*/ 82 h 319"/>
                  <a:gd name="GluePoint45X" fmla="*/ 13 w 404"/>
                  <a:gd name="GluePoint45Y" fmla="*/ 87 h 319"/>
                  <a:gd name="GluePoint46X" fmla="*/ 11 w 404"/>
                  <a:gd name="GluePoint46Y" fmla="*/ 92 h 319"/>
                  <a:gd name="GluePoint47X" fmla="*/ 27 w 404"/>
                  <a:gd name="GluePoint47Y" fmla="*/ 105 h 319"/>
                  <a:gd name="GluePoint48X" fmla="*/ 38 w 404"/>
                  <a:gd name="GluePoint48Y" fmla="*/ 115 h 319"/>
                  <a:gd name="GluePoint49X" fmla="*/ 37 w 404"/>
                  <a:gd name="GluePoint49Y" fmla="*/ 139 h 319"/>
                  <a:gd name="GluePoint50X" fmla="*/ 43 w 404"/>
                  <a:gd name="GluePoint50Y" fmla="*/ 143 h 319"/>
                  <a:gd name="GluePoint51X" fmla="*/ 62 w 404"/>
                  <a:gd name="GluePoint51Y" fmla="*/ 172 h 319"/>
                  <a:gd name="GluePoint52X" fmla="*/ 69 w 404"/>
                  <a:gd name="GluePoint52Y" fmla="*/ 153 h 319"/>
                  <a:gd name="GluePoint53X" fmla="*/ 56 w 404"/>
                  <a:gd name="GluePoint53Y" fmla="*/ 143 h 319"/>
                  <a:gd name="GluePoint54X" fmla="*/ 53 w 404"/>
                  <a:gd name="GluePoint54Y" fmla="*/ 123 h 319"/>
                  <a:gd name="GluePoint55X" fmla="*/ 50 w 404"/>
                  <a:gd name="GluePoint55Y" fmla="*/ 108 h 319"/>
                  <a:gd name="GluePoint56X" fmla="*/ 45 w 404"/>
                  <a:gd name="GluePoint56Y" fmla="*/ 92 h 319"/>
                  <a:gd name="GluePoint57X" fmla="*/ 38 w 404"/>
                  <a:gd name="GluePoint57Y" fmla="*/ 68 h 319"/>
                  <a:gd name="GluePoint58X" fmla="*/ 26 w 404"/>
                  <a:gd name="GluePoint58Y" fmla="*/ 52 h 319"/>
                  <a:gd name="GluePoint59X" fmla="*/ 29 w 404"/>
                  <a:gd name="GluePoint59Y" fmla="*/ 15 h 3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404" h="319">
                    <a:moveTo>
                      <a:pt x="29" y="15"/>
                    </a:moveTo>
                    <a:lnTo>
                      <a:pt x="37" y="21"/>
                    </a:lnTo>
                    <a:lnTo>
                      <a:pt x="43" y="21"/>
                    </a:lnTo>
                    <a:lnTo>
                      <a:pt x="43" y="24"/>
                    </a:lnTo>
                    <a:lnTo>
                      <a:pt x="50" y="28"/>
                    </a:lnTo>
                    <a:lnTo>
                      <a:pt x="50" y="36"/>
                    </a:lnTo>
                    <a:lnTo>
                      <a:pt x="50" y="49"/>
                    </a:lnTo>
                    <a:lnTo>
                      <a:pt x="53" y="52"/>
                    </a:lnTo>
                    <a:lnTo>
                      <a:pt x="51" y="58"/>
                    </a:lnTo>
                    <a:lnTo>
                      <a:pt x="54" y="60"/>
                    </a:lnTo>
                    <a:lnTo>
                      <a:pt x="56" y="71"/>
                    </a:lnTo>
                    <a:lnTo>
                      <a:pt x="65" y="84"/>
                    </a:lnTo>
                    <a:lnTo>
                      <a:pt x="72" y="86"/>
                    </a:lnTo>
                    <a:lnTo>
                      <a:pt x="70" y="90"/>
                    </a:lnTo>
                    <a:lnTo>
                      <a:pt x="70" y="95"/>
                    </a:lnTo>
                    <a:lnTo>
                      <a:pt x="77" y="100"/>
                    </a:lnTo>
                    <a:lnTo>
                      <a:pt x="80" y="106"/>
                    </a:lnTo>
                    <a:lnTo>
                      <a:pt x="83" y="106"/>
                    </a:lnTo>
                    <a:lnTo>
                      <a:pt x="86" y="111"/>
                    </a:lnTo>
                    <a:lnTo>
                      <a:pt x="81" y="119"/>
                    </a:lnTo>
                    <a:lnTo>
                      <a:pt x="81" y="126"/>
                    </a:lnTo>
                    <a:lnTo>
                      <a:pt x="88" y="124"/>
                    </a:lnTo>
                    <a:lnTo>
                      <a:pt x="86" y="129"/>
                    </a:lnTo>
                    <a:lnTo>
                      <a:pt x="92" y="132"/>
                    </a:lnTo>
                    <a:lnTo>
                      <a:pt x="96" y="132"/>
                    </a:lnTo>
                    <a:lnTo>
                      <a:pt x="99" y="137"/>
                    </a:lnTo>
                    <a:lnTo>
                      <a:pt x="99" y="143"/>
                    </a:lnTo>
                    <a:lnTo>
                      <a:pt x="111" y="155"/>
                    </a:lnTo>
                    <a:lnTo>
                      <a:pt x="111" y="160"/>
                    </a:lnTo>
                    <a:lnTo>
                      <a:pt x="115" y="161"/>
                    </a:lnTo>
                    <a:lnTo>
                      <a:pt x="116" y="169"/>
                    </a:lnTo>
                    <a:lnTo>
                      <a:pt x="126" y="179"/>
                    </a:lnTo>
                    <a:lnTo>
                      <a:pt x="126" y="190"/>
                    </a:lnTo>
                    <a:lnTo>
                      <a:pt x="127" y="192"/>
                    </a:lnTo>
                    <a:lnTo>
                      <a:pt x="129" y="201"/>
                    </a:lnTo>
                    <a:lnTo>
                      <a:pt x="129" y="206"/>
                    </a:lnTo>
                    <a:lnTo>
                      <a:pt x="124" y="209"/>
                    </a:lnTo>
                    <a:lnTo>
                      <a:pt x="127" y="214"/>
                    </a:lnTo>
                    <a:lnTo>
                      <a:pt x="121" y="217"/>
                    </a:lnTo>
                    <a:lnTo>
                      <a:pt x="123" y="227"/>
                    </a:lnTo>
                    <a:lnTo>
                      <a:pt x="131" y="237"/>
                    </a:lnTo>
                    <a:lnTo>
                      <a:pt x="137" y="238"/>
                    </a:lnTo>
                    <a:lnTo>
                      <a:pt x="143" y="245"/>
                    </a:lnTo>
                    <a:lnTo>
                      <a:pt x="148" y="253"/>
                    </a:lnTo>
                    <a:lnTo>
                      <a:pt x="164" y="259"/>
                    </a:lnTo>
                    <a:lnTo>
                      <a:pt x="170" y="259"/>
                    </a:lnTo>
                    <a:lnTo>
                      <a:pt x="183" y="272"/>
                    </a:lnTo>
                    <a:lnTo>
                      <a:pt x="212" y="285"/>
                    </a:lnTo>
                    <a:lnTo>
                      <a:pt x="215" y="285"/>
                    </a:lnTo>
                    <a:lnTo>
                      <a:pt x="223" y="291"/>
                    </a:lnTo>
                    <a:lnTo>
                      <a:pt x="231" y="295"/>
                    </a:lnTo>
                    <a:lnTo>
                      <a:pt x="239" y="296"/>
                    </a:lnTo>
                    <a:lnTo>
                      <a:pt x="246" y="299"/>
                    </a:lnTo>
                    <a:lnTo>
                      <a:pt x="251" y="299"/>
                    </a:lnTo>
                    <a:lnTo>
                      <a:pt x="269" y="290"/>
                    </a:lnTo>
                    <a:lnTo>
                      <a:pt x="278" y="291"/>
                    </a:lnTo>
                    <a:lnTo>
                      <a:pt x="291" y="298"/>
                    </a:lnTo>
                    <a:lnTo>
                      <a:pt x="308" y="319"/>
                    </a:lnTo>
                    <a:lnTo>
                      <a:pt x="310" y="311"/>
                    </a:lnTo>
                    <a:lnTo>
                      <a:pt x="310" y="309"/>
                    </a:lnTo>
                    <a:lnTo>
                      <a:pt x="321" y="291"/>
                    </a:lnTo>
                    <a:lnTo>
                      <a:pt x="337" y="290"/>
                    </a:lnTo>
                    <a:lnTo>
                      <a:pt x="337" y="287"/>
                    </a:lnTo>
                    <a:lnTo>
                      <a:pt x="334" y="279"/>
                    </a:lnTo>
                    <a:lnTo>
                      <a:pt x="324" y="269"/>
                    </a:lnTo>
                    <a:lnTo>
                      <a:pt x="334" y="269"/>
                    </a:lnTo>
                    <a:lnTo>
                      <a:pt x="334" y="261"/>
                    </a:lnTo>
                    <a:lnTo>
                      <a:pt x="350" y="259"/>
                    </a:lnTo>
                    <a:lnTo>
                      <a:pt x="361" y="259"/>
                    </a:lnTo>
                    <a:lnTo>
                      <a:pt x="366" y="259"/>
                    </a:lnTo>
                    <a:lnTo>
                      <a:pt x="370" y="251"/>
                    </a:lnTo>
                    <a:lnTo>
                      <a:pt x="374" y="250"/>
                    </a:lnTo>
                    <a:lnTo>
                      <a:pt x="378" y="243"/>
                    </a:lnTo>
                    <a:lnTo>
                      <a:pt x="380" y="243"/>
                    </a:lnTo>
                    <a:lnTo>
                      <a:pt x="378" y="248"/>
                    </a:lnTo>
                    <a:lnTo>
                      <a:pt x="380" y="250"/>
                    </a:lnTo>
                    <a:lnTo>
                      <a:pt x="380" y="258"/>
                    </a:lnTo>
                    <a:lnTo>
                      <a:pt x="381" y="256"/>
                    </a:lnTo>
                    <a:lnTo>
                      <a:pt x="388" y="235"/>
                    </a:lnTo>
                    <a:lnTo>
                      <a:pt x="386" y="234"/>
                    </a:lnTo>
                    <a:lnTo>
                      <a:pt x="389" y="232"/>
                    </a:lnTo>
                    <a:lnTo>
                      <a:pt x="389" y="229"/>
                    </a:lnTo>
                    <a:lnTo>
                      <a:pt x="388" y="229"/>
                    </a:lnTo>
                    <a:lnTo>
                      <a:pt x="396" y="214"/>
                    </a:lnTo>
                    <a:lnTo>
                      <a:pt x="402" y="208"/>
                    </a:lnTo>
                    <a:lnTo>
                      <a:pt x="404" y="201"/>
                    </a:lnTo>
                    <a:lnTo>
                      <a:pt x="402" y="197"/>
                    </a:lnTo>
                    <a:lnTo>
                      <a:pt x="394" y="195"/>
                    </a:lnTo>
                    <a:lnTo>
                      <a:pt x="389" y="198"/>
                    </a:lnTo>
                    <a:lnTo>
                      <a:pt x="391" y="195"/>
                    </a:lnTo>
                    <a:lnTo>
                      <a:pt x="386" y="193"/>
                    </a:lnTo>
                    <a:lnTo>
                      <a:pt x="374" y="198"/>
                    </a:lnTo>
                    <a:lnTo>
                      <a:pt x="359" y="198"/>
                    </a:lnTo>
                    <a:lnTo>
                      <a:pt x="350" y="203"/>
                    </a:lnTo>
                    <a:lnTo>
                      <a:pt x="345" y="221"/>
                    </a:lnTo>
                    <a:lnTo>
                      <a:pt x="339" y="235"/>
                    </a:lnTo>
                    <a:lnTo>
                      <a:pt x="331" y="240"/>
                    </a:lnTo>
                    <a:lnTo>
                      <a:pt x="331" y="246"/>
                    </a:lnTo>
                    <a:lnTo>
                      <a:pt x="326" y="250"/>
                    </a:lnTo>
                    <a:lnTo>
                      <a:pt x="321" y="250"/>
                    </a:lnTo>
                    <a:lnTo>
                      <a:pt x="321" y="245"/>
                    </a:lnTo>
                    <a:lnTo>
                      <a:pt x="313" y="245"/>
                    </a:lnTo>
                    <a:lnTo>
                      <a:pt x="313" y="246"/>
                    </a:lnTo>
                    <a:lnTo>
                      <a:pt x="305" y="248"/>
                    </a:lnTo>
                    <a:lnTo>
                      <a:pt x="291" y="250"/>
                    </a:lnTo>
                    <a:lnTo>
                      <a:pt x="285" y="254"/>
                    </a:lnTo>
                    <a:lnTo>
                      <a:pt x="281" y="254"/>
                    </a:lnTo>
                    <a:lnTo>
                      <a:pt x="275" y="246"/>
                    </a:lnTo>
                    <a:lnTo>
                      <a:pt x="270" y="246"/>
                    </a:lnTo>
                    <a:lnTo>
                      <a:pt x="264" y="243"/>
                    </a:lnTo>
                    <a:lnTo>
                      <a:pt x="259" y="237"/>
                    </a:lnTo>
                    <a:lnTo>
                      <a:pt x="256" y="222"/>
                    </a:lnTo>
                    <a:lnTo>
                      <a:pt x="250" y="213"/>
                    </a:lnTo>
                    <a:lnTo>
                      <a:pt x="246" y="206"/>
                    </a:lnTo>
                    <a:lnTo>
                      <a:pt x="246" y="203"/>
                    </a:lnTo>
                    <a:lnTo>
                      <a:pt x="248" y="200"/>
                    </a:lnTo>
                    <a:lnTo>
                      <a:pt x="248" y="197"/>
                    </a:lnTo>
                    <a:lnTo>
                      <a:pt x="245" y="190"/>
                    </a:lnTo>
                    <a:lnTo>
                      <a:pt x="243" y="184"/>
                    </a:lnTo>
                    <a:lnTo>
                      <a:pt x="248" y="163"/>
                    </a:lnTo>
                    <a:lnTo>
                      <a:pt x="248" y="140"/>
                    </a:lnTo>
                    <a:lnTo>
                      <a:pt x="253" y="135"/>
                    </a:lnTo>
                    <a:lnTo>
                      <a:pt x="254" y="129"/>
                    </a:lnTo>
                    <a:lnTo>
                      <a:pt x="259" y="129"/>
                    </a:lnTo>
                    <a:lnTo>
                      <a:pt x="262" y="126"/>
                    </a:lnTo>
                    <a:lnTo>
                      <a:pt x="264" y="123"/>
                    </a:lnTo>
                    <a:lnTo>
                      <a:pt x="261" y="124"/>
                    </a:lnTo>
                    <a:lnTo>
                      <a:pt x="264" y="119"/>
                    </a:lnTo>
                    <a:lnTo>
                      <a:pt x="264" y="119"/>
                    </a:lnTo>
                    <a:lnTo>
                      <a:pt x="259" y="119"/>
                    </a:lnTo>
                    <a:lnTo>
                      <a:pt x="254" y="116"/>
                    </a:lnTo>
                    <a:lnTo>
                      <a:pt x="246" y="116"/>
                    </a:lnTo>
                    <a:lnTo>
                      <a:pt x="240" y="113"/>
                    </a:lnTo>
                    <a:lnTo>
                      <a:pt x="235" y="110"/>
                    </a:lnTo>
                    <a:lnTo>
                      <a:pt x="232" y="103"/>
                    </a:lnTo>
                    <a:lnTo>
                      <a:pt x="232" y="89"/>
                    </a:lnTo>
                    <a:lnTo>
                      <a:pt x="227" y="86"/>
                    </a:lnTo>
                    <a:lnTo>
                      <a:pt x="227" y="81"/>
                    </a:lnTo>
                    <a:lnTo>
                      <a:pt x="224" y="76"/>
                    </a:lnTo>
                    <a:lnTo>
                      <a:pt x="221" y="61"/>
                    </a:lnTo>
                    <a:lnTo>
                      <a:pt x="215" y="52"/>
                    </a:lnTo>
                    <a:lnTo>
                      <a:pt x="213" y="50"/>
                    </a:lnTo>
                    <a:lnTo>
                      <a:pt x="199" y="50"/>
                    </a:lnTo>
                    <a:lnTo>
                      <a:pt x="196" y="50"/>
                    </a:lnTo>
                    <a:lnTo>
                      <a:pt x="185" y="65"/>
                    </a:lnTo>
                    <a:lnTo>
                      <a:pt x="178" y="63"/>
                    </a:lnTo>
                    <a:lnTo>
                      <a:pt x="169" y="55"/>
                    </a:lnTo>
                    <a:lnTo>
                      <a:pt x="167" y="50"/>
                    </a:lnTo>
                    <a:lnTo>
                      <a:pt x="167" y="36"/>
                    </a:lnTo>
                    <a:lnTo>
                      <a:pt x="161" y="31"/>
                    </a:lnTo>
                    <a:lnTo>
                      <a:pt x="156" y="21"/>
                    </a:lnTo>
                    <a:lnTo>
                      <a:pt x="153" y="20"/>
                    </a:lnTo>
                    <a:lnTo>
                      <a:pt x="151" y="16"/>
                    </a:lnTo>
                    <a:lnTo>
                      <a:pt x="148" y="15"/>
                    </a:lnTo>
                    <a:lnTo>
                      <a:pt x="137" y="15"/>
                    </a:lnTo>
                    <a:lnTo>
                      <a:pt x="124" y="15"/>
                    </a:lnTo>
                    <a:lnTo>
                      <a:pt x="121" y="23"/>
                    </a:lnTo>
                    <a:lnTo>
                      <a:pt x="97" y="23"/>
                    </a:lnTo>
                    <a:lnTo>
                      <a:pt x="81" y="23"/>
                    </a:lnTo>
                    <a:lnTo>
                      <a:pt x="64" y="15"/>
                    </a:lnTo>
                    <a:lnTo>
                      <a:pt x="45" y="7"/>
                    </a:lnTo>
                    <a:lnTo>
                      <a:pt x="3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0" y="4"/>
                    </a:lnTo>
                    <a:lnTo>
                      <a:pt x="3" y="15"/>
                    </a:lnTo>
                    <a:lnTo>
                      <a:pt x="2" y="20"/>
                    </a:lnTo>
                    <a:lnTo>
                      <a:pt x="5" y="33"/>
                    </a:lnTo>
                    <a:lnTo>
                      <a:pt x="5" y="41"/>
                    </a:lnTo>
                    <a:lnTo>
                      <a:pt x="7" y="41"/>
                    </a:lnTo>
                    <a:lnTo>
                      <a:pt x="5" y="52"/>
                    </a:lnTo>
                    <a:lnTo>
                      <a:pt x="11" y="58"/>
                    </a:lnTo>
                    <a:lnTo>
                      <a:pt x="15" y="58"/>
                    </a:lnTo>
                    <a:lnTo>
                      <a:pt x="23" y="74"/>
                    </a:lnTo>
                    <a:lnTo>
                      <a:pt x="21" y="82"/>
                    </a:lnTo>
                    <a:lnTo>
                      <a:pt x="19" y="84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3" y="87"/>
                    </a:lnTo>
                    <a:lnTo>
                      <a:pt x="7" y="86"/>
                    </a:lnTo>
                    <a:lnTo>
                      <a:pt x="7" y="89"/>
                    </a:lnTo>
                    <a:lnTo>
                      <a:pt x="8" y="87"/>
                    </a:lnTo>
                    <a:lnTo>
                      <a:pt x="11" y="92"/>
                    </a:lnTo>
                    <a:lnTo>
                      <a:pt x="13" y="97"/>
                    </a:lnTo>
                    <a:lnTo>
                      <a:pt x="18" y="98"/>
                    </a:lnTo>
                    <a:lnTo>
                      <a:pt x="23" y="105"/>
                    </a:lnTo>
                    <a:lnTo>
                      <a:pt x="27" y="105"/>
                    </a:lnTo>
                    <a:lnTo>
                      <a:pt x="30" y="102"/>
                    </a:lnTo>
                    <a:lnTo>
                      <a:pt x="30" y="106"/>
                    </a:lnTo>
                    <a:lnTo>
                      <a:pt x="32" y="111"/>
                    </a:lnTo>
                    <a:lnTo>
                      <a:pt x="38" y="115"/>
                    </a:lnTo>
                    <a:lnTo>
                      <a:pt x="40" y="123"/>
                    </a:lnTo>
                    <a:lnTo>
                      <a:pt x="38" y="132"/>
                    </a:lnTo>
                    <a:lnTo>
                      <a:pt x="35" y="140"/>
                    </a:lnTo>
                    <a:lnTo>
                      <a:pt x="37" y="139"/>
                    </a:lnTo>
                    <a:lnTo>
                      <a:pt x="37" y="140"/>
                    </a:lnTo>
                    <a:lnTo>
                      <a:pt x="40" y="140"/>
                    </a:lnTo>
                    <a:lnTo>
                      <a:pt x="40" y="143"/>
                    </a:lnTo>
                    <a:lnTo>
                      <a:pt x="43" y="143"/>
                    </a:lnTo>
                    <a:lnTo>
                      <a:pt x="45" y="148"/>
                    </a:lnTo>
                    <a:lnTo>
                      <a:pt x="57" y="160"/>
                    </a:lnTo>
                    <a:lnTo>
                      <a:pt x="59" y="163"/>
                    </a:lnTo>
                    <a:lnTo>
                      <a:pt x="62" y="172"/>
                    </a:lnTo>
                    <a:lnTo>
                      <a:pt x="70" y="168"/>
                    </a:lnTo>
                    <a:lnTo>
                      <a:pt x="72" y="164"/>
                    </a:lnTo>
                    <a:lnTo>
                      <a:pt x="72" y="161"/>
                    </a:lnTo>
                    <a:lnTo>
                      <a:pt x="69" y="153"/>
                    </a:lnTo>
                    <a:lnTo>
                      <a:pt x="64" y="148"/>
                    </a:lnTo>
                    <a:lnTo>
                      <a:pt x="61" y="150"/>
                    </a:lnTo>
                    <a:lnTo>
                      <a:pt x="57" y="148"/>
                    </a:lnTo>
                    <a:lnTo>
                      <a:pt x="56" y="143"/>
                    </a:lnTo>
                    <a:lnTo>
                      <a:pt x="57" y="139"/>
                    </a:lnTo>
                    <a:lnTo>
                      <a:pt x="56" y="132"/>
                    </a:lnTo>
                    <a:lnTo>
                      <a:pt x="56" y="127"/>
                    </a:lnTo>
                    <a:lnTo>
                      <a:pt x="53" y="123"/>
                    </a:lnTo>
                    <a:lnTo>
                      <a:pt x="54" y="113"/>
                    </a:lnTo>
                    <a:lnTo>
                      <a:pt x="53" y="106"/>
                    </a:lnTo>
                    <a:lnTo>
                      <a:pt x="50" y="103"/>
                    </a:lnTo>
                    <a:lnTo>
                      <a:pt x="50" y="108"/>
                    </a:lnTo>
                    <a:lnTo>
                      <a:pt x="48" y="106"/>
                    </a:lnTo>
                    <a:lnTo>
                      <a:pt x="48" y="100"/>
                    </a:lnTo>
                    <a:lnTo>
                      <a:pt x="45" y="97"/>
                    </a:lnTo>
                    <a:lnTo>
                      <a:pt x="45" y="92"/>
                    </a:lnTo>
                    <a:lnTo>
                      <a:pt x="40" y="86"/>
                    </a:lnTo>
                    <a:lnTo>
                      <a:pt x="42" y="76"/>
                    </a:lnTo>
                    <a:lnTo>
                      <a:pt x="38" y="74"/>
                    </a:lnTo>
                    <a:lnTo>
                      <a:pt x="38" y="68"/>
                    </a:lnTo>
                    <a:lnTo>
                      <a:pt x="34" y="68"/>
                    </a:lnTo>
                    <a:lnTo>
                      <a:pt x="34" y="60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24" y="45"/>
                    </a:lnTo>
                    <a:lnTo>
                      <a:pt x="27" y="31"/>
                    </a:lnTo>
                    <a:lnTo>
                      <a:pt x="26" y="28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03" name="Freeform 16"/>
              <p:cNvSpPr/>
              <p:nvPr/>
            </p:nvSpPr>
            <p:spPr>
              <a:xfrm>
                <a:off x="1279440" y="1871640"/>
                <a:ext cx="159840" cy="26640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266400"/>
                  <a:gd name="textAreaBottom" fmla="*/ 266760 h 266400"/>
                  <a:gd name="GluePoint1X" fmla="*/ 90 w 101"/>
                  <a:gd name="GluePoint1Y" fmla="*/ 148 h 168"/>
                  <a:gd name="GluePoint2X" fmla="*/ 101 w 101"/>
                  <a:gd name="GluePoint2Y" fmla="*/ 135 h 168"/>
                  <a:gd name="GluePoint3X" fmla="*/ 98 w 101"/>
                  <a:gd name="GluePoint3Y" fmla="*/ 123 h 168"/>
                  <a:gd name="GluePoint4X" fmla="*/ 76 w 101"/>
                  <a:gd name="GluePoint4Y" fmla="*/ 92 h 168"/>
                  <a:gd name="GluePoint5X" fmla="*/ 58 w 101"/>
                  <a:gd name="GluePoint5Y" fmla="*/ 65 h 168"/>
                  <a:gd name="GluePoint6X" fmla="*/ 62 w 101"/>
                  <a:gd name="GluePoint6Y" fmla="*/ 31 h 168"/>
                  <a:gd name="GluePoint7X" fmla="*/ 77 w 101"/>
                  <a:gd name="GluePoint7Y" fmla="*/ 0 h 168"/>
                  <a:gd name="GluePoint8X" fmla="*/ 47 w 101"/>
                  <a:gd name="GluePoint8Y" fmla="*/ 0 h 168"/>
                  <a:gd name="GluePoint9X" fmla="*/ 20 w 101"/>
                  <a:gd name="GluePoint9Y" fmla="*/ 0 h 168"/>
                  <a:gd name="GluePoint10X" fmla="*/ 11 w 101"/>
                  <a:gd name="GluePoint10Y" fmla="*/ 21 h 168"/>
                  <a:gd name="GluePoint11X" fmla="*/ 3 w 101"/>
                  <a:gd name="GluePoint11Y" fmla="*/ 28 h 168"/>
                  <a:gd name="GluePoint12X" fmla="*/ 3 w 101"/>
                  <a:gd name="GluePoint12Y" fmla="*/ 45 h 168"/>
                  <a:gd name="GluePoint13X" fmla="*/ 4 w 101"/>
                  <a:gd name="GluePoint13Y" fmla="*/ 65 h 168"/>
                  <a:gd name="GluePoint14X" fmla="*/ 4 w 101"/>
                  <a:gd name="GluePoint14Y" fmla="*/ 71 h 168"/>
                  <a:gd name="GluePoint15X" fmla="*/ 11 w 101"/>
                  <a:gd name="GluePoint15Y" fmla="*/ 68 h 168"/>
                  <a:gd name="GluePoint16X" fmla="*/ 11 w 101"/>
                  <a:gd name="GluePoint16Y" fmla="*/ 71 h 168"/>
                  <a:gd name="GluePoint17X" fmla="*/ 8 w 101"/>
                  <a:gd name="GluePoint17Y" fmla="*/ 74 h 168"/>
                  <a:gd name="GluePoint18X" fmla="*/ 6 w 101"/>
                  <a:gd name="GluePoint18Y" fmla="*/ 87 h 168"/>
                  <a:gd name="GluePoint19X" fmla="*/ 9 w 101"/>
                  <a:gd name="GluePoint19Y" fmla="*/ 90 h 168"/>
                  <a:gd name="GluePoint20X" fmla="*/ 6 w 101"/>
                  <a:gd name="GluePoint20Y" fmla="*/ 95 h 168"/>
                  <a:gd name="GluePoint21X" fmla="*/ 12 w 101"/>
                  <a:gd name="GluePoint21Y" fmla="*/ 116 h 168"/>
                  <a:gd name="GluePoint22X" fmla="*/ 14 w 101"/>
                  <a:gd name="GluePoint22Y" fmla="*/ 121 h 168"/>
                  <a:gd name="GluePoint23X" fmla="*/ 20 w 101"/>
                  <a:gd name="GluePoint23Y" fmla="*/ 134 h 168"/>
                  <a:gd name="GluePoint24X" fmla="*/ 33 w 101"/>
                  <a:gd name="GluePoint24Y" fmla="*/ 140 h 168"/>
                  <a:gd name="GluePoint25X" fmla="*/ 36 w 101"/>
                  <a:gd name="GluePoint25Y" fmla="*/ 140 h 168"/>
                  <a:gd name="GluePoint26X" fmla="*/ 43 w 101"/>
                  <a:gd name="GluePoint26Y" fmla="*/ 147 h 168"/>
                  <a:gd name="GluePoint27X" fmla="*/ 49 w 101"/>
                  <a:gd name="GluePoint27Y" fmla="*/ 158 h 168"/>
                  <a:gd name="GluePoint28X" fmla="*/ 60 w 101"/>
                  <a:gd name="GluePoint28Y" fmla="*/ 166 h 168"/>
                  <a:gd name="GluePoint29X" fmla="*/ 81 w 101"/>
                  <a:gd name="GluePoint29Y" fmla="*/ 164 h 168"/>
                  <a:gd name="GluePoint30X" fmla="*/ 85 w 101"/>
                  <a:gd name="GluePoint30Y" fmla="*/ 163 h 168"/>
                  <a:gd name="GluePoint31X" fmla="*/ 87 w 101"/>
                  <a:gd name="GluePoint31Y" fmla="*/ 158 h 168"/>
                  <a:gd name="GluePoint32X" fmla="*/ 85 w 101"/>
                  <a:gd name="GluePoint32Y" fmla="*/ 151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01" h="168">
                    <a:moveTo>
                      <a:pt x="85" y="151"/>
                    </a:moveTo>
                    <a:lnTo>
                      <a:pt x="90" y="148"/>
                    </a:lnTo>
                    <a:lnTo>
                      <a:pt x="93" y="142"/>
                    </a:lnTo>
                    <a:lnTo>
                      <a:pt x="101" y="135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89" y="110"/>
                    </a:lnTo>
                    <a:lnTo>
                      <a:pt x="76" y="92"/>
                    </a:lnTo>
                    <a:lnTo>
                      <a:pt x="68" y="78"/>
                    </a:lnTo>
                    <a:lnTo>
                      <a:pt x="58" y="65"/>
                    </a:lnTo>
                    <a:lnTo>
                      <a:pt x="50" y="52"/>
                    </a:lnTo>
                    <a:lnTo>
                      <a:pt x="62" y="31"/>
                    </a:lnTo>
                    <a:lnTo>
                      <a:pt x="70" y="15"/>
                    </a:lnTo>
                    <a:lnTo>
                      <a:pt x="77" y="0"/>
                    </a:lnTo>
                    <a:lnTo>
                      <a:pt x="63" y="0"/>
                    </a:lnTo>
                    <a:lnTo>
                      <a:pt x="47" y="0"/>
                    </a:lnTo>
                    <a:lnTo>
                      <a:pt x="31" y="0"/>
                    </a:lnTo>
                    <a:lnTo>
                      <a:pt x="20" y="0"/>
                    </a:lnTo>
                    <a:lnTo>
                      <a:pt x="17" y="10"/>
                    </a:lnTo>
                    <a:lnTo>
                      <a:pt x="11" y="21"/>
                    </a:lnTo>
                    <a:lnTo>
                      <a:pt x="4" y="26"/>
                    </a:lnTo>
                    <a:lnTo>
                      <a:pt x="3" y="28"/>
                    </a:lnTo>
                    <a:lnTo>
                      <a:pt x="4" y="41"/>
                    </a:lnTo>
                    <a:lnTo>
                      <a:pt x="3" y="45"/>
                    </a:lnTo>
                    <a:lnTo>
                      <a:pt x="0" y="55"/>
                    </a:lnTo>
                    <a:lnTo>
                      <a:pt x="4" y="65"/>
                    </a:lnTo>
                    <a:lnTo>
                      <a:pt x="3" y="68"/>
                    </a:lnTo>
                    <a:lnTo>
                      <a:pt x="4" y="71"/>
                    </a:lnTo>
                    <a:lnTo>
                      <a:pt x="8" y="71"/>
                    </a:lnTo>
                    <a:lnTo>
                      <a:pt x="11" y="68"/>
                    </a:lnTo>
                    <a:lnTo>
                      <a:pt x="17" y="68"/>
                    </a:lnTo>
                    <a:lnTo>
                      <a:pt x="11" y="71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4" y="86"/>
                    </a:lnTo>
                    <a:lnTo>
                      <a:pt x="6" y="87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8" y="94"/>
                    </a:lnTo>
                    <a:lnTo>
                      <a:pt x="6" y="95"/>
                    </a:lnTo>
                    <a:lnTo>
                      <a:pt x="4" y="100"/>
                    </a:lnTo>
                    <a:lnTo>
                      <a:pt x="12" y="116"/>
                    </a:lnTo>
                    <a:lnTo>
                      <a:pt x="12" y="118"/>
                    </a:lnTo>
                    <a:lnTo>
                      <a:pt x="14" y="121"/>
                    </a:lnTo>
                    <a:lnTo>
                      <a:pt x="11" y="131"/>
                    </a:lnTo>
                    <a:lnTo>
                      <a:pt x="20" y="134"/>
                    </a:lnTo>
                    <a:lnTo>
                      <a:pt x="23" y="134"/>
                    </a:lnTo>
                    <a:lnTo>
                      <a:pt x="33" y="140"/>
                    </a:lnTo>
                    <a:lnTo>
                      <a:pt x="35" y="139"/>
                    </a:lnTo>
                    <a:lnTo>
                      <a:pt x="36" y="140"/>
                    </a:lnTo>
                    <a:lnTo>
                      <a:pt x="38" y="145"/>
                    </a:lnTo>
                    <a:lnTo>
                      <a:pt x="43" y="147"/>
                    </a:lnTo>
                    <a:lnTo>
                      <a:pt x="47" y="155"/>
                    </a:lnTo>
                    <a:lnTo>
                      <a:pt x="49" y="158"/>
                    </a:lnTo>
                    <a:lnTo>
                      <a:pt x="47" y="168"/>
                    </a:lnTo>
                    <a:lnTo>
                      <a:pt x="60" y="166"/>
                    </a:lnTo>
                    <a:lnTo>
                      <a:pt x="70" y="164"/>
                    </a:lnTo>
                    <a:lnTo>
                      <a:pt x="81" y="164"/>
                    </a:lnTo>
                    <a:lnTo>
                      <a:pt x="82" y="163"/>
                    </a:lnTo>
                    <a:lnTo>
                      <a:pt x="85" y="163"/>
                    </a:lnTo>
                    <a:lnTo>
                      <a:pt x="87" y="160"/>
                    </a:lnTo>
                    <a:lnTo>
                      <a:pt x="87" y="158"/>
                    </a:lnTo>
                    <a:lnTo>
                      <a:pt x="84" y="156"/>
                    </a:lnTo>
                    <a:lnTo>
                      <a:pt x="85" y="15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04" name="Freeform 17"/>
              <p:cNvSpPr/>
              <p:nvPr/>
            </p:nvSpPr>
            <p:spPr>
              <a:xfrm>
                <a:off x="1469880" y="1871640"/>
                <a:ext cx="161640" cy="1378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137880"/>
                  <a:gd name="textAreaBottom" fmla="*/ 138240 h 137880"/>
                  <a:gd name="GluePoint1X" fmla="*/ 50 w 102"/>
                  <a:gd name="GluePoint1Y" fmla="*/ 0 h 87"/>
                  <a:gd name="GluePoint2X" fmla="*/ 83 w 102"/>
                  <a:gd name="GluePoint2Y" fmla="*/ 0 h 87"/>
                  <a:gd name="GluePoint3X" fmla="*/ 73 w 102"/>
                  <a:gd name="GluePoint3Y" fmla="*/ 18 h 87"/>
                  <a:gd name="GluePoint4X" fmla="*/ 88 w 102"/>
                  <a:gd name="GluePoint4Y" fmla="*/ 18 h 87"/>
                  <a:gd name="GluePoint5X" fmla="*/ 102 w 102"/>
                  <a:gd name="GluePoint5Y" fmla="*/ 18 h 87"/>
                  <a:gd name="GluePoint6X" fmla="*/ 91 w 102"/>
                  <a:gd name="GluePoint6Y" fmla="*/ 41 h 87"/>
                  <a:gd name="GluePoint7X" fmla="*/ 80 w 102"/>
                  <a:gd name="GluePoint7Y" fmla="*/ 68 h 87"/>
                  <a:gd name="GluePoint8X" fmla="*/ 72 w 102"/>
                  <a:gd name="GluePoint8Y" fmla="*/ 87 h 87"/>
                  <a:gd name="GluePoint9X" fmla="*/ 59 w 102"/>
                  <a:gd name="GluePoint9Y" fmla="*/ 87 h 87"/>
                  <a:gd name="GluePoint10X" fmla="*/ 45 w 102"/>
                  <a:gd name="GluePoint10Y" fmla="*/ 87 h 87"/>
                  <a:gd name="GluePoint11X" fmla="*/ 27 w 102"/>
                  <a:gd name="GluePoint11Y" fmla="*/ 87 h 87"/>
                  <a:gd name="GluePoint12X" fmla="*/ 11 w 102"/>
                  <a:gd name="GluePoint12Y" fmla="*/ 87 h 87"/>
                  <a:gd name="GluePoint13X" fmla="*/ 0 w 102"/>
                  <a:gd name="GluePoint13Y" fmla="*/ 87 h 87"/>
                  <a:gd name="GluePoint14X" fmla="*/ 10 w 102"/>
                  <a:gd name="GluePoint14Y" fmla="*/ 68 h 87"/>
                  <a:gd name="GluePoint15X" fmla="*/ 19 w 102"/>
                  <a:gd name="GluePoint15Y" fmla="*/ 42 h 87"/>
                  <a:gd name="GluePoint16X" fmla="*/ 31 w 102"/>
                  <a:gd name="GluePoint16Y" fmla="*/ 20 h 87"/>
                  <a:gd name="GluePoint17X" fmla="*/ 40 w 102"/>
                  <a:gd name="GluePoint17Y" fmla="*/ 0 h 87"/>
                  <a:gd name="GluePoint18X" fmla="*/ 50 w 102"/>
                  <a:gd name="GluePoint18Y" fmla="*/ 0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02" h="87">
                    <a:moveTo>
                      <a:pt x="50" y="0"/>
                    </a:moveTo>
                    <a:lnTo>
                      <a:pt x="83" y="0"/>
                    </a:lnTo>
                    <a:lnTo>
                      <a:pt x="73" y="18"/>
                    </a:lnTo>
                    <a:lnTo>
                      <a:pt x="88" y="18"/>
                    </a:lnTo>
                    <a:lnTo>
                      <a:pt x="102" y="18"/>
                    </a:lnTo>
                    <a:lnTo>
                      <a:pt x="91" y="41"/>
                    </a:lnTo>
                    <a:lnTo>
                      <a:pt x="80" y="68"/>
                    </a:lnTo>
                    <a:lnTo>
                      <a:pt x="72" y="87"/>
                    </a:lnTo>
                    <a:lnTo>
                      <a:pt x="59" y="87"/>
                    </a:lnTo>
                    <a:lnTo>
                      <a:pt x="45" y="87"/>
                    </a:lnTo>
                    <a:lnTo>
                      <a:pt x="27" y="87"/>
                    </a:lnTo>
                    <a:lnTo>
                      <a:pt x="11" y="87"/>
                    </a:lnTo>
                    <a:lnTo>
                      <a:pt x="0" y="87"/>
                    </a:lnTo>
                    <a:lnTo>
                      <a:pt x="10" y="68"/>
                    </a:lnTo>
                    <a:lnTo>
                      <a:pt x="19" y="42"/>
                    </a:lnTo>
                    <a:lnTo>
                      <a:pt x="31" y="20"/>
                    </a:lnTo>
                    <a:lnTo>
                      <a:pt x="4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05" name="Freeform 18"/>
              <p:cNvSpPr/>
              <p:nvPr/>
            </p:nvSpPr>
            <p:spPr>
              <a:xfrm>
                <a:off x="1359000" y="1871640"/>
                <a:ext cx="174240" cy="194760"/>
              </a:xfrm>
              <a:custGeom>
                <a:avLst/>
                <a:gdLst>
                  <a:gd name="textAreaLeft" fmla="*/ 0 w 174240"/>
                  <a:gd name="textAreaRight" fmla="*/ 174600 w 174240"/>
                  <a:gd name="textAreaTop" fmla="*/ 0 h 194760"/>
                  <a:gd name="textAreaBottom" fmla="*/ 195120 h 194760"/>
                  <a:gd name="GluePoint1X" fmla="*/ 39 w 110"/>
                  <a:gd name="GluePoint1Y" fmla="*/ 110 h 123"/>
                  <a:gd name="GluePoint2X" fmla="*/ 26 w 110"/>
                  <a:gd name="GluePoint2Y" fmla="*/ 92 h 123"/>
                  <a:gd name="GluePoint3X" fmla="*/ 18 w 110"/>
                  <a:gd name="GluePoint3Y" fmla="*/ 78 h 123"/>
                  <a:gd name="GluePoint4X" fmla="*/ 8 w 110"/>
                  <a:gd name="GluePoint4Y" fmla="*/ 65 h 123"/>
                  <a:gd name="GluePoint5X" fmla="*/ 0 w 110"/>
                  <a:gd name="GluePoint5Y" fmla="*/ 52 h 123"/>
                  <a:gd name="GluePoint6X" fmla="*/ 12 w 110"/>
                  <a:gd name="GluePoint6Y" fmla="*/ 31 h 123"/>
                  <a:gd name="GluePoint7X" fmla="*/ 20 w 110"/>
                  <a:gd name="GluePoint7Y" fmla="*/ 15 h 123"/>
                  <a:gd name="GluePoint8X" fmla="*/ 27 w 110"/>
                  <a:gd name="GluePoint8Y" fmla="*/ 0 h 123"/>
                  <a:gd name="GluePoint9X" fmla="*/ 40 w 110"/>
                  <a:gd name="GluePoint9Y" fmla="*/ 0 h 123"/>
                  <a:gd name="GluePoint10X" fmla="*/ 54 w 110"/>
                  <a:gd name="GluePoint10Y" fmla="*/ 0 h 123"/>
                  <a:gd name="GluePoint11X" fmla="*/ 69 w 110"/>
                  <a:gd name="GluePoint11Y" fmla="*/ 0 h 123"/>
                  <a:gd name="GluePoint12X" fmla="*/ 81 w 110"/>
                  <a:gd name="GluePoint12Y" fmla="*/ 0 h 123"/>
                  <a:gd name="GluePoint13X" fmla="*/ 96 w 110"/>
                  <a:gd name="GluePoint13Y" fmla="*/ 0 h 123"/>
                  <a:gd name="GluePoint14X" fmla="*/ 110 w 110"/>
                  <a:gd name="GluePoint14Y" fmla="*/ 0 h 123"/>
                  <a:gd name="GluePoint15X" fmla="*/ 101 w 110"/>
                  <a:gd name="GluePoint15Y" fmla="*/ 20 h 123"/>
                  <a:gd name="GluePoint16X" fmla="*/ 89 w 110"/>
                  <a:gd name="GluePoint16Y" fmla="*/ 42 h 123"/>
                  <a:gd name="GluePoint17X" fmla="*/ 80 w 110"/>
                  <a:gd name="GluePoint17Y" fmla="*/ 68 h 123"/>
                  <a:gd name="GluePoint18X" fmla="*/ 66 w 110"/>
                  <a:gd name="GluePoint18Y" fmla="*/ 102 h 123"/>
                  <a:gd name="GluePoint19X" fmla="*/ 62 w 110"/>
                  <a:gd name="GluePoint19Y" fmla="*/ 105 h 123"/>
                  <a:gd name="GluePoint20X" fmla="*/ 58 w 110"/>
                  <a:gd name="GluePoint20Y" fmla="*/ 103 h 123"/>
                  <a:gd name="GluePoint21X" fmla="*/ 53 w 110"/>
                  <a:gd name="GluePoint21Y" fmla="*/ 106 h 123"/>
                  <a:gd name="GluePoint22X" fmla="*/ 51 w 110"/>
                  <a:gd name="GluePoint22Y" fmla="*/ 116 h 123"/>
                  <a:gd name="GluePoint23X" fmla="*/ 48 w 110"/>
                  <a:gd name="GluePoint23Y" fmla="*/ 123 h 123"/>
                  <a:gd name="GluePoint24X" fmla="*/ 39 w 110"/>
                  <a:gd name="GluePoint24Y" fmla="*/ 110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110" h="123">
                    <a:moveTo>
                      <a:pt x="39" y="110"/>
                    </a:moveTo>
                    <a:lnTo>
                      <a:pt x="26" y="92"/>
                    </a:lnTo>
                    <a:lnTo>
                      <a:pt x="18" y="78"/>
                    </a:lnTo>
                    <a:lnTo>
                      <a:pt x="8" y="65"/>
                    </a:lnTo>
                    <a:lnTo>
                      <a:pt x="0" y="52"/>
                    </a:lnTo>
                    <a:lnTo>
                      <a:pt x="12" y="31"/>
                    </a:lnTo>
                    <a:lnTo>
                      <a:pt x="20" y="15"/>
                    </a:lnTo>
                    <a:lnTo>
                      <a:pt x="27" y="0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69" y="0"/>
                    </a:lnTo>
                    <a:lnTo>
                      <a:pt x="81" y="0"/>
                    </a:lnTo>
                    <a:lnTo>
                      <a:pt x="96" y="0"/>
                    </a:lnTo>
                    <a:lnTo>
                      <a:pt x="110" y="0"/>
                    </a:lnTo>
                    <a:lnTo>
                      <a:pt x="101" y="20"/>
                    </a:lnTo>
                    <a:lnTo>
                      <a:pt x="89" y="42"/>
                    </a:lnTo>
                    <a:lnTo>
                      <a:pt x="80" y="68"/>
                    </a:lnTo>
                    <a:lnTo>
                      <a:pt x="66" y="102"/>
                    </a:lnTo>
                    <a:lnTo>
                      <a:pt x="62" y="105"/>
                    </a:lnTo>
                    <a:lnTo>
                      <a:pt x="58" y="103"/>
                    </a:lnTo>
                    <a:lnTo>
                      <a:pt x="53" y="106"/>
                    </a:lnTo>
                    <a:lnTo>
                      <a:pt x="51" y="116"/>
                    </a:lnTo>
                    <a:lnTo>
                      <a:pt x="48" y="123"/>
                    </a:lnTo>
                    <a:lnTo>
                      <a:pt x="39" y="1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06" name="Freeform 19"/>
              <p:cNvSpPr/>
              <p:nvPr/>
            </p:nvSpPr>
            <p:spPr>
              <a:xfrm>
                <a:off x="1311120" y="1757520"/>
                <a:ext cx="225000" cy="114120"/>
              </a:xfrm>
              <a:custGeom>
                <a:avLst/>
                <a:gdLst>
                  <a:gd name="textAreaLeft" fmla="*/ 0 w 225000"/>
                  <a:gd name="textAreaRight" fmla="*/ 225360 w 225000"/>
                  <a:gd name="textAreaTop" fmla="*/ 0 h 114120"/>
                  <a:gd name="textAreaBottom" fmla="*/ 114480 h 114120"/>
                  <a:gd name="GluePoint1X" fmla="*/ 84 w 142"/>
                  <a:gd name="GluePoint1Y" fmla="*/ 72 h 72"/>
                  <a:gd name="GluePoint2X" fmla="*/ 70 w 142"/>
                  <a:gd name="GluePoint2Y" fmla="*/ 72 h 72"/>
                  <a:gd name="GluePoint3X" fmla="*/ 57 w 142"/>
                  <a:gd name="GluePoint3Y" fmla="*/ 72 h 72"/>
                  <a:gd name="GluePoint4X" fmla="*/ 43 w 142"/>
                  <a:gd name="GluePoint4Y" fmla="*/ 72 h 72"/>
                  <a:gd name="GluePoint5X" fmla="*/ 27 w 142"/>
                  <a:gd name="GluePoint5Y" fmla="*/ 72 h 72"/>
                  <a:gd name="GluePoint6X" fmla="*/ 11 w 142"/>
                  <a:gd name="GluePoint6Y" fmla="*/ 72 h 72"/>
                  <a:gd name="GluePoint7X" fmla="*/ 0 w 142"/>
                  <a:gd name="GluePoint7Y" fmla="*/ 72 h 72"/>
                  <a:gd name="GluePoint8X" fmla="*/ 0 w 142"/>
                  <a:gd name="GluePoint8Y" fmla="*/ 66 h 72"/>
                  <a:gd name="GluePoint9X" fmla="*/ 5 w 142"/>
                  <a:gd name="GluePoint9Y" fmla="*/ 56 h 72"/>
                  <a:gd name="GluePoint10X" fmla="*/ 10 w 142"/>
                  <a:gd name="GluePoint10Y" fmla="*/ 51 h 72"/>
                  <a:gd name="GluePoint11X" fmla="*/ 15 w 142"/>
                  <a:gd name="GluePoint11Y" fmla="*/ 48 h 72"/>
                  <a:gd name="GluePoint12X" fmla="*/ 15 w 142"/>
                  <a:gd name="GluePoint12Y" fmla="*/ 45 h 72"/>
                  <a:gd name="GluePoint13X" fmla="*/ 24 w 142"/>
                  <a:gd name="GluePoint13Y" fmla="*/ 32 h 72"/>
                  <a:gd name="GluePoint14X" fmla="*/ 46 w 142"/>
                  <a:gd name="GluePoint14Y" fmla="*/ 0 h 72"/>
                  <a:gd name="GluePoint15X" fmla="*/ 54 w 142"/>
                  <a:gd name="GluePoint15Y" fmla="*/ 0 h 72"/>
                  <a:gd name="GluePoint16X" fmla="*/ 57 w 142"/>
                  <a:gd name="GluePoint16Y" fmla="*/ 2 h 72"/>
                  <a:gd name="GluePoint17X" fmla="*/ 56 w 142"/>
                  <a:gd name="GluePoint17Y" fmla="*/ 10 h 72"/>
                  <a:gd name="GluePoint18X" fmla="*/ 61 w 142"/>
                  <a:gd name="GluePoint18Y" fmla="*/ 10 h 72"/>
                  <a:gd name="GluePoint19X" fmla="*/ 69 w 142"/>
                  <a:gd name="GluePoint19Y" fmla="*/ 8 h 72"/>
                  <a:gd name="GluePoint20X" fmla="*/ 75 w 142"/>
                  <a:gd name="GluePoint20Y" fmla="*/ 8 h 72"/>
                  <a:gd name="GluePoint21X" fmla="*/ 77 w 142"/>
                  <a:gd name="GluePoint21Y" fmla="*/ 10 h 72"/>
                  <a:gd name="GluePoint22X" fmla="*/ 84 w 142"/>
                  <a:gd name="GluePoint22Y" fmla="*/ 8 h 72"/>
                  <a:gd name="GluePoint23X" fmla="*/ 91 w 142"/>
                  <a:gd name="GluePoint23Y" fmla="*/ 8 h 72"/>
                  <a:gd name="GluePoint24X" fmla="*/ 102 w 142"/>
                  <a:gd name="GluePoint24Y" fmla="*/ 5 h 72"/>
                  <a:gd name="GluePoint25X" fmla="*/ 110 w 142"/>
                  <a:gd name="GluePoint25Y" fmla="*/ 3 h 72"/>
                  <a:gd name="GluePoint26X" fmla="*/ 126 w 142"/>
                  <a:gd name="GluePoint26Y" fmla="*/ 3 h 72"/>
                  <a:gd name="GluePoint27X" fmla="*/ 138 w 142"/>
                  <a:gd name="GluePoint27Y" fmla="*/ 3 h 72"/>
                  <a:gd name="GluePoint28X" fmla="*/ 138 w 142"/>
                  <a:gd name="GluePoint28Y" fmla="*/ 6 h 72"/>
                  <a:gd name="GluePoint29X" fmla="*/ 142 w 142"/>
                  <a:gd name="GluePoint29Y" fmla="*/ 6 h 72"/>
                  <a:gd name="GluePoint30X" fmla="*/ 140 w 142"/>
                  <a:gd name="GluePoint30Y" fmla="*/ 10 h 72"/>
                  <a:gd name="GluePoint31X" fmla="*/ 127 w 142"/>
                  <a:gd name="GluePoint31Y" fmla="*/ 22 h 72"/>
                  <a:gd name="GluePoint32X" fmla="*/ 119 w 142"/>
                  <a:gd name="GluePoint32Y" fmla="*/ 29 h 72"/>
                  <a:gd name="GluePoint33X" fmla="*/ 118 w 142"/>
                  <a:gd name="GluePoint33Y" fmla="*/ 32 h 72"/>
                  <a:gd name="GluePoint34X" fmla="*/ 121 w 142"/>
                  <a:gd name="GluePoint34Y" fmla="*/ 34 h 72"/>
                  <a:gd name="GluePoint35X" fmla="*/ 116 w 142"/>
                  <a:gd name="GluePoint35Y" fmla="*/ 40 h 72"/>
                  <a:gd name="GluePoint36X" fmla="*/ 107 w 142"/>
                  <a:gd name="GluePoint36Y" fmla="*/ 56 h 72"/>
                  <a:gd name="GluePoint37X" fmla="*/ 99 w 142"/>
                  <a:gd name="GluePoint37Y" fmla="*/ 72 h 72"/>
                  <a:gd name="GluePoint38X" fmla="*/ 84 w 142"/>
                  <a:gd name="GluePoint38Y" fmla="*/ 72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42" h="72">
                    <a:moveTo>
                      <a:pt x="84" y="72"/>
                    </a:moveTo>
                    <a:lnTo>
                      <a:pt x="70" y="72"/>
                    </a:lnTo>
                    <a:lnTo>
                      <a:pt x="57" y="72"/>
                    </a:lnTo>
                    <a:lnTo>
                      <a:pt x="43" y="72"/>
                    </a:lnTo>
                    <a:lnTo>
                      <a:pt x="27" y="72"/>
                    </a:lnTo>
                    <a:lnTo>
                      <a:pt x="11" y="72"/>
                    </a:lnTo>
                    <a:lnTo>
                      <a:pt x="0" y="72"/>
                    </a:lnTo>
                    <a:lnTo>
                      <a:pt x="0" y="66"/>
                    </a:lnTo>
                    <a:lnTo>
                      <a:pt x="5" y="56"/>
                    </a:lnTo>
                    <a:lnTo>
                      <a:pt x="10" y="51"/>
                    </a:lnTo>
                    <a:lnTo>
                      <a:pt x="15" y="48"/>
                    </a:lnTo>
                    <a:lnTo>
                      <a:pt x="15" y="45"/>
                    </a:lnTo>
                    <a:lnTo>
                      <a:pt x="24" y="32"/>
                    </a:lnTo>
                    <a:lnTo>
                      <a:pt x="46" y="0"/>
                    </a:lnTo>
                    <a:lnTo>
                      <a:pt x="54" y="0"/>
                    </a:lnTo>
                    <a:lnTo>
                      <a:pt x="57" y="2"/>
                    </a:lnTo>
                    <a:lnTo>
                      <a:pt x="56" y="10"/>
                    </a:lnTo>
                    <a:lnTo>
                      <a:pt x="61" y="10"/>
                    </a:lnTo>
                    <a:lnTo>
                      <a:pt x="69" y="8"/>
                    </a:lnTo>
                    <a:lnTo>
                      <a:pt x="75" y="8"/>
                    </a:lnTo>
                    <a:lnTo>
                      <a:pt x="77" y="10"/>
                    </a:lnTo>
                    <a:lnTo>
                      <a:pt x="84" y="8"/>
                    </a:lnTo>
                    <a:lnTo>
                      <a:pt x="91" y="8"/>
                    </a:lnTo>
                    <a:lnTo>
                      <a:pt x="102" y="5"/>
                    </a:lnTo>
                    <a:lnTo>
                      <a:pt x="110" y="3"/>
                    </a:lnTo>
                    <a:lnTo>
                      <a:pt x="126" y="3"/>
                    </a:lnTo>
                    <a:lnTo>
                      <a:pt x="138" y="3"/>
                    </a:lnTo>
                    <a:lnTo>
                      <a:pt x="138" y="6"/>
                    </a:lnTo>
                    <a:lnTo>
                      <a:pt x="142" y="6"/>
                    </a:lnTo>
                    <a:lnTo>
                      <a:pt x="140" y="10"/>
                    </a:lnTo>
                    <a:lnTo>
                      <a:pt x="127" y="22"/>
                    </a:lnTo>
                    <a:lnTo>
                      <a:pt x="119" y="29"/>
                    </a:lnTo>
                    <a:lnTo>
                      <a:pt x="118" y="32"/>
                    </a:lnTo>
                    <a:lnTo>
                      <a:pt x="121" y="34"/>
                    </a:lnTo>
                    <a:lnTo>
                      <a:pt x="116" y="40"/>
                    </a:lnTo>
                    <a:lnTo>
                      <a:pt x="107" y="56"/>
                    </a:lnTo>
                    <a:lnTo>
                      <a:pt x="99" y="72"/>
                    </a:lnTo>
                    <a:lnTo>
                      <a:pt x="84" y="7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07" name="Freeform 20"/>
              <p:cNvSpPr/>
              <p:nvPr/>
            </p:nvSpPr>
            <p:spPr>
              <a:xfrm>
                <a:off x="1468440" y="1681200"/>
                <a:ext cx="167760" cy="19008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190080"/>
                  <a:gd name="textAreaBottom" fmla="*/ 190440 h 190080"/>
                  <a:gd name="GluePoint1X" fmla="*/ 12 w 106"/>
                  <a:gd name="GluePoint1Y" fmla="*/ 120 h 120"/>
                  <a:gd name="GluePoint2X" fmla="*/ 27 w 106"/>
                  <a:gd name="GluePoint2Y" fmla="*/ 120 h 120"/>
                  <a:gd name="GluePoint3X" fmla="*/ 84 w 106"/>
                  <a:gd name="GluePoint3Y" fmla="*/ 120 h 120"/>
                  <a:gd name="GluePoint4X" fmla="*/ 95 w 106"/>
                  <a:gd name="GluePoint4Y" fmla="*/ 98 h 120"/>
                  <a:gd name="GluePoint5X" fmla="*/ 106 w 106"/>
                  <a:gd name="GluePoint5Y" fmla="*/ 77 h 120"/>
                  <a:gd name="GluePoint6X" fmla="*/ 103 w 106"/>
                  <a:gd name="GluePoint6Y" fmla="*/ 72 h 120"/>
                  <a:gd name="GluePoint7X" fmla="*/ 101 w 106"/>
                  <a:gd name="GluePoint7Y" fmla="*/ 74 h 120"/>
                  <a:gd name="GluePoint8X" fmla="*/ 100 w 106"/>
                  <a:gd name="GluePoint8Y" fmla="*/ 75 h 120"/>
                  <a:gd name="GluePoint9X" fmla="*/ 90 w 106"/>
                  <a:gd name="GluePoint9Y" fmla="*/ 75 h 120"/>
                  <a:gd name="GluePoint10X" fmla="*/ 87 w 106"/>
                  <a:gd name="GluePoint10Y" fmla="*/ 77 h 120"/>
                  <a:gd name="GluePoint11X" fmla="*/ 82 w 106"/>
                  <a:gd name="GluePoint11Y" fmla="*/ 77 h 120"/>
                  <a:gd name="GluePoint12X" fmla="*/ 79 w 106"/>
                  <a:gd name="GluePoint12Y" fmla="*/ 79 h 120"/>
                  <a:gd name="GluePoint13X" fmla="*/ 78 w 106"/>
                  <a:gd name="GluePoint13Y" fmla="*/ 77 h 120"/>
                  <a:gd name="GluePoint14X" fmla="*/ 79 w 106"/>
                  <a:gd name="GluePoint14Y" fmla="*/ 72 h 120"/>
                  <a:gd name="GluePoint15X" fmla="*/ 76 w 106"/>
                  <a:gd name="GluePoint15Y" fmla="*/ 70 h 120"/>
                  <a:gd name="GluePoint16X" fmla="*/ 78 w 106"/>
                  <a:gd name="GluePoint16Y" fmla="*/ 67 h 120"/>
                  <a:gd name="GluePoint17X" fmla="*/ 76 w 106"/>
                  <a:gd name="GluePoint17Y" fmla="*/ 62 h 120"/>
                  <a:gd name="GluePoint18X" fmla="*/ 78 w 106"/>
                  <a:gd name="GluePoint18Y" fmla="*/ 58 h 120"/>
                  <a:gd name="GluePoint19X" fmla="*/ 76 w 106"/>
                  <a:gd name="GluePoint19Y" fmla="*/ 56 h 120"/>
                  <a:gd name="GluePoint20X" fmla="*/ 70 w 106"/>
                  <a:gd name="GluePoint20Y" fmla="*/ 59 h 120"/>
                  <a:gd name="GluePoint21X" fmla="*/ 68 w 106"/>
                  <a:gd name="GluePoint21Y" fmla="*/ 58 h 120"/>
                  <a:gd name="GluePoint22X" fmla="*/ 70 w 106"/>
                  <a:gd name="GluePoint22Y" fmla="*/ 56 h 120"/>
                  <a:gd name="GluePoint23X" fmla="*/ 70 w 106"/>
                  <a:gd name="GluePoint23Y" fmla="*/ 54 h 120"/>
                  <a:gd name="GluePoint24X" fmla="*/ 73 w 106"/>
                  <a:gd name="GluePoint24Y" fmla="*/ 53 h 120"/>
                  <a:gd name="GluePoint25X" fmla="*/ 74 w 106"/>
                  <a:gd name="GluePoint25Y" fmla="*/ 48 h 120"/>
                  <a:gd name="GluePoint26X" fmla="*/ 74 w 106"/>
                  <a:gd name="GluePoint26Y" fmla="*/ 48 h 120"/>
                  <a:gd name="GluePoint27X" fmla="*/ 81 w 106"/>
                  <a:gd name="GluePoint27Y" fmla="*/ 40 h 120"/>
                  <a:gd name="GluePoint28X" fmla="*/ 76 w 106"/>
                  <a:gd name="GluePoint28Y" fmla="*/ 38 h 120"/>
                  <a:gd name="GluePoint29X" fmla="*/ 73 w 106"/>
                  <a:gd name="GluePoint29Y" fmla="*/ 29 h 120"/>
                  <a:gd name="GluePoint30X" fmla="*/ 70 w 106"/>
                  <a:gd name="GluePoint30Y" fmla="*/ 27 h 120"/>
                  <a:gd name="GluePoint31X" fmla="*/ 71 w 106"/>
                  <a:gd name="GluePoint31Y" fmla="*/ 25 h 120"/>
                  <a:gd name="GluePoint32X" fmla="*/ 71 w 106"/>
                  <a:gd name="GluePoint32Y" fmla="*/ 24 h 120"/>
                  <a:gd name="GluePoint33X" fmla="*/ 73 w 106"/>
                  <a:gd name="GluePoint33Y" fmla="*/ 24 h 120"/>
                  <a:gd name="GluePoint34X" fmla="*/ 73 w 106"/>
                  <a:gd name="GluePoint34Y" fmla="*/ 22 h 120"/>
                  <a:gd name="GluePoint35X" fmla="*/ 71 w 106"/>
                  <a:gd name="GluePoint35Y" fmla="*/ 17 h 120"/>
                  <a:gd name="GluePoint36X" fmla="*/ 81 w 106"/>
                  <a:gd name="GluePoint36Y" fmla="*/ 0 h 120"/>
                  <a:gd name="GluePoint37X" fmla="*/ 68 w 106"/>
                  <a:gd name="GluePoint37Y" fmla="*/ 0 h 120"/>
                  <a:gd name="GluePoint38X" fmla="*/ 59 w 106"/>
                  <a:gd name="GluePoint38Y" fmla="*/ 14 h 120"/>
                  <a:gd name="GluePoint39X" fmla="*/ 51 w 106"/>
                  <a:gd name="GluePoint39Y" fmla="*/ 29 h 120"/>
                  <a:gd name="GluePoint40X" fmla="*/ 43 w 106"/>
                  <a:gd name="GluePoint40Y" fmla="*/ 43 h 120"/>
                  <a:gd name="GluePoint41X" fmla="*/ 41 w 106"/>
                  <a:gd name="GluePoint41Y" fmla="*/ 48 h 120"/>
                  <a:gd name="GluePoint42X" fmla="*/ 39 w 106"/>
                  <a:gd name="GluePoint42Y" fmla="*/ 51 h 120"/>
                  <a:gd name="GluePoint43X" fmla="*/ 39 w 106"/>
                  <a:gd name="GluePoint43Y" fmla="*/ 54 h 120"/>
                  <a:gd name="GluePoint44X" fmla="*/ 43 w 106"/>
                  <a:gd name="GluePoint44Y" fmla="*/ 54 h 120"/>
                  <a:gd name="GluePoint45X" fmla="*/ 41 w 106"/>
                  <a:gd name="GluePoint45Y" fmla="*/ 58 h 120"/>
                  <a:gd name="GluePoint46X" fmla="*/ 28 w 106"/>
                  <a:gd name="GluePoint46Y" fmla="*/ 70 h 120"/>
                  <a:gd name="GluePoint47X" fmla="*/ 20 w 106"/>
                  <a:gd name="GluePoint47Y" fmla="*/ 77 h 120"/>
                  <a:gd name="GluePoint48X" fmla="*/ 19 w 106"/>
                  <a:gd name="GluePoint48Y" fmla="*/ 80 h 120"/>
                  <a:gd name="GluePoint49X" fmla="*/ 22 w 106"/>
                  <a:gd name="GluePoint49Y" fmla="*/ 82 h 120"/>
                  <a:gd name="GluePoint50X" fmla="*/ 17 w 106"/>
                  <a:gd name="GluePoint50Y" fmla="*/ 88 h 120"/>
                  <a:gd name="GluePoint51X" fmla="*/ 8 w 106"/>
                  <a:gd name="GluePoint51Y" fmla="*/ 104 h 120"/>
                  <a:gd name="GluePoint52X" fmla="*/ 0 w 106"/>
                  <a:gd name="GluePoint52Y" fmla="*/ 120 h 120"/>
                  <a:gd name="GluePoint53X" fmla="*/ 12 w 106"/>
                  <a:gd name="GluePoint53Y" fmla="*/ 120 h 1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06" h="120">
                    <a:moveTo>
                      <a:pt x="12" y="120"/>
                    </a:moveTo>
                    <a:lnTo>
                      <a:pt x="27" y="120"/>
                    </a:lnTo>
                    <a:lnTo>
                      <a:pt x="84" y="120"/>
                    </a:lnTo>
                    <a:lnTo>
                      <a:pt x="95" y="98"/>
                    </a:lnTo>
                    <a:lnTo>
                      <a:pt x="106" y="77"/>
                    </a:lnTo>
                    <a:lnTo>
                      <a:pt x="103" y="72"/>
                    </a:lnTo>
                    <a:lnTo>
                      <a:pt x="101" y="74"/>
                    </a:lnTo>
                    <a:lnTo>
                      <a:pt x="100" y="75"/>
                    </a:lnTo>
                    <a:lnTo>
                      <a:pt x="90" y="75"/>
                    </a:lnTo>
                    <a:lnTo>
                      <a:pt x="87" y="77"/>
                    </a:lnTo>
                    <a:lnTo>
                      <a:pt x="82" y="77"/>
                    </a:lnTo>
                    <a:lnTo>
                      <a:pt x="79" y="79"/>
                    </a:lnTo>
                    <a:lnTo>
                      <a:pt x="78" y="77"/>
                    </a:lnTo>
                    <a:lnTo>
                      <a:pt x="79" y="72"/>
                    </a:lnTo>
                    <a:lnTo>
                      <a:pt x="76" y="70"/>
                    </a:lnTo>
                    <a:lnTo>
                      <a:pt x="78" y="67"/>
                    </a:lnTo>
                    <a:lnTo>
                      <a:pt x="76" y="62"/>
                    </a:lnTo>
                    <a:lnTo>
                      <a:pt x="78" y="58"/>
                    </a:lnTo>
                    <a:lnTo>
                      <a:pt x="76" y="56"/>
                    </a:lnTo>
                    <a:lnTo>
                      <a:pt x="70" y="59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0" y="54"/>
                    </a:lnTo>
                    <a:lnTo>
                      <a:pt x="73" y="53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81" y="40"/>
                    </a:lnTo>
                    <a:lnTo>
                      <a:pt x="76" y="38"/>
                    </a:lnTo>
                    <a:lnTo>
                      <a:pt x="73" y="29"/>
                    </a:lnTo>
                    <a:lnTo>
                      <a:pt x="70" y="27"/>
                    </a:lnTo>
                    <a:lnTo>
                      <a:pt x="71" y="25"/>
                    </a:lnTo>
                    <a:lnTo>
                      <a:pt x="71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1" y="17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59" y="14"/>
                    </a:lnTo>
                    <a:lnTo>
                      <a:pt x="51" y="29"/>
                    </a:lnTo>
                    <a:lnTo>
                      <a:pt x="43" y="43"/>
                    </a:lnTo>
                    <a:lnTo>
                      <a:pt x="41" y="48"/>
                    </a:lnTo>
                    <a:lnTo>
                      <a:pt x="39" y="51"/>
                    </a:lnTo>
                    <a:lnTo>
                      <a:pt x="39" y="54"/>
                    </a:lnTo>
                    <a:lnTo>
                      <a:pt x="43" y="54"/>
                    </a:lnTo>
                    <a:lnTo>
                      <a:pt x="41" y="58"/>
                    </a:lnTo>
                    <a:lnTo>
                      <a:pt x="28" y="70"/>
                    </a:lnTo>
                    <a:lnTo>
                      <a:pt x="20" y="77"/>
                    </a:lnTo>
                    <a:lnTo>
                      <a:pt x="19" y="80"/>
                    </a:lnTo>
                    <a:lnTo>
                      <a:pt x="22" y="82"/>
                    </a:lnTo>
                    <a:lnTo>
                      <a:pt x="17" y="88"/>
                    </a:lnTo>
                    <a:lnTo>
                      <a:pt x="8" y="104"/>
                    </a:lnTo>
                    <a:lnTo>
                      <a:pt x="0" y="120"/>
                    </a:lnTo>
                    <a:lnTo>
                      <a:pt x="12" y="12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08" name="Freeform 21"/>
              <p:cNvSpPr/>
              <p:nvPr/>
            </p:nvSpPr>
            <p:spPr>
              <a:xfrm>
                <a:off x="1384200" y="1681200"/>
                <a:ext cx="191880" cy="91800"/>
              </a:xfrm>
              <a:custGeom>
                <a:avLst/>
                <a:gdLst>
                  <a:gd name="textAreaLeft" fmla="*/ 0 w 191880"/>
                  <a:gd name="textAreaRight" fmla="*/ 192240 w 191880"/>
                  <a:gd name="textAreaTop" fmla="*/ 0 h 91800"/>
                  <a:gd name="textAreaBottom" fmla="*/ 92160 h 91800"/>
                  <a:gd name="GluePoint1X" fmla="*/ 61 w 121"/>
                  <a:gd name="GluePoint1Y" fmla="*/ 0 h 58"/>
                  <a:gd name="GluePoint2X" fmla="*/ 70 w 121"/>
                  <a:gd name="GluePoint2Y" fmla="*/ 0 h 58"/>
                  <a:gd name="GluePoint3X" fmla="*/ 86 w 121"/>
                  <a:gd name="GluePoint3Y" fmla="*/ 0 h 58"/>
                  <a:gd name="GluePoint4X" fmla="*/ 105 w 121"/>
                  <a:gd name="GluePoint4Y" fmla="*/ 0 h 58"/>
                  <a:gd name="GluePoint5X" fmla="*/ 121 w 121"/>
                  <a:gd name="GluePoint5Y" fmla="*/ 0 h 58"/>
                  <a:gd name="GluePoint6X" fmla="*/ 112 w 121"/>
                  <a:gd name="GluePoint6Y" fmla="*/ 14 h 58"/>
                  <a:gd name="GluePoint7X" fmla="*/ 104 w 121"/>
                  <a:gd name="GluePoint7Y" fmla="*/ 29 h 58"/>
                  <a:gd name="GluePoint8X" fmla="*/ 96 w 121"/>
                  <a:gd name="GluePoint8Y" fmla="*/ 43 h 58"/>
                  <a:gd name="GluePoint9X" fmla="*/ 94 w 121"/>
                  <a:gd name="GluePoint9Y" fmla="*/ 48 h 58"/>
                  <a:gd name="GluePoint10X" fmla="*/ 92 w 121"/>
                  <a:gd name="GluePoint10Y" fmla="*/ 51 h 58"/>
                  <a:gd name="GluePoint11X" fmla="*/ 80 w 121"/>
                  <a:gd name="GluePoint11Y" fmla="*/ 51 h 58"/>
                  <a:gd name="GluePoint12X" fmla="*/ 64 w 121"/>
                  <a:gd name="GluePoint12Y" fmla="*/ 51 h 58"/>
                  <a:gd name="GluePoint13X" fmla="*/ 56 w 121"/>
                  <a:gd name="GluePoint13Y" fmla="*/ 53 h 58"/>
                  <a:gd name="GluePoint14X" fmla="*/ 45 w 121"/>
                  <a:gd name="GluePoint14Y" fmla="*/ 56 h 58"/>
                  <a:gd name="GluePoint15X" fmla="*/ 38 w 121"/>
                  <a:gd name="GluePoint15Y" fmla="*/ 56 h 58"/>
                  <a:gd name="GluePoint16X" fmla="*/ 31 w 121"/>
                  <a:gd name="GluePoint16Y" fmla="*/ 58 h 58"/>
                  <a:gd name="GluePoint17X" fmla="*/ 29 w 121"/>
                  <a:gd name="GluePoint17Y" fmla="*/ 56 h 58"/>
                  <a:gd name="GluePoint18X" fmla="*/ 23 w 121"/>
                  <a:gd name="GluePoint18Y" fmla="*/ 56 h 58"/>
                  <a:gd name="GluePoint19X" fmla="*/ 15 w 121"/>
                  <a:gd name="GluePoint19Y" fmla="*/ 58 h 58"/>
                  <a:gd name="GluePoint20X" fmla="*/ 10 w 121"/>
                  <a:gd name="GluePoint20Y" fmla="*/ 58 h 58"/>
                  <a:gd name="GluePoint21X" fmla="*/ 11 w 121"/>
                  <a:gd name="GluePoint21Y" fmla="*/ 50 h 58"/>
                  <a:gd name="GluePoint22X" fmla="*/ 8 w 121"/>
                  <a:gd name="GluePoint22Y" fmla="*/ 48 h 58"/>
                  <a:gd name="GluePoint23X" fmla="*/ 7 w 121"/>
                  <a:gd name="GluePoint23Y" fmla="*/ 45 h 58"/>
                  <a:gd name="GluePoint24X" fmla="*/ 0 w 121"/>
                  <a:gd name="GluePoint24Y" fmla="*/ 45 h 58"/>
                  <a:gd name="GluePoint25X" fmla="*/ 4 w 121"/>
                  <a:gd name="GluePoint25Y" fmla="*/ 40 h 58"/>
                  <a:gd name="GluePoint26X" fmla="*/ 2 w 121"/>
                  <a:gd name="GluePoint26Y" fmla="*/ 43 h 58"/>
                  <a:gd name="GluePoint27X" fmla="*/ 4 w 121"/>
                  <a:gd name="GluePoint27Y" fmla="*/ 42 h 58"/>
                  <a:gd name="GluePoint28X" fmla="*/ 7 w 121"/>
                  <a:gd name="GluePoint28Y" fmla="*/ 38 h 58"/>
                  <a:gd name="GluePoint29X" fmla="*/ 5 w 121"/>
                  <a:gd name="GluePoint29Y" fmla="*/ 37 h 58"/>
                  <a:gd name="GluePoint30X" fmla="*/ 8 w 121"/>
                  <a:gd name="GluePoint30Y" fmla="*/ 33 h 58"/>
                  <a:gd name="GluePoint31X" fmla="*/ 8 w 121"/>
                  <a:gd name="GluePoint31Y" fmla="*/ 32 h 58"/>
                  <a:gd name="GluePoint32X" fmla="*/ 5 w 121"/>
                  <a:gd name="GluePoint32Y" fmla="*/ 33 h 58"/>
                  <a:gd name="GluePoint33X" fmla="*/ 10 w 121"/>
                  <a:gd name="GluePoint33Y" fmla="*/ 24 h 58"/>
                  <a:gd name="GluePoint34X" fmla="*/ 10 w 121"/>
                  <a:gd name="GluePoint34Y" fmla="*/ 16 h 58"/>
                  <a:gd name="GluePoint35X" fmla="*/ 13 w 121"/>
                  <a:gd name="GluePoint35Y" fmla="*/ 11 h 58"/>
                  <a:gd name="GluePoint36X" fmla="*/ 15 w 121"/>
                  <a:gd name="GluePoint36Y" fmla="*/ 9 h 58"/>
                  <a:gd name="GluePoint37X" fmla="*/ 23 w 121"/>
                  <a:gd name="GluePoint37Y" fmla="*/ 13 h 58"/>
                  <a:gd name="GluePoint38X" fmla="*/ 37 w 121"/>
                  <a:gd name="GluePoint38Y" fmla="*/ 14 h 58"/>
                  <a:gd name="GluePoint39X" fmla="*/ 35 w 121"/>
                  <a:gd name="GluePoint39Y" fmla="*/ 17 h 58"/>
                  <a:gd name="GluePoint40X" fmla="*/ 26 w 121"/>
                  <a:gd name="GluePoint40Y" fmla="*/ 24 h 58"/>
                  <a:gd name="GluePoint41X" fmla="*/ 24 w 121"/>
                  <a:gd name="GluePoint41Y" fmla="*/ 27 h 58"/>
                  <a:gd name="GluePoint42X" fmla="*/ 27 w 121"/>
                  <a:gd name="GluePoint42Y" fmla="*/ 27 h 58"/>
                  <a:gd name="GluePoint43X" fmla="*/ 27 w 121"/>
                  <a:gd name="GluePoint43Y" fmla="*/ 25 h 58"/>
                  <a:gd name="GluePoint44X" fmla="*/ 35 w 121"/>
                  <a:gd name="GluePoint44Y" fmla="*/ 19 h 58"/>
                  <a:gd name="GluePoint45X" fmla="*/ 38 w 121"/>
                  <a:gd name="GluePoint45Y" fmla="*/ 19 h 58"/>
                  <a:gd name="GluePoint46X" fmla="*/ 38 w 121"/>
                  <a:gd name="GluePoint46Y" fmla="*/ 21 h 58"/>
                  <a:gd name="GluePoint47X" fmla="*/ 40 w 121"/>
                  <a:gd name="GluePoint47Y" fmla="*/ 17 h 58"/>
                  <a:gd name="GluePoint48X" fmla="*/ 43 w 121"/>
                  <a:gd name="GluePoint48Y" fmla="*/ 11 h 58"/>
                  <a:gd name="GluePoint49X" fmla="*/ 42 w 121"/>
                  <a:gd name="GluePoint49Y" fmla="*/ 8 h 58"/>
                  <a:gd name="GluePoint50X" fmla="*/ 45 w 121"/>
                  <a:gd name="GluePoint50Y" fmla="*/ 6 h 58"/>
                  <a:gd name="GluePoint51X" fmla="*/ 46 w 121"/>
                  <a:gd name="GluePoint51Y" fmla="*/ 5 h 58"/>
                  <a:gd name="GluePoint52X" fmla="*/ 48 w 121"/>
                  <a:gd name="GluePoint52Y" fmla="*/ 5 h 58"/>
                  <a:gd name="GluePoint53X" fmla="*/ 45 w 121"/>
                  <a:gd name="GluePoint53Y" fmla="*/ 3 h 58"/>
                  <a:gd name="GluePoint54X" fmla="*/ 45 w 121"/>
                  <a:gd name="GluePoint54Y" fmla="*/ 0 h 58"/>
                  <a:gd name="GluePoint55X" fmla="*/ 61 w 121"/>
                  <a:gd name="GluePoint55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121" h="58">
                    <a:moveTo>
                      <a:pt x="61" y="0"/>
                    </a:moveTo>
                    <a:lnTo>
                      <a:pt x="70" y="0"/>
                    </a:lnTo>
                    <a:lnTo>
                      <a:pt x="86" y="0"/>
                    </a:lnTo>
                    <a:lnTo>
                      <a:pt x="105" y="0"/>
                    </a:lnTo>
                    <a:lnTo>
                      <a:pt x="121" y="0"/>
                    </a:lnTo>
                    <a:lnTo>
                      <a:pt x="112" y="14"/>
                    </a:lnTo>
                    <a:lnTo>
                      <a:pt x="104" y="29"/>
                    </a:lnTo>
                    <a:lnTo>
                      <a:pt x="96" y="43"/>
                    </a:lnTo>
                    <a:lnTo>
                      <a:pt x="94" y="48"/>
                    </a:lnTo>
                    <a:lnTo>
                      <a:pt x="92" y="51"/>
                    </a:lnTo>
                    <a:lnTo>
                      <a:pt x="80" y="51"/>
                    </a:lnTo>
                    <a:lnTo>
                      <a:pt x="64" y="51"/>
                    </a:lnTo>
                    <a:lnTo>
                      <a:pt x="56" y="53"/>
                    </a:lnTo>
                    <a:lnTo>
                      <a:pt x="45" y="56"/>
                    </a:lnTo>
                    <a:lnTo>
                      <a:pt x="38" y="56"/>
                    </a:lnTo>
                    <a:lnTo>
                      <a:pt x="31" y="58"/>
                    </a:lnTo>
                    <a:lnTo>
                      <a:pt x="29" y="56"/>
                    </a:lnTo>
                    <a:lnTo>
                      <a:pt x="23" y="56"/>
                    </a:lnTo>
                    <a:lnTo>
                      <a:pt x="15" y="58"/>
                    </a:lnTo>
                    <a:lnTo>
                      <a:pt x="10" y="58"/>
                    </a:lnTo>
                    <a:lnTo>
                      <a:pt x="11" y="50"/>
                    </a:lnTo>
                    <a:lnTo>
                      <a:pt x="8" y="48"/>
                    </a:lnTo>
                    <a:lnTo>
                      <a:pt x="7" y="45"/>
                    </a:lnTo>
                    <a:lnTo>
                      <a:pt x="0" y="45"/>
                    </a:lnTo>
                    <a:lnTo>
                      <a:pt x="4" y="40"/>
                    </a:lnTo>
                    <a:lnTo>
                      <a:pt x="2" y="43"/>
                    </a:lnTo>
                    <a:lnTo>
                      <a:pt x="4" y="42"/>
                    </a:lnTo>
                    <a:lnTo>
                      <a:pt x="7" y="38"/>
                    </a:lnTo>
                    <a:lnTo>
                      <a:pt x="5" y="37"/>
                    </a:lnTo>
                    <a:lnTo>
                      <a:pt x="8" y="33"/>
                    </a:lnTo>
                    <a:lnTo>
                      <a:pt x="8" y="32"/>
                    </a:lnTo>
                    <a:lnTo>
                      <a:pt x="5" y="33"/>
                    </a:lnTo>
                    <a:lnTo>
                      <a:pt x="10" y="24"/>
                    </a:lnTo>
                    <a:lnTo>
                      <a:pt x="10" y="16"/>
                    </a:lnTo>
                    <a:lnTo>
                      <a:pt x="13" y="11"/>
                    </a:lnTo>
                    <a:lnTo>
                      <a:pt x="15" y="9"/>
                    </a:lnTo>
                    <a:lnTo>
                      <a:pt x="23" y="13"/>
                    </a:lnTo>
                    <a:lnTo>
                      <a:pt x="37" y="14"/>
                    </a:lnTo>
                    <a:lnTo>
                      <a:pt x="35" y="17"/>
                    </a:lnTo>
                    <a:lnTo>
                      <a:pt x="26" y="24"/>
                    </a:lnTo>
                    <a:lnTo>
                      <a:pt x="24" y="27"/>
                    </a:lnTo>
                    <a:lnTo>
                      <a:pt x="27" y="27"/>
                    </a:lnTo>
                    <a:lnTo>
                      <a:pt x="27" y="25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38" y="21"/>
                    </a:lnTo>
                    <a:lnTo>
                      <a:pt x="40" y="17"/>
                    </a:lnTo>
                    <a:lnTo>
                      <a:pt x="43" y="11"/>
                    </a:lnTo>
                    <a:lnTo>
                      <a:pt x="42" y="8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8" y="5"/>
                    </a:lnTo>
                    <a:lnTo>
                      <a:pt x="45" y="3"/>
                    </a:lnTo>
                    <a:lnTo>
                      <a:pt x="45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09" name="Freeform 22"/>
              <p:cNvSpPr/>
              <p:nvPr/>
            </p:nvSpPr>
            <p:spPr>
              <a:xfrm>
                <a:off x="1576440" y="1681200"/>
                <a:ext cx="277560" cy="12492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124920"/>
                  <a:gd name="textAreaBottom" fmla="*/ 125280 h 124920"/>
                  <a:gd name="GluePoint1X" fmla="*/ 127 w 175"/>
                  <a:gd name="GluePoint1Y" fmla="*/ 69 h 79"/>
                  <a:gd name="GluePoint2X" fmla="*/ 103 w 175"/>
                  <a:gd name="GluePoint2Y" fmla="*/ 69 h 79"/>
                  <a:gd name="GluePoint3X" fmla="*/ 79 w 175"/>
                  <a:gd name="GluePoint3Y" fmla="*/ 69 h 79"/>
                  <a:gd name="GluePoint4X" fmla="*/ 60 w 175"/>
                  <a:gd name="GluePoint4Y" fmla="*/ 69 h 79"/>
                  <a:gd name="GluePoint5X" fmla="*/ 43 w 175"/>
                  <a:gd name="GluePoint5Y" fmla="*/ 69 h 79"/>
                  <a:gd name="GluePoint6X" fmla="*/ 38 w 175"/>
                  <a:gd name="GluePoint6Y" fmla="*/ 77 h 79"/>
                  <a:gd name="GluePoint7X" fmla="*/ 35 w 175"/>
                  <a:gd name="GluePoint7Y" fmla="*/ 72 h 79"/>
                  <a:gd name="GluePoint8X" fmla="*/ 33 w 175"/>
                  <a:gd name="GluePoint8Y" fmla="*/ 74 h 79"/>
                  <a:gd name="GluePoint9X" fmla="*/ 32 w 175"/>
                  <a:gd name="GluePoint9Y" fmla="*/ 75 h 79"/>
                  <a:gd name="GluePoint10X" fmla="*/ 22 w 175"/>
                  <a:gd name="GluePoint10Y" fmla="*/ 75 h 79"/>
                  <a:gd name="GluePoint11X" fmla="*/ 19 w 175"/>
                  <a:gd name="GluePoint11Y" fmla="*/ 77 h 79"/>
                  <a:gd name="GluePoint12X" fmla="*/ 14 w 175"/>
                  <a:gd name="GluePoint12Y" fmla="*/ 77 h 79"/>
                  <a:gd name="GluePoint13X" fmla="*/ 11 w 175"/>
                  <a:gd name="GluePoint13Y" fmla="*/ 79 h 79"/>
                  <a:gd name="GluePoint14X" fmla="*/ 10 w 175"/>
                  <a:gd name="GluePoint14Y" fmla="*/ 77 h 79"/>
                  <a:gd name="GluePoint15X" fmla="*/ 11 w 175"/>
                  <a:gd name="GluePoint15Y" fmla="*/ 72 h 79"/>
                  <a:gd name="GluePoint16X" fmla="*/ 8 w 175"/>
                  <a:gd name="GluePoint16Y" fmla="*/ 70 h 79"/>
                  <a:gd name="GluePoint17X" fmla="*/ 10 w 175"/>
                  <a:gd name="GluePoint17Y" fmla="*/ 67 h 79"/>
                  <a:gd name="GluePoint18X" fmla="*/ 8 w 175"/>
                  <a:gd name="GluePoint18Y" fmla="*/ 62 h 79"/>
                  <a:gd name="GluePoint19X" fmla="*/ 10 w 175"/>
                  <a:gd name="GluePoint19Y" fmla="*/ 58 h 79"/>
                  <a:gd name="GluePoint20X" fmla="*/ 8 w 175"/>
                  <a:gd name="GluePoint20Y" fmla="*/ 56 h 79"/>
                  <a:gd name="GluePoint21X" fmla="*/ 2 w 175"/>
                  <a:gd name="GluePoint21Y" fmla="*/ 59 h 79"/>
                  <a:gd name="GluePoint22X" fmla="*/ 0 w 175"/>
                  <a:gd name="GluePoint22Y" fmla="*/ 58 h 79"/>
                  <a:gd name="GluePoint23X" fmla="*/ 2 w 175"/>
                  <a:gd name="GluePoint23Y" fmla="*/ 56 h 79"/>
                  <a:gd name="GluePoint24X" fmla="*/ 2 w 175"/>
                  <a:gd name="GluePoint24Y" fmla="*/ 54 h 79"/>
                  <a:gd name="GluePoint25X" fmla="*/ 5 w 175"/>
                  <a:gd name="GluePoint25Y" fmla="*/ 53 h 79"/>
                  <a:gd name="GluePoint26X" fmla="*/ 6 w 175"/>
                  <a:gd name="GluePoint26Y" fmla="*/ 48 h 79"/>
                  <a:gd name="GluePoint27X" fmla="*/ 6 w 175"/>
                  <a:gd name="GluePoint27Y" fmla="*/ 48 h 79"/>
                  <a:gd name="GluePoint28X" fmla="*/ 13 w 175"/>
                  <a:gd name="GluePoint28Y" fmla="*/ 40 h 79"/>
                  <a:gd name="GluePoint29X" fmla="*/ 8 w 175"/>
                  <a:gd name="GluePoint29Y" fmla="*/ 38 h 79"/>
                  <a:gd name="GluePoint30X" fmla="*/ 5 w 175"/>
                  <a:gd name="GluePoint30Y" fmla="*/ 29 h 79"/>
                  <a:gd name="GluePoint31X" fmla="*/ 2 w 175"/>
                  <a:gd name="GluePoint31Y" fmla="*/ 27 h 79"/>
                  <a:gd name="GluePoint32X" fmla="*/ 3 w 175"/>
                  <a:gd name="GluePoint32Y" fmla="*/ 25 h 79"/>
                  <a:gd name="GluePoint33X" fmla="*/ 3 w 175"/>
                  <a:gd name="GluePoint33Y" fmla="*/ 24 h 79"/>
                  <a:gd name="GluePoint34X" fmla="*/ 5 w 175"/>
                  <a:gd name="GluePoint34Y" fmla="*/ 24 h 79"/>
                  <a:gd name="GluePoint35X" fmla="*/ 5 w 175"/>
                  <a:gd name="GluePoint35Y" fmla="*/ 22 h 79"/>
                  <a:gd name="GluePoint36X" fmla="*/ 3 w 175"/>
                  <a:gd name="GluePoint36Y" fmla="*/ 17 h 79"/>
                  <a:gd name="GluePoint37X" fmla="*/ 13 w 175"/>
                  <a:gd name="GluePoint37Y" fmla="*/ 0 h 79"/>
                  <a:gd name="GluePoint38X" fmla="*/ 25 w 175"/>
                  <a:gd name="GluePoint38Y" fmla="*/ 0 h 79"/>
                  <a:gd name="GluePoint39X" fmla="*/ 40 w 175"/>
                  <a:gd name="GluePoint39Y" fmla="*/ 0 h 79"/>
                  <a:gd name="GluePoint40X" fmla="*/ 57 w 175"/>
                  <a:gd name="GluePoint40Y" fmla="*/ 0 h 79"/>
                  <a:gd name="GluePoint41X" fmla="*/ 76 w 175"/>
                  <a:gd name="GluePoint41Y" fmla="*/ 0 h 79"/>
                  <a:gd name="GluePoint42X" fmla="*/ 94 w 175"/>
                  <a:gd name="GluePoint42Y" fmla="*/ 0 h 79"/>
                  <a:gd name="GluePoint43X" fmla="*/ 114 w 175"/>
                  <a:gd name="GluePoint43Y" fmla="*/ 0 h 79"/>
                  <a:gd name="GluePoint44X" fmla="*/ 135 w 175"/>
                  <a:gd name="GluePoint44Y" fmla="*/ 0 h 79"/>
                  <a:gd name="GluePoint45X" fmla="*/ 159 w 175"/>
                  <a:gd name="GluePoint45Y" fmla="*/ 0 h 79"/>
                  <a:gd name="GluePoint46X" fmla="*/ 175 w 175"/>
                  <a:gd name="GluePoint46Y" fmla="*/ 0 h 79"/>
                  <a:gd name="GluePoint47X" fmla="*/ 160 w 175"/>
                  <a:gd name="GluePoint47Y" fmla="*/ 24 h 79"/>
                  <a:gd name="GluePoint48X" fmla="*/ 138 w 175"/>
                  <a:gd name="GluePoint48Y" fmla="*/ 69 h 79"/>
                  <a:gd name="GluePoint49X" fmla="*/ 127 w 175"/>
                  <a:gd name="GluePoint49Y" fmla="*/ 69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75" h="79">
                    <a:moveTo>
                      <a:pt x="127" y="69"/>
                    </a:moveTo>
                    <a:lnTo>
                      <a:pt x="103" y="69"/>
                    </a:lnTo>
                    <a:lnTo>
                      <a:pt x="79" y="69"/>
                    </a:lnTo>
                    <a:lnTo>
                      <a:pt x="60" y="69"/>
                    </a:lnTo>
                    <a:lnTo>
                      <a:pt x="43" y="69"/>
                    </a:lnTo>
                    <a:lnTo>
                      <a:pt x="38" y="77"/>
                    </a:lnTo>
                    <a:lnTo>
                      <a:pt x="35" y="72"/>
                    </a:lnTo>
                    <a:lnTo>
                      <a:pt x="33" y="74"/>
                    </a:lnTo>
                    <a:lnTo>
                      <a:pt x="32" y="75"/>
                    </a:lnTo>
                    <a:lnTo>
                      <a:pt x="22" y="75"/>
                    </a:lnTo>
                    <a:lnTo>
                      <a:pt x="19" y="77"/>
                    </a:lnTo>
                    <a:lnTo>
                      <a:pt x="14" y="77"/>
                    </a:lnTo>
                    <a:lnTo>
                      <a:pt x="11" y="79"/>
                    </a:lnTo>
                    <a:lnTo>
                      <a:pt x="10" y="77"/>
                    </a:lnTo>
                    <a:lnTo>
                      <a:pt x="11" y="72"/>
                    </a:lnTo>
                    <a:lnTo>
                      <a:pt x="8" y="70"/>
                    </a:lnTo>
                    <a:lnTo>
                      <a:pt x="10" y="67"/>
                    </a:lnTo>
                    <a:lnTo>
                      <a:pt x="8" y="62"/>
                    </a:lnTo>
                    <a:lnTo>
                      <a:pt x="10" y="58"/>
                    </a:lnTo>
                    <a:lnTo>
                      <a:pt x="8" y="56"/>
                    </a:lnTo>
                    <a:lnTo>
                      <a:pt x="2" y="59"/>
                    </a:lnTo>
                    <a:lnTo>
                      <a:pt x="0" y="58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5" y="53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13" y="40"/>
                    </a:lnTo>
                    <a:lnTo>
                      <a:pt x="8" y="38"/>
                    </a:lnTo>
                    <a:lnTo>
                      <a:pt x="5" y="29"/>
                    </a:lnTo>
                    <a:lnTo>
                      <a:pt x="2" y="27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3" y="17"/>
                    </a:lnTo>
                    <a:lnTo>
                      <a:pt x="13" y="0"/>
                    </a:lnTo>
                    <a:lnTo>
                      <a:pt x="25" y="0"/>
                    </a:lnTo>
                    <a:lnTo>
                      <a:pt x="40" y="0"/>
                    </a:lnTo>
                    <a:lnTo>
                      <a:pt x="57" y="0"/>
                    </a:lnTo>
                    <a:lnTo>
                      <a:pt x="76" y="0"/>
                    </a:lnTo>
                    <a:lnTo>
                      <a:pt x="94" y="0"/>
                    </a:lnTo>
                    <a:lnTo>
                      <a:pt x="114" y="0"/>
                    </a:lnTo>
                    <a:lnTo>
                      <a:pt x="135" y="0"/>
                    </a:lnTo>
                    <a:lnTo>
                      <a:pt x="159" y="0"/>
                    </a:lnTo>
                    <a:lnTo>
                      <a:pt x="175" y="0"/>
                    </a:lnTo>
                    <a:lnTo>
                      <a:pt x="160" y="24"/>
                    </a:lnTo>
                    <a:lnTo>
                      <a:pt x="138" y="69"/>
                    </a:lnTo>
                    <a:lnTo>
                      <a:pt x="127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10" name="Freeform 23"/>
              <p:cNvSpPr/>
              <p:nvPr/>
            </p:nvSpPr>
            <p:spPr>
              <a:xfrm>
                <a:off x="1585800" y="1790640"/>
                <a:ext cx="209160" cy="10908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109080"/>
                  <a:gd name="textAreaBottom" fmla="*/ 109440 h 109080"/>
                  <a:gd name="GluePoint1X" fmla="*/ 121 w 132"/>
                  <a:gd name="GluePoint1Y" fmla="*/ 0 h 69"/>
                  <a:gd name="GluePoint2X" fmla="*/ 97 w 132"/>
                  <a:gd name="GluePoint2Y" fmla="*/ 0 h 69"/>
                  <a:gd name="GluePoint3X" fmla="*/ 73 w 132"/>
                  <a:gd name="GluePoint3Y" fmla="*/ 0 h 69"/>
                  <a:gd name="GluePoint4X" fmla="*/ 54 w 132"/>
                  <a:gd name="GluePoint4Y" fmla="*/ 0 h 69"/>
                  <a:gd name="GluePoint5X" fmla="*/ 37 w 132"/>
                  <a:gd name="GluePoint5Y" fmla="*/ 0 h 69"/>
                  <a:gd name="GluePoint6X" fmla="*/ 21 w 132"/>
                  <a:gd name="GluePoint6Y" fmla="*/ 29 h 69"/>
                  <a:gd name="GluePoint7X" fmla="*/ 0 w 132"/>
                  <a:gd name="GluePoint7Y" fmla="*/ 69 h 69"/>
                  <a:gd name="GluePoint8X" fmla="*/ 15 w 132"/>
                  <a:gd name="GluePoint8Y" fmla="*/ 69 h 69"/>
                  <a:gd name="GluePoint9X" fmla="*/ 43 w 132"/>
                  <a:gd name="GluePoint9Y" fmla="*/ 69 h 69"/>
                  <a:gd name="GluePoint10X" fmla="*/ 59 w 132"/>
                  <a:gd name="GluePoint10Y" fmla="*/ 69 h 69"/>
                  <a:gd name="GluePoint11X" fmla="*/ 81 w 132"/>
                  <a:gd name="GluePoint11Y" fmla="*/ 69 h 69"/>
                  <a:gd name="GluePoint12X" fmla="*/ 100 w 132"/>
                  <a:gd name="GluePoint12Y" fmla="*/ 69 h 69"/>
                  <a:gd name="GluePoint13X" fmla="*/ 108 w 132"/>
                  <a:gd name="GluePoint13Y" fmla="*/ 50 h 69"/>
                  <a:gd name="GluePoint14X" fmla="*/ 124 w 132"/>
                  <a:gd name="GluePoint14Y" fmla="*/ 16 h 69"/>
                  <a:gd name="GluePoint15X" fmla="*/ 132 w 132"/>
                  <a:gd name="GluePoint15Y" fmla="*/ 0 h 69"/>
                  <a:gd name="GluePoint16X" fmla="*/ 121 w 132"/>
                  <a:gd name="GluePoint16Y" fmla="*/ 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32" h="69">
                    <a:moveTo>
                      <a:pt x="121" y="0"/>
                    </a:moveTo>
                    <a:lnTo>
                      <a:pt x="97" y="0"/>
                    </a:lnTo>
                    <a:lnTo>
                      <a:pt x="73" y="0"/>
                    </a:lnTo>
                    <a:lnTo>
                      <a:pt x="54" y="0"/>
                    </a:lnTo>
                    <a:lnTo>
                      <a:pt x="37" y="0"/>
                    </a:lnTo>
                    <a:lnTo>
                      <a:pt x="21" y="29"/>
                    </a:lnTo>
                    <a:lnTo>
                      <a:pt x="0" y="69"/>
                    </a:lnTo>
                    <a:lnTo>
                      <a:pt x="15" y="69"/>
                    </a:lnTo>
                    <a:lnTo>
                      <a:pt x="43" y="69"/>
                    </a:lnTo>
                    <a:lnTo>
                      <a:pt x="59" y="69"/>
                    </a:lnTo>
                    <a:lnTo>
                      <a:pt x="81" y="69"/>
                    </a:lnTo>
                    <a:lnTo>
                      <a:pt x="100" y="69"/>
                    </a:lnTo>
                    <a:lnTo>
                      <a:pt x="108" y="50"/>
                    </a:lnTo>
                    <a:lnTo>
                      <a:pt x="124" y="16"/>
                    </a:lnTo>
                    <a:lnTo>
                      <a:pt x="132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11" name="Freeform 24"/>
              <p:cNvSpPr/>
              <p:nvPr/>
            </p:nvSpPr>
            <p:spPr>
              <a:xfrm>
                <a:off x="1744560" y="1844640"/>
                <a:ext cx="186840" cy="80640"/>
              </a:xfrm>
              <a:custGeom>
                <a:avLst/>
                <a:gdLst>
                  <a:gd name="textAreaLeft" fmla="*/ 0 w 186840"/>
                  <a:gd name="textAreaRight" fmla="*/ 187200 w 186840"/>
                  <a:gd name="textAreaTop" fmla="*/ 0 h 80640"/>
                  <a:gd name="textAreaBottom" fmla="*/ 81000 h 80640"/>
                  <a:gd name="GluePoint1X" fmla="*/ 88 w 118"/>
                  <a:gd name="GluePoint1Y" fmla="*/ 0 h 51"/>
                  <a:gd name="GluePoint2X" fmla="*/ 69 w 118"/>
                  <a:gd name="GluePoint2Y" fmla="*/ 0 h 51"/>
                  <a:gd name="GluePoint3X" fmla="*/ 42 w 118"/>
                  <a:gd name="GluePoint3Y" fmla="*/ 0 h 51"/>
                  <a:gd name="GluePoint4X" fmla="*/ 16 w 118"/>
                  <a:gd name="GluePoint4Y" fmla="*/ 0 h 51"/>
                  <a:gd name="GluePoint5X" fmla="*/ 8 w 118"/>
                  <a:gd name="GluePoint5Y" fmla="*/ 16 h 51"/>
                  <a:gd name="GluePoint6X" fmla="*/ 0 w 118"/>
                  <a:gd name="GluePoint6Y" fmla="*/ 35 h 51"/>
                  <a:gd name="GluePoint7X" fmla="*/ 13 w 118"/>
                  <a:gd name="GluePoint7Y" fmla="*/ 35 h 51"/>
                  <a:gd name="GluePoint8X" fmla="*/ 27 w 118"/>
                  <a:gd name="GluePoint8Y" fmla="*/ 35 h 51"/>
                  <a:gd name="GluePoint9X" fmla="*/ 21 w 118"/>
                  <a:gd name="GluePoint9Y" fmla="*/ 51 h 51"/>
                  <a:gd name="GluePoint10X" fmla="*/ 45 w 118"/>
                  <a:gd name="GluePoint10Y" fmla="*/ 51 h 51"/>
                  <a:gd name="GluePoint11X" fmla="*/ 69 w 118"/>
                  <a:gd name="GluePoint11Y" fmla="*/ 51 h 51"/>
                  <a:gd name="GluePoint12X" fmla="*/ 91 w 118"/>
                  <a:gd name="GluePoint12Y" fmla="*/ 51 h 51"/>
                  <a:gd name="GluePoint13X" fmla="*/ 115 w 118"/>
                  <a:gd name="GluePoint13Y" fmla="*/ 51 h 51"/>
                  <a:gd name="GluePoint14X" fmla="*/ 115 w 118"/>
                  <a:gd name="GluePoint14Y" fmla="*/ 48 h 51"/>
                  <a:gd name="GluePoint15X" fmla="*/ 113 w 118"/>
                  <a:gd name="GluePoint15Y" fmla="*/ 46 h 51"/>
                  <a:gd name="GluePoint16X" fmla="*/ 113 w 118"/>
                  <a:gd name="GluePoint16Y" fmla="*/ 43 h 51"/>
                  <a:gd name="GluePoint17X" fmla="*/ 113 w 118"/>
                  <a:gd name="GluePoint17Y" fmla="*/ 41 h 51"/>
                  <a:gd name="GluePoint18X" fmla="*/ 113 w 118"/>
                  <a:gd name="GluePoint18Y" fmla="*/ 40 h 51"/>
                  <a:gd name="GluePoint19X" fmla="*/ 115 w 118"/>
                  <a:gd name="GluePoint19Y" fmla="*/ 37 h 51"/>
                  <a:gd name="GluePoint20X" fmla="*/ 115 w 118"/>
                  <a:gd name="GluePoint20Y" fmla="*/ 33 h 51"/>
                  <a:gd name="GluePoint21X" fmla="*/ 116 w 118"/>
                  <a:gd name="GluePoint21Y" fmla="*/ 30 h 51"/>
                  <a:gd name="GluePoint22X" fmla="*/ 116 w 118"/>
                  <a:gd name="GluePoint22Y" fmla="*/ 29 h 51"/>
                  <a:gd name="GluePoint23X" fmla="*/ 116 w 118"/>
                  <a:gd name="GluePoint23Y" fmla="*/ 27 h 51"/>
                  <a:gd name="GluePoint24X" fmla="*/ 115 w 118"/>
                  <a:gd name="GluePoint24Y" fmla="*/ 25 h 51"/>
                  <a:gd name="GluePoint25X" fmla="*/ 118 w 118"/>
                  <a:gd name="GluePoint25Y" fmla="*/ 21 h 51"/>
                  <a:gd name="GluePoint26X" fmla="*/ 116 w 118"/>
                  <a:gd name="GluePoint26Y" fmla="*/ 14 h 51"/>
                  <a:gd name="GluePoint27X" fmla="*/ 118 w 118"/>
                  <a:gd name="GluePoint27Y" fmla="*/ 9 h 51"/>
                  <a:gd name="GluePoint28X" fmla="*/ 116 w 118"/>
                  <a:gd name="GluePoint28Y" fmla="*/ 8 h 51"/>
                  <a:gd name="GluePoint29X" fmla="*/ 115 w 118"/>
                  <a:gd name="GluePoint29Y" fmla="*/ 8 h 51"/>
                  <a:gd name="GluePoint30X" fmla="*/ 115 w 118"/>
                  <a:gd name="GluePoint30Y" fmla="*/ 6 h 51"/>
                  <a:gd name="GluePoint31X" fmla="*/ 108 w 118"/>
                  <a:gd name="GluePoint31Y" fmla="*/ 3 h 51"/>
                  <a:gd name="GluePoint32X" fmla="*/ 101 w 118"/>
                  <a:gd name="GluePoint32Y" fmla="*/ 3 h 51"/>
                  <a:gd name="GluePoint33X" fmla="*/ 97 w 118"/>
                  <a:gd name="GluePoint33Y" fmla="*/ 4 h 51"/>
                  <a:gd name="GluePoint34X" fmla="*/ 93 w 118"/>
                  <a:gd name="GluePoint34Y" fmla="*/ 0 h 51"/>
                  <a:gd name="GluePoint35X" fmla="*/ 88 w 118"/>
                  <a:gd name="GluePoint35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18" h="51">
                    <a:moveTo>
                      <a:pt x="88" y="0"/>
                    </a:moveTo>
                    <a:lnTo>
                      <a:pt x="69" y="0"/>
                    </a:lnTo>
                    <a:lnTo>
                      <a:pt x="42" y="0"/>
                    </a:lnTo>
                    <a:lnTo>
                      <a:pt x="16" y="0"/>
                    </a:lnTo>
                    <a:lnTo>
                      <a:pt x="8" y="16"/>
                    </a:lnTo>
                    <a:lnTo>
                      <a:pt x="0" y="35"/>
                    </a:lnTo>
                    <a:lnTo>
                      <a:pt x="13" y="35"/>
                    </a:lnTo>
                    <a:lnTo>
                      <a:pt x="27" y="35"/>
                    </a:lnTo>
                    <a:lnTo>
                      <a:pt x="21" y="51"/>
                    </a:lnTo>
                    <a:lnTo>
                      <a:pt x="45" y="51"/>
                    </a:lnTo>
                    <a:lnTo>
                      <a:pt x="69" y="51"/>
                    </a:lnTo>
                    <a:lnTo>
                      <a:pt x="91" y="51"/>
                    </a:lnTo>
                    <a:lnTo>
                      <a:pt x="115" y="51"/>
                    </a:lnTo>
                    <a:lnTo>
                      <a:pt x="115" y="48"/>
                    </a:lnTo>
                    <a:lnTo>
                      <a:pt x="113" y="46"/>
                    </a:lnTo>
                    <a:lnTo>
                      <a:pt x="113" y="43"/>
                    </a:lnTo>
                    <a:lnTo>
                      <a:pt x="113" y="41"/>
                    </a:lnTo>
                    <a:lnTo>
                      <a:pt x="113" y="40"/>
                    </a:lnTo>
                    <a:lnTo>
                      <a:pt x="115" y="37"/>
                    </a:lnTo>
                    <a:lnTo>
                      <a:pt x="115" y="33"/>
                    </a:lnTo>
                    <a:lnTo>
                      <a:pt x="116" y="30"/>
                    </a:lnTo>
                    <a:lnTo>
                      <a:pt x="116" y="29"/>
                    </a:lnTo>
                    <a:lnTo>
                      <a:pt x="116" y="27"/>
                    </a:lnTo>
                    <a:lnTo>
                      <a:pt x="115" y="25"/>
                    </a:lnTo>
                    <a:lnTo>
                      <a:pt x="118" y="21"/>
                    </a:lnTo>
                    <a:lnTo>
                      <a:pt x="116" y="14"/>
                    </a:lnTo>
                    <a:lnTo>
                      <a:pt x="118" y="9"/>
                    </a:lnTo>
                    <a:lnTo>
                      <a:pt x="116" y="8"/>
                    </a:lnTo>
                    <a:lnTo>
                      <a:pt x="115" y="8"/>
                    </a:lnTo>
                    <a:lnTo>
                      <a:pt x="115" y="6"/>
                    </a:lnTo>
                    <a:lnTo>
                      <a:pt x="108" y="3"/>
                    </a:lnTo>
                    <a:lnTo>
                      <a:pt x="101" y="3"/>
                    </a:lnTo>
                    <a:lnTo>
                      <a:pt x="97" y="4"/>
                    </a:lnTo>
                    <a:lnTo>
                      <a:pt x="93" y="0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12" name="Freeform 25"/>
              <p:cNvSpPr/>
              <p:nvPr/>
            </p:nvSpPr>
            <p:spPr>
              <a:xfrm>
                <a:off x="1584360" y="1900080"/>
                <a:ext cx="202680" cy="109080"/>
              </a:xfrm>
              <a:custGeom>
                <a:avLst/>
                <a:gdLst>
                  <a:gd name="textAreaLeft" fmla="*/ 0 w 202680"/>
                  <a:gd name="textAreaRight" fmla="*/ 203040 w 202680"/>
                  <a:gd name="textAreaTop" fmla="*/ 0 h 109080"/>
                  <a:gd name="textAreaBottom" fmla="*/ 109440 h 109080"/>
                  <a:gd name="GluePoint1X" fmla="*/ 87 w 128"/>
                  <a:gd name="GluePoint1Y" fmla="*/ 69 h 69"/>
                  <a:gd name="GluePoint2X" fmla="*/ 63 w 128"/>
                  <a:gd name="GluePoint2Y" fmla="*/ 69 h 69"/>
                  <a:gd name="GluePoint3X" fmla="*/ 38 w 128"/>
                  <a:gd name="GluePoint3Y" fmla="*/ 69 h 69"/>
                  <a:gd name="GluePoint4X" fmla="*/ 17 w 128"/>
                  <a:gd name="GluePoint4Y" fmla="*/ 69 h 69"/>
                  <a:gd name="GluePoint5X" fmla="*/ 0 w 128"/>
                  <a:gd name="GluePoint5Y" fmla="*/ 69 h 69"/>
                  <a:gd name="GluePoint6X" fmla="*/ 8 w 128"/>
                  <a:gd name="GluePoint6Y" fmla="*/ 50 h 69"/>
                  <a:gd name="GluePoint7X" fmla="*/ 19 w 128"/>
                  <a:gd name="GluePoint7Y" fmla="*/ 23 h 69"/>
                  <a:gd name="GluePoint8X" fmla="*/ 30 w 128"/>
                  <a:gd name="GluePoint8Y" fmla="*/ 0 h 69"/>
                  <a:gd name="GluePoint9X" fmla="*/ 44 w 128"/>
                  <a:gd name="GluePoint9Y" fmla="*/ 0 h 69"/>
                  <a:gd name="GluePoint10X" fmla="*/ 60 w 128"/>
                  <a:gd name="GluePoint10Y" fmla="*/ 0 h 69"/>
                  <a:gd name="GluePoint11X" fmla="*/ 82 w 128"/>
                  <a:gd name="GluePoint11Y" fmla="*/ 0 h 69"/>
                  <a:gd name="GluePoint12X" fmla="*/ 114 w 128"/>
                  <a:gd name="GluePoint12Y" fmla="*/ 0 h 69"/>
                  <a:gd name="GluePoint13X" fmla="*/ 128 w 128"/>
                  <a:gd name="GluePoint13Y" fmla="*/ 0 h 69"/>
                  <a:gd name="GluePoint14X" fmla="*/ 116 w 128"/>
                  <a:gd name="GluePoint14Y" fmla="*/ 32 h 69"/>
                  <a:gd name="GluePoint15X" fmla="*/ 108 w 128"/>
                  <a:gd name="GluePoint15Y" fmla="*/ 53 h 69"/>
                  <a:gd name="GluePoint16X" fmla="*/ 101 w 128"/>
                  <a:gd name="GluePoint16Y" fmla="*/ 69 h 69"/>
                  <a:gd name="GluePoint17X" fmla="*/ 87 w 128"/>
                  <a:gd name="GluePoint17Y" fmla="*/ 69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128" h="69">
                    <a:moveTo>
                      <a:pt x="87" y="69"/>
                    </a:moveTo>
                    <a:lnTo>
                      <a:pt x="63" y="69"/>
                    </a:lnTo>
                    <a:lnTo>
                      <a:pt x="38" y="69"/>
                    </a:lnTo>
                    <a:lnTo>
                      <a:pt x="17" y="69"/>
                    </a:lnTo>
                    <a:lnTo>
                      <a:pt x="0" y="69"/>
                    </a:lnTo>
                    <a:lnTo>
                      <a:pt x="8" y="50"/>
                    </a:lnTo>
                    <a:lnTo>
                      <a:pt x="19" y="23"/>
                    </a:lnTo>
                    <a:lnTo>
                      <a:pt x="30" y="0"/>
                    </a:lnTo>
                    <a:lnTo>
                      <a:pt x="44" y="0"/>
                    </a:lnTo>
                    <a:lnTo>
                      <a:pt x="60" y="0"/>
                    </a:lnTo>
                    <a:lnTo>
                      <a:pt x="82" y="0"/>
                    </a:lnTo>
                    <a:lnTo>
                      <a:pt x="114" y="0"/>
                    </a:lnTo>
                    <a:lnTo>
                      <a:pt x="128" y="0"/>
                    </a:lnTo>
                    <a:lnTo>
                      <a:pt x="116" y="32"/>
                    </a:lnTo>
                    <a:lnTo>
                      <a:pt x="108" y="53"/>
                    </a:lnTo>
                    <a:lnTo>
                      <a:pt x="101" y="69"/>
                    </a:lnTo>
                    <a:lnTo>
                      <a:pt x="87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13" name="Freeform 26"/>
              <p:cNvSpPr/>
              <p:nvPr/>
            </p:nvSpPr>
            <p:spPr>
              <a:xfrm>
                <a:off x="1744560" y="1925640"/>
                <a:ext cx="190080" cy="8388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83880"/>
                  <a:gd name="textAreaBottom" fmla="*/ 84240 h 83880"/>
                  <a:gd name="GluePoint1X" fmla="*/ 112 w 120"/>
                  <a:gd name="GluePoint1Y" fmla="*/ 0 h 53"/>
                  <a:gd name="GluePoint2X" fmla="*/ 91 w 120"/>
                  <a:gd name="GluePoint2Y" fmla="*/ 0 h 53"/>
                  <a:gd name="GluePoint3X" fmla="*/ 69 w 120"/>
                  <a:gd name="GluePoint3Y" fmla="*/ 0 h 53"/>
                  <a:gd name="GluePoint4X" fmla="*/ 45 w 120"/>
                  <a:gd name="GluePoint4Y" fmla="*/ 0 h 53"/>
                  <a:gd name="GluePoint5X" fmla="*/ 21 w 120"/>
                  <a:gd name="GluePoint5Y" fmla="*/ 0 h 53"/>
                  <a:gd name="GluePoint6X" fmla="*/ 15 w 120"/>
                  <a:gd name="GluePoint6Y" fmla="*/ 16 h 53"/>
                  <a:gd name="GluePoint7X" fmla="*/ 7 w 120"/>
                  <a:gd name="GluePoint7Y" fmla="*/ 37 h 53"/>
                  <a:gd name="GluePoint8X" fmla="*/ 0 w 120"/>
                  <a:gd name="GluePoint8Y" fmla="*/ 53 h 53"/>
                  <a:gd name="GluePoint9X" fmla="*/ 15 w 120"/>
                  <a:gd name="GluePoint9Y" fmla="*/ 53 h 53"/>
                  <a:gd name="GluePoint10X" fmla="*/ 35 w 120"/>
                  <a:gd name="GluePoint10Y" fmla="*/ 53 h 53"/>
                  <a:gd name="GluePoint11X" fmla="*/ 59 w 120"/>
                  <a:gd name="GluePoint11Y" fmla="*/ 53 h 53"/>
                  <a:gd name="GluePoint12X" fmla="*/ 85 w 120"/>
                  <a:gd name="GluePoint12Y" fmla="*/ 53 h 53"/>
                  <a:gd name="GluePoint13X" fmla="*/ 107 w 120"/>
                  <a:gd name="GluePoint13Y" fmla="*/ 53 h 53"/>
                  <a:gd name="GluePoint14X" fmla="*/ 120 w 120"/>
                  <a:gd name="GluePoint14Y" fmla="*/ 16 h 53"/>
                  <a:gd name="GluePoint15X" fmla="*/ 116 w 120"/>
                  <a:gd name="GluePoint15Y" fmla="*/ 15 h 53"/>
                  <a:gd name="GluePoint16X" fmla="*/ 115 w 120"/>
                  <a:gd name="GluePoint16Y" fmla="*/ 10 h 53"/>
                  <a:gd name="GluePoint17X" fmla="*/ 118 w 120"/>
                  <a:gd name="GluePoint17Y" fmla="*/ 7 h 53"/>
                  <a:gd name="GluePoint18X" fmla="*/ 120 w 120"/>
                  <a:gd name="GluePoint18Y" fmla="*/ 5 h 53"/>
                  <a:gd name="GluePoint19X" fmla="*/ 120 w 120"/>
                  <a:gd name="GluePoint19Y" fmla="*/ 3 h 53"/>
                  <a:gd name="GluePoint20X" fmla="*/ 118 w 120"/>
                  <a:gd name="GluePoint20Y" fmla="*/ 3 h 53"/>
                  <a:gd name="GluePoint21X" fmla="*/ 115 w 120"/>
                  <a:gd name="GluePoint21Y" fmla="*/ 0 h 53"/>
                  <a:gd name="GluePoint22X" fmla="*/ 112 w 120"/>
                  <a:gd name="GluePoint22Y" fmla="*/ 0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20" h="53">
                    <a:moveTo>
                      <a:pt x="112" y="0"/>
                    </a:moveTo>
                    <a:lnTo>
                      <a:pt x="91" y="0"/>
                    </a:lnTo>
                    <a:lnTo>
                      <a:pt x="69" y="0"/>
                    </a:lnTo>
                    <a:lnTo>
                      <a:pt x="45" y="0"/>
                    </a:lnTo>
                    <a:lnTo>
                      <a:pt x="21" y="0"/>
                    </a:lnTo>
                    <a:lnTo>
                      <a:pt x="15" y="16"/>
                    </a:lnTo>
                    <a:lnTo>
                      <a:pt x="7" y="37"/>
                    </a:lnTo>
                    <a:lnTo>
                      <a:pt x="0" y="53"/>
                    </a:lnTo>
                    <a:lnTo>
                      <a:pt x="15" y="53"/>
                    </a:lnTo>
                    <a:lnTo>
                      <a:pt x="35" y="53"/>
                    </a:lnTo>
                    <a:lnTo>
                      <a:pt x="59" y="53"/>
                    </a:lnTo>
                    <a:lnTo>
                      <a:pt x="85" y="53"/>
                    </a:lnTo>
                    <a:lnTo>
                      <a:pt x="107" y="53"/>
                    </a:lnTo>
                    <a:lnTo>
                      <a:pt x="120" y="16"/>
                    </a:lnTo>
                    <a:lnTo>
                      <a:pt x="116" y="15"/>
                    </a:lnTo>
                    <a:lnTo>
                      <a:pt x="115" y="10"/>
                    </a:lnTo>
                    <a:lnTo>
                      <a:pt x="118" y="7"/>
                    </a:lnTo>
                    <a:lnTo>
                      <a:pt x="120" y="5"/>
                    </a:lnTo>
                    <a:lnTo>
                      <a:pt x="120" y="3"/>
                    </a:lnTo>
                    <a:lnTo>
                      <a:pt x="118" y="3"/>
                    </a:lnTo>
                    <a:lnTo>
                      <a:pt x="115" y="0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14" name="Freeform 27"/>
              <p:cNvSpPr/>
              <p:nvPr/>
            </p:nvSpPr>
            <p:spPr>
              <a:xfrm>
                <a:off x="1589040" y="2025720"/>
                <a:ext cx="307440" cy="294840"/>
              </a:xfrm>
              <a:custGeom>
                <a:avLst/>
                <a:gdLst>
                  <a:gd name="textAreaLeft" fmla="*/ 0 w 307440"/>
                  <a:gd name="textAreaRight" fmla="*/ 307800 w 307440"/>
                  <a:gd name="textAreaTop" fmla="*/ 0 h 294840"/>
                  <a:gd name="textAreaBottom" fmla="*/ 295200 h 294840"/>
                  <a:gd name="GluePoint1X" fmla="*/ 17 w 194"/>
                  <a:gd name="GluePoint1Y" fmla="*/ 79 h 186"/>
                  <a:gd name="GluePoint2X" fmla="*/ 0 w 194"/>
                  <a:gd name="GluePoint2Y" fmla="*/ 82 h 186"/>
                  <a:gd name="GluePoint3X" fmla="*/ 5 w 194"/>
                  <a:gd name="GluePoint3Y" fmla="*/ 87 h 186"/>
                  <a:gd name="GluePoint4X" fmla="*/ 13 w 194"/>
                  <a:gd name="GluePoint4Y" fmla="*/ 98 h 186"/>
                  <a:gd name="GluePoint5X" fmla="*/ 19 w 194"/>
                  <a:gd name="GluePoint5Y" fmla="*/ 117 h 186"/>
                  <a:gd name="GluePoint6X" fmla="*/ 30 w 194"/>
                  <a:gd name="GluePoint6Y" fmla="*/ 130 h 186"/>
                  <a:gd name="GluePoint7X" fmla="*/ 48 w 194"/>
                  <a:gd name="GluePoint7Y" fmla="*/ 117 h 186"/>
                  <a:gd name="GluePoint8X" fmla="*/ 65 w 194"/>
                  <a:gd name="GluePoint8Y" fmla="*/ 117 h 186"/>
                  <a:gd name="GluePoint9X" fmla="*/ 73 w 194"/>
                  <a:gd name="GluePoint9Y" fmla="*/ 128 h 186"/>
                  <a:gd name="GluePoint10X" fmla="*/ 79 w 194"/>
                  <a:gd name="GluePoint10Y" fmla="*/ 148 h 186"/>
                  <a:gd name="GluePoint11X" fmla="*/ 84 w 194"/>
                  <a:gd name="GluePoint11Y" fmla="*/ 156 h 186"/>
                  <a:gd name="GluePoint12X" fmla="*/ 87 w 194"/>
                  <a:gd name="GluePoint12Y" fmla="*/ 177 h 186"/>
                  <a:gd name="GluePoint13X" fmla="*/ 98 w 194"/>
                  <a:gd name="GluePoint13Y" fmla="*/ 183 h 186"/>
                  <a:gd name="GluePoint14X" fmla="*/ 111 w 194"/>
                  <a:gd name="GluePoint14Y" fmla="*/ 186 h 186"/>
                  <a:gd name="GluePoint15X" fmla="*/ 114 w 194"/>
                  <a:gd name="GluePoint15Y" fmla="*/ 182 h 186"/>
                  <a:gd name="GluePoint16X" fmla="*/ 116 w 194"/>
                  <a:gd name="GluePoint16Y" fmla="*/ 165 h 186"/>
                  <a:gd name="GluePoint17X" fmla="*/ 118 w 194"/>
                  <a:gd name="GluePoint17Y" fmla="*/ 162 h 186"/>
                  <a:gd name="GluePoint18X" fmla="*/ 119 w 194"/>
                  <a:gd name="GluePoint18Y" fmla="*/ 153 h 186"/>
                  <a:gd name="GluePoint19X" fmla="*/ 125 w 194"/>
                  <a:gd name="GluePoint19Y" fmla="*/ 149 h 186"/>
                  <a:gd name="GluePoint20X" fmla="*/ 124 w 194"/>
                  <a:gd name="GluePoint20Y" fmla="*/ 148 h 186"/>
                  <a:gd name="GluePoint21X" fmla="*/ 132 w 194"/>
                  <a:gd name="GluePoint21Y" fmla="*/ 143 h 186"/>
                  <a:gd name="GluePoint22X" fmla="*/ 135 w 194"/>
                  <a:gd name="GluePoint22Y" fmla="*/ 138 h 186"/>
                  <a:gd name="GluePoint23X" fmla="*/ 138 w 194"/>
                  <a:gd name="GluePoint23Y" fmla="*/ 137 h 186"/>
                  <a:gd name="GluePoint24X" fmla="*/ 141 w 194"/>
                  <a:gd name="GluePoint24Y" fmla="*/ 137 h 186"/>
                  <a:gd name="GluePoint25X" fmla="*/ 146 w 194"/>
                  <a:gd name="GluePoint25Y" fmla="*/ 138 h 186"/>
                  <a:gd name="GluePoint26X" fmla="*/ 143 w 194"/>
                  <a:gd name="GluePoint26Y" fmla="*/ 141 h 186"/>
                  <a:gd name="GluePoint27X" fmla="*/ 151 w 194"/>
                  <a:gd name="GluePoint27Y" fmla="*/ 137 h 186"/>
                  <a:gd name="GluePoint28X" fmla="*/ 159 w 194"/>
                  <a:gd name="GluePoint28Y" fmla="*/ 128 h 186"/>
                  <a:gd name="GluePoint29X" fmla="*/ 164 w 194"/>
                  <a:gd name="GluePoint29Y" fmla="*/ 117 h 186"/>
                  <a:gd name="GluePoint30X" fmla="*/ 165 w 194"/>
                  <a:gd name="GluePoint30Y" fmla="*/ 120 h 186"/>
                  <a:gd name="GluePoint31X" fmla="*/ 173 w 194"/>
                  <a:gd name="GluePoint31Y" fmla="*/ 119 h 186"/>
                  <a:gd name="GluePoint32X" fmla="*/ 176 w 194"/>
                  <a:gd name="GluePoint32Y" fmla="*/ 117 h 186"/>
                  <a:gd name="GluePoint33X" fmla="*/ 183 w 194"/>
                  <a:gd name="GluePoint33Y" fmla="*/ 104 h 186"/>
                  <a:gd name="GluePoint34X" fmla="*/ 186 w 194"/>
                  <a:gd name="GluePoint34Y" fmla="*/ 85 h 186"/>
                  <a:gd name="GluePoint35X" fmla="*/ 186 w 194"/>
                  <a:gd name="GluePoint35Y" fmla="*/ 79 h 186"/>
                  <a:gd name="GluePoint36X" fmla="*/ 187 w 194"/>
                  <a:gd name="GluePoint36Y" fmla="*/ 51 h 186"/>
                  <a:gd name="GluePoint37X" fmla="*/ 178 w 194"/>
                  <a:gd name="GluePoint37Y" fmla="*/ 43 h 186"/>
                  <a:gd name="GluePoint38X" fmla="*/ 173 w 194"/>
                  <a:gd name="GluePoint38Y" fmla="*/ 45 h 186"/>
                  <a:gd name="GluePoint39X" fmla="*/ 167 w 194"/>
                  <a:gd name="GluePoint39Y" fmla="*/ 45 h 186"/>
                  <a:gd name="GluePoint40X" fmla="*/ 156 w 194"/>
                  <a:gd name="GluePoint40Y" fmla="*/ 45 h 186"/>
                  <a:gd name="GluePoint41X" fmla="*/ 149 w 194"/>
                  <a:gd name="GluePoint41Y" fmla="*/ 48 h 186"/>
                  <a:gd name="GluePoint42X" fmla="*/ 145 w 194"/>
                  <a:gd name="GluePoint42Y" fmla="*/ 46 h 186"/>
                  <a:gd name="GluePoint43X" fmla="*/ 140 w 194"/>
                  <a:gd name="GluePoint43Y" fmla="*/ 46 h 186"/>
                  <a:gd name="GluePoint44X" fmla="*/ 137 w 194"/>
                  <a:gd name="GluePoint44Y" fmla="*/ 42 h 186"/>
                  <a:gd name="GluePoint45X" fmla="*/ 130 w 194"/>
                  <a:gd name="GluePoint45Y" fmla="*/ 40 h 186"/>
                  <a:gd name="GluePoint46X" fmla="*/ 121 w 194"/>
                  <a:gd name="GluePoint46Y" fmla="*/ 35 h 186"/>
                  <a:gd name="GluePoint47X" fmla="*/ 116 w 194"/>
                  <a:gd name="GluePoint47Y" fmla="*/ 37 h 186"/>
                  <a:gd name="GluePoint48X" fmla="*/ 124 w 194"/>
                  <a:gd name="GluePoint48Y" fmla="*/ 0 h 186"/>
                  <a:gd name="GluePoint49X" fmla="*/ 95 w 194"/>
                  <a:gd name="GluePoint49Y" fmla="*/ 0 h 186"/>
                  <a:gd name="GluePoint50X" fmla="*/ 73 w 194"/>
                  <a:gd name="GluePoint50Y" fmla="*/ 18 h 186"/>
                  <a:gd name="GluePoint51X" fmla="*/ 60 w 194"/>
                  <a:gd name="GluePoint51Y" fmla="*/ 58 h 186"/>
                  <a:gd name="GluePoint52X" fmla="*/ 40 w 194"/>
                  <a:gd name="GluePoint52Y" fmla="*/ 79 h 18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94" h="186">
                    <a:moveTo>
                      <a:pt x="40" y="79"/>
                    </a:moveTo>
                    <a:lnTo>
                      <a:pt x="17" y="79"/>
                    </a:lnTo>
                    <a:lnTo>
                      <a:pt x="0" y="79"/>
                    </a:lnTo>
                    <a:lnTo>
                      <a:pt x="0" y="82"/>
                    </a:lnTo>
                    <a:lnTo>
                      <a:pt x="3" y="83"/>
                    </a:lnTo>
                    <a:lnTo>
                      <a:pt x="5" y="87"/>
                    </a:lnTo>
                    <a:lnTo>
                      <a:pt x="8" y="88"/>
                    </a:lnTo>
                    <a:lnTo>
                      <a:pt x="13" y="98"/>
                    </a:lnTo>
                    <a:lnTo>
                      <a:pt x="19" y="103"/>
                    </a:lnTo>
                    <a:lnTo>
                      <a:pt x="19" y="117"/>
                    </a:lnTo>
                    <a:lnTo>
                      <a:pt x="21" y="122"/>
                    </a:lnTo>
                    <a:lnTo>
                      <a:pt x="30" y="130"/>
                    </a:lnTo>
                    <a:lnTo>
                      <a:pt x="37" y="132"/>
                    </a:lnTo>
                    <a:lnTo>
                      <a:pt x="48" y="117"/>
                    </a:lnTo>
                    <a:lnTo>
                      <a:pt x="51" y="117"/>
                    </a:lnTo>
                    <a:lnTo>
                      <a:pt x="65" y="117"/>
                    </a:lnTo>
                    <a:lnTo>
                      <a:pt x="67" y="119"/>
                    </a:lnTo>
                    <a:lnTo>
                      <a:pt x="73" y="128"/>
                    </a:lnTo>
                    <a:lnTo>
                      <a:pt x="76" y="143"/>
                    </a:lnTo>
                    <a:lnTo>
                      <a:pt x="79" y="148"/>
                    </a:lnTo>
                    <a:lnTo>
                      <a:pt x="79" y="153"/>
                    </a:lnTo>
                    <a:lnTo>
                      <a:pt x="84" y="156"/>
                    </a:lnTo>
                    <a:lnTo>
                      <a:pt x="84" y="170"/>
                    </a:lnTo>
                    <a:lnTo>
                      <a:pt x="87" y="177"/>
                    </a:lnTo>
                    <a:lnTo>
                      <a:pt x="92" y="180"/>
                    </a:lnTo>
                    <a:lnTo>
                      <a:pt x="98" y="183"/>
                    </a:lnTo>
                    <a:lnTo>
                      <a:pt x="106" y="183"/>
                    </a:lnTo>
                    <a:lnTo>
                      <a:pt x="111" y="186"/>
                    </a:lnTo>
                    <a:lnTo>
                      <a:pt x="116" y="186"/>
                    </a:lnTo>
                    <a:lnTo>
                      <a:pt x="114" y="182"/>
                    </a:lnTo>
                    <a:lnTo>
                      <a:pt x="113" y="172"/>
                    </a:lnTo>
                    <a:lnTo>
                      <a:pt x="116" y="165"/>
                    </a:lnTo>
                    <a:lnTo>
                      <a:pt x="114" y="164"/>
                    </a:lnTo>
                    <a:lnTo>
                      <a:pt x="118" y="162"/>
                    </a:lnTo>
                    <a:lnTo>
                      <a:pt x="121" y="156"/>
                    </a:lnTo>
                    <a:lnTo>
                      <a:pt x="119" y="153"/>
                    </a:lnTo>
                    <a:lnTo>
                      <a:pt x="124" y="153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4" y="148"/>
                    </a:lnTo>
                    <a:lnTo>
                      <a:pt x="129" y="146"/>
                    </a:lnTo>
                    <a:lnTo>
                      <a:pt x="132" y="143"/>
                    </a:lnTo>
                    <a:lnTo>
                      <a:pt x="135" y="143"/>
                    </a:lnTo>
                    <a:lnTo>
                      <a:pt x="135" y="138"/>
                    </a:lnTo>
                    <a:lnTo>
                      <a:pt x="137" y="138"/>
                    </a:lnTo>
                    <a:lnTo>
                      <a:pt x="138" y="137"/>
                    </a:lnTo>
                    <a:lnTo>
                      <a:pt x="140" y="138"/>
                    </a:lnTo>
                    <a:lnTo>
                      <a:pt x="141" y="137"/>
                    </a:lnTo>
                    <a:lnTo>
                      <a:pt x="141" y="140"/>
                    </a:lnTo>
                    <a:lnTo>
                      <a:pt x="146" y="138"/>
                    </a:lnTo>
                    <a:lnTo>
                      <a:pt x="140" y="141"/>
                    </a:lnTo>
                    <a:lnTo>
                      <a:pt x="143" y="141"/>
                    </a:lnTo>
                    <a:lnTo>
                      <a:pt x="149" y="138"/>
                    </a:lnTo>
                    <a:lnTo>
                      <a:pt x="151" y="137"/>
                    </a:lnTo>
                    <a:lnTo>
                      <a:pt x="156" y="133"/>
                    </a:lnTo>
                    <a:lnTo>
                      <a:pt x="159" y="128"/>
                    </a:lnTo>
                    <a:lnTo>
                      <a:pt x="162" y="117"/>
                    </a:lnTo>
                    <a:lnTo>
                      <a:pt x="164" y="117"/>
                    </a:lnTo>
                    <a:lnTo>
                      <a:pt x="164" y="120"/>
                    </a:lnTo>
                    <a:lnTo>
                      <a:pt x="165" y="120"/>
                    </a:lnTo>
                    <a:lnTo>
                      <a:pt x="164" y="124"/>
                    </a:lnTo>
                    <a:lnTo>
                      <a:pt x="173" y="119"/>
                    </a:lnTo>
                    <a:lnTo>
                      <a:pt x="178" y="119"/>
                    </a:lnTo>
                    <a:lnTo>
                      <a:pt x="176" y="117"/>
                    </a:lnTo>
                    <a:lnTo>
                      <a:pt x="181" y="112"/>
                    </a:lnTo>
                    <a:lnTo>
                      <a:pt x="183" y="104"/>
                    </a:lnTo>
                    <a:lnTo>
                      <a:pt x="189" y="96"/>
                    </a:lnTo>
                    <a:lnTo>
                      <a:pt x="186" y="85"/>
                    </a:lnTo>
                    <a:lnTo>
                      <a:pt x="187" y="82"/>
                    </a:lnTo>
                    <a:lnTo>
                      <a:pt x="186" y="79"/>
                    </a:lnTo>
                    <a:lnTo>
                      <a:pt x="194" y="51"/>
                    </a:lnTo>
                    <a:lnTo>
                      <a:pt x="187" y="51"/>
                    </a:lnTo>
                    <a:lnTo>
                      <a:pt x="187" y="50"/>
                    </a:lnTo>
                    <a:lnTo>
                      <a:pt x="178" y="43"/>
                    </a:lnTo>
                    <a:lnTo>
                      <a:pt x="176" y="46"/>
                    </a:lnTo>
                    <a:lnTo>
                      <a:pt x="173" y="45"/>
                    </a:lnTo>
                    <a:lnTo>
                      <a:pt x="170" y="46"/>
                    </a:lnTo>
                    <a:lnTo>
                      <a:pt x="167" y="45"/>
                    </a:lnTo>
                    <a:lnTo>
                      <a:pt x="160" y="48"/>
                    </a:lnTo>
                    <a:lnTo>
                      <a:pt x="156" y="45"/>
                    </a:lnTo>
                    <a:lnTo>
                      <a:pt x="151" y="46"/>
                    </a:lnTo>
                    <a:lnTo>
                      <a:pt x="149" y="48"/>
                    </a:lnTo>
                    <a:lnTo>
                      <a:pt x="149" y="45"/>
                    </a:lnTo>
                    <a:lnTo>
                      <a:pt x="145" y="46"/>
                    </a:lnTo>
                    <a:lnTo>
                      <a:pt x="143" y="43"/>
                    </a:lnTo>
                    <a:lnTo>
                      <a:pt x="140" y="46"/>
                    </a:lnTo>
                    <a:lnTo>
                      <a:pt x="138" y="45"/>
                    </a:lnTo>
                    <a:lnTo>
                      <a:pt x="137" y="42"/>
                    </a:lnTo>
                    <a:lnTo>
                      <a:pt x="132" y="42"/>
                    </a:lnTo>
                    <a:lnTo>
                      <a:pt x="130" y="40"/>
                    </a:lnTo>
                    <a:lnTo>
                      <a:pt x="122" y="40"/>
                    </a:lnTo>
                    <a:lnTo>
                      <a:pt x="121" y="35"/>
                    </a:lnTo>
                    <a:lnTo>
                      <a:pt x="119" y="37"/>
                    </a:lnTo>
                    <a:lnTo>
                      <a:pt x="116" y="37"/>
                    </a:lnTo>
                    <a:lnTo>
                      <a:pt x="113" y="34"/>
                    </a:lnTo>
                    <a:lnTo>
                      <a:pt x="124" y="0"/>
                    </a:lnTo>
                    <a:lnTo>
                      <a:pt x="108" y="0"/>
                    </a:lnTo>
                    <a:lnTo>
                      <a:pt x="95" y="0"/>
                    </a:lnTo>
                    <a:lnTo>
                      <a:pt x="79" y="0"/>
                    </a:lnTo>
                    <a:lnTo>
                      <a:pt x="73" y="18"/>
                    </a:lnTo>
                    <a:lnTo>
                      <a:pt x="65" y="40"/>
                    </a:lnTo>
                    <a:lnTo>
                      <a:pt x="60" y="58"/>
                    </a:lnTo>
                    <a:lnTo>
                      <a:pt x="54" y="79"/>
                    </a:lnTo>
                    <a:lnTo>
                      <a:pt x="40" y="7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15" name="Freeform 28"/>
              <p:cNvSpPr/>
              <p:nvPr/>
            </p:nvSpPr>
            <p:spPr>
              <a:xfrm>
                <a:off x="1717560" y="2009880"/>
                <a:ext cx="196560" cy="9504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95040"/>
                  <a:gd name="textAreaBottom" fmla="*/ 95400 h 95040"/>
                  <a:gd name="GluePoint1X" fmla="*/ 14 w 124"/>
                  <a:gd name="GluePoint1Y" fmla="*/ 10 h 60"/>
                  <a:gd name="GluePoint2X" fmla="*/ 27 w 124"/>
                  <a:gd name="GluePoint2Y" fmla="*/ 10 h 60"/>
                  <a:gd name="GluePoint3X" fmla="*/ 43 w 124"/>
                  <a:gd name="GluePoint3Y" fmla="*/ 10 h 60"/>
                  <a:gd name="GluePoint4X" fmla="*/ 32 w 124"/>
                  <a:gd name="GluePoint4Y" fmla="*/ 44 h 60"/>
                  <a:gd name="GluePoint5X" fmla="*/ 35 w 124"/>
                  <a:gd name="GluePoint5Y" fmla="*/ 47 h 60"/>
                  <a:gd name="GluePoint6X" fmla="*/ 38 w 124"/>
                  <a:gd name="GluePoint6Y" fmla="*/ 47 h 60"/>
                  <a:gd name="GluePoint7X" fmla="*/ 40 w 124"/>
                  <a:gd name="GluePoint7Y" fmla="*/ 45 h 60"/>
                  <a:gd name="GluePoint8X" fmla="*/ 41 w 124"/>
                  <a:gd name="GluePoint8Y" fmla="*/ 50 h 60"/>
                  <a:gd name="GluePoint9X" fmla="*/ 49 w 124"/>
                  <a:gd name="GluePoint9Y" fmla="*/ 50 h 60"/>
                  <a:gd name="GluePoint10X" fmla="*/ 51 w 124"/>
                  <a:gd name="GluePoint10Y" fmla="*/ 52 h 60"/>
                  <a:gd name="GluePoint11X" fmla="*/ 56 w 124"/>
                  <a:gd name="GluePoint11Y" fmla="*/ 52 h 60"/>
                  <a:gd name="GluePoint12X" fmla="*/ 57 w 124"/>
                  <a:gd name="GluePoint12Y" fmla="*/ 55 h 60"/>
                  <a:gd name="GluePoint13X" fmla="*/ 59 w 124"/>
                  <a:gd name="GluePoint13Y" fmla="*/ 56 h 60"/>
                  <a:gd name="GluePoint14X" fmla="*/ 62 w 124"/>
                  <a:gd name="GluePoint14Y" fmla="*/ 53 h 60"/>
                  <a:gd name="GluePoint15X" fmla="*/ 64 w 124"/>
                  <a:gd name="GluePoint15Y" fmla="*/ 56 h 60"/>
                  <a:gd name="GluePoint16X" fmla="*/ 68 w 124"/>
                  <a:gd name="GluePoint16Y" fmla="*/ 55 h 60"/>
                  <a:gd name="GluePoint17X" fmla="*/ 68 w 124"/>
                  <a:gd name="GluePoint17Y" fmla="*/ 58 h 60"/>
                  <a:gd name="GluePoint18X" fmla="*/ 70 w 124"/>
                  <a:gd name="GluePoint18Y" fmla="*/ 56 h 60"/>
                  <a:gd name="GluePoint19X" fmla="*/ 75 w 124"/>
                  <a:gd name="GluePoint19Y" fmla="*/ 55 h 60"/>
                  <a:gd name="GluePoint20X" fmla="*/ 79 w 124"/>
                  <a:gd name="GluePoint20Y" fmla="*/ 58 h 60"/>
                  <a:gd name="GluePoint21X" fmla="*/ 86 w 124"/>
                  <a:gd name="GluePoint21Y" fmla="*/ 55 h 60"/>
                  <a:gd name="GluePoint22X" fmla="*/ 89 w 124"/>
                  <a:gd name="GluePoint22Y" fmla="*/ 56 h 60"/>
                  <a:gd name="GluePoint23X" fmla="*/ 92 w 124"/>
                  <a:gd name="GluePoint23Y" fmla="*/ 55 h 60"/>
                  <a:gd name="GluePoint24X" fmla="*/ 95 w 124"/>
                  <a:gd name="GluePoint24Y" fmla="*/ 56 h 60"/>
                  <a:gd name="GluePoint25X" fmla="*/ 97 w 124"/>
                  <a:gd name="GluePoint25Y" fmla="*/ 53 h 60"/>
                  <a:gd name="GluePoint26X" fmla="*/ 106 w 124"/>
                  <a:gd name="GluePoint26Y" fmla="*/ 60 h 60"/>
                  <a:gd name="GluePoint27X" fmla="*/ 116 w 124"/>
                  <a:gd name="GluePoint27Y" fmla="*/ 29 h 60"/>
                  <a:gd name="GluePoint28X" fmla="*/ 121 w 124"/>
                  <a:gd name="GluePoint28Y" fmla="*/ 10 h 60"/>
                  <a:gd name="GluePoint29X" fmla="*/ 124 w 124"/>
                  <a:gd name="GluePoint29Y" fmla="*/ 0 h 60"/>
                  <a:gd name="GluePoint30X" fmla="*/ 102 w 124"/>
                  <a:gd name="GluePoint30Y" fmla="*/ 0 h 60"/>
                  <a:gd name="GluePoint31X" fmla="*/ 76 w 124"/>
                  <a:gd name="GluePoint31Y" fmla="*/ 0 h 60"/>
                  <a:gd name="GluePoint32X" fmla="*/ 52 w 124"/>
                  <a:gd name="GluePoint32Y" fmla="*/ 0 h 60"/>
                  <a:gd name="GluePoint33X" fmla="*/ 32 w 124"/>
                  <a:gd name="GluePoint33Y" fmla="*/ 0 h 60"/>
                  <a:gd name="GluePoint34X" fmla="*/ 3 w 124"/>
                  <a:gd name="GluePoint34Y" fmla="*/ 0 h 60"/>
                  <a:gd name="GluePoint35X" fmla="*/ 0 w 124"/>
                  <a:gd name="GluePoint35Y" fmla="*/ 10 h 60"/>
                  <a:gd name="GluePoint36X" fmla="*/ 14 w 124"/>
                  <a:gd name="GluePoint36Y" fmla="*/ 1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4" h="60">
                    <a:moveTo>
                      <a:pt x="14" y="10"/>
                    </a:moveTo>
                    <a:lnTo>
                      <a:pt x="27" y="10"/>
                    </a:lnTo>
                    <a:lnTo>
                      <a:pt x="43" y="10"/>
                    </a:lnTo>
                    <a:lnTo>
                      <a:pt x="32" y="44"/>
                    </a:lnTo>
                    <a:lnTo>
                      <a:pt x="35" y="47"/>
                    </a:lnTo>
                    <a:lnTo>
                      <a:pt x="38" y="47"/>
                    </a:lnTo>
                    <a:lnTo>
                      <a:pt x="40" y="45"/>
                    </a:lnTo>
                    <a:lnTo>
                      <a:pt x="41" y="50"/>
                    </a:lnTo>
                    <a:lnTo>
                      <a:pt x="49" y="50"/>
                    </a:lnTo>
                    <a:lnTo>
                      <a:pt x="51" y="52"/>
                    </a:lnTo>
                    <a:lnTo>
                      <a:pt x="56" y="52"/>
                    </a:lnTo>
                    <a:lnTo>
                      <a:pt x="57" y="55"/>
                    </a:lnTo>
                    <a:lnTo>
                      <a:pt x="59" y="56"/>
                    </a:lnTo>
                    <a:lnTo>
                      <a:pt x="62" y="53"/>
                    </a:lnTo>
                    <a:lnTo>
                      <a:pt x="64" y="56"/>
                    </a:lnTo>
                    <a:lnTo>
                      <a:pt x="68" y="55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5" y="55"/>
                    </a:lnTo>
                    <a:lnTo>
                      <a:pt x="79" y="58"/>
                    </a:lnTo>
                    <a:lnTo>
                      <a:pt x="86" y="55"/>
                    </a:lnTo>
                    <a:lnTo>
                      <a:pt x="89" y="56"/>
                    </a:lnTo>
                    <a:lnTo>
                      <a:pt x="92" y="55"/>
                    </a:lnTo>
                    <a:lnTo>
                      <a:pt x="95" y="56"/>
                    </a:lnTo>
                    <a:lnTo>
                      <a:pt x="97" y="53"/>
                    </a:lnTo>
                    <a:lnTo>
                      <a:pt x="106" y="60"/>
                    </a:lnTo>
                    <a:lnTo>
                      <a:pt x="116" y="29"/>
                    </a:lnTo>
                    <a:lnTo>
                      <a:pt x="121" y="10"/>
                    </a:lnTo>
                    <a:lnTo>
                      <a:pt x="124" y="0"/>
                    </a:lnTo>
                    <a:lnTo>
                      <a:pt x="102" y="0"/>
                    </a:lnTo>
                    <a:lnTo>
                      <a:pt x="76" y="0"/>
                    </a:lnTo>
                    <a:lnTo>
                      <a:pt x="52" y="0"/>
                    </a:lnTo>
                    <a:lnTo>
                      <a:pt x="32" y="0"/>
                    </a:lnTo>
                    <a:lnTo>
                      <a:pt x="3" y="0"/>
                    </a:lnTo>
                    <a:lnTo>
                      <a:pt x="0" y="10"/>
                    </a:lnTo>
                    <a:lnTo>
                      <a:pt x="14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16" name="Freeform 29"/>
              <p:cNvSpPr/>
              <p:nvPr/>
            </p:nvSpPr>
            <p:spPr>
              <a:xfrm>
                <a:off x="1770120" y="1762200"/>
                <a:ext cx="201240" cy="950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95040"/>
                  <a:gd name="textAreaBottom" fmla="*/ 95400 h 95040"/>
                  <a:gd name="GluePoint1X" fmla="*/ 121 w 127"/>
                  <a:gd name="GluePoint1Y" fmla="*/ 0 h 60"/>
                  <a:gd name="GluePoint2X" fmla="*/ 110 w 127"/>
                  <a:gd name="GluePoint2Y" fmla="*/ 0 h 60"/>
                  <a:gd name="GluePoint3X" fmla="*/ 91 w 127"/>
                  <a:gd name="GluePoint3Y" fmla="*/ 0 h 60"/>
                  <a:gd name="GluePoint4X" fmla="*/ 67 w 127"/>
                  <a:gd name="GluePoint4Y" fmla="*/ 0 h 60"/>
                  <a:gd name="GluePoint5X" fmla="*/ 45 w 127"/>
                  <a:gd name="GluePoint5Y" fmla="*/ 0 h 60"/>
                  <a:gd name="GluePoint6X" fmla="*/ 24 w 127"/>
                  <a:gd name="GluePoint6Y" fmla="*/ 0 h 60"/>
                  <a:gd name="GluePoint7X" fmla="*/ 8 w 127"/>
                  <a:gd name="GluePoint7Y" fmla="*/ 34 h 60"/>
                  <a:gd name="GluePoint8X" fmla="*/ 0 w 127"/>
                  <a:gd name="GluePoint8Y" fmla="*/ 52 h 60"/>
                  <a:gd name="GluePoint9X" fmla="*/ 26 w 127"/>
                  <a:gd name="GluePoint9Y" fmla="*/ 52 h 60"/>
                  <a:gd name="GluePoint10X" fmla="*/ 53 w 127"/>
                  <a:gd name="GluePoint10Y" fmla="*/ 52 h 60"/>
                  <a:gd name="GluePoint11X" fmla="*/ 77 w 127"/>
                  <a:gd name="GluePoint11Y" fmla="*/ 52 h 60"/>
                  <a:gd name="GluePoint12X" fmla="*/ 81 w 127"/>
                  <a:gd name="GluePoint12Y" fmla="*/ 56 h 60"/>
                  <a:gd name="GluePoint13X" fmla="*/ 85 w 127"/>
                  <a:gd name="GluePoint13Y" fmla="*/ 55 h 60"/>
                  <a:gd name="GluePoint14X" fmla="*/ 92 w 127"/>
                  <a:gd name="GluePoint14Y" fmla="*/ 55 h 60"/>
                  <a:gd name="GluePoint15X" fmla="*/ 99 w 127"/>
                  <a:gd name="GluePoint15Y" fmla="*/ 58 h 60"/>
                  <a:gd name="GluePoint16X" fmla="*/ 99 w 127"/>
                  <a:gd name="GluePoint16Y" fmla="*/ 60 h 60"/>
                  <a:gd name="GluePoint17X" fmla="*/ 100 w 127"/>
                  <a:gd name="GluePoint17Y" fmla="*/ 60 h 60"/>
                  <a:gd name="GluePoint18X" fmla="*/ 100 w 127"/>
                  <a:gd name="GluePoint18Y" fmla="*/ 56 h 60"/>
                  <a:gd name="GluePoint19X" fmla="*/ 107 w 127"/>
                  <a:gd name="GluePoint19Y" fmla="*/ 50 h 60"/>
                  <a:gd name="GluePoint20X" fmla="*/ 105 w 127"/>
                  <a:gd name="GluePoint20Y" fmla="*/ 48 h 60"/>
                  <a:gd name="GluePoint21X" fmla="*/ 107 w 127"/>
                  <a:gd name="GluePoint21Y" fmla="*/ 44 h 60"/>
                  <a:gd name="GluePoint22X" fmla="*/ 108 w 127"/>
                  <a:gd name="GluePoint22Y" fmla="*/ 44 h 60"/>
                  <a:gd name="GluePoint23X" fmla="*/ 123 w 127"/>
                  <a:gd name="GluePoint23Y" fmla="*/ 11 h 60"/>
                  <a:gd name="GluePoint24X" fmla="*/ 119 w 127"/>
                  <a:gd name="GluePoint24Y" fmla="*/ 7 h 60"/>
                  <a:gd name="GluePoint25X" fmla="*/ 127 w 127"/>
                  <a:gd name="GluePoint25Y" fmla="*/ 0 h 60"/>
                  <a:gd name="GluePoint26X" fmla="*/ 121 w 127"/>
                  <a:gd name="GluePoint26Y" fmla="*/ 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127" h="60">
                    <a:moveTo>
                      <a:pt x="121" y="0"/>
                    </a:moveTo>
                    <a:lnTo>
                      <a:pt x="110" y="0"/>
                    </a:lnTo>
                    <a:lnTo>
                      <a:pt x="91" y="0"/>
                    </a:lnTo>
                    <a:lnTo>
                      <a:pt x="67" y="0"/>
                    </a:lnTo>
                    <a:lnTo>
                      <a:pt x="45" y="0"/>
                    </a:lnTo>
                    <a:lnTo>
                      <a:pt x="24" y="0"/>
                    </a:lnTo>
                    <a:lnTo>
                      <a:pt x="8" y="34"/>
                    </a:lnTo>
                    <a:lnTo>
                      <a:pt x="0" y="52"/>
                    </a:lnTo>
                    <a:lnTo>
                      <a:pt x="26" y="52"/>
                    </a:lnTo>
                    <a:lnTo>
                      <a:pt x="53" y="52"/>
                    </a:lnTo>
                    <a:lnTo>
                      <a:pt x="77" y="52"/>
                    </a:lnTo>
                    <a:lnTo>
                      <a:pt x="81" y="56"/>
                    </a:lnTo>
                    <a:lnTo>
                      <a:pt x="85" y="55"/>
                    </a:lnTo>
                    <a:lnTo>
                      <a:pt x="92" y="55"/>
                    </a:lnTo>
                    <a:lnTo>
                      <a:pt x="99" y="58"/>
                    </a:lnTo>
                    <a:lnTo>
                      <a:pt x="99" y="60"/>
                    </a:lnTo>
                    <a:lnTo>
                      <a:pt x="100" y="60"/>
                    </a:lnTo>
                    <a:lnTo>
                      <a:pt x="100" y="56"/>
                    </a:lnTo>
                    <a:lnTo>
                      <a:pt x="107" y="50"/>
                    </a:lnTo>
                    <a:lnTo>
                      <a:pt x="105" y="48"/>
                    </a:lnTo>
                    <a:lnTo>
                      <a:pt x="107" y="44"/>
                    </a:lnTo>
                    <a:lnTo>
                      <a:pt x="108" y="44"/>
                    </a:lnTo>
                    <a:lnTo>
                      <a:pt x="123" y="11"/>
                    </a:lnTo>
                    <a:lnTo>
                      <a:pt x="119" y="7"/>
                    </a:lnTo>
                    <a:lnTo>
                      <a:pt x="127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17" name="Freeform 30"/>
              <p:cNvSpPr/>
              <p:nvPr/>
            </p:nvSpPr>
            <p:spPr>
              <a:xfrm>
                <a:off x="1808280" y="1681200"/>
                <a:ext cx="188640" cy="806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80640"/>
                  <a:gd name="textAreaBottom" fmla="*/ 81000 h 80640"/>
                  <a:gd name="GluePoint1X" fmla="*/ 102 w 119"/>
                  <a:gd name="GluePoint1Y" fmla="*/ 0 h 51"/>
                  <a:gd name="GluePoint2X" fmla="*/ 83 w 119"/>
                  <a:gd name="GluePoint2Y" fmla="*/ 0 h 51"/>
                  <a:gd name="GluePoint3X" fmla="*/ 64 w 119"/>
                  <a:gd name="GluePoint3Y" fmla="*/ 0 h 51"/>
                  <a:gd name="GluePoint4X" fmla="*/ 46 w 119"/>
                  <a:gd name="GluePoint4Y" fmla="*/ 0 h 51"/>
                  <a:gd name="GluePoint5X" fmla="*/ 29 w 119"/>
                  <a:gd name="GluePoint5Y" fmla="*/ 0 h 51"/>
                  <a:gd name="GluePoint6X" fmla="*/ 14 w 119"/>
                  <a:gd name="GluePoint6Y" fmla="*/ 24 h 51"/>
                  <a:gd name="GluePoint7X" fmla="*/ 0 w 119"/>
                  <a:gd name="GluePoint7Y" fmla="*/ 51 h 51"/>
                  <a:gd name="GluePoint8X" fmla="*/ 21 w 119"/>
                  <a:gd name="GluePoint8Y" fmla="*/ 51 h 51"/>
                  <a:gd name="GluePoint9X" fmla="*/ 43 w 119"/>
                  <a:gd name="GluePoint9Y" fmla="*/ 51 h 51"/>
                  <a:gd name="GluePoint10X" fmla="*/ 67 w 119"/>
                  <a:gd name="GluePoint10Y" fmla="*/ 51 h 51"/>
                  <a:gd name="GluePoint11X" fmla="*/ 86 w 119"/>
                  <a:gd name="GluePoint11Y" fmla="*/ 51 h 51"/>
                  <a:gd name="GluePoint12X" fmla="*/ 103 w 119"/>
                  <a:gd name="GluePoint12Y" fmla="*/ 51 h 51"/>
                  <a:gd name="GluePoint13X" fmla="*/ 105 w 119"/>
                  <a:gd name="GluePoint13Y" fmla="*/ 48 h 51"/>
                  <a:gd name="GluePoint14X" fmla="*/ 105 w 119"/>
                  <a:gd name="GluePoint14Y" fmla="*/ 40 h 51"/>
                  <a:gd name="GluePoint15X" fmla="*/ 108 w 119"/>
                  <a:gd name="GluePoint15Y" fmla="*/ 33 h 51"/>
                  <a:gd name="GluePoint16X" fmla="*/ 113 w 119"/>
                  <a:gd name="GluePoint16Y" fmla="*/ 24 h 51"/>
                  <a:gd name="GluePoint17X" fmla="*/ 113 w 119"/>
                  <a:gd name="GluePoint17Y" fmla="*/ 14 h 51"/>
                  <a:gd name="GluePoint18X" fmla="*/ 119 w 119"/>
                  <a:gd name="GluePoint18Y" fmla="*/ 5 h 51"/>
                  <a:gd name="GluePoint19X" fmla="*/ 119 w 119"/>
                  <a:gd name="GluePoint19Y" fmla="*/ 0 h 51"/>
                  <a:gd name="GluePoint20X" fmla="*/ 102 w 119"/>
                  <a:gd name="GluePoint20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19" h="51">
                    <a:moveTo>
                      <a:pt x="102" y="0"/>
                    </a:moveTo>
                    <a:lnTo>
                      <a:pt x="83" y="0"/>
                    </a:lnTo>
                    <a:lnTo>
                      <a:pt x="64" y="0"/>
                    </a:lnTo>
                    <a:lnTo>
                      <a:pt x="46" y="0"/>
                    </a:lnTo>
                    <a:lnTo>
                      <a:pt x="29" y="0"/>
                    </a:lnTo>
                    <a:lnTo>
                      <a:pt x="14" y="24"/>
                    </a:lnTo>
                    <a:lnTo>
                      <a:pt x="0" y="51"/>
                    </a:lnTo>
                    <a:lnTo>
                      <a:pt x="21" y="51"/>
                    </a:lnTo>
                    <a:lnTo>
                      <a:pt x="43" y="51"/>
                    </a:lnTo>
                    <a:lnTo>
                      <a:pt x="67" y="51"/>
                    </a:lnTo>
                    <a:lnTo>
                      <a:pt x="86" y="51"/>
                    </a:lnTo>
                    <a:lnTo>
                      <a:pt x="103" y="51"/>
                    </a:lnTo>
                    <a:lnTo>
                      <a:pt x="105" y="48"/>
                    </a:lnTo>
                    <a:lnTo>
                      <a:pt x="105" y="40"/>
                    </a:lnTo>
                    <a:lnTo>
                      <a:pt x="108" y="33"/>
                    </a:lnTo>
                    <a:lnTo>
                      <a:pt x="113" y="24"/>
                    </a:lnTo>
                    <a:lnTo>
                      <a:pt x="113" y="14"/>
                    </a:lnTo>
                    <a:lnTo>
                      <a:pt x="119" y="5"/>
                    </a:lnTo>
                    <a:lnTo>
                      <a:pt x="119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18" name="Freeform 31"/>
              <p:cNvSpPr/>
              <p:nvPr/>
            </p:nvSpPr>
            <p:spPr>
              <a:xfrm>
                <a:off x="1909800" y="1389240"/>
                <a:ext cx="372600" cy="2916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291600"/>
                  <a:gd name="textAreaBottom" fmla="*/ 291960 h 291600"/>
                  <a:gd name="GluePoint1X" fmla="*/ 87 w 235"/>
                  <a:gd name="GluePoint1Y" fmla="*/ 177 h 184"/>
                  <a:gd name="GluePoint2X" fmla="*/ 93 w 235"/>
                  <a:gd name="GluePoint2Y" fmla="*/ 166 h 184"/>
                  <a:gd name="GluePoint3X" fmla="*/ 101 w 235"/>
                  <a:gd name="GluePoint3Y" fmla="*/ 150 h 184"/>
                  <a:gd name="GluePoint4X" fmla="*/ 109 w 235"/>
                  <a:gd name="GluePoint4Y" fmla="*/ 134 h 184"/>
                  <a:gd name="GluePoint5X" fmla="*/ 119 w 235"/>
                  <a:gd name="GluePoint5Y" fmla="*/ 119 h 184"/>
                  <a:gd name="GluePoint6X" fmla="*/ 130 w 235"/>
                  <a:gd name="GluePoint6Y" fmla="*/ 113 h 184"/>
                  <a:gd name="GluePoint7X" fmla="*/ 144 w 235"/>
                  <a:gd name="GluePoint7Y" fmla="*/ 105 h 184"/>
                  <a:gd name="GluePoint8X" fmla="*/ 159 w 235"/>
                  <a:gd name="GluePoint8Y" fmla="*/ 95 h 184"/>
                  <a:gd name="GluePoint9X" fmla="*/ 174 w 235"/>
                  <a:gd name="GluePoint9Y" fmla="*/ 87 h 184"/>
                  <a:gd name="GluePoint10X" fmla="*/ 184 w 235"/>
                  <a:gd name="GluePoint10Y" fmla="*/ 81 h 184"/>
                  <a:gd name="GluePoint11X" fmla="*/ 198 w 235"/>
                  <a:gd name="GluePoint11Y" fmla="*/ 73 h 184"/>
                  <a:gd name="GluePoint12X" fmla="*/ 214 w 235"/>
                  <a:gd name="GluePoint12Y" fmla="*/ 65 h 184"/>
                  <a:gd name="GluePoint13X" fmla="*/ 228 w 235"/>
                  <a:gd name="GluePoint13Y" fmla="*/ 57 h 184"/>
                  <a:gd name="GluePoint14X" fmla="*/ 235 w 235"/>
                  <a:gd name="GluePoint14Y" fmla="*/ 53 h 184"/>
                  <a:gd name="GluePoint15X" fmla="*/ 230 w 235"/>
                  <a:gd name="GluePoint15Y" fmla="*/ 52 h 184"/>
                  <a:gd name="GluePoint16X" fmla="*/ 222 w 235"/>
                  <a:gd name="GluePoint16Y" fmla="*/ 49 h 184"/>
                  <a:gd name="GluePoint17X" fmla="*/ 219 w 235"/>
                  <a:gd name="GluePoint17Y" fmla="*/ 45 h 184"/>
                  <a:gd name="GluePoint18X" fmla="*/ 214 w 235"/>
                  <a:gd name="GluePoint18Y" fmla="*/ 45 h 184"/>
                  <a:gd name="GluePoint19X" fmla="*/ 197 w 235"/>
                  <a:gd name="GluePoint19Y" fmla="*/ 50 h 184"/>
                  <a:gd name="GluePoint20X" fmla="*/ 197 w 235"/>
                  <a:gd name="GluePoint20Y" fmla="*/ 49 h 184"/>
                  <a:gd name="GluePoint21X" fmla="*/ 190 w 235"/>
                  <a:gd name="GluePoint21Y" fmla="*/ 50 h 184"/>
                  <a:gd name="GluePoint22X" fmla="*/ 197 w 235"/>
                  <a:gd name="GluePoint22Y" fmla="*/ 47 h 184"/>
                  <a:gd name="GluePoint23X" fmla="*/ 200 w 235"/>
                  <a:gd name="GluePoint23Y" fmla="*/ 42 h 184"/>
                  <a:gd name="GluePoint24X" fmla="*/ 198 w 235"/>
                  <a:gd name="GluePoint24Y" fmla="*/ 39 h 184"/>
                  <a:gd name="GluePoint25X" fmla="*/ 201 w 235"/>
                  <a:gd name="GluePoint25Y" fmla="*/ 33 h 184"/>
                  <a:gd name="GluePoint26X" fmla="*/ 201 w 235"/>
                  <a:gd name="GluePoint26Y" fmla="*/ 26 h 184"/>
                  <a:gd name="GluePoint27X" fmla="*/ 203 w 235"/>
                  <a:gd name="GluePoint27Y" fmla="*/ 21 h 184"/>
                  <a:gd name="GluePoint28X" fmla="*/ 192 w 235"/>
                  <a:gd name="GluePoint28Y" fmla="*/ 20 h 184"/>
                  <a:gd name="GluePoint29X" fmla="*/ 187 w 235"/>
                  <a:gd name="GluePoint29Y" fmla="*/ 25 h 184"/>
                  <a:gd name="GluePoint30X" fmla="*/ 190 w 235"/>
                  <a:gd name="GluePoint30Y" fmla="*/ 20 h 184"/>
                  <a:gd name="GluePoint31X" fmla="*/ 189 w 235"/>
                  <a:gd name="GluePoint31Y" fmla="*/ 21 h 184"/>
                  <a:gd name="GluePoint32X" fmla="*/ 187 w 235"/>
                  <a:gd name="GluePoint32Y" fmla="*/ 16 h 184"/>
                  <a:gd name="GluePoint33X" fmla="*/ 186 w 235"/>
                  <a:gd name="GluePoint33Y" fmla="*/ 16 h 184"/>
                  <a:gd name="GluePoint34X" fmla="*/ 189 w 235"/>
                  <a:gd name="GluePoint34Y" fmla="*/ 13 h 184"/>
                  <a:gd name="GluePoint35X" fmla="*/ 198 w 235"/>
                  <a:gd name="GluePoint35Y" fmla="*/ 0 h 184"/>
                  <a:gd name="GluePoint36X" fmla="*/ 189 w 235"/>
                  <a:gd name="GluePoint36Y" fmla="*/ 0 h 184"/>
                  <a:gd name="GluePoint37X" fmla="*/ 176 w 235"/>
                  <a:gd name="GluePoint37Y" fmla="*/ 0 h 184"/>
                  <a:gd name="GluePoint38X" fmla="*/ 165 w 235"/>
                  <a:gd name="GluePoint38Y" fmla="*/ 0 h 184"/>
                  <a:gd name="GluePoint39X" fmla="*/ 154 w 235"/>
                  <a:gd name="GluePoint39Y" fmla="*/ 0 h 184"/>
                  <a:gd name="GluePoint40X" fmla="*/ 143 w 235"/>
                  <a:gd name="GluePoint40Y" fmla="*/ 0 h 184"/>
                  <a:gd name="GluePoint41X" fmla="*/ 133 w 235"/>
                  <a:gd name="GluePoint41Y" fmla="*/ 0 h 184"/>
                  <a:gd name="GluePoint42X" fmla="*/ 120 w 235"/>
                  <a:gd name="GluePoint42Y" fmla="*/ 0 h 184"/>
                  <a:gd name="GluePoint43X" fmla="*/ 109 w 235"/>
                  <a:gd name="GluePoint43Y" fmla="*/ 0 h 184"/>
                  <a:gd name="GluePoint44X" fmla="*/ 109 w 235"/>
                  <a:gd name="GluePoint44Y" fmla="*/ 0 h 184"/>
                  <a:gd name="GluePoint45X" fmla="*/ 98 w 235"/>
                  <a:gd name="GluePoint45Y" fmla="*/ 15 h 184"/>
                  <a:gd name="GluePoint46X" fmla="*/ 87 w 235"/>
                  <a:gd name="GluePoint46Y" fmla="*/ 31 h 184"/>
                  <a:gd name="GluePoint47X" fmla="*/ 78 w 235"/>
                  <a:gd name="GluePoint47Y" fmla="*/ 45 h 184"/>
                  <a:gd name="GluePoint48X" fmla="*/ 68 w 235"/>
                  <a:gd name="GluePoint48Y" fmla="*/ 60 h 184"/>
                  <a:gd name="GluePoint49X" fmla="*/ 62 w 235"/>
                  <a:gd name="GluePoint49Y" fmla="*/ 70 h 184"/>
                  <a:gd name="GluePoint50X" fmla="*/ 52 w 235"/>
                  <a:gd name="GluePoint50Y" fmla="*/ 84 h 184"/>
                  <a:gd name="GluePoint51X" fmla="*/ 43 w 235"/>
                  <a:gd name="GluePoint51Y" fmla="*/ 100 h 184"/>
                  <a:gd name="GluePoint52X" fmla="*/ 35 w 235"/>
                  <a:gd name="GluePoint52Y" fmla="*/ 115 h 184"/>
                  <a:gd name="GluePoint53X" fmla="*/ 28 w 235"/>
                  <a:gd name="GluePoint53Y" fmla="*/ 126 h 184"/>
                  <a:gd name="GluePoint54X" fmla="*/ 20 w 235"/>
                  <a:gd name="GluePoint54Y" fmla="*/ 140 h 184"/>
                  <a:gd name="GluePoint55X" fmla="*/ 12 w 235"/>
                  <a:gd name="GluePoint55Y" fmla="*/ 158 h 184"/>
                  <a:gd name="GluePoint56X" fmla="*/ 6 w 235"/>
                  <a:gd name="GluePoint56Y" fmla="*/ 172 h 184"/>
                  <a:gd name="GluePoint57X" fmla="*/ 0 w 235"/>
                  <a:gd name="GluePoint57Y" fmla="*/ 184 h 184"/>
                  <a:gd name="GluePoint58X" fmla="*/ 0 w 235"/>
                  <a:gd name="GluePoint58Y" fmla="*/ 184 h 184"/>
                  <a:gd name="GluePoint59X" fmla="*/ 19 w 235"/>
                  <a:gd name="GluePoint59Y" fmla="*/ 184 h 184"/>
                  <a:gd name="GluePoint60X" fmla="*/ 38 w 235"/>
                  <a:gd name="GluePoint60Y" fmla="*/ 184 h 184"/>
                  <a:gd name="GluePoint61X" fmla="*/ 55 w 235"/>
                  <a:gd name="GluePoint61Y" fmla="*/ 184 h 184"/>
                  <a:gd name="GluePoint62X" fmla="*/ 84 w 235"/>
                  <a:gd name="GluePoint62Y" fmla="*/ 184 h 184"/>
                  <a:gd name="GluePoint63X" fmla="*/ 87 w 235"/>
                  <a:gd name="GluePoint63Y" fmla="*/ 177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35" h="184">
                    <a:moveTo>
                      <a:pt x="87" y="177"/>
                    </a:moveTo>
                    <a:lnTo>
                      <a:pt x="93" y="166"/>
                    </a:lnTo>
                    <a:lnTo>
                      <a:pt x="101" y="150"/>
                    </a:lnTo>
                    <a:lnTo>
                      <a:pt x="109" y="134"/>
                    </a:lnTo>
                    <a:lnTo>
                      <a:pt x="119" y="119"/>
                    </a:lnTo>
                    <a:lnTo>
                      <a:pt x="130" y="113"/>
                    </a:lnTo>
                    <a:lnTo>
                      <a:pt x="144" y="105"/>
                    </a:lnTo>
                    <a:lnTo>
                      <a:pt x="159" y="95"/>
                    </a:lnTo>
                    <a:lnTo>
                      <a:pt x="174" y="87"/>
                    </a:lnTo>
                    <a:lnTo>
                      <a:pt x="184" y="81"/>
                    </a:lnTo>
                    <a:lnTo>
                      <a:pt x="198" y="73"/>
                    </a:lnTo>
                    <a:lnTo>
                      <a:pt x="214" y="65"/>
                    </a:lnTo>
                    <a:lnTo>
                      <a:pt x="228" y="57"/>
                    </a:lnTo>
                    <a:lnTo>
                      <a:pt x="235" y="53"/>
                    </a:lnTo>
                    <a:lnTo>
                      <a:pt x="230" y="52"/>
                    </a:lnTo>
                    <a:lnTo>
                      <a:pt x="222" y="49"/>
                    </a:lnTo>
                    <a:lnTo>
                      <a:pt x="219" y="45"/>
                    </a:lnTo>
                    <a:lnTo>
                      <a:pt x="214" y="45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0" y="50"/>
                    </a:lnTo>
                    <a:lnTo>
                      <a:pt x="197" y="47"/>
                    </a:lnTo>
                    <a:lnTo>
                      <a:pt x="200" y="42"/>
                    </a:lnTo>
                    <a:lnTo>
                      <a:pt x="198" y="39"/>
                    </a:lnTo>
                    <a:lnTo>
                      <a:pt x="201" y="33"/>
                    </a:lnTo>
                    <a:lnTo>
                      <a:pt x="201" y="26"/>
                    </a:lnTo>
                    <a:lnTo>
                      <a:pt x="203" y="21"/>
                    </a:lnTo>
                    <a:lnTo>
                      <a:pt x="192" y="20"/>
                    </a:lnTo>
                    <a:lnTo>
                      <a:pt x="187" y="25"/>
                    </a:lnTo>
                    <a:lnTo>
                      <a:pt x="190" y="20"/>
                    </a:lnTo>
                    <a:lnTo>
                      <a:pt x="189" y="21"/>
                    </a:lnTo>
                    <a:lnTo>
                      <a:pt x="187" y="16"/>
                    </a:lnTo>
                    <a:lnTo>
                      <a:pt x="186" y="16"/>
                    </a:lnTo>
                    <a:lnTo>
                      <a:pt x="189" y="13"/>
                    </a:lnTo>
                    <a:lnTo>
                      <a:pt x="198" y="0"/>
                    </a:lnTo>
                    <a:lnTo>
                      <a:pt x="189" y="0"/>
                    </a:lnTo>
                    <a:lnTo>
                      <a:pt x="176" y="0"/>
                    </a:lnTo>
                    <a:lnTo>
                      <a:pt x="165" y="0"/>
                    </a:lnTo>
                    <a:lnTo>
                      <a:pt x="154" y="0"/>
                    </a:lnTo>
                    <a:lnTo>
                      <a:pt x="143" y="0"/>
                    </a:lnTo>
                    <a:lnTo>
                      <a:pt x="133" y="0"/>
                    </a:lnTo>
                    <a:lnTo>
                      <a:pt x="120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98" y="15"/>
                    </a:lnTo>
                    <a:lnTo>
                      <a:pt x="87" y="31"/>
                    </a:lnTo>
                    <a:lnTo>
                      <a:pt x="78" y="45"/>
                    </a:lnTo>
                    <a:lnTo>
                      <a:pt x="68" y="60"/>
                    </a:lnTo>
                    <a:lnTo>
                      <a:pt x="62" y="70"/>
                    </a:lnTo>
                    <a:lnTo>
                      <a:pt x="52" y="84"/>
                    </a:lnTo>
                    <a:lnTo>
                      <a:pt x="43" y="100"/>
                    </a:lnTo>
                    <a:lnTo>
                      <a:pt x="35" y="115"/>
                    </a:lnTo>
                    <a:lnTo>
                      <a:pt x="28" y="126"/>
                    </a:lnTo>
                    <a:lnTo>
                      <a:pt x="20" y="140"/>
                    </a:lnTo>
                    <a:lnTo>
                      <a:pt x="12" y="158"/>
                    </a:lnTo>
                    <a:lnTo>
                      <a:pt x="6" y="172"/>
                    </a:lnTo>
                    <a:lnTo>
                      <a:pt x="0" y="184"/>
                    </a:lnTo>
                    <a:lnTo>
                      <a:pt x="0" y="184"/>
                    </a:lnTo>
                    <a:lnTo>
                      <a:pt x="19" y="184"/>
                    </a:lnTo>
                    <a:lnTo>
                      <a:pt x="38" y="184"/>
                    </a:lnTo>
                    <a:lnTo>
                      <a:pt x="55" y="184"/>
                    </a:lnTo>
                    <a:lnTo>
                      <a:pt x="84" y="184"/>
                    </a:lnTo>
                    <a:lnTo>
                      <a:pt x="87" y="17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19" name="Freeform 32"/>
              <p:cNvSpPr/>
              <p:nvPr/>
            </p:nvSpPr>
            <p:spPr>
              <a:xfrm>
                <a:off x="1941480" y="1670040"/>
                <a:ext cx="204480" cy="16164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161640"/>
                  <a:gd name="textAreaBottom" fmla="*/ 162000 h 161640"/>
                  <a:gd name="GluePoint1X" fmla="*/ 5 w 129"/>
                  <a:gd name="GluePoint1Y" fmla="*/ 102 h 102"/>
                  <a:gd name="GluePoint2X" fmla="*/ 19 w 129"/>
                  <a:gd name="GluePoint2Y" fmla="*/ 102 h 102"/>
                  <a:gd name="GluePoint3X" fmla="*/ 37 w 129"/>
                  <a:gd name="GluePoint3Y" fmla="*/ 102 h 102"/>
                  <a:gd name="GluePoint4X" fmla="*/ 56 w 129"/>
                  <a:gd name="GluePoint4Y" fmla="*/ 102 h 102"/>
                  <a:gd name="GluePoint5X" fmla="*/ 73 w 129"/>
                  <a:gd name="GluePoint5Y" fmla="*/ 102 h 102"/>
                  <a:gd name="GluePoint6X" fmla="*/ 75 w 129"/>
                  <a:gd name="GluePoint6Y" fmla="*/ 94 h 102"/>
                  <a:gd name="GluePoint7X" fmla="*/ 70 w 129"/>
                  <a:gd name="GluePoint7Y" fmla="*/ 90 h 102"/>
                  <a:gd name="GluePoint8X" fmla="*/ 69 w 129"/>
                  <a:gd name="GluePoint8Y" fmla="*/ 86 h 102"/>
                  <a:gd name="GluePoint9X" fmla="*/ 66 w 129"/>
                  <a:gd name="GluePoint9Y" fmla="*/ 84 h 102"/>
                  <a:gd name="GluePoint10X" fmla="*/ 61 w 129"/>
                  <a:gd name="GluePoint10Y" fmla="*/ 79 h 102"/>
                  <a:gd name="GluePoint11X" fmla="*/ 66 w 129"/>
                  <a:gd name="GluePoint11Y" fmla="*/ 69 h 102"/>
                  <a:gd name="GluePoint12X" fmla="*/ 69 w 129"/>
                  <a:gd name="GluePoint12Y" fmla="*/ 68 h 102"/>
                  <a:gd name="GluePoint13X" fmla="*/ 67 w 129"/>
                  <a:gd name="GluePoint13Y" fmla="*/ 65 h 102"/>
                  <a:gd name="GluePoint14X" fmla="*/ 67 w 129"/>
                  <a:gd name="GluePoint14Y" fmla="*/ 63 h 102"/>
                  <a:gd name="GluePoint15X" fmla="*/ 72 w 129"/>
                  <a:gd name="GluePoint15Y" fmla="*/ 60 h 102"/>
                  <a:gd name="GluePoint16X" fmla="*/ 78 w 129"/>
                  <a:gd name="GluePoint16Y" fmla="*/ 57 h 102"/>
                  <a:gd name="GluePoint17X" fmla="*/ 83 w 129"/>
                  <a:gd name="GluePoint17Y" fmla="*/ 47 h 102"/>
                  <a:gd name="GluePoint18X" fmla="*/ 86 w 129"/>
                  <a:gd name="GluePoint18Y" fmla="*/ 45 h 102"/>
                  <a:gd name="GluePoint19X" fmla="*/ 86 w 129"/>
                  <a:gd name="GluePoint19Y" fmla="*/ 45 h 102"/>
                  <a:gd name="GluePoint20X" fmla="*/ 102 w 129"/>
                  <a:gd name="GluePoint20Y" fmla="*/ 37 h 102"/>
                  <a:gd name="GluePoint21X" fmla="*/ 129 w 129"/>
                  <a:gd name="GluePoint21Y" fmla="*/ 24 h 102"/>
                  <a:gd name="GluePoint22X" fmla="*/ 115 w 129"/>
                  <a:gd name="GluePoint22Y" fmla="*/ 21 h 102"/>
                  <a:gd name="GluePoint23X" fmla="*/ 107 w 129"/>
                  <a:gd name="GluePoint23Y" fmla="*/ 23 h 102"/>
                  <a:gd name="GluePoint24X" fmla="*/ 93 w 129"/>
                  <a:gd name="GluePoint24Y" fmla="*/ 13 h 102"/>
                  <a:gd name="GluePoint25X" fmla="*/ 81 w 129"/>
                  <a:gd name="GluePoint25Y" fmla="*/ 13 h 102"/>
                  <a:gd name="GluePoint26X" fmla="*/ 75 w 129"/>
                  <a:gd name="GluePoint26Y" fmla="*/ 12 h 102"/>
                  <a:gd name="GluePoint27X" fmla="*/ 70 w 129"/>
                  <a:gd name="GluePoint27Y" fmla="*/ 12 h 102"/>
                  <a:gd name="GluePoint28X" fmla="*/ 70 w 129"/>
                  <a:gd name="GluePoint28Y" fmla="*/ 0 h 102"/>
                  <a:gd name="GluePoint29X" fmla="*/ 67 w 129"/>
                  <a:gd name="GluePoint29Y" fmla="*/ 0 h 102"/>
                  <a:gd name="GluePoint30X" fmla="*/ 64 w 129"/>
                  <a:gd name="GluePoint30Y" fmla="*/ 7 h 102"/>
                  <a:gd name="GluePoint31X" fmla="*/ 35 w 129"/>
                  <a:gd name="GluePoint31Y" fmla="*/ 7 h 102"/>
                  <a:gd name="GluePoint32X" fmla="*/ 35 w 129"/>
                  <a:gd name="GluePoint32Y" fmla="*/ 12 h 102"/>
                  <a:gd name="GluePoint33X" fmla="*/ 29 w 129"/>
                  <a:gd name="GluePoint33Y" fmla="*/ 21 h 102"/>
                  <a:gd name="GluePoint34X" fmla="*/ 29 w 129"/>
                  <a:gd name="GluePoint34Y" fmla="*/ 31 h 102"/>
                  <a:gd name="GluePoint35X" fmla="*/ 24 w 129"/>
                  <a:gd name="GluePoint35Y" fmla="*/ 40 h 102"/>
                  <a:gd name="GluePoint36X" fmla="*/ 21 w 129"/>
                  <a:gd name="GluePoint36Y" fmla="*/ 47 h 102"/>
                  <a:gd name="GluePoint37X" fmla="*/ 21 w 129"/>
                  <a:gd name="GluePoint37Y" fmla="*/ 55 h 102"/>
                  <a:gd name="GluePoint38X" fmla="*/ 19 w 129"/>
                  <a:gd name="GluePoint38Y" fmla="*/ 58 h 102"/>
                  <a:gd name="GluePoint39X" fmla="*/ 11 w 129"/>
                  <a:gd name="GluePoint39Y" fmla="*/ 65 h 102"/>
                  <a:gd name="GluePoint40X" fmla="*/ 15 w 129"/>
                  <a:gd name="GluePoint40Y" fmla="*/ 69 h 102"/>
                  <a:gd name="GluePoint41X" fmla="*/ 0 w 129"/>
                  <a:gd name="GluePoint41Y" fmla="*/ 102 h 102"/>
                  <a:gd name="GluePoint42X" fmla="*/ 5 w 129"/>
                  <a:gd name="GluePoint42Y" fmla="*/ 102 h 10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29" h="102">
                    <a:moveTo>
                      <a:pt x="5" y="102"/>
                    </a:moveTo>
                    <a:lnTo>
                      <a:pt x="19" y="102"/>
                    </a:lnTo>
                    <a:lnTo>
                      <a:pt x="37" y="102"/>
                    </a:lnTo>
                    <a:lnTo>
                      <a:pt x="56" y="102"/>
                    </a:lnTo>
                    <a:lnTo>
                      <a:pt x="73" y="102"/>
                    </a:lnTo>
                    <a:lnTo>
                      <a:pt x="75" y="94"/>
                    </a:lnTo>
                    <a:lnTo>
                      <a:pt x="70" y="90"/>
                    </a:lnTo>
                    <a:lnTo>
                      <a:pt x="69" y="86"/>
                    </a:lnTo>
                    <a:lnTo>
                      <a:pt x="66" y="84"/>
                    </a:lnTo>
                    <a:lnTo>
                      <a:pt x="61" y="79"/>
                    </a:lnTo>
                    <a:lnTo>
                      <a:pt x="66" y="69"/>
                    </a:lnTo>
                    <a:lnTo>
                      <a:pt x="69" y="68"/>
                    </a:lnTo>
                    <a:lnTo>
                      <a:pt x="67" y="65"/>
                    </a:lnTo>
                    <a:lnTo>
                      <a:pt x="67" y="63"/>
                    </a:lnTo>
                    <a:lnTo>
                      <a:pt x="72" y="60"/>
                    </a:lnTo>
                    <a:lnTo>
                      <a:pt x="78" y="57"/>
                    </a:lnTo>
                    <a:lnTo>
                      <a:pt x="83" y="47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102" y="37"/>
                    </a:lnTo>
                    <a:lnTo>
                      <a:pt x="129" y="24"/>
                    </a:lnTo>
                    <a:lnTo>
                      <a:pt x="115" y="21"/>
                    </a:lnTo>
                    <a:lnTo>
                      <a:pt x="107" y="23"/>
                    </a:lnTo>
                    <a:lnTo>
                      <a:pt x="93" y="13"/>
                    </a:lnTo>
                    <a:lnTo>
                      <a:pt x="81" y="13"/>
                    </a:lnTo>
                    <a:lnTo>
                      <a:pt x="75" y="12"/>
                    </a:lnTo>
                    <a:lnTo>
                      <a:pt x="70" y="12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4" y="7"/>
                    </a:lnTo>
                    <a:lnTo>
                      <a:pt x="35" y="7"/>
                    </a:lnTo>
                    <a:lnTo>
                      <a:pt x="35" y="12"/>
                    </a:lnTo>
                    <a:lnTo>
                      <a:pt x="29" y="21"/>
                    </a:lnTo>
                    <a:lnTo>
                      <a:pt x="29" y="31"/>
                    </a:lnTo>
                    <a:lnTo>
                      <a:pt x="24" y="40"/>
                    </a:lnTo>
                    <a:lnTo>
                      <a:pt x="21" y="47"/>
                    </a:lnTo>
                    <a:lnTo>
                      <a:pt x="21" y="55"/>
                    </a:lnTo>
                    <a:lnTo>
                      <a:pt x="19" y="58"/>
                    </a:lnTo>
                    <a:lnTo>
                      <a:pt x="11" y="65"/>
                    </a:lnTo>
                    <a:lnTo>
                      <a:pt x="15" y="69"/>
                    </a:lnTo>
                    <a:lnTo>
                      <a:pt x="0" y="102"/>
                    </a:lnTo>
                    <a:lnTo>
                      <a:pt x="5" y="10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20" name="Freeform 33"/>
              <p:cNvSpPr/>
              <p:nvPr/>
            </p:nvSpPr>
            <p:spPr>
              <a:xfrm>
                <a:off x="1924200" y="1832040"/>
                <a:ext cx="140760" cy="853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85320"/>
                  <a:gd name="textAreaBottom" fmla="*/ 85680 h 85320"/>
                  <a:gd name="GluePoint1X" fmla="*/ 16 w 89"/>
                  <a:gd name="GluePoint1Y" fmla="*/ 0 h 54"/>
                  <a:gd name="GluePoint2X" fmla="*/ 30 w 89"/>
                  <a:gd name="GluePoint2Y" fmla="*/ 0 h 54"/>
                  <a:gd name="GluePoint3X" fmla="*/ 48 w 89"/>
                  <a:gd name="GluePoint3Y" fmla="*/ 0 h 54"/>
                  <a:gd name="GluePoint4X" fmla="*/ 67 w 89"/>
                  <a:gd name="GluePoint4Y" fmla="*/ 0 h 54"/>
                  <a:gd name="GluePoint5X" fmla="*/ 84 w 89"/>
                  <a:gd name="GluePoint5Y" fmla="*/ 0 h 54"/>
                  <a:gd name="GluePoint6X" fmla="*/ 81 w 89"/>
                  <a:gd name="GluePoint6Y" fmla="*/ 12 h 54"/>
                  <a:gd name="GluePoint7X" fmla="*/ 86 w 89"/>
                  <a:gd name="GluePoint7Y" fmla="*/ 14 h 54"/>
                  <a:gd name="GluePoint8X" fmla="*/ 86 w 89"/>
                  <a:gd name="GluePoint8Y" fmla="*/ 17 h 54"/>
                  <a:gd name="GluePoint9X" fmla="*/ 89 w 89"/>
                  <a:gd name="GluePoint9Y" fmla="*/ 24 h 54"/>
                  <a:gd name="GluePoint10X" fmla="*/ 89 w 89"/>
                  <a:gd name="GluePoint10Y" fmla="*/ 25 h 54"/>
                  <a:gd name="GluePoint11X" fmla="*/ 88 w 89"/>
                  <a:gd name="GluePoint11Y" fmla="*/ 29 h 54"/>
                  <a:gd name="GluePoint12X" fmla="*/ 83 w 89"/>
                  <a:gd name="GluePoint12Y" fmla="*/ 32 h 54"/>
                  <a:gd name="GluePoint13X" fmla="*/ 72 w 89"/>
                  <a:gd name="GluePoint13Y" fmla="*/ 35 h 54"/>
                  <a:gd name="GluePoint14X" fmla="*/ 70 w 89"/>
                  <a:gd name="GluePoint14Y" fmla="*/ 38 h 54"/>
                  <a:gd name="GluePoint15X" fmla="*/ 72 w 89"/>
                  <a:gd name="GluePoint15Y" fmla="*/ 41 h 54"/>
                  <a:gd name="GluePoint16X" fmla="*/ 70 w 89"/>
                  <a:gd name="GluePoint16Y" fmla="*/ 43 h 54"/>
                  <a:gd name="GluePoint17X" fmla="*/ 65 w 89"/>
                  <a:gd name="GluePoint17Y" fmla="*/ 48 h 54"/>
                  <a:gd name="GluePoint18X" fmla="*/ 62 w 89"/>
                  <a:gd name="GluePoint18Y" fmla="*/ 49 h 54"/>
                  <a:gd name="GluePoint19X" fmla="*/ 61 w 89"/>
                  <a:gd name="GluePoint19Y" fmla="*/ 53 h 54"/>
                  <a:gd name="GluePoint20X" fmla="*/ 59 w 89"/>
                  <a:gd name="GluePoint20Y" fmla="*/ 54 h 54"/>
                  <a:gd name="GluePoint21X" fmla="*/ 57 w 89"/>
                  <a:gd name="GluePoint21Y" fmla="*/ 49 h 54"/>
                  <a:gd name="GluePoint22X" fmla="*/ 46 w 89"/>
                  <a:gd name="GluePoint22Y" fmla="*/ 49 h 54"/>
                  <a:gd name="GluePoint23X" fmla="*/ 29 w 89"/>
                  <a:gd name="GluePoint23Y" fmla="*/ 49 h 54"/>
                  <a:gd name="GluePoint24X" fmla="*/ 15 w 89"/>
                  <a:gd name="GluePoint24Y" fmla="*/ 49 h 54"/>
                  <a:gd name="GluePoint25X" fmla="*/ 0 w 89"/>
                  <a:gd name="GluePoint25Y" fmla="*/ 49 h 54"/>
                  <a:gd name="GluePoint26X" fmla="*/ 0 w 89"/>
                  <a:gd name="GluePoint26Y" fmla="*/ 48 h 54"/>
                  <a:gd name="GluePoint27X" fmla="*/ 2 w 89"/>
                  <a:gd name="GluePoint27Y" fmla="*/ 45 h 54"/>
                  <a:gd name="GluePoint28X" fmla="*/ 2 w 89"/>
                  <a:gd name="GluePoint28Y" fmla="*/ 41 h 54"/>
                  <a:gd name="GluePoint29X" fmla="*/ 3 w 89"/>
                  <a:gd name="GluePoint29Y" fmla="*/ 38 h 54"/>
                  <a:gd name="GluePoint30X" fmla="*/ 3 w 89"/>
                  <a:gd name="GluePoint30Y" fmla="*/ 37 h 54"/>
                  <a:gd name="GluePoint31X" fmla="*/ 3 w 89"/>
                  <a:gd name="GluePoint31Y" fmla="*/ 35 h 54"/>
                  <a:gd name="GluePoint32X" fmla="*/ 2 w 89"/>
                  <a:gd name="GluePoint32Y" fmla="*/ 33 h 54"/>
                  <a:gd name="GluePoint33X" fmla="*/ 5 w 89"/>
                  <a:gd name="GluePoint33Y" fmla="*/ 29 h 54"/>
                  <a:gd name="GluePoint34X" fmla="*/ 3 w 89"/>
                  <a:gd name="GluePoint34Y" fmla="*/ 22 h 54"/>
                  <a:gd name="GluePoint35X" fmla="*/ 5 w 89"/>
                  <a:gd name="GluePoint35Y" fmla="*/ 17 h 54"/>
                  <a:gd name="GluePoint36X" fmla="*/ 3 w 89"/>
                  <a:gd name="GluePoint36Y" fmla="*/ 16 h 54"/>
                  <a:gd name="GluePoint37X" fmla="*/ 3 w 89"/>
                  <a:gd name="GluePoint37Y" fmla="*/ 12 h 54"/>
                  <a:gd name="GluePoint38X" fmla="*/ 10 w 89"/>
                  <a:gd name="GluePoint38Y" fmla="*/ 6 h 54"/>
                  <a:gd name="GluePoint39X" fmla="*/ 8 w 89"/>
                  <a:gd name="GluePoint39Y" fmla="*/ 4 h 54"/>
                  <a:gd name="GluePoint40X" fmla="*/ 10 w 89"/>
                  <a:gd name="GluePoint40Y" fmla="*/ 0 h 54"/>
                  <a:gd name="GluePoint41X" fmla="*/ 16 w 89"/>
                  <a:gd name="GluePoint41Y" fmla="*/ 0 h 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9" h="54">
                    <a:moveTo>
                      <a:pt x="16" y="0"/>
                    </a:moveTo>
                    <a:lnTo>
                      <a:pt x="30" y="0"/>
                    </a:lnTo>
                    <a:lnTo>
                      <a:pt x="48" y="0"/>
                    </a:lnTo>
                    <a:lnTo>
                      <a:pt x="67" y="0"/>
                    </a:lnTo>
                    <a:lnTo>
                      <a:pt x="84" y="0"/>
                    </a:lnTo>
                    <a:lnTo>
                      <a:pt x="81" y="12"/>
                    </a:lnTo>
                    <a:lnTo>
                      <a:pt x="86" y="14"/>
                    </a:lnTo>
                    <a:lnTo>
                      <a:pt x="86" y="17"/>
                    </a:lnTo>
                    <a:lnTo>
                      <a:pt x="89" y="24"/>
                    </a:lnTo>
                    <a:lnTo>
                      <a:pt x="89" y="25"/>
                    </a:lnTo>
                    <a:lnTo>
                      <a:pt x="88" y="29"/>
                    </a:lnTo>
                    <a:lnTo>
                      <a:pt x="83" y="32"/>
                    </a:lnTo>
                    <a:lnTo>
                      <a:pt x="72" y="35"/>
                    </a:lnTo>
                    <a:lnTo>
                      <a:pt x="70" y="38"/>
                    </a:lnTo>
                    <a:lnTo>
                      <a:pt x="72" y="41"/>
                    </a:lnTo>
                    <a:lnTo>
                      <a:pt x="70" y="43"/>
                    </a:lnTo>
                    <a:lnTo>
                      <a:pt x="65" y="48"/>
                    </a:lnTo>
                    <a:lnTo>
                      <a:pt x="62" y="49"/>
                    </a:lnTo>
                    <a:lnTo>
                      <a:pt x="61" y="53"/>
                    </a:lnTo>
                    <a:lnTo>
                      <a:pt x="59" y="54"/>
                    </a:lnTo>
                    <a:lnTo>
                      <a:pt x="57" y="49"/>
                    </a:lnTo>
                    <a:lnTo>
                      <a:pt x="46" y="49"/>
                    </a:lnTo>
                    <a:lnTo>
                      <a:pt x="29" y="49"/>
                    </a:lnTo>
                    <a:lnTo>
                      <a:pt x="15" y="49"/>
                    </a:lnTo>
                    <a:lnTo>
                      <a:pt x="0" y="49"/>
                    </a:lnTo>
                    <a:lnTo>
                      <a:pt x="0" y="48"/>
                    </a:lnTo>
                    <a:lnTo>
                      <a:pt x="2" y="45"/>
                    </a:lnTo>
                    <a:lnTo>
                      <a:pt x="2" y="41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3" y="35"/>
                    </a:lnTo>
                    <a:lnTo>
                      <a:pt x="2" y="33"/>
                    </a:lnTo>
                    <a:lnTo>
                      <a:pt x="5" y="29"/>
                    </a:lnTo>
                    <a:lnTo>
                      <a:pt x="3" y="22"/>
                    </a:lnTo>
                    <a:lnTo>
                      <a:pt x="5" y="17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1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840" bIns="42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21" name="Freeform 34"/>
              <p:cNvSpPr/>
              <p:nvPr/>
            </p:nvSpPr>
            <p:spPr>
              <a:xfrm>
                <a:off x="2025720" y="1951200"/>
                <a:ext cx="180720" cy="7416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4160"/>
                  <a:gd name="textAreaBottom" fmla="*/ 74520 h 74160"/>
                  <a:gd name="GluePoint1X" fmla="*/ 36 w 114"/>
                  <a:gd name="GluePoint1Y" fmla="*/ 44 h 47"/>
                  <a:gd name="GluePoint2X" fmla="*/ 54 w 114"/>
                  <a:gd name="GluePoint2Y" fmla="*/ 44 h 47"/>
                  <a:gd name="GluePoint3X" fmla="*/ 63 w 114"/>
                  <a:gd name="GluePoint3Y" fmla="*/ 44 h 47"/>
                  <a:gd name="GluePoint4X" fmla="*/ 84 w 114"/>
                  <a:gd name="GluePoint4Y" fmla="*/ 44 h 47"/>
                  <a:gd name="GluePoint5X" fmla="*/ 92 w 114"/>
                  <a:gd name="GluePoint5Y" fmla="*/ 42 h 47"/>
                  <a:gd name="GluePoint6X" fmla="*/ 97 w 114"/>
                  <a:gd name="GluePoint6Y" fmla="*/ 39 h 47"/>
                  <a:gd name="GluePoint7X" fmla="*/ 101 w 114"/>
                  <a:gd name="GluePoint7Y" fmla="*/ 36 h 47"/>
                  <a:gd name="GluePoint8X" fmla="*/ 114 w 114"/>
                  <a:gd name="GluePoint8Y" fmla="*/ 28 h 47"/>
                  <a:gd name="GluePoint9X" fmla="*/ 109 w 114"/>
                  <a:gd name="GluePoint9Y" fmla="*/ 26 h 47"/>
                  <a:gd name="GluePoint10X" fmla="*/ 108 w 114"/>
                  <a:gd name="GluePoint10Y" fmla="*/ 18 h 47"/>
                  <a:gd name="GluePoint11X" fmla="*/ 109 w 114"/>
                  <a:gd name="GluePoint11Y" fmla="*/ 13 h 47"/>
                  <a:gd name="GluePoint12X" fmla="*/ 106 w 114"/>
                  <a:gd name="GluePoint12Y" fmla="*/ 10 h 47"/>
                  <a:gd name="GluePoint13X" fmla="*/ 106 w 114"/>
                  <a:gd name="GluePoint13Y" fmla="*/ 7 h 47"/>
                  <a:gd name="GluePoint14X" fmla="*/ 103 w 114"/>
                  <a:gd name="GluePoint14Y" fmla="*/ 10 h 47"/>
                  <a:gd name="GluePoint15X" fmla="*/ 100 w 114"/>
                  <a:gd name="GluePoint15Y" fmla="*/ 10 h 47"/>
                  <a:gd name="GluePoint16X" fmla="*/ 98 w 114"/>
                  <a:gd name="GluePoint16Y" fmla="*/ 8 h 47"/>
                  <a:gd name="GluePoint17X" fmla="*/ 95 w 114"/>
                  <a:gd name="GluePoint17Y" fmla="*/ 10 h 47"/>
                  <a:gd name="GluePoint18X" fmla="*/ 94 w 114"/>
                  <a:gd name="GluePoint18Y" fmla="*/ 8 h 47"/>
                  <a:gd name="GluePoint19X" fmla="*/ 94 w 114"/>
                  <a:gd name="GluePoint19Y" fmla="*/ 7 h 47"/>
                  <a:gd name="GluePoint20X" fmla="*/ 89 w 114"/>
                  <a:gd name="GluePoint20Y" fmla="*/ 7 h 47"/>
                  <a:gd name="GluePoint21X" fmla="*/ 87 w 114"/>
                  <a:gd name="GluePoint21Y" fmla="*/ 0 h 47"/>
                  <a:gd name="GluePoint22X" fmla="*/ 82 w 114"/>
                  <a:gd name="GluePoint22Y" fmla="*/ 0 h 47"/>
                  <a:gd name="GluePoint23X" fmla="*/ 81 w 114"/>
                  <a:gd name="GluePoint23Y" fmla="*/ 2 h 47"/>
                  <a:gd name="GluePoint24X" fmla="*/ 79 w 114"/>
                  <a:gd name="GluePoint24Y" fmla="*/ 7 h 47"/>
                  <a:gd name="GluePoint25X" fmla="*/ 74 w 114"/>
                  <a:gd name="GluePoint25Y" fmla="*/ 8 h 47"/>
                  <a:gd name="GluePoint26X" fmla="*/ 71 w 114"/>
                  <a:gd name="GluePoint26Y" fmla="*/ 8 h 47"/>
                  <a:gd name="GluePoint27X" fmla="*/ 70 w 114"/>
                  <a:gd name="GluePoint27Y" fmla="*/ 11 h 47"/>
                  <a:gd name="GluePoint28X" fmla="*/ 67 w 114"/>
                  <a:gd name="GluePoint28Y" fmla="*/ 13 h 47"/>
                  <a:gd name="GluePoint29X" fmla="*/ 65 w 114"/>
                  <a:gd name="GluePoint29Y" fmla="*/ 15 h 47"/>
                  <a:gd name="GluePoint30X" fmla="*/ 62 w 114"/>
                  <a:gd name="GluePoint30Y" fmla="*/ 15 h 47"/>
                  <a:gd name="GluePoint31X" fmla="*/ 60 w 114"/>
                  <a:gd name="GluePoint31Y" fmla="*/ 19 h 47"/>
                  <a:gd name="GluePoint32X" fmla="*/ 57 w 114"/>
                  <a:gd name="GluePoint32Y" fmla="*/ 21 h 47"/>
                  <a:gd name="GluePoint33X" fmla="*/ 54 w 114"/>
                  <a:gd name="GluePoint33Y" fmla="*/ 16 h 47"/>
                  <a:gd name="GluePoint34X" fmla="*/ 54 w 114"/>
                  <a:gd name="GluePoint34Y" fmla="*/ 18 h 47"/>
                  <a:gd name="GluePoint35X" fmla="*/ 52 w 114"/>
                  <a:gd name="GluePoint35Y" fmla="*/ 18 h 47"/>
                  <a:gd name="GluePoint36X" fmla="*/ 49 w 114"/>
                  <a:gd name="GluePoint36Y" fmla="*/ 23 h 47"/>
                  <a:gd name="GluePoint37X" fmla="*/ 46 w 114"/>
                  <a:gd name="GluePoint37Y" fmla="*/ 21 h 47"/>
                  <a:gd name="GluePoint38X" fmla="*/ 41 w 114"/>
                  <a:gd name="GluePoint38Y" fmla="*/ 24 h 47"/>
                  <a:gd name="GluePoint39X" fmla="*/ 35 w 114"/>
                  <a:gd name="GluePoint39Y" fmla="*/ 21 h 47"/>
                  <a:gd name="GluePoint40X" fmla="*/ 33 w 114"/>
                  <a:gd name="GluePoint40Y" fmla="*/ 23 h 47"/>
                  <a:gd name="GluePoint41X" fmla="*/ 33 w 114"/>
                  <a:gd name="GluePoint41Y" fmla="*/ 21 h 47"/>
                  <a:gd name="GluePoint42X" fmla="*/ 32 w 114"/>
                  <a:gd name="GluePoint42Y" fmla="*/ 21 h 47"/>
                  <a:gd name="GluePoint43X" fmla="*/ 28 w 114"/>
                  <a:gd name="GluePoint43Y" fmla="*/ 24 h 47"/>
                  <a:gd name="GluePoint44X" fmla="*/ 28 w 114"/>
                  <a:gd name="GluePoint44Y" fmla="*/ 23 h 47"/>
                  <a:gd name="GluePoint45X" fmla="*/ 25 w 114"/>
                  <a:gd name="GluePoint45Y" fmla="*/ 26 h 47"/>
                  <a:gd name="GluePoint46X" fmla="*/ 25 w 114"/>
                  <a:gd name="GluePoint46Y" fmla="*/ 29 h 47"/>
                  <a:gd name="GluePoint47X" fmla="*/ 19 w 114"/>
                  <a:gd name="GluePoint47Y" fmla="*/ 31 h 47"/>
                  <a:gd name="GluePoint48X" fmla="*/ 19 w 114"/>
                  <a:gd name="GluePoint48Y" fmla="*/ 36 h 47"/>
                  <a:gd name="GluePoint49X" fmla="*/ 17 w 114"/>
                  <a:gd name="GluePoint49Y" fmla="*/ 37 h 47"/>
                  <a:gd name="GluePoint50X" fmla="*/ 11 w 114"/>
                  <a:gd name="GluePoint50Y" fmla="*/ 34 h 47"/>
                  <a:gd name="GluePoint51X" fmla="*/ 8 w 114"/>
                  <a:gd name="GluePoint51Y" fmla="*/ 37 h 47"/>
                  <a:gd name="GluePoint52X" fmla="*/ 8 w 114"/>
                  <a:gd name="GluePoint52Y" fmla="*/ 39 h 47"/>
                  <a:gd name="GluePoint53X" fmla="*/ 6 w 114"/>
                  <a:gd name="GluePoint53Y" fmla="*/ 42 h 47"/>
                  <a:gd name="GluePoint54X" fmla="*/ 5 w 114"/>
                  <a:gd name="GluePoint54Y" fmla="*/ 45 h 47"/>
                  <a:gd name="GluePoint55X" fmla="*/ 3 w 114"/>
                  <a:gd name="GluePoint55Y" fmla="*/ 44 h 47"/>
                  <a:gd name="GluePoint56X" fmla="*/ 0 w 114"/>
                  <a:gd name="GluePoint56Y" fmla="*/ 47 h 47"/>
                  <a:gd name="GluePoint57X" fmla="*/ 20 w 114"/>
                  <a:gd name="GluePoint57Y" fmla="*/ 47 h 47"/>
                  <a:gd name="GluePoint58X" fmla="*/ 22 w 114"/>
                  <a:gd name="GluePoint58Y" fmla="*/ 44 h 47"/>
                  <a:gd name="GluePoint59X" fmla="*/ 36 w 114"/>
                  <a:gd name="GluePoint59Y" fmla="*/ 44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14" h="47">
                    <a:moveTo>
                      <a:pt x="36" y="44"/>
                    </a:moveTo>
                    <a:lnTo>
                      <a:pt x="54" y="44"/>
                    </a:lnTo>
                    <a:lnTo>
                      <a:pt x="63" y="44"/>
                    </a:lnTo>
                    <a:lnTo>
                      <a:pt x="84" y="44"/>
                    </a:lnTo>
                    <a:lnTo>
                      <a:pt x="92" y="42"/>
                    </a:lnTo>
                    <a:lnTo>
                      <a:pt x="97" y="39"/>
                    </a:lnTo>
                    <a:lnTo>
                      <a:pt x="101" y="36"/>
                    </a:lnTo>
                    <a:lnTo>
                      <a:pt x="114" y="28"/>
                    </a:lnTo>
                    <a:lnTo>
                      <a:pt x="109" y="26"/>
                    </a:lnTo>
                    <a:lnTo>
                      <a:pt x="108" y="18"/>
                    </a:lnTo>
                    <a:lnTo>
                      <a:pt x="109" y="13"/>
                    </a:lnTo>
                    <a:lnTo>
                      <a:pt x="106" y="10"/>
                    </a:lnTo>
                    <a:lnTo>
                      <a:pt x="106" y="7"/>
                    </a:lnTo>
                    <a:lnTo>
                      <a:pt x="103" y="10"/>
                    </a:lnTo>
                    <a:lnTo>
                      <a:pt x="100" y="10"/>
                    </a:lnTo>
                    <a:lnTo>
                      <a:pt x="98" y="8"/>
                    </a:lnTo>
                    <a:lnTo>
                      <a:pt x="95" y="10"/>
                    </a:lnTo>
                    <a:lnTo>
                      <a:pt x="94" y="8"/>
                    </a:lnTo>
                    <a:lnTo>
                      <a:pt x="94" y="7"/>
                    </a:lnTo>
                    <a:lnTo>
                      <a:pt x="89" y="7"/>
                    </a:lnTo>
                    <a:lnTo>
                      <a:pt x="87" y="0"/>
                    </a:lnTo>
                    <a:lnTo>
                      <a:pt x="82" y="0"/>
                    </a:lnTo>
                    <a:lnTo>
                      <a:pt x="81" y="2"/>
                    </a:lnTo>
                    <a:lnTo>
                      <a:pt x="79" y="7"/>
                    </a:lnTo>
                    <a:lnTo>
                      <a:pt x="74" y="8"/>
                    </a:lnTo>
                    <a:lnTo>
                      <a:pt x="71" y="8"/>
                    </a:lnTo>
                    <a:lnTo>
                      <a:pt x="70" y="11"/>
                    </a:lnTo>
                    <a:lnTo>
                      <a:pt x="67" y="13"/>
                    </a:lnTo>
                    <a:lnTo>
                      <a:pt x="65" y="15"/>
                    </a:lnTo>
                    <a:lnTo>
                      <a:pt x="62" y="15"/>
                    </a:lnTo>
                    <a:lnTo>
                      <a:pt x="60" y="19"/>
                    </a:lnTo>
                    <a:lnTo>
                      <a:pt x="57" y="21"/>
                    </a:lnTo>
                    <a:lnTo>
                      <a:pt x="54" y="16"/>
                    </a:lnTo>
                    <a:lnTo>
                      <a:pt x="54" y="18"/>
                    </a:lnTo>
                    <a:lnTo>
                      <a:pt x="52" y="18"/>
                    </a:lnTo>
                    <a:lnTo>
                      <a:pt x="49" y="23"/>
                    </a:lnTo>
                    <a:lnTo>
                      <a:pt x="46" y="21"/>
                    </a:lnTo>
                    <a:lnTo>
                      <a:pt x="41" y="24"/>
                    </a:lnTo>
                    <a:lnTo>
                      <a:pt x="35" y="21"/>
                    </a:lnTo>
                    <a:lnTo>
                      <a:pt x="33" y="23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5" y="26"/>
                    </a:lnTo>
                    <a:lnTo>
                      <a:pt x="25" y="29"/>
                    </a:lnTo>
                    <a:lnTo>
                      <a:pt x="19" y="31"/>
                    </a:lnTo>
                    <a:lnTo>
                      <a:pt x="19" y="36"/>
                    </a:lnTo>
                    <a:lnTo>
                      <a:pt x="17" y="37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6" y="42"/>
                    </a:lnTo>
                    <a:lnTo>
                      <a:pt x="5" y="45"/>
                    </a:lnTo>
                    <a:lnTo>
                      <a:pt x="3" y="44"/>
                    </a:lnTo>
                    <a:lnTo>
                      <a:pt x="0" y="47"/>
                    </a:lnTo>
                    <a:lnTo>
                      <a:pt x="20" y="47"/>
                    </a:lnTo>
                    <a:lnTo>
                      <a:pt x="22" y="44"/>
                    </a:lnTo>
                    <a:lnTo>
                      <a:pt x="36" y="4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22" name="Freeform 35"/>
              <p:cNvSpPr/>
              <p:nvPr/>
            </p:nvSpPr>
            <p:spPr>
              <a:xfrm>
                <a:off x="1886040" y="202572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0 h 61"/>
                  <a:gd name="GluePoint2X" fmla="*/ 59 w 81"/>
                  <a:gd name="GluePoint2Y" fmla="*/ 0 h 61"/>
                  <a:gd name="GluePoint3X" fmla="*/ 35 w 81"/>
                  <a:gd name="GluePoint3Y" fmla="*/ 0 h 61"/>
                  <a:gd name="GluePoint4X" fmla="*/ 15 w 81"/>
                  <a:gd name="GluePoint4Y" fmla="*/ 0 h 61"/>
                  <a:gd name="GluePoint5X" fmla="*/ 10 w 81"/>
                  <a:gd name="GluePoint5Y" fmla="*/ 19 h 61"/>
                  <a:gd name="GluePoint6X" fmla="*/ 0 w 81"/>
                  <a:gd name="GluePoint6Y" fmla="*/ 50 h 61"/>
                  <a:gd name="GluePoint7X" fmla="*/ 0 w 81"/>
                  <a:gd name="GluePoint7Y" fmla="*/ 51 h 61"/>
                  <a:gd name="GluePoint8X" fmla="*/ 7 w 81"/>
                  <a:gd name="GluePoint8Y" fmla="*/ 51 h 61"/>
                  <a:gd name="GluePoint9X" fmla="*/ 4 w 81"/>
                  <a:gd name="GluePoint9Y" fmla="*/ 61 h 61"/>
                  <a:gd name="GluePoint10X" fmla="*/ 24 w 81"/>
                  <a:gd name="GluePoint10Y" fmla="*/ 61 h 61"/>
                  <a:gd name="GluePoint11X" fmla="*/ 45 w 81"/>
                  <a:gd name="GluePoint11Y" fmla="*/ 61 h 61"/>
                  <a:gd name="GluePoint12X" fmla="*/ 46 w 81"/>
                  <a:gd name="GluePoint12Y" fmla="*/ 58 h 61"/>
                  <a:gd name="GluePoint13X" fmla="*/ 46 w 81"/>
                  <a:gd name="GluePoint13Y" fmla="*/ 56 h 61"/>
                  <a:gd name="GluePoint14X" fmla="*/ 48 w 81"/>
                  <a:gd name="GluePoint14Y" fmla="*/ 53 h 61"/>
                  <a:gd name="GluePoint15X" fmla="*/ 46 w 81"/>
                  <a:gd name="GluePoint15Y" fmla="*/ 51 h 61"/>
                  <a:gd name="GluePoint16X" fmla="*/ 48 w 81"/>
                  <a:gd name="GluePoint16Y" fmla="*/ 50 h 61"/>
                  <a:gd name="GluePoint17X" fmla="*/ 48 w 81"/>
                  <a:gd name="GluePoint17Y" fmla="*/ 50 h 61"/>
                  <a:gd name="GluePoint18X" fmla="*/ 51 w 81"/>
                  <a:gd name="GluePoint18Y" fmla="*/ 46 h 61"/>
                  <a:gd name="GluePoint19X" fmla="*/ 51 w 81"/>
                  <a:gd name="GluePoint19Y" fmla="*/ 43 h 61"/>
                  <a:gd name="GluePoint20X" fmla="*/ 54 w 81"/>
                  <a:gd name="GluePoint20Y" fmla="*/ 43 h 61"/>
                  <a:gd name="GluePoint21X" fmla="*/ 54 w 81"/>
                  <a:gd name="GluePoint21Y" fmla="*/ 40 h 61"/>
                  <a:gd name="GluePoint22X" fmla="*/ 58 w 81"/>
                  <a:gd name="GluePoint22Y" fmla="*/ 38 h 61"/>
                  <a:gd name="GluePoint23X" fmla="*/ 58 w 81"/>
                  <a:gd name="GluePoint23Y" fmla="*/ 37 h 61"/>
                  <a:gd name="GluePoint24X" fmla="*/ 61 w 81"/>
                  <a:gd name="GluePoint24Y" fmla="*/ 35 h 61"/>
                  <a:gd name="GluePoint25X" fmla="*/ 62 w 81"/>
                  <a:gd name="GluePoint25Y" fmla="*/ 30 h 61"/>
                  <a:gd name="GluePoint26X" fmla="*/ 69 w 81"/>
                  <a:gd name="GluePoint26Y" fmla="*/ 27 h 61"/>
                  <a:gd name="GluePoint27X" fmla="*/ 69 w 81"/>
                  <a:gd name="GluePoint27Y" fmla="*/ 26 h 61"/>
                  <a:gd name="GluePoint28X" fmla="*/ 72 w 81"/>
                  <a:gd name="GluePoint28Y" fmla="*/ 24 h 61"/>
                  <a:gd name="GluePoint29X" fmla="*/ 72 w 81"/>
                  <a:gd name="GluePoint29Y" fmla="*/ 19 h 61"/>
                  <a:gd name="GluePoint30X" fmla="*/ 77 w 81"/>
                  <a:gd name="GluePoint30Y" fmla="*/ 16 h 61"/>
                  <a:gd name="GluePoint31X" fmla="*/ 77 w 81"/>
                  <a:gd name="GluePoint31Y" fmla="*/ 13 h 61"/>
                  <a:gd name="GluePoint32X" fmla="*/ 81 w 81"/>
                  <a:gd name="GluePoint32Y" fmla="*/ 9 h 61"/>
                  <a:gd name="GluePoint33X" fmla="*/ 81 w 81"/>
                  <a:gd name="GluePoint33Y" fmla="*/ 8 h 61"/>
                  <a:gd name="GluePoint34X" fmla="*/ 72 w 81"/>
                  <a:gd name="GluePoint34Y" fmla="*/ 8 h 61"/>
                  <a:gd name="GluePoint35X" fmla="*/ 78 w 81"/>
                  <a:gd name="GluePoint35Y" fmla="*/ 3 h 61"/>
                  <a:gd name="GluePoint36X" fmla="*/ 78 w 81"/>
                  <a:gd name="GluePoint36Y" fmla="*/ 0 h 61"/>
                  <a:gd name="GluePoint37X" fmla="*/ 70 w 81"/>
                  <a:gd name="GluePoint37Y" fmla="*/ 0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0"/>
                    </a:moveTo>
                    <a:lnTo>
                      <a:pt x="59" y="0"/>
                    </a:lnTo>
                    <a:lnTo>
                      <a:pt x="35" y="0"/>
                    </a:lnTo>
                    <a:lnTo>
                      <a:pt x="15" y="0"/>
                    </a:lnTo>
                    <a:lnTo>
                      <a:pt x="10" y="19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7" y="51"/>
                    </a:lnTo>
                    <a:lnTo>
                      <a:pt x="4" y="61"/>
                    </a:lnTo>
                    <a:lnTo>
                      <a:pt x="24" y="61"/>
                    </a:lnTo>
                    <a:lnTo>
                      <a:pt x="45" y="61"/>
                    </a:lnTo>
                    <a:lnTo>
                      <a:pt x="46" y="58"/>
                    </a:lnTo>
                    <a:lnTo>
                      <a:pt x="46" y="56"/>
                    </a:lnTo>
                    <a:lnTo>
                      <a:pt x="48" y="53"/>
                    </a:lnTo>
                    <a:lnTo>
                      <a:pt x="46" y="51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51" y="46"/>
                    </a:lnTo>
                    <a:lnTo>
                      <a:pt x="51" y="43"/>
                    </a:lnTo>
                    <a:lnTo>
                      <a:pt x="54" y="43"/>
                    </a:lnTo>
                    <a:lnTo>
                      <a:pt x="54" y="40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61" y="35"/>
                    </a:lnTo>
                    <a:lnTo>
                      <a:pt x="62" y="30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72" y="24"/>
                    </a:lnTo>
                    <a:lnTo>
                      <a:pt x="72" y="19"/>
                    </a:lnTo>
                    <a:lnTo>
                      <a:pt x="77" y="16"/>
                    </a:lnTo>
                    <a:lnTo>
                      <a:pt x="77" y="13"/>
                    </a:lnTo>
                    <a:lnTo>
                      <a:pt x="81" y="9"/>
                    </a:lnTo>
                    <a:lnTo>
                      <a:pt x="81" y="8"/>
                    </a:lnTo>
                    <a:lnTo>
                      <a:pt x="72" y="8"/>
                    </a:lnTo>
                    <a:lnTo>
                      <a:pt x="78" y="3"/>
                    </a:lnTo>
                    <a:lnTo>
                      <a:pt x="78" y="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23" name="Freeform 36"/>
              <p:cNvSpPr/>
              <p:nvPr/>
            </p:nvSpPr>
            <p:spPr>
              <a:xfrm>
                <a:off x="1909800" y="1909800"/>
                <a:ext cx="128160" cy="12816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28160"/>
                  <a:gd name="textAreaBottom" fmla="*/ 128520 h 128160"/>
                  <a:gd name="GluePoint1X" fmla="*/ 55 w 81"/>
                  <a:gd name="GluePoint1Y" fmla="*/ 0 h 81"/>
                  <a:gd name="GluePoint2X" fmla="*/ 38 w 81"/>
                  <a:gd name="GluePoint2Y" fmla="*/ 0 h 81"/>
                  <a:gd name="GluePoint3X" fmla="*/ 24 w 81"/>
                  <a:gd name="GluePoint3Y" fmla="*/ 0 h 81"/>
                  <a:gd name="GluePoint4X" fmla="*/ 9 w 81"/>
                  <a:gd name="GluePoint4Y" fmla="*/ 0 h 81"/>
                  <a:gd name="GluePoint5X" fmla="*/ 9 w 81"/>
                  <a:gd name="GluePoint5Y" fmla="*/ 2 h 81"/>
                  <a:gd name="GluePoint6X" fmla="*/ 9 w 81"/>
                  <a:gd name="GluePoint6Y" fmla="*/ 5 h 81"/>
                  <a:gd name="GluePoint7X" fmla="*/ 11 w 81"/>
                  <a:gd name="GluePoint7Y" fmla="*/ 7 h 81"/>
                  <a:gd name="GluePoint8X" fmla="*/ 11 w 81"/>
                  <a:gd name="GluePoint8Y" fmla="*/ 10 h 81"/>
                  <a:gd name="GluePoint9X" fmla="*/ 14 w 81"/>
                  <a:gd name="GluePoint9Y" fmla="*/ 13 h 81"/>
                  <a:gd name="GluePoint10X" fmla="*/ 16 w 81"/>
                  <a:gd name="GluePoint10Y" fmla="*/ 13 h 81"/>
                  <a:gd name="GluePoint11X" fmla="*/ 16 w 81"/>
                  <a:gd name="GluePoint11Y" fmla="*/ 15 h 81"/>
                  <a:gd name="GluePoint12X" fmla="*/ 14 w 81"/>
                  <a:gd name="GluePoint12Y" fmla="*/ 17 h 81"/>
                  <a:gd name="GluePoint13X" fmla="*/ 11 w 81"/>
                  <a:gd name="GluePoint13Y" fmla="*/ 20 h 81"/>
                  <a:gd name="GluePoint14X" fmla="*/ 12 w 81"/>
                  <a:gd name="GluePoint14Y" fmla="*/ 25 h 81"/>
                  <a:gd name="GluePoint15X" fmla="*/ 16 w 81"/>
                  <a:gd name="GluePoint15Y" fmla="*/ 26 h 81"/>
                  <a:gd name="GluePoint16X" fmla="*/ 0 w 81"/>
                  <a:gd name="GluePoint16Y" fmla="*/ 73 h 81"/>
                  <a:gd name="GluePoint17X" fmla="*/ 20 w 81"/>
                  <a:gd name="GluePoint17Y" fmla="*/ 73 h 81"/>
                  <a:gd name="GluePoint18X" fmla="*/ 44 w 81"/>
                  <a:gd name="GluePoint18Y" fmla="*/ 73 h 81"/>
                  <a:gd name="GluePoint19X" fmla="*/ 55 w 81"/>
                  <a:gd name="GluePoint19Y" fmla="*/ 73 h 81"/>
                  <a:gd name="GluePoint20X" fmla="*/ 63 w 81"/>
                  <a:gd name="GluePoint20Y" fmla="*/ 73 h 81"/>
                  <a:gd name="GluePoint21X" fmla="*/ 63 w 81"/>
                  <a:gd name="GluePoint21Y" fmla="*/ 76 h 81"/>
                  <a:gd name="GluePoint22X" fmla="*/ 57 w 81"/>
                  <a:gd name="GluePoint22Y" fmla="*/ 81 h 81"/>
                  <a:gd name="GluePoint23X" fmla="*/ 66 w 81"/>
                  <a:gd name="GluePoint23Y" fmla="*/ 81 h 81"/>
                  <a:gd name="GluePoint24X" fmla="*/ 70 w 81"/>
                  <a:gd name="GluePoint24Y" fmla="*/ 79 h 81"/>
                  <a:gd name="GluePoint25X" fmla="*/ 68 w 81"/>
                  <a:gd name="GluePoint25Y" fmla="*/ 78 h 81"/>
                  <a:gd name="GluePoint26X" fmla="*/ 71 w 81"/>
                  <a:gd name="GluePoint26Y" fmla="*/ 76 h 81"/>
                  <a:gd name="GluePoint27X" fmla="*/ 70 w 81"/>
                  <a:gd name="GluePoint27Y" fmla="*/ 76 h 81"/>
                  <a:gd name="GluePoint28X" fmla="*/ 71 w 81"/>
                  <a:gd name="GluePoint28Y" fmla="*/ 74 h 81"/>
                  <a:gd name="GluePoint29X" fmla="*/ 73 w 81"/>
                  <a:gd name="GluePoint29Y" fmla="*/ 71 h 81"/>
                  <a:gd name="GluePoint30X" fmla="*/ 73 w 81"/>
                  <a:gd name="GluePoint30Y" fmla="*/ 73 h 81"/>
                  <a:gd name="GluePoint31X" fmla="*/ 76 w 81"/>
                  <a:gd name="GluePoint31Y" fmla="*/ 70 h 81"/>
                  <a:gd name="GluePoint32X" fmla="*/ 78 w 81"/>
                  <a:gd name="GluePoint32Y" fmla="*/ 71 h 81"/>
                  <a:gd name="GluePoint33X" fmla="*/ 79 w 81"/>
                  <a:gd name="GluePoint33Y" fmla="*/ 68 h 81"/>
                  <a:gd name="GluePoint34X" fmla="*/ 81 w 81"/>
                  <a:gd name="GluePoint34Y" fmla="*/ 65 h 81"/>
                  <a:gd name="GluePoint35X" fmla="*/ 79 w 81"/>
                  <a:gd name="GluePoint35Y" fmla="*/ 62 h 81"/>
                  <a:gd name="GluePoint36X" fmla="*/ 79 w 81"/>
                  <a:gd name="GluePoint36Y" fmla="*/ 63 h 81"/>
                  <a:gd name="GluePoint37X" fmla="*/ 78 w 81"/>
                  <a:gd name="GluePoint37Y" fmla="*/ 63 h 81"/>
                  <a:gd name="GluePoint38X" fmla="*/ 78 w 81"/>
                  <a:gd name="GluePoint38Y" fmla="*/ 58 h 81"/>
                  <a:gd name="GluePoint39X" fmla="*/ 79 w 81"/>
                  <a:gd name="GluePoint39Y" fmla="*/ 57 h 81"/>
                  <a:gd name="GluePoint40X" fmla="*/ 79 w 81"/>
                  <a:gd name="GluePoint40Y" fmla="*/ 52 h 81"/>
                  <a:gd name="GluePoint41X" fmla="*/ 71 w 81"/>
                  <a:gd name="GluePoint41Y" fmla="*/ 42 h 81"/>
                  <a:gd name="GluePoint42X" fmla="*/ 71 w 81"/>
                  <a:gd name="GluePoint42Y" fmla="*/ 41 h 81"/>
                  <a:gd name="GluePoint43X" fmla="*/ 78 w 81"/>
                  <a:gd name="GluePoint43Y" fmla="*/ 31 h 81"/>
                  <a:gd name="GluePoint44X" fmla="*/ 74 w 81"/>
                  <a:gd name="GluePoint44Y" fmla="*/ 29 h 81"/>
                  <a:gd name="GluePoint45X" fmla="*/ 71 w 81"/>
                  <a:gd name="GluePoint45Y" fmla="*/ 31 h 81"/>
                  <a:gd name="GluePoint46X" fmla="*/ 71 w 81"/>
                  <a:gd name="GluePoint46Y" fmla="*/ 23 h 81"/>
                  <a:gd name="GluePoint47X" fmla="*/ 65 w 81"/>
                  <a:gd name="GluePoint47Y" fmla="*/ 17 h 81"/>
                  <a:gd name="GluePoint48X" fmla="*/ 66 w 81"/>
                  <a:gd name="GluePoint48Y" fmla="*/ 8 h 81"/>
                  <a:gd name="GluePoint49X" fmla="*/ 68 w 81"/>
                  <a:gd name="GluePoint49Y" fmla="*/ 5 h 81"/>
                  <a:gd name="GluePoint50X" fmla="*/ 66 w 81"/>
                  <a:gd name="GluePoint50Y" fmla="*/ 0 h 81"/>
                  <a:gd name="GluePoint51X" fmla="*/ 55 w 81"/>
                  <a:gd name="GluePoint51Y" fmla="*/ 0 h 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81">
                    <a:moveTo>
                      <a:pt x="55" y="0"/>
                    </a:moveTo>
                    <a:lnTo>
                      <a:pt x="38" y="0"/>
                    </a:lnTo>
                    <a:lnTo>
                      <a:pt x="24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4" y="17"/>
                    </a:lnTo>
                    <a:lnTo>
                      <a:pt x="11" y="20"/>
                    </a:lnTo>
                    <a:lnTo>
                      <a:pt x="12" y="25"/>
                    </a:lnTo>
                    <a:lnTo>
                      <a:pt x="16" y="26"/>
                    </a:lnTo>
                    <a:lnTo>
                      <a:pt x="0" y="73"/>
                    </a:lnTo>
                    <a:lnTo>
                      <a:pt x="20" y="73"/>
                    </a:lnTo>
                    <a:lnTo>
                      <a:pt x="44" y="73"/>
                    </a:lnTo>
                    <a:lnTo>
                      <a:pt x="55" y="73"/>
                    </a:lnTo>
                    <a:lnTo>
                      <a:pt x="63" y="73"/>
                    </a:lnTo>
                    <a:lnTo>
                      <a:pt x="63" y="76"/>
                    </a:lnTo>
                    <a:lnTo>
                      <a:pt x="57" y="81"/>
                    </a:lnTo>
                    <a:lnTo>
                      <a:pt x="66" y="81"/>
                    </a:lnTo>
                    <a:lnTo>
                      <a:pt x="70" y="79"/>
                    </a:lnTo>
                    <a:lnTo>
                      <a:pt x="68" y="78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1" y="74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6" y="70"/>
                    </a:lnTo>
                    <a:lnTo>
                      <a:pt x="78" y="71"/>
                    </a:lnTo>
                    <a:lnTo>
                      <a:pt x="79" y="68"/>
                    </a:lnTo>
                    <a:lnTo>
                      <a:pt x="81" y="65"/>
                    </a:lnTo>
                    <a:lnTo>
                      <a:pt x="79" y="62"/>
                    </a:lnTo>
                    <a:lnTo>
                      <a:pt x="79" y="63"/>
                    </a:lnTo>
                    <a:lnTo>
                      <a:pt x="78" y="63"/>
                    </a:lnTo>
                    <a:lnTo>
                      <a:pt x="78" y="58"/>
                    </a:lnTo>
                    <a:lnTo>
                      <a:pt x="79" y="57"/>
                    </a:lnTo>
                    <a:lnTo>
                      <a:pt x="79" y="52"/>
                    </a:lnTo>
                    <a:lnTo>
                      <a:pt x="71" y="42"/>
                    </a:lnTo>
                    <a:lnTo>
                      <a:pt x="71" y="41"/>
                    </a:lnTo>
                    <a:lnTo>
                      <a:pt x="78" y="31"/>
                    </a:lnTo>
                    <a:lnTo>
                      <a:pt x="74" y="29"/>
                    </a:lnTo>
                    <a:lnTo>
                      <a:pt x="71" y="31"/>
                    </a:lnTo>
                    <a:lnTo>
                      <a:pt x="71" y="23"/>
                    </a:lnTo>
                    <a:lnTo>
                      <a:pt x="65" y="17"/>
                    </a:lnTo>
                    <a:lnTo>
                      <a:pt x="66" y="8"/>
                    </a:lnTo>
                    <a:lnTo>
                      <a:pt x="68" y="5"/>
                    </a:lnTo>
                    <a:lnTo>
                      <a:pt x="66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24" name="Freeform 37"/>
              <p:cNvSpPr/>
              <p:nvPr/>
            </p:nvSpPr>
            <p:spPr>
              <a:xfrm>
                <a:off x="1868400" y="2122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67 w 70"/>
                  <a:gd name="GluePoint1Y" fmla="*/ 48 h 69"/>
                  <a:gd name="GluePoint2X" fmla="*/ 59 w 70"/>
                  <a:gd name="GluePoint2Y" fmla="*/ 45 h 69"/>
                  <a:gd name="GluePoint3X" fmla="*/ 56 w 70"/>
                  <a:gd name="GluePoint3Y" fmla="*/ 47 h 69"/>
                  <a:gd name="GluePoint4X" fmla="*/ 54 w 70"/>
                  <a:gd name="GluePoint4Y" fmla="*/ 50 h 69"/>
                  <a:gd name="GluePoint5X" fmla="*/ 56 w 70"/>
                  <a:gd name="GluePoint5Y" fmla="*/ 51 h 69"/>
                  <a:gd name="GluePoint6X" fmla="*/ 62 w 70"/>
                  <a:gd name="GluePoint6Y" fmla="*/ 50 h 69"/>
                  <a:gd name="GluePoint7X" fmla="*/ 62 w 70"/>
                  <a:gd name="GluePoint7Y" fmla="*/ 53 h 69"/>
                  <a:gd name="GluePoint8X" fmla="*/ 64 w 70"/>
                  <a:gd name="GluePoint8Y" fmla="*/ 53 h 69"/>
                  <a:gd name="GluePoint9X" fmla="*/ 69 w 70"/>
                  <a:gd name="GluePoint9Y" fmla="*/ 50 h 69"/>
                  <a:gd name="GluePoint10X" fmla="*/ 70 w 70"/>
                  <a:gd name="GluePoint10Y" fmla="*/ 51 h 69"/>
                  <a:gd name="GluePoint11X" fmla="*/ 69 w 70"/>
                  <a:gd name="GluePoint11Y" fmla="*/ 55 h 69"/>
                  <a:gd name="GluePoint12X" fmla="*/ 62 w 70"/>
                  <a:gd name="GluePoint12Y" fmla="*/ 61 h 69"/>
                  <a:gd name="GluePoint13X" fmla="*/ 69 w 70"/>
                  <a:gd name="GluePoint13Y" fmla="*/ 67 h 69"/>
                  <a:gd name="GluePoint14X" fmla="*/ 67 w 70"/>
                  <a:gd name="GluePoint14Y" fmla="*/ 69 h 69"/>
                  <a:gd name="GluePoint15X" fmla="*/ 67 w 70"/>
                  <a:gd name="GluePoint15Y" fmla="*/ 69 h 69"/>
                  <a:gd name="GluePoint16X" fmla="*/ 65 w 70"/>
                  <a:gd name="GluePoint16Y" fmla="*/ 69 h 69"/>
                  <a:gd name="GluePoint17X" fmla="*/ 62 w 70"/>
                  <a:gd name="GluePoint17Y" fmla="*/ 66 h 69"/>
                  <a:gd name="GluePoint18X" fmla="*/ 59 w 70"/>
                  <a:gd name="GluePoint18Y" fmla="*/ 63 h 69"/>
                  <a:gd name="GluePoint19X" fmla="*/ 56 w 70"/>
                  <a:gd name="GluePoint19Y" fmla="*/ 63 h 69"/>
                  <a:gd name="GluePoint20X" fmla="*/ 54 w 70"/>
                  <a:gd name="GluePoint20Y" fmla="*/ 67 h 69"/>
                  <a:gd name="GluePoint21X" fmla="*/ 46 w 70"/>
                  <a:gd name="GluePoint21Y" fmla="*/ 66 h 69"/>
                  <a:gd name="GluePoint22X" fmla="*/ 45 w 70"/>
                  <a:gd name="GluePoint22Y" fmla="*/ 67 h 69"/>
                  <a:gd name="GluePoint23X" fmla="*/ 38 w 70"/>
                  <a:gd name="GluePoint23Y" fmla="*/ 66 h 69"/>
                  <a:gd name="GluePoint24X" fmla="*/ 37 w 70"/>
                  <a:gd name="GluePoint24Y" fmla="*/ 61 h 69"/>
                  <a:gd name="GluePoint25X" fmla="*/ 30 w 70"/>
                  <a:gd name="GluePoint25Y" fmla="*/ 56 h 69"/>
                  <a:gd name="GluePoint26X" fmla="*/ 27 w 70"/>
                  <a:gd name="GluePoint26Y" fmla="*/ 56 h 69"/>
                  <a:gd name="GluePoint27X" fmla="*/ 27 w 70"/>
                  <a:gd name="GluePoint27Y" fmla="*/ 59 h 69"/>
                  <a:gd name="GluePoint28X" fmla="*/ 24 w 70"/>
                  <a:gd name="GluePoint28Y" fmla="*/ 61 h 69"/>
                  <a:gd name="GluePoint29X" fmla="*/ 19 w 70"/>
                  <a:gd name="GluePoint29Y" fmla="*/ 59 h 69"/>
                  <a:gd name="GluePoint30X" fmla="*/ 10 w 70"/>
                  <a:gd name="GluePoint30Y" fmla="*/ 56 h 69"/>
                  <a:gd name="GluePoint31X" fmla="*/ 2 w 70"/>
                  <a:gd name="GluePoint31Y" fmla="*/ 58 h 69"/>
                  <a:gd name="GluePoint32X" fmla="*/ 0 w 70"/>
                  <a:gd name="GluePoint32Y" fmla="*/ 56 h 69"/>
                  <a:gd name="GluePoint33X" fmla="*/ 5 w 70"/>
                  <a:gd name="GluePoint33Y" fmla="*/ 51 h 69"/>
                  <a:gd name="GluePoint34X" fmla="*/ 7 w 70"/>
                  <a:gd name="GluePoint34Y" fmla="*/ 43 h 69"/>
                  <a:gd name="GluePoint35X" fmla="*/ 13 w 70"/>
                  <a:gd name="GluePoint35Y" fmla="*/ 35 h 69"/>
                  <a:gd name="GluePoint36X" fmla="*/ 10 w 70"/>
                  <a:gd name="GluePoint36Y" fmla="*/ 24 h 69"/>
                  <a:gd name="GluePoint37X" fmla="*/ 11 w 70"/>
                  <a:gd name="GluePoint37Y" fmla="*/ 21 h 69"/>
                  <a:gd name="GluePoint38X" fmla="*/ 10 w 70"/>
                  <a:gd name="GluePoint38Y" fmla="*/ 18 h 69"/>
                  <a:gd name="GluePoint39X" fmla="*/ 15 w 70"/>
                  <a:gd name="GluePoint39Y" fmla="*/ 0 h 69"/>
                  <a:gd name="GluePoint40X" fmla="*/ 35 w 70"/>
                  <a:gd name="GluePoint40Y" fmla="*/ 0 h 69"/>
                  <a:gd name="GluePoint41X" fmla="*/ 56 w 70"/>
                  <a:gd name="GluePoint41Y" fmla="*/ 0 h 69"/>
                  <a:gd name="GluePoint42X" fmla="*/ 56 w 70"/>
                  <a:gd name="GluePoint42Y" fmla="*/ 0 h 69"/>
                  <a:gd name="GluePoint43X" fmla="*/ 57 w 70"/>
                  <a:gd name="GluePoint43Y" fmla="*/ 2 h 69"/>
                  <a:gd name="GluePoint44X" fmla="*/ 54 w 70"/>
                  <a:gd name="GluePoint44Y" fmla="*/ 5 h 69"/>
                  <a:gd name="GluePoint45X" fmla="*/ 56 w 70"/>
                  <a:gd name="GluePoint45Y" fmla="*/ 5 h 69"/>
                  <a:gd name="GluePoint46X" fmla="*/ 54 w 70"/>
                  <a:gd name="GluePoint46Y" fmla="*/ 6 h 69"/>
                  <a:gd name="GluePoint47X" fmla="*/ 54 w 70"/>
                  <a:gd name="GluePoint47Y" fmla="*/ 10 h 69"/>
                  <a:gd name="GluePoint48X" fmla="*/ 56 w 70"/>
                  <a:gd name="GluePoint48Y" fmla="*/ 11 h 69"/>
                  <a:gd name="GluePoint49X" fmla="*/ 53 w 70"/>
                  <a:gd name="GluePoint49Y" fmla="*/ 16 h 69"/>
                  <a:gd name="GluePoint50X" fmla="*/ 53 w 70"/>
                  <a:gd name="GluePoint50Y" fmla="*/ 18 h 69"/>
                  <a:gd name="GluePoint51X" fmla="*/ 48 w 70"/>
                  <a:gd name="GluePoint51Y" fmla="*/ 21 h 69"/>
                  <a:gd name="GluePoint52X" fmla="*/ 43 w 70"/>
                  <a:gd name="GluePoint52Y" fmla="*/ 26 h 69"/>
                  <a:gd name="GluePoint53X" fmla="*/ 43 w 70"/>
                  <a:gd name="GluePoint53Y" fmla="*/ 30 h 69"/>
                  <a:gd name="GluePoint54X" fmla="*/ 40 w 70"/>
                  <a:gd name="GluePoint54Y" fmla="*/ 30 h 69"/>
                  <a:gd name="GluePoint55X" fmla="*/ 42 w 70"/>
                  <a:gd name="GluePoint55Y" fmla="*/ 34 h 69"/>
                  <a:gd name="GluePoint56X" fmla="*/ 40 w 70"/>
                  <a:gd name="GluePoint56Y" fmla="*/ 35 h 69"/>
                  <a:gd name="GluePoint57X" fmla="*/ 54 w 70"/>
                  <a:gd name="GluePoint57Y" fmla="*/ 35 h 69"/>
                  <a:gd name="GluePoint58X" fmla="*/ 67 w 70"/>
                  <a:gd name="GluePoint58Y" fmla="*/ 35 h 69"/>
                  <a:gd name="GluePoint59X" fmla="*/ 65 w 70"/>
                  <a:gd name="GluePoint59Y" fmla="*/ 42 h 69"/>
                  <a:gd name="GluePoint60X" fmla="*/ 67 w 70"/>
                  <a:gd name="GluePoint60Y" fmla="*/ 48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67" y="48"/>
                    </a:moveTo>
                    <a:lnTo>
                      <a:pt x="59" y="45"/>
                    </a:lnTo>
                    <a:lnTo>
                      <a:pt x="56" y="47"/>
                    </a:lnTo>
                    <a:lnTo>
                      <a:pt x="54" y="50"/>
                    </a:lnTo>
                    <a:lnTo>
                      <a:pt x="56" y="51"/>
                    </a:lnTo>
                    <a:lnTo>
                      <a:pt x="62" y="50"/>
                    </a:lnTo>
                    <a:lnTo>
                      <a:pt x="62" y="53"/>
                    </a:lnTo>
                    <a:lnTo>
                      <a:pt x="64" y="53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69" y="55"/>
                    </a:lnTo>
                    <a:lnTo>
                      <a:pt x="62" y="61"/>
                    </a:lnTo>
                    <a:lnTo>
                      <a:pt x="69" y="67"/>
                    </a:lnTo>
                    <a:lnTo>
                      <a:pt x="67" y="69"/>
                    </a:lnTo>
                    <a:lnTo>
                      <a:pt x="67" y="69"/>
                    </a:lnTo>
                    <a:lnTo>
                      <a:pt x="65" y="69"/>
                    </a:lnTo>
                    <a:lnTo>
                      <a:pt x="62" y="66"/>
                    </a:lnTo>
                    <a:lnTo>
                      <a:pt x="59" y="63"/>
                    </a:lnTo>
                    <a:lnTo>
                      <a:pt x="56" y="63"/>
                    </a:lnTo>
                    <a:lnTo>
                      <a:pt x="54" y="67"/>
                    </a:lnTo>
                    <a:lnTo>
                      <a:pt x="46" y="66"/>
                    </a:lnTo>
                    <a:lnTo>
                      <a:pt x="45" y="67"/>
                    </a:lnTo>
                    <a:lnTo>
                      <a:pt x="38" y="66"/>
                    </a:lnTo>
                    <a:lnTo>
                      <a:pt x="37" y="61"/>
                    </a:lnTo>
                    <a:lnTo>
                      <a:pt x="30" y="56"/>
                    </a:lnTo>
                    <a:lnTo>
                      <a:pt x="27" y="56"/>
                    </a:lnTo>
                    <a:lnTo>
                      <a:pt x="27" y="59"/>
                    </a:lnTo>
                    <a:lnTo>
                      <a:pt x="24" y="61"/>
                    </a:lnTo>
                    <a:lnTo>
                      <a:pt x="19" y="59"/>
                    </a:lnTo>
                    <a:lnTo>
                      <a:pt x="10" y="56"/>
                    </a:lnTo>
                    <a:lnTo>
                      <a:pt x="2" y="58"/>
                    </a:lnTo>
                    <a:lnTo>
                      <a:pt x="0" y="56"/>
                    </a:lnTo>
                    <a:lnTo>
                      <a:pt x="5" y="51"/>
                    </a:lnTo>
                    <a:lnTo>
                      <a:pt x="7" y="43"/>
                    </a:lnTo>
                    <a:lnTo>
                      <a:pt x="13" y="35"/>
                    </a:lnTo>
                    <a:lnTo>
                      <a:pt x="10" y="24"/>
                    </a:lnTo>
                    <a:lnTo>
                      <a:pt x="11" y="21"/>
                    </a:lnTo>
                    <a:lnTo>
                      <a:pt x="10" y="18"/>
                    </a:lnTo>
                    <a:lnTo>
                      <a:pt x="15" y="0"/>
                    </a:lnTo>
                    <a:lnTo>
                      <a:pt x="35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7" y="2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4" y="6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53" y="16"/>
                    </a:lnTo>
                    <a:lnTo>
                      <a:pt x="53" y="18"/>
                    </a:lnTo>
                    <a:lnTo>
                      <a:pt x="48" y="21"/>
                    </a:lnTo>
                    <a:lnTo>
                      <a:pt x="43" y="26"/>
                    </a:lnTo>
                    <a:lnTo>
                      <a:pt x="43" y="30"/>
                    </a:lnTo>
                    <a:lnTo>
                      <a:pt x="40" y="30"/>
                    </a:lnTo>
                    <a:lnTo>
                      <a:pt x="42" y="34"/>
                    </a:lnTo>
                    <a:lnTo>
                      <a:pt x="40" y="35"/>
                    </a:lnTo>
                    <a:lnTo>
                      <a:pt x="54" y="35"/>
                    </a:lnTo>
                    <a:lnTo>
                      <a:pt x="67" y="35"/>
                    </a:lnTo>
                    <a:lnTo>
                      <a:pt x="65" y="42"/>
                    </a:lnTo>
                    <a:lnTo>
                      <a:pt x="67" y="4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25" name="Freeform 38"/>
              <p:cNvSpPr/>
              <p:nvPr/>
            </p:nvSpPr>
            <p:spPr>
              <a:xfrm>
                <a:off x="2001960" y="2066760"/>
                <a:ext cx="97920" cy="1314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31400"/>
                  <a:gd name="textAreaBottom" fmla="*/ 131760 h 131400"/>
                  <a:gd name="GluePoint1X" fmla="*/ 0 w 62"/>
                  <a:gd name="GluePoint1Y" fmla="*/ 82 h 83"/>
                  <a:gd name="GluePoint2X" fmla="*/ 4 w 62"/>
                  <a:gd name="GluePoint2Y" fmla="*/ 80 h 83"/>
                  <a:gd name="GluePoint3X" fmla="*/ 8 w 62"/>
                  <a:gd name="GluePoint3Y" fmla="*/ 72 h 83"/>
                  <a:gd name="GluePoint4X" fmla="*/ 7 w 62"/>
                  <a:gd name="GluePoint4Y" fmla="*/ 83 h 83"/>
                  <a:gd name="GluePoint5X" fmla="*/ 15 w 62"/>
                  <a:gd name="GluePoint5Y" fmla="*/ 82 h 83"/>
                  <a:gd name="GluePoint6X" fmla="*/ 16 w 62"/>
                  <a:gd name="GluePoint6Y" fmla="*/ 77 h 83"/>
                  <a:gd name="GluePoint7X" fmla="*/ 15 w 62"/>
                  <a:gd name="GluePoint7Y" fmla="*/ 72 h 83"/>
                  <a:gd name="GluePoint8X" fmla="*/ 15 w 62"/>
                  <a:gd name="GluePoint8Y" fmla="*/ 70 h 83"/>
                  <a:gd name="GluePoint9X" fmla="*/ 34 w 62"/>
                  <a:gd name="GluePoint9Y" fmla="*/ 70 h 83"/>
                  <a:gd name="GluePoint10X" fmla="*/ 53 w 62"/>
                  <a:gd name="GluePoint10Y" fmla="*/ 70 h 83"/>
                  <a:gd name="GluePoint11X" fmla="*/ 53 w 62"/>
                  <a:gd name="GluePoint11Y" fmla="*/ 67 h 83"/>
                  <a:gd name="GluePoint12X" fmla="*/ 56 w 62"/>
                  <a:gd name="GluePoint12Y" fmla="*/ 57 h 83"/>
                  <a:gd name="GluePoint13X" fmla="*/ 56 w 62"/>
                  <a:gd name="GluePoint13Y" fmla="*/ 54 h 83"/>
                  <a:gd name="GluePoint14X" fmla="*/ 58 w 62"/>
                  <a:gd name="GluePoint14Y" fmla="*/ 51 h 83"/>
                  <a:gd name="GluePoint15X" fmla="*/ 61 w 62"/>
                  <a:gd name="GluePoint15Y" fmla="*/ 48 h 83"/>
                  <a:gd name="GluePoint16X" fmla="*/ 59 w 62"/>
                  <a:gd name="GluePoint16Y" fmla="*/ 46 h 83"/>
                  <a:gd name="GluePoint17X" fmla="*/ 59 w 62"/>
                  <a:gd name="GluePoint17Y" fmla="*/ 45 h 83"/>
                  <a:gd name="GluePoint18X" fmla="*/ 59 w 62"/>
                  <a:gd name="GluePoint18Y" fmla="*/ 41 h 83"/>
                  <a:gd name="GluePoint19X" fmla="*/ 59 w 62"/>
                  <a:gd name="GluePoint19Y" fmla="*/ 35 h 83"/>
                  <a:gd name="GluePoint20X" fmla="*/ 61 w 62"/>
                  <a:gd name="GluePoint20Y" fmla="*/ 20 h 83"/>
                  <a:gd name="GluePoint21X" fmla="*/ 62 w 62"/>
                  <a:gd name="GluePoint21Y" fmla="*/ 0 h 83"/>
                  <a:gd name="GluePoint22X" fmla="*/ 43 w 62"/>
                  <a:gd name="GluePoint22Y" fmla="*/ 0 h 83"/>
                  <a:gd name="GluePoint23X" fmla="*/ 26 w 62"/>
                  <a:gd name="GluePoint23Y" fmla="*/ 0 h 83"/>
                  <a:gd name="GluePoint24X" fmla="*/ 26 w 62"/>
                  <a:gd name="GluePoint24Y" fmla="*/ 1 h 83"/>
                  <a:gd name="GluePoint25X" fmla="*/ 16 w 62"/>
                  <a:gd name="GluePoint25Y" fmla="*/ 25 h 83"/>
                  <a:gd name="GluePoint26X" fmla="*/ 7 w 62"/>
                  <a:gd name="GluePoint26Y" fmla="*/ 54 h 83"/>
                  <a:gd name="GluePoint27X" fmla="*/ 0 w 62"/>
                  <a:gd name="GluePoint27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2" h="83">
                    <a:moveTo>
                      <a:pt x="0" y="82"/>
                    </a:moveTo>
                    <a:lnTo>
                      <a:pt x="4" y="80"/>
                    </a:lnTo>
                    <a:lnTo>
                      <a:pt x="8" y="72"/>
                    </a:lnTo>
                    <a:lnTo>
                      <a:pt x="7" y="83"/>
                    </a:lnTo>
                    <a:lnTo>
                      <a:pt x="15" y="82"/>
                    </a:lnTo>
                    <a:lnTo>
                      <a:pt x="16" y="77"/>
                    </a:lnTo>
                    <a:lnTo>
                      <a:pt x="15" y="72"/>
                    </a:lnTo>
                    <a:lnTo>
                      <a:pt x="15" y="70"/>
                    </a:lnTo>
                    <a:lnTo>
                      <a:pt x="34" y="70"/>
                    </a:lnTo>
                    <a:lnTo>
                      <a:pt x="53" y="70"/>
                    </a:lnTo>
                    <a:lnTo>
                      <a:pt x="53" y="67"/>
                    </a:lnTo>
                    <a:lnTo>
                      <a:pt x="56" y="57"/>
                    </a:lnTo>
                    <a:lnTo>
                      <a:pt x="56" y="54"/>
                    </a:lnTo>
                    <a:lnTo>
                      <a:pt x="58" y="51"/>
                    </a:lnTo>
                    <a:lnTo>
                      <a:pt x="61" y="48"/>
                    </a:lnTo>
                    <a:lnTo>
                      <a:pt x="59" y="46"/>
                    </a:lnTo>
                    <a:lnTo>
                      <a:pt x="59" y="45"/>
                    </a:lnTo>
                    <a:lnTo>
                      <a:pt x="59" y="41"/>
                    </a:lnTo>
                    <a:lnTo>
                      <a:pt x="59" y="35"/>
                    </a:lnTo>
                    <a:lnTo>
                      <a:pt x="61" y="20"/>
                    </a:lnTo>
                    <a:lnTo>
                      <a:pt x="62" y="0"/>
                    </a:lnTo>
                    <a:lnTo>
                      <a:pt x="43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16" y="25"/>
                    </a:lnTo>
                    <a:lnTo>
                      <a:pt x="7" y="54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26" name="Freeform 39"/>
              <p:cNvSpPr/>
              <p:nvPr/>
            </p:nvSpPr>
            <p:spPr>
              <a:xfrm>
                <a:off x="2025720" y="2178000"/>
                <a:ext cx="150480" cy="1630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163080"/>
                  <a:gd name="textAreaBottom" fmla="*/ 163440 h 163080"/>
                  <a:gd name="GluePoint1X" fmla="*/ 0 w 95"/>
                  <a:gd name="GluePoint1Y" fmla="*/ 12 h 103"/>
                  <a:gd name="GluePoint2X" fmla="*/ 6 w 95"/>
                  <a:gd name="GluePoint2Y" fmla="*/ 8 h 103"/>
                  <a:gd name="GluePoint3X" fmla="*/ 5 w 95"/>
                  <a:gd name="GluePoint3Y" fmla="*/ 10 h 103"/>
                  <a:gd name="GluePoint4X" fmla="*/ 16 w 95"/>
                  <a:gd name="GluePoint4Y" fmla="*/ 8 h 103"/>
                  <a:gd name="GluePoint5X" fmla="*/ 17 w 95"/>
                  <a:gd name="GluePoint5Y" fmla="*/ 10 h 103"/>
                  <a:gd name="GluePoint6X" fmla="*/ 16 w 95"/>
                  <a:gd name="GluePoint6Y" fmla="*/ 12 h 103"/>
                  <a:gd name="GluePoint7X" fmla="*/ 27 w 95"/>
                  <a:gd name="GluePoint7Y" fmla="*/ 18 h 103"/>
                  <a:gd name="GluePoint8X" fmla="*/ 28 w 95"/>
                  <a:gd name="GluePoint8Y" fmla="*/ 23 h 103"/>
                  <a:gd name="GluePoint9X" fmla="*/ 33 w 95"/>
                  <a:gd name="GluePoint9Y" fmla="*/ 21 h 103"/>
                  <a:gd name="GluePoint10X" fmla="*/ 43 w 95"/>
                  <a:gd name="GluePoint10Y" fmla="*/ 20 h 103"/>
                  <a:gd name="GluePoint11X" fmla="*/ 44 w 95"/>
                  <a:gd name="GluePoint11Y" fmla="*/ 16 h 103"/>
                  <a:gd name="GluePoint12X" fmla="*/ 51 w 95"/>
                  <a:gd name="GluePoint12Y" fmla="*/ 18 h 103"/>
                  <a:gd name="GluePoint13X" fmla="*/ 55 w 95"/>
                  <a:gd name="GluePoint13Y" fmla="*/ 23 h 103"/>
                  <a:gd name="GluePoint14X" fmla="*/ 55 w 95"/>
                  <a:gd name="GluePoint14Y" fmla="*/ 26 h 103"/>
                  <a:gd name="GluePoint15X" fmla="*/ 63 w 95"/>
                  <a:gd name="GluePoint15Y" fmla="*/ 34 h 103"/>
                  <a:gd name="GluePoint16X" fmla="*/ 63 w 95"/>
                  <a:gd name="GluePoint16Y" fmla="*/ 41 h 103"/>
                  <a:gd name="GluePoint17X" fmla="*/ 59 w 95"/>
                  <a:gd name="GluePoint17Y" fmla="*/ 53 h 103"/>
                  <a:gd name="GluePoint18X" fmla="*/ 59 w 95"/>
                  <a:gd name="GluePoint18Y" fmla="*/ 57 h 103"/>
                  <a:gd name="GluePoint19X" fmla="*/ 60 w 95"/>
                  <a:gd name="GluePoint19Y" fmla="*/ 57 h 103"/>
                  <a:gd name="GluePoint20X" fmla="*/ 62 w 95"/>
                  <a:gd name="GluePoint20Y" fmla="*/ 53 h 103"/>
                  <a:gd name="GluePoint21X" fmla="*/ 63 w 95"/>
                  <a:gd name="GluePoint21Y" fmla="*/ 55 h 103"/>
                  <a:gd name="GluePoint22X" fmla="*/ 60 w 95"/>
                  <a:gd name="GluePoint22Y" fmla="*/ 65 h 103"/>
                  <a:gd name="GluePoint23X" fmla="*/ 63 w 95"/>
                  <a:gd name="GluePoint23Y" fmla="*/ 73 h 103"/>
                  <a:gd name="GluePoint24X" fmla="*/ 67 w 95"/>
                  <a:gd name="GluePoint24Y" fmla="*/ 73 h 103"/>
                  <a:gd name="GluePoint25X" fmla="*/ 67 w 95"/>
                  <a:gd name="GluePoint25Y" fmla="*/ 77 h 103"/>
                  <a:gd name="GluePoint26X" fmla="*/ 68 w 95"/>
                  <a:gd name="GluePoint26Y" fmla="*/ 77 h 103"/>
                  <a:gd name="GluePoint27X" fmla="*/ 67 w 95"/>
                  <a:gd name="GluePoint27Y" fmla="*/ 79 h 103"/>
                  <a:gd name="GluePoint28X" fmla="*/ 68 w 95"/>
                  <a:gd name="GluePoint28Y" fmla="*/ 89 h 103"/>
                  <a:gd name="GluePoint29X" fmla="*/ 73 w 95"/>
                  <a:gd name="GluePoint29Y" fmla="*/ 92 h 103"/>
                  <a:gd name="GluePoint30X" fmla="*/ 74 w 95"/>
                  <a:gd name="GluePoint30Y" fmla="*/ 98 h 103"/>
                  <a:gd name="GluePoint31X" fmla="*/ 74 w 95"/>
                  <a:gd name="GluePoint31Y" fmla="*/ 103 h 103"/>
                  <a:gd name="GluePoint32X" fmla="*/ 79 w 95"/>
                  <a:gd name="GluePoint32Y" fmla="*/ 103 h 103"/>
                  <a:gd name="GluePoint33X" fmla="*/ 86 w 95"/>
                  <a:gd name="GluePoint33Y" fmla="*/ 102 h 103"/>
                  <a:gd name="GluePoint34X" fmla="*/ 87 w 95"/>
                  <a:gd name="GluePoint34Y" fmla="*/ 102 h 103"/>
                  <a:gd name="GluePoint35X" fmla="*/ 94 w 95"/>
                  <a:gd name="GluePoint35Y" fmla="*/ 87 h 103"/>
                  <a:gd name="GluePoint36X" fmla="*/ 95 w 95"/>
                  <a:gd name="GluePoint36Y" fmla="*/ 71 h 103"/>
                  <a:gd name="GluePoint37X" fmla="*/ 92 w 95"/>
                  <a:gd name="GluePoint37Y" fmla="*/ 53 h 103"/>
                  <a:gd name="GluePoint38X" fmla="*/ 94 w 95"/>
                  <a:gd name="GluePoint38Y" fmla="*/ 44 h 103"/>
                  <a:gd name="GluePoint39X" fmla="*/ 89 w 95"/>
                  <a:gd name="GluePoint39Y" fmla="*/ 31 h 103"/>
                  <a:gd name="GluePoint40X" fmla="*/ 87 w 95"/>
                  <a:gd name="GluePoint40Y" fmla="*/ 20 h 103"/>
                  <a:gd name="GluePoint41X" fmla="*/ 87 w 95"/>
                  <a:gd name="GluePoint41Y" fmla="*/ 7 h 103"/>
                  <a:gd name="GluePoint42X" fmla="*/ 89 w 95"/>
                  <a:gd name="GluePoint42Y" fmla="*/ 5 h 103"/>
                  <a:gd name="GluePoint43X" fmla="*/ 82 w 95"/>
                  <a:gd name="GluePoint43Y" fmla="*/ 4 h 103"/>
                  <a:gd name="GluePoint44X" fmla="*/ 81 w 95"/>
                  <a:gd name="GluePoint44Y" fmla="*/ 5 h 103"/>
                  <a:gd name="GluePoint45X" fmla="*/ 79 w 95"/>
                  <a:gd name="GluePoint45Y" fmla="*/ 12 h 103"/>
                  <a:gd name="GluePoint46X" fmla="*/ 78 w 95"/>
                  <a:gd name="GluePoint46Y" fmla="*/ 12 h 103"/>
                  <a:gd name="GluePoint47X" fmla="*/ 78 w 95"/>
                  <a:gd name="GluePoint47Y" fmla="*/ 8 h 103"/>
                  <a:gd name="GluePoint48X" fmla="*/ 59 w 95"/>
                  <a:gd name="GluePoint48Y" fmla="*/ 7 h 103"/>
                  <a:gd name="GluePoint49X" fmla="*/ 40 w 95"/>
                  <a:gd name="GluePoint49Y" fmla="*/ 5 h 103"/>
                  <a:gd name="GluePoint50X" fmla="*/ 38 w 95"/>
                  <a:gd name="GluePoint50Y" fmla="*/ 0 h 103"/>
                  <a:gd name="GluePoint51X" fmla="*/ 19 w 95"/>
                  <a:gd name="GluePoint51Y" fmla="*/ 0 h 103"/>
                  <a:gd name="GluePoint52X" fmla="*/ 0 w 95"/>
                  <a:gd name="GluePoint52Y" fmla="*/ 0 h 103"/>
                  <a:gd name="GluePoint53X" fmla="*/ 0 w 95"/>
                  <a:gd name="GluePoint53Y" fmla="*/ 2 h 103"/>
                  <a:gd name="GluePoint54X" fmla="*/ 1 w 95"/>
                  <a:gd name="GluePoint54Y" fmla="*/ 7 h 103"/>
                  <a:gd name="GluePoint55X" fmla="*/ 0 w 95"/>
                  <a:gd name="GluePoint55Y" fmla="*/ 12 h 1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95" h="103">
                    <a:moveTo>
                      <a:pt x="0" y="12"/>
                    </a:moveTo>
                    <a:lnTo>
                      <a:pt x="6" y="8"/>
                    </a:lnTo>
                    <a:lnTo>
                      <a:pt x="5" y="10"/>
                    </a:lnTo>
                    <a:lnTo>
                      <a:pt x="16" y="8"/>
                    </a:lnTo>
                    <a:lnTo>
                      <a:pt x="17" y="10"/>
                    </a:lnTo>
                    <a:lnTo>
                      <a:pt x="16" y="12"/>
                    </a:lnTo>
                    <a:lnTo>
                      <a:pt x="27" y="18"/>
                    </a:lnTo>
                    <a:lnTo>
                      <a:pt x="28" y="23"/>
                    </a:lnTo>
                    <a:lnTo>
                      <a:pt x="33" y="21"/>
                    </a:lnTo>
                    <a:lnTo>
                      <a:pt x="43" y="20"/>
                    </a:lnTo>
                    <a:lnTo>
                      <a:pt x="44" y="16"/>
                    </a:lnTo>
                    <a:lnTo>
                      <a:pt x="51" y="18"/>
                    </a:lnTo>
                    <a:lnTo>
                      <a:pt x="55" y="23"/>
                    </a:lnTo>
                    <a:lnTo>
                      <a:pt x="55" y="26"/>
                    </a:lnTo>
                    <a:lnTo>
                      <a:pt x="63" y="34"/>
                    </a:lnTo>
                    <a:lnTo>
                      <a:pt x="63" y="41"/>
                    </a:lnTo>
                    <a:lnTo>
                      <a:pt x="59" y="53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2" y="53"/>
                    </a:lnTo>
                    <a:lnTo>
                      <a:pt x="63" y="55"/>
                    </a:lnTo>
                    <a:lnTo>
                      <a:pt x="60" y="65"/>
                    </a:lnTo>
                    <a:lnTo>
                      <a:pt x="63" y="73"/>
                    </a:lnTo>
                    <a:lnTo>
                      <a:pt x="67" y="73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67" y="79"/>
                    </a:lnTo>
                    <a:lnTo>
                      <a:pt x="68" y="89"/>
                    </a:lnTo>
                    <a:lnTo>
                      <a:pt x="73" y="92"/>
                    </a:lnTo>
                    <a:lnTo>
                      <a:pt x="74" y="98"/>
                    </a:lnTo>
                    <a:lnTo>
                      <a:pt x="74" y="103"/>
                    </a:lnTo>
                    <a:lnTo>
                      <a:pt x="79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94" y="87"/>
                    </a:lnTo>
                    <a:lnTo>
                      <a:pt x="95" y="71"/>
                    </a:lnTo>
                    <a:lnTo>
                      <a:pt x="92" y="53"/>
                    </a:lnTo>
                    <a:lnTo>
                      <a:pt x="94" y="44"/>
                    </a:lnTo>
                    <a:lnTo>
                      <a:pt x="89" y="31"/>
                    </a:lnTo>
                    <a:lnTo>
                      <a:pt x="87" y="20"/>
                    </a:lnTo>
                    <a:lnTo>
                      <a:pt x="87" y="7"/>
                    </a:lnTo>
                    <a:lnTo>
                      <a:pt x="89" y="5"/>
                    </a:lnTo>
                    <a:lnTo>
                      <a:pt x="82" y="4"/>
                    </a:lnTo>
                    <a:lnTo>
                      <a:pt x="81" y="5"/>
                    </a:lnTo>
                    <a:lnTo>
                      <a:pt x="79" y="12"/>
                    </a:lnTo>
                    <a:lnTo>
                      <a:pt x="78" y="12"/>
                    </a:lnTo>
                    <a:lnTo>
                      <a:pt x="78" y="8"/>
                    </a:lnTo>
                    <a:lnTo>
                      <a:pt x="59" y="7"/>
                    </a:lnTo>
                    <a:lnTo>
                      <a:pt x="40" y="5"/>
                    </a:lnTo>
                    <a:lnTo>
                      <a:pt x="38" y="0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27" name="Freeform 40"/>
              <p:cNvSpPr/>
              <p:nvPr/>
            </p:nvSpPr>
            <p:spPr>
              <a:xfrm>
                <a:off x="1995480" y="2021040"/>
                <a:ext cx="210600" cy="4572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45720"/>
                  <a:gd name="textAreaBottom" fmla="*/ 46080 h 45720"/>
                  <a:gd name="GluePoint1X" fmla="*/ 133 w 133"/>
                  <a:gd name="GluePoint1Y" fmla="*/ 0 h 29"/>
                  <a:gd name="GluePoint2X" fmla="*/ 103 w 133"/>
                  <a:gd name="GluePoint2Y" fmla="*/ 0 h 29"/>
                  <a:gd name="GluePoint3X" fmla="*/ 82 w 133"/>
                  <a:gd name="GluePoint3Y" fmla="*/ 0 h 29"/>
                  <a:gd name="GluePoint4X" fmla="*/ 73 w 133"/>
                  <a:gd name="GluePoint4Y" fmla="*/ 0 h 29"/>
                  <a:gd name="GluePoint5X" fmla="*/ 55 w 133"/>
                  <a:gd name="GluePoint5Y" fmla="*/ 0 h 29"/>
                  <a:gd name="GluePoint6X" fmla="*/ 41 w 133"/>
                  <a:gd name="GluePoint6Y" fmla="*/ 0 h 29"/>
                  <a:gd name="GluePoint7X" fmla="*/ 39 w 133"/>
                  <a:gd name="GluePoint7Y" fmla="*/ 3 h 29"/>
                  <a:gd name="GluePoint8X" fmla="*/ 19 w 133"/>
                  <a:gd name="GluePoint8Y" fmla="*/ 3 h 29"/>
                  <a:gd name="GluePoint9X" fmla="*/ 19 w 133"/>
                  <a:gd name="GluePoint9Y" fmla="*/ 1 h 29"/>
                  <a:gd name="GluePoint10X" fmla="*/ 17 w 133"/>
                  <a:gd name="GluePoint10Y" fmla="*/ 4 h 29"/>
                  <a:gd name="GluePoint11X" fmla="*/ 16 w 133"/>
                  <a:gd name="GluePoint11Y" fmla="*/ 6 h 29"/>
                  <a:gd name="GluePoint12X" fmla="*/ 17 w 133"/>
                  <a:gd name="GluePoint12Y" fmla="*/ 6 h 29"/>
                  <a:gd name="GluePoint13X" fmla="*/ 14 w 133"/>
                  <a:gd name="GluePoint13Y" fmla="*/ 8 h 29"/>
                  <a:gd name="GluePoint14X" fmla="*/ 16 w 133"/>
                  <a:gd name="GluePoint14Y" fmla="*/ 9 h 29"/>
                  <a:gd name="GluePoint15X" fmla="*/ 12 w 133"/>
                  <a:gd name="GluePoint15Y" fmla="*/ 11 h 29"/>
                  <a:gd name="GluePoint16X" fmla="*/ 12 w 133"/>
                  <a:gd name="GluePoint16Y" fmla="*/ 12 h 29"/>
                  <a:gd name="GluePoint17X" fmla="*/ 8 w 133"/>
                  <a:gd name="GluePoint17Y" fmla="*/ 16 h 29"/>
                  <a:gd name="GluePoint18X" fmla="*/ 8 w 133"/>
                  <a:gd name="GluePoint18Y" fmla="*/ 19 h 29"/>
                  <a:gd name="GluePoint19X" fmla="*/ 3 w 133"/>
                  <a:gd name="GluePoint19Y" fmla="*/ 22 h 29"/>
                  <a:gd name="GluePoint20X" fmla="*/ 3 w 133"/>
                  <a:gd name="GluePoint20Y" fmla="*/ 27 h 29"/>
                  <a:gd name="GluePoint21X" fmla="*/ 0 w 133"/>
                  <a:gd name="GluePoint21Y" fmla="*/ 29 h 29"/>
                  <a:gd name="GluePoint22X" fmla="*/ 14 w 133"/>
                  <a:gd name="GluePoint22Y" fmla="*/ 29 h 29"/>
                  <a:gd name="GluePoint23X" fmla="*/ 30 w 133"/>
                  <a:gd name="GluePoint23Y" fmla="*/ 29 h 29"/>
                  <a:gd name="GluePoint24X" fmla="*/ 47 w 133"/>
                  <a:gd name="GluePoint24Y" fmla="*/ 29 h 29"/>
                  <a:gd name="GluePoint25X" fmla="*/ 86 w 133"/>
                  <a:gd name="GluePoint25Y" fmla="*/ 29 h 29"/>
                  <a:gd name="GluePoint26X" fmla="*/ 87 w 133"/>
                  <a:gd name="GluePoint26Y" fmla="*/ 25 h 29"/>
                  <a:gd name="GluePoint27X" fmla="*/ 90 w 133"/>
                  <a:gd name="GluePoint27Y" fmla="*/ 24 h 29"/>
                  <a:gd name="GluePoint28X" fmla="*/ 95 w 133"/>
                  <a:gd name="GluePoint28Y" fmla="*/ 21 h 29"/>
                  <a:gd name="GluePoint29X" fmla="*/ 100 w 133"/>
                  <a:gd name="GluePoint29Y" fmla="*/ 19 h 29"/>
                  <a:gd name="GluePoint30X" fmla="*/ 109 w 133"/>
                  <a:gd name="GluePoint30Y" fmla="*/ 16 h 29"/>
                  <a:gd name="GluePoint31X" fmla="*/ 111 w 133"/>
                  <a:gd name="GluePoint31Y" fmla="*/ 12 h 29"/>
                  <a:gd name="GluePoint32X" fmla="*/ 116 w 133"/>
                  <a:gd name="GluePoint32Y" fmla="*/ 11 h 29"/>
                  <a:gd name="GluePoint33X" fmla="*/ 116 w 133"/>
                  <a:gd name="GluePoint33Y" fmla="*/ 12 h 29"/>
                  <a:gd name="GluePoint34X" fmla="*/ 120 w 133"/>
                  <a:gd name="GluePoint34Y" fmla="*/ 9 h 29"/>
                  <a:gd name="GluePoint35X" fmla="*/ 124 w 133"/>
                  <a:gd name="GluePoint35Y" fmla="*/ 9 h 29"/>
                  <a:gd name="GluePoint36X" fmla="*/ 127 w 133"/>
                  <a:gd name="GluePoint36Y" fmla="*/ 6 h 29"/>
                  <a:gd name="GluePoint37X" fmla="*/ 130 w 133"/>
                  <a:gd name="GluePoint37Y" fmla="*/ 4 h 29"/>
                  <a:gd name="GluePoint38X" fmla="*/ 133 w 133"/>
                  <a:gd name="GluePoint38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33" h="29">
                    <a:moveTo>
                      <a:pt x="133" y="0"/>
                    </a:moveTo>
                    <a:lnTo>
                      <a:pt x="103" y="0"/>
                    </a:lnTo>
                    <a:lnTo>
                      <a:pt x="82" y="0"/>
                    </a:lnTo>
                    <a:lnTo>
                      <a:pt x="73" y="0"/>
                    </a:lnTo>
                    <a:lnTo>
                      <a:pt x="55" y="0"/>
                    </a:lnTo>
                    <a:lnTo>
                      <a:pt x="41" y="0"/>
                    </a:lnTo>
                    <a:lnTo>
                      <a:pt x="39" y="3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17" y="4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4" y="8"/>
                    </a:lnTo>
                    <a:lnTo>
                      <a:pt x="16" y="9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8" y="19"/>
                    </a:lnTo>
                    <a:lnTo>
                      <a:pt x="3" y="22"/>
                    </a:lnTo>
                    <a:lnTo>
                      <a:pt x="3" y="27"/>
                    </a:lnTo>
                    <a:lnTo>
                      <a:pt x="0" y="29"/>
                    </a:lnTo>
                    <a:lnTo>
                      <a:pt x="14" y="29"/>
                    </a:lnTo>
                    <a:lnTo>
                      <a:pt x="30" y="29"/>
                    </a:lnTo>
                    <a:lnTo>
                      <a:pt x="47" y="29"/>
                    </a:lnTo>
                    <a:lnTo>
                      <a:pt x="86" y="29"/>
                    </a:lnTo>
                    <a:lnTo>
                      <a:pt x="87" y="25"/>
                    </a:lnTo>
                    <a:lnTo>
                      <a:pt x="90" y="24"/>
                    </a:lnTo>
                    <a:lnTo>
                      <a:pt x="95" y="21"/>
                    </a:lnTo>
                    <a:lnTo>
                      <a:pt x="100" y="19"/>
                    </a:lnTo>
                    <a:lnTo>
                      <a:pt x="109" y="16"/>
                    </a:lnTo>
                    <a:lnTo>
                      <a:pt x="111" y="12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20" y="9"/>
                    </a:lnTo>
                    <a:lnTo>
                      <a:pt x="124" y="9"/>
                    </a:lnTo>
                    <a:lnTo>
                      <a:pt x="127" y="6"/>
                    </a:lnTo>
                    <a:lnTo>
                      <a:pt x="130" y="4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28" name="Freeform 41"/>
              <p:cNvSpPr/>
              <p:nvPr/>
            </p:nvSpPr>
            <p:spPr>
              <a:xfrm>
                <a:off x="1932120" y="2066760"/>
                <a:ext cx="110880" cy="13140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31400"/>
                  <a:gd name="textAreaBottom" fmla="*/ 131760 h 131400"/>
                  <a:gd name="GluePoint1X" fmla="*/ 44 w 70"/>
                  <a:gd name="GluePoint1Y" fmla="*/ 82 h 83"/>
                  <a:gd name="GluePoint2X" fmla="*/ 37 w 70"/>
                  <a:gd name="GluePoint2Y" fmla="*/ 80 h 83"/>
                  <a:gd name="GluePoint3X" fmla="*/ 27 w 70"/>
                  <a:gd name="GluePoint3Y" fmla="*/ 83 h 83"/>
                  <a:gd name="GluePoint4X" fmla="*/ 25 w 70"/>
                  <a:gd name="GluePoint4Y" fmla="*/ 77 h 83"/>
                  <a:gd name="GluePoint5X" fmla="*/ 27 w 70"/>
                  <a:gd name="GluePoint5Y" fmla="*/ 70 h 83"/>
                  <a:gd name="GluePoint6X" fmla="*/ 14 w 70"/>
                  <a:gd name="GluePoint6Y" fmla="*/ 70 h 83"/>
                  <a:gd name="GluePoint7X" fmla="*/ 0 w 70"/>
                  <a:gd name="GluePoint7Y" fmla="*/ 70 h 83"/>
                  <a:gd name="GluePoint8X" fmla="*/ 2 w 70"/>
                  <a:gd name="GluePoint8Y" fmla="*/ 69 h 83"/>
                  <a:gd name="GluePoint9X" fmla="*/ 0 w 70"/>
                  <a:gd name="GluePoint9Y" fmla="*/ 65 h 83"/>
                  <a:gd name="GluePoint10X" fmla="*/ 3 w 70"/>
                  <a:gd name="GluePoint10Y" fmla="*/ 65 h 83"/>
                  <a:gd name="GluePoint11X" fmla="*/ 3 w 70"/>
                  <a:gd name="GluePoint11Y" fmla="*/ 61 h 83"/>
                  <a:gd name="GluePoint12X" fmla="*/ 8 w 70"/>
                  <a:gd name="GluePoint12Y" fmla="*/ 56 h 83"/>
                  <a:gd name="GluePoint13X" fmla="*/ 13 w 70"/>
                  <a:gd name="GluePoint13Y" fmla="*/ 53 h 83"/>
                  <a:gd name="GluePoint14X" fmla="*/ 13 w 70"/>
                  <a:gd name="GluePoint14Y" fmla="*/ 51 h 83"/>
                  <a:gd name="GluePoint15X" fmla="*/ 16 w 70"/>
                  <a:gd name="GluePoint15Y" fmla="*/ 46 h 83"/>
                  <a:gd name="GluePoint16X" fmla="*/ 14 w 70"/>
                  <a:gd name="GluePoint16Y" fmla="*/ 45 h 83"/>
                  <a:gd name="GluePoint17X" fmla="*/ 14 w 70"/>
                  <a:gd name="GluePoint17Y" fmla="*/ 41 h 83"/>
                  <a:gd name="GluePoint18X" fmla="*/ 16 w 70"/>
                  <a:gd name="GluePoint18Y" fmla="*/ 40 h 83"/>
                  <a:gd name="GluePoint19X" fmla="*/ 14 w 70"/>
                  <a:gd name="GluePoint19Y" fmla="*/ 40 h 83"/>
                  <a:gd name="GluePoint20X" fmla="*/ 17 w 70"/>
                  <a:gd name="GluePoint20Y" fmla="*/ 37 h 83"/>
                  <a:gd name="GluePoint21X" fmla="*/ 16 w 70"/>
                  <a:gd name="GluePoint21Y" fmla="*/ 35 h 83"/>
                  <a:gd name="GluePoint22X" fmla="*/ 16 w 70"/>
                  <a:gd name="GluePoint22Y" fmla="*/ 35 h 83"/>
                  <a:gd name="GluePoint23X" fmla="*/ 17 w 70"/>
                  <a:gd name="GluePoint23Y" fmla="*/ 32 h 83"/>
                  <a:gd name="GluePoint24X" fmla="*/ 17 w 70"/>
                  <a:gd name="GluePoint24Y" fmla="*/ 30 h 83"/>
                  <a:gd name="GluePoint25X" fmla="*/ 19 w 70"/>
                  <a:gd name="GluePoint25Y" fmla="*/ 27 h 83"/>
                  <a:gd name="GluePoint26X" fmla="*/ 17 w 70"/>
                  <a:gd name="GluePoint26Y" fmla="*/ 25 h 83"/>
                  <a:gd name="GluePoint27X" fmla="*/ 19 w 70"/>
                  <a:gd name="GluePoint27Y" fmla="*/ 24 h 83"/>
                  <a:gd name="GluePoint28X" fmla="*/ 19 w 70"/>
                  <a:gd name="GluePoint28Y" fmla="*/ 24 h 83"/>
                  <a:gd name="GluePoint29X" fmla="*/ 22 w 70"/>
                  <a:gd name="GluePoint29Y" fmla="*/ 20 h 83"/>
                  <a:gd name="GluePoint30X" fmla="*/ 22 w 70"/>
                  <a:gd name="GluePoint30Y" fmla="*/ 17 h 83"/>
                  <a:gd name="GluePoint31X" fmla="*/ 25 w 70"/>
                  <a:gd name="GluePoint31Y" fmla="*/ 17 h 83"/>
                  <a:gd name="GluePoint32X" fmla="*/ 25 w 70"/>
                  <a:gd name="GluePoint32Y" fmla="*/ 14 h 83"/>
                  <a:gd name="GluePoint33X" fmla="*/ 29 w 70"/>
                  <a:gd name="GluePoint33Y" fmla="*/ 12 h 83"/>
                  <a:gd name="GluePoint34X" fmla="*/ 29 w 70"/>
                  <a:gd name="GluePoint34Y" fmla="*/ 11 h 83"/>
                  <a:gd name="GluePoint35X" fmla="*/ 32 w 70"/>
                  <a:gd name="GluePoint35Y" fmla="*/ 9 h 83"/>
                  <a:gd name="GluePoint36X" fmla="*/ 33 w 70"/>
                  <a:gd name="GluePoint36Y" fmla="*/ 4 h 83"/>
                  <a:gd name="GluePoint37X" fmla="*/ 40 w 70"/>
                  <a:gd name="GluePoint37Y" fmla="*/ 1 h 83"/>
                  <a:gd name="GluePoint38X" fmla="*/ 40 w 70"/>
                  <a:gd name="GluePoint38Y" fmla="*/ 0 h 83"/>
                  <a:gd name="GluePoint39X" fmla="*/ 54 w 70"/>
                  <a:gd name="GluePoint39Y" fmla="*/ 0 h 83"/>
                  <a:gd name="GluePoint40X" fmla="*/ 70 w 70"/>
                  <a:gd name="GluePoint40Y" fmla="*/ 0 h 83"/>
                  <a:gd name="GluePoint41X" fmla="*/ 70 w 70"/>
                  <a:gd name="GluePoint41Y" fmla="*/ 1 h 83"/>
                  <a:gd name="GluePoint42X" fmla="*/ 60 w 70"/>
                  <a:gd name="GluePoint42Y" fmla="*/ 25 h 83"/>
                  <a:gd name="GluePoint43X" fmla="*/ 51 w 70"/>
                  <a:gd name="GluePoint43Y" fmla="*/ 54 h 83"/>
                  <a:gd name="GluePoint44X" fmla="*/ 44 w 70"/>
                  <a:gd name="GluePoint44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70" h="83">
                    <a:moveTo>
                      <a:pt x="44" y="82"/>
                    </a:moveTo>
                    <a:lnTo>
                      <a:pt x="37" y="80"/>
                    </a:lnTo>
                    <a:lnTo>
                      <a:pt x="27" y="83"/>
                    </a:lnTo>
                    <a:lnTo>
                      <a:pt x="25" y="77"/>
                    </a:lnTo>
                    <a:lnTo>
                      <a:pt x="27" y="70"/>
                    </a:lnTo>
                    <a:lnTo>
                      <a:pt x="14" y="70"/>
                    </a:lnTo>
                    <a:lnTo>
                      <a:pt x="0" y="70"/>
                    </a:lnTo>
                    <a:lnTo>
                      <a:pt x="2" y="69"/>
                    </a:lnTo>
                    <a:lnTo>
                      <a:pt x="0" y="65"/>
                    </a:lnTo>
                    <a:lnTo>
                      <a:pt x="3" y="65"/>
                    </a:lnTo>
                    <a:lnTo>
                      <a:pt x="3" y="61"/>
                    </a:lnTo>
                    <a:lnTo>
                      <a:pt x="8" y="56"/>
                    </a:lnTo>
                    <a:lnTo>
                      <a:pt x="13" y="53"/>
                    </a:lnTo>
                    <a:lnTo>
                      <a:pt x="13" y="51"/>
                    </a:lnTo>
                    <a:lnTo>
                      <a:pt x="16" y="46"/>
                    </a:lnTo>
                    <a:lnTo>
                      <a:pt x="14" y="45"/>
                    </a:lnTo>
                    <a:lnTo>
                      <a:pt x="14" y="41"/>
                    </a:lnTo>
                    <a:lnTo>
                      <a:pt x="16" y="40"/>
                    </a:lnTo>
                    <a:lnTo>
                      <a:pt x="14" y="40"/>
                    </a:lnTo>
                    <a:lnTo>
                      <a:pt x="17" y="37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2"/>
                    </a:lnTo>
                    <a:lnTo>
                      <a:pt x="17" y="30"/>
                    </a:lnTo>
                    <a:lnTo>
                      <a:pt x="19" y="27"/>
                    </a:lnTo>
                    <a:lnTo>
                      <a:pt x="17" y="25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2" y="20"/>
                    </a:lnTo>
                    <a:lnTo>
                      <a:pt x="22" y="17"/>
                    </a:lnTo>
                    <a:lnTo>
                      <a:pt x="25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32" y="9"/>
                    </a:lnTo>
                    <a:lnTo>
                      <a:pt x="33" y="4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0" y="25"/>
                    </a:lnTo>
                    <a:lnTo>
                      <a:pt x="51" y="54"/>
                    </a:lnTo>
                    <a:lnTo>
                      <a:pt x="44" y="8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29" name="Freeform 42"/>
              <p:cNvSpPr/>
              <p:nvPr/>
            </p:nvSpPr>
            <p:spPr>
              <a:xfrm>
                <a:off x="2038320" y="1736640"/>
                <a:ext cx="129960" cy="122040"/>
              </a:xfrm>
              <a:custGeom>
                <a:avLst/>
                <a:gdLst>
                  <a:gd name="textAreaLeft" fmla="*/ 0 w 129960"/>
                  <a:gd name="textAreaRight" fmla="*/ 130320 w 129960"/>
                  <a:gd name="textAreaTop" fmla="*/ 0 h 122040"/>
                  <a:gd name="textAreaBottom" fmla="*/ 122400 h 122040"/>
                  <a:gd name="GluePoint1X" fmla="*/ 47 w 82"/>
                  <a:gd name="GluePoint1Y" fmla="*/ 7 h 77"/>
                  <a:gd name="GluePoint2X" fmla="*/ 41 w 82"/>
                  <a:gd name="GluePoint2Y" fmla="*/ 7 h 77"/>
                  <a:gd name="GluePoint3X" fmla="*/ 44 w 82"/>
                  <a:gd name="GluePoint3Y" fmla="*/ 2 h 77"/>
                  <a:gd name="GluePoint4X" fmla="*/ 43 w 82"/>
                  <a:gd name="GluePoint4Y" fmla="*/ 0 h 77"/>
                  <a:gd name="GluePoint5X" fmla="*/ 32 w 82"/>
                  <a:gd name="GluePoint5Y" fmla="*/ 5 h 77"/>
                  <a:gd name="GluePoint6X" fmla="*/ 25 w 82"/>
                  <a:gd name="GluePoint6Y" fmla="*/ 5 h 77"/>
                  <a:gd name="GluePoint7X" fmla="*/ 25 w 82"/>
                  <a:gd name="GluePoint7Y" fmla="*/ 3 h 77"/>
                  <a:gd name="GluePoint8X" fmla="*/ 25 w 82"/>
                  <a:gd name="GluePoint8Y" fmla="*/ 3 h 77"/>
                  <a:gd name="GluePoint9X" fmla="*/ 22 w 82"/>
                  <a:gd name="GluePoint9Y" fmla="*/ 5 h 77"/>
                  <a:gd name="GluePoint10X" fmla="*/ 17 w 82"/>
                  <a:gd name="GluePoint10Y" fmla="*/ 15 h 77"/>
                  <a:gd name="GluePoint11X" fmla="*/ 11 w 82"/>
                  <a:gd name="GluePoint11Y" fmla="*/ 18 h 77"/>
                  <a:gd name="GluePoint12X" fmla="*/ 6 w 82"/>
                  <a:gd name="GluePoint12Y" fmla="*/ 21 h 77"/>
                  <a:gd name="GluePoint13X" fmla="*/ 6 w 82"/>
                  <a:gd name="GluePoint13Y" fmla="*/ 23 h 77"/>
                  <a:gd name="GluePoint14X" fmla="*/ 8 w 82"/>
                  <a:gd name="GluePoint14Y" fmla="*/ 26 h 77"/>
                  <a:gd name="GluePoint15X" fmla="*/ 5 w 82"/>
                  <a:gd name="GluePoint15Y" fmla="*/ 27 h 77"/>
                  <a:gd name="GluePoint16X" fmla="*/ 0 w 82"/>
                  <a:gd name="GluePoint16Y" fmla="*/ 37 h 77"/>
                  <a:gd name="GluePoint17X" fmla="*/ 5 w 82"/>
                  <a:gd name="GluePoint17Y" fmla="*/ 42 h 77"/>
                  <a:gd name="GluePoint18X" fmla="*/ 8 w 82"/>
                  <a:gd name="GluePoint18Y" fmla="*/ 44 h 77"/>
                  <a:gd name="GluePoint19X" fmla="*/ 9 w 82"/>
                  <a:gd name="GluePoint19Y" fmla="*/ 48 h 77"/>
                  <a:gd name="GluePoint20X" fmla="*/ 14 w 82"/>
                  <a:gd name="GluePoint20Y" fmla="*/ 52 h 77"/>
                  <a:gd name="GluePoint21X" fmla="*/ 12 w 82"/>
                  <a:gd name="GluePoint21Y" fmla="*/ 60 h 77"/>
                  <a:gd name="GluePoint22X" fmla="*/ 9 w 82"/>
                  <a:gd name="GluePoint22Y" fmla="*/ 72 h 77"/>
                  <a:gd name="GluePoint23X" fmla="*/ 14 w 82"/>
                  <a:gd name="GluePoint23Y" fmla="*/ 74 h 77"/>
                  <a:gd name="GluePoint24X" fmla="*/ 14 w 82"/>
                  <a:gd name="GluePoint24Y" fmla="*/ 77 h 77"/>
                  <a:gd name="GluePoint25X" fmla="*/ 35 w 82"/>
                  <a:gd name="GluePoint25Y" fmla="*/ 77 h 77"/>
                  <a:gd name="GluePoint26X" fmla="*/ 52 w 82"/>
                  <a:gd name="GluePoint26Y" fmla="*/ 77 h 77"/>
                  <a:gd name="GluePoint27X" fmla="*/ 57 w 82"/>
                  <a:gd name="GluePoint27Y" fmla="*/ 64 h 77"/>
                  <a:gd name="GluePoint28X" fmla="*/ 63 w 82"/>
                  <a:gd name="GluePoint28Y" fmla="*/ 56 h 77"/>
                  <a:gd name="GluePoint29X" fmla="*/ 73 w 82"/>
                  <a:gd name="GluePoint29Y" fmla="*/ 42 h 77"/>
                  <a:gd name="GluePoint30X" fmla="*/ 82 w 82"/>
                  <a:gd name="GluePoint30Y" fmla="*/ 31 h 77"/>
                  <a:gd name="GluePoint31X" fmla="*/ 82 w 82"/>
                  <a:gd name="GluePoint31Y" fmla="*/ 29 h 77"/>
                  <a:gd name="GluePoint32X" fmla="*/ 78 w 82"/>
                  <a:gd name="GluePoint32Y" fmla="*/ 32 h 77"/>
                  <a:gd name="GluePoint33X" fmla="*/ 74 w 82"/>
                  <a:gd name="GluePoint33Y" fmla="*/ 35 h 77"/>
                  <a:gd name="GluePoint34X" fmla="*/ 65 w 82"/>
                  <a:gd name="GluePoint34Y" fmla="*/ 42 h 77"/>
                  <a:gd name="GluePoint35X" fmla="*/ 70 w 82"/>
                  <a:gd name="GluePoint35Y" fmla="*/ 35 h 77"/>
                  <a:gd name="GluePoint36X" fmla="*/ 74 w 82"/>
                  <a:gd name="GluePoint36Y" fmla="*/ 32 h 77"/>
                  <a:gd name="GluePoint37X" fmla="*/ 73 w 82"/>
                  <a:gd name="GluePoint37Y" fmla="*/ 31 h 77"/>
                  <a:gd name="GluePoint38X" fmla="*/ 76 w 82"/>
                  <a:gd name="GluePoint38Y" fmla="*/ 26 h 77"/>
                  <a:gd name="GluePoint39X" fmla="*/ 73 w 82"/>
                  <a:gd name="GluePoint39Y" fmla="*/ 27 h 77"/>
                  <a:gd name="GluePoint40X" fmla="*/ 76 w 82"/>
                  <a:gd name="GluePoint40Y" fmla="*/ 21 h 77"/>
                  <a:gd name="GluePoint41X" fmla="*/ 73 w 82"/>
                  <a:gd name="GluePoint41Y" fmla="*/ 19 h 77"/>
                  <a:gd name="GluePoint42X" fmla="*/ 73 w 82"/>
                  <a:gd name="GluePoint42Y" fmla="*/ 18 h 77"/>
                  <a:gd name="GluePoint43X" fmla="*/ 49 w 82"/>
                  <a:gd name="GluePoint43Y" fmla="*/ 10 h 77"/>
                  <a:gd name="GluePoint44X" fmla="*/ 49 w 82"/>
                  <a:gd name="GluePoint44Y" fmla="*/ 7 h 77"/>
                  <a:gd name="GluePoint45X" fmla="*/ 47 w 82"/>
                  <a:gd name="GluePoint45Y" fmla="*/ 7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2" h="77">
                    <a:moveTo>
                      <a:pt x="47" y="7"/>
                    </a:moveTo>
                    <a:lnTo>
                      <a:pt x="41" y="7"/>
                    </a:lnTo>
                    <a:lnTo>
                      <a:pt x="44" y="2"/>
                    </a:lnTo>
                    <a:lnTo>
                      <a:pt x="43" y="0"/>
                    </a:lnTo>
                    <a:lnTo>
                      <a:pt x="32" y="5"/>
                    </a:lnTo>
                    <a:lnTo>
                      <a:pt x="25" y="5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2" y="5"/>
                    </a:lnTo>
                    <a:lnTo>
                      <a:pt x="17" y="15"/>
                    </a:lnTo>
                    <a:lnTo>
                      <a:pt x="11" y="18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8" y="26"/>
                    </a:lnTo>
                    <a:lnTo>
                      <a:pt x="5" y="27"/>
                    </a:lnTo>
                    <a:lnTo>
                      <a:pt x="0" y="37"/>
                    </a:lnTo>
                    <a:lnTo>
                      <a:pt x="5" y="42"/>
                    </a:lnTo>
                    <a:lnTo>
                      <a:pt x="8" y="44"/>
                    </a:lnTo>
                    <a:lnTo>
                      <a:pt x="9" y="48"/>
                    </a:lnTo>
                    <a:lnTo>
                      <a:pt x="14" y="52"/>
                    </a:lnTo>
                    <a:lnTo>
                      <a:pt x="12" y="60"/>
                    </a:lnTo>
                    <a:lnTo>
                      <a:pt x="9" y="72"/>
                    </a:lnTo>
                    <a:lnTo>
                      <a:pt x="14" y="74"/>
                    </a:lnTo>
                    <a:lnTo>
                      <a:pt x="14" y="77"/>
                    </a:lnTo>
                    <a:lnTo>
                      <a:pt x="35" y="77"/>
                    </a:lnTo>
                    <a:lnTo>
                      <a:pt x="52" y="77"/>
                    </a:lnTo>
                    <a:lnTo>
                      <a:pt x="57" y="64"/>
                    </a:lnTo>
                    <a:lnTo>
                      <a:pt x="63" y="56"/>
                    </a:lnTo>
                    <a:lnTo>
                      <a:pt x="73" y="42"/>
                    </a:lnTo>
                    <a:lnTo>
                      <a:pt x="82" y="31"/>
                    </a:lnTo>
                    <a:lnTo>
                      <a:pt x="82" y="29"/>
                    </a:lnTo>
                    <a:lnTo>
                      <a:pt x="78" y="32"/>
                    </a:lnTo>
                    <a:lnTo>
                      <a:pt x="74" y="35"/>
                    </a:lnTo>
                    <a:lnTo>
                      <a:pt x="65" y="42"/>
                    </a:lnTo>
                    <a:lnTo>
                      <a:pt x="70" y="35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6" y="26"/>
                    </a:lnTo>
                    <a:lnTo>
                      <a:pt x="73" y="27"/>
                    </a:lnTo>
                    <a:lnTo>
                      <a:pt x="76" y="21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49" y="10"/>
                    </a:lnTo>
                    <a:lnTo>
                      <a:pt x="49" y="7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30" name="Freeform 43"/>
              <p:cNvSpPr/>
              <p:nvPr/>
            </p:nvSpPr>
            <p:spPr>
              <a:xfrm>
                <a:off x="2013120" y="1859040"/>
                <a:ext cx="107640" cy="15372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53720"/>
                  <a:gd name="textAreaBottom" fmla="*/ 154080 h 153720"/>
                  <a:gd name="GluePoint1X" fmla="*/ 3 w 68"/>
                  <a:gd name="GluePoint1Y" fmla="*/ 37 h 97"/>
                  <a:gd name="GluePoint2X" fmla="*/ 1 w 68"/>
                  <a:gd name="GluePoint2Y" fmla="*/ 40 h 97"/>
                  <a:gd name="GluePoint3X" fmla="*/ 0 w 68"/>
                  <a:gd name="GluePoint3Y" fmla="*/ 49 h 97"/>
                  <a:gd name="GluePoint4X" fmla="*/ 6 w 68"/>
                  <a:gd name="GluePoint4Y" fmla="*/ 55 h 97"/>
                  <a:gd name="GluePoint5X" fmla="*/ 6 w 68"/>
                  <a:gd name="GluePoint5Y" fmla="*/ 63 h 97"/>
                  <a:gd name="GluePoint6X" fmla="*/ 9 w 68"/>
                  <a:gd name="GluePoint6Y" fmla="*/ 61 h 97"/>
                  <a:gd name="GluePoint7X" fmla="*/ 13 w 68"/>
                  <a:gd name="GluePoint7Y" fmla="*/ 63 h 97"/>
                  <a:gd name="GluePoint8X" fmla="*/ 6 w 68"/>
                  <a:gd name="GluePoint8Y" fmla="*/ 73 h 97"/>
                  <a:gd name="GluePoint9X" fmla="*/ 6 w 68"/>
                  <a:gd name="GluePoint9Y" fmla="*/ 74 h 97"/>
                  <a:gd name="GluePoint10X" fmla="*/ 14 w 68"/>
                  <a:gd name="GluePoint10Y" fmla="*/ 84 h 97"/>
                  <a:gd name="GluePoint11X" fmla="*/ 14 w 68"/>
                  <a:gd name="GluePoint11Y" fmla="*/ 89 h 97"/>
                  <a:gd name="GluePoint12X" fmla="*/ 13 w 68"/>
                  <a:gd name="GluePoint12Y" fmla="*/ 90 h 97"/>
                  <a:gd name="GluePoint13X" fmla="*/ 13 w 68"/>
                  <a:gd name="GluePoint13Y" fmla="*/ 95 h 97"/>
                  <a:gd name="GluePoint14X" fmla="*/ 14 w 68"/>
                  <a:gd name="GluePoint14Y" fmla="*/ 95 h 97"/>
                  <a:gd name="GluePoint15X" fmla="*/ 14 w 68"/>
                  <a:gd name="GluePoint15Y" fmla="*/ 94 h 97"/>
                  <a:gd name="GluePoint16X" fmla="*/ 16 w 68"/>
                  <a:gd name="GluePoint16Y" fmla="*/ 97 h 97"/>
                  <a:gd name="GluePoint17X" fmla="*/ 16 w 68"/>
                  <a:gd name="GluePoint17Y" fmla="*/ 95 h 97"/>
                  <a:gd name="GluePoint18X" fmla="*/ 19 w 68"/>
                  <a:gd name="GluePoint18Y" fmla="*/ 92 h 97"/>
                  <a:gd name="GluePoint19X" fmla="*/ 25 w 68"/>
                  <a:gd name="GluePoint19Y" fmla="*/ 95 h 97"/>
                  <a:gd name="GluePoint20X" fmla="*/ 27 w 68"/>
                  <a:gd name="GluePoint20Y" fmla="*/ 94 h 97"/>
                  <a:gd name="GluePoint21X" fmla="*/ 27 w 68"/>
                  <a:gd name="GluePoint21Y" fmla="*/ 89 h 97"/>
                  <a:gd name="GluePoint22X" fmla="*/ 33 w 68"/>
                  <a:gd name="GluePoint22Y" fmla="*/ 87 h 97"/>
                  <a:gd name="GluePoint23X" fmla="*/ 33 w 68"/>
                  <a:gd name="GluePoint23Y" fmla="*/ 84 h 97"/>
                  <a:gd name="GluePoint24X" fmla="*/ 36 w 68"/>
                  <a:gd name="GluePoint24Y" fmla="*/ 81 h 97"/>
                  <a:gd name="GluePoint25X" fmla="*/ 36 w 68"/>
                  <a:gd name="GluePoint25Y" fmla="*/ 81 h 97"/>
                  <a:gd name="GluePoint26X" fmla="*/ 36 w 68"/>
                  <a:gd name="GluePoint26Y" fmla="*/ 81 h 97"/>
                  <a:gd name="GluePoint27X" fmla="*/ 38 w 68"/>
                  <a:gd name="GluePoint27Y" fmla="*/ 76 h 97"/>
                  <a:gd name="GluePoint28X" fmla="*/ 40 w 68"/>
                  <a:gd name="GluePoint28Y" fmla="*/ 76 h 97"/>
                  <a:gd name="GluePoint29X" fmla="*/ 40 w 68"/>
                  <a:gd name="GluePoint29Y" fmla="*/ 74 h 97"/>
                  <a:gd name="GluePoint30X" fmla="*/ 46 w 68"/>
                  <a:gd name="GluePoint30Y" fmla="*/ 69 h 97"/>
                  <a:gd name="GluePoint31X" fmla="*/ 49 w 68"/>
                  <a:gd name="GluePoint31Y" fmla="*/ 65 h 97"/>
                  <a:gd name="GluePoint32X" fmla="*/ 51 w 68"/>
                  <a:gd name="GluePoint32Y" fmla="*/ 61 h 97"/>
                  <a:gd name="GluePoint33X" fmla="*/ 49 w 68"/>
                  <a:gd name="GluePoint33Y" fmla="*/ 58 h 97"/>
                  <a:gd name="GluePoint34X" fmla="*/ 52 w 68"/>
                  <a:gd name="GluePoint34Y" fmla="*/ 53 h 97"/>
                  <a:gd name="GluePoint35X" fmla="*/ 59 w 68"/>
                  <a:gd name="GluePoint35Y" fmla="*/ 36 h 97"/>
                  <a:gd name="GluePoint36X" fmla="*/ 68 w 68"/>
                  <a:gd name="GluePoint36Y" fmla="*/ 13 h 97"/>
                  <a:gd name="GluePoint37X" fmla="*/ 68 w 68"/>
                  <a:gd name="GluePoint37Y" fmla="*/ 12 h 97"/>
                  <a:gd name="GluePoint38X" fmla="*/ 68 w 68"/>
                  <a:gd name="GluePoint38Y" fmla="*/ 4 h 97"/>
                  <a:gd name="GluePoint39X" fmla="*/ 68 w 68"/>
                  <a:gd name="GluePoint39Y" fmla="*/ 0 h 97"/>
                  <a:gd name="GluePoint40X" fmla="*/ 51 w 68"/>
                  <a:gd name="GluePoint40Y" fmla="*/ 0 h 97"/>
                  <a:gd name="GluePoint41X" fmla="*/ 30 w 68"/>
                  <a:gd name="GluePoint41Y" fmla="*/ 0 h 97"/>
                  <a:gd name="GluePoint42X" fmla="*/ 33 w 68"/>
                  <a:gd name="GluePoint42Y" fmla="*/ 7 h 97"/>
                  <a:gd name="GluePoint43X" fmla="*/ 33 w 68"/>
                  <a:gd name="GluePoint43Y" fmla="*/ 8 h 97"/>
                  <a:gd name="GluePoint44X" fmla="*/ 32 w 68"/>
                  <a:gd name="GluePoint44Y" fmla="*/ 12 h 97"/>
                  <a:gd name="GluePoint45X" fmla="*/ 27 w 68"/>
                  <a:gd name="GluePoint45Y" fmla="*/ 15 h 97"/>
                  <a:gd name="GluePoint46X" fmla="*/ 16 w 68"/>
                  <a:gd name="GluePoint46Y" fmla="*/ 18 h 97"/>
                  <a:gd name="GluePoint47X" fmla="*/ 14 w 68"/>
                  <a:gd name="GluePoint47Y" fmla="*/ 21 h 97"/>
                  <a:gd name="GluePoint48X" fmla="*/ 16 w 68"/>
                  <a:gd name="GluePoint48Y" fmla="*/ 24 h 97"/>
                  <a:gd name="GluePoint49X" fmla="*/ 14 w 68"/>
                  <a:gd name="GluePoint49Y" fmla="*/ 26 h 97"/>
                  <a:gd name="GluePoint50X" fmla="*/ 9 w 68"/>
                  <a:gd name="GluePoint50Y" fmla="*/ 31 h 97"/>
                  <a:gd name="GluePoint51X" fmla="*/ 6 w 68"/>
                  <a:gd name="GluePoint51Y" fmla="*/ 32 h 97"/>
                  <a:gd name="GluePoint52X" fmla="*/ 5 w 68"/>
                  <a:gd name="GluePoint52Y" fmla="*/ 36 h 97"/>
                  <a:gd name="GluePoint53X" fmla="*/ 3 w 68"/>
                  <a:gd name="GluePoint53Y" fmla="*/ 37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68" h="97">
                    <a:moveTo>
                      <a:pt x="3" y="37"/>
                    </a:moveTo>
                    <a:lnTo>
                      <a:pt x="1" y="40"/>
                    </a:lnTo>
                    <a:lnTo>
                      <a:pt x="0" y="49"/>
                    </a:lnTo>
                    <a:lnTo>
                      <a:pt x="6" y="55"/>
                    </a:lnTo>
                    <a:lnTo>
                      <a:pt x="6" y="63"/>
                    </a:lnTo>
                    <a:lnTo>
                      <a:pt x="9" y="61"/>
                    </a:lnTo>
                    <a:lnTo>
                      <a:pt x="13" y="63"/>
                    </a:lnTo>
                    <a:lnTo>
                      <a:pt x="6" y="73"/>
                    </a:lnTo>
                    <a:lnTo>
                      <a:pt x="6" y="74"/>
                    </a:lnTo>
                    <a:lnTo>
                      <a:pt x="14" y="84"/>
                    </a:lnTo>
                    <a:lnTo>
                      <a:pt x="14" y="89"/>
                    </a:lnTo>
                    <a:lnTo>
                      <a:pt x="13" y="90"/>
                    </a:lnTo>
                    <a:lnTo>
                      <a:pt x="13" y="95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6" y="97"/>
                    </a:lnTo>
                    <a:lnTo>
                      <a:pt x="16" y="95"/>
                    </a:lnTo>
                    <a:lnTo>
                      <a:pt x="19" y="92"/>
                    </a:lnTo>
                    <a:lnTo>
                      <a:pt x="25" y="95"/>
                    </a:lnTo>
                    <a:lnTo>
                      <a:pt x="27" y="94"/>
                    </a:lnTo>
                    <a:lnTo>
                      <a:pt x="27" y="89"/>
                    </a:lnTo>
                    <a:lnTo>
                      <a:pt x="33" y="87"/>
                    </a:lnTo>
                    <a:lnTo>
                      <a:pt x="33" y="84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8" y="76"/>
                    </a:lnTo>
                    <a:lnTo>
                      <a:pt x="40" y="76"/>
                    </a:lnTo>
                    <a:lnTo>
                      <a:pt x="40" y="74"/>
                    </a:lnTo>
                    <a:lnTo>
                      <a:pt x="46" y="69"/>
                    </a:lnTo>
                    <a:lnTo>
                      <a:pt x="49" y="65"/>
                    </a:lnTo>
                    <a:lnTo>
                      <a:pt x="51" y="61"/>
                    </a:lnTo>
                    <a:lnTo>
                      <a:pt x="49" y="58"/>
                    </a:lnTo>
                    <a:lnTo>
                      <a:pt x="52" y="53"/>
                    </a:lnTo>
                    <a:lnTo>
                      <a:pt x="59" y="36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8" y="4"/>
                    </a:lnTo>
                    <a:lnTo>
                      <a:pt x="68" y="0"/>
                    </a:lnTo>
                    <a:lnTo>
                      <a:pt x="51" y="0"/>
                    </a:lnTo>
                    <a:lnTo>
                      <a:pt x="30" y="0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12"/>
                    </a:lnTo>
                    <a:lnTo>
                      <a:pt x="27" y="15"/>
                    </a:lnTo>
                    <a:lnTo>
                      <a:pt x="16" y="18"/>
                    </a:lnTo>
                    <a:lnTo>
                      <a:pt x="14" y="21"/>
                    </a:lnTo>
                    <a:lnTo>
                      <a:pt x="16" y="24"/>
                    </a:lnTo>
                    <a:lnTo>
                      <a:pt x="14" y="26"/>
                    </a:lnTo>
                    <a:lnTo>
                      <a:pt x="9" y="31"/>
                    </a:lnTo>
                    <a:lnTo>
                      <a:pt x="6" y="32"/>
                    </a:lnTo>
                    <a:lnTo>
                      <a:pt x="5" y="36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31" name="Freeform 44"/>
              <p:cNvSpPr/>
              <p:nvPr/>
            </p:nvSpPr>
            <p:spPr>
              <a:xfrm>
                <a:off x="2131920" y="2021040"/>
                <a:ext cx="205920" cy="7740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77400"/>
                  <a:gd name="textAreaBottom" fmla="*/ 77760 h 77400"/>
                  <a:gd name="GluePoint1X" fmla="*/ 119 w 130"/>
                  <a:gd name="GluePoint1Y" fmla="*/ 0 h 49"/>
                  <a:gd name="GluePoint2X" fmla="*/ 103 w 130"/>
                  <a:gd name="GluePoint2Y" fmla="*/ 0 h 49"/>
                  <a:gd name="GluePoint3X" fmla="*/ 71 w 130"/>
                  <a:gd name="GluePoint3Y" fmla="*/ 0 h 49"/>
                  <a:gd name="GluePoint4X" fmla="*/ 47 w 130"/>
                  <a:gd name="GluePoint4Y" fmla="*/ 0 h 49"/>
                  <a:gd name="GluePoint5X" fmla="*/ 44 w 130"/>
                  <a:gd name="GluePoint5Y" fmla="*/ 4 h 49"/>
                  <a:gd name="GluePoint6X" fmla="*/ 41 w 130"/>
                  <a:gd name="GluePoint6Y" fmla="*/ 6 h 49"/>
                  <a:gd name="GluePoint7X" fmla="*/ 38 w 130"/>
                  <a:gd name="GluePoint7Y" fmla="*/ 9 h 49"/>
                  <a:gd name="GluePoint8X" fmla="*/ 34 w 130"/>
                  <a:gd name="GluePoint8Y" fmla="*/ 9 h 49"/>
                  <a:gd name="GluePoint9X" fmla="*/ 30 w 130"/>
                  <a:gd name="GluePoint9Y" fmla="*/ 12 h 49"/>
                  <a:gd name="GluePoint10X" fmla="*/ 30 w 130"/>
                  <a:gd name="GluePoint10Y" fmla="*/ 11 h 49"/>
                  <a:gd name="GluePoint11X" fmla="*/ 25 w 130"/>
                  <a:gd name="GluePoint11Y" fmla="*/ 12 h 49"/>
                  <a:gd name="GluePoint12X" fmla="*/ 23 w 130"/>
                  <a:gd name="GluePoint12Y" fmla="*/ 16 h 49"/>
                  <a:gd name="GluePoint13X" fmla="*/ 14 w 130"/>
                  <a:gd name="GluePoint13Y" fmla="*/ 19 h 49"/>
                  <a:gd name="GluePoint14X" fmla="*/ 9 w 130"/>
                  <a:gd name="GluePoint14Y" fmla="*/ 21 h 49"/>
                  <a:gd name="GluePoint15X" fmla="*/ 4 w 130"/>
                  <a:gd name="GluePoint15Y" fmla="*/ 24 h 49"/>
                  <a:gd name="GluePoint16X" fmla="*/ 1 w 130"/>
                  <a:gd name="GluePoint16Y" fmla="*/ 25 h 49"/>
                  <a:gd name="GluePoint17X" fmla="*/ 0 w 130"/>
                  <a:gd name="GluePoint17Y" fmla="*/ 29 h 49"/>
                  <a:gd name="GluePoint18X" fmla="*/ 17 w 130"/>
                  <a:gd name="GluePoint18Y" fmla="*/ 29 h 49"/>
                  <a:gd name="GluePoint19X" fmla="*/ 28 w 130"/>
                  <a:gd name="GluePoint19Y" fmla="*/ 25 h 49"/>
                  <a:gd name="GluePoint20X" fmla="*/ 47 w 130"/>
                  <a:gd name="GluePoint20Y" fmla="*/ 25 h 49"/>
                  <a:gd name="GluePoint21X" fmla="*/ 47 w 130"/>
                  <a:gd name="GluePoint21Y" fmla="*/ 29 h 49"/>
                  <a:gd name="GluePoint22X" fmla="*/ 49 w 130"/>
                  <a:gd name="GluePoint22Y" fmla="*/ 27 h 49"/>
                  <a:gd name="GluePoint23X" fmla="*/ 50 w 130"/>
                  <a:gd name="GluePoint23Y" fmla="*/ 30 h 49"/>
                  <a:gd name="GluePoint24X" fmla="*/ 50 w 130"/>
                  <a:gd name="GluePoint24Y" fmla="*/ 32 h 49"/>
                  <a:gd name="GluePoint25X" fmla="*/ 66 w 130"/>
                  <a:gd name="GluePoint25Y" fmla="*/ 32 h 49"/>
                  <a:gd name="GluePoint26X" fmla="*/ 77 w 130"/>
                  <a:gd name="GluePoint26Y" fmla="*/ 49 h 49"/>
                  <a:gd name="GluePoint27X" fmla="*/ 84 w 130"/>
                  <a:gd name="GluePoint27Y" fmla="*/ 48 h 49"/>
                  <a:gd name="GluePoint28X" fmla="*/ 90 w 130"/>
                  <a:gd name="GluePoint28Y" fmla="*/ 46 h 49"/>
                  <a:gd name="GluePoint29X" fmla="*/ 98 w 130"/>
                  <a:gd name="GluePoint29Y" fmla="*/ 38 h 49"/>
                  <a:gd name="GluePoint30X" fmla="*/ 103 w 130"/>
                  <a:gd name="GluePoint30Y" fmla="*/ 35 h 49"/>
                  <a:gd name="GluePoint31X" fmla="*/ 109 w 130"/>
                  <a:gd name="GluePoint31Y" fmla="*/ 35 h 49"/>
                  <a:gd name="GluePoint32X" fmla="*/ 114 w 130"/>
                  <a:gd name="GluePoint32Y" fmla="*/ 33 h 49"/>
                  <a:gd name="GluePoint33X" fmla="*/ 115 w 130"/>
                  <a:gd name="GluePoint33Y" fmla="*/ 29 h 49"/>
                  <a:gd name="GluePoint34X" fmla="*/ 111 w 130"/>
                  <a:gd name="GluePoint34Y" fmla="*/ 29 h 49"/>
                  <a:gd name="GluePoint35X" fmla="*/ 115 w 130"/>
                  <a:gd name="GluePoint35Y" fmla="*/ 24 h 49"/>
                  <a:gd name="GluePoint36X" fmla="*/ 111 w 130"/>
                  <a:gd name="GluePoint36Y" fmla="*/ 22 h 49"/>
                  <a:gd name="GluePoint37X" fmla="*/ 117 w 130"/>
                  <a:gd name="GluePoint37Y" fmla="*/ 21 h 49"/>
                  <a:gd name="GluePoint38X" fmla="*/ 119 w 130"/>
                  <a:gd name="GluePoint38Y" fmla="*/ 24 h 49"/>
                  <a:gd name="GluePoint39X" fmla="*/ 120 w 130"/>
                  <a:gd name="GluePoint39Y" fmla="*/ 24 h 49"/>
                  <a:gd name="GluePoint40X" fmla="*/ 128 w 130"/>
                  <a:gd name="GluePoint40Y" fmla="*/ 19 h 49"/>
                  <a:gd name="GluePoint41X" fmla="*/ 128 w 130"/>
                  <a:gd name="GluePoint41Y" fmla="*/ 12 h 49"/>
                  <a:gd name="GluePoint42X" fmla="*/ 123 w 130"/>
                  <a:gd name="GluePoint42Y" fmla="*/ 17 h 49"/>
                  <a:gd name="GluePoint43X" fmla="*/ 123 w 130"/>
                  <a:gd name="GluePoint43Y" fmla="*/ 12 h 49"/>
                  <a:gd name="GluePoint44X" fmla="*/ 117 w 130"/>
                  <a:gd name="GluePoint44Y" fmla="*/ 14 h 49"/>
                  <a:gd name="GluePoint45X" fmla="*/ 115 w 130"/>
                  <a:gd name="GluePoint45Y" fmla="*/ 12 h 49"/>
                  <a:gd name="GluePoint46X" fmla="*/ 115 w 130"/>
                  <a:gd name="GluePoint46Y" fmla="*/ 11 h 49"/>
                  <a:gd name="GluePoint47X" fmla="*/ 117 w 130"/>
                  <a:gd name="GluePoint47Y" fmla="*/ 6 h 49"/>
                  <a:gd name="GluePoint48X" fmla="*/ 119 w 130"/>
                  <a:gd name="GluePoint48Y" fmla="*/ 11 h 49"/>
                  <a:gd name="GluePoint49X" fmla="*/ 125 w 130"/>
                  <a:gd name="GluePoint49Y" fmla="*/ 8 h 49"/>
                  <a:gd name="GluePoint50X" fmla="*/ 128 w 130"/>
                  <a:gd name="GluePoint50Y" fmla="*/ 8 h 49"/>
                  <a:gd name="GluePoint51X" fmla="*/ 128 w 130"/>
                  <a:gd name="GluePoint51Y" fmla="*/ 11 h 49"/>
                  <a:gd name="GluePoint52X" fmla="*/ 128 w 130"/>
                  <a:gd name="GluePoint52Y" fmla="*/ 3 h 49"/>
                  <a:gd name="GluePoint53X" fmla="*/ 130 w 130"/>
                  <a:gd name="GluePoint53Y" fmla="*/ 0 h 49"/>
                  <a:gd name="GluePoint54X" fmla="*/ 119 w 130"/>
                  <a:gd name="GluePoint54Y" fmla="*/ 0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130" h="49">
                    <a:moveTo>
                      <a:pt x="119" y="0"/>
                    </a:moveTo>
                    <a:lnTo>
                      <a:pt x="103" y="0"/>
                    </a:lnTo>
                    <a:lnTo>
                      <a:pt x="71" y="0"/>
                    </a:lnTo>
                    <a:lnTo>
                      <a:pt x="47" y="0"/>
                    </a:lnTo>
                    <a:lnTo>
                      <a:pt x="44" y="4"/>
                    </a:lnTo>
                    <a:lnTo>
                      <a:pt x="41" y="6"/>
                    </a:lnTo>
                    <a:lnTo>
                      <a:pt x="38" y="9"/>
                    </a:lnTo>
                    <a:lnTo>
                      <a:pt x="34" y="9"/>
                    </a:lnTo>
                    <a:lnTo>
                      <a:pt x="30" y="12"/>
                    </a:lnTo>
                    <a:lnTo>
                      <a:pt x="30" y="11"/>
                    </a:lnTo>
                    <a:lnTo>
                      <a:pt x="25" y="12"/>
                    </a:lnTo>
                    <a:lnTo>
                      <a:pt x="23" y="16"/>
                    </a:lnTo>
                    <a:lnTo>
                      <a:pt x="14" y="19"/>
                    </a:lnTo>
                    <a:lnTo>
                      <a:pt x="9" y="21"/>
                    </a:lnTo>
                    <a:lnTo>
                      <a:pt x="4" y="24"/>
                    </a:lnTo>
                    <a:lnTo>
                      <a:pt x="1" y="25"/>
                    </a:lnTo>
                    <a:lnTo>
                      <a:pt x="0" y="29"/>
                    </a:lnTo>
                    <a:lnTo>
                      <a:pt x="17" y="29"/>
                    </a:lnTo>
                    <a:lnTo>
                      <a:pt x="28" y="25"/>
                    </a:lnTo>
                    <a:lnTo>
                      <a:pt x="47" y="25"/>
                    </a:lnTo>
                    <a:lnTo>
                      <a:pt x="47" y="29"/>
                    </a:lnTo>
                    <a:lnTo>
                      <a:pt x="49" y="27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66" y="32"/>
                    </a:lnTo>
                    <a:lnTo>
                      <a:pt x="77" y="49"/>
                    </a:lnTo>
                    <a:lnTo>
                      <a:pt x="84" y="48"/>
                    </a:lnTo>
                    <a:lnTo>
                      <a:pt x="90" y="46"/>
                    </a:lnTo>
                    <a:lnTo>
                      <a:pt x="98" y="38"/>
                    </a:lnTo>
                    <a:lnTo>
                      <a:pt x="103" y="35"/>
                    </a:lnTo>
                    <a:lnTo>
                      <a:pt x="109" y="35"/>
                    </a:lnTo>
                    <a:lnTo>
                      <a:pt x="114" y="33"/>
                    </a:lnTo>
                    <a:lnTo>
                      <a:pt x="115" y="29"/>
                    </a:lnTo>
                    <a:lnTo>
                      <a:pt x="111" y="29"/>
                    </a:lnTo>
                    <a:lnTo>
                      <a:pt x="115" y="24"/>
                    </a:lnTo>
                    <a:lnTo>
                      <a:pt x="111" y="22"/>
                    </a:lnTo>
                    <a:lnTo>
                      <a:pt x="117" y="21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8" y="19"/>
                    </a:lnTo>
                    <a:lnTo>
                      <a:pt x="128" y="12"/>
                    </a:lnTo>
                    <a:lnTo>
                      <a:pt x="123" y="17"/>
                    </a:lnTo>
                    <a:lnTo>
                      <a:pt x="123" y="12"/>
                    </a:lnTo>
                    <a:lnTo>
                      <a:pt x="117" y="14"/>
                    </a:lnTo>
                    <a:lnTo>
                      <a:pt x="115" y="12"/>
                    </a:lnTo>
                    <a:lnTo>
                      <a:pt x="115" y="11"/>
                    </a:lnTo>
                    <a:lnTo>
                      <a:pt x="117" y="6"/>
                    </a:lnTo>
                    <a:lnTo>
                      <a:pt x="119" y="11"/>
                    </a:lnTo>
                    <a:lnTo>
                      <a:pt x="125" y="8"/>
                    </a:lnTo>
                    <a:lnTo>
                      <a:pt x="128" y="8"/>
                    </a:lnTo>
                    <a:lnTo>
                      <a:pt x="128" y="11"/>
                    </a:lnTo>
                    <a:lnTo>
                      <a:pt x="128" y="3"/>
                    </a:lnTo>
                    <a:lnTo>
                      <a:pt x="130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32" name="Freeform 45"/>
              <p:cNvSpPr/>
              <p:nvPr/>
            </p:nvSpPr>
            <p:spPr>
              <a:xfrm>
                <a:off x="2158920" y="1943280"/>
                <a:ext cx="180720" cy="7740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7400"/>
                  <a:gd name="textAreaBottom" fmla="*/ 77760 h 77400"/>
                  <a:gd name="GluePoint1X" fmla="*/ 102 w 114"/>
                  <a:gd name="GluePoint1Y" fmla="*/ 49 h 49"/>
                  <a:gd name="GluePoint2X" fmla="*/ 86 w 114"/>
                  <a:gd name="GluePoint2Y" fmla="*/ 49 h 49"/>
                  <a:gd name="GluePoint3X" fmla="*/ 54 w 114"/>
                  <a:gd name="GluePoint3Y" fmla="*/ 49 h 49"/>
                  <a:gd name="GluePoint4X" fmla="*/ 0 w 114"/>
                  <a:gd name="GluePoint4Y" fmla="*/ 49 h 49"/>
                  <a:gd name="GluePoint5X" fmla="*/ 8 w 114"/>
                  <a:gd name="GluePoint5Y" fmla="*/ 47 h 49"/>
                  <a:gd name="GluePoint6X" fmla="*/ 13 w 114"/>
                  <a:gd name="GluePoint6Y" fmla="*/ 44 h 49"/>
                  <a:gd name="GluePoint7X" fmla="*/ 17 w 114"/>
                  <a:gd name="GluePoint7Y" fmla="*/ 41 h 49"/>
                  <a:gd name="GluePoint8X" fmla="*/ 30 w 114"/>
                  <a:gd name="GluePoint8Y" fmla="*/ 33 h 49"/>
                  <a:gd name="GluePoint9X" fmla="*/ 29 w 114"/>
                  <a:gd name="GluePoint9Y" fmla="*/ 36 h 49"/>
                  <a:gd name="GluePoint10X" fmla="*/ 30 w 114"/>
                  <a:gd name="GluePoint10Y" fmla="*/ 37 h 49"/>
                  <a:gd name="GluePoint11X" fmla="*/ 33 w 114"/>
                  <a:gd name="GluePoint11Y" fmla="*/ 39 h 49"/>
                  <a:gd name="GluePoint12X" fmla="*/ 37 w 114"/>
                  <a:gd name="GluePoint12Y" fmla="*/ 37 h 49"/>
                  <a:gd name="GluePoint13X" fmla="*/ 38 w 114"/>
                  <a:gd name="GluePoint13Y" fmla="*/ 39 h 49"/>
                  <a:gd name="GluePoint14X" fmla="*/ 43 w 114"/>
                  <a:gd name="GluePoint14Y" fmla="*/ 37 h 49"/>
                  <a:gd name="GluePoint15X" fmla="*/ 44 w 114"/>
                  <a:gd name="GluePoint15Y" fmla="*/ 36 h 49"/>
                  <a:gd name="GluePoint16X" fmla="*/ 51 w 114"/>
                  <a:gd name="GluePoint16Y" fmla="*/ 36 h 49"/>
                  <a:gd name="GluePoint17X" fmla="*/ 54 w 114"/>
                  <a:gd name="GluePoint17Y" fmla="*/ 34 h 49"/>
                  <a:gd name="GluePoint18X" fmla="*/ 56 w 114"/>
                  <a:gd name="GluePoint18Y" fmla="*/ 33 h 49"/>
                  <a:gd name="GluePoint19X" fmla="*/ 54 w 114"/>
                  <a:gd name="GluePoint19Y" fmla="*/ 31 h 49"/>
                  <a:gd name="GluePoint20X" fmla="*/ 65 w 114"/>
                  <a:gd name="GluePoint20Y" fmla="*/ 21 h 49"/>
                  <a:gd name="GluePoint21X" fmla="*/ 68 w 114"/>
                  <a:gd name="GluePoint21Y" fmla="*/ 15 h 49"/>
                  <a:gd name="GluePoint22X" fmla="*/ 73 w 114"/>
                  <a:gd name="GluePoint22Y" fmla="*/ 18 h 49"/>
                  <a:gd name="GluePoint23X" fmla="*/ 79 w 114"/>
                  <a:gd name="GluePoint23Y" fmla="*/ 10 h 49"/>
                  <a:gd name="GluePoint24X" fmla="*/ 81 w 114"/>
                  <a:gd name="GluePoint24Y" fmla="*/ 12 h 49"/>
                  <a:gd name="GluePoint25X" fmla="*/ 89 w 114"/>
                  <a:gd name="GluePoint25Y" fmla="*/ 5 h 49"/>
                  <a:gd name="GluePoint26X" fmla="*/ 92 w 114"/>
                  <a:gd name="GluePoint26Y" fmla="*/ 0 h 49"/>
                  <a:gd name="GluePoint27X" fmla="*/ 97 w 114"/>
                  <a:gd name="GluePoint27Y" fmla="*/ 5 h 49"/>
                  <a:gd name="GluePoint28X" fmla="*/ 100 w 114"/>
                  <a:gd name="GluePoint28Y" fmla="*/ 2 h 49"/>
                  <a:gd name="GluePoint29X" fmla="*/ 103 w 114"/>
                  <a:gd name="GluePoint29Y" fmla="*/ 4 h 49"/>
                  <a:gd name="GluePoint30X" fmla="*/ 102 w 114"/>
                  <a:gd name="GluePoint30Y" fmla="*/ 5 h 49"/>
                  <a:gd name="GluePoint31X" fmla="*/ 102 w 114"/>
                  <a:gd name="GluePoint31Y" fmla="*/ 7 h 49"/>
                  <a:gd name="GluePoint32X" fmla="*/ 106 w 114"/>
                  <a:gd name="GluePoint32Y" fmla="*/ 8 h 49"/>
                  <a:gd name="GluePoint33X" fmla="*/ 106 w 114"/>
                  <a:gd name="GluePoint33Y" fmla="*/ 12 h 49"/>
                  <a:gd name="GluePoint34X" fmla="*/ 106 w 114"/>
                  <a:gd name="GluePoint34Y" fmla="*/ 12 h 49"/>
                  <a:gd name="GluePoint35X" fmla="*/ 102 w 114"/>
                  <a:gd name="GluePoint35Y" fmla="*/ 16 h 49"/>
                  <a:gd name="GluePoint36X" fmla="*/ 102 w 114"/>
                  <a:gd name="GluePoint36Y" fmla="*/ 18 h 49"/>
                  <a:gd name="GluePoint37X" fmla="*/ 113 w 114"/>
                  <a:gd name="GluePoint37Y" fmla="*/ 26 h 49"/>
                  <a:gd name="GluePoint38X" fmla="*/ 110 w 114"/>
                  <a:gd name="GluePoint38Y" fmla="*/ 33 h 49"/>
                  <a:gd name="GluePoint39X" fmla="*/ 111 w 114"/>
                  <a:gd name="GluePoint39Y" fmla="*/ 37 h 49"/>
                  <a:gd name="GluePoint40X" fmla="*/ 110 w 114"/>
                  <a:gd name="GluePoint40Y" fmla="*/ 37 h 49"/>
                  <a:gd name="GluePoint41X" fmla="*/ 110 w 114"/>
                  <a:gd name="GluePoint41Y" fmla="*/ 42 h 49"/>
                  <a:gd name="GluePoint42X" fmla="*/ 106 w 114"/>
                  <a:gd name="GluePoint42Y" fmla="*/ 42 h 49"/>
                  <a:gd name="GluePoint43X" fmla="*/ 106 w 114"/>
                  <a:gd name="GluePoint43Y" fmla="*/ 44 h 49"/>
                  <a:gd name="GluePoint44X" fmla="*/ 114 w 114"/>
                  <a:gd name="GluePoint44Y" fmla="*/ 45 h 49"/>
                  <a:gd name="GluePoint45X" fmla="*/ 113 w 114"/>
                  <a:gd name="GluePoint45Y" fmla="*/ 49 h 49"/>
                  <a:gd name="GluePoint46X" fmla="*/ 102 w 114"/>
                  <a:gd name="GluePoint46Y" fmla="*/ 49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14" h="49">
                    <a:moveTo>
                      <a:pt x="102" y="49"/>
                    </a:moveTo>
                    <a:lnTo>
                      <a:pt x="86" y="49"/>
                    </a:lnTo>
                    <a:lnTo>
                      <a:pt x="54" y="49"/>
                    </a:lnTo>
                    <a:lnTo>
                      <a:pt x="0" y="49"/>
                    </a:lnTo>
                    <a:lnTo>
                      <a:pt x="8" y="47"/>
                    </a:lnTo>
                    <a:lnTo>
                      <a:pt x="13" y="44"/>
                    </a:lnTo>
                    <a:lnTo>
                      <a:pt x="17" y="41"/>
                    </a:lnTo>
                    <a:lnTo>
                      <a:pt x="30" y="33"/>
                    </a:lnTo>
                    <a:lnTo>
                      <a:pt x="29" y="36"/>
                    </a:lnTo>
                    <a:lnTo>
                      <a:pt x="30" y="37"/>
                    </a:lnTo>
                    <a:lnTo>
                      <a:pt x="33" y="39"/>
                    </a:lnTo>
                    <a:lnTo>
                      <a:pt x="37" y="37"/>
                    </a:lnTo>
                    <a:lnTo>
                      <a:pt x="38" y="39"/>
                    </a:lnTo>
                    <a:lnTo>
                      <a:pt x="43" y="37"/>
                    </a:lnTo>
                    <a:lnTo>
                      <a:pt x="44" y="36"/>
                    </a:lnTo>
                    <a:lnTo>
                      <a:pt x="51" y="36"/>
                    </a:lnTo>
                    <a:lnTo>
                      <a:pt x="54" y="34"/>
                    </a:lnTo>
                    <a:lnTo>
                      <a:pt x="56" y="33"/>
                    </a:lnTo>
                    <a:lnTo>
                      <a:pt x="54" y="31"/>
                    </a:lnTo>
                    <a:lnTo>
                      <a:pt x="65" y="21"/>
                    </a:lnTo>
                    <a:lnTo>
                      <a:pt x="68" y="15"/>
                    </a:lnTo>
                    <a:lnTo>
                      <a:pt x="73" y="18"/>
                    </a:lnTo>
                    <a:lnTo>
                      <a:pt x="79" y="10"/>
                    </a:lnTo>
                    <a:lnTo>
                      <a:pt x="81" y="12"/>
                    </a:lnTo>
                    <a:lnTo>
                      <a:pt x="89" y="5"/>
                    </a:lnTo>
                    <a:lnTo>
                      <a:pt x="92" y="0"/>
                    </a:lnTo>
                    <a:lnTo>
                      <a:pt x="97" y="5"/>
                    </a:lnTo>
                    <a:lnTo>
                      <a:pt x="100" y="2"/>
                    </a:lnTo>
                    <a:lnTo>
                      <a:pt x="103" y="4"/>
                    </a:lnTo>
                    <a:lnTo>
                      <a:pt x="102" y="5"/>
                    </a:lnTo>
                    <a:lnTo>
                      <a:pt x="102" y="7"/>
                    </a:lnTo>
                    <a:lnTo>
                      <a:pt x="106" y="8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2" y="16"/>
                    </a:lnTo>
                    <a:lnTo>
                      <a:pt x="102" y="18"/>
                    </a:lnTo>
                    <a:lnTo>
                      <a:pt x="113" y="26"/>
                    </a:lnTo>
                    <a:lnTo>
                      <a:pt x="110" y="33"/>
                    </a:lnTo>
                    <a:lnTo>
                      <a:pt x="111" y="37"/>
                    </a:lnTo>
                    <a:lnTo>
                      <a:pt x="110" y="37"/>
                    </a:lnTo>
                    <a:lnTo>
                      <a:pt x="110" y="42"/>
                    </a:lnTo>
                    <a:lnTo>
                      <a:pt x="106" y="42"/>
                    </a:lnTo>
                    <a:lnTo>
                      <a:pt x="106" y="44"/>
                    </a:lnTo>
                    <a:lnTo>
                      <a:pt x="114" y="45"/>
                    </a:lnTo>
                    <a:lnTo>
                      <a:pt x="113" y="49"/>
                    </a:lnTo>
                    <a:lnTo>
                      <a:pt x="102" y="4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33" name="Freeform 46"/>
              <p:cNvSpPr/>
              <p:nvPr/>
            </p:nvSpPr>
            <p:spPr>
              <a:xfrm>
                <a:off x="2274840" y="1936800"/>
                <a:ext cx="95040" cy="4716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47160"/>
                  <a:gd name="textAreaBottom" fmla="*/ 47520 h 47160"/>
                  <a:gd name="GluePoint1X" fmla="*/ 56 w 60"/>
                  <a:gd name="GluePoint1Y" fmla="*/ 0 h 30"/>
                  <a:gd name="GluePoint2X" fmla="*/ 32 w 60"/>
                  <a:gd name="GluePoint2Y" fmla="*/ 0 h 30"/>
                  <a:gd name="GluePoint3X" fmla="*/ 3 w 60"/>
                  <a:gd name="GluePoint3Y" fmla="*/ 0 h 30"/>
                  <a:gd name="GluePoint4X" fmla="*/ 0 w 60"/>
                  <a:gd name="GluePoint4Y" fmla="*/ 8 h 30"/>
                  <a:gd name="GluePoint5X" fmla="*/ 8 w 60"/>
                  <a:gd name="GluePoint5Y" fmla="*/ 3 h 30"/>
                  <a:gd name="GluePoint6X" fmla="*/ 10 w 60"/>
                  <a:gd name="GluePoint6Y" fmla="*/ 4 h 30"/>
                  <a:gd name="GluePoint7X" fmla="*/ 13 w 60"/>
                  <a:gd name="GluePoint7Y" fmla="*/ 1 h 30"/>
                  <a:gd name="GluePoint8X" fmla="*/ 16 w 60"/>
                  <a:gd name="GluePoint8Y" fmla="*/ 3 h 30"/>
                  <a:gd name="GluePoint9X" fmla="*/ 18 w 60"/>
                  <a:gd name="GluePoint9Y" fmla="*/ 3 h 30"/>
                  <a:gd name="GluePoint10X" fmla="*/ 18 w 60"/>
                  <a:gd name="GluePoint10Y" fmla="*/ 1 h 30"/>
                  <a:gd name="GluePoint11X" fmla="*/ 22 w 60"/>
                  <a:gd name="GluePoint11Y" fmla="*/ 0 h 30"/>
                  <a:gd name="GluePoint12X" fmla="*/ 27 w 60"/>
                  <a:gd name="GluePoint12Y" fmla="*/ 1 h 30"/>
                  <a:gd name="GluePoint13X" fmla="*/ 27 w 60"/>
                  <a:gd name="GluePoint13Y" fmla="*/ 6 h 30"/>
                  <a:gd name="GluePoint14X" fmla="*/ 30 w 60"/>
                  <a:gd name="GluePoint14Y" fmla="*/ 8 h 30"/>
                  <a:gd name="GluePoint15X" fmla="*/ 29 w 60"/>
                  <a:gd name="GluePoint15Y" fmla="*/ 9 h 30"/>
                  <a:gd name="GluePoint16X" fmla="*/ 29 w 60"/>
                  <a:gd name="GluePoint16Y" fmla="*/ 11 h 30"/>
                  <a:gd name="GluePoint17X" fmla="*/ 33 w 60"/>
                  <a:gd name="GluePoint17Y" fmla="*/ 12 h 30"/>
                  <a:gd name="GluePoint18X" fmla="*/ 35 w 60"/>
                  <a:gd name="GluePoint18Y" fmla="*/ 12 h 30"/>
                  <a:gd name="GluePoint19X" fmla="*/ 37 w 60"/>
                  <a:gd name="GluePoint19Y" fmla="*/ 14 h 30"/>
                  <a:gd name="GluePoint20X" fmla="*/ 33 w 60"/>
                  <a:gd name="GluePoint20Y" fmla="*/ 16 h 30"/>
                  <a:gd name="GluePoint21X" fmla="*/ 33 w 60"/>
                  <a:gd name="GluePoint21Y" fmla="*/ 16 h 30"/>
                  <a:gd name="GluePoint22X" fmla="*/ 30 w 60"/>
                  <a:gd name="GluePoint22Y" fmla="*/ 20 h 30"/>
                  <a:gd name="GluePoint23X" fmla="*/ 40 w 60"/>
                  <a:gd name="GluePoint23Y" fmla="*/ 27 h 30"/>
                  <a:gd name="GluePoint24X" fmla="*/ 41 w 60"/>
                  <a:gd name="GluePoint24Y" fmla="*/ 24 h 30"/>
                  <a:gd name="GluePoint25X" fmla="*/ 40 w 60"/>
                  <a:gd name="GluePoint25Y" fmla="*/ 22 h 30"/>
                  <a:gd name="GluePoint26X" fmla="*/ 41 w 60"/>
                  <a:gd name="GluePoint26Y" fmla="*/ 20 h 30"/>
                  <a:gd name="GluePoint27X" fmla="*/ 43 w 60"/>
                  <a:gd name="GluePoint27Y" fmla="*/ 8 h 30"/>
                  <a:gd name="GluePoint28X" fmla="*/ 52 w 60"/>
                  <a:gd name="GluePoint28Y" fmla="*/ 3 h 30"/>
                  <a:gd name="GluePoint29X" fmla="*/ 54 w 60"/>
                  <a:gd name="GluePoint29Y" fmla="*/ 1 h 30"/>
                  <a:gd name="GluePoint30X" fmla="*/ 52 w 60"/>
                  <a:gd name="GluePoint30Y" fmla="*/ 4 h 30"/>
                  <a:gd name="GluePoint31X" fmla="*/ 49 w 60"/>
                  <a:gd name="GluePoint31Y" fmla="*/ 8 h 30"/>
                  <a:gd name="GluePoint32X" fmla="*/ 48 w 60"/>
                  <a:gd name="GluePoint32Y" fmla="*/ 11 h 30"/>
                  <a:gd name="GluePoint33X" fmla="*/ 46 w 60"/>
                  <a:gd name="GluePoint33Y" fmla="*/ 12 h 30"/>
                  <a:gd name="GluePoint34X" fmla="*/ 48 w 60"/>
                  <a:gd name="GluePoint34Y" fmla="*/ 14 h 30"/>
                  <a:gd name="GluePoint35X" fmla="*/ 46 w 60"/>
                  <a:gd name="GluePoint35Y" fmla="*/ 17 h 30"/>
                  <a:gd name="GluePoint36X" fmla="*/ 45 w 60"/>
                  <a:gd name="GluePoint36Y" fmla="*/ 20 h 30"/>
                  <a:gd name="GluePoint37X" fmla="*/ 45 w 60"/>
                  <a:gd name="GluePoint37Y" fmla="*/ 24 h 30"/>
                  <a:gd name="GluePoint38X" fmla="*/ 48 w 60"/>
                  <a:gd name="GluePoint38Y" fmla="*/ 25 h 30"/>
                  <a:gd name="GluePoint39X" fmla="*/ 48 w 60"/>
                  <a:gd name="GluePoint39Y" fmla="*/ 30 h 30"/>
                  <a:gd name="GluePoint40X" fmla="*/ 56 w 60"/>
                  <a:gd name="GluePoint40Y" fmla="*/ 28 h 30"/>
                  <a:gd name="GluePoint41X" fmla="*/ 56 w 60"/>
                  <a:gd name="GluePoint41Y" fmla="*/ 27 h 30"/>
                  <a:gd name="GluePoint42X" fmla="*/ 60 w 60"/>
                  <a:gd name="GluePoint42Y" fmla="*/ 22 h 30"/>
                  <a:gd name="GluePoint43X" fmla="*/ 51 w 60"/>
                  <a:gd name="GluePoint43Y" fmla="*/ 20 h 30"/>
                  <a:gd name="GluePoint44X" fmla="*/ 56 w 60"/>
                  <a:gd name="GluePoint44Y" fmla="*/ 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60" h="30">
                    <a:moveTo>
                      <a:pt x="56" y="0"/>
                    </a:moveTo>
                    <a:lnTo>
                      <a:pt x="32" y="0"/>
                    </a:lnTo>
                    <a:lnTo>
                      <a:pt x="3" y="0"/>
                    </a:lnTo>
                    <a:lnTo>
                      <a:pt x="0" y="8"/>
                    </a:lnTo>
                    <a:lnTo>
                      <a:pt x="8" y="3"/>
                    </a:lnTo>
                    <a:lnTo>
                      <a:pt x="10" y="4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22" y="0"/>
                    </a:lnTo>
                    <a:lnTo>
                      <a:pt x="27" y="1"/>
                    </a:lnTo>
                    <a:lnTo>
                      <a:pt x="27" y="6"/>
                    </a:lnTo>
                    <a:lnTo>
                      <a:pt x="30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33" y="12"/>
                    </a:lnTo>
                    <a:lnTo>
                      <a:pt x="35" y="12"/>
                    </a:lnTo>
                    <a:lnTo>
                      <a:pt x="37" y="14"/>
                    </a:lnTo>
                    <a:lnTo>
                      <a:pt x="33" y="16"/>
                    </a:lnTo>
                    <a:lnTo>
                      <a:pt x="33" y="16"/>
                    </a:lnTo>
                    <a:lnTo>
                      <a:pt x="30" y="20"/>
                    </a:lnTo>
                    <a:lnTo>
                      <a:pt x="40" y="27"/>
                    </a:lnTo>
                    <a:lnTo>
                      <a:pt x="41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3" y="8"/>
                    </a:lnTo>
                    <a:lnTo>
                      <a:pt x="52" y="3"/>
                    </a:lnTo>
                    <a:lnTo>
                      <a:pt x="54" y="1"/>
                    </a:lnTo>
                    <a:lnTo>
                      <a:pt x="52" y="4"/>
                    </a:lnTo>
                    <a:lnTo>
                      <a:pt x="49" y="8"/>
                    </a:lnTo>
                    <a:lnTo>
                      <a:pt x="48" y="11"/>
                    </a:lnTo>
                    <a:lnTo>
                      <a:pt x="46" y="12"/>
                    </a:lnTo>
                    <a:lnTo>
                      <a:pt x="48" y="14"/>
                    </a:lnTo>
                    <a:lnTo>
                      <a:pt x="46" y="17"/>
                    </a:lnTo>
                    <a:lnTo>
                      <a:pt x="45" y="20"/>
                    </a:lnTo>
                    <a:lnTo>
                      <a:pt x="45" y="24"/>
                    </a:lnTo>
                    <a:lnTo>
                      <a:pt x="48" y="25"/>
                    </a:lnTo>
                    <a:lnTo>
                      <a:pt x="48" y="30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60" y="22"/>
                    </a:lnTo>
                    <a:lnTo>
                      <a:pt x="51" y="2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34" name="Freeform 47"/>
              <p:cNvSpPr/>
              <p:nvPr/>
            </p:nvSpPr>
            <p:spPr>
              <a:xfrm>
                <a:off x="2257560" y="186516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75 w 92"/>
                  <a:gd name="GluePoint1Y" fmla="*/ 4 h 45"/>
                  <a:gd name="GluePoint2X" fmla="*/ 68 w 92"/>
                  <a:gd name="GluePoint2Y" fmla="*/ 4 h 45"/>
                  <a:gd name="GluePoint3X" fmla="*/ 46 w 92"/>
                  <a:gd name="GluePoint3Y" fmla="*/ 4 h 45"/>
                  <a:gd name="GluePoint4X" fmla="*/ 24 w 92"/>
                  <a:gd name="GluePoint4Y" fmla="*/ 4 h 45"/>
                  <a:gd name="GluePoint5X" fmla="*/ 25 w 92"/>
                  <a:gd name="GluePoint5Y" fmla="*/ 0 h 45"/>
                  <a:gd name="GluePoint6X" fmla="*/ 14 w 92"/>
                  <a:gd name="GluePoint6Y" fmla="*/ 4 h 45"/>
                  <a:gd name="GluePoint7X" fmla="*/ 0 w 92"/>
                  <a:gd name="GluePoint7Y" fmla="*/ 45 h 45"/>
                  <a:gd name="GluePoint8X" fmla="*/ 43 w 92"/>
                  <a:gd name="GluePoint8Y" fmla="*/ 45 h 45"/>
                  <a:gd name="GluePoint9X" fmla="*/ 67 w 92"/>
                  <a:gd name="GluePoint9Y" fmla="*/ 45 h 45"/>
                  <a:gd name="GluePoint10X" fmla="*/ 70 w 92"/>
                  <a:gd name="GluePoint10Y" fmla="*/ 41 h 45"/>
                  <a:gd name="GluePoint11X" fmla="*/ 73 w 92"/>
                  <a:gd name="GluePoint11Y" fmla="*/ 43 h 45"/>
                  <a:gd name="GluePoint12X" fmla="*/ 78 w 92"/>
                  <a:gd name="GluePoint12Y" fmla="*/ 41 h 45"/>
                  <a:gd name="GluePoint13X" fmla="*/ 84 w 92"/>
                  <a:gd name="GluePoint13Y" fmla="*/ 36 h 45"/>
                  <a:gd name="GluePoint14X" fmla="*/ 81 w 92"/>
                  <a:gd name="GluePoint14Y" fmla="*/ 32 h 45"/>
                  <a:gd name="GluePoint15X" fmla="*/ 81 w 92"/>
                  <a:gd name="GluePoint15Y" fmla="*/ 30 h 45"/>
                  <a:gd name="GluePoint16X" fmla="*/ 81 w 92"/>
                  <a:gd name="GluePoint16Y" fmla="*/ 30 h 45"/>
                  <a:gd name="GluePoint17X" fmla="*/ 81 w 92"/>
                  <a:gd name="GluePoint17Y" fmla="*/ 25 h 45"/>
                  <a:gd name="GluePoint18X" fmla="*/ 84 w 92"/>
                  <a:gd name="GluePoint18Y" fmla="*/ 24 h 45"/>
                  <a:gd name="GluePoint19X" fmla="*/ 83 w 92"/>
                  <a:gd name="GluePoint19Y" fmla="*/ 22 h 45"/>
                  <a:gd name="GluePoint20X" fmla="*/ 89 w 92"/>
                  <a:gd name="GluePoint20Y" fmla="*/ 17 h 45"/>
                  <a:gd name="GluePoint21X" fmla="*/ 92 w 92"/>
                  <a:gd name="GluePoint21Y" fmla="*/ 16 h 45"/>
                  <a:gd name="GluePoint22X" fmla="*/ 89 w 92"/>
                  <a:gd name="GluePoint22Y" fmla="*/ 12 h 45"/>
                  <a:gd name="GluePoint23X" fmla="*/ 89 w 92"/>
                  <a:gd name="GluePoint23Y" fmla="*/ 8 h 45"/>
                  <a:gd name="GluePoint24X" fmla="*/ 86 w 92"/>
                  <a:gd name="GluePoint24Y" fmla="*/ 4 h 45"/>
                  <a:gd name="GluePoint25X" fmla="*/ 75 w 92"/>
                  <a:gd name="GluePoint25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75" y="4"/>
                    </a:moveTo>
                    <a:lnTo>
                      <a:pt x="68" y="4"/>
                    </a:lnTo>
                    <a:lnTo>
                      <a:pt x="46" y="4"/>
                    </a:lnTo>
                    <a:lnTo>
                      <a:pt x="24" y="4"/>
                    </a:lnTo>
                    <a:lnTo>
                      <a:pt x="25" y="0"/>
                    </a:lnTo>
                    <a:lnTo>
                      <a:pt x="14" y="4"/>
                    </a:lnTo>
                    <a:lnTo>
                      <a:pt x="0" y="45"/>
                    </a:lnTo>
                    <a:lnTo>
                      <a:pt x="43" y="45"/>
                    </a:lnTo>
                    <a:lnTo>
                      <a:pt x="67" y="45"/>
                    </a:lnTo>
                    <a:lnTo>
                      <a:pt x="70" y="41"/>
                    </a:lnTo>
                    <a:lnTo>
                      <a:pt x="73" y="43"/>
                    </a:lnTo>
                    <a:lnTo>
                      <a:pt x="78" y="41"/>
                    </a:lnTo>
                    <a:lnTo>
                      <a:pt x="84" y="36"/>
                    </a:lnTo>
                    <a:lnTo>
                      <a:pt x="81" y="32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1" y="25"/>
                    </a:lnTo>
                    <a:lnTo>
                      <a:pt x="84" y="24"/>
                    </a:lnTo>
                    <a:lnTo>
                      <a:pt x="83" y="22"/>
                    </a:lnTo>
                    <a:lnTo>
                      <a:pt x="89" y="17"/>
                    </a:lnTo>
                    <a:lnTo>
                      <a:pt x="92" y="16"/>
                    </a:lnTo>
                    <a:lnTo>
                      <a:pt x="89" y="12"/>
                    </a:lnTo>
                    <a:lnTo>
                      <a:pt x="89" y="8"/>
                    </a:lnTo>
                    <a:lnTo>
                      <a:pt x="86" y="4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35" name="Freeform 48"/>
              <p:cNvSpPr/>
              <p:nvPr/>
            </p:nvSpPr>
            <p:spPr>
              <a:xfrm>
                <a:off x="2295360" y="1790640"/>
                <a:ext cx="171000" cy="117000"/>
              </a:xfrm>
              <a:custGeom>
                <a:avLst/>
                <a:gdLst>
                  <a:gd name="textAreaLeft" fmla="*/ 0 w 171000"/>
                  <a:gd name="textAreaRight" fmla="*/ 171360 w 171000"/>
                  <a:gd name="textAreaTop" fmla="*/ 0 h 117000"/>
                  <a:gd name="textAreaBottom" fmla="*/ 117360 h 117000"/>
                  <a:gd name="GluePoint1X" fmla="*/ 62 w 108"/>
                  <a:gd name="GluePoint1Y" fmla="*/ 51 h 74"/>
                  <a:gd name="GluePoint2X" fmla="*/ 44 w 108"/>
                  <a:gd name="GluePoint2Y" fmla="*/ 51 h 74"/>
                  <a:gd name="GluePoint3X" fmla="*/ 22 w 108"/>
                  <a:gd name="GluePoint3Y" fmla="*/ 51 h 74"/>
                  <a:gd name="GluePoint4X" fmla="*/ 0 w 108"/>
                  <a:gd name="GluePoint4Y" fmla="*/ 51 h 74"/>
                  <a:gd name="GluePoint5X" fmla="*/ 1 w 108"/>
                  <a:gd name="GluePoint5Y" fmla="*/ 47 h 74"/>
                  <a:gd name="GluePoint6X" fmla="*/ 19 w 108"/>
                  <a:gd name="GluePoint6Y" fmla="*/ 37 h 74"/>
                  <a:gd name="GluePoint7X" fmla="*/ 19 w 108"/>
                  <a:gd name="GluePoint7Y" fmla="*/ 30 h 74"/>
                  <a:gd name="GluePoint8X" fmla="*/ 33 w 108"/>
                  <a:gd name="GluePoint8Y" fmla="*/ 27 h 74"/>
                  <a:gd name="GluePoint9X" fmla="*/ 39 w 108"/>
                  <a:gd name="GluePoint9Y" fmla="*/ 29 h 74"/>
                  <a:gd name="GluePoint10X" fmla="*/ 47 w 108"/>
                  <a:gd name="GluePoint10Y" fmla="*/ 29 h 74"/>
                  <a:gd name="GluePoint11X" fmla="*/ 60 w 108"/>
                  <a:gd name="GluePoint11Y" fmla="*/ 24 h 74"/>
                  <a:gd name="GluePoint12X" fmla="*/ 62 w 108"/>
                  <a:gd name="GluePoint12Y" fmla="*/ 21 h 74"/>
                  <a:gd name="GluePoint13X" fmla="*/ 62 w 108"/>
                  <a:gd name="GluePoint13Y" fmla="*/ 19 h 74"/>
                  <a:gd name="GluePoint14X" fmla="*/ 63 w 108"/>
                  <a:gd name="GluePoint14Y" fmla="*/ 16 h 74"/>
                  <a:gd name="GluePoint15X" fmla="*/ 62 w 108"/>
                  <a:gd name="GluePoint15Y" fmla="*/ 14 h 74"/>
                  <a:gd name="GluePoint16X" fmla="*/ 70 w 108"/>
                  <a:gd name="GluePoint16Y" fmla="*/ 11 h 74"/>
                  <a:gd name="GluePoint17X" fmla="*/ 74 w 108"/>
                  <a:gd name="GluePoint17Y" fmla="*/ 5 h 74"/>
                  <a:gd name="GluePoint18X" fmla="*/ 86 w 108"/>
                  <a:gd name="GluePoint18Y" fmla="*/ 0 h 74"/>
                  <a:gd name="GluePoint19X" fmla="*/ 108 w 108"/>
                  <a:gd name="GluePoint19Y" fmla="*/ 0 h 74"/>
                  <a:gd name="GluePoint20X" fmla="*/ 105 w 108"/>
                  <a:gd name="GluePoint20Y" fmla="*/ 6 h 74"/>
                  <a:gd name="GluePoint21X" fmla="*/ 105 w 108"/>
                  <a:gd name="GluePoint21Y" fmla="*/ 10 h 74"/>
                  <a:gd name="GluePoint22X" fmla="*/ 101 w 108"/>
                  <a:gd name="GluePoint22Y" fmla="*/ 16 h 74"/>
                  <a:gd name="GluePoint23X" fmla="*/ 100 w 108"/>
                  <a:gd name="GluePoint23Y" fmla="*/ 21 h 74"/>
                  <a:gd name="GluePoint24X" fmla="*/ 98 w 108"/>
                  <a:gd name="GluePoint24Y" fmla="*/ 22 h 74"/>
                  <a:gd name="GluePoint25X" fmla="*/ 100 w 108"/>
                  <a:gd name="GluePoint25Y" fmla="*/ 24 h 74"/>
                  <a:gd name="GluePoint26X" fmla="*/ 95 w 108"/>
                  <a:gd name="GluePoint26Y" fmla="*/ 38 h 74"/>
                  <a:gd name="GluePoint27X" fmla="*/ 89 w 108"/>
                  <a:gd name="GluePoint27Y" fmla="*/ 51 h 74"/>
                  <a:gd name="GluePoint28X" fmla="*/ 84 w 108"/>
                  <a:gd name="GluePoint28Y" fmla="*/ 64 h 74"/>
                  <a:gd name="GluePoint29X" fmla="*/ 84 w 108"/>
                  <a:gd name="GluePoint29Y" fmla="*/ 64 h 74"/>
                  <a:gd name="GluePoint30X" fmla="*/ 79 w 108"/>
                  <a:gd name="GluePoint30Y" fmla="*/ 67 h 74"/>
                  <a:gd name="GluePoint31X" fmla="*/ 81 w 108"/>
                  <a:gd name="GluePoint31Y" fmla="*/ 69 h 74"/>
                  <a:gd name="GluePoint32X" fmla="*/ 73 w 108"/>
                  <a:gd name="GluePoint32Y" fmla="*/ 74 h 74"/>
                  <a:gd name="GluePoint33X" fmla="*/ 76 w 108"/>
                  <a:gd name="GluePoint33Y" fmla="*/ 69 h 74"/>
                  <a:gd name="GluePoint34X" fmla="*/ 68 w 108"/>
                  <a:gd name="GluePoint34Y" fmla="*/ 63 h 74"/>
                  <a:gd name="GluePoint35X" fmla="*/ 65 w 108"/>
                  <a:gd name="GluePoint35Y" fmla="*/ 59 h 74"/>
                  <a:gd name="GluePoint36X" fmla="*/ 65 w 108"/>
                  <a:gd name="GluePoint36Y" fmla="*/ 55 h 74"/>
                  <a:gd name="GluePoint37X" fmla="*/ 62 w 108"/>
                  <a:gd name="GluePoint37Y" fmla="*/ 51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108" h="74">
                    <a:moveTo>
                      <a:pt x="62" y="51"/>
                    </a:moveTo>
                    <a:lnTo>
                      <a:pt x="44" y="51"/>
                    </a:lnTo>
                    <a:lnTo>
                      <a:pt x="22" y="51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19" y="37"/>
                    </a:lnTo>
                    <a:lnTo>
                      <a:pt x="19" y="30"/>
                    </a:lnTo>
                    <a:lnTo>
                      <a:pt x="33" y="27"/>
                    </a:lnTo>
                    <a:lnTo>
                      <a:pt x="39" y="29"/>
                    </a:lnTo>
                    <a:lnTo>
                      <a:pt x="47" y="29"/>
                    </a:lnTo>
                    <a:lnTo>
                      <a:pt x="60" y="24"/>
                    </a:lnTo>
                    <a:lnTo>
                      <a:pt x="62" y="21"/>
                    </a:lnTo>
                    <a:lnTo>
                      <a:pt x="62" y="19"/>
                    </a:lnTo>
                    <a:lnTo>
                      <a:pt x="63" y="16"/>
                    </a:lnTo>
                    <a:lnTo>
                      <a:pt x="62" y="14"/>
                    </a:lnTo>
                    <a:lnTo>
                      <a:pt x="70" y="11"/>
                    </a:lnTo>
                    <a:lnTo>
                      <a:pt x="74" y="5"/>
                    </a:lnTo>
                    <a:lnTo>
                      <a:pt x="86" y="0"/>
                    </a:lnTo>
                    <a:lnTo>
                      <a:pt x="108" y="0"/>
                    </a:lnTo>
                    <a:lnTo>
                      <a:pt x="105" y="6"/>
                    </a:lnTo>
                    <a:lnTo>
                      <a:pt x="105" y="10"/>
                    </a:lnTo>
                    <a:lnTo>
                      <a:pt x="101" y="16"/>
                    </a:lnTo>
                    <a:lnTo>
                      <a:pt x="100" y="21"/>
                    </a:lnTo>
                    <a:lnTo>
                      <a:pt x="98" y="22"/>
                    </a:lnTo>
                    <a:lnTo>
                      <a:pt x="100" y="24"/>
                    </a:lnTo>
                    <a:lnTo>
                      <a:pt x="95" y="38"/>
                    </a:lnTo>
                    <a:lnTo>
                      <a:pt x="89" y="51"/>
                    </a:lnTo>
                    <a:lnTo>
                      <a:pt x="84" y="64"/>
                    </a:lnTo>
                    <a:lnTo>
                      <a:pt x="84" y="64"/>
                    </a:lnTo>
                    <a:lnTo>
                      <a:pt x="79" y="67"/>
                    </a:lnTo>
                    <a:lnTo>
                      <a:pt x="81" y="69"/>
                    </a:lnTo>
                    <a:lnTo>
                      <a:pt x="73" y="74"/>
                    </a:lnTo>
                    <a:lnTo>
                      <a:pt x="76" y="69"/>
                    </a:lnTo>
                    <a:lnTo>
                      <a:pt x="68" y="63"/>
                    </a:lnTo>
                    <a:lnTo>
                      <a:pt x="65" y="59"/>
                    </a:lnTo>
                    <a:lnTo>
                      <a:pt x="65" y="55"/>
                    </a:lnTo>
                    <a:lnTo>
                      <a:pt x="62" y="5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36" name="Freeform 49"/>
              <p:cNvSpPr/>
              <p:nvPr/>
            </p:nvSpPr>
            <p:spPr>
              <a:xfrm>
                <a:off x="2355840" y="1324080"/>
                <a:ext cx="522000" cy="466200"/>
              </a:xfrm>
              <a:custGeom>
                <a:avLst/>
                <a:gdLst>
                  <a:gd name="textAreaLeft" fmla="*/ 0 w 522000"/>
                  <a:gd name="textAreaRight" fmla="*/ 522360 w 522000"/>
                  <a:gd name="textAreaTop" fmla="*/ 0 h 466200"/>
                  <a:gd name="textAreaBottom" fmla="*/ 466560 h 466200"/>
                  <a:gd name="GluePoint1X" fmla="*/ 267 w 329"/>
                  <a:gd name="GluePoint1Y" fmla="*/ 173 h 294"/>
                  <a:gd name="GluePoint2X" fmla="*/ 240 w 329"/>
                  <a:gd name="GluePoint2Y" fmla="*/ 165 h 294"/>
                  <a:gd name="GluePoint3X" fmla="*/ 246 w 329"/>
                  <a:gd name="GluePoint3Y" fmla="*/ 156 h 294"/>
                  <a:gd name="GluePoint4X" fmla="*/ 237 w 329"/>
                  <a:gd name="GluePoint4Y" fmla="*/ 172 h 294"/>
                  <a:gd name="GluePoint5X" fmla="*/ 230 w 329"/>
                  <a:gd name="GluePoint5Y" fmla="*/ 176 h 294"/>
                  <a:gd name="GluePoint6X" fmla="*/ 213 w 329"/>
                  <a:gd name="GluePoint6Y" fmla="*/ 172 h 294"/>
                  <a:gd name="GluePoint7X" fmla="*/ 210 w 329"/>
                  <a:gd name="GluePoint7Y" fmla="*/ 167 h 294"/>
                  <a:gd name="GluePoint8X" fmla="*/ 213 w 329"/>
                  <a:gd name="GluePoint8Y" fmla="*/ 156 h 294"/>
                  <a:gd name="GluePoint9X" fmla="*/ 205 w 329"/>
                  <a:gd name="GluePoint9Y" fmla="*/ 162 h 294"/>
                  <a:gd name="GluePoint10X" fmla="*/ 203 w 329"/>
                  <a:gd name="GluePoint10Y" fmla="*/ 148 h 294"/>
                  <a:gd name="GluePoint11X" fmla="*/ 213 w 329"/>
                  <a:gd name="GluePoint11Y" fmla="*/ 131 h 294"/>
                  <a:gd name="GluePoint12X" fmla="*/ 219 w 329"/>
                  <a:gd name="GluePoint12Y" fmla="*/ 127 h 294"/>
                  <a:gd name="GluePoint13X" fmla="*/ 225 w 329"/>
                  <a:gd name="GluePoint13Y" fmla="*/ 120 h 294"/>
                  <a:gd name="GluePoint14X" fmla="*/ 252 w 329"/>
                  <a:gd name="GluePoint14Y" fmla="*/ 128 h 294"/>
                  <a:gd name="GluePoint15X" fmla="*/ 271 w 329"/>
                  <a:gd name="GluePoint15Y" fmla="*/ 117 h 294"/>
                  <a:gd name="GluePoint16X" fmla="*/ 268 w 329"/>
                  <a:gd name="GluePoint16Y" fmla="*/ 106 h 294"/>
                  <a:gd name="GluePoint17X" fmla="*/ 270 w 329"/>
                  <a:gd name="GluePoint17Y" fmla="*/ 99 h 294"/>
                  <a:gd name="GluePoint18X" fmla="*/ 278 w 329"/>
                  <a:gd name="GluePoint18Y" fmla="*/ 85 h 294"/>
                  <a:gd name="GluePoint19X" fmla="*/ 276 w 329"/>
                  <a:gd name="GluePoint19Y" fmla="*/ 74 h 294"/>
                  <a:gd name="GluePoint20X" fmla="*/ 284 w 329"/>
                  <a:gd name="GluePoint20Y" fmla="*/ 64 h 294"/>
                  <a:gd name="GluePoint21X" fmla="*/ 278 w 329"/>
                  <a:gd name="GluePoint21Y" fmla="*/ 57 h 294"/>
                  <a:gd name="GluePoint22X" fmla="*/ 279 w 329"/>
                  <a:gd name="GluePoint22Y" fmla="*/ 49 h 294"/>
                  <a:gd name="GluePoint23X" fmla="*/ 291 w 329"/>
                  <a:gd name="GluePoint23Y" fmla="*/ 37 h 294"/>
                  <a:gd name="GluePoint24X" fmla="*/ 268 w 329"/>
                  <a:gd name="GluePoint24Y" fmla="*/ 54 h 294"/>
                  <a:gd name="GluePoint25X" fmla="*/ 260 w 329"/>
                  <a:gd name="GluePoint25Y" fmla="*/ 59 h 294"/>
                  <a:gd name="GluePoint26X" fmla="*/ 251 w 329"/>
                  <a:gd name="GluePoint26Y" fmla="*/ 66 h 294"/>
                  <a:gd name="GluePoint27X" fmla="*/ 227 w 329"/>
                  <a:gd name="GluePoint27Y" fmla="*/ 72 h 294"/>
                  <a:gd name="GluePoint28X" fmla="*/ 208 w 329"/>
                  <a:gd name="GluePoint28Y" fmla="*/ 61 h 294"/>
                  <a:gd name="GluePoint29X" fmla="*/ 222 w 329"/>
                  <a:gd name="GluePoint29Y" fmla="*/ 56 h 294"/>
                  <a:gd name="GluePoint30X" fmla="*/ 222 w 329"/>
                  <a:gd name="GluePoint30Y" fmla="*/ 43 h 294"/>
                  <a:gd name="GluePoint31X" fmla="*/ 233 w 329"/>
                  <a:gd name="GluePoint31Y" fmla="*/ 24 h 294"/>
                  <a:gd name="GluePoint32X" fmla="*/ 217 w 329"/>
                  <a:gd name="GluePoint32Y" fmla="*/ 22 h 294"/>
                  <a:gd name="GluePoint33X" fmla="*/ 213 w 329"/>
                  <a:gd name="GluePoint33Y" fmla="*/ 16 h 294"/>
                  <a:gd name="GluePoint34X" fmla="*/ 206 w 329"/>
                  <a:gd name="GluePoint34Y" fmla="*/ 11 h 294"/>
                  <a:gd name="GluePoint35X" fmla="*/ 183 w 329"/>
                  <a:gd name="GluePoint35Y" fmla="*/ 6 h 294"/>
                  <a:gd name="GluePoint36X" fmla="*/ 173 w 329"/>
                  <a:gd name="GluePoint36Y" fmla="*/ 4 h 294"/>
                  <a:gd name="GluePoint37X" fmla="*/ 138 w 329"/>
                  <a:gd name="GluePoint37Y" fmla="*/ 12 h 294"/>
                  <a:gd name="GluePoint38X" fmla="*/ 129 w 329"/>
                  <a:gd name="GluePoint38Y" fmla="*/ 27 h 294"/>
                  <a:gd name="GluePoint39X" fmla="*/ 129 w 329"/>
                  <a:gd name="GluePoint39Y" fmla="*/ 35 h 294"/>
                  <a:gd name="GluePoint40X" fmla="*/ 129 w 329"/>
                  <a:gd name="GluePoint40Y" fmla="*/ 45 h 294"/>
                  <a:gd name="GluePoint41X" fmla="*/ 119 w 329"/>
                  <a:gd name="GluePoint41Y" fmla="*/ 53 h 294"/>
                  <a:gd name="GluePoint42X" fmla="*/ 111 w 329"/>
                  <a:gd name="GluePoint42Y" fmla="*/ 91 h 294"/>
                  <a:gd name="GluePoint43X" fmla="*/ 103 w 329"/>
                  <a:gd name="GluePoint43Y" fmla="*/ 104 h 294"/>
                  <a:gd name="GluePoint44X" fmla="*/ 51 w 329"/>
                  <a:gd name="GluePoint44Y" fmla="*/ 159 h 294"/>
                  <a:gd name="GluePoint45X" fmla="*/ 55 w 329"/>
                  <a:gd name="GluePoint45Y" fmla="*/ 170 h 294"/>
                  <a:gd name="GluePoint46X" fmla="*/ 38 w 329"/>
                  <a:gd name="GluePoint46Y" fmla="*/ 186 h 294"/>
                  <a:gd name="GluePoint47X" fmla="*/ 28 w 329"/>
                  <a:gd name="GluePoint47Y" fmla="*/ 185 h 294"/>
                  <a:gd name="GluePoint48X" fmla="*/ 1 w 329"/>
                  <a:gd name="GluePoint48Y" fmla="*/ 254 h 294"/>
                  <a:gd name="GluePoint49X" fmla="*/ 22 w 329"/>
                  <a:gd name="GluePoint49Y" fmla="*/ 278 h 294"/>
                  <a:gd name="GluePoint50X" fmla="*/ 48 w 329"/>
                  <a:gd name="GluePoint50Y" fmla="*/ 283 h 294"/>
                  <a:gd name="GluePoint51X" fmla="*/ 81 w 329"/>
                  <a:gd name="GluePoint51Y" fmla="*/ 294 h 294"/>
                  <a:gd name="GluePoint52X" fmla="*/ 114 w 329"/>
                  <a:gd name="GluePoint52Y" fmla="*/ 283 h 294"/>
                  <a:gd name="GluePoint53X" fmla="*/ 141 w 329"/>
                  <a:gd name="GluePoint53Y" fmla="*/ 254 h 294"/>
                  <a:gd name="GluePoint54X" fmla="*/ 165 w 329"/>
                  <a:gd name="GluePoint54Y" fmla="*/ 242 h 294"/>
                  <a:gd name="GluePoint55X" fmla="*/ 192 w 329"/>
                  <a:gd name="GluePoint55Y" fmla="*/ 238 h 294"/>
                  <a:gd name="GluePoint56X" fmla="*/ 217 w 329"/>
                  <a:gd name="GluePoint56Y" fmla="*/ 225 h 294"/>
                  <a:gd name="GluePoint57X" fmla="*/ 135 w 329"/>
                  <a:gd name="GluePoint57Y" fmla="*/ 247 h 294"/>
                  <a:gd name="GluePoint58X" fmla="*/ 144 w 329"/>
                  <a:gd name="GluePoint58Y" fmla="*/ 236 h 294"/>
                  <a:gd name="GluePoint59X" fmla="*/ 190 w 329"/>
                  <a:gd name="GluePoint59Y" fmla="*/ 207 h 294"/>
                  <a:gd name="GluePoint60X" fmla="*/ 260 w 329"/>
                  <a:gd name="GluePoint60Y" fmla="*/ 205 h 294"/>
                  <a:gd name="GluePoint61X" fmla="*/ 291 w 329"/>
                  <a:gd name="GluePoint61Y" fmla="*/ 197 h 294"/>
                  <a:gd name="GluePoint62X" fmla="*/ 325 w 329"/>
                  <a:gd name="GluePoint62Y" fmla="*/ 173 h 29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29" h="294">
                    <a:moveTo>
                      <a:pt x="325" y="173"/>
                    </a:moveTo>
                    <a:lnTo>
                      <a:pt x="314" y="173"/>
                    </a:lnTo>
                    <a:lnTo>
                      <a:pt x="302" y="173"/>
                    </a:lnTo>
                    <a:lnTo>
                      <a:pt x="289" y="173"/>
                    </a:lnTo>
                    <a:lnTo>
                      <a:pt x="278" y="173"/>
                    </a:lnTo>
                    <a:lnTo>
                      <a:pt x="267" y="173"/>
                    </a:lnTo>
                    <a:lnTo>
                      <a:pt x="254" y="173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3" y="173"/>
                    </a:lnTo>
                    <a:lnTo>
                      <a:pt x="244" y="168"/>
                    </a:lnTo>
                    <a:lnTo>
                      <a:pt x="240" y="165"/>
                    </a:lnTo>
                    <a:lnTo>
                      <a:pt x="244" y="164"/>
                    </a:lnTo>
                    <a:lnTo>
                      <a:pt x="251" y="162"/>
                    </a:lnTo>
                    <a:lnTo>
                      <a:pt x="249" y="160"/>
                    </a:lnTo>
                    <a:lnTo>
                      <a:pt x="251" y="157"/>
                    </a:lnTo>
                    <a:lnTo>
                      <a:pt x="249" y="156"/>
                    </a:lnTo>
                    <a:lnTo>
                      <a:pt x="246" y="156"/>
                    </a:lnTo>
                    <a:lnTo>
                      <a:pt x="244" y="159"/>
                    </a:lnTo>
                    <a:lnTo>
                      <a:pt x="241" y="159"/>
                    </a:lnTo>
                    <a:lnTo>
                      <a:pt x="240" y="164"/>
                    </a:lnTo>
                    <a:lnTo>
                      <a:pt x="240" y="167"/>
                    </a:lnTo>
                    <a:lnTo>
                      <a:pt x="238" y="172"/>
                    </a:lnTo>
                    <a:lnTo>
                      <a:pt x="237" y="172"/>
                    </a:lnTo>
                    <a:lnTo>
                      <a:pt x="233" y="175"/>
                    </a:lnTo>
                    <a:lnTo>
                      <a:pt x="233" y="176"/>
                    </a:lnTo>
                    <a:lnTo>
                      <a:pt x="233" y="178"/>
                    </a:lnTo>
                    <a:lnTo>
                      <a:pt x="229" y="181"/>
                    </a:lnTo>
                    <a:lnTo>
                      <a:pt x="227" y="178"/>
                    </a:lnTo>
                    <a:lnTo>
                      <a:pt x="230" y="176"/>
                    </a:lnTo>
                    <a:lnTo>
                      <a:pt x="225" y="170"/>
                    </a:lnTo>
                    <a:lnTo>
                      <a:pt x="221" y="170"/>
                    </a:lnTo>
                    <a:lnTo>
                      <a:pt x="217" y="173"/>
                    </a:lnTo>
                    <a:lnTo>
                      <a:pt x="216" y="172"/>
                    </a:lnTo>
                    <a:lnTo>
                      <a:pt x="214" y="173"/>
                    </a:lnTo>
                    <a:lnTo>
                      <a:pt x="213" y="172"/>
                    </a:lnTo>
                    <a:lnTo>
                      <a:pt x="213" y="170"/>
                    </a:lnTo>
                    <a:lnTo>
                      <a:pt x="211" y="168"/>
                    </a:lnTo>
                    <a:lnTo>
                      <a:pt x="208" y="172"/>
                    </a:lnTo>
                    <a:lnTo>
                      <a:pt x="208" y="170"/>
                    </a:lnTo>
                    <a:lnTo>
                      <a:pt x="208" y="168"/>
                    </a:lnTo>
                    <a:lnTo>
                      <a:pt x="210" y="167"/>
                    </a:lnTo>
                    <a:lnTo>
                      <a:pt x="211" y="162"/>
                    </a:lnTo>
                    <a:lnTo>
                      <a:pt x="213" y="162"/>
                    </a:lnTo>
                    <a:lnTo>
                      <a:pt x="213" y="160"/>
                    </a:lnTo>
                    <a:lnTo>
                      <a:pt x="214" y="159"/>
                    </a:lnTo>
                    <a:lnTo>
                      <a:pt x="214" y="157"/>
                    </a:lnTo>
                    <a:lnTo>
                      <a:pt x="213" y="156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08" y="162"/>
                    </a:lnTo>
                    <a:lnTo>
                      <a:pt x="206" y="162"/>
                    </a:lnTo>
                    <a:lnTo>
                      <a:pt x="206" y="160"/>
                    </a:lnTo>
                    <a:lnTo>
                      <a:pt x="205" y="162"/>
                    </a:lnTo>
                    <a:lnTo>
                      <a:pt x="203" y="162"/>
                    </a:lnTo>
                    <a:lnTo>
                      <a:pt x="205" y="157"/>
                    </a:lnTo>
                    <a:lnTo>
                      <a:pt x="210" y="151"/>
                    </a:lnTo>
                    <a:lnTo>
                      <a:pt x="208" y="151"/>
                    </a:lnTo>
                    <a:lnTo>
                      <a:pt x="208" y="148"/>
                    </a:lnTo>
                    <a:lnTo>
                      <a:pt x="203" y="148"/>
                    </a:lnTo>
                    <a:lnTo>
                      <a:pt x="206" y="144"/>
                    </a:lnTo>
                    <a:lnTo>
                      <a:pt x="203" y="139"/>
                    </a:lnTo>
                    <a:lnTo>
                      <a:pt x="208" y="136"/>
                    </a:lnTo>
                    <a:lnTo>
                      <a:pt x="208" y="135"/>
                    </a:lnTo>
                    <a:lnTo>
                      <a:pt x="210" y="131"/>
                    </a:lnTo>
                    <a:lnTo>
                      <a:pt x="213" y="131"/>
                    </a:lnTo>
                    <a:lnTo>
                      <a:pt x="217" y="130"/>
                    </a:lnTo>
                    <a:lnTo>
                      <a:pt x="214" y="130"/>
                    </a:lnTo>
                    <a:lnTo>
                      <a:pt x="214" y="122"/>
                    </a:lnTo>
                    <a:lnTo>
                      <a:pt x="217" y="122"/>
                    </a:lnTo>
                    <a:lnTo>
                      <a:pt x="216" y="123"/>
                    </a:lnTo>
                    <a:lnTo>
                      <a:pt x="219" y="127"/>
                    </a:lnTo>
                    <a:lnTo>
                      <a:pt x="222" y="128"/>
                    </a:lnTo>
                    <a:lnTo>
                      <a:pt x="224" y="127"/>
                    </a:lnTo>
                    <a:lnTo>
                      <a:pt x="222" y="125"/>
                    </a:lnTo>
                    <a:lnTo>
                      <a:pt x="224" y="123"/>
                    </a:lnTo>
                    <a:lnTo>
                      <a:pt x="224" y="122"/>
                    </a:lnTo>
                    <a:lnTo>
                      <a:pt x="225" y="120"/>
                    </a:lnTo>
                    <a:lnTo>
                      <a:pt x="224" y="119"/>
                    </a:lnTo>
                    <a:lnTo>
                      <a:pt x="225" y="119"/>
                    </a:lnTo>
                    <a:lnTo>
                      <a:pt x="230" y="123"/>
                    </a:lnTo>
                    <a:lnTo>
                      <a:pt x="233" y="125"/>
                    </a:lnTo>
                    <a:lnTo>
                      <a:pt x="235" y="128"/>
                    </a:lnTo>
                    <a:lnTo>
                      <a:pt x="252" y="128"/>
                    </a:lnTo>
                    <a:lnTo>
                      <a:pt x="259" y="130"/>
                    </a:lnTo>
                    <a:lnTo>
                      <a:pt x="265" y="123"/>
                    </a:lnTo>
                    <a:lnTo>
                      <a:pt x="264" y="123"/>
                    </a:lnTo>
                    <a:lnTo>
                      <a:pt x="265" y="120"/>
                    </a:lnTo>
                    <a:lnTo>
                      <a:pt x="271" y="119"/>
                    </a:lnTo>
                    <a:lnTo>
                      <a:pt x="271" y="117"/>
                    </a:lnTo>
                    <a:lnTo>
                      <a:pt x="273" y="115"/>
                    </a:lnTo>
                    <a:lnTo>
                      <a:pt x="270" y="114"/>
                    </a:lnTo>
                    <a:lnTo>
                      <a:pt x="268" y="109"/>
                    </a:lnTo>
                    <a:lnTo>
                      <a:pt x="268" y="107"/>
                    </a:lnTo>
                    <a:lnTo>
                      <a:pt x="273" y="107"/>
                    </a:lnTo>
                    <a:lnTo>
                      <a:pt x="268" y="106"/>
                    </a:lnTo>
                    <a:lnTo>
                      <a:pt x="268" y="106"/>
                    </a:lnTo>
                    <a:lnTo>
                      <a:pt x="265" y="106"/>
                    </a:lnTo>
                    <a:lnTo>
                      <a:pt x="268" y="104"/>
                    </a:lnTo>
                    <a:lnTo>
                      <a:pt x="265" y="103"/>
                    </a:lnTo>
                    <a:lnTo>
                      <a:pt x="265" y="101"/>
                    </a:lnTo>
                    <a:lnTo>
                      <a:pt x="270" y="99"/>
                    </a:lnTo>
                    <a:lnTo>
                      <a:pt x="268" y="96"/>
                    </a:lnTo>
                    <a:lnTo>
                      <a:pt x="273" y="93"/>
                    </a:lnTo>
                    <a:lnTo>
                      <a:pt x="275" y="90"/>
                    </a:lnTo>
                    <a:lnTo>
                      <a:pt x="276" y="86"/>
                    </a:lnTo>
                    <a:lnTo>
                      <a:pt x="275" y="86"/>
                    </a:lnTo>
                    <a:lnTo>
                      <a:pt x="278" y="85"/>
                    </a:lnTo>
                    <a:lnTo>
                      <a:pt x="279" y="82"/>
                    </a:lnTo>
                    <a:lnTo>
                      <a:pt x="283" y="78"/>
                    </a:lnTo>
                    <a:lnTo>
                      <a:pt x="281" y="80"/>
                    </a:lnTo>
                    <a:lnTo>
                      <a:pt x="279" y="78"/>
                    </a:lnTo>
                    <a:lnTo>
                      <a:pt x="276" y="78"/>
                    </a:lnTo>
                    <a:lnTo>
                      <a:pt x="276" y="74"/>
                    </a:lnTo>
                    <a:lnTo>
                      <a:pt x="275" y="74"/>
                    </a:lnTo>
                    <a:lnTo>
                      <a:pt x="279" y="69"/>
                    </a:lnTo>
                    <a:lnTo>
                      <a:pt x="284" y="67"/>
                    </a:lnTo>
                    <a:lnTo>
                      <a:pt x="284" y="66"/>
                    </a:lnTo>
                    <a:lnTo>
                      <a:pt x="283" y="66"/>
                    </a:lnTo>
                    <a:lnTo>
                      <a:pt x="284" y="64"/>
                    </a:lnTo>
                    <a:lnTo>
                      <a:pt x="291" y="62"/>
                    </a:lnTo>
                    <a:lnTo>
                      <a:pt x="289" y="61"/>
                    </a:lnTo>
                    <a:lnTo>
                      <a:pt x="283" y="62"/>
                    </a:lnTo>
                    <a:lnTo>
                      <a:pt x="283" y="61"/>
                    </a:lnTo>
                    <a:lnTo>
                      <a:pt x="275" y="59"/>
                    </a:lnTo>
                    <a:lnTo>
                      <a:pt x="278" y="57"/>
                    </a:lnTo>
                    <a:lnTo>
                      <a:pt x="283" y="57"/>
                    </a:lnTo>
                    <a:lnTo>
                      <a:pt x="281" y="56"/>
                    </a:lnTo>
                    <a:lnTo>
                      <a:pt x="283" y="51"/>
                    </a:lnTo>
                    <a:lnTo>
                      <a:pt x="286" y="51"/>
                    </a:lnTo>
                    <a:lnTo>
                      <a:pt x="281" y="51"/>
                    </a:lnTo>
                    <a:lnTo>
                      <a:pt x="279" y="49"/>
                    </a:lnTo>
                    <a:lnTo>
                      <a:pt x="283" y="45"/>
                    </a:lnTo>
                    <a:lnTo>
                      <a:pt x="286" y="43"/>
                    </a:lnTo>
                    <a:lnTo>
                      <a:pt x="283" y="41"/>
                    </a:lnTo>
                    <a:lnTo>
                      <a:pt x="287" y="40"/>
                    </a:lnTo>
                    <a:lnTo>
                      <a:pt x="286" y="38"/>
                    </a:lnTo>
                    <a:lnTo>
                      <a:pt x="291" y="37"/>
                    </a:lnTo>
                    <a:lnTo>
                      <a:pt x="286" y="37"/>
                    </a:lnTo>
                    <a:lnTo>
                      <a:pt x="273" y="46"/>
                    </a:lnTo>
                    <a:lnTo>
                      <a:pt x="276" y="49"/>
                    </a:lnTo>
                    <a:lnTo>
                      <a:pt x="270" y="54"/>
                    </a:lnTo>
                    <a:lnTo>
                      <a:pt x="268" y="53"/>
                    </a:lnTo>
                    <a:lnTo>
                      <a:pt x="268" y="54"/>
                    </a:lnTo>
                    <a:lnTo>
                      <a:pt x="267" y="57"/>
                    </a:lnTo>
                    <a:lnTo>
                      <a:pt x="265" y="57"/>
                    </a:lnTo>
                    <a:lnTo>
                      <a:pt x="264" y="59"/>
                    </a:lnTo>
                    <a:lnTo>
                      <a:pt x="265" y="59"/>
                    </a:lnTo>
                    <a:lnTo>
                      <a:pt x="262" y="61"/>
                    </a:lnTo>
                    <a:lnTo>
                      <a:pt x="260" y="59"/>
                    </a:lnTo>
                    <a:lnTo>
                      <a:pt x="262" y="62"/>
                    </a:lnTo>
                    <a:lnTo>
                      <a:pt x="257" y="67"/>
                    </a:lnTo>
                    <a:lnTo>
                      <a:pt x="260" y="64"/>
                    </a:lnTo>
                    <a:lnTo>
                      <a:pt x="260" y="62"/>
                    </a:lnTo>
                    <a:lnTo>
                      <a:pt x="256" y="61"/>
                    </a:lnTo>
                    <a:lnTo>
                      <a:pt x="251" y="66"/>
                    </a:lnTo>
                    <a:lnTo>
                      <a:pt x="237" y="70"/>
                    </a:lnTo>
                    <a:lnTo>
                      <a:pt x="233" y="72"/>
                    </a:lnTo>
                    <a:lnTo>
                      <a:pt x="237" y="67"/>
                    </a:lnTo>
                    <a:lnTo>
                      <a:pt x="233" y="69"/>
                    </a:lnTo>
                    <a:lnTo>
                      <a:pt x="235" y="64"/>
                    </a:lnTo>
                    <a:lnTo>
                      <a:pt x="227" y="72"/>
                    </a:lnTo>
                    <a:lnTo>
                      <a:pt x="227" y="72"/>
                    </a:lnTo>
                    <a:lnTo>
                      <a:pt x="230" y="67"/>
                    </a:lnTo>
                    <a:lnTo>
                      <a:pt x="230" y="59"/>
                    </a:lnTo>
                    <a:lnTo>
                      <a:pt x="221" y="61"/>
                    </a:lnTo>
                    <a:lnTo>
                      <a:pt x="213" y="64"/>
                    </a:lnTo>
                    <a:lnTo>
                      <a:pt x="208" y="61"/>
                    </a:lnTo>
                    <a:lnTo>
                      <a:pt x="213" y="61"/>
                    </a:lnTo>
                    <a:lnTo>
                      <a:pt x="213" y="57"/>
                    </a:lnTo>
                    <a:lnTo>
                      <a:pt x="214" y="57"/>
                    </a:lnTo>
                    <a:lnTo>
                      <a:pt x="216" y="61"/>
                    </a:lnTo>
                    <a:lnTo>
                      <a:pt x="222" y="57"/>
                    </a:lnTo>
                    <a:lnTo>
                      <a:pt x="222" y="56"/>
                    </a:lnTo>
                    <a:lnTo>
                      <a:pt x="221" y="54"/>
                    </a:lnTo>
                    <a:lnTo>
                      <a:pt x="225" y="53"/>
                    </a:lnTo>
                    <a:lnTo>
                      <a:pt x="219" y="53"/>
                    </a:lnTo>
                    <a:lnTo>
                      <a:pt x="225" y="48"/>
                    </a:lnTo>
                    <a:lnTo>
                      <a:pt x="225" y="45"/>
                    </a:lnTo>
                    <a:lnTo>
                      <a:pt x="222" y="43"/>
                    </a:lnTo>
                    <a:lnTo>
                      <a:pt x="224" y="41"/>
                    </a:lnTo>
                    <a:lnTo>
                      <a:pt x="229" y="40"/>
                    </a:lnTo>
                    <a:lnTo>
                      <a:pt x="229" y="35"/>
                    </a:lnTo>
                    <a:lnTo>
                      <a:pt x="230" y="30"/>
                    </a:lnTo>
                    <a:lnTo>
                      <a:pt x="235" y="29"/>
                    </a:lnTo>
                    <a:lnTo>
                      <a:pt x="233" y="24"/>
                    </a:lnTo>
                    <a:lnTo>
                      <a:pt x="232" y="25"/>
                    </a:lnTo>
                    <a:lnTo>
                      <a:pt x="232" y="25"/>
                    </a:lnTo>
                    <a:lnTo>
                      <a:pt x="227" y="27"/>
                    </a:lnTo>
                    <a:lnTo>
                      <a:pt x="225" y="24"/>
                    </a:lnTo>
                    <a:lnTo>
                      <a:pt x="217" y="25"/>
                    </a:lnTo>
                    <a:lnTo>
                      <a:pt x="217" y="22"/>
                    </a:lnTo>
                    <a:lnTo>
                      <a:pt x="211" y="24"/>
                    </a:lnTo>
                    <a:lnTo>
                      <a:pt x="213" y="22"/>
                    </a:lnTo>
                    <a:lnTo>
                      <a:pt x="210" y="20"/>
                    </a:lnTo>
                    <a:lnTo>
                      <a:pt x="210" y="19"/>
                    </a:lnTo>
                    <a:lnTo>
                      <a:pt x="214" y="16"/>
                    </a:lnTo>
                    <a:lnTo>
                      <a:pt x="213" y="16"/>
                    </a:lnTo>
                    <a:lnTo>
                      <a:pt x="206" y="17"/>
                    </a:lnTo>
                    <a:lnTo>
                      <a:pt x="206" y="16"/>
                    </a:lnTo>
                    <a:lnTo>
                      <a:pt x="210" y="16"/>
                    </a:lnTo>
                    <a:lnTo>
                      <a:pt x="208" y="12"/>
                    </a:lnTo>
                    <a:lnTo>
                      <a:pt x="210" y="11"/>
                    </a:lnTo>
                    <a:lnTo>
                      <a:pt x="206" y="11"/>
                    </a:lnTo>
                    <a:lnTo>
                      <a:pt x="205" y="12"/>
                    </a:lnTo>
                    <a:lnTo>
                      <a:pt x="202" y="12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195" y="3"/>
                    </a:lnTo>
                    <a:lnTo>
                      <a:pt x="183" y="6"/>
                    </a:lnTo>
                    <a:lnTo>
                      <a:pt x="181" y="6"/>
                    </a:lnTo>
                    <a:lnTo>
                      <a:pt x="178" y="8"/>
                    </a:lnTo>
                    <a:lnTo>
                      <a:pt x="178" y="6"/>
                    </a:lnTo>
                    <a:lnTo>
                      <a:pt x="178" y="4"/>
                    </a:lnTo>
                    <a:lnTo>
                      <a:pt x="171" y="6"/>
                    </a:lnTo>
                    <a:lnTo>
                      <a:pt x="173" y="4"/>
                    </a:lnTo>
                    <a:lnTo>
                      <a:pt x="165" y="3"/>
                    </a:lnTo>
                    <a:lnTo>
                      <a:pt x="152" y="1"/>
                    </a:lnTo>
                    <a:lnTo>
                      <a:pt x="152" y="0"/>
                    </a:lnTo>
                    <a:lnTo>
                      <a:pt x="140" y="6"/>
                    </a:lnTo>
                    <a:lnTo>
                      <a:pt x="138" y="9"/>
                    </a:lnTo>
                    <a:lnTo>
                      <a:pt x="138" y="12"/>
                    </a:lnTo>
                    <a:lnTo>
                      <a:pt x="141" y="16"/>
                    </a:lnTo>
                    <a:lnTo>
                      <a:pt x="146" y="14"/>
                    </a:lnTo>
                    <a:lnTo>
                      <a:pt x="143" y="16"/>
                    </a:lnTo>
                    <a:lnTo>
                      <a:pt x="138" y="19"/>
                    </a:lnTo>
                    <a:lnTo>
                      <a:pt x="136" y="20"/>
                    </a:lnTo>
                    <a:lnTo>
                      <a:pt x="129" y="27"/>
                    </a:lnTo>
                    <a:lnTo>
                      <a:pt x="129" y="29"/>
                    </a:lnTo>
                    <a:lnTo>
                      <a:pt x="129" y="30"/>
                    </a:lnTo>
                    <a:lnTo>
                      <a:pt x="135" y="30"/>
                    </a:lnTo>
                    <a:lnTo>
                      <a:pt x="132" y="30"/>
                    </a:lnTo>
                    <a:lnTo>
                      <a:pt x="132" y="32"/>
                    </a:lnTo>
                    <a:lnTo>
                      <a:pt x="129" y="35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27" y="40"/>
                    </a:lnTo>
                    <a:lnTo>
                      <a:pt x="125" y="41"/>
                    </a:lnTo>
                    <a:lnTo>
                      <a:pt x="133" y="41"/>
                    </a:lnTo>
                    <a:lnTo>
                      <a:pt x="129" y="45"/>
                    </a:lnTo>
                    <a:lnTo>
                      <a:pt x="127" y="46"/>
                    </a:lnTo>
                    <a:lnTo>
                      <a:pt x="130" y="48"/>
                    </a:lnTo>
                    <a:lnTo>
                      <a:pt x="125" y="49"/>
                    </a:lnTo>
                    <a:lnTo>
                      <a:pt x="122" y="48"/>
                    </a:lnTo>
                    <a:lnTo>
                      <a:pt x="121" y="49"/>
                    </a:lnTo>
                    <a:lnTo>
                      <a:pt x="119" y="53"/>
                    </a:lnTo>
                    <a:lnTo>
                      <a:pt x="105" y="56"/>
                    </a:lnTo>
                    <a:lnTo>
                      <a:pt x="103" y="61"/>
                    </a:lnTo>
                    <a:lnTo>
                      <a:pt x="102" y="61"/>
                    </a:lnTo>
                    <a:lnTo>
                      <a:pt x="108" y="67"/>
                    </a:lnTo>
                    <a:lnTo>
                      <a:pt x="113" y="69"/>
                    </a:lnTo>
                    <a:lnTo>
                      <a:pt x="111" y="91"/>
                    </a:lnTo>
                    <a:lnTo>
                      <a:pt x="106" y="103"/>
                    </a:lnTo>
                    <a:lnTo>
                      <a:pt x="111" y="98"/>
                    </a:lnTo>
                    <a:lnTo>
                      <a:pt x="111" y="103"/>
                    </a:lnTo>
                    <a:lnTo>
                      <a:pt x="113" y="103"/>
                    </a:lnTo>
                    <a:lnTo>
                      <a:pt x="108" y="106"/>
                    </a:lnTo>
                    <a:lnTo>
                      <a:pt x="103" y="104"/>
                    </a:lnTo>
                    <a:lnTo>
                      <a:pt x="87" y="117"/>
                    </a:lnTo>
                    <a:lnTo>
                      <a:pt x="82" y="120"/>
                    </a:lnTo>
                    <a:lnTo>
                      <a:pt x="54" y="131"/>
                    </a:lnTo>
                    <a:lnTo>
                      <a:pt x="57" y="133"/>
                    </a:lnTo>
                    <a:lnTo>
                      <a:pt x="59" y="141"/>
                    </a:lnTo>
                    <a:lnTo>
                      <a:pt x="51" y="159"/>
                    </a:lnTo>
                    <a:lnTo>
                      <a:pt x="52" y="160"/>
                    </a:lnTo>
                    <a:lnTo>
                      <a:pt x="51" y="162"/>
                    </a:lnTo>
                    <a:lnTo>
                      <a:pt x="49" y="165"/>
                    </a:lnTo>
                    <a:lnTo>
                      <a:pt x="52" y="170"/>
                    </a:lnTo>
                    <a:lnTo>
                      <a:pt x="59" y="168"/>
                    </a:lnTo>
                    <a:lnTo>
                      <a:pt x="55" y="170"/>
                    </a:lnTo>
                    <a:lnTo>
                      <a:pt x="52" y="170"/>
                    </a:lnTo>
                    <a:lnTo>
                      <a:pt x="43" y="176"/>
                    </a:lnTo>
                    <a:lnTo>
                      <a:pt x="40" y="176"/>
                    </a:lnTo>
                    <a:lnTo>
                      <a:pt x="43" y="181"/>
                    </a:lnTo>
                    <a:lnTo>
                      <a:pt x="40" y="185"/>
                    </a:lnTo>
                    <a:lnTo>
                      <a:pt x="38" y="186"/>
                    </a:lnTo>
                    <a:lnTo>
                      <a:pt x="36" y="186"/>
                    </a:lnTo>
                    <a:lnTo>
                      <a:pt x="38" y="183"/>
                    </a:lnTo>
                    <a:lnTo>
                      <a:pt x="35" y="180"/>
                    </a:lnTo>
                    <a:lnTo>
                      <a:pt x="32" y="180"/>
                    </a:lnTo>
                    <a:lnTo>
                      <a:pt x="30" y="183"/>
                    </a:lnTo>
                    <a:lnTo>
                      <a:pt x="28" y="185"/>
                    </a:lnTo>
                    <a:lnTo>
                      <a:pt x="25" y="193"/>
                    </a:lnTo>
                    <a:lnTo>
                      <a:pt x="19" y="209"/>
                    </a:lnTo>
                    <a:lnTo>
                      <a:pt x="11" y="225"/>
                    </a:lnTo>
                    <a:lnTo>
                      <a:pt x="5" y="239"/>
                    </a:lnTo>
                    <a:lnTo>
                      <a:pt x="0" y="250"/>
                    </a:lnTo>
                    <a:lnTo>
                      <a:pt x="1" y="254"/>
                    </a:lnTo>
                    <a:lnTo>
                      <a:pt x="0" y="257"/>
                    </a:lnTo>
                    <a:lnTo>
                      <a:pt x="1" y="262"/>
                    </a:lnTo>
                    <a:lnTo>
                      <a:pt x="3" y="267"/>
                    </a:lnTo>
                    <a:lnTo>
                      <a:pt x="5" y="270"/>
                    </a:lnTo>
                    <a:lnTo>
                      <a:pt x="19" y="273"/>
                    </a:lnTo>
                    <a:lnTo>
                      <a:pt x="22" y="278"/>
                    </a:lnTo>
                    <a:lnTo>
                      <a:pt x="28" y="278"/>
                    </a:lnTo>
                    <a:lnTo>
                      <a:pt x="28" y="283"/>
                    </a:lnTo>
                    <a:lnTo>
                      <a:pt x="32" y="286"/>
                    </a:lnTo>
                    <a:lnTo>
                      <a:pt x="35" y="284"/>
                    </a:lnTo>
                    <a:lnTo>
                      <a:pt x="38" y="286"/>
                    </a:lnTo>
                    <a:lnTo>
                      <a:pt x="48" y="283"/>
                    </a:lnTo>
                    <a:lnTo>
                      <a:pt x="55" y="283"/>
                    </a:lnTo>
                    <a:lnTo>
                      <a:pt x="59" y="284"/>
                    </a:lnTo>
                    <a:lnTo>
                      <a:pt x="55" y="287"/>
                    </a:lnTo>
                    <a:lnTo>
                      <a:pt x="57" y="289"/>
                    </a:lnTo>
                    <a:lnTo>
                      <a:pt x="51" y="294"/>
                    </a:lnTo>
                    <a:lnTo>
                      <a:pt x="81" y="294"/>
                    </a:lnTo>
                    <a:lnTo>
                      <a:pt x="95" y="294"/>
                    </a:lnTo>
                    <a:lnTo>
                      <a:pt x="98" y="289"/>
                    </a:lnTo>
                    <a:lnTo>
                      <a:pt x="103" y="289"/>
                    </a:lnTo>
                    <a:lnTo>
                      <a:pt x="109" y="287"/>
                    </a:lnTo>
                    <a:lnTo>
                      <a:pt x="111" y="284"/>
                    </a:lnTo>
                    <a:lnTo>
                      <a:pt x="114" y="283"/>
                    </a:lnTo>
                    <a:lnTo>
                      <a:pt x="117" y="275"/>
                    </a:lnTo>
                    <a:lnTo>
                      <a:pt x="124" y="267"/>
                    </a:lnTo>
                    <a:lnTo>
                      <a:pt x="127" y="262"/>
                    </a:lnTo>
                    <a:lnTo>
                      <a:pt x="136" y="252"/>
                    </a:lnTo>
                    <a:lnTo>
                      <a:pt x="140" y="252"/>
                    </a:lnTo>
                    <a:lnTo>
                      <a:pt x="141" y="254"/>
                    </a:lnTo>
                    <a:lnTo>
                      <a:pt x="149" y="252"/>
                    </a:lnTo>
                    <a:lnTo>
                      <a:pt x="152" y="249"/>
                    </a:lnTo>
                    <a:lnTo>
                      <a:pt x="156" y="242"/>
                    </a:lnTo>
                    <a:lnTo>
                      <a:pt x="159" y="242"/>
                    </a:lnTo>
                    <a:lnTo>
                      <a:pt x="159" y="241"/>
                    </a:lnTo>
                    <a:lnTo>
                      <a:pt x="165" y="242"/>
                    </a:lnTo>
                    <a:lnTo>
                      <a:pt x="168" y="244"/>
                    </a:lnTo>
                    <a:lnTo>
                      <a:pt x="175" y="244"/>
                    </a:lnTo>
                    <a:lnTo>
                      <a:pt x="176" y="242"/>
                    </a:lnTo>
                    <a:lnTo>
                      <a:pt x="184" y="241"/>
                    </a:lnTo>
                    <a:lnTo>
                      <a:pt x="190" y="242"/>
                    </a:lnTo>
                    <a:lnTo>
                      <a:pt x="192" y="238"/>
                    </a:lnTo>
                    <a:lnTo>
                      <a:pt x="200" y="241"/>
                    </a:lnTo>
                    <a:lnTo>
                      <a:pt x="214" y="233"/>
                    </a:lnTo>
                    <a:lnTo>
                      <a:pt x="216" y="230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7" y="225"/>
                    </a:lnTo>
                    <a:lnTo>
                      <a:pt x="208" y="220"/>
                    </a:lnTo>
                    <a:lnTo>
                      <a:pt x="202" y="220"/>
                    </a:lnTo>
                    <a:lnTo>
                      <a:pt x="187" y="222"/>
                    </a:lnTo>
                    <a:lnTo>
                      <a:pt x="152" y="234"/>
                    </a:lnTo>
                    <a:lnTo>
                      <a:pt x="140" y="242"/>
                    </a:lnTo>
                    <a:lnTo>
                      <a:pt x="135" y="247"/>
                    </a:lnTo>
                    <a:lnTo>
                      <a:pt x="119" y="258"/>
                    </a:lnTo>
                    <a:lnTo>
                      <a:pt x="113" y="262"/>
                    </a:lnTo>
                    <a:lnTo>
                      <a:pt x="129" y="250"/>
                    </a:lnTo>
                    <a:lnTo>
                      <a:pt x="138" y="242"/>
                    </a:lnTo>
                    <a:lnTo>
                      <a:pt x="138" y="238"/>
                    </a:lnTo>
                    <a:lnTo>
                      <a:pt x="144" y="236"/>
                    </a:lnTo>
                    <a:lnTo>
                      <a:pt x="156" y="226"/>
                    </a:lnTo>
                    <a:lnTo>
                      <a:pt x="163" y="222"/>
                    </a:lnTo>
                    <a:lnTo>
                      <a:pt x="168" y="218"/>
                    </a:lnTo>
                    <a:lnTo>
                      <a:pt x="179" y="218"/>
                    </a:lnTo>
                    <a:lnTo>
                      <a:pt x="186" y="210"/>
                    </a:lnTo>
                    <a:lnTo>
                      <a:pt x="190" y="207"/>
                    </a:lnTo>
                    <a:lnTo>
                      <a:pt x="192" y="205"/>
                    </a:lnTo>
                    <a:lnTo>
                      <a:pt x="195" y="205"/>
                    </a:lnTo>
                    <a:lnTo>
                      <a:pt x="198" y="204"/>
                    </a:lnTo>
                    <a:lnTo>
                      <a:pt x="222" y="202"/>
                    </a:lnTo>
                    <a:lnTo>
                      <a:pt x="257" y="202"/>
                    </a:lnTo>
                    <a:lnTo>
                      <a:pt x="260" y="205"/>
                    </a:lnTo>
                    <a:lnTo>
                      <a:pt x="278" y="202"/>
                    </a:lnTo>
                    <a:lnTo>
                      <a:pt x="281" y="199"/>
                    </a:lnTo>
                    <a:lnTo>
                      <a:pt x="279" y="202"/>
                    </a:lnTo>
                    <a:lnTo>
                      <a:pt x="281" y="204"/>
                    </a:lnTo>
                    <a:lnTo>
                      <a:pt x="289" y="199"/>
                    </a:lnTo>
                    <a:lnTo>
                      <a:pt x="291" y="197"/>
                    </a:lnTo>
                    <a:lnTo>
                      <a:pt x="300" y="189"/>
                    </a:lnTo>
                    <a:lnTo>
                      <a:pt x="302" y="189"/>
                    </a:lnTo>
                    <a:lnTo>
                      <a:pt x="310" y="185"/>
                    </a:lnTo>
                    <a:lnTo>
                      <a:pt x="325" y="183"/>
                    </a:lnTo>
                    <a:lnTo>
                      <a:pt x="329" y="173"/>
                    </a:lnTo>
                    <a:lnTo>
                      <a:pt x="325" y="1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37" name="Freeform 50"/>
              <p:cNvSpPr/>
              <p:nvPr/>
            </p:nvSpPr>
            <p:spPr>
              <a:xfrm>
                <a:off x="2463840" y="1782720"/>
                <a:ext cx="55080" cy="6804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8040"/>
                  <a:gd name="textAreaBottom" fmla="*/ 68400 h 68040"/>
                  <a:gd name="GluePoint1X" fmla="*/ 27 w 35"/>
                  <a:gd name="GluePoint1Y" fmla="*/ 37 h 43"/>
                  <a:gd name="GluePoint2X" fmla="*/ 26 w 35"/>
                  <a:gd name="GluePoint2Y" fmla="*/ 32 h 43"/>
                  <a:gd name="GluePoint3X" fmla="*/ 29 w 35"/>
                  <a:gd name="GluePoint3Y" fmla="*/ 16 h 43"/>
                  <a:gd name="GluePoint4X" fmla="*/ 35 w 35"/>
                  <a:gd name="GluePoint4Y" fmla="*/ 0 h 43"/>
                  <a:gd name="GluePoint5X" fmla="*/ 30 w 35"/>
                  <a:gd name="GluePoint5Y" fmla="*/ 0 h 43"/>
                  <a:gd name="GluePoint6X" fmla="*/ 27 w 35"/>
                  <a:gd name="GluePoint6Y" fmla="*/ 5 h 43"/>
                  <a:gd name="GluePoint7X" fmla="*/ 27 w 35"/>
                  <a:gd name="GluePoint7Y" fmla="*/ 6 h 43"/>
                  <a:gd name="GluePoint8X" fmla="*/ 24 w 35"/>
                  <a:gd name="GluePoint8Y" fmla="*/ 8 h 43"/>
                  <a:gd name="GluePoint9X" fmla="*/ 22 w 35"/>
                  <a:gd name="GluePoint9Y" fmla="*/ 13 h 43"/>
                  <a:gd name="GluePoint10X" fmla="*/ 16 w 35"/>
                  <a:gd name="GluePoint10Y" fmla="*/ 16 h 43"/>
                  <a:gd name="GluePoint11X" fmla="*/ 13 w 35"/>
                  <a:gd name="GluePoint11Y" fmla="*/ 23 h 43"/>
                  <a:gd name="GluePoint12X" fmla="*/ 7 w 35"/>
                  <a:gd name="GluePoint12Y" fmla="*/ 29 h 43"/>
                  <a:gd name="GluePoint13X" fmla="*/ 0 w 35"/>
                  <a:gd name="GluePoint13Y" fmla="*/ 42 h 43"/>
                  <a:gd name="GluePoint14X" fmla="*/ 0 w 35"/>
                  <a:gd name="GluePoint14Y" fmla="*/ 43 h 43"/>
                  <a:gd name="GluePoint15X" fmla="*/ 16 w 35"/>
                  <a:gd name="GluePoint15Y" fmla="*/ 43 h 43"/>
                  <a:gd name="GluePoint16X" fmla="*/ 22 w 35"/>
                  <a:gd name="GluePoint16Y" fmla="*/ 40 h 43"/>
                  <a:gd name="GluePoint17X" fmla="*/ 24 w 35"/>
                  <a:gd name="GluePoint17Y" fmla="*/ 40 h 43"/>
                  <a:gd name="GluePoint18X" fmla="*/ 27 w 35"/>
                  <a:gd name="GluePoint18Y" fmla="*/ 37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5" h="43">
                    <a:moveTo>
                      <a:pt x="27" y="37"/>
                    </a:moveTo>
                    <a:lnTo>
                      <a:pt x="26" y="32"/>
                    </a:lnTo>
                    <a:lnTo>
                      <a:pt x="29" y="16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2" y="13"/>
                    </a:lnTo>
                    <a:lnTo>
                      <a:pt x="16" y="16"/>
                    </a:lnTo>
                    <a:lnTo>
                      <a:pt x="13" y="23"/>
                    </a:lnTo>
                    <a:lnTo>
                      <a:pt x="7" y="29"/>
                    </a:lnTo>
                    <a:lnTo>
                      <a:pt x="0" y="42"/>
                    </a:lnTo>
                    <a:lnTo>
                      <a:pt x="0" y="43"/>
                    </a:lnTo>
                    <a:lnTo>
                      <a:pt x="16" y="43"/>
                    </a:lnTo>
                    <a:lnTo>
                      <a:pt x="22" y="40"/>
                    </a:lnTo>
                    <a:lnTo>
                      <a:pt x="24" y="40"/>
                    </a:lnTo>
                    <a:lnTo>
                      <a:pt x="27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38" name="Freeform 51"/>
              <p:cNvSpPr/>
              <p:nvPr/>
            </p:nvSpPr>
            <p:spPr>
              <a:xfrm>
                <a:off x="2505240" y="1724040"/>
                <a:ext cx="102960" cy="117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17000"/>
                  <a:gd name="textAreaBottom" fmla="*/ 117360 h 117000"/>
                  <a:gd name="GluePoint1X" fmla="*/ 3 w 65"/>
                  <a:gd name="GluePoint1Y" fmla="*/ 53 h 74"/>
                  <a:gd name="GluePoint2X" fmla="*/ 9 w 65"/>
                  <a:gd name="GluePoint2Y" fmla="*/ 37 h 74"/>
                  <a:gd name="GluePoint3X" fmla="*/ 15 w 65"/>
                  <a:gd name="GluePoint3Y" fmla="*/ 35 h 74"/>
                  <a:gd name="GluePoint4X" fmla="*/ 17 w 65"/>
                  <a:gd name="GluePoint4Y" fmla="*/ 32 h 74"/>
                  <a:gd name="GluePoint5X" fmla="*/ 20 w 65"/>
                  <a:gd name="GluePoint5Y" fmla="*/ 31 h 74"/>
                  <a:gd name="GluePoint6X" fmla="*/ 23 w 65"/>
                  <a:gd name="GluePoint6Y" fmla="*/ 23 h 74"/>
                  <a:gd name="GluePoint7X" fmla="*/ 30 w 65"/>
                  <a:gd name="GluePoint7Y" fmla="*/ 15 h 74"/>
                  <a:gd name="GluePoint8X" fmla="*/ 33 w 65"/>
                  <a:gd name="GluePoint8Y" fmla="*/ 10 h 74"/>
                  <a:gd name="GluePoint9X" fmla="*/ 42 w 65"/>
                  <a:gd name="GluePoint9Y" fmla="*/ 0 h 74"/>
                  <a:gd name="GluePoint10X" fmla="*/ 46 w 65"/>
                  <a:gd name="GluePoint10Y" fmla="*/ 0 h 74"/>
                  <a:gd name="GluePoint11X" fmla="*/ 47 w 65"/>
                  <a:gd name="GluePoint11Y" fmla="*/ 2 h 74"/>
                  <a:gd name="GluePoint12X" fmla="*/ 47 w 65"/>
                  <a:gd name="GluePoint12Y" fmla="*/ 3 h 74"/>
                  <a:gd name="GluePoint13X" fmla="*/ 50 w 65"/>
                  <a:gd name="GluePoint13Y" fmla="*/ 5 h 74"/>
                  <a:gd name="GluePoint14X" fmla="*/ 60 w 65"/>
                  <a:gd name="GluePoint14Y" fmla="*/ 2 h 74"/>
                  <a:gd name="GluePoint15X" fmla="*/ 65 w 65"/>
                  <a:gd name="GluePoint15Y" fmla="*/ 6 h 74"/>
                  <a:gd name="GluePoint16X" fmla="*/ 60 w 65"/>
                  <a:gd name="GluePoint16Y" fmla="*/ 18 h 74"/>
                  <a:gd name="GluePoint17X" fmla="*/ 57 w 65"/>
                  <a:gd name="GluePoint17Y" fmla="*/ 31 h 74"/>
                  <a:gd name="GluePoint18X" fmla="*/ 60 w 65"/>
                  <a:gd name="GluePoint18Y" fmla="*/ 31 h 74"/>
                  <a:gd name="GluePoint19X" fmla="*/ 58 w 65"/>
                  <a:gd name="GluePoint19Y" fmla="*/ 35 h 74"/>
                  <a:gd name="GluePoint20X" fmla="*/ 60 w 65"/>
                  <a:gd name="GluePoint20Y" fmla="*/ 39 h 74"/>
                  <a:gd name="GluePoint21X" fmla="*/ 63 w 65"/>
                  <a:gd name="GluePoint21Y" fmla="*/ 39 h 74"/>
                  <a:gd name="GluePoint22X" fmla="*/ 65 w 65"/>
                  <a:gd name="GluePoint22Y" fmla="*/ 39 h 74"/>
                  <a:gd name="GluePoint23X" fmla="*/ 63 w 65"/>
                  <a:gd name="GluePoint23Y" fmla="*/ 42 h 74"/>
                  <a:gd name="GluePoint24X" fmla="*/ 62 w 65"/>
                  <a:gd name="GluePoint24Y" fmla="*/ 43 h 74"/>
                  <a:gd name="GluePoint25X" fmla="*/ 63 w 65"/>
                  <a:gd name="GluePoint25Y" fmla="*/ 43 h 74"/>
                  <a:gd name="GluePoint26X" fmla="*/ 63 w 65"/>
                  <a:gd name="GluePoint26Y" fmla="*/ 45 h 74"/>
                  <a:gd name="GluePoint27X" fmla="*/ 50 w 65"/>
                  <a:gd name="GluePoint27Y" fmla="*/ 50 h 74"/>
                  <a:gd name="GluePoint28X" fmla="*/ 41 w 65"/>
                  <a:gd name="GluePoint28Y" fmla="*/ 55 h 74"/>
                  <a:gd name="GluePoint29X" fmla="*/ 38 w 65"/>
                  <a:gd name="GluePoint29Y" fmla="*/ 53 h 74"/>
                  <a:gd name="GluePoint30X" fmla="*/ 38 w 65"/>
                  <a:gd name="GluePoint30Y" fmla="*/ 50 h 74"/>
                  <a:gd name="GluePoint31X" fmla="*/ 36 w 65"/>
                  <a:gd name="GluePoint31Y" fmla="*/ 50 h 74"/>
                  <a:gd name="GluePoint32X" fmla="*/ 30 w 65"/>
                  <a:gd name="GluePoint32Y" fmla="*/ 58 h 74"/>
                  <a:gd name="GluePoint33X" fmla="*/ 27 w 65"/>
                  <a:gd name="GluePoint33Y" fmla="*/ 58 h 74"/>
                  <a:gd name="GluePoint34X" fmla="*/ 23 w 65"/>
                  <a:gd name="GluePoint34Y" fmla="*/ 61 h 74"/>
                  <a:gd name="GluePoint35X" fmla="*/ 22 w 65"/>
                  <a:gd name="GluePoint35Y" fmla="*/ 60 h 74"/>
                  <a:gd name="GluePoint36X" fmla="*/ 19 w 65"/>
                  <a:gd name="GluePoint36Y" fmla="*/ 63 h 74"/>
                  <a:gd name="GluePoint37X" fmla="*/ 19 w 65"/>
                  <a:gd name="GluePoint37Y" fmla="*/ 61 h 74"/>
                  <a:gd name="GluePoint38X" fmla="*/ 15 w 65"/>
                  <a:gd name="GluePoint38Y" fmla="*/ 63 h 74"/>
                  <a:gd name="GluePoint39X" fmla="*/ 6 w 65"/>
                  <a:gd name="GluePoint39Y" fmla="*/ 72 h 74"/>
                  <a:gd name="GluePoint40X" fmla="*/ 1 w 65"/>
                  <a:gd name="GluePoint40Y" fmla="*/ 74 h 74"/>
                  <a:gd name="GluePoint41X" fmla="*/ 0 w 65"/>
                  <a:gd name="GluePoint41Y" fmla="*/ 69 h 74"/>
                  <a:gd name="GluePoint42X" fmla="*/ 3 w 65"/>
                  <a:gd name="GluePoint42Y" fmla="*/ 53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65" h="74">
                    <a:moveTo>
                      <a:pt x="3" y="53"/>
                    </a:moveTo>
                    <a:lnTo>
                      <a:pt x="9" y="37"/>
                    </a:lnTo>
                    <a:lnTo>
                      <a:pt x="15" y="35"/>
                    </a:lnTo>
                    <a:lnTo>
                      <a:pt x="17" y="32"/>
                    </a:lnTo>
                    <a:lnTo>
                      <a:pt x="20" y="31"/>
                    </a:lnTo>
                    <a:lnTo>
                      <a:pt x="23" y="23"/>
                    </a:lnTo>
                    <a:lnTo>
                      <a:pt x="30" y="15"/>
                    </a:lnTo>
                    <a:lnTo>
                      <a:pt x="33" y="10"/>
                    </a:lnTo>
                    <a:lnTo>
                      <a:pt x="42" y="0"/>
                    </a:lnTo>
                    <a:lnTo>
                      <a:pt x="46" y="0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0" y="5"/>
                    </a:lnTo>
                    <a:lnTo>
                      <a:pt x="60" y="2"/>
                    </a:lnTo>
                    <a:lnTo>
                      <a:pt x="65" y="6"/>
                    </a:lnTo>
                    <a:lnTo>
                      <a:pt x="60" y="18"/>
                    </a:lnTo>
                    <a:lnTo>
                      <a:pt x="57" y="31"/>
                    </a:lnTo>
                    <a:lnTo>
                      <a:pt x="60" y="31"/>
                    </a:lnTo>
                    <a:lnTo>
                      <a:pt x="58" y="35"/>
                    </a:lnTo>
                    <a:lnTo>
                      <a:pt x="60" y="39"/>
                    </a:lnTo>
                    <a:lnTo>
                      <a:pt x="63" y="39"/>
                    </a:lnTo>
                    <a:lnTo>
                      <a:pt x="65" y="39"/>
                    </a:lnTo>
                    <a:lnTo>
                      <a:pt x="63" y="42"/>
                    </a:lnTo>
                    <a:lnTo>
                      <a:pt x="62" y="43"/>
                    </a:lnTo>
                    <a:lnTo>
                      <a:pt x="63" y="43"/>
                    </a:lnTo>
                    <a:lnTo>
                      <a:pt x="63" y="45"/>
                    </a:lnTo>
                    <a:lnTo>
                      <a:pt x="50" y="50"/>
                    </a:lnTo>
                    <a:lnTo>
                      <a:pt x="41" y="55"/>
                    </a:lnTo>
                    <a:lnTo>
                      <a:pt x="38" y="53"/>
                    </a:lnTo>
                    <a:lnTo>
                      <a:pt x="38" y="50"/>
                    </a:lnTo>
                    <a:lnTo>
                      <a:pt x="36" y="50"/>
                    </a:lnTo>
                    <a:lnTo>
                      <a:pt x="30" y="58"/>
                    </a:lnTo>
                    <a:lnTo>
                      <a:pt x="27" y="58"/>
                    </a:lnTo>
                    <a:lnTo>
                      <a:pt x="23" y="61"/>
                    </a:lnTo>
                    <a:lnTo>
                      <a:pt x="22" y="60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5" y="63"/>
                    </a:lnTo>
                    <a:lnTo>
                      <a:pt x="6" y="72"/>
                    </a:lnTo>
                    <a:lnTo>
                      <a:pt x="1" y="74"/>
                    </a:lnTo>
                    <a:lnTo>
                      <a:pt x="0" y="69"/>
                    </a:lnTo>
                    <a:lnTo>
                      <a:pt x="3" y="5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39" name="Freeform 52"/>
              <p:cNvSpPr/>
              <p:nvPr/>
            </p:nvSpPr>
            <p:spPr>
              <a:xfrm>
                <a:off x="2579760" y="1706400"/>
                <a:ext cx="105840" cy="78840"/>
              </a:xfrm>
              <a:custGeom>
                <a:avLst/>
                <a:gdLst>
                  <a:gd name="textAreaLeft" fmla="*/ 0 w 105840"/>
                  <a:gd name="textAreaRight" fmla="*/ 106200 w 105840"/>
                  <a:gd name="textAreaTop" fmla="*/ 0 h 78840"/>
                  <a:gd name="textAreaBottom" fmla="*/ 79200 h 78840"/>
                  <a:gd name="GluePoint1X" fmla="*/ 65 w 67"/>
                  <a:gd name="GluePoint1Y" fmla="*/ 34 h 50"/>
                  <a:gd name="GluePoint2X" fmla="*/ 67 w 67"/>
                  <a:gd name="GluePoint2Y" fmla="*/ 34 h 50"/>
                  <a:gd name="GluePoint3X" fmla="*/ 67 w 67"/>
                  <a:gd name="GluePoint3Y" fmla="*/ 32 h 50"/>
                  <a:gd name="GluePoint4X" fmla="*/ 57 w 67"/>
                  <a:gd name="GluePoint4Y" fmla="*/ 30 h 50"/>
                  <a:gd name="GluePoint5X" fmla="*/ 56 w 67"/>
                  <a:gd name="GluePoint5Y" fmla="*/ 22 h 50"/>
                  <a:gd name="GluePoint6X" fmla="*/ 57 w 67"/>
                  <a:gd name="GluePoint6Y" fmla="*/ 16 h 50"/>
                  <a:gd name="GluePoint7X" fmla="*/ 53 w 67"/>
                  <a:gd name="GluePoint7Y" fmla="*/ 16 h 50"/>
                  <a:gd name="GluePoint8X" fmla="*/ 57 w 67"/>
                  <a:gd name="GluePoint8Y" fmla="*/ 13 h 50"/>
                  <a:gd name="GluePoint9X" fmla="*/ 62 w 67"/>
                  <a:gd name="GluePoint9Y" fmla="*/ 6 h 50"/>
                  <a:gd name="GluePoint10X" fmla="*/ 62 w 67"/>
                  <a:gd name="GluePoint10Y" fmla="*/ 5 h 50"/>
                  <a:gd name="GluePoint11X" fmla="*/ 59 w 67"/>
                  <a:gd name="GluePoint11Y" fmla="*/ 1 h 50"/>
                  <a:gd name="GluePoint12X" fmla="*/ 51 w 67"/>
                  <a:gd name="GluePoint12Y" fmla="*/ 5 h 50"/>
                  <a:gd name="GluePoint13X" fmla="*/ 49 w 67"/>
                  <a:gd name="GluePoint13Y" fmla="*/ 1 h 50"/>
                  <a:gd name="GluePoint14X" fmla="*/ 43 w 67"/>
                  <a:gd name="GluePoint14Y" fmla="*/ 0 h 50"/>
                  <a:gd name="GluePoint15X" fmla="*/ 35 w 67"/>
                  <a:gd name="GluePoint15Y" fmla="*/ 1 h 50"/>
                  <a:gd name="GluePoint16X" fmla="*/ 34 w 67"/>
                  <a:gd name="GluePoint16Y" fmla="*/ 3 h 50"/>
                  <a:gd name="GluePoint17X" fmla="*/ 27 w 67"/>
                  <a:gd name="GluePoint17Y" fmla="*/ 3 h 50"/>
                  <a:gd name="GluePoint18X" fmla="*/ 24 w 67"/>
                  <a:gd name="GluePoint18Y" fmla="*/ 1 h 50"/>
                  <a:gd name="GluePoint19X" fmla="*/ 18 w 67"/>
                  <a:gd name="GluePoint19Y" fmla="*/ 0 h 50"/>
                  <a:gd name="GluePoint20X" fmla="*/ 18 w 67"/>
                  <a:gd name="GluePoint20Y" fmla="*/ 1 h 50"/>
                  <a:gd name="GluePoint21X" fmla="*/ 15 w 67"/>
                  <a:gd name="GluePoint21Y" fmla="*/ 1 h 50"/>
                  <a:gd name="GluePoint22X" fmla="*/ 11 w 67"/>
                  <a:gd name="GluePoint22Y" fmla="*/ 8 h 50"/>
                  <a:gd name="GluePoint23X" fmla="*/ 8 w 67"/>
                  <a:gd name="GluePoint23Y" fmla="*/ 11 h 50"/>
                  <a:gd name="GluePoint24X" fmla="*/ 0 w 67"/>
                  <a:gd name="GluePoint24Y" fmla="*/ 13 h 50"/>
                  <a:gd name="GluePoint25X" fmla="*/ 0 w 67"/>
                  <a:gd name="GluePoint25Y" fmla="*/ 14 h 50"/>
                  <a:gd name="GluePoint26X" fmla="*/ 3 w 67"/>
                  <a:gd name="GluePoint26Y" fmla="*/ 16 h 50"/>
                  <a:gd name="GluePoint27X" fmla="*/ 13 w 67"/>
                  <a:gd name="GluePoint27Y" fmla="*/ 13 h 50"/>
                  <a:gd name="GluePoint28X" fmla="*/ 18 w 67"/>
                  <a:gd name="GluePoint28Y" fmla="*/ 17 h 50"/>
                  <a:gd name="GluePoint29X" fmla="*/ 13 w 67"/>
                  <a:gd name="GluePoint29Y" fmla="*/ 29 h 50"/>
                  <a:gd name="GluePoint30X" fmla="*/ 10 w 67"/>
                  <a:gd name="GluePoint30Y" fmla="*/ 42 h 50"/>
                  <a:gd name="GluePoint31X" fmla="*/ 13 w 67"/>
                  <a:gd name="GluePoint31Y" fmla="*/ 42 h 50"/>
                  <a:gd name="GluePoint32X" fmla="*/ 11 w 67"/>
                  <a:gd name="GluePoint32Y" fmla="*/ 46 h 50"/>
                  <a:gd name="GluePoint33X" fmla="*/ 13 w 67"/>
                  <a:gd name="GluePoint33Y" fmla="*/ 50 h 50"/>
                  <a:gd name="GluePoint34X" fmla="*/ 16 w 67"/>
                  <a:gd name="GluePoint34Y" fmla="*/ 50 h 50"/>
                  <a:gd name="GluePoint35X" fmla="*/ 18 w 67"/>
                  <a:gd name="GluePoint35Y" fmla="*/ 50 h 50"/>
                  <a:gd name="GluePoint36X" fmla="*/ 22 w 67"/>
                  <a:gd name="GluePoint36Y" fmla="*/ 50 h 50"/>
                  <a:gd name="GluePoint37X" fmla="*/ 27 w 67"/>
                  <a:gd name="GluePoint37Y" fmla="*/ 50 h 50"/>
                  <a:gd name="GluePoint38X" fmla="*/ 30 w 67"/>
                  <a:gd name="GluePoint38Y" fmla="*/ 50 h 50"/>
                  <a:gd name="GluePoint39X" fmla="*/ 32 w 67"/>
                  <a:gd name="GluePoint39Y" fmla="*/ 46 h 50"/>
                  <a:gd name="GluePoint40X" fmla="*/ 37 w 67"/>
                  <a:gd name="GluePoint40Y" fmla="*/ 48 h 50"/>
                  <a:gd name="GluePoint41X" fmla="*/ 53 w 67"/>
                  <a:gd name="GluePoint41Y" fmla="*/ 40 h 50"/>
                  <a:gd name="GluePoint42X" fmla="*/ 56 w 67"/>
                  <a:gd name="GluePoint42Y" fmla="*/ 37 h 50"/>
                  <a:gd name="GluePoint43X" fmla="*/ 56 w 67"/>
                  <a:gd name="GluePoint43Y" fmla="*/ 38 h 50"/>
                  <a:gd name="GluePoint44X" fmla="*/ 57 w 67"/>
                  <a:gd name="GluePoint44Y" fmla="*/ 38 h 50"/>
                  <a:gd name="GluePoint45X" fmla="*/ 61 w 67"/>
                  <a:gd name="GluePoint45Y" fmla="*/ 35 h 50"/>
                  <a:gd name="GluePoint46X" fmla="*/ 65 w 67"/>
                  <a:gd name="GluePoint46Y" fmla="*/ 34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7" h="50">
                    <a:moveTo>
                      <a:pt x="65" y="34"/>
                    </a:moveTo>
                    <a:lnTo>
                      <a:pt x="67" y="34"/>
                    </a:lnTo>
                    <a:lnTo>
                      <a:pt x="67" y="32"/>
                    </a:lnTo>
                    <a:lnTo>
                      <a:pt x="57" y="30"/>
                    </a:lnTo>
                    <a:lnTo>
                      <a:pt x="56" y="22"/>
                    </a:lnTo>
                    <a:lnTo>
                      <a:pt x="57" y="16"/>
                    </a:lnTo>
                    <a:lnTo>
                      <a:pt x="53" y="16"/>
                    </a:lnTo>
                    <a:lnTo>
                      <a:pt x="57" y="13"/>
                    </a:lnTo>
                    <a:lnTo>
                      <a:pt x="62" y="6"/>
                    </a:lnTo>
                    <a:lnTo>
                      <a:pt x="62" y="5"/>
                    </a:lnTo>
                    <a:lnTo>
                      <a:pt x="59" y="1"/>
                    </a:lnTo>
                    <a:lnTo>
                      <a:pt x="51" y="5"/>
                    </a:lnTo>
                    <a:lnTo>
                      <a:pt x="49" y="1"/>
                    </a:lnTo>
                    <a:lnTo>
                      <a:pt x="43" y="0"/>
                    </a:lnTo>
                    <a:lnTo>
                      <a:pt x="35" y="1"/>
                    </a:lnTo>
                    <a:lnTo>
                      <a:pt x="34" y="3"/>
                    </a:lnTo>
                    <a:lnTo>
                      <a:pt x="27" y="3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8" y="1"/>
                    </a:lnTo>
                    <a:lnTo>
                      <a:pt x="15" y="1"/>
                    </a:lnTo>
                    <a:lnTo>
                      <a:pt x="11" y="8"/>
                    </a:lnTo>
                    <a:lnTo>
                      <a:pt x="8" y="11"/>
                    </a:lnTo>
                    <a:lnTo>
                      <a:pt x="0" y="13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13" y="13"/>
                    </a:lnTo>
                    <a:lnTo>
                      <a:pt x="18" y="17"/>
                    </a:lnTo>
                    <a:lnTo>
                      <a:pt x="13" y="29"/>
                    </a:lnTo>
                    <a:lnTo>
                      <a:pt x="10" y="42"/>
                    </a:lnTo>
                    <a:lnTo>
                      <a:pt x="13" y="42"/>
                    </a:lnTo>
                    <a:lnTo>
                      <a:pt x="11" y="46"/>
                    </a:lnTo>
                    <a:lnTo>
                      <a:pt x="13" y="50"/>
                    </a:lnTo>
                    <a:lnTo>
                      <a:pt x="16" y="50"/>
                    </a:lnTo>
                    <a:lnTo>
                      <a:pt x="18" y="50"/>
                    </a:lnTo>
                    <a:lnTo>
                      <a:pt x="22" y="50"/>
                    </a:lnTo>
                    <a:lnTo>
                      <a:pt x="27" y="50"/>
                    </a:lnTo>
                    <a:lnTo>
                      <a:pt x="30" y="50"/>
                    </a:lnTo>
                    <a:lnTo>
                      <a:pt x="32" y="46"/>
                    </a:lnTo>
                    <a:lnTo>
                      <a:pt x="37" y="48"/>
                    </a:lnTo>
                    <a:lnTo>
                      <a:pt x="53" y="40"/>
                    </a:lnTo>
                    <a:lnTo>
                      <a:pt x="56" y="37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61" y="35"/>
                    </a:lnTo>
                    <a:lnTo>
                      <a:pt x="65" y="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40" name="Freeform 53"/>
              <p:cNvSpPr/>
              <p:nvPr/>
            </p:nvSpPr>
            <p:spPr>
              <a:xfrm>
                <a:off x="2617920" y="1760400"/>
                <a:ext cx="123480" cy="709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70920"/>
                  <a:gd name="textAreaBottom" fmla="*/ 71280 h 70920"/>
                  <a:gd name="GluePoint1X" fmla="*/ 75 w 78"/>
                  <a:gd name="GluePoint1Y" fmla="*/ 8 h 45"/>
                  <a:gd name="GluePoint2X" fmla="*/ 73 w 78"/>
                  <a:gd name="GluePoint2Y" fmla="*/ 6 h 45"/>
                  <a:gd name="GluePoint3X" fmla="*/ 67 w 78"/>
                  <a:gd name="GluePoint3Y" fmla="*/ 6 h 45"/>
                  <a:gd name="GluePoint4X" fmla="*/ 68 w 78"/>
                  <a:gd name="GluePoint4Y" fmla="*/ 4 h 45"/>
                  <a:gd name="GluePoint5X" fmla="*/ 67 w 78"/>
                  <a:gd name="GluePoint5Y" fmla="*/ 3 h 45"/>
                  <a:gd name="GluePoint6X" fmla="*/ 62 w 78"/>
                  <a:gd name="GluePoint6Y" fmla="*/ 6 h 45"/>
                  <a:gd name="GluePoint7X" fmla="*/ 56 w 78"/>
                  <a:gd name="GluePoint7Y" fmla="*/ 6 h 45"/>
                  <a:gd name="GluePoint8X" fmla="*/ 56 w 78"/>
                  <a:gd name="GluePoint8Y" fmla="*/ 4 h 45"/>
                  <a:gd name="GluePoint9X" fmla="*/ 40 w 78"/>
                  <a:gd name="GluePoint9Y" fmla="*/ 1 h 45"/>
                  <a:gd name="GluePoint10X" fmla="*/ 41 w 78"/>
                  <a:gd name="GluePoint10Y" fmla="*/ 0 h 45"/>
                  <a:gd name="GluePoint11X" fmla="*/ 37 w 78"/>
                  <a:gd name="GluePoint11Y" fmla="*/ 1 h 45"/>
                  <a:gd name="GluePoint12X" fmla="*/ 33 w 78"/>
                  <a:gd name="GluePoint12Y" fmla="*/ 4 h 45"/>
                  <a:gd name="GluePoint13X" fmla="*/ 25 w 78"/>
                  <a:gd name="GluePoint13Y" fmla="*/ 9 h 45"/>
                  <a:gd name="GluePoint14X" fmla="*/ 25 w 78"/>
                  <a:gd name="GluePoint14Y" fmla="*/ 12 h 45"/>
                  <a:gd name="GluePoint15X" fmla="*/ 32 w 78"/>
                  <a:gd name="GluePoint15Y" fmla="*/ 11 h 45"/>
                  <a:gd name="GluePoint16X" fmla="*/ 46 w 78"/>
                  <a:gd name="GluePoint16Y" fmla="*/ 11 h 45"/>
                  <a:gd name="GluePoint17X" fmla="*/ 45 w 78"/>
                  <a:gd name="GluePoint17Y" fmla="*/ 12 h 45"/>
                  <a:gd name="GluePoint18X" fmla="*/ 38 w 78"/>
                  <a:gd name="GluePoint18Y" fmla="*/ 12 h 45"/>
                  <a:gd name="GluePoint19X" fmla="*/ 33 w 78"/>
                  <a:gd name="GluePoint19Y" fmla="*/ 16 h 45"/>
                  <a:gd name="GluePoint20X" fmla="*/ 30 w 78"/>
                  <a:gd name="GluePoint20Y" fmla="*/ 12 h 45"/>
                  <a:gd name="GluePoint21X" fmla="*/ 13 w 78"/>
                  <a:gd name="GluePoint21Y" fmla="*/ 22 h 45"/>
                  <a:gd name="GluePoint22X" fmla="*/ 13 w 78"/>
                  <a:gd name="GluePoint22Y" fmla="*/ 22 h 45"/>
                  <a:gd name="GluePoint23X" fmla="*/ 8 w 78"/>
                  <a:gd name="GluePoint23Y" fmla="*/ 24 h 45"/>
                  <a:gd name="GluePoint24X" fmla="*/ 2 w 78"/>
                  <a:gd name="GluePoint24Y" fmla="*/ 29 h 45"/>
                  <a:gd name="GluePoint25X" fmla="*/ 6 w 78"/>
                  <a:gd name="GluePoint25Y" fmla="*/ 25 h 45"/>
                  <a:gd name="GluePoint26X" fmla="*/ 2 w 78"/>
                  <a:gd name="GluePoint26Y" fmla="*/ 29 h 45"/>
                  <a:gd name="GluePoint27X" fmla="*/ 0 w 78"/>
                  <a:gd name="GluePoint27Y" fmla="*/ 35 h 45"/>
                  <a:gd name="GluePoint28X" fmla="*/ 0 w 78"/>
                  <a:gd name="GluePoint28Y" fmla="*/ 38 h 45"/>
                  <a:gd name="GluePoint29X" fmla="*/ 2 w 78"/>
                  <a:gd name="GluePoint29Y" fmla="*/ 38 h 45"/>
                  <a:gd name="GluePoint30X" fmla="*/ 3 w 78"/>
                  <a:gd name="GluePoint30Y" fmla="*/ 43 h 45"/>
                  <a:gd name="GluePoint31X" fmla="*/ 6 w 78"/>
                  <a:gd name="GluePoint31Y" fmla="*/ 45 h 45"/>
                  <a:gd name="GluePoint32X" fmla="*/ 10 w 78"/>
                  <a:gd name="GluePoint32Y" fmla="*/ 41 h 45"/>
                  <a:gd name="GluePoint33X" fmla="*/ 13 w 78"/>
                  <a:gd name="GluePoint33Y" fmla="*/ 41 h 45"/>
                  <a:gd name="GluePoint34X" fmla="*/ 27 w 78"/>
                  <a:gd name="GluePoint34Y" fmla="*/ 30 h 45"/>
                  <a:gd name="GluePoint35X" fmla="*/ 30 w 78"/>
                  <a:gd name="GluePoint35Y" fmla="*/ 25 h 45"/>
                  <a:gd name="GluePoint36X" fmla="*/ 30 w 78"/>
                  <a:gd name="GluePoint36Y" fmla="*/ 27 h 45"/>
                  <a:gd name="GluePoint37X" fmla="*/ 33 w 78"/>
                  <a:gd name="GluePoint37Y" fmla="*/ 24 h 45"/>
                  <a:gd name="GluePoint38X" fmla="*/ 35 w 78"/>
                  <a:gd name="GluePoint38Y" fmla="*/ 27 h 45"/>
                  <a:gd name="GluePoint39X" fmla="*/ 38 w 78"/>
                  <a:gd name="GluePoint39Y" fmla="*/ 27 h 45"/>
                  <a:gd name="GluePoint40X" fmla="*/ 38 w 78"/>
                  <a:gd name="GluePoint40Y" fmla="*/ 22 h 45"/>
                  <a:gd name="GluePoint41X" fmla="*/ 41 w 78"/>
                  <a:gd name="GluePoint41Y" fmla="*/ 24 h 45"/>
                  <a:gd name="GluePoint42X" fmla="*/ 49 w 78"/>
                  <a:gd name="GluePoint42Y" fmla="*/ 22 h 45"/>
                  <a:gd name="GluePoint43X" fmla="*/ 68 w 78"/>
                  <a:gd name="GluePoint43Y" fmla="*/ 14 h 45"/>
                  <a:gd name="GluePoint44X" fmla="*/ 75 w 78"/>
                  <a:gd name="GluePoint44Y" fmla="*/ 14 h 45"/>
                  <a:gd name="GluePoint45X" fmla="*/ 78 w 78"/>
                  <a:gd name="GluePoint45Y" fmla="*/ 12 h 45"/>
                  <a:gd name="GluePoint46X" fmla="*/ 76 w 78"/>
                  <a:gd name="GluePoint46Y" fmla="*/ 12 h 45"/>
                  <a:gd name="GluePoint47X" fmla="*/ 73 w 78"/>
                  <a:gd name="GluePoint47Y" fmla="*/ 11 h 45"/>
                  <a:gd name="GluePoint48X" fmla="*/ 75 w 78"/>
                  <a:gd name="GluePoint48Y" fmla="*/ 9 h 45"/>
                  <a:gd name="GluePoint49X" fmla="*/ 75 w 78"/>
                  <a:gd name="GluePoint49Y" fmla="*/ 8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78" h="45">
                    <a:moveTo>
                      <a:pt x="75" y="8"/>
                    </a:moveTo>
                    <a:lnTo>
                      <a:pt x="73" y="6"/>
                    </a:lnTo>
                    <a:lnTo>
                      <a:pt x="67" y="6"/>
                    </a:lnTo>
                    <a:lnTo>
                      <a:pt x="68" y="4"/>
                    </a:lnTo>
                    <a:lnTo>
                      <a:pt x="67" y="3"/>
                    </a:lnTo>
                    <a:lnTo>
                      <a:pt x="62" y="6"/>
                    </a:lnTo>
                    <a:lnTo>
                      <a:pt x="56" y="6"/>
                    </a:lnTo>
                    <a:lnTo>
                      <a:pt x="56" y="4"/>
                    </a:lnTo>
                    <a:lnTo>
                      <a:pt x="40" y="1"/>
                    </a:lnTo>
                    <a:lnTo>
                      <a:pt x="41" y="0"/>
                    </a:lnTo>
                    <a:lnTo>
                      <a:pt x="37" y="1"/>
                    </a:lnTo>
                    <a:lnTo>
                      <a:pt x="33" y="4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32" y="11"/>
                    </a:lnTo>
                    <a:lnTo>
                      <a:pt x="46" y="11"/>
                    </a:lnTo>
                    <a:lnTo>
                      <a:pt x="45" y="12"/>
                    </a:lnTo>
                    <a:lnTo>
                      <a:pt x="38" y="12"/>
                    </a:lnTo>
                    <a:lnTo>
                      <a:pt x="33" y="16"/>
                    </a:lnTo>
                    <a:lnTo>
                      <a:pt x="30" y="1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2" y="29"/>
                    </a:lnTo>
                    <a:lnTo>
                      <a:pt x="6" y="25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3" y="43"/>
                    </a:lnTo>
                    <a:lnTo>
                      <a:pt x="6" y="45"/>
                    </a:lnTo>
                    <a:lnTo>
                      <a:pt x="10" y="41"/>
                    </a:lnTo>
                    <a:lnTo>
                      <a:pt x="13" y="41"/>
                    </a:lnTo>
                    <a:lnTo>
                      <a:pt x="27" y="30"/>
                    </a:lnTo>
                    <a:lnTo>
                      <a:pt x="30" y="25"/>
                    </a:lnTo>
                    <a:lnTo>
                      <a:pt x="30" y="27"/>
                    </a:lnTo>
                    <a:lnTo>
                      <a:pt x="33" y="24"/>
                    </a:lnTo>
                    <a:lnTo>
                      <a:pt x="35" y="27"/>
                    </a:lnTo>
                    <a:lnTo>
                      <a:pt x="38" y="27"/>
                    </a:lnTo>
                    <a:lnTo>
                      <a:pt x="38" y="22"/>
                    </a:lnTo>
                    <a:lnTo>
                      <a:pt x="41" y="24"/>
                    </a:lnTo>
                    <a:lnTo>
                      <a:pt x="49" y="22"/>
                    </a:lnTo>
                    <a:lnTo>
                      <a:pt x="68" y="14"/>
                    </a:lnTo>
                    <a:lnTo>
                      <a:pt x="75" y="14"/>
                    </a:lnTo>
                    <a:lnTo>
                      <a:pt x="78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75" y="9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41" name="Freeform 54"/>
              <p:cNvSpPr/>
              <p:nvPr/>
            </p:nvSpPr>
            <p:spPr>
              <a:xfrm>
                <a:off x="2446200" y="1790640"/>
                <a:ext cx="60120" cy="60120"/>
              </a:xfrm>
              <a:custGeom>
                <a:avLst/>
                <a:gdLst>
                  <a:gd name="textAreaLeft" fmla="*/ 0 w 60120"/>
                  <a:gd name="textAreaRight" fmla="*/ 60480 w 60120"/>
                  <a:gd name="textAreaTop" fmla="*/ 0 h 60120"/>
                  <a:gd name="textAreaBottom" fmla="*/ 60480 h 60120"/>
                  <a:gd name="GluePoint1X" fmla="*/ 11 w 38"/>
                  <a:gd name="GluePoint1Y" fmla="*/ 38 h 38"/>
                  <a:gd name="GluePoint2X" fmla="*/ 11 w 38"/>
                  <a:gd name="GluePoint2Y" fmla="*/ 37 h 38"/>
                  <a:gd name="GluePoint3X" fmla="*/ 18 w 38"/>
                  <a:gd name="GluePoint3Y" fmla="*/ 24 h 38"/>
                  <a:gd name="GluePoint4X" fmla="*/ 24 w 38"/>
                  <a:gd name="GluePoint4Y" fmla="*/ 18 h 38"/>
                  <a:gd name="GluePoint5X" fmla="*/ 27 w 38"/>
                  <a:gd name="GluePoint5Y" fmla="*/ 11 h 38"/>
                  <a:gd name="GluePoint6X" fmla="*/ 33 w 38"/>
                  <a:gd name="GluePoint6Y" fmla="*/ 8 h 38"/>
                  <a:gd name="GluePoint7X" fmla="*/ 35 w 38"/>
                  <a:gd name="GluePoint7Y" fmla="*/ 3 h 38"/>
                  <a:gd name="GluePoint8X" fmla="*/ 38 w 38"/>
                  <a:gd name="GluePoint8Y" fmla="*/ 1 h 38"/>
                  <a:gd name="GluePoint9X" fmla="*/ 38 w 38"/>
                  <a:gd name="GluePoint9Y" fmla="*/ 0 h 38"/>
                  <a:gd name="GluePoint10X" fmla="*/ 24 w 38"/>
                  <a:gd name="GluePoint10Y" fmla="*/ 0 h 38"/>
                  <a:gd name="GluePoint11X" fmla="*/ 13 w 38"/>
                  <a:gd name="GluePoint11Y" fmla="*/ 0 h 38"/>
                  <a:gd name="GluePoint12X" fmla="*/ 10 w 38"/>
                  <a:gd name="GluePoint12Y" fmla="*/ 6 h 38"/>
                  <a:gd name="GluePoint13X" fmla="*/ 10 w 38"/>
                  <a:gd name="GluePoint13Y" fmla="*/ 10 h 38"/>
                  <a:gd name="GluePoint14X" fmla="*/ 6 w 38"/>
                  <a:gd name="GluePoint14Y" fmla="*/ 16 h 38"/>
                  <a:gd name="GluePoint15X" fmla="*/ 5 w 38"/>
                  <a:gd name="GluePoint15Y" fmla="*/ 21 h 38"/>
                  <a:gd name="GluePoint16X" fmla="*/ 3 w 38"/>
                  <a:gd name="GluePoint16Y" fmla="*/ 22 h 38"/>
                  <a:gd name="GluePoint17X" fmla="*/ 5 w 38"/>
                  <a:gd name="GluePoint17Y" fmla="*/ 24 h 38"/>
                  <a:gd name="GluePoint18X" fmla="*/ 0 w 38"/>
                  <a:gd name="GluePoint18Y" fmla="*/ 38 h 38"/>
                  <a:gd name="GluePoint19X" fmla="*/ 11 w 38"/>
                  <a:gd name="GluePoint19Y" fmla="*/ 38 h 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38" h="38">
                    <a:moveTo>
                      <a:pt x="11" y="38"/>
                    </a:moveTo>
                    <a:lnTo>
                      <a:pt x="11" y="37"/>
                    </a:lnTo>
                    <a:lnTo>
                      <a:pt x="18" y="24"/>
                    </a:lnTo>
                    <a:lnTo>
                      <a:pt x="24" y="18"/>
                    </a:lnTo>
                    <a:lnTo>
                      <a:pt x="27" y="11"/>
                    </a:lnTo>
                    <a:lnTo>
                      <a:pt x="33" y="8"/>
                    </a:lnTo>
                    <a:lnTo>
                      <a:pt x="35" y="3"/>
                    </a:lnTo>
                    <a:lnTo>
                      <a:pt x="38" y="1"/>
                    </a:lnTo>
                    <a:lnTo>
                      <a:pt x="38" y="0"/>
                    </a:lnTo>
                    <a:lnTo>
                      <a:pt x="24" y="0"/>
                    </a:lnTo>
                    <a:lnTo>
                      <a:pt x="13" y="0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6" y="16"/>
                    </a:lnTo>
                    <a:lnTo>
                      <a:pt x="5" y="21"/>
                    </a:lnTo>
                    <a:lnTo>
                      <a:pt x="3" y="22"/>
                    </a:lnTo>
                    <a:lnTo>
                      <a:pt x="5" y="24"/>
                    </a:lnTo>
                    <a:lnTo>
                      <a:pt x="0" y="38"/>
                    </a:lnTo>
                    <a:lnTo>
                      <a:pt x="11" y="3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240" bIns="30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42" name="Freeform 55"/>
              <p:cNvSpPr/>
              <p:nvPr/>
            </p:nvSpPr>
            <p:spPr>
              <a:xfrm>
                <a:off x="2368440" y="1890720"/>
                <a:ext cx="47160" cy="6480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64800"/>
                  <a:gd name="textAreaBottom" fmla="*/ 65160 h 64800"/>
                  <a:gd name="GluePoint1X" fmla="*/ 0 w 30"/>
                  <a:gd name="GluePoint1Y" fmla="*/ 30 h 41"/>
                  <a:gd name="GluePoint2X" fmla="*/ 3 w 30"/>
                  <a:gd name="GluePoint2Y" fmla="*/ 35 h 41"/>
                  <a:gd name="GluePoint3X" fmla="*/ 8 w 30"/>
                  <a:gd name="GluePoint3Y" fmla="*/ 37 h 41"/>
                  <a:gd name="GluePoint4X" fmla="*/ 8 w 30"/>
                  <a:gd name="GluePoint4Y" fmla="*/ 41 h 41"/>
                  <a:gd name="GluePoint5X" fmla="*/ 9 w 30"/>
                  <a:gd name="GluePoint5Y" fmla="*/ 40 h 41"/>
                  <a:gd name="GluePoint6X" fmla="*/ 20 w 30"/>
                  <a:gd name="GluePoint6Y" fmla="*/ 29 h 41"/>
                  <a:gd name="GluePoint7X" fmla="*/ 22 w 30"/>
                  <a:gd name="GluePoint7Y" fmla="*/ 24 h 41"/>
                  <a:gd name="GluePoint8X" fmla="*/ 24 w 30"/>
                  <a:gd name="GluePoint8Y" fmla="*/ 24 h 41"/>
                  <a:gd name="GluePoint9X" fmla="*/ 27 w 30"/>
                  <a:gd name="GluePoint9Y" fmla="*/ 19 h 41"/>
                  <a:gd name="GluePoint10X" fmla="*/ 25 w 30"/>
                  <a:gd name="GluePoint10Y" fmla="*/ 14 h 41"/>
                  <a:gd name="GluePoint11X" fmla="*/ 27 w 30"/>
                  <a:gd name="GluePoint11Y" fmla="*/ 11 h 41"/>
                  <a:gd name="GluePoint12X" fmla="*/ 30 w 30"/>
                  <a:gd name="GluePoint12Y" fmla="*/ 6 h 41"/>
                  <a:gd name="GluePoint13X" fmla="*/ 22 w 30"/>
                  <a:gd name="GluePoint13Y" fmla="*/ 0 h 41"/>
                  <a:gd name="GluePoint14X" fmla="*/ 19 w 30"/>
                  <a:gd name="GluePoint14Y" fmla="*/ 1 h 41"/>
                  <a:gd name="GluePoint15X" fmla="*/ 13 w 30"/>
                  <a:gd name="GluePoint15Y" fmla="*/ 6 h 41"/>
                  <a:gd name="GluePoint16X" fmla="*/ 14 w 30"/>
                  <a:gd name="GluePoint16Y" fmla="*/ 8 h 41"/>
                  <a:gd name="GluePoint17X" fmla="*/ 11 w 30"/>
                  <a:gd name="GluePoint17Y" fmla="*/ 9 h 41"/>
                  <a:gd name="GluePoint18X" fmla="*/ 11 w 30"/>
                  <a:gd name="GluePoint18Y" fmla="*/ 14 h 41"/>
                  <a:gd name="GluePoint19X" fmla="*/ 11 w 30"/>
                  <a:gd name="GluePoint19Y" fmla="*/ 14 h 41"/>
                  <a:gd name="GluePoint20X" fmla="*/ 11 w 30"/>
                  <a:gd name="GluePoint20Y" fmla="*/ 16 h 41"/>
                  <a:gd name="GluePoint21X" fmla="*/ 14 w 30"/>
                  <a:gd name="GluePoint21Y" fmla="*/ 20 h 41"/>
                  <a:gd name="GluePoint22X" fmla="*/ 8 w 30"/>
                  <a:gd name="GluePoint22Y" fmla="*/ 25 h 41"/>
                  <a:gd name="GluePoint23X" fmla="*/ 3 w 30"/>
                  <a:gd name="GluePoint23Y" fmla="*/ 27 h 41"/>
                  <a:gd name="GluePoint24X" fmla="*/ 0 w 30"/>
                  <a:gd name="GluePoint24Y" fmla="*/ 30 h 41"/>
                  <a:gd name="GluePoint25X" fmla="*/ 0 w 30"/>
                  <a:gd name="GluePoint25Y" fmla="*/ 3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30" h="41">
                    <a:moveTo>
                      <a:pt x="0" y="30"/>
                    </a:moveTo>
                    <a:lnTo>
                      <a:pt x="3" y="35"/>
                    </a:lnTo>
                    <a:lnTo>
                      <a:pt x="8" y="37"/>
                    </a:lnTo>
                    <a:lnTo>
                      <a:pt x="8" y="41"/>
                    </a:lnTo>
                    <a:lnTo>
                      <a:pt x="9" y="40"/>
                    </a:lnTo>
                    <a:lnTo>
                      <a:pt x="20" y="29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7" y="19"/>
                    </a:lnTo>
                    <a:lnTo>
                      <a:pt x="25" y="14"/>
                    </a:lnTo>
                    <a:lnTo>
                      <a:pt x="27" y="11"/>
                    </a:lnTo>
                    <a:lnTo>
                      <a:pt x="30" y="6"/>
                    </a:lnTo>
                    <a:lnTo>
                      <a:pt x="22" y="0"/>
                    </a:lnTo>
                    <a:lnTo>
                      <a:pt x="19" y="1"/>
                    </a:lnTo>
                    <a:lnTo>
                      <a:pt x="13" y="6"/>
                    </a:lnTo>
                    <a:lnTo>
                      <a:pt x="14" y="8"/>
                    </a:lnTo>
                    <a:lnTo>
                      <a:pt x="11" y="9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4" y="20"/>
                    </a:lnTo>
                    <a:lnTo>
                      <a:pt x="8" y="25"/>
                    </a:lnTo>
                    <a:lnTo>
                      <a:pt x="3" y="27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43" name="Freeform 56"/>
              <p:cNvSpPr/>
              <p:nvPr/>
            </p:nvSpPr>
            <p:spPr>
              <a:xfrm>
                <a:off x="2436840" y="1846440"/>
                <a:ext cx="77400" cy="3780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37800"/>
                  <a:gd name="textAreaBottom" fmla="*/ 38160 h 37800"/>
                  <a:gd name="GluePoint1X" fmla="*/ 0 w 49"/>
                  <a:gd name="GluePoint1Y" fmla="*/ 16 h 24"/>
                  <a:gd name="GluePoint2X" fmla="*/ 6 w 49"/>
                  <a:gd name="GluePoint2Y" fmla="*/ 3 h 24"/>
                  <a:gd name="GluePoint3X" fmla="*/ 33 w 49"/>
                  <a:gd name="GluePoint3Y" fmla="*/ 3 h 24"/>
                  <a:gd name="GluePoint4X" fmla="*/ 39 w 49"/>
                  <a:gd name="GluePoint4Y" fmla="*/ 0 h 24"/>
                  <a:gd name="GluePoint5X" fmla="*/ 41 w 49"/>
                  <a:gd name="GluePoint5Y" fmla="*/ 0 h 24"/>
                  <a:gd name="GluePoint6X" fmla="*/ 43 w 49"/>
                  <a:gd name="GluePoint6Y" fmla="*/ 7 h 24"/>
                  <a:gd name="GluePoint7X" fmla="*/ 36 w 49"/>
                  <a:gd name="GluePoint7Y" fmla="*/ 12 h 24"/>
                  <a:gd name="GluePoint8X" fmla="*/ 39 w 49"/>
                  <a:gd name="GluePoint8Y" fmla="*/ 13 h 24"/>
                  <a:gd name="GluePoint9X" fmla="*/ 41 w 49"/>
                  <a:gd name="GluePoint9Y" fmla="*/ 20 h 24"/>
                  <a:gd name="GluePoint10X" fmla="*/ 43 w 49"/>
                  <a:gd name="GluePoint10Y" fmla="*/ 21 h 24"/>
                  <a:gd name="GluePoint11X" fmla="*/ 47 w 49"/>
                  <a:gd name="GluePoint11Y" fmla="*/ 21 h 24"/>
                  <a:gd name="GluePoint12X" fmla="*/ 49 w 49"/>
                  <a:gd name="GluePoint12Y" fmla="*/ 18 h 24"/>
                  <a:gd name="GluePoint13X" fmla="*/ 47 w 49"/>
                  <a:gd name="GluePoint13Y" fmla="*/ 18 h 24"/>
                  <a:gd name="GluePoint14X" fmla="*/ 49 w 49"/>
                  <a:gd name="GluePoint14Y" fmla="*/ 18 h 24"/>
                  <a:gd name="GluePoint15X" fmla="*/ 49 w 49"/>
                  <a:gd name="GluePoint15Y" fmla="*/ 21 h 24"/>
                  <a:gd name="GluePoint16X" fmla="*/ 44 w 49"/>
                  <a:gd name="GluePoint16Y" fmla="*/ 23 h 24"/>
                  <a:gd name="GluePoint17X" fmla="*/ 39 w 49"/>
                  <a:gd name="GluePoint17Y" fmla="*/ 24 h 24"/>
                  <a:gd name="GluePoint18X" fmla="*/ 38 w 49"/>
                  <a:gd name="GluePoint18Y" fmla="*/ 23 h 24"/>
                  <a:gd name="GluePoint19X" fmla="*/ 31 w 49"/>
                  <a:gd name="GluePoint19Y" fmla="*/ 24 h 24"/>
                  <a:gd name="GluePoint20X" fmla="*/ 30 w 49"/>
                  <a:gd name="GluePoint20Y" fmla="*/ 21 h 24"/>
                  <a:gd name="GluePoint21X" fmla="*/ 28 w 49"/>
                  <a:gd name="GluePoint21Y" fmla="*/ 20 h 24"/>
                  <a:gd name="GluePoint22X" fmla="*/ 28 w 49"/>
                  <a:gd name="GluePoint22Y" fmla="*/ 16 h 24"/>
                  <a:gd name="GluePoint23X" fmla="*/ 0 w 49"/>
                  <a:gd name="GluePoint23Y" fmla="*/ 16 h 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9" h="24">
                    <a:moveTo>
                      <a:pt x="0" y="16"/>
                    </a:moveTo>
                    <a:lnTo>
                      <a:pt x="6" y="3"/>
                    </a:lnTo>
                    <a:lnTo>
                      <a:pt x="33" y="3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3" y="7"/>
                    </a:lnTo>
                    <a:lnTo>
                      <a:pt x="36" y="12"/>
                    </a:lnTo>
                    <a:lnTo>
                      <a:pt x="39" y="13"/>
                    </a:lnTo>
                    <a:lnTo>
                      <a:pt x="41" y="20"/>
                    </a:lnTo>
                    <a:lnTo>
                      <a:pt x="43" y="21"/>
                    </a:lnTo>
                    <a:lnTo>
                      <a:pt x="47" y="21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9" y="18"/>
                    </a:lnTo>
                    <a:lnTo>
                      <a:pt x="49" y="21"/>
                    </a:lnTo>
                    <a:lnTo>
                      <a:pt x="44" y="23"/>
                    </a:lnTo>
                    <a:lnTo>
                      <a:pt x="39" y="24"/>
                    </a:lnTo>
                    <a:lnTo>
                      <a:pt x="38" y="23"/>
                    </a:lnTo>
                    <a:lnTo>
                      <a:pt x="31" y="24"/>
                    </a:lnTo>
                    <a:lnTo>
                      <a:pt x="30" y="21"/>
                    </a:lnTo>
                    <a:lnTo>
                      <a:pt x="28" y="20"/>
                    </a:lnTo>
                    <a:lnTo>
                      <a:pt x="28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080" bIns="19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44" name="Freeform 57"/>
              <p:cNvSpPr/>
              <p:nvPr/>
            </p:nvSpPr>
            <p:spPr>
              <a:xfrm>
                <a:off x="2467080" y="1871640"/>
                <a:ext cx="17280" cy="187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8720"/>
                  <a:gd name="textAreaBottom" fmla="*/ 19080 h 18720"/>
                  <a:gd name="GluePoint1X" fmla="*/ 0 w 11"/>
                  <a:gd name="GluePoint1Y" fmla="*/ 12 h 12"/>
                  <a:gd name="GluePoint2X" fmla="*/ 8 w 11"/>
                  <a:gd name="GluePoint2Y" fmla="*/ 10 h 12"/>
                  <a:gd name="GluePoint3X" fmla="*/ 11 w 11"/>
                  <a:gd name="GluePoint3Y" fmla="*/ 5 h 12"/>
                  <a:gd name="GluePoint4X" fmla="*/ 9 w 11"/>
                  <a:gd name="GluePoint4Y" fmla="*/ 4 h 12"/>
                  <a:gd name="GluePoint5X" fmla="*/ 9 w 11"/>
                  <a:gd name="GluePoint5Y" fmla="*/ 0 h 12"/>
                  <a:gd name="GluePoint6X" fmla="*/ 5 w 11"/>
                  <a:gd name="GluePoint6Y" fmla="*/ 0 h 12"/>
                  <a:gd name="GluePoint7X" fmla="*/ 0 w 11"/>
                  <a:gd name="GluePoint7Y" fmla="*/ 1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12">
                    <a:moveTo>
                      <a:pt x="0" y="12"/>
                    </a:moveTo>
                    <a:lnTo>
                      <a:pt x="8" y="10"/>
                    </a:lnTo>
                    <a:lnTo>
                      <a:pt x="11" y="5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45" name="Freeform 58"/>
              <p:cNvSpPr/>
              <p:nvPr/>
            </p:nvSpPr>
            <p:spPr>
              <a:xfrm>
                <a:off x="2421000" y="1871640"/>
                <a:ext cx="53640" cy="28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28080"/>
                  <a:gd name="textAreaBottom" fmla="*/ 28440 h 28080"/>
                  <a:gd name="GluePoint1X" fmla="*/ 2 w 34"/>
                  <a:gd name="GluePoint1Y" fmla="*/ 18 h 18"/>
                  <a:gd name="GluePoint2X" fmla="*/ 11 w 34"/>
                  <a:gd name="GluePoint2Y" fmla="*/ 15 h 18"/>
                  <a:gd name="GluePoint3X" fmla="*/ 14 w 34"/>
                  <a:gd name="GluePoint3Y" fmla="*/ 13 h 18"/>
                  <a:gd name="GluePoint4X" fmla="*/ 21 w 34"/>
                  <a:gd name="GluePoint4Y" fmla="*/ 13 h 18"/>
                  <a:gd name="GluePoint5X" fmla="*/ 29 w 34"/>
                  <a:gd name="GluePoint5Y" fmla="*/ 12 h 18"/>
                  <a:gd name="GluePoint6X" fmla="*/ 34 w 34"/>
                  <a:gd name="GluePoint6Y" fmla="*/ 0 h 18"/>
                  <a:gd name="GluePoint7X" fmla="*/ 10 w 34"/>
                  <a:gd name="GluePoint7Y" fmla="*/ 0 h 18"/>
                  <a:gd name="GluePoint8X" fmla="*/ 5 w 34"/>
                  <a:gd name="GluePoint8Y" fmla="*/ 13 h 18"/>
                  <a:gd name="GluePoint9X" fmla="*/ 5 w 34"/>
                  <a:gd name="GluePoint9Y" fmla="*/ 13 h 18"/>
                  <a:gd name="GluePoint10X" fmla="*/ 0 w 34"/>
                  <a:gd name="GluePoint10Y" fmla="*/ 16 h 18"/>
                  <a:gd name="GluePoint11X" fmla="*/ 2 w 34"/>
                  <a:gd name="GluePoint11Y" fmla="*/ 1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18">
                    <a:moveTo>
                      <a:pt x="2" y="18"/>
                    </a:moveTo>
                    <a:lnTo>
                      <a:pt x="11" y="15"/>
                    </a:lnTo>
                    <a:lnTo>
                      <a:pt x="14" y="13"/>
                    </a:lnTo>
                    <a:lnTo>
                      <a:pt x="21" y="13"/>
                    </a:lnTo>
                    <a:lnTo>
                      <a:pt x="29" y="12"/>
                    </a:lnTo>
                    <a:lnTo>
                      <a:pt x="34" y="0"/>
                    </a:lnTo>
                    <a:lnTo>
                      <a:pt x="10" y="0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46" name="Freeform 59"/>
              <p:cNvSpPr/>
              <p:nvPr/>
            </p:nvSpPr>
            <p:spPr>
              <a:xfrm>
                <a:off x="2327400" y="195588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4 h 4"/>
                  <a:gd name="GluePoint2X" fmla="*/ 0 w 4"/>
                  <a:gd name="GluePoint2Y" fmla="*/ 0 h 4"/>
                  <a:gd name="GluePoint3X" fmla="*/ 2 w 4"/>
                  <a:gd name="GluePoint3Y" fmla="*/ 0 h 4"/>
                  <a:gd name="GluePoint4X" fmla="*/ 4 w 4"/>
                  <a:gd name="GluePoint4Y" fmla="*/ 2 h 4"/>
                  <a:gd name="GluePoint5X" fmla="*/ 0 w 4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47" name="Freeform 60"/>
              <p:cNvSpPr/>
              <p:nvPr/>
            </p:nvSpPr>
            <p:spPr>
              <a:xfrm>
                <a:off x="2197080" y="1909800"/>
                <a:ext cx="120240" cy="950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95040"/>
                  <a:gd name="textAreaBottom" fmla="*/ 95400 h 95040"/>
                  <a:gd name="GluePoint1X" fmla="*/ 1 w 76"/>
                  <a:gd name="GluePoint1Y" fmla="*/ 39 h 60"/>
                  <a:gd name="GluePoint2X" fmla="*/ 5 w 76"/>
                  <a:gd name="GluePoint2Y" fmla="*/ 39 h 60"/>
                  <a:gd name="GluePoint3X" fmla="*/ 13 w 76"/>
                  <a:gd name="GluePoint3Y" fmla="*/ 28 h 60"/>
                  <a:gd name="GluePoint4X" fmla="*/ 14 w 76"/>
                  <a:gd name="GluePoint4Y" fmla="*/ 29 h 60"/>
                  <a:gd name="GluePoint5X" fmla="*/ 14 w 76"/>
                  <a:gd name="GluePoint5Y" fmla="*/ 31 h 60"/>
                  <a:gd name="GluePoint6X" fmla="*/ 16 w 76"/>
                  <a:gd name="GluePoint6Y" fmla="*/ 29 h 60"/>
                  <a:gd name="GluePoint7X" fmla="*/ 16 w 76"/>
                  <a:gd name="GluePoint7Y" fmla="*/ 28 h 60"/>
                  <a:gd name="GluePoint8X" fmla="*/ 19 w 76"/>
                  <a:gd name="GluePoint8Y" fmla="*/ 25 h 60"/>
                  <a:gd name="GluePoint9X" fmla="*/ 24 w 76"/>
                  <a:gd name="GluePoint9Y" fmla="*/ 21 h 60"/>
                  <a:gd name="GluePoint10X" fmla="*/ 24 w 76"/>
                  <a:gd name="GluePoint10Y" fmla="*/ 23 h 60"/>
                  <a:gd name="GluePoint11X" fmla="*/ 27 w 76"/>
                  <a:gd name="GluePoint11Y" fmla="*/ 21 h 60"/>
                  <a:gd name="GluePoint12X" fmla="*/ 33 w 76"/>
                  <a:gd name="GluePoint12Y" fmla="*/ 18 h 60"/>
                  <a:gd name="GluePoint13X" fmla="*/ 41 w 76"/>
                  <a:gd name="GluePoint13Y" fmla="*/ 5 h 60"/>
                  <a:gd name="GluePoint14X" fmla="*/ 41 w 76"/>
                  <a:gd name="GluePoint14Y" fmla="*/ 0 h 60"/>
                  <a:gd name="GluePoint15X" fmla="*/ 43 w 76"/>
                  <a:gd name="GluePoint15Y" fmla="*/ 0 h 60"/>
                  <a:gd name="GluePoint16X" fmla="*/ 38 w 76"/>
                  <a:gd name="GluePoint16Y" fmla="*/ 17 h 60"/>
                  <a:gd name="GluePoint17X" fmla="*/ 52 w 76"/>
                  <a:gd name="GluePoint17Y" fmla="*/ 17 h 60"/>
                  <a:gd name="GluePoint18X" fmla="*/ 49 w 76"/>
                  <a:gd name="GluePoint18Y" fmla="*/ 25 h 60"/>
                  <a:gd name="GluePoint19X" fmla="*/ 57 w 76"/>
                  <a:gd name="GluePoint19Y" fmla="*/ 20 h 60"/>
                  <a:gd name="GluePoint20X" fmla="*/ 59 w 76"/>
                  <a:gd name="GluePoint20Y" fmla="*/ 21 h 60"/>
                  <a:gd name="GluePoint21X" fmla="*/ 62 w 76"/>
                  <a:gd name="GluePoint21Y" fmla="*/ 18 h 60"/>
                  <a:gd name="GluePoint22X" fmla="*/ 65 w 76"/>
                  <a:gd name="GluePoint22Y" fmla="*/ 20 h 60"/>
                  <a:gd name="GluePoint23X" fmla="*/ 67 w 76"/>
                  <a:gd name="GluePoint23Y" fmla="*/ 20 h 60"/>
                  <a:gd name="GluePoint24X" fmla="*/ 67 w 76"/>
                  <a:gd name="GluePoint24Y" fmla="*/ 18 h 60"/>
                  <a:gd name="GluePoint25X" fmla="*/ 71 w 76"/>
                  <a:gd name="GluePoint25Y" fmla="*/ 17 h 60"/>
                  <a:gd name="GluePoint26X" fmla="*/ 76 w 76"/>
                  <a:gd name="GluePoint26Y" fmla="*/ 18 h 60"/>
                  <a:gd name="GluePoint27X" fmla="*/ 76 w 76"/>
                  <a:gd name="GluePoint27Y" fmla="*/ 23 h 60"/>
                  <a:gd name="GluePoint28X" fmla="*/ 73 w 76"/>
                  <a:gd name="GluePoint28Y" fmla="*/ 26 h 60"/>
                  <a:gd name="GluePoint29X" fmla="*/ 68 w 76"/>
                  <a:gd name="GluePoint29Y" fmla="*/ 21 h 60"/>
                  <a:gd name="GluePoint30X" fmla="*/ 65 w 76"/>
                  <a:gd name="GluePoint30Y" fmla="*/ 26 h 60"/>
                  <a:gd name="GluePoint31X" fmla="*/ 57 w 76"/>
                  <a:gd name="GluePoint31Y" fmla="*/ 33 h 60"/>
                  <a:gd name="GluePoint32X" fmla="*/ 55 w 76"/>
                  <a:gd name="GluePoint32Y" fmla="*/ 31 h 60"/>
                  <a:gd name="GluePoint33X" fmla="*/ 49 w 76"/>
                  <a:gd name="GluePoint33Y" fmla="*/ 39 h 60"/>
                  <a:gd name="GluePoint34X" fmla="*/ 44 w 76"/>
                  <a:gd name="GluePoint34Y" fmla="*/ 36 h 60"/>
                  <a:gd name="GluePoint35X" fmla="*/ 41 w 76"/>
                  <a:gd name="GluePoint35Y" fmla="*/ 42 h 60"/>
                  <a:gd name="GluePoint36X" fmla="*/ 30 w 76"/>
                  <a:gd name="GluePoint36Y" fmla="*/ 52 h 60"/>
                  <a:gd name="GluePoint37X" fmla="*/ 32 w 76"/>
                  <a:gd name="GluePoint37Y" fmla="*/ 54 h 60"/>
                  <a:gd name="GluePoint38X" fmla="*/ 30 w 76"/>
                  <a:gd name="GluePoint38Y" fmla="*/ 55 h 60"/>
                  <a:gd name="GluePoint39X" fmla="*/ 27 w 76"/>
                  <a:gd name="GluePoint39Y" fmla="*/ 57 h 60"/>
                  <a:gd name="GluePoint40X" fmla="*/ 20 w 76"/>
                  <a:gd name="GluePoint40Y" fmla="*/ 57 h 60"/>
                  <a:gd name="GluePoint41X" fmla="*/ 19 w 76"/>
                  <a:gd name="GluePoint41Y" fmla="*/ 58 h 60"/>
                  <a:gd name="GluePoint42X" fmla="*/ 14 w 76"/>
                  <a:gd name="GluePoint42Y" fmla="*/ 60 h 60"/>
                  <a:gd name="GluePoint43X" fmla="*/ 13 w 76"/>
                  <a:gd name="GluePoint43Y" fmla="*/ 58 h 60"/>
                  <a:gd name="GluePoint44X" fmla="*/ 9 w 76"/>
                  <a:gd name="GluePoint44Y" fmla="*/ 60 h 60"/>
                  <a:gd name="GluePoint45X" fmla="*/ 6 w 76"/>
                  <a:gd name="GluePoint45Y" fmla="*/ 58 h 60"/>
                  <a:gd name="GluePoint46X" fmla="*/ 5 w 76"/>
                  <a:gd name="GluePoint46Y" fmla="*/ 57 h 60"/>
                  <a:gd name="GluePoint47X" fmla="*/ 6 w 76"/>
                  <a:gd name="GluePoint47Y" fmla="*/ 54 h 60"/>
                  <a:gd name="GluePoint48X" fmla="*/ 1 w 76"/>
                  <a:gd name="GluePoint48Y" fmla="*/ 52 h 60"/>
                  <a:gd name="GluePoint49X" fmla="*/ 0 w 76"/>
                  <a:gd name="GluePoint49Y" fmla="*/ 44 h 60"/>
                  <a:gd name="GluePoint50X" fmla="*/ 1 w 76"/>
                  <a:gd name="GluePoint50Y" fmla="*/ 39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76" h="60">
                    <a:moveTo>
                      <a:pt x="1" y="39"/>
                    </a:moveTo>
                    <a:lnTo>
                      <a:pt x="5" y="39"/>
                    </a:lnTo>
                    <a:lnTo>
                      <a:pt x="13" y="28"/>
                    </a:lnTo>
                    <a:lnTo>
                      <a:pt x="14" y="29"/>
                    </a:lnTo>
                    <a:lnTo>
                      <a:pt x="14" y="31"/>
                    </a:lnTo>
                    <a:lnTo>
                      <a:pt x="16" y="29"/>
                    </a:lnTo>
                    <a:lnTo>
                      <a:pt x="16" y="28"/>
                    </a:lnTo>
                    <a:lnTo>
                      <a:pt x="19" y="25"/>
                    </a:lnTo>
                    <a:lnTo>
                      <a:pt x="24" y="21"/>
                    </a:lnTo>
                    <a:lnTo>
                      <a:pt x="24" y="23"/>
                    </a:lnTo>
                    <a:lnTo>
                      <a:pt x="27" y="21"/>
                    </a:lnTo>
                    <a:lnTo>
                      <a:pt x="33" y="18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43" y="0"/>
                    </a:lnTo>
                    <a:lnTo>
                      <a:pt x="38" y="17"/>
                    </a:lnTo>
                    <a:lnTo>
                      <a:pt x="52" y="17"/>
                    </a:lnTo>
                    <a:lnTo>
                      <a:pt x="49" y="25"/>
                    </a:lnTo>
                    <a:lnTo>
                      <a:pt x="57" y="20"/>
                    </a:lnTo>
                    <a:lnTo>
                      <a:pt x="59" y="21"/>
                    </a:lnTo>
                    <a:lnTo>
                      <a:pt x="62" y="18"/>
                    </a:lnTo>
                    <a:lnTo>
                      <a:pt x="65" y="20"/>
                    </a:lnTo>
                    <a:lnTo>
                      <a:pt x="67" y="20"/>
                    </a:lnTo>
                    <a:lnTo>
                      <a:pt x="67" y="18"/>
                    </a:lnTo>
                    <a:lnTo>
                      <a:pt x="71" y="17"/>
                    </a:lnTo>
                    <a:lnTo>
                      <a:pt x="76" y="18"/>
                    </a:lnTo>
                    <a:lnTo>
                      <a:pt x="76" y="23"/>
                    </a:lnTo>
                    <a:lnTo>
                      <a:pt x="73" y="26"/>
                    </a:lnTo>
                    <a:lnTo>
                      <a:pt x="68" y="21"/>
                    </a:lnTo>
                    <a:lnTo>
                      <a:pt x="65" y="26"/>
                    </a:lnTo>
                    <a:lnTo>
                      <a:pt x="57" y="33"/>
                    </a:lnTo>
                    <a:lnTo>
                      <a:pt x="55" y="31"/>
                    </a:lnTo>
                    <a:lnTo>
                      <a:pt x="49" y="39"/>
                    </a:lnTo>
                    <a:lnTo>
                      <a:pt x="44" y="36"/>
                    </a:lnTo>
                    <a:lnTo>
                      <a:pt x="41" y="42"/>
                    </a:lnTo>
                    <a:lnTo>
                      <a:pt x="30" y="52"/>
                    </a:lnTo>
                    <a:lnTo>
                      <a:pt x="32" y="54"/>
                    </a:lnTo>
                    <a:lnTo>
                      <a:pt x="30" y="55"/>
                    </a:lnTo>
                    <a:lnTo>
                      <a:pt x="27" y="57"/>
                    </a:lnTo>
                    <a:lnTo>
                      <a:pt x="20" y="57"/>
                    </a:lnTo>
                    <a:lnTo>
                      <a:pt x="19" y="58"/>
                    </a:lnTo>
                    <a:lnTo>
                      <a:pt x="14" y="60"/>
                    </a:lnTo>
                    <a:lnTo>
                      <a:pt x="13" y="58"/>
                    </a:lnTo>
                    <a:lnTo>
                      <a:pt x="9" y="60"/>
                    </a:lnTo>
                    <a:lnTo>
                      <a:pt x="6" y="58"/>
                    </a:lnTo>
                    <a:lnTo>
                      <a:pt x="5" y="57"/>
                    </a:lnTo>
                    <a:lnTo>
                      <a:pt x="6" y="54"/>
                    </a:lnTo>
                    <a:lnTo>
                      <a:pt x="1" y="52"/>
                    </a:lnTo>
                    <a:lnTo>
                      <a:pt x="0" y="44"/>
                    </a:lnTo>
                    <a:lnTo>
                      <a:pt x="1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48" name="Freeform 61"/>
              <p:cNvSpPr/>
              <p:nvPr/>
            </p:nvSpPr>
            <p:spPr>
              <a:xfrm>
                <a:off x="2155680" y="1871640"/>
                <a:ext cx="123480" cy="997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99720"/>
                  <a:gd name="textAreaBottom" fmla="*/ 100080 h 99720"/>
                  <a:gd name="GluePoint1X" fmla="*/ 0 w 78"/>
                  <a:gd name="GluePoint1Y" fmla="*/ 50 h 63"/>
                  <a:gd name="GluePoint2X" fmla="*/ 0 w 78"/>
                  <a:gd name="GluePoint2Y" fmla="*/ 50 h 63"/>
                  <a:gd name="GluePoint3X" fmla="*/ 8 w 78"/>
                  <a:gd name="GluePoint3Y" fmla="*/ 28 h 63"/>
                  <a:gd name="GluePoint4X" fmla="*/ 16 w 78"/>
                  <a:gd name="GluePoint4Y" fmla="*/ 5 h 63"/>
                  <a:gd name="GluePoint5X" fmla="*/ 35 w 78"/>
                  <a:gd name="GluePoint5Y" fmla="*/ 5 h 63"/>
                  <a:gd name="GluePoint6X" fmla="*/ 48 w 78"/>
                  <a:gd name="GluePoint6Y" fmla="*/ 10 h 63"/>
                  <a:gd name="GluePoint7X" fmla="*/ 58 w 78"/>
                  <a:gd name="GluePoint7Y" fmla="*/ 8 h 63"/>
                  <a:gd name="GluePoint8X" fmla="*/ 67 w 78"/>
                  <a:gd name="GluePoint8Y" fmla="*/ 4 h 63"/>
                  <a:gd name="GluePoint9X" fmla="*/ 78 w 78"/>
                  <a:gd name="GluePoint9Y" fmla="*/ 0 h 63"/>
                  <a:gd name="GluePoint10X" fmla="*/ 69 w 78"/>
                  <a:gd name="GluePoint10Y" fmla="*/ 24 h 63"/>
                  <a:gd name="GluePoint11X" fmla="*/ 67 w 78"/>
                  <a:gd name="GluePoint11Y" fmla="*/ 24 h 63"/>
                  <a:gd name="GluePoint12X" fmla="*/ 67 w 78"/>
                  <a:gd name="GluePoint12Y" fmla="*/ 29 h 63"/>
                  <a:gd name="GluePoint13X" fmla="*/ 59 w 78"/>
                  <a:gd name="GluePoint13Y" fmla="*/ 42 h 63"/>
                  <a:gd name="GluePoint14X" fmla="*/ 53 w 78"/>
                  <a:gd name="GluePoint14Y" fmla="*/ 45 h 63"/>
                  <a:gd name="GluePoint15X" fmla="*/ 50 w 78"/>
                  <a:gd name="GluePoint15Y" fmla="*/ 47 h 63"/>
                  <a:gd name="GluePoint16X" fmla="*/ 50 w 78"/>
                  <a:gd name="GluePoint16Y" fmla="*/ 45 h 63"/>
                  <a:gd name="GluePoint17X" fmla="*/ 45 w 78"/>
                  <a:gd name="GluePoint17Y" fmla="*/ 49 h 63"/>
                  <a:gd name="GluePoint18X" fmla="*/ 42 w 78"/>
                  <a:gd name="GluePoint18Y" fmla="*/ 52 h 63"/>
                  <a:gd name="GluePoint19X" fmla="*/ 42 w 78"/>
                  <a:gd name="GluePoint19Y" fmla="*/ 53 h 63"/>
                  <a:gd name="GluePoint20X" fmla="*/ 40 w 78"/>
                  <a:gd name="GluePoint20Y" fmla="*/ 55 h 63"/>
                  <a:gd name="GluePoint21X" fmla="*/ 40 w 78"/>
                  <a:gd name="GluePoint21Y" fmla="*/ 53 h 63"/>
                  <a:gd name="GluePoint22X" fmla="*/ 39 w 78"/>
                  <a:gd name="GluePoint22Y" fmla="*/ 52 h 63"/>
                  <a:gd name="GluePoint23X" fmla="*/ 31 w 78"/>
                  <a:gd name="GluePoint23Y" fmla="*/ 63 h 63"/>
                  <a:gd name="GluePoint24X" fmla="*/ 27 w 78"/>
                  <a:gd name="GluePoint24Y" fmla="*/ 63 h 63"/>
                  <a:gd name="GluePoint25X" fmla="*/ 24 w 78"/>
                  <a:gd name="GluePoint25Y" fmla="*/ 60 h 63"/>
                  <a:gd name="GluePoint26X" fmla="*/ 24 w 78"/>
                  <a:gd name="GluePoint26Y" fmla="*/ 57 h 63"/>
                  <a:gd name="GluePoint27X" fmla="*/ 21 w 78"/>
                  <a:gd name="GluePoint27Y" fmla="*/ 60 h 63"/>
                  <a:gd name="GluePoint28X" fmla="*/ 18 w 78"/>
                  <a:gd name="GluePoint28Y" fmla="*/ 60 h 63"/>
                  <a:gd name="GluePoint29X" fmla="*/ 16 w 78"/>
                  <a:gd name="GluePoint29Y" fmla="*/ 58 h 63"/>
                  <a:gd name="GluePoint30X" fmla="*/ 13 w 78"/>
                  <a:gd name="GluePoint30Y" fmla="*/ 60 h 63"/>
                  <a:gd name="GluePoint31X" fmla="*/ 12 w 78"/>
                  <a:gd name="GluePoint31Y" fmla="*/ 58 h 63"/>
                  <a:gd name="GluePoint32X" fmla="*/ 12 w 78"/>
                  <a:gd name="GluePoint32Y" fmla="*/ 57 h 63"/>
                  <a:gd name="GluePoint33X" fmla="*/ 7 w 78"/>
                  <a:gd name="GluePoint33Y" fmla="*/ 57 h 63"/>
                  <a:gd name="GluePoint34X" fmla="*/ 5 w 78"/>
                  <a:gd name="GluePoint34Y" fmla="*/ 50 h 63"/>
                  <a:gd name="GluePoint35X" fmla="*/ 0 w 78"/>
                  <a:gd name="GluePoint35Y" fmla="*/ 50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78" h="63">
                    <a:moveTo>
                      <a:pt x="0" y="50"/>
                    </a:moveTo>
                    <a:lnTo>
                      <a:pt x="0" y="50"/>
                    </a:lnTo>
                    <a:lnTo>
                      <a:pt x="8" y="28"/>
                    </a:lnTo>
                    <a:lnTo>
                      <a:pt x="16" y="5"/>
                    </a:lnTo>
                    <a:lnTo>
                      <a:pt x="35" y="5"/>
                    </a:lnTo>
                    <a:lnTo>
                      <a:pt x="48" y="10"/>
                    </a:lnTo>
                    <a:lnTo>
                      <a:pt x="58" y="8"/>
                    </a:lnTo>
                    <a:lnTo>
                      <a:pt x="67" y="4"/>
                    </a:lnTo>
                    <a:lnTo>
                      <a:pt x="78" y="0"/>
                    </a:lnTo>
                    <a:lnTo>
                      <a:pt x="69" y="24"/>
                    </a:lnTo>
                    <a:lnTo>
                      <a:pt x="67" y="24"/>
                    </a:lnTo>
                    <a:lnTo>
                      <a:pt x="67" y="29"/>
                    </a:lnTo>
                    <a:lnTo>
                      <a:pt x="59" y="42"/>
                    </a:lnTo>
                    <a:lnTo>
                      <a:pt x="53" y="45"/>
                    </a:lnTo>
                    <a:lnTo>
                      <a:pt x="50" y="47"/>
                    </a:lnTo>
                    <a:lnTo>
                      <a:pt x="50" y="45"/>
                    </a:lnTo>
                    <a:lnTo>
                      <a:pt x="45" y="49"/>
                    </a:lnTo>
                    <a:lnTo>
                      <a:pt x="42" y="52"/>
                    </a:lnTo>
                    <a:lnTo>
                      <a:pt x="42" y="53"/>
                    </a:lnTo>
                    <a:lnTo>
                      <a:pt x="40" y="55"/>
                    </a:lnTo>
                    <a:lnTo>
                      <a:pt x="40" y="53"/>
                    </a:lnTo>
                    <a:lnTo>
                      <a:pt x="39" y="52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4" y="60"/>
                    </a:lnTo>
                    <a:lnTo>
                      <a:pt x="24" y="57"/>
                    </a:lnTo>
                    <a:lnTo>
                      <a:pt x="21" y="60"/>
                    </a:lnTo>
                    <a:lnTo>
                      <a:pt x="18" y="60"/>
                    </a:lnTo>
                    <a:lnTo>
                      <a:pt x="16" y="58"/>
                    </a:lnTo>
                    <a:lnTo>
                      <a:pt x="13" y="60"/>
                    </a:lnTo>
                    <a:lnTo>
                      <a:pt x="12" y="58"/>
                    </a:lnTo>
                    <a:lnTo>
                      <a:pt x="12" y="57"/>
                    </a:lnTo>
                    <a:lnTo>
                      <a:pt x="7" y="57"/>
                    </a:lnTo>
                    <a:lnTo>
                      <a:pt x="5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49" name="Freeform 62"/>
              <p:cNvSpPr/>
              <p:nvPr/>
            </p:nvSpPr>
            <p:spPr>
              <a:xfrm>
                <a:off x="2112840" y="1720800"/>
                <a:ext cx="131400" cy="66240"/>
              </a:xfrm>
              <a:custGeom>
                <a:avLst/>
                <a:gdLst>
                  <a:gd name="textAreaLeft" fmla="*/ 0 w 131400"/>
                  <a:gd name="textAreaRight" fmla="*/ 131760 w 131400"/>
                  <a:gd name="textAreaTop" fmla="*/ 0 h 66240"/>
                  <a:gd name="textAreaBottom" fmla="*/ 66600 h 66240"/>
                  <a:gd name="GluePoint1X" fmla="*/ 0 w 83"/>
                  <a:gd name="GluePoint1Y" fmla="*/ 17 h 42"/>
                  <a:gd name="GluePoint2X" fmla="*/ 16 w 83"/>
                  <a:gd name="GluePoint2Y" fmla="*/ 12 h 42"/>
                  <a:gd name="GluePoint3X" fmla="*/ 32 w 83"/>
                  <a:gd name="GluePoint3Y" fmla="*/ 2 h 42"/>
                  <a:gd name="GluePoint4X" fmla="*/ 42 w 83"/>
                  <a:gd name="GluePoint4Y" fmla="*/ 0 h 42"/>
                  <a:gd name="GluePoint5X" fmla="*/ 42 w 83"/>
                  <a:gd name="GluePoint5Y" fmla="*/ 2 h 42"/>
                  <a:gd name="GluePoint6X" fmla="*/ 29 w 83"/>
                  <a:gd name="GluePoint6Y" fmla="*/ 10 h 42"/>
                  <a:gd name="GluePoint7X" fmla="*/ 27 w 83"/>
                  <a:gd name="GluePoint7Y" fmla="*/ 13 h 42"/>
                  <a:gd name="GluePoint8X" fmla="*/ 31 w 83"/>
                  <a:gd name="GluePoint8Y" fmla="*/ 12 h 42"/>
                  <a:gd name="GluePoint9X" fmla="*/ 35 w 83"/>
                  <a:gd name="GluePoint9Y" fmla="*/ 12 h 42"/>
                  <a:gd name="GluePoint10X" fmla="*/ 39 w 83"/>
                  <a:gd name="GluePoint10Y" fmla="*/ 13 h 42"/>
                  <a:gd name="GluePoint11X" fmla="*/ 42 w 83"/>
                  <a:gd name="GluePoint11Y" fmla="*/ 18 h 42"/>
                  <a:gd name="GluePoint12X" fmla="*/ 50 w 83"/>
                  <a:gd name="GluePoint12Y" fmla="*/ 18 h 42"/>
                  <a:gd name="GluePoint13X" fmla="*/ 59 w 83"/>
                  <a:gd name="GluePoint13Y" fmla="*/ 15 h 42"/>
                  <a:gd name="GluePoint14X" fmla="*/ 73 w 83"/>
                  <a:gd name="GluePoint14Y" fmla="*/ 13 h 42"/>
                  <a:gd name="GluePoint15X" fmla="*/ 73 w 83"/>
                  <a:gd name="GluePoint15Y" fmla="*/ 17 h 42"/>
                  <a:gd name="GluePoint16X" fmla="*/ 75 w 83"/>
                  <a:gd name="GluePoint16Y" fmla="*/ 18 h 42"/>
                  <a:gd name="GluePoint17X" fmla="*/ 80 w 83"/>
                  <a:gd name="GluePoint17Y" fmla="*/ 18 h 42"/>
                  <a:gd name="GluePoint18X" fmla="*/ 81 w 83"/>
                  <a:gd name="GluePoint18Y" fmla="*/ 18 h 42"/>
                  <a:gd name="GluePoint19X" fmla="*/ 81 w 83"/>
                  <a:gd name="GluePoint19Y" fmla="*/ 23 h 42"/>
                  <a:gd name="GluePoint20X" fmla="*/ 83 w 83"/>
                  <a:gd name="GluePoint20Y" fmla="*/ 26 h 42"/>
                  <a:gd name="GluePoint21X" fmla="*/ 77 w 83"/>
                  <a:gd name="GluePoint21Y" fmla="*/ 28 h 42"/>
                  <a:gd name="GluePoint22X" fmla="*/ 75 w 83"/>
                  <a:gd name="GluePoint22Y" fmla="*/ 26 h 42"/>
                  <a:gd name="GluePoint23X" fmla="*/ 73 w 83"/>
                  <a:gd name="GluePoint23Y" fmla="*/ 28 h 42"/>
                  <a:gd name="GluePoint24X" fmla="*/ 72 w 83"/>
                  <a:gd name="GluePoint24Y" fmla="*/ 28 h 42"/>
                  <a:gd name="GluePoint25X" fmla="*/ 66 w 83"/>
                  <a:gd name="GluePoint25Y" fmla="*/ 25 h 42"/>
                  <a:gd name="GluePoint26X" fmla="*/ 51 w 83"/>
                  <a:gd name="GluePoint26Y" fmla="*/ 28 h 42"/>
                  <a:gd name="GluePoint27X" fmla="*/ 45 w 83"/>
                  <a:gd name="GluePoint27Y" fmla="*/ 33 h 42"/>
                  <a:gd name="GluePoint28X" fmla="*/ 46 w 83"/>
                  <a:gd name="GluePoint28Y" fmla="*/ 28 h 42"/>
                  <a:gd name="GluePoint29X" fmla="*/ 42 w 83"/>
                  <a:gd name="GluePoint29Y" fmla="*/ 31 h 42"/>
                  <a:gd name="GluePoint30X" fmla="*/ 27 w 83"/>
                  <a:gd name="GluePoint30Y" fmla="*/ 42 h 42"/>
                  <a:gd name="GluePoint31X" fmla="*/ 26 w 83"/>
                  <a:gd name="GluePoint31Y" fmla="*/ 41 h 42"/>
                  <a:gd name="GluePoint32X" fmla="*/ 29 w 83"/>
                  <a:gd name="GluePoint32Y" fmla="*/ 36 h 42"/>
                  <a:gd name="GluePoint33X" fmla="*/ 26 w 83"/>
                  <a:gd name="GluePoint33Y" fmla="*/ 37 h 42"/>
                  <a:gd name="GluePoint34X" fmla="*/ 29 w 83"/>
                  <a:gd name="GluePoint34Y" fmla="*/ 31 h 42"/>
                  <a:gd name="GluePoint35X" fmla="*/ 26 w 83"/>
                  <a:gd name="GluePoint35Y" fmla="*/ 29 h 42"/>
                  <a:gd name="GluePoint36X" fmla="*/ 26 w 83"/>
                  <a:gd name="GluePoint36Y" fmla="*/ 28 h 42"/>
                  <a:gd name="GluePoint37X" fmla="*/ 2 w 83"/>
                  <a:gd name="GluePoint37Y" fmla="*/ 20 h 42"/>
                  <a:gd name="GluePoint38X" fmla="*/ 2 w 83"/>
                  <a:gd name="GluePoint38Y" fmla="*/ 17 h 42"/>
                  <a:gd name="GluePoint39X" fmla="*/ 0 w 83"/>
                  <a:gd name="GluePoint39Y" fmla="*/ 17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83" h="42">
                    <a:moveTo>
                      <a:pt x="0" y="17"/>
                    </a:moveTo>
                    <a:lnTo>
                      <a:pt x="16" y="12"/>
                    </a:lnTo>
                    <a:lnTo>
                      <a:pt x="32" y="2"/>
                    </a:lnTo>
                    <a:lnTo>
                      <a:pt x="42" y="0"/>
                    </a:lnTo>
                    <a:lnTo>
                      <a:pt x="42" y="2"/>
                    </a:lnTo>
                    <a:lnTo>
                      <a:pt x="29" y="10"/>
                    </a:lnTo>
                    <a:lnTo>
                      <a:pt x="27" y="13"/>
                    </a:lnTo>
                    <a:lnTo>
                      <a:pt x="31" y="12"/>
                    </a:lnTo>
                    <a:lnTo>
                      <a:pt x="35" y="12"/>
                    </a:lnTo>
                    <a:lnTo>
                      <a:pt x="39" y="13"/>
                    </a:lnTo>
                    <a:lnTo>
                      <a:pt x="42" y="18"/>
                    </a:lnTo>
                    <a:lnTo>
                      <a:pt x="50" y="18"/>
                    </a:lnTo>
                    <a:lnTo>
                      <a:pt x="59" y="15"/>
                    </a:lnTo>
                    <a:lnTo>
                      <a:pt x="73" y="13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23"/>
                    </a:lnTo>
                    <a:lnTo>
                      <a:pt x="83" y="26"/>
                    </a:lnTo>
                    <a:lnTo>
                      <a:pt x="77" y="28"/>
                    </a:lnTo>
                    <a:lnTo>
                      <a:pt x="75" y="26"/>
                    </a:lnTo>
                    <a:lnTo>
                      <a:pt x="73" y="28"/>
                    </a:lnTo>
                    <a:lnTo>
                      <a:pt x="72" y="28"/>
                    </a:lnTo>
                    <a:lnTo>
                      <a:pt x="66" y="25"/>
                    </a:lnTo>
                    <a:lnTo>
                      <a:pt x="51" y="28"/>
                    </a:lnTo>
                    <a:lnTo>
                      <a:pt x="45" y="33"/>
                    </a:lnTo>
                    <a:lnTo>
                      <a:pt x="46" y="28"/>
                    </a:lnTo>
                    <a:lnTo>
                      <a:pt x="42" y="31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9" y="36"/>
                    </a:lnTo>
                    <a:lnTo>
                      <a:pt x="26" y="37"/>
                    </a:lnTo>
                    <a:lnTo>
                      <a:pt x="29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50" name="Freeform 63"/>
              <p:cNvSpPr/>
              <p:nvPr/>
            </p:nvSpPr>
            <p:spPr>
              <a:xfrm>
                <a:off x="2133720" y="1770120"/>
                <a:ext cx="115560" cy="10908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09080"/>
                  <a:gd name="textAreaBottom" fmla="*/ 109440 h 109080"/>
                  <a:gd name="GluePoint1X" fmla="*/ 72 w 73"/>
                  <a:gd name="GluePoint1Y" fmla="*/ 45 h 69"/>
                  <a:gd name="GluePoint2X" fmla="*/ 72 w 73"/>
                  <a:gd name="GluePoint2Y" fmla="*/ 43 h 69"/>
                  <a:gd name="GluePoint3X" fmla="*/ 73 w 73"/>
                  <a:gd name="GluePoint3Y" fmla="*/ 32 h 69"/>
                  <a:gd name="GluePoint4X" fmla="*/ 72 w 73"/>
                  <a:gd name="GluePoint4Y" fmla="*/ 29 h 69"/>
                  <a:gd name="GluePoint5X" fmla="*/ 65 w 73"/>
                  <a:gd name="GluePoint5Y" fmla="*/ 31 h 69"/>
                  <a:gd name="GluePoint6X" fmla="*/ 59 w 73"/>
                  <a:gd name="GluePoint6Y" fmla="*/ 35 h 69"/>
                  <a:gd name="GluePoint7X" fmla="*/ 56 w 73"/>
                  <a:gd name="GluePoint7Y" fmla="*/ 35 h 69"/>
                  <a:gd name="GluePoint8X" fmla="*/ 56 w 73"/>
                  <a:gd name="GluePoint8Y" fmla="*/ 34 h 69"/>
                  <a:gd name="GluePoint9X" fmla="*/ 59 w 73"/>
                  <a:gd name="GluePoint9Y" fmla="*/ 31 h 69"/>
                  <a:gd name="GluePoint10X" fmla="*/ 64 w 73"/>
                  <a:gd name="GluePoint10Y" fmla="*/ 27 h 69"/>
                  <a:gd name="GluePoint11X" fmla="*/ 68 w 73"/>
                  <a:gd name="GluePoint11Y" fmla="*/ 23 h 69"/>
                  <a:gd name="GluePoint12X" fmla="*/ 72 w 73"/>
                  <a:gd name="GluePoint12Y" fmla="*/ 11 h 69"/>
                  <a:gd name="GluePoint13X" fmla="*/ 73 w 73"/>
                  <a:gd name="GluePoint13Y" fmla="*/ 11 h 69"/>
                  <a:gd name="GluePoint14X" fmla="*/ 72 w 73"/>
                  <a:gd name="GluePoint14Y" fmla="*/ 8 h 69"/>
                  <a:gd name="GluePoint15X" fmla="*/ 64 w 73"/>
                  <a:gd name="GluePoint15Y" fmla="*/ 2 h 69"/>
                  <a:gd name="GluePoint16X" fmla="*/ 54 w 73"/>
                  <a:gd name="GluePoint16Y" fmla="*/ 0 h 69"/>
                  <a:gd name="GluePoint17X" fmla="*/ 53 w 73"/>
                  <a:gd name="GluePoint17Y" fmla="*/ 3 h 69"/>
                  <a:gd name="GluePoint18X" fmla="*/ 53 w 73"/>
                  <a:gd name="GluePoint18Y" fmla="*/ 5 h 69"/>
                  <a:gd name="GluePoint19X" fmla="*/ 46 w 73"/>
                  <a:gd name="GluePoint19Y" fmla="*/ 8 h 69"/>
                  <a:gd name="GluePoint20X" fmla="*/ 43 w 73"/>
                  <a:gd name="GluePoint20Y" fmla="*/ 13 h 69"/>
                  <a:gd name="GluePoint21X" fmla="*/ 40 w 73"/>
                  <a:gd name="GluePoint21Y" fmla="*/ 14 h 69"/>
                  <a:gd name="GluePoint22X" fmla="*/ 41 w 73"/>
                  <a:gd name="GluePoint22Y" fmla="*/ 10 h 69"/>
                  <a:gd name="GluePoint23X" fmla="*/ 33 w 73"/>
                  <a:gd name="GluePoint23Y" fmla="*/ 14 h 69"/>
                  <a:gd name="GluePoint24X" fmla="*/ 30 w 73"/>
                  <a:gd name="GluePoint24Y" fmla="*/ 18 h 69"/>
                  <a:gd name="GluePoint25X" fmla="*/ 27 w 73"/>
                  <a:gd name="GluePoint25Y" fmla="*/ 26 h 69"/>
                  <a:gd name="GluePoint26X" fmla="*/ 24 w 73"/>
                  <a:gd name="GluePoint26Y" fmla="*/ 26 h 69"/>
                  <a:gd name="GluePoint27X" fmla="*/ 19 w 73"/>
                  <a:gd name="GluePoint27Y" fmla="*/ 35 h 69"/>
                  <a:gd name="GluePoint28X" fmla="*/ 19 w 73"/>
                  <a:gd name="GluePoint28Y" fmla="*/ 43 h 69"/>
                  <a:gd name="GluePoint29X" fmla="*/ 19 w 73"/>
                  <a:gd name="GluePoint29Y" fmla="*/ 45 h 69"/>
                  <a:gd name="GluePoint30X" fmla="*/ 16 w 73"/>
                  <a:gd name="GluePoint30Y" fmla="*/ 53 h 69"/>
                  <a:gd name="GluePoint31X" fmla="*/ 5 w 73"/>
                  <a:gd name="GluePoint31Y" fmla="*/ 66 h 69"/>
                  <a:gd name="GluePoint32X" fmla="*/ 0 w 73"/>
                  <a:gd name="GluePoint32Y" fmla="*/ 69 h 69"/>
                  <a:gd name="GluePoint33X" fmla="*/ 30 w 73"/>
                  <a:gd name="GluePoint33Y" fmla="*/ 69 h 69"/>
                  <a:gd name="GluePoint34X" fmla="*/ 30 w 73"/>
                  <a:gd name="GluePoint34Y" fmla="*/ 69 h 69"/>
                  <a:gd name="GluePoint35X" fmla="*/ 49 w 73"/>
                  <a:gd name="GluePoint35Y" fmla="*/ 69 h 69"/>
                  <a:gd name="GluePoint36X" fmla="*/ 56 w 73"/>
                  <a:gd name="GluePoint36Y" fmla="*/ 64 h 69"/>
                  <a:gd name="GluePoint37X" fmla="*/ 57 w 73"/>
                  <a:gd name="GluePoint37Y" fmla="*/ 61 h 69"/>
                  <a:gd name="GluePoint38X" fmla="*/ 60 w 73"/>
                  <a:gd name="GluePoint38Y" fmla="*/ 58 h 69"/>
                  <a:gd name="GluePoint39X" fmla="*/ 62 w 73"/>
                  <a:gd name="GluePoint39Y" fmla="*/ 55 h 69"/>
                  <a:gd name="GluePoint40X" fmla="*/ 67 w 73"/>
                  <a:gd name="GluePoint40Y" fmla="*/ 53 h 69"/>
                  <a:gd name="GluePoint41X" fmla="*/ 72 w 73"/>
                  <a:gd name="GluePoint41Y" fmla="*/ 45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73" h="69">
                    <a:moveTo>
                      <a:pt x="72" y="45"/>
                    </a:moveTo>
                    <a:lnTo>
                      <a:pt x="72" y="43"/>
                    </a:lnTo>
                    <a:lnTo>
                      <a:pt x="73" y="32"/>
                    </a:lnTo>
                    <a:lnTo>
                      <a:pt x="72" y="29"/>
                    </a:lnTo>
                    <a:lnTo>
                      <a:pt x="65" y="31"/>
                    </a:lnTo>
                    <a:lnTo>
                      <a:pt x="59" y="35"/>
                    </a:lnTo>
                    <a:lnTo>
                      <a:pt x="56" y="35"/>
                    </a:lnTo>
                    <a:lnTo>
                      <a:pt x="56" y="34"/>
                    </a:lnTo>
                    <a:lnTo>
                      <a:pt x="59" y="31"/>
                    </a:lnTo>
                    <a:lnTo>
                      <a:pt x="64" y="27"/>
                    </a:lnTo>
                    <a:lnTo>
                      <a:pt x="68" y="23"/>
                    </a:lnTo>
                    <a:lnTo>
                      <a:pt x="72" y="11"/>
                    </a:lnTo>
                    <a:lnTo>
                      <a:pt x="73" y="11"/>
                    </a:lnTo>
                    <a:lnTo>
                      <a:pt x="72" y="8"/>
                    </a:lnTo>
                    <a:lnTo>
                      <a:pt x="64" y="2"/>
                    </a:lnTo>
                    <a:lnTo>
                      <a:pt x="54" y="0"/>
                    </a:lnTo>
                    <a:lnTo>
                      <a:pt x="53" y="3"/>
                    </a:lnTo>
                    <a:lnTo>
                      <a:pt x="53" y="5"/>
                    </a:lnTo>
                    <a:lnTo>
                      <a:pt x="46" y="8"/>
                    </a:lnTo>
                    <a:lnTo>
                      <a:pt x="43" y="13"/>
                    </a:lnTo>
                    <a:lnTo>
                      <a:pt x="40" y="14"/>
                    </a:lnTo>
                    <a:lnTo>
                      <a:pt x="41" y="10"/>
                    </a:lnTo>
                    <a:lnTo>
                      <a:pt x="33" y="14"/>
                    </a:lnTo>
                    <a:lnTo>
                      <a:pt x="30" y="18"/>
                    </a:lnTo>
                    <a:lnTo>
                      <a:pt x="27" y="26"/>
                    </a:lnTo>
                    <a:lnTo>
                      <a:pt x="24" y="26"/>
                    </a:lnTo>
                    <a:lnTo>
                      <a:pt x="19" y="35"/>
                    </a:lnTo>
                    <a:lnTo>
                      <a:pt x="19" y="43"/>
                    </a:lnTo>
                    <a:lnTo>
                      <a:pt x="19" y="45"/>
                    </a:lnTo>
                    <a:lnTo>
                      <a:pt x="16" y="53"/>
                    </a:lnTo>
                    <a:lnTo>
                      <a:pt x="5" y="66"/>
                    </a:lnTo>
                    <a:lnTo>
                      <a:pt x="0" y="69"/>
                    </a:lnTo>
                    <a:lnTo>
                      <a:pt x="30" y="69"/>
                    </a:lnTo>
                    <a:lnTo>
                      <a:pt x="30" y="69"/>
                    </a:lnTo>
                    <a:lnTo>
                      <a:pt x="49" y="69"/>
                    </a:lnTo>
                    <a:lnTo>
                      <a:pt x="56" y="64"/>
                    </a:lnTo>
                    <a:lnTo>
                      <a:pt x="57" y="61"/>
                    </a:lnTo>
                    <a:lnTo>
                      <a:pt x="60" y="58"/>
                    </a:lnTo>
                    <a:lnTo>
                      <a:pt x="62" y="55"/>
                    </a:lnTo>
                    <a:lnTo>
                      <a:pt x="67" y="53"/>
                    </a:lnTo>
                    <a:lnTo>
                      <a:pt x="72" y="4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51" name="Freeform 64"/>
              <p:cNvSpPr/>
              <p:nvPr/>
            </p:nvSpPr>
            <p:spPr>
              <a:xfrm>
                <a:off x="2151000" y="2060640"/>
                <a:ext cx="102960" cy="90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90000"/>
                  <a:gd name="textAreaBottom" fmla="*/ 90360 h 90000"/>
                  <a:gd name="GluePoint1X" fmla="*/ 24 w 65"/>
                  <a:gd name="GluePoint1Y" fmla="*/ 57 h 57"/>
                  <a:gd name="GluePoint2X" fmla="*/ 24 w 65"/>
                  <a:gd name="GluePoint2Y" fmla="*/ 53 h 57"/>
                  <a:gd name="GluePoint3X" fmla="*/ 29 w 65"/>
                  <a:gd name="GluePoint3Y" fmla="*/ 52 h 57"/>
                  <a:gd name="GluePoint4X" fmla="*/ 29 w 65"/>
                  <a:gd name="GluePoint4Y" fmla="*/ 47 h 57"/>
                  <a:gd name="GluePoint5X" fmla="*/ 38 w 65"/>
                  <a:gd name="GluePoint5Y" fmla="*/ 47 h 57"/>
                  <a:gd name="GluePoint6X" fmla="*/ 54 w 65"/>
                  <a:gd name="GluePoint6Y" fmla="*/ 36 h 57"/>
                  <a:gd name="GluePoint7X" fmla="*/ 54 w 65"/>
                  <a:gd name="GluePoint7Y" fmla="*/ 32 h 57"/>
                  <a:gd name="GluePoint8X" fmla="*/ 65 w 65"/>
                  <a:gd name="GluePoint8Y" fmla="*/ 24 h 57"/>
                  <a:gd name="GluePoint9X" fmla="*/ 54 w 65"/>
                  <a:gd name="GluePoint9Y" fmla="*/ 7 h 57"/>
                  <a:gd name="GluePoint10X" fmla="*/ 38 w 65"/>
                  <a:gd name="GluePoint10Y" fmla="*/ 7 h 57"/>
                  <a:gd name="GluePoint11X" fmla="*/ 38 w 65"/>
                  <a:gd name="GluePoint11Y" fmla="*/ 5 h 57"/>
                  <a:gd name="GluePoint12X" fmla="*/ 37 w 65"/>
                  <a:gd name="GluePoint12Y" fmla="*/ 2 h 57"/>
                  <a:gd name="GluePoint13X" fmla="*/ 35 w 65"/>
                  <a:gd name="GluePoint13Y" fmla="*/ 4 h 57"/>
                  <a:gd name="GluePoint14X" fmla="*/ 35 w 65"/>
                  <a:gd name="GluePoint14Y" fmla="*/ 0 h 57"/>
                  <a:gd name="GluePoint15X" fmla="*/ 16 w 65"/>
                  <a:gd name="GluePoint15Y" fmla="*/ 0 h 57"/>
                  <a:gd name="GluePoint16X" fmla="*/ 5 w 65"/>
                  <a:gd name="GluePoint16Y" fmla="*/ 4 h 57"/>
                  <a:gd name="GluePoint17X" fmla="*/ 0 w 65"/>
                  <a:gd name="GluePoint17Y" fmla="*/ 8 h 57"/>
                  <a:gd name="GluePoint18X" fmla="*/ 3 w 65"/>
                  <a:gd name="GluePoint18Y" fmla="*/ 13 h 57"/>
                  <a:gd name="GluePoint19X" fmla="*/ 7 w 65"/>
                  <a:gd name="GluePoint19Y" fmla="*/ 13 h 57"/>
                  <a:gd name="GluePoint20X" fmla="*/ 8 w 65"/>
                  <a:gd name="GluePoint20Y" fmla="*/ 23 h 57"/>
                  <a:gd name="GluePoint21X" fmla="*/ 15 w 65"/>
                  <a:gd name="GluePoint21Y" fmla="*/ 31 h 57"/>
                  <a:gd name="GluePoint22X" fmla="*/ 15 w 65"/>
                  <a:gd name="GluePoint22Y" fmla="*/ 32 h 57"/>
                  <a:gd name="GluePoint23X" fmla="*/ 16 w 65"/>
                  <a:gd name="GluePoint23Y" fmla="*/ 36 h 57"/>
                  <a:gd name="GluePoint24X" fmla="*/ 19 w 65"/>
                  <a:gd name="GluePoint24Y" fmla="*/ 39 h 57"/>
                  <a:gd name="GluePoint25X" fmla="*/ 19 w 65"/>
                  <a:gd name="GluePoint25Y" fmla="*/ 45 h 57"/>
                  <a:gd name="GluePoint26X" fmla="*/ 21 w 65"/>
                  <a:gd name="GluePoint26Y" fmla="*/ 47 h 57"/>
                  <a:gd name="GluePoint27X" fmla="*/ 21 w 65"/>
                  <a:gd name="GluePoint27Y" fmla="*/ 50 h 57"/>
                  <a:gd name="GluePoint28X" fmla="*/ 21 w 65"/>
                  <a:gd name="GluePoint28Y" fmla="*/ 55 h 57"/>
                  <a:gd name="GluePoint29X" fmla="*/ 24 w 65"/>
                  <a:gd name="GluePoint29Y" fmla="*/ 57 h 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65" h="57">
                    <a:moveTo>
                      <a:pt x="24" y="57"/>
                    </a:moveTo>
                    <a:lnTo>
                      <a:pt x="24" y="53"/>
                    </a:lnTo>
                    <a:lnTo>
                      <a:pt x="29" y="52"/>
                    </a:lnTo>
                    <a:lnTo>
                      <a:pt x="29" y="47"/>
                    </a:lnTo>
                    <a:lnTo>
                      <a:pt x="38" y="47"/>
                    </a:lnTo>
                    <a:lnTo>
                      <a:pt x="54" y="36"/>
                    </a:lnTo>
                    <a:lnTo>
                      <a:pt x="54" y="32"/>
                    </a:lnTo>
                    <a:lnTo>
                      <a:pt x="65" y="24"/>
                    </a:lnTo>
                    <a:lnTo>
                      <a:pt x="54" y="7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37" y="2"/>
                    </a:lnTo>
                    <a:lnTo>
                      <a:pt x="35" y="4"/>
                    </a:lnTo>
                    <a:lnTo>
                      <a:pt x="35" y="0"/>
                    </a:lnTo>
                    <a:lnTo>
                      <a:pt x="16" y="0"/>
                    </a:lnTo>
                    <a:lnTo>
                      <a:pt x="5" y="4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7" y="13"/>
                    </a:lnTo>
                    <a:lnTo>
                      <a:pt x="8" y="23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6" y="36"/>
                    </a:lnTo>
                    <a:lnTo>
                      <a:pt x="19" y="39"/>
                    </a:lnTo>
                    <a:lnTo>
                      <a:pt x="19" y="45"/>
                    </a:lnTo>
                    <a:lnTo>
                      <a:pt x="21" y="47"/>
                    </a:lnTo>
                    <a:lnTo>
                      <a:pt x="21" y="50"/>
                    </a:lnTo>
                    <a:lnTo>
                      <a:pt x="21" y="55"/>
                    </a:lnTo>
                    <a:lnTo>
                      <a:pt x="24" y="5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5000" bIns="45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52" name="Freeform 65"/>
              <p:cNvSpPr/>
              <p:nvPr/>
            </p:nvSpPr>
            <p:spPr>
              <a:xfrm>
                <a:off x="2355840" y="1930320"/>
                <a:ext cx="17280" cy="41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41040"/>
                  <a:gd name="textAreaBottom" fmla="*/ 41400 h 41040"/>
                  <a:gd name="GluePoint1X" fmla="*/ 5 w 11"/>
                  <a:gd name="GluePoint1Y" fmla="*/ 4 h 26"/>
                  <a:gd name="GluePoint2X" fmla="*/ 8 w 11"/>
                  <a:gd name="GluePoint2Y" fmla="*/ 0 h 26"/>
                  <a:gd name="GluePoint3X" fmla="*/ 11 w 11"/>
                  <a:gd name="GluePoint3Y" fmla="*/ 2 h 26"/>
                  <a:gd name="GluePoint4X" fmla="*/ 8 w 11"/>
                  <a:gd name="GluePoint4Y" fmla="*/ 5 h 26"/>
                  <a:gd name="GluePoint5X" fmla="*/ 8 w 11"/>
                  <a:gd name="GluePoint5Y" fmla="*/ 8 h 26"/>
                  <a:gd name="GluePoint6X" fmla="*/ 11 w 11"/>
                  <a:gd name="GluePoint6Y" fmla="*/ 20 h 26"/>
                  <a:gd name="GluePoint7X" fmla="*/ 11 w 11"/>
                  <a:gd name="GluePoint7Y" fmla="*/ 24 h 26"/>
                  <a:gd name="GluePoint8X" fmla="*/ 9 w 11"/>
                  <a:gd name="GluePoint8Y" fmla="*/ 26 h 26"/>
                  <a:gd name="GluePoint9X" fmla="*/ 0 w 11"/>
                  <a:gd name="GluePoint9Y" fmla="*/ 24 h 26"/>
                  <a:gd name="GluePoint10X" fmla="*/ 5 w 11"/>
                  <a:gd name="GluePoint10Y" fmla="*/ 4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6">
                    <a:moveTo>
                      <a:pt x="5" y="4"/>
                    </a:moveTo>
                    <a:lnTo>
                      <a:pt x="8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11" y="20"/>
                    </a:lnTo>
                    <a:lnTo>
                      <a:pt x="11" y="24"/>
                    </a:lnTo>
                    <a:lnTo>
                      <a:pt x="9" y="26"/>
                    </a:lnTo>
                    <a:lnTo>
                      <a:pt x="0" y="24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53" name="Freeform 66"/>
              <p:cNvSpPr/>
              <p:nvPr/>
            </p:nvSpPr>
            <p:spPr>
              <a:xfrm>
                <a:off x="2340000" y="1981080"/>
                <a:ext cx="23400" cy="26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6640"/>
                  <a:gd name="textAreaBottom" fmla="*/ 27000 h 26640"/>
                  <a:gd name="GluePoint1X" fmla="*/ 7 w 15"/>
                  <a:gd name="GluePoint1Y" fmla="*/ 2 h 17"/>
                  <a:gd name="GluePoint2X" fmla="*/ 8 w 15"/>
                  <a:gd name="GluePoint2Y" fmla="*/ 2 h 17"/>
                  <a:gd name="GluePoint3X" fmla="*/ 8 w 15"/>
                  <a:gd name="GluePoint3Y" fmla="*/ 4 h 17"/>
                  <a:gd name="GluePoint4X" fmla="*/ 2 w 15"/>
                  <a:gd name="GluePoint4Y" fmla="*/ 10 h 17"/>
                  <a:gd name="GluePoint5X" fmla="*/ 0 w 15"/>
                  <a:gd name="GluePoint5Y" fmla="*/ 17 h 17"/>
                  <a:gd name="GluePoint6X" fmla="*/ 5 w 15"/>
                  <a:gd name="GluePoint6Y" fmla="*/ 15 h 17"/>
                  <a:gd name="GluePoint7X" fmla="*/ 8 w 15"/>
                  <a:gd name="GluePoint7Y" fmla="*/ 9 h 17"/>
                  <a:gd name="GluePoint8X" fmla="*/ 15 w 15"/>
                  <a:gd name="GluePoint8Y" fmla="*/ 0 h 17"/>
                  <a:gd name="GluePoint9X" fmla="*/ 7 w 15"/>
                  <a:gd name="GluePoint9Y" fmla="*/ 2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17">
                    <a:moveTo>
                      <a:pt x="7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5" y="15"/>
                    </a:lnTo>
                    <a:lnTo>
                      <a:pt x="8" y="9"/>
                    </a:lnTo>
                    <a:lnTo>
                      <a:pt x="1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54" name="Freeform 67"/>
              <p:cNvSpPr/>
              <p:nvPr/>
            </p:nvSpPr>
            <p:spPr>
              <a:xfrm>
                <a:off x="744480" y="1114560"/>
                <a:ext cx="847440" cy="407520"/>
              </a:xfrm>
              <a:custGeom>
                <a:avLst/>
                <a:gdLst>
                  <a:gd name="textAreaLeft" fmla="*/ 0 w 847440"/>
                  <a:gd name="textAreaRight" fmla="*/ 847800 w 847440"/>
                  <a:gd name="textAreaTop" fmla="*/ 0 h 407520"/>
                  <a:gd name="textAreaBottom" fmla="*/ 407880 h 407520"/>
                  <a:gd name="GluePoint1X" fmla="*/ 378 w 534"/>
                  <a:gd name="GluePoint1Y" fmla="*/ 169 h 257"/>
                  <a:gd name="GluePoint2X" fmla="*/ 419 w 534"/>
                  <a:gd name="GluePoint2Y" fmla="*/ 122 h 257"/>
                  <a:gd name="GluePoint3X" fmla="*/ 492 w 534"/>
                  <a:gd name="GluePoint3Y" fmla="*/ 58 h 257"/>
                  <a:gd name="GluePoint4X" fmla="*/ 518 w 534"/>
                  <a:gd name="GluePoint4Y" fmla="*/ 17 h 257"/>
                  <a:gd name="GluePoint5X" fmla="*/ 457 w 534"/>
                  <a:gd name="GluePoint5Y" fmla="*/ 13 h 257"/>
                  <a:gd name="GluePoint6X" fmla="*/ 429 w 534"/>
                  <a:gd name="GluePoint6Y" fmla="*/ 9 h 257"/>
                  <a:gd name="GluePoint7X" fmla="*/ 407 w 534"/>
                  <a:gd name="GluePoint7Y" fmla="*/ 6 h 257"/>
                  <a:gd name="GluePoint8X" fmla="*/ 395 w 534"/>
                  <a:gd name="GluePoint8Y" fmla="*/ 8 h 257"/>
                  <a:gd name="GluePoint9X" fmla="*/ 387 w 534"/>
                  <a:gd name="GluePoint9Y" fmla="*/ 1 h 257"/>
                  <a:gd name="GluePoint10X" fmla="*/ 351 w 534"/>
                  <a:gd name="GluePoint10Y" fmla="*/ 8 h 257"/>
                  <a:gd name="GluePoint11X" fmla="*/ 337 w 534"/>
                  <a:gd name="GluePoint11Y" fmla="*/ 14 h 257"/>
                  <a:gd name="GluePoint12X" fmla="*/ 306 w 534"/>
                  <a:gd name="GluePoint12Y" fmla="*/ 17 h 257"/>
                  <a:gd name="GluePoint13X" fmla="*/ 264 w 534"/>
                  <a:gd name="GluePoint13Y" fmla="*/ 33 h 257"/>
                  <a:gd name="GluePoint14X" fmla="*/ 229 w 534"/>
                  <a:gd name="GluePoint14Y" fmla="*/ 62 h 257"/>
                  <a:gd name="GluePoint15X" fmla="*/ 251 w 534"/>
                  <a:gd name="GluePoint15Y" fmla="*/ 64 h 257"/>
                  <a:gd name="GluePoint16X" fmla="*/ 265 w 534"/>
                  <a:gd name="GluePoint16Y" fmla="*/ 70 h 257"/>
                  <a:gd name="GluePoint17X" fmla="*/ 233 w 534"/>
                  <a:gd name="GluePoint17Y" fmla="*/ 75 h 257"/>
                  <a:gd name="GluePoint18X" fmla="*/ 225 w 534"/>
                  <a:gd name="GluePoint18Y" fmla="*/ 79 h 257"/>
                  <a:gd name="GluePoint19X" fmla="*/ 187 w 534"/>
                  <a:gd name="GluePoint19Y" fmla="*/ 75 h 257"/>
                  <a:gd name="GluePoint20X" fmla="*/ 151 w 534"/>
                  <a:gd name="GluePoint20Y" fmla="*/ 88 h 257"/>
                  <a:gd name="GluePoint21X" fmla="*/ 148 w 534"/>
                  <a:gd name="GluePoint21Y" fmla="*/ 101 h 257"/>
                  <a:gd name="GluePoint22X" fmla="*/ 186 w 534"/>
                  <a:gd name="GluePoint22Y" fmla="*/ 103 h 257"/>
                  <a:gd name="GluePoint23X" fmla="*/ 208 w 534"/>
                  <a:gd name="GluePoint23Y" fmla="*/ 103 h 257"/>
                  <a:gd name="GluePoint24X" fmla="*/ 171 w 534"/>
                  <a:gd name="GluePoint24Y" fmla="*/ 120 h 257"/>
                  <a:gd name="GluePoint25X" fmla="*/ 135 w 534"/>
                  <a:gd name="GluePoint25Y" fmla="*/ 130 h 257"/>
                  <a:gd name="GluePoint26X" fmla="*/ 89 w 534"/>
                  <a:gd name="GluePoint26Y" fmla="*/ 148 h 257"/>
                  <a:gd name="GluePoint27X" fmla="*/ 94 w 534"/>
                  <a:gd name="GluePoint27Y" fmla="*/ 151 h 257"/>
                  <a:gd name="GluePoint28X" fmla="*/ 94 w 534"/>
                  <a:gd name="GluePoint28Y" fmla="*/ 161 h 257"/>
                  <a:gd name="GluePoint29X" fmla="*/ 83 w 534"/>
                  <a:gd name="GluePoint29Y" fmla="*/ 173 h 257"/>
                  <a:gd name="GluePoint30X" fmla="*/ 130 w 534"/>
                  <a:gd name="GluePoint30Y" fmla="*/ 161 h 257"/>
                  <a:gd name="GluePoint31X" fmla="*/ 90 w 534"/>
                  <a:gd name="GluePoint31Y" fmla="*/ 191 h 257"/>
                  <a:gd name="GluePoint32X" fmla="*/ 111 w 534"/>
                  <a:gd name="GluePoint32Y" fmla="*/ 193 h 257"/>
                  <a:gd name="GluePoint33X" fmla="*/ 129 w 534"/>
                  <a:gd name="GluePoint33Y" fmla="*/ 193 h 257"/>
                  <a:gd name="GluePoint34X" fmla="*/ 135 w 534"/>
                  <a:gd name="GluePoint34Y" fmla="*/ 201 h 257"/>
                  <a:gd name="GluePoint35X" fmla="*/ 89 w 534"/>
                  <a:gd name="GluePoint35Y" fmla="*/ 225 h 257"/>
                  <a:gd name="GluePoint36X" fmla="*/ 44 w 534"/>
                  <a:gd name="GluePoint36Y" fmla="*/ 238 h 257"/>
                  <a:gd name="GluePoint37X" fmla="*/ 5 w 534"/>
                  <a:gd name="GluePoint37Y" fmla="*/ 252 h 257"/>
                  <a:gd name="GluePoint38X" fmla="*/ 36 w 534"/>
                  <a:gd name="GluePoint38Y" fmla="*/ 244 h 257"/>
                  <a:gd name="GluePoint39X" fmla="*/ 57 w 534"/>
                  <a:gd name="GluePoint39Y" fmla="*/ 246 h 257"/>
                  <a:gd name="GluePoint40X" fmla="*/ 95 w 534"/>
                  <a:gd name="GluePoint40Y" fmla="*/ 230 h 257"/>
                  <a:gd name="GluePoint41X" fmla="*/ 124 w 534"/>
                  <a:gd name="GluePoint41Y" fmla="*/ 220 h 257"/>
                  <a:gd name="GluePoint42X" fmla="*/ 157 w 534"/>
                  <a:gd name="GluePoint42Y" fmla="*/ 206 h 257"/>
                  <a:gd name="GluePoint43X" fmla="*/ 192 w 534"/>
                  <a:gd name="GluePoint43Y" fmla="*/ 189 h 257"/>
                  <a:gd name="GluePoint44X" fmla="*/ 214 w 534"/>
                  <a:gd name="GluePoint44Y" fmla="*/ 177 h 257"/>
                  <a:gd name="GluePoint45X" fmla="*/ 249 w 534"/>
                  <a:gd name="GluePoint45Y" fmla="*/ 159 h 257"/>
                  <a:gd name="GluePoint46X" fmla="*/ 275 w 534"/>
                  <a:gd name="GluePoint46Y" fmla="*/ 149 h 257"/>
                  <a:gd name="GluePoint47X" fmla="*/ 283 w 534"/>
                  <a:gd name="GluePoint47Y" fmla="*/ 159 h 257"/>
                  <a:gd name="GluePoint48X" fmla="*/ 229 w 534"/>
                  <a:gd name="GluePoint48Y" fmla="*/ 177 h 257"/>
                  <a:gd name="GluePoint49X" fmla="*/ 218 w 534"/>
                  <a:gd name="GluePoint49Y" fmla="*/ 185 h 257"/>
                  <a:gd name="GluePoint50X" fmla="*/ 238 w 534"/>
                  <a:gd name="GluePoint50Y" fmla="*/ 183 h 257"/>
                  <a:gd name="GluePoint51X" fmla="*/ 273 w 534"/>
                  <a:gd name="GluePoint51Y" fmla="*/ 173 h 257"/>
                  <a:gd name="GluePoint52X" fmla="*/ 281 w 534"/>
                  <a:gd name="GluePoint52Y" fmla="*/ 164 h 257"/>
                  <a:gd name="GluePoint53X" fmla="*/ 295 w 534"/>
                  <a:gd name="GluePoint53Y" fmla="*/ 156 h 257"/>
                  <a:gd name="GluePoint54X" fmla="*/ 300 w 534"/>
                  <a:gd name="GluePoint54Y" fmla="*/ 157 h 257"/>
                  <a:gd name="GluePoint55X" fmla="*/ 318 w 534"/>
                  <a:gd name="GluePoint55Y" fmla="*/ 162 h 257"/>
                  <a:gd name="GluePoint56X" fmla="*/ 343 w 534"/>
                  <a:gd name="GluePoint56Y" fmla="*/ 172 h 257"/>
                  <a:gd name="GluePoint57X" fmla="*/ 375 w 534"/>
                  <a:gd name="GluePoint57Y" fmla="*/ 177 h 257"/>
                  <a:gd name="GluePoint58X" fmla="*/ 376 w 534"/>
                  <a:gd name="GluePoint58Y" fmla="*/ 180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</a:cxnLst>
                <a:rect l="textAreaLeft" t="textAreaTop" r="textAreaRight" b="textAreaBottom"/>
                <a:pathLst>
                  <a:path w="534" h="257">
                    <a:moveTo>
                      <a:pt x="391" y="183"/>
                    </a:moveTo>
                    <a:lnTo>
                      <a:pt x="389" y="173"/>
                    </a:lnTo>
                    <a:lnTo>
                      <a:pt x="389" y="173"/>
                    </a:lnTo>
                    <a:lnTo>
                      <a:pt x="394" y="169"/>
                    </a:lnTo>
                    <a:lnTo>
                      <a:pt x="386" y="169"/>
                    </a:lnTo>
                    <a:lnTo>
                      <a:pt x="381" y="170"/>
                    </a:lnTo>
                    <a:lnTo>
                      <a:pt x="378" y="169"/>
                    </a:lnTo>
                    <a:lnTo>
                      <a:pt x="373" y="170"/>
                    </a:lnTo>
                    <a:lnTo>
                      <a:pt x="370" y="169"/>
                    </a:lnTo>
                    <a:lnTo>
                      <a:pt x="381" y="159"/>
                    </a:lnTo>
                    <a:lnTo>
                      <a:pt x="391" y="149"/>
                    </a:lnTo>
                    <a:lnTo>
                      <a:pt x="400" y="141"/>
                    </a:lnTo>
                    <a:lnTo>
                      <a:pt x="410" y="132"/>
                    </a:lnTo>
                    <a:lnTo>
                      <a:pt x="419" y="122"/>
                    </a:lnTo>
                    <a:lnTo>
                      <a:pt x="430" y="112"/>
                    </a:lnTo>
                    <a:lnTo>
                      <a:pt x="440" y="104"/>
                    </a:lnTo>
                    <a:lnTo>
                      <a:pt x="451" y="95"/>
                    </a:lnTo>
                    <a:lnTo>
                      <a:pt x="461" y="85"/>
                    </a:lnTo>
                    <a:lnTo>
                      <a:pt x="470" y="77"/>
                    </a:lnTo>
                    <a:lnTo>
                      <a:pt x="481" y="67"/>
                    </a:lnTo>
                    <a:lnTo>
                      <a:pt x="492" y="58"/>
                    </a:lnTo>
                    <a:lnTo>
                      <a:pt x="502" y="50"/>
                    </a:lnTo>
                    <a:lnTo>
                      <a:pt x="513" y="40"/>
                    </a:lnTo>
                    <a:lnTo>
                      <a:pt x="522" y="32"/>
                    </a:lnTo>
                    <a:lnTo>
                      <a:pt x="534" y="24"/>
                    </a:lnTo>
                    <a:lnTo>
                      <a:pt x="532" y="22"/>
                    </a:lnTo>
                    <a:lnTo>
                      <a:pt x="529" y="24"/>
                    </a:lnTo>
                    <a:lnTo>
                      <a:pt x="518" y="17"/>
                    </a:lnTo>
                    <a:lnTo>
                      <a:pt x="515" y="17"/>
                    </a:lnTo>
                    <a:lnTo>
                      <a:pt x="511" y="19"/>
                    </a:lnTo>
                    <a:lnTo>
                      <a:pt x="510" y="17"/>
                    </a:lnTo>
                    <a:lnTo>
                      <a:pt x="491" y="19"/>
                    </a:lnTo>
                    <a:lnTo>
                      <a:pt x="488" y="16"/>
                    </a:lnTo>
                    <a:lnTo>
                      <a:pt x="476" y="17"/>
                    </a:lnTo>
                    <a:lnTo>
                      <a:pt x="457" y="13"/>
                    </a:lnTo>
                    <a:lnTo>
                      <a:pt x="445" y="13"/>
                    </a:lnTo>
                    <a:lnTo>
                      <a:pt x="446" y="13"/>
                    </a:lnTo>
                    <a:lnTo>
                      <a:pt x="446" y="11"/>
                    </a:lnTo>
                    <a:lnTo>
                      <a:pt x="430" y="13"/>
                    </a:lnTo>
                    <a:lnTo>
                      <a:pt x="434" y="11"/>
                    </a:lnTo>
                    <a:lnTo>
                      <a:pt x="430" y="11"/>
                    </a:lnTo>
                    <a:lnTo>
                      <a:pt x="429" y="9"/>
                    </a:lnTo>
                    <a:lnTo>
                      <a:pt x="434" y="8"/>
                    </a:lnTo>
                    <a:lnTo>
                      <a:pt x="427" y="6"/>
                    </a:lnTo>
                    <a:lnTo>
                      <a:pt x="426" y="8"/>
                    </a:lnTo>
                    <a:lnTo>
                      <a:pt x="424" y="8"/>
                    </a:lnTo>
                    <a:lnTo>
                      <a:pt x="424" y="6"/>
                    </a:lnTo>
                    <a:lnTo>
                      <a:pt x="410" y="8"/>
                    </a:lnTo>
                    <a:lnTo>
                      <a:pt x="407" y="6"/>
                    </a:lnTo>
                    <a:lnTo>
                      <a:pt x="408" y="6"/>
                    </a:lnTo>
                    <a:lnTo>
                      <a:pt x="410" y="3"/>
                    </a:lnTo>
                    <a:lnTo>
                      <a:pt x="407" y="3"/>
                    </a:lnTo>
                    <a:lnTo>
                      <a:pt x="400" y="5"/>
                    </a:lnTo>
                    <a:lnTo>
                      <a:pt x="399" y="6"/>
                    </a:lnTo>
                    <a:lnTo>
                      <a:pt x="397" y="8"/>
                    </a:lnTo>
                    <a:lnTo>
                      <a:pt x="395" y="8"/>
                    </a:lnTo>
                    <a:lnTo>
                      <a:pt x="395" y="6"/>
                    </a:lnTo>
                    <a:lnTo>
                      <a:pt x="387" y="6"/>
                    </a:lnTo>
                    <a:lnTo>
                      <a:pt x="391" y="5"/>
                    </a:lnTo>
                    <a:lnTo>
                      <a:pt x="400" y="3"/>
                    </a:lnTo>
                    <a:lnTo>
                      <a:pt x="402" y="3"/>
                    </a:lnTo>
                    <a:lnTo>
                      <a:pt x="394" y="0"/>
                    </a:lnTo>
                    <a:lnTo>
                      <a:pt x="387" y="1"/>
                    </a:lnTo>
                    <a:lnTo>
                      <a:pt x="387" y="3"/>
                    </a:lnTo>
                    <a:lnTo>
                      <a:pt x="370" y="6"/>
                    </a:lnTo>
                    <a:lnTo>
                      <a:pt x="356" y="8"/>
                    </a:lnTo>
                    <a:lnTo>
                      <a:pt x="356" y="8"/>
                    </a:lnTo>
                    <a:lnTo>
                      <a:pt x="354" y="8"/>
                    </a:lnTo>
                    <a:lnTo>
                      <a:pt x="353" y="9"/>
                    </a:lnTo>
                    <a:lnTo>
                      <a:pt x="351" y="8"/>
                    </a:lnTo>
                    <a:lnTo>
                      <a:pt x="360" y="6"/>
                    </a:lnTo>
                    <a:lnTo>
                      <a:pt x="346" y="8"/>
                    </a:lnTo>
                    <a:lnTo>
                      <a:pt x="343" y="9"/>
                    </a:lnTo>
                    <a:lnTo>
                      <a:pt x="346" y="11"/>
                    </a:lnTo>
                    <a:lnTo>
                      <a:pt x="341" y="13"/>
                    </a:lnTo>
                    <a:lnTo>
                      <a:pt x="335" y="16"/>
                    </a:lnTo>
                    <a:lnTo>
                      <a:pt x="337" y="14"/>
                    </a:lnTo>
                    <a:lnTo>
                      <a:pt x="335" y="14"/>
                    </a:lnTo>
                    <a:lnTo>
                      <a:pt x="340" y="11"/>
                    </a:lnTo>
                    <a:lnTo>
                      <a:pt x="340" y="11"/>
                    </a:lnTo>
                    <a:lnTo>
                      <a:pt x="311" y="17"/>
                    </a:lnTo>
                    <a:lnTo>
                      <a:pt x="316" y="16"/>
                    </a:lnTo>
                    <a:lnTo>
                      <a:pt x="314" y="14"/>
                    </a:lnTo>
                    <a:lnTo>
                      <a:pt x="306" y="17"/>
                    </a:lnTo>
                    <a:lnTo>
                      <a:pt x="303" y="19"/>
                    </a:lnTo>
                    <a:lnTo>
                      <a:pt x="294" y="22"/>
                    </a:lnTo>
                    <a:lnTo>
                      <a:pt x="291" y="22"/>
                    </a:lnTo>
                    <a:lnTo>
                      <a:pt x="283" y="29"/>
                    </a:lnTo>
                    <a:lnTo>
                      <a:pt x="283" y="27"/>
                    </a:lnTo>
                    <a:lnTo>
                      <a:pt x="272" y="32"/>
                    </a:lnTo>
                    <a:lnTo>
                      <a:pt x="264" y="33"/>
                    </a:lnTo>
                    <a:lnTo>
                      <a:pt x="237" y="35"/>
                    </a:lnTo>
                    <a:lnTo>
                      <a:pt x="229" y="42"/>
                    </a:lnTo>
                    <a:lnTo>
                      <a:pt x="230" y="42"/>
                    </a:lnTo>
                    <a:lnTo>
                      <a:pt x="219" y="43"/>
                    </a:lnTo>
                    <a:lnTo>
                      <a:pt x="233" y="53"/>
                    </a:lnTo>
                    <a:lnTo>
                      <a:pt x="233" y="56"/>
                    </a:lnTo>
                    <a:lnTo>
                      <a:pt x="229" y="62"/>
                    </a:lnTo>
                    <a:lnTo>
                      <a:pt x="235" y="64"/>
                    </a:lnTo>
                    <a:lnTo>
                      <a:pt x="238" y="62"/>
                    </a:lnTo>
                    <a:lnTo>
                      <a:pt x="243" y="62"/>
                    </a:lnTo>
                    <a:lnTo>
                      <a:pt x="238" y="64"/>
                    </a:lnTo>
                    <a:lnTo>
                      <a:pt x="240" y="64"/>
                    </a:lnTo>
                    <a:lnTo>
                      <a:pt x="249" y="64"/>
                    </a:lnTo>
                    <a:lnTo>
                      <a:pt x="251" y="64"/>
                    </a:lnTo>
                    <a:lnTo>
                      <a:pt x="243" y="67"/>
                    </a:lnTo>
                    <a:lnTo>
                      <a:pt x="245" y="70"/>
                    </a:lnTo>
                    <a:lnTo>
                      <a:pt x="248" y="69"/>
                    </a:lnTo>
                    <a:lnTo>
                      <a:pt x="246" y="70"/>
                    </a:lnTo>
                    <a:lnTo>
                      <a:pt x="254" y="70"/>
                    </a:lnTo>
                    <a:lnTo>
                      <a:pt x="267" y="69"/>
                    </a:lnTo>
                    <a:lnTo>
                      <a:pt x="265" y="70"/>
                    </a:lnTo>
                    <a:lnTo>
                      <a:pt x="248" y="74"/>
                    </a:lnTo>
                    <a:lnTo>
                      <a:pt x="246" y="70"/>
                    </a:lnTo>
                    <a:lnTo>
                      <a:pt x="238" y="72"/>
                    </a:lnTo>
                    <a:lnTo>
                      <a:pt x="238" y="69"/>
                    </a:lnTo>
                    <a:lnTo>
                      <a:pt x="237" y="72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7" y="72"/>
                    </a:lnTo>
                    <a:lnTo>
                      <a:pt x="243" y="75"/>
                    </a:lnTo>
                    <a:lnTo>
                      <a:pt x="238" y="77"/>
                    </a:lnTo>
                    <a:lnTo>
                      <a:pt x="240" y="75"/>
                    </a:lnTo>
                    <a:lnTo>
                      <a:pt x="237" y="75"/>
                    </a:lnTo>
                    <a:lnTo>
                      <a:pt x="227" y="80"/>
                    </a:lnTo>
                    <a:lnTo>
                      <a:pt x="225" y="79"/>
                    </a:lnTo>
                    <a:lnTo>
                      <a:pt x="208" y="79"/>
                    </a:lnTo>
                    <a:lnTo>
                      <a:pt x="205" y="75"/>
                    </a:lnTo>
                    <a:lnTo>
                      <a:pt x="211" y="74"/>
                    </a:lnTo>
                    <a:lnTo>
                      <a:pt x="216" y="70"/>
                    </a:lnTo>
                    <a:lnTo>
                      <a:pt x="219" y="70"/>
                    </a:lnTo>
                    <a:lnTo>
                      <a:pt x="206" y="70"/>
                    </a:lnTo>
                    <a:lnTo>
                      <a:pt x="187" y="75"/>
                    </a:lnTo>
                    <a:lnTo>
                      <a:pt x="187" y="77"/>
                    </a:lnTo>
                    <a:lnTo>
                      <a:pt x="179" y="77"/>
                    </a:lnTo>
                    <a:lnTo>
                      <a:pt x="165" y="80"/>
                    </a:lnTo>
                    <a:lnTo>
                      <a:pt x="159" y="82"/>
                    </a:lnTo>
                    <a:lnTo>
                      <a:pt x="157" y="83"/>
                    </a:lnTo>
                    <a:lnTo>
                      <a:pt x="148" y="83"/>
                    </a:lnTo>
                    <a:lnTo>
                      <a:pt x="151" y="88"/>
                    </a:lnTo>
                    <a:lnTo>
                      <a:pt x="162" y="90"/>
                    </a:lnTo>
                    <a:lnTo>
                      <a:pt x="154" y="93"/>
                    </a:lnTo>
                    <a:lnTo>
                      <a:pt x="154" y="90"/>
                    </a:lnTo>
                    <a:lnTo>
                      <a:pt x="152" y="91"/>
                    </a:lnTo>
                    <a:lnTo>
                      <a:pt x="151" y="96"/>
                    </a:lnTo>
                    <a:lnTo>
                      <a:pt x="148" y="99"/>
                    </a:lnTo>
                    <a:lnTo>
                      <a:pt x="148" y="101"/>
                    </a:lnTo>
                    <a:lnTo>
                      <a:pt x="160" y="103"/>
                    </a:lnTo>
                    <a:lnTo>
                      <a:pt x="178" y="101"/>
                    </a:lnTo>
                    <a:lnTo>
                      <a:pt x="181" y="104"/>
                    </a:lnTo>
                    <a:lnTo>
                      <a:pt x="184" y="103"/>
                    </a:lnTo>
                    <a:lnTo>
                      <a:pt x="181" y="101"/>
                    </a:lnTo>
                    <a:lnTo>
                      <a:pt x="184" y="99"/>
                    </a:lnTo>
                    <a:lnTo>
                      <a:pt x="186" y="103"/>
                    </a:lnTo>
                    <a:lnTo>
                      <a:pt x="183" y="106"/>
                    </a:lnTo>
                    <a:lnTo>
                      <a:pt x="191" y="101"/>
                    </a:lnTo>
                    <a:lnTo>
                      <a:pt x="205" y="98"/>
                    </a:lnTo>
                    <a:lnTo>
                      <a:pt x="208" y="98"/>
                    </a:lnTo>
                    <a:lnTo>
                      <a:pt x="214" y="96"/>
                    </a:lnTo>
                    <a:lnTo>
                      <a:pt x="216" y="98"/>
                    </a:lnTo>
                    <a:lnTo>
                      <a:pt x="208" y="103"/>
                    </a:lnTo>
                    <a:lnTo>
                      <a:pt x="202" y="103"/>
                    </a:lnTo>
                    <a:lnTo>
                      <a:pt x="200" y="104"/>
                    </a:lnTo>
                    <a:lnTo>
                      <a:pt x="203" y="104"/>
                    </a:lnTo>
                    <a:lnTo>
                      <a:pt x="198" y="111"/>
                    </a:lnTo>
                    <a:lnTo>
                      <a:pt x="195" y="114"/>
                    </a:lnTo>
                    <a:lnTo>
                      <a:pt x="187" y="117"/>
                    </a:lnTo>
                    <a:lnTo>
                      <a:pt x="171" y="120"/>
                    </a:lnTo>
                    <a:lnTo>
                      <a:pt x="175" y="119"/>
                    </a:lnTo>
                    <a:lnTo>
                      <a:pt x="173" y="119"/>
                    </a:lnTo>
                    <a:lnTo>
                      <a:pt x="156" y="125"/>
                    </a:lnTo>
                    <a:lnTo>
                      <a:pt x="151" y="124"/>
                    </a:lnTo>
                    <a:lnTo>
                      <a:pt x="144" y="125"/>
                    </a:lnTo>
                    <a:lnTo>
                      <a:pt x="138" y="127"/>
                    </a:lnTo>
                    <a:lnTo>
                      <a:pt x="135" y="130"/>
                    </a:lnTo>
                    <a:lnTo>
                      <a:pt x="129" y="130"/>
                    </a:lnTo>
                    <a:lnTo>
                      <a:pt x="111" y="136"/>
                    </a:lnTo>
                    <a:lnTo>
                      <a:pt x="103" y="140"/>
                    </a:lnTo>
                    <a:lnTo>
                      <a:pt x="98" y="143"/>
                    </a:lnTo>
                    <a:lnTo>
                      <a:pt x="92" y="144"/>
                    </a:lnTo>
                    <a:lnTo>
                      <a:pt x="92" y="146"/>
                    </a:lnTo>
                    <a:lnTo>
                      <a:pt x="89" y="148"/>
                    </a:lnTo>
                    <a:lnTo>
                      <a:pt x="86" y="149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90" y="149"/>
                    </a:lnTo>
                    <a:lnTo>
                      <a:pt x="87" y="151"/>
                    </a:lnTo>
                    <a:lnTo>
                      <a:pt x="89" y="152"/>
                    </a:lnTo>
                    <a:lnTo>
                      <a:pt x="94" y="151"/>
                    </a:lnTo>
                    <a:lnTo>
                      <a:pt x="90" y="152"/>
                    </a:lnTo>
                    <a:lnTo>
                      <a:pt x="87" y="157"/>
                    </a:lnTo>
                    <a:lnTo>
                      <a:pt x="94" y="156"/>
                    </a:lnTo>
                    <a:lnTo>
                      <a:pt x="94" y="157"/>
                    </a:lnTo>
                    <a:lnTo>
                      <a:pt x="97" y="157"/>
                    </a:lnTo>
                    <a:lnTo>
                      <a:pt x="92" y="159"/>
                    </a:lnTo>
                    <a:lnTo>
                      <a:pt x="94" y="161"/>
                    </a:lnTo>
                    <a:lnTo>
                      <a:pt x="103" y="159"/>
                    </a:lnTo>
                    <a:lnTo>
                      <a:pt x="102" y="161"/>
                    </a:lnTo>
                    <a:lnTo>
                      <a:pt x="95" y="164"/>
                    </a:lnTo>
                    <a:lnTo>
                      <a:pt x="83" y="169"/>
                    </a:lnTo>
                    <a:lnTo>
                      <a:pt x="79" y="173"/>
                    </a:lnTo>
                    <a:lnTo>
                      <a:pt x="86" y="172"/>
                    </a:lnTo>
                    <a:lnTo>
                      <a:pt x="83" y="173"/>
                    </a:lnTo>
                    <a:lnTo>
                      <a:pt x="79" y="175"/>
                    </a:lnTo>
                    <a:lnTo>
                      <a:pt x="81" y="178"/>
                    </a:lnTo>
                    <a:lnTo>
                      <a:pt x="89" y="178"/>
                    </a:lnTo>
                    <a:lnTo>
                      <a:pt x="106" y="170"/>
                    </a:lnTo>
                    <a:lnTo>
                      <a:pt x="108" y="167"/>
                    </a:lnTo>
                    <a:lnTo>
                      <a:pt x="116" y="164"/>
                    </a:lnTo>
                    <a:lnTo>
                      <a:pt x="130" y="161"/>
                    </a:lnTo>
                    <a:lnTo>
                      <a:pt x="110" y="169"/>
                    </a:lnTo>
                    <a:lnTo>
                      <a:pt x="103" y="181"/>
                    </a:lnTo>
                    <a:lnTo>
                      <a:pt x="94" y="186"/>
                    </a:lnTo>
                    <a:lnTo>
                      <a:pt x="92" y="188"/>
                    </a:lnTo>
                    <a:lnTo>
                      <a:pt x="97" y="188"/>
                    </a:lnTo>
                    <a:lnTo>
                      <a:pt x="92" y="189"/>
                    </a:lnTo>
                    <a:lnTo>
                      <a:pt x="90" y="191"/>
                    </a:lnTo>
                    <a:lnTo>
                      <a:pt x="90" y="193"/>
                    </a:lnTo>
                    <a:lnTo>
                      <a:pt x="81" y="196"/>
                    </a:lnTo>
                    <a:lnTo>
                      <a:pt x="86" y="196"/>
                    </a:lnTo>
                    <a:lnTo>
                      <a:pt x="103" y="191"/>
                    </a:lnTo>
                    <a:lnTo>
                      <a:pt x="116" y="185"/>
                    </a:lnTo>
                    <a:lnTo>
                      <a:pt x="110" y="191"/>
                    </a:lnTo>
                    <a:lnTo>
                      <a:pt x="111" y="193"/>
                    </a:lnTo>
                    <a:lnTo>
                      <a:pt x="117" y="191"/>
                    </a:lnTo>
                    <a:lnTo>
                      <a:pt x="116" y="199"/>
                    </a:lnTo>
                    <a:lnTo>
                      <a:pt x="121" y="198"/>
                    </a:lnTo>
                    <a:lnTo>
                      <a:pt x="124" y="193"/>
                    </a:lnTo>
                    <a:lnTo>
                      <a:pt x="132" y="189"/>
                    </a:lnTo>
                    <a:lnTo>
                      <a:pt x="132" y="189"/>
                    </a:lnTo>
                    <a:lnTo>
                      <a:pt x="129" y="193"/>
                    </a:lnTo>
                    <a:lnTo>
                      <a:pt x="132" y="194"/>
                    </a:lnTo>
                    <a:lnTo>
                      <a:pt x="156" y="188"/>
                    </a:lnTo>
                    <a:lnTo>
                      <a:pt x="146" y="193"/>
                    </a:lnTo>
                    <a:lnTo>
                      <a:pt x="146" y="193"/>
                    </a:lnTo>
                    <a:lnTo>
                      <a:pt x="138" y="196"/>
                    </a:lnTo>
                    <a:lnTo>
                      <a:pt x="133" y="201"/>
                    </a:lnTo>
                    <a:lnTo>
                      <a:pt x="135" y="201"/>
                    </a:lnTo>
                    <a:lnTo>
                      <a:pt x="129" y="202"/>
                    </a:lnTo>
                    <a:lnTo>
                      <a:pt x="117" y="212"/>
                    </a:lnTo>
                    <a:lnTo>
                      <a:pt x="108" y="217"/>
                    </a:lnTo>
                    <a:lnTo>
                      <a:pt x="106" y="217"/>
                    </a:lnTo>
                    <a:lnTo>
                      <a:pt x="98" y="220"/>
                    </a:lnTo>
                    <a:lnTo>
                      <a:pt x="90" y="225"/>
                    </a:lnTo>
                    <a:lnTo>
                      <a:pt x="89" y="225"/>
                    </a:lnTo>
                    <a:lnTo>
                      <a:pt x="65" y="233"/>
                    </a:lnTo>
                    <a:lnTo>
                      <a:pt x="52" y="239"/>
                    </a:lnTo>
                    <a:lnTo>
                      <a:pt x="51" y="239"/>
                    </a:lnTo>
                    <a:lnTo>
                      <a:pt x="48" y="241"/>
                    </a:lnTo>
                    <a:lnTo>
                      <a:pt x="48" y="239"/>
                    </a:lnTo>
                    <a:lnTo>
                      <a:pt x="49" y="238"/>
                    </a:lnTo>
                    <a:lnTo>
                      <a:pt x="44" y="238"/>
                    </a:lnTo>
                    <a:lnTo>
                      <a:pt x="30" y="243"/>
                    </a:lnTo>
                    <a:lnTo>
                      <a:pt x="9" y="251"/>
                    </a:lnTo>
                    <a:lnTo>
                      <a:pt x="3" y="252"/>
                    </a:lnTo>
                    <a:lnTo>
                      <a:pt x="2" y="252"/>
                    </a:lnTo>
                    <a:lnTo>
                      <a:pt x="0" y="257"/>
                    </a:lnTo>
                    <a:lnTo>
                      <a:pt x="3" y="255"/>
                    </a:lnTo>
                    <a:lnTo>
                      <a:pt x="5" y="252"/>
                    </a:lnTo>
                    <a:lnTo>
                      <a:pt x="6" y="255"/>
                    </a:lnTo>
                    <a:lnTo>
                      <a:pt x="11" y="254"/>
                    </a:lnTo>
                    <a:lnTo>
                      <a:pt x="14" y="251"/>
                    </a:lnTo>
                    <a:lnTo>
                      <a:pt x="13" y="254"/>
                    </a:lnTo>
                    <a:lnTo>
                      <a:pt x="19" y="252"/>
                    </a:lnTo>
                    <a:lnTo>
                      <a:pt x="35" y="244"/>
                    </a:lnTo>
                    <a:lnTo>
                      <a:pt x="36" y="244"/>
                    </a:lnTo>
                    <a:lnTo>
                      <a:pt x="30" y="249"/>
                    </a:lnTo>
                    <a:lnTo>
                      <a:pt x="43" y="247"/>
                    </a:lnTo>
                    <a:lnTo>
                      <a:pt x="46" y="244"/>
                    </a:lnTo>
                    <a:lnTo>
                      <a:pt x="46" y="246"/>
                    </a:lnTo>
                    <a:lnTo>
                      <a:pt x="60" y="241"/>
                    </a:lnTo>
                    <a:lnTo>
                      <a:pt x="60" y="243"/>
                    </a:lnTo>
                    <a:lnTo>
                      <a:pt x="57" y="246"/>
                    </a:lnTo>
                    <a:lnTo>
                      <a:pt x="65" y="239"/>
                    </a:lnTo>
                    <a:lnTo>
                      <a:pt x="71" y="239"/>
                    </a:lnTo>
                    <a:lnTo>
                      <a:pt x="79" y="238"/>
                    </a:lnTo>
                    <a:lnTo>
                      <a:pt x="81" y="235"/>
                    </a:lnTo>
                    <a:lnTo>
                      <a:pt x="83" y="233"/>
                    </a:lnTo>
                    <a:lnTo>
                      <a:pt x="89" y="231"/>
                    </a:lnTo>
                    <a:lnTo>
                      <a:pt x="95" y="230"/>
                    </a:lnTo>
                    <a:lnTo>
                      <a:pt x="97" y="230"/>
                    </a:lnTo>
                    <a:lnTo>
                      <a:pt x="95" y="230"/>
                    </a:lnTo>
                    <a:lnTo>
                      <a:pt x="100" y="226"/>
                    </a:lnTo>
                    <a:lnTo>
                      <a:pt x="103" y="228"/>
                    </a:lnTo>
                    <a:lnTo>
                      <a:pt x="106" y="225"/>
                    </a:lnTo>
                    <a:lnTo>
                      <a:pt x="110" y="225"/>
                    </a:lnTo>
                    <a:lnTo>
                      <a:pt x="124" y="220"/>
                    </a:lnTo>
                    <a:lnTo>
                      <a:pt x="129" y="217"/>
                    </a:lnTo>
                    <a:lnTo>
                      <a:pt x="135" y="214"/>
                    </a:lnTo>
                    <a:lnTo>
                      <a:pt x="138" y="212"/>
                    </a:lnTo>
                    <a:lnTo>
                      <a:pt x="141" y="212"/>
                    </a:lnTo>
                    <a:lnTo>
                      <a:pt x="146" y="209"/>
                    </a:lnTo>
                    <a:lnTo>
                      <a:pt x="148" y="210"/>
                    </a:lnTo>
                    <a:lnTo>
                      <a:pt x="157" y="206"/>
                    </a:lnTo>
                    <a:lnTo>
                      <a:pt x="173" y="202"/>
                    </a:lnTo>
                    <a:lnTo>
                      <a:pt x="173" y="201"/>
                    </a:lnTo>
                    <a:lnTo>
                      <a:pt x="176" y="199"/>
                    </a:lnTo>
                    <a:lnTo>
                      <a:pt x="179" y="198"/>
                    </a:lnTo>
                    <a:lnTo>
                      <a:pt x="189" y="194"/>
                    </a:lnTo>
                    <a:lnTo>
                      <a:pt x="192" y="193"/>
                    </a:lnTo>
                    <a:lnTo>
                      <a:pt x="192" y="189"/>
                    </a:lnTo>
                    <a:lnTo>
                      <a:pt x="186" y="188"/>
                    </a:lnTo>
                    <a:lnTo>
                      <a:pt x="194" y="183"/>
                    </a:lnTo>
                    <a:lnTo>
                      <a:pt x="200" y="181"/>
                    </a:lnTo>
                    <a:lnTo>
                      <a:pt x="203" y="180"/>
                    </a:lnTo>
                    <a:lnTo>
                      <a:pt x="205" y="178"/>
                    </a:lnTo>
                    <a:lnTo>
                      <a:pt x="211" y="178"/>
                    </a:lnTo>
                    <a:lnTo>
                      <a:pt x="214" y="177"/>
                    </a:lnTo>
                    <a:lnTo>
                      <a:pt x="213" y="175"/>
                    </a:lnTo>
                    <a:lnTo>
                      <a:pt x="222" y="173"/>
                    </a:lnTo>
                    <a:lnTo>
                      <a:pt x="224" y="172"/>
                    </a:lnTo>
                    <a:lnTo>
                      <a:pt x="222" y="169"/>
                    </a:lnTo>
                    <a:lnTo>
                      <a:pt x="227" y="170"/>
                    </a:lnTo>
                    <a:lnTo>
                      <a:pt x="233" y="167"/>
                    </a:lnTo>
                    <a:lnTo>
                      <a:pt x="249" y="159"/>
                    </a:lnTo>
                    <a:lnTo>
                      <a:pt x="268" y="152"/>
                    </a:lnTo>
                    <a:lnTo>
                      <a:pt x="273" y="149"/>
                    </a:lnTo>
                    <a:lnTo>
                      <a:pt x="287" y="141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84" y="144"/>
                    </a:lnTo>
                    <a:lnTo>
                      <a:pt x="275" y="149"/>
                    </a:lnTo>
                    <a:lnTo>
                      <a:pt x="270" y="152"/>
                    </a:lnTo>
                    <a:lnTo>
                      <a:pt x="275" y="152"/>
                    </a:lnTo>
                    <a:lnTo>
                      <a:pt x="289" y="149"/>
                    </a:lnTo>
                    <a:lnTo>
                      <a:pt x="286" y="151"/>
                    </a:lnTo>
                    <a:lnTo>
                      <a:pt x="275" y="154"/>
                    </a:lnTo>
                    <a:lnTo>
                      <a:pt x="273" y="156"/>
                    </a:lnTo>
                    <a:lnTo>
                      <a:pt x="283" y="159"/>
                    </a:lnTo>
                    <a:lnTo>
                      <a:pt x="278" y="161"/>
                    </a:lnTo>
                    <a:lnTo>
                      <a:pt x="268" y="159"/>
                    </a:lnTo>
                    <a:lnTo>
                      <a:pt x="268" y="157"/>
                    </a:lnTo>
                    <a:lnTo>
                      <a:pt x="252" y="161"/>
                    </a:lnTo>
                    <a:lnTo>
                      <a:pt x="249" y="162"/>
                    </a:lnTo>
                    <a:lnTo>
                      <a:pt x="243" y="169"/>
                    </a:lnTo>
                    <a:lnTo>
                      <a:pt x="229" y="177"/>
                    </a:lnTo>
                    <a:lnTo>
                      <a:pt x="230" y="180"/>
                    </a:lnTo>
                    <a:lnTo>
                      <a:pt x="238" y="177"/>
                    </a:lnTo>
                    <a:lnTo>
                      <a:pt x="233" y="180"/>
                    </a:lnTo>
                    <a:lnTo>
                      <a:pt x="230" y="181"/>
                    </a:lnTo>
                    <a:lnTo>
                      <a:pt x="229" y="181"/>
                    </a:lnTo>
                    <a:lnTo>
                      <a:pt x="224" y="181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7" y="186"/>
                    </a:lnTo>
                    <a:lnTo>
                      <a:pt x="229" y="185"/>
                    </a:lnTo>
                    <a:lnTo>
                      <a:pt x="230" y="185"/>
                    </a:lnTo>
                    <a:lnTo>
                      <a:pt x="240" y="181"/>
                    </a:lnTo>
                    <a:lnTo>
                      <a:pt x="243" y="180"/>
                    </a:lnTo>
                    <a:lnTo>
                      <a:pt x="238" y="183"/>
                    </a:lnTo>
                    <a:lnTo>
                      <a:pt x="246" y="178"/>
                    </a:lnTo>
                    <a:lnTo>
                      <a:pt x="251" y="178"/>
                    </a:lnTo>
                    <a:lnTo>
                      <a:pt x="257" y="173"/>
                    </a:lnTo>
                    <a:lnTo>
                      <a:pt x="254" y="178"/>
                    </a:lnTo>
                    <a:lnTo>
                      <a:pt x="264" y="172"/>
                    </a:lnTo>
                    <a:lnTo>
                      <a:pt x="262" y="173"/>
                    </a:lnTo>
                    <a:lnTo>
                      <a:pt x="273" y="173"/>
                    </a:lnTo>
                    <a:lnTo>
                      <a:pt x="276" y="172"/>
                    </a:lnTo>
                    <a:lnTo>
                      <a:pt x="281" y="170"/>
                    </a:lnTo>
                    <a:lnTo>
                      <a:pt x="278" y="169"/>
                    </a:lnTo>
                    <a:lnTo>
                      <a:pt x="287" y="165"/>
                    </a:lnTo>
                    <a:lnTo>
                      <a:pt x="287" y="164"/>
                    </a:lnTo>
                    <a:lnTo>
                      <a:pt x="279" y="165"/>
                    </a:lnTo>
                    <a:lnTo>
                      <a:pt x="281" y="164"/>
                    </a:lnTo>
                    <a:lnTo>
                      <a:pt x="287" y="164"/>
                    </a:lnTo>
                    <a:lnTo>
                      <a:pt x="289" y="162"/>
                    </a:lnTo>
                    <a:lnTo>
                      <a:pt x="284" y="161"/>
                    </a:lnTo>
                    <a:lnTo>
                      <a:pt x="291" y="159"/>
                    </a:lnTo>
                    <a:lnTo>
                      <a:pt x="292" y="157"/>
                    </a:lnTo>
                    <a:lnTo>
                      <a:pt x="291" y="157"/>
                    </a:lnTo>
                    <a:lnTo>
                      <a:pt x="295" y="156"/>
                    </a:lnTo>
                    <a:lnTo>
                      <a:pt x="297" y="156"/>
                    </a:lnTo>
                    <a:lnTo>
                      <a:pt x="303" y="152"/>
                    </a:lnTo>
                    <a:lnTo>
                      <a:pt x="295" y="159"/>
                    </a:lnTo>
                    <a:lnTo>
                      <a:pt x="295" y="159"/>
                    </a:lnTo>
                    <a:lnTo>
                      <a:pt x="299" y="159"/>
                    </a:lnTo>
                    <a:lnTo>
                      <a:pt x="303" y="154"/>
                    </a:lnTo>
                    <a:lnTo>
                      <a:pt x="300" y="157"/>
                    </a:lnTo>
                    <a:lnTo>
                      <a:pt x="302" y="157"/>
                    </a:lnTo>
                    <a:lnTo>
                      <a:pt x="314" y="156"/>
                    </a:lnTo>
                    <a:lnTo>
                      <a:pt x="310" y="159"/>
                    </a:lnTo>
                    <a:lnTo>
                      <a:pt x="306" y="162"/>
                    </a:lnTo>
                    <a:lnTo>
                      <a:pt x="316" y="161"/>
                    </a:lnTo>
                    <a:lnTo>
                      <a:pt x="311" y="162"/>
                    </a:lnTo>
                    <a:lnTo>
                      <a:pt x="318" y="162"/>
                    </a:lnTo>
                    <a:lnTo>
                      <a:pt x="314" y="165"/>
                    </a:lnTo>
                    <a:lnTo>
                      <a:pt x="318" y="169"/>
                    </a:lnTo>
                    <a:lnTo>
                      <a:pt x="324" y="165"/>
                    </a:lnTo>
                    <a:lnTo>
                      <a:pt x="322" y="169"/>
                    </a:lnTo>
                    <a:lnTo>
                      <a:pt x="329" y="170"/>
                    </a:lnTo>
                    <a:lnTo>
                      <a:pt x="327" y="173"/>
                    </a:lnTo>
                    <a:lnTo>
                      <a:pt x="343" y="172"/>
                    </a:lnTo>
                    <a:lnTo>
                      <a:pt x="354" y="173"/>
                    </a:lnTo>
                    <a:lnTo>
                      <a:pt x="360" y="173"/>
                    </a:lnTo>
                    <a:lnTo>
                      <a:pt x="360" y="173"/>
                    </a:lnTo>
                    <a:lnTo>
                      <a:pt x="357" y="175"/>
                    </a:lnTo>
                    <a:lnTo>
                      <a:pt x="359" y="175"/>
                    </a:lnTo>
                    <a:lnTo>
                      <a:pt x="365" y="178"/>
                    </a:lnTo>
                    <a:lnTo>
                      <a:pt x="375" y="177"/>
                    </a:lnTo>
                    <a:lnTo>
                      <a:pt x="384" y="172"/>
                    </a:lnTo>
                    <a:lnTo>
                      <a:pt x="387" y="175"/>
                    </a:lnTo>
                    <a:lnTo>
                      <a:pt x="383" y="177"/>
                    </a:lnTo>
                    <a:lnTo>
                      <a:pt x="380" y="180"/>
                    </a:lnTo>
                    <a:lnTo>
                      <a:pt x="384" y="173"/>
                    </a:lnTo>
                    <a:lnTo>
                      <a:pt x="381" y="175"/>
                    </a:lnTo>
                    <a:lnTo>
                      <a:pt x="376" y="180"/>
                    </a:lnTo>
                    <a:lnTo>
                      <a:pt x="372" y="181"/>
                    </a:lnTo>
                    <a:lnTo>
                      <a:pt x="380" y="188"/>
                    </a:lnTo>
                    <a:lnTo>
                      <a:pt x="384" y="186"/>
                    </a:lnTo>
                    <a:lnTo>
                      <a:pt x="387" y="183"/>
                    </a:lnTo>
                    <a:lnTo>
                      <a:pt x="391" y="18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55" name="Freeform 68"/>
              <p:cNvSpPr/>
              <p:nvPr/>
            </p:nvSpPr>
            <p:spPr>
              <a:xfrm>
                <a:off x="1353960" y="1395360"/>
                <a:ext cx="90000" cy="12996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129960"/>
                  <a:gd name="textAreaBottom" fmla="*/ 130320 h 129960"/>
                  <a:gd name="GluePoint1X" fmla="*/ 5 w 57"/>
                  <a:gd name="GluePoint1Y" fmla="*/ 8 h 82"/>
                  <a:gd name="GluePoint2X" fmla="*/ 0 w 57"/>
                  <a:gd name="GluePoint2Y" fmla="*/ 17 h 82"/>
                  <a:gd name="GluePoint3X" fmla="*/ 0 w 57"/>
                  <a:gd name="GluePoint3Y" fmla="*/ 19 h 82"/>
                  <a:gd name="GluePoint4X" fmla="*/ 10 w 57"/>
                  <a:gd name="GluePoint4Y" fmla="*/ 24 h 82"/>
                  <a:gd name="GluePoint5X" fmla="*/ 16 w 57"/>
                  <a:gd name="GluePoint5Y" fmla="*/ 22 h 82"/>
                  <a:gd name="GluePoint6X" fmla="*/ 16 w 57"/>
                  <a:gd name="GluePoint6Y" fmla="*/ 16 h 82"/>
                  <a:gd name="GluePoint7X" fmla="*/ 15 w 57"/>
                  <a:gd name="GluePoint7Y" fmla="*/ 12 h 82"/>
                  <a:gd name="GluePoint8X" fmla="*/ 16 w 57"/>
                  <a:gd name="GluePoint8Y" fmla="*/ 14 h 82"/>
                  <a:gd name="GluePoint9X" fmla="*/ 19 w 57"/>
                  <a:gd name="GluePoint9Y" fmla="*/ 16 h 82"/>
                  <a:gd name="GluePoint10X" fmla="*/ 23 w 57"/>
                  <a:gd name="GluePoint10Y" fmla="*/ 19 h 82"/>
                  <a:gd name="GluePoint11X" fmla="*/ 23 w 57"/>
                  <a:gd name="GluePoint11Y" fmla="*/ 22 h 82"/>
                  <a:gd name="GluePoint12X" fmla="*/ 23 w 57"/>
                  <a:gd name="GluePoint12Y" fmla="*/ 25 h 82"/>
                  <a:gd name="GluePoint13X" fmla="*/ 29 w 57"/>
                  <a:gd name="GluePoint13Y" fmla="*/ 22 h 82"/>
                  <a:gd name="GluePoint14X" fmla="*/ 37 w 57"/>
                  <a:gd name="GluePoint14Y" fmla="*/ 11 h 82"/>
                  <a:gd name="GluePoint15X" fmla="*/ 40 w 57"/>
                  <a:gd name="GluePoint15Y" fmla="*/ 6 h 82"/>
                  <a:gd name="GluePoint16X" fmla="*/ 38 w 57"/>
                  <a:gd name="GluePoint16Y" fmla="*/ 25 h 82"/>
                  <a:gd name="GluePoint17X" fmla="*/ 45 w 57"/>
                  <a:gd name="GluePoint17Y" fmla="*/ 25 h 82"/>
                  <a:gd name="GluePoint18X" fmla="*/ 38 w 57"/>
                  <a:gd name="GluePoint18Y" fmla="*/ 29 h 82"/>
                  <a:gd name="GluePoint19X" fmla="*/ 40 w 57"/>
                  <a:gd name="GluePoint19Y" fmla="*/ 30 h 82"/>
                  <a:gd name="GluePoint20X" fmla="*/ 42 w 57"/>
                  <a:gd name="GluePoint20Y" fmla="*/ 37 h 82"/>
                  <a:gd name="GluePoint21X" fmla="*/ 35 w 57"/>
                  <a:gd name="GluePoint21Y" fmla="*/ 37 h 82"/>
                  <a:gd name="GluePoint22X" fmla="*/ 34 w 57"/>
                  <a:gd name="GluePoint22Y" fmla="*/ 40 h 82"/>
                  <a:gd name="GluePoint23X" fmla="*/ 32 w 57"/>
                  <a:gd name="GluePoint23Y" fmla="*/ 40 h 82"/>
                  <a:gd name="GluePoint24X" fmla="*/ 35 w 57"/>
                  <a:gd name="GluePoint24Y" fmla="*/ 45 h 82"/>
                  <a:gd name="GluePoint25X" fmla="*/ 37 w 57"/>
                  <a:gd name="GluePoint25Y" fmla="*/ 46 h 82"/>
                  <a:gd name="GluePoint26X" fmla="*/ 35 w 57"/>
                  <a:gd name="GluePoint26Y" fmla="*/ 46 h 82"/>
                  <a:gd name="GluePoint27X" fmla="*/ 37 w 57"/>
                  <a:gd name="GluePoint27Y" fmla="*/ 54 h 82"/>
                  <a:gd name="GluePoint28X" fmla="*/ 35 w 57"/>
                  <a:gd name="GluePoint28Y" fmla="*/ 59 h 82"/>
                  <a:gd name="GluePoint29X" fmla="*/ 26 w 57"/>
                  <a:gd name="GluePoint29Y" fmla="*/ 66 h 82"/>
                  <a:gd name="GluePoint30X" fmla="*/ 26 w 57"/>
                  <a:gd name="GluePoint30Y" fmla="*/ 69 h 82"/>
                  <a:gd name="GluePoint31X" fmla="*/ 34 w 57"/>
                  <a:gd name="GluePoint31Y" fmla="*/ 64 h 82"/>
                  <a:gd name="GluePoint32X" fmla="*/ 46 w 57"/>
                  <a:gd name="GluePoint32Y" fmla="*/ 59 h 82"/>
                  <a:gd name="GluePoint33X" fmla="*/ 43 w 57"/>
                  <a:gd name="GluePoint33Y" fmla="*/ 66 h 82"/>
                  <a:gd name="GluePoint34X" fmla="*/ 42 w 57"/>
                  <a:gd name="GluePoint34Y" fmla="*/ 72 h 82"/>
                  <a:gd name="GluePoint35X" fmla="*/ 32 w 57"/>
                  <a:gd name="GluePoint35Y" fmla="*/ 78 h 82"/>
                  <a:gd name="GluePoint36X" fmla="*/ 32 w 57"/>
                  <a:gd name="GluePoint36Y" fmla="*/ 80 h 82"/>
                  <a:gd name="GluePoint37X" fmla="*/ 37 w 57"/>
                  <a:gd name="GluePoint37Y" fmla="*/ 80 h 82"/>
                  <a:gd name="GluePoint38X" fmla="*/ 43 w 57"/>
                  <a:gd name="GluePoint38Y" fmla="*/ 77 h 82"/>
                  <a:gd name="GluePoint39X" fmla="*/ 48 w 57"/>
                  <a:gd name="GluePoint39Y" fmla="*/ 75 h 82"/>
                  <a:gd name="GluePoint40X" fmla="*/ 57 w 57"/>
                  <a:gd name="GluePoint40Y" fmla="*/ 62 h 82"/>
                  <a:gd name="GluePoint41X" fmla="*/ 51 w 57"/>
                  <a:gd name="GluePoint41Y" fmla="*/ 56 h 82"/>
                  <a:gd name="GluePoint42X" fmla="*/ 42 w 57"/>
                  <a:gd name="GluePoint42Y" fmla="*/ 51 h 82"/>
                  <a:gd name="GluePoint43X" fmla="*/ 43 w 57"/>
                  <a:gd name="GluePoint43Y" fmla="*/ 45 h 82"/>
                  <a:gd name="GluePoint44X" fmla="*/ 50 w 57"/>
                  <a:gd name="GluePoint44Y" fmla="*/ 19 h 82"/>
                  <a:gd name="GluePoint45X" fmla="*/ 46 w 57"/>
                  <a:gd name="GluePoint45Y" fmla="*/ 11 h 82"/>
                  <a:gd name="GluePoint46X" fmla="*/ 32 w 57"/>
                  <a:gd name="GluePoint46Y" fmla="*/ 3 h 82"/>
                  <a:gd name="GluePoint47X" fmla="*/ 7 w 57"/>
                  <a:gd name="GluePoint47Y" fmla="*/ 14 h 82"/>
                  <a:gd name="GluePoint48X" fmla="*/ 7 w 57"/>
                  <a:gd name="GluePoint48Y" fmla="*/ 6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57" h="82">
                    <a:moveTo>
                      <a:pt x="7" y="6"/>
                    </a:moveTo>
                    <a:lnTo>
                      <a:pt x="5" y="8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0" y="19"/>
                    </a:lnTo>
                    <a:lnTo>
                      <a:pt x="7" y="25"/>
                    </a:lnTo>
                    <a:lnTo>
                      <a:pt x="10" y="24"/>
                    </a:lnTo>
                    <a:lnTo>
                      <a:pt x="11" y="22"/>
                    </a:lnTo>
                    <a:lnTo>
                      <a:pt x="16" y="22"/>
                    </a:lnTo>
                    <a:lnTo>
                      <a:pt x="18" y="21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19" y="16"/>
                    </a:lnTo>
                    <a:lnTo>
                      <a:pt x="24" y="14"/>
                    </a:lnTo>
                    <a:lnTo>
                      <a:pt x="23" y="19"/>
                    </a:lnTo>
                    <a:lnTo>
                      <a:pt x="19" y="22"/>
                    </a:lnTo>
                    <a:lnTo>
                      <a:pt x="23" y="22"/>
                    </a:lnTo>
                    <a:lnTo>
                      <a:pt x="24" y="21"/>
                    </a:lnTo>
                    <a:lnTo>
                      <a:pt x="23" y="25"/>
                    </a:lnTo>
                    <a:lnTo>
                      <a:pt x="26" y="24"/>
                    </a:lnTo>
                    <a:lnTo>
                      <a:pt x="29" y="22"/>
                    </a:lnTo>
                    <a:lnTo>
                      <a:pt x="35" y="9"/>
                    </a:lnTo>
                    <a:lnTo>
                      <a:pt x="37" y="11"/>
                    </a:lnTo>
                    <a:lnTo>
                      <a:pt x="38" y="8"/>
                    </a:lnTo>
                    <a:lnTo>
                      <a:pt x="40" y="6"/>
                    </a:lnTo>
                    <a:lnTo>
                      <a:pt x="32" y="22"/>
                    </a:lnTo>
                    <a:lnTo>
                      <a:pt x="38" y="25"/>
                    </a:lnTo>
                    <a:lnTo>
                      <a:pt x="38" y="29"/>
                    </a:lnTo>
                    <a:lnTo>
                      <a:pt x="45" y="25"/>
                    </a:lnTo>
                    <a:lnTo>
                      <a:pt x="42" y="29"/>
                    </a:lnTo>
                    <a:lnTo>
                      <a:pt x="38" y="29"/>
                    </a:lnTo>
                    <a:lnTo>
                      <a:pt x="37" y="32"/>
                    </a:lnTo>
                    <a:lnTo>
                      <a:pt x="40" y="30"/>
                    </a:lnTo>
                    <a:lnTo>
                      <a:pt x="40" y="32"/>
                    </a:lnTo>
                    <a:lnTo>
                      <a:pt x="42" y="37"/>
                    </a:lnTo>
                    <a:lnTo>
                      <a:pt x="37" y="33"/>
                    </a:lnTo>
                    <a:lnTo>
                      <a:pt x="35" y="37"/>
                    </a:lnTo>
                    <a:lnTo>
                      <a:pt x="35" y="37"/>
                    </a:lnTo>
                    <a:lnTo>
                      <a:pt x="34" y="40"/>
                    </a:lnTo>
                    <a:lnTo>
                      <a:pt x="38" y="40"/>
                    </a:lnTo>
                    <a:lnTo>
                      <a:pt x="32" y="40"/>
                    </a:lnTo>
                    <a:lnTo>
                      <a:pt x="30" y="41"/>
                    </a:lnTo>
                    <a:lnTo>
                      <a:pt x="35" y="45"/>
                    </a:lnTo>
                    <a:lnTo>
                      <a:pt x="38" y="43"/>
                    </a:lnTo>
                    <a:lnTo>
                      <a:pt x="37" y="46"/>
                    </a:lnTo>
                    <a:lnTo>
                      <a:pt x="35" y="45"/>
                    </a:lnTo>
                    <a:lnTo>
                      <a:pt x="35" y="46"/>
                    </a:lnTo>
                    <a:lnTo>
                      <a:pt x="38" y="49"/>
                    </a:lnTo>
                    <a:lnTo>
                      <a:pt x="37" y="54"/>
                    </a:lnTo>
                    <a:lnTo>
                      <a:pt x="42" y="58"/>
                    </a:lnTo>
                    <a:lnTo>
                      <a:pt x="35" y="59"/>
                    </a:lnTo>
                    <a:lnTo>
                      <a:pt x="29" y="64"/>
                    </a:lnTo>
                    <a:lnTo>
                      <a:pt x="26" y="66"/>
                    </a:lnTo>
                    <a:lnTo>
                      <a:pt x="24" y="69"/>
                    </a:lnTo>
                    <a:lnTo>
                      <a:pt x="26" y="69"/>
                    </a:lnTo>
                    <a:lnTo>
                      <a:pt x="30" y="67"/>
                    </a:lnTo>
                    <a:lnTo>
                      <a:pt x="34" y="64"/>
                    </a:lnTo>
                    <a:lnTo>
                      <a:pt x="38" y="62"/>
                    </a:lnTo>
                    <a:lnTo>
                      <a:pt x="46" y="59"/>
                    </a:lnTo>
                    <a:lnTo>
                      <a:pt x="43" y="62"/>
                    </a:lnTo>
                    <a:lnTo>
                      <a:pt x="43" y="66"/>
                    </a:lnTo>
                    <a:lnTo>
                      <a:pt x="38" y="72"/>
                    </a:lnTo>
                    <a:lnTo>
                      <a:pt x="42" y="72"/>
                    </a:lnTo>
                    <a:lnTo>
                      <a:pt x="38" y="77"/>
                    </a:lnTo>
                    <a:lnTo>
                      <a:pt x="32" y="78"/>
                    </a:lnTo>
                    <a:lnTo>
                      <a:pt x="29" y="82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7" y="80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53" y="66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1" y="56"/>
                    </a:lnTo>
                    <a:lnTo>
                      <a:pt x="43" y="54"/>
                    </a:lnTo>
                    <a:lnTo>
                      <a:pt x="42" y="51"/>
                    </a:lnTo>
                    <a:lnTo>
                      <a:pt x="45" y="46"/>
                    </a:lnTo>
                    <a:lnTo>
                      <a:pt x="43" y="45"/>
                    </a:lnTo>
                    <a:lnTo>
                      <a:pt x="45" y="41"/>
                    </a:lnTo>
                    <a:lnTo>
                      <a:pt x="50" y="19"/>
                    </a:lnTo>
                    <a:lnTo>
                      <a:pt x="45" y="16"/>
                    </a:lnTo>
                    <a:lnTo>
                      <a:pt x="46" y="11"/>
                    </a:lnTo>
                    <a:lnTo>
                      <a:pt x="46" y="0"/>
                    </a:lnTo>
                    <a:lnTo>
                      <a:pt x="32" y="3"/>
                    </a:lnTo>
                    <a:lnTo>
                      <a:pt x="21" y="11"/>
                    </a:lnTo>
                    <a:lnTo>
                      <a:pt x="7" y="14"/>
                    </a:lnTo>
                    <a:lnTo>
                      <a:pt x="8" y="9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56" name="Freeform 69"/>
              <p:cNvSpPr/>
              <p:nvPr/>
            </p:nvSpPr>
            <p:spPr>
              <a:xfrm>
                <a:off x="1332000" y="1152360"/>
                <a:ext cx="334440" cy="236160"/>
              </a:xfrm>
              <a:custGeom>
                <a:avLst/>
                <a:gdLst>
                  <a:gd name="textAreaLeft" fmla="*/ 0 w 334440"/>
                  <a:gd name="textAreaRight" fmla="*/ 334800 w 334440"/>
                  <a:gd name="textAreaTop" fmla="*/ 0 h 236160"/>
                  <a:gd name="textAreaBottom" fmla="*/ 236520 h 236160"/>
                  <a:gd name="GluePoint1X" fmla="*/ 43 w 211"/>
                  <a:gd name="GluePoint1Y" fmla="*/ 149 h 149"/>
                  <a:gd name="GluePoint2X" fmla="*/ 75 w 211"/>
                  <a:gd name="GluePoint2Y" fmla="*/ 149 h 149"/>
                  <a:gd name="GluePoint3X" fmla="*/ 110 w 211"/>
                  <a:gd name="GluePoint3Y" fmla="*/ 149 h 149"/>
                  <a:gd name="GluePoint4X" fmla="*/ 141 w 211"/>
                  <a:gd name="GluePoint4Y" fmla="*/ 149 h 149"/>
                  <a:gd name="GluePoint5X" fmla="*/ 178 w 211"/>
                  <a:gd name="GluePoint5Y" fmla="*/ 149 h 149"/>
                  <a:gd name="GluePoint6X" fmla="*/ 206 w 211"/>
                  <a:gd name="GluePoint6Y" fmla="*/ 149 h 149"/>
                  <a:gd name="GluePoint7X" fmla="*/ 208 w 211"/>
                  <a:gd name="GluePoint7Y" fmla="*/ 141 h 149"/>
                  <a:gd name="GluePoint8X" fmla="*/ 210 w 211"/>
                  <a:gd name="GluePoint8Y" fmla="*/ 137 h 149"/>
                  <a:gd name="GluePoint9X" fmla="*/ 206 w 211"/>
                  <a:gd name="GluePoint9Y" fmla="*/ 135 h 149"/>
                  <a:gd name="GluePoint10X" fmla="*/ 191 w 211"/>
                  <a:gd name="GluePoint10Y" fmla="*/ 137 h 149"/>
                  <a:gd name="GluePoint11X" fmla="*/ 181 w 211"/>
                  <a:gd name="GluePoint11Y" fmla="*/ 137 h 149"/>
                  <a:gd name="GluePoint12X" fmla="*/ 184 w 211"/>
                  <a:gd name="GluePoint12Y" fmla="*/ 130 h 149"/>
                  <a:gd name="GluePoint13X" fmla="*/ 181 w 211"/>
                  <a:gd name="GluePoint13Y" fmla="*/ 122 h 149"/>
                  <a:gd name="GluePoint14X" fmla="*/ 179 w 211"/>
                  <a:gd name="GluePoint14Y" fmla="*/ 116 h 149"/>
                  <a:gd name="GluePoint15X" fmla="*/ 173 w 211"/>
                  <a:gd name="GluePoint15Y" fmla="*/ 114 h 149"/>
                  <a:gd name="GluePoint16X" fmla="*/ 176 w 211"/>
                  <a:gd name="GluePoint16Y" fmla="*/ 111 h 149"/>
                  <a:gd name="GluePoint17X" fmla="*/ 176 w 211"/>
                  <a:gd name="GluePoint17Y" fmla="*/ 108 h 149"/>
                  <a:gd name="GluePoint18X" fmla="*/ 179 w 211"/>
                  <a:gd name="GluePoint18Y" fmla="*/ 101 h 149"/>
                  <a:gd name="GluePoint19X" fmla="*/ 186 w 211"/>
                  <a:gd name="GluePoint19Y" fmla="*/ 95 h 149"/>
                  <a:gd name="GluePoint20X" fmla="*/ 187 w 211"/>
                  <a:gd name="GluePoint20Y" fmla="*/ 90 h 149"/>
                  <a:gd name="GluePoint21X" fmla="*/ 184 w 211"/>
                  <a:gd name="GluePoint21Y" fmla="*/ 83 h 149"/>
                  <a:gd name="GluePoint22X" fmla="*/ 186 w 211"/>
                  <a:gd name="GluePoint22Y" fmla="*/ 79 h 149"/>
                  <a:gd name="GluePoint23X" fmla="*/ 181 w 211"/>
                  <a:gd name="GluePoint23Y" fmla="*/ 77 h 149"/>
                  <a:gd name="GluePoint24X" fmla="*/ 179 w 211"/>
                  <a:gd name="GluePoint24Y" fmla="*/ 67 h 149"/>
                  <a:gd name="GluePoint25X" fmla="*/ 192 w 211"/>
                  <a:gd name="GluePoint25Y" fmla="*/ 58 h 149"/>
                  <a:gd name="GluePoint26X" fmla="*/ 189 w 211"/>
                  <a:gd name="GluePoint26Y" fmla="*/ 56 h 149"/>
                  <a:gd name="GluePoint27X" fmla="*/ 181 w 211"/>
                  <a:gd name="GluePoint27Y" fmla="*/ 56 h 149"/>
                  <a:gd name="GluePoint28X" fmla="*/ 186 w 211"/>
                  <a:gd name="GluePoint28Y" fmla="*/ 53 h 149"/>
                  <a:gd name="GluePoint29X" fmla="*/ 192 w 211"/>
                  <a:gd name="GluePoint29Y" fmla="*/ 46 h 149"/>
                  <a:gd name="GluePoint30X" fmla="*/ 192 w 211"/>
                  <a:gd name="GluePoint30Y" fmla="*/ 40 h 149"/>
                  <a:gd name="GluePoint31X" fmla="*/ 172 w 211"/>
                  <a:gd name="GluePoint31Y" fmla="*/ 37 h 149"/>
                  <a:gd name="GluePoint32X" fmla="*/ 179 w 211"/>
                  <a:gd name="GluePoint32Y" fmla="*/ 32 h 149"/>
                  <a:gd name="GluePoint33X" fmla="*/ 202 w 211"/>
                  <a:gd name="GluePoint33Y" fmla="*/ 11 h 149"/>
                  <a:gd name="GluePoint34X" fmla="*/ 181 w 211"/>
                  <a:gd name="GluePoint34Y" fmla="*/ 6 h 149"/>
                  <a:gd name="GluePoint35X" fmla="*/ 152 w 211"/>
                  <a:gd name="GluePoint35Y" fmla="*/ 8 h 149"/>
                  <a:gd name="GluePoint36X" fmla="*/ 122 w 211"/>
                  <a:gd name="GluePoint36Y" fmla="*/ 34 h 149"/>
                  <a:gd name="GluePoint37X" fmla="*/ 91 w 211"/>
                  <a:gd name="GluePoint37Y" fmla="*/ 61 h 149"/>
                  <a:gd name="GluePoint38X" fmla="*/ 60 w 211"/>
                  <a:gd name="GluePoint38Y" fmla="*/ 88 h 149"/>
                  <a:gd name="GluePoint39X" fmla="*/ 30 w 211"/>
                  <a:gd name="GluePoint39Y" fmla="*/ 117 h 149"/>
                  <a:gd name="GluePoint40X" fmla="*/ 0 w 211"/>
                  <a:gd name="GluePoint40Y" fmla="*/ 145 h 149"/>
                  <a:gd name="GluePoint41X" fmla="*/ 11 w 211"/>
                  <a:gd name="GluePoint41Y" fmla="*/ 146 h 149"/>
                  <a:gd name="GluePoint42X" fmla="*/ 19 w 211"/>
                  <a:gd name="GluePoint42Y" fmla="*/ 149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211" h="149">
                    <a:moveTo>
                      <a:pt x="19" y="149"/>
                    </a:moveTo>
                    <a:lnTo>
                      <a:pt x="30" y="149"/>
                    </a:lnTo>
                    <a:lnTo>
                      <a:pt x="43" y="149"/>
                    </a:lnTo>
                    <a:lnTo>
                      <a:pt x="52" y="149"/>
                    </a:lnTo>
                    <a:lnTo>
                      <a:pt x="64" y="149"/>
                    </a:lnTo>
                    <a:lnTo>
                      <a:pt x="75" y="149"/>
                    </a:lnTo>
                    <a:lnTo>
                      <a:pt x="86" y="149"/>
                    </a:lnTo>
                    <a:lnTo>
                      <a:pt x="97" y="149"/>
                    </a:lnTo>
                    <a:lnTo>
                      <a:pt x="110" y="149"/>
                    </a:lnTo>
                    <a:lnTo>
                      <a:pt x="121" y="149"/>
                    </a:lnTo>
                    <a:lnTo>
                      <a:pt x="130" y="149"/>
                    </a:lnTo>
                    <a:lnTo>
                      <a:pt x="141" y="149"/>
                    </a:lnTo>
                    <a:lnTo>
                      <a:pt x="154" y="149"/>
                    </a:lnTo>
                    <a:lnTo>
                      <a:pt x="165" y="149"/>
                    </a:lnTo>
                    <a:lnTo>
                      <a:pt x="178" y="149"/>
                    </a:lnTo>
                    <a:lnTo>
                      <a:pt x="187" y="149"/>
                    </a:lnTo>
                    <a:lnTo>
                      <a:pt x="199" y="149"/>
                    </a:lnTo>
                    <a:lnTo>
                      <a:pt x="206" y="149"/>
                    </a:lnTo>
                    <a:lnTo>
                      <a:pt x="205" y="148"/>
                    </a:lnTo>
                    <a:lnTo>
                      <a:pt x="206" y="145"/>
                    </a:lnTo>
                    <a:lnTo>
                      <a:pt x="208" y="141"/>
                    </a:lnTo>
                    <a:lnTo>
                      <a:pt x="206" y="141"/>
                    </a:lnTo>
                    <a:lnTo>
                      <a:pt x="206" y="138"/>
                    </a:lnTo>
                    <a:lnTo>
                      <a:pt x="210" y="137"/>
                    </a:lnTo>
                    <a:lnTo>
                      <a:pt x="211" y="133"/>
                    </a:lnTo>
                    <a:lnTo>
                      <a:pt x="208" y="133"/>
                    </a:lnTo>
                    <a:lnTo>
                      <a:pt x="206" y="135"/>
                    </a:lnTo>
                    <a:lnTo>
                      <a:pt x="199" y="137"/>
                    </a:lnTo>
                    <a:lnTo>
                      <a:pt x="194" y="135"/>
                    </a:lnTo>
                    <a:lnTo>
                      <a:pt x="191" y="137"/>
                    </a:lnTo>
                    <a:lnTo>
                      <a:pt x="191" y="135"/>
                    </a:lnTo>
                    <a:lnTo>
                      <a:pt x="187" y="137"/>
                    </a:lnTo>
                    <a:lnTo>
                      <a:pt x="181" y="137"/>
                    </a:lnTo>
                    <a:lnTo>
                      <a:pt x="184" y="132"/>
                    </a:lnTo>
                    <a:lnTo>
                      <a:pt x="181" y="132"/>
                    </a:lnTo>
                    <a:lnTo>
                      <a:pt x="184" y="130"/>
                    </a:lnTo>
                    <a:lnTo>
                      <a:pt x="187" y="125"/>
                    </a:lnTo>
                    <a:lnTo>
                      <a:pt x="183" y="125"/>
                    </a:lnTo>
                    <a:lnTo>
                      <a:pt x="181" y="122"/>
                    </a:lnTo>
                    <a:lnTo>
                      <a:pt x="181" y="120"/>
                    </a:lnTo>
                    <a:lnTo>
                      <a:pt x="179" y="120"/>
                    </a:lnTo>
                    <a:lnTo>
                      <a:pt x="179" y="116"/>
                    </a:lnTo>
                    <a:lnTo>
                      <a:pt x="176" y="117"/>
                    </a:lnTo>
                    <a:lnTo>
                      <a:pt x="172" y="116"/>
                    </a:lnTo>
                    <a:lnTo>
                      <a:pt x="173" y="114"/>
                    </a:lnTo>
                    <a:lnTo>
                      <a:pt x="175" y="112"/>
                    </a:lnTo>
                    <a:lnTo>
                      <a:pt x="176" y="111"/>
                    </a:lnTo>
                    <a:lnTo>
                      <a:pt x="176" y="111"/>
                    </a:lnTo>
                    <a:lnTo>
                      <a:pt x="178" y="109"/>
                    </a:lnTo>
                    <a:lnTo>
                      <a:pt x="175" y="108"/>
                    </a:lnTo>
                    <a:lnTo>
                      <a:pt x="176" y="108"/>
                    </a:lnTo>
                    <a:lnTo>
                      <a:pt x="176" y="104"/>
                    </a:lnTo>
                    <a:lnTo>
                      <a:pt x="183" y="101"/>
                    </a:lnTo>
                    <a:lnTo>
                      <a:pt x="179" y="101"/>
                    </a:lnTo>
                    <a:lnTo>
                      <a:pt x="181" y="98"/>
                    </a:lnTo>
                    <a:lnTo>
                      <a:pt x="179" y="98"/>
                    </a:lnTo>
                    <a:lnTo>
                      <a:pt x="186" y="95"/>
                    </a:lnTo>
                    <a:lnTo>
                      <a:pt x="186" y="90"/>
                    </a:lnTo>
                    <a:lnTo>
                      <a:pt x="184" y="92"/>
                    </a:lnTo>
                    <a:lnTo>
                      <a:pt x="187" y="90"/>
                    </a:lnTo>
                    <a:lnTo>
                      <a:pt x="183" y="85"/>
                    </a:lnTo>
                    <a:lnTo>
                      <a:pt x="183" y="83"/>
                    </a:lnTo>
                    <a:lnTo>
                      <a:pt x="184" y="83"/>
                    </a:lnTo>
                    <a:lnTo>
                      <a:pt x="184" y="82"/>
                    </a:lnTo>
                    <a:lnTo>
                      <a:pt x="186" y="80"/>
                    </a:lnTo>
                    <a:lnTo>
                      <a:pt x="186" y="79"/>
                    </a:lnTo>
                    <a:lnTo>
                      <a:pt x="183" y="79"/>
                    </a:lnTo>
                    <a:lnTo>
                      <a:pt x="176" y="80"/>
                    </a:lnTo>
                    <a:lnTo>
                      <a:pt x="181" y="77"/>
                    </a:lnTo>
                    <a:lnTo>
                      <a:pt x="175" y="74"/>
                    </a:lnTo>
                    <a:lnTo>
                      <a:pt x="181" y="69"/>
                    </a:lnTo>
                    <a:lnTo>
                      <a:pt x="179" y="67"/>
                    </a:lnTo>
                    <a:lnTo>
                      <a:pt x="183" y="66"/>
                    </a:lnTo>
                    <a:lnTo>
                      <a:pt x="192" y="61"/>
                    </a:lnTo>
                    <a:lnTo>
                      <a:pt x="192" y="58"/>
                    </a:lnTo>
                    <a:lnTo>
                      <a:pt x="197" y="55"/>
                    </a:lnTo>
                    <a:lnTo>
                      <a:pt x="194" y="55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1" y="55"/>
                    </a:lnTo>
                    <a:lnTo>
                      <a:pt x="181" y="56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6" y="53"/>
                    </a:lnTo>
                    <a:lnTo>
                      <a:pt x="187" y="51"/>
                    </a:lnTo>
                    <a:lnTo>
                      <a:pt x="186" y="50"/>
                    </a:lnTo>
                    <a:lnTo>
                      <a:pt x="192" y="46"/>
                    </a:lnTo>
                    <a:lnTo>
                      <a:pt x="192" y="43"/>
                    </a:lnTo>
                    <a:lnTo>
                      <a:pt x="194" y="43"/>
                    </a:lnTo>
                    <a:lnTo>
                      <a:pt x="192" y="40"/>
                    </a:lnTo>
                    <a:lnTo>
                      <a:pt x="197" y="40"/>
                    </a:lnTo>
                    <a:lnTo>
                      <a:pt x="170" y="40"/>
                    </a:lnTo>
                    <a:lnTo>
                      <a:pt x="172" y="37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9" y="32"/>
                    </a:lnTo>
                    <a:lnTo>
                      <a:pt x="179" y="29"/>
                    </a:lnTo>
                    <a:lnTo>
                      <a:pt x="199" y="11"/>
                    </a:lnTo>
                    <a:lnTo>
                      <a:pt x="202" y="11"/>
                    </a:lnTo>
                    <a:lnTo>
                      <a:pt x="189" y="11"/>
                    </a:lnTo>
                    <a:lnTo>
                      <a:pt x="184" y="6"/>
                    </a:lnTo>
                    <a:lnTo>
                      <a:pt x="181" y="6"/>
                    </a:lnTo>
                    <a:lnTo>
                      <a:pt x="179" y="1"/>
                    </a:lnTo>
                    <a:lnTo>
                      <a:pt x="164" y="0"/>
                    </a:lnTo>
                    <a:lnTo>
                      <a:pt x="152" y="8"/>
                    </a:lnTo>
                    <a:lnTo>
                      <a:pt x="143" y="16"/>
                    </a:lnTo>
                    <a:lnTo>
                      <a:pt x="132" y="26"/>
                    </a:lnTo>
                    <a:lnTo>
                      <a:pt x="122" y="34"/>
                    </a:lnTo>
                    <a:lnTo>
                      <a:pt x="111" y="43"/>
                    </a:lnTo>
                    <a:lnTo>
                      <a:pt x="100" y="53"/>
                    </a:lnTo>
                    <a:lnTo>
                      <a:pt x="91" y="61"/>
                    </a:lnTo>
                    <a:lnTo>
                      <a:pt x="81" y="71"/>
                    </a:lnTo>
                    <a:lnTo>
                      <a:pt x="70" y="80"/>
                    </a:lnTo>
                    <a:lnTo>
                      <a:pt x="60" y="88"/>
                    </a:lnTo>
                    <a:lnTo>
                      <a:pt x="49" y="98"/>
                    </a:lnTo>
                    <a:lnTo>
                      <a:pt x="40" y="108"/>
                    </a:lnTo>
                    <a:lnTo>
                      <a:pt x="30" y="117"/>
                    </a:lnTo>
                    <a:lnTo>
                      <a:pt x="21" y="125"/>
                    </a:lnTo>
                    <a:lnTo>
                      <a:pt x="11" y="135"/>
                    </a:lnTo>
                    <a:lnTo>
                      <a:pt x="0" y="145"/>
                    </a:lnTo>
                    <a:lnTo>
                      <a:pt x="3" y="146"/>
                    </a:lnTo>
                    <a:lnTo>
                      <a:pt x="8" y="145"/>
                    </a:lnTo>
                    <a:lnTo>
                      <a:pt x="11" y="146"/>
                    </a:lnTo>
                    <a:lnTo>
                      <a:pt x="16" y="145"/>
                    </a:lnTo>
                    <a:lnTo>
                      <a:pt x="24" y="145"/>
                    </a:lnTo>
                    <a:lnTo>
                      <a:pt x="19" y="149"/>
                    </a:lnTo>
                    <a:lnTo>
                      <a:pt x="19" y="149"/>
                    </a:lnTo>
                    <a:lnTo>
                      <a:pt x="19" y="14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57" name="Freeform 70"/>
              <p:cNvSpPr/>
              <p:nvPr/>
            </p:nvSpPr>
            <p:spPr>
              <a:xfrm>
                <a:off x="1601640" y="1101600"/>
                <a:ext cx="1028520" cy="286920"/>
              </a:xfrm>
              <a:custGeom>
                <a:avLst/>
                <a:gdLst>
                  <a:gd name="textAreaLeft" fmla="*/ 0 w 1028520"/>
                  <a:gd name="textAreaRight" fmla="*/ 1028880 w 1028520"/>
                  <a:gd name="textAreaTop" fmla="*/ 0 h 286920"/>
                  <a:gd name="textAreaBottom" fmla="*/ 287280 h 286920"/>
                  <a:gd name="GluePoint1X" fmla="*/ 399 w 648"/>
                  <a:gd name="GluePoint1Y" fmla="*/ 173 h 181"/>
                  <a:gd name="GluePoint2X" fmla="*/ 432 w 648"/>
                  <a:gd name="GluePoint2Y" fmla="*/ 151 h 181"/>
                  <a:gd name="GluePoint3X" fmla="*/ 464 w 648"/>
                  <a:gd name="GluePoint3Y" fmla="*/ 136 h 181"/>
                  <a:gd name="GluePoint4X" fmla="*/ 461 w 648"/>
                  <a:gd name="GluePoint4Y" fmla="*/ 122 h 181"/>
                  <a:gd name="GluePoint5X" fmla="*/ 473 w 648"/>
                  <a:gd name="GluePoint5Y" fmla="*/ 122 h 181"/>
                  <a:gd name="GluePoint6X" fmla="*/ 510 w 648"/>
                  <a:gd name="GluePoint6Y" fmla="*/ 119 h 181"/>
                  <a:gd name="GluePoint7X" fmla="*/ 515 w 648"/>
                  <a:gd name="GluePoint7Y" fmla="*/ 88 h 181"/>
                  <a:gd name="GluePoint8X" fmla="*/ 562 w 648"/>
                  <a:gd name="GluePoint8Y" fmla="*/ 78 h 181"/>
                  <a:gd name="GluePoint9X" fmla="*/ 591 w 648"/>
                  <a:gd name="GluePoint9Y" fmla="*/ 77 h 181"/>
                  <a:gd name="GluePoint10X" fmla="*/ 626 w 648"/>
                  <a:gd name="GluePoint10Y" fmla="*/ 58 h 181"/>
                  <a:gd name="GluePoint11X" fmla="*/ 643 w 648"/>
                  <a:gd name="GluePoint11Y" fmla="*/ 48 h 181"/>
                  <a:gd name="GluePoint12X" fmla="*/ 638 w 648"/>
                  <a:gd name="GluePoint12Y" fmla="*/ 32 h 181"/>
                  <a:gd name="GluePoint13X" fmla="*/ 605 w 648"/>
                  <a:gd name="GluePoint13Y" fmla="*/ 41 h 181"/>
                  <a:gd name="GluePoint14X" fmla="*/ 562 w 648"/>
                  <a:gd name="GluePoint14Y" fmla="*/ 67 h 181"/>
                  <a:gd name="GluePoint15X" fmla="*/ 564 w 648"/>
                  <a:gd name="GluePoint15Y" fmla="*/ 38 h 181"/>
                  <a:gd name="GluePoint16X" fmla="*/ 542 w 648"/>
                  <a:gd name="GluePoint16Y" fmla="*/ 40 h 181"/>
                  <a:gd name="GluePoint17X" fmla="*/ 527 w 648"/>
                  <a:gd name="GluePoint17Y" fmla="*/ 32 h 181"/>
                  <a:gd name="GluePoint18X" fmla="*/ 540 w 648"/>
                  <a:gd name="GluePoint18Y" fmla="*/ 17 h 181"/>
                  <a:gd name="GluePoint19X" fmla="*/ 534 w 648"/>
                  <a:gd name="GluePoint19Y" fmla="*/ 3 h 181"/>
                  <a:gd name="GluePoint20X" fmla="*/ 505 w 648"/>
                  <a:gd name="GluePoint20Y" fmla="*/ 11 h 181"/>
                  <a:gd name="GluePoint21X" fmla="*/ 492 w 648"/>
                  <a:gd name="GluePoint21Y" fmla="*/ 30 h 181"/>
                  <a:gd name="GluePoint22X" fmla="*/ 513 w 648"/>
                  <a:gd name="GluePoint22Y" fmla="*/ 35 h 181"/>
                  <a:gd name="GluePoint23X" fmla="*/ 505 w 648"/>
                  <a:gd name="GluePoint23Y" fmla="*/ 41 h 181"/>
                  <a:gd name="GluePoint24X" fmla="*/ 473 w 648"/>
                  <a:gd name="GluePoint24Y" fmla="*/ 62 h 181"/>
                  <a:gd name="GluePoint25X" fmla="*/ 465 w 648"/>
                  <a:gd name="GluePoint25Y" fmla="*/ 61 h 181"/>
                  <a:gd name="GluePoint26X" fmla="*/ 462 w 648"/>
                  <a:gd name="GluePoint26Y" fmla="*/ 50 h 181"/>
                  <a:gd name="GluePoint27X" fmla="*/ 446 w 648"/>
                  <a:gd name="GluePoint27Y" fmla="*/ 54 h 181"/>
                  <a:gd name="GluePoint28X" fmla="*/ 451 w 648"/>
                  <a:gd name="GluePoint28Y" fmla="*/ 62 h 181"/>
                  <a:gd name="GluePoint29X" fmla="*/ 405 w 648"/>
                  <a:gd name="GluePoint29Y" fmla="*/ 61 h 181"/>
                  <a:gd name="GluePoint30X" fmla="*/ 381 w 648"/>
                  <a:gd name="GluePoint30Y" fmla="*/ 56 h 181"/>
                  <a:gd name="GluePoint31X" fmla="*/ 330 w 648"/>
                  <a:gd name="GluePoint31Y" fmla="*/ 51 h 181"/>
                  <a:gd name="GluePoint32X" fmla="*/ 354 w 648"/>
                  <a:gd name="GluePoint32Y" fmla="*/ 53 h 181"/>
                  <a:gd name="GluePoint33X" fmla="*/ 357 w 648"/>
                  <a:gd name="GluePoint33Y" fmla="*/ 53 h 181"/>
                  <a:gd name="GluePoint34X" fmla="*/ 330 w 648"/>
                  <a:gd name="GluePoint34Y" fmla="*/ 69 h 181"/>
                  <a:gd name="GluePoint35X" fmla="*/ 324 w 648"/>
                  <a:gd name="GluePoint35Y" fmla="*/ 66 h 181"/>
                  <a:gd name="GluePoint36X" fmla="*/ 311 w 648"/>
                  <a:gd name="GluePoint36Y" fmla="*/ 61 h 181"/>
                  <a:gd name="GluePoint37X" fmla="*/ 294 w 648"/>
                  <a:gd name="GluePoint37Y" fmla="*/ 61 h 181"/>
                  <a:gd name="GluePoint38X" fmla="*/ 273 w 648"/>
                  <a:gd name="GluePoint38Y" fmla="*/ 50 h 181"/>
                  <a:gd name="GluePoint39X" fmla="*/ 241 w 648"/>
                  <a:gd name="GluePoint39Y" fmla="*/ 43 h 181"/>
                  <a:gd name="GluePoint40X" fmla="*/ 173 w 648"/>
                  <a:gd name="GluePoint40Y" fmla="*/ 35 h 181"/>
                  <a:gd name="GluePoint41X" fmla="*/ 173 w 648"/>
                  <a:gd name="GluePoint41Y" fmla="*/ 29 h 181"/>
                  <a:gd name="GluePoint42X" fmla="*/ 146 w 648"/>
                  <a:gd name="GluePoint42Y" fmla="*/ 21 h 181"/>
                  <a:gd name="GluePoint43X" fmla="*/ 100 w 648"/>
                  <a:gd name="GluePoint43Y" fmla="*/ 35 h 181"/>
                  <a:gd name="GluePoint44X" fmla="*/ 71 w 648"/>
                  <a:gd name="GluePoint44Y" fmla="*/ 41 h 181"/>
                  <a:gd name="GluePoint45X" fmla="*/ 117 w 648"/>
                  <a:gd name="GluePoint45Y" fmla="*/ 25 h 181"/>
                  <a:gd name="GluePoint46X" fmla="*/ 52 w 648"/>
                  <a:gd name="GluePoint46Y" fmla="*/ 41 h 181"/>
                  <a:gd name="GluePoint47X" fmla="*/ 9 w 648"/>
                  <a:gd name="GluePoint47Y" fmla="*/ 61 h 181"/>
                  <a:gd name="GluePoint48X" fmla="*/ 22 w 648"/>
                  <a:gd name="GluePoint48Y" fmla="*/ 78 h 181"/>
                  <a:gd name="GluePoint49X" fmla="*/ 24 w 648"/>
                  <a:gd name="GluePoint49Y" fmla="*/ 87 h 181"/>
                  <a:gd name="GluePoint50X" fmla="*/ 13 w 648"/>
                  <a:gd name="GluePoint50Y" fmla="*/ 111 h 181"/>
                  <a:gd name="GluePoint51X" fmla="*/ 16 w 648"/>
                  <a:gd name="GluePoint51Y" fmla="*/ 127 h 181"/>
                  <a:gd name="GluePoint52X" fmla="*/ 6 w 648"/>
                  <a:gd name="GluePoint52Y" fmla="*/ 143 h 181"/>
                  <a:gd name="GluePoint53X" fmla="*/ 17 w 648"/>
                  <a:gd name="GluePoint53Y" fmla="*/ 157 h 181"/>
                  <a:gd name="GluePoint54X" fmla="*/ 36 w 648"/>
                  <a:gd name="GluePoint54Y" fmla="*/ 167 h 181"/>
                  <a:gd name="GluePoint55X" fmla="*/ 48 w 648"/>
                  <a:gd name="GluePoint55Y" fmla="*/ 181 h 181"/>
                  <a:gd name="GluePoint56X" fmla="*/ 162 w 648"/>
                  <a:gd name="GluePoint56Y" fmla="*/ 181 h 181"/>
                  <a:gd name="GluePoint57X" fmla="*/ 249 w 648"/>
                  <a:gd name="GluePoint57Y" fmla="*/ 181 h 1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648" h="181">
                    <a:moveTo>
                      <a:pt x="303" y="181"/>
                    </a:moveTo>
                    <a:lnTo>
                      <a:pt x="314" y="181"/>
                    </a:lnTo>
                    <a:lnTo>
                      <a:pt x="327" y="181"/>
                    </a:lnTo>
                    <a:lnTo>
                      <a:pt x="337" y="181"/>
                    </a:lnTo>
                    <a:lnTo>
                      <a:pt x="348" y="181"/>
                    </a:lnTo>
                    <a:lnTo>
                      <a:pt x="359" y="181"/>
                    </a:lnTo>
                    <a:lnTo>
                      <a:pt x="370" y="181"/>
                    </a:lnTo>
                    <a:lnTo>
                      <a:pt x="383" y="181"/>
                    </a:lnTo>
                    <a:lnTo>
                      <a:pt x="392" y="181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405" y="169"/>
                    </a:lnTo>
                    <a:lnTo>
                      <a:pt x="408" y="167"/>
                    </a:lnTo>
                    <a:lnTo>
                      <a:pt x="413" y="162"/>
                    </a:lnTo>
                    <a:lnTo>
                      <a:pt x="410" y="159"/>
                    </a:lnTo>
                    <a:lnTo>
                      <a:pt x="416" y="159"/>
                    </a:lnTo>
                    <a:lnTo>
                      <a:pt x="426" y="156"/>
                    </a:lnTo>
                    <a:lnTo>
                      <a:pt x="429" y="152"/>
                    </a:lnTo>
                    <a:lnTo>
                      <a:pt x="429" y="151"/>
                    </a:lnTo>
                    <a:lnTo>
                      <a:pt x="432" y="151"/>
                    </a:lnTo>
                    <a:lnTo>
                      <a:pt x="438" y="146"/>
                    </a:lnTo>
                    <a:lnTo>
                      <a:pt x="440" y="146"/>
                    </a:lnTo>
                    <a:lnTo>
                      <a:pt x="442" y="149"/>
                    </a:lnTo>
                    <a:lnTo>
                      <a:pt x="443" y="144"/>
                    </a:lnTo>
                    <a:lnTo>
                      <a:pt x="446" y="141"/>
                    </a:lnTo>
                    <a:lnTo>
                      <a:pt x="454" y="140"/>
                    </a:lnTo>
                    <a:lnTo>
                      <a:pt x="451" y="140"/>
                    </a:lnTo>
                    <a:lnTo>
                      <a:pt x="451" y="138"/>
                    </a:lnTo>
                    <a:lnTo>
                      <a:pt x="451" y="136"/>
                    </a:lnTo>
                    <a:lnTo>
                      <a:pt x="464" y="136"/>
                    </a:lnTo>
                    <a:lnTo>
                      <a:pt x="473" y="135"/>
                    </a:lnTo>
                    <a:lnTo>
                      <a:pt x="475" y="133"/>
                    </a:lnTo>
                    <a:lnTo>
                      <a:pt x="478" y="130"/>
                    </a:lnTo>
                    <a:lnTo>
                      <a:pt x="478" y="127"/>
                    </a:lnTo>
                    <a:lnTo>
                      <a:pt x="475" y="127"/>
                    </a:lnTo>
                    <a:lnTo>
                      <a:pt x="470" y="122"/>
                    </a:lnTo>
                    <a:lnTo>
                      <a:pt x="462" y="125"/>
                    </a:lnTo>
                    <a:lnTo>
                      <a:pt x="465" y="122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61" y="122"/>
                    </a:lnTo>
                    <a:lnTo>
                      <a:pt x="454" y="119"/>
                    </a:lnTo>
                    <a:lnTo>
                      <a:pt x="454" y="120"/>
                    </a:lnTo>
                    <a:lnTo>
                      <a:pt x="451" y="120"/>
                    </a:lnTo>
                    <a:lnTo>
                      <a:pt x="451" y="119"/>
                    </a:lnTo>
                    <a:lnTo>
                      <a:pt x="453" y="117"/>
                    </a:lnTo>
                    <a:lnTo>
                      <a:pt x="453" y="117"/>
                    </a:lnTo>
                    <a:lnTo>
                      <a:pt x="465" y="122"/>
                    </a:lnTo>
                    <a:lnTo>
                      <a:pt x="473" y="120"/>
                    </a:lnTo>
                    <a:lnTo>
                      <a:pt x="473" y="122"/>
                    </a:lnTo>
                    <a:lnTo>
                      <a:pt x="481" y="127"/>
                    </a:lnTo>
                    <a:lnTo>
                      <a:pt x="489" y="124"/>
                    </a:lnTo>
                    <a:lnTo>
                      <a:pt x="492" y="120"/>
                    </a:lnTo>
                    <a:lnTo>
                      <a:pt x="492" y="120"/>
                    </a:lnTo>
                    <a:lnTo>
                      <a:pt x="492" y="119"/>
                    </a:lnTo>
                    <a:lnTo>
                      <a:pt x="496" y="119"/>
                    </a:lnTo>
                    <a:lnTo>
                      <a:pt x="497" y="115"/>
                    </a:lnTo>
                    <a:lnTo>
                      <a:pt x="503" y="119"/>
                    </a:lnTo>
                    <a:lnTo>
                      <a:pt x="505" y="117"/>
                    </a:lnTo>
                    <a:lnTo>
                      <a:pt x="510" y="119"/>
                    </a:lnTo>
                    <a:lnTo>
                      <a:pt x="518" y="115"/>
                    </a:lnTo>
                    <a:lnTo>
                      <a:pt x="524" y="112"/>
                    </a:lnTo>
                    <a:lnTo>
                      <a:pt x="526" y="111"/>
                    </a:lnTo>
                    <a:lnTo>
                      <a:pt x="529" y="109"/>
                    </a:lnTo>
                    <a:lnTo>
                      <a:pt x="538" y="103"/>
                    </a:lnTo>
                    <a:lnTo>
                      <a:pt x="543" y="99"/>
                    </a:lnTo>
                    <a:lnTo>
                      <a:pt x="519" y="98"/>
                    </a:lnTo>
                    <a:lnTo>
                      <a:pt x="515" y="91"/>
                    </a:lnTo>
                    <a:lnTo>
                      <a:pt x="511" y="90"/>
                    </a:lnTo>
                    <a:lnTo>
                      <a:pt x="515" y="88"/>
                    </a:lnTo>
                    <a:lnTo>
                      <a:pt x="521" y="88"/>
                    </a:lnTo>
                    <a:lnTo>
                      <a:pt x="527" y="91"/>
                    </a:lnTo>
                    <a:lnTo>
                      <a:pt x="532" y="98"/>
                    </a:lnTo>
                    <a:lnTo>
                      <a:pt x="543" y="96"/>
                    </a:lnTo>
                    <a:lnTo>
                      <a:pt x="562" y="87"/>
                    </a:lnTo>
                    <a:lnTo>
                      <a:pt x="564" y="83"/>
                    </a:lnTo>
                    <a:lnTo>
                      <a:pt x="564" y="83"/>
                    </a:lnTo>
                    <a:lnTo>
                      <a:pt x="557" y="82"/>
                    </a:lnTo>
                    <a:lnTo>
                      <a:pt x="557" y="80"/>
                    </a:lnTo>
                    <a:lnTo>
                      <a:pt x="562" y="78"/>
                    </a:lnTo>
                    <a:lnTo>
                      <a:pt x="569" y="80"/>
                    </a:lnTo>
                    <a:lnTo>
                      <a:pt x="575" y="78"/>
                    </a:lnTo>
                    <a:lnTo>
                      <a:pt x="575" y="83"/>
                    </a:lnTo>
                    <a:lnTo>
                      <a:pt x="581" y="83"/>
                    </a:lnTo>
                    <a:lnTo>
                      <a:pt x="583" y="82"/>
                    </a:lnTo>
                    <a:lnTo>
                      <a:pt x="584" y="82"/>
                    </a:lnTo>
                    <a:lnTo>
                      <a:pt x="589" y="85"/>
                    </a:lnTo>
                    <a:lnTo>
                      <a:pt x="591" y="80"/>
                    </a:lnTo>
                    <a:lnTo>
                      <a:pt x="589" y="78"/>
                    </a:lnTo>
                    <a:lnTo>
                      <a:pt x="591" y="77"/>
                    </a:lnTo>
                    <a:lnTo>
                      <a:pt x="592" y="77"/>
                    </a:lnTo>
                    <a:lnTo>
                      <a:pt x="597" y="82"/>
                    </a:lnTo>
                    <a:lnTo>
                      <a:pt x="602" y="78"/>
                    </a:lnTo>
                    <a:lnTo>
                      <a:pt x="607" y="78"/>
                    </a:lnTo>
                    <a:lnTo>
                      <a:pt x="621" y="72"/>
                    </a:lnTo>
                    <a:lnTo>
                      <a:pt x="626" y="70"/>
                    </a:lnTo>
                    <a:lnTo>
                      <a:pt x="629" y="69"/>
                    </a:lnTo>
                    <a:lnTo>
                      <a:pt x="629" y="66"/>
                    </a:lnTo>
                    <a:lnTo>
                      <a:pt x="631" y="64"/>
                    </a:lnTo>
                    <a:lnTo>
                      <a:pt x="626" y="58"/>
                    </a:lnTo>
                    <a:lnTo>
                      <a:pt x="631" y="53"/>
                    </a:lnTo>
                    <a:lnTo>
                      <a:pt x="627" y="54"/>
                    </a:lnTo>
                    <a:lnTo>
                      <a:pt x="629" y="53"/>
                    </a:lnTo>
                    <a:lnTo>
                      <a:pt x="627" y="53"/>
                    </a:lnTo>
                    <a:lnTo>
                      <a:pt x="629" y="53"/>
                    </a:lnTo>
                    <a:lnTo>
                      <a:pt x="627" y="50"/>
                    </a:lnTo>
                    <a:lnTo>
                      <a:pt x="627" y="50"/>
                    </a:lnTo>
                    <a:lnTo>
                      <a:pt x="634" y="50"/>
                    </a:lnTo>
                    <a:lnTo>
                      <a:pt x="634" y="51"/>
                    </a:lnTo>
                    <a:lnTo>
                      <a:pt x="643" y="48"/>
                    </a:lnTo>
                    <a:lnTo>
                      <a:pt x="645" y="45"/>
                    </a:lnTo>
                    <a:lnTo>
                      <a:pt x="638" y="45"/>
                    </a:lnTo>
                    <a:lnTo>
                      <a:pt x="648" y="40"/>
                    </a:lnTo>
                    <a:lnTo>
                      <a:pt x="645" y="38"/>
                    </a:lnTo>
                    <a:lnTo>
                      <a:pt x="638" y="38"/>
                    </a:lnTo>
                    <a:lnTo>
                      <a:pt x="638" y="38"/>
                    </a:lnTo>
                    <a:lnTo>
                      <a:pt x="638" y="37"/>
                    </a:lnTo>
                    <a:lnTo>
                      <a:pt x="635" y="35"/>
                    </a:lnTo>
                    <a:lnTo>
                      <a:pt x="638" y="35"/>
                    </a:lnTo>
                    <a:lnTo>
                      <a:pt x="638" y="32"/>
                    </a:lnTo>
                    <a:lnTo>
                      <a:pt x="629" y="32"/>
                    </a:lnTo>
                    <a:lnTo>
                      <a:pt x="619" y="30"/>
                    </a:lnTo>
                    <a:lnTo>
                      <a:pt x="610" y="30"/>
                    </a:lnTo>
                    <a:lnTo>
                      <a:pt x="607" y="32"/>
                    </a:lnTo>
                    <a:lnTo>
                      <a:pt x="605" y="37"/>
                    </a:lnTo>
                    <a:lnTo>
                      <a:pt x="604" y="38"/>
                    </a:lnTo>
                    <a:lnTo>
                      <a:pt x="605" y="40"/>
                    </a:lnTo>
                    <a:lnTo>
                      <a:pt x="610" y="41"/>
                    </a:lnTo>
                    <a:lnTo>
                      <a:pt x="608" y="41"/>
                    </a:lnTo>
                    <a:lnTo>
                      <a:pt x="605" y="41"/>
                    </a:lnTo>
                    <a:lnTo>
                      <a:pt x="602" y="45"/>
                    </a:lnTo>
                    <a:lnTo>
                      <a:pt x="607" y="45"/>
                    </a:lnTo>
                    <a:lnTo>
                      <a:pt x="599" y="45"/>
                    </a:lnTo>
                    <a:lnTo>
                      <a:pt x="592" y="46"/>
                    </a:lnTo>
                    <a:lnTo>
                      <a:pt x="589" y="51"/>
                    </a:lnTo>
                    <a:lnTo>
                      <a:pt x="581" y="58"/>
                    </a:lnTo>
                    <a:lnTo>
                      <a:pt x="575" y="61"/>
                    </a:lnTo>
                    <a:lnTo>
                      <a:pt x="570" y="66"/>
                    </a:lnTo>
                    <a:lnTo>
                      <a:pt x="565" y="66"/>
                    </a:lnTo>
                    <a:lnTo>
                      <a:pt x="562" y="67"/>
                    </a:lnTo>
                    <a:lnTo>
                      <a:pt x="559" y="69"/>
                    </a:lnTo>
                    <a:lnTo>
                      <a:pt x="556" y="58"/>
                    </a:lnTo>
                    <a:lnTo>
                      <a:pt x="557" y="54"/>
                    </a:lnTo>
                    <a:lnTo>
                      <a:pt x="559" y="53"/>
                    </a:lnTo>
                    <a:lnTo>
                      <a:pt x="562" y="51"/>
                    </a:lnTo>
                    <a:lnTo>
                      <a:pt x="562" y="53"/>
                    </a:lnTo>
                    <a:lnTo>
                      <a:pt x="565" y="53"/>
                    </a:lnTo>
                    <a:lnTo>
                      <a:pt x="569" y="43"/>
                    </a:lnTo>
                    <a:lnTo>
                      <a:pt x="564" y="41"/>
                    </a:lnTo>
                    <a:lnTo>
                      <a:pt x="564" y="38"/>
                    </a:lnTo>
                    <a:lnTo>
                      <a:pt x="559" y="38"/>
                    </a:lnTo>
                    <a:lnTo>
                      <a:pt x="551" y="41"/>
                    </a:lnTo>
                    <a:lnTo>
                      <a:pt x="548" y="46"/>
                    </a:lnTo>
                    <a:lnTo>
                      <a:pt x="546" y="46"/>
                    </a:lnTo>
                    <a:lnTo>
                      <a:pt x="545" y="50"/>
                    </a:lnTo>
                    <a:lnTo>
                      <a:pt x="540" y="51"/>
                    </a:lnTo>
                    <a:lnTo>
                      <a:pt x="538" y="53"/>
                    </a:lnTo>
                    <a:lnTo>
                      <a:pt x="538" y="50"/>
                    </a:lnTo>
                    <a:lnTo>
                      <a:pt x="543" y="45"/>
                    </a:lnTo>
                    <a:lnTo>
                      <a:pt x="542" y="40"/>
                    </a:lnTo>
                    <a:lnTo>
                      <a:pt x="538" y="37"/>
                    </a:lnTo>
                    <a:lnTo>
                      <a:pt x="542" y="37"/>
                    </a:lnTo>
                    <a:lnTo>
                      <a:pt x="545" y="35"/>
                    </a:lnTo>
                    <a:lnTo>
                      <a:pt x="546" y="33"/>
                    </a:lnTo>
                    <a:lnTo>
                      <a:pt x="545" y="35"/>
                    </a:lnTo>
                    <a:lnTo>
                      <a:pt x="540" y="33"/>
                    </a:lnTo>
                    <a:lnTo>
                      <a:pt x="542" y="32"/>
                    </a:lnTo>
                    <a:lnTo>
                      <a:pt x="534" y="35"/>
                    </a:lnTo>
                    <a:lnTo>
                      <a:pt x="532" y="32"/>
                    </a:lnTo>
                    <a:lnTo>
                      <a:pt x="527" y="32"/>
                    </a:lnTo>
                    <a:lnTo>
                      <a:pt x="527" y="30"/>
                    </a:lnTo>
                    <a:lnTo>
                      <a:pt x="530" y="30"/>
                    </a:lnTo>
                    <a:lnTo>
                      <a:pt x="538" y="27"/>
                    </a:lnTo>
                    <a:lnTo>
                      <a:pt x="535" y="25"/>
                    </a:lnTo>
                    <a:lnTo>
                      <a:pt x="537" y="24"/>
                    </a:lnTo>
                    <a:lnTo>
                      <a:pt x="546" y="25"/>
                    </a:lnTo>
                    <a:lnTo>
                      <a:pt x="545" y="22"/>
                    </a:lnTo>
                    <a:lnTo>
                      <a:pt x="542" y="22"/>
                    </a:lnTo>
                    <a:lnTo>
                      <a:pt x="543" y="17"/>
                    </a:lnTo>
                    <a:lnTo>
                      <a:pt x="540" y="17"/>
                    </a:lnTo>
                    <a:lnTo>
                      <a:pt x="540" y="16"/>
                    </a:lnTo>
                    <a:lnTo>
                      <a:pt x="538" y="16"/>
                    </a:lnTo>
                    <a:lnTo>
                      <a:pt x="543" y="11"/>
                    </a:lnTo>
                    <a:lnTo>
                      <a:pt x="545" y="8"/>
                    </a:lnTo>
                    <a:lnTo>
                      <a:pt x="540" y="5"/>
                    </a:lnTo>
                    <a:lnTo>
                      <a:pt x="540" y="5"/>
                    </a:lnTo>
                    <a:lnTo>
                      <a:pt x="543" y="1"/>
                    </a:lnTo>
                    <a:lnTo>
                      <a:pt x="538" y="3"/>
                    </a:lnTo>
                    <a:lnTo>
                      <a:pt x="538" y="1"/>
                    </a:lnTo>
                    <a:lnTo>
                      <a:pt x="534" y="3"/>
                    </a:lnTo>
                    <a:lnTo>
                      <a:pt x="535" y="1"/>
                    </a:lnTo>
                    <a:lnTo>
                      <a:pt x="534" y="1"/>
                    </a:lnTo>
                    <a:lnTo>
                      <a:pt x="537" y="0"/>
                    </a:lnTo>
                    <a:lnTo>
                      <a:pt x="529" y="0"/>
                    </a:lnTo>
                    <a:lnTo>
                      <a:pt x="518" y="5"/>
                    </a:lnTo>
                    <a:lnTo>
                      <a:pt x="519" y="6"/>
                    </a:lnTo>
                    <a:lnTo>
                      <a:pt x="516" y="9"/>
                    </a:lnTo>
                    <a:lnTo>
                      <a:pt x="513" y="8"/>
                    </a:lnTo>
                    <a:lnTo>
                      <a:pt x="508" y="9"/>
                    </a:lnTo>
                    <a:lnTo>
                      <a:pt x="505" y="11"/>
                    </a:lnTo>
                    <a:lnTo>
                      <a:pt x="500" y="14"/>
                    </a:lnTo>
                    <a:lnTo>
                      <a:pt x="502" y="17"/>
                    </a:lnTo>
                    <a:lnTo>
                      <a:pt x="503" y="17"/>
                    </a:lnTo>
                    <a:lnTo>
                      <a:pt x="500" y="19"/>
                    </a:lnTo>
                    <a:lnTo>
                      <a:pt x="500" y="19"/>
                    </a:lnTo>
                    <a:lnTo>
                      <a:pt x="494" y="21"/>
                    </a:lnTo>
                    <a:lnTo>
                      <a:pt x="489" y="25"/>
                    </a:lnTo>
                    <a:lnTo>
                      <a:pt x="494" y="29"/>
                    </a:lnTo>
                    <a:lnTo>
                      <a:pt x="492" y="29"/>
                    </a:lnTo>
                    <a:lnTo>
                      <a:pt x="492" y="30"/>
                    </a:lnTo>
                    <a:lnTo>
                      <a:pt x="500" y="30"/>
                    </a:lnTo>
                    <a:lnTo>
                      <a:pt x="499" y="32"/>
                    </a:lnTo>
                    <a:lnTo>
                      <a:pt x="502" y="33"/>
                    </a:lnTo>
                    <a:lnTo>
                      <a:pt x="505" y="32"/>
                    </a:lnTo>
                    <a:lnTo>
                      <a:pt x="505" y="35"/>
                    </a:lnTo>
                    <a:lnTo>
                      <a:pt x="515" y="35"/>
                    </a:lnTo>
                    <a:lnTo>
                      <a:pt x="513" y="37"/>
                    </a:lnTo>
                    <a:lnTo>
                      <a:pt x="511" y="38"/>
                    </a:lnTo>
                    <a:lnTo>
                      <a:pt x="508" y="38"/>
                    </a:lnTo>
                    <a:lnTo>
                      <a:pt x="513" y="35"/>
                    </a:lnTo>
                    <a:lnTo>
                      <a:pt x="507" y="37"/>
                    </a:lnTo>
                    <a:lnTo>
                      <a:pt x="502" y="40"/>
                    </a:lnTo>
                    <a:lnTo>
                      <a:pt x="503" y="40"/>
                    </a:lnTo>
                    <a:lnTo>
                      <a:pt x="500" y="43"/>
                    </a:lnTo>
                    <a:lnTo>
                      <a:pt x="497" y="43"/>
                    </a:lnTo>
                    <a:lnTo>
                      <a:pt x="494" y="46"/>
                    </a:lnTo>
                    <a:lnTo>
                      <a:pt x="500" y="45"/>
                    </a:lnTo>
                    <a:lnTo>
                      <a:pt x="505" y="43"/>
                    </a:lnTo>
                    <a:lnTo>
                      <a:pt x="502" y="45"/>
                    </a:lnTo>
                    <a:lnTo>
                      <a:pt x="505" y="41"/>
                    </a:lnTo>
                    <a:lnTo>
                      <a:pt x="507" y="43"/>
                    </a:lnTo>
                    <a:lnTo>
                      <a:pt x="503" y="48"/>
                    </a:lnTo>
                    <a:lnTo>
                      <a:pt x="505" y="48"/>
                    </a:lnTo>
                    <a:lnTo>
                      <a:pt x="496" y="51"/>
                    </a:lnTo>
                    <a:lnTo>
                      <a:pt x="492" y="53"/>
                    </a:lnTo>
                    <a:lnTo>
                      <a:pt x="486" y="56"/>
                    </a:lnTo>
                    <a:lnTo>
                      <a:pt x="476" y="56"/>
                    </a:lnTo>
                    <a:lnTo>
                      <a:pt x="476" y="58"/>
                    </a:lnTo>
                    <a:lnTo>
                      <a:pt x="472" y="61"/>
                    </a:lnTo>
                    <a:lnTo>
                      <a:pt x="473" y="62"/>
                    </a:lnTo>
                    <a:lnTo>
                      <a:pt x="472" y="66"/>
                    </a:lnTo>
                    <a:lnTo>
                      <a:pt x="469" y="69"/>
                    </a:lnTo>
                    <a:lnTo>
                      <a:pt x="467" y="67"/>
                    </a:lnTo>
                    <a:lnTo>
                      <a:pt x="469" y="66"/>
                    </a:lnTo>
                    <a:lnTo>
                      <a:pt x="462" y="67"/>
                    </a:lnTo>
                    <a:lnTo>
                      <a:pt x="464" y="64"/>
                    </a:lnTo>
                    <a:lnTo>
                      <a:pt x="461" y="64"/>
                    </a:lnTo>
                    <a:lnTo>
                      <a:pt x="461" y="62"/>
                    </a:lnTo>
                    <a:lnTo>
                      <a:pt x="465" y="62"/>
                    </a:lnTo>
                    <a:lnTo>
                      <a:pt x="465" y="61"/>
                    </a:lnTo>
                    <a:lnTo>
                      <a:pt x="470" y="58"/>
                    </a:lnTo>
                    <a:lnTo>
                      <a:pt x="473" y="53"/>
                    </a:lnTo>
                    <a:lnTo>
                      <a:pt x="467" y="54"/>
                    </a:lnTo>
                    <a:lnTo>
                      <a:pt x="465" y="56"/>
                    </a:lnTo>
                    <a:lnTo>
                      <a:pt x="464" y="56"/>
                    </a:lnTo>
                    <a:lnTo>
                      <a:pt x="464" y="56"/>
                    </a:lnTo>
                    <a:lnTo>
                      <a:pt x="469" y="51"/>
                    </a:lnTo>
                    <a:lnTo>
                      <a:pt x="464" y="53"/>
                    </a:lnTo>
                    <a:lnTo>
                      <a:pt x="465" y="51"/>
                    </a:lnTo>
                    <a:lnTo>
                      <a:pt x="462" y="50"/>
                    </a:lnTo>
                    <a:lnTo>
                      <a:pt x="459" y="50"/>
                    </a:lnTo>
                    <a:lnTo>
                      <a:pt x="459" y="51"/>
                    </a:lnTo>
                    <a:lnTo>
                      <a:pt x="456" y="48"/>
                    </a:lnTo>
                    <a:lnTo>
                      <a:pt x="454" y="48"/>
                    </a:lnTo>
                    <a:lnTo>
                      <a:pt x="456" y="51"/>
                    </a:lnTo>
                    <a:lnTo>
                      <a:pt x="449" y="51"/>
                    </a:lnTo>
                    <a:lnTo>
                      <a:pt x="448" y="51"/>
                    </a:lnTo>
                    <a:lnTo>
                      <a:pt x="445" y="51"/>
                    </a:lnTo>
                    <a:lnTo>
                      <a:pt x="448" y="54"/>
                    </a:lnTo>
                    <a:lnTo>
                      <a:pt x="446" y="54"/>
                    </a:lnTo>
                    <a:lnTo>
                      <a:pt x="445" y="54"/>
                    </a:lnTo>
                    <a:lnTo>
                      <a:pt x="445" y="59"/>
                    </a:lnTo>
                    <a:lnTo>
                      <a:pt x="446" y="59"/>
                    </a:lnTo>
                    <a:lnTo>
                      <a:pt x="448" y="58"/>
                    </a:lnTo>
                    <a:lnTo>
                      <a:pt x="449" y="58"/>
                    </a:lnTo>
                    <a:lnTo>
                      <a:pt x="453" y="58"/>
                    </a:lnTo>
                    <a:lnTo>
                      <a:pt x="453" y="58"/>
                    </a:lnTo>
                    <a:lnTo>
                      <a:pt x="457" y="58"/>
                    </a:lnTo>
                    <a:lnTo>
                      <a:pt x="454" y="61"/>
                    </a:lnTo>
                    <a:lnTo>
                      <a:pt x="451" y="62"/>
                    </a:lnTo>
                    <a:lnTo>
                      <a:pt x="443" y="61"/>
                    </a:lnTo>
                    <a:lnTo>
                      <a:pt x="443" y="56"/>
                    </a:lnTo>
                    <a:lnTo>
                      <a:pt x="440" y="56"/>
                    </a:lnTo>
                    <a:lnTo>
                      <a:pt x="442" y="61"/>
                    </a:lnTo>
                    <a:lnTo>
                      <a:pt x="434" y="61"/>
                    </a:lnTo>
                    <a:lnTo>
                      <a:pt x="429" y="59"/>
                    </a:lnTo>
                    <a:lnTo>
                      <a:pt x="419" y="59"/>
                    </a:lnTo>
                    <a:lnTo>
                      <a:pt x="413" y="61"/>
                    </a:lnTo>
                    <a:lnTo>
                      <a:pt x="410" y="61"/>
                    </a:lnTo>
                    <a:lnTo>
                      <a:pt x="405" y="61"/>
                    </a:lnTo>
                    <a:lnTo>
                      <a:pt x="400" y="61"/>
                    </a:lnTo>
                    <a:lnTo>
                      <a:pt x="395" y="61"/>
                    </a:lnTo>
                    <a:lnTo>
                      <a:pt x="392" y="61"/>
                    </a:lnTo>
                    <a:lnTo>
                      <a:pt x="389" y="56"/>
                    </a:lnTo>
                    <a:lnTo>
                      <a:pt x="391" y="54"/>
                    </a:lnTo>
                    <a:lnTo>
                      <a:pt x="388" y="54"/>
                    </a:lnTo>
                    <a:lnTo>
                      <a:pt x="386" y="54"/>
                    </a:lnTo>
                    <a:lnTo>
                      <a:pt x="384" y="54"/>
                    </a:lnTo>
                    <a:lnTo>
                      <a:pt x="383" y="56"/>
                    </a:lnTo>
                    <a:lnTo>
                      <a:pt x="381" y="56"/>
                    </a:lnTo>
                    <a:lnTo>
                      <a:pt x="373" y="54"/>
                    </a:lnTo>
                    <a:lnTo>
                      <a:pt x="375" y="53"/>
                    </a:lnTo>
                    <a:lnTo>
                      <a:pt x="368" y="50"/>
                    </a:lnTo>
                    <a:lnTo>
                      <a:pt x="372" y="50"/>
                    </a:lnTo>
                    <a:lnTo>
                      <a:pt x="370" y="46"/>
                    </a:lnTo>
                    <a:lnTo>
                      <a:pt x="373" y="45"/>
                    </a:lnTo>
                    <a:lnTo>
                      <a:pt x="368" y="41"/>
                    </a:lnTo>
                    <a:lnTo>
                      <a:pt x="348" y="46"/>
                    </a:lnTo>
                    <a:lnTo>
                      <a:pt x="340" y="46"/>
                    </a:lnTo>
                    <a:lnTo>
                      <a:pt x="330" y="51"/>
                    </a:lnTo>
                    <a:lnTo>
                      <a:pt x="330" y="53"/>
                    </a:lnTo>
                    <a:lnTo>
                      <a:pt x="332" y="53"/>
                    </a:lnTo>
                    <a:lnTo>
                      <a:pt x="332" y="54"/>
                    </a:lnTo>
                    <a:lnTo>
                      <a:pt x="337" y="54"/>
                    </a:lnTo>
                    <a:lnTo>
                      <a:pt x="341" y="53"/>
                    </a:lnTo>
                    <a:lnTo>
                      <a:pt x="340" y="51"/>
                    </a:lnTo>
                    <a:lnTo>
                      <a:pt x="345" y="51"/>
                    </a:lnTo>
                    <a:lnTo>
                      <a:pt x="348" y="53"/>
                    </a:lnTo>
                    <a:lnTo>
                      <a:pt x="354" y="51"/>
                    </a:lnTo>
                    <a:lnTo>
                      <a:pt x="354" y="53"/>
                    </a:lnTo>
                    <a:lnTo>
                      <a:pt x="356" y="51"/>
                    </a:lnTo>
                    <a:lnTo>
                      <a:pt x="356" y="50"/>
                    </a:lnTo>
                    <a:lnTo>
                      <a:pt x="359" y="48"/>
                    </a:lnTo>
                    <a:lnTo>
                      <a:pt x="359" y="48"/>
                    </a:lnTo>
                    <a:lnTo>
                      <a:pt x="368" y="46"/>
                    </a:lnTo>
                    <a:lnTo>
                      <a:pt x="365" y="48"/>
                    </a:lnTo>
                    <a:lnTo>
                      <a:pt x="365" y="48"/>
                    </a:lnTo>
                    <a:lnTo>
                      <a:pt x="362" y="50"/>
                    </a:lnTo>
                    <a:lnTo>
                      <a:pt x="362" y="50"/>
                    </a:lnTo>
                    <a:lnTo>
                      <a:pt x="357" y="53"/>
                    </a:lnTo>
                    <a:lnTo>
                      <a:pt x="357" y="51"/>
                    </a:lnTo>
                    <a:lnTo>
                      <a:pt x="356" y="53"/>
                    </a:lnTo>
                    <a:lnTo>
                      <a:pt x="340" y="56"/>
                    </a:lnTo>
                    <a:lnTo>
                      <a:pt x="337" y="58"/>
                    </a:lnTo>
                    <a:lnTo>
                      <a:pt x="338" y="58"/>
                    </a:lnTo>
                    <a:lnTo>
                      <a:pt x="330" y="61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0" y="66"/>
                    </a:lnTo>
                    <a:lnTo>
                      <a:pt x="330" y="69"/>
                    </a:lnTo>
                    <a:lnTo>
                      <a:pt x="332" y="70"/>
                    </a:lnTo>
                    <a:lnTo>
                      <a:pt x="329" y="70"/>
                    </a:lnTo>
                    <a:lnTo>
                      <a:pt x="330" y="72"/>
                    </a:lnTo>
                    <a:lnTo>
                      <a:pt x="322" y="74"/>
                    </a:lnTo>
                    <a:lnTo>
                      <a:pt x="321" y="75"/>
                    </a:lnTo>
                    <a:lnTo>
                      <a:pt x="319" y="74"/>
                    </a:lnTo>
                    <a:lnTo>
                      <a:pt x="318" y="70"/>
                    </a:lnTo>
                    <a:lnTo>
                      <a:pt x="326" y="69"/>
                    </a:lnTo>
                    <a:lnTo>
                      <a:pt x="326" y="66"/>
                    </a:lnTo>
                    <a:lnTo>
                      <a:pt x="324" y="66"/>
                    </a:lnTo>
                    <a:lnTo>
                      <a:pt x="324" y="64"/>
                    </a:lnTo>
                    <a:lnTo>
                      <a:pt x="321" y="66"/>
                    </a:lnTo>
                    <a:lnTo>
                      <a:pt x="322" y="62"/>
                    </a:lnTo>
                    <a:lnTo>
                      <a:pt x="322" y="62"/>
                    </a:lnTo>
                    <a:lnTo>
                      <a:pt x="318" y="66"/>
                    </a:lnTo>
                    <a:lnTo>
                      <a:pt x="318" y="64"/>
                    </a:lnTo>
                    <a:lnTo>
                      <a:pt x="319" y="62"/>
                    </a:lnTo>
                    <a:lnTo>
                      <a:pt x="319" y="62"/>
                    </a:lnTo>
                    <a:lnTo>
                      <a:pt x="321" y="61"/>
                    </a:lnTo>
                    <a:lnTo>
                      <a:pt x="311" y="61"/>
                    </a:lnTo>
                    <a:lnTo>
                      <a:pt x="313" y="59"/>
                    </a:lnTo>
                    <a:lnTo>
                      <a:pt x="313" y="58"/>
                    </a:lnTo>
                    <a:lnTo>
                      <a:pt x="311" y="58"/>
                    </a:lnTo>
                    <a:lnTo>
                      <a:pt x="313" y="58"/>
                    </a:lnTo>
                    <a:lnTo>
                      <a:pt x="313" y="56"/>
                    </a:lnTo>
                    <a:lnTo>
                      <a:pt x="299" y="61"/>
                    </a:lnTo>
                    <a:lnTo>
                      <a:pt x="297" y="61"/>
                    </a:lnTo>
                    <a:lnTo>
                      <a:pt x="299" y="58"/>
                    </a:lnTo>
                    <a:lnTo>
                      <a:pt x="295" y="58"/>
                    </a:lnTo>
                    <a:lnTo>
                      <a:pt x="294" y="61"/>
                    </a:lnTo>
                    <a:lnTo>
                      <a:pt x="289" y="59"/>
                    </a:lnTo>
                    <a:lnTo>
                      <a:pt x="287" y="61"/>
                    </a:lnTo>
                    <a:lnTo>
                      <a:pt x="256" y="61"/>
                    </a:lnTo>
                    <a:lnTo>
                      <a:pt x="254" y="59"/>
                    </a:lnTo>
                    <a:lnTo>
                      <a:pt x="249" y="58"/>
                    </a:lnTo>
                    <a:lnTo>
                      <a:pt x="252" y="56"/>
                    </a:lnTo>
                    <a:lnTo>
                      <a:pt x="256" y="53"/>
                    </a:lnTo>
                    <a:lnTo>
                      <a:pt x="260" y="53"/>
                    </a:lnTo>
                    <a:lnTo>
                      <a:pt x="272" y="53"/>
                    </a:lnTo>
                    <a:lnTo>
                      <a:pt x="273" y="50"/>
                    </a:lnTo>
                    <a:lnTo>
                      <a:pt x="272" y="51"/>
                    </a:lnTo>
                    <a:lnTo>
                      <a:pt x="273" y="48"/>
                    </a:lnTo>
                    <a:lnTo>
                      <a:pt x="270" y="45"/>
                    </a:lnTo>
                    <a:lnTo>
                      <a:pt x="268" y="45"/>
                    </a:lnTo>
                    <a:lnTo>
                      <a:pt x="268" y="43"/>
                    </a:lnTo>
                    <a:lnTo>
                      <a:pt x="256" y="41"/>
                    </a:lnTo>
                    <a:lnTo>
                      <a:pt x="259" y="43"/>
                    </a:lnTo>
                    <a:lnTo>
                      <a:pt x="257" y="45"/>
                    </a:lnTo>
                    <a:lnTo>
                      <a:pt x="256" y="43"/>
                    </a:lnTo>
                    <a:lnTo>
                      <a:pt x="241" y="43"/>
                    </a:lnTo>
                    <a:lnTo>
                      <a:pt x="233" y="38"/>
                    </a:lnTo>
                    <a:lnTo>
                      <a:pt x="216" y="35"/>
                    </a:lnTo>
                    <a:lnTo>
                      <a:pt x="216" y="33"/>
                    </a:lnTo>
                    <a:lnTo>
                      <a:pt x="208" y="30"/>
                    </a:lnTo>
                    <a:lnTo>
                      <a:pt x="194" y="30"/>
                    </a:lnTo>
                    <a:lnTo>
                      <a:pt x="187" y="33"/>
                    </a:lnTo>
                    <a:lnTo>
                      <a:pt x="183" y="35"/>
                    </a:lnTo>
                    <a:lnTo>
                      <a:pt x="178" y="37"/>
                    </a:lnTo>
                    <a:lnTo>
                      <a:pt x="170" y="37"/>
                    </a:lnTo>
                    <a:lnTo>
                      <a:pt x="173" y="35"/>
                    </a:lnTo>
                    <a:lnTo>
                      <a:pt x="181" y="32"/>
                    </a:lnTo>
                    <a:lnTo>
                      <a:pt x="176" y="32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1" y="25"/>
                    </a:lnTo>
                    <a:lnTo>
                      <a:pt x="181" y="27"/>
                    </a:lnTo>
                    <a:lnTo>
                      <a:pt x="178" y="27"/>
                    </a:lnTo>
                    <a:lnTo>
                      <a:pt x="178" y="27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70" y="30"/>
                    </a:lnTo>
                    <a:lnTo>
                      <a:pt x="170" y="32"/>
                    </a:lnTo>
                    <a:lnTo>
                      <a:pt x="164" y="32"/>
                    </a:lnTo>
                    <a:lnTo>
                      <a:pt x="165" y="33"/>
                    </a:lnTo>
                    <a:lnTo>
                      <a:pt x="159" y="35"/>
                    </a:lnTo>
                    <a:lnTo>
                      <a:pt x="156" y="37"/>
                    </a:lnTo>
                    <a:lnTo>
                      <a:pt x="151" y="32"/>
                    </a:lnTo>
                    <a:lnTo>
                      <a:pt x="156" y="22"/>
                    </a:lnTo>
                    <a:lnTo>
                      <a:pt x="151" y="19"/>
                    </a:lnTo>
                    <a:lnTo>
                      <a:pt x="146" y="21"/>
                    </a:lnTo>
                    <a:lnTo>
                      <a:pt x="146" y="22"/>
                    </a:lnTo>
                    <a:lnTo>
                      <a:pt x="149" y="24"/>
                    </a:lnTo>
                    <a:lnTo>
                      <a:pt x="141" y="25"/>
                    </a:lnTo>
                    <a:lnTo>
                      <a:pt x="137" y="27"/>
                    </a:lnTo>
                    <a:lnTo>
                      <a:pt x="124" y="32"/>
                    </a:lnTo>
                    <a:lnTo>
                      <a:pt x="129" y="29"/>
                    </a:lnTo>
                    <a:lnTo>
                      <a:pt x="132" y="27"/>
                    </a:lnTo>
                    <a:lnTo>
                      <a:pt x="111" y="32"/>
                    </a:lnTo>
                    <a:lnTo>
                      <a:pt x="95" y="38"/>
                    </a:lnTo>
                    <a:lnTo>
                      <a:pt x="100" y="35"/>
                    </a:lnTo>
                    <a:lnTo>
                      <a:pt x="100" y="35"/>
                    </a:lnTo>
                    <a:lnTo>
                      <a:pt x="94" y="37"/>
                    </a:lnTo>
                    <a:lnTo>
                      <a:pt x="94" y="35"/>
                    </a:lnTo>
                    <a:lnTo>
                      <a:pt x="92" y="37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9" y="37"/>
                    </a:lnTo>
                    <a:lnTo>
                      <a:pt x="83" y="40"/>
                    </a:lnTo>
                    <a:lnTo>
                      <a:pt x="73" y="41"/>
                    </a:lnTo>
                    <a:lnTo>
                      <a:pt x="71" y="41"/>
                    </a:lnTo>
                    <a:lnTo>
                      <a:pt x="73" y="40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90" y="33"/>
                    </a:lnTo>
                    <a:lnTo>
                      <a:pt x="102" y="33"/>
                    </a:lnTo>
                    <a:lnTo>
                      <a:pt x="124" y="27"/>
                    </a:lnTo>
                    <a:lnTo>
                      <a:pt x="127" y="25"/>
                    </a:lnTo>
                    <a:lnTo>
                      <a:pt x="129" y="24"/>
                    </a:lnTo>
                    <a:lnTo>
                      <a:pt x="121" y="25"/>
                    </a:lnTo>
                    <a:lnTo>
                      <a:pt x="117" y="25"/>
                    </a:lnTo>
                    <a:lnTo>
                      <a:pt x="111" y="25"/>
                    </a:lnTo>
                    <a:lnTo>
                      <a:pt x="106" y="29"/>
                    </a:lnTo>
                    <a:lnTo>
                      <a:pt x="103" y="27"/>
                    </a:lnTo>
                    <a:lnTo>
                      <a:pt x="90" y="32"/>
                    </a:lnTo>
                    <a:lnTo>
                      <a:pt x="87" y="30"/>
                    </a:lnTo>
                    <a:lnTo>
                      <a:pt x="81" y="33"/>
                    </a:lnTo>
                    <a:lnTo>
                      <a:pt x="78" y="35"/>
                    </a:lnTo>
                    <a:lnTo>
                      <a:pt x="76" y="35"/>
                    </a:lnTo>
                    <a:lnTo>
                      <a:pt x="65" y="37"/>
                    </a:lnTo>
                    <a:lnTo>
                      <a:pt x="52" y="41"/>
                    </a:lnTo>
                    <a:lnTo>
                      <a:pt x="52" y="46"/>
                    </a:lnTo>
                    <a:lnTo>
                      <a:pt x="51" y="48"/>
                    </a:lnTo>
                    <a:lnTo>
                      <a:pt x="49" y="48"/>
                    </a:lnTo>
                    <a:lnTo>
                      <a:pt x="48" y="43"/>
                    </a:lnTo>
                    <a:lnTo>
                      <a:pt x="40" y="43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5" y="45"/>
                    </a:lnTo>
                    <a:lnTo>
                      <a:pt x="29" y="43"/>
                    </a:lnTo>
                    <a:lnTo>
                      <a:pt x="9" y="61"/>
                    </a:lnTo>
                    <a:lnTo>
                      <a:pt x="9" y="64"/>
                    </a:lnTo>
                    <a:lnTo>
                      <a:pt x="6" y="66"/>
                    </a:lnTo>
                    <a:lnTo>
                      <a:pt x="6" y="67"/>
                    </a:lnTo>
                    <a:lnTo>
                      <a:pt x="2" y="69"/>
                    </a:lnTo>
                    <a:lnTo>
                      <a:pt x="0" y="72"/>
                    </a:lnTo>
                    <a:lnTo>
                      <a:pt x="27" y="72"/>
                    </a:lnTo>
                    <a:lnTo>
                      <a:pt x="22" y="72"/>
                    </a:lnTo>
                    <a:lnTo>
                      <a:pt x="24" y="75"/>
                    </a:lnTo>
                    <a:lnTo>
                      <a:pt x="22" y="75"/>
                    </a:lnTo>
                    <a:lnTo>
                      <a:pt x="22" y="78"/>
                    </a:lnTo>
                    <a:lnTo>
                      <a:pt x="16" y="82"/>
                    </a:lnTo>
                    <a:lnTo>
                      <a:pt x="17" y="83"/>
                    </a:lnTo>
                    <a:lnTo>
                      <a:pt x="16" y="85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1" y="88"/>
                    </a:lnTo>
                    <a:lnTo>
                      <a:pt x="21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24" y="87"/>
                    </a:lnTo>
                    <a:lnTo>
                      <a:pt x="27" y="87"/>
                    </a:lnTo>
                    <a:lnTo>
                      <a:pt x="22" y="90"/>
                    </a:lnTo>
                    <a:lnTo>
                      <a:pt x="22" y="93"/>
                    </a:lnTo>
                    <a:lnTo>
                      <a:pt x="13" y="98"/>
                    </a:lnTo>
                    <a:lnTo>
                      <a:pt x="9" y="99"/>
                    </a:lnTo>
                    <a:lnTo>
                      <a:pt x="11" y="101"/>
                    </a:lnTo>
                    <a:lnTo>
                      <a:pt x="5" y="106"/>
                    </a:lnTo>
                    <a:lnTo>
                      <a:pt x="11" y="109"/>
                    </a:lnTo>
                    <a:lnTo>
                      <a:pt x="6" y="112"/>
                    </a:lnTo>
                    <a:lnTo>
                      <a:pt x="13" y="111"/>
                    </a:lnTo>
                    <a:lnTo>
                      <a:pt x="16" y="111"/>
                    </a:lnTo>
                    <a:lnTo>
                      <a:pt x="16" y="112"/>
                    </a:lnTo>
                    <a:lnTo>
                      <a:pt x="14" y="114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7" y="122"/>
                    </a:lnTo>
                    <a:lnTo>
                      <a:pt x="14" y="124"/>
                    </a:lnTo>
                    <a:lnTo>
                      <a:pt x="16" y="122"/>
                    </a:lnTo>
                    <a:lnTo>
                      <a:pt x="16" y="127"/>
                    </a:lnTo>
                    <a:lnTo>
                      <a:pt x="9" y="130"/>
                    </a:lnTo>
                    <a:lnTo>
                      <a:pt x="11" y="130"/>
                    </a:lnTo>
                    <a:lnTo>
                      <a:pt x="9" y="133"/>
                    </a:lnTo>
                    <a:lnTo>
                      <a:pt x="13" y="133"/>
                    </a:lnTo>
                    <a:lnTo>
                      <a:pt x="6" y="136"/>
                    </a:lnTo>
                    <a:lnTo>
                      <a:pt x="6" y="140"/>
                    </a:lnTo>
                    <a:lnTo>
                      <a:pt x="5" y="140"/>
                    </a:lnTo>
                    <a:lnTo>
                      <a:pt x="8" y="141"/>
                    </a:lnTo>
                    <a:lnTo>
                      <a:pt x="6" y="143"/>
                    </a:lnTo>
                    <a:lnTo>
                      <a:pt x="6" y="143"/>
                    </a:lnTo>
                    <a:lnTo>
                      <a:pt x="5" y="144"/>
                    </a:lnTo>
                    <a:lnTo>
                      <a:pt x="3" y="146"/>
                    </a:lnTo>
                    <a:lnTo>
                      <a:pt x="2" y="148"/>
                    </a:lnTo>
                    <a:lnTo>
                      <a:pt x="6" y="149"/>
                    </a:lnTo>
                    <a:lnTo>
                      <a:pt x="9" y="148"/>
                    </a:lnTo>
                    <a:lnTo>
                      <a:pt x="9" y="152"/>
                    </a:lnTo>
                    <a:lnTo>
                      <a:pt x="11" y="152"/>
                    </a:lnTo>
                    <a:lnTo>
                      <a:pt x="11" y="154"/>
                    </a:lnTo>
                    <a:lnTo>
                      <a:pt x="13" y="157"/>
                    </a:lnTo>
                    <a:lnTo>
                      <a:pt x="17" y="157"/>
                    </a:lnTo>
                    <a:lnTo>
                      <a:pt x="14" y="162"/>
                    </a:lnTo>
                    <a:lnTo>
                      <a:pt x="11" y="164"/>
                    </a:lnTo>
                    <a:lnTo>
                      <a:pt x="14" y="164"/>
                    </a:lnTo>
                    <a:lnTo>
                      <a:pt x="11" y="169"/>
                    </a:lnTo>
                    <a:lnTo>
                      <a:pt x="17" y="169"/>
                    </a:lnTo>
                    <a:lnTo>
                      <a:pt x="21" y="167"/>
                    </a:lnTo>
                    <a:lnTo>
                      <a:pt x="21" y="169"/>
                    </a:lnTo>
                    <a:lnTo>
                      <a:pt x="24" y="167"/>
                    </a:lnTo>
                    <a:lnTo>
                      <a:pt x="29" y="169"/>
                    </a:lnTo>
                    <a:lnTo>
                      <a:pt x="36" y="167"/>
                    </a:lnTo>
                    <a:lnTo>
                      <a:pt x="38" y="165"/>
                    </a:lnTo>
                    <a:lnTo>
                      <a:pt x="41" y="165"/>
                    </a:lnTo>
                    <a:lnTo>
                      <a:pt x="40" y="169"/>
                    </a:lnTo>
                    <a:lnTo>
                      <a:pt x="36" y="170"/>
                    </a:lnTo>
                    <a:lnTo>
                      <a:pt x="36" y="173"/>
                    </a:lnTo>
                    <a:lnTo>
                      <a:pt x="38" y="173"/>
                    </a:lnTo>
                    <a:lnTo>
                      <a:pt x="36" y="177"/>
                    </a:lnTo>
                    <a:lnTo>
                      <a:pt x="35" y="180"/>
                    </a:lnTo>
                    <a:lnTo>
                      <a:pt x="36" y="181"/>
                    </a:lnTo>
                    <a:lnTo>
                      <a:pt x="48" y="181"/>
                    </a:lnTo>
                    <a:lnTo>
                      <a:pt x="59" y="181"/>
                    </a:lnTo>
                    <a:lnTo>
                      <a:pt x="70" y="181"/>
                    </a:lnTo>
                    <a:lnTo>
                      <a:pt x="83" y="181"/>
                    </a:lnTo>
                    <a:lnTo>
                      <a:pt x="94" y="181"/>
                    </a:lnTo>
                    <a:lnTo>
                      <a:pt x="106" y="181"/>
                    </a:lnTo>
                    <a:lnTo>
                      <a:pt x="117" y="181"/>
                    </a:lnTo>
                    <a:lnTo>
                      <a:pt x="127" y="181"/>
                    </a:lnTo>
                    <a:lnTo>
                      <a:pt x="138" y="181"/>
                    </a:lnTo>
                    <a:lnTo>
                      <a:pt x="151" y="181"/>
                    </a:lnTo>
                    <a:lnTo>
                      <a:pt x="162" y="181"/>
                    </a:lnTo>
                    <a:lnTo>
                      <a:pt x="173" y="181"/>
                    </a:lnTo>
                    <a:lnTo>
                      <a:pt x="184" y="181"/>
                    </a:lnTo>
                    <a:lnTo>
                      <a:pt x="194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16" y="181"/>
                    </a:lnTo>
                    <a:lnTo>
                      <a:pt x="229" y="181"/>
                    </a:lnTo>
                    <a:lnTo>
                      <a:pt x="240" y="181"/>
                    </a:lnTo>
                    <a:lnTo>
                      <a:pt x="249" y="181"/>
                    </a:lnTo>
                    <a:lnTo>
                      <a:pt x="260" y="181"/>
                    </a:lnTo>
                    <a:lnTo>
                      <a:pt x="273" y="181"/>
                    </a:lnTo>
                    <a:lnTo>
                      <a:pt x="284" y="181"/>
                    </a:lnTo>
                    <a:lnTo>
                      <a:pt x="295" y="181"/>
                    </a:lnTo>
                    <a:lnTo>
                      <a:pt x="303" y="181"/>
                    </a:lnTo>
                    <a:lnTo>
                      <a:pt x="303" y="18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58" name="Freeform 71"/>
              <p:cNvSpPr/>
              <p:nvPr/>
            </p:nvSpPr>
            <p:spPr>
              <a:xfrm>
                <a:off x="2048040" y="1473120"/>
                <a:ext cx="401400" cy="398160"/>
              </a:xfrm>
              <a:custGeom>
                <a:avLst/>
                <a:gdLst>
                  <a:gd name="textAreaLeft" fmla="*/ 0 w 401400"/>
                  <a:gd name="textAreaRight" fmla="*/ 401760 w 401400"/>
                  <a:gd name="textAreaTop" fmla="*/ 0 h 398160"/>
                  <a:gd name="textAreaBottom" fmla="*/ 398520 h 398160"/>
                  <a:gd name="GluePoint1X" fmla="*/ 213 w 253"/>
                  <a:gd name="GluePoint1Y" fmla="*/ 115 h 251"/>
                  <a:gd name="GluePoint2X" fmla="*/ 194 w 253"/>
                  <a:gd name="GluePoint2Y" fmla="*/ 156 h 251"/>
                  <a:gd name="GluePoint3X" fmla="*/ 195 w 253"/>
                  <a:gd name="GluePoint3Y" fmla="*/ 168 h 251"/>
                  <a:gd name="GluePoint4X" fmla="*/ 213 w 253"/>
                  <a:gd name="GluePoint4Y" fmla="*/ 179 h 251"/>
                  <a:gd name="GluePoint5X" fmla="*/ 222 w 253"/>
                  <a:gd name="GluePoint5Y" fmla="*/ 189 h 251"/>
                  <a:gd name="GluePoint6X" fmla="*/ 232 w 253"/>
                  <a:gd name="GluePoint6Y" fmla="*/ 192 h 251"/>
                  <a:gd name="GluePoint7X" fmla="*/ 253 w 253"/>
                  <a:gd name="GluePoint7Y" fmla="*/ 190 h 251"/>
                  <a:gd name="GluePoint8X" fmla="*/ 245 w 253"/>
                  <a:gd name="GluePoint8Y" fmla="*/ 200 h 251"/>
                  <a:gd name="GluePoint9X" fmla="*/ 224 w 253"/>
                  <a:gd name="GluePoint9Y" fmla="*/ 210 h 251"/>
                  <a:gd name="GluePoint10X" fmla="*/ 205 w 253"/>
                  <a:gd name="GluePoint10Y" fmla="*/ 214 h 251"/>
                  <a:gd name="GluePoint11X" fmla="*/ 192 w 253"/>
                  <a:gd name="GluePoint11Y" fmla="*/ 218 h 251"/>
                  <a:gd name="GluePoint12X" fmla="*/ 170 w 253"/>
                  <a:gd name="GluePoint12Y" fmla="*/ 230 h 251"/>
                  <a:gd name="GluePoint13X" fmla="*/ 175 w 253"/>
                  <a:gd name="GluePoint13Y" fmla="*/ 237 h 251"/>
                  <a:gd name="GluePoint14X" fmla="*/ 154 w 253"/>
                  <a:gd name="GluePoint14Y" fmla="*/ 238 h 251"/>
                  <a:gd name="GluePoint15X" fmla="*/ 135 w 253"/>
                  <a:gd name="GluePoint15Y" fmla="*/ 242 h 251"/>
                  <a:gd name="GluePoint16X" fmla="*/ 119 w 253"/>
                  <a:gd name="GluePoint16Y" fmla="*/ 251 h 251"/>
                  <a:gd name="GluePoint17X" fmla="*/ 114 w 253"/>
                  <a:gd name="GluePoint17Y" fmla="*/ 245 h 251"/>
                  <a:gd name="GluePoint18X" fmla="*/ 122 w 253"/>
                  <a:gd name="GluePoint18Y" fmla="*/ 243 h 251"/>
                  <a:gd name="GluePoint19X" fmla="*/ 129 w 253"/>
                  <a:gd name="GluePoint19Y" fmla="*/ 232 h 251"/>
                  <a:gd name="GluePoint20X" fmla="*/ 143 w 253"/>
                  <a:gd name="GluePoint20Y" fmla="*/ 214 h 251"/>
                  <a:gd name="GluePoint21X" fmla="*/ 151 w 253"/>
                  <a:gd name="GluePoint21Y" fmla="*/ 195 h 251"/>
                  <a:gd name="GluePoint22X" fmla="*/ 159 w 253"/>
                  <a:gd name="GluePoint22Y" fmla="*/ 200 h 251"/>
                  <a:gd name="GluePoint23X" fmla="*/ 157 w 253"/>
                  <a:gd name="GluePoint23Y" fmla="*/ 206 h 251"/>
                  <a:gd name="GluePoint24X" fmla="*/ 168 w 253"/>
                  <a:gd name="GluePoint24Y" fmla="*/ 208 h 251"/>
                  <a:gd name="GluePoint25X" fmla="*/ 175 w 253"/>
                  <a:gd name="GluePoint25Y" fmla="*/ 203 h 251"/>
                  <a:gd name="GluePoint26X" fmla="*/ 175 w 253"/>
                  <a:gd name="GluePoint26Y" fmla="*/ 193 h 251"/>
                  <a:gd name="GluePoint27X" fmla="*/ 170 w 253"/>
                  <a:gd name="GluePoint27Y" fmla="*/ 184 h 251"/>
                  <a:gd name="GluePoint28X" fmla="*/ 157 w 253"/>
                  <a:gd name="GluePoint28Y" fmla="*/ 181 h 251"/>
                  <a:gd name="GluePoint29X" fmla="*/ 130 w 253"/>
                  <a:gd name="GluePoint29Y" fmla="*/ 176 h 251"/>
                  <a:gd name="GluePoint30X" fmla="*/ 122 w 253"/>
                  <a:gd name="GluePoint30Y" fmla="*/ 174 h 251"/>
                  <a:gd name="GluePoint31X" fmla="*/ 122 w 253"/>
                  <a:gd name="GluePoint31Y" fmla="*/ 169 h 251"/>
                  <a:gd name="GluePoint32X" fmla="*/ 122 w 253"/>
                  <a:gd name="GluePoint32Y" fmla="*/ 163 h 251"/>
                  <a:gd name="GluePoint33X" fmla="*/ 127 w 253"/>
                  <a:gd name="GluePoint33Y" fmla="*/ 148 h 251"/>
                  <a:gd name="GluePoint34X" fmla="*/ 111 w 253"/>
                  <a:gd name="GluePoint34Y" fmla="*/ 136 h 251"/>
                  <a:gd name="GluePoint35X" fmla="*/ 99 w 253"/>
                  <a:gd name="GluePoint35Y" fmla="*/ 132 h 251"/>
                  <a:gd name="GluePoint36X" fmla="*/ 87 w 253"/>
                  <a:gd name="GluePoint36Y" fmla="*/ 136 h 251"/>
                  <a:gd name="GluePoint37X" fmla="*/ 86 w 253"/>
                  <a:gd name="GluePoint37Y" fmla="*/ 134 h 251"/>
                  <a:gd name="GluePoint38X" fmla="*/ 78 w 253"/>
                  <a:gd name="GluePoint38Y" fmla="*/ 137 h 251"/>
                  <a:gd name="GluePoint39X" fmla="*/ 48 w 253"/>
                  <a:gd name="GluePoint39Y" fmla="*/ 145 h 251"/>
                  <a:gd name="GluePoint40X" fmla="*/ 14 w 253"/>
                  <a:gd name="GluePoint40Y" fmla="*/ 137 h 251"/>
                  <a:gd name="GluePoint41X" fmla="*/ 3 w 253"/>
                  <a:gd name="GluePoint41Y" fmla="*/ 124 h 251"/>
                  <a:gd name="GluePoint42X" fmla="*/ 6 w 253"/>
                  <a:gd name="GluePoint42Y" fmla="*/ 113 h 251"/>
                  <a:gd name="GluePoint43X" fmla="*/ 32 w 253"/>
                  <a:gd name="GluePoint43Y" fmla="*/ 66 h 251"/>
                  <a:gd name="GluePoint44X" fmla="*/ 72 w 253"/>
                  <a:gd name="GluePoint44Y" fmla="*/ 42 h 251"/>
                  <a:gd name="GluePoint45X" fmla="*/ 111 w 253"/>
                  <a:gd name="GluePoint45Y" fmla="*/ 20 h 251"/>
                  <a:gd name="GluePoint46X" fmla="*/ 148 w 253"/>
                  <a:gd name="GluePoint46Y" fmla="*/ 0 h 251"/>
                  <a:gd name="GluePoint47X" fmla="*/ 159 w 253"/>
                  <a:gd name="GluePoint47Y" fmla="*/ 13 h 251"/>
                  <a:gd name="GluePoint48X" fmla="*/ 183 w 253"/>
                  <a:gd name="GluePoint48Y" fmla="*/ 23 h 251"/>
                  <a:gd name="GluePoint49X" fmla="*/ 210 w 253"/>
                  <a:gd name="GluePoint49Y" fmla="*/ 25 h 251"/>
                  <a:gd name="GluePoint50X" fmla="*/ 218 w 253"/>
                  <a:gd name="GluePoint50Y" fmla="*/ 31 h 251"/>
                  <a:gd name="GluePoint51X" fmla="*/ 205 w 253"/>
                  <a:gd name="GluePoint51Y" fmla="*/ 58 h 251"/>
                  <a:gd name="GluePoint52X" fmla="*/ 207 w 253"/>
                  <a:gd name="GluePoint52Y" fmla="*/ 74 h 251"/>
                  <a:gd name="GluePoint53X" fmla="*/ 211 w 253"/>
                  <a:gd name="GluePoint53Y" fmla="*/ 84 h 251"/>
                  <a:gd name="GluePoint54X" fmla="*/ 211 w 253"/>
                  <a:gd name="GluePoint54Y" fmla="*/ 91 h 251"/>
                  <a:gd name="GluePoint55X" fmla="*/ 221 w 253"/>
                  <a:gd name="GluePoint55Y" fmla="*/ 91 h 2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53" h="251">
                    <a:moveTo>
                      <a:pt x="222" y="91"/>
                    </a:moveTo>
                    <a:lnTo>
                      <a:pt x="219" y="99"/>
                    </a:lnTo>
                    <a:lnTo>
                      <a:pt x="213" y="115"/>
                    </a:lnTo>
                    <a:lnTo>
                      <a:pt x="205" y="131"/>
                    </a:lnTo>
                    <a:lnTo>
                      <a:pt x="199" y="145"/>
                    </a:lnTo>
                    <a:lnTo>
                      <a:pt x="194" y="156"/>
                    </a:lnTo>
                    <a:lnTo>
                      <a:pt x="195" y="160"/>
                    </a:lnTo>
                    <a:lnTo>
                      <a:pt x="194" y="163"/>
                    </a:lnTo>
                    <a:lnTo>
                      <a:pt x="195" y="168"/>
                    </a:lnTo>
                    <a:lnTo>
                      <a:pt x="197" y="173"/>
                    </a:lnTo>
                    <a:lnTo>
                      <a:pt x="199" y="176"/>
                    </a:lnTo>
                    <a:lnTo>
                      <a:pt x="213" y="179"/>
                    </a:lnTo>
                    <a:lnTo>
                      <a:pt x="216" y="184"/>
                    </a:lnTo>
                    <a:lnTo>
                      <a:pt x="222" y="184"/>
                    </a:lnTo>
                    <a:lnTo>
                      <a:pt x="222" y="189"/>
                    </a:lnTo>
                    <a:lnTo>
                      <a:pt x="226" y="192"/>
                    </a:lnTo>
                    <a:lnTo>
                      <a:pt x="229" y="190"/>
                    </a:lnTo>
                    <a:lnTo>
                      <a:pt x="232" y="192"/>
                    </a:lnTo>
                    <a:lnTo>
                      <a:pt x="242" y="189"/>
                    </a:lnTo>
                    <a:lnTo>
                      <a:pt x="249" y="189"/>
                    </a:lnTo>
                    <a:lnTo>
                      <a:pt x="253" y="190"/>
                    </a:lnTo>
                    <a:lnTo>
                      <a:pt x="249" y="193"/>
                    </a:lnTo>
                    <a:lnTo>
                      <a:pt x="251" y="195"/>
                    </a:lnTo>
                    <a:lnTo>
                      <a:pt x="245" y="200"/>
                    </a:lnTo>
                    <a:lnTo>
                      <a:pt x="242" y="200"/>
                    </a:lnTo>
                    <a:lnTo>
                      <a:pt x="230" y="205"/>
                    </a:lnTo>
                    <a:lnTo>
                      <a:pt x="224" y="210"/>
                    </a:lnTo>
                    <a:lnTo>
                      <a:pt x="208" y="216"/>
                    </a:lnTo>
                    <a:lnTo>
                      <a:pt x="208" y="214"/>
                    </a:lnTo>
                    <a:lnTo>
                      <a:pt x="205" y="214"/>
                    </a:lnTo>
                    <a:lnTo>
                      <a:pt x="207" y="218"/>
                    </a:lnTo>
                    <a:lnTo>
                      <a:pt x="200" y="218"/>
                    </a:lnTo>
                    <a:lnTo>
                      <a:pt x="192" y="218"/>
                    </a:lnTo>
                    <a:lnTo>
                      <a:pt x="176" y="221"/>
                    </a:lnTo>
                    <a:lnTo>
                      <a:pt x="164" y="229"/>
                    </a:lnTo>
                    <a:lnTo>
                      <a:pt x="170" y="230"/>
                    </a:lnTo>
                    <a:lnTo>
                      <a:pt x="172" y="230"/>
                    </a:lnTo>
                    <a:lnTo>
                      <a:pt x="175" y="230"/>
                    </a:lnTo>
                    <a:lnTo>
                      <a:pt x="175" y="237"/>
                    </a:lnTo>
                    <a:lnTo>
                      <a:pt x="168" y="237"/>
                    </a:lnTo>
                    <a:lnTo>
                      <a:pt x="162" y="237"/>
                    </a:lnTo>
                    <a:lnTo>
                      <a:pt x="154" y="238"/>
                    </a:lnTo>
                    <a:lnTo>
                      <a:pt x="149" y="242"/>
                    </a:lnTo>
                    <a:lnTo>
                      <a:pt x="141" y="240"/>
                    </a:lnTo>
                    <a:lnTo>
                      <a:pt x="135" y="242"/>
                    </a:lnTo>
                    <a:lnTo>
                      <a:pt x="130" y="247"/>
                    </a:lnTo>
                    <a:lnTo>
                      <a:pt x="126" y="247"/>
                    </a:lnTo>
                    <a:lnTo>
                      <a:pt x="119" y="251"/>
                    </a:lnTo>
                    <a:lnTo>
                      <a:pt x="110" y="251"/>
                    </a:lnTo>
                    <a:lnTo>
                      <a:pt x="111" y="248"/>
                    </a:lnTo>
                    <a:lnTo>
                      <a:pt x="114" y="245"/>
                    </a:lnTo>
                    <a:lnTo>
                      <a:pt x="118" y="247"/>
                    </a:lnTo>
                    <a:lnTo>
                      <a:pt x="121" y="245"/>
                    </a:lnTo>
                    <a:lnTo>
                      <a:pt x="122" y="243"/>
                    </a:lnTo>
                    <a:lnTo>
                      <a:pt x="121" y="240"/>
                    </a:lnTo>
                    <a:lnTo>
                      <a:pt x="126" y="232"/>
                    </a:lnTo>
                    <a:lnTo>
                      <a:pt x="129" y="232"/>
                    </a:lnTo>
                    <a:lnTo>
                      <a:pt x="137" y="227"/>
                    </a:lnTo>
                    <a:lnTo>
                      <a:pt x="138" y="224"/>
                    </a:lnTo>
                    <a:lnTo>
                      <a:pt x="143" y="214"/>
                    </a:lnTo>
                    <a:lnTo>
                      <a:pt x="151" y="205"/>
                    </a:lnTo>
                    <a:lnTo>
                      <a:pt x="153" y="200"/>
                    </a:lnTo>
                    <a:lnTo>
                      <a:pt x="151" y="195"/>
                    </a:lnTo>
                    <a:lnTo>
                      <a:pt x="156" y="195"/>
                    </a:lnTo>
                    <a:lnTo>
                      <a:pt x="156" y="201"/>
                    </a:lnTo>
                    <a:lnTo>
                      <a:pt x="159" y="200"/>
                    </a:lnTo>
                    <a:lnTo>
                      <a:pt x="157" y="203"/>
                    </a:lnTo>
                    <a:lnTo>
                      <a:pt x="157" y="203"/>
                    </a:lnTo>
                    <a:lnTo>
                      <a:pt x="157" y="206"/>
                    </a:lnTo>
                    <a:lnTo>
                      <a:pt x="161" y="203"/>
                    </a:lnTo>
                    <a:lnTo>
                      <a:pt x="162" y="206"/>
                    </a:lnTo>
                    <a:lnTo>
                      <a:pt x="168" y="208"/>
                    </a:lnTo>
                    <a:lnTo>
                      <a:pt x="170" y="206"/>
                    </a:lnTo>
                    <a:lnTo>
                      <a:pt x="170" y="201"/>
                    </a:lnTo>
                    <a:lnTo>
                      <a:pt x="175" y="203"/>
                    </a:lnTo>
                    <a:lnTo>
                      <a:pt x="176" y="201"/>
                    </a:lnTo>
                    <a:lnTo>
                      <a:pt x="173" y="197"/>
                    </a:lnTo>
                    <a:lnTo>
                      <a:pt x="175" y="193"/>
                    </a:lnTo>
                    <a:lnTo>
                      <a:pt x="172" y="192"/>
                    </a:lnTo>
                    <a:lnTo>
                      <a:pt x="168" y="189"/>
                    </a:lnTo>
                    <a:lnTo>
                      <a:pt x="170" y="184"/>
                    </a:lnTo>
                    <a:lnTo>
                      <a:pt x="167" y="184"/>
                    </a:lnTo>
                    <a:lnTo>
                      <a:pt x="157" y="182"/>
                    </a:lnTo>
                    <a:lnTo>
                      <a:pt x="157" y="181"/>
                    </a:lnTo>
                    <a:lnTo>
                      <a:pt x="143" y="179"/>
                    </a:lnTo>
                    <a:lnTo>
                      <a:pt x="138" y="179"/>
                    </a:lnTo>
                    <a:lnTo>
                      <a:pt x="130" y="176"/>
                    </a:lnTo>
                    <a:lnTo>
                      <a:pt x="126" y="177"/>
                    </a:lnTo>
                    <a:lnTo>
                      <a:pt x="124" y="171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4" y="168"/>
                    </a:lnTo>
                    <a:lnTo>
                      <a:pt x="122" y="166"/>
                    </a:lnTo>
                    <a:lnTo>
                      <a:pt x="122" y="163"/>
                    </a:lnTo>
                    <a:lnTo>
                      <a:pt x="126" y="160"/>
                    </a:lnTo>
                    <a:lnTo>
                      <a:pt x="122" y="153"/>
                    </a:lnTo>
                    <a:lnTo>
                      <a:pt x="127" y="148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1" y="136"/>
                    </a:lnTo>
                    <a:lnTo>
                      <a:pt x="103" y="134"/>
                    </a:lnTo>
                    <a:lnTo>
                      <a:pt x="100" y="142"/>
                    </a:lnTo>
                    <a:lnTo>
                      <a:pt x="99" y="132"/>
                    </a:lnTo>
                    <a:lnTo>
                      <a:pt x="92" y="131"/>
                    </a:lnTo>
                    <a:lnTo>
                      <a:pt x="89" y="132"/>
                    </a:lnTo>
                    <a:lnTo>
                      <a:pt x="87" y="136"/>
                    </a:lnTo>
                    <a:lnTo>
                      <a:pt x="83" y="140"/>
                    </a:lnTo>
                    <a:lnTo>
                      <a:pt x="81" y="139"/>
                    </a:lnTo>
                    <a:lnTo>
                      <a:pt x="86" y="134"/>
                    </a:lnTo>
                    <a:lnTo>
                      <a:pt x="78" y="142"/>
                    </a:lnTo>
                    <a:lnTo>
                      <a:pt x="76" y="142"/>
                    </a:lnTo>
                    <a:lnTo>
                      <a:pt x="78" y="137"/>
                    </a:lnTo>
                    <a:lnTo>
                      <a:pt x="67" y="145"/>
                    </a:lnTo>
                    <a:lnTo>
                      <a:pt x="62" y="148"/>
                    </a:lnTo>
                    <a:lnTo>
                      <a:pt x="48" y="145"/>
                    </a:lnTo>
                    <a:lnTo>
                      <a:pt x="40" y="147"/>
                    </a:lnTo>
                    <a:lnTo>
                      <a:pt x="26" y="137"/>
                    </a:lnTo>
                    <a:lnTo>
                      <a:pt x="14" y="137"/>
                    </a:lnTo>
                    <a:lnTo>
                      <a:pt x="8" y="136"/>
                    </a:lnTo>
                    <a:lnTo>
                      <a:pt x="3" y="136"/>
                    </a:lnTo>
                    <a:lnTo>
                      <a:pt x="3" y="124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6" y="113"/>
                    </a:lnTo>
                    <a:lnTo>
                      <a:pt x="14" y="97"/>
                    </a:lnTo>
                    <a:lnTo>
                      <a:pt x="22" y="81"/>
                    </a:lnTo>
                    <a:lnTo>
                      <a:pt x="32" y="66"/>
                    </a:lnTo>
                    <a:lnTo>
                      <a:pt x="43" y="60"/>
                    </a:lnTo>
                    <a:lnTo>
                      <a:pt x="57" y="52"/>
                    </a:lnTo>
                    <a:lnTo>
                      <a:pt x="72" y="42"/>
                    </a:lnTo>
                    <a:lnTo>
                      <a:pt x="87" y="34"/>
                    </a:lnTo>
                    <a:lnTo>
                      <a:pt x="97" y="28"/>
                    </a:lnTo>
                    <a:lnTo>
                      <a:pt x="111" y="20"/>
                    </a:lnTo>
                    <a:lnTo>
                      <a:pt x="127" y="12"/>
                    </a:lnTo>
                    <a:lnTo>
                      <a:pt x="141" y="4"/>
                    </a:lnTo>
                    <a:lnTo>
                      <a:pt x="148" y="0"/>
                    </a:lnTo>
                    <a:lnTo>
                      <a:pt x="157" y="5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67" y="15"/>
                    </a:lnTo>
                    <a:lnTo>
                      <a:pt x="178" y="18"/>
                    </a:lnTo>
                    <a:lnTo>
                      <a:pt x="183" y="23"/>
                    </a:lnTo>
                    <a:lnTo>
                      <a:pt x="173" y="33"/>
                    </a:lnTo>
                    <a:lnTo>
                      <a:pt x="183" y="25"/>
                    </a:lnTo>
                    <a:lnTo>
                      <a:pt x="210" y="25"/>
                    </a:lnTo>
                    <a:lnTo>
                      <a:pt x="216" y="28"/>
                    </a:lnTo>
                    <a:lnTo>
                      <a:pt x="218" y="28"/>
                    </a:lnTo>
                    <a:lnTo>
                      <a:pt x="218" y="31"/>
                    </a:lnTo>
                    <a:lnTo>
                      <a:pt x="208" y="44"/>
                    </a:lnTo>
                    <a:lnTo>
                      <a:pt x="208" y="49"/>
                    </a:lnTo>
                    <a:lnTo>
                      <a:pt x="205" y="58"/>
                    </a:lnTo>
                    <a:lnTo>
                      <a:pt x="202" y="60"/>
                    </a:lnTo>
                    <a:lnTo>
                      <a:pt x="200" y="63"/>
                    </a:lnTo>
                    <a:lnTo>
                      <a:pt x="207" y="74"/>
                    </a:lnTo>
                    <a:lnTo>
                      <a:pt x="195" y="79"/>
                    </a:lnTo>
                    <a:lnTo>
                      <a:pt x="207" y="78"/>
                    </a:lnTo>
                    <a:lnTo>
                      <a:pt x="211" y="84"/>
                    </a:lnTo>
                    <a:lnTo>
                      <a:pt x="211" y="89"/>
                    </a:lnTo>
                    <a:lnTo>
                      <a:pt x="202" y="95"/>
                    </a:lnTo>
                    <a:lnTo>
                      <a:pt x="211" y="91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21" y="91"/>
                    </a:lnTo>
                    <a:lnTo>
                      <a:pt x="224" y="89"/>
                    </a:lnTo>
                    <a:lnTo>
                      <a:pt x="222" y="9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59" name="Freeform 72"/>
              <p:cNvSpPr/>
              <p:nvPr/>
            </p:nvSpPr>
            <p:spPr>
              <a:xfrm>
                <a:off x="2678040" y="138276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75 w 153"/>
                  <a:gd name="GluePoint1Y" fmla="*/ 136 h 146"/>
                  <a:gd name="GluePoint2X" fmla="*/ 40 w 153"/>
                  <a:gd name="GluePoint2Y" fmla="*/ 136 h 146"/>
                  <a:gd name="GluePoint3X" fmla="*/ 46 w 153"/>
                  <a:gd name="GluePoint3Y" fmla="*/ 123 h 146"/>
                  <a:gd name="GluePoint4X" fmla="*/ 38 w 153"/>
                  <a:gd name="GluePoint4Y" fmla="*/ 122 h 146"/>
                  <a:gd name="GluePoint5X" fmla="*/ 30 w 153"/>
                  <a:gd name="GluePoint5Y" fmla="*/ 138 h 146"/>
                  <a:gd name="GluePoint6X" fmla="*/ 27 w 153"/>
                  <a:gd name="GluePoint6Y" fmla="*/ 139 h 146"/>
                  <a:gd name="GluePoint7X" fmla="*/ 11 w 153"/>
                  <a:gd name="GluePoint7Y" fmla="*/ 136 h 146"/>
                  <a:gd name="GluePoint8X" fmla="*/ 5 w 153"/>
                  <a:gd name="GluePoint8Y" fmla="*/ 133 h 146"/>
                  <a:gd name="GluePoint9X" fmla="*/ 10 w 153"/>
                  <a:gd name="GluePoint9Y" fmla="*/ 123 h 146"/>
                  <a:gd name="GluePoint10X" fmla="*/ 7 w 153"/>
                  <a:gd name="GluePoint10Y" fmla="*/ 120 h 146"/>
                  <a:gd name="GluePoint11X" fmla="*/ 0 w 153"/>
                  <a:gd name="GluePoint11Y" fmla="*/ 125 h 146"/>
                  <a:gd name="GluePoint12X" fmla="*/ 0 w 153"/>
                  <a:gd name="GluePoint12Y" fmla="*/ 111 h 146"/>
                  <a:gd name="GluePoint13X" fmla="*/ 7 w 153"/>
                  <a:gd name="GluePoint13Y" fmla="*/ 94 h 146"/>
                  <a:gd name="GluePoint14X" fmla="*/ 14 w 153"/>
                  <a:gd name="GluePoint14Y" fmla="*/ 85 h 146"/>
                  <a:gd name="GluePoint15X" fmla="*/ 19 w 153"/>
                  <a:gd name="GluePoint15Y" fmla="*/ 88 h 146"/>
                  <a:gd name="GluePoint16X" fmla="*/ 22 w 153"/>
                  <a:gd name="GluePoint16Y" fmla="*/ 82 h 146"/>
                  <a:gd name="GluePoint17X" fmla="*/ 56 w 153"/>
                  <a:gd name="GluePoint17Y" fmla="*/ 93 h 146"/>
                  <a:gd name="GluePoint18X" fmla="*/ 68 w 153"/>
                  <a:gd name="GluePoint18Y" fmla="*/ 80 h 146"/>
                  <a:gd name="GluePoint19X" fmla="*/ 70 w 153"/>
                  <a:gd name="GluePoint19Y" fmla="*/ 70 h 146"/>
                  <a:gd name="GluePoint20X" fmla="*/ 62 w 153"/>
                  <a:gd name="GluePoint20Y" fmla="*/ 66 h 146"/>
                  <a:gd name="GluePoint21X" fmla="*/ 72 w 153"/>
                  <a:gd name="GluePoint21Y" fmla="*/ 53 h 146"/>
                  <a:gd name="GluePoint22X" fmla="*/ 80 w 153"/>
                  <a:gd name="GluePoint22Y" fmla="*/ 41 h 146"/>
                  <a:gd name="GluePoint23X" fmla="*/ 72 w 153"/>
                  <a:gd name="GluePoint23Y" fmla="*/ 37 h 146"/>
                  <a:gd name="GluePoint24X" fmla="*/ 81 w 153"/>
                  <a:gd name="GluePoint24Y" fmla="*/ 27 h 146"/>
                  <a:gd name="GluePoint25X" fmla="*/ 72 w 153"/>
                  <a:gd name="GluePoint25Y" fmla="*/ 22 h 146"/>
                  <a:gd name="GluePoint26X" fmla="*/ 83 w 153"/>
                  <a:gd name="GluePoint26Y" fmla="*/ 14 h 146"/>
                  <a:gd name="GluePoint27X" fmla="*/ 80 w 153"/>
                  <a:gd name="GluePoint27Y" fmla="*/ 4 h 146"/>
                  <a:gd name="GluePoint28X" fmla="*/ 86 w 153"/>
                  <a:gd name="GluePoint28Y" fmla="*/ 1 h 146"/>
                  <a:gd name="GluePoint29X" fmla="*/ 86 w 153"/>
                  <a:gd name="GluePoint29Y" fmla="*/ 9 h 146"/>
                  <a:gd name="GluePoint30X" fmla="*/ 89 w 153"/>
                  <a:gd name="GluePoint30Y" fmla="*/ 16 h 146"/>
                  <a:gd name="GluePoint31X" fmla="*/ 91 w 153"/>
                  <a:gd name="GluePoint31Y" fmla="*/ 19 h 146"/>
                  <a:gd name="GluePoint32X" fmla="*/ 95 w 153"/>
                  <a:gd name="GluePoint32Y" fmla="*/ 24 h 146"/>
                  <a:gd name="GluePoint33X" fmla="*/ 97 w 153"/>
                  <a:gd name="GluePoint33Y" fmla="*/ 30 h 146"/>
                  <a:gd name="GluePoint34X" fmla="*/ 97 w 153"/>
                  <a:gd name="GluePoint34Y" fmla="*/ 37 h 146"/>
                  <a:gd name="GluePoint35X" fmla="*/ 99 w 153"/>
                  <a:gd name="GluePoint35Y" fmla="*/ 46 h 146"/>
                  <a:gd name="GluePoint36X" fmla="*/ 97 w 153"/>
                  <a:gd name="GluePoint36Y" fmla="*/ 56 h 146"/>
                  <a:gd name="GluePoint37X" fmla="*/ 95 w 153"/>
                  <a:gd name="GluePoint37Y" fmla="*/ 61 h 146"/>
                  <a:gd name="GluePoint38X" fmla="*/ 91 w 153"/>
                  <a:gd name="GluePoint38Y" fmla="*/ 67 h 146"/>
                  <a:gd name="GluePoint39X" fmla="*/ 105 w 153"/>
                  <a:gd name="GluePoint39Y" fmla="*/ 75 h 146"/>
                  <a:gd name="GluePoint40X" fmla="*/ 107 w 153"/>
                  <a:gd name="GluePoint40Y" fmla="*/ 80 h 146"/>
                  <a:gd name="GluePoint41X" fmla="*/ 111 w 153"/>
                  <a:gd name="GluePoint41Y" fmla="*/ 88 h 146"/>
                  <a:gd name="GluePoint42X" fmla="*/ 122 w 153"/>
                  <a:gd name="GluePoint42Y" fmla="*/ 88 h 146"/>
                  <a:gd name="GluePoint43X" fmla="*/ 137 w 153"/>
                  <a:gd name="GluePoint43Y" fmla="*/ 91 h 146"/>
                  <a:gd name="GluePoint44X" fmla="*/ 110 w 153"/>
                  <a:gd name="GluePoint44Y" fmla="*/ 101 h 146"/>
                  <a:gd name="GluePoint45X" fmla="*/ 86 w 153"/>
                  <a:gd name="GluePoint45Y" fmla="*/ 106 h 146"/>
                  <a:gd name="GluePoint46X" fmla="*/ 122 w 153"/>
                  <a:gd name="GluePoint46Y" fmla="*/ 101 h 146"/>
                  <a:gd name="GluePoint47X" fmla="*/ 132 w 153"/>
                  <a:gd name="GluePoint47Y" fmla="*/ 112 h 146"/>
                  <a:gd name="GluePoint48X" fmla="*/ 149 w 153"/>
                  <a:gd name="GluePoint48Y" fmla="*/ 112 h 146"/>
                  <a:gd name="GluePoint49X" fmla="*/ 145 w 153"/>
                  <a:gd name="GluePoint49Y" fmla="*/ 119 h 146"/>
                  <a:gd name="GluePoint50X" fmla="*/ 145 w 153"/>
                  <a:gd name="GluePoint50Y" fmla="*/ 127 h 146"/>
                  <a:gd name="GluePoint51X" fmla="*/ 130 w 153"/>
                  <a:gd name="GluePoint51Y" fmla="*/ 144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2" y="136"/>
                    </a:moveTo>
                    <a:lnTo>
                      <a:pt x="111" y="136"/>
                    </a:lnTo>
                    <a:lnTo>
                      <a:pt x="99" y="136"/>
                    </a:lnTo>
                    <a:lnTo>
                      <a:pt x="86" y="136"/>
                    </a:lnTo>
                    <a:lnTo>
                      <a:pt x="75" y="136"/>
                    </a:lnTo>
                    <a:lnTo>
                      <a:pt x="64" y="136"/>
                    </a:lnTo>
                    <a:lnTo>
                      <a:pt x="51" y="136"/>
                    </a:lnTo>
                    <a:lnTo>
                      <a:pt x="38" y="136"/>
                    </a:lnTo>
                    <a:lnTo>
                      <a:pt x="38" y="135"/>
                    </a:lnTo>
                    <a:lnTo>
                      <a:pt x="40" y="136"/>
                    </a:lnTo>
                    <a:lnTo>
                      <a:pt x="41" y="131"/>
                    </a:lnTo>
                    <a:lnTo>
                      <a:pt x="37" y="128"/>
                    </a:lnTo>
                    <a:lnTo>
                      <a:pt x="41" y="127"/>
                    </a:lnTo>
                    <a:lnTo>
                      <a:pt x="48" y="125"/>
                    </a:lnTo>
                    <a:lnTo>
                      <a:pt x="46" y="123"/>
                    </a:lnTo>
                    <a:lnTo>
                      <a:pt x="48" y="120"/>
                    </a:lnTo>
                    <a:lnTo>
                      <a:pt x="46" y="119"/>
                    </a:lnTo>
                    <a:lnTo>
                      <a:pt x="43" y="119"/>
                    </a:lnTo>
                    <a:lnTo>
                      <a:pt x="41" y="122"/>
                    </a:lnTo>
                    <a:lnTo>
                      <a:pt x="38" y="122"/>
                    </a:lnTo>
                    <a:lnTo>
                      <a:pt x="37" y="127"/>
                    </a:lnTo>
                    <a:lnTo>
                      <a:pt x="37" y="130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0" y="138"/>
                    </a:lnTo>
                    <a:lnTo>
                      <a:pt x="30" y="139"/>
                    </a:lnTo>
                    <a:lnTo>
                      <a:pt x="30" y="141"/>
                    </a:lnTo>
                    <a:lnTo>
                      <a:pt x="26" y="144"/>
                    </a:lnTo>
                    <a:lnTo>
                      <a:pt x="24" y="141"/>
                    </a:lnTo>
                    <a:lnTo>
                      <a:pt x="27" y="139"/>
                    </a:lnTo>
                    <a:lnTo>
                      <a:pt x="22" y="133"/>
                    </a:lnTo>
                    <a:lnTo>
                      <a:pt x="18" y="133"/>
                    </a:lnTo>
                    <a:lnTo>
                      <a:pt x="14" y="136"/>
                    </a:lnTo>
                    <a:lnTo>
                      <a:pt x="13" y="135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5" y="135"/>
                    </a:lnTo>
                    <a:lnTo>
                      <a:pt x="5" y="133"/>
                    </a:lnTo>
                    <a:lnTo>
                      <a:pt x="5" y="131"/>
                    </a:lnTo>
                    <a:lnTo>
                      <a:pt x="7" y="130"/>
                    </a:lnTo>
                    <a:lnTo>
                      <a:pt x="8" y="125"/>
                    </a:lnTo>
                    <a:lnTo>
                      <a:pt x="10" y="125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7" y="120"/>
                    </a:lnTo>
                    <a:lnTo>
                      <a:pt x="5" y="125"/>
                    </a:lnTo>
                    <a:lnTo>
                      <a:pt x="3" y="125"/>
                    </a:lnTo>
                    <a:lnTo>
                      <a:pt x="3" y="123"/>
                    </a:lnTo>
                    <a:lnTo>
                      <a:pt x="2" y="125"/>
                    </a:lnTo>
                    <a:lnTo>
                      <a:pt x="0" y="125"/>
                    </a:lnTo>
                    <a:lnTo>
                      <a:pt x="2" y="120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5" y="111"/>
                    </a:lnTo>
                    <a:lnTo>
                      <a:pt x="0" y="111"/>
                    </a:lnTo>
                    <a:lnTo>
                      <a:pt x="3" y="107"/>
                    </a:lnTo>
                    <a:lnTo>
                      <a:pt x="0" y="102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7" y="94"/>
                    </a:lnTo>
                    <a:lnTo>
                      <a:pt x="10" y="94"/>
                    </a:lnTo>
                    <a:lnTo>
                      <a:pt x="14" y="93"/>
                    </a:lnTo>
                    <a:lnTo>
                      <a:pt x="11" y="93"/>
                    </a:lnTo>
                    <a:lnTo>
                      <a:pt x="11" y="85"/>
                    </a:lnTo>
                    <a:lnTo>
                      <a:pt x="14" y="85"/>
                    </a:lnTo>
                    <a:lnTo>
                      <a:pt x="13" y="86"/>
                    </a:lnTo>
                    <a:lnTo>
                      <a:pt x="16" y="90"/>
                    </a:lnTo>
                    <a:lnTo>
                      <a:pt x="19" y="91"/>
                    </a:lnTo>
                    <a:lnTo>
                      <a:pt x="21" y="90"/>
                    </a:lnTo>
                    <a:lnTo>
                      <a:pt x="19" y="88"/>
                    </a:lnTo>
                    <a:lnTo>
                      <a:pt x="21" y="86"/>
                    </a:lnTo>
                    <a:lnTo>
                      <a:pt x="21" y="85"/>
                    </a:lnTo>
                    <a:lnTo>
                      <a:pt x="22" y="83"/>
                    </a:lnTo>
                    <a:lnTo>
                      <a:pt x="21" y="82"/>
                    </a:lnTo>
                    <a:lnTo>
                      <a:pt x="22" y="82"/>
                    </a:lnTo>
                    <a:lnTo>
                      <a:pt x="27" y="86"/>
                    </a:lnTo>
                    <a:lnTo>
                      <a:pt x="30" y="88"/>
                    </a:lnTo>
                    <a:lnTo>
                      <a:pt x="32" y="91"/>
                    </a:lnTo>
                    <a:lnTo>
                      <a:pt x="49" y="91"/>
                    </a:lnTo>
                    <a:lnTo>
                      <a:pt x="56" y="93"/>
                    </a:lnTo>
                    <a:lnTo>
                      <a:pt x="62" y="86"/>
                    </a:lnTo>
                    <a:lnTo>
                      <a:pt x="61" y="86"/>
                    </a:lnTo>
                    <a:lnTo>
                      <a:pt x="62" y="83"/>
                    </a:lnTo>
                    <a:lnTo>
                      <a:pt x="68" y="82"/>
                    </a:lnTo>
                    <a:lnTo>
                      <a:pt x="68" y="80"/>
                    </a:lnTo>
                    <a:lnTo>
                      <a:pt x="70" y="78"/>
                    </a:lnTo>
                    <a:lnTo>
                      <a:pt x="67" y="77"/>
                    </a:lnTo>
                    <a:lnTo>
                      <a:pt x="65" y="72"/>
                    </a:lnTo>
                    <a:lnTo>
                      <a:pt x="65" y="70"/>
                    </a:lnTo>
                    <a:lnTo>
                      <a:pt x="70" y="70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65" y="67"/>
                    </a:lnTo>
                    <a:lnTo>
                      <a:pt x="62" y="66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5" y="59"/>
                    </a:lnTo>
                    <a:lnTo>
                      <a:pt x="70" y="56"/>
                    </a:lnTo>
                    <a:lnTo>
                      <a:pt x="72" y="53"/>
                    </a:lnTo>
                    <a:lnTo>
                      <a:pt x="73" y="49"/>
                    </a:lnTo>
                    <a:lnTo>
                      <a:pt x="72" y="49"/>
                    </a:lnTo>
                    <a:lnTo>
                      <a:pt x="75" y="48"/>
                    </a:lnTo>
                    <a:lnTo>
                      <a:pt x="76" y="45"/>
                    </a:lnTo>
                    <a:lnTo>
                      <a:pt x="80" y="41"/>
                    </a:lnTo>
                    <a:lnTo>
                      <a:pt x="78" y="43"/>
                    </a:lnTo>
                    <a:lnTo>
                      <a:pt x="76" y="41"/>
                    </a:lnTo>
                    <a:lnTo>
                      <a:pt x="73" y="41"/>
                    </a:lnTo>
                    <a:lnTo>
                      <a:pt x="73" y="37"/>
                    </a:lnTo>
                    <a:lnTo>
                      <a:pt x="72" y="37"/>
                    </a:lnTo>
                    <a:lnTo>
                      <a:pt x="76" y="32"/>
                    </a:lnTo>
                    <a:lnTo>
                      <a:pt x="81" y="30"/>
                    </a:lnTo>
                    <a:lnTo>
                      <a:pt x="81" y="29"/>
                    </a:lnTo>
                    <a:lnTo>
                      <a:pt x="80" y="29"/>
                    </a:lnTo>
                    <a:lnTo>
                      <a:pt x="81" y="27"/>
                    </a:lnTo>
                    <a:lnTo>
                      <a:pt x="88" y="25"/>
                    </a:lnTo>
                    <a:lnTo>
                      <a:pt x="86" y="24"/>
                    </a:lnTo>
                    <a:lnTo>
                      <a:pt x="80" y="25"/>
                    </a:lnTo>
                    <a:lnTo>
                      <a:pt x="80" y="24"/>
                    </a:lnTo>
                    <a:lnTo>
                      <a:pt x="72" y="22"/>
                    </a:lnTo>
                    <a:lnTo>
                      <a:pt x="75" y="20"/>
                    </a:lnTo>
                    <a:lnTo>
                      <a:pt x="80" y="20"/>
                    </a:lnTo>
                    <a:lnTo>
                      <a:pt x="78" y="19"/>
                    </a:lnTo>
                    <a:lnTo>
                      <a:pt x="80" y="14"/>
                    </a:lnTo>
                    <a:lnTo>
                      <a:pt x="83" y="14"/>
                    </a:lnTo>
                    <a:lnTo>
                      <a:pt x="78" y="14"/>
                    </a:lnTo>
                    <a:lnTo>
                      <a:pt x="76" y="12"/>
                    </a:lnTo>
                    <a:lnTo>
                      <a:pt x="80" y="8"/>
                    </a:lnTo>
                    <a:lnTo>
                      <a:pt x="83" y="6"/>
                    </a:lnTo>
                    <a:lnTo>
                      <a:pt x="80" y="4"/>
                    </a:lnTo>
                    <a:lnTo>
                      <a:pt x="84" y="3"/>
                    </a:lnTo>
                    <a:lnTo>
                      <a:pt x="83" y="1"/>
                    </a:lnTo>
                    <a:lnTo>
                      <a:pt x="88" y="0"/>
                    </a:lnTo>
                    <a:lnTo>
                      <a:pt x="88" y="1"/>
                    </a:lnTo>
                    <a:lnTo>
                      <a:pt x="86" y="1"/>
                    </a:lnTo>
                    <a:lnTo>
                      <a:pt x="88" y="1"/>
                    </a:lnTo>
                    <a:lnTo>
                      <a:pt x="88" y="4"/>
                    </a:lnTo>
                    <a:lnTo>
                      <a:pt x="84" y="6"/>
                    </a:lnTo>
                    <a:lnTo>
                      <a:pt x="88" y="6"/>
                    </a:lnTo>
                    <a:lnTo>
                      <a:pt x="86" y="9"/>
                    </a:lnTo>
                    <a:lnTo>
                      <a:pt x="89" y="11"/>
                    </a:lnTo>
                    <a:lnTo>
                      <a:pt x="88" y="12"/>
                    </a:lnTo>
                    <a:lnTo>
                      <a:pt x="91" y="12"/>
                    </a:lnTo>
                    <a:lnTo>
                      <a:pt x="88" y="14"/>
                    </a:lnTo>
                    <a:lnTo>
                      <a:pt x="89" y="16"/>
                    </a:lnTo>
                    <a:lnTo>
                      <a:pt x="92" y="16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2" y="19"/>
                    </a:lnTo>
                    <a:lnTo>
                      <a:pt x="91" y="19"/>
                    </a:lnTo>
                    <a:lnTo>
                      <a:pt x="86" y="19"/>
                    </a:lnTo>
                    <a:lnTo>
                      <a:pt x="81" y="20"/>
                    </a:lnTo>
                    <a:lnTo>
                      <a:pt x="95" y="19"/>
                    </a:lnTo>
                    <a:lnTo>
                      <a:pt x="92" y="24"/>
                    </a:lnTo>
                    <a:lnTo>
                      <a:pt x="95" y="24"/>
                    </a:lnTo>
                    <a:lnTo>
                      <a:pt x="94" y="25"/>
                    </a:lnTo>
                    <a:lnTo>
                      <a:pt x="97" y="27"/>
                    </a:lnTo>
                    <a:lnTo>
                      <a:pt x="86" y="29"/>
                    </a:lnTo>
                    <a:lnTo>
                      <a:pt x="99" y="29"/>
                    </a:lnTo>
                    <a:lnTo>
                      <a:pt x="97" y="30"/>
                    </a:lnTo>
                    <a:lnTo>
                      <a:pt x="95" y="32"/>
                    </a:lnTo>
                    <a:lnTo>
                      <a:pt x="95" y="33"/>
                    </a:lnTo>
                    <a:lnTo>
                      <a:pt x="88" y="37"/>
                    </a:lnTo>
                    <a:lnTo>
                      <a:pt x="97" y="35"/>
                    </a:lnTo>
                    <a:lnTo>
                      <a:pt x="97" y="37"/>
                    </a:lnTo>
                    <a:lnTo>
                      <a:pt x="94" y="38"/>
                    </a:lnTo>
                    <a:lnTo>
                      <a:pt x="99" y="38"/>
                    </a:lnTo>
                    <a:lnTo>
                      <a:pt x="102" y="43"/>
                    </a:lnTo>
                    <a:lnTo>
                      <a:pt x="92" y="46"/>
                    </a:lnTo>
                    <a:lnTo>
                      <a:pt x="99" y="46"/>
                    </a:lnTo>
                    <a:lnTo>
                      <a:pt x="100" y="48"/>
                    </a:lnTo>
                    <a:lnTo>
                      <a:pt x="99" y="49"/>
                    </a:lnTo>
                    <a:lnTo>
                      <a:pt x="103" y="51"/>
                    </a:lnTo>
                    <a:lnTo>
                      <a:pt x="103" y="53"/>
                    </a:lnTo>
                    <a:lnTo>
                      <a:pt x="97" y="56"/>
                    </a:lnTo>
                    <a:lnTo>
                      <a:pt x="97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91" y="57"/>
                    </a:lnTo>
                    <a:lnTo>
                      <a:pt x="95" y="61"/>
                    </a:lnTo>
                    <a:lnTo>
                      <a:pt x="95" y="61"/>
                    </a:lnTo>
                    <a:lnTo>
                      <a:pt x="92" y="62"/>
                    </a:lnTo>
                    <a:lnTo>
                      <a:pt x="94" y="66"/>
                    </a:lnTo>
                    <a:lnTo>
                      <a:pt x="92" y="66"/>
                    </a:lnTo>
                    <a:lnTo>
                      <a:pt x="91" y="67"/>
                    </a:lnTo>
                    <a:lnTo>
                      <a:pt x="99" y="66"/>
                    </a:lnTo>
                    <a:lnTo>
                      <a:pt x="99" y="70"/>
                    </a:lnTo>
                    <a:lnTo>
                      <a:pt x="97" y="72"/>
                    </a:lnTo>
                    <a:lnTo>
                      <a:pt x="103" y="72"/>
                    </a:lnTo>
                    <a:lnTo>
                      <a:pt x="105" y="75"/>
                    </a:lnTo>
                    <a:lnTo>
                      <a:pt x="108" y="74"/>
                    </a:lnTo>
                    <a:lnTo>
                      <a:pt x="107" y="77"/>
                    </a:lnTo>
                    <a:lnTo>
                      <a:pt x="107" y="78"/>
                    </a:lnTo>
                    <a:lnTo>
                      <a:pt x="103" y="82"/>
                    </a:lnTo>
                    <a:lnTo>
                      <a:pt x="107" y="80"/>
                    </a:lnTo>
                    <a:lnTo>
                      <a:pt x="110" y="82"/>
                    </a:lnTo>
                    <a:lnTo>
                      <a:pt x="113" y="80"/>
                    </a:lnTo>
                    <a:lnTo>
                      <a:pt x="113" y="82"/>
                    </a:lnTo>
                    <a:lnTo>
                      <a:pt x="116" y="83"/>
                    </a:lnTo>
                    <a:lnTo>
                      <a:pt x="111" y="88"/>
                    </a:lnTo>
                    <a:lnTo>
                      <a:pt x="119" y="83"/>
                    </a:lnTo>
                    <a:lnTo>
                      <a:pt x="118" y="85"/>
                    </a:lnTo>
                    <a:lnTo>
                      <a:pt x="121" y="83"/>
                    </a:lnTo>
                    <a:lnTo>
                      <a:pt x="121" y="88"/>
                    </a:lnTo>
                    <a:lnTo>
                      <a:pt x="122" y="88"/>
                    </a:lnTo>
                    <a:lnTo>
                      <a:pt x="127" y="90"/>
                    </a:lnTo>
                    <a:lnTo>
                      <a:pt x="132" y="86"/>
                    </a:lnTo>
                    <a:lnTo>
                      <a:pt x="134" y="88"/>
                    </a:lnTo>
                    <a:lnTo>
                      <a:pt x="132" y="90"/>
                    </a:lnTo>
                    <a:lnTo>
                      <a:pt x="137" y="91"/>
                    </a:lnTo>
                    <a:lnTo>
                      <a:pt x="138" y="93"/>
                    </a:lnTo>
                    <a:lnTo>
                      <a:pt x="135" y="96"/>
                    </a:lnTo>
                    <a:lnTo>
                      <a:pt x="130" y="96"/>
                    </a:lnTo>
                    <a:lnTo>
                      <a:pt x="121" y="99"/>
                    </a:lnTo>
                    <a:lnTo>
                      <a:pt x="110" y="101"/>
                    </a:lnTo>
                    <a:lnTo>
                      <a:pt x="107" y="102"/>
                    </a:lnTo>
                    <a:lnTo>
                      <a:pt x="102" y="104"/>
                    </a:lnTo>
                    <a:lnTo>
                      <a:pt x="97" y="109"/>
                    </a:lnTo>
                    <a:lnTo>
                      <a:pt x="89" y="106"/>
                    </a:lnTo>
                    <a:lnTo>
                      <a:pt x="86" y="106"/>
                    </a:lnTo>
                    <a:lnTo>
                      <a:pt x="86" y="107"/>
                    </a:lnTo>
                    <a:lnTo>
                      <a:pt x="94" y="111"/>
                    </a:lnTo>
                    <a:lnTo>
                      <a:pt x="92" y="115"/>
                    </a:lnTo>
                    <a:lnTo>
                      <a:pt x="118" y="102"/>
                    </a:lnTo>
                    <a:lnTo>
                      <a:pt x="122" y="101"/>
                    </a:lnTo>
                    <a:lnTo>
                      <a:pt x="129" y="99"/>
                    </a:lnTo>
                    <a:lnTo>
                      <a:pt x="137" y="99"/>
                    </a:lnTo>
                    <a:lnTo>
                      <a:pt x="137" y="106"/>
                    </a:lnTo>
                    <a:lnTo>
                      <a:pt x="134" y="109"/>
                    </a:lnTo>
                    <a:lnTo>
                      <a:pt x="132" y="112"/>
                    </a:lnTo>
                    <a:lnTo>
                      <a:pt x="140" y="107"/>
                    </a:lnTo>
                    <a:lnTo>
                      <a:pt x="145" y="107"/>
                    </a:lnTo>
                    <a:lnTo>
                      <a:pt x="143" y="107"/>
                    </a:lnTo>
                    <a:lnTo>
                      <a:pt x="151" y="111"/>
                    </a:lnTo>
                    <a:lnTo>
                      <a:pt x="149" y="112"/>
                    </a:lnTo>
                    <a:lnTo>
                      <a:pt x="153" y="115"/>
                    </a:lnTo>
                    <a:lnTo>
                      <a:pt x="151" y="117"/>
                    </a:lnTo>
                    <a:lnTo>
                      <a:pt x="149" y="119"/>
                    </a:lnTo>
                    <a:lnTo>
                      <a:pt x="145" y="117"/>
                    </a:lnTo>
                    <a:lnTo>
                      <a:pt x="145" y="119"/>
                    </a:lnTo>
                    <a:lnTo>
                      <a:pt x="148" y="119"/>
                    </a:lnTo>
                    <a:lnTo>
                      <a:pt x="148" y="122"/>
                    </a:lnTo>
                    <a:lnTo>
                      <a:pt x="146" y="123"/>
                    </a:lnTo>
                    <a:lnTo>
                      <a:pt x="148" y="127"/>
                    </a:lnTo>
                    <a:lnTo>
                      <a:pt x="145" y="127"/>
                    </a:lnTo>
                    <a:lnTo>
                      <a:pt x="148" y="128"/>
                    </a:lnTo>
                    <a:lnTo>
                      <a:pt x="148" y="130"/>
                    </a:lnTo>
                    <a:lnTo>
                      <a:pt x="143" y="130"/>
                    </a:lnTo>
                    <a:lnTo>
                      <a:pt x="146" y="133"/>
                    </a:lnTo>
                    <a:lnTo>
                      <a:pt x="130" y="144"/>
                    </a:lnTo>
                    <a:lnTo>
                      <a:pt x="127" y="146"/>
                    </a:lnTo>
                    <a:lnTo>
                      <a:pt x="122" y="146"/>
                    </a:lnTo>
                    <a:lnTo>
                      <a:pt x="126" y="136"/>
                    </a:lnTo>
                    <a:lnTo>
                      <a:pt x="122" y="13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60" name="Freeform 73"/>
              <p:cNvSpPr/>
              <p:nvPr/>
            </p:nvSpPr>
            <p:spPr>
              <a:xfrm>
                <a:off x="4862520" y="21636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1 w 4"/>
                  <a:gd name="GluePoint1Y" fmla="*/ 6 h 6"/>
                  <a:gd name="GluePoint2X" fmla="*/ 3 w 4"/>
                  <a:gd name="GluePoint2Y" fmla="*/ 6 h 6"/>
                  <a:gd name="GluePoint3X" fmla="*/ 1 w 4"/>
                  <a:gd name="GluePoint3Y" fmla="*/ 4 h 6"/>
                  <a:gd name="GluePoint4X" fmla="*/ 4 w 4"/>
                  <a:gd name="GluePoint4Y" fmla="*/ 1 h 6"/>
                  <a:gd name="GluePoint5X" fmla="*/ 3 w 4"/>
                  <a:gd name="GluePoint5Y" fmla="*/ 0 h 6"/>
                  <a:gd name="GluePoint6X" fmla="*/ 0 w 4"/>
                  <a:gd name="GluePoint6Y" fmla="*/ 4 h 6"/>
                  <a:gd name="GluePoint7X" fmla="*/ 1 w 4"/>
                  <a:gd name="GluePoint7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1" y="6"/>
                    </a:moveTo>
                    <a:lnTo>
                      <a:pt x="3" y="6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61" name="Freeform 74"/>
              <p:cNvSpPr/>
              <p:nvPr/>
            </p:nvSpPr>
            <p:spPr>
              <a:xfrm>
                <a:off x="4863960" y="2114640"/>
                <a:ext cx="28080" cy="1090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09080"/>
                  <a:gd name="textAreaBottom" fmla="*/ 109440 h 109080"/>
                  <a:gd name="GluePoint1X" fmla="*/ 0 w 18"/>
                  <a:gd name="GluePoint1Y" fmla="*/ 37 h 69"/>
                  <a:gd name="GluePoint2X" fmla="*/ 2 w 18"/>
                  <a:gd name="GluePoint2Y" fmla="*/ 37 h 69"/>
                  <a:gd name="GluePoint3X" fmla="*/ 0 w 18"/>
                  <a:gd name="GluePoint3Y" fmla="*/ 35 h 69"/>
                  <a:gd name="GluePoint4X" fmla="*/ 3 w 18"/>
                  <a:gd name="GluePoint4Y" fmla="*/ 32 h 69"/>
                  <a:gd name="GluePoint5X" fmla="*/ 2 w 18"/>
                  <a:gd name="GluePoint5Y" fmla="*/ 31 h 69"/>
                  <a:gd name="GluePoint6X" fmla="*/ 5 w 18"/>
                  <a:gd name="GluePoint6Y" fmla="*/ 27 h 69"/>
                  <a:gd name="GluePoint7X" fmla="*/ 5 w 18"/>
                  <a:gd name="GluePoint7Y" fmla="*/ 24 h 69"/>
                  <a:gd name="GluePoint8X" fmla="*/ 8 w 18"/>
                  <a:gd name="GluePoint8Y" fmla="*/ 3 h 69"/>
                  <a:gd name="GluePoint9X" fmla="*/ 16 w 18"/>
                  <a:gd name="GluePoint9Y" fmla="*/ 3 h 69"/>
                  <a:gd name="GluePoint10X" fmla="*/ 16 w 18"/>
                  <a:gd name="GluePoint10Y" fmla="*/ 0 h 69"/>
                  <a:gd name="GluePoint11X" fmla="*/ 18 w 18"/>
                  <a:gd name="GluePoint11Y" fmla="*/ 2 h 69"/>
                  <a:gd name="GluePoint12X" fmla="*/ 16 w 18"/>
                  <a:gd name="GluePoint12Y" fmla="*/ 10 h 69"/>
                  <a:gd name="GluePoint13X" fmla="*/ 18 w 18"/>
                  <a:gd name="GluePoint13Y" fmla="*/ 16 h 69"/>
                  <a:gd name="GluePoint14X" fmla="*/ 14 w 18"/>
                  <a:gd name="GluePoint14Y" fmla="*/ 13 h 69"/>
                  <a:gd name="GluePoint15X" fmla="*/ 11 w 18"/>
                  <a:gd name="GluePoint15Y" fmla="*/ 13 h 69"/>
                  <a:gd name="GluePoint16X" fmla="*/ 8 w 18"/>
                  <a:gd name="GluePoint16Y" fmla="*/ 18 h 69"/>
                  <a:gd name="GluePoint17X" fmla="*/ 10 w 18"/>
                  <a:gd name="GluePoint17Y" fmla="*/ 26 h 69"/>
                  <a:gd name="GluePoint18X" fmla="*/ 13 w 18"/>
                  <a:gd name="GluePoint18Y" fmla="*/ 26 h 69"/>
                  <a:gd name="GluePoint19X" fmla="*/ 11 w 18"/>
                  <a:gd name="GluePoint19Y" fmla="*/ 27 h 69"/>
                  <a:gd name="GluePoint20X" fmla="*/ 10 w 18"/>
                  <a:gd name="GluePoint20Y" fmla="*/ 34 h 69"/>
                  <a:gd name="GluePoint21X" fmla="*/ 10 w 18"/>
                  <a:gd name="GluePoint21Y" fmla="*/ 35 h 69"/>
                  <a:gd name="GluePoint22X" fmla="*/ 16 w 18"/>
                  <a:gd name="GluePoint22Y" fmla="*/ 31 h 69"/>
                  <a:gd name="GluePoint23X" fmla="*/ 18 w 18"/>
                  <a:gd name="GluePoint23Y" fmla="*/ 32 h 69"/>
                  <a:gd name="GluePoint24X" fmla="*/ 18 w 18"/>
                  <a:gd name="GluePoint24Y" fmla="*/ 39 h 69"/>
                  <a:gd name="GluePoint25X" fmla="*/ 14 w 18"/>
                  <a:gd name="GluePoint25Y" fmla="*/ 48 h 69"/>
                  <a:gd name="GluePoint26X" fmla="*/ 14 w 18"/>
                  <a:gd name="GluePoint26Y" fmla="*/ 68 h 69"/>
                  <a:gd name="GluePoint27X" fmla="*/ 13 w 18"/>
                  <a:gd name="GluePoint27Y" fmla="*/ 69 h 69"/>
                  <a:gd name="GluePoint28X" fmla="*/ 10 w 18"/>
                  <a:gd name="GluePoint28Y" fmla="*/ 61 h 69"/>
                  <a:gd name="GluePoint29X" fmla="*/ 5 w 18"/>
                  <a:gd name="GluePoint29Y" fmla="*/ 52 h 69"/>
                  <a:gd name="GluePoint30X" fmla="*/ 2 w 18"/>
                  <a:gd name="GluePoint30Y" fmla="*/ 44 h 69"/>
                  <a:gd name="GluePoint31X" fmla="*/ 0 w 18"/>
                  <a:gd name="GluePoint31Y" fmla="*/ 37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18" h="69">
                    <a:moveTo>
                      <a:pt x="0" y="37"/>
                    </a:moveTo>
                    <a:lnTo>
                      <a:pt x="2" y="37"/>
                    </a:lnTo>
                    <a:lnTo>
                      <a:pt x="0" y="35"/>
                    </a:lnTo>
                    <a:lnTo>
                      <a:pt x="3" y="32"/>
                    </a:lnTo>
                    <a:lnTo>
                      <a:pt x="2" y="31"/>
                    </a:lnTo>
                    <a:lnTo>
                      <a:pt x="5" y="27"/>
                    </a:lnTo>
                    <a:lnTo>
                      <a:pt x="5" y="24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16" y="10"/>
                    </a:lnTo>
                    <a:lnTo>
                      <a:pt x="18" y="16"/>
                    </a:lnTo>
                    <a:lnTo>
                      <a:pt x="14" y="13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1" y="27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6" y="31"/>
                    </a:lnTo>
                    <a:lnTo>
                      <a:pt x="18" y="32"/>
                    </a:lnTo>
                    <a:lnTo>
                      <a:pt x="18" y="39"/>
                    </a:lnTo>
                    <a:lnTo>
                      <a:pt x="14" y="48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0" y="61"/>
                    </a:lnTo>
                    <a:lnTo>
                      <a:pt x="5" y="52"/>
                    </a:lnTo>
                    <a:lnTo>
                      <a:pt x="2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62" name="Freeform 75"/>
              <p:cNvSpPr/>
              <p:nvPr/>
            </p:nvSpPr>
            <p:spPr>
              <a:xfrm>
                <a:off x="4549680" y="1487520"/>
                <a:ext cx="193320" cy="12996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29960"/>
                  <a:gd name="textAreaBottom" fmla="*/ 130320 h 129960"/>
                  <a:gd name="GluePoint1X" fmla="*/ 6 w 122"/>
                  <a:gd name="GluePoint1Y" fmla="*/ 77 h 82"/>
                  <a:gd name="GluePoint2X" fmla="*/ 6 w 122"/>
                  <a:gd name="GluePoint2Y" fmla="*/ 70 h 82"/>
                  <a:gd name="GluePoint3X" fmla="*/ 0 w 122"/>
                  <a:gd name="GluePoint3Y" fmla="*/ 65 h 82"/>
                  <a:gd name="GluePoint4X" fmla="*/ 8 w 122"/>
                  <a:gd name="GluePoint4Y" fmla="*/ 57 h 82"/>
                  <a:gd name="GluePoint5X" fmla="*/ 6 w 122"/>
                  <a:gd name="GluePoint5Y" fmla="*/ 53 h 82"/>
                  <a:gd name="GluePoint6X" fmla="*/ 0 w 122"/>
                  <a:gd name="GluePoint6Y" fmla="*/ 36 h 82"/>
                  <a:gd name="GluePoint7X" fmla="*/ 17 w 122"/>
                  <a:gd name="GluePoint7Y" fmla="*/ 36 h 82"/>
                  <a:gd name="GluePoint8X" fmla="*/ 16 w 122"/>
                  <a:gd name="GluePoint8Y" fmla="*/ 33 h 82"/>
                  <a:gd name="GluePoint9X" fmla="*/ 22 w 122"/>
                  <a:gd name="GluePoint9Y" fmla="*/ 30 h 82"/>
                  <a:gd name="GluePoint10X" fmla="*/ 28 w 122"/>
                  <a:gd name="GluePoint10Y" fmla="*/ 33 h 82"/>
                  <a:gd name="GluePoint11X" fmla="*/ 25 w 122"/>
                  <a:gd name="GluePoint11Y" fmla="*/ 28 h 82"/>
                  <a:gd name="GluePoint12X" fmla="*/ 27 w 122"/>
                  <a:gd name="GluePoint12Y" fmla="*/ 25 h 82"/>
                  <a:gd name="GluePoint13X" fmla="*/ 27 w 122"/>
                  <a:gd name="GluePoint13Y" fmla="*/ 19 h 82"/>
                  <a:gd name="GluePoint14X" fmla="*/ 36 w 122"/>
                  <a:gd name="GluePoint14Y" fmla="*/ 17 h 82"/>
                  <a:gd name="GluePoint15X" fmla="*/ 38 w 122"/>
                  <a:gd name="GluePoint15Y" fmla="*/ 14 h 82"/>
                  <a:gd name="GluePoint16X" fmla="*/ 35 w 122"/>
                  <a:gd name="GluePoint16Y" fmla="*/ 12 h 82"/>
                  <a:gd name="GluePoint17X" fmla="*/ 33 w 122"/>
                  <a:gd name="GluePoint17Y" fmla="*/ 11 h 82"/>
                  <a:gd name="GluePoint18X" fmla="*/ 36 w 122"/>
                  <a:gd name="GluePoint18Y" fmla="*/ 8 h 82"/>
                  <a:gd name="GluePoint19X" fmla="*/ 36 w 122"/>
                  <a:gd name="GluePoint19Y" fmla="*/ 8 h 82"/>
                  <a:gd name="GluePoint20X" fmla="*/ 41 w 122"/>
                  <a:gd name="GluePoint20Y" fmla="*/ 6 h 82"/>
                  <a:gd name="GluePoint21X" fmla="*/ 47 w 122"/>
                  <a:gd name="GluePoint21Y" fmla="*/ 6 h 82"/>
                  <a:gd name="GluePoint22X" fmla="*/ 52 w 122"/>
                  <a:gd name="GluePoint22Y" fmla="*/ 1 h 82"/>
                  <a:gd name="GluePoint23X" fmla="*/ 55 w 122"/>
                  <a:gd name="GluePoint23Y" fmla="*/ 0 h 82"/>
                  <a:gd name="GluePoint24X" fmla="*/ 68 w 122"/>
                  <a:gd name="GluePoint24Y" fmla="*/ 3 h 82"/>
                  <a:gd name="GluePoint25X" fmla="*/ 71 w 122"/>
                  <a:gd name="GluePoint25Y" fmla="*/ 4 h 82"/>
                  <a:gd name="GluePoint26X" fmla="*/ 71 w 122"/>
                  <a:gd name="GluePoint26Y" fmla="*/ 8 h 82"/>
                  <a:gd name="GluePoint27X" fmla="*/ 84 w 122"/>
                  <a:gd name="GluePoint27Y" fmla="*/ 4 h 82"/>
                  <a:gd name="GluePoint28X" fmla="*/ 90 w 122"/>
                  <a:gd name="GluePoint28Y" fmla="*/ 9 h 82"/>
                  <a:gd name="GluePoint29X" fmla="*/ 93 w 122"/>
                  <a:gd name="GluePoint29Y" fmla="*/ 16 h 82"/>
                  <a:gd name="GluePoint30X" fmla="*/ 93 w 122"/>
                  <a:gd name="GluePoint30Y" fmla="*/ 22 h 82"/>
                  <a:gd name="GluePoint31X" fmla="*/ 108 w 122"/>
                  <a:gd name="GluePoint31Y" fmla="*/ 35 h 82"/>
                  <a:gd name="GluePoint32X" fmla="*/ 109 w 122"/>
                  <a:gd name="GluePoint32Y" fmla="*/ 40 h 82"/>
                  <a:gd name="GluePoint33X" fmla="*/ 114 w 122"/>
                  <a:gd name="GluePoint33Y" fmla="*/ 38 h 82"/>
                  <a:gd name="GluePoint34X" fmla="*/ 122 w 122"/>
                  <a:gd name="GluePoint34Y" fmla="*/ 43 h 82"/>
                  <a:gd name="GluePoint35X" fmla="*/ 122 w 122"/>
                  <a:gd name="GluePoint35Y" fmla="*/ 45 h 82"/>
                  <a:gd name="GluePoint36X" fmla="*/ 116 w 122"/>
                  <a:gd name="GluePoint36Y" fmla="*/ 49 h 82"/>
                  <a:gd name="GluePoint37X" fmla="*/ 106 w 122"/>
                  <a:gd name="GluePoint37Y" fmla="*/ 48 h 82"/>
                  <a:gd name="GluePoint38X" fmla="*/ 103 w 122"/>
                  <a:gd name="GluePoint38Y" fmla="*/ 49 h 82"/>
                  <a:gd name="GluePoint39X" fmla="*/ 114 w 122"/>
                  <a:gd name="GluePoint39Y" fmla="*/ 67 h 82"/>
                  <a:gd name="GluePoint40X" fmla="*/ 103 w 122"/>
                  <a:gd name="GluePoint40Y" fmla="*/ 69 h 82"/>
                  <a:gd name="GluePoint41X" fmla="*/ 100 w 122"/>
                  <a:gd name="GluePoint41Y" fmla="*/ 72 h 82"/>
                  <a:gd name="GluePoint42X" fmla="*/ 100 w 122"/>
                  <a:gd name="GluePoint42Y" fmla="*/ 80 h 82"/>
                  <a:gd name="GluePoint43X" fmla="*/ 98 w 122"/>
                  <a:gd name="GluePoint43Y" fmla="*/ 82 h 82"/>
                  <a:gd name="GluePoint44X" fmla="*/ 95 w 122"/>
                  <a:gd name="GluePoint44Y" fmla="*/ 80 h 82"/>
                  <a:gd name="GluePoint45X" fmla="*/ 85 w 122"/>
                  <a:gd name="GluePoint45Y" fmla="*/ 82 h 82"/>
                  <a:gd name="GluePoint46X" fmla="*/ 79 w 122"/>
                  <a:gd name="GluePoint46Y" fmla="*/ 77 h 82"/>
                  <a:gd name="GluePoint47X" fmla="*/ 76 w 122"/>
                  <a:gd name="GluePoint47Y" fmla="*/ 80 h 82"/>
                  <a:gd name="GluePoint48X" fmla="*/ 66 w 122"/>
                  <a:gd name="GluePoint48Y" fmla="*/ 77 h 82"/>
                  <a:gd name="GluePoint49X" fmla="*/ 60 w 122"/>
                  <a:gd name="GluePoint49Y" fmla="*/ 80 h 82"/>
                  <a:gd name="GluePoint50X" fmla="*/ 58 w 122"/>
                  <a:gd name="GluePoint50Y" fmla="*/ 77 h 82"/>
                  <a:gd name="GluePoint51X" fmla="*/ 54 w 122"/>
                  <a:gd name="GluePoint51Y" fmla="*/ 77 h 82"/>
                  <a:gd name="GluePoint52X" fmla="*/ 50 w 122"/>
                  <a:gd name="GluePoint52Y" fmla="*/ 73 h 82"/>
                  <a:gd name="GluePoint53X" fmla="*/ 35 w 122"/>
                  <a:gd name="GluePoint53Y" fmla="*/ 70 h 82"/>
                  <a:gd name="GluePoint54X" fmla="*/ 28 w 122"/>
                  <a:gd name="GluePoint54Y" fmla="*/ 70 h 82"/>
                  <a:gd name="GluePoint55X" fmla="*/ 17 w 122"/>
                  <a:gd name="GluePoint55Y" fmla="*/ 70 h 82"/>
                  <a:gd name="GluePoint56X" fmla="*/ 14 w 122"/>
                  <a:gd name="GluePoint56Y" fmla="*/ 73 h 82"/>
                  <a:gd name="GluePoint57X" fmla="*/ 6 w 122"/>
                  <a:gd name="GluePoint57Y" fmla="*/ 77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22" h="82">
                    <a:moveTo>
                      <a:pt x="6" y="77"/>
                    </a:moveTo>
                    <a:lnTo>
                      <a:pt x="6" y="70"/>
                    </a:lnTo>
                    <a:lnTo>
                      <a:pt x="0" y="65"/>
                    </a:lnTo>
                    <a:lnTo>
                      <a:pt x="8" y="57"/>
                    </a:lnTo>
                    <a:lnTo>
                      <a:pt x="6" y="53"/>
                    </a:lnTo>
                    <a:lnTo>
                      <a:pt x="0" y="36"/>
                    </a:lnTo>
                    <a:lnTo>
                      <a:pt x="17" y="36"/>
                    </a:lnTo>
                    <a:lnTo>
                      <a:pt x="16" y="33"/>
                    </a:lnTo>
                    <a:lnTo>
                      <a:pt x="22" y="30"/>
                    </a:lnTo>
                    <a:lnTo>
                      <a:pt x="28" y="33"/>
                    </a:lnTo>
                    <a:lnTo>
                      <a:pt x="25" y="28"/>
                    </a:lnTo>
                    <a:lnTo>
                      <a:pt x="27" y="25"/>
                    </a:lnTo>
                    <a:lnTo>
                      <a:pt x="27" y="19"/>
                    </a:lnTo>
                    <a:lnTo>
                      <a:pt x="36" y="17"/>
                    </a:lnTo>
                    <a:lnTo>
                      <a:pt x="38" y="14"/>
                    </a:lnTo>
                    <a:lnTo>
                      <a:pt x="35" y="12"/>
                    </a:lnTo>
                    <a:lnTo>
                      <a:pt x="33" y="11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41" y="6"/>
                    </a:lnTo>
                    <a:lnTo>
                      <a:pt x="47" y="6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68" y="3"/>
                    </a:lnTo>
                    <a:lnTo>
                      <a:pt x="71" y="4"/>
                    </a:lnTo>
                    <a:lnTo>
                      <a:pt x="71" y="8"/>
                    </a:lnTo>
                    <a:lnTo>
                      <a:pt x="84" y="4"/>
                    </a:lnTo>
                    <a:lnTo>
                      <a:pt x="90" y="9"/>
                    </a:lnTo>
                    <a:lnTo>
                      <a:pt x="93" y="16"/>
                    </a:lnTo>
                    <a:lnTo>
                      <a:pt x="93" y="22"/>
                    </a:lnTo>
                    <a:lnTo>
                      <a:pt x="108" y="35"/>
                    </a:lnTo>
                    <a:lnTo>
                      <a:pt x="109" y="40"/>
                    </a:lnTo>
                    <a:lnTo>
                      <a:pt x="114" y="38"/>
                    </a:lnTo>
                    <a:lnTo>
                      <a:pt x="122" y="43"/>
                    </a:lnTo>
                    <a:lnTo>
                      <a:pt x="122" y="45"/>
                    </a:lnTo>
                    <a:lnTo>
                      <a:pt x="116" y="49"/>
                    </a:lnTo>
                    <a:lnTo>
                      <a:pt x="106" y="48"/>
                    </a:lnTo>
                    <a:lnTo>
                      <a:pt x="103" y="49"/>
                    </a:lnTo>
                    <a:lnTo>
                      <a:pt x="114" y="67"/>
                    </a:lnTo>
                    <a:lnTo>
                      <a:pt x="103" y="69"/>
                    </a:lnTo>
                    <a:lnTo>
                      <a:pt x="100" y="72"/>
                    </a:lnTo>
                    <a:lnTo>
                      <a:pt x="100" y="80"/>
                    </a:lnTo>
                    <a:lnTo>
                      <a:pt x="98" y="82"/>
                    </a:lnTo>
                    <a:lnTo>
                      <a:pt x="95" y="80"/>
                    </a:lnTo>
                    <a:lnTo>
                      <a:pt x="85" y="82"/>
                    </a:lnTo>
                    <a:lnTo>
                      <a:pt x="79" y="77"/>
                    </a:lnTo>
                    <a:lnTo>
                      <a:pt x="76" y="80"/>
                    </a:lnTo>
                    <a:lnTo>
                      <a:pt x="66" y="77"/>
                    </a:lnTo>
                    <a:lnTo>
                      <a:pt x="60" y="80"/>
                    </a:lnTo>
                    <a:lnTo>
                      <a:pt x="58" y="77"/>
                    </a:lnTo>
                    <a:lnTo>
                      <a:pt x="54" y="77"/>
                    </a:lnTo>
                    <a:lnTo>
                      <a:pt x="50" y="73"/>
                    </a:lnTo>
                    <a:lnTo>
                      <a:pt x="35" y="70"/>
                    </a:lnTo>
                    <a:lnTo>
                      <a:pt x="28" y="70"/>
                    </a:lnTo>
                    <a:lnTo>
                      <a:pt x="17" y="70"/>
                    </a:lnTo>
                    <a:lnTo>
                      <a:pt x="14" y="73"/>
                    </a:lnTo>
                    <a:lnTo>
                      <a:pt x="6" y="7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63" name="Freeform 76"/>
              <p:cNvSpPr/>
              <p:nvPr/>
            </p:nvSpPr>
            <p:spPr>
              <a:xfrm>
                <a:off x="4641840" y="2160720"/>
                <a:ext cx="275760" cy="275760"/>
              </a:xfrm>
              <a:custGeom>
                <a:avLst/>
                <a:gdLst>
                  <a:gd name="textAreaLeft" fmla="*/ 0 w 275760"/>
                  <a:gd name="textAreaRight" fmla="*/ 276120 w 275760"/>
                  <a:gd name="textAreaTop" fmla="*/ 0 h 275760"/>
                  <a:gd name="textAreaBottom" fmla="*/ 276120 h 275760"/>
                  <a:gd name="GluePoint1X" fmla="*/ 139 w 174"/>
                  <a:gd name="GluePoint1Y" fmla="*/ 6 h 174"/>
                  <a:gd name="GluePoint2X" fmla="*/ 124 w 174"/>
                  <a:gd name="GluePoint2Y" fmla="*/ 11 h 174"/>
                  <a:gd name="GluePoint3X" fmla="*/ 116 w 174"/>
                  <a:gd name="GluePoint3Y" fmla="*/ 11 h 174"/>
                  <a:gd name="GluePoint4X" fmla="*/ 110 w 174"/>
                  <a:gd name="GluePoint4Y" fmla="*/ 6 h 174"/>
                  <a:gd name="GluePoint5X" fmla="*/ 105 w 174"/>
                  <a:gd name="GluePoint5Y" fmla="*/ 2 h 174"/>
                  <a:gd name="GluePoint6X" fmla="*/ 96 w 174"/>
                  <a:gd name="GluePoint6Y" fmla="*/ 3 h 174"/>
                  <a:gd name="GluePoint7X" fmla="*/ 86 w 174"/>
                  <a:gd name="GluePoint7Y" fmla="*/ 6 h 174"/>
                  <a:gd name="GluePoint8X" fmla="*/ 83 w 174"/>
                  <a:gd name="GluePoint8Y" fmla="*/ 3 h 174"/>
                  <a:gd name="GluePoint9X" fmla="*/ 32 w 174"/>
                  <a:gd name="GluePoint9Y" fmla="*/ 3 h 174"/>
                  <a:gd name="GluePoint10X" fmla="*/ 8 w 174"/>
                  <a:gd name="GluePoint10Y" fmla="*/ 2 h 174"/>
                  <a:gd name="GluePoint11X" fmla="*/ 4 w 174"/>
                  <a:gd name="GluePoint11Y" fmla="*/ 0 h 174"/>
                  <a:gd name="GluePoint12X" fmla="*/ 4 w 174"/>
                  <a:gd name="GluePoint12Y" fmla="*/ 23 h 174"/>
                  <a:gd name="GluePoint13X" fmla="*/ 2 w 174"/>
                  <a:gd name="GluePoint13Y" fmla="*/ 34 h 174"/>
                  <a:gd name="GluePoint14X" fmla="*/ 4 w 174"/>
                  <a:gd name="GluePoint14Y" fmla="*/ 40 h 174"/>
                  <a:gd name="GluePoint15X" fmla="*/ 10 w 174"/>
                  <a:gd name="GluePoint15Y" fmla="*/ 61 h 174"/>
                  <a:gd name="GluePoint16X" fmla="*/ 12 w 174"/>
                  <a:gd name="GluePoint16Y" fmla="*/ 92 h 174"/>
                  <a:gd name="GluePoint17X" fmla="*/ 13 w 174"/>
                  <a:gd name="GluePoint17Y" fmla="*/ 122 h 174"/>
                  <a:gd name="GluePoint18X" fmla="*/ 15 w 174"/>
                  <a:gd name="GluePoint18Y" fmla="*/ 154 h 174"/>
                  <a:gd name="GluePoint19X" fmla="*/ 26 w 174"/>
                  <a:gd name="GluePoint19Y" fmla="*/ 169 h 174"/>
                  <a:gd name="GluePoint20X" fmla="*/ 50 w 174"/>
                  <a:gd name="GluePoint20Y" fmla="*/ 169 h 174"/>
                  <a:gd name="GluePoint21X" fmla="*/ 73 w 174"/>
                  <a:gd name="GluePoint21Y" fmla="*/ 169 h 174"/>
                  <a:gd name="GluePoint22X" fmla="*/ 96 w 174"/>
                  <a:gd name="GluePoint22Y" fmla="*/ 169 h 174"/>
                  <a:gd name="GluePoint23X" fmla="*/ 110 w 174"/>
                  <a:gd name="GluePoint23Y" fmla="*/ 166 h 174"/>
                  <a:gd name="GluePoint24X" fmla="*/ 112 w 174"/>
                  <a:gd name="GluePoint24Y" fmla="*/ 169 h 174"/>
                  <a:gd name="GluePoint25X" fmla="*/ 137 w 174"/>
                  <a:gd name="GluePoint25Y" fmla="*/ 171 h 174"/>
                  <a:gd name="GluePoint26X" fmla="*/ 150 w 174"/>
                  <a:gd name="GluePoint26Y" fmla="*/ 174 h 174"/>
                  <a:gd name="GluePoint27X" fmla="*/ 159 w 174"/>
                  <a:gd name="GluePoint27Y" fmla="*/ 164 h 174"/>
                  <a:gd name="GluePoint28X" fmla="*/ 166 w 174"/>
                  <a:gd name="GluePoint28Y" fmla="*/ 156 h 174"/>
                  <a:gd name="GluePoint29X" fmla="*/ 169 w 174"/>
                  <a:gd name="GluePoint29Y" fmla="*/ 137 h 174"/>
                  <a:gd name="GluePoint30X" fmla="*/ 164 w 174"/>
                  <a:gd name="GluePoint30Y" fmla="*/ 125 h 174"/>
                  <a:gd name="GluePoint31X" fmla="*/ 140 w 174"/>
                  <a:gd name="GluePoint31Y" fmla="*/ 79 h 174"/>
                  <a:gd name="GluePoint32X" fmla="*/ 135 w 174"/>
                  <a:gd name="GluePoint32Y" fmla="*/ 64 h 174"/>
                  <a:gd name="GluePoint33X" fmla="*/ 121 w 174"/>
                  <a:gd name="GluePoint33Y" fmla="*/ 48 h 174"/>
                  <a:gd name="GluePoint34X" fmla="*/ 116 w 174"/>
                  <a:gd name="GluePoint34Y" fmla="*/ 35 h 174"/>
                  <a:gd name="GluePoint35X" fmla="*/ 118 w 174"/>
                  <a:gd name="GluePoint35Y" fmla="*/ 29 h 174"/>
                  <a:gd name="GluePoint36X" fmla="*/ 129 w 174"/>
                  <a:gd name="GluePoint36Y" fmla="*/ 48 h 174"/>
                  <a:gd name="GluePoint37X" fmla="*/ 143 w 174"/>
                  <a:gd name="GluePoint37Y" fmla="*/ 68 h 174"/>
                  <a:gd name="GluePoint38X" fmla="*/ 148 w 174"/>
                  <a:gd name="GluePoint38Y" fmla="*/ 60 h 174"/>
                  <a:gd name="GluePoint39X" fmla="*/ 150 w 174"/>
                  <a:gd name="GluePoint39Y" fmla="*/ 32 h 174"/>
                  <a:gd name="GluePoint40X" fmla="*/ 142 w 174"/>
                  <a:gd name="GluePoint40Y" fmla="*/ 15 h 1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74" h="174">
                    <a:moveTo>
                      <a:pt x="140" y="8"/>
                    </a:moveTo>
                    <a:lnTo>
                      <a:pt x="139" y="6"/>
                    </a:lnTo>
                    <a:lnTo>
                      <a:pt x="131" y="10"/>
                    </a:lnTo>
                    <a:lnTo>
                      <a:pt x="124" y="11"/>
                    </a:lnTo>
                    <a:lnTo>
                      <a:pt x="123" y="10"/>
                    </a:lnTo>
                    <a:lnTo>
                      <a:pt x="116" y="11"/>
                    </a:lnTo>
                    <a:lnTo>
                      <a:pt x="113" y="8"/>
                    </a:lnTo>
                    <a:lnTo>
                      <a:pt x="110" y="6"/>
                    </a:lnTo>
                    <a:lnTo>
                      <a:pt x="110" y="8"/>
                    </a:lnTo>
                    <a:lnTo>
                      <a:pt x="105" y="2"/>
                    </a:lnTo>
                    <a:lnTo>
                      <a:pt x="102" y="3"/>
                    </a:lnTo>
                    <a:lnTo>
                      <a:pt x="96" y="3"/>
                    </a:lnTo>
                    <a:lnTo>
                      <a:pt x="94" y="2"/>
                    </a:lnTo>
                    <a:lnTo>
                      <a:pt x="86" y="6"/>
                    </a:lnTo>
                    <a:lnTo>
                      <a:pt x="88" y="2"/>
                    </a:lnTo>
                    <a:lnTo>
                      <a:pt x="83" y="3"/>
                    </a:lnTo>
                    <a:lnTo>
                      <a:pt x="64" y="15"/>
                    </a:lnTo>
                    <a:lnTo>
                      <a:pt x="32" y="3"/>
                    </a:lnTo>
                    <a:lnTo>
                      <a:pt x="16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4" y="23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7"/>
                    </a:lnTo>
                    <a:lnTo>
                      <a:pt x="4" y="40"/>
                    </a:lnTo>
                    <a:lnTo>
                      <a:pt x="8" y="45"/>
                    </a:lnTo>
                    <a:lnTo>
                      <a:pt x="10" y="61"/>
                    </a:lnTo>
                    <a:lnTo>
                      <a:pt x="10" y="77"/>
                    </a:lnTo>
                    <a:lnTo>
                      <a:pt x="12" y="92"/>
                    </a:lnTo>
                    <a:lnTo>
                      <a:pt x="12" y="108"/>
                    </a:lnTo>
                    <a:lnTo>
                      <a:pt x="13" y="122"/>
                    </a:lnTo>
                    <a:lnTo>
                      <a:pt x="13" y="138"/>
                    </a:lnTo>
                    <a:lnTo>
                      <a:pt x="15" y="154"/>
                    </a:lnTo>
                    <a:lnTo>
                      <a:pt x="15" y="169"/>
                    </a:lnTo>
                    <a:lnTo>
                      <a:pt x="26" y="169"/>
                    </a:lnTo>
                    <a:lnTo>
                      <a:pt x="39" y="169"/>
                    </a:lnTo>
                    <a:lnTo>
                      <a:pt x="50" y="169"/>
                    </a:lnTo>
                    <a:lnTo>
                      <a:pt x="61" y="169"/>
                    </a:lnTo>
                    <a:lnTo>
                      <a:pt x="73" y="169"/>
                    </a:lnTo>
                    <a:lnTo>
                      <a:pt x="85" y="169"/>
                    </a:lnTo>
                    <a:lnTo>
                      <a:pt x="96" y="169"/>
                    </a:lnTo>
                    <a:lnTo>
                      <a:pt x="108" y="169"/>
                    </a:lnTo>
                    <a:lnTo>
                      <a:pt x="110" y="166"/>
                    </a:lnTo>
                    <a:lnTo>
                      <a:pt x="112" y="166"/>
                    </a:lnTo>
                    <a:lnTo>
                      <a:pt x="112" y="169"/>
                    </a:lnTo>
                    <a:lnTo>
                      <a:pt x="124" y="169"/>
                    </a:lnTo>
                    <a:lnTo>
                      <a:pt x="137" y="171"/>
                    </a:lnTo>
                    <a:lnTo>
                      <a:pt x="143" y="174"/>
                    </a:lnTo>
                    <a:lnTo>
                      <a:pt x="150" y="174"/>
                    </a:lnTo>
                    <a:lnTo>
                      <a:pt x="151" y="166"/>
                    </a:lnTo>
                    <a:lnTo>
                      <a:pt x="159" y="164"/>
                    </a:lnTo>
                    <a:lnTo>
                      <a:pt x="162" y="154"/>
                    </a:lnTo>
                    <a:lnTo>
                      <a:pt x="166" y="156"/>
                    </a:lnTo>
                    <a:lnTo>
                      <a:pt x="172" y="150"/>
                    </a:lnTo>
                    <a:lnTo>
                      <a:pt x="169" y="137"/>
                    </a:lnTo>
                    <a:lnTo>
                      <a:pt x="174" y="135"/>
                    </a:lnTo>
                    <a:lnTo>
                      <a:pt x="164" y="125"/>
                    </a:lnTo>
                    <a:lnTo>
                      <a:pt x="145" y="90"/>
                    </a:lnTo>
                    <a:lnTo>
                      <a:pt x="140" y="79"/>
                    </a:lnTo>
                    <a:lnTo>
                      <a:pt x="135" y="72"/>
                    </a:lnTo>
                    <a:lnTo>
                      <a:pt x="135" y="64"/>
                    </a:lnTo>
                    <a:lnTo>
                      <a:pt x="126" y="56"/>
                    </a:lnTo>
                    <a:lnTo>
                      <a:pt x="121" y="48"/>
                    </a:lnTo>
                    <a:lnTo>
                      <a:pt x="120" y="42"/>
                    </a:lnTo>
                    <a:lnTo>
                      <a:pt x="116" y="35"/>
                    </a:lnTo>
                    <a:lnTo>
                      <a:pt x="118" y="29"/>
                    </a:lnTo>
                    <a:lnTo>
                      <a:pt x="118" y="29"/>
                    </a:lnTo>
                    <a:lnTo>
                      <a:pt x="121" y="37"/>
                    </a:lnTo>
                    <a:lnTo>
                      <a:pt x="129" y="48"/>
                    </a:lnTo>
                    <a:lnTo>
                      <a:pt x="131" y="53"/>
                    </a:lnTo>
                    <a:lnTo>
                      <a:pt x="143" y="68"/>
                    </a:lnTo>
                    <a:lnTo>
                      <a:pt x="148" y="66"/>
                    </a:lnTo>
                    <a:lnTo>
                      <a:pt x="148" y="60"/>
                    </a:lnTo>
                    <a:lnTo>
                      <a:pt x="153" y="40"/>
                    </a:lnTo>
                    <a:lnTo>
                      <a:pt x="150" y="32"/>
                    </a:lnTo>
                    <a:lnTo>
                      <a:pt x="145" y="23"/>
                    </a:lnTo>
                    <a:lnTo>
                      <a:pt x="142" y="15"/>
                    </a:lnTo>
                    <a:lnTo>
                      <a:pt x="14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64" name="Freeform 77"/>
              <p:cNvSpPr/>
              <p:nvPr/>
            </p:nvSpPr>
            <p:spPr>
              <a:xfrm>
                <a:off x="6411960" y="2463840"/>
                <a:ext cx="201240" cy="42192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421920"/>
                  <a:gd name="textAreaBottom" fmla="*/ 422280 h 421920"/>
                  <a:gd name="GluePoint1X" fmla="*/ 89 w 127"/>
                  <a:gd name="GluePoint1Y" fmla="*/ 153 h 266"/>
                  <a:gd name="GluePoint2X" fmla="*/ 77 w 127"/>
                  <a:gd name="GluePoint2Y" fmla="*/ 144 h 266"/>
                  <a:gd name="GluePoint3X" fmla="*/ 59 w 127"/>
                  <a:gd name="GluePoint3Y" fmla="*/ 129 h 266"/>
                  <a:gd name="GluePoint4X" fmla="*/ 46 w 127"/>
                  <a:gd name="GluePoint4Y" fmla="*/ 129 h 266"/>
                  <a:gd name="GluePoint5X" fmla="*/ 48 w 127"/>
                  <a:gd name="GluePoint5Y" fmla="*/ 152 h 266"/>
                  <a:gd name="GluePoint6X" fmla="*/ 43 w 127"/>
                  <a:gd name="GluePoint6Y" fmla="*/ 172 h 266"/>
                  <a:gd name="GluePoint7X" fmla="*/ 42 w 127"/>
                  <a:gd name="GluePoint7Y" fmla="*/ 203 h 266"/>
                  <a:gd name="GluePoint8X" fmla="*/ 54 w 127"/>
                  <a:gd name="GluePoint8Y" fmla="*/ 216 h 266"/>
                  <a:gd name="GluePoint9X" fmla="*/ 64 w 127"/>
                  <a:gd name="GluePoint9Y" fmla="*/ 237 h 266"/>
                  <a:gd name="GluePoint10X" fmla="*/ 78 w 127"/>
                  <a:gd name="GluePoint10Y" fmla="*/ 245 h 266"/>
                  <a:gd name="GluePoint11X" fmla="*/ 88 w 127"/>
                  <a:gd name="GluePoint11Y" fmla="*/ 261 h 266"/>
                  <a:gd name="GluePoint12X" fmla="*/ 75 w 127"/>
                  <a:gd name="GluePoint12Y" fmla="*/ 266 h 266"/>
                  <a:gd name="GluePoint13X" fmla="*/ 72 w 127"/>
                  <a:gd name="GluePoint13Y" fmla="*/ 251 h 266"/>
                  <a:gd name="GluePoint14X" fmla="*/ 59 w 127"/>
                  <a:gd name="GluePoint14Y" fmla="*/ 253 h 266"/>
                  <a:gd name="GluePoint15X" fmla="*/ 34 w 127"/>
                  <a:gd name="GluePoint15Y" fmla="*/ 221 h 266"/>
                  <a:gd name="GluePoint16X" fmla="*/ 27 w 127"/>
                  <a:gd name="GluePoint16Y" fmla="*/ 208 h 266"/>
                  <a:gd name="GluePoint17X" fmla="*/ 34 w 127"/>
                  <a:gd name="GluePoint17Y" fmla="*/ 174 h 266"/>
                  <a:gd name="GluePoint18X" fmla="*/ 43 w 127"/>
                  <a:gd name="GluePoint18Y" fmla="*/ 156 h 266"/>
                  <a:gd name="GluePoint19X" fmla="*/ 31 w 127"/>
                  <a:gd name="GluePoint19Y" fmla="*/ 119 h 266"/>
                  <a:gd name="GluePoint20X" fmla="*/ 16 w 127"/>
                  <a:gd name="GluePoint20Y" fmla="*/ 105 h 266"/>
                  <a:gd name="GluePoint21X" fmla="*/ 21 w 127"/>
                  <a:gd name="GluePoint21Y" fmla="*/ 94 h 266"/>
                  <a:gd name="GluePoint22X" fmla="*/ 23 w 127"/>
                  <a:gd name="GluePoint22Y" fmla="*/ 81 h 266"/>
                  <a:gd name="GluePoint23X" fmla="*/ 19 w 127"/>
                  <a:gd name="GluePoint23Y" fmla="*/ 78 h 266"/>
                  <a:gd name="GluePoint24X" fmla="*/ 7 w 127"/>
                  <a:gd name="GluePoint24Y" fmla="*/ 57 h 266"/>
                  <a:gd name="GluePoint25X" fmla="*/ 2 w 127"/>
                  <a:gd name="GluePoint25Y" fmla="*/ 41 h 266"/>
                  <a:gd name="GluePoint26X" fmla="*/ 4 w 127"/>
                  <a:gd name="GluePoint26Y" fmla="*/ 21 h 266"/>
                  <a:gd name="GluePoint27X" fmla="*/ 24 w 127"/>
                  <a:gd name="GluePoint27Y" fmla="*/ 10 h 266"/>
                  <a:gd name="GluePoint28X" fmla="*/ 34 w 127"/>
                  <a:gd name="GluePoint28Y" fmla="*/ 0 h 266"/>
                  <a:gd name="GluePoint29X" fmla="*/ 35 w 127"/>
                  <a:gd name="GluePoint29Y" fmla="*/ 5 h 266"/>
                  <a:gd name="GluePoint30X" fmla="*/ 40 w 127"/>
                  <a:gd name="GluePoint30Y" fmla="*/ 17 h 266"/>
                  <a:gd name="GluePoint31X" fmla="*/ 50 w 127"/>
                  <a:gd name="GluePoint31Y" fmla="*/ 20 h 266"/>
                  <a:gd name="GluePoint32X" fmla="*/ 51 w 127"/>
                  <a:gd name="GluePoint32Y" fmla="*/ 50 h 266"/>
                  <a:gd name="GluePoint33X" fmla="*/ 64 w 127"/>
                  <a:gd name="GluePoint33Y" fmla="*/ 45 h 266"/>
                  <a:gd name="GluePoint34X" fmla="*/ 72 w 127"/>
                  <a:gd name="GluePoint34Y" fmla="*/ 49 h 266"/>
                  <a:gd name="GluePoint35X" fmla="*/ 81 w 127"/>
                  <a:gd name="GluePoint35Y" fmla="*/ 47 h 266"/>
                  <a:gd name="GluePoint36X" fmla="*/ 89 w 127"/>
                  <a:gd name="GluePoint36Y" fmla="*/ 42 h 266"/>
                  <a:gd name="GluePoint37X" fmla="*/ 105 w 127"/>
                  <a:gd name="GluePoint37Y" fmla="*/ 57 h 266"/>
                  <a:gd name="GluePoint38X" fmla="*/ 112 w 127"/>
                  <a:gd name="GluePoint38Y" fmla="*/ 78 h 266"/>
                  <a:gd name="GluePoint39X" fmla="*/ 120 w 127"/>
                  <a:gd name="GluePoint39Y" fmla="*/ 84 h 266"/>
                  <a:gd name="GluePoint40X" fmla="*/ 126 w 127"/>
                  <a:gd name="GluePoint40Y" fmla="*/ 95 h 266"/>
                  <a:gd name="GluePoint41X" fmla="*/ 124 w 127"/>
                  <a:gd name="GluePoint41Y" fmla="*/ 115 h 266"/>
                  <a:gd name="GluePoint42X" fmla="*/ 118 w 127"/>
                  <a:gd name="GluePoint42Y" fmla="*/ 113 h 266"/>
                  <a:gd name="GluePoint43X" fmla="*/ 94 w 127"/>
                  <a:gd name="GluePoint43Y" fmla="*/ 113 h 266"/>
                  <a:gd name="GluePoint44X" fmla="*/ 81 w 127"/>
                  <a:gd name="GluePoint44Y" fmla="*/ 127 h 266"/>
                  <a:gd name="GluePoint45X" fmla="*/ 86 w 127"/>
                  <a:gd name="GluePoint45Y" fmla="*/ 144 h 266"/>
                  <a:gd name="GluePoint46X" fmla="*/ 94 w 127"/>
                  <a:gd name="GluePoint46Y" fmla="*/ 161 h 26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7" h="266">
                    <a:moveTo>
                      <a:pt x="94" y="161"/>
                    </a:moveTo>
                    <a:lnTo>
                      <a:pt x="89" y="153"/>
                    </a:lnTo>
                    <a:lnTo>
                      <a:pt x="83" y="152"/>
                    </a:lnTo>
                    <a:lnTo>
                      <a:pt x="77" y="144"/>
                    </a:lnTo>
                    <a:lnTo>
                      <a:pt x="62" y="144"/>
                    </a:lnTo>
                    <a:lnTo>
                      <a:pt x="59" y="129"/>
                    </a:lnTo>
                    <a:lnTo>
                      <a:pt x="50" y="127"/>
                    </a:lnTo>
                    <a:lnTo>
                      <a:pt x="46" y="129"/>
                    </a:lnTo>
                    <a:lnTo>
                      <a:pt x="48" y="136"/>
                    </a:lnTo>
                    <a:lnTo>
                      <a:pt x="48" y="152"/>
                    </a:lnTo>
                    <a:lnTo>
                      <a:pt x="45" y="161"/>
                    </a:lnTo>
                    <a:lnTo>
                      <a:pt x="43" y="172"/>
                    </a:lnTo>
                    <a:lnTo>
                      <a:pt x="39" y="185"/>
                    </a:lnTo>
                    <a:lnTo>
                      <a:pt x="42" y="203"/>
                    </a:lnTo>
                    <a:lnTo>
                      <a:pt x="51" y="203"/>
                    </a:lnTo>
                    <a:lnTo>
                      <a:pt x="54" y="216"/>
                    </a:lnTo>
                    <a:lnTo>
                      <a:pt x="59" y="222"/>
                    </a:lnTo>
                    <a:lnTo>
                      <a:pt x="64" y="237"/>
                    </a:lnTo>
                    <a:lnTo>
                      <a:pt x="69" y="243"/>
                    </a:lnTo>
                    <a:lnTo>
                      <a:pt x="78" y="245"/>
                    </a:lnTo>
                    <a:lnTo>
                      <a:pt x="89" y="256"/>
                    </a:lnTo>
                    <a:lnTo>
                      <a:pt x="88" y="261"/>
                    </a:lnTo>
                    <a:lnTo>
                      <a:pt x="81" y="261"/>
                    </a:lnTo>
                    <a:lnTo>
                      <a:pt x="75" y="266"/>
                    </a:lnTo>
                    <a:lnTo>
                      <a:pt x="75" y="256"/>
                    </a:lnTo>
                    <a:lnTo>
                      <a:pt x="72" y="251"/>
                    </a:lnTo>
                    <a:lnTo>
                      <a:pt x="58" y="248"/>
                    </a:lnTo>
                    <a:lnTo>
                      <a:pt x="59" y="253"/>
                    </a:lnTo>
                    <a:lnTo>
                      <a:pt x="42" y="229"/>
                    </a:lnTo>
                    <a:lnTo>
                      <a:pt x="34" y="221"/>
                    </a:lnTo>
                    <a:lnTo>
                      <a:pt x="29" y="221"/>
                    </a:lnTo>
                    <a:lnTo>
                      <a:pt x="27" y="208"/>
                    </a:lnTo>
                    <a:lnTo>
                      <a:pt x="32" y="187"/>
                    </a:lnTo>
                    <a:lnTo>
                      <a:pt x="34" y="174"/>
                    </a:lnTo>
                    <a:lnTo>
                      <a:pt x="39" y="168"/>
                    </a:lnTo>
                    <a:lnTo>
                      <a:pt x="43" y="156"/>
                    </a:lnTo>
                    <a:lnTo>
                      <a:pt x="34" y="136"/>
                    </a:lnTo>
                    <a:lnTo>
                      <a:pt x="31" y="119"/>
                    </a:lnTo>
                    <a:lnTo>
                      <a:pt x="19" y="110"/>
                    </a:lnTo>
                    <a:lnTo>
                      <a:pt x="16" y="105"/>
                    </a:lnTo>
                    <a:lnTo>
                      <a:pt x="16" y="100"/>
                    </a:lnTo>
                    <a:lnTo>
                      <a:pt x="21" y="94"/>
                    </a:lnTo>
                    <a:lnTo>
                      <a:pt x="21" y="87"/>
                    </a:lnTo>
                    <a:lnTo>
                      <a:pt x="23" y="81"/>
                    </a:lnTo>
                    <a:lnTo>
                      <a:pt x="21" y="79"/>
                    </a:lnTo>
                    <a:lnTo>
                      <a:pt x="19" y="78"/>
                    </a:lnTo>
                    <a:lnTo>
                      <a:pt x="16" y="65"/>
                    </a:lnTo>
                    <a:lnTo>
                      <a:pt x="7" y="57"/>
                    </a:lnTo>
                    <a:lnTo>
                      <a:pt x="0" y="42"/>
                    </a:lnTo>
                    <a:lnTo>
                      <a:pt x="2" y="41"/>
                    </a:lnTo>
                    <a:lnTo>
                      <a:pt x="0" y="33"/>
                    </a:lnTo>
                    <a:lnTo>
                      <a:pt x="4" y="21"/>
                    </a:lnTo>
                    <a:lnTo>
                      <a:pt x="15" y="20"/>
                    </a:lnTo>
                    <a:lnTo>
                      <a:pt x="24" y="10"/>
                    </a:lnTo>
                    <a:lnTo>
                      <a:pt x="29" y="8"/>
                    </a:lnTo>
                    <a:lnTo>
                      <a:pt x="34" y="0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9" y="8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50" y="20"/>
                    </a:lnTo>
                    <a:lnTo>
                      <a:pt x="51" y="36"/>
                    </a:lnTo>
                    <a:lnTo>
                      <a:pt x="51" y="50"/>
                    </a:lnTo>
                    <a:lnTo>
                      <a:pt x="53" y="57"/>
                    </a:lnTo>
                    <a:lnTo>
                      <a:pt x="64" y="45"/>
                    </a:lnTo>
                    <a:lnTo>
                      <a:pt x="69" y="45"/>
                    </a:lnTo>
                    <a:lnTo>
                      <a:pt x="72" y="49"/>
                    </a:lnTo>
                    <a:lnTo>
                      <a:pt x="77" y="50"/>
                    </a:lnTo>
                    <a:lnTo>
                      <a:pt x="81" y="47"/>
                    </a:lnTo>
                    <a:lnTo>
                      <a:pt x="83" y="42"/>
                    </a:lnTo>
                    <a:lnTo>
                      <a:pt x="89" y="42"/>
                    </a:lnTo>
                    <a:lnTo>
                      <a:pt x="93" y="42"/>
                    </a:lnTo>
                    <a:lnTo>
                      <a:pt x="105" y="57"/>
                    </a:lnTo>
                    <a:lnTo>
                      <a:pt x="108" y="63"/>
                    </a:lnTo>
                    <a:lnTo>
                      <a:pt x="112" y="78"/>
                    </a:lnTo>
                    <a:lnTo>
                      <a:pt x="116" y="82"/>
                    </a:lnTo>
                    <a:lnTo>
                      <a:pt x="120" y="84"/>
                    </a:lnTo>
                    <a:lnTo>
                      <a:pt x="126" y="90"/>
                    </a:lnTo>
                    <a:lnTo>
                      <a:pt x="126" y="95"/>
                    </a:lnTo>
                    <a:lnTo>
                      <a:pt x="127" y="110"/>
                    </a:lnTo>
                    <a:lnTo>
                      <a:pt x="124" y="115"/>
                    </a:lnTo>
                    <a:lnTo>
                      <a:pt x="121" y="116"/>
                    </a:lnTo>
                    <a:lnTo>
                      <a:pt x="118" y="113"/>
                    </a:lnTo>
                    <a:lnTo>
                      <a:pt x="105" y="115"/>
                    </a:lnTo>
                    <a:lnTo>
                      <a:pt x="94" y="113"/>
                    </a:lnTo>
                    <a:lnTo>
                      <a:pt x="85" y="123"/>
                    </a:lnTo>
                    <a:lnTo>
                      <a:pt x="81" y="127"/>
                    </a:lnTo>
                    <a:lnTo>
                      <a:pt x="81" y="134"/>
                    </a:lnTo>
                    <a:lnTo>
                      <a:pt x="86" y="144"/>
                    </a:lnTo>
                    <a:lnTo>
                      <a:pt x="93" y="152"/>
                    </a:lnTo>
                    <a:lnTo>
                      <a:pt x="94" y="16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65" name="Freeform 78"/>
              <p:cNvSpPr/>
              <p:nvPr/>
            </p:nvSpPr>
            <p:spPr>
              <a:xfrm>
                <a:off x="6465960" y="2416320"/>
                <a:ext cx="196560" cy="23616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236160"/>
                  <a:gd name="textAreaBottom" fmla="*/ 236520 h 236160"/>
                  <a:gd name="GluePoint1X" fmla="*/ 35 w 124"/>
                  <a:gd name="GluePoint1Y" fmla="*/ 75 h 149"/>
                  <a:gd name="GluePoint2X" fmla="*/ 43 w 124"/>
                  <a:gd name="GluePoint2Y" fmla="*/ 80 h 149"/>
                  <a:gd name="GluePoint3X" fmla="*/ 49 w 124"/>
                  <a:gd name="GluePoint3Y" fmla="*/ 72 h 149"/>
                  <a:gd name="GluePoint4X" fmla="*/ 59 w 124"/>
                  <a:gd name="GluePoint4Y" fmla="*/ 72 h 149"/>
                  <a:gd name="GluePoint5X" fmla="*/ 74 w 124"/>
                  <a:gd name="GluePoint5Y" fmla="*/ 93 h 149"/>
                  <a:gd name="GluePoint6X" fmla="*/ 82 w 124"/>
                  <a:gd name="GluePoint6Y" fmla="*/ 112 h 149"/>
                  <a:gd name="GluePoint7X" fmla="*/ 92 w 124"/>
                  <a:gd name="GluePoint7Y" fmla="*/ 120 h 149"/>
                  <a:gd name="GluePoint8X" fmla="*/ 93 w 124"/>
                  <a:gd name="GluePoint8Y" fmla="*/ 140 h 149"/>
                  <a:gd name="GluePoint9X" fmla="*/ 92 w 124"/>
                  <a:gd name="GluePoint9Y" fmla="*/ 148 h 149"/>
                  <a:gd name="GluePoint10X" fmla="*/ 103 w 124"/>
                  <a:gd name="GluePoint10Y" fmla="*/ 149 h 149"/>
                  <a:gd name="GluePoint11X" fmla="*/ 106 w 124"/>
                  <a:gd name="GluePoint11Y" fmla="*/ 141 h 149"/>
                  <a:gd name="GluePoint12X" fmla="*/ 117 w 124"/>
                  <a:gd name="GluePoint12Y" fmla="*/ 143 h 149"/>
                  <a:gd name="GluePoint13X" fmla="*/ 122 w 124"/>
                  <a:gd name="GluePoint13Y" fmla="*/ 127 h 149"/>
                  <a:gd name="GluePoint14X" fmla="*/ 108 w 124"/>
                  <a:gd name="GluePoint14Y" fmla="*/ 104 h 149"/>
                  <a:gd name="GluePoint15X" fmla="*/ 103 w 124"/>
                  <a:gd name="GluePoint15Y" fmla="*/ 100 h 149"/>
                  <a:gd name="GluePoint16X" fmla="*/ 93 w 124"/>
                  <a:gd name="GluePoint16Y" fmla="*/ 87 h 149"/>
                  <a:gd name="GluePoint17X" fmla="*/ 78 w 124"/>
                  <a:gd name="GluePoint17Y" fmla="*/ 67 h 149"/>
                  <a:gd name="GluePoint18X" fmla="*/ 60 w 124"/>
                  <a:gd name="GluePoint18Y" fmla="*/ 50 h 149"/>
                  <a:gd name="GluePoint19X" fmla="*/ 70 w 124"/>
                  <a:gd name="GluePoint19Y" fmla="*/ 45 h 149"/>
                  <a:gd name="GluePoint20X" fmla="*/ 62 w 124"/>
                  <a:gd name="GluePoint20Y" fmla="*/ 30 h 149"/>
                  <a:gd name="GluePoint21X" fmla="*/ 43 w 124"/>
                  <a:gd name="GluePoint21Y" fmla="*/ 27 h 149"/>
                  <a:gd name="GluePoint22X" fmla="*/ 38 w 124"/>
                  <a:gd name="GluePoint22Y" fmla="*/ 18 h 149"/>
                  <a:gd name="GluePoint23X" fmla="*/ 25 w 124"/>
                  <a:gd name="GluePoint23Y" fmla="*/ 1 h 149"/>
                  <a:gd name="GluePoint24X" fmla="*/ 16 w 124"/>
                  <a:gd name="GluePoint24Y" fmla="*/ 1 h 149"/>
                  <a:gd name="GluePoint25X" fmla="*/ 19 w 124"/>
                  <a:gd name="GluePoint25Y" fmla="*/ 16 h 149"/>
                  <a:gd name="GluePoint26X" fmla="*/ 12 w 124"/>
                  <a:gd name="GluePoint26Y" fmla="*/ 22 h 149"/>
                  <a:gd name="GluePoint27X" fmla="*/ 9 w 124"/>
                  <a:gd name="GluePoint27Y" fmla="*/ 18 h 149"/>
                  <a:gd name="GluePoint28X" fmla="*/ 5 w 124"/>
                  <a:gd name="GluePoint28Y" fmla="*/ 27 h 149"/>
                  <a:gd name="GluePoint29X" fmla="*/ 0 w 124"/>
                  <a:gd name="GluePoint29Y" fmla="*/ 30 h 149"/>
                  <a:gd name="GluePoint30X" fmla="*/ 1 w 124"/>
                  <a:gd name="GluePoint30Y" fmla="*/ 35 h 149"/>
                  <a:gd name="GluePoint31X" fmla="*/ 6 w 124"/>
                  <a:gd name="GluePoint31Y" fmla="*/ 47 h 149"/>
                  <a:gd name="GluePoint32X" fmla="*/ 16 w 124"/>
                  <a:gd name="GluePoint32Y" fmla="*/ 50 h 149"/>
                  <a:gd name="GluePoint33X" fmla="*/ 17 w 124"/>
                  <a:gd name="GluePoint33Y" fmla="*/ 80 h 149"/>
                  <a:gd name="GluePoint34X" fmla="*/ 30 w 124"/>
                  <a:gd name="GluePoint34Y" fmla="*/ 75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24" h="149">
                    <a:moveTo>
                      <a:pt x="30" y="75"/>
                    </a:moveTo>
                    <a:lnTo>
                      <a:pt x="35" y="75"/>
                    </a:lnTo>
                    <a:lnTo>
                      <a:pt x="38" y="79"/>
                    </a:lnTo>
                    <a:lnTo>
                      <a:pt x="43" y="80"/>
                    </a:lnTo>
                    <a:lnTo>
                      <a:pt x="47" y="77"/>
                    </a:lnTo>
                    <a:lnTo>
                      <a:pt x="49" y="72"/>
                    </a:lnTo>
                    <a:lnTo>
                      <a:pt x="55" y="72"/>
                    </a:lnTo>
                    <a:lnTo>
                      <a:pt x="59" y="72"/>
                    </a:lnTo>
                    <a:lnTo>
                      <a:pt x="71" y="87"/>
                    </a:lnTo>
                    <a:lnTo>
                      <a:pt x="74" y="93"/>
                    </a:lnTo>
                    <a:lnTo>
                      <a:pt x="78" y="108"/>
                    </a:lnTo>
                    <a:lnTo>
                      <a:pt x="82" y="112"/>
                    </a:lnTo>
                    <a:lnTo>
                      <a:pt x="86" y="114"/>
                    </a:lnTo>
                    <a:lnTo>
                      <a:pt x="92" y="120"/>
                    </a:lnTo>
                    <a:lnTo>
                      <a:pt x="92" y="125"/>
                    </a:lnTo>
                    <a:lnTo>
                      <a:pt x="93" y="140"/>
                    </a:lnTo>
                    <a:lnTo>
                      <a:pt x="90" y="145"/>
                    </a:lnTo>
                    <a:lnTo>
                      <a:pt x="92" y="148"/>
                    </a:lnTo>
                    <a:lnTo>
                      <a:pt x="101" y="149"/>
                    </a:lnTo>
                    <a:lnTo>
                      <a:pt x="103" y="149"/>
                    </a:lnTo>
                    <a:lnTo>
                      <a:pt x="103" y="145"/>
                    </a:lnTo>
                    <a:lnTo>
                      <a:pt x="106" y="141"/>
                    </a:lnTo>
                    <a:lnTo>
                      <a:pt x="113" y="140"/>
                    </a:lnTo>
                    <a:lnTo>
                      <a:pt x="117" y="143"/>
                    </a:lnTo>
                    <a:lnTo>
                      <a:pt x="124" y="137"/>
                    </a:lnTo>
                    <a:lnTo>
                      <a:pt x="122" y="127"/>
                    </a:lnTo>
                    <a:lnTo>
                      <a:pt x="114" y="109"/>
                    </a:lnTo>
                    <a:lnTo>
                      <a:pt x="108" y="104"/>
                    </a:lnTo>
                    <a:lnTo>
                      <a:pt x="105" y="104"/>
                    </a:lnTo>
                    <a:lnTo>
                      <a:pt x="103" y="100"/>
                    </a:lnTo>
                    <a:lnTo>
                      <a:pt x="100" y="92"/>
                    </a:lnTo>
                    <a:lnTo>
                      <a:pt x="93" y="87"/>
                    </a:lnTo>
                    <a:lnTo>
                      <a:pt x="79" y="72"/>
                    </a:lnTo>
                    <a:lnTo>
                      <a:pt x="78" y="67"/>
                    </a:lnTo>
                    <a:lnTo>
                      <a:pt x="59" y="56"/>
                    </a:lnTo>
                    <a:lnTo>
                      <a:pt x="60" y="50"/>
                    </a:lnTo>
                    <a:lnTo>
                      <a:pt x="66" y="50"/>
                    </a:lnTo>
                    <a:lnTo>
                      <a:pt x="70" y="45"/>
                    </a:lnTo>
                    <a:lnTo>
                      <a:pt x="70" y="42"/>
                    </a:lnTo>
                    <a:lnTo>
                      <a:pt x="62" y="30"/>
                    </a:lnTo>
                    <a:lnTo>
                      <a:pt x="57" y="27"/>
                    </a:lnTo>
                    <a:lnTo>
                      <a:pt x="43" y="27"/>
                    </a:lnTo>
                    <a:lnTo>
                      <a:pt x="38" y="22"/>
                    </a:lnTo>
                    <a:lnTo>
                      <a:pt x="38" y="18"/>
                    </a:lnTo>
                    <a:lnTo>
                      <a:pt x="35" y="14"/>
                    </a:lnTo>
                    <a:lnTo>
                      <a:pt x="25" y="1"/>
                    </a:lnTo>
                    <a:lnTo>
                      <a:pt x="17" y="0"/>
                    </a:lnTo>
                    <a:lnTo>
                      <a:pt x="16" y="1"/>
                    </a:lnTo>
                    <a:lnTo>
                      <a:pt x="17" y="11"/>
                    </a:lnTo>
                    <a:lnTo>
                      <a:pt x="19" y="16"/>
                    </a:lnTo>
                    <a:lnTo>
                      <a:pt x="19" y="21"/>
                    </a:lnTo>
                    <a:lnTo>
                      <a:pt x="12" y="22"/>
                    </a:lnTo>
                    <a:lnTo>
                      <a:pt x="11" y="14"/>
                    </a:lnTo>
                    <a:lnTo>
                      <a:pt x="9" y="18"/>
                    </a:lnTo>
                    <a:lnTo>
                      <a:pt x="3" y="24"/>
                    </a:lnTo>
                    <a:lnTo>
                      <a:pt x="5" y="27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1" y="35"/>
                    </a:lnTo>
                    <a:lnTo>
                      <a:pt x="5" y="38"/>
                    </a:lnTo>
                    <a:lnTo>
                      <a:pt x="6" y="47"/>
                    </a:lnTo>
                    <a:lnTo>
                      <a:pt x="6" y="48"/>
                    </a:lnTo>
                    <a:lnTo>
                      <a:pt x="16" y="50"/>
                    </a:lnTo>
                    <a:lnTo>
                      <a:pt x="17" y="66"/>
                    </a:lnTo>
                    <a:lnTo>
                      <a:pt x="17" y="80"/>
                    </a:lnTo>
                    <a:lnTo>
                      <a:pt x="19" y="87"/>
                    </a:lnTo>
                    <a:lnTo>
                      <a:pt x="30" y="7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66" name="Freeform 79"/>
              <p:cNvSpPr/>
              <p:nvPr/>
            </p:nvSpPr>
            <p:spPr>
              <a:xfrm>
                <a:off x="5060880" y="1506600"/>
                <a:ext cx="860040" cy="388440"/>
              </a:xfrm>
              <a:custGeom>
                <a:avLst/>
                <a:gdLst>
                  <a:gd name="textAreaLeft" fmla="*/ 0 w 860040"/>
                  <a:gd name="textAreaRight" fmla="*/ 860400 w 860040"/>
                  <a:gd name="textAreaTop" fmla="*/ 0 h 388440"/>
                  <a:gd name="textAreaBottom" fmla="*/ 388800 h 388440"/>
                  <a:gd name="GluePoint1X" fmla="*/ 281 w 542"/>
                  <a:gd name="GluePoint1Y" fmla="*/ 4 h 245"/>
                  <a:gd name="GluePoint2X" fmla="*/ 292 w 542"/>
                  <a:gd name="GluePoint2Y" fmla="*/ 21 h 245"/>
                  <a:gd name="GluePoint3X" fmla="*/ 310 w 542"/>
                  <a:gd name="GluePoint3Y" fmla="*/ 24 h 245"/>
                  <a:gd name="GluePoint4X" fmla="*/ 321 w 542"/>
                  <a:gd name="GluePoint4Y" fmla="*/ 24 h 245"/>
                  <a:gd name="GluePoint5X" fmla="*/ 326 w 542"/>
                  <a:gd name="GluePoint5Y" fmla="*/ 33 h 245"/>
                  <a:gd name="GluePoint6X" fmla="*/ 364 w 542"/>
                  <a:gd name="GluePoint6Y" fmla="*/ 20 h 245"/>
                  <a:gd name="GluePoint7X" fmla="*/ 435 w 542"/>
                  <a:gd name="GluePoint7Y" fmla="*/ 78 h 245"/>
                  <a:gd name="GluePoint8X" fmla="*/ 469 w 542"/>
                  <a:gd name="GluePoint8Y" fmla="*/ 79 h 245"/>
                  <a:gd name="GluePoint9X" fmla="*/ 531 w 542"/>
                  <a:gd name="GluePoint9Y" fmla="*/ 97 h 245"/>
                  <a:gd name="GluePoint10X" fmla="*/ 531 w 542"/>
                  <a:gd name="GluePoint10Y" fmla="*/ 119 h 245"/>
                  <a:gd name="GluePoint11X" fmla="*/ 523 w 542"/>
                  <a:gd name="GluePoint11Y" fmla="*/ 143 h 245"/>
                  <a:gd name="GluePoint12X" fmla="*/ 500 w 542"/>
                  <a:gd name="GluePoint12Y" fmla="*/ 150 h 245"/>
                  <a:gd name="GluePoint13X" fmla="*/ 491 w 542"/>
                  <a:gd name="GluePoint13Y" fmla="*/ 176 h 245"/>
                  <a:gd name="GluePoint14X" fmla="*/ 486 w 542"/>
                  <a:gd name="GluePoint14Y" fmla="*/ 195 h 245"/>
                  <a:gd name="GluePoint15X" fmla="*/ 496 w 542"/>
                  <a:gd name="GluePoint15Y" fmla="*/ 224 h 245"/>
                  <a:gd name="GluePoint16X" fmla="*/ 423 w 542"/>
                  <a:gd name="GluePoint16Y" fmla="*/ 213 h 245"/>
                  <a:gd name="GluePoint17X" fmla="*/ 397 w 542"/>
                  <a:gd name="GluePoint17Y" fmla="*/ 221 h 245"/>
                  <a:gd name="GluePoint18X" fmla="*/ 364 w 542"/>
                  <a:gd name="GluePoint18Y" fmla="*/ 222 h 245"/>
                  <a:gd name="GluePoint19X" fmla="*/ 348 w 542"/>
                  <a:gd name="GluePoint19Y" fmla="*/ 237 h 245"/>
                  <a:gd name="GluePoint20X" fmla="*/ 308 w 542"/>
                  <a:gd name="GluePoint20Y" fmla="*/ 232 h 245"/>
                  <a:gd name="GluePoint21X" fmla="*/ 295 w 542"/>
                  <a:gd name="GluePoint21Y" fmla="*/ 213 h 245"/>
                  <a:gd name="GluePoint22X" fmla="*/ 264 w 542"/>
                  <a:gd name="GluePoint22Y" fmla="*/ 200 h 245"/>
                  <a:gd name="GluePoint23X" fmla="*/ 226 w 542"/>
                  <a:gd name="GluePoint23Y" fmla="*/ 197 h 245"/>
                  <a:gd name="GluePoint24X" fmla="*/ 184 w 542"/>
                  <a:gd name="GluePoint24Y" fmla="*/ 169 h 245"/>
                  <a:gd name="GluePoint25X" fmla="*/ 153 w 542"/>
                  <a:gd name="GluePoint25Y" fmla="*/ 176 h 245"/>
                  <a:gd name="GluePoint26X" fmla="*/ 157 w 542"/>
                  <a:gd name="GluePoint26Y" fmla="*/ 224 h 245"/>
                  <a:gd name="GluePoint27X" fmla="*/ 138 w 542"/>
                  <a:gd name="GluePoint27Y" fmla="*/ 226 h 245"/>
                  <a:gd name="GluePoint28X" fmla="*/ 110 w 542"/>
                  <a:gd name="GluePoint28Y" fmla="*/ 232 h 245"/>
                  <a:gd name="GluePoint29X" fmla="*/ 97 w 542"/>
                  <a:gd name="GluePoint29Y" fmla="*/ 213 h 245"/>
                  <a:gd name="GluePoint30X" fmla="*/ 81 w 542"/>
                  <a:gd name="GluePoint30Y" fmla="*/ 197 h 245"/>
                  <a:gd name="GluePoint31X" fmla="*/ 72 w 542"/>
                  <a:gd name="GluePoint31Y" fmla="*/ 184 h 245"/>
                  <a:gd name="GluePoint32X" fmla="*/ 89 w 542"/>
                  <a:gd name="GluePoint32Y" fmla="*/ 174 h 245"/>
                  <a:gd name="GluePoint33X" fmla="*/ 110 w 542"/>
                  <a:gd name="GluePoint33Y" fmla="*/ 172 h 245"/>
                  <a:gd name="GluePoint34X" fmla="*/ 124 w 542"/>
                  <a:gd name="GluePoint34Y" fmla="*/ 171 h 245"/>
                  <a:gd name="GluePoint35X" fmla="*/ 113 w 542"/>
                  <a:gd name="GluePoint35Y" fmla="*/ 161 h 245"/>
                  <a:gd name="GluePoint36X" fmla="*/ 99 w 542"/>
                  <a:gd name="GluePoint36Y" fmla="*/ 145 h 245"/>
                  <a:gd name="GluePoint37X" fmla="*/ 65 w 542"/>
                  <a:gd name="GluePoint37Y" fmla="*/ 139 h 245"/>
                  <a:gd name="GluePoint38X" fmla="*/ 40 w 542"/>
                  <a:gd name="GluePoint38Y" fmla="*/ 155 h 245"/>
                  <a:gd name="GluePoint39X" fmla="*/ 32 w 542"/>
                  <a:gd name="GluePoint39Y" fmla="*/ 135 h 245"/>
                  <a:gd name="GluePoint40X" fmla="*/ 0 w 542"/>
                  <a:gd name="GluePoint40Y" fmla="*/ 118 h 245"/>
                  <a:gd name="GluePoint41X" fmla="*/ 0 w 542"/>
                  <a:gd name="GluePoint41Y" fmla="*/ 94 h 245"/>
                  <a:gd name="GluePoint42X" fmla="*/ 25 w 542"/>
                  <a:gd name="GluePoint42Y" fmla="*/ 90 h 245"/>
                  <a:gd name="GluePoint43X" fmla="*/ 37 w 542"/>
                  <a:gd name="GluePoint43Y" fmla="*/ 70 h 245"/>
                  <a:gd name="GluePoint44X" fmla="*/ 57 w 542"/>
                  <a:gd name="GluePoint44Y" fmla="*/ 61 h 245"/>
                  <a:gd name="GluePoint45X" fmla="*/ 91 w 542"/>
                  <a:gd name="GluePoint45Y" fmla="*/ 73 h 245"/>
                  <a:gd name="GluePoint46X" fmla="*/ 99 w 542"/>
                  <a:gd name="GluePoint46Y" fmla="*/ 74 h 245"/>
                  <a:gd name="GluePoint47X" fmla="*/ 137 w 542"/>
                  <a:gd name="GluePoint47Y" fmla="*/ 74 h 245"/>
                  <a:gd name="GluePoint48X" fmla="*/ 170 w 542"/>
                  <a:gd name="GluePoint48Y" fmla="*/ 78 h 245"/>
                  <a:gd name="GluePoint49X" fmla="*/ 186 w 542"/>
                  <a:gd name="GluePoint49Y" fmla="*/ 68 h 245"/>
                  <a:gd name="GluePoint50X" fmla="*/ 172 w 542"/>
                  <a:gd name="GluePoint50Y" fmla="*/ 53 h 245"/>
                  <a:gd name="GluePoint51X" fmla="*/ 183 w 542"/>
                  <a:gd name="GluePoint51Y" fmla="*/ 39 h 245"/>
                  <a:gd name="GluePoint52X" fmla="*/ 165 w 542"/>
                  <a:gd name="GluePoint52Y" fmla="*/ 31 h 245"/>
                  <a:gd name="GluePoint53X" fmla="*/ 195 w 542"/>
                  <a:gd name="GluePoint53Y" fmla="*/ 20 h 245"/>
                  <a:gd name="GluePoint54X" fmla="*/ 248 w 542"/>
                  <a:gd name="GluePoint54Y" fmla="*/ 7 h 2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42" h="245">
                    <a:moveTo>
                      <a:pt x="248" y="7"/>
                    </a:moveTo>
                    <a:lnTo>
                      <a:pt x="248" y="4"/>
                    </a:lnTo>
                    <a:lnTo>
                      <a:pt x="256" y="0"/>
                    </a:lnTo>
                    <a:lnTo>
                      <a:pt x="281" y="4"/>
                    </a:lnTo>
                    <a:lnTo>
                      <a:pt x="286" y="10"/>
                    </a:lnTo>
                    <a:lnTo>
                      <a:pt x="289" y="13"/>
                    </a:lnTo>
                    <a:lnTo>
                      <a:pt x="289" y="20"/>
                    </a:lnTo>
                    <a:lnTo>
                      <a:pt x="292" y="21"/>
                    </a:lnTo>
                    <a:lnTo>
                      <a:pt x="303" y="21"/>
                    </a:lnTo>
                    <a:lnTo>
                      <a:pt x="302" y="18"/>
                    </a:lnTo>
                    <a:lnTo>
                      <a:pt x="308" y="21"/>
                    </a:lnTo>
                    <a:lnTo>
                      <a:pt x="310" y="24"/>
                    </a:lnTo>
                    <a:lnTo>
                      <a:pt x="313" y="24"/>
                    </a:lnTo>
                    <a:lnTo>
                      <a:pt x="310" y="23"/>
                    </a:lnTo>
                    <a:lnTo>
                      <a:pt x="311" y="21"/>
                    </a:lnTo>
                    <a:lnTo>
                      <a:pt x="321" y="24"/>
                    </a:lnTo>
                    <a:lnTo>
                      <a:pt x="326" y="23"/>
                    </a:lnTo>
                    <a:lnTo>
                      <a:pt x="327" y="26"/>
                    </a:lnTo>
                    <a:lnTo>
                      <a:pt x="324" y="29"/>
                    </a:lnTo>
                    <a:lnTo>
                      <a:pt x="326" y="33"/>
                    </a:lnTo>
                    <a:lnTo>
                      <a:pt x="340" y="33"/>
                    </a:lnTo>
                    <a:lnTo>
                      <a:pt x="349" y="21"/>
                    </a:lnTo>
                    <a:lnTo>
                      <a:pt x="362" y="16"/>
                    </a:lnTo>
                    <a:lnTo>
                      <a:pt x="364" y="20"/>
                    </a:lnTo>
                    <a:lnTo>
                      <a:pt x="361" y="21"/>
                    </a:lnTo>
                    <a:lnTo>
                      <a:pt x="362" y="24"/>
                    </a:lnTo>
                    <a:lnTo>
                      <a:pt x="386" y="36"/>
                    </a:lnTo>
                    <a:lnTo>
                      <a:pt x="435" y="78"/>
                    </a:lnTo>
                    <a:lnTo>
                      <a:pt x="440" y="70"/>
                    </a:lnTo>
                    <a:lnTo>
                      <a:pt x="448" y="73"/>
                    </a:lnTo>
                    <a:lnTo>
                      <a:pt x="453" y="79"/>
                    </a:lnTo>
                    <a:lnTo>
                      <a:pt x="469" y="79"/>
                    </a:lnTo>
                    <a:lnTo>
                      <a:pt x="478" y="74"/>
                    </a:lnTo>
                    <a:lnTo>
                      <a:pt x="512" y="97"/>
                    </a:lnTo>
                    <a:lnTo>
                      <a:pt x="526" y="100"/>
                    </a:lnTo>
                    <a:lnTo>
                      <a:pt x="531" y="97"/>
                    </a:lnTo>
                    <a:lnTo>
                      <a:pt x="542" y="107"/>
                    </a:lnTo>
                    <a:lnTo>
                      <a:pt x="542" y="111"/>
                    </a:lnTo>
                    <a:lnTo>
                      <a:pt x="539" y="119"/>
                    </a:lnTo>
                    <a:lnTo>
                      <a:pt x="531" y="119"/>
                    </a:lnTo>
                    <a:lnTo>
                      <a:pt x="531" y="129"/>
                    </a:lnTo>
                    <a:lnTo>
                      <a:pt x="537" y="142"/>
                    </a:lnTo>
                    <a:lnTo>
                      <a:pt x="529" y="147"/>
                    </a:lnTo>
                    <a:lnTo>
                      <a:pt x="523" y="143"/>
                    </a:lnTo>
                    <a:lnTo>
                      <a:pt x="515" y="143"/>
                    </a:lnTo>
                    <a:lnTo>
                      <a:pt x="507" y="140"/>
                    </a:lnTo>
                    <a:lnTo>
                      <a:pt x="500" y="140"/>
                    </a:lnTo>
                    <a:lnTo>
                      <a:pt x="500" y="150"/>
                    </a:lnTo>
                    <a:lnTo>
                      <a:pt x="500" y="161"/>
                    </a:lnTo>
                    <a:lnTo>
                      <a:pt x="500" y="166"/>
                    </a:lnTo>
                    <a:lnTo>
                      <a:pt x="505" y="174"/>
                    </a:lnTo>
                    <a:lnTo>
                      <a:pt x="491" y="176"/>
                    </a:lnTo>
                    <a:lnTo>
                      <a:pt x="485" y="177"/>
                    </a:lnTo>
                    <a:lnTo>
                      <a:pt x="475" y="180"/>
                    </a:lnTo>
                    <a:lnTo>
                      <a:pt x="481" y="185"/>
                    </a:lnTo>
                    <a:lnTo>
                      <a:pt x="486" y="195"/>
                    </a:lnTo>
                    <a:lnTo>
                      <a:pt x="496" y="206"/>
                    </a:lnTo>
                    <a:lnTo>
                      <a:pt x="497" y="211"/>
                    </a:lnTo>
                    <a:lnTo>
                      <a:pt x="494" y="213"/>
                    </a:lnTo>
                    <a:lnTo>
                      <a:pt x="496" y="224"/>
                    </a:lnTo>
                    <a:lnTo>
                      <a:pt x="483" y="221"/>
                    </a:lnTo>
                    <a:lnTo>
                      <a:pt x="478" y="216"/>
                    </a:lnTo>
                    <a:lnTo>
                      <a:pt x="446" y="211"/>
                    </a:lnTo>
                    <a:lnTo>
                      <a:pt x="423" y="213"/>
                    </a:lnTo>
                    <a:lnTo>
                      <a:pt x="413" y="211"/>
                    </a:lnTo>
                    <a:lnTo>
                      <a:pt x="405" y="208"/>
                    </a:lnTo>
                    <a:lnTo>
                      <a:pt x="397" y="213"/>
                    </a:lnTo>
                    <a:lnTo>
                      <a:pt x="397" y="221"/>
                    </a:lnTo>
                    <a:lnTo>
                      <a:pt x="381" y="216"/>
                    </a:lnTo>
                    <a:lnTo>
                      <a:pt x="370" y="214"/>
                    </a:lnTo>
                    <a:lnTo>
                      <a:pt x="364" y="216"/>
                    </a:lnTo>
                    <a:lnTo>
                      <a:pt x="364" y="222"/>
                    </a:lnTo>
                    <a:lnTo>
                      <a:pt x="362" y="227"/>
                    </a:lnTo>
                    <a:lnTo>
                      <a:pt x="357" y="227"/>
                    </a:lnTo>
                    <a:lnTo>
                      <a:pt x="356" y="232"/>
                    </a:lnTo>
                    <a:lnTo>
                      <a:pt x="348" y="237"/>
                    </a:lnTo>
                    <a:lnTo>
                      <a:pt x="340" y="245"/>
                    </a:lnTo>
                    <a:lnTo>
                      <a:pt x="327" y="242"/>
                    </a:lnTo>
                    <a:lnTo>
                      <a:pt x="315" y="243"/>
                    </a:lnTo>
                    <a:lnTo>
                      <a:pt x="308" y="232"/>
                    </a:lnTo>
                    <a:lnTo>
                      <a:pt x="299" y="230"/>
                    </a:lnTo>
                    <a:lnTo>
                      <a:pt x="297" y="224"/>
                    </a:lnTo>
                    <a:lnTo>
                      <a:pt x="299" y="222"/>
                    </a:lnTo>
                    <a:lnTo>
                      <a:pt x="295" y="213"/>
                    </a:lnTo>
                    <a:lnTo>
                      <a:pt x="292" y="213"/>
                    </a:lnTo>
                    <a:lnTo>
                      <a:pt x="286" y="206"/>
                    </a:lnTo>
                    <a:lnTo>
                      <a:pt x="275" y="198"/>
                    </a:lnTo>
                    <a:lnTo>
                      <a:pt x="264" y="200"/>
                    </a:lnTo>
                    <a:lnTo>
                      <a:pt x="254" y="201"/>
                    </a:lnTo>
                    <a:lnTo>
                      <a:pt x="245" y="201"/>
                    </a:lnTo>
                    <a:lnTo>
                      <a:pt x="235" y="203"/>
                    </a:lnTo>
                    <a:lnTo>
                      <a:pt x="226" y="197"/>
                    </a:lnTo>
                    <a:lnTo>
                      <a:pt x="218" y="190"/>
                    </a:lnTo>
                    <a:lnTo>
                      <a:pt x="208" y="184"/>
                    </a:lnTo>
                    <a:lnTo>
                      <a:pt x="200" y="177"/>
                    </a:lnTo>
                    <a:lnTo>
                      <a:pt x="184" y="169"/>
                    </a:lnTo>
                    <a:lnTo>
                      <a:pt x="176" y="166"/>
                    </a:lnTo>
                    <a:lnTo>
                      <a:pt x="168" y="169"/>
                    </a:lnTo>
                    <a:lnTo>
                      <a:pt x="160" y="172"/>
                    </a:lnTo>
                    <a:lnTo>
                      <a:pt x="153" y="176"/>
                    </a:lnTo>
                    <a:lnTo>
                      <a:pt x="145" y="177"/>
                    </a:lnTo>
                    <a:lnTo>
                      <a:pt x="148" y="193"/>
                    </a:lnTo>
                    <a:lnTo>
                      <a:pt x="153" y="209"/>
                    </a:lnTo>
                    <a:lnTo>
                      <a:pt x="157" y="224"/>
                    </a:lnTo>
                    <a:lnTo>
                      <a:pt x="160" y="240"/>
                    </a:lnTo>
                    <a:lnTo>
                      <a:pt x="157" y="242"/>
                    </a:lnTo>
                    <a:lnTo>
                      <a:pt x="149" y="240"/>
                    </a:lnTo>
                    <a:lnTo>
                      <a:pt x="138" y="226"/>
                    </a:lnTo>
                    <a:lnTo>
                      <a:pt x="130" y="222"/>
                    </a:lnTo>
                    <a:lnTo>
                      <a:pt x="116" y="226"/>
                    </a:lnTo>
                    <a:lnTo>
                      <a:pt x="110" y="232"/>
                    </a:lnTo>
                    <a:lnTo>
                      <a:pt x="110" y="232"/>
                    </a:lnTo>
                    <a:lnTo>
                      <a:pt x="108" y="224"/>
                    </a:lnTo>
                    <a:lnTo>
                      <a:pt x="110" y="221"/>
                    </a:lnTo>
                    <a:lnTo>
                      <a:pt x="108" y="216"/>
                    </a:lnTo>
                    <a:lnTo>
                      <a:pt x="97" y="213"/>
                    </a:lnTo>
                    <a:lnTo>
                      <a:pt x="94" y="209"/>
                    </a:lnTo>
                    <a:lnTo>
                      <a:pt x="87" y="209"/>
                    </a:lnTo>
                    <a:lnTo>
                      <a:pt x="86" y="201"/>
                    </a:lnTo>
                    <a:lnTo>
                      <a:pt x="81" y="197"/>
                    </a:lnTo>
                    <a:lnTo>
                      <a:pt x="76" y="192"/>
                    </a:lnTo>
                    <a:lnTo>
                      <a:pt x="70" y="189"/>
                    </a:lnTo>
                    <a:lnTo>
                      <a:pt x="67" y="185"/>
                    </a:lnTo>
                    <a:lnTo>
                      <a:pt x="72" y="184"/>
                    </a:lnTo>
                    <a:lnTo>
                      <a:pt x="84" y="185"/>
                    </a:lnTo>
                    <a:lnTo>
                      <a:pt x="79" y="177"/>
                    </a:lnTo>
                    <a:lnTo>
                      <a:pt x="81" y="176"/>
                    </a:lnTo>
                    <a:lnTo>
                      <a:pt x="89" y="174"/>
                    </a:lnTo>
                    <a:lnTo>
                      <a:pt x="91" y="171"/>
                    </a:lnTo>
                    <a:lnTo>
                      <a:pt x="95" y="171"/>
                    </a:lnTo>
                    <a:lnTo>
                      <a:pt x="103" y="174"/>
                    </a:lnTo>
                    <a:lnTo>
                      <a:pt x="110" y="172"/>
                    </a:lnTo>
                    <a:lnTo>
                      <a:pt x="121" y="176"/>
                    </a:lnTo>
                    <a:lnTo>
                      <a:pt x="127" y="176"/>
                    </a:lnTo>
                    <a:lnTo>
                      <a:pt x="127" y="174"/>
                    </a:lnTo>
                    <a:lnTo>
                      <a:pt x="124" y="171"/>
                    </a:lnTo>
                    <a:lnTo>
                      <a:pt x="127" y="171"/>
                    </a:lnTo>
                    <a:lnTo>
                      <a:pt x="124" y="169"/>
                    </a:lnTo>
                    <a:lnTo>
                      <a:pt x="116" y="161"/>
                    </a:lnTo>
                    <a:lnTo>
                      <a:pt x="113" y="161"/>
                    </a:lnTo>
                    <a:lnTo>
                      <a:pt x="110" y="158"/>
                    </a:lnTo>
                    <a:lnTo>
                      <a:pt x="106" y="153"/>
                    </a:lnTo>
                    <a:lnTo>
                      <a:pt x="100" y="148"/>
                    </a:lnTo>
                    <a:lnTo>
                      <a:pt x="99" y="145"/>
                    </a:lnTo>
                    <a:lnTo>
                      <a:pt x="89" y="140"/>
                    </a:lnTo>
                    <a:lnTo>
                      <a:pt x="79" y="142"/>
                    </a:lnTo>
                    <a:lnTo>
                      <a:pt x="78" y="140"/>
                    </a:lnTo>
                    <a:lnTo>
                      <a:pt x="65" y="139"/>
                    </a:lnTo>
                    <a:lnTo>
                      <a:pt x="59" y="147"/>
                    </a:lnTo>
                    <a:lnTo>
                      <a:pt x="37" y="150"/>
                    </a:lnTo>
                    <a:lnTo>
                      <a:pt x="43" y="153"/>
                    </a:lnTo>
                    <a:lnTo>
                      <a:pt x="40" y="155"/>
                    </a:lnTo>
                    <a:lnTo>
                      <a:pt x="29" y="150"/>
                    </a:lnTo>
                    <a:lnTo>
                      <a:pt x="30" y="147"/>
                    </a:lnTo>
                    <a:lnTo>
                      <a:pt x="37" y="147"/>
                    </a:lnTo>
                    <a:lnTo>
                      <a:pt x="32" y="135"/>
                    </a:lnTo>
                    <a:lnTo>
                      <a:pt x="24" y="129"/>
                    </a:lnTo>
                    <a:lnTo>
                      <a:pt x="14" y="131"/>
                    </a:lnTo>
                    <a:lnTo>
                      <a:pt x="8" y="119"/>
                    </a:lnTo>
                    <a:lnTo>
                      <a:pt x="0" y="118"/>
                    </a:lnTo>
                    <a:lnTo>
                      <a:pt x="2" y="110"/>
                    </a:lnTo>
                    <a:lnTo>
                      <a:pt x="5" y="107"/>
                    </a:lnTo>
                    <a:lnTo>
                      <a:pt x="0" y="102"/>
                    </a:lnTo>
                    <a:lnTo>
                      <a:pt x="0" y="94"/>
                    </a:lnTo>
                    <a:lnTo>
                      <a:pt x="5" y="90"/>
                    </a:lnTo>
                    <a:lnTo>
                      <a:pt x="5" y="82"/>
                    </a:lnTo>
                    <a:lnTo>
                      <a:pt x="19" y="95"/>
                    </a:lnTo>
                    <a:lnTo>
                      <a:pt x="25" y="90"/>
                    </a:lnTo>
                    <a:lnTo>
                      <a:pt x="18" y="81"/>
                    </a:lnTo>
                    <a:lnTo>
                      <a:pt x="27" y="76"/>
                    </a:lnTo>
                    <a:lnTo>
                      <a:pt x="27" y="73"/>
                    </a:lnTo>
                    <a:lnTo>
                      <a:pt x="37" y="70"/>
                    </a:lnTo>
                    <a:lnTo>
                      <a:pt x="41" y="63"/>
                    </a:lnTo>
                    <a:lnTo>
                      <a:pt x="48" y="63"/>
                    </a:lnTo>
                    <a:lnTo>
                      <a:pt x="56" y="66"/>
                    </a:lnTo>
                    <a:lnTo>
                      <a:pt x="57" y="61"/>
                    </a:lnTo>
                    <a:lnTo>
                      <a:pt x="62" y="61"/>
                    </a:lnTo>
                    <a:lnTo>
                      <a:pt x="67" y="65"/>
                    </a:lnTo>
                    <a:lnTo>
                      <a:pt x="79" y="66"/>
                    </a:lnTo>
                    <a:lnTo>
                      <a:pt x="91" y="73"/>
                    </a:lnTo>
                    <a:lnTo>
                      <a:pt x="97" y="81"/>
                    </a:lnTo>
                    <a:lnTo>
                      <a:pt x="99" y="81"/>
                    </a:lnTo>
                    <a:lnTo>
                      <a:pt x="97" y="74"/>
                    </a:lnTo>
                    <a:lnTo>
                      <a:pt x="99" y="74"/>
                    </a:lnTo>
                    <a:lnTo>
                      <a:pt x="113" y="81"/>
                    </a:lnTo>
                    <a:lnTo>
                      <a:pt x="124" y="73"/>
                    </a:lnTo>
                    <a:lnTo>
                      <a:pt x="135" y="76"/>
                    </a:lnTo>
                    <a:lnTo>
                      <a:pt x="137" y="74"/>
                    </a:lnTo>
                    <a:lnTo>
                      <a:pt x="143" y="73"/>
                    </a:lnTo>
                    <a:lnTo>
                      <a:pt x="154" y="81"/>
                    </a:lnTo>
                    <a:lnTo>
                      <a:pt x="162" y="82"/>
                    </a:lnTo>
                    <a:lnTo>
                      <a:pt x="170" y="78"/>
                    </a:lnTo>
                    <a:lnTo>
                      <a:pt x="183" y="79"/>
                    </a:lnTo>
                    <a:lnTo>
                      <a:pt x="187" y="78"/>
                    </a:lnTo>
                    <a:lnTo>
                      <a:pt x="187" y="70"/>
                    </a:lnTo>
                    <a:lnTo>
                      <a:pt x="186" y="68"/>
                    </a:lnTo>
                    <a:lnTo>
                      <a:pt x="180" y="68"/>
                    </a:lnTo>
                    <a:lnTo>
                      <a:pt x="168" y="63"/>
                    </a:lnTo>
                    <a:lnTo>
                      <a:pt x="162" y="58"/>
                    </a:lnTo>
                    <a:lnTo>
                      <a:pt x="172" y="53"/>
                    </a:lnTo>
                    <a:lnTo>
                      <a:pt x="172" y="50"/>
                    </a:lnTo>
                    <a:lnTo>
                      <a:pt x="167" y="45"/>
                    </a:lnTo>
                    <a:lnTo>
                      <a:pt x="170" y="41"/>
                    </a:lnTo>
                    <a:lnTo>
                      <a:pt x="183" y="39"/>
                    </a:lnTo>
                    <a:lnTo>
                      <a:pt x="170" y="36"/>
                    </a:lnTo>
                    <a:lnTo>
                      <a:pt x="168" y="33"/>
                    </a:lnTo>
                    <a:lnTo>
                      <a:pt x="172" y="31"/>
                    </a:lnTo>
                    <a:lnTo>
                      <a:pt x="165" y="31"/>
                    </a:lnTo>
                    <a:lnTo>
                      <a:pt x="165" y="26"/>
                    </a:lnTo>
                    <a:lnTo>
                      <a:pt x="162" y="24"/>
                    </a:lnTo>
                    <a:lnTo>
                      <a:pt x="183" y="26"/>
                    </a:lnTo>
                    <a:lnTo>
                      <a:pt x="195" y="20"/>
                    </a:lnTo>
                    <a:lnTo>
                      <a:pt x="200" y="21"/>
                    </a:lnTo>
                    <a:lnTo>
                      <a:pt x="208" y="16"/>
                    </a:lnTo>
                    <a:lnTo>
                      <a:pt x="214" y="13"/>
                    </a:lnTo>
                    <a:lnTo>
                      <a:pt x="248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67" name="Freeform 80"/>
              <p:cNvSpPr/>
              <p:nvPr/>
            </p:nvSpPr>
            <p:spPr>
              <a:xfrm>
                <a:off x="4538520" y="1589040"/>
                <a:ext cx="383760" cy="217080"/>
              </a:xfrm>
              <a:custGeom>
                <a:avLst/>
                <a:gdLst>
                  <a:gd name="textAreaLeft" fmla="*/ 0 w 383760"/>
                  <a:gd name="textAreaRight" fmla="*/ 384120 w 383760"/>
                  <a:gd name="textAreaTop" fmla="*/ 0 h 217080"/>
                  <a:gd name="textAreaBottom" fmla="*/ 217440 h 217080"/>
                  <a:gd name="GluePoint1X" fmla="*/ 8 w 242"/>
                  <a:gd name="GluePoint1Y" fmla="*/ 71 h 137"/>
                  <a:gd name="GluePoint2X" fmla="*/ 40 w 242"/>
                  <a:gd name="GluePoint2Y" fmla="*/ 77 h 137"/>
                  <a:gd name="GluePoint3X" fmla="*/ 64 w 242"/>
                  <a:gd name="GluePoint3Y" fmla="*/ 66 h 137"/>
                  <a:gd name="GluePoint4X" fmla="*/ 96 w 242"/>
                  <a:gd name="GluePoint4Y" fmla="*/ 72 h 137"/>
                  <a:gd name="GluePoint5X" fmla="*/ 102 w 242"/>
                  <a:gd name="GluePoint5Y" fmla="*/ 83 h 137"/>
                  <a:gd name="GluePoint6X" fmla="*/ 111 w 242"/>
                  <a:gd name="GluePoint6Y" fmla="*/ 101 h 137"/>
                  <a:gd name="GluePoint7X" fmla="*/ 94 w 242"/>
                  <a:gd name="GluePoint7Y" fmla="*/ 112 h 137"/>
                  <a:gd name="GluePoint8X" fmla="*/ 91 w 242"/>
                  <a:gd name="GluePoint8Y" fmla="*/ 119 h 137"/>
                  <a:gd name="GluePoint9X" fmla="*/ 107 w 242"/>
                  <a:gd name="GluePoint9Y" fmla="*/ 119 h 137"/>
                  <a:gd name="GluePoint10X" fmla="*/ 110 w 242"/>
                  <a:gd name="GluePoint10Y" fmla="*/ 111 h 137"/>
                  <a:gd name="GluePoint11X" fmla="*/ 118 w 242"/>
                  <a:gd name="GluePoint11Y" fmla="*/ 111 h 137"/>
                  <a:gd name="GluePoint12X" fmla="*/ 121 w 242"/>
                  <a:gd name="GluePoint12Y" fmla="*/ 106 h 137"/>
                  <a:gd name="GluePoint13X" fmla="*/ 134 w 242"/>
                  <a:gd name="GluePoint13Y" fmla="*/ 98 h 137"/>
                  <a:gd name="GluePoint14X" fmla="*/ 143 w 242"/>
                  <a:gd name="GluePoint14Y" fmla="*/ 100 h 137"/>
                  <a:gd name="GluePoint15X" fmla="*/ 138 w 242"/>
                  <a:gd name="GluePoint15Y" fmla="*/ 104 h 137"/>
                  <a:gd name="GluePoint16X" fmla="*/ 164 w 242"/>
                  <a:gd name="GluePoint16Y" fmla="*/ 108 h 137"/>
                  <a:gd name="GluePoint17X" fmla="*/ 151 w 242"/>
                  <a:gd name="GluePoint17Y" fmla="*/ 119 h 137"/>
                  <a:gd name="GluePoint18X" fmla="*/ 165 w 242"/>
                  <a:gd name="GluePoint18Y" fmla="*/ 133 h 137"/>
                  <a:gd name="GluePoint19X" fmla="*/ 181 w 242"/>
                  <a:gd name="GluePoint19Y" fmla="*/ 130 h 137"/>
                  <a:gd name="GluePoint20X" fmla="*/ 200 w 242"/>
                  <a:gd name="GluePoint20Y" fmla="*/ 125 h 137"/>
                  <a:gd name="GluePoint21X" fmla="*/ 197 w 242"/>
                  <a:gd name="GluePoint21Y" fmla="*/ 119 h 137"/>
                  <a:gd name="GluePoint22X" fmla="*/ 191 w 242"/>
                  <a:gd name="GluePoint22Y" fmla="*/ 120 h 137"/>
                  <a:gd name="GluePoint23X" fmla="*/ 180 w 242"/>
                  <a:gd name="GluePoint23Y" fmla="*/ 114 h 137"/>
                  <a:gd name="GluePoint24X" fmla="*/ 177 w 242"/>
                  <a:gd name="GluePoint24Y" fmla="*/ 109 h 137"/>
                  <a:gd name="GluePoint25X" fmla="*/ 170 w 242"/>
                  <a:gd name="GluePoint25Y" fmla="*/ 108 h 137"/>
                  <a:gd name="GluePoint26X" fmla="*/ 170 w 242"/>
                  <a:gd name="GluePoint26Y" fmla="*/ 103 h 137"/>
                  <a:gd name="GluePoint27X" fmla="*/ 177 w 242"/>
                  <a:gd name="GluePoint27Y" fmla="*/ 109 h 137"/>
                  <a:gd name="GluePoint28X" fmla="*/ 183 w 242"/>
                  <a:gd name="GluePoint28Y" fmla="*/ 111 h 137"/>
                  <a:gd name="GluePoint29X" fmla="*/ 186 w 242"/>
                  <a:gd name="GluePoint29Y" fmla="*/ 104 h 137"/>
                  <a:gd name="GluePoint30X" fmla="*/ 202 w 242"/>
                  <a:gd name="GluePoint30Y" fmla="*/ 95 h 137"/>
                  <a:gd name="GluePoint31X" fmla="*/ 215 w 242"/>
                  <a:gd name="GluePoint31Y" fmla="*/ 90 h 137"/>
                  <a:gd name="GluePoint32X" fmla="*/ 229 w 242"/>
                  <a:gd name="GluePoint32Y" fmla="*/ 75 h 137"/>
                  <a:gd name="GluePoint33X" fmla="*/ 239 w 242"/>
                  <a:gd name="GluePoint33Y" fmla="*/ 64 h 137"/>
                  <a:gd name="GluePoint34X" fmla="*/ 235 w 242"/>
                  <a:gd name="GluePoint34Y" fmla="*/ 56 h 137"/>
                  <a:gd name="GluePoint35X" fmla="*/ 240 w 242"/>
                  <a:gd name="GluePoint35Y" fmla="*/ 46 h 137"/>
                  <a:gd name="GluePoint36X" fmla="*/ 199 w 242"/>
                  <a:gd name="GluePoint36Y" fmla="*/ 30 h 137"/>
                  <a:gd name="GluePoint37X" fmla="*/ 167 w 242"/>
                  <a:gd name="GluePoint37Y" fmla="*/ 18 h 137"/>
                  <a:gd name="GluePoint38X" fmla="*/ 156 w 242"/>
                  <a:gd name="GluePoint38Y" fmla="*/ 8 h 137"/>
                  <a:gd name="GluePoint39X" fmla="*/ 110 w 242"/>
                  <a:gd name="GluePoint39Y" fmla="*/ 5 h 137"/>
                  <a:gd name="GluePoint40X" fmla="*/ 105 w 242"/>
                  <a:gd name="GluePoint40Y" fmla="*/ 18 h 137"/>
                  <a:gd name="GluePoint41X" fmla="*/ 86 w 242"/>
                  <a:gd name="GluePoint41Y" fmla="*/ 13 h 137"/>
                  <a:gd name="GluePoint42X" fmla="*/ 67 w 242"/>
                  <a:gd name="GluePoint42Y" fmla="*/ 16 h 137"/>
                  <a:gd name="GluePoint43X" fmla="*/ 57 w 242"/>
                  <a:gd name="GluePoint43Y" fmla="*/ 9 h 137"/>
                  <a:gd name="GluePoint44X" fmla="*/ 24 w 242"/>
                  <a:gd name="GluePoint44Y" fmla="*/ 6 h 137"/>
                  <a:gd name="GluePoint45X" fmla="*/ 18 w 242"/>
                  <a:gd name="GluePoint45Y" fmla="*/ 22 h 137"/>
                  <a:gd name="GluePoint46X" fmla="*/ 21 w 242"/>
                  <a:gd name="GluePoint46Y" fmla="*/ 32 h 137"/>
                  <a:gd name="GluePoint47X" fmla="*/ 7 w 242"/>
                  <a:gd name="GluePoint47Y" fmla="*/ 55 h 1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242" h="137">
                    <a:moveTo>
                      <a:pt x="3" y="55"/>
                    </a:moveTo>
                    <a:lnTo>
                      <a:pt x="0" y="67"/>
                    </a:lnTo>
                    <a:lnTo>
                      <a:pt x="8" y="71"/>
                    </a:lnTo>
                    <a:lnTo>
                      <a:pt x="11" y="75"/>
                    </a:lnTo>
                    <a:lnTo>
                      <a:pt x="35" y="74"/>
                    </a:lnTo>
                    <a:lnTo>
                      <a:pt x="40" y="77"/>
                    </a:lnTo>
                    <a:lnTo>
                      <a:pt x="61" y="71"/>
                    </a:lnTo>
                    <a:lnTo>
                      <a:pt x="61" y="71"/>
                    </a:lnTo>
                    <a:lnTo>
                      <a:pt x="64" y="66"/>
                    </a:lnTo>
                    <a:lnTo>
                      <a:pt x="72" y="66"/>
                    </a:lnTo>
                    <a:lnTo>
                      <a:pt x="83" y="71"/>
                    </a:lnTo>
                    <a:lnTo>
                      <a:pt x="96" y="72"/>
                    </a:lnTo>
                    <a:lnTo>
                      <a:pt x="97" y="74"/>
                    </a:lnTo>
                    <a:lnTo>
                      <a:pt x="97" y="82"/>
                    </a:lnTo>
                    <a:lnTo>
                      <a:pt x="102" y="83"/>
                    </a:lnTo>
                    <a:lnTo>
                      <a:pt x="105" y="90"/>
                    </a:lnTo>
                    <a:lnTo>
                      <a:pt x="110" y="93"/>
                    </a:lnTo>
                    <a:lnTo>
                      <a:pt x="111" y="101"/>
                    </a:lnTo>
                    <a:lnTo>
                      <a:pt x="99" y="100"/>
                    </a:lnTo>
                    <a:lnTo>
                      <a:pt x="99" y="108"/>
                    </a:lnTo>
                    <a:lnTo>
                      <a:pt x="94" y="112"/>
                    </a:lnTo>
                    <a:lnTo>
                      <a:pt x="92" y="116"/>
                    </a:lnTo>
                    <a:lnTo>
                      <a:pt x="89" y="116"/>
                    </a:lnTo>
                    <a:lnTo>
                      <a:pt x="91" y="119"/>
                    </a:lnTo>
                    <a:lnTo>
                      <a:pt x="92" y="117"/>
                    </a:lnTo>
                    <a:lnTo>
                      <a:pt x="96" y="122"/>
                    </a:lnTo>
                    <a:lnTo>
                      <a:pt x="107" y="119"/>
                    </a:lnTo>
                    <a:lnTo>
                      <a:pt x="110" y="119"/>
                    </a:lnTo>
                    <a:lnTo>
                      <a:pt x="110" y="120"/>
                    </a:lnTo>
                    <a:lnTo>
                      <a:pt x="110" y="111"/>
                    </a:lnTo>
                    <a:lnTo>
                      <a:pt x="111" y="114"/>
                    </a:lnTo>
                    <a:lnTo>
                      <a:pt x="111" y="112"/>
                    </a:lnTo>
                    <a:lnTo>
                      <a:pt x="118" y="111"/>
                    </a:lnTo>
                    <a:lnTo>
                      <a:pt x="119" y="108"/>
                    </a:lnTo>
                    <a:lnTo>
                      <a:pt x="116" y="103"/>
                    </a:lnTo>
                    <a:lnTo>
                      <a:pt x="121" y="106"/>
                    </a:lnTo>
                    <a:lnTo>
                      <a:pt x="123" y="100"/>
                    </a:lnTo>
                    <a:lnTo>
                      <a:pt x="134" y="96"/>
                    </a:lnTo>
                    <a:lnTo>
                      <a:pt x="134" y="98"/>
                    </a:lnTo>
                    <a:lnTo>
                      <a:pt x="137" y="98"/>
                    </a:lnTo>
                    <a:lnTo>
                      <a:pt x="138" y="95"/>
                    </a:lnTo>
                    <a:lnTo>
                      <a:pt x="143" y="100"/>
                    </a:lnTo>
                    <a:lnTo>
                      <a:pt x="135" y="100"/>
                    </a:lnTo>
                    <a:lnTo>
                      <a:pt x="142" y="101"/>
                    </a:lnTo>
                    <a:lnTo>
                      <a:pt x="138" y="104"/>
                    </a:lnTo>
                    <a:lnTo>
                      <a:pt x="150" y="108"/>
                    </a:lnTo>
                    <a:lnTo>
                      <a:pt x="159" y="106"/>
                    </a:lnTo>
                    <a:lnTo>
                      <a:pt x="164" y="108"/>
                    </a:lnTo>
                    <a:lnTo>
                      <a:pt x="165" y="109"/>
                    </a:lnTo>
                    <a:lnTo>
                      <a:pt x="159" y="112"/>
                    </a:lnTo>
                    <a:lnTo>
                      <a:pt x="151" y="119"/>
                    </a:lnTo>
                    <a:lnTo>
                      <a:pt x="164" y="124"/>
                    </a:lnTo>
                    <a:lnTo>
                      <a:pt x="167" y="127"/>
                    </a:lnTo>
                    <a:lnTo>
                      <a:pt x="165" y="133"/>
                    </a:lnTo>
                    <a:lnTo>
                      <a:pt x="173" y="137"/>
                    </a:lnTo>
                    <a:lnTo>
                      <a:pt x="178" y="135"/>
                    </a:lnTo>
                    <a:lnTo>
                      <a:pt x="181" y="130"/>
                    </a:lnTo>
                    <a:lnTo>
                      <a:pt x="186" y="130"/>
                    </a:lnTo>
                    <a:lnTo>
                      <a:pt x="192" y="124"/>
                    </a:lnTo>
                    <a:lnTo>
                      <a:pt x="200" y="125"/>
                    </a:lnTo>
                    <a:lnTo>
                      <a:pt x="205" y="125"/>
                    </a:lnTo>
                    <a:lnTo>
                      <a:pt x="207" y="117"/>
                    </a:lnTo>
                    <a:lnTo>
                      <a:pt x="197" y="119"/>
                    </a:lnTo>
                    <a:lnTo>
                      <a:pt x="194" y="120"/>
                    </a:lnTo>
                    <a:lnTo>
                      <a:pt x="191" y="119"/>
                    </a:lnTo>
                    <a:lnTo>
                      <a:pt x="191" y="120"/>
                    </a:lnTo>
                    <a:lnTo>
                      <a:pt x="186" y="120"/>
                    </a:lnTo>
                    <a:lnTo>
                      <a:pt x="183" y="114"/>
                    </a:lnTo>
                    <a:lnTo>
                      <a:pt x="180" y="114"/>
                    </a:lnTo>
                    <a:lnTo>
                      <a:pt x="180" y="112"/>
                    </a:lnTo>
                    <a:lnTo>
                      <a:pt x="177" y="112"/>
                    </a:lnTo>
                    <a:lnTo>
                      <a:pt x="177" y="109"/>
                    </a:lnTo>
                    <a:lnTo>
                      <a:pt x="172" y="109"/>
                    </a:lnTo>
                    <a:lnTo>
                      <a:pt x="172" y="111"/>
                    </a:lnTo>
                    <a:lnTo>
                      <a:pt x="170" y="108"/>
                    </a:lnTo>
                    <a:lnTo>
                      <a:pt x="165" y="104"/>
                    </a:lnTo>
                    <a:lnTo>
                      <a:pt x="170" y="106"/>
                    </a:lnTo>
                    <a:lnTo>
                      <a:pt x="170" y="103"/>
                    </a:lnTo>
                    <a:lnTo>
                      <a:pt x="172" y="106"/>
                    </a:lnTo>
                    <a:lnTo>
                      <a:pt x="175" y="106"/>
                    </a:lnTo>
                    <a:lnTo>
                      <a:pt x="177" y="109"/>
                    </a:lnTo>
                    <a:lnTo>
                      <a:pt x="178" y="106"/>
                    </a:lnTo>
                    <a:lnTo>
                      <a:pt x="181" y="111"/>
                    </a:lnTo>
                    <a:lnTo>
                      <a:pt x="183" y="111"/>
                    </a:lnTo>
                    <a:lnTo>
                      <a:pt x="181" y="106"/>
                    </a:lnTo>
                    <a:lnTo>
                      <a:pt x="183" y="101"/>
                    </a:lnTo>
                    <a:lnTo>
                      <a:pt x="186" y="104"/>
                    </a:lnTo>
                    <a:lnTo>
                      <a:pt x="192" y="98"/>
                    </a:lnTo>
                    <a:lnTo>
                      <a:pt x="197" y="98"/>
                    </a:lnTo>
                    <a:lnTo>
                      <a:pt x="202" y="95"/>
                    </a:lnTo>
                    <a:lnTo>
                      <a:pt x="205" y="96"/>
                    </a:lnTo>
                    <a:lnTo>
                      <a:pt x="207" y="93"/>
                    </a:lnTo>
                    <a:lnTo>
                      <a:pt x="215" y="90"/>
                    </a:lnTo>
                    <a:lnTo>
                      <a:pt x="223" y="88"/>
                    </a:lnTo>
                    <a:lnTo>
                      <a:pt x="221" y="83"/>
                    </a:lnTo>
                    <a:lnTo>
                      <a:pt x="229" y="75"/>
                    </a:lnTo>
                    <a:lnTo>
                      <a:pt x="240" y="75"/>
                    </a:lnTo>
                    <a:lnTo>
                      <a:pt x="242" y="67"/>
                    </a:lnTo>
                    <a:lnTo>
                      <a:pt x="239" y="64"/>
                    </a:lnTo>
                    <a:lnTo>
                      <a:pt x="237" y="61"/>
                    </a:lnTo>
                    <a:lnTo>
                      <a:pt x="242" y="58"/>
                    </a:lnTo>
                    <a:lnTo>
                      <a:pt x="235" y="56"/>
                    </a:lnTo>
                    <a:lnTo>
                      <a:pt x="242" y="51"/>
                    </a:lnTo>
                    <a:lnTo>
                      <a:pt x="239" y="46"/>
                    </a:lnTo>
                    <a:lnTo>
                      <a:pt x="240" y="46"/>
                    </a:lnTo>
                    <a:lnTo>
                      <a:pt x="213" y="38"/>
                    </a:lnTo>
                    <a:lnTo>
                      <a:pt x="210" y="40"/>
                    </a:lnTo>
                    <a:lnTo>
                      <a:pt x="199" y="30"/>
                    </a:lnTo>
                    <a:lnTo>
                      <a:pt x="191" y="34"/>
                    </a:lnTo>
                    <a:lnTo>
                      <a:pt x="177" y="30"/>
                    </a:lnTo>
                    <a:lnTo>
                      <a:pt x="167" y="18"/>
                    </a:lnTo>
                    <a:lnTo>
                      <a:pt x="156" y="16"/>
                    </a:lnTo>
                    <a:lnTo>
                      <a:pt x="153" y="9"/>
                    </a:lnTo>
                    <a:lnTo>
                      <a:pt x="156" y="8"/>
                    </a:lnTo>
                    <a:lnTo>
                      <a:pt x="146" y="0"/>
                    </a:lnTo>
                    <a:lnTo>
                      <a:pt x="121" y="3"/>
                    </a:lnTo>
                    <a:lnTo>
                      <a:pt x="110" y="5"/>
                    </a:lnTo>
                    <a:lnTo>
                      <a:pt x="107" y="8"/>
                    </a:lnTo>
                    <a:lnTo>
                      <a:pt x="107" y="16"/>
                    </a:lnTo>
                    <a:lnTo>
                      <a:pt x="105" y="18"/>
                    </a:lnTo>
                    <a:lnTo>
                      <a:pt x="102" y="16"/>
                    </a:lnTo>
                    <a:lnTo>
                      <a:pt x="92" y="18"/>
                    </a:lnTo>
                    <a:lnTo>
                      <a:pt x="86" y="13"/>
                    </a:lnTo>
                    <a:lnTo>
                      <a:pt x="83" y="16"/>
                    </a:lnTo>
                    <a:lnTo>
                      <a:pt x="73" y="13"/>
                    </a:lnTo>
                    <a:lnTo>
                      <a:pt x="67" y="16"/>
                    </a:lnTo>
                    <a:lnTo>
                      <a:pt x="65" y="13"/>
                    </a:lnTo>
                    <a:lnTo>
                      <a:pt x="61" y="13"/>
                    </a:lnTo>
                    <a:lnTo>
                      <a:pt x="57" y="9"/>
                    </a:lnTo>
                    <a:lnTo>
                      <a:pt x="42" y="6"/>
                    </a:lnTo>
                    <a:lnTo>
                      <a:pt x="35" y="6"/>
                    </a:lnTo>
                    <a:lnTo>
                      <a:pt x="24" y="6"/>
                    </a:lnTo>
                    <a:lnTo>
                      <a:pt x="21" y="9"/>
                    </a:lnTo>
                    <a:lnTo>
                      <a:pt x="13" y="13"/>
                    </a:lnTo>
                    <a:lnTo>
                      <a:pt x="18" y="22"/>
                    </a:lnTo>
                    <a:lnTo>
                      <a:pt x="21" y="24"/>
                    </a:lnTo>
                    <a:lnTo>
                      <a:pt x="23" y="30"/>
                    </a:lnTo>
                    <a:lnTo>
                      <a:pt x="21" y="32"/>
                    </a:lnTo>
                    <a:lnTo>
                      <a:pt x="10" y="42"/>
                    </a:lnTo>
                    <a:lnTo>
                      <a:pt x="7" y="50"/>
                    </a:lnTo>
                    <a:lnTo>
                      <a:pt x="7" y="55"/>
                    </a:lnTo>
                    <a:lnTo>
                      <a:pt x="3" y="5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68" name="Freeform 81"/>
              <p:cNvSpPr/>
              <p:nvPr/>
            </p:nvSpPr>
            <p:spPr>
              <a:xfrm>
                <a:off x="4410000" y="1779480"/>
                <a:ext cx="88560" cy="7416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74160"/>
                  <a:gd name="textAreaBottom" fmla="*/ 74520 h 74160"/>
                  <a:gd name="GluePoint1X" fmla="*/ 48 w 56"/>
                  <a:gd name="GluePoint1Y" fmla="*/ 7 h 47"/>
                  <a:gd name="GluePoint2X" fmla="*/ 51 w 56"/>
                  <a:gd name="GluePoint2Y" fmla="*/ 5 h 47"/>
                  <a:gd name="GluePoint3X" fmla="*/ 51 w 56"/>
                  <a:gd name="GluePoint3Y" fmla="*/ 7 h 47"/>
                  <a:gd name="GluePoint4X" fmla="*/ 48 w 56"/>
                  <a:gd name="GluePoint4Y" fmla="*/ 15 h 47"/>
                  <a:gd name="GluePoint5X" fmla="*/ 50 w 56"/>
                  <a:gd name="GluePoint5Y" fmla="*/ 17 h 47"/>
                  <a:gd name="GluePoint6X" fmla="*/ 56 w 56"/>
                  <a:gd name="GluePoint6Y" fmla="*/ 21 h 47"/>
                  <a:gd name="GluePoint7X" fmla="*/ 56 w 56"/>
                  <a:gd name="GluePoint7Y" fmla="*/ 23 h 47"/>
                  <a:gd name="GluePoint8X" fmla="*/ 51 w 56"/>
                  <a:gd name="GluePoint8Y" fmla="*/ 21 h 47"/>
                  <a:gd name="GluePoint9X" fmla="*/ 51 w 56"/>
                  <a:gd name="GluePoint9Y" fmla="*/ 23 h 47"/>
                  <a:gd name="GluePoint10X" fmla="*/ 56 w 56"/>
                  <a:gd name="GluePoint10Y" fmla="*/ 26 h 47"/>
                  <a:gd name="GluePoint11X" fmla="*/ 54 w 56"/>
                  <a:gd name="GluePoint11Y" fmla="*/ 29 h 47"/>
                  <a:gd name="GluePoint12X" fmla="*/ 50 w 56"/>
                  <a:gd name="GluePoint12Y" fmla="*/ 31 h 47"/>
                  <a:gd name="GluePoint13X" fmla="*/ 48 w 56"/>
                  <a:gd name="GluePoint13Y" fmla="*/ 31 h 47"/>
                  <a:gd name="GluePoint14X" fmla="*/ 50 w 56"/>
                  <a:gd name="GluePoint14Y" fmla="*/ 34 h 47"/>
                  <a:gd name="GluePoint15X" fmla="*/ 50 w 56"/>
                  <a:gd name="GluePoint15Y" fmla="*/ 36 h 47"/>
                  <a:gd name="GluePoint16X" fmla="*/ 48 w 56"/>
                  <a:gd name="GluePoint16Y" fmla="*/ 36 h 47"/>
                  <a:gd name="GluePoint17X" fmla="*/ 48 w 56"/>
                  <a:gd name="GluePoint17Y" fmla="*/ 34 h 47"/>
                  <a:gd name="GluePoint18X" fmla="*/ 46 w 56"/>
                  <a:gd name="GluePoint18Y" fmla="*/ 34 h 47"/>
                  <a:gd name="GluePoint19X" fmla="*/ 43 w 56"/>
                  <a:gd name="GluePoint19Y" fmla="*/ 36 h 47"/>
                  <a:gd name="GluePoint20X" fmla="*/ 43 w 56"/>
                  <a:gd name="GluePoint20Y" fmla="*/ 39 h 47"/>
                  <a:gd name="GluePoint21X" fmla="*/ 42 w 56"/>
                  <a:gd name="GluePoint21Y" fmla="*/ 39 h 47"/>
                  <a:gd name="GluePoint22X" fmla="*/ 42 w 56"/>
                  <a:gd name="GluePoint22Y" fmla="*/ 42 h 47"/>
                  <a:gd name="GluePoint23X" fmla="*/ 43 w 56"/>
                  <a:gd name="GluePoint23Y" fmla="*/ 45 h 47"/>
                  <a:gd name="GluePoint24X" fmla="*/ 43 w 56"/>
                  <a:gd name="GluePoint24Y" fmla="*/ 45 h 47"/>
                  <a:gd name="GluePoint25X" fmla="*/ 42 w 56"/>
                  <a:gd name="GluePoint25Y" fmla="*/ 47 h 47"/>
                  <a:gd name="GluePoint26X" fmla="*/ 42 w 56"/>
                  <a:gd name="GluePoint26Y" fmla="*/ 47 h 47"/>
                  <a:gd name="GluePoint27X" fmla="*/ 42 w 56"/>
                  <a:gd name="GluePoint27Y" fmla="*/ 47 h 47"/>
                  <a:gd name="GluePoint28X" fmla="*/ 38 w 56"/>
                  <a:gd name="GluePoint28Y" fmla="*/ 45 h 47"/>
                  <a:gd name="GluePoint29X" fmla="*/ 37 w 56"/>
                  <a:gd name="GluePoint29Y" fmla="*/ 44 h 47"/>
                  <a:gd name="GluePoint30X" fmla="*/ 35 w 56"/>
                  <a:gd name="GluePoint30Y" fmla="*/ 44 h 47"/>
                  <a:gd name="GluePoint31X" fmla="*/ 32 w 56"/>
                  <a:gd name="GluePoint31Y" fmla="*/ 42 h 47"/>
                  <a:gd name="GluePoint32X" fmla="*/ 32 w 56"/>
                  <a:gd name="GluePoint32Y" fmla="*/ 41 h 47"/>
                  <a:gd name="GluePoint33X" fmla="*/ 30 w 56"/>
                  <a:gd name="GluePoint33Y" fmla="*/ 41 h 47"/>
                  <a:gd name="GluePoint34X" fmla="*/ 29 w 56"/>
                  <a:gd name="GluePoint34Y" fmla="*/ 42 h 47"/>
                  <a:gd name="GluePoint35X" fmla="*/ 29 w 56"/>
                  <a:gd name="GluePoint35Y" fmla="*/ 41 h 47"/>
                  <a:gd name="GluePoint36X" fmla="*/ 29 w 56"/>
                  <a:gd name="GluePoint36Y" fmla="*/ 41 h 47"/>
                  <a:gd name="GluePoint37X" fmla="*/ 30 w 56"/>
                  <a:gd name="GluePoint37Y" fmla="*/ 39 h 47"/>
                  <a:gd name="GluePoint38X" fmla="*/ 24 w 56"/>
                  <a:gd name="GluePoint38Y" fmla="*/ 34 h 47"/>
                  <a:gd name="GluePoint39X" fmla="*/ 24 w 56"/>
                  <a:gd name="GluePoint39Y" fmla="*/ 31 h 47"/>
                  <a:gd name="GluePoint40X" fmla="*/ 7 w 56"/>
                  <a:gd name="GluePoint40Y" fmla="*/ 18 h 47"/>
                  <a:gd name="GluePoint41X" fmla="*/ 7 w 56"/>
                  <a:gd name="GluePoint41Y" fmla="*/ 13 h 47"/>
                  <a:gd name="GluePoint42X" fmla="*/ 3 w 56"/>
                  <a:gd name="GluePoint42Y" fmla="*/ 8 h 47"/>
                  <a:gd name="GluePoint43X" fmla="*/ 0 w 56"/>
                  <a:gd name="GluePoint43Y" fmla="*/ 7 h 47"/>
                  <a:gd name="GluePoint44X" fmla="*/ 2 w 56"/>
                  <a:gd name="GluePoint44Y" fmla="*/ 2 h 47"/>
                  <a:gd name="GluePoint45X" fmla="*/ 5 w 56"/>
                  <a:gd name="GluePoint45Y" fmla="*/ 0 h 47"/>
                  <a:gd name="GluePoint46X" fmla="*/ 10 w 56"/>
                  <a:gd name="GluePoint46Y" fmla="*/ 4 h 47"/>
                  <a:gd name="GluePoint47X" fmla="*/ 11 w 56"/>
                  <a:gd name="GluePoint47Y" fmla="*/ 0 h 47"/>
                  <a:gd name="GluePoint48X" fmla="*/ 15 w 56"/>
                  <a:gd name="GluePoint48Y" fmla="*/ 0 h 47"/>
                  <a:gd name="GluePoint49X" fmla="*/ 18 w 56"/>
                  <a:gd name="GluePoint49Y" fmla="*/ 0 h 47"/>
                  <a:gd name="GluePoint50X" fmla="*/ 30 w 56"/>
                  <a:gd name="GluePoint50Y" fmla="*/ 4 h 47"/>
                  <a:gd name="GluePoint51X" fmla="*/ 32 w 56"/>
                  <a:gd name="GluePoint51Y" fmla="*/ 2 h 47"/>
                  <a:gd name="GluePoint52X" fmla="*/ 42 w 56"/>
                  <a:gd name="GluePoint52Y" fmla="*/ 4 h 47"/>
                  <a:gd name="GluePoint53X" fmla="*/ 45 w 56"/>
                  <a:gd name="GluePoint53Y" fmla="*/ 7 h 47"/>
                  <a:gd name="GluePoint54X" fmla="*/ 48 w 56"/>
                  <a:gd name="GluePoint54Y" fmla="*/ 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6" h="47">
                    <a:moveTo>
                      <a:pt x="48" y="7"/>
                    </a:moveTo>
                    <a:lnTo>
                      <a:pt x="51" y="5"/>
                    </a:lnTo>
                    <a:lnTo>
                      <a:pt x="51" y="7"/>
                    </a:lnTo>
                    <a:lnTo>
                      <a:pt x="48" y="15"/>
                    </a:lnTo>
                    <a:lnTo>
                      <a:pt x="50" y="17"/>
                    </a:lnTo>
                    <a:lnTo>
                      <a:pt x="56" y="21"/>
                    </a:lnTo>
                    <a:lnTo>
                      <a:pt x="56" y="23"/>
                    </a:lnTo>
                    <a:lnTo>
                      <a:pt x="51" y="21"/>
                    </a:lnTo>
                    <a:lnTo>
                      <a:pt x="51" y="23"/>
                    </a:lnTo>
                    <a:lnTo>
                      <a:pt x="56" y="26"/>
                    </a:lnTo>
                    <a:lnTo>
                      <a:pt x="54" y="29"/>
                    </a:lnTo>
                    <a:lnTo>
                      <a:pt x="50" y="31"/>
                    </a:lnTo>
                    <a:lnTo>
                      <a:pt x="48" y="31"/>
                    </a:lnTo>
                    <a:lnTo>
                      <a:pt x="50" y="34"/>
                    </a:lnTo>
                    <a:lnTo>
                      <a:pt x="50" y="36"/>
                    </a:lnTo>
                    <a:lnTo>
                      <a:pt x="48" y="36"/>
                    </a:lnTo>
                    <a:lnTo>
                      <a:pt x="48" y="34"/>
                    </a:lnTo>
                    <a:lnTo>
                      <a:pt x="46" y="34"/>
                    </a:lnTo>
                    <a:lnTo>
                      <a:pt x="43" y="36"/>
                    </a:lnTo>
                    <a:lnTo>
                      <a:pt x="43" y="39"/>
                    </a:lnTo>
                    <a:lnTo>
                      <a:pt x="42" y="39"/>
                    </a:lnTo>
                    <a:lnTo>
                      <a:pt x="42" y="42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38" y="45"/>
                    </a:lnTo>
                    <a:lnTo>
                      <a:pt x="37" y="44"/>
                    </a:lnTo>
                    <a:lnTo>
                      <a:pt x="35" y="44"/>
                    </a:lnTo>
                    <a:lnTo>
                      <a:pt x="32" y="42"/>
                    </a:lnTo>
                    <a:lnTo>
                      <a:pt x="32" y="41"/>
                    </a:lnTo>
                    <a:lnTo>
                      <a:pt x="30" y="41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30" y="39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7" y="18"/>
                    </a:lnTo>
                    <a:lnTo>
                      <a:pt x="7" y="13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0" y="4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30" y="4"/>
                    </a:lnTo>
                    <a:lnTo>
                      <a:pt x="32" y="2"/>
                    </a:lnTo>
                    <a:lnTo>
                      <a:pt x="42" y="4"/>
                    </a:lnTo>
                    <a:lnTo>
                      <a:pt x="45" y="7"/>
                    </a:lnTo>
                    <a:lnTo>
                      <a:pt x="48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69" name="Freeform 82"/>
              <p:cNvSpPr/>
              <p:nvPr/>
            </p:nvSpPr>
            <p:spPr>
              <a:xfrm>
                <a:off x="4367160" y="2895480"/>
                <a:ext cx="464760" cy="518760"/>
              </a:xfrm>
              <a:custGeom>
                <a:avLst/>
                <a:gdLst>
                  <a:gd name="textAreaLeft" fmla="*/ 0 w 464760"/>
                  <a:gd name="textAreaRight" fmla="*/ 465120 w 464760"/>
                  <a:gd name="textAreaTop" fmla="*/ 0 h 518760"/>
                  <a:gd name="textAreaBottom" fmla="*/ 519120 h 518760"/>
                  <a:gd name="GluePoint1X" fmla="*/ 280 w 293"/>
                  <a:gd name="GluePoint1Y" fmla="*/ 66 h 327"/>
                  <a:gd name="GluePoint2X" fmla="*/ 288 w 293"/>
                  <a:gd name="GluePoint2Y" fmla="*/ 50 h 327"/>
                  <a:gd name="GluePoint3X" fmla="*/ 286 w 293"/>
                  <a:gd name="GluePoint3Y" fmla="*/ 29 h 327"/>
                  <a:gd name="GluePoint4X" fmla="*/ 267 w 293"/>
                  <a:gd name="GluePoint4Y" fmla="*/ 11 h 327"/>
                  <a:gd name="GluePoint5X" fmla="*/ 253 w 293"/>
                  <a:gd name="GluePoint5Y" fmla="*/ 13 h 327"/>
                  <a:gd name="GluePoint6X" fmla="*/ 243 w 293"/>
                  <a:gd name="GluePoint6Y" fmla="*/ 15 h 327"/>
                  <a:gd name="GluePoint7X" fmla="*/ 226 w 293"/>
                  <a:gd name="GluePoint7Y" fmla="*/ 2 h 327"/>
                  <a:gd name="GluePoint8X" fmla="*/ 221 w 293"/>
                  <a:gd name="GluePoint8Y" fmla="*/ 3 h 327"/>
                  <a:gd name="GluePoint9X" fmla="*/ 215 w 293"/>
                  <a:gd name="GluePoint9Y" fmla="*/ 0 h 327"/>
                  <a:gd name="GluePoint10X" fmla="*/ 199 w 293"/>
                  <a:gd name="GluePoint10Y" fmla="*/ 2 h 327"/>
                  <a:gd name="GluePoint11X" fmla="*/ 192 w 293"/>
                  <a:gd name="GluePoint11Y" fmla="*/ 7 h 327"/>
                  <a:gd name="GluePoint12X" fmla="*/ 170 w 293"/>
                  <a:gd name="GluePoint12Y" fmla="*/ 11 h 327"/>
                  <a:gd name="GluePoint13X" fmla="*/ 159 w 293"/>
                  <a:gd name="GluePoint13Y" fmla="*/ 11 h 327"/>
                  <a:gd name="GluePoint14X" fmla="*/ 156 w 293"/>
                  <a:gd name="GluePoint14Y" fmla="*/ 18 h 327"/>
                  <a:gd name="GluePoint15X" fmla="*/ 132 w 293"/>
                  <a:gd name="GluePoint15Y" fmla="*/ 13 h 327"/>
                  <a:gd name="GluePoint16X" fmla="*/ 127 w 293"/>
                  <a:gd name="GluePoint16Y" fmla="*/ 15 h 327"/>
                  <a:gd name="GluePoint17X" fmla="*/ 110 w 293"/>
                  <a:gd name="GluePoint17Y" fmla="*/ 2 h 327"/>
                  <a:gd name="GluePoint18X" fmla="*/ 100 w 293"/>
                  <a:gd name="GluePoint18Y" fmla="*/ 28 h 327"/>
                  <a:gd name="GluePoint19X" fmla="*/ 97 w 293"/>
                  <a:gd name="GluePoint19Y" fmla="*/ 40 h 327"/>
                  <a:gd name="GluePoint20X" fmla="*/ 84 w 293"/>
                  <a:gd name="GluePoint20Y" fmla="*/ 105 h 327"/>
                  <a:gd name="GluePoint21X" fmla="*/ 62 w 293"/>
                  <a:gd name="GluePoint21Y" fmla="*/ 130 h 327"/>
                  <a:gd name="GluePoint22X" fmla="*/ 59 w 293"/>
                  <a:gd name="GluePoint22Y" fmla="*/ 150 h 327"/>
                  <a:gd name="GluePoint23X" fmla="*/ 40 w 293"/>
                  <a:gd name="GluePoint23Y" fmla="*/ 175 h 327"/>
                  <a:gd name="GluePoint24X" fmla="*/ 30 w 293"/>
                  <a:gd name="GluePoint24Y" fmla="*/ 177 h 327"/>
                  <a:gd name="GluePoint25X" fmla="*/ 23 w 293"/>
                  <a:gd name="GluePoint25Y" fmla="*/ 172 h 327"/>
                  <a:gd name="GluePoint26X" fmla="*/ 15 w 293"/>
                  <a:gd name="GluePoint26Y" fmla="*/ 179 h 327"/>
                  <a:gd name="GluePoint27X" fmla="*/ 5 w 293"/>
                  <a:gd name="GluePoint27Y" fmla="*/ 182 h 327"/>
                  <a:gd name="GluePoint28X" fmla="*/ 0 w 293"/>
                  <a:gd name="GluePoint28Y" fmla="*/ 196 h 327"/>
                  <a:gd name="GluePoint29X" fmla="*/ 15 w 293"/>
                  <a:gd name="GluePoint29Y" fmla="*/ 196 h 327"/>
                  <a:gd name="GluePoint30X" fmla="*/ 38 w 293"/>
                  <a:gd name="GluePoint30Y" fmla="*/ 196 h 327"/>
                  <a:gd name="GluePoint31X" fmla="*/ 61 w 293"/>
                  <a:gd name="GluePoint31Y" fmla="*/ 196 h 327"/>
                  <a:gd name="GluePoint32X" fmla="*/ 70 w 293"/>
                  <a:gd name="GluePoint32Y" fmla="*/ 222 h 327"/>
                  <a:gd name="GluePoint33X" fmla="*/ 83 w 293"/>
                  <a:gd name="GluePoint33Y" fmla="*/ 237 h 327"/>
                  <a:gd name="GluePoint34X" fmla="*/ 107 w 293"/>
                  <a:gd name="GluePoint34Y" fmla="*/ 233 h 327"/>
                  <a:gd name="GluePoint35X" fmla="*/ 131 w 293"/>
                  <a:gd name="GluePoint35Y" fmla="*/ 214 h 327"/>
                  <a:gd name="GluePoint36X" fmla="*/ 143 w 293"/>
                  <a:gd name="GluePoint36Y" fmla="*/ 222 h 327"/>
                  <a:gd name="GluePoint37X" fmla="*/ 146 w 293"/>
                  <a:gd name="GluePoint37Y" fmla="*/ 249 h 327"/>
                  <a:gd name="GluePoint38X" fmla="*/ 150 w 293"/>
                  <a:gd name="GluePoint38Y" fmla="*/ 278 h 327"/>
                  <a:gd name="GluePoint39X" fmla="*/ 151 w 293"/>
                  <a:gd name="GluePoint39Y" fmla="*/ 293 h 327"/>
                  <a:gd name="GluePoint40X" fmla="*/ 164 w 293"/>
                  <a:gd name="GluePoint40Y" fmla="*/ 286 h 327"/>
                  <a:gd name="GluePoint41X" fmla="*/ 178 w 293"/>
                  <a:gd name="GluePoint41Y" fmla="*/ 285 h 327"/>
                  <a:gd name="GluePoint42X" fmla="*/ 186 w 293"/>
                  <a:gd name="GluePoint42Y" fmla="*/ 293 h 327"/>
                  <a:gd name="GluePoint43X" fmla="*/ 200 w 293"/>
                  <a:gd name="GluePoint43Y" fmla="*/ 296 h 327"/>
                  <a:gd name="GluePoint44X" fmla="*/ 224 w 293"/>
                  <a:gd name="GluePoint44Y" fmla="*/ 299 h 327"/>
                  <a:gd name="GluePoint45X" fmla="*/ 240 w 293"/>
                  <a:gd name="GluePoint45Y" fmla="*/ 309 h 327"/>
                  <a:gd name="GluePoint46X" fmla="*/ 251 w 293"/>
                  <a:gd name="GluePoint46Y" fmla="*/ 323 h 327"/>
                  <a:gd name="GluePoint47X" fmla="*/ 261 w 293"/>
                  <a:gd name="GluePoint47Y" fmla="*/ 323 h 327"/>
                  <a:gd name="GluePoint48X" fmla="*/ 264 w 293"/>
                  <a:gd name="GluePoint48Y" fmla="*/ 309 h 327"/>
                  <a:gd name="GluePoint49X" fmla="*/ 248 w 293"/>
                  <a:gd name="GluePoint49Y" fmla="*/ 301 h 327"/>
                  <a:gd name="GluePoint50X" fmla="*/ 254 w 293"/>
                  <a:gd name="GluePoint50Y" fmla="*/ 269 h 327"/>
                  <a:gd name="GluePoint51X" fmla="*/ 253 w 293"/>
                  <a:gd name="GluePoint51Y" fmla="*/ 253 h 327"/>
                  <a:gd name="GluePoint52X" fmla="*/ 256 w 293"/>
                  <a:gd name="GluePoint52Y" fmla="*/ 245 h 327"/>
                  <a:gd name="GluePoint53X" fmla="*/ 280 w 293"/>
                  <a:gd name="GluePoint53Y" fmla="*/ 237 h 327"/>
                  <a:gd name="GluePoint54X" fmla="*/ 267 w 293"/>
                  <a:gd name="GluePoint54Y" fmla="*/ 217 h 327"/>
                  <a:gd name="GluePoint55X" fmla="*/ 262 w 293"/>
                  <a:gd name="GluePoint55Y" fmla="*/ 193 h 327"/>
                  <a:gd name="GluePoint56X" fmla="*/ 259 w 293"/>
                  <a:gd name="GluePoint56Y" fmla="*/ 184 h 327"/>
                  <a:gd name="GluePoint57X" fmla="*/ 261 w 293"/>
                  <a:gd name="GluePoint57Y" fmla="*/ 167 h 327"/>
                  <a:gd name="GluePoint58X" fmla="*/ 259 w 293"/>
                  <a:gd name="GluePoint58Y" fmla="*/ 163 h 327"/>
                  <a:gd name="GluePoint59X" fmla="*/ 261 w 293"/>
                  <a:gd name="GluePoint59Y" fmla="*/ 145 h 327"/>
                  <a:gd name="GluePoint60X" fmla="*/ 258 w 293"/>
                  <a:gd name="GluePoint60Y" fmla="*/ 135 h 327"/>
                  <a:gd name="GluePoint61X" fmla="*/ 269 w 293"/>
                  <a:gd name="GluePoint61Y" fmla="*/ 116 h 327"/>
                  <a:gd name="GluePoint62X" fmla="*/ 269 w 293"/>
                  <a:gd name="GluePoint62Y" fmla="*/ 95 h 327"/>
                  <a:gd name="GluePoint63X" fmla="*/ 281 w 293"/>
                  <a:gd name="GluePoint63Y" fmla="*/ 71 h 3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93" h="327">
                    <a:moveTo>
                      <a:pt x="281" y="71"/>
                    </a:moveTo>
                    <a:lnTo>
                      <a:pt x="280" y="66"/>
                    </a:lnTo>
                    <a:lnTo>
                      <a:pt x="293" y="55"/>
                    </a:lnTo>
                    <a:lnTo>
                      <a:pt x="288" y="50"/>
                    </a:lnTo>
                    <a:lnTo>
                      <a:pt x="285" y="47"/>
                    </a:lnTo>
                    <a:lnTo>
                      <a:pt x="286" y="29"/>
                    </a:lnTo>
                    <a:lnTo>
                      <a:pt x="285" y="29"/>
                    </a:lnTo>
                    <a:lnTo>
                      <a:pt x="267" y="11"/>
                    </a:lnTo>
                    <a:lnTo>
                      <a:pt x="262" y="15"/>
                    </a:lnTo>
                    <a:lnTo>
                      <a:pt x="253" y="13"/>
                    </a:lnTo>
                    <a:lnTo>
                      <a:pt x="250" y="18"/>
                    </a:lnTo>
                    <a:lnTo>
                      <a:pt x="243" y="15"/>
                    </a:lnTo>
                    <a:lnTo>
                      <a:pt x="234" y="2"/>
                    </a:lnTo>
                    <a:lnTo>
                      <a:pt x="226" y="2"/>
                    </a:lnTo>
                    <a:lnTo>
                      <a:pt x="224" y="5"/>
                    </a:lnTo>
                    <a:lnTo>
                      <a:pt x="221" y="3"/>
                    </a:lnTo>
                    <a:lnTo>
                      <a:pt x="219" y="5"/>
                    </a:lnTo>
                    <a:lnTo>
                      <a:pt x="215" y="0"/>
                    </a:lnTo>
                    <a:lnTo>
                      <a:pt x="204" y="3"/>
                    </a:lnTo>
                    <a:lnTo>
                      <a:pt x="199" y="2"/>
                    </a:lnTo>
                    <a:lnTo>
                      <a:pt x="197" y="5"/>
                    </a:lnTo>
                    <a:lnTo>
                      <a:pt x="192" y="7"/>
                    </a:lnTo>
                    <a:lnTo>
                      <a:pt x="189" y="3"/>
                    </a:lnTo>
                    <a:lnTo>
                      <a:pt x="170" y="11"/>
                    </a:lnTo>
                    <a:lnTo>
                      <a:pt x="162" y="8"/>
                    </a:lnTo>
                    <a:lnTo>
                      <a:pt x="159" y="11"/>
                    </a:lnTo>
                    <a:lnTo>
                      <a:pt x="158" y="16"/>
                    </a:lnTo>
                    <a:lnTo>
                      <a:pt x="156" y="18"/>
                    </a:lnTo>
                    <a:lnTo>
                      <a:pt x="142" y="18"/>
                    </a:lnTo>
                    <a:lnTo>
                      <a:pt x="132" y="13"/>
                    </a:lnTo>
                    <a:lnTo>
                      <a:pt x="129" y="15"/>
                    </a:lnTo>
                    <a:lnTo>
                      <a:pt x="127" y="15"/>
                    </a:lnTo>
                    <a:lnTo>
                      <a:pt x="119" y="3"/>
                    </a:lnTo>
                    <a:lnTo>
                      <a:pt x="110" y="2"/>
                    </a:lnTo>
                    <a:lnTo>
                      <a:pt x="102" y="15"/>
                    </a:lnTo>
                    <a:lnTo>
                      <a:pt x="100" y="28"/>
                    </a:lnTo>
                    <a:lnTo>
                      <a:pt x="97" y="28"/>
                    </a:lnTo>
                    <a:lnTo>
                      <a:pt x="97" y="40"/>
                    </a:lnTo>
                    <a:lnTo>
                      <a:pt x="88" y="60"/>
                    </a:lnTo>
                    <a:lnTo>
                      <a:pt x="84" y="105"/>
                    </a:lnTo>
                    <a:lnTo>
                      <a:pt x="69" y="119"/>
                    </a:lnTo>
                    <a:lnTo>
                      <a:pt x="62" y="130"/>
                    </a:lnTo>
                    <a:lnTo>
                      <a:pt x="61" y="137"/>
                    </a:lnTo>
                    <a:lnTo>
                      <a:pt x="59" y="150"/>
                    </a:lnTo>
                    <a:lnTo>
                      <a:pt x="54" y="163"/>
                    </a:lnTo>
                    <a:lnTo>
                      <a:pt x="40" y="175"/>
                    </a:lnTo>
                    <a:lnTo>
                      <a:pt x="34" y="179"/>
                    </a:lnTo>
                    <a:lnTo>
                      <a:pt x="30" y="177"/>
                    </a:lnTo>
                    <a:lnTo>
                      <a:pt x="30" y="171"/>
                    </a:lnTo>
                    <a:lnTo>
                      <a:pt x="23" y="172"/>
                    </a:lnTo>
                    <a:lnTo>
                      <a:pt x="19" y="179"/>
                    </a:lnTo>
                    <a:lnTo>
                      <a:pt x="15" y="179"/>
                    </a:lnTo>
                    <a:lnTo>
                      <a:pt x="11" y="175"/>
                    </a:lnTo>
                    <a:lnTo>
                      <a:pt x="5" y="182"/>
                    </a:lnTo>
                    <a:lnTo>
                      <a:pt x="2" y="195"/>
                    </a:lnTo>
                    <a:lnTo>
                      <a:pt x="0" y="196"/>
                    </a:lnTo>
                    <a:lnTo>
                      <a:pt x="0" y="203"/>
                    </a:lnTo>
                    <a:lnTo>
                      <a:pt x="15" y="196"/>
                    </a:lnTo>
                    <a:lnTo>
                      <a:pt x="26" y="196"/>
                    </a:lnTo>
                    <a:lnTo>
                      <a:pt x="38" y="196"/>
                    </a:lnTo>
                    <a:lnTo>
                      <a:pt x="50" y="196"/>
                    </a:lnTo>
                    <a:lnTo>
                      <a:pt x="61" y="196"/>
                    </a:lnTo>
                    <a:lnTo>
                      <a:pt x="65" y="201"/>
                    </a:lnTo>
                    <a:lnTo>
                      <a:pt x="70" y="222"/>
                    </a:lnTo>
                    <a:lnTo>
                      <a:pt x="80" y="235"/>
                    </a:lnTo>
                    <a:lnTo>
                      <a:pt x="83" y="237"/>
                    </a:lnTo>
                    <a:lnTo>
                      <a:pt x="97" y="233"/>
                    </a:lnTo>
                    <a:lnTo>
                      <a:pt x="107" y="233"/>
                    </a:lnTo>
                    <a:lnTo>
                      <a:pt x="111" y="216"/>
                    </a:lnTo>
                    <a:lnTo>
                      <a:pt x="131" y="214"/>
                    </a:lnTo>
                    <a:lnTo>
                      <a:pt x="129" y="222"/>
                    </a:lnTo>
                    <a:lnTo>
                      <a:pt x="143" y="222"/>
                    </a:lnTo>
                    <a:lnTo>
                      <a:pt x="145" y="225"/>
                    </a:lnTo>
                    <a:lnTo>
                      <a:pt x="146" y="249"/>
                    </a:lnTo>
                    <a:lnTo>
                      <a:pt x="145" y="259"/>
                    </a:lnTo>
                    <a:lnTo>
                      <a:pt x="150" y="278"/>
                    </a:lnTo>
                    <a:lnTo>
                      <a:pt x="146" y="288"/>
                    </a:lnTo>
                    <a:lnTo>
                      <a:pt x="151" y="293"/>
                    </a:lnTo>
                    <a:lnTo>
                      <a:pt x="156" y="286"/>
                    </a:lnTo>
                    <a:lnTo>
                      <a:pt x="164" y="286"/>
                    </a:lnTo>
                    <a:lnTo>
                      <a:pt x="175" y="286"/>
                    </a:lnTo>
                    <a:lnTo>
                      <a:pt x="178" y="285"/>
                    </a:lnTo>
                    <a:lnTo>
                      <a:pt x="183" y="283"/>
                    </a:lnTo>
                    <a:lnTo>
                      <a:pt x="186" y="293"/>
                    </a:lnTo>
                    <a:lnTo>
                      <a:pt x="196" y="288"/>
                    </a:lnTo>
                    <a:lnTo>
                      <a:pt x="200" y="296"/>
                    </a:lnTo>
                    <a:lnTo>
                      <a:pt x="212" y="303"/>
                    </a:lnTo>
                    <a:lnTo>
                      <a:pt x="224" y="299"/>
                    </a:lnTo>
                    <a:lnTo>
                      <a:pt x="231" y="306"/>
                    </a:lnTo>
                    <a:lnTo>
                      <a:pt x="240" y="309"/>
                    </a:lnTo>
                    <a:lnTo>
                      <a:pt x="245" y="317"/>
                    </a:lnTo>
                    <a:lnTo>
                      <a:pt x="251" y="323"/>
                    </a:lnTo>
                    <a:lnTo>
                      <a:pt x="258" y="325"/>
                    </a:lnTo>
                    <a:lnTo>
                      <a:pt x="261" y="323"/>
                    </a:lnTo>
                    <a:lnTo>
                      <a:pt x="264" y="327"/>
                    </a:lnTo>
                    <a:lnTo>
                      <a:pt x="264" y="309"/>
                    </a:lnTo>
                    <a:lnTo>
                      <a:pt x="254" y="309"/>
                    </a:lnTo>
                    <a:lnTo>
                      <a:pt x="248" y="301"/>
                    </a:lnTo>
                    <a:lnTo>
                      <a:pt x="253" y="277"/>
                    </a:lnTo>
                    <a:lnTo>
                      <a:pt x="254" y="269"/>
                    </a:lnTo>
                    <a:lnTo>
                      <a:pt x="253" y="257"/>
                    </a:lnTo>
                    <a:lnTo>
                      <a:pt x="253" y="253"/>
                    </a:lnTo>
                    <a:lnTo>
                      <a:pt x="256" y="249"/>
                    </a:lnTo>
                    <a:lnTo>
                      <a:pt x="256" y="245"/>
                    </a:lnTo>
                    <a:lnTo>
                      <a:pt x="258" y="243"/>
                    </a:lnTo>
                    <a:lnTo>
                      <a:pt x="280" y="237"/>
                    </a:lnTo>
                    <a:lnTo>
                      <a:pt x="277" y="227"/>
                    </a:lnTo>
                    <a:lnTo>
                      <a:pt x="267" y="217"/>
                    </a:lnTo>
                    <a:lnTo>
                      <a:pt x="262" y="206"/>
                    </a:lnTo>
                    <a:lnTo>
                      <a:pt x="262" y="193"/>
                    </a:lnTo>
                    <a:lnTo>
                      <a:pt x="261" y="188"/>
                    </a:lnTo>
                    <a:lnTo>
                      <a:pt x="259" y="184"/>
                    </a:lnTo>
                    <a:lnTo>
                      <a:pt x="261" y="171"/>
                    </a:lnTo>
                    <a:lnTo>
                      <a:pt x="261" y="167"/>
                    </a:lnTo>
                    <a:lnTo>
                      <a:pt x="259" y="169"/>
                    </a:lnTo>
                    <a:lnTo>
                      <a:pt x="259" y="163"/>
                    </a:lnTo>
                    <a:lnTo>
                      <a:pt x="262" y="153"/>
                    </a:lnTo>
                    <a:lnTo>
                      <a:pt x="261" y="145"/>
                    </a:lnTo>
                    <a:lnTo>
                      <a:pt x="259" y="140"/>
                    </a:lnTo>
                    <a:lnTo>
                      <a:pt x="258" y="135"/>
                    </a:lnTo>
                    <a:lnTo>
                      <a:pt x="261" y="127"/>
                    </a:lnTo>
                    <a:lnTo>
                      <a:pt x="269" y="116"/>
                    </a:lnTo>
                    <a:lnTo>
                      <a:pt x="269" y="100"/>
                    </a:lnTo>
                    <a:lnTo>
                      <a:pt x="269" y="95"/>
                    </a:lnTo>
                    <a:lnTo>
                      <a:pt x="272" y="85"/>
                    </a:lnTo>
                    <a:lnTo>
                      <a:pt x="281" y="7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70" name="Freeform 83"/>
              <p:cNvSpPr/>
              <p:nvPr/>
            </p:nvSpPr>
            <p:spPr>
              <a:xfrm>
                <a:off x="4452840" y="3659040"/>
                <a:ext cx="390240" cy="355320"/>
              </a:xfrm>
              <a:custGeom>
                <a:avLst/>
                <a:gdLst>
                  <a:gd name="textAreaLeft" fmla="*/ 0 w 390240"/>
                  <a:gd name="textAreaRight" fmla="*/ 390600 w 390240"/>
                  <a:gd name="textAreaTop" fmla="*/ 0 h 355320"/>
                  <a:gd name="textAreaBottom" fmla="*/ 355680 h 355320"/>
                  <a:gd name="GluePoint1X" fmla="*/ 19 w 246"/>
                  <a:gd name="GluePoint1Y" fmla="*/ 122 h 224"/>
                  <a:gd name="GluePoint2X" fmla="*/ 16 w 246"/>
                  <a:gd name="GluePoint2Y" fmla="*/ 116 h 224"/>
                  <a:gd name="GluePoint3X" fmla="*/ 7 w 246"/>
                  <a:gd name="GluePoint3Y" fmla="*/ 111 h 224"/>
                  <a:gd name="GluePoint4X" fmla="*/ 0 w 246"/>
                  <a:gd name="GluePoint4Y" fmla="*/ 117 h 224"/>
                  <a:gd name="GluePoint5X" fmla="*/ 24 w 246"/>
                  <a:gd name="GluePoint5Y" fmla="*/ 174 h 224"/>
                  <a:gd name="GluePoint6X" fmla="*/ 21 w 246"/>
                  <a:gd name="GluePoint6Y" fmla="*/ 190 h 224"/>
                  <a:gd name="GluePoint7X" fmla="*/ 18 w 246"/>
                  <a:gd name="GluePoint7Y" fmla="*/ 193 h 224"/>
                  <a:gd name="GluePoint8X" fmla="*/ 19 w 246"/>
                  <a:gd name="GluePoint8Y" fmla="*/ 196 h 224"/>
                  <a:gd name="GluePoint9X" fmla="*/ 24 w 246"/>
                  <a:gd name="GluePoint9Y" fmla="*/ 212 h 224"/>
                  <a:gd name="GluePoint10X" fmla="*/ 26 w 246"/>
                  <a:gd name="GluePoint10Y" fmla="*/ 212 h 224"/>
                  <a:gd name="GluePoint11X" fmla="*/ 30 w 246"/>
                  <a:gd name="GluePoint11Y" fmla="*/ 217 h 224"/>
                  <a:gd name="GluePoint12X" fmla="*/ 37 w 246"/>
                  <a:gd name="GluePoint12Y" fmla="*/ 222 h 224"/>
                  <a:gd name="GluePoint13X" fmla="*/ 48 w 246"/>
                  <a:gd name="GluePoint13Y" fmla="*/ 224 h 224"/>
                  <a:gd name="GluePoint14X" fmla="*/ 73 w 246"/>
                  <a:gd name="GluePoint14Y" fmla="*/ 217 h 224"/>
                  <a:gd name="GluePoint15X" fmla="*/ 80 w 246"/>
                  <a:gd name="GluePoint15Y" fmla="*/ 212 h 224"/>
                  <a:gd name="GluePoint16X" fmla="*/ 92 w 246"/>
                  <a:gd name="GluePoint16Y" fmla="*/ 214 h 224"/>
                  <a:gd name="GluePoint17X" fmla="*/ 118 w 246"/>
                  <a:gd name="GluePoint17Y" fmla="*/ 216 h 224"/>
                  <a:gd name="GluePoint18X" fmla="*/ 131 w 246"/>
                  <a:gd name="GluePoint18Y" fmla="*/ 212 h 224"/>
                  <a:gd name="GluePoint19X" fmla="*/ 132 w 246"/>
                  <a:gd name="GluePoint19Y" fmla="*/ 207 h 224"/>
                  <a:gd name="GluePoint20X" fmla="*/ 153 w 246"/>
                  <a:gd name="GluePoint20Y" fmla="*/ 203 h 224"/>
                  <a:gd name="GluePoint21X" fmla="*/ 189 w 246"/>
                  <a:gd name="GluePoint21Y" fmla="*/ 169 h 224"/>
                  <a:gd name="GluePoint22X" fmla="*/ 221 w 246"/>
                  <a:gd name="GluePoint22Y" fmla="*/ 127 h 224"/>
                  <a:gd name="GluePoint23X" fmla="*/ 246 w 246"/>
                  <a:gd name="GluePoint23Y" fmla="*/ 84 h 224"/>
                  <a:gd name="GluePoint24X" fmla="*/ 234 w 246"/>
                  <a:gd name="GluePoint24Y" fmla="*/ 66 h 224"/>
                  <a:gd name="GluePoint25X" fmla="*/ 231 w 246"/>
                  <a:gd name="GluePoint25Y" fmla="*/ 10 h 224"/>
                  <a:gd name="GluePoint26X" fmla="*/ 219 w 246"/>
                  <a:gd name="GluePoint26Y" fmla="*/ 3 h 224"/>
                  <a:gd name="GluePoint27X" fmla="*/ 200 w 246"/>
                  <a:gd name="GluePoint27Y" fmla="*/ 0 h 224"/>
                  <a:gd name="GluePoint28X" fmla="*/ 180 w 246"/>
                  <a:gd name="GluePoint28Y" fmla="*/ 13 h 224"/>
                  <a:gd name="GluePoint29X" fmla="*/ 161 w 246"/>
                  <a:gd name="GluePoint29Y" fmla="*/ 31 h 224"/>
                  <a:gd name="GluePoint30X" fmla="*/ 143 w 246"/>
                  <a:gd name="GluePoint30Y" fmla="*/ 50 h 224"/>
                  <a:gd name="GluePoint31X" fmla="*/ 126 w 246"/>
                  <a:gd name="GluePoint31Y" fmla="*/ 64 h 224"/>
                  <a:gd name="GluePoint32X" fmla="*/ 105 w 246"/>
                  <a:gd name="GluePoint32Y" fmla="*/ 60 h 224"/>
                  <a:gd name="GluePoint33X" fmla="*/ 78 w 246"/>
                  <a:gd name="GluePoint33Y" fmla="*/ 84 h 224"/>
                  <a:gd name="GluePoint34X" fmla="*/ 64 w 246"/>
                  <a:gd name="GluePoint34Y" fmla="*/ 80 h 224"/>
                  <a:gd name="GluePoint35X" fmla="*/ 67 w 246"/>
                  <a:gd name="GluePoint35Y" fmla="*/ 63 h 224"/>
                  <a:gd name="GluePoint36X" fmla="*/ 54 w 246"/>
                  <a:gd name="GluePoint36Y" fmla="*/ 66 h 224"/>
                  <a:gd name="GluePoint37X" fmla="*/ 51 w 246"/>
                  <a:gd name="GluePoint37Y" fmla="*/ 114 h 2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46" h="224">
                    <a:moveTo>
                      <a:pt x="38" y="122"/>
                    </a:moveTo>
                    <a:lnTo>
                      <a:pt x="19" y="122"/>
                    </a:lnTo>
                    <a:lnTo>
                      <a:pt x="16" y="119"/>
                    </a:lnTo>
                    <a:lnTo>
                      <a:pt x="16" y="116"/>
                    </a:lnTo>
                    <a:lnTo>
                      <a:pt x="10" y="111"/>
                    </a:lnTo>
                    <a:lnTo>
                      <a:pt x="7" y="111"/>
                    </a:lnTo>
                    <a:lnTo>
                      <a:pt x="3" y="116"/>
                    </a:lnTo>
                    <a:lnTo>
                      <a:pt x="0" y="117"/>
                    </a:lnTo>
                    <a:lnTo>
                      <a:pt x="13" y="153"/>
                    </a:lnTo>
                    <a:lnTo>
                      <a:pt x="24" y="174"/>
                    </a:lnTo>
                    <a:lnTo>
                      <a:pt x="24" y="185"/>
                    </a:lnTo>
                    <a:lnTo>
                      <a:pt x="21" y="190"/>
                    </a:lnTo>
                    <a:lnTo>
                      <a:pt x="18" y="188"/>
                    </a:lnTo>
                    <a:lnTo>
                      <a:pt x="18" y="193"/>
                    </a:lnTo>
                    <a:lnTo>
                      <a:pt x="19" y="195"/>
                    </a:lnTo>
                    <a:lnTo>
                      <a:pt x="19" y="196"/>
                    </a:lnTo>
                    <a:lnTo>
                      <a:pt x="26" y="206"/>
                    </a:lnTo>
                    <a:lnTo>
                      <a:pt x="24" y="212"/>
                    </a:lnTo>
                    <a:lnTo>
                      <a:pt x="26" y="219"/>
                    </a:lnTo>
                    <a:lnTo>
                      <a:pt x="26" y="212"/>
                    </a:lnTo>
                    <a:lnTo>
                      <a:pt x="30" y="212"/>
                    </a:lnTo>
                    <a:lnTo>
                      <a:pt x="30" y="217"/>
                    </a:lnTo>
                    <a:lnTo>
                      <a:pt x="37" y="219"/>
                    </a:lnTo>
                    <a:lnTo>
                      <a:pt x="37" y="222"/>
                    </a:lnTo>
                    <a:lnTo>
                      <a:pt x="40" y="224"/>
                    </a:lnTo>
                    <a:lnTo>
                      <a:pt x="48" y="224"/>
                    </a:lnTo>
                    <a:lnTo>
                      <a:pt x="53" y="220"/>
                    </a:lnTo>
                    <a:lnTo>
                      <a:pt x="73" y="217"/>
                    </a:lnTo>
                    <a:lnTo>
                      <a:pt x="75" y="216"/>
                    </a:lnTo>
                    <a:lnTo>
                      <a:pt x="80" y="212"/>
                    </a:lnTo>
                    <a:lnTo>
                      <a:pt x="84" y="212"/>
                    </a:lnTo>
                    <a:lnTo>
                      <a:pt x="92" y="214"/>
                    </a:lnTo>
                    <a:lnTo>
                      <a:pt x="100" y="211"/>
                    </a:lnTo>
                    <a:lnTo>
                      <a:pt x="118" y="216"/>
                    </a:lnTo>
                    <a:lnTo>
                      <a:pt x="119" y="211"/>
                    </a:lnTo>
                    <a:lnTo>
                      <a:pt x="131" y="212"/>
                    </a:lnTo>
                    <a:lnTo>
                      <a:pt x="131" y="209"/>
                    </a:lnTo>
                    <a:lnTo>
                      <a:pt x="132" y="207"/>
                    </a:lnTo>
                    <a:lnTo>
                      <a:pt x="146" y="206"/>
                    </a:lnTo>
                    <a:lnTo>
                      <a:pt x="153" y="203"/>
                    </a:lnTo>
                    <a:lnTo>
                      <a:pt x="175" y="187"/>
                    </a:lnTo>
                    <a:lnTo>
                      <a:pt x="189" y="169"/>
                    </a:lnTo>
                    <a:lnTo>
                      <a:pt x="199" y="161"/>
                    </a:lnTo>
                    <a:lnTo>
                      <a:pt x="221" y="127"/>
                    </a:lnTo>
                    <a:lnTo>
                      <a:pt x="237" y="113"/>
                    </a:lnTo>
                    <a:lnTo>
                      <a:pt x="246" y="84"/>
                    </a:lnTo>
                    <a:lnTo>
                      <a:pt x="234" y="82"/>
                    </a:lnTo>
                    <a:lnTo>
                      <a:pt x="234" y="66"/>
                    </a:lnTo>
                    <a:lnTo>
                      <a:pt x="235" y="39"/>
                    </a:lnTo>
                    <a:lnTo>
                      <a:pt x="231" y="10"/>
                    </a:lnTo>
                    <a:lnTo>
                      <a:pt x="226" y="5"/>
                    </a:lnTo>
                    <a:lnTo>
                      <a:pt x="219" y="3"/>
                    </a:lnTo>
                    <a:lnTo>
                      <a:pt x="210" y="3"/>
                    </a:lnTo>
                    <a:lnTo>
                      <a:pt x="200" y="0"/>
                    </a:lnTo>
                    <a:lnTo>
                      <a:pt x="197" y="2"/>
                    </a:lnTo>
                    <a:lnTo>
                      <a:pt x="180" y="13"/>
                    </a:lnTo>
                    <a:lnTo>
                      <a:pt x="170" y="21"/>
                    </a:lnTo>
                    <a:lnTo>
                      <a:pt x="161" y="31"/>
                    </a:lnTo>
                    <a:lnTo>
                      <a:pt x="156" y="39"/>
                    </a:lnTo>
                    <a:lnTo>
                      <a:pt x="143" y="50"/>
                    </a:lnTo>
                    <a:lnTo>
                      <a:pt x="138" y="61"/>
                    </a:lnTo>
                    <a:lnTo>
                      <a:pt x="126" y="64"/>
                    </a:lnTo>
                    <a:lnTo>
                      <a:pt x="113" y="60"/>
                    </a:lnTo>
                    <a:lnTo>
                      <a:pt x="105" y="60"/>
                    </a:lnTo>
                    <a:lnTo>
                      <a:pt x="86" y="82"/>
                    </a:lnTo>
                    <a:lnTo>
                      <a:pt x="78" y="84"/>
                    </a:lnTo>
                    <a:lnTo>
                      <a:pt x="65" y="82"/>
                    </a:lnTo>
                    <a:lnTo>
                      <a:pt x="64" y="80"/>
                    </a:lnTo>
                    <a:lnTo>
                      <a:pt x="69" y="69"/>
                    </a:lnTo>
                    <a:lnTo>
                      <a:pt x="67" y="63"/>
                    </a:lnTo>
                    <a:lnTo>
                      <a:pt x="54" y="48"/>
                    </a:lnTo>
                    <a:lnTo>
                      <a:pt x="54" y="66"/>
                    </a:lnTo>
                    <a:lnTo>
                      <a:pt x="53" y="87"/>
                    </a:lnTo>
                    <a:lnTo>
                      <a:pt x="51" y="114"/>
                    </a:lnTo>
                    <a:lnTo>
                      <a:pt x="38" y="12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71" name="Freeform 84"/>
              <p:cNvSpPr/>
              <p:nvPr/>
            </p:nvSpPr>
            <p:spPr>
              <a:xfrm>
                <a:off x="2425680" y="3651120"/>
                <a:ext cx="372600" cy="8442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844200"/>
                  <a:gd name="textAreaBottom" fmla="*/ 844560 h 844200"/>
                  <a:gd name="GluePoint1X" fmla="*/ 89 w 235"/>
                  <a:gd name="GluePoint1Y" fmla="*/ 528 h 532"/>
                  <a:gd name="GluePoint2X" fmla="*/ 69 w 235"/>
                  <a:gd name="GluePoint2Y" fmla="*/ 505 h 532"/>
                  <a:gd name="GluePoint3X" fmla="*/ 58 w 235"/>
                  <a:gd name="GluePoint3Y" fmla="*/ 487 h 532"/>
                  <a:gd name="GluePoint4X" fmla="*/ 56 w 235"/>
                  <a:gd name="GluePoint4Y" fmla="*/ 455 h 532"/>
                  <a:gd name="GluePoint5X" fmla="*/ 53 w 235"/>
                  <a:gd name="GluePoint5Y" fmla="*/ 417 h 532"/>
                  <a:gd name="GluePoint6X" fmla="*/ 43 w 235"/>
                  <a:gd name="GluePoint6Y" fmla="*/ 404 h 532"/>
                  <a:gd name="GluePoint7X" fmla="*/ 48 w 235"/>
                  <a:gd name="GluePoint7Y" fmla="*/ 399 h 532"/>
                  <a:gd name="GluePoint8X" fmla="*/ 37 w 235"/>
                  <a:gd name="GluePoint8Y" fmla="*/ 385 h 532"/>
                  <a:gd name="GluePoint9X" fmla="*/ 29 w 235"/>
                  <a:gd name="GluePoint9Y" fmla="*/ 365 h 532"/>
                  <a:gd name="GluePoint10X" fmla="*/ 24 w 235"/>
                  <a:gd name="GluePoint10Y" fmla="*/ 344 h 532"/>
                  <a:gd name="GluePoint11X" fmla="*/ 23 w 235"/>
                  <a:gd name="GluePoint11Y" fmla="*/ 296 h 532"/>
                  <a:gd name="GluePoint12X" fmla="*/ 13 w 235"/>
                  <a:gd name="GluePoint12Y" fmla="*/ 261 h 532"/>
                  <a:gd name="GluePoint13X" fmla="*/ 18 w 235"/>
                  <a:gd name="GluePoint13Y" fmla="*/ 235 h 532"/>
                  <a:gd name="GluePoint14X" fmla="*/ 16 w 235"/>
                  <a:gd name="GluePoint14Y" fmla="*/ 204 h 532"/>
                  <a:gd name="GluePoint15X" fmla="*/ 5 w 235"/>
                  <a:gd name="GluePoint15Y" fmla="*/ 187 h 532"/>
                  <a:gd name="GluePoint16X" fmla="*/ 0 w 235"/>
                  <a:gd name="GluePoint16Y" fmla="*/ 167 h 532"/>
                  <a:gd name="GluePoint17X" fmla="*/ 5 w 235"/>
                  <a:gd name="GluePoint17Y" fmla="*/ 113 h 532"/>
                  <a:gd name="GluePoint18X" fmla="*/ 19 w 235"/>
                  <a:gd name="GluePoint18Y" fmla="*/ 90 h 532"/>
                  <a:gd name="GluePoint19X" fmla="*/ 13 w 235"/>
                  <a:gd name="GluePoint19Y" fmla="*/ 58 h 532"/>
                  <a:gd name="GluePoint20X" fmla="*/ 29 w 235"/>
                  <a:gd name="GluePoint20Y" fmla="*/ 26 h 532"/>
                  <a:gd name="GluePoint21X" fmla="*/ 46 w 235"/>
                  <a:gd name="GluePoint21Y" fmla="*/ 7 h 532"/>
                  <a:gd name="GluePoint22X" fmla="*/ 72 w 235"/>
                  <a:gd name="GluePoint22Y" fmla="*/ 5 h 532"/>
                  <a:gd name="GluePoint23X" fmla="*/ 99 w 235"/>
                  <a:gd name="GluePoint23Y" fmla="*/ 11 h 532"/>
                  <a:gd name="GluePoint24X" fmla="*/ 124 w 235"/>
                  <a:gd name="GluePoint24Y" fmla="*/ 39 h 532"/>
                  <a:gd name="GluePoint25X" fmla="*/ 172 w 235"/>
                  <a:gd name="GluePoint25Y" fmla="*/ 63 h 532"/>
                  <a:gd name="GluePoint26X" fmla="*/ 167 w 235"/>
                  <a:gd name="GluePoint26Y" fmla="*/ 90 h 532"/>
                  <a:gd name="GluePoint27X" fmla="*/ 191 w 235"/>
                  <a:gd name="GluePoint27Y" fmla="*/ 102 h 532"/>
                  <a:gd name="GluePoint28X" fmla="*/ 223 w 235"/>
                  <a:gd name="GluePoint28Y" fmla="*/ 68 h 532"/>
                  <a:gd name="GluePoint29X" fmla="*/ 235 w 235"/>
                  <a:gd name="GluePoint29Y" fmla="*/ 81 h 532"/>
                  <a:gd name="GluePoint30X" fmla="*/ 223 w 235"/>
                  <a:gd name="GluePoint30Y" fmla="*/ 102 h 532"/>
                  <a:gd name="GluePoint31X" fmla="*/ 186 w 235"/>
                  <a:gd name="GluePoint31Y" fmla="*/ 150 h 532"/>
                  <a:gd name="GluePoint32X" fmla="*/ 185 w 235"/>
                  <a:gd name="GluePoint32Y" fmla="*/ 180 h 532"/>
                  <a:gd name="GluePoint33X" fmla="*/ 186 w 235"/>
                  <a:gd name="GluePoint33Y" fmla="*/ 216 h 532"/>
                  <a:gd name="GluePoint34X" fmla="*/ 199 w 235"/>
                  <a:gd name="GluePoint34Y" fmla="*/ 232 h 532"/>
                  <a:gd name="GluePoint35X" fmla="*/ 212 w 235"/>
                  <a:gd name="GluePoint35Y" fmla="*/ 256 h 532"/>
                  <a:gd name="GluePoint36X" fmla="*/ 220 w 235"/>
                  <a:gd name="GluePoint36Y" fmla="*/ 270 h 532"/>
                  <a:gd name="GluePoint37X" fmla="*/ 207 w 235"/>
                  <a:gd name="GluePoint37Y" fmla="*/ 293 h 532"/>
                  <a:gd name="GluePoint38X" fmla="*/ 153 w 235"/>
                  <a:gd name="GluePoint38Y" fmla="*/ 303 h 532"/>
                  <a:gd name="GluePoint39X" fmla="*/ 154 w 235"/>
                  <a:gd name="GluePoint39Y" fmla="*/ 312 h 532"/>
                  <a:gd name="GluePoint40X" fmla="*/ 153 w 235"/>
                  <a:gd name="GluePoint40Y" fmla="*/ 322 h 532"/>
                  <a:gd name="GluePoint41X" fmla="*/ 151 w 235"/>
                  <a:gd name="GluePoint41Y" fmla="*/ 340 h 532"/>
                  <a:gd name="GluePoint42X" fmla="*/ 123 w 235"/>
                  <a:gd name="GluePoint42Y" fmla="*/ 336 h 532"/>
                  <a:gd name="GluePoint43X" fmla="*/ 126 w 235"/>
                  <a:gd name="GluePoint43Y" fmla="*/ 357 h 532"/>
                  <a:gd name="GluePoint44X" fmla="*/ 135 w 235"/>
                  <a:gd name="GluePoint44Y" fmla="*/ 364 h 532"/>
                  <a:gd name="GluePoint45X" fmla="*/ 143 w 235"/>
                  <a:gd name="GluePoint45Y" fmla="*/ 357 h 532"/>
                  <a:gd name="GluePoint46X" fmla="*/ 146 w 235"/>
                  <a:gd name="GluePoint46Y" fmla="*/ 370 h 532"/>
                  <a:gd name="GluePoint47X" fmla="*/ 134 w 235"/>
                  <a:gd name="GluePoint47Y" fmla="*/ 365 h 532"/>
                  <a:gd name="GluePoint48X" fmla="*/ 140 w 235"/>
                  <a:gd name="GluePoint48Y" fmla="*/ 373 h 532"/>
                  <a:gd name="GluePoint49X" fmla="*/ 131 w 235"/>
                  <a:gd name="GluePoint49Y" fmla="*/ 385 h 532"/>
                  <a:gd name="GluePoint50X" fmla="*/ 134 w 235"/>
                  <a:gd name="GluePoint50Y" fmla="*/ 409 h 532"/>
                  <a:gd name="GluePoint51X" fmla="*/ 116 w 235"/>
                  <a:gd name="GluePoint51Y" fmla="*/ 413 h 532"/>
                  <a:gd name="GluePoint52X" fmla="*/ 118 w 235"/>
                  <a:gd name="GluePoint52Y" fmla="*/ 436 h 532"/>
                  <a:gd name="GluePoint53X" fmla="*/ 143 w 235"/>
                  <a:gd name="GluePoint53Y" fmla="*/ 446 h 532"/>
                  <a:gd name="GluePoint54X" fmla="*/ 146 w 235"/>
                  <a:gd name="GluePoint54Y" fmla="*/ 460 h 532"/>
                  <a:gd name="GluePoint55X" fmla="*/ 143 w 235"/>
                  <a:gd name="GluePoint55Y" fmla="*/ 463 h 532"/>
                  <a:gd name="GluePoint56X" fmla="*/ 129 w 235"/>
                  <a:gd name="GluePoint56Y" fmla="*/ 484 h 532"/>
                  <a:gd name="GluePoint57X" fmla="*/ 126 w 235"/>
                  <a:gd name="GluePoint57Y" fmla="*/ 496 h 532"/>
                  <a:gd name="GluePoint58X" fmla="*/ 124 w 235"/>
                  <a:gd name="GluePoint58Y" fmla="*/ 497 h 532"/>
                  <a:gd name="GluePoint59X" fmla="*/ 119 w 235"/>
                  <a:gd name="GluePoint59Y" fmla="*/ 512 h 532"/>
                  <a:gd name="GluePoint60X" fmla="*/ 127 w 235"/>
                  <a:gd name="GluePoint60Y" fmla="*/ 523 h 5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35" h="532">
                    <a:moveTo>
                      <a:pt x="140" y="532"/>
                    </a:moveTo>
                    <a:lnTo>
                      <a:pt x="119" y="529"/>
                    </a:lnTo>
                    <a:lnTo>
                      <a:pt x="89" y="528"/>
                    </a:lnTo>
                    <a:lnTo>
                      <a:pt x="85" y="523"/>
                    </a:lnTo>
                    <a:lnTo>
                      <a:pt x="77" y="505"/>
                    </a:lnTo>
                    <a:lnTo>
                      <a:pt x="69" y="505"/>
                    </a:lnTo>
                    <a:lnTo>
                      <a:pt x="65" y="508"/>
                    </a:lnTo>
                    <a:lnTo>
                      <a:pt x="59" y="497"/>
                    </a:lnTo>
                    <a:lnTo>
                      <a:pt x="58" y="487"/>
                    </a:lnTo>
                    <a:lnTo>
                      <a:pt x="61" y="475"/>
                    </a:lnTo>
                    <a:lnTo>
                      <a:pt x="61" y="467"/>
                    </a:lnTo>
                    <a:lnTo>
                      <a:pt x="56" y="455"/>
                    </a:lnTo>
                    <a:lnTo>
                      <a:pt x="59" y="446"/>
                    </a:lnTo>
                    <a:lnTo>
                      <a:pt x="59" y="436"/>
                    </a:lnTo>
                    <a:lnTo>
                      <a:pt x="53" y="417"/>
                    </a:lnTo>
                    <a:lnTo>
                      <a:pt x="53" y="410"/>
                    </a:lnTo>
                    <a:lnTo>
                      <a:pt x="45" y="407"/>
                    </a:lnTo>
                    <a:lnTo>
                      <a:pt x="43" y="404"/>
                    </a:lnTo>
                    <a:lnTo>
                      <a:pt x="53" y="404"/>
                    </a:lnTo>
                    <a:lnTo>
                      <a:pt x="51" y="402"/>
                    </a:lnTo>
                    <a:lnTo>
                      <a:pt x="48" y="399"/>
                    </a:lnTo>
                    <a:lnTo>
                      <a:pt x="43" y="397"/>
                    </a:lnTo>
                    <a:lnTo>
                      <a:pt x="42" y="389"/>
                    </a:lnTo>
                    <a:lnTo>
                      <a:pt x="37" y="385"/>
                    </a:lnTo>
                    <a:lnTo>
                      <a:pt x="34" y="375"/>
                    </a:lnTo>
                    <a:lnTo>
                      <a:pt x="32" y="373"/>
                    </a:lnTo>
                    <a:lnTo>
                      <a:pt x="29" y="365"/>
                    </a:lnTo>
                    <a:lnTo>
                      <a:pt x="31" y="354"/>
                    </a:lnTo>
                    <a:lnTo>
                      <a:pt x="29" y="351"/>
                    </a:lnTo>
                    <a:lnTo>
                      <a:pt x="24" y="344"/>
                    </a:lnTo>
                    <a:lnTo>
                      <a:pt x="21" y="322"/>
                    </a:lnTo>
                    <a:lnTo>
                      <a:pt x="19" y="304"/>
                    </a:lnTo>
                    <a:lnTo>
                      <a:pt x="23" y="296"/>
                    </a:lnTo>
                    <a:lnTo>
                      <a:pt x="18" y="283"/>
                    </a:lnTo>
                    <a:lnTo>
                      <a:pt x="13" y="264"/>
                    </a:lnTo>
                    <a:lnTo>
                      <a:pt x="13" y="261"/>
                    </a:lnTo>
                    <a:lnTo>
                      <a:pt x="19" y="253"/>
                    </a:lnTo>
                    <a:lnTo>
                      <a:pt x="15" y="238"/>
                    </a:lnTo>
                    <a:lnTo>
                      <a:pt x="18" y="235"/>
                    </a:lnTo>
                    <a:lnTo>
                      <a:pt x="18" y="227"/>
                    </a:lnTo>
                    <a:lnTo>
                      <a:pt x="21" y="219"/>
                    </a:lnTo>
                    <a:lnTo>
                      <a:pt x="16" y="204"/>
                    </a:lnTo>
                    <a:lnTo>
                      <a:pt x="13" y="201"/>
                    </a:lnTo>
                    <a:lnTo>
                      <a:pt x="11" y="195"/>
                    </a:lnTo>
                    <a:lnTo>
                      <a:pt x="5" y="187"/>
                    </a:lnTo>
                    <a:lnTo>
                      <a:pt x="4" y="179"/>
                    </a:lnTo>
                    <a:lnTo>
                      <a:pt x="2" y="175"/>
                    </a:lnTo>
                    <a:lnTo>
                      <a:pt x="0" y="167"/>
                    </a:lnTo>
                    <a:lnTo>
                      <a:pt x="5" y="150"/>
                    </a:lnTo>
                    <a:lnTo>
                      <a:pt x="2" y="134"/>
                    </a:lnTo>
                    <a:lnTo>
                      <a:pt x="5" y="113"/>
                    </a:lnTo>
                    <a:lnTo>
                      <a:pt x="10" y="105"/>
                    </a:lnTo>
                    <a:lnTo>
                      <a:pt x="11" y="97"/>
                    </a:lnTo>
                    <a:lnTo>
                      <a:pt x="19" y="90"/>
                    </a:lnTo>
                    <a:lnTo>
                      <a:pt x="11" y="66"/>
                    </a:lnTo>
                    <a:lnTo>
                      <a:pt x="11" y="61"/>
                    </a:lnTo>
                    <a:lnTo>
                      <a:pt x="13" y="58"/>
                    </a:lnTo>
                    <a:lnTo>
                      <a:pt x="11" y="48"/>
                    </a:lnTo>
                    <a:lnTo>
                      <a:pt x="29" y="40"/>
                    </a:lnTo>
                    <a:lnTo>
                      <a:pt x="29" y="26"/>
                    </a:lnTo>
                    <a:lnTo>
                      <a:pt x="27" y="19"/>
                    </a:lnTo>
                    <a:lnTo>
                      <a:pt x="40" y="0"/>
                    </a:lnTo>
                    <a:lnTo>
                      <a:pt x="46" y="7"/>
                    </a:lnTo>
                    <a:lnTo>
                      <a:pt x="62" y="8"/>
                    </a:lnTo>
                    <a:lnTo>
                      <a:pt x="69" y="16"/>
                    </a:lnTo>
                    <a:lnTo>
                      <a:pt x="72" y="5"/>
                    </a:lnTo>
                    <a:lnTo>
                      <a:pt x="86" y="7"/>
                    </a:lnTo>
                    <a:lnTo>
                      <a:pt x="94" y="10"/>
                    </a:lnTo>
                    <a:lnTo>
                      <a:pt x="99" y="11"/>
                    </a:lnTo>
                    <a:lnTo>
                      <a:pt x="108" y="24"/>
                    </a:lnTo>
                    <a:lnTo>
                      <a:pt x="119" y="34"/>
                    </a:lnTo>
                    <a:lnTo>
                      <a:pt x="124" y="39"/>
                    </a:lnTo>
                    <a:lnTo>
                      <a:pt x="142" y="44"/>
                    </a:lnTo>
                    <a:lnTo>
                      <a:pt x="161" y="53"/>
                    </a:lnTo>
                    <a:lnTo>
                      <a:pt x="172" y="63"/>
                    </a:lnTo>
                    <a:lnTo>
                      <a:pt x="173" y="69"/>
                    </a:lnTo>
                    <a:lnTo>
                      <a:pt x="167" y="87"/>
                    </a:lnTo>
                    <a:lnTo>
                      <a:pt x="167" y="90"/>
                    </a:lnTo>
                    <a:lnTo>
                      <a:pt x="167" y="95"/>
                    </a:lnTo>
                    <a:lnTo>
                      <a:pt x="181" y="97"/>
                    </a:lnTo>
                    <a:lnTo>
                      <a:pt x="191" y="102"/>
                    </a:lnTo>
                    <a:lnTo>
                      <a:pt x="208" y="98"/>
                    </a:lnTo>
                    <a:lnTo>
                      <a:pt x="221" y="84"/>
                    </a:lnTo>
                    <a:lnTo>
                      <a:pt x="223" y="68"/>
                    </a:lnTo>
                    <a:lnTo>
                      <a:pt x="229" y="66"/>
                    </a:lnTo>
                    <a:lnTo>
                      <a:pt x="231" y="69"/>
                    </a:lnTo>
                    <a:lnTo>
                      <a:pt x="235" y="81"/>
                    </a:lnTo>
                    <a:lnTo>
                      <a:pt x="235" y="93"/>
                    </a:lnTo>
                    <a:lnTo>
                      <a:pt x="231" y="100"/>
                    </a:lnTo>
                    <a:lnTo>
                      <a:pt x="223" y="102"/>
                    </a:lnTo>
                    <a:lnTo>
                      <a:pt x="208" y="119"/>
                    </a:lnTo>
                    <a:lnTo>
                      <a:pt x="197" y="137"/>
                    </a:lnTo>
                    <a:lnTo>
                      <a:pt x="186" y="150"/>
                    </a:lnTo>
                    <a:lnTo>
                      <a:pt x="183" y="155"/>
                    </a:lnTo>
                    <a:lnTo>
                      <a:pt x="186" y="171"/>
                    </a:lnTo>
                    <a:lnTo>
                      <a:pt x="185" y="180"/>
                    </a:lnTo>
                    <a:lnTo>
                      <a:pt x="186" y="196"/>
                    </a:lnTo>
                    <a:lnTo>
                      <a:pt x="185" y="204"/>
                    </a:lnTo>
                    <a:lnTo>
                      <a:pt x="186" y="216"/>
                    </a:lnTo>
                    <a:lnTo>
                      <a:pt x="186" y="221"/>
                    </a:lnTo>
                    <a:lnTo>
                      <a:pt x="188" y="227"/>
                    </a:lnTo>
                    <a:lnTo>
                      <a:pt x="199" y="232"/>
                    </a:lnTo>
                    <a:lnTo>
                      <a:pt x="208" y="240"/>
                    </a:lnTo>
                    <a:lnTo>
                      <a:pt x="207" y="248"/>
                    </a:lnTo>
                    <a:lnTo>
                      <a:pt x="212" y="256"/>
                    </a:lnTo>
                    <a:lnTo>
                      <a:pt x="218" y="256"/>
                    </a:lnTo>
                    <a:lnTo>
                      <a:pt x="221" y="267"/>
                    </a:lnTo>
                    <a:lnTo>
                      <a:pt x="220" y="270"/>
                    </a:lnTo>
                    <a:lnTo>
                      <a:pt x="213" y="283"/>
                    </a:lnTo>
                    <a:lnTo>
                      <a:pt x="213" y="290"/>
                    </a:lnTo>
                    <a:lnTo>
                      <a:pt x="207" y="293"/>
                    </a:lnTo>
                    <a:lnTo>
                      <a:pt x="189" y="299"/>
                    </a:lnTo>
                    <a:lnTo>
                      <a:pt x="167" y="303"/>
                    </a:lnTo>
                    <a:lnTo>
                      <a:pt x="153" y="303"/>
                    </a:lnTo>
                    <a:lnTo>
                      <a:pt x="148" y="299"/>
                    </a:lnTo>
                    <a:lnTo>
                      <a:pt x="150" y="307"/>
                    </a:lnTo>
                    <a:lnTo>
                      <a:pt x="154" y="312"/>
                    </a:lnTo>
                    <a:lnTo>
                      <a:pt x="154" y="317"/>
                    </a:lnTo>
                    <a:lnTo>
                      <a:pt x="156" y="319"/>
                    </a:lnTo>
                    <a:lnTo>
                      <a:pt x="153" y="322"/>
                    </a:lnTo>
                    <a:lnTo>
                      <a:pt x="158" y="335"/>
                    </a:lnTo>
                    <a:lnTo>
                      <a:pt x="156" y="338"/>
                    </a:lnTo>
                    <a:lnTo>
                      <a:pt x="151" y="340"/>
                    </a:lnTo>
                    <a:lnTo>
                      <a:pt x="148" y="341"/>
                    </a:lnTo>
                    <a:lnTo>
                      <a:pt x="139" y="341"/>
                    </a:lnTo>
                    <a:lnTo>
                      <a:pt x="123" y="336"/>
                    </a:lnTo>
                    <a:lnTo>
                      <a:pt x="119" y="333"/>
                    </a:lnTo>
                    <a:lnTo>
                      <a:pt x="118" y="336"/>
                    </a:lnTo>
                    <a:lnTo>
                      <a:pt x="126" y="357"/>
                    </a:lnTo>
                    <a:lnTo>
                      <a:pt x="134" y="360"/>
                    </a:lnTo>
                    <a:lnTo>
                      <a:pt x="132" y="362"/>
                    </a:lnTo>
                    <a:lnTo>
                      <a:pt x="135" y="364"/>
                    </a:lnTo>
                    <a:lnTo>
                      <a:pt x="140" y="362"/>
                    </a:lnTo>
                    <a:lnTo>
                      <a:pt x="135" y="359"/>
                    </a:lnTo>
                    <a:lnTo>
                      <a:pt x="143" y="357"/>
                    </a:lnTo>
                    <a:lnTo>
                      <a:pt x="145" y="360"/>
                    </a:lnTo>
                    <a:lnTo>
                      <a:pt x="148" y="367"/>
                    </a:lnTo>
                    <a:lnTo>
                      <a:pt x="146" y="370"/>
                    </a:lnTo>
                    <a:lnTo>
                      <a:pt x="140" y="370"/>
                    </a:lnTo>
                    <a:lnTo>
                      <a:pt x="139" y="367"/>
                    </a:lnTo>
                    <a:lnTo>
                      <a:pt x="134" y="365"/>
                    </a:lnTo>
                    <a:lnTo>
                      <a:pt x="129" y="368"/>
                    </a:lnTo>
                    <a:lnTo>
                      <a:pt x="129" y="370"/>
                    </a:lnTo>
                    <a:lnTo>
                      <a:pt x="140" y="373"/>
                    </a:lnTo>
                    <a:lnTo>
                      <a:pt x="134" y="378"/>
                    </a:lnTo>
                    <a:lnTo>
                      <a:pt x="132" y="380"/>
                    </a:lnTo>
                    <a:lnTo>
                      <a:pt x="131" y="385"/>
                    </a:lnTo>
                    <a:lnTo>
                      <a:pt x="135" y="397"/>
                    </a:lnTo>
                    <a:lnTo>
                      <a:pt x="131" y="404"/>
                    </a:lnTo>
                    <a:lnTo>
                      <a:pt x="134" y="409"/>
                    </a:lnTo>
                    <a:lnTo>
                      <a:pt x="126" y="409"/>
                    </a:lnTo>
                    <a:lnTo>
                      <a:pt x="123" y="412"/>
                    </a:lnTo>
                    <a:lnTo>
                      <a:pt x="116" y="413"/>
                    </a:lnTo>
                    <a:lnTo>
                      <a:pt x="112" y="425"/>
                    </a:lnTo>
                    <a:lnTo>
                      <a:pt x="112" y="430"/>
                    </a:lnTo>
                    <a:lnTo>
                      <a:pt x="118" y="436"/>
                    </a:lnTo>
                    <a:lnTo>
                      <a:pt x="129" y="442"/>
                    </a:lnTo>
                    <a:lnTo>
                      <a:pt x="142" y="444"/>
                    </a:lnTo>
                    <a:lnTo>
                      <a:pt x="143" y="446"/>
                    </a:lnTo>
                    <a:lnTo>
                      <a:pt x="146" y="452"/>
                    </a:lnTo>
                    <a:lnTo>
                      <a:pt x="145" y="455"/>
                    </a:lnTo>
                    <a:lnTo>
                      <a:pt x="146" y="460"/>
                    </a:lnTo>
                    <a:lnTo>
                      <a:pt x="145" y="460"/>
                    </a:lnTo>
                    <a:lnTo>
                      <a:pt x="146" y="462"/>
                    </a:lnTo>
                    <a:lnTo>
                      <a:pt x="143" y="463"/>
                    </a:lnTo>
                    <a:lnTo>
                      <a:pt x="129" y="478"/>
                    </a:lnTo>
                    <a:lnTo>
                      <a:pt x="129" y="481"/>
                    </a:lnTo>
                    <a:lnTo>
                      <a:pt x="129" y="484"/>
                    </a:lnTo>
                    <a:lnTo>
                      <a:pt x="131" y="483"/>
                    </a:lnTo>
                    <a:lnTo>
                      <a:pt x="131" y="492"/>
                    </a:lnTo>
                    <a:lnTo>
                      <a:pt x="126" y="496"/>
                    </a:lnTo>
                    <a:lnTo>
                      <a:pt x="119" y="491"/>
                    </a:lnTo>
                    <a:lnTo>
                      <a:pt x="121" y="494"/>
                    </a:lnTo>
                    <a:lnTo>
                      <a:pt x="124" y="497"/>
                    </a:lnTo>
                    <a:lnTo>
                      <a:pt x="118" y="502"/>
                    </a:lnTo>
                    <a:lnTo>
                      <a:pt x="118" y="512"/>
                    </a:lnTo>
                    <a:lnTo>
                      <a:pt x="119" y="512"/>
                    </a:lnTo>
                    <a:lnTo>
                      <a:pt x="126" y="520"/>
                    </a:lnTo>
                    <a:lnTo>
                      <a:pt x="121" y="521"/>
                    </a:lnTo>
                    <a:lnTo>
                      <a:pt x="127" y="523"/>
                    </a:lnTo>
                    <a:lnTo>
                      <a:pt x="140" y="53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72" name="Freeform 85"/>
              <p:cNvSpPr/>
              <p:nvPr/>
            </p:nvSpPr>
            <p:spPr>
              <a:xfrm>
                <a:off x="1843200" y="254304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53 w 61"/>
                  <a:gd name="GluePoint1Y" fmla="*/ 0 h 74"/>
                  <a:gd name="GluePoint2X" fmla="*/ 42 w 61"/>
                  <a:gd name="GluePoint2Y" fmla="*/ 0 h 74"/>
                  <a:gd name="GluePoint3X" fmla="*/ 26 w 61"/>
                  <a:gd name="GluePoint3Y" fmla="*/ 2 h 74"/>
                  <a:gd name="GluePoint4X" fmla="*/ 26 w 61"/>
                  <a:gd name="GluePoint4Y" fmla="*/ 10 h 74"/>
                  <a:gd name="GluePoint5X" fmla="*/ 16 w 61"/>
                  <a:gd name="GluePoint5Y" fmla="*/ 10 h 74"/>
                  <a:gd name="GluePoint6X" fmla="*/ 26 w 61"/>
                  <a:gd name="GluePoint6Y" fmla="*/ 20 h 74"/>
                  <a:gd name="GluePoint7X" fmla="*/ 29 w 61"/>
                  <a:gd name="GluePoint7Y" fmla="*/ 28 h 74"/>
                  <a:gd name="GluePoint8X" fmla="*/ 29 w 61"/>
                  <a:gd name="GluePoint8Y" fmla="*/ 31 h 74"/>
                  <a:gd name="GluePoint9X" fmla="*/ 13 w 61"/>
                  <a:gd name="GluePoint9Y" fmla="*/ 32 h 74"/>
                  <a:gd name="GluePoint10X" fmla="*/ 2 w 61"/>
                  <a:gd name="GluePoint10Y" fmla="*/ 50 h 74"/>
                  <a:gd name="GluePoint11X" fmla="*/ 2 w 61"/>
                  <a:gd name="GluePoint11Y" fmla="*/ 52 h 74"/>
                  <a:gd name="GluePoint12X" fmla="*/ 0 w 61"/>
                  <a:gd name="GluePoint12Y" fmla="*/ 60 h 74"/>
                  <a:gd name="GluePoint13X" fmla="*/ 12 w 61"/>
                  <a:gd name="GluePoint13Y" fmla="*/ 69 h 74"/>
                  <a:gd name="GluePoint14X" fmla="*/ 31 w 61"/>
                  <a:gd name="GluePoint14Y" fmla="*/ 74 h 74"/>
                  <a:gd name="GluePoint15X" fmla="*/ 34 w 61"/>
                  <a:gd name="GluePoint15Y" fmla="*/ 69 h 74"/>
                  <a:gd name="GluePoint16X" fmla="*/ 39 w 61"/>
                  <a:gd name="GluePoint16Y" fmla="*/ 66 h 74"/>
                  <a:gd name="GluePoint17X" fmla="*/ 42 w 61"/>
                  <a:gd name="GluePoint17Y" fmla="*/ 61 h 74"/>
                  <a:gd name="GluePoint18X" fmla="*/ 45 w 61"/>
                  <a:gd name="GluePoint18Y" fmla="*/ 58 h 74"/>
                  <a:gd name="GluePoint19X" fmla="*/ 46 w 61"/>
                  <a:gd name="GluePoint19Y" fmla="*/ 52 h 74"/>
                  <a:gd name="GluePoint20X" fmla="*/ 59 w 61"/>
                  <a:gd name="GluePoint20Y" fmla="*/ 42 h 74"/>
                  <a:gd name="GluePoint21X" fmla="*/ 61 w 61"/>
                  <a:gd name="GluePoint21Y" fmla="*/ 39 h 74"/>
                  <a:gd name="GluePoint22X" fmla="*/ 59 w 61"/>
                  <a:gd name="GluePoint22Y" fmla="*/ 37 h 74"/>
                  <a:gd name="GluePoint23X" fmla="*/ 56 w 61"/>
                  <a:gd name="GluePoint23Y" fmla="*/ 39 h 74"/>
                  <a:gd name="GluePoint24X" fmla="*/ 53 w 61"/>
                  <a:gd name="GluePoint24Y" fmla="*/ 36 h 74"/>
                  <a:gd name="GluePoint25X" fmla="*/ 48 w 61"/>
                  <a:gd name="GluePoint25Y" fmla="*/ 34 h 74"/>
                  <a:gd name="GluePoint26X" fmla="*/ 53 w 61"/>
                  <a:gd name="GluePoint26Y" fmla="*/ 0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53" y="0"/>
                    </a:moveTo>
                    <a:lnTo>
                      <a:pt x="42" y="0"/>
                    </a:lnTo>
                    <a:lnTo>
                      <a:pt x="26" y="2"/>
                    </a:lnTo>
                    <a:lnTo>
                      <a:pt x="26" y="10"/>
                    </a:lnTo>
                    <a:lnTo>
                      <a:pt x="16" y="10"/>
                    </a:lnTo>
                    <a:lnTo>
                      <a:pt x="26" y="20"/>
                    </a:lnTo>
                    <a:lnTo>
                      <a:pt x="29" y="28"/>
                    </a:lnTo>
                    <a:lnTo>
                      <a:pt x="29" y="31"/>
                    </a:lnTo>
                    <a:lnTo>
                      <a:pt x="13" y="32"/>
                    </a:lnTo>
                    <a:lnTo>
                      <a:pt x="2" y="50"/>
                    </a:lnTo>
                    <a:lnTo>
                      <a:pt x="2" y="52"/>
                    </a:lnTo>
                    <a:lnTo>
                      <a:pt x="0" y="60"/>
                    </a:lnTo>
                    <a:lnTo>
                      <a:pt x="12" y="69"/>
                    </a:lnTo>
                    <a:lnTo>
                      <a:pt x="31" y="74"/>
                    </a:lnTo>
                    <a:lnTo>
                      <a:pt x="34" y="69"/>
                    </a:lnTo>
                    <a:lnTo>
                      <a:pt x="39" y="66"/>
                    </a:lnTo>
                    <a:lnTo>
                      <a:pt x="42" y="61"/>
                    </a:lnTo>
                    <a:lnTo>
                      <a:pt x="45" y="58"/>
                    </a:lnTo>
                    <a:lnTo>
                      <a:pt x="46" y="52"/>
                    </a:lnTo>
                    <a:lnTo>
                      <a:pt x="59" y="42"/>
                    </a:lnTo>
                    <a:lnTo>
                      <a:pt x="61" y="39"/>
                    </a:lnTo>
                    <a:lnTo>
                      <a:pt x="59" y="37"/>
                    </a:lnTo>
                    <a:lnTo>
                      <a:pt x="56" y="39"/>
                    </a:lnTo>
                    <a:lnTo>
                      <a:pt x="53" y="36"/>
                    </a:lnTo>
                    <a:lnTo>
                      <a:pt x="48" y="34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73" name="Freeform 86"/>
              <p:cNvSpPr/>
              <p:nvPr/>
            </p:nvSpPr>
            <p:spPr>
              <a:xfrm>
                <a:off x="4599000" y="3271680"/>
                <a:ext cx="285480" cy="274320"/>
              </a:xfrm>
              <a:custGeom>
                <a:avLst/>
                <a:gdLst>
                  <a:gd name="textAreaLeft" fmla="*/ 0 w 285480"/>
                  <a:gd name="textAreaRight" fmla="*/ 285840 w 285480"/>
                  <a:gd name="textAreaTop" fmla="*/ 0 h 274320"/>
                  <a:gd name="textAreaBottom" fmla="*/ 274680 h 274320"/>
                  <a:gd name="GluePoint1X" fmla="*/ 85 w 180"/>
                  <a:gd name="GluePoint1Y" fmla="*/ 152 h 173"/>
                  <a:gd name="GluePoint2X" fmla="*/ 94 w 180"/>
                  <a:gd name="GluePoint2Y" fmla="*/ 148 h 173"/>
                  <a:gd name="GluePoint3X" fmla="*/ 100 w 180"/>
                  <a:gd name="GluePoint3Y" fmla="*/ 144 h 173"/>
                  <a:gd name="GluePoint4X" fmla="*/ 116 w 180"/>
                  <a:gd name="GluePoint4Y" fmla="*/ 131 h 173"/>
                  <a:gd name="GluePoint5X" fmla="*/ 126 w 180"/>
                  <a:gd name="GluePoint5Y" fmla="*/ 131 h 173"/>
                  <a:gd name="GluePoint6X" fmla="*/ 134 w 180"/>
                  <a:gd name="GluePoint6Y" fmla="*/ 117 h 173"/>
                  <a:gd name="GluePoint7X" fmla="*/ 159 w 180"/>
                  <a:gd name="GluePoint7Y" fmla="*/ 107 h 173"/>
                  <a:gd name="GluePoint8X" fmla="*/ 167 w 180"/>
                  <a:gd name="GluePoint8Y" fmla="*/ 103 h 173"/>
                  <a:gd name="GluePoint9X" fmla="*/ 169 w 180"/>
                  <a:gd name="GluePoint9Y" fmla="*/ 88 h 173"/>
                  <a:gd name="GluePoint10X" fmla="*/ 177 w 180"/>
                  <a:gd name="GluePoint10Y" fmla="*/ 77 h 173"/>
                  <a:gd name="GluePoint11X" fmla="*/ 174 w 180"/>
                  <a:gd name="GluePoint11Y" fmla="*/ 59 h 173"/>
                  <a:gd name="GluePoint12X" fmla="*/ 180 w 180"/>
                  <a:gd name="GluePoint12Y" fmla="*/ 45 h 173"/>
                  <a:gd name="GluePoint13X" fmla="*/ 174 w 180"/>
                  <a:gd name="GluePoint13Y" fmla="*/ 27 h 173"/>
                  <a:gd name="GluePoint14X" fmla="*/ 170 w 180"/>
                  <a:gd name="GluePoint14Y" fmla="*/ 22 h 173"/>
                  <a:gd name="GluePoint15X" fmla="*/ 147 w 180"/>
                  <a:gd name="GluePoint15Y" fmla="*/ 8 h 173"/>
                  <a:gd name="GluePoint16X" fmla="*/ 140 w 180"/>
                  <a:gd name="GluePoint16Y" fmla="*/ 11 h 173"/>
                  <a:gd name="GluePoint17X" fmla="*/ 134 w 180"/>
                  <a:gd name="GluePoint17Y" fmla="*/ 0 h 173"/>
                  <a:gd name="GluePoint18X" fmla="*/ 110 w 180"/>
                  <a:gd name="GluePoint18Y" fmla="*/ 8 h 173"/>
                  <a:gd name="GluePoint19X" fmla="*/ 107 w 180"/>
                  <a:gd name="GluePoint19Y" fmla="*/ 16 h 173"/>
                  <a:gd name="GluePoint20X" fmla="*/ 108 w 180"/>
                  <a:gd name="GluePoint20Y" fmla="*/ 32 h 173"/>
                  <a:gd name="GluePoint21X" fmla="*/ 102 w 180"/>
                  <a:gd name="GluePoint21Y" fmla="*/ 64 h 173"/>
                  <a:gd name="GluePoint22X" fmla="*/ 118 w 180"/>
                  <a:gd name="GluePoint22Y" fmla="*/ 72 h 173"/>
                  <a:gd name="GluePoint23X" fmla="*/ 115 w 180"/>
                  <a:gd name="GluePoint23Y" fmla="*/ 86 h 173"/>
                  <a:gd name="GluePoint24X" fmla="*/ 105 w 180"/>
                  <a:gd name="GluePoint24Y" fmla="*/ 86 h 173"/>
                  <a:gd name="GluePoint25X" fmla="*/ 94 w 180"/>
                  <a:gd name="GluePoint25Y" fmla="*/ 72 h 173"/>
                  <a:gd name="GluePoint26X" fmla="*/ 78 w 180"/>
                  <a:gd name="GluePoint26Y" fmla="*/ 62 h 173"/>
                  <a:gd name="GluePoint27X" fmla="*/ 54 w 180"/>
                  <a:gd name="GluePoint27Y" fmla="*/ 59 h 173"/>
                  <a:gd name="GluePoint28X" fmla="*/ 40 w 180"/>
                  <a:gd name="GluePoint28Y" fmla="*/ 56 h 173"/>
                  <a:gd name="GluePoint29X" fmla="*/ 32 w 180"/>
                  <a:gd name="GluePoint29Y" fmla="*/ 48 h 173"/>
                  <a:gd name="GluePoint30X" fmla="*/ 31 w 180"/>
                  <a:gd name="GluePoint30Y" fmla="*/ 82 h 173"/>
                  <a:gd name="GluePoint31X" fmla="*/ 23 w 180"/>
                  <a:gd name="GluePoint31Y" fmla="*/ 85 h 173"/>
                  <a:gd name="GluePoint32X" fmla="*/ 0 w 180"/>
                  <a:gd name="GluePoint32Y" fmla="*/ 85 h 173"/>
                  <a:gd name="GluePoint33X" fmla="*/ 0 w 180"/>
                  <a:gd name="GluePoint33Y" fmla="*/ 111 h 173"/>
                  <a:gd name="GluePoint34X" fmla="*/ 0 w 180"/>
                  <a:gd name="GluePoint34Y" fmla="*/ 148 h 173"/>
                  <a:gd name="GluePoint35X" fmla="*/ 31 w 180"/>
                  <a:gd name="GluePoint35Y" fmla="*/ 162 h 173"/>
                  <a:gd name="GluePoint36X" fmla="*/ 46 w 180"/>
                  <a:gd name="GluePoint36Y" fmla="*/ 170 h 173"/>
                  <a:gd name="GluePoint37X" fmla="*/ 66 w 180"/>
                  <a:gd name="GluePoint37Y" fmla="*/ 172 h 173"/>
                  <a:gd name="GluePoint38X" fmla="*/ 72 w 180"/>
                  <a:gd name="GluePoint38Y" fmla="*/ 173 h 17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80" h="173">
                    <a:moveTo>
                      <a:pt x="73" y="170"/>
                    </a:moveTo>
                    <a:lnTo>
                      <a:pt x="85" y="152"/>
                    </a:lnTo>
                    <a:lnTo>
                      <a:pt x="89" y="152"/>
                    </a:lnTo>
                    <a:lnTo>
                      <a:pt x="94" y="148"/>
                    </a:lnTo>
                    <a:lnTo>
                      <a:pt x="100" y="148"/>
                    </a:lnTo>
                    <a:lnTo>
                      <a:pt x="100" y="144"/>
                    </a:lnTo>
                    <a:lnTo>
                      <a:pt x="102" y="138"/>
                    </a:lnTo>
                    <a:lnTo>
                      <a:pt x="116" y="131"/>
                    </a:lnTo>
                    <a:lnTo>
                      <a:pt x="121" y="131"/>
                    </a:lnTo>
                    <a:lnTo>
                      <a:pt x="126" y="131"/>
                    </a:lnTo>
                    <a:lnTo>
                      <a:pt x="121" y="122"/>
                    </a:lnTo>
                    <a:lnTo>
                      <a:pt x="134" y="117"/>
                    </a:lnTo>
                    <a:lnTo>
                      <a:pt x="145" y="112"/>
                    </a:lnTo>
                    <a:lnTo>
                      <a:pt x="159" y="107"/>
                    </a:lnTo>
                    <a:lnTo>
                      <a:pt x="170" y="103"/>
                    </a:lnTo>
                    <a:lnTo>
                      <a:pt x="167" y="103"/>
                    </a:lnTo>
                    <a:lnTo>
                      <a:pt x="164" y="98"/>
                    </a:lnTo>
                    <a:lnTo>
                      <a:pt x="169" y="88"/>
                    </a:lnTo>
                    <a:lnTo>
                      <a:pt x="170" y="80"/>
                    </a:lnTo>
                    <a:lnTo>
                      <a:pt x="177" y="77"/>
                    </a:lnTo>
                    <a:lnTo>
                      <a:pt x="174" y="70"/>
                    </a:lnTo>
                    <a:lnTo>
                      <a:pt x="174" y="59"/>
                    </a:lnTo>
                    <a:lnTo>
                      <a:pt x="175" y="48"/>
                    </a:lnTo>
                    <a:lnTo>
                      <a:pt x="180" y="45"/>
                    </a:lnTo>
                    <a:lnTo>
                      <a:pt x="175" y="29"/>
                    </a:lnTo>
                    <a:lnTo>
                      <a:pt x="174" y="27"/>
                    </a:lnTo>
                    <a:lnTo>
                      <a:pt x="170" y="27"/>
                    </a:lnTo>
                    <a:lnTo>
                      <a:pt x="170" y="22"/>
                    </a:lnTo>
                    <a:lnTo>
                      <a:pt x="153" y="14"/>
                    </a:lnTo>
                    <a:lnTo>
                      <a:pt x="147" y="8"/>
                    </a:lnTo>
                    <a:lnTo>
                      <a:pt x="142" y="8"/>
                    </a:lnTo>
                    <a:lnTo>
                      <a:pt x="140" y="11"/>
                    </a:lnTo>
                    <a:lnTo>
                      <a:pt x="134" y="8"/>
                    </a:lnTo>
                    <a:lnTo>
                      <a:pt x="134" y="0"/>
                    </a:lnTo>
                    <a:lnTo>
                      <a:pt x="112" y="6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07" y="16"/>
                    </a:lnTo>
                    <a:lnTo>
                      <a:pt x="107" y="20"/>
                    </a:lnTo>
                    <a:lnTo>
                      <a:pt x="108" y="32"/>
                    </a:lnTo>
                    <a:lnTo>
                      <a:pt x="107" y="40"/>
                    </a:lnTo>
                    <a:lnTo>
                      <a:pt x="102" y="64"/>
                    </a:lnTo>
                    <a:lnTo>
                      <a:pt x="108" y="72"/>
                    </a:lnTo>
                    <a:lnTo>
                      <a:pt x="118" y="72"/>
                    </a:lnTo>
                    <a:lnTo>
                      <a:pt x="118" y="90"/>
                    </a:lnTo>
                    <a:lnTo>
                      <a:pt x="115" y="86"/>
                    </a:lnTo>
                    <a:lnTo>
                      <a:pt x="112" y="88"/>
                    </a:lnTo>
                    <a:lnTo>
                      <a:pt x="105" y="86"/>
                    </a:lnTo>
                    <a:lnTo>
                      <a:pt x="99" y="80"/>
                    </a:lnTo>
                    <a:lnTo>
                      <a:pt x="94" y="72"/>
                    </a:lnTo>
                    <a:lnTo>
                      <a:pt x="85" y="69"/>
                    </a:lnTo>
                    <a:lnTo>
                      <a:pt x="78" y="62"/>
                    </a:lnTo>
                    <a:lnTo>
                      <a:pt x="66" y="66"/>
                    </a:lnTo>
                    <a:lnTo>
                      <a:pt x="54" y="59"/>
                    </a:lnTo>
                    <a:lnTo>
                      <a:pt x="50" y="51"/>
                    </a:lnTo>
                    <a:lnTo>
                      <a:pt x="40" y="56"/>
                    </a:lnTo>
                    <a:lnTo>
                      <a:pt x="37" y="46"/>
                    </a:lnTo>
                    <a:lnTo>
                      <a:pt x="32" y="48"/>
                    </a:lnTo>
                    <a:lnTo>
                      <a:pt x="34" y="49"/>
                    </a:lnTo>
                    <a:lnTo>
                      <a:pt x="31" y="82"/>
                    </a:lnTo>
                    <a:lnTo>
                      <a:pt x="34" y="85"/>
                    </a:lnTo>
                    <a:lnTo>
                      <a:pt x="23" y="85"/>
                    </a:lnTo>
                    <a:lnTo>
                      <a:pt x="12" y="85"/>
                    </a:lnTo>
                    <a:lnTo>
                      <a:pt x="0" y="85"/>
                    </a:lnTo>
                    <a:lnTo>
                      <a:pt x="0" y="98"/>
                    </a:lnTo>
                    <a:lnTo>
                      <a:pt x="0" y="111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16" y="165"/>
                    </a:lnTo>
                    <a:lnTo>
                      <a:pt x="31" y="162"/>
                    </a:lnTo>
                    <a:lnTo>
                      <a:pt x="42" y="164"/>
                    </a:lnTo>
                    <a:lnTo>
                      <a:pt x="46" y="170"/>
                    </a:lnTo>
                    <a:lnTo>
                      <a:pt x="58" y="172"/>
                    </a:lnTo>
                    <a:lnTo>
                      <a:pt x="66" y="172"/>
                    </a:lnTo>
                    <a:lnTo>
                      <a:pt x="69" y="173"/>
                    </a:lnTo>
                    <a:lnTo>
                      <a:pt x="72" y="173"/>
                    </a:lnTo>
                    <a:lnTo>
                      <a:pt x="73" y="17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74" name="Freeform 87"/>
              <p:cNvSpPr/>
              <p:nvPr/>
            </p:nvSpPr>
            <p:spPr>
              <a:xfrm>
                <a:off x="5068800" y="1871640"/>
                <a:ext cx="128160" cy="9504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5040"/>
                  <a:gd name="textAreaBottom" fmla="*/ 95400 h 95040"/>
                  <a:gd name="GluePoint1X" fmla="*/ 67 w 81"/>
                  <a:gd name="GluePoint1Y" fmla="*/ 60 h 60"/>
                  <a:gd name="GluePoint2X" fmla="*/ 63 w 81"/>
                  <a:gd name="GluePoint2Y" fmla="*/ 49 h 60"/>
                  <a:gd name="GluePoint3X" fmla="*/ 65 w 81"/>
                  <a:gd name="GluePoint3Y" fmla="*/ 47 h 60"/>
                  <a:gd name="GluePoint4X" fmla="*/ 70 w 81"/>
                  <a:gd name="GluePoint4Y" fmla="*/ 50 h 60"/>
                  <a:gd name="GluePoint5X" fmla="*/ 70 w 81"/>
                  <a:gd name="GluePoint5Y" fmla="*/ 49 h 60"/>
                  <a:gd name="GluePoint6X" fmla="*/ 70 w 81"/>
                  <a:gd name="GluePoint6Y" fmla="*/ 31 h 60"/>
                  <a:gd name="GluePoint7X" fmla="*/ 73 w 81"/>
                  <a:gd name="GluePoint7Y" fmla="*/ 28 h 60"/>
                  <a:gd name="GluePoint8X" fmla="*/ 78 w 81"/>
                  <a:gd name="GluePoint8Y" fmla="*/ 28 h 60"/>
                  <a:gd name="GluePoint9X" fmla="*/ 81 w 81"/>
                  <a:gd name="GluePoint9Y" fmla="*/ 29 h 60"/>
                  <a:gd name="GluePoint10X" fmla="*/ 78 w 81"/>
                  <a:gd name="GluePoint10Y" fmla="*/ 24 h 60"/>
                  <a:gd name="GluePoint11X" fmla="*/ 74 w 81"/>
                  <a:gd name="GluePoint11Y" fmla="*/ 23 h 60"/>
                  <a:gd name="GluePoint12X" fmla="*/ 68 w 81"/>
                  <a:gd name="GluePoint12Y" fmla="*/ 23 h 60"/>
                  <a:gd name="GluePoint13X" fmla="*/ 57 w 81"/>
                  <a:gd name="GluePoint13Y" fmla="*/ 8 h 60"/>
                  <a:gd name="GluePoint14X" fmla="*/ 47 w 81"/>
                  <a:gd name="GluePoint14Y" fmla="*/ 2 h 60"/>
                  <a:gd name="GluePoint15X" fmla="*/ 40 w 81"/>
                  <a:gd name="GluePoint15Y" fmla="*/ 13 h 60"/>
                  <a:gd name="GluePoint16X" fmla="*/ 33 w 81"/>
                  <a:gd name="GluePoint16Y" fmla="*/ 12 h 60"/>
                  <a:gd name="GluePoint17X" fmla="*/ 30 w 81"/>
                  <a:gd name="GluePoint17Y" fmla="*/ 7 h 60"/>
                  <a:gd name="GluePoint18X" fmla="*/ 19 w 81"/>
                  <a:gd name="GluePoint18Y" fmla="*/ 0 h 60"/>
                  <a:gd name="GluePoint19X" fmla="*/ 16 w 81"/>
                  <a:gd name="GluePoint19Y" fmla="*/ 5 h 60"/>
                  <a:gd name="GluePoint20X" fmla="*/ 22 w 81"/>
                  <a:gd name="GluePoint20Y" fmla="*/ 10 h 60"/>
                  <a:gd name="GluePoint21X" fmla="*/ 24 w 81"/>
                  <a:gd name="GluePoint21Y" fmla="*/ 12 h 60"/>
                  <a:gd name="GluePoint22X" fmla="*/ 24 w 81"/>
                  <a:gd name="GluePoint22Y" fmla="*/ 13 h 60"/>
                  <a:gd name="GluePoint23X" fmla="*/ 14 w 81"/>
                  <a:gd name="GluePoint23Y" fmla="*/ 12 h 60"/>
                  <a:gd name="GluePoint24X" fmla="*/ 6 w 81"/>
                  <a:gd name="GluePoint24Y" fmla="*/ 8 h 60"/>
                  <a:gd name="GluePoint25X" fmla="*/ 0 w 81"/>
                  <a:gd name="GluePoint25Y" fmla="*/ 12 h 60"/>
                  <a:gd name="GluePoint26X" fmla="*/ 0 w 81"/>
                  <a:gd name="GluePoint26Y" fmla="*/ 10 h 60"/>
                  <a:gd name="GluePoint27X" fmla="*/ 5 w 81"/>
                  <a:gd name="GluePoint27Y" fmla="*/ 16 h 60"/>
                  <a:gd name="GluePoint28X" fmla="*/ 9 w 81"/>
                  <a:gd name="GluePoint28Y" fmla="*/ 16 h 60"/>
                  <a:gd name="GluePoint29X" fmla="*/ 9 w 81"/>
                  <a:gd name="GluePoint29Y" fmla="*/ 24 h 60"/>
                  <a:gd name="GluePoint30X" fmla="*/ 17 w 81"/>
                  <a:gd name="GluePoint30Y" fmla="*/ 29 h 60"/>
                  <a:gd name="GluePoint31X" fmla="*/ 17 w 81"/>
                  <a:gd name="GluePoint31Y" fmla="*/ 32 h 60"/>
                  <a:gd name="GluePoint32X" fmla="*/ 16 w 81"/>
                  <a:gd name="GluePoint32Y" fmla="*/ 32 h 60"/>
                  <a:gd name="GluePoint33X" fmla="*/ 16 w 81"/>
                  <a:gd name="GluePoint33Y" fmla="*/ 36 h 60"/>
                  <a:gd name="GluePoint34X" fmla="*/ 24 w 81"/>
                  <a:gd name="GluePoint34Y" fmla="*/ 41 h 60"/>
                  <a:gd name="GluePoint35X" fmla="*/ 27 w 81"/>
                  <a:gd name="GluePoint35Y" fmla="*/ 41 h 60"/>
                  <a:gd name="GluePoint36X" fmla="*/ 27 w 81"/>
                  <a:gd name="GluePoint36Y" fmla="*/ 44 h 60"/>
                  <a:gd name="GluePoint37X" fmla="*/ 28 w 81"/>
                  <a:gd name="GluePoint37Y" fmla="*/ 45 h 60"/>
                  <a:gd name="GluePoint38X" fmla="*/ 28 w 81"/>
                  <a:gd name="GluePoint38Y" fmla="*/ 47 h 60"/>
                  <a:gd name="GluePoint39X" fmla="*/ 27 w 81"/>
                  <a:gd name="GluePoint39Y" fmla="*/ 49 h 60"/>
                  <a:gd name="GluePoint40X" fmla="*/ 30 w 81"/>
                  <a:gd name="GluePoint40Y" fmla="*/ 53 h 60"/>
                  <a:gd name="GluePoint41X" fmla="*/ 33 w 81"/>
                  <a:gd name="GluePoint41Y" fmla="*/ 53 h 60"/>
                  <a:gd name="GluePoint42X" fmla="*/ 38 w 81"/>
                  <a:gd name="GluePoint42Y" fmla="*/ 44 h 60"/>
                  <a:gd name="GluePoint43X" fmla="*/ 47 w 81"/>
                  <a:gd name="GluePoint43Y" fmla="*/ 41 h 60"/>
                  <a:gd name="GluePoint44X" fmla="*/ 52 w 81"/>
                  <a:gd name="GluePoint44Y" fmla="*/ 42 h 60"/>
                  <a:gd name="GluePoint45X" fmla="*/ 55 w 81"/>
                  <a:gd name="GluePoint45Y" fmla="*/ 52 h 60"/>
                  <a:gd name="GluePoint46X" fmla="*/ 52 w 81"/>
                  <a:gd name="GluePoint46Y" fmla="*/ 55 h 60"/>
                  <a:gd name="GluePoint47X" fmla="*/ 62 w 81"/>
                  <a:gd name="GluePoint47Y" fmla="*/ 60 h 60"/>
                  <a:gd name="GluePoint48X" fmla="*/ 67 w 81"/>
                  <a:gd name="GluePoint48Y" fmla="*/ 6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81" h="60">
                    <a:moveTo>
                      <a:pt x="67" y="60"/>
                    </a:moveTo>
                    <a:lnTo>
                      <a:pt x="63" y="49"/>
                    </a:lnTo>
                    <a:lnTo>
                      <a:pt x="65" y="47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31"/>
                    </a:lnTo>
                    <a:lnTo>
                      <a:pt x="73" y="28"/>
                    </a:lnTo>
                    <a:lnTo>
                      <a:pt x="78" y="28"/>
                    </a:lnTo>
                    <a:lnTo>
                      <a:pt x="81" y="29"/>
                    </a:lnTo>
                    <a:lnTo>
                      <a:pt x="78" y="24"/>
                    </a:lnTo>
                    <a:lnTo>
                      <a:pt x="74" y="23"/>
                    </a:lnTo>
                    <a:lnTo>
                      <a:pt x="68" y="23"/>
                    </a:lnTo>
                    <a:lnTo>
                      <a:pt x="57" y="8"/>
                    </a:lnTo>
                    <a:lnTo>
                      <a:pt x="47" y="2"/>
                    </a:lnTo>
                    <a:lnTo>
                      <a:pt x="40" y="13"/>
                    </a:lnTo>
                    <a:lnTo>
                      <a:pt x="33" y="12"/>
                    </a:lnTo>
                    <a:lnTo>
                      <a:pt x="30" y="7"/>
                    </a:lnTo>
                    <a:lnTo>
                      <a:pt x="19" y="0"/>
                    </a:lnTo>
                    <a:lnTo>
                      <a:pt x="16" y="5"/>
                    </a:lnTo>
                    <a:lnTo>
                      <a:pt x="22" y="10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14" y="12"/>
                    </a:lnTo>
                    <a:lnTo>
                      <a:pt x="6" y="8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9" y="16"/>
                    </a:lnTo>
                    <a:lnTo>
                      <a:pt x="9" y="24"/>
                    </a:lnTo>
                    <a:lnTo>
                      <a:pt x="17" y="29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6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27" y="44"/>
                    </a:lnTo>
                    <a:lnTo>
                      <a:pt x="28" y="45"/>
                    </a:lnTo>
                    <a:lnTo>
                      <a:pt x="28" y="47"/>
                    </a:lnTo>
                    <a:lnTo>
                      <a:pt x="27" y="49"/>
                    </a:lnTo>
                    <a:lnTo>
                      <a:pt x="30" y="53"/>
                    </a:lnTo>
                    <a:lnTo>
                      <a:pt x="33" y="53"/>
                    </a:lnTo>
                    <a:lnTo>
                      <a:pt x="38" y="44"/>
                    </a:lnTo>
                    <a:lnTo>
                      <a:pt x="47" y="41"/>
                    </a:lnTo>
                    <a:lnTo>
                      <a:pt x="52" y="42"/>
                    </a:lnTo>
                    <a:lnTo>
                      <a:pt x="55" y="52"/>
                    </a:lnTo>
                    <a:lnTo>
                      <a:pt x="52" y="55"/>
                    </a:lnTo>
                    <a:lnTo>
                      <a:pt x="62" y="60"/>
                    </a:lnTo>
                    <a:lnTo>
                      <a:pt x="67" y="6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75" name="Freeform 88"/>
              <p:cNvSpPr/>
              <p:nvPr/>
            </p:nvSpPr>
            <p:spPr>
              <a:xfrm>
                <a:off x="5938920" y="1593720"/>
                <a:ext cx="711000" cy="288720"/>
              </a:xfrm>
              <a:custGeom>
                <a:avLst/>
                <a:gdLst>
                  <a:gd name="textAreaLeft" fmla="*/ 0 w 711000"/>
                  <a:gd name="textAreaRight" fmla="*/ 711360 w 711000"/>
                  <a:gd name="textAreaTop" fmla="*/ 0 h 288720"/>
                  <a:gd name="textAreaBottom" fmla="*/ 289080 h 288720"/>
                  <a:gd name="GluePoint1X" fmla="*/ 370 w 448"/>
                  <a:gd name="GluePoint1Y" fmla="*/ 52 h 182"/>
                  <a:gd name="GluePoint2X" fmla="*/ 376 w 448"/>
                  <a:gd name="GluePoint2Y" fmla="*/ 66 h 182"/>
                  <a:gd name="GluePoint3X" fmla="*/ 387 w 448"/>
                  <a:gd name="GluePoint3Y" fmla="*/ 77 h 182"/>
                  <a:gd name="GluePoint4X" fmla="*/ 410 w 448"/>
                  <a:gd name="GluePoint4Y" fmla="*/ 77 h 182"/>
                  <a:gd name="GluePoint5X" fmla="*/ 425 w 448"/>
                  <a:gd name="GluePoint5Y" fmla="*/ 76 h 182"/>
                  <a:gd name="GluePoint6X" fmla="*/ 438 w 448"/>
                  <a:gd name="GluePoint6Y" fmla="*/ 84 h 182"/>
                  <a:gd name="GluePoint7X" fmla="*/ 445 w 448"/>
                  <a:gd name="GluePoint7Y" fmla="*/ 90 h 182"/>
                  <a:gd name="GluePoint8X" fmla="*/ 430 w 448"/>
                  <a:gd name="GluePoint8Y" fmla="*/ 95 h 182"/>
                  <a:gd name="GluePoint9X" fmla="*/ 405 w 448"/>
                  <a:gd name="GluePoint9Y" fmla="*/ 111 h 182"/>
                  <a:gd name="GluePoint10X" fmla="*/ 395 w 448"/>
                  <a:gd name="GluePoint10Y" fmla="*/ 114 h 182"/>
                  <a:gd name="GluePoint11X" fmla="*/ 386 w 448"/>
                  <a:gd name="GluePoint11Y" fmla="*/ 127 h 182"/>
                  <a:gd name="GluePoint12X" fmla="*/ 367 w 448"/>
                  <a:gd name="GluePoint12Y" fmla="*/ 122 h 182"/>
                  <a:gd name="GluePoint13X" fmla="*/ 362 w 448"/>
                  <a:gd name="GluePoint13Y" fmla="*/ 135 h 182"/>
                  <a:gd name="GluePoint14X" fmla="*/ 373 w 448"/>
                  <a:gd name="GluePoint14Y" fmla="*/ 145 h 182"/>
                  <a:gd name="GluePoint15X" fmla="*/ 343 w 448"/>
                  <a:gd name="GluePoint15Y" fmla="*/ 169 h 182"/>
                  <a:gd name="GluePoint16X" fmla="*/ 325 w 448"/>
                  <a:gd name="GluePoint16Y" fmla="*/ 167 h 182"/>
                  <a:gd name="GluePoint17X" fmla="*/ 310 w 448"/>
                  <a:gd name="GluePoint17Y" fmla="*/ 174 h 182"/>
                  <a:gd name="GluePoint18X" fmla="*/ 283 w 448"/>
                  <a:gd name="GluePoint18Y" fmla="*/ 179 h 182"/>
                  <a:gd name="GluePoint19X" fmla="*/ 254 w 448"/>
                  <a:gd name="GluePoint19Y" fmla="*/ 172 h 182"/>
                  <a:gd name="GluePoint20X" fmla="*/ 225 w 448"/>
                  <a:gd name="GluePoint20Y" fmla="*/ 161 h 182"/>
                  <a:gd name="GluePoint21X" fmla="*/ 170 w 448"/>
                  <a:gd name="GluePoint21Y" fmla="*/ 161 h 182"/>
                  <a:gd name="GluePoint22X" fmla="*/ 138 w 448"/>
                  <a:gd name="GluePoint22Y" fmla="*/ 135 h 182"/>
                  <a:gd name="GluePoint23X" fmla="*/ 90 w 448"/>
                  <a:gd name="GluePoint23Y" fmla="*/ 124 h 182"/>
                  <a:gd name="GluePoint24X" fmla="*/ 65 w 448"/>
                  <a:gd name="GluePoint24Y" fmla="*/ 111 h 182"/>
                  <a:gd name="GluePoint25X" fmla="*/ 43 w 448"/>
                  <a:gd name="GluePoint25Y" fmla="*/ 79 h 182"/>
                  <a:gd name="GluePoint26X" fmla="*/ 27 w 448"/>
                  <a:gd name="GluePoint26Y" fmla="*/ 72 h 182"/>
                  <a:gd name="GluePoint27X" fmla="*/ 20 w 448"/>
                  <a:gd name="GluePoint27Y" fmla="*/ 72 h 182"/>
                  <a:gd name="GluePoint28X" fmla="*/ 6 w 448"/>
                  <a:gd name="GluePoint28Y" fmla="*/ 63 h 182"/>
                  <a:gd name="GluePoint29X" fmla="*/ 3 w 448"/>
                  <a:gd name="GluePoint29Y" fmla="*/ 47 h 182"/>
                  <a:gd name="GluePoint30X" fmla="*/ 73 w 448"/>
                  <a:gd name="GluePoint30Y" fmla="*/ 31 h 182"/>
                  <a:gd name="GluePoint31X" fmla="*/ 124 w 448"/>
                  <a:gd name="GluePoint31Y" fmla="*/ 37 h 182"/>
                  <a:gd name="GluePoint32X" fmla="*/ 122 w 448"/>
                  <a:gd name="GluePoint32Y" fmla="*/ 29 h 182"/>
                  <a:gd name="GluePoint33X" fmla="*/ 113 w 448"/>
                  <a:gd name="GluePoint33Y" fmla="*/ 13 h 182"/>
                  <a:gd name="GluePoint34X" fmla="*/ 165 w 448"/>
                  <a:gd name="GluePoint34Y" fmla="*/ 11 h 182"/>
                  <a:gd name="GluePoint35X" fmla="*/ 189 w 448"/>
                  <a:gd name="GluePoint35Y" fmla="*/ 31 h 182"/>
                  <a:gd name="GluePoint36X" fmla="*/ 214 w 448"/>
                  <a:gd name="GluePoint36Y" fmla="*/ 26 h 182"/>
                  <a:gd name="GluePoint37X" fmla="*/ 262 w 448"/>
                  <a:gd name="GluePoint37Y" fmla="*/ 40 h 182"/>
                  <a:gd name="GluePoint38X" fmla="*/ 306 w 448"/>
                  <a:gd name="GluePoint38Y" fmla="*/ 52 h 182"/>
                  <a:gd name="GluePoint39X" fmla="*/ 344 w 448"/>
                  <a:gd name="GluePoint39Y" fmla="*/ 34 h 182"/>
                  <a:gd name="GluePoint40X" fmla="*/ 371 w 448"/>
                  <a:gd name="GluePoint40Y" fmla="*/ 39 h 1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448" h="182">
                    <a:moveTo>
                      <a:pt x="371" y="39"/>
                    </a:moveTo>
                    <a:lnTo>
                      <a:pt x="370" y="52"/>
                    </a:lnTo>
                    <a:lnTo>
                      <a:pt x="375" y="58"/>
                    </a:lnTo>
                    <a:lnTo>
                      <a:pt x="376" y="66"/>
                    </a:lnTo>
                    <a:lnTo>
                      <a:pt x="379" y="71"/>
                    </a:lnTo>
                    <a:lnTo>
                      <a:pt x="387" y="77"/>
                    </a:lnTo>
                    <a:lnTo>
                      <a:pt x="405" y="79"/>
                    </a:lnTo>
                    <a:lnTo>
                      <a:pt x="410" y="77"/>
                    </a:lnTo>
                    <a:lnTo>
                      <a:pt x="416" y="71"/>
                    </a:lnTo>
                    <a:lnTo>
                      <a:pt x="425" y="76"/>
                    </a:lnTo>
                    <a:lnTo>
                      <a:pt x="435" y="82"/>
                    </a:lnTo>
                    <a:lnTo>
                      <a:pt x="438" y="84"/>
                    </a:lnTo>
                    <a:lnTo>
                      <a:pt x="441" y="88"/>
                    </a:lnTo>
                    <a:lnTo>
                      <a:pt x="445" y="90"/>
                    </a:lnTo>
                    <a:lnTo>
                      <a:pt x="448" y="93"/>
                    </a:lnTo>
                    <a:lnTo>
                      <a:pt x="430" y="95"/>
                    </a:lnTo>
                    <a:lnTo>
                      <a:pt x="413" y="95"/>
                    </a:lnTo>
                    <a:lnTo>
                      <a:pt x="405" y="111"/>
                    </a:lnTo>
                    <a:lnTo>
                      <a:pt x="400" y="114"/>
                    </a:lnTo>
                    <a:lnTo>
                      <a:pt x="395" y="114"/>
                    </a:lnTo>
                    <a:lnTo>
                      <a:pt x="391" y="124"/>
                    </a:lnTo>
                    <a:lnTo>
                      <a:pt x="386" y="127"/>
                    </a:lnTo>
                    <a:lnTo>
                      <a:pt x="375" y="125"/>
                    </a:lnTo>
                    <a:lnTo>
                      <a:pt x="367" y="122"/>
                    </a:lnTo>
                    <a:lnTo>
                      <a:pt x="362" y="124"/>
                    </a:lnTo>
                    <a:lnTo>
                      <a:pt x="362" y="135"/>
                    </a:lnTo>
                    <a:lnTo>
                      <a:pt x="370" y="142"/>
                    </a:lnTo>
                    <a:lnTo>
                      <a:pt x="373" y="145"/>
                    </a:lnTo>
                    <a:lnTo>
                      <a:pt x="357" y="166"/>
                    </a:lnTo>
                    <a:lnTo>
                      <a:pt x="343" y="169"/>
                    </a:lnTo>
                    <a:lnTo>
                      <a:pt x="335" y="167"/>
                    </a:lnTo>
                    <a:lnTo>
                      <a:pt x="325" y="167"/>
                    </a:lnTo>
                    <a:lnTo>
                      <a:pt x="310" y="172"/>
                    </a:lnTo>
                    <a:lnTo>
                      <a:pt x="310" y="174"/>
                    </a:lnTo>
                    <a:lnTo>
                      <a:pt x="292" y="182"/>
                    </a:lnTo>
                    <a:lnTo>
                      <a:pt x="283" y="179"/>
                    </a:lnTo>
                    <a:lnTo>
                      <a:pt x="276" y="179"/>
                    </a:lnTo>
                    <a:lnTo>
                      <a:pt x="254" y="172"/>
                    </a:lnTo>
                    <a:lnTo>
                      <a:pt x="238" y="164"/>
                    </a:lnTo>
                    <a:lnTo>
                      <a:pt x="225" y="161"/>
                    </a:lnTo>
                    <a:lnTo>
                      <a:pt x="175" y="162"/>
                    </a:lnTo>
                    <a:lnTo>
                      <a:pt x="170" y="161"/>
                    </a:lnTo>
                    <a:lnTo>
                      <a:pt x="155" y="151"/>
                    </a:lnTo>
                    <a:lnTo>
                      <a:pt x="138" y="135"/>
                    </a:lnTo>
                    <a:lnTo>
                      <a:pt x="100" y="122"/>
                    </a:lnTo>
                    <a:lnTo>
                      <a:pt x="90" y="124"/>
                    </a:lnTo>
                    <a:lnTo>
                      <a:pt x="67" y="117"/>
                    </a:lnTo>
                    <a:lnTo>
                      <a:pt x="65" y="111"/>
                    </a:lnTo>
                    <a:lnTo>
                      <a:pt x="59" y="97"/>
                    </a:lnTo>
                    <a:lnTo>
                      <a:pt x="43" y="79"/>
                    </a:lnTo>
                    <a:lnTo>
                      <a:pt x="40" y="76"/>
                    </a:lnTo>
                    <a:lnTo>
                      <a:pt x="27" y="72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6" y="68"/>
                    </a:lnTo>
                    <a:lnTo>
                      <a:pt x="6" y="63"/>
                    </a:lnTo>
                    <a:lnTo>
                      <a:pt x="0" y="55"/>
                    </a:lnTo>
                    <a:lnTo>
                      <a:pt x="3" y="47"/>
                    </a:lnTo>
                    <a:lnTo>
                      <a:pt x="40" y="27"/>
                    </a:lnTo>
                    <a:lnTo>
                      <a:pt x="73" y="31"/>
                    </a:lnTo>
                    <a:lnTo>
                      <a:pt x="86" y="37"/>
                    </a:lnTo>
                    <a:lnTo>
                      <a:pt x="124" y="37"/>
                    </a:lnTo>
                    <a:lnTo>
                      <a:pt x="125" y="35"/>
                    </a:lnTo>
                    <a:lnTo>
                      <a:pt x="122" y="29"/>
                    </a:lnTo>
                    <a:lnTo>
                      <a:pt x="122" y="26"/>
                    </a:lnTo>
                    <a:lnTo>
                      <a:pt x="113" y="13"/>
                    </a:lnTo>
                    <a:lnTo>
                      <a:pt x="122" y="0"/>
                    </a:lnTo>
                    <a:lnTo>
                      <a:pt x="165" y="11"/>
                    </a:lnTo>
                    <a:lnTo>
                      <a:pt x="176" y="24"/>
                    </a:lnTo>
                    <a:lnTo>
                      <a:pt x="189" y="31"/>
                    </a:lnTo>
                    <a:lnTo>
                      <a:pt x="198" y="32"/>
                    </a:lnTo>
                    <a:lnTo>
                      <a:pt x="214" y="26"/>
                    </a:lnTo>
                    <a:lnTo>
                      <a:pt x="222" y="27"/>
                    </a:lnTo>
                    <a:lnTo>
                      <a:pt x="262" y="40"/>
                    </a:lnTo>
                    <a:lnTo>
                      <a:pt x="275" y="47"/>
                    </a:lnTo>
                    <a:lnTo>
                      <a:pt x="306" y="52"/>
                    </a:lnTo>
                    <a:lnTo>
                      <a:pt x="330" y="45"/>
                    </a:lnTo>
                    <a:lnTo>
                      <a:pt x="344" y="34"/>
                    </a:lnTo>
                    <a:lnTo>
                      <a:pt x="364" y="40"/>
                    </a:lnTo>
                    <a:lnTo>
                      <a:pt x="371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76" name="Freeform 89"/>
              <p:cNvSpPr/>
              <p:nvPr/>
            </p:nvSpPr>
            <p:spPr>
              <a:xfrm>
                <a:off x="2098800" y="3008160"/>
                <a:ext cx="137880" cy="17568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175680"/>
                  <a:gd name="textAreaBottom" fmla="*/ 176040 h 175680"/>
                  <a:gd name="GluePoint1X" fmla="*/ 86 w 87"/>
                  <a:gd name="GluePoint1Y" fmla="*/ 24 h 111"/>
                  <a:gd name="GluePoint2X" fmla="*/ 73 w 87"/>
                  <a:gd name="GluePoint2Y" fmla="*/ 18 h 111"/>
                  <a:gd name="GluePoint3X" fmla="*/ 71 w 87"/>
                  <a:gd name="GluePoint3Y" fmla="*/ 19 h 111"/>
                  <a:gd name="GluePoint4X" fmla="*/ 55 w 87"/>
                  <a:gd name="GluePoint4Y" fmla="*/ 19 h 111"/>
                  <a:gd name="GluePoint5X" fmla="*/ 52 w 87"/>
                  <a:gd name="GluePoint5Y" fmla="*/ 13 h 111"/>
                  <a:gd name="GluePoint6X" fmla="*/ 49 w 87"/>
                  <a:gd name="GluePoint6Y" fmla="*/ 10 h 111"/>
                  <a:gd name="GluePoint7X" fmla="*/ 40 w 87"/>
                  <a:gd name="GluePoint7Y" fmla="*/ 5 h 111"/>
                  <a:gd name="GluePoint8X" fmla="*/ 30 w 87"/>
                  <a:gd name="GluePoint8Y" fmla="*/ 0 h 111"/>
                  <a:gd name="GluePoint9X" fmla="*/ 19 w 87"/>
                  <a:gd name="GluePoint9Y" fmla="*/ 8 h 111"/>
                  <a:gd name="GluePoint10X" fmla="*/ 13 w 87"/>
                  <a:gd name="GluePoint10Y" fmla="*/ 8 h 111"/>
                  <a:gd name="GluePoint11X" fmla="*/ 11 w 87"/>
                  <a:gd name="GluePoint11Y" fmla="*/ 11 h 111"/>
                  <a:gd name="GluePoint12X" fmla="*/ 13 w 87"/>
                  <a:gd name="GluePoint12Y" fmla="*/ 21 h 111"/>
                  <a:gd name="GluePoint13X" fmla="*/ 8 w 87"/>
                  <a:gd name="GluePoint13Y" fmla="*/ 29 h 111"/>
                  <a:gd name="GluePoint14X" fmla="*/ 6 w 87"/>
                  <a:gd name="GluePoint14Y" fmla="*/ 35 h 111"/>
                  <a:gd name="GluePoint15X" fmla="*/ 0 w 87"/>
                  <a:gd name="GluePoint15Y" fmla="*/ 42 h 111"/>
                  <a:gd name="GluePoint16X" fmla="*/ 1 w 87"/>
                  <a:gd name="GluePoint16Y" fmla="*/ 64 h 111"/>
                  <a:gd name="GluePoint17X" fmla="*/ 9 w 87"/>
                  <a:gd name="GluePoint17Y" fmla="*/ 69 h 111"/>
                  <a:gd name="GluePoint18X" fmla="*/ 14 w 87"/>
                  <a:gd name="GluePoint18Y" fmla="*/ 61 h 111"/>
                  <a:gd name="GluePoint19X" fmla="*/ 17 w 87"/>
                  <a:gd name="GluePoint19Y" fmla="*/ 69 h 111"/>
                  <a:gd name="GluePoint20X" fmla="*/ 16 w 87"/>
                  <a:gd name="GluePoint20Y" fmla="*/ 79 h 111"/>
                  <a:gd name="GluePoint21X" fmla="*/ 8 w 87"/>
                  <a:gd name="GluePoint21Y" fmla="*/ 84 h 111"/>
                  <a:gd name="GluePoint22X" fmla="*/ 11 w 87"/>
                  <a:gd name="GluePoint22Y" fmla="*/ 92 h 111"/>
                  <a:gd name="GluePoint23X" fmla="*/ 5 w 87"/>
                  <a:gd name="GluePoint23Y" fmla="*/ 95 h 111"/>
                  <a:gd name="GluePoint24X" fmla="*/ 8 w 87"/>
                  <a:gd name="GluePoint24Y" fmla="*/ 103 h 111"/>
                  <a:gd name="GluePoint25X" fmla="*/ 13 w 87"/>
                  <a:gd name="GluePoint25Y" fmla="*/ 101 h 111"/>
                  <a:gd name="GluePoint26X" fmla="*/ 16 w 87"/>
                  <a:gd name="GluePoint26Y" fmla="*/ 103 h 111"/>
                  <a:gd name="GluePoint27X" fmla="*/ 21 w 87"/>
                  <a:gd name="GluePoint27Y" fmla="*/ 103 h 111"/>
                  <a:gd name="GluePoint28X" fmla="*/ 24 w 87"/>
                  <a:gd name="GluePoint28Y" fmla="*/ 111 h 111"/>
                  <a:gd name="GluePoint29X" fmla="*/ 28 w 87"/>
                  <a:gd name="GluePoint29Y" fmla="*/ 109 h 111"/>
                  <a:gd name="GluePoint30X" fmla="*/ 33 w 87"/>
                  <a:gd name="GluePoint30Y" fmla="*/ 106 h 111"/>
                  <a:gd name="GluePoint31X" fmla="*/ 35 w 87"/>
                  <a:gd name="GluePoint31Y" fmla="*/ 92 h 111"/>
                  <a:gd name="GluePoint32X" fmla="*/ 38 w 87"/>
                  <a:gd name="GluePoint32Y" fmla="*/ 85 h 111"/>
                  <a:gd name="GluePoint33X" fmla="*/ 41 w 87"/>
                  <a:gd name="GluePoint33Y" fmla="*/ 85 h 111"/>
                  <a:gd name="GluePoint34X" fmla="*/ 44 w 87"/>
                  <a:gd name="GluePoint34Y" fmla="*/ 79 h 111"/>
                  <a:gd name="GluePoint35X" fmla="*/ 65 w 87"/>
                  <a:gd name="GluePoint35Y" fmla="*/ 69 h 111"/>
                  <a:gd name="GluePoint36X" fmla="*/ 79 w 87"/>
                  <a:gd name="GluePoint36Y" fmla="*/ 53 h 111"/>
                  <a:gd name="GluePoint37X" fmla="*/ 84 w 87"/>
                  <a:gd name="GluePoint37Y" fmla="*/ 40 h 111"/>
                  <a:gd name="GluePoint38X" fmla="*/ 87 w 87"/>
                  <a:gd name="GluePoint38Y" fmla="*/ 40 h 111"/>
                  <a:gd name="GluePoint39X" fmla="*/ 81 w 87"/>
                  <a:gd name="GluePoint39Y" fmla="*/ 27 h 111"/>
                  <a:gd name="GluePoint40X" fmla="*/ 81 w 87"/>
                  <a:gd name="GluePoint40Y" fmla="*/ 26 h 111"/>
                  <a:gd name="GluePoint41X" fmla="*/ 86 w 87"/>
                  <a:gd name="GluePoint41Y" fmla="*/ 24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7" h="111">
                    <a:moveTo>
                      <a:pt x="86" y="24"/>
                    </a:moveTo>
                    <a:lnTo>
                      <a:pt x="73" y="18"/>
                    </a:lnTo>
                    <a:lnTo>
                      <a:pt x="71" y="19"/>
                    </a:lnTo>
                    <a:lnTo>
                      <a:pt x="55" y="19"/>
                    </a:lnTo>
                    <a:lnTo>
                      <a:pt x="52" y="13"/>
                    </a:lnTo>
                    <a:lnTo>
                      <a:pt x="49" y="10"/>
                    </a:lnTo>
                    <a:lnTo>
                      <a:pt x="40" y="5"/>
                    </a:lnTo>
                    <a:lnTo>
                      <a:pt x="30" y="0"/>
                    </a:lnTo>
                    <a:lnTo>
                      <a:pt x="19" y="8"/>
                    </a:lnTo>
                    <a:lnTo>
                      <a:pt x="13" y="8"/>
                    </a:lnTo>
                    <a:lnTo>
                      <a:pt x="11" y="11"/>
                    </a:lnTo>
                    <a:lnTo>
                      <a:pt x="13" y="21"/>
                    </a:lnTo>
                    <a:lnTo>
                      <a:pt x="8" y="29"/>
                    </a:lnTo>
                    <a:lnTo>
                      <a:pt x="6" y="35"/>
                    </a:lnTo>
                    <a:lnTo>
                      <a:pt x="0" y="42"/>
                    </a:lnTo>
                    <a:lnTo>
                      <a:pt x="1" y="64"/>
                    </a:lnTo>
                    <a:lnTo>
                      <a:pt x="9" y="69"/>
                    </a:lnTo>
                    <a:lnTo>
                      <a:pt x="14" y="61"/>
                    </a:lnTo>
                    <a:lnTo>
                      <a:pt x="17" y="69"/>
                    </a:lnTo>
                    <a:lnTo>
                      <a:pt x="16" y="79"/>
                    </a:lnTo>
                    <a:lnTo>
                      <a:pt x="8" y="84"/>
                    </a:lnTo>
                    <a:lnTo>
                      <a:pt x="11" y="92"/>
                    </a:lnTo>
                    <a:lnTo>
                      <a:pt x="5" y="95"/>
                    </a:lnTo>
                    <a:lnTo>
                      <a:pt x="8" y="103"/>
                    </a:lnTo>
                    <a:lnTo>
                      <a:pt x="13" y="101"/>
                    </a:lnTo>
                    <a:lnTo>
                      <a:pt x="16" y="103"/>
                    </a:lnTo>
                    <a:lnTo>
                      <a:pt x="21" y="103"/>
                    </a:lnTo>
                    <a:lnTo>
                      <a:pt x="24" y="111"/>
                    </a:lnTo>
                    <a:lnTo>
                      <a:pt x="28" y="109"/>
                    </a:lnTo>
                    <a:lnTo>
                      <a:pt x="33" y="106"/>
                    </a:lnTo>
                    <a:lnTo>
                      <a:pt x="35" y="92"/>
                    </a:lnTo>
                    <a:lnTo>
                      <a:pt x="38" y="85"/>
                    </a:lnTo>
                    <a:lnTo>
                      <a:pt x="41" y="85"/>
                    </a:lnTo>
                    <a:lnTo>
                      <a:pt x="44" y="79"/>
                    </a:lnTo>
                    <a:lnTo>
                      <a:pt x="65" y="69"/>
                    </a:lnTo>
                    <a:lnTo>
                      <a:pt x="79" y="53"/>
                    </a:lnTo>
                    <a:lnTo>
                      <a:pt x="84" y="40"/>
                    </a:lnTo>
                    <a:lnTo>
                      <a:pt x="87" y="40"/>
                    </a:lnTo>
                    <a:lnTo>
                      <a:pt x="81" y="27"/>
                    </a:lnTo>
                    <a:lnTo>
                      <a:pt x="81" y="26"/>
                    </a:lnTo>
                    <a:lnTo>
                      <a:pt x="86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77" name="Freeform 90"/>
              <p:cNvSpPr/>
              <p:nvPr/>
            </p:nvSpPr>
            <p:spPr>
              <a:xfrm>
                <a:off x="2143080" y="2697120"/>
                <a:ext cx="294840" cy="463320"/>
              </a:xfrm>
              <a:custGeom>
                <a:avLst/>
                <a:gdLst>
                  <a:gd name="textAreaLeft" fmla="*/ 0 w 294840"/>
                  <a:gd name="textAreaRight" fmla="*/ 295200 w 294840"/>
                  <a:gd name="textAreaTop" fmla="*/ 0 h 463320"/>
                  <a:gd name="textAreaBottom" fmla="*/ 463680 h 463320"/>
                  <a:gd name="GluePoint1X" fmla="*/ 142 w 186"/>
                  <a:gd name="GluePoint1Y" fmla="*/ 273 h 292"/>
                  <a:gd name="GluePoint2X" fmla="*/ 134 w 186"/>
                  <a:gd name="GluePoint2Y" fmla="*/ 288 h 292"/>
                  <a:gd name="GluePoint3X" fmla="*/ 131 w 186"/>
                  <a:gd name="GluePoint3Y" fmla="*/ 283 h 292"/>
                  <a:gd name="GluePoint4X" fmla="*/ 135 w 186"/>
                  <a:gd name="GluePoint4Y" fmla="*/ 265 h 292"/>
                  <a:gd name="GluePoint5X" fmla="*/ 118 w 186"/>
                  <a:gd name="GluePoint5Y" fmla="*/ 262 h 292"/>
                  <a:gd name="GluePoint6X" fmla="*/ 104 w 186"/>
                  <a:gd name="GluePoint6Y" fmla="*/ 263 h 292"/>
                  <a:gd name="GluePoint7X" fmla="*/ 89 w 186"/>
                  <a:gd name="GluePoint7Y" fmla="*/ 259 h 292"/>
                  <a:gd name="GluePoint8X" fmla="*/ 85 w 186"/>
                  <a:gd name="GluePoint8Y" fmla="*/ 251 h 292"/>
                  <a:gd name="GluePoint9X" fmla="*/ 75 w 186"/>
                  <a:gd name="GluePoint9Y" fmla="*/ 238 h 292"/>
                  <a:gd name="GluePoint10X" fmla="*/ 66 w 186"/>
                  <a:gd name="GluePoint10Y" fmla="*/ 223 h 292"/>
                  <a:gd name="GluePoint11X" fmla="*/ 45 w 186"/>
                  <a:gd name="GluePoint11Y" fmla="*/ 214 h 292"/>
                  <a:gd name="GluePoint12X" fmla="*/ 27 w 186"/>
                  <a:gd name="GluePoint12Y" fmla="*/ 215 h 292"/>
                  <a:gd name="GluePoint13X" fmla="*/ 21 w 186"/>
                  <a:gd name="GluePoint13Y" fmla="*/ 206 h 292"/>
                  <a:gd name="GluePoint14X" fmla="*/ 2 w 186"/>
                  <a:gd name="GluePoint14Y" fmla="*/ 196 h 292"/>
                  <a:gd name="GluePoint15X" fmla="*/ 4 w 186"/>
                  <a:gd name="GluePoint15Y" fmla="*/ 188 h 292"/>
                  <a:gd name="GluePoint16X" fmla="*/ 8 w 186"/>
                  <a:gd name="GluePoint16Y" fmla="*/ 175 h 292"/>
                  <a:gd name="GluePoint17X" fmla="*/ 24 w 186"/>
                  <a:gd name="GluePoint17Y" fmla="*/ 162 h 292"/>
                  <a:gd name="GluePoint18X" fmla="*/ 32 w 186"/>
                  <a:gd name="GluePoint18Y" fmla="*/ 149 h 292"/>
                  <a:gd name="GluePoint19X" fmla="*/ 26 w 186"/>
                  <a:gd name="GluePoint19Y" fmla="*/ 149 h 292"/>
                  <a:gd name="GluePoint20X" fmla="*/ 26 w 186"/>
                  <a:gd name="GluePoint20Y" fmla="*/ 124 h 292"/>
                  <a:gd name="GluePoint21X" fmla="*/ 27 w 186"/>
                  <a:gd name="GluePoint21Y" fmla="*/ 106 h 292"/>
                  <a:gd name="GluePoint22X" fmla="*/ 20 w 186"/>
                  <a:gd name="GluePoint22Y" fmla="*/ 90 h 292"/>
                  <a:gd name="GluePoint23X" fmla="*/ 26 w 186"/>
                  <a:gd name="GluePoint23Y" fmla="*/ 85 h 292"/>
                  <a:gd name="GluePoint24X" fmla="*/ 27 w 186"/>
                  <a:gd name="GluePoint24Y" fmla="*/ 71 h 292"/>
                  <a:gd name="GluePoint25X" fmla="*/ 37 w 186"/>
                  <a:gd name="GluePoint25Y" fmla="*/ 79 h 292"/>
                  <a:gd name="GluePoint26X" fmla="*/ 45 w 186"/>
                  <a:gd name="GluePoint26Y" fmla="*/ 61 h 292"/>
                  <a:gd name="GluePoint27X" fmla="*/ 56 w 186"/>
                  <a:gd name="GluePoint27Y" fmla="*/ 51 h 292"/>
                  <a:gd name="GluePoint28X" fmla="*/ 67 w 186"/>
                  <a:gd name="GluePoint28Y" fmla="*/ 25 h 292"/>
                  <a:gd name="GluePoint29X" fmla="*/ 75 w 186"/>
                  <a:gd name="GluePoint29Y" fmla="*/ 25 h 292"/>
                  <a:gd name="GluePoint30X" fmla="*/ 81 w 186"/>
                  <a:gd name="GluePoint30Y" fmla="*/ 21 h 292"/>
                  <a:gd name="GluePoint31X" fmla="*/ 96 w 186"/>
                  <a:gd name="GluePoint31Y" fmla="*/ 19 h 292"/>
                  <a:gd name="GluePoint32X" fmla="*/ 115 w 186"/>
                  <a:gd name="GluePoint32Y" fmla="*/ 5 h 292"/>
                  <a:gd name="GluePoint33X" fmla="*/ 118 w 186"/>
                  <a:gd name="GluePoint33Y" fmla="*/ 1 h 292"/>
                  <a:gd name="GluePoint34X" fmla="*/ 128 w 186"/>
                  <a:gd name="GluePoint34Y" fmla="*/ 5 h 292"/>
                  <a:gd name="GluePoint35X" fmla="*/ 124 w 186"/>
                  <a:gd name="GluePoint35Y" fmla="*/ 11 h 292"/>
                  <a:gd name="GluePoint36X" fmla="*/ 105 w 186"/>
                  <a:gd name="GluePoint36Y" fmla="*/ 27 h 292"/>
                  <a:gd name="GluePoint37X" fmla="*/ 96 w 186"/>
                  <a:gd name="GluePoint37Y" fmla="*/ 48 h 292"/>
                  <a:gd name="GluePoint38X" fmla="*/ 99 w 186"/>
                  <a:gd name="GluePoint38Y" fmla="*/ 58 h 292"/>
                  <a:gd name="GluePoint39X" fmla="*/ 105 w 186"/>
                  <a:gd name="GluePoint39Y" fmla="*/ 74 h 292"/>
                  <a:gd name="GluePoint40X" fmla="*/ 112 w 186"/>
                  <a:gd name="GluePoint40Y" fmla="*/ 93 h 292"/>
                  <a:gd name="GluePoint41X" fmla="*/ 132 w 186"/>
                  <a:gd name="GluePoint41Y" fmla="*/ 93 h 292"/>
                  <a:gd name="GluePoint42X" fmla="*/ 150 w 186"/>
                  <a:gd name="GluePoint42Y" fmla="*/ 112 h 292"/>
                  <a:gd name="GluePoint43X" fmla="*/ 166 w 186"/>
                  <a:gd name="GluePoint43Y" fmla="*/ 112 h 292"/>
                  <a:gd name="GluePoint44X" fmla="*/ 180 w 186"/>
                  <a:gd name="GluePoint44Y" fmla="*/ 109 h 292"/>
                  <a:gd name="GluePoint45X" fmla="*/ 175 w 186"/>
                  <a:gd name="GluePoint45Y" fmla="*/ 125 h 292"/>
                  <a:gd name="GluePoint46X" fmla="*/ 174 w 186"/>
                  <a:gd name="GluePoint46Y" fmla="*/ 148 h 292"/>
                  <a:gd name="GluePoint47X" fmla="*/ 182 w 186"/>
                  <a:gd name="GluePoint47Y" fmla="*/ 161 h 292"/>
                  <a:gd name="GluePoint48X" fmla="*/ 180 w 186"/>
                  <a:gd name="GluePoint48Y" fmla="*/ 178 h 292"/>
                  <a:gd name="GluePoint49X" fmla="*/ 183 w 186"/>
                  <a:gd name="GluePoint49Y" fmla="*/ 198 h 292"/>
                  <a:gd name="GluePoint50X" fmla="*/ 178 w 186"/>
                  <a:gd name="GluePoint50Y" fmla="*/ 183 h 292"/>
                  <a:gd name="GluePoint51X" fmla="*/ 166 w 186"/>
                  <a:gd name="GluePoint51Y" fmla="*/ 185 h 292"/>
                  <a:gd name="GluePoint52X" fmla="*/ 142 w 186"/>
                  <a:gd name="GluePoint52Y" fmla="*/ 188 h 292"/>
                  <a:gd name="GluePoint53X" fmla="*/ 143 w 186"/>
                  <a:gd name="GluePoint53Y" fmla="*/ 201 h 292"/>
                  <a:gd name="GluePoint54X" fmla="*/ 151 w 186"/>
                  <a:gd name="GluePoint54Y" fmla="*/ 209 h 292"/>
                  <a:gd name="GluePoint55X" fmla="*/ 137 w 186"/>
                  <a:gd name="GluePoint55Y" fmla="*/ 210 h 292"/>
                  <a:gd name="GluePoint56X" fmla="*/ 143 w 186"/>
                  <a:gd name="GluePoint56Y" fmla="*/ 230 h 292"/>
                  <a:gd name="GluePoint57X" fmla="*/ 145 w 186"/>
                  <a:gd name="GluePoint57Y" fmla="*/ 255 h 2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86" h="292">
                    <a:moveTo>
                      <a:pt x="145" y="255"/>
                    </a:moveTo>
                    <a:lnTo>
                      <a:pt x="142" y="273"/>
                    </a:lnTo>
                    <a:lnTo>
                      <a:pt x="140" y="292"/>
                    </a:lnTo>
                    <a:lnTo>
                      <a:pt x="134" y="288"/>
                    </a:lnTo>
                    <a:lnTo>
                      <a:pt x="131" y="286"/>
                    </a:lnTo>
                    <a:lnTo>
                      <a:pt x="131" y="283"/>
                    </a:lnTo>
                    <a:lnTo>
                      <a:pt x="137" y="270"/>
                    </a:lnTo>
                    <a:lnTo>
                      <a:pt x="135" y="265"/>
                    </a:lnTo>
                    <a:lnTo>
                      <a:pt x="123" y="259"/>
                    </a:lnTo>
                    <a:lnTo>
                      <a:pt x="118" y="262"/>
                    </a:lnTo>
                    <a:lnTo>
                      <a:pt x="110" y="259"/>
                    </a:lnTo>
                    <a:lnTo>
                      <a:pt x="104" y="263"/>
                    </a:lnTo>
                    <a:lnTo>
                      <a:pt x="93" y="262"/>
                    </a:lnTo>
                    <a:lnTo>
                      <a:pt x="89" y="259"/>
                    </a:lnTo>
                    <a:lnTo>
                      <a:pt x="89" y="252"/>
                    </a:lnTo>
                    <a:lnTo>
                      <a:pt x="85" y="251"/>
                    </a:lnTo>
                    <a:lnTo>
                      <a:pt x="81" y="241"/>
                    </a:lnTo>
                    <a:lnTo>
                      <a:pt x="75" y="238"/>
                    </a:lnTo>
                    <a:lnTo>
                      <a:pt x="70" y="228"/>
                    </a:lnTo>
                    <a:lnTo>
                      <a:pt x="66" y="223"/>
                    </a:lnTo>
                    <a:lnTo>
                      <a:pt x="58" y="220"/>
                    </a:lnTo>
                    <a:lnTo>
                      <a:pt x="45" y="214"/>
                    </a:lnTo>
                    <a:lnTo>
                      <a:pt x="43" y="215"/>
                    </a:lnTo>
                    <a:lnTo>
                      <a:pt x="27" y="215"/>
                    </a:lnTo>
                    <a:lnTo>
                      <a:pt x="24" y="209"/>
                    </a:lnTo>
                    <a:lnTo>
                      <a:pt x="21" y="206"/>
                    </a:lnTo>
                    <a:lnTo>
                      <a:pt x="12" y="201"/>
                    </a:lnTo>
                    <a:lnTo>
                      <a:pt x="2" y="196"/>
                    </a:lnTo>
                    <a:lnTo>
                      <a:pt x="0" y="191"/>
                    </a:lnTo>
                    <a:lnTo>
                      <a:pt x="4" y="188"/>
                    </a:lnTo>
                    <a:lnTo>
                      <a:pt x="7" y="186"/>
                    </a:lnTo>
                    <a:lnTo>
                      <a:pt x="8" y="175"/>
                    </a:lnTo>
                    <a:lnTo>
                      <a:pt x="21" y="170"/>
                    </a:lnTo>
                    <a:lnTo>
                      <a:pt x="24" y="162"/>
                    </a:lnTo>
                    <a:lnTo>
                      <a:pt x="32" y="151"/>
                    </a:lnTo>
                    <a:lnTo>
                      <a:pt x="32" y="149"/>
                    </a:lnTo>
                    <a:lnTo>
                      <a:pt x="29" y="151"/>
                    </a:lnTo>
                    <a:lnTo>
                      <a:pt x="26" y="149"/>
                    </a:lnTo>
                    <a:lnTo>
                      <a:pt x="27" y="140"/>
                    </a:lnTo>
                    <a:lnTo>
                      <a:pt x="26" y="124"/>
                    </a:lnTo>
                    <a:lnTo>
                      <a:pt x="27" y="119"/>
                    </a:lnTo>
                    <a:lnTo>
                      <a:pt x="27" y="106"/>
                    </a:lnTo>
                    <a:lnTo>
                      <a:pt x="23" y="99"/>
                    </a:lnTo>
                    <a:lnTo>
                      <a:pt x="20" y="90"/>
                    </a:lnTo>
                    <a:lnTo>
                      <a:pt x="23" y="83"/>
                    </a:lnTo>
                    <a:lnTo>
                      <a:pt x="26" y="85"/>
                    </a:lnTo>
                    <a:lnTo>
                      <a:pt x="32" y="79"/>
                    </a:lnTo>
                    <a:lnTo>
                      <a:pt x="27" y="71"/>
                    </a:lnTo>
                    <a:lnTo>
                      <a:pt x="29" y="67"/>
                    </a:lnTo>
                    <a:lnTo>
                      <a:pt x="37" y="79"/>
                    </a:lnTo>
                    <a:lnTo>
                      <a:pt x="37" y="67"/>
                    </a:lnTo>
                    <a:lnTo>
                      <a:pt x="45" y="61"/>
                    </a:lnTo>
                    <a:lnTo>
                      <a:pt x="50" y="54"/>
                    </a:lnTo>
                    <a:lnTo>
                      <a:pt x="56" y="51"/>
                    </a:lnTo>
                    <a:lnTo>
                      <a:pt x="58" y="34"/>
                    </a:lnTo>
                    <a:lnTo>
                      <a:pt x="67" y="25"/>
                    </a:lnTo>
                    <a:lnTo>
                      <a:pt x="72" y="25"/>
                    </a:lnTo>
                    <a:lnTo>
                      <a:pt x="75" y="25"/>
                    </a:lnTo>
                    <a:lnTo>
                      <a:pt x="75" y="29"/>
                    </a:lnTo>
                    <a:lnTo>
                      <a:pt x="81" y="21"/>
                    </a:lnTo>
                    <a:lnTo>
                      <a:pt x="88" y="21"/>
                    </a:lnTo>
                    <a:lnTo>
                      <a:pt x="96" y="19"/>
                    </a:lnTo>
                    <a:lnTo>
                      <a:pt x="110" y="11"/>
                    </a:lnTo>
                    <a:lnTo>
                      <a:pt x="115" y="5"/>
                    </a:lnTo>
                    <a:lnTo>
                      <a:pt x="118" y="5"/>
                    </a:lnTo>
                    <a:lnTo>
                      <a:pt x="118" y="1"/>
                    </a:lnTo>
                    <a:lnTo>
                      <a:pt x="121" y="0"/>
                    </a:lnTo>
                    <a:lnTo>
                      <a:pt x="128" y="5"/>
                    </a:lnTo>
                    <a:lnTo>
                      <a:pt x="128" y="6"/>
                    </a:lnTo>
                    <a:lnTo>
                      <a:pt x="124" y="11"/>
                    </a:lnTo>
                    <a:lnTo>
                      <a:pt x="116" y="13"/>
                    </a:lnTo>
                    <a:lnTo>
                      <a:pt x="105" y="27"/>
                    </a:lnTo>
                    <a:lnTo>
                      <a:pt x="101" y="34"/>
                    </a:lnTo>
                    <a:lnTo>
                      <a:pt x="96" y="48"/>
                    </a:lnTo>
                    <a:lnTo>
                      <a:pt x="93" y="58"/>
                    </a:lnTo>
                    <a:lnTo>
                      <a:pt x="99" y="58"/>
                    </a:lnTo>
                    <a:lnTo>
                      <a:pt x="101" y="66"/>
                    </a:lnTo>
                    <a:lnTo>
                      <a:pt x="105" y="74"/>
                    </a:lnTo>
                    <a:lnTo>
                      <a:pt x="105" y="88"/>
                    </a:lnTo>
                    <a:lnTo>
                      <a:pt x="112" y="93"/>
                    </a:lnTo>
                    <a:lnTo>
                      <a:pt x="120" y="96"/>
                    </a:lnTo>
                    <a:lnTo>
                      <a:pt x="132" y="93"/>
                    </a:lnTo>
                    <a:lnTo>
                      <a:pt x="140" y="96"/>
                    </a:lnTo>
                    <a:lnTo>
                      <a:pt x="150" y="112"/>
                    </a:lnTo>
                    <a:lnTo>
                      <a:pt x="158" y="111"/>
                    </a:lnTo>
                    <a:lnTo>
                      <a:pt x="166" y="112"/>
                    </a:lnTo>
                    <a:lnTo>
                      <a:pt x="175" y="109"/>
                    </a:lnTo>
                    <a:lnTo>
                      <a:pt x="180" y="109"/>
                    </a:lnTo>
                    <a:lnTo>
                      <a:pt x="180" y="114"/>
                    </a:lnTo>
                    <a:lnTo>
                      <a:pt x="175" y="125"/>
                    </a:lnTo>
                    <a:lnTo>
                      <a:pt x="172" y="138"/>
                    </a:lnTo>
                    <a:lnTo>
                      <a:pt x="174" y="148"/>
                    </a:lnTo>
                    <a:lnTo>
                      <a:pt x="178" y="153"/>
                    </a:lnTo>
                    <a:lnTo>
                      <a:pt x="182" y="161"/>
                    </a:lnTo>
                    <a:lnTo>
                      <a:pt x="174" y="170"/>
                    </a:lnTo>
                    <a:lnTo>
                      <a:pt x="180" y="178"/>
                    </a:lnTo>
                    <a:lnTo>
                      <a:pt x="186" y="196"/>
                    </a:lnTo>
                    <a:lnTo>
                      <a:pt x="183" y="198"/>
                    </a:lnTo>
                    <a:lnTo>
                      <a:pt x="182" y="190"/>
                    </a:lnTo>
                    <a:lnTo>
                      <a:pt x="178" y="183"/>
                    </a:lnTo>
                    <a:lnTo>
                      <a:pt x="170" y="186"/>
                    </a:lnTo>
                    <a:lnTo>
                      <a:pt x="166" y="185"/>
                    </a:lnTo>
                    <a:lnTo>
                      <a:pt x="164" y="190"/>
                    </a:lnTo>
                    <a:lnTo>
                      <a:pt x="142" y="188"/>
                    </a:lnTo>
                    <a:lnTo>
                      <a:pt x="142" y="199"/>
                    </a:lnTo>
                    <a:lnTo>
                      <a:pt x="143" y="201"/>
                    </a:lnTo>
                    <a:lnTo>
                      <a:pt x="148" y="201"/>
                    </a:lnTo>
                    <a:lnTo>
                      <a:pt x="151" y="209"/>
                    </a:lnTo>
                    <a:lnTo>
                      <a:pt x="145" y="207"/>
                    </a:lnTo>
                    <a:lnTo>
                      <a:pt x="137" y="210"/>
                    </a:lnTo>
                    <a:lnTo>
                      <a:pt x="137" y="222"/>
                    </a:lnTo>
                    <a:lnTo>
                      <a:pt x="143" y="230"/>
                    </a:lnTo>
                    <a:lnTo>
                      <a:pt x="148" y="241"/>
                    </a:lnTo>
                    <a:lnTo>
                      <a:pt x="145" y="25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78" name="Freeform 91"/>
              <p:cNvSpPr/>
              <p:nvPr/>
            </p:nvSpPr>
            <p:spPr>
              <a:xfrm>
                <a:off x="2274840" y="2898720"/>
                <a:ext cx="945720" cy="1087200"/>
              </a:xfrm>
              <a:custGeom>
                <a:avLst/>
                <a:gdLst>
                  <a:gd name="textAreaLeft" fmla="*/ 0 w 945720"/>
                  <a:gd name="textAreaRight" fmla="*/ 946080 w 945720"/>
                  <a:gd name="textAreaTop" fmla="*/ 0 h 1087200"/>
                  <a:gd name="textAreaBottom" fmla="*/ 1087560 h 1087200"/>
                  <a:gd name="GluePoint1X" fmla="*/ 365 w 596"/>
                  <a:gd name="GluePoint1Y" fmla="*/ 661 h 685"/>
                  <a:gd name="GluePoint2X" fmla="*/ 394 w 596"/>
                  <a:gd name="GluePoint2Y" fmla="*/ 609 h 685"/>
                  <a:gd name="GluePoint3X" fmla="*/ 408 w 596"/>
                  <a:gd name="GluePoint3Y" fmla="*/ 572 h 685"/>
                  <a:gd name="GluePoint4X" fmla="*/ 408 w 596"/>
                  <a:gd name="GluePoint4Y" fmla="*/ 539 h 685"/>
                  <a:gd name="GluePoint5X" fmla="*/ 456 w 596"/>
                  <a:gd name="GluePoint5Y" fmla="*/ 502 h 685"/>
                  <a:gd name="GluePoint6X" fmla="*/ 465 w 596"/>
                  <a:gd name="GluePoint6Y" fmla="*/ 497 h 685"/>
                  <a:gd name="GluePoint7X" fmla="*/ 497 w 596"/>
                  <a:gd name="GluePoint7Y" fmla="*/ 493 h 685"/>
                  <a:gd name="GluePoint8X" fmla="*/ 519 w 596"/>
                  <a:gd name="GluePoint8Y" fmla="*/ 453 h 685"/>
                  <a:gd name="GluePoint9X" fmla="*/ 535 w 596"/>
                  <a:gd name="GluePoint9Y" fmla="*/ 402 h 685"/>
                  <a:gd name="GluePoint10X" fmla="*/ 540 w 596"/>
                  <a:gd name="GluePoint10Y" fmla="*/ 320 h 685"/>
                  <a:gd name="GluePoint11X" fmla="*/ 573 w 596"/>
                  <a:gd name="GluePoint11Y" fmla="*/ 276 h 685"/>
                  <a:gd name="GluePoint12X" fmla="*/ 596 w 596"/>
                  <a:gd name="GluePoint12Y" fmla="*/ 217 h 685"/>
                  <a:gd name="GluePoint13X" fmla="*/ 562 w 596"/>
                  <a:gd name="GluePoint13Y" fmla="*/ 180 h 685"/>
                  <a:gd name="GluePoint14X" fmla="*/ 488 w 596"/>
                  <a:gd name="GluePoint14Y" fmla="*/ 143 h 685"/>
                  <a:gd name="GluePoint15X" fmla="*/ 451 w 596"/>
                  <a:gd name="GluePoint15Y" fmla="*/ 133 h 685"/>
                  <a:gd name="GluePoint16X" fmla="*/ 442 w 596"/>
                  <a:gd name="GluePoint16Y" fmla="*/ 119 h 685"/>
                  <a:gd name="GluePoint17X" fmla="*/ 416 w 596"/>
                  <a:gd name="GluePoint17Y" fmla="*/ 109 h 685"/>
                  <a:gd name="GluePoint18X" fmla="*/ 388 w 596"/>
                  <a:gd name="GluePoint18Y" fmla="*/ 119 h 685"/>
                  <a:gd name="GluePoint19X" fmla="*/ 353 w 596"/>
                  <a:gd name="GluePoint19Y" fmla="*/ 125 h 685"/>
                  <a:gd name="GluePoint20X" fmla="*/ 342 w 596"/>
                  <a:gd name="GluePoint20Y" fmla="*/ 124 h 685"/>
                  <a:gd name="GluePoint21X" fmla="*/ 349 w 596"/>
                  <a:gd name="GluePoint21Y" fmla="*/ 111 h 685"/>
                  <a:gd name="GluePoint22X" fmla="*/ 343 w 596"/>
                  <a:gd name="GluePoint22Y" fmla="*/ 112 h 685"/>
                  <a:gd name="GluePoint23X" fmla="*/ 357 w 596"/>
                  <a:gd name="GluePoint23Y" fmla="*/ 61 h 685"/>
                  <a:gd name="GluePoint24X" fmla="*/ 340 w 596"/>
                  <a:gd name="GluePoint24Y" fmla="*/ 21 h 685"/>
                  <a:gd name="GluePoint25X" fmla="*/ 308 w 596"/>
                  <a:gd name="GluePoint25Y" fmla="*/ 54 h 685"/>
                  <a:gd name="GluePoint26X" fmla="*/ 281 w 596"/>
                  <a:gd name="GluePoint26Y" fmla="*/ 50 h 685"/>
                  <a:gd name="GluePoint27X" fmla="*/ 264 w 596"/>
                  <a:gd name="GluePoint27Y" fmla="*/ 58 h 685"/>
                  <a:gd name="GluePoint28X" fmla="*/ 234 w 596"/>
                  <a:gd name="GluePoint28Y" fmla="*/ 66 h 685"/>
                  <a:gd name="GluePoint29X" fmla="*/ 216 w 596"/>
                  <a:gd name="GluePoint29Y" fmla="*/ 59 h 685"/>
                  <a:gd name="GluePoint30X" fmla="*/ 218 w 596"/>
                  <a:gd name="GluePoint30Y" fmla="*/ 22 h 685"/>
                  <a:gd name="GluePoint31X" fmla="*/ 210 w 596"/>
                  <a:gd name="GluePoint31Y" fmla="*/ 0 h 685"/>
                  <a:gd name="GluePoint32X" fmla="*/ 191 w 596"/>
                  <a:gd name="GluePoint32Y" fmla="*/ 13 h 685"/>
                  <a:gd name="GluePoint33X" fmla="*/ 157 w 596"/>
                  <a:gd name="GluePoint33Y" fmla="*/ 24 h 685"/>
                  <a:gd name="GluePoint34X" fmla="*/ 145 w 596"/>
                  <a:gd name="GluePoint34Y" fmla="*/ 27 h 685"/>
                  <a:gd name="GluePoint35X" fmla="*/ 157 w 596"/>
                  <a:gd name="GluePoint35Y" fmla="*/ 53 h 685"/>
                  <a:gd name="GluePoint36X" fmla="*/ 122 w 596"/>
                  <a:gd name="GluePoint36Y" fmla="*/ 77 h 685"/>
                  <a:gd name="GluePoint37X" fmla="*/ 99 w 596"/>
                  <a:gd name="GluePoint37Y" fmla="*/ 63 h 685"/>
                  <a:gd name="GluePoint38X" fmla="*/ 81 w 596"/>
                  <a:gd name="GluePoint38Y" fmla="*/ 63 h 685"/>
                  <a:gd name="GluePoint39X" fmla="*/ 65 w 596"/>
                  <a:gd name="GluePoint39Y" fmla="*/ 74 h 685"/>
                  <a:gd name="GluePoint40X" fmla="*/ 54 w 596"/>
                  <a:gd name="GluePoint40Y" fmla="*/ 95 h 685"/>
                  <a:gd name="GluePoint41X" fmla="*/ 59 w 596"/>
                  <a:gd name="GluePoint41Y" fmla="*/ 146 h 685"/>
                  <a:gd name="GluePoint42X" fmla="*/ 32 w 596"/>
                  <a:gd name="GluePoint42Y" fmla="*/ 173 h 685"/>
                  <a:gd name="GluePoint43X" fmla="*/ 5 w 596"/>
                  <a:gd name="GluePoint43Y" fmla="*/ 210 h 685"/>
                  <a:gd name="GluePoint44X" fmla="*/ 14 w 596"/>
                  <a:gd name="GluePoint44Y" fmla="*/ 257 h 685"/>
                  <a:gd name="GluePoint45X" fmla="*/ 43 w 596"/>
                  <a:gd name="GluePoint45Y" fmla="*/ 264 h 685"/>
                  <a:gd name="GluePoint46X" fmla="*/ 67 w 596"/>
                  <a:gd name="GluePoint46Y" fmla="*/ 283 h 685"/>
                  <a:gd name="GluePoint47X" fmla="*/ 129 w 596"/>
                  <a:gd name="GluePoint47Y" fmla="*/ 262 h 685"/>
                  <a:gd name="GluePoint48X" fmla="*/ 132 w 596"/>
                  <a:gd name="GluePoint48Y" fmla="*/ 289 h 685"/>
                  <a:gd name="GluePoint49X" fmla="*/ 170 w 596"/>
                  <a:gd name="GluePoint49Y" fmla="*/ 318 h 685"/>
                  <a:gd name="GluePoint50X" fmla="*/ 205 w 596"/>
                  <a:gd name="GluePoint50Y" fmla="*/ 331 h 685"/>
                  <a:gd name="GluePoint51X" fmla="*/ 211 w 596"/>
                  <a:gd name="GluePoint51Y" fmla="*/ 360 h 685"/>
                  <a:gd name="GluePoint52X" fmla="*/ 246 w 596"/>
                  <a:gd name="GluePoint52Y" fmla="*/ 394 h 685"/>
                  <a:gd name="GluePoint53X" fmla="*/ 256 w 596"/>
                  <a:gd name="GluePoint53Y" fmla="*/ 437 h 685"/>
                  <a:gd name="GluePoint54X" fmla="*/ 257 w 596"/>
                  <a:gd name="GluePoint54Y" fmla="*/ 452 h 685"/>
                  <a:gd name="GluePoint55X" fmla="*/ 283 w 596"/>
                  <a:gd name="GluePoint55Y" fmla="*/ 481 h 685"/>
                  <a:gd name="GluePoint56X" fmla="*/ 300 w 596"/>
                  <a:gd name="GluePoint56Y" fmla="*/ 511 h 685"/>
                  <a:gd name="GluePoint57X" fmla="*/ 318 w 596"/>
                  <a:gd name="GluePoint57Y" fmla="*/ 522 h 685"/>
                  <a:gd name="GluePoint58X" fmla="*/ 330 w 596"/>
                  <a:gd name="GluePoint58Y" fmla="*/ 555 h 685"/>
                  <a:gd name="GluePoint59X" fmla="*/ 303 w 596"/>
                  <a:gd name="GluePoint59Y" fmla="*/ 593 h 685"/>
                  <a:gd name="GluePoint60X" fmla="*/ 289 w 596"/>
                  <a:gd name="GluePoint60Y" fmla="*/ 621 h 685"/>
                  <a:gd name="GluePoint61X" fmla="*/ 310 w 596"/>
                  <a:gd name="GluePoint61Y" fmla="*/ 637 h 685"/>
                  <a:gd name="GluePoint62X" fmla="*/ 334 w 596"/>
                  <a:gd name="GluePoint62Y" fmla="*/ 651 h 685"/>
                  <a:gd name="GluePoint63X" fmla="*/ 351 w 596"/>
                  <a:gd name="GluePoint63Y" fmla="*/ 675 h 6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596" h="685">
                    <a:moveTo>
                      <a:pt x="353" y="685"/>
                    </a:moveTo>
                    <a:lnTo>
                      <a:pt x="359" y="678"/>
                    </a:lnTo>
                    <a:lnTo>
                      <a:pt x="364" y="670"/>
                    </a:lnTo>
                    <a:lnTo>
                      <a:pt x="365" y="661"/>
                    </a:lnTo>
                    <a:lnTo>
                      <a:pt x="381" y="646"/>
                    </a:lnTo>
                    <a:lnTo>
                      <a:pt x="389" y="629"/>
                    </a:lnTo>
                    <a:lnTo>
                      <a:pt x="389" y="622"/>
                    </a:lnTo>
                    <a:lnTo>
                      <a:pt x="394" y="609"/>
                    </a:lnTo>
                    <a:lnTo>
                      <a:pt x="400" y="600"/>
                    </a:lnTo>
                    <a:lnTo>
                      <a:pt x="407" y="595"/>
                    </a:lnTo>
                    <a:lnTo>
                      <a:pt x="408" y="590"/>
                    </a:lnTo>
                    <a:lnTo>
                      <a:pt x="408" y="572"/>
                    </a:lnTo>
                    <a:lnTo>
                      <a:pt x="410" y="571"/>
                    </a:lnTo>
                    <a:lnTo>
                      <a:pt x="407" y="566"/>
                    </a:lnTo>
                    <a:lnTo>
                      <a:pt x="405" y="551"/>
                    </a:lnTo>
                    <a:lnTo>
                      <a:pt x="408" y="539"/>
                    </a:lnTo>
                    <a:lnTo>
                      <a:pt x="432" y="514"/>
                    </a:lnTo>
                    <a:lnTo>
                      <a:pt x="440" y="510"/>
                    </a:lnTo>
                    <a:lnTo>
                      <a:pt x="448" y="508"/>
                    </a:lnTo>
                    <a:lnTo>
                      <a:pt x="456" y="502"/>
                    </a:lnTo>
                    <a:lnTo>
                      <a:pt x="461" y="502"/>
                    </a:lnTo>
                    <a:lnTo>
                      <a:pt x="461" y="497"/>
                    </a:lnTo>
                    <a:lnTo>
                      <a:pt x="462" y="495"/>
                    </a:lnTo>
                    <a:lnTo>
                      <a:pt x="465" y="497"/>
                    </a:lnTo>
                    <a:lnTo>
                      <a:pt x="472" y="495"/>
                    </a:lnTo>
                    <a:lnTo>
                      <a:pt x="477" y="495"/>
                    </a:lnTo>
                    <a:lnTo>
                      <a:pt x="481" y="493"/>
                    </a:lnTo>
                    <a:lnTo>
                      <a:pt x="497" y="493"/>
                    </a:lnTo>
                    <a:lnTo>
                      <a:pt x="499" y="487"/>
                    </a:lnTo>
                    <a:lnTo>
                      <a:pt x="511" y="479"/>
                    </a:lnTo>
                    <a:lnTo>
                      <a:pt x="513" y="466"/>
                    </a:lnTo>
                    <a:lnTo>
                      <a:pt x="519" y="453"/>
                    </a:lnTo>
                    <a:lnTo>
                      <a:pt x="524" y="440"/>
                    </a:lnTo>
                    <a:lnTo>
                      <a:pt x="529" y="434"/>
                    </a:lnTo>
                    <a:lnTo>
                      <a:pt x="531" y="411"/>
                    </a:lnTo>
                    <a:lnTo>
                      <a:pt x="535" y="402"/>
                    </a:lnTo>
                    <a:lnTo>
                      <a:pt x="538" y="370"/>
                    </a:lnTo>
                    <a:lnTo>
                      <a:pt x="535" y="346"/>
                    </a:lnTo>
                    <a:lnTo>
                      <a:pt x="537" y="323"/>
                    </a:lnTo>
                    <a:lnTo>
                      <a:pt x="540" y="320"/>
                    </a:lnTo>
                    <a:lnTo>
                      <a:pt x="543" y="320"/>
                    </a:lnTo>
                    <a:lnTo>
                      <a:pt x="548" y="317"/>
                    </a:lnTo>
                    <a:lnTo>
                      <a:pt x="559" y="289"/>
                    </a:lnTo>
                    <a:lnTo>
                      <a:pt x="573" y="276"/>
                    </a:lnTo>
                    <a:lnTo>
                      <a:pt x="575" y="275"/>
                    </a:lnTo>
                    <a:lnTo>
                      <a:pt x="591" y="249"/>
                    </a:lnTo>
                    <a:lnTo>
                      <a:pt x="596" y="233"/>
                    </a:lnTo>
                    <a:lnTo>
                      <a:pt x="596" y="217"/>
                    </a:lnTo>
                    <a:lnTo>
                      <a:pt x="596" y="209"/>
                    </a:lnTo>
                    <a:lnTo>
                      <a:pt x="591" y="193"/>
                    </a:lnTo>
                    <a:lnTo>
                      <a:pt x="586" y="183"/>
                    </a:lnTo>
                    <a:lnTo>
                      <a:pt x="562" y="180"/>
                    </a:lnTo>
                    <a:lnTo>
                      <a:pt x="537" y="157"/>
                    </a:lnTo>
                    <a:lnTo>
                      <a:pt x="524" y="146"/>
                    </a:lnTo>
                    <a:lnTo>
                      <a:pt x="518" y="143"/>
                    </a:lnTo>
                    <a:lnTo>
                      <a:pt x="488" y="143"/>
                    </a:lnTo>
                    <a:lnTo>
                      <a:pt x="464" y="135"/>
                    </a:lnTo>
                    <a:lnTo>
                      <a:pt x="462" y="133"/>
                    </a:lnTo>
                    <a:lnTo>
                      <a:pt x="448" y="140"/>
                    </a:lnTo>
                    <a:lnTo>
                      <a:pt x="451" y="133"/>
                    </a:lnTo>
                    <a:lnTo>
                      <a:pt x="448" y="130"/>
                    </a:lnTo>
                    <a:lnTo>
                      <a:pt x="445" y="130"/>
                    </a:lnTo>
                    <a:lnTo>
                      <a:pt x="446" y="125"/>
                    </a:lnTo>
                    <a:lnTo>
                      <a:pt x="442" y="119"/>
                    </a:lnTo>
                    <a:lnTo>
                      <a:pt x="435" y="122"/>
                    </a:lnTo>
                    <a:lnTo>
                      <a:pt x="432" y="114"/>
                    </a:lnTo>
                    <a:lnTo>
                      <a:pt x="421" y="109"/>
                    </a:lnTo>
                    <a:lnTo>
                      <a:pt x="416" y="109"/>
                    </a:lnTo>
                    <a:lnTo>
                      <a:pt x="407" y="104"/>
                    </a:lnTo>
                    <a:lnTo>
                      <a:pt x="396" y="103"/>
                    </a:lnTo>
                    <a:lnTo>
                      <a:pt x="394" y="104"/>
                    </a:lnTo>
                    <a:lnTo>
                      <a:pt x="388" y="119"/>
                    </a:lnTo>
                    <a:lnTo>
                      <a:pt x="380" y="122"/>
                    </a:lnTo>
                    <a:lnTo>
                      <a:pt x="373" y="135"/>
                    </a:lnTo>
                    <a:lnTo>
                      <a:pt x="373" y="125"/>
                    </a:lnTo>
                    <a:lnTo>
                      <a:pt x="353" y="125"/>
                    </a:lnTo>
                    <a:lnTo>
                      <a:pt x="349" y="127"/>
                    </a:lnTo>
                    <a:lnTo>
                      <a:pt x="343" y="125"/>
                    </a:lnTo>
                    <a:lnTo>
                      <a:pt x="340" y="128"/>
                    </a:lnTo>
                    <a:lnTo>
                      <a:pt x="342" y="124"/>
                    </a:lnTo>
                    <a:lnTo>
                      <a:pt x="349" y="125"/>
                    </a:lnTo>
                    <a:lnTo>
                      <a:pt x="353" y="122"/>
                    </a:lnTo>
                    <a:lnTo>
                      <a:pt x="353" y="114"/>
                    </a:lnTo>
                    <a:lnTo>
                      <a:pt x="349" y="111"/>
                    </a:lnTo>
                    <a:lnTo>
                      <a:pt x="353" y="106"/>
                    </a:lnTo>
                    <a:lnTo>
                      <a:pt x="348" y="108"/>
                    </a:lnTo>
                    <a:lnTo>
                      <a:pt x="346" y="112"/>
                    </a:lnTo>
                    <a:lnTo>
                      <a:pt x="343" y="112"/>
                    </a:lnTo>
                    <a:lnTo>
                      <a:pt x="342" y="100"/>
                    </a:lnTo>
                    <a:lnTo>
                      <a:pt x="362" y="75"/>
                    </a:lnTo>
                    <a:lnTo>
                      <a:pt x="365" y="63"/>
                    </a:lnTo>
                    <a:lnTo>
                      <a:pt x="357" y="61"/>
                    </a:lnTo>
                    <a:lnTo>
                      <a:pt x="353" y="42"/>
                    </a:lnTo>
                    <a:lnTo>
                      <a:pt x="346" y="22"/>
                    </a:lnTo>
                    <a:lnTo>
                      <a:pt x="343" y="17"/>
                    </a:lnTo>
                    <a:lnTo>
                      <a:pt x="340" y="21"/>
                    </a:lnTo>
                    <a:lnTo>
                      <a:pt x="329" y="37"/>
                    </a:lnTo>
                    <a:lnTo>
                      <a:pt x="326" y="46"/>
                    </a:lnTo>
                    <a:lnTo>
                      <a:pt x="318" y="54"/>
                    </a:lnTo>
                    <a:lnTo>
                      <a:pt x="308" y="54"/>
                    </a:lnTo>
                    <a:lnTo>
                      <a:pt x="302" y="58"/>
                    </a:lnTo>
                    <a:lnTo>
                      <a:pt x="295" y="51"/>
                    </a:lnTo>
                    <a:lnTo>
                      <a:pt x="288" y="48"/>
                    </a:lnTo>
                    <a:lnTo>
                      <a:pt x="281" y="50"/>
                    </a:lnTo>
                    <a:lnTo>
                      <a:pt x="275" y="50"/>
                    </a:lnTo>
                    <a:lnTo>
                      <a:pt x="273" y="50"/>
                    </a:lnTo>
                    <a:lnTo>
                      <a:pt x="273" y="59"/>
                    </a:lnTo>
                    <a:lnTo>
                      <a:pt x="264" y="58"/>
                    </a:lnTo>
                    <a:lnTo>
                      <a:pt x="257" y="58"/>
                    </a:lnTo>
                    <a:lnTo>
                      <a:pt x="253" y="56"/>
                    </a:lnTo>
                    <a:lnTo>
                      <a:pt x="248" y="63"/>
                    </a:lnTo>
                    <a:lnTo>
                      <a:pt x="234" y="66"/>
                    </a:lnTo>
                    <a:lnTo>
                      <a:pt x="230" y="69"/>
                    </a:lnTo>
                    <a:lnTo>
                      <a:pt x="224" y="69"/>
                    </a:lnTo>
                    <a:lnTo>
                      <a:pt x="221" y="66"/>
                    </a:lnTo>
                    <a:lnTo>
                      <a:pt x="216" y="59"/>
                    </a:lnTo>
                    <a:lnTo>
                      <a:pt x="214" y="53"/>
                    </a:lnTo>
                    <a:lnTo>
                      <a:pt x="211" y="48"/>
                    </a:lnTo>
                    <a:lnTo>
                      <a:pt x="214" y="27"/>
                    </a:lnTo>
                    <a:lnTo>
                      <a:pt x="218" y="22"/>
                    </a:lnTo>
                    <a:lnTo>
                      <a:pt x="216" y="14"/>
                    </a:lnTo>
                    <a:lnTo>
                      <a:pt x="210" y="11"/>
                    </a:lnTo>
                    <a:lnTo>
                      <a:pt x="211" y="5"/>
                    </a:lnTo>
                    <a:lnTo>
                      <a:pt x="210" y="0"/>
                    </a:lnTo>
                    <a:lnTo>
                      <a:pt x="202" y="1"/>
                    </a:lnTo>
                    <a:lnTo>
                      <a:pt x="202" y="5"/>
                    </a:lnTo>
                    <a:lnTo>
                      <a:pt x="195" y="11"/>
                    </a:lnTo>
                    <a:lnTo>
                      <a:pt x="191" y="13"/>
                    </a:lnTo>
                    <a:lnTo>
                      <a:pt x="183" y="17"/>
                    </a:lnTo>
                    <a:lnTo>
                      <a:pt x="170" y="21"/>
                    </a:lnTo>
                    <a:lnTo>
                      <a:pt x="164" y="24"/>
                    </a:lnTo>
                    <a:lnTo>
                      <a:pt x="157" y="24"/>
                    </a:lnTo>
                    <a:lnTo>
                      <a:pt x="146" y="17"/>
                    </a:lnTo>
                    <a:lnTo>
                      <a:pt x="137" y="16"/>
                    </a:lnTo>
                    <a:lnTo>
                      <a:pt x="138" y="22"/>
                    </a:lnTo>
                    <a:lnTo>
                      <a:pt x="145" y="27"/>
                    </a:lnTo>
                    <a:lnTo>
                      <a:pt x="143" y="37"/>
                    </a:lnTo>
                    <a:lnTo>
                      <a:pt x="146" y="50"/>
                    </a:lnTo>
                    <a:lnTo>
                      <a:pt x="157" y="50"/>
                    </a:lnTo>
                    <a:lnTo>
                      <a:pt x="157" y="53"/>
                    </a:lnTo>
                    <a:lnTo>
                      <a:pt x="148" y="58"/>
                    </a:lnTo>
                    <a:lnTo>
                      <a:pt x="143" y="66"/>
                    </a:lnTo>
                    <a:lnTo>
                      <a:pt x="127" y="74"/>
                    </a:lnTo>
                    <a:lnTo>
                      <a:pt x="122" y="77"/>
                    </a:lnTo>
                    <a:lnTo>
                      <a:pt x="111" y="79"/>
                    </a:lnTo>
                    <a:lnTo>
                      <a:pt x="103" y="69"/>
                    </a:lnTo>
                    <a:lnTo>
                      <a:pt x="100" y="71"/>
                    </a:lnTo>
                    <a:lnTo>
                      <a:pt x="99" y="63"/>
                    </a:lnTo>
                    <a:lnTo>
                      <a:pt x="95" y="56"/>
                    </a:lnTo>
                    <a:lnTo>
                      <a:pt x="87" y="59"/>
                    </a:lnTo>
                    <a:lnTo>
                      <a:pt x="83" y="58"/>
                    </a:lnTo>
                    <a:lnTo>
                      <a:pt x="81" y="63"/>
                    </a:lnTo>
                    <a:lnTo>
                      <a:pt x="59" y="61"/>
                    </a:lnTo>
                    <a:lnTo>
                      <a:pt x="59" y="72"/>
                    </a:lnTo>
                    <a:lnTo>
                      <a:pt x="60" y="74"/>
                    </a:lnTo>
                    <a:lnTo>
                      <a:pt x="65" y="74"/>
                    </a:lnTo>
                    <a:lnTo>
                      <a:pt x="68" y="82"/>
                    </a:lnTo>
                    <a:lnTo>
                      <a:pt x="62" y="80"/>
                    </a:lnTo>
                    <a:lnTo>
                      <a:pt x="54" y="83"/>
                    </a:lnTo>
                    <a:lnTo>
                      <a:pt x="54" y="95"/>
                    </a:lnTo>
                    <a:lnTo>
                      <a:pt x="60" y="103"/>
                    </a:lnTo>
                    <a:lnTo>
                      <a:pt x="65" y="114"/>
                    </a:lnTo>
                    <a:lnTo>
                      <a:pt x="62" y="128"/>
                    </a:lnTo>
                    <a:lnTo>
                      <a:pt x="59" y="146"/>
                    </a:lnTo>
                    <a:lnTo>
                      <a:pt x="57" y="165"/>
                    </a:lnTo>
                    <a:lnTo>
                      <a:pt x="56" y="167"/>
                    </a:lnTo>
                    <a:lnTo>
                      <a:pt x="49" y="167"/>
                    </a:lnTo>
                    <a:lnTo>
                      <a:pt x="32" y="173"/>
                    </a:lnTo>
                    <a:lnTo>
                      <a:pt x="19" y="182"/>
                    </a:lnTo>
                    <a:lnTo>
                      <a:pt x="11" y="196"/>
                    </a:lnTo>
                    <a:lnTo>
                      <a:pt x="11" y="207"/>
                    </a:lnTo>
                    <a:lnTo>
                      <a:pt x="5" y="210"/>
                    </a:lnTo>
                    <a:lnTo>
                      <a:pt x="0" y="225"/>
                    </a:lnTo>
                    <a:lnTo>
                      <a:pt x="5" y="238"/>
                    </a:lnTo>
                    <a:lnTo>
                      <a:pt x="14" y="249"/>
                    </a:lnTo>
                    <a:lnTo>
                      <a:pt x="14" y="257"/>
                    </a:lnTo>
                    <a:lnTo>
                      <a:pt x="24" y="259"/>
                    </a:lnTo>
                    <a:lnTo>
                      <a:pt x="27" y="265"/>
                    </a:lnTo>
                    <a:lnTo>
                      <a:pt x="35" y="267"/>
                    </a:lnTo>
                    <a:lnTo>
                      <a:pt x="43" y="264"/>
                    </a:lnTo>
                    <a:lnTo>
                      <a:pt x="52" y="255"/>
                    </a:lnTo>
                    <a:lnTo>
                      <a:pt x="54" y="283"/>
                    </a:lnTo>
                    <a:lnTo>
                      <a:pt x="57" y="286"/>
                    </a:lnTo>
                    <a:lnTo>
                      <a:pt x="67" y="283"/>
                    </a:lnTo>
                    <a:lnTo>
                      <a:pt x="86" y="286"/>
                    </a:lnTo>
                    <a:lnTo>
                      <a:pt x="99" y="280"/>
                    </a:lnTo>
                    <a:lnTo>
                      <a:pt x="111" y="264"/>
                    </a:lnTo>
                    <a:lnTo>
                      <a:pt x="129" y="262"/>
                    </a:lnTo>
                    <a:lnTo>
                      <a:pt x="132" y="265"/>
                    </a:lnTo>
                    <a:lnTo>
                      <a:pt x="133" y="270"/>
                    </a:lnTo>
                    <a:lnTo>
                      <a:pt x="133" y="281"/>
                    </a:lnTo>
                    <a:lnTo>
                      <a:pt x="132" y="289"/>
                    </a:lnTo>
                    <a:lnTo>
                      <a:pt x="137" y="301"/>
                    </a:lnTo>
                    <a:lnTo>
                      <a:pt x="146" y="310"/>
                    </a:lnTo>
                    <a:lnTo>
                      <a:pt x="165" y="312"/>
                    </a:lnTo>
                    <a:lnTo>
                      <a:pt x="170" y="318"/>
                    </a:lnTo>
                    <a:lnTo>
                      <a:pt x="183" y="323"/>
                    </a:lnTo>
                    <a:lnTo>
                      <a:pt x="189" y="328"/>
                    </a:lnTo>
                    <a:lnTo>
                      <a:pt x="199" y="328"/>
                    </a:lnTo>
                    <a:lnTo>
                      <a:pt x="205" y="331"/>
                    </a:lnTo>
                    <a:lnTo>
                      <a:pt x="208" y="336"/>
                    </a:lnTo>
                    <a:lnTo>
                      <a:pt x="213" y="350"/>
                    </a:lnTo>
                    <a:lnTo>
                      <a:pt x="213" y="358"/>
                    </a:lnTo>
                    <a:lnTo>
                      <a:pt x="211" y="360"/>
                    </a:lnTo>
                    <a:lnTo>
                      <a:pt x="218" y="378"/>
                    </a:lnTo>
                    <a:lnTo>
                      <a:pt x="245" y="379"/>
                    </a:lnTo>
                    <a:lnTo>
                      <a:pt x="245" y="389"/>
                    </a:lnTo>
                    <a:lnTo>
                      <a:pt x="246" y="394"/>
                    </a:lnTo>
                    <a:lnTo>
                      <a:pt x="251" y="397"/>
                    </a:lnTo>
                    <a:lnTo>
                      <a:pt x="257" y="410"/>
                    </a:lnTo>
                    <a:lnTo>
                      <a:pt x="259" y="428"/>
                    </a:lnTo>
                    <a:lnTo>
                      <a:pt x="256" y="437"/>
                    </a:lnTo>
                    <a:lnTo>
                      <a:pt x="257" y="444"/>
                    </a:lnTo>
                    <a:lnTo>
                      <a:pt x="254" y="445"/>
                    </a:lnTo>
                    <a:lnTo>
                      <a:pt x="254" y="447"/>
                    </a:lnTo>
                    <a:lnTo>
                      <a:pt x="257" y="452"/>
                    </a:lnTo>
                    <a:lnTo>
                      <a:pt x="259" y="477"/>
                    </a:lnTo>
                    <a:lnTo>
                      <a:pt x="261" y="479"/>
                    </a:lnTo>
                    <a:lnTo>
                      <a:pt x="273" y="484"/>
                    </a:lnTo>
                    <a:lnTo>
                      <a:pt x="283" y="481"/>
                    </a:lnTo>
                    <a:lnTo>
                      <a:pt x="292" y="484"/>
                    </a:lnTo>
                    <a:lnTo>
                      <a:pt x="294" y="489"/>
                    </a:lnTo>
                    <a:lnTo>
                      <a:pt x="297" y="506"/>
                    </a:lnTo>
                    <a:lnTo>
                      <a:pt x="300" y="511"/>
                    </a:lnTo>
                    <a:lnTo>
                      <a:pt x="303" y="513"/>
                    </a:lnTo>
                    <a:lnTo>
                      <a:pt x="315" y="511"/>
                    </a:lnTo>
                    <a:lnTo>
                      <a:pt x="315" y="513"/>
                    </a:lnTo>
                    <a:lnTo>
                      <a:pt x="318" y="522"/>
                    </a:lnTo>
                    <a:lnTo>
                      <a:pt x="318" y="542"/>
                    </a:lnTo>
                    <a:lnTo>
                      <a:pt x="324" y="540"/>
                    </a:lnTo>
                    <a:lnTo>
                      <a:pt x="326" y="543"/>
                    </a:lnTo>
                    <a:lnTo>
                      <a:pt x="330" y="555"/>
                    </a:lnTo>
                    <a:lnTo>
                      <a:pt x="330" y="567"/>
                    </a:lnTo>
                    <a:lnTo>
                      <a:pt x="326" y="574"/>
                    </a:lnTo>
                    <a:lnTo>
                      <a:pt x="318" y="576"/>
                    </a:lnTo>
                    <a:lnTo>
                      <a:pt x="303" y="593"/>
                    </a:lnTo>
                    <a:lnTo>
                      <a:pt x="292" y="611"/>
                    </a:lnTo>
                    <a:lnTo>
                      <a:pt x="281" y="624"/>
                    </a:lnTo>
                    <a:lnTo>
                      <a:pt x="286" y="624"/>
                    </a:lnTo>
                    <a:lnTo>
                      <a:pt x="289" y="621"/>
                    </a:lnTo>
                    <a:lnTo>
                      <a:pt x="292" y="622"/>
                    </a:lnTo>
                    <a:lnTo>
                      <a:pt x="303" y="630"/>
                    </a:lnTo>
                    <a:lnTo>
                      <a:pt x="307" y="637"/>
                    </a:lnTo>
                    <a:lnTo>
                      <a:pt x="310" y="637"/>
                    </a:lnTo>
                    <a:lnTo>
                      <a:pt x="313" y="633"/>
                    </a:lnTo>
                    <a:lnTo>
                      <a:pt x="321" y="641"/>
                    </a:lnTo>
                    <a:lnTo>
                      <a:pt x="329" y="645"/>
                    </a:lnTo>
                    <a:lnTo>
                      <a:pt x="334" y="651"/>
                    </a:lnTo>
                    <a:lnTo>
                      <a:pt x="342" y="654"/>
                    </a:lnTo>
                    <a:lnTo>
                      <a:pt x="346" y="662"/>
                    </a:lnTo>
                    <a:lnTo>
                      <a:pt x="354" y="667"/>
                    </a:lnTo>
                    <a:lnTo>
                      <a:pt x="351" y="675"/>
                    </a:lnTo>
                    <a:lnTo>
                      <a:pt x="351" y="683"/>
                    </a:lnTo>
                    <a:lnTo>
                      <a:pt x="353" y="68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79" name="Freeform 92"/>
              <p:cNvSpPr/>
              <p:nvPr/>
            </p:nvSpPr>
            <p:spPr>
              <a:xfrm>
                <a:off x="4433760" y="1144440"/>
                <a:ext cx="228240" cy="247320"/>
              </a:xfrm>
              <a:custGeom>
                <a:avLst/>
                <a:gdLst>
                  <a:gd name="textAreaLeft" fmla="*/ 0 w 228240"/>
                  <a:gd name="textAreaRight" fmla="*/ 228600 w 228240"/>
                  <a:gd name="textAreaTop" fmla="*/ 0 h 247320"/>
                  <a:gd name="textAreaBottom" fmla="*/ 247680 h 247320"/>
                  <a:gd name="GluePoint1X" fmla="*/ 17 w 144"/>
                  <a:gd name="GluePoint1Y" fmla="*/ 23 h 156"/>
                  <a:gd name="GluePoint2X" fmla="*/ 36 w 144"/>
                  <a:gd name="GluePoint2Y" fmla="*/ 31 h 156"/>
                  <a:gd name="GluePoint3X" fmla="*/ 38 w 144"/>
                  <a:gd name="GluePoint3Y" fmla="*/ 40 h 156"/>
                  <a:gd name="GluePoint4X" fmla="*/ 44 w 144"/>
                  <a:gd name="GluePoint4Y" fmla="*/ 50 h 156"/>
                  <a:gd name="GluePoint5X" fmla="*/ 42 w 144"/>
                  <a:gd name="GluePoint5Y" fmla="*/ 55 h 156"/>
                  <a:gd name="GluePoint6X" fmla="*/ 54 w 144"/>
                  <a:gd name="GluePoint6Y" fmla="*/ 63 h 156"/>
                  <a:gd name="GluePoint7X" fmla="*/ 63 w 144"/>
                  <a:gd name="GluePoint7Y" fmla="*/ 69 h 156"/>
                  <a:gd name="GluePoint8X" fmla="*/ 65 w 144"/>
                  <a:gd name="GluePoint8Y" fmla="*/ 74 h 156"/>
                  <a:gd name="GluePoint9X" fmla="*/ 65 w 144"/>
                  <a:gd name="GluePoint9Y" fmla="*/ 76 h 156"/>
                  <a:gd name="GluePoint10X" fmla="*/ 58 w 144"/>
                  <a:gd name="GluePoint10Y" fmla="*/ 79 h 156"/>
                  <a:gd name="GluePoint11X" fmla="*/ 46 w 144"/>
                  <a:gd name="GluePoint11Y" fmla="*/ 92 h 156"/>
                  <a:gd name="GluePoint12X" fmla="*/ 33 w 144"/>
                  <a:gd name="GluePoint12Y" fmla="*/ 103 h 156"/>
                  <a:gd name="GluePoint13X" fmla="*/ 27 w 144"/>
                  <a:gd name="GluePoint13Y" fmla="*/ 105 h 156"/>
                  <a:gd name="GluePoint14X" fmla="*/ 28 w 144"/>
                  <a:gd name="GluePoint14Y" fmla="*/ 106 h 156"/>
                  <a:gd name="GluePoint15X" fmla="*/ 20 w 144"/>
                  <a:gd name="GluePoint15Y" fmla="*/ 113 h 156"/>
                  <a:gd name="GluePoint16X" fmla="*/ 23 w 144"/>
                  <a:gd name="GluePoint16Y" fmla="*/ 122 h 156"/>
                  <a:gd name="GluePoint17X" fmla="*/ 28 w 144"/>
                  <a:gd name="GluePoint17Y" fmla="*/ 130 h 156"/>
                  <a:gd name="GluePoint18X" fmla="*/ 27 w 144"/>
                  <a:gd name="GluePoint18Y" fmla="*/ 138 h 156"/>
                  <a:gd name="GluePoint19X" fmla="*/ 30 w 144"/>
                  <a:gd name="GluePoint19Y" fmla="*/ 142 h 156"/>
                  <a:gd name="GluePoint20X" fmla="*/ 42 w 144"/>
                  <a:gd name="GluePoint20Y" fmla="*/ 148 h 156"/>
                  <a:gd name="GluePoint21X" fmla="*/ 44 w 144"/>
                  <a:gd name="GluePoint21Y" fmla="*/ 150 h 156"/>
                  <a:gd name="GluePoint22X" fmla="*/ 49 w 144"/>
                  <a:gd name="GluePoint22Y" fmla="*/ 151 h 156"/>
                  <a:gd name="GluePoint23X" fmla="*/ 50 w 144"/>
                  <a:gd name="GluePoint23Y" fmla="*/ 156 h 156"/>
                  <a:gd name="GluePoint24X" fmla="*/ 55 w 144"/>
                  <a:gd name="GluePoint24Y" fmla="*/ 153 h 156"/>
                  <a:gd name="GluePoint25X" fmla="*/ 68 w 144"/>
                  <a:gd name="GluePoint25Y" fmla="*/ 153 h 156"/>
                  <a:gd name="GluePoint26X" fmla="*/ 79 w 144"/>
                  <a:gd name="GluePoint26Y" fmla="*/ 150 h 156"/>
                  <a:gd name="GluePoint27X" fmla="*/ 82 w 144"/>
                  <a:gd name="GluePoint27Y" fmla="*/ 150 h 156"/>
                  <a:gd name="GluePoint28X" fmla="*/ 85 w 144"/>
                  <a:gd name="GluePoint28Y" fmla="*/ 146 h 156"/>
                  <a:gd name="GluePoint29X" fmla="*/ 130 w 144"/>
                  <a:gd name="GluePoint29Y" fmla="*/ 129 h 156"/>
                  <a:gd name="GluePoint30X" fmla="*/ 144 w 144"/>
                  <a:gd name="GluePoint30Y" fmla="*/ 106 h 156"/>
                  <a:gd name="GluePoint31X" fmla="*/ 130 w 144"/>
                  <a:gd name="GluePoint31Y" fmla="*/ 87 h 156"/>
                  <a:gd name="GluePoint32X" fmla="*/ 120 w 144"/>
                  <a:gd name="GluePoint32Y" fmla="*/ 79 h 156"/>
                  <a:gd name="GluePoint33X" fmla="*/ 116 w 144"/>
                  <a:gd name="GluePoint33Y" fmla="*/ 71 h 156"/>
                  <a:gd name="GluePoint34X" fmla="*/ 103 w 144"/>
                  <a:gd name="GluePoint34Y" fmla="*/ 47 h 156"/>
                  <a:gd name="GluePoint35X" fmla="*/ 109 w 144"/>
                  <a:gd name="GluePoint35Y" fmla="*/ 34 h 156"/>
                  <a:gd name="GluePoint36X" fmla="*/ 93 w 144"/>
                  <a:gd name="GluePoint36Y" fmla="*/ 27 h 156"/>
                  <a:gd name="GluePoint37X" fmla="*/ 93 w 144"/>
                  <a:gd name="GluePoint37Y" fmla="*/ 14 h 156"/>
                  <a:gd name="GluePoint38X" fmla="*/ 95 w 144"/>
                  <a:gd name="GluePoint38Y" fmla="*/ 8 h 156"/>
                  <a:gd name="GluePoint39X" fmla="*/ 79 w 144"/>
                  <a:gd name="GluePoint39Y" fmla="*/ 0 h 156"/>
                  <a:gd name="GluePoint40X" fmla="*/ 58 w 144"/>
                  <a:gd name="GluePoint40Y" fmla="*/ 3 h 156"/>
                  <a:gd name="GluePoint41X" fmla="*/ 57 w 144"/>
                  <a:gd name="GluePoint41Y" fmla="*/ 14 h 156"/>
                  <a:gd name="GluePoint42X" fmla="*/ 38 w 144"/>
                  <a:gd name="GluePoint42Y" fmla="*/ 16 h 156"/>
                  <a:gd name="GluePoint43X" fmla="*/ 22 w 144"/>
                  <a:gd name="GluePoint43Y" fmla="*/ 19 h 156"/>
                  <a:gd name="GluePoint44X" fmla="*/ 6 w 144"/>
                  <a:gd name="GluePoint44Y" fmla="*/ 10 h 156"/>
                  <a:gd name="GluePoint45X" fmla="*/ 4 w 144"/>
                  <a:gd name="GluePoint45Y" fmla="*/ 13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44" h="156">
                    <a:moveTo>
                      <a:pt x="0" y="14"/>
                    </a:moveTo>
                    <a:lnTo>
                      <a:pt x="17" y="23"/>
                    </a:lnTo>
                    <a:lnTo>
                      <a:pt x="28" y="24"/>
                    </a:lnTo>
                    <a:lnTo>
                      <a:pt x="36" y="31"/>
                    </a:lnTo>
                    <a:lnTo>
                      <a:pt x="36" y="37"/>
                    </a:lnTo>
                    <a:lnTo>
                      <a:pt x="38" y="40"/>
                    </a:lnTo>
                    <a:lnTo>
                      <a:pt x="38" y="42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2" y="55"/>
                    </a:lnTo>
                    <a:lnTo>
                      <a:pt x="47" y="61"/>
                    </a:lnTo>
                    <a:lnTo>
                      <a:pt x="54" y="63"/>
                    </a:lnTo>
                    <a:lnTo>
                      <a:pt x="54" y="63"/>
                    </a:lnTo>
                    <a:lnTo>
                      <a:pt x="63" y="69"/>
                    </a:lnTo>
                    <a:lnTo>
                      <a:pt x="65" y="71"/>
                    </a:lnTo>
                    <a:lnTo>
                      <a:pt x="65" y="74"/>
                    </a:lnTo>
                    <a:lnTo>
                      <a:pt x="68" y="76"/>
                    </a:lnTo>
                    <a:lnTo>
                      <a:pt x="65" y="76"/>
                    </a:lnTo>
                    <a:lnTo>
                      <a:pt x="66" y="79"/>
                    </a:lnTo>
                    <a:lnTo>
                      <a:pt x="58" y="79"/>
                    </a:lnTo>
                    <a:lnTo>
                      <a:pt x="57" y="82"/>
                    </a:lnTo>
                    <a:lnTo>
                      <a:pt x="46" y="92"/>
                    </a:lnTo>
                    <a:lnTo>
                      <a:pt x="39" y="100"/>
                    </a:lnTo>
                    <a:lnTo>
                      <a:pt x="33" y="103"/>
                    </a:lnTo>
                    <a:lnTo>
                      <a:pt x="28" y="103"/>
                    </a:lnTo>
                    <a:lnTo>
                      <a:pt x="27" y="105"/>
                    </a:lnTo>
                    <a:lnTo>
                      <a:pt x="28" y="106"/>
                    </a:lnTo>
                    <a:lnTo>
                      <a:pt x="28" y="106"/>
                    </a:lnTo>
                    <a:lnTo>
                      <a:pt x="23" y="106"/>
                    </a:lnTo>
                    <a:lnTo>
                      <a:pt x="20" y="113"/>
                    </a:lnTo>
                    <a:lnTo>
                      <a:pt x="23" y="119"/>
                    </a:lnTo>
                    <a:lnTo>
                      <a:pt x="23" y="122"/>
                    </a:lnTo>
                    <a:lnTo>
                      <a:pt x="31" y="130"/>
                    </a:lnTo>
                    <a:lnTo>
                      <a:pt x="28" y="130"/>
                    </a:lnTo>
                    <a:lnTo>
                      <a:pt x="28" y="135"/>
                    </a:lnTo>
                    <a:lnTo>
                      <a:pt x="27" y="138"/>
                    </a:lnTo>
                    <a:lnTo>
                      <a:pt x="28" y="142"/>
                    </a:lnTo>
                    <a:lnTo>
                      <a:pt x="30" y="142"/>
                    </a:lnTo>
                    <a:lnTo>
                      <a:pt x="30" y="143"/>
                    </a:lnTo>
                    <a:lnTo>
                      <a:pt x="42" y="148"/>
                    </a:lnTo>
                    <a:lnTo>
                      <a:pt x="42" y="150"/>
                    </a:lnTo>
                    <a:lnTo>
                      <a:pt x="44" y="150"/>
                    </a:lnTo>
                    <a:lnTo>
                      <a:pt x="47" y="148"/>
                    </a:lnTo>
                    <a:lnTo>
                      <a:pt x="49" y="151"/>
                    </a:lnTo>
                    <a:lnTo>
                      <a:pt x="52" y="15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5" y="153"/>
                    </a:lnTo>
                    <a:lnTo>
                      <a:pt x="57" y="154"/>
                    </a:lnTo>
                    <a:lnTo>
                      <a:pt x="68" y="153"/>
                    </a:lnTo>
                    <a:lnTo>
                      <a:pt x="71" y="151"/>
                    </a:lnTo>
                    <a:lnTo>
                      <a:pt x="79" y="150"/>
                    </a:lnTo>
                    <a:lnTo>
                      <a:pt x="81" y="148"/>
                    </a:lnTo>
                    <a:lnTo>
                      <a:pt x="82" y="150"/>
                    </a:lnTo>
                    <a:lnTo>
                      <a:pt x="85" y="148"/>
                    </a:lnTo>
                    <a:lnTo>
                      <a:pt x="85" y="146"/>
                    </a:lnTo>
                    <a:lnTo>
                      <a:pt x="106" y="145"/>
                    </a:lnTo>
                    <a:lnTo>
                      <a:pt x="130" y="129"/>
                    </a:lnTo>
                    <a:lnTo>
                      <a:pt x="144" y="111"/>
                    </a:lnTo>
                    <a:lnTo>
                      <a:pt x="144" y="106"/>
                    </a:lnTo>
                    <a:lnTo>
                      <a:pt x="127" y="95"/>
                    </a:lnTo>
                    <a:lnTo>
                      <a:pt x="130" y="87"/>
                    </a:lnTo>
                    <a:lnTo>
                      <a:pt x="123" y="84"/>
                    </a:lnTo>
                    <a:lnTo>
                      <a:pt x="120" y="79"/>
                    </a:lnTo>
                    <a:lnTo>
                      <a:pt x="117" y="77"/>
                    </a:lnTo>
                    <a:lnTo>
                      <a:pt x="116" y="71"/>
                    </a:lnTo>
                    <a:lnTo>
                      <a:pt x="119" y="63"/>
                    </a:lnTo>
                    <a:lnTo>
                      <a:pt x="103" y="47"/>
                    </a:lnTo>
                    <a:lnTo>
                      <a:pt x="109" y="35"/>
                    </a:lnTo>
                    <a:lnTo>
                      <a:pt x="109" y="34"/>
                    </a:lnTo>
                    <a:lnTo>
                      <a:pt x="101" y="29"/>
                    </a:lnTo>
                    <a:lnTo>
                      <a:pt x="93" y="27"/>
                    </a:lnTo>
                    <a:lnTo>
                      <a:pt x="89" y="21"/>
                    </a:lnTo>
                    <a:lnTo>
                      <a:pt x="93" y="14"/>
                    </a:lnTo>
                    <a:lnTo>
                      <a:pt x="92" y="13"/>
                    </a:lnTo>
                    <a:lnTo>
                      <a:pt x="95" y="8"/>
                    </a:lnTo>
                    <a:lnTo>
                      <a:pt x="93" y="5"/>
                    </a:lnTo>
                    <a:lnTo>
                      <a:pt x="79" y="0"/>
                    </a:lnTo>
                    <a:lnTo>
                      <a:pt x="68" y="2"/>
                    </a:lnTo>
                    <a:lnTo>
                      <a:pt x="58" y="3"/>
                    </a:lnTo>
                    <a:lnTo>
                      <a:pt x="55" y="6"/>
                    </a:lnTo>
                    <a:lnTo>
                      <a:pt x="57" y="14"/>
                    </a:lnTo>
                    <a:lnTo>
                      <a:pt x="46" y="19"/>
                    </a:lnTo>
                    <a:lnTo>
                      <a:pt x="38" y="16"/>
                    </a:lnTo>
                    <a:lnTo>
                      <a:pt x="31" y="19"/>
                    </a:lnTo>
                    <a:lnTo>
                      <a:pt x="22" y="19"/>
                    </a:lnTo>
                    <a:lnTo>
                      <a:pt x="12" y="11"/>
                    </a:lnTo>
                    <a:lnTo>
                      <a:pt x="6" y="10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80" name="Freeform 93"/>
              <p:cNvSpPr/>
              <p:nvPr/>
            </p:nvSpPr>
            <p:spPr>
              <a:xfrm>
                <a:off x="4165560" y="1119240"/>
                <a:ext cx="444240" cy="321840"/>
              </a:xfrm>
              <a:custGeom>
                <a:avLst/>
                <a:gdLst>
                  <a:gd name="textAreaLeft" fmla="*/ 0 w 444240"/>
                  <a:gd name="textAreaRight" fmla="*/ 444600 w 444240"/>
                  <a:gd name="textAreaTop" fmla="*/ 0 h 321840"/>
                  <a:gd name="textAreaBottom" fmla="*/ 322200 h 321840"/>
                  <a:gd name="GluePoint1X" fmla="*/ 2 w 280"/>
                  <a:gd name="GluePoint1Y" fmla="*/ 161 h 203"/>
                  <a:gd name="GluePoint2X" fmla="*/ 2 w 280"/>
                  <a:gd name="GluePoint2Y" fmla="*/ 154 h 203"/>
                  <a:gd name="GluePoint3X" fmla="*/ 24 w 280"/>
                  <a:gd name="GluePoint3Y" fmla="*/ 153 h 203"/>
                  <a:gd name="GluePoint4X" fmla="*/ 26 w 280"/>
                  <a:gd name="GluePoint4Y" fmla="*/ 149 h 203"/>
                  <a:gd name="GluePoint5X" fmla="*/ 0 w 280"/>
                  <a:gd name="GluePoint5Y" fmla="*/ 148 h 203"/>
                  <a:gd name="GluePoint6X" fmla="*/ 13 w 280"/>
                  <a:gd name="GluePoint6Y" fmla="*/ 140 h 203"/>
                  <a:gd name="GluePoint7X" fmla="*/ 11 w 280"/>
                  <a:gd name="GluePoint7Y" fmla="*/ 137 h 203"/>
                  <a:gd name="GluePoint8X" fmla="*/ 16 w 280"/>
                  <a:gd name="GluePoint8Y" fmla="*/ 130 h 203"/>
                  <a:gd name="GluePoint9X" fmla="*/ 24 w 280"/>
                  <a:gd name="GluePoint9Y" fmla="*/ 125 h 203"/>
                  <a:gd name="GluePoint10X" fmla="*/ 34 w 280"/>
                  <a:gd name="GluePoint10Y" fmla="*/ 121 h 203"/>
                  <a:gd name="GluePoint11X" fmla="*/ 48 w 280"/>
                  <a:gd name="GluePoint11Y" fmla="*/ 117 h 203"/>
                  <a:gd name="GluePoint12X" fmla="*/ 59 w 280"/>
                  <a:gd name="GluePoint12Y" fmla="*/ 116 h 203"/>
                  <a:gd name="GluePoint13X" fmla="*/ 59 w 280"/>
                  <a:gd name="GluePoint13Y" fmla="*/ 114 h 203"/>
                  <a:gd name="GluePoint14X" fmla="*/ 57 w 280"/>
                  <a:gd name="GluePoint14Y" fmla="*/ 104 h 203"/>
                  <a:gd name="GluePoint15X" fmla="*/ 76 w 280"/>
                  <a:gd name="GluePoint15Y" fmla="*/ 90 h 203"/>
                  <a:gd name="GluePoint16X" fmla="*/ 86 w 280"/>
                  <a:gd name="GluePoint16Y" fmla="*/ 85 h 203"/>
                  <a:gd name="GluePoint17X" fmla="*/ 83 w 280"/>
                  <a:gd name="GluePoint17Y" fmla="*/ 77 h 203"/>
                  <a:gd name="GluePoint18X" fmla="*/ 94 w 280"/>
                  <a:gd name="GluePoint18Y" fmla="*/ 67 h 203"/>
                  <a:gd name="GluePoint19X" fmla="*/ 100 w 280"/>
                  <a:gd name="GluePoint19Y" fmla="*/ 61 h 203"/>
                  <a:gd name="GluePoint20X" fmla="*/ 118 w 280"/>
                  <a:gd name="GluePoint20Y" fmla="*/ 51 h 203"/>
                  <a:gd name="GluePoint21X" fmla="*/ 116 w 280"/>
                  <a:gd name="GluePoint21Y" fmla="*/ 47 h 203"/>
                  <a:gd name="GluePoint22X" fmla="*/ 123 w 280"/>
                  <a:gd name="GluePoint22Y" fmla="*/ 43 h 203"/>
                  <a:gd name="GluePoint23X" fmla="*/ 134 w 280"/>
                  <a:gd name="GluePoint23Y" fmla="*/ 39 h 203"/>
                  <a:gd name="GluePoint24X" fmla="*/ 137 w 280"/>
                  <a:gd name="GluePoint24Y" fmla="*/ 35 h 203"/>
                  <a:gd name="GluePoint25X" fmla="*/ 140 w 280"/>
                  <a:gd name="GluePoint25Y" fmla="*/ 24 h 203"/>
                  <a:gd name="GluePoint26X" fmla="*/ 146 w 280"/>
                  <a:gd name="GluePoint26Y" fmla="*/ 22 h 203"/>
                  <a:gd name="GluePoint27X" fmla="*/ 156 w 280"/>
                  <a:gd name="GluePoint27Y" fmla="*/ 19 h 203"/>
                  <a:gd name="GluePoint28X" fmla="*/ 167 w 280"/>
                  <a:gd name="GluePoint28Y" fmla="*/ 22 h 203"/>
                  <a:gd name="GluePoint29X" fmla="*/ 175 w 280"/>
                  <a:gd name="GluePoint29Y" fmla="*/ 18 h 203"/>
                  <a:gd name="GluePoint30X" fmla="*/ 178 w 280"/>
                  <a:gd name="GluePoint30Y" fmla="*/ 14 h 203"/>
                  <a:gd name="GluePoint31X" fmla="*/ 191 w 280"/>
                  <a:gd name="GluePoint31Y" fmla="*/ 14 h 203"/>
                  <a:gd name="GluePoint32X" fmla="*/ 208 w 280"/>
                  <a:gd name="GluePoint32Y" fmla="*/ 6 h 203"/>
                  <a:gd name="GluePoint33X" fmla="*/ 221 w 280"/>
                  <a:gd name="GluePoint33Y" fmla="*/ 5 h 203"/>
                  <a:gd name="GluePoint34X" fmla="*/ 229 w 280"/>
                  <a:gd name="GluePoint34Y" fmla="*/ 3 h 203"/>
                  <a:gd name="GluePoint35X" fmla="*/ 235 w 280"/>
                  <a:gd name="GluePoint35Y" fmla="*/ 8 h 203"/>
                  <a:gd name="GluePoint36X" fmla="*/ 245 w 280"/>
                  <a:gd name="GluePoint36Y" fmla="*/ 6 h 203"/>
                  <a:gd name="GluePoint37X" fmla="*/ 258 w 280"/>
                  <a:gd name="GluePoint37Y" fmla="*/ 3 h 203"/>
                  <a:gd name="GluePoint38X" fmla="*/ 280 w 280"/>
                  <a:gd name="GluePoint38Y" fmla="*/ 11 h 203"/>
                  <a:gd name="GluePoint39X" fmla="*/ 280 w 280"/>
                  <a:gd name="GluePoint39Y" fmla="*/ 19 h 203"/>
                  <a:gd name="GluePoint40X" fmla="*/ 261 w 280"/>
                  <a:gd name="GluePoint40Y" fmla="*/ 29 h 203"/>
                  <a:gd name="GluePoint41X" fmla="*/ 224 w 280"/>
                  <a:gd name="GluePoint41Y" fmla="*/ 22 h 203"/>
                  <a:gd name="GluePoint42X" fmla="*/ 181 w 280"/>
                  <a:gd name="GluePoint42Y" fmla="*/ 27 h 203"/>
                  <a:gd name="GluePoint43X" fmla="*/ 164 w 280"/>
                  <a:gd name="GluePoint43Y" fmla="*/ 32 h 203"/>
                  <a:gd name="GluePoint44X" fmla="*/ 143 w 280"/>
                  <a:gd name="GluePoint44Y" fmla="*/ 43 h 203"/>
                  <a:gd name="GluePoint45X" fmla="*/ 126 w 280"/>
                  <a:gd name="GluePoint45Y" fmla="*/ 58 h 203"/>
                  <a:gd name="GluePoint46X" fmla="*/ 107 w 280"/>
                  <a:gd name="GluePoint46Y" fmla="*/ 88 h 203"/>
                  <a:gd name="GluePoint47X" fmla="*/ 83 w 280"/>
                  <a:gd name="GluePoint47Y" fmla="*/ 113 h 203"/>
                  <a:gd name="GluePoint48X" fmla="*/ 92 w 280"/>
                  <a:gd name="GluePoint48Y" fmla="*/ 146 h 203"/>
                  <a:gd name="GluePoint49X" fmla="*/ 89 w 280"/>
                  <a:gd name="GluePoint49Y" fmla="*/ 166 h 203"/>
                  <a:gd name="GluePoint50X" fmla="*/ 81 w 280"/>
                  <a:gd name="GluePoint50Y" fmla="*/ 188 h 203"/>
                  <a:gd name="GluePoint51X" fmla="*/ 70 w 280"/>
                  <a:gd name="GluePoint51Y" fmla="*/ 183 h 203"/>
                  <a:gd name="GluePoint52X" fmla="*/ 65 w 280"/>
                  <a:gd name="GluePoint52Y" fmla="*/ 178 h 203"/>
                  <a:gd name="GluePoint53X" fmla="*/ 57 w 280"/>
                  <a:gd name="GluePoint53Y" fmla="*/ 186 h 203"/>
                  <a:gd name="GluePoint54X" fmla="*/ 27 w 280"/>
                  <a:gd name="GluePoint54Y" fmla="*/ 203 h 203"/>
                  <a:gd name="GluePoint55X" fmla="*/ 21 w 280"/>
                  <a:gd name="GluePoint55Y" fmla="*/ 199 h 203"/>
                  <a:gd name="GluePoint56X" fmla="*/ 15 w 280"/>
                  <a:gd name="GluePoint56Y" fmla="*/ 183 h 203"/>
                  <a:gd name="GluePoint57X" fmla="*/ 7 w 280"/>
                  <a:gd name="GluePoint57Y" fmla="*/ 177 h 203"/>
                  <a:gd name="GluePoint58X" fmla="*/ 18 w 280"/>
                  <a:gd name="GluePoint58Y" fmla="*/ 164 h 203"/>
                  <a:gd name="GluePoint59X" fmla="*/ 8 w 280"/>
                  <a:gd name="GluePoint59Y" fmla="*/ 169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280" h="203">
                    <a:moveTo>
                      <a:pt x="8" y="169"/>
                    </a:moveTo>
                    <a:lnTo>
                      <a:pt x="7" y="166"/>
                    </a:lnTo>
                    <a:lnTo>
                      <a:pt x="3" y="167"/>
                    </a:lnTo>
                    <a:lnTo>
                      <a:pt x="2" y="166"/>
                    </a:lnTo>
                    <a:lnTo>
                      <a:pt x="8" y="159"/>
                    </a:lnTo>
                    <a:lnTo>
                      <a:pt x="2" y="161"/>
                    </a:lnTo>
                    <a:lnTo>
                      <a:pt x="0" y="158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2" y="154"/>
                    </a:lnTo>
                    <a:lnTo>
                      <a:pt x="19" y="153"/>
                    </a:lnTo>
                    <a:lnTo>
                      <a:pt x="22" y="154"/>
                    </a:lnTo>
                    <a:lnTo>
                      <a:pt x="22" y="156"/>
                    </a:lnTo>
                    <a:lnTo>
                      <a:pt x="26" y="156"/>
                    </a:lnTo>
                    <a:lnTo>
                      <a:pt x="24" y="154"/>
                    </a:lnTo>
                    <a:lnTo>
                      <a:pt x="24" y="153"/>
                    </a:lnTo>
                    <a:lnTo>
                      <a:pt x="30" y="151"/>
                    </a:lnTo>
                    <a:lnTo>
                      <a:pt x="32" y="151"/>
                    </a:lnTo>
                    <a:lnTo>
                      <a:pt x="27" y="151"/>
                    </a:lnTo>
                    <a:lnTo>
                      <a:pt x="29" y="146"/>
                    </a:lnTo>
                    <a:lnTo>
                      <a:pt x="27" y="146"/>
                    </a:lnTo>
                    <a:lnTo>
                      <a:pt x="26" y="149"/>
                    </a:lnTo>
                    <a:lnTo>
                      <a:pt x="24" y="151"/>
                    </a:lnTo>
                    <a:lnTo>
                      <a:pt x="18" y="151"/>
                    </a:lnTo>
                    <a:lnTo>
                      <a:pt x="18" y="148"/>
                    </a:lnTo>
                    <a:lnTo>
                      <a:pt x="15" y="153"/>
                    </a:lnTo>
                    <a:lnTo>
                      <a:pt x="0" y="153"/>
                    </a:lnTo>
                    <a:lnTo>
                      <a:pt x="0" y="148"/>
                    </a:lnTo>
                    <a:lnTo>
                      <a:pt x="2" y="146"/>
                    </a:lnTo>
                    <a:lnTo>
                      <a:pt x="3" y="145"/>
                    </a:lnTo>
                    <a:lnTo>
                      <a:pt x="0" y="143"/>
                    </a:lnTo>
                    <a:lnTo>
                      <a:pt x="3" y="141"/>
                    </a:lnTo>
                    <a:lnTo>
                      <a:pt x="11" y="140"/>
                    </a:lnTo>
                    <a:lnTo>
                      <a:pt x="13" y="140"/>
                    </a:lnTo>
                    <a:lnTo>
                      <a:pt x="2" y="140"/>
                    </a:lnTo>
                    <a:lnTo>
                      <a:pt x="0" y="137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10" y="137"/>
                    </a:lnTo>
                    <a:lnTo>
                      <a:pt x="11" y="137"/>
                    </a:lnTo>
                    <a:lnTo>
                      <a:pt x="15" y="133"/>
                    </a:lnTo>
                    <a:lnTo>
                      <a:pt x="18" y="135"/>
                    </a:lnTo>
                    <a:lnTo>
                      <a:pt x="16" y="133"/>
                    </a:lnTo>
                    <a:lnTo>
                      <a:pt x="18" y="132"/>
                    </a:lnTo>
                    <a:lnTo>
                      <a:pt x="15" y="132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29" y="130"/>
                    </a:lnTo>
                    <a:lnTo>
                      <a:pt x="27" y="129"/>
                    </a:lnTo>
                    <a:lnTo>
                      <a:pt x="29" y="129"/>
                    </a:lnTo>
                    <a:lnTo>
                      <a:pt x="22" y="127"/>
                    </a:lnTo>
                    <a:lnTo>
                      <a:pt x="24" y="125"/>
                    </a:lnTo>
                    <a:lnTo>
                      <a:pt x="21" y="125"/>
                    </a:lnTo>
                    <a:lnTo>
                      <a:pt x="24" y="124"/>
                    </a:lnTo>
                    <a:lnTo>
                      <a:pt x="27" y="124"/>
                    </a:lnTo>
                    <a:lnTo>
                      <a:pt x="29" y="122"/>
                    </a:lnTo>
                    <a:lnTo>
                      <a:pt x="29" y="121"/>
                    </a:lnTo>
                    <a:lnTo>
                      <a:pt x="34" y="121"/>
                    </a:lnTo>
                    <a:lnTo>
                      <a:pt x="35" y="119"/>
                    </a:lnTo>
                    <a:lnTo>
                      <a:pt x="38" y="119"/>
                    </a:lnTo>
                    <a:lnTo>
                      <a:pt x="38" y="117"/>
                    </a:lnTo>
                    <a:lnTo>
                      <a:pt x="42" y="116"/>
                    </a:lnTo>
                    <a:lnTo>
                      <a:pt x="46" y="114"/>
                    </a:lnTo>
                    <a:lnTo>
                      <a:pt x="48" y="117"/>
                    </a:lnTo>
                    <a:lnTo>
                      <a:pt x="51" y="116"/>
                    </a:lnTo>
                    <a:lnTo>
                      <a:pt x="49" y="114"/>
                    </a:lnTo>
                    <a:lnTo>
                      <a:pt x="54" y="113"/>
                    </a:lnTo>
                    <a:lnTo>
                      <a:pt x="57" y="116"/>
                    </a:lnTo>
                    <a:lnTo>
                      <a:pt x="59" y="117"/>
                    </a:lnTo>
                    <a:lnTo>
                      <a:pt x="59" y="116"/>
                    </a:lnTo>
                    <a:lnTo>
                      <a:pt x="65" y="114"/>
                    </a:lnTo>
                    <a:lnTo>
                      <a:pt x="64" y="113"/>
                    </a:lnTo>
                    <a:lnTo>
                      <a:pt x="73" y="109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59" y="114"/>
                    </a:lnTo>
                    <a:lnTo>
                      <a:pt x="56" y="113"/>
                    </a:lnTo>
                    <a:lnTo>
                      <a:pt x="57" y="111"/>
                    </a:lnTo>
                    <a:lnTo>
                      <a:pt x="54" y="111"/>
                    </a:lnTo>
                    <a:lnTo>
                      <a:pt x="53" y="109"/>
                    </a:lnTo>
                    <a:lnTo>
                      <a:pt x="57" y="108"/>
                    </a:lnTo>
                    <a:lnTo>
                      <a:pt x="57" y="104"/>
                    </a:lnTo>
                    <a:lnTo>
                      <a:pt x="67" y="98"/>
                    </a:lnTo>
                    <a:lnTo>
                      <a:pt x="72" y="98"/>
                    </a:lnTo>
                    <a:lnTo>
                      <a:pt x="73" y="95"/>
                    </a:lnTo>
                    <a:lnTo>
                      <a:pt x="72" y="95"/>
                    </a:lnTo>
                    <a:lnTo>
                      <a:pt x="72" y="93"/>
                    </a:lnTo>
                    <a:lnTo>
                      <a:pt x="76" y="90"/>
                    </a:lnTo>
                    <a:lnTo>
                      <a:pt x="83" y="88"/>
                    </a:lnTo>
                    <a:lnTo>
                      <a:pt x="83" y="85"/>
                    </a:lnTo>
                    <a:lnTo>
                      <a:pt x="80" y="87"/>
                    </a:lnTo>
                    <a:lnTo>
                      <a:pt x="81" y="85"/>
                    </a:lnTo>
                    <a:lnTo>
                      <a:pt x="81" y="84"/>
                    </a:lnTo>
                    <a:lnTo>
                      <a:pt x="86" y="85"/>
                    </a:lnTo>
                    <a:lnTo>
                      <a:pt x="83" y="82"/>
                    </a:lnTo>
                    <a:lnTo>
                      <a:pt x="86" y="80"/>
                    </a:lnTo>
                    <a:lnTo>
                      <a:pt x="86" y="77"/>
                    </a:lnTo>
                    <a:lnTo>
                      <a:pt x="91" y="79"/>
                    </a:lnTo>
                    <a:lnTo>
                      <a:pt x="89" y="76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92" y="72"/>
                    </a:lnTo>
                    <a:lnTo>
                      <a:pt x="94" y="71"/>
                    </a:lnTo>
                    <a:lnTo>
                      <a:pt x="91" y="71"/>
                    </a:lnTo>
                    <a:lnTo>
                      <a:pt x="89" y="69"/>
                    </a:lnTo>
                    <a:lnTo>
                      <a:pt x="94" y="67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7" y="61"/>
                    </a:lnTo>
                    <a:lnTo>
                      <a:pt x="100" y="61"/>
                    </a:lnTo>
                    <a:lnTo>
                      <a:pt x="103" y="58"/>
                    </a:lnTo>
                    <a:lnTo>
                      <a:pt x="102" y="56"/>
                    </a:lnTo>
                    <a:lnTo>
                      <a:pt x="105" y="53"/>
                    </a:lnTo>
                    <a:lnTo>
                      <a:pt x="108" y="53"/>
                    </a:lnTo>
                    <a:lnTo>
                      <a:pt x="113" y="55"/>
                    </a:lnTo>
                    <a:lnTo>
                      <a:pt x="118" y="51"/>
                    </a:lnTo>
                    <a:lnTo>
                      <a:pt x="111" y="51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3" y="48"/>
                    </a:lnTo>
                    <a:lnTo>
                      <a:pt x="116" y="47"/>
                    </a:lnTo>
                    <a:lnTo>
                      <a:pt x="115" y="45"/>
                    </a:lnTo>
                    <a:lnTo>
                      <a:pt x="118" y="43"/>
                    </a:lnTo>
                    <a:lnTo>
                      <a:pt x="119" y="43"/>
                    </a:lnTo>
                    <a:lnTo>
                      <a:pt x="121" y="47"/>
                    </a:lnTo>
                    <a:lnTo>
                      <a:pt x="124" y="47"/>
                    </a:lnTo>
                    <a:lnTo>
                      <a:pt x="123" y="43"/>
                    </a:lnTo>
                    <a:lnTo>
                      <a:pt x="124" y="43"/>
                    </a:lnTo>
                    <a:lnTo>
                      <a:pt x="121" y="42"/>
                    </a:lnTo>
                    <a:lnTo>
                      <a:pt x="123" y="40"/>
                    </a:lnTo>
                    <a:lnTo>
                      <a:pt x="124" y="40"/>
                    </a:lnTo>
                    <a:lnTo>
                      <a:pt x="134" y="42"/>
                    </a:lnTo>
                    <a:lnTo>
                      <a:pt x="134" y="39"/>
                    </a:lnTo>
                    <a:lnTo>
                      <a:pt x="124" y="39"/>
                    </a:lnTo>
                    <a:lnTo>
                      <a:pt x="126" y="37"/>
                    </a:lnTo>
                    <a:lnTo>
                      <a:pt x="134" y="35"/>
                    </a:lnTo>
                    <a:lnTo>
                      <a:pt x="135" y="35"/>
                    </a:lnTo>
                    <a:lnTo>
                      <a:pt x="134" y="34"/>
                    </a:lnTo>
                    <a:lnTo>
                      <a:pt x="137" y="35"/>
                    </a:lnTo>
                    <a:lnTo>
                      <a:pt x="135" y="34"/>
                    </a:lnTo>
                    <a:lnTo>
                      <a:pt x="135" y="32"/>
                    </a:lnTo>
                    <a:lnTo>
                      <a:pt x="135" y="30"/>
                    </a:lnTo>
                    <a:lnTo>
                      <a:pt x="140" y="29"/>
                    </a:lnTo>
                    <a:lnTo>
                      <a:pt x="140" y="27"/>
                    </a:lnTo>
                    <a:lnTo>
                      <a:pt x="140" y="24"/>
                    </a:lnTo>
                    <a:lnTo>
                      <a:pt x="142" y="24"/>
                    </a:lnTo>
                    <a:lnTo>
                      <a:pt x="142" y="26"/>
                    </a:lnTo>
                    <a:lnTo>
                      <a:pt x="146" y="27"/>
                    </a:lnTo>
                    <a:lnTo>
                      <a:pt x="148" y="26"/>
                    </a:lnTo>
                    <a:lnTo>
                      <a:pt x="143" y="24"/>
                    </a:lnTo>
                    <a:lnTo>
                      <a:pt x="146" y="22"/>
                    </a:lnTo>
                    <a:lnTo>
                      <a:pt x="156" y="27"/>
                    </a:lnTo>
                    <a:lnTo>
                      <a:pt x="154" y="26"/>
                    </a:lnTo>
                    <a:lnTo>
                      <a:pt x="150" y="24"/>
                    </a:lnTo>
                    <a:lnTo>
                      <a:pt x="150" y="21"/>
                    </a:lnTo>
                    <a:lnTo>
                      <a:pt x="151" y="19"/>
                    </a:lnTo>
                    <a:lnTo>
                      <a:pt x="156" y="19"/>
                    </a:lnTo>
                    <a:lnTo>
                      <a:pt x="157" y="24"/>
                    </a:lnTo>
                    <a:lnTo>
                      <a:pt x="157" y="21"/>
                    </a:lnTo>
                    <a:lnTo>
                      <a:pt x="162" y="18"/>
                    </a:lnTo>
                    <a:lnTo>
                      <a:pt x="164" y="22"/>
                    </a:lnTo>
                    <a:lnTo>
                      <a:pt x="162" y="26"/>
                    </a:lnTo>
                    <a:lnTo>
                      <a:pt x="167" y="22"/>
                    </a:lnTo>
                    <a:lnTo>
                      <a:pt x="167" y="21"/>
                    </a:lnTo>
                    <a:lnTo>
                      <a:pt x="169" y="19"/>
                    </a:lnTo>
                    <a:lnTo>
                      <a:pt x="170" y="18"/>
                    </a:lnTo>
                    <a:lnTo>
                      <a:pt x="170" y="18"/>
                    </a:lnTo>
                    <a:lnTo>
                      <a:pt x="172" y="19"/>
                    </a:lnTo>
                    <a:lnTo>
                      <a:pt x="175" y="18"/>
                    </a:lnTo>
                    <a:lnTo>
                      <a:pt x="173" y="16"/>
                    </a:lnTo>
                    <a:lnTo>
                      <a:pt x="183" y="21"/>
                    </a:lnTo>
                    <a:lnTo>
                      <a:pt x="181" y="14"/>
                    </a:lnTo>
                    <a:lnTo>
                      <a:pt x="177" y="14"/>
                    </a:lnTo>
                    <a:lnTo>
                      <a:pt x="175" y="13"/>
                    </a:lnTo>
                    <a:lnTo>
                      <a:pt x="178" y="14"/>
                    </a:lnTo>
                    <a:lnTo>
                      <a:pt x="180" y="13"/>
                    </a:lnTo>
                    <a:lnTo>
                      <a:pt x="184" y="14"/>
                    </a:lnTo>
                    <a:lnTo>
                      <a:pt x="186" y="14"/>
                    </a:lnTo>
                    <a:lnTo>
                      <a:pt x="184" y="13"/>
                    </a:lnTo>
                    <a:lnTo>
                      <a:pt x="191" y="14"/>
                    </a:lnTo>
                    <a:lnTo>
                      <a:pt x="191" y="14"/>
                    </a:lnTo>
                    <a:lnTo>
                      <a:pt x="196" y="16"/>
                    </a:lnTo>
                    <a:lnTo>
                      <a:pt x="196" y="13"/>
                    </a:lnTo>
                    <a:lnTo>
                      <a:pt x="200" y="10"/>
                    </a:lnTo>
                    <a:lnTo>
                      <a:pt x="205" y="10"/>
                    </a:lnTo>
                    <a:lnTo>
                      <a:pt x="204" y="8"/>
                    </a:lnTo>
                    <a:lnTo>
                      <a:pt x="208" y="6"/>
                    </a:lnTo>
                    <a:lnTo>
                      <a:pt x="204" y="5"/>
                    </a:lnTo>
                    <a:lnTo>
                      <a:pt x="207" y="5"/>
                    </a:lnTo>
                    <a:lnTo>
                      <a:pt x="207" y="3"/>
                    </a:lnTo>
                    <a:lnTo>
                      <a:pt x="211" y="2"/>
                    </a:lnTo>
                    <a:lnTo>
                      <a:pt x="215" y="5"/>
                    </a:lnTo>
                    <a:lnTo>
                      <a:pt x="221" y="5"/>
                    </a:lnTo>
                    <a:lnTo>
                      <a:pt x="215" y="10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6"/>
                    </a:lnTo>
                    <a:lnTo>
                      <a:pt x="215" y="16"/>
                    </a:lnTo>
                    <a:lnTo>
                      <a:pt x="229" y="3"/>
                    </a:lnTo>
                    <a:lnTo>
                      <a:pt x="231" y="6"/>
                    </a:lnTo>
                    <a:lnTo>
                      <a:pt x="229" y="6"/>
                    </a:lnTo>
                    <a:lnTo>
                      <a:pt x="231" y="8"/>
                    </a:lnTo>
                    <a:lnTo>
                      <a:pt x="231" y="11"/>
                    </a:lnTo>
                    <a:lnTo>
                      <a:pt x="235" y="10"/>
                    </a:lnTo>
                    <a:lnTo>
                      <a:pt x="235" y="8"/>
                    </a:lnTo>
                    <a:lnTo>
                      <a:pt x="237" y="8"/>
                    </a:lnTo>
                    <a:lnTo>
                      <a:pt x="238" y="0"/>
                    </a:lnTo>
                    <a:lnTo>
                      <a:pt x="250" y="2"/>
                    </a:lnTo>
                    <a:lnTo>
                      <a:pt x="248" y="5"/>
                    </a:lnTo>
                    <a:lnTo>
                      <a:pt x="243" y="5"/>
                    </a:lnTo>
                    <a:lnTo>
                      <a:pt x="245" y="6"/>
                    </a:lnTo>
                    <a:lnTo>
                      <a:pt x="243" y="8"/>
                    </a:lnTo>
                    <a:lnTo>
                      <a:pt x="248" y="6"/>
                    </a:lnTo>
                    <a:lnTo>
                      <a:pt x="245" y="10"/>
                    </a:lnTo>
                    <a:lnTo>
                      <a:pt x="253" y="10"/>
                    </a:lnTo>
                    <a:lnTo>
                      <a:pt x="251" y="5"/>
                    </a:lnTo>
                    <a:lnTo>
                      <a:pt x="258" y="3"/>
                    </a:lnTo>
                    <a:lnTo>
                      <a:pt x="259" y="6"/>
                    </a:lnTo>
                    <a:lnTo>
                      <a:pt x="267" y="6"/>
                    </a:lnTo>
                    <a:lnTo>
                      <a:pt x="270" y="8"/>
                    </a:lnTo>
                    <a:lnTo>
                      <a:pt x="269" y="8"/>
                    </a:lnTo>
                    <a:lnTo>
                      <a:pt x="278" y="10"/>
                    </a:lnTo>
                    <a:lnTo>
                      <a:pt x="280" y="11"/>
                    </a:lnTo>
                    <a:lnTo>
                      <a:pt x="269" y="14"/>
                    </a:lnTo>
                    <a:lnTo>
                      <a:pt x="254" y="14"/>
                    </a:lnTo>
                    <a:lnTo>
                      <a:pt x="269" y="18"/>
                    </a:lnTo>
                    <a:lnTo>
                      <a:pt x="265" y="21"/>
                    </a:lnTo>
                    <a:lnTo>
                      <a:pt x="273" y="21"/>
                    </a:lnTo>
                    <a:lnTo>
                      <a:pt x="280" y="19"/>
                    </a:lnTo>
                    <a:lnTo>
                      <a:pt x="280" y="22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65" y="27"/>
                    </a:lnTo>
                    <a:lnTo>
                      <a:pt x="262" y="30"/>
                    </a:lnTo>
                    <a:lnTo>
                      <a:pt x="261" y="29"/>
                    </a:lnTo>
                    <a:lnTo>
                      <a:pt x="264" y="24"/>
                    </a:lnTo>
                    <a:lnTo>
                      <a:pt x="262" y="21"/>
                    </a:lnTo>
                    <a:lnTo>
                      <a:pt x="248" y="16"/>
                    </a:lnTo>
                    <a:lnTo>
                      <a:pt x="237" y="18"/>
                    </a:lnTo>
                    <a:lnTo>
                      <a:pt x="227" y="19"/>
                    </a:lnTo>
                    <a:lnTo>
                      <a:pt x="224" y="22"/>
                    </a:lnTo>
                    <a:lnTo>
                      <a:pt x="226" y="30"/>
                    </a:lnTo>
                    <a:lnTo>
                      <a:pt x="215" y="35"/>
                    </a:lnTo>
                    <a:lnTo>
                      <a:pt x="207" y="32"/>
                    </a:lnTo>
                    <a:lnTo>
                      <a:pt x="200" y="35"/>
                    </a:lnTo>
                    <a:lnTo>
                      <a:pt x="191" y="35"/>
                    </a:lnTo>
                    <a:lnTo>
                      <a:pt x="181" y="27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69" y="30"/>
                    </a:lnTo>
                    <a:lnTo>
                      <a:pt x="162" y="30"/>
                    </a:lnTo>
                    <a:lnTo>
                      <a:pt x="164" y="32"/>
                    </a:lnTo>
                    <a:lnTo>
                      <a:pt x="162" y="37"/>
                    </a:lnTo>
                    <a:lnTo>
                      <a:pt x="164" y="39"/>
                    </a:lnTo>
                    <a:lnTo>
                      <a:pt x="164" y="40"/>
                    </a:lnTo>
                    <a:lnTo>
                      <a:pt x="145" y="39"/>
                    </a:lnTo>
                    <a:lnTo>
                      <a:pt x="142" y="40"/>
                    </a:lnTo>
                    <a:lnTo>
                      <a:pt x="143" y="43"/>
                    </a:lnTo>
                    <a:lnTo>
                      <a:pt x="140" y="47"/>
                    </a:lnTo>
                    <a:lnTo>
                      <a:pt x="135" y="45"/>
                    </a:lnTo>
                    <a:lnTo>
                      <a:pt x="127" y="48"/>
                    </a:lnTo>
                    <a:lnTo>
                      <a:pt x="126" y="51"/>
                    </a:lnTo>
                    <a:lnTo>
                      <a:pt x="123" y="55"/>
                    </a:lnTo>
                    <a:lnTo>
                      <a:pt x="126" y="58"/>
                    </a:lnTo>
                    <a:lnTo>
                      <a:pt x="126" y="59"/>
                    </a:lnTo>
                    <a:lnTo>
                      <a:pt x="116" y="67"/>
                    </a:lnTo>
                    <a:lnTo>
                      <a:pt x="113" y="72"/>
                    </a:lnTo>
                    <a:lnTo>
                      <a:pt x="107" y="76"/>
                    </a:lnTo>
                    <a:lnTo>
                      <a:pt x="107" y="82"/>
                    </a:lnTo>
                    <a:lnTo>
                      <a:pt x="107" y="88"/>
                    </a:lnTo>
                    <a:lnTo>
                      <a:pt x="99" y="96"/>
                    </a:lnTo>
                    <a:lnTo>
                      <a:pt x="105" y="101"/>
                    </a:lnTo>
                    <a:lnTo>
                      <a:pt x="105" y="104"/>
                    </a:lnTo>
                    <a:lnTo>
                      <a:pt x="102" y="106"/>
                    </a:lnTo>
                    <a:lnTo>
                      <a:pt x="91" y="106"/>
                    </a:lnTo>
                    <a:lnTo>
                      <a:pt x="83" y="113"/>
                    </a:lnTo>
                    <a:lnTo>
                      <a:pt x="81" y="117"/>
                    </a:lnTo>
                    <a:lnTo>
                      <a:pt x="84" y="122"/>
                    </a:lnTo>
                    <a:lnTo>
                      <a:pt x="83" y="129"/>
                    </a:lnTo>
                    <a:lnTo>
                      <a:pt x="84" y="133"/>
                    </a:lnTo>
                    <a:lnTo>
                      <a:pt x="84" y="141"/>
                    </a:lnTo>
                    <a:lnTo>
                      <a:pt x="92" y="146"/>
                    </a:lnTo>
                    <a:lnTo>
                      <a:pt x="92" y="149"/>
                    </a:lnTo>
                    <a:lnTo>
                      <a:pt x="92" y="151"/>
                    </a:lnTo>
                    <a:lnTo>
                      <a:pt x="86" y="154"/>
                    </a:lnTo>
                    <a:lnTo>
                      <a:pt x="88" y="156"/>
                    </a:lnTo>
                    <a:lnTo>
                      <a:pt x="91" y="161"/>
                    </a:lnTo>
                    <a:lnTo>
                      <a:pt x="89" y="166"/>
                    </a:lnTo>
                    <a:lnTo>
                      <a:pt x="91" y="169"/>
                    </a:lnTo>
                    <a:lnTo>
                      <a:pt x="83" y="172"/>
                    </a:lnTo>
                    <a:lnTo>
                      <a:pt x="83" y="174"/>
                    </a:lnTo>
                    <a:lnTo>
                      <a:pt x="81" y="177"/>
                    </a:lnTo>
                    <a:lnTo>
                      <a:pt x="83" y="182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8" y="186"/>
                    </a:lnTo>
                    <a:lnTo>
                      <a:pt x="78" y="190"/>
                    </a:lnTo>
                    <a:lnTo>
                      <a:pt x="76" y="185"/>
                    </a:lnTo>
                    <a:lnTo>
                      <a:pt x="75" y="185"/>
                    </a:lnTo>
                    <a:lnTo>
                      <a:pt x="70" y="183"/>
                    </a:lnTo>
                    <a:lnTo>
                      <a:pt x="69" y="175"/>
                    </a:lnTo>
                    <a:lnTo>
                      <a:pt x="70" y="174"/>
                    </a:lnTo>
                    <a:lnTo>
                      <a:pt x="69" y="172"/>
                    </a:lnTo>
                    <a:lnTo>
                      <a:pt x="65" y="174"/>
                    </a:lnTo>
                    <a:lnTo>
                      <a:pt x="67" y="178"/>
                    </a:lnTo>
                    <a:lnTo>
                      <a:pt x="65" y="178"/>
                    </a:lnTo>
                    <a:lnTo>
                      <a:pt x="64" y="175"/>
                    </a:lnTo>
                    <a:lnTo>
                      <a:pt x="64" y="178"/>
                    </a:lnTo>
                    <a:lnTo>
                      <a:pt x="67" y="182"/>
                    </a:lnTo>
                    <a:lnTo>
                      <a:pt x="64" y="186"/>
                    </a:lnTo>
                    <a:lnTo>
                      <a:pt x="56" y="185"/>
                    </a:lnTo>
                    <a:lnTo>
                      <a:pt x="57" y="186"/>
                    </a:lnTo>
                    <a:lnTo>
                      <a:pt x="51" y="193"/>
                    </a:lnTo>
                    <a:lnTo>
                      <a:pt x="40" y="199"/>
                    </a:lnTo>
                    <a:lnTo>
                      <a:pt x="38" y="198"/>
                    </a:lnTo>
                    <a:lnTo>
                      <a:pt x="35" y="203"/>
                    </a:lnTo>
                    <a:lnTo>
                      <a:pt x="32" y="203"/>
                    </a:lnTo>
                    <a:lnTo>
                      <a:pt x="27" y="203"/>
                    </a:lnTo>
                    <a:lnTo>
                      <a:pt x="29" y="201"/>
                    </a:lnTo>
                    <a:lnTo>
                      <a:pt x="26" y="201"/>
                    </a:lnTo>
                    <a:lnTo>
                      <a:pt x="26" y="203"/>
                    </a:lnTo>
                    <a:lnTo>
                      <a:pt x="22" y="201"/>
                    </a:lnTo>
                    <a:lnTo>
                      <a:pt x="22" y="196"/>
                    </a:lnTo>
                    <a:lnTo>
                      <a:pt x="21" y="199"/>
                    </a:lnTo>
                    <a:lnTo>
                      <a:pt x="18" y="199"/>
                    </a:lnTo>
                    <a:lnTo>
                      <a:pt x="7" y="191"/>
                    </a:lnTo>
                    <a:lnTo>
                      <a:pt x="8" y="186"/>
                    </a:lnTo>
                    <a:lnTo>
                      <a:pt x="11" y="188"/>
                    </a:lnTo>
                    <a:lnTo>
                      <a:pt x="11" y="186"/>
                    </a:lnTo>
                    <a:lnTo>
                      <a:pt x="15" y="183"/>
                    </a:lnTo>
                    <a:lnTo>
                      <a:pt x="15" y="182"/>
                    </a:lnTo>
                    <a:lnTo>
                      <a:pt x="13" y="182"/>
                    </a:lnTo>
                    <a:lnTo>
                      <a:pt x="16" y="178"/>
                    </a:lnTo>
                    <a:lnTo>
                      <a:pt x="5" y="182"/>
                    </a:lnTo>
                    <a:lnTo>
                      <a:pt x="3" y="180"/>
                    </a:lnTo>
                    <a:lnTo>
                      <a:pt x="7" y="177"/>
                    </a:lnTo>
                    <a:lnTo>
                      <a:pt x="11" y="177"/>
                    </a:lnTo>
                    <a:lnTo>
                      <a:pt x="16" y="174"/>
                    </a:lnTo>
                    <a:lnTo>
                      <a:pt x="10" y="174"/>
                    </a:lnTo>
                    <a:lnTo>
                      <a:pt x="16" y="169"/>
                    </a:lnTo>
                    <a:lnTo>
                      <a:pt x="15" y="167"/>
                    </a:lnTo>
                    <a:lnTo>
                      <a:pt x="18" y="164"/>
                    </a:lnTo>
                    <a:lnTo>
                      <a:pt x="19" y="166"/>
                    </a:lnTo>
                    <a:lnTo>
                      <a:pt x="21" y="162"/>
                    </a:lnTo>
                    <a:lnTo>
                      <a:pt x="24" y="162"/>
                    </a:lnTo>
                    <a:lnTo>
                      <a:pt x="18" y="161"/>
                    </a:lnTo>
                    <a:lnTo>
                      <a:pt x="16" y="162"/>
                    </a:lnTo>
                    <a:lnTo>
                      <a:pt x="8" y="1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81" name="Freeform 94"/>
              <p:cNvSpPr/>
              <p:nvPr/>
            </p:nvSpPr>
            <p:spPr>
              <a:xfrm>
                <a:off x="5278320" y="2316240"/>
                <a:ext cx="124920" cy="99720"/>
              </a:xfrm>
              <a:custGeom>
                <a:avLst/>
                <a:gdLst>
                  <a:gd name="textAreaLeft" fmla="*/ 0 w 124920"/>
                  <a:gd name="textAreaRight" fmla="*/ 125280 w 124920"/>
                  <a:gd name="textAreaTop" fmla="*/ 0 h 99720"/>
                  <a:gd name="textAreaBottom" fmla="*/ 100080 h 99720"/>
                  <a:gd name="GluePoint1X" fmla="*/ 63 w 79"/>
                  <a:gd name="GluePoint1Y" fmla="*/ 63 h 63"/>
                  <a:gd name="GluePoint2X" fmla="*/ 52 w 79"/>
                  <a:gd name="GluePoint2Y" fmla="*/ 61 h 63"/>
                  <a:gd name="GluePoint3X" fmla="*/ 39 w 79"/>
                  <a:gd name="GluePoint3Y" fmla="*/ 58 h 63"/>
                  <a:gd name="GluePoint4X" fmla="*/ 28 w 79"/>
                  <a:gd name="GluePoint4Y" fmla="*/ 56 h 63"/>
                  <a:gd name="GluePoint5X" fmla="*/ 17 w 79"/>
                  <a:gd name="GluePoint5Y" fmla="*/ 55 h 63"/>
                  <a:gd name="GluePoint6X" fmla="*/ 11 w 79"/>
                  <a:gd name="GluePoint6Y" fmla="*/ 40 h 63"/>
                  <a:gd name="GluePoint7X" fmla="*/ 1 w 79"/>
                  <a:gd name="GluePoint7Y" fmla="*/ 31 h 63"/>
                  <a:gd name="GluePoint8X" fmla="*/ 0 w 79"/>
                  <a:gd name="GluePoint8Y" fmla="*/ 27 h 63"/>
                  <a:gd name="GluePoint9X" fmla="*/ 6 w 79"/>
                  <a:gd name="GluePoint9Y" fmla="*/ 24 h 63"/>
                  <a:gd name="GluePoint10X" fmla="*/ 6 w 79"/>
                  <a:gd name="GluePoint10Y" fmla="*/ 31 h 63"/>
                  <a:gd name="GluePoint11X" fmla="*/ 11 w 79"/>
                  <a:gd name="GluePoint11Y" fmla="*/ 31 h 63"/>
                  <a:gd name="GluePoint12X" fmla="*/ 12 w 79"/>
                  <a:gd name="GluePoint12Y" fmla="*/ 36 h 63"/>
                  <a:gd name="GluePoint13X" fmla="*/ 20 w 79"/>
                  <a:gd name="GluePoint13Y" fmla="*/ 36 h 63"/>
                  <a:gd name="GluePoint14X" fmla="*/ 25 w 79"/>
                  <a:gd name="GluePoint14Y" fmla="*/ 32 h 63"/>
                  <a:gd name="GluePoint15X" fmla="*/ 44 w 79"/>
                  <a:gd name="GluePoint15Y" fmla="*/ 34 h 63"/>
                  <a:gd name="GluePoint16X" fmla="*/ 52 w 79"/>
                  <a:gd name="GluePoint16Y" fmla="*/ 31 h 63"/>
                  <a:gd name="GluePoint17X" fmla="*/ 50 w 79"/>
                  <a:gd name="GluePoint17Y" fmla="*/ 27 h 63"/>
                  <a:gd name="GluePoint18X" fmla="*/ 54 w 79"/>
                  <a:gd name="GluePoint18Y" fmla="*/ 27 h 63"/>
                  <a:gd name="GluePoint19X" fmla="*/ 54 w 79"/>
                  <a:gd name="GluePoint19Y" fmla="*/ 23 h 63"/>
                  <a:gd name="GluePoint20X" fmla="*/ 63 w 79"/>
                  <a:gd name="GluePoint20Y" fmla="*/ 13 h 63"/>
                  <a:gd name="GluePoint21X" fmla="*/ 73 w 79"/>
                  <a:gd name="GluePoint21Y" fmla="*/ 0 h 63"/>
                  <a:gd name="GluePoint22X" fmla="*/ 73 w 79"/>
                  <a:gd name="GluePoint22Y" fmla="*/ 7 h 63"/>
                  <a:gd name="GluePoint23X" fmla="*/ 76 w 79"/>
                  <a:gd name="GluePoint23Y" fmla="*/ 7 h 63"/>
                  <a:gd name="GluePoint24X" fmla="*/ 79 w 79"/>
                  <a:gd name="GluePoint24Y" fmla="*/ 21 h 63"/>
                  <a:gd name="GluePoint25X" fmla="*/ 74 w 79"/>
                  <a:gd name="GluePoint25Y" fmla="*/ 21 h 63"/>
                  <a:gd name="GluePoint26X" fmla="*/ 70 w 79"/>
                  <a:gd name="GluePoint26Y" fmla="*/ 21 h 63"/>
                  <a:gd name="GluePoint27X" fmla="*/ 73 w 79"/>
                  <a:gd name="GluePoint27Y" fmla="*/ 27 h 63"/>
                  <a:gd name="GluePoint28X" fmla="*/ 76 w 79"/>
                  <a:gd name="GluePoint28Y" fmla="*/ 36 h 63"/>
                  <a:gd name="GluePoint29X" fmla="*/ 66 w 79"/>
                  <a:gd name="GluePoint29Y" fmla="*/ 39 h 63"/>
                  <a:gd name="GluePoint30X" fmla="*/ 66 w 79"/>
                  <a:gd name="GluePoint30Y" fmla="*/ 48 h 63"/>
                  <a:gd name="GluePoint31X" fmla="*/ 66 w 79"/>
                  <a:gd name="GluePoint31Y" fmla="*/ 60 h 63"/>
                  <a:gd name="GluePoint32X" fmla="*/ 63 w 79"/>
                  <a:gd name="GluePoint32Y" fmla="*/ 63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79" h="63">
                    <a:moveTo>
                      <a:pt x="63" y="63"/>
                    </a:moveTo>
                    <a:lnTo>
                      <a:pt x="52" y="61"/>
                    </a:lnTo>
                    <a:lnTo>
                      <a:pt x="39" y="58"/>
                    </a:lnTo>
                    <a:lnTo>
                      <a:pt x="28" y="56"/>
                    </a:lnTo>
                    <a:lnTo>
                      <a:pt x="17" y="55"/>
                    </a:lnTo>
                    <a:lnTo>
                      <a:pt x="11" y="40"/>
                    </a:lnTo>
                    <a:lnTo>
                      <a:pt x="1" y="31"/>
                    </a:lnTo>
                    <a:lnTo>
                      <a:pt x="0" y="27"/>
                    </a:lnTo>
                    <a:lnTo>
                      <a:pt x="6" y="24"/>
                    </a:lnTo>
                    <a:lnTo>
                      <a:pt x="6" y="31"/>
                    </a:lnTo>
                    <a:lnTo>
                      <a:pt x="11" y="31"/>
                    </a:lnTo>
                    <a:lnTo>
                      <a:pt x="12" y="36"/>
                    </a:lnTo>
                    <a:lnTo>
                      <a:pt x="20" y="36"/>
                    </a:lnTo>
                    <a:lnTo>
                      <a:pt x="25" y="32"/>
                    </a:lnTo>
                    <a:lnTo>
                      <a:pt x="44" y="34"/>
                    </a:lnTo>
                    <a:lnTo>
                      <a:pt x="52" y="31"/>
                    </a:lnTo>
                    <a:lnTo>
                      <a:pt x="50" y="27"/>
                    </a:lnTo>
                    <a:lnTo>
                      <a:pt x="54" y="27"/>
                    </a:lnTo>
                    <a:lnTo>
                      <a:pt x="54" y="23"/>
                    </a:lnTo>
                    <a:lnTo>
                      <a:pt x="63" y="13"/>
                    </a:lnTo>
                    <a:lnTo>
                      <a:pt x="73" y="0"/>
                    </a:lnTo>
                    <a:lnTo>
                      <a:pt x="73" y="7"/>
                    </a:lnTo>
                    <a:lnTo>
                      <a:pt x="76" y="7"/>
                    </a:lnTo>
                    <a:lnTo>
                      <a:pt x="79" y="21"/>
                    </a:lnTo>
                    <a:lnTo>
                      <a:pt x="74" y="21"/>
                    </a:lnTo>
                    <a:lnTo>
                      <a:pt x="70" y="21"/>
                    </a:lnTo>
                    <a:lnTo>
                      <a:pt x="73" y="27"/>
                    </a:lnTo>
                    <a:lnTo>
                      <a:pt x="76" y="36"/>
                    </a:lnTo>
                    <a:lnTo>
                      <a:pt x="66" y="39"/>
                    </a:lnTo>
                    <a:lnTo>
                      <a:pt x="66" y="48"/>
                    </a:lnTo>
                    <a:lnTo>
                      <a:pt x="66" y="60"/>
                    </a:lnTo>
                    <a:lnTo>
                      <a:pt x="63" y="6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82" name="Freeform 95"/>
              <p:cNvSpPr/>
              <p:nvPr/>
            </p:nvSpPr>
            <p:spPr>
              <a:xfrm>
                <a:off x="5315040" y="2349360"/>
                <a:ext cx="177480" cy="231480"/>
              </a:xfrm>
              <a:custGeom>
                <a:avLst/>
                <a:gdLst>
                  <a:gd name="textAreaLeft" fmla="*/ 0 w 177480"/>
                  <a:gd name="textAreaRight" fmla="*/ 177840 w 177480"/>
                  <a:gd name="textAreaTop" fmla="*/ 0 h 231480"/>
                  <a:gd name="textAreaBottom" fmla="*/ 231840 h 231480"/>
                  <a:gd name="GluePoint1X" fmla="*/ 51 w 112"/>
                  <a:gd name="GluePoint1Y" fmla="*/ 52 h 146"/>
                  <a:gd name="GluePoint2X" fmla="*/ 50 w 112"/>
                  <a:gd name="GluePoint2Y" fmla="*/ 60 h 146"/>
                  <a:gd name="GluePoint3X" fmla="*/ 48 w 112"/>
                  <a:gd name="GluePoint3Y" fmla="*/ 68 h 146"/>
                  <a:gd name="GluePoint4X" fmla="*/ 45 w 112"/>
                  <a:gd name="GluePoint4Y" fmla="*/ 77 h 146"/>
                  <a:gd name="GluePoint5X" fmla="*/ 43 w 112"/>
                  <a:gd name="GluePoint5Y" fmla="*/ 85 h 146"/>
                  <a:gd name="GluePoint6X" fmla="*/ 32 w 112"/>
                  <a:gd name="GluePoint6Y" fmla="*/ 90 h 146"/>
                  <a:gd name="GluePoint7X" fmla="*/ 21 w 112"/>
                  <a:gd name="GluePoint7Y" fmla="*/ 95 h 146"/>
                  <a:gd name="GluePoint8X" fmla="*/ 10 w 112"/>
                  <a:gd name="GluePoint8Y" fmla="*/ 100 h 146"/>
                  <a:gd name="GluePoint9X" fmla="*/ 0 w 112"/>
                  <a:gd name="GluePoint9Y" fmla="*/ 103 h 146"/>
                  <a:gd name="GluePoint10X" fmla="*/ 8 w 112"/>
                  <a:gd name="GluePoint10Y" fmla="*/ 124 h 146"/>
                  <a:gd name="GluePoint11X" fmla="*/ 18 w 112"/>
                  <a:gd name="GluePoint11Y" fmla="*/ 146 h 146"/>
                  <a:gd name="GluePoint12X" fmla="*/ 34 w 112"/>
                  <a:gd name="GluePoint12Y" fmla="*/ 138 h 146"/>
                  <a:gd name="GluePoint13X" fmla="*/ 47 w 112"/>
                  <a:gd name="GluePoint13Y" fmla="*/ 140 h 146"/>
                  <a:gd name="GluePoint14X" fmla="*/ 51 w 112"/>
                  <a:gd name="GluePoint14Y" fmla="*/ 135 h 146"/>
                  <a:gd name="GluePoint15X" fmla="*/ 51 w 112"/>
                  <a:gd name="GluePoint15Y" fmla="*/ 129 h 146"/>
                  <a:gd name="GluePoint16X" fmla="*/ 54 w 112"/>
                  <a:gd name="GluePoint16Y" fmla="*/ 124 h 146"/>
                  <a:gd name="GluePoint17X" fmla="*/ 67 w 112"/>
                  <a:gd name="GluePoint17Y" fmla="*/ 122 h 146"/>
                  <a:gd name="GluePoint18X" fmla="*/ 72 w 112"/>
                  <a:gd name="GluePoint18Y" fmla="*/ 108 h 146"/>
                  <a:gd name="GluePoint19X" fmla="*/ 77 w 112"/>
                  <a:gd name="GluePoint19Y" fmla="*/ 105 h 146"/>
                  <a:gd name="GluePoint20X" fmla="*/ 86 w 112"/>
                  <a:gd name="GluePoint20Y" fmla="*/ 103 h 146"/>
                  <a:gd name="GluePoint21X" fmla="*/ 85 w 112"/>
                  <a:gd name="GluePoint21Y" fmla="*/ 85 h 146"/>
                  <a:gd name="GluePoint22X" fmla="*/ 88 w 112"/>
                  <a:gd name="GluePoint22Y" fmla="*/ 79 h 146"/>
                  <a:gd name="GluePoint23X" fmla="*/ 91 w 112"/>
                  <a:gd name="GluePoint23Y" fmla="*/ 76 h 146"/>
                  <a:gd name="GluePoint24X" fmla="*/ 93 w 112"/>
                  <a:gd name="GluePoint24Y" fmla="*/ 79 h 146"/>
                  <a:gd name="GluePoint25X" fmla="*/ 96 w 112"/>
                  <a:gd name="GluePoint25Y" fmla="*/ 79 h 146"/>
                  <a:gd name="GluePoint26X" fmla="*/ 101 w 112"/>
                  <a:gd name="GluePoint26Y" fmla="*/ 68 h 146"/>
                  <a:gd name="GluePoint27X" fmla="*/ 110 w 112"/>
                  <a:gd name="GluePoint27Y" fmla="*/ 53 h 146"/>
                  <a:gd name="GluePoint28X" fmla="*/ 112 w 112"/>
                  <a:gd name="GluePoint28Y" fmla="*/ 42 h 146"/>
                  <a:gd name="GluePoint29X" fmla="*/ 102 w 112"/>
                  <a:gd name="GluePoint29Y" fmla="*/ 37 h 146"/>
                  <a:gd name="GluePoint30X" fmla="*/ 93 w 112"/>
                  <a:gd name="GluePoint30Y" fmla="*/ 24 h 146"/>
                  <a:gd name="GluePoint31X" fmla="*/ 77 w 112"/>
                  <a:gd name="GluePoint31Y" fmla="*/ 18 h 146"/>
                  <a:gd name="GluePoint32X" fmla="*/ 64 w 112"/>
                  <a:gd name="GluePoint32Y" fmla="*/ 11 h 146"/>
                  <a:gd name="GluePoint33X" fmla="*/ 58 w 112"/>
                  <a:gd name="GluePoint33Y" fmla="*/ 3 h 146"/>
                  <a:gd name="GluePoint34X" fmla="*/ 56 w 112"/>
                  <a:gd name="GluePoint34Y" fmla="*/ 0 h 146"/>
                  <a:gd name="GluePoint35X" fmla="*/ 51 w 112"/>
                  <a:gd name="GluePoint35Y" fmla="*/ 0 h 146"/>
                  <a:gd name="GluePoint36X" fmla="*/ 47 w 112"/>
                  <a:gd name="GluePoint36Y" fmla="*/ 0 h 146"/>
                  <a:gd name="GluePoint37X" fmla="*/ 50 w 112"/>
                  <a:gd name="GluePoint37Y" fmla="*/ 6 h 146"/>
                  <a:gd name="GluePoint38X" fmla="*/ 53 w 112"/>
                  <a:gd name="GluePoint38Y" fmla="*/ 15 h 146"/>
                  <a:gd name="GluePoint39X" fmla="*/ 43 w 112"/>
                  <a:gd name="GluePoint39Y" fmla="*/ 18 h 146"/>
                  <a:gd name="GluePoint40X" fmla="*/ 43 w 112"/>
                  <a:gd name="GluePoint40Y" fmla="*/ 27 h 146"/>
                  <a:gd name="GluePoint41X" fmla="*/ 43 w 112"/>
                  <a:gd name="GluePoint41Y" fmla="*/ 39 h 146"/>
                  <a:gd name="GluePoint42X" fmla="*/ 51 w 112"/>
                  <a:gd name="GluePoint42Y" fmla="*/ 52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12" h="146">
                    <a:moveTo>
                      <a:pt x="51" y="52"/>
                    </a:moveTo>
                    <a:lnTo>
                      <a:pt x="50" y="60"/>
                    </a:lnTo>
                    <a:lnTo>
                      <a:pt x="48" y="68"/>
                    </a:lnTo>
                    <a:lnTo>
                      <a:pt x="45" y="77"/>
                    </a:lnTo>
                    <a:lnTo>
                      <a:pt x="43" y="85"/>
                    </a:lnTo>
                    <a:lnTo>
                      <a:pt x="32" y="90"/>
                    </a:lnTo>
                    <a:lnTo>
                      <a:pt x="21" y="95"/>
                    </a:lnTo>
                    <a:lnTo>
                      <a:pt x="10" y="100"/>
                    </a:lnTo>
                    <a:lnTo>
                      <a:pt x="0" y="103"/>
                    </a:lnTo>
                    <a:lnTo>
                      <a:pt x="8" y="124"/>
                    </a:lnTo>
                    <a:lnTo>
                      <a:pt x="18" y="146"/>
                    </a:lnTo>
                    <a:lnTo>
                      <a:pt x="34" y="138"/>
                    </a:lnTo>
                    <a:lnTo>
                      <a:pt x="47" y="140"/>
                    </a:lnTo>
                    <a:lnTo>
                      <a:pt x="51" y="135"/>
                    </a:lnTo>
                    <a:lnTo>
                      <a:pt x="51" y="129"/>
                    </a:lnTo>
                    <a:lnTo>
                      <a:pt x="54" y="124"/>
                    </a:lnTo>
                    <a:lnTo>
                      <a:pt x="67" y="122"/>
                    </a:lnTo>
                    <a:lnTo>
                      <a:pt x="72" y="108"/>
                    </a:lnTo>
                    <a:lnTo>
                      <a:pt x="77" y="105"/>
                    </a:lnTo>
                    <a:lnTo>
                      <a:pt x="86" y="103"/>
                    </a:lnTo>
                    <a:lnTo>
                      <a:pt x="85" y="85"/>
                    </a:lnTo>
                    <a:lnTo>
                      <a:pt x="88" y="79"/>
                    </a:lnTo>
                    <a:lnTo>
                      <a:pt x="91" y="76"/>
                    </a:lnTo>
                    <a:lnTo>
                      <a:pt x="93" y="79"/>
                    </a:lnTo>
                    <a:lnTo>
                      <a:pt x="96" y="79"/>
                    </a:lnTo>
                    <a:lnTo>
                      <a:pt x="101" y="68"/>
                    </a:lnTo>
                    <a:lnTo>
                      <a:pt x="110" y="53"/>
                    </a:lnTo>
                    <a:lnTo>
                      <a:pt x="112" y="42"/>
                    </a:lnTo>
                    <a:lnTo>
                      <a:pt x="102" y="37"/>
                    </a:lnTo>
                    <a:lnTo>
                      <a:pt x="93" y="24"/>
                    </a:lnTo>
                    <a:lnTo>
                      <a:pt x="77" y="18"/>
                    </a:lnTo>
                    <a:lnTo>
                      <a:pt x="64" y="11"/>
                    </a:lnTo>
                    <a:lnTo>
                      <a:pt x="58" y="3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0" y="6"/>
                    </a:lnTo>
                    <a:lnTo>
                      <a:pt x="53" y="15"/>
                    </a:lnTo>
                    <a:lnTo>
                      <a:pt x="43" y="18"/>
                    </a:lnTo>
                    <a:lnTo>
                      <a:pt x="43" y="27"/>
                    </a:lnTo>
                    <a:lnTo>
                      <a:pt x="43" y="39"/>
                    </a:lnTo>
                    <a:lnTo>
                      <a:pt x="51" y="5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83" name="Freeform 96"/>
              <p:cNvSpPr/>
              <p:nvPr/>
            </p:nvSpPr>
            <p:spPr>
              <a:xfrm>
                <a:off x="5095800" y="2513160"/>
                <a:ext cx="247320" cy="17892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178920"/>
                  <a:gd name="textAreaBottom" fmla="*/ 179280 h 178920"/>
                  <a:gd name="GluePoint1X" fmla="*/ 138 w 156"/>
                  <a:gd name="GluePoint1Y" fmla="*/ 0 h 113"/>
                  <a:gd name="GluePoint2X" fmla="*/ 126 w 156"/>
                  <a:gd name="GluePoint2Y" fmla="*/ 3 h 113"/>
                  <a:gd name="GluePoint3X" fmla="*/ 115 w 156"/>
                  <a:gd name="GluePoint3Y" fmla="*/ 6 h 113"/>
                  <a:gd name="GluePoint4X" fmla="*/ 102 w 156"/>
                  <a:gd name="GluePoint4Y" fmla="*/ 10 h 113"/>
                  <a:gd name="GluePoint5X" fmla="*/ 91 w 156"/>
                  <a:gd name="GluePoint5Y" fmla="*/ 13 h 113"/>
                  <a:gd name="GluePoint6X" fmla="*/ 81 w 156"/>
                  <a:gd name="GluePoint6Y" fmla="*/ 24 h 113"/>
                  <a:gd name="GluePoint7X" fmla="*/ 73 w 156"/>
                  <a:gd name="GluePoint7Y" fmla="*/ 37 h 113"/>
                  <a:gd name="GluePoint8X" fmla="*/ 64 w 156"/>
                  <a:gd name="GluePoint8Y" fmla="*/ 48 h 113"/>
                  <a:gd name="GluePoint9X" fmla="*/ 56 w 156"/>
                  <a:gd name="GluePoint9Y" fmla="*/ 61 h 113"/>
                  <a:gd name="GluePoint10X" fmla="*/ 54 w 156"/>
                  <a:gd name="GluePoint10Y" fmla="*/ 42 h 113"/>
                  <a:gd name="GluePoint11X" fmla="*/ 40 w 156"/>
                  <a:gd name="GluePoint11Y" fmla="*/ 35 h 113"/>
                  <a:gd name="GluePoint12X" fmla="*/ 26 w 156"/>
                  <a:gd name="GluePoint12Y" fmla="*/ 31 h 113"/>
                  <a:gd name="GluePoint13X" fmla="*/ 11 w 156"/>
                  <a:gd name="GluePoint13Y" fmla="*/ 35 h 113"/>
                  <a:gd name="GluePoint14X" fmla="*/ 5 w 156"/>
                  <a:gd name="GluePoint14Y" fmla="*/ 40 h 113"/>
                  <a:gd name="GluePoint15X" fmla="*/ 3 w 156"/>
                  <a:gd name="GluePoint15Y" fmla="*/ 45 h 113"/>
                  <a:gd name="GluePoint16X" fmla="*/ 0 w 156"/>
                  <a:gd name="GluePoint16Y" fmla="*/ 47 h 113"/>
                  <a:gd name="GluePoint17X" fmla="*/ 2 w 156"/>
                  <a:gd name="GluePoint17Y" fmla="*/ 55 h 113"/>
                  <a:gd name="GluePoint18X" fmla="*/ 0 w 156"/>
                  <a:gd name="GluePoint18Y" fmla="*/ 58 h 113"/>
                  <a:gd name="GluePoint19X" fmla="*/ 2 w 156"/>
                  <a:gd name="GluePoint19Y" fmla="*/ 66 h 113"/>
                  <a:gd name="GluePoint20X" fmla="*/ 0 w 156"/>
                  <a:gd name="GluePoint20Y" fmla="*/ 66 h 113"/>
                  <a:gd name="GluePoint21X" fmla="*/ 3 w 156"/>
                  <a:gd name="GluePoint21Y" fmla="*/ 71 h 113"/>
                  <a:gd name="GluePoint22X" fmla="*/ 8 w 156"/>
                  <a:gd name="GluePoint22Y" fmla="*/ 88 h 113"/>
                  <a:gd name="GluePoint23X" fmla="*/ 10 w 156"/>
                  <a:gd name="GluePoint23Y" fmla="*/ 92 h 113"/>
                  <a:gd name="GluePoint24X" fmla="*/ 11 w 156"/>
                  <a:gd name="GluePoint24Y" fmla="*/ 103 h 113"/>
                  <a:gd name="GluePoint25X" fmla="*/ 15 w 156"/>
                  <a:gd name="GluePoint25Y" fmla="*/ 111 h 113"/>
                  <a:gd name="GluePoint26X" fmla="*/ 21 w 156"/>
                  <a:gd name="GluePoint26Y" fmla="*/ 113 h 113"/>
                  <a:gd name="GluePoint27X" fmla="*/ 37 w 156"/>
                  <a:gd name="GluePoint27Y" fmla="*/ 111 h 113"/>
                  <a:gd name="GluePoint28X" fmla="*/ 45 w 156"/>
                  <a:gd name="GluePoint28Y" fmla="*/ 106 h 113"/>
                  <a:gd name="GluePoint29X" fmla="*/ 50 w 156"/>
                  <a:gd name="GluePoint29Y" fmla="*/ 100 h 113"/>
                  <a:gd name="GluePoint30X" fmla="*/ 65 w 156"/>
                  <a:gd name="GluePoint30Y" fmla="*/ 100 h 113"/>
                  <a:gd name="GluePoint31X" fmla="*/ 72 w 156"/>
                  <a:gd name="GluePoint31Y" fmla="*/ 96 h 113"/>
                  <a:gd name="GluePoint32X" fmla="*/ 80 w 156"/>
                  <a:gd name="GluePoint32Y" fmla="*/ 90 h 113"/>
                  <a:gd name="GluePoint33X" fmla="*/ 91 w 156"/>
                  <a:gd name="GluePoint33Y" fmla="*/ 90 h 113"/>
                  <a:gd name="GluePoint34X" fmla="*/ 94 w 156"/>
                  <a:gd name="GluePoint34Y" fmla="*/ 87 h 113"/>
                  <a:gd name="GluePoint35X" fmla="*/ 99 w 156"/>
                  <a:gd name="GluePoint35Y" fmla="*/ 80 h 113"/>
                  <a:gd name="GluePoint36X" fmla="*/ 107 w 156"/>
                  <a:gd name="GluePoint36Y" fmla="*/ 76 h 113"/>
                  <a:gd name="GluePoint37X" fmla="*/ 132 w 156"/>
                  <a:gd name="GluePoint37Y" fmla="*/ 68 h 113"/>
                  <a:gd name="GluePoint38X" fmla="*/ 137 w 156"/>
                  <a:gd name="GluePoint38Y" fmla="*/ 63 h 113"/>
                  <a:gd name="GluePoint39X" fmla="*/ 145 w 156"/>
                  <a:gd name="GluePoint39Y" fmla="*/ 61 h 113"/>
                  <a:gd name="GluePoint40X" fmla="*/ 145 w 156"/>
                  <a:gd name="GluePoint40Y" fmla="*/ 55 h 113"/>
                  <a:gd name="GluePoint41X" fmla="*/ 146 w 156"/>
                  <a:gd name="GluePoint41Y" fmla="*/ 50 h 113"/>
                  <a:gd name="GluePoint42X" fmla="*/ 156 w 156"/>
                  <a:gd name="GluePoint42Y" fmla="*/ 43 h 113"/>
                  <a:gd name="GluePoint43X" fmla="*/ 146 w 156"/>
                  <a:gd name="GluePoint43Y" fmla="*/ 21 h 113"/>
                  <a:gd name="GluePoint44X" fmla="*/ 138 w 156"/>
                  <a:gd name="GluePoint44Y" fmla="*/ 0 h 1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56" h="113">
                    <a:moveTo>
                      <a:pt x="138" y="0"/>
                    </a:moveTo>
                    <a:lnTo>
                      <a:pt x="126" y="3"/>
                    </a:lnTo>
                    <a:lnTo>
                      <a:pt x="115" y="6"/>
                    </a:lnTo>
                    <a:lnTo>
                      <a:pt x="102" y="10"/>
                    </a:lnTo>
                    <a:lnTo>
                      <a:pt x="91" y="13"/>
                    </a:lnTo>
                    <a:lnTo>
                      <a:pt x="81" y="24"/>
                    </a:lnTo>
                    <a:lnTo>
                      <a:pt x="73" y="37"/>
                    </a:lnTo>
                    <a:lnTo>
                      <a:pt x="64" y="48"/>
                    </a:lnTo>
                    <a:lnTo>
                      <a:pt x="56" y="61"/>
                    </a:lnTo>
                    <a:lnTo>
                      <a:pt x="54" y="42"/>
                    </a:lnTo>
                    <a:lnTo>
                      <a:pt x="40" y="35"/>
                    </a:lnTo>
                    <a:lnTo>
                      <a:pt x="26" y="31"/>
                    </a:lnTo>
                    <a:lnTo>
                      <a:pt x="11" y="35"/>
                    </a:lnTo>
                    <a:lnTo>
                      <a:pt x="5" y="40"/>
                    </a:lnTo>
                    <a:lnTo>
                      <a:pt x="3" y="45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0" y="58"/>
                    </a:lnTo>
                    <a:lnTo>
                      <a:pt x="2" y="66"/>
                    </a:lnTo>
                    <a:lnTo>
                      <a:pt x="0" y="66"/>
                    </a:lnTo>
                    <a:lnTo>
                      <a:pt x="3" y="71"/>
                    </a:lnTo>
                    <a:lnTo>
                      <a:pt x="8" y="88"/>
                    </a:lnTo>
                    <a:lnTo>
                      <a:pt x="10" y="92"/>
                    </a:lnTo>
                    <a:lnTo>
                      <a:pt x="11" y="103"/>
                    </a:lnTo>
                    <a:lnTo>
                      <a:pt x="15" y="111"/>
                    </a:lnTo>
                    <a:lnTo>
                      <a:pt x="21" y="113"/>
                    </a:lnTo>
                    <a:lnTo>
                      <a:pt x="37" y="111"/>
                    </a:lnTo>
                    <a:lnTo>
                      <a:pt x="45" y="106"/>
                    </a:lnTo>
                    <a:lnTo>
                      <a:pt x="50" y="100"/>
                    </a:lnTo>
                    <a:lnTo>
                      <a:pt x="65" y="100"/>
                    </a:lnTo>
                    <a:lnTo>
                      <a:pt x="72" y="96"/>
                    </a:lnTo>
                    <a:lnTo>
                      <a:pt x="80" y="90"/>
                    </a:lnTo>
                    <a:lnTo>
                      <a:pt x="91" y="90"/>
                    </a:lnTo>
                    <a:lnTo>
                      <a:pt x="94" y="87"/>
                    </a:lnTo>
                    <a:lnTo>
                      <a:pt x="99" y="80"/>
                    </a:lnTo>
                    <a:lnTo>
                      <a:pt x="107" y="76"/>
                    </a:lnTo>
                    <a:lnTo>
                      <a:pt x="132" y="68"/>
                    </a:lnTo>
                    <a:lnTo>
                      <a:pt x="137" y="63"/>
                    </a:lnTo>
                    <a:lnTo>
                      <a:pt x="145" y="61"/>
                    </a:lnTo>
                    <a:lnTo>
                      <a:pt x="145" y="55"/>
                    </a:lnTo>
                    <a:lnTo>
                      <a:pt x="146" y="50"/>
                    </a:lnTo>
                    <a:lnTo>
                      <a:pt x="156" y="43"/>
                    </a:lnTo>
                    <a:lnTo>
                      <a:pt x="146" y="21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84" name="Freeform 97"/>
              <p:cNvSpPr/>
              <p:nvPr/>
            </p:nvSpPr>
            <p:spPr>
              <a:xfrm>
                <a:off x="4791240" y="3335400"/>
                <a:ext cx="261720" cy="456840"/>
              </a:xfrm>
              <a:custGeom>
                <a:avLst/>
                <a:gdLst>
                  <a:gd name="textAreaLeft" fmla="*/ 0 w 261720"/>
                  <a:gd name="textAreaRight" fmla="*/ 262080 w 261720"/>
                  <a:gd name="textAreaTop" fmla="*/ 0 h 456840"/>
                  <a:gd name="textAreaBottom" fmla="*/ 457200 h 456840"/>
                  <a:gd name="GluePoint1X" fmla="*/ 73 w 165"/>
                  <a:gd name="GluePoint1Y" fmla="*/ 35 h 288"/>
                  <a:gd name="GluePoint2X" fmla="*/ 89 w 165"/>
                  <a:gd name="GluePoint2Y" fmla="*/ 21 h 288"/>
                  <a:gd name="GluePoint3X" fmla="*/ 100 w 165"/>
                  <a:gd name="GluePoint3Y" fmla="*/ 22 h 288"/>
                  <a:gd name="GluePoint4X" fmla="*/ 119 w 165"/>
                  <a:gd name="GluePoint4Y" fmla="*/ 19 h 288"/>
                  <a:gd name="GluePoint5X" fmla="*/ 130 w 165"/>
                  <a:gd name="GluePoint5Y" fmla="*/ 14 h 288"/>
                  <a:gd name="GluePoint6X" fmla="*/ 140 w 165"/>
                  <a:gd name="GluePoint6Y" fmla="*/ 16 h 288"/>
                  <a:gd name="GluePoint7X" fmla="*/ 162 w 165"/>
                  <a:gd name="GluePoint7Y" fmla="*/ 3 h 288"/>
                  <a:gd name="GluePoint8X" fmla="*/ 164 w 165"/>
                  <a:gd name="GluePoint8Y" fmla="*/ 3 h 288"/>
                  <a:gd name="GluePoint9X" fmla="*/ 165 w 165"/>
                  <a:gd name="GluePoint9Y" fmla="*/ 9 h 288"/>
                  <a:gd name="GluePoint10X" fmla="*/ 161 w 165"/>
                  <a:gd name="GluePoint10Y" fmla="*/ 42 h 288"/>
                  <a:gd name="GluePoint11X" fmla="*/ 161 w 165"/>
                  <a:gd name="GluePoint11Y" fmla="*/ 46 h 288"/>
                  <a:gd name="GluePoint12X" fmla="*/ 161 w 165"/>
                  <a:gd name="GluePoint12Y" fmla="*/ 66 h 288"/>
                  <a:gd name="GluePoint13X" fmla="*/ 161 w 165"/>
                  <a:gd name="GluePoint13Y" fmla="*/ 71 h 288"/>
                  <a:gd name="GluePoint14X" fmla="*/ 164 w 165"/>
                  <a:gd name="GluePoint14Y" fmla="*/ 75 h 288"/>
                  <a:gd name="GluePoint15X" fmla="*/ 161 w 165"/>
                  <a:gd name="GluePoint15Y" fmla="*/ 85 h 288"/>
                  <a:gd name="GluePoint16X" fmla="*/ 149 w 165"/>
                  <a:gd name="GluePoint16Y" fmla="*/ 99 h 288"/>
                  <a:gd name="GluePoint17X" fmla="*/ 146 w 165"/>
                  <a:gd name="GluePoint17Y" fmla="*/ 104 h 288"/>
                  <a:gd name="GluePoint18X" fmla="*/ 137 w 165"/>
                  <a:gd name="GluePoint18Y" fmla="*/ 112 h 288"/>
                  <a:gd name="GluePoint19X" fmla="*/ 122 w 165"/>
                  <a:gd name="GluePoint19Y" fmla="*/ 120 h 288"/>
                  <a:gd name="GluePoint20X" fmla="*/ 102 w 165"/>
                  <a:gd name="GluePoint20Y" fmla="*/ 133 h 288"/>
                  <a:gd name="GluePoint21X" fmla="*/ 97 w 165"/>
                  <a:gd name="GluePoint21Y" fmla="*/ 138 h 288"/>
                  <a:gd name="GluePoint22X" fmla="*/ 91 w 165"/>
                  <a:gd name="GluePoint22Y" fmla="*/ 149 h 288"/>
                  <a:gd name="GluePoint23X" fmla="*/ 89 w 165"/>
                  <a:gd name="GluePoint23Y" fmla="*/ 145 h 288"/>
                  <a:gd name="GluePoint24X" fmla="*/ 70 w 165"/>
                  <a:gd name="GluePoint24Y" fmla="*/ 167 h 288"/>
                  <a:gd name="GluePoint25X" fmla="*/ 67 w 165"/>
                  <a:gd name="GluePoint25Y" fmla="*/ 180 h 288"/>
                  <a:gd name="GluePoint26X" fmla="*/ 72 w 165"/>
                  <a:gd name="GluePoint26Y" fmla="*/ 186 h 288"/>
                  <a:gd name="GluePoint27X" fmla="*/ 76 w 165"/>
                  <a:gd name="GluePoint27Y" fmla="*/ 206 h 288"/>
                  <a:gd name="GluePoint28X" fmla="*/ 75 w 165"/>
                  <a:gd name="GluePoint28Y" fmla="*/ 225 h 288"/>
                  <a:gd name="GluePoint29X" fmla="*/ 72 w 165"/>
                  <a:gd name="GluePoint29Y" fmla="*/ 243 h 288"/>
                  <a:gd name="GluePoint30X" fmla="*/ 73 w 165"/>
                  <a:gd name="GluePoint30Y" fmla="*/ 241 h 288"/>
                  <a:gd name="GluePoint31X" fmla="*/ 64 w 165"/>
                  <a:gd name="GluePoint31Y" fmla="*/ 254 h 288"/>
                  <a:gd name="GluePoint32X" fmla="*/ 33 w 165"/>
                  <a:gd name="GluePoint32Y" fmla="*/ 267 h 288"/>
                  <a:gd name="GluePoint33X" fmla="*/ 32 w 165"/>
                  <a:gd name="GluePoint33Y" fmla="*/ 280 h 288"/>
                  <a:gd name="GluePoint34X" fmla="*/ 33 w 165"/>
                  <a:gd name="GluePoint34Y" fmla="*/ 288 h 288"/>
                  <a:gd name="GluePoint35X" fmla="*/ 21 w 165"/>
                  <a:gd name="GluePoint35Y" fmla="*/ 270 h 288"/>
                  <a:gd name="GluePoint36X" fmla="*/ 18 w 165"/>
                  <a:gd name="GluePoint36Y" fmla="*/ 214 h 288"/>
                  <a:gd name="GluePoint37X" fmla="*/ 27 w 165"/>
                  <a:gd name="GluePoint37Y" fmla="*/ 199 h 288"/>
                  <a:gd name="GluePoint38X" fmla="*/ 38 w 165"/>
                  <a:gd name="GluePoint38Y" fmla="*/ 151 h 288"/>
                  <a:gd name="GluePoint39X" fmla="*/ 45 w 165"/>
                  <a:gd name="GluePoint39Y" fmla="*/ 124 h 288"/>
                  <a:gd name="GluePoint40X" fmla="*/ 40 w 165"/>
                  <a:gd name="GluePoint40Y" fmla="*/ 106 h 288"/>
                  <a:gd name="GluePoint41X" fmla="*/ 3 w 165"/>
                  <a:gd name="GluePoint41Y" fmla="*/ 96 h 288"/>
                  <a:gd name="GluePoint42X" fmla="*/ 0 w 165"/>
                  <a:gd name="GluePoint42Y" fmla="*/ 82 h 288"/>
                  <a:gd name="GluePoint43X" fmla="*/ 24 w 165"/>
                  <a:gd name="GluePoint43Y" fmla="*/ 72 h 288"/>
                  <a:gd name="GluePoint44X" fmla="*/ 49 w 165"/>
                  <a:gd name="GluePoint44Y" fmla="*/ 63 h 288"/>
                  <a:gd name="GluePoint45X" fmla="*/ 67 w 165"/>
                  <a:gd name="GluePoint45Y" fmla="*/ 71 h 288"/>
                  <a:gd name="GluePoint46X" fmla="*/ 70 w 165"/>
                  <a:gd name="GluePoint46Y" fmla="*/ 85 h 288"/>
                  <a:gd name="GluePoint47X" fmla="*/ 67 w 165"/>
                  <a:gd name="GluePoint47Y" fmla="*/ 103 h 288"/>
                  <a:gd name="GluePoint48X" fmla="*/ 76 w 165"/>
                  <a:gd name="GluePoint48Y" fmla="*/ 117 h 288"/>
                  <a:gd name="GluePoint49X" fmla="*/ 81 w 165"/>
                  <a:gd name="GluePoint49Y" fmla="*/ 112 h 288"/>
                  <a:gd name="GluePoint50X" fmla="*/ 81 w 165"/>
                  <a:gd name="GluePoint50Y" fmla="*/ 103 h 288"/>
                  <a:gd name="GluePoint51X" fmla="*/ 91 w 165"/>
                  <a:gd name="GluePoint51Y" fmla="*/ 88 h 288"/>
                  <a:gd name="GluePoint52X" fmla="*/ 91 w 165"/>
                  <a:gd name="GluePoint52Y" fmla="*/ 79 h 288"/>
                  <a:gd name="GluePoint53X" fmla="*/ 76 w 165"/>
                  <a:gd name="GluePoint53Y" fmla="*/ 54 h 2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65" h="288">
                    <a:moveTo>
                      <a:pt x="76" y="54"/>
                    </a:moveTo>
                    <a:lnTo>
                      <a:pt x="73" y="35"/>
                    </a:lnTo>
                    <a:lnTo>
                      <a:pt x="78" y="21"/>
                    </a:lnTo>
                    <a:lnTo>
                      <a:pt x="89" y="21"/>
                    </a:lnTo>
                    <a:lnTo>
                      <a:pt x="95" y="17"/>
                    </a:lnTo>
                    <a:lnTo>
                      <a:pt x="100" y="22"/>
                    </a:lnTo>
                    <a:lnTo>
                      <a:pt x="108" y="19"/>
                    </a:lnTo>
                    <a:lnTo>
                      <a:pt x="119" y="19"/>
                    </a:lnTo>
                    <a:lnTo>
                      <a:pt x="124" y="16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6"/>
                    </a:lnTo>
                    <a:lnTo>
                      <a:pt x="156" y="9"/>
                    </a:lnTo>
                    <a:lnTo>
                      <a:pt x="162" y="3"/>
                    </a:lnTo>
                    <a:lnTo>
                      <a:pt x="164" y="0"/>
                    </a:lnTo>
                    <a:lnTo>
                      <a:pt x="164" y="3"/>
                    </a:lnTo>
                    <a:lnTo>
                      <a:pt x="165" y="5"/>
                    </a:lnTo>
                    <a:lnTo>
                      <a:pt x="165" y="9"/>
                    </a:lnTo>
                    <a:lnTo>
                      <a:pt x="161" y="24"/>
                    </a:lnTo>
                    <a:lnTo>
                      <a:pt x="161" y="42"/>
                    </a:lnTo>
                    <a:lnTo>
                      <a:pt x="159" y="43"/>
                    </a:lnTo>
                    <a:lnTo>
                      <a:pt x="161" y="46"/>
                    </a:lnTo>
                    <a:lnTo>
                      <a:pt x="159" y="66"/>
                    </a:lnTo>
                    <a:lnTo>
                      <a:pt x="161" y="66"/>
                    </a:lnTo>
                    <a:lnTo>
                      <a:pt x="162" y="69"/>
                    </a:lnTo>
                    <a:lnTo>
                      <a:pt x="161" y="71"/>
                    </a:lnTo>
                    <a:lnTo>
                      <a:pt x="164" y="72"/>
                    </a:lnTo>
                    <a:lnTo>
                      <a:pt x="164" y="75"/>
                    </a:lnTo>
                    <a:lnTo>
                      <a:pt x="157" y="83"/>
                    </a:lnTo>
                    <a:lnTo>
                      <a:pt x="161" y="85"/>
                    </a:lnTo>
                    <a:lnTo>
                      <a:pt x="159" y="90"/>
                    </a:lnTo>
                    <a:lnTo>
                      <a:pt x="149" y="99"/>
                    </a:lnTo>
                    <a:lnTo>
                      <a:pt x="146" y="103"/>
                    </a:lnTo>
                    <a:lnTo>
                      <a:pt x="146" y="104"/>
                    </a:lnTo>
                    <a:lnTo>
                      <a:pt x="146" y="108"/>
                    </a:lnTo>
                    <a:lnTo>
                      <a:pt x="137" y="112"/>
                    </a:lnTo>
                    <a:lnTo>
                      <a:pt x="135" y="116"/>
                    </a:lnTo>
                    <a:lnTo>
                      <a:pt x="122" y="120"/>
                    </a:lnTo>
                    <a:lnTo>
                      <a:pt x="110" y="127"/>
                    </a:lnTo>
                    <a:lnTo>
                      <a:pt x="102" y="133"/>
                    </a:lnTo>
                    <a:lnTo>
                      <a:pt x="102" y="136"/>
                    </a:lnTo>
                    <a:lnTo>
                      <a:pt x="97" y="138"/>
                    </a:lnTo>
                    <a:lnTo>
                      <a:pt x="99" y="140"/>
                    </a:lnTo>
                    <a:lnTo>
                      <a:pt x="91" y="149"/>
                    </a:lnTo>
                    <a:lnTo>
                      <a:pt x="91" y="148"/>
                    </a:lnTo>
                    <a:lnTo>
                      <a:pt x="89" y="145"/>
                    </a:lnTo>
                    <a:lnTo>
                      <a:pt x="87" y="149"/>
                    </a:lnTo>
                    <a:lnTo>
                      <a:pt x="70" y="167"/>
                    </a:lnTo>
                    <a:lnTo>
                      <a:pt x="67" y="167"/>
                    </a:lnTo>
                    <a:lnTo>
                      <a:pt x="67" y="180"/>
                    </a:lnTo>
                    <a:lnTo>
                      <a:pt x="70" y="185"/>
                    </a:lnTo>
                    <a:lnTo>
                      <a:pt x="72" y="186"/>
                    </a:lnTo>
                    <a:lnTo>
                      <a:pt x="75" y="207"/>
                    </a:lnTo>
                    <a:lnTo>
                      <a:pt x="76" y="206"/>
                    </a:lnTo>
                    <a:lnTo>
                      <a:pt x="78" y="207"/>
                    </a:lnTo>
                    <a:lnTo>
                      <a:pt x="75" y="225"/>
                    </a:lnTo>
                    <a:lnTo>
                      <a:pt x="72" y="239"/>
                    </a:lnTo>
                    <a:lnTo>
                      <a:pt x="72" y="243"/>
                    </a:lnTo>
                    <a:lnTo>
                      <a:pt x="75" y="236"/>
                    </a:lnTo>
                    <a:lnTo>
                      <a:pt x="73" y="241"/>
                    </a:lnTo>
                    <a:lnTo>
                      <a:pt x="67" y="251"/>
                    </a:lnTo>
                    <a:lnTo>
                      <a:pt x="64" y="254"/>
                    </a:lnTo>
                    <a:lnTo>
                      <a:pt x="45" y="260"/>
                    </a:lnTo>
                    <a:lnTo>
                      <a:pt x="33" y="267"/>
                    </a:lnTo>
                    <a:lnTo>
                      <a:pt x="29" y="275"/>
                    </a:lnTo>
                    <a:lnTo>
                      <a:pt x="32" y="280"/>
                    </a:lnTo>
                    <a:lnTo>
                      <a:pt x="35" y="276"/>
                    </a:lnTo>
                    <a:lnTo>
                      <a:pt x="33" y="288"/>
                    </a:lnTo>
                    <a:lnTo>
                      <a:pt x="21" y="286"/>
                    </a:lnTo>
                    <a:lnTo>
                      <a:pt x="21" y="270"/>
                    </a:lnTo>
                    <a:lnTo>
                      <a:pt x="22" y="243"/>
                    </a:lnTo>
                    <a:lnTo>
                      <a:pt x="18" y="214"/>
                    </a:lnTo>
                    <a:lnTo>
                      <a:pt x="19" y="206"/>
                    </a:lnTo>
                    <a:lnTo>
                      <a:pt x="27" y="199"/>
                    </a:lnTo>
                    <a:lnTo>
                      <a:pt x="40" y="169"/>
                    </a:lnTo>
                    <a:lnTo>
                      <a:pt x="38" y="151"/>
                    </a:lnTo>
                    <a:lnTo>
                      <a:pt x="43" y="138"/>
                    </a:lnTo>
                    <a:lnTo>
                      <a:pt x="45" y="124"/>
                    </a:lnTo>
                    <a:lnTo>
                      <a:pt x="41" y="109"/>
                    </a:lnTo>
                    <a:lnTo>
                      <a:pt x="40" y="106"/>
                    </a:lnTo>
                    <a:lnTo>
                      <a:pt x="19" y="98"/>
                    </a:lnTo>
                    <a:lnTo>
                      <a:pt x="3" y="96"/>
                    </a:lnTo>
                    <a:lnTo>
                      <a:pt x="5" y="91"/>
                    </a:lnTo>
                    <a:lnTo>
                      <a:pt x="0" y="82"/>
                    </a:lnTo>
                    <a:lnTo>
                      <a:pt x="13" y="77"/>
                    </a:lnTo>
                    <a:lnTo>
                      <a:pt x="24" y="72"/>
                    </a:lnTo>
                    <a:lnTo>
                      <a:pt x="38" y="67"/>
                    </a:lnTo>
                    <a:lnTo>
                      <a:pt x="49" y="63"/>
                    </a:lnTo>
                    <a:lnTo>
                      <a:pt x="56" y="72"/>
                    </a:lnTo>
                    <a:lnTo>
                      <a:pt x="67" y="71"/>
                    </a:lnTo>
                    <a:lnTo>
                      <a:pt x="70" y="72"/>
                    </a:lnTo>
                    <a:lnTo>
                      <a:pt x="70" y="85"/>
                    </a:lnTo>
                    <a:lnTo>
                      <a:pt x="65" y="96"/>
                    </a:lnTo>
                    <a:lnTo>
                      <a:pt x="67" y="103"/>
                    </a:lnTo>
                    <a:lnTo>
                      <a:pt x="78" y="114"/>
                    </a:lnTo>
                    <a:lnTo>
                      <a:pt x="76" y="117"/>
                    </a:lnTo>
                    <a:lnTo>
                      <a:pt x="80" y="117"/>
                    </a:lnTo>
                    <a:lnTo>
                      <a:pt x="81" y="112"/>
                    </a:lnTo>
                    <a:lnTo>
                      <a:pt x="80" y="108"/>
                    </a:lnTo>
                    <a:lnTo>
                      <a:pt x="81" y="103"/>
                    </a:lnTo>
                    <a:lnTo>
                      <a:pt x="89" y="98"/>
                    </a:lnTo>
                    <a:lnTo>
                      <a:pt x="91" y="88"/>
                    </a:lnTo>
                    <a:lnTo>
                      <a:pt x="89" y="83"/>
                    </a:lnTo>
                    <a:lnTo>
                      <a:pt x="91" y="79"/>
                    </a:lnTo>
                    <a:lnTo>
                      <a:pt x="89" y="72"/>
                    </a:lnTo>
                    <a:lnTo>
                      <a:pt x="76" y="5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85" name="Freeform 98"/>
              <p:cNvSpPr/>
              <p:nvPr/>
            </p:nvSpPr>
            <p:spPr>
              <a:xfrm>
                <a:off x="4859280" y="3306600"/>
                <a:ext cx="75960" cy="21384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213840"/>
                  <a:gd name="textAreaBottom" fmla="*/ 214200 h 213840"/>
                  <a:gd name="GluePoint1X" fmla="*/ 33 w 48"/>
                  <a:gd name="GluePoint1Y" fmla="*/ 72 h 135"/>
                  <a:gd name="GluePoint2X" fmla="*/ 32 w 48"/>
                  <a:gd name="GluePoint2Y" fmla="*/ 76 h 135"/>
                  <a:gd name="GluePoint3X" fmla="*/ 35 w 48"/>
                  <a:gd name="GluePoint3Y" fmla="*/ 79 h 135"/>
                  <a:gd name="GluePoint4X" fmla="*/ 38 w 48"/>
                  <a:gd name="GluePoint4Y" fmla="*/ 89 h 135"/>
                  <a:gd name="GluePoint5X" fmla="*/ 32 w 48"/>
                  <a:gd name="GluePoint5Y" fmla="*/ 82 h 135"/>
                  <a:gd name="GluePoint6X" fmla="*/ 30 w 48"/>
                  <a:gd name="GluePoint6Y" fmla="*/ 85 h 135"/>
                  <a:gd name="GluePoint7X" fmla="*/ 27 w 48"/>
                  <a:gd name="GluePoint7Y" fmla="*/ 84 h 135"/>
                  <a:gd name="GluePoint8X" fmla="*/ 29 w 48"/>
                  <a:gd name="GluePoint8Y" fmla="*/ 77 h 135"/>
                  <a:gd name="GluePoint9X" fmla="*/ 25 w 48"/>
                  <a:gd name="GluePoint9Y" fmla="*/ 72 h 135"/>
                  <a:gd name="GluePoint10X" fmla="*/ 24 w 48"/>
                  <a:gd name="GluePoint10Y" fmla="*/ 60 h 135"/>
                  <a:gd name="GluePoint11X" fmla="*/ 21 w 48"/>
                  <a:gd name="GluePoint11Y" fmla="*/ 52 h 135"/>
                  <a:gd name="GluePoint12X" fmla="*/ 24 w 48"/>
                  <a:gd name="GluePoint12Y" fmla="*/ 40 h 135"/>
                  <a:gd name="GluePoint13X" fmla="*/ 25 w 48"/>
                  <a:gd name="GluePoint13Y" fmla="*/ 18 h 135"/>
                  <a:gd name="GluePoint14X" fmla="*/ 19 w 48"/>
                  <a:gd name="GluePoint14Y" fmla="*/ 10 h 135"/>
                  <a:gd name="GluePoint15X" fmla="*/ 21 w 48"/>
                  <a:gd name="GluePoint15Y" fmla="*/ 5 h 135"/>
                  <a:gd name="GluePoint16X" fmla="*/ 19 w 48"/>
                  <a:gd name="GluePoint16Y" fmla="*/ 3 h 135"/>
                  <a:gd name="GluePoint17X" fmla="*/ 14 w 48"/>
                  <a:gd name="GluePoint17Y" fmla="*/ 3 h 135"/>
                  <a:gd name="GluePoint18X" fmla="*/ 6 w 48"/>
                  <a:gd name="GluePoint18Y" fmla="*/ 0 h 135"/>
                  <a:gd name="GluePoint19X" fmla="*/ 6 w 48"/>
                  <a:gd name="GluePoint19Y" fmla="*/ 5 h 135"/>
                  <a:gd name="GluePoint20X" fmla="*/ 10 w 48"/>
                  <a:gd name="GluePoint20Y" fmla="*/ 5 h 135"/>
                  <a:gd name="GluePoint21X" fmla="*/ 11 w 48"/>
                  <a:gd name="GluePoint21Y" fmla="*/ 7 h 135"/>
                  <a:gd name="GluePoint22X" fmla="*/ 16 w 48"/>
                  <a:gd name="GluePoint22Y" fmla="*/ 23 h 135"/>
                  <a:gd name="GluePoint23X" fmla="*/ 11 w 48"/>
                  <a:gd name="GluePoint23Y" fmla="*/ 26 h 135"/>
                  <a:gd name="GluePoint24X" fmla="*/ 10 w 48"/>
                  <a:gd name="GluePoint24Y" fmla="*/ 37 h 135"/>
                  <a:gd name="GluePoint25X" fmla="*/ 10 w 48"/>
                  <a:gd name="GluePoint25Y" fmla="*/ 48 h 135"/>
                  <a:gd name="GluePoint26X" fmla="*/ 13 w 48"/>
                  <a:gd name="GluePoint26Y" fmla="*/ 55 h 135"/>
                  <a:gd name="GluePoint27X" fmla="*/ 6 w 48"/>
                  <a:gd name="GluePoint27Y" fmla="*/ 58 h 135"/>
                  <a:gd name="GluePoint28X" fmla="*/ 5 w 48"/>
                  <a:gd name="GluePoint28Y" fmla="*/ 66 h 135"/>
                  <a:gd name="GluePoint29X" fmla="*/ 0 w 48"/>
                  <a:gd name="GluePoint29Y" fmla="*/ 76 h 135"/>
                  <a:gd name="GluePoint30X" fmla="*/ 3 w 48"/>
                  <a:gd name="GluePoint30Y" fmla="*/ 81 h 135"/>
                  <a:gd name="GluePoint31X" fmla="*/ 6 w 48"/>
                  <a:gd name="GluePoint31Y" fmla="*/ 81 h 135"/>
                  <a:gd name="GluePoint32X" fmla="*/ 13 w 48"/>
                  <a:gd name="GluePoint32Y" fmla="*/ 90 h 135"/>
                  <a:gd name="GluePoint33X" fmla="*/ 24 w 48"/>
                  <a:gd name="GluePoint33Y" fmla="*/ 89 h 135"/>
                  <a:gd name="GluePoint34X" fmla="*/ 27 w 48"/>
                  <a:gd name="GluePoint34Y" fmla="*/ 90 h 135"/>
                  <a:gd name="GluePoint35X" fmla="*/ 27 w 48"/>
                  <a:gd name="GluePoint35Y" fmla="*/ 103 h 135"/>
                  <a:gd name="GluePoint36X" fmla="*/ 22 w 48"/>
                  <a:gd name="GluePoint36Y" fmla="*/ 114 h 135"/>
                  <a:gd name="GluePoint37X" fmla="*/ 24 w 48"/>
                  <a:gd name="GluePoint37Y" fmla="*/ 121 h 135"/>
                  <a:gd name="GluePoint38X" fmla="*/ 35 w 48"/>
                  <a:gd name="GluePoint38Y" fmla="*/ 132 h 135"/>
                  <a:gd name="GluePoint39X" fmla="*/ 33 w 48"/>
                  <a:gd name="GluePoint39Y" fmla="*/ 135 h 135"/>
                  <a:gd name="GluePoint40X" fmla="*/ 37 w 48"/>
                  <a:gd name="GluePoint40Y" fmla="*/ 135 h 135"/>
                  <a:gd name="GluePoint41X" fmla="*/ 38 w 48"/>
                  <a:gd name="GluePoint41Y" fmla="*/ 130 h 135"/>
                  <a:gd name="GluePoint42X" fmla="*/ 37 w 48"/>
                  <a:gd name="GluePoint42Y" fmla="*/ 126 h 135"/>
                  <a:gd name="GluePoint43X" fmla="*/ 38 w 48"/>
                  <a:gd name="GluePoint43Y" fmla="*/ 121 h 135"/>
                  <a:gd name="GluePoint44X" fmla="*/ 46 w 48"/>
                  <a:gd name="GluePoint44Y" fmla="*/ 116 h 135"/>
                  <a:gd name="GluePoint45X" fmla="*/ 48 w 48"/>
                  <a:gd name="GluePoint45Y" fmla="*/ 106 h 135"/>
                  <a:gd name="GluePoint46X" fmla="*/ 46 w 48"/>
                  <a:gd name="GluePoint46Y" fmla="*/ 101 h 135"/>
                  <a:gd name="GluePoint47X" fmla="*/ 48 w 48"/>
                  <a:gd name="GluePoint47Y" fmla="*/ 97 h 135"/>
                  <a:gd name="GluePoint48X" fmla="*/ 46 w 48"/>
                  <a:gd name="GluePoint48Y" fmla="*/ 90 h 135"/>
                  <a:gd name="GluePoint49X" fmla="*/ 33 w 48"/>
                  <a:gd name="GluePoint49Y" fmla="*/ 72 h 1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48" h="135">
                    <a:moveTo>
                      <a:pt x="33" y="72"/>
                    </a:moveTo>
                    <a:lnTo>
                      <a:pt x="32" y="76"/>
                    </a:lnTo>
                    <a:lnTo>
                      <a:pt x="35" y="79"/>
                    </a:lnTo>
                    <a:lnTo>
                      <a:pt x="38" y="89"/>
                    </a:lnTo>
                    <a:lnTo>
                      <a:pt x="32" y="82"/>
                    </a:lnTo>
                    <a:lnTo>
                      <a:pt x="30" y="85"/>
                    </a:lnTo>
                    <a:lnTo>
                      <a:pt x="27" y="84"/>
                    </a:lnTo>
                    <a:lnTo>
                      <a:pt x="29" y="77"/>
                    </a:lnTo>
                    <a:lnTo>
                      <a:pt x="25" y="72"/>
                    </a:lnTo>
                    <a:lnTo>
                      <a:pt x="24" y="60"/>
                    </a:lnTo>
                    <a:lnTo>
                      <a:pt x="21" y="52"/>
                    </a:lnTo>
                    <a:lnTo>
                      <a:pt x="24" y="40"/>
                    </a:lnTo>
                    <a:lnTo>
                      <a:pt x="25" y="18"/>
                    </a:lnTo>
                    <a:lnTo>
                      <a:pt x="19" y="10"/>
                    </a:lnTo>
                    <a:lnTo>
                      <a:pt x="21" y="5"/>
                    </a:lnTo>
                    <a:lnTo>
                      <a:pt x="19" y="3"/>
                    </a:lnTo>
                    <a:lnTo>
                      <a:pt x="14" y="3"/>
                    </a:lnTo>
                    <a:lnTo>
                      <a:pt x="6" y="0"/>
                    </a:lnTo>
                    <a:lnTo>
                      <a:pt x="6" y="5"/>
                    </a:lnTo>
                    <a:lnTo>
                      <a:pt x="10" y="5"/>
                    </a:lnTo>
                    <a:lnTo>
                      <a:pt x="11" y="7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10" y="37"/>
                    </a:lnTo>
                    <a:lnTo>
                      <a:pt x="10" y="48"/>
                    </a:lnTo>
                    <a:lnTo>
                      <a:pt x="13" y="55"/>
                    </a:lnTo>
                    <a:lnTo>
                      <a:pt x="6" y="58"/>
                    </a:lnTo>
                    <a:lnTo>
                      <a:pt x="5" y="66"/>
                    </a:lnTo>
                    <a:lnTo>
                      <a:pt x="0" y="76"/>
                    </a:lnTo>
                    <a:lnTo>
                      <a:pt x="3" y="81"/>
                    </a:lnTo>
                    <a:lnTo>
                      <a:pt x="6" y="81"/>
                    </a:lnTo>
                    <a:lnTo>
                      <a:pt x="13" y="90"/>
                    </a:lnTo>
                    <a:lnTo>
                      <a:pt x="24" y="89"/>
                    </a:lnTo>
                    <a:lnTo>
                      <a:pt x="27" y="90"/>
                    </a:lnTo>
                    <a:lnTo>
                      <a:pt x="27" y="103"/>
                    </a:lnTo>
                    <a:lnTo>
                      <a:pt x="22" y="114"/>
                    </a:lnTo>
                    <a:lnTo>
                      <a:pt x="24" y="121"/>
                    </a:lnTo>
                    <a:lnTo>
                      <a:pt x="35" y="132"/>
                    </a:lnTo>
                    <a:lnTo>
                      <a:pt x="33" y="135"/>
                    </a:lnTo>
                    <a:lnTo>
                      <a:pt x="37" y="135"/>
                    </a:lnTo>
                    <a:lnTo>
                      <a:pt x="38" y="130"/>
                    </a:lnTo>
                    <a:lnTo>
                      <a:pt x="37" y="126"/>
                    </a:lnTo>
                    <a:lnTo>
                      <a:pt x="38" y="121"/>
                    </a:lnTo>
                    <a:lnTo>
                      <a:pt x="46" y="116"/>
                    </a:lnTo>
                    <a:lnTo>
                      <a:pt x="48" y="106"/>
                    </a:lnTo>
                    <a:lnTo>
                      <a:pt x="46" y="101"/>
                    </a:lnTo>
                    <a:lnTo>
                      <a:pt x="48" y="97"/>
                    </a:lnTo>
                    <a:lnTo>
                      <a:pt x="46" y="90"/>
                    </a:lnTo>
                    <a:lnTo>
                      <a:pt x="33" y="7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86" name="Freeform 99"/>
              <p:cNvSpPr/>
              <p:nvPr/>
            </p:nvSpPr>
            <p:spPr>
              <a:xfrm>
                <a:off x="4894200" y="2916360"/>
                <a:ext cx="194760" cy="256680"/>
              </a:xfrm>
              <a:custGeom>
                <a:avLst/>
                <a:gdLst>
                  <a:gd name="textAreaLeft" fmla="*/ 0 w 194760"/>
                  <a:gd name="textAreaRight" fmla="*/ 195120 w 194760"/>
                  <a:gd name="textAreaTop" fmla="*/ 0 h 256680"/>
                  <a:gd name="textAreaBottom" fmla="*/ 257040 h 256680"/>
                  <a:gd name="GluePoint1X" fmla="*/ 5 w 123"/>
                  <a:gd name="GluePoint1Y" fmla="*/ 98 h 162"/>
                  <a:gd name="GluePoint2X" fmla="*/ 3 w 123"/>
                  <a:gd name="GluePoint2Y" fmla="*/ 95 h 162"/>
                  <a:gd name="GluePoint3X" fmla="*/ 5 w 123"/>
                  <a:gd name="GluePoint3Y" fmla="*/ 90 h 162"/>
                  <a:gd name="GluePoint4X" fmla="*/ 8 w 123"/>
                  <a:gd name="GluePoint4Y" fmla="*/ 90 h 162"/>
                  <a:gd name="GluePoint5X" fmla="*/ 11 w 123"/>
                  <a:gd name="GluePoint5Y" fmla="*/ 89 h 162"/>
                  <a:gd name="GluePoint6X" fmla="*/ 15 w 123"/>
                  <a:gd name="GluePoint6Y" fmla="*/ 87 h 162"/>
                  <a:gd name="GluePoint7X" fmla="*/ 15 w 123"/>
                  <a:gd name="GluePoint7Y" fmla="*/ 85 h 162"/>
                  <a:gd name="GluePoint8X" fmla="*/ 11 w 123"/>
                  <a:gd name="GluePoint8Y" fmla="*/ 85 h 162"/>
                  <a:gd name="GluePoint9X" fmla="*/ 8 w 123"/>
                  <a:gd name="GluePoint9Y" fmla="*/ 85 h 162"/>
                  <a:gd name="GluePoint10X" fmla="*/ 7 w 123"/>
                  <a:gd name="GluePoint10Y" fmla="*/ 87 h 162"/>
                  <a:gd name="GluePoint11X" fmla="*/ 5 w 123"/>
                  <a:gd name="GluePoint11Y" fmla="*/ 87 h 162"/>
                  <a:gd name="GluePoint12X" fmla="*/ 3 w 123"/>
                  <a:gd name="GluePoint12Y" fmla="*/ 84 h 162"/>
                  <a:gd name="GluePoint13X" fmla="*/ 2 w 123"/>
                  <a:gd name="GluePoint13Y" fmla="*/ 80 h 162"/>
                  <a:gd name="GluePoint14X" fmla="*/ 2 w 123"/>
                  <a:gd name="GluePoint14Y" fmla="*/ 77 h 162"/>
                  <a:gd name="GluePoint15X" fmla="*/ 2 w 123"/>
                  <a:gd name="GluePoint15Y" fmla="*/ 77 h 162"/>
                  <a:gd name="GluePoint16X" fmla="*/ 16 w 123"/>
                  <a:gd name="GluePoint16Y" fmla="*/ 53 h 162"/>
                  <a:gd name="GluePoint17X" fmla="*/ 18 w 123"/>
                  <a:gd name="GluePoint17Y" fmla="*/ 43 h 162"/>
                  <a:gd name="GluePoint18X" fmla="*/ 16 w 123"/>
                  <a:gd name="GluePoint18Y" fmla="*/ 32 h 162"/>
                  <a:gd name="GluePoint19X" fmla="*/ 10 w 123"/>
                  <a:gd name="GluePoint19Y" fmla="*/ 26 h 162"/>
                  <a:gd name="GluePoint20X" fmla="*/ 7 w 123"/>
                  <a:gd name="GluePoint20Y" fmla="*/ 11 h 162"/>
                  <a:gd name="GluePoint21X" fmla="*/ 0 w 123"/>
                  <a:gd name="GluePoint21Y" fmla="*/ 8 h 162"/>
                  <a:gd name="GluePoint22X" fmla="*/ 8 w 123"/>
                  <a:gd name="GluePoint22Y" fmla="*/ 0 h 162"/>
                  <a:gd name="GluePoint23X" fmla="*/ 29 w 123"/>
                  <a:gd name="GluePoint23Y" fmla="*/ 0 h 162"/>
                  <a:gd name="GluePoint24X" fmla="*/ 42 w 123"/>
                  <a:gd name="GluePoint24Y" fmla="*/ 0 h 162"/>
                  <a:gd name="GluePoint25X" fmla="*/ 61 w 123"/>
                  <a:gd name="GluePoint25Y" fmla="*/ 15 h 162"/>
                  <a:gd name="GluePoint26X" fmla="*/ 76 w 123"/>
                  <a:gd name="GluePoint26Y" fmla="*/ 19 h 162"/>
                  <a:gd name="GluePoint27X" fmla="*/ 84 w 123"/>
                  <a:gd name="GluePoint27Y" fmla="*/ 19 h 162"/>
                  <a:gd name="GluePoint28X" fmla="*/ 91 w 123"/>
                  <a:gd name="GluePoint28Y" fmla="*/ 15 h 162"/>
                  <a:gd name="GluePoint29X" fmla="*/ 94 w 123"/>
                  <a:gd name="GluePoint29Y" fmla="*/ 10 h 162"/>
                  <a:gd name="GluePoint30X" fmla="*/ 105 w 123"/>
                  <a:gd name="GluePoint30Y" fmla="*/ 6 h 162"/>
                  <a:gd name="GluePoint31X" fmla="*/ 115 w 123"/>
                  <a:gd name="GluePoint31Y" fmla="*/ 11 h 162"/>
                  <a:gd name="GluePoint32X" fmla="*/ 123 w 123"/>
                  <a:gd name="GluePoint32Y" fmla="*/ 11 h 162"/>
                  <a:gd name="GluePoint33X" fmla="*/ 116 w 123"/>
                  <a:gd name="GluePoint33Y" fmla="*/ 23 h 162"/>
                  <a:gd name="GluePoint34X" fmla="*/ 110 w 123"/>
                  <a:gd name="GluePoint34Y" fmla="*/ 31 h 162"/>
                  <a:gd name="GluePoint35X" fmla="*/ 110 w 123"/>
                  <a:gd name="GluePoint35Y" fmla="*/ 47 h 162"/>
                  <a:gd name="GluePoint36X" fmla="*/ 110 w 123"/>
                  <a:gd name="GluePoint36Y" fmla="*/ 63 h 162"/>
                  <a:gd name="GluePoint37X" fmla="*/ 110 w 123"/>
                  <a:gd name="GluePoint37Y" fmla="*/ 80 h 162"/>
                  <a:gd name="GluePoint38X" fmla="*/ 110 w 123"/>
                  <a:gd name="GluePoint38Y" fmla="*/ 97 h 162"/>
                  <a:gd name="GluePoint39X" fmla="*/ 118 w 123"/>
                  <a:gd name="GluePoint39Y" fmla="*/ 109 h 162"/>
                  <a:gd name="GluePoint40X" fmla="*/ 113 w 123"/>
                  <a:gd name="GluePoint40Y" fmla="*/ 114 h 162"/>
                  <a:gd name="GluePoint41X" fmla="*/ 110 w 123"/>
                  <a:gd name="GluePoint41Y" fmla="*/ 116 h 162"/>
                  <a:gd name="GluePoint42X" fmla="*/ 107 w 123"/>
                  <a:gd name="GluePoint42Y" fmla="*/ 122 h 162"/>
                  <a:gd name="GluePoint43X" fmla="*/ 102 w 123"/>
                  <a:gd name="GluePoint43Y" fmla="*/ 125 h 162"/>
                  <a:gd name="GluePoint44X" fmla="*/ 100 w 123"/>
                  <a:gd name="GluePoint44Y" fmla="*/ 129 h 162"/>
                  <a:gd name="GluePoint45X" fmla="*/ 89 w 123"/>
                  <a:gd name="GluePoint45Y" fmla="*/ 156 h 162"/>
                  <a:gd name="GluePoint46X" fmla="*/ 83 w 123"/>
                  <a:gd name="GluePoint46Y" fmla="*/ 162 h 162"/>
                  <a:gd name="GluePoint47X" fmla="*/ 62 w 123"/>
                  <a:gd name="GluePoint47Y" fmla="*/ 146 h 162"/>
                  <a:gd name="GluePoint48X" fmla="*/ 59 w 123"/>
                  <a:gd name="GluePoint48Y" fmla="*/ 134 h 162"/>
                  <a:gd name="GluePoint49X" fmla="*/ 5 w 123"/>
                  <a:gd name="GluePoint49Y" fmla="*/ 98 h 162"/>
                  <a:gd name="GluePoint50X" fmla="*/ 5 w 123"/>
                  <a:gd name="GluePoint50Y" fmla="*/ 98 h 1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23" h="162">
                    <a:moveTo>
                      <a:pt x="5" y="98"/>
                    </a:moveTo>
                    <a:lnTo>
                      <a:pt x="3" y="95"/>
                    </a:lnTo>
                    <a:lnTo>
                      <a:pt x="5" y="90"/>
                    </a:lnTo>
                    <a:lnTo>
                      <a:pt x="8" y="90"/>
                    </a:lnTo>
                    <a:lnTo>
                      <a:pt x="11" y="89"/>
                    </a:lnTo>
                    <a:lnTo>
                      <a:pt x="15" y="87"/>
                    </a:lnTo>
                    <a:lnTo>
                      <a:pt x="15" y="85"/>
                    </a:lnTo>
                    <a:lnTo>
                      <a:pt x="11" y="85"/>
                    </a:lnTo>
                    <a:lnTo>
                      <a:pt x="8" y="85"/>
                    </a:lnTo>
                    <a:lnTo>
                      <a:pt x="7" y="87"/>
                    </a:lnTo>
                    <a:lnTo>
                      <a:pt x="5" y="87"/>
                    </a:lnTo>
                    <a:lnTo>
                      <a:pt x="3" y="84"/>
                    </a:lnTo>
                    <a:lnTo>
                      <a:pt x="2" y="80"/>
                    </a:lnTo>
                    <a:lnTo>
                      <a:pt x="2" y="77"/>
                    </a:lnTo>
                    <a:lnTo>
                      <a:pt x="2" y="77"/>
                    </a:lnTo>
                    <a:lnTo>
                      <a:pt x="16" y="53"/>
                    </a:lnTo>
                    <a:lnTo>
                      <a:pt x="18" y="43"/>
                    </a:lnTo>
                    <a:lnTo>
                      <a:pt x="16" y="32"/>
                    </a:lnTo>
                    <a:lnTo>
                      <a:pt x="10" y="26"/>
                    </a:lnTo>
                    <a:lnTo>
                      <a:pt x="7" y="11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9" y="0"/>
                    </a:lnTo>
                    <a:lnTo>
                      <a:pt x="42" y="0"/>
                    </a:lnTo>
                    <a:lnTo>
                      <a:pt x="61" y="15"/>
                    </a:lnTo>
                    <a:lnTo>
                      <a:pt x="76" y="19"/>
                    </a:lnTo>
                    <a:lnTo>
                      <a:pt x="84" y="19"/>
                    </a:lnTo>
                    <a:lnTo>
                      <a:pt x="91" y="15"/>
                    </a:lnTo>
                    <a:lnTo>
                      <a:pt x="94" y="10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3" y="11"/>
                    </a:lnTo>
                    <a:lnTo>
                      <a:pt x="116" y="23"/>
                    </a:lnTo>
                    <a:lnTo>
                      <a:pt x="110" y="31"/>
                    </a:lnTo>
                    <a:lnTo>
                      <a:pt x="110" y="47"/>
                    </a:lnTo>
                    <a:lnTo>
                      <a:pt x="110" y="63"/>
                    </a:lnTo>
                    <a:lnTo>
                      <a:pt x="110" y="80"/>
                    </a:lnTo>
                    <a:lnTo>
                      <a:pt x="110" y="97"/>
                    </a:lnTo>
                    <a:lnTo>
                      <a:pt x="118" y="109"/>
                    </a:lnTo>
                    <a:lnTo>
                      <a:pt x="113" y="114"/>
                    </a:lnTo>
                    <a:lnTo>
                      <a:pt x="110" y="116"/>
                    </a:lnTo>
                    <a:lnTo>
                      <a:pt x="107" y="122"/>
                    </a:lnTo>
                    <a:lnTo>
                      <a:pt x="102" y="125"/>
                    </a:lnTo>
                    <a:lnTo>
                      <a:pt x="100" y="129"/>
                    </a:lnTo>
                    <a:lnTo>
                      <a:pt x="89" y="156"/>
                    </a:lnTo>
                    <a:lnTo>
                      <a:pt x="83" y="162"/>
                    </a:lnTo>
                    <a:lnTo>
                      <a:pt x="62" y="146"/>
                    </a:lnTo>
                    <a:lnTo>
                      <a:pt x="59" y="134"/>
                    </a:lnTo>
                    <a:lnTo>
                      <a:pt x="5" y="98"/>
                    </a:lnTo>
                    <a:lnTo>
                      <a:pt x="5" y="9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87" name="Freeform 100"/>
              <p:cNvSpPr/>
              <p:nvPr/>
            </p:nvSpPr>
            <p:spPr>
              <a:xfrm>
                <a:off x="4791240" y="3071880"/>
                <a:ext cx="259920" cy="298080"/>
              </a:xfrm>
              <a:custGeom>
                <a:avLst/>
                <a:gdLst>
                  <a:gd name="textAreaLeft" fmla="*/ 0 w 259920"/>
                  <a:gd name="textAreaRight" fmla="*/ 260280 w 259920"/>
                  <a:gd name="textAreaTop" fmla="*/ 0 h 298080"/>
                  <a:gd name="textAreaBottom" fmla="*/ 298440 h 298080"/>
                  <a:gd name="GluePoint1X" fmla="*/ 13 w 164"/>
                  <a:gd name="GluePoint1Y" fmla="*/ 113 h 188"/>
                  <a:gd name="GluePoint2X" fmla="*/ 8 w 164"/>
                  <a:gd name="GluePoint2Y" fmla="*/ 98 h 188"/>
                  <a:gd name="GluePoint3X" fmla="*/ 2 w 164"/>
                  <a:gd name="GluePoint3Y" fmla="*/ 90 h 188"/>
                  <a:gd name="GluePoint4X" fmla="*/ 2 w 164"/>
                  <a:gd name="GluePoint4Y" fmla="*/ 74 h 188"/>
                  <a:gd name="GluePoint5X" fmla="*/ 0 w 164"/>
                  <a:gd name="GluePoint5Y" fmla="*/ 60 h 188"/>
                  <a:gd name="GluePoint6X" fmla="*/ 18 w 164"/>
                  <a:gd name="GluePoint6Y" fmla="*/ 39 h 188"/>
                  <a:gd name="GluePoint7X" fmla="*/ 13 w 164"/>
                  <a:gd name="GluePoint7Y" fmla="*/ 29 h 188"/>
                  <a:gd name="GluePoint8X" fmla="*/ 19 w 164"/>
                  <a:gd name="GluePoint8Y" fmla="*/ 16 h 188"/>
                  <a:gd name="GluePoint9X" fmla="*/ 33 w 164"/>
                  <a:gd name="GluePoint9Y" fmla="*/ 0 h 188"/>
                  <a:gd name="GluePoint10X" fmla="*/ 33 w 164"/>
                  <a:gd name="GluePoint10Y" fmla="*/ 8 h 188"/>
                  <a:gd name="GluePoint11X" fmla="*/ 32 w 164"/>
                  <a:gd name="GluePoint11Y" fmla="*/ 18 h 188"/>
                  <a:gd name="GluePoint12X" fmla="*/ 33 w 164"/>
                  <a:gd name="GluePoint12Y" fmla="*/ 27 h 188"/>
                  <a:gd name="GluePoint13X" fmla="*/ 37 w 164"/>
                  <a:gd name="GluePoint13Y" fmla="*/ 29 h 188"/>
                  <a:gd name="GluePoint14X" fmla="*/ 40 w 164"/>
                  <a:gd name="GluePoint14Y" fmla="*/ 27 h 188"/>
                  <a:gd name="GluePoint15X" fmla="*/ 40 w 164"/>
                  <a:gd name="GluePoint15Y" fmla="*/ 23 h 188"/>
                  <a:gd name="GluePoint16X" fmla="*/ 45 w 164"/>
                  <a:gd name="GluePoint16Y" fmla="*/ 27 h 188"/>
                  <a:gd name="GluePoint17X" fmla="*/ 48 w 164"/>
                  <a:gd name="GluePoint17Y" fmla="*/ 27 h 188"/>
                  <a:gd name="GluePoint18X" fmla="*/ 49 w 164"/>
                  <a:gd name="GluePoint18Y" fmla="*/ 34 h 188"/>
                  <a:gd name="GluePoint19X" fmla="*/ 51 w 164"/>
                  <a:gd name="GluePoint19Y" fmla="*/ 29 h 188"/>
                  <a:gd name="GluePoint20X" fmla="*/ 53 w 164"/>
                  <a:gd name="GluePoint20Y" fmla="*/ 26 h 188"/>
                  <a:gd name="GluePoint21X" fmla="*/ 57 w 164"/>
                  <a:gd name="GluePoint21Y" fmla="*/ 26 h 188"/>
                  <a:gd name="GluePoint22X" fmla="*/ 64 w 164"/>
                  <a:gd name="GluePoint22Y" fmla="*/ 23 h 188"/>
                  <a:gd name="GluePoint23X" fmla="*/ 62 w 164"/>
                  <a:gd name="GluePoint23Y" fmla="*/ 19 h 188"/>
                  <a:gd name="GluePoint24X" fmla="*/ 56 w 164"/>
                  <a:gd name="GluePoint24Y" fmla="*/ 19 h 188"/>
                  <a:gd name="GluePoint25X" fmla="*/ 59 w 164"/>
                  <a:gd name="GluePoint25Y" fmla="*/ 16 h 188"/>
                  <a:gd name="GluePoint26X" fmla="*/ 59 w 164"/>
                  <a:gd name="GluePoint26Y" fmla="*/ 15 h 188"/>
                  <a:gd name="GluePoint27X" fmla="*/ 62 w 164"/>
                  <a:gd name="GluePoint27Y" fmla="*/ 13 h 188"/>
                  <a:gd name="GluePoint28X" fmla="*/ 64 w 164"/>
                  <a:gd name="GluePoint28Y" fmla="*/ 8 h 188"/>
                  <a:gd name="GluePoint29X" fmla="*/ 65 w 164"/>
                  <a:gd name="GluePoint29Y" fmla="*/ 5 h 188"/>
                  <a:gd name="GluePoint30X" fmla="*/ 67 w 164"/>
                  <a:gd name="GluePoint30Y" fmla="*/ 5 h 188"/>
                  <a:gd name="GluePoint31X" fmla="*/ 67 w 164"/>
                  <a:gd name="GluePoint31Y" fmla="*/ 0 h 188"/>
                  <a:gd name="GluePoint32X" fmla="*/ 70 w 164"/>
                  <a:gd name="GluePoint32Y" fmla="*/ 0 h 188"/>
                  <a:gd name="GluePoint33X" fmla="*/ 127 w 164"/>
                  <a:gd name="GluePoint33Y" fmla="*/ 48 h 188"/>
                  <a:gd name="GluePoint34X" fmla="*/ 140 w 164"/>
                  <a:gd name="GluePoint34Y" fmla="*/ 90 h 188"/>
                  <a:gd name="GluePoint35X" fmla="*/ 151 w 164"/>
                  <a:gd name="GluePoint35Y" fmla="*/ 108 h 188"/>
                  <a:gd name="GluePoint36X" fmla="*/ 149 w 164"/>
                  <a:gd name="GluePoint36Y" fmla="*/ 122 h 188"/>
                  <a:gd name="GluePoint37X" fmla="*/ 146 w 164"/>
                  <a:gd name="GluePoint37Y" fmla="*/ 126 h 188"/>
                  <a:gd name="GluePoint38X" fmla="*/ 149 w 164"/>
                  <a:gd name="GluePoint38Y" fmla="*/ 137 h 188"/>
                  <a:gd name="GluePoint39X" fmla="*/ 153 w 164"/>
                  <a:gd name="GluePoint39Y" fmla="*/ 145 h 188"/>
                  <a:gd name="GluePoint40X" fmla="*/ 164 w 164"/>
                  <a:gd name="GluePoint40Y" fmla="*/ 166 h 188"/>
                  <a:gd name="GluePoint41X" fmla="*/ 156 w 164"/>
                  <a:gd name="GluePoint41Y" fmla="*/ 175 h 188"/>
                  <a:gd name="GluePoint42X" fmla="*/ 134 w 164"/>
                  <a:gd name="GluePoint42Y" fmla="*/ 182 h 188"/>
                  <a:gd name="GluePoint43X" fmla="*/ 124 w 164"/>
                  <a:gd name="GluePoint43Y" fmla="*/ 182 h 188"/>
                  <a:gd name="GluePoint44X" fmla="*/ 108 w 164"/>
                  <a:gd name="GluePoint44Y" fmla="*/ 185 h 188"/>
                  <a:gd name="GluePoint45X" fmla="*/ 95 w 164"/>
                  <a:gd name="GluePoint45Y" fmla="*/ 183 h 188"/>
                  <a:gd name="GluePoint46X" fmla="*/ 78 w 164"/>
                  <a:gd name="GluePoint46Y" fmla="*/ 187 h 188"/>
                  <a:gd name="GluePoint47X" fmla="*/ 72 w 164"/>
                  <a:gd name="GluePoint47Y" fmla="*/ 158 h 188"/>
                  <a:gd name="GluePoint48X" fmla="*/ 65 w 164"/>
                  <a:gd name="GluePoint48Y" fmla="*/ 151 h 188"/>
                  <a:gd name="GluePoint49X" fmla="*/ 62 w 164"/>
                  <a:gd name="GluePoint49Y" fmla="*/ 151 h 188"/>
                  <a:gd name="GluePoint50X" fmla="*/ 49 w 164"/>
                  <a:gd name="GluePoint50Y" fmla="*/ 148 h 188"/>
                  <a:gd name="GluePoint51X" fmla="*/ 26 w 164"/>
                  <a:gd name="GluePoint51Y" fmla="*/ 134 h 1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64" h="188">
                    <a:moveTo>
                      <a:pt x="21" y="134"/>
                    </a:moveTo>
                    <a:lnTo>
                      <a:pt x="13" y="113"/>
                    </a:lnTo>
                    <a:lnTo>
                      <a:pt x="13" y="105"/>
                    </a:lnTo>
                    <a:lnTo>
                      <a:pt x="8" y="98"/>
                    </a:lnTo>
                    <a:lnTo>
                      <a:pt x="2" y="95"/>
                    </a:lnTo>
                    <a:lnTo>
                      <a:pt x="2" y="90"/>
                    </a:lnTo>
                    <a:lnTo>
                      <a:pt x="3" y="87"/>
                    </a:lnTo>
                    <a:lnTo>
                      <a:pt x="2" y="74"/>
                    </a:lnTo>
                    <a:lnTo>
                      <a:pt x="0" y="71"/>
                    </a:lnTo>
                    <a:lnTo>
                      <a:pt x="0" y="60"/>
                    </a:lnTo>
                    <a:lnTo>
                      <a:pt x="8" y="56"/>
                    </a:lnTo>
                    <a:lnTo>
                      <a:pt x="18" y="39"/>
                    </a:lnTo>
                    <a:lnTo>
                      <a:pt x="18" y="34"/>
                    </a:lnTo>
                    <a:lnTo>
                      <a:pt x="13" y="29"/>
                    </a:lnTo>
                    <a:lnTo>
                      <a:pt x="16" y="24"/>
                    </a:lnTo>
                    <a:lnTo>
                      <a:pt x="19" y="16"/>
                    </a:lnTo>
                    <a:lnTo>
                      <a:pt x="13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32" y="18"/>
                    </a:lnTo>
                    <a:lnTo>
                      <a:pt x="33" y="26"/>
                    </a:lnTo>
                    <a:lnTo>
                      <a:pt x="33" y="27"/>
                    </a:lnTo>
                    <a:lnTo>
                      <a:pt x="33" y="31"/>
                    </a:lnTo>
                    <a:lnTo>
                      <a:pt x="37" y="29"/>
                    </a:lnTo>
                    <a:lnTo>
                      <a:pt x="38" y="27"/>
                    </a:lnTo>
                    <a:lnTo>
                      <a:pt x="40" y="27"/>
                    </a:lnTo>
                    <a:lnTo>
                      <a:pt x="38" y="24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49" y="34"/>
                    </a:lnTo>
                    <a:lnTo>
                      <a:pt x="51" y="32"/>
                    </a:lnTo>
                    <a:lnTo>
                      <a:pt x="51" y="29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60" y="24"/>
                    </a:lnTo>
                    <a:lnTo>
                      <a:pt x="64" y="23"/>
                    </a:lnTo>
                    <a:lnTo>
                      <a:pt x="64" y="21"/>
                    </a:lnTo>
                    <a:lnTo>
                      <a:pt x="62" y="19"/>
                    </a:lnTo>
                    <a:lnTo>
                      <a:pt x="59" y="21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9" y="16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2" y="13"/>
                    </a:lnTo>
                    <a:lnTo>
                      <a:pt x="64" y="10"/>
                    </a:lnTo>
                    <a:lnTo>
                      <a:pt x="64" y="8"/>
                    </a:lnTo>
                    <a:lnTo>
                      <a:pt x="65" y="8"/>
                    </a:lnTo>
                    <a:lnTo>
                      <a:pt x="65" y="5"/>
                    </a:lnTo>
                    <a:lnTo>
                      <a:pt x="67" y="7"/>
                    </a:lnTo>
                    <a:lnTo>
                      <a:pt x="67" y="5"/>
                    </a:lnTo>
                    <a:lnTo>
                      <a:pt x="67" y="3"/>
                    </a:lnTo>
                    <a:lnTo>
                      <a:pt x="67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124" y="36"/>
                    </a:lnTo>
                    <a:lnTo>
                      <a:pt x="127" y="48"/>
                    </a:lnTo>
                    <a:lnTo>
                      <a:pt x="148" y="64"/>
                    </a:lnTo>
                    <a:lnTo>
                      <a:pt x="140" y="90"/>
                    </a:lnTo>
                    <a:lnTo>
                      <a:pt x="141" y="93"/>
                    </a:lnTo>
                    <a:lnTo>
                      <a:pt x="151" y="108"/>
                    </a:lnTo>
                    <a:lnTo>
                      <a:pt x="148" y="118"/>
                    </a:lnTo>
                    <a:lnTo>
                      <a:pt x="149" y="122"/>
                    </a:lnTo>
                    <a:lnTo>
                      <a:pt x="149" y="126"/>
                    </a:lnTo>
                    <a:lnTo>
                      <a:pt x="146" y="126"/>
                    </a:lnTo>
                    <a:lnTo>
                      <a:pt x="146" y="129"/>
                    </a:lnTo>
                    <a:lnTo>
                      <a:pt x="149" y="137"/>
                    </a:lnTo>
                    <a:lnTo>
                      <a:pt x="149" y="138"/>
                    </a:lnTo>
                    <a:lnTo>
                      <a:pt x="153" y="145"/>
                    </a:lnTo>
                    <a:lnTo>
                      <a:pt x="154" y="158"/>
                    </a:lnTo>
                    <a:lnTo>
                      <a:pt x="164" y="166"/>
                    </a:lnTo>
                    <a:lnTo>
                      <a:pt x="162" y="169"/>
                    </a:lnTo>
                    <a:lnTo>
                      <a:pt x="156" y="175"/>
                    </a:lnTo>
                    <a:lnTo>
                      <a:pt x="140" y="182"/>
                    </a:lnTo>
                    <a:lnTo>
                      <a:pt x="134" y="182"/>
                    </a:lnTo>
                    <a:lnTo>
                      <a:pt x="130" y="180"/>
                    </a:lnTo>
                    <a:lnTo>
                      <a:pt x="124" y="182"/>
                    </a:lnTo>
                    <a:lnTo>
                      <a:pt x="119" y="185"/>
                    </a:lnTo>
                    <a:lnTo>
                      <a:pt x="108" y="185"/>
                    </a:lnTo>
                    <a:lnTo>
                      <a:pt x="100" y="188"/>
                    </a:lnTo>
                    <a:lnTo>
                      <a:pt x="95" y="183"/>
                    </a:lnTo>
                    <a:lnTo>
                      <a:pt x="89" y="187"/>
                    </a:lnTo>
                    <a:lnTo>
                      <a:pt x="78" y="187"/>
                    </a:lnTo>
                    <a:lnTo>
                      <a:pt x="75" y="179"/>
                    </a:lnTo>
                    <a:lnTo>
                      <a:pt x="72" y="158"/>
                    </a:lnTo>
                    <a:lnTo>
                      <a:pt x="68" y="151"/>
                    </a:lnTo>
                    <a:lnTo>
                      <a:pt x="65" y="151"/>
                    </a:lnTo>
                    <a:lnTo>
                      <a:pt x="64" y="153"/>
                    </a:lnTo>
                    <a:lnTo>
                      <a:pt x="62" y="151"/>
                    </a:lnTo>
                    <a:lnTo>
                      <a:pt x="57" y="151"/>
                    </a:lnTo>
                    <a:lnTo>
                      <a:pt x="49" y="148"/>
                    </a:lnTo>
                    <a:lnTo>
                      <a:pt x="32" y="140"/>
                    </a:lnTo>
                    <a:lnTo>
                      <a:pt x="26" y="134"/>
                    </a:lnTo>
                    <a:lnTo>
                      <a:pt x="21" y="1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88" name="Freeform 101"/>
              <p:cNvSpPr/>
              <p:nvPr/>
            </p:nvSpPr>
            <p:spPr>
              <a:xfrm>
                <a:off x="4348080" y="3206880"/>
                <a:ext cx="304560" cy="33948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39480"/>
                  <a:gd name="textAreaBottom" fmla="*/ 339840 h 339480"/>
                  <a:gd name="GluePoint1X" fmla="*/ 84 w 192"/>
                  <a:gd name="GluePoint1Y" fmla="*/ 203 h 214"/>
                  <a:gd name="GluePoint2X" fmla="*/ 50 w 192"/>
                  <a:gd name="GluePoint2Y" fmla="*/ 203 h 214"/>
                  <a:gd name="GluePoint3X" fmla="*/ 25 w 192"/>
                  <a:gd name="GluePoint3Y" fmla="*/ 195 h 214"/>
                  <a:gd name="GluePoint4X" fmla="*/ 15 w 192"/>
                  <a:gd name="GluePoint4Y" fmla="*/ 195 h 214"/>
                  <a:gd name="GluePoint5X" fmla="*/ 6 w 192"/>
                  <a:gd name="GluePoint5Y" fmla="*/ 198 h 214"/>
                  <a:gd name="GluePoint6X" fmla="*/ 0 w 192"/>
                  <a:gd name="GluePoint6Y" fmla="*/ 190 h 214"/>
                  <a:gd name="GluePoint7X" fmla="*/ 1 w 192"/>
                  <a:gd name="GluePoint7Y" fmla="*/ 177 h 214"/>
                  <a:gd name="GluePoint8X" fmla="*/ 6 w 192"/>
                  <a:gd name="GluePoint8Y" fmla="*/ 164 h 214"/>
                  <a:gd name="GluePoint9X" fmla="*/ 15 w 192"/>
                  <a:gd name="GluePoint9Y" fmla="*/ 132 h 214"/>
                  <a:gd name="GluePoint10X" fmla="*/ 20 w 192"/>
                  <a:gd name="GluePoint10Y" fmla="*/ 123 h 214"/>
                  <a:gd name="GluePoint11X" fmla="*/ 30 w 192"/>
                  <a:gd name="GluePoint11Y" fmla="*/ 113 h 214"/>
                  <a:gd name="GluePoint12X" fmla="*/ 33 w 192"/>
                  <a:gd name="GluePoint12Y" fmla="*/ 92 h 214"/>
                  <a:gd name="GluePoint13X" fmla="*/ 33 w 192"/>
                  <a:gd name="GluePoint13Y" fmla="*/ 84 h 214"/>
                  <a:gd name="GluePoint14X" fmla="*/ 23 w 192"/>
                  <a:gd name="GluePoint14Y" fmla="*/ 60 h 214"/>
                  <a:gd name="GluePoint15X" fmla="*/ 27 w 192"/>
                  <a:gd name="GluePoint15Y" fmla="*/ 42 h 214"/>
                  <a:gd name="GluePoint16X" fmla="*/ 12 w 192"/>
                  <a:gd name="GluePoint16Y" fmla="*/ 7 h 214"/>
                  <a:gd name="GluePoint17X" fmla="*/ 38 w 192"/>
                  <a:gd name="GluePoint17Y" fmla="*/ 0 h 214"/>
                  <a:gd name="GluePoint18X" fmla="*/ 62 w 192"/>
                  <a:gd name="GluePoint18Y" fmla="*/ 0 h 214"/>
                  <a:gd name="GluePoint19X" fmla="*/ 77 w 192"/>
                  <a:gd name="GluePoint19Y" fmla="*/ 5 h 214"/>
                  <a:gd name="GluePoint20X" fmla="*/ 92 w 192"/>
                  <a:gd name="GluePoint20Y" fmla="*/ 39 h 214"/>
                  <a:gd name="GluePoint21X" fmla="*/ 109 w 192"/>
                  <a:gd name="GluePoint21Y" fmla="*/ 37 h 214"/>
                  <a:gd name="GluePoint22X" fmla="*/ 123 w 192"/>
                  <a:gd name="GluePoint22Y" fmla="*/ 20 h 214"/>
                  <a:gd name="GluePoint23X" fmla="*/ 141 w 192"/>
                  <a:gd name="GluePoint23Y" fmla="*/ 26 h 214"/>
                  <a:gd name="GluePoint24X" fmla="*/ 157 w 192"/>
                  <a:gd name="GluePoint24Y" fmla="*/ 29 h 214"/>
                  <a:gd name="GluePoint25X" fmla="*/ 157 w 192"/>
                  <a:gd name="GluePoint25Y" fmla="*/ 63 h 214"/>
                  <a:gd name="GluePoint26X" fmla="*/ 158 w 192"/>
                  <a:gd name="GluePoint26Y" fmla="*/ 92 h 214"/>
                  <a:gd name="GluePoint27X" fmla="*/ 168 w 192"/>
                  <a:gd name="GluePoint27Y" fmla="*/ 90 h 214"/>
                  <a:gd name="GluePoint28X" fmla="*/ 187 w 192"/>
                  <a:gd name="GluePoint28Y" fmla="*/ 90 h 214"/>
                  <a:gd name="GluePoint29X" fmla="*/ 192 w 192"/>
                  <a:gd name="GluePoint29Y" fmla="*/ 90 h 214"/>
                  <a:gd name="GluePoint30X" fmla="*/ 192 w 192"/>
                  <a:gd name="GluePoint30Y" fmla="*/ 126 h 214"/>
                  <a:gd name="GluePoint31X" fmla="*/ 170 w 192"/>
                  <a:gd name="GluePoint31Y" fmla="*/ 126 h 214"/>
                  <a:gd name="GluePoint32X" fmla="*/ 158 w 192"/>
                  <a:gd name="GluePoint32Y" fmla="*/ 139 h 214"/>
                  <a:gd name="GluePoint33X" fmla="*/ 158 w 192"/>
                  <a:gd name="GluePoint33Y" fmla="*/ 169 h 214"/>
                  <a:gd name="GluePoint34X" fmla="*/ 174 w 192"/>
                  <a:gd name="GluePoint34Y" fmla="*/ 206 h 214"/>
                  <a:gd name="GluePoint35X" fmla="*/ 127 w 192"/>
                  <a:gd name="GluePoint35Y" fmla="*/ 209 h 214"/>
                  <a:gd name="GluePoint36X" fmla="*/ 108 w 192"/>
                  <a:gd name="GluePoint36Y" fmla="*/ 208 h 2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92" h="214">
                    <a:moveTo>
                      <a:pt x="101" y="203"/>
                    </a:moveTo>
                    <a:lnTo>
                      <a:pt x="84" y="203"/>
                    </a:lnTo>
                    <a:lnTo>
                      <a:pt x="68" y="203"/>
                    </a:lnTo>
                    <a:lnTo>
                      <a:pt x="50" y="203"/>
                    </a:lnTo>
                    <a:lnTo>
                      <a:pt x="33" y="203"/>
                    </a:lnTo>
                    <a:lnTo>
                      <a:pt x="25" y="195"/>
                    </a:lnTo>
                    <a:lnTo>
                      <a:pt x="22" y="195"/>
                    </a:lnTo>
                    <a:lnTo>
                      <a:pt x="15" y="195"/>
                    </a:lnTo>
                    <a:lnTo>
                      <a:pt x="9" y="200"/>
                    </a:lnTo>
                    <a:lnTo>
                      <a:pt x="6" y="198"/>
                    </a:lnTo>
                    <a:lnTo>
                      <a:pt x="0" y="203"/>
                    </a:lnTo>
                    <a:lnTo>
                      <a:pt x="0" y="190"/>
                    </a:lnTo>
                    <a:lnTo>
                      <a:pt x="1" y="193"/>
                    </a:lnTo>
                    <a:lnTo>
                      <a:pt x="1" y="177"/>
                    </a:lnTo>
                    <a:lnTo>
                      <a:pt x="3" y="176"/>
                    </a:lnTo>
                    <a:lnTo>
                      <a:pt x="6" y="164"/>
                    </a:lnTo>
                    <a:lnTo>
                      <a:pt x="12" y="140"/>
                    </a:lnTo>
                    <a:lnTo>
                      <a:pt x="15" y="132"/>
                    </a:lnTo>
                    <a:lnTo>
                      <a:pt x="19" y="127"/>
                    </a:lnTo>
                    <a:lnTo>
                      <a:pt x="20" y="123"/>
                    </a:lnTo>
                    <a:lnTo>
                      <a:pt x="25" y="121"/>
                    </a:lnTo>
                    <a:lnTo>
                      <a:pt x="30" y="113"/>
                    </a:lnTo>
                    <a:lnTo>
                      <a:pt x="33" y="105"/>
                    </a:lnTo>
                    <a:lnTo>
                      <a:pt x="33" y="92"/>
                    </a:lnTo>
                    <a:lnTo>
                      <a:pt x="35" y="89"/>
                    </a:lnTo>
                    <a:lnTo>
                      <a:pt x="33" y="84"/>
                    </a:lnTo>
                    <a:lnTo>
                      <a:pt x="27" y="74"/>
                    </a:lnTo>
                    <a:lnTo>
                      <a:pt x="23" y="60"/>
                    </a:lnTo>
                    <a:lnTo>
                      <a:pt x="27" y="53"/>
                    </a:lnTo>
                    <a:lnTo>
                      <a:pt x="27" y="42"/>
                    </a:lnTo>
                    <a:lnTo>
                      <a:pt x="20" y="21"/>
                    </a:lnTo>
                    <a:lnTo>
                      <a:pt x="12" y="7"/>
                    </a:lnTo>
                    <a:lnTo>
                      <a:pt x="27" y="0"/>
                    </a:lnTo>
                    <a:lnTo>
                      <a:pt x="38" y="0"/>
                    </a:lnTo>
                    <a:lnTo>
                      <a:pt x="50" y="0"/>
                    </a:lnTo>
                    <a:lnTo>
                      <a:pt x="62" y="0"/>
                    </a:lnTo>
                    <a:lnTo>
                      <a:pt x="73" y="0"/>
                    </a:lnTo>
                    <a:lnTo>
                      <a:pt x="77" y="5"/>
                    </a:lnTo>
                    <a:lnTo>
                      <a:pt x="82" y="26"/>
                    </a:lnTo>
                    <a:lnTo>
                      <a:pt x="92" y="39"/>
                    </a:lnTo>
                    <a:lnTo>
                      <a:pt x="95" y="41"/>
                    </a:lnTo>
                    <a:lnTo>
                      <a:pt x="109" y="37"/>
                    </a:lnTo>
                    <a:lnTo>
                      <a:pt x="119" y="37"/>
                    </a:lnTo>
                    <a:lnTo>
                      <a:pt x="123" y="20"/>
                    </a:lnTo>
                    <a:lnTo>
                      <a:pt x="143" y="18"/>
                    </a:lnTo>
                    <a:lnTo>
                      <a:pt x="141" y="26"/>
                    </a:lnTo>
                    <a:lnTo>
                      <a:pt x="155" y="26"/>
                    </a:lnTo>
                    <a:lnTo>
                      <a:pt x="157" y="29"/>
                    </a:lnTo>
                    <a:lnTo>
                      <a:pt x="158" y="53"/>
                    </a:lnTo>
                    <a:lnTo>
                      <a:pt x="157" y="63"/>
                    </a:lnTo>
                    <a:lnTo>
                      <a:pt x="162" y="82"/>
                    </a:lnTo>
                    <a:lnTo>
                      <a:pt x="158" y="92"/>
                    </a:lnTo>
                    <a:lnTo>
                      <a:pt x="163" y="97"/>
                    </a:lnTo>
                    <a:lnTo>
                      <a:pt x="168" y="90"/>
                    </a:lnTo>
                    <a:lnTo>
                      <a:pt x="176" y="90"/>
                    </a:lnTo>
                    <a:lnTo>
                      <a:pt x="187" y="90"/>
                    </a:lnTo>
                    <a:lnTo>
                      <a:pt x="190" y="89"/>
                    </a:lnTo>
                    <a:lnTo>
                      <a:pt x="192" y="90"/>
                    </a:lnTo>
                    <a:lnTo>
                      <a:pt x="189" y="123"/>
                    </a:lnTo>
                    <a:lnTo>
                      <a:pt x="192" y="126"/>
                    </a:lnTo>
                    <a:lnTo>
                      <a:pt x="181" y="126"/>
                    </a:lnTo>
                    <a:lnTo>
                      <a:pt x="170" y="126"/>
                    </a:lnTo>
                    <a:lnTo>
                      <a:pt x="158" y="126"/>
                    </a:lnTo>
                    <a:lnTo>
                      <a:pt x="158" y="139"/>
                    </a:lnTo>
                    <a:lnTo>
                      <a:pt x="158" y="152"/>
                    </a:lnTo>
                    <a:lnTo>
                      <a:pt x="158" y="169"/>
                    </a:lnTo>
                    <a:lnTo>
                      <a:pt x="158" y="189"/>
                    </a:lnTo>
                    <a:lnTo>
                      <a:pt x="174" y="206"/>
                    </a:lnTo>
                    <a:lnTo>
                      <a:pt x="147" y="214"/>
                    </a:lnTo>
                    <a:lnTo>
                      <a:pt x="127" y="209"/>
                    </a:lnTo>
                    <a:lnTo>
                      <a:pt x="112" y="211"/>
                    </a:lnTo>
                    <a:lnTo>
                      <a:pt x="108" y="208"/>
                    </a:lnTo>
                    <a:lnTo>
                      <a:pt x="101" y="20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89" name="Freeform 102"/>
              <p:cNvSpPr/>
              <p:nvPr/>
            </p:nvSpPr>
            <p:spPr>
              <a:xfrm>
                <a:off x="4672080" y="3479760"/>
                <a:ext cx="190080" cy="19476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94760"/>
                  <a:gd name="textAreaBottom" fmla="*/ 195120 h 194760"/>
                  <a:gd name="GluePoint1X" fmla="*/ 27 w 120"/>
                  <a:gd name="GluePoint1Y" fmla="*/ 39 h 123"/>
                  <a:gd name="GluePoint2X" fmla="*/ 31 w 120"/>
                  <a:gd name="GluePoint2Y" fmla="*/ 37 h 123"/>
                  <a:gd name="GluePoint3X" fmla="*/ 39 w 120"/>
                  <a:gd name="GluePoint3Y" fmla="*/ 29 h 123"/>
                  <a:gd name="GluePoint4X" fmla="*/ 43 w 120"/>
                  <a:gd name="GluePoint4Y" fmla="*/ 26 h 123"/>
                  <a:gd name="GluePoint5X" fmla="*/ 45 w 120"/>
                  <a:gd name="GluePoint5Y" fmla="*/ 23 h 123"/>
                  <a:gd name="GluePoint6X" fmla="*/ 51 w 120"/>
                  <a:gd name="GluePoint6Y" fmla="*/ 20 h 123"/>
                  <a:gd name="GluePoint7X" fmla="*/ 54 w 120"/>
                  <a:gd name="GluePoint7Y" fmla="*/ 21 h 123"/>
                  <a:gd name="GluePoint8X" fmla="*/ 58 w 120"/>
                  <a:gd name="GluePoint8Y" fmla="*/ 18 h 123"/>
                  <a:gd name="GluePoint9X" fmla="*/ 54 w 120"/>
                  <a:gd name="GluePoint9Y" fmla="*/ 17 h 123"/>
                  <a:gd name="GluePoint10X" fmla="*/ 54 w 120"/>
                  <a:gd name="GluePoint10Y" fmla="*/ 13 h 123"/>
                  <a:gd name="GluePoint11X" fmla="*/ 56 w 120"/>
                  <a:gd name="GluePoint11Y" fmla="*/ 7 h 123"/>
                  <a:gd name="GluePoint12X" fmla="*/ 70 w 120"/>
                  <a:gd name="GluePoint12Y" fmla="*/ 0 h 123"/>
                  <a:gd name="GluePoint13X" fmla="*/ 75 w 120"/>
                  <a:gd name="GluePoint13Y" fmla="*/ 0 h 123"/>
                  <a:gd name="GluePoint14X" fmla="*/ 80 w 120"/>
                  <a:gd name="GluePoint14Y" fmla="*/ 0 h 123"/>
                  <a:gd name="GluePoint15X" fmla="*/ 78 w 120"/>
                  <a:gd name="GluePoint15Y" fmla="*/ 5 h 123"/>
                  <a:gd name="GluePoint16X" fmla="*/ 94 w 120"/>
                  <a:gd name="GluePoint16Y" fmla="*/ 7 h 123"/>
                  <a:gd name="GluePoint17X" fmla="*/ 115 w 120"/>
                  <a:gd name="GluePoint17Y" fmla="*/ 15 h 123"/>
                  <a:gd name="GluePoint18X" fmla="*/ 116 w 120"/>
                  <a:gd name="GluePoint18Y" fmla="*/ 18 h 123"/>
                  <a:gd name="GluePoint19X" fmla="*/ 120 w 120"/>
                  <a:gd name="GluePoint19Y" fmla="*/ 33 h 123"/>
                  <a:gd name="GluePoint20X" fmla="*/ 118 w 120"/>
                  <a:gd name="GluePoint20Y" fmla="*/ 47 h 123"/>
                  <a:gd name="GluePoint21X" fmla="*/ 113 w 120"/>
                  <a:gd name="GluePoint21Y" fmla="*/ 60 h 123"/>
                  <a:gd name="GluePoint22X" fmla="*/ 115 w 120"/>
                  <a:gd name="GluePoint22Y" fmla="*/ 78 h 123"/>
                  <a:gd name="GluePoint23X" fmla="*/ 102 w 120"/>
                  <a:gd name="GluePoint23Y" fmla="*/ 108 h 123"/>
                  <a:gd name="GluePoint24X" fmla="*/ 94 w 120"/>
                  <a:gd name="GluePoint24Y" fmla="*/ 115 h 123"/>
                  <a:gd name="GluePoint25X" fmla="*/ 93 w 120"/>
                  <a:gd name="GluePoint25Y" fmla="*/ 123 h 123"/>
                  <a:gd name="GluePoint26X" fmla="*/ 88 w 120"/>
                  <a:gd name="GluePoint26Y" fmla="*/ 118 h 123"/>
                  <a:gd name="GluePoint27X" fmla="*/ 81 w 120"/>
                  <a:gd name="GluePoint27Y" fmla="*/ 116 h 123"/>
                  <a:gd name="GluePoint28X" fmla="*/ 72 w 120"/>
                  <a:gd name="GluePoint28Y" fmla="*/ 116 h 123"/>
                  <a:gd name="GluePoint29X" fmla="*/ 62 w 120"/>
                  <a:gd name="GluePoint29Y" fmla="*/ 113 h 123"/>
                  <a:gd name="GluePoint30X" fmla="*/ 59 w 120"/>
                  <a:gd name="GluePoint30Y" fmla="*/ 115 h 123"/>
                  <a:gd name="GluePoint31X" fmla="*/ 51 w 120"/>
                  <a:gd name="GluePoint31Y" fmla="*/ 108 h 123"/>
                  <a:gd name="GluePoint32X" fmla="*/ 43 w 120"/>
                  <a:gd name="GluePoint32Y" fmla="*/ 108 h 123"/>
                  <a:gd name="GluePoint33X" fmla="*/ 39 w 120"/>
                  <a:gd name="GluePoint33Y" fmla="*/ 103 h 123"/>
                  <a:gd name="GluePoint34X" fmla="*/ 37 w 120"/>
                  <a:gd name="GluePoint34Y" fmla="*/ 87 h 123"/>
                  <a:gd name="GluePoint35X" fmla="*/ 24 w 120"/>
                  <a:gd name="GluePoint35Y" fmla="*/ 78 h 123"/>
                  <a:gd name="GluePoint36X" fmla="*/ 21 w 120"/>
                  <a:gd name="GluePoint36Y" fmla="*/ 76 h 123"/>
                  <a:gd name="GluePoint37X" fmla="*/ 13 w 120"/>
                  <a:gd name="GluePoint37Y" fmla="*/ 66 h 123"/>
                  <a:gd name="GluePoint38X" fmla="*/ 7 w 120"/>
                  <a:gd name="GluePoint38Y" fmla="*/ 52 h 123"/>
                  <a:gd name="GluePoint39X" fmla="*/ 0 w 120"/>
                  <a:gd name="GluePoint39Y" fmla="*/ 44 h 123"/>
                  <a:gd name="GluePoint40X" fmla="*/ 0 w 120"/>
                  <a:gd name="GluePoint40Y" fmla="*/ 39 h 123"/>
                  <a:gd name="GluePoint41X" fmla="*/ 12 w 120"/>
                  <a:gd name="GluePoint41Y" fmla="*/ 41 h 123"/>
                  <a:gd name="GluePoint42X" fmla="*/ 20 w 120"/>
                  <a:gd name="GluePoint42Y" fmla="*/ 41 h 123"/>
                  <a:gd name="GluePoint43X" fmla="*/ 23 w 120"/>
                  <a:gd name="GluePoint43Y" fmla="*/ 42 h 123"/>
                  <a:gd name="GluePoint44X" fmla="*/ 26 w 120"/>
                  <a:gd name="GluePoint44Y" fmla="*/ 42 h 123"/>
                  <a:gd name="GluePoint45X" fmla="*/ 27 w 120"/>
                  <a:gd name="GluePoint45Y" fmla="*/ 39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20" h="123">
                    <a:moveTo>
                      <a:pt x="27" y="39"/>
                    </a:moveTo>
                    <a:lnTo>
                      <a:pt x="31" y="37"/>
                    </a:lnTo>
                    <a:lnTo>
                      <a:pt x="39" y="29"/>
                    </a:lnTo>
                    <a:lnTo>
                      <a:pt x="43" y="26"/>
                    </a:lnTo>
                    <a:lnTo>
                      <a:pt x="45" y="23"/>
                    </a:lnTo>
                    <a:lnTo>
                      <a:pt x="51" y="20"/>
                    </a:lnTo>
                    <a:lnTo>
                      <a:pt x="54" y="21"/>
                    </a:lnTo>
                    <a:lnTo>
                      <a:pt x="58" y="18"/>
                    </a:lnTo>
                    <a:lnTo>
                      <a:pt x="54" y="17"/>
                    </a:lnTo>
                    <a:lnTo>
                      <a:pt x="54" y="13"/>
                    </a:lnTo>
                    <a:lnTo>
                      <a:pt x="56" y="7"/>
                    </a:lnTo>
                    <a:lnTo>
                      <a:pt x="70" y="0"/>
                    </a:lnTo>
                    <a:lnTo>
                      <a:pt x="75" y="0"/>
                    </a:lnTo>
                    <a:lnTo>
                      <a:pt x="80" y="0"/>
                    </a:lnTo>
                    <a:lnTo>
                      <a:pt x="78" y="5"/>
                    </a:lnTo>
                    <a:lnTo>
                      <a:pt x="94" y="7"/>
                    </a:lnTo>
                    <a:lnTo>
                      <a:pt x="115" y="15"/>
                    </a:lnTo>
                    <a:lnTo>
                      <a:pt x="116" y="18"/>
                    </a:lnTo>
                    <a:lnTo>
                      <a:pt x="120" y="33"/>
                    </a:lnTo>
                    <a:lnTo>
                      <a:pt x="118" y="47"/>
                    </a:lnTo>
                    <a:lnTo>
                      <a:pt x="113" y="60"/>
                    </a:lnTo>
                    <a:lnTo>
                      <a:pt x="115" y="78"/>
                    </a:lnTo>
                    <a:lnTo>
                      <a:pt x="102" y="108"/>
                    </a:lnTo>
                    <a:lnTo>
                      <a:pt x="94" y="115"/>
                    </a:lnTo>
                    <a:lnTo>
                      <a:pt x="93" y="123"/>
                    </a:lnTo>
                    <a:lnTo>
                      <a:pt x="88" y="118"/>
                    </a:lnTo>
                    <a:lnTo>
                      <a:pt x="81" y="116"/>
                    </a:lnTo>
                    <a:lnTo>
                      <a:pt x="72" y="116"/>
                    </a:lnTo>
                    <a:lnTo>
                      <a:pt x="62" y="113"/>
                    </a:lnTo>
                    <a:lnTo>
                      <a:pt x="59" y="115"/>
                    </a:lnTo>
                    <a:lnTo>
                      <a:pt x="51" y="108"/>
                    </a:lnTo>
                    <a:lnTo>
                      <a:pt x="43" y="108"/>
                    </a:lnTo>
                    <a:lnTo>
                      <a:pt x="39" y="103"/>
                    </a:lnTo>
                    <a:lnTo>
                      <a:pt x="37" y="87"/>
                    </a:lnTo>
                    <a:lnTo>
                      <a:pt x="24" y="78"/>
                    </a:lnTo>
                    <a:lnTo>
                      <a:pt x="21" y="76"/>
                    </a:lnTo>
                    <a:lnTo>
                      <a:pt x="13" y="66"/>
                    </a:lnTo>
                    <a:lnTo>
                      <a:pt x="7" y="52"/>
                    </a:lnTo>
                    <a:lnTo>
                      <a:pt x="0" y="44"/>
                    </a:lnTo>
                    <a:lnTo>
                      <a:pt x="0" y="39"/>
                    </a:lnTo>
                    <a:lnTo>
                      <a:pt x="12" y="41"/>
                    </a:lnTo>
                    <a:lnTo>
                      <a:pt x="20" y="41"/>
                    </a:lnTo>
                    <a:lnTo>
                      <a:pt x="23" y="42"/>
                    </a:lnTo>
                    <a:lnTo>
                      <a:pt x="26" y="42"/>
                    </a:lnTo>
                    <a:lnTo>
                      <a:pt x="27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90" name="Freeform 103"/>
              <p:cNvSpPr/>
              <p:nvPr/>
            </p:nvSpPr>
            <p:spPr>
              <a:xfrm>
                <a:off x="4538520" y="3538440"/>
                <a:ext cx="226800" cy="25380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253800"/>
                  <a:gd name="textAreaBottom" fmla="*/ 254160 h 253800"/>
                  <a:gd name="GluePoint1X" fmla="*/ 143 w 143"/>
                  <a:gd name="GluePoint1Y" fmla="*/ 78 h 160"/>
                  <a:gd name="GluePoint2X" fmla="*/ 135 w 143"/>
                  <a:gd name="GluePoint2Y" fmla="*/ 71 h 160"/>
                  <a:gd name="GluePoint3X" fmla="*/ 127 w 143"/>
                  <a:gd name="GluePoint3Y" fmla="*/ 71 h 160"/>
                  <a:gd name="GluePoint4X" fmla="*/ 123 w 143"/>
                  <a:gd name="GluePoint4Y" fmla="*/ 66 h 160"/>
                  <a:gd name="GluePoint5X" fmla="*/ 121 w 143"/>
                  <a:gd name="GluePoint5Y" fmla="*/ 50 h 160"/>
                  <a:gd name="GluePoint6X" fmla="*/ 108 w 143"/>
                  <a:gd name="GluePoint6Y" fmla="*/ 41 h 160"/>
                  <a:gd name="GluePoint7X" fmla="*/ 105 w 143"/>
                  <a:gd name="GluePoint7Y" fmla="*/ 39 h 160"/>
                  <a:gd name="GluePoint8X" fmla="*/ 97 w 143"/>
                  <a:gd name="GluePoint8Y" fmla="*/ 29 h 160"/>
                  <a:gd name="GluePoint9X" fmla="*/ 91 w 143"/>
                  <a:gd name="GluePoint9Y" fmla="*/ 15 h 160"/>
                  <a:gd name="GluePoint10X" fmla="*/ 84 w 143"/>
                  <a:gd name="GluePoint10Y" fmla="*/ 7 h 160"/>
                  <a:gd name="GluePoint11X" fmla="*/ 84 w 143"/>
                  <a:gd name="GluePoint11Y" fmla="*/ 2 h 160"/>
                  <a:gd name="GluePoint12X" fmla="*/ 80 w 143"/>
                  <a:gd name="GluePoint12Y" fmla="*/ 0 h 160"/>
                  <a:gd name="GluePoint13X" fmla="*/ 77 w 143"/>
                  <a:gd name="GluePoint13Y" fmla="*/ 4 h 160"/>
                  <a:gd name="GluePoint14X" fmla="*/ 69 w 143"/>
                  <a:gd name="GluePoint14Y" fmla="*/ 7 h 160"/>
                  <a:gd name="GluePoint15X" fmla="*/ 59 w 143"/>
                  <a:gd name="GluePoint15Y" fmla="*/ 17 h 160"/>
                  <a:gd name="GluePoint16X" fmla="*/ 57 w 143"/>
                  <a:gd name="GluePoint16Y" fmla="*/ 7 h 160"/>
                  <a:gd name="GluePoint17X" fmla="*/ 50 w 143"/>
                  <a:gd name="GluePoint17Y" fmla="*/ 7 h 160"/>
                  <a:gd name="GluePoint18X" fmla="*/ 19 w 143"/>
                  <a:gd name="GluePoint18Y" fmla="*/ 13 h 160"/>
                  <a:gd name="GluePoint19X" fmla="*/ 19 w 143"/>
                  <a:gd name="GluePoint19Y" fmla="*/ 29 h 160"/>
                  <a:gd name="GluePoint20X" fmla="*/ 18 w 143"/>
                  <a:gd name="GluePoint20Y" fmla="*/ 42 h 160"/>
                  <a:gd name="GluePoint21X" fmla="*/ 18 w 143"/>
                  <a:gd name="GluePoint21Y" fmla="*/ 57 h 160"/>
                  <a:gd name="GluePoint22X" fmla="*/ 18 w 143"/>
                  <a:gd name="GluePoint22Y" fmla="*/ 74 h 160"/>
                  <a:gd name="GluePoint23X" fmla="*/ 3 w 143"/>
                  <a:gd name="GluePoint23Y" fmla="*/ 74 h 160"/>
                  <a:gd name="GluePoint24X" fmla="*/ 2 w 143"/>
                  <a:gd name="GluePoint24Y" fmla="*/ 74 h 160"/>
                  <a:gd name="GluePoint25X" fmla="*/ 2 w 143"/>
                  <a:gd name="GluePoint25Y" fmla="*/ 100 h 160"/>
                  <a:gd name="GluePoint26X" fmla="*/ 0 w 143"/>
                  <a:gd name="GluePoint26Y" fmla="*/ 124 h 160"/>
                  <a:gd name="GluePoint27X" fmla="*/ 13 w 143"/>
                  <a:gd name="GluePoint27Y" fmla="*/ 139 h 160"/>
                  <a:gd name="GluePoint28X" fmla="*/ 15 w 143"/>
                  <a:gd name="GluePoint28Y" fmla="*/ 145 h 160"/>
                  <a:gd name="GluePoint29X" fmla="*/ 10 w 143"/>
                  <a:gd name="GluePoint29Y" fmla="*/ 156 h 160"/>
                  <a:gd name="GluePoint30X" fmla="*/ 11 w 143"/>
                  <a:gd name="GluePoint30Y" fmla="*/ 158 h 160"/>
                  <a:gd name="GluePoint31X" fmla="*/ 24 w 143"/>
                  <a:gd name="GluePoint31Y" fmla="*/ 160 h 160"/>
                  <a:gd name="GluePoint32X" fmla="*/ 32 w 143"/>
                  <a:gd name="GluePoint32Y" fmla="*/ 158 h 160"/>
                  <a:gd name="GluePoint33X" fmla="*/ 51 w 143"/>
                  <a:gd name="GluePoint33Y" fmla="*/ 136 h 160"/>
                  <a:gd name="GluePoint34X" fmla="*/ 59 w 143"/>
                  <a:gd name="GluePoint34Y" fmla="*/ 136 h 160"/>
                  <a:gd name="GluePoint35X" fmla="*/ 72 w 143"/>
                  <a:gd name="GluePoint35Y" fmla="*/ 140 h 160"/>
                  <a:gd name="GluePoint36X" fmla="*/ 84 w 143"/>
                  <a:gd name="GluePoint36Y" fmla="*/ 137 h 160"/>
                  <a:gd name="GluePoint37X" fmla="*/ 89 w 143"/>
                  <a:gd name="GluePoint37Y" fmla="*/ 126 h 160"/>
                  <a:gd name="GluePoint38X" fmla="*/ 102 w 143"/>
                  <a:gd name="GluePoint38Y" fmla="*/ 115 h 160"/>
                  <a:gd name="GluePoint39X" fmla="*/ 107 w 143"/>
                  <a:gd name="GluePoint39Y" fmla="*/ 107 h 160"/>
                  <a:gd name="GluePoint40X" fmla="*/ 116 w 143"/>
                  <a:gd name="GluePoint40Y" fmla="*/ 97 h 160"/>
                  <a:gd name="GluePoint41X" fmla="*/ 126 w 143"/>
                  <a:gd name="GluePoint41Y" fmla="*/ 89 h 160"/>
                  <a:gd name="GluePoint42X" fmla="*/ 143 w 143"/>
                  <a:gd name="GluePoint42Y" fmla="*/ 78 h 1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43" h="160">
                    <a:moveTo>
                      <a:pt x="143" y="78"/>
                    </a:moveTo>
                    <a:lnTo>
                      <a:pt x="135" y="71"/>
                    </a:lnTo>
                    <a:lnTo>
                      <a:pt x="127" y="71"/>
                    </a:lnTo>
                    <a:lnTo>
                      <a:pt x="123" y="66"/>
                    </a:lnTo>
                    <a:lnTo>
                      <a:pt x="121" y="50"/>
                    </a:lnTo>
                    <a:lnTo>
                      <a:pt x="108" y="41"/>
                    </a:lnTo>
                    <a:lnTo>
                      <a:pt x="105" y="39"/>
                    </a:lnTo>
                    <a:lnTo>
                      <a:pt x="97" y="29"/>
                    </a:lnTo>
                    <a:lnTo>
                      <a:pt x="91" y="15"/>
                    </a:lnTo>
                    <a:lnTo>
                      <a:pt x="84" y="7"/>
                    </a:lnTo>
                    <a:lnTo>
                      <a:pt x="84" y="2"/>
                    </a:lnTo>
                    <a:lnTo>
                      <a:pt x="80" y="0"/>
                    </a:lnTo>
                    <a:lnTo>
                      <a:pt x="77" y="4"/>
                    </a:lnTo>
                    <a:lnTo>
                      <a:pt x="69" y="7"/>
                    </a:lnTo>
                    <a:lnTo>
                      <a:pt x="59" y="17"/>
                    </a:lnTo>
                    <a:lnTo>
                      <a:pt x="57" y="7"/>
                    </a:lnTo>
                    <a:lnTo>
                      <a:pt x="50" y="7"/>
                    </a:lnTo>
                    <a:lnTo>
                      <a:pt x="19" y="13"/>
                    </a:lnTo>
                    <a:lnTo>
                      <a:pt x="19" y="29"/>
                    </a:lnTo>
                    <a:lnTo>
                      <a:pt x="18" y="42"/>
                    </a:lnTo>
                    <a:lnTo>
                      <a:pt x="18" y="57"/>
                    </a:lnTo>
                    <a:lnTo>
                      <a:pt x="18" y="74"/>
                    </a:lnTo>
                    <a:lnTo>
                      <a:pt x="3" y="74"/>
                    </a:lnTo>
                    <a:lnTo>
                      <a:pt x="2" y="74"/>
                    </a:lnTo>
                    <a:lnTo>
                      <a:pt x="2" y="100"/>
                    </a:lnTo>
                    <a:lnTo>
                      <a:pt x="0" y="124"/>
                    </a:lnTo>
                    <a:lnTo>
                      <a:pt x="13" y="139"/>
                    </a:lnTo>
                    <a:lnTo>
                      <a:pt x="15" y="145"/>
                    </a:lnTo>
                    <a:lnTo>
                      <a:pt x="10" y="156"/>
                    </a:lnTo>
                    <a:lnTo>
                      <a:pt x="11" y="158"/>
                    </a:lnTo>
                    <a:lnTo>
                      <a:pt x="24" y="160"/>
                    </a:lnTo>
                    <a:lnTo>
                      <a:pt x="32" y="158"/>
                    </a:lnTo>
                    <a:lnTo>
                      <a:pt x="51" y="136"/>
                    </a:lnTo>
                    <a:lnTo>
                      <a:pt x="59" y="136"/>
                    </a:lnTo>
                    <a:lnTo>
                      <a:pt x="72" y="140"/>
                    </a:lnTo>
                    <a:lnTo>
                      <a:pt x="84" y="137"/>
                    </a:lnTo>
                    <a:lnTo>
                      <a:pt x="89" y="126"/>
                    </a:lnTo>
                    <a:lnTo>
                      <a:pt x="102" y="115"/>
                    </a:lnTo>
                    <a:lnTo>
                      <a:pt x="107" y="107"/>
                    </a:lnTo>
                    <a:lnTo>
                      <a:pt x="116" y="97"/>
                    </a:lnTo>
                    <a:lnTo>
                      <a:pt x="126" y="89"/>
                    </a:lnTo>
                    <a:lnTo>
                      <a:pt x="143" y="7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91" name="Freeform 104"/>
              <p:cNvSpPr/>
              <p:nvPr/>
            </p:nvSpPr>
            <p:spPr>
              <a:xfrm>
                <a:off x="4348080" y="3516480"/>
                <a:ext cx="323640" cy="336240"/>
              </a:xfrm>
              <a:custGeom>
                <a:avLst/>
                <a:gdLst>
                  <a:gd name="textAreaLeft" fmla="*/ 0 w 323640"/>
                  <a:gd name="textAreaRight" fmla="*/ 324000 w 323640"/>
                  <a:gd name="textAreaTop" fmla="*/ 0 h 336240"/>
                  <a:gd name="textAreaBottom" fmla="*/ 336600 h 336240"/>
                  <a:gd name="GluePoint1X" fmla="*/ 101 w 204"/>
                  <a:gd name="GluePoint1Y" fmla="*/ 8 h 212"/>
                  <a:gd name="GluePoint2X" fmla="*/ 84 w 204"/>
                  <a:gd name="GluePoint2Y" fmla="*/ 8 h 212"/>
                  <a:gd name="GluePoint3X" fmla="*/ 68 w 204"/>
                  <a:gd name="GluePoint3Y" fmla="*/ 8 h 212"/>
                  <a:gd name="GluePoint4X" fmla="*/ 50 w 204"/>
                  <a:gd name="GluePoint4Y" fmla="*/ 8 h 212"/>
                  <a:gd name="GluePoint5X" fmla="*/ 33 w 204"/>
                  <a:gd name="GluePoint5Y" fmla="*/ 8 h 212"/>
                  <a:gd name="GluePoint6X" fmla="*/ 25 w 204"/>
                  <a:gd name="GluePoint6Y" fmla="*/ 0 h 212"/>
                  <a:gd name="GluePoint7X" fmla="*/ 22 w 204"/>
                  <a:gd name="GluePoint7Y" fmla="*/ 0 h 212"/>
                  <a:gd name="GluePoint8X" fmla="*/ 15 w 204"/>
                  <a:gd name="GluePoint8Y" fmla="*/ 0 h 212"/>
                  <a:gd name="GluePoint9X" fmla="*/ 9 w 204"/>
                  <a:gd name="GluePoint9Y" fmla="*/ 5 h 212"/>
                  <a:gd name="GluePoint10X" fmla="*/ 6 w 204"/>
                  <a:gd name="GluePoint10Y" fmla="*/ 3 h 212"/>
                  <a:gd name="GluePoint11X" fmla="*/ 0 w 204"/>
                  <a:gd name="GluePoint11Y" fmla="*/ 8 h 212"/>
                  <a:gd name="GluePoint12X" fmla="*/ 0 w 204"/>
                  <a:gd name="GluePoint12Y" fmla="*/ 22 h 212"/>
                  <a:gd name="GluePoint13X" fmla="*/ 14 w 204"/>
                  <a:gd name="GluePoint13Y" fmla="*/ 45 h 212"/>
                  <a:gd name="GluePoint14X" fmla="*/ 25 w 204"/>
                  <a:gd name="GluePoint14Y" fmla="*/ 72 h 212"/>
                  <a:gd name="GluePoint15X" fmla="*/ 39 w 204"/>
                  <a:gd name="GluePoint15Y" fmla="*/ 100 h 212"/>
                  <a:gd name="GluePoint16X" fmla="*/ 39 w 204"/>
                  <a:gd name="GluePoint16Y" fmla="*/ 127 h 212"/>
                  <a:gd name="GluePoint17X" fmla="*/ 44 w 204"/>
                  <a:gd name="GluePoint17Y" fmla="*/ 143 h 212"/>
                  <a:gd name="GluePoint18X" fmla="*/ 44 w 204"/>
                  <a:gd name="GluePoint18Y" fmla="*/ 156 h 212"/>
                  <a:gd name="GluePoint19X" fmla="*/ 49 w 204"/>
                  <a:gd name="GluePoint19Y" fmla="*/ 185 h 212"/>
                  <a:gd name="GluePoint20X" fmla="*/ 57 w 204"/>
                  <a:gd name="GluePoint20Y" fmla="*/ 196 h 212"/>
                  <a:gd name="GluePoint21X" fmla="*/ 66 w 204"/>
                  <a:gd name="GluePoint21Y" fmla="*/ 207 h 212"/>
                  <a:gd name="GluePoint22X" fmla="*/ 69 w 204"/>
                  <a:gd name="GluePoint22Y" fmla="*/ 206 h 212"/>
                  <a:gd name="GluePoint23X" fmla="*/ 73 w 204"/>
                  <a:gd name="GluePoint23Y" fmla="*/ 201 h 212"/>
                  <a:gd name="GluePoint24X" fmla="*/ 76 w 204"/>
                  <a:gd name="GluePoint24Y" fmla="*/ 201 h 212"/>
                  <a:gd name="GluePoint25X" fmla="*/ 82 w 204"/>
                  <a:gd name="GluePoint25Y" fmla="*/ 206 h 212"/>
                  <a:gd name="GluePoint26X" fmla="*/ 82 w 204"/>
                  <a:gd name="GluePoint26Y" fmla="*/ 209 h 212"/>
                  <a:gd name="GluePoint27X" fmla="*/ 85 w 204"/>
                  <a:gd name="GluePoint27Y" fmla="*/ 212 h 212"/>
                  <a:gd name="GluePoint28X" fmla="*/ 104 w 204"/>
                  <a:gd name="GluePoint28Y" fmla="*/ 212 h 212"/>
                  <a:gd name="GluePoint29X" fmla="*/ 117 w 204"/>
                  <a:gd name="GluePoint29Y" fmla="*/ 204 h 212"/>
                  <a:gd name="GluePoint30X" fmla="*/ 119 w 204"/>
                  <a:gd name="GluePoint30Y" fmla="*/ 177 h 212"/>
                  <a:gd name="GluePoint31X" fmla="*/ 120 w 204"/>
                  <a:gd name="GluePoint31Y" fmla="*/ 156 h 212"/>
                  <a:gd name="GluePoint32X" fmla="*/ 120 w 204"/>
                  <a:gd name="GluePoint32Y" fmla="*/ 138 h 212"/>
                  <a:gd name="GluePoint33X" fmla="*/ 122 w 204"/>
                  <a:gd name="GluePoint33Y" fmla="*/ 114 h 212"/>
                  <a:gd name="GluePoint34X" fmla="*/ 122 w 204"/>
                  <a:gd name="GluePoint34Y" fmla="*/ 88 h 212"/>
                  <a:gd name="GluePoint35X" fmla="*/ 123 w 204"/>
                  <a:gd name="GluePoint35Y" fmla="*/ 88 h 212"/>
                  <a:gd name="GluePoint36X" fmla="*/ 138 w 204"/>
                  <a:gd name="GluePoint36Y" fmla="*/ 88 h 212"/>
                  <a:gd name="GluePoint37X" fmla="*/ 138 w 204"/>
                  <a:gd name="GluePoint37Y" fmla="*/ 71 h 212"/>
                  <a:gd name="GluePoint38X" fmla="*/ 138 w 204"/>
                  <a:gd name="GluePoint38Y" fmla="*/ 56 h 212"/>
                  <a:gd name="GluePoint39X" fmla="*/ 139 w 204"/>
                  <a:gd name="GluePoint39Y" fmla="*/ 45 h 212"/>
                  <a:gd name="GluePoint40X" fmla="*/ 139 w 204"/>
                  <a:gd name="GluePoint40Y" fmla="*/ 27 h 212"/>
                  <a:gd name="GluePoint41X" fmla="*/ 170 w 204"/>
                  <a:gd name="GluePoint41Y" fmla="*/ 21 h 212"/>
                  <a:gd name="GluePoint42X" fmla="*/ 177 w 204"/>
                  <a:gd name="GluePoint42Y" fmla="*/ 21 h 212"/>
                  <a:gd name="GluePoint43X" fmla="*/ 179 w 204"/>
                  <a:gd name="GluePoint43Y" fmla="*/ 31 h 212"/>
                  <a:gd name="GluePoint44X" fmla="*/ 189 w 204"/>
                  <a:gd name="GluePoint44Y" fmla="*/ 21 h 212"/>
                  <a:gd name="GluePoint45X" fmla="*/ 197 w 204"/>
                  <a:gd name="GluePoint45Y" fmla="*/ 18 h 212"/>
                  <a:gd name="GluePoint46X" fmla="*/ 200 w 204"/>
                  <a:gd name="GluePoint46Y" fmla="*/ 14 h 212"/>
                  <a:gd name="GluePoint47X" fmla="*/ 204 w 204"/>
                  <a:gd name="GluePoint47Y" fmla="*/ 16 h 212"/>
                  <a:gd name="GluePoint48X" fmla="*/ 200 w 204"/>
                  <a:gd name="GluePoint48Y" fmla="*/ 10 h 212"/>
                  <a:gd name="GluePoint49X" fmla="*/ 189 w 204"/>
                  <a:gd name="GluePoint49Y" fmla="*/ 8 h 212"/>
                  <a:gd name="GluePoint50X" fmla="*/ 174 w 204"/>
                  <a:gd name="GluePoint50Y" fmla="*/ 11 h 212"/>
                  <a:gd name="GluePoint51X" fmla="*/ 147 w 204"/>
                  <a:gd name="GluePoint51Y" fmla="*/ 19 h 212"/>
                  <a:gd name="GluePoint52X" fmla="*/ 127 w 204"/>
                  <a:gd name="GluePoint52Y" fmla="*/ 14 h 212"/>
                  <a:gd name="GluePoint53X" fmla="*/ 112 w 204"/>
                  <a:gd name="GluePoint53Y" fmla="*/ 16 h 212"/>
                  <a:gd name="GluePoint54X" fmla="*/ 108 w 204"/>
                  <a:gd name="GluePoint54Y" fmla="*/ 13 h 212"/>
                  <a:gd name="GluePoint55X" fmla="*/ 101 w 204"/>
                  <a:gd name="GluePoint55Y" fmla="*/ 8 h 2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04" h="212">
                    <a:moveTo>
                      <a:pt x="101" y="8"/>
                    </a:moveTo>
                    <a:lnTo>
                      <a:pt x="84" y="8"/>
                    </a:lnTo>
                    <a:lnTo>
                      <a:pt x="68" y="8"/>
                    </a:lnTo>
                    <a:lnTo>
                      <a:pt x="50" y="8"/>
                    </a:lnTo>
                    <a:lnTo>
                      <a:pt x="33" y="8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15" y="0"/>
                    </a:lnTo>
                    <a:lnTo>
                      <a:pt x="9" y="5"/>
                    </a:lnTo>
                    <a:lnTo>
                      <a:pt x="6" y="3"/>
                    </a:lnTo>
                    <a:lnTo>
                      <a:pt x="0" y="8"/>
                    </a:lnTo>
                    <a:lnTo>
                      <a:pt x="0" y="22"/>
                    </a:lnTo>
                    <a:lnTo>
                      <a:pt x="14" y="45"/>
                    </a:lnTo>
                    <a:lnTo>
                      <a:pt x="25" y="72"/>
                    </a:lnTo>
                    <a:lnTo>
                      <a:pt x="39" y="100"/>
                    </a:lnTo>
                    <a:lnTo>
                      <a:pt x="39" y="127"/>
                    </a:lnTo>
                    <a:lnTo>
                      <a:pt x="44" y="143"/>
                    </a:lnTo>
                    <a:lnTo>
                      <a:pt x="44" y="156"/>
                    </a:lnTo>
                    <a:lnTo>
                      <a:pt x="49" y="185"/>
                    </a:lnTo>
                    <a:lnTo>
                      <a:pt x="57" y="196"/>
                    </a:lnTo>
                    <a:lnTo>
                      <a:pt x="66" y="207"/>
                    </a:lnTo>
                    <a:lnTo>
                      <a:pt x="69" y="206"/>
                    </a:lnTo>
                    <a:lnTo>
                      <a:pt x="73" y="201"/>
                    </a:lnTo>
                    <a:lnTo>
                      <a:pt x="76" y="201"/>
                    </a:lnTo>
                    <a:lnTo>
                      <a:pt x="82" y="206"/>
                    </a:lnTo>
                    <a:lnTo>
                      <a:pt x="82" y="209"/>
                    </a:lnTo>
                    <a:lnTo>
                      <a:pt x="85" y="212"/>
                    </a:lnTo>
                    <a:lnTo>
                      <a:pt x="104" y="212"/>
                    </a:lnTo>
                    <a:lnTo>
                      <a:pt x="117" y="204"/>
                    </a:lnTo>
                    <a:lnTo>
                      <a:pt x="119" y="177"/>
                    </a:lnTo>
                    <a:lnTo>
                      <a:pt x="120" y="156"/>
                    </a:lnTo>
                    <a:lnTo>
                      <a:pt x="120" y="138"/>
                    </a:lnTo>
                    <a:lnTo>
                      <a:pt x="122" y="114"/>
                    </a:lnTo>
                    <a:lnTo>
                      <a:pt x="122" y="88"/>
                    </a:lnTo>
                    <a:lnTo>
                      <a:pt x="123" y="88"/>
                    </a:lnTo>
                    <a:lnTo>
                      <a:pt x="138" y="88"/>
                    </a:lnTo>
                    <a:lnTo>
                      <a:pt x="138" y="71"/>
                    </a:lnTo>
                    <a:lnTo>
                      <a:pt x="138" y="56"/>
                    </a:lnTo>
                    <a:lnTo>
                      <a:pt x="139" y="45"/>
                    </a:lnTo>
                    <a:lnTo>
                      <a:pt x="139" y="27"/>
                    </a:lnTo>
                    <a:lnTo>
                      <a:pt x="170" y="21"/>
                    </a:lnTo>
                    <a:lnTo>
                      <a:pt x="177" y="21"/>
                    </a:lnTo>
                    <a:lnTo>
                      <a:pt x="179" y="31"/>
                    </a:lnTo>
                    <a:lnTo>
                      <a:pt x="189" y="21"/>
                    </a:lnTo>
                    <a:lnTo>
                      <a:pt x="197" y="18"/>
                    </a:lnTo>
                    <a:lnTo>
                      <a:pt x="200" y="14"/>
                    </a:lnTo>
                    <a:lnTo>
                      <a:pt x="204" y="16"/>
                    </a:lnTo>
                    <a:lnTo>
                      <a:pt x="200" y="10"/>
                    </a:lnTo>
                    <a:lnTo>
                      <a:pt x="189" y="8"/>
                    </a:lnTo>
                    <a:lnTo>
                      <a:pt x="174" y="11"/>
                    </a:lnTo>
                    <a:lnTo>
                      <a:pt x="147" y="19"/>
                    </a:lnTo>
                    <a:lnTo>
                      <a:pt x="127" y="14"/>
                    </a:lnTo>
                    <a:lnTo>
                      <a:pt x="112" y="16"/>
                    </a:lnTo>
                    <a:lnTo>
                      <a:pt x="108" y="13"/>
                    </a:lnTo>
                    <a:lnTo>
                      <a:pt x="101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92" name="Freeform 105"/>
              <p:cNvSpPr/>
              <p:nvPr/>
            </p:nvSpPr>
            <p:spPr>
              <a:xfrm>
                <a:off x="4070520" y="2387520"/>
                <a:ext cx="380520" cy="329760"/>
              </a:xfrm>
              <a:custGeom>
                <a:avLst/>
                <a:gdLst>
                  <a:gd name="textAreaLeft" fmla="*/ 0 w 380520"/>
                  <a:gd name="textAreaRight" fmla="*/ 380880 w 380520"/>
                  <a:gd name="textAreaTop" fmla="*/ 0 h 329760"/>
                  <a:gd name="textAreaBottom" fmla="*/ 330120 h 329760"/>
                  <a:gd name="GluePoint1X" fmla="*/ 62 w 240"/>
                  <a:gd name="GluePoint1Y" fmla="*/ 90 h 208"/>
                  <a:gd name="GluePoint2X" fmla="*/ 62 w 240"/>
                  <a:gd name="GluePoint2Y" fmla="*/ 118 h 208"/>
                  <a:gd name="GluePoint3X" fmla="*/ 57 w 240"/>
                  <a:gd name="GluePoint3Y" fmla="*/ 134 h 208"/>
                  <a:gd name="GluePoint4X" fmla="*/ 35 w 240"/>
                  <a:gd name="GluePoint4Y" fmla="*/ 143 h 208"/>
                  <a:gd name="GluePoint5X" fmla="*/ 11 w 240"/>
                  <a:gd name="GluePoint5Y" fmla="*/ 150 h 208"/>
                  <a:gd name="GluePoint6X" fmla="*/ 0 w 240"/>
                  <a:gd name="GluePoint6Y" fmla="*/ 158 h 208"/>
                  <a:gd name="GluePoint7X" fmla="*/ 5 w 240"/>
                  <a:gd name="GluePoint7Y" fmla="*/ 167 h 208"/>
                  <a:gd name="GluePoint8X" fmla="*/ 19 w 240"/>
                  <a:gd name="GluePoint8Y" fmla="*/ 190 h 208"/>
                  <a:gd name="GluePoint9X" fmla="*/ 28 w 240"/>
                  <a:gd name="GluePoint9Y" fmla="*/ 190 h 208"/>
                  <a:gd name="GluePoint10X" fmla="*/ 33 w 240"/>
                  <a:gd name="GluePoint10Y" fmla="*/ 195 h 208"/>
                  <a:gd name="GluePoint11X" fmla="*/ 30 w 240"/>
                  <a:gd name="GluePoint11Y" fmla="*/ 198 h 208"/>
                  <a:gd name="GluePoint12X" fmla="*/ 36 w 240"/>
                  <a:gd name="GluePoint12Y" fmla="*/ 201 h 208"/>
                  <a:gd name="GluePoint13X" fmla="*/ 41 w 240"/>
                  <a:gd name="GluePoint13Y" fmla="*/ 195 h 208"/>
                  <a:gd name="GluePoint14X" fmla="*/ 54 w 240"/>
                  <a:gd name="GluePoint14Y" fmla="*/ 195 h 208"/>
                  <a:gd name="GluePoint15X" fmla="*/ 62 w 240"/>
                  <a:gd name="GluePoint15Y" fmla="*/ 177 h 208"/>
                  <a:gd name="GluePoint16X" fmla="*/ 84 w 240"/>
                  <a:gd name="GluePoint16Y" fmla="*/ 171 h 208"/>
                  <a:gd name="GluePoint17X" fmla="*/ 105 w 240"/>
                  <a:gd name="GluePoint17Y" fmla="*/ 185 h 208"/>
                  <a:gd name="GluePoint18X" fmla="*/ 113 w 240"/>
                  <a:gd name="GluePoint18Y" fmla="*/ 180 h 208"/>
                  <a:gd name="GluePoint19X" fmla="*/ 130 w 240"/>
                  <a:gd name="GluePoint19Y" fmla="*/ 187 h 208"/>
                  <a:gd name="GluePoint20X" fmla="*/ 144 w 240"/>
                  <a:gd name="GluePoint20Y" fmla="*/ 188 h 208"/>
                  <a:gd name="GluePoint21X" fmla="*/ 176 w 240"/>
                  <a:gd name="GluePoint21Y" fmla="*/ 177 h 208"/>
                  <a:gd name="GluePoint22X" fmla="*/ 192 w 240"/>
                  <a:gd name="GluePoint22Y" fmla="*/ 175 h 208"/>
                  <a:gd name="GluePoint23X" fmla="*/ 198 w 240"/>
                  <a:gd name="GluePoint23Y" fmla="*/ 171 h 208"/>
                  <a:gd name="GluePoint24X" fmla="*/ 202 w 240"/>
                  <a:gd name="GluePoint24Y" fmla="*/ 161 h 208"/>
                  <a:gd name="GluePoint25X" fmla="*/ 205 w 240"/>
                  <a:gd name="GluePoint25Y" fmla="*/ 155 h 208"/>
                  <a:gd name="GluePoint26X" fmla="*/ 232 w 240"/>
                  <a:gd name="GluePoint26Y" fmla="*/ 116 h 208"/>
                  <a:gd name="GluePoint27X" fmla="*/ 237 w 240"/>
                  <a:gd name="GluePoint27Y" fmla="*/ 61 h 208"/>
                  <a:gd name="GluePoint28X" fmla="*/ 230 w 240"/>
                  <a:gd name="GluePoint28Y" fmla="*/ 47 h 208"/>
                  <a:gd name="GluePoint29X" fmla="*/ 224 w 240"/>
                  <a:gd name="GluePoint29Y" fmla="*/ 8 h 208"/>
                  <a:gd name="GluePoint30X" fmla="*/ 216 w 240"/>
                  <a:gd name="GluePoint30Y" fmla="*/ 5 h 208"/>
                  <a:gd name="GluePoint31X" fmla="*/ 175 w 240"/>
                  <a:gd name="GluePoint31Y" fmla="*/ 0 h 208"/>
                  <a:gd name="GluePoint32X" fmla="*/ 160 w 240"/>
                  <a:gd name="GluePoint32Y" fmla="*/ 10 h 208"/>
                  <a:gd name="GluePoint33X" fmla="*/ 146 w 240"/>
                  <a:gd name="GluePoint33Y" fmla="*/ 21 h 208"/>
                  <a:gd name="GluePoint34X" fmla="*/ 132 w 240"/>
                  <a:gd name="GluePoint34Y" fmla="*/ 31 h 208"/>
                  <a:gd name="GluePoint35X" fmla="*/ 117 w 240"/>
                  <a:gd name="GluePoint35Y" fmla="*/ 42 h 208"/>
                  <a:gd name="GluePoint36X" fmla="*/ 102 w 240"/>
                  <a:gd name="GluePoint36Y" fmla="*/ 55 h 208"/>
                  <a:gd name="GluePoint37X" fmla="*/ 84 w 240"/>
                  <a:gd name="GluePoint37Y" fmla="*/ 69 h 208"/>
                  <a:gd name="GluePoint38X" fmla="*/ 60 w 240"/>
                  <a:gd name="GluePoint38Y" fmla="*/ 76 h 20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240" h="208">
                    <a:moveTo>
                      <a:pt x="60" y="76"/>
                    </a:moveTo>
                    <a:lnTo>
                      <a:pt x="62" y="90"/>
                    </a:lnTo>
                    <a:lnTo>
                      <a:pt x="62" y="103"/>
                    </a:lnTo>
                    <a:lnTo>
                      <a:pt x="62" y="118"/>
                    </a:lnTo>
                    <a:lnTo>
                      <a:pt x="62" y="130"/>
                    </a:lnTo>
                    <a:lnTo>
                      <a:pt x="57" y="134"/>
                    </a:lnTo>
                    <a:lnTo>
                      <a:pt x="51" y="143"/>
                    </a:lnTo>
                    <a:lnTo>
                      <a:pt x="35" y="143"/>
                    </a:lnTo>
                    <a:lnTo>
                      <a:pt x="19" y="143"/>
                    </a:lnTo>
                    <a:lnTo>
                      <a:pt x="11" y="150"/>
                    </a:lnTo>
                    <a:lnTo>
                      <a:pt x="1" y="150"/>
                    </a:lnTo>
                    <a:lnTo>
                      <a:pt x="0" y="158"/>
                    </a:lnTo>
                    <a:lnTo>
                      <a:pt x="3" y="161"/>
                    </a:lnTo>
                    <a:lnTo>
                      <a:pt x="5" y="167"/>
                    </a:lnTo>
                    <a:lnTo>
                      <a:pt x="13" y="175"/>
                    </a:lnTo>
                    <a:lnTo>
                      <a:pt x="19" y="190"/>
                    </a:lnTo>
                    <a:lnTo>
                      <a:pt x="24" y="192"/>
                    </a:lnTo>
                    <a:lnTo>
                      <a:pt x="28" y="190"/>
                    </a:lnTo>
                    <a:lnTo>
                      <a:pt x="32" y="190"/>
                    </a:lnTo>
                    <a:lnTo>
                      <a:pt x="33" y="195"/>
                    </a:lnTo>
                    <a:lnTo>
                      <a:pt x="30" y="195"/>
                    </a:lnTo>
                    <a:lnTo>
                      <a:pt x="30" y="198"/>
                    </a:lnTo>
                    <a:lnTo>
                      <a:pt x="35" y="203"/>
                    </a:lnTo>
                    <a:lnTo>
                      <a:pt x="36" y="201"/>
                    </a:lnTo>
                    <a:lnTo>
                      <a:pt x="35" y="198"/>
                    </a:lnTo>
                    <a:lnTo>
                      <a:pt x="41" y="195"/>
                    </a:lnTo>
                    <a:lnTo>
                      <a:pt x="54" y="208"/>
                    </a:lnTo>
                    <a:lnTo>
                      <a:pt x="54" y="195"/>
                    </a:lnTo>
                    <a:lnTo>
                      <a:pt x="59" y="188"/>
                    </a:lnTo>
                    <a:lnTo>
                      <a:pt x="62" y="177"/>
                    </a:lnTo>
                    <a:lnTo>
                      <a:pt x="71" y="171"/>
                    </a:lnTo>
                    <a:lnTo>
                      <a:pt x="84" y="171"/>
                    </a:lnTo>
                    <a:lnTo>
                      <a:pt x="95" y="175"/>
                    </a:lnTo>
                    <a:lnTo>
                      <a:pt x="105" y="185"/>
                    </a:lnTo>
                    <a:lnTo>
                      <a:pt x="106" y="185"/>
                    </a:lnTo>
                    <a:lnTo>
                      <a:pt x="113" y="180"/>
                    </a:lnTo>
                    <a:lnTo>
                      <a:pt x="119" y="179"/>
                    </a:lnTo>
                    <a:lnTo>
                      <a:pt x="130" y="187"/>
                    </a:lnTo>
                    <a:lnTo>
                      <a:pt x="141" y="188"/>
                    </a:lnTo>
                    <a:lnTo>
                      <a:pt x="144" y="188"/>
                    </a:lnTo>
                    <a:lnTo>
                      <a:pt x="156" y="179"/>
                    </a:lnTo>
                    <a:lnTo>
                      <a:pt x="176" y="177"/>
                    </a:lnTo>
                    <a:lnTo>
                      <a:pt x="187" y="182"/>
                    </a:lnTo>
                    <a:lnTo>
                      <a:pt x="192" y="175"/>
                    </a:lnTo>
                    <a:lnTo>
                      <a:pt x="197" y="175"/>
                    </a:lnTo>
                    <a:lnTo>
                      <a:pt x="198" y="171"/>
                    </a:lnTo>
                    <a:lnTo>
                      <a:pt x="205" y="171"/>
                    </a:lnTo>
                    <a:lnTo>
                      <a:pt x="202" y="161"/>
                    </a:lnTo>
                    <a:lnTo>
                      <a:pt x="202" y="158"/>
                    </a:lnTo>
                    <a:lnTo>
                      <a:pt x="205" y="155"/>
                    </a:lnTo>
                    <a:lnTo>
                      <a:pt x="206" y="148"/>
                    </a:lnTo>
                    <a:lnTo>
                      <a:pt x="232" y="116"/>
                    </a:lnTo>
                    <a:lnTo>
                      <a:pt x="232" y="85"/>
                    </a:lnTo>
                    <a:lnTo>
                      <a:pt x="237" y="61"/>
                    </a:lnTo>
                    <a:lnTo>
                      <a:pt x="240" y="53"/>
                    </a:lnTo>
                    <a:lnTo>
                      <a:pt x="230" y="47"/>
                    </a:lnTo>
                    <a:lnTo>
                      <a:pt x="225" y="36"/>
                    </a:lnTo>
                    <a:lnTo>
                      <a:pt x="224" y="8"/>
                    </a:lnTo>
                    <a:lnTo>
                      <a:pt x="219" y="10"/>
                    </a:lnTo>
                    <a:lnTo>
                      <a:pt x="216" y="5"/>
                    </a:lnTo>
                    <a:lnTo>
                      <a:pt x="208" y="0"/>
                    </a:lnTo>
                    <a:lnTo>
                      <a:pt x="175" y="0"/>
                    </a:lnTo>
                    <a:lnTo>
                      <a:pt x="167" y="5"/>
                    </a:lnTo>
                    <a:lnTo>
                      <a:pt x="160" y="10"/>
                    </a:lnTo>
                    <a:lnTo>
                      <a:pt x="152" y="16"/>
                    </a:lnTo>
                    <a:lnTo>
                      <a:pt x="146" y="21"/>
                    </a:lnTo>
                    <a:lnTo>
                      <a:pt x="140" y="26"/>
                    </a:lnTo>
                    <a:lnTo>
                      <a:pt x="132" y="31"/>
                    </a:lnTo>
                    <a:lnTo>
                      <a:pt x="125" y="36"/>
                    </a:lnTo>
                    <a:lnTo>
                      <a:pt x="117" y="42"/>
                    </a:lnTo>
                    <a:lnTo>
                      <a:pt x="109" y="48"/>
                    </a:lnTo>
                    <a:lnTo>
                      <a:pt x="102" y="55"/>
                    </a:lnTo>
                    <a:lnTo>
                      <a:pt x="92" y="63"/>
                    </a:lnTo>
                    <a:lnTo>
                      <a:pt x="84" y="69"/>
                    </a:lnTo>
                    <a:lnTo>
                      <a:pt x="73" y="73"/>
                    </a:lnTo>
                    <a:lnTo>
                      <a:pt x="60" y="7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93" name="Freeform 106"/>
              <p:cNvSpPr/>
              <p:nvPr/>
            </p:nvSpPr>
            <p:spPr>
              <a:xfrm>
                <a:off x="6504120" y="2857680"/>
                <a:ext cx="104400" cy="145800"/>
              </a:xfrm>
              <a:custGeom>
                <a:avLst/>
                <a:gdLst>
                  <a:gd name="textAreaLeft" fmla="*/ 0 w 104400"/>
                  <a:gd name="textAreaRight" fmla="*/ 104760 w 104400"/>
                  <a:gd name="textAreaTop" fmla="*/ 0 h 145800"/>
                  <a:gd name="textAreaBottom" fmla="*/ 146160 h 145800"/>
                  <a:gd name="GluePoint1X" fmla="*/ 31 w 66"/>
                  <a:gd name="GluePoint1Y" fmla="*/ 8 h 92"/>
                  <a:gd name="GluePoint2X" fmla="*/ 35 w 66"/>
                  <a:gd name="GluePoint2Y" fmla="*/ 8 h 92"/>
                  <a:gd name="GluePoint3X" fmla="*/ 46 w 66"/>
                  <a:gd name="GluePoint3Y" fmla="*/ 19 h 92"/>
                  <a:gd name="GluePoint4X" fmla="*/ 52 w 66"/>
                  <a:gd name="GluePoint4Y" fmla="*/ 31 h 92"/>
                  <a:gd name="GluePoint5X" fmla="*/ 54 w 66"/>
                  <a:gd name="GluePoint5Y" fmla="*/ 61 h 92"/>
                  <a:gd name="GluePoint6X" fmla="*/ 55 w 66"/>
                  <a:gd name="GluePoint6Y" fmla="*/ 68 h 92"/>
                  <a:gd name="GluePoint7X" fmla="*/ 60 w 66"/>
                  <a:gd name="GluePoint7Y" fmla="*/ 71 h 92"/>
                  <a:gd name="GluePoint8X" fmla="*/ 66 w 66"/>
                  <a:gd name="GluePoint8Y" fmla="*/ 85 h 92"/>
                  <a:gd name="GluePoint9X" fmla="*/ 65 w 66"/>
                  <a:gd name="GluePoint9Y" fmla="*/ 92 h 92"/>
                  <a:gd name="GluePoint10X" fmla="*/ 58 w 66"/>
                  <a:gd name="GluePoint10Y" fmla="*/ 89 h 92"/>
                  <a:gd name="GluePoint11X" fmla="*/ 54 w 66"/>
                  <a:gd name="GluePoint11Y" fmla="*/ 92 h 92"/>
                  <a:gd name="GluePoint12X" fmla="*/ 35 w 66"/>
                  <a:gd name="GluePoint12Y" fmla="*/ 79 h 92"/>
                  <a:gd name="GluePoint13X" fmla="*/ 22 w 66"/>
                  <a:gd name="GluePoint13Y" fmla="*/ 66 h 92"/>
                  <a:gd name="GluePoint14X" fmla="*/ 19 w 66"/>
                  <a:gd name="GluePoint14Y" fmla="*/ 58 h 92"/>
                  <a:gd name="GluePoint15X" fmla="*/ 11 w 66"/>
                  <a:gd name="GluePoint15Y" fmla="*/ 47 h 92"/>
                  <a:gd name="GluePoint16X" fmla="*/ 9 w 66"/>
                  <a:gd name="GluePoint16Y" fmla="*/ 42 h 92"/>
                  <a:gd name="GluePoint17X" fmla="*/ 9 w 66"/>
                  <a:gd name="GluePoint17Y" fmla="*/ 32 h 92"/>
                  <a:gd name="GluePoint18X" fmla="*/ 6 w 66"/>
                  <a:gd name="GluePoint18Y" fmla="*/ 27 h 92"/>
                  <a:gd name="GluePoint19X" fmla="*/ 1 w 66"/>
                  <a:gd name="GluePoint19Y" fmla="*/ 5 h 92"/>
                  <a:gd name="GluePoint20X" fmla="*/ 0 w 66"/>
                  <a:gd name="GluePoint20Y" fmla="*/ 0 h 92"/>
                  <a:gd name="GluePoint21X" fmla="*/ 14 w 66"/>
                  <a:gd name="GluePoint21Y" fmla="*/ 3 h 92"/>
                  <a:gd name="GluePoint22X" fmla="*/ 17 w 66"/>
                  <a:gd name="GluePoint22Y" fmla="*/ 8 h 92"/>
                  <a:gd name="GluePoint23X" fmla="*/ 17 w 66"/>
                  <a:gd name="GluePoint23Y" fmla="*/ 18 h 92"/>
                  <a:gd name="GluePoint24X" fmla="*/ 23 w 66"/>
                  <a:gd name="GluePoint24Y" fmla="*/ 13 h 92"/>
                  <a:gd name="GluePoint25X" fmla="*/ 30 w 66"/>
                  <a:gd name="GluePoint25Y" fmla="*/ 13 h 92"/>
                  <a:gd name="GluePoint26X" fmla="*/ 31 w 66"/>
                  <a:gd name="GluePoint26Y" fmla="*/ 8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6" h="92">
                    <a:moveTo>
                      <a:pt x="31" y="8"/>
                    </a:moveTo>
                    <a:lnTo>
                      <a:pt x="35" y="8"/>
                    </a:lnTo>
                    <a:lnTo>
                      <a:pt x="46" y="19"/>
                    </a:lnTo>
                    <a:lnTo>
                      <a:pt x="52" y="31"/>
                    </a:lnTo>
                    <a:lnTo>
                      <a:pt x="54" y="61"/>
                    </a:lnTo>
                    <a:lnTo>
                      <a:pt x="55" y="68"/>
                    </a:lnTo>
                    <a:lnTo>
                      <a:pt x="60" y="71"/>
                    </a:lnTo>
                    <a:lnTo>
                      <a:pt x="66" y="85"/>
                    </a:lnTo>
                    <a:lnTo>
                      <a:pt x="65" y="92"/>
                    </a:lnTo>
                    <a:lnTo>
                      <a:pt x="58" y="89"/>
                    </a:lnTo>
                    <a:lnTo>
                      <a:pt x="54" y="92"/>
                    </a:lnTo>
                    <a:lnTo>
                      <a:pt x="35" y="79"/>
                    </a:lnTo>
                    <a:lnTo>
                      <a:pt x="22" y="66"/>
                    </a:lnTo>
                    <a:lnTo>
                      <a:pt x="19" y="58"/>
                    </a:lnTo>
                    <a:lnTo>
                      <a:pt x="11" y="47"/>
                    </a:lnTo>
                    <a:lnTo>
                      <a:pt x="9" y="42"/>
                    </a:lnTo>
                    <a:lnTo>
                      <a:pt x="9" y="32"/>
                    </a:lnTo>
                    <a:lnTo>
                      <a:pt x="6" y="27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14" y="3"/>
                    </a:lnTo>
                    <a:lnTo>
                      <a:pt x="17" y="8"/>
                    </a:lnTo>
                    <a:lnTo>
                      <a:pt x="17" y="18"/>
                    </a:lnTo>
                    <a:lnTo>
                      <a:pt x="23" y="13"/>
                    </a:lnTo>
                    <a:lnTo>
                      <a:pt x="30" y="13"/>
                    </a:lnTo>
                    <a:lnTo>
                      <a:pt x="31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94" name="Freeform 107"/>
              <p:cNvSpPr/>
              <p:nvPr/>
            </p:nvSpPr>
            <p:spPr>
              <a:xfrm>
                <a:off x="6737400" y="2849400"/>
                <a:ext cx="231480" cy="16776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167760"/>
                  <a:gd name="textAreaBottom" fmla="*/ 168120 h 167760"/>
                  <a:gd name="GluePoint1X" fmla="*/ 77 w 146"/>
                  <a:gd name="GluePoint1Y" fmla="*/ 52 h 106"/>
                  <a:gd name="GluePoint2X" fmla="*/ 78 w 146"/>
                  <a:gd name="GluePoint2Y" fmla="*/ 40 h 106"/>
                  <a:gd name="GluePoint3X" fmla="*/ 84 w 146"/>
                  <a:gd name="GluePoint3Y" fmla="*/ 44 h 106"/>
                  <a:gd name="GluePoint4X" fmla="*/ 88 w 146"/>
                  <a:gd name="GluePoint4Y" fmla="*/ 40 h 106"/>
                  <a:gd name="GluePoint5X" fmla="*/ 89 w 146"/>
                  <a:gd name="GluePoint5Y" fmla="*/ 31 h 106"/>
                  <a:gd name="GluePoint6X" fmla="*/ 88 w 146"/>
                  <a:gd name="GluePoint6Y" fmla="*/ 26 h 106"/>
                  <a:gd name="GluePoint7X" fmla="*/ 107 w 146"/>
                  <a:gd name="GluePoint7Y" fmla="*/ 0 h 106"/>
                  <a:gd name="GluePoint8X" fmla="*/ 110 w 146"/>
                  <a:gd name="GluePoint8Y" fmla="*/ 0 h 106"/>
                  <a:gd name="GluePoint9X" fmla="*/ 115 w 146"/>
                  <a:gd name="GluePoint9Y" fmla="*/ 7 h 106"/>
                  <a:gd name="GluePoint10X" fmla="*/ 121 w 146"/>
                  <a:gd name="GluePoint10Y" fmla="*/ 18 h 106"/>
                  <a:gd name="GluePoint11X" fmla="*/ 127 w 146"/>
                  <a:gd name="GluePoint11Y" fmla="*/ 23 h 106"/>
                  <a:gd name="GluePoint12X" fmla="*/ 145 w 146"/>
                  <a:gd name="GluePoint12Y" fmla="*/ 28 h 106"/>
                  <a:gd name="GluePoint13X" fmla="*/ 138 w 146"/>
                  <a:gd name="GluePoint13Y" fmla="*/ 37 h 106"/>
                  <a:gd name="GluePoint14X" fmla="*/ 132 w 146"/>
                  <a:gd name="GluePoint14Y" fmla="*/ 40 h 106"/>
                  <a:gd name="GluePoint15X" fmla="*/ 129 w 146"/>
                  <a:gd name="GluePoint15Y" fmla="*/ 48 h 106"/>
                  <a:gd name="GluePoint16X" fmla="*/ 123 w 146"/>
                  <a:gd name="GluePoint16Y" fmla="*/ 48 h 106"/>
                  <a:gd name="GluePoint17X" fmla="*/ 94 w 146"/>
                  <a:gd name="GluePoint17Y" fmla="*/ 45 h 106"/>
                  <a:gd name="GluePoint18X" fmla="*/ 83 w 146"/>
                  <a:gd name="GluePoint18Y" fmla="*/ 74 h 106"/>
                  <a:gd name="GluePoint19X" fmla="*/ 77 w 146"/>
                  <a:gd name="GluePoint19Y" fmla="*/ 95 h 106"/>
                  <a:gd name="GluePoint20X" fmla="*/ 59 w 146"/>
                  <a:gd name="GluePoint20Y" fmla="*/ 102 h 106"/>
                  <a:gd name="GluePoint21X" fmla="*/ 50 w 146"/>
                  <a:gd name="GluePoint21Y" fmla="*/ 95 h 106"/>
                  <a:gd name="GluePoint22X" fmla="*/ 32 w 146"/>
                  <a:gd name="GluePoint22Y" fmla="*/ 105 h 106"/>
                  <a:gd name="GluePoint23X" fmla="*/ 23 w 146"/>
                  <a:gd name="GluePoint23Y" fmla="*/ 105 h 106"/>
                  <a:gd name="GluePoint24X" fmla="*/ 11 w 146"/>
                  <a:gd name="GluePoint24Y" fmla="*/ 105 h 106"/>
                  <a:gd name="GluePoint25X" fmla="*/ 0 w 146"/>
                  <a:gd name="GluePoint25Y" fmla="*/ 90 h 106"/>
                  <a:gd name="GluePoint26X" fmla="*/ 2 w 146"/>
                  <a:gd name="GluePoint26Y" fmla="*/ 85 h 106"/>
                  <a:gd name="GluePoint27X" fmla="*/ 8 w 146"/>
                  <a:gd name="GluePoint27Y" fmla="*/ 92 h 106"/>
                  <a:gd name="GluePoint28X" fmla="*/ 24 w 146"/>
                  <a:gd name="GluePoint28Y" fmla="*/ 95 h 106"/>
                  <a:gd name="GluePoint29X" fmla="*/ 26 w 146"/>
                  <a:gd name="GluePoint29Y" fmla="*/ 82 h 106"/>
                  <a:gd name="GluePoint30X" fmla="*/ 29 w 146"/>
                  <a:gd name="GluePoint30Y" fmla="*/ 77 h 106"/>
                  <a:gd name="GluePoint31X" fmla="*/ 50 w 146"/>
                  <a:gd name="GluePoint31Y" fmla="*/ 68 h 106"/>
                  <a:gd name="GluePoint32X" fmla="*/ 65 w 146"/>
                  <a:gd name="GluePoint32Y" fmla="*/ 42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46" h="106">
                    <a:moveTo>
                      <a:pt x="65" y="42"/>
                    </a:moveTo>
                    <a:lnTo>
                      <a:pt x="77" y="52"/>
                    </a:lnTo>
                    <a:lnTo>
                      <a:pt x="78" y="48"/>
                    </a:lnTo>
                    <a:lnTo>
                      <a:pt x="78" y="40"/>
                    </a:lnTo>
                    <a:lnTo>
                      <a:pt x="80" y="39"/>
                    </a:lnTo>
                    <a:lnTo>
                      <a:pt x="84" y="44"/>
                    </a:lnTo>
                    <a:lnTo>
                      <a:pt x="88" y="45"/>
                    </a:lnTo>
                    <a:lnTo>
                      <a:pt x="88" y="40"/>
                    </a:lnTo>
                    <a:lnTo>
                      <a:pt x="84" y="36"/>
                    </a:lnTo>
                    <a:lnTo>
                      <a:pt x="89" y="31"/>
                    </a:lnTo>
                    <a:lnTo>
                      <a:pt x="88" y="29"/>
                    </a:lnTo>
                    <a:lnTo>
                      <a:pt x="88" y="26"/>
                    </a:lnTo>
                    <a:lnTo>
                      <a:pt x="92" y="26"/>
                    </a:lnTo>
                    <a:lnTo>
                      <a:pt x="107" y="0"/>
                    </a:lnTo>
                    <a:lnTo>
                      <a:pt x="107" y="8"/>
                    </a:lnTo>
                    <a:lnTo>
                      <a:pt x="110" y="0"/>
                    </a:lnTo>
                    <a:lnTo>
                      <a:pt x="113" y="0"/>
                    </a:lnTo>
                    <a:lnTo>
                      <a:pt x="115" y="7"/>
                    </a:lnTo>
                    <a:lnTo>
                      <a:pt x="121" y="10"/>
                    </a:lnTo>
                    <a:lnTo>
                      <a:pt x="121" y="18"/>
                    </a:lnTo>
                    <a:lnTo>
                      <a:pt x="127" y="18"/>
                    </a:lnTo>
                    <a:lnTo>
                      <a:pt x="127" y="23"/>
                    </a:lnTo>
                    <a:lnTo>
                      <a:pt x="132" y="21"/>
                    </a:lnTo>
                    <a:lnTo>
                      <a:pt x="145" y="28"/>
                    </a:lnTo>
                    <a:lnTo>
                      <a:pt x="146" y="31"/>
                    </a:lnTo>
                    <a:lnTo>
                      <a:pt x="138" y="37"/>
                    </a:lnTo>
                    <a:lnTo>
                      <a:pt x="131" y="37"/>
                    </a:lnTo>
                    <a:lnTo>
                      <a:pt x="132" y="40"/>
                    </a:lnTo>
                    <a:lnTo>
                      <a:pt x="137" y="45"/>
                    </a:lnTo>
                    <a:lnTo>
                      <a:pt x="129" y="48"/>
                    </a:lnTo>
                    <a:lnTo>
                      <a:pt x="124" y="47"/>
                    </a:lnTo>
                    <a:lnTo>
                      <a:pt x="123" y="48"/>
                    </a:lnTo>
                    <a:lnTo>
                      <a:pt x="115" y="45"/>
                    </a:lnTo>
                    <a:lnTo>
                      <a:pt x="94" y="45"/>
                    </a:lnTo>
                    <a:lnTo>
                      <a:pt x="89" y="65"/>
                    </a:lnTo>
                    <a:lnTo>
                      <a:pt x="83" y="74"/>
                    </a:lnTo>
                    <a:lnTo>
                      <a:pt x="80" y="89"/>
                    </a:lnTo>
                    <a:lnTo>
                      <a:pt x="77" y="95"/>
                    </a:lnTo>
                    <a:lnTo>
                      <a:pt x="70" y="98"/>
                    </a:lnTo>
                    <a:lnTo>
                      <a:pt x="59" y="102"/>
                    </a:lnTo>
                    <a:lnTo>
                      <a:pt x="51" y="98"/>
                    </a:lnTo>
                    <a:lnTo>
                      <a:pt x="50" y="95"/>
                    </a:lnTo>
                    <a:lnTo>
                      <a:pt x="42" y="95"/>
                    </a:lnTo>
                    <a:lnTo>
                      <a:pt x="32" y="105"/>
                    </a:lnTo>
                    <a:lnTo>
                      <a:pt x="24" y="106"/>
                    </a:lnTo>
                    <a:lnTo>
                      <a:pt x="23" y="105"/>
                    </a:lnTo>
                    <a:lnTo>
                      <a:pt x="16" y="106"/>
                    </a:lnTo>
                    <a:lnTo>
                      <a:pt x="11" y="105"/>
                    </a:lnTo>
                    <a:lnTo>
                      <a:pt x="8" y="103"/>
                    </a:lnTo>
                    <a:lnTo>
                      <a:pt x="0" y="90"/>
                    </a:lnTo>
                    <a:lnTo>
                      <a:pt x="0" y="87"/>
                    </a:lnTo>
                    <a:lnTo>
                      <a:pt x="2" y="85"/>
                    </a:lnTo>
                    <a:lnTo>
                      <a:pt x="3" y="90"/>
                    </a:lnTo>
                    <a:lnTo>
                      <a:pt x="8" y="92"/>
                    </a:lnTo>
                    <a:lnTo>
                      <a:pt x="13" y="92"/>
                    </a:lnTo>
                    <a:lnTo>
                      <a:pt x="24" y="95"/>
                    </a:lnTo>
                    <a:lnTo>
                      <a:pt x="26" y="85"/>
                    </a:lnTo>
                    <a:lnTo>
                      <a:pt x="26" y="82"/>
                    </a:lnTo>
                    <a:lnTo>
                      <a:pt x="29" y="82"/>
                    </a:lnTo>
                    <a:lnTo>
                      <a:pt x="29" y="77"/>
                    </a:lnTo>
                    <a:lnTo>
                      <a:pt x="30" y="73"/>
                    </a:lnTo>
                    <a:lnTo>
                      <a:pt x="50" y="68"/>
                    </a:lnTo>
                    <a:lnTo>
                      <a:pt x="64" y="50"/>
                    </a:lnTo>
                    <a:lnTo>
                      <a:pt x="65" y="4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95" name="Freeform 108"/>
              <p:cNvSpPr/>
              <p:nvPr/>
            </p:nvSpPr>
            <p:spPr>
              <a:xfrm>
                <a:off x="6840360" y="2903400"/>
                <a:ext cx="36000" cy="2808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28080"/>
                  <a:gd name="textAreaBottom" fmla="*/ 28440 h 28080"/>
                  <a:gd name="GluePoint1X" fmla="*/ 0 w 23"/>
                  <a:gd name="GluePoint1Y" fmla="*/ 8 h 18"/>
                  <a:gd name="GluePoint2X" fmla="*/ 12 w 23"/>
                  <a:gd name="GluePoint2Y" fmla="*/ 18 h 18"/>
                  <a:gd name="GluePoint3X" fmla="*/ 13 w 23"/>
                  <a:gd name="GluePoint3Y" fmla="*/ 14 h 18"/>
                  <a:gd name="GluePoint4X" fmla="*/ 13 w 23"/>
                  <a:gd name="GluePoint4Y" fmla="*/ 6 h 18"/>
                  <a:gd name="GluePoint5X" fmla="*/ 15 w 23"/>
                  <a:gd name="GluePoint5Y" fmla="*/ 5 h 18"/>
                  <a:gd name="GluePoint6X" fmla="*/ 19 w 23"/>
                  <a:gd name="GluePoint6Y" fmla="*/ 10 h 18"/>
                  <a:gd name="GluePoint7X" fmla="*/ 23 w 23"/>
                  <a:gd name="GluePoint7Y" fmla="*/ 11 h 18"/>
                  <a:gd name="GluePoint8X" fmla="*/ 23 w 23"/>
                  <a:gd name="GluePoint8Y" fmla="*/ 6 h 18"/>
                  <a:gd name="GluePoint9X" fmla="*/ 19 w 23"/>
                  <a:gd name="GluePoint9Y" fmla="*/ 2 h 18"/>
                  <a:gd name="GluePoint10X" fmla="*/ 16 w 23"/>
                  <a:gd name="GluePoint10Y" fmla="*/ 2 h 18"/>
                  <a:gd name="GluePoint11X" fmla="*/ 15 w 23"/>
                  <a:gd name="GluePoint11Y" fmla="*/ 0 h 18"/>
                  <a:gd name="GluePoint12X" fmla="*/ 8 w 23"/>
                  <a:gd name="GluePoint12Y" fmla="*/ 6 h 18"/>
                  <a:gd name="GluePoint13X" fmla="*/ 0 w 23"/>
                  <a:gd name="GluePoint13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3" h="18">
                    <a:moveTo>
                      <a:pt x="0" y="8"/>
                    </a:moveTo>
                    <a:lnTo>
                      <a:pt x="12" y="18"/>
                    </a:lnTo>
                    <a:lnTo>
                      <a:pt x="13" y="14"/>
                    </a:lnTo>
                    <a:lnTo>
                      <a:pt x="13" y="6"/>
                    </a:lnTo>
                    <a:lnTo>
                      <a:pt x="15" y="5"/>
                    </a:lnTo>
                    <a:lnTo>
                      <a:pt x="19" y="10"/>
                    </a:lnTo>
                    <a:lnTo>
                      <a:pt x="23" y="11"/>
                    </a:lnTo>
                    <a:lnTo>
                      <a:pt x="23" y="6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5" y="0"/>
                    </a:lnTo>
                    <a:lnTo>
                      <a:pt x="8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96" name="Freeform 109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1 w 1"/>
                  <a:gd name="GluePoint2Y" fmla="*/ 7 h 7"/>
                  <a:gd name="GluePoint3X" fmla="*/ 0 w 1"/>
                  <a:gd name="GluePoint3Y" fmla="*/ 2 h 7"/>
                  <a:gd name="GluePoint4X" fmla="*/ 0 w 1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1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97" name="Freeform 110"/>
              <p:cNvSpPr/>
              <p:nvPr/>
            </p:nvSpPr>
            <p:spPr>
              <a:xfrm>
                <a:off x="6505560" y="2395440"/>
                <a:ext cx="205920" cy="40752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407520"/>
                  <a:gd name="textAreaBottom" fmla="*/ 407880 h 407520"/>
                  <a:gd name="GluePoint1X" fmla="*/ 80 w 130"/>
                  <a:gd name="GluePoint1Y" fmla="*/ 35 h 257"/>
                  <a:gd name="GluePoint2X" fmla="*/ 70 w 130"/>
                  <a:gd name="GluePoint2Y" fmla="*/ 45 h 257"/>
                  <a:gd name="GluePoint3X" fmla="*/ 62 w 130"/>
                  <a:gd name="GluePoint3Y" fmla="*/ 60 h 257"/>
                  <a:gd name="GluePoint4X" fmla="*/ 62 w 130"/>
                  <a:gd name="GluePoint4Y" fmla="*/ 82 h 257"/>
                  <a:gd name="GluePoint5X" fmla="*/ 76 w 130"/>
                  <a:gd name="GluePoint5Y" fmla="*/ 98 h 257"/>
                  <a:gd name="GluePoint6X" fmla="*/ 99 w 130"/>
                  <a:gd name="GluePoint6Y" fmla="*/ 121 h 257"/>
                  <a:gd name="GluePoint7X" fmla="*/ 105 w 130"/>
                  <a:gd name="GluePoint7Y" fmla="*/ 125 h 257"/>
                  <a:gd name="GluePoint8X" fmla="*/ 110 w 130"/>
                  <a:gd name="GluePoint8Y" fmla="*/ 132 h 257"/>
                  <a:gd name="GluePoint9X" fmla="*/ 124 w 130"/>
                  <a:gd name="GluePoint9Y" fmla="*/ 156 h 257"/>
                  <a:gd name="GluePoint10X" fmla="*/ 130 w 130"/>
                  <a:gd name="GluePoint10Y" fmla="*/ 187 h 257"/>
                  <a:gd name="GluePoint11X" fmla="*/ 127 w 130"/>
                  <a:gd name="GluePoint11Y" fmla="*/ 190 h 257"/>
                  <a:gd name="GluePoint12X" fmla="*/ 127 w 130"/>
                  <a:gd name="GluePoint12Y" fmla="*/ 209 h 257"/>
                  <a:gd name="GluePoint13X" fmla="*/ 113 w 130"/>
                  <a:gd name="GluePoint13Y" fmla="*/ 220 h 257"/>
                  <a:gd name="GluePoint14X" fmla="*/ 95 w 130"/>
                  <a:gd name="GluePoint14Y" fmla="*/ 225 h 257"/>
                  <a:gd name="GluePoint15X" fmla="*/ 91 w 130"/>
                  <a:gd name="GluePoint15Y" fmla="*/ 235 h 257"/>
                  <a:gd name="GluePoint16X" fmla="*/ 92 w 130"/>
                  <a:gd name="GluePoint16Y" fmla="*/ 240 h 257"/>
                  <a:gd name="GluePoint17X" fmla="*/ 88 w 130"/>
                  <a:gd name="GluePoint17Y" fmla="*/ 241 h 257"/>
                  <a:gd name="GluePoint18X" fmla="*/ 80 w 130"/>
                  <a:gd name="GluePoint18Y" fmla="*/ 246 h 257"/>
                  <a:gd name="GluePoint19X" fmla="*/ 70 w 130"/>
                  <a:gd name="GluePoint19Y" fmla="*/ 257 h 257"/>
                  <a:gd name="GluePoint20X" fmla="*/ 70 w 130"/>
                  <a:gd name="GluePoint20Y" fmla="*/ 254 h 257"/>
                  <a:gd name="GluePoint21X" fmla="*/ 67 w 130"/>
                  <a:gd name="GluePoint21Y" fmla="*/ 238 h 257"/>
                  <a:gd name="GluePoint22X" fmla="*/ 62 w 130"/>
                  <a:gd name="GluePoint22Y" fmla="*/ 228 h 257"/>
                  <a:gd name="GluePoint23X" fmla="*/ 67 w 130"/>
                  <a:gd name="GluePoint23Y" fmla="*/ 222 h 257"/>
                  <a:gd name="GluePoint24X" fmla="*/ 72 w 130"/>
                  <a:gd name="GluePoint24Y" fmla="*/ 219 h 257"/>
                  <a:gd name="GluePoint25X" fmla="*/ 81 w 130"/>
                  <a:gd name="GluePoint25Y" fmla="*/ 204 h 257"/>
                  <a:gd name="GluePoint26X" fmla="*/ 88 w 130"/>
                  <a:gd name="GluePoint26Y" fmla="*/ 199 h 257"/>
                  <a:gd name="GluePoint27X" fmla="*/ 100 w 130"/>
                  <a:gd name="GluePoint27Y" fmla="*/ 193 h 257"/>
                  <a:gd name="GluePoint28X" fmla="*/ 103 w 130"/>
                  <a:gd name="GluePoint28Y" fmla="*/ 190 h 257"/>
                  <a:gd name="GluePoint29X" fmla="*/ 99 w 130"/>
                  <a:gd name="GluePoint29Y" fmla="*/ 161 h 257"/>
                  <a:gd name="GluePoint30X" fmla="*/ 97 w 130"/>
                  <a:gd name="GluePoint30Y" fmla="*/ 140 h 257"/>
                  <a:gd name="GluePoint31X" fmla="*/ 83 w 130"/>
                  <a:gd name="GluePoint31Y" fmla="*/ 117 h 257"/>
                  <a:gd name="GluePoint32X" fmla="*/ 78 w 130"/>
                  <a:gd name="GluePoint32Y" fmla="*/ 113 h 257"/>
                  <a:gd name="GluePoint33X" fmla="*/ 68 w 130"/>
                  <a:gd name="GluePoint33Y" fmla="*/ 100 h 257"/>
                  <a:gd name="GluePoint34X" fmla="*/ 53 w 130"/>
                  <a:gd name="GluePoint34Y" fmla="*/ 80 h 257"/>
                  <a:gd name="GluePoint35X" fmla="*/ 35 w 130"/>
                  <a:gd name="GluePoint35Y" fmla="*/ 63 h 257"/>
                  <a:gd name="GluePoint36X" fmla="*/ 45 w 130"/>
                  <a:gd name="GluePoint36Y" fmla="*/ 58 h 257"/>
                  <a:gd name="GluePoint37X" fmla="*/ 37 w 130"/>
                  <a:gd name="GluePoint37Y" fmla="*/ 43 h 257"/>
                  <a:gd name="GluePoint38X" fmla="*/ 18 w 130"/>
                  <a:gd name="GluePoint38Y" fmla="*/ 40 h 257"/>
                  <a:gd name="GluePoint39X" fmla="*/ 13 w 130"/>
                  <a:gd name="GluePoint39Y" fmla="*/ 31 h 257"/>
                  <a:gd name="GluePoint40X" fmla="*/ 0 w 130"/>
                  <a:gd name="GluePoint40Y" fmla="*/ 14 h 257"/>
                  <a:gd name="GluePoint41X" fmla="*/ 11 w 130"/>
                  <a:gd name="GluePoint41Y" fmla="*/ 13 h 257"/>
                  <a:gd name="GluePoint42X" fmla="*/ 18 w 130"/>
                  <a:gd name="GluePoint42Y" fmla="*/ 11 h 257"/>
                  <a:gd name="GluePoint43X" fmla="*/ 22 w 130"/>
                  <a:gd name="GluePoint43Y" fmla="*/ 11 h 257"/>
                  <a:gd name="GluePoint44X" fmla="*/ 32 w 130"/>
                  <a:gd name="GluePoint44Y" fmla="*/ 8 h 257"/>
                  <a:gd name="GluePoint45X" fmla="*/ 54 w 130"/>
                  <a:gd name="GluePoint45Y" fmla="*/ 6 h 257"/>
                  <a:gd name="GluePoint46X" fmla="*/ 65 w 130"/>
                  <a:gd name="GluePoint46Y" fmla="*/ 11 h 257"/>
                  <a:gd name="GluePoint47X" fmla="*/ 68 w 130"/>
                  <a:gd name="GluePoint47Y" fmla="*/ 24 h 257"/>
                  <a:gd name="GluePoint48X" fmla="*/ 88 w 130"/>
                  <a:gd name="GluePoint48Y" fmla="*/ 31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0" h="257">
                    <a:moveTo>
                      <a:pt x="88" y="31"/>
                    </a:moveTo>
                    <a:lnTo>
                      <a:pt x="80" y="35"/>
                    </a:lnTo>
                    <a:lnTo>
                      <a:pt x="80" y="37"/>
                    </a:lnTo>
                    <a:lnTo>
                      <a:pt x="70" y="45"/>
                    </a:lnTo>
                    <a:lnTo>
                      <a:pt x="70" y="50"/>
                    </a:lnTo>
                    <a:lnTo>
                      <a:pt x="62" y="60"/>
                    </a:lnTo>
                    <a:lnTo>
                      <a:pt x="61" y="74"/>
                    </a:lnTo>
                    <a:lnTo>
                      <a:pt x="62" y="82"/>
                    </a:lnTo>
                    <a:lnTo>
                      <a:pt x="72" y="90"/>
                    </a:lnTo>
                    <a:lnTo>
                      <a:pt x="76" y="98"/>
                    </a:lnTo>
                    <a:lnTo>
                      <a:pt x="86" y="109"/>
                    </a:lnTo>
                    <a:lnTo>
                      <a:pt x="99" y="121"/>
                    </a:lnTo>
                    <a:lnTo>
                      <a:pt x="103" y="122"/>
                    </a:lnTo>
                    <a:lnTo>
                      <a:pt x="105" y="125"/>
                    </a:lnTo>
                    <a:lnTo>
                      <a:pt x="107" y="125"/>
                    </a:lnTo>
                    <a:lnTo>
                      <a:pt x="110" y="132"/>
                    </a:lnTo>
                    <a:lnTo>
                      <a:pt x="118" y="138"/>
                    </a:lnTo>
                    <a:lnTo>
                      <a:pt x="124" y="156"/>
                    </a:lnTo>
                    <a:lnTo>
                      <a:pt x="130" y="183"/>
                    </a:lnTo>
                    <a:lnTo>
                      <a:pt x="130" y="187"/>
                    </a:lnTo>
                    <a:lnTo>
                      <a:pt x="129" y="190"/>
                    </a:lnTo>
                    <a:lnTo>
                      <a:pt x="127" y="190"/>
                    </a:lnTo>
                    <a:lnTo>
                      <a:pt x="130" y="203"/>
                    </a:lnTo>
                    <a:lnTo>
                      <a:pt x="127" y="209"/>
                    </a:lnTo>
                    <a:lnTo>
                      <a:pt x="116" y="215"/>
                    </a:lnTo>
                    <a:lnTo>
                      <a:pt x="113" y="220"/>
                    </a:lnTo>
                    <a:lnTo>
                      <a:pt x="103" y="225"/>
                    </a:lnTo>
                    <a:lnTo>
                      <a:pt x="95" y="225"/>
                    </a:lnTo>
                    <a:lnTo>
                      <a:pt x="94" y="232"/>
                    </a:lnTo>
                    <a:lnTo>
                      <a:pt x="91" y="235"/>
                    </a:lnTo>
                    <a:lnTo>
                      <a:pt x="92" y="238"/>
                    </a:lnTo>
                    <a:lnTo>
                      <a:pt x="92" y="240"/>
                    </a:lnTo>
                    <a:lnTo>
                      <a:pt x="84" y="233"/>
                    </a:lnTo>
                    <a:lnTo>
                      <a:pt x="88" y="241"/>
                    </a:lnTo>
                    <a:lnTo>
                      <a:pt x="88" y="243"/>
                    </a:lnTo>
                    <a:lnTo>
                      <a:pt x="80" y="246"/>
                    </a:lnTo>
                    <a:lnTo>
                      <a:pt x="72" y="257"/>
                    </a:lnTo>
                    <a:lnTo>
                      <a:pt x="70" y="257"/>
                    </a:lnTo>
                    <a:lnTo>
                      <a:pt x="68" y="256"/>
                    </a:lnTo>
                    <a:lnTo>
                      <a:pt x="70" y="254"/>
                    </a:lnTo>
                    <a:lnTo>
                      <a:pt x="67" y="243"/>
                    </a:lnTo>
                    <a:lnTo>
                      <a:pt x="67" y="238"/>
                    </a:lnTo>
                    <a:lnTo>
                      <a:pt x="70" y="232"/>
                    </a:lnTo>
                    <a:lnTo>
                      <a:pt x="62" y="228"/>
                    </a:lnTo>
                    <a:lnTo>
                      <a:pt x="61" y="225"/>
                    </a:lnTo>
                    <a:lnTo>
                      <a:pt x="67" y="222"/>
                    </a:lnTo>
                    <a:lnTo>
                      <a:pt x="68" y="217"/>
                    </a:lnTo>
                    <a:lnTo>
                      <a:pt x="72" y="219"/>
                    </a:lnTo>
                    <a:lnTo>
                      <a:pt x="81" y="214"/>
                    </a:lnTo>
                    <a:lnTo>
                      <a:pt x="81" y="204"/>
                    </a:lnTo>
                    <a:lnTo>
                      <a:pt x="88" y="203"/>
                    </a:lnTo>
                    <a:lnTo>
                      <a:pt x="88" y="199"/>
                    </a:lnTo>
                    <a:lnTo>
                      <a:pt x="95" y="196"/>
                    </a:lnTo>
                    <a:lnTo>
                      <a:pt x="100" y="193"/>
                    </a:lnTo>
                    <a:lnTo>
                      <a:pt x="102" y="193"/>
                    </a:lnTo>
                    <a:lnTo>
                      <a:pt x="103" y="190"/>
                    </a:lnTo>
                    <a:lnTo>
                      <a:pt x="103" y="170"/>
                    </a:lnTo>
                    <a:lnTo>
                      <a:pt x="99" y="161"/>
                    </a:lnTo>
                    <a:lnTo>
                      <a:pt x="99" y="150"/>
                    </a:lnTo>
                    <a:lnTo>
                      <a:pt x="97" y="140"/>
                    </a:lnTo>
                    <a:lnTo>
                      <a:pt x="89" y="122"/>
                    </a:lnTo>
                    <a:lnTo>
                      <a:pt x="83" y="117"/>
                    </a:lnTo>
                    <a:lnTo>
                      <a:pt x="80" y="117"/>
                    </a:lnTo>
                    <a:lnTo>
                      <a:pt x="78" y="113"/>
                    </a:lnTo>
                    <a:lnTo>
                      <a:pt x="75" y="105"/>
                    </a:lnTo>
                    <a:lnTo>
                      <a:pt x="68" y="100"/>
                    </a:lnTo>
                    <a:lnTo>
                      <a:pt x="54" y="85"/>
                    </a:lnTo>
                    <a:lnTo>
                      <a:pt x="53" y="80"/>
                    </a:lnTo>
                    <a:lnTo>
                      <a:pt x="34" y="69"/>
                    </a:lnTo>
                    <a:lnTo>
                      <a:pt x="35" y="63"/>
                    </a:lnTo>
                    <a:lnTo>
                      <a:pt x="41" y="63"/>
                    </a:lnTo>
                    <a:lnTo>
                      <a:pt x="45" y="58"/>
                    </a:lnTo>
                    <a:lnTo>
                      <a:pt x="45" y="55"/>
                    </a:lnTo>
                    <a:lnTo>
                      <a:pt x="37" y="43"/>
                    </a:lnTo>
                    <a:lnTo>
                      <a:pt x="32" y="40"/>
                    </a:lnTo>
                    <a:lnTo>
                      <a:pt x="18" y="40"/>
                    </a:lnTo>
                    <a:lnTo>
                      <a:pt x="13" y="35"/>
                    </a:lnTo>
                    <a:lnTo>
                      <a:pt x="13" y="31"/>
                    </a:lnTo>
                    <a:lnTo>
                      <a:pt x="10" y="27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11" y="13"/>
                    </a:lnTo>
                    <a:lnTo>
                      <a:pt x="16" y="10"/>
                    </a:lnTo>
                    <a:lnTo>
                      <a:pt x="18" y="11"/>
                    </a:lnTo>
                    <a:lnTo>
                      <a:pt x="21" y="10"/>
                    </a:lnTo>
                    <a:lnTo>
                      <a:pt x="22" y="11"/>
                    </a:lnTo>
                    <a:lnTo>
                      <a:pt x="27" y="8"/>
                    </a:lnTo>
                    <a:lnTo>
                      <a:pt x="32" y="8"/>
                    </a:lnTo>
                    <a:lnTo>
                      <a:pt x="41" y="0"/>
                    </a:lnTo>
                    <a:lnTo>
                      <a:pt x="54" y="6"/>
                    </a:lnTo>
                    <a:lnTo>
                      <a:pt x="64" y="8"/>
                    </a:lnTo>
                    <a:lnTo>
                      <a:pt x="65" y="11"/>
                    </a:lnTo>
                    <a:lnTo>
                      <a:pt x="64" y="16"/>
                    </a:lnTo>
                    <a:lnTo>
                      <a:pt x="68" y="24"/>
                    </a:lnTo>
                    <a:lnTo>
                      <a:pt x="78" y="29"/>
                    </a:lnTo>
                    <a:lnTo>
                      <a:pt x="88" y="3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98" name="Freeform 111"/>
              <p:cNvSpPr/>
              <p:nvPr/>
            </p:nvSpPr>
            <p:spPr>
              <a:xfrm>
                <a:off x="6270480" y="2255760"/>
                <a:ext cx="212400" cy="504360"/>
              </a:xfrm>
              <a:custGeom>
                <a:avLst/>
                <a:gdLst>
                  <a:gd name="textAreaLeft" fmla="*/ 0 w 212400"/>
                  <a:gd name="textAreaRight" fmla="*/ 212760 w 212400"/>
                  <a:gd name="textAreaTop" fmla="*/ 0 h 504360"/>
                  <a:gd name="textAreaBottom" fmla="*/ 504720 h 504360"/>
                  <a:gd name="GluePoint1X" fmla="*/ 118 w 134"/>
                  <a:gd name="GluePoint1Y" fmla="*/ 315 h 318"/>
                  <a:gd name="GluePoint2X" fmla="*/ 115 w 134"/>
                  <a:gd name="GluePoint2Y" fmla="*/ 287 h 318"/>
                  <a:gd name="GluePoint3X" fmla="*/ 118 w 134"/>
                  <a:gd name="GluePoint3Y" fmla="*/ 284 h 318"/>
                  <a:gd name="GluePoint4X" fmla="*/ 110 w 134"/>
                  <a:gd name="GluePoint4Y" fmla="*/ 255 h 318"/>
                  <a:gd name="GluePoint5X" fmla="*/ 99 w 134"/>
                  <a:gd name="GluePoint5Y" fmla="*/ 234 h 318"/>
                  <a:gd name="GluePoint6X" fmla="*/ 88 w 134"/>
                  <a:gd name="GluePoint6Y" fmla="*/ 204 h 318"/>
                  <a:gd name="GluePoint7X" fmla="*/ 81 w 134"/>
                  <a:gd name="GluePoint7Y" fmla="*/ 199 h 318"/>
                  <a:gd name="GluePoint8X" fmla="*/ 78 w 134"/>
                  <a:gd name="GluePoint8Y" fmla="*/ 202 h 318"/>
                  <a:gd name="GluePoint9X" fmla="*/ 61 w 134"/>
                  <a:gd name="GluePoint9Y" fmla="*/ 220 h 318"/>
                  <a:gd name="GluePoint10X" fmla="*/ 54 w 134"/>
                  <a:gd name="GluePoint10Y" fmla="*/ 220 h 318"/>
                  <a:gd name="GluePoint11X" fmla="*/ 47 w 134"/>
                  <a:gd name="GluePoint11Y" fmla="*/ 215 h 318"/>
                  <a:gd name="GluePoint12X" fmla="*/ 43 w 134"/>
                  <a:gd name="GluePoint12Y" fmla="*/ 215 h 318"/>
                  <a:gd name="GluePoint13X" fmla="*/ 40 w 134"/>
                  <a:gd name="GluePoint13Y" fmla="*/ 175 h 318"/>
                  <a:gd name="GluePoint14X" fmla="*/ 31 w 134"/>
                  <a:gd name="GluePoint14Y" fmla="*/ 164 h 318"/>
                  <a:gd name="GluePoint15X" fmla="*/ 24 w 134"/>
                  <a:gd name="GluePoint15Y" fmla="*/ 159 h 318"/>
                  <a:gd name="GluePoint16X" fmla="*/ 29 w 134"/>
                  <a:gd name="GluePoint16Y" fmla="*/ 157 h 318"/>
                  <a:gd name="GluePoint17X" fmla="*/ 26 w 134"/>
                  <a:gd name="GluePoint17Y" fmla="*/ 151 h 318"/>
                  <a:gd name="GluePoint18X" fmla="*/ 13 w 134"/>
                  <a:gd name="GluePoint18Y" fmla="*/ 141 h 318"/>
                  <a:gd name="GluePoint19X" fmla="*/ 2 w 134"/>
                  <a:gd name="GluePoint19Y" fmla="*/ 130 h 318"/>
                  <a:gd name="GluePoint20X" fmla="*/ 2 w 134"/>
                  <a:gd name="GluePoint20Y" fmla="*/ 120 h 318"/>
                  <a:gd name="GluePoint21X" fmla="*/ 4 w 134"/>
                  <a:gd name="GluePoint21Y" fmla="*/ 112 h 318"/>
                  <a:gd name="GluePoint22X" fmla="*/ 8 w 134"/>
                  <a:gd name="GluePoint22Y" fmla="*/ 98 h 318"/>
                  <a:gd name="GluePoint23X" fmla="*/ 12 w 134"/>
                  <a:gd name="GluePoint23Y" fmla="*/ 93 h 318"/>
                  <a:gd name="GluePoint24X" fmla="*/ 12 w 134"/>
                  <a:gd name="GluePoint24Y" fmla="*/ 77 h 318"/>
                  <a:gd name="GluePoint25X" fmla="*/ 23 w 134"/>
                  <a:gd name="GluePoint25Y" fmla="*/ 75 h 318"/>
                  <a:gd name="GluePoint26X" fmla="*/ 26 w 134"/>
                  <a:gd name="GluePoint26Y" fmla="*/ 53 h 318"/>
                  <a:gd name="GluePoint27X" fmla="*/ 29 w 134"/>
                  <a:gd name="GluePoint27Y" fmla="*/ 35 h 318"/>
                  <a:gd name="GluePoint28X" fmla="*/ 37 w 134"/>
                  <a:gd name="GluePoint28Y" fmla="*/ 25 h 318"/>
                  <a:gd name="GluePoint29X" fmla="*/ 48 w 134"/>
                  <a:gd name="GluePoint29Y" fmla="*/ 17 h 318"/>
                  <a:gd name="GluePoint30X" fmla="*/ 53 w 134"/>
                  <a:gd name="GluePoint30Y" fmla="*/ 9 h 318"/>
                  <a:gd name="GluePoint31X" fmla="*/ 56 w 134"/>
                  <a:gd name="GluePoint31Y" fmla="*/ 1 h 318"/>
                  <a:gd name="GluePoint32X" fmla="*/ 62 w 134"/>
                  <a:gd name="GluePoint32Y" fmla="*/ 1 h 318"/>
                  <a:gd name="GluePoint33X" fmla="*/ 72 w 134"/>
                  <a:gd name="GluePoint33Y" fmla="*/ 12 h 318"/>
                  <a:gd name="GluePoint34X" fmla="*/ 81 w 134"/>
                  <a:gd name="GluePoint34Y" fmla="*/ 27 h 318"/>
                  <a:gd name="GluePoint35X" fmla="*/ 81 w 134"/>
                  <a:gd name="GluePoint35Y" fmla="*/ 46 h 318"/>
                  <a:gd name="GluePoint36X" fmla="*/ 74 w 134"/>
                  <a:gd name="GluePoint36Y" fmla="*/ 65 h 318"/>
                  <a:gd name="GluePoint37X" fmla="*/ 74 w 134"/>
                  <a:gd name="GluePoint37Y" fmla="*/ 78 h 318"/>
                  <a:gd name="GluePoint38X" fmla="*/ 85 w 134"/>
                  <a:gd name="GluePoint38Y" fmla="*/ 72 h 318"/>
                  <a:gd name="GluePoint39X" fmla="*/ 96 w 134"/>
                  <a:gd name="GluePoint39Y" fmla="*/ 86 h 318"/>
                  <a:gd name="GluePoint40X" fmla="*/ 104 w 134"/>
                  <a:gd name="GluePoint40Y" fmla="*/ 106 h 318"/>
                  <a:gd name="GluePoint41X" fmla="*/ 115 w 134"/>
                  <a:gd name="GluePoint41Y" fmla="*/ 112 h 318"/>
                  <a:gd name="GluePoint42X" fmla="*/ 126 w 134"/>
                  <a:gd name="GluePoint42Y" fmla="*/ 117 h 318"/>
                  <a:gd name="GluePoint43X" fmla="*/ 132 w 134"/>
                  <a:gd name="GluePoint43Y" fmla="*/ 114 h 318"/>
                  <a:gd name="GluePoint44X" fmla="*/ 132 w 134"/>
                  <a:gd name="GluePoint44Y" fmla="*/ 119 h 318"/>
                  <a:gd name="GluePoint45X" fmla="*/ 128 w 134"/>
                  <a:gd name="GluePoint45Y" fmla="*/ 128 h 318"/>
                  <a:gd name="GluePoint46X" fmla="*/ 123 w 134"/>
                  <a:gd name="GluePoint46Y" fmla="*/ 131 h 318"/>
                  <a:gd name="GluePoint47X" fmla="*/ 113 w 134"/>
                  <a:gd name="GluePoint47Y" fmla="*/ 141 h 318"/>
                  <a:gd name="GluePoint48X" fmla="*/ 93 w 134"/>
                  <a:gd name="GluePoint48Y" fmla="*/ 152 h 318"/>
                  <a:gd name="GluePoint49X" fmla="*/ 91 w 134"/>
                  <a:gd name="GluePoint49Y" fmla="*/ 172 h 318"/>
                  <a:gd name="GluePoint50X" fmla="*/ 96 w 134"/>
                  <a:gd name="GluePoint50Y" fmla="*/ 188 h 318"/>
                  <a:gd name="GluePoint51X" fmla="*/ 108 w 134"/>
                  <a:gd name="GluePoint51Y" fmla="*/ 209 h 318"/>
                  <a:gd name="GluePoint52X" fmla="*/ 112 w 134"/>
                  <a:gd name="GluePoint52Y" fmla="*/ 212 h 318"/>
                  <a:gd name="GluePoint53X" fmla="*/ 110 w 134"/>
                  <a:gd name="GluePoint53Y" fmla="*/ 225 h 318"/>
                  <a:gd name="GluePoint54X" fmla="*/ 105 w 134"/>
                  <a:gd name="GluePoint54Y" fmla="*/ 236 h 318"/>
                  <a:gd name="GluePoint55X" fmla="*/ 120 w 134"/>
                  <a:gd name="GluePoint55Y" fmla="*/ 250 h 318"/>
                  <a:gd name="GluePoint56X" fmla="*/ 132 w 134"/>
                  <a:gd name="GluePoint56Y" fmla="*/ 287 h 318"/>
                  <a:gd name="GluePoint57X" fmla="*/ 123 w 134"/>
                  <a:gd name="GluePoint57Y" fmla="*/ 30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34" h="318">
                    <a:moveTo>
                      <a:pt x="121" y="318"/>
                    </a:moveTo>
                    <a:lnTo>
                      <a:pt x="118" y="315"/>
                    </a:lnTo>
                    <a:lnTo>
                      <a:pt x="121" y="291"/>
                    </a:lnTo>
                    <a:lnTo>
                      <a:pt x="115" y="287"/>
                    </a:lnTo>
                    <a:lnTo>
                      <a:pt x="115" y="284"/>
                    </a:lnTo>
                    <a:lnTo>
                      <a:pt x="118" y="284"/>
                    </a:lnTo>
                    <a:lnTo>
                      <a:pt x="115" y="270"/>
                    </a:lnTo>
                    <a:lnTo>
                      <a:pt x="110" y="255"/>
                    </a:lnTo>
                    <a:lnTo>
                      <a:pt x="108" y="257"/>
                    </a:lnTo>
                    <a:lnTo>
                      <a:pt x="99" y="234"/>
                    </a:lnTo>
                    <a:lnTo>
                      <a:pt x="94" y="207"/>
                    </a:lnTo>
                    <a:lnTo>
                      <a:pt x="88" y="204"/>
                    </a:lnTo>
                    <a:lnTo>
                      <a:pt x="83" y="199"/>
                    </a:lnTo>
                    <a:lnTo>
                      <a:pt x="81" y="199"/>
                    </a:lnTo>
                    <a:lnTo>
                      <a:pt x="77" y="189"/>
                    </a:lnTo>
                    <a:lnTo>
                      <a:pt x="78" y="202"/>
                    </a:lnTo>
                    <a:lnTo>
                      <a:pt x="70" y="207"/>
                    </a:lnTo>
                    <a:lnTo>
                      <a:pt x="61" y="220"/>
                    </a:lnTo>
                    <a:lnTo>
                      <a:pt x="54" y="217"/>
                    </a:lnTo>
                    <a:lnTo>
                      <a:pt x="54" y="220"/>
                    </a:lnTo>
                    <a:lnTo>
                      <a:pt x="48" y="217"/>
                    </a:lnTo>
                    <a:lnTo>
                      <a:pt x="47" y="215"/>
                    </a:lnTo>
                    <a:lnTo>
                      <a:pt x="47" y="213"/>
                    </a:lnTo>
                    <a:lnTo>
                      <a:pt x="43" y="215"/>
                    </a:lnTo>
                    <a:lnTo>
                      <a:pt x="45" y="194"/>
                    </a:lnTo>
                    <a:lnTo>
                      <a:pt x="40" y="175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27" y="162"/>
                    </a:lnTo>
                    <a:lnTo>
                      <a:pt x="24" y="159"/>
                    </a:lnTo>
                    <a:lnTo>
                      <a:pt x="26" y="156"/>
                    </a:lnTo>
                    <a:lnTo>
                      <a:pt x="29" y="157"/>
                    </a:lnTo>
                    <a:lnTo>
                      <a:pt x="26" y="154"/>
                    </a:lnTo>
                    <a:lnTo>
                      <a:pt x="26" y="151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7" y="136"/>
                    </a:lnTo>
                    <a:lnTo>
                      <a:pt x="2" y="130"/>
                    </a:lnTo>
                    <a:lnTo>
                      <a:pt x="0" y="122"/>
                    </a:lnTo>
                    <a:lnTo>
                      <a:pt x="2" y="120"/>
                    </a:lnTo>
                    <a:lnTo>
                      <a:pt x="5" y="122"/>
                    </a:lnTo>
                    <a:lnTo>
                      <a:pt x="4" y="112"/>
                    </a:lnTo>
                    <a:lnTo>
                      <a:pt x="12" y="107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12" y="93"/>
                    </a:lnTo>
                    <a:lnTo>
                      <a:pt x="10" y="80"/>
                    </a:lnTo>
                    <a:lnTo>
                      <a:pt x="12" y="77"/>
                    </a:lnTo>
                    <a:lnTo>
                      <a:pt x="21" y="77"/>
                    </a:lnTo>
                    <a:lnTo>
                      <a:pt x="23" y="75"/>
                    </a:lnTo>
                    <a:lnTo>
                      <a:pt x="26" y="59"/>
                    </a:lnTo>
                    <a:lnTo>
                      <a:pt x="26" y="53"/>
                    </a:lnTo>
                    <a:lnTo>
                      <a:pt x="32" y="43"/>
                    </a:lnTo>
                    <a:lnTo>
                      <a:pt x="29" y="35"/>
                    </a:lnTo>
                    <a:lnTo>
                      <a:pt x="31" y="30"/>
                    </a:lnTo>
                    <a:lnTo>
                      <a:pt x="37" y="25"/>
                    </a:lnTo>
                    <a:lnTo>
                      <a:pt x="40" y="19"/>
                    </a:lnTo>
                    <a:lnTo>
                      <a:pt x="48" y="17"/>
                    </a:lnTo>
                    <a:lnTo>
                      <a:pt x="53" y="19"/>
                    </a:lnTo>
                    <a:lnTo>
                      <a:pt x="53" y="9"/>
                    </a:lnTo>
                    <a:lnTo>
                      <a:pt x="56" y="6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62" y="1"/>
                    </a:lnTo>
                    <a:lnTo>
                      <a:pt x="67" y="4"/>
                    </a:lnTo>
                    <a:lnTo>
                      <a:pt x="72" y="12"/>
                    </a:lnTo>
                    <a:lnTo>
                      <a:pt x="75" y="12"/>
                    </a:lnTo>
                    <a:lnTo>
                      <a:pt x="81" y="27"/>
                    </a:lnTo>
                    <a:lnTo>
                      <a:pt x="83" y="38"/>
                    </a:lnTo>
                    <a:lnTo>
                      <a:pt x="81" y="46"/>
                    </a:lnTo>
                    <a:lnTo>
                      <a:pt x="75" y="56"/>
                    </a:lnTo>
                    <a:lnTo>
                      <a:pt x="74" y="65"/>
                    </a:lnTo>
                    <a:lnTo>
                      <a:pt x="75" y="74"/>
                    </a:lnTo>
                    <a:lnTo>
                      <a:pt x="74" y="78"/>
                    </a:lnTo>
                    <a:lnTo>
                      <a:pt x="75" y="80"/>
                    </a:lnTo>
                    <a:lnTo>
                      <a:pt x="85" y="72"/>
                    </a:lnTo>
                    <a:lnTo>
                      <a:pt x="91" y="74"/>
                    </a:lnTo>
                    <a:lnTo>
                      <a:pt x="96" y="86"/>
                    </a:lnTo>
                    <a:lnTo>
                      <a:pt x="105" y="93"/>
                    </a:lnTo>
                    <a:lnTo>
                      <a:pt x="104" y="106"/>
                    </a:lnTo>
                    <a:lnTo>
                      <a:pt x="113" y="109"/>
                    </a:lnTo>
                    <a:lnTo>
                      <a:pt x="115" y="112"/>
                    </a:lnTo>
                    <a:lnTo>
                      <a:pt x="121" y="117"/>
                    </a:lnTo>
                    <a:lnTo>
                      <a:pt x="126" y="117"/>
                    </a:lnTo>
                    <a:lnTo>
                      <a:pt x="129" y="114"/>
                    </a:lnTo>
                    <a:lnTo>
                      <a:pt x="132" y="114"/>
                    </a:lnTo>
                    <a:lnTo>
                      <a:pt x="134" y="115"/>
                    </a:lnTo>
                    <a:lnTo>
                      <a:pt x="132" y="119"/>
                    </a:lnTo>
                    <a:lnTo>
                      <a:pt x="126" y="125"/>
                    </a:lnTo>
                    <a:lnTo>
                      <a:pt x="128" y="128"/>
                    </a:lnTo>
                    <a:lnTo>
                      <a:pt x="123" y="130"/>
                    </a:lnTo>
                    <a:lnTo>
                      <a:pt x="123" y="131"/>
                    </a:lnTo>
                    <a:lnTo>
                      <a:pt x="118" y="139"/>
                    </a:lnTo>
                    <a:lnTo>
                      <a:pt x="113" y="141"/>
                    </a:lnTo>
                    <a:lnTo>
                      <a:pt x="104" y="151"/>
                    </a:lnTo>
                    <a:lnTo>
                      <a:pt x="93" y="152"/>
                    </a:lnTo>
                    <a:lnTo>
                      <a:pt x="89" y="164"/>
                    </a:lnTo>
                    <a:lnTo>
                      <a:pt x="91" y="172"/>
                    </a:lnTo>
                    <a:lnTo>
                      <a:pt x="89" y="173"/>
                    </a:lnTo>
                    <a:lnTo>
                      <a:pt x="96" y="188"/>
                    </a:lnTo>
                    <a:lnTo>
                      <a:pt x="105" y="196"/>
                    </a:lnTo>
                    <a:lnTo>
                      <a:pt x="108" y="209"/>
                    </a:lnTo>
                    <a:lnTo>
                      <a:pt x="110" y="210"/>
                    </a:lnTo>
                    <a:lnTo>
                      <a:pt x="112" y="212"/>
                    </a:lnTo>
                    <a:lnTo>
                      <a:pt x="110" y="218"/>
                    </a:lnTo>
                    <a:lnTo>
                      <a:pt x="110" y="225"/>
                    </a:lnTo>
                    <a:lnTo>
                      <a:pt x="105" y="231"/>
                    </a:lnTo>
                    <a:lnTo>
                      <a:pt x="105" y="236"/>
                    </a:lnTo>
                    <a:lnTo>
                      <a:pt x="108" y="241"/>
                    </a:lnTo>
                    <a:lnTo>
                      <a:pt x="120" y="250"/>
                    </a:lnTo>
                    <a:lnTo>
                      <a:pt x="123" y="267"/>
                    </a:lnTo>
                    <a:lnTo>
                      <a:pt x="132" y="287"/>
                    </a:lnTo>
                    <a:lnTo>
                      <a:pt x="128" y="299"/>
                    </a:lnTo>
                    <a:lnTo>
                      <a:pt x="123" y="305"/>
                    </a:lnTo>
                    <a:lnTo>
                      <a:pt x="121" y="3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599" name="Freeform 112"/>
              <p:cNvSpPr/>
              <p:nvPr/>
            </p:nvSpPr>
            <p:spPr>
              <a:xfrm>
                <a:off x="6540480" y="2633760"/>
                <a:ext cx="128160" cy="1188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8800"/>
                  <a:gd name="textAreaBottom" fmla="*/ 119160 h 118800"/>
                  <a:gd name="GluePoint1X" fmla="*/ 77 w 81"/>
                  <a:gd name="GluePoint1Y" fmla="*/ 0 h 75"/>
                  <a:gd name="GluePoint2X" fmla="*/ 77 w 81"/>
                  <a:gd name="GluePoint2Y" fmla="*/ 11 h 75"/>
                  <a:gd name="GluePoint3X" fmla="*/ 81 w 81"/>
                  <a:gd name="GluePoint3Y" fmla="*/ 20 h 75"/>
                  <a:gd name="GluePoint4X" fmla="*/ 81 w 81"/>
                  <a:gd name="GluePoint4Y" fmla="*/ 40 h 75"/>
                  <a:gd name="GluePoint5X" fmla="*/ 80 w 81"/>
                  <a:gd name="GluePoint5Y" fmla="*/ 43 h 75"/>
                  <a:gd name="GluePoint6X" fmla="*/ 78 w 81"/>
                  <a:gd name="GluePoint6Y" fmla="*/ 43 h 75"/>
                  <a:gd name="GluePoint7X" fmla="*/ 73 w 81"/>
                  <a:gd name="GluePoint7Y" fmla="*/ 46 h 75"/>
                  <a:gd name="GluePoint8X" fmla="*/ 66 w 81"/>
                  <a:gd name="GluePoint8Y" fmla="*/ 49 h 75"/>
                  <a:gd name="GluePoint9X" fmla="*/ 66 w 81"/>
                  <a:gd name="GluePoint9Y" fmla="*/ 53 h 75"/>
                  <a:gd name="GluePoint10X" fmla="*/ 59 w 81"/>
                  <a:gd name="GluePoint10Y" fmla="*/ 54 h 75"/>
                  <a:gd name="GluePoint11X" fmla="*/ 59 w 81"/>
                  <a:gd name="GluePoint11Y" fmla="*/ 64 h 75"/>
                  <a:gd name="GluePoint12X" fmla="*/ 50 w 81"/>
                  <a:gd name="GluePoint12Y" fmla="*/ 69 h 75"/>
                  <a:gd name="GluePoint13X" fmla="*/ 46 w 81"/>
                  <a:gd name="GluePoint13Y" fmla="*/ 67 h 75"/>
                  <a:gd name="GluePoint14X" fmla="*/ 45 w 81"/>
                  <a:gd name="GluePoint14Y" fmla="*/ 72 h 75"/>
                  <a:gd name="GluePoint15X" fmla="*/ 39 w 81"/>
                  <a:gd name="GluePoint15Y" fmla="*/ 75 h 75"/>
                  <a:gd name="GluePoint16X" fmla="*/ 34 w 81"/>
                  <a:gd name="GluePoint16Y" fmla="*/ 72 h 75"/>
                  <a:gd name="GluePoint17X" fmla="*/ 24 w 81"/>
                  <a:gd name="GluePoint17Y" fmla="*/ 74 h 75"/>
                  <a:gd name="GluePoint18X" fmla="*/ 24 w 81"/>
                  <a:gd name="GluePoint18Y" fmla="*/ 64 h 75"/>
                  <a:gd name="GluePoint19X" fmla="*/ 23 w 81"/>
                  <a:gd name="GluePoint19Y" fmla="*/ 62 h 75"/>
                  <a:gd name="GluePoint20X" fmla="*/ 18 w 81"/>
                  <a:gd name="GluePoint20Y" fmla="*/ 67 h 75"/>
                  <a:gd name="GluePoint21X" fmla="*/ 16 w 81"/>
                  <a:gd name="GluePoint21Y" fmla="*/ 57 h 75"/>
                  <a:gd name="GluePoint22X" fmla="*/ 13 w 81"/>
                  <a:gd name="GluePoint22Y" fmla="*/ 54 h 75"/>
                  <a:gd name="GluePoint23X" fmla="*/ 12 w 81"/>
                  <a:gd name="GluePoint23Y" fmla="*/ 45 h 75"/>
                  <a:gd name="GluePoint24X" fmla="*/ 5 w 81"/>
                  <a:gd name="GluePoint24Y" fmla="*/ 37 h 75"/>
                  <a:gd name="GluePoint25X" fmla="*/ 0 w 81"/>
                  <a:gd name="GluePoint25Y" fmla="*/ 27 h 75"/>
                  <a:gd name="GluePoint26X" fmla="*/ 0 w 81"/>
                  <a:gd name="GluePoint26Y" fmla="*/ 20 h 75"/>
                  <a:gd name="GluePoint27X" fmla="*/ 4 w 81"/>
                  <a:gd name="GluePoint27Y" fmla="*/ 16 h 75"/>
                  <a:gd name="GluePoint28X" fmla="*/ 13 w 81"/>
                  <a:gd name="GluePoint28Y" fmla="*/ 6 h 75"/>
                  <a:gd name="GluePoint29X" fmla="*/ 24 w 81"/>
                  <a:gd name="GluePoint29Y" fmla="*/ 8 h 75"/>
                  <a:gd name="GluePoint30X" fmla="*/ 37 w 81"/>
                  <a:gd name="GluePoint30Y" fmla="*/ 6 h 75"/>
                  <a:gd name="GluePoint31X" fmla="*/ 40 w 81"/>
                  <a:gd name="GluePoint31Y" fmla="*/ 9 h 75"/>
                  <a:gd name="GluePoint32X" fmla="*/ 43 w 81"/>
                  <a:gd name="GluePoint32Y" fmla="*/ 8 h 75"/>
                  <a:gd name="GluePoint33X" fmla="*/ 45 w 81"/>
                  <a:gd name="GluePoint33Y" fmla="*/ 11 h 75"/>
                  <a:gd name="GluePoint34X" fmla="*/ 54 w 81"/>
                  <a:gd name="GluePoint34Y" fmla="*/ 12 h 75"/>
                  <a:gd name="GluePoint35X" fmla="*/ 56 w 81"/>
                  <a:gd name="GluePoint35Y" fmla="*/ 12 h 75"/>
                  <a:gd name="GluePoint36X" fmla="*/ 56 w 81"/>
                  <a:gd name="GluePoint36Y" fmla="*/ 8 h 75"/>
                  <a:gd name="GluePoint37X" fmla="*/ 59 w 81"/>
                  <a:gd name="GluePoint37Y" fmla="*/ 4 h 75"/>
                  <a:gd name="GluePoint38X" fmla="*/ 66 w 81"/>
                  <a:gd name="GluePoint38Y" fmla="*/ 3 h 75"/>
                  <a:gd name="GluePoint39X" fmla="*/ 70 w 81"/>
                  <a:gd name="GluePoint39Y" fmla="*/ 6 h 75"/>
                  <a:gd name="GluePoint40X" fmla="*/ 77 w 81"/>
                  <a:gd name="GluePoint40Y" fmla="*/ 0 h 7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81" h="75">
                    <a:moveTo>
                      <a:pt x="77" y="0"/>
                    </a:moveTo>
                    <a:lnTo>
                      <a:pt x="77" y="11"/>
                    </a:lnTo>
                    <a:lnTo>
                      <a:pt x="81" y="20"/>
                    </a:lnTo>
                    <a:lnTo>
                      <a:pt x="81" y="40"/>
                    </a:lnTo>
                    <a:lnTo>
                      <a:pt x="80" y="43"/>
                    </a:lnTo>
                    <a:lnTo>
                      <a:pt x="78" y="43"/>
                    </a:lnTo>
                    <a:lnTo>
                      <a:pt x="73" y="46"/>
                    </a:lnTo>
                    <a:lnTo>
                      <a:pt x="66" y="49"/>
                    </a:lnTo>
                    <a:lnTo>
                      <a:pt x="66" y="53"/>
                    </a:lnTo>
                    <a:lnTo>
                      <a:pt x="59" y="54"/>
                    </a:lnTo>
                    <a:lnTo>
                      <a:pt x="59" y="64"/>
                    </a:lnTo>
                    <a:lnTo>
                      <a:pt x="50" y="69"/>
                    </a:lnTo>
                    <a:lnTo>
                      <a:pt x="46" y="67"/>
                    </a:lnTo>
                    <a:lnTo>
                      <a:pt x="45" y="72"/>
                    </a:lnTo>
                    <a:lnTo>
                      <a:pt x="39" y="75"/>
                    </a:lnTo>
                    <a:lnTo>
                      <a:pt x="34" y="72"/>
                    </a:lnTo>
                    <a:lnTo>
                      <a:pt x="24" y="74"/>
                    </a:lnTo>
                    <a:lnTo>
                      <a:pt x="24" y="64"/>
                    </a:lnTo>
                    <a:lnTo>
                      <a:pt x="23" y="62"/>
                    </a:lnTo>
                    <a:lnTo>
                      <a:pt x="18" y="67"/>
                    </a:lnTo>
                    <a:lnTo>
                      <a:pt x="16" y="57"/>
                    </a:lnTo>
                    <a:lnTo>
                      <a:pt x="13" y="54"/>
                    </a:lnTo>
                    <a:lnTo>
                      <a:pt x="12" y="45"/>
                    </a:lnTo>
                    <a:lnTo>
                      <a:pt x="5" y="37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4" y="16"/>
                    </a:lnTo>
                    <a:lnTo>
                      <a:pt x="13" y="6"/>
                    </a:lnTo>
                    <a:lnTo>
                      <a:pt x="24" y="8"/>
                    </a:lnTo>
                    <a:lnTo>
                      <a:pt x="37" y="6"/>
                    </a:lnTo>
                    <a:lnTo>
                      <a:pt x="40" y="9"/>
                    </a:lnTo>
                    <a:lnTo>
                      <a:pt x="43" y="8"/>
                    </a:lnTo>
                    <a:lnTo>
                      <a:pt x="45" y="11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6" y="8"/>
                    </a:lnTo>
                    <a:lnTo>
                      <a:pt x="59" y="4"/>
                    </a:lnTo>
                    <a:lnTo>
                      <a:pt x="66" y="3"/>
                    </a:lnTo>
                    <a:lnTo>
                      <a:pt x="70" y="6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00" name="Freeform 113"/>
              <p:cNvSpPr/>
              <p:nvPr/>
            </p:nvSpPr>
            <p:spPr>
              <a:xfrm>
                <a:off x="5948280" y="2198520"/>
                <a:ext cx="199800" cy="10908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109080"/>
                  <a:gd name="textAreaBottom" fmla="*/ 109440 h 109080"/>
                  <a:gd name="GluePoint1X" fmla="*/ 122 w 126"/>
                  <a:gd name="GluePoint1Y" fmla="*/ 56 h 69"/>
                  <a:gd name="GluePoint2X" fmla="*/ 121 w 126"/>
                  <a:gd name="GluePoint2Y" fmla="*/ 48 h 69"/>
                  <a:gd name="GluePoint3X" fmla="*/ 122 w 126"/>
                  <a:gd name="GluePoint3Y" fmla="*/ 42 h 69"/>
                  <a:gd name="GluePoint4X" fmla="*/ 118 w 126"/>
                  <a:gd name="GluePoint4Y" fmla="*/ 42 h 69"/>
                  <a:gd name="GluePoint5X" fmla="*/ 118 w 126"/>
                  <a:gd name="GluePoint5Y" fmla="*/ 45 h 69"/>
                  <a:gd name="GluePoint6X" fmla="*/ 111 w 126"/>
                  <a:gd name="GluePoint6Y" fmla="*/ 44 h 69"/>
                  <a:gd name="GluePoint7X" fmla="*/ 100 w 126"/>
                  <a:gd name="GluePoint7Y" fmla="*/ 40 h 69"/>
                  <a:gd name="GluePoint8X" fmla="*/ 99 w 126"/>
                  <a:gd name="GluePoint8Y" fmla="*/ 42 h 69"/>
                  <a:gd name="GluePoint9X" fmla="*/ 92 w 126"/>
                  <a:gd name="GluePoint9Y" fmla="*/ 40 h 69"/>
                  <a:gd name="GluePoint10X" fmla="*/ 91 w 126"/>
                  <a:gd name="GluePoint10Y" fmla="*/ 42 h 69"/>
                  <a:gd name="GluePoint11X" fmla="*/ 84 w 126"/>
                  <a:gd name="GluePoint11Y" fmla="*/ 37 h 69"/>
                  <a:gd name="GluePoint12X" fmla="*/ 81 w 126"/>
                  <a:gd name="GluePoint12Y" fmla="*/ 37 h 69"/>
                  <a:gd name="GluePoint13X" fmla="*/ 76 w 126"/>
                  <a:gd name="GluePoint13Y" fmla="*/ 34 h 69"/>
                  <a:gd name="GluePoint14X" fmla="*/ 76 w 126"/>
                  <a:gd name="GluePoint14Y" fmla="*/ 29 h 69"/>
                  <a:gd name="GluePoint15X" fmla="*/ 70 w 126"/>
                  <a:gd name="GluePoint15Y" fmla="*/ 29 h 69"/>
                  <a:gd name="GluePoint16X" fmla="*/ 64 w 126"/>
                  <a:gd name="GluePoint16Y" fmla="*/ 28 h 69"/>
                  <a:gd name="GluePoint17X" fmla="*/ 62 w 126"/>
                  <a:gd name="GluePoint17Y" fmla="*/ 26 h 69"/>
                  <a:gd name="GluePoint18X" fmla="*/ 61 w 126"/>
                  <a:gd name="GluePoint18Y" fmla="*/ 26 h 69"/>
                  <a:gd name="GluePoint19X" fmla="*/ 59 w 126"/>
                  <a:gd name="GluePoint19Y" fmla="*/ 18 h 69"/>
                  <a:gd name="GluePoint20X" fmla="*/ 54 w 126"/>
                  <a:gd name="GluePoint20Y" fmla="*/ 18 h 69"/>
                  <a:gd name="GluePoint21X" fmla="*/ 51 w 126"/>
                  <a:gd name="GluePoint21Y" fmla="*/ 21 h 69"/>
                  <a:gd name="GluePoint22X" fmla="*/ 48 w 126"/>
                  <a:gd name="GluePoint22Y" fmla="*/ 19 h 69"/>
                  <a:gd name="GluePoint23X" fmla="*/ 45 w 126"/>
                  <a:gd name="GluePoint23Y" fmla="*/ 13 h 69"/>
                  <a:gd name="GluePoint24X" fmla="*/ 30 w 126"/>
                  <a:gd name="GluePoint24Y" fmla="*/ 3 h 69"/>
                  <a:gd name="GluePoint25X" fmla="*/ 14 w 126"/>
                  <a:gd name="GluePoint25Y" fmla="*/ 0 h 69"/>
                  <a:gd name="GluePoint26X" fmla="*/ 13 w 126"/>
                  <a:gd name="GluePoint26Y" fmla="*/ 5 h 69"/>
                  <a:gd name="GluePoint27X" fmla="*/ 10 w 126"/>
                  <a:gd name="GluePoint27Y" fmla="*/ 2 h 69"/>
                  <a:gd name="GluePoint28X" fmla="*/ 7 w 126"/>
                  <a:gd name="GluePoint28Y" fmla="*/ 2 h 69"/>
                  <a:gd name="GluePoint29X" fmla="*/ 0 w 126"/>
                  <a:gd name="GluePoint29Y" fmla="*/ 10 h 69"/>
                  <a:gd name="GluePoint30X" fmla="*/ 2 w 126"/>
                  <a:gd name="GluePoint30Y" fmla="*/ 18 h 69"/>
                  <a:gd name="GluePoint31X" fmla="*/ 0 w 126"/>
                  <a:gd name="GluePoint31Y" fmla="*/ 24 h 69"/>
                  <a:gd name="GluePoint32X" fmla="*/ 0 w 126"/>
                  <a:gd name="GluePoint32Y" fmla="*/ 28 h 69"/>
                  <a:gd name="GluePoint33X" fmla="*/ 3 w 126"/>
                  <a:gd name="GluePoint33Y" fmla="*/ 28 h 69"/>
                  <a:gd name="GluePoint34X" fmla="*/ 7 w 126"/>
                  <a:gd name="GluePoint34Y" fmla="*/ 32 h 69"/>
                  <a:gd name="GluePoint35X" fmla="*/ 8 w 126"/>
                  <a:gd name="GluePoint35Y" fmla="*/ 31 h 69"/>
                  <a:gd name="GluePoint36X" fmla="*/ 13 w 126"/>
                  <a:gd name="GluePoint36Y" fmla="*/ 32 h 69"/>
                  <a:gd name="GluePoint37X" fmla="*/ 26 w 126"/>
                  <a:gd name="GluePoint37Y" fmla="*/ 42 h 69"/>
                  <a:gd name="GluePoint38X" fmla="*/ 40 w 126"/>
                  <a:gd name="GluePoint38Y" fmla="*/ 47 h 69"/>
                  <a:gd name="GluePoint39X" fmla="*/ 45 w 126"/>
                  <a:gd name="GluePoint39Y" fmla="*/ 52 h 69"/>
                  <a:gd name="GluePoint40X" fmla="*/ 67 w 126"/>
                  <a:gd name="GluePoint40Y" fmla="*/ 53 h 69"/>
                  <a:gd name="GluePoint41X" fmla="*/ 80 w 126"/>
                  <a:gd name="GluePoint41Y" fmla="*/ 61 h 69"/>
                  <a:gd name="GluePoint42X" fmla="*/ 113 w 126"/>
                  <a:gd name="GluePoint42Y" fmla="*/ 69 h 69"/>
                  <a:gd name="GluePoint43X" fmla="*/ 126 w 126"/>
                  <a:gd name="GluePoint43Y" fmla="*/ 68 h 69"/>
                  <a:gd name="GluePoint44X" fmla="*/ 126 w 126"/>
                  <a:gd name="GluePoint44Y" fmla="*/ 63 h 69"/>
                  <a:gd name="GluePoint45X" fmla="*/ 122 w 126"/>
                  <a:gd name="GluePoint45Y" fmla="*/ 58 h 69"/>
                  <a:gd name="GluePoint46X" fmla="*/ 122 w 126"/>
                  <a:gd name="GluePoint46Y" fmla="*/ 56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6" h="69">
                    <a:moveTo>
                      <a:pt x="122" y="56"/>
                    </a:moveTo>
                    <a:lnTo>
                      <a:pt x="121" y="48"/>
                    </a:lnTo>
                    <a:lnTo>
                      <a:pt x="122" y="42"/>
                    </a:lnTo>
                    <a:lnTo>
                      <a:pt x="118" y="42"/>
                    </a:lnTo>
                    <a:lnTo>
                      <a:pt x="118" y="45"/>
                    </a:lnTo>
                    <a:lnTo>
                      <a:pt x="111" y="44"/>
                    </a:lnTo>
                    <a:lnTo>
                      <a:pt x="100" y="40"/>
                    </a:lnTo>
                    <a:lnTo>
                      <a:pt x="99" y="42"/>
                    </a:lnTo>
                    <a:lnTo>
                      <a:pt x="92" y="40"/>
                    </a:lnTo>
                    <a:lnTo>
                      <a:pt x="91" y="42"/>
                    </a:lnTo>
                    <a:lnTo>
                      <a:pt x="84" y="37"/>
                    </a:lnTo>
                    <a:lnTo>
                      <a:pt x="81" y="37"/>
                    </a:lnTo>
                    <a:lnTo>
                      <a:pt x="76" y="34"/>
                    </a:lnTo>
                    <a:lnTo>
                      <a:pt x="76" y="29"/>
                    </a:lnTo>
                    <a:lnTo>
                      <a:pt x="70" y="29"/>
                    </a:lnTo>
                    <a:lnTo>
                      <a:pt x="64" y="28"/>
                    </a:lnTo>
                    <a:lnTo>
                      <a:pt x="62" y="26"/>
                    </a:lnTo>
                    <a:lnTo>
                      <a:pt x="61" y="26"/>
                    </a:lnTo>
                    <a:lnTo>
                      <a:pt x="59" y="18"/>
                    </a:lnTo>
                    <a:lnTo>
                      <a:pt x="54" y="18"/>
                    </a:lnTo>
                    <a:lnTo>
                      <a:pt x="51" y="21"/>
                    </a:lnTo>
                    <a:lnTo>
                      <a:pt x="48" y="19"/>
                    </a:lnTo>
                    <a:lnTo>
                      <a:pt x="45" y="13"/>
                    </a:lnTo>
                    <a:lnTo>
                      <a:pt x="30" y="3"/>
                    </a:lnTo>
                    <a:lnTo>
                      <a:pt x="14" y="0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0" y="10"/>
                    </a:lnTo>
                    <a:lnTo>
                      <a:pt x="2" y="18"/>
                    </a:lnTo>
                    <a:lnTo>
                      <a:pt x="0" y="24"/>
                    </a:lnTo>
                    <a:lnTo>
                      <a:pt x="0" y="28"/>
                    </a:lnTo>
                    <a:lnTo>
                      <a:pt x="3" y="28"/>
                    </a:lnTo>
                    <a:lnTo>
                      <a:pt x="7" y="32"/>
                    </a:lnTo>
                    <a:lnTo>
                      <a:pt x="8" y="31"/>
                    </a:lnTo>
                    <a:lnTo>
                      <a:pt x="13" y="32"/>
                    </a:lnTo>
                    <a:lnTo>
                      <a:pt x="26" y="42"/>
                    </a:lnTo>
                    <a:lnTo>
                      <a:pt x="40" y="47"/>
                    </a:lnTo>
                    <a:lnTo>
                      <a:pt x="45" y="52"/>
                    </a:lnTo>
                    <a:lnTo>
                      <a:pt x="67" y="53"/>
                    </a:lnTo>
                    <a:lnTo>
                      <a:pt x="80" y="61"/>
                    </a:lnTo>
                    <a:lnTo>
                      <a:pt x="113" y="69"/>
                    </a:lnTo>
                    <a:lnTo>
                      <a:pt x="126" y="68"/>
                    </a:lnTo>
                    <a:lnTo>
                      <a:pt x="126" y="63"/>
                    </a:lnTo>
                    <a:lnTo>
                      <a:pt x="122" y="58"/>
                    </a:lnTo>
                    <a:lnTo>
                      <a:pt x="122" y="5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01" name="Freeform 114"/>
              <p:cNvSpPr/>
              <p:nvPr/>
            </p:nvSpPr>
            <p:spPr>
              <a:xfrm>
                <a:off x="6161040" y="2255760"/>
                <a:ext cx="78840" cy="4248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42480"/>
                  <a:gd name="textAreaBottom" fmla="*/ 42840 h 42480"/>
                  <a:gd name="GluePoint1X" fmla="*/ 42 w 50"/>
                  <a:gd name="GluePoint1Y" fmla="*/ 8 h 27"/>
                  <a:gd name="GluePoint2X" fmla="*/ 36 w 50"/>
                  <a:gd name="GluePoint2Y" fmla="*/ 4 h 27"/>
                  <a:gd name="GluePoint3X" fmla="*/ 31 w 50"/>
                  <a:gd name="GluePoint3Y" fmla="*/ 4 h 27"/>
                  <a:gd name="GluePoint4X" fmla="*/ 23 w 50"/>
                  <a:gd name="GluePoint4Y" fmla="*/ 3 h 27"/>
                  <a:gd name="GluePoint5X" fmla="*/ 19 w 50"/>
                  <a:gd name="GluePoint5Y" fmla="*/ 0 h 27"/>
                  <a:gd name="GluePoint6X" fmla="*/ 14 w 50"/>
                  <a:gd name="GluePoint6Y" fmla="*/ 0 h 27"/>
                  <a:gd name="GluePoint7X" fmla="*/ 9 w 50"/>
                  <a:gd name="GluePoint7Y" fmla="*/ 4 h 27"/>
                  <a:gd name="GluePoint8X" fmla="*/ 3 w 50"/>
                  <a:gd name="GluePoint8Y" fmla="*/ 16 h 27"/>
                  <a:gd name="GluePoint9X" fmla="*/ 0 w 50"/>
                  <a:gd name="GluePoint9Y" fmla="*/ 19 h 27"/>
                  <a:gd name="GluePoint10X" fmla="*/ 3 w 50"/>
                  <a:gd name="GluePoint10Y" fmla="*/ 25 h 27"/>
                  <a:gd name="GluePoint11X" fmla="*/ 15 w 50"/>
                  <a:gd name="GluePoint11Y" fmla="*/ 27 h 27"/>
                  <a:gd name="GluePoint12X" fmla="*/ 49 w 50"/>
                  <a:gd name="GluePoint12Y" fmla="*/ 24 h 27"/>
                  <a:gd name="GluePoint13X" fmla="*/ 50 w 50"/>
                  <a:gd name="GluePoint13Y" fmla="*/ 22 h 27"/>
                  <a:gd name="GluePoint14X" fmla="*/ 50 w 50"/>
                  <a:gd name="GluePoint14Y" fmla="*/ 16 h 27"/>
                  <a:gd name="GluePoint15X" fmla="*/ 42 w 50"/>
                  <a:gd name="GluePoint15Y" fmla="*/ 12 h 27"/>
                  <a:gd name="GluePoint16X" fmla="*/ 42 w 50"/>
                  <a:gd name="GluePoint16Y" fmla="*/ 8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50" h="27">
                    <a:moveTo>
                      <a:pt x="42" y="8"/>
                    </a:moveTo>
                    <a:lnTo>
                      <a:pt x="36" y="4"/>
                    </a:lnTo>
                    <a:lnTo>
                      <a:pt x="31" y="4"/>
                    </a:lnTo>
                    <a:lnTo>
                      <a:pt x="23" y="3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9" y="4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3" y="25"/>
                    </a:lnTo>
                    <a:lnTo>
                      <a:pt x="15" y="27"/>
                    </a:lnTo>
                    <a:lnTo>
                      <a:pt x="49" y="24"/>
                    </a:lnTo>
                    <a:lnTo>
                      <a:pt x="50" y="22"/>
                    </a:lnTo>
                    <a:lnTo>
                      <a:pt x="50" y="16"/>
                    </a:lnTo>
                    <a:lnTo>
                      <a:pt x="42" y="12"/>
                    </a:lnTo>
                    <a:lnTo>
                      <a:pt x="42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02" name="Freeform 115"/>
              <p:cNvSpPr/>
              <p:nvPr/>
            </p:nvSpPr>
            <p:spPr>
              <a:xfrm>
                <a:off x="6149880" y="2303640"/>
                <a:ext cx="128160" cy="1584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8400"/>
                  <a:gd name="textAreaBottom" fmla="*/ 158760 h 158400"/>
                  <a:gd name="GluePoint1X" fmla="*/ 78 w 81"/>
                  <a:gd name="GluePoint1Y" fmla="*/ 100 h 100"/>
                  <a:gd name="GluePoint2X" fmla="*/ 76 w 81"/>
                  <a:gd name="GluePoint2Y" fmla="*/ 92 h 100"/>
                  <a:gd name="GluePoint3X" fmla="*/ 78 w 81"/>
                  <a:gd name="GluePoint3Y" fmla="*/ 90 h 100"/>
                  <a:gd name="GluePoint4X" fmla="*/ 81 w 81"/>
                  <a:gd name="GluePoint4Y" fmla="*/ 92 h 100"/>
                  <a:gd name="GluePoint5X" fmla="*/ 80 w 81"/>
                  <a:gd name="GluePoint5Y" fmla="*/ 82 h 100"/>
                  <a:gd name="GluePoint6X" fmla="*/ 75 w 81"/>
                  <a:gd name="GluePoint6Y" fmla="*/ 63 h 100"/>
                  <a:gd name="GluePoint7X" fmla="*/ 67 w 81"/>
                  <a:gd name="GluePoint7Y" fmla="*/ 48 h 100"/>
                  <a:gd name="GluePoint8X" fmla="*/ 65 w 81"/>
                  <a:gd name="GluePoint8Y" fmla="*/ 48 h 100"/>
                  <a:gd name="GluePoint9X" fmla="*/ 64 w 81"/>
                  <a:gd name="GluePoint9Y" fmla="*/ 53 h 100"/>
                  <a:gd name="GluePoint10X" fmla="*/ 62 w 81"/>
                  <a:gd name="GluePoint10Y" fmla="*/ 61 h 100"/>
                  <a:gd name="GluePoint11X" fmla="*/ 57 w 81"/>
                  <a:gd name="GluePoint11Y" fmla="*/ 56 h 100"/>
                  <a:gd name="GluePoint12X" fmla="*/ 54 w 81"/>
                  <a:gd name="GluePoint12Y" fmla="*/ 56 h 100"/>
                  <a:gd name="GluePoint13X" fmla="*/ 51 w 81"/>
                  <a:gd name="GluePoint13Y" fmla="*/ 47 h 100"/>
                  <a:gd name="GluePoint14X" fmla="*/ 51 w 81"/>
                  <a:gd name="GluePoint14Y" fmla="*/ 44 h 100"/>
                  <a:gd name="GluePoint15X" fmla="*/ 61 w 81"/>
                  <a:gd name="GluePoint15Y" fmla="*/ 37 h 100"/>
                  <a:gd name="GluePoint16X" fmla="*/ 65 w 81"/>
                  <a:gd name="GluePoint16Y" fmla="*/ 26 h 100"/>
                  <a:gd name="GluePoint17X" fmla="*/ 54 w 81"/>
                  <a:gd name="GluePoint17Y" fmla="*/ 23 h 100"/>
                  <a:gd name="GluePoint18X" fmla="*/ 32 w 81"/>
                  <a:gd name="GluePoint18Y" fmla="*/ 23 h 100"/>
                  <a:gd name="GluePoint19X" fmla="*/ 26 w 81"/>
                  <a:gd name="GluePoint19Y" fmla="*/ 18 h 100"/>
                  <a:gd name="GluePoint20X" fmla="*/ 21 w 81"/>
                  <a:gd name="GluePoint20Y" fmla="*/ 5 h 100"/>
                  <a:gd name="GluePoint21X" fmla="*/ 19 w 81"/>
                  <a:gd name="GluePoint21Y" fmla="*/ 10 h 100"/>
                  <a:gd name="GluePoint22X" fmla="*/ 18 w 81"/>
                  <a:gd name="GluePoint22Y" fmla="*/ 8 h 100"/>
                  <a:gd name="GluePoint23X" fmla="*/ 16 w 81"/>
                  <a:gd name="GluePoint23Y" fmla="*/ 10 h 100"/>
                  <a:gd name="GluePoint24X" fmla="*/ 11 w 81"/>
                  <a:gd name="GluePoint24Y" fmla="*/ 2 h 100"/>
                  <a:gd name="GluePoint25X" fmla="*/ 10 w 81"/>
                  <a:gd name="GluePoint25Y" fmla="*/ 2 h 100"/>
                  <a:gd name="GluePoint26X" fmla="*/ 10 w 81"/>
                  <a:gd name="GluePoint26Y" fmla="*/ 7 h 100"/>
                  <a:gd name="GluePoint27X" fmla="*/ 5 w 81"/>
                  <a:gd name="GluePoint27Y" fmla="*/ 0 h 100"/>
                  <a:gd name="GluePoint28X" fmla="*/ 0 w 81"/>
                  <a:gd name="GluePoint28Y" fmla="*/ 11 h 100"/>
                  <a:gd name="GluePoint29X" fmla="*/ 3 w 81"/>
                  <a:gd name="GluePoint29Y" fmla="*/ 16 h 100"/>
                  <a:gd name="GluePoint30X" fmla="*/ 10 w 81"/>
                  <a:gd name="GluePoint30Y" fmla="*/ 18 h 100"/>
                  <a:gd name="GluePoint31X" fmla="*/ 11 w 81"/>
                  <a:gd name="GluePoint31Y" fmla="*/ 23 h 100"/>
                  <a:gd name="GluePoint32X" fmla="*/ 5 w 81"/>
                  <a:gd name="GluePoint32Y" fmla="*/ 23 h 100"/>
                  <a:gd name="GluePoint33X" fmla="*/ 5 w 81"/>
                  <a:gd name="GluePoint33Y" fmla="*/ 24 h 100"/>
                  <a:gd name="GluePoint34X" fmla="*/ 2 w 81"/>
                  <a:gd name="GluePoint34Y" fmla="*/ 26 h 100"/>
                  <a:gd name="GluePoint35X" fmla="*/ 0 w 81"/>
                  <a:gd name="GluePoint35Y" fmla="*/ 31 h 100"/>
                  <a:gd name="GluePoint36X" fmla="*/ 11 w 81"/>
                  <a:gd name="GluePoint36Y" fmla="*/ 39 h 100"/>
                  <a:gd name="GluePoint37X" fmla="*/ 13 w 81"/>
                  <a:gd name="GluePoint37Y" fmla="*/ 50 h 100"/>
                  <a:gd name="GluePoint38X" fmla="*/ 16 w 81"/>
                  <a:gd name="GluePoint38Y" fmla="*/ 58 h 100"/>
                  <a:gd name="GluePoint39X" fmla="*/ 18 w 81"/>
                  <a:gd name="GluePoint39Y" fmla="*/ 66 h 100"/>
                  <a:gd name="GluePoint40X" fmla="*/ 19 w 81"/>
                  <a:gd name="GluePoint40Y" fmla="*/ 71 h 100"/>
                  <a:gd name="GluePoint41X" fmla="*/ 24 w 81"/>
                  <a:gd name="GluePoint41Y" fmla="*/ 87 h 100"/>
                  <a:gd name="GluePoint42X" fmla="*/ 35 w 81"/>
                  <a:gd name="GluePoint42Y" fmla="*/ 82 h 100"/>
                  <a:gd name="GluePoint43X" fmla="*/ 35 w 81"/>
                  <a:gd name="GluePoint43Y" fmla="*/ 85 h 100"/>
                  <a:gd name="GluePoint44X" fmla="*/ 40 w 81"/>
                  <a:gd name="GluePoint44Y" fmla="*/ 79 h 100"/>
                  <a:gd name="GluePoint45X" fmla="*/ 43 w 81"/>
                  <a:gd name="GluePoint45Y" fmla="*/ 84 h 100"/>
                  <a:gd name="GluePoint46X" fmla="*/ 48 w 81"/>
                  <a:gd name="GluePoint46Y" fmla="*/ 76 h 100"/>
                  <a:gd name="GluePoint47X" fmla="*/ 46 w 81"/>
                  <a:gd name="GluePoint47Y" fmla="*/ 69 h 100"/>
                  <a:gd name="GluePoint48X" fmla="*/ 49 w 81"/>
                  <a:gd name="GluePoint48Y" fmla="*/ 63 h 100"/>
                  <a:gd name="GluePoint49X" fmla="*/ 54 w 81"/>
                  <a:gd name="GluePoint49Y" fmla="*/ 68 h 100"/>
                  <a:gd name="GluePoint50X" fmla="*/ 61 w 81"/>
                  <a:gd name="GluePoint50Y" fmla="*/ 66 h 100"/>
                  <a:gd name="GluePoint51X" fmla="*/ 62 w 81"/>
                  <a:gd name="GluePoint51Y" fmla="*/ 68 h 100"/>
                  <a:gd name="GluePoint52X" fmla="*/ 69 w 81"/>
                  <a:gd name="GluePoint52Y" fmla="*/ 76 h 100"/>
                  <a:gd name="GluePoint53X" fmla="*/ 73 w 81"/>
                  <a:gd name="GluePoint53Y" fmla="*/ 95 h 100"/>
                  <a:gd name="GluePoint54X" fmla="*/ 78 w 81"/>
                  <a:gd name="GluePoint54Y" fmla="*/ 10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81" h="100">
                    <a:moveTo>
                      <a:pt x="78" y="100"/>
                    </a:moveTo>
                    <a:lnTo>
                      <a:pt x="76" y="92"/>
                    </a:lnTo>
                    <a:lnTo>
                      <a:pt x="78" y="90"/>
                    </a:lnTo>
                    <a:lnTo>
                      <a:pt x="81" y="92"/>
                    </a:lnTo>
                    <a:lnTo>
                      <a:pt x="80" y="82"/>
                    </a:lnTo>
                    <a:lnTo>
                      <a:pt x="75" y="63"/>
                    </a:lnTo>
                    <a:lnTo>
                      <a:pt x="67" y="48"/>
                    </a:lnTo>
                    <a:lnTo>
                      <a:pt x="65" y="48"/>
                    </a:lnTo>
                    <a:lnTo>
                      <a:pt x="64" y="53"/>
                    </a:lnTo>
                    <a:lnTo>
                      <a:pt x="62" y="61"/>
                    </a:lnTo>
                    <a:lnTo>
                      <a:pt x="57" y="56"/>
                    </a:lnTo>
                    <a:lnTo>
                      <a:pt x="54" y="56"/>
                    </a:lnTo>
                    <a:lnTo>
                      <a:pt x="51" y="47"/>
                    </a:lnTo>
                    <a:lnTo>
                      <a:pt x="51" y="44"/>
                    </a:lnTo>
                    <a:lnTo>
                      <a:pt x="61" y="37"/>
                    </a:lnTo>
                    <a:lnTo>
                      <a:pt x="65" y="26"/>
                    </a:lnTo>
                    <a:lnTo>
                      <a:pt x="54" y="23"/>
                    </a:lnTo>
                    <a:lnTo>
                      <a:pt x="32" y="23"/>
                    </a:lnTo>
                    <a:lnTo>
                      <a:pt x="26" y="18"/>
                    </a:lnTo>
                    <a:lnTo>
                      <a:pt x="21" y="5"/>
                    </a:lnTo>
                    <a:lnTo>
                      <a:pt x="19" y="10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7"/>
                    </a:lnTo>
                    <a:lnTo>
                      <a:pt x="5" y="0"/>
                    </a:lnTo>
                    <a:lnTo>
                      <a:pt x="0" y="11"/>
                    </a:lnTo>
                    <a:lnTo>
                      <a:pt x="3" y="16"/>
                    </a:lnTo>
                    <a:lnTo>
                      <a:pt x="10" y="18"/>
                    </a:lnTo>
                    <a:lnTo>
                      <a:pt x="11" y="23"/>
                    </a:lnTo>
                    <a:lnTo>
                      <a:pt x="5" y="23"/>
                    </a:lnTo>
                    <a:lnTo>
                      <a:pt x="5" y="24"/>
                    </a:lnTo>
                    <a:lnTo>
                      <a:pt x="2" y="26"/>
                    </a:lnTo>
                    <a:lnTo>
                      <a:pt x="0" y="31"/>
                    </a:lnTo>
                    <a:lnTo>
                      <a:pt x="11" y="39"/>
                    </a:lnTo>
                    <a:lnTo>
                      <a:pt x="13" y="50"/>
                    </a:lnTo>
                    <a:lnTo>
                      <a:pt x="16" y="58"/>
                    </a:lnTo>
                    <a:lnTo>
                      <a:pt x="18" y="66"/>
                    </a:lnTo>
                    <a:lnTo>
                      <a:pt x="19" y="71"/>
                    </a:lnTo>
                    <a:lnTo>
                      <a:pt x="24" y="87"/>
                    </a:lnTo>
                    <a:lnTo>
                      <a:pt x="35" y="82"/>
                    </a:lnTo>
                    <a:lnTo>
                      <a:pt x="35" y="85"/>
                    </a:lnTo>
                    <a:lnTo>
                      <a:pt x="40" y="79"/>
                    </a:lnTo>
                    <a:lnTo>
                      <a:pt x="43" y="84"/>
                    </a:lnTo>
                    <a:lnTo>
                      <a:pt x="48" y="76"/>
                    </a:lnTo>
                    <a:lnTo>
                      <a:pt x="46" y="69"/>
                    </a:lnTo>
                    <a:lnTo>
                      <a:pt x="49" y="63"/>
                    </a:lnTo>
                    <a:lnTo>
                      <a:pt x="54" y="68"/>
                    </a:lnTo>
                    <a:lnTo>
                      <a:pt x="61" y="66"/>
                    </a:lnTo>
                    <a:lnTo>
                      <a:pt x="62" y="68"/>
                    </a:lnTo>
                    <a:lnTo>
                      <a:pt x="69" y="76"/>
                    </a:lnTo>
                    <a:lnTo>
                      <a:pt x="73" y="95"/>
                    </a:lnTo>
                    <a:lnTo>
                      <a:pt x="78" y="10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03" name="Freeform 116"/>
              <p:cNvSpPr/>
              <p:nvPr/>
            </p:nvSpPr>
            <p:spPr>
              <a:xfrm>
                <a:off x="6864480" y="1846440"/>
                <a:ext cx="107640" cy="1458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45800"/>
                  <a:gd name="textAreaBottom" fmla="*/ 146160 h 145800"/>
                  <a:gd name="GluePoint1X" fmla="*/ 0 w 68"/>
                  <a:gd name="GluePoint1Y" fmla="*/ 53 h 92"/>
                  <a:gd name="GluePoint2X" fmla="*/ 6 w 68"/>
                  <a:gd name="GluePoint2Y" fmla="*/ 60 h 92"/>
                  <a:gd name="GluePoint3X" fmla="*/ 8 w 68"/>
                  <a:gd name="GluePoint3Y" fmla="*/ 58 h 92"/>
                  <a:gd name="GluePoint4X" fmla="*/ 19 w 68"/>
                  <a:gd name="GluePoint4Y" fmla="*/ 60 h 92"/>
                  <a:gd name="GluePoint5X" fmla="*/ 20 w 68"/>
                  <a:gd name="GluePoint5Y" fmla="*/ 73 h 92"/>
                  <a:gd name="GluePoint6X" fmla="*/ 22 w 68"/>
                  <a:gd name="GluePoint6Y" fmla="*/ 74 h 92"/>
                  <a:gd name="GluePoint7X" fmla="*/ 25 w 68"/>
                  <a:gd name="GluePoint7Y" fmla="*/ 74 h 92"/>
                  <a:gd name="GluePoint8X" fmla="*/ 20 w 68"/>
                  <a:gd name="GluePoint8Y" fmla="*/ 79 h 92"/>
                  <a:gd name="GluePoint9X" fmla="*/ 20 w 68"/>
                  <a:gd name="GluePoint9Y" fmla="*/ 85 h 92"/>
                  <a:gd name="GluePoint10X" fmla="*/ 27 w 68"/>
                  <a:gd name="GluePoint10Y" fmla="*/ 85 h 92"/>
                  <a:gd name="GluePoint11X" fmla="*/ 25 w 68"/>
                  <a:gd name="GluePoint11Y" fmla="*/ 89 h 92"/>
                  <a:gd name="GluePoint12X" fmla="*/ 31 w 68"/>
                  <a:gd name="GluePoint12Y" fmla="*/ 92 h 92"/>
                  <a:gd name="GluePoint13X" fmla="*/ 35 w 68"/>
                  <a:gd name="GluePoint13Y" fmla="*/ 90 h 92"/>
                  <a:gd name="GluePoint14X" fmla="*/ 33 w 68"/>
                  <a:gd name="GluePoint14Y" fmla="*/ 87 h 92"/>
                  <a:gd name="GluePoint15X" fmla="*/ 43 w 68"/>
                  <a:gd name="GluePoint15Y" fmla="*/ 92 h 92"/>
                  <a:gd name="GluePoint16X" fmla="*/ 46 w 68"/>
                  <a:gd name="GluePoint16Y" fmla="*/ 89 h 92"/>
                  <a:gd name="GluePoint17X" fmla="*/ 49 w 68"/>
                  <a:gd name="GluePoint17Y" fmla="*/ 92 h 92"/>
                  <a:gd name="GluePoint18X" fmla="*/ 54 w 68"/>
                  <a:gd name="GluePoint18Y" fmla="*/ 84 h 92"/>
                  <a:gd name="GluePoint19X" fmla="*/ 63 w 68"/>
                  <a:gd name="GluePoint19Y" fmla="*/ 82 h 92"/>
                  <a:gd name="GluePoint20X" fmla="*/ 68 w 68"/>
                  <a:gd name="GluePoint20Y" fmla="*/ 77 h 92"/>
                  <a:gd name="GluePoint21X" fmla="*/ 54 w 68"/>
                  <a:gd name="GluePoint21Y" fmla="*/ 68 h 92"/>
                  <a:gd name="GluePoint22X" fmla="*/ 49 w 68"/>
                  <a:gd name="GluePoint22Y" fmla="*/ 66 h 92"/>
                  <a:gd name="GluePoint23X" fmla="*/ 44 w 68"/>
                  <a:gd name="GluePoint23Y" fmla="*/ 55 h 92"/>
                  <a:gd name="GluePoint24X" fmla="*/ 49 w 68"/>
                  <a:gd name="GluePoint24Y" fmla="*/ 52 h 92"/>
                  <a:gd name="GluePoint25X" fmla="*/ 55 w 68"/>
                  <a:gd name="GluePoint25Y" fmla="*/ 50 h 92"/>
                  <a:gd name="GluePoint26X" fmla="*/ 60 w 68"/>
                  <a:gd name="GluePoint26Y" fmla="*/ 44 h 92"/>
                  <a:gd name="GluePoint27X" fmla="*/ 65 w 68"/>
                  <a:gd name="GluePoint27Y" fmla="*/ 36 h 92"/>
                  <a:gd name="GluePoint28X" fmla="*/ 58 w 68"/>
                  <a:gd name="GluePoint28Y" fmla="*/ 24 h 92"/>
                  <a:gd name="GluePoint29X" fmla="*/ 60 w 68"/>
                  <a:gd name="GluePoint29Y" fmla="*/ 18 h 92"/>
                  <a:gd name="GluePoint30X" fmla="*/ 62 w 68"/>
                  <a:gd name="GluePoint30Y" fmla="*/ 12 h 92"/>
                  <a:gd name="GluePoint31X" fmla="*/ 65 w 68"/>
                  <a:gd name="GluePoint31Y" fmla="*/ 12 h 92"/>
                  <a:gd name="GluePoint32X" fmla="*/ 65 w 68"/>
                  <a:gd name="GluePoint32Y" fmla="*/ 10 h 92"/>
                  <a:gd name="GluePoint33X" fmla="*/ 62 w 68"/>
                  <a:gd name="GluePoint33Y" fmla="*/ 7 h 92"/>
                  <a:gd name="GluePoint34X" fmla="*/ 58 w 68"/>
                  <a:gd name="GluePoint34Y" fmla="*/ 7 h 92"/>
                  <a:gd name="GluePoint35X" fmla="*/ 51 w 68"/>
                  <a:gd name="GluePoint35Y" fmla="*/ 0 h 92"/>
                  <a:gd name="GluePoint36X" fmla="*/ 49 w 68"/>
                  <a:gd name="GluePoint36Y" fmla="*/ 2 h 92"/>
                  <a:gd name="GluePoint37X" fmla="*/ 49 w 68"/>
                  <a:gd name="GluePoint37Y" fmla="*/ 12 h 92"/>
                  <a:gd name="GluePoint38X" fmla="*/ 44 w 68"/>
                  <a:gd name="GluePoint38Y" fmla="*/ 16 h 92"/>
                  <a:gd name="GluePoint39X" fmla="*/ 35 w 68"/>
                  <a:gd name="GluePoint39Y" fmla="*/ 18 h 92"/>
                  <a:gd name="GluePoint40X" fmla="*/ 35 w 68"/>
                  <a:gd name="GluePoint40Y" fmla="*/ 20 h 92"/>
                  <a:gd name="GluePoint41X" fmla="*/ 39 w 68"/>
                  <a:gd name="GluePoint41Y" fmla="*/ 28 h 92"/>
                  <a:gd name="GluePoint42X" fmla="*/ 30 w 68"/>
                  <a:gd name="GluePoint42Y" fmla="*/ 28 h 92"/>
                  <a:gd name="GluePoint43X" fmla="*/ 19 w 68"/>
                  <a:gd name="GluePoint43Y" fmla="*/ 24 h 92"/>
                  <a:gd name="GluePoint44X" fmla="*/ 12 w 68"/>
                  <a:gd name="GluePoint44Y" fmla="*/ 37 h 92"/>
                  <a:gd name="GluePoint45X" fmla="*/ 1 w 68"/>
                  <a:gd name="GluePoint45Y" fmla="*/ 44 h 92"/>
                  <a:gd name="GluePoint46X" fmla="*/ 0 w 68"/>
                  <a:gd name="GluePoint46Y" fmla="*/ 53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8" h="92">
                    <a:moveTo>
                      <a:pt x="0" y="53"/>
                    </a:moveTo>
                    <a:lnTo>
                      <a:pt x="6" y="60"/>
                    </a:lnTo>
                    <a:lnTo>
                      <a:pt x="8" y="58"/>
                    </a:lnTo>
                    <a:lnTo>
                      <a:pt x="19" y="60"/>
                    </a:lnTo>
                    <a:lnTo>
                      <a:pt x="20" y="73"/>
                    </a:lnTo>
                    <a:lnTo>
                      <a:pt x="22" y="74"/>
                    </a:lnTo>
                    <a:lnTo>
                      <a:pt x="25" y="74"/>
                    </a:lnTo>
                    <a:lnTo>
                      <a:pt x="20" y="79"/>
                    </a:lnTo>
                    <a:lnTo>
                      <a:pt x="20" y="85"/>
                    </a:lnTo>
                    <a:lnTo>
                      <a:pt x="27" y="85"/>
                    </a:lnTo>
                    <a:lnTo>
                      <a:pt x="25" y="89"/>
                    </a:lnTo>
                    <a:lnTo>
                      <a:pt x="31" y="92"/>
                    </a:lnTo>
                    <a:lnTo>
                      <a:pt x="35" y="90"/>
                    </a:lnTo>
                    <a:lnTo>
                      <a:pt x="33" y="87"/>
                    </a:lnTo>
                    <a:lnTo>
                      <a:pt x="43" y="92"/>
                    </a:lnTo>
                    <a:lnTo>
                      <a:pt x="46" y="89"/>
                    </a:lnTo>
                    <a:lnTo>
                      <a:pt x="49" y="92"/>
                    </a:lnTo>
                    <a:lnTo>
                      <a:pt x="54" y="84"/>
                    </a:lnTo>
                    <a:lnTo>
                      <a:pt x="63" y="82"/>
                    </a:lnTo>
                    <a:lnTo>
                      <a:pt x="68" y="77"/>
                    </a:lnTo>
                    <a:lnTo>
                      <a:pt x="54" y="68"/>
                    </a:lnTo>
                    <a:lnTo>
                      <a:pt x="49" y="66"/>
                    </a:lnTo>
                    <a:lnTo>
                      <a:pt x="44" y="55"/>
                    </a:lnTo>
                    <a:lnTo>
                      <a:pt x="49" y="52"/>
                    </a:lnTo>
                    <a:lnTo>
                      <a:pt x="55" y="50"/>
                    </a:lnTo>
                    <a:lnTo>
                      <a:pt x="60" y="44"/>
                    </a:lnTo>
                    <a:lnTo>
                      <a:pt x="65" y="36"/>
                    </a:lnTo>
                    <a:lnTo>
                      <a:pt x="58" y="24"/>
                    </a:lnTo>
                    <a:lnTo>
                      <a:pt x="60" y="18"/>
                    </a:lnTo>
                    <a:lnTo>
                      <a:pt x="62" y="12"/>
                    </a:lnTo>
                    <a:lnTo>
                      <a:pt x="65" y="12"/>
                    </a:lnTo>
                    <a:lnTo>
                      <a:pt x="65" y="10"/>
                    </a:lnTo>
                    <a:lnTo>
                      <a:pt x="62" y="7"/>
                    </a:lnTo>
                    <a:lnTo>
                      <a:pt x="58" y="7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9" y="12"/>
                    </a:lnTo>
                    <a:lnTo>
                      <a:pt x="44" y="16"/>
                    </a:lnTo>
                    <a:lnTo>
                      <a:pt x="35" y="18"/>
                    </a:lnTo>
                    <a:lnTo>
                      <a:pt x="35" y="20"/>
                    </a:lnTo>
                    <a:lnTo>
                      <a:pt x="39" y="28"/>
                    </a:lnTo>
                    <a:lnTo>
                      <a:pt x="30" y="28"/>
                    </a:lnTo>
                    <a:lnTo>
                      <a:pt x="19" y="24"/>
                    </a:lnTo>
                    <a:lnTo>
                      <a:pt x="12" y="37"/>
                    </a:lnTo>
                    <a:lnTo>
                      <a:pt x="1" y="4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04" name="Freeform 117"/>
              <p:cNvSpPr/>
              <p:nvPr/>
            </p:nvSpPr>
            <p:spPr>
              <a:xfrm>
                <a:off x="5651640" y="19288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1 h 3"/>
                  <a:gd name="GluePoint2X" fmla="*/ 0 w 3"/>
                  <a:gd name="GluePoint2Y" fmla="*/ 0 h 3"/>
                  <a:gd name="GluePoint3X" fmla="*/ 0 w 3"/>
                  <a:gd name="GluePoint3Y" fmla="*/ 3 h 3"/>
                  <a:gd name="GluePoint4X" fmla="*/ 3 w 3"/>
                  <a:gd name="GluePoint4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1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05" name="Freeform 118"/>
              <p:cNvSpPr/>
              <p:nvPr/>
            </p:nvSpPr>
            <p:spPr>
              <a:xfrm>
                <a:off x="5657760" y="1920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5 w 5"/>
                  <a:gd name="GluePoint1Y" fmla="*/ 5 h 5"/>
                  <a:gd name="GluePoint2X" fmla="*/ 2 w 5"/>
                  <a:gd name="GluePoint2Y" fmla="*/ 0 h 5"/>
                  <a:gd name="GluePoint3X" fmla="*/ 0 w 5"/>
                  <a:gd name="GluePoint3Y" fmla="*/ 1 h 5"/>
                  <a:gd name="GluePoint4X" fmla="*/ 2 w 5"/>
                  <a:gd name="GluePoint4Y" fmla="*/ 5 h 5"/>
                  <a:gd name="GluePoint5X" fmla="*/ 5 w 5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5" y="5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06" name="Freeform 119"/>
              <p:cNvSpPr/>
              <p:nvPr/>
            </p:nvSpPr>
            <p:spPr>
              <a:xfrm>
                <a:off x="5673600" y="19256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5 w 5"/>
                  <a:gd name="GluePoint1Y" fmla="*/ 2 h 2"/>
                  <a:gd name="GluePoint2X" fmla="*/ 0 w 5"/>
                  <a:gd name="GluePoint2Y" fmla="*/ 0 h 2"/>
                  <a:gd name="GluePoint3X" fmla="*/ 2 w 5"/>
                  <a:gd name="GluePoint3Y" fmla="*/ 2 h 2"/>
                  <a:gd name="GluePoint4X" fmla="*/ 5 w 5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5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07" name="Freeform 120"/>
              <p:cNvSpPr/>
              <p:nvPr/>
            </p:nvSpPr>
            <p:spPr>
              <a:xfrm>
                <a:off x="5622840" y="1836720"/>
                <a:ext cx="226800" cy="10908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109080"/>
                  <a:gd name="textAreaBottom" fmla="*/ 109440 h 109080"/>
                  <a:gd name="GluePoint1X" fmla="*/ 10 w 143"/>
                  <a:gd name="GluePoint1Y" fmla="*/ 14 h 69"/>
                  <a:gd name="GluePoint2X" fmla="*/ 10 w 143"/>
                  <a:gd name="GluePoint2Y" fmla="*/ 8 h 69"/>
                  <a:gd name="GluePoint3X" fmla="*/ 16 w 143"/>
                  <a:gd name="GluePoint3Y" fmla="*/ 6 h 69"/>
                  <a:gd name="GluePoint4X" fmla="*/ 27 w 143"/>
                  <a:gd name="GluePoint4Y" fmla="*/ 8 h 69"/>
                  <a:gd name="GluePoint5X" fmla="*/ 43 w 143"/>
                  <a:gd name="GluePoint5Y" fmla="*/ 13 h 69"/>
                  <a:gd name="GluePoint6X" fmla="*/ 43 w 143"/>
                  <a:gd name="GluePoint6Y" fmla="*/ 5 h 69"/>
                  <a:gd name="GluePoint7X" fmla="*/ 51 w 143"/>
                  <a:gd name="GluePoint7Y" fmla="*/ 0 h 69"/>
                  <a:gd name="GluePoint8X" fmla="*/ 59 w 143"/>
                  <a:gd name="GluePoint8Y" fmla="*/ 3 h 69"/>
                  <a:gd name="GluePoint9X" fmla="*/ 69 w 143"/>
                  <a:gd name="GluePoint9Y" fmla="*/ 5 h 69"/>
                  <a:gd name="GluePoint10X" fmla="*/ 92 w 143"/>
                  <a:gd name="GluePoint10Y" fmla="*/ 3 h 69"/>
                  <a:gd name="GluePoint11X" fmla="*/ 124 w 143"/>
                  <a:gd name="GluePoint11Y" fmla="*/ 8 h 69"/>
                  <a:gd name="GluePoint12X" fmla="*/ 129 w 143"/>
                  <a:gd name="GluePoint12Y" fmla="*/ 13 h 69"/>
                  <a:gd name="GluePoint13X" fmla="*/ 142 w 143"/>
                  <a:gd name="GluePoint13Y" fmla="*/ 16 h 69"/>
                  <a:gd name="GluePoint14X" fmla="*/ 143 w 143"/>
                  <a:gd name="GluePoint14Y" fmla="*/ 22 h 69"/>
                  <a:gd name="GluePoint15X" fmla="*/ 124 w 143"/>
                  <a:gd name="GluePoint15Y" fmla="*/ 32 h 69"/>
                  <a:gd name="GluePoint16X" fmla="*/ 121 w 143"/>
                  <a:gd name="GluePoint16Y" fmla="*/ 38 h 69"/>
                  <a:gd name="GluePoint17X" fmla="*/ 103 w 143"/>
                  <a:gd name="GluePoint17Y" fmla="*/ 42 h 69"/>
                  <a:gd name="GluePoint18X" fmla="*/ 102 w 143"/>
                  <a:gd name="GluePoint18Y" fmla="*/ 48 h 69"/>
                  <a:gd name="GluePoint19X" fmla="*/ 99 w 143"/>
                  <a:gd name="GluePoint19Y" fmla="*/ 51 h 69"/>
                  <a:gd name="GluePoint20X" fmla="*/ 89 w 143"/>
                  <a:gd name="GluePoint20Y" fmla="*/ 51 h 69"/>
                  <a:gd name="GluePoint21X" fmla="*/ 86 w 143"/>
                  <a:gd name="GluePoint21Y" fmla="*/ 48 h 69"/>
                  <a:gd name="GluePoint22X" fmla="*/ 83 w 143"/>
                  <a:gd name="GluePoint22Y" fmla="*/ 48 h 69"/>
                  <a:gd name="GluePoint23X" fmla="*/ 78 w 143"/>
                  <a:gd name="GluePoint23Y" fmla="*/ 48 h 69"/>
                  <a:gd name="GluePoint24X" fmla="*/ 76 w 143"/>
                  <a:gd name="GluePoint24Y" fmla="*/ 51 h 69"/>
                  <a:gd name="GluePoint25X" fmla="*/ 67 w 143"/>
                  <a:gd name="GluePoint25Y" fmla="*/ 56 h 69"/>
                  <a:gd name="GluePoint26X" fmla="*/ 65 w 143"/>
                  <a:gd name="GluePoint26Y" fmla="*/ 61 h 69"/>
                  <a:gd name="GluePoint27X" fmla="*/ 67 w 143"/>
                  <a:gd name="GluePoint27Y" fmla="*/ 64 h 69"/>
                  <a:gd name="GluePoint28X" fmla="*/ 61 w 143"/>
                  <a:gd name="GluePoint28Y" fmla="*/ 63 h 69"/>
                  <a:gd name="GluePoint29X" fmla="*/ 62 w 143"/>
                  <a:gd name="GluePoint29Y" fmla="*/ 66 h 69"/>
                  <a:gd name="GluePoint30X" fmla="*/ 53 w 143"/>
                  <a:gd name="GluePoint30Y" fmla="*/ 66 h 69"/>
                  <a:gd name="GluePoint31X" fmla="*/ 45 w 143"/>
                  <a:gd name="GluePoint31Y" fmla="*/ 69 h 69"/>
                  <a:gd name="GluePoint32X" fmla="*/ 38 w 143"/>
                  <a:gd name="GluePoint32Y" fmla="*/ 69 h 69"/>
                  <a:gd name="GluePoint33X" fmla="*/ 37 w 143"/>
                  <a:gd name="GluePoint33Y" fmla="*/ 64 h 69"/>
                  <a:gd name="GluePoint34X" fmla="*/ 32 w 143"/>
                  <a:gd name="GluePoint34Y" fmla="*/ 63 h 69"/>
                  <a:gd name="GluePoint35X" fmla="*/ 26 w 143"/>
                  <a:gd name="GluePoint35Y" fmla="*/ 66 h 69"/>
                  <a:gd name="GluePoint36X" fmla="*/ 19 w 143"/>
                  <a:gd name="GluePoint36Y" fmla="*/ 63 h 69"/>
                  <a:gd name="GluePoint37X" fmla="*/ 3 w 143"/>
                  <a:gd name="GluePoint37Y" fmla="*/ 64 h 69"/>
                  <a:gd name="GluePoint38X" fmla="*/ 2 w 143"/>
                  <a:gd name="GluePoint38Y" fmla="*/ 63 h 69"/>
                  <a:gd name="GluePoint39X" fmla="*/ 0 w 143"/>
                  <a:gd name="GluePoint39Y" fmla="*/ 56 h 69"/>
                  <a:gd name="GluePoint40X" fmla="*/ 5 w 143"/>
                  <a:gd name="GluePoint40Y" fmla="*/ 53 h 69"/>
                  <a:gd name="GluePoint41X" fmla="*/ 11 w 143"/>
                  <a:gd name="GluePoint41Y" fmla="*/ 53 h 69"/>
                  <a:gd name="GluePoint42X" fmla="*/ 18 w 143"/>
                  <a:gd name="GluePoint42Y" fmla="*/ 56 h 69"/>
                  <a:gd name="GluePoint43X" fmla="*/ 21 w 143"/>
                  <a:gd name="GluePoint43Y" fmla="*/ 51 h 69"/>
                  <a:gd name="GluePoint44X" fmla="*/ 35 w 143"/>
                  <a:gd name="GluePoint44Y" fmla="*/ 51 h 69"/>
                  <a:gd name="GluePoint45X" fmla="*/ 38 w 143"/>
                  <a:gd name="GluePoint45Y" fmla="*/ 48 h 69"/>
                  <a:gd name="GluePoint46X" fmla="*/ 43 w 143"/>
                  <a:gd name="GluePoint46Y" fmla="*/ 46 h 69"/>
                  <a:gd name="GluePoint47X" fmla="*/ 49 w 143"/>
                  <a:gd name="GluePoint47Y" fmla="*/ 42 h 69"/>
                  <a:gd name="GluePoint48X" fmla="*/ 35 w 143"/>
                  <a:gd name="GluePoint48Y" fmla="*/ 37 h 69"/>
                  <a:gd name="GluePoint49X" fmla="*/ 29 w 143"/>
                  <a:gd name="GluePoint49Y" fmla="*/ 34 h 69"/>
                  <a:gd name="GluePoint50X" fmla="*/ 29 w 143"/>
                  <a:gd name="GluePoint50Y" fmla="*/ 32 h 69"/>
                  <a:gd name="GluePoint51X" fmla="*/ 26 w 143"/>
                  <a:gd name="GluePoint51Y" fmla="*/ 29 h 69"/>
                  <a:gd name="GluePoint52X" fmla="*/ 22 w 143"/>
                  <a:gd name="GluePoint52Y" fmla="*/ 37 h 69"/>
                  <a:gd name="GluePoint53X" fmla="*/ 15 w 143"/>
                  <a:gd name="GluePoint53Y" fmla="*/ 34 h 69"/>
                  <a:gd name="GluePoint54X" fmla="*/ 11 w 143"/>
                  <a:gd name="GluePoint54Y" fmla="*/ 30 h 69"/>
                  <a:gd name="GluePoint55X" fmla="*/ 5 w 143"/>
                  <a:gd name="GluePoint55Y" fmla="*/ 29 h 69"/>
                  <a:gd name="GluePoint56X" fmla="*/ 5 w 143"/>
                  <a:gd name="GluePoint56Y" fmla="*/ 27 h 69"/>
                  <a:gd name="GluePoint57X" fmla="*/ 16 w 143"/>
                  <a:gd name="GluePoint57Y" fmla="*/ 18 h 69"/>
                  <a:gd name="GluePoint58X" fmla="*/ 15 w 143"/>
                  <a:gd name="GluePoint58Y" fmla="*/ 16 h 69"/>
                  <a:gd name="GluePoint59X" fmla="*/ 10 w 143"/>
                  <a:gd name="GluePoint59Y" fmla="*/ 14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43" h="69">
                    <a:moveTo>
                      <a:pt x="10" y="14"/>
                    </a:moveTo>
                    <a:lnTo>
                      <a:pt x="10" y="8"/>
                    </a:lnTo>
                    <a:lnTo>
                      <a:pt x="16" y="6"/>
                    </a:lnTo>
                    <a:lnTo>
                      <a:pt x="27" y="8"/>
                    </a:lnTo>
                    <a:lnTo>
                      <a:pt x="43" y="13"/>
                    </a:lnTo>
                    <a:lnTo>
                      <a:pt x="43" y="5"/>
                    </a:lnTo>
                    <a:lnTo>
                      <a:pt x="51" y="0"/>
                    </a:lnTo>
                    <a:lnTo>
                      <a:pt x="59" y="3"/>
                    </a:lnTo>
                    <a:lnTo>
                      <a:pt x="69" y="5"/>
                    </a:lnTo>
                    <a:lnTo>
                      <a:pt x="92" y="3"/>
                    </a:lnTo>
                    <a:lnTo>
                      <a:pt x="124" y="8"/>
                    </a:lnTo>
                    <a:lnTo>
                      <a:pt x="129" y="13"/>
                    </a:lnTo>
                    <a:lnTo>
                      <a:pt x="142" y="16"/>
                    </a:lnTo>
                    <a:lnTo>
                      <a:pt x="143" y="22"/>
                    </a:lnTo>
                    <a:lnTo>
                      <a:pt x="124" y="32"/>
                    </a:lnTo>
                    <a:lnTo>
                      <a:pt x="121" y="38"/>
                    </a:lnTo>
                    <a:lnTo>
                      <a:pt x="103" y="42"/>
                    </a:lnTo>
                    <a:lnTo>
                      <a:pt x="102" y="48"/>
                    </a:lnTo>
                    <a:lnTo>
                      <a:pt x="99" y="51"/>
                    </a:lnTo>
                    <a:lnTo>
                      <a:pt x="89" y="51"/>
                    </a:lnTo>
                    <a:lnTo>
                      <a:pt x="86" y="48"/>
                    </a:lnTo>
                    <a:lnTo>
                      <a:pt x="83" y="48"/>
                    </a:lnTo>
                    <a:lnTo>
                      <a:pt x="78" y="48"/>
                    </a:lnTo>
                    <a:lnTo>
                      <a:pt x="76" y="51"/>
                    </a:lnTo>
                    <a:lnTo>
                      <a:pt x="67" y="56"/>
                    </a:lnTo>
                    <a:lnTo>
                      <a:pt x="65" y="61"/>
                    </a:lnTo>
                    <a:lnTo>
                      <a:pt x="67" y="64"/>
                    </a:lnTo>
                    <a:lnTo>
                      <a:pt x="61" y="63"/>
                    </a:lnTo>
                    <a:lnTo>
                      <a:pt x="62" y="66"/>
                    </a:lnTo>
                    <a:lnTo>
                      <a:pt x="53" y="66"/>
                    </a:lnTo>
                    <a:lnTo>
                      <a:pt x="45" y="69"/>
                    </a:lnTo>
                    <a:lnTo>
                      <a:pt x="38" y="69"/>
                    </a:lnTo>
                    <a:lnTo>
                      <a:pt x="37" y="64"/>
                    </a:lnTo>
                    <a:lnTo>
                      <a:pt x="32" y="63"/>
                    </a:lnTo>
                    <a:lnTo>
                      <a:pt x="26" y="66"/>
                    </a:lnTo>
                    <a:lnTo>
                      <a:pt x="19" y="63"/>
                    </a:lnTo>
                    <a:lnTo>
                      <a:pt x="3" y="64"/>
                    </a:lnTo>
                    <a:lnTo>
                      <a:pt x="2" y="63"/>
                    </a:lnTo>
                    <a:lnTo>
                      <a:pt x="0" y="56"/>
                    </a:lnTo>
                    <a:lnTo>
                      <a:pt x="5" y="53"/>
                    </a:lnTo>
                    <a:lnTo>
                      <a:pt x="11" y="53"/>
                    </a:lnTo>
                    <a:lnTo>
                      <a:pt x="18" y="56"/>
                    </a:lnTo>
                    <a:lnTo>
                      <a:pt x="21" y="51"/>
                    </a:lnTo>
                    <a:lnTo>
                      <a:pt x="35" y="51"/>
                    </a:lnTo>
                    <a:lnTo>
                      <a:pt x="38" y="48"/>
                    </a:lnTo>
                    <a:lnTo>
                      <a:pt x="43" y="46"/>
                    </a:lnTo>
                    <a:lnTo>
                      <a:pt x="49" y="42"/>
                    </a:lnTo>
                    <a:lnTo>
                      <a:pt x="35" y="37"/>
                    </a:lnTo>
                    <a:lnTo>
                      <a:pt x="29" y="34"/>
                    </a:lnTo>
                    <a:lnTo>
                      <a:pt x="29" y="32"/>
                    </a:lnTo>
                    <a:lnTo>
                      <a:pt x="26" y="29"/>
                    </a:lnTo>
                    <a:lnTo>
                      <a:pt x="22" y="37"/>
                    </a:lnTo>
                    <a:lnTo>
                      <a:pt x="15" y="34"/>
                    </a:lnTo>
                    <a:lnTo>
                      <a:pt x="11" y="30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16" y="18"/>
                    </a:lnTo>
                    <a:lnTo>
                      <a:pt x="15" y="16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08" name="Freeform 121"/>
              <p:cNvSpPr/>
              <p:nvPr/>
            </p:nvSpPr>
            <p:spPr>
              <a:xfrm>
                <a:off x="5462640" y="1968480"/>
                <a:ext cx="306000" cy="255240"/>
              </a:xfrm>
              <a:custGeom>
                <a:avLst/>
                <a:gdLst>
                  <a:gd name="textAreaLeft" fmla="*/ 0 w 306000"/>
                  <a:gd name="textAreaRight" fmla="*/ 306360 w 306000"/>
                  <a:gd name="textAreaTop" fmla="*/ 0 h 255240"/>
                  <a:gd name="textAreaBottom" fmla="*/ 255600 h 255240"/>
                  <a:gd name="GluePoint1X" fmla="*/ 6 w 193"/>
                  <a:gd name="GluePoint1Y" fmla="*/ 63 h 161"/>
                  <a:gd name="GluePoint2X" fmla="*/ 4 w 193"/>
                  <a:gd name="GluePoint2Y" fmla="*/ 73 h 161"/>
                  <a:gd name="GluePoint3X" fmla="*/ 0 w 193"/>
                  <a:gd name="GluePoint3Y" fmla="*/ 78 h 161"/>
                  <a:gd name="GluePoint4X" fmla="*/ 6 w 193"/>
                  <a:gd name="GluePoint4Y" fmla="*/ 84 h 161"/>
                  <a:gd name="GluePoint5X" fmla="*/ 4 w 193"/>
                  <a:gd name="GluePoint5Y" fmla="*/ 97 h 161"/>
                  <a:gd name="GluePoint6X" fmla="*/ 11 w 193"/>
                  <a:gd name="GluePoint6Y" fmla="*/ 118 h 161"/>
                  <a:gd name="GluePoint7X" fmla="*/ 22 w 193"/>
                  <a:gd name="GluePoint7Y" fmla="*/ 123 h 161"/>
                  <a:gd name="GluePoint8X" fmla="*/ 27 w 193"/>
                  <a:gd name="GluePoint8Y" fmla="*/ 139 h 161"/>
                  <a:gd name="GluePoint9X" fmla="*/ 20 w 193"/>
                  <a:gd name="GluePoint9Y" fmla="*/ 153 h 161"/>
                  <a:gd name="GluePoint10X" fmla="*/ 58 w 193"/>
                  <a:gd name="GluePoint10Y" fmla="*/ 158 h 161"/>
                  <a:gd name="GluePoint11X" fmla="*/ 71 w 193"/>
                  <a:gd name="GluePoint11Y" fmla="*/ 156 h 161"/>
                  <a:gd name="GluePoint12X" fmla="*/ 98 w 193"/>
                  <a:gd name="GluePoint12Y" fmla="*/ 153 h 161"/>
                  <a:gd name="GluePoint13X" fmla="*/ 98 w 193"/>
                  <a:gd name="GluePoint13Y" fmla="*/ 147 h 161"/>
                  <a:gd name="GluePoint14X" fmla="*/ 101 w 193"/>
                  <a:gd name="GluePoint14Y" fmla="*/ 127 h 161"/>
                  <a:gd name="GluePoint15X" fmla="*/ 116 w 193"/>
                  <a:gd name="GluePoint15Y" fmla="*/ 126 h 161"/>
                  <a:gd name="GluePoint16X" fmla="*/ 120 w 193"/>
                  <a:gd name="GluePoint16Y" fmla="*/ 119 h 161"/>
                  <a:gd name="GluePoint17X" fmla="*/ 125 w 193"/>
                  <a:gd name="GluePoint17Y" fmla="*/ 119 h 161"/>
                  <a:gd name="GluePoint18X" fmla="*/ 131 w 193"/>
                  <a:gd name="GluePoint18Y" fmla="*/ 123 h 161"/>
                  <a:gd name="GluePoint19X" fmla="*/ 133 w 193"/>
                  <a:gd name="GluePoint19Y" fmla="*/ 108 h 161"/>
                  <a:gd name="GluePoint20X" fmla="*/ 136 w 193"/>
                  <a:gd name="GluePoint20Y" fmla="*/ 95 h 161"/>
                  <a:gd name="GluePoint21X" fmla="*/ 146 w 193"/>
                  <a:gd name="GluePoint21Y" fmla="*/ 90 h 161"/>
                  <a:gd name="GluePoint22X" fmla="*/ 138 w 193"/>
                  <a:gd name="GluePoint22Y" fmla="*/ 81 h 161"/>
                  <a:gd name="GluePoint23X" fmla="*/ 149 w 193"/>
                  <a:gd name="GluePoint23Y" fmla="*/ 81 h 161"/>
                  <a:gd name="GluePoint24X" fmla="*/ 154 w 193"/>
                  <a:gd name="GluePoint24Y" fmla="*/ 73 h 161"/>
                  <a:gd name="GluePoint25X" fmla="*/ 157 w 193"/>
                  <a:gd name="GluePoint25Y" fmla="*/ 60 h 161"/>
                  <a:gd name="GluePoint26X" fmla="*/ 154 w 193"/>
                  <a:gd name="GluePoint26Y" fmla="*/ 47 h 161"/>
                  <a:gd name="GluePoint27X" fmla="*/ 149 w 193"/>
                  <a:gd name="GluePoint27Y" fmla="*/ 41 h 161"/>
                  <a:gd name="GluePoint28X" fmla="*/ 155 w 193"/>
                  <a:gd name="GluePoint28Y" fmla="*/ 36 h 161"/>
                  <a:gd name="GluePoint29X" fmla="*/ 165 w 193"/>
                  <a:gd name="GluePoint29Y" fmla="*/ 29 h 161"/>
                  <a:gd name="GluePoint30X" fmla="*/ 187 w 193"/>
                  <a:gd name="GluePoint30Y" fmla="*/ 29 h 161"/>
                  <a:gd name="GluePoint31X" fmla="*/ 189 w 193"/>
                  <a:gd name="GluePoint31Y" fmla="*/ 25 h 161"/>
                  <a:gd name="GluePoint32X" fmla="*/ 193 w 193"/>
                  <a:gd name="GluePoint32Y" fmla="*/ 20 h 161"/>
                  <a:gd name="GluePoint33X" fmla="*/ 179 w 193"/>
                  <a:gd name="GluePoint33Y" fmla="*/ 23 h 161"/>
                  <a:gd name="GluePoint34X" fmla="*/ 173 w 193"/>
                  <a:gd name="GluePoint34Y" fmla="*/ 18 h 161"/>
                  <a:gd name="GluePoint35X" fmla="*/ 152 w 193"/>
                  <a:gd name="GluePoint35Y" fmla="*/ 33 h 161"/>
                  <a:gd name="GluePoint36X" fmla="*/ 144 w 193"/>
                  <a:gd name="GluePoint36Y" fmla="*/ 10 h 161"/>
                  <a:gd name="GluePoint37X" fmla="*/ 139 w 193"/>
                  <a:gd name="GluePoint37Y" fmla="*/ 4 h 161"/>
                  <a:gd name="GluePoint38X" fmla="*/ 130 w 193"/>
                  <a:gd name="GluePoint38Y" fmla="*/ 2 h 161"/>
                  <a:gd name="GluePoint39X" fmla="*/ 127 w 193"/>
                  <a:gd name="GluePoint39Y" fmla="*/ 13 h 161"/>
                  <a:gd name="GluePoint40X" fmla="*/ 117 w 193"/>
                  <a:gd name="GluePoint40Y" fmla="*/ 15 h 161"/>
                  <a:gd name="GluePoint41X" fmla="*/ 117 w 193"/>
                  <a:gd name="GluePoint41Y" fmla="*/ 23 h 161"/>
                  <a:gd name="GluePoint42X" fmla="*/ 109 w 193"/>
                  <a:gd name="GluePoint42Y" fmla="*/ 21 h 161"/>
                  <a:gd name="GluePoint43X" fmla="*/ 92 w 193"/>
                  <a:gd name="GluePoint43Y" fmla="*/ 21 h 161"/>
                  <a:gd name="GluePoint44X" fmla="*/ 71 w 193"/>
                  <a:gd name="GluePoint44Y" fmla="*/ 20 h 161"/>
                  <a:gd name="GluePoint45X" fmla="*/ 60 w 193"/>
                  <a:gd name="GluePoint45Y" fmla="*/ 18 h 161"/>
                  <a:gd name="GluePoint46X" fmla="*/ 52 w 193"/>
                  <a:gd name="GluePoint46Y" fmla="*/ 21 h 161"/>
                  <a:gd name="GluePoint47X" fmla="*/ 50 w 193"/>
                  <a:gd name="GluePoint47Y" fmla="*/ 37 h 161"/>
                  <a:gd name="GluePoint48X" fmla="*/ 33 w 193"/>
                  <a:gd name="GluePoint48Y" fmla="*/ 47 h 161"/>
                  <a:gd name="GluePoint49X" fmla="*/ 33 w 193"/>
                  <a:gd name="GluePoint49Y" fmla="*/ 54 h 161"/>
                  <a:gd name="GluePoint50X" fmla="*/ 22 w 193"/>
                  <a:gd name="GluePoint50Y" fmla="*/ 58 h 161"/>
                  <a:gd name="GluePoint51X" fmla="*/ 11 w 193"/>
                  <a:gd name="GluePoint51Y" fmla="*/ 54 h 1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93" h="161">
                    <a:moveTo>
                      <a:pt x="6" y="50"/>
                    </a:moveTo>
                    <a:lnTo>
                      <a:pt x="6" y="63"/>
                    </a:lnTo>
                    <a:lnTo>
                      <a:pt x="4" y="70"/>
                    </a:lnTo>
                    <a:lnTo>
                      <a:pt x="4" y="73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1" y="84"/>
                    </a:lnTo>
                    <a:lnTo>
                      <a:pt x="6" y="84"/>
                    </a:lnTo>
                    <a:lnTo>
                      <a:pt x="6" y="87"/>
                    </a:lnTo>
                    <a:lnTo>
                      <a:pt x="4" y="97"/>
                    </a:lnTo>
                    <a:lnTo>
                      <a:pt x="9" y="105"/>
                    </a:lnTo>
                    <a:lnTo>
                      <a:pt x="11" y="118"/>
                    </a:lnTo>
                    <a:lnTo>
                      <a:pt x="14" y="121"/>
                    </a:lnTo>
                    <a:lnTo>
                      <a:pt x="22" y="123"/>
                    </a:lnTo>
                    <a:lnTo>
                      <a:pt x="27" y="129"/>
                    </a:lnTo>
                    <a:lnTo>
                      <a:pt x="27" y="139"/>
                    </a:lnTo>
                    <a:lnTo>
                      <a:pt x="22" y="145"/>
                    </a:lnTo>
                    <a:lnTo>
                      <a:pt x="20" y="153"/>
                    </a:lnTo>
                    <a:lnTo>
                      <a:pt x="44" y="161"/>
                    </a:lnTo>
                    <a:lnTo>
                      <a:pt x="58" y="158"/>
                    </a:lnTo>
                    <a:lnTo>
                      <a:pt x="68" y="160"/>
                    </a:lnTo>
                    <a:lnTo>
                      <a:pt x="71" y="156"/>
                    </a:lnTo>
                    <a:lnTo>
                      <a:pt x="82" y="158"/>
                    </a:lnTo>
                    <a:lnTo>
                      <a:pt x="98" y="153"/>
                    </a:lnTo>
                    <a:lnTo>
                      <a:pt x="100" y="152"/>
                    </a:lnTo>
                    <a:lnTo>
                      <a:pt x="98" y="147"/>
                    </a:lnTo>
                    <a:lnTo>
                      <a:pt x="98" y="134"/>
                    </a:lnTo>
                    <a:lnTo>
                      <a:pt x="101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4" y="124"/>
                    </a:lnTo>
                    <a:lnTo>
                      <a:pt x="120" y="119"/>
                    </a:lnTo>
                    <a:lnTo>
                      <a:pt x="127" y="119"/>
                    </a:lnTo>
                    <a:lnTo>
                      <a:pt x="125" y="119"/>
                    </a:lnTo>
                    <a:lnTo>
                      <a:pt x="127" y="118"/>
                    </a:lnTo>
                    <a:lnTo>
                      <a:pt x="131" y="123"/>
                    </a:lnTo>
                    <a:lnTo>
                      <a:pt x="136" y="116"/>
                    </a:lnTo>
                    <a:lnTo>
                      <a:pt x="133" y="108"/>
                    </a:lnTo>
                    <a:lnTo>
                      <a:pt x="136" y="103"/>
                    </a:lnTo>
                    <a:lnTo>
                      <a:pt x="136" y="95"/>
                    </a:lnTo>
                    <a:lnTo>
                      <a:pt x="141" y="95"/>
                    </a:lnTo>
                    <a:lnTo>
                      <a:pt x="146" y="90"/>
                    </a:lnTo>
                    <a:lnTo>
                      <a:pt x="143" y="84"/>
                    </a:lnTo>
                    <a:lnTo>
                      <a:pt x="138" y="81"/>
                    </a:lnTo>
                    <a:lnTo>
                      <a:pt x="138" y="79"/>
                    </a:lnTo>
                    <a:lnTo>
                      <a:pt x="149" y="81"/>
                    </a:lnTo>
                    <a:lnTo>
                      <a:pt x="152" y="79"/>
                    </a:lnTo>
                    <a:lnTo>
                      <a:pt x="154" y="73"/>
                    </a:lnTo>
                    <a:lnTo>
                      <a:pt x="152" y="70"/>
                    </a:lnTo>
                    <a:lnTo>
                      <a:pt x="157" y="60"/>
                    </a:lnTo>
                    <a:lnTo>
                      <a:pt x="157" y="54"/>
                    </a:lnTo>
                    <a:lnTo>
                      <a:pt x="154" y="47"/>
                    </a:lnTo>
                    <a:lnTo>
                      <a:pt x="147" y="44"/>
                    </a:lnTo>
                    <a:lnTo>
                      <a:pt x="149" y="41"/>
                    </a:lnTo>
                    <a:lnTo>
                      <a:pt x="152" y="36"/>
                    </a:lnTo>
                    <a:lnTo>
                      <a:pt x="155" y="36"/>
                    </a:lnTo>
                    <a:lnTo>
                      <a:pt x="158" y="33"/>
                    </a:lnTo>
                    <a:lnTo>
                      <a:pt x="165" y="29"/>
                    </a:lnTo>
                    <a:lnTo>
                      <a:pt x="179" y="28"/>
                    </a:lnTo>
                    <a:lnTo>
                      <a:pt x="187" y="29"/>
                    </a:lnTo>
                    <a:lnTo>
                      <a:pt x="192" y="26"/>
                    </a:lnTo>
                    <a:lnTo>
                      <a:pt x="189" y="25"/>
                    </a:lnTo>
                    <a:lnTo>
                      <a:pt x="193" y="21"/>
                    </a:lnTo>
                    <a:lnTo>
                      <a:pt x="193" y="20"/>
                    </a:lnTo>
                    <a:lnTo>
                      <a:pt x="189" y="20"/>
                    </a:lnTo>
                    <a:lnTo>
                      <a:pt x="179" y="23"/>
                    </a:lnTo>
                    <a:lnTo>
                      <a:pt x="177" y="20"/>
                    </a:lnTo>
                    <a:lnTo>
                      <a:pt x="173" y="18"/>
                    </a:lnTo>
                    <a:lnTo>
                      <a:pt x="165" y="26"/>
                    </a:lnTo>
                    <a:lnTo>
                      <a:pt x="152" y="33"/>
                    </a:lnTo>
                    <a:lnTo>
                      <a:pt x="146" y="25"/>
                    </a:lnTo>
                    <a:lnTo>
                      <a:pt x="144" y="10"/>
                    </a:lnTo>
                    <a:lnTo>
                      <a:pt x="139" y="10"/>
                    </a:lnTo>
                    <a:lnTo>
                      <a:pt x="139" y="4"/>
                    </a:lnTo>
                    <a:lnTo>
                      <a:pt x="133" y="0"/>
                    </a:lnTo>
                    <a:lnTo>
                      <a:pt x="130" y="2"/>
                    </a:lnTo>
                    <a:lnTo>
                      <a:pt x="125" y="10"/>
                    </a:lnTo>
                    <a:lnTo>
                      <a:pt x="127" y="13"/>
                    </a:lnTo>
                    <a:lnTo>
                      <a:pt x="125" y="17"/>
                    </a:lnTo>
                    <a:lnTo>
                      <a:pt x="117" y="15"/>
                    </a:lnTo>
                    <a:lnTo>
                      <a:pt x="114" y="18"/>
                    </a:lnTo>
                    <a:lnTo>
                      <a:pt x="117" y="23"/>
                    </a:lnTo>
                    <a:lnTo>
                      <a:pt x="116" y="25"/>
                    </a:lnTo>
                    <a:lnTo>
                      <a:pt x="109" y="21"/>
                    </a:lnTo>
                    <a:lnTo>
                      <a:pt x="98" y="26"/>
                    </a:lnTo>
                    <a:lnTo>
                      <a:pt x="92" y="21"/>
                    </a:lnTo>
                    <a:lnTo>
                      <a:pt x="74" y="20"/>
                    </a:lnTo>
                    <a:lnTo>
                      <a:pt x="71" y="20"/>
                    </a:lnTo>
                    <a:lnTo>
                      <a:pt x="62" y="17"/>
                    </a:lnTo>
                    <a:lnTo>
                      <a:pt x="60" y="18"/>
                    </a:lnTo>
                    <a:lnTo>
                      <a:pt x="60" y="21"/>
                    </a:lnTo>
                    <a:lnTo>
                      <a:pt x="52" y="21"/>
                    </a:lnTo>
                    <a:lnTo>
                      <a:pt x="50" y="25"/>
                    </a:lnTo>
                    <a:lnTo>
                      <a:pt x="50" y="37"/>
                    </a:lnTo>
                    <a:lnTo>
                      <a:pt x="41" y="45"/>
                    </a:lnTo>
                    <a:lnTo>
                      <a:pt x="33" y="47"/>
                    </a:lnTo>
                    <a:lnTo>
                      <a:pt x="35" y="49"/>
                    </a:lnTo>
                    <a:lnTo>
                      <a:pt x="33" y="54"/>
                    </a:lnTo>
                    <a:lnTo>
                      <a:pt x="28" y="57"/>
                    </a:lnTo>
                    <a:lnTo>
                      <a:pt x="22" y="58"/>
                    </a:lnTo>
                    <a:lnTo>
                      <a:pt x="17" y="54"/>
                    </a:lnTo>
                    <a:lnTo>
                      <a:pt x="11" y="54"/>
                    </a:lnTo>
                    <a:lnTo>
                      <a:pt x="6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09" name="Freeform 122"/>
              <p:cNvSpPr/>
              <p:nvPr/>
            </p:nvSpPr>
            <p:spPr>
              <a:xfrm>
                <a:off x="5584680" y="1895400"/>
                <a:ext cx="190080" cy="12492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24920"/>
                  <a:gd name="textAreaBottom" fmla="*/ 125280 h 124920"/>
                  <a:gd name="GluePoint1X" fmla="*/ 93 w 120"/>
                  <a:gd name="GluePoint1Y" fmla="*/ 40 h 79"/>
                  <a:gd name="GluePoint2X" fmla="*/ 99 w 120"/>
                  <a:gd name="GluePoint2Y" fmla="*/ 46 h 79"/>
                  <a:gd name="GluePoint3X" fmla="*/ 110 w 120"/>
                  <a:gd name="GluePoint3Y" fmla="*/ 48 h 79"/>
                  <a:gd name="GluePoint4X" fmla="*/ 116 w 120"/>
                  <a:gd name="GluePoint4Y" fmla="*/ 59 h 79"/>
                  <a:gd name="GluePoint5X" fmla="*/ 116 w 120"/>
                  <a:gd name="GluePoint5Y" fmla="*/ 67 h 79"/>
                  <a:gd name="GluePoint6X" fmla="*/ 112 w 120"/>
                  <a:gd name="GluePoint6Y" fmla="*/ 66 h 79"/>
                  <a:gd name="GluePoint7X" fmla="*/ 100 w 120"/>
                  <a:gd name="GluePoint7Y" fmla="*/ 66 h 79"/>
                  <a:gd name="GluePoint8X" fmla="*/ 88 w 120"/>
                  <a:gd name="GluePoint8Y" fmla="*/ 72 h 79"/>
                  <a:gd name="GluePoint9X" fmla="*/ 69 w 120"/>
                  <a:gd name="GluePoint9Y" fmla="*/ 71 h 79"/>
                  <a:gd name="GluePoint10X" fmla="*/ 62 w 120"/>
                  <a:gd name="GluePoint10Y" fmla="*/ 56 h 79"/>
                  <a:gd name="GluePoint11X" fmla="*/ 56 w 120"/>
                  <a:gd name="GluePoint11Y" fmla="*/ 46 h 79"/>
                  <a:gd name="GluePoint12X" fmla="*/ 48 w 120"/>
                  <a:gd name="GluePoint12Y" fmla="*/ 56 h 79"/>
                  <a:gd name="GluePoint13X" fmla="*/ 48 w 120"/>
                  <a:gd name="GluePoint13Y" fmla="*/ 63 h 79"/>
                  <a:gd name="GluePoint14X" fmla="*/ 37 w 120"/>
                  <a:gd name="GluePoint14Y" fmla="*/ 64 h 79"/>
                  <a:gd name="GluePoint15X" fmla="*/ 39 w 120"/>
                  <a:gd name="GluePoint15Y" fmla="*/ 71 h 79"/>
                  <a:gd name="GluePoint16X" fmla="*/ 21 w 120"/>
                  <a:gd name="GluePoint16Y" fmla="*/ 72 h 79"/>
                  <a:gd name="GluePoint17X" fmla="*/ 15 w 120"/>
                  <a:gd name="GluePoint17Y" fmla="*/ 66 h 79"/>
                  <a:gd name="GluePoint18X" fmla="*/ 15 w 120"/>
                  <a:gd name="GluePoint18Y" fmla="*/ 59 h 79"/>
                  <a:gd name="GluePoint19X" fmla="*/ 13 w 120"/>
                  <a:gd name="GluePoint19Y" fmla="*/ 42 h 79"/>
                  <a:gd name="GluePoint20X" fmla="*/ 5 w 120"/>
                  <a:gd name="GluePoint20Y" fmla="*/ 35 h 79"/>
                  <a:gd name="GluePoint21X" fmla="*/ 2 w 120"/>
                  <a:gd name="GluePoint21Y" fmla="*/ 30 h 79"/>
                  <a:gd name="GluePoint22X" fmla="*/ 15 w 120"/>
                  <a:gd name="GluePoint22Y" fmla="*/ 26 h 79"/>
                  <a:gd name="GluePoint23X" fmla="*/ 23 w 120"/>
                  <a:gd name="GluePoint23Y" fmla="*/ 16 h 79"/>
                  <a:gd name="GluePoint24X" fmla="*/ 21 w 120"/>
                  <a:gd name="GluePoint24Y" fmla="*/ 6 h 79"/>
                  <a:gd name="GluePoint25X" fmla="*/ 35 w 120"/>
                  <a:gd name="GluePoint25Y" fmla="*/ 0 h 79"/>
                  <a:gd name="GluePoint26X" fmla="*/ 40 w 120"/>
                  <a:gd name="GluePoint26Y" fmla="*/ 6 h 79"/>
                  <a:gd name="GluePoint27X" fmla="*/ 40 w 120"/>
                  <a:gd name="GluePoint27Y" fmla="*/ 13 h 79"/>
                  <a:gd name="GluePoint28X" fmla="*/ 45 w 120"/>
                  <a:gd name="GluePoint28Y" fmla="*/ 14 h 79"/>
                  <a:gd name="GluePoint29X" fmla="*/ 35 w 120"/>
                  <a:gd name="GluePoint29Y" fmla="*/ 16 h 79"/>
                  <a:gd name="GluePoint30X" fmla="*/ 24 w 120"/>
                  <a:gd name="GluePoint30Y" fmla="*/ 19 h 79"/>
                  <a:gd name="GluePoint31X" fmla="*/ 27 w 120"/>
                  <a:gd name="GluePoint31Y" fmla="*/ 27 h 79"/>
                  <a:gd name="GluePoint32X" fmla="*/ 50 w 120"/>
                  <a:gd name="GluePoint32Y" fmla="*/ 29 h 79"/>
                  <a:gd name="GluePoint33X" fmla="*/ 61 w 120"/>
                  <a:gd name="GluePoint33Y" fmla="*/ 27 h 79"/>
                  <a:gd name="GluePoint34X" fmla="*/ 69 w 120"/>
                  <a:gd name="GluePoint34Y" fmla="*/ 32 h 79"/>
                  <a:gd name="GluePoint35X" fmla="*/ 86 w 120"/>
                  <a:gd name="GluePoint35Y" fmla="*/ 29 h 79"/>
                  <a:gd name="GluePoint36X" fmla="*/ 91 w 120"/>
                  <a:gd name="GluePoint36Y" fmla="*/ 27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0" h="79">
                    <a:moveTo>
                      <a:pt x="91" y="27"/>
                    </a:moveTo>
                    <a:lnTo>
                      <a:pt x="93" y="40"/>
                    </a:lnTo>
                    <a:lnTo>
                      <a:pt x="96" y="45"/>
                    </a:lnTo>
                    <a:lnTo>
                      <a:pt x="99" y="46"/>
                    </a:lnTo>
                    <a:lnTo>
                      <a:pt x="108" y="45"/>
                    </a:lnTo>
                    <a:lnTo>
                      <a:pt x="110" y="48"/>
                    </a:lnTo>
                    <a:lnTo>
                      <a:pt x="112" y="53"/>
                    </a:lnTo>
                    <a:lnTo>
                      <a:pt x="116" y="59"/>
                    </a:lnTo>
                    <a:lnTo>
                      <a:pt x="120" y="69"/>
                    </a:lnTo>
                    <a:lnTo>
                      <a:pt x="116" y="67"/>
                    </a:lnTo>
                    <a:lnTo>
                      <a:pt x="116" y="66"/>
                    </a:lnTo>
                    <a:lnTo>
                      <a:pt x="112" y="66"/>
                    </a:lnTo>
                    <a:lnTo>
                      <a:pt x="102" y="69"/>
                    </a:lnTo>
                    <a:lnTo>
                      <a:pt x="100" y="66"/>
                    </a:lnTo>
                    <a:lnTo>
                      <a:pt x="96" y="64"/>
                    </a:lnTo>
                    <a:lnTo>
                      <a:pt x="88" y="72"/>
                    </a:lnTo>
                    <a:lnTo>
                      <a:pt x="75" y="79"/>
                    </a:lnTo>
                    <a:lnTo>
                      <a:pt x="69" y="71"/>
                    </a:lnTo>
                    <a:lnTo>
                      <a:pt x="67" y="56"/>
                    </a:lnTo>
                    <a:lnTo>
                      <a:pt x="62" y="56"/>
                    </a:lnTo>
                    <a:lnTo>
                      <a:pt x="62" y="50"/>
                    </a:lnTo>
                    <a:lnTo>
                      <a:pt x="56" y="46"/>
                    </a:lnTo>
                    <a:lnTo>
                      <a:pt x="53" y="48"/>
                    </a:lnTo>
                    <a:lnTo>
                      <a:pt x="48" y="56"/>
                    </a:lnTo>
                    <a:lnTo>
                      <a:pt x="50" y="59"/>
                    </a:lnTo>
                    <a:lnTo>
                      <a:pt x="48" y="63"/>
                    </a:lnTo>
                    <a:lnTo>
                      <a:pt x="40" y="61"/>
                    </a:lnTo>
                    <a:lnTo>
                      <a:pt x="37" y="64"/>
                    </a:lnTo>
                    <a:lnTo>
                      <a:pt x="40" y="69"/>
                    </a:lnTo>
                    <a:lnTo>
                      <a:pt x="39" y="71"/>
                    </a:lnTo>
                    <a:lnTo>
                      <a:pt x="32" y="67"/>
                    </a:lnTo>
                    <a:lnTo>
                      <a:pt x="21" y="72"/>
                    </a:lnTo>
                    <a:lnTo>
                      <a:pt x="15" y="67"/>
                    </a:lnTo>
                    <a:lnTo>
                      <a:pt x="15" y="66"/>
                    </a:lnTo>
                    <a:lnTo>
                      <a:pt x="13" y="63"/>
                    </a:lnTo>
                    <a:lnTo>
                      <a:pt x="15" y="59"/>
                    </a:lnTo>
                    <a:lnTo>
                      <a:pt x="19" y="51"/>
                    </a:lnTo>
                    <a:lnTo>
                      <a:pt x="13" y="42"/>
                    </a:lnTo>
                    <a:lnTo>
                      <a:pt x="12" y="37"/>
                    </a:lnTo>
                    <a:lnTo>
                      <a:pt x="5" y="35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2" y="26"/>
                    </a:lnTo>
                    <a:lnTo>
                      <a:pt x="15" y="26"/>
                    </a:lnTo>
                    <a:lnTo>
                      <a:pt x="16" y="17"/>
                    </a:lnTo>
                    <a:lnTo>
                      <a:pt x="23" y="16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40" y="6"/>
                    </a:lnTo>
                    <a:lnTo>
                      <a:pt x="37" y="9"/>
                    </a:lnTo>
                    <a:lnTo>
                      <a:pt x="40" y="13"/>
                    </a:lnTo>
                    <a:lnTo>
                      <a:pt x="42" y="14"/>
                    </a:lnTo>
                    <a:lnTo>
                      <a:pt x="45" y="14"/>
                    </a:lnTo>
                    <a:lnTo>
                      <a:pt x="42" y="19"/>
                    </a:lnTo>
                    <a:lnTo>
                      <a:pt x="35" y="16"/>
                    </a:lnTo>
                    <a:lnTo>
                      <a:pt x="29" y="16"/>
                    </a:lnTo>
                    <a:lnTo>
                      <a:pt x="24" y="19"/>
                    </a:lnTo>
                    <a:lnTo>
                      <a:pt x="26" y="26"/>
                    </a:lnTo>
                    <a:lnTo>
                      <a:pt x="27" y="27"/>
                    </a:lnTo>
                    <a:lnTo>
                      <a:pt x="43" y="26"/>
                    </a:lnTo>
                    <a:lnTo>
                      <a:pt x="50" y="29"/>
                    </a:lnTo>
                    <a:lnTo>
                      <a:pt x="56" y="26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69" y="32"/>
                    </a:lnTo>
                    <a:lnTo>
                      <a:pt x="77" y="29"/>
                    </a:lnTo>
                    <a:lnTo>
                      <a:pt x="86" y="29"/>
                    </a:lnTo>
                    <a:lnTo>
                      <a:pt x="85" y="26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10" name="Freeform 123"/>
              <p:cNvSpPr/>
              <p:nvPr/>
            </p:nvSpPr>
            <p:spPr>
              <a:xfrm>
                <a:off x="5235480" y="1849320"/>
                <a:ext cx="344160" cy="210600"/>
              </a:xfrm>
              <a:custGeom>
                <a:avLst/>
                <a:gdLst>
                  <a:gd name="textAreaLeft" fmla="*/ 0 w 344160"/>
                  <a:gd name="textAreaRight" fmla="*/ 344520 w 344160"/>
                  <a:gd name="textAreaTop" fmla="*/ 0 h 210600"/>
                  <a:gd name="textAreaBottom" fmla="*/ 210960 h 210600"/>
                  <a:gd name="GluePoint1X" fmla="*/ 44 w 217"/>
                  <a:gd name="GluePoint1Y" fmla="*/ 92 h 133"/>
                  <a:gd name="GluePoint2X" fmla="*/ 68 w 217"/>
                  <a:gd name="GluePoint2Y" fmla="*/ 82 h 133"/>
                  <a:gd name="GluePoint3X" fmla="*/ 79 w 217"/>
                  <a:gd name="GluePoint3Y" fmla="*/ 77 h 133"/>
                  <a:gd name="GluePoint4X" fmla="*/ 100 w 217"/>
                  <a:gd name="GluePoint4Y" fmla="*/ 88 h 133"/>
                  <a:gd name="GluePoint5X" fmla="*/ 117 w 217"/>
                  <a:gd name="GluePoint5Y" fmla="*/ 98 h 133"/>
                  <a:gd name="GluePoint6X" fmla="*/ 143 w 217"/>
                  <a:gd name="GluePoint6Y" fmla="*/ 108 h 133"/>
                  <a:gd name="GluePoint7X" fmla="*/ 149 w 217"/>
                  <a:gd name="GluePoint7Y" fmla="*/ 125 h 133"/>
                  <a:gd name="GluePoint8X" fmla="*/ 160 w 217"/>
                  <a:gd name="GluePoint8Y" fmla="*/ 129 h 133"/>
                  <a:gd name="GluePoint9X" fmla="*/ 171 w 217"/>
                  <a:gd name="GluePoint9Y" fmla="*/ 132 h 133"/>
                  <a:gd name="GluePoint10X" fmla="*/ 178 w 217"/>
                  <a:gd name="GluePoint10Y" fmla="*/ 124 h 133"/>
                  <a:gd name="GluePoint11X" fmla="*/ 184 w 217"/>
                  <a:gd name="GluePoint11Y" fmla="*/ 120 h 133"/>
                  <a:gd name="GluePoint12X" fmla="*/ 193 w 217"/>
                  <a:gd name="GluePoint12Y" fmla="*/ 100 h 133"/>
                  <a:gd name="GluePoint13X" fmla="*/ 203 w 217"/>
                  <a:gd name="GluePoint13Y" fmla="*/ 96 h 133"/>
                  <a:gd name="GluePoint14X" fmla="*/ 205 w 217"/>
                  <a:gd name="GluePoint14Y" fmla="*/ 92 h 133"/>
                  <a:gd name="GluePoint15X" fmla="*/ 217 w 217"/>
                  <a:gd name="GluePoint15Y" fmla="*/ 95 h 133"/>
                  <a:gd name="GluePoint16X" fmla="*/ 216 w 217"/>
                  <a:gd name="GluePoint16Y" fmla="*/ 83 h 133"/>
                  <a:gd name="GluePoint17X" fmla="*/ 203 w 217"/>
                  <a:gd name="GluePoint17Y" fmla="*/ 77 h 133"/>
                  <a:gd name="GluePoint18X" fmla="*/ 182 w 217"/>
                  <a:gd name="GluePoint18Y" fmla="*/ 67 h 133"/>
                  <a:gd name="GluePoint19X" fmla="*/ 165 w 217"/>
                  <a:gd name="GluePoint19Y" fmla="*/ 58 h 133"/>
                  <a:gd name="GluePoint20X" fmla="*/ 146 w 217"/>
                  <a:gd name="GluePoint20Y" fmla="*/ 45 h 133"/>
                  <a:gd name="GluePoint21X" fmla="*/ 139 w 217"/>
                  <a:gd name="GluePoint21Y" fmla="*/ 35 h 133"/>
                  <a:gd name="GluePoint22X" fmla="*/ 128 w 217"/>
                  <a:gd name="GluePoint22Y" fmla="*/ 24 h 133"/>
                  <a:gd name="GluePoint23X" fmla="*/ 108 w 217"/>
                  <a:gd name="GluePoint23Y" fmla="*/ 24 h 133"/>
                  <a:gd name="GluePoint24X" fmla="*/ 106 w 217"/>
                  <a:gd name="GluePoint24Y" fmla="*/ 18 h 133"/>
                  <a:gd name="GluePoint25X" fmla="*/ 103 w 217"/>
                  <a:gd name="GluePoint25Y" fmla="*/ 14 h 133"/>
                  <a:gd name="GluePoint26X" fmla="*/ 93 w 217"/>
                  <a:gd name="GluePoint26Y" fmla="*/ 8 h 133"/>
                  <a:gd name="GluePoint27X" fmla="*/ 79 w 217"/>
                  <a:gd name="GluePoint27Y" fmla="*/ 1 h 133"/>
                  <a:gd name="GluePoint28X" fmla="*/ 81 w 217"/>
                  <a:gd name="GluePoint28Y" fmla="*/ 6 h 133"/>
                  <a:gd name="GluePoint29X" fmla="*/ 73 w 217"/>
                  <a:gd name="GluePoint29Y" fmla="*/ 5 h 133"/>
                  <a:gd name="GluePoint30X" fmla="*/ 65 w 217"/>
                  <a:gd name="GluePoint30Y" fmla="*/ 10 h 133"/>
                  <a:gd name="GluePoint31X" fmla="*/ 62 w 217"/>
                  <a:gd name="GluePoint31Y" fmla="*/ 16 h 133"/>
                  <a:gd name="GluePoint32X" fmla="*/ 65 w 217"/>
                  <a:gd name="GluePoint32Y" fmla="*/ 26 h 133"/>
                  <a:gd name="GluePoint33X" fmla="*/ 47 w 217"/>
                  <a:gd name="GluePoint33Y" fmla="*/ 26 h 133"/>
                  <a:gd name="GluePoint34X" fmla="*/ 28 w 217"/>
                  <a:gd name="GluePoint34Y" fmla="*/ 10 h 133"/>
                  <a:gd name="GluePoint35X" fmla="*/ 6 w 217"/>
                  <a:gd name="GluePoint35Y" fmla="*/ 10 h 133"/>
                  <a:gd name="GluePoint36X" fmla="*/ 0 w 217"/>
                  <a:gd name="GluePoint36Y" fmla="*/ 16 h 133"/>
                  <a:gd name="GluePoint37X" fmla="*/ 8 w 217"/>
                  <a:gd name="GluePoint37Y" fmla="*/ 27 h 133"/>
                  <a:gd name="GluePoint38X" fmla="*/ 6 w 217"/>
                  <a:gd name="GluePoint38Y" fmla="*/ 16 h 133"/>
                  <a:gd name="GluePoint39X" fmla="*/ 17 w 217"/>
                  <a:gd name="GluePoint39Y" fmla="*/ 14 h 133"/>
                  <a:gd name="GluePoint40X" fmla="*/ 35 w 217"/>
                  <a:gd name="GluePoint40Y" fmla="*/ 29 h 133"/>
                  <a:gd name="GluePoint41X" fmla="*/ 28 w 217"/>
                  <a:gd name="GluePoint41Y" fmla="*/ 35 h 133"/>
                  <a:gd name="GluePoint42X" fmla="*/ 30 w 217"/>
                  <a:gd name="GluePoint42Y" fmla="*/ 37 h 133"/>
                  <a:gd name="GluePoint43X" fmla="*/ 8 w 217"/>
                  <a:gd name="GluePoint43Y" fmla="*/ 30 h 133"/>
                  <a:gd name="GluePoint44X" fmla="*/ 9 w 217"/>
                  <a:gd name="GluePoint44Y" fmla="*/ 43 h 133"/>
                  <a:gd name="GluePoint45X" fmla="*/ 20 w 217"/>
                  <a:gd name="GluePoint45Y" fmla="*/ 46 h 133"/>
                  <a:gd name="GluePoint46X" fmla="*/ 27 w 217"/>
                  <a:gd name="GluePoint46Y" fmla="*/ 51 h 133"/>
                  <a:gd name="GluePoint47X" fmla="*/ 20 w 217"/>
                  <a:gd name="GluePoint47Y" fmla="*/ 51 h 133"/>
                  <a:gd name="GluePoint48X" fmla="*/ 22 w 217"/>
                  <a:gd name="GluePoint48Y" fmla="*/ 59 h 133"/>
                  <a:gd name="GluePoint49X" fmla="*/ 31 w 217"/>
                  <a:gd name="GluePoint49Y" fmla="*/ 75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217" h="133">
                    <a:moveTo>
                      <a:pt x="36" y="93"/>
                    </a:moveTo>
                    <a:lnTo>
                      <a:pt x="44" y="92"/>
                    </a:lnTo>
                    <a:lnTo>
                      <a:pt x="55" y="82"/>
                    </a:lnTo>
                    <a:lnTo>
                      <a:pt x="68" y="82"/>
                    </a:lnTo>
                    <a:lnTo>
                      <a:pt x="70" y="79"/>
                    </a:lnTo>
                    <a:lnTo>
                      <a:pt x="79" y="77"/>
                    </a:lnTo>
                    <a:lnTo>
                      <a:pt x="85" y="83"/>
                    </a:lnTo>
                    <a:lnTo>
                      <a:pt x="100" y="88"/>
                    </a:lnTo>
                    <a:lnTo>
                      <a:pt x="112" y="90"/>
                    </a:lnTo>
                    <a:lnTo>
                      <a:pt x="117" y="98"/>
                    </a:lnTo>
                    <a:lnTo>
                      <a:pt x="136" y="108"/>
                    </a:lnTo>
                    <a:lnTo>
                      <a:pt x="143" y="108"/>
                    </a:lnTo>
                    <a:lnTo>
                      <a:pt x="149" y="122"/>
                    </a:lnTo>
                    <a:lnTo>
                      <a:pt x="149" y="125"/>
                    </a:lnTo>
                    <a:lnTo>
                      <a:pt x="154" y="129"/>
                    </a:lnTo>
                    <a:lnTo>
                      <a:pt x="160" y="129"/>
                    </a:lnTo>
                    <a:lnTo>
                      <a:pt x="165" y="133"/>
                    </a:lnTo>
                    <a:lnTo>
                      <a:pt x="171" y="132"/>
                    </a:lnTo>
                    <a:lnTo>
                      <a:pt x="176" y="129"/>
                    </a:lnTo>
                    <a:lnTo>
                      <a:pt x="178" y="124"/>
                    </a:lnTo>
                    <a:lnTo>
                      <a:pt x="176" y="122"/>
                    </a:lnTo>
                    <a:lnTo>
                      <a:pt x="184" y="120"/>
                    </a:lnTo>
                    <a:lnTo>
                      <a:pt x="193" y="112"/>
                    </a:lnTo>
                    <a:lnTo>
                      <a:pt x="193" y="100"/>
                    </a:lnTo>
                    <a:lnTo>
                      <a:pt x="195" y="96"/>
                    </a:lnTo>
                    <a:lnTo>
                      <a:pt x="203" y="96"/>
                    </a:lnTo>
                    <a:lnTo>
                      <a:pt x="203" y="93"/>
                    </a:lnTo>
                    <a:lnTo>
                      <a:pt x="205" y="92"/>
                    </a:lnTo>
                    <a:lnTo>
                      <a:pt x="214" y="95"/>
                    </a:lnTo>
                    <a:lnTo>
                      <a:pt x="217" y="95"/>
                    </a:lnTo>
                    <a:lnTo>
                      <a:pt x="214" y="87"/>
                    </a:lnTo>
                    <a:lnTo>
                      <a:pt x="216" y="83"/>
                    </a:lnTo>
                    <a:lnTo>
                      <a:pt x="214" y="82"/>
                    </a:lnTo>
                    <a:lnTo>
                      <a:pt x="203" y="77"/>
                    </a:lnTo>
                    <a:lnTo>
                      <a:pt x="198" y="79"/>
                    </a:lnTo>
                    <a:lnTo>
                      <a:pt x="182" y="67"/>
                    </a:lnTo>
                    <a:lnTo>
                      <a:pt x="174" y="64"/>
                    </a:lnTo>
                    <a:lnTo>
                      <a:pt x="165" y="58"/>
                    </a:lnTo>
                    <a:lnTo>
                      <a:pt x="151" y="50"/>
                    </a:lnTo>
                    <a:lnTo>
                      <a:pt x="146" y="45"/>
                    </a:lnTo>
                    <a:lnTo>
                      <a:pt x="144" y="40"/>
                    </a:lnTo>
                    <a:lnTo>
                      <a:pt x="139" y="35"/>
                    </a:lnTo>
                    <a:lnTo>
                      <a:pt x="135" y="27"/>
                    </a:lnTo>
                    <a:lnTo>
                      <a:pt x="128" y="24"/>
                    </a:lnTo>
                    <a:lnTo>
                      <a:pt x="125" y="27"/>
                    </a:lnTo>
                    <a:lnTo>
                      <a:pt x="108" y="24"/>
                    </a:lnTo>
                    <a:lnTo>
                      <a:pt x="106" y="22"/>
                    </a:lnTo>
                    <a:lnTo>
                      <a:pt x="106" y="18"/>
                    </a:lnTo>
                    <a:lnTo>
                      <a:pt x="108" y="16"/>
                    </a:lnTo>
                    <a:lnTo>
                      <a:pt x="103" y="14"/>
                    </a:lnTo>
                    <a:lnTo>
                      <a:pt x="101" y="8"/>
                    </a:lnTo>
                    <a:lnTo>
                      <a:pt x="93" y="8"/>
                    </a:lnTo>
                    <a:lnTo>
                      <a:pt x="81" y="0"/>
                    </a:lnTo>
                    <a:lnTo>
                      <a:pt x="79" y="1"/>
                    </a:lnTo>
                    <a:lnTo>
                      <a:pt x="76" y="3"/>
                    </a:lnTo>
                    <a:lnTo>
                      <a:pt x="81" y="6"/>
                    </a:lnTo>
                    <a:lnTo>
                      <a:pt x="74" y="5"/>
                    </a:lnTo>
                    <a:lnTo>
                      <a:pt x="73" y="5"/>
                    </a:lnTo>
                    <a:lnTo>
                      <a:pt x="73" y="10"/>
                    </a:lnTo>
                    <a:lnTo>
                      <a:pt x="65" y="10"/>
                    </a:lnTo>
                    <a:lnTo>
                      <a:pt x="62" y="14"/>
                    </a:lnTo>
                    <a:lnTo>
                      <a:pt x="62" y="16"/>
                    </a:lnTo>
                    <a:lnTo>
                      <a:pt x="66" y="26"/>
                    </a:lnTo>
                    <a:lnTo>
                      <a:pt x="65" y="26"/>
                    </a:lnTo>
                    <a:lnTo>
                      <a:pt x="50" y="24"/>
                    </a:lnTo>
                    <a:lnTo>
                      <a:pt x="47" y="26"/>
                    </a:lnTo>
                    <a:lnTo>
                      <a:pt x="39" y="24"/>
                    </a:lnTo>
                    <a:lnTo>
                      <a:pt x="28" y="10"/>
                    </a:lnTo>
                    <a:lnTo>
                      <a:pt x="20" y="6"/>
                    </a:lnTo>
                    <a:lnTo>
                      <a:pt x="6" y="1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8" y="27"/>
                    </a:lnTo>
                    <a:lnTo>
                      <a:pt x="4" y="19"/>
                    </a:lnTo>
                    <a:lnTo>
                      <a:pt x="6" y="16"/>
                    </a:lnTo>
                    <a:lnTo>
                      <a:pt x="12" y="13"/>
                    </a:lnTo>
                    <a:lnTo>
                      <a:pt x="17" y="14"/>
                    </a:lnTo>
                    <a:lnTo>
                      <a:pt x="23" y="21"/>
                    </a:lnTo>
                    <a:lnTo>
                      <a:pt x="35" y="29"/>
                    </a:lnTo>
                    <a:lnTo>
                      <a:pt x="33" y="34"/>
                    </a:lnTo>
                    <a:lnTo>
                      <a:pt x="28" y="35"/>
                    </a:lnTo>
                    <a:lnTo>
                      <a:pt x="31" y="37"/>
                    </a:lnTo>
                    <a:lnTo>
                      <a:pt x="30" y="37"/>
                    </a:lnTo>
                    <a:lnTo>
                      <a:pt x="12" y="35"/>
                    </a:lnTo>
                    <a:lnTo>
                      <a:pt x="8" y="30"/>
                    </a:lnTo>
                    <a:lnTo>
                      <a:pt x="11" y="37"/>
                    </a:lnTo>
                    <a:lnTo>
                      <a:pt x="9" y="43"/>
                    </a:lnTo>
                    <a:lnTo>
                      <a:pt x="12" y="50"/>
                    </a:lnTo>
                    <a:lnTo>
                      <a:pt x="20" y="46"/>
                    </a:lnTo>
                    <a:lnTo>
                      <a:pt x="25" y="48"/>
                    </a:lnTo>
                    <a:lnTo>
                      <a:pt x="27" y="51"/>
                    </a:lnTo>
                    <a:lnTo>
                      <a:pt x="23" y="50"/>
                    </a:lnTo>
                    <a:lnTo>
                      <a:pt x="20" y="51"/>
                    </a:lnTo>
                    <a:lnTo>
                      <a:pt x="28" y="56"/>
                    </a:lnTo>
                    <a:lnTo>
                      <a:pt x="22" y="59"/>
                    </a:lnTo>
                    <a:lnTo>
                      <a:pt x="33" y="66"/>
                    </a:lnTo>
                    <a:lnTo>
                      <a:pt x="31" y="75"/>
                    </a:lnTo>
                    <a:lnTo>
                      <a:pt x="36" y="9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11" name="Freeform 124"/>
              <p:cNvSpPr/>
              <p:nvPr/>
            </p:nvSpPr>
            <p:spPr>
              <a:xfrm>
                <a:off x="5492880" y="2009880"/>
                <a:ext cx="355320" cy="372600"/>
              </a:xfrm>
              <a:custGeom>
                <a:avLst/>
                <a:gdLst>
                  <a:gd name="textAreaLeft" fmla="*/ 0 w 355320"/>
                  <a:gd name="textAreaRight" fmla="*/ 355680 w 355320"/>
                  <a:gd name="textAreaTop" fmla="*/ 0 h 372600"/>
                  <a:gd name="textAreaBottom" fmla="*/ 372960 h 372600"/>
                  <a:gd name="GluePoint1X" fmla="*/ 39 w 224"/>
                  <a:gd name="GluePoint1Y" fmla="*/ 132 h 235"/>
                  <a:gd name="GluePoint2X" fmla="*/ 63 w 224"/>
                  <a:gd name="GluePoint2Y" fmla="*/ 132 h 235"/>
                  <a:gd name="GluePoint3X" fmla="*/ 79 w 224"/>
                  <a:gd name="GluePoint3Y" fmla="*/ 121 h 235"/>
                  <a:gd name="GluePoint4X" fmla="*/ 97 w 224"/>
                  <a:gd name="GluePoint4Y" fmla="*/ 101 h 235"/>
                  <a:gd name="GluePoint5X" fmla="*/ 101 w 224"/>
                  <a:gd name="GluePoint5Y" fmla="*/ 93 h 235"/>
                  <a:gd name="GluePoint6X" fmla="*/ 108 w 224"/>
                  <a:gd name="GluePoint6Y" fmla="*/ 92 h 235"/>
                  <a:gd name="GluePoint7X" fmla="*/ 114 w 224"/>
                  <a:gd name="GluePoint7Y" fmla="*/ 82 h 235"/>
                  <a:gd name="GluePoint8X" fmla="*/ 122 w 224"/>
                  <a:gd name="GluePoint8Y" fmla="*/ 69 h 235"/>
                  <a:gd name="GluePoint9X" fmla="*/ 119 w 224"/>
                  <a:gd name="GluePoint9Y" fmla="*/ 55 h 235"/>
                  <a:gd name="GluePoint10X" fmla="*/ 133 w 224"/>
                  <a:gd name="GluePoint10Y" fmla="*/ 53 h 235"/>
                  <a:gd name="GluePoint11X" fmla="*/ 138 w 224"/>
                  <a:gd name="GluePoint11Y" fmla="*/ 34 h 235"/>
                  <a:gd name="GluePoint12X" fmla="*/ 128 w 224"/>
                  <a:gd name="GluePoint12Y" fmla="*/ 18 h 235"/>
                  <a:gd name="GluePoint13X" fmla="*/ 136 w 224"/>
                  <a:gd name="GluePoint13Y" fmla="*/ 10 h 235"/>
                  <a:gd name="GluePoint14X" fmla="*/ 160 w 224"/>
                  <a:gd name="GluePoint14Y" fmla="*/ 2 h 235"/>
                  <a:gd name="GluePoint15X" fmla="*/ 184 w 224"/>
                  <a:gd name="GluePoint15Y" fmla="*/ 2 h 235"/>
                  <a:gd name="GluePoint16X" fmla="*/ 192 w 224"/>
                  <a:gd name="GluePoint16Y" fmla="*/ 7 h 235"/>
                  <a:gd name="GluePoint17X" fmla="*/ 197 w 224"/>
                  <a:gd name="GluePoint17Y" fmla="*/ 16 h 235"/>
                  <a:gd name="GluePoint18X" fmla="*/ 208 w 224"/>
                  <a:gd name="GluePoint18Y" fmla="*/ 23 h 235"/>
                  <a:gd name="GluePoint19X" fmla="*/ 217 w 224"/>
                  <a:gd name="GluePoint19Y" fmla="*/ 34 h 235"/>
                  <a:gd name="GluePoint20X" fmla="*/ 206 w 224"/>
                  <a:gd name="GluePoint20Y" fmla="*/ 42 h 235"/>
                  <a:gd name="GluePoint21X" fmla="*/ 178 w 224"/>
                  <a:gd name="GluePoint21Y" fmla="*/ 37 h 235"/>
                  <a:gd name="GluePoint22X" fmla="*/ 176 w 224"/>
                  <a:gd name="GluePoint22Y" fmla="*/ 48 h 235"/>
                  <a:gd name="GluePoint23X" fmla="*/ 178 w 224"/>
                  <a:gd name="GluePoint23Y" fmla="*/ 58 h 235"/>
                  <a:gd name="GluePoint24X" fmla="*/ 187 w 224"/>
                  <a:gd name="GluePoint24Y" fmla="*/ 71 h 235"/>
                  <a:gd name="GluePoint25X" fmla="*/ 195 w 224"/>
                  <a:gd name="GluePoint25Y" fmla="*/ 81 h 235"/>
                  <a:gd name="GluePoint26X" fmla="*/ 205 w 224"/>
                  <a:gd name="GluePoint26Y" fmla="*/ 89 h 235"/>
                  <a:gd name="GluePoint27X" fmla="*/ 198 w 224"/>
                  <a:gd name="GluePoint27Y" fmla="*/ 100 h 235"/>
                  <a:gd name="GluePoint28X" fmla="*/ 198 w 224"/>
                  <a:gd name="GluePoint28Y" fmla="*/ 106 h 235"/>
                  <a:gd name="GluePoint29X" fmla="*/ 190 w 224"/>
                  <a:gd name="GluePoint29Y" fmla="*/ 124 h 235"/>
                  <a:gd name="GluePoint30X" fmla="*/ 173 w 224"/>
                  <a:gd name="GluePoint30Y" fmla="*/ 148 h 235"/>
                  <a:gd name="GluePoint31X" fmla="*/ 154 w 224"/>
                  <a:gd name="GluePoint31Y" fmla="*/ 164 h 235"/>
                  <a:gd name="GluePoint32X" fmla="*/ 138 w 224"/>
                  <a:gd name="GluePoint32Y" fmla="*/ 183 h 235"/>
                  <a:gd name="GluePoint33X" fmla="*/ 151 w 224"/>
                  <a:gd name="GluePoint33Y" fmla="*/ 200 h 235"/>
                  <a:gd name="GluePoint34X" fmla="*/ 165 w 224"/>
                  <a:gd name="GluePoint34Y" fmla="*/ 216 h 235"/>
                  <a:gd name="GluePoint35X" fmla="*/ 160 w 224"/>
                  <a:gd name="GluePoint35Y" fmla="*/ 225 h 235"/>
                  <a:gd name="GluePoint36X" fmla="*/ 146 w 224"/>
                  <a:gd name="GluePoint36Y" fmla="*/ 227 h 235"/>
                  <a:gd name="GluePoint37X" fmla="*/ 131 w 224"/>
                  <a:gd name="GluePoint37Y" fmla="*/ 224 h 235"/>
                  <a:gd name="GluePoint38X" fmla="*/ 122 w 224"/>
                  <a:gd name="GluePoint38Y" fmla="*/ 235 h 235"/>
                  <a:gd name="GluePoint39X" fmla="*/ 112 w 224"/>
                  <a:gd name="GluePoint39Y" fmla="*/ 229 h 235"/>
                  <a:gd name="GluePoint40X" fmla="*/ 98 w 224"/>
                  <a:gd name="GluePoint40Y" fmla="*/ 209 h 235"/>
                  <a:gd name="GluePoint41X" fmla="*/ 73 w 224"/>
                  <a:gd name="GluePoint41Y" fmla="*/ 206 h 235"/>
                  <a:gd name="GluePoint42X" fmla="*/ 60 w 224"/>
                  <a:gd name="GluePoint42Y" fmla="*/ 206 h 235"/>
                  <a:gd name="GluePoint43X" fmla="*/ 36 w 224"/>
                  <a:gd name="GluePoint43Y" fmla="*/ 208 h 235"/>
                  <a:gd name="GluePoint44X" fmla="*/ 25 w 224"/>
                  <a:gd name="GluePoint44Y" fmla="*/ 211 h 235"/>
                  <a:gd name="GluePoint45X" fmla="*/ 30 w 224"/>
                  <a:gd name="GluePoint45Y" fmla="*/ 187 h 235"/>
                  <a:gd name="GluePoint46X" fmla="*/ 43 w 224"/>
                  <a:gd name="GluePoint46Y" fmla="*/ 174 h 235"/>
                  <a:gd name="GluePoint47X" fmla="*/ 14 w 224"/>
                  <a:gd name="GluePoint47Y" fmla="*/ 147 h 235"/>
                  <a:gd name="GluePoint48X" fmla="*/ 1 w 224"/>
                  <a:gd name="GluePoint48Y" fmla="*/ 127 h 2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224" h="235">
                    <a:moveTo>
                      <a:pt x="1" y="127"/>
                    </a:moveTo>
                    <a:lnTo>
                      <a:pt x="25" y="135"/>
                    </a:lnTo>
                    <a:lnTo>
                      <a:pt x="39" y="132"/>
                    </a:lnTo>
                    <a:lnTo>
                      <a:pt x="49" y="134"/>
                    </a:lnTo>
                    <a:lnTo>
                      <a:pt x="52" y="130"/>
                    </a:lnTo>
                    <a:lnTo>
                      <a:pt x="63" y="132"/>
                    </a:lnTo>
                    <a:lnTo>
                      <a:pt x="79" y="127"/>
                    </a:lnTo>
                    <a:lnTo>
                      <a:pt x="81" y="126"/>
                    </a:lnTo>
                    <a:lnTo>
                      <a:pt x="79" y="121"/>
                    </a:lnTo>
                    <a:lnTo>
                      <a:pt x="79" y="108"/>
                    </a:lnTo>
                    <a:lnTo>
                      <a:pt x="82" y="101"/>
                    </a:lnTo>
                    <a:lnTo>
                      <a:pt x="97" y="101"/>
                    </a:lnTo>
                    <a:lnTo>
                      <a:pt x="97" y="100"/>
                    </a:lnTo>
                    <a:lnTo>
                      <a:pt x="95" y="98"/>
                    </a:lnTo>
                    <a:lnTo>
                      <a:pt x="101" y="93"/>
                    </a:lnTo>
                    <a:lnTo>
                      <a:pt x="108" y="93"/>
                    </a:lnTo>
                    <a:lnTo>
                      <a:pt x="106" y="93"/>
                    </a:lnTo>
                    <a:lnTo>
                      <a:pt x="108" y="92"/>
                    </a:lnTo>
                    <a:lnTo>
                      <a:pt x="112" y="97"/>
                    </a:lnTo>
                    <a:lnTo>
                      <a:pt x="117" y="90"/>
                    </a:lnTo>
                    <a:lnTo>
                      <a:pt x="114" y="82"/>
                    </a:lnTo>
                    <a:lnTo>
                      <a:pt x="117" y="77"/>
                    </a:lnTo>
                    <a:lnTo>
                      <a:pt x="117" y="69"/>
                    </a:lnTo>
                    <a:lnTo>
                      <a:pt x="122" y="69"/>
                    </a:lnTo>
                    <a:lnTo>
                      <a:pt x="127" y="64"/>
                    </a:lnTo>
                    <a:lnTo>
                      <a:pt x="124" y="58"/>
                    </a:lnTo>
                    <a:lnTo>
                      <a:pt x="119" y="55"/>
                    </a:lnTo>
                    <a:lnTo>
                      <a:pt x="119" y="53"/>
                    </a:lnTo>
                    <a:lnTo>
                      <a:pt x="130" y="55"/>
                    </a:lnTo>
                    <a:lnTo>
                      <a:pt x="133" y="53"/>
                    </a:lnTo>
                    <a:lnTo>
                      <a:pt x="135" y="47"/>
                    </a:lnTo>
                    <a:lnTo>
                      <a:pt x="133" y="44"/>
                    </a:lnTo>
                    <a:lnTo>
                      <a:pt x="138" y="34"/>
                    </a:lnTo>
                    <a:lnTo>
                      <a:pt x="138" y="28"/>
                    </a:lnTo>
                    <a:lnTo>
                      <a:pt x="135" y="21"/>
                    </a:lnTo>
                    <a:lnTo>
                      <a:pt x="128" y="18"/>
                    </a:lnTo>
                    <a:lnTo>
                      <a:pt x="130" y="15"/>
                    </a:lnTo>
                    <a:lnTo>
                      <a:pt x="133" y="10"/>
                    </a:lnTo>
                    <a:lnTo>
                      <a:pt x="136" y="10"/>
                    </a:lnTo>
                    <a:lnTo>
                      <a:pt x="139" y="7"/>
                    </a:lnTo>
                    <a:lnTo>
                      <a:pt x="146" y="3"/>
                    </a:lnTo>
                    <a:lnTo>
                      <a:pt x="160" y="2"/>
                    </a:lnTo>
                    <a:lnTo>
                      <a:pt x="168" y="3"/>
                    </a:lnTo>
                    <a:lnTo>
                      <a:pt x="173" y="0"/>
                    </a:lnTo>
                    <a:lnTo>
                      <a:pt x="184" y="2"/>
                    </a:lnTo>
                    <a:lnTo>
                      <a:pt x="187" y="7"/>
                    </a:lnTo>
                    <a:lnTo>
                      <a:pt x="189" y="5"/>
                    </a:lnTo>
                    <a:lnTo>
                      <a:pt x="192" y="7"/>
                    </a:lnTo>
                    <a:lnTo>
                      <a:pt x="195" y="10"/>
                    </a:lnTo>
                    <a:lnTo>
                      <a:pt x="197" y="15"/>
                    </a:lnTo>
                    <a:lnTo>
                      <a:pt x="197" y="16"/>
                    </a:lnTo>
                    <a:lnTo>
                      <a:pt x="201" y="21"/>
                    </a:lnTo>
                    <a:lnTo>
                      <a:pt x="206" y="19"/>
                    </a:lnTo>
                    <a:lnTo>
                      <a:pt x="208" y="23"/>
                    </a:lnTo>
                    <a:lnTo>
                      <a:pt x="209" y="24"/>
                    </a:lnTo>
                    <a:lnTo>
                      <a:pt x="224" y="28"/>
                    </a:lnTo>
                    <a:lnTo>
                      <a:pt x="217" y="34"/>
                    </a:lnTo>
                    <a:lnTo>
                      <a:pt x="216" y="40"/>
                    </a:lnTo>
                    <a:lnTo>
                      <a:pt x="209" y="40"/>
                    </a:lnTo>
                    <a:lnTo>
                      <a:pt x="206" y="42"/>
                    </a:lnTo>
                    <a:lnTo>
                      <a:pt x="203" y="42"/>
                    </a:lnTo>
                    <a:lnTo>
                      <a:pt x="198" y="44"/>
                    </a:lnTo>
                    <a:lnTo>
                      <a:pt x="178" y="37"/>
                    </a:lnTo>
                    <a:lnTo>
                      <a:pt x="173" y="40"/>
                    </a:lnTo>
                    <a:lnTo>
                      <a:pt x="173" y="47"/>
                    </a:lnTo>
                    <a:lnTo>
                      <a:pt x="176" y="48"/>
                    </a:lnTo>
                    <a:lnTo>
                      <a:pt x="174" y="52"/>
                    </a:lnTo>
                    <a:lnTo>
                      <a:pt x="181" y="53"/>
                    </a:lnTo>
                    <a:lnTo>
                      <a:pt x="178" y="58"/>
                    </a:lnTo>
                    <a:lnTo>
                      <a:pt x="182" y="63"/>
                    </a:lnTo>
                    <a:lnTo>
                      <a:pt x="179" y="66"/>
                    </a:lnTo>
                    <a:lnTo>
                      <a:pt x="187" y="71"/>
                    </a:lnTo>
                    <a:lnTo>
                      <a:pt x="187" y="74"/>
                    </a:lnTo>
                    <a:lnTo>
                      <a:pt x="192" y="74"/>
                    </a:lnTo>
                    <a:lnTo>
                      <a:pt x="195" y="81"/>
                    </a:lnTo>
                    <a:lnTo>
                      <a:pt x="203" y="81"/>
                    </a:lnTo>
                    <a:lnTo>
                      <a:pt x="205" y="85"/>
                    </a:lnTo>
                    <a:lnTo>
                      <a:pt x="205" y="89"/>
                    </a:lnTo>
                    <a:lnTo>
                      <a:pt x="195" y="90"/>
                    </a:lnTo>
                    <a:lnTo>
                      <a:pt x="195" y="95"/>
                    </a:lnTo>
                    <a:lnTo>
                      <a:pt x="198" y="100"/>
                    </a:lnTo>
                    <a:lnTo>
                      <a:pt x="197" y="103"/>
                    </a:lnTo>
                    <a:lnTo>
                      <a:pt x="201" y="106"/>
                    </a:lnTo>
                    <a:lnTo>
                      <a:pt x="198" y="106"/>
                    </a:lnTo>
                    <a:lnTo>
                      <a:pt x="195" y="110"/>
                    </a:lnTo>
                    <a:lnTo>
                      <a:pt x="190" y="119"/>
                    </a:lnTo>
                    <a:lnTo>
                      <a:pt x="190" y="124"/>
                    </a:lnTo>
                    <a:lnTo>
                      <a:pt x="184" y="126"/>
                    </a:lnTo>
                    <a:lnTo>
                      <a:pt x="179" y="142"/>
                    </a:lnTo>
                    <a:lnTo>
                      <a:pt x="173" y="148"/>
                    </a:lnTo>
                    <a:lnTo>
                      <a:pt x="166" y="161"/>
                    </a:lnTo>
                    <a:lnTo>
                      <a:pt x="157" y="163"/>
                    </a:lnTo>
                    <a:lnTo>
                      <a:pt x="154" y="164"/>
                    </a:lnTo>
                    <a:lnTo>
                      <a:pt x="147" y="159"/>
                    </a:lnTo>
                    <a:lnTo>
                      <a:pt x="136" y="175"/>
                    </a:lnTo>
                    <a:lnTo>
                      <a:pt x="138" y="183"/>
                    </a:lnTo>
                    <a:lnTo>
                      <a:pt x="147" y="187"/>
                    </a:lnTo>
                    <a:lnTo>
                      <a:pt x="147" y="196"/>
                    </a:lnTo>
                    <a:lnTo>
                      <a:pt x="151" y="200"/>
                    </a:lnTo>
                    <a:lnTo>
                      <a:pt x="155" y="201"/>
                    </a:lnTo>
                    <a:lnTo>
                      <a:pt x="157" y="206"/>
                    </a:lnTo>
                    <a:lnTo>
                      <a:pt x="165" y="216"/>
                    </a:lnTo>
                    <a:lnTo>
                      <a:pt x="163" y="222"/>
                    </a:lnTo>
                    <a:lnTo>
                      <a:pt x="166" y="224"/>
                    </a:lnTo>
                    <a:lnTo>
                      <a:pt x="160" y="225"/>
                    </a:lnTo>
                    <a:lnTo>
                      <a:pt x="157" y="222"/>
                    </a:lnTo>
                    <a:lnTo>
                      <a:pt x="151" y="227"/>
                    </a:lnTo>
                    <a:lnTo>
                      <a:pt x="146" y="227"/>
                    </a:lnTo>
                    <a:lnTo>
                      <a:pt x="144" y="224"/>
                    </a:lnTo>
                    <a:lnTo>
                      <a:pt x="133" y="225"/>
                    </a:lnTo>
                    <a:lnTo>
                      <a:pt x="131" y="224"/>
                    </a:lnTo>
                    <a:lnTo>
                      <a:pt x="131" y="230"/>
                    </a:lnTo>
                    <a:lnTo>
                      <a:pt x="124" y="230"/>
                    </a:lnTo>
                    <a:lnTo>
                      <a:pt x="122" y="235"/>
                    </a:lnTo>
                    <a:lnTo>
                      <a:pt x="120" y="233"/>
                    </a:lnTo>
                    <a:lnTo>
                      <a:pt x="112" y="232"/>
                    </a:lnTo>
                    <a:lnTo>
                      <a:pt x="112" y="229"/>
                    </a:lnTo>
                    <a:lnTo>
                      <a:pt x="106" y="217"/>
                    </a:lnTo>
                    <a:lnTo>
                      <a:pt x="100" y="214"/>
                    </a:lnTo>
                    <a:lnTo>
                      <a:pt x="98" y="209"/>
                    </a:lnTo>
                    <a:lnTo>
                      <a:pt x="95" y="206"/>
                    </a:lnTo>
                    <a:lnTo>
                      <a:pt x="90" y="204"/>
                    </a:lnTo>
                    <a:lnTo>
                      <a:pt x="73" y="206"/>
                    </a:lnTo>
                    <a:lnTo>
                      <a:pt x="68" y="206"/>
                    </a:lnTo>
                    <a:lnTo>
                      <a:pt x="66" y="209"/>
                    </a:lnTo>
                    <a:lnTo>
                      <a:pt x="60" y="206"/>
                    </a:lnTo>
                    <a:lnTo>
                      <a:pt x="52" y="206"/>
                    </a:lnTo>
                    <a:lnTo>
                      <a:pt x="47" y="208"/>
                    </a:lnTo>
                    <a:lnTo>
                      <a:pt x="36" y="208"/>
                    </a:lnTo>
                    <a:lnTo>
                      <a:pt x="31" y="209"/>
                    </a:lnTo>
                    <a:lnTo>
                      <a:pt x="30" y="208"/>
                    </a:lnTo>
                    <a:lnTo>
                      <a:pt x="25" y="211"/>
                    </a:lnTo>
                    <a:lnTo>
                      <a:pt x="22" y="209"/>
                    </a:lnTo>
                    <a:lnTo>
                      <a:pt x="23" y="193"/>
                    </a:lnTo>
                    <a:lnTo>
                      <a:pt x="30" y="187"/>
                    </a:lnTo>
                    <a:lnTo>
                      <a:pt x="39" y="182"/>
                    </a:lnTo>
                    <a:lnTo>
                      <a:pt x="43" y="179"/>
                    </a:lnTo>
                    <a:lnTo>
                      <a:pt x="43" y="174"/>
                    </a:lnTo>
                    <a:lnTo>
                      <a:pt x="36" y="172"/>
                    </a:lnTo>
                    <a:lnTo>
                      <a:pt x="33" y="156"/>
                    </a:lnTo>
                    <a:lnTo>
                      <a:pt x="14" y="147"/>
                    </a:lnTo>
                    <a:lnTo>
                      <a:pt x="8" y="134"/>
                    </a:lnTo>
                    <a:lnTo>
                      <a:pt x="0" y="129"/>
                    </a:lnTo>
                    <a:lnTo>
                      <a:pt x="1" y="12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12" name="Freeform 125"/>
              <p:cNvSpPr/>
              <p:nvPr/>
            </p:nvSpPr>
            <p:spPr>
              <a:xfrm>
                <a:off x="5064120" y="1930320"/>
                <a:ext cx="496440" cy="410760"/>
              </a:xfrm>
              <a:custGeom>
                <a:avLst/>
                <a:gdLst>
                  <a:gd name="textAreaLeft" fmla="*/ 0 w 496440"/>
                  <a:gd name="textAreaRight" fmla="*/ 496800 w 496440"/>
                  <a:gd name="textAreaTop" fmla="*/ 0 h 410760"/>
                  <a:gd name="textAreaBottom" fmla="*/ 411120 h 410760"/>
                  <a:gd name="GluePoint1X" fmla="*/ 293 w 313"/>
                  <a:gd name="GluePoint1Y" fmla="*/ 243 h 259"/>
                  <a:gd name="GluePoint2X" fmla="*/ 309 w 313"/>
                  <a:gd name="GluePoint2Y" fmla="*/ 232 h 259"/>
                  <a:gd name="GluePoint3X" fmla="*/ 313 w 313"/>
                  <a:gd name="GluePoint3Y" fmla="*/ 224 h 259"/>
                  <a:gd name="GluePoint4X" fmla="*/ 303 w 313"/>
                  <a:gd name="GluePoint4Y" fmla="*/ 206 h 259"/>
                  <a:gd name="GluePoint5X" fmla="*/ 278 w 313"/>
                  <a:gd name="GluePoint5Y" fmla="*/ 184 h 259"/>
                  <a:gd name="GluePoint6X" fmla="*/ 271 w 313"/>
                  <a:gd name="GluePoint6Y" fmla="*/ 177 h 259"/>
                  <a:gd name="GluePoint7X" fmla="*/ 278 w 313"/>
                  <a:gd name="GluePoint7Y" fmla="*/ 163 h 259"/>
                  <a:gd name="GluePoint8X" fmla="*/ 273 w 313"/>
                  <a:gd name="GluePoint8Y" fmla="*/ 147 h 259"/>
                  <a:gd name="GluePoint9X" fmla="*/ 262 w 313"/>
                  <a:gd name="GluePoint9Y" fmla="*/ 142 h 259"/>
                  <a:gd name="GluePoint10X" fmla="*/ 255 w 313"/>
                  <a:gd name="GluePoint10Y" fmla="*/ 121 h 259"/>
                  <a:gd name="GluePoint11X" fmla="*/ 257 w 313"/>
                  <a:gd name="GluePoint11Y" fmla="*/ 108 h 259"/>
                  <a:gd name="GluePoint12X" fmla="*/ 251 w 313"/>
                  <a:gd name="GluePoint12Y" fmla="*/ 102 h 259"/>
                  <a:gd name="GluePoint13X" fmla="*/ 255 w 313"/>
                  <a:gd name="GluePoint13Y" fmla="*/ 97 h 259"/>
                  <a:gd name="GluePoint14X" fmla="*/ 257 w 313"/>
                  <a:gd name="GluePoint14Y" fmla="*/ 87 h 259"/>
                  <a:gd name="GluePoint15X" fmla="*/ 257 w 313"/>
                  <a:gd name="GluePoint15Y" fmla="*/ 71 h 259"/>
                  <a:gd name="GluePoint16X" fmla="*/ 244 w 313"/>
                  <a:gd name="GluePoint16Y" fmla="*/ 57 h 259"/>
                  <a:gd name="GluePoint17X" fmla="*/ 220 w 313"/>
                  <a:gd name="GluePoint17Y" fmla="*/ 39 h 259"/>
                  <a:gd name="GluePoint18X" fmla="*/ 193 w 313"/>
                  <a:gd name="GluePoint18Y" fmla="*/ 32 h 259"/>
                  <a:gd name="GluePoint19X" fmla="*/ 178 w 313"/>
                  <a:gd name="GluePoint19Y" fmla="*/ 28 h 259"/>
                  <a:gd name="GluePoint20X" fmla="*/ 163 w 313"/>
                  <a:gd name="GluePoint20Y" fmla="*/ 31 h 259"/>
                  <a:gd name="GluePoint21X" fmla="*/ 144 w 313"/>
                  <a:gd name="GluePoint21Y" fmla="*/ 42 h 259"/>
                  <a:gd name="GluePoint22X" fmla="*/ 138 w 313"/>
                  <a:gd name="GluePoint22Y" fmla="*/ 53 h 259"/>
                  <a:gd name="GluePoint23X" fmla="*/ 100 w 313"/>
                  <a:gd name="GluePoint23Y" fmla="*/ 52 h 259"/>
                  <a:gd name="GluePoint24X" fmla="*/ 84 w 313"/>
                  <a:gd name="GluePoint24Y" fmla="*/ 44 h 259"/>
                  <a:gd name="GluePoint25X" fmla="*/ 70 w 313"/>
                  <a:gd name="GluePoint25Y" fmla="*/ 23 h 259"/>
                  <a:gd name="GluePoint26X" fmla="*/ 55 w 313"/>
                  <a:gd name="GluePoint26Y" fmla="*/ 18 h 259"/>
                  <a:gd name="GluePoint27X" fmla="*/ 55 w 313"/>
                  <a:gd name="GluePoint27Y" fmla="*/ 5 h 259"/>
                  <a:gd name="GluePoint28X" fmla="*/ 41 w 313"/>
                  <a:gd name="GluePoint28Y" fmla="*/ 7 h 259"/>
                  <a:gd name="GluePoint29X" fmla="*/ 33 w 313"/>
                  <a:gd name="GluePoint29Y" fmla="*/ 16 h 259"/>
                  <a:gd name="GluePoint30X" fmla="*/ 25 w 313"/>
                  <a:gd name="GluePoint30Y" fmla="*/ 16 h 259"/>
                  <a:gd name="GluePoint31X" fmla="*/ 6 w 313"/>
                  <a:gd name="GluePoint31Y" fmla="*/ 2 h 259"/>
                  <a:gd name="GluePoint32X" fmla="*/ 3 w 313"/>
                  <a:gd name="GluePoint32Y" fmla="*/ 7 h 259"/>
                  <a:gd name="GluePoint33X" fmla="*/ 3 w 313"/>
                  <a:gd name="GluePoint33Y" fmla="*/ 15 h 259"/>
                  <a:gd name="GluePoint34X" fmla="*/ 14 w 313"/>
                  <a:gd name="GluePoint34Y" fmla="*/ 41 h 259"/>
                  <a:gd name="GluePoint35X" fmla="*/ 17 w 313"/>
                  <a:gd name="GluePoint35Y" fmla="*/ 53 h 259"/>
                  <a:gd name="GluePoint36X" fmla="*/ 27 w 313"/>
                  <a:gd name="GluePoint36Y" fmla="*/ 66 h 259"/>
                  <a:gd name="GluePoint37X" fmla="*/ 41 w 313"/>
                  <a:gd name="GluePoint37Y" fmla="*/ 71 h 259"/>
                  <a:gd name="GluePoint38X" fmla="*/ 39 w 313"/>
                  <a:gd name="GluePoint38Y" fmla="*/ 81 h 259"/>
                  <a:gd name="GluePoint39X" fmla="*/ 36 w 313"/>
                  <a:gd name="GluePoint39Y" fmla="*/ 92 h 259"/>
                  <a:gd name="GluePoint40X" fmla="*/ 31 w 313"/>
                  <a:gd name="GluePoint40Y" fmla="*/ 103 h 259"/>
                  <a:gd name="GluePoint41X" fmla="*/ 36 w 313"/>
                  <a:gd name="GluePoint41Y" fmla="*/ 108 h 259"/>
                  <a:gd name="GluePoint42X" fmla="*/ 43 w 313"/>
                  <a:gd name="GluePoint42Y" fmla="*/ 119 h 259"/>
                  <a:gd name="GluePoint43X" fmla="*/ 71 w 313"/>
                  <a:gd name="GluePoint43Y" fmla="*/ 143 h 259"/>
                  <a:gd name="GluePoint44X" fmla="*/ 76 w 313"/>
                  <a:gd name="GluePoint44Y" fmla="*/ 158 h 259"/>
                  <a:gd name="GluePoint45X" fmla="*/ 89 w 313"/>
                  <a:gd name="GluePoint45Y" fmla="*/ 172 h 259"/>
                  <a:gd name="GluePoint46X" fmla="*/ 90 w 313"/>
                  <a:gd name="GluePoint46Y" fmla="*/ 171 h 259"/>
                  <a:gd name="GluePoint47X" fmla="*/ 92 w 313"/>
                  <a:gd name="GluePoint47Y" fmla="*/ 164 h 259"/>
                  <a:gd name="GluePoint48X" fmla="*/ 97 w 313"/>
                  <a:gd name="GluePoint48Y" fmla="*/ 171 h 259"/>
                  <a:gd name="GluePoint49X" fmla="*/ 108 w 313"/>
                  <a:gd name="GluePoint49Y" fmla="*/ 171 h 259"/>
                  <a:gd name="GluePoint50X" fmla="*/ 114 w 313"/>
                  <a:gd name="GluePoint50Y" fmla="*/ 180 h 259"/>
                  <a:gd name="GluePoint51X" fmla="*/ 120 w 313"/>
                  <a:gd name="GluePoint51Y" fmla="*/ 188 h 259"/>
                  <a:gd name="GluePoint52X" fmla="*/ 136 w 313"/>
                  <a:gd name="GluePoint52Y" fmla="*/ 211 h 259"/>
                  <a:gd name="GluePoint53X" fmla="*/ 157 w 313"/>
                  <a:gd name="GluePoint53Y" fmla="*/ 224 h 259"/>
                  <a:gd name="GluePoint54X" fmla="*/ 166 w 313"/>
                  <a:gd name="GluePoint54Y" fmla="*/ 230 h 259"/>
                  <a:gd name="GluePoint55X" fmla="*/ 176 w 313"/>
                  <a:gd name="GluePoint55Y" fmla="*/ 232 h 259"/>
                  <a:gd name="GluePoint56X" fmla="*/ 195 w 313"/>
                  <a:gd name="GluePoint56Y" fmla="*/ 232 h 259"/>
                  <a:gd name="GluePoint57X" fmla="*/ 211 w 313"/>
                  <a:gd name="GluePoint57Y" fmla="*/ 224 h 259"/>
                  <a:gd name="GluePoint58X" fmla="*/ 228 w 313"/>
                  <a:gd name="GluePoint58Y" fmla="*/ 250 h 259"/>
                  <a:gd name="GluePoint59X" fmla="*/ 254 w 313"/>
                  <a:gd name="GluePoint59Y" fmla="*/ 256 h 259"/>
                  <a:gd name="GluePoint60X" fmla="*/ 265 w 313"/>
                  <a:gd name="GluePoint60Y" fmla="*/ 256 h 259"/>
                  <a:gd name="GluePoint61X" fmla="*/ 276 w 313"/>
                  <a:gd name="GluePoint61Y" fmla="*/ 254 h 259"/>
                  <a:gd name="GluePoint62X" fmla="*/ 292 w 313"/>
                  <a:gd name="GluePoint62Y" fmla="*/ 259 h 2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13" h="259">
                    <a:moveTo>
                      <a:pt x="292" y="259"/>
                    </a:moveTo>
                    <a:lnTo>
                      <a:pt x="293" y="243"/>
                    </a:lnTo>
                    <a:lnTo>
                      <a:pt x="300" y="237"/>
                    </a:lnTo>
                    <a:lnTo>
                      <a:pt x="309" y="232"/>
                    </a:lnTo>
                    <a:lnTo>
                      <a:pt x="313" y="229"/>
                    </a:lnTo>
                    <a:lnTo>
                      <a:pt x="313" y="224"/>
                    </a:lnTo>
                    <a:lnTo>
                      <a:pt x="306" y="222"/>
                    </a:lnTo>
                    <a:lnTo>
                      <a:pt x="303" y="206"/>
                    </a:lnTo>
                    <a:lnTo>
                      <a:pt x="284" y="197"/>
                    </a:lnTo>
                    <a:lnTo>
                      <a:pt x="278" y="184"/>
                    </a:lnTo>
                    <a:lnTo>
                      <a:pt x="270" y="179"/>
                    </a:lnTo>
                    <a:lnTo>
                      <a:pt x="271" y="177"/>
                    </a:lnTo>
                    <a:lnTo>
                      <a:pt x="273" y="169"/>
                    </a:lnTo>
                    <a:lnTo>
                      <a:pt x="278" y="163"/>
                    </a:lnTo>
                    <a:lnTo>
                      <a:pt x="278" y="153"/>
                    </a:lnTo>
                    <a:lnTo>
                      <a:pt x="273" y="147"/>
                    </a:lnTo>
                    <a:lnTo>
                      <a:pt x="265" y="145"/>
                    </a:lnTo>
                    <a:lnTo>
                      <a:pt x="262" y="142"/>
                    </a:lnTo>
                    <a:lnTo>
                      <a:pt x="260" y="129"/>
                    </a:lnTo>
                    <a:lnTo>
                      <a:pt x="255" y="121"/>
                    </a:lnTo>
                    <a:lnTo>
                      <a:pt x="257" y="111"/>
                    </a:lnTo>
                    <a:lnTo>
                      <a:pt x="257" y="108"/>
                    </a:lnTo>
                    <a:lnTo>
                      <a:pt x="252" y="108"/>
                    </a:lnTo>
                    <a:lnTo>
                      <a:pt x="251" y="102"/>
                    </a:lnTo>
                    <a:lnTo>
                      <a:pt x="251" y="100"/>
                    </a:lnTo>
                    <a:lnTo>
                      <a:pt x="255" y="97"/>
                    </a:lnTo>
                    <a:lnTo>
                      <a:pt x="255" y="94"/>
                    </a:lnTo>
                    <a:lnTo>
                      <a:pt x="257" y="87"/>
                    </a:lnTo>
                    <a:lnTo>
                      <a:pt x="257" y="74"/>
                    </a:lnTo>
                    <a:lnTo>
                      <a:pt x="257" y="71"/>
                    </a:lnTo>
                    <a:lnTo>
                      <a:pt x="251" y="57"/>
                    </a:lnTo>
                    <a:lnTo>
                      <a:pt x="244" y="57"/>
                    </a:lnTo>
                    <a:lnTo>
                      <a:pt x="225" y="47"/>
                    </a:lnTo>
                    <a:lnTo>
                      <a:pt x="220" y="39"/>
                    </a:lnTo>
                    <a:lnTo>
                      <a:pt x="208" y="37"/>
                    </a:lnTo>
                    <a:lnTo>
                      <a:pt x="193" y="32"/>
                    </a:lnTo>
                    <a:lnTo>
                      <a:pt x="187" y="26"/>
                    </a:lnTo>
                    <a:lnTo>
                      <a:pt x="178" y="28"/>
                    </a:lnTo>
                    <a:lnTo>
                      <a:pt x="176" y="31"/>
                    </a:lnTo>
                    <a:lnTo>
                      <a:pt x="163" y="31"/>
                    </a:lnTo>
                    <a:lnTo>
                      <a:pt x="152" y="41"/>
                    </a:lnTo>
                    <a:lnTo>
                      <a:pt x="144" y="42"/>
                    </a:lnTo>
                    <a:lnTo>
                      <a:pt x="149" y="52"/>
                    </a:lnTo>
                    <a:lnTo>
                      <a:pt x="138" y="53"/>
                    </a:lnTo>
                    <a:lnTo>
                      <a:pt x="116" y="57"/>
                    </a:lnTo>
                    <a:lnTo>
                      <a:pt x="100" y="52"/>
                    </a:lnTo>
                    <a:lnTo>
                      <a:pt x="92" y="44"/>
                    </a:lnTo>
                    <a:lnTo>
                      <a:pt x="84" y="44"/>
                    </a:lnTo>
                    <a:lnTo>
                      <a:pt x="74" y="39"/>
                    </a:lnTo>
                    <a:lnTo>
                      <a:pt x="70" y="23"/>
                    </a:lnTo>
                    <a:lnTo>
                      <a:pt x="65" y="23"/>
                    </a:lnTo>
                    <a:lnTo>
                      <a:pt x="55" y="18"/>
                    </a:lnTo>
                    <a:lnTo>
                      <a:pt x="58" y="15"/>
                    </a:lnTo>
                    <a:lnTo>
                      <a:pt x="55" y="5"/>
                    </a:lnTo>
                    <a:lnTo>
                      <a:pt x="50" y="4"/>
                    </a:lnTo>
                    <a:lnTo>
                      <a:pt x="41" y="7"/>
                    </a:lnTo>
                    <a:lnTo>
                      <a:pt x="36" y="16"/>
                    </a:lnTo>
                    <a:lnTo>
                      <a:pt x="33" y="16"/>
                    </a:lnTo>
                    <a:lnTo>
                      <a:pt x="28" y="16"/>
                    </a:lnTo>
                    <a:lnTo>
                      <a:pt x="25" y="16"/>
                    </a:lnTo>
                    <a:lnTo>
                      <a:pt x="19" y="15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6" y="34"/>
                    </a:lnTo>
                    <a:lnTo>
                      <a:pt x="14" y="41"/>
                    </a:lnTo>
                    <a:lnTo>
                      <a:pt x="16" y="45"/>
                    </a:lnTo>
                    <a:lnTo>
                      <a:pt x="17" y="53"/>
                    </a:lnTo>
                    <a:lnTo>
                      <a:pt x="25" y="60"/>
                    </a:lnTo>
                    <a:lnTo>
                      <a:pt x="27" y="66"/>
                    </a:lnTo>
                    <a:lnTo>
                      <a:pt x="30" y="69"/>
                    </a:lnTo>
                    <a:lnTo>
                      <a:pt x="41" y="71"/>
                    </a:lnTo>
                    <a:lnTo>
                      <a:pt x="38" y="76"/>
                    </a:lnTo>
                    <a:lnTo>
                      <a:pt x="39" y="81"/>
                    </a:lnTo>
                    <a:lnTo>
                      <a:pt x="35" y="89"/>
                    </a:lnTo>
                    <a:lnTo>
                      <a:pt x="36" y="92"/>
                    </a:lnTo>
                    <a:lnTo>
                      <a:pt x="33" y="94"/>
                    </a:lnTo>
                    <a:lnTo>
                      <a:pt x="31" y="103"/>
                    </a:lnTo>
                    <a:lnTo>
                      <a:pt x="33" y="106"/>
                    </a:lnTo>
                    <a:lnTo>
                      <a:pt x="36" y="108"/>
                    </a:lnTo>
                    <a:lnTo>
                      <a:pt x="43" y="116"/>
                    </a:lnTo>
                    <a:lnTo>
                      <a:pt x="43" y="119"/>
                    </a:lnTo>
                    <a:lnTo>
                      <a:pt x="65" y="131"/>
                    </a:lnTo>
                    <a:lnTo>
                      <a:pt x="71" y="143"/>
                    </a:lnTo>
                    <a:lnTo>
                      <a:pt x="71" y="156"/>
                    </a:lnTo>
                    <a:lnTo>
                      <a:pt x="76" y="158"/>
                    </a:lnTo>
                    <a:lnTo>
                      <a:pt x="79" y="166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90" y="171"/>
                    </a:lnTo>
                    <a:lnTo>
                      <a:pt x="90" y="164"/>
                    </a:lnTo>
                    <a:lnTo>
                      <a:pt x="92" y="164"/>
                    </a:lnTo>
                    <a:lnTo>
                      <a:pt x="95" y="166"/>
                    </a:lnTo>
                    <a:lnTo>
                      <a:pt x="97" y="171"/>
                    </a:lnTo>
                    <a:lnTo>
                      <a:pt x="103" y="176"/>
                    </a:lnTo>
                    <a:lnTo>
                      <a:pt x="108" y="171"/>
                    </a:lnTo>
                    <a:lnTo>
                      <a:pt x="109" y="172"/>
                    </a:lnTo>
                    <a:lnTo>
                      <a:pt x="114" y="180"/>
                    </a:lnTo>
                    <a:lnTo>
                      <a:pt x="117" y="182"/>
                    </a:lnTo>
                    <a:lnTo>
                      <a:pt x="120" y="188"/>
                    </a:lnTo>
                    <a:lnTo>
                      <a:pt x="125" y="193"/>
                    </a:lnTo>
                    <a:lnTo>
                      <a:pt x="136" y="211"/>
                    </a:lnTo>
                    <a:lnTo>
                      <a:pt x="151" y="217"/>
                    </a:lnTo>
                    <a:lnTo>
                      <a:pt x="157" y="224"/>
                    </a:lnTo>
                    <a:lnTo>
                      <a:pt x="168" y="229"/>
                    </a:lnTo>
                    <a:lnTo>
                      <a:pt x="166" y="230"/>
                    </a:lnTo>
                    <a:lnTo>
                      <a:pt x="170" y="232"/>
                    </a:lnTo>
                    <a:lnTo>
                      <a:pt x="176" y="232"/>
                    </a:lnTo>
                    <a:lnTo>
                      <a:pt x="185" y="235"/>
                    </a:lnTo>
                    <a:lnTo>
                      <a:pt x="195" y="232"/>
                    </a:lnTo>
                    <a:lnTo>
                      <a:pt x="198" y="229"/>
                    </a:lnTo>
                    <a:lnTo>
                      <a:pt x="211" y="224"/>
                    </a:lnTo>
                    <a:lnTo>
                      <a:pt x="219" y="229"/>
                    </a:lnTo>
                    <a:lnTo>
                      <a:pt x="228" y="250"/>
                    </a:lnTo>
                    <a:lnTo>
                      <a:pt x="247" y="251"/>
                    </a:lnTo>
                    <a:lnTo>
                      <a:pt x="254" y="256"/>
                    </a:lnTo>
                    <a:lnTo>
                      <a:pt x="255" y="253"/>
                    </a:lnTo>
                    <a:lnTo>
                      <a:pt x="265" y="256"/>
                    </a:lnTo>
                    <a:lnTo>
                      <a:pt x="274" y="256"/>
                    </a:lnTo>
                    <a:lnTo>
                      <a:pt x="276" y="254"/>
                    </a:lnTo>
                    <a:lnTo>
                      <a:pt x="282" y="259"/>
                    </a:lnTo>
                    <a:lnTo>
                      <a:pt x="292" y="25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13" name="Freeform 126"/>
              <p:cNvSpPr/>
              <p:nvPr/>
            </p:nvSpPr>
            <p:spPr>
              <a:xfrm>
                <a:off x="5035680" y="1887480"/>
                <a:ext cx="80640" cy="68040"/>
              </a:xfrm>
              <a:custGeom>
                <a:avLst/>
                <a:gdLst>
                  <a:gd name="textAreaLeft" fmla="*/ 0 w 80640"/>
                  <a:gd name="textAreaRight" fmla="*/ 81000 w 80640"/>
                  <a:gd name="textAreaTop" fmla="*/ 0 h 68040"/>
                  <a:gd name="textAreaBottom" fmla="*/ 68400 h 68040"/>
                  <a:gd name="GluePoint1X" fmla="*/ 24 w 51"/>
                  <a:gd name="GluePoint1Y" fmla="*/ 29 h 43"/>
                  <a:gd name="GluePoint2X" fmla="*/ 27 w 51"/>
                  <a:gd name="GluePoint2Y" fmla="*/ 29 h 43"/>
                  <a:gd name="GluePoint3X" fmla="*/ 32 w 51"/>
                  <a:gd name="GluePoint3Y" fmla="*/ 32 h 43"/>
                  <a:gd name="GluePoint4X" fmla="*/ 38 w 51"/>
                  <a:gd name="GluePoint4Y" fmla="*/ 32 h 43"/>
                  <a:gd name="GluePoint5X" fmla="*/ 43 w 51"/>
                  <a:gd name="GluePoint5Y" fmla="*/ 37 h 43"/>
                  <a:gd name="GluePoint6X" fmla="*/ 43 w 51"/>
                  <a:gd name="GluePoint6Y" fmla="*/ 43 h 43"/>
                  <a:gd name="GluePoint7X" fmla="*/ 46 w 51"/>
                  <a:gd name="GluePoint7Y" fmla="*/ 43 h 43"/>
                  <a:gd name="GluePoint8X" fmla="*/ 51 w 51"/>
                  <a:gd name="GluePoint8Y" fmla="*/ 43 h 43"/>
                  <a:gd name="GluePoint9X" fmla="*/ 48 w 51"/>
                  <a:gd name="GluePoint9Y" fmla="*/ 39 h 43"/>
                  <a:gd name="GluePoint10X" fmla="*/ 49 w 51"/>
                  <a:gd name="GluePoint10Y" fmla="*/ 37 h 43"/>
                  <a:gd name="GluePoint11X" fmla="*/ 49 w 51"/>
                  <a:gd name="GluePoint11Y" fmla="*/ 35 h 43"/>
                  <a:gd name="GluePoint12X" fmla="*/ 48 w 51"/>
                  <a:gd name="GluePoint12Y" fmla="*/ 34 h 43"/>
                  <a:gd name="GluePoint13X" fmla="*/ 48 w 51"/>
                  <a:gd name="GluePoint13Y" fmla="*/ 31 h 43"/>
                  <a:gd name="GluePoint14X" fmla="*/ 45 w 51"/>
                  <a:gd name="GluePoint14Y" fmla="*/ 31 h 43"/>
                  <a:gd name="GluePoint15X" fmla="*/ 37 w 51"/>
                  <a:gd name="GluePoint15Y" fmla="*/ 26 h 43"/>
                  <a:gd name="GluePoint16X" fmla="*/ 37 w 51"/>
                  <a:gd name="GluePoint16Y" fmla="*/ 22 h 43"/>
                  <a:gd name="GluePoint17X" fmla="*/ 38 w 51"/>
                  <a:gd name="GluePoint17Y" fmla="*/ 22 h 43"/>
                  <a:gd name="GluePoint18X" fmla="*/ 38 w 51"/>
                  <a:gd name="GluePoint18Y" fmla="*/ 19 h 43"/>
                  <a:gd name="GluePoint19X" fmla="*/ 30 w 51"/>
                  <a:gd name="GluePoint19Y" fmla="*/ 14 h 43"/>
                  <a:gd name="GluePoint20X" fmla="*/ 30 w 51"/>
                  <a:gd name="GluePoint20Y" fmla="*/ 6 h 43"/>
                  <a:gd name="GluePoint21X" fmla="*/ 26 w 51"/>
                  <a:gd name="GluePoint21Y" fmla="*/ 6 h 43"/>
                  <a:gd name="GluePoint22X" fmla="*/ 21 w 51"/>
                  <a:gd name="GluePoint22Y" fmla="*/ 0 h 43"/>
                  <a:gd name="GluePoint23X" fmla="*/ 21 w 51"/>
                  <a:gd name="GluePoint23Y" fmla="*/ 2 h 43"/>
                  <a:gd name="GluePoint24X" fmla="*/ 0 w 51"/>
                  <a:gd name="GluePoint24Y" fmla="*/ 5 h 43"/>
                  <a:gd name="GluePoint25X" fmla="*/ 3 w 51"/>
                  <a:gd name="GluePoint25Y" fmla="*/ 6 h 43"/>
                  <a:gd name="GluePoint26X" fmla="*/ 5 w 51"/>
                  <a:gd name="GluePoint26Y" fmla="*/ 10 h 43"/>
                  <a:gd name="GluePoint27X" fmla="*/ 8 w 51"/>
                  <a:gd name="GluePoint27Y" fmla="*/ 18 h 43"/>
                  <a:gd name="GluePoint28X" fmla="*/ 10 w 51"/>
                  <a:gd name="GluePoint28Y" fmla="*/ 21 h 43"/>
                  <a:gd name="GluePoint29X" fmla="*/ 22 w 51"/>
                  <a:gd name="GluePoint29Y" fmla="*/ 27 h 43"/>
                  <a:gd name="GluePoint30X" fmla="*/ 24 w 51"/>
                  <a:gd name="GluePoint30Y" fmla="*/ 29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51" h="43">
                    <a:moveTo>
                      <a:pt x="24" y="29"/>
                    </a:moveTo>
                    <a:lnTo>
                      <a:pt x="27" y="29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3" y="37"/>
                    </a:lnTo>
                    <a:lnTo>
                      <a:pt x="43" y="43"/>
                    </a:lnTo>
                    <a:lnTo>
                      <a:pt x="46" y="43"/>
                    </a:lnTo>
                    <a:lnTo>
                      <a:pt x="51" y="43"/>
                    </a:lnTo>
                    <a:lnTo>
                      <a:pt x="48" y="39"/>
                    </a:lnTo>
                    <a:lnTo>
                      <a:pt x="49" y="37"/>
                    </a:lnTo>
                    <a:lnTo>
                      <a:pt x="49" y="35"/>
                    </a:lnTo>
                    <a:lnTo>
                      <a:pt x="48" y="34"/>
                    </a:lnTo>
                    <a:lnTo>
                      <a:pt x="48" y="31"/>
                    </a:lnTo>
                    <a:lnTo>
                      <a:pt x="45" y="31"/>
                    </a:lnTo>
                    <a:lnTo>
                      <a:pt x="37" y="26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38" y="19"/>
                    </a:lnTo>
                    <a:lnTo>
                      <a:pt x="30" y="14"/>
                    </a:lnTo>
                    <a:lnTo>
                      <a:pt x="30" y="6"/>
                    </a:lnTo>
                    <a:lnTo>
                      <a:pt x="26" y="6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5" y="10"/>
                    </a:lnTo>
                    <a:lnTo>
                      <a:pt x="8" y="18"/>
                    </a:lnTo>
                    <a:lnTo>
                      <a:pt x="10" y="21"/>
                    </a:lnTo>
                    <a:lnTo>
                      <a:pt x="22" y="27"/>
                    </a:lnTo>
                    <a:lnTo>
                      <a:pt x="24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14" name="Freeform 127"/>
              <p:cNvSpPr/>
              <p:nvPr/>
            </p:nvSpPr>
            <p:spPr>
              <a:xfrm>
                <a:off x="5073480" y="1933560"/>
                <a:ext cx="29880" cy="219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1960"/>
                  <a:gd name="textAreaBottom" fmla="*/ 22320 h 21960"/>
                  <a:gd name="GluePoint1X" fmla="*/ 0 w 19"/>
                  <a:gd name="GluePoint1Y" fmla="*/ 0 h 14"/>
                  <a:gd name="GluePoint2X" fmla="*/ 3 w 19"/>
                  <a:gd name="GluePoint2Y" fmla="*/ 0 h 14"/>
                  <a:gd name="GluePoint3X" fmla="*/ 8 w 19"/>
                  <a:gd name="GluePoint3Y" fmla="*/ 3 h 14"/>
                  <a:gd name="GluePoint4X" fmla="*/ 14 w 19"/>
                  <a:gd name="GluePoint4Y" fmla="*/ 3 h 14"/>
                  <a:gd name="GluePoint5X" fmla="*/ 19 w 19"/>
                  <a:gd name="GluePoint5Y" fmla="*/ 8 h 14"/>
                  <a:gd name="GluePoint6X" fmla="*/ 19 w 19"/>
                  <a:gd name="GluePoint6Y" fmla="*/ 14 h 14"/>
                  <a:gd name="GluePoint7X" fmla="*/ 13 w 19"/>
                  <a:gd name="GluePoint7Y" fmla="*/ 13 h 14"/>
                  <a:gd name="GluePoint8X" fmla="*/ 0 w 19"/>
                  <a:gd name="GluePoint8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14">
                    <a:moveTo>
                      <a:pt x="0" y="0"/>
                    </a:moveTo>
                    <a:lnTo>
                      <a:pt x="3" y="0"/>
                    </a:lnTo>
                    <a:lnTo>
                      <a:pt x="8" y="3"/>
                    </a:lnTo>
                    <a:lnTo>
                      <a:pt x="14" y="3"/>
                    </a:lnTo>
                    <a:lnTo>
                      <a:pt x="19" y="8"/>
                    </a:lnTo>
                    <a:lnTo>
                      <a:pt x="19" y="14"/>
                    </a:lnTo>
                    <a:lnTo>
                      <a:pt x="1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15" name="Freeform 128"/>
              <p:cNvSpPr/>
              <p:nvPr/>
            </p:nvSpPr>
            <p:spPr>
              <a:xfrm>
                <a:off x="4962600" y="199692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124 w 153"/>
                  <a:gd name="GluePoint1Y" fmla="*/ 146 h 146"/>
                  <a:gd name="GluePoint2X" fmla="*/ 129 w 153"/>
                  <a:gd name="GluePoint2Y" fmla="*/ 143 h 146"/>
                  <a:gd name="GluePoint3X" fmla="*/ 134 w 153"/>
                  <a:gd name="GluePoint3Y" fmla="*/ 132 h 146"/>
                  <a:gd name="GluePoint4X" fmla="*/ 137 w 153"/>
                  <a:gd name="GluePoint4Y" fmla="*/ 130 h 146"/>
                  <a:gd name="GluePoint5X" fmla="*/ 145 w 153"/>
                  <a:gd name="GluePoint5Y" fmla="*/ 132 h 146"/>
                  <a:gd name="GluePoint6X" fmla="*/ 145 w 153"/>
                  <a:gd name="GluePoint6Y" fmla="*/ 130 h 146"/>
                  <a:gd name="GluePoint7X" fmla="*/ 151 w 153"/>
                  <a:gd name="GluePoint7Y" fmla="*/ 134 h 146"/>
                  <a:gd name="GluePoint8X" fmla="*/ 153 w 153"/>
                  <a:gd name="GluePoint8Y" fmla="*/ 130 h 146"/>
                  <a:gd name="GluePoint9X" fmla="*/ 143 w 153"/>
                  <a:gd name="GluePoint9Y" fmla="*/ 124 h 146"/>
                  <a:gd name="GluePoint10X" fmla="*/ 140 w 153"/>
                  <a:gd name="GluePoint10Y" fmla="*/ 116 h 146"/>
                  <a:gd name="GluePoint11X" fmla="*/ 135 w 153"/>
                  <a:gd name="GluePoint11Y" fmla="*/ 114 h 146"/>
                  <a:gd name="GluePoint12X" fmla="*/ 135 w 153"/>
                  <a:gd name="GluePoint12Y" fmla="*/ 101 h 146"/>
                  <a:gd name="GluePoint13X" fmla="*/ 129 w 153"/>
                  <a:gd name="GluePoint13Y" fmla="*/ 89 h 146"/>
                  <a:gd name="GluePoint14X" fmla="*/ 107 w 153"/>
                  <a:gd name="GluePoint14Y" fmla="*/ 77 h 146"/>
                  <a:gd name="GluePoint15X" fmla="*/ 107 w 153"/>
                  <a:gd name="GluePoint15Y" fmla="*/ 74 h 146"/>
                  <a:gd name="GluePoint16X" fmla="*/ 100 w 153"/>
                  <a:gd name="GluePoint16Y" fmla="*/ 66 h 146"/>
                  <a:gd name="GluePoint17X" fmla="*/ 97 w 153"/>
                  <a:gd name="GluePoint17Y" fmla="*/ 64 h 146"/>
                  <a:gd name="GluePoint18X" fmla="*/ 95 w 153"/>
                  <a:gd name="GluePoint18Y" fmla="*/ 61 h 146"/>
                  <a:gd name="GluePoint19X" fmla="*/ 97 w 153"/>
                  <a:gd name="GluePoint19Y" fmla="*/ 52 h 146"/>
                  <a:gd name="GluePoint20X" fmla="*/ 100 w 153"/>
                  <a:gd name="GluePoint20Y" fmla="*/ 50 h 146"/>
                  <a:gd name="GluePoint21X" fmla="*/ 99 w 153"/>
                  <a:gd name="GluePoint21Y" fmla="*/ 47 h 146"/>
                  <a:gd name="GluePoint22X" fmla="*/ 103 w 153"/>
                  <a:gd name="GluePoint22Y" fmla="*/ 39 h 146"/>
                  <a:gd name="GluePoint23X" fmla="*/ 102 w 153"/>
                  <a:gd name="GluePoint23Y" fmla="*/ 34 h 146"/>
                  <a:gd name="GluePoint24X" fmla="*/ 105 w 153"/>
                  <a:gd name="GluePoint24Y" fmla="*/ 29 h 146"/>
                  <a:gd name="GluePoint25X" fmla="*/ 94 w 153"/>
                  <a:gd name="GluePoint25Y" fmla="*/ 27 h 146"/>
                  <a:gd name="GluePoint26X" fmla="*/ 91 w 153"/>
                  <a:gd name="GluePoint26Y" fmla="*/ 24 h 146"/>
                  <a:gd name="GluePoint27X" fmla="*/ 89 w 153"/>
                  <a:gd name="GluePoint27Y" fmla="*/ 18 h 146"/>
                  <a:gd name="GluePoint28X" fmla="*/ 81 w 153"/>
                  <a:gd name="GluePoint28Y" fmla="*/ 11 h 146"/>
                  <a:gd name="GluePoint29X" fmla="*/ 80 w 153"/>
                  <a:gd name="GluePoint29Y" fmla="*/ 3 h 146"/>
                  <a:gd name="GluePoint30X" fmla="*/ 76 w 153"/>
                  <a:gd name="GluePoint30Y" fmla="*/ 5 h 146"/>
                  <a:gd name="GluePoint31X" fmla="*/ 73 w 153"/>
                  <a:gd name="GluePoint31Y" fmla="*/ 5 h 146"/>
                  <a:gd name="GluePoint32X" fmla="*/ 70 w 153"/>
                  <a:gd name="GluePoint32Y" fmla="*/ 2 h 146"/>
                  <a:gd name="GluePoint33X" fmla="*/ 57 w 153"/>
                  <a:gd name="GluePoint33Y" fmla="*/ 2 h 146"/>
                  <a:gd name="GluePoint34X" fmla="*/ 53 w 153"/>
                  <a:gd name="GluePoint34Y" fmla="*/ 0 h 146"/>
                  <a:gd name="GluePoint35X" fmla="*/ 45 w 153"/>
                  <a:gd name="GluePoint35Y" fmla="*/ 7 h 146"/>
                  <a:gd name="GluePoint36X" fmla="*/ 43 w 153"/>
                  <a:gd name="GluePoint36Y" fmla="*/ 8 h 146"/>
                  <a:gd name="GluePoint37X" fmla="*/ 40 w 153"/>
                  <a:gd name="GluePoint37Y" fmla="*/ 15 h 146"/>
                  <a:gd name="GluePoint38X" fmla="*/ 32 w 153"/>
                  <a:gd name="GluePoint38Y" fmla="*/ 18 h 146"/>
                  <a:gd name="GluePoint39X" fmla="*/ 33 w 153"/>
                  <a:gd name="GluePoint39Y" fmla="*/ 47 h 146"/>
                  <a:gd name="GluePoint40X" fmla="*/ 32 w 153"/>
                  <a:gd name="GluePoint40Y" fmla="*/ 53 h 146"/>
                  <a:gd name="GluePoint41X" fmla="*/ 0 w 153"/>
                  <a:gd name="GluePoint41Y" fmla="*/ 74 h 146"/>
                  <a:gd name="GluePoint42X" fmla="*/ 10 w 153"/>
                  <a:gd name="GluePoint42Y" fmla="*/ 93 h 146"/>
                  <a:gd name="GluePoint43X" fmla="*/ 32 w 153"/>
                  <a:gd name="GluePoint43Y" fmla="*/ 100 h 146"/>
                  <a:gd name="GluePoint44X" fmla="*/ 49 w 153"/>
                  <a:gd name="GluePoint44Y" fmla="*/ 113 h 146"/>
                  <a:gd name="GluePoint45X" fmla="*/ 65 w 153"/>
                  <a:gd name="GluePoint45Y" fmla="*/ 118 h 146"/>
                  <a:gd name="GluePoint46X" fmla="*/ 70 w 153"/>
                  <a:gd name="GluePoint46Y" fmla="*/ 124 h 146"/>
                  <a:gd name="GluePoint47X" fmla="*/ 78 w 153"/>
                  <a:gd name="GluePoint47Y" fmla="*/ 126 h 146"/>
                  <a:gd name="GluePoint48X" fmla="*/ 81 w 153"/>
                  <a:gd name="GluePoint48Y" fmla="*/ 137 h 146"/>
                  <a:gd name="GluePoint49X" fmla="*/ 99 w 153"/>
                  <a:gd name="GluePoint49Y" fmla="*/ 145 h 146"/>
                  <a:gd name="GluePoint50X" fmla="*/ 124 w 153"/>
                  <a:gd name="GluePoint50Y" fmla="*/ 146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4" y="146"/>
                    </a:moveTo>
                    <a:lnTo>
                      <a:pt x="129" y="143"/>
                    </a:lnTo>
                    <a:lnTo>
                      <a:pt x="134" y="132"/>
                    </a:lnTo>
                    <a:lnTo>
                      <a:pt x="137" y="130"/>
                    </a:lnTo>
                    <a:lnTo>
                      <a:pt x="145" y="132"/>
                    </a:lnTo>
                    <a:lnTo>
                      <a:pt x="145" y="130"/>
                    </a:lnTo>
                    <a:lnTo>
                      <a:pt x="151" y="134"/>
                    </a:lnTo>
                    <a:lnTo>
                      <a:pt x="153" y="130"/>
                    </a:lnTo>
                    <a:lnTo>
                      <a:pt x="143" y="124"/>
                    </a:lnTo>
                    <a:lnTo>
                      <a:pt x="140" y="116"/>
                    </a:lnTo>
                    <a:lnTo>
                      <a:pt x="135" y="114"/>
                    </a:lnTo>
                    <a:lnTo>
                      <a:pt x="135" y="101"/>
                    </a:lnTo>
                    <a:lnTo>
                      <a:pt x="129" y="89"/>
                    </a:lnTo>
                    <a:lnTo>
                      <a:pt x="107" y="77"/>
                    </a:lnTo>
                    <a:lnTo>
                      <a:pt x="107" y="74"/>
                    </a:lnTo>
                    <a:lnTo>
                      <a:pt x="100" y="66"/>
                    </a:lnTo>
                    <a:lnTo>
                      <a:pt x="97" y="64"/>
                    </a:lnTo>
                    <a:lnTo>
                      <a:pt x="95" y="61"/>
                    </a:lnTo>
                    <a:lnTo>
                      <a:pt x="97" y="52"/>
                    </a:lnTo>
                    <a:lnTo>
                      <a:pt x="100" y="50"/>
                    </a:lnTo>
                    <a:lnTo>
                      <a:pt x="99" y="47"/>
                    </a:lnTo>
                    <a:lnTo>
                      <a:pt x="103" y="39"/>
                    </a:lnTo>
                    <a:lnTo>
                      <a:pt x="102" y="34"/>
                    </a:lnTo>
                    <a:lnTo>
                      <a:pt x="105" y="29"/>
                    </a:lnTo>
                    <a:lnTo>
                      <a:pt x="94" y="27"/>
                    </a:lnTo>
                    <a:lnTo>
                      <a:pt x="91" y="24"/>
                    </a:lnTo>
                    <a:lnTo>
                      <a:pt x="89" y="18"/>
                    </a:lnTo>
                    <a:lnTo>
                      <a:pt x="81" y="11"/>
                    </a:lnTo>
                    <a:lnTo>
                      <a:pt x="80" y="3"/>
                    </a:lnTo>
                    <a:lnTo>
                      <a:pt x="76" y="5"/>
                    </a:lnTo>
                    <a:lnTo>
                      <a:pt x="73" y="5"/>
                    </a:lnTo>
                    <a:lnTo>
                      <a:pt x="70" y="2"/>
                    </a:lnTo>
                    <a:lnTo>
                      <a:pt x="57" y="2"/>
                    </a:lnTo>
                    <a:lnTo>
                      <a:pt x="53" y="0"/>
                    </a:lnTo>
                    <a:lnTo>
                      <a:pt x="45" y="7"/>
                    </a:lnTo>
                    <a:lnTo>
                      <a:pt x="43" y="8"/>
                    </a:lnTo>
                    <a:lnTo>
                      <a:pt x="40" y="15"/>
                    </a:lnTo>
                    <a:lnTo>
                      <a:pt x="32" y="18"/>
                    </a:lnTo>
                    <a:lnTo>
                      <a:pt x="33" y="47"/>
                    </a:lnTo>
                    <a:lnTo>
                      <a:pt x="32" y="53"/>
                    </a:lnTo>
                    <a:lnTo>
                      <a:pt x="0" y="74"/>
                    </a:lnTo>
                    <a:lnTo>
                      <a:pt x="10" y="93"/>
                    </a:lnTo>
                    <a:lnTo>
                      <a:pt x="32" y="100"/>
                    </a:lnTo>
                    <a:lnTo>
                      <a:pt x="49" y="113"/>
                    </a:lnTo>
                    <a:lnTo>
                      <a:pt x="65" y="118"/>
                    </a:lnTo>
                    <a:lnTo>
                      <a:pt x="70" y="124"/>
                    </a:lnTo>
                    <a:lnTo>
                      <a:pt x="78" y="126"/>
                    </a:lnTo>
                    <a:lnTo>
                      <a:pt x="81" y="137"/>
                    </a:lnTo>
                    <a:lnTo>
                      <a:pt x="99" y="145"/>
                    </a:lnTo>
                    <a:lnTo>
                      <a:pt x="124" y="14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16" name="Freeform 129"/>
              <p:cNvSpPr/>
              <p:nvPr/>
            </p:nvSpPr>
            <p:spPr>
              <a:xfrm>
                <a:off x="5159520" y="2203560"/>
                <a:ext cx="45720" cy="4392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43920"/>
                  <a:gd name="textAreaBottom" fmla="*/ 44280 h 43920"/>
                  <a:gd name="GluePoint1X" fmla="*/ 29 w 29"/>
                  <a:gd name="GluePoint1Y" fmla="*/ 28 h 28"/>
                  <a:gd name="GluePoint2X" fmla="*/ 22 w 29"/>
                  <a:gd name="GluePoint2Y" fmla="*/ 15 h 28"/>
                  <a:gd name="GluePoint3X" fmla="*/ 17 w 29"/>
                  <a:gd name="GluePoint3Y" fmla="*/ 13 h 28"/>
                  <a:gd name="GluePoint4X" fmla="*/ 25 w 29"/>
                  <a:gd name="GluePoint4Y" fmla="*/ 8 h 28"/>
                  <a:gd name="GluePoint5X" fmla="*/ 21 w 29"/>
                  <a:gd name="GluePoint5Y" fmla="*/ 2 h 28"/>
                  <a:gd name="GluePoint6X" fmla="*/ 13 w 29"/>
                  <a:gd name="GluePoint6Y" fmla="*/ 0 h 28"/>
                  <a:gd name="GluePoint7X" fmla="*/ 10 w 29"/>
                  <a:gd name="GluePoint7Y" fmla="*/ 2 h 28"/>
                  <a:gd name="GluePoint8X" fmla="*/ 5 w 29"/>
                  <a:gd name="GluePoint8Y" fmla="*/ 13 h 28"/>
                  <a:gd name="GluePoint9X" fmla="*/ 0 w 29"/>
                  <a:gd name="GluePoint9Y" fmla="*/ 16 h 28"/>
                  <a:gd name="GluePoint10X" fmla="*/ 14 w 29"/>
                  <a:gd name="GluePoint10Y" fmla="*/ 21 h 28"/>
                  <a:gd name="GluePoint11X" fmla="*/ 19 w 29"/>
                  <a:gd name="GluePoint11Y" fmla="*/ 28 h 28"/>
                  <a:gd name="GluePoint12X" fmla="*/ 29 w 29"/>
                  <a:gd name="GluePoint12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9" h="28">
                    <a:moveTo>
                      <a:pt x="29" y="28"/>
                    </a:moveTo>
                    <a:lnTo>
                      <a:pt x="22" y="15"/>
                    </a:lnTo>
                    <a:lnTo>
                      <a:pt x="17" y="13"/>
                    </a:lnTo>
                    <a:lnTo>
                      <a:pt x="25" y="8"/>
                    </a:lnTo>
                    <a:lnTo>
                      <a:pt x="21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14" y="21"/>
                    </a:lnTo>
                    <a:lnTo>
                      <a:pt x="19" y="28"/>
                    </a:lnTo>
                    <a:lnTo>
                      <a:pt x="29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17" name="Freeform 130"/>
              <p:cNvSpPr/>
              <p:nvPr/>
            </p:nvSpPr>
            <p:spPr>
              <a:xfrm>
                <a:off x="5394240" y="2311560"/>
                <a:ext cx="6120" cy="1548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5480"/>
                  <a:gd name="textAreaBottom" fmla="*/ 15840 h 15480"/>
                  <a:gd name="GluePoint1X" fmla="*/ 3 w 4"/>
                  <a:gd name="GluePoint1Y" fmla="*/ 10 h 10"/>
                  <a:gd name="GluePoint2X" fmla="*/ 0 w 4"/>
                  <a:gd name="GluePoint2Y" fmla="*/ 10 h 10"/>
                  <a:gd name="GluePoint3X" fmla="*/ 0 w 4"/>
                  <a:gd name="GluePoint3Y" fmla="*/ 3 h 10"/>
                  <a:gd name="GluePoint4X" fmla="*/ 1 w 4"/>
                  <a:gd name="GluePoint4Y" fmla="*/ 0 h 10"/>
                  <a:gd name="GluePoint5X" fmla="*/ 4 w 4"/>
                  <a:gd name="GluePoint5Y" fmla="*/ 0 h 10"/>
                  <a:gd name="GluePoint6X" fmla="*/ 3 w 4"/>
                  <a:gd name="GluePoint6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10">
                    <a:moveTo>
                      <a:pt x="3" y="10"/>
                    </a:moveTo>
                    <a:lnTo>
                      <a:pt x="0" y="10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18" name="Freeform 131"/>
              <p:cNvSpPr/>
              <p:nvPr/>
            </p:nvSpPr>
            <p:spPr>
              <a:xfrm>
                <a:off x="5270400" y="2314440"/>
                <a:ext cx="20160" cy="439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920"/>
                  <a:gd name="textAreaBottom" fmla="*/ 44280 h 43920"/>
                  <a:gd name="GluePoint1X" fmla="*/ 5 w 13"/>
                  <a:gd name="GluePoint1Y" fmla="*/ 28 h 28"/>
                  <a:gd name="GluePoint2X" fmla="*/ 11 w 13"/>
                  <a:gd name="GluePoint2Y" fmla="*/ 25 h 28"/>
                  <a:gd name="GluePoint3X" fmla="*/ 13 w 13"/>
                  <a:gd name="GluePoint3Y" fmla="*/ 19 h 28"/>
                  <a:gd name="GluePoint4X" fmla="*/ 11 w 13"/>
                  <a:gd name="GluePoint4Y" fmla="*/ 11 h 28"/>
                  <a:gd name="GluePoint5X" fmla="*/ 11 w 13"/>
                  <a:gd name="GluePoint5Y" fmla="*/ 4 h 28"/>
                  <a:gd name="GluePoint6X" fmla="*/ 5 w 13"/>
                  <a:gd name="GluePoint6Y" fmla="*/ 0 h 28"/>
                  <a:gd name="GluePoint7X" fmla="*/ 0 w 13"/>
                  <a:gd name="GluePoint7Y" fmla="*/ 12 h 28"/>
                  <a:gd name="GluePoint8X" fmla="*/ 1 w 13"/>
                  <a:gd name="GluePoint8Y" fmla="*/ 24 h 28"/>
                  <a:gd name="GluePoint9X" fmla="*/ 5 w 13"/>
                  <a:gd name="GluePoint9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8">
                    <a:moveTo>
                      <a:pt x="5" y="28"/>
                    </a:moveTo>
                    <a:lnTo>
                      <a:pt x="11" y="25"/>
                    </a:lnTo>
                    <a:lnTo>
                      <a:pt x="13" y="19"/>
                    </a:lnTo>
                    <a:lnTo>
                      <a:pt x="11" y="11"/>
                    </a:lnTo>
                    <a:lnTo>
                      <a:pt x="11" y="4"/>
                    </a:lnTo>
                    <a:lnTo>
                      <a:pt x="5" y="0"/>
                    </a:lnTo>
                    <a:lnTo>
                      <a:pt x="0" y="12"/>
                    </a:lnTo>
                    <a:lnTo>
                      <a:pt x="1" y="24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19" name="Freeform 132"/>
              <p:cNvSpPr/>
              <p:nvPr/>
            </p:nvSpPr>
            <p:spPr>
              <a:xfrm>
                <a:off x="4876920" y="2114640"/>
                <a:ext cx="101160" cy="114120"/>
              </a:xfrm>
              <a:custGeom>
                <a:avLst/>
                <a:gdLst>
                  <a:gd name="textAreaLeft" fmla="*/ 0 w 101160"/>
                  <a:gd name="textAreaRight" fmla="*/ 101520 w 101160"/>
                  <a:gd name="textAreaTop" fmla="*/ 0 h 114120"/>
                  <a:gd name="textAreaBottom" fmla="*/ 114480 h 114120"/>
                  <a:gd name="GluePoint1X" fmla="*/ 6 w 64"/>
                  <a:gd name="GluePoint1Y" fmla="*/ 68 h 72"/>
                  <a:gd name="GluePoint2X" fmla="*/ 6 w 64"/>
                  <a:gd name="GluePoint2Y" fmla="*/ 71 h 72"/>
                  <a:gd name="GluePoint3X" fmla="*/ 24 w 64"/>
                  <a:gd name="GluePoint3Y" fmla="*/ 72 h 72"/>
                  <a:gd name="GluePoint4X" fmla="*/ 27 w 64"/>
                  <a:gd name="GluePoint4Y" fmla="*/ 68 h 72"/>
                  <a:gd name="GluePoint5X" fmla="*/ 30 w 64"/>
                  <a:gd name="GluePoint5Y" fmla="*/ 60 h 72"/>
                  <a:gd name="GluePoint6X" fmla="*/ 41 w 64"/>
                  <a:gd name="GluePoint6Y" fmla="*/ 58 h 72"/>
                  <a:gd name="GluePoint7X" fmla="*/ 43 w 64"/>
                  <a:gd name="GluePoint7Y" fmla="*/ 52 h 72"/>
                  <a:gd name="GluePoint8X" fmla="*/ 49 w 64"/>
                  <a:gd name="GluePoint8Y" fmla="*/ 47 h 72"/>
                  <a:gd name="GluePoint9X" fmla="*/ 32 w 64"/>
                  <a:gd name="GluePoint9Y" fmla="*/ 31 h 72"/>
                  <a:gd name="GluePoint10X" fmla="*/ 59 w 64"/>
                  <a:gd name="GluePoint10Y" fmla="*/ 24 h 72"/>
                  <a:gd name="GluePoint11X" fmla="*/ 64 w 64"/>
                  <a:gd name="GluePoint11Y" fmla="*/ 19 h 72"/>
                  <a:gd name="GluePoint12X" fmla="*/ 54 w 64"/>
                  <a:gd name="GluePoint12Y" fmla="*/ 0 h 72"/>
                  <a:gd name="GluePoint13X" fmla="*/ 54 w 64"/>
                  <a:gd name="GluePoint13Y" fmla="*/ 0 h 72"/>
                  <a:gd name="GluePoint14X" fmla="*/ 24 w 64"/>
                  <a:gd name="GluePoint14Y" fmla="*/ 18 h 72"/>
                  <a:gd name="GluePoint15X" fmla="*/ 19 w 64"/>
                  <a:gd name="GluePoint15Y" fmla="*/ 16 h 72"/>
                  <a:gd name="GluePoint16X" fmla="*/ 13 w 64"/>
                  <a:gd name="GluePoint16Y" fmla="*/ 10 h 72"/>
                  <a:gd name="GluePoint17X" fmla="*/ 8 w 64"/>
                  <a:gd name="GluePoint17Y" fmla="*/ 10 h 72"/>
                  <a:gd name="GluePoint18X" fmla="*/ 10 w 64"/>
                  <a:gd name="GluePoint18Y" fmla="*/ 16 h 72"/>
                  <a:gd name="GluePoint19X" fmla="*/ 6 w 64"/>
                  <a:gd name="GluePoint19Y" fmla="*/ 13 h 72"/>
                  <a:gd name="GluePoint20X" fmla="*/ 3 w 64"/>
                  <a:gd name="GluePoint20Y" fmla="*/ 13 h 72"/>
                  <a:gd name="GluePoint21X" fmla="*/ 0 w 64"/>
                  <a:gd name="GluePoint21Y" fmla="*/ 18 h 72"/>
                  <a:gd name="GluePoint22X" fmla="*/ 2 w 64"/>
                  <a:gd name="GluePoint22Y" fmla="*/ 26 h 72"/>
                  <a:gd name="GluePoint23X" fmla="*/ 5 w 64"/>
                  <a:gd name="GluePoint23Y" fmla="*/ 26 h 72"/>
                  <a:gd name="GluePoint24X" fmla="*/ 3 w 64"/>
                  <a:gd name="GluePoint24Y" fmla="*/ 27 h 72"/>
                  <a:gd name="GluePoint25X" fmla="*/ 2 w 64"/>
                  <a:gd name="GluePoint25Y" fmla="*/ 34 h 72"/>
                  <a:gd name="GluePoint26X" fmla="*/ 2 w 64"/>
                  <a:gd name="GluePoint26Y" fmla="*/ 35 h 72"/>
                  <a:gd name="GluePoint27X" fmla="*/ 8 w 64"/>
                  <a:gd name="GluePoint27Y" fmla="*/ 31 h 72"/>
                  <a:gd name="GluePoint28X" fmla="*/ 10 w 64"/>
                  <a:gd name="GluePoint28Y" fmla="*/ 32 h 72"/>
                  <a:gd name="GluePoint29X" fmla="*/ 10 w 64"/>
                  <a:gd name="GluePoint29Y" fmla="*/ 39 h 72"/>
                  <a:gd name="GluePoint30X" fmla="*/ 6 w 64"/>
                  <a:gd name="GluePoint30Y" fmla="*/ 48 h 72"/>
                  <a:gd name="GluePoint31X" fmla="*/ 6 w 64"/>
                  <a:gd name="GluePoint31Y" fmla="*/ 68 h 72"/>
                  <a:gd name="GluePoint32X" fmla="*/ 6 w 64"/>
                  <a:gd name="GluePoint32Y" fmla="*/ 68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4" h="72">
                    <a:moveTo>
                      <a:pt x="6" y="68"/>
                    </a:moveTo>
                    <a:lnTo>
                      <a:pt x="6" y="71"/>
                    </a:lnTo>
                    <a:lnTo>
                      <a:pt x="24" y="72"/>
                    </a:lnTo>
                    <a:lnTo>
                      <a:pt x="27" y="68"/>
                    </a:lnTo>
                    <a:lnTo>
                      <a:pt x="30" y="60"/>
                    </a:lnTo>
                    <a:lnTo>
                      <a:pt x="41" y="58"/>
                    </a:lnTo>
                    <a:lnTo>
                      <a:pt x="43" y="52"/>
                    </a:lnTo>
                    <a:lnTo>
                      <a:pt x="49" y="47"/>
                    </a:lnTo>
                    <a:lnTo>
                      <a:pt x="32" y="31"/>
                    </a:lnTo>
                    <a:lnTo>
                      <a:pt x="59" y="24"/>
                    </a:lnTo>
                    <a:lnTo>
                      <a:pt x="64" y="19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24" y="18"/>
                    </a:lnTo>
                    <a:lnTo>
                      <a:pt x="19" y="16"/>
                    </a:lnTo>
                    <a:lnTo>
                      <a:pt x="13" y="10"/>
                    </a:lnTo>
                    <a:lnTo>
                      <a:pt x="8" y="10"/>
                    </a:lnTo>
                    <a:lnTo>
                      <a:pt x="10" y="16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8" y="31"/>
                    </a:lnTo>
                    <a:lnTo>
                      <a:pt x="10" y="32"/>
                    </a:lnTo>
                    <a:lnTo>
                      <a:pt x="10" y="39"/>
                    </a:lnTo>
                    <a:lnTo>
                      <a:pt x="6" y="48"/>
                    </a:lnTo>
                    <a:lnTo>
                      <a:pt x="6" y="68"/>
                    </a:lnTo>
                    <a:lnTo>
                      <a:pt x="6" y="6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20" name="Freeform 133"/>
              <p:cNvSpPr/>
              <p:nvPr/>
            </p:nvSpPr>
            <p:spPr>
              <a:xfrm>
                <a:off x="4657680" y="1870200"/>
                <a:ext cx="431280" cy="175680"/>
              </a:xfrm>
              <a:custGeom>
                <a:avLst/>
                <a:gdLst>
                  <a:gd name="textAreaLeft" fmla="*/ 0 w 431280"/>
                  <a:gd name="textAreaRight" fmla="*/ 431640 w 431280"/>
                  <a:gd name="textAreaTop" fmla="*/ 0 h 175680"/>
                  <a:gd name="textAreaBottom" fmla="*/ 176040 h 175680"/>
                  <a:gd name="GluePoint1X" fmla="*/ 248 w 272"/>
                  <a:gd name="GluePoint1Y" fmla="*/ 32 h 111"/>
                  <a:gd name="GluePoint2X" fmla="*/ 243 w 272"/>
                  <a:gd name="GluePoint2Y" fmla="*/ 21 h 111"/>
                  <a:gd name="GluePoint3X" fmla="*/ 238 w 272"/>
                  <a:gd name="GluePoint3Y" fmla="*/ 16 h 111"/>
                  <a:gd name="GluePoint4X" fmla="*/ 222 w 272"/>
                  <a:gd name="GluePoint4Y" fmla="*/ 9 h 111"/>
                  <a:gd name="GluePoint5X" fmla="*/ 211 w 272"/>
                  <a:gd name="GluePoint5Y" fmla="*/ 8 h 111"/>
                  <a:gd name="GluePoint6X" fmla="*/ 183 w 272"/>
                  <a:gd name="GluePoint6Y" fmla="*/ 16 h 111"/>
                  <a:gd name="GluePoint7X" fmla="*/ 160 w 272"/>
                  <a:gd name="GluePoint7Y" fmla="*/ 17 h 111"/>
                  <a:gd name="GluePoint8X" fmla="*/ 148 w 272"/>
                  <a:gd name="GluePoint8Y" fmla="*/ 14 h 111"/>
                  <a:gd name="GluePoint9X" fmla="*/ 135 w 272"/>
                  <a:gd name="GluePoint9Y" fmla="*/ 6 h 111"/>
                  <a:gd name="GluePoint10X" fmla="*/ 129 w 272"/>
                  <a:gd name="GluePoint10Y" fmla="*/ 6 h 111"/>
                  <a:gd name="GluePoint11X" fmla="*/ 121 w 272"/>
                  <a:gd name="GluePoint11Y" fmla="*/ 0 h 111"/>
                  <a:gd name="GluePoint12X" fmla="*/ 97 w 272"/>
                  <a:gd name="GluePoint12Y" fmla="*/ 1 h 111"/>
                  <a:gd name="GluePoint13X" fmla="*/ 67 w 272"/>
                  <a:gd name="GluePoint13Y" fmla="*/ 17 h 111"/>
                  <a:gd name="GluePoint14X" fmla="*/ 38 w 272"/>
                  <a:gd name="GluePoint14Y" fmla="*/ 19 h 111"/>
                  <a:gd name="GluePoint15X" fmla="*/ 51 w 272"/>
                  <a:gd name="GluePoint15Y" fmla="*/ 24 h 111"/>
                  <a:gd name="GluePoint16X" fmla="*/ 36 w 272"/>
                  <a:gd name="GluePoint16Y" fmla="*/ 25 h 111"/>
                  <a:gd name="GluePoint17X" fmla="*/ 36 w 272"/>
                  <a:gd name="GluePoint17Y" fmla="*/ 29 h 111"/>
                  <a:gd name="GluePoint18X" fmla="*/ 24 w 272"/>
                  <a:gd name="GluePoint18Y" fmla="*/ 27 h 111"/>
                  <a:gd name="GluePoint19X" fmla="*/ 22 w 272"/>
                  <a:gd name="GluePoint19Y" fmla="*/ 30 h 111"/>
                  <a:gd name="GluePoint20X" fmla="*/ 8 w 272"/>
                  <a:gd name="GluePoint20Y" fmla="*/ 29 h 111"/>
                  <a:gd name="GluePoint21X" fmla="*/ 0 w 272"/>
                  <a:gd name="GluePoint21Y" fmla="*/ 38 h 111"/>
                  <a:gd name="GluePoint22X" fmla="*/ 9 w 272"/>
                  <a:gd name="GluePoint22Y" fmla="*/ 43 h 111"/>
                  <a:gd name="GluePoint23X" fmla="*/ 13 w 272"/>
                  <a:gd name="GluePoint23Y" fmla="*/ 56 h 111"/>
                  <a:gd name="GluePoint24X" fmla="*/ 16 w 272"/>
                  <a:gd name="GluePoint24Y" fmla="*/ 64 h 111"/>
                  <a:gd name="GluePoint25X" fmla="*/ 6 w 272"/>
                  <a:gd name="GluePoint25Y" fmla="*/ 59 h 111"/>
                  <a:gd name="GluePoint26X" fmla="*/ 5 w 272"/>
                  <a:gd name="GluePoint26Y" fmla="*/ 66 h 111"/>
                  <a:gd name="GluePoint27X" fmla="*/ 19 w 272"/>
                  <a:gd name="GluePoint27Y" fmla="*/ 74 h 111"/>
                  <a:gd name="GluePoint28X" fmla="*/ 17 w 272"/>
                  <a:gd name="GluePoint28Y" fmla="*/ 79 h 111"/>
                  <a:gd name="GluePoint29X" fmla="*/ 21 w 272"/>
                  <a:gd name="GluePoint29Y" fmla="*/ 82 h 111"/>
                  <a:gd name="GluePoint30X" fmla="*/ 22 w 272"/>
                  <a:gd name="GluePoint30Y" fmla="*/ 87 h 111"/>
                  <a:gd name="GluePoint31X" fmla="*/ 33 w 272"/>
                  <a:gd name="GluePoint31Y" fmla="*/ 87 h 111"/>
                  <a:gd name="GluePoint32X" fmla="*/ 25 w 272"/>
                  <a:gd name="GluePoint32Y" fmla="*/ 93 h 111"/>
                  <a:gd name="GluePoint33X" fmla="*/ 32 w 272"/>
                  <a:gd name="GluePoint33Y" fmla="*/ 93 h 111"/>
                  <a:gd name="GluePoint34X" fmla="*/ 36 w 272"/>
                  <a:gd name="GluePoint34Y" fmla="*/ 91 h 111"/>
                  <a:gd name="GluePoint35X" fmla="*/ 44 w 272"/>
                  <a:gd name="GluePoint35Y" fmla="*/ 95 h 111"/>
                  <a:gd name="GluePoint36X" fmla="*/ 48 w 272"/>
                  <a:gd name="GluePoint36Y" fmla="*/ 93 h 111"/>
                  <a:gd name="GluePoint37X" fmla="*/ 51 w 272"/>
                  <a:gd name="GluePoint37Y" fmla="*/ 101 h 111"/>
                  <a:gd name="GluePoint38X" fmla="*/ 68 w 272"/>
                  <a:gd name="GluePoint38Y" fmla="*/ 101 h 111"/>
                  <a:gd name="GluePoint39X" fmla="*/ 75 w 272"/>
                  <a:gd name="GluePoint39Y" fmla="*/ 90 h 111"/>
                  <a:gd name="GluePoint40X" fmla="*/ 98 w 272"/>
                  <a:gd name="GluePoint40Y" fmla="*/ 104 h 111"/>
                  <a:gd name="GluePoint41X" fmla="*/ 121 w 272"/>
                  <a:gd name="GluePoint41Y" fmla="*/ 99 h 111"/>
                  <a:gd name="GluePoint42X" fmla="*/ 127 w 272"/>
                  <a:gd name="GluePoint42Y" fmla="*/ 91 h 111"/>
                  <a:gd name="GluePoint43X" fmla="*/ 143 w 272"/>
                  <a:gd name="GluePoint43Y" fmla="*/ 96 h 111"/>
                  <a:gd name="GluePoint44X" fmla="*/ 146 w 272"/>
                  <a:gd name="GluePoint44Y" fmla="*/ 91 h 111"/>
                  <a:gd name="GluePoint45X" fmla="*/ 146 w 272"/>
                  <a:gd name="GluePoint45Y" fmla="*/ 98 h 111"/>
                  <a:gd name="GluePoint46X" fmla="*/ 149 w 272"/>
                  <a:gd name="GluePoint46Y" fmla="*/ 111 h 111"/>
                  <a:gd name="GluePoint47X" fmla="*/ 152 w 272"/>
                  <a:gd name="GluePoint47Y" fmla="*/ 106 h 111"/>
                  <a:gd name="GluePoint48X" fmla="*/ 157 w 272"/>
                  <a:gd name="GluePoint48Y" fmla="*/ 101 h 111"/>
                  <a:gd name="GluePoint49X" fmla="*/ 156 w 272"/>
                  <a:gd name="GluePoint49Y" fmla="*/ 91 h 111"/>
                  <a:gd name="GluePoint50X" fmla="*/ 162 w 272"/>
                  <a:gd name="GluePoint50Y" fmla="*/ 95 h 111"/>
                  <a:gd name="GluePoint51X" fmla="*/ 179 w 272"/>
                  <a:gd name="GluePoint51Y" fmla="*/ 90 h 111"/>
                  <a:gd name="GluePoint52X" fmla="*/ 192 w 272"/>
                  <a:gd name="GluePoint52Y" fmla="*/ 93 h 111"/>
                  <a:gd name="GluePoint53X" fmla="*/ 227 w 272"/>
                  <a:gd name="GluePoint53Y" fmla="*/ 87 h 111"/>
                  <a:gd name="GluePoint54X" fmla="*/ 237 w 272"/>
                  <a:gd name="GluePoint54Y" fmla="*/ 85 h 111"/>
                  <a:gd name="GluePoint55X" fmla="*/ 245 w 272"/>
                  <a:gd name="GluePoint55Y" fmla="*/ 80 h 111"/>
                  <a:gd name="GluePoint56X" fmla="*/ 262 w 272"/>
                  <a:gd name="GluePoint56Y" fmla="*/ 82 h 111"/>
                  <a:gd name="GluePoint57X" fmla="*/ 268 w 272"/>
                  <a:gd name="GluePoint57Y" fmla="*/ 85 h 111"/>
                  <a:gd name="GluePoint58X" fmla="*/ 270 w 272"/>
                  <a:gd name="GluePoint58Y" fmla="*/ 79 h 111"/>
                  <a:gd name="GluePoint59X" fmla="*/ 259 w 272"/>
                  <a:gd name="GluePoint59Y" fmla="*/ 53 h 111"/>
                  <a:gd name="GluePoint60X" fmla="*/ 259 w 272"/>
                  <a:gd name="GluePoint60Y" fmla="*/ 45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72" h="111">
                    <a:moveTo>
                      <a:pt x="260" y="38"/>
                    </a:moveTo>
                    <a:lnTo>
                      <a:pt x="248" y="32"/>
                    </a:lnTo>
                    <a:lnTo>
                      <a:pt x="246" y="29"/>
                    </a:lnTo>
                    <a:lnTo>
                      <a:pt x="243" y="21"/>
                    </a:lnTo>
                    <a:lnTo>
                      <a:pt x="241" y="17"/>
                    </a:lnTo>
                    <a:lnTo>
                      <a:pt x="238" y="16"/>
                    </a:lnTo>
                    <a:lnTo>
                      <a:pt x="229" y="8"/>
                    </a:lnTo>
                    <a:lnTo>
                      <a:pt x="222" y="9"/>
                    </a:lnTo>
                    <a:lnTo>
                      <a:pt x="213" y="9"/>
                    </a:lnTo>
                    <a:lnTo>
                      <a:pt x="211" y="8"/>
                    </a:lnTo>
                    <a:lnTo>
                      <a:pt x="197" y="17"/>
                    </a:lnTo>
                    <a:lnTo>
                      <a:pt x="183" y="16"/>
                    </a:lnTo>
                    <a:lnTo>
                      <a:pt x="165" y="19"/>
                    </a:lnTo>
                    <a:lnTo>
                      <a:pt x="160" y="17"/>
                    </a:lnTo>
                    <a:lnTo>
                      <a:pt x="157" y="19"/>
                    </a:lnTo>
                    <a:lnTo>
                      <a:pt x="148" y="14"/>
                    </a:lnTo>
                    <a:lnTo>
                      <a:pt x="140" y="13"/>
                    </a:lnTo>
                    <a:lnTo>
                      <a:pt x="135" y="6"/>
                    </a:lnTo>
                    <a:lnTo>
                      <a:pt x="132" y="8"/>
                    </a:lnTo>
                    <a:lnTo>
                      <a:pt x="129" y="6"/>
                    </a:lnTo>
                    <a:lnTo>
                      <a:pt x="125" y="5"/>
                    </a:lnTo>
                    <a:lnTo>
                      <a:pt x="121" y="0"/>
                    </a:lnTo>
                    <a:lnTo>
                      <a:pt x="116" y="1"/>
                    </a:lnTo>
                    <a:lnTo>
                      <a:pt x="97" y="1"/>
                    </a:lnTo>
                    <a:lnTo>
                      <a:pt x="83" y="6"/>
                    </a:lnTo>
                    <a:lnTo>
                      <a:pt x="67" y="17"/>
                    </a:lnTo>
                    <a:lnTo>
                      <a:pt x="40" y="14"/>
                    </a:lnTo>
                    <a:lnTo>
                      <a:pt x="38" y="19"/>
                    </a:lnTo>
                    <a:lnTo>
                      <a:pt x="41" y="21"/>
                    </a:lnTo>
                    <a:lnTo>
                      <a:pt x="51" y="24"/>
                    </a:lnTo>
                    <a:lnTo>
                      <a:pt x="38" y="24"/>
                    </a:lnTo>
                    <a:lnTo>
                      <a:pt x="36" y="25"/>
                    </a:lnTo>
                    <a:lnTo>
                      <a:pt x="40" y="29"/>
                    </a:lnTo>
                    <a:lnTo>
                      <a:pt x="36" y="29"/>
                    </a:lnTo>
                    <a:lnTo>
                      <a:pt x="24" y="29"/>
                    </a:lnTo>
                    <a:lnTo>
                      <a:pt x="24" y="27"/>
                    </a:lnTo>
                    <a:lnTo>
                      <a:pt x="21" y="27"/>
                    </a:lnTo>
                    <a:lnTo>
                      <a:pt x="22" y="30"/>
                    </a:lnTo>
                    <a:lnTo>
                      <a:pt x="14" y="27"/>
                    </a:lnTo>
                    <a:lnTo>
                      <a:pt x="8" y="29"/>
                    </a:lnTo>
                    <a:lnTo>
                      <a:pt x="2" y="35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9" y="43"/>
                    </a:lnTo>
                    <a:lnTo>
                      <a:pt x="9" y="50"/>
                    </a:lnTo>
                    <a:lnTo>
                      <a:pt x="13" y="56"/>
                    </a:lnTo>
                    <a:lnTo>
                      <a:pt x="11" y="59"/>
                    </a:lnTo>
                    <a:lnTo>
                      <a:pt x="16" y="64"/>
                    </a:lnTo>
                    <a:lnTo>
                      <a:pt x="9" y="64"/>
                    </a:lnTo>
                    <a:lnTo>
                      <a:pt x="6" y="59"/>
                    </a:lnTo>
                    <a:lnTo>
                      <a:pt x="6" y="64"/>
                    </a:lnTo>
                    <a:lnTo>
                      <a:pt x="5" y="66"/>
                    </a:lnTo>
                    <a:lnTo>
                      <a:pt x="17" y="70"/>
                    </a:lnTo>
                    <a:lnTo>
                      <a:pt x="19" y="74"/>
                    </a:lnTo>
                    <a:lnTo>
                      <a:pt x="17" y="77"/>
                    </a:lnTo>
                    <a:lnTo>
                      <a:pt x="17" y="79"/>
                    </a:lnTo>
                    <a:lnTo>
                      <a:pt x="22" y="77"/>
                    </a:lnTo>
                    <a:lnTo>
                      <a:pt x="21" y="82"/>
                    </a:lnTo>
                    <a:lnTo>
                      <a:pt x="24" y="83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33" y="87"/>
                    </a:lnTo>
                    <a:lnTo>
                      <a:pt x="36" y="87"/>
                    </a:lnTo>
                    <a:lnTo>
                      <a:pt x="25" y="93"/>
                    </a:lnTo>
                    <a:lnTo>
                      <a:pt x="24" y="95"/>
                    </a:lnTo>
                    <a:lnTo>
                      <a:pt x="32" y="93"/>
                    </a:lnTo>
                    <a:lnTo>
                      <a:pt x="33" y="95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44" y="95"/>
                    </a:lnTo>
                    <a:lnTo>
                      <a:pt x="46" y="93"/>
                    </a:lnTo>
                    <a:lnTo>
                      <a:pt x="48" y="93"/>
                    </a:lnTo>
                    <a:lnTo>
                      <a:pt x="49" y="98"/>
                    </a:lnTo>
                    <a:lnTo>
                      <a:pt x="51" y="101"/>
                    </a:lnTo>
                    <a:lnTo>
                      <a:pt x="60" y="103"/>
                    </a:lnTo>
                    <a:lnTo>
                      <a:pt x="68" y="101"/>
                    </a:lnTo>
                    <a:lnTo>
                      <a:pt x="70" y="91"/>
                    </a:lnTo>
                    <a:lnTo>
                      <a:pt x="75" y="90"/>
                    </a:lnTo>
                    <a:lnTo>
                      <a:pt x="89" y="96"/>
                    </a:lnTo>
                    <a:lnTo>
                      <a:pt x="98" y="104"/>
                    </a:lnTo>
                    <a:lnTo>
                      <a:pt x="103" y="106"/>
                    </a:lnTo>
                    <a:lnTo>
                      <a:pt x="121" y="99"/>
                    </a:lnTo>
                    <a:lnTo>
                      <a:pt x="125" y="93"/>
                    </a:lnTo>
                    <a:lnTo>
                      <a:pt x="127" y="91"/>
                    </a:lnTo>
                    <a:lnTo>
                      <a:pt x="140" y="96"/>
                    </a:lnTo>
                    <a:lnTo>
                      <a:pt x="143" y="96"/>
                    </a:lnTo>
                    <a:lnTo>
                      <a:pt x="143" y="93"/>
                    </a:lnTo>
                    <a:lnTo>
                      <a:pt x="146" y="91"/>
                    </a:lnTo>
                    <a:lnTo>
                      <a:pt x="149" y="93"/>
                    </a:lnTo>
                    <a:lnTo>
                      <a:pt x="146" y="98"/>
                    </a:lnTo>
                    <a:lnTo>
                      <a:pt x="148" y="109"/>
                    </a:lnTo>
                    <a:lnTo>
                      <a:pt x="149" y="111"/>
                    </a:lnTo>
                    <a:lnTo>
                      <a:pt x="151" y="109"/>
                    </a:lnTo>
                    <a:lnTo>
                      <a:pt x="152" y="106"/>
                    </a:lnTo>
                    <a:lnTo>
                      <a:pt x="152" y="103"/>
                    </a:lnTo>
                    <a:lnTo>
                      <a:pt x="157" y="101"/>
                    </a:lnTo>
                    <a:lnTo>
                      <a:pt x="154" y="98"/>
                    </a:lnTo>
                    <a:lnTo>
                      <a:pt x="156" y="91"/>
                    </a:lnTo>
                    <a:lnTo>
                      <a:pt x="160" y="93"/>
                    </a:lnTo>
                    <a:lnTo>
                      <a:pt x="162" y="95"/>
                    </a:lnTo>
                    <a:lnTo>
                      <a:pt x="168" y="95"/>
                    </a:lnTo>
                    <a:lnTo>
                      <a:pt x="179" y="90"/>
                    </a:lnTo>
                    <a:lnTo>
                      <a:pt x="186" y="93"/>
                    </a:lnTo>
                    <a:lnTo>
                      <a:pt x="192" y="93"/>
                    </a:lnTo>
                    <a:lnTo>
                      <a:pt x="213" y="87"/>
                    </a:lnTo>
                    <a:lnTo>
                      <a:pt x="227" y="87"/>
                    </a:lnTo>
                    <a:lnTo>
                      <a:pt x="233" y="82"/>
                    </a:lnTo>
                    <a:lnTo>
                      <a:pt x="237" y="85"/>
                    </a:lnTo>
                    <a:lnTo>
                      <a:pt x="237" y="87"/>
                    </a:lnTo>
                    <a:lnTo>
                      <a:pt x="245" y="80"/>
                    </a:lnTo>
                    <a:lnTo>
                      <a:pt x="249" y="82"/>
                    </a:lnTo>
                    <a:lnTo>
                      <a:pt x="262" y="82"/>
                    </a:lnTo>
                    <a:lnTo>
                      <a:pt x="265" y="85"/>
                    </a:lnTo>
                    <a:lnTo>
                      <a:pt x="268" y="85"/>
                    </a:lnTo>
                    <a:lnTo>
                      <a:pt x="272" y="83"/>
                    </a:lnTo>
                    <a:lnTo>
                      <a:pt x="270" y="79"/>
                    </a:lnTo>
                    <a:lnTo>
                      <a:pt x="262" y="72"/>
                    </a:lnTo>
                    <a:lnTo>
                      <a:pt x="259" y="53"/>
                    </a:lnTo>
                    <a:lnTo>
                      <a:pt x="256" y="46"/>
                    </a:lnTo>
                    <a:lnTo>
                      <a:pt x="259" y="45"/>
                    </a:lnTo>
                    <a:lnTo>
                      <a:pt x="260" y="3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21" name="Freeform 134"/>
              <p:cNvSpPr/>
              <p:nvPr/>
            </p:nvSpPr>
            <p:spPr>
              <a:xfrm>
                <a:off x="4889520" y="2000160"/>
                <a:ext cx="144000" cy="14256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42560"/>
                  <a:gd name="textAreaBottom" fmla="*/ 142920 h 142560"/>
                  <a:gd name="GluePoint1X" fmla="*/ 91 w 91"/>
                  <a:gd name="GluePoint1Y" fmla="*/ 5 h 90"/>
                  <a:gd name="GluePoint2X" fmla="*/ 91 w 91"/>
                  <a:gd name="GluePoint2Y" fmla="*/ 3 h 90"/>
                  <a:gd name="GluePoint3X" fmla="*/ 87 w 91"/>
                  <a:gd name="GluePoint3Y" fmla="*/ 0 h 90"/>
                  <a:gd name="GluePoint4X" fmla="*/ 81 w 91"/>
                  <a:gd name="GluePoint4Y" fmla="*/ 5 h 90"/>
                  <a:gd name="GluePoint5X" fmla="*/ 67 w 91"/>
                  <a:gd name="GluePoint5Y" fmla="*/ 5 h 90"/>
                  <a:gd name="GluePoint6X" fmla="*/ 46 w 91"/>
                  <a:gd name="GluePoint6Y" fmla="*/ 11 h 90"/>
                  <a:gd name="GluePoint7X" fmla="*/ 40 w 91"/>
                  <a:gd name="GluePoint7Y" fmla="*/ 11 h 90"/>
                  <a:gd name="GluePoint8X" fmla="*/ 33 w 91"/>
                  <a:gd name="GluePoint8Y" fmla="*/ 8 h 90"/>
                  <a:gd name="GluePoint9X" fmla="*/ 22 w 91"/>
                  <a:gd name="GluePoint9Y" fmla="*/ 13 h 90"/>
                  <a:gd name="GluePoint10X" fmla="*/ 16 w 91"/>
                  <a:gd name="GluePoint10Y" fmla="*/ 13 h 90"/>
                  <a:gd name="GluePoint11X" fmla="*/ 14 w 91"/>
                  <a:gd name="GluePoint11Y" fmla="*/ 11 h 90"/>
                  <a:gd name="GluePoint12X" fmla="*/ 10 w 91"/>
                  <a:gd name="GluePoint12Y" fmla="*/ 9 h 90"/>
                  <a:gd name="GluePoint13X" fmla="*/ 8 w 91"/>
                  <a:gd name="GluePoint13Y" fmla="*/ 16 h 90"/>
                  <a:gd name="GluePoint14X" fmla="*/ 11 w 91"/>
                  <a:gd name="GluePoint14Y" fmla="*/ 19 h 90"/>
                  <a:gd name="GluePoint15X" fmla="*/ 6 w 91"/>
                  <a:gd name="GluePoint15Y" fmla="*/ 21 h 90"/>
                  <a:gd name="GluePoint16X" fmla="*/ 6 w 91"/>
                  <a:gd name="GluePoint16Y" fmla="*/ 24 h 90"/>
                  <a:gd name="GluePoint17X" fmla="*/ 5 w 91"/>
                  <a:gd name="GluePoint17Y" fmla="*/ 27 h 90"/>
                  <a:gd name="GluePoint18X" fmla="*/ 3 w 91"/>
                  <a:gd name="GluePoint18Y" fmla="*/ 29 h 90"/>
                  <a:gd name="GluePoint19X" fmla="*/ 2 w 91"/>
                  <a:gd name="GluePoint19Y" fmla="*/ 27 h 90"/>
                  <a:gd name="GluePoint20X" fmla="*/ 0 w 91"/>
                  <a:gd name="GluePoint20Y" fmla="*/ 32 h 90"/>
                  <a:gd name="GluePoint21X" fmla="*/ 3 w 91"/>
                  <a:gd name="GluePoint21Y" fmla="*/ 35 h 90"/>
                  <a:gd name="GluePoint22X" fmla="*/ 5 w 91"/>
                  <a:gd name="GluePoint22Y" fmla="*/ 46 h 90"/>
                  <a:gd name="GluePoint23X" fmla="*/ 11 w 91"/>
                  <a:gd name="GluePoint23Y" fmla="*/ 46 h 90"/>
                  <a:gd name="GluePoint24X" fmla="*/ 10 w 91"/>
                  <a:gd name="GluePoint24Y" fmla="*/ 50 h 90"/>
                  <a:gd name="GluePoint25X" fmla="*/ 14 w 91"/>
                  <a:gd name="GluePoint25Y" fmla="*/ 51 h 90"/>
                  <a:gd name="GluePoint26X" fmla="*/ 16 w 91"/>
                  <a:gd name="GluePoint26Y" fmla="*/ 54 h 90"/>
                  <a:gd name="GluePoint27X" fmla="*/ 11 w 91"/>
                  <a:gd name="GluePoint27Y" fmla="*/ 59 h 90"/>
                  <a:gd name="GluePoint28X" fmla="*/ 13 w 91"/>
                  <a:gd name="GluePoint28Y" fmla="*/ 62 h 90"/>
                  <a:gd name="GluePoint29X" fmla="*/ 6 w 91"/>
                  <a:gd name="GluePoint29Y" fmla="*/ 62 h 90"/>
                  <a:gd name="GluePoint30X" fmla="*/ 5 w 91"/>
                  <a:gd name="GluePoint30Y" fmla="*/ 66 h 90"/>
                  <a:gd name="GluePoint31X" fmla="*/ 8 w 91"/>
                  <a:gd name="GluePoint31Y" fmla="*/ 67 h 90"/>
                  <a:gd name="GluePoint32X" fmla="*/ 2 w 91"/>
                  <a:gd name="GluePoint32Y" fmla="*/ 74 h 90"/>
                  <a:gd name="GluePoint33X" fmla="*/ 0 w 91"/>
                  <a:gd name="GluePoint33Y" fmla="*/ 82 h 90"/>
                  <a:gd name="GluePoint34X" fmla="*/ 5 w 91"/>
                  <a:gd name="GluePoint34Y" fmla="*/ 82 h 90"/>
                  <a:gd name="GluePoint35X" fmla="*/ 11 w 91"/>
                  <a:gd name="GluePoint35Y" fmla="*/ 88 h 90"/>
                  <a:gd name="GluePoint36X" fmla="*/ 16 w 91"/>
                  <a:gd name="GluePoint36Y" fmla="*/ 90 h 90"/>
                  <a:gd name="GluePoint37X" fmla="*/ 46 w 91"/>
                  <a:gd name="GluePoint37Y" fmla="*/ 72 h 90"/>
                  <a:gd name="GluePoint38X" fmla="*/ 78 w 91"/>
                  <a:gd name="GluePoint38Y" fmla="*/ 51 h 90"/>
                  <a:gd name="GluePoint39X" fmla="*/ 79 w 91"/>
                  <a:gd name="GluePoint39Y" fmla="*/ 45 h 90"/>
                  <a:gd name="GluePoint40X" fmla="*/ 78 w 91"/>
                  <a:gd name="GluePoint40Y" fmla="*/ 16 h 90"/>
                  <a:gd name="GluePoint41X" fmla="*/ 86 w 91"/>
                  <a:gd name="GluePoint41Y" fmla="*/ 13 h 90"/>
                  <a:gd name="GluePoint42X" fmla="*/ 89 w 91"/>
                  <a:gd name="GluePoint42Y" fmla="*/ 6 h 90"/>
                  <a:gd name="GluePoint43X" fmla="*/ 91 w 91"/>
                  <a:gd name="GluePoint43Y" fmla="*/ 5 h 9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1" h="90">
                    <a:moveTo>
                      <a:pt x="91" y="5"/>
                    </a:moveTo>
                    <a:lnTo>
                      <a:pt x="91" y="3"/>
                    </a:lnTo>
                    <a:lnTo>
                      <a:pt x="87" y="0"/>
                    </a:lnTo>
                    <a:lnTo>
                      <a:pt x="81" y="5"/>
                    </a:lnTo>
                    <a:lnTo>
                      <a:pt x="67" y="5"/>
                    </a:lnTo>
                    <a:lnTo>
                      <a:pt x="46" y="11"/>
                    </a:lnTo>
                    <a:lnTo>
                      <a:pt x="40" y="11"/>
                    </a:lnTo>
                    <a:lnTo>
                      <a:pt x="33" y="8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1"/>
                    </a:lnTo>
                    <a:lnTo>
                      <a:pt x="10" y="9"/>
                    </a:lnTo>
                    <a:lnTo>
                      <a:pt x="8" y="16"/>
                    </a:lnTo>
                    <a:lnTo>
                      <a:pt x="11" y="19"/>
                    </a:lnTo>
                    <a:lnTo>
                      <a:pt x="6" y="21"/>
                    </a:lnTo>
                    <a:lnTo>
                      <a:pt x="6" y="24"/>
                    </a:lnTo>
                    <a:lnTo>
                      <a:pt x="5" y="27"/>
                    </a:lnTo>
                    <a:lnTo>
                      <a:pt x="3" y="29"/>
                    </a:lnTo>
                    <a:lnTo>
                      <a:pt x="2" y="27"/>
                    </a:lnTo>
                    <a:lnTo>
                      <a:pt x="0" y="32"/>
                    </a:lnTo>
                    <a:lnTo>
                      <a:pt x="3" y="35"/>
                    </a:lnTo>
                    <a:lnTo>
                      <a:pt x="5" y="46"/>
                    </a:lnTo>
                    <a:lnTo>
                      <a:pt x="11" y="46"/>
                    </a:lnTo>
                    <a:lnTo>
                      <a:pt x="10" y="50"/>
                    </a:lnTo>
                    <a:lnTo>
                      <a:pt x="14" y="51"/>
                    </a:lnTo>
                    <a:lnTo>
                      <a:pt x="16" y="54"/>
                    </a:lnTo>
                    <a:lnTo>
                      <a:pt x="11" y="59"/>
                    </a:lnTo>
                    <a:lnTo>
                      <a:pt x="13" y="62"/>
                    </a:lnTo>
                    <a:lnTo>
                      <a:pt x="6" y="62"/>
                    </a:lnTo>
                    <a:lnTo>
                      <a:pt x="5" y="66"/>
                    </a:lnTo>
                    <a:lnTo>
                      <a:pt x="8" y="67"/>
                    </a:lnTo>
                    <a:lnTo>
                      <a:pt x="2" y="74"/>
                    </a:lnTo>
                    <a:lnTo>
                      <a:pt x="0" y="82"/>
                    </a:lnTo>
                    <a:lnTo>
                      <a:pt x="5" y="82"/>
                    </a:lnTo>
                    <a:lnTo>
                      <a:pt x="11" y="88"/>
                    </a:lnTo>
                    <a:lnTo>
                      <a:pt x="16" y="90"/>
                    </a:lnTo>
                    <a:lnTo>
                      <a:pt x="46" y="72"/>
                    </a:lnTo>
                    <a:lnTo>
                      <a:pt x="78" y="51"/>
                    </a:lnTo>
                    <a:lnTo>
                      <a:pt x="79" y="45"/>
                    </a:lnTo>
                    <a:lnTo>
                      <a:pt x="78" y="16"/>
                    </a:lnTo>
                    <a:lnTo>
                      <a:pt x="86" y="13"/>
                    </a:lnTo>
                    <a:lnTo>
                      <a:pt x="89" y="6"/>
                    </a:lnTo>
                    <a:lnTo>
                      <a:pt x="91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22" name="Freeform 135"/>
              <p:cNvSpPr/>
              <p:nvPr/>
            </p:nvSpPr>
            <p:spPr>
              <a:xfrm>
                <a:off x="4876920" y="2073240"/>
                <a:ext cx="37800" cy="4572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5720"/>
                  <a:gd name="textAreaBottom" fmla="*/ 46080 h 45720"/>
                  <a:gd name="GluePoint1X" fmla="*/ 0 w 24"/>
                  <a:gd name="GluePoint1Y" fmla="*/ 29 h 29"/>
                  <a:gd name="GluePoint2X" fmla="*/ 10 w 24"/>
                  <a:gd name="GluePoint2Y" fmla="*/ 7 h 29"/>
                  <a:gd name="GluePoint3X" fmla="*/ 13 w 24"/>
                  <a:gd name="GluePoint3Y" fmla="*/ 4 h 29"/>
                  <a:gd name="GluePoint4X" fmla="*/ 13 w 24"/>
                  <a:gd name="GluePoint4Y" fmla="*/ 0 h 29"/>
                  <a:gd name="GluePoint5X" fmla="*/ 19 w 24"/>
                  <a:gd name="GluePoint5Y" fmla="*/ 0 h 29"/>
                  <a:gd name="GluePoint6X" fmla="*/ 18 w 24"/>
                  <a:gd name="GluePoint6Y" fmla="*/ 4 h 29"/>
                  <a:gd name="GluePoint7X" fmla="*/ 22 w 24"/>
                  <a:gd name="GluePoint7Y" fmla="*/ 5 h 29"/>
                  <a:gd name="GluePoint8X" fmla="*/ 24 w 24"/>
                  <a:gd name="GluePoint8Y" fmla="*/ 8 h 29"/>
                  <a:gd name="GluePoint9X" fmla="*/ 19 w 24"/>
                  <a:gd name="GluePoint9Y" fmla="*/ 13 h 29"/>
                  <a:gd name="GluePoint10X" fmla="*/ 21 w 24"/>
                  <a:gd name="GluePoint10Y" fmla="*/ 16 h 29"/>
                  <a:gd name="GluePoint11X" fmla="*/ 14 w 24"/>
                  <a:gd name="GluePoint11Y" fmla="*/ 16 h 29"/>
                  <a:gd name="GluePoint12X" fmla="*/ 13 w 24"/>
                  <a:gd name="GluePoint12Y" fmla="*/ 20 h 29"/>
                  <a:gd name="GluePoint13X" fmla="*/ 16 w 24"/>
                  <a:gd name="GluePoint13Y" fmla="*/ 21 h 29"/>
                  <a:gd name="GluePoint14X" fmla="*/ 10 w 24"/>
                  <a:gd name="GluePoint14Y" fmla="*/ 28 h 29"/>
                  <a:gd name="GluePoint15X" fmla="*/ 8 w 24"/>
                  <a:gd name="GluePoint15Y" fmla="*/ 26 h 29"/>
                  <a:gd name="GluePoint16X" fmla="*/ 8 w 24"/>
                  <a:gd name="GluePoint16Y" fmla="*/ 29 h 29"/>
                  <a:gd name="GluePoint17X" fmla="*/ 0 w 24"/>
                  <a:gd name="GluePoint17Y" fmla="*/ 29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4" h="29">
                    <a:moveTo>
                      <a:pt x="0" y="29"/>
                    </a:moveTo>
                    <a:lnTo>
                      <a:pt x="10" y="7"/>
                    </a:lnTo>
                    <a:lnTo>
                      <a:pt x="13" y="4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18" y="4"/>
                    </a:lnTo>
                    <a:lnTo>
                      <a:pt x="22" y="5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14" y="16"/>
                    </a:lnTo>
                    <a:lnTo>
                      <a:pt x="13" y="20"/>
                    </a:lnTo>
                    <a:lnTo>
                      <a:pt x="16" y="21"/>
                    </a:lnTo>
                    <a:lnTo>
                      <a:pt x="10" y="28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23" name="Freeform 136"/>
              <p:cNvSpPr/>
              <p:nvPr/>
            </p:nvSpPr>
            <p:spPr>
              <a:xfrm>
                <a:off x="4944960" y="1825560"/>
                <a:ext cx="161640" cy="694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69480"/>
                  <a:gd name="textAreaBottom" fmla="*/ 69840 h 69480"/>
                  <a:gd name="GluePoint1X" fmla="*/ 0 w 102"/>
                  <a:gd name="GluePoint1Y" fmla="*/ 2 h 44"/>
                  <a:gd name="GluePoint2X" fmla="*/ 11 w 102"/>
                  <a:gd name="GluePoint2Y" fmla="*/ 0 h 44"/>
                  <a:gd name="GluePoint3X" fmla="*/ 27 w 102"/>
                  <a:gd name="GluePoint3Y" fmla="*/ 7 h 44"/>
                  <a:gd name="GluePoint4X" fmla="*/ 43 w 102"/>
                  <a:gd name="GluePoint4Y" fmla="*/ 7 h 44"/>
                  <a:gd name="GluePoint5X" fmla="*/ 60 w 102"/>
                  <a:gd name="GluePoint5Y" fmla="*/ 18 h 44"/>
                  <a:gd name="GluePoint6X" fmla="*/ 78 w 102"/>
                  <a:gd name="GluePoint6Y" fmla="*/ 15 h 44"/>
                  <a:gd name="GluePoint7X" fmla="*/ 84 w 102"/>
                  <a:gd name="GluePoint7Y" fmla="*/ 18 h 44"/>
                  <a:gd name="GluePoint8X" fmla="*/ 86 w 102"/>
                  <a:gd name="GluePoint8Y" fmla="*/ 25 h 44"/>
                  <a:gd name="GluePoint9X" fmla="*/ 97 w 102"/>
                  <a:gd name="GluePoint9Y" fmla="*/ 29 h 44"/>
                  <a:gd name="GluePoint10X" fmla="*/ 94 w 102"/>
                  <a:gd name="GluePoint10Y" fmla="*/ 34 h 44"/>
                  <a:gd name="GluePoint11X" fmla="*/ 100 w 102"/>
                  <a:gd name="GluePoint11Y" fmla="*/ 39 h 44"/>
                  <a:gd name="GluePoint12X" fmla="*/ 102 w 102"/>
                  <a:gd name="GluePoint12Y" fmla="*/ 41 h 44"/>
                  <a:gd name="GluePoint13X" fmla="*/ 102 w 102"/>
                  <a:gd name="GluePoint13Y" fmla="*/ 42 h 44"/>
                  <a:gd name="GluePoint14X" fmla="*/ 92 w 102"/>
                  <a:gd name="GluePoint14Y" fmla="*/ 41 h 44"/>
                  <a:gd name="GluePoint15X" fmla="*/ 84 w 102"/>
                  <a:gd name="GluePoint15Y" fmla="*/ 37 h 44"/>
                  <a:gd name="GluePoint16X" fmla="*/ 78 w 102"/>
                  <a:gd name="GluePoint16Y" fmla="*/ 41 h 44"/>
                  <a:gd name="GluePoint17X" fmla="*/ 57 w 102"/>
                  <a:gd name="GluePoint17Y" fmla="*/ 44 h 44"/>
                  <a:gd name="GluePoint18X" fmla="*/ 48 w 102"/>
                  <a:gd name="GluePoint18Y" fmla="*/ 36 h 44"/>
                  <a:gd name="GluePoint19X" fmla="*/ 41 w 102"/>
                  <a:gd name="GluePoint19Y" fmla="*/ 37 h 44"/>
                  <a:gd name="GluePoint20X" fmla="*/ 32 w 102"/>
                  <a:gd name="GluePoint20Y" fmla="*/ 37 h 44"/>
                  <a:gd name="GluePoint21X" fmla="*/ 30 w 102"/>
                  <a:gd name="GluePoint21Y" fmla="*/ 36 h 44"/>
                  <a:gd name="GluePoint22X" fmla="*/ 32 w 102"/>
                  <a:gd name="GluePoint22Y" fmla="*/ 34 h 44"/>
                  <a:gd name="GluePoint23X" fmla="*/ 32 w 102"/>
                  <a:gd name="GluePoint23Y" fmla="*/ 28 h 44"/>
                  <a:gd name="GluePoint24X" fmla="*/ 24 w 102"/>
                  <a:gd name="GluePoint24Y" fmla="*/ 15 h 44"/>
                  <a:gd name="GluePoint25X" fmla="*/ 17 w 102"/>
                  <a:gd name="GluePoint25Y" fmla="*/ 10 h 44"/>
                  <a:gd name="GluePoint26X" fmla="*/ 8 w 102"/>
                  <a:gd name="GluePoint26Y" fmla="*/ 7 h 44"/>
                  <a:gd name="GluePoint27X" fmla="*/ 0 w 102"/>
                  <a:gd name="GluePoint27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102" h="44">
                    <a:moveTo>
                      <a:pt x="0" y="2"/>
                    </a:moveTo>
                    <a:lnTo>
                      <a:pt x="11" y="0"/>
                    </a:lnTo>
                    <a:lnTo>
                      <a:pt x="27" y="7"/>
                    </a:lnTo>
                    <a:lnTo>
                      <a:pt x="43" y="7"/>
                    </a:lnTo>
                    <a:lnTo>
                      <a:pt x="60" y="18"/>
                    </a:lnTo>
                    <a:lnTo>
                      <a:pt x="78" y="15"/>
                    </a:lnTo>
                    <a:lnTo>
                      <a:pt x="84" y="18"/>
                    </a:lnTo>
                    <a:lnTo>
                      <a:pt x="86" y="25"/>
                    </a:lnTo>
                    <a:lnTo>
                      <a:pt x="97" y="29"/>
                    </a:lnTo>
                    <a:lnTo>
                      <a:pt x="94" y="34"/>
                    </a:lnTo>
                    <a:lnTo>
                      <a:pt x="100" y="39"/>
                    </a:lnTo>
                    <a:lnTo>
                      <a:pt x="102" y="41"/>
                    </a:lnTo>
                    <a:lnTo>
                      <a:pt x="102" y="42"/>
                    </a:lnTo>
                    <a:lnTo>
                      <a:pt x="92" y="41"/>
                    </a:lnTo>
                    <a:lnTo>
                      <a:pt x="84" y="37"/>
                    </a:lnTo>
                    <a:lnTo>
                      <a:pt x="78" y="41"/>
                    </a:lnTo>
                    <a:lnTo>
                      <a:pt x="57" y="44"/>
                    </a:lnTo>
                    <a:lnTo>
                      <a:pt x="48" y="36"/>
                    </a:lnTo>
                    <a:lnTo>
                      <a:pt x="41" y="37"/>
                    </a:lnTo>
                    <a:lnTo>
                      <a:pt x="32" y="37"/>
                    </a:lnTo>
                    <a:lnTo>
                      <a:pt x="30" y="36"/>
                    </a:lnTo>
                    <a:lnTo>
                      <a:pt x="32" y="34"/>
                    </a:lnTo>
                    <a:lnTo>
                      <a:pt x="32" y="28"/>
                    </a:lnTo>
                    <a:lnTo>
                      <a:pt x="24" y="15"/>
                    </a:lnTo>
                    <a:lnTo>
                      <a:pt x="17" y="10"/>
                    </a:lnTo>
                    <a:lnTo>
                      <a:pt x="8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24" name="Freeform 137"/>
              <p:cNvSpPr/>
              <p:nvPr/>
            </p:nvSpPr>
            <p:spPr>
              <a:xfrm>
                <a:off x="4649760" y="1871640"/>
                <a:ext cx="68040" cy="5364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53640"/>
                  <a:gd name="textAreaBottom" fmla="*/ 54000 h 53640"/>
                  <a:gd name="GluePoint1X" fmla="*/ 26 w 43"/>
                  <a:gd name="GluePoint1Y" fmla="*/ 2 h 34"/>
                  <a:gd name="GluePoint2X" fmla="*/ 19 w 43"/>
                  <a:gd name="GluePoint2Y" fmla="*/ 2 h 34"/>
                  <a:gd name="GluePoint3X" fmla="*/ 14 w 43"/>
                  <a:gd name="GluePoint3Y" fmla="*/ 0 h 34"/>
                  <a:gd name="GluePoint4X" fmla="*/ 3 w 43"/>
                  <a:gd name="GluePoint4Y" fmla="*/ 4 h 34"/>
                  <a:gd name="GluePoint5X" fmla="*/ 7 w 43"/>
                  <a:gd name="GluePoint5Y" fmla="*/ 7 h 34"/>
                  <a:gd name="GluePoint6X" fmla="*/ 7 w 43"/>
                  <a:gd name="GluePoint6Y" fmla="*/ 10 h 34"/>
                  <a:gd name="GluePoint7X" fmla="*/ 3 w 43"/>
                  <a:gd name="GluePoint7Y" fmla="*/ 12 h 34"/>
                  <a:gd name="GluePoint8X" fmla="*/ 3 w 43"/>
                  <a:gd name="GluePoint8Y" fmla="*/ 20 h 34"/>
                  <a:gd name="GluePoint9X" fmla="*/ 0 w 43"/>
                  <a:gd name="GluePoint9Y" fmla="*/ 23 h 34"/>
                  <a:gd name="GluePoint10X" fmla="*/ 3 w 43"/>
                  <a:gd name="GluePoint10Y" fmla="*/ 24 h 34"/>
                  <a:gd name="GluePoint11X" fmla="*/ 13 w 43"/>
                  <a:gd name="GluePoint11Y" fmla="*/ 23 h 34"/>
                  <a:gd name="GluePoint12X" fmla="*/ 5 w 43"/>
                  <a:gd name="GluePoint12Y" fmla="*/ 28 h 34"/>
                  <a:gd name="GluePoint13X" fmla="*/ 5 w 43"/>
                  <a:gd name="GluePoint13Y" fmla="*/ 34 h 34"/>
                  <a:gd name="GluePoint14X" fmla="*/ 22 w 43"/>
                  <a:gd name="GluePoint14Y" fmla="*/ 18 h 34"/>
                  <a:gd name="GluePoint15X" fmla="*/ 41 w 43"/>
                  <a:gd name="GluePoint15Y" fmla="*/ 16 h 34"/>
                  <a:gd name="GluePoint16X" fmla="*/ 43 w 43"/>
                  <a:gd name="GluePoint16Y" fmla="*/ 13 h 34"/>
                  <a:gd name="GluePoint17X" fmla="*/ 29 w 43"/>
                  <a:gd name="GluePoint17Y" fmla="*/ 8 h 34"/>
                  <a:gd name="GluePoint18X" fmla="*/ 27 w 43"/>
                  <a:gd name="GluePoint18Y" fmla="*/ 7 h 34"/>
                  <a:gd name="GluePoint19X" fmla="*/ 26 w 43"/>
                  <a:gd name="GluePoint19Y" fmla="*/ 2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43" h="34">
                    <a:moveTo>
                      <a:pt x="26" y="2"/>
                    </a:moveTo>
                    <a:lnTo>
                      <a:pt x="19" y="2"/>
                    </a:lnTo>
                    <a:lnTo>
                      <a:pt x="14" y="0"/>
                    </a:lnTo>
                    <a:lnTo>
                      <a:pt x="3" y="4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3" y="12"/>
                    </a:lnTo>
                    <a:lnTo>
                      <a:pt x="3" y="20"/>
                    </a:lnTo>
                    <a:lnTo>
                      <a:pt x="0" y="23"/>
                    </a:lnTo>
                    <a:lnTo>
                      <a:pt x="3" y="24"/>
                    </a:lnTo>
                    <a:lnTo>
                      <a:pt x="13" y="23"/>
                    </a:lnTo>
                    <a:lnTo>
                      <a:pt x="5" y="28"/>
                    </a:lnTo>
                    <a:lnTo>
                      <a:pt x="5" y="34"/>
                    </a:lnTo>
                    <a:lnTo>
                      <a:pt x="22" y="18"/>
                    </a:lnTo>
                    <a:lnTo>
                      <a:pt x="41" y="16"/>
                    </a:lnTo>
                    <a:lnTo>
                      <a:pt x="43" y="13"/>
                    </a:lnTo>
                    <a:lnTo>
                      <a:pt x="29" y="8"/>
                    </a:lnTo>
                    <a:lnTo>
                      <a:pt x="27" y="7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25" name="Freeform 138"/>
              <p:cNvSpPr/>
              <p:nvPr/>
            </p:nvSpPr>
            <p:spPr>
              <a:xfrm>
                <a:off x="4521240" y="1878120"/>
                <a:ext cx="139320" cy="114120"/>
              </a:xfrm>
              <a:custGeom>
                <a:avLst/>
                <a:gdLst>
                  <a:gd name="textAreaLeft" fmla="*/ 0 w 139320"/>
                  <a:gd name="textAreaRight" fmla="*/ 139680 w 139320"/>
                  <a:gd name="textAreaTop" fmla="*/ 0 h 114120"/>
                  <a:gd name="textAreaBottom" fmla="*/ 114480 h 114120"/>
                  <a:gd name="GluePoint1X" fmla="*/ 0 w 88"/>
                  <a:gd name="GluePoint1Y" fmla="*/ 37 h 72"/>
                  <a:gd name="GluePoint2X" fmla="*/ 11 w 88"/>
                  <a:gd name="GluePoint2Y" fmla="*/ 22 h 72"/>
                  <a:gd name="GluePoint3X" fmla="*/ 11 w 88"/>
                  <a:gd name="GluePoint3Y" fmla="*/ 16 h 72"/>
                  <a:gd name="GluePoint4X" fmla="*/ 19 w 88"/>
                  <a:gd name="GluePoint4Y" fmla="*/ 14 h 72"/>
                  <a:gd name="GluePoint5X" fmla="*/ 27 w 88"/>
                  <a:gd name="GluePoint5Y" fmla="*/ 11 h 72"/>
                  <a:gd name="GluePoint6X" fmla="*/ 32 w 88"/>
                  <a:gd name="GluePoint6Y" fmla="*/ 11 h 72"/>
                  <a:gd name="GluePoint7X" fmla="*/ 37 w 88"/>
                  <a:gd name="GluePoint7Y" fmla="*/ 8 h 72"/>
                  <a:gd name="GluePoint8X" fmla="*/ 57 w 88"/>
                  <a:gd name="GluePoint8Y" fmla="*/ 3 h 72"/>
                  <a:gd name="GluePoint9X" fmla="*/ 73 w 88"/>
                  <a:gd name="GluePoint9Y" fmla="*/ 9 h 72"/>
                  <a:gd name="GluePoint10X" fmla="*/ 78 w 88"/>
                  <a:gd name="GluePoint10Y" fmla="*/ 8 h 72"/>
                  <a:gd name="GluePoint11X" fmla="*/ 81 w 88"/>
                  <a:gd name="GluePoint11Y" fmla="*/ 4 h 72"/>
                  <a:gd name="GluePoint12X" fmla="*/ 81 w 88"/>
                  <a:gd name="GluePoint12Y" fmla="*/ 0 h 72"/>
                  <a:gd name="GluePoint13X" fmla="*/ 84 w 88"/>
                  <a:gd name="GluePoint13Y" fmla="*/ 0 h 72"/>
                  <a:gd name="GluePoint14X" fmla="*/ 88 w 88"/>
                  <a:gd name="GluePoint14Y" fmla="*/ 3 h 72"/>
                  <a:gd name="GluePoint15X" fmla="*/ 88 w 88"/>
                  <a:gd name="GluePoint15Y" fmla="*/ 6 h 72"/>
                  <a:gd name="GluePoint16X" fmla="*/ 84 w 88"/>
                  <a:gd name="GluePoint16Y" fmla="*/ 8 h 72"/>
                  <a:gd name="GluePoint17X" fmla="*/ 84 w 88"/>
                  <a:gd name="GluePoint17Y" fmla="*/ 16 h 72"/>
                  <a:gd name="GluePoint18X" fmla="*/ 81 w 88"/>
                  <a:gd name="GluePoint18Y" fmla="*/ 19 h 72"/>
                  <a:gd name="GluePoint19X" fmla="*/ 67 w 88"/>
                  <a:gd name="GluePoint19Y" fmla="*/ 14 h 72"/>
                  <a:gd name="GluePoint20X" fmla="*/ 64 w 88"/>
                  <a:gd name="GluePoint20Y" fmla="*/ 16 h 72"/>
                  <a:gd name="GluePoint21X" fmla="*/ 59 w 88"/>
                  <a:gd name="GluePoint21Y" fmla="*/ 14 h 72"/>
                  <a:gd name="GluePoint22X" fmla="*/ 48 w 88"/>
                  <a:gd name="GluePoint22Y" fmla="*/ 20 h 72"/>
                  <a:gd name="GluePoint23X" fmla="*/ 54 w 88"/>
                  <a:gd name="GluePoint23Y" fmla="*/ 24 h 72"/>
                  <a:gd name="GluePoint24X" fmla="*/ 59 w 88"/>
                  <a:gd name="GluePoint24Y" fmla="*/ 28 h 72"/>
                  <a:gd name="GluePoint25X" fmla="*/ 51 w 88"/>
                  <a:gd name="GluePoint25Y" fmla="*/ 25 h 72"/>
                  <a:gd name="GluePoint26X" fmla="*/ 49 w 88"/>
                  <a:gd name="GluePoint26Y" fmla="*/ 27 h 72"/>
                  <a:gd name="GluePoint27X" fmla="*/ 53 w 88"/>
                  <a:gd name="GluePoint27Y" fmla="*/ 28 h 72"/>
                  <a:gd name="GluePoint28X" fmla="*/ 54 w 88"/>
                  <a:gd name="GluePoint28Y" fmla="*/ 32 h 72"/>
                  <a:gd name="GluePoint29X" fmla="*/ 49 w 88"/>
                  <a:gd name="GluePoint29Y" fmla="*/ 27 h 72"/>
                  <a:gd name="GluePoint30X" fmla="*/ 46 w 88"/>
                  <a:gd name="GluePoint30Y" fmla="*/ 27 h 72"/>
                  <a:gd name="GluePoint31X" fmla="*/ 49 w 88"/>
                  <a:gd name="GluePoint31Y" fmla="*/ 32 h 72"/>
                  <a:gd name="GluePoint32X" fmla="*/ 48 w 88"/>
                  <a:gd name="GluePoint32Y" fmla="*/ 32 h 72"/>
                  <a:gd name="GluePoint33X" fmla="*/ 43 w 88"/>
                  <a:gd name="GluePoint33Y" fmla="*/ 27 h 72"/>
                  <a:gd name="GluePoint34X" fmla="*/ 37 w 88"/>
                  <a:gd name="GluePoint34Y" fmla="*/ 24 h 72"/>
                  <a:gd name="GluePoint35X" fmla="*/ 38 w 88"/>
                  <a:gd name="GluePoint35Y" fmla="*/ 20 h 72"/>
                  <a:gd name="GluePoint36X" fmla="*/ 34 w 88"/>
                  <a:gd name="GluePoint36Y" fmla="*/ 22 h 72"/>
                  <a:gd name="GluePoint37X" fmla="*/ 35 w 88"/>
                  <a:gd name="GluePoint37Y" fmla="*/ 32 h 72"/>
                  <a:gd name="GluePoint38X" fmla="*/ 46 w 88"/>
                  <a:gd name="GluePoint38Y" fmla="*/ 46 h 72"/>
                  <a:gd name="GluePoint39X" fmla="*/ 43 w 88"/>
                  <a:gd name="GluePoint39Y" fmla="*/ 46 h 72"/>
                  <a:gd name="GluePoint40X" fmla="*/ 43 w 88"/>
                  <a:gd name="GluePoint40Y" fmla="*/ 43 h 72"/>
                  <a:gd name="GluePoint41X" fmla="*/ 40 w 88"/>
                  <a:gd name="GluePoint41Y" fmla="*/ 43 h 72"/>
                  <a:gd name="GluePoint42X" fmla="*/ 41 w 88"/>
                  <a:gd name="GluePoint42Y" fmla="*/ 48 h 72"/>
                  <a:gd name="GluePoint43X" fmla="*/ 35 w 88"/>
                  <a:gd name="GluePoint43Y" fmla="*/ 49 h 72"/>
                  <a:gd name="GluePoint44X" fmla="*/ 46 w 88"/>
                  <a:gd name="GluePoint44Y" fmla="*/ 54 h 72"/>
                  <a:gd name="GluePoint45X" fmla="*/ 48 w 88"/>
                  <a:gd name="GluePoint45Y" fmla="*/ 57 h 72"/>
                  <a:gd name="GluePoint46X" fmla="*/ 57 w 88"/>
                  <a:gd name="GluePoint46Y" fmla="*/ 62 h 72"/>
                  <a:gd name="GluePoint47X" fmla="*/ 59 w 88"/>
                  <a:gd name="GluePoint47Y" fmla="*/ 72 h 72"/>
                  <a:gd name="GluePoint48X" fmla="*/ 53 w 88"/>
                  <a:gd name="GluePoint48Y" fmla="*/ 67 h 72"/>
                  <a:gd name="GluePoint49X" fmla="*/ 45 w 88"/>
                  <a:gd name="GluePoint49Y" fmla="*/ 67 h 72"/>
                  <a:gd name="GluePoint50X" fmla="*/ 41 w 88"/>
                  <a:gd name="GluePoint50Y" fmla="*/ 65 h 72"/>
                  <a:gd name="GluePoint51X" fmla="*/ 45 w 88"/>
                  <a:gd name="GluePoint51Y" fmla="*/ 65 h 72"/>
                  <a:gd name="GluePoint52X" fmla="*/ 45 w 88"/>
                  <a:gd name="GluePoint52Y" fmla="*/ 64 h 72"/>
                  <a:gd name="GluePoint53X" fmla="*/ 38 w 88"/>
                  <a:gd name="GluePoint53Y" fmla="*/ 59 h 72"/>
                  <a:gd name="GluePoint54X" fmla="*/ 37 w 88"/>
                  <a:gd name="GluePoint54Y" fmla="*/ 61 h 72"/>
                  <a:gd name="GluePoint55X" fmla="*/ 19 w 88"/>
                  <a:gd name="GluePoint55Y" fmla="*/ 59 h 72"/>
                  <a:gd name="GluePoint56X" fmla="*/ 16 w 88"/>
                  <a:gd name="GluePoint56Y" fmla="*/ 61 h 72"/>
                  <a:gd name="GluePoint57X" fmla="*/ 10 w 88"/>
                  <a:gd name="GluePoint57Y" fmla="*/ 51 h 72"/>
                  <a:gd name="GluePoint58X" fmla="*/ 14 w 88"/>
                  <a:gd name="GluePoint58Y" fmla="*/ 51 h 72"/>
                  <a:gd name="GluePoint59X" fmla="*/ 14 w 88"/>
                  <a:gd name="GluePoint59Y" fmla="*/ 48 h 72"/>
                  <a:gd name="GluePoint60X" fmla="*/ 10 w 88"/>
                  <a:gd name="GluePoint60Y" fmla="*/ 48 h 72"/>
                  <a:gd name="GluePoint61X" fmla="*/ 10 w 88"/>
                  <a:gd name="GluePoint61Y" fmla="*/ 49 h 72"/>
                  <a:gd name="GluePoint62X" fmla="*/ 0 w 88"/>
                  <a:gd name="GluePoint62Y" fmla="*/ 37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88" h="72">
                    <a:moveTo>
                      <a:pt x="0" y="37"/>
                    </a:moveTo>
                    <a:lnTo>
                      <a:pt x="11" y="22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7" y="11"/>
                    </a:lnTo>
                    <a:lnTo>
                      <a:pt x="32" y="11"/>
                    </a:lnTo>
                    <a:lnTo>
                      <a:pt x="37" y="8"/>
                    </a:lnTo>
                    <a:lnTo>
                      <a:pt x="57" y="3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81" y="4"/>
                    </a:lnTo>
                    <a:lnTo>
                      <a:pt x="81" y="0"/>
                    </a:lnTo>
                    <a:lnTo>
                      <a:pt x="84" y="0"/>
                    </a:lnTo>
                    <a:lnTo>
                      <a:pt x="88" y="3"/>
                    </a:lnTo>
                    <a:lnTo>
                      <a:pt x="88" y="6"/>
                    </a:lnTo>
                    <a:lnTo>
                      <a:pt x="84" y="8"/>
                    </a:lnTo>
                    <a:lnTo>
                      <a:pt x="84" y="16"/>
                    </a:lnTo>
                    <a:lnTo>
                      <a:pt x="81" y="19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9" y="14"/>
                    </a:lnTo>
                    <a:lnTo>
                      <a:pt x="48" y="20"/>
                    </a:lnTo>
                    <a:lnTo>
                      <a:pt x="54" y="24"/>
                    </a:lnTo>
                    <a:lnTo>
                      <a:pt x="59" y="28"/>
                    </a:lnTo>
                    <a:lnTo>
                      <a:pt x="51" y="25"/>
                    </a:lnTo>
                    <a:lnTo>
                      <a:pt x="49" y="27"/>
                    </a:lnTo>
                    <a:lnTo>
                      <a:pt x="53" y="28"/>
                    </a:lnTo>
                    <a:lnTo>
                      <a:pt x="54" y="32"/>
                    </a:lnTo>
                    <a:lnTo>
                      <a:pt x="49" y="27"/>
                    </a:lnTo>
                    <a:lnTo>
                      <a:pt x="46" y="27"/>
                    </a:lnTo>
                    <a:lnTo>
                      <a:pt x="49" y="32"/>
                    </a:lnTo>
                    <a:lnTo>
                      <a:pt x="48" y="32"/>
                    </a:lnTo>
                    <a:lnTo>
                      <a:pt x="43" y="27"/>
                    </a:lnTo>
                    <a:lnTo>
                      <a:pt x="37" y="24"/>
                    </a:lnTo>
                    <a:lnTo>
                      <a:pt x="38" y="20"/>
                    </a:lnTo>
                    <a:lnTo>
                      <a:pt x="34" y="22"/>
                    </a:lnTo>
                    <a:lnTo>
                      <a:pt x="35" y="32"/>
                    </a:lnTo>
                    <a:lnTo>
                      <a:pt x="46" y="46"/>
                    </a:lnTo>
                    <a:lnTo>
                      <a:pt x="43" y="46"/>
                    </a:lnTo>
                    <a:lnTo>
                      <a:pt x="43" y="43"/>
                    </a:lnTo>
                    <a:lnTo>
                      <a:pt x="40" y="43"/>
                    </a:lnTo>
                    <a:lnTo>
                      <a:pt x="41" y="48"/>
                    </a:lnTo>
                    <a:lnTo>
                      <a:pt x="35" y="49"/>
                    </a:lnTo>
                    <a:lnTo>
                      <a:pt x="46" y="54"/>
                    </a:lnTo>
                    <a:lnTo>
                      <a:pt x="48" y="57"/>
                    </a:lnTo>
                    <a:lnTo>
                      <a:pt x="57" y="62"/>
                    </a:lnTo>
                    <a:lnTo>
                      <a:pt x="59" y="72"/>
                    </a:lnTo>
                    <a:lnTo>
                      <a:pt x="53" y="67"/>
                    </a:lnTo>
                    <a:lnTo>
                      <a:pt x="45" y="67"/>
                    </a:lnTo>
                    <a:lnTo>
                      <a:pt x="41" y="65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38" y="59"/>
                    </a:lnTo>
                    <a:lnTo>
                      <a:pt x="37" y="61"/>
                    </a:lnTo>
                    <a:lnTo>
                      <a:pt x="19" y="59"/>
                    </a:lnTo>
                    <a:lnTo>
                      <a:pt x="16" y="61"/>
                    </a:lnTo>
                    <a:lnTo>
                      <a:pt x="10" y="51"/>
                    </a:lnTo>
                    <a:lnTo>
                      <a:pt x="14" y="51"/>
                    </a:lnTo>
                    <a:lnTo>
                      <a:pt x="14" y="48"/>
                    </a:lnTo>
                    <a:lnTo>
                      <a:pt x="10" y="48"/>
                    </a:lnTo>
                    <a:lnTo>
                      <a:pt x="10" y="49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26" name="Freeform 139"/>
              <p:cNvSpPr/>
              <p:nvPr/>
            </p:nvSpPr>
            <p:spPr>
              <a:xfrm>
                <a:off x="4559400" y="1811160"/>
                <a:ext cx="137880" cy="8064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80640"/>
                  <a:gd name="textAreaBottom" fmla="*/ 81000 h 80640"/>
                  <a:gd name="GluePoint1X" fmla="*/ 13 w 87"/>
                  <a:gd name="GluePoint1Y" fmla="*/ 50 h 51"/>
                  <a:gd name="GluePoint2X" fmla="*/ 10 w 87"/>
                  <a:gd name="GluePoint2Y" fmla="*/ 38 h 51"/>
                  <a:gd name="GluePoint3X" fmla="*/ 3 w 87"/>
                  <a:gd name="GluePoint3Y" fmla="*/ 34 h 51"/>
                  <a:gd name="GluePoint4X" fmla="*/ 3 w 87"/>
                  <a:gd name="GluePoint4Y" fmla="*/ 27 h 51"/>
                  <a:gd name="GluePoint5X" fmla="*/ 8 w 87"/>
                  <a:gd name="GluePoint5Y" fmla="*/ 19 h 51"/>
                  <a:gd name="GluePoint6X" fmla="*/ 2 w 87"/>
                  <a:gd name="GluePoint6Y" fmla="*/ 13 h 51"/>
                  <a:gd name="GluePoint7X" fmla="*/ 0 w 87"/>
                  <a:gd name="GluePoint7Y" fmla="*/ 6 h 51"/>
                  <a:gd name="GluePoint8X" fmla="*/ 2 w 87"/>
                  <a:gd name="GluePoint8Y" fmla="*/ 1 h 51"/>
                  <a:gd name="GluePoint9X" fmla="*/ 5 w 87"/>
                  <a:gd name="GluePoint9Y" fmla="*/ 0 h 51"/>
                  <a:gd name="GluePoint10X" fmla="*/ 8 w 87"/>
                  <a:gd name="GluePoint10Y" fmla="*/ 1 h 51"/>
                  <a:gd name="GluePoint11X" fmla="*/ 6 w 87"/>
                  <a:gd name="GluePoint11Y" fmla="*/ 5 h 51"/>
                  <a:gd name="GluePoint12X" fmla="*/ 10 w 87"/>
                  <a:gd name="GluePoint12Y" fmla="*/ 6 h 51"/>
                  <a:gd name="GluePoint13X" fmla="*/ 44 w 87"/>
                  <a:gd name="GluePoint13Y" fmla="*/ 9 h 51"/>
                  <a:gd name="GluePoint14X" fmla="*/ 64 w 87"/>
                  <a:gd name="GluePoint14Y" fmla="*/ 1 h 51"/>
                  <a:gd name="GluePoint15X" fmla="*/ 68 w 87"/>
                  <a:gd name="GluePoint15Y" fmla="*/ 1 h 51"/>
                  <a:gd name="GluePoint16X" fmla="*/ 78 w 87"/>
                  <a:gd name="GluePoint16Y" fmla="*/ 5 h 51"/>
                  <a:gd name="GluePoint17X" fmla="*/ 84 w 87"/>
                  <a:gd name="GluePoint17Y" fmla="*/ 8 h 51"/>
                  <a:gd name="GluePoint18X" fmla="*/ 87 w 87"/>
                  <a:gd name="GluePoint18Y" fmla="*/ 8 h 51"/>
                  <a:gd name="GluePoint19X" fmla="*/ 87 w 87"/>
                  <a:gd name="GluePoint19Y" fmla="*/ 14 h 51"/>
                  <a:gd name="GluePoint20X" fmla="*/ 83 w 87"/>
                  <a:gd name="GluePoint20Y" fmla="*/ 14 h 51"/>
                  <a:gd name="GluePoint21X" fmla="*/ 79 w 87"/>
                  <a:gd name="GluePoint21Y" fmla="*/ 17 h 51"/>
                  <a:gd name="GluePoint22X" fmla="*/ 81 w 87"/>
                  <a:gd name="GluePoint22Y" fmla="*/ 25 h 51"/>
                  <a:gd name="GluePoint23X" fmla="*/ 75 w 87"/>
                  <a:gd name="GluePoint23Y" fmla="*/ 29 h 51"/>
                  <a:gd name="GluePoint24X" fmla="*/ 83 w 87"/>
                  <a:gd name="GluePoint24Y" fmla="*/ 40 h 51"/>
                  <a:gd name="GluePoint25X" fmla="*/ 76 w 87"/>
                  <a:gd name="GluePoint25Y" fmla="*/ 40 h 51"/>
                  <a:gd name="GluePoint26X" fmla="*/ 71 w 87"/>
                  <a:gd name="GluePoint26Y" fmla="*/ 38 h 51"/>
                  <a:gd name="GluePoint27X" fmla="*/ 60 w 87"/>
                  <a:gd name="GluePoint27Y" fmla="*/ 42 h 51"/>
                  <a:gd name="GluePoint28X" fmla="*/ 57 w 87"/>
                  <a:gd name="GluePoint28Y" fmla="*/ 42 h 51"/>
                  <a:gd name="GluePoint29X" fmla="*/ 57 w 87"/>
                  <a:gd name="GluePoint29Y" fmla="*/ 46 h 51"/>
                  <a:gd name="GluePoint30X" fmla="*/ 54 w 87"/>
                  <a:gd name="GluePoint30Y" fmla="*/ 50 h 51"/>
                  <a:gd name="GluePoint31X" fmla="*/ 49 w 87"/>
                  <a:gd name="GluePoint31Y" fmla="*/ 51 h 51"/>
                  <a:gd name="GluePoint32X" fmla="*/ 33 w 87"/>
                  <a:gd name="GluePoint32Y" fmla="*/ 45 h 51"/>
                  <a:gd name="GluePoint33X" fmla="*/ 13 w 87"/>
                  <a:gd name="GluePoint33Y" fmla="*/ 5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87" h="51">
                    <a:moveTo>
                      <a:pt x="13" y="50"/>
                    </a:moveTo>
                    <a:lnTo>
                      <a:pt x="10" y="38"/>
                    </a:lnTo>
                    <a:lnTo>
                      <a:pt x="3" y="34"/>
                    </a:lnTo>
                    <a:lnTo>
                      <a:pt x="3" y="27"/>
                    </a:lnTo>
                    <a:lnTo>
                      <a:pt x="8" y="19"/>
                    </a:lnTo>
                    <a:lnTo>
                      <a:pt x="2" y="13"/>
                    </a:ln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6" y="5"/>
                    </a:lnTo>
                    <a:lnTo>
                      <a:pt x="10" y="6"/>
                    </a:lnTo>
                    <a:lnTo>
                      <a:pt x="44" y="9"/>
                    </a:lnTo>
                    <a:lnTo>
                      <a:pt x="64" y="1"/>
                    </a:lnTo>
                    <a:lnTo>
                      <a:pt x="68" y="1"/>
                    </a:lnTo>
                    <a:lnTo>
                      <a:pt x="78" y="5"/>
                    </a:lnTo>
                    <a:lnTo>
                      <a:pt x="84" y="8"/>
                    </a:lnTo>
                    <a:lnTo>
                      <a:pt x="87" y="8"/>
                    </a:lnTo>
                    <a:lnTo>
                      <a:pt x="87" y="14"/>
                    </a:lnTo>
                    <a:lnTo>
                      <a:pt x="83" y="14"/>
                    </a:lnTo>
                    <a:lnTo>
                      <a:pt x="79" y="17"/>
                    </a:lnTo>
                    <a:lnTo>
                      <a:pt x="81" y="25"/>
                    </a:lnTo>
                    <a:lnTo>
                      <a:pt x="75" y="29"/>
                    </a:lnTo>
                    <a:lnTo>
                      <a:pt x="83" y="40"/>
                    </a:lnTo>
                    <a:lnTo>
                      <a:pt x="76" y="40"/>
                    </a:lnTo>
                    <a:lnTo>
                      <a:pt x="71" y="38"/>
                    </a:lnTo>
                    <a:lnTo>
                      <a:pt x="60" y="42"/>
                    </a:lnTo>
                    <a:lnTo>
                      <a:pt x="57" y="42"/>
                    </a:lnTo>
                    <a:lnTo>
                      <a:pt x="57" y="46"/>
                    </a:lnTo>
                    <a:lnTo>
                      <a:pt x="54" y="50"/>
                    </a:lnTo>
                    <a:lnTo>
                      <a:pt x="49" y="51"/>
                    </a:lnTo>
                    <a:lnTo>
                      <a:pt x="33" y="45"/>
                    </a:lnTo>
                    <a:lnTo>
                      <a:pt x="13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27" name="Freeform 140"/>
              <p:cNvSpPr/>
              <p:nvPr/>
            </p:nvSpPr>
            <p:spPr>
              <a:xfrm>
                <a:off x="4414680" y="1693800"/>
                <a:ext cx="140760" cy="727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72720"/>
                  <a:gd name="textAreaBottom" fmla="*/ 73080 h 72720"/>
                  <a:gd name="GluePoint1X" fmla="*/ 89 w 89"/>
                  <a:gd name="GluePoint1Y" fmla="*/ 9 h 46"/>
                  <a:gd name="GluePoint2X" fmla="*/ 86 w 89"/>
                  <a:gd name="GluePoint2Y" fmla="*/ 5 h 46"/>
                  <a:gd name="GluePoint3X" fmla="*/ 78 w 89"/>
                  <a:gd name="GluePoint3Y" fmla="*/ 1 h 46"/>
                  <a:gd name="GluePoint4X" fmla="*/ 61 w 89"/>
                  <a:gd name="GluePoint4Y" fmla="*/ 0 h 46"/>
                  <a:gd name="GluePoint5X" fmla="*/ 56 w 89"/>
                  <a:gd name="GluePoint5Y" fmla="*/ 1 h 46"/>
                  <a:gd name="GluePoint6X" fmla="*/ 56 w 89"/>
                  <a:gd name="GluePoint6Y" fmla="*/ 3 h 46"/>
                  <a:gd name="GluePoint7X" fmla="*/ 50 w 89"/>
                  <a:gd name="GluePoint7Y" fmla="*/ 6 h 46"/>
                  <a:gd name="GluePoint8X" fmla="*/ 47 w 89"/>
                  <a:gd name="GluePoint8Y" fmla="*/ 5 h 46"/>
                  <a:gd name="GluePoint9X" fmla="*/ 35 w 89"/>
                  <a:gd name="GluePoint9Y" fmla="*/ 8 h 46"/>
                  <a:gd name="GluePoint10X" fmla="*/ 31 w 89"/>
                  <a:gd name="GluePoint10Y" fmla="*/ 13 h 46"/>
                  <a:gd name="GluePoint11X" fmla="*/ 23 w 89"/>
                  <a:gd name="GluePoint11Y" fmla="*/ 13 h 46"/>
                  <a:gd name="GluePoint12X" fmla="*/ 13 w 89"/>
                  <a:gd name="GluePoint12Y" fmla="*/ 8 h 46"/>
                  <a:gd name="GluePoint13X" fmla="*/ 12 w 89"/>
                  <a:gd name="GluePoint13Y" fmla="*/ 13 h 46"/>
                  <a:gd name="GluePoint14X" fmla="*/ 5 w 89"/>
                  <a:gd name="GluePoint14Y" fmla="*/ 13 h 46"/>
                  <a:gd name="GluePoint15X" fmla="*/ 5 w 89"/>
                  <a:gd name="GluePoint15Y" fmla="*/ 14 h 46"/>
                  <a:gd name="GluePoint16X" fmla="*/ 7 w 89"/>
                  <a:gd name="GluePoint16Y" fmla="*/ 16 h 46"/>
                  <a:gd name="GluePoint17X" fmla="*/ 5 w 89"/>
                  <a:gd name="GluePoint17Y" fmla="*/ 21 h 46"/>
                  <a:gd name="GluePoint18X" fmla="*/ 5 w 89"/>
                  <a:gd name="GluePoint18Y" fmla="*/ 25 h 46"/>
                  <a:gd name="GluePoint19X" fmla="*/ 0 w 89"/>
                  <a:gd name="GluePoint19Y" fmla="*/ 27 h 46"/>
                  <a:gd name="GluePoint20X" fmla="*/ 4 w 89"/>
                  <a:gd name="GluePoint20Y" fmla="*/ 29 h 46"/>
                  <a:gd name="GluePoint21X" fmla="*/ 8 w 89"/>
                  <a:gd name="GluePoint21Y" fmla="*/ 34 h 46"/>
                  <a:gd name="GluePoint22X" fmla="*/ 20 w 89"/>
                  <a:gd name="GluePoint22Y" fmla="*/ 43 h 46"/>
                  <a:gd name="GluePoint23X" fmla="*/ 27 w 89"/>
                  <a:gd name="GluePoint23Y" fmla="*/ 46 h 46"/>
                  <a:gd name="GluePoint24X" fmla="*/ 37 w 89"/>
                  <a:gd name="GluePoint24Y" fmla="*/ 43 h 46"/>
                  <a:gd name="GluePoint25X" fmla="*/ 50 w 89"/>
                  <a:gd name="GluePoint25Y" fmla="*/ 40 h 46"/>
                  <a:gd name="GluePoint26X" fmla="*/ 56 w 89"/>
                  <a:gd name="GluePoint26Y" fmla="*/ 38 h 46"/>
                  <a:gd name="GluePoint27X" fmla="*/ 58 w 89"/>
                  <a:gd name="GluePoint27Y" fmla="*/ 40 h 46"/>
                  <a:gd name="GluePoint28X" fmla="*/ 69 w 89"/>
                  <a:gd name="GluePoint28Y" fmla="*/ 37 h 46"/>
                  <a:gd name="GluePoint29X" fmla="*/ 78 w 89"/>
                  <a:gd name="GluePoint29Y" fmla="*/ 22 h 46"/>
                  <a:gd name="GluePoint30X" fmla="*/ 80 w 89"/>
                  <a:gd name="GluePoint30Y" fmla="*/ 16 h 46"/>
                  <a:gd name="GluePoint31X" fmla="*/ 89 w 89"/>
                  <a:gd name="GluePoint31Y" fmla="*/ 9 h 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89" h="46">
                    <a:moveTo>
                      <a:pt x="89" y="9"/>
                    </a:moveTo>
                    <a:lnTo>
                      <a:pt x="86" y="5"/>
                    </a:lnTo>
                    <a:lnTo>
                      <a:pt x="78" y="1"/>
                    </a:lnTo>
                    <a:lnTo>
                      <a:pt x="61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50" y="6"/>
                    </a:lnTo>
                    <a:lnTo>
                      <a:pt x="47" y="5"/>
                    </a:lnTo>
                    <a:lnTo>
                      <a:pt x="35" y="8"/>
                    </a:lnTo>
                    <a:lnTo>
                      <a:pt x="31" y="13"/>
                    </a:lnTo>
                    <a:lnTo>
                      <a:pt x="23" y="13"/>
                    </a:lnTo>
                    <a:lnTo>
                      <a:pt x="13" y="8"/>
                    </a:lnTo>
                    <a:lnTo>
                      <a:pt x="12" y="13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7" y="16"/>
                    </a:lnTo>
                    <a:lnTo>
                      <a:pt x="5" y="21"/>
                    </a:lnTo>
                    <a:lnTo>
                      <a:pt x="5" y="25"/>
                    </a:lnTo>
                    <a:lnTo>
                      <a:pt x="0" y="27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20" y="43"/>
                    </a:lnTo>
                    <a:lnTo>
                      <a:pt x="27" y="46"/>
                    </a:lnTo>
                    <a:lnTo>
                      <a:pt x="37" y="43"/>
                    </a:lnTo>
                    <a:lnTo>
                      <a:pt x="50" y="40"/>
                    </a:lnTo>
                    <a:lnTo>
                      <a:pt x="56" y="38"/>
                    </a:lnTo>
                    <a:lnTo>
                      <a:pt x="58" y="40"/>
                    </a:lnTo>
                    <a:lnTo>
                      <a:pt x="69" y="37"/>
                    </a:lnTo>
                    <a:lnTo>
                      <a:pt x="78" y="22"/>
                    </a:lnTo>
                    <a:lnTo>
                      <a:pt x="80" y="16"/>
                    </a:lnTo>
                    <a:lnTo>
                      <a:pt x="89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6360" bIns="36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28" name="Freeform 141"/>
              <p:cNvSpPr/>
              <p:nvPr/>
            </p:nvSpPr>
            <p:spPr>
              <a:xfrm>
                <a:off x="4361040" y="1736640"/>
                <a:ext cx="66240" cy="42480"/>
              </a:xfrm>
              <a:custGeom>
                <a:avLst/>
                <a:gdLst>
                  <a:gd name="textAreaLeft" fmla="*/ 0 w 66240"/>
                  <a:gd name="textAreaRight" fmla="*/ 66600 w 66240"/>
                  <a:gd name="textAreaTop" fmla="*/ 0 h 42480"/>
                  <a:gd name="textAreaBottom" fmla="*/ 42840 h 42480"/>
                  <a:gd name="GluePoint1X" fmla="*/ 1 w 42"/>
                  <a:gd name="GluePoint1Y" fmla="*/ 24 h 27"/>
                  <a:gd name="GluePoint2X" fmla="*/ 12 w 42"/>
                  <a:gd name="GluePoint2Y" fmla="*/ 26 h 27"/>
                  <a:gd name="GluePoint3X" fmla="*/ 15 w 42"/>
                  <a:gd name="GluePoint3Y" fmla="*/ 23 h 27"/>
                  <a:gd name="GluePoint4X" fmla="*/ 19 w 42"/>
                  <a:gd name="GluePoint4Y" fmla="*/ 26 h 27"/>
                  <a:gd name="GluePoint5X" fmla="*/ 20 w 42"/>
                  <a:gd name="GluePoint5Y" fmla="*/ 26 h 27"/>
                  <a:gd name="GluePoint6X" fmla="*/ 23 w 42"/>
                  <a:gd name="GluePoint6Y" fmla="*/ 27 h 27"/>
                  <a:gd name="GluePoint7X" fmla="*/ 25 w 42"/>
                  <a:gd name="GluePoint7Y" fmla="*/ 26 h 27"/>
                  <a:gd name="GluePoint8X" fmla="*/ 25 w 42"/>
                  <a:gd name="GluePoint8Y" fmla="*/ 21 h 27"/>
                  <a:gd name="GluePoint9X" fmla="*/ 30 w 42"/>
                  <a:gd name="GluePoint9Y" fmla="*/ 18 h 27"/>
                  <a:gd name="GluePoint10X" fmla="*/ 30 w 42"/>
                  <a:gd name="GluePoint10Y" fmla="*/ 16 h 27"/>
                  <a:gd name="GluePoint11X" fmla="*/ 28 w 42"/>
                  <a:gd name="GluePoint11Y" fmla="*/ 15 h 27"/>
                  <a:gd name="GluePoint12X" fmla="*/ 28 w 42"/>
                  <a:gd name="GluePoint12Y" fmla="*/ 11 h 27"/>
                  <a:gd name="GluePoint13X" fmla="*/ 38 w 42"/>
                  <a:gd name="GluePoint13Y" fmla="*/ 10 h 27"/>
                  <a:gd name="GluePoint14X" fmla="*/ 38 w 42"/>
                  <a:gd name="GluePoint14Y" fmla="*/ 7 h 27"/>
                  <a:gd name="GluePoint15X" fmla="*/ 41 w 42"/>
                  <a:gd name="GluePoint15Y" fmla="*/ 7 h 27"/>
                  <a:gd name="GluePoint16X" fmla="*/ 42 w 42"/>
                  <a:gd name="GluePoint16Y" fmla="*/ 7 h 27"/>
                  <a:gd name="GluePoint17X" fmla="*/ 38 w 42"/>
                  <a:gd name="GluePoint17Y" fmla="*/ 2 h 27"/>
                  <a:gd name="GluePoint18X" fmla="*/ 34 w 42"/>
                  <a:gd name="GluePoint18Y" fmla="*/ 0 h 27"/>
                  <a:gd name="GluePoint19X" fmla="*/ 31 w 42"/>
                  <a:gd name="GluePoint19Y" fmla="*/ 3 h 27"/>
                  <a:gd name="GluePoint20X" fmla="*/ 17 w 42"/>
                  <a:gd name="GluePoint20Y" fmla="*/ 5 h 27"/>
                  <a:gd name="GluePoint21X" fmla="*/ 14 w 42"/>
                  <a:gd name="GluePoint21Y" fmla="*/ 8 h 27"/>
                  <a:gd name="GluePoint22X" fmla="*/ 1 w 42"/>
                  <a:gd name="GluePoint22Y" fmla="*/ 7 h 27"/>
                  <a:gd name="GluePoint23X" fmla="*/ 0 w 42"/>
                  <a:gd name="GluePoint23Y" fmla="*/ 11 h 27"/>
                  <a:gd name="GluePoint24X" fmla="*/ 1 w 42"/>
                  <a:gd name="GluePoint24Y" fmla="*/ 11 h 27"/>
                  <a:gd name="GluePoint25X" fmla="*/ 0 w 42"/>
                  <a:gd name="GluePoint25Y" fmla="*/ 16 h 27"/>
                  <a:gd name="GluePoint26X" fmla="*/ 1 w 42"/>
                  <a:gd name="GluePoint26Y" fmla="*/ 18 h 27"/>
                  <a:gd name="GluePoint27X" fmla="*/ 6 w 42"/>
                  <a:gd name="GluePoint27Y" fmla="*/ 23 h 27"/>
                  <a:gd name="GluePoint28X" fmla="*/ 3 w 42"/>
                  <a:gd name="GluePoint28Y" fmla="*/ 24 h 27"/>
                  <a:gd name="GluePoint29X" fmla="*/ 1 w 42"/>
                  <a:gd name="GluePoint29Y" fmla="*/ 24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2" h="27">
                    <a:moveTo>
                      <a:pt x="1" y="24"/>
                    </a:moveTo>
                    <a:lnTo>
                      <a:pt x="12" y="26"/>
                    </a:lnTo>
                    <a:lnTo>
                      <a:pt x="15" y="23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3" y="27"/>
                    </a:lnTo>
                    <a:lnTo>
                      <a:pt x="25" y="26"/>
                    </a:lnTo>
                    <a:lnTo>
                      <a:pt x="25" y="21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28" y="15"/>
                    </a:lnTo>
                    <a:lnTo>
                      <a:pt x="28" y="11"/>
                    </a:lnTo>
                    <a:lnTo>
                      <a:pt x="38" y="10"/>
                    </a:lnTo>
                    <a:lnTo>
                      <a:pt x="38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17" y="5"/>
                    </a:lnTo>
                    <a:lnTo>
                      <a:pt x="14" y="8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6" y="23"/>
                    </a:lnTo>
                    <a:lnTo>
                      <a:pt x="3" y="24"/>
                    </a:lnTo>
                    <a:lnTo>
                      <a:pt x="1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29" name="Freeform 142"/>
              <p:cNvSpPr/>
              <p:nvPr/>
            </p:nvSpPr>
            <p:spPr>
              <a:xfrm>
                <a:off x="4427640" y="1665360"/>
                <a:ext cx="115560" cy="489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48960"/>
                  <a:gd name="textAreaBottom" fmla="*/ 49320 h 48960"/>
                  <a:gd name="GluePoint1X" fmla="*/ 70 w 73"/>
                  <a:gd name="GluePoint1Y" fmla="*/ 19 h 31"/>
                  <a:gd name="GluePoint2X" fmla="*/ 53 w 73"/>
                  <a:gd name="GluePoint2Y" fmla="*/ 18 h 31"/>
                  <a:gd name="GluePoint3X" fmla="*/ 48 w 73"/>
                  <a:gd name="GluePoint3Y" fmla="*/ 19 h 31"/>
                  <a:gd name="GluePoint4X" fmla="*/ 48 w 73"/>
                  <a:gd name="GluePoint4Y" fmla="*/ 21 h 31"/>
                  <a:gd name="GluePoint5X" fmla="*/ 42 w 73"/>
                  <a:gd name="GluePoint5Y" fmla="*/ 24 h 31"/>
                  <a:gd name="GluePoint6X" fmla="*/ 39 w 73"/>
                  <a:gd name="GluePoint6Y" fmla="*/ 23 h 31"/>
                  <a:gd name="GluePoint7X" fmla="*/ 27 w 73"/>
                  <a:gd name="GluePoint7Y" fmla="*/ 26 h 31"/>
                  <a:gd name="GluePoint8X" fmla="*/ 23 w 73"/>
                  <a:gd name="GluePoint8Y" fmla="*/ 31 h 31"/>
                  <a:gd name="GluePoint9X" fmla="*/ 15 w 73"/>
                  <a:gd name="GluePoint9Y" fmla="*/ 31 h 31"/>
                  <a:gd name="GluePoint10X" fmla="*/ 5 w 73"/>
                  <a:gd name="GluePoint10Y" fmla="*/ 26 h 31"/>
                  <a:gd name="GluePoint11X" fmla="*/ 0 w 73"/>
                  <a:gd name="GluePoint11Y" fmla="*/ 18 h 31"/>
                  <a:gd name="GluePoint12X" fmla="*/ 4 w 73"/>
                  <a:gd name="GluePoint12Y" fmla="*/ 13 h 31"/>
                  <a:gd name="GluePoint13X" fmla="*/ 10 w 73"/>
                  <a:gd name="GluePoint13Y" fmla="*/ 15 h 31"/>
                  <a:gd name="GluePoint14X" fmla="*/ 13 w 73"/>
                  <a:gd name="GluePoint14Y" fmla="*/ 11 h 31"/>
                  <a:gd name="GluePoint15X" fmla="*/ 16 w 73"/>
                  <a:gd name="GluePoint15Y" fmla="*/ 8 h 31"/>
                  <a:gd name="GluePoint16X" fmla="*/ 16 w 73"/>
                  <a:gd name="GluePoint16Y" fmla="*/ 5 h 31"/>
                  <a:gd name="GluePoint17X" fmla="*/ 24 w 73"/>
                  <a:gd name="GluePoint17Y" fmla="*/ 0 h 31"/>
                  <a:gd name="GluePoint18X" fmla="*/ 27 w 73"/>
                  <a:gd name="GluePoint18Y" fmla="*/ 2 h 31"/>
                  <a:gd name="GluePoint19X" fmla="*/ 32 w 73"/>
                  <a:gd name="GluePoint19Y" fmla="*/ 0 h 31"/>
                  <a:gd name="GluePoint20X" fmla="*/ 40 w 73"/>
                  <a:gd name="GluePoint20Y" fmla="*/ 5 h 31"/>
                  <a:gd name="GluePoint21X" fmla="*/ 46 w 73"/>
                  <a:gd name="GluePoint21Y" fmla="*/ 2 h 31"/>
                  <a:gd name="GluePoint22X" fmla="*/ 53 w 73"/>
                  <a:gd name="GluePoint22Y" fmla="*/ 3 h 31"/>
                  <a:gd name="GluePoint23X" fmla="*/ 61 w 73"/>
                  <a:gd name="GluePoint23Y" fmla="*/ 2 h 31"/>
                  <a:gd name="GluePoint24X" fmla="*/ 73 w 73"/>
                  <a:gd name="GluePoint24Y" fmla="*/ 7 h 31"/>
                  <a:gd name="GluePoint25X" fmla="*/ 70 w 73"/>
                  <a:gd name="GluePoint25Y" fmla="*/ 19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73" h="31">
                    <a:moveTo>
                      <a:pt x="70" y="19"/>
                    </a:moveTo>
                    <a:lnTo>
                      <a:pt x="53" y="18"/>
                    </a:lnTo>
                    <a:lnTo>
                      <a:pt x="48" y="19"/>
                    </a:lnTo>
                    <a:lnTo>
                      <a:pt x="48" y="21"/>
                    </a:lnTo>
                    <a:lnTo>
                      <a:pt x="42" y="24"/>
                    </a:lnTo>
                    <a:lnTo>
                      <a:pt x="39" y="23"/>
                    </a:lnTo>
                    <a:lnTo>
                      <a:pt x="27" y="26"/>
                    </a:lnTo>
                    <a:lnTo>
                      <a:pt x="23" y="31"/>
                    </a:lnTo>
                    <a:lnTo>
                      <a:pt x="15" y="31"/>
                    </a:lnTo>
                    <a:lnTo>
                      <a:pt x="5" y="26"/>
                    </a:lnTo>
                    <a:lnTo>
                      <a:pt x="0" y="18"/>
                    </a:lnTo>
                    <a:lnTo>
                      <a:pt x="4" y="13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24" y="0"/>
                    </a:lnTo>
                    <a:lnTo>
                      <a:pt x="27" y="2"/>
                    </a:lnTo>
                    <a:lnTo>
                      <a:pt x="32" y="0"/>
                    </a:lnTo>
                    <a:lnTo>
                      <a:pt x="40" y="5"/>
                    </a:lnTo>
                    <a:lnTo>
                      <a:pt x="46" y="2"/>
                    </a:lnTo>
                    <a:lnTo>
                      <a:pt x="53" y="3"/>
                    </a:lnTo>
                    <a:lnTo>
                      <a:pt x="61" y="2"/>
                    </a:lnTo>
                    <a:lnTo>
                      <a:pt x="73" y="7"/>
                    </a:lnTo>
                    <a:lnTo>
                      <a:pt x="70" y="1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30" name="Freeform 143"/>
              <p:cNvSpPr/>
              <p:nvPr/>
            </p:nvSpPr>
            <p:spPr>
              <a:xfrm>
                <a:off x="4319640" y="162252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92 w 92"/>
                  <a:gd name="GluePoint1Y" fmla="*/ 27 h 45"/>
                  <a:gd name="GluePoint2X" fmla="*/ 89 w 92"/>
                  <a:gd name="GluePoint2Y" fmla="*/ 25 h 45"/>
                  <a:gd name="GluePoint3X" fmla="*/ 83 w 92"/>
                  <a:gd name="GluePoint3Y" fmla="*/ 19 h 45"/>
                  <a:gd name="GluePoint4X" fmla="*/ 78 w 92"/>
                  <a:gd name="GluePoint4Y" fmla="*/ 17 h 45"/>
                  <a:gd name="GluePoint5X" fmla="*/ 76 w 92"/>
                  <a:gd name="GluePoint5Y" fmla="*/ 14 h 45"/>
                  <a:gd name="GluePoint6X" fmla="*/ 65 w 92"/>
                  <a:gd name="GluePoint6Y" fmla="*/ 13 h 45"/>
                  <a:gd name="GluePoint7X" fmla="*/ 67 w 92"/>
                  <a:gd name="GluePoint7Y" fmla="*/ 14 h 45"/>
                  <a:gd name="GluePoint8X" fmla="*/ 64 w 92"/>
                  <a:gd name="GluePoint8Y" fmla="*/ 16 h 45"/>
                  <a:gd name="GluePoint9X" fmla="*/ 57 w 92"/>
                  <a:gd name="GluePoint9Y" fmla="*/ 13 h 45"/>
                  <a:gd name="GluePoint10X" fmla="*/ 57 w 92"/>
                  <a:gd name="GluePoint10Y" fmla="*/ 9 h 45"/>
                  <a:gd name="GluePoint11X" fmla="*/ 53 w 92"/>
                  <a:gd name="GluePoint11Y" fmla="*/ 6 h 45"/>
                  <a:gd name="GluePoint12X" fmla="*/ 45 w 92"/>
                  <a:gd name="GluePoint12Y" fmla="*/ 6 h 45"/>
                  <a:gd name="GluePoint13X" fmla="*/ 41 w 92"/>
                  <a:gd name="GluePoint13Y" fmla="*/ 3 h 45"/>
                  <a:gd name="GluePoint14X" fmla="*/ 38 w 92"/>
                  <a:gd name="GluePoint14Y" fmla="*/ 6 h 45"/>
                  <a:gd name="GluePoint15X" fmla="*/ 37 w 92"/>
                  <a:gd name="GluePoint15Y" fmla="*/ 5 h 45"/>
                  <a:gd name="GluePoint16X" fmla="*/ 29 w 92"/>
                  <a:gd name="GluePoint16Y" fmla="*/ 0 h 45"/>
                  <a:gd name="GluePoint17X" fmla="*/ 29 w 92"/>
                  <a:gd name="GluePoint17Y" fmla="*/ 5 h 45"/>
                  <a:gd name="GluePoint18X" fmla="*/ 6 w 92"/>
                  <a:gd name="GluePoint18Y" fmla="*/ 14 h 45"/>
                  <a:gd name="GluePoint19X" fmla="*/ 5 w 92"/>
                  <a:gd name="GluePoint19Y" fmla="*/ 16 h 45"/>
                  <a:gd name="GluePoint20X" fmla="*/ 0 w 92"/>
                  <a:gd name="GluePoint20Y" fmla="*/ 14 h 45"/>
                  <a:gd name="GluePoint21X" fmla="*/ 0 w 92"/>
                  <a:gd name="GluePoint21Y" fmla="*/ 16 h 45"/>
                  <a:gd name="GluePoint22X" fmla="*/ 5 w 92"/>
                  <a:gd name="GluePoint22Y" fmla="*/ 19 h 45"/>
                  <a:gd name="GluePoint23X" fmla="*/ 6 w 92"/>
                  <a:gd name="GluePoint23Y" fmla="*/ 25 h 45"/>
                  <a:gd name="GluePoint24X" fmla="*/ 10 w 92"/>
                  <a:gd name="GluePoint24Y" fmla="*/ 29 h 45"/>
                  <a:gd name="GluePoint25X" fmla="*/ 27 w 92"/>
                  <a:gd name="GluePoint25Y" fmla="*/ 40 h 45"/>
                  <a:gd name="GluePoint26X" fmla="*/ 32 w 92"/>
                  <a:gd name="GluePoint26Y" fmla="*/ 43 h 45"/>
                  <a:gd name="GluePoint27X" fmla="*/ 37 w 92"/>
                  <a:gd name="GluePoint27Y" fmla="*/ 43 h 45"/>
                  <a:gd name="GluePoint28X" fmla="*/ 41 w 92"/>
                  <a:gd name="GluePoint28Y" fmla="*/ 40 h 45"/>
                  <a:gd name="GluePoint29X" fmla="*/ 43 w 92"/>
                  <a:gd name="GluePoint29Y" fmla="*/ 37 h 45"/>
                  <a:gd name="GluePoint30X" fmla="*/ 51 w 92"/>
                  <a:gd name="GluePoint30Y" fmla="*/ 37 h 45"/>
                  <a:gd name="GluePoint31X" fmla="*/ 57 w 92"/>
                  <a:gd name="GluePoint31Y" fmla="*/ 40 h 45"/>
                  <a:gd name="GluePoint32X" fmla="*/ 67 w 92"/>
                  <a:gd name="GluePoint32Y" fmla="*/ 40 h 45"/>
                  <a:gd name="GluePoint33X" fmla="*/ 68 w 92"/>
                  <a:gd name="GluePoint33Y" fmla="*/ 45 h 45"/>
                  <a:gd name="GluePoint34X" fmla="*/ 72 w 92"/>
                  <a:gd name="GluePoint34Y" fmla="*/ 40 h 45"/>
                  <a:gd name="GluePoint35X" fmla="*/ 78 w 92"/>
                  <a:gd name="GluePoint35Y" fmla="*/ 42 h 45"/>
                  <a:gd name="GluePoint36X" fmla="*/ 81 w 92"/>
                  <a:gd name="GluePoint36Y" fmla="*/ 38 h 45"/>
                  <a:gd name="GluePoint37X" fmla="*/ 84 w 92"/>
                  <a:gd name="GluePoint37Y" fmla="*/ 35 h 45"/>
                  <a:gd name="GluePoint38X" fmla="*/ 84 w 92"/>
                  <a:gd name="GluePoint38Y" fmla="*/ 32 h 45"/>
                  <a:gd name="GluePoint39X" fmla="*/ 92 w 92"/>
                  <a:gd name="GluePoint39Y" fmla="*/ 27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92" y="27"/>
                    </a:moveTo>
                    <a:lnTo>
                      <a:pt x="89" y="25"/>
                    </a:lnTo>
                    <a:lnTo>
                      <a:pt x="83" y="19"/>
                    </a:lnTo>
                    <a:lnTo>
                      <a:pt x="78" y="17"/>
                    </a:lnTo>
                    <a:lnTo>
                      <a:pt x="76" y="14"/>
                    </a:lnTo>
                    <a:lnTo>
                      <a:pt x="65" y="13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7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5" y="6"/>
                    </a:lnTo>
                    <a:lnTo>
                      <a:pt x="41" y="3"/>
                    </a:lnTo>
                    <a:lnTo>
                      <a:pt x="38" y="6"/>
                    </a:lnTo>
                    <a:lnTo>
                      <a:pt x="37" y="5"/>
                    </a:lnTo>
                    <a:lnTo>
                      <a:pt x="29" y="0"/>
                    </a:lnTo>
                    <a:lnTo>
                      <a:pt x="29" y="5"/>
                    </a:lnTo>
                    <a:lnTo>
                      <a:pt x="6" y="14"/>
                    </a:lnTo>
                    <a:lnTo>
                      <a:pt x="5" y="16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5" y="19"/>
                    </a:lnTo>
                    <a:lnTo>
                      <a:pt x="6" y="25"/>
                    </a:lnTo>
                    <a:lnTo>
                      <a:pt x="10" y="29"/>
                    </a:lnTo>
                    <a:lnTo>
                      <a:pt x="27" y="40"/>
                    </a:lnTo>
                    <a:lnTo>
                      <a:pt x="32" y="43"/>
                    </a:lnTo>
                    <a:lnTo>
                      <a:pt x="37" y="43"/>
                    </a:lnTo>
                    <a:lnTo>
                      <a:pt x="41" y="40"/>
                    </a:lnTo>
                    <a:lnTo>
                      <a:pt x="43" y="37"/>
                    </a:lnTo>
                    <a:lnTo>
                      <a:pt x="51" y="37"/>
                    </a:lnTo>
                    <a:lnTo>
                      <a:pt x="57" y="40"/>
                    </a:lnTo>
                    <a:lnTo>
                      <a:pt x="67" y="40"/>
                    </a:lnTo>
                    <a:lnTo>
                      <a:pt x="68" y="45"/>
                    </a:lnTo>
                    <a:lnTo>
                      <a:pt x="72" y="40"/>
                    </a:lnTo>
                    <a:lnTo>
                      <a:pt x="78" y="42"/>
                    </a:lnTo>
                    <a:lnTo>
                      <a:pt x="81" y="38"/>
                    </a:lnTo>
                    <a:lnTo>
                      <a:pt x="84" y="35"/>
                    </a:lnTo>
                    <a:lnTo>
                      <a:pt x="84" y="32"/>
                    </a:lnTo>
                    <a:lnTo>
                      <a:pt x="92" y="2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31" name="Freeform 144"/>
              <p:cNvSpPr/>
              <p:nvPr/>
            </p:nvSpPr>
            <p:spPr>
              <a:xfrm>
                <a:off x="4272120" y="1681200"/>
                <a:ext cx="163080" cy="68040"/>
              </a:xfrm>
              <a:custGeom>
                <a:avLst/>
                <a:gdLst>
                  <a:gd name="textAreaLeft" fmla="*/ 0 w 163080"/>
                  <a:gd name="textAreaRight" fmla="*/ 163440 w 163080"/>
                  <a:gd name="textAreaTop" fmla="*/ 0 h 68040"/>
                  <a:gd name="textAreaBottom" fmla="*/ 68400 h 68040"/>
                  <a:gd name="GluePoint1X" fmla="*/ 57 w 103"/>
                  <a:gd name="GluePoint1Y" fmla="*/ 42 h 43"/>
                  <a:gd name="GluePoint2X" fmla="*/ 41 w 103"/>
                  <a:gd name="GluePoint2Y" fmla="*/ 38 h 43"/>
                  <a:gd name="GluePoint3X" fmla="*/ 38 w 103"/>
                  <a:gd name="GluePoint3Y" fmla="*/ 37 h 43"/>
                  <a:gd name="GluePoint4X" fmla="*/ 35 w 103"/>
                  <a:gd name="GluePoint4Y" fmla="*/ 32 h 43"/>
                  <a:gd name="GluePoint5X" fmla="*/ 17 w 103"/>
                  <a:gd name="GluePoint5Y" fmla="*/ 37 h 43"/>
                  <a:gd name="GluePoint6X" fmla="*/ 13 w 103"/>
                  <a:gd name="GluePoint6Y" fmla="*/ 37 h 43"/>
                  <a:gd name="GluePoint7X" fmla="*/ 3 w 103"/>
                  <a:gd name="GluePoint7Y" fmla="*/ 33 h 43"/>
                  <a:gd name="GluePoint8X" fmla="*/ 0 w 103"/>
                  <a:gd name="GluePoint8Y" fmla="*/ 30 h 43"/>
                  <a:gd name="GluePoint9X" fmla="*/ 2 w 103"/>
                  <a:gd name="GluePoint9Y" fmla="*/ 27 h 43"/>
                  <a:gd name="GluePoint10X" fmla="*/ 0 w 103"/>
                  <a:gd name="GluePoint10Y" fmla="*/ 25 h 43"/>
                  <a:gd name="GluePoint11X" fmla="*/ 5 w 103"/>
                  <a:gd name="GluePoint11Y" fmla="*/ 24 h 43"/>
                  <a:gd name="GluePoint12X" fmla="*/ 11 w 103"/>
                  <a:gd name="GluePoint12Y" fmla="*/ 27 h 43"/>
                  <a:gd name="GluePoint13X" fmla="*/ 14 w 103"/>
                  <a:gd name="GluePoint13Y" fmla="*/ 24 h 43"/>
                  <a:gd name="GluePoint14X" fmla="*/ 24 w 103"/>
                  <a:gd name="GluePoint14Y" fmla="*/ 25 h 43"/>
                  <a:gd name="GluePoint15X" fmla="*/ 38 w 103"/>
                  <a:gd name="GluePoint15Y" fmla="*/ 22 h 43"/>
                  <a:gd name="GluePoint16X" fmla="*/ 44 w 103"/>
                  <a:gd name="GluePoint16Y" fmla="*/ 22 h 43"/>
                  <a:gd name="GluePoint17X" fmla="*/ 44 w 103"/>
                  <a:gd name="GluePoint17Y" fmla="*/ 24 h 43"/>
                  <a:gd name="GluePoint18X" fmla="*/ 48 w 103"/>
                  <a:gd name="GluePoint18Y" fmla="*/ 24 h 43"/>
                  <a:gd name="GluePoint19X" fmla="*/ 44 w 103"/>
                  <a:gd name="GluePoint19Y" fmla="*/ 14 h 43"/>
                  <a:gd name="GluePoint20X" fmla="*/ 46 w 103"/>
                  <a:gd name="GluePoint20Y" fmla="*/ 13 h 43"/>
                  <a:gd name="GluePoint21X" fmla="*/ 51 w 103"/>
                  <a:gd name="GluePoint21Y" fmla="*/ 11 h 43"/>
                  <a:gd name="GluePoint22X" fmla="*/ 52 w 103"/>
                  <a:gd name="GluePoint22Y" fmla="*/ 6 h 43"/>
                  <a:gd name="GluePoint23X" fmla="*/ 57 w 103"/>
                  <a:gd name="GluePoint23Y" fmla="*/ 5 h 43"/>
                  <a:gd name="GluePoint24X" fmla="*/ 57 w 103"/>
                  <a:gd name="GluePoint24Y" fmla="*/ 3 h 43"/>
                  <a:gd name="GluePoint25X" fmla="*/ 62 w 103"/>
                  <a:gd name="GluePoint25Y" fmla="*/ 6 h 43"/>
                  <a:gd name="GluePoint26X" fmla="*/ 67 w 103"/>
                  <a:gd name="GluePoint26Y" fmla="*/ 6 h 43"/>
                  <a:gd name="GluePoint27X" fmla="*/ 71 w 103"/>
                  <a:gd name="GluePoint27Y" fmla="*/ 3 h 43"/>
                  <a:gd name="GluePoint28X" fmla="*/ 73 w 103"/>
                  <a:gd name="GluePoint28Y" fmla="*/ 0 h 43"/>
                  <a:gd name="GluePoint29X" fmla="*/ 81 w 103"/>
                  <a:gd name="GluePoint29Y" fmla="*/ 0 h 43"/>
                  <a:gd name="GluePoint30X" fmla="*/ 87 w 103"/>
                  <a:gd name="GluePoint30Y" fmla="*/ 3 h 43"/>
                  <a:gd name="GluePoint31X" fmla="*/ 97 w 103"/>
                  <a:gd name="GluePoint31Y" fmla="*/ 3 h 43"/>
                  <a:gd name="GluePoint32X" fmla="*/ 98 w 103"/>
                  <a:gd name="GluePoint32Y" fmla="*/ 8 h 43"/>
                  <a:gd name="GluePoint33X" fmla="*/ 103 w 103"/>
                  <a:gd name="GluePoint33Y" fmla="*/ 16 h 43"/>
                  <a:gd name="GluePoint34X" fmla="*/ 102 w 103"/>
                  <a:gd name="GluePoint34Y" fmla="*/ 21 h 43"/>
                  <a:gd name="GluePoint35X" fmla="*/ 95 w 103"/>
                  <a:gd name="GluePoint35Y" fmla="*/ 21 h 43"/>
                  <a:gd name="GluePoint36X" fmla="*/ 95 w 103"/>
                  <a:gd name="GluePoint36Y" fmla="*/ 22 h 43"/>
                  <a:gd name="GluePoint37X" fmla="*/ 97 w 103"/>
                  <a:gd name="GluePoint37Y" fmla="*/ 24 h 43"/>
                  <a:gd name="GluePoint38X" fmla="*/ 95 w 103"/>
                  <a:gd name="GluePoint38Y" fmla="*/ 29 h 43"/>
                  <a:gd name="GluePoint39X" fmla="*/ 95 w 103"/>
                  <a:gd name="GluePoint39Y" fmla="*/ 33 h 43"/>
                  <a:gd name="GluePoint40X" fmla="*/ 90 w 103"/>
                  <a:gd name="GluePoint40Y" fmla="*/ 35 h 43"/>
                  <a:gd name="GluePoint41X" fmla="*/ 87 w 103"/>
                  <a:gd name="GluePoint41Y" fmla="*/ 38 h 43"/>
                  <a:gd name="GluePoint42X" fmla="*/ 73 w 103"/>
                  <a:gd name="GluePoint42Y" fmla="*/ 40 h 43"/>
                  <a:gd name="GluePoint43X" fmla="*/ 70 w 103"/>
                  <a:gd name="GluePoint43Y" fmla="*/ 43 h 43"/>
                  <a:gd name="GluePoint44X" fmla="*/ 57 w 103"/>
                  <a:gd name="GluePoint44Y" fmla="*/ 42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03" h="43">
                    <a:moveTo>
                      <a:pt x="57" y="42"/>
                    </a:moveTo>
                    <a:lnTo>
                      <a:pt x="41" y="38"/>
                    </a:lnTo>
                    <a:lnTo>
                      <a:pt x="38" y="37"/>
                    </a:lnTo>
                    <a:lnTo>
                      <a:pt x="35" y="32"/>
                    </a:lnTo>
                    <a:lnTo>
                      <a:pt x="17" y="37"/>
                    </a:lnTo>
                    <a:lnTo>
                      <a:pt x="13" y="37"/>
                    </a:lnTo>
                    <a:lnTo>
                      <a:pt x="3" y="33"/>
                    </a:lnTo>
                    <a:lnTo>
                      <a:pt x="0" y="30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5" y="24"/>
                    </a:lnTo>
                    <a:lnTo>
                      <a:pt x="11" y="27"/>
                    </a:lnTo>
                    <a:lnTo>
                      <a:pt x="14" y="24"/>
                    </a:lnTo>
                    <a:lnTo>
                      <a:pt x="24" y="25"/>
                    </a:lnTo>
                    <a:lnTo>
                      <a:pt x="38" y="22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8" y="24"/>
                    </a:lnTo>
                    <a:lnTo>
                      <a:pt x="44" y="14"/>
                    </a:lnTo>
                    <a:lnTo>
                      <a:pt x="46" y="13"/>
                    </a:lnTo>
                    <a:lnTo>
                      <a:pt x="51" y="11"/>
                    </a:lnTo>
                    <a:lnTo>
                      <a:pt x="52" y="6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62" y="6"/>
                    </a:lnTo>
                    <a:lnTo>
                      <a:pt x="67" y="6"/>
                    </a:lnTo>
                    <a:lnTo>
                      <a:pt x="71" y="3"/>
                    </a:lnTo>
                    <a:lnTo>
                      <a:pt x="73" y="0"/>
                    </a:lnTo>
                    <a:lnTo>
                      <a:pt x="81" y="0"/>
                    </a:lnTo>
                    <a:lnTo>
                      <a:pt x="87" y="3"/>
                    </a:lnTo>
                    <a:lnTo>
                      <a:pt x="97" y="3"/>
                    </a:lnTo>
                    <a:lnTo>
                      <a:pt x="98" y="8"/>
                    </a:lnTo>
                    <a:lnTo>
                      <a:pt x="103" y="16"/>
                    </a:lnTo>
                    <a:lnTo>
                      <a:pt x="102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7" y="24"/>
                    </a:lnTo>
                    <a:lnTo>
                      <a:pt x="95" y="29"/>
                    </a:lnTo>
                    <a:lnTo>
                      <a:pt x="95" y="33"/>
                    </a:lnTo>
                    <a:lnTo>
                      <a:pt x="90" y="35"/>
                    </a:lnTo>
                    <a:lnTo>
                      <a:pt x="87" y="38"/>
                    </a:lnTo>
                    <a:lnTo>
                      <a:pt x="73" y="40"/>
                    </a:lnTo>
                    <a:lnTo>
                      <a:pt x="70" y="43"/>
                    </a:lnTo>
                    <a:lnTo>
                      <a:pt x="57" y="4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32" name="Freeform 145"/>
              <p:cNvSpPr/>
              <p:nvPr/>
            </p:nvSpPr>
            <p:spPr>
              <a:xfrm>
                <a:off x="4272120" y="1724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3 h 6"/>
                  <a:gd name="GluePoint3X" fmla="*/ 2 w 5"/>
                  <a:gd name="GluePoint3Y" fmla="*/ 0 h 6"/>
                  <a:gd name="GluePoint4X" fmla="*/ 0 w 5"/>
                  <a:gd name="GluePoint4Y" fmla="*/ 3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33" name="Freeform 146"/>
              <p:cNvSpPr/>
              <p:nvPr/>
            </p:nvSpPr>
            <p:spPr>
              <a:xfrm>
                <a:off x="4216320" y="1731960"/>
                <a:ext cx="266400" cy="252000"/>
              </a:xfrm>
              <a:custGeom>
                <a:avLst/>
                <a:gdLst>
                  <a:gd name="textAreaLeft" fmla="*/ 0 w 266400"/>
                  <a:gd name="textAreaRight" fmla="*/ 266760 w 266400"/>
                  <a:gd name="textAreaTop" fmla="*/ 0 h 252000"/>
                  <a:gd name="textAreaBottom" fmla="*/ 252360 h 252000"/>
                  <a:gd name="GluePoint1X" fmla="*/ 19 w 168"/>
                  <a:gd name="GluePoint1Y" fmla="*/ 55 h 159"/>
                  <a:gd name="GluePoint2X" fmla="*/ 29 w 168"/>
                  <a:gd name="GluePoint2Y" fmla="*/ 47 h 159"/>
                  <a:gd name="GluePoint3X" fmla="*/ 48 w 168"/>
                  <a:gd name="GluePoint3Y" fmla="*/ 55 h 159"/>
                  <a:gd name="GluePoint4X" fmla="*/ 62 w 168"/>
                  <a:gd name="GluePoint4Y" fmla="*/ 77 h 159"/>
                  <a:gd name="GluePoint5X" fmla="*/ 67 w 168"/>
                  <a:gd name="GluePoint5Y" fmla="*/ 80 h 159"/>
                  <a:gd name="GluePoint6X" fmla="*/ 73 w 168"/>
                  <a:gd name="GluePoint6Y" fmla="*/ 87 h 159"/>
                  <a:gd name="GluePoint7X" fmla="*/ 91 w 168"/>
                  <a:gd name="GluePoint7Y" fmla="*/ 101 h 159"/>
                  <a:gd name="GluePoint8X" fmla="*/ 105 w 168"/>
                  <a:gd name="GluePoint8Y" fmla="*/ 108 h 159"/>
                  <a:gd name="GluePoint9X" fmla="*/ 110 w 168"/>
                  <a:gd name="GluePoint9Y" fmla="*/ 112 h 159"/>
                  <a:gd name="GluePoint10X" fmla="*/ 119 w 168"/>
                  <a:gd name="GluePoint10Y" fmla="*/ 119 h 159"/>
                  <a:gd name="GluePoint11X" fmla="*/ 127 w 168"/>
                  <a:gd name="GluePoint11Y" fmla="*/ 120 h 159"/>
                  <a:gd name="GluePoint12X" fmla="*/ 132 w 168"/>
                  <a:gd name="GluePoint12Y" fmla="*/ 146 h 159"/>
                  <a:gd name="GluePoint13X" fmla="*/ 130 w 168"/>
                  <a:gd name="GluePoint13Y" fmla="*/ 154 h 159"/>
                  <a:gd name="GluePoint14X" fmla="*/ 137 w 168"/>
                  <a:gd name="GluePoint14Y" fmla="*/ 159 h 159"/>
                  <a:gd name="GluePoint15X" fmla="*/ 143 w 168"/>
                  <a:gd name="GluePoint15Y" fmla="*/ 151 h 159"/>
                  <a:gd name="GluePoint16X" fmla="*/ 149 w 168"/>
                  <a:gd name="GluePoint16Y" fmla="*/ 140 h 159"/>
                  <a:gd name="GluePoint17X" fmla="*/ 141 w 168"/>
                  <a:gd name="GluePoint17Y" fmla="*/ 127 h 159"/>
                  <a:gd name="GluePoint18X" fmla="*/ 143 w 168"/>
                  <a:gd name="GluePoint18Y" fmla="*/ 117 h 159"/>
                  <a:gd name="GluePoint19X" fmla="*/ 160 w 168"/>
                  <a:gd name="GluePoint19Y" fmla="*/ 119 h 159"/>
                  <a:gd name="GluePoint20X" fmla="*/ 167 w 168"/>
                  <a:gd name="GluePoint20Y" fmla="*/ 125 h 159"/>
                  <a:gd name="GluePoint21X" fmla="*/ 159 w 168"/>
                  <a:gd name="GluePoint21Y" fmla="*/ 109 h 159"/>
                  <a:gd name="GluePoint22X" fmla="*/ 130 w 168"/>
                  <a:gd name="GluePoint22Y" fmla="*/ 95 h 159"/>
                  <a:gd name="GluePoint23X" fmla="*/ 133 w 168"/>
                  <a:gd name="GluePoint23Y" fmla="*/ 90 h 159"/>
                  <a:gd name="GluePoint24X" fmla="*/ 119 w 168"/>
                  <a:gd name="GluePoint24Y" fmla="*/ 90 h 159"/>
                  <a:gd name="GluePoint25X" fmla="*/ 113 w 168"/>
                  <a:gd name="GluePoint25Y" fmla="*/ 87 h 159"/>
                  <a:gd name="GluePoint26X" fmla="*/ 95 w 168"/>
                  <a:gd name="GluePoint26Y" fmla="*/ 59 h 159"/>
                  <a:gd name="GluePoint27X" fmla="*/ 76 w 168"/>
                  <a:gd name="GluePoint27Y" fmla="*/ 47 h 159"/>
                  <a:gd name="GluePoint28X" fmla="*/ 78 w 168"/>
                  <a:gd name="GluePoint28Y" fmla="*/ 38 h 159"/>
                  <a:gd name="GluePoint29X" fmla="*/ 75 w 168"/>
                  <a:gd name="GluePoint29Y" fmla="*/ 34 h 159"/>
                  <a:gd name="GluePoint30X" fmla="*/ 87 w 168"/>
                  <a:gd name="GluePoint30Y" fmla="*/ 24 h 159"/>
                  <a:gd name="GluePoint31X" fmla="*/ 94 w 168"/>
                  <a:gd name="GluePoint31Y" fmla="*/ 27 h 159"/>
                  <a:gd name="GluePoint32X" fmla="*/ 92 w 168"/>
                  <a:gd name="GluePoint32Y" fmla="*/ 21 h 159"/>
                  <a:gd name="GluePoint33X" fmla="*/ 92 w 168"/>
                  <a:gd name="GluePoint33Y" fmla="*/ 14 h 159"/>
                  <a:gd name="GluePoint34X" fmla="*/ 92 w 168"/>
                  <a:gd name="GluePoint34Y" fmla="*/ 10 h 159"/>
                  <a:gd name="GluePoint35X" fmla="*/ 73 w 168"/>
                  <a:gd name="GluePoint35Y" fmla="*/ 5 h 159"/>
                  <a:gd name="GluePoint36X" fmla="*/ 52 w 168"/>
                  <a:gd name="GluePoint36Y" fmla="*/ 5 h 159"/>
                  <a:gd name="GluePoint37X" fmla="*/ 48 w 168"/>
                  <a:gd name="GluePoint37Y" fmla="*/ 8 h 159"/>
                  <a:gd name="GluePoint38X" fmla="*/ 44 w 168"/>
                  <a:gd name="GluePoint38Y" fmla="*/ 14 h 159"/>
                  <a:gd name="GluePoint39X" fmla="*/ 29 w 168"/>
                  <a:gd name="GluePoint39Y" fmla="*/ 21 h 159"/>
                  <a:gd name="GluePoint40X" fmla="*/ 21 w 168"/>
                  <a:gd name="GluePoint40Y" fmla="*/ 11 h 159"/>
                  <a:gd name="GluePoint41X" fmla="*/ 2 w 168"/>
                  <a:gd name="GluePoint41Y" fmla="*/ 21 h 159"/>
                  <a:gd name="GluePoint42X" fmla="*/ 3 w 168"/>
                  <a:gd name="GluePoint42Y" fmla="*/ 30 h 159"/>
                  <a:gd name="GluePoint43X" fmla="*/ 0 w 168"/>
                  <a:gd name="GluePoint43Y" fmla="*/ 37 h 159"/>
                  <a:gd name="GluePoint44X" fmla="*/ 2 w 168"/>
                  <a:gd name="GluePoint44Y" fmla="*/ 45 h 159"/>
                  <a:gd name="GluePoint45X" fmla="*/ 11 w 168"/>
                  <a:gd name="GluePoint45Y" fmla="*/ 50 h 1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68" h="159">
                    <a:moveTo>
                      <a:pt x="11" y="56"/>
                    </a:moveTo>
                    <a:lnTo>
                      <a:pt x="19" y="55"/>
                    </a:lnTo>
                    <a:lnTo>
                      <a:pt x="24" y="48"/>
                    </a:lnTo>
                    <a:lnTo>
                      <a:pt x="29" y="47"/>
                    </a:lnTo>
                    <a:lnTo>
                      <a:pt x="33" y="47"/>
                    </a:lnTo>
                    <a:lnTo>
                      <a:pt x="48" y="55"/>
                    </a:lnTo>
                    <a:lnTo>
                      <a:pt x="54" y="71"/>
                    </a:lnTo>
                    <a:lnTo>
                      <a:pt x="62" y="77"/>
                    </a:lnTo>
                    <a:lnTo>
                      <a:pt x="62" y="82"/>
                    </a:lnTo>
                    <a:lnTo>
                      <a:pt x="67" y="80"/>
                    </a:lnTo>
                    <a:lnTo>
                      <a:pt x="68" y="82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91" y="101"/>
                    </a:lnTo>
                    <a:lnTo>
                      <a:pt x="100" y="101"/>
                    </a:lnTo>
                    <a:lnTo>
                      <a:pt x="105" y="108"/>
                    </a:lnTo>
                    <a:lnTo>
                      <a:pt x="110" y="109"/>
                    </a:lnTo>
                    <a:lnTo>
                      <a:pt x="110" y="112"/>
                    </a:lnTo>
                    <a:lnTo>
                      <a:pt x="116" y="111"/>
                    </a:lnTo>
                    <a:lnTo>
                      <a:pt x="119" y="119"/>
                    </a:lnTo>
                    <a:lnTo>
                      <a:pt x="125" y="124"/>
                    </a:lnTo>
                    <a:lnTo>
                      <a:pt x="127" y="120"/>
                    </a:lnTo>
                    <a:lnTo>
                      <a:pt x="138" y="143"/>
                    </a:lnTo>
                    <a:lnTo>
                      <a:pt x="132" y="146"/>
                    </a:lnTo>
                    <a:lnTo>
                      <a:pt x="133" y="149"/>
                    </a:lnTo>
                    <a:lnTo>
                      <a:pt x="130" y="154"/>
                    </a:lnTo>
                    <a:lnTo>
                      <a:pt x="132" y="159"/>
                    </a:lnTo>
                    <a:lnTo>
                      <a:pt x="137" y="159"/>
                    </a:lnTo>
                    <a:lnTo>
                      <a:pt x="140" y="153"/>
                    </a:lnTo>
                    <a:lnTo>
                      <a:pt x="143" y="151"/>
                    </a:lnTo>
                    <a:lnTo>
                      <a:pt x="143" y="143"/>
                    </a:lnTo>
                    <a:lnTo>
                      <a:pt x="149" y="140"/>
                    </a:lnTo>
                    <a:lnTo>
                      <a:pt x="149" y="133"/>
                    </a:lnTo>
                    <a:lnTo>
                      <a:pt x="141" y="127"/>
                    </a:lnTo>
                    <a:lnTo>
                      <a:pt x="141" y="120"/>
                    </a:lnTo>
                    <a:lnTo>
                      <a:pt x="143" y="117"/>
                    </a:lnTo>
                    <a:lnTo>
                      <a:pt x="149" y="114"/>
                    </a:lnTo>
                    <a:lnTo>
                      <a:pt x="160" y="119"/>
                    </a:lnTo>
                    <a:lnTo>
                      <a:pt x="164" y="124"/>
                    </a:lnTo>
                    <a:lnTo>
                      <a:pt x="167" y="125"/>
                    </a:lnTo>
                    <a:lnTo>
                      <a:pt x="168" y="120"/>
                    </a:lnTo>
                    <a:lnTo>
                      <a:pt x="159" y="109"/>
                    </a:lnTo>
                    <a:lnTo>
                      <a:pt x="130" y="98"/>
                    </a:lnTo>
                    <a:lnTo>
                      <a:pt x="130" y="95"/>
                    </a:lnTo>
                    <a:lnTo>
                      <a:pt x="133" y="93"/>
                    </a:lnTo>
                    <a:lnTo>
                      <a:pt x="133" y="90"/>
                    </a:lnTo>
                    <a:lnTo>
                      <a:pt x="132" y="88"/>
                    </a:lnTo>
                    <a:lnTo>
                      <a:pt x="119" y="90"/>
                    </a:lnTo>
                    <a:lnTo>
                      <a:pt x="119" y="92"/>
                    </a:lnTo>
                    <a:lnTo>
                      <a:pt x="113" y="87"/>
                    </a:lnTo>
                    <a:lnTo>
                      <a:pt x="103" y="77"/>
                    </a:lnTo>
                    <a:lnTo>
                      <a:pt x="95" y="59"/>
                    </a:lnTo>
                    <a:lnTo>
                      <a:pt x="79" y="51"/>
                    </a:lnTo>
                    <a:lnTo>
                      <a:pt x="76" y="47"/>
                    </a:lnTo>
                    <a:lnTo>
                      <a:pt x="76" y="43"/>
                    </a:lnTo>
                    <a:lnTo>
                      <a:pt x="78" y="38"/>
                    </a:lnTo>
                    <a:lnTo>
                      <a:pt x="78" y="37"/>
                    </a:lnTo>
                    <a:lnTo>
                      <a:pt x="75" y="34"/>
                    </a:lnTo>
                    <a:lnTo>
                      <a:pt x="75" y="29"/>
                    </a:lnTo>
                    <a:lnTo>
                      <a:pt x="87" y="24"/>
                    </a:lnTo>
                    <a:lnTo>
                      <a:pt x="94" y="24"/>
                    </a:lnTo>
                    <a:lnTo>
                      <a:pt x="94" y="27"/>
                    </a:lnTo>
                    <a:lnTo>
                      <a:pt x="97" y="26"/>
                    </a:lnTo>
                    <a:lnTo>
                      <a:pt x="92" y="21"/>
                    </a:lnTo>
                    <a:lnTo>
                      <a:pt x="91" y="19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2" y="10"/>
                    </a:lnTo>
                    <a:lnTo>
                      <a:pt x="76" y="6"/>
                    </a:lnTo>
                    <a:lnTo>
                      <a:pt x="73" y="5"/>
                    </a:lnTo>
                    <a:lnTo>
                      <a:pt x="70" y="0"/>
                    </a:lnTo>
                    <a:lnTo>
                      <a:pt x="52" y="5"/>
                    </a:lnTo>
                    <a:lnTo>
                      <a:pt x="48" y="5"/>
                    </a:lnTo>
                    <a:lnTo>
                      <a:pt x="48" y="8"/>
                    </a:lnTo>
                    <a:lnTo>
                      <a:pt x="44" y="8"/>
                    </a:lnTo>
                    <a:lnTo>
                      <a:pt x="44" y="14"/>
                    </a:lnTo>
                    <a:lnTo>
                      <a:pt x="33" y="11"/>
                    </a:lnTo>
                    <a:lnTo>
                      <a:pt x="29" y="21"/>
                    </a:lnTo>
                    <a:lnTo>
                      <a:pt x="22" y="16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2" y="21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0" y="34"/>
                    </a:lnTo>
                    <a:lnTo>
                      <a:pt x="0" y="37"/>
                    </a:lnTo>
                    <a:lnTo>
                      <a:pt x="2" y="38"/>
                    </a:lnTo>
                    <a:lnTo>
                      <a:pt x="2" y="45"/>
                    </a:lnTo>
                    <a:lnTo>
                      <a:pt x="5" y="50"/>
                    </a:lnTo>
                    <a:lnTo>
                      <a:pt x="11" y="50"/>
                    </a:lnTo>
                    <a:lnTo>
                      <a:pt x="11" y="5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34" name="Freeform 147"/>
              <p:cNvSpPr/>
              <p:nvPr/>
            </p:nvSpPr>
            <p:spPr>
              <a:xfrm>
                <a:off x="4362480" y="174780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9 h 61"/>
                  <a:gd name="GluePoint2X" fmla="*/ 60 w 81"/>
                  <a:gd name="GluePoint2Y" fmla="*/ 12 h 61"/>
                  <a:gd name="GluePoint3X" fmla="*/ 53 w 81"/>
                  <a:gd name="GluePoint3Y" fmla="*/ 9 h 61"/>
                  <a:gd name="GluePoint4X" fmla="*/ 41 w 81"/>
                  <a:gd name="GluePoint4Y" fmla="*/ 0 h 61"/>
                  <a:gd name="GluePoint5X" fmla="*/ 40 w 81"/>
                  <a:gd name="GluePoint5Y" fmla="*/ 0 h 61"/>
                  <a:gd name="GluePoint6X" fmla="*/ 37 w 81"/>
                  <a:gd name="GluePoint6Y" fmla="*/ 0 h 61"/>
                  <a:gd name="GluePoint7X" fmla="*/ 37 w 81"/>
                  <a:gd name="GluePoint7Y" fmla="*/ 3 h 61"/>
                  <a:gd name="GluePoint8X" fmla="*/ 27 w 81"/>
                  <a:gd name="GluePoint8Y" fmla="*/ 4 h 61"/>
                  <a:gd name="GluePoint9X" fmla="*/ 27 w 81"/>
                  <a:gd name="GluePoint9Y" fmla="*/ 8 h 61"/>
                  <a:gd name="GluePoint10X" fmla="*/ 29 w 81"/>
                  <a:gd name="GluePoint10Y" fmla="*/ 9 h 61"/>
                  <a:gd name="GluePoint11X" fmla="*/ 29 w 81"/>
                  <a:gd name="GluePoint11Y" fmla="*/ 11 h 61"/>
                  <a:gd name="GluePoint12X" fmla="*/ 24 w 81"/>
                  <a:gd name="GluePoint12Y" fmla="*/ 14 h 61"/>
                  <a:gd name="GluePoint13X" fmla="*/ 24 w 81"/>
                  <a:gd name="GluePoint13Y" fmla="*/ 19 h 61"/>
                  <a:gd name="GluePoint14X" fmla="*/ 22 w 81"/>
                  <a:gd name="GluePoint14Y" fmla="*/ 20 h 61"/>
                  <a:gd name="GluePoint15X" fmla="*/ 19 w 81"/>
                  <a:gd name="GluePoint15Y" fmla="*/ 19 h 61"/>
                  <a:gd name="GluePoint16X" fmla="*/ 18 w 81"/>
                  <a:gd name="GluePoint16Y" fmla="*/ 19 h 61"/>
                  <a:gd name="GluePoint17X" fmla="*/ 14 w 81"/>
                  <a:gd name="GluePoint17Y" fmla="*/ 16 h 61"/>
                  <a:gd name="GluePoint18X" fmla="*/ 11 w 81"/>
                  <a:gd name="GluePoint18Y" fmla="*/ 19 h 61"/>
                  <a:gd name="GluePoint19X" fmla="*/ 0 w 81"/>
                  <a:gd name="GluePoint19Y" fmla="*/ 17 h 61"/>
                  <a:gd name="GluePoint20X" fmla="*/ 0 w 81"/>
                  <a:gd name="GluePoint20Y" fmla="*/ 17 h 61"/>
                  <a:gd name="GluePoint21X" fmla="*/ 2 w 81"/>
                  <a:gd name="GluePoint21Y" fmla="*/ 22 h 61"/>
                  <a:gd name="GluePoint22X" fmla="*/ 5 w 81"/>
                  <a:gd name="GluePoint22Y" fmla="*/ 28 h 61"/>
                  <a:gd name="GluePoint23X" fmla="*/ 8 w 81"/>
                  <a:gd name="GluePoint23Y" fmla="*/ 28 h 61"/>
                  <a:gd name="GluePoint24X" fmla="*/ 11 w 81"/>
                  <a:gd name="GluePoint24Y" fmla="*/ 20 h 61"/>
                  <a:gd name="GluePoint25X" fmla="*/ 14 w 81"/>
                  <a:gd name="GluePoint25Y" fmla="*/ 22 h 61"/>
                  <a:gd name="GluePoint26X" fmla="*/ 19 w 81"/>
                  <a:gd name="GluePoint26Y" fmla="*/ 25 h 61"/>
                  <a:gd name="GluePoint27X" fmla="*/ 22 w 81"/>
                  <a:gd name="GluePoint27Y" fmla="*/ 33 h 61"/>
                  <a:gd name="GluePoint28X" fmla="*/ 27 w 81"/>
                  <a:gd name="GluePoint28Y" fmla="*/ 38 h 61"/>
                  <a:gd name="GluePoint29X" fmla="*/ 26 w 81"/>
                  <a:gd name="GluePoint29Y" fmla="*/ 38 h 61"/>
                  <a:gd name="GluePoint30X" fmla="*/ 24 w 81"/>
                  <a:gd name="GluePoint30Y" fmla="*/ 40 h 61"/>
                  <a:gd name="GluePoint31X" fmla="*/ 35 w 81"/>
                  <a:gd name="GluePoint31Y" fmla="*/ 48 h 61"/>
                  <a:gd name="GluePoint32X" fmla="*/ 37 w 81"/>
                  <a:gd name="GluePoint32Y" fmla="*/ 53 h 61"/>
                  <a:gd name="GluePoint33X" fmla="*/ 49 w 81"/>
                  <a:gd name="GluePoint33Y" fmla="*/ 54 h 61"/>
                  <a:gd name="GluePoint34X" fmla="*/ 59 w 81"/>
                  <a:gd name="GluePoint34Y" fmla="*/ 61 h 61"/>
                  <a:gd name="GluePoint35X" fmla="*/ 59 w 81"/>
                  <a:gd name="GluePoint35Y" fmla="*/ 61 h 61"/>
                  <a:gd name="GluePoint36X" fmla="*/ 60 w 81"/>
                  <a:gd name="GluePoint36Y" fmla="*/ 59 h 61"/>
                  <a:gd name="GluePoint37X" fmla="*/ 54 w 81"/>
                  <a:gd name="GluePoint37Y" fmla="*/ 54 h 61"/>
                  <a:gd name="GluePoint38X" fmla="*/ 54 w 81"/>
                  <a:gd name="GluePoint38Y" fmla="*/ 51 h 61"/>
                  <a:gd name="GluePoint39X" fmla="*/ 37 w 81"/>
                  <a:gd name="GluePoint39Y" fmla="*/ 38 h 61"/>
                  <a:gd name="GluePoint40X" fmla="*/ 37 w 81"/>
                  <a:gd name="GluePoint40Y" fmla="*/ 33 h 61"/>
                  <a:gd name="GluePoint41X" fmla="*/ 33 w 81"/>
                  <a:gd name="GluePoint41Y" fmla="*/ 28 h 61"/>
                  <a:gd name="GluePoint42X" fmla="*/ 30 w 81"/>
                  <a:gd name="GluePoint42Y" fmla="*/ 27 h 61"/>
                  <a:gd name="GluePoint43X" fmla="*/ 32 w 81"/>
                  <a:gd name="GluePoint43Y" fmla="*/ 22 h 61"/>
                  <a:gd name="GluePoint44X" fmla="*/ 35 w 81"/>
                  <a:gd name="GluePoint44Y" fmla="*/ 20 h 61"/>
                  <a:gd name="GluePoint45X" fmla="*/ 40 w 81"/>
                  <a:gd name="GluePoint45Y" fmla="*/ 24 h 61"/>
                  <a:gd name="GluePoint46X" fmla="*/ 41 w 81"/>
                  <a:gd name="GluePoint46Y" fmla="*/ 20 h 61"/>
                  <a:gd name="GluePoint47X" fmla="*/ 45 w 81"/>
                  <a:gd name="GluePoint47Y" fmla="*/ 20 h 61"/>
                  <a:gd name="GluePoint48X" fmla="*/ 48 w 81"/>
                  <a:gd name="GluePoint48Y" fmla="*/ 20 h 61"/>
                  <a:gd name="GluePoint49X" fmla="*/ 60 w 81"/>
                  <a:gd name="GluePoint49Y" fmla="*/ 24 h 61"/>
                  <a:gd name="GluePoint50X" fmla="*/ 62 w 81"/>
                  <a:gd name="GluePoint50Y" fmla="*/ 22 h 61"/>
                  <a:gd name="GluePoint51X" fmla="*/ 72 w 81"/>
                  <a:gd name="GluePoint51Y" fmla="*/ 24 h 61"/>
                  <a:gd name="GluePoint52X" fmla="*/ 75 w 81"/>
                  <a:gd name="GluePoint52Y" fmla="*/ 27 h 61"/>
                  <a:gd name="GluePoint53X" fmla="*/ 78 w 81"/>
                  <a:gd name="GluePoint53Y" fmla="*/ 27 h 61"/>
                  <a:gd name="GluePoint54X" fmla="*/ 78 w 81"/>
                  <a:gd name="GluePoint54Y" fmla="*/ 20 h 61"/>
                  <a:gd name="GluePoint55X" fmla="*/ 81 w 81"/>
                  <a:gd name="GluePoint55Y" fmla="*/ 20 h 61"/>
                  <a:gd name="GluePoint56X" fmla="*/ 75 w 81"/>
                  <a:gd name="GluePoint56Y" fmla="*/ 19 h 61"/>
                  <a:gd name="GluePoint57X" fmla="*/ 75 w 81"/>
                  <a:gd name="GluePoint57Y" fmla="*/ 16 h 61"/>
                  <a:gd name="GluePoint58X" fmla="*/ 73 w 81"/>
                  <a:gd name="GluePoint58Y" fmla="*/ 16 h 61"/>
                  <a:gd name="GluePoint59X" fmla="*/ 73 w 81"/>
                  <a:gd name="GluePoint59Y" fmla="*/ 11 h 61"/>
                  <a:gd name="GluePoint60X" fmla="*/ 70 w 81"/>
                  <a:gd name="GluePoint60Y" fmla="*/ 9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9"/>
                    </a:moveTo>
                    <a:lnTo>
                      <a:pt x="60" y="12"/>
                    </a:lnTo>
                    <a:lnTo>
                      <a:pt x="53" y="9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7" y="3"/>
                    </a:lnTo>
                    <a:lnTo>
                      <a:pt x="27" y="4"/>
                    </a:lnTo>
                    <a:lnTo>
                      <a:pt x="27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4" y="14"/>
                    </a:lnTo>
                    <a:lnTo>
                      <a:pt x="24" y="19"/>
                    </a:lnTo>
                    <a:lnTo>
                      <a:pt x="22" y="20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4" y="16"/>
                    </a:lnTo>
                    <a:lnTo>
                      <a:pt x="11" y="19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22"/>
                    </a:lnTo>
                    <a:lnTo>
                      <a:pt x="5" y="28"/>
                    </a:lnTo>
                    <a:lnTo>
                      <a:pt x="8" y="28"/>
                    </a:lnTo>
                    <a:lnTo>
                      <a:pt x="11" y="20"/>
                    </a:lnTo>
                    <a:lnTo>
                      <a:pt x="14" y="22"/>
                    </a:lnTo>
                    <a:lnTo>
                      <a:pt x="19" y="25"/>
                    </a:lnTo>
                    <a:lnTo>
                      <a:pt x="22" y="33"/>
                    </a:lnTo>
                    <a:lnTo>
                      <a:pt x="27" y="38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35" y="48"/>
                    </a:lnTo>
                    <a:lnTo>
                      <a:pt x="37" y="53"/>
                    </a:lnTo>
                    <a:lnTo>
                      <a:pt x="49" y="54"/>
                    </a:lnTo>
                    <a:lnTo>
                      <a:pt x="59" y="61"/>
                    </a:lnTo>
                    <a:lnTo>
                      <a:pt x="59" y="61"/>
                    </a:lnTo>
                    <a:lnTo>
                      <a:pt x="60" y="59"/>
                    </a:lnTo>
                    <a:lnTo>
                      <a:pt x="54" y="54"/>
                    </a:lnTo>
                    <a:lnTo>
                      <a:pt x="54" y="51"/>
                    </a:lnTo>
                    <a:lnTo>
                      <a:pt x="37" y="38"/>
                    </a:lnTo>
                    <a:lnTo>
                      <a:pt x="37" y="33"/>
                    </a:lnTo>
                    <a:lnTo>
                      <a:pt x="33" y="28"/>
                    </a:lnTo>
                    <a:lnTo>
                      <a:pt x="30" y="27"/>
                    </a:lnTo>
                    <a:lnTo>
                      <a:pt x="32" y="22"/>
                    </a:lnTo>
                    <a:lnTo>
                      <a:pt x="35" y="20"/>
                    </a:lnTo>
                    <a:lnTo>
                      <a:pt x="40" y="24"/>
                    </a:lnTo>
                    <a:lnTo>
                      <a:pt x="41" y="20"/>
                    </a:lnTo>
                    <a:lnTo>
                      <a:pt x="45" y="20"/>
                    </a:lnTo>
                    <a:lnTo>
                      <a:pt x="48" y="20"/>
                    </a:lnTo>
                    <a:lnTo>
                      <a:pt x="60" y="24"/>
                    </a:lnTo>
                    <a:lnTo>
                      <a:pt x="62" y="22"/>
                    </a:lnTo>
                    <a:lnTo>
                      <a:pt x="72" y="24"/>
                    </a:lnTo>
                    <a:lnTo>
                      <a:pt x="75" y="27"/>
                    </a:lnTo>
                    <a:lnTo>
                      <a:pt x="78" y="27"/>
                    </a:lnTo>
                    <a:lnTo>
                      <a:pt x="78" y="20"/>
                    </a:lnTo>
                    <a:lnTo>
                      <a:pt x="81" y="20"/>
                    </a:lnTo>
                    <a:lnTo>
                      <a:pt x="75" y="19"/>
                    </a:lnTo>
                    <a:lnTo>
                      <a:pt x="75" y="16"/>
                    </a:lnTo>
                    <a:lnTo>
                      <a:pt x="73" y="16"/>
                    </a:lnTo>
                    <a:lnTo>
                      <a:pt x="73" y="11"/>
                    </a:lnTo>
                    <a:lnTo>
                      <a:pt x="70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35" name="Freeform 148"/>
              <p:cNvSpPr/>
              <p:nvPr/>
            </p:nvSpPr>
            <p:spPr>
              <a:xfrm>
                <a:off x="4529160" y="1397160"/>
                <a:ext cx="90000" cy="5364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53640"/>
                  <a:gd name="textAreaBottom" fmla="*/ 54000 h 53640"/>
                  <a:gd name="GluePoint1X" fmla="*/ 14 w 57"/>
                  <a:gd name="GluePoint1Y" fmla="*/ 29 h 34"/>
                  <a:gd name="GluePoint2X" fmla="*/ 14 w 57"/>
                  <a:gd name="GluePoint2Y" fmla="*/ 21 h 34"/>
                  <a:gd name="GluePoint3X" fmla="*/ 11 w 57"/>
                  <a:gd name="GluePoint3Y" fmla="*/ 21 h 34"/>
                  <a:gd name="GluePoint4X" fmla="*/ 9 w 57"/>
                  <a:gd name="GluePoint4Y" fmla="*/ 23 h 34"/>
                  <a:gd name="GluePoint5X" fmla="*/ 5 w 57"/>
                  <a:gd name="GluePoint5Y" fmla="*/ 21 h 34"/>
                  <a:gd name="GluePoint6X" fmla="*/ 0 w 57"/>
                  <a:gd name="GluePoint6Y" fmla="*/ 16 h 34"/>
                  <a:gd name="GluePoint7X" fmla="*/ 3 w 57"/>
                  <a:gd name="GluePoint7Y" fmla="*/ 15 h 34"/>
                  <a:gd name="GluePoint8X" fmla="*/ 0 w 57"/>
                  <a:gd name="GluePoint8Y" fmla="*/ 15 h 34"/>
                  <a:gd name="GluePoint9X" fmla="*/ 0 w 57"/>
                  <a:gd name="GluePoint9Y" fmla="*/ 8 h 34"/>
                  <a:gd name="GluePoint10X" fmla="*/ 9 w 57"/>
                  <a:gd name="GluePoint10Y" fmla="*/ 3 h 34"/>
                  <a:gd name="GluePoint11X" fmla="*/ 14 w 57"/>
                  <a:gd name="GluePoint11Y" fmla="*/ 3 h 34"/>
                  <a:gd name="GluePoint12X" fmla="*/ 14 w 57"/>
                  <a:gd name="GluePoint12Y" fmla="*/ 2 h 34"/>
                  <a:gd name="GluePoint13X" fmla="*/ 22 w 57"/>
                  <a:gd name="GluePoint13Y" fmla="*/ 3 h 34"/>
                  <a:gd name="GluePoint14X" fmla="*/ 25 w 57"/>
                  <a:gd name="GluePoint14Y" fmla="*/ 0 h 34"/>
                  <a:gd name="GluePoint15X" fmla="*/ 41 w 57"/>
                  <a:gd name="GluePoint15Y" fmla="*/ 5 h 34"/>
                  <a:gd name="GluePoint16X" fmla="*/ 52 w 57"/>
                  <a:gd name="GluePoint16Y" fmla="*/ 5 h 34"/>
                  <a:gd name="GluePoint17X" fmla="*/ 54 w 57"/>
                  <a:gd name="GluePoint17Y" fmla="*/ 3 h 34"/>
                  <a:gd name="GluePoint18X" fmla="*/ 54 w 57"/>
                  <a:gd name="GluePoint18Y" fmla="*/ 2 h 34"/>
                  <a:gd name="GluePoint19X" fmla="*/ 57 w 57"/>
                  <a:gd name="GluePoint19Y" fmla="*/ 5 h 34"/>
                  <a:gd name="GluePoint20X" fmla="*/ 54 w 57"/>
                  <a:gd name="GluePoint20Y" fmla="*/ 10 h 34"/>
                  <a:gd name="GluePoint21X" fmla="*/ 44 w 57"/>
                  <a:gd name="GluePoint21Y" fmla="*/ 11 h 34"/>
                  <a:gd name="GluePoint22X" fmla="*/ 57 w 57"/>
                  <a:gd name="GluePoint22Y" fmla="*/ 29 h 34"/>
                  <a:gd name="GluePoint23X" fmla="*/ 54 w 57"/>
                  <a:gd name="GluePoint23Y" fmla="*/ 34 h 34"/>
                  <a:gd name="GluePoint24X" fmla="*/ 54 w 57"/>
                  <a:gd name="GluePoint24Y" fmla="*/ 34 h 34"/>
                  <a:gd name="GluePoint25X" fmla="*/ 43 w 57"/>
                  <a:gd name="GluePoint25Y" fmla="*/ 34 h 34"/>
                  <a:gd name="GluePoint26X" fmla="*/ 35 w 57"/>
                  <a:gd name="GluePoint26Y" fmla="*/ 29 h 34"/>
                  <a:gd name="GluePoint27X" fmla="*/ 24 w 57"/>
                  <a:gd name="GluePoint27Y" fmla="*/ 26 h 34"/>
                  <a:gd name="GluePoint28X" fmla="*/ 14 w 57"/>
                  <a:gd name="GluePoint28Y" fmla="*/ 29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7" h="34">
                    <a:moveTo>
                      <a:pt x="14" y="29"/>
                    </a:moveTo>
                    <a:lnTo>
                      <a:pt x="14" y="21"/>
                    </a:lnTo>
                    <a:lnTo>
                      <a:pt x="11" y="21"/>
                    </a:lnTo>
                    <a:lnTo>
                      <a:pt x="9" y="23"/>
                    </a:lnTo>
                    <a:lnTo>
                      <a:pt x="5" y="21"/>
                    </a:lnTo>
                    <a:lnTo>
                      <a:pt x="0" y="16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9" y="3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22" y="3"/>
                    </a:lnTo>
                    <a:lnTo>
                      <a:pt x="25" y="0"/>
                    </a:lnTo>
                    <a:lnTo>
                      <a:pt x="41" y="5"/>
                    </a:lnTo>
                    <a:lnTo>
                      <a:pt x="52" y="5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7" y="5"/>
                    </a:lnTo>
                    <a:lnTo>
                      <a:pt x="54" y="10"/>
                    </a:lnTo>
                    <a:lnTo>
                      <a:pt x="44" y="11"/>
                    </a:lnTo>
                    <a:lnTo>
                      <a:pt x="57" y="29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43" y="34"/>
                    </a:lnTo>
                    <a:lnTo>
                      <a:pt x="35" y="29"/>
                    </a:lnTo>
                    <a:lnTo>
                      <a:pt x="24" y="26"/>
                    </a:lnTo>
                    <a:lnTo>
                      <a:pt x="14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36" name="Freeform 149"/>
              <p:cNvSpPr/>
              <p:nvPr/>
            </p:nvSpPr>
            <p:spPr>
              <a:xfrm>
                <a:off x="4357800" y="1522440"/>
                <a:ext cx="217080" cy="153720"/>
              </a:xfrm>
              <a:custGeom>
                <a:avLst/>
                <a:gdLst>
                  <a:gd name="textAreaLeft" fmla="*/ 0 w 217080"/>
                  <a:gd name="textAreaRight" fmla="*/ 217440 w 217080"/>
                  <a:gd name="textAreaTop" fmla="*/ 0 h 153720"/>
                  <a:gd name="textAreaBottom" fmla="*/ 154080 h 153720"/>
                  <a:gd name="GluePoint1X" fmla="*/ 0 w 137"/>
                  <a:gd name="GluePoint1Y" fmla="*/ 19 h 97"/>
                  <a:gd name="GluePoint2X" fmla="*/ 3 w 137"/>
                  <a:gd name="GluePoint2Y" fmla="*/ 24 h 97"/>
                  <a:gd name="GluePoint3X" fmla="*/ 3 w 137"/>
                  <a:gd name="GluePoint3Y" fmla="*/ 27 h 97"/>
                  <a:gd name="GluePoint4X" fmla="*/ 2 w 137"/>
                  <a:gd name="GluePoint4Y" fmla="*/ 35 h 97"/>
                  <a:gd name="GluePoint5X" fmla="*/ 5 w 137"/>
                  <a:gd name="GluePoint5Y" fmla="*/ 37 h 97"/>
                  <a:gd name="GluePoint6X" fmla="*/ 8 w 137"/>
                  <a:gd name="GluePoint6Y" fmla="*/ 48 h 97"/>
                  <a:gd name="GluePoint7X" fmla="*/ 9 w 137"/>
                  <a:gd name="GluePoint7Y" fmla="*/ 55 h 97"/>
                  <a:gd name="GluePoint8X" fmla="*/ 14 w 137"/>
                  <a:gd name="GluePoint8Y" fmla="*/ 60 h 97"/>
                  <a:gd name="GluePoint9X" fmla="*/ 13 w 137"/>
                  <a:gd name="GluePoint9Y" fmla="*/ 68 h 97"/>
                  <a:gd name="GluePoint10X" fmla="*/ 14 w 137"/>
                  <a:gd name="GluePoint10Y" fmla="*/ 69 h 97"/>
                  <a:gd name="GluePoint11X" fmla="*/ 17 w 137"/>
                  <a:gd name="GluePoint11Y" fmla="*/ 66 h 97"/>
                  <a:gd name="GluePoint12X" fmla="*/ 21 w 137"/>
                  <a:gd name="GluePoint12Y" fmla="*/ 69 h 97"/>
                  <a:gd name="GluePoint13X" fmla="*/ 29 w 137"/>
                  <a:gd name="GluePoint13Y" fmla="*/ 69 h 97"/>
                  <a:gd name="GluePoint14X" fmla="*/ 33 w 137"/>
                  <a:gd name="GluePoint14Y" fmla="*/ 72 h 97"/>
                  <a:gd name="GluePoint15X" fmla="*/ 33 w 137"/>
                  <a:gd name="GluePoint15Y" fmla="*/ 76 h 97"/>
                  <a:gd name="GluePoint16X" fmla="*/ 40 w 137"/>
                  <a:gd name="GluePoint16Y" fmla="*/ 79 h 97"/>
                  <a:gd name="GluePoint17X" fmla="*/ 43 w 137"/>
                  <a:gd name="GluePoint17Y" fmla="*/ 77 h 97"/>
                  <a:gd name="GluePoint18X" fmla="*/ 41 w 137"/>
                  <a:gd name="GluePoint18Y" fmla="*/ 76 h 97"/>
                  <a:gd name="GluePoint19X" fmla="*/ 52 w 137"/>
                  <a:gd name="GluePoint19Y" fmla="*/ 77 h 97"/>
                  <a:gd name="GluePoint20X" fmla="*/ 54 w 137"/>
                  <a:gd name="GluePoint20Y" fmla="*/ 80 h 97"/>
                  <a:gd name="GluePoint21X" fmla="*/ 59 w 137"/>
                  <a:gd name="GluePoint21Y" fmla="*/ 82 h 97"/>
                  <a:gd name="GluePoint22X" fmla="*/ 65 w 137"/>
                  <a:gd name="GluePoint22Y" fmla="*/ 88 h 97"/>
                  <a:gd name="GluePoint23X" fmla="*/ 68 w 137"/>
                  <a:gd name="GluePoint23Y" fmla="*/ 90 h 97"/>
                  <a:gd name="GluePoint24X" fmla="*/ 71 w 137"/>
                  <a:gd name="GluePoint24Y" fmla="*/ 92 h 97"/>
                  <a:gd name="GluePoint25X" fmla="*/ 76 w 137"/>
                  <a:gd name="GluePoint25Y" fmla="*/ 90 h 97"/>
                  <a:gd name="GluePoint26X" fmla="*/ 84 w 137"/>
                  <a:gd name="GluePoint26Y" fmla="*/ 95 h 97"/>
                  <a:gd name="GluePoint27X" fmla="*/ 90 w 137"/>
                  <a:gd name="GluePoint27Y" fmla="*/ 92 h 97"/>
                  <a:gd name="GluePoint28X" fmla="*/ 97 w 137"/>
                  <a:gd name="GluePoint28Y" fmla="*/ 93 h 97"/>
                  <a:gd name="GluePoint29X" fmla="*/ 105 w 137"/>
                  <a:gd name="GluePoint29Y" fmla="*/ 92 h 97"/>
                  <a:gd name="GluePoint30X" fmla="*/ 117 w 137"/>
                  <a:gd name="GluePoint30Y" fmla="*/ 97 h 97"/>
                  <a:gd name="GluePoint31X" fmla="*/ 121 w 137"/>
                  <a:gd name="GluePoint31Y" fmla="*/ 97 h 97"/>
                  <a:gd name="GluePoint32X" fmla="*/ 121 w 137"/>
                  <a:gd name="GluePoint32Y" fmla="*/ 92 h 97"/>
                  <a:gd name="GluePoint33X" fmla="*/ 124 w 137"/>
                  <a:gd name="GluePoint33Y" fmla="*/ 84 h 97"/>
                  <a:gd name="GluePoint34X" fmla="*/ 135 w 137"/>
                  <a:gd name="GluePoint34Y" fmla="*/ 74 h 97"/>
                  <a:gd name="GluePoint35X" fmla="*/ 137 w 137"/>
                  <a:gd name="GluePoint35Y" fmla="*/ 72 h 97"/>
                  <a:gd name="GluePoint36X" fmla="*/ 135 w 137"/>
                  <a:gd name="GluePoint36Y" fmla="*/ 66 h 97"/>
                  <a:gd name="GluePoint37X" fmla="*/ 132 w 137"/>
                  <a:gd name="GluePoint37Y" fmla="*/ 64 h 97"/>
                  <a:gd name="GluePoint38X" fmla="*/ 127 w 137"/>
                  <a:gd name="GluePoint38Y" fmla="*/ 55 h 97"/>
                  <a:gd name="GluePoint39X" fmla="*/ 127 w 137"/>
                  <a:gd name="GluePoint39Y" fmla="*/ 48 h 97"/>
                  <a:gd name="GluePoint40X" fmla="*/ 121 w 137"/>
                  <a:gd name="GluePoint40Y" fmla="*/ 43 h 97"/>
                  <a:gd name="GluePoint41X" fmla="*/ 129 w 137"/>
                  <a:gd name="GluePoint41Y" fmla="*/ 35 h 97"/>
                  <a:gd name="GluePoint42X" fmla="*/ 127 w 137"/>
                  <a:gd name="GluePoint42Y" fmla="*/ 31 h 97"/>
                  <a:gd name="GluePoint43X" fmla="*/ 121 w 137"/>
                  <a:gd name="GluePoint43Y" fmla="*/ 14 h 97"/>
                  <a:gd name="GluePoint44X" fmla="*/ 119 w 137"/>
                  <a:gd name="GluePoint44Y" fmla="*/ 11 h 97"/>
                  <a:gd name="GluePoint45X" fmla="*/ 111 w 137"/>
                  <a:gd name="GluePoint45Y" fmla="*/ 8 h 97"/>
                  <a:gd name="GluePoint46X" fmla="*/ 89 w 137"/>
                  <a:gd name="GluePoint46Y" fmla="*/ 10 h 97"/>
                  <a:gd name="GluePoint47X" fmla="*/ 70 w 137"/>
                  <a:gd name="GluePoint47Y" fmla="*/ 6 h 97"/>
                  <a:gd name="GluePoint48X" fmla="*/ 60 w 137"/>
                  <a:gd name="GluePoint48Y" fmla="*/ 10 h 97"/>
                  <a:gd name="GluePoint49X" fmla="*/ 54 w 137"/>
                  <a:gd name="GluePoint49Y" fmla="*/ 3 h 97"/>
                  <a:gd name="GluePoint50X" fmla="*/ 59 w 137"/>
                  <a:gd name="GluePoint50Y" fmla="*/ 5 h 97"/>
                  <a:gd name="GluePoint51X" fmla="*/ 57 w 137"/>
                  <a:gd name="GluePoint51Y" fmla="*/ 2 h 97"/>
                  <a:gd name="GluePoint52X" fmla="*/ 49 w 137"/>
                  <a:gd name="GluePoint52Y" fmla="*/ 0 h 97"/>
                  <a:gd name="GluePoint53X" fmla="*/ 38 w 137"/>
                  <a:gd name="GluePoint53Y" fmla="*/ 2 h 97"/>
                  <a:gd name="GluePoint54X" fmla="*/ 24 w 137"/>
                  <a:gd name="GluePoint54Y" fmla="*/ 10 h 97"/>
                  <a:gd name="GluePoint55X" fmla="*/ 3 w 137"/>
                  <a:gd name="GluePoint55Y" fmla="*/ 16 h 97"/>
                  <a:gd name="GluePoint56X" fmla="*/ 2 w 137"/>
                  <a:gd name="GluePoint56Y" fmla="*/ 18 h 97"/>
                  <a:gd name="GluePoint57X" fmla="*/ 5 w 137"/>
                  <a:gd name="GluePoint57Y" fmla="*/ 18 h 97"/>
                  <a:gd name="GluePoint58X" fmla="*/ 5 w 137"/>
                  <a:gd name="GluePoint58Y" fmla="*/ 21 h 97"/>
                  <a:gd name="GluePoint59X" fmla="*/ 0 w 137"/>
                  <a:gd name="GluePoint59Y" fmla="*/ 19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37" h="97">
                    <a:moveTo>
                      <a:pt x="0" y="19"/>
                    </a:moveTo>
                    <a:lnTo>
                      <a:pt x="3" y="24"/>
                    </a:lnTo>
                    <a:lnTo>
                      <a:pt x="3" y="27"/>
                    </a:lnTo>
                    <a:lnTo>
                      <a:pt x="2" y="35"/>
                    </a:lnTo>
                    <a:lnTo>
                      <a:pt x="5" y="37"/>
                    </a:lnTo>
                    <a:lnTo>
                      <a:pt x="8" y="48"/>
                    </a:lnTo>
                    <a:lnTo>
                      <a:pt x="9" y="55"/>
                    </a:lnTo>
                    <a:lnTo>
                      <a:pt x="14" y="60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7" y="66"/>
                    </a:lnTo>
                    <a:lnTo>
                      <a:pt x="21" y="69"/>
                    </a:lnTo>
                    <a:lnTo>
                      <a:pt x="29" y="69"/>
                    </a:lnTo>
                    <a:lnTo>
                      <a:pt x="33" y="72"/>
                    </a:lnTo>
                    <a:lnTo>
                      <a:pt x="33" y="76"/>
                    </a:lnTo>
                    <a:lnTo>
                      <a:pt x="40" y="79"/>
                    </a:lnTo>
                    <a:lnTo>
                      <a:pt x="43" y="77"/>
                    </a:lnTo>
                    <a:lnTo>
                      <a:pt x="41" y="76"/>
                    </a:lnTo>
                    <a:lnTo>
                      <a:pt x="52" y="77"/>
                    </a:lnTo>
                    <a:lnTo>
                      <a:pt x="54" y="80"/>
                    </a:lnTo>
                    <a:lnTo>
                      <a:pt x="59" y="82"/>
                    </a:lnTo>
                    <a:lnTo>
                      <a:pt x="65" y="88"/>
                    </a:lnTo>
                    <a:lnTo>
                      <a:pt x="68" y="90"/>
                    </a:lnTo>
                    <a:lnTo>
                      <a:pt x="71" y="92"/>
                    </a:lnTo>
                    <a:lnTo>
                      <a:pt x="76" y="90"/>
                    </a:lnTo>
                    <a:lnTo>
                      <a:pt x="84" y="95"/>
                    </a:lnTo>
                    <a:lnTo>
                      <a:pt x="90" y="92"/>
                    </a:lnTo>
                    <a:lnTo>
                      <a:pt x="97" y="93"/>
                    </a:lnTo>
                    <a:lnTo>
                      <a:pt x="105" y="92"/>
                    </a:lnTo>
                    <a:lnTo>
                      <a:pt x="117" y="97"/>
                    </a:lnTo>
                    <a:lnTo>
                      <a:pt x="121" y="97"/>
                    </a:lnTo>
                    <a:lnTo>
                      <a:pt x="121" y="92"/>
                    </a:lnTo>
                    <a:lnTo>
                      <a:pt x="124" y="84"/>
                    </a:lnTo>
                    <a:lnTo>
                      <a:pt x="135" y="74"/>
                    </a:lnTo>
                    <a:lnTo>
                      <a:pt x="137" y="72"/>
                    </a:lnTo>
                    <a:lnTo>
                      <a:pt x="135" y="66"/>
                    </a:lnTo>
                    <a:lnTo>
                      <a:pt x="132" y="64"/>
                    </a:lnTo>
                    <a:lnTo>
                      <a:pt x="127" y="55"/>
                    </a:lnTo>
                    <a:lnTo>
                      <a:pt x="127" y="48"/>
                    </a:lnTo>
                    <a:lnTo>
                      <a:pt x="121" y="43"/>
                    </a:lnTo>
                    <a:lnTo>
                      <a:pt x="129" y="35"/>
                    </a:lnTo>
                    <a:lnTo>
                      <a:pt x="127" y="31"/>
                    </a:lnTo>
                    <a:lnTo>
                      <a:pt x="121" y="14"/>
                    </a:lnTo>
                    <a:lnTo>
                      <a:pt x="119" y="11"/>
                    </a:lnTo>
                    <a:lnTo>
                      <a:pt x="111" y="8"/>
                    </a:lnTo>
                    <a:lnTo>
                      <a:pt x="89" y="10"/>
                    </a:lnTo>
                    <a:lnTo>
                      <a:pt x="70" y="6"/>
                    </a:lnTo>
                    <a:lnTo>
                      <a:pt x="60" y="10"/>
                    </a:lnTo>
                    <a:lnTo>
                      <a:pt x="54" y="3"/>
                    </a:lnTo>
                    <a:lnTo>
                      <a:pt x="59" y="5"/>
                    </a:lnTo>
                    <a:lnTo>
                      <a:pt x="57" y="2"/>
                    </a:lnTo>
                    <a:lnTo>
                      <a:pt x="49" y="0"/>
                    </a:lnTo>
                    <a:lnTo>
                      <a:pt x="38" y="2"/>
                    </a:lnTo>
                    <a:lnTo>
                      <a:pt x="24" y="10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37" name="Freeform 150"/>
              <p:cNvSpPr/>
              <p:nvPr/>
            </p:nvSpPr>
            <p:spPr>
              <a:xfrm>
                <a:off x="4489560" y="1438200"/>
                <a:ext cx="147240" cy="61560"/>
              </a:xfrm>
              <a:custGeom>
                <a:avLst/>
                <a:gdLst>
                  <a:gd name="textAreaLeft" fmla="*/ 0 w 147240"/>
                  <a:gd name="textAreaRight" fmla="*/ 147600 w 147240"/>
                  <a:gd name="textAreaTop" fmla="*/ 0 h 61560"/>
                  <a:gd name="textAreaBottom" fmla="*/ 61920 h 61560"/>
                  <a:gd name="GluePoint1X" fmla="*/ 74 w 93"/>
                  <a:gd name="GluePoint1Y" fmla="*/ 39 h 39"/>
                  <a:gd name="GluePoint2X" fmla="*/ 79 w 93"/>
                  <a:gd name="GluePoint2Y" fmla="*/ 37 h 39"/>
                  <a:gd name="GluePoint3X" fmla="*/ 85 w 93"/>
                  <a:gd name="GluePoint3Y" fmla="*/ 37 h 39"/>
                  <a:gd name="GluePoint4X" fmla="*/ 90 w 93"/>
                  <a:gd name="GluePoint4Y" fmla="*/ 32 h 39"/>
                  <a:gd name="GluePoint5X" fmla="*/ 93 w 93"/>
                  <a:gd name="GluePoint5Y" fmla="*/ 31 h 39"/>
                  <a:gd name="GluePoint6X" fmla="*/ 90 w 93"/>
                  <a:gd name="GluePoint6Y" fmla="*/ 24 h 39"/>
                  <a:gd name="GluePoint7X" fmla="*/ 84 w 93"/>
                  <a:gd name="GluePoint7Y" fmla="*/ 18 h 39"/>
                  <a:gd name="GluePoint8X" fmla="*/ 84 w 93"/>
                  <a:gd name="GluePoint8Y" fmla="*/ 11 h 39"/>
                  <a:gd name="GluePoint9X" fmla="*/ 79 w 93"/>
                  <a:gd name="GluePoint9Y" fmla="*/ 8 h 39"/>
                  <a:gd name="GluePoint10X" fmla="*/ 79 w 93"/>
                  <a:gd name="GluePoint10Y" fmla="*/ 8 h 39"/>
                  <a:gd name="GluePoint11X" fmla="*/ 68 w 93"/>
                  <a:gd name="GluePoint11Y" fmla="*/ 8 h 39"/>
                  <a:gd name="GluePoint12X" fmla="*/ 60 w 93"/>
                  <a:gd name="GluePoint12Y" fmla="*/ 3 h 39"/>
                  <a:gd name="GluePoint13X" fmla="*/ 49 w 93"/>
                  <a:gd name="GluePoint13Y" fmla="*/ 0 h 39"/>
                  <a:gd name="GluePoint14X" fmla="*/ 39 w 93"/>
                  <a:gd name="GluePoint14Y" fmla="*/ 3 h 39"/>
                  <a:gd name="GluePoint15X" fmla="*/ 39 w 93"/>
                  <a:gd name="GluePoint15Y" fmla="*/ 5 h 39"/>
                  <a:gd name="GluePoint16X" fmla="*/ 41 w 93"/>
                  <a:gd name="GluePoint16Y" fmla="*/ 14 h 39"/>
                  <a:gd name="GluePoint17X" fmla="*/ 38 w 93"/>
                  <a:gd name="GluePoint17Y" fmla="*/ 19 h 39"/>
                  <a:gd name="GluePoint18X" fmla="*/ 36 w 93"/>
                  <a:gd name="GluePoint18Y" fmla="*/ 18 h 39"/>
                  <a:gd name="GluePoint19X" fmla="*/ 33 w 93"/>
                  <a:gd name="GluePoint19Y" fmla="*/ 18 h 39"/>
                  <a:gd name="GluePoint20X" fmla="*/ 28 w 93"/>
                  <a:gd name="GluePoint20Y" fmla="*/ 16 h 39"/>
                  <a:gd name="GluePoint21X" fmla="*/ 25 w 93"/>
                  <a:gd name="GluePoint21Y" fmla="*/ 13 h 39"/>
                  <a:gd name="GluePoint22X" fmla="*/ 25 w 93"/>
                  <a:gd name="GluePoint22Y" fmla="*/ 14 h 39"/>
                  <a:gd name="GluePoint23X" fmla="*/ 15 w 93"/>
                  <a:gd name="GluePoint23Y" fmla="*/ 6 h 39"/>
                  <a:gd name="GluePoint24X" fmla="*/ 7 w 93"/>
                  <a:gd name="GluePoint24Y" fmla="*/ 10 h 39"/>
                  <a:gd name="GluePoint25X" fmla="*/ 0 w 93"/>
                  <a:gd name="GluePoint25Y" fmla="*/ 22 h 39"/>
                  <a:gd name="GluePoint26X" fmla="*/ 0 w 93"/>
                  <a:gd name="GluePoint26Y" fmla="*/ 31 h 39"/>
                  <a:gd name="GluePoint27X" fmla="*/ 1 w 93"/>
                  <a:gd name="GluePoint27Y" fmla="*/ 32 h 39"/>
                  <a:gd name="GluePoint28X" fmla="*/ 3 w 93"/>
                  <a:gd name="GluePoint28Y" fmla="*/ 32 h 39"/>
                  <a:gd name="GluePoint29X" fmla="*/ 6 w 93"/>
                  <a:gd name="GluePoint29Y" fmla="*/ 29 h 39"/>
                  <a:gd name="GluePoint30X" fmla="*/ 14 w 93"/>
                  <a:gd name="GluePoint30Y" fmla="*/ 26 h 39"/>
                  <a:gd name="GluePoint31X" fmla="*/ 34 w 93"/>
                  <a:gd name="GluePoint31Y" fmla="*/ 27 h 39"/>
                  <a:gd name="GluePoint32X" fmla="*/ 42 w 93"/>
                  <a:gd name="GluePoint32Y" fmla="*/ 29 h 39"/>
                  <a:gd name="GluePoint33X" fmla="*/ 49 w 93"/>
                  <a:gd name="GluePoint33Y" fmla="*/ 26 h 39"/>
                  <a:gd name="GluePoint34X" fmla="*/ 54 w 93"/>
                  <a:gd name="GluePoint34Y" fmla="*/ 31 h 39"/>
                  <a:gd name="GluePoint35X" fmla="*/ 60 w 93"/>
                  <a:gd name="GluePoint35Y" fmla="*/ 31 h 39"/>
                  <a:gd name="GluePoint36X" fmla="*/ 74 w 93"/>
                  <a:gd name="GluePoint36Y" fmla="*/ 39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93" h="39">
                    <a:moveTo>
                      <a:pt x="74" y="39"/>
                    </a:moveTo>
                    <a:lnTo>
                      <a:pt x="79" y="37"/>
                    </a:lnTo>
                    <a:lnTo>
                      <a:pt x="85" y="37"/>
                    </a:lnTo>
                    <a:lnTo>
                      <a:pt x="90" y="32"/>
                    </a:lnTo>
                    <a:lnTo>
                      <a:pt x="93" y="31"/>
                    </a:lnTo>
                    <a:lnTo>
                      <a:pt x="90" y="24"/>
                    </a:lnTo>
                    <a:lnTo>
                      <a:pt x="84" y="18"/>
                    </a:lnTo>
                    <a:lnTo>
                      <a:pt x="84" y="11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68" y="8"/>
                    </a:lnTo>
                    <a:lnTo>
                      <a:pt x="60" y="3"/>
                    </a:lnTo>
                    <a:lnTo>
                      <a:pt x="49" y="0"/>
                    </a:lnTo>
                    <a:lnTo>
                      <a:pt x="39" y="3"/>
                    </a:lnTo>
                    <a:lnTo>
                      <a:pt x="39" y="5"/>
                    </a:lnTo>
                    <a:lnTo>
                      <a:pt x="41" y="14"/>
                    </a:lnTo>
                    <a:lnTo>
                      <a:pt x="38" y="19"/>
                    </a:lnTo>
                    <a:lnTo>
                      <a:pt x="36" y="18"/>
                    </a:lnTo>
                    <a:lnTo>
                      <a:pt x="33" y="18"/>
                    </a:lnTo>
                    <a:lnTo>
                      <a:pt x="28" y="16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15" y="6"/>
                    </a:lnTo>
                    <a:lnTo>
                      <a:pt x="7" y="10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1" y="32"/>
                    </a:lnTo>
                    <a:lnTo>
                      <a:pt x="3" y="32"/>
                    </a:lnTo>
                    <a:lnTo>
                      <a:pt x="6" y="29"/>
                    </a:lnTo>
                    <a:lnTo>
                      <a:pt x="14" y="26"/>
                    </a:lnTo>
                    <a:lnTo>
                      <a:pt x="34" y="27"/>
                    </a:lnTo>
                    <a:lnTo>
                      <a:pt x="42" y="29"/>
                    </a:lnTo>
                    <a:lnTo>
                      <a:pt x="49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38" name="Freeform 151"/>
              <p:cNvSpPr/>
              <p:nvPr/>
            </p:nvSpPr>
            <p:spPr>
              <a:xfrm>
                <a:off x="4491000" y="1479600"/>
                <a:ext cx="118800" cy="6480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4800"/>
                  <a:gd name="textAreaBottom" fmla="*/ 65160 h 64800"/>
                  <a:gd name="GluePoint1X" fmla="*/ 54 w 75"/>
                  <a:gd name="GluePoint1Y" fmla="*/ 41 h 41"/>
                  <a:gd name="GluePoint2X" fmla="*/ 53 w 75"/>
                  <a:gd name="GluePoint2Y" fmla="*/ 38 h 41"/>
                  <a:gd name="GluePoint3X" fmla="*/ 59 w 75"/>
                  <a:gd name="GluePoint3Y" fmla="*/ 35 h 41"/>
                  <a:gd name="GluePoint4X" fmla="*/ 65 w 75"/>
                  <a:gd name="GluePoint4Y" fmla="*/ 38 h 41"/>
                  <a:gd name="GluePoint5X" fmla="*/ 62 w 75"/>
                  <a:gd name="GluePoint5Y" fmla="*/ 33 h 41"/>
                  <a:gd name="GluePoint6X" fmla="*/ 64 w 75"/>
                  <a:gd name="GluePoint6Y" fmla="*/ 30 h 41"/>
                  <a:gd name="GluePoint7X" fmla="*/ 64 w 75"/>
                  <a:gd name="GluePoint7Y" fmla="*/ 24 h 41"/>
                  <a:gd name="GluePoint8X" fmla="*/ 73 w 75"/>
                  <a:gd name="GluePoint8Y" fmla="*/ 22 h 41"/>
                  <a:gd name="GluePoint9X" fmla="*/ 75 w 75"/>
                  <a:gd name="GluePoint9Y" fmla="*/ 19 h 41"/>
                  <a:gd name="GluePoint10X" fmla="*/ 72 w 75"/>
                  <a:gd name="GluePoint10Y" fmla="*/ 17 h 41"/>
                  <a:gd name="GluePoint11X" fmla="*/ 70 w 75"/>
                  <a:gd name="GluePoint11Y" fmla="*/ 16 h 41"/>
                  <a:gd name="GluePoint12X" fmla="*/ 73 w 75"/>
                  <a:gd name="GluePoint12Y" fmla="*/ 13 h 41"/>
                  <a:gd name="GluePoint13X" fmla="*/ 73 w 75"/>
                  <a:gd name="GluePoint13Y" fmla="*/ 13 h 41"/>
                  <a:gd name="GluePoint14X" fmla="*/ 59 w 75"/>
                  <a:gd name="GluePoint14Y" fmla="*/ 5 h 41"/>
                  <a:gd name="GluePoint15X" fmla="*/ 53 w 75"/>
                  <a:gd name="GluePoint15Y" fmla="*/ 5 h 41"/>
                  <a:gd name="GluePoint16X" fmla="*/ 48 w 75"/>
                  <a:gd name="GluePoint16Y" fmla="*/ 0 h 41"/>
                  <a:gd name="GluePoint17X" fmla="*/ 41 w 75"/>
                  <a:gd name="GluePoint17Y" fmla="*/ 3 h 41"/>
                  <a:gd name="GluePoint18X" fmla="*/ 33 w 75"/>
                  <a:gd name="GluePoint18Y" fmla="*/ 1 h 41"/>
                  <a:gd name="GluePoint19X" fmla="*/ 13 w 75"/>
                  <a:gd name="GluePoint19Y" fmla="*/ 0 h 41"/>
                  <a:gd name="GluePoint20X" fmla="*/ 5 w 75"/>
                  <a:gd name="GluePoint20Y" fmla="*/ 3 h 41"/>
                  <a:gd name="GluePoint21X" fmla="*/ 2 w 75"/>
                  <a:gd name="GluePoint21Y" fmla="*/ 6 h 41"/>
                  <a:gd name="GluePoint22X" fmla="*/ 0 w 75"/>
                  <a:gd name="GluePoint22Y" fmla="*/ 6 h 41"/>
                  <a:gd name="GluePoint23X" fmla="*/ 5 w 75"/>
                  <a:gd name="GluePoint23Y" fmla="*/ 21 h 41"/>
                  <a:gd name="GluePoint24X" fmla="*/ 22 w 75"/>
                  <a:gd name="GluePoint24Y" fmla="*/ 24 h 41"/>
                  <a:gd name="GluePoint25X" fmla="*/ 26 w 75"/>
                  <a:gd name="GluePoint25Y" fmla="*/ 27 h 41"/>
                  <a:gd name="GluePoint26X" fmla="*/ 26 w 75"/>
                  <a:gd name="GluePoint26Y" fmla="*/ 30 h 41"/>
                  <a:gd name="GluePoint27X" fmla="*/ 27 w 75"/>
                  <a:gd name="GluePoint27Y" fmla="*/ 35 h 41"/>
                  <a:gd name="GluePoint28X" fmla="*/ 35 w 75"/>
                  <a:gd name="GluePoint28Y" fmla="*/ 38 h 41"/>
                  <a:gd name="GluePoint29X" fmla="*/ 37 w 75"/>
                  <a:gd name="GluePoint29Y" fmla="*/ 41 h 41"/>
                  <a:gd name="GluePoint30X" fmla="*/ 54 w 75"/>
                  <a:gd name="GluePoint30Y" fmla="*/ 41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5" h="41">
                    <a:moveTo>
                      <a:pt x="54" y="41"/>
                    </a:moveTo>
                    <a:lnTo>
                      <a:pt x="53" y="38"/>
                    </a:lnTo>
                    <a:lnTo>
                      <a:pt x="59" y="35"/>
                    </a:lnTo>
                    <a:lnTo>
                      <a:pt x="65" y="38"/>
                    </a:lnTo>
                    <a:lnTo>
                      <a:pt x="62" y="33"/>
                    </a:lnTo>
                    <a:lnTo>
                      <a:pt x="64" y="30"/>
                    </a:lnTo>
                    <a:lnTo>
                      <a:pt x="64" y="24"/>
                    </a:lnTo>
                    <a:lnTo>
                      <a:pt x="73" y="22"/>
                    </a:lnTo>
                    <a:lnTo>
                      <a:pt x="75" y="19"/>
                    </a:lnTo>
                    <a:lnTo>
                      <a:pt x="72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59" y="5"/>
                    </a:lnTo>
                    <a:lnTo>
                      <a:pt x="53" y="5"/>
                    </a:lnTo>
                    <a:lnTo>
                      <a:pt x="48" y="0"/>
                    </a:lnTo>
                    <a:lnTo>
                      <a:pt x="41" y="3"/>
                    </a:lnTo>
                    <a:lnTo>
                      <a:pt x="33" y="1"/>
                    </a:lnTo>
                    <a:lnTo>
                      <a:pt x="13" y="0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5" y="21"/>
                    </a:lnTo>
                    <a:lnTo>
                      <a:pt x="22" y="24"/>
                    </a:lnTo>
                    <a:lnTo>
                      <a:pt x="26" y="27"/>
                    </a:lnTo>
                    <a:lnTo>
                      <a:pt x="26" y="30"/>
                    </a:lnTo>
                    <a:lnTo>
                      <a:pt x="27" y="35"/>
                    </a:lnTo>
                    <a:lnTo>
                      <a:pt x="35" y="38"/>
                    </a:lnTo>
                    <a:lnTo>
                      <a:pt x="37" y="41"/>
                    </a:lnTo>
                    <a:lnTo>
                      <a:pt x="54" y="4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39" name="Freeform 152"/>
              <p:cNvSpPr/>
              <p:nvPr/>
            </p:nvSpPr>
            <p:spPr>
              <a:xfrm>
                <a:off x="4468680" y="1501920"/>
                <a:ext cx="64800" cy="3600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36000"/>
                  <a:gd name="textAreaBottom" fmla="*/ 36360 h 36000"/>
                  <a:gd name="GluePoint1X" fmla="*/ 0 w 41"/>
                  <a:gd name="GluePoint1Y" fmla="*/ 19 h 23"/>
                  <a:gd name="GluePoint2X" fmla="*/ 19 w 41"/>
                  <a:gd name="GluePoint2Y" fmla="*/ 23 h 23"/>
                  <a:gd name="GluePoint3X" fmla="*/ 41 w 41"/>
                  <a:gd name="GluePoint3Y" fmla="*/ 21 h 23"/>
                  <a:gd name="GluePoint4X" fmla="*/ 40 w 41"/>
                  <a:gd name="GluePoint4Y" fmla="*/ 16 h 23"/>
                  <a:gd name="GluePoint5X" fmla="*/ 40 w 41"/>
                  <a:gd name="GluePoint5Y" fmla="*/ 13 h 23"/>
                  <a:gd name="GluePoint6X" fmla="*/ 36 w 41"/>
                  <a:gd name="GluePoint6Y" fmla="*/ 10 h 23"/>
                  <a:gd name="GluePoint7X" fmla="*/ 19 w 41"/>
                  <a:gd name="GluePoint7Y" fmla="*/ 7 h 23"/>
                  <a:gd name="GluePoint8X" fmla="*/ 19 w 41"/>
                  <a:gd name="GluePoint8Y" fmla="*/ 13 h 23"/>
                  <a:gd name="GluePoint9X" fmla="*/ 11 w 41"/>
                  <a:gd name="GluePoint9Y" fmla="*/ 10 h 23"/>
                  <a:gd name="GluePoint10X" fmla="*/ 16 w 41"/>
                  <a:gd name="GluePoint10Y" fmla="*/ 5 h 23"/>
                  <a:gd name="GluePoint11X" fmla="*/ 16 w 41"/>
                  <a:gd name="GluePoint11Y" fmla="*/ 0 h 23"/>
                  <a:gd name="GluePoint12X" fmla="*/ 13 w 41"/>
                  <a:gd name="GluePoint12Y" fmla="*/ 7 h 23"/>
                  <a:gd name="GluePoint13X" fmla="*/ 9 w 41"/>
                  <a:gd name="GluePoint13Y" fmla="*/ 11 h 23"/>
                  <a:gd name="GluePoint14X" fmla="*/ 5 w 41"/>
                  <a:gd name="GluePoint14Y" fmla="*/ 11 h 23"/>
                  <a:gd name="GluePoint15X" fmla="*/ 3 w 41"/>
                  <a:gd name="GluePoint15Y" fmla="*/ 18 h 23"/>
                  <a:gd name="GluePoint16X" fmla="*/ 0 w 41"/>
                  <a:gd name="GluePoint16Y" fmla="*/ 19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23">
                    <a:moveTo>
                      <a:pt x="0" y="19"/>
                    </a:moveTo>
                    <a:lnTo>
                      <a:pt x="19" y="23"/>
                    </a:lnTo>
                    <a:lnTo>
                      <a:pt x="41" y="21"/>
                    </a:lnTo>
                    <a:lnTo>
                      <a:pt x="40" y="16"/>
                    </a:lnTo>
                    <a:lnTo>
                      <a:pt x="40" y="13"/>
                    </a:lnTo>
                    <a:lnTo>
                      <a:pt x="36" y="10"/>
                    </a:lnTo>
                    <a:lnTo>
                      <a:pt x="19" y="7"/>
                    </a:lnTo>
                    <a:lnTo>
                      <a:pt x="19" y="13"/>
                    </a:lnTo>
                    <a:lnTo>
                      <a:pt x="11" y="10"/>
                    </a:lnTo>
                    <a:lnTo>
                      <a:pt x="16" y="5"/>
                    </a:lnTo>
                    <a:lnTo>
                      <a:pt x="16" y="0"/>
                    </a:lnTo>
                    <a:lnTo>
                      <a:pt x="13" y="7"/>
                    </a:lnTo>
                    <a:lnTo>
                      <a:pt x="9" y="11"/>
                    </a:lnTo>
                    <a:lnTo>
                      <a:pt x="5" y="11"/>
                    </a:lnTo>
                    <a:lnTo>
                      <a:pt x="3" y="18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40" name="Freeform 153"/>
              <p:cNvSpPr/>
              <p:nvPr/>
            </p:nvSpPr>
            <p:spPr>
              <a:xfrm>
                <a:off x="3865680" y="1824120"/>
                <a:ext cx="277560" cy="21060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210600"/>
                  <a:gd name="textAreaBottom" fmla="*/ 210960 h 210600"/>
                  <a:gd name="GluePoint1X" fmla="*/ 22 w 175"/>
                  <a:gd name="GluePoint1Y" fmla="*/ 108 h 133"/>
                  <a:gd name="GluePoint2X" fmla="*/ 27 w 175"/>
                  <a:gd name="GluePoint2Y" fmla="*/ 90 h 133"/>
                  <a:gd name="GluePoint3X" fmla="*/ 26 w 175"/>
                  <a:gd name="GluePoint3Y" fmla="*/ 72 h 133"/>
                  <a:gd name="GluePoint4X" fmla="*/ 32 w 175"/>
                  <a:gd name="GluePoint4Y" fmla="*/ 61 h 133"/>
                  <a:gd name="GluePoint5X" fmla="*/ 40 w 175"/>
                  <a:gd name="GluePoint5Y" fmla="*/ 42 h 133"/>
                  <a:gd name="GluePoint6X" fmla="*/ 40 w 175"/>
                  <a:gd name="GluePoint6Y" fmla="*/ 32 h 133"/>
                  <a:gd name="GluePoint7X" fmla="*/ 16 w 175"/>
                  <a:gd name="GluePoint7Y" fmla="*/ 32 h 133"/>
                  <a:gd name="GluePoint8X" fmla="*/ 10 w 175"/>
                  <a:gd name="GluePoint8Y" fmla="*/ 30 h 133"/>
                  <a:gd name="GluePoint9X" fmla="*/ 7 w 175"/>
                  <a:gd name="GluePoint9Y" fmla="*/ 30 h 133"/>
                  <a:gd name="GluePoint10X" fmla="*/ 7 w 175"/>
                  <a:gd name="GluePoint10Y" fmla="*/ 26 h 133"/>
                  <a:gd name="GluePoint11X" fmla="*/ 5 w 175"/>
                  <a:gd name="GluePoint11Y" fmla="*/ 22 h 133"/>
                  <a:gd name="GluePoint12X" fmla="*/ 5 w 175"/>
                  <a:gd name="GluePoint12Y" fmla="*/ 19 h 133"/>
                  <a:gd name="GluePoint13X" fmla="*/ 0 w 175"/>
                  <a:gd name="GluePoint13Y" fmla="*/ 14 h 133"/>
                  <a:gd name="GluePoint14X" fmla="*/ 13 w 175"/>
                  <a:gd name="GluePoint14Y" fmla="*/ 8 h 133"/>
                  <a:gd name="GluePoint15X" fmla="*/ 22 w 175"/>
                  <a:gd name="GluePoint15Y" fmla="*/ 0 h 133"/>
                  <a:gd name="GluePoint16X" fmla="*/ 46 w 175"/>
                  <a:gd name="GluePoint16Y" fmla="*/ 1 h 133"/>
                  <a:gd name="GluePoint17X" fmla="*/ 78 w 175"/>
                  <a:gd name="GluePoint17Y" fmla="*/ 5 h 133"/>
                  <a:gd name="GluePoint18X" fmla="*/ 110 w 175"/>
                  <a:gd name="GluePoint18Y" fmla="*/ 11 h 133"/>
                  <a:gd name="GluePoint19X" fmla="*/ 135 w 175"/>
                  <a:gd name="GluePoint19Y" fmla="*/ 19 h 133"/>
                  <a:gd name="GluePoint20X" fmla="*/ 148 w 175"/>
                  <a:gd name="GluePoint20Y" fmla="*/ 21 h 133"/>
                  <a:gd name="GluePoint21X" fmla="*/ 153 w 175"/>
                  <a:gd name="GluePoint21Y" fmla="*/ 22 h 133"/>
                  <a:gd name="GluePoint22X" fmla="*/ 173 w 175"/>
                  <a:gd name="GluePoint22Y" fmla="*/ 24 h 133"/>
                  <a:gd name="GluePoint23X" fmla="*/ 173 w 175"/>
                  <a:gd name="GluePoint23Y" fmla="*/ 27 h 133"/>
                  <a:gd name="GluePoint24X" fmla="*/ 172 w 175"/>
                  <a:gd name="GluePoint24Y" fmla="*/ 34 h 133"/>
                  <a:gd name="GluePoint25X" fmla="*/ 143 w 175"/>
                  <a:gd name="GluePoint25Y" fmla="*/ 48 h 133"/>
                  <a:gd name="GluePoint26X" fmla="*/ 126 w 175"/>
                  <a:gd name="GluePoint26Y" fmla="*/ 72 h 133"/>
                  <a:gd name="GluePoint27X" fmla="*/ 127 w 175"/>
                  <a:gd name="GluePoint27Y" fmla="*/ 83 h 133"/>
                  <a:gd name="GluePoint28X" fmla="*/ 130 w 175"/>
                  <a:gd name="GluePoint28Y" fmla="*/ 88 h 133"/>
                  <a:gd name="GluePoint29X" fmla="*/ 119 w 175"/>
                  <a:gd name="GluePoint29Y" fmla="*/ 103 h 133"/>
                  <a:gd name="GluePoint30X" fmla="*/ 111 w 175"/>
                  <a:gd name="GluePoint30Y" fmla="*/ 108 h 133"/>
                  <a:gd name="GluePoint31X" fmla="*/ 100 w 175"/>
                  <a:gd name="GluePoint31Y" fmla="*/ 122 h 133"/>
                  <a:gd name="GluePoint32X" fmla="*/ 64 w 175"/>
                  <a:gd name="GluePoint32Y" fmla="*/ 127 h 133"/>
                  <a:gd name="GluePoint33X" fmla="*/ 51 w 175"/>
                  <a:gd name="GluePoint33Y" fmla="*/ 133 h 133"/>
                  <a:gd name="GluePoint34X" fmla="*/ 38 w 175"/>
                  <a:gd name="GluePoint34Y" fmla="*/ 119 h 133"/>
                  <a:gd name="GluePoint35X" fmla="*/ 30 w 175"/>
                  <a:gd name="GluePoint35Y" fmla="*/ 114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75" h="133">
                    <a:moveTo>
                      <a:pt x="24" y="114"/>
                    </a:moveTo>
                    <a:lnTo>
                      <a:pt x="22" y="108"/>
                    </a:lnTo>
                    <a:lnTo>
                      <a:pt x="30" y="99"/>
                    </a:lnTo>
                    <a:lnTo>
                      <a:pt x="27" y="90"/>
                    </a:lnTo>
                    <a:lnTo>
                      <a:pt x="30" y="82"/>
                    </a:lnTo>
                    <a:lnTo>
                      <a:pt x="26" y="72"/>
                    </a:lnTo>
                    <a:lnTo>
                      <a:pt x="34" y="67"/>
                    </a:lnTo>
                    <a:lnTo>
                      <a:pt x="32" y="61"/>
                    </a:lnTo>
                    <a:lnTo>
                      <a:pt x="35" y="48"/>
                    </a:lnTo>
                    <a:lnTo>
                      <a:pt x="40" y="42"/>
                    </a:lnTo>
                    <a:lnTo>
                      <a:pt x="43" y="37"/>
                    </a:lnTo>
                    <a:lnTo>
                      <a:pt x="40" y="32"/>
                    </a:lnTo>
                    <a:lnTo>
                      <a:pt x="18" y="34"/>
                    </a:lnTo>
                    <a:lnTo>
                      <a:pt x="16" y="32"/>
                    </a:lnTo>
                    <a:lnTo>
                      <a:pt x="16" y="29"/>
                    </a:lnTo>
                    <a:lnTo>
                      <a:pt x="10" y="30"/>
                    </a:lnTo>
                    <a:lnTo>
                      <a:pt x="7" y="34"/>
                    </a:lnTo>
                    <a:lnTo>
                      <a:pt x="7" y="30"/>
                    </a:lnTo>
                    <a:lnTo>
                      <a:pt x="10" y="26"/>
                    </a:lnTo>
                    <a:lnTo>
                      <a:pt x="7" y="26"/>
                    </a:lnTo>
                    <a:lnTo>
                      <a:pt x="8" y="24"/>
                    </a:lnTo>
                    <a:lnTo>
                      <a:pt x="5" y="22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0" y="14"/>
                    </a:lnTo>
                    <a:lnTo>
                      <a:pt x="5" y="8"/>
                    </a:lnTo>
                    <a:lnTo>
                      <a:pt x="13" y="8"/>
                    </a:lnTo>
                    <a:lnTo>
                      <a:pt x="16" y="1"/>
                    </a:lnTo>
                    <a:lnTo>
                      <a:pt x="22" y="0"/>
                    </a:lnTo>
                    <a:lnTo>
                      <a:pt x="34" y="3"/>
                    </a:lnTo>
                    <a:lnTo>
                      <a:pt x="46" y="1"/>
                    </a:lnTo>
                    <a:lnTo>
                      <a:pt x="65" y="6"/>
                    </a:lnTo>
                    <a:lnTo>
                      <a:pt x="78" y="5"/>
                    </a:lnTo>
                    <a:lnTo>
                      <a:pt x="103" y="6"/>
                    </a:lnTo>
                    <a:lnTo>
                      <a:pt x="110" y="11"/>
                    </a:lnTo>
                    <a:lnTo>
                      <a:pt x="119" y="16"/>
                    </a:lnTo>
                    <a:lnTo>
                      <a:pt x="135" y="19"/>
                    </a:lnTo>
                    <a:lnTo>
                      <a:pt x="142" y="17"/>
                    </a:lnTo>
                    <a:lnTo>
                      <a:pt x="148" y="21"/>
                    </a:lnTo>
                    <a:lnTo>
                      <a:pt x="150" y="24"/>
                    </a:lnTo>
                    <a:lnTo>
                      <a:pt x="153" y="22"/>
                    </a:lnTo>
                    <a:lnTo>
                      <a:pt x="157" y="24"/>
                    </a:lnTo>
                    <a:lnTo>
                      <a:pt x="173" y="24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5" y="32"/>
                    </a:lnTo>
                    <a:lnTo>
                      <a:pt x="172" y="34"/>
                    </a:lnTo>
                    <a:lnTo>
                      <a:pt x="159" y="43"/>
                    </a:lnTo>
                    <a:lnTo>
                      <a:pt x="143" y="48"/>
                    </a:lnTo>
                    <a:lnTo>
                      <a:pt x="142" y="51"/>
                    </a:lnTo>
                    <a:lnTo>
                      <a:pt x="126" y="72"/>
                    </a:lnTo>
                    <a:lnTo>
                      <a:pt x="124" y="77"/>
                    </a:lnTo>
                    <a:lnTo>
                      <a:pt x="127" y="83"/>
                    </a:lnTo>
                    <a:lnTo>
                      <a:pt x="132" y="87"/>
                    </a:lnTo>
                    <a:lnTo>
                      <a:pt x="130" y="88"/>
                    </a:lnTo>
                    <a:lnTo>
                      <a:pt x="124" y="95"/>
                    </a:lnTo>
                    <a:lnTo>
                      <a:pt x="119" y="103"/>
                    </a:lnTo>
                    <a:lnTo>
                      <a:pt x="119" y="108"/>
                    </a:lnTo>
                    <a:lnTo>
                      <a:pt x="111" y="108"/>
                    </a:lnTo>
                    <a:lnTo>
                      <a:pt x="105" y="112"/>
                    </a:lnTo>
                    <a:lnTo>
                      <a:pt x="100" y="122"/>
                    </a:lnTo>
                    <a:lnTo>
                      <a:pt x="67" y="124"/>
                    </a:lnTo>
                    <a:lnTo>
                      <a:pt x="64" y="127"/>
                    </a:lnTo>
                    <a:lnTo>
                      <a:pt x="57" y="128"/>
                    </a:lnTo>
                    <a:lnTo>
                      <a:pt x="51" y="133"/>
                    </a:lnTo>
                    <a:lnTo>
                      <a:pt x="43" y="132"/>
                    </a:lnTo>
                    <a:lnTo>
                      <a:pt x="38" y="119"/>
                    </a:lnTo>
                    <a:lnTo>
                      <a:pt x="35" y="116"/>
                    </a:lnTo>
                    <a:lnTo>
                      <a:pt x="30" y="114"/>
                    </a:lnTo>
                    <a:lnTo>
                      <a:pt x="24" y="1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41" name="Freeform 154"/>
              <p:cNvSpPr/>
              <p:nvPr/>
            </p:nvSpPr>
            <p:spPr>
              <a:xfrm>
                <a:off x="3968640" y="1623960"/>
                <a:ext cx="269640" cy="237600"/>
              </a:xfrm>
              <a:custGeom>
                <a:avLst/>
                <a:gdLst>
                  <a:gd name="textAreaLeft" fmla="*/ 0 w 269640"/>
                  <a:gd name="textAreaRight" fmla="*/ 270000 w 269640"/>
                  <a:gd name="textAreaTop" fmla="*/ 0 h 237600"/>
                  <a:gd name="textAreaBottom" fmla="*/ 237960 h 237600"/>
                  <a:gd name="GluePoint1X" fmla="*/ 88 w 170"/>
                  <a:gd name="GluePoint1Y" fmla="*/ 4 h 150"/>
                  <a:gd name="GluePoint2X" fmla="*/ 86 w 170"/>
                  <a:gd name="GluePoint2Y" fmla="*/ 15 h 150"/>
                  <a:gd name="GluePoint3X" fmla="*/ 69 w 170"/>
                  <a:gd name="GluePoint3Y" fmla="*/ 23 h 150"/>
                  <a:gd name="GluePoint4X" fmla="*/ 72 w 170"/>
                  <a:gd name="GluePoint4Y" fmla="*/ 28 h 150"/>
                  <a:gd name="GluePoint5X" fmla="*/ 50 w 170"/>
                  <a:gd name="GluePoint5Y" fmla="*/ 29 h 150"/>
                  <a:gd name="GluePoint6X" fmla="*/ 48 w 170"/>
                  <a:gd name="GluePoint6Y" fmla="*/ 24 h 150"/>
                  <a:gd name="GluePoint7X" fmla="*/ 43 w 170"/>
                  <a:gd name="GluePoint7Y" fmla="*/ 41 h 150"/>
                  <a:gd name="GluePoint8X" fmla="*/ 45 w 170"/>
                  <a:gd name="GluePoint8Y" fmla="*/ 42 h 150"/>
                  <a:gd name="GluePoint9X" fmla="*/ 29 w 170"/>
                  <a:gd name="GluePoint9Y" fmla="*/ 44 h 150"/>
                  <a:gd name="GluePoint10X" fmla="*/ 18 w 170"/>
                  <a:gd name="GluePoint10Y" fmla="*/ 39 h 150"/>
                  <a:gd name="GluePoint11X" fmla="*/ 2 w 170"/>
                  <a:gd name="GluePoint11Y" fmla="*/ 44 h 150"/>
                  <a:gd name="GluePoint12X" fmla="*/ 5 w 170"/>
                  <a:gd name="GluePoint12Y" fmla="*/ 47 h 150"/>
                  <a:gd name="GluePoint13X" fmla="*/ 5 w 170"/>
                  <a:gd name="GluePoint13Y" fmla="*/ 50 h 150"/>
                  <a:gd name="GluePoint14X" fmla="*/ 7 w 170"/>
                  <a:gd name="GluePoint14Y" fmla="*/ 57 h 150"/>
                  <a:gd name="GluePoint15X" fmla="*/ 21 w 170"/>
                  <a:gd name="GluePoint15Y" fmla="*/ 60 h 150"/>
                  <a:gd name="GluePoint16X" fmla="*/ 31 w 170"/>
                  <a:gd name="GluePoint16Y" fmla="*/ 65 h 150"/>
                  <a:gd name="GluePoint17X" fmla="*/ 35 w 170"/>
                  <a:gd name="GluePoint17Y" fmla="*/ 66 h 150"/>
                  <a:gd name="GluePoint18X" fmla="*/ 40 w 170"/>
                  <a:gd name="GluePoint18Y" fmla="*/ 78 h 150"/>
                  <a:gd name="GluePoint19X" fmla="*/ 51 w 170"/>
                  <a:gd name="GluePoint19Y" fmla="*/ 89 h 150"/>
                  <a:gd name="GluePoint20X" fmla="*/ 54 w 170"/>
                  <a:gd name="GluePoint20Y" fmla="*/ 97 h 150"/>
                  <a:gd name="GluePoint21X" fmla="*/ 51 w 170"/>
                  <a:gd name="GluePoint21Y" fmla="*/ 95 h 150"/>
                  <a:gd name="GluePoint22X" fmla="*/ 51 w 170"/>
                  <a:gd name="GluePoint22Y" fmla="*/ 110 h 150"/>
                  <a:gd name="GluePoint23X" fmla="*/ 45 w 170"/>
                  <a:gd name="GluePoint23Y" fmla="*/ 129 h 150"/>
                  <a:gd name="GluePoint24X" fmla="*/ 38 w 170"/>
                  <a:gd name="GluePoint24Y" fmla="*/ 132 h 150"/>
                  <a:gd name="GluePoint25X" fmla="*/ 54 w 170"/>
                  <a:gd name="GluePoint25Y" fmla="*/ 142 h 150"/>
                  <a:gd name="GluePoint26X" fmla="*/ 77 w 170"/>
                  <a:gd name="GluePoint26Y" fmla="*/ 143 h 150"/>
                  <a:gd name="GluePoint27X" fmla="*/ 86 w 170"/>
                  <a:gd name="GluePoint27Y" fmla="*/ 145 h 150"/>
                  <a:gd name="GluePoint28X" fmla="*/ 92 w 170"/>
                  <a:gd name="GluePoint28Y" fmla="*/ 150 h 150"/>
                  <a:gd name="GluePoint29X" fmla="*/ 107 w 170"/>
                  <a:gd name="GluePoint29Y" fmla="*/ 142 h 150"/>
                  <a:gd name="GluePoint30X" fmla="*/ 119 w 170"/>
                  <a:gd name="GluePoint30Y" fmla="*/ 131 h 150"/>
                  <a:gd name="GluePoint31X" fmla="*/ 134 w 170"/>
                  <a:gd name="GluePoint31Y" fmla="*/ 132 h 150"/>
                  <a:gd name="GluePoint32X" fmla="*/ 154 w 170"/>
                  <a:gd name="GluePoint32Y" fmla="*/ 135 h 150"/>
                  <a:gd name="GluePoint33X" fmla="*/ 167 w 170"/>
                  <a:gd name="GluePoint33Y" fmla="*/ 124 h 150"/>
                  <a:gd name="GluePoint34X" fmla="*/ 161 w 170"/>
                  <a:gd name="GluePoint34Y" fmla="*/ 118 h 150"/>
                  <a:gd name="GluePoint35X" fmla="*/ 158 w 170"/>
                  <a:gd name="GluePoint35Y" fmla="*/ 106 h 150"/>
                  <a:gd name="GluePoint36X" fmla="*/ 156 w 170"/>
                  <a:gd name="GluePoint36Y" fmla="*/ 102 h 150"/>
                  <a:gd name="GluePoint37X" fmla="*/ 156 w 170"/>
                  <a:gd name="GluePoint37Y" fmla="*/ 90 h 150"/>
                  <a:gd name="GluePoint38X" fmla="*/ 158 w 170"/>
                  <a:gd name="GluePoint38Y" fmla="*/ 87 h 150"/>
                  <a:gd name="GluePoint39X" fmla="*/ 154 w 170"/>
                  <a:gd name="GluePoint39Y" fmla="*/ 81 h 150"/>
                  <a:gd name="GluePoint40X" fmla="*/ 145 w 170"/>
                  <a:gd name="GluePoint40Y" fmla="*/ 84 h 150"/>
                  <a:gd name="GluePoint41X" fmla="*/ 151 w 170"/>
                  <a:gd name="GluePoint41Y" fmla="*/ 68 h 150"/>
                  <a:gd name="GluePoint42X" fmla="*/ 156 w 170"/>
                  <a:gd name="GluePoint42Y" fmla="*/ 61 h 150"/>
                  <a:gd name="GluePoint43X" fmla="*/ 164 w 170"/>
                  <a:gd name="GluePoint43Y" fmla="*/ 60 h 150"/>
                  <a:gd name="GluePoint44X" fmla="*/ 166 w 170"/>
                  <a:gd name="GluePoint44Y" fmla="*/ 44 h 150"/>
                  <a:gd name="GluePoint45X" fmla="*/ 153 w 170"/>
                  <a:gd name="GluePoint45Y" fmla="*/ 33 h 150"/>
                  <a:gd name="GluePoint46X" fmla="*/ 139 w 170"/>
                  <a:gd name="GluePoint46Y" fmla="*/ 26 h 150"/>
                  <a:gd name="GluePoint47X" fmla="*/ 129 w 170"/>
                  <a:gd name="GluePoint47Y" fmla="*/ 23 h 150"/>
                  <a:gd name="GluePoint48X" fmla="*/ 124 w 170"/>
                  <a:gd name="GluePoint48Y" fmla="*/ 20 h 150"/>
                  <a:gd name="GluePoint49X" fmla="*/ 118 w 170"/>
                  <a:gd name="GluePoint49Y" fmla="*/ 13 h 150"/>
                  <a:gd name="GluePoint50X" fmla="*/ 107 w 170"/>
                  <a:gd name="GluePoint50Y" fmla="*/ 5 h 150"/>
                  <a:gd name="GluePoint51X" fmla="*/ 100 w 170"/>
                  <a:gd name="GluePoint51Y" fmla="*/ 0 h 1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70" h="150">
                    <a:moveTo>
                      <a:pt x="100" y="0"/>
                    </a:moveTo>
                    <a:lnTo>
                      <a:pt x="88" y="4"/>
                    </a:lnTo>
                    <a:lnTo>
                      <a:pt x="86" y="7"/>
                    </a:lnTo>
                    <a:lnTo>
                      <a:pt x="86" y="15"/>
                    </a:lnTo>
                    <a:lnTo>
                      <a:pt x="80" y="20"/>
                    </a:lnTo>
                    <a:lnTo>
                      <a:pt x="69" y="23"/>
                    </a:lnTo>
                    <a:lnTo>
                      <a:pt x="67" y="28"/>
                    </a:lnTo>
                    <a:lnTo>
                      <a:pt x="72" y="28"/>
                    </a:lnTo>
                    <a:lnTo>
                      <a:pt x="61" y="31"/>
                    </a:lnTo>
                    <a:lnTo>
                      <a:pt x="50" y="29"/>
                    </a:lnTo>
                    <a:lnTo>
                      <a:pt x="48" y="26"/>
                    </a:lnTo>
                    <a:lnTo>
                      <a:pt x="48" y="24"/>
                    </a:lnTo>
                    <a:lnTo>
                      <a:pt x="38" y="24"/>
                    </a:lnTo>
                    <a:lnTo>
                      <a:pt x="43" y="41"/>
                    </a:lnTo>
                    <a:lnTo>
                      <a:pt x="45" y="41"/>
                    </a:lnTo>
                    <a:lnTo>
                      <a:pt x="45" y="42"/>
                    </a:lnTo>
                    <a:lnTo>
                      <a:pt x="40" y="41"/>
                    </a:lnTo>
                    <a:lnTo>
                      <a:pt x="29" y="44"/>
                    </a:lnTo>
                    <a:lnTo>
                      <a:pt x="24" y="39"/>
                    </a:lnTo>
                    <a:lnTo>
                      <a:pt x="18" y="39"/>
                    </a:lnTo>
                    <a:lnTo>
                      <a:pt x="16" y="41"/>
                    </a:lnTo>
                    <a:lnTo>
                      <a:pt x="2" y="44"/>
                    </a:lnTo>
                    <a:lnTo>
                      <a:pt x="0" y="47"/>
                    </a:lnTo>
                    <a:lnTo>
                      <a:pt x="5" y="47"/>
                    </a:lnTo>
                    <a:lnTo>
                      <a:pt x="2" y="49"/>
                    </a:lnTo>
                    <a:lnTo>
                      <a:pt x="5" y="50"/>
                    </a:lnTo>
                    <a:lnTo>
                      <a:pt x="2" y="52"/>
                    </a:lnTo>
                    <a:lnTo>
                      <a:pt x="7" y="57"/>
                    </a:lnTo>
                    <a:lnTo>
                      <a:pt x="11" y="55"/>
                    </a:lnTo>
                    <a:lnTo>
                      <a:pt x="21" y="60"/>
                    </a:lnTo>
                    <a:lnTo>
                      <a:pt x="31" y="61"/>
                    </a:lnTo>
                    <a:lnTo>
                      <a:pt x="31" y="65"/>
                    </a:lnTo>
                    <a:lnTo>
                      <a:pt x="42" y="66"/>
                    </a:lnTo>
                    <a:lnTo>
                      <a:pt x="35" y="66"/>
                    </a:lnTo>
                    <a:lnTo>
                      <a:pt x="37" y="73"/>
                    </a:lnTo>
                    <a:lnTo>
                      <a:pt x="40" y="78"/>
                    </a:lnTo>
                    <a:lnTo>
                      <a:pt x="50" y="82"/>
                    </a:lnTo>
                    <a:lnTo>
                      <a:pt x="51" y="89"/>
                    </a:lnTo>
                    <a:lnTo>
                      <a:pt x="50" y="92"/>
                    </a:lnTo>
                    <a:lnTo>
                      <a:pt x="54" y="97"/>
                    </a:lnTo>
                    <a:lnTo>
                      <a:pt x="56" y="100"/>
                    </a:lnTo>
                    <a:lnTo>
                      <a:pt x="51" y="95"/>
                    </a:lnTo>
                    <a:lnTo>
                      <a:pt x="48" y="108"/>
                    </a:lnTo>
                    <a:lnTo>
                      <a:pt x="51" y="110"/>
                    </a:lnTo>
                    <a:lnTo>
                      <a:pt x="48" y="115"/>
                    </a:lnTo>
                    <a:lnTo>
                      <a:pt x="45" y="129"/>
                    </a:lnTo>
                    <a:lnTo>
                      <a:pt x="45" y="131"/>
                    </a:lnTo>
                    <a:lnTo>
                      <a:pt x="38" y="132"/>
                    </a:lnTo>
                    <a:lnTo>
                      <a:pt x="45" y="137"/>
                    </a:lnTo>
                    <a:lnTo>
                      <a:pt x="54" y="142"/>
                    </a:lnTo>
                    <a:lnTo>
                      <a:pt x="70" y="145"/>
                    </a:lnTo>
                    <a:lnTo>
                      <a:pt x="77" y="143"/>
                    </a:lnTo>
                    <a:lnTo>
                      <a:pt x="83" y="147"/>
                    </a:lnTo>
                    <a:lnTo>
                      <a:pt x="86" y="145"/>
                    </a:lnTo>
                    <a:lnTo>
                      <a:pt x="88" y="148"/>
                    </a:lnTo>
                    <a:lnTo>
                      <a:pt x="92" y="150"/>
                    </a:lnTo>
                    <a:lnTo>
                      <a:pt x="108" y="150"/>
                    </a:lnTo>
                    <a:lnTo>
                      <a:pt x="107" y="142"/>
                    </a:lnTo>
                    <a:lnTo>
                      <a:pt x="108" y="135"/>
                    </a:lnTo>
                    <a:lnTo>
                      <a:pt x="119" y="131"/>
                    </a:lnTo>
                    <a:lnTo>
                      <a:pt x="129" y="132"/>
                    </a:lnTo>
                    <a:lnTo>
                      <a:pt x="134" y="132"/>
                    </a:lnTo>
                    <a:lnTo>
                      <a:pt x="150" y="137"/>
                    </a:lnTo>
                    <a:lnTo>
                      <a:pt x="154" y="135"/>
                    </a:lnTo>
                    <a:lnTo>
                      <a:pt x="162" y="127"/>
                    </a:lnTo>
                    <a:lnTo>
                      <a:pt x="167" y="124"/>
                    </a:lnTo>
                    <a:lnTo>
                      <a:pt x="167" y="118"/>
                    </a:lnTo>
                    <a:lnTo>
                      <a:pt x="161" y="118"/>
                    </a:lnTo>
                    <a:lnTo>
                      <a:pt x="158" y="113"/>
                    </a:lnTo>
                    <a:lnTo>
                      <a:pt x="158" y="106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59" y="98"/>
                    </a:lnTo>
                    <a:lnTo>
                      <a:pt x="156" y="90"/>
                    </a:lnTo>
                    <a:lnTo>
                      <a:pt x="158" y="89"/>
                    </a:lnTo>
                    <a:lnTo>
                      <a:pt x="158" y="87"/>
                    </a:lnTo>
                    <a:lnTo>
                      <a:pt x="156" y="86"/>
                    </a:lnTo>
                    <a:lnTo>
                      <a:pt x="154" y="81"/>
                    </a:lnTo>
                    <a:lnTo>
                      <a:pt x="150" y="79"/>
                    </a:lnTo>
                    <a:lnTo>
                      <a:pt x="145" y="84"/>
                    </a:lnTo>
                    <a:lnTo>
                      <a:pt x="145" y="79"/>
                    </a:lnTo>
                    <a:lnTo>
                      <a:pt x="151" y="68"/>
                    </a:lnTo>
                    <a:lnTo>
                      <a:pt x="158" y="63"/>
                    </a:lnTo>
                    <a:lnTo>
                      <a:pt x="156" y="61"/>
                    </a:lnTo>
                    <a:lnTo>
                      <a:pt x="158" y="61"/>
                    </a:lnTo>
                    <a:lnTo>
                      <a:pt x="164" y="60"/>
                    </a:lnTo>
                    <a:lnTo>
                      <a:pt x="164" y="50"/>
                    </a:lnTo>
                    <a:lnTo>
                      <a:pt x="166" y="44"/>
                    </a:lnTo>
                    <a:lnTo>
                      <a:pt x="170" y="36"/>
                    </a:lnTo>
                    <a:lnTo>
                      <a:pt x="153" y="33"/>
                    </a:lnTo>
                    <a:lnTo>
                      <a:pt x="146" y="26"/>
                    </a:lnTo>
                    <a:lnTo>
                      <a:pt x="139" y="26"/>
                    </a:lnTo>
                    <a:lnTo>
                      <a:pt x="134" y="24"/>
                    </a:lnTo>
                    <a:lnTo>
                      <a:pt x="129" y="23"/>
                    </a:lnTo>
                    <a:lnTo>
                      <a:pt x="129" y="16"/>
                    </a:lnTo>
                    <a:lnTo>
                      <a:pt x="124" y="20"/>
                    </a:lnTo>
                    <a:lnTo>
                      <a:pt x="119" y="18"/>
                    </a:lnTo>
                    <a:lnTo>
                      <a:pt x="118" y="13"/>
                    </a:lnTo>
                    <a:lnTo>
                      <a:pt x="108" y="10"/>
                    </a:lnTo>
                    <a:lnTo>
                      <a:pt x="107" y="5"/>
                    </a:lnTo>
                    <a:lnTo>
                      <a:pt x="100" y="5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42" name="Freeform 155"/>
              <p:cNvSpPr/>
              <p:nvPr/>
            </p:nvSpPr>
            <p:spPr>
              <a:xfrm>
                <a:off x="3857760" y="1870200"/>
                <a:ext cx="75960" cy="13932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39320"/>
                  <a:gd name="textAreaBottom" fmla="*/ 139680 h 139320"/>
                  <a:gd name="GluePoint1X" fmla="*/ 12 w 48"/>
                  <a:gd name="GluePoint1Y" fmla="*/ 5 h 88"/>
                  <a:gd name="GluePoint2X" fmla="*/ 15 w 48"/>
                  <a:gd name="GluePoint2Y" fmla="*/ 1 h 88"/>
                  <a:gd name="GluePoint3X" fmla="*/ 21 w 48"/>
                  <a:gd name="GluePoint3Y" fmla="*/ 0 h 88"/>
                  <a:gd name="GluePoint4X" fmla="*/ 21 w 48"/>
                  <a:gd name="GluePoint4Y" fmla="*/ 3 h 88"/>
                  <a:gd name="GluePoint5X" fmla="*/ 23 w 48"/>
                  <a:gd name="GluePoint5Y" fmla="*/ 5 h 88"/>
                  <a:gd name="GluePoint6X" fmla="*/ 45 w 48"/>
                  <a:gd name="GluePoint6Y" fmla="*/ 3 h 88"/>
                  <a:gd name="GluePoint7X" fmla="*/ 48 w 48"/>
                  <a:gd name="GluePoint7Y" fmla="*/ 8 h 88"/>
                  <a:gd name="GluePoint8X" fmla="*/ 45 w 48"/>
                  <a:gd name="GluePoint8Y" fmla="*/ 13 h 88"/>
                  <a:gd name="GluePoint9X" fmla="*/ 40 w 48"/>
                  <a:gd name="GluePoint9Y" fmla="*/ 19 h 88"/>
                  <a:gd name="GluePoint10X" fmla="*/ 37 w 48"/>
                  <a:gd name="GluePoint10Y" fmla="*/ 32 h 88"/>
                  <a:gd name="GluePoint11X" fmla="*/ 39 w 48"/>
                  <a:gd name="GluePoint11Y" fmla="*/ 38 h 88"/>
                  <a:gd name="GluePoint12X" fmla="*/ 31 w 48"/>
                  <a:gd name="GluePoint12Y" fmla="*/ 43 h 88"/>
                  <a:gd name="GluePoint13X" fmla="*/ 35 w 48"/>
                  <a:gd name="GluePoint13Y" fmla="*/ 53 h 88"/>
                  <a:gd name="GluePoint14X" fmla="*/ 32 w 48"/>
                  <a:gd name="GluePoint14Y" fmla="*/ 61 h 88"/>
                  <a:gd name="GluePoint15X" fmla="*/ 35 w 48"/>
                  <a:gd name="GluePoint15Y" fmla="*/ 70 h 88"/>
                  <a:gd name="GluePoint16X" fmla="*/ 27 w 48"/>
                  <a:gd name="GluePoint16Y" fmla="*/ 79 h 88"/>
                  <a:gd name="GluePoint17X" fmla="*/ 29 w 48"/>
                  <a:gd name="GluePoint17Y" fmla="*/ 85 h 88"/>
                  <a:gd name="GluePoint18X" fmla="*/ 23 w 48"/>
                  <a:gd name="GluePoint18Y" fmla="*/ 88 h 88"/>
                  <a:gd name="GluePoint19X" fmla="*/ 8 w 48"/>
                  <a:gd name="GluePoint19Y" fmla="*/ 88 h 88"/>
                  <a:gd name="GluePoint20X" fmla="*/ 12 w 48"/>
                  <a:gd name="GluePoint20Y" fmla="*/ 62 h 88"/>
                  <a:gd name="GluePoint21X" fmla="*/ 5 w 48"/>
                  <a:gd name="GluePoint21Y" fmla="*/ 64 h 88"/>
                  <a:gd name="GluePoint22X" fmla="*/ 4 w 48"/>
                  <a:gd name="GluePoint22Y" fmla="*/ 59 h 88"/>
                  <a:gd name="GluePoint23X" fmla="*/ 0 w 48"/>
                  <a:gd name="GluePoint23Y" fmla="*/ 58 h 88"/>
                  <a:gd name="GluePoint24X" fmla="*/ 2 w 48"/>
                  <a:gd name="GluePoint24Y" fmla="*/ 50 h 88"/>
                  <a:gd name="GluePoint25X" fmla="*/ 8 w 48"/>
                  <a:gd name="GluePoint25Y" fmla="*/ 37 h 88"/>
                  <a:gd name="GluePoint26X" fmla="*/ 13 w 48"/>
                  <a:gd name="GluePoint26Y" fmla="*/ 19 h 88"/>
                  <a:gd name="GluePoint27X" fmla="*/ 12 w 48"/>
                  <a:gd name="GluePoint27Y" fmla="*/ 5 h 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8" h="88">
                    <a:moveTo>
                      <a:pt x="12" y="5"/>
                    </a:moveTo>
                    <a:lnTo>
                      <a:pt x="15" y="1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23" y="5"/>
                    </a:lnTo>
                    <a:lnTo>
                      <a:pt x="45" y="3"/>
                    </a:lnTo>
                    <a:lnTo>
                      <a:pt x="48" y="8"/>
                    </a:lnTo>
                    <a:lnTo>
                      <a:pt x="45" y="13"/>
                    </a:lnTo>
                    <a:lnTo>
                      <a:pt x="40" y="19"/>
                    </a:lnTo>
                    <a:lnTo>
                      <a:pt x="37" y="32"/>
                    </a:lnTo>
                    <a:lnTo>
                      <a:pt x="39" y="38"/>
                    </a:lnTo>
                    <a:lnTo>
                      <a:pt x="31" y="43"/>
                    </a:lnTo>
                    <a:lnTo>
                      <a:pt x="35" y="53"/>
                    </a:lnTo>
                    <a:lnTo>
                      <a:pt x="32" y="61"/>
                    </a:lnTo>
                    <a:lnTo>
                      <a:pt x="35" y="70"/>
                    </a:lnTo>
                    <a:lnTo>
                      <a:pt x="27" y="79"/>
                    </a:lnTo>
                    <a:lnTo>
                      <a:pt x="29" y="85"/>
                    </a:lnTo>
                    <a:lnTo>
                      <a:pt x="23" y="88"/>
                    </a:lnTo>
                    <a:lnTo>
                      <a:pt x="8" y="88"/>
                    </a:lnTo>
                    <a:lnTo>
                      <a:pt x="12" y="62"/>
                    </a:lnTo>
                    <a:lnTo>
                      <a:pt x="5" y="64"/>
                    </a:lnTo>
                    <a:lnTo>
                      <a:pt x="4" y="59"/>
                    </a:lnTo>
                    <a:lnTo>
                      <a:pt x="0" y="58"/>
                    </a:lnTo>
                    <a:lnTo>
                      <a:pt x="2" y="50"/>
                    </a:lnTo>
                    <a:lnTo>
                      <a:pt x="8" y="37"/>
                    </a:lnTo>
                    <a:lnTo>
                      <a:pt x="13" y="19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43" name="Freeform 156"/>
              <p:cNvSpPr/>
              <p:nvPr/>
            </p:nvSpPr>
            <p:spPr>
              <a:xfrm>
                <a:off x="4199040" y="1716120"/>
                <a:ext cx="93240" cy="489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48960"/>
                  <a:gd name="textAreaBottom" fmla="*/ 49320 h 48960"/>
                  <a:gd name="GluePoint1X" fmla="*/ 59 w 59"/>
                  <a:gd name="GluePoint1Y" fmla="*/ 15 h 31"/>
                  <a:gd name="GluePoint2X" fmla="*/ 49 w 59"/>
                  <a:gd name="GluePoint2Y" fmla="*/ 11 h 31"/>
                  <a:gd name="GluePoint3X" fmla="*/ 46 w 59"/>
                  <a:gd name="GluePoint3Y" fmla="*/ 8 h 31"/>
                  <a:gd name="GluePoint4X" fmla="*/ 48 w 59"/>
                  <a:gd name="GluePoint4Y" fmla="*/ 5 h 31"/>
                  <a:gd name="GluePoint5X" fmla="*/ 46 w 59"/>
                  <a:gd name="GluePoint5Y" fmla="*/ 3 h 31"/>
                  <a:gd name="GluePoint6X" fmla="*/ 36 w 59"/>
                  <a:gd name="GluePoint6Y" fmla="*/ 0 h 31"/>
                  <a:gd name="GluePoint7X" fmla="*/ 22 w 59"/>
                  <a:gd name="GluePoint7Y" fmla="*/ 2 h 31"/>
                  <a:gd name="GluePoint8X" fmla="*/ 19 w 59"/>
                  <a:gd name="GluePoint8Y" fmla="*/ 2 h 31"/>
                  <a:gd name="GluePoint9X" fmla="*/ 13 w 59"/>
                  <a:gd name="GluePoint9Y" fmla="*/ 3 h 31"/>
                  <a:gd name="GluePoint10X" fmla="*/ 11 w 59"/>
                  <a:gd name="GluePoint10Y" fmla="*/ 3 h 31"/>
                  <a:gd name="GluePoint11X" fmla="*/ 13 w 59"/>
                  <a:gd name="GluePoint11Y" fmla="*/ 5 h 31"/>
                  <a:gd name="GluePoint12X" fmla="*/ 6 w 59"/>
                  <a:gd name="GluePoint12Y" fmla="*/ 10 h 31"/>
                  <a:gd name="GluePoint13X" fmla="*/ 0 w 59"/>
                  <a:gd name="GluePoint13Y" fmla="*/ 21 h 31"/>
                  <a:gd name="GluePoint14X" fmla="*/ 0 w 59"/>
                  <a:gd name="GluePoint14Y" fmla="*/ 26 h 31"/>
                  <a:gd name="GluePoint15X" fmla="*/ 5 w 59"/>
                  <a:gd name="GluePoint15Y" fmla="*/ 21 h 31"/>
                  <a:gd name="GluePoint16X" fmla="*/ 9 w 59"/>
                  <a:gd name="GluePoint16Y" fmla="*/ 23 h 31"/>
                  <a:gd name="GluePoint17X" fmla="*/ 11 w 59"/>
                  <a:gd name="GluePoint17Y" fmla="*/ 28 h 31"/>
                  <a:gd name="GluePoint18X" fmla="*/ 13 w 59"/>
                  <a:gd name="GluePoint18Y" fmla="*/ 29 h 31"/>
                  <a:gd name="GluePoint19X" fmla="*/ 13 w 59"/>
                  <a:gd name="GluePoint19Y" fmla="*/ 31 h 31"/>
                  <a:gd name="GluePoint20X" fmla="*/ 25 w 59"/>
                  <a:gd name="GluePoint20Y" fmla="*/ 29 h 31"/>
                  <a:gd name="GluePoint21X" fmla="*/ 32 w 59"/>
                  <a:gd name="GluePoint21Y" fmla="*/ 21 h 31"/>
                  <a:gd name="GluePoint22X" fmla="*/ 33 w 59"/>
                  <a:gd name="GluePoint22Y" fmla="*/ 26 h 31"/>
                  <a:gd name="GluePoint23X" fmla="*/ 40 w 59"/>
                  <a:gd name="GluePoint23Y" fmla="*/ 31 h 31"/>
                  <a:gd name="GluePoint24X" fmla="*/ 44 w 59"/>
                  <a:gd name="GluePoint24Y" fmla="*/ 21 h 31"/>
                  <a:gd name="GluePoint25X" fmla="*/ 55 w 59"/>
                  <a:gd name="GluePoint25Y" fmla="*/ 24 h 31"/>
                  <a:gd name="GluePoint26X" fmla="*/ 55 w 59"/>
                  <a:gd name="GluePoint26Y" fmla="*/ 18 h 31"/>
                  <a:gd name="GluePoint27X" fmla="*/ 59 w 59"/>
                  <a:gd name="GluePoint27Y" fmla="*/ 18 h 31"/>
                  <a:gd name="GluePoint28X" fmla="*/ 59 w 59"/>
                  <a:gd name="GluePoint28Y" fmla="*/ 15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9" h="31">
                    <a:moveTo>
                      <a:pt x="59" y="15"/>
                    </a:moveTo>
                    <a:lnTo>
                      <a:pt x="49" y="11"/>
                    </a:lnTo>
                    <a:lnTo>
                      <a:pt x="46" y="8"/>
                    </a:lnTo>
                    <a:lnTo>
                      <a:pt x="48" y="5"/>
                    </a:lnTo>
                    <a:lnTo>
                      <a:pt x="46" y="3"/>
                    </a:lnTo>
                    <a:lnTo>
                      <a:pt x="36" y="0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6" y="10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1" y="28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25" y="29"/>
                    </a:lnTo>
                    <a:lnTo>
                      <a:pt x="32" y="21"/>
                    </a:lnTo>
                    <a:lnTo>
                      <a:pt x="33" y="26"/>
                    </a:lnTo>
                    <a:lnTo>
                      <a:pt x="40" y="31"/>
                    </a:lnTo>
                    <a:lnTo>
                      <a:pt x="44" y="21"/>
                    </a:lnTo>
                    <a:lnTo>
                      <a:pt x="55" y="24"/>
                    </a:lnTo>
                    <a:lnTo>
                      <a:pt x="55" y="18"/>
                    </a:lnTo>
                    <a:lnTo>
                      <a:pt x="59" y="18"/>
                    </a:lnTo>
                    <a:lnTo>
                      <a:pt x="59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44" name="Freeform 157"/>
              <p:cNvSpPr/>
              <p:nvPr/>
            </p:nvSpPr>
            <p:spPr>
              <a:xfrm>
                <a:off x="4127400" y="1614600"/>
                <a:ext cx="70920" cy="5040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50400"/>
                  <a:gd name="textAreaBottom" fmla="*/ 50760 h 50400"/>
                  <a:gd name="GluePoint1X" fmla="*/ 29 w 45"/>
                  <a:gd name="GluePoint1Y" fmla="*/ 29 h 32"/>
                  <a:gd name="GluePoint2X" fmla="*/ 29 w 45"/>
                  <a:gd name="GluePoint2Y" fmla="*/ 22 h 32"/>
                  <a:gd name="GluePoint3X" fmla="*/ 24 w 45"/>
                  <a:gd name="GluePoint3Y" fmla="*/ 26 h 32"/>
                  <a:gd name="GluePoint4X" fmla="*/ 19 w 45"/>
                  <a:gd name="GluePoint4Y" fmla="*/ 24 h 32"/>
                  <a:gd name="GluePoint5X" fmla="*/ 18 w 45"/>
                  <a:gd name="GluePoint5Y" fmla="*/ 19 h 32"/>
                  <a:gd name="GluePoint6X" fmla="*/ 8 w 45"/>
                  <a:gd name="GluePoint6Y" fmla="*/ 16 h 32"/>
                  <a:gd name="GluePoint7X" fmla="*/ 7 w 45"/>
                  <a:gd name="GluePoint7Y" fmla="*/ 11 h 32"/>
                  <a:gd name="GluePoint8X" fmla="*/ 0 w 45"/>
                  <a:gd name="GluePoint8Y" fmla="*/ 11 h 32"/>
                  <a:gd name="GluePoint9X" fmla="*/ 0 w 45"/>
                  <a:gd name="GluePoint9Y" fmla="*/ 6 h 32"/>
                  <a:gd name="GluePoint10X" fmla="*/ 10 w 45"/>
                  <a:gd name="GluePoint10Y" fmla="*/ 2 h 32"/>
                  <a:gd name="GluePoint11X" fmla="*/ 13 w 45"/>
                  <a:gd name="GluePoint11Y" fmla="*/ 3 h 32"/>
                  <a:gd name="GluePoint12X" fmla="*/ 24 w 45"/>
                  <a:gd name="GluePoint12Y" fmla="*/ 0 h 32"/>
                  <a:gd name="GluePoint13X" fmla="*/ 31 w 45"/>
                  <a:gd name="GluePoint13Y" fmla="*/ 2 h 32"/>
                  <a:gd name="GluePoint14X" fmla="*/ 37 w 45"/>
                  <a:gd name="GluePoint14Y" fmla="*/ 5 h 32"/>
                  <a:gd name="GluePoint15X" fmla="*/ 37 w 45"/>
                  <a:gd name="GluePoint15Y" fmla="*/ 11 h 32"/>
                  <a:gd name="GluePoint16X" fmla="*/ 42 w 45"/>
                  <a:gd name="GluePoint16Y" fmla="*/ 11 h 32"/>
                  <a:gd name="GluePoint17X" fmla="*/ 45 w 45"/>
                  <a:gd name="GluePoint17Y" fmla="*/ 16 h 32"/>
                  <a:gd name="GluePoint18X" fmla="*/ 43 w 45"/>
                  <a:gd name="GluePoint18Y" fmla="*/ 21 h 32"/>
                  <a:gd name="GluePoint19X" fmla="*/ 39 w 45"/>
                  <a:gd name="GluePoint19Y" fmla="*/ 22 h 32"/>
                  <a:gd name="GluePoint20X" fmla="*/ 39 w 45"/>
                  <a:gd name="GluePoint20Y" fmla="*/ 26 h 32"/>
                  <a:gd name="GluePoint21X" fmla="*/ 39 w 45"/>
                  <a:gd name="GluePoint21Y" fmla="*/ 32 h 32"/>
                  <a:gd name="GluePoint22X" fmla="*/ 34 w 45"/>
                  <a:gd name="GluePoint22Y" fmla="*/ 30 h 32"/>
                  <a:gd name="GluePoint23X" fmla="*/ 29 w 45"/>
                  <a:gd name="GluePoint23Y" fmla="*/ 29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5" h="32">
                    <a:moveTo>
                      <a:pt x="29" y="29"/>
                    </a:moveTo>
                    <a:lnTo>
                      <a:pt x="29" y="22"/>
                    </a:lnTo>
                    <a:lnTo>
                      <a:pt x="24" y="26"/>
                    </a:lnTo>
                    <a:lnTo>
                      <a:pt x="19" y="24"/>
                    </a:lnTo>
                    <a:lnTo>
                      <a:pt x="18" y="19"/>
                    </a:lnTo>
                    <a:lnTo>
                      <a:pt x="8" y="16"/>
                    </a:lnTo>
                    <a:lnTo>
                      <a:pt x="7" y="11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42" y="11"/>
                    </a:lnTo>
                    <a:lnTo>
                      <a:pt x="45" y="16"/>
                    </a:lnTo>
                    <a:lnTo>
                      <a:pt x="43" y="21"/>
                    </a:lnTo>
                    <a:lnTo>
                      <a:pt x="39" y="22"/>
                    </a:lnTo>
                    <a:lnTo>
                      <a:pt x="39" y="26"/>
                    </a:lnTo>
                    <a:lnTo>
                      <a:pt x="39" y="32"/>
                    </a:lnTo>
                    <a:lnTo>
                      <a:pt x="34" y="3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45" name="Freeform 158"/>
              <p:cNvSpPr/>
              <p:nvPr/>
            </p:nvSpPr>
            <p:spPr>
              <a:xfrm>
                <a:off x="4143240" y="1560600"/>
                <a:ext cx="69480" cy="709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70920"/>
                  <a:gd name="textAreaBottom" fmla="*/ 71280 h 70920"/>
                  <a:gd name="GluePoint1X" fmla="*/ 44 w 44"/>
                  <a:gd name="GluePoint1Y" fmla="*/ 3 h 45"/>
                  <a:gd name="GluePoint2X" fmla="*/ 40 w 44"/>
                  <a:gd name="GluePoint2Y" fmla="*/ 0 h 45"/>
                  <a:gd name="GluePoint3X" fmla="*/ 29 w 44"/>
                  <a:gd name="GluePoint3Y" fmla="*/ 2 h 45"/>
                  <a:gd name="GluePoint4X" fmla="*/ 24 w 44"/>
                  <a:gd name="GluePoint4Y" fmla="*/ 3 h 45"/>
                  <a:gd name="GluePoint5X" fmla="*/ 24 w 44"/>
                  <a:gd name="GluePoint5Y" fmla="*/ 10 h 45"/>
                  <a:gd name="GluePoint6X" fmla="*/ 25 w 44"/>
                  <a:gd name="GluePoint6Y" fmla="*/ 10 h 45"/>
                  <a:gd name="GluePoint7X" fmla="*/ 25 w 44"/>
                  <a:gd name="GluePoint7Y" fmla="*/ 15 h 45"/>
                  <a:gd name="GluePoint8X" fmla="*/ 22 w 44"/>
                  <a:gd name="GluePoint8Y" fmla="*/ 16 h 45"/>
                  <a:gd name="GluePoint9X" fmla="*/ 24 w 44"/>
                  <a:gd name="GluePoint9Y" fmla="*/ 19 h 45"/>
                  <a:gd name="GluePoint10X" fmla="*/ 19 w 44"/>
                  <a:gd name="GluePoint10Y" fmla="*/ 18 h 45"/>
                  <a:gd name="GluePoint11X" fmla="*/ 19 w 44"/>
                  <a:gd name="GluePoint11Y" fmla="*/ 15 h 45"/>
                  <a:gd name="GluePoint12X" fmla="*/ 21 w 44"/>
                  <a:gd name="GluePoint12Y" fmla="*/ 13 h 45"/>
                  <a:gd name="GluePoint13X" fmla="*/ 19 w 44"/>
                  <a:gd name="GluePoint13Y" fmla="*/ 10 h 45"/>
                  <a:gd name="GluePoint14X" fmla="*/ 16 w 44"/>
                  <a:gd name="GluePoint14Y" fmla="*/ 10 h 45"/>
                  <a:gd name="GluePoint15X" fmla="*/ 14 w 44"/>
                  <a:gd name="GluePoint15Y" fmla="*/ 21 h 45"/>
                  <a:gd name="GluePoint16X" fmla="*/ 8 w 44"/>
                  <a:gd name="GluePoint16Y" fmla="*/ 26 h 45"/>
                  <a:gd name="GluePoint17X" fmla="*/ 8 w 44"/>
                  <a:gd name="GluePoint17Y" fmla="*/ 27 h 45"/>
                  <a:gd name="GluePoint18X" fmla="*/ 9 w 44"/>
                  <a:gd name="GluePoint18Y" fmla="*/ 29 h 45"/>
                  <a:gd name="GluePoint19X" fmla="*/ 17 w 44"/>
                  <a:gd name="GluePoint19Y" fmla="*/ 29 h 45"/>
                  <a:gd name="GluePoint20X" fmla="*/ 5 w 44"/>
                  <a:gd name="GluePoint20Y" fmla="*/ 32 h 45"/>
                  <a:gd name="GluePoint21X" fmla="*/ 5 w 44"/>
                  <a:gd name="GluePoint21Y" fmla="*/ 34 h 45"/>
                  <a:gd name="GluePoint22X" fmla="*/ 0 w 44"/>
                  <a:gd name="GluePoint22Y" fmla="*/ 36 h 45"/>
                  <a:gd name="GluePoint23X" fmla="*/ 3 w 44"/>
                  <a:gd name="GluePoint23Y" fmla="*/ 37 h 45"/>
                  <a:gd name="GluePoint24X" fmla="*/ 14 w 44"/>
                  <a:gd name="GluePoint24Y" fmla="*/ 34 h 45"/>
                  <a:gd name="GluePoint25X" fmla="*/ 21 w 44"/>
                  <a:gd name="GluePoint25Y" fmla="*/ 36 h 45"/>
                  <a:gd name="GluePoint26X" fmla="*/ 27 w 44"/>
                  <a:gd name="GluePoint26Y" fmla="*/ 39 h 45"/>
                  <a:gd name="GluePoint27X" fmla="*/ 27 w 44"/>
                  <a:gd name="GluePoint27Y" fmla="*/ 45 h 45"/>
                  <a:gd name="GluePoint28X" fmla="*/ 32 w 44"/>
                  <a:gd name="GluePoint28Y" fmla="*/ 45 h 45"/>
                  <a:gd name="GluePoint29X" fmla="*/ 32 w 44"/>
                  <a:gd name="GluePoint29Y" fmla="*/ 42 h 45"/>
                  <a:gd name="GluePoint30X" fmla="*/ 33 w 44"/>
                  <a:gd name="GluePoint30Y" fmla="*/ 39 h 45"/>
                  <a:gd name="GluePoint31X" fmla="*/ 32 w 44"/>
                  <a:gd name="GluePoint31Y" fmla="*/ 26 h 45"/>
                  <a:gd name="GluePoint32X" fmla="*/ 38 w 44"/>
                  <a:gd name="GluePoint32Y" fmla="*/ 26 h 45"/>
                  <a:gd name="GluePoint33X" fmla="*/ 40 w 44"/>
                  <a:gd name="GluePoint33Y" fmla="*/ 23 h 45"/>
                  <a:gd name="GluePoint34X" fmla="*/ 44 w 44"/>
                  <a:gd name="GluePoint34Y" fmla="*/ 19 h 45"/>
                  <a:gd name="GluePoint35X" fmla="*/ 44 w 44"/>
                  <a:gd name="GluePoint35Y" fmla="*/ 18 h 45"/>
                  <a:gd name="GluePoint36X" fmla="*/ 40 w 44"/>
                  <a:gd name="GluePoint36Y" fmla="*/ 16 h 45"/>
                  <a:gd name="GluePoint37X" fmla="*/ 40 w 44"/>
                  <a:gd name="GluePoint37Y" fmla="*/ 15 h 45"/>
                  <a:gd name="GluePoint38X" fmla="*/ 43 w 44"/>
                  <a:gd name="GluePoint38Y" fmla="*/ 11 h 45"/>
                  <a:gd name="GluePoint39X" fmla="*/ 44 w 44"/>
                  <a:gd name="GluePoint39Y" fmla="*/ 3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44" h="45">
                    <a:moveTo>
                      <a:pt x="44" y="3"/>
                    </a:moveTo>
                    <a:lnTo>
                      <a:pt x="40" y="0"/>
                    </a:lnTo>
                    <a:lnTo>
                      <a:pt x="29" y="2"/>
                    </a:lnTo>
                    <a:lnTo>
                      <a:pt x="24" y="3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5" y="15"/>
                    </a:lnTo>
                    <a:lnTo>
                      <a:pt x="22" y="16"/>
                    </a:lnTo>
                    <a:lnTo>
                      <a:pt x="24" y="19"/>
                    </a:lnTo>
                    <a:lnTo>
                      <a:pt x="19" y="18"/>
                    </a:lnTo>
                    <a:lnTo>
                      <a:pt x="19" y="15"/>
                    </a:lnTo>
                    <a:lnTo>
                      <a:pt x="21" y="13"/>
                    </a:lnTo>
                    <a:lnTo>
                      <a:pt x="19" y="10"/>
                    </a:lnTo>
                    <a:lnTo>
                      <a:pt x="16" y="10"/>
                    </a:lnTo>
                    <a:lnTo>
                      <a:pt x="14" y="21"/>
                    </a:lnTo>
                    <a:lnTo>
                      <a:pt x="8" y="26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17" y="29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0" y="36"/>
                    </a:lnTo>
                    <a:lnTo>
                      <a:pt x="3" y="37"/>
                    </a:lnTo>
                    <a:lnTo>
                      <a:pt x="14" y="34"/>
                    </a:lnTo>
                    <a:lnTo>
                      <a:pt x="21" y="36"/>
                    </a:lnTo>
                    <a:lnTo>
                      <a:pt x="27" y="39"/>
                    </a:lnTo>
                    <a:lnTo>
                      <a:pt x="27" y="45"/>
                    </a:lnTo>
                    <a:lnTo>
                      <a:pt x="32" y="45"/>
                    </a:lnTo>
                    <a:lnTo>
                      <a:pt x="32" y="42"/>
                    </a:lnTo>
                    <a:lnTo>
                      <a:pt x="33" y="39"/>
                    </a:lnTo>
                    <a:lnTo>
                      <a:pt x="32" y="26"/>
                    </a:lnTo>
                    <a:lnTo>
                      <a:pt x="38" y="26"/>
                    </a:lnTo>
                    <a:lnTo>
                      <a:pt x="40" y="23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43" y="11"/>
                    </a:lnTo>
                    <a:lnTo>
                      <a:pt x="44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46" name="Freeform 159"/>
              <p:cNvSpPr/>
              <p:nvPr/>
            </p:nvSpPr>
            <p:spPr>
              <a:xfrm>
                <a:off x="4194000" y="1522440"/>
                <a:ext cx="185400" cy="201240"/>
              </a:xfrm>
              <a:custGeom>
                <a:avLst/>
                <a:gdLst>
                  <a:gd name="textAreaLeft" fmla="*/ 0 w 185400"/>
                  <a:gd name="textAreaRight" fmla="*/ 185760 w 185400"/>
                  <a:gd name="textAreaTop" fmla="*/ 0 h 201240"/>
                  <a:gd name="textAreaBottom" fmla="*/ 201600 h 201240"/>
                  <a:gd name="GluePoint1X" fmla="*/ 106 w 117"/>
                  <a:gd name="GluePoint1Y" fmla="*/ 105 h 127"/>
                  <a:gd name="GluePoint2X" fmla="*/ 100 w 117"/>
                  <a:gd name="GluePoint2Y" fmla="*/ 111 h 127"/>
                  <a:gd name="GluePoint3X" fmla="*/ 93 w 117"/>
                  <a:gd name="GluePoint3Y" fmla="*/ 114 h 127"/>
                  <a:gd name="GluePoint4X" fmla="*/ 93 w 117"/>
                  <a:gd name="GluePoint4Y" fmla="*/ 124 h 127"/>
                  <a:gd name="GluePoint5X" fmla="*/ 87 w 117"/>
                  <a:gd name="GluePoint5Y" fmla="*/ 122 h 127"/>
                  <a:gd name="GluePoint6X" fmla="*/ 63 w 117"/>
                  <a:gd name="GluePoint6Y" fmla="*/ 124 h 127"/>
                  <a:gd name="GluePoint7X" fmla="*/ 54 w 117"/>
                  <a:gd name="GluePoint7Y" fmla="*/ 124 h 127"/>
                  <a:gd name="GluePoint8X" fmla="*/ 39 w 117"/>
                  <a:gd name="GluePoint8Y" fmla="*/ 122 h 127"/>
                  <a:gd name="GluePoint9X" fmla="*/ 22 w 117"/>
                  <a:gd name="GluePoint9Y" fmla="*/ 124 h 127"/>
                  <a:gd name="GluePoint10X" fmla="*/ 24 w 117"/>
                  <a:gd name="GluePoint10Y" fmla="*/ 108 h 127"/>
                  <a:gd name="GluePoint11X" fmla="*/ 11 w 117"/>
                  <a:gd name="GluePoint11Y" fmla="*/ 97 h 127"/>
                  <a:gd name="GluePoint12X" fmla="*/ 4 w 117"/>
                  <a:gd name="GluePoint12Y" fmla="*/ 87 h 127"/>
                  <a:gd name="GluePoint13X" fmla="*/ 3 w 117"/>
                  <a:gd name="GluePoint13Y" fmla="*/ 80 h 127"/>
                  <a:gd name="GluePoint14X" fmla="*/ 3 w 117"/>
                  <a:gd name="GluePoint14Y" fmla="*/ 74 h 127"/>
                  <a:gd name="GluePoint15X" fmla="*/ 0 w 117"/>
                  <a:gd name="GluePoint15Y" fmla="*/ 66 h 127"/>
                  <a:gd name="GluePoint16X" fmla="*/ 0 w 117"/>
                  <a:gd name="GluePoint16Y" fmla="*/ 50 h 127"/>
                  <a:gd name="GluePoint17X" fmla="*/ 8 w 117"/>
                  <a:gd name="GluePoint17Y" fmla="*/ 47 h 127"/>
                  <a:gd name="GluePoint18X" fmla="*/ 12 w 117"/>
                  <a:gd name="GluePoint18Y" fmla="*/ 42 h 127"/>
                  <a:gd name="GluePoint19X" fmla="*/ 8 w 117"/>
                  <a:gd name="GluePoint19Y" fmla="*/ 39 h 127"/>
                  <a:gd name="GluePoint20X" fmla="*/ 12 w 117"/>
                  <a:gd name="GluePoint20Y" fmla="*/ 27 h 127"/>
                  <a:gd name="GluePoint21X" fmla="*/ 12 w 117"/>
                  <a:gd name="GluePoint21Y" fmla="*/ 24 h 127"/>
                  <a:gd name="GluePoint22X" fmla="*/ 20 w 117"/>
                  <a:gd name="GluePoint22Y" fmla="*/ 19 h 127"/>
                  <a:gd name="GluePoint23X" fmla="*/ 27 w 117"/>
                  <a:gd name="GluePoint23Y" fmla="*/ 24 h 127"/>
                  <a:gd name="GluePoint24X" fmla="*/ 28 w 117"/>
                  <a:gd name="GluePoint24Y" fmla="*/ 23 h 127"/>
                  <a:gd name="GluePoint25X" fmla="*/ 33 w 117"/>
                  <a:gd name="GluePoint25Y" fmla="*/ 27 h 127"/>
                  <a:gd name="GluePoint26X" fmla="*/ 31 w 117"/>
                  <a:gd name="GluePoint26Y" fmla="*/ 19 h 127"/>
                  <a:gd name="GluePoint27X" fmla="*/ 35 w 117"/>
                  <a:gd name="GluePoint27Y" fmla="*/ 16 h 127"/>
                  <a:gd name="GluePoint28X" fmla="*/ 35 w 117"/>
                  <a:gd name="GluePoint28Y" fmla="*/ 10 h 127"/>
                  <a:gd name="GluePoint29X" fmla="*/ 36 w 117"/>
                  <a:gd name="GluePoint29Y" fmla="*/ 6 h 127"/>
                  <a:gd name="GluePoint30X" fmla="*/ 31 w 117"/>
                  <a:gd name="GluePoint30Y" fmla="*/ 0 h 127"/>
                  <a:gd name="GluePoint31X" fmla="*/ 41 w 117"/>
                  <a:gd name="GluePoint31Y" fmla="*/ 2 h 127"/>
                  <a:gd name="GluePoint32X" fmla="*/ 47 w 117"/>
                  <a:gd name="GluePoint32Y" fmla="*/ 3 h 127"/>
                  <a:gd name="GluePoint33X" fmla="*/ 49 w 117"/>
                  <a:gd name="GluePoint33Y" fmla="*/ 8 h 127"/>
                  <a:gd name="GluePoint34X" fmla="*/ 55 w 117"/>
                  <a:gd name="GluePoint34Y" fmla="*/ 10 h 127"/>
                  <a:gd name="GluePoint35X" fmla="*/ 58 w 117"/>
                  <a:gd name="GluePoint35Y" fmla="*/ 16 h 127"/>
                  <a:gd name="GluePoint36X" fmla="*/ 66 w 117"/>
                  <a:gd name="GluePoint36Y" fmla="*/ 14 h 127"/>
                  <a:gd name="GluePoint37X" fmla="*/ 74 w 117"/>
                  <a:gd name="GluePoint37Y" fmla="*/ 11 h 127"/>
                  <a:gd name="GluePoint38X" fmla="*/ 82 w 117"/>
                  <a:gd name="GluePoint38Y" fmla="*/ 6 h 127"/>
                  <a:gd name="GluePoint39X" fmla="*/ 79 w 117"/>
                  <a:gd name="GluePoint39Y" fmla="*/ 10 h 127"/>
                  <a:gd name="GluePoint40X" fmla="*/ 90 w 117"/>
                  <a:gd name="GluePoint40Y" fmla="*/ 11 h 127"/>
                  <a:gd name="GluePoint41X" fmla="*/ 98 w 117"/>
                  <a:gd name="GluePoint41Y" fmla="*/ 18 h 127"/>
                  <a:gd name="GluePoint42X" fmla="*/ 106 w 117"/>
                  <a:gd name="GluePoint42Y" fmla="*/ 24 h 127"/>
                  <a:gd name="GluePoint43X" fmla="*/ 105 w 117"/>
                  <a:gd name="GluePoint43Y" fmla="*/ 35 h 127"/>
                  <a:gd name="GluePoint44X" fmla="*/ 111 w 117"/>
                  <a:gd name="GluePoint44Y" fmla="*/ 48 h 127"/>
                  <a:gd name="GluePoint45X" fmla="*/ 117 w 117"/>
                  <a:gd name="GluePoint45Y" fmla="*/ 60 h 127"/>
                  <a:gd name="GluePoint46X" fmla="*/ 108 w 117"/>
                  <a:gd name="GluePoint46Y" fmla="*/ 63 h 127"/>
                  <a:gd name="GluePoint47X" fmla="*/ 85 w 117"/>
                  <a:gd name="GluePoint47Y" fmla="*/ 77 h 127"/>
                  <a:gd name="GluePoint48X" fmla="*/ 79 w 117"/>
                  <a:gd name="GluePoint48Y" fmla="*/ 77 h 127"/>
                  <a:gd name="GluePoint49X" fmla="*/ 84 w 117"/>
                  <a:gd name="GluePoint49Y" fmla="*/ 82 h 127"/>
                  <a:gd name="GluePoint50X" fmla="*/ 89 w 117"/>
                  <a:gd name="GluePoint50Y" fmla="*/ 92 h 1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17" h="127">
                    <a:moveTo>
                      <a:pt x="106" y="103"/>
                    </a:moveTo>
                    <a:lnTo>
                      <a:pt x="106" y="105"/>
                    </a:lnTo>
                    <a:lnTo>
                      <a:pt x="101" y="106"/>
                    </a:lnTo>
                    <a:lnTo>
                      <a:pt x="100" y="111"/>
                    </a:lnTo>
                    <a:lnTo>
                      <a:pt x="95" y="113"/>
                    </a:lnTo>
                    <a:lnTo>
                      <a:pt x="93" y="114"/>
                    </a:lnTo>
                    <a:lnTo>
                      <a:pt x="97" y="124"/>
                    </a:lnTo>
                    <a:lnTo>
                      <a:pt x="93" y="124"/>
                    </a:lnTo>
                    <a:lnTo>
                      <a:pt x="93" y="122"/>
                    </a:lnTo>
                    <a:lnTo>
                      <a:pt x="87" y="122"/>
                    </a:lnTo>
                    <a:lnTo>
                      <a:pt x="73" y="125"/>
                    </a:lnTo>
                    <a:lnTo>
                      <a:pt x="63" y="124"/>
                    </a:lnTo>
                    <a:lnTo>
                      <a:pt x="60" y="127"/>
                    </a:lnTo>
                    <a:lnTo>
                      <a:pt x="54" y="124"/>
                    </a:lnTo>
                    <a:lnTo>
                      <a:pt x="49" y="125"/>
                    </a:lnTo>
                    <a:lnTo>
                      <a:pt x="39" y="122"/>
                    </a:lnTo>
                    <a:lnTo>
                      <a:pt x="25" y="124"/>
                    </a:lnTo>
                    <a:lnTo>
                      <a:pt x="22" y="124"/>
                    </a:lnTo>
                    <a:lnTo>
                      <a:pt x="22" y="114"/>
                    </a:lnTo>
                    <a:lnTo>
                      <a:pt x="24" y="108"/>
                    </a:lnTo>
                    <a:lnTo>
                      <a:pt x="28" y="100"/>
                    </a:lnTo>
                    <a:lnTo>
                      <a:pt x="11" y="97"/>
                    </a:lnTo>
                    <a:lnTo>
                      <a:pt x="4" y="90"/>
                    </a:lnTo>
                    <a:lnTo>
                      <a:pt x="4" y="87"/>
                    </a:lnTo>
                    <a:lnTo>
                      <a:pt x="3" y="84"/>
                    </a:lnTo>
                    <a:lnTo>
                      <a:pt x="3" y="80"/>
                    </a:lnTo>
                    <a:lnTo>
                      <a:pt x="1" y="79"/>
                    </a:lnTo>
                    <a:lnTo>
                      <a:pt x="3" y="74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1" y="63"/>
                    </a:lnTo>
                    <a:lnTo>
                      <a:pt x="0" y="50"/>
                    </a:lnTo>
                    <a:lnTo>
                      <a:pt x="6" y="50"/>
                    </a:lnTo>
                    <a:lnTo>
                      <a:pt x="8" y="47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11" y="35"/>
                    </a:lnTo>
                    <a:lnTo>
                      <a:pt x="12" y="27"/>
                    </a:lnTo>
                    <a:lnTo>
                      <a:pt x="17" y="27"/>
                    </a:lnTo>
                    <a:lnTo>
                      <a:pt x="12" y="24"/>
                    </a:lnTo>
                    <a:lnTo>
                      <a:pt x="14" y="21"/>
                    </a:lnTo>
                    <a:lnTo>
                      <a:pt x="20" y="19"/>
                    </a:lnTo>
                    <a:lnTo>
                      <a:pt x="25" y="21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30" y="23"/>
                    </a:lnTo>
                    <a:lnTo>
                      <a:pt x="33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8" y="18"/>
                    </a:lnTo>
                    <a:lnTo>
                      <a:pt x="35" y="16"/>
                    </a:lnTo>
                    <a:lnTo>
                      <a:pt x="36" y="13"/>
                    </a:lnTo>
                    <a:lnTo>
                      <a:pt x="35" y="10"/>
                    </a:lnTo>
                    <a:lnTo>
                      <a:pt x="31" y="10"/>
                    </a:lnTo>
                    <a:lnTo>
                      <a:pt x="36" y="6"/>
                    </a:lnTo>
                    <a:lnTo>
                      <a:pt x="31" y="2"/>
                    </a:lnTo>
                    <a:lnTo>
                      <a:pt x="31" y="0"/>
                    </a:lnTo>
                    <a:lnTo>
                      <a:pt x="43" y="0"/>
                    </a:lnTo>
                    <a:lnTo>
                      <a:pt x="41" y="2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7" y="6"/>
                    </a:lnTo>
                    <a:lnTo>
                      <a:pt x="49" y="8"/>
                    </a:lnTo>
                    <a:lnTo>
                      <a:pt x="52" y="8"/>
                    </a:lnTo>
                    <a:lnTo>
                      <a:pt x="55" y="10"/>
                    </a:lnTo>
                    <a:lnTo>
                      <a:pt x="62" y="10"/>
                    </a:lnTo>
                    <a:lnTo>
                      <a:pt x="58" y="16"/>
                    </a:lnTo>
                    <a:lnTo>
                      <a:pt x="68" y="16"/>
                    </a:lnTo>
                    <a:lnTo>
                      <a:pt x="66" y="14"/>
                    </a:lnTo>
                    <a:lnTo>
                      <a:pt x="71" y="13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82" y="6"/>
                    </a:lnTo>
                    <a:lnTo>
                      <a:pt x="84" y="8"/>
                    </a:lnTo>
                    <a:lnTo>
                      <a:pt x="79" y="10"/>
                    </a:lnTo>
                    <a:lnTo>
                      <a:pt x="87" y="8"/>
                    </a:lnTo>
                    <a:lnTo>
                      <a:pt x="90" y="11"/>
                    </a:lnTo>
                    <a:lnTo>
                      <a:pt x="95" y="13"/>
                    </a:lnTo>
                    <a:lnTo>
                      <a:pt x="98" y="18"/>
                    </a:lnTo>
                    <a:lnTo>
                      <a:pt x="103" y="19"/>
                    </a:lnTo>
                    <a:lnTo>
                      <a:pt x="106" y="24"/>
                    </a:lnTo>
                    <a:lnTo>
                      <a:pt x="106" y="27"/>
                    </a:lnTo>
                    <a:lnTo>
                      <a:pt x="105" y="35"/>
                    </a:lnTo>
                    <a:lnTo>
                      <a:pt x="108" y="37"/>
                    </a:lnTo>
                    <a:lnTo>
                      <a:pt x="111" y="48"/>
                    </a:lnTo>
                    <a:lnTo>
                      <a:pt x="112" y="55"/>
                    </a:lnTo>
                    <a:lnTo>
                      <a:pt x="117" y="60"/>
                    </a:lnTo>
                    <a:lnTo>
                      <a:pt x="116" y="68"/>
                    </a:lnTo>
                    <a:lnTo>
                      <a:pt x="108" y="63"/>
                    </a:lnTo>
                    <a:lnTo>
                      <a:pt x="108" y="68"/>
                    </a:lnTo>
                    <a:lnTo>
                      <a:pt x="85" y="77"/>
                    </a:lnTo>
                    <a:lnTo>
                      <a:pt x="84" y="79"/>
                    </a:lnTo>
                    <a:lnTo>
                      <a:pt x="79" y="77"/>
                    </a:lnTo>
                    <a:lnTo>
                      <a:pt x="79" y="79"/>
                    </a:lnTo>
                    <a:lnTo>
                      <a:pt x="84" y="82"/>
                    </a:lnTo>
                    <a:lnTo>
                      <a:pt x="85" y="88"/>
                    </a:lnTo>
                    <a:lnTo>
                      <a:pt x="89" y="92"/>
                    </a:lnTo>
                    <a:lnTo>
                      <a:pt x="106" y="10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47" name="Freeform 160"/>
              <p:cNvSpPr/>
              <p:nvPr/>
            </p:nvSpPr>
            <p:spPr>
              <a:xfrm>
                <a:off x="4284720" y="1166760"/>
                <a:ext cx="223560" cy="342720"/>
              </a:xfrm>
              <a:custGeom>
                <a:avLst/>
                <a:gdLst>
                  <a:gd name="textAreaLeft" fmla="*/ 0 w 223560"/>
                  <a:gd name="textAreaRight" fmla="*/ 223920 w 223560"/>
                  <a:gd name="textAreaTop" fmla="*/ 0 h 342720"/>
                  <a:gd name="textAreaBottom" fmla="*/ 343080 h 342720"/>
                  <a:gd name="GluePoint1X" fmla="*/ 140 w 141"/>
                  <a:gd name="GluePoint1Y" fmla="*/ 50 h 216"/>
                  <a:gd name="GluePoint2X" fmla="*/ 130 w 141"/>
                  <a:gd name="GluePoint2Y" fmla="*/ 50 h 216"/>
                  <a:gd name="GluePoint3X" fmla="*/ 122 w 141"/>
                  <a:gd name="GluePoint3Y" fmla="*/ 52 h 216"/>
                  <a:gd name="GluePoint4X" fmla="*/ 113 w 141"/>
                  <a:gd name="GluePoint4Y" fmla="*/ 57 h 216"/>
                  <a:gd name="GluePoint5X" fmla="*/ 116 w 141"/>
                  <a:gd name="GluePoint5Y" fmla="*/ 71 h 216"/>
                  <a:gd name="GluePoint6X" fmla="*/ 114 w 141"/>
                  <a:gd name="GluePoint6Y" fmla="*/ 71 h 216"/>
                  <a:gd name="GluePoint7X" fmla="*/ 95 w 141"/>
                  <a:gd name="GluePoint7Y" fmla="*/ 84 h 216"/>
                  <a:gd name="GluePoint8X" fmla="*/ 84 w 141"/>
                  <a:gd name="GluePoint8Y" fmla="*/ 91 h 216"/>
                  <a:gd name="GluePoint9X" fmla="*/ 81 w 141"/>
                  <a:gd name="GluePoint9Y" fmla="*/ 95 h 216"/>
                  <a:gd name="GluePoint10X" fmla="*/ 76 w 141"/>
                  <a:gd name="GluePoint10Y" fmla="*/ 99 h 216"/>
                  <a:gd name="GluePoint11X" fmla="*/ 70 w 141"/>
                  <a:gd name="GluePoint11Y" fmla="*/ 102 h 216"/>
                  <a:gd name="GluePoint12X" fmla="*/ 73 w 141"/>
                  <a:gd name="GluePoint12Y" fmla="*/ 113 h 216"/>
                  <a:gd name="GluePoint13X" fmla="*/ 71 w 141"/>
                  <a:gd name="GluePoint13Y" fmla="*/ 126 h 216"/>
                  <a:gd name="GluePoint14X" fmla="*/ 73 w 141"/>
                  <a:gd name="GluePoint14Y" fmla="*/ 132 h 216"/>
                  <a:gd name="GluePoint15X" fmla="*/ 68 w 141"/>
                  <a:gd name="GluePoint15Y" fmla="*/ 137 h 216"/>
                  <a:gd name="GluePoint16X" fmla="*/ 78 w 141"/>
                  <a:gd name="GluePoint16Y" fmla="*/ 132 h 216"/>
                  <a:gd name="GluePoint17X" fmla="*/ 89 w 141"/>
                  <a:gd name="GluePoint17Y" fmla="*/ 136 h 216"/>
                  <a:gd name="GluePoint18X" fmla="*/ 90 w 141"/>
                  <a:gd name="GluePoint18Y" fmla="*/ 148 h 216"/>
                  <a:gd name="GluePoint19X" fmla="*/ 75 w 141"/>
                  <a:gd name="GluePoint19Y" fmla="*/ 148 h 216"/>
                  <a:gd name="GluePoint20X" fmla="*/ 65 w 141"/>
                  <a:gd name="GluePoint20Y" fmla="*/ 148 h 216"/>
                  <a:gd name="GluePoint21X" fmla="*/ 92 w 141"/>
                  <a:gd name="GluePoint21Y" fmla="*/ 152 h 216"/>
                  <a:gd name="GluePoint22X" fmla="*/ 89 w 141"/>
                  <a:gd name="GluePoint22Y" fmla="*/ 153 h 216"/>
                  <a:gd name="GluePoint23X" fmla="*/ 81 w 141"/>
                  <a:gd name="GluePoint23Y" fmla="*/ 156 h 216"/>
                  <a:gd name="GluePoint24X" fmla="*/ 73 w 141"/>
                  <a:gd name="GluePoint24Y" fmla="*/ 161 h 216"/>
                  <a:gd name="GluePoint25X" fmla="*/ 71 w 141"/>
                  <a:gd name="GluePoint25Y" fmla="*/ 165 h 216"/>
                  <a:gd name="GluePoint26X" fmla="*/ 67 w 141"/>
                  <a:gd name="GluePoint26Y" fmla="*/ 165 h 216"/>
                  <a:gd name="GluePoint27X" fmla="*/ 68 w 141"/>
                  <a:gd name="GluePoint27Y" fmla="*/ 174 h 216"/>
                  <a:gd name="GluePoint28X" fmla="*/ 71 w 141"/>
                  <a:gd name="GluePoint28Y" fmla="*/ 182 h 216"/>
                  <a:gd name="GluePoint29X" fmla="*/ 65 w 141"/>
                  <a:gd name="GluePoint29Y" fmla="*/ 203 h 216"/>
                  <a:gd name="GluePoint30X" fmla="*/ 46 w 141"/>
                  <a:gd name="GluePoint30Y" fmla="*/ 205 h 216"/>
                  <a:gd name="GluePoint31X" fmla="*/ 43 w 141"/>
                  <a:gd name="GluePoint31Y" fmla="*/ 216 h 216"/>
                  <a:gd name="GluePoint32X" fmla="*/ 21 w 141"/>
                  <a:gd name="GluePoint32Y" fmla="*/ 202 h 216"/>
                  <a:gd name="GluePoint33X" fmla="*/ 25 w 141"/>
                  <a:gd name="GluePoint33Y" fmla="*/ 198 h 216"/>
                  <a:gd name="GluePoint34X" fmla="*/ 14 w 141"/>
                  <a:gd name="GluePoint34Y" fmla="*/ 184 h 216"/>
                  <a:gd name="GluePoint35X" fmla="*/ 9 w 141"/>
                  <a:gd name="GluePoint35Y" fmla="*/ 176 h 216"/>
                  <a:gd name="GluePoint36X" fmla="*/ 8 w 141"/>
                  <a:gd name="GluePoint36Y" fmla="*/ 169 h 216"/>
                  <a:gd name="GluePoint37X" fmla="*/ 5 w 141"/>
                  <a:gd name="GluePoint37Y" fmla="*/ 168 h 216"/>
                  <a:gd name="GluePoint38X" fmla="*/ 0 w 141"/>
                  <a:gd name="GluePoint38Y" fmla="*/ 156 h 216"/>
                  <a:gd name="GluePoint39X" fmla="*/ 3 w 141"/>
                  <a:gd name="GluePoint39Y" fmla="*/ 156 h 216"/>
                  <a:gd name="GluePoint40X" fmla="*/ 8 w 141"/>
                  <a:gd name="GluePoint40Y" fmla="*/ 152 h 216"/>
                  <a:gd name="GluePoint41X" fmla="*/ 8 w 141"/>
                  <a:gd name="GluePoint41Y" fmla="*/ 142 h 216"/>
                  <a:gd name="GluePoint42X" fmla="*/ 16 w 141"/>
                  <a:gd name="GluePoint42Y" fmla="*/ 131 h 216"/>
                  <a:gd name="GluePoint43X" fmla="*/ 17 w 141"/>
                  <a:gd name="GluePoint43Y" fmla="*/ 121 h 216"/>
                  <a:gd name="GluePoint44X" fmla="*/ 9 w 141"/>
                  <a:gd name="GluePoint44Y" fmla="*/ 111 h 216"/>
                  <a:gd name="GluePoint45X" fmla="*/ 9 w 141"/>
                  <a:gd name="GluePoint45Y" fmla="*/ 92 h 216"/>
                  <a:gd name="GluePoint46X" fmla="*/ 16 w 141"/>
                  <a:gd name="GluePoint46Y" fmla="*/ 76 h 216"/>
                  <a:gd name="GluePoint47X" fmla="*/ 30 w 141"/>
                  <a:gd name="GluePoint47Y" fmla="*/ 71 h 216"/>
                  <a:gd name="GluePoint48X" fmla="*/ 32 w 141"/>
                  <a:gd name="GluePoint48Y" fmla="*/ 52 h 216"/>
                  <a:gd name="GluePoint49X" fmla="*/ 41 w 141"/>
                  <a:gd name="GluePoint49Y" fmla="*/ 37 h 216"/>
                  <a:gd name="GluePoint50X" fmla="*/ 48 w 141"/>
                  <a:gd name="GluePoint50Y" fmla="*/ 25 h 216"/>
                  <a:gd name="GluePoint51X" fmla="*/ 60 w 141"/>
                  <a:gd name="GluePoint51Y" fmla="*/ 15 h 216"/>
                  <a:gd name="GluePoint52X" fmla="*/ 67 w 141"/>
                  <a:gd name="GluePoint52Y" fmla="*/ 10 h 216"/>
                  <a:gd name="GluePoint53X" fmla="*/ 89 w 141"/>
                  <a:gd name="GluePoint53Y" fmla="*/ 9 h 216"/>
                  <a:gd name="GluePoint54X" fmla="*/ 87 w 141"/>
                  <a:gd name="GluePoint54Y" fmla="*/ 0 h 216"/>
                  <a:gd name="GluePoint55X" fmla="*/ 122 w 141"/>
                  <a:gd name="GluePoint55Y" fmla="*/ 10 h 216"/>
                  <a:gd name="GluePoint56X" fmla="*/ 132 w 141"/>
                  <a:gd name="GluePoint56Y" fmla="*/ 26 h 216"/>
                  <a:gd name="GluePoint57X" fmla="*/ 138 w 141"/>
                  <a:gd name="GluePoint57Y" fmla="*/ 37 h 2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41" h="216">
                    <a:moveTo>
                      <a:pt x="141" y="47"/>
                    </a:moveTo>
                    <a:lnTo>
                      <a:pt x="141" y="49"/>
                    </a:lnTo>
                    <a:lnTo>
                      <a:pt x="140" y="50"/>
                    </a:lnTo>
                    <a:lnTo>
                      <a:pt x="136" y="49"/>
                    </a:lnTo>
                    <a:lnTo>
                      <a:pt x="132" y="49"/>
                    </a:lnTo>
                    <a:lnTo>
                      <a:pt x="130" y="50"/>
                    </a:lnTo>
                    <a:lnTo>
                      <a:pt x="122" y="47"/>
                    </a:lnTo>
                    <a:lnTo>
                      <a:pt x="121" y="50"/>
                    </a:lnTo>
                    <a:lnTo>
                      <a:pt x="122" y="52"/>
                    </a:lnTo>
                    <a:lnTo>
                      <a:pt x="117" y="50"/>
                    </a:lnTo>
                    <a:lnTo>
                      <a:pt x="119" y="54"/>
                    </a:lnTo>
                    <a:lnTo>
                      <a:pt x="113" y="57"/>
                    </a:lnTo>
                    <a:lnTo>
                      <a:pt x="114" y="60"/>
                    </a:lnTo>
                    <a:lnTo>
                      <a:pt x="109" y="65"/>
                    </a:lnTo>
                    <a:lnTo>
                      <a:pt x="116" y="71"/>
                    </a:lnTo>
                    <a:lnTo>
                      <a:pt x="114" y="73"/>
                    </a:lnTo>
                    <a:lnTo>
                      <a:pt x="114" y="71"/>
                    </a:lnTo>
                    <a:lnTo>
                      <a:pt x="114" y="71"/>
                    </a:lnTo>
                    <a:lnTo>
                      <a:pt x="105" y="81"/>
                    </a:lnTo>
                    <a:lnTo>
                      <a:pt x="97" y="84"/>
                    </a:lnTo>
                    <a:lnTo>
                      <a:pt x="95" y="84"/>
                    </a:lnTo>
                    <a:lnTo>
                      <a:pt x="89" y="87"/>
                    </a:lnTo>
                    <a:lnTo>
                      <a:pt x="86" y="87"/>
                    </a:lnTo>
                    <a:lnTo>
                      <a:pt x="84" y="91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81" y="95"/>
                    </a:lnTo>
                    <a:lnTo>
                      <a:pt x="78" y="95"/>
                    </a:lnTo>
                    <a:lnTo>
                      <a:pt x="75" y="94"/>
                    </a:lnTo>
                    <a:lnTo>
                      <a:pt x="76" y="99"/>
                    </a:lnTo>
                    <a:lnTo>
                      <a:pt x="73" y="102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3" y="105"/>
                    </a:lnTo>
                    <a:lnTo>
                      <a:pt x="71" y="110"/>
                    </a:lnTo>
                    <a:lnTo>
                      <a:pt x="73" y="113"/>
                    </a:lnTo>
                    <a:lnTo>
                      <a:pt x="70" y="113"/>
                    </a:lnTo>
                    <a:lnTo>
                      <a:pt x="68" y="116"/>
                    </a:lnTo>
                    <a:lnTo>
                      <a:pt x="71" y="126"/>
                    </a:lnTo>
                    <a:lnTo>
                      <a:pt x="71" y="129"/>
                    </a:lnTo>
                    <a:lnTo>
                      <a:pt x="73" y="129"/>
                    </a:lnTo>
                    <a:lnTo>
                      <a:pt x="73" y="132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8" y="137"/>
                    </a:lnTo>
                    <a:lnTo>
                      <a:pt x="73" y="136"/>
                    </a:lnTo>
                    <a:lnTo>
                      <a:pt x="76" y="131"/>
                    </a:lnTo>
                    <a:lnTo>
                      <a:pt x="78" y="132"/>
                    </a:lnTo>
                    <a:lnTo>
                      <a:pt x="81" y="131"/>
                    </a:lnTo>
                    <a:lnTo>
                      <a:pt x="82" y="134"/>
                    </a:lnTo>
                    <a:lnTo>
                      <a:pt x="89" y="136"/>
                    </a:lnTo>
                    <a:lnTo>
                      <a:pt x="87" y="136"/>
                    </a:lnTo>
                    <a:lnTo>
                      <a:pt x="94" y="142"/>
                    </a:lnTo>
                    <a:lnTo>
                      <a:pt x="90" y="148"/>
                    </a:lnTo>
                    <a:lnTo>
                      <a:pt x="82" y="150"/>
                    </a:lnTo>
                    <a:lnTo>
                      <a:pt x="79" y="148"/>
                    </a:lnTo>
                    <a:lnTo>
                      <a:pt x="75" y="148"/>
                    </a:lnTo>
                    <a:lnTo>
                      <a:pt x="71" y="147"/>
                    </a:lnTo>
                    <a:lnTo>
                      <a:pt x="63" y="148"/>
                    </a:lnTo>
                    <a:lnTo>
                      <a:pt x="65" y="148"/>
                    </a:lnTo>
                    <a:lnTo>
                      <a:pt x="73" y="150"/>
                    </a:lnTo>
                    <a:lnTo>
                      <a:pt x="76" y="152"/>
                    </a:lnTo>
                    <a:lnTo>
                      <a:pt x="92" y="152"/>
                    </a:lnTo>
                    <a:lnTo>
                      <a:pt x="90" y="153"/>
                    </a:lnTo>
                    <a:lnTo>
                      <a:pt x="87" y="152"/>
                    </a:lnTo>
                    <a:lnTo>
                      <a:pt x="89" y="153"/>
                    </a:lnTo>
                    <a:lnTo>
                      <a:pt x="84" y="158"/>
                    </a:lnTo>
                    <a:lnTo>
                      <a:pt x="81" y="158"/>
                    </a:lnTo>
                    <a:lnTo>
                      <a:pt x="81" y="156"/>
                    </a:lnTo>
                    <a:lnTo>
                      <a:pt x="79" y="155"/>
                    </a:lnTo>
                    <a:lnTo>
                      <a:pt x="78" y="158"/>
                    </a:lnTo>
                    <a:lnTo>
                      <a:pt x="73" y="161"/>
                    </a:lnTo>
                    <a:lnTo>
                      <a:pt x="63" y="161"/>
                    </a:lnTo>
                    <a:lnTo>
                      <a:pt x="63" y="163"/>
                    </a:lnTo>
                    <a:lnTo>
                      <a:pt x="71" y="165"/>
                    </a:lnTo>
                    <a:lnTo>
                      <a:pt x="71" y="165"/>
                    </a:lnTo>
                    <a:lnTo>
                      <a:pt x="67" y="165"/>
                    </a:lnTo>
                    <a:lnTo>
                      <a:pt x="67" y="165"/>
                    </a:lnTo>
                    <a:lnTo>
                      <a:pt x="71" y="168"/>
                    </a:lnTo>
                    <a:lnTo>
                      <a:pt x="71" y="174"/>
                    </a:lnTo>
                    <a:lnTo>
                      <a:pt x="68" y="174"/>
                    </a:lnTo>
                    <a:lnTo>
                      <a:pt x="70" y="177"/>
                    </a:lnTo>
                    <a:lnTo>
                      <a:pt x="70" y="179"/>
                    </a:lnTo>
                    <a:lnTo>
                      <a:pt x="71" y="182"/>
                    </a:lnTo>
                    <a:lnTo>
                      <a:pt x="68" y="185"/>
                    </a:lnTo>
                    <a:lnTo>
                      <a:pt x="68" y="193"/>
                    </a:lnTo>
                    <a:lnTo>
                      <a:pt x="65" y="203"/>
                    </a:lnTo>
                    <a:lnTo>
                      <a:pt x="51" y="202"/>
                    </a:lnTo>
                    <a:lnTo>
                      <a:pt x="48" y="205"/>
                    </a:lnTo>
                    <a:lnTo>
                      <a:pt x="46" y="205"/>
                    </a:lnTo>
                    <a:lnTo>
                      <a:pt x="43" y="210"/>
                    </a:lnTo>
                    <a:lnTo>
                      <a:pt x="44" y="213"/>
                    </a:lnTo>
                    <a:lnTo>
                      <a:pt x="43" y="216"/>
                    </a:lnTo>
                    <a:lnTo>
                      <a:pt x="27" y="216"/>
                    </a:lnTo>
                    <a:lnTo>
                      <a:pt x="28" y="211"/>
                    </a:lnTo>
                    <a:lnTo>
                      <a:pt x="21" y="202"/>
                    </a:lnTo>
                    <a:lnTo>
                      <a:pt x="25" y="202"/>
                    </a:lnTo>
                    <a:lnTo>
                      <a:pt x="22" y="198"/>
                    </a:lnTo>
                    <a:lnTo>
                      <a:pt x="25" y="198"/>
                    </a:lnTo>
                    <a:lnTo>
                      <a:pt x="25" y="197"/>
                    </a:lnTo>
                    <a:lnTo>
                      <a:pt x="17" y="190"/>
                    </a:lnTo>
                    <a:lnTo>
                      <a:pt x="14" y="184"/>
                    </a:lnTo>
                    <a:lnTo>
                      <a:pt x="11" y="182"/>
                    </a:lnTo>
                    <a:lnTo>
                      <a:pt x="11" y="176"/>
                    </a:lnTo>
                    <a:lnTo>
                      <a:pt x="9" y="176"/>
                    </a:lnTo>
                    <a:lnTo>
                      <a:pt x="9" y="173"/>
                    </a:lnTo>
                    <a:lnTo>
                      <a:pt x="5" y="171"/>
                    </a:lnTo>
                    <a:lnTo>
                      <a:pt x="8" y="169"/>
                    </a:lnTo>
                    <a:lnTo>
                      <a:pt x="6" y="168"/>
                    </a:lnTo>
                    <a:lnTo>
                      <a:pt x="6" y="166"/>
                    </a:lnTo>
                    <a:lnTo>
                      <a:pt x="5" y="168"/>
                    </a:lnTo>
                    <a:lnTo>
                      <a:pt x="5" y="166"/>
                    </a:lnTo>
                    <a:lnTo>
                      <a:pt x="1" y="165"/>
                    </a:lnTo>
                    <a:lnTo>
                      <a:pt x="0" y="156"/>
                    </a:lnTo>
                    <a:lnTo>
                      <a:pt x="1" y="155"/>
                    </a:lnTo>
                    <a:lnTo>
                      <a:pt x="3" y="160"/>
                    </a:lnTo>
                    <a:lnTo>
                      <a:pt x="3" y="156"/>
                    </a:lnTo>
                    <a:lnTo>
                      <a:pt x="5" y="158"/>
                    </a:lnTo>
                    <a:lnTo>
                      <a:pt x="6" y="158"/>
                    </a:lnTo>
                    <a:lnTo>
                      <a:pt x="8" y="152"/>
                    </a:lnTo>
                    <a:lnTo>
                      <a:pt x="6" y="147"/>
                    </a:lnTo>
                    <a:lnTo>
                      <a:pt x="8" y="144"/>
                    </a:lnTo>
                    <a:lnTo>
                      <a:pt x="8" y="142"/>
                    </a:lnTo>
                    <a:lnTo>
                      <a:pt x="16" y="139"/>
                    </a:lnTo>
                    <a:lnTo>
                      <a:pt x="14" y="136"/>
                    </a:lnTo>
                    <a:lnTo>
                      <a:pt x="16" y="131"/>
                    </a:lnTo>
                    <a:lnTo>
                      <a:pt x="13" y="126"/>
                    </a:lnTo>
                    <a:lnTo>
                      <a:pt x="11" y="124"/>
                    </a:lnTo>
                    <a:lnTo>
                      <a:pt x="17" y="121"/>
                    </a:lnTo>
                    <a:lnTo>
                      <a:pt x="17" y="119"/>
                    </a:lnTo>
                    <a:lnTo>
                      <a:pt x="17" y="116"/>
                    </a:lnTo>
                    <a:lnTo>
                      <a:pt x="9" y="111"/>
                    </a:lnTo>
                    <a:lnTo>
                      <a:pt x="9" y="103"/>
                    </a:lnTo>
                    <a:lnTo>
                      <a:pt x="8" y="99"/>
                    </a:lnTo>
                    <a:lnTo>
                      <a:pt x="9" y="92"/>
                    </a:lnTo>
                    <a:lnTo>
                      <a:pt x="6" y="87"/>
                    </a:lnTo>
                    <a:lnTo>
                      <a:pt x="8" y="83"/>
                    </a:lnTo>
                    <a:lnTo>
                      <a:pt x="16" y="76"/>
                    </a:lnTo>
                    <a:lnTo>
                      <a:pt x="27" y="76"/>
                    </a:lnTo>
                    <a:lnTo>
                      <a:pt x="30" y="74"/>
                    </a:lnTo>
                    <a:lnTo>
                      <a:pt x="30" y="71"/>
                    </a:lnTo>
                    <a:lnTo>
                      <a:pt x="24" y="66"/>
                    </a:lnTo>
                    <a:lnTo>
                      <a:pt x="32" y="58"/>
                    </a:lnTo>
                    <a:lnTo>
                      <a:pt x="32" y="52"/>
                    </a:lnTo>
                    <a:lnTo>
                      <a:pt x="32" y="46"/>
                    </a:lnTo>
                    <a:lnTo>
                      <a:pt x="38" y="42"/>
                    </a:lnTo>
                    <a:lnTo>
                      <a:pt x="41" y="37"/>
                    </a:lnTo>
                    <a:lnTo>
                      <a:pt x="51" y="29"/>
                    </a:lnTo>
                    <a:lnTo>
                      <a:pt x="51" y="28"/>
                    </a:lnTo>
                    <a:lnTo>
                      <a:pt x="48" y="25"/>
                    </a:lnTo>
                    <a:lnTo>
                      <a:pt x="51" y="21"/>
                    </a:lnTo>
                    <a:lnTo>
                      <a:pt x="52" y="18"/>
                    </a:lnTo>
                    <a:lnTo>
                      <a:pt x="60" y="15"/>
                    </a:lnTo>
                    <a:lnTo>
                      <a:pt x="65" y="17"/>
                    </a:lnTo>
                    <a:lnTo>
                      <a:pt x="68" y="13"/>
                    </a:lnTo>
                    <a:lnTo>
                      <a:pt x="67" y="10"/>
                    </a:lnTo>
                    <a:lnTo>
                      <a:pt x="70" y="9"/>
                    </a:lnTo>
                    <a:lnTo>
                      <a:pt x="89" y="10"/>
                    </a:lnTo>
                    <a:lnTo>
                      <a:pt x="89" y="9"/>
                    </a:lnTo>
                    <a:lnTo>
                      <a:pt x="87" y="7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94" y="0"/>
                    </a:lnTo>
                    <a:lnTo>
                      <a:pt x="111" y="9"/>
                    </a:lnTo>
                    <a:lnTo>
                      <a:pt x="122" y="10"/>
                    </a:lnTo>
                    <a:lnTo>
                      <a:pt x="130" y="17"/>
                    </a:lnTo>
                    <a:lnTo>
                      <a:pt x="130" y="23"/>
                    </a:lnTo>
                    <a:lnTo>
                      <a:pt x="132" y="26"/>
                    </a:lnTo>
                    <a:lnTo>
                      <a:pt x="132" y="28"/>
                    </a:lnTo>
                    <a:lnTo>
                      <a:pt x="138" y="36"/>
                    </a:lnTo>
                    <a:lnTo>
                      <a:pt x="138" y="37"/>
                    </a:lnTo>
                    <a:lnTo>
                      <a:pt x="136" y="41"/>
                    </a:lnTo>
                    <a:lnTo>
                      <a:pt x="141" y="4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48" name="Freeform 161"/>
              <p:cNvSpPr/>
              <p:nvPr/>
            </p:nvSpPr>
            <p:spPr>
              <a:xfrm>
                <a:off x="4229280" y="1447920"/>
                <a:ext cx="56880" cy="74160"/>
              </a:xfrm>
              <a:custGeom>
                <a:avLst/>
                <a:gdLst>
                  <a:gd name="textAreaLeft" fmla="*/ 0 w 56880"/>
                  <a:gd name="textAreaRight" fmla="*/ 57240 w 56880"/>
                  <a:gd name="textAreaTop" fmla="*/ 0 h 74160"/>
                  <a:gd name="textAreaBottom" fmla="*/ 74520 h 74160"/>
                  <a:gd name="GluePoint1X" fmla="*/ 9 w 36"/>
                  <a:gd name="GluePoint1Y" fmla="*/ 47 h 47"/>
                  <a:gd name="GluePoint2X" fmla="*/ 21 w 36"/>
                  <a:gd name="GluePoint2Y" fmla="*/ 47 h 47"/>
                  <a:gd name="GluePoint3X" fmla="*/ 22 w 36"/>
                  <a:gd name="GluePoint3Y" fmla="*/ 47 h 47"/>
                  <a:gd name="GluePoint4X" fmla="*/ 19 w 36"/>
                  <a:gd name="GluePoint4Y" fmla="*/ 44 h 47"/>
                  <a:gd name="GluePoint5X" fmla="*/ 21 w 36"/>
                  <a:gd name="GluePoint5Y" fmla="*/ 42 h 47"/>
                  <a:gd name="GluePoint6X" fmla="*/ 21 w 36"/>
                  <a:gd name="GluePoint6Y" fmla="*/ 37 h 47"/>
                  <a:gd name="GluePoint7X" fmla="*/ 22 w 36"/>
                  <a:gd name="GluePoint7Y" fmla="*/ 36 h 47"/>
                  <a:gd name="GluePoint8X" fmla="*/ 21 w 36"/>
                  <a:gd name="GluePoint8Y" fmla="*/ 34 h 47"/>
                  <a:gd name="GluePoint9X" fmla="*/ 25 w 36"/>
                  <a:gd name="GluePoint9Y" fmla="*/ 34 h 47"/>
                  <a:gd name="GluePoint10X" fmla="*/ 24 w 36"/>
                  <a:gd name="GluePoint10Y" fmla="*/ 31 h 47"/>
                  <a:gd name="GluePoint11X" fmla="*/ 29 w 36"/>
                  <a:gd name="GluePoint11Y" fmla="*/ 29 h 47"/>
                  <a:gd name="GluePoint12X" fmla="*/ 29 w 36"/>
                  <a:gd name="GluePoint12Y" fmla="*/ 25 h 47"/>
                  <a:gd name="GluePoint13X" fmla="*/ 32 w 36"/>
                  <a:gd name="GluePoint13Y" fmla="*/ 26 h 47"/>
                  <a:gd name="GluePoint14X" fmla="*/ 36 w 36"/>
                  <a:gd name="GluePoint14Y" fmla="*/ 25 h 47"/>
                  <a:gd name="GluePoint15X" fmla="*/ 35 w 36"/>
                  <a:gd name="GluePoint15Y" fmla="*/ 21 h 47"/>
                  <a:gd name="GluePoint16X" fmla="*/ 27 w 36"/>
                  <a:gd name="GluePoint16Y" fmla="*/ 21 h 47"/>
                  <a:gd name="GluePoint17X" fmla="*/ 27 w 36"/>
                  <a:gd name="GluePoint17Y" fmla="*/ 20 h 47"/>
                  <a:gd name="GluePoint18X" fmla="*/ 29 w 36"/>
                  <a:gd name="GluePoint18Y" fmla="*/ 18 h 47"/>
                  <a:gd name="GluePoint19X" fmla="*/ 25 w 36"/>
                  <a:gd name="GluePoint19Y" fmla="*/ 18 h 47"/>
                  <a:gd name="GluePoint20X" fmla="*/ 27 w 36"/>
                  <a:gd name="GluePoint20Y" fmla="*/ 16 h 47"/>
                  <a:gd name="GluePoint21X" fmla="*/ 27 w 36"/>
                  <a:gd name="GluePoint21Y" fmla="*/ 12 h 47"/>
                  <a:gd name="GluePoint22X" fmla="*/ 30 w 36"/>
                  <a:gd name="GluePoint22Y" fmla="*/ 8 h 47"/>
                  <a:gd name="GluePoint23X" fmla="*/ 29 w 36"/>
                  <a:gd name="GluePoint23Y" fmla="*/ 4 h 47"/>
                  <a:gd name="GluePoint24X" fmla="*/ 29 w 36"/>
                  <a:gd name="GluePoint24Y" fmla="*/ 0 h 47"/>
                  <a:gd name="GluePoint25X" fmla="*/ 22 w 36"/>
                  <a:gd name="GluePoint25Y" fmla="*/ 4 h 47"/>
                  <a:gd name="GluePoint26X" fmla="*/ 16 w 36"/>
                  <a:gd name="GluePoint26Y" fmla="*/ 8 h 47"/>
                  <a:gd name="GluePoint27X" fmla="*/ 6 w 36"/>
                  <a:gd name="GluePoint27Y" fmla="*/ 10 h 47"/>
                  <a:gd name="GluePoint28X" fmla="*/ 3 w 36"/>
                  <a:gd name="GluePoint28Y" fmla="*/ 13 h 47"/>
                  <a:gd name="GluePoint29X" fmla="*/ 0 w 36"/>
                  <a:gd name="GluePoint29Y" fmla="*/ 23 h 47"/>
                  <a:gd name="GluePoint30X" fmla="*/ 2 w 36"/>
                  <a:gd name="GluePoint30Y" fmla="*/ 36 h 47"/>
                  <a:gd name="GluePoint31X" fmla="*/ 6 w 36"/>
                  <a:gd name="GluePoint31Y" fmla="*/ 37 h 47"/>
                  <a:gd name="GluePoint32X" fmla="*/ 9 w 36"/>
                  <a:gd name="GluePoint32Y" fmla="*/ 39 h 47"/>
                  <a:gd name="GluePoint33X" fmla="*/ 9 w 36"/>
                  <a:gd name="GluePoint33Y" fmla="*/ 4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6" h="47">
                    <a:moveTo>
                      <a:pt x="9" y="47"/>
                    </a:moveTo>
                    <a:lnTo>
                      <a:pt x="21" y="47"/>
                    </a:lnTo>
                    <a:lnTo>
                      <a:pt x="22" y="47"/>
                    </a:lnTo>
                    <a:lnTo>
                      <a:pt x="19" y="44"/>
                    </a:lnTo>
                    <a:lnTo>
                      <a:pt x="21" y="42"/>
                    </a:lnTo>
                    <a:lnTo>
                      <a:pt x="21" y="37"/>
                    </a:lnTo>
                    <a:lnTo>
                      <a:pt x="22" y="36"/>
                    </a:lnTo>
                    <a:lnTo>
                      <a:pt x="21" y="34"/>
                    </a:lnTo>
                    <a:lnTo>
                      <a:pt x="25" y="34"/>
                    </a:lnTo>
                    <a:lnTo>
                      <a:pt x="24" y="31"/>
                    </a:lnTo>
                    <a:lnTo>
                      <a:pt x="29" y="29"/>
                    </a:lnTo>
                    <a:lnTo>
                      <a:pt x="29" y="25"/>
                    </a:lnTo>
                    <a:lnTo>
                      <a:pt x="32" y="26"/>
                    </a:lnTo>
                    <a:lnTo>
                      <a:pt x="36" y="25"/>
                    </a:lnTo>
                    <a:lnTo>
                      <a:pt x="35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9" y="18"/>
                    </a:lnTo>
                    <a:lnTo>
                      <a:pt x="25" y="18"/>
                    </a:lnTo>
                    <a:lnTo>
                      <a:pt x="27" y="16"/>
                    </a:lnTo>
                    <a:lnTo>
                      <a:pt x="27" y="12"/>
                    </a:lnTo>
                    <a:lnTo>
                      <a:pt x="30" y="8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16" y="8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2" y="36"/>
                    </a:lnTo>
                    <a:lnTo>
                      <a:pt x="6" y="37"/>
                    </a:lnTo>
                    <a:lnTo>
                      <a:pt x="9" y="39"/>
                    </a:lnTo>
                    <a:lnTo>
                      <a:pt x="9" y="4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49" name="Freeform 162"/>
              <p:cNvSpPr/>
              <p:nvPr/>
            </p:nvSpPr>
            <p:spPr>
              <a:xfrm>
                <a:off x="4238640" y="2001960"/>
                <a:ext cx="93240" cy="1947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194760"/>
                  <a:gd name="textAreaBottom" fmla="*/ 195120 h 194760"/>
                  <a:gd name="GluePoint1X" fmla="*/ 18 w 59"/>
                  <a:gd name="GluePoint1Y" fmla="*/ 7 h 123"/>
                  <a:gd name="GluePoint2X" fmla="*/ 11 w 59"/>
                  <a:gd name="GluePoint2Y" fmla="*/ 13 h 123"/>
                  <a:gd name="GluePoint3X" fmla="*/ 15 w 59"/>
                  <a:gd name="GluePoint3Y" fmla="*/ 15 h 123"/>
                  <a:gd name="GluePoint4X" fmla="*/ 13 w 59"/>
                  <a:gd name="GluePoint4Y" fmla="*/ 26 h 123"/>
                  <a:gd name="GluePoint5X" fmla="*/ 15 w 59"/>
                  <a:gd name="GluePoint5Y" fmla="*/ 37 h 123"/>
                  <a:gd name="GluePoint6X" fmla="*/ 13 w 59"/>
                  <a:gd name="GluePoint6Y" fmla="*/ 49 h 123"/>
                  <a:gd name="GluePoint7X" fmla="*/ 0 w 59"/>
                  <a:gd name="GluePoint7Y" fmla="*/ 60 h 123"/>
                  <a:gd name="GluePoint8X" fmla="*/ 3 w 59"/>
                  <a:gd name="GluePoint8Y" fmla="*/ 71 h 123"/>
                  <a:gd name="GluePoint9X" fmla="*/ 10 w 59"/>
                  <a:gd name="GluePoint9Y" fmla="*/ 74 h 123"/>
                  <a:gd name="GluePoint10X" fmla="*/ 13 w 59"/>
                  <a:gd name="GluePoint10Y" fmla="*/ 81 h 123"/>
                  <a:gd name="GluePoint11X" fmla="*/ 13 w 59"/>
                  <a:gd name="GluePoint11Y" fmla="*/ 86 h 123"/>
                  <a:gd name="GluePoint12X" fmla="*/ 24 w 59"/>
                  <a:gd name="GluePoint12Y" fmla="*/ 92 h 123"/>
                  <a:gd name="GluePoint13X" fmla="*/ 30 w 59"/>
                  <a:gd name="GluePoint13Y" fmla="*/ 123 h 123"/>
                  <a:gd name="GluePoint14X" fmla="*/ 37 w 59"/>
                  <a:gd name="GluePoint14Y" fmla="*/ 121 h 123"/>
                  <a:gd name="GluePoint15X" fmla="*/ 42 w 59"/>
                  <a:gd name="GluePoint15Y" fmla="*/ 116 h 123"/>
                  <a:gd name="GluePoint16X" fmla="*/ 40 w 59"/>
                  <a:gd name="GluePoint16Y" fmla="*/ 105 h 123"/>
                  <a:gd name="GluePoint17X" fmla="*/ 42 w 59"/>
                  <a:gd name="GluePoint17Y" fmla="*/ 100 h 123"/>
                  <a:gd name="GluePoint18X" fmla="*/ 57 w 59"/>
                  <a:gd name="GluePoint18Y" fmla="*/ 87 h 123"/>
                  <a:gd name="GluePoint19X" fmla="*/ 59 w 59"/>
                  <a:gd name="GluePoint19Y" fmla="*/ 84 h 123"/>
                  <a:gd name="GluePoint20X" fmla="*/ 57 w 59"/>
                  <a:gd name="GluePoint20Y" fmla="*/ 73 h 123"/>
                  <a:gd name="GluePoint21X" fmla="*/ 54 w 59"/>
                  <a:gd name="GluePoint21Y" fmla="*/ 73 h 123"/>
                  <a:gd name="GluePoint22X" fmla="*/ 51 w 59"/>
                  <a:gd name="GluePoint22Y" fmla="*/ 66 h 123"/>
                  <a:gd name="GluePoint23X" fmla="*/ 46 w 59"/>
                  <a:gd name="GluePoint23Y" fmla="*/ 68 h 123"/>
                  <a:gd name="GluePoint24X" fmla="*/ 45 w 59"/>
                  <a:gd name="GluePoint24Y" fmla="*/ 65 h 123"/>
                  <a:gd name="GluePoint25X" fmla="*/ 40 w 59"/>
                  <a:gd name="GluePoint25Y" fmla="*/ 65 h 123"/>
                  <a:gd name="GluePoint26X" fmla="*/ 37 w 59"/>
                  <a:gd name="GluePoint26Y" fmla="*/ 61 h 123"/>
                  <a:gd name="GluePoint27X" fmla="*/ 37 w 59"/>
                  <a:gd name="GluePoint27Y" fmla="*/ 60 h 123"/>
                  <a:gd name="GluePoint28X" fmla="*/ 35 w 59"/>
                  <a:gd name="GluePoint28Y" fmla="*/ 57 h 123"/>
                  <a:gd name="GluePoint29X" fmla="*/ 40 w 59"/>
                  <a:gd name="GluePoint29Y" fmla="*/ 57 h 123"/>
                  <a:gd name="GluePoint30X" fmla="*/ 40 w 59"/>
                  <a:gd name="GluePoint30Y" fmla="*/ 53 h 123"/>
                  <a:gd name="GluePoint31X" fmla="*/ 50 w 59"/>
                  <a:gd name="GluePoint31Y" fmla="*/ 45 h 123"/>
                  <a:gd name="GluePoint32X" fmla="*/ 54 w 59"/>
                  <a:gd name="GluePoint32Y" fmla="*/ 36 h 123"/>
                  <a:gd name="GluePoint33X" fmla="*/ 53 w 59"/>
                  <a:gd name="GluePoint33Y" fmla="*/ 29 h 123"/>
                  <a:gd name="GluePoint34X" fmla="*/ 46 w 59"/>
                  <a:gd name="GluePoint34Y" fmla="*/ 26 h 123"/>
                  <a:gd name="GluePoint35X" fmla="*/ 43 w 59"/>
                  <a:gd name="GluePoint35Y" fmla="*/ 20 h 123"/>
                  <a:gd name="GluePoint36X" fmla="*/ 45 w 59"/>
                  <a:gd name="GluePoint36Y" fmla="*/ 16 h 123"/>
                  <a:gd name="GluePoint37X" fmla="*/ 50 w 59"/>
                  <a:gd name="GluePoint37Y" fmla="*/ 13 h 123"/>
                  <a:gd name="GluePoint38X" fmla="*/ 53 w 59"/>
                  <a:gd name="GluePoint38Y" fmla="*/ 8 h 123"/>
                  <a:gd name="GluePoint39X" fmla="*/ 51 w 59"/>
                  <a:gd name="GluePoint39Y" fmla="*/ 5 h 123"/>
                  <a:gd name="GluePoint40X" fmla="*/ 43 w 59"/>
                  <a:gd name="GluePoint40Y" fmla="*/ 10 h 123"/>
                  <a:gd name="GluePoint41X" fmla="*/ 40 w 59"/>
                  <a:gd name="GluePoint41Y" fmla="*/ 8 h 123"/>
                  <a:gd name="GluePoint42X" fmla="*/ 40 w 59"/>
                  <a:gd name="GluePoint42Y" fmla="*/ 4 h 123"/>
                  <a:gd name="GluePoint43X" fmla="*/ 38 w 59"/>
                  <a:gd name="GluePoint43Y" fmla="*/ 2 h 123"/>
                  <a:gd name="GluePoint44X" fmla="*/ 32 w 59"/>
                  <a:gd name="GluePoint44Y" fmla="*/ 0 h 123"/>
                  <a:gd name="GluePoint45X" fmla="*/ 26 w 59"/>
                  <a:gd name="GluePoint45Y" fmla="*/ 2 h 123"/>
                  <a:gd name="GluePoint46X" fmla="*/ 18 w 59"/>
                  <a:gd name="GluePoint46Y" fmla="*/ 7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59" h="123">
                    <a:moveTo>
                      <a:pt x="18" y="7"/>
                    </a:moveTo>
                    <a:lnTo>
                      <a:pt x="11" y="13"/>
                    </a:lnTo>
                    <a:lnTo>
                      <a:pt x="15" y="15"/>
                    </a:lnTo>
                    <a:lnTo>
                      <a:pt x="13" y="26"/>
                    </a:lnTo>
                    <a:lnTo>
                      <a:pt x="15" y="37"/>
                    </a:lnTo>
                    <a:lnTo>
                      <a:pt x="13" y="49"/>
                    </a:lnTo>
                    <a:lnTo>
                      <a:pt x="0" y="60"/>
                    </a:lnTo>
                    <a:lnTo>
                      <a:pt x="3" y="71"/>
                    </a:lnTo>
                    <a:lnTo>
                      <a:pt x="10" y="74"/>
                    </a:lnTo>
                    <a:lnTo>
                      <a:pt x="13" y="81"/>
                    </a:lnTo>
                    <a:lnTo>
                      <a:pt x="13" y="86"/>
                    </a:lnTo>
                    <a:lnTo>
                      <a:pt x="24" y="92"/>
                    </a:lnTo>
                    <a:lnTo>
                      <a:pt x="30" y="123"/>
                    </a:lnTo>
                    <a:lnTo>
                      <a:pt x="37" y="121"/>
                    </a:lnTo>
                    <a:lnTo>
                      <a:pt x="42" y="116"/>
                    </a:lnTo>
                    <a:lnTo>
                      <a:pt x="40" y="105"/>
                    </a:lnTo>
                    <a:lnTo>
                      <a:pt x="42" y="100"/>
                    </a:lnTo>
                    <a:lnTo>
                      <a:pt x="57" y="87"/>
                    </a:lnTo>
                    <a:lnTo>
                      <a:pt x="59" y="84"/>
                    </a:lnTo>
                    <a:lnTo>
                      <a:pt x="57" y="73"/>
                    </a:lnTo>
                    <a:lnTo>
                      <a:pt x="54" y="73"/>
                    </a:lnTo>
                    <a:lnTo>
                      <a:pt x="51" y="66"/>
                    </a:lnTo>
                    <a:lnTo>
                      <a:pt x="46" y="68"/>
                    </a:lnTo>
                    <a:lnTo>
                      <a:pt x="45" y="65"/>
                    </a:lnTo>
                    <a:lnTo>
                      <a:pt x="40" y="65"/>
                    </a:lnTo>
                    <a:lnTo>
                      <a:pt x="37" y="61"/>
                    </a:lnTo>
                    <a:lnTo>
                      <a:pt x="37" y="60"/>
                    </a:lnTo>
                    <a:lnTo>
                      <a:pt x="35" y="57"/>
                    </a:lnTo>
                    <a:lnTo>
                      <a:pt x="40" y="57"/>
                    </a:lnTo>
                    <a:lnTo>
                      <a:pt x="40" y="53"/>
                    </a:lnTo>
                    <a:lnTo>
                      <a:pt x="50" y="45"/>
                    </a:lnTo>
                    <a:lnTo>
                      <a:pt x="54" y="36"/>
                    </a:lnTo>
                    <a:lnTo>
                      <a:pt x="53" y="29"/>
                    </a:lnTo>
                    <a:lnTo>
                      <a:pt x="46" y="26"/>
                    </a:lnTo>
                    <a:lnTo>
                      <a:pt x="43" y="20"/>
                    </a:lnTo>
                    <a:lnTo>
                      <a:pt x="45" y="16"/>
                    </a:lnTo>
                    <a:lnTo>
                      <a:pt x="50" y="13"/>
                    </a:lnTo>
                    <a:lnTo>
                      <a:pt x="53" y="8"/>
                    </a:lnTo>
                    <a:lnTo>
                      <a:pt x="51" y="5"/>
                    </a:lnTo>
                    <a:lnTo>
                      <a:pt x="43" y="10"/>
                    </a:lnTo>
                    <a:lnTo>
                      <a:pt x="40" y="8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26" y="2"/>
                    </a:lnTo>
                    <a:lnTo>
                      <a:pt x="18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50" name="Freeform 163"/>
              <p:cNvSpPr/>
              <p:nvPr/>
            </p:nvSpPr>
            <p:spPr>
              <a:xfrm>
                <a:off x="4948200" y="2538360"/>
                <a:ext cx="159840" cy="15984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159840"/>
                  <a:gd name="textAreaBottom" fmla="*/ 160200 h 159840"/>
                  <a:gd name="GluePoint1X" fmla="*/ 27 w 101"/>
                  <a:gd name="GluePoint1Y" fmla="*/ 0 h 101"/>
                  <a:gd name="GluePoint2X" fmla="*/ 25 w 101"/>
                  <a:gd name="GluePoint2Y" fmla="*/ 8 h 101"/>
                  <a:gd name="GluePoint3X" fmla="*/ 14 w 101"/>
                  <a:gd name="GluePoint3Y" fmla="*/ 13 h 101"/>
                  <a:gd name="GluePoint4X" fmla="*/ 11 w 101"/>
                  <a:gd name="GluePoint4Y" fmla="*/ 18 h 101"/>
                  <a:gd name="GluePoint5X" fmla="*/ 6 w 101"/>
                  <a:gd name="GluePoint5Y" fmla="*/ 18 h 101"/>
                  <a:gd name="GluePoint6X" fmla="*/ 0 w 101"/>
                  <a:gd name="GluePoint6Y" fmla="*/ 56 h 101"/>
                  <a:gd name="GluePoint7X" fmla="*/ 1 w 101"/>
                  <a:gd name="GluePoint7Y" fmla="*/ 68 h 101"/>
                  <a:gd name="GluePoint8X" fmla="*/ 8 w 101"/>
                  <a:gd name="GluePoint8Y" fmla="*/ 69 h 101"/>
                  <a:gd name="GluePoint9X" fmla="*/ 9 w 101"/>
                  <a:gd name="GluePoint9Y" fmla="*/ 66 h 101"/>
                  <a:gd name="GluePoint10X" fmla="*/ 12 w 101"/>
                  <a:gd name="GluePoint10Y" fmla="*/ 66 h 101"/>
                  <a:gd name="GluePoint11X" fmla="*/ 15 w 101"/>
                  <a:gd name="GluePoint11Y" fmla="*/ 71 h 101"/>
                  <a:gd name="GluePoint12X" fmla="*/ 20 w 101"/>
                  <a:gd name="GluePoint12Y" fmla="*/ 58 h 101"/>
                  <a:gd name="GluePoint13X" fmla="*/ 27 w 101"/>
                  <a:gd name="GluePoint13Y" fmla="*/ 61 h 101"/>
                  <a:gd name="GluePoint14X" fmla="*/ 28 w 101"/>
                  <a:gd name="GluePoint14Y" fmla="*/ 66 h 101"/>
                  <a:gd name="GluePoint15X" fmla="*/ 36 w 101"/>
                  <a:gd name="GluePoint15Y" fmla="*/ 64 h 101"/>
                  <a:gd name="GluePoint16X" fmla="*/ 38 w 101"/>
                  <a:gd name="GluePoint16Y" fmla="*/ 61 h 101"/>
                  <a:gd name="GluePoint17X" fmla="*/ 41 w 101"/>
                  <a:gd name="GluePoint17Y" fmla="*/ 64 h 101"/>
                  <a:gd name="GluePoint18X" fmla="*/ 46 w 101"/>
                  <a:gd name="GluePoint18Y" fmla="*/ 63 h 101"/>
                  <a:gd name="GluePoint19X" fmla="*/ 50 w 101"/>
                  <a:gd name="GluePoint19Y" fmla="*/ 66 h 101"/>
                  <a:gd name="GluePoint20X" fmla="*/ 55 w 101"/>
                  <a:gd name="GluePoint20Y" fmla="*/ 64 h 101"/>
                  <a:gd name="GluePoint21X" fmla="*/ 65 w 101"/>
                  <a:gd name="GluePoint21Y" fmla="*/ 69 h 101"/>
                  <a:gd name="GluePoint22X" fmla="*/ 71 w 101"/>
                  <a:gd name="GluePoint22Y" fmla="*/ 80 h 101"/>
                  <a:gd name="GluePoint23X" fmla="*/ 81 w 101"/>
                  <a:gd name="GluePoint23Y" fmla="*/ 87 h 101"/>
                  <a:gd name="GluePoint24X" fmla="*/ 84 w 101"/>
                  <a:gd name="GluePoint24Y" fmla="*/ 93 h 101"/>
                  <a:gd name="GluePoint25X" fmla="*/ 92 w 101"/>
                  <a:gd name="GluePoint25Y" fmla="*/ 101 h 101"/>
                  <a:gd name="GluePoint26X" fmla="*/ 101 w 101"/>
                  <a:gd name="GluePoint26Y" fmla="*/ 93 h 101"/>
                  <a:gd name="GluePoint27X" fmla="*/ 92 w 101"/>
                  <a:gd name="GluePoint27Y" fmla="*/ 87 h 101"/>
                  <a:gd name="GluePoint28X" fmla="*/ 89 w 101"/>
                  <a:gd name="GluePoint28Y" fmla="*/ 80 h 101"/>
                  <a:gd name="GluePoint29X" fmla="*/ 85 w 101"/>
                  <a:gd name="GluePoint29Y" fmla="*/ 79 h 101"/>
                  <a:gd name="GluePoint30X" fmla="*/ 84 w 101"/>
                  <a:gd name="GluePoint30Y" fmla="*/ 76 h 101"/>
                  <a:gd name="GluePoint31X" fmla="*/ 81 w 101"/>
                  <a:gd name="GluePoint31Y" fmla="*/ 74 h 101"/>
                  <a:gd name="GluePoint32X" fmla="*/ 73 w 101"/>
                  <a:gd name="GluePoint32Y" fmla="*/ 63 h 101"/>
                  <a:gd name="GluePoint33X" fmla="*/ 65 w 101"/>
                  <a:gd name="GluePoint33Y" fmla="*/ 60 h 101"/>
                  <a:gd name="GluePoint34X" fmla="*/ 62 w 101"/>
                  <a:gd name="GluePoint34Y" fmla="*/ 55 h 101"/>
                  <a:gd name="GluePoint35X" fmla="*/ 57 w 101"/>
                  <a:gd name="GluePoint35Y" fmla="*/ 56 h 101"/>
                  <a:gd name="GluePoint36X" fmla="*/ 54 w 101"/>
                  <a:gd name="GluePoint36Y" fmla="*/ 52 h 101"/>
                  <a:gd name="GluePoint37X" fmla="*/ 54 w 101"/>
                  <a:gd name="GluePoint37Y" fmla="*/ 48 h 101"/>
                  <a:gd name="GluePoint38X" fmla="*/ 52 w 101"/>
                  <a:gd name="GluePoint38Y" fmla="*/ 47 h 101"/>
                  <a:gd name="GluePoint39X" fmla="*/ 50 w 101"/>
                  <a:gd name="GluePoint39Y" fmla="*/ 48 h 101"/>
                  <a:gd name="GluePoint40X" fmla="*/ 50 w 101"/>
                  <a:gd name="GluePoint40Y" fmla="*/ 53 h 101"/>
                  <a:gd name="GluePoint41X" fmla="*/ 49 w 101"/>
                  <a:gd name="GluePoint41Y" fmla="*/ 52 h 101"/>
                  <a:gd name="GluePoint42X" fmla="*/ 47 w 101"/>
                  <a:gd name="GluePoint42Y" fmla="*/ 45 h 101"/>
                  <a:gd name="GluePoint43X" fmla="*/ 44 w 101"/>
                  <a:gd name="GluePoint43Y" fmla="*/ 43 h 101"/>
                  <a:gd name="GluePoint44X" fmla="*/ 41 w 101"/>
                  <a:gd name="GluePoint44Y" fmla="*/ 37 h 101"/>
                  <a:gd name="GluePoint45X" fmla="*/ 33 w 101"/>
                  <a:gd name="GluePoint45Y" fmla="*/ 10 h 101"/>
                  <a:gd name="GluePoint46X" fmla="*/ 27 w 101"/>
                  <a:gd name="GluePoint46Y" fmla="*/ 0 h 1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01" h="101">
                    <a:moveTo>
                      <a:pt x="27" y="0"/>
                    </a:moveTo>
                    <a:lnTo>
                      <a:pt x="25" y="8"/>
                    </a:lnTo>
                    <a:lnTo>
                      <a:pt x="14" y="13"/>
                    </a:lnTo>
                    <a:lnTo>
                      <a:pt x="11" y="18"/>
                    </a:lnTo>
                    <a:lnTo>
                      <a:pt x="6" y="18"/>
                    </a:lnTo>
                    <a:lnTo>
                      <a:pt x="0" y="56"/>
                    </a:lnTo>
                    <a:lnTo>
                      <a:pt x="1" y="68"/>
                    </a:lnTo>
                    <a:lnTo>
                      <a:pt x="8" y="69"/>
                    </a:lnTo>
                    <a:lnTo>
                      <a:pt x="9" y="66"/>
                    </a:lnTo>
                    <a:lnTo>
                      <a:pt x="12" y="66"/>
                    </a:lnTo>
                    <a:lnTo>
                      <a:pt x="15" y="71"/>
                    </a:lnTo>
                    <a:lnTo>
                      <a:pt x="20" y="58"/>
                    </a:lnTo>
                    <a:lnTo>
                      <a:pt x="27" y="61"/>
                    </a:lnTo>
                    <a:lnTo>
                      <a:pt x="28" y="66"/>
                    </a:lnTo>
                    <a:lnTo>
                      <a:pt x="36" y="64"/>
                    </a:lnTo>
                    <a:lnTo>
                      <a:pt x="38" y="61"/>
                    </a:lnTo>
                    <a:lnTo>
                      <a:pt x="41" y="64"/>
                    </a:lnTo>
                    <a:lnTo>
                      <a:pt x="46" y="63"/>
                    </a:lnTo>
                    <a:lnTo>
                      <a:pt x="50" y="66"/>
                    </a:lnTo>
                    <a:lnTo>
                      <a:pt x="55" y="64"/>
                    </a:lnTo>
                    <a:lnTo>
                      <a:pt x="65" y="69"/>
                    </a:lnTo>
                    <a:lnTo>
                      <a:pt x="71" y="80"/>
                    </a:lnTo>
                    <a:lnTo>
                      <a:pt x="81" y="87"/>
                    </a:lnTo>
                    <a:lnTo>
                      <a:pt x="84" y="93"/>
                    </a:lnTo>
                    <a:lnTo>
                      <a:pt x="92" y="101"/>
                    </a:lnTo>
                    <a:lnTo>
                      <a:pt x="101" y="93"/>
                    </a:lnTo>
                    <a:lnTo>
                      <a:pt x="92" y="87"/>
                    </a:lnTo>
                    <a:lnTo>
                      <a:pt x="89" y="80"/>
                    </a:lnTo>
                    <a:lnTo>
                      <a:pt x="85" y="79"/>
                    </a:lnTo>
                    <a:lnTo>
                      <a:pt x="84" y="76"/>
                    </a:lnTo>
                    <a:lnTo>
                      <a:pt x="81" y="74"/>
                    </a:lnTo>
                    <a:lnTo>
                      <a:pt x="73" y="63"/>
                    </a:lnTo>
                    <a:lnTo>
                      <a:pt x="65" y="60"/>
                    </a:lnTo>
                    <a:lnTo>
                      <a:pt x="62" y="55"/>
                    </a:lnTo>
                    <a:lnTo>
                      <a:pt x="57" y="56"/>
                    </a:lnTo>
                    <a:lnTo>
                      <a:pt x="54" y="52"/>
                    </a:lnTo>
                    <a:lnTo>
                      <a:pt x="54" y="48"/>
                    </a:lnTo>
                    <a:lnTo>
                      <a:pt x="52" y="47"/>
                    </a:lnTo>
                    <a:lnTo>
                      <a:pt x="50" y="48"/>
                    </a:lnTo>
                    <a:lnTo>
                      <a:pt x="50" y="53"/>
                    </a:lnTo>
                    <a:lnTo>
                      <a:pt x="49" y="52"/>
                    </a:lnTo>
                    <a:lnTo>
                      <a:pt x="47" y="45"/>
                    </a:lnTo>
                    <a:lnTo>
                      <a:pt x="44" y="43"/>
                    </a:lnTo>
                    <a:lnTo>
                      <a:pt x="41" y="37"/>
                    </a:lnTo>
                    <a:lnTo>
                      <a:pt x="33" y="1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51" name="Freeform 164"/>
              <p:cNvSpPr/>
              <p:nvPr/>
            </p:nvSpPr>
            <p:spPr>
              <a:xfrm>
                <a:off x="5081760" y="2685960"/>
                <a:ext cx="34560" cy="536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53640"/>
                  <a:gd name="textAreaBottom" fmla="*/ 54000 h 53640"/>
                  <a:gd name="GluePoint1X" fmla="*/ 17 w 22"/>
                  <a:gd name="GluePoint1Y" fmla="*/ 0 h 34"/>
                  <a:gd name="GluePoint2X" fmla="*/ 8 w 22"/>
                  <a:gd name="GluePoint2Y" fmla="*/ 8 h 34"/>
                  <a:gd name="GluePoint3X" fmla="*/ 6 w 22"/>
                  <a:gd name="GluePoint3Y" fmla="*/ 10 h 34"/>
                  <a:gd name="GluePoint4X" fmla="*/ 5 w 22"/>
                  <a:gd name="GluePoint4Y" fmla="*/ 20 h 34"/>
                  <a:gd name="GluePoint5X" fmla="*/ 0 w 22"/>
                  <a:gd name="GluePoint5Y" fmla="*/ 28 h 34"/>
                  <a:gd name="GluePoint6X" fmla="*/ 3 w 22"/>
                  <a:gd name="GluePoint6Y" fmla="*/ 32 h 34"/>
                  <a:gd name="GluePoint7X" fmla="*/ 9 w 22"/>
                  <a:gd name="GluePoint7Y" fmla="*/ 34 h 34"/>
                  <a:gd name="GluePoint8X" fmla="*/ 12 w 22"/>
                  <a:gd name="GluePoint8Y" fmla="*/ 31 h 34"/>
                  <a:gd name="GluePoint9X" fmla="*/ 17 w 22"/>
                  <a:gd name="GluePoint9Y" fmla="*/ 34 h 34"/>
                  <a:gd name="GluePoint10X" fmla="*/ 22 w 22"/>
                  <a:gd name="GluePoint10Y" fmla="*/ 24 h 34"/>
                  <a:gd name="GluePoint11X" fmla="*/ 20 w 22"/>
                  <a:gd name="GluePoint11Y" fmla="*/ 23 h 34"/>
                  <a:gd name="GluePoint12X" fmla="*/ 12 w 22"/>
                  <a:gd name="GluePoint12Y" fmla="*/ 24 h 34"/>
                  <a:gd name="GluePoint13X" fmla="*/ 11 w 22"/>
                  <a:gd name="GluePoint13Y" fmla="*/ 23 h 34"/>
                  <a:gd name="GluePoint14X" fmla="*/ 12 w 22"/>
                  <a:gd name="GluePoint14Y" fmla="*/ 23 h 34"/>
                  <a:gd name="GluePoint15X" fmla="*/ 14 w 22"/>
                  <a:gd name="GluePoint15Y" fmla="*/ 20 h 34"/>
                  <a:gd name="GluePoint16X" fmla="*/ 22 w 22"/>
                  <a:gd name="GluePoint16Y" fmla="*/ 15 h 34"/>
                  <a:gd name="GluePoint17X" fmla="*/ 22 w 22"/>
                  <a:gd name="GluePoint17Y" fmla="*/ 8 h 34"/>
                  <a:gd name="GluePoint18X" fmla="*/ 17 w 22"/>
                  <a:gd name="GluePoint18Y" fmla="*/ 0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2" h="34">
                    <a:moveTo>
                      <a:pt x="17" y="0"/>
                    </a:moveTo>
                    <a:lnTo>
                      <a:pt x="8" y="8"/>
                    </a:lnTo>
                    <a:lnTo>
                      <a:pt x="6" y="10"/>
                    </a:lnTo>
                    <a:lnTo>
                      <a:pt x="5" y="20"/>
                    </a:lnTo>
                    <a:lnTo>
                      <a:pt x="0" y="28"/>
                    </a:lnTo>
                    <a:lnTo>
                      <a:pt x="3" y="32"/>
                    </a:lnTo>
                    <a:lnTo>
                      <a:pt x="9" y="34"/>
                    </a:lnTo>
                    <a:lnTo>
                      <a:pt x="12" y="31"/>
                    </a:lnTo>
                    <a:lnTo>
                      <a:pt x="17" y="34"/>
                    </a:lnTo>
                    <a:lnTo>
                      <a:pt x="22" y="24"/>
                    </a:lnTo>
                    <a:lnTo>
                      <a:pt x="20" y="23"/>
                    </a:lnTo>
                    <a:lnTo>
                      <a:pt x="12" y="24"/>
                    </a:lnTo>
                    <a:lnTo>
                      <a:pt x="11" y="23"/>
                    </a:lnTo>
                    <a:lnTo>
                      <a:pt x="12" y="23"/>
                    </a:lnTo>
                    <a:lnTo>
                      <a:pt x="14" y="20"/>
                    </a:lnTo>
                    <a:lnTo>
                      <a:pt x="22" y="15"/>
                    </a:lnTo>
                    <a:lnTo>
                      <a:pt x="22" y="8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52" name="Freeform 165"/>
              <p:cNvSpPr/>
              <p:nvPr/>
            </p:nvSpPr>
            <p:spPr>
              <a:xfrm>
                <a:off x="4133880" y="2658960"/>
                <a:ext cx="283680" cy="266400"/>
              </a:xfrm>
              <a:custGeom>
                <a:avLst/>
                <a:gdLst>
                  <a:gd name="textAreaLeft" fmla="*/ 0 w 283680"/>
                  <a:gd name="textAreaRight" fmla="*/ 284040 w 283680"/>
                  <a:gd name="textAreaTop" fmla="*/ 0 h 266400"/>
                  <a:gd name="textAreaBottom" fmla="*/ 266760 h 266400"/>
                  <a:gd name="GluePoint1X" fmla="*/ 25 w 179"/>
                  <a:gd name="GluePoint1Y" fmla="*/ 132 h 168"/>
                  <a:gd name="GluePoint2X" fmla="*/ 36 w 179"/>
                  <a:gd name="GluePoint2Y" fmla="*/ 140 h 168"/>
                  <a:gd name="GluePoint3X" fmla="*/ 42 w 179"/>
                  <a:gd name="GluePoint3Y" fmla="*/ 148 h 168"/>
                  <a:gd name="GluePoint4X" fmla="*/ 42 w 179"/>
                  <a:gd name="GluePoint4Y" fmla="*/ 159 h 168"/>
                  <a:gd name="GluePoint5X" fmla="*/ 52 w 179"/>
                  <a:gd name="GluePoint5Y" fmla="*/ 165 h 168"/>
                  <a:gd name="GluePoint6X" fmla="*/ 54 w 179"/>
                  <a:gd name="GluePoint6Y" fmla="*/ 168 h 168"/>
                  <a:gd name="GluePoint7X" fmla="*/ 63 w 179"/>
                  <a:gd name="GluePoint7Y" fmla="*/ 165 h 168"/>
                  <a:gd name="GluePoint8X" fmla="*/ 74 w 179"/>
                  <a:gd name="GluePoint8Y" fmla="*/ 164 h 168"/>
                  <a:gd name="GluePoint9X" fmla="*/ 85 w 179"/>
                  <a:gd name="GluePoint9Y" fmla="*/ 157 h 168"/>
                  <a:gd name="GluePoint10X" fmla="*/ 93 w 179"/>
                  <a:gd name="GluePoint10Y" fmla="*/ 149 h 168"/>
                  <a:gd name="GluePoint11X" fmla="*/ 98 w 179"/>
                  <a:gd name="GluePoint11Y" fmla="*/ 132 h 168"/>
                  <a:gd name="GluePoint12X" fmla="*/ 104 w 179"/>
                  <a:gd name="GluePoint12Y" fmla="*/ 122 h 168"/>
                  <a:gd name="GluePoint13X" fmla="*/ 128 w 179"/>
                  <a:gd name="GluePoint13Y" fmla="*/ 128 h 168"/>
                  <a:gd name="GluePoint14X" fmla="*/ 143 w 179"/>
                  <a:gd name="GluePoint14Y" fmla="*/ 106 h 168"/>
                  <a:gd name="GluePoint15X" fmla="*/ 154 w 179"/>
                  <a:gd name="GluePoint15Y" fmla="*/ 86 h 168"/>
                  <a:gd name="GluePoint16X" fmla="*/ 163 w 179"/>
                  <a:gd name="GluePoint16Y" fmla="*/ 49 h 168"/>
                  <a:gd name="GluePoint17X" fmla="*/ 179 w 179"/>
                  <a:gd name="GluePoint17Y" fmla="*/ 37 h 168"/>
                  <a:gd name="GluePoint18X" fmla="*/ 173 w 179"/>
                  <a:gd name="GluePoint18Y" fmla="*/ 22 h 168"/>
                  <a:gd name="GluePoint19X" fmla="*/ 165 w 179"/>
                  <a:gd name="GluePoint19Y" fmla="*/ 0 h 168"/>
                  <a:gd name="GluePoint20X" fmla="*/ 157 w 179"/>
                  <a:gd name="GluePoint20Y" fmla="*/ 4 h 168"/>
                  <a:gd name="GluePoint21X" fmla="*/ 147 w 179"/>
                  <a:gd name="GluePoint21Y" fmla="*/ 11 h 168"/>
                  <a:gd name="GluePoint22X" fmla="*/ 116 w 179"/>
                  <a:gd name="GluePoint22Y" fmla="*/ 8 h 168"/>
                  <a:gd name="GluePoint23X" fmla="*/ 101 w 179"/>
                  <a:gd name="GluePoint23Y" fmla="*/ 17 h 168"/>
                  <a:gd name="GluePoint24X" fmla="*/ 79 w 179"/>
                  <a:gd name="GluePoint24Y" fmla="*/ 8 h 168"/>
                  <a:gd name="GluePoint25X" fmla="*/ 66 w 179"/>
                  <a:gd name="GluePoint25Y" fmla="*/ 14 h 168"/>
                  <a:gd name="GluePoint26X" fmla="*/ 55 w 179"/>
                  <a:gd name="GluePoint26Y" fmla="*/ 4 h 168"/>
                  <a:gd name="GluePoint27X" fmla="*/ 31 w 179"/>
                  <a:gd name="GluePoint27Y" fmla="*/ 0 h 168"/>
                  <a:gd name="GluePoint28X" fmla="*/ 19 w 179"/>
                  <a:gd name="GluePoint28Y" fmla="*/ 17 h 168"/>
                  <a:gd name="GluePoint29X" fmla="*/ 14 w 179"/>
                  <a:gd name="GluePoint29Y" fmla="*/ 37 h 168"/>
                  <a:gd name="GluePoint30X" fmla="*/ 15 w 179"/>
                  <a:gd name="GluePoint30Y" fmla="*/ 48 h 168"/>
                  <a:gd name="GluePoint31X" fmla="*/ 14 w 179"/>
                  <a:gd name="GluePoint31Y" fmla="*/ 61 h 168"/>
                  <a:gd name="GluePoint32X" fmla="*/ 14 w 179"/>
                  <a:gd name="GluePoint32Y" fmla="*/ 67 h 168"/>
                  <a:gd name="GluePoint33X" fmla="*/ 6 w 179"/>
                  <a:gd name="GluePoint33Y" fmla="*/ 82 h 168"/>
                  <a:gd name="GluePoint34X" fmla="*/ 0 w 179"/>
                  <a:gd name="GluePoint34Y" fmla="*/ 119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79" h="168">
                    <a:moveTo>
                      <a:pt x="1" y="132"/>
                    </a:moveTo>
                    <a:lnTo>
                      <a:pt x="25" y="132"/>
                    </a:lnTo>
                    <a:lnTo>
                      <a:pt x="33" y="135"/>
                    </a:lnTo>
                    <a:lnTo>
                      <a:pt x="36" y="140"/>
                    </a:lnTo>
                    <a:lnTo>
                      <a:pt x="39" y="148"/>
                    </a:lnTo>
                    <a:lnTo>
                      <a:pt x="42" y="148"/>
                    </a:lnTo>
                    <a:lnTo>
                      <a:pt x="41" y="149"/>
                    </a:lnTo>
                    <a:lnTo>
                      <a:pt x="42" y="159"/>
                    </a:lnTo>
                    <a:lnTo>
                      <a:pt x="47" y="165"/>
                    </a:lnTo>
                    <a:lnTo>
                      <a:pt x="52" y="165"/>
                    </a:lnTo>
                    <a:lnTo>
                      <a:pt x="54" y="165"/>
                    </a:lnTo>
                    <a:lnTo>
                      <a:pt x="54" y="168"/>
                    </a:lnTo>
                    <a:lnTo>
                      <a:pt x="58" y="165"/>
                    </a:lnTo>
                    <a:lnTo>
                      <a:pt x="63" y="165"/>
                    </a:lnTo>
                    <a:lnTo>
                      <a:pt x="68" y="160"/>
                    </a:lnTo>
                    <a:lnTo>
                      <a:pt x="74" y="164"/>
                    </a:lnTo>
                    <a:lnTo>
                      <a:pt x="84" y="164"/>
                    </a:lnTo>
                    <a:lnTo>
                      <a:pt x="85" y="157"/>
                    </a:lnTo>
                    <a:lnTo>
                      <a:pt x="87" y="159"/>
                    </a:lnTo>
                    <a:lnTo>
                      <a:pt x="93" y="149"/>
                    </a:lnTo>
                    <a:lnTo>
                      <a:pt x="93" y="140"/>
                    </a:lnTo>
                    <a:lnTo>
                      <a:pt x="98" y="132"/>
                    </a:lnTo>
                    <a:lnTo>
                      <a:pt x="104" y="127"/>
                    </a:lnTo>
                    <a:lnTo>
                      <a:pt x="104" y="122"/>
                    </a:lnTo>
                    <a:lnTo>
                      <a:pt x="120" y="120"/>
                    </a:lnTo>
                    <a:lnTo>
                      <a:pt x="128" y="128"/>
                    </a:lnTo>
                    <a:lnTo>
                      <a:pt x="133" y="128"/>
                    </a:lnTo>
                    <a:lnTo>
                      <a:pt x="143" y="106"/>
                    </a:lnTo>
                    <a:lnTo>
                      <a:pt x="146" y="95"/>
                    </a:lnTo>
                    <a:lnTo>
                      <a:pt x="154" y="86"/>
                    </a:lnTo>
                    <a:lnTo>
                      <a:pt x="157" y="67"/>
                    </a:lnTo>
                    <a:lnTo>
                      <a:pt x="163" y="49"/>
                    </a:lnTo>
                    <a:lnTo>
                      <a:pt x="166" y="45"/>
                    </a:lnTo>
                    <a:lnTo>
                      <a:pt x="179" y="37"/>
                    </a:lnTo>
                    <a:lnTo>
                      <a:pt x="177" y="27"/>
                    </a:lnTo>
                    <a:lnTo>
                      <a:pt x="173" y="22"/>
                    </a:lnTo>
                    <a:lnTo>
                      <a:pt x="173" y="11"/>
                    </a:lnTo>
                    <a:lnTo>
                      <a:pt x="165" y="0"/>
                    </a:lnTo>
                    <a:lnTo>
                      <a:pt x="158" y="0"/>
                    </a:lnTo>
                    <a:lnTo>
                      <a:pt x="157" y="4"/>
                    </a:lnTo>
                    <a:lnTo>
                      <a:pt x="152" y="4"/>
                    </a:lnTo>
                    <a:lnTo>
                      <a:pt x="147" y="11"/>
                    </a:lnTo>
                    <a:lnTo>
                      <a:pt x="136" y="6"/>
                    </a:lnTo>
                    <a:lnTo>
                      <a:pt x="116" y="8"/>
                    </a:lnTo>
                    <a:lnTo>
                      <a:pt x="104" y="17"/>
                    </a:lnTo>
                    <a:lnTo>
                      <a:pt x="101" y="17"/>
                    </a:lnTo>
                    <a:lnTo>
                      <a:pt x="90" y="16"/>
                    </a:lnTo>
                    <a:lnTo>
                      <a:pt x="79" y="8"/>
                    </a:lnTo>
                    <a:lnTo>
                      <a:pt x="73" y="9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55" y="4"/>
                    </a:lnTo>
                    <a:lnTo>
                      <a:pt x="44" y="0"/>
                    </a:lnTo>
                    <a:lnTo>
                      <a:pt x="31" y="0"/>
                    </a:lnTo>
                    <a:lnTo>
                      <a:pt x="22" y="6"/>
                    </a:lnTo>
                    <a:lnTo>
                      <a:pt x="19" y="17"/>
                    </a:lnTo>
                    <a:lnTo>
                      <a:pt x="14" y="24"/>
                    </a:lnTo>
                    <a:lnTo>
                      <a:pt x="14" y="37"/>
                    </a:lnTo>
                    <a:lnTo>
                      <a:pt x="12" y="41"/>
                    </a:lnTo>
                    <a:lnTo>
                      <a:pt x="15" y="48"/>
                    </a:lnTo>
                    <a:lnTo>
                      <a:pt x="17" y="58"/>
                    </a:lnTo>
                    <a:lnTo>
                      <a:pt x="14" y="61"/>
                    </a:lnTo>
                    <a:lnTo>
                      <a:pt x="15" y="64"/>
                    </a:lnTo>
                    <a:lnTo>
                      <a:pt x="14" y="67"/>
                    </a:lnTo>
                    <a:lnTo>
                      <a:pt x="8" y="75"/>
                    </a:lnTo>
                    <a:lnTo>
                      <a:pt x="6" y="82"/>
                    </a:lnTo>
                    <a:lnTo>
                      <a:pt x="1" y="93"/>
                    </a:lnTo>
                    <a:lnTo>
                      <a:pt x="0" y="119"/>
                    </a:lnTo>
                    <a:lnTo>
                      <a:pt x="1" y="13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53" name="Freeform 166"/>
              <p:cNvSpPr/>
              <p:nvPr/>
            </p:nvSpPr>
            <p:spPr>
              <a:xfrm>
                <a:off x="4272120" y="2676600"/>
                <a:ext cx="188640" cy="3218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321840"/>
                  <a:gd name="textAreaBottom" fmla="*/ 322200 h 321840"/>
                  <a:gd name="GluePoint1X" fmla="*/ 44 w 119"/>
                  <a:gd name="GluePoint1Y" fmla="*/ 193 h 203"/>
                  <a:gd name="GluePoint2X" fmla="*/ 59 w 119"/>
                  <a:gd name="GluePoint2Y" fmla="*/ 191 h 203"/>
                  <a:gd name="GluePoint3X" fmla="*/ 75 w 119"/>
                  <a:gd name="GluePoint3Y" fmla="*/ 193 h 203"/>
                  <a:gd name="GluePoint4X" fmla="*/ 95 w 119"/>
                  <a:gd name="GluePoint4Y" fmla="*/ 193 h 203"/>
                  <a:gd name="GluePoint5X" fmla="*/ 110 w 119"/>
                  <a:gd name="GluePoint5Y" fmla="*/ 198 h 203"/>
                  <a:gd name="GluePoint6X" fmla="*/ 116 w 119"/>
                  <a:gd name="GluePoint6Y" fmla="*/ 203 h 203"/>
                  <a:gd name="GluePoint7X" fmla="*/ 119 w 119"/>
                  <a:gd name="GluePoint7Y" fmla="*/ 199 h 203"/>
                  <a:gd name="GluePoint8X" fmla="*/ 119 w 119"/>
                  <a:gd name="GluePoint8Y" fmla="*/ 182 h 203"/>
                  <a:gd name="GluePoint9X" fmla="*/ 116 w 119"/>
                  <a:gd name="GluePoint9Y" fmla="*/ 182 h 203"/>
                  <a:gd name="GluePoint10X" fmla="*/ 106 w 119"/>
                  <a:gd name="GluePoint10Y" fmla="*/ 170 h 203"/>
                  <a:gd name="GluePoint11X" fmla="*/ 95 w 119"/>
                  <a:gd name="GluePoint11Y" fmla="*/ 146 h 203"/>
                  <a:gd name="GluePoint12X" fmla="*/ 94 w 119"/>
                  <a:gd name="GluePoint12Y" fmla="*/ 127 h 203"/>
                  <a:gd name="GluePoint13X" fmla="*/ 98 w 119"/>
                  <a:gd name="GluePoint13Y" fmla="*/ 119 h 203"/>
                  <a:gd name="GluePoint14X" fmla="*/ 106 w 119"/>
                  <a:gd name="GluePoint14Y" fmla="*/ 101 h 203"/>
                  <a:gd name="GluePoint15X" fmla="*/ 100 w 119"/>
                  <a:gd name="GluePoint15Y" fmla="*/ 79 h 203"/>
                  <a:gd name="GluePoint16X" fmla="*/ 98 w 119"/>
                  <a:gd name="GluePoint16Y" fmla="*/ 75 h 203"/>
                  <a:gd name="GluePoint17X" fmla="*/ 90 w 119"/>
                  <a:gd name="GluePoint17Y" fmla="*/ 72 h 203"/>
                  <a:gd name="GluePoint18X" fmla="*/ 86 w 119"/>
                  <a:gd name="GluePoint18Y" fmla="*/ 63 h 203"/>
                  <a:gd name="GluePoint19X" fmla="*/ 87 w 119"/>
                  <a:gd name="GluePoint19Y" fmla="*/ 58 h 203"/>
                  <a:gd name="GluePoint20X" fmla="*/ 89 w 119"/>
                  <a:gd name="GluePoint20Y" fmla="*/ 56 h 203"/>
                  <a:gd name="GluePoint21X" fmla="*/ 103 w 119"/>
                  <a:gd name="GluePoint21Y" fmla="*/ 56 h 203"/>
                  <a:gd name="GluePoint22X" fmla="*/ 105 w 119"/>
                  <a:gd name="GluePoint22Y" fmla="*/ 55 h 203"/>
                  <a:gd name="GluePoint23X" fmla="*/ 105 w 119"/>
                  <a:gd name="GluePoint23Y" fmla="*/ 50 h 203"/>
                  <a:gd name="GluePoint24X" fmla="*/ 97 w 119"/>
                  <a:gd name="GluePoint24Y" fmla="*/ 37 h 203"/>
                  <a:gd name="GluePoint25X" fmla="*/ 98 w 119"/>
                  <a:gd name="GluePoint25Y" fmla="*/ 21 h 203"/>
                  <a:gd name="GluePoint26X" fmla="*/ 94 w 119"/>
                  <a:gd name="GluePoint26Y" fmla="*/ 6 h 203"/>
                  <a:gd name="GluePoint27X" fmla="*/ 90 w 119"/>
                  <a:gd name="GluePoint27Y" fmla="*/ 3 h 203"/>
                  <a:gd name="GluePoint28X" fmla="*/ 90 w 119"/>
                  <a:gd name="GluePoint28Y" fmla="*/ 0 h 203"/>
                  <a:gd name="GluePoint29X" fmla="*/ 86 w 119"/>
                  <a:gd name="GluePoint29Y" fmla="*/ 0 h 203"/>
                  <a:gd name="GluePoint30X" fmla="*/ 86 w 119"/>
                  <a:gd name="GluePoint30Y" fmla="*/ 11 h 203"/>
                  <a:gd name="GluePoint31X" fmla="*/ 90 w 119"/>
                  <a:gd name="GluePoint31Y" fmla="*/ 16 h 203"/>
                  <a:gd name="GluePoint32X" fmla="*/ 92 w 119"/>
                  <a:gd name="GluePoint32Y" fmla="*/ 26 h 203"/>
                  <a:gd name="GluePoint33X" fmla="*/ 79 w 119"/>
                  <a:gd name="GluePoint33Y" fmla="*/ 34 h 203"/>
                  <a:gd name="GluePoint34X" fmla="*/ 76 w 119"/>
                  <a:gd name="GluePoint34Y" fmla="*/ 38 h 203"/>
                  <a:gd name="GluePoint35X" fmla="*/ 70 w 119"/>
                  <a:gd name="GluePoint35Y" fmla="*/ 56 h 203"/>
                  <a:gd name="GluePoint36X" fmla="*/ 67 w 119"/>
                  <a:gd name="GluePoint36Y" fmla="*/ 75 h 203"/>
                  <a:gd name="GluePoint37X" fmla="*/ 59 w 119"/>
                  <a:gd name="GluePoint37Y" fmla="*/ 84 h 203"/>
                  <a:gd name="GluePoint38X" fmla="*/ 56 w 119"/>
                  <a:gd name="GluePoint38Y" fmla="*/ 95 h 203"/>
                  <a:gd name="GluePoint39X" fmla="*/ 46 w 119"/>
                  <a:gd name="GluePoint39Y" fmla="*/ 117 h 203"/>
                  <a:gd name="GluePoint40X" fmla="*/ 41 w 119"/>
                  <a:gd name="GluePoint40Y" fmla="*/ 117 h 203"/>
                  <a:gd name="GluePoint41X" fmla="*/ 33 w 119"/>
                  <a:gd name="GluePoint41Y" fmla="*/ 109 h 203"/>
                  <a:gd name="GluePoint42X" fmla="*/ 17 w 119"/>
                  <a:gd name="GluePoint42Y" fmla="*/ 111 h 203"/>
                  <a:gd name="GluePoint43X" fmla="*/ 17 w 119"/>
                  <a:gd name="GluePoint43Y" fmla="*/ 116 h 203"/>
                  <a:gd name="GluePoint44X" fmla="*/ 11 w 119"/>
                  <a:gd name="GluePoint44Y" fmla="*/ 121 h 203"/>
                  <a:gd name="GluePoint45X" fmla="*/ 6 w 119"/>
                  <a:gd name="GluePoint45Y" fmla="*/ 129 h 203"/>
                  <a:gd name="GluePoint46X" fmla="*/ 6 w 119"/>
                  <a:gd name="GluePoint46Y" fmla="*/ 138 h 203"/>
                  <a:gd name="GluePoint47X" fmla="*/ 0 w 119"/>
                  <a:gd name="GluePoint47Y" fmla="*/ 148 h 203"/>
                  <a:gd name="GluePoint48X" fmla="*/ 3 w 119"/>
                  <a:gd name="GluePoint48Y" fmla="*/ 153 h 203"/>
                  <a:gd name="GluePoint49X" fmla="*/ 6 w 119"/>
                  <a:gd name="GluePoint49Y" fmla="*/ 151 h 203"/>
                  <a:gd name="GluePoint50X" fmla="*/ 9 w 119"/>
                  <a:gd name="GluePoint50Y" fmla="*/ 159 h 203"/>
                  <a:gd name="GluePoint51X" fmla="*/ 16 w 119"/>
                  <a:gd name="GluePoint51Y" fmla="*/ 162 h 203"/>
                  <a:gd name="GluePoint52X" fmla="*/ 19 w 119"/>
                  <a:gd name="GluePoint52Y" fmla="*/ 161 h 203"/>
                  <a:gd name="GluePoint53X" fmla="*/ 17 w 119"/>
                  <a:gd name="GluePoint53Y" fmla="*/ 167 h 203"/>
                  <a:gd name="GluePoint54X" fmla="*/ 21 w 119"/>
                  <a:gd name="GluePoint54Y" fmla="*/ 169 h 203"/>
                  <a:gd name="GluePoint55X" fmla="*/ 24 w 119"/>
                  <a:gd name="GluePoint55Y" fmla="*/ 175 h 203"/>
                  <a:gd name="GluePoint56X" fmla="*/ 21 w 119"/>
                  <a:gd name="GluePoint56Y" fmla="*/ 193 h 203"/>
                  <a:gd name="GluePoint57X" fmla="*/ 44 w 119"/>
                  <a:gd name="GluePoint57Y" fmla="*/ 193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9" h="203">
                    <a:moveTo>
                      <a:pt x="44" y="193"/>
                    </a:moveTo>
                    <a:lnTo>
                      <a:pt x="59" y="191"/>
                    </a:lnTo>
                    <a:lnTo>
                      <a:pt x="75" y="193"/>
                    </a:lnTo>
                    <a:lnTo>
                      <a:pt x="95" y="193"/>
                    </a:lnTo>
                    <a:lnTo>
                      <a:pt x="110" y="198"/>
                    </a:lnTo>
                    <a:lnTo>
                      <a:pt x="116" y="203"/>
                    </a:lnTo>
                    <a:lnTo>
                      <a:pt x="119" y="199"/>
                    </a:lnTo>
                    <a:lnTo>
                      <a:pt x="119" y="182"/>
                    </a:lnTo>
                    <a:lnTo>
                      <a:pt x="116" y="182"/>
                    </a:lnTo>
                    <a:lnTo>
                      <a:pt x="106" y="170"/>
                    </a:lnTo>
                    <a:lnTo>
                      <a:pt x="95" y="146"/>
                    </a:lnTo>
                    <a:lnTo>
                      <a:pt x="94" y="127"/>
                    </a:lnTo>
                    <a:lnTo>
                      <a:pt x="98" y="119"/>
                    </a:lnTo>
                    <a:lnTo>
                      <a:pt x="106" y="101"/>
                    </a:lnTo>
                    <a:lnTo>
                      <a:pt x="100" y="79"/>
                    </a:lnTo>
                    <a:lnTo>
                      <a:pt x="98" y="75"/>
                    </a:lnTo>
                    <a:lnTo>
                      <a:pt x="90" y="72"/>
                    </a:lnTo>
                    <a:lnTo>
                      <a:pt x="86" y="63"/>
                    </a:lnTo>
                    <a:lnTo>
                      <a:pt x="87" y="58"/>
                    </a:lnTo>
                    <a:lnTo>
                      <a:pt x="89" y="56"/>
                    </a:lnTo>
                    <a:lnTo>
                      <a:pt x="103" y="56"/>
                    </a:lnTo>
                    <a:lnTo>
                      <a:pt x="105" y="55"/>
                    </a:lnTo>
                    <a:lnTo>
                      <a:pt x="105" y="50"/>
                    </a:lnTo>
                    <a:lnTo>
                      <a:pt x="97" y="37"/>
                    </a:lnTo>
                    <a:lnTo>
                      <a:pt x="98" y="21"/>
                    </a:lnTo>
                    <a:lnTo>
                      <a:pt x="94" y="6"/>
                    </a:lnTo>
                    <a:lnTo>
                      <a:pt x="90" y="3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6" y="11"/>
                    </a:lnTo>
                    <a:lnTo>
                      <a:pt x="90" y="16"/>
                    </a:lnTo>
                    <a:lnTo>
                      <a:pt x="92" y="26"/>
                    </a:lnTo>
                    <a:lnTo>
                      <a:pt x="79" y="34"/>
                    </a:lnTo>
                    <a:lnTo>
                      <a:pt x="76" y="38"/>
                    </a:lnTo>
                    <a:lnTo>
                      <a:pt x="70" y="56"/>
                    </a:lnTo>
                    <a:lnTo>
                      <a:pt x="67" y="75"/>
                    </a:lnTo>
                    <a:lnTo>
                      <a:pt x="59" y="84"/>
                    </a:lnTo>
                    <a:lnTo>
                      <a:pt x="56" y="95"/>
                    </a:lnTo>
                    <a:lnTo>
                      <a:pt x="46" y="117"/>
                    </a:lnTo>
                    <a:lnTo>
                      <a:pt x="41" y="117"/>
                    </a:lnTo>
                    <a:lnTo>
                      <a:pt x="33" y="109"/>
                    </a:lnTo>
                    <a:lnTo>
                      <a:pt x="17" y="111"/>
                    </a:lnTo>
                    <a:lnTo>
                      <a:pt x="17" y="116"/>
                    </a:lnTo>
                    <a:lnTo>
                      <a:pt x="11" y="121"/>
                    </a:lnTo>
                    <a:lnTo>
                      <a:pt x="6" y="129"/>
                    </a:lnTo>
                    <a:lnTo>
                      <a:pt x="6" y="138"/>
                    </a:lnTo>
                    <a:lnTo>
                      <a:pt x="0" y="148"/>
                    </a:lnTo>
                    <a:lnTo>
                      <a:pt x="3" y="153"/>
                    </a:lnTo>
                    <a:lnTo>
                      <a:pt x="6" y="151"/>
                    </a:lnTo>
                    <a:lnTo>
                      <a:pt x="9" y="159"/>
                    </a:lnTo>
                    <a:lnTo>
                      <a:pt x="16" y="162"/>
                    </a:lnTo>
                    <a:lnTo>
                      <a:pt x="19" y="161"/>
                    </a:lnTo>
                    <a:lnTo>
                      <a:pt x="17" y="167"/>
                    </a:lnTo>
                    <a:lnTo>
                      <a:pt x="21" y="169"/>
                    </a:lnTo>
                    <a:lnTo>
                      <a:pt x="24" y="175"/>
                    </a:lnTo>
                    <a:lnTo>
                      <a:pt x="21" y="193"/>
                    </a:lnTo>
                    <a:lnTo>
                      <a:pt x="44" y="19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54" name="Freeform 167"/>
              <p:cNvSpPr/>
              <p:nvPr/>
            </p:nvSpPr>
            <p:spPr>
              <a:xfrm>
                <a:off x="4776840" y="3071880"/>
                <a:ext cx="43920" cy="489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48960"/>
                  <a:gd name="textAreaBottom" fmla="*/ 49320 h 48960"/>
                  <a:gd name="GluePoint1X" fmla="*/ 22 w 28"/>
                  <a:gd name="GluePoint1Y" fmla="*/ 0 h 31"/>
                  <a:gd name="GluePoint2X" fmla="*/ 19 w 28"/>
                  <a:gd name="GluePoint2Y" fmla="*/ 2 h 31"/>
                  <a:gd name="GluePoint3X" fmla="*/ 15 w 28"/>
                  <a:gd name="GluePoint3Y" fmla="*/ 7 h 31"/>
                  <a:gd name="GluePoint4X" fmla="*/ 11 w 28"/>
                  <a:gd name="GluePoint4Y" fmla="*/ 5 h 31"/>
                  <a:gd name="GluePoint5X" fmla="*/ 3 w 28"/>
                  <a:gd name="GluePoint5Y" fmla="*/ 16 h 31"/>
                  <a:gd name="GluePoint6X" fmla="*/ 0 w 28"/>
                  <a:gd name="GluePoint6Y" fmla="*/ 24 h 31"/>
                  <a:gd name="GluePoint7X" fmla="*/ 1 w 28"/>
                  <a:gd name="GluePoint7Y" fmla="*/ 29 h 31"/>
                  <a:gd name="GluePoint8X" fmla="*/ 3 w 28"/>
                  <a:gd name="GluePoint8Y" fmla="*/ 26 h 31"/>
                  <a:gd name="GluePoint9X" fmla="*/ 4 w 28"/>
                  <a:gd name="GluePoint9Y" fmla="*/ 26 h 31"/>
                  <a:gd name="GluePoint10X" fmla="*/ 8 w 28"/>
                  <a:gd name="GluePoint10Y" fmla="*/ 31 h 31"/>
                  <a:gd name="GluePoint11X" fmla="*/ 12 w 28"/>
                  <a:gd name="GluePoint11Y" fmla="*/ 29 h 31"/>
                  <a:gd name="GluePoint12X" fmla="*/ 15 w 28"/>
                  <a:gd name="GluePoint12Y" fmla="*/ 24 h 31"/>
                  <a:gd name="GluePoint13X" fmla="*/ 22 w 28"/>
                  <a:gd name="GluePoint13Y" fmla="*/ 23 h 31"/>
                  <a:gd name="GluePoint14X" fmla="*/ 25 w 28"/>
                  <a:gd name="GluePoint14Y" fmla="*/ 24 h 31"/>
                  <a:gd name="GluePoint15X" fmla="*/ 28 w 28"/>
                  <a:gd name="GluePoint15Y" fmla="*/ 16 h 31"/>
                  <a:gd name="GluePoint16X" fmla="*/ 22 w 28"/>
                  <a:gd name="GluePoint16Y" fmla="*/ 0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8" h="31">
                    <a:moveTo>
                      <a:pt x="22" y="0"/>
                    </a:moveTo>
                    <a:lnTo>
                      <a:pt x="19" y="2"/>
                    </a:lnTo>
                    <a:lnTo>
                      <a:pt x="15" y="7"/>
                    </a:lnTo>
                    <a:lnTo>
                      <a:pt x="11" y="5"/>
                    </a:lnTo>
                    <a:lnTo>
                      <a:pt x="3" y="16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8" y="31"/>
                    </a:lnTo>
                    <a:lnTo>
                      <a:pt x="12" y="29"/>
                    </a:lnTo>
                    <a:lnTo>
                      <a:pt x="15" y="24"/>
                    </a:lnTo>
                    <a:lnTo>
                      <a:pt x="22" y="23"/>
                    </a:lnTo>
                    <a:lnTo>
                      <a:pt x="25" y="24"/>
                    </a:lnTo>
                    <a:lnTo>
                      <a:pt x="28" y="16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55" name="Freeform 168"/>
              <p:cNvSpPr/>
              <p:nvPr/>
            </p:nvSpPr>
            <p:spPr>
              <a:xfrm>
                <a:off x="4421160" y="2735280"/>
                <a:ext cx="317160" cy="229680"/>
              </a:xfrm>
              <a:custGeom>
                <a:avLst/>
                <a:gdLst>
                  <a:gd name="textAreaLeft" fmla="*/ 0 w 317160"/>
                  <a:gd name="textAreaRight" fmla="*/ 317520 w 317160"/>
                  <a:gd name="textAreaTop" fmla="*/ 0 h 229680"/>
                  <a:gd name="textAreaBottom" fmla="*/ 230040 h 229680"/>
                  <a:gd name="GluePoint1X" fmla="*/ 192 w 200"/>
                  <a:gd name="GluePoint1Y" fmla="*/ 103 h 145"/>
                  <a:gd name="GluePoint2X" fmla="*/ 187 w 200"/>
                  <a:gd name="GluePoint2Y" fmla="*/ 104 h 145"/>
                  <a:gd name="GluePoint3X" fmla="*/ 181 w 200"/>
                  <a:gd name="GluePoint3Y" fmla="*/ 101 h 145"/>
                  <a:gd name="GluePoint4X" fmla="*/ 165 w 200"/>
                  <a:gd name="GluePoint4Y" fmla="*/ 103 h 145"/>
                  <a:gd name="GluePoint5X" fmla="*/ 158 w 200"/>
                  <a:gd name="GluePoint5Y" fmla="*/ 108 h 145"/>
                  <a:gd name="GluePoint6X" fmla="*/ 136 w 200"/>
                  <a:gd name="GluePoint6Y" fmla="*/ 112 h 145"/>
                  <a:gd name="GluePoint7X" fmla="*/ 125 w 200"/>
                  <a:gd name="GluePoint7Y" fmla="*/ 112 h 145"/>
                  <a:gd name="GluePoint8X" fmla="*/ 122 w 200"/>
                  <a:gd name="GluePoint8Y" fmla="*/ 119 h 145"/>
                  <a:gd name="GluePoint9X" fmla="*/ 98 w 200"/>
                  <a:gd name="GluePoint9Y" fmla="*/ 114 h 145"/>
                  <a:gd name="GluePoint10X" fmla="*/ 93 w 200"/>
                  <a:gd name="GluePoint10Y" fmla="*/ 116 h 145"/>
                  <a:gd name="GluePoint11X" fmla="*/ 76 w 200"/>
                  <a:gd name="GluePoint11Y" fmla="*/ 103 h 145"/>
                  <a:gd name="GluePoint12X" fmla="*/ 66 w 200"/>
                  <a:gd name="GluePoint12Y" fmla="*/ 129 h 145"/>
                  <a:gd name="GluePoint13X" fmla="*/ 54 w 200"/>
                  <a:gd name="GluePoint13Y" fmla="*/ 135 h 145"/>
                  <a:gd name="GluePoint14X" fmla="*/ 38 w 200"/>
                  <a:gd name="GluePoint14Y" fmla="*/ 130 h 145"/>
                  <a:gd name="GluePoint15X" fmla="*/ 25 w 200"/>
                  <a:gd name="GluePoint15Y" fmla="*/ 145 h 145"/>
                  <a:gd name="GluePoint16X" fmla="*/ 12 w 200"/>
                  <a:gd name="GluePoint16Y" fmla="*/ 133 h 145"/>
                  <a:gd name="GluePoint17X" fmla="*/ 0 w 200"/>
                  <a:gd name="GluePoint17Y" fmla="*/ 90 h 145"/>
                  <a:gd name="GluePoint18X" fmla="*/ 12 w 200"/>
                  <a:gd name="GluePoint18Y" fmla="*/ 64 h 145"/>
                  <a:gd name="GluePoint19X" fmla="*/ 28 w 200"/>
                  <a:gd name="GluePoint19Y" fmla="*/ 59 h 145"/>
                  <a:gd name="GluePoint20X" fmla="*/ 36 w 200"/>
                  <a:gd name="GluePoint20Y" fmla="*/ 61 h 145"/>
                  <a:gd name="GluePoint21X" fmla="*/ 63 w 200"/>
                  <a:gd name="GluePoint21Y" fmla="*/ 53 h 145"/>
                  <a:gd name="GluePoint22X" fmla="*/ 68 w 200"/>
                  <a:gd name="GluePoint22Y" fmla="*/ 40 h 145"/>
                  <a:gd name="GluePoint23X" fmla="*/ 90 w 200"/>
                  <a:gd name="GluePoint23Y" fmla="*/ 34 h 145"/>
                  <a:gd name="GluePoint24X" fmla="*/ 98 w 200"/>
                  <a:gd name="GluePoint24Y" fmla="*/ 27 h 145"/>
                  <a:gd name="GluePoint25X" fmla="*/ 111 w 200"/>
                  <a:gd name="GluePoint25Y" fmla="*/ 13 h 145"/>
                  <a:gd name="GluePoint26X" fmla="*/ 112 w 200"/>
                  <a:gd name="GluePoint26Y" fmla="*/ 3 h 145"/>
                  <a:gd name="GluePoint27X" fmla="*/ 136 w 200"/>
                  <a:gd name="GluePoint27Y" fmla="*/ 18 h 145"/>
                  <a:gd name="GluePoint28X" fmla="*/ 138 w 200"/>
                  <a:gd name="GluePoint28Y" fmla="*/ 38 h 145"/>
                  <a:gd name="GluePoint29X" fmla="*/ 147 w 200"/>
                  <a:gd name="GluePoint29Y" fmla="*/ 42 h 145"/>
                  <a:gd name="GluePoint30X" fmla="*/ 158 w 200"/>
                  <a:gd name="GluePoint30Y" fmla="*/ 48 h 145"/>
                  <a:gd name="GluePoint31X" fmla="*/ 165 w 200"/>
                  <a:gd name="GluePoint31Y" fmla="*/ 61 h 145"/>
                  <a:gd name="GluePoint32X" fmla="*/ 185 w 200"/>
                  <a:gd name="GluePoint32Y" fmla="*/ 87 h 145"/>
                  <a:gd name="GluePoint33X" fmla="*/ 200 w 200"/>
                  <a:gd name="GluePoint33Y" fmla="*/ 10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0" h="145">
                    <a:moveTo>
                      <a:pt x="200" y="103"/>
                    </a:moveTo>
                    <a:lnTo>
                      <a:pt x="192" y="103"/>
                    </a:lnTo>
                    <a:lnTo>
                      <a:pt x="190" y="106"/>
                    </a:lnTo>
                    <a:lnTo>
                      <a:pt x="187" y="104"/>
                    </a:lnTo>
                    <a:lnTo>
                      <a:pt x="185" y="106"/>
                    </a:lnTo>
                    <a:lnTo>
                      <a:pt x="181" y="101"/>
                    </a:lnTo>
                    <a:lnTo>
                      <a:pt x="170" y="104"/>
                    </a:lnTo>
                    <a:lnTo>
                      <a:pt x="165" y="103"/>
                    </a:lnTo>
                    <a:lnTo>
                      <a:pt x="163" y="106"/>
                    </a:lnTo>
                    <a:lnTo>
                      <a:pt x="158" y="108"/>
                    </a:lnTo>
                    <a:lnTo>
                      <a:pt x="155" y="104"/>
                    </a:lnTo>
                    <a:lnTo>
                      <a:pt x="136" y="112"/>
                    </a:lnTo>
                    <a:lnTo>
                      <a:pt x="128" y="109"/>
                    </a:lnTo>
                    <a:lnTo>
                      <a:pt x="125" y="112"/>
                    </a:lnTo>
                    <a:lnTo>
                      <a:pt x="124" y="117"/>
                    </a:lnTo>
                    <a:lnTo>
                      <a:pt x="122" y="119"/>
                    </a:lnTo>
                    <a:lnTo>
                      <a:pt x="108" y="119"/>
                    </a:lnTo>
                    <a:lnTo>
                      <a:pt x="98" y="114"/>
                    </a:lnTo>
                    <a:lnTo>
                      <a:pt x="95" y="116"/>
                    </a:lnTo>
                    <a:lnTo>
                      <a:pt x="93" y="116"/>
                    </a:lnTo>
                    <a:lnTo>
                      <a:pt x="85" y="104"/>
                    </a:lnTo>
                    <a:lnTo>
                      <a:pt x="76" y="103"/>
                    </a:lnTo>
                    <a:lnTo>
                      <a:pt x="68" y="116"/>
                    </a:lnTo>
                    <a:lnTo>
                      <a:pt x="66" y="129"/>
                    </a:lnTo>
                    <a:lnTo>
                      <a:pt x="63" y="129"/>
                    </a:lnTo>
                    <a:lnTo>
                      <a:pt x="54" y="135"/>
                    </a:lnTo>
                    <a:lnTo>
                      <a:pt x="44" y="129"/>
                    </a:lnTo>
                    <a:lnTo>
                      <a:pt x="38" y="130"/>
                    </a:lnTo>
                    <a:lnTo>
                      <a:pt x="31" y="135"/>
                    </a:lnTo>
                    <a:lnTo>
                      <a:pt x="25" y="145"/>
                    </a:lnTo>
                    <a:lnTo>
                      <a:pt x="22" y="145"/>
                    </a:lnTo>
                    <a:lnTo>
                      <a:pt x="12" y="133"/>
                    </a:lnTo>
                    <a:lnTo>
                      <a:pt x="1" y="109"/>
                    </a:lnTo>
                    <a:lnTo>
                      <a:pt x="0" y="90"/>
                    </a:lnTo>
                    <a:lnTo>
                      <a:pt x="4" y="82"/>
                    </a:lnTo>
                    <a:lnTo>
                      <a:pt x="12" y="64"/>
                    </a:lnTo>
                    <a:lnTo>
                      <a:pt x="22" y="63"/>
                    </a:lnTo>
                    <a:lnTo>
                      <a:pt x="28" y="59"/>
                    </a:lnTo>
                    <a:lnTo>
                      <a:pt x="31" y="56"/>
                    </a:lnTo>
                    <a:lnTo>
                      <a:pt x="36" y="61"/>
                    </a:lnTo>
                    <a:lnTo>
                      <a:pt x="50" y="53"/>
                    </a:lnTo>
                    <a:lnTo>
                      <a:pt x="63" y="53"/>
                    </a:lnTo>
                    <a:lnTo>
                      <a:pt x="70" y="43"/>
                    </a:lnTo>
                    <a:lnTo>
                      <a:pt x="68" y="40"/>
                    </a:lnTo>
                    <a:lnTo>
                      <a:pt x="68" y="37"/>
                    </a:lnTo>
                    <a:lnTo>
                      <a:pt x="90" y="34"/>
                    </a:lnTo>
                    <a:lnTo>
                      <a:pt x="93" y="30"/>
                    </a:lnTo>
                    <a:lnTo>
                      <a:pt x="98" y="27"/>
                    </a:lnTo>
                    <a:lnTo>
                      <a:pt x="100" y="24"/>
                    </a:lnTo>
                    <a:lnTo>
                      <a:pt x="111" y="13"/>
                    </a:lnTo>
                    <a:lnTo>
                      <a:pt x="109" y="8"/>
                    </a:lnTo>
                    <a:lnTo>
                      <a:pt x="112" y="3"/>
                    </a:lnTo>
                    <a:lnTo>
                      <a:pt x="125" y="0"/>
                    </a:lnTo>
                    <a:lnTo>
                      <a:pt x="136" y="18"/>
                    </a:lnTo>
                    <a:lnTo>
                      <a:pt x="138" y="22"/>
                    </a:lnTo>
                    <a:lnTo>
                      <a:pt x="138" y="38"/>
                    </a:lnTo>
                    <a:lnTo>
                      <a:pt x="139" y="40"/>
                    </a:lnTo>
                    <a:lnTo>
                      <a:pt x="147" y="42"/>
                    </a:lnTo>
                    <a:lnTo>
                      <a:pt x="149" y="47"/>
                    </a:lnTo>
                    <a:lnTo>
                      <a:pt x="158" y="48"/>
                    </a:lnTo>
                    <a:lnTo>
                      <a:pt x="163" y="53"/>
                    </a:lnTo>
                    <a:lnTo>
                      <a:pt x="165" y="61"/>
                    </a:lnTo>
                    <a:lnTo>
                      <a:pt x="181" y="74"/>
                    </a:lnTo>
                    <a:lnTo>
                      <a:pt x="185" y="87"/>
                    </a:lnTo>
                    <a:lnTo>
                      <a:pt x="197" y="95"/>
                    </a:lnTo>
                    <a:lnTo>
                      <a:pt x="200" y="10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56" name="Freeform 169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57" name="Freeform 170"/>
              <p:cNvSpPr/>
              <p:nvPr/>
            </p:nvSpPr>
            <p:spPr>
              <a:xfrm>
                <a:off x="4281480" y="2979720"/>
                <a:ext cx="132840" cy="1756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175680"/>
                  <a:gd name="textAreaBottom" fmla="*/ 176040 h 175680"/>
                  <a:gd name="GluePoint1X" fmla="*/ 38 w 84"/>
                  <a:gd name="GluePoint1Y" fmla="*/ 2 h 111"/>
                  <a:gd name="GluePoint2X" fmla="*/ 37 w 84"/>
                  <a:gd name="GluePoint2Y" fmla="*/ 7 h 111"/>
                  <a:gd name="GluePoint3X" fmla="*/ 38 w 84"/>
                  <a:gd name="GluePoint3Y" fmla="*/ 21 h 111"/>
                  <a:gd name="GluePoint4X" fmla="*/ 19 w 84"/>
                  <a:gd name="GluePoint4Y" fmla="*/ 21 h 111"/>
                  <a:gd name="GluePoint5X" fmla="*/ 11 w 84"/>
                  <a:gd name="GluePoint5Y" fmla="*/ 23 h 111"/>
                  <a:gd name="GluePoint6X" fmla="*/ 11 w 84"/>
                  <a:gd name="GluePoint6Y" fmla="*/ 28 h 111"/>
                  <a:gd name="GluePoint7X" fmla="*/ 8 w 84"/>
                  <a:gd name="GluePoint7Y" fmla="*/ 31 h 111"/>
                  <a:gd name="GluePoint8X" fmla="*/ 16 w 84"/>
                  <a:gd name="GluePoint8Y" fmla="*/ 39 h 111"/>
                  <a:gd name="GluePoint9X" fmla="*/ 13 w 84"/>
                  <a:gd name="GluePoint9Y" fmla="*/ 39 h 111"/>
                  <a:gd name="GluePoint10X" fmla="*/ 8 w 84"/>
                  <a:gd name="GluePoint10Y" fmla="*/ 36 h 111"/>
                  <a:gd name="GluePoint11X" fmla="*/ 7 w 84"/>
                  <a:gd name="GluePoint11Y" fmla="*/ 49 h 111"/>
                  <a:gd name="GluePoint12X" fmla="*/ 3 w 84"/>
                  <a:gd name="GluePoint12Y" fmla="*/ 53 h 111"/>
                  <a:gd name="GluePoint13X" fmla="*/ 0 w 84"/>
                  <a:gd name="GluePoint13Y" fmla="*/ 53 h 111"/>
                  <a:gd name="GluePoint14X" fmla="*/ 2 w 84"/>
                  <a:gd name="GluePoint14Y" fmla="*/ 57 h 111"/>
                  <a:gd name="GluePoint15X" fmla="*/ 8 w 84"/>
                  <a:gd name="GluePoint15Y" fmla="*/ 74 h 111"/>
                  <a:gd name="GluePoint16X" fmla="*/ 18 w 84"/>
                  <a:gd name="GluePoint16Y" fmla="*/ 89 h 111"/>
                  <a:gd name="GluePoint17X" fmla="*/ 34 w 84"/>
                  <a:gd name="GluePoint17Y" fmla="*/ 106 h 111"/>
                  <a:gd name="GluePoint18X" fmla="*/ 35 w 84"/>
                  <a:gd name="GluePoint18Y" fmla="*/ 111 h 111"/>
                  <a:gd name="GluePoint19X" fmla="*/ 38 w 84"/>
                  <a:gd name="GluePoint19Y" fmla="*/ 103 h 111"/>
                  <a:gd name="GluePoint20X" fmla="*/ 45 w 84"/>
                  <a:gd name="GluePoint20Y" fmla="*/ 103 h 111"/>
                  <a:gd name="GluePoint21X" fmla="*/ 45 w 84"/>
                  <a:gd name="GluePoint21Y" fmla="*/ 100 h 111"/>
                  <a:gd name="GluePoint22X" fmla="*/ 43 w 84"/>
                  <a:gd name="GluePoint22Y" fmla="*/ 92 h 111"/>
                  <a:gd name="GluePoint23X" fmla="*/ 45 w 84"/>
                  <a:gd name="GluePoint23Y" fmla="*/ 85 h 111"/>
                  <a:gd name="GluePoint24X" fmla="*/ 54 w 84"/>
                  <a:gd name="GluePoint24Y" fmla="*/ 79 h 111"/>
                  <a:gd name="GluePoint25X" fmla="*/ 59 w 84"/>
                  <a:gd name="GluePoint25Y" fmla="*/ 74 h 111"/>
                  <a:gd name="GluePoint26X" fmla="*/ 64 w 84"/>
                  <a:gd name="GluePoint26Y" fmla="*/ 79 h 111"/>
                  <a:gd name="GluePoint27X" fmla="*/ 72 w 84"/>
                  <a:gd name="GluePoint27Y" fmla="*/ 77 h 111"/>
                  <a:gd name="GluePoint28X" fmla="*/ 77 w 84"/>
                  <a:gd name="GluePoint28Y" fmla="*/ 84 h 111"/>
                  <a:gd name="GluePoint29X" fmla="*/ 81 w 84"/>
                  <a:gd name="GluePoint29Y" fmla="*/ 81 h 111"/>
                  <a:gd name="GluePoint30X" fmla="*/ 84 w 84"/>
                  <a:gd name="GluePoint30Y" fmla="*/ 55 h 111"/>
                  <a:gd name="GluePoint31X" fmla="*/ 80 w 84"/>
                  <a:gd name="GluePoint31Y" fmla="*/ 40 h 111"/>
                  <a:gd name="GluePoint32X" fmla="*/ 80 w 84"/>
                  <a:gd name="GluePoint32Y" fmla="*/ 36 h 111"/>
                  <a:gd name="GluePoint33X" fmla="*/ 84 w 84"/>
                  <a:gd name="GluePoint33Y" fmla="*/ 26 h 111"/>
                  <a:gd name="GluePoint34X" fmla="*/ 84 w 84"/>
                  <a:gd name="GluePoint34Y" fmla="*/ 20 h 111"/>
                  <a:gd name="GluePoint35X" fmla="*/ 83 w 84"/>
                  <a:gd name="GluePoint35Y" fmla="*/ 15 h 111"/>
                  <a:gd name="GluePoint36X" fmla="*/ 73 w 84"/>
                  <a:gd name="GluePoint36Y" fmla="*/ 13 h 111"/>
                  <a:gd name="GluePoint37X" fmla="*/ 70 w 84"/>
                  <a:gd name="GluePoint37Y" fmla="*/ 21 h 111"/>
                  <a:gd name="GluePoint38X" fmla="*/ 67 w 84"/>
                  <a:gd name="GluePoint38Y" fmla="*/ 20 h 111"/>
                  <a:gd name="GluePoint39X" fmla="*/ 67 w 84"/>
                  <a:gd name="GluePoint39Y" fmla="*/ 7 h 111"/>
                  <a:gd name="GluePoint40X" fmla="*/ 69 w 84"/>
                  <a:gd name="GluePoint40Y" fmla="*/ 2 h 111"/>
                  <a:gd name="GluePoint41X" fmla="*/ 53 w 84"/>
                  <a:gd name="GluePoint41Y" fmla="*/ 0 h 111"/>
                  <a:gd name="GluePoint42X" fmla="*/ 38 w 84"/>
                  <a:gd name="GluePoint42Y" fmla="*/ 2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84" h="111">
                    <a:moveTo>
                      <a:pt x="38" y="2"/>
                    </a:moveTo>
                    <a:lnTo>
                      <a:pt x="37" y="7"/>
                    </a:lnTo>
                    <a:lnTo>
                      <a:pt x="38" y="21"/>
                    </a:lnTo>
                    <a:lnTo>
                      <a:pt x="19" y="21"/>
                    </a:lnTo>
                    <a:lnTo>
                      <a:pt x="11" y="23"/>
                    </a:lnTo>
                    <a:lnTo>
                      <a:pt x="11" y="28"/>
                    </a:lnTo>
                    <a:lnTo>
                      <a:pt x="8" y="31"/>
                    </a:lnTo>
                    <a:lnTo>
                      <a:pt x="16" y="39"/>
                    </a:lnTo>
                    <a:lnTo>
                      <a:pt x="13" y="39"/>
                    </a:lnTo>
                    <a:lnTo>
                      <a:pt x="8" y="36"/>
                    </a:lnTo>
                    <a:lnTo>
                      <a:pt x="7" y="49"/>
                    </a:lnTo>
                    <a:lnTo>
                      <a:pt x="3" y="53"/>
                    </a:lnTo>
                    <a:lnTo>
                      <a:pt x="0" y="53"/>
                    </a:lnTo>
                    <a:lnTo>
                      <a:pt x="2" y="57"/>
                    </a:lnTo>
                    <a:lnTo>
                      <a:pt x="8" y="74"/>
                    </a:lnTo>
                    <a:lnTo>
                      <a:pt x="18" y="89"/>
                    </a:lnTo>
                    <a:lnTo>
                      <a:pt x="34" y="106"/>
                    </a:lnTo>
                    <a:lnTo>
                      <a:pt x="35" y="111"/>
                    </a:lnTo>
                    <a:lnTo>
                      <a:pt x="38" y="103"/>
                    </a:lnTo>
                    <a:lnTo>
                      <a:pt x="45" y="103"/>
                    </a:lnTo>
                    <a:lnTo>
                      <a:pt x="45" y="100"/>
                    </a:lnTo>
                    <a:lnTo>
                      <a:pt x="43" y="92"/>
                    </a:lnTo>
                    <a:lnTo>
                      <a:pt x="45" y="85"/>
                    </a:lnTo>
                    <a:lnTo>
                      <a:pt x="54" y="79"/>
                    </a:lnTo>
                    <a:lnTo>
                      <a:pt x="59" y="74"/>
                    </a:lnTo>
                    <a:lnTo>
                      <a:pt x="64" y="79"/>
                    </a:lnTo>
                    <a:lnTo>
                      <a:pt x="72" y="77"/>
                    </a:lnTo>
                    <a:lnTo>
                      <a:pt x="77" y="84"/>
                    </a:lnTo>
                    <a:lnTo>
                      <a:pt x="81" y="81"/>
                    </a:lnTo>
                    <a:lnTo>
                      <a:pt x="84" y="55"/>
                    </a:lnTo>
                    <a:lnTo>
                      <a:pt x="80" y="40"/>
                    </a:lnTo>
                    <a:lnTo>
                      <a:pt x="80" y="36"/>
                    </a:lnTo>
                    <a:lnTo>
                      <a:pt x="84" y="26"/>
                    </a:lnTo>
                    <a:lnTo>
                      <a:pt x="84" y="20"/>
                    </a:lnTo>
                    <a:lnTo>
                      <a:pt x="83" y="15"/>
                    </a:lnTo>
                    <a:lnTo>
                      <a:pt x="73" y="13"/>
                    </a:lnTo>
                    <a:lnTo>
                      <a:pt x="70" y="21"/>
                    </a:lnTo>
                    <a:lnTo>
                      <a:pt x="67" y="20"/>
                    </a:lnTo>
                    <a:lnTo>
                      <a:pt x="67" y="7"/>
                    </a:lnTo>
                    <a:lnTo>
                      <a:pt x="69" y="2"/>
                    </a:lnTo>
                    <a:lnTo>
                      <a:pt x="53" y="0"/>
                    </a:lnTo>
                    <a:lnTo>
                      <a:pt x="38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58" name="Freeform 171"/>
              <p:cNvSpPr/>
              <p:nvPr/>
            </p:nvSpPr>
            <p:spPr>
              <a:xfrm>
                <a:off x="4336920" y="2940120"/>
                <a:ext cx="183960" cy="2473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247320"/>
                  <a:gd name="textAreaBottom" fmla="*/ 247680 h 247320"/>
                  <a:gd name="GluePoint1X" fmla="*/ 116 w 116"/>
                  <a:gd name="GluePoint1Y" fmla="*/ 0 h 156"/>
                  <a:gd name="GluePoint2X" fmla="*/ 107 w 116"/>
                  <a:gd name="GluePoint2Y" fmla="*/ 6 h 156"/>
                  <a:gd name="GluePoint3X" fmla="*/ 97 w 116"/>
                  <a:gd name="GluePoint3Y" fmla="*/ 0 h 156"/>
                  <a:gd name="GluePoint4X" fmla="*/ 91 w 116"/>
                  <a:gd name="GluePoint4Y" fmla="*/ 1 h 156"/>
                  <a:gd name="GluePoint5X" fmla="*/ 84 w 116"/>
                  <a:gd name="GluePoint5Y" fmla="*/ 6 h 156"/>
                  <a:gd name="GluePoint6X" fmla="*/ 78 w 116"/>
                  <a:gd name="GluePoint6Y" fmla="*/ 16 h 156"/>
                  <a:gd name="GluePoint7X" fmla="*/ 78 w 116"/>
                  <a:gd name="GluePoint7Y" fmla="*/ 33 h 156"/>
                  <a:gd name="GluePoint8X" fmla="*/ 75 w 116"/>
                  <a:gd name="GluePoint8Y" fmla="*/ 37 h 156"/>
                  <a:gd name="GluePoint9X" fmla="*/ 69 w 116"/>
                  <a:gd name="GluePoint9Y" fmla="*/ 32 h 156"/>
                  <a:gd name="GluePoint10X" fmla="*/ 54 w 116"/>
                  <a:gd name="GluePoint10Y" fmla="*/ 27 h 156"/>
                  <a:gd name="GluePoint11X" fmla="*/ 34 w 116"/>
                  <a:gd name="GluePoint11Y" fmla="*/ 27 h 156"/>
                  <a:gd name="GluePoint12X" fmla="*/ 32 w 116"/>
                  <a:gd name="GluePoint12Y" fmla="*/ 32 h 156"/>
                  <a:gd name="GluePoint13X" fmla="*/ 32 w 116"/>
                  <a:gd name="GluePoint13Y" fmla="*/ 45 h 156"/>
                  <a:gd name="GluePoint14X" fmla="*/ 35 w 116"/>
                  <a:gd name="GluePoint14Y" fmla="*/ 46 h 156"/>
                  <a:gd name="GluePoint15X" fmla="*/ 38 w 116"/>
                  <a:gd name="GluePoint15Y" fmla="*/ 38 h 156"/>
                  <a:gd name="GluePoint16X" fmla="*/ 48 w 116"/>
                  <a:gd name="GluePoint16Y" fmla="*/ 40 h 156"/>
                  <a:gd name="GluePoint17X" fmla="*/ 49 w 116"/>
                  <a:gd name="GluePoint17Y" fmla="*/ 45 h 156"/>
                  <a:gd name="GluePoint18X" fmla="*/ 49 w 116"/>
                  <a:gd name="GluePoint18Y" fmla="*/ 51 h 156"/>
                  <a:gd name="GluePoint19X" fmla="*/ 45 w 116"/>
                  <a:gd name="GluePoint19Y" fmla="*/ 61 h 156"/>
                  <a:gd name="GluePoint20X" fmla="*/ 45 w 116"/>
                  <a:gd name="GluePoint20Y" fmla="*/ 65 h 156"/>
                  <a:gd name="GluePoint21X" fmla="*/ 49 w 116"/>
                  <a:gd name="GluePoint21Y" fmla="*/ 80 h 156"/>
                  <a:gd name="GluePoint22X" fmla="*/ 46 w 116"/>
                  <a:gd name="GluePoint22Y" fmla="*/ 106 h 156"/>
                  <a:gd name="GluePoint23X" fmla="*/ 42 w 116"/>
                  <a:gd name="GluePoint23Y" fmla="*/ 109 h 156"/>
                  <a:gd name="GluePoint24X" fmla="*/ 37 w 116"/>
                  <a:gd name="GluePoint24Y" fmla="*/ 102 h 156"/>
                  <a:gd name="GluePoint25X" fmla="*/ 29 w 116"/>
                  <a:gd name="GluePoint25Y" fmla="*/ 104 h 156"/>
                  <a:gd name="GluePoint26X" fmla="*/ 24 w 116"/>
                  <a:gd name="GluePoint26Y" fmla="*/ 99 h 156"/>
                  <a:gd name="GluePoint27X" fmla="*/ 19 w 116"/>
                  <a:gd name="GluePoint27Y" fmla="*/ 104 h 156"/>
                  <a:gd name="GluePoint28X" fmla="*/ 10 w 116"/>
                  <a:gd name="GluePoint28Y" fmla="*/ 110 h 156"/>
                  <a:gd name="GluePoint29X" fmla="*/ 8 w 116"/>
                  <a:gd name="GluePoint29Y" fmla="*/ 117 h 156"/>
                  <a:gd name="GluePoint30X" fmla="*/ 10 w 116"/>
                  <a:gd name="GluePoint30Y" fmla="*/ 125 h 156"/>
                  <a:gd name="GluePoint31X" fmla="*/ 10 w 116"/>
                  <a:gd name="GluePoint31Y" fmla="*/ 128 h 156"/>
                  <a:gd name="GluePoint32X" fmla="*/ 3 w 116"/>
                  <a:gd name="GluePoint32Y" fmla="*/ 128 h 156"/>
                  <a:gd name="GluePoint33X" fmla="*/ 0 w 116"/>
                  <a:gd name="GluePoint33Y" fmla="*/ 136 h 156"/>
                  <a:gd name="GluePoint34X" fmla="*/ 3 w 116"/>
                  <a:gd name="GluePoint34Y" fmla="*/ 138 h 156"/>
                  <a:gd name="GluePoint35X" fmla="*/ 10 w 116"/>
                  <a:gd name="GluePoint35Y" fmla="*/ 144 h 156"/>
                  <a:gd name="GluePoint36X" fmla="*/ 15 w 116"/>
                  <a:gd name="GluePoint36Y" fmla="*/ 156 h 156"/>
                  <a:gd name="GluePoint37X" fmla="*/ 21 w 116"/>
                  <a:gd name="GluePoint37Y" fmla="*/ 149 h 156"/>
                  <a:gd name="GluePoint38X" fmla="*/ 22 w 116"/>
                  <a:gd name="GluePoint38Y" fmla="*/ 144 h 156"/>
                  <a:gd name="GluePoint39X" fmla="*/ 26 w 116"/>
                  <a:gd name="GluePoint39Y" fmla="*/ 143 h 156"/>
                  <a:gd name="GluePoint40X" fmla="*/ 29 w 116"/>
                  <a:gd name="GluePoint40Y" fmla="*/ 144 h 156"/>
                  <a:gd name="GluePoint41X" fmla="*/ 30 w 116"/>
                  <a:gd name="GluePoint41Y" fmla="*/ 147 h 156"/>
                  <a:gd name="GluePoint42X" fmla="*/ 34 w 116"/>
                  <a:gd name="GluePoint42Y" fmla="*/ 151 h 156"/>
                  <a:gd name="GluePoint43X" fmla="*/ 38 w 116"/>
                  <a:gd name="GluePoint43Y" fmla="*/ 151 h 156"/>
                  <a:gd name="GluePoint44X" fmla="*/ 42 w 116"/>
                  <a:gd name="GluePoint44Y" fmla="*/ 144 h 156"/>
                  <a:gd name="GluePoint45X" fmla="*/ 49 w 116"/>
                  <a:gd name="GluePoint45Y" fmla="*/ 143 h 156"/>
                  <a:gd name="GluePoint46X" fmla="*/ 49 w 116"/>
                  <a:gd name="GluePoint46Y" fmla="*/ 149 h 156"/>
                  <a:gd name="GluePoint47X" fmla="*/ 53 w 116"/>
                  <a:gd name="GluePoint47Y" fmla="*/ 151 h 156"/>
                  <a:gd name="GluePoint48X" fmla="*/ 59 w 116"/>
                  <a:gd name="GluePoint48Y" fmla="*/ 147 h 156"/>
                  <a:gd name="GluePoint49X" fmla="*/ 73 w 116"/>
                  <a:gd name="GluePoint49Y" fmla="*/ 135 h 156"/>
                  <a:gd name="GluePoint50X" fmla="*/ 78 w 116"/>
                  <a:gd name="GluePoint50Y" fmla="*/ 122 h 156"/>
                  <a:gd name="GluePoint51X" fmla="*/ 80 w 116"/>
                  <a:gd name="GluePoint51Y" fmla="*/ 109 h 156"/>
                  <a:gd name="GluePoint52X" fmla="*/ 81 w 116"/>
                  <a:gd name="GluePoint52Y" fmla="*/ 102 h 156"/>
                  <a:gd name="GluePoint53X" fmla="*/ 88 w 116"/>
                  <a:gd name="GluePoint53Y" fmla="*/ 91 h 156"/>
                  <a:gd name="GluePoint54X" fmla="*/ 103 w 116"/>
                  <a:gd name="GluePoint54Y" fmla="*/ 77 h 156"/>
                  <a:gd name="GluePoint55X" fmla="*/ 107 w 116"/>
                  <a:gd name="GluePoint55Y" fmla="*/ 32 h 156"/>
                  <a:gd name="GluePoint56X" fmla="*/ 116 w 116"/>
                  <a:gd name="GluePoint56Y" fmla="*/ 12 h 156"/>
                  <a:gd name="GluePoint57X" fmla="*/ 116 w 116"/>
                  <a:gd name="GluePoint57Y" fmla="*/ 0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6" h="156">
                    <a:moveTo>
                      <a:pt x="116" y="0"/>
                    </a:moveTo>
                    <a:lnTo>
                      <a:pt x="107" y="6"/>
                    </a:lnTo>
                    <a:lnTo>
                      <a:pt x="97" y="0"/>
                    </a:lnTo>
                    <a:lnTo>
                      <a:pt x="91" y="1"/>
                    </a:lnTo>
                    <a:lnTo>
                      <a:pt x="84" y="6"/>
                    </a:lnTo>
                    <a:lnTo>
                      <a:pt x="78" y="16"/>
                    </a:lnTo>
                    <a:lnTo>
                      <a:pt x="78" y="33"/>
                    </a:lnTo>
                    <a:lnTo>
                      <a:pt x="75" y="37"/>
                    </a:lnTo>
                    <a:lnTo>
                      <a:pt x="69" y="32"/>
                    </a:lnTo>
                    <a:lnTo>
                      <a:pt x="54" y="27"/>
                    </a:lnTo>
                    <a:lnTo>
                      <a:pt x="34" y="27"/>
                    </a:lnTo>
                    <a:lnTo>
                      <a:pt x="32" y="32"/>
                    </a:lnTo>
                    <a:lnTo>
                      <a:pt x="32" y="45"/>
                    </a:lnTo>
                    <a:lnTo>
                      <a:pt x="35" y="46"/>
                    </a:lnTo>
                    <a:lnTo>
                      <a:pt x="38" y="38"/>
                    </a:lnTo>
                    <a:lnTo>
                      <a:pt x="48" y="40"/>
                    </a:lnTo>
                    <a:lnTo>
                      <a:pt x="49" y="45"/>
                    </a:lnTo>
                    <a:lnTo>
                      <a:pt x="49" y="51"/>
                    </a:lnTo>
                    <a:lnTo>
                      <a:pt x="45" y="61"/>
                    </a:lnTo>
                    <a:lnTo>
                      <a:pt x="45" y="65"/>
                    </a:lnTo>
                    <a:lnTo>
                      <a:pt x="49" y="80"/>
                    </a:lnTo>
                    <a:lnTo>
                      <a:pt x="46" y="106"/>
                    </a:lnTo>
                    <a:lnTo>
                      <a:pt x="42" y="109"/>
                    </a:lnTo>
                    <a:lnTo>
                      <a:pt x="37" y="102"/>
                    </a:lnTo>
                    <a:lnTo>
                      <a:pt x="29" y="104"/>
                    </a:lnTo>
                    <a:lnTo>
                      <a:pt x="24" y="99"/>
                    </a:lnTo>
                    <a:lnTo>
                      <a:pt x="19" y="104"/>
                    </a:lnTo>
                    <a:lnTo>
                      <a:pt x="10" y="110"/>
                    </a:lnTo>
                    <a:lnTo>
                      <a:pt x="8" y="117"/>
                    </a:lnTo>
                    <a:lnTo>
                      <a:pt x="10" y="125"/>
                    </a:lnTo>
                    <a:lnTo>
                      <a:pt x="10" y="128"/>
                    </a:lnTo>
                    <a:lnTo>
                      <a:pt x="3" y="128"/>
                    </a:lnTo>
                    <a:lnTo>
                      <a:pt x="0" y="136"/>
                    </a:lnTo>
                    <a:lnTo>
                      <a:pt x="3" y="138"/>
                    </a:lnTo>
                    <a:lnTo>
                      <a:pt x="10" y="144"/>
                    </a:lnTo>
                    <a:lnTo>
                      <a:pt x="15" y="156"/>
                    </a:lnTo>
                    <a:lnTo>
                      <a:pt x="21" y="149"/>
                    </a:lnTo>
                    <a:lnTo>
                      <a:pt x="22" y="144"/>
                    </a:lnTo>
                    <a:lnTo>
                      <a:pt x="26" y="143"/>
                    </a:lnTo>
                    <a:lnTo>
                      <a:pt x="29" y="144"/>
                    </a:lnTo>
                    <a:lnTo>
                      <a:pt x="30" y="147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2" y="144"/>
                    </a:lnTo>
                    <a:lnTo>
                      <a:pt x="49" y="143"/>
                    </a:lnTo>
                    <a:lnTo>
                      <a:pt x="49" y="149"/>
                    </a:lnTo>
                    <a:lnTo>
                      <a:pt x="53" y="151"/>
                    </a:lnTo>
                    <a:lnTo>
                      <a:pt x="59" y="147"/>
                    </a:lnTo>
                    <a:lnTo>
                      <a:pt x="73" y="135"/>
                    </a:lnTo>
                    <a:lnTo>
                      <a:pt x="78" y="122"/>
                    </a:lnTo>
                    <a:lnTo>
                      <a:pt x="80" y="109"/>
                    </a:lnTo>
                    <a:lnTo>
                      <a:pt x="81" y="102"/>
                    </a:lnTo>
                    <a:lnTo>
                      <a:pt x="88" y="91"/>
                    </a:lnTo>
                    <a:lnTo>
                      <a:pt x="103" y="77"/>
                    </a:lnTo>
                    <a:lnTo>
                      <a:pt x="107" y="32"/>
                    </a:lnTo>
                    <a:lnTo>
                      <a:pt x="116" y="12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59" name="Freeform 172"/>
              <p:cNvSpPr/>
              <p:nvPr/>
            </p:nvSpPr>
            <p:spPr>
              <a:xfrm>
                <a:off x="4778280" y="3108240"/>
                <a:ext cx="41040" cy="5832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58320"/>
                  <a:gd name="textAreaBottom" fmla="*/ 58680 h 58320"/>
                  <a:gd name="GluePoint1X" fmla="*/ 7 w 26"/>
                  <a:gd name="GluePoint1Y" fmla="*/ 37 h 37"/>
                  <a:gd name="GluePoint2X" fmla="*/ 3 w 26"/>
                  <a:gd name="GluePoint2Y" fmla="*/ 27 h 37"/>
                  <a:gd name="GluePoint3X" fmla="*/ 3 w 26"/>
                  <a:gd name="GluePoint3Y" fmla="*/ 19 h 37"/>
                  <a:gd name="GluePoint4X" fmla="*/ 2 w 26"/>
                  <a:gd name="GluePoint4Y" fmla="*/ 11 h 37"/>
                  <a:gd name="GluePoint5X" fmla="*/ 0 w 26"/>
                  <a:gd name="GluePoint5Y" fmla="*/ 6 h 37"/>
                  <a:gd name="GluePoint6X" fmla="*/ 2 w 26"/>
                  <a:gd name="GluePoint6Y" fmla="*/ 3 h 37"/>
                  <a:gd name="GluePoint7X" fmla="*/ 3 w 26"/>
                  <a:gd name="GluePoint7Y" fmla="*/ 3 h 37"/>
                  <a:gd name="GluePoint8X" fmla="*/ 7 w 26"/>
                  <a:gd name="GluePoint8Y" fmla="*/ 8 h 37"/>
                  <a:gd name="GluePoint9X" fmla="*/ 11 w 26"/>
                  <a:gd name="GluePoint9Y" fmla="*/ 6 h 37"/>
                  <a:gd name="GluePoint10X" fmla="*/ 14 w 26"/>
                  <a:gd name="GluePoint10Y" fmla="*/ 1 h 37"/>
                  <a:gd name="GluePoint11X" fmla="*/ 21 w 26"/>
                  <a:gd name="GluePoint11Y" fmla="*/ 0 h 37"/>
                  <a:gd name="GluePoint12X" fmla="*/ 24 w 26"/>
                  <a:gd name="GluePoint12Y" fmla="*/ 1 h 37"/>
                  <a:gd name="GluePoint13X" fmla="*/ 21 w 26"/>
                  <a:gd name="GluePoint13Y" fmla="*/ 6 h 37"/>
                  <a:gd name="GluePoint14X" fmla="*/ 26 w 26"/>
                  <a:gd name="GluePoint14Y" fmla="*/ 11 h 37"/>
                  <a:gd name="GluePoint15X" fmla="*/ 26 w 26"/>
                  <a:gd name="GluePoint15Y" fmla="*/ 16 h 37"/>
                  <a:gd name="GluePoint16X" fmla="*/ 16 w 26"/>
                  <a:gd name="GluePoint16Y" fmla="*/ 33 h 37"/>
                  <a:gd name="GluePoint17X" fmla="*/ 8 w 26"/>
                  <a:gd name="GluePoint17Y" fmla="*/ 37 h 37"/>
                  <a:gd name="GluePoint18X" fmla="*/ 7 w 26"/>
                  <a:gd name="GluePoint18Y" fmla="*/ 37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6" h="37">
                    <a:moveTo>
                      <a:pt x="7" y="37"/>
                    </a:moveTo>
                    <a:lnTo>
                      <a:pt x="3" y="27"/>
                    </a:lnTo>
                    <a:lnTo>
                      <a:pt x="3" y="19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7" y="8"/>
                    </a:lnTo>
                    <a:lnTo>
                      <a:pt x="11" y="6"/>
                    </a:lnTo>
                    <a:lnTo>
                      <a:pt x="14" y="1"/>
                    </a:lnTo>
                    <a:lnTo>
                      <a:pt x="21" y="0"/>
                    </a:lnTo>
                    <a:lnTo>
                      <a:pt x="24" y="1"/>
                    </a:lnTo>
                    <a:lnTo>
                      <a:pt x="21" y="6"/>
                    </a:lnTo>
                    <a:lnTo>
                      <a:pt x="26" y="11"/>
                    </a:lnTo>
                    <a:lnTo>
                      <a:pt x="26" y="16"/>
                    </a:lnTo>
                    <a:lnTo>
                      <a:pt x="16" y="33"/>
                    </a:lnTo>
                    <a:lnTo>
                      <a:pt x="8" y="37"/>
                    </a:lnTo>
                    <a:lnTo>
                      <a:pt x="7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60" name="Freeform 173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61" name="Freeform 174"/>
              <p:cNvSpPr/>
              <p:nvPr/>
            </p:nvSpPr>
            <p:spPr>
              <a:xfrm>
                <a:off x="4703760" y="3840120"/>
                <a:ext cx="53640" cy="568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56880"/>
                  <a:gd name="textAreaBottom" fmla="*/ 57240 h 56880"/>
                  <a:gd name="GluePoint1X" fmla="*/ 33 w 34"/>
                  <a:gd name="GluePoint1Y" fmla="*/ 15 h 36"/>
                  <a:gd name="GluePoint2X" fmla="*/ 34 w 34"/>
                  <a:gd name="GluePoint2Y" fmla="*/ 16 h 36"/>
                  <a:gd name="GluePoint3X" fmla="*/ 27 w 34"/>
                  <a:gd name="GluePoint3Y" fmla="*/ 28 h 36"/>
                  <a:gd name="GluePoint4X" fmla="*/ 19 w 34"/>
                  <a:gd name="GluePoint4Y" fmla="*/ 31 h 36"/>
                  <a:gd name="GluePoint5X" fmla="*/ 14 w 34"/>
                  <a:gd name="GluePoint5Y" fmla="*/ 36 h 36"/>
                  <a:gd name="GluePoint6X" fmla="*/ 9 w 34"/>
                  <a:gd name="GluePoint6Y" fmla="*/ 36 h 36"/>
                  <a:gd name="GluePoint7X" fmla="*/ 4 w 34"/>
                  <a:gd name="GluePoint7Y" fmla="*/ 31 h 36"/>
                  <a:gd name="GluePoint8X" fmla="*/ 0 w 34"/>
                  <a:gd name="GluePoint8Y" fmla="*/ 19 h 36"/>
                  <a:gd name="GluePoint9X" fmla="*/ 7 w 34"/>
                  <a:gd name="GluePoint9Y" fmla="*/ 7 h 36"/>
                  <a:gd name="GluePoint10X" fmla="*/ 20 w 34"/>
                  <a:gd name="GluePoint10Y" fmla="*/ 0 h 36"/>
                  <a:gd name="GluePoint11X" fmla="*/ 23 w 34"/>
                  <a:gd name="GluePoint11Y" fmla="*/ 0 h 36"/>
                  <a:gd name="GluePoint12X" fmla="*/ 27 w 34"/>
                  <a:gd name="GluePoint12Y" fmla="*/ 2 h 36"/>
                  <a:gd name="GluePoint13X" fmla="*/ 33 w 34"/>
                  <a:gd name="GluePoint13Y" fmla="*/ 15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4" h="36">
                    <a:moveTo>
                      <a:pt x="33" y="15"/>
                    </a:moveTo>
                    <a:lnTo>
                      <a:pt x="34" y="16"/>
                    </a:lnTo>
                    <a:lnTo>
                      <a:pt x="27" y="28"/>
                    </a:lnTo>
                    <a:lnTo>
                      <a:pt x="19" y="31"/>
                    </a:lnTo>
                    <a:lnTo>
                      <a:pt x="14" y="36"/>
                    </a:lnTo>
                    <a:lnTo>
                      <a:pt x="9" y="36"/>
                    </a:lnTo>
                    <a:lnTo>
                      <a:pt x="4" y="31"/>
                    </a:lnTo>
                    <a:lnTo>
                      <a:pt x="0" y="19"/>
                    </a:lnTo>
                    <a:lnTo>
                      <a:pt x="7" y="7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7" y="2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62" name="Freeform 175"/>
              <p:cNvSpPr/>
              <p:nvPr/>
            </p:nvSpPr>
            <p:spPr>
              <a:xfrm>
                <a:off x="4795920" y="3760920"/>
                <a:ext cx="28080" cy="4104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41040"/>
                  <a:gd name="textAreaBottom" fmla="*/ 41400 h 41040"/>
                  <a:gd name="GluePoint1X" fmla="*/ 18 w 18"/>
                  <a:gd name="GluePoint1Y" fmla="*/ 18 h 26"/>
                  <a:gd name="GluePoint2X" fmla="*/ 18 w 18"/>
                  <a:gd name="GluePoint2Y" fmla="*/ 2 h 26"/>
                  <a:gd name="GluePoint3X" fmla="*/ 16 w 18"/>
                  <a:gd name="GluePoint3Y" fmla="*/ 5 h 26"/>
                  <a:gd name="GluePoint4X" fmla="*/ 10 w 18"/>
                  <a:gd name="GluePoint4Y" fmla="*/ 0 h 26"/>
                  <a:gd name="GluePoint5X" fmla="*/ 7 w 18"/>
                  <a:gd name="GluePoint5Y" fmla="*/ 4 h 26"/>
                  <a:gd name="GluePoint6X" fmla="*/ 0 w 18"/>
                  <a:gd name="GluePoint6Y" fmla="*/ 16 h 26"/>
                  <a:gd name="GluePoint7X" fmla="*/ 3 w 18"/>
                  <a:gd name="GluePoint7Y" fmla="*/ 26 h 26"/>
                  <a:gd name="GluePoint8X" fmla="*/ 10 w 18"/>
                  <a:gd name="GluePoint8Y" fmla="*/ 26 h 26"/>
                  <a:gd name="GluePoint9X" fmla="*/ 13 w 18"/>
                  <a:gd name="GluePoint9Y" fmla="*/ 26 h 26"/>
                  <a:gd name="GluePoint10X" fmla="*/ 18 w 18"/>
                  <a:gd name="GluePoint10Y" fmla="*/ 18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8" h="26">
                    <a:moveTo>
                      <a:pt x="18" y="18"/>
                    </a:moveTo>
                    <a:lnTo>
                      <a:pt x="18" y="2"/>
                    </a:lnTo>
                    <a:lnTo>
                      <a:pt x="16" y="5"/>
                    </a:lnTo>
                    <a:lnTo>
                      <a:pt x="10" y="0"/>
                    </a:lnTo>
                    <a:lnTo>
                      <a:pt x="7" y="4"/>
                    </a:lnTo>
                    <a:lnTo>
                      <a:pt x="0" y="16"/>
                    </a:lnTo>
                    <a:lnTo>
                      <a:pt x="3" y="26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63" name="Freeform 176"/>
              <p:cNvSpPr/>
              <p:nvPr/>
            </p:nvSpPr>
            <p:spPr>
              <a:xfrm>
                <a:off x="3860640" y="2743200"/>
                <a:ext cx="149040" cy="18072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80720"/>
                  <a:gd name="textAreaBottom" fmla="*/ 181080 h 180720"/>
                  <a:gd name="GluePoint1X" fmla="*/ 6 w 94"/>
                  <a:gd name="GluePoint1Y" fmla="*/ 14 h 114"/>
                  <a:gd name="GluePoint2X" fmla="*/ 11 w 94"/>
                  <a:gd name="GluePoint2Y" fmla="*/ 24 h 114"/>
                  <a:gd name="GluePoint3X" fmla="*/ 13 w 94"/>
                  <a:gd name="GluePoint3Y" fmla="*/ 30 h 114"/>
                  <a:gd name="GluePoint4X" fmla="*/ 13 w 94"/>
                  <a:gd name="GluePoint4Y" fmla="*/ 35 h 114"/>
                  <a:gd name="GluePoint5X" fmla="*/ 10 w 94"/>
                  <a:gd name="GluePoint5Y" fmla="*/ 40 h 114"/>
                  <a:gd name="GluePoint6X" fmla="*/ 5 w 94"/>
                  <a:gd name="GluePoint6Y" fmla="*/ 45 h 114"/>
                  <a:gd name="GluePoint7X" fmla="*/ 10 w 94"/>
                  <a:gd name="GluePoint7Y" fmla="*/ 48 h 114"/>
                  <a:gd name="GluePoint8X" fmla="*/ 2 w 94"/>
                  <a:gd name="GluePoint8Y" fmla="*/ 58 h 114"/>
                  <a:gd name="GluePoint9X" fmla="*/ 5 w 94"/>
                  <a:gd name="GluePoint9Y" fmla="*/ 64 h 114"/>
                  <a:gd name="GluePoint10X" fmla="*/ 0 w 94"/>
                  <a:gd name="GluePoint10Y" fmla="*/ 75 h 114"/>
                  <a:gd name="GluePoint11X" fmla="*/ 13 w 94"/>
                  <a:gd name="GluePoint11Y" fmla="*/ 85 h 114"/>
                  <a:gd name="GluePoint12X" fmla="*/ 18 w 94"/>
                  <a:gd name="GluePoint12Y" fmla="*/ 96 h 114"/>
                  <a:gd name="GluePoint13X" fmla="*/ 16 w 94"/>
                  <a:gd name="GluePoint13Y" fmla="*/ 112 h 114"/>
                  <a:gd name="GluePoint14X" fmla="*/ 38 w 94"/>
                  <a:gd name="GluePoint14Y" fmla="*/ 104 h 114"/>
                  <a:gd name="GluePoint15X" fmla="*/ 72 w 94"/>
                  <a:gd name="GluePoint15Y" fmla="*/ 98 h 114"/>
                  <a:gd name="GluePoint16X" fmla="*/ 86 w 94"/>
                  <a:gd name="GluePoint16Y" fmla="*/ 98 h 114"/>
                  <a:gd name="GluePoint17X" fmla="*/ 89 w 94"/>
                  <a:gd name="GluePoint17Y" fmla="*/ 90 h 114"/>
                  <a:gd name="GluePoint18X" fmla="*/ 83 w 94"/>
                  <a:gd name="GluePoint18Y" fmla="*/ 74 h 114"/>
                  <a:gd name="GluePoint19X" fmla="*/ 86 w 94"/>
                  <a:gd name="GluePoint19Y" fmla="*/ 62 h 114"/>
                  <a:gd name="GluePoint20X" fmla="*/ 94 w 94"/>
                  <a:gd name="GluePoint20Y" fmla="*/ 43 h 114"/>
                  <a:gd name="GluePoint21X" fmla="*/ 89 w 94"/>
                  <a:gd name="GluePoint21Y" fmla="*/ 29 h 114"/>
                  <a:gd name="GluePoint22X" fmla="*/ 91 w 94"/>
                  <a:gd name="GluePoint22Y" fmla="*/ 22 h 114"/>
                  <a:gd name="GluePoint23X" fmla="*/ 83 w 94"/>
                  <a:gd name="GluePoint23Y" fmla="*/ 14 h 114"/>
                  <a:gd name="GluePoint24X" fmla="*/ 76 w 94"/>
                  <a:gd name="GluePoint24Y" fmla="*/ 14 h 114"/>
                  <a:gd name="GluePoint25X" fmla="*/ 64 w 94"/>
                  <a:gd name="GluePoint25Y" fmla="*/ 19 h 114"/>
                  <a:gd name="GluePoint26X" fmla="*/ 59 w 94"/>
                  <a:gd name="GluePoint26Y" fmla="*/ 19 h 114"/>
                  <a:gd name="GluePoint27X" fmla="*/ 51 w 94"/>
                  <a:gd name="GluePoint27Y" fmla="*/ 8 h 114"/>
                  <a:gd name="GluePoint28X" fmla="*/ 46 w 94"/>
                  <a:gd name="GluePoint28Y" fmla="*/ 5 h 114"/>
                  <a:gd name="GluePoint29X" fmla="*/ 40 w 94"/>
                  <a:gd name="GluePoint29Y" fmla="*/ 9 h 114"/>
                  <a:gd name="GluePoint30X" fmla="*/ 35 w 94"/>
                  <a:gd name="GluePoint30Y" fmla="*/ 0 h 114"/>
                  <a:gd name="GluePoint31X" fmla="*/ 32 w 94"/>
                  <a:gd name="GluePoint31Y" fmla="*/ 3 h 114"/>
                  <a:gd name="GluePoint32X" fmla="*/ 29 w 94"/>
                  <a:gd name="GluePoint32Y" fmla="*/ 6 h 114"/>
                  <a:gd name="GluePoint33X" fmla="*/ 24 w 94"/>
                  <a:gd name="GluePoint33Y" fmla="*/ 11 h 114"/>
                  <a:gd name="GluePoint34X" fmla="*/ 19 w 94"/>
                  <a:gd name="GluePoint34Y" fmla="*/ 9 h 114"/>
                  <a:gd name="GluePoint35X" fmla="*/ 10 w 94"/>
                  <a:gd name="GluePoint35Y" fmla="*/ 9 h 1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94" h="114">
                    <a:moveTo>
                      <a:pt x="10" y="9"/>
                    </a:moveTo>
                    <a:lnTo>
                      <a:pt x="6" y="14"/>
                    </a:lnTo>
                    <a:lnTo>
                      <a:pt x="6" y="22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3" y="30"/>
                    </a:lnTo>
                    <a:lnTo>
                      <a:pt x="10" y="35"/>
                    </a:lnTo>
                    <a:lnTo>
                      <a:pt x="13" y="35"/>
                    </a:lnTo>
                    <a:lnTo>
                      <a:pt x="13" y="43"/>
                    </a:lnTo>
                    <a:lnTo>
                      <a:pt x="10" y="40"/>
                    </a:lnTo>
                    <a:lnTo>
                      <a:pt x="5" y="40"/>
                    </a:lnTo>
                    <a:lnTo>
                      <a:pt x="5" y="45"/>
                    </a:lnTo>
                    <a:lnTo>
                      <a:pt x="8" y="45"/>
                    </a:lnTo>
                    <a:lnTo>
                      <a:pt x="10" y="48"/>
                    </a:lnTo>
                    <a:lnTo>
                      <a:pt x="6" y="56"/>
                    </a:lnTo>
                    <a:lnTo>
                      <a:pt x="2" y="58"/>
                    </a:lnTo>
                    <a:lnTo>
                      <a:pt x="2" y="61"/>
                    </a:lnTo>
                    <a:lnTo>
                      <a:pt x="5" y="64"/>
                    </a:lnTo>
                    <a:lnTo>
                      <a:pt x="3" y="69"/>
                    </a:lnTo>
                    <a:lnTo>
                      <a:pt x="0" y="75"/>
                    </a:lnTo>
                    <a:lnTo>
                      <a:pt x="10" y="79"/>
                    </a:lnTo>
                    <a:lnTo>
                      <a:pt x="13" y="85"/>
                    </a:lnTo>
                    <a:lnTo>
                      <a:pt x="18" y="87"/>
                    </a:lnTo>
                    <a:lnTo>
                      <a:pt x="18" y="96"/>
                    </a:lnTo>
                    <a:lnTo>
                      <a:pt x="16" y="99"/>
                    </a:lnTo>
                    <a:lnTo>
                      <a:pt x="16" y="112"/>
                    </a:lnTo>
                    <a:lnTo>
                      <a:pt x="21" y="114"/>
                    </a:lnTo>
                    <a:lnTo>
                      <a:pt x="38" y="104"/>
                    </a:lnTo>
                    <a:lnTo>
                      <a:pt x="57" y="99"/>
                    </a:lnTo>
                    <a:lnTo>
                      <a:pt x="72" y="98"/>
                    </a:lnTo>
                    <a:lnTo>
                      <a:pt x="84" y="101"/>
                    </a:lnTo>
                    <a:lnTo>
                      <a:pt x="86" y="98"/>
                    </a:lnTo>
                    <a:lnTo>
                      <a:pt x="91" y="99"/>
                    </a:lnTo>
                    <a:lnTo>
                      <a:pt x="89" y="90"/>
                    </a:lnTo>
                    <a:lnTo>
                      <a:pt x="86" y="88"/>
                    </a:lnTo>
                    <a:lnTo>
                      <a:pt x="83" y="74"/>
                    </a:lnTo>
                    <a:lnTo>
                      <a:pt x="83" y="67"/>
                    </a:lnTo>
                    <a:lnTo>
                      <a:pt x="86" y="62"/>
                    </a:lnTo>
                    <a:lnTo>
                      <a:pt x="89" y="48"/>
                    </a:lnTo>
                    <a:lnTo>
                      <a:pt x="94" y="43"/>
                    </a:lnTo>
                    <a:lnTo>
                      <a:pt x="91" y="30"/>
                    </a:lnTo>
                    <a:lnTo>
                      <a:pt x="89" y="29"/>
                    </a:lnTo>
                    <a:lnTo>
                      <a:pt x="91" y="27"/>
                    </a:lnTo>
                    <a:lnTo>
                      <a:pt x="91" y="22"/>
                    </a:lnTo>
                    <a:lnTo>
                      <a:pt x="87" y="22"/>
                    </a:lnTo>
                    <a:lnTo>
                      <a:pt x="83" y="14"/>
                    </a:lnTo>
                    <a:lnTo>
                      <a:pt x="81" y="16"/>
                    </a:lnTo>
                    <a:lnTo>
                      <a:pt x="76" y="14"/>
                    </a:lnTo>
                    <a:lnTo>
                      <a:pt x="65" y="17"/>
                    </a:lnTo>
                    <a:lnTo>
                      <a:pt x="64" y="19"/>
                    </a:lnTo>
                    <a:lnTo>
                      <a:pt x="62" y="17"/>
                    </a:lnTo>
                    <a:lnTo>
                      <a:pt x="59" y="19"/>
                    </a:lnTo>
                    <a:lnTo>
                      <a:pt x="56" y="14"/>
                    </a:lnTo>
                    <a:lnTo>
                      <a:pt x="51" y="8"/>
                    </a:lnTo>
                    <a:lnTo>
                      <a:pt x="48" y="8"/>
                    </a:lnTo>
                    <a:lnTo>
                      <a:pt x="46" y="5"/>
                    </a:lnTo>
                    <a:lnTo>
                      <a:pt x="43" y="5"/>
                    </a:lnTo>
                    <a:lnTo>
                      <a:pt x="40" y="9"/>
                    </a:lnTo>
                    <a:lnTo>
                      <a:pt x="37" y="9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32" y="3"/>
                    </a:lnTo>
                    <a:lnTo>
                      <a:pt x="30" y="1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1" y="8"/>
                    </a:lnTo>
                    <a:lnTo>
                      <a:pt x="19" y="9"/>
                    </a:lnTo>
                    <a:lnTo>
                      <a:pt x="16" y="5"/>
                    </a:lnTo>
                    <a:lnTo>
                      <a:pt x="10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64" name="Freeform 177"/>
              <p:cNvSpPr/>
              <p:nvPr/>
            </p:nvSpPr>
            <p:spPr>
              <a:xfrm>
                <a:off x="4087800" y="2697120"/>
                <a:ext cx="72720" cy="17280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72800"/>
                  <a:gd name="textAreaBottom" fmla="*/ 173160 h 172800"/>
                  <a:gd name="GluePoint1X" fmla="*/ 17 w 46"/>
                  <a:gd name="GluePoint1Y" fmla="*/ 109 h 109"/>
                  <a:gd name="GluePoint2X" fmla="*/ 16 w 46"/>
                  <a:gd name="GluePoint2Y" fmla="*/ 108 h 109"/>
                  <a:gd name="GluePoint3X" fmla="*/ 14 w 46"/>
                  <a:gd name="GluePoint3Y" fmla="*/ 101 h 109"/>
                  <a:gd name="GluePoint4X" fmla="*/ 16 w 46"/>
                  <a:gd name="GluePoint4Y" fmla="*/ 91 h 109"/>
                  <a:gd name="GluePoint5X" fmla="*/ 14 w 46"/>
                  <a:gd name="GluePoint5Y" fmla="*/ 66 h 109"/>
                  <a:gd name="GluePoint6X" fmla="*/ 8 w 46"/>
                  <a:gd name="GluePoint6Y" fmla="*/ 45 h 109"/>
                  <a:gd name="GluePoint7X" fmla="*/ 5 w 46"/>
                  <a:gd name="GluePoint7Y" fmla="*/ 40 h 109"/>
                  <a:gd name="GluePoint8X" fmla="*/ 0 w 46"/>
                  <a:gd name="GluePoint8Y" fmla="*/ 37 h 109"/>
                  <a:gd name="GluePoint9X" fmla="*/ 2 w 46"/>
                  <a:gd name="GluePoint9Y" fmla="*/ 25 h 109"/>
                  <a:gd name="GluePoint10X" fmla="*/ 10 w 46"/>
                  <a:gd name="GluePoint10Y" fmla="*/ 16 h 109"/>
                  <a:gd name="GluePoint11X" fmla="*/ 19 w 46"/>
                  <a:gd name="GluePoint11Y" fmla="*/ 16 h 109"/>
                  <a:gd name="GluePoint12X" fmla="*/ 24 w 46"/>
                  <a:gd name="GluePoint12Y" fmla="*/ 8 h 109"/>
                  <a:gd name="GluePoint13X" fmla="*/ 25 w 46"/>
                  <a:gd name="GluePoint13Y" fmla="*/ 6 h 109"/>
                  <a:gd name="GluePoint14X" fmla="*/ 24 w 46"/>
                  <a:gd name="GluePoint14Y" fmla="*/ 3 h 109"/>
                  <a:gd name="GluePoint15X" fmla="*/ 30 w 46"/>
                  <a:gd name="GluePoint15Y" fmla="*/ 0 h 109"/>
                  <a:gd name="GluePoint16X" fmla="*/ 43 w 46"/>
                  <a:gd name="GluePoint16Y" fmla="*/ 13 h 109"/>
                  <a:gd name="GluePoint17X" fmla="*/ 41 w 46"/>
                  <a:gd name="GluePoint17Y" fmla="*/ 17 h 109"/>
                  <a:gd name="GluePoint18X" fmla="*/ 44 w 46"/>
                  <a:gd name="GluePoint18Y" fmla="*/ 24 h 109"/>
                  <a:gd name="GluePoint19X" fmla="*/ 46 w 46"/>
                  <a:gd name="GluePoint19Y" fmla="*/ 34 h 109"/>
                  <a:gd name="GluePoint20X" fmla="*/ 43 w 46"/>
                  <a:gd name="GluePoint20Y" fmla="*/ 37 h 109"/>
                  <a:gd name="GluePoint21X" fmla="*/ 44 w 46"/>
                  <a:gd name="GluePoint21Y" fmla="*/ 40 h 109"/>
                  <a:gd name="GluePoint22X" fmla="*/ 43 w 46"/>
                  <a:gd name="GluePoint22Y" fmla="*/ 43 h 109"/>
                  <a:gd name="GluePoint23X" fmla="*/ 37 w 46"/>
                  <a:gd name="GluePoint23Y" fmla="*/ 51 h 109"/>
                  <a:gd name="GluePoint24X" fmla="*/ 35 w 46"/>
                  <a:gd name="GluePoint24Y" fmla="*/ 58 h 109"/>
                  <a:gd name="GluePoint25X" fmla="*/ 30 w 46"/>
                  <a:gd name="GluePoint25Y" fmla="*/ 69 h 109"/>
                  <a:gd name="GluePoint26X" fmla="*/ 29 w 46"/>
                  <a:gd name="GluePoint26Y" fmla="*/ 95 h 109"/>
                  <a:gd name="GluePoint27X" fmla="*/ 30 w 46"/>
                  <a:gd name="GluePoint27Y" fmla="*/ 108 h 109"/>
                  <a:gd name="GluePoint28X" fmla="*/ 17 w 46"/>
                  <a:gd name="GluePoint28Y" fmla="*/ 109 h 10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46" h="109">
                    <a:moveTo>
                      <a:pt x="17" y="109"/>
                    </a:moveTo>
                    <a:lnTo>
                      <a:pt x="16" y="108"/>
                    </a:lnTo>
                    <a:lnTo>
                      <a:pt x="14" y="101"/>
                    </a:lnTo>
                    <a:lnTo>
                      <a:pt x="16" y="91"/>
                    </a:lnTo>
                    <a:lnTo>
                      <a:pt x="14" y="66"/>
                    </a:lnTo>
                    <a:lnTo>
                      <a:pt x="8" y="45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2" y="25"/>
                    </a:lnTo>
                    <a:lnTo>
                      <a:pt x="10" y="16"/>
                    </a:lnTo>
                    <a:lnTo>
                      <a:pt x="19" y="16"/>
                    </a:lnTo>
                    <a:lnTo>
                      <a:pt x="24" y="8"/>
                    </a:lnTo>
                    <a:lnTo>
                      <a:pt x="25" y="6"/>
                    </a:lnTo>
                    <a:lnTo>
                      <a:pt x="24" y="3"/>
                    </a:lnTo>
                    <a:lnTo>
                      <a:pt x="30" y="0"/>
                    </a:lnTo>
                    <a:lnTo>
                      <a:pt x="43" y="13"/>
                    </a:lnTo>
                    <a:lnTo>
                      <a:pt x="41" y="17"/>
                    </a:lnTo>
                    <a:lnTo>
                      <a:pt x="44" y="24"/>
                    </a:lnTo>
                    <a:lnTo>
                      <a:pt x="46" y="34"/>
                    </a:lnTo>
                    <a:lnTo>
                      <a:pt x="43" y="37"/>
                    </a:lnTo>
                    <a:lnTo>
                      <a:pt x="44" y="40"/>
                    </a:lnTo>
                    <a:lnTo>
                      <a:pt x="43" y="43"/>
                    </a:lnTo>
                    <a:lnTo>
                      <a:pt x="37" y="51"/>
                    </a:lnTo>
                    <a:lnTo>
                      <a:pt x="35" y="58"/>
                    </a:lnTo>
                    <a:lnTo>
                      <a:pt x="30" y="69"/>
                    </a:lnTo>
                    <a:lnTo>
                      <a:pt x="29" y="95"/>
                    </a:lnTo>
                    <a:lnTo>
                      <a:pt x="30" y="108"/>
                    </a:lnTo>
                    <a:lnTo>
                      <a:pt x="17" y="10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65" name="Freeform 178"/>
              <p:cNvSpPr/>
              <p:nvPr/>
            </p:nvSpPr>
            <p:spPr>
              <a:xfrm>
                <a:off x="3790800" y="2803680"/>
                <a:ext cx="97920" cy="1170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17000"/>
                  <a:gd name="textAreaBottom" fmla="*/ 117360 h 117000"/>
                  <a:gd name="GluePoint1X" fmla="*/ 0 w 62"/>
                  <a:gd name="GluePoint1Y" fmla="*/ 28 h 74"/>
                  <a:gd name="GluePoint2X" fmla="*/ 3 w 62"/>
                  <a:gd name="GluePoint2Y" fmla="*/ 23 h 74"/>
                  <a:gd name="GluePoint3X" fmla="*/ 14 w 62"/>
                  <a:gd name="GluePoint3Y" fmla="*/ 15 h 74"/>
                  <a:gd name="GluePoint4X" fmla="*/ 12 w 62"/>
                  <a:gd name="GluePoint4Y" fmla="*/ 10 h 74"/>
                  <a:gd name="GluePoint5X" fmla="*/ 19 w 62"/>
                  <a:gd name="GluePoint5Y" fmla="*/ 7 h 74"/>
                  <a:gd name="GluePoint6X" fmla="*/ 17 w 62"/>
                  <a:gd name="GluePoint6Y" fmla="*/ 4 h 74"/>
                  <a:gd name="GluePoint7X" fmla="*/ 20 w 62"/>
                  <a:gd name="GluePoint7Y" fmla="*/ 0 h 74"/>
                  <a:gd name="GluePoint8X" fmla="*/ 23 w 62"/>
                  <a:gd name="GluePoint8Y" fmla="*/ 2 h 74"/>
                  <a:gd name="GluePoint9X" fmla="*/ 27 w 62"/>
                  <a:gd name="GluePoint9Y" fmla="*/ 0 h 74"/>
                  <a:gd name="GluePoint10X" fmla="*/ 30 w 62"/>
                  <a:gd name="GluePoint10Y" fmla="*/ 5 h 74"/>
                  <a:gd name="GluePoint11X" fmla="*/ 31 w 62"/>
                  <a:gd name="GluePoint11Y" fmla="*/ 15 h 74"/>
                  <a:gd name="GluePoint12X" fmla="*/ 30 w 62"/>
                  <a:gd name="GluePoint12Y" fmla="*/ 23 h 74"/>
                  <a:gd name="GluePoint13X" fmla="*/ 33 w 62"/>
                  <a:gd name="GluePoint13Y" fmla="*/ 21 h 74"/>
                  <a:gd name="GluePoint14X" fmla="*/ 38 w 62"/>
                  <a:gd name="GluePoint14Y" fmla="*/ 24 h 74"/>
                  <a:gd name="GluePoint15X" fmla="*/ 39 w 62"/>
                  <a:gd name="GluePoint15Y" fmla="*/ 23 h 74"/>
                  <a:gd name="GluePoint16X" fmla="*/ 42 w 62"/>
                  <a:gd name="GluePoint16Y" fmla="*/ 16 h 74"/>
                  <a:gd name="GluePoint17X" fmla="*/ 46 w 62"/>
                  <a:gd name="GluePoint17Y" fmla="*/ 20 h 74"/>
                  <a:gd name="GluePoint18X" fmla="*/ 46 w 62"/>
                  <a:gd name="GluePoint18Y" fmla="*/ 23 h 74"/>
                  <a:gd name="GluePoint19X" fmla="*/ 49 w 62"/>
                  <a:gd name="GluePoint19Y" fmla="*/ 26 h 74"/>
                  <a:gd name="GluePoint20X" fmla="*/ 47 w 62"/>
                  <a:gd name="GluePoint20Y" fmla="*/ 31 h 74"/>
                  <a:gd name="GluePoint21X" fmla="*/ 44 w 62"/>
                  <a:gd name="GluePoint21Y" fmla="*/ 37 h 74"/>
                  <a:gd name="GluePoint22X" fmla="*/ 54 w 62"/>
                  <a:gd name="GluePoint22Y" fmla="*/ 41 h 74"/>
                  <a:gd name="GluePoint23X" fmla="*/ 57 w 62"/>
                  <a:gd name="GluePoint23Y" fmla="*/ 47 h 74"/>
                  <a:gd name="GluePoint24X" fmla="*/ 62 w 62"/>
                  <a:gd name="GluePoint24Y" fmla="*/ 49 h 74"/>
                  <a:gd name="GluePoint25X" fmla="*/ 62 w 62"/>
                  <a:gd name="GluePoint25Y" fmla="*/ 58 h 74"/>
                  <a:gd name="GluePoint26X" fmla="*/ 60 w 62"/>
                  <a:gd name="GluePoint26Y" fmla="*/ 61 h 74"/>
                  <a:gd name="GluePoint27X" fmla="*/ 60 w 62"/>
                  <a:gd name="GluePoint27Y" fmla="*/ 74 h 74"/>
                  <a:gd name="GluePoint28X" fmla="*/ 46 w 62"/>
                  <a:gd name="GluePoint28Y" fmla="*/ 69 h 74"/>
                  <a:gd name="GluePoint29X" fmla="*/ 33 w 62"/>
                  <a:gd name="GluePoint29Y" fmla="*/ 61 h 74"/>
                  <a:gd name="GluePoint30X" fmla="*/ 17 w 62"/>
                  <a:gd name="GluePoint30Y" fmla="*/ 44 h 74"/>
                  <a:gd name="GluePoint31X" fmla="*/ 9 w 62"/>
                  <a:gd name="GluePoint31Y" fmla="*/ 41 h 74"/>
                  <a:gd name="GluePoint32X" fmla="*/ 0 w 62"/>
                  <a:gd name="GluePoint32Y" fmla="*/ 28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2" h="74">
                    <a:moveTo>
                      <a:pt x="0" y="28"/>
                    </a:moveTo>
                    <a:lnTo>
                      <a:pt x="3" y="23"/>
                    </a:lnTo>
                    <a:lnTo>
                      <a:pt x="14" y="15"/>
                    </a:lnTo>
                    <a:lnTo>
                      <a:pt x="12" y="10"/>
                    </a:lnTo>
                    <a:lnTo>
                      <a:pt x="19" y="7"/>
                    </a:lnTo>
                    <a:lnTo>
                      <a:pt x="17" y="4"/>
                    </a:lnTo>
                    <a:lnTo>
                      <a:pt x="20" y="0"/>
                    </a:lnTo>
                    <a:lnTo>
                      <a:pt x="23" y="2"/>
                    </a:lnTo>
                    <a:lnTo>
                      <a:pt x="27" y="0"/>
                    </a:lnTo>
                    <a:lnTo>
                      <a:pt x="30" y="5"/>
                    </a:lnTo>
                    <a:lnTo>
                      <a:pt x="31" y="15"/>
                    </a:lnTo>
                    <a:lnTo>
                      <a:pt x="30" y="23"/>
                    </a:lnTo>
                    <a:lnTo>
                      <a:pt x="33" y="21"/>
                    </a:lnTo>
                    <a:lnTo>
                      <a:pt x="38" y="24"/>
                    </a:lnTo>
                    <a:lnTo>
                      <a:pt x="39" y="23"/>
                    </a:lnTo>
                    <a:lnTo>
                      <a:pt x="42" y="16"/>
                    </a:lnTo>
                    <a:lnTo>
                      <a:pt x="46" y="20"/>
                    </a:lnTo>
                    <a:lnTo>
                      <a:pt x="46" y="23"/>
                    </a:lnTo>
                    <a:lnTo>
                      <a:pt x="49" y="26"/>
                    </a:lnTo>
                    <a:lnTo>
                      <a:pt x="47" y="31"/>
                    </a:lnTo>
                    <a:lnTo>
                      <a:pt x="44" y="37"/>
                    </a:lnTo>
                    <a:lnTo>
                      <a:pt x="54" y="41"/>
                    </a:lnTo>
                    <a:lnTo>
                      <a:pt x="57" y="47"/>
                    </a:lnTo>
                    <a:lnTo>
                      <a:pt x="62" y="49"/>
                    </a:lnTo>
                    <a:lnTo>
                      <a:pt x="62" y="58"/>
                    </a:lnTo>
                    <a:lnTo>
                      <a:pt x="60" y="61"/>
                    </a:lnTo>
                    <a:lnTo>
                      <a:pt x="60" y="74"/>
                    </a:lnTo>
                    <a:lnTo>
                      <a:pt x="46" y="69"/>
                    </a:lnTo>
                    <a:lnTo>
                      <a:pt x="33" y="61"/>
                    </a:lnTo>
                    <a:lnTo>
                      <a:pt x="17" y="44"/>
                    </a:lnTo>
                    <a:lnTo>
                      <a:pt x="9" y="4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66" name="Freeform 179"/>
              <p:cNvSpPr/>
              <p:nvPr/>
            </p:nvSpPr>
            <p:spPr>
              <a:xfrm>
                <a:off x="4065480" y="2736720"/>
                <a:ext cx="48960" cy="13788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37880"/>
                  <a:gd name="textAreaBottom" fmla="*/ 138240 h 137880"/>
                  <a:gd name="GluePoint1X" fmla="*/ 31 w 31"/>
                  <a:gd name="GluePoint1Y" fmla="*/ 84 h 87"/>
                  <a:gd name="GluePoint2X" fmla="*/ 22 w 31"/>
                  <a:gd name="GluePoint2Y" fmla="*/ 87 h 87"/>
                  <a:gd name="GluePoint3X" fmla="*/ 16 w 31"/>
                  <a:gd name="GluePoint3Y" fmla="*/ 81 h 87"/>
                  <a:gd name="GluePoint4X" fmla="*/ 12 w 31"/>
                  <a:gd name="GluePoint4Y" fmla="*/ 74 h 87"/>
                  <a:gd name="GluePoint5X" fmla="*/ 11 w 31"/>
                  <a:gd name="GluePoint5Y" fmla="*/ 29 h 87"/>
                  <a:gd name="GluePoint6X" fmla="*/ 8 w 31"/>
                  <a:gd name="GluePoint6Y" fmla="*/ 15 h 87"/>
                  <a:gd name="GluePoint7X" fmla="*/ 0 w 31"/>
                  <a:gd name="GluePoint7Y" fmla="*/ 5 h 87"/>
                  <a:gd name="GluePoint8X" fmla="*/ 3 w 31"/>
                  <a:gd name="GluePoint8Y" fmla="*/ 2 h 87"/>
                  <a:gd name="GluePoint9X" fmla="*/ 0 w 31"/>
                  <a:gd name="GluePoint9Y" fmla="*/ 0 h 87"/>
                  <a:gd name="GluePoint10X" fmla="*/ 0 w 31"/>
                  <a:gd name="GluePoint10Y" fmla="*/ 0 h 87"/>
                  <a:gd name="GluePoint11X" fmla="*/ 6 w 31"/>
                  <a:gd name="GluePoint11Y" fmla="*/ 0 h 87"/>
                  <a:gd name="GluePoint12X" fmla="*/ 9 w 31"/>
                  <a:gd name="GluePoint12Y" fmla="*/ 0 h 87"/>
                  <a:gd name="GluePoint13X" fmla="*/ 16 w 31"/>
                  <a:gd name="GluePoint13Y" fmla="*/ 0 h 87"/>
                  <a:gd name="GluePoint14X" fmla="*/ 14 w 31"/>
                  <a:gd name="GluePoint14Y" fmla="*/ 12 h 87"/>
                  <a:gd name="GluePoint15X" fmla="*/ 19 w 31"/>
                  <a:gd name="GluePoint15Y" fmla="*/ 15 h 87"/>
                  <a:gd name="GluePoint16X" fmla="*/ 22 w 31"/>
                  <a:gd name="GluePoint16Y" fmla="*/ 20 h 87"/>
                  <a:gd name="GluePoint17X" fmla="*/ 28 w 31"/>
                  <a:gd name="GluePoint17Y" fmla="*/ 41 h 87"/>
                  <a:gd name="GluePoint18X" fmla="*/ 30 w 31"/>
                  <a:gd name="GluePoint18Y" fmla="*/ 66 h 87"/>
                  <a:gd name="GluePoint19X" fmla="*/ 28 w 31"/>
                  <a:gd name="GluePoint19Y" fmla="*/ 76 h 87"/>
                  <a:gd name="GluePoint20X" fmla="*/ 30 w 31"/>
                  <a:gd name="GluePoint20Y" fmla="*/ 83 h 87"/>
                  <a:gd name="GluePoint21X" fmla="*/ 31 w 31"/>
                  <a:gd name="GluePoint21Y" fmla="*/ 84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1" h="87">
                    <a:moveTo>
                      <a:pt x="31" y="84"/>
                    </a:moveTo>
                    <a:lnTo>
                      <a:pt x="22" y="87"/>
                    </a:lnTo>
                    <a:lnTo>
                      <a:pt x="16" y="81"/>
                    </a:lnTo>
                    <a:lnTo>
                      <a:pt x="12" y="74"/>
                    </a:lnTo>
                    <a:lnTo>
                      <a:pt x="11" y="29"/>
                    </a:lnTo>
                    <a:lnTo>
                      <a:pt x="8" y="15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14" y="12"/>
                    </a:lnTo>
                    <a:lnTo>
                      <a:pt x="19" y="15"/>
                    </a:lnTo>
                    <a:lnTo>
                      <a:pt x="22" y="20"/>
                    </a:lnTo>
                    <a:lnTo>
                      <a:pt x="28" y="41"/>
                    </a:lnTo>
                    <a:lnTo>
                      <a:pt x="30" y="66"/>
                    </a:lnTo>
                    <a:lnTo>
                      <a:pt x="28" y="76"/>
                    </a:lnTo>
                    <a:lnTo>
                      <a:pt x="30" y="83"/>
                    </a:lnTo>
                    <a:lnTo>
                      <a:pt x="31" y="8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67" name="Freeform 180"/>
              <p:cNvSpPr/>
              <p:nvPr/>
            </p:nvSpPr>
            <p:spPr>
              <a:xfrm>
                <a:off x="3705120" y="2689200"/>
                <a:ext cx="175680" cy="15192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1920"/>
                  <a:gd name="textAreaBottom" fmla="*/ 152280 h 151920"/>
                  <a:gd name="GluePoint1X" fmla="*/ 30 w 111"/>
                  <a:gd name="GluePoint1Y" fmla="*/ 0 h 96"/>
                  <a:gd name="GluePoint2X" fmla="*/ 33 w 111"/>
                  <a:gd name="GluePoint2Y" fmla="*/ 3 h 96"/>
                  <a:gd name="GluePoint3X" fmla="*/ 57 w 111"/>
                  <a:gd name="GluePoint3Y" fmla="*/ 5 h 96"/>
                  <a:gd name="GluePoint4X" fmla="*/ 55 w 111"/>
                  <a:gd name="GluePoint4Y" fmla="*/ 11 h 96"/>
                  <a:gd name="GluePoint5X" fmla="*/ 63 w 111"/>
                  <a:gd name="GluePoint5Y" fmla="*/ 8 h 96"/>
                  <a:gd name="GluePoint6X" fmla="*/ 73 w 111"/>
                  <a:gd name="GluePoint6Y" fmla="*/ 8 h 96"/>
                  <a:gd name="GluePoint7X" fmla="*/ 82 w 111"/>
                  <a:gd name="GluePoint7Y" fmla="*/ 8 h 96"/>
                  <a:gd name="GluePoint8X" fmla="*/ 87 w 111"/>
                  <a:gd name="GluePoint8Y" fmla="*/ 3 h 96"/>
                  <a:gd name="GluePoint9X" fmla="*/ 92 w 111"/>
                  <a:gd name="GluePoint9Y" fmla="*/ 8 h 96"/>
                  <a:gd name="GluePoint10X" fmla="*/ 95 w 111"/>
                  <a:gd name="GluePoint10Y" fmla="*/ 13 h 96"/>
                  <a:gd name="GluePoint11X" fmla="*/ 96 w 111"/>
                  <a:gd name="GluePoint11Y" fmla="*/ 18 h 96"/>
                  <a:gd name="GluePoint12X" fmla="*/ 101 w 111"/>
                  <a:gd name="GluePoint12Y" fmla="*/ 22 h 96"/>
                  <a:gd name="GluePoint13X" fmla="*/ 96 w 111"/>
                  <a:gd name="GluePoint13Y" fmla="*/ 29 h 96"/>
                  <a:gd name="GluePoint14X" fmla="*/ 100 w 111"/>
                  <a:gd name="GluePoint14Y" fmla="*/ 29 h 96"/>
                  <a:gd name="GluePoint15X" fmla="*/ 103 w 111"/>
                  <a:gd name="GluePoint15Y" fmla="*/ 37 h 96"/>
                  <a:gd name="GluePoint16X" fmla="*/ 104 w 111"/>
                  <a:gd name="GluePoint16Y" fmla="*/ 48 h 96"/>
                  <a:gd name="GluePoint17X" fmla="*/ 109 w 111"/>
                  <a:gd name="GluePoint17Y" fmla="*/ 58 h 96"/>
                  <a:gd name="GluePoint18X" fmla="*/ 111 w 111"/>
                  <a:gd name="GluePoint18Y" fmla="*/ 64 h 96"/>
                  <a:gd name="GluePoint19X" fmla="*/ 111 w 111"/>
                  <a:gd name="GluePoint19Y" fmla="*/ 69 h 96"/>
                  <a:gd name="GluePoint20X" fmla="*/ 108 w 111"/>
                  <a:gd name="GluePoint20Y" fmla="*/ 74 h 96"/>
                  <a:gd name="GluePoint21X" fmla="*/ 103 w 111"/>
                  <a:gd name="GluePoint21Y" fmla="*/ 79 h 96"/>
                  <a:gd name="GluePoint22X" fmla="*/ 108 w 111"/>
                  <a:gd name="GluePoint22Y" fmla="*/ 82 h 96"/>
                  <a:gd name="GluePoint23X" fmla="*/ 100 w 111"/>
                  <a:gd name="GluePoint23Y" fmla="*/ 92 h 96"/>
                  <a:gd name="GluePoint24X" fmla="*/ 93 w 111"/>
                  <a:gd name="GluePoint24Y" fmla="*/ 95 h 96"/>
                  <a:gd name="GluePoint25X" fmla="*/ 87 w 111"/>
                  <a:gd name="GluePoint25Y" fmla="*/ 93 h 96"/>
                  <a:gd name="GluePoint26X" fmla="*/ 85 w 111"/>
                  <a:gd name="GluePoint26Y" fmla="*/ 87 h 96"/>
                  <a:gd name="GluePoint27X" fmla="*/ 81 w 111"/>
                  <a:gd name="GluePoint27Y" fmla="*/ 72 h 96"/>
                  <a:gd name="GluePoint28X" fmla="*/ 74 w 111"/>
                  <a:gd name="GluePoint28Y" fmla="*/ 72 h 96"/>
                  <a:gd name="GluePoint29X" fmla="*/ 71 w 111"/>
                  <a:gd name="GluePoint29Y" fmla="*/ 74 h 96"/>
                  <a:gd name="GluePoint30X" fmla="*/ 66 w 111"/>
                  <a:gd name="GluePoint30Y" fmla="*/ 71 h 96"/>
                  <a:gd name="GluePoint31X" fmla="*/ 68 w 111"/>
                  <a:gd name="GluePoint31Y" fmla="*/ 66 h 96"/>
                  <a:gd name="GluePoint32X" fmla="*/ 66 w 111"/>
                  <a:gd name="GluePoint32Y" fmla="*/ 59 h 96"/>
                  <a:gd name="GluePoint33X" fmla="*/ 63 w 111"/>
                  <a:gd name="GluePoint33Y" fmla="*/ 53 h 96"/>
                  <a:gd name="GluePoint34X" fmla="*/ 39 w 111"/>
                  <a:gd name="GluePoint34Y" fmla="*/ 50 h 96"/>
                  <a:gd name="GluePoint35X" fmla="*/ 31 w 111"/>
                  <a:gd name="GluePoint35Y" fmla="*/ 63 h 96"/>
                  <a:gd name="GluePoint36X" fmla="*/ 20 w 111"/>
                  <a:gd name="GluePoint36Y" fmla="*/ 56 h 96"/>
                  <a:gd name="GluePoint37X" fmla="*/ 11 w 111"/>
                  <a:gd name="GluePoint37Y" fmla="*/ 45 h 96"/>
                  <a:gd name="GluePoint38X" fmla="*/ 4 w 111"/>
                  <a:gd name="GluePoint38Y" fmla="*/ 35 h 96"/>
                  <a:gd name="GluePoint39X" fmla="*/ 1 w 111"/>
                  <a:gd name="GluePoint39Y" fmla="*/ 34 h 96"/>
                  <a:gd name="GluePoint40X" fmla="*/ 3 w 111"/>
                  <a:gd name="GluePoint40Y" fmla="*/ 29 h 96"/>
                  <a:gd name="GluePoint41X" fmla="*/ 20 w 111"/>
                  <a:gd name="GluePoint41Y" fmla="*/ 18 h 96"/>
                  <a:gd name="GluePoint42X" fmla="*/ 17 w 111"/>
                  <a:gd name="GluePoint42Y" fmla="*/ 10 h 96"/>
                  <a:gd name="GluePoint43X" fmla="*/ 20 w 111"/>
                  <a:gd name="GluePoint43Y" fmla="*/ 0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11" h="96">
                    <a:moveTo>
                      <a:pt x="20" y="0"/>
                    </a:moveTo>
                    <a:lnTo>
                      <a:pt x="30" y="0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57" y="5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3" y="8"/>
                    </a:lnTo>
                    <a:lnTo>
                      <a:pt x="68" y="13"/>
                    </a:lnTo>
                    <a:lnTo>
                      <a:pt x="73" y="8"/>
                    </a:lnTo>
                    <a:lnTo>
                      <a:pt x="81" y="11"/>
                    </a:lnTo>
                    <a:lnTo>
                      <a:pt x="82" y="8"/>
                    </a:lnTo>
                    <a:lnTo>
                      <a:pt x="87" y="6"/>
                    </a:lnTo>
                    <a:lnTo>
                      <a:pt x="87" y="3"/>
                    </a:lnTo>
                    <a:lnTo>
                      <a:pt x="92" y="3"/>
                    </a:lnTo>
                    <a:lnTo>
                      <a:pt x="92" y="8"/>
                    </a:lnTo>
                    <a:lnTo>
                      <a:pt x="93" y="8"/>
                    </a:lnTo>
                    <a:lnTo>
                      <a:pt x="95" y="13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8" y="21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96" y="29"/>
                    </a:lnTo>
                    <a:lnTo>
                      <a:pt x="96" y="30"/>
                    </a:lnTo>
                    <a:lnTo>
                      <a:pt x="100" y="29"/>
                    </a:lnTo>
                    <a:lnTo>
                      <a:pt x="101" y="29"/>
                    </a:lnTo>
                    <a:lnTo>
                      <a:pt x="103" y="37"/>
                    </a:lnTo>
                    <a:lnTo>
                      <a:pt x="108" y="43"/>
                    </a:lnTo>
                    <a:lnTo>
                      <a:pt x="104" y="48"/>
                    </a:lnTo>
                    <a:lnTo>
                      <a:pt x="104" y="56"/>
                    </a:lnTo>
                    <a:lnTo>
                      <a:pt x="109" y="58"/>
                    </a:lnTo>
                    <a:lnTo>
                      <a:pt x="109" y="63"/>
                    </a:lnTo>
                    <a:lnTo>
                      <a:pt x="111" y="64"/>
                    </a:lnTo>
                    <a:lnTo>
                      <a:pt x="108" y="69"/>
                    </a:lnTo>
                    <a:lnTo>
                      <a:pt x="111" y="69"/>
                    </a:lnTo>
                    <a:lnTo>
                      <a:pt x="111" y="77"/>
                    </a:lnTo>
                    <a:lnTo>
                      <a:pt x="108" y="74"/>
                    </a:lnTo>
                    <a:lnTo>
                      <a:pt x="103" y="74"/>
                    </a:lnTo>
                    <a:lnTo>
                      <a:pt x="103" y="79"/>
                    </a:lnTo>
                    <a:lnTo>
                      <a:pt x="106" y="79"/>
                    </a:lnTo>
                    <a:lnTo>
                      <a:pt x="108" y="82"/>
                    </a:lnTo>
                    <a:lnTo>
                      <a:pt x="104" y="90"/>
                    </a:lnTo>
                    <a:lnTo>
                      <a:pt x="100" y="92"/>
                    </a:lnTo>
                    <a:lnTo>
                      <a:pt x="96" y="88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87" y="93"/>
                    </a:lnTo>
                    <a:lnTo>
                      <a:pt x="84" y="95"/>
                    </a:lnTo>
                    <a:lnTo>
                      <a:pt x="85" y="87"/>
                    </a:lnTo>
                    <a:lnTo>
                      <a:pt x="84" y="77"/>
                    </a:lnTo>
                    <a:lnTo>
                      <a:pt x="81" y="72"/>
                    </a:lnTo>
                    <a:lnTo>
                      <a:pt x="77" y="74"/>
                    </a:lnTo>
                    <a:lnTo>
                      <a:pt x="74" y="72"/>
                    </a:lnTo>
                    <a:lnTo>
                      <a:pt x="71" y="76"/>
                    </a:lnTo>
                    <a:lnTo>
                      <a:pt x="71" y="74"/>
                    </a:lnTo>
                    <a:lnTo>
                      <a:pt x="65" y="77"/>
                    </a:lnTo>
                    <a:lnTo>
                      <a:pt x="66" y="71"/>
                    </a:lnTo>
                    <a:lnTo>
                      <a:pt x="68" y="69"/>
                    </a:lnTo>
                    <a:lnTo>
                      <a:pt x="68" y="66"/>
                    </a:lnTo>
                    <a:lnTo>
                      <a:pt x="66" y="63"/>
                    </a:lnTo>
                    <a:lnTo>
                      <a:pt x="66" y="59"/>
                    </a:lnTo>
                    <a:lnTo>
                      <a:pt x="63" y="58"/>
                    </a:lnTo>
                    <a:lnTo>
                      <a:pt x="63" y="53"/>
                    </a:lnTo>
                    <a:lnTo>
                      <a:pt x="58" y="48"/>
                    </a:lnTo>
                    <a:lnTo>
                      <a:pt x="39" y="50"/>
                    </a:lnTo>
                    <a:lnTo>
                      <a:pt x="38" y="55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0" y="56"/>
                    </a:lnTo>
                    <a:lnTo>
                      <a:pt x="17" y="50"/>
                    </a:lnTo>
                    <a:lnTo>
                      <a:pt x="11" y="45"/>
                    </a:lnTo>
                    <a:lnTo>
                      <a:pt x="8" y="35"/>
                    </a:lnTo>
                    <a:lnTo>
                      <a:pt x="4" y="35"/>
                    </a:lnTo>
                    <a:lnTo>
                      <a:pt x="4" y="30"/>
                    </a:lnTo>
                    <a:lnTo>
                      <a:pt x="1" y="34"/>
                    </a:lnTo>
                    <a:lnTo>
                      <a:pt x="0" y="30"/>
                    </a:lnTo>
                    <a:lnTo>
                      <a:pt x="3" y="29"/>
                    </a:lnTo>
                    <a:lnTo>
                      <a:pt x="8" y="21"/>
                    </a:lnTo>
                    <a:lnTo>
                      <a:pt x="20" y="18"/>
                    </a:lnTo>
                    <a:lnTo>
                      <a:pt x="20" y="11"/>
                    </a:lnTo>
                    <a:lnTo>
                      <a:pt x="17" y="10"/>
                    </a:lnTo>
                    <a:lnTo>
                      <a:pt x="22" y="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68" name="Freeform 181"/>
              <p:cNvSpPr/>
              <p:nvPr/>
            </p:nvSpPr>
            <p:spPr>
              <a:xfrm>
                <a:off x="3992400" y="2736720"/>
                <a:ext cx="107640" cy="17568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75680"/>
                  <a:gd name="textAreaBottom" fmla="*/ 176040 h 175680"/>
                  <a:gd name="GluePoint1X" fmla="*/ 68 w 68"/>
                  <a:gd name="GluePoint1Y" fmla="*/ 87 h 111"/>
                  <a:gd name="GluePoint2X" fmla="*/ 62 w 68"/>
                  <a:gd name="GluePoint2Y" fmla="*/ 81 h 111"/>
                  <a:gd name="GluePoint3X" fmla="*/ 58 w 68"/>
                  <a:gd name="GluePoint3Y" fmla="*/ 74 h 111"/>
                  <a:gd name="GluePoint4X" fmla="*/ 57 w 68"/>
                  <a:gd name="GluePoint4Y" fmla="*/ 29 h 111"/>
                  <a:gd name="GluePoint5X" fmla="*/ 54 w 68"/>
                  <a:gd name="GluePoint5Y" fmla="*/ 15 h 111"/>
                  <a:gd name="GluePoint6X" fmla="*/ 46 w 68"/>
                  <a:gd name="GluePoint6Y" fmla="*/ 5 h 111"/>
                  <a:gd name="GluePoint7X" fmla="*/ 49 w 68"/>
                  <a:gd name="GluePoint7Y" fmla="*/ 2 h 111"/>
                  <a:gd name="GluePoint8X" fmla="*/ 46 w 68"/>
                  <a:gd name="GluePoint8Y" fmla="*/ 0 h 111"/>
                  <a:gd name="GluePoint9X" fmla="*/ 46 w 68"/>
                  <a:gd name="GluePoint9Y" fmla="*/ 0 h 111"/>
                  <a:gd name="GluePoint10X" fmla="*/ 36 w 68"/>
                  <a:gd name="GluePoint10Y" fmla="*/ 0 h 111"/>
                  <a:gd name="GluePoint11X" fmla="*/ 4 w 68"/>
                  <a:gd name="GluePoint11Y" fmla="*/ 0 h 111"/>
                  <a:gd name="GluePoint12X" fmla="*/ 3 w 68"/>
                  <a:gd name="GluePoint12Y" fmla="*/ 5 h 111"/>
                  <a:gd name="GluePoint13X" fmla="*/ 6 w 68"/>
                  <a:gd name="GluePoint13Y" fmla="*/ 12 h 111"/>
                  <a:gd name="GluePoint14X" fmla="*/ 8 w 68"/>
                  <a:gd name="GluePoint14Y" fmla="*/ 26 h 111"/>
                  <a:gd name="GluePoint15X" fmla="*/ 8 w 68"/>
                  <a:gd name="GluePoint15Y" fmla="*/ 31 h 111"/>
                  <a:gd name="GluePoint16X" fmla="*/ 6 w 68"/>
                  <a:gd name="GluePoint16Y" fmla="*/ 33 h 111"/>
                  <a:gd name="GluePoint17X" fmla="*/ 8 w 68"/>
                  <a:gd name="GluePoint17Y" fmla="*/ 34 h 111"/>
                  <a:gd name="GluePoint18X" fmla="*/ 11 w 68"/>
                  <a:gd name="GluePoint18Y" fmla="*/ 47 h 111"/>
                  <a:gd name="GluePoint19X" fmla="*/ 6 w 68"/>
                  <a:gd name="GluePoint19Y" fmla="*/ 52 h 111"/>
                  <a:gd name="GluePoint20X" fmla="*/ 3 w 68"/>
                  <a:gd name="GluePoint20Y" fmla="*/ 66 h 111"/>
                  <a:gd name="GluePoint21X" fmla="*/ 0 w 68"/>
                  <a:gd name="GluePoint21Y" fmla="*/ 71 h 111"/>
                  <a:gd name="GluePoint22X" fmla="*/ 0 w 68"/>
                  <a:gd name="GluePoint22Y" fmla="*/ 78 h 111"/>
                  <a:gd name="GluePoint23X" fmla="*/ 3 w 68"/>
                  <a:gd name="GluePoint23Y" fmla="*/ 92 h 111"/>
                  <a:gd name="GluePoint24X" fmla="*/ 6 w 68"/>
                  <a:gd name="GluePoint24Y" fmla="*/ 94 h 111"/>
                  <a:gd name="GluePoint25X" fmla="*/ 8 w 68"/>
                  <a:gd name="GluePoint25Y" fmla="*/ 103 h 111"/>
                  <a:gd name="GluePoint26X" fmla="*/ 3 w 68"/>
                  <a:gd name="GluePoint26Y" fmla="*/ 102 h 111"/>
                  <a:gd name="GluePoint27X" fmla="*/ 1 w 68"/>
                  <a:gd name="GluePoint27Y" fmla="*/ 105 h 111"/>
                  <a:gd name="GluePoint28X" fmla="*/ 19 w 68"/>
                  <a:gd name="GluePoint28Y" fmla="*/ 111 h 111"/>
                  <a:gd name="GluePoint29X" fmla="*/ 27 w 68"/>
                  <a:gd name="GluePoint29Y" fmla="*/ 105 h 111"/>
                  <a:gd name="GluePoint30X" fmla="*/ 38 w 68"/>
                  <a:gd name="GluePoint30Y" fmla="*/ 102 h 111"/>
                  <a:gd name="GluePoint31X" fmla="*/ 50 w 68"/>
                  <a:gd name="GluePoint31Y" fmla="*/ 94 h 111"/>
                  <a:gd name="GluePoint32X" fmla="*/ 52 w 68"/>
                  <a:gd name="GluePoint32Y" fmla="*/ 94 h 111"/>
                  <a:gd name="GluePoint33X" fmla="*/ 63 w 68"/>
                  <a:gd name="GluePoint33Y" fmla="*/ 92 h 111"/>
                  <a:gd name="GluePoint34X" fmla="*/ 68 w 68"/>
                  <a:gd name="GluePoint34Y" fmla="*/ 87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68" h="111">
                    <a:moveTo>
                      <a:pt x="68" y="87"/>
                    </a:moveTo>
                    <a:lnTo>
                      <a:pt x="62" y="81"/>
                    </a:lnTo>
                    <a:lnTo>
                      <a:pt x="58" y="74"/>
                    </a:lnTo>
                    <a:lnTo>
                      <a:pt x="57" y="29"/>
                    </a:lnTo>
                    <a:lnTo>
                      <a:pt x="54" y="15"/>
                    </a:lnTo>
                    <a:lnTo>
                      <a:pt x="46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4" y="0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8" y="26"/>
                    </a:lnTo>
                    <a:lnTo>
                      <a:pt x="8" y="31"/>
                    </a:lnTo>
                    <a:lnTo>
                      <a:pt x="6" y="33"/>
                    </a:lnTo>
                    <a:lnTo>
                      <a:pt x="8" y="34"/>
                    </a:lnTo>
                    <a:lnTo>
                      <a:pt x="11" y="47"/>
                    </a:lnTo>
                    <a:lnTo>
                      <a:pt x="6" y="52"/>
                    </a:lnTo>
                    <a:lnTo>
                      <a:pt x="3" y="66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3" y="92"/>
                    </a:lnTo>
                    <a:lnTo>
                      <a:pt x="6" y="94"/>
                    </a:lnTo>
                    <a:lnTo>
                      <a:pt x="8" y="103"/>
                    </a:lnTo>
                    <a:lnTo>
                      <a:pt x="3" y="102"/>
                    </a:lnTo>
                    <a:lnTo>
                      <a:pt x="1" y="105"/>
                    </a:lnTo>
                    <a:lnTo>
                      <a:pt x="19" y="111"/>
                    </a:lnTo>
                    <a:lnTo>
                      <a:pt x="27" y="105"/>
                    </a:lnTo>
                    <a:lnTo>
                      <a:pt x="38" y="102"/>
                    </a:lnTo>
                    <a:lnTo>
                      <a:pt x="50" y="94"/>
                    </a:lnTo>
                    <a:lnTo>
                      <a:pt x="52" y="94"/>
                    </a:lnTo>
                    <a:lnTo>
                      <a:pt x="63" y="92"/>
                    </a:lnTo>
                    <a:lnTo>
                      <a:pt x="68" y="8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69" name="Freeform 182"/>
              <p:cNvSpPr/>
              <p:nvPr/>
            </p:nvSpPr>
            <p:spPr>
              <a:xfrm>
                <a:off x="3662280" y="2655720"/>
                <a:ext cx="74160" cy="234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3400"/>
                  <a:gd name="textAreaBottom" fmla="*/ 23760 h 23400"/>
                  <a:gd name="GluePoint1X" fmla="*/ 4 w 47"/>
                  <a:gd name="GluePoint1Y" fmla="*/ 5 h 15"/>
                  <a:gd name="GluePoint2X" fmla="*/ 20 w 47"/>
                  <a:gd name="GluePoint2Y" fmla="*/ 5 h 15"/>
                  <a:gd name="GluePoint3X" fmla="*/ 22 w 47"/>
                  <a:gd name="GluePoint3Y" fmla="*/ 2 h 15"/>
                  <a:gd name="GluePoint4X" fmla="*/ 27 w 47"/>
                  <a:gd name="GluePoint4Y" fmla="*/ 0 h 15"/>
                  <a:gd name="GluePoint5X" fmla="*/ 38 w 47"/>
                  <a:gd name="GluePoint5Y" fmla="*/ 6 h 15"/>
                  <a:gd name="GluePoint6X" fmla="*/ 46 w 47"/>
                  <a:gd name="GluePoint6Y" fmla="*/ 5 h 15"/>
                  <a:gd name="GluePoint7X" fmla="*/ 47 w 47"/>
                  <a:gd name="GluePoint7Y" fmla="*/ 8 h 15"/>
                  <a:gd name="GluePoint8X" fmla="*/ 41 w 47"/>
                  <a:gd name="GluePoint8Y" fmla="*/ 11 h 15"/>
                  <a:gd name="GluePoint9X" fmla="*/ 27 w 47"/>
                  <a:gd name="GluePoint9Y" fmla="*/ 5 h 15"/>
                  <a:gd name="GluePoint10X" fmla="*/ 22 w 47"/>
                  <a:gd name="GluePoint10Y" fmla="*/ 8 h 15"/>
                  <a:gd name="GluePoint11X" fmla="*/ 17 w 47"/>
                  <a:gd name="GluePoint11Y" fmla="*/ 8 h 15"/>
                  <a:gd name="GluePoint12X" fmla="*/ 15 w 47"/>
                  <a:gd name="GluePoint12Y" fmla="*/ 11 h 15"/>
                  <a:gd name="GluePoint13X" fmla="*/ 3 w 47"/>
                  <a:gd name="GluePoint13Y" fmla="*/ 13 h 15"/>
                  <a:gd name="GluePoint14X" fmla="*/ 1 w 47"/>
                  <a:gd name="GluePoint14Y" fmla="*/ 15 h 15"/>
                  <a:gd name="GluePoint15X" fmla="*/ 0 w 47"/>
                  <a:gd name="GluePoint15Y" fmla="*/ 10 h 15"/>
                  <a:gd name="GluePoint16X" fmla="*/ 4 w 47"/>
                  <a:gd name="GluePoint16Y" fmla="*/ 6 h 15"/>
                  <a:gd name="GluePoint17X" fmla="*/ 4 w 47"/>
                  <a:gd name="GluePoint17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7" h="15">
                    <a:moveTo>
                      <a:pt x="4" y="5"/>
                    </a:moveTo>
                    <a:lnTo>
                      <a:pt x="20" y="5"/>
                    </a:lnTo>
                    <a:lnTo>
                      <a:pt x="22" y="2"/>
                    </a:lnTo>
                    <a:lnTo>
                      <a:pt x="27" y="0"/>
                    </a:lnTo>
                    <a:lnTo>
                      <a:pt x="38" y="6"/>
                    </a:lnTo>
                    <a:lnTo>
                      <a:pt x="46" y="5"/>
                    </a:lnTo>
                    <a:lnTo>
                      <a:pt x="47" y="8"/>
                    </a:lnTo>
                    <a:lnTo>
                      <a:pt x="41" y="11"/>
                    </a:lnTo>
                    <a:lnTo>
                      <a:pt x="27" y="5"/>
                    </a:lnTo>
                    <a:lnTo>
                      <a:pt x="22" y="8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3" y="13"/>
                    </a:lnTo>
                    <a:lnTo>
                      <a:pt x="1" y="15"/>
                    </a:lnTo>
                    <a:lnTo>
                      <a:pt x="0" y="10"/>
                    </a:lnTo>
                    <a:lnTo>
                      <a:pt x="4" y="6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70" name="Freeform 183"/>
              <p:cNvSpPr/>
              <p:nvPr/>
            </p:nvSpPr>
            <p:spPr>
              <a:xfrm>
                <a:off x="3664080" y="2689200"/>
                <a:ext cx="75960" cy="4716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47160"/>
                  <a:gd name="textAreaBottom" fmla="*/ 47520 h 47160"/>
                  <a:gd name="GluePoint1X" fmla="*/ 26 w 48"/>
                  <a:gd name="GluePoint1Y" fmla="*/ 30 h 30"/>
                  <a:gd name="GluePoint2X" fmla="*/ 29 w 48"/>
                  <a:gd name="GluePoint2Y" fmla="*/ 29 h 30"/>
                  <a:gd name="GluePoint3X" fmla="*/ 34 w 48"/>
                  <a:gd name="GluePoint3Y" fmla="*/ 21 h 30"/>
                  <a:gd name="GluePoint4X" fmla="*/ 46 w 48"/>
                  <a:gd name="GluePoint4Y" fmla="*/ 18 h 30"/>
                  <a:gd name="GluePoint5X" fmla="*/ 46 w 48"/>
                  <a:gd name="GluePoint5Y" fmla="*/ 11 h 30"/>
                  <a:gd name="GluePoint6X" fmla="*/ 43 w 48"/>
                  <a:gd name="GluePoint6Y" fmla="*/ 10 h 30"/>
                  <a:gd name="GluePoint7X" fmla="*/ 48 w 48"/>
                  <a:gd name="GluePoint7Y" fmla="*/ 5 h 30"/>
                  <a:gd name="GluePoint8X" fmla="*/ 46 w 48"/>
                  <a:gd name="GluePoint8Y" fmla="*/ 0 h 30"/>
                  <a:gd name="GluePoint9X" fmla="*/ 26 w 48"/>
                  <a:gd name="GluePoint9Y" fmla="*/ 0 h 30"/>
                  <a:gd name="GluePoint10X" fmla="*/ 16 w 48"/>
                  <a:gd name="GluePoint10Y" fmla="*/ 3 h 30"/>
                  <a:gd name="GluePoint11X" fmla="*/ 8 w 48"/>
                  <a:gd name="GluePoint11Y" fmla="*/ 3 h 30"/>
                  <a:gd name="GluePoint12X" fmla="*/ 3 w 48"/>
                  <a:gd name="GluePoint12Y" fmla="*/ 6 h 30"/>
                  <a:gd name="GluePoint13X" fmla="*/ 0 w 48"/>
                  <a:gd name="GluePoint13Y" fmla="*/ 5 h 30"/>
                  <a:gd name="GluePoint14X" fmla="*/ 2 w 48"/>
                  <a:gd name="GluePoint14Y" fmla="*/ 8 h 30"/>
                  <a:gd name="GluePoint15X" fmla="*/ 7 w 48"/>
                  <a:gd name="GluePoint15Y" fmla="*/ 10 h 30"/>
                  <a:gd name="GluePoint16X" fmla="*/ 8 w 48"/>
                  <a:gd name="GluePoint16Y" fmla="*/ 14 h 30"/>
                  <a:gd name="GluePoint17X" fmla="*/ 13 w 48"/>
                  <a:gd name="GluePoint17Y" fmla="*/ 14 h 30"/>
                  <a:gd name="GluePoint18X" fmla="*/ 13 w 48"/>
                  <a:gd name="GluePoint18Y" fmla="*/ 18 h 30"/>
                  <a:gd name="GluePoint19X" fmla="*/ 29 w 48"/>
                  <a:gd name="GluePoint19Y" fmla="*/ 14 h 30"/>
                  <a:gd name="GluePoint20X" fmla="*/ 29 w 48"/>
                  <a:gd name="GluePoint20Y" fmla="*/ 14 h 30"/>
                  <a:gd name="GluePoint21X" fmla="*/ 19 w 48"/>
                  <a:gd name="GluePoint21Y" fmla="*/ 18 h 30"/>
                  <a:gd name="GluePoint22X" fmla="*/ 21 w 48"/>
                  <a:gd name="GluePoint22Y" fmla="*/ 27 h 30"/>
                  <a:gd name="GluePoint23X" fmla="*/ 22 w 48"/>
                  <a:gd name="GluePoint23Y" fmla="*/ 29 h 30"/>
                  <a:gd name="GluePoint24X" fmla="*/ 26 w 48"/>
                  <a:gd name="GluePoint24Y" fmla="*/ 29 h 30"/>
                  <a:gd name="GluePoint25X" fmla="*/ 26 w 48"/>
                  <a:gd name="GluePoint25Y" fmla="*/ 3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48" h="30">
                    <a:moveTo>
                      <a:pt x="26" y="30"/>
                    </a:moveTo>
                    <a:lnTo>
                      <a:pt x="29" y="29"/>
                    </a:lnTo>
                    <a:lnTo>
                      <a:pt x="34" y="21"/>
                    </a:lnTo>
                    <a:lnTo>
                      <a:pt x="46" y="18"/>
                    </a:lnTo>
                    <a:lnTo>
                      <a:pt x="46" y="11"/>
                    </a:lnTo>
                    <a:lnTo>
                      <a:pt x="43" y="10"/>
                    </a:lnTo>
                    <a:lnTo>
                      <a:pt x="48" y="5"/>
                    </a:lnTo>
                    <a:lnTo>
                      <a:pt x="46" y="0"/>
                    </a:lnTo>
                    <a:lnTo>
                      <a:pt x="26" y="0"/>
                    </a:lnTo>
                    <a:lnTo>
                      <a:pt x="16" y="3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7" y="10"/>
                    </a:lnTo>
                    <a:lnTo>
                      <a:pt x="8" y="14"/>
                    </a:lnTo>
                    <a:lnTo>
                      <a:pt x="13" y="14"/>
                    </a:lnTo>
                    <a:lnTo>
                      <a:pt x="13" y="18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19" y="18"/>
                    </a:lnTo>
                    <a:lnTo>
                      <a:pt x="21" y="27"/>
                    </a:lnTo>
                    <a:lnTo>
                      <a:pt x="22" y="29"/>
                    </a:lnTo>
                    <a:lnTo>
                      <a:pt x="26" y="29"/>
                    </a:lnTo>
                    <a:lnTo>
                      <a:pt x="26" y="3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71" name="Freeform 184"/>
              <p:cNvSpPr/>
              <p:nvPr/>
            </p:nvSpPr>
            <p:spPr>
              <a:xfrm>
                <a:off x="3747960" y="2765520"/>
                <a:ext cx="72720" cy="8208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82080"/>
                  <a:gd name="textAreaBottom" fmla="*/ 82440 h 82080"/>
                  <a:gd name="GluePoint1X" fmla="*/ 27 w 46"/>
                  <a:gd name="GluePoint1Y" fmla="*/ 52 h 52"/>
                  <a:gd name="GluePoint2X" fmla="*/ 30 w 46"/>
                  <a:gd name="GluePoint2Y" fmla="*/ 47 h 52"/>
                  <a:gd name="GluePoint3X" fmla="*/ 41 w 46"/>
                  <a:gd name="GluePoint3Y" fmla="*/ 39 h 52"/>
                  <a:gd name="GluePoint4X" fmla="*/ 39 w 46"/>
                  <a:gd name="GluePoint4Y" fmla="*/ 34 h 52"/>
                  <a:gd name="GluePoint5X" fmla="*/ 46 w 46"/>
                  <a:gd name="GluePoint5Y" fmla="*/ 31 h 52"/>
                  <a:gd name="GluePoint6X" fmla="*/ 44 w 46"/>
                  <a:gd name="GluePoint6Y" fmla="*/ 28 h 52"/>
                  <a:gd name="GluePoint7X" fmla="*/ 44 w 46"/>
                  <a:gd name="GluePoint7Y" fmla="*/ 26 h 52"/>
                  <a:gd name="GluePoint8X" fmla="*/ 38 w 46"/>
                  <a:gd name="GluePoint8Y" fmla="*/ 29 h 52"/>
                  <a:gd name="GluePoint9X" fmla="*/ 39 w 46"/>
                  <a:gd name="GluePoint9Y" fmla="*/ 23 h 52"/>
                  <a:gd name="GluePoint10X" fmla="*/ 41 w 46"/>
                  <a:gd name="GluePoint10Y" fmla="*/ 21 h 52"/>
                  <a:gd name="GluePoint11X" fmla="*/ 41 w 46"/>
                  <a:gd name="GluePoint11Y" fmla="*/ 18 h 52"/>
                  <a:gd name="GluePoint12X" fmla="*/ 39 w 46"/>
                  <a:gd name="GluePoint12Y" fmla="*/ 15 h 52"/>
                  <a:gd name="GluePoint13X" fmla="*/ 39 w 46"/>
                  <a:gd name="GluePoint13Y" fmla="*/ 11 h 52"/>
                  <a:gd name="GluePoint14X" fmla="*/ 36 w 46"/>
                  <a:gd name="GluePoint14Y" fmla="*/ 10 h 52"/>
                  <a:gd name="GluePoint15X" fmla="*/ 36 w 46"/>
                  <a:gd name="GluePoint15Y" fmla="*/ 5 h 52"/>
                  <a:gd name="GluePoint16X" fmla="*/ 31 w 46"/>
                  <a:gd name="GluePoint16Y" fmla="*/ 0 h 52"/>
                  <a:gd name="GluePoint17X" fmla="*/ 12 w 46"/>
                  <a:gd name="GluePoint17Y" fmla="*/ 2 h 52"/>
                  <a:gd name="GluePoint18X" fmla="*/ 11 w 46"/>
                  <a:gd name="GluePoint18Y" fmla="*/ 7 h 52"/>
                  <a:gd name="GluePoint19X" fmla="*/ 4 w 46"/>
                  <a:gd name="GluePoint19Y" fmla="*/ 15 h 52"/>
                  <a:gd name="GluePoint20X" fmla="*/ 0 w 46"/>
                  <a:gd name="GluePoint20Y" fmla="*/ 15 h 52"/>
                  <a:gd name="GluePoint21X" fmla="*/ 0 w 46"/>
                  <a:gd name="GluePoint21Y" fmla="*/ 24 h 52"/>
                  <a:gd name="GluePoint22X" fmla="*/ 3 w 46"/>
                  <a:gd name="GluePoint22Y" fmla="*/ 26 h 52"/>
                  <a:gd name="GluePoint23X" fmla="*/ 0 w 46"/>
                  <a:gd name="GluePoint23Y" fmla="*/ 26 h 52"/>
                  <a:gd name="GluePoint24X" fmla="*/ 0 w 46"/>
                  <a:gd name="GluePoint24Y" fmla="*/ 29 h 52"/>
                  <a:gd name="GluePoint25X" fmla="*/ 4 w 46"/>
                  <a:gd name="GluePoint25Y" fmla="*/ 34 h 52"/>
                  <a:gd name="GluePoint26X" fmla="*/ 4 w 46"/>
                  <a:gd name="GluePoint26Y" fmla="*/ 37 h 52"/>
                  <a:gd name="GluePoint27X" fmla="*/ 12 w 46"/>
                  <a:gd name="GluePoint27Y" fmla="*/ 42 h 52"/>
                  <a:gd name="GluePoint28X" fmla="*/ 12 w 46"/>
                  <a:gd name="GluePoint28Y" fmla="*/ 45 h 52"/>
                  <a:gd name="GluePoint29X" fmla="*/ 27 w 46"/>
                  <a:gd name="GluePoint29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6" h="52">
                    <a:moveTo>
                      <a:pt x="27" y="52"/>
                    </a:moveTo>
                    <a:lnTo>
                      <a:pt x="30" y="47"/>
                    </a:lnTo>
                    <a:lnTo>
                      <a:pt x="41" y="39"/>
                    </a:lnTo>
                    <a:lnTo>
                      <a:pt x="39" y="34"/>
                    </a:lnTo>
                    <a:lnTo>
                      <a:pt x="46" y="31"/>
                    </a:lnTo>
                    <a:lnTo>
                      <a:pt x="44" y="28"/>
                    </a:lnTo>
                    <a:lnTo>
                      <a:pt x="44" y="26"/>
                    </a:lnTo>
                    <a:lnTo>
                      <a:pt x="38" y="29"/>
                    </a:lnTo>
                    <a:lnTo>
                      <a:pt x="39" y="23"/>
                    </a:lnTo>
                    <a:lnTo>
                      <a:pt x="41" y="21"/>
                    </a:lnTo>
                    <a:lnTo>
                      <a:pt x="41" y="18"/>
                    </a:lnTo>
                    <a:lnTo>
                      <a:pt x="39" y="15"/>
                    </a:lnTo>
                    <a:lnTo>
                      <a:pt x="39" y="11"/>
                    </a:lnTo>
                    <a:lnTo>
                      <a:pt x="36" y="10"/>
                    </a:lnTo>
                    <a:lnTo>
                      <a:pt x="36" y="5"/>
                    </a:lnTo>
                    <a:lnTo>
                      <a:pt x="31" y="0"/>
                    </a:lnTo>
                    <a:lnTo>
                      <a:pt x="12" y="2"/>
                    </a:lnTo>
                    <a:lnTo>
                      <a:pt x="11" y="7"/>
                    </a:lnTo>
                    <a:lnTo>
                      <a:pt x="4" y="15"/>
                    </a:lnTo>
                    <a:lnTo>
                      <a:pt x="0" y="15"/>
                    </a:lnTo>
                    <a:lnTo>
                      <a:pt x="0" y="24"/>
                    </a:lnTo>
                    <a:lnTo>
                      <a:pt x="3" y="26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4" y="34"/>
                    </a:lnTo>
                    <a:lnTo>
                      <a:pt x="4" y="37"/>
                    </a:lnTo>
                    <a:lnTo>
                      <a:pt x="12" y="42"/>
                    </a:lnTo>
                    <a:lnTo>
                      <a:pt x="12" y="45"/>
                    </a:lnTo>
                    <a:lnTo>
                      <a:pt x="27" y="5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72" name="Freeform 185"/>
              <p:cNvSpPr/>
              <p:nvPr/>
            </p:nvSpPr>
            <p:spPr>
              <a:xfrm>
                <a:off x="3646440" y="2576520"/>
                <a:ext cx="149040" cy="12204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22040"/>
                  <a:gd name="textAreaBottom" fmla="*/ 122400 h 122040"/>
                  <a:gd name="GluePoint1X" fmla="*/ 11 w 94"/>
                  <a:gd name="GluePoint1Y" fmla="*/ 76 h 77"/>
                  <a:gd name="GluePoint2X" fmla="*/ 11 w 94"/>
                  <a:gd name="GluePoint2Y" fmla="*/ 65 h 77"/>
                  <a:gd name="GluePoint3X" fmla="*/ 13 w 94"/>
                  <a:gd name="GluePoint3Y" fmla="*/ 63 h 77"/>
                  <a:gd name="GluePoint4X" fmla="*/ 25 w 94"/>
                  <a:gd name="GluePoint4Y" fmla="*/ 61 h 77"/>
                  <a:gd name="GluePoint5X" fmla="*/ 27 w 94"/>
                  <a:gd name="GluePoint5Y" fmla="*/ 58 h 77"/>
                  <a:gd name="GluePoint6X" fmla="*/ 32 w 94"/>
                  <a:gd name="GluePoint6Y" fmla="*/ 58 h 77"/>
                  <a:gd name="GluePoint7X" fmla="*/ 37 w 94"/>
                  <a:gd name="GluePoint7Y" fmla="*/ 55 h 77"/>
                  <a:gd name="GluePoint8X" fmla="*/ 51 w 94"/>
                  <a:gd name="GluePoint8Y" fmla="*/ 61 h 77"/>
                  <a:gd name="GluePoint9X" fmla="*/ 57 w 94"/>
                  <a:gd name="GluePoint9Y" fmla="*/ 58 h 77"/>
                  <a:gd name="GluePoint10X" fmla="*/ 56 w 94"/>
                  <a:gd name="GluePoint10Y" fmla="*/ 55 h 77"/>
                  <a:gd name="GluePoint11X" fmla="*/ 48 w 94"/>
                  <a:gd name="GluePoint11Y" fmla="*/ 56 h 77"/>
                  <a:gd name="GluePoint12X" fmla="*/ 37 w 94"/>
                  <a:gd name="GluePoint12Y" fmla="*/ 50 h 77"/>
                  <a:gd name="GluePoint13X" fmla="*/ 32 w 94"/>
                  <a:gd name="GluePoint13Y" fmla="*/ 52 h 77"/>
                  <a:gd name="GluePoint14X" fmla="*/ 30 w 94"/>
                  <a:gd name="GluePoint14Y" fmla="*/ 55 h 77"/>
                  <a:gd name="GluePoint15X" fmla="*/ 14 w 94"/>
                  <a:gd name="GluePoint15Y" fmla="*/ 55 h 77"/>
                  <a:gd name="GluePoint16X" fmla="*/ 3 w 94"/>
                  <a:gd name="GluePoint16Y" fmla="*/ 36 h 77"/>
                  <a:gd name="GluePoint17X" fmla="*/ 0 w 94"/>
                  <a:gd name="GluePoint17Y" fmla="*/ 37 h 77"/>
                  <a:gd name="GluePoint18X" fmla="*/ 0 w 94"/>
                  <a:gd name="GluePoint18Y" fmla="*/ 34 h 77"/>
                  <a:gd name="GluePoint19X" fmla="*/ 5 w 94"/>
                  <a:gd name="GluePoint19Y" fmla="*/ 32 h 77"/>
                  <a:gd name="GluePoint20X" fmla="*/ 10 w 94"/>
                  <a:gd name="GluePoint20Y" fmla="*/ 28 h 77"/>
                  <a:gd name="GluePoint21X" fmla="*/ 14 w 94"/>
                  <a:gd name="GluePoint21Y" fmla="*/ 18 h 77"/>
                  <a:gd name="GluePoint22X" fmla="*/ 16 w 94"/>
                  <a:gd name="GluePoint22Y" fmla="*/ 10 h 77"/>
                  <a:gd name="GluePoint23X" fmla="*/ 19 w 94"/>
                  <a:gd name="GluePoint23Y" fmla="*/ 3 h 77"/>
                  <a:gd name="GluePoint24X" fmla="*/ 29 w 94"/>
                  <a:gd name="GluePoint24Y" fmla="*/ 3 h 77"/>
                  <a:gd name="GluePoint25X" fmla="*/ 37 w 94"/>
                  <a:gd name="GluePoint25Y" fmla="*/ 0 h 77"/>
                  <a:gd name="GluePoint26X" fmla="*/ 48 w 94"/>
                  <a:gd name="GluePoint26Y" fmla="*/ 0 h 77"/>
                  <a:gd name="GluePoint27X" fmla="*/ 56 w 94"/>
                  <a:gd name="GluePoint27Y" fmla="*/ 10 h 77"/>
                  <a:gd name="GluePoint28X" fmla="*/ 62 w 94"/>
                  <a:gd name="GluePoint28Y" fmla="*/ 10 h 77"/>
                  <a:gd name="GluePoint29X" fmla="*/ 65 w 94"/>
                  <a:gd name="GluePoint29Y" fmla="*/ 18 h 77"/>
                  <a:gd name="GluePoint30X" fmla="*/ 70 w 94"/>
                  <a:gd name="GluePoint30Y" fmla="*/ 21 h 77"/>
                  <a:gd name="GluePoint31X" fmla="*/ 72 w 94"/>
                  <a:gd name="GluePoint31Y" fmla="*/ 24 h 77"/>
                  <a:gd name="GluePoint32X" fmla="*/ 70 w 94"/>
                  <a:gd name="GluePoint32Y" fmla="*/ 26 h 77"/>
                  <a:gd name="GluePoint33X" fmla="*/ 81 w 94"/>
                  <a:gd name="GluePoint33Y" fmla="*/ 34 h 77"/>
                  <a:gd name="GluePoint34X" fmla="*/ 81 w 94"/>
                  <a:gd name="GluePoint34Y" fmla="*/ 40 h 77"/>
                  <a:gd name="GluePoint35X" fmla="*/ 84 w 94"/>
                  <a:gd name="GluePoint35Y" fmla="*/ 44 h 77"/>
                  <a:gd name="GluePoint36X" fmla="*/ 86 w 94"/>
                  <a:gd name="GluePoint36Y" fmla="*/ 48 h 77"/>
                  <a:gd name="GluePoint37X" fmla="*/ 84 w 94"/>
                  <a:gd name="GluePoint37Y" fmla="*/ 53 h 77"/>
                  <a:gd name="GluePoint38X" fmla="*/ 86 w 94"/>
                  <a:gd name="GluePoint38Y" fmla="*/ 58 h 77"/>
                  <a:gd name="GluePoint39X" fmla="*/ 91 w 94"/>
                  <a:gd name="GluePoint39Y" fmla="*/ 58 h 77"/>
                  <a:gd name="GluePoint40X" fmla="*/ 94 w 94"/>
                  <a:gd name="GluePoint40Y" fmla="*/ 66 h 77"/>
                  <a:gd name="GluePoint41X" fmla="*/ 94 w 94"/>
                  <a:gd name="GluePoint41Y" fmla="*/ 76 h 77"/>
                  <a:gd name="GluePoint42X" fmla="*/ 78 w 94"/>
                  <a:gd name="GluePoint42Y" fmla="*/ 77 h 77"/>
                  <a:gd name="GluePoint43X" fmla="*/ 70 w 94"/>
                  <a:gd name="GluePoint43Y" fmla="*/ 74 h 77"/>
                  <a:gd name="GluePoint44X" fmla="*/ 68 w 94"/>
                  <a:gd name="GluePoint44Y" fmla="*/ 74 h 77"/>
                  <a:gd name="GluePoint45X" fmla="*/ 67 w 94"/>
                  <a:gd name="GluePoint45Y" fmla="*/ 71 h 77"/>
                  <a:gd name="GluePoint46X" fmla="*/ 57 w 94"/>
                  <a:gd name="GluePoint46Y" fmla="*/ 71 h 77"/>
                  <a:gd name="GluePoint47X" fmla="*/ 37 w 94"/>
                  <a:gd name="GluePoint47Y" fmla="*/ 71 h 77"/>
                  <a:gd name="GluePoint48X" fmla="*/ 27 w 94"/>
                  <a:gd name="GluePoint48Y" fmla="*/ 74 h 77"/>
                  <a:gd name="GluePoint49X" fmla="*/ 19 w 94"/>
                  <a:gd name="GluePoint49Y" fmla="*/ 74 h 77"/>
                  <a:gd name="GluePoint50X" fmla="*/ 14 w 94"/>
                  <a:gd name="GluePoint50Y" fmla="*/ 77 h 77"/>
                  <a:gd name="GluePoint51X" fmla="*/ 11 w 94"/>
                  <a:gd name="GluePoint51Y" fmla="*/ 76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4" h="77">
                    <a:moveTo>
                      <a:pt x="11" y="76"/>
                    </a:moveTo>
                    <a:lnTo>
                      <a:pt x="11" y="65"/>
                    </a:lnTo>
                    <a:lnTo>
                      <a:pt x="13" y="63"/>
                    </a:lnTo>
                    <a:lnTo>
                      <a:pt x="25" y="61"/>
                    </a:lnTo>
                    <a:lnTo>
                      <a:pt x="27" y="58"/>
                    </a:lnTo>
                    <a:lnTo>
                      <a:pt x="32" y="58"/>
                    </a:lnTo>
                    <a:lnTo>
                      <a:pt x="37" y="55"/>
                    </a:lnTo>
                    <a:lnTo>
                      <a:pt x="51" y="61"/>
                    </a:lnTo>
                    <a:lnTo>
                      <a:pt x="57" y="58"/>
                    </a:lnTo>
                    <a:lnTo>
                      <a:pt x="56" y="55"/>
                    </a:lnTo>
                    <a:lnTo>
                      <a:pt x="48" y="56"/>
                    </a:lnTo>
                    <a:lnTo>
                      <a:pt x="37" y="50"/>
                    </a:lnTo>
                    <a:lnTo>
                      <a:pt x="32" y="52"/>
                    </a:lnTo>
                    <a:lnTo>
                      <a:pt x="30" y="55"/>
                    </a:lnTo>
                    <a:lnTo>
                      <a:pt x="14" y="55"/>
                    </a:lnTo>
                    <a:lnTo>
                      <a:pt x="3" y="36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5" y="32"/>
                    </a:lnTo>
                    <a:lnTo>
                      <a:pt x="10" y="28"/>
                    </a:lnTo>
                    <a:lnTo>
                      <a:pt x="14" y="18"/>
                    </a:lnTo>
                    <a:lnTo>
                      <a:pt x="16" y="10"/>
                    </a:lnTo>
                    <a:lnTo>
                      <a:pt x="19" y="3"/>
                    </a:lnTo>
                    <a:lnTo>
                      <a:pt x="29" y="3"/>
                    </a:lnTo>
                    <a:lnTo>
                      <a:pt x="37" y="0"/>
                    </a:lnTo>
                    <a:lnTo>
                      <a:pt x="48" y="0"/>
                    </a:lnTo>
                    <a:lnTo>
                      <a:pt x="56" y="10"/>
                    </a:lnTo>
                    <a:lnTo>
                      <a:pt x="62" y="10"/>
                    </a:lnTo>
                    <a:lnTo>
                      <a:pt x="65" y="18"/>
                    </a:lnTo>
                    <a:lnTo>
                      <a:pt x="70" y="21"/>
                    </a:lnTo>
                    <a:lnTo>
                      <a:pt x="72" y="24"/>
                    </a:lnTo>
                    <a:lnTo>
                      <a:pt x="70" y="26"/>
                    </a:lnTo>
                    <a:lnTo>
                      <a:pt x="81" y="34"/>
                    </a:lnTo>
                    <a:lnTo>
                      <a:pt x="81" y="40"/>
                    </a:lnTo>
                    <a:lnTo>
                      <a:pt x="84" y="44"/>
                    </a:lnTo>
                    <a:lnTo>
                      <a:pt x="86" y="48"/>
                    </a:lnTo>
                    <a:lnTo>
                      <a:pt x="84" y="53"/>
                    </a:lnTo>
                    <a:lnTo>
                      <a:pt x="86" y="58"/>
                    </a:lnTo>
                    <a:lnTo>
                      <a:pt x="91" y="58"/>
                    </a:lnTo>
                    <a:lnTo>
                      <a:pt x="94" y="66"/>
                    </a:lnTo>
                    <a:lnTo>
                      <a:pt x="94" y="76"/>
                    </a:lnTo>
                    <a:lnTo>
                      <a:pt x="78" y="77"/>
                    </a:lnTo>
                    <a:lnTo>
                      <a:pt x="70" y="74"/>
                    </a:lnTo>
                    <a:lnTo>
                      <a:pt x="68" y="74"/>
                    </a:lnTo>
                    <a:lnTo>
                      <a:pt x="67" y="71"/>
                    </a:lnTo>
                    <a:lnTo>
                      <a:pt x="57" y="71"/>
                    </a:lnTo>
                    <a:lnTo>
                      <a:pt x="37" y="71"/>
                    </a:lnTo>
                    <a:lnTo>
                      <a:pt x="27" y="74"/>
                    </a:lnTo>
                    <a:lnTo>
                      <a:pt x="19" y="74"/>
                    </a:lnTo>
                    <a:lnTo>
                      <a:pt x="14" y="77"/>
                    </a:lnTo>
                    <a:lnTo>
                      <a:pt x="11" y="7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73" name="Freeform 186"/>
              <p:cNvSpPr/>
              <p:nvPr/>
            </p:nvSpPr>
            <p:spPr>
              <a:xfrm>
                <a:off x="3855960" y="1514520"/>
                <a:ext cx="87120" cy="9972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99720"/>
                  <a:gd name="textAreaBottom" fmla="*/ 100080 h 99720"/>
                  <a:gd name="GluePoint1X" fmla="*/ 55 w 55"/>
                  <a:gd name="GluePoint1Y" fmla="*/ 21 h 63"/>
                  <a:gd name="GluePoint2X" fmla="*/ 54 w 55"/>
                  <a:gd name="GluePoint2Y" fmla="*/ 16 h 63"/>
                  <a:gd name="GluePoint3X" fmla="*/ 51 w 55"/>
                  <a:gd name="GluePoint3Y" fmla="*/ 13 h 63"/>
                  <a:gd name="GluePoint4X" fmla="*/ 43 w 55"/>
                  <a:gd name="GluePoint4Y" fmla="*/ 15 h 63"/>
                  <a:gd name="GluePoint5X" fmla="*/ 40 w 55"/>
                  <a:gd name="GluePoint5Y" fmla="*/ 18 h 63"/>
                  <a:gd name="GluePoint6X" fmla="*/ 36 w 55"/>
                  <a:gd name="GluePoint6Y" fmla="*/ 18 h 63"/>
                  <a:gd name="GluePoint7X" fmla="*/ 35 w 55"/>
                  <a:gd name="GluePoint7Y" fmla="*/ 15 h 63"/>
                  <a:gd name="GluePoint8X" fmla="*/ 32 w 55"/>
                  <a:gd name="GluePoint8Y" fmla="*/ 13 h 63"/>
                  <a:gd name="GluePoint9X" fmla="*/ 33 w 55"/>
                  <a:gd name="GluePoint9Y" fmla="*/ 11 h 63"/>
                  <a:gd name="GluePoint10X" fmla="*/ 33 w 55"/>
                  <a:gd name="GluePoint10Y" fmla="*/ 8 h 63"/>
                  <a:gd name="GluePoint11X" fmla="*/ 36 w 55"/>
                  <a:gd name="GluePoint11Y" fmla="*/ 8 h 63"/>
                  <a:gd name="GluePoint12X" fmla="*/ 38 w 55"/>
                  <a:gd name="GluePoint12Y" fmla="*/ 5 h 63"/>
                  <a:gd name="GluePoint13X" fmla="*/ 38 w 55"/>
                  <a:gd name="GluePoint13Y" fmla="*/ 0 h 63"/>
                  <a:gd name="GluePoint14X" fmla="*/ 32 w 55"/>
                  <a:gd name="GluePoint14Y" fmla="*/ 2 h 63"/>
                  <a:gd name="GluePoint15X" fmla="*/ 22 w 55"/>
                  <a:gd name="GluePoint15Y" fmla="*/ 8 h 63"/>
                  <a:gd name="GluePoint16X" fmla="*/ 30 w 55"/>
                  <a:gd name="GluePoint16Y" fmla="*/ 10 h 63"/>
                  <a:gd name="GluePoint17X" fmla="*/ 28 w 55"/>
                  <a:gd name="GluePoint17Y" fmla="*/ 13 h 63"/>
                  <a:gd name="GluePoint18X" fmla="*/ 25 w 55"/>
                  <a:gd name="GluePoint18Y" fmla="*/ 15 h 63"/>
                  <a:gd name="GluePoint19X" fmla="*/ 25 w 55"/>
                  <a:gd name="GluePoint19Y" fmla="*/ 16 h 63"/>
                  <a:gd name="GluePoint20X" fmla="*/ 11 w 55"/>
                  <a:gd name="GluePoint20Y" fmla="*/ 15 h 63"/>
                  <a:gd name="GluePoint21X" fmla="*/ 8 w 55"/>
                  <a:gd name="GluePoint21Y" fmla="*/ 18 h 63"/>
                  <a:gd name="GluePoint22X" fmla="*/ 8 w 55"/>
                  <a:gd name="GluePoint22Y" fmla="*/ 21 h 63"/>
                  <a:gd name="GluePoint23X" fmla="*/ 5 w 55"/>
                  <a:gd name="GluePoint23Y" fmla="*/ 21 h 63"/>
                  <a:gd name="GluePoint24X" fmla="*/ 11 w 55"/>
                  <a:gd name="GluePoint24Y" fmla="*/ 24 h 63"/>
                  <a:gd name="GluePoint25X" fmla="*/ 5 w 55"/>
                  <a:gd name="GluePoint25Y" fmla="*/ 28 h 63"/>
                  <a:gd name="GluePoint26X" fmla="*/ 8 w 55"/>
                  <a:gd name="GluePoint26Y" fmla="*/ 32 h 63"/>
                  <a:gd name="GluePoint27X" fmla="*/ 19 w 55"/>
                  <a:gd name="GluePoint27Y" fmla="*/ 34 h 63"/>
                  <a:gd name="GluePoint28X" fmla="*/ 13 w 55"/>
                  <a:gd name="GluePoint28Y" fmla="*/ 37 h 63"/>
                  <a:gd name="GluePoint29X" fmla="*/ 11 w 55"/>
                  <a:gd name="GluePoint29Y" fmla="*/ 42 h 63"/>
                  <a:gd name="GluePoint30X" fmla="*/ 8 w 55"/>
                  <a:gd name="GluePoint30Y" fmla="*/ 44 h 63"/>
                  <a:gd name="GluePoint31X" fmla="*/ 16 w 55"/>
                  <a:gd name="GluePoint31Y" fmla="*/ 44 h 63"/>
                  <a:gd name="GluePoint32X" fmla="*/ 19 w 55"/>
                  <a:gd name="GluePoint32Y" fmla="*/ 40 h 63"/>
                  <a:gd name="GluePoint33X" fmla="*/ 19 w 55"/>
                  <a:gd name="GluePoint33Y" fmla="*/ 42 h 63"/>
                  <a:gd name="GluePoint34X" fmla="*/ 22 w 55"/>
                  <a:gd name="GluePoint34Y" fmla="*/ 44 h 63"/>
                  <a:gd name="GluePoint35X" fmla="*/ 9 w 55"/>
                  <a:gd name="GluePoint35Y" fmla="*/ 45 h 63"/>
                  <a:gd name="GluePoint36X" fmla="*/ 6 w 55"/>
                  <a:gd name="GluePoint36Y" fmla="*/ 50 h 63"/>
                  <a:gd name="GluePoint37X" fmla="*/ 0 w 55"/>
                  <a:gd name="GluePoint37Y" fmla="*/ 52 h 63"/>
                  <a:gd name="GluePoint38X" fmla="*/ 0 w 55"/>
                  <a:gd name="GluePoint38Y" fmla="*/ 53 h 63"/>
                  <a:gd name="GluePoint39X" fmla="*/ 6 w 55"/>
                  <a:gd name="GluePoint39Y" fmla="*/ 53 h 63"/>
                  <a:gd name="GluePoint40X" fmla="*/ 0 w 55"/>
                  <a:gd name="GluePoint40Y" fmla="*/ 56 h 63"/>
                  <a:gd name="GluePoint41X" fmla="*/ 8 w 55"/>
                  <a:gd name="GluePoint41Y" fmla="*/ 56 h 63"/>
                  <a:gd name="GluePoint42X" fmla="*/ 3 w 55"/>
                  <a:gd name="GluePoint42Y" fmla="*/ 61 h 63"/>
                  <a:gd name="GluePoint43X" fmla="*/ 9 w 55"/>
                  <a:gd name="GluePoint43Y" fmla="*/ 60 h 63"/>
                  <a:gd name="GluePoint44X" fmla="*/ 9 w 55"/>
                  <a:gd name="GluePoint44Y" fmla="*/ 61 h 63"/>
                  <a:gd name="GluePoint45X" fmla="*/ 6 w 55"/>
                  <a:gd name="GluePoint45Y" fmla="*/ 61 h 63"/>
                  <a:gd name="GluePoint46X" fmla="*/ 8 w 55"/>
                  <a:gd name="GluePoint46Y" fmla="*/ 63 h 63"/>
                  <a:gd name="GluePoint47X" fmla="*/ 13 w 55"/>
                  <a:gd name="GluePoint47Y" fmla="*/ 63 h 63"/>
                  <a:gd name="GluePoint48X" fmla="*/ 24 w 55"/>
                  <a:gd name="GluePoint48Y" fmla="*/ 60 h 63"/>
                  <a:gd name="GluePoint49X" fmla="*/ 25 w 55"/>
                  <a:gd name="GluePoint49Y" fmla="*/ 58 h 63"/>
                  <a:gd name="GluePoint50X" fmla="*/ 25 w 55"/>
                  <a:gd name="GluePoint50Y" fmla="*/ 56 h 63"/>
                  <a:gd name="GluePoint51X" fmla="*/ 27 w 55"/>
                  <a:gd name="GluePoint51Y" fmla="*/ 58 h 63"/>
                  <a:gd name="GluePoint52X" fmla="*/ 33 w 55"/>
                  <a:gd name="GluePoint52Y" fmla="*/ 55 h 63"/>
                  <a:gd name="GluePoint53X" fmla="*/ 36 w 55"/>
                  <a:gd name="GluePoint53Y" fmla="*/ 52 h 63"/>
                  <a:gd name="GluePoint54X" fmla="*/ 51 w 55"/>
                  <a:gd name="GluePoint54Y" fmla="*/ 52 h 63"/>
                  <a:gd name="GluePoint55X" fmla="*/ 51 w 55"/>
                  <a:gd name="GluePoint55Y" fmla="*/ 48 h 63"/>
                  <a:gd name="GluePoint56X" fmla="*/ 55 w 55"/>
                  <a:gd name="GluePoint56Y" fmla="*/ 39 h 63"/>
                  <a:gd name="GluePoint57X" fmla="*/ 54 w 55"/>
                  <a:gd name="GluePoint57Y" fmla="*/ 31 h 63"/>
                  <a:gd name="GluePoint58X" fmla="*/ 55 w 55"/>
                  <a:gd name="GluePoint58Y" fmla="*/ 28 h 63"/>
                  <a:gd name="GluePoint59X" fmla="*/ 52 w 55"/>
                  <a:gd name="GluePoint59Y" fmla="*/ 23 h 63"/>
                  <a:gd name="GluePoint60X" fmla="*/ 55 w 55"/>
                  <a:gd name="GluePoint60Y" fmla="*/ 21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55" h="63">
                    <a:moveTo>
                      <a:pt x="55" y="21"/>
                    </a:moveTo>
                    <a:lnTo>
                      <a:pt x="54" y="16"/>
                    </a:lnTo>
                    <a:lnTo>
                      <a:pt x="51" y="13"/>
                    </a:lnTo>
                    <a:lnTo>
                      <a:pt x="43" y="15"/>
                    </a:lnTo>
                    <a:lnTo>
                      <a:pt x="40" y="18"/>
                    </a:lnTo>
                    <a:lnTo>
                      <a:pt x="36" y="18"/>
                    </a:lnTo>
                    <a:lnTo>
                      <a:pt x="35" y="15"/>
                    </a:lnTo>
                    <a:lnTo>
                      <a:pt x="32" y="13"/>
                    </a:lnTo>
                    <a:lnTo>
                      <a:pt x="33" y="11"/>
                    </a:lnTo>
                    <a:lnTo>
                      <a:pt x="33" y="8"/>
                    </a:lnTo>
                    <a:lnTo>
                      <a:pt x="36" y="8"/>
                    </a:lnTo>
                    <a:lnTo>
                      <a:pt x="38" y="5"/>
                    </a:lnTo>
                    <a:lnTo>
                      <a:pt x="38" y="0"/>
                    </a:lnTo>
                    <a:lnTo>
                      <a:pt x="32" y="2"/>
                    </a:lnTo>
                    <a:lnTo>
                      <a:pt x="22" y="8"/>
                    </a:lnTo>
                    <a:lnTo>
                      <a:pt x="30" y="10"/>
                    </a:lnTo>
                    <a:lnTo>
                      <a:pt x="28" y="13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11" y="15"/>
                    </a:lnTo>
                    <a:lnTo>
                      <a:pt x="8" y="18"/>
                    </a:lnTo>
                    <a:lnTo>
                      <a:pt x="8" y="21"/>
                    </a:lnTo>
                    <a:lnTo>
                      <a:pt x="5" y="21"/>
                    </a:lnTo>
                    <a:lnTo>
                      <a:pt x="11" y="24"/>
                    </a:lnTo>
                    <a:lnTo>
                      <a:pt x="5" y="28"/>
                    </a:lnTo>
                    <a:lnTo>
                      <a:pt x="8" y="32"/>
                    </a:lnTo>
                    <a:lnTo>
                      <a:pt x="19" y="34"/>
                    </a:lnTo>
                    <a:lnTo>
                      <a:pt x="13" y="37"/>
                    </a:lnTo>
                    <a:lnTo>
                      <a:pt x="11" y="42"/>
                    </a:lnTo>
                    <a:lnTo>
                      <a:pt x="8" y="44"/>
                    </a:lnTo>
                    <a:lnTo>
                      <a:pt x="16" y="44"/>
                    </a:lnTo>
                    <a:lnTo>
                      <a:pt x="19" y="40"/>
                    </a:lnTo>
                    <a:lnTo>
                      <a:pt x="19" y="42"/>
                    </a:lnTo>
                    <a:lnTo>
                      <a:pt x="22" y="44"/>
                    </a:lnTo>
                    <a:lnTo>
                      <a:pt x="9" y="45"/>
                    </a:lnTo>
                    <a:lnTo>
                      <a:pt x="6" y="50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6" y="53"/>
                    </a:lnTo>
                    <a:lnTo>
                      <a:pt x="0" y="56"/>
                    </a:lnTo>
                    <a:lnTo>
                      <a:pt x="8" y="56"/>
                    </a:lnTo>
                    <a:lnTo>
                      <a:pt x="3" y="61"/>
                    </a:lnTo>
                    <a:lnTo>
                      <a:pt x="9" y="60"/>
                    </a:lnTo>
                    <a:lnTo>
                      <a:pt x="9" y="61"/>
                    </a:lnTo>
                    <a:lnTo>
                      <a:pt x="6" y="61"/>
                    </a:lnTo>
                    <a:lnTo>
                      <a:pt x="8" y="63"/>
                    </a:lnTo>
                    <a:lnTo>
                      <a:pt x="13" y="63"/>
                    </a:lnTo>
                    <a:lnTo>
                      <a:pt x="24" y="60"/>
                    </a:lnTo>
                    <a:lnTo>
                      <a:pt x="25" y="58"/>
                    </a:lnTo>
                    <a:lnTo>
                      <a:pt x="25" y="56"/>
                    </a:lnTo>
                    <a:lnTo>
                      <a:pt x="27" y="58"/>
                    </a:lnTo>
                    <a:lnTo>
                      <a:pt x="33" y="55"/>
                    </a:lnTo>
                    <a:lnTo>
                      <a:pt x="36" y="52"/>
                    </a:lnTo>
                    <a:lnTo>
                      <a:pt x="51" y="52"/>
                    </a:lnTo>
                    <a:lnTo>
                      <a:pt x="51" y="48"/>
                    </a:lnTo>
                    <a:lnTo>
                      <a:pt x="55" y="39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2" y="23"/>
                    </a:lnTo>
                    <a:lnTo>
                      <a:pt x="55" y="2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74" name="Freeform 187"/>
              <p:cNvSpPr/>
              <p:nvPr/>
            </p:nvSpPr>
            <p:spPr>
              <a:xfrm>
                <a:off x="2282760" y="2487600"/>
                <a:ext cx="69480" cy="5364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53640"/>
                  <a:gd name="textAreaBottom" fmla="*/ 54000 h 53640"/>
                  <a:gd name="GluePoint1X" fmla="*/ 40 w 44"/>
                  <a:gd name="GluePoint1Y" fmla="*/ 34 h 34"/>
                  <a:gd name="GluePoint2X" fmla="*/ 41 w 44"/>
                  <a:gd name="GluePoint2Y" fmla="*/ 29 h 34"/>
                  <a:gd name="GluePoint3X" fmla="*/ 40 w 44"/>
                  <a:gd name="GluePoint3Y" fmla="*/ 24 h 34"/>
                  <a:gd name="GluePoint4X" fmla="*/ 43 w 44"/>
                  <a:gd name="GluePoint4Y" fmla="*/ 21 h 34"/>
                  <a:gd name="GluePoint5X" fmla="*/ 44 w 44"/>
                  <a:gd name="GluePoint5Y" fmla="*/ 13 h 34"/>
                  <a:gd name="GluePoint6X" fmla="*/ 43 w 44"/>
                  <a:gd name="GluePoint6Y" fmla="*/ 2 h 34"/>
                  <a:gd name="GluePoint7X" fmla="*/ 33 w 44"/>
                  <a:gd name="GluePoint7Y" fmla="*/ 3 h 34"/>
                  <a:gd name="GluePoint8X" fmla="*/ 25 w 44"/>
                  <a:gd name="GluePoint8Y" fmla="*/ 0 h 34"/>
                  <a:gd name="GluePoint9X" fmla="*/ 17 w 44"/>
                  <a:gd name="GluePoint9Y" fmla="*/ 3 h 34"/>
                  <a:gd name="GluePoint10X" fmla="*/ 19 w 44"/>
                  <a:gd name="GluePoint10Y" fmla="*/ 6 h 34"/>
                  <a:gd name="GluePoint11X" fmla="*/ 27 w 44"/>
                  <a:gd name="GluePoint11Y" fmla="*/ 6 h 34"/>
                  <a:gd name="GluePoint12X" fmla="*/ 25 w 44"/>
                  <a:gd name="GluePoint12Y" fmla="*/ 18 h 34"/>
                  <a:gd name="GluePoint13X" fmla="*/ 32 w 44"/>
                  <a:gd name="GluePoint13Y" fmla="*/ 22 h 34"/>
                  <a:gd name="GluePoint14X" fmla="*/ 30 w 44"/>
                  <a:gd name="GluePoint14Y" fmla="*/ 24 h 34"/>
                  <a:gd name="GluePoint15X" fmla="*/ 19 w 44"/>
                  <a:gd name="GluePoint15Y" fmla="*/ 26 h 34"/>
                  <a:gd name="GluePoint16X" fmla="*/ 1 w 44"/>
                  <a:gd name="GluePoint16Y" fmla="*/ 24 h 34"/>
                  <a:gd name="GluePoint17X" fmla="*/ 0 w 44"/>
                  <a:gd name="GluePoint17Y" fmla="*/ 26 h 34"/>
                  <a:gd name="GluePoint18X" fmla="*/ 8 w 44"/>
                  <a:gd name="GluePoint18Y" fmla="*/ 34 h 34"/>
                  <a:gd name="GluePoint19X" fmla="*/ 13 w 44"/>
                  <a:gd name="GluePoint19Y" fmla="*/ 29 h 34"/>
                  <a:gd name="GluePoint20X" fmla="*/ 24 w 44"/>
                  <a:gd name="GluePoint20Y" fmla="*/ 32 h 34"/>
                  <a:gd name="GluePoint21X" fmla="*/ 33 w 44"/>
                  <a:gd name="GluePoint21Y" fmla="*/ 30 h 34"/>
                  <a:gd name="GluePoint22X" fmla="*/ 40 w 44"/>
                  <a:gd name="GluePoint22Y" fmla="*/ 3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44" h="34">
                    <a:moveTo>
                      <a:pt x="40" y="34"/>
                    </a:moveTo>
                    <a:lnTo>
                      <a:pt x="41" y="29"/>
                    </a:lnTo>
                    <a:lnTo>
                      <a:pt x="40" y="24"/>
                    </a:lnTo>
                    <a:lnTo>
                      <a:pt x="43" y="21"/>
                    </a:lnTo>
                    <a:lnTo>
                      <a:pt x="44" y="13"/>
                    </a:lnTo>
                    <a:lnTo>
                      <a:pt x="43" y="2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7" y="3"/>
                    </a:lnTo>
                    <a:lnTo>
                      <a:pt x="19" y="6"/>
                    </a:lnTo>
                    <a:lnTo>
                      <a:pt x="27" y="6"/>
                    </a:lnTo>
                    <a:lnTo>
                      <a:pt x="25" y="18"/>
                    </a:lnTo>
                    <a:lnTo>
                      <a:pt x="32" y="22"/>
                    </a:lnTo>
                    <a:lnTo>
                      <a:pt x="30" y="24"/>
                    </a:lnTo>
                    <a:lnTo>
                      <a:pt x="19" y="26"/>
                    </a:lnTo>
                    <a:lnTo>
                      <a:pt x="1" y="24"/>
                    </a:lnTo>
                    <a:lnTo>
                      <a:pt x="0" y="26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24" y="32"/>
                    </a:lnTo>
                    <a:lnTo>
                      <a:pt x="33" y="30"/>
                    </a:lnTo>
                    <a:lnTo>
                      <a:pt x="40" y="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75" name="Freeform 188"/>
              <p:cNvSpPr/>
              <p:nvPr/>
            </p:nvSpPr>
            <p:spPr>
              <a:xfrm>
                <a:off x="2346480" y="2487600"/>
                <a:ext cx="82080" cy="63000"/>
              </a:xfrm>
              <a:custGeom>
                <a:avLst/>
                <a:gdLst>
                  <a:gd name="textAreaLeft" fmla="*/ 0 w 82080"/>
                  <a:gd name="textAreaRight" fmla="*/ 82440 w 82080"/>
                  <a:gd name="textAreaTop" fmla="*/ 0 h 63000"/>
                  <a:gd name="textAreaBottom" fmla="*/ 63360 h 63000"/>
                  <a:gd name="GluePoint1X" fmla="*/ 0 w 52"/>
                  <a:gd name="GluePoint1Y" fmla="*/ 34 h 40"/>
                  <a:gd name="GluePoint2X" fmla="*/ 0 w 52"/>
                  <a:gd name="GluePoint2Y" fmla="*/ 38 h 40"/>
                  <a:gd name="GluePoint3X" fmla="*/ 3 w 52"/>
                  <a:gd name="GluePoint3Y" fmla="*/ 40 h 40"/>
                  <a:gd name="GluePoint4X" fmla="*/ 14 w 52"/>
                  <a:gd name="GluePoint4Y" fmla="*/ 27 h 40"/>
                  <a:gd name="GluePoint5X" fmla="*/ 17 w 52"/>
                  <a:gd name="GluePoint5Y" fmla="*/ 27 h 40"/>
                  <a:gd name="GluePoint6X" fmla="*/ 19 w 52"/>
                  <a:gd name="GluePoint6Y" fmla="*/ 32 h 40"/>
                  <a:gd name="GluePoint7X" fmla="*/ 27 w 52"/>
                  <a:gd name="GluePoint7Y" fmla="*/ 27 h 40"/>
                  <a:gd name="GluePoint8X" fmla="*/ 33 w 52"/>
                  <a:gd name="GluePoint8Y" fmla="*/ 26 h 40"/>
                  <a:gd name="GluePoint9X" fmla="*/ 47 w 52"/>
                  <a:gd name="GluePoint9Y" fmla="*/ 29 h 40"/>
                  <a:gd name="GluePoint10X" fmla="*/ 52 w 52"/>
                  <a:gd name="GluePoint10Y" fmla="*/ 22 h 40"/>
                  <a:gd name="GluePoint11X" fmla="*/ 46 w 52"/>
                  <a:gd name="GluePoint11Y" fmla="*/ 16 h 40"/>
                  <a:gd name="GluePoint12X" fmla="*/ 34 w 52"/>
                  <a:gd name="GluePoint12Y" fmla="*/ 14 h 40"/>
                  <a:gd name="GluePoint13X" fmla="*/ 41 w 52"/>
                  <a:gd name="GluePoint13Y" fmla="*/ 13 h 40"/>
                  <a:gd name="GluePoint14X" fmla="*/ 41 w 52"/>
                  <a:gd name="GluePoint14Y" fmla="*/ 11 h 40"/>
                  <a:gd name="GluePoint15X" fmla="*/ 31 w 52"/>
                  <a:gd name="GluePoint15Y" fmla="*/ 10 h 40"/>
                  <a:gd name="GluePoint16X" fmla="*/ 30 w 52"/>
                  <a:gd name="GluePoint16Y" fmla="*/ 5 h 40"/>
                  <a:gd name="GluePoint17X" fmla="*/ 19 w 52"/>
                  <a:gd name="GluePoint17Y" fmla="*/ 0 h 40"/>
                  <a:gd name="GluePoint18X" fmla="*/ 4 w 52"/>
                  <a:gd name="GluePoint18Y" fmla="*/ 0 h 40"/>
                  <a:gd name="GluePoint19X" fmla="*/ 3 w 52"/>
                  <a:gd name="GluePoint19Y" fmla="*/ 2 h 40"/>
                  <a:gd name="GluePoint20X" fmla="*/ 4 w 52"/>
                  <a:gd name="GluePoint20Y" fmla="*/ 13 h 40"/>
                  <a:gd name="GluePoint21X" fmla="*/ 3 w 52"/>
                  <a:gd name="GluePoint21Y" fmla="*/ 21 h 40"/>
                  <a:gd name="GluePoint22X" fmla="*/ 0 w 52"/>
                  <a:gd name="GluePoint22Y" fmla="*/ 24 h 40"/>
                  <a:gd name="GluePoint23X" fmla="*/ 1 w 52"/>
                  <a:gd name="GluePoint23Y" fmla="*/ 29 h 40"/>
                  <a:gd name="GluePoint24X" fmla="*/ 0 w 52"/>
                  <a:gd name="GluePoint24Y" fmla="*/ 34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52" h="40">
                    <a:moveTo>
                      <a:pt x="0" y="34"/>
                    </a:moveTo>
                    <a:lnTo>
                      <a:pt x="0" y="38"/>
                    </a:lnTo>
                    <a:lnTo>
                      <a:pt x="3" y="40"/>
                    </a:lnTo>
                    <a:lnTo>
                      <a:pt x="14" y="27"/>
                    </a:lnTo>
                    <a:lnTo>
                      <a:pt x="17" y="27"/>
                    </a:lnTo>
                    <a:lnTo>
                      <a:pt x="19" y="32"/>
                    </a:lnTo>
                    <a:lnTo>
                      <a:pt x="27" y="27"/>
                    </a:lnTo>
                    <a:lnTo>
                      <a:pt x="33" y="26"/>
                    </a:lnTo>
                    <a:lnTo>
                      <a:pt x="47" y="29"/>
                    </a:lnTo>
                    <a:lnTo>
                      <a:pt x="52" y="22"/>
                    </a:lnTo>
                    <a:lnTo>
                      <a:pt x="46" y="16"/>
                    </a:lnTo>
                    <a:lnTo>
                      <a:pt x="34" y="14"/>
                    </a:lnTo>
                    <a:lnTo>
                      <a:pt x="41" y="13"/>
                    </a:lnTo>
                    <a:lnTo>
                      <a:pt x="41" y="11"/>
                    </a:lnTo>
                    <a:lnTo>
                      <a:pt x="31" y="10"/>
                    </a:lnTo>
                    <a:lnTo>
                      <a:pt x="30" y="5"/>
                    </a:lnTo>
                    <a:lnTo>
                      <a:pt x="19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4" y="13"/>
                    </a:lnTo>
                    <a:lnTo>
                      <a:pt x="3" y="21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76" name="Freeform 189"/>
              <p:cNvSpPr/>
              <p:nvPr/>
            </p:nvSpPr>
            <p:spPr>
              <a:xfrm>
                <a:off x="2052720" y="2776680"/>
                <a:ext cx="140760" cy="6480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64800"/>
                  <a:gd name="textAreaBottom" fmla="*/ 65160 h 64800"/>
                  <a:gd name="GluePoint1X" fmla="*/ 77 w 89"/>
                  <a:gd name="GluePoint1Y" fmla="*/ 40 h 41"/>
                  <a:gd name="GluePoint2X" fmla="*/ 80 w 89"/>
                  <a:gd name="GluePoint2Y" fmla="*/ 33 h 41"/>
                  <a:gd name="GluePoint3X" fmla="*/ 83 w 89"/>
                  <a:gd name="GluePoint3Y" fmla="*/ 35 h 41"/>
                  <a:gd name="GluePoint4X" fmla="*/ 89 w 89"/>
                  <a:gd name="GluePoint4Y" fmla="*/ 29 h 41"/>
                  <a:gd name="GluePoint5X" fmla="*/ 84 w 89"/>
                  <a:gd name="GluePoint5Y" fmla="*/ 21 h 41"/>
                  <a:gd name="GluePoint6X" fmla="*/ 86 w 89"/>
                  <a:gd name="GluePoint6Y" fmla="*/ 17 h 41"/>
                  <a:gd name="GluePoint7X" fmla="*/ 75 w 89"/>
                  <a:gd name="GluePoint7Y" fmla="*/ 6 h 41"/>
                  <a:gd name="GluePoint8X" fmla="*/ 59 w 89"/>
                  <a:gd name="GluePoint8Y" fmla="*/ 0 h 41"/>
                  <a:gd name="GluePoint9X" fmla="*/ 51 w 89"/>
                  <a:gd name="GluePoint9Y" fmla="*/ 1 h 41"/>
                  <a:gd name="GluePoint10X" fmla="*/ 50 w 89"/>
                  <a:gd name="GluePoint10Y" fmla="*/ 8 h 41"/>
                  <a:gd name="GluePoint11X" fmla="*/ 48 w 89"/>
                  <a:gd name="GluePoint11Y" fmla="*/ 9 h 41"/>
                  <a:gd name="GluePoint12X" fmla="*/ 46 w 89"/>
                  <a:gd name="GluePoint12Y" fmla="*/ 6 h 41"/>
                  <a:gd name="GluePoint13X" fmla="*/ 45 w 89"/>
                  <a:gd name="GluePoint13Y" fmla="*/ 6 h 41"/>
                  <a:gd name="GluePoint14X" fmla="*/ 29 w 89"/>
                  <a:gd name="GluePoint14Y" fmla="*/ 14 h 41"/>
                  <a:gd name="GluePoint15X" fmla="*/ 21 w 89"/>
                  <a:gd name="GluePoint15Y" fmla="*/ 11 h 41"/>
                  <a:gd name="GluePoint16X" fmla="*/ 15 w 89"/>
                  <a:gd name="GluePoint16Y" fmla="*/ 11 h 41"/>
                  <a:gd name="GluePoint17X" fmla="*/ 11 w 89"/>
                  <a:gd name="GluePoint17Y" fmla="*/ 3 h 41"/>
                  <a:gd name="GluePoint18X" fmla="*/ 8 w 89"/>
                  <a:gd name="GluePoint18Y" fmla="*/ 0 h 41"/>
                  <a:gd name="GluePoint19X" fmla="*/ 5 w 89"/>
                  <a:gd name="GluePoint19Y" fmla="*/ 0 h 41"/>
                  <a:gd name="GluePoint20X" fmla="*/ 3 w 89"/>
                  <a:gd name="GluePoint20Y" fmla="*/ 3 h 41"/>
                  <a:gd name="GluePoint21X" fmla="*/ 2 w 89"/>
                  <a:gd name="GluePoint21Y" fmla="*/ 8 h 41"/>
                  <a:gd name="GluePoint22X" fmla="*/ 5 w 89"/>
                  <a:gd name="GluePoint22Y" fmla="*/ 9 h 41"/>
                  <a:gd name="GluePoint23X" fmla="*/ 2 w 89"/>
                  <a:gd name="GluePoint23Y" fmla="*/ 19 h 41"/>
                  <a:gd name="GluePoint24X" fmla="*/ 0 w 89"/>
                  <a:gd name="GluePoint24Y" fmla="*/ 22 h 41"/>
                  <a:gd name="GluePoint25X" fmla="*/ 2 w 89"/>
                  <a:gd name="GluePoint25Y" fmla="*/ 25 h 41"/>
                  <a:gd name="GluePoint26X" fmla="*/ 3 w 89"/>
                  <a:gd name="GluePoint26Y" fmla="*/ 22 h 41"/>
                  <a:gd name="GluePoint27X" fmla="*/ 19 w 89"/>
                  <a:gd name="GluePoint27Y" fmla="*/ 25 h 41"/>
                  <a:gd name="GluePoint28X" fmla="*/ 26 w 89"/>
                  <a:gd name="GluePoint28Y" fmla="*/ 35 h 41"/>
                  <a:gd name="GluePoint29X" fmla="*/ 30 w 89"/>
                  <a:gd name="GluePoint29Y" fmla="*/ 32 h 41"/>
                  <a:gd name="GluePoint30X" fmla="*/ 32 w 89"/>
                  <a:gd name="GluePoint30Y" fmla="*/ 41 h 41"/>
                  <a:gd name="GluePoint31X" fmla="*/ 37 w 89"/>
                  <a:gd name="GluePoint31Y" fmla="*/ 41 h 41"/>
                  <a:gd name="GluePoint32X" fmla="*/ 43 w 89"/>
                  <a:gd name="GluePoint32Y" fmla="*/ 37 h 41"/>
                  <a:gd name="GluePoint33X" fmla="*/ 38 w 89"/>
                  <a:gd name="GluePoint33Y" fmla="*/ 30 h 41"/>
                  <a:gd name="GluePoint34X" fmla="*/ 38 w 89"/>
                  <a:gd name="GluePoint34Y" fmla="*/ 25 h 41"/>
                  <a:gd name="GluePoint35X" fmla="*/ 46 w 89"/>
                  <a:gd name="GluePoint35Y" fmla="*/ 21 h 41"/>
                  <a:gd name="GluePoint36X" fmla="*/ 54 w 89"/>
                  <a:gd name="GluePoint36Y" fmla="*/ 12 h 41"/>
                  <a:gd name="GluePoint37X" fmla="*/ 57 w 89"/>
                  <a:gd name="GluePoint37Y" fmla="*/ 11 h 41"/>
                  <a:gd name="GluePoint38X" fmla="*/ 67 w 89"/>
                  <a:gd name="GluePoint38Y" fmla="*/ 17 h 41"/>
                  <a:gd name="GluePoint39X" fmla="*/ 70 w 89"/>
                  <a:gd name="GluePoint39Y" fmla="*/ 21 h 41"/>
                  <a:gd name="GluePoint40X" fmla="*/ 75 w 89"/>
                  <a:gd name="GluePoint40Y" fmla="*/ 19 h 41"/>
                  <a:gd name="GluePoint41X" fmla="*/ 77 w 89"/>
                  <a:gd name="GluePoint41Y" fmla="*/ 21 h 41"/>
                  <a:gd name="GluePoint42X" fmla="*/ 72 w 89"/>
                  <a:gd name="GluePoint42Y" fmla="*/ 25 h 41"/>
                  <a:gd name="GluePoint43X" fmla="*/ 72 w 89"/>
                  <a:gd name="GluePoint43Y" fmla="*/ 29 h 41"/>
                  <a:gd name="GluePoint44X" fmla="*/ 72 w 89"/>
                  <a:gd name="GluePoint44Y" fmla="*/ 35 h 41"/>
                  <a:gd name="GluePoint45X" fmla="*/ 77 w 89"/>
                  <a:gd name="GluePoint45Y" fmla="*/ 4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9" h="41">
                    <a:moveTo>
                      <a:pt x="77" y="40"/>
                    </a:moveTo>
                    <a:lnTo>
                      <a:pt x="80" y="33"/>
                    </a:lnTo>
                    <a:lnTo>
                      <a:pt x="83" y="35"/>
                    </a:lnTo>
                    <a:lnTo>
                      <a:pt x="89" y="29"/>
                    </a:lnTo>
                    <a:lnTo>
                      <a:pt x="84" y="21"/>
                    </a:lnTo>
                    <a:lnTo>
                      <a:pt x="86" y="17"/>
                    </a:lnTo>
                    <a:lnTo>
                      <a:pt x="75" y="6"/>
                    </a:lnTo>
                    <a:lnTo>
                      <a:pt x="59" y="0"/>
                    </a:lnTo>
                    <a:lnTo>
                      <a:pt x="51" y="1"/>
                    </a:lnTo>
                    <a:lnTo>
                      <a:pt x="50" y="8"/>
                    </a:lnTo>
                    <a:lnTo>
                      <a:pt x="48" y="9"/>
                    </a:lnTo>
                    <a:lnTo>
                      <a:pt x="46" y="6"/>
                    </a:lnTo>
                    <a:lnTo>
                      <a:pt x="45" y="6"/>
                    </a:lnTo>
                    <a:lnTo>
                      <a:pt x="29" y="14"/>
                    </a:lnTo>
                    <a:lnTo>
                      <a:pt x="21" y="11"/>
                    </a:lnTo>
                    <a:lnTo>
                      <a:pt x="15" y="11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2" y="19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3" y="22"/>
                    </a:lnTo>
                    <a:lnTo>
                      <a:pt x="19" y="25"/>
                    </a:lnTo>
                    <a:lnTo>
                      <a:pt x="26" y="35"/>
                    </a:lnTo>
                    <a:lnTo>
                      <a:pt x="30" y="32"/>
                    </a:lnTo>
                    <a:lnTo>
                      <a:pt x="32" y="41"/>
                    </a:lnTo>
                    <a:lnTo>
                      <a:pt x="37" y="41"/>
                    </a:lnTo>
                    <a:lnTo>
                      <a:pt x="43" y="37"/>
                    </a:lnTo>
                    <a:lnTo>
                      <a:pt x="38" y="30"/>
                    </a:lnTo>
                    <a:lnTo>
                      <a:pt x="38" y="25"/>
                    </a:lnTo>
                    <a:lnTo>
                      <a:pt x="46" y="21"/>
                    </a:lnTo>
                    <a:lnTo>
                      <a:pt x="54" y="12"/>
                    </a:lnTo>
                    <a:lnTo>
                      <a:pt x="57" y="11"/>
                    </a:lnTo>
                    <a:lnTo>
                      <a:pt x="67" y="17"/>
                    </a:lnTo>
                    <a:lnTo>
                      <a:pt x="70" y="21"/>
                    </a:lnTo>
                    <a:lnTo>
                      <a:pt x="75" y="19"/>
                    </a:lnTo>
                    <a:lnTo>
                      <a:pt x="77" y="21"/>
                    </a:lnTo>
                    <a:lnTo>
                      <a:pt x="72" y="25"/>
                    </a:lnTo>
                    <a:lnTo>
                      <a:pt x="72" y="29"/>
                    </a:lnTo>
                    <a:lnTo>
                      <a:pt x="72" y="35"/>
                    </a:lnTo>
                    <a:lnTo>
                      <a:pt x="77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77" name="Freeform 190"/>
              <p:cNvSpPr/>
              <p:nvPr/>
            </p:nvSpPr>
            <p:spPr>
              <a:xfrm>
                <a:off x="1892160" y="2639880"/>
                <a:ext cx="55080" cy="360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36000"/>
                  <a:gd name="textAreaBottom" fmla="*/ 36360 h 36000"/>
                  <a:gd name="GluePoint1X" fmla="*/ 0 w 35"/>
                  <a:gd name="GluePoint1Y" fmla="*/ 13 h 23"/>
                  <a:gd name="GluePoint2X" fmla="*/ 3 w 35"/>
                  <a:gd name="GluePoint2Y" fmla="*/ 8 h 23"/>
                  <a:gd name="GluePoint3X" fmla="*/ 8 w 35"/>
                  <a:gd name="GluePoint3Y" fmla="*/ 5 h 23"/>
                  <a:gd name="GluePoint4X" fmla="*/ 11 w 35"/>
                  <a:gd name="GluePoint4Y" fmla="*/ 0 h 23"/>
                  <a:gd name="GluePoint5X" fmla="*/ 15 w 35"/>
                  <a:gd name="GluePoint5Y" fmla="*/ 2 h 23"/>
                  <a:gd name="GluePoint6X" fmla="*/ 25 w 35"/>
                  <a:gd name="GluePoint6Y" fmla="*/ 10 h 23"/>
                  <a:gd name="GluePoint7X" fmla="*/ 30 w 35"/>
                  <a:gd name="GluePoint7Y" fmla="*/ 8 h 23"/>
                  <a:gd name="GluePoint8X" fmla="*/ 33 w 35"/>
                  <a:gd name="GluePoint8Y" fmla="*/ 10 h 23"/>
                  <a:gd name="GluePoint9X" fmla="*/ 35 w 35"/>
                  <a:gd name="GluePoint9Y" fmla="*/ 13 h 23"/>
                  <a:gd name="GluePoint10X" fmla="*/ 35 w 35"/>
                  <a:gd name="GluePoint10Y" fmla="*/ 20 h 23"/>
                  <a:gd name="GluePoint11X" fmla="*/ 28 w 35"/>
                  <a:gd name="GluePoint11Y" fmla="*/ 23 h 23"/>
                  <a:gd name="GluePoint12X" fmla="*/ 20 w 35"/>
                  <a:gd name="GluePoint12Y" fmla="*/ 23 h 23"/>
                  <a:gd name="GluePoint13X" fmla="*/ 6 w 35"/>
                  <a:gd name="GluePoint13Y" fmla="*/ 16 h 23"/>
                  <a:gd name="GluePoint14X" fmla="*/ 0 w 35"/>
                  <a:gd name="GluePoint14Y" fmla="*/ 13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5" h="23">
                    <a:moveTo>
                      <a:pt x="0" y="13"/>
                    </a:moveTo>
                    <a:lnTo>
                      <a:pt x="3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5" y="2"/>
                    </a:lnTo>
                    <a:lnTo>
                      <a:pt x="25" y="10"/>
                    </a:lnTo>
                    <a:lnTo>
                      <a:pt x="30" y="8"/>
                    </a:lnTo>
                    <a:lnTo>
                      <a:pt x="33" y="10"/>
                    </a:lnTo>
                    <a:lnTo>
                      <a:pt x="35" y="13"/>
                    </a:lnTo>
                    <a:lnTo>
                      <a:pt x="35" y="20"/>
                    </a:lnTo>
                    <a:lnTo>
                      <a:pt x="28" y="23"/>
                    </a:lnTo>
                    <a:lnTo>
                      <a:pt x="20" y="23"/>
                    </a:lnTo>
                    <a:lnTo>
                      <a:pt x="6" y="1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78" name="Freeform 191"/>
              <p:cNvSpPr/>
              <p:nvPr/>
            </p:nvSpPr>
            <p:spPr>
              <a:xfrm>
                <a:off x="1952640" y="2625840"/>
                <a:ext cx="107640" cy="1170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17000"/>
                  <a:gd name="textAreaBottom" fmla="*/ 117360 h 117000"/>
                  <a:gd name="GluePoint1X" fmla="*/ 24 w 68"/>
                  <a:gd name="GluePoint1Y" fmla="*/ 69 h 74"/>
                  <a:gd name="GluePoint2X" fmla="*/ 27 w 68"/>
                  <a:gd name="GluePoint2Y" fmla="*/ 67 h 74"/>
                  <a:gd name="GluePoint3X" fmla="*/ 36 w 68"/>
                  <a:gd name="GluePoint3Y" fmla="*/ 70 h 74"/>
                  <a:gd name="GluePoint4X" fmla="*/ 43 w 68"/>
                  <a:gd name="GluePoint4Y" fmla="*/ 70 h 74"/>
                  <a:gd name="GluePoint5X" fmla="*/ 49 w 68"/>
                  <a:gd name="GluePoint5Y" fmla="*/ 74 h 74"/>
                  <a:gd name="GluePoint6X" fmla="*/ 55 w 68"/>
                  <a:gd name="GluePoint6Y" fmla="*/ 72 h 74"/>
                  <a:gd name="GluePoint7X" fmla="*/ 54 w 68"/>
                  <a:gd name="GluePoint7Y" fmla="*/ 62 h 74"/>
                  <a:gd name="GluePoint8X" fmla="*/ 57 w 68"/>
                  <a:gd name="GluePoint8Y" fmla="*/ 56 h 74"/>
                  <a:gd name="GluePoint9X" fmla="*/ 60 w 68"/>
                  <a:gd name="GluePoint9Y" fmla="*/ 25 h 74"/>
                  <a:gd name="GluePoint10X" fmla="*/ 65 w 68"/>
                  <a:gd name="GluePoint10Y" fmla="*/ 13 h 74"/>
                  <a:gd name="GluePoint11X" fmla="*/ 68 w 68"/>
                  <a:gd name="GluePoint11Y" fmla="*/ 0 h 74"/>
                  <a:gd name="GluePoint12X" fmla="*/ 63 w 68"/>
                  <a:gd name="GluePoint12Y" fmla="*/ 0 h 74"/>
                  <a:gd name="GluePoint13X" fmla="*/ 52 w 68"/>
                  <a:gd name="GluePoint13Y" fmla="*/ 6 h 74"/>
                  <a:gd name="GluePoint14X" fmla="*/ 47 w 68"/>
                  <a:gd name="GluePoint14Y" fmla="*/ 6 h 74"/>
                  <a:gd name="GluePoint15X" fmla="*/ 44 w 68"/>
                  <a:gd name="GluePoint15Y" fmla="*/ 3 h 74"/>
                  <a:gd name="GluePoint16X" fmla="*/ 38 w 68"/>
                  <a:gd name="GluePoint16Y" fmla="*/ 13 h 74"/>
                  <a:gd name="GluePoint17X" fmla="*/ 35 w 68"/>
                  <a:gd name="GluePoint17Y" fmla="*/ 13 h 74"/>
                  <a:gd name="GluePoint18X" fmla="*/ 28 w 68"/>
                  <a:gd name="GluePoint18Y" fmla="*/ 19 h 74"/>
                  <a:gd name="GluePoint19X" fmla="*/ 22 w 68"/>
                  <a:gd name="GluePoint19Y" fmla="*/ 16 h 74"/>
                  <a:gd name="GluePoint20X" fmla="*/ 19 w 68"/>
                  <a:gd name="GluePoint20Y" fmla="*/ 22 h 74"/>
                  <a:gd name="GluePoint21X" fmla="*/ 12 w 68"/>
                  <a:gd name="GluePoint21Y" fmla="*/ 22 h 74"/>
                  <a:gd name="GluePoint22X" fmla="*/ 12 w 68"/>
                  <a:gd name="GluePoint22Y" fmla="*/ 29 h 74"/>
                  <a:gd name="GluePoint23X" fmla="*/ 8 w 68"/>
                  <a:gd name="GluePoint23Y" fmla="*/ 34 h 74"/>
                  <a:gd name="GluePoint24X" fmla="*/ 3 w 68"/>
                  <a:gd name="GluePoint24Y" fmla="*/ 35 h 74"/>
                  <a:gd name="GluePoint25X" fmla="*/ 0 w 68"/>
                  <a:gd name="GluePoint25Y" fmla="*/ 35 h 74"/>
                  <a:gd name="GluePoint26X" fmla="*/ 0 w 68"/>
                  <a:gd name="GluePoint26Y" fmla="*/ 37 h 74"/>
                  <a:gd name="GluePoint27X" fmla="*/ 24 w 68"/>
                  <a:gd name="GluePoint27Y" fmla="*/ 69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8" h="74">
                    <a:moveTo>
                      <a:pt x="24" y="69"/>
                    </a:moveTo>
                    <a:lnTo>
                      <a:pt x="27" y="67"/>
                    </a:lnTo>
                    <a:lnTo>
                      <a:pt x="36" y="70"/>
                    </a:lnTo>
                    <a:lnTo>
                      <a:pt x="43" y="70"/>
                    </a:lnTo>
                    <a:lnTo>
                      <a:pt x="49" y="74"/>
                    </a:lnTo>
                    <a:lnTo>
                      <a:pt x="55" y="72"/>
                    </a:lnTo>
                    <a:lnTo>
                      <a:pt x="54" y="62"/>
                    </a:lnTo>
                    <a:lnTo>
                      <a:pt x="57" y="56"/>
                    </a:lnTo>
                    <a:lnTo>
                      <a:pt x="60" y="25"/>
                    </a:lnTo>
                    <a:lnTo>
                      <a:pt x="65" y="13"/>
                    </a:lnTo>
                    <a:lnTo>
                      <a:pt x="68" y="0"/>
                    </a:lnTo>
                    <a:lnTo>
                      <a:pt x="63" y="0"/>
                    </a:lnTo>
                    <a:lnTo>
                      <a:pt x="52" y="6"/>
                    </a:lnTo>
                    <a:lnTo>
                      <a:pt x="47" y="6"/>
                    </a:lnTo>
                    <a:lnTo>
                      <a:pt x="44" y="3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28" y="19"/>
                    </a:lnTo>
                    <a:lnTo>
                      <a:pt x="22" y="16"/>
                    </a:lnTo>
                    <a:lnTo>
                      <a:pt x="19" y="22"/>
                    </a:lnTo>
                    <a:lnTo>
                      <a:pt x="12" y="22"/>
                    </a:lnTo>
                    <a:lnTo>
                      <a:pt x="12" y="29"/>
                    </a:lnTo>
                    <a:lnTo>
                      <a:pt x="8" y="34"/>
                    </a:lnTo>
                    <a:lnTo>
                      <a:pt x="3" y="35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24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79" name="Freeform 192"/>
              <p:cNvSpPr/>
              <p:nvPr/>
            </p:nvSpPr>
            <p:spPr>
              <a:xfrm>
                <a:off x="1909800" y="2597040"/>
                <a:ext cx="150480" cy="838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83880"/>
                  <a:gd name="textAreaBottom" fmla="*/ 84240 h 83880"/>
                  <a:gd name="GluePoint1X" fmla="*/ 95 w 95"/>
                  <a:gd name="GluePoint1Y" fmla="*/ 18 h 53"/>
                  <a:gd name="GluePoint2X" fmla="*/ 90 w 95"/>
                  <a:gd name="GluePoint2Y" fmla="*/ 18 h 53"/>
                  <a:gd name="GluePoint3X" fmla="*/ 79 w 95"/>
                  <a:gd name="GluePoint3Y" fmla="*/ 24 h 53"/>
                  <a:gd name="GluePoint4X" fmla="*/ 74 w 95"/>
                  <a:gd name="GluePoint4Y" fmla="*/ 24 h 53"/>
                  <a:gd name="GluePoint5X" fmla="*/ 71 w 95"/>
                  <a:gd name="GluePoint5Y" fmla="*/ 21 h 53"/>
                  <a:gd name="GluePoint6X" fmla="*/ 65 w 95"/>
                  <a:gd name="GluePoint6Y" fmla="*/ 31 h 53"/>
                  <a:gd name="GluePoint7X" fmla="*/ 62 w 95"/>
                  <a:gd name="GluePoint7Y" fmla="*/ 31 h 53"/>
                  <a:gd name="GluePoint8X" fmla="*/ 55 w 95"/>
                  <a:gd name="GluePoint8Y" fmla="*/ 37 h 53"/>
                  <a:gd name="GluePoint9X" fmla="*/ 49 w 95"/>
                  <a:gd name="GluePoint9Y" fmla="*/ 34 h 53"/>
                  <a:gd name="GluePoint10X" fmla="*/ 46 w 95"/>
                  <a:gd name="GluePoint10Y" fmla="*/ 40 h 53"/>
                  <a:gd name="GluePoint11X" fmla="*/ 39 w 95"/>
                  <a:gd name="GluePoint11Y" fmla="*/ 40 h 53"/>
                  <a:gd name="GluePoint12X" fmla="*/ 39 w 95"/>
                  <a:gd name="GluePoint12Y" fmla="*/ 47 h 53"/>
                  <a:gd name="GluePoint13X" fmla="*/ 35 w 95"/>
                  <a:gd name="GluePoint13Y" fmla="*/ 52 h 53"/>
                  <a:gd name="GluePoint14X" fmla="*/ 30 w 95"/>
                  <a:gd name="GluePoint14Y" fmla="*/ 53 h 53"/>
                  <a:gd name="GluePoint15X" fmla="*/ 27 w 95"/>
                  <a:gd name="GluePoint15Y" fmla="*/ 47 h 53"/>
                  <a:gd name="GluePoint16X" fmla="*/ 24 w 95"/>
                  <a:gd name="GluePoint16Y" fmla="*/ 47 h 53"/>
                  <a:gd name="GluePoint17X" fmla="*/ 24 w 95"/>
                  <a:gd name="GluePoint17Y" fmla="*/ 40 h 53"/>
                  <a:gd name="GluePoint18X" fmla="*/ 22 w 95"/>
                  <a:gd name="GluePoint18Y" fmla="*/ 37 h 53"/>
                  <a:gd name="GluePoint19X" fmla="*/ 19 w 95"/>
                  <a:gd name="GluePoint19Y" fmla="*/ 35 h 53"/>
                  <a:gd name="GluePoint20X" fmla="*/ 14 w 95"/>
                  <a:gd name="GluePoint20Y" fmla="*/ 37 h 53"/>
                  <a:gd name="GluePoint21X" fmla="*/ 4 w 95"/>
                  <a:gd name="GluePoint21Y" fmla="*/ 29 h 53"/>
                  <a:gd name="GluePoint22X" fmla="*/ 0 w 95"/>
                  <a:gd name="GluePoint22Y" fmla="*/ 27 h 53"/>
                  <a:gd name="GluePoint23X" fmla="*/ 3 w 95"/>
                  <a:gd name="GluePoint23Y" fmla="*/ 24 h 53"/>
                  <a:gd name="GluePoint24X" fmla="*/ 4 w 95"/>
                  <a:gd name="GluePoint24Y" fmla="*/ 18 h 53"/>
                  <a:gd name="GluePoint25X" fmla="*/ 17 w 95"/>
                  <a:gd name="GluePoint25Y" fmla="*/ 8 h 53"/>
                  <a:gd name="GluePoint26X" fmla="*/ 19 w 95"/>
                  <a:gd name="GluePoint26Y" fmla="*/ 5 h 53"/>
                  <a:gd name="GluePoint27X" fmla="*/ 28 w 95"/>
                  <a:gd name="GluePoint27Y" fmla="*/ 3 h 53"/>
                  <a:gd name="GluePoint28X" fmla="*/ 43 w 95"/>
                  <a:gd name="GluePoint28Y" fmla="*/ 5 h 53"/>
                  <a:gd name="GluePoint29X" fmla="*/ 57 w 95"/>
                  <a:gd name="GluePoint29Y" fmla="*/ 0 h 53"/>
                  <a:gd name="GluePoint30X" fmla="*/ 60 w 95"/>
                  <a:gd name="GluePoint30Y" fmla="*/ 2 h 53"/>
                  <a:gd name="GluePoint31X" fmla="*/ 70 w 95"/>
                  <a:gd name="GluePoint31Y" fmla="*/ 2 h 53"/>
                  <a:gd name="GluePoint32X" fmla="*/ 82 w 95"/>
                  <a:gd name="GluePoint32Y" fmla="*/ 6 h 53"/>
                  <a:gd name="GluePoint33X" fmla="*/ 92 w 95"/>
                  <a:gd name="GluePoint33Y" fmla="*/ 13 h 53"/>
                  <a:gd name="GluePoint34X" fmla="*/ 95 w 95"/>
                  <a:gd name="GluePoint34Y" fmla="*/ 18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95" h="53">
                    <a:moveTo>
                      <a:pt x="95" y="18"/>
                    </a:moveTo>
                    <a:lnTo>
                      <a:pt x="90" y="18"/>
                    </a:lnTo>
                    <a:lnTo>
                      <a:pt x="79" y="24"/>
                    </a:lnTo>
                    <a:lnTo>
                      <a:pt x="74" y="24"/>
                    </a:lnTo>
                    <a:lnTo>
                      <a:pt x="71" y="21"/>
                    </a:lnTo>
                    <a:lnTo>
                      <a:pt x="65" y="31"/>
                    </a:lnTo>
                    <a:lnTo>
                      <a:pt x="62" y="31"/>
                    </a:lnTo>
                    <a:lnTo>
                      <a:pt x="55" y="37"/>
                    </a:lnTo>
                    <a:lnTo>
                      <a:pt x="49" y="34"/>
                    </a:lnTo>
                    <a:lnTo>
                      <a:pt x="46" y="40"/>
                    </a:lnTo>
                    <a:lnTo>
                      <a:pt x="39" y="40"/>
                    </a:lnTo>
                    <a:lnTo>
                      <a:pt x="39" y="47"/>
                    </a:lnTo>
                    <a:lnTo>
                      <a:pt x="35" y="52"/>
                    </a:lnTo>
                    <a:lnTo>
                      <a:pt x="30" y="53"/>
                    </a:lnTo>
                    <a:lnTo>
                      <a:pt x="27" y="47"/>
                    </a:lnTo>
                    <a:lnTo>
                      <a:pt x="24" y="47"/>
                    </a:lnTo>
                    <a:lnTo>
                      <a:pt x="24" y="40"/>
                    </a:lnTo>
                    <a:lnTo>
                      <a:pt x="22" y="37"/>
                    </a:lnTo>
                    <a:lnTo>
                      <a:pt x="19" y="35"/>
                    </a:lnTo>
                    <a:lnTo>
                      <a:pt x="14" y="37"/>
                    </a:lnTo>
                    <a:lnTo>
                      <a:pt x="4" y="29"/>
                    </a:lnTo>
                    <a:lnTo>
                      <a:pt x="0" y="27"/>
                    </a:lnTo>
                    <a:lnTo>
                      <a:pt x="3" y="24"/>
                    </a:lnTo>
                    <a:lnTo>
                      <a:pt x="4" y="18"/>
                    </a:lnTo>
                    <a:lnTo>
                      <a:pt x="17" y="8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43" y="5"/>
                    </a:lnTo>
                    <a:lnTo>
                      <a:pt x="57" y="0"/>
                    </a:lnTo>
                    <a:lnTo>
                      <a:pt x="60" y="2"/>
                    </a:lnTo>
                    <a:lnTo>
                      <a:pt x="70" y="2"/>
                    </a:lnTo>
                    <a:lnTo>
                      <a:pt x="82" y="6"/>
                    </a:lnTo>
                    <a:lnTo>
                      <a:pt x="92" y="13"/>
                    </a:lnTo>
                    <a:lnTo>
                      <a:pt x="95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80" name="Freeform 193"/>
              <p:cNvSpPr/>
              <p:nvPr/>
            </p:nvSpPr>
            <p:spPr>
              <a:xfrm>
                <a:off x="1987560" y="2732040"/>
                <a:ext cx="77400" cy="7884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78840"/>
                  <a:gd name="textAreaBottom" fmla="*/ 79200 h 78840"/>
                  <a:gd name="GluePoint1X" fmla="*/ 41 w 49"/>
                  <a:gd name="GluePoint1Y" fmla="*/ 50 h 50"/>
                  <a:gd name="GluePoint2X" fmla="*/ 43 w 49"/>
                  <a:gd name="GluePoint2Y" fmla="*/ 47 h 50"/>
                  <a:gd name="GluePoint3X" fmla="*/ 46 w 49"/>
                  <a:gd name="GluePoint3Y" fmla="*/ 37 h 50"/>
                  <a:gd name="GluePoint4X" fmla="*/ 43 w 49"/>
                  <a:gd name="GluePoint4Y" fmla="*/ 36 h 50"/>
                  <a:gd name="GluePoint5X" fmla="*/ 44 w 49"/>
                  <a:gd name="GluePoint5Y" fmla="*/ 31 h 50"/>
                  <a:gd name="GluePoint6X" fmla="*/ 46 w 49"/>
                  <a:gd name="GluePoint6Y" fmla="*/ 28 h 50"/>
                  <a:gd name="GluePoint7X" fmla="*/ 49 w 49"/>
                  <a:gd name="GluePoint7Y" fmla="*/ 28 h 50"/>
                  <a:gd name="GluePoint8X" fmla="*/ 38 w 49"/>
                  <a:gd name="GluePoint8Y" fmla="*/ 18 h 50"/>
                  <a:gd name="GluePoint9X" fmla="*/ 33 w 49"/>
                  <a:gd name="GluePoint9Y" fmla="*/ 5 h 50"/>
                  <a:gd name="GluePoint10X" fmla="*/ 27 w 49"/>
                  <a:gd name="GluePoint10Y" fmla="*/ 7 h 50"/>
                  <a:gd name="GluePoint11X" fmla="*/ 21 w 49"/>
                  <a:gd name="GluePoint11Y" fmla="*/ 3 h 50"/>
                  <a:gd name="GluePoint12X" fmla="*/ 14 w 49"/>
                  <a:gd name="GluePoint12Y" fmla="*/ 3 h 50"/>
                  <a:gd name="GluePoint13X" fmla="*/ 5 w 49"/>
                  <a:gd name="GluePoint13Y" fmla="*/ 0 h 50"/>
                  <a:gd name="GluePoint14X" fmla="*/ 2 w 49"/>
                  <a:gd name="GluePoint14Y" fmla="*/ 2 h 50"/>
                  <a:gd name="GluePoint15X" fmla="*/ 0 w 49"/>
                  <a:gd name="GluePoint15Y" fmla="*/ 13 h 50"/>
                  <a:gd name="GluePoint16X" fmla="*/ 2 w 49"/>
                  <a:gd name="GluePoint16Y" fmla="*/ 21 h 50"/>
                  <a:gd name="GluePoint17X" fmla="*/ 11 w 49"/>
                  <a:gd name="GluePoint17Y" fmla="*/ 28 h 50"/>
                  <a:gd name="GluePoint18X" fmla="*/ 13 w 49"/>
                  <a:gd name="GluePoint18Y" fmla="*/ 23 h 50"/>
                  <a:gd name="GluePoint19X" fmla="*/ 9 w 49"/>
                  <a:gd name="GluePoint19Y" fmla="*/ 20 h 50"/>
                  <a:gd name="GluePoint20X" fmla="*/ 13 w 49"/>
                  <a:gd name="GluePoint20Y" fmla="*/ 20 h 50"/>
                  <a:gd name="GluePoint21X" fmla="*/ 19 w 49"/>
                  <a:gd name="GluePoint21Y" fmla="*/ 29 h 50"/>
                  <a:gd name="GluePoint22X" fmla="*/ 32 w 49"/>
                  <a:gd name="GluePoint22Y" fmla="*/ 37 h 50"/>
                  <a:gd name="GluePoint23X" fmla="*/ 32 w 49"/>
                  <a:gd name="GluePoint23Y" fmla="*/ 45 h 50"/>
                  <a:gd name="GluePoint24X" fmla="*/ 37 w 49"/>
                  <a:gd name="GluePoint24Y" fmla="*/ 49 h 50"/>
                  <a:gd name="GluePoint25X" fmla="*/ 35 w 49"/>
                  <a:gd name="GluePoint25Y" fmla="*/ 44 h 50"/>
                  <a:gd name="GluePoint26X" fmla="*/ 37 w 49"/>
                  <a:gd name="GluePoint26Y" fmla="*/ 44 h 50"/>
                  <a:gd name="GluePoint27X" fmla="*/ 41 w 49"/>
                  <a:gd name="GluePoint27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9" h="50">
                    <a:moveTo>
                      <a:pt x="41" y="50"/>
                    </a:moveTo>
                    <a:lnTo>
                      <a:pt x="43" y="47"/>
                    </a:lnTo>
                    <a:lnTo>
                      <a:pt x="46" y="37"/>
                    </a:lnTo>
                    <a:lnTo>
                      <a:pt x="43" y="36"/>
                    </a:lnTo>
                    <a:lnTo>
                      <a:pt x="44" y="31"/>
                    </a:lnTo>
                    <a:lnTo>
                      <a:pt x="46" y="28"/>
                    </a:lnTo>
                    <a:lnTo>
                      <a:pt x="49" y="28"/>
                    </a:lnTo>
                    <a:lnTo>
                      <a:pt x="38" y="18"/>
                    </a:lnTo>
                    <a:lnTo>
                      <a:pt x="33" y="5"/>
                    </a:lnTo>
                    <a:lnTo>
                      <a:pt x="27" y="7"/>
                    </a:lnTo>
                    <a:lnTo>
                      <a:pt x="21" y="3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13"/>
                    </a:lnTo>
                    <a:lnTo>
                      <a:pt x="2" y="21"/>
                    </a:lnTo>
                    <a:lnTo>
                      <a:pt x="11" y="28"/>
                    </a:lnTo>
                    <a:lnTo>
                      <a:pt x="13" y="23"/>
                    </a:lnTo>
                    <a:lnTo>
                      <a:pt x="9" y="20"/>
                    </a:lnTo>
                    <a:lnTo>
                      <a:pt x="13" y="20"/>
                    </a:lnTo>
                    <a:lnTo>
                      <a:pt x="19" y="29"/>
                    </a:lnTo>
                    <a:lnTo>
                      <a:pt x="32" y="37"/>
                    </a:lnTo>
                    <a:lnTo>
                      <a:pt x="32" y="45"/>
                    </a:lnTo>
                    <a:lnTo>
                      <a:pt x="37" y="49"/>
                    </a:lnTo>
                    <a:lnTo>
                      <a:pt x="35" y="44"/>
                    </a:lnTo>
                    <a:lnTo>
                      <a:pt x="37" y="44"/>
                    </a:lnTo>
                    <a:lnTo>
                      <a:pt x="41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81" name="Freeform 194"/>
              <p:cNvSpPr/>
              <p:nvPr/>
            </p:nvSpPr>
            <p:spPr>
              <a:xfrm>
                <a:off x="1919160" y="2529000"/>
                <a:ext cx="33120" cy="709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70920"/>
                  <a:gd name="textAreaBottom" fmla="*/ 71280 h 70920"/>
                  <a:gd name="GluePoint1X" fmla="*/ 5 w 21"/>
                  <a:gd name="GluePoint1Y" fmla="*/ 45 h 45"/>
                  <a:gd name="GluePoint2X" fmla="*/ 0 w 21"/>
                  <a:gd name="GluePoint2Y" fmla="*/ 43 h 45"/>
                  <a:gd name="GluePoint3X" fmla="*/ 5 w 21"/>
                  <a:gd name="GluePoint3Y" fmla="*/ 9 h 45"/>
                  <a:gd name="GluePoint4X" fmla="*/ 10 w 21"/>
                  <a:gd name="GluePoint4Y" fmla="*/ 9 h 45"/>
                  <a:gd name="GluePoint5X" fmla="*/ 14 w 21"/>
                  <a:gd name="GluePoint5Y" fmla="*/ 1 h 45"/>
                  <a:gd name="GluePoint6X" fmla="*/ 18 w 21"/>
                  <a:gd name="GluePoint6Y" fmla="*/ 0 h 45"/>
                  <a:gd name="GluePoint7X" fmla="*/ 21 w 21"/>
                  <a:gd name="GluePoint7Y" fmla="*/ 3 h 45"/>
                  <a:gd name="GluePoint8X" fmla="*/ 18 w 21"/>
                  <a:gd name="GluePoint8Y" fmla="*/ 12 h 45"/>
                  <a:gd name="GluePoint9X" fmla="*/ 16 w 21"/>
                  <a:gd name="GluePoint9Y" fmla="*/ 27 h 45"/>
                  <a:gd name="GluePoint10X" fmla="*/ 13 w 21"/>
                  <a:gd name="GluePoint10Y" fmla="*/ 33 h 45"/>
                  <a:gd name="GluePoint11X" fmla="*/ 6 w 21"/>
                  <a:gd name="GluePoint11Y" fmla="*/ 40 h 45"/>
                  <a:gd name="GluePoint12X" fmla="*/ 5 w 21"/>
                  <a:gd name="GluePoint12Y" fmla="*/ 45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1" h="45">
                    <a:moveTo>
                      <a:pt x="5" y="45"/>
                    </a:moveTo>
                    <a:lnTo>
                      <a:pt x="0" y="43"/>
                    </a:lnTo>
                    <a:lnTo>
                      <a:pt x="5" y="9"/>
                    </a:lnTo>
                    <a:lnTo>
                      <a:pt x="10" y="9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18" y="12"/>
                    </a:lnTo>
                    <a:lnTo>
                      <a:pt x="16" y="27"/>
                    </a:lnTo>
                    <a:lnTo>
                      <a:pt x="13" y="33"/>
                    </a:lnTo>
                    <a:lnTo>
                      <a:pt x="6" y="4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82" name="Freeform 195"/>
              <p:cNvSpPr/>
              <p:nvPr/>
            </p:nvSpPr>
            <p:spPr>
              <a:xfrm>
                <a:off x="2290680" y="2705040"/>
                <a:ext cx="326520" cy="318600"/>
              </a:xfrm>
              <a:custGeom>
                <a:avLst/>
                <a:gdLst>
                  <a:gd name="textAreaLeft" fmla="*/ 0 w 326520"/>
                  <a:gd name="textAreaRight" fmla="*/ 326880 w 326520"/>
                  <a:gd name="textAreaTop" fmla="*/ 0 h 318600"/>
                  <a:gd name="textAreaBottom" fmla="*/ 318960 h 318600"/>
                  <a:gd name="GluePoint1X" fmla="*/ 23 w 206"/>
                  <a:gd name="GluePoint1Y" fmla="*/ 11 h 201"/>
                  <a:gd name="GluePoint2X" fmla="*/ 27 w 206"/>
                  <a:gd name="GluePoint2Y" fmla="*/ 29 h 201"/>
                  <a:gd name="GluePoint3X" fmla="*/ 20 w 206"/>
                  <a:gd name="GluePoint3Y" fmla="*/ 43 h 201"/>
                  <a:gd name="GluePoint4X" fmla="*/ 27 w 206"/>
                  <a:gd name="GluePoint4Y" fmla="*/ 54 h 201"/>
                  <a:gd name="GluePoint5X" fmla="*/ 35 w 206"/>
                  <a:gd name="GluePoint5Y" fmla="*/ 49 h 201"/>
                  <a:gd name="GluePoint6X" fmla="*/ 28 w 206"/>
                  <a:gd name="GluePoint6Y" fmla="*/ 32 h 201"/>
                  <a:gd name="GluePoint7X" fmla="*/ 39 w 206"/>
                  <a:gd name="GluePoint7Y" fmla="*/ 16 h 201"/>
                  <a:gd name="GluePoint8X" fmla="*/ 55 w 206"/>
                  <a:gd name="GluePoint8Y" fmla="*/ 9 h 201"/>
                  <a:gd name="GluePoint9X" fmla="*/ 50 w 206"/>
                  <a:gd name="GluePoint9Y" fmla="*/ 1 h 201"/>
                  <a:gd name="GluePoint10X" fmla="*/ 55 w 206"/>
                  <a:gd name="GluePoint10Y" fmla="*/ 0 h 201"/>
                  <a:gd name="GluePoint11X" fmla="*/ 76 w 206"/>
                  <a:gd name="GluePoint11Y" fmla="*/ 16 h 201"/>
                  <a:gd name="GluePoint12X" fmla="*/ 82 w 206"/>
                  <a:gd name="GluePoint12Y" fmla="*/ 29 h 201"/>
                  <a:gd name="GluePoint13X" fmla="*/ 117 w 206"/>
                  <a:gd name="GluePoint13Y" fmla="*/ 35 h 201"/>
                  <a:gd name="GluePoint14X" fmla="*/ 133 w 206"/>
                  <a:gd name="GluePoint14Y" fmla="*/ 33 h 201"/>
                  <a:gd name="GluePoint15X" fmla="*/ 146 w 206"/>
                  <a:gd name="GluePoint15Y" fmla="*/ 30 h 201"/>
                  <a:gd name="GluePoint16X" fmla="*/ 139 w 206"/>
                  <a:gd name="GluePoint16Y" fmla="*/ 27 h 201"/>
                  <a:gd name="GluePoint17X" fmla="*/ 173 w 206"/>
                  <a:gd name="GluePoint17Y" fmla="*/ 27 h 201"/>
                  <a:gd name="GluePoint18X" fmla="*/ 160 w 206"/>
                  <a:gd name="GluePoint18Y" fmla="*/ 29 h 201"/>
                  <a:gd name="GluePoint19X" fmla="*/ 165 w 206"/>
                  <a:gd name="GluePoint19Y" fmla="*/ 35 h 201"/>
                  <a:gd name="GluePoint20X" fmla="*/ 177 w 206"/>
                  <a:gd name="GluePoint20Y" fmla="*/ 41 h 201"/>
                  <a:gd name="GluePoint21X" fmla="*/ 190 w 206"/>
                  <a:gd name="GluePoint21Y" fmla="*/ 61 h 201"/>
                  <a:gd name="GluePoint22X" fmla="*/ 187 w 206"/>
                  <a:gd name="GluePoint22Y" fmla="*/ 66 h 201"/>
                  <a:gd name="GluePoint23X" fmla="*/ 200 w 206"/>
                  <a:gd name="GluePoint23Y" fmla="*/ 62 h 201"/>
                  <a:gd name="GluePoint24X" fmla="*/ 204 w 206"/>
                  <a:gd name="GluePoint24Y" fmla="*/ 72 h 201"/>
                  <a:gd name="GluePoint25X" fmla="*/ 190 w 206"/>
                  <a:gd name="GluePoint25Y" fmla="*/ 88 h 201"/>
                  <a:gd name="GluePoint26X" fmla="*/ 185 w 206"/>
                  <a:gd name="GluePoint26Y" fmla="*/ 96 h 201"/>
                  <a:gd name="GluePoint27X" fmla="*/ 182 w 206"/>
                  <a:gd name="GluePoint27Y" fmla="*/ 106 h 201"/>
                  <a:gd name="GluePoint28X" fmla="*/ 192 w 206"/>
                  <a:gd name="GluePoint28Y" fmla="*/ 123 h 201"/>
                  <a:gd name="GluePoint29X" fmla="*/ 185 w 206"/>
                  <a:gd name="GluePoint29Y" fmla="*/ 133 h 201"/>
                  <a:gd name="GluePoint30X" fmla="*/ 173 w 206"/>
                  <a:gd name="GluePoint30Y" fmla="*/ 139 h 201"/>
                  <a:gd name="GluePoint31X" fmla="*/ 154 w 206"/>
                  <a:gd name="GluePoint31Y" fmla="*/ 146 h 201"/>
                  <a:gd name="GluePoint32X" fmla="*/ 136 w 206"/>
                  <a:gd name="GluePoint32Y" fmla="*/ 139 h 201"/>
                  <a:gd name="GluePoint33X" fmla="*/ 128 w 206"/>
                  <a:gd name="GluePoint33Y" fmla="*/ 144 h 201"/>
                  <a:gd name="GluePoint34X" fmla="*/ 133 w 206"/>
                  <a:gd name="GluePoint34Y" fmla="*/ 159 h 201"/>
                  <a:gd name="GluePoint35X" fmla="*/ 147 w 206"/>
                  <a:gd name="GluePoint35Y" fmla="*/ 172 h 201"/>
                  <a:gd name="GluePoint36X" fmla="*/ 138 w 206"/>
                  <a:gd name="GluePoint36Y" fmla="*/ 180 h 201"/>
                  <a:gd name="GluePoint37X" fmla="*/ 117 w 206"/>
                  <a:gd name="GluePoint37Y" fmla="*/ 196 h 201"/>
                  <a:gd name="GluePoint38X" fmla="*/ 101 w 206"/>
                  <a:gd name="GluePoint38Y" fmla="*/ 201 h 201"/>
                  <a:gd name="GluePoint39X" fmla="*/ 87 w 206"/>
                  <a:gd name="GluePoint39Y" fmla="*/ 173 h 201"/>
                  <a:gd name="GluePoint40X" fmla="*/ 89 w 206"/>
                  <a:gd name="GluePoint40Y" fmla="*/ 156 h 201"/>
                  <a:gd name="GluePoint41X" fmla="*/ 81 w 206"/>
                  <a:gd name="GluePoint41Y" fmla="*/ 143 h 201"/>
                  <a:gd name="GluePoint42X" fmla="*/ 82 w 206"/>
                  <a:gd name="GluePoint42Y" fmla="*/ 120 h 201"/>
                  <a:gd name="GluePoint43X" fmla="*/ 87 w 206"/>
                  <a:gd name="GluePoint43Y" fmla="*/ 104 h 201"/>
                  <a:gd name="GluePoint44X" fmla="*/ 73 w 206"/>
                  <a:gd name="GluePoint44Y" fmla="*/ 107 h 201"/>
                  <a:gd name="GluePoint45X" fmla="*/ 57 w 206"/>
                  <a:gd name="GluePoint45Y" fmla="*/ 107 h 201"/>
                  <a:gd name="GluePoint46X" fmla="*/ 39 w 206"/>
                  <a:gd name="GluePoint46Y" fmla="*/ 88 h 201"/>
                  <a:gd name="GluePoint47X" fmla="*/ 19 w 206"/>
                  <a:gd name="GluePoint47Y" fmla="*/ 88 h 201"/>
                  <a:gd name="GluePoint48X" fmla="*/ 12 w 206"/>
                  <a:gd name="GluePoint48Y" fmla="*/ 69 h 201"/>
                  <a:gd name="GluePoint49X" fmla="*/ 6 w 206"/>
                  <a:gd name="GluePoint49Y" fmla="*/ 53 h 201"/>
                  <a:gd name="GluePoint50X" fmla="*/ 3 w 206"/>
                  <a:gd name="GluePoint50Y" fmla="*/ 43 h 201"/>
                  <a:gd name="GluePoint51X" fmla="*/ 12 w 206"/>
                  <a:gd name="GluePoint51Y" fmla="*/ 22 h 201"/>
                  <a:gd name="GluePoint52X" fmla="*/ 31 w 206"/>
                  <a:gd name="GluePoint52Y" fmla="*/ 6 h 2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206" h="201">
                    <a:moveTo>
                      <a:pt x="31" y="6"/>
                    </a:moveTo>
                    <a:lnTo>
                      <a:pt x="23" y="11"/>
                    </a:lnTo>
                    <a:lnTo>
                      <a:pt x="27" y="25"/>
                    </a:lnTo>
                    <a:lnTo>
                      <a:pt x="27" y="29"/>
                    </a:lnTo>
                    <a:lnTo>
                      <a:pt x="20" y="37"/>
                    </a:lnTo>
                    <a:lnTo>
                      <a:pt x="20" y="43"/>
                    </a:lnTo>
                    <a:lnTo>
                      <a:pt x="23" y="48"/>
                    </a:lnTo>
                    <a:lnTo>
                      <a:pt x="27" y="54"/>
                    </a:lnTo>
                    <a:lnTo>
                      <a:pt x="30" y="54"/>
                    </a:lnTo>
                    <a:lnTo>
                      <a:pt x="35" y="49"/>
                    </a:lnTo>
                    <a:lnTo>
                      <a:pt x="35" y="41"/>
                    </a:lnTo>
                    <a:lnTo>
                      <a:pt x="28" y="32"/>
                    </a:lnTo>
                    <a:lnTo>
                      <a:pt x="30" y="24"/>
                    </a:lnTo>
                    <a:lnTo>
                      <a:pt x="39" y="16"/>
                    </a:lnTo>
                    <a:lnTo>
                      <a:pt x="55" y="12"/>
                    </a:lnTo>
                    <a:lnTo>
                      <a:pt x="55" y="9"/>
                    </a:lnTo>
                    <a:lnTo>
                      <a:pt x="49" y="8"/>
                    </a:lnTo>
                    <a:lnTo>
                      <a:pt x="50" y="1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8" y="12"/>
                    </a:lnTo>
                    <a:lnTo>
                      <a:pt x="76" y="16"/>
                    </a:lnTo>
                    <a:lnTo>
                      <a:pt x="79" y="27"/>
                    </a:lnTo>
                    <a:lnTo>
                      <a:pt x="82" y="29"/>
                    </a:lnTo>
                    <a:lnTo>
                      <a:pt x="111" y="27"/>
                    </a:lnTo>
                    <a:lnTo>
                      <a:pt x="117" y="35"/>
                    </a:lnTo>
                    <a:lnTo>
                      <a:pt x="125" y="35"/>
                    </a:lnTo>
                    <a:lnTo>
                      <a:pt x="133" y="33"/>
                    </a:lnTo>
                    <a:lnTo>
                      <a:pt x="138" y="30"/>
                    </a:lnTo>
                    <a:lnTo>
                      <a:pt x="146" y="30"/>
                    </a:lnTo>
                    <a:lnTo>
                      <a:pt x="147" y="29"/>
                    </a:lnTo>
                    <a:lnTo>
                      <a:pt x="139" y="27"/>
                    </a:lnTo>
                    <a:lnTo>
                      <a:pt x="141" y="25"/>
                    </a:lnTo>
                    <a:lnTo>
                      <a:pt x="173" y="27"/>
                    </a:lnTo>
                    <a:lnTo>
                      <a:pt x="168" y="29"/>
                    </a:lnTo>
                    <a:lnTo>
                      <a:pt x="160" y="29"/>
                    </a:lnTo>
                    <a:lnTo>
                      <a:pt x="158" y="32"/>
                    </a:lnTo>
                    <a:lnTo>
                      <a:pt x="165" y="35"/>
                    </a:lnTo>
                    <a:lnTo>
                      <a:pt x="168" y="41"/>
                    </a:lnTo>
                    <a:lnTo>
                      <a:pt x="177" y="41"/>
                    </a:lnTo>
                    <a:lnTo>
                      <a:pt x="189" y="49"/>
                    </a:lnTo>
                    <a:lnTo>
                      <a:pt x="190" y="61"/>
                    </a:lnTo>
                    <a:lnTo>
                      <a:pt x="187" y="64"/>
                    </a:lnTo>
                    <a:lnTo>
                      <a:pt x="187" y="66"/>
                    </a:lnTo>
                    <a:lnTo>
                      <a:pt x="193" y="66"/>
                    </a:lnTo>
                    <a:lnTo>
                      <a:pt x="200" y="62"/>
                    </a:lnTo>
                    <a:lnTo>
                      <a:pt x="206" y="67"/>
                    </a:lnTo>
                    <a:lnTo>
                      <a:pt x="204" y="72"/>
                    </a:lnTo>
                    <a:lnTo>
                      <a:pt x="190" y="80"/>
                    </a:lnTo>
                    <a:lnTo>
                      <a:pt x="190" y="88"/>
                    </a:lnTo>
                    <a:lnTo>
                      <a:pt x="195" y="90"/>
                    </a:lnTo>
                    <a:lnTo>
                      <a:pt x="185" y="96"/>
                    </a:lnTo>
                    <a:lnTo>
                      <a:pt x="185" y="101"/>
                    </a:lnTo>
                    <a:lnTo>
                      <a:pt x="182" y="106"/>
                    </a:lnTo>
                    <a:lnTo>
                      <a:pt x="182" y="109"/>
                    </a:lnTo>
                    <a:lnTo>
                      <a:pt x="192" y="123"/>
                    </a:lnTo>
                    <a:lnTo>
                      <a:pt x="192" y="127"/>
                    </a:lnTo>
                    <a:lnTo>
                      <a:pt x="185" y="133"/>
                    </a:lnTo>
                    <a:lnTo>
                      <a:pt x="181" y="135"/>
                    </a:lnTo>
                    <a:lnTo>
                      <a:pt x="173" y="139"/>
                    </a:lnTo>
                    <a:lnTo>
                      <a:pt x="160" y="143"/>
                    </a:lnTo>
                    <a:lnTo>
                      <a:pt x="154" y="146"/>
                    </a:lnTo>
                    <a:lnTo>
                      <a:pt x="147" y="146"/>
                    </a:lnTo>
                    <a:lnTo>
                      <a:pt x="136" y="139"/>
                    </a:lnTo>
                    <a:lnTo>
                      <a:pt x="127" y="138"/>
                    </a:lnTo>
                    <a:lnTo>
                      <a:pt x="128" y="144"/>
                    </a:lnTo>
                    <a:lnTo>
                      <a:pt x="135" y="149"/>
                    </a:lnTo>
                    <a:lnTo>
                      <a:pt x="133" y="159"/>
                    </a:lnTo>
                    <a:lnTo>
                      <a:pt x="136" y="172"/>
                    </a:lnTo>
                    <a:lnTo>
                      <a:pt x="147" y="172"/>
                    </a:lnTo>
                    <a:lnTo>
                      <a:pt x="147" y="175"/>
                    </a:lnTo>
                    <a:lnTo>
                      <a:pt x="138" y="180"/>
                    </a:lnTo>
                    <a:lnTo>
                      <a:pt x="133" y="188"/>
                    </a:lnTo>
                    <a:lnTo>
                      <a:pt x="117" y="196"/>
                    </a:lnTo>
                    <a:lnTo>
                      <a:pt x="112" y="199"/>
                    </a:lnTo>
                    <a:lnTo>
                      <a:pt x="101" y="201"/>
                    </a:lnTo>
                    <a:lnTo>
                      <a:pt x="93" y="191"/>
                    </a:lnTo>
                    <a:lnTo>
                      <a:pt x="87" y="173"/>
                    </a:lnTo>
                    <a:lnTo>
                      <a:pt x="81" y="165"/>
                    </a:lnTo>
                    <a:lnTo>
                      <a:pt x="89" y="156"/>
                    </a:lnTo>
                    <a:lnTo>
                      <a:pt x="85" y="148"/>
                    </a:lnTo>
                    <a:lnTo>
                      <a:pt x="81" y="143"/>
                    </a:lnTo>
                    <a:lnTo>
                      <a:pt x="79" y="133"/>
                    </a:lnTo>
                    <a:lnTo>
                      <a:pt x="82" y="120"/>
                    </a:lnTo>
                    <a:lnTo>
                      <a:pt x="87" y="109"/>
                    </a:lnTo>
                    <a:lnTo>
                      <a:pt x="87" y="104"/>
                    </a:lnTo>
                    <a:lnTo>
                      <a:pt x="82" y="104"/>
                    </a:lnTo>
                    <a:lnTo>
                      <a:pt x="73" y="107"/>
                    </a:lnTo>
                    <a:lnTo>
                      <a:pt x="65" y="106"/>
                    </a:lnTo>
                    <a:lnTo>
                      <a:pt x="57" y="107"/>
                    </a:lnTo>
                    <a:lnTo>
                      <a:pt x="47" y="91"/>
                    </a:lnTo>
                    <a:lnTo>
                      <a:pt x="39" y="88"/>
                    </a:lnTo>
                    <a:lnTo>
                      <a:pt x="27" y="91"/>
                    </a:lnTo>
                    <a:lnTo>
                      <a:pt x="19" y="88"/>
                    </a:lnTo>
                    <a:lnTo>
                      <a:pt x="12" y="83"/>
                    </a:lnTo>
                    <a:lnTo>
                      <a:pt x="12" y="69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3" y="43"/>
                    </a:lnTo>
                    <a:lnTo>
                      <a:pt x="8" y="29"/>
                    </a:lnTo>
                    <a:lnTo>
                      <a:pt x="12" y="22"/>
                    </a:lnTo>
                    <a:lnTo>
                      <a:pt x="23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83" name="Freeform 196"/>
              <p:cNvSpPr/>
              <p:nvPr/>
            </p:nvSpPr>
            <p:spPr>
              <a:xfrm>
                <a:off x="2655720" y="2878200"/>
                <a:ext cx="99720" cy="1141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114120"/>
                  <a:gd name="textAreaBottom" fmla="*/ 114480 h 114120"/>
                  <a:gd name="GluePoint1X" fmla="*/ 55 w 63"/>
                  <a:gd name="GluePoint1Y" fmla="*/ 64 h 72"/>
                  <a:gd name="GluePoint2X" fmla="*/ 48 w 63"/>
                  <a:gd name="GluePoint2Y" fmla="*/ 61 h 72"/>
                  <a:gd name="GluePoint3X" fmla="*/ 41 w 63"/>
                  <a:gd name="GluePoint3Y" fmla="*/ 63 h 72"/>
                  <a:gd name="GluePoint4X" fmla="*/ 35 w 63"/>
                  <a:gd name="GluePoint4Y" fmla="*/ 63 h 72"/>
                  <a:gd name="GluePoint5X" fmla="*/ 33 w 63"/>
                  <a:gd name="GluePoint5Y" fmla="*/ 63 h 72"/>
                  <a:gd name="GluePoint6X" fmla="*/ 33 w 63"/>
                  <a:gd name="GluePoint6Y" fmla="*/ 72 h 72"/>
                  <a:gd name="GluePoint7X" fmla="*/ 24 w 63"/>
                  <a:gd name="GluePoint7Y" fmla="*/ 71 h 72"/>
                  <a:gd name="GluePoint8X" fmla="*/ 17 w 63"/>
                  <a:gd name="GluePoint8Y" fmla="*/ 61 h 72"/>
                  <a:gd name="GluePoint9X" fmla="*/ 13 w 63"/>
                  <a:gd name="GluePoint9Y" fmla="*/ 47 h 72"/>
                  <a:gd name="GluePoint10X" fmla="*/ 8 w 63"/>
                  <a:gd name="GluePoint10Y" fmla="*/ 45 h 72"/>
                  <a:gd name="GluePoint11X" fmla="*/ 0 w 63"/>
                  <a:gd name="GluePoint11Y" fmla="*/ 34 h 72"/>
                  <a:gd name="GluePoint12X" fmla="*/ 3 w 63"/>
                  <a:gd name="GluePoint12Y" fmla="*/ 19 h 72"/>
                  <a:gd name="GluePoint13X" fmla="*/ 11 w 63"/>
                  <a:gd name="GluePoint13Y" fmla="*/ 16 h 72"/>
                  <a:gd name="GluePoint14X" fmla="*/ 13 w 63"/>
                  <a:gd name="GluePoint14Y" fmla="*/ 13 h 72"/>
                  <a:gd name="GluePoint15X" fmla="*/ 13 w 63"/>
                  <a:gd name="GluePoint15Y" fmla="*/ 10 h 72"/>
                  <a:gd name="GluePoint16X" fmla="*/ 16 w 63"/>
                  <a:gd name="GluePoint16Y" fmla="*/ 3 h 72"/>
                  <a:gd name="GluePoint17X" fmla="*/ 19 w 63"/>
                  <a:gd name="GluePoint17Y" fmla="*/ 0 h 72"/>
                  <a:gd name="GluePoint18X" fmla="*/ 27 w 63"/>
                  <a:gd name="GluePoint18Y" fmla="*/ 3 h 72"/>
                  <a:gd name="GluePoint19X" fmla="*/ 49 w 63"/>
                  <a:gd name="GluePoint19Y" fmla="*/ 0 h 72"/>
                  <a:gd name="GluePoint20X" fmla="*/ 63 w 63"/>
                  <a:gd name="GluePoint20Y" fmla="*/ 5 h 72"/>
                  <a:gd name="GluePoint21X" fmla="*/ 63 w 63"/>
                  <a:gd name="GluePoint21Y" fmla="*/ 8 h 72"/>
                  <a:gd name="GluePoint22X" fmla="*/ 57 w 63"/>
                  <a:gd name="GluePoint22Y" fmla="*/ 16 h 72"/>
                  <a:gd name="GluePoint23X" fmla="*/ 57 w 63"/>
                  <a:gd name="GluePoint23Y" fmla="*/ 30 h 72"/>
                  <a:gd name="GluePoint24X" fmla="*/ 63 w 63"/>
                  <a:gd name="GluePoint24Y" fmla="*/ 42 h 72"/>
                  <a:gd name="GluePoint25X" fmla="*/ 60 w 63"/>
                  <a:gd name="GluePoint25Y" fmla="*/ 59 h 72"/>
                  <a:gd name="GluePoint26X" fmla="*/ 55 w 63"/>
                  <a:gd name="GluePoint26Y" fmla="*/ 64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3" h="72">
                    <a:moveTo>
                      <a:pt x="55" y="64"/>
                    </a:moveTo>
                    <a:lnTo>
                      <a:pt x="48" y="61"/>
                    </a:lnTo>
                    <a:lnTo>
                      <a:pt x="41" y="63"/>
                    </a:lnTo>
                    <a:lnTo>
                      <a:pt x="35" y="63"/>
                    </a:lnTo>
                    <a:lnTo>
                      <a:pt x="33" y="63"/>
                    </a:lnTo>
                    <a:lnTo>
                      <a:pt x="33" y="72"/>
                    </a:lnTo>
                    <a:lnTo>
                      <a:pt x="24" y="71"/>
                    </a:lnTo>
                    <a:lnTo>
                      <a:pt x="17" y="61"/>
                    </a:lnTo>
                    <a:lnTo>
                      <a:pt x="13" y="47"/>
                    </a:lnTo>
                    <a:lnTo>
                      <a:pt x="8" y="45"/>
                    </a:lnTo>
                    <a:lnTo>
                      <a:pt x="0" y="34"/>
                    </a:lnTo>
                    <a:lnTo>
                      <a:pt x="3" y="19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6" y="3"/>
                    </a:lnTo>
                    <a:lnTo>
                      <a:pt x="19" y="0"/>
                    </a:lnTo>
                    <a:lnTo>
                      <a:pt x="27" y="3"/>
                    </a:lnTo>
                    <a:lnTo>
                      <a:pt x="49" y="0"/>
                    </a:lnTo>
                    <a:lnTo>
                      <a:pt x="63" y="5"/>
                    </a:lnTo>
                    <a:lnTo>
                      <a:pt x="63" y="8"/>
                    </a:lnTo>
                    <a:lnTo>
                      <a:pt x="57" y="16"/>
                    </a:lnTo>
                    <a:lnTo>
                      <a:pt x="57" y="30"/>
                    </a:lnTo>
                    <a:lnTo>
                      <a:pt x="63" y="42"/>
                    </a:lnTo>
                    <a:lnTo>
                      <a:pt x="60" y="59"/>
                    </a:lnTo>
                    <a:lnTo>
                      <a:pt x="55" y="6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84" name="Freeform 197"/>
              <p:cNvSpPr/>
              <p:nvPr/>
            </p:nvSpPr>
            <p:spPr>
              <a:xfrm>
                <a:off x="2579760" y="2811600"/>
                <a:ext cx="114120" cy="196560"/>
              </a:xfrm>
              <a:custGeom>
                <a:avLst/>
                <a:gdLst>
                  <a:gd name="textAreaLeft" fmla="*/ 0 w 114120"/>
                  <a:gd name="textAreaRight" fmla="*/ 114480 w 114120"/>
                  <a:gd name="textAreaTop" fmla="*/ 0 h 196560"/>
                  <a:gd name="textAreaBottom" fmla="*/ 196920 h 196560"/>
                  <a:gd name="GluePoint1X" fmla="*/ 72 w 72"/>
                  <a:gd name="GluePoint1Y" fmla="*/ 113 h 124"/>
                  <a:gd name="GluePoint2X" fmla="*/ 65 w 72"/>
                  <a:gd name="GluePoint2Y" fmla="*/ 113 h 124"/>
                  <a:gd name="GluePoint3X" fmla="*/ 61 w 72"/>
                  <a:gd name="GluePoint3Y" fmla="*/ 111 h 124"/>
                  <a:gd name="GluePoint4X" fmla="*/ 56 w 72"/>
                  <a:gd name="GluePoint4Y" fmla="*/ 118 h 124"/>
                  <a:gd name="GluePoint5X" fmla="*/ 42 w 72"/>
                  <a:gd name="GluePoint5Y" fmla="*/ 121 h 124"/>
                  <a:gd name="GluePoint6X" fmla="*/ 38 w 72"/>
                  <a:gd name="GluePoint6Y" fmla="*/ 124 h 124"/>
                  <a:gd name="GluePoint7X" fmla="*/ 32 w 72"/>
                  <a:gd name="GluePoint7Y" fmla="*/ 124 h 124"/>
                  <a:gd name="GluePoint8X" fmla="*/ 29 w 72"/>
                  <a:gd name="GluePoint8Y" fmla="*/ 121 h 124"/>
                  <a:gd name="GluePoint9X" fmla="*/ 24 w 72"/>
                  <a:gd name="GluePoint9Y" fmla="*/ 114 h 124"/>
                  <a:gd name="GluePoint10X" fmla="*/ 22 w 72"/>
                  <a:gd name="GluePoint10Y" fmla="*/ 108 h 124"/>
                  <a:gd name="GluePoint11X" fmla="*/ 19 w 72"/>
                  <a:gd name="GluePoint11Y" fmla="*/ 103 h 124"/>
                  <a:gd name="GluePoint12X" fmla="*/ 22 w 72"/>
                  <a:gd name="GluePoint12Y" fmla="*/ 82 h 124"/>
                  <a:gd name="GluePoint13X" fmla="*/ 26 w 72"/>
                  <a:gd name="GluePoint13Y" fmla="*/ 77 h 124"/>
                  <a:gd name="GluePoint14X" fmla="*/ 24 w 72"/>
                  <a:gd name="GluePoint14Y" fmla="*/ 69 h 124"/>
                  <a:gd name="GluePoint15X" fmla="*/ 18 w 72"/>
                  <a:gd name="GluePoint15Y" fmla="*/ 66 h 124"/>
                  <a:gd name="GluePoint16X" fmla="*/ 19 w 72"/>
                  <a:gd name="GluePoint16Y" fmla="*/ 60 h 124"/>
                  <a:gd name="GluePoint17X" fmla="*/ 18 w 72"/>
                  <a:gd name="GluePoint17Y" fmla="*/ 55 h 124"/>
                  <a:gd name="GluePoint18X" fmla="*/ 10 w 72"/>
                  <a:gd name="GluePoint18Y" fmla="*/ 56 h 124"/>
                  <a:gd name="GluePoint19X" fmla="*/ 0 w 72"/>
                  <a:gd name="GluePoint19Y" fmla="*/ 42 h 124"/>
                  <a:gd name="GluePoint20X" fmla="*/ 0 w 72"/>
                  <a:gd name="GluePoint20Y" fmla="*/ 39 h 124"/>
                  <a:gd name="GluePoint21X" fmla="*/ 3 w 72"/>
                  <a:gd name="GluePoint21Y" fmla="*/ 34 h 124"/>
                  <a:gd name="GluePoint22X" fmla="*/ 3 w 72"/>
                  <a:gd name="GluePoint22Y" fmla="*/ 29 h 124"/>
                  <a:gd name="GluePoint23X" fmla="*/ 13 w 72"/>
                  <a:gd name="GluePoint23Y" fmla="*/ 23 h 124"/>
                  <a:gd name="GluePoint24X" fmla="*/ 8 w 72"/>
                  <a:gd name="GluePoint24Y" fmla="*/ 21 h 124"/>
                  <a:gd name="GluePoint25X" fmla="*/ 8 w 72"/>
                  <a:gd name="GluePoint25Y" fmla="*/ 13 h 124"/>
                  <a:gd name="GluePoint26X" fmla="*/ 22 w 72"/>
                  <a:gd name="GluePoint26Y" fmla="*/ 5 h 124"/>
                  <a:gd name="GluePoint27X" fmla="*/ 24 w 72"/>
                  <a:gd name="GluePoint27Y" fmla="*/ 0 h 124"/>
                  <a:gd name="GluePoint28X" fmla="*/ 27 w 72"/>
                  <a:gd name="GluePoint28Y" fmla="*/ 0 h 124"/>
                  <a:gd name="GluePoint29X" fmla="*/ 40 w 72"/>
                  <a:gd name="GluePoint29Y" fmla="*/ 13 h 124"/>
                  <a:gd name="GluePoint30X" fmla="*/ 42 w 72"/>
                  <a:gd name="GluePoint30Y" fmla="*/ 18 h 124"/>
                  <a:gd name="GluePoint31X" fmla="*/ 42 w 72"/>
                  <a:gd name="GluePoint31Y" fmla="*/ 27 h 124"/>
                  <a:gd name="GluePoint32X" fmla="*/ 43 w 72"/>
                  <a:gd name="GluePoint32Y" fmla="*/ 27 h 124"/>
                  <a:gd name="GluePoint33X" fmla="*/ 49 w 72"/>
                  <a:gd name="GluePoint33Y" fmla="*/ 27 h 124"/>
                  <a:gd name="GluePoint34X" fmla="*/ 54 w 72"/>
                  <a:gd name="GluePoint34Y" fmla="*/ 31 h 124"/>
                  <a:gd name="GluePoint35X" fmla="*/ 62 w 72"/>
                  <a:gd name="GluePoint35Y" fmla="*/ 39 h 124"/>
                  <a:gd name="GluePoint36X" fmla="*/ 64 w 72"/>
                  <a:gd name="GluePoint36Y" fmla="*/ 45 h 124"/>
                  <a:gd name="GluePoint37X" fmla="*/ 61 w 72"/>
                  <a:gd name="GluePoint37Y" fmla="*/ 52 h 124"/>
                  <a:gd name="GluePoint38X" fmla="*/ 61 w 72"/>
                  <a:gd name="GluePoint38Y" fmla="*/ 55 h 124"/>
                  <a:gd name="GluePoint39X" fmla="*/ 59 w 72"/>
                  <a:gd name="GluePoint39Y" fmla="*/ 58 h 124"/>
                  <a:gd name="GluePoint40X" fmla="*/ 51 w 72"/>
                  <a:gd name="GluePoint40Y" fmla="*/ 61 h 124"/>
                  <a:gd name="GluePoint41X" fmla="*/ 48 w 72"/>
                  <a:gd name="GluePoint41Y" fmla="*/ 76 h 124"/>
                  <a:gd name="GluePoint42X" fmla="*/ 56 w 72"/>
                  <a:gd name="GluePoint42Y" fmla="*/ 87 h 124"/>
                  <a:gd name="GluePoint43X" fmla="*/ 61 w 72"/>
                  <a:gd name="GluePoint43Y" fmla="*/ 89 h 124"/>
                  <a:gd name="GluePoint44X" fmla="*/ 65 w 72"/>
                  <a:gd name="GluePoint44Y" fmla="*/ 103 h 124"/>
                  <a:gd name="GluePoint45X" fmla="*/ 72 w 72"/>
                  <a:gd name="GluePoint45Y" fmla="*/ 113 h 1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72" h="124">
                    <a:moveTo>
                      <a:pt x="72" y="113"/>
                    </a:moveTo>
                    <a:lnTo>
                      <a:pt x="65" y="113"/>
                    </a:lnTo>
                    <a:lnTo>
                      <a:pt x="61" y="111"/>
                    </a:lnTo>
                    <a:lnTo>
                      <a:pt x="56" y="118"/>
                    </a:lnTo>
                    <a:lnTo>
                      <a:pt x="42" y="121"/>
                    </a:lnTo>
                    <a:lnTo>
                      <a:pt x="38" y="124"/>
                    </a:lnTo>
                    <a:lnTo>
                      <a:pt x="32" y="124"/>
                    </a:lnTo>
                    <a:lnTo>
                      <a:pt x="29" y="121"/>
                    </a:lnTo>
                    <a:lnTo>
                      <a:pt x="24" y="114"/>
                    </a:lnTo>
                    <a:lnTo>
                      <a:pt x="22" y="108"/>
                    </a:lnTo>
                    <a:lnTo>
                      <a:pt x="19" y="103"/>
                    </a:lnTo>
                    <a:lnTo>
                      <a:pt x="22" y="82"/>
                    </a:lnTo>
                    <a:lnTo>
                      <a:pt x="26" y="77"/>
                    </a:lnTo>
                    <a:lnTo>
                      <a:pt x="24" y="69"/>
                    </a:lnTo>
                    <a:lnTo>
                      <a:pt x="18" y="66"/>
                    </a:lnTo>
                    <a:lnTo>
                      <a:pt x="19" y="60"/>
                    </a:lnTo>
                    <a:lnTo>
                      <a:pt x="18" y="55"/>
                    </a:lnTo>
                    <a:lnTo>
                      <a:pt x="10" y="56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3" y="34"/>
                    </a:lnTo>
                    <a:lnTo>
                      <a:pt x="3" y="29"/>
                    </a:lnTo>
                    <a:lnTo>
                      <a:pt x="13" y="23"/>
                    </a:lnTo>
                    <a:lnTo>
                      <a:pt x="8" y="21"/>
                    </a:lnTo>
                    <a:lnTo>
                      <a:pt x="8" y="13"/>
                    </a:lnTo>
                    <a:lnTo>
                      <a:pt x="22" y="5"/>
                    </a:lnTo>
                    <a:lnTo>
                      <a:pt x="24" y="0"/>
                    </a:lnTo>
                    <a:lnTo>
                      <a:pt x="27" y="0"/>
                    </a:lnTo>
                    <a:lnTo>
                      <a:pt x="40" y="13"/>
                    </a:lnTo>
                    <a:lnTo>
                      <a:pt x="42" y="18"/>
                    </a:lnTo>
                    <a:lnTo>
                      <a:pt x="42" y="27"/>
                    </a:lnTo>
                    <a:lnTo>
                      <a:pt x="43" y="27"/>
                    </a:lnTo>
                    <a:lnTo>
                      <a:pt x="49" y="27"/>
                    </a:lnTo>
                    <a:lnTo>
                      <a:pt x="54" y="31"/>
                    </a:lnTo>
                    <a:lnTo>
                      <a:pt x="62" y="39"/>
                    </a:lnTo>
                    <a:lnTo>
                      <a:pt x="64" y="45"/>
                    </a:lnTo>
                    <a:lnTo>
                      <a:pt x="61" y="52"/>
                    </a:lnTo>
                    <a:lnTo>
                      <a:pt x="61" y="55"/>
                    </a:lnTo>
                    <a:lnTo>
                      <a:pt x="59" y="58"/>
                    </a:lnTo>
                    <a:lnTo>
                      <a:pt x="51" y="61"/>
                    </a:lnTo>
                    <a:lnTo>
                      <a:pt x="48" y="76"/>
                    </a:lnTo>
                    <a:lnTo>
                      <a:pt x="56" y="87"/>
                    </a:lnTo>
                    <a:lnTo>
                      <a:pt x="61" y="89"/>
                    </a:lnTo>
                    <a:lnTo>
                      <a:pt x="65" y="103"/>
                    </a:lnTo>
                    <a:lnTo>
                      <a:pt x="72" y="1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85" name="Freeform 198"/>
              <p:cNvSpPr/>
              <p:nvPr/>
            </p:nvSpPr>
            <p:spPr>
              <a:xfrm>
                <a:off x="2090880" y="3046320"/>
                <a:ext cx="315720" cy="504360"/>
              </a:xfrm>
              <a:custGeom>
                <a:avLst/>
                <a:gdLst>
                  <a:gd name="textAreaLeft" fmla="*/ 0 w 315720"/>
                  <a:gd name="textAreaRight" fmla="*/ 316080 w 315720"/>
                  <a:gd name="textAreaTop" fmla="*/ 0 h 504360"/>
                  <a:gd name="textAreaBottom" fmla="*/ 504720 h 504360"/>
                  <a:gd name="GluePoint1X" fmla="*/ 183 w 199"/>
                  <a:gd name="GluePoint1Y" fmla="*/ 317 h 318"/>
                  <a:gd name="GluePoint2X" fmla="*/ 192 w 199"/>
                  <a:gd name="GluePoint2Y" fmla="*/ 307 h 318"/>
                  <a:gd name="GluePoint3X" fmla="*/ 199 w 199"/>
                  <a:gd name="GluePoint3Y" fmla="*/ 290 h 318"/>
                  <a:gd name="GluePoint4X" fmla="*/ 192 w 199"/>
                  <a:gd name="GluePoint4Y" fmla="*/ 278 h 318"/>
                  <a:gd name="GluePoint5X" fmla="*/ 195 w 199"/>
                  <a:gd name="GluePoint5Y" fmla="*/ 265 h 318"/>
                  <a:gd name="GluePoint6X" fmla="*/ 195 w 199"/>
                  <a:gd name="GluePoint6Y" fmla="*/ 253 h 318"/>
                  <a:gd name="GluePoint7X" fmla="*/ 197 w 199"/>
                  <a:gd name="GluePoint7Y" fmla="*/ 217 h 318"/>
                  <a:gd name="GluePoint8X" fmla="*/ 173 w 199"/>
                  <a:gd name="GluePoint8Y" fmla="*/ 193 h 318"/>
                  <a:gd name="GluePoint9X" fmla="*/ 168 w 199"/>
                  <a:gd name="GluePoint9Y" fmla="*/ 162 h 318"/>
                  <a:gd name="GluePoint10X" fmla="*/ 151 w 199"/>
                  <a:gd name="GluePoint10Y" fmla="*/ 174 h 318"/>
                  <a:gd name="GluePoint11X" fmla="*/ 140 w 199"/>
                  <a:gd name="GluePoint11Y" fmla="*/ 166 h 318"/>
                  <a:gd name="GluePoint12X" fmla="*/ 130 w 199"/>
                  <a:gd name="GluePoint12Y" fmla="*/ 156 h 318"/>
                  <a:gd name="GluePoint13X" fmla="*/ 116 w 199"/>
                  <a:gd name="GluePoint13Y" fmla="*/ 132 h 318"/>
                  <a:gd name="GluePoint14X" fmla="*/ 127 w 199"/>
                  <a:gd name="GluePoint14Y" fmla="*/ 114 h 318"/>
                  <a:gd name="GluePoint15X" fmla="*/ 135 w 199"/>
                  <a:gd name="GluePoint15Y" fmla="*/ 89 h 318"/>
                  <a:gd name="GluePoint16X" fmla="*/ 165 w 199"/>
                  <a:gd name="GluePoint16Y" fmla="*/ 74 h 318"/>
                  <a:gd name="GluePoint17X" fmla="*/ 173 w 199"/>
                  <a:gd name="GluePoint17Y" fmla="*/ 72 h 318"/>
                  <a:gd name="GluePoint18X" fmla="*/ 164 w 199"/>
                  <a:gd name="GluePoint18Y" fmla="*/ 66 h 318"/>
                  <a:gd name="GluePoint19X" fmla="*/ 170 w 199"/>
                  <a:gd name="GluePoint19Y" fmla="*/ 50 h 318"/>
                  <a:gd name="GluePoint20X" fmla="*/ 156 w 199"/>
                  <a:gd name="GluePoint20Y" fmla="*/ 39 h 318"/>
                  <a:gd name="GluePoint21X" fmla="*/ 143 w 199"/>
                  <a:gd name="GluePoint21Y" fmla="*/ 39 h 318"/>
                  <a:gd name="GluePoint22X" fmla="*/ 126 w 199"/>
                  <a:gd name="GluePoint22Y" fmla="*/ 42 h 318"/>
                  <a:gd name="GluePoint23X" fmla="*/ 122 w 199"/>
                  <a:gd name="GluePoint23Y" fmla="*/ 32 h 318"/>
                  <a:gd name="GluePoint24X" fmla="*/ 114 w 199"/>
                  <a:gd name="GluePoint24Y" fmla="*/ 21 h 318"/>
                  <a:gd name="GluePoint25X" fmla="*/ 103 w 199"/>
                  <a:gd name="GluePoint25Y" fmla="*/ 8 h 318"/>
                  <a:gd name="GluePoint26X" fmla="*/ 91 w 199"/>
                  <a:gd name="GluePoint26Y" fmla="*/ 0 h 318"/>
                  <a:gd name="GluePoint27X" fmla="*/ 86 w 199"/>
                  <a:gd name="GluePoint27Y" fmla="*/ 3 h 318"/>
                  <a:gd name="GluePoint28X" fmla="*/ 89 w 199"/>
                  <a:gd name="GluePoint28Y" fmla="*/ 16 h 318"/>
                  <a:gd name="GluePoint29X" fmla="*/ 70 w 199"/>
                  <a:gd name="GluePoint29Y" fmla="*/ 45 h 318"/>
                  <a:gd name="GluePoint30X" fmla="*/ 46 w 199"/>
                  <a:gd name="GluePoint30Y" fmla="*/ 61 h 318"/>
                  <a:gd name="GluePoint31X" fmla="*/ 40 w 199"/>
                  <a:gd name="GluePoint31Y" fmla="*/ 68 h 318"/>
                  <a:gd name="GluePoint32X" fmla="*/ 33 w 199"/>
                  <a:gd name="GluePoint32Y" fmla="*/ 85 h 318"/>
                  <a:gd name="GluePoint33X" fmla="*/ 26 w 199"/>
                  <a:gd name="GluePoint33Y" fmla="*/ 79 h 318"/>
                  <a:gd name="GluePoint34X" fmla="*/ 18 w 199"/>
                  <a:gd name="GluePoint34Y" fmla="*/ 77 h 318"/>
                  <a:gd name="GluePoint35X" fmla="*/ 10 w 199"/>
                  <a:gd name="GluePoint35Y" fmla="*/ 71 h 318"/>
                  <a:gd name="GluePoint36X" fmla="*/ 13 w 199"/>
                  <a:gd name="GluePoint36Y" fmla="*/ 60 h 318"/>
                  <a:gd name="GluePoint37X" fmla="*/ 3 w 199"/>
                  <a:gd name="GluePoint37Y" fmla="*/ 92 h 318"/>
                  <a:gd name="GluePoint38X" fmla="*/ 3 w 199"/>
                  <a:gd name="GluePoint38Y" fmla="*/ 103 h 318"/>
                  <a:gd name="GluePoint39X" fmla="*/ 26 w 199"/>
                  <a:gd name="GluePoint39Y" fmla="*/ 126 h 318"/>
                  <a:gd name="GluePoint40X" fmla="*/ 40 w 199"/>
                  <a:gd name="GluePoint40Y" fmla="*/ 145 h 318"/>
                  <a:gd name="GluePoint41X" fmla="*/ 57 w 199"/>
                  <a:gd name="GluePoint41Y" fmla="*/ 187 h 318"/>
                  <a:gd name="GluePoint42X" fmla="*/ 67 w 199"/>
                  <a:gd name="GluePoint42Y" fmla="*/ 204 h 318"/>
                  <a:gd name="GluePoint43X" fmla="*/ 83 w 199"/>
                  <a:gd name="GluePoint43Y" fmla="*/ 233 h 318"/>
                  <a:gd name="GluePoint44X" fmla="*/ 83 w 199"/>
                  <a:gd name="GluePoint44Y" fmla="*/ 245 h 318"/>
                  <a:gd name="GluePoint45X" fmla="*/ 103 w 199"/>
                  <a:gd name="GluePoint45Y" fmla="*/ 269 h 318"/>
                  <a:gd name="GluePoint46X" fmla="*/ 149 w 199"/>
                  <a:gd name="GluePoint46Y" fmla="*/ 294 h 318"/>
                  <a:gd name="GluePoint47X" fmla="*/ 170 w 199"/>
                  <a:gd name="GluePoint47Y" fmla="*/ 314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99" h="318">
                    <a:moveTo>
                      <a:pt x="180" y="318"/>
                    </a:moveTo>
                    <a:lnTo>
                      <a:pt x="183" y="317"/>
                    </a:lnTo>
                    <a:lnTo>
                      <a:pt x="189" y="315"/>
                    </a:lnTo>
                    <a:lnTo>
                      <a:pt x="192" y="307"/>
                    </a:lnTo>
                    <a:lnTo>
                      <a:pt x="191" y="304"/>
                    </a:lnTo>
                    <a:lnTo>
                      <a:pt x="199" y="290"/>
                    </a:lnTo>
                    <a:lnTo>
                      <a:pt x="199" y="285"/>
                    </a:lnTo>
                    <a:lnTo>
                      <a:pt x="192" y="278"/>
                    </a:lnTo>
                    <a:lnTo>
                      <a:pt x="192" y="272"/>
                    </a:lnTo>
                    <a:lnTo>
                      <a:pt x="195" y="265"/>
                    </a:lnTo>
                    <a:lnTo>
                      <a:pt x="191" y="257"/>
                    </a:lnTo>
                    <a:lnTo>
                      <a:pt x="195" y="253"/>
                    </a:lnTo>
                    <a:lnTo>
                      <a:pt x="194" y="224"/>
                    </a:lnTo>
                    <a:lnTo>
                      <a:pt x="197" y="217"/>
                    </a:lnTo>
                    <a:lnTo>
                      <a:pt x="183" y="190"/>
                    </a:lnTo>
                    <a:lnTo>
                      <a:pt x="173" y="193"/>
                    </a:lnTo>
                    <a:lnTo>
                      <a:pt x="170" y="190"/>
                    </a:lnTo>
                    <a:lnTo>
                      <a:pt x="168" y="162"/>
                    </a:lnTo>
                    <a:lnTo>
                      <a:pt x="159" y="171"/>
                    </a:lnTo>
                    <a:lnTo>
                      <a:pt x="151" y="174"/>
                    </a:lnTo>
                    <a:lnTo>
                      <a:pt x="143" y="172"/>
                    </a:lnTo>
                    <a:lnTo>
                      <a:pt x="140" y="166"/>
                    </a:lnTo>
                    <a:lnTo>
                      <a:pt x="130" y="164"/>
                    </a:lnTo>
                    <a:lnTo>
                      <a:pt x="130" y="156"/>
                    </a:lnTo>
                    <a:lnTo>
                      <a:pt x="121" y="145"/>
                    </a:lnTo>
                    <a:lnTo>
                      <a:pt x="116" y="132"/>
                    </a:lnTo>
                    <a:lnTo>
                      <a:pt x="121" y="117"/>
                    </a:lnTo>
                    <a:lnTo>
                      <a:pt x="127" y="114"/>
                    </a:lnTo>
                    <a:lnTo>
                      <a:pt x="127" y="103"/>
                    </a:lnTo>
                    <a:lnTo>
                      <a:pt x="135" y="89"/>
                    </a:lnTo>
                    <a:lnTo>
                      <a:pt x="148" y="80"/>
                    </a:lnTo>
                    <a:lnTo>
                      <a:pt x="165" y="74"/>
                    </a:lnTo>
                    <a:lnTo>
                      <a:pt x="172" y="74"/>
                    </a:lnTo>
                    <a:lnTo>
                      <a:pt x="173" y="72"/>
                    </a:lnTo>
                    <a:lnTo>
                      <a:pt x="167" y="68"/>
                    </a:lnTo>
                    <a:lnTo>
                      <a:pt x="164" y="66"/>
                    </a:lnTo>
                    <a:lnTo>
                      <a:pt x="164" y="63"/>
                    </a:lnTo>
                    <a:lnTo>
                      <a:pt x="170" y="50"/>
                    </a:lnTo>
                    <a:lnTo>
                      <a:pt x="168" y="45"/>
                    </a:lnTo>
                    <a:lnTo>
                      <a:pt x="156" y="39"/>
                    </a:lnTo>
                    <a:lnTo>
                      <a:pt x="151" y="42"/>
                    </a:lnTo>
                    <a:lnTo>
                      <a:pt x="143" y="39"/>
                    </a:lnTo>
                    <a:lnTo>
                      <a:pt x="137" y="43"/>
                    </a:lnTo>
                    <a:lnTo>
                      <a:pt x="126" y="42"/>
                    </a:lnTo>
                    <a:lnTo>
                      <a:pt x="122" y="39"/>
                    </a:lnTo>
                    <a:lnTo>
                      <a:pt x="122" y="32"/>
                    </a:lnTo>
                    <a:lnTo>
                      <a:pt x="118" y="31"/>
                    </a:lnTo>
                    <a:lnTo>
                      <a:pt x="114" y="21"/>
                    </a:lnTo>
                    <a:lnTo>
                      <a:pt x="108" y="18"/>
                    </a:lnTo>
                    <a:lnTo>
                      <a:pt x="103" y="8"/>
                    </a:lnTo>
                    <a:lnTo>
                      <a:pt x="99" y="3"/>
                    </a:lnTo>
                    <a:lnTo>
                      <a:pt x="91" y="0"/>
                    </a:lnTo>
                    <a:lnTo>
                      <a:pt x="86" y="2"/>
                    </a:lnTo>
                    <a:lnTo>
                      <a:pt x="86" y="3"/>
                    </a:lnTo>
                    <a:lnTo>
                      <a:pt x="92" y="16"/>
                    </a:lnTo>
                    <a:lnTo>
                      <a:pt x="89" y="16"/>
                    </a:lnTo>
                    <a:lnTo>
                      <a:pt x="84" y="29"/>
                    </a:lnTo>
                    <a:lnTo>
                      <a:pt x="70" y="45"/>
                    </a:lnTo>
                    <a:lnTo>
                      <a:pt x="49" y="55"/>
                    </a:lnTo>
                    <a:lnTo>
                      <a:pt x="46" y="61"/>
                    </a:lnTo>
                    <a:lnTo>
                      <a:pt x="43" y="61"/>
                    </a:lnTo>
                    <a:lnTo>
                      <a:pt x="40" y="68"/>
                    </a:lnTo>
                    <a:lnTo>
                      <a:pt x="38" y="82"/>
                    </a:lnTo>
                    <a:lnTo>
                      <a:pt x="33" y="85"/>
                    </a:lnTo>
                    <a:lnTo>
                      <a:pt x="29" y="87"/>
                    </a:lnTo>
                    <a:lnTo>
                      <a:pt x="26" y="79"/>
                    </a:lnTo>
                    <a:lnTo>
                      <a:pt x="21" y="79"/>
                    </a:lnTo>
                    <a:lnTo>
                      <a:pt x="18" y="77"/>
                    </a:lnTo>
                    <a:lnTo>
                      <a:pt x="13" y="79"/>
                    </a:lnTo>
                    <a:lnTo>
                      <a:pt x="10" y="71"/>
                    </a:lnTo>
                    <a:lnTo>
                      <a:pt x="16" y="68"/>
                    </a:lnTo>
                    <a:lnTo>
                      <a:pt x="13" y="60"/>
                    </a:lnTo>
                    <a:lnTo>
                      <a:pt x="0" y="76"/>
                    </a:lnTo>
                    <a:lnTo>
                      <a:pt x="3" y="92"/>
                    </a:lnTo>
                    <a:lnTo>
                      <a:pt x="6" y="97"/>
                    </a:lnTo>
                    <a:lnTo>
                      <a:pt x="3" y="103"/>
                    </a:lnTo>
                    <a:lnTo>
                      <a:pt x="21" y="119"/>
                    </a:lnTo>
                    <a:lnTo>
                      <a:pt x="26" y="126"/>
                    </a:lnTo>
                    <a:lnTo>
                      <a:pt x="30" y="137"/>
                    </a:lnTo>
                    <a:lnTo>
                      <a:pt x="40" y="145"/>
                    </a:lnTo>
                    <a:lnTo>
                      <a:pt x="51" y="177"/>
                    </a:lnTo>
                    <a:lnTo>
                      <a:pt x="57" y="187"/>
                    </a:lnTo>
                    <a:lnTo>
                      <a:pt x="60" y="201"/>
                    </a:lnTo>
                    <a:lnTo>
                      <a:pt x="67" y="204"/>
                    </a:lnTo>
                    <a:lnTo>
                      <a:pt x="78" y="228"/>
                    </a:lnTo>
                    <a:lnTo>
                      <a:pt x="83" y="233"/>
                    </a:lnTo>
                    <a:lnTo>
                      <a:pt x="86" y="241"/>
                    </a:lnTo>
                    <a:lnTo>
                      <a:pt x="83" y="245"/>
                    </a:lnTo>
                    <a:lnTo>
                      <a:pt x="84" y="249"/>
                    </a:lnTo>
                    <a:lnTo>
                      <a:pt x="103" y="269"/>
                    </a:lnTo>
                    <a:lnTo>
                      <a:pt x="127" y="283"/>
                    </a:lnTo>
                    <a:lnTo>
                      <a:pt x="149" y="294"/>
                    </a:lnTo>
                    <a:lnTo>
                      <a:pt x="159" y="301"/>
                    </a:lnTo>
                    <a:lnTo>
                      <a:pt x="170" y="314"/>
                    </a:lnTo>
                    <a:lnTo>
                      <a:pt x="180" y="3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86" name="Freeform 199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0 w 129"/>
                  <a:gd name="GluePoint1Y" fmla="*/ 53 h 145"/>
                  <a:gd name="GluePoint2X" fmla="*/ 3 w 129"/>
                  <a:gd name="GluePoint2Y" fmla="*/ 37 h 145"/>
                  <a:gd name="GluePoint3X" fmla="*/ 2 w 129"/>
                  <a:gd name="GluePoint3Y" fmla="*/ 26 h 145"/>
                  <a:gd name="GluePoint4X" fmla="*/ 6 w 129"/>
                  <a:gd name="GluePoint4Y" fmla="*/ 14 h 145"/>
                  <a:gd name="GluePoint5X" fmla="*/ 8 w 129"/>
                  <a:gd name="GluePoint5Y" fmla="*/ 8 h 145"/>
                  <a:gd name="GluePoint6X" fmla="*/ 37 w 129"/>
                  <a:gd name="GluePoint6Y" fmla="*/ 0 h 145"/>
                  <a:gd name="GluePoint7X" fmla="*/ 49 w 129"/>
                  <a:gd name="GluePoint7Y" fmla="*/ 0 h 145"/>
                  <a:gd name="GluePoint8X" fmla="*/ 56 w 129"/>
                  <a:gd name="GluePoint8Y" fmla="*/ 3 h 145"/>
                  <a:gd name="GluePoint9X" fmla="*/ 65 w 129"/>
                  <a:gd name="GluePoint9Y" fmla="*/ 14 h 145"/>
                  <a:gd name="GluePoint10X" fmla="*/ 65 w 129"/>
                  <a:gd name="GluePoint10Y" fmla="*/ 16 h 145"/>
                  <a:gd name="GluePoint11X" fmla="*/ 68 w 129"/>
                  <a:gd name="GluePoint11Y" fmla="*/ 21 h 145"/>
                  <a:gd name="GluePoint12X" fmla="*/ 70 w 129"/>
                  <a:gd name="GluePoint12Y" fmla="*/ 46 h 145"/>
                  <a:gd name="GluePoint13X" fmla="*/ 72 w 129"/>
                  <a:gd name="GluePoint13Y" fmla="*/ 48 h 145"/>
                  <a:gd name="GluePoint14X" fmla="*/ 84 w 129"/>
                  <a:gd name="GluePoint14Y" fmla="*/ 53 h 145"/>
                  <a:gd name="GluePoint15X" fmla="*/ 94 w 129"/>
                  <a:gd name="GluePoint15Y" fmla="*/ 50 h 145"/>
                  <a:gd name="GluePoint16X" fmla="*/ 103 w 129"/>
                  <a:gd name="GluePoint16Y" fmla="*/ 53 h 145"/>
                  <a:gd name="GluePoint17X" fmla="*/ 105 w 129"/>
                  <a:gd name="GluePoint17Y" fmla="*/ 58 h 145"/>
                  <a:gd name="GluePoint18X" fmla="*/ 108 w 129"/>
                  <a:gd name="GluePoint18Y" fmla="*/ 75 h 145"/>
                  <a:gd name="GluePoint19X" fmla="*/ 111 w 129"/>
                  <a:gd name="GluePoint19Y" fmla="*/ 80 h 145"/>
                  <a:gd name="GluePoint20X" fmla="*/ 114 w 129"/>
                  <a:gd name="GluePoint20Y" fmla="*/ 82 h 145"/>
                  <a:gd name="GluePoint21X" fmla="*/ 126 w 129"/>
                  <a:gd name="GluePoint21Y" fmla="*/ 80 h 145"/>
                  <a:gd name="GluePoint22X" fmla="*/ 126 w 129"/>
                  <a:gd name="GluePoint22Y" fmla="*/ 82 h 145"/>
                  <a:gd name="GluePoint23X" fmla="*/ 129 w 129"/>
                  <a:gd name="GluePoint23Y" fmla="*/ 91 h 145"/>
                  <a:gd name="GluePoint24X" fmla="*/ 129 w 129"/>
                  <a:gd name="GluePoint24Y" fmla="*/ 111 h 145"/>
                  <a:gd name="GluePoint25X" fmla="*/ 127 w 129"/>
                  <a:gd name="GluePoint25Y" fmla="*/ 127 h 145"/>
                  <a:gd name="GluePoint26X" fmla="*/ 114 w 129"/>
                  <a:gd name="GluePoint26Y" fmla="*/ 141 h 145"/>
                  <a:gd name="GluePoint27X" fmla="*/ 97 w 129"/>
                  <a:gd name="GluePoint27Y" fmla="*/ 145 h 145"/>
                  <a:gd name="GluePoint28X" fmla="*/ 87 w 129"/>
                  <a:gd name="GluePoint28Y" fmla="*/ 140 h 145"/>
                  <a:gd name="GluePoint29X" fmla="*/ 73 w 129"/>
                  <a:gd name="GluePoint29Y" fmla="*/ 138 h 145"/>
                  <a:gd name="GluePoint30X" fmla="*/ 73 w 129"/>
                  <a:gd name="GluePoint30Y" fmla="*/ 133 h 145"/>
                  <a:gd name="GluePoint31X" fmla="*/ 73 w 129"/>
                  <a:gd name="GluePoint31Y" fmla="*/ 130 h 145"/>
                  <a:gd name="GluePoint32X" fmla="*/ 79 w 129"/>
                  <a:gd name="GluePoint32Y" fmla="*/ 112 h 145"/>
                  <a:gd name="GluePoint33X" fmla="*/ 78 w 129"/>
                  <a:gd name="GluePoint33Y" fmla="*/ 106 h 145"/>
                  <a:gd name="GluePoint34X" fmla="*/ 67 w 129"/>
                  <a:gd name="GluePoint34Y" fmla="*/ 96 h 145"/>
                  <a:gd name="GluePoint35X" fmla="*/ 48 w 129"/>
                  <a:gd name="GluePoint35Y" fmla="*/ 87 h 145"/>
                  <a:gd name="GluePoint36X" fmla="*/ 30 w 129"/>
                  <a:gd name="GluePoint36Y" fmla="*/ 82 h 145"/>
                  <a:gd name="GluePoint37X" fmla="*/ 25 w 129"/>
                  <a:gd name="GluePoint37Y" fmla="*/ 77 h 145"/>
                  <a:gd name="GluePoint38X" fmla="*/ 14 w 129"/>
                  <a:gd name="GluePoint38Y" fmla="*/ 67 h 145"/>
                  <a:gd name="GluePoint39X" fmla="*/ 5 w 129"/>
                  <a:gd name="GluePoint39Y" fmla="*/ 54 h 145"/>
                  <a:gd name="GluePoint40X" fmla="*/ 0 w 129"/>
                  <a:gd name="GluePoint40Y" fmla="*/ 5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0" y="53"/>
                    </a:move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87" name="Freeform 200"/>
              <p:cNvSpPr/>
              <p:nvPr/>
            </p:nvSpPr>
            <p:spPr>
              <a:xfrm>
                <a:off x="2743200" y="2887560"/>
                <a:ext cx="70920" cy="10296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102960"/>
                  <a:gd name="textAreaBottom" fmla="*/ 103320 h 102960"/>
                  <a:gd name="GluePoint1X" fmla="*/ 45 w 45"/>
                  <a:gd name="GluePoint1Y" fmla="*/ 28 h 65"/>
                  <a:gd name="GluePoint2X" fmla="*/ 45 w 45"/>
                  <a:gd name="GluePoint2Y" fmla="*/ 24 h 65"/>
                  <a:gd name="GluePoint3X" fmla="*/ 42 w 45"/>
                  <a:gd name="GluePoint3Y" fmla="*/ 21 h 65"/>
                  <a:gd name="GluePoint4X" fmla="*/ 29 w 45"/>
                  <a:gd name="GluePoint4Y" fmla="*/ 8 h 65"/>
                  <a:gd name="GluePoint5X" fmla="*/ 12 w 45"/>
                  <a:gd name="GluePoint5Y" fmla="*/ 0 h 65"/>
                  <a:gd name="GluePoint6X" fmla="*/ 8 w 45"/>
                  <a:gd name="GluePoint6Y" fmla="*/ 2 h 65"/>
                  <a:gd name="GluePoint7X" fmla="*/ 2 w 45"/>
                  <a:gd name="GluePoint7Y" fmla="*/ 10 h 65"/>
                  <a:gd name="GluePoint8X" fmla="*/ 2 w 45"/>
                  <a:gd name="GluePoint8Y" fmla="*/ 24 h 65"/>
                  <a:gd name="GluePoint9X" fmla="*/ 8 w 45"/>
                  <a:gd name="GluePoint9Y" fmla="*/ 36 h 65"/>
                  <a:gd name="GluePoint10X" fmla="*/ 5 w 45"/>
                  <a:gd name="GluePoint10Y" fmla="*/ 53 h 65"/>
                  <a:gd name="GluePoint11X" fmla="*/ 0 w 45"/>
                  <a:gd name="GluePoint11Y" fmla="*/ 58 h 65"/>
                  <a:gd name="GluePoint12X" fmla="*/ 7 w 45"/>
                  <a:gd name="GluePoint12Y" fmla="*/ 65 h 65"/>
                  <a:gd name="GluePoint13X" fmla="*/ 13 w 45"/>
                  <a:gd name="GluePoint13Y" fmla="*/ 61 h 65"/>
                  <a:gd name="GluePoint14X" fmla="*/ 23 w 45"/>
                  <a:gd name="GluePoint14Y" fmla="*/ 61 h 65"/>
                  <a:gd name="GluePoint15X" fmla="*/ 31 w 45"/>
                  <a:gd name="GluePoint15Y" fmla="*/ 53 h 65"/>
                  <a:gd name="GluePoint16X" fmla="*/ 34 w 45"/>
                  <a:gd name="GluePoint16Y" fmla="*/ 44 h 65"/>
                  <a:gd name="GluePoint17X" fmla="*/ 45 w 45"/>
                  <a:gd name="GluePoint17Y" fmla="*/ 28 h 6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5" h="65">
                    <a:moveTo>
                      <a:pt x="45" y="28"/>
                    </a:moveTo>
                    <a:lnTo>
                      <a:pt x="45" y="24"/>
                    </a:lnTo>
                    <a:lnTo>
                      <a:pt x="42" y="21"/>
                    </a:lnTo>
                    <a:lnTo>
                      <a:pt x="29" y="8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2" y="10"/>
                    </a:lnTo>
                    <a:lnTo>
                      <a:pt x="2" y="24"/>
                    </a:lnTo>
                    <a:lnTo>
                      <a:pt x="8" y="36"/>
                    </a:lnTo>
                    <a:lnTo>
                      <a:pt x="5" y="53"/>
                    </a:lnTo>
                    <a:lnTo>
                      <a:pt x="0" y="58"/>
                    </a:lnTo>
                    <a:lnTo>
                      <a:pt x="7" y="65"/>
                    </a:lnTo>
                    <a:lnTo>
                      <a:pt x="13" y="61"/>
                    </a:lnTo>
                    <a:lnTo>
                      <a:pt x="23" y="61"/>
                    </a:lnTo>
                    <a:lnTo>
                      <a:pt x="31" y="53"/>
                    </a:lnTo>
                    <a:lnTo>
                      <a:pt x="34" y="44"/>
                    </a:lnTo>
                    <a:lnTo>
                      <a:pt x="45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88" name="Freeform 201"/>
              <p:cNvSpPr/>
              <p:nvPr/>
            </p:nvSpPr>
            <p:spPr>
              <a:xfrm>
                <a:off x="2716200" y="3884760"/>
                <a:ext cx="120240" cy="1346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134640"/>
                  <a:gd name="textAreaBottom" fmla="*/ 135000 h 134640"/>
                  <a:gd name="GluePoint1X" fmla="*/ 3 w 76"/>
                  <a:gd name="GluePoint1Y" fmla="*/ 3 h 85"/>
                  <a:gd name="GluePoint2X" fmla="*/ 0 w 76"/>
                  <a:gd name="GluePoint2Y" fmla="*/ 8 h 85"/>
                  <a:gd name="GluePoint3X" fmla="*/ 3 w 76"/>
                  <a:gd name="GluePoint3Y" fmla="*/ 24 h 85"/>
                  <a:gd name="GluePoint4X" fmla="*/ 2 w 76"/>
                  <a:gd name="GluePoint4Y" fmla="*/ 33 h 85"/>
                  <a:gd name="GluePoint5X" fmla="*/ 3 w 76"/>
                  <a:gd name="GluePoint5Y" fmla="*/ 49 h 85"/>
                  <a:gd name="GluePoint6X" fmla="*/ 2 w 76"/>
                  <a:gd name="GluePoint6Y" fmla="*/ 57 h 85"/>
                  <a:gd name="GluePoint7X" fmla="*/ 3 w 76"/>
                  <a:gd name="GluePoint7Y" fmla="*/ 69 h 85"/>
                  <a:gd name="GluePoint8X" fmla="*/ 5 w 76"/>
                  <a:gd name="GluePoint8Y" fmla="*/ 69 h 85"/>
                  <a:gd name="GluePoint9X" fmla="*/ 11 w 76"/>
                  <a:gd name="GluePoint9Y" fmla="*/ 77 h 85"/>
                  <a:gd name="GluePoint10X" fmla="*/ 22 w 76"/>
                  <a:gd name="GluePoint10Y" fmla="*/ 77 h 85"/>
                  <a:gd name="GluePoint11X" fmla="*/ 38 w 76"/>
                  <a:gd name="GluePoint11Y" fmla="*/ 83 h 85"/>
                  <a:gd name="GluePoint12X" fmla="*/ 48 w 76"/>
                  <a:gd name="GluePoint12Y" fmla="*/ 83 h 85"/>
                  <a:gd name="GluePoint13X" fmla="*/ 57 w 76"/>
                  <a:gd name="GluePoint13Y" fmla="*/ 85 h 85"/>
                  <a:gd name="GluePoint14X" fmla="*/ 67 w 76"/>
                  <a:gd name="GluePoint14Y" fmla="*/ 80 h 85"/>
                  <a:gd name="GluePoint15X" fmla="*/ 75 w 76"/>
                  <a:gd name="GluePoint15Y" fmla="*/ 64 h 85"/>
                  <a:gd name="GluePoint16X" fmla="*/ 73 w 76"/>
                  <a:gd name="GluePoint16Y" fmla="*/ 62 h 85"/>
                  <a:gd name="GluePoint17X" fmla="*/ 73 w 76"/>
                  <a:gd name="GluePoint17Y" fmla="*/ 54 h 85"/>
                  <a:gd name="GluePoint18X" fmla="*/ 76 w 76"/>
                  <a:gd name="GluePoint18Y" fmla="*/ 46 h 85"/>
                  <a:gd name="GluePoint19X" fmla="*/ 68 w 76"/>
                  <a:gd name="GluePoint19Y" fmla="*/ 41 h 85"/>
                  <a:gd name="GluePoint20X" fmla="*/ 64 w 76"/>
                  <a:gd name="GluePoint20Y" fmla="*/ 33 h 85"/>
                  <a:gd name="GluePoint21X" fmla="*/ 56 w 76"/>
                  <a:gd name="GluePoint21Y" fmla="*/ 30 h 85"/>
                  <a:gd name="GluePoint22X" fmla="*/ 51 w 76"/>
                  <a:gd name="GluePoint22Y" fmla="*/ 24 h 85"/>
                  <a:gd name="GluePoint23X" fmla="*/ 43 w 76"/>
                  <a:gd name="GluePoint23Y" fmla="*/ 20 h 85"/>
                  <a:gd name="GluePoint24X" fmla="*/ 35 w 76"/>
                  <a:gd name="GluePoint24Y" fmla="*/ 12 h 85"/>
                  <a:gd name="GluePoint25X" fmla="*/ 32 w 76"/>
                  <a:gd name="GluePoint25Y" fmla="*/ 16 h 85"/>
                  <a:gd name="GluePoint26X" fmla="*/ 29 w 76"/>
                  <a:gd name="GluePoint26Y" fmla="*/ 16 h 85"/>
                  <a:gd name="GluePoint27X" fmla="*/ 25 w 76"/>
                  <a:gd name="GluePoint27Y" fmla="*/ 9 h 85"/>
                  <a:gd name="GluePoint28X" fmla="*/ 14 w 76"/>
                  <a:gd name="GluePoint28Y" fmla="*/ 1 h 85"/>
                  <a:gd name="GluePoint29X" fmla="*/ 11 w 76"/>
                  <a:gd name="GluePoint29Y" fmla="*/ 0 h 85"/>
                  <a:gd name="GluePoint30X" fmla="*/ 8 w 76"/>
                  <a:gd name="GluePoint30Y" fmla="*/ 3 h 85"/>
                  <a:gd name="GluePoint31X" fmla="*/ 3 w 76"/>
                  <a:gd name="GluePoint31Y" fmla="*/ 3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76" h="85">
                    <a:moveTo>
                      <a:pt x="3" y="3"/>
                    </a:moveTo>
                    <a:lnTo>
                      <a:pt x="0" y="8"/>
                    </a:lnTo>
                    <a:lnTo>
                      <a:pt x="3" y="24"/>
                    </a:lnTo>
                    <a:lnTo>
                      <a:pt x="2" y="33"/>
                    </a:lnTo>
                    <a:lnTo>
                      <a:pt x="3" y="49"/>
                    </a:lnTo>
                    <a:lnTo>
                      <a:pt x="2" y="57"/>
                    </a:lnTo>
                    <a:lnTo>
                      <a:pt x="3" y="69"/>
                    </a:lnTo>
                    <a:lnTo>
                      <a:pt x="5" y="69"/>
                    </a:lnTo>
                    <a:lnTo>
                      <a:pt x="11" y="77"/>
                    </a:lnTo>
                    <a:lnTo>
                      <a:pt x="22" y="77"/>
                    </a:lnTo>
                    <a:lnTo>
                      <a:pt x="38" y="83"/>
                    </a:lnTo>
                    <a:lnTo>
                      <a:pt x="48" y="83"/>
                    </a:lnTo>
                    <a:lnTo>
                      <a:pt x="57" y="85"/>
                    </a:lnTo>
                    <a:lnTo>
                      <a:pt x="67" y="80"/>
                    </a:lnTo>
                    <a:lnTo>
                      <a:pt x="75" y="64"/>
                    </a:lnTo>
                    <a:lnTo>
                      <a:pt x="73" y="62"/>
                    </a:lnTo>
                    <a:lnTo>
                      <a:pt x="73" y="54"/>
                    </a:lnTo>
                    <a:lnTo>
                      <a:pt x="76" y="46"/>
                    </a:lnTo>
                    <a:lnTo>
                      <a:pt x="68" y="41"/>
                    </a:lnTo>
                    <a:lnTo>
                      <a:pt x="64" y="33"/>
                    </a:lnTo>
                    <a:lnTo>
                      <a:pt x="56" y="30"/>
                    </a:lnTo>
                    <a:lnTo>
                      <a:pt x="51" y="24"/>
                    </a:lnTo>
                    <a:lnTo>
                      <a:pt x="43" y="20"/>
                    </a:lnTo>
                    <a:lnTo>
                      <a:pt x="35" y="12"/>
                    </a:lnTo>
                    <a:lnTo>
                      <a:pt x="32" y="16"/>
                    </a:lnTo>
                    <a:lnTo>
                      <a:pt x="29" y="16"/>
                    </a:lnTo>
                    <a:lnTo>
                      <a:pt x="25" y="9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89" name="Freeform 202"/>
              <p:cNvSpPr/>
              <p:nvPr/>
            </p:nvSpPr>
            <p:spPr>
              <a:xfrm>
                <a:off x="2381400" y="3314880"/>
                <a:ext cx="304560" cy="36936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69360"/>
                  <a:gd name="textAreaBottom" fmla="*/ 369720 h 369360"/>
                  <a:gd name="GluePoint1X" fmla="*/ 19 w 192"/>
                  <a:gd name="GluePoint1Y" fmla="*/ 24 h 233"/>
                  <a:gd name="GluePoint2X" fmla="*/ 44 w 192"/>
                  <a:gd name="GluePoint2Y" fmla="*/ 2 h 233"/>
                  <a:gd name="GluePoint3X" fmla="*/ 65 w 192"/>
                  <a:gd name="GluePoint3Y" fmla="*/ 3 h 233"/>
                  <a:gd name="GluePoint4X" fmla="*/ 66 w 192"/>
                  <a:gd name="GluePoint4Y" fmla="*/ 19 h 233"/>
                  <a:gd name="GluePoint5X" fmla="*/ 70 w 192"/>
                  <a:gd name="GluePoint5Y" fmla="*/ 39 h 233"/>
                  <a:gd name="GluePoint6X" fmla="*/ 98 w 192"/>
                  <a:gd name="GluePoint6Y" fmla="*/ 50 h 233"/>
                  <a:gd name="GluePoint7X" fmla="*/ 116 w 192"/>
                  <a:gd name="GluePoint7Y" fmla="*/ 61 h 233"/>
                  <a:gd name="GluePoint8X" fmla="*/ 132 w 192"/>
                  <a:gd name="GluePoint8Y" fmla="*/ 66 h 233"/>
                  <a:gd name="GluePoint9X" fmla="*/ 141 w 192"/>
                  <a:gd name="GluePoint9Y" fmla="*/ 74 h 233"/>
                  <a:gd name="GluePoint10X" fmla="*/ 146 w 192"/>
                  <a:gd name="GluePoint10Y" fmla="*/ 96 h 233"/>
                  <a:gd name="GluePoint11X" fmla="*/ 151 w 192"/>
                  <a:gd name="GluePoint11Y" fmla="*/ 116 h 233"/>
                  <a:gd name="GluePoint12X" fmla="*/ 178 w 192"/>
                  <a:gd name="GluePoint12Y" fmla="*/ 127 h 233"/>
                  <a:gd name="GluePoint13X" fmla="*/ 184 w 192"/>
                  <a:gd name="GluePoint13Y" fmla="*/ 135 h 233"/>
                  <a:gd name="GluePoint14X" fmla="*/ 192 w 192"/>
                  <a:gd name="GluePoint14Y" fmla="*/ 166 h 233"/>
                  <a:gd name="GluePoint15X" fmla="*/ 190 w 192"/>
                  <a:gd name="GluePoint15Y" fmla="*/ 182 h 233"/>
                  <a:gd name="GluePoint16X" fmla="*/ 178 w 192"/>
                  <a:gd name="GluePoint16Y" fmla="*/ 172 h 233"/>
                  <a:gd name="GluePoint17X" fmla="*/ 159 w 192"/>
                  <a:gd name="GluePoint17Y" fmla="*/ 169 h 233"/>
                  <a:gd name="GluePoint18X" fmla="*/ 128 w 192"/>
                  <a:gd name="GluePoint18Y" fmla="*/ 183 h 233"/>
                  <a:gd name="GluePoint19X" fmla="*/ 125 w 192"/>
                  <a:gd name="GluePoint19Y" fmla="*/ 206 h 233"/>
                  <a:gd name="GluePoint20X" fmla="*/ 114 w 192"/>
                  <a:gd name="GluePoint20Y" fmla="*/ 219 h 233"/>
                  <a:gd name="GluePoint21X" fmla="*/ 97 w 192"/>
                  <a:gd name="GluePoint21Y" fmla="*/ 228 h 233"/>
                  <a:gd name="GluePoint22X" fmla="*/ 74 w 192"/>
                  <a:gd name="GluePoint22Y" fmla="*/ 219 h 233"/>
                  <a:gd name="GluePoint23X" fmla="*/ 55 w 192"/>
                  <a:gd name="GluePoint23Y" fmla="*/ 231 h 233"/>
                  <a:gd name="GluePoint24X" fmla="*/ 43 w 192"/>
                  <a:gd name="GluePoint24Y" fmla="*/ 231 h 233"/>
                  <a:gd name="GluePoint25X" fmla="*/ 30 w 192"/>
                  <a:gd name="GluePoint25Y" fmla="*/ 193 h 233"/>
                  <a:gd name="GluePoint26X" fmla="*/ 25 w 192"/>
                  <a:gd name="GluePoint26Y" fmla="*/ 185 h 233"/>
                  <a:gd name="GluePoint27X" fmla="*/ 28 w 192"/>
                  <a:gd name="GluePoint27Y" fmla="*/ 178 h 233"/>
                  <a:gd name="GluePoint28X" fmla="*/ 20 w 192"/>
                  <a:gd name="GluePoint28Y" fmla="*/ 162 h 233"/>
                  <a:gd name="GluePoint29X" fmla="*/ 9 w 192"/>
                  <a:gd name="GluePoint29Y" fmla="*/ 138 h 233"/>
                  <a:gd name="GluePoint30X" fmla="*/ 16 w 192"/>
                  <a:gd name="GluePoint30Y" fmla="*/ 121 h 233"/>
                  <a:gd name="GluePoint31X" fmla="*/ 9 w 192"/>
                  <a:gd name="GluePoint31Y" fmla="*/ 109 h 233"/>
                  <a:gd name="GluePoint32X" fmla="*/ 12 w 192"/>
                  <a:gd name="GluePoint32Y" fmla="*/ 96 h 233"/>
                  <a:gd name="GluePoint33X" fmla="*/ 12 w 192"/>
                  <a:gd name="GluePoint33Y" fmla="*/ 84 h 233"/>
                  <a:gd name="GluePoint34X" fmla="*/ 14 w 192"/>
                  <a:gd name="GluePoint34Y" fmla="*/ 48 h 2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92" h="233">
                    <a:moveTo>
                      <a:pt x="0" y="21"/>
                    </a:moveTo>
                    <a:lnTo>
                      <a:pt x="19" y="24"/>
                    </a:lnTo>
                    <a:lnTo>
                      <a:pt x="32" y="18"/>
                    </a:lnTo>
                    <a:lnTo>
                      <a:pt x="44" y="2"/>
                    </a:lnTo>
                    <a:lnTo>
                      <a:pt x="62" y="0"/>
                    </a:lnTo>
                    <a:lnTo>
                      <a:pt x="65" y="3"/>
                    </a:lnTo>
                    <a:lnTo>
                      <a:pt x="66" y="8"/>
                    </a:lnTo>
                    <a:lnTo>
                      <a:pt x="66" y="19"/>
                    </a:lnTo>
                    <a:lnTo>
                      <a:pt x="65" y="27"/>
                    </a:lnTo>
                    <a:lnTo>
                      <a:pt x="70" y="39"/>
                    </a:lnTo>
                    <a:lnTo>
                      <a:pt x="79" y="48"/>
                    </a:lnTo>
                    <a:lnTo>
                      <a:pt x="98" y="50"/>
                    </a:lnTo>
                    <a:lnTo>
                      <a:pt x="103" y="56"/>
                    </a:lnTo>
                    <a:lnTo>
                      <a:pt x="116" y="61"/>
                    </a:lnTo>
                    <a:lnTo>
                      <a:pt x="122" y="66"/>
                    </a:lnTo>
                    <a:lnTo>
                      <a:pt x="132" y="66"/>
                    </a:lnTo>
                    <a:lnTo>
                      <a:pt x="138" y="69"/>
                    </a:lnTo>
                    <a:lnTo>
                      <a:pt x="141" y="74"/>
                    </a:lnTo>
                    <a:lnTo>
                      <a:pt x="146" y="88"/>
                    </a:lnTo>
                    <a:lnTo>
                      <a:pt x="146" y="96"/>
                    </a:lnTo>
                    <a:lnTo>
                      <a:pt x="144" y="98"/>
                    </a:lnTo>
                    <a:lnTo>
                      <a:pt x="151" y="116"/>
                    </a:lnTo>
                    <a:lnTo>
                      <a:pt x="178" y="117"/>
                    </a:lnTo>
                    <a:lnTo>
                      <a:pt x="178" y="127"/>
                    </a:lnTo>
                    <a:lnTo>
                      <a:pt x="179" y="132"/>
                    </a:lnTo>
                    <a:lnTo>
                      <a:pt x="184" y="135"/>
                    </a:lnTo>
                    <a:lnTo>
                      <a:pt x="190" y="148"/>
                    </a:lnTo>
                    <a:lnTo>
                      <a:pt x="192" y="166"/>
                    </a:lnTo>
                    <a:lnTo>
                      <a:pt x="189" y="175"/>
                    </a:lnTo>
                    <a:lnTo>
                      <a:pt x="190" y="182"/>
                    </a:lnTo>
                    <a:lnTo>
                      <a:pt x="187" y="183"/>
                    </a:lnTo>
                    <a:lnTo>
                      <a:pt x="178" y="172"/>
                    </a:lnTo>
                    <a:lnTo>
                      <a:pt x="171" y="169"/>
                    </a:lnTo>
                    <a:lnTo>
                      <a:pt x="159" y="169"/>
                    </a:lnTo>
                    <a:lnTo>
                      <a:pt x="130" y="177"/>
                    </a:lnTo>
                    <a:lnTo>
                      <a:pt x="128" y="183"/>
                    </a:lnTo>
                    <a:lnTo>
                      <a:pt x="124" y="195"/>
                    </a:lnTo>
                    <a:lnTo>
                      <a:pt x="125" y="206"/>
                    </a:lnTo>
                    <a:lnTo>
                      <a:pt x="122" y="222"/>
                    </a:lnTo>
                    <a:lnTo>
                      <a:pt x="114" y="219"/>
                    </a:lnTo>
                    <a:lnTo>
                      <a:pt x="100" y="217"/>
                    </a:lnTo>
                    <a:lnTo>
                      <a:pt x="97" y="228"/>
                    </a:lnTo>
                    <a:lnTo>
                      <a:pt x="90" y="220"/>
                    </a:lnTo>
                    <a:lnTo>
                      <a:pt x="74" y="219"/>
                    </a:lnTo>
                    <a:lnTo>
                      <a:pt x="68" y="212"/>
                    </a:lnTo>
                    <a:lnTo>
                      <a:pt x="55" y="231"/>
                    </a:lnTo>
                    <a:lnTo>
                      <a:pt x="47" y="233"/>
                    </a:lnTo>
                    <a:lnTo>
                      <a:pt x="43" y="231"/>
                    </a:lnTo>
                    <a:lnTo>
                      <a:pt x="35" y="198"/>
                    </a:lnTo>
                    <a:lnTo>
                      <a:pt x="30" y="193"/>
                    </a:lnTo>
                    <a:lnTo>
                      <a:pt x="28" y="188"/>
                    </a:lnTo>
                    <a:lnTo>
                      <a:pt x="25" y="185"/>
                    </a:lnTo>
                    <a:lnTo>
                      <a:pt x="25" y="180"/>
                    </a:lnTo>
                    <a:lnTo>
                      <a:pt x="28" y="178"/>
                    </a:lnTo>
                    <a:lnTo>
                      <a:pt x="28" y="169"/>
                    </a:lnTo>
                    <a:lnTo>
                      <a:pt x="20" y="162"/>
                    </a:lnTo>
                    <a:lnTo>
                      <a:pt x="17" y="146"/>
                    </a:lnTo>
                    <a:lnTo>
                      <a:pt x="9" y="138"/>
                    </a:lnTo>
                    <a:lnTo>
                      <a:pt x="8" y="135"/>
                    </a:lnTo>
                    <a:lnTo>
                      <a:pt x="16" y="121"/>
                    </a:lnTo>
                    <a:lnTo>
                      <a:pt x="16" y="116"/>
                    </a:lnTo>
                    <a:lnTo>
                      <a:pt x="9" y="109"/>
                    </a:lnTo>
                    <a:lnTo>
                      <a:pt x="9" y="103"/>
                    </a:lnTo>
                    <a:lnTo>
                      <a:pt x="12" y="96"/>
                    </a:lnTo>
                    <a:lnTo>
                      <a:pt x="8" y="88"/>
                    </a:lnTo>
                    <a:lnTo>
                      <a:pt x="12" y="84"/>
                    </a:lnTo>
                    <a:lnTo>
                      <a:pt x="11" y="55"/>
                    </a:lnTo>
                    <a:lnTo>
                      <a:pt x="14" y="48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90" name="Freeform 203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65 w 129"/>
                  <a:gd name="GluePoint1Y" fmla="*/ 14 h 145"/>
                  <a:gd name="GluePoint2X" fmla="*/ 65 w 129"/>
                  <a:gd name="GluePoint2Y" fmla="*/ 16 h 145"/>
                  <a:gd name="GluePoint3X" fmla="*/ 68 w 129"/>
                  <a:gd name="GluePoint3Y" fmla="*/ 21 h 145"/>
                  <a:gd name="GluePoint4X" fmla="*/ 70 w 129"/>
                  <a:gd name="GluePoint4Y" fmla="*/ 46 h 145"/>
                  <a:gd name="GluePoint5X" fmla="*/ 72 w 129"/>
                  <a:gd name="GluePoint5Y" fmla="*/ 48 h 145"/>
                  <a:gd name="GluePoint6X" fmla="*/ 84 w 129"/>
                  <a:gd name="GluePoint6Y" fmla="*/ 53 h 145"/>
                  <a:gd name="GluePoint7X" fmla="*/ 94 w 129"/>
                  <a:gd name="GluePoint7Y" fmla="*/ 50 h 145"/>
                  <a:gd name="GluePoint8X" fmla="*/ 103 w 129"/>
                  <a:gd name="GluePoint8Y" fmla="*/ 53 h 145"/>
                  <a:gd name="GluePoint9X" fmla="*/ 105 w 129"/>
                  <a:gd name="GluePoint9Y" fmla="*/ 58 h 145"/>
                  <a:gd name="GluePoint10X" fmla="*/ 108 w 129"/>
                  <a:gd name="GluePoint10Y" fmla="*/ 75 h 145"/>
                  <a:gd name="GluePoint11X" fmla="*/ 111 w 129"/>
                  <a:gd name="GluePoint11Y" fmla="*/ 80 h 145"/>
                  <a:gd name="GluePoint12X" fmla="*/ 114 w 129"/>
                  <a:gd name="GluePoint12Y" fmla="*/ 82 h 145"/>
                  <a:gd name="GluePoint13X" fmla="*/ 126 w 129"/>
                  <a:gd name="GluePoint13Y" fmla="*/ 80 h 145"/>
                  <a:gd name="GluePoint14X" fmla="*/ 126 w 129"/>
                  <a:gd name="GluePoint14Y" fmla="*/ 82 h 145"/>
                  <a:gd name="GluePoint15X" fmla="*/ 129 w 129"/>
                  <a:gd name="GluePoint15Y" fmla="*/ 91 h 145"/>
                  <a:gd name="GluePoint16X" fmla="*/ 129 w 129"/>
                  <a:gd name="GluePoint16Y" fmla="*/ 111 h 145"/>
                  <a:gd name="GluePoint17X" fmla="*/ 127 w 129"/>
                  <a:gd name="GluePoint17Y" fmla="*/ 127 h 145"/>
                  <a:gd name="GluePoint18X" fmla="*/ 114 w 129"/>
                  <a:gd name="GluePoint18Y" fmla="*/ 141 h 145"/>
                  <a:gd name="GluePoint19X" fmla="*/ 97 w 129"/>
                  <a:gd name="GluePoint19Y" fmla="*/ 145 h 145"/>
                  <a:gd name="GluePoint20X" fmla="*/ 87 w 129"/>
                  <a:gd name="GluePoint20Y" fmla="*/ 140 h 145"/>
                  <a:gd name="GluePoint21X" fmla="*/ 73 w 129"/>
                  <a:gd name="GluePoint21Y" fmla="*/ 138 h 145"/>
                  <a:gd name="GluePoint22X" fmla="*/ 73 w 129"/>
                  <a:gd name="GluePoint22Y" fmla="*/ 133 h 145"/>
                  <a:gd name="GluePoint23X" fmla="*/ 73 w 129"/>
                  <a:gd name="GluePoint23Y" fmla="*/ 130 h 145"/>
                  <a:gd name="GluePoint24X" fmla="*/ 79 w 129"/>
                  <a:gd name="GluePoint24Y" fmla="*/ 112 h 145"/>
                  <a:gd name="GluePoint25X" fmla="*/ 78 w 129"/>
                  <a:gd name="GluePoint25Y" fmla="*/ 106 h 145"/>
                  <a:gd name="GluePoint26X" fmla="*/ 67 w 129"/>
                  <a:gd name="GluePoint26Y" fmla="*/ 96 h 145"/>
                  <a:gd name="GluePoint27X" fmla="*/ 48 w 129"/>
                  <a:gd name="GluePoint27Y" fmla="*/ 87 h 145"/>
                  <a:gd name="GluePoint28X" fmla="*/ 30 w 129"/>
                  <a:gd name="GluePoint28Y" fmla="*/ 82 h 145"/>
                  <a:gd name="GluePoint29X" fmla="*/ 25 w 129"/>
                  <a:gd name="GluePoint29Y" fmla="*/ 77 h 145"/>
                  <a:gd name="GluePoint30X" fmla="*/ 14 w 129"/>
                  <a:gd name="GluePoint30Y" fmla="*/ 67 h 145"/>
                  <a:gd name="GluePoint31X" fmla="*/ 5 w 129"/>
                  <a:gd name="GluePoint31Y" fmla="*/ 54 h 145"/>
                  <a:gd name="GluePoint32X" fmla="*/ 0 w 129"/>
                  <a:gd name="GluePoint32Y" fmla="*/ 53 h 145"/>
                  <a:gd name="GluePoint33X" fmla="*/ 3 w 129"/>
                  <a:gd name="GluePoint33Y" fmla="*/ 37 h 145"/>
                  <a:gd name="GluePoint34X" fmla="*/ 2 w 129"/>
                  <a:gd name="GluePoint34Y" fmla="*/ 26 h 145"/>
                  <a:gd name="GluePoint35X" fmla="*/ 6 w 129"/>
                  <a:gd name="GluePoint35Y" fmla="*/ 14 h 145"/>
                  <a:gd name="GluePoint36X" fmla="*/ 8 w 129"/>
                  <a:gd name="GluePoint36Y" fmla="*/ 8 h 145"/>
                  <a:gd name="GluePoint37X" fmla="*/ 37 w 129"/>
                  <a:gd name="GluePoint37Y" fmla="*/ 0 h 145"/>
                  <a:gd name="GluePoint38X" fmla="*/ 49 w 129"/>
                  <a:gd name="GluePoint38Y" fmla="*/ 0 h 145"/>
                  <a:gd name="GluePoint39X" fmla="*/ 56 w 129"/>
                  <a:gd name="GluePoint39Y" fmla="*/ 3 h 145"/>
                  <a:gd name="GluePoint40X" fmla="*/ 65 w 129"/>
                  <a:gd name="GluePoint40Y" fmla="*/ 14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65" y="14"/>
                    </a:move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91" name="Freeform 204"/>
              <p:cNvSpPr/>
              <p:nvPr/>
            </p:nvSpPr>
            <p:spPr>
              <a:xfrm>
                <a:off x="2646360" y="4506840"/>
                <a:ext cx="95040" cy="6300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63000"/>
                  <a:gd name="textAreaBottom" fmla="*/ 63360 h 63000"/>
                  <a:gd name="GluePoint1X" fmla="*/ 17 w 60"/>
                  <a:gd name="GluePoint1Y" fmla="*/ 37 h 40"/>
                  <a:gd name="GluePoint2X" fmla="*/ 0 w 60"/>
                  <a:gd name="GluePoint2Y" fmla="*/ 0 h 40"/>
                  <a:gd name="GluePoint3X" fmla="*/ 9 w 60"/>
                  <a:gd name="GluePoint3Y" fmla="*/ 8 h 40"/>
                  <a:gd name="GluePoint4X" fmla="*/ 6 w 60"/>
                  <a:gd name="GluePoint4Y" fmla="*/ 6 h 40"/>
                  <a:gd name="GluePoint5X" fmla="*/ 6 w 60"/>
                  <a:gd name="GluePoint5Y" fmla="*/ 8 h 40"/>
                  <a:gd name="GluePoint6X" fmla="*/ 17 w 60"/>
                  <a:gd name="GluePoint6Y" fmla="*/ 18 h 40"/>
                  <a:gd name="GluePoint7X" fmla="*/ 46 w 60"/>
                  <a:gd name="GluePoint7Y" fmla="*/ 32 h 40"/>
                  <a:gd name="GluePoint8X" fmla="*/ 60 w 60"/>
                  <a:gd name="GluePoint8Y" fmla="*/ 35 h 40"/>
                  <a:gd name="GluePoint9X" fmla="*/ 60 w 60"/>
                  <a:gd name="GluePoint9Y" fmla="*/ 37 h 40"/>
                  <a:gd name="GluePoint10X" fmla="*/ 57 w 60"/>
                  <a:gd name="GluePoint10Y" fmla="*/ 39 h 40"/>
                  <a:gd name="GluePoint11X" fmla="*/ 52 w 60"/>
                  <a:gd name="GluePoint11Y" fmla="*/ 37 h 40"/>
                  <a:gd name="GluePoint12X" fmla="*/ 46 w 60"/>
                  <a:gd name="GluePoint12Y" fmla="*/ 40 h 40"/>
                  <a:gd name="GluePoint13X" fmla="*/ 22 w 60"/>
                  <a:gd name="GluePoint13Y" fmla="*/ 35 h 40"/>
                  <a:gd name="GluePoint14X" fmla="*/ 17 w 60"/>
                  <a:gd name="GluePoint14Y" fmla="*/ 37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60" h="40">
                    <a:moveTo>
                      <a:pt x="17" y="37"/>
                    </a:moveTo>
                    <a:lnTo>
                      <a:pt x="0" y="0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17" y="18"/>
                    </a:lnTo>
                    <a:lnTo>
                      <a:pt x="46" y="32"/>
                    </a:lnTo>
                    <a:lnTo>
                      <a:pt x="60" y="35"/>
                    </a:lnTo>
                    <a:lnTo>
                      <a:pt x="60" y="37"/>
                    </a:lnTo>
                    <a:lnTo>
                      <a:pt x="57" y="39"/>
                    </a:lnTo>
                    <a:lnTo>
                      <a:pt x="52" y="37"/>
                    </a:lnTo>
                    <a:lnTo>
                      <a:pt x="46" y="40"/>
                    </a:lnTo>
                    <a:lnTo>
                      <a:pt x="22" y="35"/>
                    </a:lnTo>
                    <a:lnTo>
                      <a:pt x="17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3692" name="Group 406"/>
            <p:cNvGrpSpPr/>
            <p:nvPr/>
          </p:nvGrpSpPr>
          <p:grpSpPr>
            <a:xfrm>
              <a:off x="2376360" y="896760"/>
              <a:ext cx="6022800" cy="3671640"/>
              <a:chOff x="2376360" y="896760"/>
              <a:chExt cx="6022800" cy="3671640"/>
            </a:xfrm>
          </p:grpSpPr>
          <p:sp>
            <p:nvSpPr>
              <p:cNvPr id="3693" name="Freeform 206"/>
              <p:cNvSpPr/>
              <p:nvPr/>
            </p:nvSpPr>
            <p:spPr>
              <a:xfrm>
                <a:off x="2376360" y="3533760"/>
                <a:ext cx="271080" cy="1002960"/>
              </a:xfrm>
              <a:custGeom>
                <a:avLst/>
                <a:gdLst>
                  <a:gd name="textAreaLeft" fmla="*/ 0 w 271080"/>
                  <a:gd name="textAreaRight" fmla="*/ 271440 w 271080"/>
                  <a:gd name="textAreaTop" fmla="*/ 0 h 1002960"/>
                  <a:gd name="textAreaBottom" fmla="*/ 1003320 h 1002960"/>
                  <a:gd name="GluePoint1X" fmla="*/ 31 w 171"/>
                  <a:gd name="GluePoint1Y" fmla="*/ 31 h 632"/>
                  <a:gd name="GluePoint2X" fmla="*/ 31 w 171"/>
                  <a:gd name="GluePoint2Y" fmla="*/ 50 h 632"/>
                  <a:gd name="GluePoint3X" fmla="*/ 50 w 171"/>
                  <a:gd name="GluePoint3Y" fmla="*/ 95 h 632"/>
                  <a:gd name="GluePoint4X" fmla="*/ 42 w 171"/>
                  <a:gd name="GluePoint4Y" fmla="*/ 122 h 632"/>
                  <a:gd name="GluePoint5X" fmla="*/ 50 w 171"/>
                  <a:gd name="GluePoint5Y" fmla="*/ 164 h 632"/>
                  <a:gd name="GluePoint6X" fmla="*/ 33 w 171"/>
                  <a:gd name="GluePoint6Y" fmla="*/ 208 h 632"/>
                  <a:gd name="GluePoint7X" fmla="*/ 35 w 171"/>
                  <a:gd name="GluePoint7Y" fmla="*/ 253 h 632"/>
                  <a:gd name="GluePoint8X" fmla="*/ 47 w 171"/>
                  <a:gd name="GluePoint8Y" fmla="*/ 278 h 632"/>
                  <a:gd name="GluePoint9X" fmla="*/ 46 w 171"/>
                  <a:gd name="GluePoint9Y" fmla="*/ 312 h 632"/>
                  <a:gd name="GluePoint10X" fmla="*/ 49 w 171"/>
                  <a:gd name="GluePoint10Y" fmla="*/ 357 h 632"/>
                  <a:gd name="GluePoint11X" fmla="*/ 55 w 171"/>
                  <a:gd name="GluePoint11Y" fmla="*/ 418 h 632"/>
                  <a:gd name="GluePoint12X" fmla="*/ 63 w 171"/>
                  <a:gd name="GluePoint12Y" fmla="*/ 447 h 632"/>
                  <a:gd name="GluePoint13X" fmla="*/ 74 w 171"/>
                  <a:gd name="GluePoint13Y" fmla="*/ 471 h 632"/>
                  <a:gd name="GluePoint14X" fmla="*/ 74 w 171"/>
                  <a:gd name="GluePoint14Y" fmla="*/ 478 h 632"/>
                  <a:gd name="GluePoint15X" fmla="*/ 90 w 171"/>
                  <a:gd name="GluePoint15Y" fmla="*/ 510 h 632"/>
                  <a:gd name="GluePoint16X" fmla="*/ 92 w 171"/>
                  <a:gd name="GluePoint16Y" fmla="*/ 549 h 632"/>
                  <a:gd name="GluePoint17X" fmla="*/ 100 w 171"/>
                  <a:gd name="GluePoint17Y" fmla="*/ 579 h 632"/>
                  <a:gd name="GluePoint18X" fmla="*/ 150 w 171"/>
                  <a:gd name="GluePoint18Y" fmla="*/ 603 h 632"/>
                  <a:gd name="GluePoint19X" fmla="*/ 157 w 171"/>
                  <a:gd name="GluePoint19Y" fmla="*/ 606 h 632"/>
                  <a:gd name="GluePoint20X" fmla="*/ 138 w 171"/>
                  <a:gd name="GluePoint20Y" fmla="*/ 632 h 632"/>
                  <a:gd name="GluePoint21X" fmla="*/ 130 w 171"/>
                  <a:gd name="GluePoint21Y" fmla="*/ 626 h 632"/>
                  <a:gd name="GluePoint22X" fmla="*/ 123 w 171"/>
                  <a:gd name="GluePoint22Y" fmla="*/ 611 h 632"/>
                  <a:gd name="GluePoint23X" fmla="*/ 117 w 171"/>
                  <a:gd name="GluePoint23Y" fmla="*/ 606 h 632"/>
                  <a:gd name="GluePoint24X" fmla="*/ 111 w 171"/>
                  <a:gd name="GluePoint24Y" fmla="*/ 597 h 632"/>
                  <a:gd name="GluePoint25X" fmla="*/ 106 w 171"/>
                  <a:gd name="GluePoint25Y" fmla="*/ 602 h 632"/>
                  <a:gd name="GluePoint26X" fmla="*/ 98 w 171"/>
                  <a:gd name="GluePoint26Y" fmla="*/ 595 h 632"/>
                  <a:gd name="GluePoint27X" fmla="*/ 90 w 171"/>
                  <a:gd name="GluePoint27Y" fmla="*/ 582 h 632"/>
                  <a:gd name="GluePoint28X" fmla="*/ 85 w 171"/>
                  <a:gd name="GluePoint28Y" fmla="*/ 576 h 632"/>
                  <a:gd name="GluePoint29X" fmla="*/ 76 w 171"/>
                  <a:gd name="GluePoint29Y" fmla="*/ 563 h 632"/>
                  <a:gd name="GluePoint30X" fmla="*/ 74 w 171"/>
                  <a:gd name="GluePoint30Y" fmla="*/ 555 h 632"/>
                  <a:gd name="GluePoint31X" fmla="*/ 69 w 171"/>
                  <a:gd name="GluePoint31Y" fmla="*/ 547 h 632"/>
                  <a:gd name="GluePoint32X" fmla="*/ 71 w 171"/>
                  <a:gd name="GluePoint32Y" fmla="*/ 541 h 632"/>
                  <a:gd name="GluePoint33X" fmla="*/ 66 w 171"/>
                  <a:gd name="GluePoint33Y" fmla="*/ 537 h 632"/>
                  <a:gd name="GluePoint34X" fmla="*/ 68 w 171"/>
                  <a:gd name="GluePoint34Y" fmla="*/ 529 h 632"/>
                  <a:gd name="GluePoint35X" fmla="*/ 57 w 171"/>
                  <a:gd name="GluePoint35Y" fmla="*/ 524 h 632"/>
                  <a:gd name="GluePoint36X" fmla="*/ 57 w 171"/>
                  <a:gd name="GluePoint36Y" fmla="*/ 513 h 632"/>
                  <a:gd name="GluePoint37X" fmla="*/ 39 w 171"/>
                  <a:gd name="GluePoint37Y" fmla="*/ 512 h 632"/>
                  <a:gd name="GluePoint38X" fmla="*/ 38 w 171"/>
                  <a:gd name="GluePoint38Y" fmla="*/ 513 h 632"/>
                  <a:gd name="GluePoint39X" fmla="*/ 41 w 171"/>
                  <a:gd name="GluePoint39Y" fmla="*/ 500 h 632"/>
                  <a:gd name="GluePoint40X" fmla="*/ 54 w 171"/>
                  <a:gd name="GluePoint40Y" fmla="*/ 505 h 632"/>
                  <a:gd name="GluePoint41X" fmla="*/ 65 w 171"/>
                  <a:gd name="GluePoint41Y" fmla="*/ 504 h 632"/>
                  <a:gd name="GluePoint42X" fmla="*/ 62 w 171"/>
                  <a:gd name="GluePoint42Y" fmla="*/ 494 h 632"/>
                  <a:gd name="GluePoint43X" fmla="*/ 60 w 171"/>
                  <a:gd name="GluePoint43Y" fmla="*/ 487 h 632"/>
                  <a:gd name="GluePoint44X" fmla="*/ 66 w 171"/>
                  <a:gd name="GluePoint44Y" fmla="*/ 489 h 632"/>
                  <a:gd name="GluePoint45X" fmla="*/ 65 w 171"/>
                  <a:gd name="GluePoint45Y" fmla="*/ 478 h 632"/>
                  <a:gd name="GluePoint46X" fmla="*/ 52 w 171"/>
                  <a:gd name="GluePoint46Y" fmla="*/ 455 h 632"/>
                  <a:gd name="GluePoint47X" fmla="*/ 54 w 171"/>
                  <a:gd name="GluePoint47Y" fmla="*/ 441 h 632"/>
                  <a:gd name="GluePoint48X" fmla="*/ 55 w 171"/>
                  <a:gd name="GluePoint48Y" fmla="*/ 438 h 632"/>
                  <a:gd name="GluePoint49X" fmla="*/ 52 w 171"/>
                  <a:gd name="GluePoint49Y" fmla="*/ 423 h 632"/>
                  <a:gd name="GluePoint50X" fmla="*/ 38 w 171"/>
                  <a:gd name="GluePoint50Y" fmla="*/ 426 h 632"/>
                  <a:gd name="GluePoint51X" fmla="*/ 25 w 171"/>
                  <a:gd name="GluePoint51Y" fmla="*/ 393 h 632"/>
                  <a:gd name="GluePoint52X" fmla="*/ 17 w 171"/>
                  <a:gd name="GluePoint52Y" fmla="*/ 364 h 632"/>
                  <a:gd name="GluePoint53X" fmla="*/ 17 w 171"/>
                  <a:gd name="GluePoint53Y" fmla="*/ 346 h 632"/>
                  <a:gd name="GluePoint54X" fmla="*/ 22 w 171"/>
                  <a:gd name="GluePoint54Y" fmla="*/ 309 h 632"/>
                  <a:gd name="GluePoint55X" fmla="*/ 22 w 171"/>
                  <a:gd name="GluePoint55Y" fmla="*/ 270 h 632"/>
                  <a:gd name="GluePoint56X" fmla="*/ 14 w 171"/>
                  <a:gd name="GluePoint56Y" fmla="*/ 222 h 632"/>
                  <a:gd name="GluePoint57X" fmla="*/ 11 w 171"/>
                  <a:gd name="GluePoint57Y" fmla="*/ 196 h 632"/>
                  <a:gd name="GluePoint58X" fmla="*/ 14 w 171"/>
                  <a:gd name="GluePoint58Y" fmla="*/ 164 h 632"/>
                  <a:gd name="GluePoint59X" fmla="*/ 8 w 171"/>
                  <a:gd name="GluePoint59Y" fmla="*/ 102 h 632"/>
                  <a:gd name="GluePoint60X" fmla="*/ 8 w 171"/>
                  <a:gd name="GluePoint60Y" fmla="*/ 44 h 632"/>
                  <a:gd name="GluePoint61X" fmla="*/ 12 w 171"/>
                  <a:gd name="GluePoint61Y" fmla="*/ 0 h 6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</a:cxnLst>
                <a:rect l="textAreaLeft" t="textAreaTop" r="textAreaRight" b="textAreaBottom"/>
                <a:pathLst>
                  <a:path w="171" h="632">
                    <a:moveTo>
                      <a:pt x="12" y="0"/>
                    </a:moveTo>
                    <a:lnTo>
                      <a:pt x="20" y="8"/>
                    </a:lnTo>
                    <a:lnTo>
                      <a:pt x="23" y="24"/>
                    </a:lnTo>
                    <a:lnTo>
                      <a:pt x="31" y="31"/>
                    </a:lnTo>
                    <a:lnTo>
                      <a:pt x="31" y="40"/>
                    </a:lnTo>
                    <a:lnTo>
                      <a:pt x="28" y="42"/>
                    </a:lnTo>
                    <a:lnTo>
                      <a:pt x="28" y="47"/>
                    </a:lnTo>
                    <a:lnTo>
                      <a:pt x="31" y="50"/>
                    </a:lnTo>
                    <a:lnTo>
                      <a:pt x="33" y="55"/>
                    </a:lnTo>
                    <a:lnTo>
                      <a:pt x="38" y="60"/>
                    </a:lnTo>
                    <a:lnTo>
                      <a:pt x="46" y="93"/>
                    </a:lnTo>
                    <a:lnTo>
                      <a:pt x="50" y="95"/>
                    </a:lnTo>
                    <a:lnTo>
                      <a:pt x="58" y="93"/>
                    </a:lnTo>
                    <a:lnTo>
                      <a:pt x="60" y="100"/>
                    </a:lnTo>
                    <a:lnTo>
                      <a:pt x="60" y="114"/>
                    </a:lnTo>
                    <a:lnTo>
                      <a:pt x="42" y="122"/>
                    </a:lnTo>
                    <a:lnTo>
                      <a:pt x="44" y="132"/>
                    </a:lnTo>
                    <a:lnTo>
                      <a:pt x="42" y="135"/>
                    </a:lnTo>
                    <a:lnTo>
                      <a:pt x="42" y="140"/>
                    </a:lnTo>
                    <a:lnTo>
                      <a:pt x="50" y="164"/>
                    </a:lnTo>
                    <a:lnTo>
                      <a:pt x="42" y="171"/>
                    </a:lnTo>
                    <a:lnTo>
                      <a:pt x="41" y="179"/>
                    </a:lnTo>
                    <a:lnTo>
                      <a:pt x="36" y="187"/>
                    </a:lnTo>
                    <a:lnTo>
                      <a:pt x="33" y="208"/>
                    </a:lnTo>
                    <a:lnTo>
                      <a:pt x="36" y="224"/>
                    </a:lnTo>
                    <a:lnTo>
                      <a:pt x="31" y="241"/>
                    </a:lnTo>
                    <a:lnTo>
                      <a:pt x="33" y="249"/>
                    </a:lnTo>
                    <a:lnTo>
                      <a:pt x="35" y="253"/>
                    </a:lnTo>
                    <a:lnTo>
                      <a:pt x="36" y="261"/>
                    </a:lnTo>
                    <a:lnTo>
                      <a:pt x="42" y="269"/>
                    </a:lnTo>
                    <a:lnTo>
                      <a:pt x="44" y="275"/>
                    </a:lnTo>
                    <a:lnTo>
                      <a:pt x="47" y="278"/>
                    </a:lnTo>
                    <a:lnTo>
                      <a:pt x="52" y="293"/>
                    </a:lnTo>
                    <a:lnTo>
                      <a:pt x="49" y="301"/>
                    </a:lnTo>
                    <a:lnTo>
                      <a:pt x="49" y="309"/>
                    </a:lnTo>
                    <a:lnTo>
                      <a:pt x="46" y="312"/>
                    </a:lnTo>
                    <a:lnTo>
                      <a:pt x="50" y="327"/>
                    </a:lnTo>
                    <a:lnTo>
                      <a:pt x="44" y="335"/>
                    </a:lnTo>
                    <a:lnTo>
                      <a:pt x="44" y="338"/>
                    </a:lnTo>
                    <a:lnTo>
                      <a:pt x="49" y="357"/>
                    </a:lnTo>
                    <a:lnTo>
                      <a:pt x="54" y="370"/>
                    </a:lnTo>
                    <a:lnTo>
                      <a:pt x="50" y="378"/>
                    </a:lnTo>
                    <a:lnTo>
                      <a:pt x="52" y="396"/>
                    </a:lnTo>
                    <a:lnTo>
                      <a:pt x="55" y="418"/>
                    </a:lnTo>
                    <a:lnTo>
                      <a:pt x="60" y="425"/>
                    </a:lnTo>
                    <a:lnTo>
                      <a:pt x="62" y="428"/>
                    </a:lnTo>
                    <a:lnTo>
                      <a:pt x="60" y="439"/>
                    </a:lnTo>
                    <a:lnTo>
                      <a:pt x="63" y="447"/>
                    </a:lnTo>
                    <a:lnTo>
                      <a:pt x="65" y="449"/>
                    </a:lnTo>
                    <a:lnTo>
                      <a:pt x="68" y="459"/>
                    </a:lnTo>
                    <a:lnTo>
                      <a:pt x="73" y="463"/>
                    </a:lnTo>
                    <a:lnTo>
                      <a:pt x="74" y="471"/>
                    </a:lnTo>
                    <a:lnTo>
                      <a:pt x="79" y="473"/>
                    </a:lnTo>
                    <a:lnTo>
                      <a:pt x="82" y="476"/>
                    </a:lnTo>
                    <a:lnTo>
                      <a:pt x="84" y="478"/>
                    </a:lnTo>
                    <a:lnTo>
                      <a:pt x="74" y="478"/>
                    </a:lnTo>
                    <a:lnTo>
                      <a:pt x="76" y="481"/>
                    </a:lnTo>
                    <a:lnTo>
                      <a:pt x="84" y="484"/>
                    </a:lnTo>
                    <a:lnTo>
                      <a:pt x="84" y="491"/>
                    </a:lnTo>
                    <a:lnTo>
                      <a:pt x="90" y="510"/>
                    </a:lnTo>
                    <a:lnTo>
                      <a:pt x="90" y="520"/>
                    </a:lnTo>
                    <a:lnTo>
                      <a:pt x="87" y="529"/>
                    </a:lnTo>
                    <a:lnTo>
                      <a:pt x="92" y="541"/>
                    </a:lnTo>
                    <a:lnTo>
                      <a:pt x="92" y="549"/>
                    </a:lnTo>
                    <a:lnTo>
                      <a:pt x="89" y="561"/>
                    </a:lnTo>
                    <a:lnTo>
                      <a:pt x="90" y="571"/>
                    </a:lnTo>
                    <a:lnTo>
                      <a:pt x="96" y="582"/>
                    </a:lnTo>
                    <a:lnTo>
                      <a:pt x="100" y="579"/>
                    </a:lnTo>
                    <a:lnTo>
                      <a:pt x="108" y="579"/>
                    </a:lnTo>
                    <a:lnTo>
                      <a:pt x="116" y="597"/>
                    </a:lnTo>
                    <a:lnTo>
                      <a:pt x="120" y="602"/>
                    </a:lnTo>
                    <a:lnTo>
                      <a:pt x="150" y="603"/>
                    </a:lnTo>
                    <a:lnTo>
                      <a:pt x="171" y="606"/>
                    </a:lnTo>
                    <a:lnTo>
                      <a:pt x="170" y="608"/>
                    </a:lnTo>
                    <a:lnTo>
                      <a:pt x="160" y="608"/>
                    </a:lnTo>
                    <a:lnTo>
                      <a:pt x="157" y="606"/>
                    </a:lnTo>
                    <a:lnTo>
                      <a:pt x="155" y="610"/>
                    </a:lnTo>
                    <a:lnTo>
                      <a:pt x="141" y="615"/>
                    </a:lnTo>
                    <a:lnTo>
                      <a:pt x="146" y="632"/>
                    </a:lnTo>
                    <a:lnTo>
                      <a:pt x="138" y="632"/>
                    </a:lnTo>
                    <a:lnTo>
                      <a:pt x="130" y="627"/>
                    </a:lnTo>
                    <a:lnTo>
                      <a:pt x="127" y="624"/>
                    </a:lnTo>
                    <a:lnTo>
                      <a:pt x="128" y="624"/>
                    </a:lnTo>
                    <a:lnTo>
                      <a:pt x="130" y="626"/>
                    </a:lnTo>
                    <a:lnTo>
                      <a:pt x="138" y="621"/>
                    </a:lnTo>
                    <a:lnTo>
                      <a:pt x="139" y="616"/>
                    </a:lnTo>
                    <a:lnTo>
                      <a:pt x="131" y="611"/>
                    </a:lnTo>
                    <a:lnTo>
                      <a:pt x="123" y="611"/>
                    </a:lnTo>
                    <a:lnTo>
                      <a:pt x="120" y="613"/>
                    </a:lnTo>
                    <a:lnTo>
                      <a:pt x="119" y="611"/>
                    </a:lnTo>
                    <a:lnTo>
                      <a:pt x="116" y="611"/>
                    </a:lnTo>
                    <a:lnTo>
                      <a:pt x="117" y="606"/>
                    </a:lnTo>
                    <a:lnTo>
                      <a:pt x="112" y="602"/>
                    </a:lnTo>
                    <a:lnTo>
                      <a:pt x="114" y="602"/>
                    </a:lnTo>
                    <a:lnTo>
                      <a:pt x="112" y="598"/>
                    </a:lnTo>
                    <a:lnTo>
                      <a:pt x="111" y="597"/>
                    </a:lnTo>
                    <a:lnTo>
                      <a:pt x="111" y="598"/>
                    </a:lnTo>
                    <a:lnTo>
                      <a:pt x="104" y="597"/>
                    </a:lnTo>
                    <a:lnTo>
                      <a:pt x="108" y="600"/>
                    </a:lnTo>
                    <a:lnTo>
                      <a:pt x="106" y="602"/>
                    </a:lnTo>
                    <a:lnTo>
                      <a:pt x="100" y="595"/>
                    </a:lnTo>
                    <a:lnTo>
                      <a:pt x="104" y="603"/>
                    </a:lnTo>
                    <a:lnTo>
                      <a:pt x="101" y="602"/>
                    </a:lnTo>
                    <a:lnTo>
                      <a:pt x="98" y="595"/>
                    </a:lnTo>
                    <a:lnTo>
                      <a:pt x="95" y="592"/>
                    </a:lnTo>
                    <a:lnTo>
                      <a:pt x="87" y="587"/>
                    </a:lnTo>
                    <a:lnTo>
                      <a:pt x="85" y="582"/>
                    </a:lnTo>
                    <a:lnTo>
                      <a:pt x="90" y="582"/>
                    </a:lnTo>
                    <a:lnTo>
                      <a:pt x="89" y="581"/>
                    </a:lnTo>
                    <a:lnTo>
                      <a:pt x="85" y="579"/>
                    </a:lnTo>
                    <a:lnTo>
                      <a:pt x="82" y="578"/>
                    </a:lnTo>
                    <a:lnTo>
                      <a:pt x="85" y="576"/>
                    </a:lnTo>
                    <a:lnTo>
                      <a:pt x="79" y="574"/>
                    </a:lnTo>
                    <a:lnTo>
                      <a:pt x="74" y="571"/>
                    </a:lnTo>
                    <a:lnTo>
                      <a:pt x="76" y="568"/>
                    </a:lnTo>
                    <a:lnTo>
                      <a:pt x="76" y="563"/>
                    </a:lnTo>
                    <a:lnTo>
                      <a:pt x="81" y="561"/>
                    </a:lnTo>
                    <a:lnTo>
                      <a:pt x="77" y="558"/>
                    </a:lnTo>
                    <a:lnTo>
                      <a:pt x="77" y="553"/>
                    </a:lnTo>
                    <a:lnTo>
                      <a:pt x="74" y="555"/>
                    </a:lnTo>
                    <a:lnTo>
                      <a:pt x="74" y="558"/>
                    </a:lnTo>
                    <a:lnTo>
                      <a:pt x="73" y="558"/>
                    </a:lnTo>
                    <a:lnTo>
                      <a:pt x="68" y="547"/>
                    </a:lnTo>
                    <a:lnTo>
                      <a:pt x="69" y="547"/>
                    </a:lnTo>
                    <a:lnTo>
                      <a:pt x="68" y="545"/>
                    </a:lnTo>
                    <a:lnTo>
                      <a:pt x="68" y="542"/>
                    </a:lnTo>
                    <a:lnTo>
                      <a:pt x="74" y="544"/>
                    </a:lnTo>
                    <a:lnTo>
                      <a:pt x="71" y="541"/>
                    </a:lnTo>
                    <a:lnTo>
                      <a:pt x="65" y="541"/>
                    </a:lnTo>
                    <a:lnTo>
                      <a:pt x="60" y="533"/>
                    </a:lnTo>
                    <a:lnTo>
                      <a:pt x="63" y="534"/>
                    </a:lnTo>
                    <a:lnTo>
                      <a:pt x="66" y="537"/>
                    </a:lnTo>
                    <a:lnTo>
                      <a:pt x="65" y="534"/>
                    </a:lnTo>
                    <a:lnTo>
                      <a:pt x="74" y="536"/>
                    </a:lnTo>
                    <a:lnTo>
                      <a:pt x="69" y="531"/>
                    </a:lnTo>
                    <a:lnTo>
                      <a:pt x="68" y="529"/>
                    </a:lnTo>
                    <a:lnTo>
                      <a:pt x="65" y="529"/>
                    </a:lnTo>
                    <a:lnTo>
                      <a:pt x="63" y="528"/>
                    </a:lnTo>
                    <a:lnTo>
                      <a:pt x="65" y="526"/>
                    </a:lnTo>
                    <a:lnTo>
                      <a:pt x="57" y="524"/>
                    </a:lnTo>
                    <a:lnTo>
                      <a:pt x="62" y="520"/>
                    </a:lnTo>
                    <a:lnTo>
                      <a:pt x="60" y="518"/>
                    </a:lnTo>
                    <a:lnTo>
                      <a:pt x="62" y="516"/>
                    </a:lnTo>
                    <a:lnTo>
                      <a:pt x="57" y="513"/>
                    </a:lnTo>
                    <a:lnTo>
                      <a:pt x="52" y="512"/>
                    </a:lnTo>
                    <a:lnTo>
                      <a:pt x="50" y="513"/>
                    </a:lnTo>
                    <a:lnTo>
                      <a:pt x="42" y="510"/>
                    </a:lnTo>
                    <a:lnTo>
                      <a:pt x="39" y="512"/>
                    </a:lnTo>
                    <a:lnTo>
                      <a:pt x="42" y="513"/>
                    </a:lnTo>
                    <a:lnTo>
                      <a:pt x="42" y="516"/>
                    </a:lnTo>
                    <a:lnTo>
                      <a:pt x="39" y="515"/>
                    </a:lnTo>
                    <a:lnTo>
                      <a:pt x="38" y="513"/>
                    </a:lnTo>
                    <a:lnTo>
                      <a:pt x="38" y="508"/>
                    </a:lnTo>
                    <a:lnTo>
                      <a:pt x="46" y="504"/>
                    </a:lnTo>
                    <a:lnTo>
                      <a:pt x="46" y="502"/>
                    </a:lnTo>
                    <a:lnTo>
                      <a:pt x="41" y="500"/>
                    </a:lnTo>
                    <a:lnTo>
                      <a:pt x="39" y="497"/>
                    </a:lnTo>
                    <a:lnTo>
                      <a:pt x="50" y="499"/>
                    </a:lnTo>
                    <a:lnTo>
                      <a:pt x="55" y="502"/>
                    </a:lnTo>
                    <a:lnTo>
                      <a:pt x="54" y="505"/>
                    </a:lnTo>
                    <a:lnTo>
                      <a:pt x="57" y="507"/>
                    </a:lnTo>
                    <a:lnTo>
                      <a:pt x="58" y="504"/>
                    </a:lnTo>
                    <a:lnTo>
                      <a:pt x="60" y="508"/>
                    </a:lnTo>
                    <a:lnTo>
                      <a:pt x="65" y="504"/>
                    </a:lnTo>
                    <a:lnTo>
                      <a:pt x="62" y="504"/>
                    </a:lnTo>
                    <a:lnTo>
                      <a:pt x="60" y="497"/>
                    </a:lnTo>
                    <a:lnTo>
                      <a:pt x="63" y="496"/>
                    </a:lnTo>
                    <a:lnTo>
                      <a:pt x="62" y="494"/>
                    </a:lnTo>
                    <a:lnTo>
                      <a:pt x="63" y="492"/>
                    </a:lnTo>
                    <a:lnTo>
                      <a:pt x="58" y="492"/>
                    </a:lnTo>
                    <a:lnTo>
                      <a:pt x="58" y="491"/>
                    </a:lnTo>
                    <a:lnTo>
                      <a:pt x="60" y="487"/>
                    </a:lnTo>
                    <a:lnTo>
                      <a:pt x="63" y="489"/>
                    </a:lnTo>
                    <a:lnTo>
                      <a:pt x="66" y="491"/>
                    </a:lnTo>
                    <a:lnTo>
                      <a:pt x="68" y="491"/>
                    </a:lnTo>
                    <a:lnTo>
                      <a:pt x="66" y="489"/>
                    </a:lnTo>
                    <a:lnTo>
                      <a:pt x="58" y="487"/>
                    </a:lnTo>
                    <a:lnTo>
                      <a:pt x="58" y="483"/>
                    </a:lnTo>
                    <a:lnTo>
                      <a:pt x="63" y="483"/>
                    </a:lnTo>
                    <a:lnTo>
                      <a:pt x="65" y="478"/>
                    </a:lnTo>
                    <a:lnTo>
                      <a:pt x="62" y="473"/>
                    </a:lnTo>
                    <a:lnTo>
                      <a:pt x="54" y="468"/>
                    </a:lnTo>
                    <a:lnTo>
                      <a:pt x="57" y="460"/>
                    </a:lnTo>
                    <a:lnTo>
                      <a:pt x="52" y="455"/>
                    </a:lnTo>
                    <a:lnTo>
                      <a:pt x="54" y="447"/>
                    </a:lnTo>
                    <a:lnTo>
                      <a:pt x="50" y="442"/>
                    </a:lnTo>
                    <a:lnTo>
                      <a:pt x="52" y="441"/>
                    </a:lnTo>
                    <a:lnTo>
                      <a:pt x="54" y="441"/>
                    </a:lnTo>
                    <a:lnTo>
                      <a:pt x="50" y="438"/>
                    </a:lnTo>
                    <a:lnTo>
                      <a:pt x="50" y="434"/>
                    </a:lnTo>
                    <a:lnTo>
                      <a:pt x="52" y="434"/>
                    </a:lnTo>
                    <a:lnTo>
                      <a:pt x="55" y="438"/>
                    </a:lnTo>
                    <a:lnTo>
                      <a:pt x="52" y="431"/>
                    </a:lnTo>
                    <a:lnTo>
                      <a:pt x="47" y="430"/>
                    </a:lnTo>
                    <a:lnTo>
                      <a:pt x="47" y="428"/>
                    </a:lnTo>
                    <a:lnTo>
                      <a:pt x="52" y="423"/>
                    </a:lnTo>
                    <a:lnTo>
                      <a:pt x="49" y="425"/>
                    </a:lnTo>
                    <a:lnTo>
                      <a:pt x="42" y="422"/>
                    </a:lnTo>
                    <a:lnTo>
                      <a:pt x="41" y="425"/>
                    </a:lnTo>
                    <a:lnTo>
                      <a:pt x="38" y="426"/>
                    </a:lnTo>
                    <a:lnTo>
                      <a:pt x="33" y="425"/>
                    </a:lnTo>
                    <a:lnTo>
                      <a:pt x="30" y="420"/>
                    </a:lnTo>
                    <a:lnTo>
                      <a:pt x="23" y="393"/>
                    </a:lnTo>
                    <a:lnTo>
                      <a:pt x="25" y="393"/>
                    </a:lnTo>
                    <a:lnTo>
                      <a:pt x="27" y="386"/>
                    </a:lnTo>
                    <a:lnTo>
                      <a:pt x="23" y="380"/>
                    </a:lnTo>
                    <a:lnTo>
                      <a:pt x="19" y="370"/>
                    </a:lnTo>
                    <a:lnTo>
                      <a:pt x="17" y="364"/>
                    </a:lnTo>
                    <a:lnTo>
                      <a:pt x="14" y="357"/>
                    </a:lnTo>
                    <a:lnTo>
                      <a:pt x="11" y="348"/>
                    </a:lnTo>
                    <a:lnTo>
                      <a:pt x="12" y="346"/>
                    </a:lnTo>
                    <a:lnTo>
                      <a:pt x="17" y="346"/>
                    </a:lnTo>
                    <a:lnTo>
                      <a:pt x="14" y="336"/>
                    </a:lnTo>
                    <a:lnTo>
                      <a:pt x="17" y="336"/>
                    </a:lnTo>
                    <a:lnTo>
                      <a:pt x="19" y="317"/>
                    </a:lnTo>
                    <a:lnTo>
                      <a:pt x="22" y="309"/>
                    </a:lnTo>
                    <a:lnTo>
                      <a:pt x="22" y="288"/>
                    </a:lnTo>
                    <a:lnTo>
                      <a:pt x="23" y="285"/>
                    </a:lnTo>
                    <a:lnTo>
                      <a:pt x="20" y="275"/>
                    </a:lnTo>
                    <a:lnTo>
                      <a:pt x="22" y="270"/>
                    </a:lnTo>
                    <a:lnTo>
                      <a:pt x="20" y="262"/>
                    </a:lnTo>
                    <a:lnTo>
                      <a:pt x="11" y="232"/>
                    </a:lnTo>
                    <a:lnTo>
                      <a:pt x="11" y="225"/>
                    </a:lnTo>
                    <a:lnTo>
                      <a:pt x="14" y="222"/>
                    </a:lnTo>
                    <a:lnTo>
                      <a:pt x="14" y="217"/>
                    </a:lnTo>
                    <a:lnTo>
                      <a:pt x="9" y="206"/>
                    </a:lnTo>
                    <a:lnTo>
                      <a:pt x="9" y="201"/>
                    </a:lnTo>
                    <a:lnTo>
                      <a:pt x="11" y="196"/>
                    </a:lnTo>
                    <a:lnTo>
                      <a:pt x="11" y="180"/>
                    </a:lnTo>
                    <a:lnTo>
                      <a:pt x="12" y="176"/>
                    </a:lnTo>
                    <a:lnTo>
                      <a:pt x="11" y="171"/>
                    </a:lnTo>
                    <a:lnTo>
                      <a:pt x="14" y="164"/>
                    </a:lnTo>
                    <a:lnTo>
                      <a:pt x="11" y="145"/>
                    </a:lnTo>
                    <a:lnTo>
                      <a:pt x="14" y="135"/>
                    </a:lnTo>
                    <a:lnTo>
                      <a:pt x="11" y="106"/>
                    </a:lnTo>
                    <a:lnTo>
                      <a:pt x="8" y="102"/>
                    </a:lnTo>
                    <a:lnTo>
                      <a:pt x="11" y="93"/>
                    </a:lnTo>
                    <a:lnTo>
                      <a:pt x="11" y="71"/>
                    </a:lnTo>
                    <a:lnTo>
                      <a:pt x="9" y="60"/>
                    </a:lnTo>
                    <a:lnTo>
                      <a:pt x="8" y="44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9" y="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94" name="Freeform 207"/>
              <p:cNvSpPr/>
              <p:nvPr/>
            </p:nvSpPr>
            <p:spPr>
              <a:xfrm>
                <a:off x="2610000" y="4502160"/>
                <a:ext cx="63000" cy="66240"/>
              </a:xfrm>
              <a:custGeom>
                <a:avLst/>
                <a:gdLst>
                  <a:gd name="textAreaLeft" fmla="*/ 0 w 63000"/>
                  <a:gd name="textAreaRight" fmla="*/ 63360 w 63000"/>
                  <a:gd name="textAreaTop" fmla="*/ 0 h 66240"/>
                  <a:gd name="textAreaBottom" fmla="*/ 66600 h 66240"/>
                  <a:gd name="GluePoint1X" fmla="*/ 40 w 40"/>
                  <a:gd name="GluePoint1Y" fmla="*/ 40 h 42"/>
                  <a:gd name="GluePoint2X" fmla="*/ 34 w 40"/>
                  <a:gd name="GluePoint2Y" fmla="*/ 42 h 42"/>
                  <a:gd name="GluePoint3X" fmla="*/ 27 w 40"/>
                  <a:gd name="GluePoint3Y" fmla="*/ 40 h 42"/>
                  <a:gd name="GluePoint4X" fmla="*/ 10 w 40"/>
                  <a:gd name="GluePoint4Y" fmla="*/ 38 h 42"/>
                  <a:gd name="GluePoint5X" fmla="*/ 8 w 40"/>
                  <a:gd name="GluePoint5Y" fmla="*/ 38 h 42"/>
                  <a:gd name="GluePoint6X" fmla="*/ 10 w 40"/>
                  <a:gd name="GluePoint6Y" fmla="*/ 37 h 42"/>
                  <a:gd name="GluePoint7X" fmla="*/ 2 w 40"/>
                  <a:gd name="GluePoint7Y" fmla="*/ 37 h 42"/>
                  <a:gd name="GluePoint8X" fmla="*/ 0 w 40"/>
                  <a:gd name="GluePoint8Y" fmla="*/ 33 h 42"/>
                  <a:gd name="GluePoint9X" fmla="*/ 8 w 40"/>
                  <a:gd name="GluePoint9Y" fmla="*/ 32 h 42"/>
                  <a:gd name="GluePoint10X" fmla="*/ 3 w 40"/>
                  <a:gd name="GluePoint10Y" fmla="*/ 27 h 42"/>
                  <a:gd name="GluePoint11X" fmla="*/ 16 w 40"/>
                  <a:gd name="GluePoint11Y" fmla="*/ 33 h 42"/>
                  <a:gd name="GluePoint12X" fmla="*/ 18 w 40"/>
                  <a:gd name="GluePoint12Y" fmla="*/ 32 h 42"/>
                  <a:gd name="GluePoint13X" fmla="*/ 15 w 40"/>
                  <a:gd name="GluePoint13Y" fmla="*/ 30 h 42"/>
                  <a:gd name="GluePoint14X" fmla="*/ 15 w 40"/>
                  <a:gd name="GluePoint14Y" fmla="*/ 29 h 42"/>
                  <a:gd name="GluePoint15X" fmla="*/ 19 w 40"/>
                  <a:gd name="GluePoint15Y" fmla="*/ 32 h 42"/>
                  <a:gd name="GluePoint16X" fmla="*/ 18 w 40"/>
                  <a:gd name="GluePoint16Y" fmla="*/ 30 h 42"/>
                  <a:gd name="GluePoint17X" fmla="*/ 23 w 40"/>
                  <a:gd name="GluePoint17Y" fmla="*/ 32 h 42"/>
                  <a:gd name="GluePoint18X" fmla="*/ 26 w 40"/>
                  <a:gd name="GluePoint18Y" fmla="*/ 32 h 42"/>
                  <a:gd name="GluePoint19X" fmla="*/ 16 w 40"/>
                  <a:gd name="GluePoint19Y" fmla="*/ 27 h 42"/>
                  <a:gd name="GluePoint20X" fmla="*/ 11 w 40"/>
                  <a:gd name="GluePoint20Y" fmla="*/ 21 h 42"/>
                  <a:gd name="GluePoint21X" fmla="*/ 19 w 40"/>
                  <a:gd name="GluePoint21Y" fmla="*/ 17 h 42"/>
                  <a:gd name="GluePoint22X" fmla="*/ 19 w 40"/>
                  <a:gd name="GluePoint22Y" fmla="*/ 16 h 42"/>
                  <a:gd name="GluePoint23X" fmla="*/ 15 w 40"/>
                  <a:gd name="GluePoint23Y" fmla="*/ 14 h 42"/>
                  <a:gd name="GluePoint24X" fmla="*/ 8 w 40"/>
                  <a:gd name="GluePoint24Y" fmla="*/ 16 h 42"/>
                  <a:gd name="GluePoint25X" fmla="*/ 3 w 40"/>
                  <a:gd name="GluePoint25Y" fmla="*/ 14 h 42"/>
                  <a:gd name="GluePoint26X" fmla="*/ 2 w 40"/>
                  <a:gd name="GluePoint26Y" fmla="*/ 8 h 42"/>
                  <a:gd name="GluePoint27X" fmla="*/ 5 w 40"/>
                  <a:gd name="GluePoint27Y" fmla="*/ 9 h 42"/>
                  <a:gd name="GluePoint28X" fmla="*/ 5 w 40"/>
                  <a:gd name="GluePoint28Y" fmla="*/ 8 h 42"/>
                  <a:gd name="GluePoint29X" fmla="*/ 3 w 40"/>
                  <a:gd name="GluePoint29Y" fmla="*/ 6 h 42"/>
                  <a:gd name="GluePoint30X" fmla="*/ 0 w 40"/>
                  <a:gd name="GluePoint30Y" fmla="*/ 5 h 42"/>
                  <a:gd name="GluePoint31X" fmla="*/ 8 w 40"/>
                  <a:gd name="GluePoint31Y" fmla="*/ 5 h 42"/>
                  <a:gd name="GluePoint32X" fmla="*/ 8 w 40"/>
                  <a:gd name="GluePoint32Y" fmla="*/ 0 h 42"/>
                  <a:gd name="GluePoint33X" fmla="*/ 11 w 40"/>
                  <a:gd name="GluePoint33Y" fmla="*/ 0 h 42"/>
                  <a:gd name="GluePoint34X" fmla="*/ 15 w 40"/>
                  <a:gd name="GluePoint34Y" fmla="*/ 3 h 42"/>
                  <a:gd name="GluePoint35X" fmla="*/ 21 w 40"/>
                  <a:gd name="GluePoint35Y" fmla="*/ 1 h 42"/>
                  <a:gd name="GluePoint36X" fmla="*/ 23 w 40"/>
                  <a:gd name="GluePoint36Y" fmla="*/ 3 h 42"/>
                  <a:gd name="GluePoint37X" fmla="*/ 40 w 40"/>
                  <a:gd name="GluePoint37Y" fmla="*/ 4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40" h="42">
                    <a:moveTo>
                      <a:pt x="40" y="40"/>
                    </a:moveTo>
                    <a:lnTo>
                      <a:pt x="34" y="42"/>
                    </a:lnTo>
                    <a:lnTo>
                      <a:pt x="27" y="40"/>
                    </a:lnTo>
                    <a:lnTo>
                      <a:pt x="10" y="38"/>
                    </a:lnTo>
                    <a:lnTo>
                      <a:pt x="8" y="38"/>
                    </a:lnTo>
                    <a:lnTo>
                      <a:pt x="10" y="37"/>
                    </a:lnTo>
                    <a:lnTo>
                      <a:pt x="2" y="37"/>
                    </a:lnTo>
                    <a:lnTo>
                      <a:pt x="0" y="33"/>
                    </a:lnTo>
                    <a:lnTo>
                      <a:pt x="8" y="32"/>
                    </a:lnTo>
                    <a:lnTo>
                      <a:pt x="3" y="27"/>
                    </a:lnTo>
                    <a:lnTo>
                      <a:pt x="16" y="33"/>
                    </a:lnTo>
                    <a:lnTo>
                      <a:pt x="18" y="32"/>
                    </a:lnTo>
                    <a:lnTo>
                      <a:pt x="15" y="30"/>
                    </a:lnTo>
                    <a:lnTo>
                      <a:pt x="15" y="29"/>
                    </a:lnTo>
                    <a:lnTo>
                      <a:pt x="19" y="32"/>
                    </a:lnTo>
                    <a:lnTo>
                      <a:pt x="18" y="30"/>
                    </a:lnTo>
                    <a:lnTo>
                      <a:pt x="23" y="32"/>
                    </a:lnTo>
                    <a:lnTo>
                      <a:pt x="26" y="32"/>
                    </a:lnTo>
                    <a:lnTo>
                      <a:pt x="16" y="27"/>
                    </a:lnTo>
                    <a:lnTo>
                      <a:pt x="11" y="21"/>
                    </a:lnTo>
                    <a:lnTo>
                      <a:pt x="19" y="17"/>
                    </a:lnTo>
                    <a:lnTo>
                      <a:pt x="19" y="16"/>
                    </a:lnTo>
                    <a:lnTo>
                      <a:pt x="15" y="14"/>
                    </a:lnTo>
                    <a:lnTo>
                      <a:pt x="8" y="16"/>
                    </a:lnTo>
                    <a:lnTo>
                      <a:pt x="3" y="14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5" y="3"/>
                    </a:lnTo>
                    <a:lnTo>
                      <a:pt x="21" y="1"/>
                    </a:lnTo>
                    <a:lnTo>
                      <a:pt x="23" y="3"/>
                    </a:lnTo>
                    <a:lnTo>
                      <a:pt x="40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95" name="Freeform 208"/>
              <p:cNvSpPr/>
              <p:nvPr/>
            </p:nvSpPr>
            <p:spPr>
              <a:xfrm>
                <a:off x="4635360" y="1693800"/>
                <a:ext cx="78840" cy="7884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78840"/>
                  <a:gd name="textAreaBottom" fmla="*/ 79200 h 78840"/>
                  <a:gd name="GluePoint1X" fmla="*/ 27 w 50"/>
                  <a:gd name="GluePoint1Y" fmla="*/ 43 h 50"/>
                  <a:gd name="GluePoint2X" fmla="*/ 28 w 50"/>
                  <a:gd name="GluePoint2Y" fmla="*/ 50 h 50"/>
                  <a:gd name="GluePoint3X" fmla="*/ 31 w 50"/>
                  <a:gd name="GluePoint3Y" fmla="*/ 50 h 50"/>
                  <a:gd name="GluePoint4X" fmla="*/ 33 w 50"/>
                  <a:gd name="GluePoint4Y" fmla="*/ 46 h 50"/>
                  <a:gd name="GluePoint5X" fmla="*/ 38 w 50"/>
                  <a:gd name="GluePoint5Y" fmla="*/ 42 h 50"/>
                  <a:gd name="GluePoint6X" fmla="*/ 38 w 50"/>
                  <a:gd name="GluePoint6Y" fmla="*/ 34 h 50"/>
                  <a:gd name="GluePoint7X" fmla="*/ 50 w 50"/>
                  <a:gd name="GluePoint7Y" fmla="*/ 35 h 50"/>
                  <a:gd name="GluePoint8X" fmla="*/ 49 w 50"/>
                  <a:gd name="GluePoint8Y" fmla="*/ 27 h 50"/>
                  <a:gd name="GluePoint9X" fmla="*/ 44 w 50"/>
                  <a:gd name="GluePoint9Y" fmla="*/ 24 h 50"/>
                  <a:gd name="GluePoint10X" fmla="*/ 41 w 50"/>
                  <a:gd name="GluePoint10Y" fmla="*/ 17 h 50"/>
                  <a:gd name="GluePoint11X" fmla="*/ 36 w 50"/>
                  <a:gd name="GluePoint11Y" fmla="*/ 16 h 50"/>
                  <a:gd name="GluePoint12X" fmla="*/ 36 w 50"/>
                  <a:gd name="GluePoint12Y" fmla="*/ 8 h 50"/>
                  <a:gd name="GluePoint13X" fmla="*/ 35 w 50"/>
                  <a:gd name="GluePoint13Y" fmla="*/ 6 h 50"/>
                  <a:gd name="GluePoint14X" fmla="*/ 22 w 50"/>
                  <a:gd name="GluePoint14Y" fmla="*/ 5 h 50"/>
                  <a:gd name="GluePoint15X" fmla="*/ 11 w 50"/>
                  <a:gd name="GluePoint15Y" fmla="*/ 0 h 50"/>
                  <a:gd name="GluePoint16X" fmla="*/ 3 w 50"/>
                  <a:gd name="GluePoint16Y" fmla="*/ 0 h 50"/>
                  <a:gd name="GluePoint17X" fmla="*/ 0 w 50"/>
                  <a:gd name="GluePoint17Y" fmla="*/ 5 h 50"/>
                  <a:gd name="GluePoint18X" fmla="*/ 3 w 50"/>
                  <a:gd name="GluePoint18Y" fmla="*/ 5 h 50"/>
                  <a:gd name="GluePoint19X" fmla="*/ 12 w 50"/>
                  <a:gd name="GluePoint19Y" fmla="*/ 11 h 50"/>
                  <a:gd name="GluePoint20X" fmla="*/ 14 w 50"/>
                  <a:gd name="GluePoint20Y" fmla="*/ 16 h 50"/>
                  <a:gd name="GluePoint21X" fmla="*/ 25 w 50"/>
                  <a:gd name="GluePoint21Y" fmla="*/ 29 h 50"/>
                  <a:gd name="GluePoint22X" fmla="*/ 27 w 50"/>
                  <a:gd name="GluePoint22Y" fmla="*/ 43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50" h="50">
                    <a:moveTo>
                      <a:pt x="27" y="43"/>
                    </a:moveTo>
                    <a:lnTo>
                      <a:pt x="28" y="50"/>
                    </a:lnTo>
                    <a:lnTo>
                      <a:pt x="31" y="50"/>
                    </a:lnTo>
                    <a:lnTo>
                      <a:pt x="33" y="46"/>
                    </a:lnTo>
                    <a:lnTo>
                      <a:pt x="38" y="42"/>
                    </a:lnTo>
                    <a:lnTo>
                      <a:pt x="38" y="34"/>
                    </a:lnTo>
                    <a:lnTo>
                      <a:pt x="50" y="35"/>
                    </a:lnTo>
                    <a:lnTo>
                      <a:pt x="49" y="27"/>
                    </a:lnTo>
                    <a:lnTo>
                      <a:pt x="44" y="24"/>
                    </a:lnTo>
                    <a:lnTo>
                      <a:pt x="41" y="17"/>
                    </a:lnTo>
                    <a:lnTo>
                      <a:pt x="36" y="16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22" y="5"/>
                    </a:lnTo>
                    <a:lnTo>
                      <a:pt x="11" y="0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2" y="11"/>
                    </a:lnTo>
                    <a:lnTo>
                      <a:pt x="14" y="16"/>
                    </a:lnTo>
                    <a:lnTo>
                      <a:pt x="25" y="29"/>
                    </a:lnTo>
                    <a:lnTo>
                      <a:pt x="27" y="4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96" name="Freeform 209"/>
              <p:cNvSpPr/>
              <p:nvPr/>
            </p:nvSpPr>
            <p:spPr>
              <a:xfrm>
                <a:off x="4506840" y="1701720"/>
                <a:ext cx="207720" cy="123480"/>
              </a:xfrm>
              <a:custGeom>
                <a:avLst/>
                <a:gdLst>
                  <a:gd name="textAreaLeft" fmla="*/ 0 w 207720"/>
                  <a:gd name="textAreaRight" fmla="*/ 208080 w 207720"/>
                  <a:gd name="textAreaTop" fmla="*/ 0 h 123480"/>
                  <a:gd name="textAreaBottom" fmla="*/ 123840 h 123480"/>
                  <a:gd name="GluePoint1X" fmla="*/ 106 w 131"/>
                  <a:gd name="GluePoint1Y" fmla="*/ 24 h 78"/>
                  <a:gd name="GluePoint2X" fmla="*/ 95 w 131"/>
                  <a:gd name="GluePoint2Y" fmla="*/ 11 h 78"/>
                  <a:gd name="GluePoint3X" fmla="*/ 93 w 131"/>
                  <a:gd name="GluePoint3Y" fmla="*/ 6 h 78"/>
                  <a:gd name="GluePoint4X" fmla="*/ 84 w 131"/>
                  <a:gd name="GluePoint4Y" fmla="*/ 0 h 78"/>
                  <a:gd name="GluePoint5X" fmla="*/ 81 w 131"/>
                  <a:gd name="GluePoint5Y" fmla="*/ 0 h 78"/>
                  <a:gd name="GluePoint6X" fmla="*/ 60 w 131"/>
                  <a:gd name="GluePoint6Y" fmla="*/ 6 h 78"/>
                  <a:gd name="GluePoint7X" fmla="*/ 55 w 131"/>
                  <a:gd name="GluePoint7Y" fmla="*/ 3 h 78"/>
                  <a:gd name="GluePoint8X" fmla="*/ 31 w 131"/>
                  <a:gd name="GluePoint8Y" fmla="*/ 4 h 78"/>
                  <a:gd name="GluePoint9X" fmla="*/ 22 w 131"/>
                  <a:gd name="GluePoint9Y" fmla="*/ 11 h 78"/>
                  <a:gd name="GluePoint10X" fmla="*/ 20 w 131"/>
                  <a:gd name="GluePoint10Y" fmla="*/ 17 h 78"/>
                  <a:gd name="GluePoint11X" fmla="*/ 11 w 131"/>
                  <a:gd name="GluePoint11Y" fmla="*/ 32 h 78"/>
                  <a:gd name="GluePoint12X" fmla="*/ 0 w 131"/>
                  <a:gd name="GluePoint12Y" fmla="*/ 35 h 78"/>
                  <a:gd name="GluePoint13X" fmla="*/ 8 w 131"/>
                  <a:gd name="GluePoint13Y" fmla="*/ 40 h 78"/>
                  <a:gd name="GluePoint14X" fmla="*/ 12 w 131"/>
                  <a:gd name="GluePoint14Y" fmla="*/ 49 h 78"/>
                  <a:gd name="GluePoint15X" fmla="*/ 17 w 131"/>
                  <a:gd name="GluePoint15Y" fmla="*/ 51 h 78"/>
                  <a:gd name="GluePoint16X" fmla="*/ 19 w 131"/>
                  <a:gd name="GluePoint16Y" fmla="*/ 57 h 78"/>
                  <a:gd name="GluePoint17X" fmla="*/ 31 w 131"/>
                  <a:gd name="GluePoint17Y" fmla="*/ 62 h 78"/>
                  <a:gd name="GluePoint18X" fmla="*/ 33 w 131"/>
                  <a:gd name="GluePoint18Y" fmla="*/ 61 h 78"/>
                  <a:gd name="GluePoint19X" fmla="*/ 36 w 131"/>
                  <a:gd name="GluePoint19Y" fmla="*/ 62 h 78"/>
                  <a:gd name="GluePoint20X" fmla="*/ 33 w 131"/>
                  <a:gd name="GluePoint20Y" fmla="*/ 66 h 78"/>
                  <a:gd name="GluePoint21X" fmla="*/ 36 w 131"/>
                  <a:gd name="GluePoint21Y" fmla="*/ 69 h 78"/>
                  <a:gd name="GluePoint22X" fmla="*/ 38 w 131"/>
                  <a:gd name="GluePoint22Y" fmla="*/ 69 h 78"/>
                  <a:gd name="GluePoint23X" fmla="*/ 41 w 131"/>
                  <a:gd name="GluePoint23Y" fmla="*/ 70 h 78"/>
                  <a:gd name="GluePoint24X" fmla="*/ 39 w 131"/>
                  <a:gd name="GluePoint24Y" fmla="*/ 74 h 78"/>
                  <a:gd name="GluePoint25X" fmla="*/ 43 w 131"/>
                  <a:gd name="GluePoint25Y" fmla="*/ 75 h 78"/>
                  <a:gd name="GluePoint26X" fmla="*/ 77 w 131"/>
                  <a:gd name="GluePoint26Y" fmla="*/ 78 h 78"/>
                  <a:gd name="GluePoint27X" fmla="*/ 97 w 131"/>
                  <a:gd name="GluePoint27Y" fmla="*/ 70 h 78"/>
                  <a:gd name="GluePoint28X" fmla="*/ 101 w 131"/>
                  <a:gd name="GluePoint28Y" fmla="*/ 70 h 78"/>
                  <a:gd name="GluePoint29X" fmla="*/ 111 w 131"/>
                  <a:gd name="GluePoint29Y" fmla="*/ 74 h 78"/>
                  <a:gd name="GluePoint30X" fmla="*/ 117 w 131"/>
                  <a:gd name="GluePoint30Y" fmla="*/ 77 h 78"/>
                  <a:gd name="GluePoint31X" fmla="*/ 120 w 131"/>
                  <a:gd name="GluePoint31Y" fmla="*/ 77 h 78"/>
                  <a:gd name="GluePoint32X" fmla="*/ 120 w 131"/>
                  <a:gd name="GluePoint32Y" fmla="*/ 67 h 78"/>
                  <a:gd name="GluePoint33X" fmla="*/ 122 w 131"/>
                  <a:gd name="GluePoint33Y" fmla="*/ 56 h 78"/>
                  <a:gd name="GluePoint34X" fmla="*/ 124 w 131"/>
                  <a:gd name="GluePoint34Y" fmla="*/ 56 h 78"/>
                  <a:gd name="GluePoint35X" fmla="*/ 124 w 131"/>
                  <a:gd name="GluePoint35Y" fmla="*/ 59 h 78"/>
                  <a:gd name="GluePoint36X" fmla="*/ 122 w 131"/>
                  <a:gd name="GluePoint36Y" fmla="*/ 62 h 78"/>
                  <a:gd name="GluePoint37X" fmla="*/ 122 w 131"/>
                  <a:gd name="GluePoint37Y" fmla="*/ 64 h 78"/>
                  <a:gd name="GluePoint38X" fmla="*/ 130 w 131"/>
                  <a:gd name="GluePoint38Y" fmla="*/ 59 h 78"/>
                  <a:gd name="GluePoint39X" fmla="*/ 131 w 131"/>
                  <a:gd name="GluePoint39Y" fmla="*/ 57 h 78"/>
                  <a:gd name="GluePoint40X" fmla="*/ 131 w 131"/>
                  <a:gd name="GluePoint40Y" fmla="*/ 54 h 78"/>
                  <a:gd name="GluePoint41X" fmla="*/ 130 w 131"/>
                  <a:gd name="GluePoint41Y" fmla="*/ 48 h 78"/>
                  <a:gd name="GluePoint42X" fmla="*/ 127 w 131"/>
                  <a:gd name="GluePoint42Y" fmla="*/ 48 h 78"/>
                  <a:gd name="GluePoint43X" fmla="*/ 116 w 131"/>
                  <a:gd name="GluePoint43Y" fmla="*/ 51 h 78"/>
                  <a:gd name="GluePoint44X" fmla="*/ 112 w 131"/>
                  <a:gd name="GluePoint44Y" fmla="*/ 46 h 78"/>
                  <a:gd name="GluePoint45X" fmla="*/ 111 w 131"/>
                  <a:gd name="GluePoint45Y" fmla="*/ 48 h 78"/>
                  <a:gd name="GluePoint46X" fmla="*/ 109 w 131"/>
                  <a:gd name="GluePoint46Y" fmla="*/ 45 h 78"/>
                  <a:gd name="GluePoint47X" fmla="*/ 108 w 131"/>
                  <a:gd name="GluePoint47Y" fmla="*/ 38 h 78"/>
                  <a:gd name="GluePoint48X" fmla="*/ 106 w 131"/>
                  <a:gd name="GluePoint48Y" fmla="*/ 24 h 7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1" h="78">
                    <a:moveTo>
                      <a:pt x="106" y="24"/>
                    </a:moveTo>
                    <a:lnTo>
                      <a:pt x="95" y="11"/>
                    </a:lnTo>
                    <a:lnTo>
                      <a:pt x="93" y="6"/>
                    </a:lnTo>
                    <a:lnTo>
                      <a:pt x="84" y="0"/>
                    </a:lnTo>
                    <a:lnTo>
                      <a:pt x="81" y="0"/>
                    </a:lnTo>
                    <a:lnTo>
                      <a:pt x="60" y="6"/>
                    </a:lnTo>
                    <a:lnTo>
                      <a:pt x="55" y="3"/>
                    </a:lnTo>
                    <a:lnTo>
                      <a:pt x="31" y="4"/>
                    </a:lnTo>
                    <a:lnTo>
                      <a:pt x="22" y="11"/>
                    </a:lnTo>
                    <a:lnTo>
                      <a:pt x="20" y="17"/>
                    </a:lnTo>
                    <a:lnTo>
                      <a:pt x="11" y="32"/>
                    </a:lnTo>
                    <a:lnTo>
                      <a:pt x="0" y="35"/>
                    </a:lnTo>
                    <a:lnTo>
                      <a:pt x="8" y="40"/>
                    </a:lnTo>
                    <a:lnTo>
                      <a:pt x="12" y="49"/>
                    </a:lnTo>
                    <a:lnTo>
                      <a:pt x="17" y="51"/>
                    </a:lnTo>
                    <a:lnTo>
                      <a:pt x="19" y="57"/>
                    </a:lnTo>
                    <a:lnTo>
                      <a:pt x="31" y="62"/>
                    </a:lnTo>
                    <a:lnTo>
                      <a:pt x="33" y="61"/>
                    </a:lnTo>
                    <a:lnTo>
                      <a:pt x="36" y="62"/>
                    </a:lnTo>
                    <a:lnTo>
                      <a:pt x="33" y="66"/>
                    </a:lnTo>
                    <a:lnTo>
                      <a:pt x="36" y="69"/>
                    </a:lnTo>
                    <a:lnTo>
                      <a:pt x="38" y="69"/>
                    </a:lnTo>
                    <a:lnTo>
                      <a:pt x="41" y="70"/>
                    </a:lnTo>
                    <a:lnTo>
                      <a:pt x="39" y="74"/>
                    </a:lnTo>
                    <a:lnTo>
                      <a:pt x="43" y="75"/>
                    </a:lnTo>
                    <a:lnTo>
                      <a:pt x="77" y="78"/>
                    </a:lnTo>
                    <a:lnTo>
                      <a:pt x="97" y="70"/>
                    </a:lnTo>
                    <a:lnTo>
                      <a:pt x="101" y="70"/>
                    </a:lnTo>
                    <a:lnTo>
                      <a:pt x="111" y="74"/>
                    </a:lnTo>
                    <a:lnTo>
                      <a:pt x="117" y="77"/>
                    </a:lnTo>
                    <a:lnTo>
                      <a:pt x="120" y="77"/>
                    </a:lnTo>
                    <a:lnTo>
                      <a:pt x="120" y="67"/>
                    </a:lnTo>
                    <a:lnTo>
                      <a:pt x="122" y="56"/>
                    </a:lnTo>
                    <a:lnTo>
                      <a:pt x="124" y="56"/>
                    </a:lnTo>
                    <a:lnTo>
                      <a:pt x="124" y="59"/>
                    </a:lnTo>
                    <a:lnTo>
                      <a:pt x="122" y="62"/>
                    </a:lnTo>
                    <a:lnTo>
                      <a:pt x="122" y="64"/>
                    </a:lnTo>
                    <a:lnTo>
                      <a:pt x="130" y="59"/>
                    </a:lnTo>
                    <a:lnTo>
                      <a:pt x="131" y="57"/>
                    </a:lnTo>
                    <a:lnTo>
                      <a:pt x="131" y="54"/>
                    </a:lnTo>
                    <a:lnTo>
                      <a:pt x="130" y="48"/>
                    </a:lnTo>
                    <a:lnTo>
                      <a:pt x="127" y="48"/>
                    </a:lnTo>
                    <a:lnTo>
                      <a:pt x="116" y="51"/>
                    </a:lnTo>
                    <a:lnTo>
                      <a:pt x="112" y="46"/>
                    </a:lnTo>
                    <a:lnTo>
                      <a:pt x="111" y="48"/>
                    </a:lnTo>
                    <a:lnTo>
                      <a:pt x="109" y="45"/>
                    </a:lnTo>
                    <a:lnTo>
                      <a:pt x="108" y="38"/>
                    </a:lnTo>
                    <a:lnTo>
                      <a:pt x="106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97" name="Freeform 210"/>
              <p:cNvSpPr/>
              <p:nvPr/>
            </p:nvSpPr>
            <p:spPr>
              <a:xfrm>
                <a:off x="3906720" y="1512720"/>
                <a:ext cx="48960" cy="34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34560"/>
                  <a:gd name="textAreaBottom" fmla="*/ 34920 h 34560"/>
                  <a:gd name="GluePoint1X" fmla="*/ 23 w 31"/>
                  <a:gd name="GluePoint1Y" fmla="*/ 22 h 22"/>
                  <a:gd name="GluePoint2X" fmla="*/ 27 w 31"/>
                  <a:gd name="GluePoint2Y" fmla="*/ 20 h 22"/>
                  <a:gd name="GluePoint3X" fmla="*/ 27 w 31"/>
                  <a:gd name="GluePoint3Y" fmla="*/ 17 h 22"/>
                  <a:gd name="GluePoint4X" fmla="*/ 30 w 31"/>
                  <a:gd name="GluePoint4Y" fmla="*/ 17 h 22"/>
                  <a:gd name="GluePoint5X" fmla="*/ 31 w 31"/>
                  <a:gd name="GluePoint5Y" fmla="*/ 16 h 22"/>
                  <a:gd name="GluePoint6X" fmla="*/ 30 w 31"/>
                  <a:gd name="GluePoint6Y" fmla="*/ 12 h 22"/>
                  <a:gd name="GluePoint7X" fmla="*/ 31 w 31"/>
                  <a:gd name="GluePoint7Y" fmla="*/ 16 h 22"/>
                  <a:gd name="GluePoint8X" fmla="*/ 31 w 31"/>
                  <a:gd name="GluePoint8Y" fmla="*/ 12 h 22"/>
                  <a:gd name="GluePoint9X" fmla="*/ 30 w 31"/>
                  <a:gd name="GluePoint9Y" fmla="*/ 11 h 22"/>
                  <a:gd name="GluePoint10X" fmla="*/ 27 w 31"/>
                  <a:gd name="GluePoint10Y" fmla="*/ 11 h 22"/>
                  <a:gd name="GluePoint11X" fmla="*/ 28 w 31"/>
                  <a:gd name="GluePoint11Y" fmla="*/ 9 h 22"/>
                  <a:gd name="GluePoint12X" fmla="*/ 28 w 31"/>
                  <a:gd name="GluePoint12Y" fmla="*/ 6 h 22"/>
                  <a:gd name="GluePoint13X" fmla="*/ 25 w 31"/>
                  <a:gd name="GluePoint13Y" fmla="*/ 1 h 22"/>
                  <a:gd name="GluePoint14X" fmla="*/ 20 w 31"/>
                  <a:gd name="GluePoint14Y" fmla="*/ 1 h 22"/>
                  <a:gd name="GluePoint15X" fmla="*/ 11 w 31"/>
                  <a:gd name="GluePoint15Y" fmla="*/ 4 h 22"/>
                  <a:gd name="GluePoint16X" fmla="*/ 11 w 31"/>
                  <a:gd name="GluePoint16Y" fmla="*/ 3 h 22"/>
                  <a:gd name="GluePoint17X" fmla="*/ 14 w 31"/>
                  <a:gd name="GluePoint17Y" fmla="*/ 1 h 22"/>
                  <a:gd name="GluePoint18X" fmla="*/ 11 w 31"/>
                  <a:gd name="GluePoint18Y" fmla="*/ 0 h 22"/>
                  <a:gd name="GluePoint19X" fmla="*/ 9 w 31"/>
                  <a:gd name="GluePoint19Y" fmla="*/ 0 h 22"/>
                  <a:gd name="GluePoint20X" fmla="*/ 8 w 31"/>
                  <a:gd name="GluePoint20Y" fmla="*/ 1 h 22"/>
                  <a:gd name="GluePoint21X" fmla="*/ 8 w 31"/>
                  <a:gd name="GluePoint21Y" fmla="*/ 4 h 22"/>
                  <a:gd name="GluePoint22X" fmla="*/ 6 w 31"/>
                  <a:gd name="GluePoint22Y" fmla="*/ 6 h 22"/>
                  <a:gd name="GluePoint23X" fmla="*/ 4 w 31"/>
                  <a:gd name="GluePoint23Y" fmla="*/ 9 h 22"/>
                  <a:gd name="GluePoint24X" fmla="*/ 1 w 31"/>
                  <a:gd name="GluePoint24Y" fmla="*/ 9 h 22"/>
                  <a:gd name="GluePoint25X" fmla="*/ 1 w 31"/>
                  <a:gd name="GluePoint25Y" fmla="*/ 12 h 22"/>
                  <a:gd name="GluePoint26X" fmla="*/ 0 w 31"/>
                  <a:gd name="GluePoint26Y" fmla="*/ 14 h 22"/>
                  <a:gd name="GluePoint27X" fmla="*/ 3 w 31"/>
                  <a:gd name="GluePoint27Y" fmla="*/ 16 h 22"/>
                  <a:gd name="GluePoint28X" fmla="*/ 4 w 31"/>
                  <a:gd name="GluePoint28Y" fmla="*/ 19 h 22"/>
                  <a:gd name="GluePoint29X" fmla="*/ 8 w 31"/>
                  <a:gd name="GluePoint29Y" fmla="*/ 19 h 22"/>
                  <a:gd name="GluePoint30X" fmla="*/ 11 w 31"/>
                  <a:gd name="GluePoint30Y" fmla="*/ 16 h 22"/>
                  <a:gd name="GluePoint31X" fmla="*/ 19 w 31"/>
                  <a:gd name="GluePoint31Y" fmla="*/ 14 h 22"/>
                  <a:gd name="GluePoint32X" fmla="*/ 22 w 31"/>
                  <a:gd name="GluePoint32Y" fmla="*/ 17 h 22"/>
                  <a:gd name="GluePoint33X" fmla="*/ 23 w 31"/>
                  <a:gd name="GluePoint33Y" fmla="*/ 22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1" h="22">
                    <a:moveTo>
                      <a:pt x="23" y="22"/>
                    </a:moveTo>
                    <a:lnTo>
                      <a:pt x="27" y="20"/>
                    </a:lnTo>
                    <a:lnTo>
                      <a:pt x="27" y="17"/>
                    </a:lnTo>
                    <a:lnTo>
                      <a:pt x="30" y="17"/>
                    </a:lnTo>
                    <a:lnTo>
                      <a:pt x="31" y="16"/>
                    </a:lnTo>
                    <a:lnTo>
                      <a:pt x="30" y="12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0" y="11"/>
                    </a:lnTo>
                    <a:lnTo>
                      <a:pt x="27" y="11"/>
                    </a:lnTo>
                    <a:lnTo>
                      <a:pt x="28" y="9"/>
                    </a:lnTo>
                    <a:lnTo>
                      <a:pt x="28" y="6"/>
                    </a:lnTo>
                    <a:lnTo>
                      <a:pt x="25" y="1"/>
                    </a:lnTo>
                    <a:lnTo>
                      <a:pt x="20" y="1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8" y="19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2" y="17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98" name="Freeform 211"/>
              <p:cNvSpPr/>
              <p:nvPr/>
            </p:nvSpPr>
            <p:spPr>
              <a:xfrm>
                <a:off x="4281480" y="2117880"/>
                <a:ext cx="385560" cy="382320"/>
              </a:xfrm>
              <a:custGeom>
                <a:avLst/>
                <a:gdLst>
                  <a:gd name="textAreaLeft" fmla="*/ 0 w 385560"/>
                  <a:gd name="textAreaRight" fmla="*/ 385920 w 385560"/>
                  <a:gd name="textAreaTop" fmla="*/ 0 h 382320"/>
                  <a:gd name="textAreaBottom" fmla="*/ 382680 h 382320"/>
                  <a:gd name="GluePoint1X" fmla="*/ 213 w 243"/>
                  <a:gd name="GluePoint1Y" fmla="*/ 231 h 241"/>
                  <a:gd name="GluePoint2X" fmla="*/ 183 w 243"/>
                  <a:gd name="GluePoint2Y" fmla="*/ 215 h 241"/>
                  <a:gd name="GluePoint3X" fmla="*/ 151 w 243"/>
                  <a:gd name="GluePoint3Y" fmla="*/ 198 h 241"/>
                  <a:gd name="GluePoint4X" fmla="*/ 121 w 243"/>
                  <a:gd name="GluePoint4Y" fmla="*/ 181 h 241"/>
                  <a:gd name="GluePoint5X" fmla="*/ 91 w 243"/>
                  <a:gd name="GluePoint5Y" fmla="*/ 178 h 241"/>
                  <a:gd name="GluePoint6X" fmla="*/ 83 w 243"/>
                  <a:gd name="GluePoint6Y" fmla="*/ 175 h 241"/>
                  <a:gd name="GluePoint7X" fmla="*/ 42 w 243"/>
                  <a:gd name="GluePoint7Y" fmla="*/ 170 h 241"/>
                  <a:gd name="GluePoint8X" fmla="*/ 26 w 243"/>
                  <a:gd name="GluePoint8Y" fmla="*/ 151 h 241"/>
                  <a:gd name="GluePoint9X" fmla="*/ 15 w 243"/>
                  <a:gd name="GluePoint9Y" fmla="*/ 146 h 241"/>
                  <a:gd name="GluePoint10X" fmla="*/ 3 w 243"/>
                  <a:gd name="GluePoint10Y" fmla="*/ 122 h 241"/>
                  <a:gd name="GluePoint11X" fmla="*/ 10 w 243"/>
                  <a:gd name="GluePoint11Y" fmla="*/ 117 h 241"/>
                  <a:gd name="GluePoint12X" fmla="*/ 7 w 243"/>
                  <a:gd name="GluePoint12Y" fmla="*/ 67 h 241"/>
                  <a:gd name="GluePoint13X" fmla="*/ 0 w 243"/>
                  <a:gd name="GluePoint13Y" fmla="*/ 53 h 241"/>
                  <a:gd name="GluePoint14X" fmla="*/ 10 w 243"/>
                  <a:gd name="GluePoint14Y" fmla="*/ 48 h 241"/>
                  <a:gd name="GluePoint15X" fmla="*/ 13 w 243"/>
                  <a:gd name="GluePoint15Y" fmla="*/ 32 h 241"/>
                  <a:gd name="GluePoint16X" fmla="*/ 30 w 243"/>
                  <a:gd name="GluePoint16Y" fmla="*/ 14 h 241"/>
                  <a:gd name="GluePoint17X" fmla="*/ 30 w 243"/>
                  <a:gd name="GluePoint17Y" fmla="*/ 0 h 241"/>
                  <a:gd name="GluePoint18X" fmla="*/ 56 w 243"/>
                  <a:gd name="GluePoint18Y" fmla="*/ 5 h 241"/>
                  <a:gd name="GluePoint19X" fmla="*/ 86 w 243"/>
                  <a:gd name="GluePoint19Y" fmla="*/ 14 h 241"/>
                  <a:gd name="GluePoint20X" fmla="*/ 89 w 243"/>
                  <a:gd name="GluePoint20Y" fmla="*/ 24 h 241"/>
                  <a:gd name="GluePoint21X" fmla="*/ 100 w 243"/>
                  <a:gd name="GluePoint21Y" fmla="*/ 33 h 241"/>
                  <a:gd name="GluePoint22X" fmla="*/ 132 w 243"/>
                  <a:gd name="GluePoint22Y" fmla="*/ 43 h 241"/>
                  <a:gd name="GluePoint23X" fmla="*/ 143 w 243"/>
                  <a:gd name="GluePoint23Y" fmla="*/ 51 h 241"/>
                  <a:gd name="GluePoint24X" fmla="*/ 156 w 243"/>
                  <a:gd name="GluePoint24Y" fmla="*/ 45 h 241"/>
                  <a:gd name="GluePoint25X" fmla="*/ 156 w 243"/>
                  <a:gd name="GluePoint25Y" fmla="*/ 27 h 241"/>
                  <a:gd name="GluePoint26X" fmla="*/ 170 w 243"/>
                  <a:gd name="GluePoint26Y" fmla="*/ 8 h 241"/>
                  <a:gd name="GluePoint27X" fmla="*/ 197 w 243"/>
                  <a:gd name="GluePoint27Y" fmla="*/ 9 h 241"/>
                  <a:gd name="GluePoint28X" fmla="*/ 200 w 243"/>
                  <a:gd name="GluePoint28Y" fmla="*/ 16 h 241"/>
                  <a:gd name="GluePoint29X" fmla="*/ 213 w 243"/>
                  <a:gd name="GluePoint29Y" fmla="*/ 19 h 241"/>
                  <a:gd name="GluePoint30X" fmla="*/ 232 w 243"/>
                  <a:gd name="GluePoint30Y" fmla="*/ 27 h 241"/>
                  <a:gd name="GluePoint31X" fmla="*/ 227 w 243"/>
                  <a:gd name="GluePoint31Y" fmla="*/ 32 h 241"/>
                  <a:gd name="GluePoint32X" fmla="*/ 227 w 243"/>
                  <a:gd name="GluePoint32Y" fmla="*/ 54 h 241"/>
                  <a:gd name="GluePoint33X" fmla="*/ 231 w 243"/>
                  <a:gd name="GluePoint33Y" fmla="*/ 64 h 241"/>
                  <a:gd name="GluePoint34X" fmla="*/ 235 w 243"/>
                  <a:gd name="GluePoint34Y" fmla="*/ 72 h 241"/>
                  <a:gd name="GluePoint35X" fmla="*/ 237 w 243"/>
                  <a:gd name="GluePoint35Y" fmla="*/ 104 h 241"/>
                  <a:gd name="GluePoint36X" fmla="*/ 239 w 243"/>
                  <a:gd name="GluePoint36Y" fmla="*/ 135 h 241"/>
                  <a:gd name="GluePoint37X" fmla="*/ 240 w 243"/>
                  <a:gd name="GluePoint37Y" fmla="*/ 165 h 241"/>
                  <a:gd name="GluePoint38X" fmla="*/ 242 w 243"/>
                  <a:gd name="GluePoint38Y" fmla="*/ 196 h 241"/>
                  <a:gd name="GluePoint39X" fmla="*/ 243 w 243"/>
                  <a:gd name="GluePoint39Y" fmla="*/ 230 h 241"/>
                  <a:gd name="GluePoint40X" fmla="*/ 229 w 243"/>
                  <a:gd name="GluePoint40Y" fmla="*/ 241 h 2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43" h="241">
                    <a:moveTo>
                      <a:pt x="229" y="241"/>
                    </a:moveTo>
                    <a:lnTo>
                      <a:pt x="213" y="231"/>
                    </a:lnTo>
                    <a:lnTo>
                      <a:pt x="197" y="223"/>
                    </a:lnTo>
                    <a:lnTo>
                      <a:pt x="183" y="215"/>
                    </a:lnTo>
                    <a:lnTo>
                      <a:pt x="167" y="207"/>
                    </a:lnTo>
                    <a:lnTo>
                      <a:pt x="151" y="198"/>
                    </a:lnTo>
                    <a:lnTo>
                      <a:pt x="137" y="189"/>
                    </a:lnTo>
                    <a:lnTo>
                      <a:pt x="121" y="181"/>
                    </a:lnTo>
                    <a:lnTo>
                      <a:pt x="107" y="172"/>
                    </a:lnTo>
                    <a:lnTo>
                      <a:pt x="91" y="178"/>
                    </a:lnTo>
                    <a:lnTo>
                      <a:pt x="86" y="180"/>
                    </a:lnTo>
                    <a:lnTo>
                      <a:pt x="83" y="175"/>
                    </a:lnTo>
                    <a:lnTo>
                      <a:pt x="75" y="170"/>
                    </a:lnTo>
                    <a:lnTo>
                      <a:pt x="42" y="170"/>
                    </a:lnTo>
                    <a:lnTo>
                      <a:pt x="34" y="156"/>
                    </a:lnTo>
                    <a:lnTo>
                      <a:pt x="26" y="151"/>
                    </a:lnTo>
                    <a:lnTo>
                      <a:pt x="18" y="151"/>
                    </a:lnTo>
                    <a:lnTo>
                      <a:pt x="15" y="146"/>
                    </a:lnTo>
                    <a:lnTo>
                      <a:pt x="13" y="138"/>
                    </a:lnTo>
                    <a:lnTo>
                      <a:pt x="3" y="122"/>
                    </a:lnTo>
                    <a:lnTo>
                      <a:pt x="3" y="120"/>
                    </a:lnTo>
                    <a:lnTo>
                      <a:pt x="10" y="117"/>
                    </a:lnTo>
                    <a:lnTo>
                      <a:pt x="10" y="95"/>
                    </a:lnTo>
                    <a:lnTo>
                      <a:pt x="7" y="67"/>
                    </a:lnTo>
                    <a:lnTo>
                      <a:pt x="0" y="58"/>
                    </a:lnTo>
                    <a:lnTo>
                      <a:pt x="0" y="53"/>
                    </a:lnTo>
                    <a:lnTo>
                      <a:pt x="3" y="50"/>
                    </a:lnTo>
                    <a:lnTo>
                      <a:pt x="10" y="48"/>
                    </a:lnTo>
                    <a:lnTo>
                      <a:pt x="15" y="43"/>
                    </a:lnTo>
                    <a:lnTo>
                      <a:pt x="13" y="32"/>
                    </a:lnTo>
                    <a:lnTo>
                      <a:pt x="15" y="27"/>
                    </a:lnTo>
                    <a:lnTo>
                      <a:pt x="30" y="14"/>
                    </a:lnTo>
                    <a:lnTo>
                      <a:pt x="32" y="11"/>
                    </a:lnTo>
                    <a:lnTo>
                      <a:pt x="30" y="0"/>
                    </a:lnTo>
                    <a:lnTo>
                      <a:pt x="45" y="6"/>
                    </a:lnTo>
                    <a:lnTo>
                      <a:pt x="56" y="5"/>
                    </a:lnTo>
                    <a:lnTo>
                      <a:pt x="65" y="8"/>
                    </a:lnTo>
                    <a:lnTo>
                      <a:pt x="86" y="14"/>
                    </a:lnTo>
                    <a:lnTo>
                      <a:pt x="88" y="16"/>
                    </a:lnTo>
                    <a:lnTo>
                      <a:pt x="89" y="24"/>
                    </a:lnTo>
                    <a:lnTo>
                      <a:pt x="96" y="32"/>
                    </a:lnTo>
                    <a:lnTo>
                      <a:pt x="100" y="33"/>
                    </a:lnTo>
                    <a:lnTo>
                      <a:pt x="123" y="38"/>
                    </a:lnTo>
                    <a:lnTo>
                      <a:pt x="132" y="43"/>
                    </a:lnTo>
                    <a:lnTo>
                      <a:pt x="138" y="50"/>
                    </a:lnTo>
                    <a:lnTo>
                      <a:pt x="143" y="51"/>
                    </a:lnTo>
                    <a:lnTo>
                      <a:pt x="151" y="50"/>
                    </a:lnTo>
                    <a:lnTo>
                      <a:pt x="156" y="45"/>
                    </a:lnTo>
                    <a:lnTo>
                      <a:pt x="159" y="37"/>
                    </a:lnTo>
                    <a:lnTo>
                      <a:pt x="156" y="27"/>
                    </a:lnTo>
                    <a:lnTo>
                      <a:pt x="156" y="19"/>
                    </a:lnTo>
                    <a:lnTo>
                      <a:pt x="170" y="8"/>
                    </a:lnTo>
                    <a:lnTo>
                      <a:pt x="186" y="5"/>
                    </a:lnTo>
                    <a:lnTo>
                      <a:pt x="197" y="9"/>
                    </a:lnTo>
                    <a:lnTo>
                      <a:pt x="200" y="11"/>
                    </a:lnTo>
                    <a:lnTo>
                      <a:pt x="200" y="16"/>
                    </a:lnTo>
                    <a:lnTo>
                      <a:pt x="204" y="17"/>
                    </a:lnTo>
                    <a:lnTo>
                      <a:pt x="213" y="19"/>
                    </a:lnTo>
                    <a:lnTo>
                      <a:pt x="229" y="22"/>
                    </a:lnTo>
                    <a:lnTo>
                      <a:pt x="232" y="27"/>
                    </a:lnTo>
                    <a:lnTo>
                      <a:pt x="231" y="27"/>
                    </a:lnTo>
                    <a:lnTo>
                      <a:pt x="227" y="32"/>
                    </a:lnTo>
                    <a:lnTo>
                      <a:pt x="231" y="50"/>
                    </a:lnTo>
                    <a:lnTo>
                      <a:pt x="227" y="54"/>
                    </a:lnTo>
                    <a:lnTo>
                      <a:pt x="229" y="61"/>
                    </a:lnTo>
                    <a:lnTo>
                      <a:pt x="231" y="64"/>
                    </a:lnTo>
                    <a:lnTo>
                      <a:pt x="231" y="67"/>
                    </a:lnTo>
                    <a:lnTo>
                      <a:pt x="235" y="72"/>
                    </a:lnTo>
                    <a:lnTo>
                      <a:pt x="237" y="88"/>
                    </a:lnTo>
                    <a:lnTo>
                      <a:pt x="237" y="104"/>
                    </a:lnTo>
                    <a:lnTo>
                      <a:pt x="239" y="119"/>
                    </a:lnTo>
                    <a:lnTo>
                      <a:pt x="239" y="135"/>
                    </a:lnTo>
                    <a:lnTo>
                      <a:pt x="240" y="149"/>
                    </a:lnTo>
                    <a:lnTo>
                      <a:pt x="240" y="165"/>
                    </a:lnTo>
                    <a:lnTo>
                      <a:pt x="242" y="181"/>
                    </a:lnTo>
                    <a:lnTo>
                      <a:pt x="242" y="196"/>
                    </a:lnTo>
                    <a:lnTo>
                      <a:pt x="242" y="214"/>
                    </a:lnTo>
                    <a:lnTo>
                      <a:pt x="243" y="230"/>
                    </a:lnTo>
                    <a:lnTo>
                      <a:pt x="227" y="230"/>
                    </a:lnTo>
                    <a:lnTo>
                      <a:pt x="229" y="24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699" name="Freeform 212"/>
              <p:cNvSpPr/>
              <p:nvPr/>
            </p:nvSpPr>
            <p:spPr>
              <a:xfrm>
                <a:off x="4390920" y="2390760"/>
                <a:ext cx="256680" cy="445680"/>
              </a:xfrm>
              <a:custGeom>
                <a:avLst/>
                <a:gdLst>
                  <a:gd name="textAreaLeft" fmla="*/ 0 w 256680"/>
                  <a:gd name="textAreaRight" fmla="*/ 257040 w 256680"/>
                  <a:gd name="textAreaTop" fmla="*/ 0 h 445680"/>
                  <a:gd name="textAreaBottom" fmla="*/ 446040 h 445680"/>
                  <a:gd name="GluePoint1X" fmla="*/ 160 w 162"/>
                  <a:gd name="GluePoint1Y" fmla="*/ 85 h 281"/>
                  <a:gd name="GluePoint2X" fmla="*/ 162 w 162"/>
                  <a:gd name="GluePoint2Y" fmla="*/ 117 h 281"/>
                  <a:gd name="GluePoint3X" fmla="*/ 146 w 162"/>
                  <a:gd name="GluePoint3Y" fmla="*/ 136 h 281"/>
                  <a:gd name="GluePoint4X" fmla="*/ 136 w 162"/>
                  <a:gd name="GluePoint4Y" fmla="*/ 156 h 281"/>
                  <a:gd name="GluePoint5X" fmla="*/ 133 w 162"/>
                  <a:gd name="GluePoint5Y" fmla="*/ 167 h 281"/>
                  <a:gd name="GluePoint6X" fmla="*/ 130 w 162"/>
                  <a:gd name="GluePoint6Y" fmla="*/ 183 h 281"/>
                  <a:gd name="GluePoint7X" fmla="*/ 138 w 162"/>
                  <a:gd name="GluePoint7Y" fmla="*/ 186 h 281"/>
                  <a:gd name="GluePoint8X" fmla="*/ 146 w 162"/>
                  <a:gd name="GluePoint8Y" fmla="*/ 214 h 281"/>
                  <a:gd name="GluePoint9X" fmla="*/ 144 w 162"/>
                  <a:gd name="GluePoint9Y" fmla="*/ 217 h 281"/>
                  <a:gd name="GluePoint10X" fmla="*/ 128 w 162"/>
                  <a:gd name="GluePoint10Y" fmla="*/ 225 h 281"/>
                  <a:gd name="GluePoint11X" fmla="*/ 119 w 162"/>
                  <a:gd name="GluePoint11Y" fmla="*/ 241 h 281"/>
                  <a:gd name="GluePoint12X" fmla="*/ 112 w 162"/>
                  <a:gd name="GluePoint12Y" fmla="*/ 247 h 281"/>
                  <a:gd name="GluePoint13X" fmla="*/ 87 w 162"/>
                  <a:gd name="GluePoint13Y" fmla="*/ 254 h 281"/>
                  <a:gd name="GluePoint14X" fmla="*/ 89 w 162"/>
                  <a:gd name="GluePoint14Y" fmla="*/ 260 h 281"/>
                  <a:gd name="GluePoint15X" fmla="*/ 69 w 162"/>
                  <a:gd name="GluePoint15Y" fmla="*/ 270 h 281"/>
                  <a:gd name="GluePoint16X" fmla="*/ 50 w 162"/>
                  <a:gd name="GluePoint16Y" fmla="*/ 273 h 281"/>
                  <a:gd name="GluePoint17X" fmla="*/ 41 w 162"/>
                  <a:gd name="GluePoint17Y" fmla="*/ 280 h 281"/>
                  <a:gd name="GluePoint18X" fmla="*/ 25 w 162"/>
                  <a:gd name="GluePoint18Y" fmla="*/ 259 h 281"/>
                  <a:gd name="GluePoint19X" fmla="*/ 15 w 162"/>
                  <a:gd name="GluePoint19Y" fmla="*/ 252 h 281"/>
                  <a:gd name="GluePoint20X" fmla="*/ 12 w 162"/>
                  <a:gd name="GluePoint20Y" fmla="*/ 238 h 281"/>
                  <a:gd name="GluePoint21X" fmla="*/ 28 w 162"/>
                  <a:gd name="GluePoint21Y" fmla="*/ 236 h 281"/>
                  <a:gd name="GluePoint22X" fmla="*/ 30 w 162"/>
                  <a:gd name="GluePoint22Y" fmla="*/ 230 h 281"/>
                  <a:gd name="GluePoint23X" fmla="*/ 23 w 162"/>
                  <a:gd name="GluePoint23Y" fmla="*/ 201 h 281"/>
                  <a:gd name="GluePoint24X" fmla="*/ 15 w 162"/>
                  <a:gd name="GluePoint24Y" fmla="*/ 183 h 281"/>
                  <a:gd name="GluePoint25X" fmla="*/ 11 w 162"/>
                  <a:gd name="GluePoint25Y" fmla="*/ 180 h 281"/>
                  <a:gd name="GluePoint26X" fmla="*/ 0 w 162"/>
                  <a:gd name="GluePoint26Y" fmla="*/ 159 h 281"/>
                  <a:gd name="GluePoint27X" fmla="*/ 3 w 162"/>
                  <a:gd name="GluePoint27Y" fmla="*/ 153 h 281"/>
                  <a:gd name="GluePoint28X" fmla="*/ 30 w 162"/>
                  <a:gd name="GluePoint28Y" fmla="*/ 114 h 281"/>
                  <a:gd name="GluePoint29X" fmla="*/ 35 w 162"/>
                  <a:gd name="GluePoint29Y" fmla="*/ 59 h 281"/>
                  <a:gd name="GluePoint30X" fmla="*/ 28 w 162"/>
                  <a:gd name="GluePoint30Y" fmla="*/ 45 h 281"/>
                  <a:gd name="GluePoint31X" fmla="*/ 22 w 162"/>
                  <a:gd name="GluePoint31Y" fmla="*/ 6 h 281"/>
                  <a:gd name="GluePoint32X" fmla="*/ 52 w 162"/>
                  <a:gd name="GluePoint32Y" fmla="*/ 9 h 281"/>
                  <a:gd name="GluePoint33X" fmla="*/ 82 w 162"/>
                  <a:gd name="GluePoint33Y" fmla="*/ 26 h 281"/>
                  <a:gd name="GluePoint34X" fmla="*/ 114 w 162"/>
                  <a:gd name="GluePoint34Y" fmla="*/ 43 h 281"/>
                  <a:gd name="GluePoint35X" fmla="*/ 144 w 162"/>
                  <a:gd name="GluePoint35Y" fmla="*/ 59 h 2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62" h="281">
                    <a:moveTo>
                      <a:pt x="160" y="69"/>
                    </a:moveTo>
                    <a:lnTo>
                      <a:pt x="160" y="85"/>
                    </a:lnTo>
                    <a:lnTo>
                      <a:pt x="160" y="101"/>
                    </a:lnTo>
                    <a:lnTo>
                      <a:pt x="162" y="117"/>
                    </a:lnTo>
                    <a:lnTo>
                      <a:pt x="162" y="133"/>
                    </a:lnTo>
                    <a:lnTo>
                      <a:pt x="146" y="136"/>
                    </a:lnTo>
                    <a:lnTo>
                      <a:pt x="144" y="145"/>
                    </a:lnTo>
                    <a:lnTo>
                      <a:pt x="136" y="156"/>
                    </a:lnTo>
                    <a:lnTo>
                      <a:pt x="136" y="164"/>
                    </a:lnTo>
                    <a:lnTo>
                      <a:pt x="133" y="167"/>
                    </a:lnTo>
                    <a:lnTo>
                      <a:pt x="133" y="175"/>
                    </a:lnTo>
                    <a:lnTo>
                      <a:pt x="130" y="183"/>
                    </a:lnTo>
                    <a:lnTo>
                      <a:pt x="130" y="188"/>
                    </a:lnTo>
                    <a:lnTo>
                      <a:pt x="138" y="186"/>
                    </a:lnTo>
                    <a:lnTo>
                      <a:pt x="138" y="196"/>
                    </a:lnTo>
                    <a:lnTo>
                      <a:pt x="146" y="214"/>
                    </a:lnTo>
                    <a:lnTo>
                      <a:pt x="146" y="215"/>
                    </a:lnTo>
                    <a:lnTo>
                      <a:pt x="144" y="217"/>
                    </a:lnTo>
                    <a:lnTo>
                      <a:pt x="131" y="220"/>
                    </a:lnTo>
                    <a:lnTo>
                      <a:pt x="128" y="225"/>
                    </a:lnTo>
                    <a:lnTo>
                      <a:pt x="130" y="230"/>
                    </a:lnTo>
                    <a:lnTo>
                      <a:pt x="119" y="241"/>
                    </a:lnTo>
                    <a:lnTo>
                      <a:pt x="117" y="244"/>
                    </a:lnTo>
                    <a:lnTo>
                      <a:pt x="112" y="247"/>
                    </a:lnTo>
                    <a:lnTo>
                      <a:pt x="109" y="251"/>
                    </a:lnTo>
                    <a:lnTo>
                      <a:pt x="87" y="254"/>
                    </a:lnTo>
                    <a:lnTo>
                      <a:pt x="87" y="257"/>
                    </a:lnTo>
                    <a:lnTo>
                      <a:pt x="89" y="260"/>
                    </a:lnTo>
                    <a:lnTo>
                      <a:pt x="82" y="270"/>
                    </a:lnTo>
                    <a:lnTo>
                      <a:pt x="69" y="270"/>
                    </a:lnTo>
                    <a:lnTo>
                      <a:pt x="55" y="278"/>
                    </a:lnTo>
                    <a:lnTo>
                      <a:pt x="50" y="273"/>
                    </a:lnTo>
                    <a:lnTo>
                      <a:pt x="47" y="276"/>
                    </a:lnTo>
                    <a:lnTo>
                      <a:pt x="41" y="280"/>
                    </a:lnTo>
                    <a:lnTo>
                      <a:pt x="31" y="281"/>
                    </a:lnTo>
                    <a:lnTo>
                      <a:pt x="25" y="259"/>
                    </a:lnTo>
                    <a:lnTo>
                      <a:pt x="23" y="255"/>
                    </a:lnTo>
                    <a:lnTo>
                      <a:pt x="15" y="252"/>
                    </a:lnTo>
                    <a:lnTo>
                      <a:pt x="11" y="243"/>
                    </a:lnTo>
                    <a:lnTo>
                      <a:pt x="12" y="238"/>
                    </a:lnTo>
                    <a:lnTo>
                      <a:pt x="14" y="236"/>
                    </a:lnTo>
                    <a:lnTo>
                      <a:pt x="28" y="236"/>
                    </a:lnTo>
                    <a:lnTo>
                      <a:pt x="30" y="235"/>
                    </a:lnTo>
                    <a:lnTo>
                      <a:pt x="30" y="230"/>
                    </a:lnTo>
                    <a:lnTo>
                      <a:pt x="22" y="217"/>
                    </a:lnTo>
                    <a:lnTo>
                      <a:pt x="23" y="201"/>
                    </a:lnTo>
                    <a:lnTo>
                      <a:pt x="19" y="186"/>
                    </a:lnTo>
                    <a:lnTo>
                      <a:pt x="15" y="183"/>
                    </a:lnTo>
                    <a:lnTo>
                      <a:pt x="15" y="180"/>
                    </a:lnTo>
                    <a:lnTo>
                      <a:pt x="11" y="180"/>
                    </a:lnTo>
                    <a:lnTo>
                      <a:pt x="3" y="169"/>
                    </a:lnTo>
                    <a:lnTo>
                      <a:pt x="0" y="159"/>
                    </a:lnTo>
                    <a:lnTo>
                      <a:pt x="0" y="156"/>
                    </a:lnTo>
                    <a:lnTo>
                      <a:pt x="3" y="153"/>
                    </a:lnTo>
                    <a:lnTo>
                      <a:pt x="4" y="146"/>
                    </a:lnTo>
                    <a:lnTo>
                      <a:pt x="30" y="114"/>
                    </a:lnTo>
                    <a:lnTo>
                      <a:pt x="30" y="83"/>
                    </a:lnTo>
                    <a:lnTo>
                      <a:pt x="35" y="59"/>
                    </a:lnTo>
                    <a:lnTo>
                      <a:pt x="38" y="51"/>
                    </a:lnTo>
                    <a:lnTo>
                      <a:pt x="28" y="45"/>
                    </a:lnTo>
                    <a:lnTo>
                      <a:pt x="23" y="34"/>
                    </a:lnTo>
                    <a:lnTo>
                      <a:pt x="22" y="6"/>
                    </a:lnTo>
                    <a:lnTo>
                      <a:pt x="38" y="0"/>
                    </a:lnTo>
                    <a:lnTo>
                      <a:pt x="52" y="9"/>
                    </a:lnTo>
                    <a:lnTo>
                      <a:pt x="68" y="17"/>
                    </a:lnTo>
                    <a:lnTo>
                      <a:pt x="82" y="26"/>
                    </a:lnTo>
                    <a:lnTo>
                      <a:pt x="98" y="35"/>
                    </a:lnTo>
                    <a:lnTo>
                      <a:pt x="114" y="43"/>
                    </a:lnTo>
                    <a:lnTo>
                      <a:pt x="128" y="51"/>
                    </a:lnTo>
                    <a:lnTo>
                      <a:pt x="144" y="59"/>
                    </a:lnTo>
                    <a:lnTo>
                      <a:pt x="160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00" name="Freeform 213"/>
              <p:cNvSpPr/>
              <p:nvPr/>
            </p:nvSpPr>
            <p:spPr>
              <a:xfrm>
                <a:off x="3765600" y="2039760"/>
                <a:ext cx="279000" cy="229680"/>
              </a:xfrm>
              <a:custGeom>
                <a:avLst/>
                <a:gdLst>
                  <a:gd name="textAreaLeft" fmla="*/ 0 w 279000"/>
                  <a:gd name="textAreaRight" fmla="*/ 279360 w 279000"/>
                  <a:gd name="textAreaTop" fmla="*/ 0 h 229680"/>
                  <a:gd name="textAreaBottom" fmla="*/ 230040 h 229680"/>
                  <a:gd name="GluePoint1X" fmla="*/ 63 w 176"/>
                  <a:gd name="GluePoint1Y" fmla="*/ 145 h 145"/>
                  <a:gd name="GluePoint2X" fmla="*/ 47 w 176"/>
                  <a:gd name="GluePoint2Y" fmla="*/ 145 h 145"/>
                  <a:gd name="GluePoint3X" fmla="*/ 31 w 176"/>
                  <a:gd name="GluePoint3Y" fmla="*/ 145 h 145"/>
                  <a:gd name="GluePoint4X" fmla="*/ 16 w 176"/>
                  <a:gd name="GluePoint4Y" fmla="*/ 145 h 145"/>
                  <a:gd name="GluePoint5X" fmla="*/ 0 w 176"/>
                  <a:gd name="GluePoint5Y" fmla="*/ 145 h 145"/>
                  <a:gd name="GluePoint6X" fmla="*/ 0 w 176"/>
                  <a:gd name="GluePoint6Y" fmla="*/ 142 h 145"/>
                  <a:gd name="GluePoint7X" fmla="*/ 20 w 176"/>
                  <a:gd name="GluePoint7Y" fmla="*/ 136 h 145"/>
                  <a:gd name="GluePoint8X" fmla="*/ 27 w 176"/>
                  <a:gd name="GluePoint8Y" fmla="*/ 129 h 145"/>
                  <a:gd name="GluePoint9X" fmla="*/ 39 w 176"/>
                  <a:gd name="GluePoint9Y" fmla="*/ 119 h 145"/>
                  <a:gd name="GluePoint10X" fmla="*/ 44 w 176"/>
                  <a:gd name="GluePoint10Y" fmla="*/ 111 h 145"/>
                  <a:gd name="GluePoint11X" fmla="*/ 49 w 176"/>
                  <a:gd name="GluePoint11Y" fmla="*/ 103 h 145"/>
                  <a:gd name="GluePoint12X" fmla="*/ 49 w 176"/>
                  <a:gd name="GluePoint12Y" fmla="*/ 99 h 145"/>
                  <a:gd name="GluePoint13X" fmla="*/ 47 w 176"/>
                  <a:gd name="GluePoint13Y" fmla="*/ 94 h 145"/>
                  <a:gd name="GluePoint14X" fmla="*/ 49 w 176"/>
                  <a:gd name="GluePoint14Y" fmla="*/ 81 h 145"/>
                  <a:gd name="GluePoint15X" fmla="*/ 54 w 176"/>
                  <a:gd name="GluePoint15Y" fmla="*/ 71 h 145"/>
                  <a:gd name="GluePoint16X" fmla="*/ 57 w 176"/>
                  <a:gd name="GluePoint16Y" fmla="*/ 70 h 145"/>
                  <a:gd name="GluePoint17X" fmla="*/ 58 w 176"/>
                  <a:gd name="GluePoint17Y" fmla="*/ 60 h 145"/>
                  <a:gd name="GluePoint18X" fmla="*/ 70 w 176"/>
                  <a:gd name="GluePoint18Y" fmla="*/ 47 h 145"/>
                  <a:gd name="GluePoint19X" fmla="*/ 85 w 176"/>
                  <a:gd name="GluePoint19Y" fmla="*/ 39 h 145"/>
                  <a:gd name="GluePoint20X" fmla="*/ 95 w 176"/>
                  <a:gd name="GluePoint20Y" fmla="*/ 33 h 145"/>
                  <a:gd name="GluePoint21X" fmla="*/ 100 w 176"/>
                  <a:gd name="GluePoint21Y" fmla="*/ 25 h 145"/>
                  <a:gd name="GluePoint22X" fmla="*/ 108 w 176"/>
                  <a:gd name="GluePoint22Y" fmla="*/ 4 h 145"/>
                  <a:gd name="GluePoint23X" fmla="*/ 114 w 176"/>
                  <a:gd name="GluePoint23Y" fmla="*/ 0 h 145"/>
                  <a:gd name="GluePoint24X" fmla="*/ 120 w 176"/>
                  <a:gd name="GluePoint24Y" fmla="*/ 10 h 145"/>
                  <a:gd name="GluePoint25X" fmla="*/ 128 w 176"/>
                  <a:gd name="GluePoint25Y" fmla="*/ 13 h 145"/>
                  <a:gd name="GluePoint26X" fmla="*/ 149 w 176"/>
                  <a:gd name="GluePoint26Y" fmla="*/ 12 h 145"/>
                  <a:gd name="GluePoint27X" fmla="*/ 155 w 176"/>
                  <a:gd name="GluePoint27Y" fmla="*/ 15 h 145"/>
                  <a:gd name="GluePoint28X" fmla="*/ 157 w 176"/>
                  <a:gd name="GluePoint28Y" fmla="*/ 15 h 145"/>
                  <a:gd name="GluePoint29X" fmla="*/ 163 w 176"/>
                  <a:gd name="GluePoint29Y" fmla="*/ 15 h 145"/>
                  <a:gd name="GluePoint30X" fmla="*/ 162 w 176"/>
                  <a:gd name="GluePoint30Y" fmla="*/ 17 h 145"/>
                  <a:gd name="GluePoint31X" fmla="*/ 162 w 176"/>
                  <a:gd name="GluePoint31Y" fmla="*/ 18 h 145"/>
                  <a:gd name="GluePoint32X" fmla="*/ 166 w 176"/>
                  <a:gd name="GluePoint32Y" fmla="*/ 21 h 145"/>
                  <a:gd name="GluePoint33X" fmla="*/ 165 w 176"/>
                  <a:gd name="GluePoint33Y" fmla="*/ 21 h 145"/>
                  <a:gd name="GluePoint34X" fmla="*/ 166 w 176"/>
                  <a:gd name="GluePoint34Y" fmla="*/ 25 h 145"/>
                  <a:gd name="GluePoint35X" fmla="*/ 165 w 176"/>
                  <a:gd name="GluePoint35Y" fmla="*/ 26 h 145"/>
                  <a:gd name="GluePoint36X" fmla="*/ 166 w 176"/>
                  <a:gd name="GluePoint36Y" fmla="*/ 31 h 145"/>
                  <a:gd name="GluePoint37X" fmla="*/ 166 w 176"/>
                  <a:gd name="GluePoint37Y" fmla="*/ 37 h 145"/>
                  <a:gd name="GluePoint38X" fmla="*/ 168 w 176"/>
                  <a:gd name="GluePoint38Y" fmla="*/ 41 h 145"/>
                  <a:gd name="GluePoint39X" fmla="*/ 168 w 176"/>
                  <a:gd name="GluePoint39Y" fmla="*/ 45 h 145"/>
                  <a:gd name="GluePoint40X" fmla="*/ 170 w 176"/>
                  <a:gd name="GluePoint40Y" fmla="*/ 52 h 145"/>
                  <a:gd name="GluePoint41X" fmla="*/ 171 w 176"/>
                  <a:gd name="GluePoint41Y" fmla="*/ 55 h 145"/>
                  <a:gd name="GluePoint42X" fmla="*/ 176 w 176"/>
                  <a:gd name="GluePoint42Y" fmla="*/ 60 h 145"/>
                  <a:gd name="GluePoint43X" fmla="*/ 173 w 176"/>
                  <a:gd name="GluePoint43Y" fmla="*/ 63 h 145"/>
                  <a:gd name="GluePoint44X" fmla="*/ 174 w 176"/>
                  <a:gd name="GluePoint44Y" fmla="*/ 66 h 145"/>
                  <a:gd name="GluePoint45X" fmla="*/ 149 w 176"/>
                  <a:gd name="GluePoint45Y" fmla="*/ 66 h 145"/>
                  <a:gd name="GluePoint46X" fmla="*/ 147 w 176"/>
                  <a:gd name="GluePoint46Y" fmla="*/ 71 h 145"/>
                  <a:gd name="GluePoint47X" fmla="*/ 136 w 176"/>
                  <a:gd name="GluePoint47Y" fmla="*/ 74 h 145"/>
                  <a:gd name="GluePoint48X" fmla="*/ 135 w 176"/>
                  <a:gd name="GluePoint48Y" fmla="*/ 78 h 145"/>
                  <a:gd name="GluePoint49X" fmla="*/ 136 w 176"/>
                  <a:gd name="GluePoint49Y" fmla="*/ 79 h 145"/>
                  <a:gd name="GluePoint50X" fmla="*/ 135 w 176"/>
                  <a:gd name="GluePoint50Y" fmla="*/ 84 h 145"/>
                  <a:gd name="GluePoint51X" fmla="*/ 138 w 176"/>
                  <a:gd name="GluePoint51Y" fmla="*/ 86 h 145"/>
                  <a:gd name="GluePoint52X" fmla="*/ 138 w 176"/>
                  <a:gd name="GluePoint52Y" fmla="*/ 87 h 145"/>
                  <a:gd name="GluePoint53X" fmla="*/ 120 w 176"/>
                  <a:gd name="GluePoint53Y" fmla="*/ 94 h 145"/>
                  <a:gd name="GluePoint54X" fmla="*/ 114 w 176"/>
                  <a:gd name="GluePoint54Y" fmla="*/ 102 h 145"/>
                  <a:gd name="GluePoint55X" fmla="*/ 109 w 176"/>
                  <a:gd name="GluePoint55Y" fmla="*/ 105 h 145"/>
                  <a:gd name="GluePoint56X" fmla="*/ 95 w 176"/>
                  <a:gd name="GluePoint56Y" fmla="*/ 107 h 145"/>
                  <a:gd name="GluePoint57X" fmla="*/ 93 w 176"/>
                  <a:gd name="GluePoint57Y" fmla="*/ 111 h 145"/>
                  <a:gd name="GluePoint58X" fmla="*/ 87 w 176"/>
                  <a:gd name="GluePoint58Y" fmla="*/ 110 h 145"/>
                  <a:gd name="GluePoint59X" fmla="*/ 81 w 176"/>
                  <a:gd name="GluePoint59Y" fmla="*/ 115 h 145"/>
                  <a:gd name="GluePoint60X" fmla="*/ 78 w 176"/>
                  <a:gd name="GluePoint60Y" fmla="*/ 116 h 145"/>
                  <a:gd name="GluePoint61X" fmla="*/ 71 w 176"/>
                  <a:gd name="GluePoint61Y" fmla="*/ 119 h 145"/>
                  <a:gd name="GluePoint62X" fmla="*/ 65 w 176"/>
                  <a:gd name="GluePoint62Y" fmla="*/ 124 h 145"/>
                  <a:gd name="GluePoint63X" fmla="*/ 63 w 176"/>
                  <a:gd name="GluePoint63Y" fmla="*/ 145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76" h="145">
                    <a:moveTo>
                      <a:pt x="63" y="145"/>
                    </a:moveTo>
                    <a:lnTo>
                      <a:pt x="47" y="145"/>
                    </a:lnTo>
                    <a:lnTo>
                      <a:pt x="31" y="145"/>
                    </a:lnTo>
                    <a:lnTo>
                      <a:pt x="16" y="145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20" y="136"/>
                    </a:lnTo>
                    <a:lnTo>
                      <a:pt x="27" y="129"/>
                    </a:lnTo>
                    <a:lnTo>
                      <a:pt x="39" y="119"/>
                    </a:lnTo>
                    <a:lnTo>
                      <a:pt x="44" y="111"/>
                    </a:lnTo>
                    <a:lnTo>
                      <a:pt x="49" y="103"/>
                    </a:lnTo>
                    <a:lnTo>
                      <a:pt x="49" y="99"/>
                    </a:lnTo>
                    <a:lnTo>
                      <a:pt x="47" y="94"/>
                    </a:lnTo>
                    <a:lnTo>
                      <a:pt x="49" y="81"/>
                    </a:lnTo>
                    <a:lnTo>
                      <a:pt x="54" y="71"/>
                    </a:lnTo>
                    <a:lnTo>
                      <a:pt x="57" y="70"/>
                    </a:lnTo>
                    <a:lnTo>
                      <a:pt x="58" y="60"/>
                    </a:lnTo>
                    <a:lnTo>
                      <a:pt x="70" y="47"/>
                    </a:lnTo>
                    <a:lnTo>
                      <a:pt x="85" y="39"/>
                    </a:lnTo>
                    <a:lnTo>
                      <a:pt x="95" y="33"/>
                    </a:lnTo>
                    <a:lnTo>
                      <a:pt x="100" y="25"/>
                    </a:lnTo>
                    <a:lnTo>
                      <a:pt x="108" y="4"/>
                    </a:lnTo>
                    <a:lnTo>
                      <a:pt x="114" y="0"/>
                    </a:lnTo>
                    <a:lnTo>
                      <a:pt x="120" y="10"/>
                    </a:lnTo>
                    <a:lnTo>
                      <a:pt x="128" y="13"/>
                    </a:lnTo>
                    <a:lnTo>
                      <a:pt x="149" y="12"/>
                    </a:lnTo>
                    <a:lnTo>
                      <a:pt x="155" y="15"/>
                    </a:lnTo>
                    <a:lnTo>
                      <a:pt x="157" y="15"/>
                    </a:lnTo>
                    <a:lnTo>
                      <a:pt x="163" y="15"/>
                    </a:lnTo>
                    <a:lnTo>
                      <a:pt x="162" y="17"/>
                    </a:lnTo>
                    <a:lnTo>
                      <a:pt x="162" y="18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6" y="25"/>
                    </a:lnTo>
                    <a:lnTo>
                      <a:pt x="165" y="26"/>
                    </a:lnTo>
                    <a:lnTo>
                      <a:pt x="166" y="31"/>
                    </a:lnTo>
                    <a:lnTo>
                      <a:pt x="166" y="37"/>
                    </a:lnTo>
                    <a:lnTo>
                      <a:pt x="168" y="41"/>
                    </a:lnTo>
                    <a:lnTo>
                      <a:pt x="168" y="45"/>
                    </a:lnTo>
                    <a:lnTo>
                      <a:pt x="170" y="52"/>
                    </a:lnTo>
                    <a:lnTo>
                      <a:pt x="171" y="55"/>
                    </a:lnTo>
                    <a:lnTo>
                      <a:pt x="176" y="60"/>
                    </a:lnTo>
                    <a:lnTo>
                      <a:pt x="173" y="63"/>
                    </a:lnTo>
                    <a:lnTo>
                      <a:pt x="174" y="66"/>
                    </a:lnTo>
                    <a:lnTo>
                      <a:pt x="149" y="66"/>
                    </a:lnTo>
                    <a:lnTo>
                      <a:pt x="147" y="71"/>
                    </a:lnTo>
                    <a:lnTo>
                      <a:pt x="136" y="74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5" y="84"/>
                    </a:lnTo>
                    <a:lnTo>
                      <a:pt x="138" y="86"/>
                    </a:lnTo>
                    <a:lnTo>
                      <a:pt x="138" y="87"/>
                    </a:lnTo>
                    <a:lnTo>
                      <a:pt x="120" y="94"/>
                    </a:lnTo>
                    <a:lnTo>
                      <a:pt x="114" y="102"/>
                    </a:lnTo>
                    <a:lnTo>
                      <a:pt x="109" y="105"/>
                    </a:lnTo>
                    <a:lnTo>
                      <a:pt x="95" y="107"/>
                    </a:lnTo>
                    <a:lnTo>
                      <a:pt x="93" y="111"/>
                    </a:lnTo>
                    <a:lnTo>
                      <a:pt x="87" y="110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1" y="119"/>
                    </a:lnTo>
                    <a:lnTo>
                      <a:pt x="65" y="124"/>
                    </a:lnTo>
                    <a:lnTo>
                      <a:pt x="63" y="14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01" name="Freeform 214"/>
              <p:cNvSpPr/>
              <p:nvPr/>
            </p:nvSpPr>
            <p:spPr>
              <a:xfrm>
                <a:off x="3664080" y="2282760"/>
                <a:ext cx="290160" cy="347400"/>
              </a:xfrm>
              <a:custGeom>
                <a:avLst/>
                <a:gdLst>
                  <a:gd name="textAreaLeft" fmla="*/ 0 w 290160"/>
                  <a:gd name="textAreaRight" fmla="*/ 290520 w 290160"/>
                  <a:gd name="textAreaTop" fmla="*/ 0 h 347400"/>
                  <a:gd name="textAreaBottom" fmla="*/ 347760 h 347400"/>
                  <a:gd name="GluePoint1X" fmla="*/ 119 w 183"/>
                  <a:gd name="GluePoint1Y" fmla="*/ 206 h 219"/>
                  <a:gd name="GluePoint2X" fmla="*/ 154 w 183"/>
                  <a:gd name="GluePoint2Y" fmla="*/ 206 h 219"/>
                  <a:gd name="GluePoint3X" fmla="*/ 175 w 183"/>
                  <a:gd name="GluePoint3Y" fmla="*/ 193 h 219"/>
                  <a:gd name="GluePoint4X" fmla="*/ 167 w 183"/>
                  <a:gd name="GluePoint4Y" fmla="*/ 171 h 219"/>
                  <a:gd name="GluePoint5X" fmla="*/ 164 w 183"/>
                  <a:gd name="GluePoint5Y" fmla="*/ 134 h 219"/>
                  <a:gd name="GluePoint6X" fmla="*/ 161 w 183"/>
                  <a:gd name="GluePoint6Y" fmla="*/ 97 h 219"/>
                  <a:gd name="GluePoint7X" fmla="*/ 157 w 183"/>
                  <a:gd name="GluePoint7Y" fmla="*/ 58 h 219"/>
                  <a:gd name="GluePoint8X" fmla="*/ 169 w 183"/>
                  <a:gd name="GluePoint8Y" fmla="*/ 39 h 219"/>
                  <a:gd name="GluePoint9X" fmla="*/ 169 w 183"/>
                  <a:gd name="GluePoint9Y" fmla="*/ 29 h 219"/>
                  <a:gd name="GluePoint10X" fmla="*/ 142 w 183"/>
                  <a:gd name="GluePoint10Y" fmla="*/ 10 h 219"/>
                  <a:gd name="GluePoint11X" fmla="*/ 127 w 183"/>
                  <a:gd name="GluePoint11Y" fmla="*/ 21 h 219"/>
                  <a:gd name="GluePoint12X" fmla="*/ 103 w 183"/>
                  <a:gd name="GluePoint12Y" fmla="*/ 21 h 219"/>
                  <a:gd name="GluePoint13X" fmla="*/ 80 w 183"/>
                  <a:gd name="GluePoint13Y" fmla="*/ 21 h 219"/>
                  <a:gd name="GluePoint14X" fmla="*/ 78 w 183"/>
                  <a:gd name="GluePoint14Y" fmla="*/ 50 h 219"/>
                  <a:gd name="GluePoint15X" fmla="*/ 64 w 183"/>
                  <a:gd name="GluePoint15Y" fmla="*/ 69 h 219"/>
                  <a:gd name="GluePoint16X" fmla="*/ 61 w 183"/>
                  <a:gd name="GluePoint16Y" fmla="*/ 87 h 219"/>
                  <a:gd name="GluePoint17X" fmla="*/ 48 w 183"/>
                  <a:gd name="GluePoint17Y" fmla="*/ 102 h 219"/>
                  <a:gd name="GluePoint18X" fmla="*/ 19 w 183"/>
                  <a:gd name="GluePoint18Y" fmla="*/ 103 h 219"/>
                  <a:gd name="GluePoint19X" fmla="*/ 0 w 183"/>
                  <a:gd name="GluePoint19Y" fmla="*/ 110 h 219"/>
                  <a:gd name="GluePoint20X" fmla="*/ 7 w 183"/>
                  <a:gd name="GluePoint20Y" fmla="*/ 116 h 219"/>
                  <a:gd name="GluePoint21X" fmla="*/ 11 w 183"/>
                  <a:gd name="GluePoint21Y" fmla="*/ 121 h 219"/>
                  <a:gd name="GluePoint22X" fmla="*/ 11 w 183"/>
                  <a:gd name="GluePoint22Y" fmla="*/ 131 h 219"/>
                  <a:gd name="GluePoint23X" fmla="*/ 11 w 183"/>
                  <a:gd name="GluePoint23Y" fmla="*/ 145 h 219"/>
                  <a:gd name="GluePoint24X" fmla="*/ 13 w 183"/>
                  <a:gd name="GluePoint24Y" fmla="*/ 167 h 219"/>
                  <a:gd name="GluePoint25X" fmla="*/ 8 w 183"/>
                  <a:gd name="GluePoint25Y" fmla="*/ 188 h 219"/>
                  <a:gd name="GluePoint26X" fmla="*/ 26 w 183"/>
                  <a:gd name="GluePoint26Y" fmla="*/ 185 h 219"/>
                  <a:gd name="GluePoint27X" fmla="*/ 45 w 183"/>
                  <a:gd name="GluePoint27Y" fmla="*/ 195 h 219"/>
                  <a:gd name="GluePoint28X" fmla="*/ 54 w 183"/>
                  <a:gd name="GluePoint28Y" fmla="*/ 203 h 219"/>
                  <a:gd name="GluePoint29X" fmla="*/ 61 w 183"/>
                  <a:gd name="GluePoint29Y" fmla="*/ 209 h 219"/>
                  <a:gd name="GluePoint30X" fmla="*/ 70 w 183"/>
                  <a:gd name="GluePoint30Y" fmla="*/ 219 h 219"/>
                  <a:gd name="GluePoint31X" fmla="*/ 83 w 183"/>
                  <a:gd name="GluePoint31Y" fmla="*/ 200 h 219"/>
                  <a:gd name="GluePoint32X" fmla="*/ 89 w 183"/>
                  <a:gd name="GluePoint32Y" fmla="*/ 211 h 219"/>
                  <a:gd name="GluePoint33X" fmla="*/ 102 w 183"/>
                  <a:gd name="GluePoint33Y" fmla="*/ 206 h 2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83" h="219">
                    <a:moveTo>
                      <a:pt x="102" y="206"/>
                    </a:moveTo>
                    <a:lnTo>
                      <a:pt x="119" y="206"/>
                    </a:lnTo>
                    <a:lnTo>
                      <a:pt x="137" y="206"/>
                    </a:lnTo>
                    <a:lnTo>
                      <a:pt x="154" y="206"/>
                    </a:lnTo>
                    <a:lnTo>
                      <a:pt x="172" y="208"/>
                    </a:lnTo>
                    <a:lnTo>
                      <a:pt x="175" y="193"/>
                    </a:lnTo>
                    <a:lnTo>
                      <a:pt x="169" y="190"/>
                    </a:lnTo>
                    <a:lnTo>
                      <a:pt x="167" y="171"/>
                    </a:lnTo>
                    <a:lnTo>
                      <a:pt x="165" y="153"/>
                    </a:lnTo>
                    <a:lnTo>
                      <a:pt x="164" y="134"/>
                    </a:lnTo>
                    <a:lnTo>
                      <a:pt x="162" y="114"/>
                    </a:lnTo>
                    <a:lnTo>
                      <a:pt x="161" y="97"/>
                    </a:lnTo>
                    <a:lnTo>
                      <a:pt x="159" y="77"/>
                    </a:lnTo>
                    <a:lnTo>
                      <a:pt x="157" y="58"/>
                    </a:lnTo>
                    <a:lnTo>
                      <a:pt x="156" y="39"/>
                    </a:lnTo>
                    <a:lnTo>
                      <a:pt x="169" y="39"/>
                    </a:lnTo>
                    <a:lnTo>
                      <a:pt x="183" y="40"/>
                    </a:lnTo>
                    <a:lnTo>
                      <a:pt x="169" y="29"/>
                    </a:lnTo>
                    <a:lnTo>
                      <a:pt x="154" y="20"/>
                    </a:lnTo>
                    <a:lnTo>
                      <a:pt x="142" y="10"/>
                    </a:lnTo>
                    <a:lnTo>
                      <a:pt x="127" y="0"/>
                    </a:lnTo>
                    <a:lnTo>
                      <a:pt x="127" y="21"/>
                    </a:lnTo>
                    <a:lnTo>
                      <a:pt x="115" y="21"/>
                    </a:lnTo>
                    <a:lnTo>
                      <a:pt x="103" y="21"/>
                    </a:lnTo>
                    <a:lnTo>
                      <a:pt x="91" y="21"/>
                    </a:lnTo>
                    <a:lnTo>
                      <a:pt x="80" y="21"/>
                    </a:lnTo>
                    <a:lnTo>
                      <a:pt x="80" y="34"/>
                    </a:lnTo>
                    <a:lnTo>
                      <a:pt x="78" y="50"/>
                    </a:lnTo>
                    <a:lnTo>
                      <a:pt x="78" y="66"/>
                    </a:lnTo>
                    <a:lnTo>
                      <a:pt x="64" y="69"/>
                    </a:lnTo>
                    <a:lnTo>
                      <a:pt x="61" y="76"/>
                    </a:lnTo>
                    <a:lnTo>
                      <a:pt x="61" y="87"/>
                    </a:lnTo>
                    <a:lnTo>
                      <a:pt x="61" y="102"/>
                    </a:lnTo>
                    <a:lnTo>
                      <a:pt x="48" y="102"/>
                    </a:lnTo>
                    <a:lnTo>
                      <a:pt x="34" y="103"/>
                    </a:lnTo>
                    <a:lnTo>
                      <a:pt x="19" y="103"/>
                    </a:lnTo>
                    <a:lnTo>
                      <a:pt x="5" y="103"/>
                    </a:lnTo>
                    <a:lnTo>
                      <a:pt x="0" y="110"/>
                    </a:lnTo>
                    <a:lnTo>
                      <a:pt x="3" y="108"/>
                    </a:lnTo>
                    <a:lnTo>
                      <a:pt x="7" y="116"/>
                    </a:lnTo>
                    <a:lnTo>
                      <a:pt x="8" y="116"/>
                    </a:lnTo>
                    <a:lnTo>
                      <a:pt x="11" y="121"/>
                    </a:lnTo>
                    <a:lnTo>
                      <a:pt x="11" y="127"/>
                    </a:lnTo>
                    <a:lnTo>
                      <a:pt x="11" y="131"/>
                    </a:lnTo>
                    <a:lnTo>
                      <a:pt x="7" y="139"/>
                    </a:lnTo>
                    <a:lnTo>
                      <a:pt x="11" y="145"/>
                    </a:lnTo>
                    <a:lnTo>
                      <a:pt x="13" y="153"/>
                    </a:lnTo>
                    <a:lnTo>
                      <a:pt x="13" y="167"/>
                    </a:lnTo>
                    <a:lnTo>
                      <a:pt x="5" y="195"/>
                    </a:lnTo>
                    <a:lnTo>
                      <a:pt x="8" y="188"/>
                    </a:lnTo>
                    <a:lnTo>
                      <a:pt x="18" y="188"/>
                    </a:lnTo>
                    <a:lnTo>
                      <a:pt x="26" y="185"/>
                    </a:lnTo>
                    <a:lnTo>
                      <a:pt x="37" y="185"/>
                    </a:lnTo>
                    <a:lnTo>
                      <a:pt x="45" y="195"/>
                    </a:lnTo>
                    <a:lnTo>
                      <a:pt x="51" y="195"/>
                    </a:lnTo>
                    <a:lnTo>
                      <a:pt x="54" y="203"/>
                    </a:lnTo>
                    <a:lnTo>
                      <a:pt x="59" y="206"/>
                    </a:lnTo>
                    <a:lnTo>
                      <a:pt x="61" y="209"/>
                    </a:lnTo>
                    <a:lnTo>
                      <a:pt x="59" y="211"/>
                    </a:lnTo>
                    <a:lnTo>
                      <a:pt x="70" y="219"/>
                    </a:lnTo>
                    <a:lnTo>
                      <a:pt x="76" y="213"/>
                    </a:lnTo>
                    <a:lnTo>
                      <a:pt x="83" y="200"/>
                    </a:lnTo>
                    <a:lnTo>
                      <a:pt x="86" y="201"/>
                    </a:lnTo>
                    <a:lnTo>
                      <a:pt x="89" y="211"/>
                    </a:lnTo>
                    <a:lnTo>
                      <a:pt x="94" y="213"/>
                    </a:lnTo>
                    <a:lnTo>
                      <a:pt x="102" y="20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02" name="Freeform 215"/>
              <p:cNvSpPr/>
              <p:nvPr/>
            </p:nvSpPr>
            <p:spPr>
              <a:xfrm>
                <a:off x="3664080" y="2270160"/>
                <a:ext cx="201240" cy="186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186840"/>
                  <a:gd name="textAreaBottom" fmla="*/ 187200 h 186840"/>
                  <a:gd name="GluePoint1X" fmla="*/ 127 w 127"/>
                  <a:gd name="GluePoint1Y" fmla="*/ 29 h 118"/>
                  <a:gd name="GluePoint2X" fmla="*/ 115 w 127"/>
                  <a:gd name="GluePoint2Y" fmla="*/ 29 h 118"/>
                  <a:gd name="GluePoint3X" fmla="*/ 103 w 127"/>
                  <a:gd name="GluePoint3Y" fmla="*/ 29 h 118"/>
                  <a:gd name="GluePoint4X" fmla="*/ 91 w 127"/>
                  <a:gd name="GluePoint4Y" fmla="*/ 29 h 118"/>
                  <a:gd name="GluePoint5X" fmla="*/ 80 w 127"/>
                  <a:gd name="GluePoint5Y" fmla="*/ 29 h 118"/>
                  <a:gd name="GluePoint6X" fmla="*/ 80 w 127"/>
                  <a:gd name="GluePoint6Y" fmla="*/ 42 h 118"/>
                  <a:gd name="GluePoint7X" fmla="*/ 78 w 127"/>
                  <a:gd name="GluePoint7Y" fmla="*/ 58 h 118"/>
                  <a:gd name="GluePoint8X" fmla="*/ 78 w 127"/>
                  <a:gd name="GluePoint8Y" fmla="*/ 74 h 118"/>
                  <a:gd name="GluePoint9X" fmla="*/ 64 w 127"/>
                  <a:gd name="GluePoint9Y" fmla="*/ 77 h 118"/>
                  <a:gd name="GluePoint10X" fmla="*/ 61 w 127"/>
                  <a:gd name="GluePoint10Y" fmla="*/ 84 h 118"/>
                  <a:gd name="GluePoint11X" fmla="*/ 61 w 127"/>
                  <a:gd name="GluePoint11Y" fmla="*/ 95 h 118"/>
                  <a:gd name="GluePoint12X" fmla="*/ 61 w 127"/>
                  <a:gd name="GluePoint12Y" fmla="*/ 110 h 118"/>
                  <a:gd name="GluePoint13X" fmla="*/ 48 w 127"/>
                  <a:gd name="GluePoint13Y" fmla="*/ 110 h 118"/>
                  <a:gd name="GluePoint14X" fmla="*/ 34 w 127"/>
                  <a:gd name="GluePoint14Y" fmla="*/ 111 h 118"/>
                  <a:gd name="GluePoint15X" fmla="*/ 19 w 127"/>
                  <a:gd name="GluePoint15Y" fmla="*/ 111 h 118"/>
                  <a:gd name="GluePoint16X" fmla="*/ 5 w 127"/>
                  <a:gd name="GluePoint16Y" fmla="*/ 111 h 118"/>
                  <a:gd name="GluePoint17X" fmla="*/ 0 w 127"/>
                  <a:gd name="GluePoint17Y" fmla="*/ 118 h 118"/>
                  <a:gd name="GluePoint18X" fmla="*/ 2 w 127"/>
                  <a:gd name="GluePoint18Y" fmla="*/ 103 h 118"/>
                  <a:gd name="GluePoint19X" fmla="*/ 5 w 127"/>
                  <a:gd name="GluePoint19Y" fmla="*/ 97 h 118"/>
                  <a:gd name="GluePoint20X" fmla="*/ 8 w 127"/>
                  <a:gd name="GluePoint20Y" fmla="*/ 93 h 118"/>
                  <a:gd name="GluePoint21X" fmla="*/ 14 w 127"/>
                  <a:gd name="GluePoint21Y" fmla="*/ 82 h 118"/>
                  <a:gd name="GluePoint22X" fmla="*/ 14 w 127"/>
                  <a:gd name="GluePoint22Y" fmla="*/ 79 h 118"/>
                  <a:gd name="GluePoint23X" fmla="*/ 21 w 127"/>
                  <a:gd name="GluePoint23Y" fmla="*/ 66 h 118"/>
                  <a:gd name="GluePoint24X" fmla="*/ 35 w 127"/>
                  <a:gd name="GluePoint24Y" fmla="*/ 47 h 118"/>
                  <a:gd name="GluePoint25X" fmla="*/ 40 w 127"/>
                  <a:gd name="GluePoint25Y" fmla="*/ 29 h 118"/>
                  <a:gd name="GluePoint26X" fmla="*/ 45 w 127"/>
                  <a:gd name="GluePoint26Y" fmla="*/ 23 h 118"/>
                  <a:gd name="GluePoint27X" fmla="*/ 56 w 127"/>
                  <a:gd name="GluePoint27Y" fmla="*/ 16 h 118"/>
                  <a:gd name="GluePoint28X" fmla="*/ 57 w 127"/>
                  <a:gd name="GluePoint28Y" fmla="*/ 10 h 118"/>
                  <a:gd name="GluePoint29X" fmla="*/ 64 w 127"/>
                  <a:gd name="GluePoint29Y" fmla="*/ 0 h 118"/>
                  <a:gd name="GluePoint30X" fmla="*/ 80 w 127"/>
                  <a:gd name="GluePoint30Y" fmla="*/ 0 h 118"/>
                  <a:gd name="GluePoint31X" fmla="*/ 95 w 127"/>
                  <a:gd name="GluePoint31Y" fmla="*/ 0 h 118"/>
                  <a:gd name="GluePoint32X" fmla="*/ 111 w 127"/>
                  <a:gd name="GluePoint32Y" fmla="*/ 0 h 118"/>
                  <a:gd name="GluePoint33X" fmla="*/ 127 w 127"/>
                  <a:gd name="GluePoint33Y" fmla="*/ 0 h 118"/>
                  <a:gd name="GluePoint34X" fmla="*/ 127 w 127"/>
                  <a:gd name="GluePoint34Y" fmla="*/ 8 h 118"/>
                  <a:gd name="GluePoint35X" fmla="*/ 127 w 127"/>
                  <a:gd name="GluePoint35Y" fmla="*/ 29 h 1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27" h="118">
                    <a:moveTo>
                      <a:pt x="127" y="29"/>
                    </a:moveTo>
                    <a:lnTo>
                      <a:pt x="115" y="29"/>
                    </a:lnTo>
                    <a:lnTo>
                      <a:pt x="103" y="29"/>
                    </a:lnTo>
                    <a:lnTo>
                      <a:pt x="91" y="29"/>
                    </a:lnTo>
                    <a:lnTo>
                      <a:pt x="80" y="29"/>
                    </a:lnTo>
                    <a:lnTo>
                      <a:pt x="80" y="42"/>
                    </a:lnTo>
                    <a:lnTo>
                      <a:pt x="78" y="58"/>
                    </a:lnTo>
                    <a:lnTo>
                      <a:pt x="78" y="74"/>
                    </a:lnTo>
                    <a:lnTo>
                      <a:pt x="64" y="77"/>
                    </a:lnTo>
                    <a:lnTo>
                      <a:pt x="61" y="84"/>
                    </a:lnTo>
                    <a:lnTo>
                      <a:pt x="61" y="95"/>
                    </a:lnTo>
                    <a:lnTo>
                      <a:pt x="61" y="110"/>
                    </a:lnTo>
                    <a:lnTo>
                      <a:pt x="48" y="110"/>
                    </a:lnTo>
                    <a:lnTo>
                      <a:pt x="34" y="111"/>
                    </a:lnTo>
                    <a:lnTo>
                      <a:pt x="19" y="111"/>
                    </a:lnTo>
                    <a:lnTo>
                      <a:pt x="5" y="111"/>
                    </a:lnTo>
                    <a:lnTo>
                      <a:pt x="0" y="118"/>
                    </a:lnTo>
                    <a:lnTo>
                      <a:pt x="2" y="103"/>
                    </a:lnTo>
                    <a:lnTo>
                      <a:pt x="5" y="97"/>
                    </a:lnTo>
                    <a:lnTo>
                      <a:pt x="8" y="93"/>
                    </a:lnTo>
                    <a:lnTo>
                      <a:pt x="14" y="82"/>
                    </a:lnTo>
                    <a:lnTo>
                      <a:pt x="14" y="79"/>
                    </a:lnTo>
                    <a:lnTo>
                      <a:pt x="21" y="66"/>
                    </a:lnTo>
                    <a:lnTo>
                      <a:pt x="35" y="47"/>
                    </a:lnTo>
                    <a:lnTo>
                      <a:pt x="40" y="29"/>
                    </a:lnTo>
                    <a:lnTo>
                      <a:pt x="45" y="23"/>
                    </a:lnTo>
                    <a:lnTo>
                      <a:pt x="56" y="16"/>
                    </a:lnTo>
                    <a:lnTo>
                      <a:pt x="57" y="10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95" y="0"/>
                    </a:lnTo>
                    <a:lnTo>
                      <a:pt x="111" y="0"/>
                    </a:lnTo>
                    <a:lnTo>
                      <a:pt x="127" y="0"/>
                    </a:lnTo>
                    <a:lnTo>
                      <a:pt x="127" y="8"/>
                    </a:lnTo>
                    <a:lnTo>
                      <a:pt x="127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03" name="Freeform 216"/>
              <p:cNvSpPr/>
              <p:nvPr/>
            </p:nvSpPr>
            <p:spPr>
              <a:xfrm>
                <a:off x="3865680" y="2008080"/>
                <a:ext cx="482400" cy="504360"/>
              </a:xfrm>
              <a:custGeom>
                <a:avLst/>
                <a:gdLst>
                  <a:gd name="textAreaLeft" fmla="*/ 0 w 482400"/>
                  <a:gd name="textAreaRight" fmla="*/ 482760 w 482400"/>
                  <a:gd name="textAreaTop" fmla="*/ 0 h 504360"/>
                  <a:gd name="textAreaBottom" fmla="*/ 504720 h 504360"/>
                  <a:gd name="GluePoint1X" fmla="*/ 15 w 304"/>
                  <a:gd name="GluePoint1Y" fmla="*/ 183 h 318"/>
                  <a:gd name="GluePoint2X" fmla="*/ 42 w 304"/>
                  <a:gd name="GluePoint2Y" fmla="*/ 202 h 318"/>
                  <a:gd name="GluePoint3X" fmla="*/ 67 w 304"/>
                  <a:gd name="GluePoint3Y" fmla="*/ 221 h 318"/>
                  <a:gd name="GluePoint4X" fmla="*/ 88 w 304"/>
                  <a:gd name="GluePoint4Y" fmla="*/ 238 h 318"/>
                  <a:gd name="GluePoint5X" fmla="*/ 110 w 304"/>
                  <a:gd name="GluePoint5Y" fmla="*/ 254 h 318"/>
                  <a:gd name="GluePoint6X" fmla="*/ 132 w 304"/>
                  <a:gd name="GluePoint6Y" fmla="*/ 271 h 318"/>
                  <a:gd name="GluePoint7X" fmla="*/ 145 w 304"/>
                  <a:gd name="GluePoint7Y" fmla="*/ 286 h 318"/>
                  <a:gd name="GluePoint8X" fmla="*/ 156 w 304"/>
                  <a:gd name="GluePoint8Y" fmla="*/ 294 h 318"/>
                  <a:gd name="GluePoint9X" fmla="*/ 164 w 304"/>
                  <a:gd name="GluePoint9Y" fmla="*/ 299 h 318"/>
                  <a:gd name="GluePoint10X" fmla="*/ 177 w 304"/>
                  <a:gd name="GluePoint10Y" fmla="*/ 310 h 318"/>
                  <a:gd name="GluePoint11X" fmla="*/ 178 w 304"/>
                  <a:gd name="GluePoint11Y" fmla="*/ 318 h 318"/>
                  <a:gd name="GluePoint12X" fmla="*/ 202 w 304"/>
                  <a:gd name="GluePoint12Y" fmla="*/ 312 h 318"/>
                  <a:gd name="GluePoint13X" fmla="*/ 221 w 304"/>
                  <a:gd name="GluePoint13Y" fmla="*/ 302 h 318"/>
                  <a:gd name="GluePoint14X" fmla="*/ 238 w 304"/>
                  <a:gd name="GluePoint14Y" fmla="*/ 287 h 318"/>
                  <a:gd name="GluePoint15X" fmla="*/ 254 w 304"/>
                  <a:gd name="GluePoint15Y" fmla="*/ 275 h 318"/>
                  <a:gd name="GluePoint16X" fmla="*/ 269 w 304"/>
                  <a:gd name="GluePoint16Y" fmla="*/ 265 h 318"/>
                  <a:gd name="GluePoint17X" fmla="*/ 281 w 304"/>
                  <a:gd name="GluePoint17Y" fmla="*/ 255 h 318"/>
                  <a:gd name="GluePoint18X" fmla="*/ 296 w 304"/>
                  <a:gd name="GluePoint18Y" fmla="*/ 244 h 318"/>
                  <a:gd name="GluePoint19X" fmla="*/ 296 w 304"/>
                  <a:gd name="GluePoint19Y" fmla="*/ 225 h 318"/>
                  <a:gd name="GluePoint20X" fmla="*/ 280 w 304"/>
                  <a:gd name="GluePoint20Y" fmla="*/ 220 h 318"/>
                  <a:gd name="GluePoint21X" fmla="*/ 275 w 304"/>
                  <a:gd name="GluePoint21Y" fmla="*/ 207 h 318"/>
                  <a:gd name="GluePoint22X" fmla="*/ 265 w 304"/>
                  <a:gd name="GluePoint22Y" fmla="*/ 189 h 318"/>
                  <a:gd name="GluePoint23X" fmla="*/ 272 w 304"/>
                  <a:gd name="GluePoint23Y" fmla="*/ 164 h 318"/>
                  <a:gd name="GluePoint24X" fmla="*/ 262 w 304"/>
                  <a:gd name="GluePoint24Y" fmla="*/ 127 h 318"/>
                  <a:gd name="GluePoint25X" fmla="*/ 265 w 304"/>
                  <a:gd name="GluePoint25Y" fmla="*/ 119 h 318"/>
                  <a:gd name="GluePoint26X" fmla="*/ 248 w 304"/>
                  <a:gd name="GluePoint26Y" fmla="*/ 82 h 318"/>
                  <a:gd name="GluePoint27X" fmla="*/ 245 w 304"/>
                  <a:gd name="GluePoint27Y" fmla="*/ 70 h 318"/>
                  <a:gd name="GluePoint28X" fmla="*/ 235 w 304"/>
                  <a:gd name="GluePoint28Y" fmla="*/ 56 h 318"/>
                  <a:gd name="GluePoint29X" fmla="*/ 250 w 304"/>
                  <a:gd name="GluePoint29Y" fmla="*/ 33 h 318"/>
                  <a:gd name="GluePoint30X" fmla="*/ 250 w 304"/>
                  <a:gd name="GluePoint30Y" fmla="*/ 11 h 318"/>
                  <a:gd name="GluePoint31X" fmla="*/ 253 w 304"/>
                  <a:gd name="GluePoint31Y" fmla="*/ 3 h 318"/>
                  <a:gd name="GluePoint32X" fmla="*/ 232 w 304"/>
                  <a:gd name="GluePoint32Y" fmla="*/ 0 h 318"/>
                  <a:gd name="GluePoint33X" fmla="*/ 219 w 304"/>
                  <a:gd name="GluePoint33Y" fmla="*/ 0 h 318"/>
                  <a:gd name="GluePoint34X" fmla="*/ 205 w 304"/>
                  <a:gd name="GluePoint34Y" fmla="*/ 6 h 318"/>
                  <a:gd name="GluePoint35X" fmla="*/ 184 w 304"/>
                  <a:gd name="GluePoint35Y" fmla="*/ 3 h 318"/>
                  <a:gd name="GluePoint36X" fmla="*/ 172 w 304"/>
                  <a:gd name="GluePoint36Y" fmla="*/ 4 h 318"/>
                  <a:gd name="GluePoint37X" fmla="*/ 146 w 304"/>
                  <a:gd name="GluePoint37Y" fmla="*/ 11 h 318"/>
                  <a:gd name="GluePoint38X" fmla="*/ 132 w 304"/>
                  <a:gd name="GluePoint38Y" fmla="*/ 19 h 318"/>
                  <a:gd name="GluePoint39X" fmla="*/ 116 w 304"/>
                  <a:gd name="GluePoint39Y" fmla="*/ 24 h 318"/>
                  <a:gd name="GluePoint40X" fmla="*/ 100 w 304"/>
                  <a:gd name="GluePoint40Y" fmla="*/ 35 h 318"/>
                  <a:gd name="GluePoint41X" fmla="*/ 99 w 304"/>
                  <a:gd name="GluePoint41Y" fmla="*/ 38 h 318"/>
                  <a:gd name="GluePoint42X" fmla="*/ 102 w 304"/>
                  <a:gd name="GluePoint42Y" fmla="*/ 41 h 318"/>
                  <a:gd name="GluePoint43X" fmla="*/ 102 w 304"/>
                  <a:gd name="GluePoint43Y" fmla="*/ 46 h 318"/>
                  <a:gd name="GluePoint44X" fmla="*/ 103 w 304"/>
                  <a:gd name="GluePoint44Y" fmla="*/ 57 h 318"/>
                  <a:gd name="GluePoint45X" fmla="*/ 105 w 304"/>
                  <a:gd name="GluePoint45Y" fmla="*/ 65 h 318"/>
                  <a:gd name="GluePoint46X" fmla="*/ 108 w 304"/>
                  <a:gd name="GluePoint46Y" fmla="*/ 75 h 318"/>
                  <a:gd name="GluePoint47X" fmla="*/ 110 w 304"/>
                  <a:gd name="GluePoint47Y" fmla="*/ 83 h 318"/>
                  <a:gd name="GluePoint48X" fmla="*/ 86 w 304"/>
                  <a:gd name="GluePoint48Y" fmla="*/ 86 h 318"/>
                  <a:gd name="GluePoint49X" fmla="*/ 73 w 304"/>
                  <a:gd name="GluePoint49Y" fmla="*/ 94 h 318"/>
                  <a:gd name="GluePoint50X" fmla="*/ 73 w 304"/>
                  <a:gd name="GluePoint50Y" fmla="*/ 99 h 318"/>
                  <a:gd name="GluePoint51X" fmla="*/ 75 w 304"/>
                  <a:gd name="GluePoint51Y" fmla="*/ 106 h 318"/>
                  <a:gd name="GluePoint52X" fmla="*/ 57 w 304"/>
                  <a:gd name="GluePoint52Y" fmla="*/ 114 h 318"/>
                  <a:gd name="GluePoint53X" fmla="*/ 46 w 304"/>
                  <a:gd name="GluePoint53Y" fmla="*/ 125 h 318"/>
                  <a:gd name="GluePoint54X" fmla="*/ 30 w 304"/>
                  <a:gd name="GluePoint54Y" fmla="*/ 131 h 318"/>
                  <a:gd name="GluePoint55X" fmla="*/ 18 w 304"/>
                  <a:gd name="GluePoint55Y" fmla="*/ 135 h 318"/>
                  <a:gd name="GluePoint56X" fmla="*/ 8 w 304"/>
                  <a:gd name="GluePoint56Y" fmla="*/ 139 h 318"/>
                  <a:gd name="GluePoint57X" fmla="*/ 0 w 304"/>
                  <a:gd name="GluePoint57Y" fmla="*/ 16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304" h="318">
                    <a:moveTo>
                      <a:pt x="0" y="173"/>
                    </a:moveTo>
                    <a:lnTo>
                      <a:pt x="15" y="183"/>
                    </a:lnTo>
                    <a:lnTo>
                      <a:pt x="27" y="193"/>
                    </a:lnTo>
                    <a:lnTo>
                      <a:pt x="42" y="202"/>
                    </a:lnTo>
                    <a:lnTo>
                      <a:pt x="56" y="213"/>
                    </a:lnTo>
                    <a:lnTo>
                      <a:pt x="67" y="221"/>
                    </a:lnTo>
                    <a:lnTo>
                      <a:pt x="78" y="230"/>
                    </a:lnTo>
                    <a:lnTo>
                      <a:pt x="88" y="238"/>
                    </a:lnTo>
                    <a:lnTo>
                      <a:pt x="99" y="246"/>
                    </a:lnTo>
                    <a:lnTo>
                      <a:pt x="110" y="254"/>
                    </a:lnTo>
                    <a:lnTo>
                      <a:pt x="121" y="263"/>
                    </a:lnTo>
                    <a:lnTo>
                      <a:pt x="132" y="271"/>
                    </a:lnTo>
                    <a:lnTo>
                      <a:pt x="143" y="279"/>
                    </a:lnTo>
                    <a:lnTo>
                      <a:pt x="145" y="286"/>
                    </a:lnTo>
                    <a:lnTo>
                      <a:pt x="151" y="289"/>
                    </a:lnTo>
                    <a:lnTo>
                      <a:pt x="156" y="294"/>
                    </a:lnTo>
                    <a:lnTo>
                      <a:pt x="162" y="295"/>
                    </a:lnTo>
                    <a:lnTo>
                      <a:pt x="164" y="299"/>
                    </a:lnTo>
                    <a:lnTo>
                      <a:pt x="175" y="304"/>
                    </a:lnTo>
                    <a:lnTo>
                      <a:pt x="177" y="310"/>
                    </a:lnTo>
                    <a:lnTo>
                      <a:pt x="175" y="316"/>
                    </a:lnTo>
                    <a:lnTo>
                      <a:pt x="178" y="318"/>
                    </a:lnTo>
                    <a:lnTo>
                      <a:pt x="189" y="315"/>
                    </a:lnTo>
                    <a:lnTo>
                      <a:pt x="202" y="312"/>
                    </a:lnTo>
                    <a:lnTo>
                      <a:pt x="213" y="308"/>
                    </a:lnTo>
                    <a:lnTo>
                      <a:pt x="221" y="302"/>
                    </a:lnTo>
                    <a:lnTo>
                      <a:pt x="231" y="294"/>
                    </a:lnTo>
                    <a:lnTo>
                      <a:pt x="238" y="287"/>
                    </a:lnTo>
                    <a:lnTo>
                      <a:pt x="246" y="281"/>
                    </a:lnTo>
                    <a:lnTo>
                      <a:pt x="254" y="275"/>
                    </a:lnTo>
                    <a:lnTo>
                      <a:pt x="261" y="270"/>
                    </a:lnTo>
                    <a:lnTo>
                      <a:pt x="269" y="265"/>
                    </a:lnTo>
                    <a:lnTo>
                      <a:pt x="275" y="260"/>
                    </a:lnTo>
                    <a:lnTo>
                      <a:pt x="281" y="255"/>
                    </a:lnTo>
                    <a:lnTo>
                      <a:pt x="289" y="249"/>
                    </a:lnTo>
                    <a:lnTo>
                      <a:pt x="296" y="244"/>
                    </a:lnTo>
                    <a:lnTo>
                      <a:pt x="304" y="239"/>
                    </a:lnTo>
                    <a:lnTo>
                      <a:pt x="296" y="225"/>
                    </a:lnTo>
                    <a:lnTo>
                      <a:pt x="288" y="220"/>
                    </a:lnTo>
                    <a:lnTo>
                      <a:pt x="280" y="220"/>
                    </a:lnTo>
                    <a:lnTo>
                      <a:pt x="277" y="215"/>
                    </a:lnTo>
                    <a:lnTo>
                      <a:pt x="275" y="207"/>
                    </a:lnTo>
                    <a:lnTo>
                      <a:pt x="265" y="191"/>
                    </a:lnTo>
                    <a:lnTo>
                      <a:pt x="265" y="189"/>
                    </a:lnTo>
                    <a:lnTo>
                      <a:pt x="272" y="186"/>
                    </a:lnTo>
                    <a:lnTo>
                      <a:pt x="272" y="164"/>
                    </a:lnTo>
                    <a:lnTo>
                      <a:pt x="269" y="136"/>
                    </a:lnTo>
                    <a:lnTo>
                      <a:pt x="262" y="127"/>
                    </a:lnTo>
                    <a:lnTo>
                      <a:pt x="262" y="122"/>
                    </a:lnTo>
                    <a:lnTo>
                      <a:pt x="265" y="119"/>
                    </a:lnTo>
                    <a:lnTo>
                      <a:pt x="259" y="88"/>
                    </a:lnTo>
                    <a:lnTo>
                      <a:pt x="248" y="82"/>
                    </a:lnTo>
                    <a:lnTo>
                      <a:pt x="248" y="77"/>
                    </a:lnTo>
                    <a:lnTo>
                      <a:pt x="245" y="70"/>
                    </a:lnTo>
                    <a:lnTo>
                      <a:pt x="238" y="67"/>
                    </a:lnTo>
                    <a:lnTo>
                      <a:pt x="235" y="56"/>
                    </a:lnTo>
                    <a:lnTo>
                      <a:pt x="248" y="45"/>
                    </a:lnTo>
                    <a:lnTo>
                      <a:pt x="250" y="33"/>
                    </a:lnTo>
                    <a:lnTo>
                      <a:pt x="248" y="22"/>
                    </a:lnTo>
                    <a:lnTo>
                      <a:pt x="250" y="11"/>
                    </a:lnTo>
                    <a:lnTo>
                      <a:pt x="246" y="9"/>
                    </a:lnTo>
                    <a:lnTo>
                      <a:pt x="253" y="3"/>
                    </a:lnTo>
                    <a:lnTo>
                      <a:pt x="240" y="4"/>
                    </a:lnTo>
                    <a:lnTo>
                      <a:pt x="232" y="0"/>
                    </a:lnTo>
                    <a:lnTo>
                      <a:pt x="229" y="3"/>
                    </a:lnTo>
                    <a:lnTo>
                      <a:pt x="219" y="0"/>
                    </a:lnTo>
                    <a:lnTo>
                      <a:pt x="218" y="3"/>
                    </a:lnTo>
                    <a:lnTo>
                      <a:pt x="205" y="6"/>
                    </a:lnTo>
                    <a:lnTo>
                      <a:pt x="200" y="4"/>
                    </a:lnTo>
                    <a:lnTo>
                      <a:pt x="184" y="3"/>
                    </a:lnTo>
                    <a:lnTo>
                      <a:pt x="178" y="6"/>
                    </a:lnTo>
                    <a:lnTo>
                      <a:pt x="172" y="4"/>
                    </a:lnTo>
                    <a:lnTo>
                      <a:pt x="167" y="8"/>
                    </a:lnTo>
                    <a:lnTo>
                      <a:pt x="146" y="11"/>
                    </a:lnTo>
                    <a:lnTo>
                      <a:pt x="134" y="16"/>
                    </a:lnTo>
                    <a:lnTo>
                      <a:pt x="132" y="19"/>
                    </a:lnTo>
                    <a:lnTo>
                      <a:pt x="130" y="20"/>
                    </a:lnTo>
                    <a:lnTo>
                      <a:pt x="116" y="24"/>
                    </a:lnTo>
                    <a:lnTo>
                      <a:pt x="110" y="32"/>
                    </a:lnTo>
                    <a:lnTo>
                      <a:pt x="100" y="35"/>
                    </a:lnTo>
                    <a:lnTo>
                      <a:pt x="99" y="37"/>
                    </a:lnTo>
                    <a:lnTo>
                      <a:pt x="99" y="38"/>
                    </a:lnTo>
                    <a:lnTo>
                      <a:pt x="103" y="41"/>
                    </a:lnTo>
                    <a:lnTo>
                      <a:pt x="102" y="41"/>
                    </a:lnTo>
                    <a:lnTo>
                      <a:pt x="103" y="45"/>
                    </a:lnTo>
                    <a:lnTo>
                      <a:pt x="102" y="46"/>
                    </a:lnTo>
                    <a:lnTo>
                      <a:pt x="103" y="51"/>
                    </a:lnTo>
                    <a:lnTo>
                      <a:pt x="103" y="57"/>
                    </a:lnTo>
                    <a:lnTo>
                      <a:pt x="105" y="61"/>
                    </a:lnTo>
                    <a:lnTo>
                      <a:pt x="105" y="65"/>
                    </a:lnTo>
                    <a:lnTo>
                      <a:pt x="107" y="72"/>
                    </a:lnTo>
                    <a:lnTo>
                      <a:pt x="108" y="75"/>
                    </a:lnTo>
                    <a:lnTo>
                      <a:pt x="113" y="80"/>
                    </a:lnTo>
                    <a:lnTo>
                      <a:pt x="110" y="83"/>
                    </a:lnTo>
                    <a:lnTo>
                      <a:pt x="111" y="86"/>
                    </a:lnTo>
                    <a:lnTo>
                      <a:pt x="86" y="86"/>
                    </a:lnTo>
                    <a:lnTo>
                      <a:pt x="84" y="91"/>
                    </a:lnTo>
                    <a:lnTo>
                      <a:pt x="73" y="94"/>
                    </a:lnTo>
                    <a:lnTo>
                      <a:pt x="72" y="98"/>
                    </a:lnTo>
                    <a:lnTo>
                      <a:pt x="73" y="99"/>
                    </a:lnTo>
                    <a:lnTo>
                      <a:pt x="72" y="104"/>
                    </a:lnTo>
                    <a:lnTo>
                      <a:pt x="75" y="106"/>
                    </a:lnTo>
                    <a:lnTo>
                      <a:pt x="75" y="107"/>
                    </a:lnTo>
                    <a:lnTo>
                      <a:pt x="57" y="114"/>
                    </a:lnTo>
                    <a:lnTo>
                      <a:pt x="51" y="122"/>
                    </a:lnTo>
                    <a:lnTo>
                      <a:pt x="46" y="125"/>
                    </a:lnTo>
                    <a:lnTo>
                      <a:pt x="32" y="127"/>
                    </a:lnTo>
                    <a:lnTo>
                      <a:pt x="30" y="131"/>
                    </a:lnTo>
                    <a:lnTo>
                      <a:pt x="24" y="130"/>
                    </a:lnTo>
                    <a:lnTo>
                      <a:pt x="18" y="135"/>
                    </a:lnTo>
                    <a:lnTo>
                      <a:pt x="15" y="136"/>
                    </a:lnTo>
                    <a:lnTo>
                      <a:pt x="8" y="139"/>
                    </a:lnTo>
                    <a:lnTo>
                      <a:pt x="2" y="144"/>
                    </a:lnTo>
                    <a:lnTo>
                      <a:pt x="0" y="165"/>
                    </a:lnTo>
                    <a:lnTo>
                      <a:pt x="0" y="1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04" name="Freeform 217"/>
              <p:cNvSpPr/>
              <p:nvPr/>
            </p:nvSpPr>
            <p:spPr>
              <a:xfrm>
                <a:off x="3774960" y="2344680"/>
                <a:ext cx="393480" cy="41544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415440"/>
                  <a:gd name="textAreaBottom" fmla="*/ 415800 h 415440"/>
                  <a:gd name="GluePoint1X" fmla="*/ 49 w 248"/>
                  <a:gd name="GluePoint1Y" fmla="*/ 167 h 262"/>
                  <a:gd name="GluePoint2X" fmla="*/ 84 w 248"/>
                  <a:gd name="GluePoint2Y" fmla="*/ 167 h 262"/>
                  <a:gd name="GluePoint3X" fmla="*/ 105 w 248"/>
                  <a:gd name="GluePoint3Y" fmla="*/ 154 h 262"/>
                  <a:gd name="GluePoint4X" fmla="*/ 97 w 248"/>
                  <a:gd name="GluePoint4Y" fmla="*/ 132 h 262"/>
                  <a:gd name="GluePoint5X" fmla="*/ 94 w 248"/>
                  <a:gd name="GluePoint5Y" fmla="*/ 95 h 262"/>
                  <a:gd name="GluePoint6X" fmla="*/ 91 w 248"/>
                  <a:gd name="GluePoint6Y" fmla="*/ 58 h 262"/>
                  <a:gd name="GluePoint7X" fmla="*/ 87 w 248"/>
                  <a:gd name="GluePoint7Y" fmla="*/ 19 h 262"/>
                  <a:gd name="GluePoint8X" fmla="*/ 99 w 248"/>
                  <a:gd name="GluePoint8Y" fmla="*/ 0 h 262"/>
                  <a:gd name="GluePoint9X" fmla="*/ 124 w 248"/>
                  <a:gd name="GluePoint9Y" fmla="*/ 9 h 262"/>
                  <a:gd name="GluePoint10X" fmla="*/ 145 w 248"/>
                  <a:gd name="GluePoint10Y" fmla="*/ 26 h 262"/>
                  <a:gd name="GluePoint11X" fmla="*/ 167 w 248"/>
                  <a:gd name="GluePoint11Y" fmla="*/ 42 h 262"/>
                  <a:gd name="GluePoint12X" fmla="*/ 189 w 248"/>
                  <a:gd name="GluePoint12Y" fmla="*/ 59 h 262"/>
                  <a:gd name="GluePoint13X" fmla="*/ 202 w 248"/>
                  <a:gd name="GluePoint13Y" fmla="*/ 74 h 262"/>
                  <a:gd name="GluePoint14X" fmla="*/ 213 w 248"/>
                  <a:gd name="GluePoint14Y" fmla="*/ 82 h 262"/>
                  <a:gd name="GluePoint15X" fmla="*/ 221 w 248"/>
                  <a:gd name="GluePoint15Y" fmla="*/ 87 h 262"/>
                  <a:gd name="GluePoint16X" fmla="*/ 234 w 248"/>
                  <a:gd name="GluePoint16Y" fmla="*/ 98 h 262"/>
                  <a:gd name="GluePoint17X" fmla="*/ 235 w 248"/>
                  <a:gd name="GluePoint17Y" fmla="*/ 106 h 262"/>
                  <a:gd name="GluePoint18X" fmla="*/ 248 w 248"/>
                  <a:gd name="GluePoint18Y" fmla="*/ 117 h 262"/>
                  <a:gd name="GluePoint19X" fmla="*/ 248 w 248"/>
                  <a:gd name="GluePoint19Y" fmla="*/ 145 h 262"/>
                  <a:gd name="GluePoint20X" fmla="*/ 243 w 248"/>
                  <a:gd name="GluePoint20Y" fmla="*/ 161 h 262"/>
                  <a:gd name="GluePoint21X" fmla="*/ 221 w 248"/>
                  <a:gd name="GluePoint21Y" fmla="*/ 170 h 262"/>
                  <a:gd name="GluePoint22X" fmla="*/ 197 w 248"/>
                  <a:gd name="GluePoint22Y" fmla="*/ 177 h 262"/>
                  <a:gd name="GluePoint23X" fmla="*/ 173 w 248"/>
                  <a:gd name="GluePoint23Y" fmla="*/ 178 h 262"/>
                  <a:gd name="GluePoint24X" fmla="*/ 126 w 248"/>
                  <a:gd name="GluePoint24Y" fmla="*/ 209 h 262"/>
                  <a:gd name="GluePoint25X" fmla="*/ 108 w 248"/>
                  <a:gd name="GluePoint25Y" fmla="*/ 238 h 262"/>
                  <a:gd name="GluePoint26X" fmla="*/ 105 w 248"/>
                  <a:gd name="GluePoint26Y" fmla="*/ 259 h 262"/>
                  <a:gd name="GluePoint27X" fmla="*/ 100 w 248"/>
                  <a:gd name="GluePoint27Y" fmla="*/ 256 h 262"/>
                  <a:gd name="GluePoint28X" fmla="*/ 94 w 248"/>
                  <a:gd name="GluePoint28Y" fmla="*/ 260 h 262"/>
                  <a:gd name="GluePoint29X" fmla="*/ 89 w 248"/>
                  <a:gd name="GluePoint29Y" fmla="*/ 251 h 262"/>
                  <a:gd name="GluePoint30X" fmla="*/ 86 w 248"/>
                  <a:gd name="GluePoint30Y" fmla="*/ 254 h 262"/>
                  <a:gd name="GluePoint31X" fmla="*/ 83 w 248"/>
                  <a:gd name="GluePoint31Y" fmla="*/ 257 h 262"/>
                  <a:gd name="GluePoint32X" fmla="*/ 78 w 248"/>
                  <a:gd name="GluePoint32Y" fmla="*/ 262 h 262"/>
                  <a:gd name="GluePoint33X" fmla="*/ 73 w 248"/>
                  <a:gd name="GluePoint33Y" fmla="*/ 260 h 262"/>
                  <a:gd name="GluePoint34X" fmla="*/ 64 w 248"/>
                  <a:gd name="GluePoint34Y" fmla="*/ 260 h 262"/>
                  <a:gd name="GluePoint35X" fmla="*/ 57 w 248"/>
                  <a:gd name="GluePoint35Y" fmla="*/ 246 h 262"/>
                  <a:gd name="GluePoint36X" fmla="*/ 52 w 248"/>
                  <a:gd name="GluePoint36Y" fmla="*/ 247 h 262"/>
                  <a:gd name="GluePoint37X" fmla="*/ 57 w 248"/>
                  <a:gd name="GluePoint37Y" fmla="*/ 241 h 262"/>
                  <a:gd name="GluePoint38X" fmla="*/ 54 w 248"/>
                  <a:gd name="GluePoint38Y" fmla="*/ 238 h 262"/>
                  <a:gd name="GluePoint39X" fmla="*/ 51 w 248"/>
                  <a:gd name="GluePoint39Y" fmla="*/ 235 h 262"/>
                  <a:gd name="GluePoint40X" fmla="*/ 49 w 248"/>
                  <a:gd name="GluePoint40Y" fmla="*/ 225 h 262"/>
                  <a:gd name="GluePoint41X" fmla="*/ 48 w 248"/>
                  <a:gd name="GluePoint41Y" fmla="*/ 220 h 262"/>
                  <a:gd name="GluePoint42X" fmla="*/ 43 w 248"/>
                  <a:gd name="GluePoint42Y" fmla="*/ 223 h 262"/>
                  <a:gd name="GluePoint43X" fmla="*/ 37 w 248"/>
                  <a:gd name="GluePoint43Y" fmla="*/ 228 h 262"/>
                  <a:gd name="GluePoint44X" fmla="*/ 24 w 248"/>
                  <a:gd name="GluePoint44Y" fmla="*/ 230 h 262"/>
                  <a:gd name="GluePoint45X" fmla="*/ 14 w 248"/>
                  <a:gd name="GluePoint45Y" fmla="*/ 228 h 262"/>
                  <a:gd name="GluePoint46X" fmla="*/ 11 w 248"/>
                  <a:gd name="GluePoint46Y" fmla="*/ 227 h 262"/>
                  <a:gd name="GluePoint47X" fmla="*/ 13 w 248"/>
                  <a:gd name="GluePoint47Y" fmla="*/ 212 h 262"/>
                  <a:gd name="GluePoint48X" fmla="*/ 5 w 248"/>
                  <a:gd name="GluePoint48Y" fmla="*/ 204 h 262"/>
                  <a:gd name="GluePoint49X" fmla="*/ 5 w 248"/>
                  <a:gd name="GluePoint49Y" fmla="*/ 194 h 262"/>
                  <a:gd name="GluePoint50X" fmla="*/ 0 w 248"/>
                  <a:gd name="GluePoint50Y" fmla="*/ 186 h 262"/>
                  <a:gd name="GluePoint51X" fmla="*/ 6 w 248"/>
                  <a:gd name="GluePoint51Y" fmla="*/ 174 h 262"/>
                  <a:gd name="GluePoint52X" fmla="*/ 16 w 248"/>
                  <a:gd name="GluePoint52Y" fmla="*/ 162 h 262"/>
                  <a:gd name="GluePoint53X" fmla="*/ 24 w 248"/>
                  <a:gd name="GluePoint53Y" fmla="*/ 174 h 2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262">
                    <a:moveTo>
                      <a:pt x="32" y="167"/>
                    </a:moveTo>
                    <a:lnTo>
                      <a:pt x="49" y="167"/>
                    </a:lnTo>
                    <a:lnTo>
                      <a:pt x="67" y="167"/>
                    </a:lnTo>
                    <a:lnTo>
                      <a:pt x="84" y="167"/>
                    </a:lnTo>
                    <a:lnTo>
                      <a:pt x="102" y="169"/>
                    </a:lnTo>
                    <a:lnTo>
                      <a:pt x="105" y="154"/>
                    </a:lnTo>
                    <a:lnTo>
                      <a:pt x="99" y="151"/>
                    </a:lnTo>
                    <a:lnTo>
                      <a:pt x="97" y="132"/>
                    </a:lnTo>
                    <a:lnTo>
                      <a:pt x="95" y="114"/>
                    </a:lnTo>
                    <a:lnTo>
                      <a:pt x="94" y="95"/>
                    </a:lnTo>
                    <a:lnTo>
                      <a:pt x="92" y="75"/>
                    </a:lnTo>
                    <a:lnTo>
                      <a:pt x="91" y="58"/>
                    </a:lnTo>
                    <a:lnTo>
                      <a:pt x="89" y="38"/>
                    </a:lnTo>
                    <a:lnTo>
                      <a:pt x="87" y="19"/>
                    </a:lnTo>
                    <a:lnTo>
                      <a:pt x="86" y="0"/>
                    </a:lnTo>
                    <a:lnTo>
                      <a:pt x="99" y="0"/>
                    </a:lnTo>
                    <a:lnTo>
                      <a:pt x="113" y="1"/>
                    </a:lnTo>
                    <a:lnTo>
                      <a:pt x="124" y="9"/>
                    </a:lnTo>
                    <a:lnTo>
                      <a:pt x="135" y="18"/>
                    </a:lnTo>
                    <a:lnTo>
                      <a:pt x="145" y="26"/>
                    </a:lnTo>
                    <a:lnTo>
                      <a:pt x="156" y="34"/>
                    </a:lnTo>
                    <a:lnTo>
                      <a:pt x="167" y="42"/>
                    </a:lnTo>
                    <a:lnTo>
                      <a:pt x="178" y="51"/>
                    </a:lnTo>
                    <a:lnTo>
                      <a:pt x="189" y="59"/>
                    </a:lnTo>
                    <a:lnTo>
                      <a:pt x="200" y="67"/>
                    </a:lnTo>
                    <a:lnTo>
                      <a:pt x="202" y="74"/>
                    </a:lnTo>
                    <a:lnTo>
                      <a:pt x="208" y="77"/>
                    </a:lnTo>
                    <a:lnTo>
                      <a:pt x="213" y="82"/>
                    </a:lnTo>
                    <a:lnTo>
                      <a:pt x="219" y="83"/>
                    </a:lnTo>
                    <a:lnTo>
                      <a:pt x="221" y="87"/>
                    </a:lnTo>
                    <a:lnTo>
                      <a:pt x="232" y="92"/>
                    </a:lnTo>
                    <a:lnTo>
                      <a:pt x="234" y="98"/>
                    </a:lnTo>
                    <a:lnTo>
                      <a:pt x="232" y="104"/>
                    </a:lnTo>
                    <a:lnTo>
                      <a:pt x="235" y="106"/>
                    </a:lnTo>
                    <a:lnTo>
                      <a:pt x="246" y="103"/>
                    </a:lnTo>
                    <a:lnTo>
                      <a:pt x="248" y="117"/>
                    </a:lnTo>
                    <a:lnTo>
                      <a:pt x="248" y="130"/>
                    </a:lnTo>
                    <a:lnTo>
                      <a:pt x="248" y="145"/>
                    </a:lnTo>
                    <a:lnTo>
                      <a:pt x="248" y="157"/>
                    </a:lnTo>
                    <a:lnTo>
                      <a:pt x="243" y="161"/>
                    </a:lnTo>
                    <a:lnTo>
                      <a:pt x="237" y="170"/>
                    </a:lnTo>
                    <a:lnTo>
                      <a:pt x="221" y="170"/>
                    </a:lnTo>
                    <a:lnTo>
                      <a:pt x="205" y="170"/>
                    </a:lnTo>
                    <a:lnTo>
                      <a:pt x="197" y="177"/>
                    </a:lnTo>
                    <a:lnTo>
                      <a:pt x="187" y="177"/>
                    </a:lnTo>
                    <a:lnTo>
                      <a:pt x="173" y="178"/>
                    </a:lnTo>
                    <a:lnTo>
                      <a:pt x="148" y="201"/>
                    </a:lnTo>
                    <a:lnTo>
                      <a:pt x="126" y="209"/>
                    </a:lnTo>
                    <a:lnTo>
                      <a:pt x="121" y="225"/>
                    </a:lnTo>
                    <a:lnTo>
                      <a:pt x="108" y="238"/>
                    </a:lnTo>
                    <a:lnTo>
                      <a:pt x="106" y="247"/>
                    </a:lnTo>
                    <a:lnTo>
                      <a:pt x="105" y="259"/>
                    </a:lnTo>
                    <a:lnTo>
                      <a:pt x="102" y="259"/>
                    </a:lnTo>
                    <a:lnTo>
                      <a:pt x="100" y="256"/>
                    </a:lnTo>
                    <a:lnTo>
                      <a:pt x="97" y="256"/>
                    </a:lnTo>
                    <a:lnTo>
                      <a:pt x="94" y="260"/>
                    </a:lnTo>
                    <a:lnTo>
                      <a:pt x="91" y="260"/>
                    </a:lnTo>
                    <a:lnTo>
                      <a:pt x="89" y="251"/>
                    </a:lnTo>
                    <a:lnTo>
                      <a:pt x="87" y="252"/>
                    </a:lnTo>
                    <a:lnTo>
                      <a:pt x="86" y="254"/>
                    </a:lnTo>
                    <a:lnTo>
                      <a:pt x="84" y="252"/>
                    </a:lnTo>
                    <a:lnTo>
                      <a:pt x="83" y="257"/>
                    </a:lnTo>
                    <a:lnTo>
                      <a:pt x="78" y="259"/>
                    </a:lnTo>
                    <a:lnTo>
                      <a:pt x="78" y="262"/>
                    </a:lnTo>
                    <a:lnTo>
                      <a:pt x="75" y="259"/>
                    </a:lnTo>
                    <a:lnTo>
                      <a:pt x="73" y="260"/>
                    </a:lnTo>
                    <a:lnTo>
                      <a:pt x="70" y="256"/>
                    </a:lnTo>
                    <a:lnTo>
                      <a:pt x="64" y="260"/>
                    </a:lnTo>
                    <a:lnTo>
                      <a:pt x="59" y="254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7" y="241"/>
                    </a:lnTo>
                    <a:lnTo>
                      <a:pt x="57" y="239"/>
                    </a:lnTo>
                    <a:lnTo>
                      <a:pt x="54" y="238"/>
                    </a:lnTo>
                    <a:lnTo>
                      <a:pt x="52" y="235"/>
                    </a:lnTo>
                    <a:lnTo>
                      <a:pt x="51" y="235"/>
                    </a:lnTo>
                    <a:lnTo>
                      <a:pt x="51" y="230"/>
                    </a:lnTo>
                    <a:lnTo>
                      <a:pt x="49" y="225"/>
                    </a:lnTo>
                    <a:lnTo>
                      <a:pt x="48" y="225"/>
                    </a:lnTo>
                    <a:lnTo>
                      <a:pt x="48" y="220"/>
                    </a:lnTo>
                    <a:lnTo>
                      <a:pt x="43" y="220"/>
                    </a:lnTo>
                    <a:lnTo>
                      <a:pt x="43" y="223"/>
                    </a:lnTo>
                    <a:lnTo>
                      <a:pt x="38" y="225"/>
                    </a:lnTo>
                    <a:lnTo>
                      <a:pt x="37" y="228"/>
                    </a:lnTo>
                    <a:lnTo>
                      <a:pt x="29" y="225"/>
                    </a:lnTo>
                    <a:lnTo>
                      <a:pt x="24" y="230"/>
                    </a:lnTo>
                    <a:lnTo>
                      <a:pt x="19" y="225"/>
                    </a:lnTo>
                    <a:lnTo>
                      <a:pt x="14" y="228"/>
                    </a:lnTo>
                    <a:lnTo>
                      <a:pt x="11" y="228"/>
                    </a:lnTo>
                    <a:lnTo>
                      <a:pt x="11" y="227"/>
                    </a:lnTo>
                    <a:lnTo>
                      <a:pt x="13" y="222"/>
                    </a:lnTo>
                    <a:lnTo>
                      <a:pt x="13" y="212"/>
                    </a:lnTo>
                    <a:lnTo>
                      <a:pt x="10" y="204"/>
                    </a:lnTo>
                    <a:lnTo>
                      <a:pt x="5" y="204"/>
                    </a:lnTo>
                    <a:lnTo>
                      <a:pt x="3" y="199"/>
                    </a:lnTo>
                    <a:lnTo>
                      <a:pt x="5" y="194"/>
                    </a:lnTo>
                    <a:lnTo>
                      <a:pt x="3" y="190"/>
                    </a:lnTo>
                    <a:lnTo>
                      <a:pt x="0" y="186"/>
                    </a:lnTo>
                    <a:lnTo>
                      <a:pt x="0" y="180"/>
                    </a:lnTo>
                    <a:lnTo>
                      <a:pt x="6" y="174"/>
                    </a:lnTo>
                    <a:lnTo>
                      <a:pt x="13" y="161"/>
                    </a:lnTo>
                    <a:lnTo>
                      <a:pt x="16" y="162"/>
                    </a:lnTo>
                    <a:lnTo>
                      <a:pt x="19" y="172"/>
                    </a:lnTo>
                    <a:lnTo>
                      <a:pt x="24" y="174"/>
                    </a:lnTo>
                    <a:lnTo>
                      <a:pt x="32" y="16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05" name="Freeform 218"/>
              <p:cNvSpPr/>
              <p:nvPr/>
            </p:nvSpPr>
            <p:spPr>
              <a:xfrm>
                <a:off x="3941640" y="2625840"/>
                <a:ext cx="183960" cy="1519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151920"/>
                  <a:gd name="textAreaBottom" fmla="*/ 152280 h 151920"/>
                  <a:gd name="GluePoint1X" fmla="*/ 40 w 116"/>
                  <a:gd name="GluePoint1Y" fmla="*/ 96 h 96"/>
                  <a:gd name="GluePoint2X" fmla="*/ 38 w 116"/>
                  <a:gd name="GluePoint2Y" fmla="*/ 82 h 96"/>
                  <a:gd name="GluePoint3X" fmla="*/ 35 w 116"/>
                  <a:gd name="GluePoint3Y" fmla="*/ 75 h 96"/>
                  <a:gd name="GluePoint4X" fmla="*/ 36 w 116"/>
                  <a:gd name="GluePoint4Y" fmla="*/ 70 h 96"/>
                  <a:gd name="GluePoint5X" fmla="*/ 68 w 116"/>
                  <a:gd name="GluePoint5Y" fmla="*/ 70 h 96"/>
                  <a:gd name="GluePoint6X" fmla="*/ 78 w 116"/>
                  <a:gd name="GluePoint6Y" fmla="*/ 70 h 96"/>
                  <a:gd name="GluePoint7X" fmla="*/ 84 w 116"/>
                  <a:gd name="GluePoint7Y" fmla="*/ 70 h 96"/>
                  <a:gd name="GluePoint8X" fmla="*/ 87 w 116"/>
                  <a:gd name="GluePoint8Y" fmla="*/ 70 h 96"/>
                  <a:gd name="GluePoint9X" fmla="*/ 94 w 116"/>
                  <a:gd name="GluePoint9Y" fmla="*/ 70 h 96"/>
                  <a:gd name="GluePoint10X" fmla="*/ 102 w 116"/>
                  <a:gd name="GluePoint10Y" fmla="*/ 61 h 96"/>
                  <a:gd name="GluePoint11X" fmla="*/ 111 w 116"/>
                  <a:gd name="GluePoint11Y" fmla="*/ 61 h 96"/>
                  <a:gd name="GluePoint12X" fmla="*/ 116 w 116"/>
                  <a:gd name="GluePoint12Y" fmla="*/ 53 h 96"/>
                  <a:gd name="GluePoint13X" fmla="*/ 111 w 116"/>
                  <a:gd name="GluePoint13Y" fmla="*/ 48 h 96"/>
                  <a:gd name="GluePoint14X" fmla="*/ 111 w 116"/>
                  <a:gd name="GluePoint14Y" fmla="*/ 45 h 96"/>
                  <a:gd name="GluePoint15X" fmla="*/ 114 w 116"/>
                  <a:gd name="GluePoint15Y" fmla="*/ 45 h 96"/>
                  <a:gd name="GluePoint16X" fmla="*/ 113 w 116"/>
                  <a:gd name="GluePoint16Y" fmla="*/ 40 h 96"/>
                  <a:gd name="GluePoint17X" fmla="*/ 109 w 116"/>
                  <a:gd name="GluePoint17Y" fmla="*/ 40 h 96"/>
                  <a:gd name="GluePoint18X" fmla="*/ 105 w 116"/>
                  <a:gd name="GluePoint18Y" fmla="*/ 42 h 96"/>
                  <a:gd name="GluePoint19X" fmla="*/ 100 w 116"/>
                  <a:gd name="GluePoint19Y" fmla="*/ 40 h 96"/>
                  <a:gd name="GluePoint20X" fmla="*/ 94 w 116"/>
                  <a:gd name="GluePoint20Y" fmla="*/ 25 h 96"/>
                  <a:gd name="GluePoint21X" fmla="*/ 86 w 116"/>
                  <a:gd name="GluePoint21Y" fmla="*/ 17 h 96"/>
                  <a:gd name="GluePoint22X" fmla="*/ 84 w 116"/>
                  <a:gd name="GluePoint22Y" fmla="*/ 11 h 96"/>
                  <a:gd name="GluePoint23X" fmla="*/ 81 w 116"/>
                  <a:gd name="GluePoint23Y" fmla="*/ 8 h 96"/>
                  <a:gd name="GluePoint24X" fmla="*/ 82 w 116"/>
                  <a:gd name="GluePoint24Y" fmla="*/ 0 h 96"/>
                  <a:gd name="GluePoint25X" fmla="*/ 68 w 116"/>
                  <a:gd name="GluePoint25Y" fmla="*/ 1 h 96"/>
                  <a:gd name="GluePoint26X" fmla="*/ 43 w 116"/>
                  <a:gd name="GluePoint26Y" fmla="*/ 24 h 96"/>
                  <a:gd name="GluePoint27X" fmla="*/ 21 w 116"/>
                  <a:gd name="GluePoint27Y" fmla="*/ 32 h 96"/>
                  <a:gd name="GluePoint28X" fmla="*/ 16 w 116"/>
                  <a:gd name="GluePoint28Y" fmla="*/ 48 h 96"/>
                  <a:gd name="GluePoint29X" fmla="*/ 3 w 116"/>
                  <a:gd name="GluePoint29Y" fmla="*/ 61 h 96"/>
                  <a:gd name="GluePoint30X" fmla="*/ 1 w 116"/>
                  <a:gd name="GluePoint30Y" fmla="*/ 70 h 96"/>
                  <a:gd name="GluePoint31X" fmla="*/ 0 w 116"/>
                  <a:gd name="GluePoint31Y" fmla="*/ 82 h 96"/>
                  <a:gd name="GluePoint32X" fmla="*/ 5 w 116"/>
                  <a:gd name="GluePoint32Y" fmla="*/ 88 h 96"/>
                  <a:gd name="GluePoint33X" fmla="*/ 8 w 116"/>
                  <a:gd name="GluePoint33Y" fmla="*/ 93 h 96"/>
                  <a:gd name="GluePoint34X" fmla="*/ 11 w 116"/>
                  <a:gd name="GluePoint34Y" fmla="*/ 91 h 96"/>
                  <a:gd name="GluePoint35X" fmla="*/ 13 w 116"/>
                  <a:gd name="GluePoint35Y" fmla="*/ 93 h 96"/>
                  <a:gd name="GluePoint36X" fmla="*/ 14 w 116"/>
                  <a:gd name="GluePoint36Y" fmla="*/ 91 h 96"/>
                  <a:gd name="GluePoint37X" fmla="*/ 25 w 116"/>
                  <a:gd name="GluePoint37Y" fmla="*/ 88 h 96"/>
                  <a:gd name="GluePoint38X" fmla="*/ 30 w 116"/>
                  <a:gd name="GluePoint38Y" fmla="*/ 90 h 96"/>
                  <a:gd name="GluePoint39X" fmla="*/ 32 w 116"/>
                  <a:gd name="GluePoint39Y" fmla="*/ 88 h 96"/>
                  <a:gd name="GluePoint40X" fmla="*/ 36 w 116"/>
                  <a:gd name="GluePoint40Y" fmla="*/ 96 h 96"/>
                  <a:gd name="GluePoint41X" fmla="*/ 40 w 116"/>
                  <a:gd name="GluePoint41Y" fmla="*/ 96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16" h="96">
                    <a:moveTo>
                      <a:pt x="40" y="96"/>
                    </a:moveTo>
                    <a:lnTo>
                      <a:pt x="38" y="82"/>
                    </a:lnTo>
                    <a:lnTo>
                      <a:pt x="35" y="75"/>
                    </a:lnTo>
                    <a:lnTo>
                      <a:pt x="36" y="70"/>
                    </a:lnTo>
                    <a:lnTo>
                      <a:pt x="68" y="70"/>
                    </a:lnTo>
                    <a:lnTo>
                      <a:pt x="78" y="70"/>
                    </a:lnTo>
                    <a:lnTo>
                      <a:pt x="84" y="70"/>
                    </a:lnTo>
                    <a:lnTo>
                      <a:pt x="87" y="70"/>
                    </a:lnTo>
                    <a:lnTo>
                      <a:pt x="94" y="70"/>
                    </a:lnTo>
                    <a:lnTo>
                      <a:pt x="102" y="61"/>
                    </a:lnTo>
                    <a:lnTo>
                      <a:pt x="111" y="61"/>
                    </a:lnTo>
                    <a:lnTo>
                      <a:pt x="116" y="53"/>
                    </a:lnTo>
                    <a:lnTo>
                      <a:pt x="111" y="48"/>
                    </a:lnTo>
                    <a:lnTo>
                      <a:pt x="111" y="45"/>
                    </a:lnTo>
                    <a:lnTo>
                      <a:pt x="114" y="45"/>
                    </a:lnTo>
                    <a:lnTo>
                      <a:pt x="113" y="40"/>
                    </a:lnTo>
                    <a:lnTo>
                      <a:pt x="109" y="40"/>
                    </a:lnTo>
                    <a:lnTo>
                      <a:pt x="105" y="42"/>
                    </a:lnTo>
                    <a:lnTo>
                      <a:pt x="100" y="40"/>
                    </a:lnTo>
                    <a:lnTo>
                      <a:pt x="94" y="25"/>
                    </a:lnTo>
                    <a:lnTo>
                      <a:pt x="86" y="17"/>
                    </a:lnTo>
                    <a:lnTo>
                      <a:pt x="84" y="11"/>
                    </a:lnTo>
                    <a:lnTo>
                      <a:pt x="81" y="8"/>
                    </a:lnTo>
                    <a:lnTo>
                      <a:pt x="82" y="0"/>
                    </a:lnTo>
                    <a:lnTo>
                      <a:pt x="68" y="1"/>
                    </a:lnTo>
                    <a:lnTo>
                      <a:pt x="43" y="24"/>
                    </a:lnTo>
                    <a:lnTo>
                      <a:pt x="21" y="32"/>
                    </a:lnTo>
                    <a:lnTo>
                      <a:pt x="16" y="48"/>
                    </a:lnTo>
                    <a:lnTo>
                      <a:pt x="3" y="61"/>
                    </a:lnTo>
                    <a:lnTo>
                      <a:pt x="1" y="70"/>
                    </a:lnTo>
                    <a:lnTo>
                      <a:pt x="0" y="82"/>
                    </a:lnTo>
                    <a:lnTo>
                      <a:pt x="5" y="88"/>
                    </a:lnTo>
                    <a:lnTo>
                      <a:pt x="8" y="93"/>
                    </a:lnTo>
                    <a:lnTo>
                      <a:pt x="11" y="91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25" y="88"/>
                    </a:lnTo>
                    <a:lnTo>
                      <a:pt x="30" y="90"/>
                    </a:lnTo>
                    <a:lnTo>
                      <a:pt x="32" y="88"/>
                    </a:lnTo>
                    <a:lnTo>
                      <a:pt x="36" y="96"/>
                    </a:lnTo>
                    <a:lnTo>
                      <a:pt x="40" y="9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06" name="Freeform 219"/>
              <p:cNvSpPr/>
              <p:nvPr/>
            </p:nvSpPr>
            <p:spPr>
              <a:xfrm>
                <a:off x="4794120" y="2928960"/>
                <a:ext cx="128160" cy="1537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3720"/>
                  <a:gd name="textAreaBottom" fmla="*/ 154080 h 153720"/>
                  <a:gd name="GluePoint1X" fmla="*/ 12 w 81"/>
                  <a:gd name="GluePoint1Y" fmla="*/ 50 h 97"/>
                  <a:gd name="GluePoint2X" fmla="*/ 12 w 81"/>
                  <a:gd name="GluePoint2Y" fmla="*/ 53 h 97"/>
                  <a:gd name="GluePoint3X" fmla="*/ 14 w 81"/>
                  <a:gd name="GluePoint3Y" fmla="*/ 53 h 97"/>
                  <a:gd name="GluePoint4X" fmla="*/ 19 w 81"/>
                  <a:gd name="GluePoint4Y" fmla="*/ 45 h 97"/>
                  <a:gd name="GluePoint5X" fmla="*/ 24 w 81"/>
                  <a:gd name="GluePoint5Y" fmla="*/ 44 h 97"/>
                  <a:gd name="GluePoint6X" fmla="*/ 25 w 81"/>
                  <a:gd name="GluePoint6Y" fmla="*/ 39 h 97"/>
                  <a:gd name="GluePoint7X" fmla="*/ 25 w 81"/>
                  <a:gd name="GluePoint7Y" fmla="*/ 34 h 97"/>
                  <a:gd name="GluePoint8X" fmla="*/ 24 w 81"/>
                  <a:gd name="GluePoint8Y" fmla="*/ 34 h 97"/>
                  <a:gd name="GluePoint9X" fmla="*/ 19 w 81"/>
                  <a:gd name="GluePoint9Y" fmla="*/ 29 h 97"/>
                  <a:gd name="GluePoint10X" fmla="*/ 16 w 81"/>
                  <a:gd name="GluePoint10Y" fmla="*/ 26 h 97"/>
                  <a:gd name="GluePoint11X" fmla="*/ 17 w 81"/>
                  <a:gd name="GluePoint11Y" fmla="*/ 8 h 97"/>
                  <a:gd name="GluePoint12X" fmla="*/ 19 w 81"/>
                  <a:gd name="GluePoint12Y" fmla="*/ 7 h 97"/>
                  <a:gd name="GluePoint13X" fmla="*/ 33 w 81"/>
                  <a:gd name="GluePoint13Y" fmla="*/ 7 h 97"/>
                  <a:gd name="GluePoint14X" fmla="*/ 35 w 81"/>
                  <a:gd name="GluePoint14Y" fmla="*/ 10 h 97"/>
                  <a:gd name="GluePoint15X" fmla="*/ 47 w 81"/>
                  <a:gd name="GluePoint15Y" fmla="*/ 5 h 97"/>
                  <a:gd name="GluePoint16X" fmla="*/ 57 w 81"/>
                  <a:gd name="GluePoint16Y" fmla="*/ 7 h 97"/>
                  <a:gd name="GluePoint17X" fmla="*/ 63 w 81"/>
                  <a:gd name="GluePoint17Y" fmla="*/ 0 h 97"/>
                  <a:gd name="GluePoint18X" fmla="*/ 70 w 81"/>
                  <a:gd name="GluePoint18Y" fmla="*/ 3 h 97"/>
                  <a:gd name="GluePoint19X" fmla="*/ 73 w 81"/>
                  <a:gd name="GluePoint19Y" fmla="*/ 18 h 97"/>
                  <a:gd name="GluePoint20X" fmla="*/ 79 w 81"/>
                  <a:gd name="GluePoint20Y" fmla="*/ 24 h 97"/>
                  <a:gd name="GluePoint21X" fmla="*/ 81 w 81"/>
                  <a:gd name="GluePoint21Y" fmla="*/ 35 h 97"/>
                  <a:gd name="GluePoint22X" fmla="*/ 79 w 81"/>
                  <a:gd name="GluePoint22Y" fmla="*/ 45 h 97"/>
                  <a:gd name="GluePoint23X" fmla="*/ 65 w 81"/>
                  <a:gd name="GluePoint23Y" fmla="*/ 69 h 97"/>
                  <a:gd name="GluePoint24X" fmla="*/ 65 w 81"/>
                  <a:gd name="GluePoint24Y" fmla="*/ 69 h 97"/>
                  <a:gd name="GluePoint25X" fmla="*/ 65 w 81"/>
                  <a:gd name="GluePoint25Y" fmla="*/ 69 h 97"/>
                  <a:gd name="GluePoint26X" fmla="*/ 62 w 81"/>
                  <a:gd name="GluePoint26Y" fmla="*/ 68 h 97"/>
                  <a:gd name="GluePoint27X" fmla="*/ 60 w 81"/>
                  <a:gd name="GluePoint27Y" fmla="*/ 69 h 97"/>
                  <a:gd name="GluePoint28X" fmla="*/ 55 w 81"/>
                  <a:gd name="GluePoint28Y" fmla="*/ 68 h 97"/>
                  <a:gd name="GluePoint29X" fmla="*/ 54 w 81"/>
                  <a:gd name="GluePoint29Y" fmla="*/ 66 h 97"/>
                  <a:gd name="GluePoint30X" fmla="*/ 51 w 81"/>
                  <a:gd name="GluePoint30Y" fmla="*/ 71 h 97"/>
                  <a:gd name="GluePoint31X" fmla="*/ 49 w 81"/>
                  <a:gd name="GluePoint31Y" fmla="*/ 71 h 97"/>
                  <a:gd name="GluePoint32X" fmla="*/ 46 w 81"/>
                  <a:gd name="GluePoint32Y" fmla="*/ 69 h 97"/>
                  <a:gd name="GluePoint33X" fmla="*/ 44 w 81"/>
                  <a:gd name="GluePoint33Y" fmla="*/ 69 h 97"/>
                  <a:gd name="GluePoint34X" fmla="*/ 43 w 81"/>
                  <a:gd name="GluePoint34Y" fmla="*/ 71 h 97"/>
                  <a:gd name="GluePoint35X" fmla="*/ 43 w 81"/>
                  <a:gd name="GluePoint35Y" fmla="*/ 71 h 97"/>
                  <a:gd name="GluePoint36X" fmla="*/ 41 w 81"/>
                  <a:gd name="GluePoint36Y" fmla="*/ 71 h 97"/>
                  <a:gd name="GluePoint37X" fmla="*/ 39 w 81"/>
                  <a:gd name="GluePoint37Y" fmla="*/ 72 h 97"/>
                  <a:gd name="GluePoint38X" fmla="*/ 36 w 81"/>
                  <a:gd name="GluePoint38Y" fmla="*/ 74 h 97"/>
                  <a:gd name="GluePoint39X" fmla="*/ 33 w 81"/>
                  <a:gd name="GluePoint39Y" fmla="*/ 76 h 97"/>
                  <a:gd name="GluePoint40X" fmla="*/ 33 w 81"/>
                  <a:gd name="GluePoint40Y" fmla="*/ 77 h 97"/>
                  <a:gd name="GluePoint41X" fmla="*/ 33 w 81"/>
                  <a:gd name="GluePoint41Y" fmla="*/ 79 h 97"/>
                  <a:gd name="GluePoint42X" fmla="*/ 30 w 81"/>
                  <a:gd name="GluePoint42Y" fmla="*/ 87 h 97"/>
                  <a:gd name="GluePoint43X" fmla="*/ 31 w 81"/>
                  <a:gd name="GluePoint43Y" fmla="*/ 90 h 97"/>
                  <a:gd name="GluePoint44X" fmla="*/ 11 w 81"/>
                  <a:gd name="GluePoint44Y" fmla="*/ 90 h 97"/>
                  <a:gd name="GluePoint45X" fmla="*/ 8 w 81"/>
                  <a:gd name="GluePoint45Y" fmla="*/ 92 h 97"/>
                  <a:gd name="GluePoint46X" fmla="*/ 4 w 81"/>
                  <a:gd name="GluePoint46Y" fmla="*/ 97 h 97"/>
                  <a:gd name="GluePoint47X" fmla="*/ 0 w 81"/>
                  <a:gd name="GluePoint47Y" fmla="*/ 95 h 97"/>
                  <a:gd name="GluePoint48X" fmla="*/ 0 w 81"/>
                  <a:gd name="GluePoint48Y" fmla="*/ 79 h 97"/>
                  <a:gd name="GluePoint49X" fmla="*/ 0 w 81"/>
                  <a:gd name="GluePoint49Y" fmla="*/ 74 h 97"/>
                  <a:gd name="GluePoint50X" fmla="*/ 3 w 81"/>
                  <a:gd name="GluePoint50Y" fmla="*/ 64 h 97"/>
                  <a:gd name="GluePoint51X" fmla="*/ 12 w 81"/>
                  <a:gd name="GluePoint51Y" fmla="*/ 50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97">
                    <a:moveTo>
                      <a:pt x="12" y="50"/>
                    </a:moveTo>
                    <a:lnTo>
                      <a:pt x="12" y="53"/>
                    </a:lnTo>
                    <a:lnTo>
                      <a:pt x="14" y="53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5" y="39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19" y="29"/>
                    </a:lnTo>
                    <a:lnTo>
                      <a:pt x="16" y="26"/>
                    </a:lnTo>
                    <a:lnTo>
                      <a:pt x="17" y="8"/>
                    </a:lnTo>
                    <a:lnTo>
                      <a:pt x="19" y="7"/>
                    </a:lnTo>
                    <a:lnTo>
                      <a:pt x="33" y="7"/>
                    </a:lnTo>
                    <a:lnTo>
                      <a:pt x="35" y="10"/>
                    </a:lnTo>
                    <a:lnTo>
                      <a:pt x="47" y="5"/>
                    </a:lnTo>
                    <a:lnTo>
                      <a:pt x="57" y="7"/>
                    </a:lnTo>
                    <a:lnTo>
                      <a:pt x="63" y="0"/>
                    </a:lnTo>
                    <a:lnTo>
                      <a:pt x="70" y="3"/>
                    </a:lnTo>
                    <a:lnTo>
                      <a:pt x="73" y="18"/>
                    </a:lnTo>
                    <a:lnTo>
                      <a:pt x="79" y="24"/>
                    </a:lnTo>
                    <a:lnTo>
                      <a:pt x="81" y="35"/>
                    </a:lnTo>
                    <a:lnTo>
                      <a:pt x="79" y="45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8"/>
                    </a:lnTo>
                    <a:lnTo>
                      <a:pt x="60" y="69"/>
                    </a:lnTo>
                    <a:lnTo>
                      <a:pt x="55" y="68"/>
                    </a:lnTo>
                    <a:lnTo>
                      <a:pt x="54" y="66"/>
                    </a:lnTo>
                    <a:lnTo>
                      <a:pt x="51" y="71"/>
                    </a:lnTo>
                    <a:lnTo>
                      <a:pt x="49" y="71"/>
                    </a:lnTo>
                    <a:lnTo>
                      <a:pt x="46" y="69"/>
                    </a:lnTo>
                    <a:lnTo>
                      <a:pt x="44" y="69"/>
                    </a:lnTo>
                    <a:lnTo>
                      <a:pt x="43" y="71"/>
                    </a:lnTo>
                    <a:lnTo>
                      <a:pt x="43" y="71"/>
                    </a:lnTo>
                    <a:lnTo>
                      <a:pt x="41" y="71"/>
                    </a:lnTo>
                    <a:lnTo>
                      <a:pt x="39" y="72"/>
                    </a:lnTo>
                    <a:lnTo>
                      <a:pt x="36" y="74"/>
                    </a:lnTo>
                    <a:lnTo>
                      <a:pt x="33" y="76"/>
                    </a:lnTo>
                    <a:lnTo>
                      <a:pt x="33" y="77"/>
                    </a:lnTo>
                    <a:lnTo>
                      <a:pt x="33" y="79"/>
                    </a:lnTo>
                    <a:lnTo>
                      <a:pt x="30" y="87"/>
                    </a:lnTo>
                    <a:lnTo>
                      <a:pt x="31" y="90"/>
                    </a:lnTo>
                    <a:lnTo>
                      <a:pt x="11" y="90"/>
                    </a:lnTo>
                    <a:lnTo>
                      <a:pt x="8" y="92"/>
                    </a:lnTo>
                    <a:lnTo>
                      <a:pt x="4" y="97"/>
                    </a:lnTo>
                    <a:lnTo>
                      <a:pt x="0" y="95"/>
                    </a:lnTo>
                    <a:lnTo>
                      <a:pt x="0" y="79"/>
                    </a:lnTo>
                    <a:lnTo>
                      <a:pt x="0" y="74"/>
                    </a:lnTo>
                    <a:lnTo>
                      <a:pt x="3" y="64"/>
                    </a:lnTo>
                    <a:lnTo>
                      <a:pt x="12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07" name="Freeform 220"/>
              <p:cNvSpPr/>
              <p:nvPr/>
            </p:nvSpPr>
            <p:spPr>
              <a:xfrm>
                <a:off x="4597560" y="2398680"/>
                <a:ext cx="393480" cy="54576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545760"/>
                  <a:gd name="textAreaBottom" fmla="*/ 546120 h 545760"/>
                  <a:gd name="GluePoint1X" fmla="*/ 30 w 248"/>
                  <a:gd name="GluePoint1Y" fmla="*/ 80 h 344"/>
                  <a:gd name="GluePoint2X" fmla="*/ 32 w 248"/>
                  <a:gd name="GluePoint2Y" fmla="*/ 112 h 344"/>
                  <a:gd name="GluePoint3X" fmla="*/ 16 w 248"/>
                  <a:gd name="GluePoint3Y" fmla="*/ 131 h 344"/>
                  <a:gd name="GluePoint4X" fmla="*/ 6 w 248"/>
                  <a:gd name="GluePoint4Y" fmla="*/ 151 h 344"/>
                  <a:gd name="GluePoint5X" fmla="*/ 3 w 248"/>
                  <a:gd name="GluePoint5Y" fmla="*/ 162 h 344"/>
                  <a:gd name="GluePoint6X" fmla="*/ 0 w 248"/>
                  <a:gd name="GluePoint6Y" fmla="*/ 178 h 344"/>
                  <a:gd name="GluePoint7X" fmla="*/ 8 w 248"/>
                  <a:gd name="GluePoint7Y" fmla="*/ 181 h 344"/>
                  <a:gd name="GluePoint8X" fmla="*/ 16 w 248"/>
                  <a:gd name="GluePoint8Y" fmla="*/ 209 h 344"/>
                  <a:gd name="GluePoint9X" fmla="*/ 14 w 248"/>
                  <a:gd name="GluePoint9Y" fmla="*/ 212 h 344"/>
                  <a:gd name="GluePoint10X" fmla="*/ 27 w 248"/>
                  <a:gd name="GluePoint10Y" fmla="*/ 234 h 344"/>
                  <a:gd name="GluePoint11X" fmla="*/ 28 w 248"/>
                  <a:gd name="GluePoint11Y" fmla="*/ 252 h 344"/>
                  <a:gd name="GluePoint12X" fmla="*/ 38 w 248"/>
                  <a:gd name="GluePoint12Y" fmla="*/ 259 h 344"/>
                  <a:gd name="GluePoint13X" fmla="*/ 52 w 248"/>
                  <a:gd name="GluePoint13Y" fmla="*/ 265 h 344"/>
                  <a:gd name="GluePoint14X" fmla="*/ 70 w 248"/>
                  <a:gd name="GluePoint14Y" fmla="*/ 286 h 344"/>
                  <a:gd name="GluePoint15X" fmla="*/ 86 w 248"/>
                  <a:gd name="GluePoint15Y" fmla="*/ 307 h 344"/>
                  <a:gd name="GluePoint16X" fmla="*/ 98 w 248"/>
                  <a:gd name="GluePoint16Y" fmla="*/ 328 h 344"/>
                  <a:gd name="GluePoint17X" fmla="*/ 108 w 248"/>
                  <a:gd name="GluePoint17Y" fmla="*/ 326 h 344"/>
                  <a:gd name="GluePoint18X" fmla="*/ 122 w 248"/>
                  <a:gd name="GluePoint18Y" fmla="*/ 324 h 344"/>
                  <a:gd name="GluePoint19X" fmla="*/ 141 w 248"/>
                  <a:gd name="GluePoint19Y" fmla="*/ 342 h 344"/>
                  <a:gd name="GluePoint20X" fmla="*/ 157 w 248"/>
                  <a:gd name="GluePoint20Y" fmla="*/ 341 h 344"/>
                  <a:gd name="GluePoint21X" fmla="*/ 171 w 248"/>
                  <a:gd name="GluePoint21Y" fmla="*/ 339 h 344"/>
                  <a:gd name="GluePoint22X" fmla="*/ 187 w 248"/>
                  <a:gd name="GluePoint22Y" fmla="*/ 334 h 344"/>
                  <a:gd name="GluePoint23X" fmla="*/ 216 w 248"/>
                  <a:gd name="GluePoint23Y" fmla="*/ 326 h 344"/>
                  <a:gd name="GluePoint24X" fmla="*/ 206 w 248"/>
                  <a:gd name="GluePoint24Y" fmla="*/ 308 h 344"/>
                  <a:gd name="GluePoint25X" fmla="*/ 190 w 248"/>
                  <a:gd name="GluePoint25Y" fmla="*/ 283 h 344"/>
                  <a:gd name="GluePoint26X" fmla="*/ 171 w 248"/>
                  <a:gd name="GluePoint26Y" fmla="*/ 268 h 344"/>
                  <a:gd name="GluePoint27X" fmla="*/ 175 w 248"/>
                  <a:gd name="GluePoint27Y" fmla="*/ 259 h 344"/>
                  <a:gd name="GluePoint28X" fmla="*/ 189 w 248"/>
                  <a:gd name="GluePoint28Y" fmla="*/ 255 h 344"/>
                  <a:gd name="GluePoint29X" fmla="*/ 190 w 248"/>
                  <a:gd name="GluePoint29Y" fmla="*/ 223 h 344"/>
                  <a:gd name="GluePoint30X" fmla="*/ 200 w 248"/>
                  <a:gd name="GluePoint30Y" fmla="*/ 213 h 344"/>
                  <a:gd name="GluePoint31X" fmla="*/ 211 w 248"/>
                  <a:gd name="GluePoint31Y" fmla="*/ 185 h 344"/>
                  <a:gd name="GluePoint32X" fmla="*/ 222 w 248"/>
                  <a:gd name="GluePoint32Y" fmla="*/ 160 h 344"/>
                  <a:gd name="GluePoint33X" fmla="*/ 221 w 248"/>
                  <a:gd name="GluePoint33Y" fmla="*/ 144 h 344"/>
                  <a:gd name="GluePoint34X" fmla="*/ 232 w 248"/>
                  <a:gd name="GluePoint34Y" fmla="*/ 106 h 344"/>
                  <a:gd name="GluePoint35X" fmla="*/ 246 w 248"/>
                  <a:gd name="GluePoint35Y" fmla="*/ 96 h 344"/>
                  <a:gd name="GluePoint36X" fmla="*/ 248 w 248"/>
                  <a:gd name="GluePoint36Y" fmla="*/ 85 h 344"/>
                  <a:gd name="GluePoint37X" fmla="*/ 240 w 248"/>
                  <a:gd name="GluePoint37Y" fmla="*/ 80 h 344"/>
                  <a:gd name="GluePoint38X" fmla="*/ 230 w 248"/>
                  <a:gd name="GluePoint38Y" fmla="*/ 74 h 344"/>
                  <a:gd name="GluePoint39X" fmla="*/ 227 w 248"/>
                  <a:gd name="GluePoint39Y" fmla="*/ 35 h 344"/>
                  <a:gd name="GluePoint40X" fmla="*/ 221 w 248"/>
                  <a:gd name="GluePoint40Y" fmla="*/ 19 h 344"/>
                  <a:gd name="GluePoint41X" fmla="*/ 203 w 248"/>
                  <a:gd name="GluePoint41Y" fmla="*/ 6 h 344"/>
                  <a:gd name="GluePoint42X" fmla="*/ 194 w 248"/>
                  <a:gd name="GluePoint42Y" fmla="*/ 6 h 344"/>
                  <a:gd name="GluePoint43X" fmla="*/ 187 w 248"/>
                  <a:gd name="GluePoint43Y" fmla="*/ 14 h 344"/>
                  <a:gd name="GluePoint44X" fmla="*/ 178 w 248"/>
                  <a:gd name="GluePoint44Y" fmla="*/ 24 h 344"/>
                  <a:gd name="GluePoint45X" fmla="*/ 165 w 248"/>
                  <a:gd name="GluePoint45Y" fmla="*/ 21 h 344"/>
                  <a:gd name="GluePoint46X" fmla="*/ 140 w 248"/>
                  <a:gd name="GluePoint46Y" fmla="*/ 19 h 344"/>
                  <a:gd name="GluePoint47X" fmla="*/ 138 w 248"/>
                  <a:gd name="GluePoint47Y" fmla="*/ 16 h 344"/>
                  <a:gd name="GluePoint48X" fmla="*/ 124 w 248"/>
                  <a:gd name="GluePoint48Y" fmla="*/ 19 h 344"/>
                  <a:gd name="GluePoint49X" fmla="*/ 101 w 248"/>
                  <a:gd name="GluePoint49Y" fmla="*/ 19 h 344"/>
                  <a:gd name="GluePoint50X" fmla="*/ 78 w 248"/>
                  <a:gd name="GluePoint50Y" fmla="*/ 19 h 344"/>
                  <a:gd name="GluePoint51X" fmla="*/ 54 w 248"/>
                  <a:gd name="GluePoint51Y" fmla="*/ 19 h 344"/>
                  <a:gd name="GluePoint52X" fmla="*/ 43 w 248"/>
                  <a:gd name="GluePoint52Y" fmla="*/ 37 h 344"/>
                  <a:gd name="GluePoint53X" fmla="*/ 28 w 248"/>
                  <a:gd name="GluePoint53Y" fmla="*/ 53 h 3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344">
                    <a:moveTo>
                      <a:pt x="30" y="64"/>
                    </a:moveTo>
                    <a:lnTo>
                      <a:pt x="30" y="80"/>
                    </a:lnTo>
                    <a:lnTo>
                      <a:pt x="30" y="96"/>
                    </a:lnTo>
                    <a:lnTo>
                      <a:pt x="32" y="112"/>
                    </a:lnTo>
                    <a:lnTo>
                      <a:pt x="32" y="128"/>
                    </a:lnTo>
                    <a:lnTo>
                      <a:pt x="16" y="131"/>
                    </a:lnTo>
                    <a:lnTo>
                      <a:pt x="14" y="140"/>
                    </a:lnTo>
                    <a:lnTo>
                      <a:pt x="6" y="151"/>
                    </a:lnTo>
                    <a:lnTo>
                      <a:pt x="6" y="159"/>
                    </a:lnTo>
                    <a:lnTo>
                      <a:pt x="3" y="162"/>
                    </a:lnTo>
                    <a:lnTo>
                      <a:pt x="3" y="170"/>
                    </a:lnTo>
                    <a:lnTo>
                      <a:pt x="0" y="178"/>
                    </a:lnTo>
                    <a:lnTo>
                      <a:pt x="0" y="183"/>
                    </a:lnTo>
                    <a:lnTo>
                      <a:pt x="8" y="181"/>
                    </a:lnTo>
                    <a:lnTo>
                      <a:pt x="8" y="191"/>
                    </a:lnTo>
                    <a:lnTo>
                      <a:pt x="16" y="209"/>
                    </a:lnTo>
                    <a:lnTo>
                      <a:pt x="16" y="210"/>
                    </a:lnTo>
                    <a:lnTo>
                      <a:pt x="14" y="212"/>
                    </a:lnTo>
                    <a:lnTo>
                      <a:pt x="25" y="230"/>
                    </a:lnTo>
                    <a:lnTo>
                      <a:pt x="27" y="234"/>
                    </a:lnTo>
                    <a:lnTo>
                      <a:pt x="27" y="250"/>
                    </a:lnTo>
                    <a:lnTo>
                      <a:pt x="28" y="252"/>
                    </a:lnTo>
                    <a:lnTo>
                      <a:pt x="36" y="254"/>
                    </a:lnTo>
                    <a:lnTo>
                      <a:pt x="38" y="259"/>
                    </a:lnTo>
                    <a:lnTo>
                      <a:pt x="47" y="260"/>
                    </a:lnTo>
                    <a:lnTo>
                      <a:pt x="52" y="265"/>
                    </a:lnTo>
                    <a:lnTo>
                      <a:pt x="54" y="273"/>
                    </a:lnTo>
                    <a:lnTo>
                      <a:pt x="70" y="286"/>
                    </a:lnTo>
                    <a:lnTo>
                      <a:pt x="74" y="299"/>
                    </a:lnTo>
                    <a:lnTo>
                      <a:pt x="86" y="307"/>
                    </a:lnTo>
                    <a:lnTo>
                      <a:pt x="89" y="315"/>
                    </a:lnTo>
                    <a:lnTo>
                      <a:pt x="98" y="328"/>
                    </a:lnTo>
                    <a:lnTo>
                      <a:pt x="105" y="331"/>
                    </a:lnTo>
                    <a:lnTo>
                      <a:pt x="108" y="326"/>
                    </a:lnTo>
                    <a:lnTo>
                      <a:pt x="117" y="328"/>
                    </a:lnTo>
                    <a:lnTo>
                      <a:pt x="122" y="324"/>
                    </a:lnTo>
                    <a:lnTo>
                      <a:pt x="140" y="342"/>
                    </a:lnTo>
                    <a:lnTo>
                      <a:pt x="141" y="342"/>
                    </a:lnTo>
                    <a:lnTo>
                      <a:pt x="143" y="341"/>
                    </a:lnTo>
                    <a:lnTo>
                      <a:pt x="157" y="341"/>
                    </a:lnTo>
                    <a:lnTo>
                      <a:pt x="159" y="344"/>
                    </a:lnTo>
                    <a:lnTo>
                      <a:pt x="171" y="339"/>
                    </a:lnTo>
                    <a:lnTo>
                      <a:pt x="181" y="341"/>
                    </a:lnTo>
                    <a:lnTo>
                      <a:pt x="187" y="334"/>
                    </a:lnTo>
                    <a:lnTo>
                      <a:pt x="195" y="326"/>
                    </a:lnTo>
                    <a:lnTo>
                      <a:pt x="216" y="326"/>
                    </a:lnTo>
                    <a:lnTo>
                      <a:pt x="216" y="313"/>
                    </a:lnTo>
                    <a:lnTo>
                      <a:pt x="206" y="308"/>
                    </a:lnTo>
                    <a:lnTo>
                      <a:pt x="198" y="289"/>
                    </a:lnTo>
                    <a:lnTo>
                      <a:pt x="190" y="283"/>
                    </a:lnTo>
                    <a:lnTo>
                      <a:pt x="186" y="273"/>
                    </a:lnTo>
                    <a:lnTo>
                      <a:pt x="171" y="268"/>
                    </a:lnTo>
                    <a:lnTo>
                      <a:pt x="175" y="263"/>
                    </a:lnTo>
                    <a:lnTo>
                      <a:pt x="175" y="259"/>
                    </a:lnTo>
                    <a:lnTo>
                      <a:pt x="184" y="259"/>
                    </a:lnTo>
                    <a:lnTo>
                      <a:pt x="189" y="255"/>
                    </a:lnTo>
                    <a:lnTo>
                      <a:pt x="190" y="222"/>
                    </a:lnTo>
                    <a:lnTo>
                      <a:pt x="190" y="223"/>
                    </a:lnTo>
                    <a:lnTo>
                      <a:pt x="194" y="217"/>
                    </a:lnTo>
                    <a:lnTo>
                      <a:pt x="200" y="213"/>
                    </a:lnTo>
                    <a:lnTo>
                      <a:pt x="202" y="201"/>
                    </a:lnTo>
                    <a:lnTo>
                      <a:pt x="211" y="185"/>
                    </a:lnTo>
                    <a:lnTo>
                      <a:pt x="217" y="178"/>
                    </a:lnTo>
                    <a:lnTo>
                      <a:pt x="222" y="160"/>
                    </a:lnTo>
                    <a:lnTo>
                      <a:pt x="222" y="156"/>
                    </a:lnTo>
                    <a:lnTo>
                      <a:pt x="221" y="144"/>
                    </a:lnTo>
                    <a:lnTo>
                      <a:pt x="227" y="106"/>
                    </a:lnTo>
                    <a:lnTo>
                      <a:pt x="232" y="106"/>
                    </a:lnTo>
                    <a:lnTo>
                      <a:pt x="235" y="101"/>
                    </a:lnTo>
                    <a:lnTo>
                      <a:pt x="246" y="96"/>
                    </a:lnTo>
                    <a:lnTo>
                      <a:pt x="248" y="88"/>
                    </a:lnTo>
                    <a:lnTo>
                      <a:pt x="248" y="85"/>
                    </a:lnTo>
                    <a:lnTo>
                      <a:pt x="244" y="85"/>
                    </a:lnTo>
                    <a:lnTo>
                      <a:pt x="240" y="80"/>
                    </a:lnTo>
                    <a:lnTo>
                      <a:pt x="235" y="77"/>
                    </a:lnTo>
                    <a:lnTo>
                      <a:pt x="230" y="74"/>
                    </a:lnTo>
                    <a:lnTo>
                      <a:pt x="227" y="58"/>
                    </a:lnTo>
                    <a:lnTo>
                      <a:pt x="227" y="35"/>
                    </a:lnTo>
                    <a:lnTo>
                      <a:pt x="222" y="29"/>
                    </a:lnTo>
                    <a:lnTo>
                      <a:pt x="221" y="19"/>
                    </a:lnTo>
                    <a:lnTo>
                      <a:pt x="211" y="9"/>
                    </a:lnTo>
                    <a:lnTo>
                      <a:pt x="203" y="6"/>
                    </a:lnTo>
                    <a:lnTo>
                      <a:pt x="200" y="0"/>
                    </a:lnTo>
                    <a:lnTo>
                      <a:pt x="194" y="6"/>
                    </a:lnTo>
                    <a:lnTo>
                      <a:pt x="190" y="4"/>
                    </a:lnTo>
                    <a:lnTo>
                      <a:pt x="187" y="14"/>
                    </a:lnTo>
                    <a:lnTo>
                      <a:pt x="179" y="16"/>
                    </a:lnTo>
                    <a:lnTo>
                      <a:pt x="178" y="24"/>
                    </a:lnTo>
                    <a:lnTo>
                      <a:pt x="171" y="24"/>
                    </a:lnTo>
                    <a:lnTo>
                      <a:pt x="165" y="21"/>
                    </a:lnTo>
                    <a:lnTo>
                      <a:pt x="152" y="19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38" y="16"/>
                    </a:lnTo>
                    <a:lnTo>
                      <a:pt x="136" y="19"/>
                    </a:lnTo>
                    <a:lnTo>
                      <a:pt x="124" y="19"/>
                    </a:lnTo>
                    <a:lnTo>
                      <a:pt x="113" y="19"/>
                    </a:lnTo>
                    <a:lnTo>
                      <a:pt x="101" y="19"/>
                    </a:lnTo>
                    <a:lnTo>
                      <a:pt x="89" y="19"/>
                    </a:lnTo>
                    <a:lnTo>
                      <a:pt x="78" y="19"/>
                    </a:lnTo>
                    <a:lnTo>
                      <a:pt x="67" y="19"/>
                    </a:lnTo>
                    <a:lnTo>
                      <a:pt x="54" y="19"/>
                    </a:lnTo>
                    <a:lnTo>
                      <a:pt x="43" y="19"/>
                    </a:lnTo>
                    <a:lnTo>
                      <a:pt x="43" y="37"/>
                    </a:lnTo>
                    <a:lnTo>
                      <a:pt x="44" y="53"/>
                    </a:lnTo>
                    <a:lnTo>
                      <a:pt x="28" y="53"/>
                    </a:lnTo>
                    <a:lnTo>
                      <a:pt x="30" y="6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08" name="Freeform 221"/>
              <p:cNvSpPr/>
              <p:nvPr/>
            </p:nvSpPr>
            <p:spPr>
              <a:xfrm>
                <a:off x="5068800" y="2711520"/>
                <a:ext cx="240840" cy="377640"/>
              </a:xfrm>
              <a:custGeom>
                <a:avLst/>
                <a:gdLst>
                  <a:gd name="textAreaLeft" fmla="*/ 0 w 240840"/>
                  <a:gd name="textAreaRight" fmla="*/ 241200 w 240840"/>
                  <a:gd name="textAreaTop" fmla="*/ 0 h 377640"/>
                  <a:gd name="textAreaBottom" fmla="*/ 378000 h 377640"/>
                  <a:gd name="GluePoint1X" fmla="*/ 92 w 152"/>
                  <a:gd name="GluePoint1Y" fmla="*/ 86 h 238"/>
                  <a:gd name="GluePoint2X" fmla="*/ 71 w 152"/>
                  <a:gd name="GluePoint2Y" fmla="*/ 110 h 238"/>
                  <a:gd name="GluePoint3X" fmla="*/ 43 w 152"/>
                  <a:gd name="GluePoint3Y" fmla="*/ 123 h 238"/>
                  <a:gd name="GluePoint4X" fmla="*/ 27 w 152"/>
                  <a:gd name="GluePoint4Y" fmla="*/ 132 h 238"/>
                  <a:gd name="GluePoint5X" fmla="*/ 17 w 152"/>
                  <a:gd name="GluePoint5Y" fmla="*/ 137 h 238"/>
                  <a:gd name="GluePoint6X" fmla="*/ 6 w 152"/>
                  <a:gd name="GluePoint6Y" fmla="*/ 152 h 238"/>
                  <a:gd name="GluePoint7X" fmla="*/ 0 w 152"/>
                  <a:gd name="GluePoint7Y" fmla="*/ 176 h 238"/>
                  <a:gd name="GluePoint8X" fmla="*/ 0 w 152"/>
                  <a:gd name="GluePoint8Y" fmla="*/ 209 h 238"/>
                  <a:gd name="GluePoint9X" fmla="*/ 8 w 152"/>
                  <a:gd name="GluePoint9Y" fmla="*/ 238 h 238"/>
                  <a:gd name="GluePoint10X" fmla="*/ 24 w 152"/>
                  <a:gd name="GluePoint10Y" fmla="*/ 213 h 238"/>
                  <a:gd name="GluePoint11X" fmla="*/ 38 w 152"/>
                  <a:gd name="GluePoint11Y" fmla="*/ 200 h 238"/>
                  <a:gd name="GluePoint12X" fmla="*/ 73 w 152"/>
                  <a:gd name="GluePoint12Y" fmla="*/ 171 h 238"/>
                  <a:gd name="GluePoint13X" fmla="*/ 100 w 152"/>
                  <a:gd name="GluePoint13Y" fmla="*/ 139 h 238"/>
                  <a:gd name="GluePoint14X" fmla="*/ 119 w 152"/>
                  <a:gd name="GluePoint14Y" fmla="*/ 110 h 238"/>
                  <a:gd name="GluePoint15X" fmla="*/ 132 w 152"/>
                  <a:gd name="GluePoint15Y" fmla="*/ 76 h 238"/>
                  <a:gd name="GluePoint16X" fmla="*/ 136 w 152"/>
                  <a:gd name="GluePoint16Y" fmla="*/ 66 h 238"/>
                  <a:gd name="GluePoint17X" fmla="*/ 146 w 152"/>
                  <a:gd name="GluePoint17Y" fmla="*/ 29 h 238"/>
                  <a:gd name="GluePoint18X" fmla="*/ 151 w 152"/>
                  <a:gd name="GluePoint18Y" fmla="*/ 26 h 238"/>
                  <a:gd name="GluePoint19X" fmla="*/ 151 w 152"/>
                  <a:gd name="GluePoint19Y" fmla="*/ 25 h 238"/>
                  <a:gd name="GluePoint20X" fmla="*/ 148 w 152"/>
                  <a:gd name="GluePoint20Y" fmla="*/ 12 h 238"/>
                  <a:gd name="GluePoint21X" fmla="*/ 141 w 152"/>
                  <a:gd name="GluePoint21Y" fmla="*/ 0 h 238"/>
                  <a:gd name="GluePoint22X" fmla="*/ 121 w 152"/>
                  <a:gd name="GluePoint22Y" fmla="*/ 10 h 238"/>
                  <a:gd name="GluePoint23X" fmla="*/ 111 w 152"/>
                  <a:gd name="GluePoint23Y" fmla="*/ 12 h 238"/>
                  <a:gd name="GluePoint24X" fmla="*/ 92 w 152"/>
                  <a:gd name="GluePoint24Y" fmla="*/ 15 h 238"/>
                  <a:gd name="GluePoint25X" fmla="*/ 68 w 152"/>
                  <a:gd name="GluePoint25Y" fmla="*/ 20 h 238"/>
                  <a:gd name="GluePoint26X" fmla="*/ 47 w 152"/>
                  <a:gd name="GluePoint26Y" fmla="*/ 28 h 238"/>
                  <a:gd name="GluePoint27X" fmla="*/ 30 w 152"/>
                  <a:gd name="GluePoint27Y" fmla="*/ 8 h 238"/>
                  <a:gd name="GluePoint28X" fmla="*/ 24 w 152"/>
                  <a:gd name="GluePoint28Y" fmla="*/ 21 h 238"/>
                  <a:gd name="GluePoint29X" fmla="*/ 36 w 152"/>
                  <a:gd name="GluePoint29Y" fmla="*/ 42 h 238"/>
                  <a:gd name="GluePoint30X" fmla="*/ 55 w 152"/>
                  <a:gd name="GluePoint30Y" fmla="*/ 55 h 238"/>
                  <a:gd name="GluePoint31X" fmla="*/ 78 w 152"/>
                  <a:gd name="GluePoint31Y" fmla="*/ 63 h 238"/>
                  <a:gd name="GluePoint32X" fmla="*/ 105 w 152"/>
                  <a:gd name="GluePoint32Y" fmla="*/ 68 h 2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52" h="238">
                    <a:moveTo>
                      <a:pt x="101" y="73"/>
                    </a:moveTo>
                    <a:lnTo>
                      <a:pt x="92" y="86"/>
                    </a:lnTo>
                    <a:lnTo>
                      <a:pt x="81" y="97"/>
                    </a:lnTo>
                    <a:lnTo>
                      <a:pt x="71" y="110"/>
                    </a:lnTo>
                    <a:lnTo>
                      <a:pt x="60" y="121"/>
                    </a:lnTo>
                    <a:lnTo>
                      <a:pt x="43" y="123"/>
                    </a:lnTo>
                    <a:lnTo>
                      <a:pt x="35" y="126"/>
                    </a:lnTo>
                    <a:lnTo>
                      <a:pt x="27" y="132"/>
                    </a:lnTo>
                    <a:lnTo>
                      <a:pt x="17" y="135"/>
                    </a:lnTo>
                    <a:lnTo>
                      <a:pt x="17" y="137"/>
                    </a:lnTo>
                    <a:lnTo>
                      <a:pt x="13" y="140"/>
                    </a:lnTo>
                    <a:lnTo>
                      <a:pt x="6" y="152"/>
                    </a:lnTo>
                    <a:lnTo>
                      <a:pt x="0" y="160"/>
                    </a:lnTo>
                    <a:lnTo>
                      <a:pt x="0" y="176"/>
                    </a:lnTo>
                    <a:lnTo>
                      <a:pt x="0" y="192"/>
                    </a:lnTo>
                    <a:lnTo>
                      <a:pt x="0" y="209"/>
                    </a:lnTo>
                    <a:lnTo>
                      <a:pt x="0" y="226"/>
                    </a:lnTo>
                    <a:lnTo>
                      <a:pt x="8" y="238"/>
                    </a:lnTo>
                    <a:lnTo>
                      <a:pt x="22" y="219"/>
                    </a:lnTo>
                    <a:lnTo>
                      <a:pt x="24" y="213"/>
                    </a:lnTo>
                    <a:lnTo>
                      <a:pt x="28" y="213"/>
                    </a:lnTo>
                    <a:lnTo>
                      <a:pt x="38" y="200"/>
                    </a:lnTo>
                    <a:lnTo>
                      <a:pt x="60" y="177"/>
                    </a:lnTo>
                    <a:lnTo>
                      <a:pt x="73" y="171"/>
                    </a:lnTo>
                    <a:lnTo>
                      <a:pt x="82" y="158"/>
                    </a:lnTo>
                    <a:lnTo>
                      <a:pt x="100" y="139"/>
                    </a:lnTo>
                    <a:lnTo>
                      <a:pt x="109" y="121"/>
                    </a:lnTo>
                    <a:lnTo>
                      <a:pt x="119" y="110"/>
                    </a:lnTo>
                    <a:lnTo>
                      <a:pt x="122" y="95"/>
                    </a:lnTo>
                    <a:lnTo>
                      <a:pt x="132" y="76"/>
                    </a:lnTo>
                    <a:lnTo>
                      <a:pt x="132" y="70"/>
                    </a:lnTo>
                    <a:lnTo>
                      <a:pt x="136" y="66"/>
                    </a:lnTo>
                    <a:lnTo>
                      <a:pt x="144" y="50"/>
                    </a:lnTo>
                    <a:lnTo>
                      <a:pt x="146" y="29"/>
                    </a:lnTo>
                    <a:lnTo>
                      <a:pt x="152" y="29"/>
                    </a:lnTo>
                    <a:lnTo>
                      <a:pt x="151" y="26"/>
                    </a:lnTo>
                    <a:lnTo>
                      <a:pt x="148" y="28"/>
                    </a:lnTo>
                    <a:lnTo>
                      <a:pt x="151" y="25"/>
                    </a:lnTo>
                    <a:lnTo>
                      <a:pt x="151" y="15"/>
                    </a:lnTo>
                    <a:lnTo>
                      <a:pt x="148" y="12"/>
                    </a:lnTo>
                    <a:lnTo>
                      <a:pt x="151" y="4"/>
                    </a:lnTo>
                    <a:lnTo>
                      <a:pt x="141" y="0"/>
                    </a:lnTo>
                    <a:lnTo>
                      <a:pt x="133" y="7"/>
                    </a:lnTo>
                    <a:lnTo>
                      <a:pt x="121" y="10"/>
                    </a:lnTo>
                    <a:lnTo>
                      <a:pt x="116" y="12"/>
                    </a:lnTo>
                    <a:lnTo>
                      <a:pt x="111" y="12"/>
                    </a:lnTo>
                    <a:lnTo>
                      <a:pt x="105" y="15"/>
                    </a:lnTo>
                    <a:lnTo>
                      <a:pt x="92" y="15"/>
                    </a:lnTo>
                    <a:lnTo>
                      <a:pt x="81" y="21"/>
                    </a:lnTo>
                    <a:lnTo>
                      <a:pt x="68" y="20"/>
                    </a:lnTo>
                    <a:lnTo>
                      <a:pt x="57" y="28"/>
                    </a:lnTo>
                    <a:lnTo>
                      <a:pt x="47" y="28"/>
                    </a:lnTo>
                    <a:lnTo>
                      <a:pt x="43" y="25"/>
                    </a:lnTo>
                    <a:lnTo>
                      <a:pt x="30" y="8"/>
                    </a:lnTo>
                    <a:lnTo>
                      <a:pt x="25" y="18"/>
                    </a:lnTo>
                    <a:lnTo>
                      <a:pt x="24" y="21"/>
                    </a:lnTo>
                    <a:lnTo>
                      <a:pt x="25" y="28"/>
                    </a:lnTo>
                    <a:lnTo>
                      <a:pt x="36" y="42"/>
                    </a:lnTo>
                    <a:lnTo>
                      <a:pt x="43" y="50"/>
                    </a:lnTo>
                    <a:lnTo>
                      <a:pt x="55" y="55"/>
                    </a:lnTo>
                    <a:lnTo>
                      <a:pt x="67" y="60"/>
                    </a:lnTo>
                    <a:lnTo>
                      <a:pt x="78" y="63"/>
                    </a:lnTo>
                    <a:lnTo>
                      <a:pt x="90" y="68"/>
                    </a:lnTo>
                    <a:lnTo>
                      <a:pt x="105" y="68"/>
                    </a:lnTo>
                    <a:lnTo>
                      <a:pt x="101" y="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09" name="Freeform 222"/>
              <p:cNvSpPr/>
              <p:nvPr/>
            </p:nvSpPr>
            <p:spPr>
              <a:xfrm>
                <a:off x="4869000" y="2630520"/>
                <a:ext cx="366480" cy="315720"/>
              </a:xfrm>
              <a:custGeom>
                <a:avLst/>
                <a:gdLst>
                  <a:gd name="textAreaLeft" fmla="*/ 0 w 366480"/>
                  <a:gd name="textAreaRight" fmla="*/ 366840 w 366480"/>
                  <a:gd name="textAreaTop" fmla="*/ 0 h 315720"/>
                  <a:gd name="textAreaBottom" fmla="*/ 316080 h 315720"/>
                  <a:gd name="GluePoint1X" fmla="*/ 218 w 231"/>
                  <a:gd name="GluePoint1Y" fmla="*/ 137 h 199"/>
                  <a:gd name="GluePoint2X" fmla="*/ 197 w 231"/>
                  <a:gd name="GluePoint2Y" fmla="*/ 161 h 199"/>
                  <a:gd name="GluePoint3X" fmla="*/ 169 w 231"/>
                  <a:gd name="GluePoint3Y" fmla="*/ 174 h 199"/>
                  <a:gd name="GluePoint4X" fmla="*/ 153 w 231"/>
                  <a:gd name="GluePoint4Y" fmla="*/ 183 h 199"/>
                  <a:gd name="GluePoint5X" fmla="*/ 143 w 231"/>
                  <a:gd name="GluePoint5Y" fmla="*/ 188 h 199"/>
                  <a:gd name="GluePoint6X" fmla="*/ 131 w 231"/>
                  <a:gd name="GluePoint6Y" fmla="*/ 191 h 199"/>
                  <a:gd name="GluePoint7X" fmla="*/ 110 w 231"/>
                  <a:gd name="GluePoint7Y" fmla="*/ 190 h 199"/>
                  <a:gd name="GluePoint8X" fmla="*/ 100 w 231"/>
                  <a:gd name="GluePoint8Y" fmla="*/ 199 h 199"/>
                  <a:gd name="GluePoint9X" fmla="*/ 77 w 231"/>
                  <a:gd name="GluePoint9Y" fmla="*/ 195 h 199"/>
                  <a:gd name="GluePoint10X" fmla="*/ 45 w 231"/>
                  <a:gd name="GluePoint10Y" fmla="*/ 180 h 199"/>
                  <a:gd name="GluePoint11X" fmla="*/ 35 w 231"/>
                  <a:gd name="GluePoint11Y" fmla="*/ 162 h 199"/>
                  <a:gd name="GluePoint12X" fmla="*/ 19 w 231"/>
                  <a:gd name="GluePoint12Y" fmla="*/ 137 h 199"/>
                  <a:gd name="GluePoint13X" fmla="*/ 0 w 231"/>
                  <a:gd name="GluePoint13Y" fmla="*/ 122 h 199"/>
                  <a:gd name="GluePoint14X" fmla="*/ 4 w 231"/>
                  <a:gd name="GluePoint14Y" fmla="*/ 113 h 199"/>
                  <a:gd name="GluePoint15X" fmla="*/ 18 w 231"/>
                  <a:gd name="GluePoint15Y" fmla="*/ 109 h 199"/>
                  <a:gd name="GluePoint16X" fmla="*/ 19 w 231"/>
                  <a:gd name="GluePoint16Y" fmla="*/ 77 h 199"/>
                  <a:gd name="GluePoint17X" fmla="*/ 29 w 231"/>
                  <a:gd name="GluePoint17Y" fmla="*/ 67 h 199"/>
                  <a:gd name="GluePoint18X" fmla="*/ 40 w 231"/>
                  <a:gd name="GluePoint18Y" fmla="*/ 39 h 199"/>
                  <a:gd name="GluePoint19X" fmla="*/ 51 w 231"/>
                  <a:gd name="GluePoint19Y" fmla="*/ 14 h 199"/>
                  <a:gd name="GluePoint20X" fmla="*/ 58 w 231"/>
                  <a:gd name="GluePoint20Y" fmla="*/ 11 h 199"/>
                  <a:gd name="GluePoint21X" fmla="*/ 62 w 231"/>
                  <a:gd name="GluePoint21Y" fmla="*/ 8 h 199"/>
                  <a:gd name="GluePoint22X" fmla="*/ 70 w 231"/>
                  <a:gd name="GluePoint22Y" fmla="*/ 0 h 199"/>
                  <a:gd name="GluePoint23X" fmla="*/ 78 w 231"/>
                  <a:gd name="GluePoint23Y" fmla="*/ 8 h 199"/>
                  <a:gd name="GluePoint24X" fmla="*/ 88 w 231"/>
                  <a:gd name="GluePoint24Y" fmla="*/ 3 h 199"/>
                  <a:gd name="GluePoint25X" fmla="*/ 96 w 231"/>
                  <a:gd name="GluePoint25Y" fmla="*/ 5 h 199"/>
                  <a:gd name="GluePoint26X" fmla="*/ 105 w 231"/>
                  <a:gd name="GluePoint26Y" fmla="*/ 6 h 199"/>
                  <a:gd name="GluePoint27X" fmla="*/ 121 w 231"/>
                  <a:gd name="GluePoint27Y" fmla="*/ 22 h 199"/>
                  <a:gd name="GluePoint28X" fmla="*/ 134 w 231"/>
                  <a:gd name="GluePoint28Y" fmla="*/ 35 h 199"/>
                  <a:gd name="GluePoint29X" fmla="*/ 140 w 231"/>
                  <a:gd name="GluePoint29Y" fmla="*/ 45 h 199"/>
                  <a:gd name="GluePoint30X" fmla="*/ 134 w 231"/>
                  <a:gd name="GluePoint30Y" fmla="*/ 63 h 199"/>
                  <a:gd name="GluePoint31X" fmla="*/ 143 w 231"/>
                  <a:gd name="GluePoint31Y" fmla="*/ 69 h 199"/>
                  <a:gd name="GluePoint32X" fmla="*/ 151 w 231"/>
                  <a:gd name="GluePoint32Y" fmla="*/ 69 h 199"/>
                  <a:gd name="GluePoint33X" fmla="*/ 151 w 231"/>
                  <a:gd name="GluePoint33Y" fmla="*/ 79 h 199"/>
                  <a:gd name="GluePoint34X" fmla="*/ 169 w 231"/>
                  <a:gd name="GluePoint34Y" fmla="*/ 101 h 199"/>
                  <a:gd name="GluePoint35X" fmla="*/ 193 w 231"/>
                  <a:gd name="GluePoint35Y" fmla="*/ 111 h 199"/>
                  <a:gd name="GluePoint36X" fmla="*/ 216 w 231"/>
                  <a:gd name="GluePoint36Y" fmla="*/ 119 h 199"/>
                  <a:gd name="GluePoint37X" fmla="*/ 227 w 231"/>
                  <a:gd name="GluePoint37Y" fmla="*/ 124 h 19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31" h="199">
                    <a:moveTo>
                      <a:pt x="227" y="124"/>
                    </a:moveTo>
                    <a:lnTo>
                      <a:pt x="218" y="137"/>
                    </a:lnTo>
                    <a:lnTo>
                      <a:pt x="207" y="148"/>
                    </a:lnTo>
                    <a:lnTo>
                      <a:pt x="197" y="161"/>
                    </a:lnTo>
                    <a:lnTo>
                      <a:pt x="186" y="172"/>
                    </a:lnTo>
                    <a:lnTo>
                      <a:pt x="169" y="174"/>
                    </a:lnTo>
                    <a:lnTo>
                      <a:pt x="161" y="177"/>
                    </a:lnTo>
                    <a:lnTo>
                      <a:pt x="153" y="183"/>
                    </a:lnTo>
                    <a:lnTo>
                      <a:pt x="143" y="186"/>
                    </a:lnTo>
                    <a:lnTo>
                      <a:pt x="143" y="188"/>
                    </a:lnTo>
                    <a:lnTo>
                      <a:pt x="139" y="191"/>
                    </a:lnTo>
                    <a:lnTo>
                      <a:pt x="131" y="191"/>
                    </a:lnTo>
                    <a:lnTo>
                      <a:pt x="121" y="186"/>
                    </a:lnTo>
                    <a:lnTo>
                      <a:pt x="110" y="190"/>
                    </a:lnTo>
                    <a:lnTo>
                      <a:pt x="107" y="195"/>
                    </a:lnTo>
                    <a:lnTo>
                      <a:pt x="100" y="199"/>
                    </a:lnTo>
                    <a:lnTo>
                      <a:pt x="92" y="199"/>
                    </a:lnTo>
                    <a:lnTo>
                      <a:pt x="77" y="195"/>
                    </a:lnTo>
                    <a:lnTo>
                      <a:pt x="58" y="180"/>
                    </a:lnTo>
                    <a:lnTo>
                      <a:pt x="45" y="180"/>
                    </a:lnTo>
                    <a:lnTo>
                      <a:pt x="45" y="167"/>
                    </a:lnTo>
                    <a:lnTo>
                      <a:pt x="35" y="162"/>
                    </a:lnTo>
                    <a:lnTo>
                      <a:pt x="27" y="143"/>
                    </a:lnTo>
                    <a:lnTo>
                      <a:pt x="19" y="137"/>
                    </a:lnTo>
                    <a:lnTo>
                      <a:pt x="15" y="127"/>
                    </a:lnTo>
                    <a:lnTo>
                      <a:pt x="0" y="122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13" y="113"/>
                    </a:lnTo>
                    <a:lnTo>
                      <a:pt x="18" y="109"/>
                    </a:lnTo>
                    <a:lnTo>
                      <a:pt x="19" y="76"/>
                    </a:lnTo>
                    <a:lnTo>
                      <a:pt x="19" y="77"/>
                    </a:lnTo>
                    <a:lnTo>
                      <a:pt x="23" y="71"/>
                    </a:lnTo>
                    <a:lnTo>
                      <a:pt x="29" y="67"/>
                    </a:lnTo>
                    <a:lnTo>
                      <a:pt x="31" y="55"/>
                    </a:lnTo>
                    <a:lnTo>
                      <a:pt x="40" y="39"/>
                    </a:lnTo>
                    <a:lnTo>
                      <a:pt x="46" y="32"/>
                    </a:lnTo>
                    <a:lnTo>
                      <a:pt x="51" y="14"/>
                    </a:lnTo>
                    <a:lnTo>
                      <a:pt x="51" y="10"/>
                    </a:lnTo>
                    <a:lnTo>
                      <a:pt x="58" y="11"/>
                    </a:lnTo>
                    <a:lnTo>
                      <a:pt x="59" y="8"/>
                    </a:lnTo>
                    <a:lnTo>
                      <a:pt x="62" y="8"/>
                    </a:lnTo>
                    <a:lnTo>
                      <a:pt x="65" y="13"/>
                    </a:lnTo>
                    <a:lnTo>
                      <a:pt x="70" y="0"/>
                    </a:lnTo>
                    <a:lnTo>
                      <a:pt x="77" y="3"/>
                    </a:lnTo>
                    <a:lnTo>
                      <a:pt x="78" y="8"/>
                    </a:lnTo>
                    <a:lnTo>
                      <a:pt x="86" y="6"/>
                    </a:lnTo>
                    <a:lnTo>
                      <a:pt x="88" y="3"/>
                    </a:lnTo>
                    <a:lnTo>
                      <a:pt x="91" y="6"/>
                    </a:lnTo>
                    <a:lnTo>
                      <a:pt x="96" y="5"/>
                    </a:lnTo>
                    <a:lnTo>
                      <a:pt x="100" y="8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1" y="22"/>
                    </a:lnTo>
                    <a:lnTo>
                      <a:pt x="131" y="29"/>
                    </a:lnTo>
                    <a:lnTo>
                      <a:pt x="134" y="35"/>
                    </a:lnTo>
                    <a:lnTo>
                      <a:pt x="142" y="43"/>
                    </a:lnTo>
                    <a:lnTo>
                      <a:pt x="140" y="45"/>
                    </a:lnTo>
                    <a:lnTo>
                      <a:pt x="139" y="55"/>
                    </a:lnTo>
                    <a:lnTo>
                      <a:pt x="134" y="63"/>
                    </a:lnTo>
                    <a:lnTo>
                      <a:pt x="137" y="67"/>
                    </a:lnTo>
                    <a:lnTo>
                      <a:pt x="143" y="69"/>
                    </a:lnTo>
                    <a:lnTo>
                      <a:pt x="146" y="66"/>
                    </a:lnTo>
                    <a:lnTo>
                      <a:pt x="151" y="69"/>
                    </a:lnTo>
                    <a:lnTo>
                      <a:pt x="150" y="72"/>
                    </a:lnTo>
                    <a:lnTo>
                      <a:pt x="151" y="79"/>
                    </a:lnTo>
                    <a:lnTo>
                      <a:pt x="162" y="93"/>
                    </a:lnTo>
                    <a:lnTo>
                      <a:pt x="169" y="101"/>
                    </a:lnTo>
                    <a:lnTo>
                      <a:pt x="181" y="106"/>
                    </a:lnTo>
                    <a:lnTo>
                      <a:pt x="193" y="111"/>
                    </a:lnTo>
                    <a:lnTo>
                      <a:pt x="204" y="114"/>
                    </a:lnTo>
                    <a:lnTo>
                      <a:pt x="216" y="119"/>
                    </a:lnTo>
                    <a:lnTo>
                      <a:pt x="231" y="119"/>
                    </a:lnTo>
                    <a:lnTo>
                      <a:pt x="227" y="1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10" name="Freeform 223"/>
              <p:cNvSpPr/>
              <p:nvPr/>
            </p:nvSpPr>
            <p:spPr>
              <a:xfrm>
                <a:off x="4881600" y="2144880"/>
                <a:ext cx="514080" cy="464760"/>
              </a:xfrm>
              <a:custGeom>
                <a:avLst/>
                <a:gdLst>
                  <a:gd name="textAreaLeft" fmla="*/ 0 w 514080"/>
                  <a:gd name="textAreaRight" fmla="*/ 514440 w 514080"/>
                  <a:gd name="textAreaTop" fmla="*/ 0 h 464760"/>
                  <a:gd name="textAreaBottom" fmla="*/ 465120 h 464760"/>
                  <a:gd name="GluePoint1X" fmla="*/ 302 w 324"/>
                  <a:gd name="GluePoint1Y" fmla="*/ 169 h 293"/>
                  <a:gd name="GluePoint2X" fmla="*/ 278 w 324"/>
                  <a:gd name="GluePoint2Y" fmla="*/ 164 h 293"/>
                  <a:gd name="GluePoint3X" fmla="*/ 261 w 324"/>
                  <a:gd name="GluePoint3Y" fmla="*/ 148 h 293"/>
                  <a:gd name="GluePoint4X" fmla="*/ 250 w 324"/>
                  <a:gd name="GluePoint4Y" fmla="*/ 135 h 293"/>
                  <a:gd name="GluePoint5X" fmla="*/ 242 w 324"/>
                  <a:gd name="GluePoint5Y" fmla="*/ 126 h 293"/>
                  <a:gd name="GluePoint6X" fmla="*/ 234 w 324"/>
                  <a:gd name="GluePoint6Y" fmla="*/ 111 h 293"/>
                  <a:gd name="GluePoint7X" fmla="*/ 232 w 324"/>
                  <a:gd name="GluePoint7Y" fmla="*/ 100 h 293"/>
                  <a:gd name="GluePoint8X" fmla="*/ 219 w 324"/>
                  <a:gd name="GluePoint8Y" fmla="*/ 89 h 293"/>
                  <a:gd name="GluePoint9X" fmla="*/ 210 w 324"/>
                  <a:gd name="GluePoint9Y" fmla="*/ 76 h 293"/>
                  <a:gd name="GluePoint10X" fmla="*/ 194 w 324"/>
                  <a:gd name="GluePoint10Y" fmla="*/ 65 h 293"/>
                  <a:gd name="GluePoint11X" fmla="*/ 175 w 324"/>
                  <a:gd name="GluePoint11Y" fmla="*/ 53 h 293"/>
                  <a:gd name="GluePoint12X" fmla="*/ 132 w 324"/>
                  <a:gd name="GluePoint12Y" fmla="*/ 44 h 293"/>
                  <a:gd name="GluePoint13X" fmla="*/ 121 w 324"/>
                  <a:gd name="GluePoint13Y" fmla="*/ 31 h 293"/>
                  <a:gd name="GluePoint14X" fmla="*/ 100 w 324"/>
                  <a:gd name="GluePoint14Y" fmla="*/ 20 h 293"/>
                  <a:gd name="GluePoint15X" fmla="*/ 61 w 324"/>
                  <a:gd name="GluePoint15Y" fmla="*/ 0 h 293"/>
                  <a:gd name="GluePoint16X" fmla="*/ 29 w 324"/>
                  <a:gd name="GluePoint16Y" fmla="*/ 12 h 293"/>
                  <a:gd name="GluePoint17X" fmla="*/ 40 w 324"/>
                  <a:gd name="GluePoint17Y" fmla="*/ 33 h 293"/>
                  <a:gd name="GluePoint18X" fmla="*/ 27 w 324"/>
                  <a:gd name="GluePoint18Y" fmla="*/ 41 h 293"/>
                  <a:gd name="GluePoint19X" fmla="*/ 21 w 324"/>
                  <a:gd name="GluePoint19Y" fmla="*/ 53 h 293"/>
                  <a:gd name="GluePoint20X" fmla="*/ 3 w 324"/>
                  <a:gd name="GluePoint20Y" fmla="*/ 49 h 293"/>
                  <a:gd name="GluePoint21X" fmla="*/ 0 w 324"/>
                  <a:gd name="GluePoint21Y" fmla="*/ 73 h 293"/>
                  <a:gd name="GluePoint22X" fmla="*/ 8 w 324"/>
                  <a:gd name="GluePoint22Y" fmla="*/ 73 h 293"/>
                  <a:gd name="GluePoint23X" fmla="*/ 26 w 324"/>
                  <a:gd name="GluePoint23Y" fmla="*/ 98 h 293"/>
                  <a:gd name="GluePoint24X" fmla="*/ 40 w 324"/>
                  <a:gd name="GluePoint24Y" fmla="*/ 119 h 293"/>
                  <a:gd name="GluePoint25X" fmla="*/ 46 w 324"/>
                  <a:gd name="GluePoint25Y" fmla="*/ 139 h 293"/>
                  <a:gd name="GluePoint26X" fmla="*/ 62 w 324"/>
                  <a:gd name="GluePoint26Y" fmla="*/ 148 h 293"/>
                  <a:gd name="GluePoint27X" fmla="*/ 73 w 324"/>
                  <a:gd name="GluePoint27Y" fmla="*/ 181 h 293"/>
                  <a:gd name="GluePoint28X" fmla="*/ 96 w 324"/>
                  <a:gd name="GluePoint28Y" fmla="*/ 213 h 293"/>
                  <a:gd name="GluePoint29X" fmla="*/ 108 w 324"/>
                  <a:gd name="GluePoint29Y" fmla="*/ 237 h 293"/>
                  <a:gd name="GluePoint30X" fmla="*/ 127 w 324"/>
                  <a:gd name="GluePoint30Y" fmla="*/ 258 h 293"/>
                  <a:gd name="GluePoint31X" fmla="*/ 134 w 324"/>
                  <a:gd name="GluePoint31Y" fmla="*/ 274 h 293"/>
                  <a:gd name="GluePoint32X" fmla="*/ 138 w 324"/>
                  <a:gd name="GluePoint32Y" fmla="*/ 277 h 293"/>
                  <a:gd name="GluePoint33X" fmla="*/ 146 w 324"/>
                  <a:gd name="GluePoint33Y" fmla="*/ 267 h 293"/>
                  <a:gd name="GluePoint34X" fmla="*/ 175 w 324"/>
                  <a:gd name="GluePoint34Y" fmla="*/ 267 h 293"/>
                  <a:gd name="GluePoint35X" fmla="*/ 191 w 324"/>
                  <a:gd name="GluePoint35Y" fmla="*/ 293 h 293"/>
                  <a:gd name="GluePoint36X" fmla="*/ 208 w 324"/>
                  <a:gd name="GluePoint36Y" fmla="*/ 269 h 293"/>
                  <a:gd name="GluePoint37X" fmla="*/ 226 w 324"/>
                  <a:gd name="GluePoint37Y" fmla="*/ 245 h 293"/>
                  <a:gd name="GluePoint38X" fmla="*/ 250 w 324"/>
                  <a:gd name="GluePoint38Y" fmla="*/ 238 h 293"/>
                  <a:gd name="GluePoint39X" fmla="*/ 273 w 324"/>
                  <a:gd name="GluePoint39Y" fmla="*/ 232 h 293"/>
                  <a:gd name="GluePoint40X" fmla="*/ 294 w 324"/>
                  <a:gd name="GluePoint40Y" fmla="*/ 224 h 293"/>
                  <a:gd name="GluePoint41X" fmla="*/ 316 w 324"/>
                  <a:gd name="GluePoint41Y" fmla="*/ 214 h 293"/>
                  <a:gd name="GluePoint42X" fmla="*/ 321 w 324"/>
                  <a:gd name="GluePoint42Y" fmla="*/ 197 h 293"/>
                  <a:gd name="GluePoint43X" fmla="*/ 324 w 324"/>
                  <a:gd name="GluePoint43Y" fmla="*/ 181 h 293"/>
                  <a:gd name="GluePoint44X" fmla="*/ 313 w 324"/>
                  <a:gd name="GluePoint44Y" fmla="*/ 171 h 29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324" h="293">
                    <a:moveTo>
                      <a:pt x="313" y="171"/>
                    </a:moveTo>
                    <a:lnTo>
                      <a:pt x="302" y="169"/>
                    </a:lnTo>
                    <a:lnTo>
                      <a:pt x="289" y="166"/>
                    </a:lnTo>
                    <a:lnTo>
                      <a:pt x="278" y="164"/>
                    </a:lnTo>
                    <a:lnTo>
                      <a:pt x="267" y="163"/>
                    </a:lnTo>
                    <a:lnTo>
                      <a:pt x="261" y="148"/>
                    </a:lnTo>
                    <a:lnTo>
                      <a:pt x="251" y="139"/>
                    </a:lnTo>
                    <a:lnTo>
                      <a:pt x="250" y="135"/>
                    </a:lnTo>
                    <a:lnTo>
                      <a:pt x="246" y="131"/>
                    </a:lnTo>
                    <a:lnTo>
                      <a:pt x="242" y="126"/>
                    </a:lnTo>
                    <a:lnTo>
                      <a:pt x="240" y="119"/>
                    </a:lnTo>
                    <a:lnTo>
                      <a:pt x="234" y="111"/>
                    </a:lnTo>
                    <a:lnTo>
                      <a:pt x="235" y="105"/>
                    </a:lnTo>
                    <a:lnTo>
                      <a:pt x="232" y="100"/>
                    </a:lnTo>
                    <a:lnTo>
                      <a:pt x="232" y="97"/>
                    </a:lnTo>
                    <a:lnTo>
                      <a:pt x="219" y="89"/>
                    </a:lnTo>
                    <a:lnTo>
                      <a:pt x="219" y="84"/>
                    </a:lnTo>
                    <a:lnTo>
                      <a:pt x="210" y="76"/>
                    </a:lnTo>
                    <a:lnTo>
                      <a:pt x="204" y="65"/>
                    </a:lnTo>
                    <a:lnTo>
                      <a:pt x="194" y="65"/>
                    </a:lnTo>
                    <a:lnTo>
                      <a:pt x="189" y="58"/>
                    </a:lnTo>
                    <a:lnTo>
                      <a:pt x="175" y="53"/>
                    </a:lnTo>
                    <a:lnTo>
                      <a:pt x="150" y="52"/>
                    </a:lnTo>
                    <a:lnTo>
                      <a:pt x="132" y="44"/>
                    </a:lnTo>
                    <a:lnTo>
                      <a:pt x="129" y="33"/>
                    </a:lnTo>
                    <a:lnTo>
                      <a:pt x="121" y="31"/>
                    </a:lnTo>
                    <a:lnTo>
                      <a:pt x="116" y="25"/>
                    </a:lnTo>
                    <a:lnTo>
                      <a:pt x="100" y="20"/>
                    </a:lnTo>
                    <a:lnTo>
                      <a:pt x="83" y="7"/>
                    </a:lnTo>
                    <a:lnTo>
                      <a:pt x="61" y="0"/>
                    </a:lnTo>
                    <a:lnTo>
                      <a:pt x="56" y="5"/>
                    </a:lnTo>
                    <a:lnTo>
                      <a:pt x="29" y="12"/>
                    </a:lnTo>
                    <a:lnTo>
                      <a:pt x="46" y="28"/>
                    </a:lnTo>
                    <a:lnTo>
                      <a:pt x="40" y="33"/>
                    </a:lnTo>
                    <a:lnTo>
                      <a:pt x="38" y="39"/>
                    </a:lnTo>
                    <a:lnTo>
                      <a:pt x="27" y="41"/>
                    </a:lnTo>
                    <a:lnTo>
                      <a:pt x="24" y="49"/>
                    </a:lnTo>
                    <a:lnTo>
                      <a:pt x="21" y="53"/>
                    </a:lnTo>
                    <a:lnTo>
                      <a:pt x="3" y="52"/>
                    </a:lnTo>
                    <a:lnTo>
                      <a:pt x="3" y="49"/>
                    </a:lnTo>
                    <a:lnTo>
                      <a:pt x="2" y="65"/>
                    </a:lnTo>
                    <a:lnTo>
                      <a:pt x="0" y="73"/>
                    </a:lnTo>
                    <a:lnTo>
                      <a:pt x="2" y="71"/>
                    </a:lnTo>
                    <a:lnTo>
                      <a:pt x="8" y="73"/>
                    </a:lnTo>
                    <a:lnTo>
                      <a:pt x="18" y="89"/>
                    </a:lnTo>
                    <a:lnTo>
                      <a:pt x="26" y="98"/>
                    </a:lnTo>
                    <a:lnTo>
                      <a:pt x="32" y="111"/>
                    </a:lnTo>
                    <a:lnTo>
                      <a:pt x="40" y="119"/>
                    </a:lnTo>
                    <a:lnTo>
                      <a:pt x="43" y="132"/>
                    </a:lnTo>
                    <a:lnTo>
                      <a:pt x="46" y="139"/>
                    </a:lnTo>
                    <a:lnTo>
                      <a:pt x="53" y="140"/>
                    </a:lnTo>
                    <a:lnTo>
                      <a:pt x="62" y="148"/>
                    </a:lnTo>
                    <a:lnTo>
                      <a:pt x="73" y="172"/>
                    </a:lnTo>
                    <a:lnTo>
                      <a:pt x="73" y="181"/>
                    </a:lnTo>
                    <a:lnTo>
                      <a:pt x="80" y="203"/>
                    </a:lnTo>
                    <a:lnTo>
                      <a:pt x="96" y="213"/>
                    </a:lnTo>
                    <a:lnTo>
                      <a:pt x="105" y="224"/>
                    </a:lnTo>
                    <a:lnTo>
                      <a:pt x="108" y="237"/>
                    </a:lnTo>
                    <a:lnTo>
                      <a:pt x="118" y="250"/>
                    </a:lnTo>
                    <a:lnTo>
                      <a:pt x="127" y="258"/>
                    </a:lnTo>
                    <a:lnTo>
                      <a:pt x="127" y="264"/>
                    </a:lnTo>
                    <a:lnTo>
                      <a:pt x="134" y="274"/>
                    </a:lnTo>
                    <a:lnTo>
                      <a:pt x="135" y="279"/>
                    </a:lnTo>
                    <a:lnTo>
                      <a:pt x="138" y="277"/>
                    </a:lnTo>
                    <a:lnTo>
                      <a:pt x="140" y="272"/>
                    </a:lnTo>
                    <a:lnTo>
                      <a:pt x="146" y="267"/>
                    </a:lnTo>
                    <a:lnTo>
                      <a:pt x="161" y="263"/>
                    </a:lnTo>
                    <a:lnTo>
                      <a:pt x="175" y="267"/>
                    </a:lnTo>
                    <a:lnTo>
                      <a:pt x="189" y="274"/>
                    </a:lnTo>
                    <a:lnTo>
                      <a:pt x="191" y="293"/>
                    </a:lnTo>
                    <a:lnTo>
                      <a:pt x="199" y="280"/>
                    </a:lnTo>
                    <a:lnTo>
                      <a:pt x="208" y="269"/>
                    </a:lnTo>
                    <a:lnTo>
                      <a:pt x="216" y="256"/>
                    </a:lnTo>
                    <a:lnTo>
                      <a:pt x="226" y="245"/>
                    </a:lnTo>
                    <a:lnTo>
                      <a:pt x="237" y="242"/>
                    </a:lnTo>
                    <a:lnTo>
                      <a:pt x="250" y="238"/>
                    </a:lnTo>
                    <a:lnTo>
                      <a:pt x="261" y="235"/>
                    </a:lnTo>
                    <a:lnTo>
                      <a:pt x="273" y="232"/>
                    </a:lnTo>
                    <a:lnTo>
                      <a:pt x="283" y="229"/>
                    </a:lnTo>
                    <a:lnTo>
                      <a:pt x="294" y="224"/>
                    </a:lnTo>
                    <a:lnTo>
                      <a:pt x="305" y="219"/>
                    </a:lnTo>
                    <a:lnTo>
                      <a:pt x="316" y="214"/>
                    </a:lnTo>
                    <a:lnTo>
                      <a:pt x="318" y="206"/>
                    </a:lnTo>
                    <a:lnTo>
                      <a:pt x="321" y="197"/>
                    </a:lnTo>
                    <a:lnTo>
                      <a:pt x="323" y="189"/>
                    </a:lnTo>
                    <a:lnTo>
                      <a:pt x="324" y="181"/>
                    </a:lnTo>
                    <a:lnTo>
                      <a:pt x="316" y="168"/>
                    </a:lnTo>
                    <a:lnTo>
                      <a:pt x="313" y="17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11" name="Freeform 224"/>
              <p:cNvSpPr/>
              <p:nvPr/>
            </p:nvSpPr>
            <p:spPr>
              <a:xfrm>
                <a:off x="5291280" y="1770120"/>
                <a:ext cx="409320" cy="231480"/>
              </a:xfrm>
              <a:custGeom>
                <a:avLst/>
                <a:gdLst>
                  <a:gd name="textAreaLeft" fmla="*/ 0 w 409320"/>
                  <a:gd name="textAreaRight" fmla="*/ 409680 w 409320"/>
                  <a:gd name="textAreaTop" fmla="*/ 0 h 231480"/>
                  <a:gd name="textAreaBottom" fmla="*/ 231840 h 231480"/>
                  <a:gd name="GluePoint1X" fmla="*/ 119 w 258"/>
                  <a:gd name="GluePoint1Y" fmla="*/ 34 h 146"/>
                  <a:gd name="GluePoint2X" fmla="*/ 100 w 258"/>
                  <a:gd name="GluePoint2Y" fmla="*/ 35 h 146"/>
                  <a:gd name="GluePoint3X" fmla="*/ 81 w 258"/>
                  <a:gd name="GluePoint3Y" fmla="*/ 31 h 146"/>
                  <a:gd name="GluePoint4X" fmla="*/ 63 w 258"/>
                  <a:gd name="GluePoint4Y" fmla="*/ 18 h 146"/>
                  <a:gd name="GluePoint5X" fmla="*/ 39 w 258"/>
                  <a:gd name="GluePoint5Y" fmla="*/ 3 h 146"/>
                  <a:gd name="GluePoint6X" fmla="*/ 23 w 258"/>
                  <a:gd name="GluePoint6Y" fmla="*/ 3 h 146"/>
                  <a:gd name="GluePoint7X" fmla="*/ 8 w 258"/>
                  <a:gd name="GluePoint7Y" fmla="*/ 10 h 146"/>
                  <a:gd name="GluePoint8X" fmla="*/ 3 w 258"/>
                  <a:gd name="GluePoint8Y" fmla="*/ 27 h 146"/>
                  <a:gd name="GluePoint9X" fmla="*/ 12 w 258"/>
                  <a:gd name="GluePoint9Y" fmla="*/ 58 h 146"/>
                  <a:gd name="GluePoint10X" fmla="*/ 30 w 258"/>
                  <a:gd name="GluePoint10Y" fmla="*/ 76 h 146"/>
                  <a:gd name="GluePoint11X" fmla="*/ 27 w 258"/>
                  <a:gd name="GluePoint11Y" fmla="*/ 66 h 146"/>
                  <a:gd name="GluePoint12X" fmla="*/ 30 w 258"/>
                  <a:gd name="GluePoint12Y" fmla="*/ 60 h 146"/>
                  <a:gd name="GluePoint13X" fmla="*/ 38 w 258"/>
                  <a:gd name="GluePoint13Y" fmla="*/ 55 h 146"/>
                  <a:gd name="GluePoint14X" fmla="*/ 46 w 258"/>
                  <a:gd name="GluePoint14Y" fmla="*/ 56 h 146"/>
                  <a:gd name="GluePoint15X" fmla="*/ 44 w 258"/>
                  <a:gd name="GluePoint15Y" fmla="*/ 51 h 146"/>
                  <a:gd name="GluePoint16X" fmla="*/ 58 w 258"/>
                  <a:gd name="GluePoint16Y" fmla="*/ 58 h 146"/>
                  <a:gd name="GluePoint17X" fmla="*/ 68 w 258"/>
                  <a:gd name="GluePoint17Y" fmla="*/ 64 h 146"/>
                  <a:gd name="GluePoint18X" fmla="*/ 71 w 258"/>
                  <a:gd name="GluePoint18Y" fmla="*/ 68 h 146"/>
                  <a:gd name="GluePoint19X" fmla="*/ 73 w 258"/>
                  <a:gd name="GluePoint19Y" fmla="*/ 74 h 146"/>
                  <a:gd name="GluePoint20X" fmla="*/ 93 w 258"/>
                  <a:gd name="GluePoint20Y" fmla="*/ 74 h 146"/>
                  <a:gd name="GluePoint21X" fmla="*/ 104 w 258"/>
                  <a:gd name="GluePoint21Y" fmla="*/ 85 h 146"/>
                  <a:gd name="GluePoint22X" fmla="*/ 111 w 258"/>
                  <a:gd name="GluePoint22Y" fmla="*/ 95 h 146"/>
                  <a:gd name="GluePoint23X" fmla="*/ 130 w 258"/>
                  <a:gd name="GluePoint23Y" fmla="*/ 108 h 146"/>
                  <a:gd name="GluePoint24X" fmla="*/ 147 w 258"/>
                  <a:gd name="GluePoint24Y" fmla="*/ 117 h 146"/>
                  <a:gd name="GluePoint25X" fmla="*/ 168 w 258"/>
                  <a:gd name="GluePoint25Y" fmla="*/ 127 h 146"/>
                  <a:gd name="GluePoint26X" fmla="*/ 181 w 258"/>
                  <a:gd name="GluePoint26Y" fmla="*/ 133 h 146"/>
                  <a:gd name="GluePoint27X" fmla="*/ 182 w 258"/>
                  <a:gd name="GluePoint27Y" fmla="*/ 145 h 146"/>
                  <a:gd name="GluePoint28X" fmla="*/ 200 w 258"/>
                  <a:gd name="GluePoint28Y" fmla="*/ 145 h 146"/>
                  <a:gd name="GluePoint29X" fmla="*/ 200 w 258"/>
                  <a:gd name="GluePoint29Y" fmla="*/ 138 h 146"/>
                  <a:gd name="GluePoint30X" fmla="*/ 198 w 258"/>
                  <a:gd name="GluePoint30Y" fmla="*/ 121 h 146"/>
                  <a:gd name="GluePoint31X" fmla="*/ 190 w 258"/>
                  <a:gd name="GluePoint31Y" fmla="*/ 114 h 146"/>
                  <a:gd name="GluePoint32X" fmla="*/ 187 w 258"/>
                  <a:gd name="GluePoint32Y" fmla="*/ 109 h 146"/>
                  <a:gd name="GluePoint33X" fmla="*/ 200 w 258"/>
                  <a:gd name="GluePoint33Y" fmla="*/ 105 h 146"/>
                  <a:gd name="GluePoint34X" fmla="*/ 208 w 258"/>
                  <a:gd name="GluePoint34Y" fmla="*/ 95 h 146"/>
                  <a:gd name="GluePoint35X" fmla="*/ 206 w 258"/>
                  <a:gd name="GluePoint35Y" fmla="*/ 85 h 146"/>
                  <a:gd name="GluePoint36X" fmla="*/ 220 w 258"/>
                  <a:gd name="GluePoint36Y" fmla="*/ 79 h 146"/>
                  <a:gd name="GluePoint37X" fmla="*/ 225 w 258"/>
                  <a:gd name="GluePoint37Y" fmla="*/ 85 h 146"/>
                  <a:gd name="GluePoint38X" fmla="*/ 225 w 258"/>
                  <a:gd name="GluePoint38Y" fmla="*/ 92 h 146"/>
                  <a:gd name="GluePoint39X" fmla="*/ 230 w 258"/>
                  <a:gd name="GluePoint39Y" fmla="*/ 93 h 146"/>
                  <a:gd name="GluePoint40X" fmla="*/ 247 w 258"/>
                  <a:gd name="GluePoint40Y" fmla="*/ 90 h 146"/>
                  <a:gd name="GluePoint41X" fmla="*/ 258 w 258"/>
                  <a:gd name="GluePoint41Y" fmla="*/ 84 h 146"/>
                  <a:gd name="GluePoint42X" fmla="*/ 238 w 258"/>
                  <a:gd name="GluePoint42Y" fmla="*/ 76 h 146"/>
                  <a:gd name="GluePoint43X" fmla="*/ 235 w 258"/>
                  <a:gd name="GluePoint43Y" fmla="*/ 71 h 146"/>
                  <a:gd name="GluePoint44X" fmla="*/ 224 w 258"/>
                  <a:gd name="GluePoint44Y" fmla="*/ 76 h 146"/>
                  <a:gd name="GluePoint45X" fmla="*/ 214 w 258"/>
                  <a:gd name="GluePoint45Y" fmla="*/ 71 h 146"/>
                  <a:gd name="GluePoint46X" fmla="*/ 225 w 258"/>
                  <a:gd name="GluePoint46Y" fmla="*/ 60 h 146"/>
                  <a:gd name="GluePoint47X" fmla="*/ 219 w 258"/>
                  <a:gd name="GluePoint47Y" fmla="*/ 56 h 146"/>
                  <a:gd name="GluePoint48X" fmla="*/ 212 w 258"/>
                  <a:gd name="GluePoint48Y" fmla="*/ 61 h 146"/>
                  <a:gd name="GluePoint49X" fmla="*/ 203 w 258"/>
                  <a:gd name="GluePoint49Y" fmla="*/ 71 h 146"/>
                  <a:gd name="GluePoint50X" fmla="*/ 182 w 258"/>
                  <a:gd name="GluePoint50Y" fmla="*/ 76 h 146"/>
                  <a:gd name="GluePoint51X" fmla="*/ 163 w 258"/>
                  <a:gd name="GluePoint51Y" fmla="*/ 66 h 146"/>
                  <a:gd name="GluePoint52X" fmla="*/ 152 w 258"/>
                  <a:gd name="GluePoint52Y" fmla="*/ 58 h 146"/>
                  <a:gd name="GluePoint53X" fmla="*/ 150 w 258"/>
                  <a:gd name="GluePoint53Y" fmla="*/ 47 h 146"/>
                  <a:gd name="GluePoint54X" fmla="*/ 141 w 258"/>
                  <a:gd name="GluePoint54Y" fmla="*/ 40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258" h="146">
                    <a:moveTo>
                      <a:pt x="130" y="32"/>
                    </a:moveTo>
                    <a:lnTo>
                      <a:pt x="119" y="34"/>
                    </a:lnTo>
                    <a:lnTo>
                      <a:pt x="109" y="35"/>
                    </a:lnTo>
                    <a:lnTo>
                      <a:pt x="100" y="35"/>
                    </a:lnTo>
                    <a:lnTo>
                      <a:pt x="90" y="37"/>
                    </a:lnTo>
                    <a:lnTo>
                      <a:pt x="81" y="31"/>
                    </a:lnTo>
                    <a:lnTo>
                      <a:pt x="73" y="24"/>
                    </a:lnTo>
                    <a:lnTo>
                      <a:pt x="63" y="18"/>
                    </a:lnTo>
                    <a:lnTo>
                      <a:pt x="55" y="11"/>
                    </a:lnTo>
                    <a:lnTo>
                      <a:pt x="39" y="3"/>
                    </a:lnTo>
                    <a:lnTo>
                      <a:pt x="31" y="0"/>
                    </a:lnTo>
                    <a:lnTo>
                      <a:pt x="23" y="3"/>
                    </a:lnTo>
                    <a:lnTo>
                      <a:pt x="15" y="6"/>
                    </a:lnTo>
                    <a:lnTo>
                      <a:pt x="8" y="10"/>
                    </a:lnTo>
                    <a:lnTo>
                      <a:pt x="0" y="11"/>
                    </a:lnTo>
                    <a:lnTo>
                      <a:pt x="3" y="27"/>
                    </a:lnTo>
                    <a:lnTo>
                      <a:pt x="8" y="43"/>
                    </a:lnTo>
                    <a:lnTo>
                      <a:pt x="12" y="58"/>
                    </a:lnTo>
                    <a:lnTo>
                      <a:pt x="15" y="74"/>
                    </a:lnTo>
                    <a:lnTo>
                      <a:pt x="30" y="76"/>
                    </a:lnTo>
                    <a:lnTo>
                      <a:pt x="31" y="76"/>
                    </a:lnTo>
                    <a:lnTo>
                      <a:pt x="27" y="66"/>
                    </a:lnTo>
                    <a:lnTo>
                      <a:pt x="27" y="64"/>
                    </a:lnTo>
                    <a:lnTo>
                      <a:pt x="30" y="60"/>
                    </a:lnTo>
                    <a:lnTo>
                      <a:pt x="38" y="60"/>
                    </a:lnTo>
                    <a:lnTo>
                      <a:pt x="38" y="55"/>
                    </a:lnTo>
                    <a:lnTo>
                      <a:pt x="39" y="55"/>
                    </a:lnTo>
                    <a:lnTo>
                      <a:pt x="46" y="56"/>
                    </a:lnTo>
                    <a:lnTo>
                      <a:pt x="41" y="53"/>
                    </a:lnTo>
                    <a:lnTo>
                      <a:pt x="44" y="51"/>
                    </a:lnTo>
                    <a:lnTo>
                      <a:pt x="46" y="50"/>
                    </a:lnTo>
                    <a:lnTo>
                      <a:pt x="58" y="58"/>
                    </a:lnTo>
                    <a:lnTo>
                      <a:pt x="66" y="58"/>
                    </a:lnTo>
                    <a:lnTo>
                      <a:pt x="68" y="64"/>
                    </a:lnTo>
                    <a:lnTo>
                      <a:pt x="73" y="66"/>
                    </a:lnTo>
                    <a:lnTo>
                      <a:pt x="71" y="68"/>
                    </a:lnTo>
                    <a:lnTo>
                      <a:pt x="71" y="72"/>
                    </a:lnTo>
                    <a:lnTo>
                      <a:pt x="73" y="74"/>
                    </a:lnTo>
                    <a:lnTo>
                      <a:pt x="90" y="77"/>
                    </a:lnTo>
                    <a:lnTo>
                      <a:pt x="93" y="74"/>
                    </a:lnTo>
                    <a:lnTo>
                      <a:pt x="100" y="77"/>
                    </a:lnTo>
                    <a:lnTo>
                      <a:pt x="104" y="85"/>
                    </a:lnTo>
                    <a:lnTo>
                      <a:pt x="109" y="90"/>
                    </a:lnTo>
                    <a:lnTo>
                      <a:pt x="111" y="95"/>
                    </a:lnTo>
                    <a:lnTo>
                      <a:pt x="116" y="100"/>
                    </a:lnTo>
                    <a:lnTo>
                      <a:pt x="130" y="108"/>
                    </a:lnTo>
                    <a:lnTo>
                      <a:pt x="139" y="114"/>
                    </a:lnTo>
                    <a:lnTo>
                      <a:pt x="147" y="117"/>
                    </a:lnTo>
                    <a:lnTo>
                      <a:pt x="163" y="129"/>
                    </a:lnTo>
                    <a:lnTo>
                      <a:pt x="168" y="127"/>
                    </a:lnTo>
                    <a:lnTo>
                      <a:pt x="179" y="132"/>
                    </a:lnTo>
                    <a:lnTo>
                      <a:pt x="181" y="133"/>
                    </a:lnTo>
                    <a:lnTo>
                      <a:pt x="179" y="137"/>
                    </a:lnTo>
                    <a:lnTo>
                      <a:pt x="182" y="145"/>
                    </a:lnTo>
                    <a:lnTo>
                      <a:pt x="200" y="146"/>
                    </a:lnTo>
                    <a:lnTo>
                      <a:pt x="200" y="145"/>
                    </a:lnTo>
                    <a:lnTo>
                      <a:pt x="198" y="142"/>
                    </a:lnTo>
                    <a:lnTo>
                      <a:pt x="200" y="138"/>
                    </a:lnTo>
                    <a:lnTo>
                      <a:pt x="204" y="130"/>
                    </a:lnTo>
                    <a:lnTo>
                      <a:pt x="198" y="121"/>
                    </a:lnTo>
                    <a:lnTo>
                      <a:pt x="197" y="116"/>
                    </a:lnTo>
                    <a:lnTo>
                      <a:pt x="190" y="114"/>
                    </a:lnTo>
                    <a:lnTo>
                      <a:pt x="185" y="109"/>
                    </a:lnTo>
                    <a:lnTo>
                      <a:pt x="187" y="109"/>
                    </a:lnTo>
                    <a:lnTo>
                      <a:pt x="187" y="105"/>
                    </a:lnTo>
                    <a:lnTo>
                      <a:pt x="200" y="105"/>
                    </a:lnTo>
                    <a:lnTo>
                      <a:pt x="201" y="96"/>
                    </a:lnTo>
                    <a:lnTo>
                      <a:pt x="208" y="95"/>
                    </a:lnTo>
                    <a:lnTo>
                      <a:pt x="206" y="88"/>
                    </a:lnTo>
                    <a:lnTo>
                      <a:pt x="206" y="85"/>
                    </a:lnTo>
                    <a:lnTo>
                      <a:pt x="212" y="85"/>
                    </a:lnTo>
                    <a:lnTo>
                      <a:pt x="220" y="79"/>
                    </a:lnTo>
                    <a:lnTo>
                      <a:pt x="222" y="79"/>
                    </a:lnTo>
                    <a:lnTo>
                      <a:pt x="225" y="85"/>
                    </a:lnTo>
                    <a:lnTo>
                      <a:pt x="222" y="88"/>
                    </a:lnTo>
                    <a:lnTo>
                      <a:pt x="225" y="92"/>
                    </a:lnTo>
                    <a:lnTo>
                      <a:pt x="227" y="93"/>
                    </a:lnTo>
                    <a:lnTo>
                      <a:pt x="230" y="93"/>
                    </a:lnTo>
                    <a:lnTo>
                      <a:pt x="244" y="93"/>
                    </a:lnTo>
                    <a:lnTo>
                      <a:pt x="247" y="90"/>
                    </a:lnTo>
                    <a:lnTo>
                      <a:pt x="252" y="88"/>
                    </a:lnTo>
                    <a:lnTo>
                      <a:pt x="258" y="84"/>
                    </a:lnTo>
                    <a:lnTo>
                      <a:pt x="244" y="79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5" y="71"/>
                    </a:lnTo>
                    <a:lnTo>
                      <a:pt x="231" y="79"/>
                    </a:lnTo>
                    <a:lnTo>
                      <a:pt x="224" y="76"/>
                    </a:lnTo>
                    <a:lnTo>
                      <a:pt x="220" y="72"/>
                    </a:lnTo>
                    <a:lnTo>
                      <a:pt x="214" y="71"/>
                    </a:lnTo>
                    <a:lnTo>
                      <a:pt x="214" y="69"/>
                    </a:lnTo>
                    <a:lnTo>
                      <a:pt x="225" y="60"/>
                    </a:lnTo>
                    <a:lnTo>
                      <a:pt x="224" y="58"/>
                    </a:lnTo>
                    <a:lnTo>
                      <a:pt x="219" y="56"/>
                    </a:lnTo>
                    <a:lnTo>
                      <a:pt x="217" y="61"/>
                    </a:lnTo>
                    <a:lnTo>
                      <a:pt x="212" y="61"/>
                    </a:lnTo>
                    <a:lnTo>
                      <a:pt x="211" y="66"/>
                    </a:lnTo>
                    <a:lnTo>
                      <a:pt x="203" y="71"/>
                    </a:lnTo>
                    <a:lnTo>
                      <a:pt x="195" y="79"/>
                    </a:lnTo>
                    <a:lnTo>
                      <a:pt x="182" y="76"/>
                    </a:lnTo>
                    <a:lnTo>
                      <a:pt x="170" y="77"/>
                    </a:lnTo>
                    <a:lnTo>
                      <a:pt x="163" y="66"/>
                    </a:lnTo>
                    <a:lnTo>
                      <a:pt x="154" y="64"/>
                    </a:lnTo>
                    <a:lnTo>
                      <a:pt x="152" y="58"/>
                    </a:lnTo>
                    <a:lnTo>
                      <a:pt x="154" y="56"/>
                    </a:lnTo>
                    <a:lnTo>
                      <a:pt x="150" y="47"/>
                    </a:lnTo>
                    <a:lnTo>
                      <a:pt x="147" y="47"/>
                    </a:lnTo>
                    <a:lnTo>
                      <a:pt x="141" y="40"/>
                    </a:lnTo>
                    <a:lnTo>
                      <a:pt x="130" y="3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12" name="Freeform 225"/>
              <p:cNvSpPr/>
              <p:nvPr/>
            </p:nvSpPr>
            <p:spPr>
              <a:xfrm>
                <a:off x="7213680" y="3362400"/>
                <a:ext cx="12240" cy="1404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4040"/>
                  <a:gd name="textAreaBottom" fmla="*/ 14400 h 14040"/>
                  <a:gd name="GluePoint1X" fmla="*/ 2 w 8"/>
                  <a:gd name="GluePoint1Y" fmla="*/ 9 h 9"/>
                  <a:gd name="GluePoint2X" fmla="*/ 0 w 8"/>
                  <a:gd name="GluePoint2Y" fmla="*/ 5 h 9"/>
                  <a:gd name="GluePoint3X" fmla="*/ 5 w 8"/>
                  <a:gd name="GluePoint3Y" fmla="*/ 0 h 9"/>
                  <a:gd name="GluePoint4X" fmla="*/ 8 w 8"/>
                  <a:gd name="GluePoint4Y" fmla="*/ 9 h 9"/>
                  <a:gd name="GluePoint5X" fmla="*/ 2 w 8"/>
                  <a:gd name="GluePoint5Y" fmla="*/ 9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9">
                    <a:moveTo>
                      <a:pt x="2" y="9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8" y="9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13" name="Freeform 226"/>
              <p:cNvSpPr/>
              <p:nvPr/>
            </p:nvSpPr>
            <p:spPr>
              <a:xfrm>
                <a:off x="7224840" y="3357720"/>
                <a:ext cx="25200" cy="1872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8720"/>
                  <a:gd name="textAreaBottom" fmla="*/ 19080 h 18720"/>
                  <a:gd name="GluePoint1X" fmla="*/ 0 w 16"/>
                  <a:gd name="GluePoint1Y" fmla="*/ 0 h 12"/>
                  <a:gd name="GluePoint2X" fmla="*/ 5 w 16"/>
                  <a:gd name="GluePoint2Y" fmla="*/ 5 h 12"/>
                  <a:gd name="GluePoint3X" fmla="*/ 9 w 16"/>
                  <a:gd name="GluePoint3Y" fmla="*/ 3 h 12"/>
                  <a:gd name="GluePoint4X" fmla="*/ 13 w 16"/>
                  <a:gd name="GluePoint4Y" fmla="*/ 0 h 12"/>
                  <a:gd name="GluePoint5X" fmla="*/ 16 w 16"/>
                  <a:gd name="GluePoint5Y" fmla="*/ 3 h 12"/>
                  <a:gd name="GluePoint6X" fmla="*/ 16 w 16"/>
                  <a:gd name="GluePoint6Y" fmla="*/ 7 h 12"/>
                  <a:gd name="GluePoint7X" fmla="*/ 13 w 16"/>
                  <a:gd name="GluePoint7Y" fmla="*/ 10 h 12"/>
                  <a:gd name="GluePoint8X" fmla="*/ 6 w 16"/>
                  <a:gd name="GluePoint8Y" fmla="*/ 12 h 12"/>
                  <a:gd name="GluePoint9X" fmla="*/ 1 w 16"/>
                  <a:gd name="GluePoint9Y" fmla="*/ 7 h 12"/>
                  <a:gd name="GluePoint10X" fmla="*/ 0 w 16"/>
                  <a:gd name="GluePoint10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2">
                    <a:moveTo>
                      <a:pt x="0" y="0"/>
                    </a:moveTo>
                    <a:lnTo>
                      <a:pt x="5" y="5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6" y="12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14" name="Freeform 227"/>
              <p:cNvSpPr/>
              <p:nvPr/>
            </p:nvSpPr>
            <p:spPr>
              <a:xfrm>
                <a:off x="7373880" y="335592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6 h 6"/>
                  <a:gd name="GluePoint2X" fmla="*/ 0 w 3"/>
                  <a:gd name="GluePoint2Y" fmla="*/ 3 h 6"/>
                  <a:gd name="GluePoint3X" fmla="*/ 3 w 3"/>
                  <a:gd name="GluePoint3Y" fmla="*/ 0 h 6"/>
                  <a:gd name="GluePoint4X" fmla="*/ 0 w 3"/>
                  <a:gd name="GluePoint4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6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15" name="Freeform 228"/>
              <p:cNvSpPr/>
              <p:nvPr/>
            </p:nvSpPr>
            <p:spPr>
              <a:xfrm>
                <a:off x="7361280" y="342756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1 w 8"/>
                  <a:gd name="GluePoint1Y" fmla="*/ 1 h 11"/>
                  <a:gd name="GluePoint2X" fmla="*/ 3 w 8"/>
                  <a:gd name="GluePoint2Y" fmla="*/ 3 h 11"/>
                  <a:gd name="GluePoint3X" fmla="*/ 4 w 8"/>
                  <a:gd name="GluePoint3Y" fmla="*/ 0 h 11"/>
                  <a:gd name="GluePoint4X" fmla="*/ 4 w 8"/>
                  <a:gd name="GluePoint4Y" fmla="*/ 3 h 11"/>
                  <a:gd name="GluePoint5X" fmla="*/ 6 w 8"/>
                  <a:gd name="GluePoint5Y" fmla="*/ 1 h 11"/>
                  <a:gd name="GluePoint6X" fmla="*/ 8 w 8"/>
                  <a:gd name="GluePoint6Y" fmla="*/ 9 h 11"/>
                  <a:gd name="GluePoint7X" fmla="*/ 1 w 8"/>
                  <a:gd name="GluePoint7Y" fmla="*/ 11 h 11"/>
                  <a:gd name="GluePoint8X" fmla="*/ 0 w 8"/>
                  <a:gd name="GluePoint8Y" fmla="*/ 8 h 11"/>
                  <a:gd name="GluePoint9X" fmla="*/ 1 w 8"/>
                  <a:gd name="GluePoint9Y" fmla="*/ 1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1" y="1"/>
                    </a:moveTo>
                    <a:lnTo>
                      <a:pt x="3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9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16" name="Freeform 229"/>
              <p:cNvSpPr/>
              <p:nvPr/>
            </p:nvSpPr>
            <p:spPr>
              <a:xfrm>
                <a:off x="7418520" y="35035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6 w 8"/>
                  <a:gd name="GluePoint1Y" fmla="*/ 0 h 6"/>
                  <a:gd name="GluePoint2X" fmla="*/ 8 w 8"/>
                  <a:gd name="GluePoint2Y" fmla="*/ 2 h 6"/>
                  <a:gd name="GluePoint3X" fmla="*/ 0 w 8"/>
                  <a:gd name="GluePoint3Y" fmla="*/ 6 h 6"/>
                  <a:gd name="GluePoint4X" fmla="*/ 0 w 8"/>
                  <a:gd name="GluePoint4Y" fmla="*/ 3 h 6"/>
                  <a:gd name="GluePoint5X" fmla="*/ 6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6" y="0"/>
                    </a:moveTo>
                    <a:lnTo>
                      <a:pt x="8" y="2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17" name="Freeform 230"/>
              <p:cNvSpPr/>
              <p:nvPr/>
            </p:nvSpPr>
            <p:spPr>
              <a:xfrm>
                <a:off x="7691400" y="37353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4 w 6"/>
                  <a:gd name="GluePoint1Y" fmla="*/ 0 h 16"/>
                  <a:gd name="GluePoint2X" fmla="*/ 6 w 6"/>
                  <a:gd name="GluePoint2Y" fmla="*/ 3 h 16"/>
                  <a:gd name="GluePoint3X" fmla="*/ 6 w 6"/>
                  <a:gd name="GluePoint3Y" fmla="*/ 8 h 16"/>
                  <a:gd name="GluePoint4X" fmla="*/ 0 w 6"/>
                  <a:gd name="GluePoint4Y" fmla="*/ 16 h 16"/>
                  <a:gd name="GluePoint5X" fmla="*/ 1 w 6"/>
                  <a:gd name="GluePoint5Y" fmla="*/ 8 h 16"/>
                  <a:gd name="GluePoint6X" fmla="*/ 4 w 6"/>
                  <a:gd name="GluePoint6Y" fmla="*/ 3 h 16"/>
                  <a:gd name="GluePoint7X" fmla="*/ 4 w 6"/>
                  <a:gd name="GluePoint7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4" y="0"/>
                    </a:moveTo>
                    <a:lnTo>
                      <a:pt x="6" y="3"/>
                    </a:lnTo>
                    <a:lnTo>
                      <a:pt x="6" y="8"/>
                    </a:lnTo>
                    <a:lnTo>
                      <a:pt x="0" y="16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18" name="Freeform 231"/>
              <p:cNvSpPr/>
              <p:nvPr/>
            </p:nvSpPr>
            <p:spPr>
              <a:xfrm>
                <a:off x="7683480" y="380700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1 w 1"/>
                  <a:gd name="GluePoint2Y" fmla="*/ 2 h 5"/>
                  <a:gd name="GluePoint3X" fmla="*/ 0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19" name="Freeform 232"/>
              <p:cNvSpPr/>
              <p:nvPr/>
            </p:nvSpPr>
            <p:spPr>
              <a:xfrm>
                <a:off x="7194600" y="4037040"/>
                <a:ext cx="31320" cy="1548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5480"/>
                  <a:gd name="textAreaBottom" fmla="*/ 15840 h 15480"/>
                  <a:gd name="GluePoint1X" fmla="*/ 0 w 20"/>
                  <a:gd name="GluePoint1Y" fmla="*/ 5 h 10"/>
                  <a:gd name="GluePoint2X" fmla="*/ 12 w 20"/>
                  <a:gd name="GluePoint2Y" fmla="*/ 0 h 10"/>
                  <a:gd name="GluePoint3X" fmla="*/ 20 w 20"/>
                  <a:gd name="GluePoint3Y" fmla="*/ 6 h 10"/>
                  <a:gd name="GluePoint4X" fmla="*/ 14 w 20"/>
                  <a:gd name="GluePoint4Y" fmla="*/ 6 h 10"/>
                  <a:gd name="GluePoint5X" fmla="*/ 11 w 20"/>
                  <a:gd name="GluePoint5Y" fmla="*/ 10 h 10"/>
                  <a:gd name="GluePoint6X" fmla="*/ 3 w 20"/>
                  <a:gd name="GluePoint6Y" fmla="*/ 8 h 10"/>
                  <a:gd name="GluePoint7X" fmla="*/ 0 w 20"/>
                  <a:gd name="GluePoint7Y" fmla="*/ 8 h 10"/>
                  <a:gd name="GluePoint8X" fmla="*/ 0 w 20"/>
                  <a:gd name="GluePoint8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0">
                    <a:moveTo>
                      <a:pt x="0" y="5"/>
                    </a:moveTo>
                    <a:lnTo>
                      <a:pt x="12" y="0"/>
                    </a:lnTo>
                    <a:lnTo>
                      <a:pt x="20" y="6"/>
                    </a:lnTo>
                    <a:lnTo>
                      <a:pt x="14" y="6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20" name="Freeform 233"/>
              <p:cNvSpPr/>
              <p:nvPr/>
            </p:nvSpPr>
            <p:spPr>
              <a:xfrm>
                <a:off x="7388280" y="4154400"/>
                <a:ext cx="9000" cy="154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5480"/>
                  <a:gd name="textAreaBottom" fmla="*/ 15840 h 15480"/>
                  <a:gd name="GluePoint1X" fmla="*/ 3 w 6"/>
                  <a:gd name="GluePoint1Y" fmla="*/ 0 h 10"/>
                  <a:gd name="GluePoint2X" fmla="*/ 5 w 6"/>
                  <a:gd name="GluePoint2Y" fmla="*/ 0 h 10"/>
                  <a:gd name="GluePoint3X" fmla="*/ 6 w 6"/>
                  <a:gd name="GluePoint3Y" fmla="*/ 3 h 10"/>
                  <a:gd name="GluePoint4X" fmla="*/ 5 w 6"/>
                  <a:gd name="GluePoint4Y" fmla="*/ 8 h 10"/>
                  <a:gd name="GluePoint5X" fmla="*/ 0 w 6"/>
                  <a:gd name="GluePoint5Y" fmla="*/ 10 h 10"/>
                  <a:gd name="GluePoint6X" fmla="*/ 2 w 6"/>
                  <a:gd name="GluePoint6Y" fmla="*/ 2 h 10"/>
                  <a:gd name="GluePoint7X" fmla="*/ 3 w 6"/>
                  <a:gd name="GluePoint7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0">
                    <a:moveTo>
                      <a:pt x="3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0" y="10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21" name="Freeform 234"/>
              <p:cNvSpPr/>
              <p:nvPr/>
            </p:nvSpPr>
            <p:spPr>
              <a:xfrm>
                <a:off x="7388280" y="4170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0 w 5"/>
                  <a:gd name="GluePoint1Y" fmla="*/ 1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0 w 5"/>
                  <a:gd name="GluePoint4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0" y="1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22" name="Freeform 235"/>
              <p:cNvSpPr/>
              <p:nvPr/>
            </p:nvSpPr>
            <p:spPr>
              <a:xfrm>
                <a:off x="7288200" y="4179960"/>
                <a:ext cx="91800" cy="78840"/>
              </a:xfrm>
              <a:custGeom>
                <a:avLst/>
                <a:gdLst>
                  <a:gd name="textAreaLeft" fmla="*/ 0 w 91800"/>
                  <a:gd name="textAreaRight" fmla="*/ 92160 w 91800"/>
                  <a:gd name="textAreaTop" fmla="*/ 0 h 78840"/>
                  <a:gd name="textAreaBottom" fmla="*/ 79200 h 78840"/>
                  <a:gd name="GluePoint1X" fmla="*/ 12 w 58"/>
                  <a:gd name="GluePoint1Y" fmla="*/ 0 h 50"/>
                  <a:gd name="GluePoint2X" fmla="*/ 15 w 58"/>
                  <a:gd name="GluePoint2Y" fmla="*/ 2 h 50"/>
                  <a:gd name="GluePoint3X" fmla="*/ 22 w 58"/>
                  <a:gd name="GluePoint3Y" fmla="*/ 3 h 50"/>
                  <a:gd name="GluePoint4X" fmla="*/ 25 w 58"/>
                  <a:gd name="GluePoint4Y" fmla="*/ 7 h 50"/>
                  <a:gd name="GluePoint5X" fmla="*/ 33 w 58"/>
                  <a:gd name="GluePoint5Y" fmla="*/ 8 h 50"/>
                  <a:gd name="GluePoint6X" fmla="*/ 47 w 58"/>
                  <a:gd name="GluePoint6Y" fmla="*/ 5 h 50"/>
                  <a:gd name="GluePoint7X" fmla="*/ 52 w 58"/>
                  <a:gd name="GluePoint7Y" fmla="*/ 2 h 50"/>
                  <a:gd name="GluePoint8X" fmla="*/ 54 w 58"/>
                  <a:gd name="GluePoint8Y" fmla="*/ 3 h 50"/>
                  <a:gd name="GluePoint9X" fmla="*/ 57 w 58"/>
                  <a:gd name="GluePoint9Y" fmla="*/ 2 h 50"/>
                  <a:gd name="GluePoint10X" fmla="*/ 58 w 58"/>
                  <a:gd name="GluePoint10Y" fmla="*/ 2 h 50"/>
                  <a:gd name="GluePoint11X" fmla="*/ 58 w 58"/>
                  <a:gd name="GluePoint11Y" fmla="*/ 5 h 50"/>
                  <a:gd name="GluePoint12X" fmla="*/ 57 w 58"/>
                  <a:gd name="GluePoint12Y" fmla="*/ 10 h 50"/>
                  <a:gd name="GluePoint13X" fmla="*/ 44 w 58"/>
                  <a:gd name="GluePoint13Y" fmla="*/ 29 h 50"/>
                  <a:gd name="GluePoint14X" fmla="*/ 47 w 58"/>
                  <a:gd name="GluePoint14Y" fmla="*/ 23 h 50"/>
                  <a:gd name="GluePoint15X" fmla="*/ 41 w 58"/>
                  <a:gd name="GluePoint15Y" fmla="*/ 27 h 50"/>
                  <a:gd name="GluePoint16X" fmla="*/ 34 w 58"/>
                  <a:gd name="GluePoint16Y" fmla="*/ 35 h 50"/>
                  <a:gd name="GluePoint17X" fmla="*/ 28 w 58"/>
                  <a:gd name="GluePoint17Y" fmla="*/ 37 h 50"/>
                  <a:gd name="GluePoint18X" fmla="*/ 19 w 58"/>
                  <a:gd name="GluePoint18Y" fmla="*/ 45 h 50"/>
                  <a:gd name="GluePoint19X" fmla="*/ 19 w 58"/>
                  <a:gd name="GluePoint19Y" fmla="*/ 42 h 50"/>
                  <a:gd name="GluePoint20X" fmla="*/ 15 w 58"/>
                  <a:gd name="GluePoint20Y" fmla="*/ 44 h 50"/>
                  <a:gd name="GluePoint21X" fmla="*/ 12 w 58"/>
                  <a:gd name="GluePoint21Y" fmla="*/ 48 h 50"/>
                  <a:gd name="GluePoint22X" fmla="*/ 9 w 58"/>
                  <a:gd name="GluePoint22Y" fmla="*/ 50 h 50"/>
                  <a:gd name="GluePoint23X" fmla="*/ 0 w 58"/>
                  <a:gd name="GluePoint23Y" fmla="*/ 48 h 50"/>
                  <a:gd name="GluePoint24X" fmla="*/ 0 w 58"/>
                  <a:gd name="GluePoint24Y" fmla="*/ 47 h 50"/>
                  <a:gd name="GluePoint25X" fmla="*/ 3 w 58"/>
                  <a:gd name="GluePoint25Y" fmla="*/ 45 h 50"/>
                  <a:gd name="GluePoint26X" fmla="*/ 0 w 58"/>
                  <a:gd name="GluePoint26Y" fmla="*/ 44 h 50"/>
                  <a:gd name="GluePoint27X" fmla="*/ 0 w 58"/>
                  <a:gd name="GluePoint27Y" fmla="*/ 35 h 50"/>
                  <a:gd name="GluePoint28X" fmla="*/ 3 w 58"/>
                  <a:gd name="GluePoint28Y" fmla="*/ 26 h 50"/>
                  <a:gd name="GluePoint29X" fmla="*/ 3 w 58"/>
                  <a:gd name="GluePoint29Y" fmla="*/ 31 h 50"/>
                  <a:gd name="GluePoint30X" fmla="*/ 6 w 58"/>
                  <a:gd name="GluePoint30Y" fmla="*/ 27 h 50"/>
                  <a:gd name="GluePoint31X" fmla="*/ 4 w 58"/>
                  <a:gd name="GluePoint31Y" fmla="*/ 21 h 50"/>
                  <a:gd name="GluePoint32X" fmla="*/ 6 w 58"/>
                  <a:gd name="GluePoint32Y" fmla="*/ 10 h 50"/>
                  <a:gd name="GluePoint33X" fmla="*/ 12 w 58"/>
                  <a:gd name="GluePoint33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58" h="50">
                    <a:moveTo>
                      <a:pt x="12" y="0"/>
                    </a:moveTo>
                    <a:lnTo>
                      <a:pt x="15" y="2"/>
                    </a:lnTo>
                    <a:lnTo>
                      <a:pt x="22" y="3"/>
                    </a:lnTo>
                    <a:lnTo>
                      <a:pt x="25" y="7"/>
                    </a:lnTo>
                    <a:lnTo>
                      <a:pt x="33" y="8"/>
                    </a:lnTo>
                    <a:lnTo>
                      <a:pt x="47" y="5"/>
                    </a:lnTo>
                    <a:lnTo>
                      <a:pt x="52" y="2"/>
                    </a:lnTo>
                    <a:lnTo>
                      <a:pt x="54" y="3"/>
                    </a:lnTo>
                    <a:lnTo>
                      <a:pt x="57" y="2"/>
                    </a:lnTo>
                    <a:lnTo>
                      <a:pt x="58" y="2"/>
                    </a:lnTo>
                    <a:lnTo>
                      <a:pt x="58" y="5"/>
                    </a:lnTo>
                    <a:lnTo>
                      <a:pt x="57" y="10"/>
                    </a:lnTo>
                    <a:lnTo>
                      <a:pt x="44" y="29"/>
                    </a:lnTo>
                    <a:lnTo>
                      <a:pt x="47" y="23"/>
                    </a:lnTo>
                    <a:lnTo>
                      <a:pt x="41" y="27"/>
                    </a:lnTo>
                    <a:lnTo>
                      <a:pt x="34" y="35"/>
                    </a:lnTo>
                    <a:lnTo>
                      <a:pt x="28" y="37"/>
                    </a:lnTo>
                    <a:lnTo>
                      <a:pt x="19" y="45"/>
                    </a:lnTo>
                    <a:lnTo>
                      <a:pt x="19" y="42"/>
                    </a:lnTo>
                    <a:lnTo>
                      <a:pt x="15" y="44"/>
                    </a:lnTo>
                    <a:lnTo>
                      <a:pt x="12" y="48"/>
                    </a:lnTo>
                    <a:lnTo>
                      <a:pt x="9" y="50"/>
                    </a:lnTo>
                    <a:lnTo>
                      <a:pt x="0" y="48"/>
                    </a:lnTo>
                    <a:lnTo>
                      <a:pt x="0" y="47"/>
                    </a:lnTo>
                    <a:lnTo>
                      <a:pt x="3" y="45"/>
                    </a:lnTo>
                    <a:lnTo>
                      <a:pt x="0" y="44"/>
                    </a:lnTo>
                    <a:lnTo>
                      <a:pt x="0" y="35"/>
                    </a:lnTo>
                    <a:lnTo>
                      <a:pt x="3" y="26"/>
                    </a:lnTo>
                    <a:lnTo>
                      <a:pt x="3" y="31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23" name="Freeform 236"/>
              <p:cNvSpPr/>
              <p:nvPr/>
            </p:nvSpPr>
            <p:spPr>
              <a:xfrm>
                <a:off x="7988400" y="3610080"/>
                <a:ext cx="55080" cy="6156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1560"/>
                  <a:gd name="textAreaBottom" fmla="*/ 61920 h 61560"/>
                  <a:gd name="GluePoint1X" fmla="*/ 11 w 35"/>
                  <a:gd name="GluePoint1Y" fmla="*/ 21 h 39"/>
                  <a:gd name="GluePoint2X" fmla="*/ 6 w 35"/>
                  <a:gd name="GluePoint2Y" fmla="*/ 18 h 39"/>
                  <a:gd name="GluePoint3X" fmla="*/ 2 w 35"/>
                  <a:gd name="GluePoint3Y" fmla="*/ 4 h 39"/>
                  <a:gd name="GluePoint4X" fmla="*/ 0 w 35"/>
                  <a:gd name="GluePoint4Y" fmla="*/ 0 h 39"/>
                  <a:gd name="GluePoint5X" fmla="*/ 6 w 35"/>
                  <a:gd name="GluePoint5Y" fmla="*/ 0 h 39"/>
                  <a:gd name="GluePoint6X" fmla="*/ 11 w 35"/>
                  <a:gd name="GluePoint6Y" fmla="*/ 4 h 39"/>
                  <a:gd name="GluePoint7X" fmla="*/ 11 w 35"/>
                  <a:gd name="GluePoint7Y" fmla="*/ 7 h 39"/>
                  <a:gd name="GluePoint8X" fmla="*/ 14 w 35"/>
                  <a:gd name="GluePoint8Y" fmla="*/ 9 h 39"/>
                  <a:gd name="GluePoint9X" fmla="*/ 18 w 35"/>
                  <a:gd name="GluePoint9Y" fmla="*/ 17 h 39"/>
                  <a:gd name="GluePoint10X" fmla="*/ 22 w 35"/>
                  <a:gd name="GluePoint10Y" fmla="*/ 23 h 39"/>
                  <a:gd name="GluePoint11X" fmla="*/ 27 w 35"/>
                  <a:gd name="GluePoint11Y" fmla="*/ 25 h 39"/>
                  <a:gd name="GluePoint12X" fmla="*/ 32 w 35"/>
                  <a:gd name="GluePoint12Y" fmla="*/ 33 h 39"/>
                  <a:gd name="GluePoint13X" fmla="*/ 35 w 35"/>
                  <a:gd name="GluePoint13Y" fmla="*/ 34 h 39"/>
                  <a:gd name="GluePoint14X" fmla="*/ 35 w 35"/>
                  <a:gd name="GluePoint14Y" fmla="*/ 36 h 39"/>
                  <a:gd name="GluePoint15X" fmla="*/ 32 w 35"/>
                  <a:gd name="GluePoint15Y" fmla="*/ 39 h 39"/>
                  <a:gd name="GluePoint16X" fmla="*/ 29 w 35"/>
                  <a:gd name="GluePoint16Y" fmla="*/ 36 h 39"/>
                  <a:gd name="GluePoint17X" fmla="*/ 24 w 35"/>
                  <a:gd name="GluePoint17Y" fmla="*/ 34 h 39"/>
                  <a:gd name="GluePoint18X" fmla="*/ 24 w 35"/>
                  <a:gd name="GluePoint18Y" fmla="*/ 31 h 39"/>
                  <a:gd name="GluePoint19X" fmla="*/ 13 w 35"/>
                  <a:gd name="GluePoint19Y" fmla="*/ 25 h 39"/>
                  <a:gd name="GluePoint20X" fmla="*/ 11 w 35"/>
                  <a:gd name="GluePoint20Y" fmla="*/ 21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5" h="39">
                    <a:moveTo>
                      <a:pt x="11" y="21"/>
                    </a:moveTo>
                    <a:lnTo>
                      <a:pt x="6" y="18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8" y="17"/>
                    </a:lnTo>
                    <a:lnTo>
                      <a:pt x="22" y="23"/>
                    </a:lnTo>
                    <a:lnTo>
                      <a:pt x="27" y="25"/>
                    </a:lnTo>
                    <a:lnTo>
                      <a:pt x="32" y="33"/>
                    </a:lnTo>
                    <a:lnTo>
                      <a:pt x="35" y="34"/>
                    </a:lnTo>
                    <a:lnTo>
                      <a:pt x="35" y="36"/>
                    </a:lnTo>
                    <a:lnTo>
                      <a:pt x="32" y="39"/>
                    </a:lnTo>
                    <a:lnTo>
                      <a:pt x="29" y="36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13" y="25"/>
                    </a:lnTo>
                    <a:lnTo>
                      <a:pt x="11" y="2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24" name="Freeform 237"/>
              <p:cNvSpPr/>
              <p:nvPr/>
            </p:nvSpPr>
            <p:spPr>
              <a:xfrm>
                <a:off x="8083440" y="3454560"/>
                <a:ext cx="10800" cy="252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5200"/>
                  <a:gd name="textAreaBottom" fmla="*/ 25560 h 25200"/>
                  <a:gd name="GluePoint1X" fmla="*/ 0 w 7"/>
                  <a:gd name="GluePoint1Y" fmla="*/ 0 h 16"/>
                  <a:gd name="GluePoint2X" fmla="*/ 2 w 7"/>
                  <a:gd name="GluePoint2Y" fmla="*/ 8 h 16"/>
                  <a:gd name="GluePoint3X" fmla="*/ 7 w 7"/>
                  <a:gd name="GluePoint3Y" fmla="*/ 5 h 16"/>
                  <a:gd name="GluePoint4X" fmla="*/ 7 w 7"/>
                  <a:gd name="GluePoint4Y" fmla="*/ 15 h 16"/>
                  <a:gd name="GluePoint5X" fmla="*/ 0 w 7"/>
                  <a:gd name="GluePoint5Y" fmla="*/ 16 h 16"/>
                  <a:gd name="GluePoint6X" fmla="*/ 0 w 7"/>
                  <a:gd name="GluePoint6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6">
                    <a:moveTo>
                      <a:pt x="0" y="0"/>
                    </a:moveTo>
                    <a:lnTo>
                      <a:pt x="2" y="8"/>
                    </a:lnTo>
                    <a:lnTo>
                      <a:pt x="7" y="5"/>
                    </a:lnTo>
                    <a:lnTo>
                      <a:pt x="7" y="15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25" name="Freeform 238"/>
              <p:cNvSpPr/>
              <p:nvPr/>
            </p:nvSpPr>
            <p:spPr>
              <a:xfrm>
                <a:off x="8091360" y="34876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0 w 7"/>
                  <a:gd name="GluePoint1Y" fmla="*/ 0 h 12"/>
                  <a:gd name="GluePoint2X" fmla="*/ 7 w 7"/>
                  <a:gd name="GluePoint2Y" fmla="*/ 7 h 12"/>
                  <a:gd name="GluePoint3X" fmla="*/ 7 w 7"/>
                  <a:gd name="GluePoint3Y" fmla="*/ 10 h 12"/>
                  <a:gd name="GluePoint4X" fmla="*/ 2 w 7"/>
                  <a:gd name="GluePoint4Y" fmla="*/ 12 h 12"/>
                  <a:gd name="GluePoint5X" fmla="*/ 3 w 7"/>
                  <a:gd name="GluePoint5Y" fmla="*/ 3 h 12"/>
                  <a:gd name="GluePoint6X" fmla="*/ 0 w 7"/>
                  <a:gd name="GluePoint6Y" fmla="*/ 2 h 12"/>
                  <a:gd name="GluePoint7X" fmla="*/ 0 w 7"/>
                  <a:gd name="GluePoint7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0" y="0"/>
                    </a:moveTo>
                    <a:lnTo>
                      <a:pt x="7" y="7"/>
                    </a:lnTo>
                    <a:lnTo>
                      <a:pt x="7" y="10"/>
                    </a:lnTo>
                    <a:lnTo>
                      <a:pt x="2" y="1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26" name="Freeform 239"/>
              <p:cNvSpPr/>
              <p:nvPr/>
            </p:nvSpPr>
            <p:spPr>
              <a:xfrm>
                <a:off x="8116920" y="347508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2 w 2"/>
                  <a:gd name="GluePoint1Y" fmla="*/ 0 h 8"/>
                  <a:gd name="GluePoint2X" fmla="*/ 0 w 2"/>
                  <a:gd name="GluePoint2Y" fmla="*/ 8 h 8"/>
                  <a:gd name="GluePoint3X" fmla="*/ 2 w 2"/>
                  <a:gd name="GluePoint3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2" y="0"/>
                    </a:moveTo>
                    <a:lnTo>
                      <a:pt x="0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27" name="Freeform 240"/>
              <p:cNvSpPr/>
              <p:nvPr/>
            </p:nvSpPr>
            <p:spPr>
              <a:xfrm>
                <a:off x="8109000" y="3492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5 h 5"/>
                  <a:gd name="GluePoint3X" fmla="*/ 2 w 5"/>
                  <a:gd name="GluePoint3Y" fmla="*/ 5 h 5"/>
                  <a:gd name="GluePoint4X" fmla="*/ 0 w 5"/>
                  <a:gd name="GluePoint4Y" fmla="*/ 4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28" name="Freeform 241"/>
              <p:cNvSpPr/>
              <p:nvPr/>
            </p:nvSpPr>
            <p:spPr>
              <a:xfrm>
                <a:off x="8107200" y="353376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3 w 4"/>
                  <a:gd name="GluePoint1Y" fmla="*/ 0 h 5"/>
                  <a:gd name="GluePoint2X" fmla="*/ 4 w 4"/>
                  <a:gd name="GluePoint2Y" fmla="*/ 3 h 5"/>
                  <a:gd name="GluePoint3X" fmla="*/ 0 w 4"/>
                  <a:gd name="GluePoint3Y" fmla="*/ 5 h 5"/>
                  <a:gd name="GluePoint4X" fmla="*/ 0 w 4"/>
                  <a:gd name="GluePoint4Y" fmla="*/ 2 h 5"/>
                  <a:gd name="GluePoint5X" fmla="*/ 3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3" y="0"/>
                    </a:moveTo>
                    <a:lnTo>
                      <a:pt x="4" y="3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29" name="Freeform 242"/>
              <p:cNvSpPr/>
              <p:nvPr/>
            </p:nvSpPr>
            <p:spPr>
              <a:xfrm>
                <a:off x="8116920" y="356544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2 w 2"/>
                  <a:gd name="GluePoint2Y" fmla="*/ 0 h 4"/>
                  <a:gd name="GluePoint3X" fmla="*/ 2 w 2"/>
                  <a:gd name="GluePoint3Y" fmla="*/ 4 h 4"/>
                  <a:gd name="GluePoint4X" fmla="*/ 0 w 2"/>
                  <a:gd name="GluePoint4Y" fmla="*/ 3 h 4"/>
                  <a:gd name="GluePoint5X" fmla="*/ 0 w 2"/>
                  <a:gd name="GluePoint5Y" fmla="*/ 0 h 4"/>
                  <a:gd name="GluePoint6X" fmla="*/ 0 w 2"/>
                  <a:gd name="GluePoint6Y" fmla="*/ 3 h 4"/>
                  <a:gd name="GluePoint7X" fmla="*/ 0 w 2"/>
                  <a:gd name="GluePoint7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30" name="Freeform 243"/>
              <p:cNvSpPr/>
              <p:nvPr/>
            </p:nvSpPr>
            <p:spPr>
              <a:xfrm>
                <a:off x="8116920" y="35845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2 h 5"/>
                  <a:gd name="GluePoint3X" fmla="*/ 2 w 3"/>
                  <a:gd name="GluePoint3Y" fmla="*/ 5 h 5"/>
                  <a:gd name="GluePoint4X" fmla="*/ 0 w 3"/>
                  <a:gd name="GluePoint4Y" fmla="*/ 2 h 5"/>
                  <a:gd name="GluePoint5X" fmla="*/ 2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2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31" name="Freeform 244"/>
              <p:cNvSpPr/>
              <p:nvPr/>
            </p:nvSpPr>
            <p:spPr>
              <a:xfrm>
                <a:off x="8056440" y="362592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2 w 5"/>
                  <a:gd name="GluePoint1Y" fmla="*/ 0 h 7"/>
                  <a:gd name="GluePoint2X" fmla="*/ 3 w 5"/>
                  <a:gd name="GluePoint2Y" fmla="*/ 0 h 7"/>
                  <a:gd name="GluePoint3X" fmla="*/ 5 w 5"/>
                  <a:gd name="GluePoint3Y" fmla="*/ 7 h 7"/>
                  <a:gd name="GluePoint4X" fmla="*/ 0 w 5"/>
                  <a:gd name="GluePoint4Y" fmla="*/ 3 h 7"/>
                  <a:gd name="GluePoint5X" fmla="*/ 2 w 5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2" y="0"/>
                    </a:moveTo>
                    <a:lnTo>
                      <a:pt x="3" y="0"/>
                    </a:lnTo>
                    <a:lnTo>
                      <a:pt x="5" y="7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32" name="Freeform 245"/>
              <p:cNvSpPr/>
              <p:nvPr/>
            </p:nvSpPr>
            <p:spPr>
              <a:xfrm>
                <a:off x="8070840" y="364320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0 h 4"/>
                  <a:gd name="GluePoint3X" fmla="*/ 2 w 4"/>
                  <a:gd name="GluePoint3Y" fmla="*/ 4 h 4"/>
                  <a:gd name="GluePoint4X" fmla="*/ 0 w 4"/>
                  <a:gd name="GluePoint4Y" fmla="*/ 4 h 4"/>
                  <a:gd name="GluePoint5X" fmla="*/ 0 w 4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33" name="Freeform 246"/>
              <p:cNvSpPr/>
              <p:nvPr/>
            </p:nvSpPr>
            <p:spPr>
              <a:xfrm>
                <a:off x="8321760" y="3529080"/>
                <a:ext cx="29880" cy="252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5200"/>
                  <a:gd name="textAreaBottom" fmla="*/ 25560 h 25200"/>
                  <a:gd name="GluePoint1X" fmla="*/ 12 w 19"/>
                  <a:gd name="GluePoint1Y" fmla="*/ 2 h 16"/>
                  <a:gd name="GluePoint2X" fmla="*/ 16 w 19"/>
                  <a:gd name="GluePoint2Y" fmla="*/ 0 h 16"/>
                  <a:gd name="GluePoint3X" fmla="*/ 19 w 19"/>
                  <a:gd name="GluePoint3Y" fmla="*/ 3 h 16"/>
                  <a:gd name="GluePoint4X" fmla="*/ 19 w 19"/>
                  <a:gd name="GluePoint4Y" fmla="*/ 13 h 16"/>
                  <a:gd name="GluePoint5X" fmla="*/ 9 w 19"/>
                  <a:gd name="GluePoint5Y" fmla="*/ 16 h 16"/>
                  <a:gd name="GluePoint6X" fmla="*/ 0 w 19"/>
                  <a:gd name="GluePoint6Y" fmla="*/ 11 h 16"/>
                  <a:gd name="GluePoint7X" fmla="*/ 3 w 19"/>
                  <a:gd name="GluePoint7Y" fmla="*/ 5 h 16"/>
                  <a:gd name="GluePoint8X" fmla="*/ 8 w 19"/>
                  <a:gd name="GluePoint8Y" fmla="*/ 2 h 16"/>
                  <a:gd name="GluePoint9X" fmla="*/ 12 w 19"/>
                  <a:gd name="GluePoint9Y" fmla="*/ 2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16">
                    <a:moveTo>
                      <a:pt x="12" y="2"/>
                    </a:moveTo>
                    <a:lnTo>
                      <a:pt x="16" y="0"/>
                    </a:lnTo>
                    <a:lnTo>
                      <a:pt x="19" y="3"/>
                    </a:lnTo>
                    <a:lnTo>
                      <a:pt x="19" y="13"/>
                    </a:lnTo>
                    <a:lnTo>
                      <a:pt x="9" y="16"/>
                    </a:lnTo>
                    <a:lnTo>
                      <a:pt x="0" y="11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34" name="Freeform 247"/>
              <p:cNvSpPr/>
              <p:nvPr/>
            </p:nvSpPr>
            <p:spPr>
              <a:xfrm>
                <a:off x="8359920" y="3495600"/>
                <a:ext cx="39240" cy="2340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23400"/>
                  <a:gd name="textAreaBottom" fmla="*/ 23760 h 23400"/>
                  <a:gd name="GluePoint1X" fmla="*/ 7 w 25"/>
                  <a:gd name="GluePoint1Y" fmla="*/ 5 h 15"/>
                  <a:gd name="GluePoint2X" fmla="*/ 7 w 25"/>
                  <a:gd name="GluePoint2Y" fmla="*/ 7 h 15"/>
                  <a:gd name="GluePoint3X" fmla="*/ 19 w 25"/>
                  <a:gd name="GluePoint3Y" fmla="*/ 2 h 15"/>
                  <a:gd name="GluePoint4X" fmla="*/ 25 w 25"/>
                  <a:gd name="GluePoint4Y" fmla="*/ 0 h 15"/>
                  <a:gd name="GluePoint5X" fmla="*/ 22 w 25"/>
                  <a:gd name="GluePoint5Y" fmla="*/ 5 h 15"/>
                  <a:gd name="GluePoint6X" fmla="*/ 20 w 25"/>
                  <a:gd name="GluePoint6Y" fmla="*/ 10 h 15"/>
                  <a:gd name="GluePoint7X" fmla="*/ 12 w 25"/>
                  <a:gd name="GluePoint7Y" fmla="*/ 11 h 15"/>
                  <a:gd name="GluePoint8X" fmla="*/ 11 w 25"/>
                  <a:gd name="GluePoint8Y" fmla="*/ 8 h 15"/>
                  <a:gd name="GluePoint9X" fmla="*/ 7 w 25"/>
                  <a:gd name="GluePoint9Y" fmla="*/ 13 h 15"/>
                  <a:gd name="GluePoint10X" fmla="*/ 3 w 25"/>
                  <a:gd name="GluePoint10Y" fmla="*/ 15 h 15"/>
                  <a:gd name="GluePoint11X" fmla="*/ 0 w 25"/>
                  <a:gd name="GluePoint11Y" fmla="*/ 11 h 15"/>
                  <a:gd name="GluePoint12X" fmla="*/ 0 w 25"/>
                  <a:gd name="GluePoint12Y" fmla="*/ 8 h 15"/>
                  <a:gd name="GluePoint13X" fmla="*/ 7 w 25"/>
                  <a:gd name="GluePoint13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5" h="15">
                    <a:moveTo>
                      <a:pt x="7" y="5"/>
                    </a:moveTo>
                    <a:lnTo>
                      <a:pt x="7" y="7"/>
                    </a:lnTo>
                    <a:lnTo>
                      <a:pt x="19" y="2"/>
                    </a:lnTo>
                    <a:lnTo>
                      <a:pt x="25" y="0"/>
                    </a:lnTo>
                    <a:lnTo>
                      <a:pt x="22" y="5"/>
                    </a:lnTo>
                    <a:lnTo>
                      <a:pt x="20" y="10"/>
                    </a:lnTo>
                    <a:lnTo>
                      <a:pt x="12" y="11"/>
                    </a:lnTo>
                    <a:lnTo>
                      <a:pt x="11" y="8"/>
                    </a:lnTo>
                    <a:lnTo>
                      <a:pt x="7" y="13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35" name="Freeform 248"/>
              <p:cNvSpPr/>
              <p:nvPr/>
            </p:nvSpPr>
            <p:spPr>
              <a:xfrm>
                <a:off x="7554960" y="445140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8 w 8"/>
                  <a:gd name="GluePoint1Y" fmla="*/ 0 h 6"/>
                  <a:gd name="GluePoint2X" fmla="*/ 5 w 8"/>
                  <a:gd name="GluePoint2Y" fmla="*/ 4 h 6"/>
                  <a:gd name="GluePoint3X" fmla="*/ 0 w 8"/>
                  <a:gd name="GluePoint3Y" fmla="*/ 6 h 6"/>
                  <a:gd name="GluePoint4X" fmla="*/ 1 w 8"/>
                  <a:gd name="GluePoint4Y" fmla="*/ 3 h 6"/>
                  <a:gd name="GluePoint5X" fmla="*/ 8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8" y="0"/>
                    </a:moveTo>
                    <a:lnTo>
                      <a:pt x="5" y="4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36" name="Freeform 249"/>
              <p:cNvSpPr/>
              <p:nvPr/>
            </p:nvSpPr>
            <p:spPr>
              <a:xfrm>
                <a:off x="7674120" y="4346640"/>
                <a:ext cx="21960" cy="1404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4040"/>
                  <a:gd name="textAreaBottom" fmla="*/ 14400 h 14040"/>
                  <a:gd name="GluePoint1X" fmla="*/ 14 w 14"/>
                  <a:gd name="GluePoint1Y" fmla="*/ 0 h 9"/>
                  <a:gd name="GluePoint2X" fmla="*/ 14 w 14"/>
                  <a:gd name="GluePoint2Y" fmla="*/ 3 h 9"/>
                  <a:gd name="GluePoint3X" fmla="*/ 11 w 14"/>
                  <a:gd name="GluePoint3Y" fmla="*/ 3 h 9"/>
                  <a:gd name="GluePoint4X" fmla="*/ 11 w 14"/>
                  <a:gd name="GluePoint4Y" fmla="*/ 6 h 9"/>
                  <a:gd name="GluePoint5X" fmla="*/ 0 w 14"/>
                  <a:gd name="GluePoint5Y" fmla="*/ 9 h 9"/>
                  <a:gd name="GluePoint6X" fmla="*/ 11 w 14"/>
                  <a:gd name="GluePoint6Y" fmla="*/ 0 h 9"/>
                  <a:gd name="GluePoint7X" fmla="*/ 14 w 14"/>
                  <a:gd name="GluePoint7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9">
                    <a:moveTo>
                      <a:pt x="14" y="0"/>
                    </a:moveTo>
                    <a:lnTo>
                      <a:pt x="14" y="3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0" y="9"/>
                    </a:lnTo>
                    <a:lnTo>
                      <a:pt x="11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37" name="Freeform 250"/>
              <p:cNvSpPr/>
              <p:nvPr/>
            </p:nvSpPr>
            <p:spPr>
              <a:xfrm>
                <a:off x="7680240" y="4176720"/>
                <a:ext cx="274320" cy="169560"/>
              </a:xfrm>
              <a:custGeom>
                <a:avLst/>
                <a:gdLst>
                  <a:gd name="textAreaLeft" fmla="*/ 0 w 274320"/>
                  <a:gd name="textAreaRight" fmla="*/ 274680 w 274320"/>
                  <a:gd name="textAreaTop" fmla="*/ 0 h 169560"/>
                  <a:gd name="textAreaBottom" fmla="*/ 169920 h 169560"/>
                  <a:gd name="GluePoint1X" fmla="*/ 148 w 173"/>
                  <a:gd name="GluePoint1Y" fmla="*/ 5 h 107"/>
                  <a:gd name="GluePoint2X" fmla="*/ 156 w 173"/>
                  <a:gd name="GluePoint2Y" fmla="*/ 4 h 107"/>
                  <a:gd name="GluePoint3X" fmla="*/ 156 w 173"/>
                  <a:gd name="GluePoint3Y" fmla="*/ 10 h 107"/>
                  <a:gd name="GluePoint4X" fmla="*/ 170 w 173"/>
                  <a:gd name="GluePoint4Y" fmla="*/ 7 h 107"/>
                  <a:gd name="GluePoint5X" fmla="*/ 169 w 173"/>
                  <a:gd name="GluePoint5Y" fmla="*/ 9 h 107"/>
                  <a:gd name="GluePoint6X" fmla="*/ 169 w 173"/>
                  <a:gd name="GluePoint6Y" fmla="*/ 12 h 107"/>
                  <a:gd name="GluePoint7X" fmla="*/ 173 w 173"/>
                  <a:gd name="GluePoint7Y" fmla="*/ 10 h 107"/>
                  <a:gd name="GluePoint8X" fmla="*/ 170 w 173"/>
                  <a:gd name="GluePoint8Y" fmla="*/ 13 h 107"/>
                  <a:gd name="GluePoint9X" fmla="*/ 164 w 173"/>
                  <a:gd name="GluePoint9Y" fmla="*/ 23 h 107"/>
                  <a:gd name="GluePoint10X" fmla="*/ 127 w 173"/>
                  <a:gd name="GluePoint10Y" fmla="*/ 46 h 107"/>
                  <a:gd name="GluePoint11X" fmla="*/ 121 w 173"/>
                  <a:gd name="GluePoint11Y" fmla="*/ 55 h 107"/>
                  <a:gd name="GluePoint12X" fmla="*/ 113 w 173"/>
                  <a:gd name="GluePoint12Y" fmla="*/ 55 h 107"/>
                  <a:gd name="GluePoint13X" fmla="*/ 108 w 173"/>
                  <a:gd name="GluePoint13Y" fmla="*/ 57 h 107"/>
                  <a:gd name="GluePoint14X" fmla="*/ 97 w 173"/>
                  <a:gd name="GluePoint14Y" fmla="*/ 60 h 107"/>
                  <a:gd name="GluePoint15X" fmla="*/ 61 w 173"/>
                  <a:gd name="GluePoint15Y" fmla="*/ 91 h 107"/>
                  <a:gd name="GluePoint16X" fmla="*/ 53 w 173"/>
                  <a:gd name="GluePoint16Y" fmla="*/ 95 h 107"/>
                  <a:gd name="GluePoint17X" fmla="*/ 35 w 173"/>
                  <a:gd name="GluePoint17Y" fmla="*/ 103 h 107"/>
                  <a:gd name="GluePoint18X" fmla="*/ 24 w 173"/>
                  <a:gd name="GluePoint18Y" fmla="*/ 103 h 107"/>
                  <a:gd name="GluePoint19X" fmla="*/ 19 w 173"/>
                  <a:gd name="GluePoint19Y" fmla="*/ 102 h 107"/>
                  <a:gd name="GluePoint20X" fmla="*/ 13 w 173"/>
                  <a:gd name="GluePoint20Y" fmla="*/ 97 h 107"/>
                  <a:gd name="GluePoint21X" fmla="*/ 0 w 173"/>
                  <a:gd name="GluePoint21Y" fmla="*/ 97 h 107"/>
                  <a:gd name="GluePoint22X" fmla="*/ 2 w 173"/>
                  <a:gd name="GluePoint22Y" fmla="*/ 95 h 107"/>
                  <a:gd name="GluePoint23X" fmla="*/ 0 w 173"/>
                  <a:gd name="GluePoint23Y" fmla="*/ 94 h 107"/>
                  <a:gd name="GluePoint24X" fmla="*/ 10 w 173"/>
                  <a:gd name="GluePoint24Y" fmla="*/ 89 h 107"/>
                  <a:gd name="GluePoint25X" fmla="*/ 13 w 173"/>
                  <a:gd name="GluePoint25Y" fmla="*/ 86 h 107"/>
                  <a:gd name="GluePoint26X" fmla="*/ 15 w 173"/>
                  <a:gd name="GluePoint26Y" fmla="*/ 84 h 107"/>
                  <a:gd name="GluePoint27X" fmla="*/ 19 w 173"/>
                  <a:gd name="GluePoint27Y" fmla="*/ 82 h 107"/>
                  <a:gd name="GluePoint28X" fmla="*/ 23 w 173"/>
                  <a:gd name="GluePoint28Y" fmla="*/ 76 h 107"/>
                  <a:gd name="GluePoint29X" fmla="*/ 27 w 173"/>
                  <a:gd name="GluePoint29Y" fmla="*/ 78 h 107"/>
                  <a:gd name="GluePoint30X" fmla="*/ 38 w 173"/>
                  <a:gd name="GluePoint30Y" fmla="*/ 70 h 107"/>
                  <a:gd name="GluePoint31X" fmla="*/ 65 w 173"/>
                  <a:gd name="GluePoint31Y" fmla="*/ 58 h 107"/>
                  <a:gd name="GluePoint32X" fmla="*/ 111 w 173"/>
                  <a:gd name="GluePoint32Y" fmla="*/ 34 h 107"/>
                  <a:gd name="GluePoint33X" fmla="*/ 135 w 173"/>
                  <a:gd name="GluePoint33Y" fmla="*/ 17 h 10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73" h="107">
                    <a:moveTo>
                      <a:pt x="145" y="9"/>
                    </a:moveTo>
                    <a:lnTo>
                      <a:pt x="148" y="5"/>
                    </a:lnTo>
                    <a:lnTo>
                      <a:pt x="159" y="0"/>
                    </a:lnTo>
                    <a:lnTo>
                      <a:pt x="156" y="4"/>
                    </a:lnTo>
                    <a:lnTo>
                      <a:pt x="159" y="5"/>
                    </a:lnTo>
                    <a:lnTo>
                      <a:pt x="156" y="10"/>
                    </a:lnTo>
                    <a:lnTo>
                      <a:pt x="158" y="13"/>
                    </a:lnTo>
                    <a:lnTo>
                      <a:pt x="170" y="7"/>
                    </a:lnTo>
                    <a:lnTo>
                      <a:pt x="172" y="7"/>
                    </a:lnTo>
                    <a:lnTo>
                      <a:pt x="169" y="9"/>
                    </a:lnTo>
                    <a:lnTo>
                      <a:pt x="165" y="13"/>
                    </a:lnTo>
                    <a:lnTo>
                      <a:pt x="169" y="12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69" y="12"/>
                    </a:lnTo>
                    <a:lnTo>
                      <a:pt x="170" y="13"/>
                    </a:lnTo>
                    <a:lnTo>
                      <a:pt x="167" y="17"/>
                    </a:lnTo>
                    <a:lnTo>
                      <a:pt x="164" y="23"/>
                    </a:lnTo>
                    <a:lnTo>
                      <a:pt x="138" y="41"/>
                    </a:lnTo>
                    <a:lnTo>
                      <a:pt x="127" y="46"/>
                    </a:lnTo>
                    <a:lnTo>
                      <a:pt x="119" y="54"/>
                    </a:lnTo>
                    <a:lnTo>
                      <a:pt x="121" y="55"/>
                    </a:lnTo>
                    <a:lnTo>
                      <a:pt x="119" y="58"/>
                    </a:lnTo>
                    <a:lnTo>
                      <a:pt x="113" y="55"/>
                    </a:lnTo>
                    <a:lnTo>
                      <a:pt x="110" y="58"/>
                    </a:lnTo>
                    <a:lnTo>
                      <a:pt x="108" y="57"/>
                    </a:lnTo>
                    <a:lnTo>
                      <a:pt x="99" y="62"/>
                    </a:lnTo>
                    <a:lnTo>
                      <a:pt x="97" y="60"/>
                    </a:lnTo>
                    <a:lnTo>
                      <a:pt x="78" y="78"/>
                    </a:lnTo>
                    <a:lnTo>
                      <a:pt x="61" y="91"/>
                    </a:lnTo>
                    <a:lnTo>
                      <a:pt x="57" y="94"/>
                    </a:lnTo>
                    <a:lnTo>
                      <a:pt x="53" y="95"/>
                    </a:lnTo>
                    <a:lnTo>
                      <a:pt x="42" y="100"/>
                    </a:lnTo>
                    <a:lnTo>
                      <a:pt x="35" y="103"/>
                    </a:lnTo>
                    <a:lnTo>
                      <a:pt x="24" y="107"/>
                    </a:lnTo>
                    <a:lnTo>
                      <a:pt x="24" y="103"/>
                    </a:lnTo>
                    <a:lnTo>
                      <a:pt x="18" y="105"/>
                    </a:lnTo>
                    <a:lnTo>
                      <a:pt x="19" y="102"/>
                    </a:lnTo>
                    <a:lnTo>
                      <a:pt x="13" y="102"/>
                    </a:lnTo>
                    <a:lnTo>
                      <a:pt x="13" y="97"/>
                    </a:lnTo>
                    <a:lnTo>
                      <a:pt x="5" y="99"/>
                    </a:lnTo>
                    <a:lnTo>
                      <a:pt x="0" y="97"/>
                    </a:lnTo>
                    <a:lnTo>
                      <a:pt x="7" y="92"/>
                    </a:lnTo>
                    <a:lnTo>
                      <a:pt x="2" y="95"/>
                    </a:lnTo>
                    <a:lnTo>
                      <a:pt x="5" y="92"/>
                    </a:lnTo>
                    <a:lnTo>
                      <a:pt x="0" y="94"/>
                    </a:lnTo>
                    <a:lnTo>
                      <a:pt x="2" y="92"/>
                    </a:lnTo>
                    <a:lnTo>
                      <a:pt x="10" y="89"/>
                    </a:lnTo>
                    <a:lnTo>
                      <a:pt x="10" y="89"/>
                    </a:lnTo>
                    <a:lnTo>
                      <a:pt x="13" y="86"/>
                    </a:lnTo>
                    <a:lnTo>
                      <a:pt x="11" y="84"/>
                    </a:lnTo>
                    <a:lnTo>
                      <a:pt x="15" y="84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81"/>
                    </a:lnTo>
                    <a:lnTo>
                      <a:pt x="23" y="76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30" y="73"/>
                    </a:lnTo>
                    <a:lnTo>
                      <a:pt x="38" y="70"/>
                    </a:lnTo>
                    <a:lnTo>
                      <a:pt x="50" y="62"/>
                    </a:lnTo>
                    <a:lnTo>
                      <a:pt x="65" y="58"/>
                    </a:lnTo>
                    <a:lnTo>
                      <a:pt x="105" y="39"/>
                    </a:lnTo>
                    <a:lnTo>
                      <a:pt x="111" y="34"/>
                    </a:lnTo>
                    <a:lnTo>
                      <a:pt x="126" y="23"/>
                    </a:lnTo>
                    <a:lnTo>
                      <a:pt x="135" y="17"/>
                    </a:lnTo>
                    <a:lnTo>
                      <a:pt x="145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38" name="Freeform 251"/>
              <p:cNvSpPr/>
              <p:nvPr/>
            </p:nvSpPr>
            <p:spPr>
              <a:xfrm>
                <a:off x="7962840" y="4006800"/>
                <a:ext cx="153720" cy="19800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198000"/>
                  <a:gd name="textAreaBottom" fmla="*/ 198360 h 198000"/>
                  <a:gd name="GluePoint1X" fmla="*/ 54 w 97"/>
                  <a:gd name="GluePoint1Y" fmla="*/ 0 h 125"/>
                  <a:gd name="GluePoint2X" fmla="*/ 56 w 97"/>
                  <a:gd name="GluePoint2Y" fmla="*/ 6 h 125"/>
                  <a:gd name="GluePoint3X" fmla="*/ 61 w 97"/>
                  <a:gd name="GluePoint3Y" fmla="*/ 9 h 125"/>
                  <a:gd name="GluePoint4X" fmla="*/ 61 w 97"/>
                  <a:gd name="GluePoint4Y" fmla="*/ 13 h 125"/>
                  <a:gd name="GluePoint5X" fmla="*/ 62 w 97"/>
                  <a:gd name="GluePoint5Y" fmla="*/ 25 h 125"/>
                  <a:gd name="GluePoint6X" fmla="*/ 57 w 97"/>
                  <a:gd name="GluePoint6Y" fmla="*/ 25 h 125"/>
                  <a:gd name="GluePoint7X" fmla="*/ 53 w 97"/>
                  <a:gd name="GluePoint7Y" fmla="*/ 43 h 125"/>
                  <a:gd name="GluePoint8X" fmla="*/ 57 w 97"/>
                  <a:gd name="GluePoint8Y" fmla="*/ 48 h 125"/>
                  <a:gd name="GluePoint9X" fmla="*/ 65 w 97"/>
                  <a:gd name="GluePoint9Y" fmla="*/ 40 h 125"/>
                  <a:gd name="GluePoint10X" fmla="*/ 67 w 97"/>
                  <a:gd name="GluePoint10Y" fmla="*/ 37 h 125"/>
                  <a:gd name="GluePoint11X" fmla="*/ 64 w 97"/>
                  <a:gd name="GluePoint11Y" fmla="*/ 54 h 125"/>
                  <a:gd name="GluePoint12X" fmla="*/ 76 w 97"/>
                  <a:gd name="GluePoint12Y" fmla="*/ 62 h 125"/>
                  <a:gd name="GluePoint13X" fmla="*/ 97 w 97"/>
                  <a:gd name="GluePoint13Y" fmla="*/ 56 h 125"/>
                  <a:gd name="GluePoint14X" fmla="*/ 78 w 97"/>
                  <a:gd name="GluePoint14Y" fmla="*/ 74 h 125"/>
                  <a:gd name="GluePoint15X" fmla="*/ 70 w 97"/>
                  <a:gd name="GluePoint15Y" fmla="*/ 83 h 125"/>
                  <a:gd name="GluePoint16X" fmla="*/ 70 w 97"/>
                  <a:gd name="GluePoint16Y" fmla="*/ 80 h 125"/>
                  <a:gd name="GluePoint17X" fmla="*/ 53 w 97"/>
                  <a:gd name="GluePoint17Y" fmla="*/ 88 h 125"/>
                  <a:gd name="GluePoint18X" fmla="*/ 51 w 97"/>
                  <a:gd name="GluePoint18Y" fmla="*/ 95 h 125"/>
                  <a:gd name="GluePoint19X" fmla="*/ 14 w 97"/>
                  <a:gd name="GluePoint19Y" fmla="*/ 120 h 125"/>
                  <a:gd name="GluePoint20X" fmla="*/ 5 w 97"/>
                  <a:gd name="GluePoint20Y" fmla="*/ 125 h 125"/>
                  <a:gd name="GluePoint21X" fmla="*/ 0 w 97"/>
                  <a:gd name="GluePoint21Y" fmla="*/ 122 h 125"/>
                  <a:gd name="GluePoint22X" fmla="*/ 2 w 97"/>
                  <a:gd name="GluePoint22Y" fmla="*/ 117 h 125"/>
                  <a:gd name="GluePoint23X" fmla="*/ 19 w 97"/>
                  <a:gd name="GluePoint23Y" fmla="*/ 103 h 125"/>
                  <a:gd name="GluePoint24X" fmla="*/ 21 w 97"/>
                  <a:gd name="GluePoint24Y" fmla="*/ 96 h 125"/>
                  <a:gd name="GluePoint25X" fmla="*/ 11 w 97"/>
                  <a:gd name="GluePoint25Y" fmla="*/ 87 h 125"/>
                  <a:gd name="GluePoint26X" fmla="*/ 18 w 97"/>
                  <a:gd name="GluePoint26Y" fmla="*/ 80 h 125"/>
                  <a:gd name="GluePoint27X" fmla="*/ 38 w 97"/>
                  <a:gd name="GluePoint27Y" fmla="*/ 64 h 125"/>
                  <a:gd name="GluePoint28X" fmla="*/ 49 w 97"/>
                  <a:gd name="GluePoint28Y" fmla="*/ 51 h 125"/>
                  <a:gd name="GluePoint29X" fmla="*/ 53 w 97"/>
                  <a:gd name="GluePoint29Y" fmla="*/ 45 h 125"/>
                  <a:gd name="GluePoint30X" fmla="*/ 49 w 97"/>
                  <a:gd name="GluePoint30Y" fmla="*/ 38 h 125"/>
                  <a:gd name="GluePoint31X" fmla="*/ 49 w 97"/>
                  <a:gd name="GluePoint31Y" fmla="*/ 38 h 125"/>
                  <a:gd name="GluePoint32X" fmla="*/ 53 w 97"/>
                  <a:gd name="GluePoint32Y" fmla="*/ 33 h 125"/>
                  <a:gd name="GluePoint33X" fmla="*/ 51 w 97"/>
                  <a:gd name="GluePoint33Y" fmla="*/ 30 h 125"/>
                  <a:gd name="GluePoint34X" fmla="*/ 48 w 97"/>
                  <a:gd name="GluePoint34Y" fmla="*/ 22 h 125"/>
                  <a:gd name="GluePoint35X" fmla="*/ 53 w 97"/>
                  <a:gd name="GluePoint35Y" fmla="*/ 16 h 125"/>
                  <a:gd name="GluePoint36X" fmla="*/ 48 w 97"/>
                  <a:gd name="GluePoint36Y" fmla="*/ 16 h 125"/>
                  <a:gd name="GluePoint37X" fmla="*/ 49 w 97"/>
                  <a:gd name="GluePoint37Y" fmla="*/ 0 h 1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97" h="125">
                    <a:moveTo>
                      <a:pt x="53" y="0"/>
                    </a:moveTo>
                    <a:lnTo>
                      <a:pt x="54" y="0"/>
                    </a:lnTo>
                    <a:lnTo>
                      <a:pt x="51" y="9"/>
                    </a:lnTo>
                    <a:lnTo>
                      <a:pt x="56" y="6"/>
                    </a:lnTo>
                    <a:lnTo>
                      <a:pt x="54" y="9"/>
                    </a:lnTo>
                    <a:lnTo>
                      <a:pt x="61" y="9"/>
                    </a:lnTo>
                    <a:lnTo>
                      <a:pt x="62" y="13"/>
                    </a:lnTo>
                    <a:lnTo>
                      <a:pt x="61" y="13"/>
                    </a:lnTo>
                    <a:lnTo>
                      <a:pt x="64" y="16"/>
                    </a:lnTo>
                    <a:lnTo>
                      <a:pt x="62" y="25"/>
                    </a:lnTo>
                    <a:lnTo>
                      <a:pt x="59" y="24"/>
                    </a:lnTo>
                    <a:lnTo>
                      <a:pt x="57" y="25"/>
                    </a:lnTo>
                    <a:lnTo>
                      <a:pt x="61" y="35"/>
                    </a:lnTo>
                    <a:lnTo>
                      <a:pt x="53" y="43"/>
                    </a:lnTo>
                    <a:lnTo>
                      <a:pt x="59" y="43"/>
                    </a:lnTo>
                    <a:lnTo>
                      <a:pt x="57" y="48"/>
                    </a:lnTo>
                    <a:lnTo>
                      <a:pt x="59" y="48"/>
                    </a:lnTo>
                    <a:lnTo>
                      <a:pt x="65" y="40"/>
                    </a:lnTo>
                    <a:lnTo>
                      <a:pt x="65" y="37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64" y="54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94" y="54"/>
                    </a:lnTo>
                    <a:lnTo>
                      <a:pt x="97" y="56"/>
                    </a:lnTo>
                    <a:lnTo>
                      <a:pt x="84" y="72"/>
                    </a:lnTo>
                    <a:lnTo>
                      <a:pt x="78" y="74"/>
                    </a:lnTo>
                    <a:lnTo>
                      <a:pt x="73" y="82"/>
                    </a:lnTo>
                    <a:lnTo>
                      <a:pt x="70" y="83"/>
                    </a:lnTo>
                    <a:lnTo>
                      <a:pt x="72" y="82"/>
                    </a:lnTo>
                    <a:lnTo>
                      <a:pt x="70" y="80"/>
                    </a:lnTo>
                    <a:lnTo>
                      <a:pt x="61" y="83"/>
                    </a:lnTo>
                    <a:lnTo>
                      <a:pt x="53" y="88"/>
                    </a:lnTo>
                    <a:lnTo>
                      <a:pt x="53" y="91"/>
                    </a:lnTo>
                    <a:lnTo>
                      <a:pt x="51" y="95"/>
                    </a:lnTo>
                    <a:lnTo>
                      <a:pt x="38" y="104"/>
                    </a:lnTo>
                    <a:lnTo>
                      <a:pt x="14" y="120"/>
                    </a:lnTo>
                    <a:lnTo>
                      <a:pt x="8" y="124"/>
                    </a:lnTo>
                    <a:lnTo>
                      <a:pt x="5" y="125"/>
                    </a:lnTo>
                    <a:lnTo>
                      <a:pt x="5" y="122"/>
                    </a:lnTo>
                    <a:lnTo>
                      <a:pt x="0" y="122"/>
                    </a:lnTo>
                    <a:lnTo>
                      <a:pt x="0" y="119"/>
                    </a:lnTo>
                    <a:lnTo>
                      <a:pt x="2" y="117"/>
                    </a:lnTo>
                    <a:lnTo>
                      <a:pt x="14" y="109"/>
                    </a:lnTo>
                    <a:lnTo>
                      <a:pt x="19" y="103"/>
                    </a:lnTo>
                    <a:lnTo>
                      <a:pt x="21" y="99"/>
                    </a:lnTo>
                    <a:lnTo>
                      <a:pt x="21" y="96"/>
                    </a:lnTo>
                    <a:lnTo>
                      <a:pt x="16" y="93"/>
                    </a:lnTo>
                    <a:lnTo>
                      <a:pt x="11" y="87"/>
                    </a:lnTo>
                    <a:lnTo>
                      <a:pt x="13" y="83"/>
                    </a:lnTo>
                    <a:lnTo>
                      <a:pt x="18" y="80"/>
                    </a:lnTo>
                    <a:lnTo>
                      <a:pt x="29" y="77"/>
                    </a:lnTo>
                    <a:lnTo>
                      <a:pt x="38" y="64"/>
                    </a:lnTo>
                    <a:lnTo>
                      <a:pt x="41" y="64"/>
                    </a:lnTo>
                    <a:lnTo>
                      <a:pt x="49" y="51"/>
                    </a:lnTo>
                    <a:lnTo>
                      <a:pt x="48" y="48"/>
                    </a:lnTo>
                    <a:lnTo>
                      <a:pt x="53" y="45"/>
                    </a:lnTo>
                    <a:lnTo>
                      <a:pt x="49" y="45"/>
                    </a:lnTo>
                    <a:lnTo>
                      <a:pt x="49" y="38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54" y="35"/>
                    </a:lnTo>
                    <a:lnTo>
                      <a:pt x="53" y="33"/>
                    </a:lnTo>
                    <a:lnTo>
                      <a:pt x="54" y="30"/>
                    </a:lnTo>
                    <a:lnTo>
                      <a:pt x="51" y="30"/>
                    </a:lnTo>
                    <a:lnTo>
                      <a:pt x="49" y="33"/>
                    </a:lnTo>
                    <a:lnTo>
                      <a:pt x="48" y="22"/>
                    </a:lnTo>
                    <a:lnTo>
                      <a:pt x="49" y="19"/>
                    </a:lnTo>
                    <a:lnTo>
                      <a:pt x="53" y="16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51" y="9"/>
                    </a:lnTo>
                    <a:lnTo>
                      <a:pt x="49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39" name="Freeform 252"/>
              <p:cNvSpPr/>
              <p:nvPr/>
            </p:nvSpPr>
            <p:spPr>
              <a:xfrm>
                <a:off x="6719760" y="3343320"/>
                <a:ext cx="971280" cy="793440"/>
              </a:xfrm>
              <a:custGeom>
                <a:avLst/>
                <a:gdLst>
                  <a:gd name="textAreaLeft" fmla="*/ 0 w 971280"/>
                  <a:gd name="textAreaRight" fmla="*/ 971640 w 971280"/>
                  <a:gd name="textAreaTop" fmla="*/ 0 h 793440"/>
                  <a:gd name="textAreaBottom" fmla="*/ 793800 h 793440"/>
                  <a:gd name="GluePoint1X" fmla="*/ 29 w 612"/>
                  <a:gd name="GluePoint1Y" fmla="*/ 427 h 500"/>
                  <a:gd name="GluePoint2X" fmla="*/ 62 w 612"/>
                  <a:gd name="GluePoint2Y" fmla="*/ 416 h 500"/>
                  <a:gd name="GluePoint3X" fmla="*/ 140 w 612"/>
                  <a:gd name="GluePoint3Y" fmla="*/ 392 h 500"/>
                  <a:gd name="GluePoint4X" fmla="*/ 259 w 612"/>
                  <a:gd name="GluePoint4Y" fmla="*/ 368 h 500"/>
                  <a:gd name="GluePoint5X" fmla="*/ 291 w 612"/>
                  <a:gd name="GluePoint5Y" fmla="*/ 384 h 500"/>
                  <a:gd name="GluePoint6X" fmla="*/ 289 w 612"/>
                  <a:gd name="GluePoint6Y" fmla="*/ 418 h 500"/>
                  <a:gd name="GluePoint7X" fmla="*/ 307 w 612"/>
                  <a:gd name="GluePoint7Y" fmla="*/ 415 h 500"/>
                  <a:gd name="GluePoint8X" fmla="*/ 342 w 612"/>
                  <a:gd name="GluePoint8Y" fmla="*/ 384 h 500"/>
                  <a:gd name="GluePoint9X" fmla="*/ 311 w 612"/>
                  <a:gd name="GluePoint9Y" fmla="*/ 426 h 500"/>
                  <a:gd name="GluePoint10X" fmla="*/ 335 w 612"/>
                  <a:gd name="GluePoint10Y" fmla="*/ 423 h 500"/>
                  <a:gd name="GluePoint11X" fmla="*/ 340 w 612"/>
                  <a:gd name="GluePoint11Y" fmla="*/ 448 h 500"/>
                  <a:gd name="GluePoint12X" fmla="*/ 346 w 612"/>
                  <a:gd name="GluePoint12Y" fmla="*/ 487 h 500"/>
                  <a:gd name="GluePoint13X" fmla="*/ 394 w 612"/>
                  <a:gd name="GluePoint13Y" fmla="*/ 484 h 500"/>
                  <a:gd name="GluePoint14X" fmla="*/ 394 w 612"/>
                  <a:gd name="GluePoint14Y" fmla="*/ 485 h 500"/>
                  <a:gd name="GluePoint15X" fmla="*/ 408 w 612"/>
                  <a:gd name="GluePoint15Y" fmla="*/ 495 h 500"/>
                  <a:gd name="GluePoint16X" fmla="*/ 439 w 612"/>
                  <a:gd name="GluePoint16Y" fmla="*/ 480 h 500"/>
                  <a:gd name="GluePoint17X" fmla="*/ 477 w 612"/>
                  <a:gd name="GluePoint17Y" fmla="*/ 471 h 500"/>
                  <a:gd name="GluePoint18X" fmla="*/ 520 w 612"/>
                  <a:gd name="GluePoint18Y" fmla="*/ 416 h 500"/>
                  <a:gd name="GluePoint19X" fmla="*/ 550 w 612"/>
                  <a:gd name="GluePoint19Y" fmla="*/ 387 h 500"/>
                  <a:gd name="GluePoint20X" fmla="*/ 586 w 612"/>
                  <a:gd name="GluePoint20Y" fmla="*/ 344 h 500"/>
                  <a:gd name="GluePoint21X" fmla="*/ 608 w 612"/>
                  <a:gd name="GluePoint21Y" fmla="*/ 275 h 500"/>
                  <a:gd name="GluePoint22X" fmla="*/ 608 w 612"/>
                  <a:gd name="GluePoint22Y" fmla="*/ 252 h 500"/>
                  <a:gd name="GluePoint23X" fmla="*/ 591 w 612"/>
                  <a:gd name="GluePoint23Y" fmla="*/ 205 h 500"/>
                  <a:gd name="GluePoint24X" fmla="*/ 580 w 612"/>
                  <a:gd name="GluePoint24Y" fmla="*/ 207 h 500"/>
                  <a:gd name="GluePoint25X" fmla="*/ 569 w 612"/>
                  <a:gd name="GluePoint25Y" fmla="*/ 177 h 500"/>
                  <a:gd name="GluePoint26X" fmla="*/ 564 w 612"/>
                  <a:gd name="GluePoint26Y" fmla="*/ 162 h 500"/>
                  <a:gd name="GluePoint27X" fmla="*/ 540 w 612"/>
                  <a:gd name="GluePoint27Y" fmla="*/ 148 h 500"/>
                  <a:gd name="GluePoint28X" fmla="*/ 540 w 612"/>
                  <a:gd name="GluePoint28Y" fmla="*/ 109 h 500"/>
                  <a:gd name="GluePoint29X" fmla="*/ 527 w 612"/>
                  <a:gd name="GluePoint29Y" fmla="*/ 62 h 500"/>
                  <a:gd name="GluePoint30X" fmla="*/ 510 w 612"/>
                  <a:gd name="GluePoint30Y" fmla="*/ 22 h 500"/>
                  <a:gd name="GluePoint31X" fmla="*/ 500 w 612"/>
                  <a:gd name="GluePoint31Y" fmla="*/ 4 h 500"/>
                  <a:gd name="GluePoint32X" fmla="*/ 486 w 612"/>
                  <a:gd name="GluePoint32Y" fmla="*/ 33 h 500"/>
                  <a:gd name="GluePoint33X" fmla="*/ 470 w 612"/>
                  <a:gd name="GluePoint33Y" fmla="*/ 104 h 500"/>
                  <a:gd name="GluePoint34X" fmla="*/ 412 w 612"/>
                  <a:gd name="GluePoint34Y" fmla="*/ 93 h 500"/>
                  <a:gd name="GluePoint35X" fmla="*/ 389 w 612"/>
                  <a:gd name="GluePoint35Y" fmla="*/ 77 h 500"/>
                  <a:gd name="GluePoint36X" fmla="*/ 404 w 612"/>
                  <a:gd name="GluePoint36Y" fmla="*/ 43 h 500"/>
                  <a:gd name="GluePoint37X" fmla="*/ 415 w 612"/>
                  <a:gd name="GluePoint37Y" fmla="*/ 29 h 500"/>
                  <a:gd name="GluePoint38X" fmla="*/ 400 w 612"/>
                  <a:gd name="GluePoint38Y" fmla="*/ 33 h 500"/>
                  <a:gd name="GluePoint39X" fmla="*/ 389 w 612"/>
                  <a:gd name="GluePoint39Y" fmla="*/ 29 h 500"/>
                  <a:gd name="GluePoint40X" fmla="*/ 358 w 612"/>
                  <a:gd name="GluePoint40Y" fmla="*/ 19 h 500"/>
                  <a:gd name="GluePoint41X" fmla="*/ 342 w 612"/>
                  <a:gd name="GluePoint41Y" fmla="*/ 11 h 500"/>
                  <a:gd name="GluePoint42X" fmla="*/ 350 w 612"/>
                  <a:gd name="GluePoint42Y" fmla="*/ 25 h 500"/>
                  <a:gd name="GluePoint43X" fmla="*/ 324 w 612"/>
                  <a:gd name="GluePoint43Y" fmla="*/ 37 h 500"/>
                  <a:gd name="GluePoint44X" fmla="*/ 311 w 612"/>
                  <a:gd name="GluePoint44Y" fmla="*/ 48 h 500"/>
                  <a:gd name="GluePoint45X" fmla="*/ 300 w 612"/>
                  <a:gd name="GluePoint45Y" fmla="*/ 74 h 500"/>
                  <a:gd name="GluePoint46X" fmla="*/ 277 w 612"/>
                  <a:gd name="GluePoint46Y" fmla="*/ 77 h 500"/>
                  <a:gd name="GluePoint47X" fmla="*/ 257 w 612"/>
                  <a:gd name="GluePoint47Y" fmla="*/ 56 h 500"/>
                  <a:gd name="GluePoint48X" fmla="*/ 245 w 612"/>
                  <a:gd name="GluePoint48Y" fmla="*/ 59 h 500"/>
                  <a:gd name="GluePoint49X" fmla="*/ 232 w 612"/>
                  <a:gd name="GluePoint49Y" fmla="*/ 78 h 500"/>
                  <a:gd name="GluePoint50X" fmla="*/ 219 w 612"/>
                  <a:gd name="GluePoint50Y" fmla="*/ 90 h 500"/>
                  <a:gd name="GluePoint51X" fmla="*/ 208 w 612"/>
                  <a:gd name="GluePoint51Y" fmla="*/ 96 h 500"/>
                  <a:gd name="GluePoint52X" fmla="*/ 200 w 612"/>
                  <a:gd name="GluePoint52Y" fmla="*/ 112 h 500"/>
                  <a:gd name="GluePoint53X" fmla="*/ 180 w 612"/>
                  <a:gd name="GluePoint53Y" fmla="*/ 128 h 500"/>
                  <a:gd name="GluePoint54X" fmla="*/ 124 w 612"/>
                  <a:gd name="GluePoint54Y" fmla="*/ 162 h 500"/>
                  <a:gd name="GluePoint55X" fmla="*/ 64 w 612"/>
                  <a:gd name="GluePoint55Y" fmla="*/ 191 h 500"/>
                  <a:gd name="GluePoint56X" fmla="*/ 43 w 612"/>
                  <a:gd name="GluePoint56Y" fmla="*/ 194 h 500"/>
                  <a:gd name="GluePoint57X" fmla="*/ 26 w 612"/>
                  <a:gd name="GluePoint57Y" fmla="*/ 233 h 500"/>
                  <a:gd name="GluePoint58X" fmla="*/ 26 w 612"/>
                  <a:gd name="GluePoint58Y" fmla="*/ 276 h 500"/>
                  <a:gd name="GluePoint59X" fmla="*/ 22 w 612"/>
                  <a:gd name="GluePoint59Y" fmla="*/ 278 h 500"/>
                  <a:gd name="GluePoint60X" fmla="*/ 14 w 612"/>
                  <a:gd name="GluePoint60Y" fmla="*/ 273 h 500"/>
                  <a:gd name="GluePoint61X" fmla="*/ 22 w 612"/>
                  <a:gd name="GluePoint61Y" fmla="*/ 345 h 500"/>
                  <a:gd name="GluePoint62X" fmla="*/ 5 w 612"/>
                  <a:gd name="GluePoint62Y" fmla="*/ 402 h 5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12" h="500">
                    <a:moveTo>
                      <a:pt x="5" y="402"/>
                    </a:moveTo>
                    <a:lnTo>
                      <a:pt x="0" y="413"/>
                    </a:lnTo>
                    <a:lnTo>
                      <a:pt x="5" y="415"/>
                    </a:lnTo>
                    <a:lnTo>
                      <a:pt x="11" y="424"/>
                    </a:lnTo>
                    <a:lnTo>
                      <a:pt x="16" y="427"/>
                    </a:lnTo>
                    <a:lnTo>
                      <a:pt x="29" y="427"/>
                    </a:lnTo>
                    <a:lnTo>
                      <a:pt x="30" y="429"/>
                    </a:lnTo>
                    <a:lnTo>
                      <a:pt x="35" y="429"/>
                    </a:lnTo>
                    <a:lnTo>
                      <a:pt x="37" y="426"/>
                    </a:lnTo>
                    <a:lnTo>
                      <a:pt x="40" y="426"/>
                    </a:lnTo>
                    <a:lnTo>
                      <a:pt x="54" y="418"/>
                    </a:lnTo>
                    <a:lnTo>
                      <a:pt x="62" y="416"/>
                    </a:lnTo>
                    <a:lnTo>
                      <a:pt x="67" y="411"/>
                    </a:lnTo>
                    <a:lnTo>
                      <a:pt x="73" y="408"/>
                    </a:lnTo>
                    <a:lnTo>
                      <a:pt x="103" y="406"/>
                    </a:lnTo>
                    <a:lnTo>
                      <a:pt x="105" y="408"/>
                    </a:lnTo>
                    <a:lnTo>
                      <a:pt x="127" y="406"/>
                    </a:lnTo>
                    <a:lnTo>
                      <a:pt x="140" y="392"/>
                    </a:lnTo>
                    <a:lnTo>
                      <a:pt x="173" y="378"/>
                    </a:lnTo>
                    <a:lnTo>
                      <a:pt x="186" y="379"/>
                    </a:lnTo>
                    <a:lnTo>
                      <a:pt x="203" y="376"/>
                    </a:lnTo>
                    <a:lnTo>
                      <a:pt x="223" y="366"/>
                    </a:lnTo>
                    <a:lnTo>
                      <a:pt x="248" y="366"/>
                    </a:lnTo>
                    <a:lnTo>
                      <a:pt x="259" y="368"/>
                    </a:lnTo>
                    <a:lnTo>
                      <a:pt x="265" y="376"/>
                    </a:lnTo>
                    <a:lnTo>
                      <a:pt x="272" y="373"/>
                    </a:lnTo>
                    <a:lnTo>
                      <a:pt x="280" y="379"/>
                    </a:lnTo>
                    <a:lnTo>
                      <a:pt x="280" y="376"/>
                    </a:lnTo>
                    <a:lnTo>
                      <a:pt x="284" y="382"/>
                    </a:lnTo>
                    <a:lnTo>
                      <a:pt x="291" y="384"/>
                    </a:lnTo>
                    <a:lnTo>
                      <a:pt x="286" y="390"/>
                    </a:lnTo>
                    <a:lnTo>
                      <a:pt x="288" y="395"/>
                    </a:lnTo>
                    <a:lnTo>
                      <a:pt x="292" y="395"/>
                    </a:lnTo>
                    <a:lnTo>
                      <a:pt x="294" y="415"/>
                    </a:lnTo>
                    <a:lnTo>
                      <a:pt x="291" y="421"/>
                    </a:lnTo>
                    <a:lnTo>
                      <a:pt x="289" y="418"/>
                    </a:lnTo>
                    <a:lnTo>
                      <a:pt x="288" y="421"/>
                    </a:lnTo>
                    <a:lnTo>
                      <a:pt x="296" y="427"/>
                    </a:lnTo>
                    <a:lnTo>
                      <a:pt x="299" y="423"/>
                    </a:lnTo>
                    <a:lnTo>
                      <a:pt x="297" y="424"/>
                    </a:lnTo>
                    <a:lnTo>
                      <a:pt x="299" y="421"/>
                    </a:lnTo>
                    <a:lnTo>
                      <a:pt x="307" y="415"/>
                    </a:lnTo>
                    <a:lnTo>
                      <a:pt x="310" y="411"/>
                    </a:lnTo>
                    <a:lnTo>
                      <a:pt x="319" y="405"/>
                    </a:lnTo>
                    <a:lnTo>
                      <a:pt x="324" y="405"/>
                    </a:lnTo>
                    <a:lnTo>
                      <a:pt x="334" y="395"/>
                    </a:lnTo>
                    <a:lnTo>
                      <a:pt x="338" y="392"/>
                    </a:lnTo>
                    <a:lnTo>
                      <a:pt x="342" y="384"/>
                    </a:lnTo>
                    <a:lnTo>
                      <a:pt x="340" y="395"/>
                    </a:lnTo>
                    <a:lnTo>
                      <a:pt x="340" y="395"/>
                    </a:lnTo>
                    <a:lnTo>
                      <a:pt x="337" y="402"/>
                    </a:lnTo>
                    <a:lnTo>
                      <a:pt x="326" y="413"/>
                    </a:lnTo>
                    <a:lnTo>
                      <a:pt x="319" y="424"/>
                    </a:lnTo>
                    <a:lnTo>
                      <a:pt x="311" y="426"/>
                    </a:lnTo>
                    <a:lnTo>
                      <a:pt x="308" y="431"/>
                    </a:lnTo>
                    <a:lnTo>
                      <a:pt x="308" y="432"/>
                    </a:lnTo>
                    <a:lnTo>
                      <a:pt x="321" y="431"/>
                    </a:lnTo>
                    <a:lnTo>
                      <a:pt x="327" y="419"/>
                    </a:lnTo>
                    <a:lnTo>
                      <a:pt x="334" y="413"/>
                    </a:lnTo>
                    <a:lnTo>
                      <a:pt x="335" y="423"/>
                    </a:lnTo>
                    <a:lnTo>
                      <a:pt x="331" y="432"/>
                    </a:lnTo>
                    <a:lnTo>
                      <a:pt x="323" y="439"/>
                    </a:lnTo>
                    <a:lnTo>
                      <a:pt x="327" y="439"/>
                    </a:lnTo>
                    <a:lnTo>
                      <a:pt x="342" y="435"/>
                    </a:lnTo>
                    <a:lnTo>
                      <a:pt x="338" y="440"/>
                    </a:lnTo>
                    <a:lnTo>
                      <a:pt x="340" y="448"/>
                    </a:lnTo>
                    <a:lnTo>
                      <a:pt x="338" y="455"/>
                    </a:lnTo>
                    <a:lnTo>
                      <a:pt x="334" y="463"/>
                    </a:lnTo>
                    <a:lnTo>
                      <a:pt x="334" y="471"/>
                    </a:lnTo>
                    <a:lnTo>
                      <a:pt x="335" y="479"/>
                    </a:lnTo>
                    <a:lnTo>
                      <a:pt x="343" y="480"/>
                    </a:lnTo>
                    <a:lnTo>
                      <a:pt x="346" y="487"/>
                    </a:lnTo>
                    <a:lnTo>
                      <a:pt x="353" y="485"/>
                    </a:lnTo>
                    <a:lnTo>
                      <a:pt x="361" y="487"/>
                    </a:lnTo>
                    <a:lnTo>
                      <a:pt x="369" y="495"/>
                    </a:lnTo>
                    <a:lnTo>
                      <a:pt x="380" y="492"/>
                    </a:lnTo>
                    <a:lnTo>
                      <a:pt x="388" y="485"/>
                    </a:lnTo>
                    <a:lnTo>
                      <a:pt x="394" y="484"/>
                    </a:lnTo>
                    <a:lnTo>
                      <a:pt x="391" y="480"/>
                    </a:lnTo>
                    <a:lnTo>
                      <a:pt x="400" y="477"/>
                    </a:lnTo>
                    <a:lnTo>
                      <a:pt x="402" y="479"/>
                    </a:lnTo>
                    <a:lnTo>
                      <a:pt x="400" y="482"/>
                    </a:lnTo>
                    <a:lnTo>
                      <a:pt x="397" y="485"/>
                    </a:lnTo>
                    <a:lnTo>
                      <a:pt x="394" y="485"/>
                    </a:lnTo>
                    <a:lnTo>
                      <a:pt x="394" y="487"/>
                    </a:lnTo>
                    <a:lnTo>
                      <a:pt x="397" y="487"/>
                    </a:lnTo>
                    <a:lnTo>
                      <a:pt x="405" y="484"/>
                    </a:lnTo>
                    <a:lnTo>
                      <a:pt x="405" y="485"/>
                    </a:lnTo>
                    <a:lnTo>
                      <a:pt x="402" y="490"/>
                    </a:lnTo>
                    <a:lnTo>
                      <a:pt x="408" y="495"/>
                    </a:lnTo>
                    <a:lnTo>
                      <a:pt x="410" y="500"/>
                    </a:lnTo>
                    <a:lnTo>
                      <a:pt x="416" y="493"/>
                    </a:lnTo>
                    <a:lnTo>
                      <a:pt x="410" y="497"/>
                    </a:lnTo>
                    <a:lnTo>
                      <a:pt x="412" y="492"/>
                    </a:lnTo>
                    <a:lnTo>
                      <a:pt x="419" y="492"/>
                    </a:lnTo>
                    <a:lnTo>
                      <a:pt x="439" y="480"/>
                    </a:lnTo>
                    <a:lnTo>
                      <a:pt x="446" y="479"/>
                    </a:lnTo>
                    <a:lnTo>
                      <a:pt x="464" y="477"/>
                    </a:lnTo>
                    <a:lnTo>
                      <a:pt x="470" y="476"/>
                    </a:lnTo>
                    <a:lnTo>
                      <a:pt x="473" y="472"/>
                    </a:lnTo>
                    <a:lnTo>
                      <a:pt x="475" y="472"/>
                    </a:lnTo>
                    <a:lnTo>
                      <a:pt x="477" y="471"/>
                    </a:lnTo>
                    <a:lnTo>
                      <a:pt x="481" y="463"/>
                    </a:lnTo>
                    <a:lnTo>
                      <a:pt x="489" y="451"/>
                    </a:lnTo>
                    <a:lnTo>
                      <a:pt x="496" y="442"/>
                    </a:lnTo>
                    <a:lnTo>
                      <a:pt x="508" y="429"/>
                    </a:lnTo>
                    <a:lnTo>
                      <a:pt x="508" y="432"/>
                    </a:lnTo>
                    <a:lnTo>
                      <a:pt x="520" y="416"/>
                    </a:lnTo>
                    <a:lnTo>
                      <a:pt x="529" y="408"/>
                    </a:lnTo>
                    <a:lnTo>
                      <a:pt x="531" y="403"/>
                    </a:lnTo>
                    <a:lnTo>
                      <a:pt x="537" y="398"/>
                    </a:lnTo>
                    <a:lnTo>
                      <a:pt x="545" y="390"/>
                    </a:lnTo>
                    <a:lnTo>
                      <a:pt x="550" y="389"/>
                    </a:lnTo>
                    <a:lnTo>
                      <a:pt x="550" y="387"/>
                    </a:lnTo>
                    <a:lnTo>
                      <a:pt x="558" y="382"/>
                    </a:lnTo>
                    <a:lnTo>
                      <a:pt x="559" y="379"/>
                    </a:lnTo>
                    <a:lnTo>
                      <a:pt x="566" y="373"/>
                    </a:lnTo>
                    <a:lnTo>
                      <a:pt x="574" y="363"/>
                    </a:lnTo>
                    <a:lnTo>
                      <a:pt x="580" y="349"/>
                    </a:lnTo>
                    <a:lnTo>
                      <a:pt x="586" y="344"/>
                    </a:lnTo>
                    <a:lnTo>
                      <a:pt x="601" y="318"/>
                    </a:lnTo>
                    <a:lnTo>
                      <a:pt x="604" y="310"/>
                    </a:lnTo>
                    <a:lnTo>
                      <a:pt x="604" y="289"/>
                    </a:lnTo>
                    <a:lnTo>
                      <a:pt x="605" y="287"/>
                    </a:lnTo>
                    <a:lnTo>
                      <a:pt x="605" y="287"/>
                    </a:lnTo>
                    <a:lnTo>
                      <a:pt x="608" y="275"/>
                    </a:lnTo>
                    <a:lnTo>
                      <a:pt x="612" y="267"/>
                    </a:lnTo>
                    <a:lnTo>
                      <a:pt x="610" y="268"/>
                    </a:lnTo>
                    <a:lnTo>
                      <a:pt x="608" y="267"/>
                    </a:lnTo>
                    <a:lnTo>
                      <a:pt x="610" y="255"/>
                    </a:lnTo>
                    <a:lnTo>
                      <a:pt x="607" y="254"/>
                    </a:lnTo>
                    <a:lnTo>
                      <a:pt x="608" y="252"/>
                    </a:lnTo>
                    <a:lnTo>
                      <a:pt x="607" y="246"/>
                    </a:lnTo>
                    <a:lnTo>
                      <a:pt x="602" y="242"/>
                    </a:lnTo>
                    <a:lnTo>
                      <a:pt x="601" y="236"/>
                    </a:lnTo>
                    <a:lnTo>
                      <a:pt x="594" y="234"/>
                    </a:lnTo>
                    <a:lnTo>
                      <a:pt x="589" y="226"/>
                    </a:lnTo>
                    <a:lnTo>
                      <a:pt x="591" y="205"/>
                    </a:lnTo>
                    <a:lnTo>
                      <a:pt x="589" y="204"/>
                    </a:lnTo>
                    <a:lnTo>
                      <a:pt x="588" y="209"/>
                    </a:lnTo>
                    <a:lnTo>
                      <a:pt x="583" y="204"/>
                    </a:lnTo>
                    <a:lnTo>
                      <a:pt x="583" y="201"/>
                    </a:lnTo>
                    <a:lnTo>
                      <a:pt x="580" y="202"/>
                    </a:lnTo>
                    <a:lnTo>
                      <a:pt x="580" y="207"/>
                    </a:lnTo>
                    <a:lnTo>
                      <a:pt x="577" y="207"/>
                    </a:lnTo>
                    <a:lnTo>
                      <a:pt x="575" y="199"/>
                    </a:lnTo>
                    <a:lnTo>
                      <a:pt x="577" y="189"/>
                    </a:lnTo>
                    <a:lnTo>
                      <a:pt x="575" y="189"/>
                    </a:lnTo>
                    <a:lnTo>
                      <a:pt x="574" y="178"/>
                    </a:lnTo>
                    <a:lnTo>
                      <a:pt x="569" y="177"/>
                    </a:lnTo>
                    <a:lnTo>
                      <a:pt x="570" y="172"/>
                    </a:lnTo>
                    <a:lnTo>
                      <a:pt x="572" y="173"/>
                    </a:lnTo>
                    <a:lnTo>
                      <a:pt x="572" y="170"/>
                    </a:lnTo>
                    <a:lnTo>
                      <a:pt x="567" y="165"/>
                    </a:lnTo>
                    <a:lnTo>
                      <a:pt x="566" y="165"/>
                    </a:lnTo>
                    <a:lnTo>
                      <a:pt x="564" y="162"/>
                    </a:lnTo>
                    <a:lnTo>
                      <a:pt x="559" y="159"/>
                    </a:lnTo>
                    <a:lnTo>
                      <a:pt x="556" y="160"/>
                    </a:lnTo>
                    <a:lnTo>
                      <a:pt x="554" y="151"/>
                    </a:lnTo>
                    <a:lnTo>
                      <a:pt x="551" y="152"/>
                    </a:lnTo>
                    <a:lnTo>
                      <a:pt x="547" y="151"/>
                    </a:lnTo>
                    <a:lnTo>
                      <a:pt x="540" y="148"/>
                    </a:lnTo>
                    <a:lnTo>
                      <a:pt x="542" y="140"/>
                    </a:lnTo>
                    <a:lnTo>
                      <a:pt x="540" y="140"/>
                    </a:lnTo>
                    <a:lnTo>
                      <a:pt x="540" y="138"/>
                    </a:lnTo>
                    <a:lnTo>
                      <a:pt x="539" y="136"/>
                    </a:lnTo>
                    <a:lnTo>
                      <a:pt x="540" y="123"/>
                    </a:lnTo>
                    <a:lnTo>
                      <a:pt x="540" y="109"/>
                    </a:lnTo>
                    <a:lnTo>
                      <a:pt x="537" y="109"/>
                    </a:lnTo>
                    <a:lnTo>
                      <a:pt x="535" y="104"/>
                    </a:lnTo>
                    <a:lnTo>
                      <a:pt x="535" y="86"/>
                    </a:lnTo>
                    <a:lnTo>
                      <a:pt x="537" y="77"/>
                    </a:lnTo>
                    <a:lnTo>
                      <a:pt x="529" y="67"/>
                    </a:lnTo>
                    <a:lnTo>
                      <a:pt x="527" y="62"/>
                    </a:lnTo>
                    <a:lnTo>
                      <a:pt x="526" y="62"/>
                    </a:lnTo>
                    <a:lnTo>
                      <a:pt x="520" y="67"/>
                    </a:lnTo>
                    <a:lnTo>
                      <a:pt x="515" y="62"/>
                    </a:lnTo>
                    <a:lnTo>
                      <a:pt x="513" y="33"/>
                    </a:lnTo>
                    <a:lnTo>
                      <a:pt x="510" y="29"/>
                    </a:lnTo>
                    <a:lnTo>
                      <a:pt x="510" y="22"/>
                    </a:lnTo>
                    <a:lnTo>
                      <a:pt x="508" y="22"/>
                    </a:lnTo>
                    <a:lnTo>
                      <a:pt x="507" y="19"/>
                    </a:lnTo>
                    <a:lnTo>
                      <a:pt x="508" y="6"/>
                    </a:lnTo>
                    <a:lnTo>
                      <a:pt x="508" y="1"/>
                    </a:lnTo>
                    <a:lnTo>
                      <a:pt x="507" y="0"/>
                    </a:lnTo>
                    <a:lnTo>
                      <a:pt x="500" y="4"/>
                    </a:lnTo>
                    <a:lnTo>
                      <a:pt x="500" y="9"/>
                    </a:lnTo>
                    <a:lnTo>
                      <a:pt x="496" y="14"/>
                    </a:lnTo>
                    <a:lnTo>
                      <a:pt x="493" y="24"/>
                    </a:lnTo>
                    <a:lnTo>
                      <a:pt x="489" y="24"/>
                    </a:lnTo>
                    <a:lnTo>
                      <a:pt x="488" y="30"/>
                    </a:lnTo>
                    <a:lnTo>
                      <a:pt x="486" y="33"/>
                    </a:lnTo>
                    <a:lnTo>
                      <a:pt x="489" y="35"/>
                    </a:lnTo>
                    <a:lnTo>
                      <a:pt x="486" y="46"/>
                    </a:lnTo>
                    <a:lnTo>
                      <a:pt x="483" y="51"/>
                    </a:lnTo>
                    <a:lnTo>
                      <a:pt x="480" y="67"/>
                    </a:lnTo>
                    <a:lnTo>
                      <a:pt x="480" y="77"/>
                    </a:lnTo>
                    <a:lnTo>
                      <a:pt x="470" y="104"/>
                    </a:lnTo>
                    <a:lnTo>
                      <a:pt x="461" y="120"/>
                    </a:lnTo>
                    <a:lnTo>
                      <a:pt x="448" y="125"/>
                    </a:lnTo>
                    <a:lnTo>
                      <a:pt x="437" y="117"/>
                    </a:lnTo>
                    <a:lnTo>
                      <a:pt x="434" y="109"/>
                    </a:lnTo>
                    <a:lnTo>
                      <a:pt x="423" y="104"/>
                    </a:lnTo>
                    <a:lnTo>
                      <a:pt x="412" y="93"/>
                    </a:lnTo>
                    <a:lnTo>
                      <a:pt x="402" y="91"/>
                    </a:lnTo>
                    <a:lnTo>
                      <a:pt x="399" y="93"/>
                    </a:lnTo>
                    <a:lnTo>
                      <a:pt x="399" y="83"/>
                    </a:lnTo>
                    <a:lnTo>
                      <a:pt x="392" y="78"/>
                    </a:lnTo>
                    <a:lnTo>
                      <a:pt x="391" y="80"/>
                    </a:lnTo>
                    <a:lnTo>
                      <a:pt x="389" y="77"/>
                    </a:lnTo>
                    <a:lnTo>
                      <a:pt x="399" y="53"/>
                    </a:lnTo>
                    <a:lnTo>
                      <a:pt x="396" y="54"/>
                    </a:lnTo>
                    <a:lnTo>
                      <a:pt x="399" y="46"/>
                    </a:lnTo>
                    <a:lnTo>
                      <a:pt x="402" y="49"/>
                    </a:lnTo>
                    <a:lnTo>
                      <a:pt x="402" y="45"/>
                    </a:lnTo>
                    <a:lnTo>
                      <a:pt x="404" y="43"/>
                    </a:lnTo>
                    <a:lnTo>
                      <a:pt x="404" y="45"/>
                    </a:lnTo>
                    <a:lnTo>
                      <a:pt x="407" y="45"/>
                    </a:lnTo>
                    <a:lnTo>
                      <a:pt x="410" y="41"/>
                    </a:lnTo>
                    <a:lnTo>
                      <a:pt x="408" y="38"/>
                    </a:lnTo>
                    <a:lnTo>
                      <a:pt x="412" y="37"/>
                    </a:lnTo>
                    <a:lnTo>
                      <a:pt x="415" y="29"/>
                    </a:lnTo>
                    <a:lnTo>
                      <a:pt x="415" y="27"/>
                    </a:lnTo>
                    <a:lnTo>
                      <a:pt x="410" y="30"/>
                    </a:lnTo>
                    <a:lnTo>
                      <a:pt x="408" y="22"/>
                    </a:lnTo>
                    <a:lnTo>
                      <a:pt x="405" y="25"/>
                    </a:lnTo>
                    <a:lnTo>
                      <a:pt x="404" y="32"/>
                    </a:lnTo>
                    <a:lnTo>
                      <a:pt x="400" y="33"/>
                    </a:lnTo>
                    <a:lnTo>
                      <a:pt x="402" y="25"/>
                    </a:lnTo>
                    <a:lnTo>
                      <a:pt x="400" y="27"/>
                    </a:lnTo>
                    <a:lnTo>
                      <a:pt x="399" y="25"/>
                    </a:lnTo>
                    <a:lnTo>
                      <a:pt x="400" y="22"/>
                    </a:lnTo>
                    <a:lnTo>
                      <a:pt x="394" y="24"/>
                    </a:lnTo>
                    <a:lnTo>
                      <a:pt x="389" y="29"/>
                    </a:lnTo>
                    <a:lnTo>
                      <a:pt x="383" y="24"/>
                    </a:lnTo>
                    <a:lnTo>
                      <a:pt x="375" y="24"/>
                    </a:lnTo>
                    <a:lnTo>
                      <a:pt x="369" y="21"/>
                    </a:lnTo>
                    <a:lnTo>
                      <a:pt x="369" y="19"/>
                    </a:lnTo>
                    <a:lnTo>
                      <a:pt x="365" y="21"/>
                    </a:lnTo>
                    <a:lnTo>
                      <a:pt x="358" y="19"/>
                    </a:lnTo>
                    <a:lnTo>
                      <a:pt x="354" y="12"/>
                    </a:lnTo>
                    <a:lnTo>
                      <a:pt x="353" y="16"/>
                    </a:lnTo>
                    <a:lnTo>
                      <a:pt x="346" y="9"/>
                    </a:lnTo>
                    <a:lnTo>
                      <a:pt x="343" y="14"/>
                    </a:lnTo>
                    <a:lnTo>
                      <a:pt x="343" y="9"/>
                    </a:lnTo>
                    <a:lnTo>
                      <a:pt x="342" y="11"/>
                    </a:lnTo>
                    <a:lnTo>
                      <a:pt x="338" y="11"/>
                    </a:lnTo>
                    <a:lnTo>
                      <a:pt x="342" y="12"/>
                    </a:lnTo>
                    <a:lnTo>
                      <a:pt x="345" y="16"/>
                    </a:lnTo>
                    <a:lnTo>
                      <a:pt x="350" y="16"/>
                    </a:lnTo>
                    <a:lnTo>
                      <a:pt x="351" y="17"/>
                    </a:lnTo>
                    <a:lnTo>
                      <a:pt x="350" y="25"/>
                    </a:lnTo>
                    <a:lnTo>
                      <a:pt x="342" y="29"/>
                    </a:lnTo>
                    <a:lnTo>
                      <a:pt x="331" y="27"/>
                    </a:lnTo>
                    <a:lnTo>
                      <a:pt x="329" y="30"/>
                    </a:lnTo>
                    <a:lnTo>
                      <a:pt x="326" y="29"/>
                    </a:lnTo>
                    <a:lnTo>
                      <a:pt x="323" y="32"/>
                    </a:lnTo>
                    <a:lnTo>
                      <a:pt x="324" y="37"/>
                    </a:lnTo>
                    <a:lnTo>
                      <a:pt x="319" y="32"/>
                    </a:lnTo>
                    <a:lnTo>
                      <a:pt x="318" y="35"/>
                    </a:lnTo>
                    <a:lnTo>
                      <a:pt x="313" y="37"/>
                    </a:lnTo>
                    <a:lnTo>
                      <a:pt x="310" y="45"/>
                    </a:lnTo>
                    <a:lnTo>
                      <a:pt x="313" y="45"/>
                    </a:lnTo>
                    <a:lnTo>
                      <a:pt x="311" y="48"/>
                    </a:lnTo>
                    <a:lnTo>
                      <a:pt x="310" y="51"/>
                    </a:lnTo>
                    <a:lnTo>
                      <a:pt x="305" y="49"/>
                    </a:lnTo>
                    <a:lnTo>
                      <a:pt x="300" y="59"/>
                    </a:lnTo>
                    <a:lnTo>
                      <a:pt x="297" y="59"/>
                    </a:lnTo>
                    <a:lnTo>
                      <a:pt x="296" y="64"/>
                    </a:lnTo>
                    <a:lnTo>
                      <a:pt x="300" y="74"/>
                    </a:lnTo>
                    <a:lnTo>
                      <a:pt x="297" y="75"/>
                    </a:lnTo>
                    <a:lnTo>
                      <a:pt x="299" y="80"/>
                    </a:lnTo>
                    <a:lnTo>
                      <a:pt x="291" y="74"/>
                    </a:lnTo>
                    <a:lnTo>
                      <a:pt x="281" y="72"/>
                    </a:lnTo>
                    <a:lnTo>
                      <a:pt x="280" y="75"/>
                    </a:lnTo>
                    <a:lnTo>
                      <a:pt x="277" y="77"/>
                    </a:lnTo>
                    <a:lnTo>
                      <a:pt x="270" y="86"/>
                    </a:lnTo>
                    <a:lnTo>
                      <a:pt x="273" y="83"/>
                    </a:lnTo>
                    <a:lnTo>
                      <a:pt x="277" y="70"/>
                    </a:lnTo>
                    <a:lnTo>
                      <a:pt x="269" y="61"/>
                    </a:lnTo>
                    <a:lnTo>
                      <a:pt x="259" y="54"/>
                    </a:lnTo>
                    <a:lnTo>
                      <a:pt x="257" y="56"/>
                    </a:lnTo>
                    <a:lnTo>
                      <a:pt x="256" y="59"/>
                    </a:lnTo>
                    <a:lnTo>
                      <a:pt x="251" y="61"/>
                    </a:lnTo>
                    <a:lnTo>
                      <a:pt x="250" y="59"/>
                    </a:lnTo>
                    <a:lnTo>
                      <a:pt x="246" y="62"/>
                    </a:lnTo>
                    <a:lnTo>
                      <a:pt x="246" y="58"/>
                    </a:lnTo>
                    <a:lnTo>
                      <a:pt x="245" y="59"/>
                    </a:lnTo>
                    <a:lnTo>
                      <a:pt x="245" y="64"/>
                    </a:lnTo>
                    <a:lnTo>
                      <a:pt x="243" y="67"/>
                    </a:lnTo>
                    <a:lnTo>
                      <a:pt x="240" y="70"/>
                    </a:lnTo>
                    <a:lnTo>
                      <a:pt x="240" y="67"/>
                    </a:lnTo>
                    <a:lnTo>
                      <a:pt x="232" y="70"/>
                    </a:lnTo>
                    <a:lnTo>
                      <a:pt x="232" y="78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27" y="83"/>
                    </a:lnTo>
                    <a:lnTo>
                      <a:pt x="223" y="82"/>
                    </a:lnTo>
                    <a:lnTo>
                      <a:pt x="219" y="85"/>
                    </a:lnTo>
                    <a:lnTo>
                      <a:pt x="219" y="90"/>
                    </a:lnTo>
                    <a:lnTo>
                      <a:pt x="215" y="96"/>
                    </a:lnTo>
                    <a:lnTo>
                      <a:pt x="215" y="99"/>
                    </a:lnTo>
                    <a:lnTo>
                      <a:pt x="216" y="101"/>
                    </a:lnTo>
                    <a:lnTo>
                      <a:pt x="216" y="103"/>
                    </a:lnTo>
                    <a:lnTo>
                      <a:pt x="211" y="103"/>
                    </a:lnTo>
                    <a:lnTo>
                      <a:pt x="208" y="96"/>
                    </a:lnTo>
                    <a:lnTo>
                      <a:pt x="203" y="96"/>
                    </a:lnTo>
                    <a:lnTo>
                      <a:pt x="202" y="98"/>
                    </a:lnTo>
                    <a:lnTo>
                      <a:pt x="200" y="104"/>
                    </a:lnTo>
                    <a:lnTo>
                      <a:pt x="203" y="109"/>
                    </a:lnTo>
                    <a:lnTo>
                      <a:pt x="203" y="112"/>
                    </a:lnTo>
                    <a:lnTo>
                      <a:pt x="200" y="112"/>
                    </a:lnTo>
                    <a:lnTo>
                      <a:pt x="197" y="120"/>
                    </a:lnTo>
                    <a:lnTo>
                      <a:pt x="192" y="101"/>
                    </a:lnTo>
                    <a:lnTo>
                      <a:pt x="189" y="106"/>
                    </a:lnTo>
                    <a:lnTo>
                      <a:pt x="181" y="112"/>
                    </a:lnTo>
                    <a:lnTo>
                      <a:pt x="178" y="119"/>
                    </a:lnTo>
                    <a:lnTo>
                      <a:pt x="180" y="128"/>
                    </a:lnTo>
                    <a:lnTo>
                      <a:pt x="170" y="138"/>
                    </a:lnTo>
                    <a:lnTo>
                      <a:pt x="169" y="136"/>
                    </a:lnTo>
                    <a:lnTo>
                      <a:pt x="162" y="149"/>
                    </a:lnTo>
                    <a:lnTo>
                      <a:pt x="153" y="157"/>
                    </a:lnTo>
                    <a:lnTo>
                      <a:pt x="130" y="164"/>
                    </a:lnTo>
                    <a:lnTo>
                      <a:pt x="124" y="162"/>
                    </a:lnTo>
                    <a:lnTo>
                      <a:pt x="116" y="168"/>
                    </a:lnTo>
                    <a:lnTo>
                      <a:pt x="108" y="170"/>
                    </a:lnTo>
                    <a:lnTo>
                      <a:pt x="99" y="175"/>
                    </a:lnTo>
                    <a:lnTo>
                      <a:pt x="86" y="173"/>
                    </a:lnTo>
                    <a:lnTo>
                      <a:pt x="72" y="181"/>
                    </a:lnTo>
                    <a:lnTo>
                      <a:pt x="64" y="191"/>
                    </a:lnTo>
                    <a:lnTo>
                      <a:pt x="57" y="193"/>
                    </a:lnTo>
                    <a:lnTo>
                      <a:pt x="49" y="197"/>
                    </a:lnTo>
                    <a:lnTo>
                      <a:pt x="41" y="207"/>
                    </a:lnTo>
                    <a:lnTo>
                      <a:pt x="40" y="207"/>
                    </a:lnTo>
                    <a:lnTo>
                      <a:pt x="40" y="202"/>
                    </a:lnTo>
                    <a:lnTo>
                      <a:pt x="43" y="194"/>
                    </a:lnTo>
                    <a:lnTo>
                      <a:pt x="41" y="196"/>
                    </a:lnTo>
                    <a:lnTo>
                      <a:pt x="35" y="204"/>
                    </a:lnTo>
                    <a:lnTo>
                      <a:pt x="34" y="210"/>
                    </a:lnTo>
                    <a:lnTo>
                      <a:pt x="34" y="215"/>
                    </a:lnTo>
                    <a:lnTo>
                      <a:pt x="32" y="223"/>
                    </a:lnTo>
                    <a:lnTo>
                      <a:pt x="26" y="233"/>
                    </a:lnTo>
                    <a:lnTo>
                      <a:pt x="24" y="242"/>
                    </a:lnTo>
                    <a:lnTo>
                      <a:pt x="27" y="259"/>
                    </a:lnTo>
                    <a:lnTo>
                      <a:pt x="27" y="260"/>
                    </a:lnTo>
                    <a:lnTo>
                      <a:pt x="30" y="265"/>
                    </a:lnTo>
                    <a:lnTo>
                      <a:pt x="29" y="270"/>
                    </a:lnTo>
                    <a:lnTo>
                      <a:pt x="26" y="276"/>
                    </a:lnTo>
                    <a:lnTo>
                      <a:pt x="24" y="276"/>
                    </a:lnTo>
                    <a:lnTo>
                      <a:pt x="24" y="270"/>
                    </a:lnTo>
                    <a:lnTo>
                      <a:pt x="22" y="271"/>
                    </a:lnTo>
                    <a:lnTo>
                      <a:pt x="21" y="262"/>
                    </a:lnTo>
                    <a:lnTo>
                      <a:pt x="19" y="262"/>
                    </a:lnTo>
                    <a:lnTo>
                      <a:pt x="22" y="278"/>
                    </a:lnTo>
                    <a:lnTo>
                      <a:pt x="19" y="279"/>
                    </a:lnTo>
                    <a:lnTo>
                      <a:pt x="19" y="278"/>
                    </a:lnTo>
                    <a:lnTo>
                      <a:pt x="18" y="278"/>
                    </a:lnTo>
                    <a:lnTo>
                      <a:pt x="18" y="273"/>
                    </a:lnTo>
                    <a:lnTo>
                      <a:pt x="14" y="271"/>
                    </a:lnTo>
                    <a:lnTo>
                      <a:pt x="14" y="273"/>
                    </a:lnTo>
                    <a:lnTo>
                      <a:pt x="18" y="283"/>
                    </a:lnTo>
                    <a:lnTo>
                      <a:pt x="21" y="287"/>
                    </a:lnTo>
                    <a:lnTo>
                      <a:pt x="22" y="297"/>
                    </a:lnTo>
                    <a:lnTo>
                      <a:pt x="21" y="304"/>
                    </a:lnTo>
                    <a:lnTo>
                      <a:pt x="26" y="326"/>
                    </a:lnTo>
                    <a:lnTo>
                      <a:pt x="22" y="345"/>
                    </a:lnTo>
                    <a:lnTo>
                      <a:pt x="26" y="368"/>
                    </a:lnTo>
                    <a:lnTo>
                      <a:pt x="21" y="382"/>
                    </a:lnTo>
                    <a:lnTo>
                      <a:pt x="18" y="389"/>
                    </a:lnTo>
                    <a:lnTo>
                      <a:pt x="16" y="394"/>
                    </a:lnTo>
                    <a:lnTo>
                      <a:pt x="10" y="402"/>
                    </a:lnTo>
                    <a:lnTo>
                      <a:pt x="5" y="40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40" name="Freeform 253"/>
              <p:cNvSpPr/>
              <p:nvPr/>
            </p:nvSpPr>
            <p:spPr>
              <a:xfrm>
                <a:off x="7940520" y="33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4 h 4"/>
                  <a:gd name="GluePoint2X" fmla="*/ 0 w 5"/>
                  <a:gd name="GluePoint2Y" fmla="*/ 2 h 4"/>
                  <a:gd name="GluePoint3X" fmla="*/ 1 w 5"/>
                  <a:gd name="GluePoint3Y" fmla="*/ 0 h 4"/>
                  <a:gd name="GluePoint4X" fmla="*/ 5 w 5"/>
                  <a:gd name="GluePoint4Y" fmla="*/ 4 h 4"/>
                  <a:gd name="GluePoint5X" fmla="*/ 0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4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5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41" name="Freeform 254"/>
              <p:cNvSpPr/>
              <p:nvPr/>
            </p:nvSpPr>
            <p:spPr>
              <a:xfrm>
                <a:off x="7875720" y="3227400"/>
                <a:ext cx="21960" cy="201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20160"/>
                  <a:gd name="textAreaBottom" fmla="*/ 20520 h 20160"/>
                  <a:gd name="GluePoint1X" fmla="*/ 0 w 14"/>
                  <a:gd name="GluePoint1Y" fmla="*/ 0 h 13"/>
                  <a:gd name="GluePoint2X" fmla="*/ 6 w 14"/>
                  <a:gd name="GluePoint2Y" fmla="*/ 3 h 13"/>
                  <a:gd name="GluePoint3X" fmla="*/ 14 w 14"/>
                  <a:gd name="GluePoint3Y" fmla="*/ 13 h 13"/>
                  <a:gd name="GluePoint4X" fmla="*/ 6 w 14"/>
                  <a:gd name="GluePoint4Y" fmla="*/ 10 h 13"/>
                  <a:gd name="GluePoint5X" fmla="*/ 0 w 14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13">
                    <a:moveTo>
                      <a:pt x="0" y="0"/>
                    </a:moveTo>
                    <a:lnTo>
                      <a:pt x="6" y="3"/>
                    </a:lnTo>
                    <a:lnTo>
                      <a:pt x="14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42" name="Freeform 255"/>
              <p:cNvSpPr/>
              <p:nvPr/>
            </p:nvSpPr>
            <p:spPr>
              <a:xfrm>
                <a:off x="7875720" y="325296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3 w 3"/>
                  <a:gd name="GluePoint2Y" fmla="*/ 4 h 7"/>
                  <a:gd name="GluePoint3X" fmla="*/ 1 w 3"/>
                  <a:gd name="GluePoint3Y" fmla="*/ 7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3" y="4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43" name="Freeform 256"/>
              <p:cNvSpPr/>
              <p:nvPr/>
            </p:nvSpPr>
            <p:spPr>
              <a:xfrm>
                <a:off x="7885080" y="3260880"/>
                <a:ext cx="2880" cy="1080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0800"/>
                  <a:gd name="textAreaBottom" fmla="*/ 11160 h 10800"/>
                  <a:gd name="GluePoint1X" fmla="*/ 2 w 2"/>
                  <a:gd name="GluePoint1Y" fmla="*/ 2 h 7"/>
                  <a:gd name="GluePoint2X" fmla="*/ 2 w 2"/>
                  <a:gd name="GluePoint2Y" fmla="*/ 5 h 7"/>
                  <a:gd name="GluePoint3X" fmla="*/ 0 w 2"/>
                  <a:gd name="GluePoint3Y" fmla="*/ 7 h 7"/>
                  <a:gd name="GluePoint4X" fmla="*/ 0 w 2"/>
                  <a:gd name="GluePoint4Y" fmla="*/ 0 h 7"/>
                  <a:gd name="GluePoint5X" fmla="*/ 2 w 2"/>
                  <a:gd name="GluePoint5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7">
                    <a:moveTo>
                      <a:pt x="2" y="2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44" name="Freeform 257"/>
              <p:cNvSpPr/>
              <p:nvPr/>
            </p:nvSpPr>
            <p:spPr>
              <a:xfrm>
                <a:off x="7889760" y="3265560"/>
                <a:ext cx="12240" cy="154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5480"/>
                  <a:gd name="textAreaBottom" fmla="*/ 15840 h 15480"/>
                  <a:gd name="GluePoint1X" fmla="*/ 0 w 8"/>
                  <a:gd name="GluePoint1Y" fmla="*/ 5 h 10"/>
                  <a:gd name="GluePoint2X" fmla="*/ 0 w 8"/>
                  <a:gd name="GluePoint2Y" fmla="*/ 2 h 10"/>
                  <a:gd name="GluePoint3X" fmla="*/ 3 w 8"/>
                  <a:gd name="GluePoint3Y" fmla="*/ 0 h 10"/>
                  <a:gd name="GluePoint4X" fmla="*/ 8 w 8"/>
                  <a:gd name="GluePoint4Y" fmla="*/ 5 h 10"/>
                  <a:gd name="GluePoint5X" fmla="*/ 8 w 8"/>
                  <a:gd name="GluePoint5Y" fmla="*/ 10 h 10"/>
                  <a:gd name="GluePoint6X" fmla="*/ 0 w 8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10">
                    <a:moveTo>
                      <a:pt x="0" y="5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8" y="5"/>
                    </a:lnTo>
                    <a:lnTo>
                      <a:pt x="8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45" name="Freeform 258"/>
              <p:cNvSpPr/>
              <p:nvPr/>
            </p:nvSpPr>
            <p:spPr>
              <a:xfrm>
                <a:off x="7889760" y="32781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4 h 4"/>
                  <a:gd name="GluePoint2X" fmla="*/ 0 w 0"/>
                  <a:gd name="GluePoint2Y" fmla="*/ 0 h 4"/>
                  <a:gd name="GluePoint3X" fmla="*/ 0 w 0"/>
                  <a:gd name="GluePoint3Y" fmla="*/ 4 h 4"/>
                  <a:gd name="GluePoint4X" fmla="*/ 0 w 0"/>
                  <a:gd name="GluePoint4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46" name="Freeform 259"/>
              <p:cNvSpPr/>
              <p:nvPr/>
            </p:nvSpPr>
            <p:spPr>
              <a:xfrm>
                <a:off x="7905600" y="328140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0 h 3"/>
                  <a:gd name="GluePoint3X" fmla="*/ 1 w 1"/>
                  <a:gd name="GluePoint3Y" fmla="*/ 3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47" name="Freeform 260"/>
              <p:cNvSpPr/>
              <p:nvPr/>
            </p:nvSpPr>
            <p:spPr>
              <a:xfrm>
                <a:off x="7923240" y="3252960"/>
                <a:ext cx="26640" cy="28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8080"/>
                  <a:gd name="textAreaBottom" fmla="*/ 28440 h 28080"/>
                  <a:gd name="GluePoint1X" fmla="*/ 0 w 17"/>
                  <a:gd name="GluePoint1Y" fmla="*/ 0 h 18"/>
                  <a:gd name="GluePoint2X" fmla="*/ 16 w 17"/>
                  <a:gd name="GluePoint2Y" fmla="*/ 12 h 18"/>
                  <a:gd name="GluePoint3X" fmla="*/ 17 w 17"/>
                  <a:gd name="GluePoint3Y" fmla="*/ 18 h 18"/>
                  <a:gd name="GluePoint4X" fmla="*/ 3 w 17"/>
                  <a:gd name="GluePoint4Y" fmla="*/ 7 h 18"/>
                  <a:gd name="GluePoint5X" fmla="*/ 0 w 17"/>
                  <a:gd name="GluePoint5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8">
                    <a:moveTo>
                      <a:pt x="0" y="0"/>
                    </a:moveTo>
                    <a:lnTo>
                      <a:pt x="16" y="12"/>
                    </a:lnTo>
                    <a:lnTo>
                      <a:pt x="17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48" name="Freeform 261"/>
              <p:cNvSpPr/>
              <p:nvPr/>
            </p:nvSpPr>
            <p:spPr>
              <a:xfrm>
                <a:off x="7974000" y="3276720"/>
                <a:ext cx="17280" cy="34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34560"/>
                  <a:gd name="textAreaBottom" fmla="*/ 34920 h 34560"/>
                  <a:gd name="GluePoint1X" fmla="*/ 0 w 11"/>
                  <a:gd name="GluePoint1Y" fmla="*/ 1 h 22"/>
                  <a:gd name="GluePoint2X" fmla="*/ 0 w 11"/>
                  <a:gd name="GluePoint2Y" fmla="*/ 0 h 22"/>
                  <a:gd name="GluePoint3X" fmla="*/ 1 w 11"/>
                  <a:gd name="GluePoint3Y" fmla="*/ 1 h 22"/>
                  <a:gd name="GluePoint4X" fmla="*/ 3 w 11"/>
                  <a:gd name="GluePoint4Y" fmla="*/ 8 h 22"/>
                  <a:gd name="GluePoint5X" fmla="*/ 7 w 11"/>
                  <a:gd name="GluePoint5Y" fmla="*/ 14 h 22"/>
                  <a:gd name="GluePoint6X" fmla="*/ 6 w 11"/>
                  <a:gd name="GluePoint6Y" fmla="*/ 17 h 22"/>
                  <a:gd name="GluePoint7X" fmla="*/ 9 w 11"/>
                  <a:gd name="GluePoint7Y" fmla="*/ 17 h 22"/>
                  <a:gd name="GluePoint8X" fmla="*/ 11 w 11"/>
                  <a:gd name="GluePoint8Y" fmla="*/ 22 h 22"/>
                  <a:gd name="GluePoint9X" fmla="*/ 3 w 11"/>
                  <a:gd name="GluePoint9Y" fmla="*/ 16 h 22"/>
                  <a:gd name="GluePoint10X" fmla="*/ 0 w 11"/>
                  <a:gd name="GluePoint10Y" fmla="*/ 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8"/>
                    </a:lnTo>
                    <a:lnTo>
                      <a:pt x="7" y="14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1" y="22"/>
                    </a:lnTo>
                    <a:lnTo>
                      <a:pt x="3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49" name="Freeform 262"/>
              <p:cNvSpPr/>
              <p:nvPr/>
            </p:nvSpPr>
            <p:spPr>
              <a:xfrm>
                <a:off x="7958160" y="329400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50" name="Freeform 263"/>
              <p:cNvSpPr/>
              <p:nvPr/>
            </p:nvSpPr>
            <p:spPr>
              <a:xfrm>
                <a:off x="7942320" y="3303720"/>
                <a:ext cx="31320" cy="1872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8720"/>
                  <a:gd name="textAreaBottom" fmla="*/ 19080 h 18720"/>
                  <a:gd name="GluePoint1X" fmla="*/ 0 w 20"/>
                  <a:gd name="GluePoint1Y" fmla="*/ 0 h 12"/>
                  <a:gd name="GluePoint2X" fmla="*/ 12 w 20"/>
                  <a:gd name="GluePoint2Y" fmla="*/ 2 h 12"/>
                  <a:gd name="GluePoint3X" fmla="*/ 20 w 20"/>
                  <a:gd name="GluePoint3Y" fmla="*/ 7 h 12"/>
                  <a:gd name="GluePoint4X" fmla="*/ 20 w 20"/>
                  <a:gd name="GluePoint4Y" fmla="*/ 10 h 12"/>
                  <a:gd name="GluePoint5X" fmla="*/ 18 w 20"/>
                  <a:gd name="GluePoint5Y" fmla="*/ 12 h 12"/>
                  <a:gd name="GluePoint6X" fmla="*/ 5 w 20"/>
                  <a:gd name="GluePoint6Y" fmla="*/ 10 h 12"/>
                  <a:gd name="GluePoint7X" fmla="*/ 0 w 20"/>
                  <a:gd name="GluePoint7Y" fmla="*/ 4 h 12"/>
                  <a:gd name="GluePoint8X" fmla="*/ 0 w 20"/>
                  <a:gd name="GluePoint8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2">
                    <a:moveTo>
                      <a:pt x="0" y="0"/>
                    </a:moveTo>
                    <a:lnTo>
                      <a:pt x="12" y="2"/>
                    </a:lnTo>
                    <a:lnTo>
                      <a:pt x="20" y="7"/>
                    </a:lnTo>
                    <a:lnTo>
                      <a:pt x="20" y="10"/>
                    </a:lnTo>
                    <a:lnTo>
                      <a:pt x="18" y="12"/>
                    </a:lnTo>
                    <a:lnTo>
                      <a:pt x="5" y="10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51" name="Freeform 264"/>
              <p:cNvSpPr/>
              <p:nvPr/>
            </p:nvSpPr>
            <p:spPr>
              <a:xfrm>
                <a:off x="7983360" y="33274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9 w 13"/>
                  <a:gd name="GluePoint2Y" fmla="*/ 5 h 13"/>
                  <a:gd name="GluePoint3X" fmla="*/ 13 w 13"/>
                  <a:gd name="GluePoint3Y" fmla="*/ 11 h 13"/>
                  <a:gd name="GluePoint4X" fmla="*/ 13 w 13"/>
                  <a:gd name="GluePoint4Y" fmla="*/ 13 h 13"/>
                  <a:gd name="GluePoint5X" fmla="*/ 6 w 13"/>
                  <a:gd name="GluePoint5Y" fmla="*/ 10 h 13"/>
                  <a:gd name="GluePoint6X" fmla="*/ 0 w 13"/>
                  <a:gd name="GluePoint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9" y="5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52" name="Freeform 265"/>
              <p:cNvSpPr/>
              <p:nvPr/>
            </p:nvSpPr>
            <p:spPr>
              <a:xfrm>
                <a:off x="7832880" y="318132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0"/>
                  <a:gd name="GluePoint1Y" fmla="*/ 0 h 7"/>
                  <a:gd name="GluePoint2X" fmla="*/ 0 w 0"/>
                  <a:gd name="GluePoint2Y" fmla="*/ 7 h 7"/>
                  <a:gd name="GluePoint3X" fmla="*/ 0 w 0"/>
                  <a:gd name="GluePoint3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7">
                    <a:moveTo>
                      <a:pt x="0" y="0"/>
                    </a:move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53" name="Freeform 266"/>
              <p:cNvSpPr/>
              <p:nvPr/>
            </p:nvSpPr>
            <p:spPr>
              <a:xfrm>
                <a:off x="7834320" y="3193920"/>
                <a:ext cx="25200" cy="4104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1040"/>
                  <a:gd name="textAreaBottom" fmla="*/ 41400 h 41040"/>
                  <a:gd name="GluePoint1X" fmla="*/ 0 w 16"/>
                  <a:gd name="GluePoint1Y" fmla="*/ 0 h 26"/>
                  <a:gd name="GluePoint2X" fmla="*/ 3 w 16"/>
                  <a:gd name="GluePoint2Y" fmla="*/ 2 h 26"/>
                  <a:gd name="GluePoint3X" fmla="*/ 16 w 16"/>
                  <a:gd name="GluePoint3Y" fmla="*/ 18 h 26"/>
                  <a:gd name="GluePoint4X" fmla="*/ 16 w 16"/>
                  <a:gd name="GluePoint4Y" fmla="*/ 24 h 26"/>
                  <a:gd name="GluePoint5X" fmla="*/ 13 w 16"/>
                  <a:gd name="GluePoint5Y" fmla="*/ 26 h 26"/>
                  <a:gd name="GluePoint6X" fmla="*/ 7 w 16"/>
                  <a:gd name="GluePoint6Y" fmla="*/ 23 h 26"/>
                  <a:gd name="GluePoint7X" fmla="*/ 7 w 16"/>
                  <a:gd name="GluePoint7Y" fmla="*/ 15 h 26"/>
                  <a:gd name="GluePoint8X" fmla="*/ 0 w 16"/>
                  <a:gd name="GluePoint8Y" fmla="*/ 7 h 26"/>
                  <a:gd name="GluePoint9X" fmla="*/ 0 w 16"/>
                  <a:gd name="GluePoint9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6" h="26">
                    <a:moveTo>
                      <a:pt x="0" y="0"/>
                    </a:moveTo>
                    <a:lnTo>
                      <a:pt x="3" y="2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3" y="26"/>
                    </a:lnTo>
                    <a:lnTo>
                      <a:pt x="7" y="23"/>
                    </a:lnTo>
                    <a:lnTo>
                      <a:pt x="7" y="15"/>
                    </a:ln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54" name="Freeform 267"/>
              <p:cNvSpPr/>
              <p:nvPr/>
            </p:nvSpPr>
            <p:spPr>
              <a:xfrm>
                <a:off x="7496280" y="3114720"/>
                <a:ext cx="231480" cy="22824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228240"/>
                  <a:gd name="textAreaBottom" fmla="*/ 228600 h 228240"/>
                  <a:gd name="GluePoint1X" fmla="*/ 5 w 146"/>
                  <a:gd name="GluePoint1Y" fmla="*/ 0 h 144"/>
                  <a:gd name="GluePoint2X" fmla="*/ 4 w 146"/>
                  <a:gd name="GluePoint2Y" fmla="*/ 44 h 144"/>
                  <a:gd name="GluePoint3X" fmla="*/ 4 w 146"/>
                  <a:gd name="GluePoint3Y" fmla="*/ 68 h 144"/>
                  <a:gd name="GluePoint4X" fmla="*/ 0 w 146"/>
                  <a:gd name="GluePoint4Y" fmla="*/ 74 h 144"/>
                  <a:gd name="GluePoint5X" fmla="*/ 2 w 146"/>
                  <a:gd name="GluePoint5Y" fmla="*/ 81 h 144"/>
                  <a:gd name="GluePoint6X" fmla="*/ 2 w 146"/>
                  <a:gd name="GluePoint6Y" fmla="*/ 116 h 144"/>
                  <a:gd name="GluePoint7X" fmla="*/ 26 w 146"/>
                  <a:gd name="GluePoint7Y" fmla="*/ 118 h 144"/>
                  <a:gd name="GluePoint8X" fmla="*/ 34 w 146"/>
                  <a:gd name="GluePoint8Y" fmla="*/ 111 h 144"/>
                  <a:gd name="GluePoint9X" fmla="*/ 31 w 146"/>
                  <a:gd name="GluePoint9Y" fmla="*/ 103 h 144"/>
                  <a:gd name="GluePoint10X" fmla="*/ 37 w 146"/>
                  <a:gd name="GluePoint10Y" fmla="*/ 100 h 144"/>
                  <a:gd name="GluePoint11X" fmla="*/ 38 w 146"/>
                  <a:gd name="GluePoint11Y" fmla="*/ 97 h 144"/>
                  <a:gd name="GluePoint12X" fmla="*/ 43 w 146"/>
                  <a:gd name="GluePoint12Y" fmla="*/ 95 h 144"/>
                  <a:gd name="GluePoint13X" fmla="*/ 43 w 146"/>
                  <a:gd name="GluePoint13Y" fmla="*/ 89 h 144"/>
                  <a:gd name="GluePoint14X" fmla="*/ 48 w 146"/>
                  <a:gd name="GluePoint14Y" fmla="*/ 91 h 144"/>
                  <a:gd name="GluePoint15X" fmla="*/ 53 w 146"/>
                  <a:gd name="GluePoint15Y" fmla="*/ 87 h 144"/>
                  <a:gd name="GluePoint16X" fmla="*/ 80 w 146"/>
                  <a:gd name="GluePoint16Y" fmla="*/ 100 h 144"/>
                  <a:gd name="GluePoint17X" fmla="*/ 85 w 146"/>
                  <a:gd name="GluePoint17Y" fmla="*/ 115 h 144"/>
                  <a:gd name="GluePoint18X" fmla="*/ 89 w 146"/>
                  <a:gd name="GluePoint18Y" fmla="*/ 115 h 144"/>
                  <a:gd name="GluePoint19X" fmla="*/ 89 w 146"/>
                  <a:gd name="GluePoint19Y" fmla="*/ 119 h 144"/>
                  <a:gd name="GluePoint20X" fmla="*/ 100 w 146"/>
                  <a:gd name="GluePoint20Y" fmla="*/ 132 h 144"/>
                  <a:gd name="GluePoint21X" fmla="*/ 132 w 146"/>
                  <a:gd name="GluePoint21Y" fmla="*/ 139 h 144"/>
                  <a:gd name="GluePoint22X" fmla="*/ 134 w 146"/>
                  <a:gd name="GluePoint22Y" fmla="*/ 142 h 144"/>
                  <a:gd name="GluePoint23X" fmla="*/ 137 w 146"/>
                  <a:gd name="GluePoint23Y" fmla="*/ 144 h 144"/>
                  <a:gd name="GluePoint24X" fmla="*/ 143 w 146"/>
                  <a:gd name="GluePoint24Y" fmla="*/ 140 h 144"/>
                  <a:gd name="GluePoint25X" fmla="*/ 139 w 146"/>
                  <a:gd name="GluePoint25Y" fmla="*/ 137 h 144"/>
                  <a:gd name="GluePoint26X" fmla="*/ 143 w 146"/>
                  <a:gd name="GluePoint26Y" fmla="*/ 139 h 144"/>
                  <a:gd name="GluePoint27X" fmla="*/ 146 w 146"/>
                  <a:gd name="GluePoint27Y" fmla="*/ 137 h 144"/>
                  <a:gd name="GluePoint28X" fmla="*/ 146 w 146"/>
                  <a:gd name="GluePoint28Y" fmla="*/ 136 h 144"/>
                  <a:gd name="GluePoint29X" fmla="*/ 140 w 146"/>
                  <a:gd name="GluePoint29Y" fmla="*/ 134 h 144"/>
                  <a:gd name="GluePoint30X" fmla="*/ 132 w 146"/>
                  <a:gd name="GluePoint30Y" fmla="*/ 129 h 144"/>
                  <a:gd name="GluePoint31X" fmla="*/ 135 w 146"/>
                  <a:gd name="GluePoint31Y" fmla="*/ 126 h 144"/>
                  <a:gd name="GluePoint32X" fmla="*/ 123 w 146"/>
                  <a:gd name="GluePoint32Y" fmla="*/ 121 h 144"/>
                  <a:gd name="GluePoint33X" fmla="*/ 124 w 146"/>
                  <a:gd name="GluePoint33Y" fmla="*/ 116 h 144"/>
                  <a:gd name="GluePoint34X" fmla="*/ 123 w 146"/>
                  <a:gd name="GluePoint34Y" fmla="*/ 115 h 144"/>
                  <a:gd name="GluePoint35X" fmla="*/ 116 w 146"/>
                  <a:gd name="GluePoint35Y" fmla="*/ 115 h 144"/>
                  <a:gd name="GluePoint36X" fmla="*/ 115 w 146"/>
                  <a:gd name="GluePoint36Y" fmla="*/ 113 h 144"/>
                  <a:gd name="GluePoint37X" fmla="*/ 110 w 146"/>
                  <a:gd name="GluePoint37Y" fmla="*/ 105 h 144"/>
                  <a:gd name="GluePoint38X" fmla="*/ 110 w 146"/>
                  <a:gd name="GluePoint38Y" fmla="*/ 99 h 144"/>
                  <a:gd name="GluePoint39X" fmla="*/ 107 w 146"/>
                  <a:gd name="GluePoint39Y" fmla="*/ 97 h 144"/>
                  <a:gd name="GluePoint40X" fmla="*/ 97 w 146"/>
                  <a:gd name="GluePoint40Y" fmla="*/ 87 h 144"/>
                  <a:gd name="GluePoint41X" fmla="*/ 94 w 146"/>
                  <a:gd name="GluePoint41Y" fmla="*/ 78 h 144"/>
                  <a:gd name="GluePoint42X" fmla="*/ 96 w 146"/>
                  <a:gd name="GluePoint42Y" fmla="*/ 76 h 144"/>
                  <a:gd name="GluePoint43X" fmla="*/ 107 w 146"/>
                  <a:gd name="GluePoint43Y" fmla="*/ 74 h 144"/>
                  <a:gd name="GluePoint44X" fmla="*/ 107 w 146"/>
                  <a:gd name="GluePoint44Y" fmla="*/ 70 h 144"/>
                  <a:gd name="GluePoint45X" fmla="*/ 104 w 146"/>
                  <a:gd name="GluePoint45Y" fmla="*/ 63 h 144"/>
                  <a:gd name="GluePoint46X" fmla="*/ 78 w 146"/>
                  <a:gd name="GluePoint46Y" fmla="*/ 52 h 144"/>
                  <a:gd name="GluePoint47X" fmla="*/ 78 w 146"/>
                  <a:gd name="GluePoint47Y" fmla="*/ 46 h 144"/>
                  <a:gd name="GluePoint48X" fmla="*/ 73 w 146"/>
                  <a:gd name="GluePoint48Y" fmla="*/ 37 h 144"/>
                  <a:gd name="GluePoint49X" fmla="*/ 61 w 146"/>
                  <a:gd name="GluePoint49Y" fmla="*/ 28 h 144"/>
                  <a:gd name="GluePoint50X" fmla="*/ 56 w 146"/>
                  <a:gd name="GluePoint50Y" fmla="*/ 21 h 144"/>
                  <a:gd name="GluePoint51X" fmla="*/ 27 w 146"/>
                  <a:gd name="GluePoint51Y" fmla="*/ 12 h 144"/>
                  <a:gd name="GluePoint52X" fmla="*/ 5 w 146"/>
                  <a:gd name="GluePoint52Y" fmla="*/ 0 h 1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46" h="144">
                    <a:moveTo>
                      <a:pt x="5" y="0"/>
                    </a:moveTo>
                    <a:lnTo>
                      <a:pt x="4" y="44"/>
                    </a:lnTo>
                    <a:lnTo>
                      <a:pt x="4" y="68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2" y="116"/>
                    </a:lnTo>
                    <a:lnTo>
                      <a:pt x="26" y="118"/>
                    </a:lnTo>
                    <a:lnTo>
                      <a:pt x="34" y="111"/>
                    </a:lnTo>
                    <a:lnTo>
                      <a:pt x="31" y="103"/>
                    </a:lnTo>
                    <a:lnTo>
                      <a:pt x="37" y="100"/>
                    </a:lnTo>
                    <a:lnTo>
                      <a:pt x="38" y="97"/>
                    </a:lnTo>
                    <a:lnTo>
                      <a:pt x="43" y="95"/>
                    </a:lnTo>
                    <a:lnTo>
                      <a:pt x="43" y="89"/>
                    </a:lnTo>
                    <a:lnTo>
                      <a:pt x="48" y="91"/>
                    </a:lnTo>
                    <a:lnTo>
                      <a:pt x="53" y="87"/>
                    </a:lnTo>
                    <a:lnTo>
                      <a:pt x="80" y="100"/>
                    </a:lnTo>
                    <a:lnTo>
                      <a:pt x="85" y="115"/>
                    </a:lnTo>
                    <a:lnTo>
                      <a:pt x="89" y="115"/>
                    </a:lnTo>
                    <a:lnTo>
                      <a:pt x="89" y="119"/>
                    </a:lnTo>
                    <a:lnTo>
                      <a:pt x="100" y="132"/>
                    </a:lnTo>
                    <a:lnTo>
                      <a:pt x="132" y="139"/>
                    </a:lnTo>
                    <a:lnTo>
                      <a:pt x="134" y="142"/>
                    </a:lnTo>
                    <a:lnTo>
                      <a:pt x="137" y="144"/>
                    </a:lnTo>
                    <a:lnTo>
                      <a:pt x="143" y="140"/>
                    </a:lnTo>
                    <a:lnTo>
                      <a:pt x="139" y="137"/>
                    </a:lnTo>
                    <a:lnTo>
                      <a:pt x="143" y="139"/>
                    </a:lnTo>
                    <a:lnTo>
                      <a:pt x="146" y="137"/>
                    </a:lnTo>
                    <a:lnTo>
                      <a:pt x="146" y="136"/>
                    </a:lnTo>
                    <a:lnTo>
                      <a:pt x="140" y="134"/>
                    </a:lnTo>
                    <a:lnTo>
                      <a:pt x="132" y="129"/>
                    </a:lnTo>
                    <a:lnTo>
                      <a:pt x="135" y="126"/>
                    </a:lnTo>
                    <a:lnTo>
                      <a:pt x="123" y="121"/>
                    </a:lnTo>
                    <a:lnTo>
                      <a:pt x="124" y="116"/>
                    </a:lnTo>
                    <a:lnTo>
                      <a:pt x="123" y="115"/>
                    </a:lnTo>
                    <a:lnTo>
                      <a:pt x="116" y="115"/>
                    </a:lnTo>
                    <a:lnTo>
                      <a:pt x="115" y="113"/>
                    </a:lnTo>
                    <a:lnTo>
                      <a:pt x="110" y="105"/>
                    </a:lnTo>
                    <a:lnTo>
                      <a:pt x="110" y="99"/>
                    </a:lnTo>
                    <a:lnTo>
                      <a:pt x="107" y="97"/>
                    </a:lnTo>
                    <a:lnTo>
                      <a:pt x="97" y="87"/>
                    </a:lnTo>
                    <a:lnTo>
                      <a:pt x="94" y="78"/>
                    </a:lnTo>
                    <a:lnTo>
                      <a:pt x="96" y="76"/>
                    </a:lnTo>
                    <a:lnTo>
                      <a:pt x="107" y="74"/>
                    </a:lnTo>
                    <a:lnTo>
                      <a:pt x="107" y="70"/>
                    </a:lnTo>
                    <a:lnTo>
                      <a:pt x="104" y="63"/>
                    </a:lnTo>
                    <a:lnTo>
                      <a:pt x="78" y="52"/>
                    </a:lnTo>
                    <a:lnTo>
                      <a:pt x="78" y="46"/>
                    </a:lnTo>
                    <a:lnTo>
                      <a:pt x="73" y="37"/>
                    </a:lnTo>
                    <a:lnTo>
                      <a:pt x="61" y="28"/>
                    </a:lnTo>
                    <a:lnTo>
                      <a:pt x="56" y="21"/>
                    </a:lnTo>
                    <a:lnTo>
                      <a:pt x="27" y="1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55" name="Freeform 268"/>
              <p:cNvSpPr/>
              <p:nvPr/>
            </p:nvSpPr>
            <p:spPr>
              <a:xfrm>
                <a:off x="7640640" y="310032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0 h 5"/>
                  <a:gd name="GluePoint2X" fmla="*/ 8 w 8"/>
                  <a:gd name="GluePoint2Y" fmla="*/ 0 h 5"/>
                  <a:gd name="GluePoint3X" fmla="*/ 6 w 8"/>
                  <a:gd name="GluePoint3Y" fmla="*/ 3 h 5"/>
                  <a:gd name="GluePoint4X" fmla="*/ 5 w 8"/>
                  <a:gd name="GluePoint4Y" fmla="*/ 3 h 5"/>
                  <a:gd name="GluePoint5X" fmla="*/ 1 w 8"/>
                  <a:gd name="GluePoint5Y" fmla="*/ 5 h 5"/>
                  <a:gd name="GluePoint6X" fmla="*/ 0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0"/>
                    </a:moveTo>
                    <a:lnTo>
                      <a:pt x="8" y="0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1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56" name="Freeform 269"/>
              <p:cNvSpPr/>
              <p:nvPr/>
            </p:nvSpPr>
            <p:spPr>
              <a:xfrm>
                <a:off x="7713720" y="3083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3 h 3"/>
                  <a:gd name="GluePoint3X" fmla="*/ 2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57" name="Freeform 270"/>
              <p:cNvSpPr/>
              <p:nvPr/>
            </p:nvSpPr>
            <p:spPr>
              <a:xfrm>
                <a:off x="7723080" y="3112920"/>
                <a:ext cx="10800" cy="75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7560"/>
                  <a:gd name="textAreaBottom" fmla="*/ 7920 h 7560"/>
                  <a:gd name="GluePoint1X" fmla="*/ 0 w 7"/>
                  <a:gd name="GluePoint1Y" fmla="*/ 0 h 5"/>
                  <a:gd name="GluePoint2X" fmla="*/ 7 w 7"/>
                  <a:gd name="GluePoint2Y" fmla="*/ 0 h 5"/>
                  <a:gd name="GluePoint3X" fmla="*/ 7 w 7"/>
                  <a:gd name="GluePoint3Y" fmla="*/ 3 h 5"/>
                  <a:gd name="GluePoint4X" fmla="*/ 3 w 7"/>
                  <a:gd name="GluePoint4Y" fmla="*/ 5 h 5"/>
                  <a:gd name="GluePoint5X" fmla="*/ 0 w 7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5">
                    <a:moveTo>
                      <a:pt x="0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58" name="Freeform 271"/>
              <p:cNvSpPr/>
              <p:nvPr/>
            </p:nvSpPr>
            <p:spPr>
              <a:xfrm>
                <a:off x="7743960" y="3117960"/>
                <a:ext cx="55080" cy="583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8320"/>
                  <a:gd name="textAreaBottom" fmla="*/ 58680 h 58320"/>
                  <a:gd name="GluePoint1X" fmla="*/ 0 w 35"/>
                  <a:gd name="GluePoint1Y" fmla="*/ 0 h 37"/>
                  <a:gd name="GluePoint2X" fmla="*/ 14 w 35"/>
                  <a:gd name="GluePoint2Y" fmla="*/ 10 h 37"/>
                  <a:gd name="GluePoint3X" fmla="*/ 17 w 35"/>
                  <a:gd name="GluePoint3Y" fmla="*/ 11 h 37"/>
                  <a:gd name="GluePoint4X" fmla="*/ 29 w 35"/>
                  <a:gd name="GluePoint4Y" fmla="*/ 23 h 37"/>
                  <a:gd name="GluePoint5X" fmla="*/ 32 w 35"/>
                  <a:gd name="GluePoint5Y" fmla="*/ 23 h 37"/>
                  <a:gd name="GluePoint6X" fmla="*/ 35 w 35"/>
                  <a:gd name="GluePoint6Y" fmla="*/ 29 h 37"/>
                  <a:gd name="GluePoint7X" fmla="*/ 32 w 35"/>
                  <a:gd name="GluePoint7Y" fmla="*/ 37 h 37"/>
                  <a:gd name="GluePoint8X" fmla="*/ 29 w 35"/>
                  <a:gd name="GluePoint8Y" fmla="*/ 37 h 37"/>
                  <a:gd name="GluePoint9X" fmla="*/ 25 w 35"/>
                  <a:gd name="GluePoint9Y" fmla="*/ 23 h 37"/>
                  <a:gd name="GluePoint10X" fmla="*/ 24 w 35"/>
                  <a:gd name="GluePoint10Y" fmla="*/ 16 h 37"/>
                  <a:gd name="GluePoint11X" fmla="*/ 0 w 35"/>
                  <a:gd name="GluePoint11Y" fmla="*/ 2 h 37"/>
                  <a:gd name="GluePoint12X" fmla="*/ 0 w 35"/>
                  <a:gd name="GluePoint12Y" fmla="*/ 0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35" h="37">
                    <a:moveTo>
                      <a:pt x="0" y="0"/>
                    </a:moveTo>
                    <a:lnTo>
                      <a:pt x="14" y="10"/>
                    </a:lnTo>
                    <a:lnTo>
                      <a:pt x="17" y="1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5" y="29"/>
                    </a:lnTo>
                    <a:lnTo>
                      <a:pt x="32" y="37"/>
                    </a:lnTo>
                    <a:lnTo>
                      <a:pt x="29" y="37"/>
                    </a:lnTo>
                    <a:lnTo>
                      <a:pt x="25" y="23"/>
                    </a:lnTo>
                    <a:lnTo>
                      <a:pt x="24" y="1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59" name="Freeform 272"/>
              <p:cNvSpPr/>
              <p:nvPr/>
            </p:nvSpPr>
            <p:spPr>
              <a:xfrm>
                <a:off x="7648560" y="3192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1 h 3"/>
                  <a:gd name="GluePoint3X" fmla="*/ 1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60" name="Freeform 273"/>
              <p:cNvSpPr/>
              <p:nvPr/>
            </p:nvSpPr>
            <p:spPr>
              <a:xfrm>
                <a:off x="7666200" y="32004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0 h 4"/>
                  <a:gd name="GluePoint2X" fmla="*/ 5 w 5"/>
                  <a:gd name="GluePoint2Y" fmla="*/ 1 h 4"/>
                  <a:gd name="GluePoint3X" fmla="*/ 5 w 5"/>
                  <a:gd name="GluePoint3Y" fmla="*/ 4 h 4"/>
                  <a:gd name="GluePoint4X" fmla="*/ 3 w 5"/>
                  <a:gd name="GluePoint4Y" fmla="*/ 4 h 4"/>
                  <a:gd name="GluePoint5X" fmla="*/ 0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0"/>
                    </a:moveTo>
                    <a:lnTo>
                      <a:pt x="5" y="1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61" name="Freeform 274"/>
              <p:cNvSpPr/>
              <p:nvPr/>
            </p:nvSpPr>
            <p:spPr>
              <a:xfrm>
                <a:off x="7678800" y="3160800"/>
                <a:ext cx="99720" cy="583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58320"/>
                  <a:gd name="textAreaBottom" fmla="*/ 58680 h 58320"/>
                  <a:gd name="GluePoint1X" fmla="*/ 0 w 63"/>
                  <a:gd name="GluePoint1Y" fmla="*/ 23 h 37"/>
                  <a:gd name="GluePoint2X" fmla="*/ 1 w 63"/>
                  <a:gd name="GluePoint2Y" fmla="*/ 23 h 37"/>
                  <a:gd name="GluePoint3X" fmla="*/ 14 w 63"/>
                  <a:gd name="GluePoint3Y" fmla="*/ 25 h 37"/>
                  <a:gd name="GluePoint4X" fmla="*/ 22 w 63"/>
                  <a:gd name="GluePoint4Y" fmla="*/ 23 h 37"/>
                  <a:gd name="GluePoint5X" fmla="*/ 25 w 63"/>
                  <a:gd name="GluePoint5Y" fmla="*/ 23 h 37"/>
                  <a:gd name="GluePoint6X" fmla="*/ 28 w 63"/>
                  <a:gd name="GluePoint6Y" fmla="*/ 15 h 37"/>
                  <a:gd name="GluePoint7X" fmla="*/ 27 w 63"/>
                  <a:gd name="GluePoint7Y" fmla="*/ 21 h 37"/>
                  <a:gd name="GluePoint8X" fmla="*/ 38 w 63"/>
                  <a:gd name="GluePoint8Y" fmla="*/ 23 h 37"/>
                  <a:gd name="GluePoint9X" fmla="*/ 46 w 63"/>
                  <a:gd name="GluePoint9Y" fmla="*/ 15 h 37"/>
                  <a:gd name="GluePoint10X" fmla="*/ 52 w 63"/>
                  <a:gd name="GluePoint10Y" fmla="*/ 12 h 37"/>
                  <a:gd name="GluePoint11X" fmla="*/ 52 w 63"/>
                  <a:gd name="GluePoint11Y" fmla="*/ 2 h 37"/>
                  <a:gd name="GluePoint12X" fmla="*/ 60 w 63"/>
                  <a:gd name="GluePoint12Y" fmla="*/ 0 h 37"/>
                  <a:gd name="GluePoint13X" fmla="*/ 63 w 63"/>
                  <a:gd name="GluePoint13Y" fmla="*/ 5 h 37"/>
                  <a:gd name="GluePoint14X" fmla="*/ 63 w 63"/>
                  <a:gd name="GluePoint14Y" fmla="*/ 12 h 37"/>
                  <a:gd name="GluePoint15X" fmla="*/ 58 w 63"/>
                  <a:gd name="GluePoint15Y" fmla="*/ 15 h 37"/>
                  <a:gd name="GluePoint16X" fmla="*/ 58 w 63"/>
                  <a:gd name="GluePoint16Y" fmla="*/ 20 h 37"/>
                  <a:gd name="GluePoint17X" fmla="*/ 57 w 63"/>
                  <a:gd name="GluePoint17Y" fmla="*/ 25 h 37"/>
                  <a:gd name="GluePoint18X" fmla="*/ 51 w 63"/>
                  <a:gd name="GluePoint18Y" fmla="*/ 25 h 37"/>
                  <a:gd name="GluePoint19X" fmla="*/ 46 w 63"/>
                  <a:gd name="GluePoint19Y" fmla="*/ 31 h 37"/>
                  <a:gd name="GluePoint20X" fmla="*/ 36 w 63"/>
                  <a:gd name="GluePoint20Y" fmla="*/ 36 h 37"/>
                  <a:gd name="GluePoint21X" fmla="*/ 20 w 63"/>
                  <a:gd name="GluePoint21Y" fmla="*/ 37 h 37"/>
                  <a:gd name="GluePoint22X" fmla="*/ 17 w 63"/>
                  <a:gd name="GluePoint22Y" fmla="*/ 34 h 37"/>
                  <a:gd name="GluePoint23X" fmla="*/ 12 w 63"/>
                  <a:gd name="GluePoint23Y" fmla="*/ 36 h 37"/>
                  <a:gd name="GluePoint24X" fmla="*/ 3 w 63"/>
                  <a:gd name="GluePoint24Y" fmla="*/ 29 h 37"/>
                  <a:gd name="GluePoint25X" fmla="*/ 0 w 63"/>
                  <a:gd name="GluePoint25Y" fmla="*/ 23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63" h="37">
                    <a:moveTo>
                      <a:pt x="0" y="23"/>
                    </a:moveTo>
                    <a:lnTo>
                      <a:pt x="1" y="23"/>
                    </a:lnTo>
                    <a:lnTo>
                      <a:pt x="14" y="25"/>
                    </a:lnTo>
                    <a:lnTo>
                      <a:pt x="22" y="23"/>
                    </a:lnTo>
                    <a:lnTo>
                      <a:pt x="25" y="23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38" y="23"/>
                    </a:lnTo>
                    <a:lnTo>
                      <a:pt x="46" y="15"/>
                    </a:lnTo>
                    <a:lnTo>
                      <a:pt x="52" y="12"/>
                    </a:lnTo>
                    <a:lnTo>
                      <a:pt x="52" y="2"/>
                    </a:lnTo>
                    <a:lnTo>
                      <a:pt x="60" y="0"/>
                    </a:lnTo>
                    <a:lnTo>
                      <a:pt x="63" y="5"/>
                    </a:lnTo>
                    <a:lnTo>
                      <a:pt x="63" y="12"/>
                    </a:lnTo>
                    <a:lnTo>
                      <a:pt x="58" y="15"/>
                    </a:lnTo>
                    <a:lnTo>
                      <a:pt x="58" y="20"/>
                    </a:lnTo>
                    <a:lnTo>
                      <a:pt x="57" y="25"/>
                    </a:lnTo>
                    <a:lnTo>
                      <a:pt x="51" y="25"/>
                    </a:lnTo>
                    <a:lnTo>
                      <a:pt x="46" y="31"/>
                    </a:lnTo>
                    <a:lnTo>
                      <a:pt x="36" y="36"/>
                    </a:lnTo>
                    <a:lnTo>
                      <a:pt x="20" y="37"/>
                    </a:lnTo>
                    <a:lnTo>
                      <a:pt x="17" y="34"/>
                    </a:lnTo>
                    <a:lnTo>
                      <a:pt x="12" y="36"/>
                    </a:lnTo>
                    <a:lnTo>
                      <a:pt x="3" y="2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62" name="Freeform 275"/>
              <p:cNvSpPr/>
              <p:nvPr/>
            </p:nvSpPr>
            <p:spPr>
              <a:xfrm>
                <a:off x="7773840" y="329400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5 w 5"/>
                  <a:gd name="GluePoint2Y" fmla="*/ 3 h 6"/>
                  <a:gd name="GluePoint3X" fmla="*/ 5 w 5"/>
                  <a:gd name="GluePoint3Y" fmla="*/ 6 h 6"/>
                  <a:gd name="GluePoint4X" fmla="*/ 3 w 5"/>
                  <a:gd name="GluePoint4Y" fmla="*/ 6 h 6"/>
                  <a:gd name="GluePoint5X" fmla="*/ 0 w 5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5" y="3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63" name="Freeform 276"/>
              <p:cNvSpPr/>
              <p:nvPr/>
            </p:nvSpPr>
            <p:spPr>
              <a:xfrm>
                <a:off x="7723080" y="3303720"/>
                <a:ext cx="10800" cy="108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0800"/>
                  <a:gd name="textAreaBottom" fmla="*/ 11160 h 10800"/>
                  <a:gd name="GluePoint1X" fmla="*/ 0 w 7"/>
                  <a:gd name="GluePoint1Y" fmla="*/ 0 h 7"/>
                  <a:gd name="GluePoint2X" fmla="*/ 5 w 7"/>
                  <a:gd name="GluePoint2Y" fmla="*/ 4 h 7"/>
                  <a:gd name="GluePoint3X" fmla="*/ 7 w 7"/>
                  <a:gd name="GluePoint3Y" fmla="*/ 7 h 7"/>
                  <a:gd name="GluePoint4X" fmla="*/ 0 w 7"/>
                  <a:gd name="GluePoint4Y" fmla="*/ 5 h 7"/>
                  <a:gd name="GluePoint5X" fmla="*/ 0 w 7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7">
                    <a:moveTo>
                      <a:pt x="0" y="0"/>
                    </a:moveTo>
                    <a:lnTo>
                      <a:pt x="5" y="4"/>
                    </a:lnTo>
                    <a:lnTo>
                      <a:pt x="7" y="7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64" name="Freeform 277"/>
              <p:cNvSpPr/>
              <p:nvPr/>
            </p:nvSpPr>
            <p:spPr>
              <a:xfrm>
                <a:off x="7728120" y="3317760"/>
                <a:ext cx="10800" cy="90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9000"/>
                  <a:gd name="textAreaBottom" fmla="*/ 9360 h 9000"/>
                  <a:gd name="GluePoint1X" fmla="*/ 0 w 7"/>
                  <a:gd name="GluePoint1Y" fmla="*/ 0 h 6"/>
                  <a:gd name="GluePoint2X" fmla="*/ 4 w 7"/>
                  <a:gd name="GluePoint2Y" fmla="*/ 3 h 6"/>
                  <a:gd name="GluePoint3X" fmla="*/ 7 w 7"/>
                  <a:gd name="GluePoint3Y" fmla="*/ 3 h 6"/>
                  <a:gd name="GluePoint4X" fmla="*/ 7 w 7"/>
                  <a:gd name="GluePoint4Y" fmla="*/ 6 h 6"/>
                  <a:gd name="GluePoint5X" fmla="*/ 5 w 7"/>
                  <a:gd name="GluePoint5Y" fmla="*/ 6 h 6"/>
                  <a:gd name="GluePoint6X" fmla="*/ 0 w 7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6">
                    <a:moveTo>
                      <a:pt x="0" y="0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65" name="Freeform 278"/>
              <p:cNvSpPr/>
              <p:nvPr/>
            </p:nvSpPr>
            <p:spPr>
              <a:xfrm>
                <a:off x="6913440" y="2727360"/>
                <a:ext cx="53640" cy="82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82080"/>
                  <a:gd name="textAreaBottom" fmla="*/ 82440 h 82080"/>
                  <a:gd name="GluePoint1X" fmla="*/ 31 w 34"/>
                  <a:gd name="GluePoint1Y" fmla="*/ 0 h 52"/>
                  <a:gd name="GluePoint2X" fmla="*/ 31 w 34"/>
                  <a:gd name="GluePoint2Y" fmla="*/ 0 h 52"/>
                  <a:gd name="GluePoint3X" fmla="*/ 32 w 34"/>
                  <a:gd name="GluePoint3Y" fmla="*/ 5 h 52"/>
                  <a:gd name="GluePoint4X" fmla="*/ 34 w 34"/>
                  <a:gd name="GluePoint4Y" fmla="*/ 16 h 52"/>
                  <a:gd name="GluePoint5X" fmla="*/ 23 w 34"/>
                  <a:gd name="GluePoint5Y" fmla="*/ 26 h 52"/>
                  <a:gd name="GluePoint6X" fmla="*/ 23 w 34"/>
                  <a:gd name="GluePoint6Y" fmla="*/ 31 h 52"/>
                  <a:gd name="GluePoint7X" fmla="*/ 12 w 34"/>
                  <a:gd name="GluePoint7Y" fmla="*/ 45 h 52"/>
                  <a:gd name="GluePoint8X" fmla="*/ 4 w 34"/>
                  <a:gd name="GluePoint8Y" fmla="*/ 52 h 52"/>
                  <a:gd name="GluePoint9X" fmla="*/ 0 w 34"/>
                  <a:gd name="GluePoint9Y" fmla="*/ 52 h 52"/>
                  <a:gd name="GluePoint10X" fmla="*/ 4 w 34"/>
                  <a:gd name="GluePoint10Y" fmla="*/ 43 h 52"/>
                  <a:gd name="GluePoint11X" fmla="*/ 10 w 34"/>
                  <a:gd name="GluePoint11Y" fmla="*/ 37 h 52"/>
                  <a:gd name="GluePoint12X" fmla="*/ 23 w 34"/>
                  <a:gd name="GluePoint12Y" fmla="*/ 19 h 52"/>
                  <a:gd name="GluePoint13X" fmla="*/ 27 w 34"/>
                  <a:gd name="GluePoint13Y" fmla="*/ 16 h 52"/>
                  <a:gd name="GluePoint14X" fmla="*/ 29 w 34"/>
                  <a:gd name="GluePoint14Y" fmla="*/ 8 h 52"/>
                  <a:gd name="GluePoint15X" fmla="*/ 29 w 34"/>
                  <a:gd name="GluePoint15Y" fmla="*/ 10 h 52"/>
                  <a:gd name="GluePoint16X" fmla="*/ 31 w 34"/>
                  <a:gd name="GluePoint16Y" fmla="*/ 10 h 52"/>
                  <a:gd name="GluePoint17X" fmla="*/ 29 w 34"/>
                  <a:gd name="GluePoint17Y" fmla="*/ 6 h 52"/>
                  <a:gd name="GluePoint18X" fmla="*/ 31 w 34"/>
                  <a:gd name="GluePoint18Y" fmla="*/ 0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4" h="52">
                    <a:moveTo>
                      <a:pt x="31" y="0"/>
                    </a:moveTo>
                    <a:lnTo>
                      <a:pt x="31" y="0"/>
                    </a:lnTo>
                    <a:lnTo>
                      <a:pt x="32" y="5"/>
                    </a:lnTo>
                    <a:lnTo>
                      <a:pt x="34" y="16"/>
                    </a:lnTo>
                    <a:lnTo>
                      <a:pt x="23" y="26"/>
                    </a:lnTo>
                    <a:lnTo>
                      <a:pt x="23" y="31"/>
                    </a:lnTo>
                    <a:lnTo>
                      <a:pt x="12" y="45"/>
                    </a:lnTo>
                    <a:lnTo>
                      <a:pt x="4" y="52"/>
                    </a:lnTo>
                    <a:lnTo>
                      <a:pt x="0" y="52"/>
                    </a:lnTo>
                    <a:lnTo>
                      <a:pt x="4" y="43"/>
                    </a:lnTo>
                    <a:lnTo>
                      <a:pt x="10" y="37"/>
                    </a:lnTo>
                    <a:lnTo>
                      <a:pt x="23" y="19"/>
                    </a:lnTo>
                    <a:lnTo>
                      <a:pt x="27" y="16"/>
                    </a:lnTo>
                    <a:lnTo>
                      <a:pt x="29" y="8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29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66" name="Freeform 279"/>
              <p:cNvSpPr/>
              <p:nvPr/>
            </p:nvSpPr>
            <p:spPr>
              <a:xfrm>
                <a:off x="6969240" y="271152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2 h 4"/>
                  <a:gd name="GluePoint3X" fmla="*/ 4 w 4"/>
                  <a:gd name="GluePoint3Y" fmla="*/ 4 h 4"/>
                  <a:gd name="GluePoint4X" fmla="*/ 0 w 4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67" name="Freeform 280"/>
              <p:cNvSpPr/>
              <p:nvPr/>
            </p:nvSpPr>
            <p:spPr>
              <a:xfrm>
                <a:off x="6969240" y="270180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0 h 3"/>
                  <a:gd name="GluePoint2X" fmla="*/ 7 w 7"/>
                  <a:gd name="GluePoint2Y" fmla="*/ 3 h 3"/>
                  <a:gd name="GluePoint3X" fmla="*/ 2 w 7"/>
                  <a:gd name="GluePoint3Y" fmla="*/ 3 h 3"/>
                  <a:gd name="GluePoint4X" fmla="*/ 0 w 7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0"/>
                    </a:moveTo>
                    <a:lnTo>
                      <a:pt x="7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68" name="Freeform 281"/>
              <p:cNvSpPr/>
              <p:nvPr/>
            </p:nvSpPr>
            <p:spPr>
              <a:xfrm>
                <a:off x="6977160" y="2668680"/>
                <a:ext cx="29880" cy="360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6000"/>
                  <a:gd name="textAreaBottom" fmla="*/ 36360 h 36000"/>
                  <a:gd name="GluePoint1X" fmla="*/ 0 w 19"/>
                  <a:gd name="GluePoint1Y" fmla="*/ 0 h 23"/>
                  <a:gd name="GluePoint2X" fmla="*/ 10 w 19"/>
                  <a:gd name="GluePoint2Y" fmla="*/ 0 h 23"/>
                  <a:gd name="GluePoint3X" fmla="*/ 18 w 19"/>
                  <a:gd name="GluePoint3Y" fmla="*/ 5 h 23"/>
                  <a:gd name="GluePoint4X" fmla="*/ 19 w 19"/>
                  <a:gd name="GluePoint4Y" fmla="*/ 16 h 23"/>
                  <a:gd name="GluePoint5X" fmla="*/ 19 w 19"/>
                  <a:gd name="GluePoint5Y" fmla="*/ 19 h 23"/>
                  <a:gd name="GluePoint6X" fmla="*/ 16 w 19"/>
                  <a:gd name="GluePoint6Y" fmla="*/ 23 h 23"/>
                  <a:gd name="GluePoint7X" fmla="*/ 11 w 19"/>
                  <a:gd name="GluePoint7Y" fmla="*/ 18 h 23"/>
                  <a:gd name="GluePoint8X" fmla="*/ 5 w 19"/>
                  <a:gd name="GluePoint8Y" fmla="*/ 5 h 23"/>
                  <a:gd name="GluePoint9X" fmla="*/ 0 w 19"/>
                  <a:gd name="GluePoint9Y" fmla="*/ 0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23">
                    <a:moveTo>
                      <a:pt x="0" y="0"/>
                    </a:moveTo>
                    <a:lnTo>
                      <a:pt x="10" y="0"/>
                    </a:lnTo>
                    <a:lnTo>
                      <a:pt x="18" y="5"/>
                    </a:lnTo>
                    <a:lnTo>
                      <a:pt x="19" y="16"/>
                    </a:lnTo>
                    <a:lnTo>
                      <a:pt x="19" y="19"/>
                    </a:lnTo>
                    <a:lnTo>
                      <a:pt x="16" y="23"/>
                    </a:lnTo>
                    <a:lnTo>
                      <a:pt x="11" y="18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69" name="Freeform 282"/>
              <p:cNvSpPr/>
              <p:nvPr/>
            </p:nvSpPr>
            <p:spPr>
              <a:xfrm>
                <a:off x="6951600" y="2525760"/>
                <a:ext cx="115560" cy="1677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67760"/>
                  <a:gd name="textAreaBottom" fmla="*/ 168120 h 167760"/>
                  <a:gd name="GluePoint1X" fmla="*/ 32 w 73"/>
                  <a:gd name="GluePoint1Y" fmla="*/ 3 h 106"/>
                  <a:gd name="GluePoint2X" fmla="*/ 34 w 73"/>
                  <a:gd name="GluePoint2Y" fmla="*/ 5 h 106"/>
                  <a:gd name="GluePoint3X" fmla="*/ 32 w 73"/>
                  <a:gd name="GluePoint3Y" fmla="*/ 10 h 106"/>
                  <a:gd name="GluePoint4X" fmla="*/ 34 w 73"/>
                  <a:gd name="GluePoint4Y" fmla="*/ 19 h 106"/>
                  <a:gd name="GluePoint5X" fmla="*/ 38 w 73"/>
                  <a:gd name="GluePoint5Y" fmla="*/ 26 h 106"/>
                  <a:gd name="GluePoint6X" fmla="*/ 40 w 73"/>
                  <a:gd name="GluePoint6Y" fmla="*/ 29 h 106"/>
                  <a:gd name="GluePoint7X" fmla="*/ 37 w 73"/>
                  <a:gd name="GluePoint7Y" fmla="*/ 43 h 106"/>
                  <a:gd name="GluePoint8X" fmla="*/ 30 w 73"/>
                  <a:gd name="GluePoint8Y" fmla="*/ 47 h 106"/>
                  <a:gd name="GluePoint9X" fmla="*/ 29 w 73"/>
                  <a:gd name="GluePoint9Y" fmla="*/ 56 h 106"/>
                  <a:gd name="GluePoint10X" fmla="*/ 27 w 73"/>
                  <a:gd name="GluePoint10Y" fmla="*/ 58 h 106"/>
                  <a:gd name="GluePoint11X" fmla="*/ 34 w 73"/>
                  <a:gd name="GluePoint11Y" fmla="*/ 68 h 106"/>
                  <a:gd name="GluePoint12X" fmla="*/ 34 w 73"/>
                  <a:gd name="GluePoint12Y" fmla="*/ 72 h 106"/>
                  <a:gd name="GluePoint13X" fmla="*/ 35 w 73"/>
                  <a:gd name="GluePoint13Y" fmla="*/ 79 h 106"/>
                  <a:gd name="GluePoint14X" fmla="*/ 40 w 73"/>
                  <a:gd name="GluePoint14Y" fmla="*/ 82 h 106"/>
                  <a:gd name="GluePoint15X" fmla="*/ 43 w 73"/>
                  <a:gd name="GluePoint15Y" fmla="*/ 82 h 106"/>
                  <a:gd name="GluePoint16X" fmla="*/ 43 w 73"/>
                  <a:gd name="GluePoint16Y" fmla="*/ 77 h 106"/>
                  <a:gd name="GluePoint17X" fmla="*/ 50 w 73"/>
                  <a:gd name="GluePoint17Y" fmla="*/ 74 h 106"/>
                  <a:gd name="GluePoint18X" fmla="*/ 54 w 73"/>
                  <a:gd name="GluePoint18Y" fmla="*/ 77 h 106"/>
                  <a:gd name="GluePoint19X" fmla="*/ 57 w 73"/>
                  <a:gd name="GluePoint19Y" fmla="*/ 85 h 106"/>
                  <a:gd name="GluePoint20X" fmla="*/ 59 w 73"/>
                  <a:gd name="GluePoint20Y" fmla="*/ 84 h 106"/>
                  <a:gd name="GluePoint21X" fmla="*/ 59 w 73"/>
                  <a:gd name="GluePoint21Y" fmla="*/ 80 h 106"/>
                  <a:gd name="GluePoint22X" fmla="*/ 69 w 73"/>
                  <a:gd name="GluePoint22Y" fmla="*/ 84 h 106"/>
                  <a:gd name="GluePoint23X" fmla="*/ 69 w 73"/>
                  <a:gd name="GluePoint23Y" fmla="*/ 85 h 106"/>
                  <a:gd name="GluePoint24X" fmla="*/ 65 w 73"/>
                  <a:gd name="GluePoint24Y" fmla="*/ 88 h 106"/>
                  <a:gd name="GluePoint25X" fmla="*/ 65 w 73"/>
                  <a:gd name="GluePoint25Y" fmla="*/ 90 h 106"/>
                  <a:gd name="GluePoint26X" fmla="*/ 70 w 73"/>
                  <a:gd name="GluePoint26Y" fmla="*/ 93 h 106"/>
                  <a:gd name="GluePoint27X" fmla="*/ 69 w 73"/>
                  <a:gd name="GluePoint27Y" fmla="*/ 97 h 106"/>
                  <a:gd name="GluePoint28X" fmla="*/ 73 w 73"/>
                  <a:gd name="GluePoint28Y" fmla="*/ 100 h 106"/>
                  <a:gd name="GluePoint29X" fmla="*/ 73 w 73"/>
                  <a:gd name="GluePoint29Y" fmla="*/ 106 h 106"/>
                  <a:gd name="GluePoint30X" fmla="*/ 70 w 73"/>
                  <a:gd name="GluePoint30Y" fmla="*/ 101 h 106"/>
                  <a:gd name="GluePoint31X" fmla="*/ 72 w 73"/>
                  <a:gd name="GluePoint31Y" fmla="*/ 100 h 106"/>
                  <a:gd name="GluePoint32X" fmla="*/ 67 w 73"/>
                  <a:gd name="GluePoint32Y" fmla="*/ 100 h 106"/>
                  <a:gd name="GluePoint33X" fmla="*/ 62 w 73"/>
                  <a:gd name="GluePoint33Y" fmla="*/ 97 h 106"/>
                  <a:gd name="GluePoint34X" fmla="*/ 59 w 73"/>
                  <a:gd name="GluePoint34Y" fmla="*/ 90 h 106"/>
                  <a:gd name="GluePoint35X" fmla="*/ 50 w 73"/>
                  <a:gd name="GluePoint35Y" fmla="*/ 84 h 106"/>
                  <a:gd name="GluePoint36X" fmla="*/ 48 w 73"/>
                  <a:gd name="GluePoint36Y" fmla="*/ 82 h 106"/>
                  <a:gd name="GluePoint37X" fmla="*/ 53 w 73"/>
                  <a:gd name="GluePoint37Y" fmla="*/ 95 h 106"/>
                  <a:gd name="GluePoint38X" fmla="*/ 38 w 73"/>
                  <a:gd name="GluePoint38Y" fmla="*/ 82 h 106"/>
                  <a:gd name="GluePoint39X" fmla="*/ 34 w 73"/>
                  <a:gd name="GluePoint39Y" fmla="*/ 82 h 106"/>
                  <a:gd name="GluePoint40X" fmla="*/ 30 w 73"/>
                  <a:gd name="GluePoint40Y" fmla="*/ 87 h 106"/>
                  <a:gd name="GluePoint41X" fmla="*/ 27 w 73"/>
                  <a:gd name="GluePoint41Y" fmla="*/ 87 h 106"/>
                  <a:gd name="GluePoint42X" fmla="*/ 23 w 73"/>
                  <a:gd name="GluePoint42Y" fmla="*/ 84 h 106"/>
                  <a:gd name="GluePoint43X" fmla="*/ 21 w 73"/>
                  <a:gd name="GluePoint43Y" fmla="*/ 84 h 106"/>
                  <a:gd name="GluePoint44X" fmla="*/ 19 w 73"/>
                  <a:gd name="GluePoint44Y" fmla="*/ 79 h 106"/>
                  <a:gd name="GluePoint45X" fmla="*/ 21 w 73"/>
                  <a:gd name="GluePoint45Y" fmla="*/ 69 h 106"/>
                  <a:gd name="GluePoint46X" fmla="*/ 18 w 73"/>
                  <a:gd name="GluePoint46Y" fmla="*/ 68 h 106"/>
                  <a:gd name="GluePoint47X" fmla="*/ 16 w 73"/>
                  <a:gd name="GluePoint47Y" fmla="*/ 74 h 106"/>
                  <a:gd name="GluePoint48X" fmla="*/ 13 w 73"/>
                  <a:gd name="GluePoint48Y" fmla="*/ 68 h 106"/>
                  <a:gd name="GluePoint49X" fmla="*/ 10 w 73"/>
                  <a:gd name="GluePoint49Y" fmla="*/ 68 h 106"/>
                  <a:gd name="GluePoint50X" fmla="*/ 8 w 73"/>
                  <a:gd name="GluePoint50Y" fmla="*/ 61 h 106"/>
                  <a:gd name="GluePoint51X" fmla="*/ 0 w 73"/>
                  <a:gd name="GluePoint51Y" fmla="*/ 42 h 106"/>
                  <a:gd name="GluePoint52X" fmla="*/ 3 w 73"/>
                  <a:gd name="GluePoint52Y" fmla="*/ 42 h 106"/>
                  <a:gd name="GluePoint53X" fmla="*/ 7 w 73"/>
                  <a:gd name="GluePoint53Y" fmla="*/ 45 h 106"/>
                  <a:gd name="GluePoint54X" fmla="*/ 10 w 73"/>
                  <a:gd name="GluePoint54Y" fmla="*/ 43 h 106"/>
                  <a:gd name="GluePoint55X" fmla="*/ 5 w 73"/>
                  <a:gd name="GluePoint55Y" fmla="*/ 11 h 106"/>
                  <a:gd name="GluePoint56X" fmla="*/ 7 w 73"/>
                  <a:gd name="GluePoint56Y" fmla="*/ 2 h 106"/>
                  <a:gd name="GluePoint57X" fmla="*/ 8 w 73"/>
                  <a:gd name="GluePoint57Y" fmla="*/ 0 h 106"/>
                  <a:gd name="GluePoint58X" fmla="*/ 16 w 73"/>
                  <a:gd name="GluePoint58Y" fmla="*/ 0 h 106"/>
                  <a:gd name="GluePoint59X" fmla="*/ 23 w 73"/>
                  <a:gd name="GluePoint59Y" fmla="*/ 5 h 106"/>
                  <a:gd name="GluePoint60X" fmla="*/ 29 w 73"/>
                  <a:gd name="GluePoint60Y" fmla="*/ 5 h 106"/>
                  <a:gd name="GluePoint61X" fmla="*/ 29 w 73"/>
                  <a:gd name="GluePoint61Y" fmla="*/ 0 h 106"/>
                  <a:gd name="GluePoint62X" fmla="*/ 30 w 73"/>
                  <a:gd name="GluePoint62Y" fmla="*/ 0 h 106"/>
                  <a:gd name="GluePoint63X" fmla="*/ 32 w 73"/>
                  <a:gd name="GluePoint63Y" fmla="*/ 3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3" h="106">
                    <a:moveTo>
                      <a:pt x="32" y="3"/>
                    </a:moveTo>
                    <a:lnTo>
                      <a:pt x="34" y="5"/>
                    </a:lnTo>
                    <a:lnTo>
                      <a:pt x="32" y="10"/>
                    </a:lnTo>
                    <a:lnTo>
                      <a:pt x="34" y="19"/>
                    </a:lnTo>
                    <a:lnTo>
                      <a:pt x="38" y="26"/>
                    </a:lnTo>
                    <a:lnTo>
                      <a:pt x="40" y="29"/>
                    </a:lnTo>
                    <a:lnTo>
                      <a:pt x="37" y="43"/>
                    </a:lnTo>
                    <a:lnTo>
                      <a:pt x="30" y="47"/>
                    </a:lnTo>
                    <a:lnTo>
                      <a:pt x="29" y="56"/>
                    </a:lnTo>
                    <a:lnTo>
                      <a:pt x="27" y="58"/>
                    </a:lnTo>
                    <a:lnTo>
                      <a:pt x="34" y="68"/>
                    </a:lnTo>
                    <a:lnTo>
                      <a:pt x="34" y="72"/>
                    </a:lnTo>
                    <a:lnTo>
                      <a:pt x="35" y="79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77"/>
                    </a:lnTo>
                    <a:lnTo>
                      <a:pt x="50" y="74"/>
                    </a:lnTo>
                    <a:lnTo>
                      <a:pt x="54" y="77"/>
                    </a:lnTo>
                    <a:lnTo>
                      <a:pt x="57" y="85"/>
                    </a:lnTo>
                    <a:lnTo>
                      <a:pt x="59" y="84"/>
                    </a:lnTo>
                    <a:lnTo>
                      <a:pt x="59" y="80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5" y="88"/>
                    </a:lnTo>
                    <a:lnTo>
                      <a:pt x="65" y="90"/>
                    </a:lnTo>
                    <a:lnTo>
                      <a:pt x="70" y="93"/>
                    </a:lnTo>
                    <a:lnTo>
                      <a:pt x="69" y="97"/>
                    </a:lnTo>
                    <a:lnTo>
                      <a:pt x="73" y="100"/>
                    </a:lnTo>
                    <a:lnTo>
                      <a:pt x="73" y="106"/>
                    </a:lnTo>
                    <a:lnTo>
                      <a:pt x="70" y="101"/>
                    </a:lnTo>
                    <a:lnTo>
                      <a:pt x="72" y="100"/>
                    </a:lnTo>
                    <a:lnTo>
                      <a:pt x="67" y="100"/>
                    </a:lnTo>
                    <a:lnTo>
                      <a:pt x="62" y="97"/>
                    </a:lnTo>
                    <a:lnTo>
                      <a:pt x="59" y="90"/>
                    </a:lnTo>
                    <a:lnTo>
                      <a:pt x="50" y="84"/>
                    </a:lnTo>
                    <a:lnTo>
                      <a:pt x="48" y="82"/>
                    </a:lnTo>
                    <a:lnTo>
                      <a:pt x="53" y="95"/>
                    </a:lnTo>
                    <a:lnTo>
                      <a:pt x="38" y="82"/>
                    </a:lnTo>
                    <a:lnTo>
                      <a:pt x="34" y="82"/>
                    </a:lnTo>
                    <a:lnTo>
                      <a:pt x="30" y="87"/>
                    </a:lnTo>
                    <a:lnTo>
                      <a:pt x="27" y="87"/>
                    </a:lnTo>
                    <a:lnTo>
                      <a:pt x="23" y="84"/>
                    </a:lnTo>
                    <a:lnTo>
                      <a:pt x="21" y="84"/>
                    </a:lnTo>
                    <a:lnTo>
                      <a:pt x="19" y="79"/>
                    </a:lnTo>
                    <a:lnTo>
                      <a:pt x="21" y="69"/>
                    </a:lnTo>
                    <a:lnTo>
                      <a:pt x="18" y="68"/>
                    </a:lnTo>
                    <a:lnTo>
                      <a:pt x="16" y="74"/>
                    </a:lnTo>
                    <a:lnTo>
                      <a:pt x="13" y="68"/>
                    </a:lnTo>
                    <a:lnTo>
                      <a:pt x="10" y="68"/>
                    </a:lnTo>
                    <a:lnTo>
                      <a:pt x="8" y="61"/>
                    </a:lnTo>
                    <a:lnTo>
                      <a:pt x="0" y="42"/>
                    </a:lnTo>
                    <a:lnTo>
                      <a:pt x="3" y="42"/>
                    </a:lnTo>
                    <a:lnTo>
                      <a:pt x="7" y="45"/>
                    </a:lnTo>
                    <a:lnTo>
                      <a:pt x="10" y="43"/>
                    </a:lnTo>
                    <a:lnTo>
                      <a:pt x="5" y="11"/>
                    </a:lnTo>
                    <a:lnTo>
                      <a:pt x="7" y="2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3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70" name="Freeform 283"/>
              <p:cNvSpPr/>
              <p:nvPr/>
            </p:nvSpPr>
            <p:spPr>
              <a:xfrm>
                <a:off x="7007400" y="262584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0 h 6"/>
                  <a:gd name="GluePoint2X" fmla="*/ 2 w 3"/>
                  <a:gd name="GluePoint2Y" fmla="*/ 0 h 6"/>
                  <a:gd name="GluePoint3X" fmla="*/ 3 w 3"/>
                  <a:gd name="GluePoint3Y" fmla="*/ 5 h 6"/>
                  <a:gd name="GluePoint4X" fmla="*/ 2 w 3"/>
                  <a:gd name="GluePoint4Y" fmla="*/ 6 h 6"/>
                  <a:gd name="GluePoint5X" fmla="*/ 0 w 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0"/>
                    </a:moveTo>
                    <a:lnTo>
                      <a:pt x="2" y="0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71" name="Freeform 284"/>
              <p:cNvSpPr/>
              <p:nvPr/>
            </p:nvSpPr>
            <p:spPr>
              <a:xfrm>
                <a:off x="7012080" y="266544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0 w 5"/>
                  <a:gd name="GluePoint1Y" fmla="*/ 4 h 7"/>
                  <a:gd name="GluePoint2X" fmla="*/ 0 w 5"/>
                  <a:gd name="GluePoint2Y" fmla="*/ 0 h 7"/>
                  <a:gd name="GluePoint3X" fmla="*/ 4 w 5"/>
                  <a:gd name="GluePoint3Y" fmla="*/ 2 h 7"/>
                  <a:gd name="GluePoint4X" fmla="*/ 5 w 5"/>
                  <a:gd name="GluePoint4Y" fmla="*/ 7 h 7"/>
                  <a:gd name="GluePoint5X" fmla="*/ 0 w 5"/>
                  <a:gd name="GluePoint5Y" fmla="*/ 4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0" y="4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5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72" name="Freeform 285"/>
              <p:cNvSpPr/>
              <p:nvPr/>
            </p:nvSpPr>
            <p:spPr>
              <a:xfrm>
                <a:off x="7020000" y="26924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3 h 8"/>
                  <a:gd name="GluePoint2X" fmla="*/ 0 w 2"/>
                  <a:gd name="GluePoint2Y" fmla="*/ 0 h 8"/>
                  <a:gd name="GluePoint3X" fmla="*/ 2 w 2"/>
                  <a:gd name="GluePoint3Y" fmla="*/ 0 h 8"/>
                  <a:gd name="GluePoint4X" fmla="*/ 0 w 2"/>
                  <a:gd name="GluePoint4Y" fmla="*/ 8 h 8"/>
                  <a:gd name="GluePoint5X" fmla="*/ 0 w 2"/>
                  <a:gd name="GluePoint5Y" fmla="*/ 3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3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73" name="Freeform 286"/>
              <p:cNvSpPr/>
              <p:nvPr/>
            </p:nvSpPr>
            <p:spPr>
              <a:xfrm>
                <a:off x="7031160" y="26971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1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74" name="Freeform 287"/>
              <p:cNvSpPr/>
              <p:nvPr/>
            </p:nvSpPr>
            <p:spPr>
              <a:xfrm>
                <a:off x="7050240" y="26938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11 w 13"/>
                  <a:gd name="GluePoint2Y" fmla="*/ 8 h 13"/>
                  <a:gd name="GluePoint3X" fmla="*/ 13 w 13"/>
                  <a:gd name="GluePoint3Y" fmla="*/ 13 h 13"/>
                  <a:gd name="GluePoint4X" fmla="*/ 8 w 13"/>
                  <a:gd name="GluePoint4Y" fmla="*/ 11 h 13"/>
                  <a:gd name="GluePoint5X" fmla="*/ 5 w 13"/>
                  <a:gd name="GluePoint5Y" fmla="*/ 7 h 13"/>
                  <a:gd name="GluePoint6X" fmla="*/ 0 w 13"/>
                  <a:gd name="GluePoint6Y" fmla="*/ 10 h 13"/>
                  <a:gd name="GluePoint7X" fmla="*/ 0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11" y="8"/>
                    </a:lnTo>
                    <a:lnTo>
                      <a:pt x="13" y="13"/>
                    </a:lnTo>
                    <a:lnTo>
                      <a:pt x="8" y="11"/>
                    </a:lnTo>
                    <a:lnTo>
                      <a:pt x="5" y="7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75" name="Freeform 288"/>
              <p:cNvSpPr/>
              <p:nvPr/>
            </p:nvSpPr>
            <p:spPr>
              <a:xfrm>
                <a:off x="7075440" y="2692440"/>
                <a:ext cx="37800" cy="424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2480"/>
                  <a:gd name="textAreaBottom" fmla="*/ 42840 h 42480"/>
                  <a:gd name="GluePoint1X" fmla="*/ 0 w 24"/>
                  <a:gd name="GluePoint1Y" fmla="*/ 1 h 27"/>
                  <a:gd name="GluePoint2X" fmla="*/ 10 w 24"/>
                  <a:gd name="GluePoint2Y" fmla="*/ 0 h 27"/>
                  <a:gd name="GluePoint3X" fmla="*/ 14 w 24"/>
                  <a:gd name="GluePoint3Y" fmla="*/ 3 h 27"/>
                  <a:gd name="GluePoint4X" fmla="*/ 19 w 24"/>
                  <a:gd name="GluePoint4Y" fmla="*/ 6 h 27"/>
                  <a:gd name="GluePoint5X" fmla="*/ 19 w 24"/>
                  <a:gd name="GluePoint5Y" fmla="*/ 19 h 27"/>
                  <a:gd name="GluePoint6X" fmla="*/ 24 w 24"/>
                  <a:gd name="GluePoint6Y" fmla="*/ 27 h 27"/>
                  <a:gd name="GluePoint7X" fmla="*/ 18 w 24"/>
                  <a:gd name="GluePoint7Y" fmla="*/ 27 h 27"/>
                  <a:gd name="GluePoint8X" fmla="*/ 11 w 24"/>
                  <a:gd name="GluePoint8Y" fmla="*/ 20 h 27"/>
                  <a:gd name="GluePoint9X" fmla="*/ 11 w 24"/>
                  <a:gd name="GluePoint9Y" fmla="*/ 16 h 27"/>
                  <a:gd name="GluePoint10X" fmla="*/ 5 w 24"/>
                  <a:gd name="GluePoint10Y" fmla="*/ 9 h 27"/>
                  <a:gd name="GluePoint11X" fmla="*/ 0 w 24"/>
                  <a:gd name="GluePoint11Y" fmla="*/ 1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4" h="27">
                    <a:moveTo>
                      <a:pt x="0" y="1"/>
                    </a:moveTo>
                    <a:lnTo>
                      <a:pt x="10" y="0"/>
                    </a:lnTo>
                    <a:lnTo>
                      <a:pt x="14" y="3"/>
                    </a:lnTo>
                    <a:lnTo>
                      <a:pt x="19" y="6"/>
                    </a:lnTo>
                    <a:lnTo>
                      <a:pt x="19" y="19"/>
                    </a:lnTo>
                    <a:lnTo>
                      <a:pt x="24" y="27"/>
                    </a:lnTo>
                    <a:lnTo>
                      <a:pt x="18" y="27"/>
                    </a:lnTo>
                    <a:lnTo>
                      <a:pt x="11" y="20"/>
                    </a:lnTo>
                    <a:lnTo>
                      <a:pt x="11" y="16"/>
                    </a:lnTo>
                    <a:lnTo>
                      <a:pt x="5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76" name="Freeform 289"/>
              <p:cNvSpPr/>
              <p:nvPr/>
            </p:nvSpPr>
            <p:spPr>
              <a:xfrm>
                <a:off x="7020000" y="2711520"/>
                <a:ext cx="29880" cy="4104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41040"/>
                  <a:gd name="textAreaBottom" fmla="*/ 41400 h 41040"/>
                  <a:gd name="GluePoint1X" fmla="*/ 0 w 19"/>
                  <a:gd name="GluePoint1Y" fmla="*/ 0 h 26"/>
                  <a:gd name="GluePoint2X" fmla="*/ 3 w 19"/>
                  <a:gd name="GluePoint2Y" fmla="*/ 2 h 26"/>
                  <a:gd name="GluePoint3X" fmla="*/ 8 w 19"/>
                  <a:gd name="GluePoint3Y" fmla="*/ 5 h 26"/>
                  <a:gd name="GluePoint4X" fmla="*/ 19 w 19"/>
                  <a:gd name="GluePoint4Y" fmla="*/ 7 h 26"/>
                  <a:gd name="GluePoint5X" fmla="*/ 18 w 19"/>
                  <a:gd name="GluePoint5Y" fmla="*/ 15 h 26"/>
                  <a:gd name="GluePoint6X" fmla="*/ 13 w 19"/>
                  <a:gd name="GluePoint6Y" fmla="*/ 21 h 26"/>
                  <a:gd name="GluePoint7X" fmla="*/ 5 w 19"/>
                  <a:gd name="GluePoint7Y" fmla="*/ 25 h 26"/>
                  <a:gd name="GluePoint8X" fmla="*/ 3 w 19"/>
                  <a:gd name="GluePoint8Y" fmla="*/ 26 h 26"/>
                  <a:gd name="GluePoint9X" fmla="*/ 2 w 19"/>
                  <a:gd name="GluePoint9Y" fmla="*/ 20 h 26"/>
                  <a:gd name="GluePoint10X" fmla="*/ 2 w 19"/>
                  <a:gd name="GluePoint10Y" fmla="*/ 7 h 26"/>
                  <a:gd name="GluePoint11X" fmla="*/ 0 w 19"/>
                  <a:gd name="GluePoint11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9" h="26">
                    <a:moveTo>
                      <a:pt x="0" y="0"/>
                    </a:moveTo>
                    <a:lnTo>
                      <a:pt x="3" y="2"/>
                    </a:lnTo>
                    <a:lnTo>
                      <a:pt x="8" y="5"/>
                    </a:lnTo>
                    <a:lnTo>
                      <a:pt x="19" y="7"/>
                    </a:lnTo>
                    <a:lnTo>
                      <a:pt x="18" y="15"/>
                    </a:lnTo>
                    <a:lnTo>
                      <a:pt x="13" y="21"/>
                    </a:lnTo>
                    <a:lnTo>
                      <a:pt x="5" y="25"/>
                    </a:lnTo>
                    <a:lnTo>
                      <a:pt x="3" y="26"/>
                    </a:lnTo>
                    <a:lnTo>
                      <a:pt x="2" y="20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77" name="Freeform 290"/>
              <p:cNvSpPr/>
              <p:nvPr/>
            </p:nvSpPr>
            <p:spPr>
              <a:xfrm>
                <a:off x="7037280" y="2736720"/>
                <a:ext cx="23400" cy="53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53640"/>
                  <a:gd name="textAreaBottom" fmla="*/ 54000 h 53640"/>
                  <a:gd name="GluePoint1X" fmla="*/ 7 w 15"/>
                  <a:gd name="GluePoint1Y" fmla="*/ 4 h 34"/>
                  <a:gd name="GluePoint2X" fmla="*/ 10 w 15"/>
                  <a:gd name="GluePoint2Y" fmla="*/ 0 h 34"/>
                  <a:gd name="GluePoint3X" fmla="*/ 15 w 15"/>
                  <a:gd name="GluePoint3Y" fmla="*/ 2 h 34"/>
                  <a:gd name="GluePoint4X" fmla="*/ 15 w 15"/>
                  <a:gd name="GluePoint4Y" fmla="*/ 5 h 34"/>
                  <a:gd name="GluePoint5X" fmla="*/ 11 w 15"/>
                  <a:gd name="GluePoint5Y" fmla="*/ 20 h 34"/>
                  <a:gd name="GluePoint6X" fmla="*/ 13 w 15"/>
                  <a:gd name="GluePoint6Y" fmla="*/ 33 h 34"/>
                  <a:gd name="GluePoint7X" fmla="*/ 11 w 15"/>
                  <a:gd name="GluePoint7Y" fmla="*/ 34 h 34"/>
                  <a:gd name="GluePoint8X" fmla="*/ 0 w 15"/>
                  <a:gd name="GluePoint8Y" fmla="*/ 23 h 34"/>
                  <a:gd name="GluePoint9X" fmla="*/ 0 w 15"/>
                  <a:gd name="GluePoint9Y" fmla="*/ 18 h 34"/>
                  <a:gd name="GluePoint10X" fmla="*/ 5 w 15"/>
                  <a:gd name="GluePoint10Y" fmla="*/ 17 h 34"/>
                  <a:gd name="GluePoint11X" fmla="*/ 7 w 15"/>
                  <a:gd name="GluePoint11Y" fmla="*/ 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5" h="34">
                    <a:moveTo>
                      <a:pt x="7" y="4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1" y="20"/>
                    </a:lnTo>
                    <a:lnTo>
                      <a:pt x="13" y="33"/>
                    </a:lnTo>
                    <a:lnTo>
                      <a:pt x="11" y="34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5" y="1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78" name="Freeform 291"/>
              <p:cNvSpPr/>
              <p:nvPr/>
            </p:nvSpPr>
            <p:spPr>
              <a:xfrm>
                <a:off x="7078680" y="2722680"/>
                <a:ext cx="26640" cy="4104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41040"/>
                  <a:gd name="textAreaBottom" fmla="*/ 41400 h 41040"/>
                  <a:gd name="GluePoint1X" fmla="*/ 0 w 17"/>
                  <a:gd name="GluePoint1Y" fmla="*/ 0 h 26"/>
                  <a:gd name="GluePoint2X" fmla="*/ 3 w 17"/>
                  <a:gd name="GluePoint2Y" fmla="*/ 3 h 26"/>
                  <a:gd name="GluePoint3X" fmla="*/ 9 w 17"/>
                  <a:gd name="GluePoint3Y" fmla="*/ 3 h 26"/>
                  <a:gd name="GluePoint4X" fmla="*/ 11 w 17"/>
                  <a:gd name="GluePoint4Y" fmla="*/ 6 h 26"/>
                  <a:gd name="GluePoint5X" fmla="*/ 12 w 17"/>
                  <a:gd name="GluePoint5Y" fmla="*/ 14 h 26"/>
                  <a:gd name="GluePoint6X" fmla="*/ 17 w 17"/>
                  <a:gd name="GluePoint6Y" fmla="*/ 22 h 26"/>
                  <a:gd name="GluePoint7X" fmla="*/ 12 w 17"/>
                  <a:gd name="GluePoint7Y" fmla="*/ 22 h 26"/>
                  <a:gd name="GluePoint8X" fmla="*/ 12 w 17"/>
                  <a:gd name="GluePoint8Y" fmla="*/ 26 h 26"/>
                  <a:gd name="GluePoint9X" fmla="*/ 9 w 17"/>
                  <a:gd name="GluePoint9Y" fmla="*/ 22 h 26"/>
                  <a:gd name="GluePoint10X" fmla="*/ 6 w 17"/>
                  <a:gd name="GluePoint10Y" fmla="*/ 11 h 26"/>
                  <a:gd name="GluePoint11X" fmla="*/ 3 w 17"/>
                  <a:gd name="GluePoint11Y" fmla="*/ 11 h 26"/>
                  <a:gd name="GluePoint12X" fmla="*/ 0 w 17"/>
                  <a:gd name="GluePoint12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7" h="26">
                    <a:moveTo>
                      <a:pt x="0" y="0"/>
                    </a:moveTo>
                    <a:lnTo>
                      <a:pt x="3" y="3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12" y="14"/>
                    </a:lnTo>
                    <a:lnTo>
                      <a:pt x="17" y="22"/>
                    </a:lnTo>
                    <a:lnTo>
                      <a:pt x="12" y="22"/>
                    </a:lnTo>
                    <a:lnTo>
                      <a:pt x="12" y="26"/>
                    </a:lnTo>
                    <a:lnTo>
                      <a:pt x="9" y="22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79" name="Freeform 292"/>
              <p:cNvSpPr/>
              <p:nvPr/>
            </p:nvSpPr>
            <p:spPr>
              <a:xfrm>
                <a:off x="7061040" y="2730600"/>
                <a:ext cx="14040" cy="504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50400"/>
                  <a:gd name="textAreaBottom" fmla="*/ 50760 h 50400"/>
                  <a:gd name="GluePoint1X" fmla="*/ 8 w 9"/>
                  <a:gd name="GluePoint1Y" fmla="*/ 0 h 32"/>
                  <a:gd name="GluePoint2X" fmla="*/ 9 w 9"/>
                  <a:gd name="GluePoint2Y" fmla="*/ 14 h 32"/>
                  <a:gd name="GluePoint3X" fmla="*/ 6 w 9"/>
                  <a:gd name="GluePoint3Y" fmla="*/ 17 h 32"/>
                  <a:gd name="GluePoint4X" fmla="*/ 1 w 9"/>
                  <a:gd name="GluePoint4Y" fmla="*/ 32 h 32"/>
                  <a:gd name="GluePoint5X" fmla="*/ 0 w 9"/>
                  <a:gd name="GluePoint5Y" fmla="*/ 24 h 32"/>
                  <a:gd name="GluePoint6X" fmla="*/ 8 w 9"/>
                  <a:gd name="GluePoint6Y" fmla="*/ 0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9" h="32">
                    <a:moveTo>
                      <a:pt x="8" y="0"/>
                    </a:moveTo>
                    <a:lnTo>
                      <a:pt x="9" y="14"/>
                    </a:lnTo>
                    <a:lnTo>
                      <a:pt x="6" y="17"/>
                    </a:lnTo>
                    <a:lnTo>
                      <a:pt x="1" y="32"/>
                    </a:lnTo>
                    <a:lnTo>
                      <a:pt x="0" y="2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80" name="Freeform 293"/>
              <p:cNvSpPr/>
              <p:nvPr/>
            </p:nvSpPr>
            <p:spPr>
              <a:xfrm>
                <a:off x="7070760" y="276084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0 w 11"/>
                  <a:gd name="GluePoint1Y" fmla="*/ 5 h 10"/>
                  <a:gd name="GluePoint2X" fmla="*/ 6 w 11"/>
                  <a:gd name="GluePoint2Y" fmla="*/ 0 h 10"/>
                  <a:gd name="GluePoint3X" fmla="*/ 11 w 11"/>
                  <a:gd name="GluePoint3Y" fmla="*/ 0 h 10"/>
                  <a:gd name="GluePoint4X" fmla="*/ 11 w 11"/>
                  <a:gd name="GluePoint4Y" fmla="*/ 8 h 10"/>
                  <a:gd name="GluePoint5X" fmla="*/ 3 w 11"/>
                  <a:gd name="GluePoint5Y" fmla="*/ 10 h 10"/>
                  <a:gd name="GluePoint6X" fmla="*/ 0 w 11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0" y="5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11" y="8"/>
                    </a:lnTo>
                    <a:lnTo>
                      <a:pt x="3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81" name="Freeform 294"/>
              <p:cNvSpPr/>
              <p:nvPr/>
            </p:nvSpPr>
            <p:spPr>
              <a:xfrm>
                <a:off x="7032600" y="2773440"/>
                <a:ext cx="110880" cy="11412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14120"/>
                  <a:gd name="textAreaBottom" fmla="*/ 114480 h 114120"/>
                  <a:gd name="GluePoint1X" fmla="*/ 49 w 70"/>
                  <a:gd name="GluePoint1Y" fmla="*/ 0 h 72"/>
                  <a:gd name="GluePoint2X" fmla="*/ 53 w 70"/>
                  <a:gd name="GluePoint2Y" fmla="*/ 0 h 72"/>
                  <a:gd name="GluePoint3X" fmla="*/ 62 w 70"/>
                  <a:gd name="GluePoint3Y" fmla="*/ 10 h 72"/>
                  <a:gd name="GluePoint4X" fmla="*/ 64 w 70"/>
                  <a:gd name="GluePoint4Y" fmla="*/ 16 h 72"/>
                  <a:gd name="GluePoint5X" fmla="*/ 62 w 70"/>
                  <a:gd name="GluePoint5Y" fmla="*/ 19 h 72"/>
                  <a:gd name="GluePoint6X" fmla="*/ 65 w 70"/>
                  <a:gd name="GluePoint6Y" fmla="*/ 21 h 72"/>
                  <a:gd name="GluePoint7X" fmla="*/ 70 w 70"/>
                  <a:gd name="GluePoint7Y" fmla="*/ 39 h 72"/>
                  <a:gd name="GluePoint8X" fmla="*/ 70 w 70"/>
                  <a:gd name="GluePoint8Y" fmla="*/ 45 h 72"/>
                  <a:gd name="GluePoint9X" fmla="*/ 67 w 70"/>
                  <a:gd name="GluePoint9Y" fmla="*/ 51 h 72"/>
                  <a:gd name="GluePoint10X" fmla="*/ 67 w 70"/>
                  <a:gd name="GluePoint10Y" fmla="*/ 58 h 72"/>
                  <a:gd name="GluePoint11X" fmla="*/ 65 w 70"/>
                  <a:gd name="GluePoint11Y" fmla="*/ 56 h 72"/>
                  <a:gd name="GluePoint12X" fmla="*/ 62 w 70"/>
                  <a:gd name="GluePoint12Y" fmla="*/ 48 h 72"/>
                  <a:gd name="GluePoint13X" fmla="*/ 60 w 70"/>
                  <a:gd name="GluePoint13Y" fmla="*/ 42 h 72"/>
                  <a:gd name="GluePoint14X" fmla="*/ 57 w 70"/>
                  <a:gd name="GluePoint14Y" fmla="*/ 43 h 72"/>
                  <a:gd name="GluePoint15X" fmla="*/ 54 w 70"/>
                  <a:gd name="GluePoint15Y" fmla="*/ 50 h 72"/>
                  <a:gd name="GluePoint16X" fmla="*/ 53 w 70"/>
                  <a:gd name="GluePoint16Y" fmla="*/ 55 h 72"/>
                  <a:gd name="GluePoint17X" fmla="*/ 59 w 70"/>
                  <a:gd name="GluePoint17Y" fmla="*/ 64 h 72"/>
                  <a:gd name="GluePoint18X" fmla="*/ 56 w 70"/>
                  <a:gd name="GluePoint18Y" fmla="*/ 72 h 72"/>
                  <a:gd name="GluePoint19X" fmla="*/ 53 w 70"/>
                  <a:gd name="GluePoint19Y" fmla="*/ 71 h 72"/>
                  <a:gd name="GluePoint20X" fmla="*/ 51 w 70"/>
                  <a:gd name="GluePoint20Y" fmla="*/ 64 h 72"/>
                  <a:gd name="GluePoint21X" fmla="*/ 46 w 70"/>
                  <a:gd name="GluePoint21Y" fmla="*/ 68 h 72"/>
                  <a:gd name="GluePoint22X" fmla="*/ 38 w 70"/>
                  <a:gd name="GluePoint22Y" fmla="*/ 63 h 72"/>
                  <a:gd name="GluePoint23X" fmla="*/ 35 w 70"/>
                  <a:gd name="GluePoint23Y" fmla="*/ 60 h 72"/>
                  <a:gd name="GluePoint24X" fmla="*/ 32 w 70"/>
                  <a:gd name="GluePoint24Y" fmla="*/ 47 h 72"/>
                  <a:gd name="GluePoint25X" fmla="*/ 33 w 70"/>
                  <a:gd name="GluePoint25Y" fmla="*/ 40 h 72"/>
                  <a:gd name="GluePoint26X" fmla="*/ 26 w 70"/>
                  <a:gd name="GluePoint26Y" fmla="*/ 32 h 72"/>
                  <a:gd name="GluePoint27X" fmla="*/ 24 w 70"/>
                  <a:gd name="GluePoint27Y" fmla="*/ 32 h 72"/>
                  <a:gd name="GluePoint28X" fmla="*/ 21 w 70"/>
                  <a:gd name="GluePoint28Y" fmla="*/ 39 h 72"/>
                  <a:gd name="GluePoint29X" fmla="*/ 18 w 70"/>
                  <a:gd name="GluePoint29Y" fmla="*/ 39 h 72"/>
                  <a:gd name="GluePoint30X" fmla="*/ 18 w 70"/>
                  <a:gd name="GluePoint30Y" fmla="*/ 35 h 72"/>
                  <a:gd name="GluePoint31X" fmla="*/ 14 w 70"/>
                  <a:gd name="GluePoint31Y" fmla="*/ 42 h 72"/>
                  <a:gd name="GluePoint32X" fmla="*/ 11 w 70"/>
                  <a:gd name="GluePoint32Y" fmla="*/ 35 h 72"/>
                  <a:gd name="GluePoint33X" fmla="*/ 10 w 70"/>
                  <a:gd name="GluePoint33Y" fmla="*/ 35 h 72"/>
                  <a:gd name="GluePoint34X" fmla="*/ 6 w 70"/>
                  <a:gd name="GluePoint34Y" fmla="*/ 39 h 72"/>
                  <a:gd name="GluePoint35X" fmla="*/ 3 w 70"/>
                  <a:gd name="GluePoint35Y" fmla="*/ 48 h 72"/>
                  <a:gd name="GluePoint36X" fmla="*/ 0 w 70"/>
                  <a:gd name="GluePoint36Y" fmla="*/ 48 h 72"/>
                  <a:gd name="GluePoint37X" fmla="*/ 0 w 70"/>
                  <a:gd name="GluePoint37Y" fmla="*/ 45 h 72"/>
                  <a:gd name="GluePoint38X" fmla="*/ 2 w 70"/>
                  <a:gd name="GluePoint38Y" fmla="*/ 32 h 72"/>
                  <a:gd name="GluePoint39X" fmla="*/ 5 w 70"/>
                  <a:gd name="GluePoint39Y" fmla="*/ 29 h 72"/>
                  <a:gd name="GluePoint40X" fmla="*/ 13 w 70"/>
                  <a:gd name="GluePoint40Y" fmla="*/ 26 h 72"/>
                  <a:gd name="GluePoint41X" fmla="*/ 13 w 70"/>
                  <a:gd name="GluePoint41Y" fmla="*/ 24 h 72"/>
                  <a:gd name="GluePoint42X" fmla="*/ 19 w 70"/>
                  <a:gd name="GluePoint42Y" fmla="*/ 18 h 72"/>
                  <a:gd name="GluePoint43X" fmla="*/ 26 w 70"/>
                  <a:gd name="GluePoint43Y" fmla="*/ 19 h 72"/>
                  <a:gd name="GluePoint44X" fmla="*/ 27 w 70"/>
                  <a:gd name="GluePoint44Y" fmla="*/ 24 h 72"/>
                  <a:gd name="GluePoint45X" fmla="*/ 26 w 70"/>
                  <a:gd name="GluePoint45Y" fmla="*/ 29 h 72"/>
                  <a:gd name="GluePoint46X" fmla="*/ 32 w 70"/>
                  <a:gd name="GluePoint46Y" fmla="*/ 26 h 72"/>
                  <a:gd name="GluePoint47X" fmla="*/ 33 w 70"/>
                  <a:gd name="GluePoint47Y" fmla="*/ 21 h 72"/>
                  <a:gd name="GluePoint48X" fmla="*/ 37 w 70"/>
                  <a:gd name="GluePoint48Y" fmla="*/ 19 h 72"/>
                  <a:gd name="GluePoint49X" fmla="*/ 38 w 70"/>
                  <a:gd name="GluePoint49Y" fmla="*/ 21 h 72"/>
                  <a:gd name="GluePoint50X" fmla="*/ 41 w 70"/>
                  <a:gd name="GluePoint50Y" fmla="*/ 13 h 72"/>
                  <a:gd name="GluePoint51X" fmla="*/ 45 w 70"/>
                  <a:gd name="GluePoint51Y" fmla="*/ 14 h 72"/>
                  <a:gd name="GluePoint52X" fmla="*/ 51 w 70"/>
                  <a:gd name="GluePoint52Y" fmla="*/ 11 h 72"/>
                  <a:gd name="GluePoint53X" fmla="*/ 49 w 70"/>
                  <a:gd name="GluePoint53Y" fmla="*/ 0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70" h="72">
                    <a:moveTo>
                      <a:pt x="49" y="0"/>
                    </a:moveTo>
                    <a:lnTo>
                      <a:pt x="53" y="0"/>
                    </a:lnTo>
                    <a:lnTo>
                      <a:pt x="62" y="10"/>
                    </a:lnTo>
                    <a:lnTo>
                      <a:pt x="64" y="16"/>
                    </a:lnTo>
                    <a:lnTo>
                      <a:pt x="62" y="19"/>
                    </a:lnTo>
                    <a:lnTo>
                      <a:pt x="65" y="21"/>
                    </a:lnTo>
                    <a:lnTo>
                      <a:pt x="70" y="39"/>
                    </a:lnTo>
                    <a:lnTo>
                      <a:pt x="70" y="45"/>
                    </a:lnTo>
                    <a:lnTo>
                      <a:pt x="67" y="51"/>
                    </a:lnTo>
                    <a:lnTo>
                      <a:pt x="67" y="58"/>
                    </a:lnTo>
                    <a:lnTo>
                      <a:pt x="65" y="56"/>
                    </a:lnTo>
                    <a:lnTo>
                      <a:pt x="62" y="48"/>
                    </a:lnTo>
                    <a:lnTo>
                      <a:pt x="60" y="42"/>
                    </a:lnTo>
                    <a:lnTo>
                      <a:pt x="57" y="43"/>
                    </a:lnTo>
                    <a:lnTo>
                      <a:pt x="54" y="50"/>
                    </a:lnTo>
                    <a:lnTo>
                      <a:pt x="53" y="55"/>
                    </a:lnTo>
                    <a:lnTo>
                      <a:pt x="59" y="64"/>
                    </a:lnTo>
                    <a:lnTo>
                      <a:pt x="56" y="72"/>
                    </a:lnTo>
                    <a:lnTo>
                      <a:pt x="53" y="71"/>
                    </a:lnTo>
                    <a:lnTo>
                      <a:pt x="51" y="64"/>
                    </a:lnTo>
                    <a:lnTo>
                      <a:pt x="46" y="68"/>
                    </a:lnTo>
                    <a:lnTo>
                      <a:pt x="38" y="63"/>
                    </a:lnTo>
                    <a:lnTo>
                      <a:pt x="35" y="60"/>
                    </a:lnTo>
                    <a:lnTo>
                      <a:pt x="32" y="47"/>
                    </a:lnTo>
                    <a:lnTo>
                      <a:pt x="33" y="40"/>
                    </a:lnTo>
                    <a:lnTo>
                      <a:pt x="26" y="32"/>
                    </a:lnTo>
                    <a:lnTo>
                      <a:pt x="24" y="32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8" y="35"/>
                    </a:lnTo>
                    <a:lnTo>
                      <a:pt x="14" y="42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6" y="39"/>
                    </a:lnTo>
                    <a:lnTo>
                      <a:pt x="3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9" y="18"/>
                    </a:lnTo>
                    <a:lnTo>
                      <a:pt x="26" y="19"/>
                    </a:lnTo>
                    <a:lnTo>
                      <a:pt x="27" y="24"/>
                    </a:lnTo>
                    <a:lnTo>
                      <a:pt x="26" y="29"/>
                    </a:lnTo>
                    <a:lnTo>
                      <a:pt x="32" y="26"/>
                    </a:lnTo>
                    <a:lnTo>
                      <a:pt x="33" y="21"/>
                    </a:lnTo>
                    <a:lnTo>
                      <a:pt x="37" y="19"/>
                    </a:lnTo>
                    <a:lnTo>
                      <a:pt x="38" y="21"/>
                    </a:lnTo>
                    <a:lnTo>
                      <a:pt x="41" y="13"/>
                    </a:lnTo>
                    <a:lnTo>
                      <a:pt x="45" y="14"/>
                    </a:lnTo>
                    <a:lnTo>
                      <a:pt x="51" y="1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82" name="Freeform 295"/>
              <p:cNvSpPr/>
              <p:nvPr/>
            </p:nvSpPr>
            <p:spPr>
              <a:xfrm>
                <a:off x="7031160" y="285768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2 h 5"/>
                  <a:gd name="GluePoint2X" fmla="*/ 3 w 6"/>
                  <a:gd name="GluePoint2Y" fmla="*/ 0 h 5"/>
                  <a:gd name="GluePoint3X" fmla="*/ 6 w 6"/>
                  <a:gd name="GluePoint3Y" fmla="*/ 2 h 5"/>
                  <a:gd name="GluePoint4X" fmla="*/ 3 w 6"/>
                  <a:gd name="GluePoint4Y" fmla="*/ 5 h 5"/>
                  <a:gd name="GluePoint5X" fmla="*/ 0 w 6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2"/>
                    </a:moveTo>
                    <a:lnTo>
                      <a:pt x="3" y="0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83" name="Freeform 296"/>
              <p:cNvSpPr/>
              <p:nvPr/>
            </p:nvSpPr>
            <p:spPr>
              <a:xfrm>
                <a:off x="7010280" y="2874960"/>
                <a:ext cx="9000" cy="61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6120"/>
                  <a:gd name="textAreaBottom" fmla="*/ 6480 h 6120"/>
                  <a:gd name="GluePoint1X" fmla="*/ 0 w 6"/>
                  <a:gd name="GluePoint1Y" fmla="*/ 4 h 4"/>
                  <a:gd name="GluePoint2X" fmla="*/ 1 w 6"/>
                  <a:gd name="GluePoint2Y" fmla="*/ 0 h 4"/>
                  <a:gd name="GluePoint3X" fmla="*/ 6 w 6"/>
                  <a:gd name="GluePoint3Y" fmla="*/ 2 h 4"/>
                  <a:gd name="GluePoint4X" fmla="*/ 6 w 6"/>
                  <a:gd name="GluePoint4Y" fmla="*/ 4 h 4"/>
                  <a:gd name="GluePoint5X" fmla="*/ 0 w 6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4">
                    <a:moveTo>
                      <a:pt x="0" y="4"/>
                    </a:moveTo>
                    <a:lnTo>
                      <a:pt x="1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84" name="Freeform 297"/>
              <p:cNvSpPr/>
              <p:nvPr/>
            </p:nvSpPr>
            <p:spPr>
              <a:xfrm>
                <a:off x="6985080" y="289872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5 h 5"/>
                  <a:gd name="GluePoint2X" fmla="*/ 2 w 6"/>
                  <a:gd name="GluePoint2Y" fmla="*/ 0 h 5"/>
                  <a:gd name="GluePoint3X" fmla="*/ 5 w 6"/>
                  <a:gd name="GluePoint3Y" fmla="*/ 0 h 5"/>
                  <a:gd name="GluePoint4X" fmla="*/ 6 w 6"/>
                  <a:gd name="GluePoint4Y" fmla="*/ 1 h 5"/>
                  <a:gd name="GluePoint5X" fmla="*/ 0 w 6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5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85" name="Freeform 298"/>
              <p:cNvSpPr/>
              <p:nvPr/>
            </p:nvSpPr>
            <p:spPr>
              <a:xfrm>
                <a:off x="8083440" y="334332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1 h 3"/>
                  <a:gd name="GluePoint2X" fmla="*/ 2 w 7"/>
                  <a:gd name="GluePoint2Y" fmla="*/ 0 h 3"/>
                  <a:gd name="GluePoint3X" fmla="*/ 7 w 7"/>
                  <a:gd name="GluePoint3Y" fmla="*/ 0 h 3"/>
                  <a:gd name="GluePoint4X" fmla="*/ 5 w 7"/>
                  <a:gd name="GluePoint4Y" fmla="*/ 1 h 3"/>
                  <a:gd name="GluePoint5X" fmla="*/ 2 w 7"/>
                  <a:gd name="GluePoint5Y" fmla="*/ 3 h 3"/>
                  <a:gd name="GluePoint6X" fmla="*/ 0 w 7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1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86" name="Freeform 299"/>
              <p:cNvSpPr/>
              <p:nvPr/>
            </p:nvSpPr>
            <p:spPr>
              <a:xfrm>
                <a:off x="6595920" y="300024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2 h 3"/>
                  <a:gd name="GluePoint2X" fmla="*/ 2 w 4"/>
                  <a:gd name="GluePoint2Y" fmla="*/ 0 h 3"/>
                  <a:gd name="GluePoint3X" fmla="*/ 0 w 4"/>
                  <a:gd name="GluePoint3Y" fmla="*/ 2 h 3"/>
                  <a:gd name="GluePoint4X" fmla="*/ 0 w 4"/>
                  <a:gd name="GluePoint4Y" fmla="*/ 3 h 3"/>
                  <a:gd name="GluePoint5X" fmla="*/ 4 w 4"/>
                  <a:gd name="GluePoint5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87" name="Freeform 300"/>
              <p:cNvSpPr/>
              <p:nvPr/>
            </p:nvSpPr>
            <p:spPr>
              <a:xfrm>
                <a:off x="6458040" y="281628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0 w 2"/>
                  <a:gd name="GluePoint1Y" fmla="*/ 0 h 5"/>
                  <a:gd name="GluePoint2X" fmla="*/ 0 w 2"/>
                  <a:gd name="GluePoint2Y" fmla="*/ 5 h 5"/>
                  <a:gd name="GluePoint3X" fmla="*/ 2 w 2"/>
                  <a:gd name="GluePoint3Y" fmla="*/ 2 h 5"/>
                  <a:gd name="GluePoint4X" fmla="*/ 0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88" name="Freeform 301"/>
              <p:cNvSpPr/>
              <p:nvPr/>
            </p:nvSpPr>
            <p:spPr>
              <a:xfrm>
                <a:off x="6450120" y="2714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2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3 h 3"/>
                  <a:gd name="GluePoint4X" fmla="*/ 2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2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89" name="Freeform 302"/>
              <p:cNvSpPr/>
              <p:nvPr/>
            </p:nvSpPr>
            <p:spPr>
              <a:xfrm>
                <a:off x="6448320" y="271476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90" name="Freeform 303"/>
              <p:cNvSpPr/>
              <p:nvPr/>
            </p:nvSpPr>
            <p:spPr>
              <a:xfrm>
                <a:off x="6448320" y="26924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0 w 1"/>
                  <a:gd name="GluePoint2Y" fmla="*/ 4 h 4"/>
                  <a:gd name="GluePoint3X" fmla="*/ 1 w 1"/>
                  <a:gd name="GluePoint3Y" fmla="*/ 3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0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91" name="Freeform 304"/>
              <p:cNvSpPr/>
              <p:nvPr/>
            </p:nvSpPr>
            <p:spPr>
              <a:xfrm>
                <a:off x="5726160" y="1560600"/>
                <a:ext cx="1245960" cy="915480"/>
              </a:xfrm>
              <a:custGeom>
                <a:avLst/>
                <a:gdLst>
                  <a:gd name="textAreaLeft" fmla="*/ 0 w 1245960"/>
                  <a:gd name="textAreaRight" fmla="*/ 1246320 w 1245960"/>
                  <a:gd name="textAreaTop" fmla="*/ 0 h 915480"/>
                  <a:gd name="textAreaBottom" fmla="*/ 915840 h 915480"/>
                  <a:gd name="GluePoint1X" fmla="*/ 658 w 785"/>
                  <a:gd name="GluePoint1Y" fmla="*/ 532 h 577"/>
                  <a:gd name="GluePoint2X" fmla="*/ 634 w 785"/>
                  <a:gd name="GluePoint2Y" fmla="*/ 555 h 577"/>
                  <a:gd name="GluePoint3X" fmla="*/ 615 w 785"/>
                  <a:gd name="GluePoint3Y" fmla="*/ 577 h 577"/>
                  <a:gd name="GluePoint4X" fmla="*/ 588 w 785"/>
                  <a:gd name="GluePoint4Y" fmla="*/ 553 h 577"/>
                  <a:gd name="GluePoint5X" fmla="*/ 555 w 785"/>
                  <a:gd name="GluePoint5Y" fmla="*/ 542 h 577"/>
                  <a:gd name="GluePoint6X" fmla="*/ 513 w 785"/>
                  <a:gd name="GluePoint6Y" fmla="*/ 537 h 577"/>
                  <a:gd name="GluePoint7X" fmla="*/ 483 w 785"/>
                  <a:gd name="GluePoint7Y" fmla="*/ 539 h 577"/>
                  <a:gd name="GluePoint8X" fmla="*/ 475 w 785"/>
                  <a:gd name="GluePoint8Y" fmla="*/ 552 h 577"/>
                  <a:gd name="GluePoint9X" fmla="*/ 448 w 785"/>
                  <a:gd name="GluePoint9Y" fmla="*/ 531 h 577"/>
                  <a:gd name="GluePoint10X" fmla="*/ 417 w 785"/>
                  <a:gd name="GluePoint10Y" fmla="*/ 503 h 577"/>
                  <a:gd name="GluePoint11X" fmla="*/ 410 w 785"/>
                  <a:gd name="GluePoint11Y" fmla="*/ 442 h 577"/>
                  <a:gd name="GluePoint12X" fmla="*/ 382 w 785"/>
                  <a:gd name="GluePoint12Y" fmla="*/ 426 h 577"/>
                  <a:gd name="GluePoint13X" fmla="*/ 316 w 785"/>
                  <a:gd name="GluePoint13Y" fmla="*/ 446 h 577"/>
                  <a:gd name="GluePoint14X" fmla="*/ 277 w 785"/>
                  <a:gd name="GluePoint14Y" fmla="*/ 454 h 577"/>
                  <a:gd name="GluePoint15X" fmla="*/ 251 w 785"/>
                  <a:gd name="GluePoint15Y" fmla="*/ 446 h 577"/>
                  <a:gd name="GluePoint16X" fmla="*/ 216 w 785"/>
                  <a:gd name="GluePoint16Y" fmla="*/ 436 h 577"/>
                  <a:gd name="GluePoint17X" fmla="*/ 194 w 785"/>
                  <a:gd name="GluePoint17Y" fmla="*/ 420 h 577"/>
                  <a:gd name="GluePoint18X" fmla="*/ 150 w 785"/>
                  <a:gd name="GluePoint18Y" fmla="*/ 404 h 577"/>
                  <a:gd name="GluePoint19X" fmla="*/ 110 w 785"/>
                  <a:gd name="GluePoint19Y" fmla="*/ 381 h 577"/>
                  <a:gd name="GluePoint20X" fmla="*/ 113 w 785"/>
                  <a:gd name="GluePoint20Y" fmla="*/ 362 h 577"/>
                  <a:gd name="GluePoint21X" fmla="*/ 105 w 785"/>
                  <a:gd name="GluePoint21Y" fmla="*/ 341 h 577"/>
                  <a:gd name="GluePoint22X" fmla="*/ 115 w 785"/>
                  <a:gd name="GluePoint22Y" fmla="*/ 323 h 577"/>
                  <a:gd name="GluePoint23X" fmla="*/ 104 w 785"/>
                  <a:gd name="GluePoint23Y" fmla="*/ 304 h 577"/>
                  <a:gd name="GluePoint24X" fmla="*/ 59 w 785"/>
                  <a:gd name="GluePoint24Y" fmla="*/ 302 h 577"/>
                  <a:gd name="GluePoint25X" fmla="*/ 40 w 785"/>
                  <a:gd name="GluePoint25Y" fmla="*/ 290 h 577"/>
                  <a:gd name="GluePoint26X" fmla="*/ 23 w 785"/>
                  <a:gd name="GluePoint26Y" fmla="*/ 264 h 577"/>
                  <a:gd name="GluePoint27X" fmla="*/ 0 w 785"/>
                  <a:gd name="GluePoint27Y" fmla="*/ 235 h 577"/>
                  <a:gd name="GluePoint28X" fmla="*/ 34 w 785"/>
                  <a:gd name="GluePoint28Y" fmla="*/ 225 h 577"/>
                  <a:gd name="GluePoint29X" fmla="*/ 75 w 785"/>
                  <a:gd name="GluePoint29Y" fmla="*/ 179 h 577"/>
                  <a:gd name="GluePoint30X" fmla="*/ 72 w 785"/>
                  <a:gd name="GluePoint30Y" fmla="*/ 142 h 577"/>
                  <a:gd name="GluePoint31X" fmla="*/ 96 w 785"/>
                  <a:gd name="GluePoint31Y" fmla="*/ 109 h 577"/>
                  <a:gd name="GluePoint32X" fmla="*/ 123 w 785"/>
                  <a:gd name="GluePoint32Y" fmla="*/ 77 h 577"/>
                  <a:gd name="GluePoint33X" fmla="*/ 161 w 785"/>
                  <a:gd name="GluePoint33Y" fmla="*/ 93 h 577"/>
                  <a:gd name="GluePoint34X" fmla="*/ 234 w 785"/>
                  <a:gd name="GluePoint34Y" fmla="*/ 143 h 577"/>
                  <a:gd name="GluePoint35X" fmla="*/ 388 w 785"/>
                  <a:gd name="GluePoint35Y" fmla="*/ 193 h 577"/>
                  <a:gd name="GluePoint36X" fmla="*/ 469 w 785"/>
                  <a:gd name="GluePoint36Y" fmla="*/ 188 h 577"/>
                  <a:gd name="GluePoint37X" fmla="*/ 501 w 785"/>
                  <a:gd name="GluePoint37Y" fmla="*/ 143 h 577"/>
                  <a:gd name="GluePoint38X" fmla="*/ 547 w 785"/>
                  <a:gd name="GluePoint38Y" fmla="*/ 116 h 577"/>
                  <a:gd name="GluePoint39X" fmla="*/ 559 w 785"/>
                  <a:gd name="GluePoint39Y" fmla="*/ 97 h 577"/>
                  <a:gd name="GluePoint40X" fmla="*/ 509 w 785"/>
                  <a:gd name="GluePoint40Y" fmla="*/ 79 h 577"/>
                  <a:gd name="GluePoint41X" fmla="*/ 534 w 785"/>
                  <a:gd name="GluePoint41Y" fmla="*/ 18 h 577"/>
                  <a:gd name="GluePoint42X" fmla="*/ 593 w 785"/>
                  <a:gd name="GluePoint42Y" fmla="*/ 8 h 577"/>
                  <a:gd name="GluePoint43X" fmla="*/ 707 w 785"/>
                  <a:gd name="GluePoint43Y" fmla="*/ 77 h 577"/>
                  <a:gd name="GluePoint44X" fmla="*/ 783 w 785"/>
                  <a:gd name="GluePoint44Y" fmla="*/ 126 h 577"/>
                  <a:gd name="GluePoint45X" fmla="*/ 779 w 785"/>
                  <a:gd name="GluePoint45Y" fmla="*/ 172 h 577"/>
                  <a:gd name="GluePoint46X" fmla="*/ 761 w 785"/>
                  <a:gd name="GluePoint46Y" fmla="*/ 196 h 577"/>
                  <a:gd name="GluePoint47X" fmla="*/ 718 w 785"/>
                  <a:gd name="GluePoint47Y" fmla="*/ 224 h 577"/>
                  <a:gd name="GluePoint48X" fmla="*/ 680 w 785"/>
                  <a:gd name="GluePoint48Y" fmla="*/ 253 h 577"/>
                  <a:gd name="GluePoint49X" fmla="*/ 682 w 785"/>
                  <a:gd name="GluePoint49Y" fmla="*/ 224 h 577"/>
                  <a:gd name="GluePoint50X" fmla="*/ 640 w 785"/>
                  <a:gd name="GluePoint50Y" fmla="*/ 248 h 577"/>
                  <a:gd name="GluePoint51X" fmla="*/ 663 w 785"/>
                  <a:gd name="GluePoint51Y" fmla="*/ 280 h 577"/>
                  <a:gd name="GluePoint52X" fmla="*/ 712 w 785"/>
                  <a:gd name="GluePoint52Y" fmla="*/ 278 h 577"/>
                  <a:gd name="GluePoint53X" fmla="*/ 696 w 785"/>
                  <a:gd name="GluePoint53Y" fmla="*/ 294 h 577"/>
                  <a:gd name="GluePoint54X" fmla="*/ 688 w 785"/>
                  <a:gd name="GluePoint54Y" fmla="*/ 306 h 577"/>
                  <a:gd name="GluePoint55X" fmla="*/ 729 w 785"/>
                  <a:gd name="GluePoint55Y" fmla="*/ 365 h 577"/>
                  <a:gd name="GluePoint56X" fmla="*/ 725 w 785"/>
                  <a:gd name="GluePoint56Y" fmla="*/ 376 h 577"/>
                  <a:gd name="GluePoint57X" fmla="*/ 728 w 785"/>
                  <a:gd name="GluePoint57Y" fmla="*/ 402 h 577"/>
                  <a:gd name="GluePoint58X" fmla="*/ 755 w 785"/>
                  <a:gd name="GluePoint58Y" fmla="*/ 418 h 577"/>
                  <a:gd name="GluePoint59X" fmla="*/ 747 w 785"/>
                  <a:gd name="GluePoint59Y" fmla="*/ 444 h 577"/>
                  <a:gd name="GluePoint60X" fmla="*/ 736 w 785"/>
                  <a:gd name="GluePoint60Y" fmla="*/ 483 h 577"/>
                  <a:gd name="GluePoint61X" fmla="*/ 720 w 785"/>
                  <a:gd name="GluePoint61Y" fmla="*/ 503 h 577"/>
                  <a:gd name="GluePoint62X" fmla="*/ 707 w 785"/>
                  <a:gd name="GluePoint62Y" fmla="*/ 520 h 577"/>
                  <a:gd name="GluePoint63X" fmla="*/ 677 w 785"/>
                  <a:gd name="GluePoint63Y" fmla="*/ 534 h 5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85" h="577">
                    <a:moveTo>
                      <a:pt x="674" y="540"/>
                    </a:moveTo>
                    <a:lnTo>
                      <a:pt x="672" y="537"/>
                    </a:lnTo>
                    <a:lnTo>
                      <a:pt x="671" y="537"/>
                    </a:lnTo>
                    <a:lnTo>
                      <a:pt x="671" y="540"/>
                    </a:lnTo>
                    <a:lnTo>
                      <a:pt x="666" y="542"/>
                    </a:lnTo>
                    <a:lnTo>
                      <a:pt x="666" y="537"/>
                    </a:lnTo>
                    <a:lnTo>
                      <a:pt x="658" y="532"/>
                    </a:lnTo>
                    <a:lnTo>
                      <a:pt x="660" y="542"/>
                    </a:lnTo>
                    <a:lnTo>
                      <a:pt x="658" y="544"/>
                    </a:lnTo>
                    <a:lnTo>
                      <a:pt x="652" y="537"/>
                    </a:lnTo>
                    <a:lnTo>
                      <a:pt x="652" y="549"/>
                    </a:lnTo>
                    <a:lnTo>
                      <a:pt x="642" y="552"/>
                    </a:lnTo>
                    <a:lnTo>
                      <a:pt x="636" y="552"/>
                    </a:lnTo>
                    <a:lnTo>
                      <a:pt x="634" y="555"/>
                    </a:lnTo>
                    <a:lnTo>
                      <a:pt x="625" y="557"/>
                    </a:lnTo>
                    <a:lnTo>
                      <a:pt x="618" y="560"/>
                    </a:lnTo>
                    <a:lnTo>
                      <a:pt x="615" y="558"/>
                    </a:lnTo>
                    <a:lnTo>
                      <a:pt x="613" y="566"/>
                    </a:lnTo>
                    <a:lnTo>
                      <a:pt x="618" y="573"/>
                    </a:lnTo>
                    <a:lnTo>
                      <a:pt x="618" y="576"/>
                    </a:lnTo>
                    <a:lnTo>
                      <a:pt x="615" y="577"/>
                    </a:lnTo>
                    <a:lnTo>
                      <a:pt x="612" y="576"/>
                    </a:lnTo>
                    <a:lnTo>
                      <a:pt x="606" y="566"/>
                    </a:lnTo>
                    <a:lnTo>
                      <a:pt x="606" y="557"/>
                    </a:lnTo>
                    <a:lnTo>
                      <a:pt x="604" y="555"/>
                    </a:lnTo>
                    <a:lnTo>
                      <a:pt x="598" y="558"/>
                    </a:lnTo>
                    <a:lnTo>
                      <a:pt x="594" y="555"/>
                    </a:lnTo>
                    <a:lnTo>
                      <a:pt x="588" y="553"/>
                    </a:lnTo>
                    <a:lnTo>
                      <a:pt x="583" y="557"/>
                    </a:lnTo>
                    <a:lnTo>
                      <a:pt x="583" y="558"/>
                    </a:lnTo>
                    <a:lnTo>
                      <a:pt x="582" y="555"/>
                    </a:lnTo>
                    <a:lnTo>
                      <a:pt x="579" y="557"/>
                    </a:lnTo>
                    <a:lnTo>
                      <a:pt x="569" y="555"/>
                    </a:lnTo>
                    <a:lnTo>
                      <a:pt x="559" y="550"/>
                    </a:lnTo>
                    <a:lnTo>
                      <a:pt x="555" y="542"/>
                    </a:lnTo>
                    <a:lnTo>
                      <a:pt x="556" y="537"/>
                    </a:lnTo>
                    <a:lnTo>
                      <a:pt x="555" y="534"/>
                    </a:lnTo>
                    <a:lnTo>
                      <a:pt x="545" y="532"/>
                    </a:lnTo>
                    <a:lnTo>
                      <a:pt x="532" y="526"/>
                    </a:lnTo>
                    <a:lnTo>
                      <a:pt x="523" y="534"/>
                    </a:lnTo>
                    <a:lnTo>
                      <a:pt x="518" y="534"/>
                    </a:lnTo>
                    <a:lnTo>
                      <a:pt x="513" y="537"/>
                    </a:lnTo>
                    <a:lnTo>
                      <a:pt x="512" y="536"/>
                    </a:lnTo>
                    <a:lnTo>
                      <a:pt x="509" y="537"/>
                    </a:lnTo>
                    <a:lnTo>
                      <a:pt x="507" y="536"/>
                    </a:lnTo>
                    <a:lnTo>
                      <a:pt x="502" y="539"/>
                    </a:lnTo>
                    <a:lnTo>
                      <a:pt x="493" y="536"/>
                    </a:lnTo>
                    <a:lnTo>
                      <a:pt x="491" y="540"/>
                    </a:lnTo>
                    <a:lnTo>
                      <a:pt x="483" y="539"/>
                    </a:lnTo>
                    <a:lnTo>
                      <a:pt x="482" y="540"/>
                    </a:lnTo>
                    <a:lnTo>
                      <a:pt x="483" y="550"/>
                    </a:lnTo>
                    <a:lnTo>
                      <a:pt x="485" y="555"/>
                    </a:lnTo>
                    <a:lnTo>
                      <a:pt x="485" y="560"/>
                    </a:lnTo>
                    <a:lnTo>
                      <a:pt x="478" y="561"/>
                    </a:lnTo>
                    <a:lnTo>
                      <a:pt x="477" y="553"/>
                    </a:lnTo>
                    <a:lnTo>
                      <a:pt x="475" y="552"/>
                    </a:lnTo>
                    <a:lnTo>
                      <a:pt x="472" y="552"/>
                    </a:lnTo>
                    <a:lnTo>
                      <a:pt x="469" y="555"/>
                    </a:lnTo>
                    <a:lnTo>
                      <a:pt x="464" y="555"/>
                    </a:lnTo>
                    <a:lnTo>
                      <a:pt x="458" y="550"/>
                    </a:lnTo>
                    <a:lnTo>
                      <a:pt x="456" y="547"/>
                    </a:lnTo>
                    <a:lnTo>
                      <a:pt x="447" y="544"/>
                    </a:lnTo>
                    <a:lnTo>
                      <a:pt x="448" y="531"/>
                    </a:lnTo>
                    <a:lnTo>
                      <a:pt x="439" y="524"/>
                    </a:lnTo>
                    <a:lnTo>
                      <a:pt x="434" y="512"/>
                    </a:lnTo>
                    <a:lnTo>
                      <a:pt x="428" y="510"/>
                    </a:lnTo>
                    <a:lnTo>
                      <a:pt x="418" y="518"/>
                    </a:lnTo>
                    <a:lnTo>
                      <a:pt x="417" y="516"/>
                    </a:lnTo>
                    <a:lnTo>
                      <a:pt x="418" y="512"/>
                    </a:lnTo>
                    <a:lnTo>
                      <a:pt x="417" y="503"/>
                    </a:lnTo>
                    <a:lnTo>
                      <a:pt x="418" y="494"/>
                    </a:lnTo>
                    <a:lnTo>
                      <a:pt x="424" y="484"/>
                    </a:lnTo>
                    <a:lnTo>
                      <a:pt x="426" y="476"/>
                    </a:lnTo>
                    <a:lnTo>
                      <a:pt x="424" y="465"/>
                    </a:lnTo>
                    <a:lnTo>
                      <a:pt x="418" y="450"/>
                    </a:lnTo>
                    <a:lnTo>
                      <a:pt x="415" y="450"/>
                    </a:lnTo>
                    <a:lnTo>
                      <a:pt x="410" y="442"/>
                    </a:lnTo>
                    <a:lnTo>
                      <a:pt x="405" y="439"/>
                    </a:lnTo>
                    <a:lnTo>
                      <a:pt x="401" y="438"/>
                    </a:lnTo>
                    <a:lnTo>
                      <a:pt x="399" y="439"/>
                    </a:lnTo>
                    <a:lnTo>
                      <a:pt x="396" y="436"/>
                    </a:lnTo>
                    <a:lnTo>
                      <a:pt x="394" y="436"/>
                    </a:lnTo>
                    <a:lnTo>
                      <a:pt x="382" y="434"/>
                    </a:lnTo>
                    <a:lnTo>
                      <a:pt x="382" y="426"/>
                    </a:lnTo>
                    <a:lnTo>
                      <a:pt x="377" y="425"/>
                    </a:lnTo>
                    <a:lnTo>
                      <a:pt x="377" y="420"/>
                    </a:lnTo>
                    <a:lnTo>
                      <a:pt x="372" y="417"/>
                    </a:lnTo>
                    <a:lnTo>
                      <a:pt x="363" y="421"/>
                    </a:lnTo>
                    <a:lnTo>
                      <a:pt x="351" y="420"/>
                    </a:lnTo>
                    <a:lnTo>
                      <a:pt x="334" y="438"/>
                    </a:lnTo>
                    <a:lnTo>
                      <a:pt x="316" y="446"/>
                    </a:lnTo>
                    <a:lnTo>
                      <a:pt x="310" y="442"/>
                    </a:lnTo>
                    <a:lnTo>
                      <a:pt x="305" y="442"/>
                    </a:lnTo>
                    <a:lnTo>
                      <a:pt x="297" y="441"/>
                    </a:lnTo>
                    <a:lnTo>
                      <a:pt x="293" y="438"/>
                    </a:lnTo>
                    <a:lnTo>
                      <a:pt x="288" y="438"/>
                    </a:lnTo>
                    <a:lnTo>
                      <a:pt x="283" y="442"/>
                    </a:lnTo>
                    <a:lnTo>
                      <a:pt x="277" y="454"/>
                    </a:lnTo>
                    <a:lnTo>
                      <a:pt x="274" y="452"/>
                    </a:lnTo>
                    <a:lnTo>
                      <a:pt x="272" y="446"/>
                    </a:lnTo>
                    <a:lnTo>
                      <a:pt x="270" y="441"/>
                    </a:lnTo>
                    <a:lnTo>
                      <a:pt x="262" y="444"/>
                    </a:lnTo>
                    <a:lnTo>
                      <a:pt x="258" y="444"/>
                    </a:lnTo>
                    <a:lnTo>
                      <a:pt x="258" y="447"/>
                    </a:lnTo>
                    <a:lnTo>
                      <a:pt x="251" y="446"/>
                    </a:lnTo>
                    <a:lnTo>
                      <a:pt x="240" y="442"/>
                    </a:lnTo>
                    <a:lnTo>
                      <a:pt x="239" y="444"/>
                    </a:lnTo>
                    <a:lnTo>
                      <a:pt x="232" y="442"/>
                    </a:lnTo>
                    <a:lnTo>
                      <a:pt x="231" y="444"/>
                    </a:lnTo>
                    <a:lnTo>
                      <a:pt x="224" y="439"/>
                    </a:lnTo>
                    <a:lnTo>
                      <a:pt x="221" y="439"/>
                    </a:lnTo>
                    <a:lnTo>
                      <a:pt x="216" y="436"/>
                    </a:lnTo>
                    <a:lnTo>
                      <a:pt x="216" y="431"/>
                    </a:lnTo>
                    <a:lnTo>
                      <a:pt x="210" y="431"/>
                    </a:lnTo>
                    <a:lnTo>
                      <a:pt x="204" y="430"/>
                    </a:lnTo>
                    <a:lnTo>
                      <a:pt x="202" y="428"/>
                    </a:lnTo>
                    <a:lnTo>
                      <a:pt x="201" y="428"/>
                    </a:lnTo>
                    <a:lnTo>
                      <a:pt x="199" y="420"/>
                    </a:lnTo>
                    <a:lnTo>
                      <a:pt x="194" y="420"/>
                    </a:lnTo>
                    <a:lnTo>
                      <a:pt x="191" y="423"/>
                    </a:lnTo>
                    <a:lnTo>
                      <a:pt x="188" y="421"/>
                    </a:lnTo>
                    <a:lnTo>
                      <a:pt x="185" y="415"/>
                    </a:lnTo>
                    <a:lnTo>
                      <a:pt x="170" y="405"/>
                    </a:lnTo>
                    <a:lnTo>
                      <a:pt x="154" y="402"/>
                    </a:lnTo>
                    <a:lnTo>
                      <a:pt x="153" y="407"/>
                    </a:lnTo>
                    <a:lnTo>
                      <a:pt x="150" y="404"/>
                    </a:lnTo>
                    <a:lnTo>
                      <a:pt x="132" y="396"/>
                    </a:lnTo>
                    <a:lnTo>
                      <a:pt x="131" y="393"/>
                    </a:lnTo>
                    <a:lnTo>
                      <a:pt x="126" y="391"/>
                    </a:lnTo>
                    <a:lnTo>
                      <a:pt x="123" y="389"/>
                    </a:lnTo>
                    <a:lnTo>
                      <a:pt x="116" y="389"/>
                    </a:lnTo>
                    <a:lnTo>
                      <a:pt x="115" y="386"/>
                    </a:lnTo>
                    <a:lnTo>
                      <a:pt x="110" y="381"/>
                    </a:lnTo>
                    <a:lnTo>
                      <a:pt x="108" y="372"/>
                    </a:lnTo>
                    <a:lnTo>
                      <a:pt x="104" y="368"/>
                    </a:lnTo>
                    <a:lnTo>
                      <a:pt x="102" y="364"/>
                    </a:lnTo>
                    <a:lnTo>
                      <a:pt x="105" y="360"/>
                    </a:lnTo>
                    <a:lnTo>
                      <a:pt x="110" y="365"/>
                    </a:lnTo>
                    <a:lnTo>
                      <a:pt x="112" y="365"/>
                    </a:lnTo>
                    <a:lnTo>
                      <a:pt x="113" y="362"/>
                    </a:lnTo>
                    <a:lnTo>
                      <a:pt x="116" y="362"/>
                    </a:lnTo>
                    <a:lnTo>
                      <a:pt x="118" y="359"/>
                    </a:lnTo>
                    <a:lnTo>
                      <a:pt x="113" y="356"/>
                    </a:lnTo>
                    <a:lnTo>
                      <a:pt x="113" y="352"/>
                    </a:lnTo>
                    <a:lnTo>
                      <a:pt x="108" y="351"/>
                    </a:lnTo>
                    <a:lnTo>
                      <a:pt x="105" y="347"/>
                    </a:lnTo>
                    <a:lnTo>
                      <a:pt x="105" y="341"/>
                    </a:lnTo>
                    <a:lnTo>
                      <a:pt x="102" y="338"/>
                    </a:lnTo>
                    <a:lnTo>
                      <a:pt x="108" y="336"/>
                    </a:lnTo>
                    <a:lnTo>
                      <a:pt x="110" y="335"/>
                    </a:lnTo>
                    <a:lnTo>
                      <a:pt x="110" y="330"/>
                    </a:lnTo>
                    <a:lnTo>
                      <a:pt x="113" y="330"/>
                    </a:lnTo>
                    <a:lnTo>
                      <a:pt x="112" y="327"/>
                    </a:lnTo>
                    <a:lnTo>
                      <a:pt x="115" y="323"/>
                    </a:lnTo>
                    <a:lnTo>
                      <a:pt x="116" y="311"/>
                    </a:lnTo>
                    <a:lnTo>
                      <a:pt x="115" y="309"/>
                    </a:lnTo>
                    <a:lnTo>
                      <a:pt x="112" y="312"/>
                    </a:lnTo>
                    <a:lnTo>
                      <a:pt x="110" y="307"/>
                    </a:lnTo>
                    <a:lnTo>
                      <a:pt x="108" y="309"/>
                    </a:lnTo>
                    <a:lnTo>
                      <a:pt x="105" y="307"/>
                    </a:lnTo>
                    <a:lnTo>
                      <a:pt x="104" y="304"/>
                    </a:lnTo>
                    <a:lnTo>
                      <a:pt x="97" y="302"/>
                    </a:lnTo>
                    <a:lnTo>
                      <a:pt x="91" y="304"/>
                    </a:lnTo>
                    <a:lnTo>
                      <a:pt x="81" y="311"/>
                    </a:lnTo>
                    <a:lnTo>
                      <a:pt x="77" y="311"/>
                    </a:lnTo>
                    <a:lnTo>
                      <a:pt x="62" y="307"/>
                    </a:lnTo>
                    <a:lnTo>
                      <a:pt x="61" y="306"/>
                    </a:lnTo>
                    <a:lnTo>
                      <a:pt x="59" y="302"/>
                    </a:lnTo>
                    <a:lnTo>
                      <a:pt x="54" y="304"/>
                    </a:lnTo>
                    <a:lnTo>
                      <a:pt x="50" y="299"/>
                    </a:lnTo>
                    <a:lnTo>
                      <a:pt x="50" y="298"/>
                    </a:lnTo>
                    <a:lnTo>
                      <a:pt x="48" y="293"/>
                    </a:lnTo>
                    <a:lnTo>
                      <a:pt x="45" y="290"/>
                    </a:lnTo>
                    <a:lnTo>
                      <a:pt x="42" y="288"/>
                    </a:lnTo>
                    <a:lnTo>
                      <a:pt x="40" y="290"/>
                    </a:lnTo>
                    <a:lnTo>
                      <a:pt x="37" y="285"/>
                    </a:lnTo>
                    <a:lnTo>
                      <a:pt x="26" y="283"/>
                    </a:lnTo>
                    <a:lnTo>
                      <a:pt x="23" y="282"/>
                    </a:lnTo>
                    <a:lnTo>
                      <a:pt x="27" y="278"/>
                    </a:lnTo>
                    <a:lnTo>
                      <a:pt x="31" y="280"/>
                    </a:lnTo>
                    <a:lnTo>
                      <a:pt x="27" y="270"/>
                    </a:lnTo>
                    <a:lnTo>
                      <a:pt x="23" y="264"/>
                    </a:lnTo>
                    <a:lnTo>
                      <a:pt x="21" y="259"/>
                    </a:lnTo>
                    <a:lnTo>
                      <a:pt x="19" y="256"/>
                    </a:lnTo>
                    <a:lnTo>
                      <a:pt x="10" y="257"/>
                    </a:lnTo>
                    <a:lnTo>
                      <a:pt x="7" y="256"/>
                    </a:lnTo>
                    <a:lnTo>
                      <a:pt x="4" y="251"/>
                    </a:lnTo>
                    <a:lnTo>
                      <a:pt x="2" y="238"/>
                    </a:lnTo>
                    <a:lnTo>
                      <a:pt x="0" y="235"/>
                    </a:lnTo>
                    <a:lnTo>
                      <a:pt x="2" y="230"/>
                    </a:lnTo>
                    <a:lnTo>
                      <a:pt x="11" y="225"/>
                    </a:lnTo>
                    <a:lnTo>
                      <a:pt x="13" y="222"/>
                    </a:lnTo>
                    <a:lnTo>
                      <a:pt x="18" y="222"/>
                    </a:lnTo>
                    <a:lnTo>
                      <a:pt x="21" y="222"/>
                    </a:lnTo>
                    <a:lnTo>
                      <a:pt x="24" y="225"/>
                    </a:lnTo>
                    <a:lnTo>
                      <a:pt x="34" y="225"/>
                    </a:lnTo>
                    <a:lnTo>
                      <a:pt x="37" y="222"/>
                    </a:lnTo>
                    <a:lnTo>
                      <a:pt x="38" y="216"/>
                    </a:lnTo>
                    <a:lnTo>
                      <a:pt x="56" y="212"/>
                    </a:lnTo>
                    <a:lnTo>
                      <a:pt x="59" y="206"/>
                    </a:lnTo>
                    <a:lnTo>
                      <a:pt x="78" y="196"/>
                    </a:lnTo>
                    <a:lnTo>
                      <a:pt x="77" y="190"/>
                    </a:lnTo>
                    <a:lnTo>
                      <a:pt x="75" y="179"/>
                    </a:lnTo>
                    <a:lnTo>
                      <a:pt x="78" y="177"/>
                    </a:lnTo>
                    <a:lnTo>
                      <a:pt x="77" y="172"/>
                    </a:lnTo>
                    <a:lnTo>
                      <a:pt x="67" y="161"/>
                    </a:lnTo>
                    <a:lnTo>
                      <a:pt x="62" y="151"/>
                    </a:lnTo>
                    <a:lnTo>
                      <a:pt x="56" y="146"/>
                    </a:lnTo>
                    <a:lnTo>
                      <a:pt x="66" y="143"/>
                    </a:lnTo>
                    <a:lnTo>
                      <a:pt x="72" y="142"/>
                    </a:lnTo>
                    <a:lnTo>
                      <a:pt x="86" y="140"/>
                    </a:lnTo>
                    <a:lnTo>
                      <a:pt x="81" y="132"/>
                    </a:lnTo>
                    <a:lnTo>
                      <a:pt x="81" y="127"/>
                    </a:lnTo>
                    <a:lnTo>
                      <a:pt x="81" y="116"/>
                    </a:lnTo>
                    <a:lnTo>
                      <a:pt x="81" y="106"/>
                    </a:lnTo>
                    <a:lnTo>
                      <a:pt x="88" y="106"/>
                    </a:lnTo>
                    <a:lnTo>
                      <a:pt x="96" y="109"/>
                    </a:lnTo>
                    <a:lnTo>
                      <a:pt x="104" y="109"/>
                    </a:lnTo>
                    <a:lnTo>
                      <a:pt x="110" y="113"/>
                    </a:lnTo>
                    <a:lnTo>
                      <a:pt x="118" y="108"/>
                    </a:lnTo>
                    <a:lnTo>
                      <a:pt x="112" y="95"/>
                    </a:lnTo>
                    <a:lnTo>
                      <a:pt x="112" y="85"/>
                    </a:lnTo>
                    <a:lnTo>
                      <a:pt x="120" y="85"/>
                    </a:lnTo>
                    <a:lnTo>
                      <a:pt x="123" y="77"/>
                    </a:lnTo>
                    <a:lnTo>
                      <a:pt x="129" y="79"/>
                    </a:lnTo>
                    <a:lnTo>
                      <a:pt x="134" y="76"/>
                    </a:lnTo>
                    <a:lnTo>
                      <a:pt x="140" y="84"/>
                    </a:lnTo>
                    <a:lnTo>
                      <a:pt x="150" y="89"/>
                    </a:lnTo>
                    <a:lnTo>
                      <a:pt x="154" y="93"/>
                    </a:lnTo>
                    <a:lnTo>
                      <a:pt x="159" y="95"/>
                    </a:lnTo>
                    <a:lnTo>
                      <a:pt x="161" y="93"/>
                    </a:lnTo>
                    <a:lnTo>
                      <a:pt x="174" y="97"/>
                    </a:lnTo>
                    <a:lnTo>
                      <a:pt x="177" y="100"/>
                    </a:lnTo>
                    <a:lnTo>
                      <a:pt x="193" y="118"/>
                    </a:lnTo>
                    <a:lnTo>
                      <a:pt x="199" y="132"/>
                    </a:lnTo>
                    <a:lnTo>
                      <a:pt x="201" y="138"/>
                    </a:lnTo>
                    <a:lnTo>
                      <a:pt x="224" y="145"/>
                    </a:lnTo>
                    <a:lnTo>
                      <a:pt x="234" y="143"/>
                    </a:lnTo>
                    <a:lnTo>
                      <a:pt x="272" y="156"/>
                    </a:lnTo>
                    <a:lnTo>
                      <a:pt x="289" y="172"/>
                    </a:lnTo>
                    <a:lnTo>
                      <a:pt x="304" y="182"/>
                    </a:lnTo>
                    <a:lnTo>
                      <a:pt x="309" y="183"/>
                    </a:lnTo>
                    <a:lnTo>
                      <a:pt x="359" y="182"/>
                    </a:lnTo>
                    <a:lnTo>
                      <a:pt x="372" y="185"/>
                    </a:lnTo>
                    <a:lnTo>
                      <a:pt x="388" y="193"/>
                    </a:lnTo>
                    <a:lnTo>
                      <a:pt x="410" y="200"/>
                    </a:lnTo>
                    <a:lnTo>
                      <a:pt x="417" y="200"/>
                    </a:lnTo>
                    <a:lnTo>
                      <a:pt x="426" y="203"/>
                    </a:lnTo>
                    <a:lnTo>
                      <a:pt x="444" y="195"/>
                    </a:lnTo>
                    <a:lnTo>
                      <a:pt x="444" y="193"/>
                    </a:lnTo>
                    <a:lnTo>
                      <a:pt x="459" y="188"/>
                    </a:lnTo>
                    <a:lnTo>
                      <a:pt x="469" y="188"/>
                    </a:lnTo>
                    <a:lnTo>
                      <a:pt x="477" y="190"/>
                    </a:lnTo>
                    <a:lnTo>
                      <a:pt x="491" y="187"/>
                    </a:lnTo>
                    <a:lnTo>
                      <a:pt x="507" y="166"/>
                    </a:lnTo>
                    <a:lnTo>
                      <a:pt x="504" y="163"/>
                    </a:lnTo>
                    <a:lnTo>
                      <a:pt x="496" y="156"/>
                    </a:lnTo>
                    <a:lnTo>
                      <a:pt x="496" y="145"/>
                    </a:lnTo>
                    <a:lnTo>
                      <a:pt x="501" y="143"/>
                    </a:lnTo>
                    <a:lnTo>
                      <a:pt x="509" y="146"/>
                    </a:lnTo>
                    <a:lnTo>
                      <a:pt x="520" y="148"/>
                    </a:lnTo>
                    <a:lnTo>
                      <a:pt x="525" y="145"/>
                    </a:lnTo>
                    <a:lnTo>
                      <a:pt x="529" y="135"/>
                    </a:lnTo>
                    <a:lnTo>
                      <a:pt x="534" y="135"/>
                    </a:lnTo>
                    <a:lnTo>
                      <a:pt x="539" y="132"/>
                    </a:lnTo>
                    <a:lnTo>
                      <a:pt x="547" y="116"/>
                    </a:lnTo>
                    <a:lnTo>
                      <a:pt x="564" y="116"/>
                    </a:lnTo>
                    <a:lnTo>
                      <a:pt x="582" y="114"/>
                    </a:lnTo>
                    <a:lnTo>
                      <a:pt x="579" y="111"/>
                    </a:lnTo>
                    <a:lnTo>
                      <a:pt x="575" y="109"/>
                    </a:lnTo>
                    <a:lnTo>
                      <a:pt x="572" y="105"/>
                    </a:lnTo>
                    <a:lnTo>
                      <a:pt x="569" y="103"/>
                    </a:lnTo>
                    <a:lnTo>
                      <a:pt x="559" y="97"/>
                    </a:lnTo>
                    <a:lnTo>
                      <a:pt x="550" y="92"/>
                    </a:lnTo>
                    <a:lnTo>
                      <a:pt x="544" y="98"/>
                    </a:lnTo>
                    <a:lnTo>
                      <a:pt x="539" y="100"/>
                    </a:lnTo>
                    <a:lnTo>
                      <a:pt x="521" y="98"/>
                    </a:lnTo>
                    <a:lnTo>
                      <a:pt x="513" y="92"/>
                    </a:lnTo>
                    <a:lnTo>
                      <a:pt x="510" y="87"/>
                    </a:lnTo>
                    <a:lnTo>
                      <a:pt x="509" y="79"/>
                    </a:lnTo>
                    <a:lnTo>
                      <a:pt x="504" y="73"/>
                    </a:lnTo>
                    <a:lnTo>
                      <a:pt x="505" y="60"/>
                    </a:lnTo>
                    <a:lnTo>
                      <a:pt x="529" y="66"/>
                    </a:lnTo>
                    <a:lnTo>
                      <a:pt x="542" y="56"/>
                    </a:lnTo>
                    <a:lnTo>
                      <a:pt x="536" y="32"/>
                    </a:lnTo>
                    <a:lnTo>
                      <a:pt x="540" y="26"/>
                    </a:lnTo>
                    <a:lnTo>
                      <a:pt x="534" y="18"/>
                    </a:lnTo>
                    <a:lnTo>
                      <a:pt x="526" y="18"/>
                    </a:lnTo>
                    <a:lnTo>
                      <a:pt x="523" y="15"/>
                    </a:lnTo>
                    <a:lnTo>
                      <a:pt x="528" y="5"/>
                    </a:lnTo>
                    <a:lnTo>
                      <a:pt x="536" y="3"/>
                    </a:lnTo>
                    <a:lnTo>
                      <a:pt x="559" y="0"/>
                    </a:lnTo>
                    <a:lnTo>
                      <a:pt x="575" y="7"/>
                    </a:lnTo>
                    <a:lnTo>
                      <a:pt x="593" y="8"/>
                    </a:lnTo>
                    <a:lnTo>
                      <a:pt x="610" y="19"/>
                    </a:lnTo>
                    <a:lnTo>
                      <a:pt x="639" y="44"/>
                    </a:lnTo>
                    <a:lnTo>
                      <a:pt x="655" y="61"/>
                    </a:lnTo>
                    <a:lnTo>
                      <a:pt x="658" y="64"/>
                    </a:lnTo>
                    <a:lnTo>
                      <a:pt x="682" y="68"/>
                    </a:lnTo>
                    <a:lnTo>
                      <a:pt x="688" y="69"/>
                    </a:lnTo>
                    <a:lnTo>
                      <a:pt x="707" y="77"/>
                    </a:lnTo>
                    <a:lnTo>
                      <a:pt x="729" y="98"/>
                    </a:lnTo>
                    <a:lnTo>
                      <a:pt x="742" y="98"/>
                    </a:lnTo>
                    <a:lnTo>
                      <a:pt x="747" y="97"/>
                    </a:lnTo>
                    <a:lnTo>
                      <a:pt x="771" y="85"/>
                    </a:lnTo>
                    <a:lnTo>
                      <a:pt x="779" y="100"/>
                    </a:lnTo>
                    <a:lnTo>
                      <a:pt x="777" y="105"/>
                    </a:lnTo>
                    <a:lnTo>
                      <a:pt x="783" y="126"/>
                    </a:lnTo>
                    <a:lnTo>
                      <a:pt x="785" y="142"/>
                    </a:lnTo>
                    <a:lnTo>
                      <a:pt x="783" y="145"/>
                    </a:lnTo>
                    <a:lnTo>
                      <a:pt x="782" y="143"/>
                    </a:lnTo>
                    <a:lnTo>
                      <a:pt x="768" y="140"/>
                    </a:lnTo>
                    <a:lnTo>
                      <a:pt x="761" y="150"/>
                    </a:lnTo>
                    <a:lnTo>
                      <a:pt x="771" y="159"/>
                    </a:lnTo>
                    <a:lnTo>
                      <a:pt x="779" y="172"/>
                    </a:lnTo>
                    <a:lnTo>
                      <a:pt x="775" y="182"/>
                    </a:lnTo>
                    <a:lnTo>
                      <a:pt x="779" y="187"/>
                    </a:lnTo>
                    <a:lnTo>
                      <a:pt x="775" y="187"/>
                    </a:lnTo>
                    <a:lnTo>
                      <a:pt x="768" y="180"/>
                    </a:lnTo>
                    <a:lnTo>
                      <a:pt x="766" y="182"/>
                    </a:lnTo>
                    <a:lnTo>
                      <a:pt x="766" y="192"/>
                    </a:lnTo>
                    <a:lnTo>
                      <a:pt x="761" y="196"/>
                    </a:lnTo>
                    <a:lnTo>
                      <a:pt x="752" y="198"/>
                    </a:lnTo>
                    <a:lnTo>
                      <a:pt x="752" y="200"/>
                    </a:lnTo>
                    <a:lnTo>
                      <a:pt x="756" y="208"/>
                    </a:lnTo>
                    <a:lnTo>
                      <a:pt x="747" y="208"/>
                    </a:lnTo>
                    <a:lnTo>
                      <a:pt x="736" y="204"/>
                    </a:lnTo>
                    <a:lnTo>
                      <a:pt x="729" y="217"/>
                    </a:lnTo>
                    <a:lnTo>
                      <a:pt x="718" y="224"/>
                    </a:lnTo>
                    <a:lnTo>
                      <a:pt x="717" y="233"/>
                    </a:lnTo>
                    <a:lnTo>
                      <a:pt x="706" y="237"/>
                    </a:lnTo>
                    <a:lnTo>
                      <a:pt x="702" y="235"/>
                    </a:lnTo>
                    <a:lnTo>
                      <a:pt x="693" y="243"/>
                    </a:lnTo>
                    <a:lnTo>
                      <a:pt x="690" y="251"/>
                    </a:lnTo>
                    <a:lnTo>
                      <a:pt x="682" y="254"/>
                    </a:lnTo>
                    <a:lnTo>
                      <a:pt x="680" y="253"/>
                    </a:lnTo>
                    <a:lnTo>
                      <a:pt x="682" y="249"/>
                    </a:lnTo>
                    <a:lnTo>
                      <a:pt x="685" y="249"/>
                    </a:lnTo>
                    <a:lnTo>
                      <a:pt x="683" y="243"/>
                    </a:lnTo>
                    <a:lnTo>
                      <a:pt x="677" y="240"/>
                    </a:lnTo>
                    <a:lnTo>
                      <a:pt x="679" y="240"/>
                    </a:lnTo>
                    <a:lnTo>
                      <a:pt x="677" y="237"/>
                    </a:lnTo>
                    <a:lnTo>
                      <a:pt x="682" y="224"/>
                    </a:lnTo>
                    <a:lnTo>
                      <a:pt x="671" y="214"/>
                    </a:lnTo>
                    <a:lnTo>
                      <a:pt x="671" y="216"/>
                    </a:lnTo>
                    <a:lnTo>
                      <a:pt x="663" y="217"/>
                    </a:lnTo>
                    <a:lnTo>
                      <a:pt x="658" y="228"/>
                    </a:lnTo>
                    <a:lnTo>
                      <a:pt x="648" y="237"/>
                    </a:lnTo>
                    <a:lnTo>
                      <a:pt x="648" y="245"/>
                    </a:lnTo>
                    <a:lnTo>
                      <a:pt x="640" y="248"/>
                    </a:lnTo>
                    <a:lnTo>
                      <a:pt x="633" y="246"/>
                    </a:lnTo>
                    <a:lnTo>
                      <a:pt x="631" y="249"/>
                    </a:lnTo>
                    <a:lnTo>
                      <a:pt x="631" y="254"/>
                    </a:lnTo>
                    <a:lnTo>
                      <a:pt x="633" y="257"/>
                    </a:lnTo>
                    <a:lnTo>
                      <a:pt x="640" y="265"/>
                    </a:lnTo>
                    <a:lnTo>
                      <a:pt x="653" y="270"/>
                    </a:lnTo>
                    <a:lnTo>
                      <a:pt x="663" y="280"/>
                    </a:lnTo>
                    <a:lnTo>
                      <a:pt x="671" y="283"/>
                    </a:lnTo>
                    <a:lnTo>
                      <a:pt x="674" y="283"/>
                    </a:lnTo>
                    <a:lnTo>
                      <a:pt x="679" y="274"/>
                    </a:lnTo>
                    <a:lnTo>
                      <a:pt x="685" y="270"/>
                    </a:lnTo>
                    <a:lnTo>
                      <a:pt x="698" y="277"/>
                    </a:lnTo>
                    <a:lnTo>
                      <a:pt x="704" y="275"/>
                    </a:lnTo>
                    <a:lnTo>
                      <a:pt x="712" y="278"/>
                    </a:lnTo>
                    <a:lnTo>
                      <a:pt x="714" y="285"/>
                    </a:lnTo>
                    <a:lnTo>
                      <a:pt x="712" y="288"/>
                    </a:lnTo>
                    <a:lnTo>
                      <a:pt x="709" y="285"/>
                    </a:lnTo>
                    <a:lnTo>
                      <a:pt x="706" y="285"/>
                    </a:lnTo>
                    <a:lnTo>
                      <a:pt x="704" y="290"/>
                    </a:lnTo>
                    <a:lnTo>
                      <a:pt x="693" y="291"/>
                    </a:lnTo>
                    <a:lnTo>
                      <a:pt x="696" y="294"/>
                    </a:lnTo>
                    <a:lnTo>
                      <a:pt x="694" y="301"/>
                    </a:lnTo>
                    <a:lnTo>
                      <a:pt x="691" y="301"/>
                    </a:lnTo>
                    <a:lnTo>
                      <a:pt x="690" y="298"/>
                    </a:lnTo>
                    <a:lnTo>
                      <a:pt x="687" y="298"/>
                    </a:lnTo>
                    <a:lnTo>
                      <a:pt x="687" y="301"/>
                    </a:lnTo>
                    <a:lnTo>
                      <a:pt x="688" y="302"/>
                    </a:lnTo>
                    <a:lnTo>
                      <a:pt x="688" y="306"/>
                    </a:lnTo>
                    <a:lnTo>
                      <a:pt x="685" y="311"/>
                    </a:lnTo>
                    <a:lnTo>
                      <a:pt x="682" y="322"/>
                    </a:lnTo>
                    <a:lnTo>
                      <a:pt x="683" y="325"/>
                    </a:lnTo>
                    <a:lnTo>
                      <a:pt x="701" y="331"/>
                    </a:lnTo>
                    <a:lnTo>
                      <a:pt x="709" y="341"/>
                    </a:lnTo>
                    <a:lnTo>
                      <a:pt x="721" y="360"/>
                    </a:lnTo>
                    <a:lnTo>
                      <a:pt x="729" y="365"/>
                    </a:lnTo>
                    <a:lnTo>
                      <a:pt x="731" y="368"/>
                    </a:lnTo>
                    <a:lnTo>
                      <a:pt x="742" y="378"/>
                    </a:lnTo>
                    <a:lnTo>
                      <a:pt x="721" y="372"/>
                    </a:lnTo>
                    <a:lnTo>
                      <a:pt x="715" y="373"/>
                    </a:lnTo>
                    <a:lnTo>
                      <a:pt x="715" y="375"/>
                    </a:lnTo>
                    <a:lnTo>
                      <a:pt x="721" y="373"/>
                    </a:lnTo>
                    <a:lnTo>
                      <a:pt x="725" y="376"/>
                    </a:lnTo>
                    <a:lnTo>
                      <a:pt x="733" y="380"/>
                    </a:lnTo>
                    <a:lnTo>
                      <a:pt x="739" y="383"/>
                    </a:lnTo>
                    <a:lnTo>
                      <a:pt x="741" y="384"/>
                    </a:lnTo>
                    <a:lnTo>
                      <a:pt x="747" y="391"/>
                    </a:lnTo>
                    <a:lnTo>
                      <a:pt x="734" y="401"/>
                    </a:lnTo>
                    <a:lnTo>
                      <a:pt x="728" y="402"/>
                    </a:lnTo>
                    <a:lnTo>
                      <a:pt x="728" y="402"/>
                    </a:lnTo>
                    <a:lnTo>
                      <a:pt x="736" y="405"/>
                    </a:lnTo>
                    <a:lnTo>
                      <a:pt x="741" y="402"/>
                    </a:lnTo>
                    <a:lnTo>
                      <a:pt x="748" y="409"/>
                    </a:lnTo>
                    <a:lnTo>
                      <a:pt x="755" y="410"/>
                    </a:lnTo>
                    <a:lnTo>
                      <a:pt x="748" y="417"/>
                    </a:lnTo>
                    <a:lnTo>
                      <a:pt x="753" y="415"/>
                    </a:lnTo>
                    <a:lnTo>
                      <a:pt x="755" y="418"/>
                    </a:lnTo>
                    <a:lnTo>
                      <a:pt x="755" y="421"/>
                    </a:lnTo>
                    <a:lnTo>
                      <a:pt x="750" y="421"/>
                    </a:lnTo>
                    <a:lnTo>
                      <a:pt x="753" y="426"/>
                    </a:lnTo>
                    <a:lnTo>
                      <a:pt x="753" y="439"/>
                    </a:lnTo>
                    <a:lnTo>
                      <a:pt x="750" y="438"/>
                    </a:lnTo>
                    <a:lnTo>
                      <a:pt x="748" y="438"/>
                    </a:lnTo>
                    <a:lnTo>
                      <a:pt x="747" y="444"/>
                    </a:lnTo>
                    <a:lnTo>
                      <a:pt x="745" y="452"/>
                    </a:lnTo>
                    <a:lnTo>
                      <a:pt x="742" y="460"/>
                    </a:lnTo>
                    <a:lnTo>
                      <a:pt x="741" y="468"/>
                    </a:lnTo>
                    <a:lnTo>
                      <a:pt x="737" y="463"/>
                    </a:lnTo>
                    <a:lnTo>
                      <a:pt x="734" y="466"/>
                    </a:lnTo>
                    <a:lnTo>
                      <a:pt x="737" y="471"/>
                    </a:lnTo>
                    <a:lnTo>
                      <a:pt x="736" y="483"/>
                    </a:lnTo>
                    <a:lnTo>
                      <a:pt x="737" y="487"/>
                    </a:lnTo>
                    <a:lnTo>
                      <a:pt x="734" y="487"/>
                    </a:lnTo>
                    <a:lnTo>
                      <a:pt x="734" y="491"/>
                    </a:lnTo>
                    <a:lnTo>
                      <a:pt x="731" y="492"/>
                    </a:lnTo>
                    <a:lnTo>
                      <a:pt x="728" y="502"/>
                    </a:lnTo>
                    <a:lnTo>
                      <a:pt x="721" y="502"/>
                    </a:lnTo>
                    <a:lnTo>
                      <a:pt x="720" y="503"/>
                    </a:lnTo>
                    <a:lnTo>
                      <a:pt x="721" y="507"/>
                    </a:lnTo>
                    <a:lnTo>
                      <a:pt x="721" y="510"/>
                    </a:lnTo>
                    <a:lnTo>
                      <a:pt x="717" y="513"/>
                    </a:lnTo>
                    <a:lnTo>
                      <a:pt x="717" y="516"/>
                    </a:lnTo>
                    <a:lnTo>
                      <a:pt x="715" y="515"/>
                    </a:lnTo>
                    <a:lnTo>
                      <a:pt x="714" y="518"/>
                    </a:lnTo>
                    <a:lnTo>
                      <a:pt x="707" y="520"/>
                    </a:lnTo>
                    <a:lnTo>
                      <a:pt x="701" y="531"/>
                    </a:lnTo>
                    <a:lnTo>
                      <a:pt x="694" y="534"/>
                    </a:lnTo>
                    <a:lnTo>
                      <a:pt x="690" y="532"/>
                    </a:lnTo>
                    <a:lnTo>
                      <a:pt x="687" y="536"/>
                    </a:lnTo>
                    <a:lnTo>
                      <a:pt x="683" y="532"/>
                    </a:lnTo>
                    <a:lnTo>
                      <a:pt x="679" y="537"/>
                    </a:lnTo>
                    <a:lnTo>
                      <a:pt x="677" y="534"/>
                    </a:lnTo>
                    <a:lnTo>
                      <a:pt x="674" y="536"/>
                    </a:lnTo>
                    <a:lnTo>
                      <a:pt x="675" y="537"/>
                    </a:lnTo>
                    <a:lnTo>
                      <a:pt x="674" y="5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92" name="Freeform 305"/>
              <p:cNvSpPr/>
              <p:nvPr/>
            </p:nvSpPr>
            <p:spPr>
              <a:xfrm>
                <a:off x="6672240" y="2482920"/>
                <a:ext cx="52200" cy="522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52200"/>
                  <a:gd name="textAreaBottom" fmla="*/ 52560 h 52200"/>
                  <a:gd name="GluePoint1X" fmla="*/ 25 w 33"/>
                  <a:gd name="GluePoint1Y" fmla="*/ 1 h 33"/>
                  <a:gd name="GluePoint2X" fmla="*/ 25 w 33"/>
                  <a:gd name="GluePoint2Y" fmla="*/ 0 h 33"/>
                  <a:gd name="GluePoint3X" fmla="*/ 32 w 33"/>
                  <a:gd name="GluePoint3Y" fmla="*/ 1 h 33"/>
                  <a:gd name="GluePoint4X" fmla="*/ 33 w 33"/>
                  <a:gd name="GluePoint4Y" fmla="*/ 8 h 33"/>
                  <a:gd name="GluePoint5X" fmla="*/ 32 w 33"/>
                  <a:gd name="GluePoint5Y" fmla="*/ 11 h 33"/>
                  <a:gd name="GluePoint6X" fmla="*/ 29 w 33"/>
                  <a:gd name="GluePoint6Y" fmla="*/ 22 h 33"/>
                  <a:gd name="GluePoint7X" fmla="*/ 24 w 33"/>
                  <a:gd name="GluePoint7Y" fmla="*/ 29 h 33"/>
                  <a:gd name="GluePoint8X" fmla="*/ 21 w 33"/>
                  <a:gd name="GluePoint8Y" fmla="*/ 30 h 33"/>
                  <a:gd name="GluePoint9X" fmla="*/ 19 w 33"/>
                  <a:gd name="GluePoint9Y" fmla="*/ 33 h 33"/>
                  <a:gd name="GluePoint10X" fmla="*/ 5 w 33"/>
                  <a:gd name="GluePoint10Y" fmla="*/ 29 h 33"/>
                  <a:gd name="GluePoint11X" fmla="*/ 2 w 33"/>
                  <a:gd name="GluePoint11Y" fmla="*/ 25 h 33"/>
                  <a:gd name="GluePoint12X" fmla="*/ 0 w 33"/>
                  <a:gd name="GluePoint12Y" fmla="*/ 14 h 33"/>
                  <a:gd name="GluePoint13X" fmla="*/ 11 w 33"/>
                  <a:gd name="GluePoint13Y" fmla="*/ 3 h 33"/>
                  <a:gd name="GluePoint14X" fmla="*/ 25 w 33"/>
                  <a:gd name="GluePoint14Y" fmla="*/ 1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3" h="33">
                    <a:moveTo>
                      <a:pt x="25" y="1"/>
                    </a:moveTo>
                    <a:lnTo>
                      <a:pt x="25" y="0"/>
                    </a:lnTo>
                    <a:lnTo>
                      <a:pt x="32" y="1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29" y="22"/>
                    </a:lnTo>
                    <a:lnTo>
                      <a:pt x="24" y="29"/>
                    </a:lnTo>
                    <a:lnTo>
                      <a:pt x="21" y="30"/>
                    </a:lnTo>
                    <a:lnTo>
                      <a:pt x="19" y="33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14"/>
                    </a:lnTo>
                    <a:lnTo>
                      <a:pt x="11" y="3"/>
                    </a:lnTo>
                    <a:lnTo>
                      <a:pt x="2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93" name="Freeform 306"/>
              <p:cNvSpPr/>
              <p:nvPr/>
            </p:nvSpPr>
            <p:spPr>
              <a:xfrm>
                <a:off x="6226200" y="241128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1 w 5"/>
                  <a:gd name="GluePoint2Y" fmla="*/ 6 h 6"/>
                  <a:gd name="GluePoint3X" fmla="*/ 3 w 5"/>
                  <a:gd name="GluePoint3Y" fmla="*/ 6 h 6"/>
                  <a:gd name="GluePoint4X" fmla="*/ 5 w 5"/>
                  <a:gd name="GluePoint4Y" fmla="*/ 3 h 6"/>
                  <a:gd name="GluePoint5X" fmla="*/ 1 w 5"/>
                  <a:gd name="GluePoint5Y" fmla="*/ 0 h 6"/>
                  <a:gd name="GluePoint6X" fmla="*/ 0 w 5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1" y="6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94" name="Freeform 307"/>
              <p:cNvSpPr/>
              <p:nvPr/>
            </p:nvSpPr>
            <p:spPr>
              <a:xfrm>
                <a:off x="5686560" y="2039760"/>
                <a:ext cx="672840" cy="775800"/>
              </a:xfrm>
              <a:custGeom>
                <a:avLst/>
                <a:gdLst>
                  <a:gd name="textAreaLeft" fmla="*/ 0 w 672840"/>
                  <a:gd name="textAreaRight" fmla="*/ 673200 w 672840"/>
                  <a:gd name="textAreaTop" fmla="*/ 0 h 775800"/>
                  <a:gd name="textAreaBottom" fmla="*/ 776160 h 775800"/>
                  <a:gd name="GluePoint1X" fmla="*/ 25 w 424"/>
                  <a:gd name="GluePoint1Y" fmla="*/ 230 h 489"/>
                  <a:gd name="GluePoint2X" fmla="*/ 29 w 424"/>
                  <a:gd name="GluePoint2Y" fmla="*/ 238 h 489"/>
                  <a:gd name="GluePoint3X" fmla="*/ 40 w 424"/>
                  <a:gd name="GluePoint3Y" fmla="*/ 266 h 489"/>
                  <a:gd name="GluePoint4X" fmla="*/ 65 w 424"/>
                  <a:gd name="GluePoint4Y" fmla="*/ 240 h 489"/>
                  <a:gd name="GluePoint5X" fmla="*/ 70 w 424"/>
                  <a:gd name="GluePoint5Y" fmla="*/ 250 h 489"/>
                  <a:gd name="GluePoint6X" fmla="*/ 76 w 424"/>
                  <a:gd name="GluePoint6Y" fmla="*/ 287 h 489"/>
                  <a:gd name="GluePoint7X" fmla="*/ 87 w 424"/>
                  <a:gd name="GluePoint7Y" fmla="*/ 329 h 489"/>
                  <a:gd name="GluePoint8X" fmla="*/ 102 w 424"/>
                  <a:gd name="GluePoint8Y" fmla="*/ 364 h 489"/>
                  <a:gd name="GluePoint9X" fmla="*/ 124 w 424"/>
                  <a:gd name="GluePoint9Y" fmla="*/ 417 h 489"/>
                  <a:gd name="GluePoint10X" fmla="*/ 175 w 424"/>
                  <a:gd name="GluePoint10Y" fmla="*/ 483 h 489"/>
                  <a:gd name="GluePoint11X" fmla="*/ 199 w 424"/>
                  <a:gd name="GluePoint11Y" fmla="*/ 452 h 489"/>
                  <a:gd name="GluePoint12X" fmla="*/ 202 w 424"/>
                  <a:gd name="GluePoint12Y" fmla="*/ 393 h 489"/>
                  <a:gd name="GluePoint13X" fmla="*/ 205 w 424"/>
                  <a:gd name="GluePoint13Y" fmla="*/ 354 h 489"/>
                  <a:gd name="GluePoint14X" fmla="*/ 219 w 424"/>
                  <a:gd name="GluePoint14Y" fmla="*/ 346 h 489"/>
                  <a:gd name="GluePoint15X" fmla="*/ 273 w 424"/>
                  <a:gd name="GluePoint15Y" fmla="*/ 285 h 489"/>
                  <a:gd name="GluePoint16X" fmla="*/ 300 w 424"/>
                  <a:gd name="GluePoint16Y" fmla="*/ 250 h 489"/>
                  <a:gd name="GluePoint17X" fmla="*/ 313 w 424"/>
                  <a:gd name="GluePoint17Y" fmla="*/ 250 h 489"/>
                  <a:gd name="GluePoint18X" fmla="*/ 308 w 424"/>
                  <a:gd name="GluePoint18Y" fmla="*/ 224 h 489"/>
                  <a:gd name="GluePoint19X" fmla="*/ 297 w 424"/>
                  <a:gd name="GluePoint19Y" fmla="*/ 190 h 489"/>
                  <a:gd name="GluePoint20X" fmla="*/ 292 w 424"/>
                  <a:gd name="GluePoint20Y" fmla="*/ 177 h 489"/>
                  <a:gd name="GluePoint21X" fmla="*/ 308 w 424"/>
                  <a:gd name="GluePoint21Y" fmla="*/ 176 h 489"/>
                  <a:gd name="GluePoint22X" fmla="*/ 324 w 424"/>
                  <a:gd name="GluePoint22Y" fmla="*/ 189 h 489"/>
                  <a:gd name="GluePoint23X" fmla="*/ 343 w 424"/>
                  <a:gd name="GluePoint23Y" fmla="*/ 213 h 489"/>
                  <a:gd name="GluePoint24X" fmla="*/ 357 w 424"/>
                  <a:gd name="GluePoint24Y" fmla="*/ 214 h 489"/>
                  <a:gd name="GluePoint25X" fmla="*/ 376 w 424"/>
                  <a:gd name="GluePoint25Y" fmla="*/ 234 h 489"/>
                  <a:gd name="GluePoint26X" fmla="*/ 389 w 424"/>
                  <a:gd name="GluePoint26Y" fmla="*/ 213 h 489"/>
                  <a:gd name="GluePoint27X" fmla="*/ 397 w 424"/>
                  <a:gd name="GluePoint27Y" fmla="*/ 171 h 489"/>
                  <a:gd name="GluePoint28X" fmla="*/ 421 w 424"/>
                  <a:gd name="GluePoint28Y" fmla="*/ 155 h 489"/>
                  <a:gd name="GluePoint29X" fmla="*/ 419 w 424"/>
                  <a:gd name="GluePoint29Y" fmla="*/ 134 h 489"/>
                  <a:gd name="GluePoint30X" fmla="*/ 397 w 424"/>
                  <a:gd name="GluePoint30Y" fmla="*/ 115 h 489"/>
                  <a:gd name="GluePoint31X" fmla="*/ 341 w 424"/>
                  <a:gd name="GluePoint31Y" fmla="*/ 148 h 489"/>
                  <a:gd name="GluePoint32X" fmla="*/ 302 w 424"/>
                  <a:gd name="GluePoint32Y" fmla="*/ 161 h 489"/>
                  <a:gd name="GluePoint33X" fmla="*/ 295 w 424"/>
                  <a:gd name="GluePoint33Y" fmla="*/ 139 h 489"/>
                  <a:gd name="GluePoint34X" fmla="*/ 291 w 424"/>
                  <a:gd name="GluePoint34Y" fmla="*/ 163 h 489"/>
                  <a:gd name="GluePoint35X" fmla="*/ 210 w 424"/>
                  <a:gd name="GluePoint35Y" fmla="*/ 152 h 489"/>
                  <a:gd name="GluePoint36X" fmla="*/ 172 w 424"/>
                  <a:gd name="GluePoint36Y" fmla="*/ 132 h 489"/>
                  <a:gd name="GluePoint37X" fmla="*/ 165 w 424"/>
                  <a:gd name="GluePoint37Y" fmla="*/ 110 h 489"/>
                  <a:gd name="GluePoint38X" fmla="*/ 151 w 424"/>
                  <a:gd name="GluePoint38Y" fmla="*/ 89 h 489"/>
                  <a:gd name="GluePoint39X" fmla="*/ 133 w 424"/>
                  <a:gd name="GluePoint39Y" fmla="*/ 70 h 489"/>
                  <a:gd name="GluePoint40X" fmla="*/ 137 w 424"/>
                  <a:gd name="GluePoint40Y" fmla="*/ 63 h 489"/>
                  <a:gd name="GluePoint41X" fmla="*/ 138 w 424"/>
                  <a:gd name="GluePoint41Y" fmla="*/ 50 h 489"/>
                  <a:gd name="GluePoint42X" fmla="*/ 133 w 424"/>
                  <a:gd name="GluePoint42Y" fmla="*/ 34 h 489"/>
                  <a:gd name="GluePoint43X" fmla="*/ 140 w 424"/>
                  <a:gd name="GluePoint43Y" fmla="*/ 21 h 489"/>
                  <a:gd name="GluePoint44X" fmla="*/ 133 w 424"/>
                  <a:gd name="GluePoint44Y" fmla="*/ 7 h 489"/>
                  <a:gd name="GluePoint45X" fmla="*/ 106 w 424"/>
                  <a:gd name="GluePoint45Y" fmla="*/ 9 h 489"/>
                  <a:gd name="GluePoint46X" fmla="*/ 84 w 424"/>
                  <a:gd name="GluePoint46Y" fmla="*/ 23 h 489"/>
                  <a:gd name="GluePoint47X" fmla="*/ 51 w 424"/>
                  <a:gd name="GluePoint47Y" fmla="*/ 28 h 489"/>
                  <a:gd name="GluePoint48X" fmla="*/ 60 w 424"/>
                  <a:gd name="GluePoint48Y" fmla="*/ 44 h 489"/>
                  <a:gd name="GluePoint49X" fmla="*/ 73 w 424"/>
                  <a:gd name="GluePoint49Y" fmla="*/ 62 h 489"/>
                  <a:gd name="GluePoint50X" fmla="*/ 73 w 424"/>
                  <a:gd name="GluePoint50Y" fmla="*/ 76 h 489"/>
                  <a:gd name="GluePoint51X" fmla="*/ 73 w 424"/>
                  <a:gd name="GluePoint51Y" fmla="*/ 91 h 489"/>
                  <a:gd name="GluePoint52X" fmla="*/ 51 w 424"/>
                  <a:gd name="GluePoint52Y" fmla="*/ 129 h 489"/>
                  <a:gd name="GluePoint53X" fmla="*/ 14 w 424"/>
                  <a:gd name="GluePoint53Y" fmla="*/ 156 h 489"/>
                  <a:gd name="GluePoint54X" fmla="*/ 33 w 424"/>
                  <a:gd name="GluePoint54Y" fmla="*/ 182 h 489"/>
                  <a:gd name="GluePoint55X" fmla="*/ 38 w 424"/>
                  <a:gd name="GluePoint55Y" fmla="*/ 206 h 489"/>
                  <a:gd name="GluePoint56X" fmla="*/ 11 w 424"/>
                  <a:gd name="GluePoint56Y" fmla="*/ 206 h 489"/>
                  <a:gd name="GluePoint57X" fmla="*/ 0 w 424"/>
                  <a:gd name="GluePoint57Y" fmla="*/ 218 h 48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424" h="489">
                    <a:moveTo>
                      <a:pt x="0" y="218"/>
                    </a:moveTo>
                    <a:lnTo>
                      <a:pt x="3" y="218"/>
                    </a:lnTo>
                    <a:lnTo>
                      <a:pt x="8" y="226"/>
                    </a:lnTo>
                    <a:lnTo>
                      <a:pt x="14" y="230"/>
                    </a:lnTo>
                    <a:lnTo>
                      <a:pt x="25" y="230"/>
                    </a:lnTo>
                    <a:lnTo>
                      <a:pt x="32" y="229"/>
                    </a:lnTo>
                    <a:lnTo>
                      <a:pt x="35" y="226"/>
                    </a:lnTo>
                    <a:lnTo>
                      <a:pt x="35" y="227"/>
                    </a:lnTo>
                    <a:lnTo>
                      <a:pt x="33" y="234"/>
                    </a:lnTo>
                    <a:lnTo>
                      <a:pt x="29" y="238"/>
                    </a:lnTo>
                    <a:lnTo>
                      <a:pt x="19" y="240"/>
                    </a:lnTo>
                    <a:lnTo>
                      <a:pt x="16" y="238"/>
                    </a:lnTo>
                    <a:lnTo>
                      <a:pt x="16" y="240"/>
                    </a:lnTo>
                    <a:lnTo>
                      <a:pt x="16" y="245"/>
                    </a:lnTo>
                    <a:lnTo>
                      <a:pt x="40" y="266"/>
                    </a:lnTo>
                    <a:lnTo>
                      <a:pt x="51" y="266"/>
                    </a:lnTo>
                    <a:lnTo>
                      <a:pt x="62" y="261"/>
                    </a:lnTo>
                    <a:lnTo>
                      <a:pt x="63" y="255"/>
                    </a:lnTo>
                    <a:lnTo>
                      <a:pt x="63" y="238"/>
                    </a:lnTo>
                    <a:lnTo>
                      <a:pt x="65" y="240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0" y="243"/>
                    </a:lnTo>
                    <a:lnTo>
                      <a:pt x="68" y="247"/>
                    </a:lnTo>
                    <a:lnTo>
                      <a:pt x="70" y="250"/>
                    </a:lnTo>
                    <a:lnTo>
                      <a:pt x="71" y="253"/>
                    </a:lnTo>
                    <a:lnTo>
                      <a:pt x="71" y="259"/>
                    </a:lnTo>
                    <a:lnTo>
                      <a:pt x="73" y="261"/>
                    </a:lnTo>
                    <a:lnTo>
                      <a:pt x="76" y="272"/>
                    </a:lnTo>
                    <a:lnTo>
                      <a:pt x="76" y="287"/>
                    </a:lnTo>
                    <a:lnTo>
                      <a:pt x="78" y="298"/>
                    </a:lnTo>
                    <a:lnTo>
                      <a:pt x="79" y="296"/>
                    </a:lnTo>
                    <a:lnTo>
                      <a:pt x="81" y="296"/>
                    </a:lnTo>
                    <a:lnTo>
                      <a:pt x="81" y="309"/>
                    </a:lnTo>
                    <a:lnTo>
                      <a:pt x="87" y="329"/>
                    </a:lnTo>
                    <a:lnTo>
                      <a:pt x="91" y="343"/>
                    </a:lnTo>
                    <a:lnTo>
                      <a:pt x="98" y="356"/>
                    </a:lnTo>
                    <a:lnTo>
                      <a:pt x="100" y="361"/>
                    </a:lnTo>
                    <a:lnTo>
                      <a:pt x="103" y="361"/>
                    </a:lnTo>
                    <a:lnTo>
                      <a:pt x="102" y="364"/>
                    </a:lnTo>
                    <a:lnTo>
                      <a:pt x="105" y="370"/>
                    </a:lnTo>
                    <a:lnTo>
                      <a:pt x="105" y="370"/>
                    </a:lnTo>
                    <a:lnTo>
                      <a:pt x="110" y="375"/>
                    </a:lnTo>
                    <a:lnTo>
                      <a:pt x="118" y="393"/>
                    </a:lnTo>
                    <a:lnTo>
                      <a:pt x="124" y="417"/>
                    </a:lnTo>
                    <a:lnTo>
                      <a:pt x="135" y="430"/>
                    </a:lnTo>
                    <a:lnTo>
                      <a:pt x="152" y="475"/>
                    </a:lnTo>
                    <a:lnTo>
                      <a:pt x="164" y="489"/>
                    </a:lnTo>
                    <a:lnTo>
                      <a:pt x="168" y="489"/>
                    </a:lnTo>
                    <a:lnTo>
                      <a:pt x="175" y="483"/>
                    </a:lnTo>
                    <a:lnTo>
                      <a:pt x="176" y="473"/>
                    </a:lnTo>
                    <a:lnTo>
                      <a:pt x="187" y="470"/>
                    </a:lnTo>
                    <a:lnTo>
                      <a:pt x="186" y="464"/>
                    </a:lnTo>
                    <a:lnTo>
                      <a:pt x="192" y="452"/>
                    </a:lnTo>
                    <a:lnTo>
                      <a:pt x="199" y="452"/>
                    </a:lnTo>
                    <a:lnTo>
                      <a:pt x="197" y="428"/>
                    </a:lnTo>
                    <a:lnTo>
                      <a:pt x="203" y="401"/>
                    </a:lnTo>
                    <a:lnTo>
                      <a:pt x="202" y="396"/>
                    </a:lnTo>
                    <a:lnTo>
                      <a:pt x="199" y="393"/>
                    </a:lnTo>
                    <a:lnTo>
                      <a:pt x="202" y="393"/>
                    </a:lnTo>
                    <a:lnTo>
                      <a:pt x="199" y="383"/>
                    </a:lnTo>
                    <a:lnTo>
                      <a:pt x="199" y="377"/>
                    </a:lnTo>
                    <a:lnTo>
                      <a:pt x="195" y="364"/>
                    </a:lnTo>
                    <a:lnTo>
                      <a:pt x="199" y="356"/>
                    </a:lnTo>
                    <a:lnTo>
                      <a:pt x="205" y="354"/>
                    </a:lnTo>
                    <a:lnTo>
                      <a:pt x="206" y="356"/>
                    </a:lnTo>
                    <a:lnTo>
                      <a:pt x="210" y="354"/>
                    </a:lnTo>
                    <a:lnTo>
                      <a:pt x="211" y="351"/>
                    </a:lnTo>
                    <a:lnTo>
                      <a:pt x="213" y="346"/>
                    </a:lnTo>
                    <a:lnTo>
                      <a:pt x="219" y="346"/>
                    </a:lnTo>
                    <a:lnTo>
                      <a:pt x="226" y="343"/>
                    </a:lnTo>
                    <a:lnTo>
                      <a:pt x="229" y="333"/>
                    </a:lnTo>
                    <a:lnTo>
                      <a:pt x="253" y="309"/>
                    </a:lnTo>
                    <a:lnTo>
                      <a:pt x="262" y="293"/>
                    </a:lnTo>
                    <a:lnTo>
                      <a:pt x="273" y="285"/>
                    </a:lnTo>
                    <a:lnTo>
                      <a:pt x="281" y="282"/>
                    </a:lnTo>
                    <a:lnTo>
                      <a:pt x="291" y="269"/>
                    </a:lnTo>
                    <a:lnTo>
                      <a:pt x="287" y="261"/>
                    </a:lnTo>
                    <a:lnTo>
                      <a:pt x="289" y="256"/>
                    </a:lnTo>
                    <a:lnTo>
                      <a:pt x="300" y="250"/>
                    </a:lnTo>
                    <a:lnTo>
                      <a:pt x="303" y="243"/>
                    </a:lnTo>
                    <a:lnTo>
                      <a:pt x="305" y="251"/>
                    </a:lnTo>
                    <a:lnTo>
                      <a:pt x="308" y="255"/>
                    </a:lnTo>
                    <a:lnTo>
                      <a:pt x="313" y="253"/>
                    </a:lnTo>
                    <a:lnTo>
                      <a:pt x="313" y="250"/>
                    </a:lnTo>
                    <a:lnTo>
                      <a:pt x="314" y="253"/>
                    </a:lnTo>
                    <a:lnTo>
                      <a:pt x="316" y="253"/>
                    </a:lnTo>
                    <a:lnTo>
                      <a:pt x="311" y="237"/>
                    </a:lnTo>
                    <a:lnTo>
                      <a:pt x="310" y="232"/>
                    </a:lnTo>
                    <a:lnTo>
                      <a:pt x="308" y="224"/>
                    </a:lnTo>
                    <a:lnTo>
                      <a:pt x="305" y="216"/>
                    </a:lnTo>
                    <a:lnTo>
                      <a:pt x="303" y="205"/>
                    </a:lnTo>
                    <a:lnTo>
                      <a:pt x="292" y="197"/>
                    </a:lnTo>
                    <a:lnTo>
                      <a:pt x="294" y="192"/>
                    </a:lnTo>
                    <a:lnTo>
                      <a:pt x="297" y="190"/>
                    </a:lnTo>
                    <a:lnTo>
                      <a:pt x="297" y="189"/>
                    </a:lnTo>
                    <a:lnTo>
                      <a:pt x="303" y="189"/>
                    </a:lnTo>
                    <a:lnTo>
                      <a:pt x="302" y="184"/>
                    </a:lnTo>
                    <a:lnTo>
                      <a:pt x="295" y="182"/>
                    </a:lnTo>
                    <a:lnTo>
                      <a:pt x="292" y="177"/>
                    </a:lnTo>
                    <a:lnTo>
                      <a:pt x="297" y="166"/>
                    </a:lnTo>
                    <a:lnTo>
                      <a:pt x="302" y="173"/>
                    </a:lnTo>
                    <a:lnTo>
                      <a:pt x="302" y="168"/>
                    </a:lnTo>
                    <a:lnTo>
                      <a:pt x="303" y="168"/>
                    </a:lnTo>
                    <a:lnTo>
                      <a:pt x="308" y="176"/>
                    </a:lnTo>
                    <a:lnTo>
                      <a:pt x="310" y="174"/>
                    </a:lnTo>
                    <a:lnTo>
                      <a:pt x="311" y="176"/>
                    </a:lnTo>
                    <a:lnTo>
                      <a:pt x="313" y="171"/>
                    </a:lnTo>
                    <a:lnTo>
                      <a:pt x="318" y="184"/>
                    </a:lnTo>
                    <a:lnTo>
                      <a:pt x="324" y="189"/>
                    </a:lnTo>
                    <a:lnTo>
                      <a:pt x="346" y="189"/>
                    </a:lnTo>
                    <a:lnTo>
                      <a:pt x="357" y="192"/>
                    </a:lnTo>
                    <a:lnTo>
                      <a:pt x="353" y="203"/>
                    </a:lnTo>
                    <a:lnTo>
                      <a:pt x="343" y="210"/>
                    </a:lnTo>
                    <a:lnTo>
                      <a:pt x="343" y="213"/>
                    </a:lnTo>
                    <a:lnTo>
                      <a:pt x="346" y="222"/>
                    </a:lnTo>
                    <a:lnTo>
                      <a:pt x="349" y="222"/>
                    </a:lnTo>
                    <a:lnTo>
                      <a:pt x="354" y="227"/>
                    </a:lnTo>
                    <a:lnTo>
                      <a:pt x="356" y="219"/>
                    </a:lnTo>
                    <a:lnTo>
                      <a:pt x="357" y="214"/>
                    </a:lnTo>
                    <a:lnTo>
                      <a:pt x="359" y="214"/>
                    </a:lnTo>
                    <a:lnTo>
                      <a:pt x="367" y="229"/>
                    </a:lnTo>
                    <a:lnTo>
                      <a:pt x="372" y="248"/>
                    </a:lnTo>
                    <a:lnTo>
                      <a:pt x="380" y="243"/>
                    </a:lnTo>
                    <a:lnTo>
                      <a:pt x="376" y="234"/>
                    </a:lnTo>
                    <a:lnTo>
                      <a:pt x="376" y="230"/>
                    </a:lnTo>
                    <a:lnTo>
                      <a:pt x="380" y="229"/>
                    </a:lnTo>
                    <a:lnTo>
                      <a:pt x="378" y="216"/>
                    </a:lnTo>
                    <a:lnTo>
                      <a:pt x="380" y="213"/>
                    </a:lnTo>
                    <a:lnTo>
                      <a:pt x="389" y="213"/>
                    </a:lnTo>
                    <a:lnTo>
                      <a:pt x="391" y="211"/>
                    </a:lnTo>
                    <a:lnTo>
                      <a:pt x="394" y="195"/>
                    </a:lnTo>
                    <a:lnTo>
                      <a:pt x="394" y="189"/>
                    </a:lnTo>
                    <a:lnTo>
                      <a:pt x="400" y="179"/>
                    </a:lnTo>
                    <a:lnTo>
                      <a:pt x="397" y="171"/>
                    </a:lnTo>
                    <a:lnTo>
                      <a:pt x="399" y="166"/>
                    </a:lnTo>
                    <a:lnTo>
                      <a:pt x="405" y="161"/>
                    </a:lnTo>
                    <a:lnTo>
                      <a:pt x="408" y="155"/>
                    </a:lnTo>
                    <a:lnTo>
                      <a:pt x="416" y="153"/>
                    </a:lnTo>
                    <a:lnTo>
                      <a:pt x="421" y="155"/>
                    </a:lnTo>
                    <a:lnTo>
                      <a:pt x="421" y="145"/>
                    </a:lnTo>
                    <a:lnTo>
                      <a:pt x="424" y="142"/>
                    </a:lnTo>
                    <a:lnTo>
                      <a:pt x="424" y="137"/>
                    </a:lnTo>
                    <a:lnTo>
                      <a:pt x="421" y="134"/>
                    </a:lnTo>
                    <a:lnTo>
                      <a:pt x="419" y="134"/>
                    </a:lnTo>
                    <a:lnTo>
                      <a:pt x="407" y="132"/>
                    </a:lnTo>
                    <a:lnTo>
                      <a:pt x="407" y="124"/>
                    </a:lnTo>
                    <a:lnTo>
                      <a:pt x="402" y="123"/>
                    </a:lnTo>
                    <a:lnTo>
                      <a:pt x="402" y="118"/>
                    </a:lnTo>
                    <a:lnTo>
                      <a:pt x="397" y="115"/>
                    </a:lnTo>
                    <a:lnTo>
                      <a:pt x="388" y="119"/>
                    </a:lnTo>
                    <a:lnTo>
                      <a:pt x="376" y="118"/>
                    </a:lnTo>
                    <a:lnTo>
                      <a:pt x="359" y="136"/>
                    </a:lnTo>
                    <a:lnTo>
                      <a:pt x="341" y="144"/>
                    </a:lnTo>
                    <a:lnTo>
                      <a:pt x="341" y="148"/>
                    </a:lnTo>
                    <a:lnTo>
                      <a:pt x="349" y="152"/>
                    </a:lnTo>
                    <a:lnTo>
                      <a:pt x="349" y="158"/>
                    </a:lnTo>
                    <a:lnTo>
                      <a:pt x="348" y="160"/>
                    </a:lnTo>
                    <a:lnTo>
                      <a:pt x="314" y="163"/>
                    </a:lnTo>
                    <a:lnTo>
                      <a:pt x="302" y="161"/>
                    </a:lnTo>
                    <a:lnTo>
                      <a:pt x="299" y="155"/>
                    </a:lnTo>
                    <a:lnTo>
                      <a:pt x="302" y="152"/>
                    </a:lnTo>
                    <a:lnTo>
                      <a:pt x="299" y="150"/>
                    </a:lnTo>
                    <a:lnTo>
                      <a:pt x="297" y="144"/>
                    </a:lnTo>
                    <a:lnTo>
                      <a:pt x="295" y="139"/>
                    </a:lnTo>
                    <a:lnTo>
                      <a:pt x="287" y="142"/>
                    </a:lnTo>
                    <a:lnTo>
                      <a:pt x="286" y="148"/>
                    </a:lnTo>
                    <a:lnTo>
                      <a:pt x="287" y="156"/>
                    </a:lnTo>
                    <a:lnTo>
                      <a:pt x="287" y="158"/>
                    </a:lnTo>
                    <a:lnTo>
                      <a:pt x="291" y="163"/>
                    </a:lnTo>
                    <a:lnTo>
                      <a:pt x="291" y="168"/>
                    </a:lnTo>
                    <a:lnTo>
                      <a:pt x="278" y="169"/>
                    </a:lnTo>
                    <a:lnTo>
                      <a:pt x="245" y="161"/>
                    </a:lnTo>
                    <a:lnTo>
                      <a:pt x="232" y="153"/>
                    </a:lnTo>
                    <a:lnTo>
                      <a:pt x="210" y="152"/>
                    </a:lnTo>
                    <a:lnTo>
                      <a:pt x="205" y="147"/>
                    </a:lnTo>
                    <a:lnTo>
                      <a:pt x="191" y="142"/>
                    </a:lnTo>
                    <a:lnTo>
                      <a:pt x="178" y="132"/>
                    </a:lnTo>
                    <a:lnTo>
                      <a:pt x="173" y="131"/>
                    </a:lnTo>
                    <a:lnTo>
                      <a:pt x="172" y="132"/>
                    </a:lnTo>
                    <a:lnTo>
                      <a:pt x="168" y="128"/>
                    </a:lnTo>
                    <a:lnTo>
                      <a:pt x="165" y="128"/>
                    </a:lnTo>
                    <a:lnTo>
                      <a:pt x="165" y="124"/>
                    </a:lnTo>
                    <a:lnTo>
                      <a:pt x="167" y="118"/>
                    </a:lnTo>
                    <a:lnTo>
                      <a:pt x="165" y="110"/>
                    </a:lnTo>
                    <a:lnTo>
                      <a:pt x="172" y="102"/>
                    </a:lnTo>
                    <a:lnTo>
                      <a:pt x="175" y="102"/>
                    </a:lnTo>
                    <a:lnTo>
                      <a:pt x="157" y="94"/>
                    </a:lnTo>
                    <a:lnTo>
                      <a:pt x="156" y="91"/>
                    </a:lnTo>
                    <a:lnTo>
                      <a:pt x="151" y="89"/>
                    </a:lnTo>
                    <a:lnTo>
                      <a:pt x="148" y="87"/>
                    </a:lnTo>
                    <a:lnTo>
                      <a:pt x="141" y="87"/>
                    </a:lnTo>
                    <a:lnTo>
                      <a:pt x="140" y="84"/>
                    </a:lnTo>
                    <a:lnTo>
                      <a:pt x="135" y="79"/>
                    </a:lnTo>
                    <a:lnTo>
                      <a:pt x="133" y="70"/>
                    </a:lnTo>
                    <a:lnTo>
                      <a:pt x="129" y="66"/>
                    </a:lnTo>
                    <a:lnTo>
                      <a:pt x="127" y="62"/>
                    </a:lnTo>
                    <a:lnTo>
                      <a:pt x="130" y="58"/>
                    </a:lnTo>
                    <a:lnTo>
                      <a:pt x="135" y="63"/>
                    </a:lnTo>
                    <a:lnTo>
                      <a:pt x="137" y="63"/>
                    </a:lnTo>
                    <a:lnTo>
                      <a:pt x="138" y="60"/>
                    </a:lnTo>
                    <a:lnTo>
                      <a:pt x="141" y="60"/>
                    </a:lnTo>
                    <a:lnTo>
                      <a:pt x="143" y="57"/>
                    </a:lnTo>
                    <a:lnTo>
                      <a:pt x="138" y="54"/>
                    </a:lnTo>
                    <a:lnTo>
                      <a:pt x="138" y="50"/>
                    </a:lnTo>
                    <a:lnTo>
                      <a:pt x="133" y="49"/>
                    </a:lnTo>
                    <a:lnTo>
                      <a:pt x="130" y="45"/>
                    </a:lnTo>
                    <a:lnTo>
                      <a:pt x="130" y="39"/>
                    </a:lnTo>
                    <a:lnTo>
                      <a:pt x="127" y="36"/>
                    </a:lnTo>
                    <a:lnTo>
                      <a:pt x="133" y="34"/>
                    </a:lnTo>
                    <a:lnTo>
                      <a:pt x="135" y="33"/>
                    </a:lnTo>
                    <a:lnTo>
                      <a:pt x="135" y="28"/>
                    </a:lnTo>
                    <a:lnTo>
                      <a:pt x="138" y="28"/>
                    </a:lnTo>
                    <a:lnTo>
                      <a:pt x="137" y="25"/>
                    </a:lnTo>
                    <a:lnTo>
                      <a:pt x="140" y="21"/>
                    </a:lnTo>
                    <a:lnTo>
                      <a:pt x="141" y="9"/>
                    </a:lnTo>
                    <a:lnTo>
                      <a:pt x="140" y="7"/>
                    </a:lnTo>
                    <a:lnTo>
                      <a:pt x="137" y="10"/>
                    </a:lnTo>
                    <a:lnTo>
                      <a:pt x="135" y="5"/>
                    </a:lnTo>
                    <a:lnTo>
                      <a:pt x="133" y="7"/>
                    </a:lnTo>
                    <a:lnTo>
                      <a:pt x="130" y="5"/>
                    </a:lnTo>
                    <a:lnTo>
                      <a:pt x="129" y="2"/>
                    </a:lnTo>
                    <a:lnTo>
                      <a:pt x="122" y="0"/>
                    </a:lnTo>
                    <a:lnTo>
                      <a:pt x="116" y="2"/>
                    </a:lnTo>
                    <a:lnTo>
                      <a:pt x="106" y="9"/>
                    </a:lnTo>
                    <a:lnTo>
                      <a:pt x="102" y="9"/>
                    </a:lnTo>
                    <a:lnTo>
                      <a:pt x="95" y="15"/>
                    </a:lnTo>
                    <a:lnTo>
                      <a:pt x="94" y="21"/>
                    </a:lnTo>
                    <a:lnTo>
                      <a:pt x="87" y="21"/>
                    </a:lnTo>
                    <a:lnTo>
                      <a:pt x="84" y="23"/>
                    </a:lnTo>
                    <a:lnTo>
                      <a:pt x="81" y="23"/>
                    </a:lnTo>
                    <a:lnTo>
                      <a:pt x="76" y="25"/>
                    </a:lnTo>
                    <a:lnTo>
                      <a:pt x="56" y="18"/>
                    </a:lnTo>
                    <a:lnTo>
                      <a:pt x="51" y="21"/>
                    </a:lnTo>
                    <a:lnTo>
                      <a:pt x="51" y="28"/>
                    </a:lnTo>
                    <a:lnTo>
                      <a:pt x="54" y="29"/>
                    </a:lnTo>
                    <a:lnTo>
                      <a:pt x="52" y="33"/>
                    </a:lnTo>
                    <a:lnTo>
                      <a:pt x="59" y="34"/>
                    </a:lnTo>
                    <a:lnTo>
                      <a:pt x="56" y="39"/>
                    </a:lnTo>
                    <a:lnTo>
                      <a:pt x="60" y="44"/>
                    </a:lnTo>
                    <a:lnTo>
                      <a:pt x="57" y="47"/>
                    </a:lnTo>
                    <a:lnTo>
                      <a:pt x="65" y="52"/>
                    </a:lnTo>
                    <a:lnTo>
                      <a:pt x="65" y="55"/>
                    </a:lnTo>
                    <a:lnTo>
                      <a:pt x="70" y="55"/>
                    </a:lnTo>
                    <a:lnTo>
                      <a:pt x="73" y="62"/>
                    </a:lnTo>
                    <a:lnTo>
                      <a:pt x="81" y="62"/>
                    </a:lnTo>
                    <a:lnTo>
                      <a:pt x="83" y="66"/>
                    </a:lnTo>
                    <a:lnTo>
                      <a:pt x="83" y="70"/>
                    </a:lnTo>
                    <a:lnTo>
                      <a:pt x="73" y="71"/>
                    </a:lnTo>
                    <a:lnTo>
                      <a:pt x="73" y="76"/>
                    </a:lnTo>
                    <a:lnTo>
                      <a:pt x="76" y="81"/>
                    </a:lnTo>
                    <a:lnTo>
                      <a:pt x="75" y="84"/>
                    </a:lnTo>
                    <a:lnTo>
                      <a:pt x="79" y="87"/>
                    </a:lnTo>
                    <a:lnTo>
                      <a:pt x="76" y="87"/>
                    </a:lnTo>
                    <a:lnTo>
                      <a:pt x="73" y="91"/>
                    </a:lnTo>
                    <a:lnTo>
                      <a:pt x="68" y="100"/>
                    </a:lnTo>
                    <a:lnTo>
                      <a:pt x="68" y="105"/>
                    </a:lnTo>
                    <a:lnTo>
                      <a:pt x="62" y="107"/>
                    </a:lnTo>
                    <a:lnTo>
                      <a:pt x="57" y="123"/>
                    </a:lnTo>
                    <a:lnTo>
                      <a:pt x="51" y="129"/>
                    </a:lnTo>
                    <a:lnTo>
                      <a:pt x="44" y="142"/>
                    </a:lnTo>
                    <a:lnTo>
                      <a:pt x="35" y="144"/>
                    </a:lnTo>
                    <a:lnTo>
                      <a:pt x="32" y="145"/>
                    </a:lnTo>
                    <a:lnTo>
                      <a:pt x="25" y="140"/>
                    </a:lnTo>
                    <a:lnTo>
                      <a:pt x="14" y="156"/>
                    </a:lnTo>
                    <a:lnTo>
                      <a:pt x="16" y="164"/>
                    </a:lnTo>
                    <a:lnTo>
                      <a:pt x="25" y="168"/>
                    </a:lnTo>
                    <a:lnTo>
                      <a:pt x="25" y="177"/>
                    </a:lnTo>
                    <a:lnTo>
                      <a:pt x="29" y="181"/>
                    </a:lnTo>
                    <a:lnTo>
                      <a:pt x="33" y="182"/>
                    </a:lnTo>
                    <a:lnTo>
                      <a:pt x="35" y="187"/>
                    </a:lnTo>
                    <a:lnTo>
                      <a:pt x="43" y="197"/>
                    </a:lnTo>
                    <a:lnTo>
                      <a:pt x="41" y="203"/>
                    </a:lnTo>
                    <a:lnTo>
                      <a:pt x="44" y="205"/>
                    </a:lnTo>
                    <a:lnTo>
                      <a:pt x="38" y="206"/>
                    </a:lnTo>
                    <a:lnTo>
                      <a:pt x="35" y="203"/>
                    </a:lnTo>
                    <a:lnTo>
                      <a:pt x="29" y="208"/>
                    </a:lnTo>
                    <a:lnTo>
                      <a:pt x="24" y="208"/>
                    </a:lnTo>
                    <a:lnTo>
                      <a:pt x="22" y="205"/>
                    </a:lnTo>
                    <a:lnTo>
                      <a:pt x="11" y="206"/>
                    </a:lnTo>
                    <a:lnTo>
                      <a:pt x="9" y="205"/>
                    </a:lnTo>
                    <a:lnTo>
                      <a:pt x="9" y="211"/>
                    </a:lnTo>
                    <a:lnTo>
                      <a:pt x="2" y="211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95" name="Freeform 308"/>
              <p:cNvSpPr/>
              <p:nvPr/>
            </p:nvSpPr>
            <p:spPr>
              <a:xfrm>
                <a:off x="6345360" y="284004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3 w 3"/>
                  <a:gd name="GluePoint1Y" fmla="*/ 0 h 8"/>
                  <a:gd name="GluePoint2X" fmla="*/ 0 w 3"/>
                  <a:gd name="GluePoint2Y" fmla="*/ 1 h 8"/>
                  <a:gd name="GluePoint3X" fmla="*/ 1 w 3"/>
                  <a:gd name="GluePoint3Y" fmla="*/ 8 h 8"/>
                  <a:gd name="GluePoint4X" fmla="*/ 3 w 3"/>
                  <a:gd name="GluePoint4Y" fmla="*/ 6 h 8"/>
                  <a:gd name="GluePoint5X" fmla="*/ 3 w 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3" y="0"/>
                    </a:moveTo>
                    <a:lnTo>
                      <a:pt x="0" y="1"/>
                    </a:lnTo>
                    <a:lnTo>
                      <a:pt x="1" y="8"/>
                    </a:lnTo>
                    <a:lnTo>
                      <a:pt x="3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96" name="Freeform 309"/>
              <p:cNvSpPr/>
              <p:nvPr/>
            </p:nvSpPr>
            <p:spPr>
              <a:xfrm>
                <a:off x="6308640" y="2665440"/>
                <a:ext cx="7560" cy="56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56880"/>
                  <a:gd name="textAreaBottom" fmla="*/ 57240 h 56880"/>
                  <a:gd name="GluePoint1X" fmla="*/ 3 w 5"/>
                  <a:gd name="GluePoint1Y" fmla="*/ 0 h 36"/>
                  <a:gd name="GluePoint2X" fmla="*/ 2 w 5"/>
                  <a:gd name="GluePoint2Y" fmla="*/ 23 h 36"/>
                  <a:gd name="GluePoint3X" fmla="*/ 0 w 5"/>
                  <a:gd name="GluePoint3Y" fmla="*/ 29 h 36"/>
                  <a:gd name="GluePoint4X" fmla="*/ 2 w 5"/>
                  <a:gd name="GluePoint4Y" fmla="*/ 36 h 36"/>
                  <a:gd name="GluePoint5X" fmla="*/ 3 w 5"/>
                  <a:gd name="GluePoint5Y" fmla="*/ 36 h 36"/>
                  <a:gd name="GluePoint6X" fmla="*/ 3 w 5"/>
                  <a:gd name="GluePoint6Y" fmla="*/ 10 h 36"/>
                  <a:gd name="GluePoint7X" fmla="*/ 5 w 5"/>
                  <a:gd name="GluePoint7Y" fmla="*/ 9 h 36"/>
                  <a:gd name="GluePoint8X" fmla="*/ 5 w 5"/>
                  <a:gd name="GluePoint8Y" fmla="*/ 0 h 36"/>
                  <a:gd name="GluePoint9X" fmla="*/ 3 w 5"/>
                  <a:gd name="GluePoint9Y" fmla="*/ 0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36">
                    <a:moveTo>
                      <a:pt x="3" y="0"/>
                    </a:moveTo>
                    <a:lnTo>
                      <a:pt x="2" y="23"/>
                    </a:lnTo>
                    <a:lnTo>
                      <a:pt x="0" y="29"/>
                    </a:lnTo>
                    <a:lnTo>
                      <a:pt x="2" y="36"/>
                    </a:lnTo>
                    <a:lnTo>
                      <a:pt x="3" y="36"/>
                    </a:lnTo>
                    <a:lnTo>
                      <a:pt x="3" y="10"/>
                    </a:lnTo>
                    <a:lnTo>
                      <a:pt x="5" y="9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97" name="Freeform 310"/>
              <p:cNvSpPr/>
              <p:nvPr/>
            </p:nvSpPr>
            <p:spPr>
              <a:xfrm>
                <a:off x="6004080" y="2770200"/>
                <a:ext cx="52200" cy="10764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107640"/>
                  <a:gd name="textAreaBottom" fmla="*/ 108000 h 107640"/>
                  <a:gd name="GluePoint1X" fmla="*/ 3 w 33"/>
                  <a:gd name="GluePoint1Y" fmla="*/ 0 h 68"/>
                  <a:gd name="GluePoint2X" fmla="*/ 2 w 33"/>
                  <a:gd name="GluePoint2Y" fmla="*/ 0 h 68"/>
                  <a:gd name="GluePoint3X" fmla="*/ 8 w 33"/>
                  <a:gd name="GluePoint3Y" fmla="*/ 7 h 68"/>
                  <a:gd name="GluePoint4X" fmla="*/ 5 w 33"/>
                  <a:gd name="GluePoint4Y" fmla="*/ 8 h 68"/>
                  <a:gd name="GluePoint5X" fmla="*/ 2 w 33"/>
                  <a:gd name="GluePoint5Y" fmla="*/ 31 h 68"/>
                  <a:gd name="GluePoint6X" fmla="*/ 0 w 33"/>
                  <a:gd name="GluePoint6Y" fmla="*/ 31 h 68"/>
                  <a:gd name="GluePoint7X" fmla="*/ 3 w 33"/>
                  <a:gd name="GluePoint7Y" fmla="*/ 53 h 68"/>
                  <a:gd name="GluePoint8X" fmla="*/ 10 w 33"/>
                  <a:gd name="GluePoint8Y" fmla="*/ 66 h 68"/>
                  <a:gd name="GluePoint9X" fmla="*/ 18 w 33"/>
                  <a:gd name="GluePoint9Y" fmla="*/ 68 h 68"/>
                  <a:gd name="GluePoint10X" fmla="*/ 29 w 33"/>
                  <a:gd name="GluePoint10Y" fmla="*/ 60 h 68"/>
                  <a:gd name="GluePoint11X" fmla="*/ 32 w 33"/>
                  <a:gd name="GluePoint11Y" fmla="*/ 55 h 68"/>
                  <a:gd name="GluePoint12X" fmla="*/ 33 w 33"/>
                  <a:gd name="GluePoint12Y" fmla="*/ 41 h 68"/>
                  <a:gd name="GluePoint13X" fmla="*/ 26 w 33"/>
                  <a:gd name="GluePoint13Y" fmla="*/ 25 h 68"/>
                  <a:gd name="GluePoint14X" fmla="*/ 16 w 33"/>
                  <a:gd name="GluePoint14Y" fmla="*/ 12 h 68"/>
                  <a:gd name="GluePoint15X" fmla="*/ 8 w 33"/>
                  <a:gd name="GluePoint15Y" fmla="*/ 2 h 68"/>
                  <a:gd name="GluePoint16X" fmla="*/ 3 w 33"/>
                  <a:gd name="GluePoint16Y" fmla="*/ 0 h 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3" h="68">
                    <a:moveTo>
                      <a:pt x="3" y="0"/>
                    </a:moveTo>
                    <a:lnTo>
                      <a:pt x="2" y="0"/>
                    </a:lnTo>
                    <a:lnTo>
                      <a:pt x="8" y="7"/>
                    </a:lnTo>
                    <a:lnTo>
                      <a:pt x="5" y="8"/>
                    </a:lnTo>
                    <a:lnTo>
                      <a:pt x="2" y="31"/>
                    </a:lnTo>
                    <a:lnTo>
                      <a:pt x="0" y="31"/>
                    </a:lnTo>
                    <a:lnTo>
                      <a:pt x="3" y="53"/>
                    </a:lnTo>
                    <a:lnTo>
                      <a:pt x="10" y="66"/>
                    </a:lnTo>
                    <a:lnTo>
                      <a:pt x="18" y="68"/>
                    </a:lnTo>
                    <a:lnTo>
                      <a:pt x="29" y="60"/>
                    </a:lnTo>
                    <a:lnTo>
                      <a:pt x="32" y="55"/>
                    </a:lnTo>
                    <a:lnTo>
                      <a:pt x="33" y="41"/>
                    </a:lnTo>
                    <a:lnTo>
                      <a:pt x="26" y="25"/>
                    </a:lnTo>
                    <a:lnTo>
                      <a:pt x="16" y="12"/>
                    </a:lnTo>
                    <a:lnTo>
                      <a:pt x="8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98" name="Freeform 311"/>
              <p:cNvSpPr/>
              <p:nvPr/>
            </p:nvSpPr>
            <p:spPr>
              <a:xfrm>
                <a:off x="6939000" y="196848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2 w 61"/>
                  <a:gd name="GluePoint1Y" fmla="*/ 15 h 74"/>
                  <a:gd name="GluePoint2X" fmla="*/ 0 w 61"/>
                  <a:gd name="GluePoint2Y" fmla="*/ 15 h 74"/>
                  <a:gd name="GluePoint3X" fmla="*/ 5 w 61"/>
                  <a:gd name="GluePoint3Y" fmla="*/ 20 h 74"/>
                  <a:gd name="GluePoint4X" fmla="*/ 8 w 61"/>
                  <a:gd name="GluePoint4Y" fmla="*/ 23 h 74"/>
                  <a:gd name="GluePoint5X" fmla="*/ 8 w 61"/>
                  <a:gd name="GluePoint5Y" fmla="*/ 25 h 74"/>
                  <a:gd name="GluePoint6X" fmla="*/ 15 w 61"/>
                  <a:gd name="GluePoint6Y" fmla="*/ 31 h 74"/>
                  <a:gd name="GluePoint7X" fmla="*/ 10 w 61"/>
                  <a:gd name="GluePoint7Y" fmla="*/ 28 h 74"/>
                  <a:gd name="GluePoint8X" fmla="*/ 4 w 61"/>
                  <a:gd name="GluePoint8Y" fmla="*/ 31 h 74"/>
                  <a:gd name="GluePoint9X" fmla="*/ 5 w 61"/>
                  <a:gd name="GluePoint9Y" fmla="*/ 34 h 74"/>
                  <a:gd name="GluePoint10X" fmla="*/ 8 w 61"/>
                  <a:gd name="GluePoint10Y" fmla="*/ 36 h 74"/>
                  <a:gd name="GluePoint11X" fmla="*/ 10 w 61"/>
                  <a:gd name="GluePoint11Y" fmla="*/ 36 h 74"/>
                  <a:gd name="GluePoint12X" fmla="*/ 7 w 61"/>
                  <a:gd name="GluePoint12Y" fmla="*/ 33 h 74"/>
                  <a:gd name="GluePoint13X" fmla="*/ 10 w 61"/>
                  <a:gd name="GluePoint13Y" fmla="*/ 33 h 74"/>
                  <a:gd name="GluePoint14X" fmla="*/ 15 w 61"/>
                  <a:gd name="GluePoint14Y" fmla="*/ 42 h 74"/>
                  <a:gd name="GluePoint15X" fmla="*/ 19 w 61"/>
                  <a:gd name="GluePoint15Y" fmla="*/ 47 h 74"/>
                  <a:gd name="GluePoint16X" fmla="*/ 18 w 61"/>
                  <a:gd name="GluePoint16Y" fmla="*/ 52 h 74"/>
                  <a:gd name="GluePoint17X" fmla="*/ 19 w 61"/>
                  <a:gd name="GluePoint17Y" fmla="*/ 52 h 74"/>
                  <a:gd name="GluePoint18X" fmla="*/ 21 w 61"/>
                  <a:gd name="GluePoint18Y" fmla="*/ 65 h 74"/>
                  <a:gd name="GluePoint19X" fmla="*/ 23 w 61"/>
                  <a:gd name="GluePoint19Y" fmla="*/ 66 h 74"/>
                  <a:gd name="GluePoint20X" fmla="*/ 23 w 61"/>
                  <a:gd name="GluePoint20Y" fmla="*/ 65 h 74"/>
                  <a:gd name="GluePoint21X" fmla="*/ 24 w 61"/>
                  <a:gd name="GluePoint21Y" fmla="*/ 65 h 74"/>
                  <a:gd name="GluePoint22X" fmla="*/ 26 w 61"/>
                  <a:gd name="GluePoint22Y" fmla="*/ 70 h 74"/>
                  <a:gd name="GluePoint23X" fmla="*/ 23 w 61"/>
                  <a:gd name="GluePoint23Y" fmla="*/ 68 h 74"/>
                  <a:gd name="GluePoint24X" fmla="*/ 23 w 61"/>
                  <a:gd name="GluePoint24Y" fmla="*/ 73 h 74"/>
                  <a:gd name="GluePoint25X" fmla="*/ 24 w 61"/>
                  <a:gd name="GluePoint25Y" fmla="*/ 74 h 74"/>
                  <a:gd name="GluePoint26X" fmla="*/ 26 w 61"/>
                  <a:gd name="GluePoint26Y" fmla="*/ 71 h 74"/>
                  <a:gd name="GluePoint27X" fmla="*/ 27 w 61"/>
                  <a:gd name="GluePoint27Y" fmla="*/ 73 h 74"/>
                  <a:gd name="GluePoint28X" fmla="*/ 29 w 61"/>
                  <a:gd name="GluePoint28Y" fmla="*/ 70 h 74"/>
                  <a:gd name="GluePoint29X" fmla="*/ 32 w 61"/>
                  <a:gd name="GluePoint29Y" fmla="*/ 71 h 74"/>
                  <a:gd name="GluePoint30X" fmla="*/ 35 w 61"/>
                  <a:gd name="GluePoint30Y" fmla="*/ 66 h 74"/>
                  <a:gd name="GluePoint31X" fmla="*/ 35 w 61"/>
                  <a:gd name="GluePoint31Y" fmla="*/ 70 h 74"/>
                  <a:gd name="GluePoint32X" fmla="*/ 38 w 61"/>
                  <a:gd name="GluePoint32Y" fmla="*/ 71 h 74"/>
                  <a:gd name="GluePoint33X" fmla="*/ 38 w 61"/>
                  <a:gd name="GluePoint33Y" fmla="*/ 70 h 74"/>
                  <a:gd name="GluePoint34X" fmla="*/ 37 w 61"/>
                  <a:gd name="GluePoint34Y" fmla="*/ 65 h 74"/>
                  <a:gd name="GluePoint35X" fmla="*/ 40 w 61"/>
                  <a:gd name="GluePoint35Y" fmla="*/ 68 h 74"/>
                  <a:gd name="GluePoint36X" fmla="*/ 42 w 61"/>
                  <a:gd name="GluePoint36Y" fmla="*/ 65 h 74"/>
                  <a:gd name="GluePoint37X" fmla="*/ 40 w 61"/>
                  <a:gd name="GluePoint37Y" fmla="*/ 63 h 74"/>
                  <a:gd name="GluePoint38X" fmla="*/ 42 w 61"/>
                  <a:gd name="GluePoint38Y" fmla="*/ 62 h 74"/>
                  <a:gd name="GluePoint39X" fmla="*/ 48 w 61"/>
                  <a:gd name="GluePoint39Y" fmla="*/ 63 h 74"/>
                  <a:gd name="GluePoint40X" fmla="*/ 50 w 61"/>
                  <a:gd name="GluePoint40Y" fmla="*/ 65 h 74"/>
                  <a:gd name="GluePoint41X" fmla="*/ 51 w 61"/>
                  <a:gd name="GluePoint41Y" fmla="*/ 60 h 74"/>
                  <a:gd name="GluePoint42X" fmla="*/ 56 w 61"/>
                  <a:gd name="GluePoint42Y" fmla="*/ 60 h 74"/>
                  <a:gd name="GluePoint43X" fmla="*/ 61 w 61"/>
                  <a:gd name="GluePoint43Y" fmla="*/ 55 h 74"/>
                  <a:gd name="GluePoint44X" fmla="*/ 59 w 61"/>
                  <a:gd name="GluePoint44Y" fmla="*/ 44 h 74"/>
                  <a:gd name="GluePoint45X" fmla="*/ 58 w 61"/>
                  <a:gd name="GluePoint45Y" fmla="*/ 44 h 74"/>
                  <a:gd name="GluePoint46X" fmla="*/ 50 w 61"/>
                  <a:gd name="GluePoint46Y" fmla="*/ 29 h 74"/>
                  <a:gd name="GluePoint47X" fmla="*/ 43 w 61"/>
                  <a:gd name="GluePoint47Y" fmla="*/ 18 h 74"/>
                  <a:gd name="GluePoint48X" fmla="*/ 21 w 61"/>
                  <a:gd name="GluePoint48Y" fmla="*/ 0 h 74"/>
                  <a:gd name="GluePoint49X" fmla="*/ 16 w 61"/>
                  <a:gd name="GluePoint49Y" fmla="*/ 5 h 74"/>
                  <a:gd name="GluePoint50X" fmla="*/ 7 w 61"/>
                  <a:gd name="GluePoint50Y" fmla="*/ 7 h 74"/>
                  <a:gd name="GluePoint51X" fmla="*/ 2 w 61"/>
                  <a:gd name="GluePoint51Y" fmla="*/ 15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2" y="15"/>
                    </a:moveTo>
                    <a:lnTo>
                      <a:pt x="0" y="15"/>
                    </a:lnTo>
                    <a:lnTo>
                      <a:pt x="5" y="20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15" y="31"/>
                    </a:lnTo>
                    <a:lnTo>
                      <a:pt x="10" y="28"/>
                    </a:lnTo>
                    <a:lnTo>
                      <a:pt x="4" y="31"/>
                    </a:lnTo>
                    <a:lnTo>
                      <a:pt x="5" y="34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7" y="33"/>
                    </a:lnTo>
                    <a:lnTo>
                      <a:pt x="10" y="33"/>
                    </a:lnTo>
                    <a:lnTo>
                      <a:pt x="15" y="42"/>
                    </a:lnTo>
                    <a:lnTo>
                      <a:pt x="19" y="47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1" y="65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6" y="70"/>
                    </a:lnTo>
                    <a:lnTo>
                      <a:pt x="23" y="68"/>
                    </a:lnTo>
                    <a:lnTo>
                      <a:pt x="23" y="73"/>
                    </a:lnTo>
                    <a:lnTo>
                      <a:pt x="24" y="74"/>
                    </a:lnTo>
                    <a:lnTo>
                      <a:pt x="26" y="71"/>
                    </a:lnTo>
                    <a:lnTo>
                      <a:pt x="27" y="73"/>
                    </a:lnTo>
                    <a:lnTo>
                      <a:pt x="29" y="70"/>
                    </a:lnTo>
                    <a:lnTo>
                      <a:pt x="32" y="71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8" y="71"/>
                    </a:lnTo>
                    <a:lnTo>
                      <a:pt x="38" y="70"/>
                    </a:lnTo>
                    <a:lnTo>
                      <a:pt x="37" y="65"/>
                    </a:lnTo>
                    <a:lnTo>
                      <a:pt x="40" y="68"/>
                    </a:lnTo>
                    <a:lnTo>
                      <a:pt x="42" y="65"/>
                    </a:lnTo>
                    <a:lnTo>
                      <a:pt x="40" y="63"/>
                    </a:lnTo>
                    <a:lnTo>
                      <a:pt x="42" y="62"/>
                    </a:lnTo>
                    <a:lnTo>
                      <a:pt x="48" y="63"/>
                    </a:lnTo>
                    <a:lnTo>
                      <a:pt x="50" y="65"/>
                    </a:lnTo>
                    <a:lnTo>
                      <a:pt x="51" y="60"/>
                    </a:lnTo>
                    <a:lnTo>
                      <a:pt x="56" y="60"/>
                    </a:lnTo>
                    <a:lnTo>
                      <a:pt x="61" y="55"/>
                    </a:lnTo>
                    <a:lnTo>
                      <a:pt x="59" y="44"/>
                    </a:lnTo>
                    <a:lnTo>
                      <a:pt x="58" y="44"/>
                    </a:lnTo>
                    <a:lnTo>
                      <a:pt x="50" y="29"/>
                    </a:lnTo>
                    <a:lnTo>
                      <a:pt x="43" y="18"/>
                    </a:lnTo>
                    <a:lnTo>
                      <a:pt x="21" y="0"/>
                    </a:lnTo>
                    <a:lnTo>
                      <a:pt x="16" y="5"/>
                    </a:lnTo>
                    <a:lnTo>
                      <a:pt x="7" y="7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799" name="Freeform 312"/>
              <p:cNvSpPr/>
              <p:nvPr/>
            </p:nvSpPr>
            <p:spPr>
              <a:xfrm>
                <a:off x="6988320" y="210996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0 w 9"/>
                  <a:gd name="GluePoint2Y" fmla="*/ 5 h 6"/>
                  <a:gd name="GluePoint3X" fmla="*/ 3 w 9"/>
                  <a:gd name="GluePoint3Y" fmla="*/ 6 h 6"/>
                  <a:gd name="GluePoint4X" fmla="*/ 7 w 9"/>
                  <a:gd name="GluePoint4Y" fmla="*/ 5 h 6"/>
                  <a:gd name="GluePoint5X" fmla="*/ 9 w 9"/>
                  <a:gd name="GluePoint5Y" fmla="*/ 1 h 6"/>
                  <a:gd name="GluePoint6X" fmla="*/ 7 w 9"/>
                  <a:gd name="GluePoint6Y" fmla="*/ 0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0" y="5"/>
                    </a:lnTo>
                    <a:lnTo>
                      <a:pt x="3" y="6"/>
                    </a:lnTo>
                    <a:lnTo>
                      <a:pt x="7" y="5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00" name="Freeform 313"/>
              <p:cNvSpPr/>
              <p:nvPr/>
            </p:nvSpPr>
            <p:spPr>
              <a:xfrm>
                <a:off x="6921360" y="2340000"/>
                <a:ext cx="34560" cy="918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1800"/>
                  <a:gd name="textAreaBottom" fmla="*/ 92160 h 91800"/>
                  <a:gd name="GluePoint1X" fmla="*/ 15 w 22"/>
                  <a:gd name="GluePoint1Y" fmla="*/ 0 h 58"/>
                  <a:gd name="GluePoint2X" fmla="*/ 22 w 22"/>
                  <a:gd name="GluePoint2Y" fmla="*/ 3 h 58"/>
                  <a:gd name="GluePoint3X" fmla="*/ 22 w 22"/>
                  <a:gd name="GluePoint3Y" fmla="*/ 11 h 58"/>
                  <a:gd name="GluePoint4X" fmla="*/ 22 w 22"/>
                  <a:gd name="GluePoint4Y" fmla="*/ 32 h 58"/>
                  <a:gd name="GluePoint5X" fmla="*/ 18 w 22"/>
                  <a:gd name="GluePoint5Y" fmla="*/ 48 h 58"/>
                  <a:gd name="GluePoint6X" fmla="*/ 18 w 22"/>
                  <a:gd name="GluePoint6Y" fmla="*/ 58 h 58"/>
                  <a:gd name="GluePoint7X" fmla="*/ 11 w 22"/>
                  <a:gd name="GluePoint7Y" fmla="*/ 49 h 58"/>
                  <a:gd name="GluePoint8X" fmla="*/ 5 w 22"/>
                  <a:gd name="GluePoint8Y" fmla="*/ 43 h 58"/>
                  <a:gd name="GluePoint9X" fmla="*/ 0 w 22"/>
                  <a:gd name="GluePoint9Y" fmla="*/ 29 h 58"/>
                  <a:gd name="GluePoint10X" fmla="*/ 2 w 22"/>
                  <a:gd name="GluePoint10Y" fmla="*/ 21 h 58"/>
                  <a:gd name="GluePoint11X" fmla="*/ 8 w 22"/>
                  <a:gd name="GluePoint11Y" fmla="*/ 4 h 58"/>
                  <a:gd name="GluePoint12X" fmla="*/ 15 w 22"/>
                  <a:gd name="GluePoint12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58">
                    <a:moveTo>
                      <a:pt x="15" y="0"/>
                    </a:moveTo>
                    <a:lnTo>
                      <a:pt x="22" y="3"/>
                    </a:lnTo>
                    <a:lnTo>
                      <a:pt x="22" y="11"/>
                    </a:lnTo>
                    <a:lnTo>
                      <a:pt x="22" y="32"/>
                    </a:lnTo>
                    <a:lnTo>
                      <a:pt x="18" y="48"/>
                    </a:lnTo>
                    <a:lnTo>
                      <a:pt x="18" y="58"/>
                    </a:lnTo>
                    <a:lnTo>
                      <a:pt x="11" y="49"/>
                    </a:lnTo>
                    <a:lnTo>
                      <a:pt x="5" y="43"/>
                    </a:lnTo>
                    <a:lnTo>
                      <a:pt x="0" y="29"/>
                    </a:lnTo>
                    <a:lnTo>
                      <a:pt x="2" y="21"/>
                    </a:lnTo>
                    <a:lnTo>
                      <a:pt x="8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01" name="Freeform 314"/>
              <p:cNvSpPr/>
              <p:nvPr/>
            </p:nvSpPr>
            <p:spPr>
              <a:xfrm>
                <a:off x="7156440" y="1778040"/>
                <a:ext cx="128160" cy="1123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2320"/>
                  <a:gd name="textAreaBottom" fmla="*/ 112680 h 112320"/>
                  <a:gd name="GluePoint1X" fmla="*/ 62 w 81"/>
                  <a:gd name="GluePoint1Y" fmla="*/ 24 h 71"/>
                  <a:gd name="GluePoint2X" fmla="*/ 63 w 81"/>
                  <a:gd name="GluePoint2Y" fmla="*/ 21 h 71"/>
                  <a:gd name="GluePoint3X" fmla="*/ 65 w 81"/>
                  <a:gd name="GluePoint3Y" fmla="*/ 21 h 71"/>
                  <a:gd name="GluePoint4X" fmla="*/ 67 w 81"/>
                  <a:gd name="GluePoint4Y" fmla="*/ 29 h 71"/>
                  <a:gd name="GluePoint5X" fmla="*/ 73 w 81"/>
                  <a:gd name="GluePoint5Y" fmla="*/ 32 h 71"/>
                  <a:gd name="GluePoint6X" fmla="*/ 75 w 81"/>
                  <a:gd name="GluePoint6Y" fmla="*/ 37 h 71"/>
                  <a:gd name="GluePoint7X" fmla="*/ 81 w 81"/>
                  <a:gd name="GluePoint7Y" fmla="*/ 35 h 71"/>
                  <a:gd name="GluePoint8X" fmla="*/ 81 w 81"/>
                  <a:gd name="GluePoint8Y" fmla="*/ 38 h 71"/>
                  <a:gd name="GluePoint9X" fmla="*/ 76 w 81"/>
                  <a:gd name="GluePoint9Y" fmla="*/ 42 h 71"/>
                  <a:gd name="GluePoint10X" fmla="*/ 71 w 81"/>
                  <a:gd name="GluePoint10Y" fmla="*/ 42 h 71"/>
                  <a:gd name="GluePoint11X" fmla="*/ 71 w 81"/>
                  <a:gd name="GluePoint11Y" fmla="*/ 43 h 71"/>
                  <a:gd name="GluePoint12X" fmla="*/ 63 w 81"/>
                  <a:gd name="GluePoint12Y" fmla="*/ 43 h 71"/>
                  <a:gd name="GluePoint13X" fmla="*/ 60 w 81"/>
                  <a:gd name="GluePoint13Y" fmla="*/ 45 h 71"/>
                  <a:gd name="GluePoint14X" fmla="*/ 60 w 81"/>
                  <a:gd name="GluePoint14Y" fmla="*/ 48 h 71"/>
                  <a:gd name="GluePoint15X" fmla="*/ 62 w 81"/>
                  <a:gd name="GluePoint15Y" fmla="*/ 61 h 71"/>
                  <a:gd name="GluePoint16X" fmla="*/ 36 w 81"/>
                  <a:gd name="GluePoint16Y" fmla="*/ 50 h 71"/>
                  <a:gd name="GluePoint17X" fmla="*/ 32 w 81"/>
                  <a:gd name="GluePoint17Y" fmla="*/ 50 h 71"/>
                  <a:gd name="GluePoint18X" fmla="*/ 27 w 81"/>
                  <a:gd name="GluePoint18Y" fmla="*/ 53 h 71"/>
                  <a:gd name="GluePoint19X" fmla="*/ 16 w 81"/>
                  <a:gd name="GluePoint19Y" fmla="*/ 51 h 71"/>
                  <a:gd name="GluePoint20X" fmla="*/ 16 w 81"/>
                  <a:gd name="GluePoint20Y" fmla="*/ 55 h 71"/>
                  <a:gd name="GluePoint21X" fmla="*/ 19 w 81"/>
                  <a:gd name="GluePoint21Y" fmla="*/ 56 h 71"/>
                  <a:gd name="GluePoint22X" fmla="*/ 33 w 81"/>
                  <a:gd name="GluePoint22Y" fmla="*/ 63 h 71"/>
                  <a:gd name="GluePoint23X" fmla="*/ 33 w 81"/>
                  <a:gd name="GluePoint23Y" fmla="*/ 64 h 71"/>
                  <a:gd name="GluePoint24X" fmla="*/ 29 w 81"/>
                  <a:gd name="GluePoint24Y" fmla="*/ 64 h 71"/>
                  <a:gd name="GluePoint25X" fmla="*/ 24 w 81"/>
                  <a:gd name="GluePoint25Y" fmla="*/ 71 h 71"/>
                  <a:gd name="GluePoint26X" fmla="*/ 22 w 81"/>
                  <a:gd name="GluePoint26Y" fmla="*/ 69 h 71"/>
                  <a:gd name="GluePoint27X" fmla="*/ 21 w 81"/>
                  <a:gd name="GluePoint27Y" fmla="*/ 67 h 71"/>
                  <a:gd name="GluePoint28X" fmla="*/ 17 w 81"/>
                  <a:gd name="GluePoint28Y" fmla="*/ 59 h 71"/>
                  <a:gd name="GluePoint29X" fmla="*/ 9 w 81"/>
                  <a:gd name="GluePoint29Y" fmla="*/ 56 h 71"/>
                  <a:gd name="GluePoint30X" fmla="*/ 8 w 81"/>
                  <a:gd name="GluePoint30Y" fmla="*/ 50 h 71"/>
                  <a:gd name="GluePoint31X" fmla="*/ 11 w 81"/>
                  <a:gd name="GluePoint31Y" fmla="*/ 43 h 71"/>
                  <a:gd name="GluePoint32X" fmla="*/ 8 w 81"/>
                  <a:gd name="GluePoint32Y" fmla="*/ 37 h 71"/>
                  <a:gd name="GluePoint33X" fmla="*/ 21 w 81"/>
                  <a:gd name="GluePoint33Y" fmla="*/ 38 h 71"/>
                  <a:gd name="GluePoint34X" fmla="*/ 19 w 81"/>
                  <a:gd name="GluePoint34Y" fmla="*/ 35 h 71"/>
                  <a:gd name="GluePoint35X" fmla="*/ 16 w 81"/>
                  <a:gd name="GluePoint35Y" fmla="*/ 30 h 71"/>
                  <a:gd name="GluePoint36X" fmla="*/ 16 w 81"/>
                  <a:gd name="GluePoint36Y" fmla="*/ 24 h 71"/>
                  <a:gd name="GluePoint37X" fmla="*/ 9 w 81"/>
                  <a:gd name="GluePoint37Y" fmla="*/ 13 h 71"/>
                  <a:gd name="GluePoint38X" fmla="*/ 5 w 81"/>
                  <a:gd name="GluePoint38Y" fmla="*/ 8 h 71"/>
                  <a:gd name="GluePoint39X" fmla="*/ 0 w 81"/>
                  <a:gd name="GluePoint39Y" fmla="*/ 3 h 71"/>
                  <a:gd name="GluePoint40X" fmla="*/ 2 w 81"/>
                  <a:gd name="GluePoint40Y" fmla="*/ 0 h 71"/>
                  <a:gd name="GluePoint41X" fmla="*/ 5 w 81"/>
                  <a:gd name="GluePoint41Y" fmla="*/ 1 h 71"/>
                  <a:gd name="GluePoint42X" fmla="*/ 21 w 81"/>
                  <a:gd name="GluePoint42Y" fmla="*/ 11 h 71"/>
                  <a:gd name="GluePoint43X" fmla="*/ 36 w 81"/>
                  <a:gd name="GluePoint43Y" fmla="*/ 19 h 71"/>
                  <a:gd name="GluePoint44X" fmla="*/ 57 w 81"/>
                  <a:gd name="GluePoint44Y" fmla="*/ 26 h 71"/>
                  <a:gd name="GluePoint45X" fmla="*/ 62 w 81"/>
                  <a:gd name="GluePoint45Y" fmla="*/ 24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1" h="71">
                    <a:moveTo>
                      <a:pt x="62" y="24"/>
                    </a:moveTo>
                    <a:lnTo>
                      <a:pt x="63" y="21"/>
                    </a:lnTo>
                    <a:lnTo>
                      <a:pt x="65" y="21"/>
                    </a:lnTo>
                    <a:lnTo>
                      <a:pt x="67" y="29"/>
                    </a:lnTo>
                    <a:lnTo>
                      <a:pt x="73" y="32"/>
                    </a:lnTo>
                    <a:lnTo>
                      <a:pt x="75" y="37"/>
                    </a:lnTo>
                    <a:lnTo>
                      <a:pt x="81" y="35"/>
                    </a:lnTo>
                    <a:lnTo>
                      <a:pt x="81" y="38"/>
                    </a:lnTo>
                    <a:lnTo>
                      <a:pt x="76" y="42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63" y="43"/>
                    </a:lnTo>
                    <a:lnTo>
                      <a:pt x="60" y="45"/>
                    </a:lnTo>
                    <a:lnTo>
                      <a:pt x="60" y="48"/>
                    </a:lnTo>
                    <a:lnTo>
                      <a:pt x="62" y="61"/>
                    </a:lnTo>
                    <a:lnTo>
                      <a:pt x="36" y="50"/>
                    </a:lnTo>
                    <a:lnTo>
                      <a:pt x="32" y="50"/>
                    </a:lnTo>
                    <a:lnTo>
                      <a:pt x="27" y="53"/>
                    </a:lnTo>
                    <a:lnTo>
                      <a:pt x="16" y="51"/>
                    </a:lnTo>
                    <a:lnTo>
                      <a:pt x="16" y="55"/>
                    </a:lnTo>
                    <a:lnTo>
                      <a:pt x="19" y="56"/>
                    </a:lnTo>
                    <a:lnTo>
                      <a:pt x="33" y="63"/>
                    </a:lnTo>
                    <a:lnTo>
                      <a:pt x="33" y="64"/>
                    </a:lnTo>
                    <a:lnTo>
                      <a:pt x="29" y="64"/>
                    </a:lnTo>
                    <a:lnTo>
                      <a:pt x="24" y="71"/>
                    </a:lnTo>
                    <a:lnTo>
                      <a:pt x="22" y="69"/>
                    </a:lnTo>
                    <a:lnTo>
                      <a:pt x="21" y="67"/>
                    </a:lnTo>
                    <a:lnTo>
                      <a:pt x="17" y="59"/>
                    </a:lnTo>
                    <a:lnTo>
                      <a:pt x="9" y="56"/>
                    </a:lnTo>
                    <a:lnTo>
                      <a:pt x="8" y="50"/>
                    </a:lnTo>
                    <a:lnTo>
                      <a:pt x="11" y="43"/>
                    </a:lnTo>
                    <a:lnTo>
                      <a:pt x="8" y="37"/>
                    </a:lnTo>
                    <a:lnTo>
                      <a:pt x="21" y="38"/>
                    </a:lnTo>
                    <a:lnTo>
                      <a:pt x="19" y="35"/>
                    </a:lnTo>
                    <a:lnTo>
                      <a:pt x="16" y="30"/>
                    </a:lnTo>
                    <a:lnTo>
                      <a:pt x="16" y="24"/>
                    </a:lnTo>
                    <a:lnTo>
                      <a:pt x="9" y="13"/>
                    </a:lnTo>
                    <a:lnTo>
                      <a:pt x="5" y="8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21" y="11"/>
                    </a:lnTo>
                    <a:lnTo>
                      <a:pt x="36" y="19"/>
                    </a:lnTo>
                    <a:lnTo>
                      <a:pt x="57" y="26"/>
                    </a:lnTo>
                    <a:lnTo>
                      <a:pt x="62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02" name="Freeform 315"/>
              <p:cNvSpPr/>
              <p:nvPr/>
            </p:nvSpPr>
            <p:spPr>
              <a:xfrm>
                <a:off x="7085160" y="1887480"/>
                <a:ext cx="209160" cy="22176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221760"/>
                  <a:gd name="textAreaBottom" fmla="*/ 222120 h 221760"/>
                  <a:gd name="GluePoint1X" fmla="*/ 86 w 132"/>
                  <a:gd name="GluePoint1Y" fmla="*/ 2 h 140"/>
                  <a:gd name="GluePoint2X" fmla="*/ 105 w 132"/>
                  <a:gd name="GluePoint2Y" fmla="*/ 22 h 140"/>
                  <a:gd name="GluePoint3X" fmla="*/ 118 w 132"/>
                  <a:gd name="GluePoint3Y" fmla="*/ 42 h 140"/>
                  <a:gd name="GluePoint4X" fmla="*/ 120 w 132"/>
                  <a:gd name="GluePoint4Y" fmla="*/ 55 h 140"/>
                  <a:gd name="GluePoint5X" fmla="*/ 113 w 132"/>
                  <a:gd name="GluePoint5Y" fmla="*/ 56 h 140"/>
                  <a:gd name="GluePoint6X" fmla="*/ 124 w 132"/>
                  <a:gd name="GluePoint6Y" fmla="*/ 79 h 140"/>
                  <a:gd name="GluePoint7X" fmla="*/ 126 w 132"/>
                  <a:gd name="GluePoint7Y" fmla="*/ 92 h 140"/>
                  <a:gd name="GluePoint8X" fmla="*/ 132 w 132"/>
                  <a:gd name="GluePoint8Y" fmla="*/ 101 h 140"/>
                  <a:gd name="GluePoint9X" fmla="*/ 126 w 132"/>
                  <a:gd name="GluePoint9Y" fmla="*/ 116 h 140"/>
                  <a:gd name="GluePoint10X" fmla="*/ 123 w 132"/>
                  <a:gd name="GluePoint10Y" fmla="*/ 101 h 140"/>
                  <a:gd name="GluePoint11X" fmla="*/ 121 w 132"/>
                  <a:gd name="GluePoint11Y" fmla="*/ 111 h 140"/>
                  <a:gd name="GluePoint12X" fmla="*/ 115 w 132"/>
                  <a:gd name="GluePoint12Y" fmla="*/ 119 h 140"/>
                  <a:gd name="GluePoint13X" fmla="*/ 110 w 132"/>
                  <a:gd name="GluePoint13Y" fmla="*/ 113 h 140"/>
                  <a:gd name="GluePoint14X" fmla="*/ 104 w 132"/>
                  <a:gd name="GluePoint14Y" fmla="*/ 121 h 140"/>
                  <a:gd name="GluePoint15X" fmla="*/ 89 w 132"/>
                  <a:gd name="GluePoint15Y" fmla="*/ 117 h 140"/>
                  <a:gd name="GluePoint16X" fmla="*/ 85 w 132"/>
                  <a:gd name="GluePoint16Y" fmla="*/ 117 h 140"/>
                  <a:gd name="GluePoint17X" fmla="*/ 80 w 132"/>
                  <a:gd name="GluePoint17Y" fmla="*/ 113 h 140"/>
                  <a:gd name="GluePoint18X" fmla="*/ 86 w 132"/>
                  <a:gd name="GluePoint18Y" fmla="*/ 124 h 140"/>
                  <a:gd name="GluePoint19X" fmla="*/ 85 w 132"/>
                  <a:gd name="GluePoint19Y" fmla="*/ 125 h 140"/>
                  <a:gd name="GluePoint20X" fmla="*/ 80 w 132"/>
                  <a:gd name="GluePoint20Y" fmla="*/ 138 h 140"/>
                  <a:gd name="GluePoint21X" fmla="*/ 72 w 132"/>
                  <a:gd name="GluePoint21Y" fmla="*/ 138 h 140"/>
                  <a:gd name="GluePoint22X" fmla="*/ 62 w 132"/>
                  <a:gd name="GluePoint22Y" fmla="*/ 125 h 140"/>
                  <a:gd name="GluePoint23X" fmla="*/ 62 w 132"/>
                  <a:gd name="GluePoint23Y" fmla="*/ 119 h 140"/>
                  <a:gd name="GluePoint24X" fmla="*/ 48 w 132"/>
                  <a:gd name="GluePoint24Y" fmla="*/ 117 h 140"/>
                  <a:gd name="GluePoint25X" fmla="*/ 40 w 132"/>
                  <a:gd name="GluePoint25Y" fmla="*/ 122 h 140"/>
                  <a:gd name="GluePoint26X" fmla="*/ 23 w 132"/>
                  <a:gd name="GluePoint26Y" fmla="*/ 125 h 140"/>
                  <a:gd name="GluePoint27X" fmla="*/ 13 w 132"/>
                  <a:gd name="GluePoint27Y" fmla="*/ 130 h 140"/>
                  <a:gd name="GluePoint28X" fmla="*/ 2 w 132"/>
                  <a:gd name="GluePoint28Y" fmla="*/ 130 h 140"/>
                  <a:gd name="GluePoint29X" fmla="*/ 7 w 132"/>
                  <a:gd name="GluePoint29Y" fmla="*/ 124 h 140"/>
                  <a:gd name="GluePoint30X" fmla="*/ 35 w 132"/>
                  <a:gd name="GluePoint30Y" fmla="*/ 105 h 140"/>
                  <a:gd name="GluePoint31X" fmla="*/ 53 w 132"/>
                  <a:gd name="GluePoint31Y" fmla="*/ 103 h 140"/>
                  <a:gd name="GluePoint32X" fmla="*/ 64 w 132"/>
                  <a:gd name="GluePoint32Y" fmla="*/ 101 h 140"/>
                  <a:gd name="GluePoint33X" fmla="*/ 64 w 132"/>
                  <a:gd name="GluePoint33Y" fmla="*/ 84 h 140"/>
                  <a:gd name="GluePoint34X" fmla="*/ 64 w 132"/>
                  <a:gd name="GluePoint34Y" fmla="*/ 69 h 140"/>
                  <a:gd name="GluePoint35X" fmla="*/ 67 w 132"/>
                  <a:gd name="GluePoint35Y" fmla="*/ 72 h 140"/>
                  <a:gd name="GluePoint36X" fmla="*/ 69 w 132"/>
                  <a:gd name="GluePoint36Y" fmla="*/ 82 h 140"/>
                  <a:gd name="GluePoint37X" fmla="*/ 83 w 132"/>
                  <a:gd name="GluePoint37Y" fmla="*/ 72 h 140"/>
                  <a:gd name="GluePoint38X" fmla="*/ 89 w 132"/>
                  <a:gd name="GluePoint38Y" fmla="*/ 61 h 140"/>
                  <a:gd name="GluePoint39X" fmla="*/ 86 w 132"/>
                  <a:gd name="GluePoint39Y" fmla="*/ 34 h 140"/>
                  <a:gd name="GluePoint40X" fmla="*/ 78 w 132"/>
                  <a:gd name="GluePoint40Y" fmla="*/ 27 h 140"/>
                  <a:gd name="GluePoint41X" fmla="*/ 75 w 132"/>
                  <a:gd name="GluePoint41Y" fmla="*/ 14 h 140"/>
                  <a:gd name="GluePoint42X" fmla="*/ 74 w 132"/>
                  <a:gd name="GluePoint42Y" fmla="*/ 8 h 140"/>
                  <a:gd name="GluePoint43X" fmla="*/ 83 w 132"/>
                  <a:gd name="GluePoint43Y" fmla="*/ 11 h 140"/>
                  <a:gd name="GluePoint44X" fmla="*/ 88 w 132"/>
                  <a:gd name="GluePoint44Y" fmla="*/ 10 h 140"/>
                  <a:gd name="GluePoint45X" fmla="*/ 81 w 132"/>
                  <a:gd name="GluePoint45Y" fmla="*/ 6 h 140"/>
                  <a:gd name="GluePoint46X" fmla="*/ 78 w 132"/>
                  <a:gd name="GluePoint46Y" fmla="*/ 0 h 1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32" h="140">
                    <a:moveTo>
                      <a:pt x="83" y="2"/>
                    </a:moveTo>
                    <a:lnTo>
                      <a:pt x="86" y="2"/>
                    </a:lnTo>
                    <a:lnTo>
                      <a:pt x="94" y="13"/>
                    </a:lnTo>
                    <a:lnTo>
                      <a:pt x="105" y="22"/>
                    </a:lnTo>
                    <a:lnTo>
                      <a:pt x="115" y="35"/>
                    </a:lnTo>
                    <a:lnTo>
                      <a:pt x="118" y="42"/>
                    </a:lnTo>
                    <a:lnTo>
                      <a:pt x="116" y="43"/>
                    </a:lnTo>
                    <a:lnTo>
                      <a:pt x="120" y="55"/>
                    </a:lnTo>
                    <a:lnTo>
                      <a:pt x="116" y="55"/>
                    </a:lnTo>
                    <a:lnTo>
                      <a:pt x="113" y="56"/>
                    </a:lnTo>
                    <a:lnTo>
                      <a:pt x="115" y="61"/>
                    </a:lnTo>
                    <a:lnTo>
                      <a:pt x="124" y="79"/>
                    </a:lnTo>
                    <a:lnTo>
                      <a:pt x="124" y="80"/>
                    </a:lnTo>
                    <a:lnTo>
                      <a:pt x="126" y="92"/>
                    </a:lnTo>
                    <a:lnTo>
                      <a:pt x="128" y="96"/>
                    </a:lnTo>
                    <a:lnTo>
                      <a:pt x="132" y="101"/>
                    </a:lnTo>
                    <a:lnTo>
                      <a:pt x="131" y="109"/>
                    </a:lnTo>
                    <a:lnTo>
                      <a:pt x="126" y="116"/>
                    </a:lnTo>
                    <a:lnTo>
                      <a:pt x="123" y="106"/>
                    </a:lnTo>
                    <a:lnTo>
                      <a:pt x="123" y="101"/>
                    </a:lnTo>
                    <a:lnTo>
                      <a:pt x="120" y="101"/>
                    </a:lnTo>
                    <a:lnTo>
                      <a:pt x="121" y="111"/>
                    </a:lnTo>
                    <a:lnTo>
                      <a:pt x="115" y="108"/>
                    </a:lnTo>
                    <a:lnTo>
                      <a:pt x="115" y="119"/>
                    </a:lnTo>
                    <a:lnTo>
                      <a:pt x="113" y="119"/>
                    </a:lnTo>
                    <a:lnTo>
                      <a:pt x="110" y="113"/>
                    </a:lnTo>
                    <a:lnTo>
                      <a:pt x="107" y="113"/>
                    </a:lnTo>
                    <a:lnTo>
                      <a:pt x="104" y="121"/>
                    </a:lnTo>
                    <a:lnTo>
                      <a:pt x="88" y="121"/>
                    </a:lnTo>
                    <a:lnTo>
                      <a:pt x="89" y="117"/>
                    </a:lnTo>
                    <a:lnTo>
                      <a:pt x="85" y="116"/>
                    </a:lnTo>
                    <a:lnTo>
                      <a:pt x="85" y="117"/>
                    </a:lnTo>
                    <a:lnTo>
                      <a:pt x="83" y="116"/>
                    </a:lnTo>
                    <a:lnTo>
                      <a:pt x="80" y="113"/>
                    </a:lnTo>
                    <a:lnTo>
                      <a:pt x="80" y="119"/>
                    </a:lnTo>
                    <a:lnTo>
                      <a:pt x="86" y="124"/>
                    </a:lnTo>
                    <a:lnTo>
                      <a:pt x="88" y="127"/>
                    </a:lnTo>
                    <a:lnTo>
                      <a:pt x="85" y="125"/>
                    </a:lnTo>
                    <a:lnTo>
                      <a:pt x="81" y="129"/>
                    </a:lnTo>
                    <a:lnTo>
                      <a:pt x="80" y="138"/>
                    </a:lnTo>
                    <a:lnTo>
                      <a:pt x="77" y="140"/>
                    </a:lnTo>
                    <a:lnTo>
                      <a:pt x="72" y="138"/>
                    </a:lnTo>
                    <a:lnTo>
                      <a:pt x="64" y="130"/>
                    </a:lnTo>
                    <a:lnTo>
                      <a:pt x="62" y="125"/>
                    </a:lnTo>
                    <a:lnTo>
                      <a:pt x="64" y="121"/>
                    </a:lnTo>
                    <a:lnTo>
                      <a:pt x="62" y="119"/>
                    </a:lnTo>
                    <a:lnTo>
                      <a:pt x="58" y="121"/>
                    </a:lnTo>
                    <a:lnTo>
                      <a:pt x="48" y="117"/>
                    </a:lnTo>
                    <a:lnTo>
                      <a:pt x="42" y="124"/>
                    </a:lnTo>
                    <a:lnTo>
                      <a:pt x="40" y="122"/>
                    </a:lnTo>
                    <a:lnTo>
                      <a:pt x="26" y="127"/>
                    </a:lnTo>
                    <a:lnTo>
                      <a:pt x="23" y="125"/>
                    </a:lnTo>
                    <a:lnTo>
                      <a:pt x="21" y="133"/>
                    </a:lnTo>
                    <a:lnTo>
                      <a:pt x="13" y="130"/>
                    </a:lnTo>
                    <a:lnTo>
                      <a:pt x="8" y="132"/>
                    </a:lnTo>
                    <a:lnTo>
                      <a:pt x="2" y="130"/>
                    </a:lnTo>
                    <a:lnTo>
                      <a:pt x="0" y="125"/>
                    </a:lnTo>
                    <a:lnTo>
                      <a:pt x="7" y="124"/>
                    </a:lnTo>
                    <a:lnTo>
                      <a:pt x="20" y="105"/>
                    </a:lnTo>
                    <a:lnTo>
                      <a:pt x="35" y="105"/>
                    </a:lnTo>
                    <a:lnTo>
                      <a:pt x="51" y="101"/>
                    </a:lnTo>
                    <a:lnTo>
                      <a:pt x="53" y="103"/>
                    </a:lnTo>
                    <a:lnTo>
                      <a:pt x="61" y="105"/>
                    </a:lnTo>
                    <a:lnTo>
                      <a:pt x="64" y="101"/>
                    </a:lnTo>
                    <a:lnTo>
                      <a:pt x="59" y="92"/>
                    </a:lnTo>
                    <a:lnTo>
                      <a:pt x="64" y="84"/>
                    </a:lnTo>
                    <a:lnTo>
                      <a:pt x="61" y="72"/>
                    </a:lnTo>
                    <a:lnTo>
                      <a:pt x="64" y="69"/>
                    </a:lnTo>
                    <a:lnTo>
                      <a:pt x="67" y="71"/>
                    </a:lnTo>
                    <a:lnTo>
                      <a:pt x="67" y="72"/>
                    </a:lnTo>
                    <a:lnTo>
                      <a:pt x="64" y="77"/>
                    </a:lnTo>
                    <a:lnTo>
                      <a:pt x="69" y="82"/>
                    </a:lnTo>
                    <a:lnTo>
                      <a:pt x="74" y="82"/>
                    </a:lnTo>
                    <a:lnTo>
                      <a:pt x="83" y="72"/>
                    </a:lnTo>
                    <a:lnTo>
                      <a:pt x="86" y="63"/>
                    </a:lnTo>
                    <a:lnTo>
                      <a:pt x="89" y="61"/>
                    </a:lnTo>
                    <a:lnTo>
                      <a:pt x="89" y="45"/>
                    </a:lnTo>
                    <a:lnTo>
                      <a:pt x="86" y="34"/>
                    </a:lnTo>
                    <a:lnTo>
                      <a:pt x="85" y="29"/>
                    </a:lnTo>
                    <a:lnTo>
                      <a:pt x="78" y="27"/>
                    </a:lnTo>
                    <a:lnTo>
                      <a:pt x="80" y="22"/>
                    </a:lnTo>
                    <a:lnTo>
                      <a:pt x="75" y="14"/>
                    </a:lnTo>
                    <a:lnTo>
                      <a:pt x="77" y="11"/>
                    </a:lnTo>
                    <a:lnTo>
                      <a:pt x="74" y="8"/>
                    </a:lnTo>
                    <a:lnTo>
                      <a:pt x="75" y="5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86" y="3"/>
                    </a:lnTo>
                    <a:lnTo>
                      <a:pt x="81" y="6"/>
                    </a:lnTo>
                    <a:lnTo>
                      <a:pt x="80" y="3"/>
                    </a:lnTo>
                    <a:lnTo>
                      <a:pt x="78" y="0"/>
                    </a:lnTo>
                    <a:lnTo>
                      <a:pt x="83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03" name="Freeform 316"/>
              <p:cNvSpPr/>
              <p:nvPr/>
            </p:nvSpPr>
            <p:spPr>
              <a:xfrm>
                <a:off x="7122960" y="2085840"/>
                <a:ext cx="55080" cy="457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45720"/>
                  <a:gd name="textAreaBottom" fmla="*/ 46080 h 45720"/>
                  <a:gd name="GluePoint1X" fmla="*/ 32 w 35"/>
                  <a:gd name="GluePoint1Y" fmla="*/ 18 h 29"/>
                  <a:gd name="GluePoint2X" fmla="*/ 24 w 35"/>
                  <a:gd name="GluePoint2Y" fmla="*/ 15 h 29"/>
                  <a:gd name="GluePoint3X" fmla="*/ 21 w 35"/>
                  <a:gd name="GluePoint3Y" fmla="*/ 16 h 29"/>
                  <a:gd name="GluePoint4X" fmla="*/ 19 w 35"/>
                  <a:gd name="GluePoint4Y" fmla="*/ 18 h 29"/>
                  <a:gd name="GluePoint5X" fmla="*/ 18 w 35"/>
                  <a:gd name="GluePoint5Y" fmla="*/ 28 h 29"/>
                  <a:gd name="GluePoint6X" fmla="*/ 16 w 35"/>
                  <a:gd name="GluePoint6Y" fmla="*/ 29 h 29"/>
                  <a:gd name="GluePoint7X" fmla="*/ 11 w 35"/>
                  <a:gd name="GluePoint7Y" fmla="*/ 25 h 29"/>
                  <a:gd name="GluePoint8X" fmla="*/ 7 w 35"/>
                  <a:gd name="GluePoint8Y" fmla="*/ 18 h 29"/>
                  <a:gd name="GluePoint9X" fmla="*/ 0 w 35"/>
                  <a:gd name="GluePoint9Y" fmla="*/ 16 h 29"/>
                  <a:gd name="GluePoint10X" fmla="*/ 7 w 35"/>
                  <a:gd name="GluePoint10Y" fmla="*/ 5 h 29"/>
                  <a:gd name="GluePoint11X" fmla="*/ 15 w 35"/>
                  <a:gd name="GluePoint11Y" fmla="*/ 7 h 29"/>
                  <a:gd name="GluePoint12X" fmla="*/ 21 w 35"/>
                  <a:gd name="GluePoint12Y" fmla="*/ 0 h 29"/>
                  <a:gd name="GluePoint13X" fmla="*/ 30 w 35"/>
                  <a:gd name="GluePoint13Y" fmla="*/ 2 h 29"/>
                  <a:gd name="GluePoint14X" fmla="*/ 35 w 35"/>
                  <a:gd name="GluePoint14Y" fmla="*/ 8 h 29"/>
                  <a:gd name="GluePoint15X" fmla="*/ 32 w 35"/>
                  <a:gd name="GluePoint15Y" fmla="*/ 18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35" h="29">
                    <a:moveTo>
                      <a:pt x="32" y="18"/>
                    </a:moveTo>
                    <a:lnTo>
                      <a:pt x="24" y="15"/>
                    </a:lnTo>
                    <a:lnTo>
                      <a:pt x="21" y="16"/>
                    </a:lnTo>
                    <a:lnTo>
                      <a:pt x="19" y="18"/>
                    </a:lnTo>
                    <a:lnTo>
                      <a:pt x="18" y="28"/>
                    </a:lnTo>
                    <a:lnTo>
                      <a:pt x="16" y="29"/>
                    </a:lnTo>
                    <a:lnTo>
                      <a:pt x="11" y="25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7" y="5"/>
                    </a:lnTo>
                    <a:lnTo>
                      <a:pt x="15" y="7"/>
                    </a:lnTo>
                    <a:lnTo>
                      <a:pt x="21" y="0"/>
                    </a:lnTo>
                    <a:lnTo>
                      <a:pt x="30" y="2"/>
                    </a:lnTo>
                    <a:lnTo>
                      <a:pt x="35" y="8"/>
                    </a:lnTo>
                    <a:lnTo>
                      <a:pt x="32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04" name="Freeform 317"/>
              <p:cNvSpPr/>
              <p:nvPr/>
            </p:nvSpPr>
            <p:spPr>
              <a:xfrm>
                <a:off x="7067520" y="2098800"/>
                <a:ext cx="58320" cy="7884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78840"/>
                  <a:gd name="textAreaBottom" fmla="*/ 79200 h 78840"/>
                  <a:gd name="GluePoint1X" fmla="*/ 13 w 37"/>
                  <a:gd name="GluePoint1Y" fmla="*/ 0 h 50"/>
                  <a:gd name="GluePoint2X" fmla="*/ 10 w 37"/>
                  <a:gd name="GluePoint2Y" fmla="*/ 0 h 50"/>
                  <a:gd name="GluePoint3X" fmla="*/ 8 w 37"/>
                  <a:gd name="GluePoint3Y" fmla="*/ 5 h 50"/>
                  <a:gd name="GluePoint4X" fmla="*/ 2 w 37"/>
                  <a:gd name="GluePoint4Y" fmla="*/ 7 h 50"/>
                  <a:gd name="GluePoint5X" fmla="*/ 0 w 37"/>
                  <a:gd name="GluePoint5Y" fmla="*/ 12 h 50"/>
                  <a:gd name="GluePoint6X" fmla="*/ 7 w 37"/>
                  <a:gd name="GluePoint6Y" fmla="*/ 17 h 50"/>
                  <a:gd name="GluePoint7X" fmla="*/ 7 w 37"/>
                  <a:gd name="GluePoint7Y" fmla="*/ 18 h 50"/>
                  <a:gd name="GluePoint8X" fmla="*/ 4 w 37"/>
                  <a:gd name="GluePoint8Y" fmla="*/ 15 h 50"/>
                  <a:gd name="GluePoint9X" fmla="*/ 7 w 37"/>
                  <a:gd name="GluePoint9Y" fmla="*/ 23 h 50"/>
                  <a:gd name="GluePoint10X" fmla="*/ 10 w 37"/>
                  <a:gd name="GluePoint10Y" fmla="*/ 20 h 50"/>
                  <a:gd name="GluePoint11X" fmla="*/ 13 w 37"/>
                  <a:gd name="GluePoint11Y" fmla="*/ 21 h 50"/>
                  <a:gd name="GluePoint12X" fmla="*/ 15 w 37"/>
                  <a:gd name="GluePoint12Y" fmla="*/ 20 h 50"/>
                  <a:gd name="GluePoint13X" fmla="*/ 10 w 37"/>
                  <a:gd name="GluePoint13Y" fmla="*/ 17 h 50"/>
                  <a:gd name="GluePoint14X" fmla="*/ 10 w 37"/>
                  <a:gd name="GluePoint14Y" fmla="*/ 13 h 50"/>
                  <a:gd name="GluePoint15X" fmla="*/ 10 w 37"/>
                  <a:gd name="GluePoint15Y" fmla="*/ 13 h 50"/>
                  <a:gd name="GluePoint16X" fmla="*/ 16 w 37"/>
                  <a:gd name="GluePoint16Y" fmla="*/ 20 h 50"/>
                  <a:gd name="GluePoint17X" fmla="*/ 19 w 37"/>
                  <a:gd name="GluePoint17Y" fmla="*/ 26 h 50"/>
                  <a:gd name="GluePoint18X" fmla="*/ 18 w 37"/>
                  <a:gd name="GluePoint18Y" fmla="*/ 34 h 50"/>
                  <a:gd name="GluePoint19X" fmla="*/ 23 w 37"/>
                  <a:gd name="GluePoint19Y" fmla="*/ 45 h 50"/>
                  <a:gd name="GluePoint20X" fmla="*/ 29 w 37"/>
                  <a:gd name="GluePoint20Y" fmla="*/ 49 h 50"/>
                  <a:gd name="GluePoint21X" fmla="*/ 26 w 37"/>
                  <a:gd name="GluePoint21Y" fmla="*/ 39 h 50"/>
                  <a:gd name="GluePoint22X" fmla="*/ 29 w 37"/>
                  <a:gd name="GluePoint22Y" fmla="*/ 39 h 50"/>
                  <a:gd name="GluePoint23X" fmla="*/ 27 w 37"/>
                  <a:gd name="GluePoint23Y" fmla="*/ 42 h 50"/>
                  <a:gd name="GluePoint24X" fmla="*/ 32 w 37"/>
                  <a:gd name="GluePoint24Y" fmla="*/ 50 h 50"/>
                  <a:gd name="GluePoint25X" fmla="*/ 35 w 37"/>
                  <a:gd name="GluePoint25Y" fmla="*/ 47 h 50"/>
                  <a:gd name="GluePoint26X" fmla="*/ 35 w 37"/>
                  <a:gd name="GluePoint26Y" fmla="*/ 42 h 50"/>
                  <a:gd name="GluePoint27X" fmla="*/ 37 w 37"/>
                  <a:gd name="GluePoint27Y" fmla="*/ 44 h 50"/>
                  <a:gd name="GluePoint28X" fmla="*/ 35 w 37"/>
                  <a:gd name="GluePoint28Y" fmla="*/ 26 h 50"/>
                  <a:gd name="GluePoint29X" fmla="*/ 37 w 37"/>
                  <a:gd name="GluePoint29Y" fmla="*/ 18 h 50"/>
                  <a:gd name="GluePoint30X" fmla="*/ 34 w 37"/>
                  <a:gd name="GluePoint30Y" fmla="*/ 12 h 50"/>
                  <a:gd name="GluePoint31X" fmla="*/ 29 w 37"/>
                  <a:gd name="GluePoint31Y" fmla="*/ 12 h 50"/>
                  <a:gd name="GluePoint32X" fmla="*/ 26 w 37"/>
                  <a:gd name="GluePoint32Y" fmla="*/ 4 h 50"/>
                  <a:gd name="GluePoint33X" fmla="*/ 21 w 37"/>
                  <a:gd name="GluePoint33Y" fmla="*/ 5 h 50"/>
                  <a:gd name="GluePoint34X" fmla="*/ 15 w 37"/>
                  <a:gd name="GluePoint34Y" fmla="*/ 0 h 50"/>
                  <a:gd name="GluePoint35X" fmla="*/ 13 w 37"/>
                  <a:gd name="GluePoint35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37" h="50">
                    <a:moveTo>
                      <a:pt x="13" y="0"/>
                    </a:moveTo>
                    <a:lnTo>
                      <a:pt x="10" y="0"/>
                    </a:lnTo>
                    <a:lnTo>
                      <a:pt x="8" y="5"/>
                    </a:lnTo>
                    <a:lnTo>
                      <a:pt x="2" y="7"/>
                    </a:lnTo>
                    <a:lnTo>
                      <a:pt x="0" y="12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4" y="15"/>
                    </a:lnTo>
                    <a:lnTo>
                      <a:pt x="7" y="23"/>
                    </a:lnTo>
                    <a:lnTo>
                      <a:pt x="10" y="20"/>
                    </a:lnTo>
                    <a:lnTo>
                      <a:pt x="13" y="21"/>
                    </a:lnTo>
                    <a:lnTo>
                      <a:pt x="15" y="20"/>
                    </a:lnTo>
                    <a:lnTo>
                      <a:pt x="10" y="17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6" y="20"/>
                    </a:lnTo>
                    <a:lnTo>
                      <a:pt x="19" y="26"/>
                    </a:lnTo>
                    <a:lnTo>
                      <a:pt x="18" y="34"/>
                    </a:lnTo>
                    <a:lnTo>
                      <a:pt x="23" y="45"/>
                    </a:lnTo>
                    <a:lnTo>
                      <a:pt x="29" y="49"/>
                    </a:lnTo>
                    <a:lnTo>
                      <a:pt x="26" y="39"/>
                    </a:lnTo>
                    <a:lnTo>
                      <a:pt x="29" y="39"/>
                    </a:lnTo>
                    <a:lnTo>
                      <a:pt x="27" y="42"/>
                    </a:lnTo>
                    <a:lnTo>
                      <a:pt x="32" y="50"/>
                    </a:lnTo>
                    <a:lnTo>
                      <a:pt x="35" y="47"/>
                    </a:lnTo>
                    <a:lnTo>
                      <a:pt x="35" y="42"/>
                    </a:lnTo>
                    <a:lnTo>
                      <a:pt x="37" y="44"/>
                    </a:lnTo>
                    <a:lnTo>
                      <a:pt x="35" y="26"/>
                    </a:lnTo>
                    <a:lnTo>
                      <a:pt x="37" y="18"/>
                    </a:lnTo>
                    <a:lnTo>
                      <a:pt x="34" y="12"/>
                    </a:lnTo>
                    <a:lnTo>
                      <a:pt x="29" y="12"/>
                    </a:lnTo>
                    <a:lnTo>
                      <a:pt x="26" y="4"/>
                    </a:lnTo>
                    <a:lnTo>
                      <a:pt x="21" y="5"/>
                    </a:lnTo>
                    <a:lnTo>
                      <a:pt x="15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05" name="Freeform 318"/>
              <p:cNvSpPr/>
              <p:nvPr/>
            </p:nvSpPr>
            <p:spPr>
              <a:xfrm>
                <a:off x="7085160" y="21384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0 w 4"/>
                  <a:gd name="GluePoint1Y" fmla="*/ 0 h 6"/>
                  <a:gd name="GluePoint2X" fmla="*/ 4 w 4"/>
                  <a:gd name="GluePoint2Y" fmla="*/ 6 h 6"/>
                  <a:gd name="GluePoint3X" fmla="*/ 4 w 4"/>
                  <a:gd name="GluePoint3Y" fmla="*/ 0 h 6"/>
                  <a:gd name="GluePoint4X" fmla="*/ 0 w 4"/>
                  <a:gd name="GluePoint4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0" y="0"/>
                    </a:moveTo>
                    <a:lnTo>
                      <a:pt x="4" y="6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06" name="Freeform 319"/>
              <p:cNvSpPr/>
              <p:nvPr/>
            </p:nvSpPr>
            <p:spPr>
              <a:xfrm>
                <a:off x="4232160" y="927000"/>
                <a:ext cx="167760" cy="7092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70920"/>
                  <a:gd name="textAreaBottom" fmla="*/ 71280 h 70920"/>
                  <a:gd name="GluePoint1X" fmla="*/ 44 w 106"/>
                  <a:gd name="GluePoint1Y" fmla="*/ 7 h 45"/>
                  <a:gd name="GluePoint2X" fmla="*/ 46 w 106"/>
                  <a:gd name="GluePoint2Y" fmla="*/ 12 h 45"/>
                  <a:gd name="GluePoint3X" fmla="*/ 55 w 106"/>
                  <a:gd name="GluePoint3Y" fmla="*/ 15 h 45"/>
                  <a:gd name="GluePoint4X" fmla="*/ 52 w 106"/>
                  <a:gd name="GluePoint4Y" fmla="*/ 12 h 45"/>
                  <a:gd name="GluePoint5X" fmla="*/ 47 w 106"/>
                  <a:gd name="GluePoint5Y" fmla="*/ 4 h 45"/>
                  <a:gd name="GluePoint6X" fmla="*/ 49 w 106"/>
                  <a:gd name="GluePoint6Y" fmla="*/ 2 h 45"/>
                  <a:gd name="GluePoint7X" fmla="*/ 52 w 106"/>
                  <a:gd name="GluePoint7Y" fmla="*/ 0 h 45"/>
                  <a:gd name="GluePoint8X" fmla="*/ 55 w 106"/>
                  <a:gd name="GluePoint8Y" fmla="*/ 2 h 45"/>
                  <a:gd name="GluePoint9X" fmla="*/ 68 w 106"/>
                  <a:gd name="GluePoint9Y" fmla="*/ 5 h 45"/>
                  <a:gd name="GluePoint10X" fmla="*/ 68 w 106"/>
                  <a:gd name="GluePoint10Y" fmla="*/ 8 h 45"/>
                  <a:gd name="GluePoint11X" fmla="*/ 71 w 106"/>
                  <a:gd name="GluePoint11Y" fmla="*/ 8 h 45"/>
                  <a:gd name="GluePoint12X" fmla="*/ 71 w 106"/>
                  <a:gd name="GluePoint12Y" fmla="*/ 7 h 45"/>
                  <a:gd name="GluePoint13X" fmla="*/ 79 w 106"/>
                  <a:gd name="GluePoint13Y" fmla="*/ 8 h 45"/>
                  <a:gd name="GluePoint14X" fmla="*/ 87 w 106"/>
                  <a:gd name="GluePoint14Y" fmla="*/ 12 h 45"/>
                  <a:gd name="GluePoint15X" fmla="*/ 104 w 106"/>
                  <a:gd name="GluePoint15Y" fmla="*/ 15 h 45"/>
                  <a:gd name="GluePoint16X" fmla="*/ 104 w 106"/>
                  <a:gd name="GluePoint16Y" fmla="*/ 18 h 45"/>
                  <a:gd name="GluePoint17X" fmla="*/ 88 w 106"/>
                  <a:gd name="GluePoint17Y" fmla="*/ 20 h 45"/>
                  <a:gd name="GluePoint18X" fmla="*/ 84 w 106"/>
                  <a:gd name="GluePoint18Y" fmla="*/ 21 h 45"/>
                  <a:gd name="GluePoint19X" fmla="*/ 84 w 106"/>
                  <a:gd name="GluePoint19Y" fmla="*/ 26 h 45"/>
                  <a:gd name="GluePoint20X" fmla="*/ 81 w 106"/>
                  <a:gd name="GluePoint20Y" fmla="*/ 29 h 45"/>
                  <a:gd name="GluePoint21X" fmla="*/ 73 w 106"/>
                  <a:gd name="GluePoint21Y" fmla="*/ 34 h 45"/>
                  <a:gd name="GluePoint22X" fmla="*/ 71 w 106"/>
                  <a:gd name="GluePoint22Y" fmla="*/ 36 h 45"/>
                  <a:gd name="GluePoint23X" fmla="*/ 71 w 106"/>
                  <a:gd name="GluePoint23Y" fmla="*/ 41 h 45"/>
                  <a:gd name="GluePoint24X" fmla="*/ 69 w 106"/>
                  <a:gd name="GluePoint24Y" fmla="*/ 44 h 45"/>
                  <a:gd name="GluePoint25X" fmla="*/ 61 w 106"/>
                  <a:gd name="GluePoint25Y" fmla="*/ 45 h 45"/>
                  <a:gd name="GluePoint26X" fmla="*/ 54 w 106"/>
                  <a:gd name="GluePoint26Y" fmla="*/ 41 h 45"/>
                  <a:gd name="GluePoint27X" fmla="*/ 61 w 106"/>
                  <a:gd name="GluePoint27Y" fmla="*/ 39 h 45"/>
                  <a:gd name="GluePoint28X" fmla="*/ 41 w 106"/>
                  <a:gd name="GluePoint28Y" fmla="*/ 37 h 45"/>
                  <a:gd name="GluePoint29X" fmla="*/ 38 w 106"/>
                  <a:gd name="GluePoint29Y" fmla="*/ 34 h 45"/>
                  <a:gd name="GluePoint30X" fmla="*/ 44 w 106"/>
                  <a:gd name="GluePoint30Y" fmla="*/ 31 h 45"/>
                  <a:gd name="GluePoint31X" fmla="*/ 65 w 106"/>
                  <a:gd name="GluePoint31Y" fmla="*/ 29 h 45"/>
                  <a:gd name="GluePoint32X" fmla="*/ 63 w 106"/>
                  <a:gd name="GluePoint32Y" fmla="*/ 28 h 45"/>
                  <a:gd name="GluePoint33X" fmla="*/ 33 w 106"/>
                  <a:gd name="GluePoint33Y" fmla="*/ 29 h 45"/>
                  <a:gd name="GluePoint34X" fmla="*/ 38 w 106"/>
                  <a:gd name="GluePoint34Y" fmla="*/ 28 h 45"/>
                  <a:gd name="GluePoint35X" fmla="*/ 46 w 106"/>
                  <a:gd name="GluePoint35Y" fmla="*/ 26 h 45"/>
                  <a:gd name="GluePoint36X" fmla="*/ 58 w 106"/>
                  <a:gd name="GluePoint36Y" fmla="*/ 21 h 45"/>
                  <a:gd name="GluePoint37X" fmla="*/ 60 w 106"/>
                  <a:gd name="GluePoint37Y" fmla="*/ 18 h 45"/>
                  <a:gd name="GluePoint38X" fmla="*/ 57 w 106"/>
                  <a:gd name="GluePoint38Y" fmla="*/ 20 h 45"/>
                  <a:gd name="GluePoint39X" fmla="*/ 46 w 106"/>
                  <a:gd name="GluePoint39Y" fmla="*/ 20 h 45"/>
                  <a:gd name="GluePoint40X" fmla="*/ 47 w 106"/>
                  <a:gd name="GluePoint40Y" fmla="*/ 16 h 45"/>
                  <a:gd name="GluePoint41X" fmla="*/ 42 w 106"/>
                  <a:gd name="GluePoint41Y" fmla="*/ 18 h 45"/>
                  <a:gd name="GluePoint42X" fmla="*/ 39 w 106"/>
                  <a:gd name="GluePoint42Y" fmla="*/ 18 h 45"/>
                  <a:gd name="GluePoint43X" fmla="*/ 41 w 106"/>
                  <a:gd name="GluePoint43Y" fmla="*/ 21 h 45"/>
                  <a:gd name="GluePoint44X" fmla="*/ 36 w 106"/>
                  <a:gd name="GluePoint44Y" fmla="*/ 23 h 45"/>
                  <a:gd name="GluePoint45X" fmla="*/ 25 w 106"/>
                  <a:gd name="GluePoint45Y" fmla="*/ 24 h 45"/>
                  <a:gd name="GluePoint46X" fmla="*/ 25 w 106"/>
                  <a:gd name="GluePoint46Y" fmla="*/ 23 h 45"/>
                  <a:gd name="GluePoint47X" fmla="*/ 19 w 106"/>
                  <a:gd name="GluePoint47Y" fmla="*/ 21 h 45"/>
                  <a:gd name="GluePoint48X" fmla="*/ 14 w 106"/>
                  <a:gd name="GluePoint48Y" fmla="*/ 18 h 45"/>
                  <a:gd name="GluePoint49X" fmla="*/ 7 w 106"/>
                  <a:gd name="GluePoint49Y" fmla="*/ 15 h 45"/>
                  <a:gd name="GluePoint50X" fmla="*/ 17 w 106"/>
                  <a:gd name="GluePoint50Y" fmla="*/ 15 h 45"/>
                  <a:gd name="GluePoint51X" fmla="*/ 12 w 106"/>
                  <a:gd name="GluePoint51Y" fmla="*/ 10 h 45"/>
                  <a:gd name="GluePoint52X" fmla="*/ 9 w 106"/>
                  <a:gd name="GluePoint52Y" fmla="*/ 12 h 45"/>
                  <a:gd name="GluePoint53X" fmla="*/ 1 w 106"/>
                  <a:gd name="GluePoint53Y" fmla="*/ 10 h 45"/>
                  <a:gd name="GluePoint54X" fmla="*/ 3 w 106"/>
                  <a:gd name="GluePoint54Y" fmla="*/ 7 h 45"/>
                  <a:gd name="GluePoint55X" fmla="*/ 4 w 106"/>
                  <a:gd name="GluePoint55Y" fmla="*/ 7 h 45"/>
                  <a:gd name="GluePoint56X" fmla="*/ 7 w 106"/>
                  <a:gd name="GluePoint56Y" fmla="*/ 4 h 45"/>
                  <a:gd name="GluePoint57X" fmla="*/ 12 w 106"/>
                  <a:gd name="GluePoint57Y" fmla="*/ 4 h 45"/>
                  <a:gd name="GluePoint58X" fmla="*/ 28 w 106"/>
                  <a:gd name="GluePoint58Y" fmla="*/ 4 h 45"/>
                  <a:gd name="GluePoint59X" fmla="*/ 28 w 106"/>
                  <a:gd name="GluePoint59Y" fmla="*/ 5 h 45"/>
                  <a:gd name="GluePoint60X" fmla="*/ 23 w 106"/>
                  <a:gd name="GluePoint60Y" fmla="*/ 7 h 45"/>
                  <a:gd name="GluePoint61X" fmla="*/ 27 w 106"/>
                  <a:gd name="GluePoint61Y" fmla="*/ 8 h 45"/>
                  <a:gd name="GluePoint62X" fmla="*/ 30 w 106"/>
                  <a:gd name="GluePoint62Y" fmla="*/ 7 h 45"/>
                  <a:gd name="GluePoint63X" fmla="*/ 38 w 106"/>
                  <a:gd name="GluePoint63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6" h="45">
                    <a:moveTo>
                      <a:pt x="38" y="4"/>
                    </a:moveTo>
                    <a:lnTo>
                      <a:pt x="44" y="7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49" y="12"/>
                    </a:lnTo>
                    <a:lnTo>
                      <a:pt x="55" y="15"/>
                    </a:lnTo>
                    <a:lnTo>
                      <a:pt x="57" y="15"/>
                    </a:lnTo>
                    <a:lnTo>
                      <a:pt x="52" y="12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60" y="2"/>
                    </a:lnTo>
                    <a:lnTo>
                      <a:pt x="68" y="5"/>
                    </a:lnTo>
                    <a:lnTo>
                      <a:pt x="65" y="7"/>
                    </a:lnTo>
                    <a:lnTo>
                      <a:pt x="68" y="8"/>
                    </a:lnTo>
                    <a:lnTo>
                      <a:pt x="66" y="10"/>
                    </a:lnTo>
                    <a:lnTo>
                      <a:pt x="71" y="8"/>
                    </a:lnTo>
                    <a:lnTo>
                      <a:pt x="69" y="7"/>
                    </a:lnTo>
                    <a:lnTo>
                      <a:pt x="71" y="7"/>
                    </a:lnTo>
                    <a:lnTo>
                      <a:pt x="74" y="7"/>
                    </a:lnTo>
                    <a:lnTo>
                      <a:pt x="79" y="8"/>
                    </a:lnTo>
                    <a:lnTo>
                      <a:pt x="79" y="12"/>
                    </a:lnTo>
                    <a:lnTo>
                      <a:pt x="87" y="12"/>
                    </a:lnTo>
                    <a:lnTo>
                      <a:pt x="95" y="15"/>
                    </a:lnTo>
                    <a:lnTo>
                      <a:pt x="104" y="15"/>
                    </a:lnTo>
                    <a:lnTo>
                      <a:pt x="106" y="16"/>
                    </a:lnTo>
                    <a:lnTo>
                      <a:pt x="104" y="18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8" y="21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6"/>
                    </a:lnTo>
                    <a:lnTo>
                      <a:pt x="79" y="26"/>
                    </a:lnTo>
                    <a:lnTo>
                      <a:pt x="81" y="29"/>
                    </a:lnTo>
                    <a:lnTo>
                      <a:pt x="79" y="32"/>
                    </a:lnTo>
                    <a:lnTo>
                      <a:pt x="73" y="34"/>
                    </a:lnTo>
                    <a:lnTo>
                      <a:pt x="74" y="34"/>
                    </a:lnTo>
                    <a:lnTo>
                      <a:pt x="71" y="36"/>
                    </a:lnTo>
                    <a:lnTo>
                      <a:pt x="71" y="39"/>
                    </a:lnTo>
                    <a:lnTo>
                      <a:pt x="71" y="41"/>
                    </a:lnTo>
                    <a:lnTo>
                      <a:pt x="68" y="42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54" y="41"/>
                    </a:lnTo>
                    <a:lnTo>
                      <a:pt x="60" y="41"/>
                    </a:lnTo>
                    <a:lnTo>
                      <a:pt x="61" y="39"/>
                    </a:lnTo>
                    <a:lnTo>
                      <a:pt x="50" y="39"/>
                    </a:lnTo>
                    <a:lnTo>
                      <a:pt x="41" y="37"/>
                    </a:lnTo>
                    <a:lnTo>
                      <a:pt x="36" y="34"/>
                    </a:lnTo>
                    <a:lnTo>
                      <a:pt x="38" y="34"/>
                    </a:lnTo>
                    <a:lnTo>
                      <a:pt x="36" y="32"/>
                    </a:lnTo>
                    <a:lnTo>
                      <a:pt x="44" y="31"/>
                    </a:lnTo>
                    <a:lnTo>
                      <a:pt x="63" y="29"/>
                    </a:lnTo>
                    <a:lnTo>
                      <a:pt x="65" y="29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34" y="31"/>
                    </a:lnTo>
                    <a:lnTo>
                      <a:pt x="33" y="29"/>
                    </a:lnTo>
                    <a:lnTo>
                      <a:pt x="31" y="26"/>
                    </a:lnTo>
                    <a:lnTo>
                      <a:pt x="38" y="28"/>
                    </a:lnTo>
                    <a:lnTo>
                      <a:pt x="36" y="26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8" y="21"/>
                    </a:lnTo>
                    <a:lnTo>
                      <a:pt x="58" y="20"/>
                    </a:lnTo>
                    <a:lnTo>
                      <a:pt x="60" y="18"/>
                    </a:lnTo>
                    <a:lnTo>
                      <a:pt x="58" y="16"/>
                    </a:lnTo>
                    <a:lnTo>
                      <a:pt x="57" y="20"/>
                    </a:lnTo>
                    <a:lnTo>
                      <a:pt x="50" y="21"/>
                    </a:lnTo>
                    <a:lnTo>
                      <a:pt x="46" y="20"/>
                    </a:lnTo>
                    <a:lnTo>
                      <a:pt x="49" y="16"/>
                    </a:lnTo>
                    <a:lnTo>
                      <a:pt x="47" y="16"/>
                    </a:lnTo>
                    <a:lnTo>
                      <a:pt x="44" y="18"/>
                    </a:lnTo>
                    <a:lnTo>
                      <a:pt x="42" y="18"/>
                    </a:lnTo>
                    <a:lnTo>
                      <a:pt x="42" y="16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41" y="21"/>
                    </a:lnTo>
                    <a:lnTo>
                      <a:pt x="36" y="21"/>
                    </a:lnTo>
                    <a:lnTo>
                      <a:pt x="36" y="23"/>
                    </a:lnTo>
                    <a:lnTo>
                      <a:pt x="33" y="24"/>
                    </a:lnTo>
                    <a:lnTo>
                      <a:pt x="25" y="24"/>
                    </a:lnTo>
                    <a:lnTo>
                      <a:pt x="23" y="23"/>
                    </a:lnTo>
                    <a:lnTo>
                      <a:pt x="25" y="23"/>
                    </a:lnTo>
                    <a:lnTo>
                      <a:pt x="25" y="21"/>
                    </a:lnTo>
                    <a:lnTo>
                      <a:pt x="19" y="21"/>
                    </a:lnTo>
                    <a:lnTo>
                      <a:pt x="27" y="20"/>
                    </a:lnTo>
                    <a:lnTo>
                      <a:pt x="14" y="18"/>
                    </a:lnTo>
                    <a:lnTo>
                      <a:pt x="11" y="16"/>
                    </a:lnTo>
                    <a:lnTo>
                      <a:pt x="7" y="15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6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7" y="4"/>
                    </a:lnTo>
                    <a:lnTo>
                      <a:pt x="14" y="5"/>
                    </a:lnTo>
                    <a:lnTo>
                      <a:pt x="12" y="4"/>
                    </a:lnTo>
                    <a:lnTo>
                      <a:pt x="17" y="5"/>
                    </a:lnTo>
                    <a:lnTo>
                      <a:pt x="28" y="4"/>
                    </a:lnTo>
                    <a:lnTo>
                      <a:pt x="30" y="4"/>
                    </a:lnTo>
                    <a:lnTo>
                      <a:pt x="28" y="5"/>
                    </a:lnTo>
                    <a:lnTo>
                      <a:pt x="27" y="7"/>
                    </a:lnTo>
                    <a:lnTo>
                      <a:pt x="23" y="7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34" y="12"/>
                    </a:lnTo>
                    <a:lnTo>
                      <a:pt x="30" y="7"/>
                    </a:lnTo>
                    <a:lnTo>
                      <a:pt x="34" y="4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07" name="Freeform 320"/>
              <p:cNvSpPr/>
              <p:nvPr/>
            </p:nvSpPr>
            <p:spPr>
              <a:xfrm>
                <a:off x="4232160" y="950760"/>
                <a:ext cx="23400" cy="140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4040"/>
                  <a:gd name="textAreaBottom" fmla="*/ 14400 h 14040"/>
                  <a:gd name="GluePoint1X" fmla="*/ 0 w 15"/>
                  <a:gd name="GluePoint1Y" fmla="*/ 0 h 9"/>
                  <a:gd name="GluePoint2X" fmla="*/ 6 w 15"/>
                  <a:gd name="GluePoint2Y" fmla="*/ 1 h 9"/>
                  <a:gd name="GluePoint3X" fmla="*/ 7 w 15"/>
                  <a:gd name="GluePoint3Y" fmla="*/ 5 h 9"/>
                  <a:gd name="GluePoint4X" fmla="*/ 12 w 15"/>
                  <a:gd name="GluePoint4Y" fmla="*/ 6 h 9"/>
                  <a:gd name="GluePoint5X" fmla="*/ 15 w 15"/>
                  <a:gd name="GluePoint5Y" fmla="*/ 9 h 9"/>
                  <a:gd name="GluePoint6X" fmla="*/ 4 w 15"/>
                  <a:gd name="GluePoint6Y" fmla="*/ 5 h 9"/>
                  <a:gd name="GluePoint7X" fmla="*/ 0 w 15"/>
                  <a:gd name="GluePoint7Y" fmla="*/ 1 h 9"/>
                  <a:gd name="GluePoint8X" fmla="*/ 0 w 15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9">
                    <a:moveTo>
                      <a:pt x="0" y="0"/>
                    </a:moveTo>
                    <a:lnTo>
                      <a:pt x="6" y="1"/>
                    </a:lnTo>
                    <a:lnTo>
                      <a:pt x="7" y="5"/>
                    </a:lnTo>
                    <a:lnTo>
                      <a:pt x="12" y="6"/>
                    </a:lnTo>
                    <a:lnTo>
                      <a:pt x="15" y="9"/>
                    </a:lnTo>
                    <a:lnTo>
                      <a:pt x="4" y="5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08" name="Freeform 321"/>
              <p:cNvSpPr/>
              <p:nvPr/>
            </p:nvSpPr>
            <p:spPr>
              <a:xfrm>
                <a:off x="4383000" y="95580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1 w 22"/>
                  <a:gd name="GluePoint1Y" fmla="*/ 0 h 6"/>
                  <a:gd name="GluePoint2X" fmla="*/ 22 w 22"/>
                  <a:gd name="GluePoint2Y" fmla="*/ 2 h 6"/>
                  <a:gd name="GluePoint3X" fmla="*/ 19 w 22"/>
                  <a:gd name="GluePoint3Y" fmla="*/ 3 h 6"/>
                  <a:gd name="GluePoint4X" fmla="*/ 19 w 22"/>
                  <a:gd name="GluePoint4Y" fmla="*/ 5 h 6"/>
                  <a:gd name="GluePoint5X" fmla="*/ 8 w 22"/>
                  <a:gd name="GluePoint5Y" fmla="*/ 6 h 6"/>
                  <a:gd name="GluePoint6X" fmla="*/ 5 w 22"/>
                  <a:gd name="GluePoint6Y" fmla="*/ 5 h 6"/>
                  <a:gd name="GluePoint7X" fmla="*/ 5 w 22"/>
                  <a:gd name="GluePoint7Y" fmla="*/ 3 h 6"/>
                  <a:gd name="GluePoint8X" fmla="*/ 0 w 22"/>
                  <a:gd name="GluePoint8Y" fmla="*/ 2 h 6"/>
                  <a:gd name="GluePoint9X" fmla="*/ 11 w 22"/>
                  <a:gd name="GluePoint9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1" y="0"/>
                    </a:moveTo>
                    <a:lnTo>
                      <a:pt x="22" y="2"/>
                    </a:lnTo>
                    <a:lnTo>
                      <a:pt x="19" y="3"/>
                    </a:lnTo>
                    <a:lnTo>
                      <a:pt x="19" y="5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0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09" name="Freeform 322"/>
              <p:cNvSpPr/>
              <p:nvPr/>
            </p:nvSpPr>
            <p:spPr>
              <a:xfrm>
                <a:off x="4395960" y="963720"/>
                <a:ext cx="64800" cy="2016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20160"/>
                  <a:gd name="textAreaBottom" fmla="*/ 20520 h 20160"/>
                  <a:gd name="GluePoint1X" fmla="*/ 19 w 41"/>
                  <a:gd name="GluePoint1Y" fmla="*/ 0 h 13"/>
                  <a:gd name="GluePoint2X" fmla="*/ 24 w 41"/>
                  <a:gd name="GluePoint2Y" fmla="*/ 1 h 13"/>
                  <a:gd name="GluePoint3X" fmla="*/ 20 w 41"/>
                  <a:gd name="GluePoint3Y" fmla="*/ 3 h 13"/>
                  <a:gd name="GluePoint4X" fmla="*/ 22 w 41"/>
                  <a:gd name="GluePoint4Y" fmla="*/ 5 h 13"/>
                  <a:gd name="GluePoint5X" fmla="*/ 30 w 41"/>
                  <a:gd name="GluePoint5Y" fmla="*/ 6 h 13"/>
                  <a:gd name="GluePoint6X" fmla="*/ 33 w 41"/>
                  <a:gd name="GluePoint6Y" fmla="*/ 5 h 13"/>
                  <a:gd name="GluePoint7X" fmla="*/ 41 w 41"/>
                  <a:gd name="GluePoint7Y" fmla="*/ 8 h 13"/>
                  <a:gd name="GluePoint8X" fmla="*/ 33 w 41"/>
                  <a:gd name="GluePoint8Y" fmla="*/ 8 h 13"/>
                  <a:gd name="GluePoint9X" fmla="*/ 28 w 41"/>
                  <a:gd name="GluePoint9Y" fmla="*/ 11 h 13"/>
                  <a:gd name="GluePoint10X" fmla="*/ 20 w 41"/>
                  <a:gd name="GluePoint10Y" fmla="*/ 13 h 13"/>
                  <a:gd name="GluePoint11X" fmla="*/ 17 w 41"/>
                  <a:gd name="GluePoint11Y" fmla="*/ 13 h 13"/>
                  <a:gd name="GluePoint12X" fmla="*/ 20 w 41"/>
                  <a:gd name="GluePoint12Y" fmla="*/ 9 h 13"/>
                  <a:gd name="GluePoint13X" fmla="*/ 1 w 41"/>
                  <a:gd name="GluePoint13Y" fmla="*/ 11 h 13"/>
                  <a:gd name="GluePoint14X" fmla="*/ 6 w 41"/>
                  <a:gd name="GluePoint14Y" fmla="*/ 5 h 13"/>
                  <a:gd name="GluePoint15X" fmla="*/ 0 w 41"/>
                  <a:gd name="GluePoint15Y" fmla="*/ 1 h 13"/>
                  <a:gd name="GluePoint16X" fmla="*/ 19 w 41"/>
                  <a:gd name="GluePoint1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13">
                    <a:moveTo>
                      <a:pt x="19" y="0"/>
                    </a:moveTo>
                    <a:lnTo>
                      <a:pt x="24" y="1"/>
                    </a:lnTo>
                    <a:lnTo>
                      <a:pt x="20" y="3"/>
                    </a:lnTo>
                    <a:lnTo>
                      <a:pt x="22" y="5"/>
                    </a:lnTo>
                    <a:lnTo>
                      <a:pt x="30" y="6"/>
                    </a:lnTo>
                    <a:lnTo>
                      <a:pt x="33" y="5"/>
                    </a:lnTo>
                    <a:lnTo>
                      <a:pt x="41" y="8"/>
                    </a:lnTo>
                    <a:lnTo>
                      <a:pt x="33" y="8"/>
                    </a:lnTo>
                    <a:lnTo>
                      <a:pt x="28" y="11"/>
                    </a:lnTo>
                    <a:lnTo>
                      <a:pt x="20" y="13"/>
                    </a:lnTo>
                    <a:lnTo>
                      <a:pt x="17" y="13"/>
                    </a:lnTo>
                    <a:lnTo>
                      <a:pt x="20" y="9"/>
                    </a:lnTo>
                    <a:lnTo>
                      <a:pt x="1" y="11"/>
                    </a:lnTo>
                    <a:lnTo>
                      <a:pt x="6" y="5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10" name="Freeform 323"/>
              <p:cNvSpPr/>
              <p:nvPr/>
            </p:nvSpPr>
            <p:spPr>
              <a:xfrm>
                <a:off x="4332240" y="920880"/>
                <a:ext cx="149040" cy="2520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25200"/>
                  <a:gd name="textAreaBottom" fmla="*/ 25560 h 25200"/>
                  <a:gd name="GluePoint1X" fmla="*/ 54 w 94"/>
                  <a:gd name="GluePoint1Y" fmla="*/ 0 h 16"/>
                  <a:gd name="GluePoint2X" fmla="*/ 54 w 94"/>
                  <a:gd name="GluePoint2Y" fmla="*/ 1 h 16"/>
                  <a:gd name="GluePoint3X" fmla="*/ 52 w 94"/>
                  <a:gd name="GluePoint3Y" fmla="*/ 4 h 16"/>
                  <a:gd name="GluePoint4X" fmla="*/ 60 w 94"/>
                  <a:gd name="GluePoint4Y" fmla="*/ 3 h 16"/>
                  <a:gd name="GluePoint5X" fmla="*/ 59 w 94"/>
                  <a:gd name="GluePoint5Y" fmla="*/ 3 h 16"/>
                  <a:gd name="GluePoint6X" fmla="*/ 70 w 94"/>
                  <a:gd name="GluePoint6Y" fmla="*/ 1 h 16"/>
                  <a:gd name="GluePoint7X" fmla="*/ 75 w 94"/>
                  <a:gd name="GluePoint7Y" fmla="*/ 3 h 16"/>
                  <a:gd name="GluePoint8X" fmla="*/ 75 w 94"/>
                  <a:gd name="GluePoint8Y" fmla="*/ 3 h 16"/>
                  <a:gd name="GluePoint9X" fmla="*/ 92 w 94"/>
                  <a:gd name="GluePoint9Y" fmla="*/ 6 h 16"/>
                  <a:gd name="GluePoint10X" fmla="*/ 92 w 94"/>
                  <a:gd name="GluePoint10Y" fmla="*/ 8 h 16"/>
                  <a:gd name="GluePoint11X" fmla="*/ 83 w 94"/>
                  <a:gd name="GluePoint11Y" fmla="*/ 11 h 16"/>
                  <a:gd name="GluePoint12X" fmla="*/ 68 w 94"/>
                  <a:gd name="GluePoint12Y" fmla="*/ 14 h 16"/>
                  <a:gd name="GluePoint13X" fmla="*/ 56 w 94"/>
                  <a:gd name="GluePoint13Y" fmla="*/ 16 h 16"/>
                  <a:gd name="GluePoint14X" fmla="*/ 52 w 94"/>
                  <a:gd name="GluePoint14Y" fmla="*/ 12 h 16"/>
                  <a:gd name="GluePoint15X" fmla="*/ 24 w 94"/>
                  <a:gd name="GluePoint15Y" fmla="*/ 11 h 16"/>
                  <a:gd name="GluePoint16X" fmla="*/ 32 w 94"/>
                  <a:gd name="GluePoint16Y" fmla="*/ 9 h 16"/>
                  <a:gd name="GluePoint17X" fmla="*/ 45 w 94"/>
                  <a:gd name="GluePoint17Y" fmla="*/ 9 h 16"/>
                  <a:gd name="GluePoint18X" fmla="*/ 43 w 94"/>
                  <a:gd name="GluePoint18Y" fmla="*/ 8 h 16"/>
                  <a:gd name="GluePoint19X" fmla="*/ 8 w 94"/>
                  <a:gd name="GluePoint19Y" fmla="*/ 6 h 16"/>
                  <a:gd name="GluePoint20X" fmla="*/ 0 w 94"/>
                  <a:gd name="GluePoint20Y" fmla="*/ 4 h 16"/>
                  <a:gd name="GluePoint21X" fmla="*/ 19 w 94"/>
                  <a:gd name="GluePoint21Y" fmla="*/ 4 h 16"/>
                  <a:gd name="GluePoint22X" fmla="*/ 19 w 94"/>
                  <a:gd name="GluePoint22Y" fmla="*/ 4 h 16"/>
                  <a:gd name="GluePoint23X" fmla="*/ 16 w 94"/>
                  <a:gd name="GluePoint23Y" fmla="*/ 3 h 16"/>
                  <a:gd name="GluePoint24X" fmla="*/ 14 w 94"/>
                  <a:gd name="GluePoint24Y" fmla="*/ 1 h 16"/>
                  <a:gd name="GluePoint25X" fmla="*/ 21 w 94"/>
                  <a:gd name="GluePoint25Y" fmla="*/ 3 h 16"/>
                  <a:gd name="GluePoint26X" fmla="*/ 21 w 94"/>
                  <a:gd name="GluePoint26Y" fmla="*/ 1 h 16"/>
                  <a:gd name="GluePoint27X" fmla="*/ 18 w 94"/>
                  <a:gd name="GluePoint27Y" fmla="*/ 1 h 16"/>
                  <a:gd name="GluePoint28X" fmla="*/ 32 w 94"/>
                  <a:gd name="GluePoint28Y" fmla="*/ 3 h 16"/>
                  <a:gd name="GluePoint29X" fmla="*/ 41 w 94"/>
                  <a:gd name="GluePoint29Y" fmla="*/ 3 h 16"/>
                  <a:gd name="GluePoint30X" fmla="*/ 46 w 94"/>
                  <a:gd name="GluePoint30Y" fmla="*/ 6 h 16"/>
                  <a:gd name="GluePoint31X" fmla="*/ 46 w 94"/>
                  <a:gd name="GluePoint31Y" fmla="*/ 4 h 16"/>
                  <a:gd name="GluePoint32X" fmla="*/ 46 w 94"/>
                  <a:gd name="GluePoint32Y" fmla="*/ 1 h 16"/>
                  <a:gd name="GluePoint33X" fmla="*/ 49 w 94"/>
                  <a:gd name="GluePoint33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94" h="16">
                    <a:moveTo>
                      <a:pt x="49" y="0"/>
                    </a:moveTo>
                    <a:lnTo>
                      <a:pt x="54" y="0"/>
                    </a:lnTo>
                    <a:lnTo>
                      <a:pt x="52" y="1"/>
                    </a:lnTo>
                    <a:lnTo>
                      <a:pt x="54" y="1"/>
                    </a:lnTo>
                    <a:lnTo>
                      <a:pt x="52" y="3"/>
                    </a:lnTo>
                    <a:lnTo>
                      <a:pt x="52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67" y="3"/>
                    </a:lnTo>
                    <a:lnTo>
                      <a:pt x="70" y="1"/>
                    </a:lnTo>
                    <a:lnTo>
                      <a:pt x="70" y="3"/>
                    </a:lnTo>
                    <a:lnTo>
                      <a:pt x="75" y="3"/>
                    </a:lnTo>
                    <a:lnTo>
                      <a:pt x="73" y="3"/>
                    </a:lnTo>
                    <a:lnTo>
                      <a:pt x="75" y="3"/>
                    </a:lnTo>
                    <a:lnTo>
                      <a:pt x="92" y="4"/>
                    </a:lnTo>
                    <a:lnTo>
                      <a:pt x="92" y="6"/>
                    </a:lnTo>
                    <a:lnTo>
                      <a:pt x="94" y="6"/>
                    </a:lnTo>
                    <a:lnTo>
                      <a:pt x="92" y="8"/>
                    </a:lnTo>
                    <a:lnTo>
                      <a:pt x="81" y="11"/>
                    </a:lnTo>
                    <a:lnTo>
                      <a:pt x="83" y="11"/>
                    </a:lnTo>
                    <a:lnTo>
                      <a:pt x="81" y="12"/>
                    </a:lnTo>
                    <a:lnTo>
                      <a:pt x="68" y="14"/>
                    </a:lnTo>
                    <a:lnTo>
                      <a:pt x="65" y="16"/>
                    </a:lnTo>
                    <a:lnTo>
                      <a:pt x="56" y="16"/>
                    </a:lnTo>
                    <a:lnTo>
                      <a:pt x="52" y="14"/>
                    </a:lnTo>
                    <a:lnTo>
                      <a:pt x="52" y="12"/>
                    </a:lnTo>
                    <a:lnTo>
                      <a:pt x="35" y="14"/>
                    </a:lnTo>
                    <a:lnTo>
                      <a:pt x="24" y="11"/>
                    </a:lnTo>
                    <a:lnTo>
                      <a:pt x="37" y="11"/>
                    </a:lnTo>
                    <a:lnTo>
                      <a:pt x="32" y="9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14" y="9"/>
                    </a:lnTo>
                    <a:lnTo>
                      <a:pt x="8" y="6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11" y="3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22" y="1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18" y="1"/>
                    </a:lnTo>
                    <a:lnTo>
                      <a:pt x="21" y="0"/>
                    </a:lnTo>
                    <a:lnTo>
                      <a:pt x="32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6" y="6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6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11" name="Freeform 324"/>
              <p:cNvSpPr/>
              <p:nvPr/>
            </p:nvSpPr>
            <p:spPr>
              <a:xfrm>
                <a:off x="4575240" y="976320"/>
                <a:ext cx="2979360" cy="915480"/>
              </a:xfrm>
              <a:custGeom>
                <a:avLst/>
                <a:gdLst>
                  <a:gd name="textAreaLeft" fmla="*/ 0 w 2979360"/>
                  <a:gd name="textAreaRight" fmla="*/ 2979720 w 2979360"/>
                  <a:gd name="textAreaTop" fmla="*/ 0 h 915480"/>
                  <a:gd name="textAreaBottom" fmla="*/ 915840 h 915480"/>
                  <a:gd name="GluePoint1X" fmla="*/ 1116 w 1182"/>
                  <a:gd name="GluePoint1Y" fmla="*/ 145 h 359"/>
                  <a:gd name="GluePoint2X" fmla="*/ 1069 w 1182"/>
                  <a:gd name="GluePoint2Y" fmla="*/ 162 h 359"/>
                  <a:gd name="GluePoint3X" fmla="*/ 1103 w 1182"/>
                  <a:gd name="GluePoint3Y" fmla="*/ 203 h 359"/>
                  <a:gd name="GluePoint4X" fmla="*/ 1107 w 1182"/>
                  <a:gd name="GluePoint4Y" fmla="*/ 232 h 359"/>
                  <a:gd name="GluePoint5X" fmla="*/ 1043 w 1182"/>
                  <a:gd name="GluePoint5Y" fmla="*/ 167 h 359"/>
                  <a:gd name="GluePoint6X" fmla="*/ 1035 w 1182"/>
                  <a:gd name="GluePoint6Y" fmla="*/ 145 h 359"/>
                  <a:gd name="GluePoint7X" fmla="*/ 995 w 1182"/>
                  <a:gd name="GluePoint7Y" fmla="*/ 167 h 359"/>
                  <a:gd name="GluePoint8X" fmla="*/ 953 w 1182"/>
                  <a:gd name="GluePoint8Y" fmla="*/ 166 h 359"/>
                  <a:gd name="GluePoint9X" fmla="*/ 905 w 1182"/>
                  <a:gd name="GluePoint9Y" fmla="*/ 185 h 359"/>
                  <a:gd name="GluePoint10X" fmla="*/ 920 w 1182"/>
                  <a:gd name="GluePoint10Y" fmla="*/ 228 h 359"/>
                  <a:gd name="GluePoint11X" fmla="*/ 962 w 1182"/>
                  <a:gd name="GluePoint11Y" fmla="*/ 240 h 359"/>
                  <a:gd name="GluePoint12X" fmla="*/ 952 w 1182"/>
                  <a:gd name="GluePoint12Y" fmla="*/ 336 h 359"/>
                  <a:gd name="GluePoint13X" fmla="*/ 951 w 1182"/>
                  <a:gd name="GluePoint13Y" fmla="*/ 317 h 359"/>
                  <a:gd name="GluePoint14X" fmla="*/ 859 w 1182"/>
                  <a:gd name="GluePoint14Y" fmla="*/ 256 h 359"/>
                  <a:gd name="GluePoint15X" fmla="*/ 790 w 1182"/>
                  <a:gd name="GluePoint15Y" fmla="*/ 270 h 359"/>
                  <a:gd name="GluePoint16X" fmla="*/ 645 w 1182"/>
                  <a:gd name="GluePoint16Y" fmla="*/ 249 h 359"/>
                  <a:gd name="GluePoint17X" fmla="*/ 534 w 1182"/>
                  <a:gd name="GluePoint17Y" fmla="*/ 277 h 359"/>
                  <a:gd name="GluePoint18X" fmla="*/ 420 w 1182"/>
                  <a:gd name="GluePoint18Y" fmla="*/ 221 h 359"/>
                  <a:gd name="GluePoint19X" fmla="*/ 388 w 1182"/>
                  <a:gd name="GluePoint19Y" fmla="*/ 223 h 359"/>
                  <a:gd name="GluePoint20X" fmla="*/ 324 w 1182"/>
                  <a:gd name="GluePoint20Y" fmla="*/ 218 h 359"/>
                  <a:gd name="GluePoint21X" fmla="*/ 301 w 1182"/>
                  <a:gd name="GluePoint21Y" fmla="*/ 239 h 359"/>
                  <a:gd name="GluePoint22X" fmla="*/ 279 w 1182"/>
                  <a:gd name="GluePoint22Y" fmla="*/ 254 h 359"/>
                  <a:gd name="GluePoint23X" fmla="*/ 228 w 1182"/>
                  <a:gd name="GluePoint23Y" fmla="*/ 249 h 359"/>
                  <a:gd name="GluePoint24X" fmla="*/ 196 w 1182"/>
                  <a:gd name="GluePoint24Y" fmla="*/ 274 h 359"/>
                  <a:gd name="GluePoint25X" fmla="*/ 211 w 1182"/>
                  <a:gd name="GluePoint25Y" fmla="*/ 304 h 359"/>
                  <a:gd name="GluePoint26X" fmla="*/ 215 w 1182"/>
                  <a:gd name="GluePoint26Y" fmla="*/ 355 h 359"/>
                  <a:gd name="GluePoint27X" fmla="*/ 118 w 1182"/>
                  <a:gd name="GluePoint27Y" fmla="*/ 314 h 359"/>
                  <a:gd name="GluePoint28X" fmla="*/ 137 w 1182"/>
                  <a:gd name="GluePoint28Y" fmla="*/ 287 h 359"/>
                  <a:gd name="GluePoint29X" fmla="*/ 97 w 1182"/>
                  <a:gd name="GluePoint29Y" fmla="*/ 259 h 359"/>
                  <a:gd name="GluePoint30X" fmla="*/ 59 w 1182"/>
                  <a:gd name="GluePoint30Y" fmla="*/ 225 h 359"/>
                  <a:gd name="GluePoint31X" fmla="*/ 16 w 1182"/>
                  <a:gd name="GluePoint31Y" fmla="*/ 186 h 359"/>
                  <a:gd name="GluePoint32X" fmla="*/ 11 w 1182"/>
                  <a:gd name="GluePoint32Y" fmla="*/ 156 h 359"/>
                  <a:gd name="GluePoint33X" fmla="*/ 13 w 1182"/>
                  <a:gd name="GluePoint33Y" fmla="*/ 87 h 359"/>
                  <a:gd name="GluePoint34X" fmla="*/ 30 w 1182"/>
                  <a:gd name="GluePoint34Y" fmla="*/ 69 h 359"/>
                  <a:gd name="GluePoint35X" fmla="*/ 49 w 1182"/>
                  <a:gd name="GluePoint35Y" fmla="*/ 98 h 359"/>
                  <a:gd name="GluePoint36X" fmla="*/ 79 w 1182"/>
                  <a:gd name="GluePoint36Y" fmla="*/ 118 h 359"/>
                  <a:gd name="GluePoint37X" fmla="*/ 121 w 1182"/>
                  <a:gd name="GluePoint37Y" fmla="*/ 105 h 359"/>
                  <a:gd name="GluePoint38X" fmla="*/ 136 w 1182"/>
                  <a:gd name="GluePoint38Y" fmla="*/ 97 h 359"/>
                  <a:gd name="GluePoint39X" fmla="*/ 180 w 1182"/>
                  <a:gd name="GluePoint39Y" fmla="*/ 79 h 359"/>
                  <a:gd name="GluePoint40X" fmla="*/ 222 w 1182"/>
                  <a:gd name="GluePoint40Y" fmla="*/ 78 h 359"/>
                  <a:gd name="GluePoint41X" fmla="*/ 266 w 1182"/>
                  <a:gd name="GluePoint41Y" fmla="*/ 65 h 359"/>
                  <a:gd name="GluePoint42X" fmla="*/ 288 w 1182"/>
                  <a:gd name="GluePoint42Y" fmla="*/ 53 h 359"/>
                  <a:gd name="GluePoint43X" fmla="*/ 302 w 1182"/>
                  <a:gd name="GluePoint43Y" fmla="*/ 96 h 359"/>
                  <a:gd name="GluePoint44X" fmla="*/ 346 w 1182"/>
                  <a:gd name="GluePoint44Y" fmla="*/ 82 h 359"/>
                  <a:gd name="GluePoint45X" fmla="*/ 312 w 1182"/>
                  <a:gd name="GluePoint45Y" fmla="*/ 68 h 359"/>
                  <a:gd name="GluePoint46X" fmla="*/ 334 w 1182"/>
                  <a:gd name="GluePoint46Y" fmla="*/ 55 h 359"/>
                  <a:gd name="GluePoint47X" fmla="*/ 363 w 1182"/>
                  <a:gd name="GluePoint47Y" fmla="*/ 55 h 359"/>
                  <a:gd name="GluePoint48X" fmla="*/ 357 w 1182"/>
                  <a:gd name="GluePoint48Y" fmla="*/ 47 h 359"/>
                  <a:gd name="GluePoint49X" fmla="*/ 369 w 1182"/>
                  <a:gd name="GluePoint49Y" fmla="*/ 29 h 359"/>
                  <a:gd name="GluePoint50X" fmla="*/ 414 w 1182"/>
                  <a:gd name="GluePoint50Y" fmla="*/ 13 h 359"/>
                  <a:gd name="GluePoint51X" fmla="*/ 443 w 1182"/>
                  <a:gd name="GluePoint51Y" fmla="*/ 0 h 359"/>
                  <a:gd name="GluePoint52X" fmla="*/ 518 w 1182"/>
                  <a:gd name="GluePoint52Y" fmla="*/ 11 h 359"/>
                  <a:gd name="GluePoint53X" fmla="*/ 506 w 1182"/>
                  <a:gd name="GluePoint53Y" fmla="*/ 41 h 359"/>
                  <a:gd name="GluePoint54X" fmla="*/ 534 w 1182"/>
                  <a:gd name="GluePoint54Y" fmla="*/ 30 h 359"/>
                  <a:gd name="GluePoint55X" fmla="*/ 602 w 1182"/>
                  <a:gd name="GluePoint55Y" fmla="*/ 40 h 359"/>
                  <a:gd name="GluePoint56X" fmla="*/ 672 w 1182"/>
                  <a:gd name="GluePoint56Y" fmla="*/ 49 h 359"/>
                  <a:gd name="GluePoint57X" fmla="*/ 749 w 1182"/>
                  <a:gd name="GluePoint57Y" fmla="*/ 50 h 359"/>
                  <a:gd name="GluePoint58X" fmla="*/ 842 w 1182"/>
                  <a:gd name="GluePoint58Y" fmla="*/ 56 h 359"/>
                  <a:gd name="GluePoint59X" fmla="*/ 967 w 1182"/>
                  <a:gd name="GluePoint59Y" fmla="*/ 68 h 359"/>
                  <a:gd name="GluePoint60X" fmla="*/ 1092 w 1182"/>
                  <a:gd name="GluePoint60Y" fmla="*/ 83 h 3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1182" h="359">
                    <a:moveTo>
                      <a:pt x="1122" y="122"/>
                    </a:moveTo>
                    <a:cubicBezTo>
                      <a:pt x="1125" y="123"/>
                      <a:pt x="1125" y="123"/>
                      <a:pt x="1125" y="123"/>
                    </a:cubicBezTo>
                    <a:cubicBezTo>
                      <a:pt x="1134" y="128"/>
                      <a:pt x="1134" y="128"/>
                      <a:pt x="1134" y="128"/>
                    </a:cubicBezTo>
                    <a:cubicBezTo>
                      <a:pt x="1143" y="132"/>
                      <a:pt x="1143" y="132"/>
                      <a:pt x="1143" y="132"/>
                    </a:cubicBezTo>
                    <a:cubicBezTo>
                      <a:pt x="1140" y="132"/>
                      <a:pt x="1140" y="132"/>
                      <a:pt x="1140" y="132"/>
                    </a:cubicBezTo>
                    <a:cubicBezTo>
                      <a:pt x="1148" y="135"/>
                      <a:pt x="1148" y="135"/>
                      <a:pt x="1148" y="135"/>
                    </a:cubicBezTo>
                    <a:cubicBezTo>
                      <a:pt x="1150" y="139"/>
                      <a:pt x="1150" y="139"/>
                      <a:pt x="1150" y="139"/>
                    </a:cubicBezTo>
                    <a:cubicBezTo>
                      <a:pt x="1134" y="137"/>
                      <a:pt x="1134" y="137"/>
                      <a:pt x="1134" y="137"/>
                    </a:cubicBezTo>
                    <a:cubicBezTo>
                      <a:pt x="1133" y="137"/>
                      <a:pt x="1133" y="137"/>
                      <a:pt x="1133" y="137"/>
                    </a:cubicBezTo>
                    <a:cubicBezTo>
                      <a:pt x="1122" y="141"/>
                      <a:pt x="1122" y="141"/>
                      <a:pt x="1122" y="141"/>
                    </a:cubicBezTo>
                    <a:cubicBezTo>
                      <a:pt x="1124" y="143"/>
                      <a:pt x="1124" y="143"/>
                      <a:pt x="1124" y="143"/>
                    </a:cubicBezTo>
                    <a:cubicBezTo>
                      <a:pt x="1119" y="146"/>
                      <a:pt x="1119" y="146"/>
                      <a:pt x="1119" y="146"/>
                    </a:cubicBezTo>
                    <a:cubicBezTo>
                      <a:pt x="1116" y="145"/>
                      <a:pt x="1116" y="145"/>
                      <a:pt x="1116" y="145"/>
                    </a:cubicBezTo>
                    <a:cubicBezTo>
                      <a:pt x="1117" y="148"/>
                      <a:pt x="1117" y="148"/>
                      <a:pt x="1117" y="148"/>
                    </a:cubicBezTo>
                    <a:cubicBezTo>
                      <a:pt x="1114" y="150"/>
                      <a:pt x="1114" y="150"/>
                      <a:pt x="1114" y="150"/>
                    </a:cubicBezTo>
                    <a:cubicBezTo>
                      <a:pt x="1116" y="152"/>
                      <a:pt x="1116" y="152"/>
                      <a:pt x="1116" y="152"/>
                    </a:cubicBezTo>
                    <a:cubicBezTo>
                      <a:pt x="1110" y="158"/>
                      <a:pt x="1110" y="158"/>
                      <a:pt x="1110" y="158"/>
                    </a:cubicBezTo>
                    <a:cubicBezTo>
                      <a:pt x="1114" y="163"/>
                      <a:pt x="1114" y="163"/>
                      <a:pt x="1114" y="163"/>
                    </a:cubicBezTo>
                    <a:cubicBezTo>
                      <a:pt x="1100" y="157"/>
                      <a:pt x="1100" y="157"/>
                      <a:pt x="1100" y="157"/>
                    </a:cubicBezTo>
                    <a:cubicBezTo>
                      <a:pt x="1089" y="156"/>
                      <a:pt x="1089" y="156"/>
                      <a:pt x="1089" y="156"/>
                    </a:cubicBezTo>
                    <a:cubicBezTo>
                      <a:pt x="1083" y="158"/>
                      <a:pt x="1083" y="158"/>
                      <a:pt x="1083" y="158"/>
                    </a:cubicBezTo>
                    <a:cubicBezTo>
                      <a:pt x="1084" y="164"/>
                      <a:pt x="1084" y="164"/>
                      <a:pt x="1084" y="164"/>
                    </a:cubicBezTo>
                    <a:cubicBezTo>
                      <a:pt x="1075" y="157"/>
                      <a:pt x="1075" y="157"/>
                      <a:pt x="1075" y="157"/>
                    </a:cubicBezTo>
                    <a:cubicBezTo>
                      <a:pt x="1072" y="161"/>
                      <a:pt x="1072" y="161"/>
                      <a:pt x="1072" y="161"/>
                    </a:cubicBezTo>
                    <a:cubicBezTo>
                      <a:pt x="1075" y="164"/>
                      <a:pt x="1075" y="164"/>
                      <a:pt x="1075" y="164"/>
                    </a:cubicBezTo>
                    <a:cubicBezTo>
                      <a:pt x="1069" y="162"/>
                      <a:pt x="1069" y="162"/>
                      <a:pt x="1069" y="162"/>
                    </a:cubicBezTo>
                    <a:cubicBezTo>
                      <a:pt x="1063" y="164"/>
                      <a:pt x="1063" y="164"/>
                      <a:pt x="1063" y="164"/>
                    </a:cubicBezTo>
                    <a:cubicBezTo>
                      <a:pt x="1069" y="171"/>
                      <a:pt x="1069" y="171"/>
                      <a:pt x="1069" y="171"/>
                    </a:cubicBezTo>
                    <a:cubicBezTo>
                      <a:pt x="1067" y="171"/>
                      <a:pt x="1067" y="171"/>
                      <a:pt x="1067" y="171"/>
                    </a:cubicBezTo>
                    <a:cubicBezTo>
                      <a:pt x="1069" y="177"/>
                      <a:pt x="1069" y="177"/>
                      <a:pt x="1069" y="177"/>
                    </a:cubicBezTo>
                    <a:cubicBezTo>
                      <a:pt x="1074" y="183"/>
                      <a:pt x="1074" y="183"/>
                      <a:pt x="1074" y="183"/>
                    </a:cubicBezTo>
                    <a:cubicBezTo>
                      <a:pt x="1078" y="185"/>
                      <a:pt x="1078" y="185"/>
                      <a:pt x="1078" y="185"/>
                    </a:cubicBezTo>
                    <a:cubicBezTo>
                      <a:pt x="1079" y="183"/>
                      <a:pt x="1079" y="183"/>
                      <a:pt x="1079" y="183"/>
                    </a:cubicBezTo>
                    <a:cubicBezTo>
                      <a:pt x="1085" y="185"/>
                      <a:pt x="1085" y="185"/>
                      <a:pt x="1085" y="185"/>
                    </a:cubicBezTo>
                    <a:cubicBezTo>
                      <a:pt x="1088" y="191"/>
                      <a:pt x="1088" y="191"/>
                      <a:pt x="1088" y="191"/>
                    </a:cubicBezTo>
                    <a:cubicBezTo>
                      <a:pt x="1093" y="195"/>
                      <a:pt x="1093" y="195"/>
                      <a:pt x="1093" y="195"/>
                    </a:cubicBezTo>
                    <a:cubicBezTo>
                      <a:pt x="1098" y="196"/>
                      <a:pt x="1098" y="196"/>
                      <a:pt x="1098" y="196"/>
                    </a:cubicBezTo>
                    <a:cubicBezTo>
                      <a:pt x="1103" y="200"/>
                      <a:pt x="1103" y="200"/>
                      <a:pt x="1103" y="200"/>
                    </a:cubicBezTo>
                    <a:cubicBezTo>
                      <a:pt x="1103" y="203"/>
                      <a:pt x="1103" y="203"/>
                      <a:pt x="1103" y="203"/>
                    </a:cubicBezTo>
                    <a:cubicBezTo>
                      <a:pt x="1098" y="200"/>
                      <a:pt x="1098" y="200"/>
                      <a:pt x="1098" y="200"/>
                    </a:cubicBezTo>
                    <a:cubicBezTo>
                      <a:pt x="1097" y="197"/>
                      <a:pt x="1097" y="197"/>
                      <a:pt x="1097" y="197"/>
                    </a:cubicBezTo>
                    <a:cubicBezTo>
                      <a:pt x="1093" y="199"/>
                      <a:pt x="1093" y="199"/>
                      <a:pt x="1093" y="199"/>
                    </a:cubicBezTo>
                    <a:cubicBezTo>
                      <a:pt x="1095" y="200"/>
                      <a:pt x="1095" y="200"/>
                      <a:pt x="1095" y="200"/>
                    </a:cubicBezTo>
                    <a:cubicBezTo>
                      <a:pt x="1096" y="201"/>
                      <a:pt x="1096" y="201"/>
                      <a:pt x="1096" y="201"/>
                    </a:cubicBezTo>
                    <a:cubicBezTo>
                      <a:pt x="1095" y="203"/>
                      <a:pt x="1095" y="203"/>
                      <a:pt x="1095" y="203"/>
                    </a:cubicBezTo>
                    <a:cubicBezTo>
                      <a:pt x="1098" y="208"/>
                      <a:pt x="1098" y="208"/>
                      <a:pt x="1098" y="208"/>
                    </a:cubicBezTo>
                    <a:cubicBezTo>
                      <a:pt x="1110" y="216"/>
                      <a:pt x="1110" y="216"/>
                      <a:pt x="1110" y="216"/>
                    </a:cubicBezTo>
                    <a:cubicBezTo>
                      <a:pt x="1108" y="218"/>
                      <a:pt x="1108" y="218"/>
                      <a:pt x="1108" y="218"/>
                    </a:cubicBezTo>
                    <a:cubicBezTo>
                      <a:pt x="1103" y="218"/>
                      <a:pt x="1103" y="218"/>
                      <a:pt x="1103" y="218"/>
                    </a:cubicBezTo>
                    <a:cubicBezTo>
                      <a:pt x="1100" y="223"/>
                      <a:pt x="1100" y="223"/>
                      <a:pt x="1100" y="223"/>
                    </a:cubicBezTo>
                    <a:cubicBezTo>
                      <a:pt x="1110" y="232"/>
                      <a:pt x="1110" y="232"/>
                      <a:pt x="1110" y="232"/>
                    </a:cubicBezTo>
                    <a:cubicBezTo>
                      <a:pt x="1107" y="232"/>
                      <a:pt x="1107" y="232"/>
                      <a:pt x="1107" y="232"/>
                    </a:cubicBezTo>
                    <a:cubicBezTo>
                      <a:pt x="1103" y="235"/>
                      <a:pt x="1103" y="235"/>
                      <a:pt x="1103" y="235"/>
                    </a:cubicBezTo>
                    <a:cubicBezTo>
                      <a:pt x="1103" y="238"/>
                      <a:pt x="1103" y="238"/>
                      <a:pt x="1103" y="238"/>
                    </a:cubicBezTo>
                    <a:cubicBezTo>
                      <a:pt x="1108" y="246"/>
                      <a:pt x="1108" y="246"/>
                      <a:pt x="1108" y="246"/>
                    </a:cubicBezTo>
                    <a:cubicBezTo>
                      <a:pt x="1106" y="256"/>
                      <a:pt x="1106" y="256"/>
                      <a:pt x="1106" y="256"/>
                    </a:cubicBezTo>
                    <a:cubicBezTo>
                      <a:pt x="1059" y="217"/>
                      <a:pt x="1059" y="217"/>
                      <a:pt x="1059" y="217"/>
                    </a:cubicBezTo>
                    <a:cubicBezTo>
                      <a:pt x="1045" y="203"/>
                      <a:pt x="1045" y="203"/>
                      <a:pt x="1045" y="203"/>
                    </a:cubicBezTo>
                    <a:cubicBezTo>
                      <a:pt x="1040" y="196"/>
                      <a:pt x="1040" y="196"/>
                      <a:pt x="1040" y="196"/>
                    </a:cubicBezTo>
                    <a:cubicBezTo>
                      <a:pt x="1042" y="192"/>
                      <a:pt x="1042" y="192"/>
                      <a:pt x="1042" y="192"/>
                    </a:cubicBezTo>
                    <a:cubicBezTo>
                      <a:pt x="1039" y="187"/>
                      <a:pt x="1039" y="187"/>
                      <a:pt x="1039" y="187"/>
                    </a:cubicBezTo>
                    <a:cubicBezTo>
                      <a:pt x="1035" y="184"/>
                      <a:pt x="1035" y="184"/>
                      <a:pt x="1035" y="184"/>
                    </a:cubicBezTo>
                    <a:cubicBezTo>
                      <a:pt x="1040" y="185"/>
                      <a:pt x="1040" y="185"/>
                      <a:pt x="1040" y="185"/>
                    </a:cubicBezTo>
                    <a:cubicBezTo>
                      <a:pt x="1044" y="182"/>
                      <a:pt x="1044" y="182"/>
                      <a:pt x="1044" y="182"/>
                    </a:cubicBezTo>
                    <a:cubicBezTo>
                      <a:pt x="1043" y="167"/>
                      <a:pt x="1043" y="167"/>
                      <a:pt x="1043" y="167"/>
                    </a:cubicBezTo>
                    <a:cubicBezTo>
                      <a:pt x="1046" y="160"/>
                      <a:pt x="1046" y="160"/>
                      <a:pt x="1046" y="160"/>
                    </a:cubicBezTo>
                    <a:cubicBezTo>
                      <a:pt x="1044" y="158"/>
                      <a:pt x="1044" y="158"/>
                      <a:pt x="1044" y="158"/>
                    </a:cubicBezTo>
                    <a:cubicBezTo>
                      <a:pt x="1052" y="153"/>
                      <a:pt x="1052" y="153"/>
                      <a:pt x="1052" y="153"/>
                    </a:cubicBezTo>
                    <a:cubicBezTo>
                      <a:pt x="1048" y="151"/>
                      <a:pt x="1048" y="151"/>
                      <a:pt x="1048" y="151"/>
                    </a:cubicBezTo>
                    <a:cubicBezTo>
                      <a:pt x="1049" y="150"/>
                      <a:pt x="1049" y="150"/>
                      <a:pt x="1049" y="150"/>
                    </a:cubicBezTo>
                    <a:cubicBezTo>
                      <a:pt x="1039" y="140"/>
                      <a:pt x="1039" y="140"/>
                      <a:pt x="1039" y="140"/>
                    </a:cubicBezTo>
                    <a:cubicBezTo>
                      <a:pt x="1042" y="137"/>
                      <a:pt x="1042" y="137"/>
                      <a:pt x="1042" y="137"/>
                    </a:cubicBezTo>
                    <a:cubicBezTo>
                      <a:pt x="1035" y="136"/>
                      <a:pt x="1035" y="136"/>
                      <a:pt x="1035" y="136"/>
                    </a:cubicBezTo>
                    <a:cubicBezTo>
                      <a:pt x="1030" y="138"/>
                      <a:pt x="1030" y="138"/>
                      <a:pt x="1030" y="138"/>
                    </a:cubicBezTo>
                    <a:cubicBezTo>
                      <a:pt x="1036" y="144"/>
                      <a:pt x="1036" y="144"/>
                      <a:pt x="1036" y="144"/>
                    </a:cubicBezTo>
                    <a:cubicBezTo>
                      <a:pt x="1039" y="145"/>
                      <a:pt x="1039" y="145"/>
                      <a:pt x="1039" y="145"/>
                    </a:cubicBezTo>
                    <a:cubicBezTo>
                      <a:pt x="1039" y="147"/>
                      <a:pt x="1039" y="147"/>
                      <a:pt x="1039" y="147"/>
                    </a:cubicBezTo>
                    <a:cubicBezTo>
                      <a:pt x="1035" y="145"/>
                      <a:pt x="1035" y="145"/>
                      <a:pt x="1035" y="145"/>
                    </a:cubicBezTo>
                    <a:cubicBezTo>
                      <a:pt x="1033" y="146"/>
                      <a:pt x="1033" y="146"/>
                      <a:pt x="1033" y="146"/>
                    </a:cubicBezTo>
                    <a:cubicBezTo>
                      <a:pt x="1029" y="156"/>
                      <a:pt x="1029" y="156"/>
                      <a:pt x="1029" y="156"/>
                    </a:cubicBezTo>
                    <a:cubicBezTo>
                      <a:pt x="1025" y="152"/>
                      <a:pt x="1025" y="152"/>
                      <a:pt x="1025" y="152"/>
                    </a:cubicBezTo>
                    <a:cubicBezTo>
                      <a:pt x="1022" y="152"/>
                      <a:pt x="1022" y="152"/>
                      <a:pt x="1022" y="152"/>
                    </a:cubicBezTo>
                    <a:cubicBezTo>
                      <a:pt x="1021" y="151"/>
                      <a:pt x="1021" y="151"/>
                      <a:pt x="1021" y="151"/>
                    </a:cubicBezTo>
                    <a:cubicBezTo>
                      <a:pt x="1018" y="149"/>
                      <a:pt x="1018" y="149"/>
                      <a:pt x="1018" y="149"/>
                    </a:cubicBezTo>
                    <a:cubicBezTo>
                      <a:pt x="1014" y="143"/>
                      <a:pt x="1014" y="143"/>
                      <a:pt x="1014" y="143"/>
                    </a:cubicBezTo>
                    <a:cubicBezTo>
                      <a:pt x="1013" y="145"/>
                      <a:pt x="1013" y="145"/>
                      <a:pt x="1013" y="145"/>
                    </a:cubicBezTo>
                    <a:cubicBezTo>
                      <a:pt x="1004" y="143"/>
                      <a:pt x="1004" y="143"/>
                      <a:pt x="1004" y="143"/>
                    </a:cubicBezTo>
                    <a:cubicBezTo>
                      <a:pt x="993" y="145"/>
                      <a:pt x="993" y="145"/>
                      <a:pt x="993" y="145"/>
                    </a:cubicBezTo>
                    <a:cubicBezTo>
                      <a:pt x="991" y="164"/>
                      <a:pt x="991" y="164"/>
                      <a:pt x="991" y="164"/>
                    </a:cubicBezTo>
                    <a:cubicBezTo>
                      <a:pt x="995" y="166"/>
                      <a:pt x="995" y="166"/>
                      <a:pt x="995" y="166"/>
                    </a:cubicBezTo>
                    <a:cubicBezTo>
                      <a:pt x="995" y="167"/>
                      <a:pt x="995" y="167"/>
                      <a:pt x="995" y="167"/>
                    </a:cubicBezTo>
                    <a:cubicBezTo>
                      <a:pt x="1004" y="169"/>
                      <a:pt x="1004" y="169"/>
                      <a:pt x="1004" y="169"/>
                    </a:cubicBezTo>
                    <a:cubicBezTo>
                      <a:pt x="1006" y="171"/>
                      <a:pt x="1006" y="171"/>
                      <a:pt x="1006" y="171"/>
                    </a:cubicBezTo>
                    <a:cubicBezTo>
                      <a:pt x="1005" y="171"/>
                      <a:pt x="1005" y="171"/>
                      <a:pt x="1005" y="171"/>
                    </a:cubicBezTo>
                    <a:cubicBezTo>
                      <a:pt x="994" y="170"/>
                      <a:pt x="994" y="170"/>
                      <a:pt x="994" y="170"/>
                    </a:cubicBezTo>
                    <a:cubicBezTo>
                      <a:pt x="991" y="173"/>
                      <a:pt x="991" y="173"/>
                      <a:pt x="991" y="173"/>
                    </a:cubicBezTo>
                    <a:cubicBezTo>
                      <a:pt x="987" y="172"/>
                      <a:pt x="987" y="172"/>
                      <a:pt x="987" y="172"/>
                    </a:cubicBezTo>
                    <a:cubicBezTo>
                      <a:pt x="981" y="174"/>
                      <a:pt x="981" y="174"/>
                      <a:pt x="981" y="174"/>
                    </a:cubicBezTo>
                    <a:cubicBezTo>
                      <a:pt x="976" y="171"/>
                      <a:pt x="976" y="171"/>
                      <a:pt x="976" y="171"/>
                    </a:cubicBezTo>
                    <a:cubicBezTo>
                      <a:pt x="982" y="170"/>
                      <a:pt x="982" y="170"/>
                      <a:pt x="982" y="170"/>
                    </a:cubicBezTo>
                    <a:cubicBezTo>
                      <a:pt x="973" y="167"/>
                      <a:pt x="973" y="167"/>
                      <a:pt x="973" y="167"/>
                    </a:cubicBezTo>
                    <a:cubicBezTo>
                      <a:pt x="970" y="168"/>
                      <a:pt x="970" y="168"/>
                      <a:pt x="970" y="168"/>
                    </a:cubicBezTo>
                    <a:cubicBezTo>
                      <a:pt x="954" y="165"/>
                      <a:pt x="954" y="165"/>
                      <a:pt x="954" y="165"/>
                    </a:cubicBezTo>
                    <a:cubicBezTo>
                      <a:pt x="953" y="166"/>
                      <a:pt x="953" y="166"/>
                      <a:pt x="953" y="166"/>
                    </a:cubicBezTo>
                    <a:cubicBezTo>
                      <a:pt x="956" y="168"/>
                      <a:pt x="956" y="168"/>
                      <a:pt x="956" y="168"/>
                    </a:cubicBezTo>
                    <a:cubicBezTo>
                      <a:pt x="954" y="168"/>
                      <a:pt x="954" y="168"/>
                      <a:pt x="954" y="168"/>
                    </a:cubicBezTo>
                    <a:cubicBezTo>
                      <a:pt x="957" y="170"/>
                      <a:pt x="957" y="170"/>
                      <a:pt x="957" y="170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1" y="168"/>
                      <a:pt x="951" y="168"/>
                      <a:pt x="951" y="168"/>
                    </a:cubicBezTo>
                    <a:cubicBezTo>
                      <a:pt x="946" y="170"/>
                      <a:pt x="946" y="170"/>
                      <a:pt x="946" y="170"/>
                    </a:cubicBezTo>
                    <a:cubicBezTo>
                      <a:pt x="936" y="168"/>
                      <a:pt x="936" y="168"/>
                      <a:pt x="936" y="168"/>
                    </a:cubicBezTo>
                    <a:cubicBezTo>
                      <a:pt x="936" y="171"/>
                      <a:pt x="936" y="171"/>
                      <a:pt x="936" y="171"/>
                    </a:cubicBezTo>
                    <a:cubicBezTo>
                      <a:pt x="929" y="168"/>
                      <a:pt x="929" y="168"/>
                      <a:pt x="929" y="168"/>
                    </a:cubicBezTo>
                    <a:cubicBezTo>
                      <a:pt x="911" y="169"/>
                      <a:pt x="911" y="169"/>
                      <a:pt x="911" y="169"/>
                    </a:cubicBezTo>
                    <a:cubicBezTo>
                      <a:pt x="907" y="171"/>
                      <a:pt x="907" y="171"/>
                      <a:pt x="907" y="171"/>
                    </a:cubicBezTo>
                    <a:cubicBezTo>
                      <a:pt x="904" y="180"/>
                      <a:pt x="904" y="180"/>
                      <a:pt x="904" y="180"/>
                    </a:cubicBezTo>
                    <a:cubicBezTo>
                      <a:pt x="905" y="185"/>
                      <a:pt x="905" y="185"/>
                      <a:pt x="905" y="185"/>
                    </a:cubicBezTo>
                    <a:cubicBezTo>
                      <a:pt x="899" y="195"/>
                      <a:pt x="899" y="195"/>
                      <a:pt x="899" y="195"/>
                    </a:cubicBezTo>
                    <a:cubicBezTo>
                      <a:pt x="900" y="201"/>
                      <a:pt x="900" y="201"/>
                      <a:pt x="900" y="201"/>
                    </a:cubicBezTo>
                    <a:cubicBezTo>
                      <a:pt x="892" y="214"/>
                      <a:pt x="892" y="214"/>
                      <a:pt x="892" y="214"/>
                    </a:cubicBezTo>
                    <a:cubicBezTo>
                      <a:pt x="893" y="216"/>
                      <a:pt x="893" y="216"/>
                      <a:pt x="893" y="216"/>
                    </a:cubicBezTo>
                    <a:cubicBezTo>
                      <a:pt x="899" y="218"/>
                      <a:pt x="899" y="218"/>
                      <a:pt x="899" y="218"/>
                    </a:cubicBezTo>
                    <a:cubicBezTo>
                      <a:pt x="907" y="217"/>
                      <a:pt x="907" y="217"/>
                      <a:pt x="907" y="217"/>
                    </a:cubicBezTo>
                    <a:cubicBezTo>
                      <a:pt x="915" y="226"/>
                      <a:pt x="915" y="226"/>
                      <a:pt x="915" y="226"/>
                    </a:cubicBezTo>
                    <a:cubicBezTo>
                      <a:pt x="916" y="224"/>
                      <a:pt x="916" y="224"/>
                      <a:pt x="916" y="224"/>
                    </a:cubicBezTo>
                    <a:cubicBezTo>
                      <a:pt x="914" y="221"/>
                      <a:pt x="914" y="221"/>
                      <a:pt x="914" y="221"/>
                    </a:cubicBezTo>
                    <a:cubicBezTo>
                      <a:pt x="917" y="220"/>
                      <a:pt x="917" y="220"/>
                      <a:pt x="917" y="220"/>
                    </a:cubicBezTo>
                    <a:cubicBezTo>
                      <a:pt x="916" y="222"/>
                      <a:pt x="916" y="222"/>
                      <a:pt x="916" y="222"/>
                    </a:cubicBezTo>
                    <a:cubicBezTo>
                      <a:pt x="921" y="225"/>
                      <a:pt x="921" y="225"/>
                      <a:pt x="921" y="225"/>
                    </a:cubicBezTo>
                    <a:cubicBezTo>
                      <a:pt x="920" y="228"/>
                      <a:pt x="920" y="228"/>
                      <a:pt x="920" y="228"/>
                    </a:cubicBezTo>
                    <a:cubicBezTo>
                      <a:pt x="926" y="227"/>
                      <a:pt x="926" y="227"/>
                      <a:pt x="926" y="227"/>
                    </a:cubicBezTo>
                    <a:cubicBezTo>
                      <a:pt x="927" y="224"/>
                      <a:pt x="927" y="224"/>
                      <a:pt x="927" y="224"/>
                    </a:cubicBezTo>
                    <a:cubicBezTo>
                      <a:pt x="930" y="229"/>
                      <a:pt x="930" y="229"/>
                      <a:pt x="930" y="229"/>
                    </a:cubicBezTo>
                    <a:cubicBezTo>
                      <a:pt x="930" y="226"/>
                      <a:pt x="930" y="226"/>
                      <a:pt x="930" y="226"/>
                    </a:cubicBezTo>
                    <a:cubicBezTo>
                      <a:pt x="925" y="220"/>
                      <a:pt x="925" y="220"/>
                      <a:pt x="925" y="220"/>
                    </a:cubicBezTo>
                    <a:cubicBezTo>
                      <a:pt x="934" y="221"/>
                      <a:pt x="934" y="221"/>
                      <a:pt x="934" y="221"/>
                    </a:cubicBezTo>
                    <a:cubicBezTo>
                      <a:pt x="944" y="226"/>
                      <a:pt x="944" y="226"/>
                      <a:pt x="944" y="226"/>
                    </a:cubicBezTo>
                    <a:cubicBezTo>
                      <a:pt x="956" y="231"/>
                      <a:pt x="956" y="231"/>
                      <a:pt x="956" y="231"/>
                    </a:cubicBezTo>
                    <a:cubicBezTo>
                      <a:pt x="957" y="234"/>
                      <a:pt x="957" y="234"/>
                      <a:pt x="957" y="234"/>
                    </a:cubicBezTo>
                    <a:cubicBezTo>
                      <a:pt x="945" y="232"/>
                      <a:pt x="945" y="232"/>
                      <a:pt x="945" y="232"/>
                    </a:cubicBezTo>
                    <a:cubicBezTo>
                      <a:pt x="958" y="235"/>
                      <a:pt x="958" y="235"/>
                      <a:pt x="958" y="235"/>
                    </a:cubicBezTo>
                    <a:cubicBezTo>
                      <a:pt x="961" y="238"/>
                      <a:pt x="961" y="238"/>
                      <a:pt x="961" y="238"/>
                    </a:cubicBezTo>
                    <a:cubicBezTo>
                      <a:pt x="962" y="240"/>
                      <a:pt x="962" y="240"/>
                      <a:pt x="962" y="240"/>
                    </a:cubicBezTo>
                    <a:cubicBezTo>
                      <a:pt x="967" y="242"/>
                      <a:pt x="967" y="242"/>
                      <a:pt x="967" y="242"/>
                    </a:cubicBezTo>
                    <a:cubicBezTo>
                      <a:pt x="968" y="250"/>
                      <a:pt x="968" y="250"/>
                      <a:pt x="968" y="250"/>
                    </a:cubicBezTo>
                    <a:cubicBezTo>
                      <a:pt x="971" y="258"/>
                      <a:pt x="971" y="258"/>
                      <a:pt x="971" y="258"/>
                    </a:cubicBezTo>
                    <a:cubicBezTo>
                      <a:pt x="979" y="265"/>
                      <a:pt x="979" y="265"/>
                      <a:pt x="979" y="265"/>
                    </a:cubicBezTo>
                    <a:cubicBezTo>
                      <a:pt x="988" y="282"/>
                      <a:pt x="988" y="282"/>
                      <a:pt x="988" y="282"/>
                    </a:cubicBezTo>
                    <a:cubicBezTo>
                      <a:pt x="985" y="298"/>
                      <a:pt x="985" y="298"/>
                      <a:pt x="985" y="298"/>
                    </a:cubicBezTo>
                    <a:cubicBezTo>
                      <a:pt x="987" y="310"/>
                      <a:pt x="987" y="310"/>
                      <a:pt x="987" y="310"/>
                    </a:cubicBezTo>
                    <a:cubicBezTo>
                      <a:pt x="980" y="336"/>
                      <a:pt x="980" y="336"/>
                      <a:pt x="980" y="336"/>
                    </a:cubicBezTo>
                    <a:cubicBezTo>
                      <a:pt x="970" y="344"/>
                      <a:pt x="970" y="344"/>
                      <a:pt x="970" y="344"/>
                    </a:cubicBezTo>
                    <a:cubicBezTo>
                      <a:pt x="961" y="342"/>
                      <a:pt x="961" y="342"/>
                      <a:pt x="961" y="342"/>
                    </a:cubicBezTo>
                    <a:cubicBezTo>
                      <a:pt x="958" y="338"/>
                      <a:pt x="958" y="338"/>
                      <a:pt x="958" y="338"/>
                    </a:cubicBezTo>
                    <a:cubicBezTo>
                      <a:pt x="956" y="339"/>
                      <a:pt x="956" y="339"/>
                      <a:pt x="956" y="339"/>
                    </a:cubicBezTo>
                    <a:cubicBezTo>
                      <a:pt x="952" y="336"/>
                      <a:pt x="952" y="336"/>
                      <a:pt x="952" y="336"/>
                    </a:cubicBezTo>
                    <a:cubicBezTo>
                      <a:pt x="952" y="344"/>
                      <a:pt x="952" y="344"/>
                      <a:pt x="952" y="344"/>
                    </a:cubicBezTo>
                    <a:cubicBezTo>
                      <a:pt x="948" y="345"/>
                      <a:pt x="948" y="345"/>
                      <a:pt x="948" y="345"/>
                    </a:cubicBezTo>
                    <a:cubicBezTo>
                      <a:pt x="950" y="346"/>
                      <a:pt x="950" y="346"/>
                      <a:pt x="950" y="346"/>
                    </a:cubicBezTo>
                    <a:cubicBezTo>
                      <a:pt x="949" y="347"/>
                      <a:pt x="949" y="347"/>
                      <a:pt x="949" y="347"/>
                    </a:cubicBezTo>
                    <a:cubicBezTo>
                      <a:pt x="947" y="345"/>
                      <a:pt x="947" y="345"/>
                      <a:pt x="947" y="345"/>
                    </a:cubicBezTo>
                    <a:cubicBezTo>
                      <a:pt x="945" y="342"/>
                      <a:pt x="945" y="342"/>
                      <a:pt x="945" y="342"/>
                    </a:cubicBezTo>
                    <a:cubicBezTo>
                      <a:pt x="947" y="336"/>
                      <a:pt x="947" y="336"/>
                      <a:pt x="947" y="336"/>
                    </a:cubicBezTo>
                    <a:cubicBezTo>
                      <a:pt x="942" y="328"/>
                      <a:pt x="942" y="328"/>
                      <a:pt x="942" y="328"/>
                    </a:cubicBezTo>
                    <a:cubicBezTo>
                      <a:pt x="936" y="322"/>
                      <a:pt x="936" y="322"/>
                      <a:pt x="936" y="322"/>
                    </a:cubicBezTo>
                    <a:cubicBezTo>
                      <a:pt x="940" y="316"/>
                      <a:pt x="940" y="316"/>
                      <a:pt x="940" y="316"/>
                    </a:cubicBezTo>
                    <a:cubicBezTo>
                      <a:pt x="949" y="318"/>
                      <a:pt x="949" y="318"/>
                      <a:pt x="949" y="318"/>
                    </a:cubicBezTo>
                    <a:cubicBezTo>
                      <a:pt x="950" y="319"/>
                      <a:pt x="950" y="319"/>
                      <a:pt x="950" y="319"/>
                    </a:cubicBezTo>
                    <a:cubicBezTo>
                      <a:pt x="951" y="317"/>
                      <a:pt x="951" y="317"/>
                      <a:pt x="951" y="317"/>
                    </a:cubicBezTo>
                    <a:cubicBezTo>
                      <a:pt x="950" y="307"/>
                      <a:pt x="950" y="307"/>
                      <a:pt x="950" y="307"/>
                    </a:cubicBezTo>
                    <a:cubicBezTo>
                      <a:pt x="946" y="294"/>
                      <a:pt x="946" y="294"/>
                      <a:pt x="946" y="294"/>
                    </a:cubicBezTo>
                    <a:cubicBezTo>
                      <a:pt x="947" y="291"/>
                      <a:pt x="947" y="291"/>
                      <a:pt x="947" y="291"/>
                    </a:cubicBezTo>
                    <a:cubicBezTo>
                      <a:pt x="942" y="282"/>
                      <a:pt x="942" y="282"/>
                      <a:pt x="942" y="282"/>
                    </a:cubicBezTo>
                    <a:cubicBezTo>
                      <a:pt x="927" y="289"/>
                      <a:pt x="927" y="289"/>
                      <a:pt x="927" y="289"/>
                    </a:cubicBezTo>
                    <a:cubicBezTo>
                      <a:pt x="924" y="290"/>
                      <a:pt x="924" y="290"/>
                      <a:pt x="924" y="290"/>
                    </a:cubicBezTo>
                    <a:cubicBezTo>
                      <a:pt x="916" y="290"/>
                      <a:pt x="916" y="290"/>
                      <a:pt x="916" y="290"/>
                    </a:cubicBezTo>
                    <a:cubicBezTo>
                      <a:pt x="902" y="277"/>
                      <a:pt x="902" y="277"/>
                      <a:pt x="902" y="277"/>
                    </a:cubicBezTo>
                    <a:cubicBezTo>
                      <a:pt x="890" y="272"/>
                      <a:pt x="890" y="272"/>
                      <a:pt x="890" y="272"/>
                    </a:cubicBezTo>
                    <a:cubicBezTo>
                      <a:pt x="886" y="271"/>
                      <a:pt x="886" y="271"/>
                      <a:pt x="886" y="271"/>
                    </a:cubicBezTo>
                    <a:cubicBezTo>
                      <a:pt x="871" y="269"/>
                      <a:pt x="871" y="269"/>
                      <a:pt x="871" y="269"/>
                    </a:cubicBezTo>
                    <a:cubicBezTo>
                      <a:pt x="869" y="267"/>
                      <a:pt x="869" y="267"/>
                      <a:pt x="869" y="267"/>
                    </a:cubicBezTo>
                    <a:cubicBezTo>
                      <a:pt x="859" y="256"/>
                      <a:pt x="859" y="256"/>
                      <a:pt x="859" y="256"/>
                    </a:cubicBezTo>
                    <a:cubicBezTo>
                      <a:pt x="841" y="241"/>
                      <a:pt x="841" y="241"/>
                      <a:pt x="841" y="241"/>
                    </a:cubicBezTo>
                    <a:cubicBezTo>
                      <a:pt x="830" y="234"/>
                      <a:pt x="830" y="234"/>
                      <a:pt x="830" y="234"/>
                    </a:cubicBezTo>
                    <a:cubicBezTo>
                      <a:pt x="819" y="233"/>
                      <a:pt x="819" y="233"/>
                      <a:pt x="819" y="233"/>
                    </a:cubicBezTo>
                    <a:cubicBezTo>
                      <a:pt x="809" y="229"/>
                      <a:pt x="809" y="229"/>
                      <a:pt x="809" y="229"/>
                    </a:cubicBezTo>
                    <a:cubicBezTo>
                      <a:pt x="794" y="231"/>
                      <a:pt x="794" y="231"/>
                      <a:pt x="794" y="231"/>
                    </a:cubicBezTo>
                    <a:cubicBezTo>
                      <a:pt x="789" y="232"/>
                      <a:pt x="789" y="232"/>
                      <a:pt x="789" y="232"/>
                    </a:cubicBezTo>
                    <a:cubicBezTo>
                      <a:pt x="786" y="238"/>
                      <a:pt x="786" y="238"/>
                      <a:pt x="786" y="238"/>
                    </a:cubicBezTo>
                    <a:cubicBezTo>
                      <a:pt x="788" y="240"/>
                      <a:pt x="788" y="240"/>
                      <a:pt x="788" y="240"/>
                    </a:cubicBezTo>
                    <a:cubicBezTo>
                      <a:pt x="793" y="240"/>
                      <a:pt x="793" y="240"/>
                      <a:pt x="793" y="240"/>
                    </a:cubicBezTo>
                    <a:cubicBezTo>
                      <a:pt x="797" y="245"/>
                      <a:pt x="797" y="245"/>
                      <a:pt x="797" y="245"/>
                    </a:cubicBezTo>
                    <a:cubicBezTo>
                      <a:pt x="794" y="249"/>
                      <a:pt x="794" y="249"/>
                      <a:pt x="794" y="249"/>
                    </a:cubicBezTo>
                    <a:cubicBezTo>
                      <a:pt x="798" y="264"/>
                      <a:pt x="798" y="264"/>
                      <a:pt x="798" y="264"/>
                    </a:cubicBezTo>
                    <a:cubicBezTo>
                      <a:pt x="790" y="270"/>
                      <a:pt x="790" y="270"/>
                      <a:pt x="790" y="270"/>
                    </a:cubicBezTo>
                    <a:cubicBezTo>
                      <a:pt x="775" y="266"/>
                      <a:pt x="775" y="266"/>
                      <a:pt x="775" y="266"/>
                    </a:cubicBezTo>
                    <a:cubicBezTo>
                      <a:pt x="770" y="267"/>
                      <a:pt x="770" y="267"/>
                      <a:pt x="770" y="267"/>
                    </a:cubicBezTo>
                    <a:cubicBezTo>
                      <a:pt x="758" y="263"/>
                      <a:pt x="758" y="263"/>
                      <a:pt x="758" y="263"/>
                    </a:cubicBezTo>
                    <a:cubicBezTo>
                      <a:pt x="749" y="270"/>
                      <a:pt x="749" y="270"/>
                      <a:pt x="749" y="270"/>
                    </a:cubicBezTo>
                    <a:cubicBezTo>
                      <a:pt x="734" y="274"/>
                      <a:pt x="734" y="274"/>
                      <a:pt x="734" y="274"/>
                    </a:cubicBezTo>
                    <a:cubicBezTo>
                      <a:pt x="714" y="271"/>
                      <a:pt x="714" y="271"/>
                      <a:pt x="714" y="271"/>
                    </a:cubicBezTo>
                    <a:cubicBezTo>
                      <a:pt x="706" y="267"/>
                      <a:pt x="706" y="267"/>
                      <a:pt x="706" y="267"/>
                    </a:cubicBezTo>
                    <a:cubicBezTo>
                      <a:pt x="681" y="259"/>
                      <a:pt x="681" y="259"/>
                      <a:pt x="681" y="259"/>
                    </a:cubicBezTo>
                    <a:cubicBezTo>
                      <a:pt x="676" y="258"/>
                      <a:pt x="676" y="258"/>
                      <a:pt x="676" y="258"/>
                    </a:cubicBezTo>
                    <a:cubicBezTo>
                      <a:pt x="666" y="262"/>
                      <a:pt x="666" y="262"/>
                      <a:pt x="666" y="262"/>
                    </a:cubicBezTo>
                    <a:cubicBezTo>
                      <a:pt x="660" y="261"/>
                      <a:pt x="660" y="261"/>
                      <a:pt x="660" y="261"/>
                    </a:cubicBezTo>
                    <a:cubicBezTo>
                      <a:pt x="652" y="257"/>
                      <a:pt x="652" y="257"/>
                      <a:pt x="652" y="257"/>
                    </a:cubicBezTo>
                    <a:cubicBezTo>
                      <a:pt x="645" y="249"/>
                      <a:pt x="645" y="249"/>
                      <a:pt x="645" y="249"/>
                    </a:cubicBezTo>
                    <a:cubicBezTo>
                      <a:pt x="618" y="242"/>
                      <a:pt x="618" y="242"/>
                      <a:pt x="618" y="242"/>
                    </a:cubicBezTo>
                    <a:cubicBezTo>
                      <a:pt x="612" y="250"/>
                      <a:pt x="612" y="250"/>
                      <a:pt x="612" y="250"/>
                    </a:cubicBezTo>
                    <a:cubicBezTo>
                      <a:pt x="618" y="258"/>
                      <a:pt x="618" y="258"/>
                      <a:pt x="618" y="258"/>
                    </a:cubicBezTo>
                    <a:cubicBezTo>
                      <a:pt x="618" y="260"/>
                      <a:pt x="618" y="260"/>
                      <a:pt x="618" y="260"/>
                    </a:cubicBezTo>
                    <a:cubicBezTo>
                      <a:pt x="620" y="264"/>
                      <a:pt x="620" y="264"/>
                      <a:pt x="620" y="264"/>
                    </a:cubicBezTo>
                    <a:cubicBezTo>
                      <a:pt x="619" y="265"/>
                      <a:pt x="619" y="265"/>
                      <a:pt x="619" y="265"/>
                    </a:cubicBezTo>
                    <a:cubicBezTo>
                      <a:pt x="595" y="265"/>
                      <a:pt x="595" y="265"/>
                      <a:pt x="595" y="265"/>
                    </a:cubicBezTo>
                    <a:cubicBezTo>
                      <a:pt x="587" y="261"/>
                      <a:pt x="587" y="261"/>
                      <a:pt x="587" y="261"/>
                    </a:cubicBezTo>
                    <a:cubicBezTo>
                      <a:pt x="566" y="259"/>
                      <a:pt x="566" y="259"/>
                      <a:pt x="566" y="259"/>
                    </a:cubicBezTo>
                    <a:cubicBezTo>
                      <a:pt x="543" y="271"/>
                      <a:pt x="543" y="271"/>
                      <a:pt x="543" y="271"/>
                    </a:cubicBezTo>
                    <a:cubicBezTo>
                      <a:pt x="541" y="276"/>
                      <a:pt x="541" y="276"/>
                      <a:pt x="541" y="276"/>
                    </a:cubicBezTo>
                    <a:cubicBezTo>
                      <a:pt x="539" y="278"/>
                      <a:pt x="539" y="278"/>
                      <a:pt x="539" y="278"/>
                    </a:cubicBezTo>
                    <a:cubicBezTo>
                      <a:pt x="534" y="277"/>
                      <a:pt x="534" y="277"/>
                      <a:pt x="534" y="277"/>
                    </a:cubicBezTo>
                    <a:cubicBezTo>
                      <a:pt x="534" y="273"/>
                      <a:pt x="534" y="273"/>
                      <a:pt x="534" y="273"/>
                    </a:cubicBezTo>
                    <a:cubicBezTo>
                      <a:pt x="527" y="268"/>
                      <a:pt x="527" y="268"/>
                      <a:pt x="527" y="268"/>
                    </a:cubicBezTo>
                    <a:cubicBezTo>
                      <a:pt x="524" y="270"/>
                      <a:pt x="524" y="270"/>
                      <a:pt x="524" y="270"/>
                    </a:cubicBezTo>
                    <a:cubicBezTo>
                      <a:pt x="515" y="268"/>
                      <a:pt x="515" y="268"/>
                      <a:pt x="515" y="268"/>
                    </a:cubicBezTo>
                    <a:cubicBezTo>
                      <a:pt x="494" y="254"/>
                      <a:pt x="494" y="254"/>
                      <a:pt x="494" y="254"/>
                    </a:cubicBezTo>
                    <a:cubicBezTo>
                      <a:pt x="488" y="257"/>
                      <a:pt x="488" y="257"/>
                      <a:pt x="488" y="257"/>
                    </a:cubicBezTo>
                    <a:cubicBezTo>
                      <a:pt x="478" y="257"/>
                      <a:pt x="478" y="257"/>
                      <a:pt x="478" y="257"/>
                    </a:cubicBezTo>
                    <a:cubicBezTo>
                      <a:pt x="475" y="253"/>
                      <a:pt x="475" y="253"/>
                      <a:pt x="475" y="253"/>
                    </a:cubicBezTo>
                    <a:cubicBezTo>
                      <a:pt x="470" y="251"/>
                      <a:pt x="470" y="251"/>
                      <a:pt x="470" y="251"/>
                    </a:cubicBezTo>
                    <a:cubicBezTo>
                      <a:pt x="467" y="256"/>
                      <a:pt x="467" y="256"/>
                      <a:pt x="467" y="256"/>
                    </a:cubicBezTo>
                    <a:cubicBezTo>
                      <a:pt x="436" y="230"/>
                      <a:pt x="436" y="230"/>
                      <a:pt x="436" y="230"/>
                    </a:cubicBezTo>
                    <a:cubicBezTo>
                      <a:pt x="421" y="223"/>
                      <a:pt x="421" y="223"/>
                      <a:pt x="421" y="223"/>
                    </a:cubicBezTo>
                    <a:cubicBezTo>
                      <a:pt x="420" y="221"/>
                      <a:pt x="420" y="221"/>
                      <a:pt x="420" y="221"/>
                    </a:cubicBezTo>
                    <a:cubicBezTo>
                      <a:pt x="422" y="220"/>
                      <a:pt x="422" y="220"/>
                      <a:pt x="422" y="220"/>
                    </a:cubicBezTo>
                    <a:cubicBezTo>
                      <a:pt x="421" y="218"/>
                      <a:pt x="421" y="218"/>
                      <a:pt x="421" y="218"/>
                    </a:cubicBezTo>
                    <a:cubicBezTo>
                      <a:pt x="413" y="221"/>
                      <a:pt x="413" y="221"/>
                      <a:pt x="413" y="221"/>
                    </a:cubicBezTo>
                    <a:cubicBezTo>
                      <a:pt x="407" y="228"/>
                      <a:pt x="407" y="228"/>
                      <a:pt x="407" y="228"/>
                    </a:cubicBezTo>
                    <a:cubicBezTo>
                      <a:pt x="398" y="228"/>
                      <a:pt x="398" y="228"/>
                      <a:pt x="398" y="228"/>
                    </a:cubicBezTo>
                    <a:cubicBezTo>
                      <a:pt x="397" y="226"/>
                      <a:pt x="397" y="226"/>
                      <a:pt x="397" y="226"/>
                    </a:cubicBezTo>
                    <a:cubicBezTo>
                      <a:pt x="399" y="224"/>
                      <a:pt x="399" y="224"/>
                      <a:pt x="399" y="224"/>
                    </a:cubicBezTo>
                    <a:cubicBezTo>
                      <a:pt x="398" y="222"/>
                      <a:pt x="398" y="222"/>
                      <a:pt x="398" y="222"/>
                    </a:cubicBezTo>
                    <a:cubicBezTo>
                      <a:pt x="395" y="223"/>
                      <a:pt x="395" y="223"/>
                      <a:pt x="395" y="223"/>
                    </a:cubicBezTo>
                    <a:cubicBezTo>
                      <a:pt x="389" y="221"/>
                      <a:pt x="389" y="221"/>
                      <a:pt x="389" y="221"/>
                    </a:cubicBezTo>
                    <a:cubicBezTo>
                      <a:pt x="388" y="222"/>
                      <a:pt x="388" y="222"/>
                      <a:pt x="388" y="222"/>
                    </a:cubicBezTo>
                    <a:cubicBezTo>
                      <a:pt x="390" y="223"/>
                      <a:pt x="390" y="223"/>
                      <a:pt x="390" y="223"/>
                    </a:cubicBezTo>
                    <a:cubicBezTo>
                      <a:pt x="388" y="223"/>
                      <a:pt x="388" y="223"/>
                      <a:pt x="388" y="223"/>
                    </a:cubicBezTo>
                    <a:cubicBezTo>
                      <a:pt x="387" y="221"/>
                      <a:pt x="387" y="221"/>
                      <a:pt x="387" y="221"/>
                    </a:cubicBezTo>
                    <a:cubicBezTo>
                      <a:pt x="383" y="219"/>
                      <a:pt x="383" y="219"/>
                      <a:pt x="383" y="219"/>
                    </a:cubicBezTo>
                    <a:cubicBezTo>
                      <a:pt x="384" y="221"/>
                      <a:pt x="384" y="221"/>
                      <a:pt x="384" y="221"/>
                    </a:cubicBezTo>
                    <a:cubicBezTo>
                      <a:pt x="377" y="221"/>
                      <a:pt x="377" y="221"/>
                      <a:pt x="377" y="221"/>
                    </a:cubicBezTo>
                    <a:cubicBezTo>
                      <a:pt x="375" y="220"/>
                      <a:pt x="375" y="220"/>
                      <a:pt x="375" y="220"/>
                    </a:cubicBezTo>
                    <a:cubicBezTo>
                      <a:pt x="375" y="216"/>
                      <a:pt x="375" y="216"/>
                      <a:pt x="375" y="216"/>
                    </a:cubicBezTo>
                    <a:cubicBezTo>
                      <a:pt x="373" y="214"/>
                      <a:pt x="373" y="214"/>
                      <a:pt x="373" y="214"/>
                    </a:cubicBezTo>
                    <a:cubicBezTo>
                      <a:pt x="370" y="210"/>
                      <a:pt x="370" y="210"/>
                      <a:pt x="370" y="210"/>
                    </a:cubicBezTo>
                    <a:cubicBezTo>
                      <a:pt x="354" y="208"/>
                      <a:pt x="354" y="208"/>
                      <a:pt x="354" y="208"/>
                    </a:cubicBezTo>
                    <a:cubicBezTo>
                      <a:pt x="349" y="210"/>
                      <a:pt x="349" y="210"/>
                      <a:pt x="349" y="210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28" y="216"/>
                      <a:pt x="328" y="216"/>
                      <a:pt x="328" y="216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19" y="221"/>
                      <a:pt x="319" y="221"/>
                      <a:pt x="319" y="221"/>
                    </a:cubicBezTo>
                    <a:cubicBezTo>
                      <a:pt x="316" y="220"/>
                      <a:pt x="316" y="220"/>
                      <a:pt x="316" y="220"/>
                    </a:cubicBezTo>
                    <a:cubicBezTo>
                      <a:pt x="308" y="224"/>
                      <a:pt x="308" y="224"/>
                      <a:pt x="308" y="224"/>
                    </a:cubicBezTo>
                    <a:cubicBezTo>
                      <a:pt x="295" y="223"/>
                      <a:pt x="295" y="223"/>
                      <a:pt x="295" y="223"/>
                    </a:cubicBezTo>
                    <a:cubicBezTo>
                      <a:pt x="297" y="224"/>
                      <a:pt x="297" y="224"/>
                      <a:pt x="297" y="224"/>
                    </a:cubicBezTo>
                    <a:cubicBezTo>
                      <a:pt x="297" y="227"/>
                      <a:pt x="297" y="227"/>
                      <a:pt x="297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299" y="228"/>
                      <a:pt x="299" y="228"/>
                      <a:pt x="299" y="228"/>
                    </a:cubicBezTo>
                    <a:cubicBezTo>
                      <a:pt x="300" y="230"/>
                      <a:pt x="300" y="230"/>
                      <a:pt x="300" y="230"/>
                    </a:cubicBezTo>
                    <a:cubicBezTo>
                      <a:pt x="308" y="232"/>
                      <a:pt x="308" y="232"/>
                      <a:pt x="308" y="232"/>
                    </a:cubicBezTo>
                    <a:cubicBezTo>
                      <a:pt x="300" y="233"/>
                      <a:pt x="300" y="233"/>
                      <a:pt x="300" y="233"/>
                    </a:cubicBezTo>
                    <a:cubicBezTo>
                      <a:pt x="298" y="236"/>
                      <a:pt x="298" y="236"/>
                      <a:pt x="298" y="236"/>
                    </a:cubicBezTo>
                    <a:cubicBezTo>
                      <a:pt x="301" y="239"/>
                      <a:pt x="301" y="239"/>
                      <a:pt x="301" y="239"/>
                    </a:cubicBezTo>
                    <a:cubicBezTo>
                      <a:pt x="301" y="241"/>
                      <a:pt x="301" y="241"/>
                      <a:pt x="301" y="241"/>
                    </a:cubicBezTo>
                    <a:cubicBezTo>
                      <a:pt x="295" y="244"/>
                      <a:pt x="295" y="244"/>
                      <a:pt x="295" y="244"/>
                    </a:cubicBezTo>
                    <a:cubicBezTo>
                      <a:pt x="299" y="247"/>
                      <a:pt x="299" y="247"/>
                      <a:pt x="299" y="247"/>
                    </a:cubicBezTo>
                    <a:cubicBezTo>
                      <a:pt x="306" y="250"/>
                      <a:pt x="306" y="250"/>
                      <a:pt x="306" y="250"/>
                    </a:cubicBezTo>
                    <a:cubicBezTo>
                      <a:pt x="310" y="250"/>
                      <a:pt x="310" y="250"/>
                      <a:pt x="310" y="250"/>
                    </a:cubicBezTo>
                    <a:cubicBezTo>
                      <a:pt x="311" y="251"/>
                      <a:pt x="311" y="251"/>
                      <a:pt x="311" y="251"/>
                    </a:cubicBezTo>
                    <a:cubicBezTo>
                      <a:pt x="311" y="256"/>
                      <a:pt x="311" y="256"/>
                      <a:pt x="311" y="256"/>
                    </a:cubicBezTo>
                    <a:cubicBezTo>
                      <a:pt x="308" y="257"/>
                      <a:pt x="308" y="257"/>
                      <a:pt x="308" y="257"/>
                    </a:cubicBezTo>
                    <a:cubicBezTo>
                      <a:pt x="300" y="256"/>
                      <a:pt x="300" y="256"/>
                      <a:pt x="300" y="256"/>
                    </a:cubicBezTo>
                    <a:cubicBezTo>
                      <a:pt x="295" y="259"/>
                      <a:pt x="295" y="259"/>
                      <a:pt x="295" y="259"/>
                    </a:cubicBezTo>
                    <a:cubicBezTo>
                      <a:pt x="290" y="258"/>
                      <a:pt x="290" y="258"/>
                      <a:pt x="290" y="258"/>
                    </a:cubicBezTo>
                    <a:cubicBezTo>
                      <a:pt x="283" y="253"/>
                      <a:pt x="283" y="253"/>
                      <a:pt x="283" y="253"/>
                    </a:cubicBezTo>
                    <a:cubicBezTo>
                      <a:pt x="279" y="254"/>
                      <a:pt x="279" y="254"/>
                      <a:pt x="279" y="254"/>
                    </a:cubicBezTo>
                    <a:cubicBezTo>
                      <a:pt x="278" y="255"/>
                      <a:pt x="278" y="255"/>
                      <a:pt x="278" y="255"/>
                    </a:cubicBezTo>
                    <a:cubicBezTo>
                      <a:pt x="271" y="253"/>
                      <a:pt x="271" y="253"/>
                      <a:pt x="271" y="253"/>
                    </a:cubicBezTo>
                    <a:cubicBezTo>
                      <a:pt x="264" y="258"/>
                      <a:pt x="264" y="258"/>
                      <a:pt x="264" y="258"/>
                    </a:cubicBezTo>
                    <a:cubicBezTo>
                      <a:pt x="255" y="254"/>
                      <a:pt x="255" y="254"/>
                      <a:pt x="255" y="254"/>
                    </a:cubicBezTo>
                    <a:cubicBezTo>
                      <a:pt x="254" y="254"/>
                      <a:pt x="254" y="254"/>
                      <a:pt x="254" y="254"/>
                    </a:cubicBezTo>
                    <a:cubicBezTo>
                      <a:pt x="255" y="258"/>
                      <a:pt x="255" y="258"/>
                      <a:pt x="255" y="258"/>
                    </a:cubicBezTo>
                    <a:cubicBezTo>
                      <a:pt x="254" y="258"/>
                      <a:pt x="254" y="258"/>
                      <a:pt x="254" y="258"/>
                    </a:cubicBezTo>
                    <a:cubicBezTo>
                      <a:pt x="250" y="253"/>
                      <a:pt x="250" y="253"/>
                      <a:pt x="250" y="253"/>
                    </a:cubicBezTo>
                    <a:cubicBezTo>
                      <a:pt x="243" y="249"/>
                      <a:pt x="243" y="249"/>
                      <a:pt x="243" y="249"/>
                    </a:cubicBezTo>
                    <a:cubicBezTo>
                      <a:pt x="235" y="248"/>
                      <a:pt x="235" y="248"/>
                      <a:pt x="235" y="248"/>
                    </a:cubicBezTo>
                    <a:cubicBezTo>
                      <a:pt x="232" y="246"/>
                      <a:pt x="232" y="246"/>
                      <a:pt x="232" y="246"/>
                    </a:cubicBezTo>
                    <a:cubicBezTo>
                      <a:pt x="229" y="246"/>
                      <a:pt x="229" y="246"/>
                      <a:pt x="229" y="246"/>
                    </a:cubicBezTo>
                    <a:cubicBezTo>
                      <a:pt x="228" y="249"/>
                      <a:pt x="228" y="249"/>
                      <a:pt x="228" y="249"/>
                    </a:cubicBezTo>
                    <a:cubicBezTo>
                      <a:pt x="223" y="247"/>
                      <a:pt x="223" y="247"/>
                      <a:pt x="223" y="247"/>
                    </a:cubicBezTo>
                    <a:cubicBezTo>
                      <a:pt x="219" y="247"/>
                      <a:pt x="219" y="247"/>
                      <a:pt x="219" y="247"/>
                    </a:cubicBezTo>
                    <a:cubicBezTo>
                      <a:pt x="216" y="251"/>
                      <a:pt x="216" y="251"/>
                      <a:pt x="216" y="251"/>
                    </a:cubicBezTo>
                    <a:cubicBezTo>
                      <a:pt x="210" y="253"/>
                      <a:pt x="210" y="253"/>
                      <a:pt x="210" y="253"/>
                    </a:cubicBezTo>
                    <a:cubicBezTo>
                      <a:pt x="210" y="255"/>
                      <a:pt x="210" y="255"/>
                      <a:pt x="210" y="255"/>
                    </a:cubicBezTo>
                    <a:cubicBezTo>
                      <a:pt x="204" y="258"/>
                      <a:pt x="204" y="258"/>
                      <a:pt x="204" y="258"/>
                    </a:cubicBezTo>
                    <a:cubicBezTo>
                      <a:pt x="209" y="264"/>
                      <a:pt x="209" y="264"/>
                      <a:pt x="209" y="264"/>
                    </a:cubicBezTo>
                    <a:cubicBezTo>
                      <a:pt x="205" y="267"/>
                      <a:pt x="205" y="267"/>
                      <a:pt x="205" y="267"/>
                    </a:cubicBezTo>
                    <a:cubicBezTo>
                      <a:pt x="196" y="259"/>
                      <a:pt x="196" y="259"/>
                      <a:pt x="196" y="259"/>
                    </a:cubicBezTo>
                    <a:cubicBezTo>
                      <a:pt x="196" y="264"/>
                      <a:pt x="196" y="264"/>
                      <a:pt x="196" y="264"/>
                    </a:cubicBezTo>
                    <a:cubicBezTo>
                      <a:pt x="193" y="266"/>
                      <a:pt x="193" y="266"/>
                      <a:pt x="193" y="266"/>
                    </a:cubicBezTo>
                    <a:cubicBezTo>
                      <a:pt x="193" y="271"/>
                      <a:pt x="193" y="271"/>
                      <a:pt x="193" y="271"/>
                    </a:cubicBezTo>
                    <a:cubicBezTo>
                      <a:pt x="196" y="274"/>
                      <a:pt x="196" y="274"/>
                      <a:pt x="196" y="274"/>
                    </a:cubicBezTo>
                    <a:cubicBezTo>
                      <a:pt x="194" y="276"/>
                      <a:pt x="194" y="276"/>
                      <a:pt x="194" y="276"/>
                    </a:cubicBezTo>
                    <a:cubicBezTo>
                      <a:pt x="193" y="281"/>
                      <a:pt x="193" y="281"/>
                      <a:pt x="193" y="281"/>
                    </a:cubicBezTo>
                    <a:cubicBezTo>
                      <a:pt x="198" y="282"/>
                      <a:pt x="198" y="282"/>
                      <a:pt x="198" y="282"/>
                    </a:cubicBezTo>
                    <a:cubicBezTo>
                      <a:pt x="202" y="289"/>
                      <a:pt x="202" y="289"/>
                      <a:pt x="202" y="289"/>
                    </a:cubicBezTo>
                    <a:cubicBezTo>
                      <a:pt x="208" y="288"/>
                      <a:pt x="208" y="288"/>
                      <a:pt x="208" y="288"/>
                    </a:cubicBezTo>
                    <a:cubicBezTo>
                      <a:pt x="213" y="292"/>
                      <a:pt x="213" y="292"/>
                      <a:pt x="213" y="292"/>
                    </a:cubicBezTo>
                    <a:cubicBezTo>
                      <a:pt x="216" y="299"/>
                      <a:pt x="216" y="299"/>
                      <a:pt x="216" y="299"/>
                    </a:cubicBezTo>
                    <a:cubicBezTo>
                      <a:pt x="212" y="299"/>
                      <a:pt x="212" y="299"/>
                      <a:pt x="212" y="299"/>
                    </a:cubicBezTo>
                    <a:cubicBezTo>
                      <a:pt x="211" y="301"/>
                      <a:pt x="211" y="301"/>
                      <a:pt x="211" y="301"/>
                    </a:cubicBezTo>
                    <a:cubicBezTo>
                      <a:pt x="218" y="304"/>
                      <a:pt x="218" y="304"/>
                      <a:pt x="218" y="304"/>
                    </a:cubicBezTo>
                    <a:cubicBezTo>
                      <a:pt x="216" y="309"/>
                      <a:pt x="216" y="309"/>
                      <a:pt x="216" y="309"/>
                    </a:cubicBezTo>
                    <a:cubicBezTo>
                      <a:pt x="213" y="309"/>
                      <a:pt x="213" y="309"/>
                      <a:pt x="213" y="309"/>
                    </a:cubicBezTo>
                    <a:cubicBezTo>
                      <a:pt x="211" y="304"/>
                      <a:pt x="211" y="304"/>
                      <a:pt x="211" y="304"/>
                    </a:cubicBezTo>
                    <a:cubicBezTo>
                      <a:pt x="207" y="304"/>
                      <a:pt x="207" y="304"/>
                      <a:pt x="207" y="304"/>
                    </a:cubicBezTo>
                    <a:cubicBezTo>
                      <a:pt x="209" y="306"/>
                      <a:pt x="209" y="306"/>
                      <a:pt x="209" y="306"/>
                    </a:cubicBezTo>
                    <a:cubicBezTo>
                      <a:pt x="209" y="310"/>
                      <a:pt x="209" y="310"/>
                      <a:pt x="209" y="310"/>
                    </a:cubicBezTo>
                    <a:cubicBezTo>
                      <a:pt x="208" y="310"/>
                      <a:pt x="208" y="310"/>
                      <a:pt x="208" y="310"/>
                    </a:cubicBezTo>
                    <a:cubicBezTo>
                      <a:pt x="208" y="315"/>
                      <a:pt x="208" y="315"/>
                      <a:pt x="208" y="315"/>
                    </a:cubicBezTo>
                    <a:cubicBezTo>
                      <a:pt x="204" y="323"/>
                      <a:pt x="204" y="323"/>
                      <a:pt x="204" y="323"/>
                    </a:cubicBezTo>
                    <a:cubicBezTo>
                      <a:pt x="213" y="333"/>
                      <a:pt x="213" y="333"/>
                      <a:pt x="213" y="333"/>
                    </a:cubicBezTo>
                    <a:cubicBezTo>
                      <a:pt x="214" y="330"/>
                      <a:pt x="214" y="330"/>
                      <a:pt x="214" y="330"/>
                    </a:cubicBezTo>
                    <a:cubicBezTo>
                      <a:pt x="215" y="339"/>
                      <a:pt x="215" y="339"/>
                      <a:pt x="215" y="339"/>
                    </a:cubicBezTo>
                    <a:cubicBezTo>
                      <a:pt x="226" y="352"/>
                      <a:pt x="226" y="352"/>
                      <a:pt x="226" y="352"/>
                    </a:cubicBezTo>
                    <a:cubicBezTo>
                      <a:pt x="221" y="359"/>
                      <a:pt x="221" y="359"/>
                      <a:pt x="221" y="359"/>
                    </a:cubicBezTo>
                    <a:cubicBezTo>
                      <a:pt x="217" y="358"/>
                      <a:pt x="217" y="358"/>
                      <a:pt x="217" y="358"/>
                    </a:cubicBezTo>
                    <a:cubicBezTo>
                      <a:pt x="215" y="355"/>
                      <a:pt x="215" y="355"/>
                      <a:pt x="215" y="355"/>
                    </a:cubicBezTo>
                    <a:cubicBezTo>
                      <a:pt x="208" y="351"/>
                      <a:pt x="208" y="351"/>
                      <a:pt x="208" y="351"/>
                    </a:cubicBezTo>
                    <a:cubicBezTo>
                      <a:pt x="201" y="348"/>
                      <a:pt x="201" y="348"/>
                      <a:pt x="201" y="348"/>
                    </a:cubicBezTo>
                    <a:cubicBezTo>
                      <a:pt x="200" y="344"/>
                      <a:pt x="200" y="344"/>
                      <a:pt x="200" y="344"/>
                    </a:cubicBezTo>
                    <a:cubicBezTo>
                      <a:pt x="196" y="342"/>
                      <a:pt x="196" y="342"/>
                      <a:pt x="196" y="342"/>
                    </a:cubicBezTo>
                    <a:cubicBezTo>
                      <a:pt x="185" y="344"/>
                      <a:pt x="185" y="344"/>
                      <a:pt x="185" y="344"/>
                    </a:cubicBezTo>
                    <a:cubicBezTo>
                      <a:pt x="174" y="337"/>
                      <a:pt x="174" y="337"/>
                      <a:pt x="174" y="337"/>
                    </a:cubicBezTo>
                    <a:cubicBezTo>
                      <a:pt x="164" y="337"/>
                      <a:pt x="164" y="337"/>
                      <a:pt x="164" y="337"/>
                    </a:cubicBezTo>
                    <a:cubicBezTo>
                      <a:pt x="154" y="333"/>
                      <a:pt x="154" y="333"/>
                      <a:pt x="154" y="333"/>
                    </a:cubicBezTo>
                    <a:cubicBezTo>
                      <a:pt x="147" y="334"/>
                      <a:pt x="147" y="334"/>
                      <a:pt x="147" y="334"/>
                    </a:cubicBezTo>
                    <a:cubicBezTo>
                      <a:pt x="137" y="327"/>
                      <a:pt x="137" y="327"/>
                      <a:pt x="137" y="327"/>
                    </a:cubicBezTo>
                    <a:cubicBezTo>
                      <a:pt x="124" y="322"/>
                      <a:pt x="124" y="322"/>
                      <a:pt x="124" y="322"/>
                    </a:cubicBezTo>
                    <a:cubicBezTo>
                      <a:pt x="116" y="316"/>
                      <a:pt x="116" y="316"/>
                      <a:pt x="116" y="316"/>
                    </a:cubicBezTo>
                    <a:cubicBezTo>
                      <a:pt x="118" y="314"/>
                      <a:pt x="118" y="314"/>
                      <a:pt x="118" y="314"/>
                    </a:cubicBezTo>
                    <a:cubicBezTo>
                      <a:pt x="123" y="314"/>
                      <a:pt x="123" y="314"/>
                      <a:pt x="123" y="314"/>
                    </a:cubicBezTo>
                    <a:cubicBezTo>
                      <a:pt x="126" y="307"/>
                      <a:pt x="126" y="307"/>
                      <a:pt x="126" y="307"/>
                    </a:cubicBezTo>
                    <a:cubicBezTo>
                      <a:pt x="131" y="306"/>
                      <a:pt x="131" y="306"/>
                      <a:pt x="131" y="306"/>
                    </a:cubicBezTo>
                    <a:cubicBezTo>
                      <a:pt x="123" y="302"/>
                      <a:pt x="123" y="302"/>
                      <a:pt x="123" y="302"/>
                    </a:cubicBezTo>
                    <a:cubicBezTo>
                      <a:pt x="123" y="300"/>
                      <a:pt x="123" y="300"/>
                      <a:pt x="123" y="300"/>
                    </a:cubicBezTo>
                    <a:cubicBezTo>
                      <a:pt x="130" y="300"/>
                      <a:pt x="130" y="300"/>
                      <a:pt x="130" y="300"/>
                    </a:cubicBezTo>
                    <a:cubicBezTo>
                      <a:pt x="129" y="298"/>
                      <a:pt x="129" y="298"/>
                      <a:pt x="129" y="298"/>
                    </a:cubicBezTo>
                    <a:cubicBezTo>
                      <a:pt x="136" y="296"/>
                      <a:pt x="136" y="296"/>
                      <a:pt x="136" y="296"/>
                    </a:cubicBezTo>
                    <a:cubicBezTo>
                      <a:pt x="134" y="294"/>
                      <a:pt x="134" y="294"/>
                      <a:pt x="134" y="294"/>
                    </a:cubicBezTo>
                    <a:cubicBezTo>
                      <a:pt x="126" y="295"/>
                      <a:pt x="126" y="295"/>
                      <a:pt x="126" y="295"/>
                    </a:cubicBezTo>
                    <a:cubicBezTo>
                      <a:pt x="125" y="292"/>
                      <a:pt x="125" y="292"/>
                      <a:pt x="125" y="292"/>
                    </a:cubicBezTo>
                    <a:cubicBezTo>
                      <a:pt x="130" y="287"/>
                      <a:pt x="130" y="287"/>
                      <a:pt x="130" y="287"/>
                    </a:cubicBezTo>
                    <a:cubicBezTo>
                      <a:pt x="137" y="287"/>
                      <a:pt x="137" y="287"/>
                      <a:pt x="137" y="287"/>
                    </a:cubicBezTo>
                    <a:cubicBezTo>
                      <a:pt x="138" y="282"/>
                      <a:pt x="138" y="282"/>
                      <a:pt x="138" y="282"/>
                    </a:cubicBezTo>
                    <a:cubicBezTo>
                      <a:pt x="136" y="280"/>
                      <a:pt x="136" y="280"/>
                      <a:pt x="136" y="280"/>
                    </a:cubicBezTo>
                    <a:cubicBezTo>
                      <a:pt x="135" y="278"/>
                      <a:pt x="135" y="278"/>
                      <a:pt x="135" y="278"/>
                    </a:cubicBezTo>
                    <a:cubicBezTo>
                      <a:pt x="138" y="276"/>
                      <a:pt x="138" y="276"/>
                      <a:pt x="138" y="276"/>
                    </a:cubicBezTo>
                    <a:cubicBezTo>
                      <a:pt x="134" y="275"/>
                      <a:pt x="134" y="275"/>
                      <a:pt x="134" y="275"/>
                    </a:cubicBezTo>
                    <a:cubicBezTo>
                      <a:pt x="138" y="272"/>
                      <a:pt x="138" y="272"/>
                      <a:pt x="138" y="272"/>
                    </a:cubicBezTo>
                    <a:cubicBezTo>
                      <a:pt x="136" y="269"/>
                      <a:pt x="136" y="269"/>
                      <a:pt x="136" y="269"/>
                    </a:cubicBezTo>
                    <a:cubicBezTo>
                      <a:pt x="137" y="269"/>
                      <a:pt x="137" y="269"/>
                      <a:pt x="137" y="269"/>
                    </a:cubicBezTo>
                    <a:cubicBezTo>
                      <a:pt x="120" y="264"/>
                      <a:pt x="120" y="264"/>
                      <a:pt x="120" y="264"/>
                    </a:cubicBezTo>
                    <a:cubicBezTo>
                      <a:pt x="118" y="265"/>
                      <a:pt x="118" y="265"/>
                      <a:pt x="118" y="265"/>
                    </a:cubicBezTo>
                    <a:cubicBezTo>
                      <a:pt x="111" y="259"/>
                      <a:pt x="111" y="259"/>
                      <a:pt x="111" y="259"/>
                    </a:cubicBezTo>
                    <a:cubicBezTo>
                      <a:pt x="106" y="261"/>
                      <a:pt x="106" y="261"/>
                      <a:pt x="106" y="261"/>
                    </a:cubicBezTo>
                    <a:cubicBezTo>
                      <a:pt x="97" y="259"/>
                      <a:pt x="97" y="259"/>
                      <a:pt x="97" y="259"/>
                    </a:cubicBezTo>
                    <a:cubicBezTo>
                      <a:pt x="91" y="251"/>
                      <a:pt x="91" y="251"/>
                      <a:pt x="91" y="251"/>
                    </a:cubicBezTo>
                    <a:cubicBezTo>
                      <a:pt x="84" y="250"/>
                      <a:pt x="84" y="250"/>
                      <a:pt x="84" y="250"/>
                    </a:cubicBezTo>
                    <a:cubicBezTo>
                      <a:pt x="82" y="246"/>
                      <a:pt x="82" y="246"/>
                      <a:pt x="82" y="246"/>
                    </a:cubicBezTo>
                    <a:cubicBezTo>
                      <a:pt x="84" y="245"/>
                      <a:pt x="84" y="245"/>
                      <a:pt x="84" y="245"/>
                    </a:cubicBezTo>
                    <a:cubicBezTo>
                      <a:pt x="78" y="240"/>
                      <a:pt x="78" y="240"/>
                      <a:pt x="78" y="240"/>
                    </a:cubicBezTo>
                    <a:cubicBezTo>
                      <a:pt x="62" y="242"/>
                      <a:pt x="62" y="242"/>
                      <a:pt x="62" y="242"/>
                    </a:cubicBezTo>
                    <a:cubicBezTo>
                      <a:pt x="55" y="231"/>
                      <a:pt x="55" y="231"/>
                      <a:pt x="55" y="231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63" y="231"/>
                      <a:pt x="63" y="231"/>
                      <a:pt x="63" y="231"/>
                    </a:cubicBezTo>
                    <a:cubicBezTo>
                      <a:pt x="67" y="228"/>
                      <a:pt x="67" y="228"/>
                      <a:pt x="67" y="228"/>
                    </a:cubicBezTo>
                    <a:cubicBezTo>
                      <a:pt x="67" y="227"/>
                      <a:pt x="67" y="227"/>
                      <a:pt x="67" y="227"/>
                    </a:cubicBezTo>
                    <a:cubicBezTo>
                      <a:pt x="62" y="224"/>
                      <a:pt x="62" y="224"/>
                      <a:pt x="62" y="224"/>
                    </a:cubicBezTo>
                    <a:cubicBezTo>
                      <a:pt x="59" y="225"/>
                      <a:pt x="59" y="225"/>
                      <a:pt x="59" y="225"/>
                    </a:cubicBezTo>
                    <a:cubicBezTo>
                      <a:pt x="58" y="222"/>
                      <a:pt x="58" y="222"/>
                      <a:pt x="58" y="222"/>
                    </a:cubicBezTo>
                    <a:cubicBezTo>
                      <a:pt x="49" y="214"/>
                      <a:pt x="49" y="214"/>
                      <a:pt x="49" y="214"/>
                    </a:cubicBezTo>
                    <a:cubicBezTo>
                      <a:pt x="49" y="210"/>
                      <a:pt x="49" y="210"/>
                      <a:pt x="49" y="210"/>
                    </a:cubicBezTo>
                    <a:cubicBezTo>
                      <a:pt x="47" y="206"/>
                      <a:pt x="47" y="206"/>
                      <a:pt x="47" y="206"/>
                    </a:cubicBezTo>
                    <a:cubicBezTo>
                      <a:pt x="43" y="203"/>
                      <a:pt x="43" y="203"/>
                      <a:pt x="43" y="203"/>
                    </a:cubicBezTo>
                    <a:cubicBezTo>
                      <a:pt x="35" y="205"/>
                      <a:pt x="35" y="205"/>
                      <a:pt x="35" y="205"/>
                    </a:cubicBezTo>
                    <a:cubicBezTo>
                      <a:pt x="35" y="203"/>
                      <a:pt x="35" y="203"/>
                      <a:pt x="35" y="203"/>
                    </a:cubicBezTo>
                    <a:cubicBezTo>
                      <a:pt x="33" y="202"/>
                      <a:pt x="33" y="202"/>
                      <a:pt x="33" y="202"/>
                    </a:cubicBezTo>
                    <a:cubicBezTo>
                      <a:pt x="25" y="200"/>
                      <a:pt x="25" y="200"/>
                      <a:pt x="25" y="200"/>
                    </a:cubicBezTo>
                    <a:cubicBezTo>
                      <a:pt x="23" y="196"/>
                      <a:pt x="23" y="196"/>
                      <a:pt x="23" y="196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19" y="188"/>
                      <a:pt x="19" y="188"/>
                      <a:pt x="19" y="188"/>
                    </a:cubicBezTo>
                    <a:cubicBezTo>
                      <a:pt x="16" y="186"/>
                      <a:pt x="16" y="186"/>
                      <a:pt x="16" y="186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10" y="172"/>
                      <a:pt x="10" y="172"/>
                      <a:pt x="10" y="172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18" y="168"/>
                      <a:pt x="18" y="168"/>
                      <a:pt x="18" y="168"/>
                    </a:cubicBezTo>
                    <a:cubicBezTo>
                      <a:pt x="16" y="166"/>
                      <a:pt x="16" y="166"/>
                      <a:pt x="16" y="166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19" y="159"/>
                      <a:pt x="19" y="159"/>
                      <a:pt x="19" y="159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18" y="155"/>
                      <a:pt x="18" y="155"/>
                      <a:pt x="18" y="155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35" y="135"/>
                      <a:pt x="35" y="135"/>
                      <a:pt x="35" y="135"/>
                    </a:cubicBezTo>
                    <a:cubicBezTo>
                      <a:pt x="35" y="132"/>
                      <a:pt x="35" y="132"/>
                      <a:pt x="35" y="132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6" y="120"/>
                      <a:pt x="26" y="120"/>
                      <a:pt x="26" y="120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0" y="115"/>
                      <a:pt x="20" y="115"/>
                      <a:pt x="20" y="115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8" y="84"/>
                      <a:pt x="8" y="84"/>
                      <a:pt x="8" y="84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0" y="73"/>
                      <a:pt x="30" y="73"/>
                      <a:pt x="30" y="73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92" y="88"/>
                      <a:pt x="92" y="88"/>
                      <a:pt x="92" y="88"/>
                    </a:cubicBezTo>
                    <a:cubicBezTo>
                      <a:pt x="94" y="92"/>
                      <a:pt x="94" y="92"/>
                      <a:pt x="94" y="92"/>
                    </a:cubicBezTo>
                    <a:cubicBezTo>
                      <a:pt x="96" y="93"/>
                      <a:pt x="96" y="93"/>
                      <a:pt x="96" y="93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0" y="101"/>
                      <a:pt x="90" y="101"/>
                      <a:pt x="90" y="101"/>
                    </a:cubicBezTo>
                    <a:cubicBezTo>
                      <a:pt x="81" y="103"/>
                      <a:pt x="81" y="103"/>
                      <a:pt x="81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32" y="93"/>
                      <a:pt x="32" y="93"/>
                      <a:pt x="32" y="93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52" y="105"/>
                      <a:pt x="52" y="105"/>
                      <a:pt x="52" y="105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6" y="114"/>
                      <a:pt x="56" y="114"/>
                      <a:pt x="56" y="114"/>
                    </a:cubicBezTo>
                    <a:cubicBezTo>
                      <a:pt x="57" y="118"/>
                      <a:pt x="57" y="118"/>
                      <a:pt x="57" y="118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84" y="124"/>
                      <a:pt x="84" y="124"/>
                      <a:pt x="84" y="124"/>
                    </a:cubicBezTo>
                    <a:cubicBezTo>
                      <a:pt x="79" y="118"/>
                      <a:pt x="79" y="118"/>
                      <a:pt x="79" y="118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0" y="116"/>
                      <a:pt x="70" y="116"/>
                      <a:pt x="70" y="116"/>
                    </a:cubicBezTo>
                    <a:cubicBezTo>
                      <a:pt x="68" y="114"/>
                      <a:pt x="68" y="114"/>
                      <a:pt x="68" y="114"/>
                    </a:cubicBezTo>
                    <a:cubicBezTo>
                      <a:pt x="70" y="111"/>
                      <a:pt x="70" y="111"/>
                      <a:pt x="70" y="111"/>
                    </a:cubicBezTo>
                    <a:cubicBezTo>
                      <a:pt x="101" y="118"/>
                      <a:pt x="101" y="118"/>
                      <a:pt x="101" y="118"/>
                    </a:cubicBezTo>
                    <a:cubicBezTo>
                      <a:pt x="91" y="110"/>
                      <a:pt x="91" y="110"/>
                      <a:pt x="91" y="110"/>
                    </a:cubicBezTo>
                    <a:cubicBezTo>
                      <a:pt x="90" y="107"/>
                      <a:pt x="90" y="107"/>
                      <a:pt x="90" y="107"/>
                    </a:cubicBezTo>
                    <a:cubicBezTo>
                      <a:pt x="100" y="103"/>
                      <a:pt x="100" y="103"/>
                      <a:pt x="100" y="103"/>
                    </a:cubicBezTo>
                    <a:cubicBezTo>
                      <a:pt x="105" y="98"/>
                      <a:pt x="105" y="98"/>
                      <a:pt x="105" y="98"/>
                    </a:cubicBezTo>
                    <a:cubicBezTo>
                      <a:pt x="115" y="101"/>
                      <a:pt x="115" y="101"/>
                      <a:pt x="115" y="101"/>
                    </a:cubicBezTo>
                    <a:cubicBezTo>
                      <a:pt x="115" y="103"/>
                      <a:pt x="115" y="103"/>
                      <a:pt x="115" y="103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21" y="105"/>
                      <a:pt x="121" y="105"/>
                      <a:pt x="121" y="105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20" y="94"/>
                      <a:pt x="120" y="94"/>
                      <a:pt x="120" y="94"/>
                    </a:cubicBezTo>
                    <a:cubicBezTo>
                      <a:pt x="113" y="91"/>
                      <a:pt x="113" y="91"/>
                      <a:pt x="113" y="91"/>
                    </a:cubicBezTo>
                    <a:cubicBezTo>
                      <a:pt x="114" y="87"/>
                      <a:pt x="114" y="87"/>
                      <a:pt x="114" y="87"/>
                    </a:cubicBezTo>
                    <a:cubicBezTo>
                      <a:pt x="112" y="82"/>
                      <a:pt x="112" y="82"/>
                      <a:pt x="112" y="82"/>
                    </a:cubicBezTo>
                    <a:cubicBezTo>
                      <a:pt x="105" y="78"/>
                      <a:pt x="105" y="78"/>
                      <a:pt x="105" y="78"/>
                    </a:cubicBezTo>
                    <a:cubicBezTo>
                      <a:pt x="123" y="80"/>
                      <a:pt x="123" y="80"/>
                      <a:pt x="123" y="80"/>
                    </a:cubicBezTo>
                    <a:cubicBezTo>
                      <a:pt x="129" y="83"/>
                      <a:pt x="129" y="83"/>
                      <a:pt x="129" y="83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95"/>
                      <a:pt x="130" y="95"/>
                      <a:pt x="130" y="95"/>
                    </a:cubicBezTo>
                    <a:cubicBezTo>
                      <a:pt x="134" y="95"/>
                      <a:pt x="134" y="95"/>
                      <a:pt x="134" y="95"/>
                    </a:cubicBezTo>
                    <a:cubicBezTo>
                      <a:pt x="136" y="97"/>
                      <a:pt x="136" y="97"/>
                      <a:pt x="136" y="97"/>
                    </a:cubicBezTo>
                    <a:cubicBezTo>
                      <a:pt x="142" y="94"/>
                      <a:pt x="142" y="94"/>
                      <a:pt x="142" y="94"/>
                    </a:cubicBezTo>
                    <a:cubicBezTo>
                      <a:pt x="142" y="89"/>
                      <a:pt x="142" y="89"/>
                      <a:pt x="142" y="89"/>
                    </a:cubicBezTo>
                    <a:cubicBezTo>
                      <a:pt x="164" y="80"/>
                      <a:pt x="164" y="80"/>
                      <a:pt x="164" y="80"/>
                    </a:cubicBezTo>
                    <a:cubicBezTo>
                      <a:pt x="171" y="81"/>
                      <a:pt x="171" y="81"/>
                      <a:pt x="171" y="81"/>
                    </a:cubicBezTo>
                    <a:cubicBezTo>
                      <a:pt x="171" y="80"/>
                      <a:pt x="171" y="80"/>
                      <a:pt x="171" y="80"/>
                    </a:cubicBezTo>
                    <a:cubicBezTo>
                      <a:pt x="169" y="79"/>
                      <a:pt x="169" y="79"/>
                      <a:pt x="169" y="79"/>
                    </a:cubicBezTo>
                    <a:cubicBezTo>
                      <a:pt x="171" y="78"/>
                      <a:pt x="171" y="78"/>
                      <a:pt x="171" y="78"/>
                    </a:cubicBezTo>
                    <a:cubicBezTo>
                      <a:pt x="175" y="79"/>
                      <a:pt x="175" y="79"/>
                      <a:pt x="175" y="79"/>
                    </a:cubicBezTo>
                    <a:cubicBezTo>
                      <a:pt x="174" y="77"/>
                      <a:pt x="174" y="77"/>
                      <a:pt x="174" y="77"/>
                    </a:cubicBezTo>
                    <a:cubicBezTo>
                      <a:pt x="175" y="77"/>
                      <a:pt x="175" y="77"/>
                      <a:pt x="175" y="77"/>
                    </a:cubicBezTo>
                    <a:cubicBezTo>
                      <a:pt x="182" y="76"/>
                      <a:pt x="182" y="76"/>
                      <a:pt x="182" y="76"/>
                    </a:cubicBezTo>
                    <a:cubicBezTo>
                      <a:pt x="180" y="77"/>
                      <a:pt x="180" y="77"/>
                      <a:pt x="180" y="77"/>
                    </a:cubicBezTo>
                    <a:cubicBezTo>
                      <a:pt x="180" y="79"/>
                      <a:pt x="180" y="79"/>
                      <a:pt x="180" y="79"/>
                    </a:cubicBezTo>
                    <a:cubicBezTo>
                      <a:pt x="182" y="82"/>
                      <a:pt x="182" y="82"/>
                      <a:pt x="182" y="82"/>
                    </a:cubicBezTo>
                    <a:cubicBezTo>
                      <a:pt x="184" y="83"/>
                      <a:pt x="184" y="83"/>
                      <a:pt x="184" y="83"/>
                    </a:cubicBezTo>
                    <a:cubicBezTo>
                      <a:pt x="189" y="83"/>
                      <a:pt x="189" y="83"/>
                      <a:pt x="189" y="83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204" y="80"/>
                      <a:pt x="204" y="80"/>
                      <a:pt x="204" y="80"/>
                    </a:cubicBezTo>
                    <a:cubicBezTo>
                      <a:pt x="209" y="76"/>
                      <a:pt x="209" y="76"/>
                      <a:pt x="209" y="76"/>
                    </a:cubicBezTo>
                    <a:cubicBezTo>
                      <a:pt x="214" y="75"/>
                      <a:pt x="214" y="75"/>
                      <a:pt x="214" y="75"/>
                    </a:cubicBezTo>
                    <a:cubicBezTo>
                      <a:pt x="218" y="78"/>
                      <a:pt x="218" y="78"/>
                      <a:pt x="218" y="78"/>
                    </a:cubicBezTo>
                    <a:cubicBezTo>
                      <a:pt x="217" y="80"/>
                      <a:pt x="217" y="80"/>
                      <a:pt x="217" y="80"/>
                    </a:cubicBezTo>
                    <a:cubicBezTo>
                      <a:pt x="221" y="82"/>
                      <a:pt x="221" y="82"/>
                      <a:pt x="221" y="82"/>
                    </a:cubicBezTo>
                    <a:cubicBezTo>
                      <a:pt x="223" y="80"/>
                      <a:pt x="223" y="80"/>
                      <a:pt x="223" y="80"/>
                    </a:cubicBezTo>
                    <a:cubicBezTo>
                      <a:pt x="222" y="78"/>
                      <a:pt x="222" y="78"/>
                      <a:pt x="222" y="78"/>
                    </a:cubicBezTo>
                    <a:cubicBezTo>
                      <a:pt x="227" y="76"/>
                      <a:pt x="227" y="76"/>
                      <a:pt x="227" y="76"/>
                    </a:cubicBezTo>
                    <a:cubicBezTo>
                      <a:pt x="226" y="75"/>
                      <a:pt x="226" y="75"/>
                      <a:pt x="226" y="75"/>
                    </a:cubicBezTo>
                    <a:cubicBezTo>
                      <a:pt x="220" y="70"/>
                      <a:pt x="220" y="70"/>
                      <a:pt x="220" y="70"/>
                    </a:cubicBezTo>
                    <a:cubicBezTo>
                      <a:pt x="222" y="68"/>
                      <a:pt x="222" y="68"/>
                      <a:pt x="222" y="68"/>
                    </a:cubicBezTo>
                    <a:cubicBezTo>
                      <a:pt x="247" y="71"/>
                      <a:pt x="247" y="71"/>
                      <a:pt x="247" y="71"/>
                    </a:cubicBezTo>
                    <a:cubicBezTo>
                      <a:pt x="272" y="77"/>
                      <a:pt x="272" y="77"/>
                      <a:pt x="272" y="77"/>
                    </a:cubicBezTo>
                    <a:cubicBezTo>
                      <a:pt x="283" y="83"/>
                      <a:pt x="283" y="83"/>
                      <a:pt x="283" y="83"/>
                    </a:cubicBezTo>
                    <a:cubicBezTo>
                      <a:pt x="286" y="77"/>
                      <a:pt x="286" y="77"/>
                      <a:pt x="286" y="77"/>
                    </a:cubicBezTo>
                    <a:cubicBezTo>
                      <a:pt x="281" y="75"/>
                      <a:pt x="281" y="75"/>
                      <a:pt x="281" y="75"/>
                    </a:cubicBezTo>
                    <a:cubicBezTo>
                      <a:pt x="275" y="71"/>
                      <a:pt x="275" y="71"/>
                      <a:pt x="275" y="71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6" y="65"/>
                      <a:pt x="266" y="65"/>
                      <a:pt x="266" y="65"/>
                    </a:cubicBezTo>
                    <a:cubicBezTo>
                      <a:pt x="264" y="63"/>
                      <a:pt x="264" y="63"/>
                      <a:pt x="264" y="63"/>
                    </a:cubicBezTo>
                    <a:cubicBezTo>
                      <a:pt x="264" y="60"/>
                      <a:pt x="264" y="60"/>
                      <a:pt x="264" y="60"/>
                    </a:cubicBezTo>
                    <a:cubicBezTo>
                      <a:pt x="257" y="59"/>
                      <a:pt x="257" y="59"/>
                      <a:pt x="257" y="59"/>
                    </a:cubicBezTo>
                    <a:cubicBezTo>
                      <a:pt x="259" y="57"/>
                      <a:pt x="259" y="57"/>
                      <a:pt x="259" y="57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64" y="50"/>
                      <a:pt x="264" y="50"/>
                      <a:pt x="264" y="50"/>
                    </a:cubicBezTo>
                    <a:cubicBezTo>
                      <a:pt x="262" y="43"/>
                      <a:pt x="262" y="43"/>
                      <a:pt x="262" y="43"/>
                    </a:cubicBezTo>
                    <a:cubicBezTo>
                      <a:pt x="263" y="40"/>
                      <a:pt x="263" y="40"/>
                      <a:pt x="263" y="40"/>
                    </a:cubicBezTo>
                    <a:cubicBezTo>
                      <a:pt x="278" y="40"/>
                      <a:pt x="278" y="40"/>
                      <a:pt x="278" y="40"/>
                    </a:cubicBezTo>
                    <a:cubicBezTo>
                      <a:pt x="286" y="42"/>
                      <a:pt x="286" y="42"/>
                      <a:pt x="286" y="42"/>
                    </a:cubicBezTo>
                    <a:cubicBezTo>
                      <a:pt x="290" y="46"/>
                      <a:pt x="290" y="46"/>
                      <a:pt x="290" y="46"/>
                    </a:cubicBezTo>
                    <a:cubicBezTo>
                      <a:pt x="288" y="53"/>
                      <a:pt x="288" y="53"/>
                      <a:pt x="288" y="53"/>
                    </a:cubicBezTo>
                    <a:cubicBezTo>
                      <a:pt x="296" y="55"/>
                      <a:pt x="296" y="55"/>
                      <a:pt x="296" y="55"/>
                    </a:cubicBezTo>
                    <a:cubicBezTo>
                      <a:pt x="299" y="58"/>
                      <a:pt x="299" y="58"/>
                      <a:pt x="299" y="58"/>
                    </a:cubicBezTo>
                    <a:cubicBezTo>
                      <a:pt x="302" y="62"/>
                      <a:pt x="302" y="62"/>
                      <a:pt x="302" y="62"/>
                    </a:cubicBezTo>
                    <a:cubicBezTo>
                      <a:pt x="300" y="64"/>
                      <a:pt x="300" y="64"/>
                      <a:pt x="300" y="64"/>
                    </a:cubicBezTo>
                    <a:cubicBezTo>
                      <a:pt x="305" y="67"/>
                      <a:pt x="305" y="67"/>
                      <a:pt x="305" y="67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17" y="79"/>
                      <a:pt x="317" y="79"/>
                      <a:pt x="317" y="79"/>
                    </a:cubicBezTo>
                    <a:cubicBezTo>
                      <a:pt x="319" y="81"/>
                      <a:pt x="319" y="81"/>
                      <a:pt x="319" y="81"/>
                    </a:cubicBezTo>
                    <a:cubicBezTo>
                      <a:pt x="318" y="83"/>
                      <a:pt x="318" y="83"/>
                      <a:pt x="318" y="83"/>
                    </a:cubicBezTo>
                    <a:cubicBezTo>
                      <a:pt x="320" y="87"/>
                      <a:pt x="320" y="87"/>
                      <a:pt x="320" y="87"/>
                    </a:cubicBezTo>
                    <a:cubicBezTo>
                      <a:pt x="318" y="89"/>
                      <a:pt x="318" y="89"/>
                      <a:pt x="318" y="89"/>
                    </a:cubicBezTo>
                    <a:cubicBezTo>
                      <a:pt x="316" y="94"/>
                      <a:pt x="316" y="94"/>
                      <a:pt x="316" y="94"/>
                    </a:cubicBezTo>
                    <a:cubicBezTo>
                      <a:pt x="302" y="96"/>
                      <a:pt x="302" y="96"/>
                      <a:pt x="302" y="96"/>
                    </a:cubicBezTo>
                    <a:cubicBezTo>
                      <a:pt x="306" y="100"/>
                      <a:pt x="306" y="100"/>
                      <a:pt x="306" y="100"/>
                    </a:cubicBezTo>
                    <a:cubicBezTo>
                      <a:pt x="321" y="101"/>
                      <a:pt x="321" y="101"/>
                      <a:pt x="321" y="101"/>
                    </a:cubicBezTo>
                    <a:cubicBezTo>
                      <a:pt x="323" y="101"/>
                      <a:pt x="323" y="101"/>
                      <a:pt x="323" y="101"/>
                    </a:cubicBezTo>
                    <a:cubicBezTo>
                      <a:pt x="322" y="98"/>
                      <a:pt x="322" y="98"/>
                      <a:pt x="322" y="98"/>
                    </a:cubicBezTo>
                    <a:cubicBezTo>
                      <a:pt x="328" y="95"/>
                      <a:pt x="328" y="95"/>
                      <a:pt x="328" y="95"/>
                    </a:cubicBezTo>
                    <a:cubicBezTo>
                      <a:pt x="328" y="91"/>
                      <a:pt x="328" y="91"/>
                      <a:pt x="328" y="91"/>
                    </a:cubicBezTo>
                    <a:cubicBezTo>
                      <a:pt x="332" y="88"/>
                      <a:pt x="332" y="88"/>
                      <a:pt x="332" y="88"/>
                    </a:cubicBezTo>
                    <a:cubicBezTo>
                      <a:pt x="330" y="85"/>
                      <a:pt x="330" y="85"/>
                      <a:pt x="330" y="85"/>
                    </a:cubicBezTo>
                    <a:cubicBezTo>
                      <a:pt x="325" y="81"/>
                      <a:pt x="325" y="81"/>
                      <a:pt x="325" y="81"/>
                    </a:cubicBezTo>
                    <a:cubicBezTo>
                      <a:pt x="325" y="78"/>
                      <a:pt x="325" y="78"/>
                      <a:pt x="325" y="78"/>
                    </a:cubicBezTo>
                    <a:cubicBezTo>
                      <a:pt x="338" y="76"/>
                      <a:pt x="338" y="76"/>
                      <a:pt x="338" y="76"/>
                    </a:cubicBezTo>
                    <a:cubicBezTo>
                      <a:pt x="346" y="80"/>
                      <a:pt x="346" y="80"/>
                      <a:pt x="346" y="80"/>
                    </a:cubicBezTo>
                    <a:cubicBezTo>
                      <a:pt x="346" y="82"/>
                      <a:pt x="346" y="82"/>
                      <a:pt x="346" y="82"/>
                    </a:cubicBezTo>
                    <a:cubicBezTo>
                      <a:pt x="348" y="83"/>
                      <a:pt x="348" y="83"/>
                      <a:pt x="348" y="83"/>
                    </a:cubicBezTo>
                    <a:cubicBezTo>
                      <a:pt x="350" y="87"/>
                      <a:pt x="350" y="87"/>
                      <a:pt x="350" y="87"/>
                    </a:cubicBezTo>
                    <a:cubicBezTo>
                      <a:pt x="354" y="89"/>
                      <a:pt x="354" y="89"/>
                      <a:pt x="354" y="89"/>
                    </a:cubicBezTo>
                    <a:cubicBezTo>
                      <a:pt x="362" y="89"/>
                      <a:pt x="362" y="89"/>
                      <a:pt x="362" y="89"/>
                    </a:cubicBezTo>
                    <a:cubicBezTo>
                      <a:pt x="352" y="87"/>
                      <a:pt x="352" y="87"/>
                      <a:pt x="352" y="87"/>
                    </a:cubicBezTo>
                    <a:cubicBezTo>
                      <a:pt x="350" y="83"/>
                      <a:pt x="350" y="83"/>
                      <a:pt x="350" y="83"/>
                    </a:cubicBezTo>
                    <a:cubicBezTo>
                      <a:pt x="353" y="82"/>
                      <a:pt x="353" y="82"/>
                      <a:pt x="353" y="82"/>
                    </a:cubicBezTo>
                    <a:cubicBezTo>
                      <a:pt x="346" y="77"/>
                      <a:pt x="346" y="77"/>
                      <a:pt x="346" y="77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27" y="75"/>
                      <a:pt x="327" y="75"/>
                      <a:pt x="327" y="75"/>
                    </a:cubicBezTo>
                    <a:cubicBezTo>
                      <a:pt x="316" y="73"/>
                      <a:pt x="316" y="73"/>
                      <a:pt x="316" y="73"/>
                    </a:cubicBezTo>
                    <a:cubicBezTo>
                      <a:pt x="316" y="71"/>
                      <a:pt x="316" y="71"/>
                      <a:pt x="316" y="71"/>
                    </a:cubicBezTo>
                    <a:cubicBezTo>
                      <a:pt x="312" y="68"/>
                      <a:pt x="312" y="68"/>
                      <a:pt x="312" y="68"/>
                    </a:cubicBezTo>
                    <a:cubicBezTo>
                      <a:pt x="311" y="60"/>
                      <a:pt x="311" y="60"/>
                      <a:pt x="311" y="60"/>
                    </a:cubicBezTo>
                    <a:cubicBezTo>
                      <a:pt x="297" y="52"/>
                      <a:pt x="297" y="52"/>
                      <a:pt x="297" y="52"/>
                    </a:cubicBezTo>
                    <a:cubicBezTo>
                      <a:pt x="297" y="50"/>
                      <a:pt x="297" y="50"/>
                      <a:pt x="297" y="50"/>
                    </a:cubicBezTo>
                    <a:cubicBezTo>
                      <a:pt x="305" y="46"/>
                      <a:pt x="305" y="46"/>
                      <a:pt x="305" y="46"/>
                    </a:cubicBezTo>
                    <a:cubicBezTo>
                      <a:pt x="300" y="41"/>
                      <a:pt x="300" y="41"/>
                      <a:pt x="300" y="41"/>
                    </a:cubicBezTo>
                    <a:cubicBezTo>
                      <a:pt x="308" y="43"/>
                      <a:pt x="308" y="43"/>
                      <a:pt x="308" y="43"/>
                    </a:cubicBezTo>
                    <a:cubicBezTo>
                      <a:pt x="310" y="46"/>
                      <a:pt x="310" y="46"/>
                      <a:pt x="310" y="46"/>
                    </a:cubicBezTo>
                    <a:cubicBezTo>
                      <a:pt x="309" y="48"/>
                      <a:pt x="309" y="48"/>
                      <a:pt x="309" y="48"/>
                    </a:cubicBezTo>
                    <a:cubicBezTo>
                      <a:pt x="313" y="52"/>
                      <a:pt x="313" y="52"/>
                      <a:pt x="313" y="52"/>
                    </a:cubicBezTo>
                    <a:cubicBezTo>
                      <a:pt x="312" y="53"/>
                      <a:pt x="312" y="53"/>
                      <a:pt x="312" y="53"/>
                    </a:cubicBezTo>
                    <a:cubicBezTo>
                      <a:pt x="314" y="54"/>
                      <a:pt x="314" y="54"/>
                      <a:pt x="314" y="54"/>
                    </a:cubicBezTo>
                    <a:cubicBezTo>
                      <a:pt x="335" y="56"/>
                      <a:pt x="335" y="56"/>
                      <a:pt x="335" y="56"/>
                    </a:cubicBezTo>
                    <a:cubicBezTo>
                      <a:pt x="334" y="55"/>
                      <a:pt x="334" y="55"/>
                      <a:pt x="334" y="55"/>
                    </a:cubicBezTo>
                    <a:cubicBezTo>
                      <a:pt x="319" y="52"/>
                      <a:pt x="319" y="52"/>
                      <a:pt x="319" y="52"/>
                    </a:cubicBezTo>
                    <a:cubicBezTo>
                      <a:pt x="315" y="49"/>
                      <a:pt x="315" y="49"/>
                      <a:pt x="315" y="49"/>
                    </a:cubicBezTo>
                    <a:cubicBezTo>
                      <a:pt x="317" y="48"/>
                      <a:pt x="317" y="48"/>
                      <a:pt x="317" y="48"/>
                    </a:cubicBezTo>
                    <a:cubicBezTo>
                      <a:pt x="322" y="51"/>
                      <a:pt x="322" y="51"/>
                      <a:pt x="322" y="51"/>
                    </a:cubicBezTo>
                    <a:cubicBezTo>
                      <a:pt x="328" y="50"/>
                      <a:pt x="328" y="50"/>
                      <a:pt x="328" y="50"/>
                    </a:cubicBezTo>
                    <a:cubicBezTo>
                      <a:pt x="328" y="48"/>
                      <a:pt x="328" y="48"/>
                      <a:pt x="328" y="48"/>
                    </a:cubicBezTo>
                    <a:cubicBezTo>
                      <a:pt x="323" y="48"/>
                      <a:pt x="323" y="48"/>
                      <a:pt x="323" y="48"/>
                    </a:cubicBezTo>
                    <a:cubicBezTo>
                      <a:pt x="326" y="45"/>
                      <a:pt x="326" y="45"/>
                      <a:pt x="326" y="45"/>
                    </a:cubicBezTo>
                    <a:cubicBezTo>
                      <a:pt x="334" y="45"/>
                      <a:pt x="334" y="45"/>
                      <a:pt x="334" y="45"/>
                    </a:cubicBezTo>
                    <a:cubicBezTo>
                      <a:pt x="354" y="51"/>
                      <a:pt x="354" y="51"/>
                      <a:pt x="354" y="51"/>
                    </a:cubicBezTo>
                    <a:cubicBezTo>
                      <a:pt x="366" y="51"/>
                      <a:pt x="366" y="51"/>
                      <a:pt x="366" y="51"/>
                    </a:cubicBezTo>
                    <a:cubicBezTo>
                      <a:pt x="366" y="54"/>
                      <a:pt x="366" y="54"/>
                      <a:pt x="366" y="54"/>
                    </a:cubicBezTo>
                    <a:cubicBezTo>
                      <a:pt x="363" y="55"/>
                      <a:pt x="363" y="55"/>
                      <a:pt x="363" y="55"/>
                    </a:cubicBezTo>
                    <a:cubicBezTo>
                      <a:pt x="366" y="60"/>
                      <a:pt x="366" y="60"/>
                      <a:pt x="366" y="60"/>
                    </a:cubicBezTo>
                    <a:cubicBezTo>
                      <a:pt x="367" y="61"/>
                      <a:pt x="367" y="61"/>
                      <a:pt x="367" y="61"/>
                    </a:cubicBezTo>
                    <a:cubicBezTo>
                      <a:pt x="369" y="64"/>
                      <a:pt x="369" y="64"/>
                      <a:pt x="369" y="64"/>
                    </a:cubicBezTo>
                    <a:cubicBezTo>
                      <a:pt x="371" y="65"/>
                      <a:pt x="371" y="65"/>
                      <a:pt x="371" y="65"/>
                    </a:cubicBezTo>
                    <a:cubicBezTo>
                      <a:pt x="377" y="66"/>
                      <a:pt x="377" y="66"/>
                      <a:pt x="377" y="66"/>
                    </a:cubicBezTo>
                    <a:cubicBezTo>
                      <a:pt x="375" y="64"/>
                      <a:pt x="375" y="64"/>
                      <a:pt x="375" y="64"/>
                    </a:cubicBezTo>
                    <a:cubicBezTo>
                      <a:pt x="378" y="63"/>
                      <a:pt x="378" y="63"/>
                      <a:pt x="378" y="63"/>
                    </a:cubicBezTo>
                    <a:cubicBezTo>
                      <a:pt x="376" y="60"/>
                      <a:pt x="376" y="60"/>
                      <a:pt x="376" y="60"/>
                    </a:cubicBezTo>
                    <a:cubicBezTo>
                      <a:pt x="369" y="55"/>
                      <a:pt x="369" y="55"/>
                      <a:pt x="369" y="55"/>
                    </a:cubicBezTo>
                    <a:cubicBezTo>
                      <a:pt x="369" y="52"/>
                      <a:pt x="369" y="52"/>
                      <a:pt x="369" y="52"/>
                    </a:cubicBezTo>
                    <a:cubicBezTo>
                      <a:pt x="366" y="50"/>
                      <a:pt x="366" y="50"/>
                      <a:pt x="366" y="50"/>
                    </a:cubicBezTo>
                    <a:cubicBezTo>
                      <a:pt x="356" y="48"/>
                      <a:pt x="356" y="48"/>
                      <a:pt x="356" y="48"/>
                    </a:cubicBezTo>
                    <a:cubicBezTo>
                      <a:pt x="357" y="47"/>
                      <a:pt x="357" y="47"/>
                      <a:pt x="357" y="47"/>
                    </a:cubicBezTo>
                    <a:cubicBezTo>
                      <a:pt x="355" y="46"/>
                      <a:pt x="355" y="46"/>
                      <a:pt x="355" y="46"/>
                    </a:cubicBezTo>
                    <a:cubicBezTo>
                      <a:pt x="345" y="44"/>
                      <a:pt x="345" y="44"/>
                      <a:pt x="345" y="44"/>
                    </a:cubicBezTo>
                    <a:cubicBezTo>
                      <a:pt x="342" y="42"/>
                      <a:pt x="342" y="42"/>
                      <a:pt x="342" y="42"/>
                    </a:cubicBezTo>
                    <a:cubicBezTo>
                      <a:pt x="342" y="40"/>
                      <a:pt x="342" y="40"/>
                      <a:pt x="342" y="40"/>
                    </a:cubicBezTo>
                    <a:cubicBezTo>
                      <a:pt x="335" y="38"/>
                      <a:pt x="335" y="38"/>
                      <a:pt x="335" y="38"/>
                    </a:cubicBezTo>
                    <a:cubicBezTo>
                      <a:pt x="336" y="37"/>
                      <a:pt x="336" y="37"/>
                      <a:pt x="336" y="37"/>
                    </a:cubicBezTo>
                    <a:cubicBezTo>
                      <a:pt x="334" y="36"/>
                      <a:pt x="334" y="36"/>
                      <a:pt x="334" y="36"/>
                    </a:cubicBezTo>
                    <a:cubicBezTo>
                      <a:pt x="336" y="35"/>
                      <a:pt x="336" y="35"/>
                      <a:pt x="336" y="35"/>
                    </a:cubicBezTo>
                    <a:cubicBezTo>
                      <a:pt x="334" y="35"/>
                      <a:pt x="334" y="35"/>
                      <a:pt x="334" y="35"/>
                    </a:cubicBezTo>
                    <a:cubicBezTo>
                      <a:pt x="372" y="31"/>
                      <a:pt x="372" y="31"/>
                      <a:pt x="372" y="31"/>
                    </a:cubicBezTo>
                    <a:cubicBezTo>
                      <a:pt x="370" y="30"/>
                      <a:pt x="370" y="30"/>
                      <a:pt x="370" y="30"/>
                    </a:cubicBezTo>
                    <a:cubicBezTo>
                      <a:pt x="372" y="30"/>
                      <a:pt x="372" y="30"/>
                      <a:pt x="372" y="30"/>
                    </a:cubicBezTo>
                    <a:cubicBezTo>
                      <a:pt x="369" y="29"/>
                      <a:pt x="369" y="29"/>
                      <a:pt x="369" y="29"/>
                    </a:cubicBezTo>
                    <a:cubicBezTo>
                      <a:pt x="363" y="27"/>
                      <a:pt x="363" y="27"/>
                      <a:pt x="363" y="27"/>
                    </a:cubicBezTo>
                    <a:cubicBezTo>
                      <a:pt x="366" y="26"/>
                      <a:pt x="366" y="26"/>
                      <a:pt x="366" y="26"/>
                    </a:cubicBezTo>
                    <a:cubicBezTo>
                      <a:pt x="359" y="25"/>
                      <a:pt x="359" y="25"/>
                      <a:pt x="359" y="25"/>
                    </a:cubicBezTo>
                    <a:cubicBezTo>
                      <a:pt x="359" y="23"/>
                      <a:pt x="359" y="23"/>
                      <a:pt x="359" y="23"/>
                    </a:cubicBezTo>
                    <a:cubicBezTo>
                      <a:pt x="367" y="25"/>
                      <a:pt x="367" y="25"/>
                      <a:pt x="367" y="25"/>
                    </a:cubicBezTo>
                    <a:cubicBezTo>
                      <a:pt x="366" y="22"/>
                      <a:pt x="366" y="22"/>
                      <a:pt x="366" y="22"/>
                    </a:cubicBezTo>
                    <a:cubicBezTo>
                      <a:pt x="364" y="21"/>
                      <a:pt x="364" y="21"/>
                      <a:pt x="364" y="21"/>
                    </a:cubicBezTo>
                    <a:cubicBezTo>
                      <a:pt x="371" y="21"/>
                      <a:pt x="371" y="21"/>
                      <a:pt x="371" y="21"/>
                    </a:cubicBezTo>
                    <a:cubicBezTo>
                      <a:pt x="375" y="18"/>
                      <a:pt x="375" y="18"/>
                      <a:pt x="375" y="18"/>
                    </a:cubicBezTo>
                    <a:cubicBezTo>
                      <a:pt x="399" y="15"/>
                      <a:pt x="399" y="15"/>
                      <a:pt x="399" y="15"/>
                    </a:cubicBezTo>
                    <a:cubicBezTo>
                      <a:pt x="394" y="13"/>
                      <a:pt x="394" y="13"/>
                      <a:pt x="394" y="13"/>
                    </a:cubicBezTo>
                    <a:cubicBezTo>
                      <a:pt x="412" y="12"/>
                      <a:pt x="412" y="12"/>
                      <a:pt x="412" y="12"/>
                    </a:cubicBezTo>
                    <a:cubicBezTo>
                      <a:pt x="414" y="13"/>
                      <a:pt x="414" y="13"/>
                      <a:pt x="414" y="13"/>
                    </a:cubicBezTo>
                    <a:cubicBezTo>
                      <a:pt x="414" y="15"/>
                      <a:pt x="414" y="15"/>
                      <a:pt x="414" y="15"/>
                    </a:cubicBezTo>
                    <a:cubicBezTo>
                      <a:pt x="417" y="14"/>
                      <a:pt x="417" y="14"/>
                      <a:pt x="417" y="14"/>
                    </a:cubicBezTo>
                    <a:cubicBezTo>
                      <a:pt x="419" y="14"/>
                      <a:pt x="419" y="14"/>
                      <a:pt x="419" y="14"/>
                    </a:cubicBezTo>
                    <a:cubicBezTo>
                      <a:pt x="419" y="15"/>
                      <a:pt x="419" y="15"/>
                      <a:pt x="419" y="15"/>
                    </a:cubicBezTo>
                    <a:cubicBezTo>
                      <a:pt x="429" y="11"/>
                      <a:pt x="429" y="11"/>
                      <a:pt x="429" y="11"/>
                    </a:cubicBezTo>
                    <a:cubicBezTo>
                      <a:pt x="438" y="13"/>
                      <a:pt x="438" y="13"/>
                      <a:pt x="438" y="13"/>
                    </a:cubicBezTo>
                    <a:cubicBezTo>
                      <a:pt x="437" y="12"/>
                      <a:pt x="437" y="12"/>
                      <a:pt x="437" y="12"/>
                    </a:cubicBezTo>
                    <a:cubicBezTo>
                      <a:pt x="428" y="10"/>
                      <a:pt x="428" y="10"/>
                      <a:pt x="428" y="10"/>
                    </a:cubicBezTo>
                    <a:cubicBezTo>
                      <a:pt x="442" y="9"/>
                      <a:pt x="442" y="9"/>
                      <a:pt x="442" y="9"/>
                    </a:cubicBezTo>
                    <a:cubicBezTo>
                      <a:pt x="443" y="8"/>
                      <a:pt x="443" y="8"/>
                      <a:pt x="443" y="8"/>
                    </a:cubicBezTo>
                    <a:cubicBezTo>
                      <a:pt x="438" y="7"/>
                      <a:pt x="438" y="7"/>
                      <a:pt x="438" y="7"/>
                    </a:cubicBezTo>
                    <a:cubicBezTo>
                      <a:pt x="438" y="5"/>
                      <a:pt x="438" y="5"/>
                      <a:pt x="438" y="5"/>
                    </a:cubicBezTo>
                    <a:cubicBezTo>
                      <a:pt x="443" y="0"/>
                      <a:pt x="443" y="0"/>
                      <a:pt x="443" y="0"/>
                    </a:cubicBezTo>
                    <a:cubicBezTo>
                      <a:pt x="449" y="0"/>
                      <a:pt x="449" y="0"/>
                      <a:pt x="449" y="0"/>
                    </a:cubicBezTo>
                    <a:cubicBezTo>
                      <a:pt x="461" y="1"/>
                      <a:pt x="461" y="1"/>
                      <a:pt x="461" y="1"/>
                    </a:cubicBezTo>
                    <a:cubicBezTo>
                      <a:pt x="465" y="3"/>
                      <a:pt x="465" y="3"/>
                      <a:pt x="465" y="3"/>
                    </a:cubicBezTo>
                    <a:cubicBezTo>
                      <a:pt x="458" y="6"/>
                      <a:pt x="458" y="6"/>
                      <a:pt x="458" y="6"/>
                    </a:cubicBezTo>
                    <a:cubicBezTo>
                      <a:pt x="465" y="4"/>
                      <a:pt x="465" y="4"/>
                      <a:pt x="465" y="4"/>
                    </a:cubicBezTo>
                    <a:cubicBezTo>
                      <a:pt x="466" y="5"/>
                      <a:pt x="466" y="5"/>
                      <a:pt x="466" y="5"/>
                    </a:cubicBezTo>
                    <a:cubicBezTo>
                      <a:pt x="476" y="6"/>
                      <a:pt x="476" y="6"/>
                      <a:pt x="476" y="6"/>
                    </a:cubicBezTo>
                    <a:cubicBezTo>
                      <a:pt x="478" y="7"/>
                      <a:pt x="478" y="7"/>
                      <a:pt x="478" y="7"/>
                    </a:cubicBezTo>
                    <a:cubicBezTo>
                      <a:pt x="475" y="10"/>
                      <a:pt x="475" y="10"/>
                      <a:pt x="475" y="10"/>
                    </a:cubicBezTo>
                    <a:cubicBezTo>
                      <a:pt x="482" y="10"/>
                      <a:pt x="482" y="10"/>
                      <a:pt x="482" y="10"/>
                    </a:cubicBezTo>
                    <a:cubicBezTo>
                      <a:pt x="485" y="7"/>
                      <a:pt x="485" y="7"/>
                      <a:pt x="485" y="7"/>
                    </a:cubicBezTo>
                    <a:cubicBezTo>
                      <a:pt x="504" y="8"/>
                      <a:pt x="504" y="8"/>
                      <a:pt x="504" y="8"/>
                    </a:cubicBezTo>
                    <a:cubicBezTo>
                      <a:pt x="518" y="11"/>
                      <a:pt x="518" y="11"/>
                      <a:pt x="518" y="11"/>
                    </a:cubicBezTo>
                    <a:cubicBezTo>
                      <a:pt x="518" y="12"/>
                      <a:pt x="518" y="12"/>
                      <a:pt x="518" y="12"/>
                    </a:cubicBezTo>
                    <a:cubicBezTo>
                      <a:pt x="522" y="13"/>
                      <a:pt x="522" y="13"/>
                      <a:pt x="522" y="13"/>
                    </a:cubicBezTo>
                    <a:cubicBezTo>
                      <a:pt x="522" y="12"/>
                      <a:pt x="522" y="12"/>
                      <a:pt x="522" y="12"/>
                    </a:cubicBezTo>
                    <a:cubicBezTo>
                      <a:pt x="531" y="15"/>
                      <a:pt x="531" y="15"/>
                      <a:pt x="531" y="15"/>
                    </a:cubicBezTo>
                    <a:cubicBezTo>
                      <a:pt x="531" y="16"/>
                      <a:pt x="531" y="16"/>
                      <a:pt x="531" y="16"/>
                    </a:cubicBezTo>
                    <a:cubicBezTo>
                      <a:pt x="533" y="18"/>
                      <a:pt x="533" y="18"/>
                      <a:pt x="533" y="18"/>
                    </a:cubicBezTo>
                    <a:cubicBezTo>
                      <a:pt x="536" y="19"/>
                      <a:pt x="536" y="19"/>
                      <a:pt x="536" y="19"/>
                    </a:cubicBezTo>
                    <a:cubicBezTo>
                      <a:pt x="535" y="22"/>
                      <a:pt x="535" y="22"/>
                      <a:pt x="535" y="22"/>
                    </a:cubicBezTo>
                    <a:cubicBezTo>
                      <a:pt x="523" y="26"/>
                      <a:pt x="523" y="26"/>
                      <a:pt x="523" y="26"/>
                    </a:cubicBezTo>
                    <a:cubicBezTo>
                      <a:pt x="517" y="34"/>
                      <a:pt x="517" y="34"/>
                      <a:pt x="517" y="34"/>
                    </a:cubicBezTo>
                    <a:cubicBezTo>
                      <a:pt x="510" y="34"/>
                      <a:pt x="510" y="34"/>
                      <a:pt x="510" y="34"/>
                    </a:cubicBezTo>
                    <a:cubicBezTo>
                      <a:pt x="506" y="37"/>
                      <a:pt x="506" y="37"/>
                      <a:pt x="506" y="37"/>
                    </a:cubicBezTo>
                    <a:cubicBezTo>
                      <a:pt x="506" y="41"/>
                      <a:pt x="506" y="41"/>
                      <a:pt x="506" y="41"/>
                    </a:cubicBezTo>
                    <a:cubicBezTo>
                      <a:pt x="510" y="40"/>
                      <a:pt x="510" y="40"/>
                      <a:pt x="510" y="40"/>
                    </a:cubicBezTo>
                    <a:cubicBezTo>
                      <a:pt x="508" y="38"/>
                      <a:pt x="508" y="38"/>
                      <a:pt x="508" y="38"/>
                    </a:cubicBezTo>
                    <a:cubicBezTo>
                      <a:pt x="509" y="38"/>
                      <a:pt x="509" y="38"/>
                      <a:pt x="509" y="38"/>
                    </a:cubicBezTo>
                    <a:cubicBezTo>
                      <a:pt x="517" y="38"/>
                      <a:pt x="517" y="38"/>
                      <a:pt x="517" y="38"/>
                    </a:cubicBezTo>
                    <a:cubicBezTo>
                      <a:pt x="526" y="36"/>
                      <a:pt x="526" y="36"/>
                      <a:pt x="526" y="36"/>
                    </a:cubicBezTo>
                    <a:cubicBezTo>
                      <a:pt x="524" y="35"/>
                      <a:pt x="524" y="35"/>
                      <a:pt x="524" y="35"/>
                    </a:cubicBezTo>
                    <a:cubicBezTo>
                      <a:pt x="528" y="36"/>
                      <a:pt x="528" y="36"/>
                      <a:pt x="528" y="36"/>
                    </a:cubicBezTo>
                    <a:cubicBezTo>
                      <a:pt x="534" y="33"/>
                      <a:pt x="534" y="33"/>
                      <a:pt x="534" y="33"/>
                    </a:cubicBezTo>
                    <a:cubicBezTo>
                      <a:pt x="527" y="34"/>
                      <a:pt x="527" y="34"/>
                      <a:pt x="527" y="34"/>
                    </a:cubicBezTo>
                    <a:cubicBezTo>
                      <a:pt x="523" y="32"/>
                      <a:pt x="523" y="32"/>
                      <a:pt x="523" y="32"/>
                    </a:cubicBezTo>
                    <a:cubicBezTo>
                      <a:pt x="525" y="30"/>
                      <a:pt x="525" y="30"/>
                      <a:pt x="525" y="30"/>
                    </a:cubicBezTo>
                    <a:cubicBezTo>
                      <a:pt x="531" y="31"/>
                      <a:pt x="531" y="31"/>
                      <a:pt x="531" y="31"/>
                    </a:cubicBezTo>
                    <a:cubicBezTo>
                      <a:pt x="534" y="30"/>
                      <a:pt x="534" y="30"/>
                      <a:pt x="534" y="30"/>
                    </a:cubicBezTo>
                    <a:cubicBezTo>
                      <a:pt x="535" y="32"/>
                      <a:pt x="535" y="32"/>
                      <a:pt x="535" y="32"/>
                    </a:cubicBezTo>
                    <a:cubicBezTo>
                      <a:pt x="544" y="33"/>
                      <a:pt x="544" y="33"/>
                      <a:pt x="544" y="33"/>
                    </a:cubicBezTo>
                    <a:cubicBezTo>
                      <a:pt x="546" y="32"/>
                      <a:pt x="546" y="32"/>
                      <a:pt x="546" y="32"/>
                    </a:cubicBezTo>
                    <a:cubicBezTo>
                      <a:pt x="543" y="30"/>
                      <a:pt x="543" y="30"/>
                      <a:pt x="543" y="30"/>
                    </a:cubicBezTo>
                    <a:cubicBezTo>
                      <a:pt x="551" y="34"/>
                      <a:pt x="551" y="34"/>
                      <a:pt x="551" y="34"/>
                    </a:cubicBezTo>
                    <a:cubicBezTo>
                      <a:pt x="552" y="36"/>
                      <a:pt x="552" y="36"/>
                      <a:pt x="552" y="36"/>
                    </a:cubicBezTo>
                    <a:cubicBezTo>
                      <a:pt x="557" y="37"/>
                      <a:pt x="557" y="37"/>
                      <a:pt x="557" y="37"/>
                    </a:cubicBezTo>
                    <a:cubicBezTo>
                      <a:pt x="564" y="38"/>
                      <a:pt x="564" y="38"/>
                      <a:pt x="564" y="38"/>
                    </a:cubicBezTo>
                    <a:cubicBezTo>
                      <a:pt x="553" y="35"/>
                      <a:pt x="553" y="35"/>
                      <a:pt x="553" y="35"/>
                    </a:cubicBezTo>
                    <a:cubicBezTo>
                      <a:pt x="565" y="33"/>
                      <a:pt x="565" y="33"/>
                      <a:pt x="565" y="33"/>
                    </a:cubicBezTo>
                    <a:cubicBezTo>
                      <a:pt x="589" y="35"/>
                      <a:pt x="589" y="35"/>
                      <a:pt x="589" y="35"/>
                    </a:cubicBezTo>
                    <a:cubicBezTo>
                      <a:pt x="590" y="38"/>
                      <a:pt x="590" y="38"/>
                      <a:pt x="590" y="38"/>
                    </a:cubicBezTo>
                    <a:cubicBezTo>
                      <a:pt x="602" y="40"/>
                      <a:pt x="602" y="40"/>
                      <a:pt x="602" y="40"/>
                    </a:cubicBezTo>
                    <a:cubicBezTo>
                      <a:pt x="623" y="39"/>
                      <a:pt x="623" y="39"/>
                      <a:pt x="623" y="39"/>
                    </a:cubicBezTo>
                    <a:cubicBezTo>
                      <a:pt x="623" y="38"/>
                      <a:pt x="623" y="38"/>
                      <a:pt x="623" y="38"/>
                    </a:cubicBezTo>
                    <a:cubicBezTo>
                      <a:pt x="618" y="35"/>
                      <a:pt x="618" y="35"/>
                      <a:pt x="618" y="35"/>
                    </a:cubicBezTo>
                    <a:cubicBezTo>
                      <a:pt x="615" y="33"/>
                      <a:pt x="615" y="33"/>
                      <a:pt x="615" y="33"/>
                    </a:cubicBezTo>
                    <a:cubicBezTo>
                      <a:pt x="619" y="33"/>
                      <a:pt x="619" y="33"/>
                      <a:pt x="619" y="33"/>
                    </a:cubicBezTo>
                    <a:cubicBezTo>
                      <a:pt x="618" y="32"/>
                      <a:pt x="618" y="32"/>
                      <a:pt x="618" y="32"/>
                    </a:cubicBezTo>
                    <a:cubicBezTo>
                      <a:pt x="641" y="36"/>
                      <a:pt x="641" y="36"/>
                      <a:pt x="641" y="36"/>
                    </a:cubicBezTo>
                    <a:cubicBezTo>
                      <a:pt x="651" y="35"/>
                      <a:pt x="651" y="35"/>
                      <a:pt x="651" y="35"/>
                    </a:cubicBezTo>
                    <a:cubicBezTo>
                      <a:pt x="665" y="39"/>
                      <a:pt x="665" y="39"/>
                      <a:pt x="665" y="39"/>
                    </a:cubicBezTo>
                    <a:cubicBezTo>
                      <a:pt x="668" y="43"/>
                      <a:pt x="668" y="43"/>
                      <a:pt x="668" y="43"/>
                    </a:cubicBezTo>
                    <a:cubicBezTo>
                      <a:pt x="673" y="45"/>
                      <a:pt x="673" y="45"/>
                      <a:pt x="673" y="45"/>
                    </a:cubicBezTo>
                    <a:cubicBezTo>
                      <a:pt x="675" y="47"/>
                      <a:pt x="675" y="47"/>
                      <a:pt x="675" y="47"/>
                    </a:cubicBezTo>
                    <a:cubicBezTo>
                      <a:pt x="672" y="49"/>
                      <a:pt x="672" y="49"/>
                      <a:pt x="672" y="49"/>
                    </a:cubicBezTo>
                    <a:cubicBezTo>
                      <a:pt x="676" y="51"/>
                      <a:pt x="676" y="51"/>
                      <a:pt x="676" y="51"/>
                    </a:cubicBezTo>
                    <a:cubicBezTo>
                      <a:pt x="678" y="51"/>
                      <a:pt x="678" y="51"/>
                      <a:pt x="678" y="51"/>
                    </a:cubicBezTo>
                    <a:cubicBezTo>
                      <a:pt x="690" y="57"/>
                      <a:pt x="690" y="57"/>
                      <a:pt x="690" y="57"/>
                    </a:cubicBezTo>
                    <a:cubicBezTo>
                      <a:pt x="698" y="58"/>
                      <a:pt x="698" y="58"/>
                      <a:pt x="698" y="58"/>
                    </a:cubicBezTo>
                    <a:cubicBezTo>
                      <a:pt x="704" y="60"/>
                      <a:pt x="704" y="60"/>
                      <a:pt x="704" y="60"/>
                    </a:cubicBezTo>
                    <a:cubicBezTo>
                      <a:pt x="699" y="48"/>
                      <a:pt x="699" y="48"/>
                      <a:pt x="699" y="48"/>
                    </a:cubicBezTo>
                    <a:cubicBezTo>
                      <a:pt x="711" y="53"/>
                      <a:pt x="711" y="53"/>
                      <a:pt x="711" y="53"/>
                    </a:cubicBezTo>
                    <a:cubicBezTo>
                      <a:pt x="722" y="51"/>
                      <a:pt x="722" y="51"/>
                      <a:pt x="722" y="51"/>
                    </a:cubicBezTo>
                    <a:cubicBezTo>
                      <a:pt x="729" y="52"/>
                      <a:pt x="729" y="52"/>
                      <a:pt x="729" y="52"/>
                    </a:cubicBezTo>
                    <a:cubicBezTo>
                      <a:pt x="744" y="56"/>
                      <a:pt x="744" y="56"/>
                      <a:pt x="744" y="56"/>
                    </a:cubicBezTo>
                    <a:cubicBezTo>
                      <a:pt x="750" y="52"/>
                      <a:pt x="750" y="52"/>
                      <a:pt x="750" y="52"/>
                    </a:cubicBezTo>
                    <a:cubicBezTo>
                      <a:pt x="754" y="53"/>
                      <a:pt x="754" y="53"/>
                      <a:pt x="754" y="53"/>
                    </a:cubicBezTo>
                    <a:cubicBezTo>
                      <a:pt x="749" y="50"/>
                      <a:pt x="749" y="50"/>
                      <a:pt x="749" y="50"/>
                    </a:cubicBezTo>
                    <a:cubicBezTo>
                      <a:pt x="748" y="49"/>
                      <a:pt x="748" y="49"/>
                      <a:pt x="748" y="49"/>
                    </a:cubicBezTo>
                    <a:cubicBezTo>
                      <a:pt x="746" y="48"/>
                      <a:pt x="746" y="48"/>
                      <a:pt x="746" y="48"/>
                    </a:cubicBezTo>
                    <a:cubicBezTo>
                      <a:pt x="748" y="43"/>
                      <a:pt x="748" y="43"/>
                      <a:pt x="748" y="43"/>
                    </a:cubicBezTo>
                    <a:cubicBezTo>
                      <a:pt x="744" y="41"/>
                      <a:pt x="744" y="41"/>
                      <a:pt x="744" y="41"/>
                    </a:cubicBezTo>
                    <a:cubicBezTo>
                      <a:pt x="745" y="41"/>
                      <a:pt x="745" y="41"/>
                      <a:pt x="745" y="41"/>
                    </a:cubicBezTo>
                    <a:cubicBezTo>
                      <a:pt x="812" y="47"/>
                      <a:pt x="812" y="47"/>
                      <a:pt x="812" y="47"/>
                    </a:cubicBezTo>
                    <a:cubicBezTo>
                      <a:pt x="818" y="49"/>
                      <a:pt x="818" y="49"/>
                      <a:pt x="818" y="49"/>
                    </a:cubicBezTo>
                    <a:cubicBezTo>
                      <a:pt x="813" y="49"/>
                      <a:pt x="813" y="49"/>
                      <a:pt x="813" y="49"/>
                    </a:cubicBezTo>
                    <a:cubicBezTo>
                      <a:pt x="813" y="51"/>
                      <a:pt x="813" y="51"/>
                      <a:pt x="813" y="51"/>
                    </a:cubicBezTo>
                    <a:cubicBezTo>
                      <a:pt x="822" y="51"/>
                      <a:pt x="822" y="51"/>
                      <a:pt x="822" y="51"/>
                    </a:cubicBezTo>
                    <a:cubicBezTo>
                      <a:pt x="828" y="54"/>
                      <a:pt x="828" y="54"/>
                      <a:pt x="828" y="54"/>
                    </a:cubicBezTo>
                    <a:cubicBezTo>
                      <a:pt x="834" y="53"/>
                      <a:pt x="834" y="53"/>
                      <a:pt x="834" y="53"/>
                    </a:cubicBezTo>
                    <a:cubicBezTo>
                      <a:pt x="842" y="56"/>
                      <a:pt x="842" y="56"/>
                      <a:pt x="842" y="56"/>
                    </a:cubicBezTo>
                    <a:cubicBezTo>
                      <a:pt x="841" y="57"/>
                      <a:pt x="841" y="57"/>
                      <a:pt x="841" y="57"/>
                    </a:cubicBezTo>
                    <a:cubicBezTo>
                      <a:pt x="849" y="59"/>
                      <a:pt x="849" y="59"/>
                      <a:pt x="849" y="59"/>
                    </a:cubicBezTo>
                    <a:cubicBezTo>
                      <a:pt x="861" y="57"/>
                      <a:pt x="861" y="57"/>
                      <a:pt x="861" y="57"/>
                    </a:cubicBezTo>
                    <a:cubicBezTo>
                      <a:pt x="890" y="58"/>
                      <a:pt x="890" y="58"/>
                      <a:pt x="890" y="58"/>
                    </a:cubicBezTo>
                    <a:cubicBezTo>
                      <a:pt x="905" y="62"/>
                      <a:pt x="905" y="62"/>
                      <a:pt x="905" y="62"/>
                    </a:cubicBezTo>
                    <a:cubicBezTo>
                      <a:pt x="911" y="68"/>
                      <a:pt x="911" y="68"/>
                      <a:pt x="911" y="68"/>
                    </a:cubicBezTo>
                    <a:cubicBezTo>
                      <a:pt x="916" y="69"/>
                      <a:pt x="916" y="69"/>
                      <a:pt x="916" y="69"/>
                    </a:cubicBezTo>
                    <a:cubicBezTo>
                      <a:pt x="925" y="70"/>
                      <a:pt x="925" y="70"/>
                      <a:pt x="925" y="70"/>
                    </a:cubicBezTo>
                    <a:cubicBezTo>
                      <a:pt x="927" y="72"/>
                      <a:pt x="927" y="72"/>
                      <a:pt x="927" y="72"/>
                    </a:cubicBezTo>
                    <a:cubicBezTo>
                      <a:pt x="941" y="68"/>
                      <a:pt x="941" y="68"/>
                      <a:pt x="941" y="68"/>
                    </a:cubicBezTo>
                    <a:cubicBezTo>
                      <a:pt x="945" y="70"/>
                      <a:pt x="945" y="70"/>
                      <a:pt x="945" y="70"/>
                    </a:cubicBezTo>
                    <a:cubicBezTo>
                      <a:pt x="965" y="71"/>
                      <a:pt x="965" y="71"/>
                      <a:pt x="965" y="71"/>
                    </a:cubicBezTo>
                    <a:cubicBezTo>
                      <a:pt x="967" y="68"/>
                      <a:pt x="967" y="68"/>
                      <a:pt x="967" y="68"/>
                    </a:cubicBezTo>
                    <a:cubicBezTo>
                      <a:pt x="973" y="70"/>
                      <a:pt x="973" y="70"/>
                      <a:pt x="973" y="70"/>
                    </a:cubicBezTo>
                    <a:cubicBezTo>
                      <a:pt x="978" y="73"/>
                      <a:pt x="978" y="73"/>
                      <a:pt x="978" y="73"/>
                    </a:cubicBezTo>
                    <a:cubicBezTo>
                      <a:pt x="997" y="77"/>
                      <a:pt x="997" y="77"/>
                      <a:pt x="997" y="77"/>
                    </a:cubicBezTo>
                    <a:cubicBezTo>
                      <a:pt x="999" y="74"/>
                      <a:pt x="999" y="74"/>
                      <a:pt x="999" y="74"/>
                    </a:cubicBezTo>
                    <a:cubicBezTo>
                      <a:pt x="990" y="70"/>
                      <a:pt x="990" y="70"/>
                      <a:pt x="990" y="70"/>
                    </a:cubicBezTo>
                    <a:cubicBezTo>
                      <a:pt x="985" y="70"/>
                      <a:pt x="985" y="70"/>
                      <a:pt x="985" y="70"/>
                    </a:cubicBezTo>
                    <a:cubicBezTo>
                      <a:pt x="987" y="69"/>
                      <a:pt x="987" y="69"/>
                      <a:pt x="987" y="69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1022" y="67"/>
                      <a:pt x="1022" y="67"/>
                      <a:pt x="1022" y="67"/>
                    </a:cubicBezTo>
                    <a:cubicBezTo>
                      <a:pt x="1046" y="71"/>
                      <a:pt x="1046" y="71"/>
                      <a:pt x="1046" y="71"/>
                    </a:cubicBezTo>
                    <a:cubicBezTo>
                      <a:pt x="1064" y="76"/>
                      <a:pt x="1064" y="76"/>
                      <a:pt x="1064" y="76"/>
                    </a:cubicBezTo>
                    <a:cubicBezTo>
                      <a:pt x="1074" y="81"/>
                      <a:pt x="1087" y="82"/>
                      <a:pt x="1092" y="83"/>
                    </a:cubicBezTo>
                    <a:cubicBezTo>
                      <a:pt x="1097" y="84"/>
                      <a:pt x="1113" y="83"/>
                      <a:pt x="1121" y="87"/>
                    </a:cubicBezTo>
                    <a:cubicBezTo>
                      <a:pt x="1128" y="91"/>
                      <a:pt x="1137" y="98"/>
                      <a:pt x="1143" y="98"/>
                    </a:cubicBezTo>
                    <a:cubicBezTo>
                      <a:pt x="1148" y="98"/>
                      <a:pt x="1153" y="93"/>
                      <a:pt x="1158" y="93"/>
                    </a:cubicBezTo>
                    <a:cubicBezTo>
                      <a:pt x="1164" y="93"/>
                      <a:pt x="1182" y="110"/>
                      <a:pt x="1182" y="110"/>
                    </a:cubicBezTo>
                    <a:cubicBezTo>
                      <a:pt x="1182" y="110"/>
                      <a:pt x="1174" y="117"/>
                      <a:pt x="1167" y="114"/>
                    </a:cubicBezTo>
                    <a:cubicBezTo>
                      <a:pt x="1160" y="111"/>
                      <a:pt x="1153" y="105"/>
                      <a:pt x="1148" y="105"/>
                    </a:cubicBezTo>
                    <a:cubicBezTo>
                      <a:pt x="1143" y="105"/>
                      <a:pt x="1137" y="101"/>
                      <a:pt x="1131" y="101"/>
                    </a:cubicBezTo>
                    <a:cubicBezTo>
                      <a:pt x="1125" y="101"/>
                      <a:pt x="1117" y="99"/>
                      <a:pt x="1117" y="104"/>
                    </a:cubicBezTo>
                    <a:cubicBezTo>
                      <a:pt x="1117" y="108"/>
                      <a:pt x="1124" y="111"/>
                      <a:pt x="1116" y="111"/>
                    </a:cubicBezTo>
                    <a:cubicBezTo>
                      <a:pt x="1109" y="111"/>
                      <a:pt x="1108" y="111"/>
                      <a:pt x="1112" y="115"/>
                    </a:cubicBezTo>
                    <a:cubicBezTo>
                      <a:pt x="1116" y="120"/>
                      <a:pt x="1122" y="122"/>
                      <a:pt x="1122" y="12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720" r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12" name="Freeform 325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8 w 18"/>
                  <a:gd name="GluePoint1Y" fmla="*/ 8 h 11"/>
                  <a:gd name="GluePoint2X" fmla="*/ 8 w 18"/>
                  <a:gd name="GluePoint2Y" fmla="*/ 11 h 11"/>
                  <a:gd name="GluePoint3X" fmla="*/ 0 w 18"/>
                  <a:gd name="GluePoint3Y" fmla="*/ 8 h 11"/>
                  <a:gd name="GluePoint4X" fmla="*/ 0 w 18"/>
                  <a:gd name="GluePoint4Y" fmla="*/ 3 h 11"/>
                  <a:gd name="GluePoint5X" fmla="*/ 5 w 18"/>
                  <a:gd name="GluePoint5Y" fmla="*/ 0 h 11"/>
                  <a:gd name="GluePoint6X" fmla="*/ 18 w 18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8" h="11">
                    <a:moveTo>
                      <a:pt x="18" y="8"/>
                    </a:moveTo>
                    <a:lnTo>
                      <a:pt x="8" y="11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8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13" name="Freeform 326"/>
              <p:cNvSpPr/>
              <p:nvPr/>
            </p:nvSpPr>
            <p:spPr>
              <a:xfrm>
                <a:off x="6981840" y="1538280"/>
                <a:ext cx="199800" cy="22356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223560"/>
                  <a:gd name="textAreaBottom" fmla="*/ 223920 h 223560"/>
                  <a:gd name="GluePoint1X" fmla="*/ 2 w 126"/>
                  <a:gd name="GluePoint1Y" fmla="*/ 0 h 141"/>
                  <a:gd name="GluePoint2X" fmla="*/ 5 w 126"/>
                  <a:gd name="GluePoint2Y" fmla="*/ 0 h 141"/>
                  <a:gd name="GluePoint3X" fmla="*/ 10 w 126"/>
                  <a:gd name="GluePoint3Y" fmla="*/ 3 h 141"/>
                  <a:gd name="GluePoint4X" fmla="*/ 16 w 126"/>
                  <a:gd name="GluePoint4Y" fmla="*/ 9 h 141"/>
                  <a:gd name="GluePoint5X" fmla="*/ 35 w 126"/>
                  <a:gd name="GluePoint5Y" fmla="*/ 25 h 141"/>
                  <a:gd name="GluePoint6X" fmla="*/ 42 w 126"/>
                  <a:gd name="GluePoint6Y" fmla="*/ 33 h 141"/>
                  <a:gd name="GluePoint7X" fmla="*/ 40 w 126"/>
                  <a:gd name="GluePoint7Y" fmla="*/ 33 h 141"/>
                  <a:gd name="GluePoint8X" fmla="*/ 53 w 126"/>
                  <a:gd name="GluePoint8Y" fmla="*/ 46 h 141"/>
                  <a:gd name="GluePoint9X" fmla="*/ 58 w 126"/>
                  <a:gd name="GluePoint9Y" fmla="*/ 50 h 141"/>
                  <a:gd name="GluePoint10X" fmla="*/ 69 w 126"/>
                  <a:gd name="GluePoint10Y" fmla="*/ 59 h 141"/>
                  <a:gd name="GluePoint11X" fmla="*/ 81 w 126"/>
                  <a:gd name="GluePoint11Y" fmla="*/ 70 h 141"/>
                  <a:gd name="GluePoint12X" fmla="*/ 96 w 126"/>
                  <a:gd name="GluePoint12Y" fmla="*/ 83 h 141"/>
                  <a:gd name="GluePoint13X" fmla="*/ 110 w 126"/>
                  <a:gd name="GluePoint13Y" fmla="*/ 95 h 141"/>
                  <a:gd name="GluePoint14X" fmla="*/ 100 w 126"/>
                  <a:gd name="GluePoint14Y" fmla="*/ 88 h 141"/>
                  <a:gd name="GluePoint15X" fmla="*/ 89 w 126"/>
                  <a:gd name="GluePoint15Y" fmla="*/ 85 h 141"/>
                  <a:gd name="GluePoint16X" fmla="*/ 83 w 126"/>
                  <a:gd name="GluePoint16Y" fmla="*/ 83 h 141"/>
                  <a:gd name="GluePoint17X" fmla="*/ 81 w 126"/>
                  <a:gd name="GluePoint17Y" fmla="*/ 87 h 141"/>
                  <a:gd name="GluePoint18X" fmla="*/ 89 w 126"/>
                  <a:gd name="GluePoint18Y" fmla="*/ 106 h 141"/>
                  <a:gd name="GluePoint19X" fmla="*/ 94 w 126"/>
                  <a:gd name="GluePoint19Y" fmla="*/ 112 h 141"/>
                  <a:gd name="GluePoint20X" fmla="*/ 107 w 126"/>
                  <a:gd name="GluePoint20Y" fmla="*/ 120 h 141"/>
                  <a:gd name="GluePoint21X" fmla="*/ 112 w 126"/>
                  <a:gd name="GluePoint21Y" fmla="*/ 125 h 141"/>
                  <a:gd name="GluePoint22X" fmla="*/ 118 w 126"/>
                  <a:gd name="GluePoint22Y" fmla="*/ 128 h 141"/>
                  <a:gd name="GluePoint23X" fmla="*/ 126 w 126"/>
                  <a:gd name="GluePoint23Y" fmla="*/ 138 h 141"/>
                  <a:gd name="GluePoint24X" fmla="*/ 126 w 126"/>
                  <a:gd name="GluePoint24Y" fmla="*/ 140 h 141"/>
                  <a:gd name="GluePoint25X" fmla="*/ 119 w 126"/>
                  <a:gd name="GluePoint25Y" fmla="*/ 132 h 141"/>
                  <a:gd name="GluePoint26X" fmla="*/ 107 w 126"/>
                  <a:gd name="GluePoint26Y" fmla="*/ 128 h 141"/>
                  <a:gd name="GluePoint27X" fmla="*/ 107 w 126"/>
                  <a:gd name="GluePoint27Y" fmla="*/ 132 h 141"/>
                  <a:gd name="GluePoint28X" fmla="*/ 110 w 126"/>
                  <a:gd name="GluePoint28Y" fmla="*/ 141 h 141"/>
                  <a:gd name="GluePoint29X" fmla="*/ 105 w 126"/>
                  <a:gd name="GluePoint29Y" fmla="*/ 140 h 141"/>
                  <a:gd name="GluePoint30X" fmla="*/ 97 w 126"/>
                  <a:gd name="GluePoint30Y" fmla="*/ 130 h 141"/>
                  <a:gd name="GluePoint31X" fmla="*/ 85 w 126"/>
                  <a:gd name="GluePoint31Y" fmla="*/ 109 h 141"/>
                  <a:gd name="GluePoint32X" fmla="*/ 85 w 126"/>
                  <a:gd name="GluePoint32Y" fmla="*/ 106 h 141"/>
                  <a:gd name="GluePoint33X" fmla="*/ 73 w 126"/>
                  <a:gd name="GluePoint33Y" fmla="*/ 95 h 141"/>
                  <a:gd name="GluePoint34X" fmla="*/ 61 w 126"/>
                  <a:gd name="GluePoint34Y" fmla="*/ 74 h 141"/>
                  <a:gd name="GluePoint35X" fmla="*/ 48 w 126"/>
                  <a:gd name="GluePoint35Y" fmla="*/ 61 h 141"/>
                  <a:gd name="GluePoint36X" fmla="*/ 43 w 126"/>
                  <a:gd name="GluePoint36Y" fmla="*/ 51 h 141"/>
                  <a:gd name="GluePoint37X" fmla="*/ 37 w 126"/>
                  <a:gd name="GluePoint37Y" fmla="*/ 48 h 141"/>
                  <a:gd name="GluePoint38X" fmla="*/ 31 w 126"/>
                  <a:gd name="GluePoint38Y" fmla="*/ 45 h 141"/>
                  <a:gd name="GluePoint39X" fmla="*/ 19 w 126"/>
                  <a:gd name="GluePoint39Y" fmla="*/ 33 h 141"/>
                  <a:gd name="GluePoint40X" fmla="*/ 18 w 126"/>
                  <a:gd name="GluePoint40Y" fmla="*/ 29 h 141"/>
                  <a:gd name="GluePoint41X" fmla="*/ 8 w 126"/>
                  <a:gd name="GluePoint41Y" fmla="*/ 16 h 141"/>
                  <a:gd name="GluePoint42X" fmla="*/ 7 w 126"/>
                  <a:gd name="GluePoint42Y" fmla="*/ 14 h 141"/>
                  <a:gd name="GluePoint43X" fmla="*/ 15 w 126"/>
                  <a:gd name="GluePoint43Y" fmla="*/ 14 h 141"/>
                  <a:gd name="GluePoint44X" fmla="*/ 13 w 126"/>
                  <a:gd name="GluePoint44Y" fmla="*/ 11 h 141"/>
                  <a:gd name="GluePoint45X" fmla="*/ 15 w 126"/>
                  <a:gd name="GluePoint45Y" fmla="*/ 11 h 141"/>
                  <a:gd name="GluePoint46X" fmla="*/ 0 w 126"/>
                  <a:gd name="GluePoint46Y" fmla="*/ 1 h 141"/>
                  <a:gd name="GluePoint47X" fmla="*/ 2 w 126"/>
                  <a:gd name="GluePoint47Y" fmla="*/ 0 h 1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26" h="141">
                    <a:moveTo>
                      <a:pt x="2" y="0"/>
                    </a:moveTo>
                    <a:lnTo>
                      <a:pt x="5" y="0"/>
                    </a:lnTo>
                    <a:lnTo>
                      <a:pt x="10" y="3"/>
                    </a:lnTo>
                    <a:lnTo>
                      <a:pt x="16" y="9"/>
                    </a:lnTo>
                    <a:lnTo>
                      <a:pt x="35" y="25"/>
                    </a:lnTo>
                    <a:lnTo>
                      <a:pt x="42" y="33"/>
                    </a:lnTo>
                    <a:lnTo>
                      <a:pt x="40" y="33"/>
                    </a:lnTo>
                    <a:lnTo>
                      <a:pt x="53" y="46"/>
                    </a:lnTo>
                    <a:lnTo>
                      <a:pt x="58" y="50"/>
                    </a:lnTo>
                    <a:lnTo>
                      <a:pt x="69" y="59"/>
                    </a:lnTo>
                    <a:lnTo>
                      <a:pt x="81" y="70"/>
                    </a:lnTo>
                    <a:lnTo>
                      <a:pt x="96" y="83"/>
                    </a:lnTo>
                    <a:lnTo>
                      <a:pt x="110" y="95"/>
                    </a:lnTo>
                    <a:lnTo>
                      <a:pt x="100" y="88"/>
                    </a:lnTo>
                    <a:lnTo>
                      <a:pt x="89" y="85"/>
                    </a:lnTo>
                    <a:lnTo>
                      <a:pt x="83" y="83"/>
                    </a:lnTo>
                    <a:lnTo>
                      <a:pt x="81" y="87"/>
                    </a:lnTo>
                    <a:lnTo>
                      <a:pt x="89" y="106"/>
                    </a:lnTo>
                    <a:lnTo>
                      <a:pt x="94" y="112"/>
                    </a:lnTo>
                    <a:lnTo>
                      <a:pt x="107" y="120"/>
                    </a:lnTo>
                    <a:lnTo>
                      <a:pt x="112" y="125"/>
                    </a:lnTo>
                    <a:lnTo>
                      <a:pt x="118" y="128"/>
                    </a:lnTo>
                    <a:lnTo>
                      <a:pt x="126" y="138"/>
                    </a:lnTo>
                    <a:lnTo>
                      <a:pt x="126" y="140"/>
                    </a:lnTo>
                    <a:lnTo>
                      <a:pt x="119" y="132"/>
                    </a:lnTo>
                    <a:lnTo>
                      <a:pt x="107" y="128"/>
                    </a:lnTo>
                    <a:lnTo>
                      <a:pt x="107" y="132"/>
                    </a:lnTo>
                    <a:lnTo>
                      <a:pt x="110" y="141"/>
                    </a:lnTo>
                    <a:lnTo>
                      <a:pt x="105" y="140"/>
                    </a:lnTo>
                    <a:lnTo>
                      <a:pt x="97" y="130"/>
                    </a:lnTo>
                    <a:lnTo>
                      <a:pt x="85" y="109"/>
                    </a:lnTo>
                    <a:lnTo>
                      <a:pt x="85" y="106"/>
                    </a:lnTo>
                    <a:lnTo>
                      <a:pt x="73" y="95"/>
                    </a:lnTo>
                    <a:lnTo>
                      <a:pt x="61" y="74"/>
                    </a:lnTo>
                    <a:lnTo>
                      <a:pt x="48" y="61"/>
                    </a:lnTo>
                    <a:lnTo>
                      <a:pt x="43" y="51"/>
                    </a:lnTo>
                    <a:lnTo>
                      <a:pt x="37" y="48"/>
                    </a:lnTo>
                    <a:lnTo>
                      <a:pt x="31" y="45"/>
                    </a:lnTo>
                    <a:lnTo>
                      <a:pt x="19" y="33"/>
                    </a:lnTo>
                    <a:lnTo>
                      <a:pt x="18" y="29"/>
                    </a:lnTo>
                    <a:lnTo>
                      <a:pt x="8" y="16"/>
                    </a:lnTo>
                    <a:lnTo>
                      <a:pt x="7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14" name="Freeform 327"/>
              <p:cNvSpPr/>
              <p:nvPr/>
            </p:nvSpPr>
            <p:spPr>
              <a:xfrm>
                <a:off x="7358040" y="163188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15" name="Freeform 328"/>
              <p:cNvSpPr/>
              <p:nvPr/>
            </p:nvSpPr>
            <p:spPr>
              <a:xfrm>
                <a:off x="7348680" y="16351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3 w 8"/>
                  <a:gd name="GluePoint1Y" fmla="*/ 0 h 11"/>
                  <a:gd name="GluePoint2X" fmla="*/ 3 w 8"/>
                  <a:gd name="GluePoint2Y" fmla="*/ 5 h 11"/>
                  <a:gd name="GluePoint3X" fmla="*/ 0 w 8"/>
                  <a:gd name="GluePoint3Y" fmla="*/ 6 h 11"/>
                  <a:gd name="GluePoint4X" fmla="*/ 1 w 8"/>
                  <a:gd name="GluePoint4Y" fmla="*/ 11 h 11"/>
                  <a:gd name="GluePoint5X" fmla="*/ 8 w 8"/>
                  <a:gd name="GluePoint5Y" fmla="*/ 6 h 11"/>
                  <a:gd name="GluePoint6X" fmla="*/ 6 w 8"/>
                  <a:gd name="GluePoint6Y" fmla="*/ 3 h 11"/>
                  <a:gd name="GluePoint7X" fmla="*/ 3 w 8"/>
                  <a:gd name="GluePoint7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3" y="0"/>
                    </a:moveTo>
                    <a:lnTo>
                      <a:pt x="3" y="5"/>
                    </a:lnTo>
                    <a:lnTo>
                      <a:pt x="0" y="6"/>
                    </a:lnTo>
                    <a:lnTo>
                      <a:pt x="1" y="11"/>
                    </a:lnTo>
                    <a:lnTo>
                      <a:pt x="8" y="6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16" name="Freeform 329"/>
              <p:cNvSpPr/>
              <p:nvPr/>
            </p:nvSpPr>
            <p:spPr>
              <a:xfrm>
                <a:off x="7350120" y="166212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2 w 3"/>
                  <a:gd name="GluePoint2Y" fmla="*/ 7 h 7"/>
                  <a:gd name="GluePoint3X" fmla="*/ 3 w 3"/>
                  <a:gd name="GluePoint3Y" fmla="*/ 5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2" y="7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17" name="Freeform 330"/>
              <p:cNvSpPr/>
              <p:nvPr/>
            </p:nvSpPr>
            <p:spPr>
              <a:xfrm>
                <a:off x="7353360" y="16826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1 w 1"/>
                  <a:gd name="GluePoint2Y" fmla="*/ 4 h 4"/>
                  <a:gd name="GluePoint3X" fmla="*/ 1 w 1"/>
                  <a:gd name="GluePoint3Y" fmla="*/ 2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18" name="Freeform 331"/>
              <p:cNvSpPr/>
              <p:nvPr/>
            </p:nvSpPr>
            <p:spPr>
              <a:xfrm>
                <a:off x="7345440" y="173196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5 h 5"/>
                  <a:gd name="GluePoint3X" fmla="*/ 0 w 3"/>
                  <a:gd name="GluePoint3Y" fmla="*/ 5 h 5"/>
                  <a:gd name="GluePoint4X" fmla="*/ 3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19" name="Freeform 332"/>
              <p:cNvSpPr/>
              <p:nvPr/>
            </p:nvSpPr>
            <p:spPr>
              <a:xfrm>
                <a:off x="7323120" y="1754280"/>
                <a:ext cx="9000" cy="187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8720"/>
                  <a:gd name="textAreaBottom" fmla="*/ 19080 h 18720"/>
                  <a:gd name="GluePoint1X" fmla="*/ 6 w 6"/>
                  <a:gd name="GluePoint1Y" fmla="*/ 2 h 12"/>
                  <a:gd name="GluePoint2X" fmla="*/ 5 w 6"/>
                  <a:gd name="GluePoint2Y" fmla="*/ 10 h 12"/>
                  <a:gd name="GluePoint3X" fmla="*/ 1 w 6"/>
                  <a:gd name="GluePoint3Y" fmla="*/ 12 h 12"/>
                  <a:gd name="GluePoint4X" fmla="*/ 0 w 6"/>
                  <a:gd name="GluePoint4Y" fmla="*/ 10 h 12"/>
                  <a:gd name="GluePoint5X" fmla="*/ 1 w 6"/>
                  <a:gd name="GluePoint5Y" fmla="*/ 5 h 12"/>
                  <a:gd name="GluePoint6X" fmla="*/ 3 w 6"/>
                  <a:gd name="GluePoint6Y" fmla="*/ 0 h 12"/>
                  <a:gd name="GluePoint7X" fmla="*/ 6 w 6"/>
                  <a:gd name="GluePoint7Y" fmla="*/ 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2">
                    <a:moveTo>
                      <a:pt x="6" y="2"/>
                    </a:moveTo>
                    <a:lnTo>
                      <a:pt x="5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20" name="Freeform 333"/>
              <p:cNvSpPr/>
              <p:nvPr/>
            </p:nvSpPr>
            <p:spPr>
              <a:xfrm>
                <a:off x="7288200" y="1774800"/>
                <a:ext cx="23400" cy="313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1320"/>
                  <a:gd name="textAreaBottom" fmla="*/ 31680 h 31320"/>
                  <a:gd name="GluePoint1X" fmla="*/ 15 w 15"/>
                  <a:gd name="GluePoint1Y" fmla="*/ 2 h 20"/>
                  <a:gd name="GluePoint2X" fmla="*/ 7 w 15"/>
                  <a:gd name="GluePoint2Y" fmla="*/ 10 h 20"/>
                  <a:gd name="GluePoint3X" fmla="*/ 3 w 15"/>
                  <a:gd name="GluePoint3Y" fmla="*/ 20 h 20"/>
                  <a:gd name="GluePoint4X" fmla="*/ 1 w 15"/>
                  <a:gd name="GluePoint4Y" fmla="*/ 20 h 20"/>
                  <a:gd name="GluePoint5X" fmla="*/ 0 w 15"/>
                  <a:gd name="GluePoint5Y" fmla="*/ 13 h 20"/>
                  <a:gd name="GluePoint6X" fmla="*/ 3 w 15"/>
                  <a:gd name="GluePoint6Y" fmla="*/ 5 h 20"/>
                  <a:gd name="GluePoint7X" fmla="*/ 9 w 15"/>
                  <a:gd name="GluePoint7Y" fmla="*/ 5 h 20"/>
                  <a:gd name="GluePoint8X" fmla="*/ 12 w 15"/>
                  <a:gd name="GluePoint8Y" fmla="*/ 0 h 20"/>
                  <a:gd name="GluePoint9X" fmla="*/ 15 w 15"/>
                  <a:gd name="GluePoint9Y" fmla="*/ 2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20">
                    <a:moveTo>
                      <a:pt x="15" y="2"/>
                    </a:moveTo>
                    <a:lnTo>
                      <a:pt x="7" y="10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21" name="Freeform 334"/>
              <p:cNvSpPr/>
              <p:nvPr/>
            </p:nvSpPr>
            <p:spPr>
              <a:xfrm>
                <a:off x="7294680" y="18208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3 w 3"/>
                  <a:gd name="GluePoint2Y" fmla="*/ 0 h 2"/>
                  <a:gd name="GluePoint3X" fmla="*/ 3 w 3"/>
                  <a:gd name="GluePoint3Y" fmla="*/ 2 h 2"/>
                  <a:gd name="GluePoint4X" fmla="*/ 0 w 3"/>
                  <a:gd name="GluePoint4Y" fmla="*/ 2 h 2"/>
                  <a:gd name="GluePoint5X" fmla="*/ 3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22" name="Freeform 335"/>
              <p:cNvSpPr/>
              <p:nvPr/>
            </p:nvSpPr>
            <p:spPr>
              <a:xfrm>
                <a:off x="7269120" y="18064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2 w 7"/>
                  <a:gd name="GluePoint1Y" fmla="*/ 0 h 12"/>
                  <a:gd name="GluePoint2X" fmla="*/ 7 w 7"/>
                  <a:gd name="GluePoint2Y" fmla="*/ 1 h 12"/>
                  <a:gd name="GluePoint3X" fmla="*/ 2 w 7"/>
                  <a:gd name="GluePoint3Y" fmla="*/ 12 h 12"/>
                  <a:gd name="GluePoint4X" fmla="*/ 0 w 7"/>
                  <a:gd name="GluePoint4Y" fmla="*/ 11 h 12"/>
                  <a:gd name="GluePoint5X" fmla="*/ 2 w 7"/>
                  <a:gd name="GluePoint5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2" y="0"/>
                    </a:moveTo>
                    <a:lnTo>
                      <a:pt x="7" y="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23" name="Freeform 336"/>
              <p:cNvSpPr/>
              <p:nvPr/>
            </p:nvSpPr>
            <p:spPr>
              <a:xfrm>
                <a:off x="5257800" y="91296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3 w 13"/>
                  <a:gd name="GluePoint1Y" fmla="*/ 0 h 1"/>
                  <a:gd name="GluePoint2X" fmla="*/ 13 w 13"/>
                  <a:gd name="GluePoint2Y" fmla="*/ 1 h 1"/>
                  <a:gd name="GluePoint3X" fmla="*/ 3 w 13"/>
                  <a:gd name="GluePoint3Y" fmla="*/ 1 h 1"/>
                  <a:gd name="GluePoint4X" fmla="*/ 0 w 13"/>
                  <a:gd name="GluePoint4Y" fmla="*/ 1 h 1"/>
                  <a:gd name="GluePoint5X" fmla="*/ 3 w 1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3" y="0"/>
                    </a:move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24" name="Freeform 337"/>
              <p:cNvSpPr/>
              <p:nvPr/>
            </p:nvSpPr>
            <p:spPr>
              <a:xfrm>
                <a:off x="5443560" y="927000"/>
                <a:ext cx="45720" cy="756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7560"/>
                  <a:gd name="textAreaBottom" fmla="*/ 7920 h 7560"/>
                  <a:gd name="GluePoint1X" fmla="*/ 4 w 29"/>
                  <a:gd name="GluePoint1Y" fmla="*/ 0 h 5"/>
                  <a:gd name="GluePoint2X" fmla="*/ 0 w 29"/>
                  <a:gd name="GluePoint2Y" fmla="*/ 0 h 5"/>
                  <a:gd name="GluePoint3X" fmla="*/ 8 w 29"/>
                  <a:gd name="GluePoint3Y" fmla="*/ 0 h 5"/>
                  <a:gd name="GluePoint4X" fmla="*/ 29 w 29"/>
                  <a:gd name="GluePoint4Y" fmla="*/ 2 h 5"/>
                  <a:gd name="GluePoint5X" fmla="*/ 24 w 29"/>
                  <a:gd name="GluePoint5Y" fmla="*/ 5 h 5"/>
                  <a:gd name="GluePoint6X" fmla="*/ 15 w 29"/>
                  <a:gd name="GluePoint6Y" fmla="*/ 5 h 5"/>
                  <a:gd name="GluePoint7X" fmla="*/ 8 w 29"/>
                  <a:gd name="GluePoint7Y" fmla="*/ 5 h 5"/>
                  <a:gd name="GluePoint8X" fmla="*/ 18 w 29"/>
                  <a:gd name="GluePoint8Y" fmla="*/ 5 h 5"/>
                  <a:gd name="GluePoint9X" fmla="*/ 7 w 29"/>
                  <a:gd name="GluePoint9Y" fmla="*/ 4 h 5"/>
                  <a:gd name="GluePoint10X" fmla="*/ 8 w 29"/>
                  <a:gd name="GluePoint10Y" fmla="*/ 4 h 5"/>
                  <a:gd name="GluePoint11X" fmla="*/ 7 w 29"/>
                  <a:gd name="GluePoint11Y" fmla="*/ 2 h 5"/>
                  <a:gd name="GluePoint12X" fmla="*/ 4 w 29"/>
                  <a:gd name="GluePoint12Y" fmla="*/ 2 h 5"/>
                  <a:gd name="GluePoint13X" fmla="*/ 4 w 29"/>
                  <a:gd name="GluePoint1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9" h="5">
                    <a:moveTo>
                      <a:pt x="4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29" y="2"/>
                    </a:lnTo>
                    <a:lnTo>
                      <a:pt x="24" y="5"/>
                    </a:lnTo>
                    <a:lnTo>
                      <a:pt x="15" y="5"/>
                    </a:lnTo>
                    <a:lnTo>
                      <a:pt x="8" y="5"/>
                    </a:lnTo>
                    <a:lnTo>
                      <a:pt x="18" y="5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25" name="Freeform 338"/>
              <p:cNvSpPr/>
              <p:nvPr/>
            </p:nvSpPr>
            <p:spPr>
              <a:xfrm>
                <a:off x="5403960" y="90648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16 w 16"/>
                  <a:gd name="GluePoint2Y" fmla="*/ 0 h 2"/>
                  <a:gd name="GluePoint3X" fmla="*/ 14 w 16"/>
                  <a:gd name="GluePoint3Y" fmla="*/ 2 h 2"/>
                  <a:gd name="GluePoint4X" fmla="*/ 0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16" y="0"/>
                    </a:lnTo>
                    <a:lnTo>
                      <a:pt x="14" y="2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26" name="Freeform 339"/>
              <p:cNvSpPr/>
              <p:nvPr/>
            </p:nvSpPr>
            <p:spPr>
              <a:xfrm>
                <a:off x="5446800" y="906480"/>
                <a:ext cx="88560" cy="234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3400"/>
                  <a:gd name="textAreaBottom" fmla="*/ 23760 h 23400"/>
                  <a:gd name="GluePoint1X" fmla="*/ 21 w 56"/>
                  <a:gd name="GluePoint1Y" fmla="*/ 2 h 15"/>
                  <a:gd name="GluePoint2X" fmla="*/ 22 w 56"/>
                  <a:gd name="GluePoint2Y" fmla="*/ 0 h 15"/>
                  <a:gd name="GluePoint3X" fmla="*/ 21 w 56"/>
                  <a:gd name="GluePoint3Y" fmla="*/ 0 h 15"/>
                  <a:gd name="GluePoint4X" fmla="*/ 24 w 56"/>
                  <a:gd name="GluePoint4Y" fmla="*/ 0 h 15"/>
                  <a:gd name="GluePoint5X" fmla="*/ 40 w 56"/>
                  <a:gd name="GluePoint5Y" fmla="*/ 4 h 15"/>
                  <a:gd name="GluePoint6X" fmla="*/ 54 w 56"/>
                  <a:gd name="GluePoint6Y" fmla="*/ 7 h 15"/>
                  <a:gd name="GluePoint7X" fmla="*/ 49 w 56"/>
                  <a:gd name="GluePoint7Y" fmla="*/ 7 h 15"/>
                  <a:gd name="GluePoint8X" fmla="*/ 51 w 56"/>
                  <a:gd name="GluePoint8Y" fmla="*/ 10 h 15"/>
                  <a:gd name="GluePoint9X" fmla="*/ 52 w 56"/>
                  <a:gd name="GluePoint9Y" fmla="*/ 9 h 15"/>
                  <a:gd name="GluePoint10X" fmla="*/ 54 w 56"/>
                  <a:gd name="GluePoint10Y" fmla="*/ 10 h 15"/>
                  <a:gd name="GluePoint11X" fmla="*/ 56 w 56"/>
                  <a:gd name="GluePoint11Y" fmla="*/ 10 h 15"/>
                  <a:gd name="GluePoint12X" fmla="*/ 27 w 56"/>
                  <a:gd name="GluePoint12Y" fmla="*/ 15 h 15"/>
                  <a:gd name="GluePoint13X" fmla="*/ 6 w 56"/>
                  <a:gd name="GluePoint13Y" fmla="*/ 12 h 15"/>
                  <a:gd name="GluePoint14X" fmla="*/ 8 w 56"/>
                  <a:gd name="GluePoint14Y" fmla="*/ 12 h 15"/>
                  <a:gd name="GluePoint15X" fmla="*/ 0 w 56"/>
                  <a:gd name="GluePoint15Y" fmla="*/ 12 h 15"/>
                  <a:gd name="GluePoint16X" fmla="*/ 3 w 56"/>
                  <a:gd name="GluePoint16Y" fmla="*/ 10 h 15"/>
                  <a:gd name="GluePoint17X" fmla="*/ 0 w 56"/>
                  <a:gd name="GluePoint17Y" fmla="*/ 9 h 15"/>
                  <a:gd name="GluePoint18X" fmla="*/ 8 w 56"/>
                  <a:gd name="GluePoint18Y" fmla="*/ 9 h 15"/>
                  <a:gd name="GluePoint19X" fmla="*/ 8 w 56"/>
                  <a:gd name="GluePoint19Y" fmla="*/ 7 h 15"/>
                  <a:gd name="GluePoint20X" fmla="*/ 3 w 56"/>
                  <a:gd name="GluePoint20Y" fmla="*/ 5 h 15"/>
                  <a:gd name="GluePoint21X" fmla="*/ 6 w 56"/>
                  <a:gd name="GluePoint21Y" fmla="*/ 4 h 15"/>
                  <a:gd name="GluePoint22X" fmla="*/ 21 w 56"/>
                  <a:gd name="GluePoint22Y" fmla="*/ 2 h 15"/>
                  <a:gd name="GluePoint23X" fmla="*/ 21 w 56"/>
                  <a:gd name="GluePoint23Y" fmla="*/ 2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56" h="15">
                    <a:moveTo>
                      <a:pt x="21" y="2"/>
                    </a:moveTo>
                    <a:lnTo>
                      <a:pt x="22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40" y="4"/>
                    </a:lnTo>
                    <a:lnTo>
                      <a:pt x="54" y="7"/>
                    </a:lnTo>
                    <a:lnTo>
                      <a:pt x="49" y="7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4" y="10"/>
                    </a:lnTo>
                    <a:lnTo>
                      <a:pt x="56" y="10"/>
                    </a:lnTo>
                    <a:lnTo>
                      <a:pt x="27" y="15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3" y="5"/>
                    </a:lnTo>
                    <a:lnTo>
                      <a:pt x="6" y="4"/>
                    </a:lnTo>
                    <a:lnTo>
                      <a:pt x="21" y="2"/>
                    </a:lnTo>
                    <a:lnTo>
                      <a:pt x="21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27" name="Freeform 340"/>
              <p:cNvSpPr/>
              <p:nvPr/>
            </p:nvSpPr>
            <p:spPr>
              <a:xfrm>
                <a:off x="5484960" y="925560"/>
                <a:ext cx="123480" cy="2664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26640"/>
                  <a:gd name="textAreaBottom" fmla="*/ 27000 h 26640"/>
                  <a:gd name="GluePoint1X" fmla="*/ 13 w 78"/>
                  <a:gd name="GluePoint1Y" fmla="*/ 1 h 17"/>
                  <a:gd name="GluePoint2X" fmla="*/ 35 w 78"/>
                  <a:gd name="GluePoint2Y" fmla="*/ 0 h 17"/>
                  <a:gd name="GluePoint3X" fmla="*/ 43 w 78"/>
                  <a:gd name="GluePoint3Y" fmla="*/ 1 h 17"/>
                  <a:gd name="GluePoint4X" fmla="*/ 44 w 78"/>
                  <a:gd name="GluePoint4Y" fmla="*/ 3 h 17"/>
                  <a:gd name="GluePoint5X" fmla="*/ 48 w 78"/>
                  <a:gd name="GluePoint5Y" fmla="*/ 3 h 17"/>
                  <a:gd name="GluePoint6X" fmla="*/ 46 w 78"/>
                  <a:gd name="GluePoint6Y" fmla="*/ 3 h 17"/>
                  <a:gd name="GluePoint7X" fmla="*/ 44 w 78"/>
                  <a:gd name="GluePoint7Y" fmla="*/ 1 h 17"/>
                  <a:gd name="GluePoint8X" fmla="*/ 46 w 78"/>
                  <a:gd name="GluePoint8Y" fmla="*/ 1 h 17"/>
                  <a:gd name="GluePoint9X" fmla="*/ 57 w 78"/>
                  <a:gd name="GluePoint9Y" fmla="*/ 3 h 17"/>
                  <a:gd name="GluePoint10X" fmla="*/ 65 w 78"/>
                  <a:gd name="GluePoint10Y" fmla="*/ 5 h 17"/>
                  <a:gd name="GluePoint11X" fmla="*/ 65 w 78"/>
                  <a:gd name="GluePoint11Y" fmla="*/ 6 h 17"/>
                  <a:gd name="GluePoint12X" fmla="*/ 70 w 78"/>
                  <a:gd name="GluePoint12Y" fmla="*/ 6 h 17"/>
                  <a:gd name="GluePoint13X" fmla="*/ 67 w 78"/>
                  <a:gd name="GluePoint13Y" fmla="*/ 8 h 17"/>
                  <a:gd name="GluePoint14X" fmla="*/ 70 w 78"/>
                  <a:gd name="GluePoint14Y" fmla="*/ 11 h 17"/>
                  <a:gd name="GluePoint15X" fmla="*/ 63 w 78"/>
                  <a:gd name="GluePoint15Y" fmla="*/ 11 h 17"/>
                  <a:gd name="GluePoint16X" fmla="*/ 75 w 78"/>
                  <a:gd name="GluePoint16Y" fmla="*/ 14 h 17"/>
                  <a:gd name="GluePoint17X" fmla="*/ 78 w 78"/>
                  <a:gd name="GluePoint17Y" fmla="*/ 16 h 17"/>
                  <a:gd name="GluePoint18X" fmla="*/ 70 w 78"/>
                  <a:gd name="GluePoint18Y" fmla="*/ 17 h 17"/>
                  <a:gd name="GluePoint19X" fmla="*/ 59 w 78"/>
                  <a:gd name="GluePoint19Y" fmla="*/ 17 h 17"/>
                  <a:gd name="GluePoint20X" fmla="*/ 38 w 78"/>
                  <a:gd name="GluePoint20Y" fmla="*/ 14 h 17"/>
                  <a:gd name="GluePoint21X" fmla="*/ 33 w 78"/>
                  <a:gd name="GluePoint21Y" fmla="*/ 13 h 17"/>
                  <a:gd name="GluePoint22X" fmla="*/ 30 w 78"/>
                  <a:gd name="GluePoint22Y" fmla="*/ 14 h 17"/>
                  <a:gd name="GluePoint23X" fmla="*/ 19 w 78"/>
                  <a:gd name="GluePoint23Y" fmla="*/ 11 h 17"/>
                  <a:gd name="GluePoint24X" fmla="*/ 14 w 78"/>
                  <a:gd name="GluePoint24Y" fmla="*/ 9 h 17"/>
                  <a:gd name="GluePoint25X" fmla="*/ 5 w 78"/>
                  <a:gd name="GluePoint25Y" fmla="*/ 8 h 17"/>
                  <a:gd name="GluePoint26X" fmla="*/ 5 w 78"/>
                  <a:gd name="GluePoint26Y" fmla="*/ 9 h 17"/>
                  <a:gd name="GluePoint27X" fmla="*/ 0 w 78"/>
                  <a:gd name="GluePoint27Y" fmla="*/ 8 h 17"/>
                  <a:gd name="GluePoint28X" fmla="*/ 11 w 78"/>
                  <a:gd name="GluePoint28Y" fmla="*/ 5 h 17"/>
                  <a:gd name="GluePoint29X" fmla="*/ 8 w 78"/>
                  <a:gd name="GluePoint29Y" fmla="*/ 3 h 17"/>
                  <a:gd name="GluePoint30X" fmla="*/ 13 w 78"/>
                  <a:gd name="GluePoint30Y" fmla="*/ 1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8" h="17">
                    <a:moveTo>
                      <a:pt x="13" y="1"/>
                    </a:moveTo>
                    <a:lnTo>
                      <a:pt x="35" y="0"/>
                    </a:lnTo>
                    <a:lnTo>
                      <a:pt x="43" y="1"/>
                    </a:lnTo>
                    <a:lnTo>
                      <a:pt x="44" y="3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4" y="1"/>
                    </a:lnTo>
                    <a:lnTo>
                      <a:pt x="46" y="1"/>
                    </a:lnTo>
                    <a:lnTo>
                      <a:pt x="57" y="3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70" y="6"/>
                    </a:lnTo>
                    <a:lnTo>
                      <a:pt x="67" y="8"/>
                    </a:lnTo>
                    <a:lnTo>
                      <a:pt x="70" y="11"/>
                    </a:lnTo>
                    <a:lnTo>
                      <a:pt x="63" y="11"/>
                    </a:lnTo>
                    <a:lnTo>
                      <a:pt x="75" y="14"/>
                    </a:lnTo>
                    <a:lnTo>
                      <a:pt x="78" y="16"/>
                    </a:lnTo>
                    <a:lnTo>
                      <a:pt x="70" y="17"/>
                    </a:lnTo>
                    <a:lnTo>
                      <a:pt x="59" y="17"/>
                    </a:lnTo>
                    <a:lnTo>
                      <a:pt x="38" y="14"/>
                    </a:lnTo>
                    <a:lnTo>
                      <a:pt x="33" y="13"/>
                    </a:lnTo>
                    <a:lnTo>
                      <a:pt x="30" y="14"/>
                    </a:lnTo>
                    <a:lnTo>
                      <a:pt x="19" y="11"/>
                    </a:lnTo>
                    <a:lnTo>
                      <a:pt x="14" y="9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0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28" name="Freeform 341"/>
              <p:cNvSpPr/>
              <p:nvPr/>
            </p:nvSpPr>
            <p:spPr>
              <a:xfrm>
                <a:off x="5621400" y="939960"/>
                <a:ext cx="85320" cy="31320"/>
              </a:xfrm>
              <a:custGeom>
                <a:avLst/>
                <a:gdLst>
                  <a:gd name="textAreaLeft" fmla="*/ 0 w 85320"/>
                  <a:gd name="textAreaRight" fmla="*/ 85680 w 85320"/>
                  <a:gd name="textAreaTop" fmla="*/ 0 h 31320"/>
                  <a:gd name="textAreaBottom" fmla="*/ 31680 h 31320"/>
                  <a:gd name="GluePoint1X" fmla="*/ 1 w 54"/>
                  <a:gd name="GluePoint1Y" fmla="*/ 13 h 20"/>
                  <a:gd name="GluePoint2X" fmla="*/ 1 w 54"/>
                  <a:gd name="GluePoint2Y" fmla="*/ 8 h 20"/>
                  <a:gd name="GluePoint3X" fmla="*/ 3 w 54"/>
                  <a:gd name="GluePoint3Y" fmla="*/ 8 h 20"/>
                  <a:gd name="GluePoint4X" fmla="*/ 0 w 54"/>
                  <a:gd name="GluePoint4Y" fmla="*/ 5 h 20"/>
                  <a:gd name="GluePoint5X" fmla="*/ 3 w 54"/>
                  <a:gd name="GluePoint5Y" fmla="*/ 5 h 20"/>
                  <a:gd name="GluePoint6X" fmla="*/ 1 w 54"/>
                  <a:gd name="GluePoint6Y" fmla="*/ 5 h 20"/>
                  <a:gd name="GluePoint7X" fmla="*/ 3 w 54"/>
                  <a:gd name="GluePoint7Y" fmla="*/ 4 h 20"/>
                  <a:gd name="GluePoint8X" fmla="*/ 1 w 54"/>
                  <a:gd name="GluePoint8Y" fmla="*/ 4 h 20"/>
                  <a:gd name="GluePoint9X" fmla="*/ 3 w 54"/>
                  <a:gd name="GluePoint9Y" fmla="*/ 2 h 20"/>
                  <a:gd name="GluePoint10X" fmla="*/ 1 w 54"/>
                  <a:gd name="GluePoint10Y" fmla="*/ 2 h 20"/>
                  <a:gd name="GluePoint11X" fmla="*/ 9 w 54"/>
                  <a:gd name="GluePoint11Y" fmla="*/ 4 h 20"/>
                  <a:gd name="GluePoint12X" fmla="*/ 6 w 54"/>
                  <a:gd name="GluePoint12Y" fmla="*/ 0 h 20"/>
                  <a:gd name="GluePoint13X" fmla="*/ 8 w 54"/>
                  <a:gd name="GluePoint13Y" fmla="*/ 0 h 20"/>
                  <a:gd name="GluePoint14X" fmla="*/ 17 w 54"/>
                  <a:gd name="GluePoint14Y" fmla="*/ 2 h 20"/>
                  <a:gd name="GluePoint15X" fmla="*/ 17 w 54"/>
                  <a:gd name="GluePoint15Y" fmla="*/ 4 h 20"/>
                  <a:gd name="GluePoint16X" fmla="*/ 20 w 54"/>
                  <a:gd name="GluePoint16Y" fmla="*/ 5 h 20"/>
                  <a:gd name="GluePoint17X" fmla="*/ 20 w 54"/>
                  <a:gd name="GluePoint17Y" fmla="*/ 4 h 20"/>
                  <a:gd name="GluePoint18X" fmla="*/ 27 w 54"/>
                  <a:gd name="GluePoint18Y" fmla="*/ 5 h 20"/>
                  <a:gd name="GluePoint19X" fmla="*/ 28 w 54"/>
                  <a:gd name="GluePoint19Y" fmla="*/ 4 h 20"/>
                  <a:gd name="GluePoint20X" fmla="*/ 33 w 54"/>
                  <a:gd name="GluePoint20Y" fmla="*/ 5 h 20"/>
                  <a:gd name="GluePoint21X" fmla="*/ 35 w 54"/>
                  <a:gd name="GluePoint21Y" fmla="*/ 5 h 20"/>
                  <a:gd name="GluePoint22X" fmla="*/ 39 w 54"/>
                  <a:gd name="GluePoint22Y" fmla="*/ 7 h 20"/>
                  <a:gd name="GluePoint23X" fmla="*/ 50 w 54"/>
                  <a:gd name="GluePoint23Y" fmla="*/ 10 h 20"/>
                  <a:gd name="GluePoint24X" fmla="*/ 54 w 54"/>
                  <a:gd name="GluePoint24Y" fmla="*/ 13 h 20"/>
                  <a:gd name="GluePoint25X" fmla="*/ 52 w 54"/>
                  <a:gd name="GluePoint25Y" fmla="*/ 15 h 20"/>
                  <a:gd name="GluePoint26X" fmla="*/ 33 w 54"/>
                  <a:gd name="GluePoint26Y" fmla="*/ 16 h 20"/>
                  <a:gd name="GluePoint27X" fmla="*/ 16 w 54"/>
                  <a:gd name="GluePoint27Y" fmla="*/ 16 h 20"/>
                  <a:gd name="GluePoint28X" fmla="*/ 9 w 54"/>
                  <a:gd name="GluePoint28Y" fmla="*/ 20 h 20"/>
                  <a:gd name="GluePoint29X" fmla="*/ 1 w 54"/>
                  <a:gd name="GluePoint29Y" fmla="*/ 18 h 20"/>
                  <a:gd name="GluePoint30X" fmla="*/ 3 w 54"/>
                  <a:gd name="GluePoint30Y" fmla="*/ 13 h 20"/>
                  <a:gd name="GluePoint31X" fmla="*/ 1 w 54"/>
                  <a:gd name="GluePoint31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54" h="20">
                    <a:moveTo>
                      <a:pt x="1" y="13"/>
                    </a:moveTo>
                    <a:lnTo>
                      <a:pt x="1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33" y="5"/>
                    </a:lnTo>
                    <a:lnTo>
                      <a:pt x="35" y="5"/>
                    </a:lnTo>
                    <a:lnTo>
                      <a:pt x="39" y="7"/>
                    </a:lnTo>
                    <a:lnTo>
                      <a:pt x="50" y="10"/>
                    </a:lnTo>
                    <a:lnTo>
                      <a:pt x="54" y="13"/>
                    </a:lnTo>
                    <a:lnTo>
                      <a:pt x="52" y="15"/>
                    </a:lnTo>
                    <a:lnTo>
                      <a:pt x="33" y="16"/>
                    </a:lnTo>
                    <a:lnTo>
                      <a:pt x="16" y="16"/>
                    </a:lnTo>
                    <a:lnTo>
                      <a:pt x="9" y="20"/>
                    </a:lnTo>
                    <a:lnTo>
                      <a:pt x="1" y="18"/>
                    </a:lnTo>
                    <a:lnTo>
                      <a:pt x="3" y="13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29" name="Freeform 342"/>
              <p:cNvSpPr/>
              <p:nvPr/>
            </p:nvSpPr>
            <p:spPr>
              <a:xfrm>
                <a:off x="5734080" y="96516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3 w 13"/>
                  <a:gd name="GluePoint1Y" fmla="*/ 0 h 2"/>
                  <a:gd name="GluePoint2X" fmla="*/ 13 w 13"/>
                  <a:gd name="GluePoint2Y" fmla="*/ 0 h 2"/>
                  <a:gd name="GluePoint3X" fmla="*/ 11 w 13"/>
                  <a:gd name="GluePoint3Y" fmla="*/ 2 h 2"/>
                  <a:gd name="GluePoint4X" fmla="*/ 0 w 13"/>
                  <a:gd name="GluePoint4Y" fmla="*/ 0 h 2"/>
                  <a:gd name="GluePoint5X" fmla="*/ 3 w 1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3" y="0"/>
                    </a:moveTo>
                    <a:lnTo>
                      <a:pt x="13" y="0"/>
                    </a:lnTo>
                    <a:lnTo>
                      <a:pt x="1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30" name="Freeform 343"/>
              <p:cNvSpPr/>
              <p:nvPr/>
            </p:nvSpPr>
            <p:spPr>
              <a:xfrm>
                <a:off x="5481720" y="984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2 w 5"/>
                  <a:gd name="GluePoint1Y" fmla="*/ 0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5 w 5"/>
                  <a:gd name="GluePoint4Y" fmla="*/ 1 h 1"/>
                  <a:gd name="GluePoint5X" fmla="*/ 0 w 5"/>
                  <a:gd name="GluePoint5Y" fmla="*/ 1 h 1"/>
                  <a:gd name="GluePoint6X" fmla="*/ 2 w 5"/>
                  <a:gd name="GluePoint6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2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31" name="Freeform 344"/>
              <p:cNvSpPr/>
              <p:nvPr/>
            </p:nvSpPr>
            <p:spPr>
              <a:xfrm>
                <a:off x="5603760" y="1004760"/>
                <a:ext cx="21960" cy="10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"/>
                  <a:gd name="textAreaBottom" fmla="*/ 1440 h 1080"/>
                  <a:gd name="GluePoint1X" fmla="*/ 11 w 14"/>
                  <a:gd name="GluePoint1Y" fmla="*/ 1 h 1"/>
                  <a:gd name="GluePoint2X" fmla="*/ 0 w 14"/>
                  <a:gd name="GluePoint2Y" fmla="*/ 0 h 1"/>
                  <a:gd name="GluePoint3X" fmla="*/ 11 w 14"/>
                  <a:gd name="GluePoint3Y" fmla="*/ 0 h 1"/>
                  <a:gd name="GluePoint4X" fmla="*/ 12 w 14"/>
                  <a:gd name="GluePoint4Y" fmla="*/ 1 h 1"/>
                  <a:gd name="GluePoint5X" fmla="*/ 14 w 14"/>
                  <a:gd name="GluePoint5Y" fmla="*/ 1 h 1"/>
                  <a:gd name="GluePoint6X" fmla="*/ 11 w 14"/>
                  <a:gd name="GluePoint6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4" h="1">
                    <a:moveTo>
                      <a:pt x="11" y="1"/>
                    </a:moveTo>
                    <a:lnTo>
                      <a:pt x="0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32" name="Freeform 345"/>
              <p:cNvSpPr/>
              <p:nvPr/>
            </p:nvSpPr>
            <p:spPr>
              <a:xfrm>
                <a:off x="5584680" y="985680"/>
                <a:ext cx="15480" cy="612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6120"/>
                  <a:gd name="textAreaBottom" fmla="*/ 6480 h 6120"/>
                  <a:gd name="GluePoint1X" fmla="*/ 10 w 10"/>
                  <a:gd name="GluePoint1Y" fmla="*/ 2 h 4"/>
                  <a:gd name="GluePoint2X" fmla="*/ 7 w 10"/>
                  <a:gd name="GluePoint2Y" fmla="*/ 4 h 4"/>
                  <a:gd name="GluePoint3X" fmla="*/ 7 w 10"/>
                  <a:gd name="GluePoint3Y" fmla="*/ 4 h 4"/>
                  <a:gd name="GluePoint4X" fmla="*/ 0 w 10"/>
                  <a:gd name="GluePoint4Y" fmla="*/ 4 h 4"/>
                  <a:gd name="GluePoint5X" fmla="*/ 8 w 10"/>
                  <a:gd name="GluePoint5Y" fmla="*/ 0 h 4"/>
                  <a:gd name="GluePoint6X" fmla="*/ 10 w 10"/>
                  <a:gd name="GluePoint6Y" fmla="*/ 2 h 4"/>
                  <a:gd name="GluePoint7X" fmla="*/ 10 w 10"/>
                  <a:gd name="GluePoint7Y" fmla="*/ 2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0" h="4">
                    <a:moveTo>
                      <a:pt x="10" y="2"/>
                    </a:moveTo>
                    <a:lnTo>
                      <a:pt x="7" y="4"/>
                    </a:lnTo>
                    <a:lnTo>
                      <a:pt x="7" y="4"/>
                    </a:lnTo>
                    <a:lnTo>
                      <a:pt x="0" y="4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33" name="Freeform 346"/>
              <p:cNvSpPr/>
              <p:nvPr/>
            </p:nvSpPr>
            <p:spPr>
              <a:xfrm>
                <a:off x="5913360" y="104292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17 w 21"/>
                  <a:gd name="GluePoint2Y" fmla="*/ 0 h 6"/>
                  <a:gd name="GluePoint3X" fmla="*/ 21 w 21"/>
                  <a:gd name="GluePoint3Y" fmla="*/ 3 h 6"/>
                  <a:gd name="GluePoint4X" fmla="*/ 17 w 21"/>
                  <a:gd name="GluePoint4Y" fmla="*/ 6 h 6"/>
                  <a:gd name="GluePoint5X" fmla="*/ 0 w 21"/>
                  <a:gd name="GluePoint5Y" fmla="*/ 3 h 6"/>
                  <a:gd name="GluePoint6X" fmla="*/ 5 w 21"/>
                  <a:gd name="GluePoint6Y" fmla="*/ 1 h 6"/>
                  <a:gd name="GluePoint7X" fmla="*/ 3 w 21"/>
                  <a:gd name="GluePoint7Y" fmla="*/ 0 h 6"/>
                  <a:gd name="GluePoint8X" fmla="*/ 14 w 21"/>
                  <a:gd name="GluePoint8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17" y="0"/>
                    </a:lnTo>
                    <a:lnTo>
                      <a:pt x="21" y="3"/>
                    </a:lnTo>
                    <a:lnTo>
                      <a:pt x="17" y="6"/>
                    </a:lnTo>
                    <a:lnTo>
                      <a:pt x="0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34" name="Freeform 347"/>
              <p:cNvSpPr/>
              <p:nvPr/>
            </p:nvSpPr>
            <p:spPr>
              <a:xfrm>
                <a:off x="6313320" y="1047600"/>
                <a:ext cx="23400" cy="90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9000"/>
                  <a:gd name="textAreaBottom" fmla="*/ 9360 h 9000"/>
                  <a:gd name="GluePoint1X" fmla="*/ 10 w 15"/>
                  <a:gd name="GluePoint1Y" fmla="*/ 3 h 6"/>
                  <a:gd name="GluePoint2X" fmla="*/ 15 w 15"/>
                  <a:gd name="GluePoint2Y" fmla="*/ 5 h 6"/>
                  <a:gd name="GluePoint3X" fmla="*/ 13 w 15"/>
                  <a:gd name="GluePoint3Y" fmla="*/ 6 h 6"/>
                  <a:gd name="GluePoint4X" fmla="*/ 0 w 15"/>
                  <a:gd name="GluePoint4Y" fmla="*/ 0 h 6"/>
                  <a:gd name="GluePoint5X" fmla="*/ 10 w 15"/>
                  <a:gd name="GluePoint5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5" h="6">
                    <a:moveTo>
                      <a:pt x="10" y="3"/>
                    </a:moveTo>
                    <a:lnTo>
                      <a:pt x="15" y="5"/>
                    </a:lnTo>
                    <a:lnTo>
                      <a:pt x="13" y="6"/>
                    </a:lnTo>
                    <a:lnTo>
                      <a:pt x="0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35" name="Freeform 348"/>
              <p:cNvSpPr/>
              <p:nvPr/>
            </p:nvSpPr>
            <p:spPr>
              <a:xfrm>
                <a:off x="6264360" y="1014480"/>
                <a:ext cx="18720" cy="900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9000"/>
                  <a:gd name="textAreaBottom" fmla="*/ 9360 h 9000"/>
                  <a:gd name="GluePoint1X" fmla="*/ 9 w 12"/>
                  <a:gd name="GluePoint1Y" fmla="*/ 3 h 6"/>
                  <a:gd name="GluePoint2X" fmla="*/ 12 w 12"/>
                  <a:gd name="GluePoint2Y" fmla="*/ 6 h 6"/>
                  <a:gd name="GluePoint3X" fmla="*/ 8 w 12"/>
                  <a:gd name="GluePoint3Y" fmla="*/ 5 h 6"/>
                  <a:gd name="GluePoint4X" fmla="*/ 0 w 12"/>
                  <a:gd name="GluePoint4Y" fmla="*/ 0 h 6"/>
                  <a:gd name="GluePoint5X" fmla="*/ 9 w 12"/>
                  <a:gd name="GluePoint5Y" fmla="*/ 3 h 6"/>
                  <a:gd name="GluePoint6X" fmla="*/ 9 w 12"/>
                  <a:gd name="GluePoint6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6">
                    <a:moveTo>
                      <a:pt x="9" y="3"/>
                    </a:moveTo>
                    <a:lnTo>
                      <a:pt x="12" y="6"/>
                    </a:lnTo>
                    <a:lnTo>
                      <a:pt x="8" y="5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36" name="Freeform 349"/>
              <p:cNvSpPr/>
              <p:nvPr/>
            </p:nvSpPr>
            <p:spPr>
              <a:xfrm>
                <a:off x="6286680" y="1006560"/>
                <a:ext cx="132840" cy="298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29880"/>
                  <a:gd name="textAreaBottom" fmla="*/ 30240 h 29880"/>
                  <a:gd name="GluePoint1X" fmla="*/ 30 w 84"/>
                  <a:gd name="GluePoint1Y" fmla="*/ 5 h 19"/>
                  <a:gd name="GluePoint2X" fmla="*/ 35 w 84"/>
                  <a:gd name="GluePoint2Y" fmla="*/ 5 h 19"/>
                  <a:gd name="GluePoint3X" fmla="*/ 37 w 84"/>
                  <a:gd name="GluePoint3Y" fmla="*/ 7 h 19"/>
                  <a:gd name="GluePoint4X" fmla="*/ 38 w 84"/>
                  <a:gd name="GluePoint4Y" fmla="*/ 8 h 19"/>
                  <a:gd name="GluePoint5X" fmla="*/ 44 w 84"/>
                  <a:gd name="GluePoint5Y" fmla="*/ 8 h 19"/>
                  <a:gd name="GluePoint6X" fmla="*/ 43 w 84"/>
                  <a:gd name="GluePoint6Y" fmla="*/ 7 h 19"/>
                  <a:gd name="GluePoint7X" fmla="*/ 40 w 84"/>
                  <a:gd name="GluePoint7Y" fmla="*/ 5 h 19"/>
                  <a:gd name="GluePoint8X" fmla="*/ 35 w 84"/>
                  <a:gd name="GluePoint8Y" fmla="*/ 2 h 19"/>
                  <a:gd name="GluePoint9X" fmla="*/ 37 w 84"/>
                  <a:gd name="GluePoint9Y" fmla="*/ 2 h 19"/>
                  <a:gd name="GluePoint10X" fmla="*/ 43 w 84"/>
                  <a:gd name="GluePoint10Y" fmla="*/ 2 h 19"/>
                  <a:gd name="GluePoint11X" fmla="*/ 56 w 84"/>
                  <a:gd name="GluePoint11Y" fmla="*/ 7 h 19"/>
                  <a:gd name="GluePoint12X" fmla="*/ 59 w 84"/>
                  <a:gd name="GluePoint12Y" fmla="*/ 7 h 19"/>
                  <a:gd name="GluePoint13X" fmla="*/ 62 w 84"/>
                  <a:gd name="GluePoint13Y" fmla="*/ 10 h 19"/>
                  <a:gd name="GluePoint14X" fmla="*/ 70 w 84"/>
                  <a:gd name="GluePoint14Y" fmla="*/ 15 h 19"/>
                  <a:gd name="GluePoint15X" fmla="*/ 84 w 84"/>
                  <a:gd name="GluePoint15Y" fmla="*/ 16 h 19"/>
                  <a:gd name="GluePoint16X" fmla="*/ 76 w 84"/>
                  <a:gd name="GluePoint16Y" fmla="*/ 16 h 19"/>
                  <a:gd name="GluePoint17X" fmla="*/ 75 w 84"/>
                  <a:gd name="GluePoint17Y" fmla="*/ 18 h 19"/>
                  <a:gd name="GluePoint18X" fmla="*/ 65 w 84"/>
                  <a:gd name="GluePoint18Y" fmla="*/ 15 h 19"/>
                  <a:gd name="GluePoint19X" fmla="*/ 52 w 84"/>
                  <a:gd name="GluePoint19Y" fmla="*/ 19 h 19"/>
                  <a:gd name="GluePoint20X" fmla="*/ 49 w 84"/>
                  <a:gd name="GluePoint20Y" fmla="*/ 18 h 19"/>
                  <a:gd name="GluePoint21X" fmla="*/ 51 w 84"/>
                  <a:gd name="GluePoint21Y" fmla="*/ 18 h 19"/>
                  <a:gd name="GluePoint22X" fmla="*/ 46 w 84"/>
                  <a:gd name="GluePoint22Y" fmla="*/ 16 h 19"/>
                  <a:gd name="GluePoint23X" fmla="*/ 44 w 84"/>
                  <a:gd name="GluePoint23Y" fmla="*/ 15 h 19"/>
                  <a:gd name="GluePoint24X" fmla="*/ 43 w 84"/>
                  <a:gd name="GluePoint24Y" fmla="*/ 16 h 19"/>
                  <a:gd name="GluePoint25X" fmla="*/ 44 w 84"/>
                  <a:gd name="GluePoint25Y" fmla="*/ 18 h 19"/>
                  <a:gd name="GluePoint26X" fmla="*/ 46 w 84"/>
                  <a:gd name="GluePoint26Y" fmla="*/ 18 h 19"/>
                  <a:gd name="GluePoint27X" fmla="*/ 48 w 84"/>
                  <a:gd name="GluePoint27Y" fmla="*/ 19 h 19"/>
                  <a:gd name="GluePoint28X" fmla="*/ 32 w 84"/>
                  <a:gd name="GluePoint28Y" fmla="*/ 18 h 19"/>
                  <a:gd name="GluePoint29X" fmla="*/ 24 w 84"/>
                  <a:gd name="GluePoint29Y" fmla="*/ 16 h 19"/>
                  <a:gd name="GluePoint30X" fmla="*/ 14 w 84"/>
                  <a:gd name="GluePoint30Y" fmla="*/ 15 h 19"/>
                  <a:gd name="GluePoint31X" fmla="*/ 8 w 84"/>
                  <a:gd name="GluePoint31Y" fmla="*/ 11 h 19"/>
                  <a:gd name="GluePoint32X" fmla="*/ 10 w 84"/>
                  <a:gd name="GluePoint32Y" fmla="*/ 10 h 19"/>
                  <a:gd name="GluePoint33X" fmla="*/ 10 w 84"/>
                  <a:gd name="GluePoint33Y" fmla="*/ 10 h 19"/>
                  <a:gd name="GluePoint34X" fmla="*/ 6 w 84"/>
                  <a:gd name="GluePoint34Y" fmla="*/ 8 h 19"/>
                  <a:gd name="GluePoint35X" fmla="*/ 6 w 84"/>
                  <a:gd name="GluePoint35Y" fmla="*/ 8 h 19"/>
                  <a:gd name="GluePoint36X" fmla="*/ 3 w 84"/>
                  <a:gd name="GluePoint36Y" fmla="*/ 7 h 19"/>
                  <a:gd name="GluePoint37X" fmla="*/ 6 w 84"/>
                  <a:gd name="GluePoint37Y" fmla="*/ 5 h 19"/>
                  <a:gd name="GluePoint38X" fmla="*/ 0 w 84"/>
                  <a:gd name="GluePoint38Y" fmla="*/ 3 h 19"/>
                  <a:gd name="GluePoint39X" fmla="*/ 11 w 84"/>
                  <a:gd name="GluePoint39Y" fmla="*/ 0 h 19"/>
                  <a:gd name="GluePoint40X" fmla="*/ 14 w 84"/>
                  <a:gd name="GluePoint40Y" fmla="*/ 2 h 19"/>
                  <a:gd name="GluePoint41X" fmla="*/ 30 w 84"/>
                  <a:gd name="GluePoint41Y" fmla="*/ 5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4" h="19">
                    <a:moveTo>
                      <a:pt x="30" y="5"/>
                    </a:moveTo>
                    <a:lnTo>
                      <a:pt x="35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44" y="8"/>
                    </a:lnTo>
                    <a:lnTo>
                      <a:pt x="43" y="7"/>
                    </a:lnTo>
                    <a:lnTo>
                      <a:pt x="40" y="5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43" y="2"/>
                    </a:lnTo>
                    <a:lnTo>
                      <a:pt x="56" y="7"/>
                    </a:lnTo>
                    <a:lnTo>
                      <a:pt x="59" y="7"/>
                    </a:lnTo>
                    <a:lnTo>
                      <a:pt x="62" y="10"/>
                    </a:lnTo>
                    <a:lnTo>
                      <a:pt x="70" y="15"/>
                    </a:lnTo>
                    <a:lnTo>
                      <a:pt x="84" y="16"/>
                    </a:lnTo>
                    <a:lnTo>
                      <a:pt x="76" y="16"/>
                    </a:lnTo>
                    <a:lnTo>
                      <a:pt x="75" y="18"/>
                    </a:lnTo>
                    <a:lnTo>
                      <a:pt x="65" y="15"/>
                    </a:lnTo>
                    <a:lnTo>
                      <a:pt x="52" y="19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46" y="16"/>
                    </a:lnTo>
                    <a:lnTo>
                      <a:pt x="44" y="15"/>
                    </a:lnTo>
                    <a:lnTo>
                      <a:pt x="43" y="16"/>
                    </a:lnTo>
                    <a:lnTo>
                      <a:pt x="44" y="18"/>
                    </a:lnTo>
                    <a:lnTo>
                      <a:pt x="46" y="18"/>
                    </a:lnTo>
                    <a:lnTo>
                      <a:pt x="48" y="19"/>
                    </a:lnTo>
                    <a:lnTo>
                      <a:pt x="32" y="18"/>
                    </a:lnTo>
                    <a:lnTo>
                      <a:pt x="24" y="16"/>
                    </a:lnTo>
                    <a:lnTo>
                      <a:pt x="14" y="15"/>
                    </a:lnTo>
                    <a:lnTo>
                      <a:pt x="8" y="11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3" y="7"/>
                    </a:lnTo>
                    <a:lnTo>
                      <a:pt x="6" y="5"/>
                    </a:lnTo>
                    <a:lnTo>
                      <a:pt x="0" y="3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37" name="Freeform 350"/>
              <p:cNvSpPr/>
              <p:nvPr/>
            </p:nvSpPr>
            <p:spPr>
              <a:xfrm>
                <a:off x="6346800" y="1006560"/>
                <a:ext cx="88560" cy="252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5200"/>
                  <a:gd name="textAreaBottom" fmla="*/ 25560 h 25200"/>
                  <a:gd name="GluePoint1X" fmla="*/ 0 w 56"/>
                  <a:gd name="GluePoint1Y" fmla="*/ 0 h 16"/>
                  <a:gd name="GluePoint2X" fmla="*/ 32 w 56"/>
                  <a:gd name="GluePoint2Y" fmla="*/ 5 h 16"/>
                  <a:gd name="GluePoint3X" fmla="*/ 56 w 56"/>
                  <a:gd name="GluePoint3Y" fmla="*/ 10 h 16"/>
                  <a:gd name="GluePoint4X" fmla="*/ 49 w 56"/>
                  <a:gd name="GluePoint4Y" fmla="*/ 10 h 16"/>
                  <a:gd name="GluePoint5X" fmla="*/ 54 w 56"/>
                  <a:gd name="GluePoint5Y" fmla="*/ 13 h 16"/>
                  <a:gd name="GluePoint6X" fmla="*/ 54 w 56"/>
                  <a:gd name="GluePoint6Y" fmla="*/ 15 h 16"/>
                  <a:gd name="GluePoint7X" fmla="*/ 51 w 56"/>
                  <a:gd name="GluePoint7Y" fmla="*/ 16 h 16"/>
                  <a:gd name="GluePoint8X" fmla="*/ 40 w 56"/>
                  <a:gd name="GluePoint8Y" fmla="*/ 15 h 16"/>
                  <a:gd name="GluePoint9X" fmla="*/ 27 w 56"/>
                  <a:gd name="GluePoint9Y" fmla="*/ 10 h 16"/>
                  <a:gd name="GluePoint10X" fmla="*/ 22 w 56"/>
                  <a:gd name="GluePoint10Y" fmla="*/ 5 h 16"/>
                  <a:gd name="GluePoint11X" fmla="*/ 0 w 56"/>
                  <a:gd name="GluePoint11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56" h="16">
                    <a:moveTo>
                      <a:pt x="0" y="0"/>
                    </a:moveTo>
                    <a:lnTo>
                      <a:pt x="32" y="5"/>
                    </a:lnTo>
                    <a:lnTo>
                      <a:pt x="56" y="10"/>
                    </a:lnTo>
                    <a:lnTo>
                      <a:pt x="49" y="10"/>
                    </a:lnTo>
                    <a:lnTo>
                      <a:pt x="54" y="13"/>
                    </a:lnTo>
                    <a:lnTo>
                      <a:pt x="54" y="15"/>
                    </a:lnTo>
                    <a:lnTo>
                      <a:pt x="51" y="16"/>
                    </a:lnTo>
                    <a:lnTo>
                      <a:pt x="40" y="15"/>
                    </a:lnTo>
                    <a:lnTo>
                      <a:pt x="27" y="10"/>
                    </a:lnTo>
                    <a:lnTo>
                      <a:pt x="2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38" name="Freeform 351"/>
              <p:cNvSpPr/>
              <p:nvPr/>
            </p:nvSpPr>
            <p:spPr>
              <a:xfrm>
                <a:off x="6448320" y="1019160"/>
                <a:ext cx="97920" cy="1728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7280"/>
                  <a:gd name="textAreaBottom" fmla="*/ 17640 h 17280"/>
                  <a:gd name="GluePoint1X" fmla="*/ 0 w 62"/>
                  <a:gd name="GluePoint1Y" fmla="*/ 0 h 11"/>
                  <a:gd name="GluePoint2X" fmla="*/ 9 w 62"/>
                  <a:gd name="GluePoint2Y" fmla="*/ 2 h 11"/>
                  <a:gd name="GluePoint3X" fmla="*/ 27 w 62"/>
                  <a:gd name="GluePoint3Y" fmla="*/ 3 h 11"/>
                  <a:gd name="GluePoint4X" fmla="*/ 27 w 62"/>
                  <a:gd name="GluePoint4Y" fmla="*/ 5 h 11"/>
                  <a:gd name="GluePoint5X" fmla="*/ 38 w 62"/>
                  <a:gd name="GluePoint5Y" fmla="*/ 5 h 11"/>
                  <a:gd name="GluePoint6X" fmla="*/ 60 w 62"/>
                  <a:gd name="GluePoint6Y" fmla="*/ 7 h 11"/>
                  <a:gd name="GluePoint7X" fmla="*/ 62 w 62"/>
                  <a:gd name="GluePoint7Y" fmla="*/ 10 h 11"/>
                  <a:gd name="GluePoint8X" fmla="*/ 47 w 62"/>
                  <a:gd name="GluePoint8Y" fmla="*/ 11 h 11"/>
                  <a:gd name="GluePoint9X" fmla="*/ 19 w 62"/>
                  <a:gd name="GluePoint9Y" fmla="*/ 7 h 11"/>
                  <a:gd name="GluePoint10X" fmla="*/ 16 w 62"/>
                  <a:gd name="GluePoint10Y" fmla="*/ 5 h 11"/>
                  <a:gd name="GluePoint11X" fmla="*/ 3 w 62"/>
                  <a:gd name="GluePoint11Y" fmla="*/ 2 h 11"/>
                  <a:gd name="GluePoint12X" fmla="*/ 0 w 6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62" h="11">
                    <a:moveTo>
                      <a:pt x="0" y="0"/>
                    </a:moveTo>
                    <a:lnTo>
                      <a:pt x="9" y="2"/>
                    </a:lnTo>
                    <a:lnTo>
                      <a:pt x="27" y="3"/>
                    </a:lnTo>
                    <a:lnTo>
                      <a:pt x="27" y="5"/>
                    </a:lnTo>
                    <a:lnTo>
                      <a:pt x="38" y="5"/>
                    </a:lnTo>
                    <a:lnTo>
                      <a:pt x="60" y="7"/>
                    </a:lnTo>
                    <a:lnTo>
                      <a:pt x="62" y="10"/>
                    </a:lnTo>
                    <a:lnTo>
                      <a:pt x="47" y="11"/>
                    </a:lnTo>
                    <a:lnTo>
                      <a:pt x="19" y="7"/>
                    </a:lnTo>
                    <a:lnTo>
                      <a:pt x="16" y="5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39" name="Freeform 352"/>
              <p:cNvSpPr/>
              <p:nvPr/>
            </p:nvSpPr>
            <p:spPr>
              <a:xfrm>
                <a:off x="6392880" y="104760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9 w 12"/>
                  <a:gd name="GluePoint1Y" fmla="*/ 2 h 5"/>
                  <a:gd name="GluePoint2X" fmla="*/ 8 w 12"/>
                  <a:gd name="GluePoint2Y" fmla="*/ 2 h 5"/>
                  <a:gd name="GluePoint3X" fmla="*/ 1 w 12"/>
                  <a:gd name="GluePoint3Y" fmla="*/ 0 h 5"/>
                  <a:gd name="GluePoint4X" fmla="*/ 0 w 12"/>
                  <a:gd name="GluePoint4Y" fmla="*/ 2 h 5"/>
                  <a:gd name="GluePoint5X" fmla="*/ 4 w 12"/>
                  <a:gd name="GluePoint5Y" fmla="*/ 5 h 5"/>
                  <a:gd name="GluePoint6X" fmla="*/ 9 w 12"/>
                  <a:gd name="GluePoint6Y" fmla="*/ 5 h 5"/>
                  <a:gd name="GluePoint7X" fmla="*/ 8 w 12"/>
                  <a:gd name="GluePoint7Y" fmla="*/ 5 h 5"/>
                  <a:gd name="GluePoint8X" fmla="*/ 12 w 12"/>
                  <a:gd name="GluePoint8Y" fmla="*/ 3 h 5"/>
                  <a:gd name="GluePoint9X" fmla="*/ 9 w 12"/>
                  <a:gd name="GluePoint9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9" y="2"/>
                    </a:moveTo>
                    <a:lnTo>
                      <a:pt x="8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12" y="3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40" name="Freeform 353"/>
              <p:cNvSpPr/>
              <p:nvPr/>
            </p:nvSpPr>
            <p:spPr>
              <a:xfrm>
                <a:off x="6407280" y="1055520"/>
                <a:ext cx="72720" cy="1404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4040"/>
                  <a:gd name="textAreaBottom" fmla="*/ 14400 h 14040"/>
                  <a:gd name="GluePoint1X" fmla="*/ 10 w 46"/>
                  <a:gd name="GluePoint1Y" fmla="*/ 0 h 9"/>
                  <a:gd name="GluePoint2X" fmla="*/ 22 w 46"/>
                  <a:gd name="GluePoint2Y" fmla="*/ 1 h 9"/>
                  <a:gd name="GluePoint3X" fmla="*/ 38 w 46"/>
                  <a:gd name="GluePoint3Y" fmla="*/ 6 h 9"/>
                  <a:gd name="GluePoint4X" fmla="*/ 46 w 46"/>
                  <a:gd name="GluePoint4Y" fmla="*/ 9 h 9"/>
                  <a:gd name="GluePoint5X" fmla="*/ 10 w 46"/>
                  <a:gd name="GluePoint5Y" fmla="*/ 6 h 9"/>
                  <a:gd name="GluePoint6X" fmla="*/ 5 w 46"/>
                  <a:gd name="GluePoint6Y" fmla="*/ 8 h 9"/>
                  <a:gd name="GluePoint7X" fmla="*/ 0 w 46"/>
                  <a:gd name="GluePoint7Y" fmla="*/ 6 h 9"/>
                  <a:gd name="GluePoint8X" fmla="*/ 7 w 46"/>
                  <a:gd name="GluePoint8Y" fmla="*/ 6 h 9"/>
                  <a:gd name="GluePoint9X" fmla="*/ 5 w 46"/>
                  <a:gd name="GluePoint9Y" fmla="*/ 1 h 9"/>
                  <a:gd name="GluePoint10X" fmla="*/ 10 w 46"/>
                  <a:gd name="GluePoint10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46" h="9">
                    <a:moveTo>
                      <a:pt x="10" y="0"/>
                    </a:moveTo>
                    <a:lnTo>
                      <a:pt x="22" y="1"/>
                    </a:lnTo>
                    <a:lnTo>
                      <a:pt x="38" y="6"/>
                    </a:lnTo>
                    <a:lnTo>
                      <a:pt x="46" y="9"/>
                    </a:lnTo>
                    <a:lnTo>
                      <a:pt x="10" y="6"/>
                    </a:lnTo>
                    <a:lnTo>
                      <a:pt x="5" y="8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5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41" name="Freeform 354"/>
              <p:cNvSpPr/>
              <p:nvPr/>
            </p:nvSpPr>
            <p:spPr>
              <a:xfrm>
                <a:off x="6440400" y="110664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0 w 11"/>
                  <a:gd name="GluePoint1Y" fmla="*/ 2 h 5"/>
                  <a:gd name="GluePoint2X" fmla="*/ 3 w 11"/>
                  <a:gd name="GluePoint2Y" fmla="*/ 0 h 5"/>
                  <a:gd name="GluePoint3X" fmla="*/ 11 w 11"/>
                  <a:gd name="GluePoint3Y" fmla="*/ 3 h 5"/>
                  <a:gd name="GluePoint4X" fmla="*/ 9 w 11"/>
                  <a:gd name="GluePoint4Y" fmla="*/ 5 h 5"/>
                  <a:gd name="GluePoint5X" fmla="*/ 5 w 11"/>
                  <a:gd name="GluePoint5Y" fmla="*/ 5 h 5"/>
                  <a:gd name="GluePoint6X" fmla="*/ 1 w 11"/>
                  <a:gd name="GluePoint6Y" fmla="*/ 5 h 5"/>
                  <a:gd name="GluePoint7X" fmla="*/ 0 w 11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0" y="2"/>
                    </a:moveTo>
                    <a:lnTo>
                      <a:pt x="3" y="0"/>
                    </a:lnTo>
                    <a:lnTo>
                      <a:pt x="11" y="3"/>
                    </a:lnTo>
                    <a:lnTo>
                      <a:pt x="9" y="5"/>
                    </a:lnTo>
                    <a:lnTo>
                      <a:pt x="5" y="5"/>
                    </a:lnTo>
                    <a:lnTo>
                      <a:pt x="1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42" name="Freeform 355"/>
              <p:cNvSpPr/>
              <p:nvPr/>
            </p:nvSpPr>
            <p:spPr>
              <a:xfrm>
                <a:off x="643248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5 w 13"/>
                  <a:gd name="GluePoint1Y" fmla="*/ 0 h 5"/>
                  <a:gd name="GluePoint2X" fmla="*/ 13 w 13"/>
                  <a:gd name="GluePoint2Y" fmla="*/ 0 h 5"/>
                  <a:gd name="GluePoint3X" fmla="*/ 13 w 13"/>
                  <a:gd name="GluePoint3Y" fmla="*/ 3 h 5"/>
                  <a:gd name="GluePoint4X" fmla="*/ 10 w 13"/>
                  <a:gd name="GluePoint4Y" fmla="*/ 3 h 5"/>
                  <a:gd name="GluePoint5X" fmla="*/ 5 w 13"/>
                  <a:gd name="GluePoint5Y" fmla="*/ 5 h 5"/>
                  <a:gd name="GluePoint6X" fmla="*/ 2 w 13"/>
                  <a:gd name="GluePoint6Y" fmla="*/ 3 h 5"/>
                  <a:gd name="GluePoint7X" fmla="*/ 2 w 13"/>
                  <a:gd name="GluePoint7Y" fmla="*/ 2 h 5"/>
                  <a:gd name="GluePoint8X" fmla="*/ 0 w 13"/>
                  <a:gd name="GluePoint8Y" fmla="*/ 0 h 5"/>
                  <a:gd name="GluePoint9X" fmla="*/ 5 w 13"/>
                  <a:gd name="GluePoint9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5" y="0"/>
                    </a:moveTo>
                    <a:lnTo>
                      <a:pt x="13" y="0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43" name="Freeform 356"/>
              <p:cNvSpPr/>
              <p:nvPr/>
            </p:nvSpPr>
            <p:spPr>
              <a:xfrm>
                <a:off x="7010280" y="114444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 w 22"/>
                  <a:gd name="GluePoint1Y" fmla="*/ 0 h 6"/>
                  <a:gd name="GluePoint2X" fmla="*/ 5 w 22"/>
                  <a:gd name="GluePoint2Y" fmla="*/ 0 h 6"/>
                  <a:gd name="GluePoint3X" fmla="*/ 19 w 22"/>
                  <a:gd name="GluePoint3Y" fmla="*/ 3 h 6"/>
                  <a:gd name="GluePoint4X" fmla="*/ 22 w 22"/>
                  <a:gd name="GluePoint4Y" fmla="*/ 6 h 6"/>
                  <a:gd name="GluePoint5X" fmla="*/ 14 w 22"/>
                  <a:gd name="GluePoint5Y" fmla="*/ 6 h 6"/>
                  <a:gd name="GluePoint6X" fmla="*/ 0 w 22"/>
                  <a:gd name="GluePoint6Y" fmla="*/ 2 h 6"/>
                  <a:gd name="GluePoint7X" fmla="*/ 1 w 22"/>
                  <a:gd name="GluePoint7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" y="0"/>
                    </a:moveTo>
                    <a:lnTo>
                      <a:pt x="5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44" name="Freeform 357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1 w 11"/>
                  <a:gd name="GluePoint1Y" fmla="*/ 5 h 7"/>
                  <a:gd name="GluePoint2X" fmla="*/ 5 w 11"/>
                  <a:gd name="GluePoint2Y" fmla="*/ 7 h 7"/>
                  <a:gd name="GluePoint3X" fmla="*/ 0 w 11"/>
                  <a:gd name="GluePoint3Y" fmla="*/ 5 h 7"/>
                  <a:gd name="GluePoint4X" fmla="*/ 0 w 11"/>
                  <a:gd name="GluePoint4Y" fmla="*/ 2 h 7"/>
                  <a:gd name="GluePoint5X" fmla="*/ 11 w 11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1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0"/>
                      <a:pt x="11" y="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45" name="Freeform 358"/>
              <p:cNvSpPr/>
              <p:nvPr/>
            </p:nvSpPr>
            <p:spPr>
              <a:xfrm>
                <a:off x="4730760" y="912960"/>
                <a:ext cx="69480" cy="900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9000"/>
                  <a:gd name="textAreaBottom" fmla="*/ 9360 h 9000"/>
                  <a:gd name="GluePoint1X" fmla="*/ 21 w 44"/>
                  <a:gd name="GluePoint1Y" fmla="*/ 0 h 6"/>
                  <a:gd name="GluePoint2X" fmla="*/ 2 w 44"/>
                  <a:gd name="GluePoint2Y" fmla="*/ 3 h 6"/>
                  <a:gd name="GluePoint3X" fmla="*/ 0 w 44"/>
                  <a:gd name="GluePoint3Y" fmla="*/ 3 h 6"/>
                  <a:gd name="GluePoint4X" fmla="*/ 2 w 44"/>
                  <a:gd name="GluePoint4Y" fmla="*/ 5 h 6"/>
                  <a:gd name="GluePoint5X" fmla="*/ 16 w 44"/>
                  <a:gd name="GluePoint5Y" fmla="*/ 5 h 6"/>
                  <a:gd name="GluePoint6X" fmla="*/ 19 w 44"/>
                  <a:gd name="GluePoint6Y" fmla="*/ 6 h 6"/>
                  <a:gd name="GluePoint7X" fmla="*/ 21 w 44"/>
                  <a:gd name="GluePoint7Y" fmla="*/ 5 h 6"/>
                  <a:gd name="GluePoint8X" fmla="*/ 19 w 44"/>
                  <a:gd name="GluePoint8Y" fmla="*/ 5 h 6"/>
                  <a:gd name="GluePoint9X" fmla="*/ 16 w 44"/>
                  <a:gd name="GluePoint9Y" fmla="*/ 3 h 6"/>
                  <a:gd name="GluePoint10X" fmla="*/ 16 w 44"/>
                  <a:gd name="GluePoint10Y" fmla="*/ 3 h 6"/>
                  <a:gd name="GluePoint11X" fmla="*/ 21 w 44"/>
                  <a:gd name="GluePoint11Y" fmla="*/ 1 h 6"/>
                  <a:gd name="GluePoint12X" fmla="*/ 44 w 44"/>
                  <a:gd name="GluePoint12Y" fmla="*/ 3 h 6"/>
                  <a:gd name="GluePoint13X" fmla="*/ 21 w 44"/>
                  <a:gd name="GluePoint13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6">
                    <a:moveTo>
                      <a:pt x="21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16" y="5"/>
                    </a:lnTo>
                    <a:lnTo>
                      <a:pt x="19" y="6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21" y="1"/>
                    </a:lnTo>
                    <a:lnTo>
                      <a:pt x="44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46" name="Freeform 359"/>
              <p:cNvSpPr/>
              <p:nvPr/>
            </p:nvSpPr>
            <p:spPr>
              <a:xfrm>
                <a:off x="4765680" y="912960"/>
                <a:ext cx="75960" cy="1728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7280"/>
                  <a:gd name="textAreaBottom" fmla="*/ 17640 h 17280"/>
                  <a:gd name="GluePoint1X" fmla="*/ 38 w 48"/>
                  <a:gd name="GluePoint1Y" fmla="*/ 0 h 11"/>
                  <a:gd name="GluePoint2X" fmla="*/ 27 w 48"/>
                  <a:gd name="GluePoint2Y" fmla="*/ 0 h 11"/>
                  <a:gd name="GluePoint3X" fmla="*/ 32 w 48"/>
                  <a:gd name="GluePoint3Y" fmla="*/ 1 h 11"/>
                  <a:gd name="GluePoint4X" fmla="*/ 22 w 48"/>
                  <a:gd name="GluePoint4Y" fmla="*/ 3 h 11"/>
                  <a:gd name="GluePoint5X" fmla="*/ 3 w 48"/>
                  <a:gd name="GluePoint5Y" fmla="*/ 3 h 11"/>
                  <a:gd name="GluePoint6X" fmla="*/ 0 w 48"/>
                  <a:gd name="GluePoint6Y" fmla="*/ 5 h 11"/>
                  <a:gd name="GluePoint7X" fmla="*/ 11 w 48"/>
                  <a:gd name="GluePoint7Y" fmla="*/ 5 h 11"/>
                  <a:gd name="GluePoint8X" fmla="*/ 13 w 48"/>
                  <a:gd name="GluePoint8Y" fmla="*/ 6 h 11"/>
                  <a:gd name="GluePoint9X" fmla="*/ 7 w 48"/>
                  <a:gd name="GluePoint9Y" fmla="*/ 6 h 11"/>
                  <a:gd name="GluePoint10X" fmla="*/ 3 w 48"/>
                  <a:gd name="GluePoint10Y" fmla="*/ 8 h 11"/>
                  <a:gd name="GluePoint11X" fmla="*/ 8 w 48"/>
                  <a:gd name="GluePoint11Y" fmla="*/ 9 h 11"/>
                  <a:gd name="GluePoint12X" fmla="*/ 15 w 48"/>
                  <a:gd name="GluePoint12Y" fmla="*/ 8 h 11"/>
                  <a:gd name="GluePoint13X" fmla="*/ 16 w 48"/>
                  <a:gd name="GluePoint13Y" fmla="*/ 9 h 11"/>
                  <a:gd name="GluePoint14X" fmla="*/ 15 w 48"/>
                  <a:gd name="GluePoint14Y" fmla="*/ 9 h 11"/>
                  <a:gd name="GluePoint15X" fmla="*/ 16 w 48"/>
                  <a:gd name="GluePoint15Y" fmla="*/ 11 h 11"/>
                  <a:gd name="GluePoint16X" fmla="*/ 21 w 48"/>
                  <a:gd name="GluePoint16Y" fmla="*/ 9 h 11"/>
                  <a:gd name="GluePoint17X" fmla="*/ 21 w 48"/>
                  <a:gd name="GluePoint17Y" fmla="*/ 9 h 11"/>
                  <a:gd name="GluePoint18X" fmla="*/ 27 w 48"/>
                  <a:gd name="GluePoint18Y" fmla="*/ 8 h 11"/>
                  <a:gd name="GluePoint19X" fmla="*/ 26 w 48"/>
                  <a:gd name="GluePoint19Y" fmla="*/ 8 h 11"/>
                  <a:gd name="GluePoint20X" fmla="*/ 22 w 48"/>
                  <a:gd name="GluePoint20Y" fmla="*/ 6 h 11"/>
                  <a:gd name="GluePoint21X" fmla="*/ 35 w 48"/>
                  <a:gd name="GluePoint21Y" fmla="*/ 6 h 11"/>
                  <a:gd name="GluePoint22X" fmla="*/ 37 w 48"/>
                  <a:gd name="GluePoint22Y" fmla="*/ 5 h 11"/>
                  <a:gd name="GluePoint23X" fmla="*/ 34 w 48"/>
                  <a:gd name="GluePoint23Y" fmla="*/ 5 h 11"/>
                  <a:gd name="GluePoint24X" fmla="*/ 46 w 48"/>
                  <a:gd name="GluePoint24Y" fmla="*/ 5 h 11"/>
                  <a:gd name="GluePoint25X" fmla="*/ 48 w 48"/>
                  <a:gd name="GluePoint25Y" fmla="*/ 3 h 11"/>
                  <a:gd name="GluePoint26X" fmla="*/ 45 w 48"/>
                  <a:gd name="GluePoint26Y" fmla="*/ 1 h 11"/>
                  <a:gd name="GluePoint27X" fmla="*/ 40 w 48"/>
                  <a:gd name="GluePoint27Y" fmla="*/ 1 h 11"/>
                  <a:gd name="GluePoint28X" fmla="*/ 40 w 48"/>
                  <a:gd name="GluePoint28Y" fmla="*/ 0 h 11"/>
                  <a:gd name="GluePoint29X" fmla="*/ 38 w 48"/>
                  <a:gd name="GluePoint2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8" h="11">
                    <a:moveTo>
                      <a:pt x="38" y="0"/>
                    </a:moveTo>
                    <a:lnTo>
                      <a:pt x="27" y="0"/>
                    </a:lnTo>
                    <a:lnTo>
                      <a:pt x="32" y="1"/>
                    </a:lnTo>
                    <a:lnTo>
                      <a:pt x="22" y="3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11" y="5"/>
                    </a:lnTo>
                    <a:lnTo>
                      <a:pt x="13" y="6"/>
                    </a:lnTo>
                    <a:lnTo>
                      <a:pt x="7" y="6"/>
                    </a:lnTo>
                    <a:lnTo>
                      <a:pt x="3" y="8"/>
                    </a:lnTo>
                    <a:lnTo>
                      <a:pt x="8" y="9"/>
                    </a:lnTo>
                    <a:lnTo>
                      <a:pt x="15" y="8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6" y="11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2" y="6"/>
                    </a:lnTo>
                    <a:lnTo>
                      <a:pt x="35" y="6"/>
                    </a:lnTo>
                    <a:lnTo>
                      <a:pt x="37" y="5"/>
                    </a:lnTo>
                    <a:lnTo>
                      <a:pt x="34" y="5"/>
                    </a:lnTo>
                    <a:lnTo>
                      <a:pt x="46" y="5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47" name="Freeform 360"/>
              <p:cNvSpPr/>
              <p:nvPr/>
            </p:nvSpPr>
            <p:spPr>
              <a:xfrm>
                <a:off x="4859280" y="92232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5 w 13"/>
                  <a:gd name="GluePoint1Y" fmla="*/ 0 h 3"/>
                  <a:gd name="GluePoint2X" fmla="*/ 13 w 13"/>
                  <a:gd name="GluePoint2Y" fmla="*/ 2 h 3"/>
                  <a:gd name="GluePoint3X" fmla="*/ 10 w 13"/>
                  <a:gd name="GluePoint3Y" fmla="*/ 2 h 3"/>
                  <a:gd name="GluePoint4X" fmla="*/ 11 w 13"/>
                  <a:gd name="GluePoint4Y" fmla="*/ 3 h 3"/>
                  <a:gd name="GluePoint5X" fmla="*/ 0 w 13"/>
                  <a:gd name="GluePoint5Y" fmla="*/ 2 h 3"/>
                  <a:gd name="GluePoint6X" fmla="*/ 5 w 13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5" y="0"/>
                    </a:moveTo>
                    <a:lnTo>
                      <a:pt x="13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48" name="Freeform 361"/>
              <p:cNvSpPr/>
              <p:nvPr/>
            </p:nvSpPr>
            <p:spPr>
              <a:xfrm>
                <a:off x="4910040" y="922320"/>
                <a:ext cx="18720" cy="432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4320"/>
                  <a:gd name="textAreaBottom" fmla="*/ 4680 h 4320"/>
                  <a:gd name="GluePoint1X" fmla="*/ 8 w 12"/>
                  <a:gd name="GluePoint1Y" fmla="*/ 0 h 3"/>
                  <a:gd name="GluePoint2X" fmla="*/ 0 w 12"/>
                  <a:gd name="GluePoint2Y" fmla="*/ 0 h 3"/>
                  <a:gd name="GluePoint3X" fmla="*/ 1 w 12"/>
                  <a:gd name="GluePoint3Y" fmla="*/ 2 h 3"/>
                  <a:gd name="GluePoint4X" fmla="*/ 1 w 12"/>
                  <a:gd name="GluePoint4Y" fmla="*/ 3 h 3"/>
                  <a:gd name="GluePoint5X" fmla="*/ 12 w 12"/>
                  <a:gd name="GluePoint5Y" fmla="*/ 3 h 3"/>
                  <a:gd name="GluePoint6X" fmla="*/ 11 w 12"/>
                  <a:gd name="GluePoint6Y" fmla="*/ 3 h 3"/>
                  <a:gd name="GluePoint7X" fmla="*/ 12 w 12"/>
                  <a:gd name="GluePoint7Y" fmla="*/ 0 h 3"/>
                  <a:gd name="GluePoint8X" fmla="*/ 8 w 12"/>
                  <a:gd name="GluePoint8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2" h="3">
                    <a:moveTo>
                      <a:pt x="8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1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49" name="Freeform 362"/>
              <p:cNvSpPr/>
              <p:nvPr/>
            </p:nvSpPr>
            <p:spPr>
              <a:xfrm>
                <a:off x="4927680" y="920880"/>
                <a:ext cx="29880" cy="61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6120"/>
                  <a:gd name="textAreaBottom" fmla="*/ 6480 h 6120"/>
                  <a:gd name="GluePoint1X" fmla="*/ 9 w 19"/>
                  <a:gd name="GluePoint1Y" fmla="*/ 0 h 4"/>
                  <a:gd name="GluePoint2X" fmla="*/ 0 w 19"/>
                  <a:gd name="GluePoint2Y" fmla="*/ 0 h 4"/>
                  <a:gd name="GluePoint3X" fmla="*/ 3 w 19"/>
                  <a:gd name="GluePoint3Y" fmla="*/ 1 h 4"/>
                  <a:gd name="GluePoint4X" fmla="*/ 1 w 19"/>
                  <a:gd name="GluePoint4Y" fmla="*/ 3 h 4"/>
                  <a:gd name="GluePoint5X" fmla="*/ 9 w 19"/>
                  <a:gd name="GluePoint5Y" fmla="*/ 4 h 4"/>
                  <a:gd name="GluePoint6X" fmla="*/ 6 w 19"/>
                  <a:gd name="GluePoint6Y" fmla="*/ 3 h 4"/>
                  <a:gd name="GluePoint7X" fmla="*/ 19 w 19"/>
                  <a:gd name="GluePoint7Y" fmla="*/ 1 h 4"/>
                  <a:gd name="GluePoint8X" fmla="*/ 9 w 19"/>
                  <a:gd name="GluePoint8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4">
                    <a:moveTo>
                      <a:pt x="9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9" y="4"/>
                    </a:lnTo>
                    <a:lnTo>
                      <a:pt x="6" y="3"/>
                    </a:lnTo>
                    <a:lnTo>
                      <a:pt x="19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50" name="Freeform 363"/>
              <p:cNvSpPr/>
              <p:nvPr/>
            </p:nvSpPr>
            <p:spPr>
              <a:xfrm>
                <a:off x="4954680" y="927000"/>
                <a:ext cx="17280" cy="61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6120"/>
                  <a:gd name="textAreaBottom" fmla="*/ 6480 h 6120"/>
                  <a:gd name="GluePoint1X" fmla="*/ 7 w 11"/>
                  <a:gd name="GluePoint1Y" fmla="*/ 0 h 4"/>
                  <a:gd name="GluePoint2X" fmla="*/ 0 w 11"/>
                  <a:gd name="GluePoint2Y" fmla="*/ 2 h 4"/>
                  <a:gd name="GluePoint3X" fmla="*/ 7 w 11"/>
                  <a:gd name="GluePoint3Y" fmla="*/ 4 h 4"/>
                  <a:gd name="GluePoint4X" fmla="*/ 11 w 11"/>
                  <a:gd name="GluePoint4Y" fmla="*/ 2 h 4"/>
                  <a:gd name="GluePoint5X" fmla="*/ 10 w 11"/>
                  <a:gd name="GluePoint5Y" fmla="*/ 0 h 4"/>
                  <a:gd name="GluePoint6X" fmla="*/ 7 w 11"/>
                  <a:gd name="GluePoint6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4">
                    <a:moveTo>
                      <a:pt x="7" y="0"/>
                    </a:moveTo>
                    <a:lnTo>
                      <a:pt x="0" y="2"/>
                    </a:lnTo>
                    <a:lnTo>
                      <a:pt x="7" y="4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51" name="Freeform 364"/>
              <p:cNvSpPr/>
              <p:nvPr/>
            </p:nvSpPr>
            <p:spPr>
              <a:xfrm>
                <a:off x="4957920" y="91296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9 w 27"/>
                  <a:gd name="GluePoint1Y" fmla="*/ 1 h 6"/>
                  <a:gd name="GluePoint2X" fmla="*/ 2 w 27"/>
                  <a:gd name="GluePoint2Y" fmla="*/ 1 h 6"/>
                  <a:gd name="GluePoint3X" fmla="*/ 0 w 27"/>
                  <a:gd name="GluePoint3Y" fmla="*/ 5 h 6"/>
                  <a:gd name="GluePoint4X" fmla="*/ 5 w 27"/>
                  <a:gd name="GluePoint4Y" fmla="*/ 6 h 6"/>
                  <a:gd name="GluePoint5X" fmla="*/ 24 w 27"/>
                  <a:gd name="GluePoint5Y" fmla="*/ 6 h 6"/>
                  <a:gd name="GluePoint6X" fmla="*/ 17 w 27"/>
                  <a:gd name="GluePoint6Y" fmla="*/ 3 h 6"/>
                  <a:gd name="GluePoint7X" fmla="*/ 27 w 27"/>
                  <a:gd name="GluePoint7Y" fmla="*/ 3 h 6"/>
                  <a:gd name="GluePoint8X" fmla="*/ 22 w 27"/>
                  <a:gd name="GluePoint8Y" fmla="*/ 0 h 6"/>
                  <a:gd name="GluePoint9X" fmla="*/ 9 w 27"/>
                  <a:gd name="GluePoint9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9" y="1"/>
                    </a:moveTo>
                    <a:lnTo>
                      <a:pt x="2" y="1"/>
                    </a:lnTo>
                    <a:lnTo>
                      <a:pt x="0" y="5"/>
                    </a:lnTo>
                    <a:lnTo>
                      <a:pt x="5" y="6"/>
                    </a:lnTo>
                    <a:lnTo>
                      <a:pt x="24" y="6"/>
                    </a:lnTo>
                    <a:lnTo>
                      <a:pt x="17" y="3"/>
                    </a:lnTo>
                    <a:lnTo>
                      <a:pt x="27" y="3"/>
                    </a:lnTo>
                    <a:lnTo>
                      <a:pt x="22" y="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52" name="Freeform 365"/>
              <p:cNvSpPr/>
              <p:nvPr/>
            </p:nvSpPr>
            <p:spPr>
              <a:xfrm>
                <a:off x="4965840" y="909720"/>
                <a:ext cx="18720" cy="28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2880"/>
                  <a:gd name="textAreaBottom" fmla="*/ 3240 h 2880"/>
                  <a:gd name="GluePoint1X" fmla="*/ 6 w 12"/>
                  <a:gd name="GluePoint1Y" fmla="*/ 0 h 2"/>
                  <a:gd name="GluePoint2X" fmla="*/ 0 w 12"/>
                  <a:gd name="GluePoint2Y" fmla="*/ 2 h 2"/>
                  <a:gd name="GluePoint3X" fmla="*/ 11 w 12"/>
                  <a:gd name="GluePoint3Y" fmla="*/ 2 h 2"/>
                  <a:gd name="GluePoint4X" fmla="*/ 12 w 12"/>
                  <a:gd name="GluePoint4Y" fmla="*/ 2 h 2"/>
                  <a:gd name="GluePoint5X" fmla="*/ 11 w 12"/>
                  <a:gd name="GluePoint5Y" fmla="*/ 2 h 2"/>
                  <a:gd name="GluePoint6X" fmla="*/ 11 w 12"/>
                  <a:gd name="GluePoint6Y" fmla="*/ 0 h 2"/>
                  <a:gd name="GluePoint7X" fmla="*/ 6 w 12"/>
                  <a:gd name="GluePoint7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2" h="2">
                    <a:moveTo>
                      <a:pt x="6" y="0"/>
                    </a:moveTo>
                    <a:lnTo>
                      <a:pt x="0" y="2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53" name="Freeform 366"/>
              <p:cNvSpPr/>
              <p:nvPr/>
            </p:nvSpPr>
            <p:spPr>
              <a:xfrm>
                <a:off x="5000760" y="90504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6 w 27"/>
                  <a:gd name="GluePoint1Y" fmla="*/ 0 h 6"/>
                  <a:gd name="GluePoint2X" fmla="*/ 0 w 27"/>
                  <a:gd name="GluePoint2Y" fmla="*/ 3 h 6"/>
                  <a:gd name="GluePoint3X" fmla="*/ 2 w 27"/>
                  <a:gd name="GluePoint3Y" fmla="*/ 3 h 6"/>
                  <a:gd name="GluePoint4X" fmla="*/ 0 w 27"/>
                  <a:gd name="GluePoint4Y" fmla="*/ 5 h 6"/>
                  <a:gd name="GluePoint5X" fmla="*/ 9 w 27"/>
                  <a:gd name="GluePoint5Y" fmla="*/ 6 h 6"/>
                  <a:gd name="GluePoint6X" fmla="*/ 16 w 27"/>
                  <a:gd name="GluePoint6Y" fmla="*/ 5 h 6"/>
                  <a:gd name="GluePoint7X" fmla="*/ 27 w 27"/>
                  <a:gd name="GluePoint7Y" fmla="*/ 5 h 6"/>
                  <a:gd name="GluePoint8X" fmla="*/ 19 w 27"/>
                  <a:gd name="GluePoint8Y" fmla="*/ 1 h 6"/>
                  <a:gd name="GluePoint9X" fmla="*/ 19 w 27"/>
                  <a:gd name="GluePoint9Y" fmla="*/ 1 h 6"/>
                  <a:gd name="GluePoint10X" fmla="*/ 19 w 27"/>
                  <a:gd name="GluePoint10Y" fmla="*/ 0 h 6"/>
                  <a:gd name="GluePoint11X" fmla="*/ 17 w 27"/>
                  <a:gd name="GluePoint11Y" fmla="*/ 0 h 6"/>
                  <a:gd name="GluePoint12X" fmla="*/ 6 w 27"/>
                  <a:gd name="GluePoint12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6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9" y="6"/>
                    </a:lnTo>
                    <a:lnTo>
                      <a:pt x="16" y="5"/>
                    </a:lnTo>
                    <a:lnTo>
                      <a:pt x="27" y="5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54" name="Freeform 367"/>
              <p:cNvSpPr/>
              <p:nvPr/>
            </p:nvSpPr>
            <p:spPr>
              <a:xfrm>
                <a:off x="4987800" y="9000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0 w 11"/>
                  <a:gd name="GluePoint1Y" fmla="*/ 0 h 0"/>
                  <a:gd name="GluePoint2X" fmla="*/ 11 w 11"/>
                  <a:gd name="GluePoint2Y" fmla="*/ 0 h 0"/>
                  <a:gd name="GluePoint3X" fmla="*/ 8 w 11"/>
                  <a:gd name="GluePoint3Y" fmla="*/ 0 h 0"/>
                  <a:gd name="GluePoint4X" fmla="*/ 0 w 11"/>
                  <a:gd name="GluePoint4Y" fmla="*/ 0 h 0"/>
                  <a:gd name="GluePoint5X" fmla="*/ 10 w 11"/>
                  <a:gd name="GluePoint5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0">
                    <a:moveTo>
                      <a:pt x="10" y="0"/>
                    </a:move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55" name="Freeform 368"/>
              <p:cNvSpPr/>
              <p:nvPr/>
            </p:nvSpPr>
            <p:spPr>
              <a:xfrm>
                <a:off x="4919760" y="896760"/>
                <a:ext cx="15480" cy="28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880"/>
                  <a:gd name="textAreaBottom" fmla="*/ 3240 h 2880"/>
                  <a:gd name="GluePoint1X" fmla="*/ 5 w 10"/>
                  <a:gd name="GluePoint1Y" fmla="*/ 0 h 2"/>
                  <a:gd name="GluePoint2X" fmla="*/ 0 w 10"/>
                  <a:gd name="GluePoint2Y" fmla="*/ 0 h 2"/>
                  <a:gd name="GluePoint3X" fmla="*/ 0 w 10"/>
                  <a:gd name="GluePoint3Y" fmla="*/ 2 h 2"/>
                  <a:gd name="GluePoint4X" fmla="*/ 3 w 10"/>
                  <a:gd name="GluePoint4Y" fmla="*/ 2 h 2"/>
                  <a:gd name="GluePoint5X" fmla="*/ 10 w 10"/>
                  <a:gd name="GluePoint5Y" fmla="*/ 0 h 2"/>
                  <a:gd name="GluePoint6X" fmla="*/ 5 w 10"/>
                  <a:gd name="GluePoint6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2">
                    <a:moveTo>
                      <a:pt x="5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56" name="Freeform 369"/>
              <p:cNvSpPr/>
              <p:nvPr/>
            </p:nvSpPr>
            <p:spPr>
              <a:xfrm>
                <a:off x="4906800" y="9018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0 w 16"/>
                  <a:gd name="GluePoint2Y" fmla="*/ 2 h 2"/>
                  <a:gd name="GluePoint3X" fmla="*/ 14 w 16"/>
                  <a:gd name="GluePoint3Y" fmla="*/ 2 h 2"/>
                  <a:gd name="GluePoint4X" fmla="*/ 16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0" y="2"/>
                    </a:lnTo>
                    <a:lnTo>
                      <a:pt x="14" y="2"/>
                    </a:lnTo>
                    <a:lnTo>
                      <a:pt x="1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57" name="Freeform 370"/>
              <p:cNvSpPr/>
              <p:nvPr/>
            </p:nvSpPr>
            <p:spPr>
              <a:xfrm>
                <a:off x="4889520" y="905040"/>
                <a:ext cx="34560" cy="1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080"/>
                  <a:gd name="textAreaBottom" fmla="*/ 1440 h 1080"/>
                  <a:gd name="GluePoint1X" fmla="*/ 10 w 22"/>
                  <a:gd name="GluePoint1Y" fmla="*/ 0 h 1"/>
                  <a:gd name="GluePoint2X" fmla="*/ 8 w 22"/>
                  <a:gd name="GluePoint2Y" fmla="*/ 0 h 1"/>
                  <a:gd name="GluePoint3X" fmla="*/ 11 w 22"/>
                  <a:gd name="GluePoint3Y" fmla="*/ 0 h 1"/>
                  <a:gd name="GluePoint4X" fmla="*/ 10 w 22"/>
                  <a:gd name="GluePoint4Y" fmla="*/ 1 h 1"/>
                  <a:gd name="GluePoint5X" fmla="*/ 0 w 22"/>
                  <a:gd name="GluePoint5Y" fmla="*/ 1 h 1"/>
                  <a:gd name="GluePoint6X" fmla="*/ 5 w 22"/>
                  <a:gd name="GluePoint6Y" fmla="*/ 1 h 1"/>
                  <a:gd name="GluePoint7X" fmla="*/ 22 w 22"/>
                  <a:gd name="GluePoint7Y" fmla="*/ 1 h 1"/>
                  <a:gd name="GluePoint8X" fmla="*/ 10 w 22"/>
                  <a:gd name="GluePoint8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1">
                    <a:moveTo>
                      <a:pt x="10" y="0"/>
                    </a:moveTo>
                    <a:lnTo>
                      <a:pt x="8" y="0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22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58" name="Freeform 371"/>
              <p:cNvSpPr/>
              <p:nvPr/>
            </p:nvSpPr>
            <p:spPr>
              <a:xfrm>
                <a:off x="4932360" y="912960"/>
                <a:ext cx="15480" cy="10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080"/>
                  <a:gd name="textAreaBottom" fmla="*/ 1440 h 1080"/>
                  <a:gd name="GluePoint1X" fmla="*/ 8 w 10"/>
                  <a:gd name="GluePoint1Y" fmla="*/ 0 h 1"/>
                  <a:gd name="GluePoint2X" fmla="*/ 10 w 10"/>
                  <a:gd name="GluePoint2Y" fmla="*/ 1 h 1"/>
                  <a:gd name="GluePoint3X" fmla="*/ 6 w 10"/>
                  <a:gd name="GluePoint3Y" fmla="*/ 1 h 1"/>
                  <a:gd name="GluePoint4X" fmla="*/ 0 w 10"/>
                  <a:gd name="GluePoint4Y" fmla="*/ 1 h 1"/>
                  <a:gd name="GluePoint5X" fmla="*/ 8 w 10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1">
                    <a:moveTo>
                      <a:pt x="8" y="0"/>
                    </a:moveTo>
                    <a:lnTo>
                      <a:pt x="10" y="1"/>
                    </a:lnTo>
                    <a:lnTo>
                      <a:pt x="6" y="1"/>
                    </a:lnTo>
                    <a:lnTo>
                      <a:pt x="0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59" name="Freeform 372"/>
              <p:cNvSpPr/>
              <p:nvPr/>
            </p:nvSpPr>
            <p:spPr>
              <a:xfrm>
                <a:off x="4897440" y="9144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6 w 16"/>
                  <a:gd name="GluePoint1Y" fmla="*/ 0 h 2"/>
                  <a:gd name="GluePoint2X" fmla="*/ 0 w 16"/>
                  <a:gd name="GluePoint2Y" fmla="*/ 2 h 2"/>
                  <a:gd name="GluePoint3X" fmla="*/ 3 w 16"/>
                  <a:gd name="GluePoint3Y" fmla="*/ 2 h 2"/>
                  <a:gd name="GluePoint4X" fmla="*/ 16 w 16"/>
                  <a:gd name="GluePoint4Y" fmla="*/ 2 h 2"/>
                  <a:gd name="GluePoint5X" fmla="*/ 6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6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16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60" name="Freeform 373"/>
              <p:cNvSpPr/>
              <p:nvPr/>
            </p:nvSpPr>
            <p:spPr>
              <a:xfrm>
                <a:off x="4875120" y="912960"/>
                <a:ext cx="26640" cy="1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080"/>
                  <a:gd name="textAreaBottom" fmla="*/ 1440 h 1080"/>
                  <a:gd name="GluePoint1X" fmla="*/ 6 w 17"/>
                  <a:gd name="GluePoint1Y" fmla="*/ 0 h 1"/>
                  <a:gd name="GluePoint2X" fmla="*/ 0 w 17"/>
                  <a:gd name="GluePoint2Y" fmla="*/ 0 h 1"/>
                  <a:gd name="GluePoint3X" fmla="*/ 6 w 17"/>
                  <a:gd name="GluePoint3Y" fmla="*/ 1 h 1"/>
                  <a:gd name="GluePoint4X" fmla="*/ 17 w 17"/>
                  <a:gd name="GluePoint4Y" fmla="*/ 1 h 1"/>
                  <a:gd name="GluePoint5X" fmla="*/ 6 w 17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">
                    <a:moveTo>
                      <a:pt x="6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61" name="Freeform 374"/>
              <p:cNvSpPr/>
              <p:nvPr/>
            </p:nvSpPr>
            <p:spPr>
              <a:xfrm>
                <a:off x="4879800" y="909720"/>
                <a:ext cx="48960" cy="7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7560"/>
                  <a:gd name="textAreaBottom" fmla="*/ 7920 h 7560"/>
                  <a:gd name="GluePoint1X" fmla="*/ 12 w 31"/>
                  <a:gd name="GluePoint1Y" fmla="*/ 2 h 5"/>
                  <a:gd name="GluePoint2X" fmla="*/ 1 w 31"/>
                  <a:gd name="GluePoint2Y" fmla="*/ 0 h 5"/>
                  <a:gd name="GluePoint3X" fmla="*/ 0 w 31"/>
                  <a:gd name="GluePoint3Y" fmla="*/ 2 h 5"/>
                  <a:gd name="GluePoint4X" fmla="*/ 3 w 31"/>
                  <a:gd name="GluePoint4Y" fmla="*/ 2 h 5"/>
                  <a:gd name="GluePoint5X" fmla="*/ 22 w 31"/>
                  <a:gd name="GluePoint5Y" fmla="*/ 3 h 5"/>
                  <a:gd name="GluePoint6X" fmla="*/ 27 w 31"/>
                  <a:gd name="GluePoint6Y" fmla="*/ 5 h 5"/>
                  <a:gd name="GluePoint7X" fmla="*/ 31 w 31"/>
                  <a:gd name="GluePoint7Y" fmla="*/ 3 h 5"/>
                  <a:gd name="GluePoint8X" fmla="*/ 12 w 31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31" h="5">
                    <a:moveTo>
                      <a:pt x="12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22" y="3"/>
                    </a:lnTo>
                    <a:lnTo>
                      <a:pt x="27" y="5"/>
                    </a:lnTo>
                    <a:lnTo>
                      <a:pt x="31" y="3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62" name="Freeform 375"/>
              <p:cNvSpPr/>
              <p:nvPr/>
            </p:nvSpPr>
            <p:spPr>
              <a:xfrm>
                <a:off x="4902120" y="909720"/>
                <a:ext cx="33120" cy="43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4320"/>
                  <a:gd name="textAreaBottom" fmla="*/ 4680 h 4320"/>
                  <a:gd name="GluePoint1X" fmla="*/ 8 w 21"/>
                  <a:gd name="GluePoint1Y" fmla="*/ 0 h 3"/>
                  <a:gd name="GluePoint2X" fmla="*/ 0 w 21"/>
                  <a:gd name="GluePoint2Y" fmla="*/ 0 h 3"/>
                  <a:gd name="GluePoint3X" fmla="*/ 14 w 21"/>
                  <a:gd name="GluePoint3Y" fmla="*/ 3 h 3"/>
                  <a:gd name="GluePoint4X" fmla="*/ 21 w 21"/>
                  <a:gd name="GluePoint4Y" fmla="*/ 2 h 3"/>
                  <a:gd name="GluePoint5X" fmla="*/ 8 w 21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1" h="3">
                    <a:moveTo>
                      <a:pt x="8" y="0"/>
                    </a:moveTo>
                    <a:lnTo>
                      <a:pt x="0" y="0"/>
                    </a:lnTo>
                    <a:lnTo>
                      <a:pt x="14" y="3"/>
                    </a:lnTo>
                    <a:lnTo>
                      <a:pt x="2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63" name="Freeform 376"/>
              <p:cNvSpPr/>
              <p:nvPr/>
            </p:nvSpPr>
            <p:spPr>
              <a:xfrm>
                <a:off x="4923000" y="1157400"/>
                <a:ext cx="37800" cy="172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17280"/>
                  <a:gd name="textAreaBottom" fmla="*/ 17640 h 17280"/>
                  <a:gd name="GluePoint1X" fmla="*/ 1 w 24"/>
                  <a:gd name="GluePoint1Y" fmla="*/ 0 h 11"/>
                  <a:gd name="GluePoint2X" fmla="*/ 8 w 24"/>
                  <a:gd name="GluePoint2Y" fmla="*/ 0 h 11"/>
                  <a:gd name="GluePoint3X" fmla="*/ 19 w 24"/>
                  <a:gd name="GluePoint3Y" fmla="*/ 5 h 11"/>
                  <a:gd name="GluePoint4X" fmla="*/ 19 w 24"/>
                  <a:gd name="GluePoint4Y" fmla="*/ 3 h 11"/>
                  <a:gd name="GluePoint5X" fmla="*/ 22 w 24"/>
                  <a:gd name="GluePoint5Y" fmla="*/ 5 h 11"/>
                  <a:gd name="GluePoint6X" fmla="*/ 24 w 24"/>
                  <a:gd name="GluePoint6Y" fmla="*/ 6 h 11"/>
                  <a:gd name="GluePoint7X" fmla="*/ 20 w 24"/>
                  <a:gd name="GluePoint7Y" fmla="*/ 5 h 11"/>
                  <a:gd name="GluePoint8X" fmla="*/ 16 w 24"/>
                  <a:gd name="GluePoint8Y" fmla="*/ 10 h 11"/>
                  <a:gd name="GluePoint9X" fmla="*/ 11 w 24"/>
                  <a:gd name="GluePoint9Y" fmla="*/ 11 h 11"/>
                  <a:gd name="GluePoint10X" fmla="*/ 8 w 24"/>
                  <a:gd name="GluePoint10Y" fmla="*/ 11 h 11"/>
                  <a:gd name="GluePoint11X" fmla="*/ 1 w 24"/>
                  <a:gd name="GluePoint11Y" fmla="*/ 10 h 11"/>
                  <a:gd name="GluePoint12X" fmla="*/ 3 w 24"/>
                  <a:gd name="GluePoint12Y" fmla="*/ 11 h 11"/>
                  <a:gd name="GluePoint13X" fmla="*/ 0 w 24"/>
                  <a:gd name="GluePoint13Y" fmla="*/ 10 h 11"/>
                  <a:gd name="GluePoint14X" fmla="*/ 0 w 24"/>
                  <a:gd name="GluePoint14Y" fmla="*/ 5 h 11"/>
                  <a:gd name="GluePoint15X" fmla="*/ 1 w 24"/>
                  <a:gd name="GluePoint15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24" h="11">
                    <a:moveTo>
                      <a:pt x="1" y="0"/>
                    </a:moveTo>
                    <a:lnTo>
                      <a:pt x="8" y="0"/>
                    </a:lnTo>
                    <a:lnTo>
                      <a:pt x="19" y="5"/>
                    </a:lnTo>
                    <a:lnTo>
                      <a:pt x="19" y="3"/>
                    </a:lnTo>
                    <a:lnTo>
                      <a:pt x="22" y="5"/>
                    </a:lnTo>
                    <a:lnTo>
                      <a:pt x="24" y="6"/>
                    </a:lnTo>
                    <a:lnTo>
                      <a:pt x="20" y="5"/>
                    </a:lnTo>
                    <a:lnTo>
                      <a:pt x="16" y="10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1" y="10"/>
                    </a:lnTo>
                    <a:lnTo>
                      <a:pt x="3" y="11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64" name="Freeform 377"/>
              <p:cNvSpPr/>
              <p:nvPr/>
            </p:nvSpPr>
            <p:spPr>
              <a:xfrm>
                <a:off x="4950000" y="1068480"/>
                <a:ext cx="118800" cy="6624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6240"/>
                  <a:gd name="textAreaBottom" fmla="*/ 66600 h 66240"/>
                  <a:gd name="GluePoint1X" fmla="*/ 13 w 75"/>
                  <a:gd name="GluePoint1Y" fmla="*/ 1 h 42"/>
                  <a:gd name="GluePoint2X" fmla="*/ 27 w 75"/>
                  <a:gd name="GluePoint2Y" fmla="*/ 0 h 42"/>
                  <a:gd name="GluePoint3X" fmla="*/ 43 w 75"/>
                  <a:gd name="GluePoint3Y" fmla="*/ 3 h 42"/>
                  <a:gd name="GluePoint4X" fmla="*/ 38 w 75"/>
                  <a:gd name="GluePoint4Y" fmla="*/ 5 h 42"/>
                  <a:gd name="GluePoint5X" fmla="*/ 43 w 75"/>
                  <a:gd name="GluePoint5Y" fmla="*/ 5 h 42"/>
                  <a:gd name="GluePoint6X" fmla="*/ 43 w 75"/>
                  <a:gd name="GluePoint6Y" fmla="*/ 6 h 42"/>
                  <a:gd name="GluePoint7X" fmla="*/ 43 w 75"/>
                  <a:gd name="GluePoint7Y" fmla="*/ 8 h 42"/>
                  <a:gd name="GluePoint8X" fmla="*/ 37 w 75"/>
                  <a:gd name="GluePoint8Y" fmla="*/ 9 h 42"/>
                  <a:gd name="GluePoint9X" fmla="*/ 41 w 75"/>
                  <a:gd name="GluePoint9Y" fmla="*/ 9 h 42"/>
                  <a:gd name="GluePoint10X" fmla="*/ 38 w 75"/>
                  <a:gd name="GluePoint10Y" fmla="*/ 13 h 42"/>
                  <a:gd name="GluePoint11X" fmla="*/ 41 w 75"/>
                  <a:gd name="GluePoint11Y" fmla="*/ 17 h 42"/>
                  <a:gd name="GluePoint12X" fmla="*/ 41 w 75"/>
                  <a:gd name="GluePoint12Y" fmla="*/ 21 h 42"/>
                  <a:gd name="GluePoint13X" fmla="*/ 46 w 75"/>
                  <a:gd name="GluePoint13Y" fmla="*/ 26 h 42"/>
                  <a:gd name="GluePoint14X" fmla="*/ 54 w 75"/>
                  <a:gd name="GluePoint14Y" fmla="*/ 30 h 42"/>
                  <a:gd name="GluePoint15X" fmla="*/ 75 w 75"/>
                  <a:gd name="GluePoint15Y" fmla="*/ 38 h 42"/>
                  <a:gd name="GluePoint16X" fmla="*/ 72 w 75"/>
                  <a:gd name="GluePoint16Y" fmla="*/ 40 h 42"/>
                  <a:gd name="GluePoint17X" fmla="*/ 70 w 75"/>
                  <a:gd name="GluePoint17Y" fmla="*/ 42 h 42"/>
                  <a:gd name="GluePoint18X" fmla="*/ 64 w 75"/>
                  <a:gd name="GluePoint18Y" fmla="*/ 38 h 42"/>
                  <a:gd name="GluePoint19X" fmla="*/ 64 w 75"/>
                  <a:gd name="GluePoint19Y" fmla="*/ 37 h 42"/>
                  <a:gd name="GluePoint20X" fmla="*/ 61 w 75"/>
                  <a:gd name="GluePoint20Y" fmla="*/ 38 h 42"/>
                  <a:gd name="GluePoint21X" fmla="*/ 64 w 75"/>
                  <a:gd name="GluePoint21Y" fmla="*/ 40 h 42"/>
                  <a:gd name="GluePoint22X" fmla="*/ 51 w 75"/>
                  <a:gd name="GluePoint22Y" fmla="*/ 38 h 42"/>
                  <a:gd name="GluePoint23X" fmla="*/ 49 w 75"/>
                  <a:gd name="GluePoint23Y" fmla="*/ 40 h 42"/>
                  <a:gd name="GluePoint24X" fmla="*/ 43 w 75"/>
                  <a:gd name="GluePoint24Y" fmla="*/ 38 h 42"/>
                  <a:gd name="GluePoint25X" fmla="*/ 32 w 75"/>
                  <a:gd name="GluePoint25Y" fmla="*/ 37 h 42"/>
                  <a:gd name="GluePoint26X" fmla="*/ 29 w 75"/>
                  <a:gd name="GluePoint26Y" fmla="*/ 34 h 42"/>
                  <a:gd name="GluePoint27X" fmla="*/ 37 w 75"/>
                  <a:gd name="GluePoint27Y" fmla="*/ 32 h 42"/>
                  <a:gd name="GluePoint28X" fmla="*/ 27 w 75"/>
                  <a:gd name="GluePoint28Y" fmla="*/ 30 h 42"/>
                  <a:gd name="GluePoint29X" fmla="*/ 30 w 75"/>
                  <a:gd name="GluePoint29Y" fmla="*/ 27 h 42"/>
                  <a:gd name="GluePoint30X" fmla="*/ 26 w 75"/>
                  <a:gd name="GluePoint30Y" fmla="*/ 30 h 42"/>
                  <a:gd name="GluePoint31X" fmla="*/ 24 w 75"/>
                  <a:gd name="GluePoint31Y" fmla="*/ 26 h 42"/>
                  <a:gd name="GluePoint32X" fmla="*/ 18 w 75"/>
                  <a:gd name="GluePoint32Y" fmla="*/ 27 h 42"/>
                  <a:gd name="GluePoint33X" fmla="*/ 16 w 75"/>
                  <a:gd name="GluePoint33Y" fmla="*/ 26 h 42"/>
                  <a:gd name="GluePoint34X" fmla="*/ 14 w 75"/>
                  <a:gd name="GluePoint34Y" fmla="*/ 24 h 42"/>
                  <a:gd name="GluePoint35X" fmla="*/ 13 w 75"/>
                  <a:gd name="GluePoint35Y" fmla="*/ 27 h 42"/>
                  <a:gd name="GluePoint36X" fmla="*/ 11 w 75"/>
                  <a:gd name="GluePoint36Y" fmla="*/ 26 h 42"/>
                  <a:gd name="GluePoint37X" fmla="*/ 8 w 75"/>
                  <a:gd name="GluePoint37Y" fmla="*/ 27 h 42"/>
                  <a:gd name="GluePoint38X" fmla="*/ 3 w 75"/>
                  <a:gd name="GluePoint38Y" fmla="*/ 26 h 42"/>
                  <a:gd name="GluePoint39X" fmla="*/ 0 w 75"/>
                  <a:gd name="GluePoint39Y" fmla="*/ 22 h 42"/>
                  <a:gd name="GluePoint40X" fmla="*/ 0 w 75"/>
                  <a:gd name="GluePoint40Y" fmla="*/ 19 h 42"/>
                  <a:gd name="GluePoint41X" fmla="*/ 7 w 75"/>
                  <a:gd name="GluePoint41Y" fmla="*/ 17 h 42"/>
                  <a:gd name="GluePoint42X" fmla="*/ 8 w 75"/>
                  <a:gd name="GluePoint42Y" fmla="*/ 19 h 42"/>
                  <a:gd name="GluePoint43X" fmla="*/ 8 w 75"/>
                  <a:gd name="GluePoint43Y" fmla="*/ 16 h 42"/>
                  <a:gd name="GluePoint44X" fmla="*/ 10 w 75"/>
                  <a:gd name="GluePoint44Y" fmla="*/ 16 h 42"/>
                  <a:gd name="GluePoint45X" fmla="*/ 8 w 75"/>
                  <a:gd name="GluePoint45Y" fmla="*/ 14 h 42"/>
                  <a:gd name="GluePoint46X" fmla="*/ 11 w 75"/>
                  <a:gd name="GluePoint46Y" fmla="*/ 11 h 42"/>
                  <a:gd name="GluePoint47X" fmla="*/ 10 w 75"/>
                  <a:gd name="GluePoint47Y" fmla="*/ 11 h 42"/>
                  <a:gd name="GluePoint48X" fmla="*/ 8 w 75"/>
                  <a:gd name="GluePoint48Y" fmla="*/ 11 h 42"/>
                  <a:gd name="GluePoint49X" fmla="*/ 8 w 75"/>
                  <a:gd name="GluePoint49Y" fmla="*/ 11 h 42"/>
                  <a:gd name="GluePoint50X" fmla="*/ 3 w 75"/>
                  <a:gd name="GluePoint50Y" fmla="*/ 9 h 42"/>
                  <a:gd name="GluePoint51X" fmla="*/ 3 w 75"/>
                  <a:gd name="GluePoint51Y" fmla="*/ 8 h 42"/>
                  <a:gd name="GluePoint52X" fmla="*/ 11 w 75"/>
                  <a:gd name="GluePoint52Y" fmla="*/ 6 h 42"/>
                  <a:gd name="GluePoint53X" fmla="*/ 10 w 75"/>
                  <a:gd name="GluePoint53Y" fmla="*/ 6 h 42"/>
                  <a:gd name="GluePoint54X" fmla="*/ 11 w 75"/>
                  <a:gd name="GluePoint54Y" fmla="*/ 5 h 42"/>
                  <a:gd name="GluePoint55X" fmla="*/ 8 w 75"/>
                  <a:gd name="GluePoint55Y" fmla="*/ 3 h 42"/>
                  <a:gd name="GluePoint56X" fmla="*/ 13 w 75"/>
                  <a:gd name="GluePoint56Y" fmla="*/ 1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75" h="42">
                    <a:moveTo>
                      <a:pt x="13" y="1"/>
                    </a:moveTo>
                    <a:lnTo>
                      <a:pt x="27" y="0"/>
                    </a:lnTo>
                    <a:lnTo>
                      <a:pt x="43" y="3"/>
                    </a:lnTo>
                    <a:lnTo>
                      <a:pt x="38" y="5"/>
                    </a:lnTo>
                    <a:lnTo>
                      <a:pt x="43" y="5"/>
                    </a:lnTo>
                    <a:lnTo>
                      <a:pt x="43" y="6"/>
                    </a:lnTo>
                    <a:lnTo>
                      <a:pt x="43" y="8"/>
                    </a:lnTo>
                    <a:lnTo>
                      <a:pt x="37" y="9"/>
                    </a:lnTo>
                    <a:lnTo>
                      <a:pt x="41" y="9"/>
                    </a:lnTo>
                    <a:lnTo>
                      <a:pt x="38" y="13"/>
                    </a:lnTo>
                    <a:lnTo>
                      <a:pt x="41" y="17"/>
                    </a:lnTo>
                    <a:lnTo>
                      <a:pt x="41" y="21"/>
                    </a:lnTo>
                    <a:lnTo>
                      <a:pt x="46" y="26"/>
                    </a:lnTo>
                    <a:lnTo>
                      <a:pt x="54" y="30"/>
                    </a:lnTo>
                    <a:lnTo>
                      <a:pt x="75" y="38"/>
                    </a:lnTo>
                    <a:lnTo>
                      <a:pt x="72" y="40"/>
                    </a:lnTo>
                    <a:lnTo>
                      <a:pt x="70" y="42"/>
                    </a:lnTo>
                    <a:lnTo>
                      <a:pt x="64" y="38"/>
                    </a:lnTo>
                    <a:lnTo>
                      <a:pt x="64" y="37"/>
                    </a:lnTo>
                    <a:lnTo>
                      <a:pt x="61" y="38"/>
                    </a:lnTo>
                    <a:lnTo>
                      <a:pt x="64" y="40"/>
                    </a:lnTo>
                    <a:lnTo>
                      <a:pt x="51" y="38"/>
                    </a:lnTo>
                    <a:lnTo>
                      <a:pt x="49" y="40"/>
                    </a:lnTo>
                    <a:lnTo>
                      <a:pt x="43" y="38"/>
                    </a:lnTo>
                    <a:lnTo>
                      <a:pt x="32" y="37"/>
                    </a:lnTo>
                    <a:lnTo>
                      <a:pt x="29" y="34"/>
                    </a:lnTo>
                    <a:lnTo>
                      <a:pt x="37" y="32"/>
                    </a:lnTo>
                    <a:lnTo>
                      <a:pt x="27" y="30"/>
                    </a:lnTo>
                    <a:lnTo>
                      <a:pt x="30" y="27"/>
                    </a:lnTo>
                    <a:lnTo>
                      <a:pt x="26" y="30"/>
                    </a:lnTo>
                    <a:lnTo>
                      <a:pt x="24" y="26"/>
                    </a:lnTo>
                    <a:lnTo>
                      <a:pt x="18" y="27"/>
                    </a:lnTo>
                    <a:lnTo>
                      <a:pt x="16" y="26"/>
                    </a:lnTo>
                    <a:lnTo>
                      <a:pt x="14" y="24"/>
                    </a:lnTo>
                    <a:lnTo>
                      <a:pt x="13" y="27"/>
                    </a:lnTo>
                    <a:lnTo>
                      <a:pt x="11" y="26"/>
                    </a:lnTo>
                    <a:lnTo>
                      <a:pt x="8" y="27"/>
                    </a:lnTo>
                    <a:lnTo>
                      <a:pt x="3" y="26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8" y="14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65" name="Freeform 378"/>
              <p:cNvSpPr/>
              <p:nvPr/>
            </p:nvSpPr>
            <p:spPr>
              <a:xfrm>
                <a:off x="4962600" y="992160"/>
                <a:ext cx="213840" cy="77400"/>
              </a:xfrm>
              <a:custGeom>
                <a:avLst/>
                <a:gdLst>
                  <a:gd name="textAreaLeft" fmla="*/ 0 w 213840"/>
                  <a:gd name="textAreaRight" fmla="*/ 214200 w 213840"/>
                  <a:gd name="textAreaTop" fmla="*/ 0 h 77400"/>
                  <a:gd name="textAreaBottom" fmla="*/ 77760 h 77400"/>
                  <a:gd name="GluePoint1X" fmla="*/ 11 w 135"/>
                  <a:gd name="GluePoint1Y" fmla="*/ 40 h 49"/>
                  <a:gd name="GluePoint2X" fmla="*/ 10 w 135"/>
                  <a:gd name="GluePoint2Y" fmla="*/ 38 h 49"/>
                  <a:gd name="GluePoint3X" fmla="*/ 13 w 135"/>
                  <a:gd name="GluePoint3Y" fmla="*/ 37 h 49"/>
                  <a:gd name="GluePoint4X" fmla="*/ 13 w 135"/>
                  <a:gd name="GluePoint4Y" fmla="*/ 33 h 49"/>
                  <a:gd name="GluePoint5X" fmla="*/ 14 w 135"/>
                  <a:gd name="GluePoint5Y" fmla="*/ 32 h 49"/>
                  <a:gd name="GluePoint6X" fmla="*/ 14 w 135"/>
                  <a:gd name="GluePoint6Y" fmla="*/ 28 h 49"/>
                  <a:gd name="GluePoint7X" fmla="*/ 11 w 135"/>
                  <a:gd name="GluePoint7Y" fmla="*/ 27 h 49"/>
                  <a:gd name="GluePoint8X" fmla="*/ 10 w 135"/>
                  <a:gd name="GluePoint8Y" fmla="*/ 24 h 49"/>
                  <a:gd name="GluePoint9X" fmla="*/ 19 w 135"/>
                  <a:gd name="GluePoint9Y" fmla="*/ 24 h 49"/>
                  <a:gd name="GluePoint10X" fmla="*/ 29 w 135"/>
                  <a:gd name="GluePoint10Y" fmla="*/ 22 h 49"/>
                  <a:gd name="GluePoint11X" fmla="*/ 30 w 135"/>
                  <a:gd name="GluePoint11Y" fmla="*/ 19 h 49"/>
                  <a:gd name="GluePoint12X" fmla="*/ 37 w 135"/>
                  <a:gd name="GluePoint12Y" fmla="*/ 17 h 49"/>
                  <a:gd name="GluePoint13X" fmla="*/ 51 w 135"/>
                  <a:gd name="GluePoint13Y" fmla="*/ 11 h 49"/>
                  <a:gd name="GluePoint14X" fmla="*/ 53 w 135"/>
                  <a:gd name="GluePoint14Y" fmla="*/ 12 h 49"/>
                  <a:gd name="GluePoint15X" fmla="*/ 59 w 135"/>
                  <a:gd name="GluePoint15Y" fmla="*/ 11 h 49"/>
                  <a:gd name="GluePoint16X" fmla="*/ 56 w 135"/>
                  <a:gd name="GluePoint16Y" fmla="*/ 8 h 49"/>
                  <a:gd name="GluePoint17X" fmla="*/ 68 w 135"/>
                  <a:gd name="GluePoint17Y" fmla="*/ 8 h 49"/>
                  <a:gd name="GluePoint18X" fmla="*/ 72 w 135"/>
                  <a:gd name="GluePoint18Y" fmla="*/ 9 h 49"/>
                  <a:gd name="GluePoint19X" fmla="*/ 100 w 135"/>
                  <a:gd name="GluePoint19Y" fmla="*/ 4 h 49"/>
                  <a:gd name="GluePoint20X" fmla="*/ 100 w 135"/>
                  <a:gd name="GluePoint20Y" fmla="*/ 3 h 49"/>
                  <a:gd name="GluePoint21X" fmla="*/ 113 w 135"/>
                  <a:gd name="GluePoint21Y" fmla="*/ 0 h 49"/>
                  <a:gd name="GluePoint22X" fmla="*/ 129 w 135"/>
                  <a:gd name="GluePoint22Y" fmla="*/ 1 h 49"/>
                  <a:gd name="GluePoint23X" fmla="*/ 132 w 135"/>
                  <a:gd name="GluePoint23Y" fmla="*/ 6 h 49"/>
                  <a:gd name="GluePoint24X" fmla="*/ 129 w 135"/>
                  <a:gd name="GluePoint24Y" fmla="*/ 9 h 49"/>
                  <a:gd name="GluePoint25X" fmla="*/ 126 w 135"/>
                  <a:gd name="GluePoint25Y" fmla="*/ 9 h 49"/>
                  <a:gd name="GluePoint26X" fmla="*/ 105 w 135"/>
                  <a:gd name="GluePoint26Y" fmla="*/ 12 h 49"/>
                  <a:gd name="GluePoint27X" fmla="*/ 87 w 135"/>
                  <a:gd name="GluePoint27Y" fmla="*/ 16 h 49"/>
                  <a:gd name="GluePoint28X" fmla="*/ 76 w 135"/>
                  <a:gd name="GluePoint28Y" fmla="*/ 20 h 49"/>
                  <a:gd name="GluePoint29X" fmla="*/ 60 w 135"/>
                  <a:gd name="GluePoint29Y" fmla="*/ 24 h 49"/>
                  <a:gd name="GluePoint30X" fmla="*/ 65 w 135"/>
                  <a:gd name="GluePoint30Y" fmla="*/ 27 h 49"/>
                  <a:gd name="GluePoint31X" fmla="*/ 62 w 135"/>
                  <a:gd name="GluePoint31Y" fmla="*/ 30 h 49"/>
                  <a:gd name="GluePoint32X" fmla="*/ 60 w 135"/>
                  <a:gd name="GluePoint32Y" fmla="*/ 32 h 49"/>
                  <a:gd name="GluePoint33X" fmla="*/ 53 w 135"/>
                  <a:gd name="GluePoint33Y" fmla="*/ 32 h 49"/>
                  <a:gd name="GluePoint34X" fmla="*/ 53 w 135"/>
                  <a:gd name="GluePoint34Y" fmla="*/ 33 h 49"/>
                  <a:gd name="GluePoint35X" fmla="*/ 43 w 135"/>
                  <a:gd name="GluePoint35Y" fmla="*/ 32 h 49"/>
                  <a:gd name="GluePoint36X" fmla="*/ 48 w 135"/>
                  <a:gd name="GluePoint36Y" fmla="*/ 37 h 49"/>
                  <a:gd name="GluePoint37X" fmla="*/ 48 w 135"/>
                  <a:gd name="GluePoint37Y" fmla="*/ 38 h 49"/>
                  <a:gd name="GluePoint38X" fmla="*/ 48 w 135"/>
                  <a:gd name="GluePoint38Y" fmla="*/ 40 h 49"/>
                  <a:gd name="GluePoint39X" fmla="*/ 38 w 135"/>
                  <a:gd name="GluePoint39Y" fmla="*/ 37 h 49"/>
                  <a:gd name="GluePoint40X" fmla="*/ 38 w 135"/>
                  <a:gd name="GluePoint40Y" fmla="*/ 38 h 49"/>
                  <a:gd name="GluePoint41X" fmla="*/ 45 w 135"/>
                  <a:gd name="GluePoint41Y" fmla="*/ 40 h 49"/>
                  <a:gd name="GluePoint42X" fmla="*/ 45 w 135"/>
                  <a:gd name="GluePoint42Y" fmla="*/ 43 h 49"/>
                  <a:gd name="GluePoint43X" fmla="*/ 43 w 135"/>
                  <a:gd name="GluePoint43Y" fmla="*/ 45 h 49"/>
                  <a:gd name="GluePoint44X" fmla="*/ 35 w 135"/>
                  <a:gd name="GluePoint44Y" fmla="*/ 45 h 49"/>
                  <a:gd name="GluePoint45X" fmla="*/ 37 w 135"/>
                  <a:gd name="GluePoint45Y" fmla="*/ 49 h 49"/>
                  <a:gd name="GluePoint46X" fmla="*/ 8 w 135"/>
                  <a:gd name="GluePoint46Y" fmla="*/ 48 h 49"/>
                  <a:gd name="GluePoint47X" fmla="*/ 10 w 135"/>
                  <a:gd name="GluePoint47Y" fmla="*/ 46 h 49"/>
                  <a:gd name="GluePoint48X" fmla="*/ 16 w 135"/>
                  <a:gd name="GluePoint48Y" fmla="*/ 43 h 49"/>
                  <a:gd name="GluePoint49X" fmla="*/ 0 w 135"/>
                  <a:gd name="GluePoint49Y" fmla="*/ 43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35" h="49">
                    <a:moveTo>
                      <a:pt x="0" y="43"/>
                    </a:moveTo>
                    <a:lnTo>
                      <a:pt x="11" y="40"/>
                    </a:lnTo>
                    <a:lnTo>
                      <a:pt x="10" y="40"/>
                    </a:lnTo>
                    <a:lnTo>
                      <a:pt x="10" y="38"/>
                    </a:lnTo>
                    <a:lnTo>
                      <a:pt x="13" y="37"/>
                    </a:lnTo>
                    <a:lnTo>
                      <a:pt x="13" y="37"/>
                    </a:lnTo>
                    <a:lnTo>
                      <a:pt x="18" y="35"/>
                    </a:lnTo>
                    <a:lnTo>
                      <a:pt x="13" y="33"/>
                    </a:lnTo>
                    <a:lnTo>
                      <a:pt x="21" y="33"/>
                    </a:lnTo>
                    <a:lnTo>
                      <a:pt x="14" y="32"/>
                    </a:lnTo>
                    <a:lnTo>
                      <a:pt x="13" y="30"/>
                    </a:lnTo>
                    <a:lnTo>
                      <a:pt x="14" y="28"/>
                    </a:lnTo>
                    <a:lnTo>
                      <a:pt x="14" y="27"/>
                    </a:lnTo>
                    <a:lnTo>
                      <a:pt x="11" y="27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6" y="25"/>
                    </a:lnTo>
                    <a:lnTo>
                      <a:pt x="19" y="24"/>
                    </a:lnTo>
                    <a:lnTo>
                      <a:pt x="21" y="22"/>
                    </a:lnTo>
                    <a:lnTo>
                      <a:pt x="29" y="22"/>
                    </a:lnTo>
                    <a:lnTo>
                      <a:pt x="32" y="20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37" y="17"/>
                    </a:lnTo>
                    <a:lnTo>
                      <a:pt x="37" y="14"/>
                    </a:lnTo>
                    <a:lnTo>
                      <a:pt x="51" y="11"/>
                    </a:lnTo>
                    <a:lnTo>
                      <a:pt x="54" y="11"/>
                    </a:lnTo>
                    <a:lnTo>
                      <a:pt x="53" y="12"/>
                    </a:lnTo>
                    <a:lnTo>
                      <a:pt x="57" y="11"/>
                    </a:lnTo>
                    <a:lnTo>
                      <a:pt x="59" y="11"/>
                    </a:lnTo>
                    <a:lnTo>
                      <a:pt x="56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72" y="9"/>
                    </a:lnTo>
                    <a:lnTo>
                      <a:pt x="89" y="8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13" y="0"/>
                    </a:lnTo>
                    <a:lnTo>
                      <a:pt x="124" y="0"/>
                    </a:lnTo>
                    <a:lnTo>
                      <a:pt x="129" y="1"/>
                    </a:lnTo>
                    <a:lnTo>
                      <a:pt x="134" y="3"/>
                    </a:lnTo>
                    <a:lnTo>
                      <a:pt x="132" y="6"/>
                    </a:lnTo>
                    <a:lnTo>
                      <a:pt x="135" y="6"/>
                    </a:lnTo>
                    <a:lnTo>
                      <a:pt x="129" y="9"/>
                    </a:lnTo>
                    <a:lnTo>
                      <a:pt x="132" y="9"/>
                    </a:lnTo>
                    <a:lnTo>
                      <a:pt x="126" y="9"/>
                    </a:lnTo>
                    <a:lnTo>
                      <a:pt x="119" y="11"/>
                    </a:lnTo>
                    <a:lnTo>
                      <a:pt x="105" y="12"/>
                    </a:lnTo>
                    <a:lnTo>
                      <a:pt x="91" y="17"/>
                    </a:lnTo>
                    <a:lnTo>
                      <a:pt x="87" y="16"/>
                    </a:lnTo>
                    <a:lnTo>
                      <a:pt x="86" y="17"/>
                    </a:lnTo>
                    <a:lnTo>
                      <a:pt x="76" y="20"/>
                    </a:lnTo>
                    <a:lnTo>
                      <a:pt x="70" y="24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65" y="27"/>
                    </a:lnTo>
                    <a:lnTo>
                      <a:pt x="62" y="28"/>
                    </a:lnTo>
                    <a:lnTo>
                      <a:pt x="62" y="30"/>
                    </a:lnTo>
                    <a:lnTo>
                      <a:pt x="54" y="28"/>
                    </a:lnTo>
                    <a:lnTo>
                      <a:pt x="60" y="32"/>
                    </a:lnTo>
                    <a:lnTo>
                      <a:pt x="49" y="30"/>
                    </a:lnTo>
                    <a:lnTo>
                      <a:pt x="53" y="32"/>
                    </a:lnTo>
                    <a:lnTo>
                      <a:pt x="51" y="32"/>
                    </a:lnTo>
                    <a:lnTo>
                      <a:pt x="53" y="33"/>
                    </a:lnTo>
                    <a:lnTo>
                      <a:pt x="51" y="33"/>
                    </a:lnTo>
                    <a:lnTo>
                      <a:pt x="43" y="32"/>
                    </a:lnTo>
                    <a:lnTo>
                      <a:pt x="51" y="37"/>
                    </a:lnTo>
                    <a:lnTo>
                      <a:pt x="48" y="37"/>
                    </a:lnTo>
                    <a:lnTo>
                      <a:pt x="49" y="38"/>
                    </a:lnTo>
                    <a:lnTo>
                      <a:pt x="48" y="38"/>
                    </a:lnTo>
                    <a:lnTo>
                      <a:pt x="46" y="38"/>
                    </a:lnTo>
                    <a:lnTo>
                      <a:pt x="48" y="40"/>
                    </a:lnTo>
                    <a:lnTo>
                      <a:pt x="46" y="40"/>
                    </a:lnTo>
                    <a:lnTo>
                      <a:pt x="38" y="37"/>
                    </a:lnTo>
                    <a:lnTo>
                      <a:pt x="38" y="37"/>
                    </a:lnTo>
                    <a:lnTo>
                      <a:pt x="38" y="38"/>
                    </a:lnTo>
                    <a:lnTo>
                      <a:pt x="37" y="38"/>
                    </a:lnTo>
                    <a:lnTo>
                      <a:pt x="45" y="40"/>
                    </a:lnTo>
                    <a:lnTo>
                      <a:pt x="43" y="41"/>
                    </a:lnTo>
                    <a:lnTo>
                      <a:pt x="45" y="43"/>
                    </a:lnTo>
                    <a:lnTo>
                      <a:pt x="38" y="41"/>
                    </a:lnTo>
                    <a:lnTo>
                      <a:pt x="43" y="45"/>
                    </a:lnTo>
                    <a:lnTo>
                      <a:pt x="41" y="46"/>
                    </a:lnTo>
                    <a:lnTo>
                      <a:pt x="35" y="45"/>
                    </a:lnTo>
                    <a:lnTo>
                      <a:pt x="41" y="48"/>
                    </a:lnTo>
                    <a:lnTo>
                      <a:pt x="37" y="49"/>
                    </a:lnTo>
                    <a:lnTo>
                      <a:pt x="19" y="48"/>
                    </a:lnTo>
                    <a:lnTo>
                      <a:pt x="8" y="48"/>
                    </a:lnTo>
                    <a:lnTo>
                      <a:pt x="11" y="48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6" y="43"/>
                    </a:lnTo>
                    <a:lnTo>
                      <a:pt x="5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66" name="Freeform 379"/>
              <p:cNvSpPr/>
              <p:nvPr/>
            </p:nvSpPr>
            <p:spPr>
              <a:xfrm>
                <a:off x="4970520" y="111456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0 w 13"/>
                  <a:gd name="GluePoint1Y" fmla="*/ 0 h 6"/>
                  <a:gd name="GluePoint2X" fmla="*/ 6 w 13"/>
                  <a:gd name="GluePoint2Y" fmla="*/ 0 h 6"/>
                  <a:gd name="GluePoint3X" fmla="*/ 9 w 13"/>
                  <a:gd name="GluePoint3Y" fmla="*/ 1 h 6"/>
                  <a:gd name="GluePoint4X" fmla="*/ 13 w 13"/>
                  <a:gd name="GluePoint4Y" fmla="*/ 6 h 6"/>
                  <a:gd name="GluePoint5X" fmla="*/ 5 w 13"/>
                  <a:gd name="GluePoint5Y" fmla="*/ 1 h 6"/>
                  <a:gd name="GluePoint6X" fmla="*/ 0 w 13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0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13" y="6"/>
                    </a:lnTo>
                    <a:lnTo>
                      <a:pt x="5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67" name="Freeform 380"/>
              <p:cNvSpPr/>
              <p:nvPr/>
            </p:nvSpPr>
            <p:spPr>
              <a:xfrm>
                <a:off x="5091120" y="1135080"/>
                <a:ext cx="41040" cy="1728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17280"/>
                  <a:gd name="textAreaBottom" fmla="*/ 17640 h 17280"/>
                  <a:gd name="GluePoint1X" fmla="*/ 5 w 26"/>
                  <a:gd name="GluePoint1Y" fmla="*/ 6 h 11"/>
                  <a:gd name="GluePoint2X" fmla="*/ 0 w 26"/>
                  <a:gd name="GluePoint2Y" fmla="*/ 3 h 11"/>
                  <a:gd name="GluePoint3X" fmla="*/ 3 w 26"/>
                  <a:gd name="GluePoint3Y" fmla="*/ 3 h 11"/>
                  <a:gd name="GluePoint4X" fmla="*/ 0 w 26"/>
                  <a:gd name="GluePoint4Y" fmla="*/ 3 h 11"/>
                  <a:gd name="GluePoint5X" fmla="*/ 3 w 26"/>
                  <a:gd name="GluePoint5Y" fmla="*/ 0 h 11"/>
                  <a:gd name="GluePoint6X" fmla="*/ 26 w 26"/>
                  <a:gd name="GluePoint6Y" fmla="*/ 9 h 11"/>
                  <a:gd name="GluePoint7X" fmla="*/ 24 w 26"/>
                  <a:gd name="GluePoint7Y" fmla="*/ 11 h 11"/>
                  <a:gd name="GluePoint8X" fmla="*/ 19 w 26"/>
                  <a:gd name="GluePoint8Y" fmla="*/ 11 h 11"/>
                  <a:gd name="GluePoint9X" fmla="*/ 6 w 26"/>
                  <a:gd name="GluePoint9Y" fmla="*/ 8 h 11"/>
                  <a:gd name="GluePoint10X" fmla="*/ 11 w 26"/>
                  <a:gd name="GluePoint10Y" fmla="*/ 11 h 11"/>
                  <a:gd name="GluePoint11X" fmla="*/ 5 w 26"/>
                  <a:gd name="GluePoint11Y" fmla="*/ 6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6" h="11">
                    <a:moveTo>
                      <a:pt x="5" y="6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26" y="9"/>
                    </a:lnTo>
                    <a:lnTo>
                      <a:pt x="24" y="11"/>
                    </a:lnTo>
                    <a:lnTo>
                      <a:pt x="19" y="11"/>
                    </a:lnTo>
                    <a:lnTo>
                      <a:pt x="6" y="8"/>
                    </a:lnTo>
                    <a:lnTo>
                      <a:pt x="11" y="11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68" name="Freeform 381"/>
              <p:cNvSpPr/>
              <p:nvPr/>
            </p:nvSpPr>
            <p:spPr>
              <a:xfrm>
                <a:off x="5248440" y="1065240"/>
                <a:ext cx="23400" cy="108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0800"/>
                  <a:gd name="textAreaBottom" fmla="*/ 11160 h 10800"/>
                  <a:gd name="GluePoint1X" fmla="*/ 3 w 15"/>
                  <a:gd name="GluePoint1Y" fmla="*/ 7 h 7"/>
                  <a:gd name="GluePoint2X" fmla="*/ 1 w 15"/>
                  <a:gd name="GluePoint2Y" fmla="*/ 7 h 7"/>
                  <a:gd name="GluePoint3X" fmla="*/ 1 w 15"/>
                  <a:gd name="GluePoint3Y" fmla="*/ 5 h 7"/>
                  <a:gd name="GluePoint4X" fmla="*/ 0 w 15"/>
                  <a:gd name="GluePoint4Y" fmla="*/ 3 h 7"/>
                  <a:gd name="GluePoint5X" fmla="*/ 1 w 15"/>
                  <a:gd name="GluePoint5Y" fmla="*/ 0 h 7"/>
                  <a:gd name="GluePoint6X" fmla="*/ 8 w 15"/>
                  <a:gd name="GluePoint6Y" fmla="*/ 0 h 7"/>
                  <a:gd name="GluePoint7X" fmla="*/ 9 w 15"/>
                  <a:gd name="GluePoint7Y" fmla="*/ 2 h 7"/>
                  <a:gd name="GluePoint8X" fmla="*/ 9 w 15"/>
                  <a:gd name="GluePoint8Y" fmla="*/ 3 h 7"/>
                  <a:gd name="GluePoint9X" fmla="*/ 15 w 15"/>
                  <a:gd name="GluePoint9Y" fmla="*/ 5 h 7"/>
                  <a:gd name="GluePoint10X" fmla="*/ 4 w 15"/>
                  <a:gd name="GluePoint10Y" fmla="*/ 7 h 7"/>
                  <a:gd name="GluePoint11X" fmla="*/ 4 w 15"/>
                  <a:gd name="GluePoint11Y" fmla="*/ 5 h 7"/>
                  <a:gd name="GluePoint12X" fmla="*/ 3 w 15"/>
                  <a:gd name="GluePoint12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7">
                    <a:moveTo>
                      <a:pt x="3" y="7"/>
                    </a:moveTo>
                    <a:lnTo>
                      <a:pt x="1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15" y="5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69" name="Freeform 382"/>
              <p:cNvSpPr/>
              <p:nvPr/>
            </p:nvSpPr>
            <p:spPr>
              <a:xfrm>
                <a:off x="5398920" y="1076400"/>
                <a:ext cx="14040" cy="612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6120"/>
                  <a:gd name="textAreaBottom" fmla="*/ 6480 h 6120"/>
                  <a:gd name="GluePoint1X" fmla="*/ 3 w 9"/>
                  <a:gd name="GluePoint1Y" fmla="*/ 0 h 4"/>
                  <a:gd name="GluePoint2X" fmla="*/ 8 w 9"/>
                  <a:gd name="GluePoint2Y" fmla="*/ 1 h 4"/>
                  <a:gd name="GluePoint3X" fmla="*/ 9 w 9"/>
                  <a:gd name="GluePoint3Y" fmla="*/ 4 h 4"/>
                  <a:gd name="GluePoint4X" fmla="*/ 0 w 9"/>
                  <a:gd name="GluePoint4Y" fmla="*/ 3 h 4"/>
                  <a:gd name="GluePoint5X" fmla="*/ 3 w 9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9" h="4">
                    <a:moveTo>
                      <a:pt x="3" y="0"/>
                    </a:moveTo>
                    <a:lnTo>
                      <a:pt x="8" y="1"/>
                    </a:lnTo>
                    <a:lnTo>
                      <a:pt x="9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70" name="Freeform 383"/>
              <p:cNvSpPr/>
              <p:nvPr/>
            </p:nvSpPr>
            <p:spPr>
              <a:xfrm>
                <a:off x="537840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2 w 13"/>
                  <a:gd name="GluePoint1Y" fmla="*/ 2 h 5"/>
                  <a:gd name="GluePoint2X" fmla="*/ 3 w 13"/>
                  <a:gd name="GluePoint2Y" fmla="*/ 0 h 5"/>
                  <a:gd name="GluePoint3X" fmla="*/ 13 w 13"/>
                  <a:gd name="GluePoint3Y" fmla="*/ 2 h 5"/>
                  <a:gd name="GluePoint4X" fmla="*/ 10 w 13"/>
                  <a:gd name="GluePoint4Y" fmla="*/ 5 h 5"/>
                  <a:gd name="GluePoint5X" fmla="*/ 0 w 13"/>
                  <a:gd name="GluePoint5Y" fmla="*/ 5 h 5"/>
                  <a:gd name="GluePoint6X" fmla="*/ 0 w 13"/>
                  <a:gd name="GluePoint6Y" fmla="*/ 3 h 5"/>
                  <a:gd name="GluePoint7X" fmla="*/ 0 w 13"/>
                  <a:gd name="GluePoint7Y" fmla="*/ 3 h 5"/>
                  <a:gd name="GluePoint8X" fmla="*/ 2 w 13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2" y="2"/>
                    </a:moveTo>
                    <a:lnTo>
                      <a:pt x="3" y="0"/>
                    </a:lnTo>
                    <a:lnTo>
                      <a:pt x="13" y="2"/>
                    </a:lnTo>
                    <a:lnTo>
                      <a:pt x="1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71" name="Freeform 384"/>
              <p:cNvSpPr/>
              <p:nvPr/>
            </p:nvSpPr>
            <p:spPr>
              <a:xfrm>
                <a:off x="5398920" y="10224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6 w 8"/>
                  <a:gd name="GluePoint1Y" fmla="*/ 0 h 3"/>
                  <a:gd name="GluePoint2X" fmla="*/ 8 w 8"/>
                  <a:gd name="GluePoint2Y" fmla="*/ 1 h 3"/>
                  <a:gd name="GluePoint3X" fmla="*/ 6 w 8"/>
                  <a:gd name="GluePoint3Y" fmla="*/ 1 h 3"/>
                  <a:gd name="GluePoint4X" fmla="*/ 6 w 8"/>
                  <a:gd name="GluePoint4Y" fmla="*/ 3 h 3"/>
                  <a:gd name="GluePoint5X" fmla="*/ 3 w 8"/>
                  <a:gd name="GluePoint5Y" fmla="*/ 1 h 3"/>
                  <a:gd name="GluePoint6X" fmla="*/ 0 w 8"/>
                  <a:gd name="GluePoint6Y" fmla="*/ 1 h 3"/>
                  <a:gd name="GluePoint7X" fmla="*/ 3 w 8"/>
                  <a:gd name="GluePoint7Y" fmla="*/ 3 h 3"/>
                  <a:gd name="GluePoint8X" fmla="*/ 0 w 8"/>
                  <a:gd name="GluePoint8Y" fmla="*/ 1 h 3"/>
                  <a:gd name="GluePoint9X" fmla="*/ 1 w 8"/>
                  <a:gd name="GluePoint9Y" fmla="*/ 0 h 3"/>
                  <a:gd name="GluePoint10X" fmla="*/ 1 w 8"/>
                  <a:gd name="GluePoint10Y" fmla="*/ 0 h 3"/>
                  <a:gd name="GluePoint11X" fmla="*/ 5 w 8"/>
                  <a:gd name="GluePoint11Y" fmla="*/ 0 h 3"/>
                  <a:gd name="GluePoint12X" fmla="*/ 6 w 8"/>
                  <a:gd name="GluePoint12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6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72" name="Freeform 385"/>
              <p:cNvSpPr/>
              <p:nvPr/>
            </p:nvSpPr>
            <p:spPr>
              <a:xfrm>
                <a:off x="5502240" y="11318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2 h 5"/>
                  <a:gd name="GluePoint2X" fmla="*/ 2 w 8"/>
                  <a:gd name="GluePoint2Y" fmla="*/ 0 h 5"/>
                  <a:gd name="GluePoint3X" fmla="*/ 8 w 8"/>
                  <a:gd name="GluePoint3Y" fmla="*/ 5 h 5"/>
                  <a:gd name="GluePoint4X" fmla="*/ 5 w 8"/>
                  <a:gd name="GluePoint4Y" fmla="*/ 5 h 5"/>
                  <a:gd name="GluePoint5X" fmla="*/ 0 w 8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2"/>
                    </a:moveTo>
                    <a:lnTo>
                      <a:pt x="2" y="0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73" name="Freeform 386"/>
              <p:cNvSpPr/>
              <p:nvPr/>
            </p:nvSpPr>
            <p:spPr>
              <a:xfrm>
                <a:off x="6864480" y="151452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1 w 11"/>
                  <a:gd name="GluePoint1Y" fmla="*/ 7 h 10"/>
                  <a:gd name="GluePoint2X" fmla="*/ 3 w 11"/>
                  <a:gd name="GluePoint2Y" fmla="*/ 8 h 10"/>
                  <a:gd name="GluePoint3X" fmla="*/ 4 w 11"/>
                  <a:gd name="GluePoint3Y" fmla="*/ 8 h 10"/>
                  <a:gd name="GluePoint4X" fmla="*/ 9 w 11"/>
                  <a:gd name="GluePoint4Y" fmla="*/ 10 h 10"/>
                  <a:gd name="GluePoint5X" fmla="*/ 11 w 11"/>
                  <a:gd name="GluePoint5Y" fmla="*/ 8 h 10"/>
                  <a:gd name="GluePoint6X" fmla="*/ 9 w 11"/>
                  <a:gd name="GluePoint6Y" fmla="*/ 3 h 10"/>
                  <a:gd name="GluePoint7X" fmla="*/ 8 w 11"/>
                  <a:gd name="GluePoint7Y" fmla="*/ 2 h 10"/>
                  <a:gd name="GluePoint8X" fmla="*/ 1 w 11"/>
                  <a:gd name="GluePoint8Y" fmla="*/ 0 h 10"/>
                  <a:gd name="GluePoint9X" fmla="*/ 0 w 11"/>
                  <a:gd name="GluePoint9Y" fmla="*/ 0 h 10"/>
                  <a:gd name="GluePoint10X" fmla="*/ 1 w 11"/>
                  <a:gd name="GluePoint10Y" fmla="*/ 7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1" y="7"/>
                    </a:moveTo>
                    <a:lnTo>
                      <a:pt x="3" y="8"/>
                    </a:lnTo>
                    <a:lnTo>
                      <a:pt x="4" y="8"/>
                    </a:lnTo>
                    <a:lnTo>
                      <a:pt x="9" y="10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74" name="Freeform 387"/>
              <p:cNvSpPr/>
              <p:nvPr/>
            </p:nvSpPr>
            <p:spPr>
              <a:xfrm>
                <a:off x="7281720" y="140976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0 h 13"/>
                  <a:gd name="GluePoint2X" fmla="*/ 0 w 13"/>
                  <a:gd name="GluePoint2Y" fmla="*/ 5 h 13"/>
                  <a:gd name="GluePoint3X" fmla="*/ 7 w 13"/>
                  <a:gd name="GluePoint3Y" fmla="*/ 13 h 13"/>
                  <a:gd name="GluePoint4X" fmla="*/ 10 w 13"/>
                  <a:gd name="GluePoint4Y" fmla="*/ 13 h 13"/>
                  <a:gd name="GluePoint5X" fmla="*/ 13 w 13"/>
                  <a:gd name="GluePoint5Y" fmla="*/ 5 h 13"/>
                  <a:gd name="GluePoint6X" fmla="*/ 8 w 13"/>
                  <a:gd name="GluePoint6Y" fmla="*/ 0 h 13"/>
                  <a:gd name="GluePoint7X" fmla="*/ 7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0"/>
                    </a:moveTo>
                    <a:lnTo>
                      <a:pt x="0" y="5"/>
                    </a:lnTo>
                    <a:lnTo>
                      <a:pt x="7" y="13"/>
                    </a:lnTo>
                    <a:lnTo>
                      <a:pt x="10" y="13"/>
                    </a:lnTo>
                    <a:lnTo>
                      <a:pt x="13" y="5"/>
                    </a:lnTo>
                    <a:lnTo>
                      <a:pt x="8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75" name="Freeform 388"/>
              <p:cNvSpPr/>
              <p:nvPr/>
            </p:nvSpPr>
            <p:spPr>
              <a:xfrm>
                <a:off x="5373720" y="229392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13 w 13"/>
                  <a:gd name="GluePoint1Y" fmla="*/ 0 h 6"/>
                  <a:gd name="GluePoint2X" fmla="*/ 6 w 13"/>
                  <a:gd name="GluePoint2Y" fmla="*/ 0 h 6"/>
                  <a:gd name="GluePoint3X" fmla="*/ 0 w 13"/>
                  <a:gd name="GluePoint3Y" fmla="*/ 6 h 6"/>
                  <a:gd name="GluePoint4X" fmla="*/ 6 w 13"/>
                  <a:gd name="GluePoint4Y" fmla="*/ 4 h 6"/>
                  <a:gd name="GluePoint5X" fmla="*/ 13 w 1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13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6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76" name="Freeform 389"/>
              <p:cNvSpPr/>
              <p:nvPr/>
            </p:nvSpPr>
            <p:spPr>
              <a:xfrm>
                <a:off x="5468760" y="246708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8 h 8"/>
                  <a:gd name="GluePoint2X" fmla="*/ 4 w 4"/>
                  <a:gd name="GluePoint2Y" fmla="*/ 2 h 8"/>
                  <a:gd name="GluePoint3X" fmla="*/ 4 w 4"/>
                  <a:gd name="GluePoint3Y" fmla="*/ 0 h 8"/>
                  <a:gd name="GluePoint4X" fmla="*/ 0 w 4"/>
                  <a:gd name="GluePoint4Y" fmla="*/ 5 h 8"/>
                  <a:gd name="GluePoint5X" fmla="*/ 0 w 4"/>
                  <a:gd name="GluePoint5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8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77" name="Freeform 390"/>
              <p:cNvSpPr/>
              <p:nvPr/>
            </p:nvSpPr>
            <p:spPr>
              <a:xfrm>
                <a:off x="5340240" y="236520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0 w 5"/>
                  <a:gd name="GluePoint1Y" fmla="*/ 3 h 3"/>
                  <a:gd name="GluePoint2X" fmla="*/ 5 w 5"/>
                  <a:gd name="GluePoint2Y" fmla="*/ 1 h 3"/>
                  <a:gd name="GluePoint3X" fmla="*/ 4 w 5"/>
                  <a:gd name="GluePoint3Y" fmla="*/ 0 h 3"/>
                  <a:gd name="GluePoint4X" fmla="*/ 0 w 5"/>
                  <a:gd name="GluePoint4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0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78" name="Freeform 391"/>
              <p:cNvSpPr/>
              <p:nvPr/>
            </p:nvSpPr>
            <p:spPr>
              <a:xfrm>
                <a:off x="5099040" y="266076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1 w 1"/>
                  <a:gd name="GluePoint1Y" fmla="*/ 0 h 2"/>
                  <a:gd name="GluePoint2X" fmla="*/ 0 w 1"/>
                  <a:gd name="GluePoint2Y" fmla="*/ 2 h 2"/>
                  <a:gd name="GluePoint3X" fmla="*/ 1 w 1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79" name="Freeform 392"/>
              <p:cNvSpPr/>
              <p:nvPr/>
            </p:nvSpPr>
            <p:spPr>
              <a:xfrm>
                <a:off x="5099040" y="26528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2 h 2"/>
                  <a:gd name="GluePoint3X" fmla="*/ 1 w 1"/>
                  <a:gd name="GluePoint3Y" fmla="*/ 0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80" name="Freeform 393"/>
              <p:cNvSpPr/>
              <p:nvPr/>
            </p:nvSpPr>
            <p:spPr>
              <a:xfrm>
                <a:off x="5070600" y="257508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3 h 3"/>
                  <a:gd name="GluePoint2X" fmla="*/ 0 w 4"/>
                  <a:gd name="GluePoint2Y" fmla="*/ 0 h 3"/>
                  <a:gd name="GluePoint3X" fmla="*/ 4 w 4"/>
                  <a:gd name="GluePoint3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3"/>
                    </a:move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81" name="Freeform 394"/>
              <p:cNvSpPr/>
              <p:nvPr/>
            </p:nvSpPr>
            <p:spPr>
              <a:xfrm>
                <a:off x="5073480" y="25718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0 h 3"/>
                  <a:gd name="GluePoint2X" fmla="*/ 2 w 2"/>
                  <a:gd name="GluePoint2Y" fmla="*/ 3 h 3"/>
                  <a:gd name="GluePoint3X" fmla="*/ 0 w 2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82" name="Freeform 395"/>
              <p:cNvSpPr/>
              <p:nvPr/>
            </p:nvSpPr>
            <p:spPr>
              <a:xfrm>
                <a:off x="5078520" y="257652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2 w 2"/>
                  <a:gd name="GluePoint1Y" fmla="*/ 2 h 2"/>
                  <a:gd name="GluePoint2X" fmla="*/ 0 w 2"/>
                  <a:gd name="GluePoint2Y" fmla="*/ 0 h 2"/>
                  <a:gd name="GluePoint3X" fmla="*/ 2 w 2"/>
                  <a:gd name="GluePoint3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83" name="Freeform 396"/>
              <p:cNvSpPr/>
              <p:nvPr/>
            </p:nvSpPr>
            <p:spPr>
              <a:xfrm>
                <a:off x="4653000" y="1943280"/>
                <a:ext cx="17280" cy="1080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0"/>
                  <a:gd name="textAreaBottom" fmla="*/ 11160 h 10800"/>
                  <a:gd name="GluePoint1X" fmla="*/ 9 w 11"/>
                  <a:gd name="GluePoint1Y" fmla="*/ 7 h 7"/>
                  <a:gd name="GluePoint2X" fmla="*/ 11 w 11"/>
                  <a:gd name="GluePoint2Y" fmla="*/ 7 h 7"/>
                  <a:gd name="GluePoint3X" fmla="*/ 6 w 11"/>
                  <a:gd name="GluePoint3Y" fmla="*/ 0 h 7"/>
                  <a:gd name="GluePoint4X" fmla="*/ 0 w 11"/>
                  <a:gd name="GluePoint4Y" fmla="*/ 2 h 7"/>
                  <a:gd name="GluePoint5X" fmla="*/ 0 w 11"/>
                  <a:gd name="GluePoint5Y" fmla="*/ 5 h 7"/>
                  <a:gd name="GluePoint6X" fmla="*/ 5 w 11"/>
                  <a:gd name="GluePoint6Y" fmla="*/ 4 h 7"/>
                  <a:gd name="GluePoint7X" fmla="*/ 3 w 11"/>
                  <a:gd name="GluePoint7Y" fmla="*/ 7 h 7"/>
                  <a:gd name="GluePoint8X" fmla="*/ 9 w 11"/>
                  <a:gd name="GluePoint8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9" y="7"/>
                    </a:moveTo>
                    <a:lnTo>
                      <a:pt x="11" y="7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4"/>
                    </a:lnTo>
                    <a:lnTo>
                      <a:pt x="3" y="7"/>
                    </a:lnTo>
                    <a:lnTo>
                      <a:pt x="9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84" name="Freeform 397"/>
              <p:cNvSpPr/>
              <p:nvPr/>
            </p:nvSpPr>
            <p:spPr>
              <a:xfrm>
                <a:off x="4653000" y="1967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5 h 6"/>
                  <a:gd name="GluePoint3X" fmla="*/ 5 w 5"/>
                  <a:gd name="GluePoint3Y" fmla="*/ 0 h 6"/>
                  <a:gd name="GluePoint4X" fmla="*/ 0 w 5"/>
                  <a:gd name="GluePoint4Y" fmla="*/ 0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5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85" name="Freeform 398"/>
              <p:cNvSpPr/>
              <p:nvPr/>
            </p:nvSpPr>
            <p:spPr>
              <a:xfrm>
                <a:off x="4703760" y="2025720"/>
                <a:ext cx="10800" cy="1404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4040"/>
                  <a:gd name="textAreaBottom" fmla="*/ 14400 h 14040"/>
                  <a:gd name="GluePoint1X" fmla="*/ 4 w 7"/>
                  <a:gd name="GluePoint1Y" fmla="*/ 8 h 9"/>
                  <a:gd name="GluePoint2X" fmla="*/ 7 w 7"/>
                  <a:gd name="GluePoint2Y" fmla="*/ 0 h 9"/>
                  <a:gd name="GluePoint3X" fmla="*/ 0 w 7"/>
                  <a:gd name="GluePoint3Y" fmla="*/ 5 h 9"/>
                  <a:gd name="GluePoint4X" fmla="*/ 0 w 7"/>
                  <a:gd name="GluePoint4Y" fmla="*/ 9 h 9"/>
                  <a:gd name="GluePoint5X" fmla="*/ 4 w 7"/>
                  <a:gd name="GluePoint5Y" fmla="*/ 8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9">
                    <a:moveTo>
                      <a:pt x="4" y="8"/>
                    </a:moveTo>
                    <a:lnTo>
                      <a:pt x="7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86" name="Freeform 399"/>
              <p:cNvSpPr/>
              <p:nvPr/>
            </p:nvSpPr>
            <p:spPr>
              <a:xfrm>
                <a:off x="4811760" y="2046240"/>
                <a:ext cx="50400" cy="3312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33120"/>
                  <a:gd name="textAreaBottom" fmla="*/ 33480 h 33120"/>
                  <a:gd name="GluePoint1X" fmla="*/ 24 w 32"/>
                  <a:gd name="GluePoint1Y" fmla="*/ 5 h 21"/>
                  <a:gd name="GluePoint2X" fmla="*/ 32 w 32"/>
                  <a:gd name="GluePoint2Y" fmla="*/ 0 h 21"/>
                  <a:gd name="GluePoint3X" fmla="*/ 27 w 32"/>
                  <a:gd name="GluePoint3Y" fmla="*/ 6 h 21"/>
                  <a:gd name="GluePoint4X" fmla="*/ 24 w 32"/>
                  <a:gd name="GluePoint4Y" fmla="*/ 14 h 21"/>
                  <a:gd name="GluePoint5X" fmla="*/ 13 w 32"/>
                  <a:gd name="GluePoint5Y" fmla="*/ 21 h 21"/>
                  <a:gd name="GluePoint6X" fmla="*/ 3 w 32"/>
                  <a:gd name="GluePoint6Y" fmla="*/ 17 h 21"/>
                  <a:gd name="GluePoint7X" fmla="*/ 0 w 32"/>
                  <a:gd name="GluePoint7Y" fmla="*/ 13 h 21"/>
                  <a:gd name="GluePoint8X" fmla="*/ 9 w 32"/>
                  <a:gd name="GluePoint8Y" fmla="*/ 9 h 21"/>
                  <a:gd name="GluePoint9X" fmla="*/ 9 w 32"/>
                  <a:gd name="GluePoint9Y" fmla="*/ 6 h 21"/>
                  <a:gd name="GluePoint10X" fmla="*/ 24 w 32"/>
                  <a:gd name="GluePoint10Y" fmla="*/ 5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32" h="21">
                    <a:moveTo>
                      <a:pt x="24" y="5"/>
                    </a:moveTo>
                    <a:lnTo>
                      <a:pt x="32" y="0"/>
                    </a:lnTo>
                    <a:lnTo>
                      <a:pt x="27" y="6"/>
                    </a:lnTo>
                    <a:lnTo>
                      <a:pt x="24" y="14"/>
                    </a:lnTo>
                    <a:lnTo>
                      <a:pt x="13" y="21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9" y="6"/>
                    </a:lnTo>
                    <a:lnTo>
                      <a:pt x="24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87" name="Freeform 400"/>
              <p:cNvSpPr/>
              <p:nvPr/>
            </p:nvSpPr>
            <p:spPr>
              <a:xfrm>
                <a:off x="4618080" y="190512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3 w 4"/>
                  <a:gd name="GluePoint1Y" fmla="*/ 3 h 3"/>
                  <a:gd name="GluePoint2X" fmla="*/ 4 w 4"/>
                  <a:gd name="GluePoint2Y" fmla="*/ 3 h 3"/>
                  <a:gd name="GluePoint3X" fmla="*/ 3 w 4"/>
                  <a:gd name="GluePoint3Y" fmla="*/ 0 h 3"/>
                  <a:gd name="GluePoint4X" fmla="*/ 0 w 4"/>
                  <a:gd name="GluePoint4Y" fmla="*/ 2 h 3"/>
                  <a:gd name="GluePoint5X" fmla="*/ 3 w 4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3" y="3"/>
                    </a:moveTo>
                    <a:lnTo>
                      <a:pt x="4" y="3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88" name="Freeform 401"/>
              <p:cNvSpPr/>
              <p:nvPr/>
            </p:nvSpPr>
            <p:spPr>
              <a:xfrm>
                <a:off x="4629240" y="192888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1 h 3"/>
                  <a:gd name="GluePoint2X" fmla="*/ 5 w 5"/>
                  <a:gd name="GluePoint2Y" fmla="*/ 0 h 3"/>
                  <a:gd name="GluePoint3X" fmla="*/ 2 w 5"/>
                  <a:gd name="GluePoint3Y" fmla="*/ 0 h 3"/>
                  <a:gd name="GluePoint4X" fmla="*/ 0 w 5"/>
                  <a:gd name="GluePoint4Y" fmla="*/ 3 h 3"/>
                  <a:gd name="GluePoint5X" fmla="*/ 5 w 5"/>
                  <a:gd name="GluePoint5Y" fmla="*/ 3 h 3"/>
                  <a:gd name="GluePoint6X" fmla="*/ 5 w 5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89" name="Freeform 402"/>
              <p:cNvSpPr/>
              <p:nvPr/>
            </p:nvSpPr>
            <p:spPr>
              <a:xfrm>
                <a:off x="4610160" y="2050920"/>
                <a:ext cx="61560" cy="17280"/>
              </a:xfrm>
              <a:custGeom>
                <a:avLst/>
                <a:gdLst>
                  <a:gd name="textAreaLeft" fmla="*/ 0 w 61560"/>
                  <a:gd name="textAreaRight" fmla="*/ 61920 w 61560"/>
                  <a:gd name="textAreaTop" fmla="*/ 0 h 17280"/>
                  <a:gd name="textAreaBottom" fmla="*/ 17640 h 17280"/>
                  <a:gd name="GluePoint1X" fmla="*/ 20 w 39"/>
                  <a:gd name="GluePoint1Y" fmla="*/ 3 h 11"/>
                  <a:gd name="GluePoint2X" fmla="*/ 11 w 39"/>
                  <a:gd name="GluePoint2Y" fmla="*/ 5 h 11"/>
                  <a:gd name="GluePoint3X" fmla="*/ 8 w 39"/>
                  <a:gd name="GluePoint3Y" fmla="*/ 3 h 11"/>
                  <a:gd name="GluePoint4X" fmla="*/ 6 w 39"/>
                  <a:gd name="GluePoint4Y" fmla="*/ 0 h 11"/>
                  <a:gd name="GluePoint5X" fmla="*/ 6 w 39"/>
                  <a:gd name="GluePoint5Y" fmla="*/ 2 h 11"/>
                  <a:gd name="GluePoint6X" fmla="*/ 1 w 39"/>
                  <a:gd name="GluePoint6Y" fmla="*/ 0 h 11"/>
                  <a:gd name="GluePoint7X" fmla="*/ 1 w 39"/>
                  <a:gd name="GluePoint7Y" fmla="*/ 2 h 11"/>
                  <a:gd name="GluePoint8X" fmla="*/ 0 w 39"/>
                  <a:gd name="GluePoint8Y" fmla="*/ 2 h 11"/>
                  <a:gd name="GluePoint9X" fmla="*/ 0 w 39"/>
                  <a:gd name="GluePoint9Y" fmla="*/ 6 h 11"/>
                  <a:gd name="GluePoint10X" fmla="*/ 12 w 39"/>
                  <a:gd name="GluePoint10Y" fmla="*/ 8 h 11"/>
                  <a:gd name="GluePoint11X" fmla="*/ 17 w 39"/>
                  <a:gd name="GluePoint11Y" fmla="*/ 11 h 11"/>
                  <a:gd name="GluePoint12X" fmla="*/ 35 w 39"/>
                  <a:gd name="GluePoint12Y" fmla="*/ 10 h 11"/>
                  <a:gd name="GluePoint13X" fmla="*/ 38 w 39"/>
                  <a:gd name="GluePoint13Y" fmla="*/ 11 h 11"/>
                  <a:gd name="GluePoint14X" fmla="*/ 39 w 39"/>
                  <a:gd name="GluePoint14Y" fmla="*/ 5 h 11"/>
                  <a:gd name="GluePoint15X" fmla="*/ 33 w 39"/>
                  <a:gd name="GluePoint15Y" fmla="*/ 8 h 11"/>
                  <a:gd name="GluePoint16X" fmla="*/ 30 w 39"/>
                  <a:gd name="GluePoint16Y" fmla="*/ 5 h 11"/>
                  <a:gd name="GluePoint17X" fmla="*/ 20 w 39"/>
                  <a:gd name="GluePoint17Y" fmla="*/ 3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9" h="11">
                    <a:moveTo>
                      <a:pt x="20" y="3"/>
                    </a:moveTo>
                    <a:lnTo>
                      <a:pt x="11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17" y="11"/>
                    </a:lnTo>
                    <a:lnTo>
                      <a:pt x="35" y="10"/>
                    </a:lnTo>
                    <a:lnTo>
                      <a:pt x="38" y="11"/>
                    </a:lnTo>
                    <a:lnTo>
                      <a:pt x="39" y="5"/>
                    </a:lnTo>
                    <a:lnTo>
                      <a:pt x="33" y="8"/>
                    </a:lnTo>
                    <a:lnTo>
                      <a:pt x="30" y="5"/>
                    </a:lnTo>
                    <a:lnTo>
                      <a:pt x="2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90" name="Freeform 403"/>
              <p:cNvSpPr/>
              <p:nvPr/>
            </p:nvSpPr>
            <p:spPr>
              <a:xfrm>
                <a:off x="4629240" y="198432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5 h 5"/>
                  <a:gd name="GluePoint2X" fmla="*/ 4 w 4"/>
                  <a:gd name="GluePoint2Y" fmla="*/ 2 h 5"/>
                  <a:gd name="GluePoint3X" fmla="*/ 0 w 4"/>
                  <a:gd name="GluePoint3Y" fmla="*/ 0 h 5"/>
                  <a:gd name="GluePoint4X" fmla="*/ 4 w 4"/>
                  <a:gd name="GluePoint4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5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91" name="Freeform 404"/>
              <p:cNvSpPr/>
              <p:nvPr/>
            </p:nvSpPr>
            <p:spPr>
              <a:xfrm>
                <a:off x="4648320" y="20080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3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1 h 3"/>
                  <a:gd name="GluePoint5X" fmla="*/ 0 w 1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92" name="Freeform 405"/>
              <p:cNvSpPr/>
              <p:nvPr/>
            </p:nvSpPr>
            <p:spPr>
              <a:xfrm>
                <a:off x="4546440" y="1974960"/>
                <a:ext cx="55080" cy="522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2200"/>
                  <a:gd name="textAreaBottom" fmla="*/ 52560 h 52200"/>
                  <a:gd name="GluePoint1X" fmla="*/ 13 w 35"/>
                  <a:gd name="GluePoint1Y" fmla="*/ 0 h 33"/>
                  <a:gd name="GluePoint2X" fmla="*/ 6 w 35"/>
                  <a:gd name="GluePoint2Y" fmla="*/ 3 h 33"/>
                  <a:gd name="GluePoint3X" fmla="*/ 3 w 35"/>
                  <a:gd name="GluePoint3Y" fmla="*/ 1 h 33"/>
                  <a:gd name="GluePoint4X" fmla="*/ 0 w 35"/>
                  <a:gd name="GluePoint4Y" fmla="*/ 9 h 33"/>
                  <a:gd name="GluePoint5X" fmla="*/ 10 w 35"/>
                  <a:gd name="GluePoint5Y" fmla="*/ 17 h 33"/>
                  <a:gd name="GluePoint6X" fmla="*/ 10 w 35"/>
                  <a:gd name="GluePoint6Y" fmla="*/ 25 h 33"/>
                  <a:gd name="GluePoint7X" fmla="*/ 13 w 35"/>
                  <a:gd name="GluePoint7Y" fmla="*/ 27 h 33"/>
                  <a:gd name="GluePoint8X" fmla="*/ 14 w 35"/>
                  <a:gd name="GluePoint8Y" fmla="*/ 22 h 33"/>
                  <a:gd name="GluePoint9X" fmla="*/ 18 w 35"/>
                  <a:gd name="GluePoint9Y" fmla="*/ 25 h 33"/>
                  <a:gd name="GluePoint10X" fmla="*/ 21 w 35"/>
                  <a:gd name="GluePoint10Y" fmla="*/ 33 h 33"/>
                  <a:gd name="GluePoint11X" fmla="*/ 22 w 35"/>
                  <a:gd name="GluePoint11Y" fmla="*/ 33 h 33"/>
                  <a:gd name="GluePoint12X" fmla="*/ 22 w 35"/>
                  <a:gd name="GluePoint12Y" fmla="*/ 29 h 33"/>
                  <a:gd name="GluePoint13X" fmla="*/ 24 w 35"/>
                  <a:gd name="GluePoint13Y" fmla="*/ 27 h 33"/>
                  <a:gd name="GluePoint14X" fmla="*/ 30 w 35"/>
                  <a:gd name="GluePoint14Y" fmla="*/ 33 h 33"/>
                  <a:gd name="GluePoint15X" fmla="*/ 27 w 35"/>
                  <a:gd name="GluePoint15Y" fmla="*/ 19 h 33"/>
                  <a:gd name="GluePoint16X" fmla="*/ 24 w 35"/>
                  <a:gd name="GluePoint16Y" fmla="*/ 14 h 33"/>
                  <a:gd name="GluePoint17X" fmla="*/ 30 w 35"/>
                  <a:gd name="GluePoint17Y" fmla="*/ 17 h 33"/>
                  <a:gd name="GluePoint18X" fmla="*/ 35 w 35"/>
                  <a:gd name="GluePoint18Y" fmla="*/ 16 h 33"/>
                  <a:gd name="GluePoint19X" fmla="*/ 33 w 35"/>
                  <a:gd name="GluePoint19Y" fmla="*/ 14 h 33"/>
                  <a:gd name="GluePoint20X" fmla="*/ 30 w 35"/>
                  <a:gd name="GluePoint20Y" fmla="*/ 13 h 33"/>
                  <a:gd name="GluePoint21X" fmla="*/ 29 w 35"/>
                  <a:gd name="GluePoint21Y" fmla="*/ 6 h 33"/>
                  <a:gd name="GluePoint22X" fmla="*/ 25 w 35"/>
                  <a:gd name="GluePoint22Y" fmla="*/ 4 h 33"/>
                  <a:gd name="GluePoint23X" fmla="*/ 13 w 35"/>
                  <a:gd name="GluePoint23Y" fmla="*/ 0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35" h="33">
                    <a:moveTo>
                      <a:pt x="13" y="0"/>
                    </a:moveTo>
                    <a:lnTo>
                      <a:pt x="6" y="3"/>
                    </a:lnTo>
                    <a:lnTo>
                      <a:pt x="3" y="1"/>
                    </a:lnTo>
                    <a:lnTo>
                      <a:pt x="0" y="9"/>
                    </a:lnTo>
                    <a:lnTo>
                      <a:pt x="10" y="17"/>
                    </a:lnTo>
                    <a:lnTo>
                      <a:pt x="10" y="25"/>
                    </a:lnTo>
                    <a:lnTo>
                      <a:pt x="13" y="27"/>
                    </a:lnTo>
                    <a:lnTo>
                      <a:pt x="14" y="22"/>
                    </a:lnTo>
                    <a:lnTo>
                      <a:pt x="18" y="25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2" y="29"/>
                    </a:lnTo>
                    <a:lnTo>
                      <a:pt x="24" y="27"/>
                    </a:lnTo>
                    <a:lnTo>
                      <a:pt x="30" y="33"/>
                    </a:lnTo>
                    <a:lnTo>
                      <a:pt x="27" y="19"/>
                    </a:lnTo>
                    <a:lnTo>
                      <a:pt x="24" y="14"/>
                    </a:lnTo>
                    <a:lnTo>
                      <a:pt x="30" y="17"/>
                    </a:lnTo>
                    <a:lnTo>
                      <a:pt x="35" y="16"/>
                    </a:lnTo>
                    <a:lnTo>
                      <a:pt x="33" y="14"/>
                    </a:lnTo>
                    <a:lnTo>
                      <a:pt x="30" y="13"/>
                    </a:lnTo>
                    <a:lnTo>
                      <a:pt x="29" y="6"/>
                    </a:lnTo>
                    <a:lnTo>
                      <a:pt x="25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3893" name="Group 607"/>
            <p:cNvGrpSpPr/>
            <p:nvPr/>
          </p:nvGrpSpPr>
          <p:grpSpPr>
            <a:xfrm>
              <a:off x="1332000" y="866880"/>
              <a:ext cx="6171840" cy="2891880"/>
              <a:chOff x="1332000" y="866880"/>
              <a:chExt cx="6171840" cy="2891880"/>
            </a:xfrm>
          </p:grpSpPr>
          <p:sp>
            <p:nvSpPr>
              <p:cNvPr id="3894" name="Freeform 407"/>
              <p:cNvSpPr/>
              <p:nvPr/>
            </p:nvSpPr>
            <p:spPr>
              <a:xfrm>
                <a:off x="4529160" y="1971720"/>
                <a:ext cx="9000" cy="90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9000"/>
                  <a:gd name="textAreaBottom" fmla="*/ 9360 h 9000"/>
                  <a:gd name="GluePoint1X" fmla="*/ 6 w 6"/>
                  <a:gd name="GluePoint1Y" fmla="*/ 6 h 6"/>
                  <a:gd name="GluePoint2X" fmla="*/ 6 w 6"/>
                  <a:gd name="GluePoint2Y" fmla="*/ 3 h 6"/>
                  <a:gd name="GluePoint3X" fmla="*/ 3 w 6"/>
                  <a:gd name="GluePoint3Y" fmla="*/ 0 h 6"/>
                  <a:gd name="GluePoint4X" fmla="*/ 0 w 6"/>
                  <a:gd name="GluePoint4Y" fmla="*/ 3 h 6"/>
                  <a:gd name="GluePoint5X" fmla="*/ 6 w 6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6">
                    <a:moveTo>
                      <a:pt x="6" y="6"/>
                    </a:move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95" name="Freeform 408"/>
              <p:cNvSpPr/>
              <p:nvPr/>
            </p:nvSpPr>
            <p:spPr>
              <a:xfrm>
                <a:off x="4586400" y="1954080"/>
                <a:ext cx="37800" cy="298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29880"/>
                  <a:gd name="textAreaBottom" fmla="*/ 30240 h 29880"/>
                  <a:gd name="GluePoint1X" fmla="*/ 24 w 24"/>
                  <a:gd name="GluePoint1Y" fmla="*/ 17 h 19"/>
                  <a:gd name="GluePoint2X" fmla="*/ 24 w 24"/>
                  <a:gd name="GluePoint2Y" fmla="*/ 16 h 19"/>
                  <a:gd name="GluePoint3X" fmla="*/ 21 w 24"/>
                  <a:gd name="GluePoint3Y" fmla="*/ 14 h 19"/>
                  <a:gd name="GluePoint4X" fmla="*/ 16 w 24"/>
                  <a:gd name="GluePoint4Y" fmla="*/ 8 h 19"/>
                  <a:gd name="GluePoint5X" fmla="*/ 10 w 24"/>
                  <a:gd name="GluePoint5Y" fmla="*/ 5 h 19"/>
                  <a:gd name="GluePoint6X" fmla="*/ 5 w 24"/>
                  <a:gd name="GluePoint6Y" fmla="*/ 0 h 19"/>
                  <a:gd name="GluePoint7X" fmla="*/ 0 w 24"/>
                  <a:gd name="GluePoint7Y" fmla="*/ 3 h 19"/>
                  <a:gd name="GluePoint8X" fmla="*/ 4 w 24"/>
                  <a:gd name="GluePoint8Y" fmla="*/ 3 h 19"/>
                  <a:gd name="GluePoint9X" fmla="*/ 10 w 24"/>
                  <a:gd name="GluePoint9Y" fmla="*/ 9 h 19"/>
                  <a:gd name="GluePoint10X" fmla="*/ 18 w 24"/>
                  <a:gd name="GluePoint10Y" fmla="*/ 14 h 19"/>
                  <a:gd name="GluePoint11X" fmla="*/ 21 w 24"/>
                  <a:gd name="GluePoint11Y" fmla="*/ 19 h 19"/>
                  <a:gd name="GluePoint12X" fmla="*/ 24 w 24"/>
                  <a:gd name="GluePoint12Y" fmla="*/ 19 h 19"/>
                  <a:gd name="GluePoint13X" fmla="*/ 24 w 24"/>
                  <a:gd name="GluePoint13Y" fmla="*/ 17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4" h="19">
                    <a:moveTo>
                      <a:pt x="24" y="17"/>
                    </a:moveTo>
                    <a:lnTo>
                      <a:pt x="24" y="16"/>
                    </a:lnTo>
                    <a:lnTo>
                      <a:pt x="21" y="14"/>
                    </a:lnTo>
                    <a:lnTo>
                      <a:pt x="16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10" y="9"/>
                    </a:lnTo>
                    <a:lnTo>
                      <a:pt x="18" y="14"/>
                    </a:lnTo>
                    <a:lnTo>
                      <a:pt x="21" y="19"/>
                    </a:lnTo>
                    <a:lnTo>
                      <a:pt x="24" y="19"/>
                    </a:lnTo>
                    <a:lnTo>
                      <a:pt x="24" y="1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96" name="Freeform 409"/>
              <p:cNvSpPr/>
              <p:nvPr/>
            </p:nvSpPr>
            <p:spPr>
              <a:xfrm>
                <a:off x="4511520" y="19368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3 w 5"/>
                  <a:gd name="GluePoint2Y" fmla="*/ 0 h 4"/>
                  <a:gd name="GluePoint3X" fmla="*/ 0 w 5"/>
                  <a:gd name="GluePoint3Y" fmla="*/ 0 h 4"/>
                  <a:gd name="GluePoint4X" fmla="*/ 1 w 5"/>
                  <a:gd name="GluePoint4Y" fmla="*/ 3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97" name="Freeform 410"/>
              <p:cNvSpPr/>
              <p:nvPr/>
            </p:nvSpPr>
            <p:spPr>
              <a:xfrm>
                <a:off x="4383000" y="178272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1 w 5"/>
                  <a:gd name="GluePoint1Y" fmla="*/ 0 h 5"/>
                  <a:gd name="GluePoint2X" fmla="*/ 5 w 5"/>
                  <a:gd name="GluePoint2Y" fmla="*/ 5 h 5"/>
                  <a:gd name="GluePoint3X" fmla="*/ 0 w 5"/>
                  <a:gd name="GluePoint3Y" fmla="*/ 3 h 5"/>
                  <a:gd name="GluePoint4X" fmla="*/ 1 w 5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1" y="0"/>
                    </a:moveTo>
                    <a:lnTo>
                      <a:pt x="5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98" name="Freeform 411"/>
              <p:cNvSpPr/>
              <p:nvPr/>
            </p:nvSpPr>
            <p:spPr>
              <a:xfrm>
                <a:off x="4379760" y="178596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3 w 3"/>
                  <a:gd name="GluePoint2Y" fmla="*/ 8 h 8"/>
                  <a:gd name="GluePoint3X" fmla="*/ 0 w 3"/>
                  <a:gd name="GluePoint3Y" fmla="*/ 4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3" y="8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899" name="Freeform 412"/>
              <p:cNvSpPr/>
              <p:nvPr/>
            </p:nvSpPr>
            <p:spPr>
              <a:xfrm>
                <a:off x="4430880" y="183348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0 w 6"/>
                  <a:gd name="GluePoint1Y" fmla="*/ 0 h 2"/>
                  <a:gd name="GluePoint2X" fmla="*/ 6 w 6"/>
                  <a:gd name="GluePoint2Y" fmla="*/ 2 h 2"/>
                  <a:gd name="GluePoint3X" fmla="*/ 5 w 6"/>
                  <a:gd name="GluePoint3Y" fmla="*/ 2 h 2"/>
                  <a:gd name="GluePoint4X" fmla="*/ 0 w 6"/>
                  <a:gd name="GluePoint4Y" fmla="*/ 2 h 2"/>
                  <a:gd name="GluePoint5X" fmla="*/ 0 w 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0" y="0"/>
                    </a:moveTo>
                    <a:lnTo>
                      <a:pt x="6" y="2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00" name="Freeform 413"/>
              <p:cNvSpPr/>
              <p:nvPr/>
            </p:nvSpPr>
            <p:spPr>
              <a:xfrm>
                <a:off x="4352760" y="1974960"/>
                <a:ext cx="69480" cy="457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45720"/>
                  <a:gd name="textAreaBottom" fmla="*/ 46080 h 45720"/>
                  <a:gd name="GluePoint1X" fmla="*/ 44 w 44"/>
                  <a:gd name="GluePoint1Y" fmla="*/ 0 h 29"/>
                  <a:gd name="GluePoint2X" fmla="*/ 36 w 44"/>
                  <a:gd name="GluePoint2Y" fmla="*/ 16 h 29"/>
                  <a:gd name="GluePoint3X" fmla="*/ 39 w 44"/>
                  <a:gd name="GluePoint3Y" fmla="*/ 22 h 29"/>
                  <a:gd name="GluePoint4X" fmla="*/ 38 w 44"/>
                  <a:gd name="GluePoint4Y" fmla="*/ 29 h 29"/>
                  <a:gd name="GluePoint5X" fmla="*/ 32 w 44"/>
                  <a:gd name="GluePoint5Y" fmla="*/ 27 h 29"/>
                  <a:gd name="GluePoint6X" fmla="*/ 25 w 44"/>
                  <a:gd name="GluePoint6Y" fmla="*/ 22 h 29"/>
                  <a:gd name="GluePoint7X" fmla="*/ 1 w 44"/>
                  <a:gd name="GluePoint7Y" fmla="*/ 13 h 29"/>
                  <a:gd name="GluePoint8X" fmla="*/ 0 w 44"/>
                  <a:gd name="GluePoint8Y" fmla="*/ 6 h 29"/>
                  <a:gd name="GluePoint9X" fmla="*/ 1 w 44"/>
                  <a:gd name="GluePoint9Y" fmla="*/ 1 h 29"/>
                  <a:gd name="GluePoint10X" fmla="*/ 5 w 44"/>
                  <a:gd name="GluePoint10Y" fmla="*/ 3 h 29"/>
                  <a:gd name="GluePoint11X" fmla="*/ 9 w 44"/>
                  <a:gd name="GluePoint11Y" fmla="*/ 1 h 29"/>
                  <a:gd name="GluePoint12X" fmla="*/ 16 w 44"/>
                  <a:gd name="GluePoint12Y" fmla="*/ 6 h 29"/>
                  <a:gd name="GluePoint13X" fmla="*/ 44 w 44"/>
                  <a:gd name="GluePoint13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29">
                    <a:moveTo>
                      <a:pt x="44" y="0"/>
                    </a:moveTo>
                    <a:lnTo>
                      <a:pt x="36" y="16"/>
                    </a:lnTo>
                    <a:lnTo>
                      <a:pt x="39" y="22"/>
                    </a:lnTo>
                    <a:lnTo>
                      <a:pt x="38" y="29"/>
                    </a:lnTo>
                    <a:lnTo>
                      <a:pt x="32" y="27"/>
                    </a:lnTo>
                    <a:lnTo>
                      <a:pt x="25" y="22"/>
                    </a:lnTo>
                    <a:lnTo>
                      <a:pt x="1" y="13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5" y="3"/>
                    </a:lnTo>
                    <a:lnTo>
                      <a:pt x="9" y="1"/>
                    </a:lnTo>
                    <a:lnTo>
                      <a:pt x="16" y="6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01" name="Freeform 414"/>
              <p:cNvSpPr/>
              <p:nvPr/>
            </p:nvSpPr>
            <p:spPr>
              <a:xfrm>
                <a:off x="4251240" y="1892160"/>
                <a:ext cx="34560" cy="662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66240"/>
                  <a:gd name="textAreaBottom" fmla="*/ 66600 h 66240"/>
                  <a:gd name="GluePoint1X" fmla="*/ 13 w 22"/>
                  <a:gd name="GluePoint1Y" fmla="*/ 0 h 42"/>
                  <a:gd name="GluePoint2X" fmla="*/ 18 w 22"/>
                  <a:gd name="GluePoint2Y" fmla="*/ 2 h 42"/>
                  <a:gd name="GluePoint3X" fmla="*/ 21 w 22"/>
                  <a:gd name="GluePoint3Y" fmla="*/ 10 h 42"/>
                  <a:gd name="GluePoint4X" fmla="*/ 22 w 22"/>
                  <a:gd name="GluePoint4Y" fmla="*/ 32 h 42"/>
                  <a:gd name="GluePoint5X" fmla="*/ 19 w 22"/>
                  <a:gd name="GluePoint5Y" fmla="*/ 37 h 42"/>
                  <a:gd name="GluePoint6X" fmla="*/ 16 w 22"/>
                  <a:gd name="GluePoint6Y" fmla="*/ 36 h 42"/>
                  <a:gd name="GluePoint7X" fmla="*/ 13 w 22"/>
                  <a:gd name="GluePoint7Y" fmla="*/ 39 h 42"/>
                  <a:gd name="GluePoint8X" fmla="*/ 10 w 22"/>
                  <a:gd name="GluePoint8Y" fmla="*/ 42 h 42"/>
                  <a:gd name="GluePoint9X" fmla="*/ 5 w 22"/>
                  <a:gd name="GluePoint9Y" fmla="*/ 34 h 42"/>
                  <a:gd name="GluePoint10X" fmla="*/ 3 w 22"/>
                  <a:gd name="GluePoint10Y" fmla="*/ 31 h 42"/>
                  <a:gd name="GluePoint11X" fmla="*/ 5 w 22"/>
                  <a:gd name="GluePoint11Y" fmla="*/ 24 h 42"/>
                  <a:gd name="GluePoint12X" fmla="*/ 3 w 22"/>
                  <a:gd name="GluePoint12Y" fmla="*/ 15 h 42"/>
                  <a:gd name="GluePoint13X" fmla="*/ 0 w 22"/>
                  <a:gd name="GluePoint13Y" fmla="*/ 10 h 42"/>
                  <a:gd name="GluePoint14X" fmla="*/ 0 w 22"/>
                  <a:gd name="GluePoint14Y" fmla="*/ 5 h 42"/>
                  <a:gd name="GluePoint15X" fmla="*/ 5 w 22"/>
                  <a:gd name="GluePoint15Y" fmla="*/ 7 h 42"/>
                  <a:gd name="GluePoint16X" fmla="*/ 13 w 22"/>
                  <a:gd name="GluePoint16Y" fmla="*/ 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2" h="42">
                    <a:moveTo>
                      <a:pt x="13" y="0"/>
                    </a:moveTo>
                    <a:lnTo>
                      <a:pt x="18" y="2"/>
                    </a:lnTo>
                    <a:lnTo>
                      <a:pt x="21" y="10"/>
                    </a:lnTo>
                    <a:lnTo>
                      <a:pt x="22" y="32"/>
                    </a:lnTo>
                    <a:lnTo>
                      <a:pt x="19" y="37"/>
                    </a:lnTo>
                    <a:lnTo>
                      <a:pt x="16" y="36"/>
                    </a:lnTo>
                    <a:lnTo>
                      <a:pt x="13" y="39"/>
                    </a:lnTo>
                    <a:lnTo>
                      <a:pt x="10" y="42"/>
                    </a:lnTo>
                    <a:lnTo>
                      <a:pt x="5" y="34"/>
                    </a:lnTo>
                    <a:lnTo>
                      <a:pt x="3" y="31"/>
                    </a:lnTo>
                    <a:lnTo>
                      <a:pt x="5" y="24"/>
                    </a:lnTo>
                    <a:lnTo>
                      <a:pt x="3" y="15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02" name="Freeform 415"/>
              <p:cNvSpPr/>
              <p:nvPr/>
            </p:nvSpPr>
            <p:spPr>
              <a:xfrm>
                <a:off x="4259160" y="1844640"/>
                <a:ext cx="20160" cy="45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5720"/>
                  <a:gd name="textAreaBottom" fmla="*/ 46080 h 45720"/>
                  <a:gd name="GluePoint1X" fmla="*/ 10 w 13"/>
                  <a:gd name="GluePoint1Y" fmla="*/ 0 h 29"/>
                  <a:gd name="GluePoint2X" fmla="*/ 11 w 13"/>
                  <a:gd name="GluePoint2Y" fmla="*/ 0 h 29"/>
                  <a:gd name="GluePoint3X" fmla="*/ 13 w 13"/>
                  <a:gd name="GluePoint3Y" fmla="*/ 13 h 29"/>
                  <a:gd name="GluePoint4X" fmla="*/ 10 w 13"/>
                  <a:gd name="GluePoint4Y" fmla="*/ 29 h 29"/>
                  <a:gd name="GluePoint5X" fmla="*/ 2 w 13"/>
                  <a:gd name="GluePoint5Y" fmla="*/ 21 h 29"/>
                  <a:gd name="GluePoint6X" fmla="*/ 0 w 13"/>
                  <a:gd name="GluePoint6Y" fmla="*/ 9 h 29"/>
                  <a:gd name="GluePoint7X" fmla="*/ 2 w 13"/>
                  <a:gd name="GluePoint7Y" fmla="*/ 6 h 29"/>
                  <a:gd name="GluePoint8X" fmla="*/ 10 w 13"/>
                  <a:gd name="GluePoint8Y" fmla="*/ 4 h 29"/>
                  <a:gd name="GluePoint9X" fmla="*/ 10 w 13"/>
                  <a:gd name="GluePoint9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9">
                    <a:moveTo>
                      <a:pt x="10" y="0"/>
                    </a:moveTo>
                    <a:lnTo>
                      <a:pt x="11" y="0"/>
                    </a:lnTo>
                    <a:lnTo>
                      <a:pt x="13" y="13"/>
                    </a:lnTo>
                    <a:lnTo>
                      <a:pt x="10" y="29"/>
                    </a:lnTo>
                    <a:lnTo>
                      <a:pt x="2" y="2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10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03" name="Freeform 416"/>
              <p:cNvSpPr/>
              <p:nvPr/>
            </p:nvSpPr>
            <p:spPr>
              <a:xfrm>
                <a:off x="4100400" y="1951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3 h 5"/>
                  <a:gd name="GluePoint3X" fmla="*/ 2 w 3"/>
                  <a:gd name="GluePoint3Y" fmla="*/ 5 h 5"/>
                  <a:gd name="GluePoint4X" fmla="*/ 0 w 3"/>
                  <a:gd name="GluePoint4Y" fmla="*/ 3 h 5"/>
                  <a:gd name="GluePoint5X" fmla="*/ 3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04" name="Freeform 417"/>
              <p:cNvSpPr/>
              <p:nvPr/>
            </p:nvSpPr>
            <p:spPr>
              <a:xfrm>
                <a:off x="4125960" y="1928880"/>
                <a:ext cx="21960" cy="172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7280"/>
                  <a:gd name="textAreaBottom" fmla="*/ 17640 h 17280"/>
                  <a:gd name="GluePoint1X" fmla="*/ 11 w 14"/>
                  <a:gd name="GluePoint1Y" fmla="*/ 0 h 11"/>
                  <a:gd name="GluePoint2X" fmla="*/ 9 w 14"/>
                  <a:gd name="GluePoint2Y" fmla="*/ 3 h 11"/>
                  <a:gd name="GluePoint3X" fmla="*/ 14 w 14"/>
                  <a:gd name="GluePoint3Y" fmla="*/ 5 h 11"/>
                  <a:gd name="GluePoint4X" fmla="*/ 9 w 14"/>
                  <a:gd name="GluePoint4Y" fmla="*/ 11 h 11"/>
                  <a:gd name="GluePoint5X" fmla="*/ 5 w 14"/>
                  <a:gd name="GluePoint5Y" fmla="*/ 8 h 11"/>
                  <a:gd name="GluePoint6X" fmla="*/ 1 w 14"/>
                  <a:gd name="GluePoint6Y" fmla="*/ 8 h 11"/>
                  <a:gd name="GluePoint7X" fmla="*/ 0 w 14"/>
                  <a:gd name="GluePoint7Y" fmla="*/ 6 h 11"/>
                  <a:gd name="GluePoint8X" fmla="*/ 1 w 14"/>
                  <a:gd name="GluePoint8Y" fmla="*/ 3 h 11"/>
                  <a:gd name="GluePoint9X" fmla="*/ 11 w 14"/>
                  <a:gd name="GluePoint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4" h="11">
                    <a:moveTo>
                      <a:pt x="11" y="0"/>
                    </a:moveTo>
                    <a:lnTo>
                      <a:pt x="9" y="3"/>
                    </a:lnTo>
                    <a:lnTo>
                      <a:pt x="14" y="5"/>
                    </a:lnTo>
                    <a:lnTo>
                      <a:pt x="9" y="11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05" name="Freeform 418"/>
              <p:cNvSpPr/>
              <p:nvPr/>
            </p:nvSpPr>
            <p:spPr>
              <a:xfrm>
                <a:off x="4157640" y="19256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5 w 5"/>
                  <a:gd name="GluePoint2Y" fmla="*/ 3 h 3"/>
                  <a:gd name="GluePoint3X" fmla="*/ 0 w 5"/>
                  <a:gd name="GluePoint3Y" fmla="*/ 2 h 3"/>
                  <a:gd name="GluePoint4X" fmla="*/ 5 w 5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5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06" name="Freeform 419"/>
              <p:cNvSpPr/>
              <p:nvPr/>
            </p:nvSpPr>
            <p:spPr>
              <a:xfrm>
                <a:off x="4100400" y="1854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3 h 5"/>
                  <a:gd name="GluePoint3X" fmla="*/ 2 w 5"/>
                  <a:gd name="GluePoint3Y" fmla="*/ 5 h 5"/>
                  <a:gd name="GluePoint4X" fmla="*/ 0 w 5"/>
                  <a:gd name="GluePoint4Y" fmla="*/ 2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3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07" name="Freeform 420"/>
              <p:cNvSpPr/>
              <p:nvPr/>
            </p:nvSpPr>
            <p:spPr>
              <a:xfrm>
                <a:off x="4427640" y="1442880"/>
                <a:ext cx="15480" cy="252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5200"/>
                  <a:gd name="textAreaBottom" fmla="*/ 25560 h 25200"/>
                  <a:gd name="GluePoint1X" fmla="*/ 0 w 10"/>
                  <a:gd name="GluePoint1Y" fmla="*/ 16 h 16"/>
                  <a:gd name="GluePoint2X" fmla="*/ 10 w 10"/>
                  <a:gd name="GluePoint2Y" fmla="*/ 8 h 16"/>
                  <a:gd name="GluePoint3X" fmla="*/ 8 w 10"/>
                  <a:gd name="GluePoint3Y" fmla="*/ 3 h 16"/>
                  <a:gd name="GluePoint4X" fmla="*/ 10 w 10"/>
                  <a:gd name="GluePoint4Y" fmla="*/ 0 h 16"/>
                  <a:gd name="GluePoint5X" fmla="*/ 5 w 10"/>
                  <a:gd name="GluePoint5Y" fmla="*/ 0 h 16"/>
                  <a:gd name="GluePoint6X" fmla="*/ 0 w 10"/>
                  <a:gd name="GluePoint6Y" fmla="*/ 7 h 16"/>
                  <a:gd name="GluePoint7X" fmla="*/ 0 w 10"/>
                  <a:gd name="GluePoint7Y" fmla="*/ 11 h 16"/>
                  <a:gd name="GluePoint8X" fmla="*/ 2 w 10"/>
                  <a:gd name="GluePoint8Y" fmla="*/ 13 h 16"/>
                  <a:gd name="GluePoint9X" fmla="*/ 0 w 10"/>
                  <a:gd name="GluePoint9Y" fmla="*/ 1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0" h="16">
                    <a:moveTo>
                      <a:pt x="0" y="16"/>
                    </a:moveTo>
                    <a:lnTo>
                      <a:pt x="10" y="8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08" name="Freeform 421"/>
              <p:cNvSpPr/>
              <p:nvPr/>
            </p:nvSpPr>
            <p:spPr>
              <a:xfrm>
                <a:off x="4498920" y="1425600"/>
                <a:ext cx="26640" cy="154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5480"/>
                  <a:gd name="textAreaBottom" fmla="*/ 15840 h 15480"/>
                  <a:gd name="GluePoint1X" fmla="*/ 14 w 17"/>
                  <a:gd name="GluePoint1Y" fmla="*/ 0 h 10"/>
                  <a:gd name="GluePoint2X" fmla="*/ 0 w 17"/>
                  <a:gd name="GluePoint2Y" fmla="*/ 2 h 10"/>
                  <a:gd name="GluePoint3X" fmla="*/ 0 w 17"/>
                  <a:gd name="GluePoint3Y" fmla="*/ 5 h 10"/>
                  <a:gd name="GluePoint4X" fmla="*/ 3 w 17"/>
                  <a:gd name="GluePoint4Y" fmla="*/ 6 h 10"/>
                  <a:gd name="GluePoint5X" fmla="*/ 3 w 17"/>
                  <a:gd name="GluePoint5Y" fmla="*/ 10 h 10"/>
                  <a:gd name="GluePoint6X" fmla="*/ 3 w 17"/>
                  <a:gd name="GluePoint6Y" fmla="*/ 10 h 10"/>
                  <a:gd name="GluePoint7X" fmla="*/ 6 w 17"/>
                  <a:gd name="GluePoint7Y" fmla="*/ 5 h 10"/>
                  <a:gd name="GluePoint8X" fmla="*/ 9 w 17"/>
                  <a:gd name="GluePoint8Y" fmla="*/ 5 h 10"/>
                  <a:gd name="GluePoint9X" fmla="*/ 17 w 17"/>
                  <a:gd name="GluePoint9Y" fmla="*/ 2 h 10"/>
                  <a:gd name="GluePoint10X" fmla="*/ 14 w 17"/>
                  <a:gd name="GluePoint10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0">
                    <a:moveTo>
                      <a:pt x="14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09" name="Rectangle 422"/>
              <p:cNvSpPr/>
              <p:nvPr/>
            </p:nvSpPr>
            <p:spPr>
              <a:xfrm>
                <a:off x="4311720" y="2098800"/>
                <a:ext cx="6120" cy="2880"/>
              </a:xfrm>
              <a:prstGeom prst="rect">
                <a:avLst/>
              </a:pr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10" name="Freeform 423"/>
              <p:cNvSpPr/>
              <p:nvPr/>
            </p:nvSpPr>
            <p:spPr>
              <a:xfrm>
                <a:off x="5030640" y="25938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0 w 2"/>
                  <a:gd name="GluePoint2Y" fmla="*/ 2 h 4"/>
                  <a:gd name="GluePoint3X" fmla="*/ 2 w 2"/>
                  <a:gd name="GluePoint3Y" fmla="*/ 4 h 4"/>
                  <a:gd name="GluePoint4X" fmla="*/ 0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11" name="Freeform 424"/>
              <p:cNvSpPr/>
              <p:nvPr/>
            </p:nvSpPr>
            <p:spPr>
              <a:xfrm>
                <a:off x="5027760" y="260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5 w 8"/>
                  <a:gd name="GluePoint1Y" fmla="*/ 3 h 5"/>
                  <a:gd name="GluePoint2X" fmla="*/ 4 w 8"/>
                  <a:gd name="GluePoint2Y" fmla="*/ 0 h 5"/>
                  <a:gd name="GluePoint3X" fmla="*/ 0 w 8"/>
                  <a:gd name="GluePoint3Y" fmla="*/ 2 h 5"/>
                  <a:gd name="GluePoint4X" fmla="*/ 2 w 8"/>
                  <a:gd name="GluePoint4Y" fmla="*/ 2 h 5"/>
                  <a:gd name="GluePoint5X" fmla="*/ 4 w 8"/>
                  <a:gd name="GluePoint5Y" fmla="*/ 3 h 5"/>
                  <a:gd name="GluePoint6X" fmla="*/ 2 w 8"/>
                  <a:gd name="GluePoint6Y" fmla="*/ 3 h 5"/>
                  <a:gd name="GluePoint7X" fmla="*/ 2 w 8"/>
                  <a:gd name="GluePoint7Y" fmla="*/ 5 h 5"/>
                  <a:gd name="GluePoint8X" fmla="*/ 8 w 8"/>
                  <a:gd name="GluePoint8Y" fmla="*/ 5 h 5"/>
                  <a:gd name="GluePoint9X" fmla="*/ 5 w 8"/>
                  <a:gd name="GluePoint9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5" y="3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8" y="5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12" name="Freeform 425"/>
              <p:cNvSpPr/>
              <p:nvPr/>
            </p:nvSpPr>
            <p:spPr>
              <a:xfrm>
                <a:off x="5095800" y="3382920"/>
                <a:ext cx="183960" cy="37584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375840"/>
                  <a:gd name="textAreaBottom" fmla="*/ 376200 h 375840"/>
                  <a:gd name="GluePoint1X" fmla="*/ 26 w 116"/>
                  <a:gd name="GluePoint1Y" fmla="*/ 71 h 237"/>
                  <a:gd name="GluePoint2X" fmla="*/ 37 w 116"/>
                  <a:gd name="GluePoint2Y" fmla="*/ 68 h 237"/>
                  <a:gd name="GluePoint3X" fmla="*/ 40 w 116"/>
                  <a:gd name="GluePoint3Y" fmla="*/ 68 h 237"/>
                  <a:gd name="GluePoint4X" fmla="*/ 43 w 116"/>
                  <a:gd name="GluePoint4Y" fmla="*/ 65 h 237"/>
                  <a:gd name="GluePoint5X" fmla="*/ 50 w 116"/>
                  <a:gd name="GluePoint5Y" fmla="*/ 63 h 237"/>
                  <a:gd name="GluePoint6X" fmla="*/ 57 w 116"/>
                  <a:gd name="GluePoint6Y" fmla="*/ 69 h 237"/>
                  <a:gd name="GluePoint7X" fmla="*/ 56 w 116"/>
                  <a:gd name="GluePoint7Y" fmla="*/ 61 h 237"/>
                  <a:gd name="GluePoint8X" fmla="*/ 64 w 116"/>
                  <a:gd name="GluePoint8Y" fmla="*/ 57 h 237"/>
                  <a:gd name="GluePoint9X" fmla="*/ 69 w 116"/>
                  <a:gd name="GluePoint9Y" fmla="*/ 60 h 237"/>
                  <a:gd name="GluePoint10X" fmla="*/ 70 w 116"/>
                  <a:gd name="GluePoint10Y" fmla="*/ 47 h 237"/>
                  <a:gd name="GluePoint11X" fmla="*/ 72 w 116"/>
                  <a:gd name="GluePoint11Y" fmla="*/ 50 h 237"/>
                  <a:gd name="GluePoint12X" fmla="*/ 80 w 116"/>
                  <a:gd name="GluePoint12Y" fmla="*/ 44 h 237"/>
                  <a:gd name="GluePoint13X" fmla="*/ 80 w 116"/>
                  <a:gd name="GluePoint13Y" fmla="*/ 34 h 237"/>
                  <a:gd name="GluePoint14X" fmla="*/ 80 w 116"/>
                  <a:gd name="GluePoint14Y" fmla="*/ 26 h 237"/>
                  <a:gd name="GluePoint15X" fmla="*/ 83 w 116"/>
                  <a:gd name="GluePoint15Y" fmla="*/ 26 h 237"/>
                  <a:gd name="GluePoint16X" fmla="*/ 89 w 116"/>
                  <a:gd name="GluePoint16Y" fmla="*/ 20 h 237"/>
                  <a:gd name="GluePoint17X" fmla="*/ 92 w 116"/>
                  <a:gd name="GluePoint17Y" fmla="*/ 20 h 237"/>
                  <a:gd name="GluePoint18X" fmla="*/ 94 w 116"/>
                  <a:gd name="GluePoint18Y" fmla="*/ 5 h 237"/>
                  <a:gd name="GluePoint19X" fmla="*/ 100 w 116"/>
                  <a:gd name="GluePoint19Y" fmla="*/ 0 h 237"/>
                  <a:gd name="GluePoint20X" fmla="*/ 116 w 116"/>
                  <a:gd name="GluePoint20Y" fmla="*/ 58 h 237"/>
                  <a:gd name="GluePoint21X" fmla="*/ 111 w 116"/>
                  <a:gd name="GluePoint21Y" fmla="*/ 66 h 237"/>
                  <a:gd name="GluePoint22X" fmla="*/ 107 w 116"/>
                  <a:gd name="GluePoint22Y" fmla="*/ 58 h 237"/>
                  <a:gd name="GluePoint23X" fmla="*/ 107 w 116"/>
                  <a:gd name="GluePoint23Y" fmla="*/ 79 h 237"/>
                  <a:gd name="GluePoint24X" fmla="*/ 96 w 116"/>
                  <a:gd name="GluePoint24Y" fmla="*/ 115 h 237"/>
                  <a:gd name="GluePoint25X" fmla="*/ 62 w 116"/>
                  <a:gd name="GluePoint25Y" fmla="*/ 209 h 237"/>
                  <a:gd name="GluePoint26X" fmla="*/ 54 w 116"/>
                  <a:gd name="GluePoint26Y" fmla="*/ 225 h 237"/>
                  <a:gd name="GluePoint27X" fmla="*/ 38 w 116"/>
                  <a:gd name="GluePoint27Y" fmla="*/ 230 h 237"/>
                  <a:gd name="GluePoint28X" fmla="*/ 10 w 116"/>
                  <a:gd name="GluePoint28Y" fmla="*/ 225 h 237"/>
                  <a:gd name="GluePoint29X" fmla="*/ 5 w 116"/>
                  <a:gd name="GluePoint29Y" fmla="*/ 208 h 237"/>
                  <a:gd name="GluePoint30X" fmla="*/ 3 w 116"/>
                  <a:gd name="GluePoint30Y" fmla="*/ 192 h 237"/>
                  <a:gd name="GluePoint31X" fmla="*/ 0 w 116"/>
                  <a:gd name="GluePoint31Y" fmla="*/ 172 h 237"/>
                  <a:gd name="GluePoint32X" fmla="*/ 8 w 116"/>
                  <a:gd name="GluePoint32Y" fmla="*/ 161 h 237"/>
                  <a:gd name="GluePoint33X" fmla="*/ 13 w 116"/>
                  <a:gd name="GluePoint33Y" fmla="*/ 152 h 237"/>
                  <a:gd name="GluePoint34X" fmla="*/ 23 w 116"/>
                  <a:gd name="GluePoint34Y" fmla="*/ 131 h 237"/>
                  <a:gd name="GluePoint35X" fmla="*/ 18 w 116"/>
                  <a:gd name="GluePoint35Y" fmla="*/ 100 h 237"/>
                  <a:gd name="GluePoint36X" fmla="*/ 24 w 116"/>
                  <a:gd name="GluePoint36Y" fmla="*/ 78 h 2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16" h="237">
                    <a:moveTo>
                      <a:pt x="24" y="73"/>
                    </a:moveTo>
                    <a:lnTo>
                      <a:pt x="26" y="71"/>
                    </a:lnTo>
                    <a:lnTo>
                      <a:pt x="32" y="71"/>
                    </a:lnTo>
                    <a:lnTo>
                      <a:pt x="37" y="68"/>
                    </a:lnTo>
                    <a:lnTo>
                      <a:pt x="38" y="69"/>
                    </a:lnTo>
                    <a:lnTo>
                      <a:pt x="40" y="68"/>
                    </a:lnTo>
                    <a:lnTo>
                      <a:pt x="42" y="69"/>
                    </a:lnTo>
                    <a:lnTo>
                      <a:pt x="43" y="65"/>
                    </a:lnTo>
                    <a:lnTo>
                      <a:pt x="48" y="65"/>
                    </a:lnTo>
                    <a:lnTo>
                      <a:pt x="50" y="63"/>
                    </a:lnTo>
                    <a:lnTo>
                      <a:pt x="54" y="69"/>
                    </a:lnTo>
                    <a:lnTo>
                      <a:pt x="57" y="69"/>
                    </a:lnTo>
                    <a:lnTo>
                      <a:pt x="54" y="63"/>
                    </a:lnTo>
                    <a:lnTo>
                      <a:pt x="56" y="61"/>
                    </a:lnTo>
                    <a:lnTo>
                      <a:pt x="62" y="55"/>
                    </a:lnTo>
                    <a:lnTo>
                      <a:pt x="64" y="57"/>
                    </a:lnTo>
                    <a:lnTo>
                      <a:pt x="64" y="60"/>
                    </a:lnTo>
                    <a:lnTo>
                      <a:pt x="69" y="60"/>
                    </a:lnTo>
                    <a:lnTo>
                      <a:pt x="65" y="53"/>
                    </a:lnTo>
                    <a:lnTo>
                      <a:pt x="70" y="47"/>
                    </a:lnTo>
                    <a:lnTo>
                      <a:pt x="72" y="45"/>
                    </a:lnTo>
                    <a:lnTo>
                      <a:pt x="72" y="50"/>
                    </a:lnTo>
                    <a:lnTo>
                      <a:pt x="77" y="45"/>
                    </a:lnTo>
                    <a:lnTo>
                      <a:pt x="80" y="44"/>
                    </a:lnTo>
                    <a:lnTo>
                      <a:pt x="75" y="41"/>
                    </a:lnTo>
                    <a:lnTo>
                      <a:pt x="80" y="34"/>
                    </a:lnTo>
                    <a:lnTo>
                      <a:pt x="80" y="36"/>
                    </a:lnTo>
                    <a:lnTo>
                      <a:pt x="80" y="26"/>
                    </a:lnTo>
                    <a:lnTo>
                      <a:pt x="80" y="24"/>
                    </a:lnTo>
                    <a:lnTo>
                      <a:pt x="83" y="26"/>
                    </a:lnTo>
                    <a:lnTo>
                      <a:pt x="84" y="29"/>
                    </a:lnTo>
                    <a:lnTo>
                      <a:pt x="89" y="20"/>
                    </a:lnTo>
                    <a:lnTo>
                      <a:pt x="91" y="23"/>
                    </a:lnTo>
                    <a:lnTo>
                      <a:pt x="92" y="20"/>
                    </a:lnTo>
                    <a:lnTo>
                      <a:pt x="96" y="8"/>
                    </a:lnTo>
                    <a:lnTo>
                      <a:pt x="94" y="5"/>
                    </a:lnTo>
                    <a:lnTo>
                      <a:pt x="96" y="7"/>
                    </a:lnTo>
                    <a:lnTo>
                      <a:pt x="100" y="0"/>
                    </a:lnTo>
                    <a:lnTo>
                      <a:pt x="110" y="15"/>
                    </a:lnTo>
                    <a:lnTo>
                      <a:pt x="116" y="58"/>
                    </a:lnTo>
                    <a:lnTo>
                      <a:pt x="113" y="66"/>
                    </a:lnTo>
                    <a:lnTo>
                      <a:pt x="111" y="66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5" y="69"/>
                    </a:lnTo>
                    <a:lnTo>
                      <a:pt x="107" y="79"/>
                    </a:lnTo>
                    <a:lnTo>
                      <a:pt x="100" y="89"/>
                    </a:lnTo>
                    <a:lnTo>
                      <a:pt x="96" y="115"/>
                    </a:lnTo>
                    <a:lnTo>
                      <a:pt x="81" y="152"/>
                    </a:lnTo>
                    <a:lnTo>
                      <a:pt x="62" y="209"/>
                    </a:lnTo>
                    <a:lnTo>
                      <a:pt x="57" y="219"/>
                    </a:lnTo>
                    <a:lnTo>
                      <a:pt x="54" y="225"/>
                    </a:lnTo>
                    <a:lnTo>
                      <a:pt x="50" y="229"/>
                    </a:lnTo>
                    <a:lnTo>
                      <a:pt x="38" y="230"/>
                    </a:lnTo>
                    <a:lnTo>
                      <a:pt x="24" y="237"/>
                    </a:lnTo>
                    <a:lnTo>
                      <a:pt x="10" y="225"/>
                    </a:lnTo>
                    <a:lnTo>
                      <a:pt x="7" y="219"/>
                    </a:lnTo>
                    <a:lnTo>
                      <a:pt x="5" y="208"/>
                    </a:lnTo>
                    <a:lnTo>
                      <a:pt x="7" y="201"/>
                    </a:lnTo>
                    <a:lnTo>
                      <a:pt x="3" y="192"/>
                    </a:lnTo>
                    <a:lnTo>
                      <a:pt x="0" y="185"/>
                    </a:lnTo>
                    <a:lnTo>
                      <a:pt x="0" y="172"/>
                    </a:lnTo>
                    <a:lnTo>
                      <a:pt x="5" y="163"/>
                    </a:lnTo>
                    <a:lnTo>
                      <a:pt x="8" y="161"/>
                    </a:lnTo>
                    <a:lnTo>
                      <a:pt x="10" y="160"/>
                    </a:lnTo>
                    <a:lnTo>
                      <a:pt x="13" y="152"/>
                    </a:lnTo>
                    <a:lnTo>
                      <a:pt x="23" y="135"/>
                    </a:lnTo>
                    <a:lnTo>
                      <a:pt x="23" y="131"/>
                    </a:lnTo>
                    <a:lnTo>
                      <a:pt x="19" y="118"/>
                    </a:lnTo>
                    <a:lnTo>
                      <a:pt x="18" y="100"/>
                    </a:lnTo>
                    <a:lnTo>
                      <a:pt x="16" y="95"/>
                    </a:lnTo>
                    <a:lnTo>
                      <a:pt x="24" y="78"/>
                    </a:lnTo>
                    <a:lnTo>
                      <a:pt x="24" y="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13" name="Freeform 426"/>
              <p:cNvSpPr/>
              <p:nvPr/>
            </p:nvSpPr>
            <p:spPr>
              <a:xfrm>
                <a:off x="3946680" y="1425600"/>
                <a:ext cx="158400" cy="226800"/>
              </a:xfrm>
              <a:custGeom>
                <a:avLst/>
                <a:gdLst>
                  <a:gd name="textAreaLeft" fmla="*/ 0 w 158400"/>
                  <a:gd name="textAreaRight" fmla="*/ 158760 w 158400"/>
                  <a:gd name="textAreaTop" fmla="*/ 0 h 226800"/>
                  <a:gd name="textAreaBottom" fmla="*/ 227160 h 226800"/>
                  <a:gd name="GluePoint1X" fmla="*/ 52 w 100"/>
                  <a:gd name="GluePoint1Y" fmla="*/ 133 h 143"/>
                  <a:gd name="GluePoint2X" fmla="*/ 57 w 100"/>
                  <a:gd name="GluePoint2Y" fmla="*/ 132 h 143"/>
                  <a:gd name="GluePoint3X" fmla="*/ 60 w 100"/>
                  <a:gd name="GluePoint3Y" fmla="*/ 129 h 143"/>
                  <a:gd name="GluePoint4X" fmla="*/ 91 w 100"/>
                  <a:gd name="GluePoint4Y" fmla="*/ 129 h 143"/>
                  <a:gd name="GluePoint5X" fmla="*/ 97 w 100"/>
                  <a:gd name="GluePoint5Y" fmla="*/ 122 h 143"/>
                  <a:gd name="GluePoint6X" fmla="*/ 86 w 100"/>
                  <a:gd name="GluePoint6Y" fmla="*/ 119 h 143"/>
                  <a:gd name="GluePoint7X" fmla="*/ 89 w 100"/>
                  <a:gd name="GluePoint7Y" fmla="*/ 114 h 143"/>
                  <a:gd name="GluePoint8X" fmla="*/ 94 w 100"/>
                  <a:gd name="GluePoint8Y" fmla="*/ 111 h 143"/>
                  <a:gd name="GluePoint9X" fmla="*/ 100 w 100"/>
                  <a:gd name="GluePoint9Y" fmla="*/ 101 h 143"/>
                  <a:gd name="GluePoint10X" fmla="*/ 94 w 100"/>
                  <a:gd name="GluePoint10Y" fmla="*/ 93 h 143"/>
                  <a:gd name="GluePoint11X" fmla="*/ 83 w 100"/>
                  <a:gd name="GluePoint11Y" fmla="*/ 96 h 143"/>
                  <a:gd name="GluePoint12X" fmla="*/ 78 w 100"/>
                  <a:gd name="GluePoint12Y" fmla="*/ 96 h 143"/>
                  <a:gd name="GluePoint13X" fmla="*/ 73 w 100"/>
                  <a:gd name="GluePoint13Y" fmla="*/ 82 h 143"/>
                  <a:gd name="GluePoint14X" fmla="*/ 79 w 100"/>
                  <a:gd name="GluePoint14Y" fmla="*/ 80 h 143"/>
                  <a:gd name="GluePoint15X" fmla="*/ 64 w 100"/>
                  <a:gd name="GluePoint15Y" fmla="*/ 66 h 143"/>
                  <a:gd name="GluePoint16X" fmla="*/ 57 w 100"/>
                  <a:gd name="GluePoint16Y" fmla="*/ 51 h 143"/>
                  <a:gd name="GluePoint17X" fmla="*/ 45 w 100"/>
                  <a:gd name="GluePoint17Y" fmla="*/ 43 h 143"/>
                  <a:gd name="GluePoint18X" fmla="*/ 38 w 100"/>
                  <a:gd name="GluePoint18Y" fmla="*/ 40 h 143"/>
                  <a:gd name="GluePoint19X" fmla="*/ 41 w 100"/>
                  <a:gd name="GluePoint19Y" fmla="*/ 35 h 143"/>
                  <a:gd name="GluePoint20X" fmla="*/ 49 w 100"/>
                  <a:gd name="GluePoint20Y" fmla="*/ 29 h 143"/>
                  <a:gd name="GluePoint21X" fmla="*/ 54 w 100"/>
                  <a:gd name="GluePoint21Y" fmla="*/ 21 h 143"/>
                  <a:gd name="GluePoint22X" fmla="*/ 37 w 100"/>
                  <a:gd name="GluePoint22Y" fmla="*/ 14 h 143"/>
                  <a:gd name="GluePoint23X" fmla="*/ 25 w 100"/>
                  <a:gd name="GluePoint23Y" fmla="*/ 16 h 143"/>
                  <a:gd name="GluePoint24X" fmla="*/ 30 w 100"/>
                  <a:gd name="GluePoint24Y" fmla="*/ 13 h 143"/>
                  <a:gd name="GluePoint25X" fmla="*/ 27 w 100"/>
                  <a:gd name="GluePoint25Y" fmla="*/ 11 h 143"/>
                  <a:gd name="GluePoint26X" fmla="*/ 40 w 100"/>
                  <a:gd name="GluePoint26Y" fmla="*/ 0 h 143"/>
                  <a:gd name="GluePoint27X" fmla="*/ 16 w 100"/>
                  <a:gd name="GluePoint27Y" fmla="*/ 2 h 143"/>
                  <a:gd name="GluePoint28X" fmla="*/ 11 w 100"/>
                  <a:gd name="GluePoint28Y" fmla="*/ 6 h 143"/>
                  <a:gd name="GluePoint29X" fmla="*/ 10 w 100"/>
                  <a:gd name="GluePoint29Y" fmla="*/ 10 h 143"/>
                  <a:gd name="GluePoint30X" fmla="*/ 6 w 100"/>
                  <a:gd name="GluePoint30Y" fmla="*/ 14 h 143"/>
                  <a:gd name="GluePoint31X" fmla="*/ 8 w 100"/>
                  <a:gd name="GluePoint31Y" fmla="*/ 18 h 143"/>
                  <a:gd name="GluePoint32X" fmla="*/ 5 w 100"/>
                  <a:gd name="GluePoint32Y" fmla="*/ 21 h 143"/>
                  <a:gd name="GluePoint33X" fmla="*/ 8 w 100"/>
                  <a:gd name="GluePoint33Y" fmla="*/ 21 h 143"/>
                  <a:gd name="GluePoint34X" fmla="*/ 5 w 100"/>
                  <a:gd name="GluePoint34Y" fmla="*/ 30 h 143"/>
                  <a:gd name="GluePoint35X" fmla="*/ 6 w 100"/>
                  <a:gd name="GluePoint35Y" fmla="*/ 35 h 143"/>
                  <a:gd name="GluePoint36X" fmla="*/ 6 w 100"/>
                  <a:gd name="GluePoint36Y" fmla="*/ 45 h 143"/>
                  <a:gd name="GluePoint37X" fmla="*/ 5 w 100"/>
                  <a:gd name="GluePoint37Y" fmla="*/ 55 h 143"/>
                  <a:gd name="GluePoint38X" fmla="*/ 10 w 100"/>
                  <a:gd name="GluePoint38Y" fmla="*/ 47 h 143"/>
                  <a:gd name="GluePoint39X" fmla="*/ 13 w 100"/>
                  <a:gd name="GluePoint39Y" fmla="*/ 40 h 143"/>
                  <a:gd name="GluePoint40X" fmla="*/ 14 w 100"/>
                  <a:gd name="GluePoint40Y" fmla="*/ 45 h 143"/>
                  <a:gd name="GluePoint41X" fmla="*/ 19 w 100"/>
                  <a:gd name="GluePoint41Y" fmla="*/ 43 h 143"/>
                  <a:gd name="GluePoint42X" fmla="*/ 16 w 100"/>
                  <a:gd name="GluePoint42Y" fmla="*/ 48 h 143"/>
                  <a:gd name="GluePoint43X" fmla="*/ 14 w 100"/>
                  <a:gd name="GluePoint43Y" fmla="*/ 61 h 143"/>
                  <a:gd name="GluePoint44X" fmla="*/ 13 w 100"/>
                  <a:gd name="GluePoint44Y" fmla="*/ 66 h 143"/>
                  <a:gd name="GluePoint45X" fmla="*/ 16 w 100"/>
                  <a:gd name="GluePoint45Y" fmla="*/ 63 h 143"/>
                  <a:gd name="GluePoint46X" fmla="*/ 22 w 100"/>
                  <a:gd name="GluePoint46Y" fmla="*/ 63 h 143"/>
                  <a:gd name="GluePoint47X" fmla="*/ 35 w 100"/>
                  <a:gd name="GluePoint47Y" fmla="*/ 63 h 143"/>
                  <a:gd name="GluePoint48X" fmla="*/ 37 w 100"/>
                  <a:gd name="GluePoint48Y" fmla="*/ 75 h 143"/>
                  <a:gd name="GluePoint49X" fmla="*/ 40 w 100"/>
                  <a:gd name="GluePoint49Y" fmla="*/ 80 h 143"/>
                  <a:gd name="GluePoint50X" fmla="*/ 38 w 100"/>
                  <a:gd name="GluePoint50Y" fmla="*/ 85 h 143"/>
                  <a:gd name="GluePoint51X" fmla="*/ 38 w 100"/>
                  <a:gd name="GluePoint51Y" fmla="*/ 88 h 143"/>
                  <a:gd name="GluePoint52X" fmla="*/ 18 w 100"/>
                  <a:gd name="GluePoint52Y" fmla="*/ 96 h 143"/>
                  <a:gd name="GluePoint53X" fmla="*/ 25 w 100"/>
                  <a:gd name="GluePoint53Y" fmla="*/ 100 h 143"/>
                  <a:gd name="GluePoint54X" fmla="*/ 24 w 100"/>
                  <a:gd name="GluePoint54Y" fmla="*/ 106 h 143"/>
                  <a:gd name="GluePoint55X" fmla="*/ 11 w 100"/>
                  <a:gd name="GluePoint55Y" fmla="*/ 116 h 143"/>
                  <a:gd name="GluePoint56X" fmla="*/ 22 w 100"/>
                  <a:gd name="GluePoint56Y" fmla="*/ 117 h 143"/>
                  <a:gd name="GluePoint57X" fmla="*/ 33 w 100"/>
                  <a:gd name="GluePoint57Y" fmla="*/ 121 h 143"/>
                  <a:gd name="GluePoint58X" fmla="*/ 45 w 100"/>
                  <a:gd name="GluePoint58Y" fmla="*/ 116 h 143"/>
                  <a:gd name="GluePoint59X" fmla="*/ 24 w 100"/>
                  <a:gd name="GluePoint59Y" fmla="*/ 124 h 143"/>
                  <a:gd name="GluePoint60X" fmla="*/ 3 w 100"/>
                  <a:gd name="GluePoint60Y" fmla="*/ 143 h 143"/>
                  <a:gd name="GluePoint61X" fmla="*/ 10 w 100"/>
                  <a:gd name="GluePoint61Y" fmla="*/ 143 h 143"/>
                  <a:gd name="GluePoint62X" fmla="*/ 30 w 100"/>
                  <a:gd name="GluePoint62Y" fmla="*/ 140 h 143"/>
                  <a:gd name="GluePoint63X" fmla="*/ 41 w 100"/>
                  <a:gd name="GluePoint63Y" fmla="*/ 132 h 1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0" h="143">
                    <a:moveTo>
                      <a:pt x="45" y="135"/>
                    </a:moveTo>
                    <a:lnTo>
                      <a:pt x="52" y="133"/>
                    </a:lnTo>
                    <a:lnTo>
                      <a:pt x="51" y="132"/>
                    </a:lnTo>
                    <a:lnTo>
                      <a:pt x="57" y="132"/>
                    </a:lnTo>
                    <a:lnTo>
                      <a:pt x="60" y="130"/>
                    </a:lnTo>
                    <a:lnTo>
                      <a:pt x="60" y="129"/>
                    </a:lnTo>
                    <a:lnTo>
                      <a:pt x="67" y="132"/>
                    </a:lnTo>
                    <a:lnTo>
                      <a:pt x="91" y="129"/>
                    </a:lnTo>
                    <a:lnTo>
                      <a:pt x="97" y="124"/>
                    </a:lnTo>
                    <a:lnTo>
                      <a:pt x="97" y="122"/>
                    </a:lnTo>
                    <a:lnTo>
                      <a:pt x="87" y="121"/>
                    </a:lnTo>
                    <a:lnTo>
                      <a:pt x="86" y="119"/>
                    </a:lnTo>
                    <a:lnTo>
                      <a:pt x="91" y="116"/>
                    </a:lnTo>
                    <a:lnTo>
                      <a:pt x="89" y="114"/>
                    </a:lnTo>
                    <a:lnTo>
                      <a:pt x="94" y="112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0" y="101"/>
                    </a:lnTo>
                    <a:lnTo>
                      <a:pt x="100" y="98"/>
                    </a:lnTo>
                    <a:lnTo>
                      <a:pt x="94" y="93"/>
                    </a:lnTo>
                    <a:lnTo>
                      <a:pt x="86" y="95"/>
                    </a:lnTo>
                    <a:lnTo>
                      <a:pt x="83" y="96"/>
                    </a:lnTo>
                    <a:lnTo>
                      <a:pt x="79" y="96"/>
                    </a:lnTo>
                    <a:lnTo>
                      <a:pt x="78" y="96"/>
                    </a:lnTo>
                    <a:lnTo>
                      <a:pt x="83" y="88"/>
                    </a:lnTo>
                    <a:lnTo>
                      <a:pt x="73" y="82"/>
                    </a:lnTo>
                    <a:lnTo>
                      <a:pt x="79" y="84"/>
                    </a:lnTo>
                    <a:lnTo>
                      <a:pt x="79" y="80"/>
                    </a:lnTo>
                    <a:lnTo>
                      <a:pt x="70" y="67"/>
                    </a:lnTo>
                    <a:lnTo>
                      <a:pt x="64" y="66"/>
                    </a:lnTo>
                    <a:lnTo>
                      <a:pt x="59" y="58"/>
                    </a:lnTo>
                    <a:lnTo>
                      <a:pt x="57" y="51"/>
                    </a:lnTo>
                    <a:lnTo>
                      <a:pt x="51" y="45"/>
                    </a:lnTo>
                    <a:lnTo>
                      <a:pt x="45" y="43"/>
                    </a:lnTo>
                    <a:lnTo>
                      <a:pt x="37" y="43"/>
                    </a:lnTo>
                    <a:lnTo>
                      <a:pt x="38" y="40"/>
                    </a:lnTo>
                    <a:lnTo>
                      <a:pt x="45" y="39"/>
                    </a:lnTo>
                    <a:lnTo>
                      <a:pt x="41" y="35"/>
                    </a:lnTo>
                    <a:lnTo>
                      <a:pt x="45" y="35"/>
                    </a:lnTo>
                    <a:lnTo>
                      <a:pt x="49" y="29"/>
                    </a:lnTo>
                    <a:lnTo>
                      <a:pt x="51" y="22"/>
                    </a:lnTo>
                    <a:lnTo>
                      <a:pt x="54" y="21"/>
                    </a:lnTo>
                    <a:lnTo>
                      <a:pt x="54" y="16"/>
                    </a:lnTo>
                    <a:lnTo>
                      <a:pt x="37" y="14"/>
                    </a:lnTo>
                    <a:lnTo>
                      <a:pt x="25" y="18"/>
                    </a:lnTo>
                    <a:lnTo>
                      <a:pt x="25" y="16"/>
                    </a:lnTo>
                    <a:lnTo>
                      <a:pt x="24" y="16"/>
                    </a:lnTo>
                    <a:lnTo>
                      <a:pt x="30" y="13"/>
                    </a:lnTo>
                    <a:lnTo>
                      <a:pt x="25" y="13"/>
                    </a:lnTo>
                    <a:lnTo>
                      <a:pt x="27" y="11"/>
                    </a:lnTo>
                    <a:lnTo>
                      <a:pt x="38" y="5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16" y="2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13" y="11"/>
                    </a:lnTo>
                    <a:lnTo>
                      <a:pt x="6" y="14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8" y="21"/>
                    </a:lnTo>
                    <a:lnTo>
                      <a:pt x="10" y="22"/>
                    </a:lnTo>
                    <a:lnTo>
                      <a:pt x="5" y="30"/>
                    </a:lnTo>
                    <a:lnTo>
                      <a:pt x="0" y="32"/>
                    </a:lnTo>
                    <a:lnTo>
                      <a:pt x="6" y="35"/>
                    </a:lnTo>
                    <a:lnTo>
                      <a:pt x="11" y="34"/>
                    </a:lnTo>
                    <a:lnTo>
                      <a:pt x="6" y="45"/>
                    </a:lnTo>
                    <a:lnTo>
                      <a:pt x="8" y="47"/>
                    </a:lnTo>
                    <a:lnTo>
                      <a:pt x="5" y="55"/>
                    </a:lnTo>
                    <a:lnTo>
                      <a:pt x="6" y="53"/>
                    </a:lnTo>
                    <a:lnTo>
                      <a:pt x="10" y="47"/>
                    </a:lnTo>
                    <a:lnTo>
                      <a:pt x="10" y="43"/>
                    </a:lnTo>
                    <a:lnTo>
                      <a:pt x="13" y="40"/>
                    </a:lnTo>
                    <a:lnTo>
                      <a:pt x="11" y="45"/>
                    </a:lnTo>
                    <a:lnTo>
                      <a:pt x="14" y="45"/>
                    </a:lnTo>
                    <a:lnTo>
                      <a:pt x="16" y="42"/>
                    </a:lnTo>
                    <a:lnTo>
                      <a:pt x="19" y="43"/>
                    </a:lnTo>
                    <a:lnTo>
                      <a:pt x="18" y="45"/>
                    </a:lnTo>
                    <a:lnTo>
                      <a:pt x="16" y="48"/>
                    </a:lnTo>
                    <a:lnTo>
                      <a:pt x="19" y="51"/>
                    </a:lnTo>
                    <a:lnTo>
                      <a:pt x="14" y="61"/>
                    </a:lnTo>
                    <a:lnTo>
                      <a:pt x="11" y="61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6" y="63"/>
                    </a:lnTo>
                    <a:lnTo>
                      <a:pt x="21" y="64"/>
                    </a:lnTo>
                    <a:lnTo>
                      <a:pt x="22" y="63"/>
                    </a:lnTo>
                    <a:lnTo>
                      <a:pt x="38" y="61"/>
                    </a:lnTo>
                    <a:lnTo>
                      <a:pt x="35" y="63"/>
                    </a:lnTo>
                    <a:lnTo>
                      <a:pt x="32" y="69"/>
                    </a:lnTo>
                    <a:lnTo>
                      <a:pt x="37" y="75"/>
                    </a:lnTo>
                    <a:lnTo>
                      <a:pt x="43" y="72"/>
                    </a:lnTo>
                    <a:lnTo>
                      <a:pt x="40" y="80"/>
                    </a:lnTo>
                    <a:lnTo>
                      <a:pt x="41" y="80"/>
                    </a:lnTo>
                    <a:lnTo>
                      <a:pt x="38" y="85"/>
                    </a:lnTo>
                    <a:lnTo>
                      <a:pt x="40" y="87"/>
                    </a:lnTo>
                    <a:lnTo>
                      <a:pt x="38" y="88"/>
                    </a:lnTo>
                    <a:lnTo>
                      <a:pt x="29" y="88"/>
                    </a:lnTo>
                    <a:lnTo>
                      <a:pt x="18" y="96"/>
                    </a:lnTo>
                    <a:lnTo>
                      <a:pt x="24" y="95"/>
                    </a:lnTo>
                    <a:lnTo>
                      <a:pt x="25" y="100"/>
                    </a:lnTo>
                    <a:lnTo>
                      <a:pt x="27" y="101"/>
                    </a:lnTo>
                    <a:lnTo>
                      <a:pt x="24" y="106"/>
                    </a:lnTo>
                    <a:lnTo>
                      <a:pt x="10" y="112"/>
                    </a:lnTo>
                    <a:lnTo>
                      <a:pt x="11" y="116"/>
                    </a:lnTo>
                    <a:lnTo>
                      <a:pt x="19" y="114"/>
                    </a:lnTo>
                    <a:lnTo>
                      <a:pt x="22" y="117"/>
                    </a:lnTo>
                    <a:lnTo>
                      <a:pt x="27" y="116"/>
                    </a:lnTo>
                    <a:lnTo>
                      <a:pt x="33" y="121"/>
                    </a:lnTo>
                    <a:lnTo>
                      <a:pt x="45" y="114"/>
                    </a:lnTo>
                    <a:lnTo>
                      <a:pt x="45" y="116"/>
                    </a:lnTo>
                    <a:lnTo>
                      <a:pt x="38" y="124"/>
                    </a:lnTo>
                    <a:lnTo>
                      <a:pt x="24" y="124"/>
                    </a:lnTo>
                    <a:lnTo>
                      <a:pt x="5" y="141"/>
                    </a:lnTo>
                    <a:lnTo>
                      <a:pt x="3" y="143"/>
                    </a:lnTo>
                    <a:lnTo>
                      <a:pt x="5" y="141"/>
                    </a:lnTo>
                    <a:lnTo>
                      <a:pt x="10" y="143"/>
                    </a:lnTo>
                    <a:lnTo>
                      <a:pt x="16" y="138"/>
                    </a:lnTo>
                    <a:lnTo>
                      <a:pt x="30" y="140"/>
                    </a:lnTo>
                    <a:lnTo>
                      <a:pt x="33" y="133"/>
                    </a:lnTo>
                    <a:lnTo>
                      <a:pt x="41" y="132"/>
                    </a:lnTo>
                    <a:lnTo>
                      <a:pt x="45" y="13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14" name="Freeform 427"/>
              <p:cNvSpPr/>
              <p:nvPr/>
            </p:nvSpPr>
            <p:spPr>
              <a:xfrm>
                <a:off x="2976480" y="981000"/>
                <a:ext cx="47160" cy="432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4320"/>
                  <a:gd name="textAreaBottom" fmla="*/ 4680 h 4320"/>
                  <a:gd name="GluePoint1X" fmla="*/ 0 w 30"/>
                  <a:gd name="GluePoint1Y" fmla="*/ 2 h 3"/>
                  <a:gd name="GluePoint2X" fmla="*/ 6 w 30"/>
                  <a:gd name="GluePoint2Y" fmla="*/ 0 h 3"/>
                  <a:gd name="GluePoint3X" fmla="*/ 19 w 30"/>
                  <a:gd name="GluePoint3Y" fmla="*/ 0 h 3"/>
                  <a:gd name="GluePoint4X" fmla="*/ 30 w 30"/>
                  <a:gd name="GluePoint4Y" fmla="*/ 2 h 3"/>
                  <a:gd name="GluePoint5X" fmla="*/ 22 w 30"/>
                  <a:gd name="GluePoint5Y" fmla="*/ 3 h 3"/>
                  <a:gd name="GluePoint6X" fmla="*/ 0 w 30"/>
                  <a:gd name="GluePoint6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0" h="3">
                    <a:moveTo>
                      <a:pt x="0" y="2"/>
                    </a:moveTo>
                    <a:lnTo>
                      <a:pt x="6" y="0"/>
                    </a:lnTo>
                    <a:lnTo>
                      <a:pt x="19" y="0"/>
                    </a:lnTo>
                    <a:lnTo>
                      <a:pt x="30" y="2"/>
                    </a:lnTo>
                    <a:lnTo>
                      <a:pt x="2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15" name="Freeform 428"/>
              <p:cNvSpPr/>
              <p:nvPr/>
            </p:nvSpPr>
            <p:spPr>
              <a:xfrm>
                <a:off x="3281400" y="887400"/>
                <a:ext cx="26640" cy="612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6120"/>
                  <a:gd name="textAreaBottom" fmla="*/ 6480 h 6120"/>
                  <a:gd name="GluePoint1X" fmla="*/ 3 w 17"/>
                  <a:gd name="GluePoint1Y" fmla="*/ 0 h 4"/>
                  <a:gd name="GluePoint2X" fmla="*/ 17 w 17"/>
                  <a:gd name="GluePoint2Y" fmla="*/ 4 h 4"/>
                  <a:gd name="GluePoint3X" fmla="*/ 3 w 17"/>
                  <a:gd name="GluePoint3Y" fmla="*/ 3 h 4"/>
                  <a:gd name="GluePoint4X" fmla="*/ 0 w 17"/>
                  <a:gd name="GluePoint4Y" fmla="*/ 1 h 4"/>
                  <a:gd name="GluePoint5X" fmla="*/ 3 w 17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4">
                    <a:moveTo>
                      <a:pt x="3" y="0"/>
                    </a:moveTo>
                    <a:lnTo>
                      <a:pt x="17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16" name="Freeform 429"/>
              <p:cNvSpPr/>
              <p:nvPr/>
            </p:nvSpPr>
            <p:spPr>
              <a:xfrm>
                <a:off x="3367080" y="880920"/>
                <a:ext cx="42480" cy="108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10800"/>
                  <a:gd name="textAreaBottom" fmla="*/ 11160 h 10800"/>
                  <a:gd name="GluePoint1X" fmla="*/ 0 w 27"/>
                  <a:gd name="GluePoint1Y" fmla="*/ 0 h 7"/>
                  <a:gd name="GluePoint2X" fmla="*/ 14 w 27"/>
                  <a:gd name="GluePoint2Y" fmla="*/ 0 h 7"/>
                  <a:gd name="GluePoint3X" fmla="*/ 27 w 27"/>
                  <a:gd name="GluePoint3Y" fmla="*/ 4 h 7"/>
                  <a:gd name="GluePoint4X" fmla="*/ 19 w 27"/>
                  <a:gd name="GluePoint4Y" fmla="*/ 5 h 7"/>
                  <a:gd name="GluePoint5X" fmla="*/ 19 w 27"/>
                  <a:gd name="GluePoint5Y" fmla="*/ 7 h 7"/>
                  <a:gd name="GluePoint6X" fmla="*/ 5 w 27"/>
                  <a:gd name="GluePoint6Y" fmla="*/ 4 h 7"/>
                  <a:gd name="GluePoint7X" fmla="*/ 0 w 27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7" h="7">
                    <a:moveTo>
                      <a:pt x="0" y="0"/>
                    </a:moveTo>
                    <a:lnTo>
                      <a:pt x="14" y="0"/>
                    </a:lnTo>
                    <a:lnTo>
                      <a:pt x="27" y="4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17" name="Freeform 430"/>
              <p:cNvSpPr/>
              <p:nvPr/>
            </p:nvSpPr>
            <p:spPr>
              <a:xfrm>
                <a:off x="3384720" y="87624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5 w 13"/>
                  <a:gd name="GluePoint1Y" fmla="*/ 2 h 2"/>
                  <a:gd name="GluePoint2X" fmla="*/ 0 w 13"/>
                  <a:gd name="GluePoint2Y" fmla="*/ 0 h 2"/>
                  <a:gd name="GluePoint3X" fmla="*/ 6 w 13"/>
                  <a:gd name="GluePoint3Y" fmla="*/ 0 h 2"/>
                  <a:gd name="GluePoint4X" fmla="*/ 13 w 13"/>
                  <a:gd name="GluePoint4Y" fmla="*/ 2 h 2"/>
                  <a:gd name="GluePoint5X" fmla="*/ 5 w 13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5" y="2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3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18" name="Freeform 431"/>
              <p:cNvSpPr/>
              <p:nvPr/>
            </p:nvSpPr>
            <p:spPr>
              <a:xfrm>
                <a:off x="3470400" y="8748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0 w 11"/>
                  <a:gd name="GluePoint1Y" fmla="*/ 0 h 1"/>
                  <a:gd name="GluePoint2X" fmla="*/ 11 w 11"/>
                  <a:gd name="GluePoint2Y" fmla="*/ 1 h 1"/>
                  <a:gd name="GluePoint3X" fmla="*/ 8 w 11"/>
                  <a:gd name="GluePoint3Y" fmla="*/ 1 h 1"/>
                  <a:gd name="GluePoint4X" fmla="*/ 0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0" y="0"/>
                    </a:moveTo>
                    <a:lnTo>
                      <a:pt x="11" y="1"/>
                    </a:lnTo>
                    <a:lnTo>
                      <a:pt x="8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19" name="Freeform 432"/>
              <p:cNvSpPr/>
              <p:nvPr/>
            </p:nvSpPr>
            <p:spPr>
              <a:xfrm>
                <a:off x="3470400" y="87156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1 w 16"/>
                  <a:gd name="GluePoint1Y" fmla="*/ 0 h 2"/>
                  <a:gd name="GluePoint2X" fmla="*/ 16 w 16"/>
                  <a:gd name="GluePoint2Y" fmla="*/ 2 h 2"/>
                  <a:gd name="GluePoint3X" fmla="*/ 0 w 16"/>
                  <a:gd name="GluePoint3Y" fmla="*/ 0 h 2"/>
                  <a:gd name="GluePoint4X" fmla="*/ 0 w 16"/>
                  <a:gd name="GluePoint4Y" fmla="*/ 0 h 2"/>
                  <a:gd name="GluePoint5X" fmla="*/ 1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1" y="0"/>
                    </a:moveTo>
                    <a:lnTo>
                      <a:pt x="1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20" name="Freeform 433"/>
              <p:cNvSpPr/>
              <p:nvPr/>
            </p:nvSpPr>
            <p:spPr>
              <a:xfrm>
                <a:off x="3754440" y="89208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4 w 13"/>
                  <a:gd name="GluePoint1Y" fmla="*/ 0 h 3"/>
                  <a:gd name="GluePoint2X" fmla="*/ 13 w 13"/>
                  <a:gd name="GluePoint2Y" fmla="*/ 3 h 3"/>
                  <a:gd name="GluePoint3X" fmla="*/ 2 w 13"/>
                  <a:gd name="GluePoint3Y" fmla="*/ 0 h 3"/>
                  <a:gd name="GluePoint4X" fmla="*/ 0 w 13"/>
                  <a:gd name="GluePoint4Y" fmla="*/ 0 h 3"/>
                  <a:gd name="GluePoint5X" fmla="*/ 4 w 1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4" y="0"/>
                    </a:moveTo>
                    <a:lnTo>
                      <a:pt x="13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21" name="Freeform 434"/>
              <p:cNvSpPr/>
              <p:nvPr/>
            </p:nvSpPr>
            <p:spPr>
              <a:xfrm>
                <a:off x="3767040" y="925560"/>
                <a:ext cx="12240" cy="10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"/>
                  <a:gd name="textAreaBottom" fmla="*/ 1440 h 1080"/>
                  <a:gd name="GluePoint1X" fmla="*/ 3 w 8"/>
                  <a:gd name="GluePoint1Y" fmla="*/ 0 h 1"/>
                  <a:gd name="GluePoint2X" fmla="*/ 8 w 8"/>
                  <a:gd name="GluePoint2Y" fmla="*/ 0 h 1"/>
                  <a:gd name="GluePoint3X" fmla="*/ 0 w 8"/>
                  <a:gd name="GluePoint3Y" fmla="*/ 1 h 1"/>
                  <a:gd name="GluePoint4X" fmla="*/ 0 w 8"/>
                  <a:gd name="GluePoint4Y" fmla="*/ 0 h 1"/>
                  <a:gd name="GluePoint5X" fmla="*/ 3 w 8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1">
                    <a:moveTo>
                      <a:pt x="3" y="0"/>
                    </a:moveTo>
                    <a:lnTo>
                      <a:pt x="8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22" name="Freeform 435"/>
              <p:cNvSpPr/>
              <p:nvPr/>
            </p:nvSpPr>
            <p:spPr>
              <a:xfrm>
                <a:off x="3792600" y="946080"/>
                <a:ext cx="4320" cy="10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"/>
                  <a:gd name="textAreaBottom" fmla="*/ 1440 h 1080"/>
                  <a:gd name="GluePoint1X" fmla="*/ 2 w 3"/>
                  <a:gd name="GluePoint1Y" fmla="*/ 0 h 1"/>
                  <a:gd name="GluePoint2X" fmla="*/ 3 w 3"/>
                  <a:gd name="GluePoint2Y" fmla="*/ 0 h 1"/>
                  <a:gd name="GluePoint3X" fmla="*/ 0 w 3"/>
                  <a:gd name="GluePoint3Y" fmla="*/ 1 h 1"/>
                  <a:gd name="GluePoint4X" fmla="*/ 0 w 3"/>
                  <a:gd name="GluePoint4Y" fmla="*/ 0 h 1"/>
                  <a:gd name="GluePoint5X" fmla="*/ 2 w 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23" name="Freeform 436"/>
              <p:cNvSpPr/>
              <p:nvPr/>
            </p:nvSpPr>
            <p:spPr>
              <a:xfrm>
                <a:off x="3782880" y="97164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5 w 6"/>
                  <a:gd name="GluePoint1Y" fmla="*/ 0 h 3"/>
                  <a:gd name="GluePoint2X" fmla="*/ 6 w 6"/>
                  <a:gd name="GluePoint2Y" fmla="*/ 0 h 3"/>
                  <a:gd name="GluePoint3X" fmla="*/ 5 w 6"/>
                  <a:gd name="GluePoint3Y" fmla="*/ 3 h 3"/>
                  <a:gd name="GluePoint4X" fmla="*/ 0 w 6"/>
                  <a:gd name="GluePoint4Y" fmla="*/ 3 h 3"/>
                  <a:gd name="GluePoint5X" fmla="*/ 5 w 6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5" y="0"/>
                    </a:moveTo>
                    <a:lnTo>
                      <a:pt x="6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24" name="Freeform 437"/>
              <p:cNvSpPr/>
              <p:nvPr/>
            </p:nvSpPr>
            <p:spPr>
              <a:xfrm>
                <a:off x="3105000" y="1136520"/>
                <a:ext cx="52200" cy="234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3400"/>
                  <a:gd name="textAreaBottom" fmla="*/ 23760 h 23400"/>
                  <a:gd name="GluePoint1X" fmla="*/ 9 w 33"/>
                  <a:gd name="GluePoint1Y" fmla="*/ 0 h 15"/>
                  <a:gd name="GluePoint2X" fmla="*/ 22 w 33"/>
                  <a:gd name="GluePoint2Y" fmla="*/ 2 h 15"/>
                  <a:gd name="GluePoint3X" fmla="*/ 27 w 33"/>
                  <a:gd name="GluePoint3Y" fmla="*/ 8 h 15"/>
                  <a:gd name="GluePoint4X" fmla="*/ 33 w 33"/>
                  <a:gd name="GluePoint4Y" fmla="*/ 10 h 15"/>
                  <a:gd name="GluePoint5X" fmla="*/ 31 w 33"/>
                  <a:gd name="GluePoint5Y" fmla="*/ 11 h 15"/>
                  <a:gd name="GluePoint6X" fmla="*/ 27 w 33"/>
                  <a:gd name="GluePoint6Y" fmla="*/ 13 h 15"/>
                  <a:gd name="GluePoint7X" fmla="*/ 14 w 33"/>
                  <a:gd name="GluePoint7Y" fmla="*/ 15 h 15"/>
                  <a:gd name="GluePoint8X" fmla="*/ 6 w 33"/>
                  <a:gd name="GluePoint8Y" fmla="*/ 15 h 15"/>
                  <a:gd name="GluePoint9X" fmla="*/ 14 w 33"/>
                  <a:gd name="GluePoint9Y" fmla="*/ 13 h 15"/>
                  <a:gd name="GluePoint10X" fmla="*/ 0 w 33"/>
                  <a:gd name="GluePoint10Y" fmla="*/ 11 h 15"/>
                  <a:gd name="GluePoint11X" fmla="*/ 0 w 33"/>
                  <a:gd name="GluePoint11Y" fmla="*/ 10 h 15"/>
                  <a:gd name="GluePoint12X" fmla="*/ 4 w 33"/>
                  <a:gd name="GluePoint12Y" fmla="*/ 10 h 15"/>
                  <a:gd name="GluePoint13X" fmla="*/ 1 w 33"/>
                  <a:gd name="GluePoint13Y" fmla="*/ 8 h 15"/>
                  <a:gd name="GluePoint14X" fmla="*/ 8 w 33"/>
                  <a:gd name="GluePoint14Y" fmla="*/ 7 h 15"/>
                  <a:gd name="GluePoint15X" fmla="*/ 4 w 33"/>
                  <a:gd name="GluePoint15Y" fmla="*/ 3 h 15"/>
                  <a:gd name="GluePoint16X" fmla="*/ 4 w 33"/>
                  <a:gd name="GluePoint16Y" fmla="*/ 2 h 15"/>
                  <a:gd name="GluePoint17X" fmla="*/ 9 w 33"/>
                  <a:gd name="GluePoint17Y" fmla="*/ 0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3" h="15">
                    <a:moveTo>
                      <a:pt x="9" y="0"/>
                    </a:moveTo>
                    <a:lnTo>
                      <a:pt x="22" y="2"/>
                    </a:lnTo>
                    <a:lnTo>
                      <a:pt x="27" y="8"/>
                    </a:lnTo>
                    <a:lnTo>
                      <a:pt x="33" y="10"/>
                    </a:lnTo>
                    <a:lnTo>
                      <a:pt x="31" y="11"/>
                    </a:lnTo>
                    <a:lnTo>
                      <a:pt x="27" y="13"/>
                    </a:lnTo>
                    <a:lnTo>
                      <a:pt x="14" y="15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8" y="7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25" name="Freeform 438"/>
              <p:cNvSpPr/>
              <p:nvPr/>
            </p:nvSpPr>
            <p:spPr>
              <a:xfrm>
                <a:off x="3762360" y="99684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1 h 9"/>
                  <a:gd name="GluePoint2X" fmla="*/ 3 w 3"/>
                  <a:gd name="GluePoint2Y" fmla="*/ 9 h 9"/>
                  <a:gd name="GluePoint3X" fmla="*/ 2 w 3"/>
                  <a:gd name="GluePoint3Y" fmla="*/ 5 h 9"/>
                  <a:gd name="GluePoint4X" fmla="*/ 0 w 3"/>
                  <a:gd name="GluePoint4Y" fmla="*/ 1 h 9"/>
                  <a:gd name="GluePoint5X" fmla="*/ 2 w 3"/>
                  <a:gd name="GluePoint5Y" fmla="*/ 1 h 9"/>
                  <a:gd name="GluePoint6X" fmla="*/ 2 w 3"/>
                  <a:gd name="GluePoint6Y" fmla="*/ 0 h 9"/>
                  <a:gd name="GluePoint7X" fmla="*/ 3 w 3"/>
                  <a:gd name="GluePoint7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1"/>
                    </a:moveTo>
                    <a:lnTo>
                      <a:pt x="3" y="9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26" name="Freeform 439"/>
              <p:cNvSpPr/>
              <p:nvPr/>
            </p:nvSpPr>
            <p:spPr>
              <a:xfrm>
                <a:off x="3757680" y="1023840"/>
                <a:ext cx="25200" cy="1080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0800"/>
                  <a:gd name="textAreaBottom" fmla="*/ 11160 h 10800"/>
                  <a:gd name="GluePoint1X" fmla="*/ 11 w 16"/>
                  <a:gd name="GluePoint1Y" fmla="*/ 0 h 7"/>
                  <a:gd name="GluePoint2X" fmla="*/ 8 w 16"/>
                  <a:gd name="GluePoint2Y" fmla="*/ 2 h 7"/>
                  <a:gd name="GluePoint3X" fmla="*/ 11 w 16"/>
                  <a:gd name="GluePoint3Y" fmla="*/ 4 h 7"/>
                  <a:gd name="GluePoint4X" fmla="*/ 16 w 16"/>
                  <a:gd name="GluePoint4Y" fmla="*/ 4 h 7"/>
                  <a:gd name="GluePoint5X" fmla="*/ 13 w 16"/>
                  <a:gd name="GluePoint5Y" fmla="*/ 7 h 7"/>
                  <a:gd name="GluePoint6X" fmla="*/ 2 w 16"/>
                  <a:gd name="GluePoint6Y" fmla="*/ 5 h 7"/>
                  <a:gd name="GluePoint7X" fmla="*/ 0 w 16"/>
                  <a:gd name="GluePoint7Y" fmla="*/ 4 h 7"/>
                  <a:gd name="GluePoint8X" fmla="*/ 2 w 16"/>
                  <a:gd name="GluePoint8Y" fmla="*/ 0 h 7"/>
                  <a:gd name="GluePoint9X" fmla="*/ 11 w 16"/>
                  <a:gd name="GluePoint9Y" fmla="*/ 0 h 7"/>
                  <a:gd name="GluePoint10X" fmla="*/ 11 w 16"/>
                  <a:gd name="GluePoint10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7">
                    <a:moveTo>
                      <a:pt x="11" y="0"/>
                    </a:moveTo>
                    <a:lnTo>
                      <a:pt x="8" y="2"/>
                    </a:lnTo>
                    <a:lnTo>
                      <a:pt x="11" y="4"/>
                    </a:lnTo>
                    <a:lnTo>
                      <a:pt x="16" y="4"/>
                    </a:lnTo>
                    <a:lnTo>
                      <a:pt x="13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27" name="Freeform 440"/>
              <p:cNvSpPr/>
              <p:nvPr/>
            </p:nvSpPr>
            <p:spPr>
              <a:xfrm>
                <a:off x="3705120" y="1044720"/>
                <a:ext cx="26640" cy="75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7560"/>
                  <a:gd name="textAreaBottom" fmla="*/ 7920 h 7560"/>
                  <a:gd name="GluePoint1X" fmla="*/ 3 w 17"/>
                  <a:gd name="GluePoint1Y" fmla="*/ 0 h 5"/>
                  <a:gd name="GluePoint2X" fmla="*/ 0 w 17"/>
                  <a:gd name="GluePoint2Y" fmla="*/ 4 h 5"/>
                  <a:gd name="GluePoint3X" fmla="*/ 8 w 17"/>
                  <a:gd name="GluePoint3Y" fmla="*/ 5 h 5"/>
                  <a:gd name="GluePoint4X" fmla="*/ 17 w 17"/>
                  <a:gd name="GluePoint4Y" fmla="*/ 4 h 5"/>
                  <a:gd name="GluePoint5X" fmla="*/ 15 w 17"/>
                  <a:gd name="GluePoint5Y" fmla="*/ 2 h 5"/>
                  <a:gd name="GluePoint6X" fmla="*/ 14 w 17"/>
                  <a:gd name="GluePoint6Y" fmla="*/ 0 h 5"/>
                  <a:gd name="GluePoint7X" fmla="*/ 3 w 17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7" h="5">
                    <a:moveTo>
                      <a:pt x="3" y="0"/>
                    </a:moveTo>
                    <a:lnTo>
                      <a:pt x="0" y="4"/>
                    </a:lnTo>
                    <a:lnTo>
                      <a:pt x="8" y="5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28" name="Freeform 441"/>
              <p:cNvSpPr/>
              <p:nvPr/>
            </p:nvSpPr>
            <p:spPr>
              <a:xfrm>
                <a:off x="3637080" y="1068480"/>
                <a:ext cx="43920" cy="75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7560"/>
                  <a:gd name="textAreaBottom" fmla="*/ 7920 h 7560"/>
                  <a:gd name="GluePoint1X" fmla="*/ 0 w 28"/>
                  <a:gd name="GluePoint1Y" fmla="*/ 1 h 5"/>
                  <a:gd name="GluePoint2X" fmla="*/ 0 w 28"/>
                  <a:gd name="GluePoint2Y" fmla="*/ 3 h 5"/>
                  <a:gd name="GluePoint3X" fmla="*/ 14 w 28"/>
                  <a:gd name="GluePoint3Y" fmla="*/ 5 h 5"/>
                  <a:gd name="GluePoint4X" fmla="*/ 28 w 28"/>
                  <a:gd name="GluePoint4Y" fmla="*/ 3 h 5"/>
                  <a:gd name="GluePoint5X" fmla="*/ 25 w 28"/>
                  <a:gd name="GluePoint5Y" fmla="*/ 1 h 5"/>
                  <a:gd name="GluePoint6X" fmla="*/ 8 w 28"/>
                  <a:gd name="GluePoint6Y" fmla="*/ 0 h 5"/>
                  <a:gd name="GluePoint7X" fmla="*/ 0 w 28"/>
                  <a:gd name="GluePoint7Y" fmla="*/ 1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8" h="5">
                    <a:moveTo>
                      <a:pt x="0" y="1"/>
                    </a:moveTo>
                    <a:lnTo>
                      <a:pt x="0" y="3"/>
                    </a:lnTo>
                    <a:lnTo>
                      <a:pt x="14" y="5"/>
                    </a:lnTo>
                    <a:lnTo>
                      <a:pt x="28" y="3"/>
                    </a:lnTo>
                    <a:lnTo>
                      <a:pt x="25" y="1"/>
                    </a:lnTo>
                    <a:lnTo>
                      <a:pt x="8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29" name="Freeform 442"/>
              <p:cNvSpPr/>
              <p:nvPr/>
            </p:nvSpPr>
            <p:spPr>
              <a:xfrm>
                <a:off x="3654360" y="1076400"/>
                <a:ext cx="42480" cy="612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6120"/>
                  <a:gd name="textAreaBottom" fmla="*/ 6480 h 6120"/>
                  <a:gd name="GluePoint1X" fmla="*/ 27 w 27"/>
                  <a:gd name="GluePoint1Y" fmla="*/ 1 h 4"/>
                  <a:gd name="GluePoint2X" fmla="*/ 24 w 27"/>
                  <a:gd name="GluePoint2Y" fmla="*/ 3 h 4"/>
                  <a:gd name="GluePoint3X" fmla="*/ 27 w 27"/>
                  <a:gd name="GluePoint3Y" fmla="*/ 4 h 4"/>
                  <a:gd name="GluePoint4X" fmla="*/ 24 w 27"/>
                  <a:gd name="GluePoint4Y" fmla="*/ 4 h 4"/>
                  <a:gd name="GluePoint5X" fmla="*/ 13 w 27"/>
                  <a:gd name="GluePoint5Y" fmla="*/ 1 h 4"/>
                  <a:gd name="GluePoint6X" fmla="*/ 3 w 27"/>
                  <a:gd name="GluePoint6Y" fmla="*/ 1 h 4"/>
                  <a:gd name="GluePoint7X" fmla="*/ 0 w 27"/>
                  <a:gd name="GluePoint7Y" fmla="*/ 1 h 4"/>
                  <a:gd name="GluePoint8X" fmla="*/ 14 w 27"/>
                  <a:gd name="GluePoint8Y" fmla="*/ 0 h 4"/>
                  <a:gd name="GluePoint9X" fmla="*/ 27 w 27"/>
                  <a:gd name="GluePoint9Y" fmla="*/ 1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4">
                    <a:moveTo>
                      <a:pt x="27" y="1"/>
                    </a:moveTo>
                    <a:lnTo>
                      <a:pt x="24" y="3"/>
                    </a:lnTo>
                    <a:lnTo>
                      <a:pt x="27" y="4"/>
                    </a:lnTo>
                    <a:lnTo>
                      <a:pt x="24" y="4"/>
                    </a:ln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4" y="0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30" name="Freeform 443"/>
              <p:cNvSpPr/>
              <p:nvPr/>
            </p:nvSpPr>
            <p:spPr>
              <a:xfrm>
                <a:off x="3654360" y="1081080"/>
                <a:ext cx="39240" cy="1404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14040"/>
                  <a:gd name="textAreaBottom" fmla="*/ 14400 h 14040"/>
                  <a:gd name="GluePoint1X" fmla="*/ 16 w 25"/>
                  <a:gd name="GluePoint1Y" fmla="*/ 1 h 9"/>
                  <a:gd name="GluePoint2X" fmla="*/ 25 w 25"/>
                  <a:gd name="GluePoint2Y" fmla="*/ 5 h 9"/>
                  <a:gd name="GluePoint3X" fmla="*/ 25 w 25"/>
                  <a:gd name="GluePoint3Y" fmla="*/ 6 h 9"/>
                  <a:gd name="GluePoint4X" fmla="*/ 17 w 25"/>
                  <a:gd name="GluePoint4Y" fmla="*/ 6 h 9"/>
                  <a:gd name="GluePoint5X" fmla="*/ 22 w 25"/>
                  <a:gd name="GluePoint5Y" fmla="*/ 8 h 9"/>
                  <a:gd name="GluePoint6X" fmla="*/ 22 w 25"/>
                  <a:gd name="GluePoint6Y" fmla="*/ 9 h 9"/>
                  <a:gd name="GluePoint7X" fmla="*/ 20 w 25"/>
                  <a:gd name="GluePoint7Y" fmla="*/ 9 h 9"/>
                  <a:gd name="GluePoint8X" fmla="*/ 5 w 25"/>
                  <a:gd name="GluePoint8Y" fmla="*/ 5 h 9"/>
                  <a:gd name="GluePoint9X" fmla="*/ 0 w 25"/>
                  <a:gd name="GluePoint9Y" fmla="*/ 3 h 9"/>
                  <a:gd name="GluePoint10X" fmla="*/ 0 w 25"/>
                  <a:gd name="GluePoint10Y" fmla="*/ 0 h 9"/>
                  <a:gd name="GluePoint11X" fmla="*/ 11 w 25"/>
                  <a:gd name="GluePoint11Y" fmla="*/ 0 h 9"/>
                  <a:gd name="GluePoint12X" fmla="*/ 16 w 25"/>
                  <a:gd name="GluePoint12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5" h="9">
                    <a:moveTo>
                      <a:pt x="16" y="1"/>
                    </a:moveTo>
                    <a:lnTo>
                      <a:pt x="25" y="5"/>
                    </a:lnTo>
                    <a:lnTo>
                      <a:pt x="25" y="6"/>
                    </a:lnTo>
                    <a:lnTo>
                      <a:pt x="17" y="6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31" name="Freeform 444"/>
              <p:cNvSpPr/>
              <p:nvPr/>
            </p:nvSpPr>
            <p:spPr>
              <a:xfrm>
                <a:off x="3581280" y="1122480"/>
                <a:ext cx="43920" cy="1224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12240"/>
                  <a:gd name="textAreaBottom" fmla="*/ 12600 h 12240"/>
                  <a:gd name="GluePoint1X" fmla="*/ 28 w 28"/>
                  <a:gd name="GluePoint1Y" fmla="*/ 1 h 8"/>
                  <a:gd name="GluePoint2X" fmla="*/ 28 w 28"/>
                  <a:gd name="GluePoint2Y" fmla="*/ 4 h 8"/>
                  <a:gd name="GluePoint3X" fmla="*/ 27 w 28"/>
                  <a:gd name="GluePoint3Y" fmla="*/ 6 h 8"/>
                  <a:gd name="GluePoint4X" fmla="*/ 0 w 28"/>
                  <a:gd name="GluePoint4Y" fmla="*/ 8 h 8"/>
                  <a:gd name="GluePoint5X" fmla="*/ 0 w 28"/>
                  <a:gd name="GluePoint5Y" fmla="*/ 4 h 8"/>
                  <a:gd name="GluePoint6X" fmla="*/ 11 w 28"/>
                  <a:gd name="GluePoint6Y" fmla="*/ 1 h 8"/>
                  <a:gd name="GluePoint7X" fmla="*/ 25 w 28"/>
                  <a:gd name="GluePoint7Y" fmla="*/ 0 h 8"/>
                  <a:gd name="GluePoint8X" fmla="*/ 28 w 28"/>
                  <a:gd name="GluePoint8Y" fmla="*/ 1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8" h="8">
                    <a:moveTo>
                      <a:pt x="28" y="1"/>
                    </a:moveTo>
                    <a:lnTo>
                      <a:pt x="28" y="4"/>
                    </a:lnTo>
                    <a:lnTo>
                      <a:pt x="27" y="6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1" y="1"/>
                    </a:lnTo>
                    <a:lnTo>
                      <a:pt x="25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32" name="Freeform 445"/>
              <p:cNvSpPr/>
              <p:nvPr/>
            </p:nvSpPr>
            <p:spPr>
              <a:xfrm>
                <a:off x="3616200" y="1225440"/>
                <a:ext cx="201240" cy="78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78840"/>
                  <a:gd name="textAreaBottom" fmla="*/ 79200 h 78840"/>
                  <a:gd name="GluePoint1X" fmla="*/ 35 w 127"/>
                  <a:gd name="GluePoint1Y" fmla="*/ 42 h 50"/>
                  <a:gd name="GluePoint2X" fmla="*/ 17 w 127"/>
                  <a:gd name="GluePoint2Y" fmla="*/ 39 h 50"/>
                  <a:gd name="GluePoint3X" fmla="*/ 29 w 127"/>
                  <a:gd name="GluePoint3Y" fmla="*/ 37 h 50"/>
                  <a:gd name="GluePoint4X" fmla="*/ 25 w 127"/>
                  <a:gd name="GluePoint4Y" fmla="*/ 36 h 50"/>
                  <a:gd name="GluePoint5X" fmla="*/ 25 w 127"/>
                  <a:gd name="GluePoint5Y" fmla="*/ 33 h 50"/>
                  <a:gd name="GluePoint6X" fmla="*/ 5 w 127"/>
                  <a:gd name="GluePoint6Y" fmla="*/ 28 h 50"/>
                  <a:gd name="GluePoint7X" fmla="*/ 19 w 127"/>
                  <a:gd name="GluePoint7Y" fmla="*/ 23 h 50"/>
                  <a:gd name="GluePoint8X" fmla="*/ 32 w 127"/>
                  <a:gd name="GluePoint8Y" fmla="*/ 21 h 50"/>
                  <a:gd name="GluePoint9X" fmla="*/ 22 w 127"/>
                  <a:gd name="GluePoint9Y" fmla="*/ 21 h 50"/>
                  <a:gd name="GluePoint10X" fmla="*/ 27 w 127"/>
                  <a:gd name="GluePoint10Y" fmla="*/ 17 h 50"/>
                  <a:gd name="GluePoint11X" fmla="*/ 19 w 127"/>
                  <a:gd name="GluePoint11Y" fmla="*/ 15 h 50"/>
                  <a:gd name="GluePoint12X" fmla="*/ 0 w 127"/>
                  <a:gd name="GluePoint12Y" fmla="*/ 18 h 50"/>
                  <a:gd name="GluePoint13X" fmla="*/ 8 w 127"/>
                  <a:gd name="GluePoint13Y" fmla="*/ 15 h 50"/>
                  <a:gd name="GluePoint14X" fmla="*/ 5 w 127"/>
                  <a:gd name="GluePoint14Y" fmla="*/ 12 h 50"/>
                  <a:gd name="GluePoint15X" fmla="*/ 16 w 127"/>
                  <a:gd name="GluePoint15Y" fmla="*/ 15 h 50"/>
                  <a:gd name="GluePoint16X" fmla="*/ 16 w 127"/>
                  <a:gd name="GluePoint16Y" fmla="*/ 12 h 50"/>
                  <a:gd name="GluePoint17X" fmla="*/ 13 w 127"/>
                  <a:gd name="GluePoint17Y" fmla="*/ 10 h 50"/>
                  <a:gd name="GluePoint18X" fmla="*/ 13 w 127"/>
                  <a:gd name="GluePoint18Y" fmla="*/ 9 h 50"/>
                  <a:gd name="GluePoint19X" fmla="*/ 14 w 127"/>
                  <a:gd name="GluePoint19Y" fmla="*/ 9 h 50"/>
                  <a:gd name="GluePoint20X" fmla="*/ 19 w 127"/>
                  <a:gd name="GluePoint20Y" fmla="*/ 7 h 50"/>
                  <a:gd name="GluePoint21X" fmla="*/ 22 w 127"/>
                  <a:gd name="GluePoint21Y" fmla="*/ 9 h 50"/>
                  <a:gd name="GluePoint22X" fmla="*/ 24 w 127"/>
                  <a:gd name="GluePoint22Y" fmla="*/ 10 h 50"/>
                  <a:gd name="GluePoint23X" fmla="*/ 27 w 127"/>
                  <a:gd name="GluePoint23Y" fmla="*/ 10 h 50"/>
                  <a:gd name="GluePoint24X" fmla="*/ 21 w 127"/>
                  <a:gd name="GluePoint24Y" fmla="*/ 5 h 50"/>
                  <a:gd name="GluePoint25X" fmla="*/ 25 w 127"/>
                  <a:gd name="GluePoint25Y" fmla="*/ 5 h 50"/>
                  <a:gd name="GluePoint26X" fmla="*/ 19 w 127"/>
                  <a:gd name="GluePoint26Y" fmla="*/ 4 h 50"/>
                  <a:gd name="GluePoint27X" fmla="*/ 27 w 127"/>
                  <a:gd name="GluePoint27Y" fmla="*/ 2 h 50"/>
                  <a:gd name="GluePoint28X" fmla="*/ 37 w 127"/>
                  <a:gd name="GluePoint28Y" fmla="*/ 10 h 50"/>
                  <a:gd name="GluePoint29X" fmla="*/ 38 w 127"/>
                  <a:gd name="GluePoint29Y" fmla="*/ 12 h 50"/>
                  <a:gd name="GluePoint30X" fmla="*/ 37 w 127"/>
                  <a:gd name="GluePoint30Y" fmla="*/ 15 h 50"/>
                  <a:gd name="GluePoint31X" fmla="*/ 38 w 127"/>
                  <a:gd name="GluePoint31Y" fmla="*/ 15 h 50"/>
                  <a:gd name="GluePoint32X" fmla="*/ 37 w 127"/>
                  <a:gd name="GluePoint32Y" fmla="*/ 18 h 50"/>
                  <a:gd name="GluePoint33X" fmla="*/ 38 w 127"/>
                  <a:gd name="GluePoint33Y" fmla="*/ 21 h 50"/>
                  <a:gd name="GluePoint34X" fmla="*/ 43 w 127"/>
                  <a:gd name="GluePoint34Y" fmla="*/ 18 h 50"/>
                  <a:gd name="GluePoint35X" fmla="*/ 48 w 127"/>
                  <a:gd name="GluePoint35Y" fmla="*/ 17 h 50"/>
                  <a:gd name="GluePoint36X" fmla="*/ 51 w 127"/>
                  <a:gd name="GluePoint36Y" fmla="*/ 12 h 50"/>
                  <a:gd name="GluePoint37X" fmla="*/ 51 w 127"/>
                  <a:gd name="GluePoint37Y" fmla="*/ 7 h 50"/>
                  <a:gd name="GluePoint38X" fmla="*/ 60 w 127"/>
                  <a:gd name="GluePoint38Y" fmla="*/ 10 h 50"/>
                  <a:gd name="GluePoint39X" fmla="*/ 70 w 127"/>
                  <a:gd name="GluePoint39Y" fmla="*/ 7 h 50"/>
                  <a:gd name="GluePoint40X" fmla="*/ 76 w 127"/>
                  <a:gd name="GluePoint40Y" fmla="*/ 12 h 50"/>
                  <a:gd name="GluePoint41X" fmla="*/ 78 w 127"/>
                  <a:gd name="GluePoint41Y" fmla="*/ 7 h 50"/>
                  <a:gd name="GluePoint42X" fmla="*/ 84 w 127"/>
                  <a:gd name="GluePoint42Y" fmla="*/ 9 h 50"/>
                  <a:gd name="GluePoint43X" fmla="*/ 95 w 127"/>
                  <a:gd name="GluePoint43Y" fmla="*/ 7 h 50"/>
                  <a:gd name="GluePoint44X" fmla="*/ 98 w 127"/>
                  <a:gd name="GluePoint44Y" fmla="*/ 0 h 50"/>
                  <a:gd name="GluePoint45X" fmla="*/ 103 w 127"/>
                  <a:gd name="GluePoint45Y" fmla="*/ 5 h 50"/>
                  <a:gd name="GluePoint46X" fmla="*/ 116 w 127"/>
                  <a:gd name="GluePoint46Y" fmla="*/ 4 h 50"/>
                  <a:gd name="GluePoint47X" fmla="*/ 110 w 127"/>
                  <a:gd name="GluePoint47Y" fmla="*/ 7 h 50"/>
                  <a:gd name="GluePoint48X" fmla="*/ 114 w 127"/>
                  <a:gd name="GluePoint48Y" fmla="*/ 9 h 50"/>
                  <a:gd name="GluePoint49X" fmla="*/ 114 w 127"/>
                  <a:gd name="GluePoint49Y" fmla="*/ 13 h 50"/>
                  <a:gd name="GluePoint50X" fmla="*/ 119 w 127"/>
                  <a:gd name="GluePoint50Y" fmla="*/ 15 h 50"/>
                  <a:gd name="GluePoint51X" fmla="*/ 122 w 127"/>
                  <a:gd name="GluePoint51Y" fmla="*/ 13 h 50"/>
                  <a:gd name="GluePoint52X" fmla="*/ 124 w 127"/>
                  <a:gd name="GluePoint52Y" fmla="*/ 20 h 50"/>
                  <a:gd name="GluePoint53X" fmla="*/ 127 w 127"/>
                  <a:gd name="GluePoint53Y" fmla="*/ 21 h 50"/>
                  <a:gd name="GluePoint54X" fmla="*/ 124 w 127"/>
                  <a:gd name="GluePoint54Y" fmla="*/ 26 h 50"/>
                  <a:gd name="GluePoint55X" fmla="*/ 114 w 127"/>
                  <a:gd name="GluePoint55Y" fmla="*/ 31 h 50"/>
                  <a:gd name="GluePoint56X" fmla="*/ 110 w 127"/>
                  <a:gd name="GluePoint56Y" fmla="*/ 36 h 50"/>
                  <a:gd name="GluePoint57X" fmla="*/ 105 w 127"/>
                  <a:gd name="GluePoint57Y" fmla="*/ 36 h 50"/>
                  <a:gd name="GluePoint58X" fmla="*/ 84 w 127"/>
                  <a:gd name="GluePoint58Y" fmla="*/ 41 h 50"/>
                  <a:gd name="GluePoint59X" fmla="*/ 64 w 127"/>
                  <a:gd name="GluePoint59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27" h="50">
                    <a:moveTo>
                      <a:pt x="48" y="47"/>
                    </a:moveTo>
                    <a:lnTo>
                      <a:pt x="35" y="42"/>
                    </a:lnTo>
                    <a:lnTo>
                      <a:pt x="17" y="42"/>
                    </a:lnTo>
                    <a:lnTo>
                      <a:pt x="17" y="39"/>
                    </a:lnTo>
                    <a:lnTo>
                      <a:pt x="21" y="41"/>
                    </a:lnTo>
                    <a:lnTo>
                      <a:pt x="29" y="37"/>
                    </a:lnTo>
                    <a:lnTo>
                      <a:pt x="29" y="34"/>
                    </a:lnTo>
                    <a:lnTo>
                      <a:pt x="25" y="36"/>
                    </a:lnTo>
                    <a:lnTo>
                      <a:pt x="30" y="31"/>
                    </a:lnTo>
                    <a:lnTo>
                      <a:pt x="25" y="33"/>
                    </a:lnTo>
                    <a:lnTo>
                      <a:pt x="21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19" y="23"/>
                    </a:lnTo>
                    <a:lnTo>
                      <a:pt x="29" y="25"/>
                    </a:lnTo>
                    <a:lnTo>
                      <a:pt x="32" y="21"/>
                    </a:lnTo>
                    <a:lnTo>
                      <a:pt x="29" y="23"/>
                    </a:lnTo>
                    <a:lnTo>
                      <a:pt x="22" y="21"/>
                    </a:lnTo>
                    <a:lnTo>
                      <a:pt x="32" y="18"/>
                    </a:lnTo>
                    <a:lnTo>
                      <a:pt x="27" y="17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10" y="18"/>
                    </a:lnTo>
                    <a:lnTo>
                      <a:pt x="0" y="18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2"/>
                    </a:lnTo>
                    <a:lnTo>
                      <a:pt x="11" y="15"/>
                    </a:lnTo>
                    <a:lnTo>
                      <a:pt x="16" y="15"/>
                    </a:lnTo>
                    <a:lnTo>
                      <a:pt x="14" y="13"/>
                    </a:lnTo>
                    <a:lnTo>
                      <a:pt x="16" y="12"/>
                    </a:lnTo>
                    <a:lnTo>
                      <a:pt x="10" y="12"/>
                    </a:lnTo>
                    <a:lnTo>
                      <a:pt x="13" y="10"/>
                    </a:lnTo>
                    <a:lnTo>
                      <a:pt x="10" y="9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3" y="7"/>
                    </a:lnTo>
                    <a:lnTo>
                      <a:pt x="19" y="7"/>
                    </a:lnTo>
                    <a:lnTo>
                      <a:pt x="19" y="10"/>
                    </a:lnTo>
                    <a:lnTo>
                      <a:pt x="22" y="9"/>
                    </a:lnTo>
                    <a:lnTo>
                      <a:pt x="24" y="12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7" y="10"/>
                    </a:lnTo>
                    <a:lnTo>
                      <a:pt x="25" y="9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5" y="5"/>
                    </a:lnTo>
                    <a:lnTo>
                      <a:pt x="24" y="4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27" y="2"/>
                    </a:lnTo>
                    <a:lnTo>
                      <a:pt x="38" y="9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8" y="12"/>
                    </a:lnTo>
                    <a:lnTo>
                      <a:pt x="35" y="13"/>
                    </a:lnTo>
                    <a:lnTo>
                      <a:pt x="37" y="15"/>
                    </a:lnTo>
                    <a:lnTo>
                      <a:pt x="37" y="17"/>
                    </a:lnTo>
                    <a:lnTo>
                      <a:pt x="38" y="15"/>
                    </a:lnTo>
                    <a:lnTo>
                      <a:pt x="38" y="17"/>
                    </a:lnTo>
                    <a:lnTo>
                      <a:pt x="37" y="18"/>
                    </a:lnTo>
                    <a:lnTo>
                      <a:pt x="38" y="18"/>
                    </a:lnTo>
                    <a:lnTo>
                      <a:pt x="38" y="21"/>
                    </a:lnTo>
                    <a:lnTo>
                      <a:pt x="40" y="18"/>
                    </a:lnTo>
                    <a:lnTo>
                      <a:pt x="43" y="18"/>
                    </a:lnTo>
                    <a:lnTo>
                      <a:pt x="44" y="15"/>
                    </a:lnTo>
                    <a:lnTo>
                      <a:pt x="48" y="17"/>
                    </a:lnTo>
                    <a:lnTo>
                      <a:pt x="49" y="15"/>
                    </a:lnTo>
                    <a:lnTo>
                      <a:pt x="51" y="12"/>
                    </a:lnTo>
                    <a:lnTo>
                      <a:pt x="49" y="7"/>
                    </a:lnTo>
                    <a:lnTo>
                      <a:pt x="51" y="7"/>
                    </a:lnTo>
                    <a:lnTo>
                      <a:pt x="59" y="13"/>
                    </a:lnTo>
                    <a:lnTo>
                      <a:pt x="60" y="10"/>
                    </a:lnTo>
                    <a:lnTo>
                      <a:pt x="60" y="9"/>
                    </a:lnTo>
                    <a:lnTo>
                      <a:pt x="70" y="7"/>
                    </a:lnTo>
                    <a:lnTo>
                      <a:pt x="75" y="15"/>
                    </a:lnTo>
                    <a:lnTo>
                      <a:pt x="76" y="12"/>
                    </a:lnTo>
                    <a:lnTo>
                      <a:pt x="75" y="7"/>
                    </a:lnTo>
                    <a:lnTo>
                      <a:pt x="78" y="7"/>
                    </a:lnTo>
                    <a:lnTo>
                      <a:pt x="81" y="9"/>
                    </a:lnTo>
                    <a:lnTo>
                      <a:pt x="84" y="9"/>
                    </a:lnTo>
                    <a:lnTo>
                      <a:pt x="86" y="7"/>
                    </a:lnTo>
                    <a:lnTo>
                      <a:pt x="95" y="7"/>
                    </a:lnTo>
                    <a:lnTo>
                      <a:pt x="95" y="2"/>
                    </a:lnTo>
                    <a:lnTo>
                      <a:pt x="98" y="0"/>
                    </a:lnTo>
                    <a:lnTo>
                      <a:pt x="103" y="4"/>
                    </a:lnTo>
                    <a:lnTo>
                      <a:pt x="103" y="5"/>
                    </a:lnTo>
                    <a:lnTo>
                      <a:pt x="106" y="7"/>
                    </a:lnTo>
                    <a:lnTo>
                      <a:pt x="116" y="4"/>
                    </a:lnTo>
                    <a:lnTo>
                      <a:pt x="118" y="4"/>
                    </a:lnTo>
                    <a:lnTo>
                      <a:pt x="110" y="7"/>
                    </a:lnTo>
                    <a:lnTo>
                      <a:pt x="111" y="9"/>
                    </a:lnTo>
                    <a:lnTo>
                      <a:pt x="114" y="9"/>
                    </a:lnTo>
                    <a:lnTo>
                      <a:pt x="116" y="10"/>
                    </a:lnTo>
                    <a:lnTo>
                      <a:pt x="114" y="13"/>
                    </a:lnTo>
                    <a:lnTo>
                      <a:pt x="119" y="13"/>
                    </a:lnTo>
                    <a:lnTo>
                      <a:pt x="119" y="15"/>
                    </a:lnTo>
                    <a:lnTo>
                      <a:pt x="122" y="15"/>
                    </a:lnTo>
                    <a:lnTo>
                      <a:pt x="122" y="13"/>
                    </a:lnTo>
                    <a:lnTo>
                      <a:pt x="125" y="18"/>
                    </a:lnTo>
                    <a:lnTo>
                      <a:pt x="124" y="20"/>
                    </a:lnTo>
                    <a:lnTo>
                      <a:pt x="125" y="21"/>
                    </a:lnTo>
                    <a:lnTo>
                      <a:pt x="127" y="21"/>
                    </a:lnTo>
                    <a:lnTo>
                      <a:pt x="127" y="23"/>
                    </a:lnTo>
                    <a:lnTo>
                      <a:pt x="124" y="26"/>
                    </a:lnTo>
                    <a:lnTo>
                      <a:pt x="116" y="29"/>
                    </a:lnTo>
                    <a:lnTo>
                      <a:pt x="114" y="31"/>
                    </a:lnTo>
                    <a:lnTo>
                      <a:pt x="119" y="29"/>
                    </a:lnTo>
                    <a:lnTo>
                      <a:pt x="110" y="36"/>
                    </a:lnTo>
                    <a:lnTo>
                      <a:pt x="105" y="33"/>
                    </a:lnTo>
                    <a:lnTo>
                      <a:pt x="105" y="36"/>
                    </a:lnTo>
                    <a:lnTo>
                      <a:pt x="92" y="41"/>
                    </a:lnTo>
                    <a:lnTo>
                      <a:pt x="84" y="41"/>
                    </a:lnTo>
                    <a:lnTo>
                      <a:pt x="71" y="49"/>
                    </a:lnTo>
                    <a:lnTo>
                      <a:pt x="64" y="50"/>
                    </a:lnTo>
                    <a:lnTo>
                      <a:pt x="48" y="4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33" name="Freeform 446"/>
              <p:cNvSpPr/>
              <p:nvPr/>
            </p:nvSpPr>
            <p:spPr>
              <a:xfrm>
                <a:off x="2930400" y="866880"/>
                <a:ext cx="955440" cy="522000"/>
              </a:xfrm>
              <a:custGeom>
                <a:avLst/>
                <a:gdLst>
                  <a:gd name="textAreaLeft" fmla="*/ 0 w 955440"/>
                  <a:gd name="textAreaRight" fmla="*/ 955800 w 955440"/>
                  <a:gd name="textAreaTop" fmla="*/ 0 h 522000"/>
                  <a:gd name="textAreaBottom" fmla="*/ 522360 h 522000"/>
                  <a:gd name="GluePoint1X" fmla="*/ 189 w 602"/>
                  <a:gd name="GluePoint1Y" fmla="*/ 328 h 329"/>
                  <a:gd name="GluePoint2X" fmla="*/ 156 w 602"/>
                  <a:gd name="GluePoint2Y" fmla="*/ 318 h 329"/>
                  <a:gd name="GluePoint3X" fmla="*/ 135 w 602"/>
                  <a:gd name="GluePoint3Y" fmla="*/ 305 h 329"/>
                  <a:gd name="GluePoint4X" fmla="*/ 121 w 602"/>
                  <a:gd name="GluePoint4Y" fmla="*/ 284 h 329"/>
                  <a:gd name="GluePoint5X" fmla="*/ 129 w 602"/>
                  <a:gd name="GluePoint5Y" fmla="*/ 259 h 329"/>
                  <a:gd name="GluePoint6X" fmla="*/ 110 w 602"/>
                  <a:gd name="GluePoint6Y" fmla="*/ 251 h 329"/>
                  <a:gd name="GluePoint7X" fmla="*/ 108 w 602"/>
                  <a:gd name="GluePoint7Y" fmla="*/ 233 h 329"/>
                  <a:gd name="GluePoint8X" fmla="*/ 106 w 602"/>
                  <a:gd name="GluePoint8Y" fmla="*/ 215 h 329"/>
                  <a:gd name="GluePoint9X" fmla="*/ 140 w 602"/>
                  <a:gd name="GluePoint9Y" fmla="*/ 201 h 329"/>
                  <a:gd name="GluePoint10X" fmla="*/ 157 w 602"/>
                  <a:gd name="GluePoint10Y" fmla="*/ 186 h 329"/>
                  <a:gd name="GluePoint11X" fmla="*/ 137 w 602"/>
                  <a:gd name="GluePoint11Y" fmla="*/ 172 h 329"/>
                  <a:gd name="GluePoint12X" fmla="*/ 162 w 602"/>
                  <a:gd name="GluePoint12Y" fmla="*/ 165 h 329"/>
                  <a:gd name="GluePoint13X" fmla="*/ 157 w 602"/>
                  <a:gd name="GluePoint13Y" fmla="*/ 151 h 329"/>
                  <a:gd name="GluePoint14X" fmla="*/ 114 w 602"/>
                  <a:gd name="GluePoint14Y" fmla="*/ 151 h 329"/>
                  <a:gd name="GluePoint15X" fmla="*/ 129 w 602"/>
                  <a:gd name="GluePoint15Y" fmla="*/ 127 h 329"/>
                  <a:gd name="GluePoint16X" fmla="*/ 125 w 602"/>
                  <a:gd name="GluePoint16Y" fmla="*/ 109 h 329"/>
                  <a:gd name="GluePoint17X" fmla="*/ 98 w 602"/>
                  <a:gd name="GluePoint17Y" fmla="*/ 91 h 329"/>
                  <a:gd name="GluePoint18X" fmla="*/ 24 w 602"/>
                  <a:gd name="GluePoint18Y" fmla="*/ 90 h 329"/>
                  <a:gd name="GluePoint19X" fmla="*/ 60 w 602"/>
                  <a:gd name="GluePoint19Y" fmla="*/ 74 h 329"/>
                  <a:gd name="GluePoint20X" fmla="*/ 21 w 602"/>
                  <a:gd name="GluePoint20Y" fmla="*/ 69 h 329"/>
                  <a:gd name="GluePoint21X" fmla="*/ 16 w 602"/>
                  <a:gd name="GluePoint21Y" fmla="*/ 56 h 329"/>
                  <a:gd name="GluePoint22X" fmla="*/ 95 w 602"/>
                  <a:gd name="GluePoint22Y" fmla="*/ 40 h 329"/>
                  <a:gd name="GluePoint23X" fmla="*/ 98 w 602"/>
                  <a:gd name="GluePoint23Y" fmla="*/ 30 h 329"/>
                  <a:gd name="GluePoint24X" fmla="*/ 179 w 602"/>
                  <a:gd name="GluePoint24Y" fmla="*/ 22 h 329"/>
                  <a:gd name="GluePoint25X" fmla="*/ 253 w 602"/>
                  <a:gd name="GluePoint25Y" fmla="*/ 17 h 329"/>
                  <a:gd name="GluePoint26X" fmla="*/ 308 w 602"/>
                  <a:gd name="GluePoint26Y" fmla="*/ 13 h 329"/>
                  <a:gd name="GluePoint27X" fmla="*/ 300 w 602"/>
                  <a:gd name="GluePoint27Y" fmla="*/ 8 h 329"/>
                  <a:gd name="GluePoint28X" fmla="*/ 356 w 602"/>
                  <a:gd name="GluePoint28Y" fmla="*/ 6 h 329"/>
                  <a:gd name="GluePoint29X" fmla="*/ 394 w 602"/>
                  <a:gd name="GluePoint29Y" fmla="*/ 0 h 329"/>
                  <a:gd name="GluePoint30X" fmla="*/ 410 w 602"/>
                  <a:gd name="GluePoint30Y" fmla="*/ 6 h 329"/>
                  <a:gd name="GluePoint31X" fmla="*/ 481 w 602"/>
                  <a:gd name="GluePoint31Y" fmla="*/ 6 h 329"/>
                  <a:gd name="GluePoint32X" fmla="*/ 400 w 602"/>
                  <a:gd name="GluePoint32Y" fmla="*/ 19 h 329"/>
                  <a:gd name="GluePoint33X" fmla="*/ 507 w 602"/>
                  <a:gd name="GluePoint33Y" fmla="*/ 16 h 329"/>
                  <a:gd name="GluePoint34X" fmla="*/ 532 w 602"/>
                  <a:gd name="GluePoint34Y" fmla="*/ 22 h 329"/>
                  <a:gd name="GluePoint35X" fmla="*/ 577 w 602"/>
                  <a:gd name="GluePoint35Y" fmla="*/ 29 h 329"/>
                  <a:gd name="GluePoint36X" fmla="*/ 523 w 602"/>
                  <a:gd name="GluePoint36Y" fmla="*/ 42 h 329"/>
                  <a:gd name="GluePoint37X" fmla="*/ 529 w 602"/>
                  <a:gd name="GluePoint37Y" fmla="*/ 48 h 329"/>
                  <a:gd name="GluePoint38X" fmla="*/ 503 w 602"/>
                  <a:gd name="GluePoint38Y" fmla="*/ 69 h 329"/>
                  <a:gd name="GluePoint39X" fmla="*/ 534 w 602"/>
                  <a:gd name="GluePoint39Y" fmla="*/ 74 h 329"/>
                  <a:gd name="GluePoint40X" fmla="*/ 507 w 602"/>
                  <a:gd name="GluePoint40Y" fmla="*/ 88 h 329"/>
                  <a:gd name="GluePoint41X" fmla="*/ 503 w 602"/>
                  <a:gd name="GluePoint41Y" fmla="*/ 101 h 329"/>
                  <a:gd name="GluePoint42X" fmla="*/ 489 w 602"/>
                  <a:gd name="GluePoint42Y" fmla="*/ 117 h 329"/>
                  <a:gd name="GluePoint43X" fmla="*/ 443 w 602"/>
                  <a:gd name="GluePoint43Y" fmla="*/ 128 h 329"/>
                  <a:gd name="GluePoint44X" fmla="*/ 451 w 602"/>
                  <a:gd name="GluePoint44Y" fmla="*/ 136 h 329"/>
                  <a:gd name="GluePoint45X" fmla="*/ 475 w 602"/>
                  <a:gd name="GluePoint45Y" fmla="*/ 154 h 329"/>
                  <a:gd name="GluePoint46X" fmla="*/ 469 w 602"/>
                  <a:gd name="GluePoint46Y" fmla="*/ 169 h 329"/>
                  <a:gd name="GluePoint47X" fmla="*/ 437 w 602"/>
                  <a:gd name="GluePoint47Y" fmla="*/ 154 h 329"/>
                  <a:gd name="GluePoint48X" fmla="*/ 399 w 602"/>
                  <a:gd name="GluePoint48Y" fmla="*/ 169 h 329"/>
                  <a:gd name="GluePoint49X" fmla="*/ 462 w 602"/>
                  <a:gd name="GluePoint49Y" fmla="*/ 177 h 329"/>
                  <a:gd name="GluePoint50X" fmla="*/ 432 w 602"/>
                  <a:gd name="GluePoint50Y" fmla="*/ 191 h 329"/>
                  <a:gd name="GluePoint51X" fmla="*/ 376 w 602"/>
                  <a:gd name="GluePoint51Y" fmla="*/ 204 h 329"/>
                  <a:gd name="GluePoint52X" fmla="*/ 354 w 602"/>
                  <a:gd name="GluePoint52Y" fmla="*/ 196 h 329"/>
                  <a:gd name="GluePoint53X" fmla="*/ 338 w 602"/>
                  <a:gd name="GluePoint53Y" fmla="*/ 212 h 329"/>
                  <a:gd name="GluePoint54X" fmla="*/ 311 w 602"/>
                  <a:gd name="GluePoint54Y" fmla="*/ 230 h 329"/>
                  <a:gd name="GluePoint55X" fmla="*/ 286 w 602"/>
                  <a:gd name="GluePoint55Y" fmla="*/ 236 h 329"/>
                  <a:gd name="GluePoint56X" fmla="*/ 272 w 602"/>
                  <a:gd name="GluePoint56Y" fmla="*/ 238 h 329"/>
                  <a:gd name="GluePoint57X" fmla="*/ 248 w 602"/>
                  <a:gd name="GluePoint57Y" fmla="*/ 251 h 329"/>
                  <a:gd name="GluePoint58X" fmla="*/ 229 w 602"/>
                  <a:gd name="GluePoint58Y" fmla="*/ 270 h 329"/>
                  <a:gd name="GluePoint59X" fmla="*/ 216 w 602"/>
                  <a:gd name="GluePoint59Y" fmla="*/ 280 h 3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602" h="329">
                    <a:moveTo>
                      <a:pt x="221" y="281"/>
                    </a:moveTo>
                    <a:lnTo>
                      <a:pt x="224" y="281"/>
                    </a:lnTo>
                    <a:lnTo>
                      <a:pt x="222" y="283"/>
                    </a:lnTo>
                    <a:lnTo>
                      <a:pt x="219" y="284"/>
                    </a:lnTo>
                    <a:lnTo>
                      <a:pt x="211" y="284"/>
                    </a:lnTo>
                    <a:lnTo>
                      <a:pt x="206" y="288"/>
                    </a:lnTo>
                    <a:lnTo>
                      <a:pt x="210" y="288"/>
                    </a:lnTo>
                    <a:lnTo>
                      <a:pt x="211" y="291"/>
                    </a:lnTo>
                    <a:lnTo>
                      <a:pt x="210" y="300"/>
                    </a:lnTo>
                    <a:lnTo>
                      <a:pt x="200" y="308"/>
                    </a:lnTo>
                    <a:lnTo>
                      <a:pt x="195" y="320"/>
                    </a:lnTo>
                    <a:lnTo>
                      <a:pt x="189" y="323"/>
                    </a:lnTo>
                    <a:lnTo>
                      <a:pt x="189" y="328"/>
                    </a:lnTo>
                    <a:lnTo>
                      <a:pt x="178" y="328"/>
                    </a:lnTo>
                    <a:lnTo>
                      <a:pt x="178" y="325"/>
                    </a:lnTo>
                    <a:lnTo>
                      <a:pt x="170" y="329"/>
                    </a:lnTo>
                    <a:lnTo>
                      <a:pt x="165" y="326"/>
                    </a:lnTo>
                    <a:lnTo>
                      <a:pt x="170" y="320"/>
                    </a:lnTo>
                    <a:lnTo>
                      <a:pt x="165" y="323"/>
                    </a:lnTo>
                    <a:lnTo>
                      <a:pt x="167" y="318"/>
                    </a:lnTo>
                    <a:lnTo>
                      <a:pt x="165" y="318"/>
                    </a:lnTo>
                    <a:lnTo>
                      <a:pt x="162" y="321"/>
                    </a:lnTo>
                    <a:lnTo>
                      <a:pt x="160" y="318"/>
                    </a:lnTo>
                    <a:lnTo>
                      <a:pt x="165" y="317"/>
                    </a:lnTo>
                    <a:lnTo>
                      <a:pt x="165" y="313"/>
                    </a:lnTo>
                    <a:lnTo>
                      <a:pt x="156" y="318"/>
                    </a:lnTo>
                    <a:lnTo>
                      <a:pt x="156" y="318"/>
                    </a:lnTo>
                    <a:lnTo>
                      <a:pt x="156" y="317"/>
                    </a:lnTo>
                    <a:lnTo>
                      <a:pt x="164" y="313"/>
                    </a:lnTo>
                    <a:lnTo>
                      <a:pt x="159" y="313"/>
                    </a:lnTo>
                    <a:lnTo>
                      <a:pt x="160" y="312"/>
                    </a:lnTo>
                    <a:lnTo>
                      <a:pt x="132" y="317"/>
                    </a:lnTo>
                    <a:lnTo>
                      <a:pt x="140" y="313"/>
                    </a:lnTo>
                    <a:lnTo>
                      <a:pt x="133" y="310"/>
                    </a:lnTo>
                    <a:lnTo>
                      <a:pt x="130" y="310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24" y="307"/>
                    </a:lnTo>
                    <a:lnTo>
                      <a:pt x="135" y="305"/>
                    </a:lnTo>
                    <a:lnTo>
                      <a:pt x="122" y="305"/>
                    </a:lnTo>
                    <a:lnTo>
                      <a:pt x="127" y="302"/>
                    </a:lnTo>
                    <a:lnTo>
                      <a:pt x="122" y="299"/>
                    </a:lnTo>
                    <a:lnTo>
                      <a:pt x="129" y="296"/>
                    </a:lnTo>
                    <a:lnTo>
                      <a:pt x="121" y="297"/>
                    </a:lnTo>
                    <a:lnTo>
                      <a:pt x="121" y="296"/>
                    </a:lnTo>
                    <a:lnTo>
                      <a:pt x="122" y="296"/>
                    </a:lnTo>
                    <a:lnTo>
                      <a:pt x="121" y="294"/>
                    </a:lnTo>
                    <a:lnTo>
                      <a:pt x="124" y="294"/>
                    </a:lnTo>
                    <a:lnTo>
                      <a:pt x="119" y="292"/>
                    </a:lnTo>
                    <a:lnTo>
                      <a:pt x="121" y="291"/>
                    </a:lnTo>
                    <a:lnTo>
                      <a:pt x="118" y="289"/>
                    </a:lnTo>
                    <a:lnTo>
                      <a:pt x="121" y="284"/>
                    </a:lnTo>
                    <a:lnTo>
                      <a:pt x="118" y="286"/>
                    </a:lnTo>
                    <a:lnTo>
                      <a:pt x="118" y="283"/>
                    </a:lnTo>
                    <a:lnTo>
                      <a:pt x="114" y="281"/>
                    </a:lnTo>
                    <a:lnTo>
                      <a:pt x="111" y="278"/>
                    </a:lnTo>
                    <a:lnTo>
                      <a:pt x="111" y="275"/>
                    </a:lnTo>
                    <a:lnTo>
                      <a:pt x="108" y="272"/>
                    </a:lnTo>
                    <a:lnTo>
                      <a:pt x="111" y="270"/>
                    </a:lnTo>
                    <a:lnTo>
                      <a:pt x="110" y="270"/>
                    </a:lnTo>
                    <a:lnTo>
                      <a:pt x="111" y="267"/>
                    </a:lnTo>
                    <a:lnTo>
                      <a:pt x="111" y="265"/>
                    </a:lnTo>
                    <a:lnTo>
                      <a:pt x="118" y="262"/>
                    </a:lnTo>
                    <a:lnTo>
                      <a:pt x="119" y="260"/>
                    </a:lnTo>
                    <a:lnTo>
                      <a:pt x="129" y="259"/>
                    </a:lnTo>
                    <a:lnTo>
                      <a:pt x="122" y="257"/>
                    </a:lnTo>
                    <a:lnTo>
                      <a:pt x="125" y="255"/>
                    </a:lnTo>
                    <a:lnTo>
                      <a:pt x="132" y="257"/>
                    </a:lnTo>
                    <a:lnTo>
                      <a:pt x="130" y="254"/>
                    </a:lnTo>
                    <a:lnTo>
                      <a:pt x="125" y="254"/>
                    </a:lnTo>
                    <a:lnTo>
                      <a:pt x="122" y="255"/>
                    </a:lnTo>
                    <a:lnTo>
                      <a:pt x="118" y="255"/>
                    </a:lnTo>
                    <a:lnTo>
                      <a:pt x="110" y="262"/>
                    </a:lnTo>
                    <a:lnTo>
                      <a:pt x="105" y="262"/>
                    </a:lnTo>
                    <a:lnTo>
                      <a:pt x="108" y="255"/>
                    </a:lnTo>
                    <a:lnTo>
                      <a:pt x="111" y="254"/>
                    </a:lnTo>
                    <a:lnTo>
                      <a:pt x="108" y="254"/>
                    </a:lnTo>
                    <a:lnTo>
                      <a:pt x="110" y="251"/>
                    </a:lnTo>
                    <a:lnTo>
                      <a:pt x="108" y="251"/>
                    </a:lnTo>
                    <a:lnTo>
                      <a:pt x="110" y="247"/>
                    </a:lnTo>
                    <a:lnTo>
                      <a:pt x="110" y="246"/>
                    </a:lnTo>
                    <a:lnTo>
                      <a:pt x="106" y="247"/>
                    </a:lnTo>
                    <a:lnTo>
                      <a:pt x="106" y="246"/>
                    </a:lnTo>
                    <a:lnTo>
                      <a:pt x="111" y="244"/>
                    </a:lnTo>
                    <a:lnTo>
                      <a:pt x="106" y="243"/>
                    </a:lnTo>
                    <a:lnTo>
                      <a:pt x="106" y="239"/>
                    </a:lnTo>
                    <a:lnTo>
                      <a:pt x="102" y="241"/>
                    </a:lnTo>
                    <a:lnTo>
                      <a:pt x="106" y="236"/>
                    </a:lnTo>
                    <a:lnTo>
                      <a:pt x="103" y="238"/>
                    </a:lnTo>
                    <a:lnTo>
                      <a:pt x="102" y="235"/>
                    </a:lnTo>
                    <a:lnTo>
                      <a:pt x="108" y="233"/>
                    </a:lnTo>
                    <a:lnTo>
                      <a:pt x="102" y="233"/>
                    </a:lnTo>
                    <a:lnTo>
                      <a:pt x="103" y="231"/>
                    </a:lnTo>
                    <a:lnTo>
                      <a:pt x="102" y="230"/>
                    </a:lnTo>
                    <a:lnTo>
                      <a:pt x="103" y="226"/>
                    </a:lnTo>
                    <a:lnTo>
                      <a:pt x="108" y="228"/>
                    </a:lnTo>
                    <a:lnTo>
                      <a:pt x="105" y="226"/>
                    </a:lnTo>
                    <a:lnTo>
                      <a:pt x="110" y="223"/>
                    </a:lnTo>
                    <a:lnTo>
                      <a:pt x="111" y="222"/>
                    </a:lnTo>
                    <a:lnTo>
                      <a:pt x="105" y="222"/>
                    </a:lnTo>
                    <a:lnTo>
                      <a:pt x="106" y="220"/>
                    </a:lnTo>
                    <a:lnTo>
                      <a:pt x="103" y="218"/>
                    </a:lnTo>
                    <a:lnTo>
                      <a:pt x="103" y="217"/>
                    </a:lnTo>
                    <a:lnTo>
                      <a:pt x="106" y="215"/>
                    </a:lnTo>
                    <a:lnTo>
                      <a:pt x="106" y="214"/>
                    </a:lnTo>
                    <a:lnTo>
                      <a:pt x="111" y="212"/>
                    </a:lnTo>
                    <a:lnTo>
                      <a:pt x="108" y="212"/>
                    </a:lnTo>
                    <a:lnTo>
                      <a:pt x="111" y="210"/>
                    </a:lnTo>
                    <a:lnTo>
                      <a:pt x="113" y="207"/>
                    </a:lnTo>
                    <a:lnTo>
                      <a:pt x="119" y="206"/>
                    </a:lnTo>
                    <a:lnTo>
                      <a:pt x="116" y="204"/>
                    </a:lnTo>
                    <a:lnTo>
                      <a:pt x="143" y="204"/>
                    </a:lnTo>
                    <a:lnTo>
                      <a:pt x="138" y="201"/>
                    </a:lnTo>
                    <a:lnTo>
                      <a:pt x="141" y="199"/>
                    </a:lnTo>
                    <a:lnTo>
                      <a:pt x="141" y="199"/>
                    </a:lnTo>
                    <a:lnTo>
                      <a:pt x="138" y="198"/>
                    </a:lnTo>
                    <a:lnTo>
                      <a:pt x="140" y="201"/>
                    </a:lnTo>
                    <a:lnTo>
                      <a:pt x="127" y="202"/>
                    </a:lnTo>
                    <a:lnTo>
                      <a:pt x="122" y="201"/>
                    </a:lnTo>
                    <a:lnTo>
                      <a:pt x="122" y="199"/>
                    </a:lnTo>
                    <a:lnTo>
                      <a:pt x="127" y="196"/>
                    </a:lnTo>
                    <a:lnTo>
                      <a:pt x="143" y="196"/>
                    </a:lnTo>
                    <a:lnTo>
                      <a:pt x="146" y="194"/>
                    </a:lnTo>
                    <a:lnTo>
                      <a:pt x="143" y="193"/>
                    </a:lnTo>
                    <a:lnTo>
                      <a:pt x="146" y="193"/>
                    </a:lnTo>
                    <a:lnTo>
                      <a:pt x="146" y="191"/>
                    </a:lnTo>
                    <a:lnTo>
                      <a:pt x="148" y="188"/>
                    </a:lnTo>
                    <a:lnTo>
                      <a:pt x="156" y="189"/>
                    </a:lnTo>
                    <a:lnTo>
                      <a:pt x="154" y="188"/>
                    </a:lnTo>
                    <a:lnTo>
                      <a:pt x="157" y="186"/>
                    </a:lnTo>
                    <a:lnTo>
                      <a:pt x="157" y="185"/>
                    </a:lnTo>
                    <a:lnTo>
                      <a:pt x="152" y="186"/>
                    </a:lnTo>
                    <a:lnTo>
                      <a:pt x="149" y="186"/>
                    </a:lnTo>
                    <a:lnTo>
                      <a:pt x="151" y="183"/>
                    </a:lnTo>
                    <a:lnTo>
                      <a:pt x="154" y="183"/>
                    </a:lnTo>
                    <a:lnTo>
                      <a:pt x="154" y="181"/>
                    </a:lnTo>
                    <a:lnTo>
                      <a:pt x="157" y="180"/>
                    </a:lnTo>
                    <a:lnTo>
                      <a:pt x="157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2" y="175"/>
                    </a:lnTo>
                    <a:lnTo>
                      <a:pt x="140" y="173"/>
                    </a:lnTo>
                    <a:lnTo>
                      <a:pt x="137" y="172"/>
                    </a:lnTo>
                    <a:lnTo>
                      <a:pt x="125" y="170"/>
                    </a:lnTo>
                    <a:lnTo>
                      <a:pt x="121" y="165"/>
                    </a:lnTo>
                    <a:lnTo>
                      <a:pt x="127" y="164"/>
                    </a:lnTo>
                    <a:lnTo>
                      <a:pt x="140" y="164"/>
                    </a:lnTo>
                    <a:lnTo>
                      <a:pt x="149" y="169"/>
                    </a:lnTo>
                    <a:lnTo>
                      <a:pt x="160" y="170"/>
                    </a:lnTo>
                    <a:lnTo>
                      <a:pt x="160" y="169"/>
                    </a:lnTo>
                    <a:lnTo>
                      <a:pt x="157" y="169"/>
                    </a:lnTo>
                    <a:lnTo>
                      <a:pt x="156" y="167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2" y="164"/>
                    </a:lnTo>
                    <a:lnTo>
                      <a:pt x="152" y="161"/>
                    </a:lnTo>
                    <a:lnTo>
                      <a:pt x="157" y="161"/>
                    </a:lnTo>
                    <a:lnTo>
                      <a:pt x="157" y="161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49" y="159"/>
                    </a:lnTo>
                    <a:lnTo>
                      <a:pt x="156" y="156"/>
                    </a:lnTo>
                    <a:lnTo>
                      <a:pt x="146" y="159"/>
                    </a:lnTo>
                    <a:lnTo>
                      <a:pt x="151" y="156"/>
                    </a:lnTo>
                    <a:lnTo>
                      <a:pt x="154" y="154"/>
                    </a:lnTo>
                    <a:lnTo>
                      <a:pt x="143" y="154"/>
                    </a:lnTo>
                    <a:lnTo>
                      <a:pt x="157" y="151"/>
                    </a:lnTo>
                    <a:lnTo>
                      <a:pt x="143" y="151"/>
                    </a:lnTo>
                    <a:lnTo>
                      <a:pt x="146" y="148"/>
                    </a:lnTo>
                    <a:lnTo>
                      <a:pt x="143" y="149"/>
                    </a:lnTo>
                    <a:lnTo>
                      <a:pt x="141" y="146"/>
                    </a:lnTo>
                    <a:lnTo>
                      <a:pt x="140" y="149"/>
                    </a:lnTo>
                    <a:lnTo>
                      <a:pt x="132" y="151"/>
                    </a:lnTo>
                    <a:lnTo>
                      <a:pt x="133" y="153"/>
                    </a:lnTo>
                    <a:lnTo>
                      <a:pt x="132" y="154"/>
                    </a:lnTo>
                    <a:lnTo>
                      <a:pt x="125" y="156"/>
                    </a:lnTo>
                    <a:lnTo>
                      <a:pt x="119" y="154"/>
                    </a:lnTo>
                    <a:lnTo>
                      <a:pt x="118" y="154"/>
                    </a:lnTo>
                    <a:lnTo>
                      <a:pt x="114" y="153"/>
                    </a:lnTo>
                    <a:lnTo>
                      <a:pt x="114" y="151"/>
                    </a:lnTo>
                    <a:lnTo>
                      <a:pt x="118" y="149"/>
                    </a:lnTo>
                    <a:lnTo>
                      <a:pt x="122" y="148"/>
                    </a:lnTo>
                    <a:lnTo>
                      <a:pt x="119" y="146"/>
                    </a:lnTo>
                    <a:lnTo>
                      <a:pt x="130" y="141"/>
                    </a:lnTo>
                    <a:lnTo>
                      <a:pt x="130" y="140"/>
                    </a:lnTo>
                    <a:lnTo>
                      <a:pt x="132" y="140"/>
                    </a:lnTo>
                    <a:lnTo>
                      <a:pt x="133" y="136"/>
                    </a:lnTo>
                    <a:lnTo>
                      <a:pt x="137" y="135"/>
                    </a:lnTo>
                    <a:lnTo>
                      <a:pt x="127" y="132"/>
                    </a:lnTo>
                    <a:lnTo>
                      <a:pt x="132" y="130"/>
                    </a:lnTo>
                    <a:lnTo>
                      <a:pt x="130" y="128"/>
                    </a:lnTo>
                    <a:lnTo>
                      <a:pt x="135" y="127"/>
                    </a:lnTo>
                    <a:lnTo>
                      <a:pt x="129" y="127"/>
                    </a:lnTo>
                    <a:lnTo>
                      <a:pt x="132" y="125"/>
                    </a:lnTo>
                    <a:lnTo>
                      <a:pt x="127" y="124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2" y="120"/>
                    </a:lnTo>
                    <a:lnTo>
                      <a:pt x="129" y="119"/>
                    </a:lnTo>
                    <a:lnTo>
                      <a:pt x="130" y="117"/>
                    </a:lnTo>
                    <a:lnTo>
                      <a:pt x="127" y="117"/>
                    </a:lnTo>
                    <a:lnTo>
                      <a:pt x="130" y="114"/>
                    </a:lnTo>
                    <a:lnTo>
                      <a:pt x="125" y="114"/>
                    </a:lnTo>
                    <a:lnTo>
                      <a:pt x="125" y="112"/>
                    </a:lnTo>
                    <a:lnTo>
                      <a:pt x="132" y="111"/>
                    </a:lnTo>
                    <a:lnTo>
                      <a:pt x="125" y="109"/>
                    </a:lnTo>
                    <a:lnTo>
                      <a:pt x="125" y="107"/>
                    </a:lnTo>
                    <a:lnTo>
                      <a:pt x="127" y="106"/>
                    </a:lnTo>
                    <a:lnTo>
                      <a:pt x="118" y="103"/>
                    </a:lnTo>
                    <a:lnTo>
                      <a:pt x="118" y="99"/>
                    </a:lnTo>
                    <a:lnTo>
                      <a:pt x="114" y="99"/>
                    </a:lnTo>
                    <a:lnTo>
                      <a:pt x="119" y="96"/>
                    </a:lnTo>
                    <a:lnTo>
                      <a:pt x="118" y="95"/>
                    </a:lnTo>
                    <a:lnTo>
                      <a:pt x="114" y="95"/>
                    </a:lnTo>
                    <a:lnTo>
                      <a:pt x="113" y="93"/>
                    </a:lnTo>
                    <a:lnTo>
                      <a:pt x="106" y="93"/>
                    </a:lnTo>
                    <a:lnTo>
                      <a:pt x="108" y="91"/>
                    </a:lnTo>
                    <a:lnTo>
                      <a:pt x="100" y="90"/>
                    </a:lnTo>
                    <a:lnTo>
                      <a:pt x="98" y="91"/>
                    </a:lnTo>
                    <a:lnTo>
                      <a:pt x="97" y="90"/>
                    </a:lnTo>
                    <a:lnTo>
                      <a:pt x="76" y="87"/>
                    </a:lnTo>
                    <a:lnTo>
                      <a:pt x="70" y="90"/>
                    </a:lnTo>
                    <a:lnTo>
                      <a:pt x="68" y="87"/>
                    </a:lnTo>
                    <a:lnTo>
                      <a:pt x="52" y="91"/>
                    </a:lnTo>
                    <a:lnTo>
                      <a:pt x="49" y="90"/>
                    </a:lnTo>
                    <a:lnTo>
                      <a:pt x="52" y="88"/>
                    </a:lnTo>
                    <a:lnTo>
                      <a:pt x="48" y="87"/>
                    </a:lnTo>
                    <a:lnTo>
                      <a:pt x="44" y="90"/>
                    </a:lnTo>
                    <a:lnTo>
                      <a:pt x="38" y="88"/>
                    </a:lnTo>
                    <a:lnTo>
                      <a:pt x="33" y="90"/>
                    </a:lnTo>
                    <a:lnTo>
                      <a:pt x="40" y="93"/>
                    </a:lnTo>
                    <a:lnTo>
                      <a:pt x="24" y="90"/>
                    </a:lnTo>
                    <a:lnTo>
                      <a:pt x="13" y="85"/>
                    </a:lnTo>
                    <a:lnTo>
                      <a:pt x="30" y="82"/>
                    </a:lnTo>
                    <a:lnTo>
                      <a:pt x="13" y="80"/>
                    </a:lnTo>
                    <a:lnTo>
                      <a:pt x="13" y="80"/>
                    </a:lnTo>
                    <a:lnTo>
                      <a:pt x="19" y="77"/>
                    </a:lnTo>
                    <a:lnTo>
                      <a:pt x="17" y="77"/>
                    </a:lnTo>
                    <a:lnTo>
                      <a:pt x="11" y="80"/>
                    </a:lnTo>
                    <a:lnTo>
                      <a:pt x="6" y="80"/>
                    </a:lnTo>
                    <a:lnTo>
                      <a:pt x="0" y="79"/>
                    </a:lnTo>
                    <a:lnTo>
                      <a:pt x="2" y="77"/>
                    </a:lnTo>
                    <a:lnTo>
                      <a:pt x="14" y="74"/>
                    </a:lnTo>
                    <a:lnTo>
                      <a:pt x="52" y="75"/>
                    </a:lnTo>
                    <a:lnTo>
                      <a:pt x="60" y="74"/>
                    </a:lnTo>
                    <a:lnTo>
                      <a:pt x="56" y="72"/>
                    </a:lnTo>
                    <a:lnTo>
                      <a:pt x="62" y="70"/>
                    </a:lnTo>
                    <a:lnTo>
                      <a:pt x="64" y="70"/>
                    </a:lnTo>
                    <a:lnTo>
                      <a:pt x="62" y="69"/>
                    </a:lnTo>
                    <a:lnTo>
                      <a:pt x="56" y="69"/>
                    </a:lnTo>
                    <a:lnTo>
                      <a:pt x="56" y="69"/>
                    </a:lnTo>
                    <a:lnTo>
                      <a:pt x="57" y="67"/>
                    </a:lnTo>
                    <a:lnTo>
                      <a:pt x="44" y="70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0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7" y="67"/>
                    </a:lnTo>
                    <a:lnTo>
                      <a:pt x="17" y="69"/>
                    </a:lnTo>
                    <a:lnTo>
                      <a:pt x="24" y="66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3" y="66"/>
                    </a:lnTo>
                    <a:lnTo>
                      <a:pt x="3" y="66"/>
                    </a:lnTo>
                    <a:lnTo>
                      <a:pt x="5" y="64"/>
                    </a:lnTo>
                    <a:lnTo>
                      <a:pt x="0" y="62"/>
                    </a:lnTo>
                    <a:lnTo>
                      <a:pt x="5" y="61"/>
                    </a:lnTo>
                    <a:lnTo>
                      <a:pt x="3" y="59"/>
                    </a:lnTo>
                    <a:lnTo>
                      <a:pt x="6" y="58"/>
                    </a:lnTo>
                    <a:lnTo>
                      <a:pt x="16" y="56"/>
                    </a:lnTo>
                    <a:lnTo>
                      <a:pt x="24" y="56"/>
                    </a:lnTo>
                    <a:lnTo>
                      <a:pt x="27" y="54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51" y="51"/>
                    </a:lnTo>
                    <a:lnTo>
                      <a:pt x="67" y="50"/>
                    </a:lnTo>
                    <a:lnTo>
                      <a:pt x="78" y="51"/>
                    </a:lnTo>
                    <a:lnTo>
                      <a:pt x="94" y="45"/>
                    </a:lnTo>
                    <a:lnTo>
                      <a:pt x="94" y="43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102" y="42"/>
                    </a:lnTo>
                    <a:lnTo>
                      <a:pt x="95" y="40"/>
                    </a:lnTo>
                    <a:lnTo>
                      <a:pt x="110" y="38"/>
                    </a:lnTo>
                    <a:lnTo>
                      <a:pt x="106" y="37"/>
                    </a:lnTo>
                    <a:lnTo>
                      <a:pt x="102" y="38"/>
                    </a:lnTo>
                    <a:lnTo>
                      <a:pt x="94" y="38"/>
                    </a:lnTo>
                    <a:lnTo>
                      <a:pt x="87" y="40"/>
                    </a:lnTo>
                    <a:lnTo>
                      <a:pt x="84" y="38"/>
                    </a:lnTo>
                    <a:lnTo>
                      <a:pt x="76" y="38"/>
                    </a:lnTo>
                    <a:lnTo>
                      <a:pt x="73" y="37"/>
                    </a:lnTo>
                    <a:lnTo>
                      <a:pt x="75" y="35"/>
                    </a:lnTo>
                    <a:lnTo>
                      <a:pt x="83" y="34"/>
                    </a:lnTo>
                    <a:lnTo>
                      <a:pt x="87" y="32"/>
                    </a:lnTo>
                    <a:lnTo>
                      <a:pt x="98" y="32"/>
                    </a:lnTo>
                    <a:lnTo>
                      <a:pt x="98" y="30"/>
                    </a:lnTo>
                    <a:lnTo>
                      <a:pt x="116" y="25"/>
                    </a:lnTo>
                    <a:lnTo>
                      <a:pt x="124" y="25"/>
                    </a:lnTo>
                    <a:lnTo>
                      <a:pt x="135" y="27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6" y="22"/>
                    </a:lnTo>
                    <a:lnTo>
                      <a:pt x="143" y="19"/>
                    </a:lnTo>
                    <a:lnTo>
                      <a:pt x="156" y="17"/>
                    </a:lnTo>
                    <a:lnTo>
                      <a:pt x="165" y="19"/>
                    </a:lnTo>
                    <a:lnTo>
                      <a:pt x="167" y="21"/>
                    </a:lnTo>
                    <a:lnTo>
                      <a:pt x="179" y="24"/>
                    </a:lnTo>
                    <a:lnTo>
                      <a:pt x="181" y="22"/>
                    </a:lnTo>
                    <a:lnTo>
                      <a:pt x="179" y="22"/>
                    </a:lnTo>
                    <a:lnTo>
                      <a:pt x="162" y="17"/>
                    </a:lnTo>
                    <a:lnTo>
                      <a:pt x="211" y="13"/>
                    </a:lnTo>
                    <a:lnTo>
                      <a:pt x="216" y="16"/>
                    </a:lnTo>
                    <a:lnTo>
                      <a:pt x="218" y="17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22" y="19"/>
                    </a:lnTo>
                    <a:lnTo>
                      <a:pt x="222" y="17"/>
                    </a:lnTo>
                    <a:lnTo>
                      <a:pt x="248" y="21"/>
                    </a:lnTo>
                    <a:lnTo>
                      <a:pt x="240" y="17"/>
                    </a:lnTo>
                    <a:lnTo>
                      <a:pt x="253" y="17"/>
                    </a:lnTo>
                    <a:lnTo>
                      <a:pt x="243" y="14"/>
                    </a:lnTo>
                    <a:lnTo>
                      <a:pt x="245" y="13"/>
                    </a:lnTo>
                    <a:lnTo>
                      <a:pt x="241" y="11"/>
                    </a:lnTo>
                    <a:lnTo>
                      <a:pt x="243" y="11"/>
                    </a:lnTo>
                    <a:lnTo>
                      <a:pt x="260" y="11"/>
                    </a:lnTo>
                    <a:lnTo>
                      <a:pt x="272" y="14"/>
                    </a:lnTo>
                    <a:lnTo>
                      <a:pt x="281" y="16"/>
                    </a:lnTo>
                    <a:lnTo>
                      <a:pt x="295" y="19"/>
                    </a:lnTo>
                    <a:lnTo>
                      <a:pt x="300" y="19"/>
                    </a:lnTo>
                    <a:lnTo>
                      <a:pt x="294" y="17"/>
                    </a:lnTo>
                    <a:lnTo>
                      <a:pt x="300" y="14"/>
                    </a:lnTo>
                    <a:lnTo>
                      <a:pt x="307" y="13"/>
                    </a:lnTo>
                    <a:lnTo>
                      <a:pt x="308" y="13"/>
                    </a:lnTo>
                    <a:lnTo>
                      <a:pt x="294" y="9"/>
                    </a:lnTo>
                    <a:lnTo>
                      <a:pt x="326" y="9"/>
                    </a:lnTo>
                    <a:lnTo>
                      <a:pt x="324" y="13"/>
                    </a:lnTo>
                    <a:lnTo>
                      <a:pt x="326" y="11"/>
                    </a:lnTo>
                    <a:lnTo>
                      <a:pt x="326" y="9"/>
                    </a:lnTo>
                    <a:lnTo>
                      <a:pt x="327" y="9"/>
                    </a:lnTo>
                    <a:lnTo>
                      <a:pt x="341" y="13"/>
                    </a:lnTo>
                    <a:lnTo>
                      <a:pt x="343" y="11"/>
                    </a:lnTo>
                    <a:lnTo>
                      <a:pt x="341" y="11"/>
                    </a:lnTo>
                    <a:lnTo>
                      <a:pt x="343" y="9"/>
                    </a:lnTo>
                    <a:lnTo>
                      <a:pt x="334" y="9"/>
                    </a:lnTo>
                    <a:lnTo>
                      <a:pt x="303" y="8"/>
                    </a:lnTo>
                    <a:lnTo>
                      <a:pt x="300" y="8"/>
                    </a:lnTo>
                    <a:lnTo>
                      <a:pt x="302" y="6"/>
                    </a:lnTo>
                    <a:lnTo>
                      <a:pt x="299" y="6"/>
                    </a:lnTo>
                    <a:lnTo>
                      <a:pt x="295" y="5"/>
                    </a:lnTo>
                    <a:lnTo>
                      <a:pt x="297" y="5"/>
                    </a:lnTo>
                    <a:lnTo>
                      <a:pt x="310" y="5"/>
                    </a:lnTo>
                    <a:lnTo>
                      <a:pt x="321" y="3"/>
                    </a:lnTo>
                    <a:lnTo>
                      <a:pt x="329" y="5"/>
                    </a:lnTo>
                    <a:lnTo>
                      <a:pt x="327" y="6"/>
                    </a:lnTo>
                    <a:lnTo>
                      <a:pt x="349" y="8"/>
                    </a:lnTo>
                    <a:lnTo>
                      <a:pt x="354" y="9"/>
                    </a:lnTo>
                    <a:lnTo>
                      <a:pt x="356" y="8"/>
                    </a:lnTo>
                    <a:lnTo>
                      <a:pt x="351" y="6"/>
                    </a:lnTo>
                    <a:lnTo>
                      <a:pt x="356" y="6"/>
                    </a:lnTo>
                    <a:lnTo>
                      <a:pt x="370" y="5"/>
                    </a:lnTo>
                    <a:lnTo>
                      <a:pt x="356" y="5"/>
                    </a:lnTo>
                    <a:lnTo>
                      <a:pt x="354" y="5"/>
                    </a:lnTo>
                    <a:lnTo>
                      <a:pt x="356" y="3"/>
                    </a:lnTo>
                    <a:lnTo>
                      <a:pt x="356" y="3"/>
                    </a:lnTo>
                    <a:lnTo>
                      <a:pt x="357" y="3"/>
                    </a:lnTo>
                    <a:lnTo>
                      <a:pt x="357" y="1"/>
                    </a:lnTo>
                    <a:lnTo>
                      <a:pt x="364" y="1"/>
                    </a:lnTo>
                    <a:lnTo>
                      <a:pt x="367" y="1"/>
                    </a:lnTo>
                    <a:lnTo>
                      <a:pt x="378" y="3"/>
                    </a:lnTo>
                    <a:lnTo>
                      <a:pt x="373" y="1"/>
                    </a:lnTo>
                    <a:lnTo>
                      <a:pt x="380" y="1"/>
                    </a:lnTo>
                    <a:lnTo>
                      <a:pt x="394" y="0"/>
                    </a:lnTo>
                    <a:lnTo>
                      <a:pt x="400" y="1"/>
                    </a:lnTo>
                    <a:lnTo>
                      <a:pt x="399" y="1"/>
                    </a:lnTo>
                    <a:lnTo>
                      <a:pt x="403" y="0"/>
                    </a:lnTo>
                    <a:lnTo>
                      <a:pt x="430" y="0"/>
                    </a:lnTo>
                    <a:lnTo>
                      <a:pt x="446" y="1"/>
                    </a:lnTo>
                    <a:lnTo>
                      <a:pt x="445" y="1"/>
                    </a:lnTo>
                    <a:lnTo>
                      <a:pt x="446" y="3"/>
                    </a:lnTo>
                    <a:lnTo>
                      <a:pt x="467" y="1"/>
                    </a:lnTo>
                    <a:lnTo>
                      <a:pt x="475" y="3"/>
                    </a:lnTo>
                    <a:lnTo>
                      <a:pt x="470" y="5"/>
                    </a:lnTo>
                    <a:lnTo>
                      <a:pt x="429" y="5"/>
                    </a:lnTo>
                    <a:lnTo>
                      <a:pt x="415" y="6"/>
                    </a:lnTo>
                    <a:lnTo>
                      <a:pt x="410" y="6"/>
                    </a:lnTo>
                    <a:lnTo>
                      <a:pt x="384" y="8"/>
                    </a:lnTo>
                    <a:lnTo>
                      <a:pt x="384" y="8"/>
                    </a:lnTo>
                    <a:lnTo>
                      <a:pt x="391" y="8"/>
                    </a:lnTo>
                    <a:lnTo>
                      <a:pt x="395" y="8"/>
                    </a:lnTo>
                    <a:lnTo>
                      <a:pt x="395" y="8"/>
                    </a:lnTo>
                    <a:lnTo>
                      <a:pt x="402" y="8"/>
                    </a:lnTo>
                    <a:lnTo>
                      <a:pt x="416" y="8"/>
                    </a:lnTo>
                    <a:lnTo>
                      <a:pt x="434" y="5"/>
                    </a:lnTo>
                    <a:lnTo>
                      <a:pt x="448" y="6"/>
                    </a:lnTo>
                    <a:lnTo>
                      <a:pt x="448" y="6"/>
                    </a:lnTo>
                    <a:lnTo>
                      <a:pt x="480" y="5"/>
                    </a:lnTo>
                    <a:lnTo>
                      <a:pt x="483" y="6"/>
                    </a:lnTo>
                    <a:lnTo>
                      <a:pt x="481" y="6"/>
                    </a:lnTo>
                    <a:lnTo>
                      <a:pt x="484" y="6"/>
                    </a:lnTo>
                    <a:lnTo>
                      <a:pt x="483" y="6"/>
                    </a:lnTo>
                    <a:lnTo>
                      <a:pt x="469" y="9"/>
                    </a:lnTo>
                    <a:lnTo>
                      <a:pt x="491" y="8"/>
                    </a:lnTo>
                    <a:lnTo>
                      <a:pt x="491" y="9"/>
                    </a:lnTo>
                    <a:lnTo>
                      <a:pt x="497" y="8"/>
                    </a:lnTo>
                    <a:lnTo>
                      <a:pt x="505" y="8"/>
                    </a:lnTo>
                    <a:lnTo>
                      <a:pt x="516" y="11"/>
                    </a:lnTo>
                    <a:lnTo>
                      <a:pt x="502" y="14"/>
                    </a:lnTo>
                    <a:lnTo>
                      <a:pt x="476" y="16"/>
                    </a:lnTo>
                    <a:lnTo>
                      <a:pt x="427" y="16"/>
                    </a:lnTo>
                    <a:lnTo>
                      <a:pt x="402" y="19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442" y="17"/>
                    </a:lnTo>
                    <a:lnTo>
                      <a:pt x="470" y="17"/>
                    </a:lnTo>
                    <a:lnTo>
                      <a:pt x="475" y="17"/>
                    </a:lnTo>
                    <a:lnTo>
                      <a:pt x="475" y="19"/>
                    </a:lnTo>
                    <a:lnTo>
                      <a:pt x="456" y="22"/>
                    </a:lnTo>
                    <a:lnTo>
                      <a:pt x="454" y="22"/>
                    </a:lnTo>
                    <a:lnTo>
                      <a:pt x="459" y="24"/>
                    </a:lnTo>
                    <a:lnTo>
                      <a:pt x="488" y="21"/>
                    </a:lnTo>
                    <a:lnTo>
                      <a:pt x="489" y="19"/>
                    </a:lnTo>
                    <a:lnTo>
                      <a:pt x="488" y="17"/>
                    </a:lnTo>
                    <a:lnTo>
                      <a:pt x="491" y="17"/>
                    </a:lnTo>
                    <a:lnTo>
                      <a:pt x="507" y="16"/>
                    </a:lnTo>
                    <a:lnTo>
                      <a:pt x="508" y="19"/>
                    </a:lnTo>
                    <a:lnTo>
                      <a:pt x="507" y="22"/>
                    </a:lnTo>
                    <a:lnTo>
                      <a:pt x="502" y="24"/>
                    </a:lnTo>
                    <a:lnTo>
                      <a:pt x="500" y="25"/>
                    </a:lnTo>
                    <a:lnTo>
                      <a:pt x="481" y="34"/>
                    </a:lnTo>
                    <a:lnTo>
                      <a:pt x="491" y="32"/>
                    </a:lnTo>
                    <a:lnTo>
                      <a:pt x="494" y="30"/>
                    </a:lnTo>
                    <a:lnTo>
                      <a:pt x="492" y="29"/>
                    </a:lnTo>
                    <a:lnTo>
                      <a:pt x="499" y="29"/>
                    </a:lnTo>
                    <a:lnTo>
                      <a:pt x="519" y="22"/>
                    </a:lnTo>
                    <a:lnTo>
                      <a:pt x="529" y="21"/>
                    </a:lnTo>
                    <a:lnTo>
                      <a:pt x="526" y="22"/>
                    </a:lnTo>
                    <a:lnTo>
                      <a:pt x="532" y="22"/>
                    </a:lnTo>
                    <a:lnTo>
                      <a:pt x="546" y="22"/>
                    </a:lnTo>
                    <a:lnTo>
                      <a:pt x="546" y="22"/>
                    </a:lnTo>
                    <a:lnTo>
                      <a:pt x="551" y="21"/>
                    </a:lnTo>
                    <a:lnTo>
                      <a:pt x="550" y="19"/>
                    </a:lnTo>
                    <a:lnTo>
                      <a:pt x="553" y="19"/>
                    </a:lnTo>
                    <a:lnTo>
                      <a:pt x="554" y="19"/>
                    </a:lnTo>
                    <a:lnTo>
                      <a:pt x="577" y="17"/>
                    </a:lnTo>
                    <a:lnTo>
                      <a:pt x="597" y="19"/>
                    </a:lnTo>
                    <a:lnTo>
                      <a:pt x="602" y="21"/>
                    </a:lnTo>
                    <a:lnTo>
                      <a:pt x="584" y="27"/>
                    </a:lnTo>
                    <a:lnTo>
                      <a:pt x="575" y="27"/>
                    </a:lnTo>
                    <a:lnTo>
                      <a:pt x="578" y="29"/>
                    </a:lnTo>
                    <a:lnTo>
                      <a:pt x="577" y="29"/>
                    </a:lnTo>
                    <a:lnTo>
                      <a:pt x="562" y="30"/>
                    </a:lnTo>
                    <a:lnTo>
                      <a:pt x="548" y="30"/>
                    </a:lnTo>
                    <a:lnTo>
                      <a:pt x="542" y="32"/>
                    </a:lnTo>
                    <a:lnTo>
                      <a:pt x="527" y="32"/>
                    </a:lnTo>
                    <a:lnTo>
                      <a:pt x="513" y="34"/>
                    </a:lnTo>
                    <a:lnTo>
                      <a:pt x="519" y="34"/>
                    </a:lnTo>
                    <a:lnTo>
                      <a:pt x="527" y="32"/>
                    </a:lnTo>
                    <a:lnTo>
                      <a:pt x="564" y="34"/>
                    </a:lnTo>
                    <a:lnTo>
                      <a:pt x="554" y="37"/>
                    </a:lnTo>
                    <a:lnTo>
                      <a:pt x="527" y="35"/>
                    </a:lnTo>
                    <a:lnTo>
                      <a:pt x="523" y="38"/>
                    </a:lnTo>
                    <a:lnTo>
                      <a:pt x="519" y="42"/>
                    </a:lnTo>
                    <a:lnTo>
                      <a:pt x="523" y="42"/>
                    </a:lnTo>
                    <a:lnTo>
                      <a:pt x="524" y="42"/>
                    </a:lnTo>
                    <a:lnTo>
                      <a:pt x="526" y="40"/>
                    </a:lnTo>
                    <a:lnTo>
                      <a:pt x="532" y="38"/>
                    </a:lnTo>
                    <a:lnTo>
                      <a:pt x="545" y="38"/>
                    </a:lnTo>
                    <a:lnTo>
                      <a:pt x="550" y="38"/>
                    </a:lnTo>
                    <a:lnTo>
                      <a:pt x="543" y="42"/>
                    </a:lnTo>
                    <a:lnTo>
                      <a:pt x="534" y="42"/>
                    </a:lnTo>
                    <a:lnTo>
                      <a:pt x="529" y="43"/>
                    </a:lnTo>
                    <a:lnTo>
                      <a:pt x="524" y="50"/>
                    </a:lnTo>
                    <a:lnTo>
                      <a:pt x="527" y="48"/>
                    </a:lnTo>
                    <a:lnTo>
                      <a:pt x="532" y="48"/>
                    </a:lnTo>
                    <a:lnTo>
                      <a:pt x="530" y="50"/>
                    </a:lnTo>
                    <a:lnTo>
                      <a:pt x="529" y="48"/>
                    </a:lnTo>
                    <a:lnTo>
                      <a:pt x="527" y="50"/>
                    </a:lnTo>
                    <a:lnTo>
                      <a:pt x="524" y="50"/>
                    </a:lnTo>
                    <a:lnTo>
                      <a:pt x="524" y="53"/>
                    </a:lnTo>
                    <a:lnTo>
                      <a:pt x="511" y="54"/>
                    </a:lnTo>
                    <a:lnTo>
                      <a:pt x="511" y="56"/>
                    </a:lnTo>
                    <a:lnTo>
                      <a:pt x="513" y="56"/>
                    </a:lnTo>
                    <a:lnTo>
                      <a:pt x="508" y="59"/>
                    </a:lnTo>
                    <a:lnTo>
                      <a:pt x="507" y="62"/>
                    </a:lnTo>
                    <a:lnTo>
                      <a:pt x="507" y="62"/>
                    </a:lnTo>
                    <a:lnTo>
                      <a:pt x="503" y="66"/>
                    </a:lnTo>
                    <a:lnTo>
                      <a:pt x="502" y="66"/>
                    </a:lnTo>
                    <a:lnTo>
                      <a:pt x="500" y="67"/>
                    </a:lnTo>
                    <a:lnTo>
                      <a:pt x="503" y="69"/>
                    </a:lnTo>
                    <a:lnTo>
                      <a:pt x="511" y="64"/>
                    </a:lnTo>
                    <a:lnTo>
                      <a:pt x="526" y="67"/>
                    </a:lnTo>
                    <a:lnTo>
                      <a:pt x="527" y="69"/>
                    </a:lnTo>
                    <a:lnTo>
                      <a:pt x="526" y="70"/>
                    </a:lnTo>
                    <a:lnTo>
                      <a:pt x="513" y="67"/>
                    </a:lnTo>
                    <a:lnTo>
                      <a:pt x="511" y="69"/>
                    </a:lnTo>
                    <a:lnTo>
                      <a:pt x="516" y="70"/>
                    </a:lnTo>
                    <a:lnTo>
                      <a:pt x="511" y="70"/>
                    </a:lnTo>
                    <a:lnTo>
                      <a:pt x="516" y="72"/>
                    </a:lnTo>
                    <a:lnTo>
                      <a:pt x="519" y="72"/>
                    </a:lnTo>
                    <a:lnTo>
                      <a:pt x="526" y="74"/>
                    </a:lnTo>
                    <a:lnTo>
                      <a:pt x="529" y="72"/>
                    </a:lnTo>
                    <a:lnTo>
                      <a:pt x="534" y="74"/>
                    </a:lnTo>
                    <a:lnTo>
                      <a:pt x="534" y="77"/>
                    </a:lnTo>
                    <a:lnTo>
                      <a:pt x="530" y="80"/>
                    </a:lnTo>
                    <a:lnTo>
                      <a:pt x="508" y="79"/>
                    </a:lnTo>
                    <a:lnTo>
                      <a:pt x="507" y="80"/>
                    </a:lnTo>
                    <a:lnTo>
                      <a:pt x="497" y="82"/>
                    </a:lnTo>
                    <a:lnTo>
                      <a:pt x="494" y="80"/>
                    </a:lnTo>
                    <a:lnTo>
                      <a:pt x="488" y="82"/>
                    </a:lnTo>
                    <a:lnTo>
                      <a:pt x="489" y="83"/>
                    </a:lnTo>
                    <a:lnTo>
                      <a:pt x="492" y="83"/>
                    </a:lnTo>
                    <a:lnTo>
                      <a:pt x="496" y="85"/>
                    </a:lnTo>
                    <a:lnTo>
                      <a:pt x="497" y="85"/>
                    </a:lnTo>
                    <a:lnTo>
                      <a:pt x="497" y="88"/>
                    </a:lnTo>
                    <a:lnTo>
                      <a:pt x="507" y="88"/>
                    </a:lnTo>
                    <a:lnTo>
                      <a:pt x="503" y="87"/>
                    </a:lnTo>
                    <a:lnTo>
                      <a:pt x="515" y="88"/>
                    </a:lnTo>
                    <a:lnTo>
                      <a:pt x="516" y="90"/>
                    </a:lnTo>
                    <a:lnTo>
                      <a:pt x="502" y="91"/>
                    </a:lnTo>
                    <a:lnTo>
                      <a:pt x="511" y="91"/>
                    </a:lnTo>
                    <a:lnTo>
                      <a:pt x="516" y="95"/>
                    </a:lnTo>
                    <a:lnTo>
                      <a:pt x="516" y="101"/>
                    </a:lnTo>
                    <a:lnTo>
                      <a:pt x="515" y="103"/>
                    </a:lnTo>
                    <a:lnTo>
                      <a:pt x="510" y="103"/>
                    </a:lnTo>
                    <a:lnTo>
                      <a:pt x="508" y="99"/>
                    </a:lnTo>
                    <a:lnTo>
                      <a:pt x="496" y="98"/>
                    </a:lnTo>
                    <a:lnTo>
                      <a:pt x="489" y="98"/>
                    </a:lnTo>
                    <a:lnTo>
                      <a:pt x="503" y="101"/>
                    </a:lnTo>
                    <a:lnTo>
                      <a:pt x="503" y="103"/>
                    </a:lnTo>
                    <a:lnTo>
                      <a:pt x="502" y="104"/>
                    </a:lnTo>
                    <a:lnTo>
                      <a:pt x="500" y="109"/>
                    </a:lnTo>
                    <a:lnTo>
                      <a:pt x="515" y="109"/>
                    </a:lnTo>
                    <a:lnTo>
                      <a:pt x="518" y="112"/>
                    </a:lnTo>
                    <a:lnTo>
                      <a:pt x="511" y="116"/>
                    </a:lnTo>
                    <a:lnTo>
                      <a:pt x="507" y="114"/>
                    </a:lnTo>
                    <a:lnTo>
                      <a:pt x="502" y="112"/>
                    </a:lnTo>
                    <a:lnTo>
                      <a:pt x="488" y="111"/>
                    </a:lnTo>
                    <a:lnTo>
                      <a:pt x="488" y="114"/>
                    </a:lnTo>
                    <a:lnTo>
                      <a:pt x="486" y="114"/>
                    </a:lnTo>
                    <a:lnTo>
                      <a:pt x="481" y="117"/>
                    </a:lnTo>
                    <a:lnTo>
                      <a:pt x="489" y="117"/>
                    </a:lnTo>
                    <a:lnTo>
                      <a:pt x="502" y="120"/>
                    </a:lnTo>
                    <a:lnTo>
                      <a:pt x="500" y="122"/>
                    </a:lnTo>
                    <a:lnTo>
                      <a:pt x="500" y="125"/>
                    </a:lnTo>
                    <a:lnTo>
                      <a:pt x="491" y="125"/>
                    </a:lnTo>
                    <a:lnTo>
                      <a:pt x="480" y="128"/>
                    </a:lnTo>
                    <a:lnTo>
                      <a:pt x="467" y="125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59" y="124"/>
                    </a:lnTo>
                    <a:lnTo>
                      <a:pt x="453" y="124"/>
                    </a:lnTo>
                    <a:lnTo>
                      <a:pt x="454" y="125"/>
                    </a:lnTo>
                    <a:lnTo>
                      <a:pt x="451" y="125"/>
                    </a:lnTo>
                    <a:lnTo>
                      <a:pt x="443" y="128"/>
                    </a:lnTo>
                    <a:lnTo>
                      <a:pt x="437" y="128"/>
                    </a:lnTo>
                    <a:lnTo>
                      <a:pt x="430" y="130"/>
                    </a:lnTo>
                    <a:lnTo>
                      <a:pt x="432" y="130"/>
                    </a:lnTo>
                    <a:lnTo>
                      <a:pt x="440" y="130"/>
                    </a:lnTo>
                    <a:lnTo>
                      <a:pt x="443" y="132"/>
                    </a:lnTo>
                    <a:lnTo>
                      <a:pt x="451" y="132"/>
                    </a:lnTo>
                    <a:lnTo>
                      <a:pt x="442" y="135"/>
                    </a:lnTo>
                    <a:lnTo>
                      <a:pt x="432" y="135"/>
                    </a:lnTo>
                    <a:lnTo>
                      <a:pt x="430" y="136"/>
                    </a:lnTo>
                    <a:lnTo>
                      <a:pt x="435" y="136"/>
                    </a:lnTo>
                    <a:lnTo>
                      <a:pt x="435" y="138"/>
                    </a:lnTo>
                    <a:lnTo>
                      <a:pt x="445" y="135"/>
                    </a:lnTo>
                    <a:lnTo>
                      <a:pt x="451" y="136"/>
                    </a:lnTo>
                    <a:lnTo>
                      <a:pt x="451" y="140"/>
                    </a:lnTo>
                    <a:lnTo>
                      <a:pt x="443" y="140"/>
                    </a:lnTo>
                    <a:lnTo>
                      <a:pt x="445" y="141"/>
                    </a:lnTo>
                    <a:lnTo>
                      <a:pt x="442" y="144"/>
                    </a:lnTo>
                    <a:lnTo>
                      <a:pt x="446" y="141"/>
                    </a:lnTo>
                    <a:lnTo>
                      <a:pt x="453" y="140"/>
                    </a:lnTo>
                    <a:lnTo>
                      <a:pt x="461" y="144"/>
                    </a:lnTo>
                    <a:lnTo>
                      <a:pt x="473" y="148"/>
                    </a:lnTo>
                    <a:lnTo>
                      <a:pt x="473" y="149"/>
                    </a:lnTo>
                    <a:lnTo>
                      <a:pt x="478" y="151"/>
                    </a:lnTo>
                    <a:lnTo>
                      <a:pt x="472" y="154"/>
                    </a:lnTo>
                    <a:lnTo>
                      <a:pt x="472" y="157"/>
                    </a:lnTo>
                    <a:lnTo>
                      <a:pt x="475" y="154"/>
                    </a:lnTo>
                    <a:lnTo>
                      <a:pt x="481" y="154"/>
                    </a:lnTo>
                    <a:lnTo>
                      <a:pt x="478" y="159"/>
                    </a:lnTo>
                    <a:lnTo>
                      <a:pt x="476" y="161"/>
                    </a:lnTo>
                    <a:lnTo>
                      <a:pt x="480" y="161"/>
                    </a:lnTo>
                    <a:lnTo>
                      <a:pt x="478" y="162"/>
                    </a:lnTo>
                    <a:lnTo>
                      <a:pt x="478" y="164"/>
                    </a:lnTo>
                    <a:lnTo>
                      <a:pt x="478" y="167"/>
                    </a:lnTo>
                    <a:lnTo>
                      <a:pt x="480" y="167"/>
                    </a:lnTo>
                    <a:lnTo>
                      <a:pt x="480" y="169"/>
                    </a:lnTo>
                    <a:lnTo>
                      <a:pt x="472" y="169"/>
                    </a:lnTo>
                    <a:lnTo>
                      <a:pt x="472" y="164"/>
                    </a:lnTo>
                    <a:lnTo>
                      <a:pt x="470" y="164"/>
                    </a:lnTo>
                    <a:lnTo>
                      <a:pt x="469" y="169"/>
                    </a:lnTo>
                    <a:lnTo>
                      <a:pt x="459" y="169"/>
                    </a:lnTo>
                    <a:lnTo>
                      <a:pt x="453" y="164"/>
                    </a:lnTo>
                    <a:lnTo>
                      <a:pt x="453" y="159"/>
                    </a:lnTo>
                    <a:lnTo>
                      <a:pt x="448" y="156"/>
                    </a:lnTo>
                    <a:lnTo>
                      <a:pt x="445" y="156"/>
                    </a:lnTo>
                    <a:lnTo>
                      <a:pt x="432" y="153"/>
                    </a:lnTo>
                    <a:lnTo>
                      <a:pt x="426" y="153"/>
                    </a:lnTo>
                    <a:lnTo>
                      <a:pt x="418" y="149"/>
                    </a:lnTo>
                    <a:lnTo>
                      <a:pt x="419" y="151"/>
                    </a:lnTo>
                    <a:lnTo>
                      <a:pt x="416" y="151"/>
                    </a:lnTo>
                    <a:lnTo>
                      <a:pt x="421" y="153"/>
                    </a:lnTo>
                    <a:lnTo>
                      <a:pt x="421" y="154"/>
                    </a:lnTo>
                    <a:lnTo>
                      <a:pt x="437" y="154"/>
                    </a:lnTo>
                    <a:lnTo>
                      <a:pt x="438" y="156"/>
                    </a:lnTo>
                    <a:lnTo>
                      <a:pt x="438" y="157"/>
                    </a:lnTo>
                    <a:lnTo>
                      <a:pt x="435" y="157"/>
                    </a:lnTo>
                    <a:lnTo>
                      <a:pt x="437" y="157"/>
                    </a:lnTo>
                    <a:lnTo>
                      <a:pt x="426" y="161"/>
                    </a:lnTo>
                    <a:lnTo>
                      <a:pt x="418" y="162"/>
                    </a:lnTo>
                    <a:lnTo>
                      <a:pt x="415" y="161"/>
                    </a:lnTo>
                    <a:lnTo>
                      <a:pt x="415" y="162"/>
                    </a:lnTo>
                    <a:lnTo>
                      <a:pt x="408" y="162"/>
                    </a:lnTo>
                    <a:lnTo>
                      <a:pt x="408" y="162"/>
                    </a:lnTo>
                    <a:lnTo>
                      <a:pt x="410" y="164"/>
                    </a:lnTo>
                    <a:lnTo>
                      <a:pt x="408" y="165"/>
                    </a:lnTo>
                    <a:lnTo>
                      <a:pt x="399" y="169"/>
                    </a:lnTo>
                    <a:lnTo>
                      <a:pt x="408" y="170"/>
                    </a:lnTo>
                    <a:lnTo>
                      <a:pt x="424" y="169"/>
                    </a:lnTo>
                    <a:lnTo>
                      <a:pt x="426" y="170"/>
                    </a:lnTo>
                    <a:lnTo>
                      <a:pt x="400" y="175"/>
                    </a:lnTo>
                    <a:lnTo>
                      <a:pt x="408" y="175"/>
                    </a:lnTo>
                    <a:lnTo>
                      <a:pt x="415" y="175"/>
                    </a:lnTo>
                    <a:lnTo>
                      <a:pt x="418" y="173"/>
                    </a:lnTo>
                    <a:lnTo>
                      <a:pt x="426" y="172"/>
                    </a:lnTo>
                    <a:lnTo>
                      <a:pt x="437" y="170"/>
                    </a:lnTo>
                    <a:lnTo>
                      <a:pt x="454" y="173"/>
                    </a:lnTo>
                    <a:lnTo>
                      <a:pt x="473" y="173"/>
                    </a:lnTo>
                    <a:lnTo>
                      <a:pt x="470" y="177"/>
                    </a:lnTo>
                    <a:lnTo>
                      <a:pt x="462" y="177"/>
                    </a:lnTo>
                    <a:lnTo>
                      <a:pt x="461" y="177"/>
                    </a:lnTo>
                    <a:lnTo>
                      <a:pt x="459" y="178"/>
                    </a:lnTo>
                    <a:lnTo>
                      <a:pt x="453" y="180"/>
                    </a:lnTo>
                    <a:lnTo>
                      <a:pt x="454" y="180"/>
                    </a:lnTo>
                    <a:lnTo>
                      <a:pt x="453" y="181"/>
                    </a:lnTo>
                    <a:lnTo>
                      <a:pt x="446" y="181"/>
                    </a:lnTo>
                    <a:lnTo>
                      <a:pt x="448" y="185"/>
                    </a:lnTo>
                    <a:lnTo>
                      <a:pt x="446" y="183"/>
                    </a:lnTo>
                    <a:lnTo>
                      <a:pt x="440" y="186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0" y="188"/>
                    </a:lnTo>
                    <a:lnTo>
                      <a:pt x="432" y="191"/>
                    </a:lnTo>
                    <a:lnTo>
                      <a:pt x="422" y="193"/>
                    </a:lnTo>
                    <a:lnTo>
                      <a:pt x="422" y="194"/>
                    </a:lnTo>
                    <a:lnTo>
                      <a:pt x="415" y="194"/>
                    </a:lnTo>
                    <a:lnTo>
                      <a:pt x="413" y="196"/>
                    </a:lnTo>
                    <a:lnTo>
                      <a:pt x="405" y="198"/>
                    </a:lnTo>
                    <a:lnTo>
                      <a:pt x="402" y="196"/>
                    </a:lnTo>
                    <a:lnTo>
                      <a:pt x="384" y="201"/>
                    </a:lnTo>
                    <a:lnTo>
                      <a:pt x="381" y="199"/>
                    </a:lnTo>
                    <a:lnTo>
                      <a:pt x="378" y="201"/>
                    </a:lnTo>
                    <a:lnTo>
                      <a:pt x="380" y="201"/>
                    </a:lnTo>
                    <a:lnTo>
                      <a:pt x="376" y="201"/>
                    </a:lnTo>
                    <a:lnTo>
                      <a:pt x="378" y="202"/>
                    </a:lnTo>
                    <a:lnTo>
                      <a:pt x="376" y="204"/>
                    </a:lnTo>
                    <a:lnTo>
                      <a:pt x="375" y="201"/>
                    </a:lnTo>
                    <a:lnTo>
                      <a:pt x="370" y="201"/>
                    </a:lnTo>
                    <a:lnTo>
                      <a:pt x="373" y="204"/>
                    </a:lnTo>
                    <a:lnTo>
                      <a:pt x="367" y="202"/>
                    </a:lnTo>
                    <a:lnTo>
                      <a:pt x="365" y="202"/>
                    </a:lnTo>
                    <a:lnTo>
                      <a:pt x="367" y="204"/>
                    </a:lnTo>
                    <a:lnTo>
                      <a:pt x="359" y="204"/>
                    </a:lnTo>
                    <a:lnTo>
                      <a:pt x="357" y="202"/>
                    </a:lnTo>
                    <a:lnTo>
                      <a:pt x="361" y="201"/>
                    </a:lnTo>
                    <a:lnTo>
                      <a:pt x="356" y="201"/>
                    </a:lnTo>
                    <a:lnTo>
                      <a:pt x="354" y="198"/>
                    </a:lnTo>
                    <a:lnTo>
                      <a:pt x="353" y="199"/>
                    </a:lnTo>
                    <a:lnTo>
                      <a:pt x="354" y="196"/>
                    </a:lnTo>
                    <a:lnTo>
                      <a:pt x="351" y="196"/>
                    </a:lnTo>
                    <a:lnTo>
                      <a:pt x="353" y="196"/>
                    </a:lnTo>
                    <a:lnTo>
                      <a:pt x="349" y="198"/>
                    </a:lnTo>
                    <a:lnTo>
                      <a:pt x="353" y="201"/>
                    </a:lnTo>
                    <a:lnTo>
                      <a:pt x="351" y="202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7"/>
                    </a:lnTo>
                    <a:lnTo>
                      <a:pt x="349" y="206"/>
                    </a:lnTo>
                    <a:lnTo>
                      <a:pt x="345" y="209"/>
                    </a:lnTo>
                    <a:lnTo>
                      <a:pt x="340" y="209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7" y="215"/>
                    </a:lnTo>
                    <a:lnTo>
                      <a:pt x="335" y="214"/>
                    </a:lnTo>
                    <a:lnTo>
                      <a:pt x="335" y="217"/>
                    </a:lnTo>
                    <a:lnTo>
                      <a:pt x="334" y="218"/>
                    </a:lnTo>
                    <a:lnTo>
                      <a:pt x="329" y="222"/>
                    </a:lnTo>
                    <a:lnTo>
                      <a:pt x="329" y="223"/>
                    </a:lnTo>
                    <a:lnTo>
                      <a:pt x="327" y="222"/>
                    </a:lnTo>
                    <a:lnTo>
                      <a:pt x="324" y="225"/>
                    </a:lnTo>
                    <a:lnTo>
                      <a:pt x="322" y="223"/>
                    </a:lnTo>
                    <a:lnTo>
                      <a:pt x="318" y="230"/>
                    </a:lnTo>
                    <a:lnTo>
                      <a:pt x="314" y="230"/>
                    </a:lnTo>
                    <a:lnTo>
                      <a:pt x="314" y="228"/>
                    </a:lnTo>
                    <a:lnTo>
                      <a:pt x="311" y="230"/>
                    </a:lnTo>
                    <a:lnTo>
                      <a:pt x="313" y="231"/>
                    </a:lnTo>
                    <a:lnTo>
                      <a:pt x="311" y="231"/>
                    </a:lnTo>
                    <a:lnTo>
                      <a:pt x="305" y="228"/>
                    </a:lnTo>
                    <a:lnTo>
                      <a:pt x="305" y="230"/>
                    </a:lnTo>
                    <a:lnTo>
                      <a:pt x="307" y="231"/>
                    </a:lnTo>
                    <a:lnTo>
                      <a:pt x="300" y="236"/>
                    </a:lnTo>
                    <a:lnTo>
                      <a:pt x="297" y="236"/>
                    </a:lnTo>
                    <a:lnTo>
                      <a:pt x="297" y="235"/>
                    </a:lnTo>
                    <a:lnTo>
                      <a:pt x="295" y="235"/>
                    </a:lnTo>
                    <a:lnTo>
                      <a:pt x="294" y="238"/>
                    </a:lnTo>
                    <a:lnTo>
                      <a:pt x="287" y="235"/>
                    </a:lnTo>
                    <a:lnTo>
                      <a:pt x="287" y="236"/>
                    </a:lnTo>
                    <a:lnTo>
                      <a:pt x="286" y="236"/>
                    </a:lnTo>
                    <a:lnTo>
                      <a:pt x="286" y="238"/>
                    </a:lnTo>
                    <a:lnTo>
                      <a:pt x="281" y="235"/>
                    </a:lnTo>
                    <a:lnTo>
                      <a:pt x="289" y="230"/>
                    </a:lnTo>
                    <a:lnTo>
                      <a:pt x="284" y="231"/>
                    </a:lnTo>
                    <a:lnTo>
                      <a:pt x="283" y="228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1" y="231"/>
                    </a:lnTo>
                    <a:lnTo>
                      <a:pt x="276" y="233"/>
                    </a:lnTo>
                    <a:lnTo>
                      <a:pt x="278" y="235"/>
                    </a:lnTo>
                    <a:lnTo>
                      <a:pt x="278" y="236"/>
                    </a:lnTo>
                    <a:lnTo>
                      <a:pt x="273" y="235"/>
                    </a:lnTo>
                    <a:lnTo>
                      <a:pt x="272" y="238"/>
                    </a:lnTo>
                    <a:lnTo>
                      <a:pt x="275" y="238"/>
                    </a:lnTo>
                    <a:lnTo>
                      <a:pt x="273" y="241"/>
                    </a:lnTo>
                    <a:lnTo>
                      <a:pt x="268" y="241"/>
                    </a:lnTo>
                    <a:lnTo>
                      <a:pt x="268" y="241"/>
                    </a:lnTo>
                    <a:lnTo>
                      <a:pt x="264" y="243"/>
                    </a:lnTo>
                    <a:lnTo>
                      <a:pt x="262" y="239"/>
                    </a:lnTo>
                    <a:lnTo>
                      <a:pt x="260" y="243"/>
                    </a:lnTo>
                    <a:lnTo>
                      <a:pt x="257" y="241"/>
                    </a:lnTo>
                    <a:lnTo>
                      <a:pt x="254" y="243"/>
                    </a:lnTo>
                    <a:lnTo>
                      <a:pt x="251" y="243"/>
                    </a:lnTo>
                    <a:lnTo>
                      <a:pt x="253" y="244"/>
                    </a:lnTo>
                    <a:lnTo>
                      <a:pt x="254" y="246"/>
                    </a:lnTo>
                    <a:lnTo>
                      <a:pt x="248" y="251"/>
                    </a:lnTo>
                    <a:lnTo>
                      <a:pt x="238" y="249"/>
                    </a:lnTo>
                    <a:lnTo>
                      <a:pt x="235" y="252"/>
                    </a:lnTo>
                    <a:lnTo>
                      <a:pt x="237" y="252"/>
                    </a:lnTo>
                    <a:lnTo>
                      <a:pt x="241" y="255"/>
                    </a:lnTo>
                    <a:lnTo>
                      <a:pt x="240" y="259"/>
                    </a:lnTo>
                    <a:lnTo>
                      <a:pt x="243" y="260"/>
                    </a:lnTo>
                    <a:lnTo>
                      <a:pt x="229" y="262"/>
                    </a:lnTo>
                    <a:lnTo>
                      <a:pt x="230" y="263"/>
                    </a:lnTo>
                    <a:lnTo>
                      <a:pt x="238" y="263"/>
                    </a:lnTo>
                    <a:lnTo>
                      <a:pt x="238" y="265"/>
                    </a:lnTo>
                    <a:lnTo>
                      <a:pt x="237" y="267"/>
                    </a:lnTo>
                    <a:lnTo>
                      <a:pt x="238" y="270"/>
                    </a:lnTo>
                    <a:lnTo>
                      <a:pt x="229" y="270"/>
                    </a:lnTo>
                    <a:lnTo>
                      <a:pt x="235" y="272"/>
                    </a:lnTo>
                    <a:lnTo>
                      <a:pt x="235" y="273"/>
                    </a:lnTo>
                    <a:lnTo>
                      <a:pt x="232" y="275"/>
                    </a:lnTo>
                    <a:lnTo>
                      <a:pt x="229" y="275"/>
                    </a:lnTo>
                    <a:lnTo>
                      <a:pt x="230" y="276"/>
                    </a:lnTo>
                    <a:lnTo>
                      <a:pt x="227" y="276"/>
                    </a:lnTo>
                    <a:lnTo>
                      <a:pt x="227" y="278"/>
                    </a:lnTo>
                    <a:lnTo>
                      <a:pt x="224" y="276"/>
                    </a:lnTo>
                    <a:lnTo>
                      <a:pt x="224" y="278"/>
                    </a:lnTo>
                    <a:lnTo>
                      <a:pt x="222" y="278"/>
                    </a:lnTo>
                    <a:lnTo>
                      <a:pt x="222" y="280"/>
                    </a:lnTo>
                    <a:lnTo>
                      <a:pt x="224" y="281"/>
                    </a:lnTo>
                    <a:lnTo>
                      <a:pt x="216" y="280"/>
                    </a:lnTo>
                    <a:lnTo>
                      <a:pt x="221" y="28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34" name="Freeform 447"/>
              <p:cNvSpPr/>
              <p:nvPr/>
            </p:nvSpPr>
            <p:spPr>
              <a:xfrm>
                <a:off x="3209760" y="139212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2 w 5"/>
                  <a:gd name="GluePoint1Y" fmla="*/ 0 h 2"/>
                  <a:gd name="GluePoint2X" fmla="*/ 2 w 5"/>
                  <a:gd name="GluePoint2Y" fmla="*/ 0 h 2"/>
                  <a:gd name="GluePoint3X" fmla="*/ 0 w 5"/>
                  <a:gd name="GluePoint3Y" fmla="*/ 2 h 2"/>
                  <a:gd name="GluePoint4X" fmla="*/ 5 w 5"/>
                  <a:gd name="GluePoint4Y" fmla="*/ 0 h 2"/>
                  <a:gd name="GluePoint5X" fmla="*/ 2 w 5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35" name="Freeform 448"/>
              <p:cNvSpPr/>
              <p:nvPr/>
            </p:nvSpPr>
            <p:spPr>
              <a:xfrm>
                <a:off x="3213000" y="138744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1 w 11"/>
                  <a:gd name="GluePoint1Y" fmla="*/ 0 h 1"/>
                  <a:gd name="GluePoint2X" fmla="*/ 0 w 11"/>
                  <a:gd name="GluePoint2Y" fmla="*/ 0 h 1"/>
                  <a:gd name="GluePoint3X" fmla="*/ 3 w 11"/>
                  <a:gd name="GluePoint3Y" fmla="*/ 1 h 1"/>
                  <a:gd name="GluePoint4X" fmla="*/ 11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11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36" name="Freeform 449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37" name="Freeform 450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38" name="Freeform 451"/>
              <p:cNvSpPr/>
              <p:nvPr/>
            </p:nvSpPr>
            <p:spPr>
              <a:xfrm>
                <a:off x="1916280" y="1039680"/>
                <a:ext cx="221760" cy="78840"/>
              </a:xfrm>
              <a:custGeom>
                <a:avLst/>
                <a:gdLst>
                  <a:gd name="textAreaLeft" fmla="*/ 0 w 221760"/>
                  <a:gd name="textAreaRight" fmla="*/ 222120 w 221760"/>
                  <a:gd name="textAreaTop" fmla="*/ 0 h 78840"/>
                  <a:gd name="textAreaBottom" fmla="*/ 79200 h 78840"/>
                  <a:gd name="GluePoint1X" fmla="*/ 54 w 140"/>
                  <a:gd name="GluePoint1Y" fmla="*/ 8 h 50"/>
                  <a:gd name="GluePoint2X" fmla="*/ 56 w 140"/>
                  <a:gd name="GluePoint2Y" fmla="*/ 11 h 50"/>
                  <a:gd name="GluePoint3X" fmla="*/ 48 w 140"/>
                  <a:gd name="GluePoint3Y" fmla="*/ 15 h 50"/>
                  <a:gd name="GluePoint4X" fmla="*/ 31 w 140"/>
                  <a:gd name="GluePoint4Y" fmla="*/ 21 h 50"/>
                  <a:gd name="GluePoint5X" fmla="*/ 32 w 140"/>
                  <a:gd name="GluePoint5Y" fmla="*/ 24 h 50"/>
                  <a:gd name="GluePoint6X" fmla="*/ 26 w 140"/>
                  <a:gd name="GluePoint6Y" fmla="*/ 24 h 50"/>
                  <a:gd name="GluePoint7X" fmla="*/ 23 w 140"/>
                  <a:gd name="GluePoint7Y" fmla="*/ 26 h 50"/>
                  <a:gd name="GluePoint8X" fmla="*/ 20 w 140"/>
                  <a:gd name="GluePoint8Y" fmla="*/ 27 h 50"/>
                  <a:gd name="GluePoint9X" fmla="*/ 21 w 140"/>
                  <a:gd name="GluePoint9Y" fmla="*/ 29 h 50"/>
                  <a:gd name="GluePoint10X" fmla="*/ 18 w 140"/>
                  <a:gd name="GluePoint10Y" fmla="*/ 31 h 50"/>
                  <a:gd name="GluePoint11X" fmla="*/ 13 w 140"/>
                  <a:gd name="GluePoint11Y" fmla="*/ 31 h 50"/>
                  <a:gd name="GluePoint12X" fmla="*/ 10 w 140"/>
                  <a:gd name="GluePoint12Y" fmla="*/ 32 h 50"/>
                  <a:gd name="GluePoint13X" fmla="*/ 12 w 140"/>
                  <a:gd name="GluePoint13Y" fmla="*/ 34 h 50"/>
                  <a:gd name="GluePoint14X" fmla="*/ 7 w 140"/>
                  <a:gd name="GluePoint14Y" fmla="*/ 34 h 50"/>
                  <a:gd name="GluePoint15X" fmla="*/ 7 w 140"/>
                  <a:gd name="GluePoint15Y" fmla="*/ 35 h 50"/>
                  <a:gd name="GluePoint16X" fmla="*/ 5 w 140"/>
                  <a:gd name="GluePoint16Y" fmla="*/ 35 h 50"/>
                  <a:gd name="GluePoint17X" fmla="*/ 5 w 140"/>
                  <a:gd name="GluePoint17Y" fmla="*/ 35 h 50"/>
                  <a:gd name="GluePoint18X" fmla="*/ 0 w 140"/>
                  <a:gd name="GluePoint18Y" fmla="*/ 37 h 50"/>
                  <a:gd name="GluePoint19X" fmla="*/ 7 w 140"/>
                  <a:gd name="GluePoint19Y" fmla="*/ 39 h 50"/>
                  <a:gd name="GluePoint20X" fmla="*/ 10 w 140"/>
                  <a:gd name="GluePoint20Y" fmla="*/ 40 h 50"/>
                  <a:gd name="GluePoint21X" fmla="*/ 13 w 140"/>
                  <a:gd name="GluePoint21Y" fmla="*/ 39 h 50"/>
                  <a:gd name="GluePoint22X" fmla="*/ 16 w 140"/>
                  <a:gd name="GluePoint22Y" fmla="*/ 40 h 50"/>
                  <a:gd name="GluePoint23X" fmla="*/ 15 w 140"/>
                  <a:gd name="GluePoint23Y" fmla="*/ 50 h 50"/>
                  <a:gd name="GluePoint24X" fmla="*/ 37 w 140"/>
                  <a:gd name="GluePoint24Y" fmla="*/ 44 h 50"/>
                  <a:gd name="GluePoint25X" fmla="*/ 40 w 140"/>
                  <a:gd name="GluePoint25Y" fmla="*/ 45 h 50"/>
                  <a:gd name="GluePoint26X" fmla="*/ 50 w 140"/>
                  <a:gd name="GluePoint26Y" fmla="*/ 44 h 50"/>
                  <a:gd name="GluePoint27X" fmla="*/ 56 w 140"/>
                  <a:gd name="GluePoint27Y" fmla="*/ 40 h 50"/>
                  <a:gd name="GluePoint28X" fmla="*/ 58 w 140"/>
                  <a:gd name="GluePoint28Y" fmla="*/ 37 h 50"/>
                  <a:gd name="GluePoint29X" fmla="*/ 67 w 140"/>
                  <a:gd name="GluePoint29Y" fmla="*/ 34 h 50"/>
                  <a:gd name="GluePoint30X" fmla="*/ 78 w 140"/>
                  <a:gd name="GluePoint30Y" fmla="*/ 32 h 50"/>
                  <a:gd name="GluePoint31X" fmla="*/ 85 w 140"/>
                  <a:gd name="GluePoint31Y" fmla="*/ 27 h 50"/>
                  <a:gd name="GluePoint32X" fmla="*/ 86 w 140"/>
                  <a:gd name="GluePoint32Y" fmla="*/ 27 h 50"/>
                  <a:gd name="GluePoint33X" fmla="*/ 139 w 140"/>
                  <a:gd name="GluePoint33Y" fmla="*/ 16 h 50"/>
                  <a:gd name="GluePoint34X" fmla="*/ 140 w 140"/>
                  <a:gd name="GluePoint34Y" fmla="*/ 15 h 50"/>
                  <a:gd name="GluePoint35X" fmla="*/ 129 w 140"/>
                  <a:gd name="GluePoint35Y" fmla="*/ 5 h 50"/>
                  <a:gd name="GluePoint36X" fmla="*/ 115 w 140"/>
                  <a:gd name="GluePoint36Y" fmla="*/ 5 h 50"/>
                  <a:gd name="GluePoint37X" fmla="*/ 112 w 140"/>
                  <a:gd name="GluePoint37Y" fmla="*/ 7 h 50"/>
                  <a:gd name="GluePoint38X" fmla="*/ 113 w 140"/>
                  <a:gd name="GluePoint38Y" fmla="*/ 7 h 50"/>
                  <a:gd name="GluePoint39X" fmla="*/ 110 w 140"/>
                  <a:gd name="GluePoint39Y" fmla="*/ 8 h 50"/>
                  <a:gd name="GluePoint40X" fmla="*/ 107 w 140"/>
                  <a:gd name="GluePoint40Y" fmla="*/ 8 h 50"/>
                  <a:gd name="GluePoint41X" fmla="*/ 112 w 140"/>
                  <a:gd name="GluePoint41Y" fmla="*/ 7 h 50"/>
                  <a:gd name="GluePoint42X" fmla="*/ 109 w 140"/>
                  <a:gd name="GluePoint42Y" fmla="*/ 7 h 50"/>
                  <a:gd name="GluePoint43X" fmla="*/ 102 w 140"/>
                  <a:gd name="GluePoint43Y" fmla="*/ 8 h 50"/>
                  <a:gd name="GluePoint44X" fmla="*/ 104 w 140"/>
                  <a:gd name="GluePoint44Y" fmla="*/ 7 h 50"/>
                  <a:gd name="GluePoint45X" fmla="*/ 105 w 140"/>
                  <a:gd name="GluePoint45Y" fmla="*/ 7 h 50"/>
                  <a:gd name="GluePoint46X" fmla="*/ 93 w 140"/>
                  <a:gd name="GluePoint46Y" fmla="*/ 0 h 50"/>
                  <a:gd name="GluePoint47X" fmla="*/ 75 w 140"/>
                  <a:gd name="GluePoint47Y" fmla="*/ 2 h 50"/>
                  <a:gd name="GluePoint48X" fmla="*/ 74 w 140"/>
                  <a:gd name="GluePoint48Y" fmla="*/ 3 h 50"/>
                  <a:gd name="GluePoint49X" fmla="*/ 74 w 140"/>
                  <a:gd name="GluePoint49Y" fmla="*/ 2 h 50"/>
                  <a:gd name="GluePoint50X" fmla="*/ 56 w 140"/>
                  <a:gd name="GluePoint50Y" fmla="*/ 3 h 50"/>
                  <a:gd name="GluePoint51X" fmla="*/ 58 w 140"/>
                  <a:gd name="GluePoint51Y" fmla="*/ 5 h 50"/>
                  <a:gd name="GluePoint52X" fmla="*/ 54 w 140"/>
                  <a:gd name="GluePoint52Y" fmla="*/ 7 h 50"/>
                  <a:gd name="GluePoint53X" fmla="*/ 54 w 140"/>
                  <a:gd name="GluePoint53Y" fmla="*/ 8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40" h="50">
                    <a:moveTo>
                      <a:pt x="54" y="8"/>
                    </a:moveTo>
                    <a:lnTo>
                      <a:pt x="56" y="11"/>
                    </a:lnTo>
                    <a:lnTo>
                      <a:pt x="48" y="15"/>
                    </a:lnTo>
                    <a:lnTo>
                      <a:pt x="31" y="21"/>
                    </a:lnTo>
                    <a:lnTo>
                      <a:pt x="32" y="24"/>
                    </a:lnTo>
                    <a:lnTo>
                      <a:pt x="26" y="24"/>
                    </a:lnTo>
                    <a:lnTo>
                      <a:pt x="23" y="26"/>
                    </a:lnTo>
                    <a:lnTo>
                      <a:pt x="20" y="27"/>
                    </a:lnTo>
                    <a:lnTo>
                      <a:pt x="21" y="29"/>
                    </a:lnTo>
                    <a:lnTo>
                      <a:pt x="18" y="31"/>
                    </a:lnTo>
                    <a:lnTo>
                      <a:pt x="13" y="31"/>
                    </a:lnTo>
                    <a:lnTo>
                      <a:pt x="10" y="32"/>
                    </a:lnTo>
                    <a:lnTo>
                      <a:pt x="12" y="34"/>
                    </a:lnTo>
                    <a:lnTo>
                      <a:pt x="7" y="34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0" y="37"/>
                    </a:lnTo>
                    <a:lnTo>
                      <a:pt x="7" y="39"/>
                    </a:lnTo>
                    <a:lnTo>
                      <a:pt x="10" y="40"/>
                    </a:lnTo>
                    <a:lnTo>
                      <a:pt x="13" y="39"/>
                    </a:lnTo>
                    <a:lnTo>
                      <a:pt x="16" y="40"/>
                    </a:lnTo>
                    <a:lnTo>
                      <a:pt x="15" y="50"/>
                    </a:lnTo>
                    <a:lnTo>
                      <a:pt x="37" y="44"/>
                    </a:lnTo>
                    <a:lnTo>
                      <a:pt x="40" y="45"/>
                    </a:lnTo>
                    <a:lnTo>
                      <a:pt x="50" y="44"/>
                    </a:lnTo>
                    <a:lnTo>
                      <a:pt x="56" y="40"/>
                    </a:lnTo>
                    <a:lnTo>
                      <a:pt x="58" y="37"/>
                    </a:lnTo>
                    <a:lnTo>
                      <a:pt x="67" y="34"/>
                    </a:lnTo>
                    <a:lnTo>
                      <a:pt x="78" y="32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139" y="16"/>
                    </a:lnTo>
                    <a:lnTo>
                      <a:pt x="140" y="15"/>
                    </a:lnTo>
                    <a:lnTo>
                      <a:pt x="129" y="5"/>
                    </a:lnTo>
                    <a:lnTo>
                      <a:pt x="115" y="5"/>
                    </a:lnTo>
                    <a:lnTo>
                      <a:pt x="112" y="7"/>
                    </a:lnTo>
                    <a:lnTo>
                      <a:pt x="113" y="7"/>
                    </a:lnTo>
                    <a:lnTo>
                      <a:pt x="110" y="8"/>
                    </a:lnTo>
                    <a:lnTo>
                      <a:pt x="107" y="8"/>
                    </a:lnTo>
                    <a:lnTo>
                      <a:pt x="112" y="7"/>
                    </a:lnTo>
                    <a:lnTo>
                      <a:pt x="109" y="7"/>
                    </a:lnTo>
                    <a:lnTo>
                      <a:pt x="102" y="8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93" y="0"/>
                    </a:lnTo>
                    <a:lnTo>
                      <a:pt x="75" y="2"/>
                    </a:lnTo>
                    <a:lnTo>
                      <a:pt x="74" y="3"/>
                    </a:lnTo>
                    <a:lnTo>
                      <a:pt x="74" y="2"/>
                    </a:lnTo>
                    <a:lnTo>
                      <a:pt x="56" y="3"/>
                    </a:lnTo>
                    <a:lnTo>
                      <a:pt x="58" y="5"/>
                    </a:lnTo>
                    <a:lnTo>
                      <a:pt x="54" y="7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39" name="Freeform 452"/>
              <p:cNvSpPr/>
              <p:nvPr/>
            </p:nvSpPr>
            <p:spPr>
              <a:xfrm>
                <a:off x="2013120" y="1068480"/>
                <a:ext cx="291600" cy="112320"/>
              </a:xfrm>
              <a:custGeom>
                <a:avLst/>
                <a:gdLst>
                  <a:gd name="textAreaLeft" fmla="*/ 0 w 291600"/>
                  <a:gd name="textAreaRight" fmla="*/ 291960 w 291600"/>
                  <a:gd name="textAreaTop" fmla="*/ 0 h 112320"/>
                  <a:gd name="textAreaBottom" fmla="*/ 112680 h 112320"/>
                  <a:gd name="GluePoint1X" fmla="*/ 1 w 184"/>
                  <a:gd name="GluePoint1Y" fmla="*/ 56 h 71"/>
                  <a:gd name="GluePoint2X" fmla="*/ 38 w 184"/>
                  <a:gd name="GluePoint2Y" fmla="*/ 43 h 71"/>
                  <a:gd name="GluePoint3X" fmla="*/ 62 w 184"/>
                  <a:gd name="GluePoint3Y" fmla="*/ 42 h 71"/>
                  <a:gd name="GluePoint4X" fmla="*/ 24 w 184"/>
                  <a:gd name="GluePoint4Y" fmla="*/ 38 h 71"/>
                  <a:gd name="GluePoint5X" fmla="*/ 17 w 184"/>
                  <a:gd name="GluePoint5Y" fmla="*/ 30 h 71"/>
                  <a:gd name="GluePoint6X" fmla="*/ 36 w 184"/>
                  <a:gd name="GluePoint6Y" fmla="*/ 27 h 71"/>
                  <a:gd name="GluePoint7X" fmla="*/ 21 w 184"/>
                  <a:gd name="GluePoint7Y" fmla="*/ 26 h 71"/>
                  <a:gd name="GluePoint8X" fmla="*/ 13 w 184"/>
                  <a:gd name="GluePoint8Y" fmla="*/ 21 h 71"/>
                  <a:gd name="GluePoint9X" fmla="*/ 28 w 184"/>
                  <a:gd name="GluePoint9Y" fmla="*/ 14 h 71"/>
                  <a:gd name="GluePoint10X" fmla="*/ 33 w 184"/>
                  <a:gd name="GluePoint10Y" fmla="*/ 11 h 71"/>
                  <a:gd name="GluePoint11X" fmla="*/ 86 w 184"/>
                  <a:gd name="GluePoint11Y" fmla="*/ 1 h 71"/>
                  <a:gd name="GluePoint12X" fmla="*/ 71 w 184"/>
                  <a:gd name="GluePoint12Y" fmla="*/ 9 h 71"/>
                  <a:gd name="GluePoint13X" fmla="*/ 84 w 184"/>
                  <a:gd name="GluePoint13Y" fmla="*/ 8 h 71"/>
                  <a:gd name="GluePoint14X" fmla="*/ 95 w 184"/>
                  <a:gd name="GluePoint14Y" fmla="*/ 5 h 71"/>
                  <a:gd name="GluePoint15X" fmla="*/ 95 w 184"/>
                  <a:gd name="GluePoint15Y" fmla="*/ 14 h 71"/>
                  <a:gd name="GluePoint16X" fmla="*/ 103 w 184"/>
                  <a:gd name="GluePoint16Y" fmla="*/ 14 h 71"/>
                  <a:gd name="GluePoint17X" fmla="*/ 117 w 184"/>
                  <a:gd name="GluePoint17Y" fmla="*/ 11 h 71"/>
                  <a:gd name="GluePoint18X" fmla="*/ 124 w 184"/>
                  <a:gd name="GluePoint18Y" fmla="*/ 9 h 71"/>
                  <a:gd name="GluePoint19X" fmla="*/ 133 w 184"/>
                  <a:gd name="GluePoint19Y" fmla="*/ 11 h 71"/>
                  <a:gd name="GluePoint20X" fmla="*/ 129 w 184"/>
                  <a:gd name="GluePoint20Y" fmla="*/ 21 h 71"/>
                  <a:gd name="GluePoint21X" fmla="*/ 127 w 184"/>
                  <a:gd name="GluePoint21Y" fmla="*/ 24 h 71"/>
                  <a:gd name="GluePoint22X" fmla="*/ 136 w 184"/>
                  <a:gd name="GluePoint22Y" fmla="*/ 19 h 71"/>
                  <a:gd name="GluePoint23X" fmla="*/ 146 w 184"/>
                  <a:gd name="GluePoint23Y" fmla="*/ 5 h 71"/>
                  <a:gd name="GluePoint24X" fmla="*/ 152 w 184"/>
                  <a:gd name="GluePoint24Y" fmla="*/ 1 h 71"/>
                  <a:gd name="GluePoint25X" fmla="*/ 162 w 184"/>
                  <a:gd name="GluePoint25Y" fmla="*/ 3 h 71"/>
                  <a:gd name="GluePoint26X" fmla="*/ 165 w 184"/>
                  <a:gd name="GluePoint26Y" fmla="*/ 1 h 71"/>
                  <a:gd name="GluePoint27X" fmla="*/ 171 w 184"/>
                  <a:gd name="GluePoint27Y" fmla="*/ 11 h 71"/>
                  <a:gd name="GluePoint28X" fmla="*/ 163 w 184"/>
                  <a:gd name="GluePoint28Y" fmla="*/ 27 h 71"/>
                  <a:gd name="GluePoint29X" fmla="*/ 157 w 184"/>
                  <a:gd name="GluePoint29Y" fmla="*/ 32 h 71"/>
                  <a:gd name="GluePoint30X" fmla="*/ 175 w 184"/>
                  <a:gd name="GluePoint30Y" fmla="*/ 43 h 71"/>
                  <a:gd name="GluePoint31X" fmla="*/ 184 w 184"/>
                  <a:gd name="GluePoint31Y" fmla="*/ 46 h 71"/>
                  <a:gd name="GluePoint32X" fmla="*/ 175 w 184"/>
                  <a:gd name="GluePoint32Y" fmla="*/ 53 h 71"/>
                  <a:gd name="GluePoint33X" fmla="*/ 170 w 184"/>
                  <a:gd name="GluePoint33Y" fmla="*/ 53 h 71"/>
                  <a:gd name="GluePoint34X" fmla="*/ 160 w 184"/>
                  <a:gd name="GluePoint34Y" fmla="*/ 51 h 71"/>
                  <a:gd name="GluePoint35X" fmla="*/ 149 w 184"/>
                  <a:gd name="GluePoint35Y" fmla="*/ 59 h 71"/>
                  <a:gd name="GluePoint36X" fmla="*/ 163 w 184"/>
                  <a:gd name="GluePoint36Y" fmla="*/ 56 h 71"/>
                  <a:gd name="GluePoint37X" fmla="*/ 160 w 184"/>
                  <a:gd name="GluePoint37Y" fmla="*/ 59 h 71"/>
                  <a:gd name="GluePoint38X" fmla="*/ 148 w 184"/>
                  <a:gd name="GluePoint38Y" fmla="*/ 64 h 71"/>
                  <a:gd name="GluePoint39X" fmla="*/ 125 w 184"/>
                  <a:gd name="GluePoint39Y" fmla="*/ 61 h 71"/>
                  <a:gd name="GluePoint40X" fmla="*/ 113 w 184"/>
                  <a:gd name="GluePoint40Y" fmla="*/ 54 h 71"/>
                  <a:gd name="GluePoint41X" fmla="*/ 97 w 184"/>
                  <a:gd name="GluePoint41Y" fmla="*/ 62 h 71"/>
                  <a:gd name="GluePoint42X" fmla="*/ 68 w 184"/>
                  <a:gd name="GluePoint42Y" fmla="*/ 69 h 71"/>
                  <a:gd name="GluePoint43X" fmla="*/ 25 w 184"/>
                  <a:gd name="GluePoint43Y" fmla="*/ 67 h 71"/>
                  <a:gd name="GluePoint44X" fmla="*/ 27 w 184"/>
                  <a:gd name="GluePoint44Y" fmla="*/ 59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84" h="71">
                    <a:moveTo>
                      <a:pt x="17" y="59"/>
                    </a:moveTo>
                    <a:lnTo>
                      <a:pt x="6" y="59"/>
                    </a:lnTo>
                    <a:lnTo>
                      <a:pt x="1" y="56"/>
                    </a:lnTo>
                    <a:lnTo>
                      <a:pt x="0" y="54"/>
                    </a:lnTo>
                    <a:lnTo>
                      <a:pt x="0" y="48"/>
                    </a:lnTo>
                    <a:lnTo>
                      <a:pt x="38" y="43"/>
                    </a:lnTo>
                    <a:lnTo>
                      <a:pt x="57" y="45"/>
                    </a:lnTo>
                    <a:lnTo>
                      <a:pt x="60" y="43"/>
                    </a:lnTo>
                    <a:lnTo>
                      <a:pt x="62" y="42"/>
                    </a:lnTo>
                    <a:lnTo>
                      <a:pt x="49" y="38"/>
                    </a:lnTo>
                    <a:lnTo>
                      <a:pt x="30" y="40"/>
                    </a:lnTo>
                    <a:lnTo>
                      <a:pt x="24" y="38"/>
                    </a:lnTo>
                    <a:lnTo>
                      <a:pt x="8" y="38"/>
                    </a:lnTo>
                    <a:lnTo>
                      <a:pt x="6" y="34"/>
                    </a:lnTo>
                    <a:lnTo>
                      <a:pt x="17" y="30"/>
                    </a:lnTo>
                    <a:lnTo>
                      <a:pt x="28" y="30"/>
                    </a:lnTo>
                    <a:lnTo>
                      <a:pt x="38" y="29"/>
                    </a:lnTo>
                    <a:lnTo>
                      <a:pt x="36" y="27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21" y="26"/>
                    </a:lnTo>
                    <a:lnTo>
                      <a:pt x="22" y="24"/>
                    </a:lnTo>
                    <a:lnTo>
                      <a:pt x="9" y="24"/>
                    </a:lnTo>
                    <a:lnTo>
                      <a:pt x="13" y="21"/>
                    </a:lnTo>
                    <a:lnTo>
                      <a:pt x="24" y="16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30" y="11"/>
                    </a:lnTo>
                    <a:lnTo>
                      <a:pt x="33" y="11"/>
                    </a:lnTo>
                    <a:lnTo>
                      <a:pt x="62" y="3"/>
                    </a:lnTo>
                    <a:lnTo>
                      <a:pt x="82" y="0"/>
                    </a:lnTo>
                    <a:lnTo>
                      <a:pt x="86" y="1"/>
                    </a:lnTo>
                    <a:lnTo>
                      <a:pt x="82" y="5"/>
                    </a:lnTo>
                    <a:lnTo>
                      <a:pt x="81" y="8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82" y="9"/>
                    </a:lnTo>
                    <a:lnTo>
                      <a:pt x="84" y="8"/>
                    </a:lnTo>
                    <a:lnTo>
                      <a:pt x="86" y="8"/>
                    </a:lnTo>
                    <a:lnTo>
                      <a:pt x="87" y="6"/>
                    </a:lnTo>
                    <a:lnTo>
                      <a:pt x="95" y="5"/>
                    </a:lnTo>
                    <a:lnTo>
                      <a:pt x="108" y="9"/>
                    </a:lnTo>
                    <a:lnTo>
                      <a:pt x="106" y="11"/>
                    </a:lnTo>
                    <a:lnTo>
                      <a:pt x="95" y="14"/>
                    </a:lnTo>
                    <a:lnTo>
                      <a:pt x="105" y="13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11" y="11"/>
                    </a:lnTo>
                    <a:lnTo>
                      <a:pt x="116" y="13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19" y="9"/>
                    </a:lnTo>
                    <a:lnTo>
                      <a:pt x="124" y="9"/>
                    </a:lnTo>
                    <a:lnTo>
                      <a:pt x="121" y="5"/>
                    </a:lnTo>
                    <a:lnTo>
                      <a:pt x="130" y="6"/>
                    </a:lnTo>
                    <a:lnTo>
                      <a:pt x="133" y="11"/>
                    </a:lnTo>
                    <a:lnTo>
                      <a:pt x="130" y="14"/>
                    </a:lnTo>
                    <a:lnTo>
                      <a:pt x="129" y="19"/>
                    </a:lnTo>
                    <a:lnTo>
                      <a:pt x="129" y="21"/>
                    </a:lnTo>
                    <a:lnTo>
                      <a:pt x="127" y="21"/>
                    </a:lnTo>
                    <a:lnTo>
                      <a:pt x="125" y="22"/>
                    </a:lnTo>
                    <a:lnTo>
                      <a:pt x="127" y="24"/>
                    </a:lnTo>
                    <a:lnTo>
                      <a:pt x="132" y="22"/>
                    </a:lnTo>
                    <a:lnTo>
                      <a:pt x="138" y="21"/>
                    </a:lnTo>
                    <a:lnTo>
                      <a:pt x="136" y="19"/>
                    </a:lnTo>
                    <a:lnTo>
                      <a:pt x="138" y="16"/>
                    </a:lnTo>
                    <a:lnTo>
                      <a:pt x="141" y="13"/>
                    </a:lnTo>
                    <a:lnTo>
                      <a:pt x="146" y="5"/>
                    </a:lnTo>
                    <a:lnTo>
                      <a:pt x="148" y="3"/>
                    </a:lnTo>
                    <a:lnTo>
                      <a:pt x="148" y="3"/>
                    </a:lnTo>
                    <a:lnTo>
                      <a:pt x="152" y="1"/>
                    </a:lnTo>
                    <a:lnTo>
                      <a:pt x="151" y="0"/>
                    </a:lnTo>
                    <a:lnTo>
                      <a:pt x="157" y="1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2" y="1"/>
                    </a:lnTo>
                    <a:lnTo>
                      <a:pt x="165" y="1"/>
                    </a:lnTo>
                    <a:lnTo>
                      <a:pt x="173" y="8"/>
                    </a:lnTo>
                    <a:lnTo>
                      <a:pt x="170" y="9"/>
                    </a:lnTo>
                    <a:lnTo>
                      <a:pt x="171" y="11"/>
                    </a:lnTo>
                    <a:lnTo>
                      <a:pt x="165" y="19"/>
                    </a:lnTo>
                    <a:lnTo>
                      <a:pt x="165" y="26"/>
                    </a:lnTo>
                    <a:lnTo>
                      <a:pt x="163" y="27"/>
                    </a:lnTo>
                    <a:lnTo>
                      <a:pt x="162" y="29"/>
                    </a:lnTo>
                    <a:lnTo>
                      <a:pt x="157" y="32"/>
                    </a:lnTo>
                    <a:lnTo>
                      <a:pt x="157" y="32"/>
                    </a:lnTo>
                    <a:lnTo>
                      <a:pt x="163" y="38"/>
                    </a:lnTo>
                    <a:lnTo>
                      <a:pt x="171" y="38"/>
                    </a:lnTo>
                    <a:lnTo>
                      <a:pt x="175" y="43"/>
                    </a:lnTo>
                    <a:lnTo>
                      <a:pt x="179" y="43"/>
                    </a:lnTo>
                    <a:lnTo>
                      <a:pt x="178" y="46"/>
                    </a:lnTo>
                    <a:lnTo>
                      <a:pt x="184" y="46"/>
                    </a:lnTo>
                    <a:lnTo>
                      <a:pt x="183" y="48"/>
                    </a:lnTo>
                    <a:lnTo>
                      <a:pt x="178" y="53"/>
                    </a:lnTo>
                    <a:lnTo>
                      <a:pt x="175" y="53"/>
                    </a:lnTo>
                    <a:lnTo>
                      <a:pt x="173" y="51"/>
                    </a:lnTo>
                    <a:lnTo>
                      <a:pt x="176" y="50"/>
                    </a:lnTo>
                    <a:lnTo>
                      <a:pt x="170" y="53"/>
                    </a:lnTo>
                    <a:lnTo>
                      <a:pt x="168" y="53"/>
                    </a:lnTo>
                    <a:lnTo>
                      <a:pt x="168" y="50"/>
                    </a:lnTo>
                    <a:lnTo>
                      <a:pt x="160" y="51"/>
                    </a:lnTo>
                    <a:lnTo>
                      <a:pt x="159" y="54"/>
                    </a:lnTo>
                    <a:lnTo>
                      <a:pt x="152" y="54"/>
                    </a:lnTo>
                    <a:lnTo>
                      <a:pt x="149" y="59"/>
                    </a:lnTo>
                    <a:lnTo>
                      <a:pt x="157" y="56"/>
                    </a:lnTo>
                    <a:lnTo>
                      <a:pt x="162" y="56"/>
                    </a:lnTo>
                    <a:lnTo>
                      <a:pt x="163" y="56"/>
                    </a:lnTo>
                    <a:lnTo>
                      <a:pt x="159" y="58"/>
                    </a:lnTo>
                    <a:lnTo>
                      <a:pt x="157" y="59"/>
                    </a:lnTo>
                    <a:lnTo>
                      <a:pt x="160" y="59"/>
                    </a:lnTo>
                    <a:lnTo>
                      <a:pt x="163" y="61"/>
                    </a:lnTo>
                    <a:lnTo>
                      <a:pt x="159" y="62"/>
                    </a:lnTo>
                    <a:lnTo>
                      <a:pt x="148" y="64"/>
                    </a:lnTo>
                    <a:lnTo>
                      <a:pt x="143" y="66"/>
                    </a:lnTo>
                    <a:lnTo>
                      <a:pt x="121" y="64"/>
                    </a:lnTo>
                    <a:lnTo>
                      <a:pt x="125" y="61"/>
                    </a:lnTo>
                    <a:lnTo>
                      <a:pt x="111" y="59"/>
                    </a:lnTo>
                    <a:lnTo>
                      <a:pt x="114" y="56"/>
                    </a:lnTo>
                    <a:lnTo>
                      <a:pt x="113" y="54"/>
                    </a:lnTo>
                    <a:lnTo>
                      <a:pt x="106" y="58"/>
                    </a:lnTo>
                    <a:lnTo>
                      <a:pt x="105" y="59"/>
                    </a:lnTo>
                    <a:lnTo>
                      <a:pt x="97" y="62"/>
                    </a:lnTo>
                    <a:lnTo>
                      <a:pt x="82" y="64"/>
                    </a:lnTo>
                    <a:lnTo>
                      <a:pt x="79" y="66"/>
                    </a:lnTo>
                    <a:lnTo>
                      <a:pt x="68" y="69"/>
                    </a:lnTo>
                    <a:lnTo>
                      <a:pt x="24" y="71"/>
                    </a:lnTo>
                    <a:lnTo>
                      <a:pt x="27" y="69"/>
                    </a:lnTo>
                    <a:lnTo>
                      <a:pt x="25" y="67"/>
                    </a:lnTo>
                    <a:lnTo>
                      <a:pt x="25" y="64"/>
                    </a:lnTo>
                    <a:lnTo>
                      <a:pt x="28" y="61"/>
                    </a:lnTo>
                    <a:lnTo>
                      <a:pt x="27" y="59"/>
                    </a:lnTo>
                    <a:lnTo>
                      <a:pt x="17" y="5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40" name="Freeform 453"/>
              <p:cNvSpPr/>
              <p:nvPr/>
            </p:nvSpPr>
            <p:spPr>
              <a:xfrm>
                <a:off x="2274840" y="1060560"/>
                <a:ext cx="45720" cy="1728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17280"/>
                  <a:gd name="textAreaBottom" fmla="*/ 17640 h 17280"/>
                  <a:gd name="GluePoint1X" fmla="*/ 16 w 29"/>
                  <a:gd name="GluePoint1Y" fmla="*/ 10 h 11"/>
                  <a:gd name="GluePoint2X" fmla="*/ 29 w 29"/>
                  <a:gd name="GluePoint2Y" fmla="*/ 2 h 11"/>
                  <a:gd name="GluePoint3X" fmla="*/ 27 w 29"/>
                  <a:gd name="GluePoint3Y" fmla="*/ 0 h 11"/>
                  <a:gd name="GluePoint4X" fmla="*/ 11 w 29"/>
                  <a:gd name="GluePoint4Y" fmla="*/ 0 h 11"/>
                  <a:gd name="GluePoint5X" fmla="*/ 0 w 29"/>
                  <a:gd name="GluePoint5Y" fmla="*/ 3 h 11"/>
                  <a:gd name="GluePoint6X" fmla="*/ 6 w 29"/>
                  <a:gd name="GluePoint6Y" fmla="*/ 6 h 11"/>
                  <a:gd name="GluePoint7X" fmla="*/ 10 w 29"/>
                  <a:gd name="GluePoint7Y" fmla="*/ 11 h 11"/>
                  <a:gd name="GluePoint8X" fmla="*/ 16 w 29"/>
                  <a:gd name="GluePoint8Y" fmla="*/ 1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9" h="11">
                    <a:moveTo>
                      <a:pt x="16" y="10"/>
                    </a:moveTo>
                    <a:lnTo>
                      <a:pt x="29" y="2"/>
                    </a:lnTo>
                    <a:lnTo>
                      <a:pt x="27" y="0"/>
                    </a:lnTo>
                    <a:lnTo>
                      <a:pt x="11" y="0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10" y="11"/>
                    </a:lnTo>
                    <a:lnTo>
                      <a:pt x="16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41" name="Freeform 454"/>
              <p:cNvSpPr/>
              <p:nvPr/>
            </p:nvSpPr>
            <p:spPr>
              <a:xfrm>
                <a:off x="2333520" y="1057320"/>
                <a:ext cx="115560" cy="5832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58320"/>
                  <a:gd name="textAreaBottom" fmla="*/ 58680 h 58320"/>
                  <a:gd name="GluePoint1X" fmla="*/ 15 w 73"/>
                  <a:gd name="GluePoint1Y" fmla="*/ 28 h 37"/>
                  <a:gd name="GluePoint2X" fmla="*/ 15 w 73"/>
                  <a:gd name="GluePoint2Y" fmla="*/ 24 h 37"/>
                  <a:gd name="GluePoint3X" fmla="*/ 11 w 73"/>
                  <a:gd name="GluePoint3Y" fmla="*/ 24 h 37"/>
                  <a:gd name="GluePoint4X" fmla="*/ 11 w 73"/>
                  <a:gd name="GluePoint4Y" fmla="*/ 23 h 37"/>
                  <a:gd name="GluePoint5X" fmla="*/ 4 w 73"/>
                  <a:gd name="GluePoint5Y" fmla="*/ 24 h 37"/>
                  <a:gd name="GluePoint6X" fmla="*/ 0 w 73"/>
                  <a:gd name="GluePoint6Y" fmla="*/ 18 h 37"/>
                  <a:gd name="GluePoint7X" fmla="*/ 1 w 73"/>
                  <a:gd name="GluePoint7Y" fmla="*/ 16 h 37"/>
                  <a:gd name="GluePoint8X" fmla="*/ 4 w 73"/>
                  <a:gd name="GluePoint8Y" fmla="*/ 13 h 37"/>
                  <a:gd name="GluePoint9X" fmla="*/ 9 w 73"/>
                  <a:gd name="GluePoint9Y" fmla="*/ 13 h 37"/>
                  <a:gd name="GluePoint10X" fmla="*/ 14 w 73"/>
                  <a:gd name="GluePoint10Y" fmla="*/ 15 h 37"/>
                  <a:gd name="GluePoint11X" fmla="*/ 14 w 73"/>
                  <a:gd name="GluePoint11Y" fmla="*/ 18 h 37"/>
                  <a:gd name="GluePoint12X" fmla="*/ 25 w 73"/>
                  <a:gd name="GluePoint12Y" fmla="*/ 16 h 37"/>
                  <a:gd name="GluePoint13X" fmla="*/ 27 w 73"/>
                  <a:gd name="GluePoint13Y" fmla="*/ 13 h 37"/>
                  <a:gd name="GluePoint14X" fmla="*/ 27 w 73"/>
                  <a:gd name="GluePoint14Y" fmla="*/ 15 h 37"/>
                  <a:gd name="GluePoint15X" fmla="*/ 30 w 73"/>
                  <a:gd name="GluePoint15Y" fmla="*/ 13 h 37"/>
                  <a:gd name="GluePoint16X" fmla="*/ 27 w 73"/>
                  <a:gd name="GluePoint16Y" fmla="*/ 12 h 37"/>
                  <a:gd name="GluePoint17X" fmla="*/ 28 w 73"/>
                  <a:gd name="GluePoint17Y" fmla="*/ 10 h 37"/>
                  <a:gd name="GluePoint18X" fmla="*/ 35 w 73"/>
                  <a:gd name="GluePoint18Y" fmla="*/ 10 h 37"/>
                  <a:gd name="GluePoint19X" fmla="*/ 33 w 73"/>
                  <a:gd name="GluePoint19Y" fmla="*/ 8 h 37"/>
                  <a:gd name="GluePoint20X" fmla="*/ 28 w 73"/>
                  <a:gd name="GluePoint20Y" fmla="*/ 8 h 37"/>
                  <a:gd name="GluePoint21X" fmla="*/ 23 w 73"/>
                  <a:gd name="GluePoint21Y" fmla="*/ 8 h 37"/>
                  <a:gd name="GluePoint22X" fmla="*/ 23 w 73"/>
                  <a:gd name="GluePoint22Y" fmla="*/ 5 h 37"/>
                  <a:gd name="GluePoint23X" fmla="*/ 28 w 73"/>
                  <a:gd name="GluePoint23Y" fmla="*/ 5 h 37"/>
                  <a:gd name="GluePoint24X" fmla="*/ 30 w 73"/>
                  <a:gd name="GluePoint24Y" fmla="*/ 7 h 37"/>
                  <a:gd name="GluePoint25X" fmla="*/ 31 w 73"/>
                  <a:gd name="GluePoint25Y" fmla="*/ 5 h 37"/>
                  <a:gd name="GluePoint26X" fmla="*/ 28 w 73"/>
                  <a:gd name="GluePoint26Y" fmla="*/ 4 h 37"/>
                  <a:gd name="GluePoint27X" fmla="*/ 35 w 73"/>
                  <a:gd name="GluePoint27Y" fmla="*/ 0 h 37"/>
                  <a:gd name="GluePoint28X" fmla="*/ 39 w 73"/>
                  <a:gd name="GluePoint28Y" fmla="*/ 2 h 37"/>
                  <a:gd name="GluePoint29X" fmla="*/ 41 w 73"/>
                  <a:gd name="GluePoint29Y" fmla="*/ 2 h 37"/>
                  <a:gd name="GluePoint30X" fmla="*/ 38 w 73"/>
                  <a:gd name="GluePoint30Y" fmla="*/ 0 h 37"/>
                  <a:gd name="GluePoint31X" fmla="*/ 41 w 73"/>
                  <a:gd name="GluePoint31Y" fmla="*/ 0 h 37"/>
                  <a:gd name="GluePoint32X" fmla="*/ 52 w 73"/>
                  <a:gd name="GluePoint32Y" fmla="*/ 2 h 37"/>
                  <a:gd name="GluePoint33X" fmla="*/ 71 w 73"/>
                  <a:gd name="GluePoint33Y" fmla="*/ 0 h 37"/>
                  <a:gd name="GluePoint34X" fmla="*/ 73 w 73"/>
                  <a:gd name="GluePoint34Y" fmla="*/ 2 h 37"/>
                  <a:gd name="GluePoint35X" fmla="*/ 71 w 73"/>
                  <a:gd name="GluePoint35Y" fmla="*/ 4 h 37"/>
                  <a:gd name="GluePoint36X" fmla="*/ 63 w 73"/>
                  <a:gd name="GluePoint36Y" fmla="*/ 5 h 37"/>
                  <a:gd name="GluePoint37X" fmla="*/ 66 w 73"/>
                  <a:gd name="GluePoint37Y" fmla="*/ 5 h 37"/>
                  <a:gd name="GluePoint38X" fmla="*/ 65 w 73"/>
                  <a:gd name="GluePoint38Y" fmla="*/ 7 h 37"/>
                  <a:gd name="GluePoint39X" fmla="*/ 57 w 73"/>
                  <a:gd name="GluePoint39Y" fmla="*/ 8 h 37"/>
                  <a:gd name="GluePoint40X" fmla="*/ 47 w 73"/>
                  <a:gd name="GluePoint40Y" fmla="*/ 12 h 37"/>
                  <a:gd name="GluePoint41X" fmla="*/ 46 w 73"/>
                  <a:gd name="GluePoint41Y" fmla="*/ 13 h 37"/>
                  <a:gd name="GluePoint42X" fmla="*/ 57 w 73"/>
                  <a:gd name="GluePoint42Y" fmla="*/ 12 h 37"/>
                  <a:gd name="GluePoint43X" fmla="*/ 58 w 73"/>
                  <a:gd name="GluePoint43Y" fmla="*/ 16 h 37"/>
                  <a:gd name="GluePoint44X" fmla="*/ 55 w 73"/>
                  <a:gd name="GluePoint44Y" fmla="*/ 18 h 37"/>
                  <a:gd name="GluePoint45X" fmla="*/ 63 w 73"/>
                  <a:gd name="GluePoint45Y" fmla="*/ 16 h 37"/>
                  <a:gd name="GluePoint46X" fmla="*/ 62 w 73"/>
                  <a:gd name="GluePoint46Y" fmla="*/ 20 h 37"/>
                  <a:gd name="GluePoint47X" fmla="*/ 57 w 73"/>
                  <a:gd name="GluePoint47Y" fmla="*/ 21 h 37"/>
                  <a:gd name="GluePoint48X" fmla="*/ 55 w 73"/>
                  <a:gd name="GluePoint48Y" fmla="*/ 24 h 37"/>
                  <a:gd name="GluePoint49X" fmla="*/ 52 w 73"/>
                  <a:gd name="GluePoint49Y" fmla="*/ 26 h 37"/>
                  <a:gd name="GluePoint50X" fmla="*/ 54 w 73"/>
                  <a:gd name="GluePoint50Y" fmla="*/ 26 h 37"/>
                  <a:gd name="GluePoint51X" fmla="*/ 52 w 73"/>
                  <a:gd name="GluePoint51Y" fmla="*/ 29 h 37"/>
                  <a:gd name="GluePoint52X" fmla="*/ 41 w 73"/>
                  <a:gd name="GluePoint52Y" fmla="*/ 33 h 37"/>
                  <a:gd name="GluePoint53X" fmla="*/ 33 w 73"/>
                  <a:gd name="GluePoint53Y" fmla="*/ 33 h 37"/>
                  <a:gd name="GluePoint54X" fmla="*/ 31 w 73"/>
                  <a:gd name="GluePoint54Y" fmla="*/ 34 h 37"/>
                  <a:gd name="GluePoint55X" fmla="*/ 23 w 73"/>
                  <a:gd name="GluePoint55Y" fmla="*/ 37 h 37"/>
                  <a:gd name="GluePoint56X" fmla="*/ 22 w 73"/>
                  <a:gd name="GluePoint56Y" fmla="*/ 36 h 37"/>
                  <a:gd name="GluePoint57X" fmla="*/ 19 w 73"/>
                  <a:gd name="GluePoint57Y" fmla="*/ 36 h 37"/>
                  <a:gd name="GluePoint58X" fmla="*/ 20 w 73"/>
                  <a:gd name="GluePoint58Y" fmla="*/ 31 h 37"/>
                  <a:gd name="GluePoint59X" fmla="*/ 15 w 73"/>
                  <a:gd name="GluePoint59Y" fmla="*/ 28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73" h="37">
                    <a:moveTo>
                      <a:pt x="15" y="28"/>
                    </a:moveTo>
                    <a:lnTo>
                      <a:pt x="15" y="24"/>
                    </a:lnTo>
                    <a:lnTo>
                      <a:pt x="11" y="24"/>
                    </a:lnTo>
                    <a:lnTo>
                      <a:pt x="11" y="23"/>
                    </a:lnTo>
                    <a:lnTo>
                      <a:pt x="4" y="24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4" y="13"/>
                    </a:lnTo>
                    <a:lnTo>
                      <a:pt x="9" y="13"/>
                    </a:lnTo>
                    <a:lnTo>
                      <a:pt x="14" y="15"/>
                    </a:lnTo>
                    <a:lnTo>
                      <a:pt x="14" y="18"/>
                    </a:lnTo>
                    <a:lnTo>
                      <a:pt x="25" y="16"/>
                    </a:lnTo>
                    <a:lnTo>
                      <a:pt x="27" y="13"/>
                    </a:lnTo>
                    <a:lnTo>
                      <a:pt x="27" y="15"/>
                    </a:lnTo>
                    <a:lnTo>
                      <a:pt x="30" y="13"/>
                    </a:lnTo>
                    <a:lnTo>
                      <a:pt x="27" y="12"/>
                    </a:lnTo>
                    <a:lnTo>
                      <a:pt x="28" y="10"/>
                    </a:lnTo>
                    <a:lnTo>
                      <a:pt x="35" y="10"/>
                    </a:lnTo>
                    <a:lnTo>
                      <a:pt x="33" y="8"/>
                    </a:lnTo>
                    <a:lnTo>
                      <a:pt x="28" y="8"/>
                    </a:lnTo>
                    <a:lnTo>
                      <a:pt x="23" y="8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0" y="7"/>
                    </a:lnTo>
                    <a:lnTo>
                      <a:pt x="31" y="5"/>
                    </a:lnTo>
                    <a:lnTo>
                      <a:pt x="28" y="4"/>
                    </a:lnTo>
                    <a:lnTo>
                      <a:pt x="35" y="0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52" y="2"/>
                    </a:lnTo>
                    <a:lnTo>
                      <a:pt x="71" y="0"/>
                    </a:lnTo>
                    <a:lnTo>
                      <a:pt x="73" y="2"/>
                    </a:lnTo>
                    <a:lnTo>
                      <a:pt x="71" y="4"/>
                    </a:lnTo>
                    <a:lnTo>
                      <a:pt x="63" y="5"/>
                    </a:lnTo>
                    <a:lnTo>
                      <a:pt x="66" y="5"/>
                    </a:lnTo>
                    <a:lnTo>
                      <a:pt x="65" y="7"/>
                    </a:lnTo>
                    <a:lnTo>
                      <a:pt x="57" y="8"/>
                    </a:lnTo>
                    <a:lnTo>
                      <a:pt x="47" y="12"/>
                    </a:lnTo>
                    <a:lnTo>
                      <a:pt x="46" y="13"/>
                    </a:lnTo>
                    <a:lnTo>
                      <a:pt x="57" y="12"/>
                    </a:lnTo>
                    <a:lnTo>
                      <a:pt x="58" y="16"/>
                    </a:lnTo>
                    <a:lnTo>
                      <a:pt x="55" y="18"/>
                    </a:lnTo>
                    <a:lnTo>
                      <a:pt x="63" y="16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5" y="24"/>
                    </a:lnTo>
                    <a:lnTo>
                      <a:pt x="52" y="26"/>
                    </a:lnTo>
                    <a:lnTo>
                      <a:pt x="54" y="26"/>
                    </a:lnTo>
                    <a:lnTo>
                      <a:pt x="52" y="29"/>
                    </a:lnTo>
                    <a:lnTo>
                      <a:pt x="41" y="33"/>
                    </a:lnTo>
                    <a:lnTo>
                      <a:pt x="33" y="33"/>
                    </a:lnTo>
                    <a:lnTo>
                      <a:pt x="31" y="34"/>
                    </a:lnTo>
                    <a:lnTo>
                      <a:pt x="23" y="37"/>
                    </a:lnTo>
                    <a:lnTo>
                      <a:pt x="22" y="36"/>
                    </a:lnTo>
                    <a:lnTo>
                      <a:pt x="19" y="36"/>
                    </a:lnTo>
                    <a:lnTo>
                      <a:pt x="20" y="31"/>
                    </a:lnTo>
                    <a:lnTo>
                      <a:pt x="15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42" name="Freeform 455"/>
              <p:cNvSpPr/>
              <p:nvPr/>
            </p:nvSpPr>
            <p:spPr>
              <a:xfrm>
                <a:off x="2305080" y="1147680"/>
                <a:ext cx="72720" cy="331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3120"/>
                  <a:gd name="textAreaBottom" fmla="*/ 33480 h 33120"/>
                  <a:gd name="GluePoint1X" fmla="*/ 37 w 46"/>
                  <a:gd name="GluePoint1Y" fmla="*/ 4 h 21"/>
                  <a:gd name="GluePoint2X" fmla="*/ 33 w 46"/>
                  <a:gd name="GluePoint2Y" fmla="*/ 3 h 21"/>
                  <a:gd name="GluePoint3X" fmla="*/ 35 w 46"/>
                  <a:gd name="GluePoint3Y" fmla="*/ 1 h 21"/>
                  <a:gd name="GluePoint4X" fmla="*/ 29 w 46"/>
                  <a:gd name="GluePoint4Y" fmla="*/ 0 h 21"/>
                  <a:gd name="GluePoint5X" fmla="*/ 22 w 46"/>
                  <a:gd name="GluePoint5Y" fmla="*/ 4 h 21"/>
                  <a:gd name="GluePoint6X" fmla="*/ 22 w 46"/>
                  <a:gd name="GluePoint6Y" fmla="*/ 4 h 21"/>
                  <a:gd name="GluePoint7X" fmla="*/ 18 w 46"/>
                  <a:gd name="GluePoint7Y" fmla="*/ 6 h 21"/>
                  <a:gd name="GluePoint8X" fmla="*/ 16 w 46"/>
                  <a:gd name="GluePoint8Y" fmla="*/ 8 h 21"/>
                  <a:gd name="GluePoint9X" fmla="*/ 13 w 46"/>
                  <a:gd name="GluePoint9Y" fmla="*/ 11 h 21"/>
                  <a:gd name="GluePoint10X" fmla="*/ 2 w 46"/>
                  <a:gd name="GluePoint10Y" fmla="*/ 11 h 21"/>
                  <a:gd name="GluePoint11X" fmla="*/ 0 w 46"/>
                  <a:gd name="GluePoint11Y" fmla="*/ 14 h 21"/>
                  <a:gd name="GluePoint12X" fmla="*/ 2 w 46"/>
                  <a:gd name="GluePoint12Y" fmla="*/ 16 h 21"/>
                  <a:gd name="GluePoint13X" fmla="*/ 6 w 46"/>
                  <a:gd name="GluePoint13Y" fmla="*/ 14 h 21"/>
                  <a:gd name="GluePoint14X" fmla="*/ 18 w 46"/>
                  <a:gd name="GluePoint14Y" fmla="*/ 19 h 21"/>
                  <a:gd name="GluePoint15X" fmla="*/ 30 w 46"/>
                  <a:gd name="GluePoint15Y" fmla="*/ 21 h 21"/>
                  <a:gd name="GluePoint16X" fmla="*/ 33 w 46"/>
                  <a:gd name="GluePoint16Y" fmla="*/ 19 h 21"/>
                  <a:gd name="GluePoint17X" fmla="*/ 43 w 46"/>
                  <a:gd name="GluePoint17Y" fmla="*/ 17 h 21"/>
                  <a:gd name="GluePoint18X" fmla="*/ 46 w 46"/>
                  <a:gd name="GluePoint18Y" fmla="*/ 16 h 21"/>
                  <a:gd name="GluePoint19X" fmla="*/ 43 w 46"/>
                  <a:gd name="GluePoint19Y" fmla="*/ 16 h 21"/>
                  <a:gd name="GluePoint20X" fmla="*/ 41 w 46"/>
                  <a:gd name="GluePoint20Y" fmla="*/ 11 h 21"/>
                  <a:gd name="GluePoint21X" fmla="*/ 37 w 46"/>
                  <a:gd name="GluePoint21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46" h="21">
                    <a:moveTo>
                      <a:pt x="37" y="4"/>
                    </a:moveTo>
                    <a:lnTo>
                      <a:pt x="33" y="3"/>
                    </a:lnTo>
                    <a:lnTo>
                      <a:pt x="35" y="1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3" y="11"/>
                    </a:lnTo>
                    <a:lnTo>
                      <a:pt x="2" y="11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6" y="14"/>
                    </a:lnTo>
                    <a:lnTo>
                      <a:pt x="18" y="19"/>
                    </a:lnTo>
                    <a:lnTo>
                      <a:pt x="30" y="21"/>
                    </a:lnTo>
                    <a:lnTo>
                      <a:pt x="33" y="19"/>
                    </a:lnTo>
                    <a:lnTo>
                      <a:pt x="43" y="17"/>
                    </a:lnTo>
                    <a:lnTo>
                      <a:pt x="46" y="16"/>
                    </a:lnTo>
                    <a:lnTo>
                      <a:pt x="43" y="16"/>
                    </a:lnTo>
                    <a:lnTo>
                      <a:pt x="41" y="11"/>
                    </a:lnTo>
                    <a:lnTo>
                      <a:pt x="37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43" name="Freeform 456"/>
              <p:cNvSpPr/>
              <p:nvPr/>
            </p:nvSpPr>
            <p:spPr>
              <a:xfrm>
                <a:off x="2398680" y="996840"/>
                <a:ext cx="99720" cy="3456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34560"/>
                  <a:gd name="textAreaBottom" fmla="*/ 34920 h 34560"/>
                  <a:gd name="GluePoint1X" fmla="*/ 57 w 63"/>
                  <a:gd name="GluePoint1Y" fmla="*/ 8 h 22"/>
                  <a:gd name="GluePoint2X" fmla="*/ 55 w 63"/>
                  <a:gd name="GluePoint2Y" fmla="*/ 9 h 22"/>
                  <a:gd name="GluePoint3X" fmla="*/ 52 w 63"/>
                  <a:gd name="GluePoint3Y" fmla="*/ 11 h 22"/>
                  <a:gd name="GluePoint4X" fmla="*/ 55 w 63"/>
                  <a:gd name="GluePoint4Y" fmla="*/ 11 h 22"/>
                  <a:gd name="GluePoint5X" fmla="*/ 51 w 63"/>
                  <a:gd name="GluePoint5Y" fmla="*/ 16 h 22"/>
                  <a:gd name="GluePoint6X" fmla="*/ 51 w 63"/>
                  <a:gd name="GluePoint6Y" fmla="*/ 14 h 22"/>
                  <a:gd name="GluePoint7X" fmla="*/ 49 w 63"/>
                  <a:gd name="GluePoint7Y" fmla="*/ 14 h 22"/>
                  <a:gd name="GluePoint8X" fmla="*/ 48 w 63"/>
                  <a:gd name="GluePoint8Y" fmla="*/ 14 h 22"/>
                  <a:gd name="GluePoint9X" fmla="*/ 46 w 63"/>
                  <a:gd name="GluePoint9Y" fmla="*/ 14 h 22"/>
                  <a:gd name="GluePoint10X" fmla="*/ 46 w 63"/>
                  <a:gd name="GluePoint10Y" fmla="*/ 16 h 22"/>
                  <a:gd name="GluePoint11X" fmla="*/ 41 w 63"/>
                  <a:gd name="GluePoint11Y" fmla="*/ 17 h 22"/>
                  <a:gd name="GluePoint12X" fmla="*/ 43 w 63"/>
                  <a:gd name="GluePoint12Y" fmla="*/ 21 h 22"/>
                  <a:gd name="GluePoint13X" fmla="*/ 40 w 63"/>
                  <a:gd name="GluePoint13Y" fmla="*/ 19 h 22"/>
                  <a:gd name="GluePoint14X" fmla="*/ 38 w 63"/>
                  <a:gd name="GluePoint14Y" fmla="*/ 21 h 22"/>
                  <a:gd name="GluePoint15X" fmla="*/ 24 w 63"/>
                  <a:gd name="GluePoint15Y" fmla="*/ 22 h 22"/>
                  <a:gd name="GluePoint16X" fmla="*/ 25 w 63"/>
                  <a:gd name="GluePoint16Y" fmla="*/ 21 h 22"/>
                  <a:gd name="GluePoint17X" fmla="*/ 21 w 63"/>
                  <a:gd name="GluePoint17Y" fmla="*/ 22 h 22"/>
                  <a:gd name="GluePoint18X" fmla="*/ 16 w 63"/>
                  <a:gd name="GluePoint18Y" fmla="*/ 22 h 22"/>
                  <a:gd name="GluePoint19X" fmla="*/ 14 w 63"/>
                  <a:gd name="GluePoint19Y" fmla="*/ 21 h 22"/>
                  <a:gd name="GluePoint20X" fmla="*/ 16 w 63"/>
                  <a:gd name="GluePoint20Y" fmla="*/ 19 h 22"/>
                  <a:gd name="GluePoint21X" fmla="*/ 17 w 63"/>
                  <a:gd name="GluePoint21Y" fmla="*/ 17 h 22"/>
                  <a:gd name="GluePoint22X" fmla="*/ 17 w 63"/>
                  <a:gd name="GluePoint22Y" fmla="*/ 16 h 22"/>
                  <a:gd name="GluePoint23X" fmla="*/ 24 w 63"/>
                  <a:gd name="GluePoint23Y" fmla="*/ 14 h 22"/>
                  <a:gd name="GluePoint24X" fmla="*/ 32 w 63"/>
                  <a:gd name="GluePoint24Y" fmla="*/ 14 h 22"/>
                  <a:gd name="GluePoint25X" fmla="*/ 32 w 63"/>
                  <a:gd name="GluePoint25Y" fmla="*/ 13 h 22"/>
                  <a:gd name="GluePoint26X" fmla="*/ 1 w 63"/>
                  <a:gd name="GluePoint26Y" fmla="*/ 14 h 22"/>
                  <a:gd name="GluePoint27X" fmla="*/ 0 w 63"/>
                  <a:gd name="GluePoint27Y" fmla="*/ 14 h 22"/>
                  <a:gd name="GluePoint28X" fmla="*/ 3 w 63"/>
                  <a:gd name="GluePoint28Y" fmla="*/ 13 h 22"/>
                  <a:gd name="GluePoint29X" fmla="*/ 8 w 63"/>
                  <a:gd name="GluePoint29Y" fmla="*/ 13 h 22"/>
                  <a:gd name="GluePoint30X" fmla="*/ 6 w 63"/>
                  <a:gd name="GluePoint30Y" fmla="*/ 11 h 22"/>
                  <a:gd name="GluePoint31X" fmla="*/ 11 w 63"/>
                  <a:gd name="GluePoint31Y" fmla="*/ 9 h 22"/>
                  <a:gd name="GluePoint32X" fmla="*/ 16 w 63"/>
                  <a:gd name="GluePoint32Y" fmla="*/ 11 h 22"/>
                  <a:gd name="GluePoint33X" fmla="*/ 17 w 63"/>
                  <a:gd name="GluePoint33Y" fmla="*/ 11 h 22"/>
                  <a:gd name="GluePoint34X" fmla="*/ 16 w 63"/>
                  <a:gd name="GluePoint34Y" fmla="*/ 9 h 22"/>
                  <a:gd name="GluePoint35X" fmla="*/ 21 w 63"/>
                  <a:gd name="GluePoint35Y" fmla="*/ 8 h 22"/>
                  <a:gd name="GluePoint36X" fmla="*/ 16 w 63"/>
                  <a:gd name="GluePoint36Y" fmla="*/ 9 h 22"/>
                  <a:gd name="GluePoint37X" fmla="*/ 16 w 63"/>
                  <a:gd name="GluePoint37Y" fmla="*/ 8 h 22"/>
                  <a:gd name="GluePoint38X" fmla="*/ 17 w 63"/>
                  <a:gd name="GluePoint38Y" fmla="*/ 6 h 22"/>
                  <a:gd name="GluePoint39X" fmla="*/ 14 w 63"/>
                  <a:gd name="GluePoint39Y" fmla="*/ 6 h 22"/>
                  <a:gd name="GluePoint40X" fmla="*/ 16 w 63"/>
                  <a:gd name="GluePoint40Y" fmla="*/ 5 h 22"/>
                  <a:gd name="GluePoint41X" fmla="*/ 22 w 63"/>
                  <a:gd name="GluePoint41Y" fmla="*/ 3 h 22"/>
                  <a:gd name="GluePoint42X" fmla="*/ 27 w 63"/>
                  <a:gd name="GluePoint42Y" fmla="*/ 3 h 22"/>
                  <a:gd name="GluePoint43X" fmla="*/ 28 w 63"/>
                  <a:gd name="GluePoint43Y" fmla="*/ 6 h 22"/>
                  <a:gd name="GluePoint44X" fmla="*/ 30 w 63"/>
                  <a:gd name="GluePoint44Y" fmla="*/ 6 h 22"/>
                  <a:gd name="GluePoint45X" fmla="*/ 28 w 63"/>
                  <a:gd name="GluePoint45Y" fmla="*/ 8 h 22"/>
                  <a:gd name="GluePoint46X" fmla="*/ 36 w 63"/>
                  <a:gd name="GluePoint46Y" fmla="*/ 8 h 22"/>
                  <a:gd name="GluePoint47X" fmla="*/ 35 w 63"/>
                  <a:gd name="GluePoint47Y" fmla="*/ 6 h 22"/>
                  <a:gd name="GluePoint48X" fmla="*/ 38 w 63"/>
                  <a:gd name="GluePoint48Y" fmla="*/ 5 h 22"/>
                  <a:gd name="GluePoint49X" fmla="*/ 38 w 63"/>
                  <a:gd name="GluePoint49Y" fmla="*/ 5 h 22"/>
                  <a:gd name="GluePoint50X" fmla="*/ 30 w 63"/>
                  <a:gd name="GluePoint50Y" fmla="*/ 1 h 22"/>
                  <a:gd name="GluePoint51X" fmla="*/ 40 w 63"/>
                  <a:gd name="GluePoint51Y" fmla="*/ 0 h 22"/>
                  <a:gd name="GluePoint52X" fmla="*/ 46 w 63"/>
                  <a:gd name="GluePoint52Y" fmla="*/ 0 h 22"/>
                  <a:gd name="GluePoint53X" fmla="*/ 51 w 63"/>
                  <a:gd name="GluePoint53Y" fmla="*/ 1 h 22"/>
                  <a:gd name="GluePoint54X" fmla="*/ 51 w 63"/>
                  <a:gd name="GluePoint54Y" fmla="*/ 3 h 22"/>
                  <a:gd name="GluePoint55X" fmla="*/ 54 w 63"/>
                  <a:gd name="GluePoint55Y" fmla="*/ 1 h 22"/>
                  <a:gd name="GluePoint56X" fmla="*/ 55 w 63"/>
                  <a:gd name="GluePoint56Y" fmla="*/ 0 h 22"/>
                  <a:gd name="GluePoint57X" fmla="*/ 57 w 63"/>
                  <a:gd name="GluePoint57Y" fmla="*/ 0 h 22"/>
                  <a:gd name="GluePoint58X" fmla="*/ 60 w 63"/>
                  <a:gd name="GluePoint58Y" fmla="*/ 0 h 22"/>
                  <a:gd name="GluePoint59X" fmla="*/ 63 w 63"/>
                  <a:gd name="GluePoint59Y" fmla="*/ 1 h 22"/>
                  <a:gd name="GluePoint60X" fmla="*/ 60 w 63"/>
                  <a:gd name="GluePoint60Y" fmla="*/ 5 h 22"/>
                  <a:gd name="GluePoint61X" fmla="*/ 60 w 63"/>
                  <a:gd name="GluePoint61Y" fmla="*/ 6 h 22"/>
                  <a:gd name="GluePoint62X" fmla="*/ 57 w 63"/>
                  <a:gd name="GluePoint62Y" fmla="*/ 8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3" h="22">
                    <a:moveTo>
                      <a:pt x="57" y="8"/>
                    </a:moveTo>
                    <a:lnTo>
                      <a:pt x="55" y="9"/>
                    </a:lnTo>
                    <a:lnTo>
                      <a:pt x="52" y="11"/>
                    </a:lnTo>
                    <a:lnTo>
                      <a:pt x="55" y="11"/>
                    </a:lnTo>
                    <a:lnTo>
                      <a:pt x="51" y="16"/>
                    </a:lnTo>
                    <a:lnTo>
                      <a:pt x="51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6" y="14"/>
                    </a:lnTo>
                    <a:lnTo>
                      <a:pt x="46" y="16"/>
                    </a:lnTo>
                    <a:lnTo>
                      <a:pt x="41" y="17"/>
                    </a:lnTo>
                    <a:lnTo>
                      <a:pt x="43" y="21"/>
                    </a:lnTo>
                    <a:lnTo>
                      <a:pt x="40" y="19"/>
                    </a:lnTo>
                    <a:lnTo>
                      <a:pt x="38" y="21"/>
                    </a:lnTo>
                    <a:lnTo>
                      <a:pt x="24" y="22"/>
                    </a:lnTo>
                    <a:lnTo>
                      <a:pt x="25" y="21"/>
                    </a:lnTo>
                    <a:lnTo>
                      <a:pt x="21" y="22"/>
                    </a:lnTo>
                    <a:lnTo>
                      <a:pt x="16" y="22"/>
                    </a:lnTo>
                    <a:lnTo>
                      <a:pt x="14" y="21"/>
                    </a:lnTo>
                    <a:lnTo>
                      <a:pt x="16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24" y="14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3" y="13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11" y="9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6" y="9"/>
                    </a:lnTo>
                    <a:lnTo>
                      <a:pt x="21" y="8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22" y="3"/>
                    </a:lnTo>
                    <a:lnTo>
                      <a:pt x="27" y="3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28" y="8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0" y="1"/>
                    </a:lnTo>
                    <a:lnTo>
                      <a:pt x="40" y="0"/>
                    </a:lnTo>
                    <a:lnTo>
                      <a:pt x="46" y="0"/>
                    </a:lnTo>
                    <a:lnTo>
                      <a:pt x="51" y="1"/>
                    </a:lnTo>
                    <a:lnTo>
                      <a:pt x="51" y="3"/>
                    </a:lnTo>
                    <a:lnTo>
                      <a:pt x="54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60" y="0"/>
                    </a:lnTo>
                    <a:lnTo>
                      <a:pt x="63" y="1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57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44" name="Freeform 457"/>
              <p:cNvSpPr/>
              <p:nvPr/>
            </p:nvSpPr>
            <p:spPr>
              <a:xfrm>
                <a:off x="2540160" y="950760"/>
                <a:ext cx="52200" cy="2196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1960"/>
                  <a:gd name="textAreaBottom" fmla="*/ 22320 h 21960"/>
                  <a:gd name="GluePoint1X" fmla="*/ 24 w 33"/>
                  <a:gd name="GluePoint1Y" fmla="*/ 13 h 14"/>
                  <a:gd name="GluePoint2X" fmla="*/ 11 w 33"/>
                  <a:gd name="GluePoint2Y" fmla="*/ 13 h 14"/>
                  <a:gd name="GluePoint3X" fmla="*/ 5 w 33"/>
                  <a:gd name="GluePoint3Y" fmla="*/ 14 h 14"/>
                  <a:gd name="GluePoint4X" fmla="*/ 1 w 33"/>
                  <a:gd name="GluePoint4Y" fmla="*/ 14 h 14"/>
                  <a:gd name="GluePoint5X" fmla="*/ 5 w 33"/>
                  <a:gd name="GluePoint5Y" fmla="*/ 13 h 14"/>
                  <a:gd name="GluePoint6X" fmla="*/ 0 w 33"/>
                  <a:gd name="GluePoint6Y" fmla="*/ 11 h 14"/>
                  <a:gd name="GluePoint7X" fmla="*/ 8 w 33"/>
                  <a:gd name="GluePoint7Y" fmla="*/ 9 h 14"/>
                  <a:gd name="GluePoint8X" fmla="*/ 11 w 33"/>
                  <a:gd name="GluePoint8Y" fmla="*/ 9 h 14"/>
                  <a:gd name="GluePoint9X" fmla="*/ 11 w 33"/>
                  <a:gd name="GluePoint9Y" fmla="*/ 9 h 14"/>
                  <a:gd name="GluePoint10X" fmla="*/ 1 w 33"/>
                  <a:gd name="GluePoint10Y" fmla="*/ 8 h 14"/>
                  <a:gd name="GluePoint11X" fmla="*/ 3 w 33"/>
                  <a:gd name="GluePoint11Y" fmla="*/ 8 h 14"/>
                  <a:gd name="GluePoint12X" fmla="*/ 1 w 33"/>
                  <a:gd name="GluePoint12Y" fmla="*/ 6 h 14"/>
                  <a:gd name="GluePoint13X" fmla="*/ 3 w 33"/>
                  <a:gd name="GluePoint13Y" fmla="*/ 5 h 14"/>
                  <a:gd name="GluePoint14X" fmla="*/ 1 w 33"/>
                  <a:gd name="GluePoint14Y" fmla="*/ 5 h 14"/>
                  <a:gd name="GluePoint15X" fmla="*/ 6 w 33"/>
                  <a:gd name="GluePoint15Y" fmla="*/ 3 h 14"/>
                  <a:gd name="GluePoint16X" fmla="*/ 5 w 33"/>
                  <a:gd name="GluePoint16Y" fmla="*/ 1 h 14"/>
                  <a:gd name="GluePoint17X" fmla="*/ 8 w 33"/>
                  <a:gd name="GluePoint17Y" fmla="*/ 0 h 14"/>
                  <a:gd name="GluePoint18X" fmla="*/ 11 w 33"/>
                  <a:gd name="GluePoint18Y" fmla="*/ 0 h 14"/>
                  <a:gd name="GluePoint19X" fmla="*/ 27 w 33"/>
                  <a:gd name="GluePoint19Y" fmla="*/ 3 h 14"/>
                  <a:gd name="GluePoint20X" fmla="*/ 27 w 33"/>
                  <a:gd name="GluePoint20Y" fmla="*/ 3 h 14"/>
                  <a:gd name="GluePoint21X" fmla="*/ 24 w 33"/>
                  <a:gd name="GluePoint21Y" fmla="*/ 5 h 14"/>
                  <a:gd name="GluePoint22X" fmla="*/ 28 w 33"/>
                  <a:gd name="GluePoint22Y" fmla="*/ 5 h 14"/>
                  <a:gd name="GluePoint23X" fmla="*/ 33 w 33"/>
                  <a:gd name="GluePoint23Y" fmla="*/ 6 h 14"/>
                  <a:gd name="GluePoint24X" fmla="*/ 30 w 33"/>
                  <a:gd name="GluePoint24Y" fmla="*/ 8 h 14"/>
                  <a:gd name="GluePoint25X" fmla="*/ 28 w 33"/>
                  <a:gd name="GluePoint25Y" fmla="*/ 9 h 14"/>
                  <a:gd name="GluePoint26X" fmla="*/ 28 w 33"/>
                  <a:gd name="GluePoint26Y" fmla="*/ 11 h 14"/>
                  <a:gd name="GluePoint27X" fmla="*/ 24 w 33"/>
                  <a:gd name="GluePoint27Y" fmla="*/ 1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33" h="14">
                    <a:moveTo>
                      <a:pt x="24" y="13"/>
                    </a:moveTo>
                    <a:lnTo>
                      <a:pt x="11" y="13"/>
                    </a:lnTo>
                    <a:lnTo>
                      <a:pt x="5" y="14"/>
                    </a:lnTo>
                    <a:lnTo>
                      <a:pt x="1" y="14"/>
                    </a:lnTo>
                    <a:lnTo>
                      <a:pt x="5" y="13"/>
                    </a:lnTo>
                    <a:lnTo>
                      <a:pt x="0" y="11"/>
                    </a:lnTo>
                    <a:lnTo>
                      <a:pt x="8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4" y="5"/>
                    </a:lnTo>
                    <a:lnTo>
                      <a:pt x="28" y="5"/>
                    </a:lnTo>
                    <a:lnTo>
                      <a:pt x="33" y="6"/>
                    </a:lnTo>
                    <a:lnTo>
                      <a:pt x="30" y="8"/>
                    </a:lnTo>
                    <a:lnTo>
                      <a:pt x="28" y="9"/>
                    </a:lnTo>
                    <a:lnTo>
                      <a:pt x="28" y="11"/>
                    </a:lnTo>
                    <a:lnTo>
                      <a:pt x="24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45" name="Freeform 458"/>
              <p:cNvSpPr/>
              <p:nvPr/>
            </p:nvSpPr>
            <p:spPr>
              <a:xfrm>
                <a:off x="2436840" y="942840"/>
                <a:ext cx="87120" cy="2988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29880"/>
                  <a:gd name="textAreaBottom" fmla="*/ 30240 h 29880"/>
                  <a:gd name="GluePoint1X" fmla="*/ 54 w 55"/>
                  <a:gd name="GluePoint1Y" fmla="*/ 6 h 19"/>
                  <a:gd name="GluePoint2X" fmla="*/ 55 w 55"/>
                  <a:gd name="GluePoint2Y" fmla="*/ 8 h 19"/>
                  <a:gd name="GluePoint3X" fmla="*/ 49 w 55"/>
                  <a:gd name="GluePoint3Y" fmla="*/ 10 h 19"/>
                  <a:gd name="GluePoint4X" fmla="*/ 47 w 55"/>
                  <a:gd name="GluePoint4Y" fmla="*/ 11 h 19"/>
                  <a:gd name="GluePoint5X" fmla="*/ 52 w 55"/>
                  <a:gd name="GluePoint5Y" fmla="*/ 16 h 19"/>
                  <a:gd name="GluePoint6X" fmla="*/ 47 w 55"/>
                  <a:gd name="GluePoint6Y" fmla="*/ 18 h 19"/>
                  <a:gd name="GluePoint7X" fmla="*/ 38 w 55"/>
                  <a:gd name="GluePoint7Y" fmla="*/ 19 h 19"/>
                  <a:gd name="GluePoint8X" fmla="*/ 33 w 55"/>
                  <a:gd name="GluePoint8Y" fmla="*/ 18 h 19"/>
                  <a:gd name="GluePoint9X" fmla="*/ 35 w 55"/>
                  <a:gd name="GluePoint9Y" fmla="*/ 13 h 19"/>
                  <a:gd name="GluePoint10X" fmla="*/ 20 w 55"/>
                  <a:gd name="GluePoint10Y" fmla="*/ 13 h 19"/>
                  <a:gd name="GluePoint11X" fmla="*/ 20 w 55"/>
                  <a:gd name="GluePoint11Y" fmla="*/ 11 h 19"/>
                  <a:gd name="GluePoint12X" fmla="*/ 8 w 55"/>
                  <a:gd name="GluePoint12Y" fmla="*/ 13 h 19"/>
                  <a:gd name="GluePoint13X" fmla="*/ 0 w 55"/>
                  <a:gd name="GluePoint13Y" fmla="*/ 13 h 19"/>
                  <a:gd name="GluePoint14X" fmla="*/ 0 w 55"/>
                  <a:gd name="GluePoint14Y" fmla="*/ 11 h 19"/>
                  <a:gd name="GluePoint15X" fmla="*/ 1 w 55"/>
                  <a:gd name="GluePoint15Y" fmla="*/ 10 h 19"/>
                  <a:gd name="GluePoint16X" fmla="*/ 14 w 55"/>
                  <a:gd name="GluePoint16Y" fmla="*/ 10 h 19"/>
                  <a:gd name="GluePoint17X" fmla="*/ 17 w 55"/>
                  <a:gd name="GluePoint17Y" fmla="*/ 8 h 19"/>
                  <a:gd name="GluePoint18X" fmla="*/ 12 w 55"/>
                  <a:gd name="GluePoint18Y" fmla="*/ 8 h 19"/>
                  <a:gd name="GluePoint19X" fmla="*/ 20 w 55"/>
                  <a:gd name="GluePoint19Y" fmla="*/ 6 h 19"/>
                  <a:gd name="GluePoint20X" fmla="*/ 12 w 55"/>
                  <a:gd name="GluePoint20Y" fmla="*/ 6 h 19"/>
                  <a:gd name="GluePoint21X" fmla="*/ 17 w 55"/>
                  <a:gd name="GluePoint21Y" fmla="*/ 5 h 19"/>
                  <a:gd name="GluePoint22X" fmla="*/ 16 w 55"/>
                  <a:gd name="GluePoint22Y" fmla="*/ 3 h 19"/>
                  <a:gd name="GluePoint23X" fmla="*/ 6 w 55"/>
                  <a:gd name="GluePoint23Y" fmla="*/ 6 h 19"/>
                  <a:gd name="GluePoint24X" fmla="*/ 6 w 55"/>
                  <a:gd name="GluePoint24Y" fmla="*/ 6 h 19"/>
                  <a:gd name="GluePoint25X" fmla="*/ 11 w 55"/>
                  <a:gd name="GluePoint25Y" fmla="*/ 3 h 19"/>
                  <a:gd name="GluePoint26X" fmla="*/ 3 w 55"/>
                  <a:gd name="GluePoint26Y" fmla="*/ 3 h 19"/>
                  <a:gd name="GluePoint27X" fmla="*/ 4 w 55"/>
                  <a:gd name="GluePoint27Y" fmla="*/ 2 h 19"/>
                  <a:gd name="GluePoint28X" fmla="*/ 9 w 55"/>
                  <a:gd name="GluePoint28Y" fmla="*/ 0 h 19"/>
                  <a:gd name="GluePoint29X" fmla="*/ 25 w 55"/>
                  <a:gd name="GluePoint29Y" fmla="*/ 0 h 19"/>
                  <a:gd name="GluePoint30X" fmla="*/ 30 w 55"/>
                  <a:gd name="GluePoint30Y" fmla="*/ 0 h 19"/>
                  <a:gd name="GluePoint31X" fmla="*/ 25 w 55"/>
                  <a:gd name="GluePoint31Y" fmla="*/ 3 h 19"/>
                  <a:gd name="GluePoint32X" fmla="*/ 27 w 55"/>
                  <a:gd name="GluePoint32Y" fmla="*/ 5 h 19"/>
                  <a:gd name="GluePoint33X" fmla="*/ 31 w 55"/>
                  <a:gd name="GluePoint33Y" fmla="*/ 2 h 19"/>
                  <a:gd name="GluePoint34X" fmla="*/ 36 w 55"/>
                  <a:gd name="GluePoint34Y" fmla="*/ 2 h 19"/>
                  <a:gd name="GluePoint35X" fmla="*/ 44 w 55"/>
                  <a:gd name="GluePoint35Y" fmla="*/ 3 h 19"/>
                  <a:gd name="GluePoint36X" fmla="*/ 41 w 55"/>
                  <a:gd name="GluePoint36Y" fmla="*/ 5 h 19"/>
                  <a:gd name="GluePoint37X" fmla="*/ 41 w 55"/>
                  <a:gd name="GluePoint37Y" fmla="*/ 5 h 19"/>
                  <a:gd name="GluePoint38X" fmla="*/ 47 w 55"/>
                  <a:gd name="GluePoint38Y" fmla="*/ 5 h 19"/>
                  <a:gd name="GluePoint39X" fmla="*/ 54 w 55"/>
                  <a:gd name="GluePoint39Y" fmla="*/ 6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55" h="19">
                    <a:moveTo>
                      <a:pt x="54" y="6"/>
                    </a:moveTo>
                    <a:lnTo>
                      <a:pt x="55" y="8"/>
                    </a:lnTo>
                    <a:lnTo>
                      <a:pt x="49" y="10"/>
                    </a:lnTo>
                    <a:lnTo>
                      <a:pt x="47" y="11"/>
                    </a:lnTo>
                    <a:lnTo>
                      <a:pt x="52" y="16"/>
                    </a:lnTo>
                    <a:lnTo>
                      <a:pt x="47" y="18"/>
                    </a:lnTo>
                    <a:lnTo>
                      <a:pt x="38" y="19"/>
                    </a:lnTo>
                    <a:lnTo>
                      <a:pt x="33" y="18"/>
                    </a:lnTo>
                    <a:lnTo>
                      <a:pt x="35" y="13"/>
                    </a:lnTo>
                    <a:lnTo>
                      <a:pt x="20" y="13"/>
                    </a:lnTo>
                    <a:lnTo>
                      <a:pt x="20" y="11"/>
                    </a:lnTo>
                    <a:lnTo>
                      <a:pt x="8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14" y="10"/>
                    </a:lnTo>
                    <a:lnTo>
                      <a:pt x="17" y="8"/>
                    </a:lnTo>
                    <a:lnTo>
                      <a:pt x="12" y="8"/>
                    </a:lnTo>
                    <a:lnTo>
                      <a:pt x="20" y="6"/>
                    </a:lnTo>
                    <a:lnTo>
                      <a:pt x="12" y="6"/>
                    </a:lnTo>
                    <a:lnTo>
                      <a:pt x="17" y="5"/>
                    </a:lnTo>
                    <a:lnTo>
                      <a:pt x="16" y="3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1" y="3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44" y="3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7" y="5"/>
                    </a:lnTo>
                    <a:lnTo>
                      <a:pt x="54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46" name="Freeform 459"/>
              <p:cNvSpPr/>
              <p:nvPr/>
            </p:nvSpPr>
            <p:spPr>
              <a:xfrm>
                <a:off x="2146320" y="992160"/>
                <a:ext cx="210600" cy="5220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52200"/>
                  <a:gd name="textAreaBottom" fmla="*/ 52560 h 52200"/>
                  <a:gd name="GluePoint1X" fmla="*/ 103 w 133"/>
                  <a:gd name="GluePoint1Y" fmla="*/ 4 h 33"/>
                  <a:gd name="GluePoint2X" fmla="*/ 118 w 133"/>
                  <a:gd name="GluePoint2Y" fmla="*/ 0 h 33"/>
                  <a:gd name="GluePoint3X" fmla="*/ 114 w 133"/>
                  <a:gd name="GluePoint3Y" fmla="*/ 3 h 33"/>
                  <a:gd name="GluePoint4X" fmla="*/ 113 w 133"/>
                  <a:gd name="GluePoint4Y" fmla="*/ 6 h 33"/>
                  <a:gd name="GluePoint5X" fmla="*/ 106 w 133"/>
                  <a:gd name="GluePoint5Y" fmla="*/ 11 h 33"/>
                  <a:gd name="GluePoint6X" fmla="*/ 108 w 133"/>
                  <a:gd name="GluePoint6Y" fmla="*/ 14 h 33"/>
                  <a:gd name="GluePoint7X" fmla="*/ 118 w 133"/>
                  <a:gd name="GluePoint7Y" fmla="*/ 16 h 33"/>
                  <a:gd name="GluePoint8X" fmla="*/ 122 w 133"/>
                  <a:gd name="GluePoint8Y" fmla="*/ 12 h 33"/>
                  <a:gd name="GluePoint9X" fmla="*/ 133 w 133"/>
                  <a:gd name="GluePoint9Y" fmla="*/ 12 h 33"/>
                  <a:gd name="GluePoint10X" fmla="*/ 132 w 133"/>
                  <a:gd name="GluePoint10Y" fmla="*/ 17 h 33"/>
                  <a:gd name="GluePoint11X" fmla="*/ 102 w 133"/>
                  <a:gd name="GluePoint11Y" fmla="*/ 25 h 33"/>
                  <a:gd name="GluePoint12X" fmla="*/ 100 w 133"/>
                  <a:gd name="GluePoint12Y" fmla="*/ 24 h 33"/>
                  <a:gd name="GluePoint13X" fmla="*/ 87 w 133"/>
                  <a:gd name="GluePoint13Y" fmla="*/ 25 h 33"/>
                  <a:gd name="GluePoint14X" fmla="*/ 89 w 133"/>
                  <a:gd name="GluePoint14Y" fmla="*/ 24 h 33"/>
                  <a:gd name="GluePoint15X" fmla="*/ 65 w 133"/>
                  <a:gd name="GluePoint15Y" fmla="*/ 27 h 33"/>
                  <a:gd name="GluePoint16X" fmla="*/ 38 w 133"/>
                  <a:gd name="GluePoint16Y" fmla="*/ 33 h 33"/>
                  <a:gd name="GluePoint17X" fmla="*/ 22 w 133"/>
                  <a:gd name="GluePoint17Y" fmla="*/ 30 h 33"/>
                  <a:gd name="GluePoint18X" fmla="*/ 37 w 133"/>
                  <a:gd name="GluePoint18Y" fmla="*/ 27 h 33"/>
                  <a:gd name="GluePoint19X" fmla="*/ 56 w 133"/>
                  <a:gd name="GluePoint19Y" fmla="*/ 25 h 33"/>
                  <a:gd name="GluePoint20X" fmla="*/ 52 w 133"/>
                  <a:gd name="GluePoint20Y" fmla="*/ 22 h 33"/>
                  <a:gd name="GluePoint21X" fmla="*/ 51 w 133"/>
                  <a:gd name="GluePoint21Y" fmla="*/ 20 h 33"/>
                  <a:gd name="GluePoint22X" fmla="*/ 45 w 133"/>
                  <a:gd name="GluePoint22Y" fmla="*/ 22 h 33"/>
                  <a:gd name="GluePoint23X" fmla="*/ 35 w 133"/>
                  <a:gd name="GluePoint23Y" fmla="*/ 24 h 33"/>
                  <a:gd name="GluePoint24X" fmla="*/ 41 w 133"/>
                  <a:gd name="GluePoint24Y" fmla="*/ 20 h 33"/>
                  <a:gd name="GluePoint25X" fmla="*/ 40 w 133"/>
                  <a:gd name="GluePoint25Y" fmla="*/ 19 h 33"/>
                  <a:gd name="GluePoint26X" fmla="*/ 33 w 133"/>
                  <a:gd name="GluePoint26Y" fmla="*/ 20 h 33"/>
                  <a:gd name="GluePoint27X" fmla="*/ 24 w 133"/>
                  <a:gd name="GluePoint27Y" fmla="*/ 25 h 33"/>
                  <a:gd name="GluePoint28X" fmla="*/ 24 w 133"/>
                  <a:gd name="GluePoint28Y" fmla="*/ 22 h 33"/>
                  <a:gd name="GluePoint29X" fmla="*/ 16 w 133"/>
                  <a:gd name="GluePoint29Y" fmla="*/ 25 h 33"/>
                  <a:gd name="GluePoint30X" fmla="*/ 13 w 133"/>
                  <a:gd name="GluePoint30Y" fmla="*/ 24 h 33"/>
                  <a:gd name="GluePoint31X" fmla="*/ 8 w 133"/>
                  <a:gd name="GluePoint31Y" fmla="*/ 24 h 33"/>
                  <a:gd name="GluePoint32X" fmla="*/ 8 w 133"/>
                  <a:gd name="GluePoint32Y" fmla="*/ 19 h 33"/>
                  <a:gd name="GluePoint33X" fmla="*/ 33 w 133"/>
                  <a:gd name="GluePoint33Y" fmla="*/ 16 h 33"/>
                  <a:gd name="GluePoint34X" fmla="*/ 10 w 133"/>
                  <a:gd name="GluePoint34Y" fmla="*/ 17 h 33"/>
                  <a:gd name="GluePoint35X" fmla="*/ 16 w 133"/>
                  <a:gd name="GluePoint35Y" fmla="*/ 14 h 33"/>
                  <a:gd name="GluePoint36X" fmla="*/ 24 w 133"/>
                  <a:gd name="GluePoint36Y" fmla="*/ 11 h 33"/>
                  <a:gd name="GluePoint37X" fmla="*/ 27 w 133"/>
                  <a:gd name="GluePoint37Y" fmla="*/ 9 h 33"/>
                  <a:gd name="GluePoint38X" fmla="*/ 43 w 133"/>
                  <a:gd name="GluePoint38Y" fmla="*/ 6 h 33"/>
                  <a:gd name="GluePoint39X" fmla="*/ 56 w 133"/>
                  <a:gd name="GluePoint39Y" fmla="*/ 6 h 33"/>
                  <a:gd name="GluePoint40X" fmla="*/ 52 w 133"/>
                  <a:gd name="GluePoint40Y" fmla="*/ 9 h 33"/>
                  <a:gd name="GluePoint41X" fmla="*/ 68 w 133"/>
                  <a:gd name="GluePoint41Y" fmla="*/ 9 h 33"/>
                  <a:gd name="GluePoint42X" fmla="*/ 65 w 133"/>
                  <a:gd name="GluePoint42Y" fmla="*/ 14 h 33"/>
                  <a:gd name="GluePoint43X" fmla="*/ 72 w 133"/>
                  <a:gd name="GluePoint43Y" fmla="*/ 14 h 33"/>
                  <a:gd name="GluePoint44X" fmla="*/ 70 w 133"/>
                  <a:gd name="GluePoint44Y" fmla="*/ 17 h 33"/>
                  <a:gd name="GluePoint45X" fmla="*/ 97 w 133"/>
                  <a:gd name="GluePoint45Y" fmla="*/ 16 h 33"/>
                  <a:gd name="GluePoint46X" fmla="*/ 99 w 133"/>
                  <a:gd name="GluePoint46Y" fmla="*/ 11 h 33"/>
                  <a:gd name="GluePoint47X" fmla="*/ 94 w 133"/>
                  <a:gd name="GluePoint47Y" fmla="*/ 8 h 33"/>
                  <a:gd name="GluePoint48X" fmla="*/ 99 w 133"/>
                  <a:gd name="GluePoint48Y" fmla="*/ 4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3" h="33">
                    <a:moveTo>
                      <a:pt x="99" y="4"/>
                    </a:moveTo>
                    <a:lnTo>
                      <a:pt x="103" y="4"/>
                    </a:lnTo>
                    <a:lnTo>
                      <a:pt x="111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14" y="3"/>
                    </a:lnTo>
                    <a:lnTo>
                      <a:pt x="116" y="4"/>
                    </a:lnTo>
                    <a:lnTo>
                      <a:pt x="113" y="6"/>
                    </a:lnTo>
                    <a:lnTo>
                      <a:pt x="116" y="8"/>
                    </a:lnTo>
                    <a:lnTo>
                      <a:pt x="106" y="11"/>
                    </a:lnTo>
                    <a:lnTo>
                      <a:pt x="116" y="11"/>
                    </a:lnTo>
                    <a:lnTo>
                      <a:pt x="108" y="14"/>
                    </a:lnTo>
                    <a:lnTo>
                      <a:pt x="119" y="12"/>
                    </a:lnTo>
                    <a:lnTo>
                      <a:pt x="118" y="16"/>
                    </a:lnTo>
                    <a:lnTo>
                      <a:pt x="122" y="14"/>
                    </a:lnTo>
                    <a:lnTo>
                      <a:pt x="122" y="12"/>
                    </a:lnTo>
                    <a:lnTo>
                      <a:pt x="126" y="11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2" y="17"/>
                    </a:lnTo>
                    <a:lnTo>
                      <a:pt x="116" y="24"/>
                    </a:lnTo>
                    <a:lnTo>
                      <a:pt x="102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91" y="25"/>
                    </a:lnTo>
                    <a:lnTo>
                      <a:pt x="87" y="25"/>
                    </a:lnTo>
                    <a:lnTo>
                      <a:pt x="89" y="25"/>
                    </a:lnTo>
                    <a:lnTo>
                      <a:pt x="89" y="24"/>
                    </a:lnTo>
                    <a:lnTo>
                      <a:pt x="78" y="27"/>
                    </a:lnTo>
                    <a:lnTo>
                      <a:pt x="65" y="27"/>
                    </a:lnTo>
                    <a:lnTo>
                      <a:pt x="60" y="30"/>
                    </a:lnTo>
                    <a:lnTo>
                      <a:pt x="38" y="33"/>
                    </a:lnTo>
                    <a:lnTo>
                      <a:pt x="25" y="32"/>
                    </a:lnTo>
                    <a:lnTo>
                      <a:pt x="22" y="30"/>
                    </a:lnTo>
                    <a:lnTo>
                      <a:pt x="25" y="28"/>
                    </a:lnTo>
                    <a:lnTo>
                      <a:pt x="37" y="27"/>
                    </a:lnTo>
                    <a:lnTo>
                      <a:pt x="43" y="25"/>
                    </a:lnTo>
                    <a:lnTo>
                      <a:pt x="56" y="25"/>
                    </a:lnTo>
                    <a:lnTo>
                      <a:pt x="68" y="20"/>
                    </a:lnTo>
                    <a:lnTo>
                      <a:pt x="52" y="22"/>
                    </a:lnTo>
                    <a:lnTo>
                      <a:pt x="54" y="22"/>
                    </a:lnTo>
                    <a:lnTo>
                      <a:pt x="51" y="20"/>
                    </a:lnTo>
                    <a:lnTo>
                      <a:pt x="46" y="24"/>
                    </a:lnTo>
                    <a:lnTo>
                      <a:pt x="45" y="22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8" y="19"/>
                    </a:lnTo>
                    <a:lnTo>
                      <a:pt x="40" y="19"/>
                    </a:lnTo>
                    <a:lnTo>
                      <a:pt x="35" y="22"/>
                    </a:lnTo>
                    <a:lnTo>
                      <a:pt x="33" y="20"/>
                    </a:lnTo>
                    <a:lnTo>
                      <a:pt x="30" y="24"/>
                    </a:lnTo>
                    <a:lnTo>
                      <a:pt x="24" y="25"/>
                    </a:lnTo>
                    <a:lnTo>
                      <a:pt x="22" y="25"/>
                    </a:lnTo>
                    <a:lnTo>
                      <a:pt x="24" y="22"/>
                    </a:lnTo>
                    <a:lnTo>
                      <a:pt x="19" y="24"/>
                    </a:lnTo>
                    <a:lnTo>
                      <a:pt x="16" y="25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0" y="22"/>
                    </a:lnTo>
                    <a:lnTo>
                      <a:pt x="8" y="19"/>
                    </a:lnTo>
                    <a:lnTo>
                      <a:pt x="21" y="19"/>
                    </a:lnTo>
                    <a:lnTo>
                      <a:pt x="33" y="16"/>
                    </a:lnTo>
                    <a:lnTo>
                      <a:pt x="16" y="17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7" y="9"/>
                    </a:lnTo>
                    <a:lnTo>
                      <a:pt x="35" y="8"/>
                    </a:lnTo>
                    <a:lnTo>
                      <a:pt x="43" y="6"/>
                    </a:lnTo>
                    <a:lnTo>
                      <a:pt x="49" y="4"/>
                    </a:lnTo>
                    <a:lnTo>
                      <a:pt x="56" y="6"/>
                    </a:lnTo>
                    <a:lnTo>
                      <a:pt x="52" y="8"/>
                    </a:lnTo>
                    <a:lnTo>
                      <a:pt x="52" y="9"/>
                    </a:lnTo>
                    <a:lnTo>
                      <a:pt x="65" y="8"/>
                    </a:lnTo>
                    <a:lnTo>
                      <a:pt x="68" y="9"/>
                    </a:lnTo>
                    <a:lnTo>
                      <a:pt x="72" y="12"/>
                    </a:lnTo>
                    <a:lnTo>
                      <a:pt x="65" y="14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0" y="16"/>
                    </a:lnTo>
                    <a:lnTo>
                      <a:pt x="70" y="17"/>
                    </a:lnTo>
                    <a:lnTo>
                      <a:pt x="94" y="17"/>
                    </a:lnTo>
                    <a:lnTo>
                      <a:pt x="97" y="16"/>
                    </a:lnTo>
                    <a:lnTo>
                      <a:pt x="91" y="12"/>
                    </a:lnTo>
                    <a:lnTo>
                      <a:pt x="99" y="11"/>
                    </a:lnTo>
                    <a:lnTo>
                      <a:pt x="100" y="9"/>
                    </a:lnTo>
                    <a:lnTo>
                      <a:pt x="94" y="8"/>
                    </a:lnTo>
                    <a:lnTo>
                      <a:pt x="94" y="6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47" name="Freeform 460"/>
              <p:cNvSpPr/>
              <p:nvPr/>
            </p:nvSpPr>
            <p:spPr>
              <a:xfrm>
                <a:off x="2085840" y="977760"/>
                <a:ext cx="150480" cy="3600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36000"/>
                  <a:gd name="textAreaBottom" fmla="*/ 36360 h 36000"/>
                  <a:gd name="GluePoint1X" fmla="*/ 44 w 95"/>
                  <a:gd name="GluePoint1Y" fmla="*/ 7 h 23"/>
                  <a:gd name="GluePoint2X" fmla="*/ 63 w 95"/>
                  <a:gd name="GluePoint2Y" fmla="*/ 2 h 23"/>
                  <a:gd name="GluePoint3X" fmla="*/ 73 w 95"/>
                  <a:gd name="GluePoint3Y" fmla="*/ 2 h 23"/>
                  <a:gd name="GluePoint4X" fmla="*/ 70 w 95"/>
                  <a:gd name="GluePoint4Y" fmla="*/ 4 h 23"/>
                  <a:gd name="GluePoint5X" fmla="*/ 75 w 95"/>
                  <a:gd name="GluePoint5Y" fmla="*/ 2 h 23"/>
                  <a:gd name="GluePoint6X" fmla="*/ 81 w 95"/>
                  <a:gd name="GluePoint6Y" fmla="*/ 4 h 23"/>
                  <a:gd name="GluePoint7X" fmla="*/ 84 w 95"/>
                  <a:gd name="GluePoint7Y" fmla="*/ 2 h 23"/>
                  <a:gd name="GluePoint8X" fmla="*/ 81 w 95"/>
                  <a:gd name="GluePoint8Y" fmla="*/ 2 h 23"/>
                  <a:gd name="GluePoint9X" fmla="*/ 89 w 95"/>
                  <a:gd name="GluePoint9Y" fmla="*/ 0 h 23"/>
                  <a:gd name="GluePoint10X" fmla="*/ 95 w 95"/>
                  <a:gd name="GluePoint10Y" fmla="*/ 4 h 23"/>
                  <a:gd name="GluePoint11X" fmla="*/ 84 w 95"/>
                  <a:gd name="GluePoint11Y" fmla="*/ 5 h 23"/>
                  <a:gd name="GluePoint12X" fmla="*/ 84 w 95"/>
                  <a:gd name="GluePoint12Y" fmla="*/ 9 h 23"/>
                  <a:gd name="GluePoint13X" fmla="*/ 79 w 95"/>
                  <a:gd name="GluePoint13Y" fmla="*/ 9 h 23"/>
                  <a:gd name="GluePoint14X" fmla="*/ 79 w 95"/>
                  <a:gd name="GluePoint14Y" fmla="*/ 12 h 23"/>
                  <a:gd name="GluePoint15X" fmla="*/ 67 w 95"/>
                  <a:gd name="GluePoint15Y" fmla="*/ 13 h 23"/>
                  <a:gd name="GluePoint16X" fmla="*/ 62 w 95"/>
                  <a:gd name="GluePoint16Y" fmla="*/ 17 h 23"/>
                  <a:gd name="GluePoint17X" fmla="*/ 56 w 95"/>
                  <a:gd name="GluePoint17Y" fmla="*/ 17 h 23"/>
                  <a:gd name="GluePoint18X" fmla="*/ 56 w 95"/>
                  <a:gd name="GluePoint18Y" fmla="*/ 15 h 23"/>
                  <a:gd name="GluePoint19X" fmla="*/ 63 w 95"/>
                  <a:gd name="GluePoint19Y" fmla="*/ 10 h 23"/>
                  <a:gd name="GluePoint20X" fmla="*/ 57 w 95"/>
                  <a:gd name="GluePoint20Y" fmla="*/ 10 h 23"/>
                  <a:gd name="GluePoint21X" fmla="*/ 54 w 95"/>
                  <a:gd name="GluePoint21Y" fmla="*/ 12 h 23"/>
                  <a:gd name="GluePoint22X" fmla="*/ 52 w 95"/>
                  <a:gd name="GluePoint22Y" fmla="*/ 13 h 23"/>
                  <a:gd name="GluePoint23X" fmla="*/ 46 w 95"/>
                  <a:gd name="GluePoint23Y" fmla="*/ 13 h 23"/>
                  <a:gd name="GluePoint24X" fmla="*/ 48 w 95"/>
                  <a:gd name="GluePoint24Y" fmla="*/ 17 h 23"/>
                  <a:gd name="GluePoint25X" fmla="*/ 43 w 95"/>
                  <a:gd name="GluePoint25Y" fmla="*/ 17 h 23"/>
                  <a:gd name="GluePoint26X" fmla="*/ 40 w 95"/>
                  <a:gd name="GluePoint26Y" fmla="*/ 18 h 23"/>
                  <a:gd name="GluePoint27X" fmla="*/ 38 w 95"/>
                  <a:gd name="GluePoint27Y" fmla="*/ 18 h 23"/>
                  <a:gd name="GluePoint28X" fmla="*/ 38 w 95"/>
                  <a:gd name="GluePoint28Y" fmla="*/ 15 h 23"/>
                  <a:gd name="GluePoint29X" fmla="*/ 36 w 95"/>
                  <a:gd name="GluePoint29Y" fmla="*/ 17 h 23"/>
                  <a:gd name="GluePoint30X" fmla="*/ 35 w 95"/>
                  <a:gd name="GluePoint30Y" fmla="*/ 18 h 23"/>
                  <a:gd name="GluePoint31X" fmla="*/ 33 w 95"/>
                  <a:gd name="GluePoint31Y" fmla="*/ 18 h 23"/>
                  <a:gd name="GluePoint32X" fmla="*/ 30 w 95"/>
                  <a:gd name="GluePoint32Y" fmla="*/ 20 h 23"/>
                  <a:gd name="GluePoint33X" fmla="*/ 32 w 95"/>
                  <a:gd name="GluePoint33Y" fmla="*/ 21 h 23"/>
                  <a:gd name="GluePoint34X" fmla="*/ 25 w 95"/>
                  <a:gd name="GluePoint34Y" fmla="*/ 21 h 23"/>
                  <a:gd name="GluePoint35X" fmla="*/ 24 w 95"/>
                  <a:gd name="GluePoint35Y" fmla="*/ 21 h 23"/>
                  <a:gd name="GluePoint36X" fmla="*/ 21 w 95"/>
                  <a:gd name="GluePoint36Y" fmla="*/ 23 h 23"/>
                  <a:gd name="GluePoint37X" fmla="*/ 22 w 95"/>
                  <a:gd name="GluePoint37Y" fmla="*/ 20 h 23"/>
                  <a:gd name="GluePoint38X" fmla="*/ 21 w 95"/>
                  <a:gd name="GluePoint38Y" fmla="*/ 20 h 23"/>
                  <a:gd name="GluePoint39X" fmla="*/ 24 w 95"/>
                  <a:gd name="GluePoint39Y" fmla="*/ 18 h 23"/>
                  <a:gd name="GluePoint40X" fmla="*/ 21 w 95"/>
                  <a:gd name="GluePoint40Y" fmla="*/ 18 h 23"/>
                  <a:gd name="GluePoint41X" fmla="*/ 14 w 95"/>
                  <a:gd name="GluePoint41Y" fmla="*/ 21 h 23"/>
                  <a:gd name="GluePoint42X" fmla="*/ 9 w 95"/>
                  <a:gd name="GluePoint42Y" fmla="*/ 20 h 23"/>
                  <a:gd name="GluePoint43X" fmla="*/ 11 w 95"/>
                  <a:gd name="GluePoint43Y" fmla="*/ 18 h 23"/>
                  <a:gd name="GluePoint44X" fmla="*/ 0 w 95"/>
                  <a:gd name="GluePoint44Y" fmla="*/ 21 h 23"/>
                  <a:gd name="GluePoint45X" fmla="*/ 0 w 95"/>
                  <a:gd name="GluePoint45Y" fmla="*/ 21 h 23"/>
                  <a:gd name="GluePoint46X" fmla="*/ 5 w 95"/>
                  <a:gd name="GluePoint46Y" fmla="*/ 18 h 23"/>
                  <a:gd name="GluePoint47X" fmla="*/ 0 w 95"/>
                  <a:gd name="GluePoint47Y" fmla="*/ 20 h 23"/>
                  <a:gd name="GluePoint48X" fmla="*/ 2 w 95"/>
                  <a:gd name="GluePoint48Y" fmla="*/ 18 h 23"/>
                  <a:gd name="GluePoint49X" fmla="*/ 11 w 95"/>
                  <a:gd name="GluePoint49Y" fmla="*/ 15 h 23"/>
                  <a:gd name="GluePoint50X" fmla="*/ 19 w 95"/>
                  <a:gd name="GluePoint50Y" fmla="*/ 15 h 23"/>
                  <a:gd name="GluePoint51X" fmla="*/ 25 w 95"/>
                  <a:gd name="GluePoint51Y" fmla="*/ 12 h 23"/>
                  <a:gd name="GluePoint52X" fmla="*/ 27 w 95"/>
                  <a:gd name="GluePoint52Y" fmla="*/ 12 h 23"/>
                  <a:gd name="GluePoint53X" fmla="*/ 40 w 95"/>
                  <a:gd name="GluePoint53Y" fmla="*/ 9 h 23"/>
                  <a:gd name="GluePoint54X" fmla="*/ 44 w 95"/>
                  <a:gd name="GluePoint54Y" fmla="*/ 7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95" h="23">
                    <a:moveTo>
                      <a:pt x="44" y="7"/>
                    </a:moveTo>
                    <a:lnTo>
                      <a:pt x="63" y="2"/>
                    </a:lnTo>
                    <a:lnTo>
                      <a:pt x="73" y="2"/>
                    </a:lnTo>
                    <a:lnTo>
                      <a:pt x="70" y="4"/>
                    </a:lnTo>
                    <a:lnTo>
                      <a:pt x="75" y="2"/>
                    </a:lnTo>
                    <a:lnTo>
                      <a:pt x="81" y="4"/>
                    </a:lnTo>
                    <a:lnTo>
                      <a:pt x="84" y="2"/>
                    </a:lnTo>
                    <a:lnTo>
                      <a:pt x="81" y="2"/>
                    </a:lnTo>
                    <a:lnTo>
                      <a:pt x="89" y="0"/>
                    </a:lnTo>
                    <a:lnTo>
                      <a:pt x="95" y="4"/>
                    </a:lnTo>
                    <a:lnTo>
                      <a:pt x="84" y="5"/>
                    </a:lnTo>
                    <a:lnTo>
                      <a:pt x="84" y="9"/>
                    </a:lnTo>
                    <a:lnTo>
                      <a:pt x="79" y="9"/>
                    </a:lnTo>
                    <a:lnTo>
                      <a:pt x="79" y="12"/>
                    </a:lnTo>
                    <a:lnTo>
                      <a:pt x="67" y="13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56" y="15"/>
                    </a:lnTo>
                    <a:lnTo>
                      <a:pt x="63" y="10"/>
                    </a:lnTo>
                    <a:lnTo>
                      <a:pt x="57" y="10"/>
                    </a:lnTo>
                    <a:lnTo>
                      <a:pt x="54" y="12"/>
                    </a:lnTo>
                    <a:lnTo>
                      <a:pt x="52" y="13"/>
                    </a:lnTo>
                    <a:lnTo>
                      <a:pt x="46" y="13"/>
                    </a:lnTo>
                    <a:lnTo>
                      <a:pt x="48" y="17"/>
                    </a:lnTo>
                    <a:lnTo>
                      <a:pt x="43" y="17"/>
                    </a:lnTo>
                    <a:lnTo>
                      <a:pt x="40" y="18"/>
                    </a:lnTo>
                    <a:lnTo>
                      <a:pt x="38" y="18"/>
                    </a:lnTo>
                    <a:lnTo>
                      <a:pt x="38" y="15"/>
                    </a:lnTo>
                    <a:lnTo>
                      <a:pt x="36" y="17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0" y="20"/>
                    </a:lnTo>
                    <a:lnTo>
                      <a:pt x="32" y="21"/>
                    </a:lnTo>
                    <a:lnTo>
                      <a:pt x="25" y="21"/>
                    </a:lnTo>
                    <a:lnTo>
                      <a:pt x="24" y="21"/>
                    </a:lnTo>
                    <a:lnTo>
                      <a:pt x="21" y="23"/>
                    </a:lnTo>
                    <a:lnTo>
                      <a:pt x="22" y="20"/>
                    </a:lnTo>
                    <a:lnTo>
                      <a:pt x="21" y="20"/>
                    </a:lnTo>
                    <a:lnTo>
                      <a:pt x="24" y="18"/>
                    </a:lnTo>
                    <a:lnTo>
                      <a:pt x="21" y="18"/>
                    </a:lnTo>
                    <a:lnTo>
                      <a:pt x="14" y="21"/>
                    </a:lnTo>
                    <a:lnTo>
                      <a:pt x="9" y="20"/>
                    </a:lnTo>
                    <a:lnTo>
                      <a:pt x="11" y="18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5" y="18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11" y="15"/>
                    </a:lnTo>
                    <a:lnTo>
                      <a:pt x="19" y="15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40" y="9"/>
                    </a:lnTo>
                    <a:lnTo>
                      <a:pt x="44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48" name="Freeform 461"/>
              <p:cNvSpPr/>
              <p:nvPr/>
            </p:nvSpPr>
            <p:spPr>
              <a:xfrm>
                <a:off x="2279520" y="965160"/>
                <a:ext cx="68040" cy="1548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15480"/>
                  <a:gd name="textAreaBottom" fmla="*/ 15840 h 15480"/>
                  <a:gd name="GluePoint1X" fmla="*/ 22 w 43"/>
                  <a:gd name="GluePoint1Y" fmla="*/ 2 h 10"/>
                  <a:gd name="GluePoint2X" fmla="*/ 40 w 43"/>
                  <a:gd name="GluePoint2Y" fmla="*/ 0 h 10"/>
                  <a:gd name="GluePoint3X" fmla="*/ 43 w 43"/>
                  <a:gd name="GluePoint3Y" fmla="*/ 2 h 10"/>
                  <a:gd name="GluePoint4X" fmla="*/ 42 w 43"/>
                  <a:gd name="GluePoint4Y" fmla="*/ 4 h 10"/>
                  <a:gd name="GluePoint5X" fmla="*/ 22 w 43"/>
                  <a:gd name="GluePoint5Y" fmla="*/ 5 h 10"/>
                  <a:gd name="GluePoint6X" fmla="*/ 24 w 43"/>
                  <a:gd name="GluePoint6Y" fmla="*/ 5 h 10"/>
                  <a:gd name="GluePoint7X" fmla="*/ 22 w 43"/>
                  <a:gd name="GluePoint7Y" fmla="*/ 7 h 10"/>
                  <a:gd name="GluePoint8X" fmla="*/ 35 w 43"/>
                  <a:gd name="GluePoint8Y" fmla="*/ 5 h 10"/>
                  <a:gd name="GluePoint9X" fmla="*/ 34 w 43"/>
                  <a:gd name="GluePoint9Y" fmla="*/ 7 h 10"/>
                  <a:gd name="GluePoint10X" fmla="*/ 29 w 43"/>
                  <a:gd name="GluePoint10Y" fmla="*/ 8 h 10"/>
                  <a:gd name="GluePoint11X" fmla="*/ 7 w 43"/>
                  <a:gd name="GluePoint11Y" fmla="*/ 10 h 10"/>
                  <a:gd name="GluePoint12X" fmla="*/ 0 w 43"/>
                  <a:gd name="GluePoint12Y" fmla="*/ 8 h 10"/>
                  <a:gd name="GluePoint13X" fmla="*/ 2 w 43"/>
                  <a:gd name="GluePoint13Y" fmla="*/ 7 h 10"/>
                  <a:gd name="GluePoint14X" fmla="*/ 3 w 43"/>
                  <a:gd name="GluePoint14Y" fmla="*/ 5 h 10"/>
                  <a:gd name="GluePoint15X" fmla="*/ 7 w 43"/>
                  <a:gd name="GluePoint15Y" fmla="*/ 4 h 10"/>
                  <a:gd name="GluePoint16X" fmla="*/ 22 w 43"/>
                  <a:gd name="GluePoint16Y" fmla="*/ 2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3" h="10">
                    <a:moveTo>
                      <a:pt x="22" y="2"/>
                    </a:moveTo>
                    <a:lnTo>
                      <a:pt x="40" y="0"/>
                    </a:lnTo>
                    <a:lnTo>
                      <a:pt x="43" y="2"/>
                    </a:lnTo>
                    <a:lnTo>
                      <a:pt x="42" y="4"/>
                    </a:lnTo>
                    <a:lnTo>
                      <a:pt x="22" y="5"/>
                    </a:lnTo>
                    <a:lnTo>
                      <a:pt x="24" y="5"/>
                    </a:lnTo>
                    <a:lnTo>
                      <a:pt x="22" y="7"/>
                    </a:lnTo>
                    <a:lnTo>
                      <a:pt x="35" y="5"/>
                    </a:lnTo>
                    <a:lnTo>
                      <a:pt x="34" y="7"/>
                    </a:lnTo>
                    <a:lnTo>
                      <a:pt x="29" y="8"/>
                    </a:lnTo>
                    <a:lnTo>
                      <a:pt x="7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7" y="4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49" name="Freeform 462"/>
              <p:cNvSpPr/>
              <p:nvPr/>
            </p:nvSpPr>
            <p:spPr>
              <a:xfrm>
                <a:off x="2610000" y="905040"/>
                <a:ext cx="156960" cy="63000"/>
              </a:xfrm>
              <a:custGeom>
                <a:avLst/>
                <a:gdLst>
                  <a:gd name="textAreaLeft" fmla="*/ 0 w 156960"/>
                  <a:gd name="textAreaRight" fmla="*/ 157320 w 156960"/>
                  <a:gd name="textAreaTop" fmla="*/ 0 h 63000"/>
                  <a:gd name="textAreaBottom" fmla="*/ 63360 h 63000"/>
                  <a:gd name="GluePoint1X" fmla="*/ 34 w 99"/>
                  <a:gd name="GluePoint1Y" fmla="*/ 10 h 40"/>
                  <a:gd name="GluePoint2X" fmla="*/ 26 w 99"/>
                  <a:gd name="GluePoint2Y" fmla="*/ 6 h 40"/>
                  <a:gd name="GluePoint3X" fmla="*/ 27 w 99"/>
                  <a:gd name="GluePoint3Y" fmla="*/ 5 h 40"/>
                  <a:gd name="GluePoint4X" fmla="*/ 32 w 99"/>
                  <a:gd name="GluePoint4Y" fmla="*/ 3 h 40"/>
                  <a:gd name="GluePoint5X" fmla="*/ 38 w 99"/>
                  <a:gd name="GluePoint5Y" fmla="*/ 3 h 40"/>
                  <a:gd name="GluePoint6X" fmla="*/ 37 w 99"/>
                  <a:gd name="GluePoint6Y" fmla="*/ 1 h 40"/>
                  <a:gd name="GluePoint7X" fmla="*/ 37 w 99"/>
                  <a:gd name="GluePoint7Y" fmla="*/ 0 h 40"/>
                  <a:gd name="GluePoint8X" fmla="*/ 62 w 99"/>
                  <a:gd name="GluePoint8Y" fmla="*/ 3 h 40"/>
                  <a:gd name="GluePoint9X" fmla="*/ 64 w 99"/>
                  <a:gd name="GluePoint9Y" fmla="*/ 8 h 40"/>
                  <a:gd name="GluePoint10X" fmla="*/ 64 w 99"/>
                  <a:gd name="GluePoint10Y" fmla="*/ 8 h 40"/>
                  <a:gd name="GluePoint11X" fmla="*/ 77 w 99"/>
                  <a:gd name="GluePoint11Y" fmla="*/ 11 h 40"/>
                  <a:gd name="GluePoint12X" fmla="*/ 75 w 99"/>
                  <a:gd name="GluePoint12Y" fmla="*/ 11 h 40"/>
                  <a:gd name="GluePoint13X" fmla="*/ 75 w 99"/>
                  <a:gd name="GluePoint13Y" fmla="*/ 14 h 40"/>
                  <a:gd name="GluePoint14X" fmla="*/ 78 w 99"/>
                  <a:gd name="GluePoint14Y" fmla="*/ 13 h 40"/>
                  <a:gd name="GluePoint15X" fmla="*/ 89 w 99"/>
                  <a:gd name="GluePoint15Y" fmla="*/ 11 h 40"/>
                  <a:gd name="GluePoint16X" fmla="*/ 81 w 99"/>
                  <a:gd name="GluePoint16Y" fmla="*/ 14 h 40"/>
                  <a:gd name="GluePoint17X" fmla="*/ 88 w 99"/>
                  <a:gd name="GluePoint17Y" fmla="*/ 16 h 40"/>
                  <a:gd name="GluePoint18X" fmla="*/ 78 w 99"/>
                  <a:gd name="GluePoint18Y" fmla="*/ 21 h 40"/>
                  <a:gd name="GluePoint19X" fmla="*/ 91 w 99"/>
                  <a:gd name="GluePoint19Y" fmla="*/ 21 h 40"/>
                  <a:gd name="GluePoint20X" fmla="*/ 94 w 99"/>
                  <a:gd name="GluePoint20Y" fmla="*/ 21 h 40"/>
                  <a:gd name="GluePoint21X" fmla="*/ 97 w 99"/>
                  <a:gd name="GluePoint21Y" fmla="*/ 24 h 40"/>
                  <a:gd name="GluePoint22X" fmla="*/ 77 w 99"/>
                  <a:gd name="GluePoint22Y" fmla="*/ 29 h 40"/>
                  <a:gd name="GluePoint23X" fmla="*/ 73 w 99"/>
                  <a:gd name="GluePoint23Y" fmla="*/ 27 h 40"/>
                  <a:gd name="GluePoint24X" fmla="*/ 62 w 99"/>
                  <a:gd name="GluePoint24Y" fmla="*/ 32 h 40"/>
                  <a:gd name="GluePoint25X" fmla="*/ 64 w 99"/>
                  <a:gd name="GluePoint25Y" fmla="*/ 27 h 40"/>
                  <a:gd name="GluePoint26X" fmla="*/ 56 w 99"/>
                  <a:gd name="GluePoint26Y" fmla="*/ 32 h 40"/>
                  <a:gd name="GluePoint27X" fmla="*/ 56 w 99"/>
                  <a:gd name="GluePoint27Y" fmla="*/ 35 h 40"/>
                  <a:gd name="GluePoint28X" fmla="*/ 50 w 99"/>
                  <a:gd name="GluePoint28Y" fmla="*/ 35 h 40"/>
                  <a:gd name="GluePoint29X" fmla="*/ 45 w 99"/>
                  <a:gd name="GluePoint29Y" fmla="*/ 38 h 40"/>
                  <a:gd name="GluePoint30X" fmla="*/ 35 w 99"/>
                  <a:gd name="GluePoint30Y" fmla="*/ 34 h 40"/>
                  <a:gd name="GluePoint31X" fmla="*/ 34 w 99"/>
                  <a:gd name="GluePoint31Y" fmla="*/ 37 h 40"/>
                  <a:gd name="GluePoint32X" fmla="*/ 32 w 99"/>
                  <a:gd name="GluePoint32Y" fmla="*/ 38 h 40"/>
                  <a:gd name="GluePoint33X" fmla="*/ 13 w 99"/>
                  <a:gd name="GluePoint33Y" fmla="*/ 38 h 40"/>
                  <a:gd name="GluePoint34X" fmla="*/ 15 w 99"/>
                  <a:gd name="GluePoint34Y" fmla="*/ 37 h 40"/>
                  <a:gd name="GluePoint35X" fmla="*/ 10 w 99"/>
                  <a:gd name="GluePoint35Y" fmla="*/ 35 h 40"/>
                  <a:gd name="GluePoint36X" fmla="*/ 10 w 99"/>
                  <a:gd name="GluePoint36Y" fmla="*/ 34 h 40"/>
                  <a:gd name="GluePoint37X" fmla="*/ 10 w 99"/>
                  <a:gd name="GluePoint37Y" fmla="*/ 30 h 40"/>
                  <a:gd name="GluePoint38X" fmla="*/ 19 w 99"/>
                  <a:gd name="GluePoint38Y" fmla="*/ 26 h 40"/>
                  <a:gd name="GluePoint39X" fmla="*/ 27 w 99"/>
                  <a:gd name="GluePoint39Y" fmla="*/ 24 h 40"/>
                  <a:gd name="GluePoint40X" fmla="*/ 30 w 99"/>
                  <a:gd name="GluePoint40Y" fmla="*/ 24 h 40"/>
                  <a:gd name="GluePoint41X" fmla="*/ 23 w 99"/>
                  <a:gd name="GluePoint41Y" fmla="*/ 24 h 40"/>
                  <a:gd name="GluePoint42X" fmla="*/ 24 w 99"/>
                  <a:gd name="GluePoint42Y" fmla="*/ 22 h 40"/>
                  <a:gd name="GluePoint43X" fmla="*/ 13 w 99"/>
                  <a:gd name="GluePoint43Y" fmla="*/ 24 h 40"/>
                  <a:gd name="GluePoint44X" fmla="*/ 13 w 99"/>
                  <a:gd name="GluePoint44Y" fmla="*/ 22 h 40"/>
                  <a:gd name="GluePoint45X" fmla="*/ 5 w 99"/>
                  <a:gd name="GluePoint45Y" fmla="*/ 22 h 40"/>
                  <a:gd name="GluePoint46X" fmla="*/ 3 w 99"/>
                  <a:gd name="GluePoint46Y" fmla="*/ 21 h 40"/>
                  <a:gd name="GluePoint47X" fmla="*/ 19 w 99"/>
                  <a:gd name="GluePoint47Y" fmla="*/ 19 h 40"/>
                  <a:gd name="GluePoint48X" fmla="*/ 3 w 99"/>
                  <a:gd name="GluePoint48Y" fmla="*/ 19 h 40"/>
                  <a:gd name="GluePoint49X" fmla="*/ 2 w 99"/>
                  <a:gd name="GluePoint49Y" fmla="*/ 16 h 40"/>
                  <a:gd name="GluePoint50X" fmla="*/ 3 w 99"/>
                  <a:gd name="GluePoint50Y" fmla="*/ 14 h 40"/>
                  <a:gd name="GluePoint51X" fmla="*/ 21 w 99"/>
                  <a:gd name="GluePoint51Y" fmla="*/ 14 h 40"/>
                  <a:gd name="GluePoint52X" fmla="*/ 24 w 99"/>
                  <a:gd name="GluePoint52Y" fmla="*/ 13 h 40"/>
                  <a:gd name="GluePoint53X" fmla="*/ 13 w 99"/>
                  <a:gd name="GluePoint53Y" fmla="*/ 13 h 40"/>
                  <a:gd name="GluePoint54X" fmla="*/ 7 w 99"/>
                  <a:gd name="GluePoint54Y" fmla="*/ 11 h 40"/>
                  <a:gd name="GluePoint55X" fmla="*/ 19 w 99"/>
                  <a:gd name="GluePoint55Y" fmla="*/ 11 h 40"/>
                  <a:gd name="GluePoint56X" fmla="*/ 13 w 99"/>
                  <a:gd name="GluePoint56Y" fmla="*/ 10 h 40"/>
                  <a:gd name="GluePoint57X" fmla="*/ 19 w 99"/>
                  <a:gd name="GluePoint57Y" fmla="*/ 8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99" h="40">
                    <a:moveTo>
                      <a:pt x="19" y="8"/>
                    </a:moveTo>
                    <a:lnTo>
                      <a:pt x="34" y="10"/>
                    </a:lnTo>
                    <a:lnTo>
                      <a:pt x="29" y="8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32" y="3"/>
                    </a:lnTo>
                    <a:lnTo>
                      <a:pt x="35" y="5"/>
                    </a:lnTo>
                    <a:lnTo>
                      <a:pt x="38" y="3"/>
                    </a:lnTo>
                    <a:lnTo>
                      <a:pt x="51" y="1"/>
                    </a:lnTo>
                    <a:lnTo>
                      <a:pt x="37" y="1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57" y="1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64" y="8"/>
                    </a:lnTo>
                    <a:lnTo>
                      <a:pt x="61" y="10"/>
                    </a:lnTo>
                    <a:lnTo>
                      <a:pt x="64" y="8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5" y="11"/>
                    </a:lnTo>
                    <a:lnTo>
                      <a:pt x="75" y="11"/>
                    </a:lnTo>
                    <a:lnTo>
                      <a:pt x="73" y="13"/>
                    </a:lnTo>
                    <a:lnTo>
                      <a:pt x="75" y="14"/>
                    </a:lnTo>
                    <a:lnTo>
                      <a:pt x="80" y="14"/>
                    </a:lnTo>
                    <a:lnTo>
                      <a:pt x="78" y="13"/>
                    </a:lnTo>
                    <a:lnTo>
                      <a:pt x="81" y="11"/>
                    </a:lnTo>
                    <a:lnTo>
                      <a:pt x="89" y="11"/>
                    </a:lnTo>
                    <a:lnTo>
                      <a:pt x="86" y="13"/>
                    </a:lnTo>
                    <a:lnTo>
                      <a:pt x="81" y="14"/>
                    </a:lnTo>
                    <a:lnTo>
                      <a:pt x="88" y="14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78" y="21"/>
                    </a:lnTo>
                    <a:lnTo>
                      <a:pt x="86" y="19"/>
                    </a:lnTo>
                    <a:lnTo>
                      <a:pt x="91" y="21"/>
                    </a:lnTo>
                    <a:lnTo>
                      <a:pt x="89" y="22"/>
                    </a:lnTo>
                    <a:lnTo>
                      <a:pt x="94" y="21"/>
                    </a:lnTo>
                    <a:lnTo>
                      <a:pt x="99" y="24"/>
                    </a:lnTo>
                    <a:lnTo>
                      <a:pt x="97" y="24"/>
                    </a:lnTo>
                    <a:lnTo>
                      <a:pt x="78" y="27"/>
                    </a:lnTo>
                    <a:lnTo>
                      <a:pt x="77" y="29"/>
                    </a:lnTo>
                    <a:lnTo>
                      <a:pt x="73" y="29"/>
                    </a:lnTo>
                    <a:lnTo>
                      <a:pt x="73" y="27"/>
                    </a:lnTo>
                    <a:lnTo>
                      <a:pt x="72" y="29"/>
                    </a:lnTo>
                    <a:lnTo>
                      <a:pt x="62" y="32"/>
                    </a:lnTo>
                    <a:lnTo>
                      <a:pt x="61" y="30"/>
                    </a:lnTo>
                    <a:lnTo>
                      <a:pt x="64" y="27"/>
                    </a:lnTo>
                    <a:lnTo>
                      <a:pt x="57" y="30"/>
                    </a:lnTo>
                    <a:lnTo>
                      <a:pt x="56" y="32"/>
                    </a:lnTo>
                    <a:lnTo>
                      <a:pt x="57" y="34"/>
                    </a:lnTo>
                    <a:lnTo>
                      <a:pt x="56" y="35"/>
                    </a:lnTo>
                    <a:lnTo>
                      <a:pt x="51" y="32"/>
                    </a:lnTo>
                    <a:lnTo>
                      <a:pt x="50" y="35"/>
                    </a:lnTo>
                    <a:lnTo>
                      <a:pt x="50" y="35"/>
                    </a:lnTo>
                    <a:lnTo>
                      <a:pt x="45" y="38"/>
                    </a:lnTo>
                    <a:lnTo>
                      <a:pt x="38" y="34"/>
                    </a:lnTo>
                    <a:lnTo>
                      <a:pt x="35" y="34"/>
                    </a:lnTo>
                    <a:lnTo>
                      <a:pt x="38" y="38"/>
                    </a:lnTo>
                    <a:lnTo>
                      <a:pt x="34" y="37"/>
                    </a:lnTo>
                    <a:lnTo>
                      <a:pt x="29" y="37"/>
                    </a:lnTo>
                    <a:lnTo>
                      <a:pt x="32" y="38"/>
                    </a:lnTo>
                    <a:lnTo>
                      <a:pt x="30" y="40"/>
                    </a:lnTo>
                    <a:lnTo>
                      <a:pt x="13" y="38"/>
                    </a:lnTo>
                    <a:lnTo>
                      <a:pt x="13" y="37"/>
                    </a:lnTo>
                    <a:lnTo>
                      <a:pt x="15" y="37"/>
                    </a:lnTo>
                    <a:lnTo>
                      <a:pt x="11" y="37"/>
                    </a:lnTo>
                    <a:lnTo>
                      <a:pt x="10" y="35"/>
                    </a:lnTo>
                    <a:lnTo>
                      <a:pt x="23" y="34"/>
                    </a:lnTo>
                    <a:lnTo>
                      <a:pt x="10" y="34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8" y="29"/>
                    </a:lnTo>
                    <a:lnTo>
                      <a:pt x="19" y="26"/>
                    </a:lnTo>
                    <a:lnTo>
                      <a:pt x="30" y="26"/>
                    </a:lnTo>
                    <a:lnTo>
                      <a:pt x="27" y="24"/>
                    </a:lnTo>
                    <a:lnTo>
                      <a:pt x="32" y="24"/>
                    </a:lnTo>
                    <a:lnTo>
                      <a:pt x="30" y="24"/>
                    </a:lnTo>
                    <a:lnTo>
                      <a:pt x="32" y="22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4" y="22"/>
                    </a:lnTo>
                    <a:lnTo>
                      <a:pt x="16" y="24"/>
                    </a:lnTo>
                    <a:lnTo>
                      <a:pt x="13" y="24"/>
                    </a:lnTo>
                    <a:lnTo>
                      <a:pt x="18" y="22"/>
                    </a:lnTo>
                    <a:lnTo>
                      <a:pt x="13" y="22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3" y="21"/>
                    </a:lnTo>
                    <a:lnTo>
                      <a:pt x="13" y="21"/>
                    </a:lnTo>
                    <a:lnTo>
                      <a:pt x="19" y="19"/>
                    </a:lnTo>
                    <a:lnTo>
                      <a:pt x="15" y="21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21" y="16"/>
                    </a:lnTo>
                    <a:lnTo>
                      <a:pt x="21" y="14"/>
                    </a:lnTo>
                    <a:lnTo>
                      <a:pt x="29" y="14"/>
                    </a:lnTo>
                    <a:lnTo>
                      <a:pt x="24" y="13"/>
                    </a:lnTo>
                    <a:lnTo>
                      <a:pt x="16" y="14"/>
                    </a:lnTo>
                    <a:lnTo>
                      <a:pt x="13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8" y="11"/>
                    </a:lnTo>
                    <a:lnTo>
                      <a:pt x="19" y="11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5" y="8"/>
                    </a:lnTo>
                    <a:lnTo>
                      <a:pt x="19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50" name="Freeform 463"/>
              <p:cNvSpPr/>
              <p:nvPr/>
            </p:nvSpPr>
            <p:spPr>
              <a:xfrm>
                <a:off x="2519280" y="988920"/>
                <a:ext cx="248760" cy="5508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55080"/>
                  <a:gd name="textAreaBottom" fmla="*/ 55440 h 55080"/>
                  <a:gd name="GluePoint1X" fmla="*/ 3 w 157"/>
                  <a:gd name="GluePoint1Y" fmla="*/ 2 h 35"/>
                  <a:gd name="GluePoint2X" fmla="*/ 0 w 157"/>
                  <a:gd name="GluePoint2Y" fmla="*/ 3 h 35"/>
                  <a:gd name="GluePoint3X" fmla="*/ 13 w 157"/>
                  <a:gd name="GluePoint3Y" fmla="*/ 10 h 35"/>
                  <a:gd name="GluePoint4X" fmla="*/ 22 w 157"/>
                  <a:gd name="GluePoint4Y" fmla="*/ 11 h 35"/>
                  <a:gd name="GluePoint5X" fmla="*/ 30 w 157"/>
                  <a:gd name="GluePoint5Y" fmla="*/ 14 h 35"/>
                  <a:gd name="GluePoint6X" fmla="*/ 32 w 157"/>
                  <a:gd name="GluePoint6Y" fmla="*/ 19 h 35"/>
                  <a:gd name="GluePoint7X" fmla="*/ 21 w 157"/>
                  <a:gd name="GluePoint7Y" fmla="*/ 24 h 35"/>
                  <a:gd name="GluePoint8X" fmla="*/ 19 w 157"/>
                  <a:gd name="GluePoint8Y" fmla="*/ 30 h 35"/>
                  <a:gd name="GluePoint9X" fmla="*/ 27 w 157"/>
                  <a:gd name="GluePoint9Y" fmla="*/ 32 h 35"/>
                  <a:gd name="GluePoint10X" fmla="*/ 30 w 157"/>
                  <a:gd name="GluePoint10Y" fmla="*/ 30 h 35"/>
                  <a:gd name="GluePoint11X" fmla="*/ 35 w 157"/>
                  <a:gd name="GluePoint11Y" fmla="*/ 32 h 35"/>
                  <a:gd name="GluePoint12X" fmla="*/ 48 w 157"/>
                  <a:gd name="GluePoint12Y" fmla="*/ 32 h 35"/>
                  <a:gd name="GluePoint13X" fmla="*/ 49 w 157"/>
                  <a:gd name="GluePoint13Y" fmla="*/ 29 h 35"/>
                  <a:gd name="GluePoint14X" fmla="*/ 56 w 157"/>
                  <a:gd name="GluePoint14Y" fmla="*/ 30 h 35"/>
                  <a:gd name="GluePoint15X" fmla="*/ 54 w 157"/>
                  <a:gd name="GluePoint15Y" fmla="*/ 35 h 35"/>
                  <a:gd name="GluePoint16X" fmla="*/ 73 w 157"/>
                  <a:gd name="GluePoint16Y" fmla="*/ 34 h 35"/>
                  <a:gd name="GluePoint17X" fmla="*/ 78 w 157"/>
                  <a:gd name="GluePoint17Y" fmla="*/ 34 h 35"/>
                  <a:gd name="GluePoint18X" fmla="*/ 86 w 157"/>
                  <a:gd name="GluePoint18Y" fmla="*/ 32 h 35"/>
                  <a:gd name="GluePoint19X" fmla="*/ 92 w 157"/>
                  <a:gd name="GluePoint19Y" fmla="*/ 32 h 35"/>
                  <a:gd name="GluePoint20X" fmla="*/ 111 w 157"/>
                  <a:gd name="GluePoint20Y" fmla="*/ 30 h 35"/>
                  <a:gd name="GluePoint21X" fmla="*/ 114 w 157"/>
                  <a:gd name="GluePoint21Y" fmla="*/ 30 h 35"/>
                  <a:gd name="GluePoint22X" fmla="*/ 118 w 157"/>
                  <a:gd name="GluePoint22Y" fmla="*/ 34 h 35"/>
                  <a:gd name="GluePoint23X" fmla="*/ 143 w 157"/>
                  <a:gd name="GluePoint23Y" fmla="*/ 30 h 35"/>
                  <a:gd name="GluePoint24X" fmla="*/ 143 w 157"/>
                  <a:gd name="GluePoint24Y" fmla="*/ 27 h 35"/>
                  <a:gd name="GluePoint25X" fmla="*/ 156 w 157"/>
                  <a:gd name="GluePoint25Y" fmla="*/ 19 h 35"/>
                  <a:gd name="GluePoint26X" fmla="*/ 153 w 157"/>
                  <a:gd name="GluePoint26Y" fmla="*/ 19 h 35"/>
                  <a:gd name="GluePoint27X" fmla="*/ 135 w 157"/>
                  <a:gd name="GluePoint27Y" fmla="*/ 16 h 35"/>
                  <a:gd name="GluePoint28X" fmla="*/ 108 w 157"/>
                  <a:gd name="GluePoint28Y" fmla="*/ 19 h 35"/>
                  <a:gd name="GluePoint29X" fmla="*/ 100 w 157"/>
                  <a:gd name="GluePoint29Y" fmla="*/ 21 h 35"/>
                  <a:gd name="GluePoint30X" fmla="*/ 94 w 157"/>
                  <a:gd name="GluePoint30Y" fmla="*/ 22 h 35"/>
                  <a:gd name="GluePoint31X" fmla="*/ 78 w 157"/>
                  <a:gd name="GluePoint31Y" fmla="*/ 19 h 35"/>
                  <a:gd name="GluePoint32X" fmla="*/ 67 w 157"/>
                  <a:gd name="GluePoint32Y" fmla="*/ 21 h 35"/>
                  <a:gd name="GluePoint33X" fmla="*/ 64 w 157"/>
                  <a:gd name="GluePoint33Y" fmla="*/ 19 h 35"/>
                  <a:gd name="GluePoint34X" fmla="*/ 60 w 157"/>
                  <a:gd name="GluePoint34Y" fmla="*/ 21 h 35"/>
                  <a:gd name="GluePoint35X" fmla="*/ 60 w 157"/>
                  <a:gd name="GluePoint35Y" fmla="*/ 16 h 35"/>
                  <a:gd name="GluePoint36X" fmla="*/ 57 w 157"/>
                  <a:gd name="GluePoint36Y" fmla="*/ 14 h 35"/>
                  <a:gd name="GluePoint37X" fmla="*/ 54 w 157"/>
                  <a:gd name="GluePoint37Y" fmla="*/ 14 h 35"/>
                  <a:gd name="GluePoint38X" fmla="*/ 54 w 157"/>
                  <a:gd name="GluePoint38Y" fmla="*/ 13 h 35"/>
                  <a:gd name="GluePoint39X" fmla="*/ 70 w 157"/>
                  <a:gd name="GluePoint39Y" fmla="*/ 10 h 35"/>
                  <a:gd name="GluePoint40X" fmla="*/ 53 w 157"/>
                  <a:gd name="GluePoint40Y" fmla="*/ 5 h 35"/>
                  <a:gd name="GluePoint41X" fmla="*/ 32 w 157"/>
                  <a:gd name="GluePoint41Y" fmla="*/ 6 h 35"/>
                  <a:gd name="GluePoint42X" fmla="*/ 35 w 157"/>
                  <a:gd name="GluePoint42Y" fmla="*/ 2 h 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57" h="35">
                    <a:moveTo>
                      <a:pt x="24" y="0"/>
                    </a:moveTo>
                    <a:lnTo>
                      <a:pt x="10" y="0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13" y="10"/>
                    </a:lnTo>
                    <a:lnTo>
                      <a:pt x="11" y="11"/>
                    </a:lnTo>
                    <a:lnTo>
                      <a:pt x="13" y="10"/>
                    </a:lnTo>
                    <a:lnTo>
                      <a:pt x="22" y="11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0" y="14"/>
                    </a:lnTo>
                    <a:lnTo>
                      <a:pt x="32" y="16"/>
                    </a:lnTo>
                    <a:lnTo>
                      <a:pt x="30" y="19"/>
                    </a:lnTo>
                    <a:lnTo>
                      <a:pt x="32" y="1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1" y="24"/>
                    </a:lnTo>
                    <a:lnTo>
                      <a:pt x="27" y="26"/>
                    </a:lnTo>
                    <a:lnTo>
                      <a:pt x="21" y="27"/>
                    </a:lnTo>
                    <a:lnTo>
                      <a:pt x="19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7" y="32"/>
                    </a:lnTo>
                    <a:lnTo>
                      <a:pt x="27" y="30"/>
                    </a:lnTo>
                    <a:lnTo>
                      <a:pt x="33" y="29"/>
                    </a:lnTo>
                    <a:lnTo>
                      <a:pt x="30" y="30"/>
                    </a:lnTo>
                    <a:lnTo>
                      <a:pt x="32" y="32"/>
                    </a:lnTo>
                    <a:lnTo>
                      <a:pt x="33" y="30"/>
                    </a:lnTo>
                    <a:lnTo>
                      <a:pt x="35" y="32"/>
                    </a:lnTo>
                    <a:lnTo>
                      <a:pt x="33" y="34"/>
                    </a:lnTo>
                    <a:lnTo>
                      <a:pt x="41" y="34"/>
                    </a:lnTo>
                    <a:lnTo>
                      <a:pt x="48" y="32"/>
                    </a:lnTo>
                    <a:lnTo>
                      <a:pt x="46" y="30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51" y="32"/>
                    </a:lnTo>
                    <a:lnTo>
                      <a:pt x="54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3" y="34"/>
                    </a:lnTo>
                    <a:lnTo>
                      <a:pt x="54" y="35"/>
                    </a:lnTo>
                    <a:lnTo>
                      <a:pt x="64" y="35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8" y="34"/>
                    </a:lnTo>
                    <a:lnTo>
                      <a:pt x="78" y="35"/>
                    </a:lnTo>
                    <a:lnTo>
                      <a:pt x="84" y="34"/>
                    </a:lnTo>
                    <a:lnTo>
                      <a:pt x="86" y="32"/>
                    </a:lnTo>
                    <a:lnTo>
                      <a:pt x="87" y="34"/>
                    </a:lnTo>
                    <a:lnTo>
                      <a:pt x="91" y="34"/>
                    </a:lnTo>
                    <a:lnTo>
                      <a:pt x="92" y="32"/>
                    </a:lnTo>
                    <a:lnTo>
                      <a:pt x="91" y="34"/>
                    </a:lnTo>
                    <a:lnTo>
                      <a:pt x="107" y="34"/>
                    </a:lnTo>
                    <a:lnTo>
                      <a:pt x="111" y="30"/>
                    </a:lnTo>
                    <a:lnTo>
                      <a:pt x="107" y="29"/>
                    </a:lnTo>
                    <a:lnTo>
                      <a:pt x="110" y="29"/>
                    </a:lnTo>
                    <a:lnTo>
                      <a:pt x="114" y="30"/>
                    </a:lnTo>
                    <a:lnTo>
                      <a:pt x="111" y="32"/>
                    </a:lnTo>
                    <a:lnTo>
                      <a:pt x="113" y="34"/>
                    </a:lnTo>
                    <a:lnTo>
                      <a:pt x="118" y="34"/>
                    </a:lnTo>
                    <a:lnTo>
                      <a:pt x="122" y="35"/>
                    </a:lnTo>
                    <a:lnTo>
                      <a:pt x="141" y="34"/>
                    </a:lnTo>
                    <a:lnTo>
                      <a:pt x="143" y="30"/>
                    </a:lnTo>
                    <a:lnTo>
                      <a:pt x="143" y="30"/>
                    </a:lnTo>
                    <a:lnTo>
                      <a:pt x="141" y="29"/>
                    </a:lnTo>
                    <a:lnTo>
                      <a:pt x="143" y="27"/>
                    </a:lnTo>
                    <a:lnTo>
                      <a:pt x="156" y="22"/>
                    </a:lnTo>
                    <a:lnTo>
                      <a:pt x="157" y="21"/>
                    </a:lnTo>
                    <a:lnTo>
                      <a:pt x="156" y="19"/>
                    </a:lnTo>
                    <a:lnTo>
                      <a:pt x="149" y="19"/>
                    </a:lnTo>
                    <a:lnTo>
                      <a:pt x="153" y="19"/>
                    </a:lnTo>
                    <a:lnTo>
                      <a:pt x="153" y="19"/>
                    </a:lnTo>
                    <a:lnTo>
                      <a:pt x="145" y="18"/>
                    </a:lnTo>
                    <a:lnTo>
                      <a:pt x="145" y="16"/>
                    </a:lnTo>
                    <a:lnTo>
                      <a:pt x="135" y="16"/>
                    </a:lnTo>
                    <a:lnTo>
                      <a:pt x="126" y="18"/>
                    </a:lnTo>
                    <a:lnTo>
                      <a:pt x="118" y="16"/>
                    </a:lnTo>
                    <a:lnTo>
                      <a:pt x="108" y="19"/>
                    </a:lnTo>
                    <a:lnTo>
                      <a:pt x="103" y="19"/>
                    </a:lnTo>
                    <a:lnTo>
                      <a:pt x="102" y="19"/>
                    </a:lnTo>
                    <a:lnTo>
                      <a:pt x="100" y="21"/>
                    </a:lnTo>
                    <a:lnTo>
                      <a:pt x="99" y="19"/>
                    </a:lnTo>
                    <a:lnTo>
                      <a:pt x="91" y="21"/>
                    </a:lnTo>
                    <a:lnTo>
                      <a:pt x="94" y="22"/>
                    </a:lnTo>
                    <a:lnTo>
                      <a:pt x="83" y="22"/>
                    </a:lnTo>
                    <a:lnTo>
                      <a:pt x="86" y="22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3" y="19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5" y="19"/>
                    </a:lnTo>
                    <a:lnTo>
                      <a:pt x="64" y="19"/>
                    </a:lnTo>
                    <a:lnTo>
                      <a:pt x="62" y="21"/>
                    </a:lnTo>
                    <a:lnTo>
                      <a:pt x="60" y="22"/>
                    </a:lnTo>
                    <a:lnTo>
                      <a:pt x="60" y="21"/>
                    </a:lnTo>
                    <a:lnTo>
                      <a:pt x="59" y="19"/>
                    </a:lnTo>
                    <a:lnTo>
                      <a:pt x="62" y="18"/>
                    </a:lnTo>
                    <a:lnTo>
                      <a:pt x="60" y="16"/>
                    </a:lnTo>
                    <a:lnTo>
                      <a:pt x="56" y="16"/>
                    </a:lnTo>
                    <a:lnTo>
                      <a:pt x="57" y="16"/>
                    </a:lnTo>
                    <a:lnTo>
                      <a:pt x="57" y="14"/>
                    </a:lnTo>
                    <a:lnTo>
                      <a:pt x="41" y="18"/>
                    </a:lnTo>
                    <a:lnTo>
                      <a:pt x="46" y="14"/>
                    </a:lnTo>
                    <a:lnTo>
                      <a:pt x="54" y="14"/>
                    </a:lnTo>
                    <a:lnTo>
                      <a:pt x="45" y="11"/>
                    </a:lnTo>
                    <a:lnTo>
                      <a:pt x="46" y="11"/>
                    </a:lnTo>
                    <a:lnTo>
                      <a:pt x="54" y="13"/>
                    </a:lnTo>
                    <a:lnTo>
                      <a:pt x="64" y="13"/>
                    </a:lnTo>
                    <a:lnTo>
                      <a:pt x="68" y="11"/>
                    </a:lnTo>
                    <a:lnTo>
                      <a:pt x="70" y="10"/>
                    </a:lnTo>
                    <a:lnTo>
                      <a:pt x="60" y="8"/>
                    </a:lnTo>
                    <a:lnTo>
                      <a:pt x="60" y="6"/>
                    </a:lnTo>
                    <a:lnTo>
                      <a:pt x="53" y="5"/>
                    </a:lnTo>
                    <a:lnTo>
                      <a:pt x="37" y="6"/>
                    </a:lnTo>
                    <a:lnTo>
                      <a:pt x="27" y="8"/>
                    </a:lnTo>
                    <a:lnTo>
                      <a:pt x="32" y="6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29" y="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720" bIns="27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51" name="Freeform 464"/>
              <p:cNvSpPr/>
              <p:nvPr/>
            </p:nvSpPr>
            <p:spPr>
              <a:xfrm>
                <a:off x="2489040" y="1017720"/>
                <a:ext cx="50400" cy="2196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21960"/>
                  <a:gd name="textAreaBottom" fmla="*/ 22320 h 21960"/>
                  <a:gd name="GluePoint1X" fmla="*/ 22 w 32"/>
                  <a:gd name="GluePoint1Y" fmla="*/ 0 h 14"/>
                  <a:gd name="GluePoint2X" fmla="*/ 32 w 32"/>
                  <a:gd name="GluePoint2Y" fmla="*/ 6 h 14"/>
                  <a:gd name="GluePoint3X" fmla="*/ 30 w 32"/>
                  <a:gd name="GluePoint3Y" fmla="*/ 6 h 14"/>
                  <a:gd name="GluePoint4X" fmla="*/ 24 w 32"/>
                  <a:gd name="GluePoint4Y" fmla="*/ 12 h 14"/>
                  <a:gd name="GluePoint5X" fmla="*/ 11 w 32"/>
                  <a:gd name="GluePoint5Y" fmla="*/ 14 h 14"/>
                  <a:gd name="GluePoint6X" fmla="*/ 8 w 32"/>
                  <a:gd name="GluePoint6Y" fmla="*/ 11 h 14"/>
                  <a:gd name="GluePoint7X" fmla="*/ 2 w 32"/>
                  <a:gd name="GluePoint7Y" fmla="*/ 11 h 14"/>
                  <a:gd name="GluePoint8X" fmla="*/ 2 w 32"/>
                  <a:gd name="GluePoint8Y" fmla="*/ 9 h 14"/>
                  <a:gd name="GluePoint9X" fmla="*/ 3 w 32"/>
                  <a:gd name="GluePoint9Y" fmla="*/ 9 h 14"/>
                  <a:gd name="GluePoint10X" fmla="*/ 0 w 32"/>
                  <a:gd name="GluePoint10Y" fmla="*/ 9 h 14"/>
                  <a:gd name="GluePoint11X" fmla="*/ 0 w 32"/>
                  <a:gd name="GluePoint11Y" fmla="*/ 9 h 14"/>
                  <a:gd name="GluePoint12X" fmla="*/ 2 w 32"/>
                  <a:gd name="GluePoint12Y" fmla="*/ 6 h 14"/>
                  <a:gd name="GluePoint13X" fmla="*/ 6 w 32"/>
                  <a:gd name="GluePoint13Y" fmla="*/ 4 h 14"/>
                  <a:gd name="GluePoint14X" fmla="*/ 10 w 32"/>
                  <a:gd name="GluePoint14Y" fmla="*/ 4 h 14"/>
                  <a:gd name="GluePoint15X" fmla="*/ 8 w 32"/>
                  <a:gd name="GluePoint15Y" fmla="*/ 4 h 14"/>
                  <a:gd name="GluePoint16X" fmla="*/ 8 w 32"/>
                  <a:gd name="GluePoint16Y" fmla="*/ 3 h 14"/>
                  <a:gd name="GluePoint17X" fmla="*/ 13 w 32"/>
                  <a:gd name="GluePoint17Y" fmla="*/ 3 h 14"/>
                  <a:gd name="GluePoint18X" fmla="*/ 13 w 32"/>
                  <a:gd name="GluePoint18Y" fmla="*/ 1 h 14"/>
                  <a:gd name="GluePoint19X" fmla="*/ 19 w 32"/>
                  <a:gd name="GluePoint19Y" fmla="*/ 0 h 14"/>
                  <a:gd name="GluePoint20X" fmla="*/ 22 w 32"/>
                  <a:gd name="GluePoint20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2" h="14">
                    <a:moveTo>
                      <a:pt x="22" y="0"/>
                    </a:moveTo>
                    <a:lnTo>
                      <a:pt x="32" y="6"/>
                    </a:lnTo>
                    <a:lnTo>
                      <a:pt x="30" y="6"/>
                    </a:lnTo>
                    <a:lnTo>
                      <a:pt x="24" y="12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52" name="Freeform 465"/>
              <p:cNvSpPr/>
              <p:nvPr/>
            </p:nvSpPr>
            <p:spPr>
              <a:xfrm>
                <a:off x="2443320" y="1050840"/>
                <a:ext cx="122040" cy="47160"/>
              </a:xfrm>
              <a:custGeom>
                <a:avLst/>
                <a:gdLst>
                  <a:gd name="textAreaLeft" fmla="*/ 0 w 122040"/>
                  <a:gd name="textAreaRight" fmla="*/ 122400 w 122040"/>
                  <a:gd name="textAreaTop" fmla="*/ 0 h 47160"/>
                  <a:gd name="textAreaBottom" fmla="*/ 47520 h 47160"/>
                  <a:gd name="GluePoint1X" fmla="*/ 29 w 77"/>
                  <a:gd name="GluePoint1Y" fmla="*/ 1 h 30"/>
                  <a:gd name="GluePoint2X" fmla="*/ 47 w 77"/>
                  <a:gd name="GluePoint2Y" fmla="*/ 0 h 30"/>
                  <a:gd name="GluePoint3X" fmla="*/ 56 w 77"/>
                  <a:gd name="GluePoint3Y" fmla="*/ 1 h 30"/>
                  <a:gd name="GluePoint4X" fmla="*/ 56 w 77"/>
                  <a:gd name="GluePoint4Y" fmla="*/ 3 h 30"/>
                  <a:gd name="GluePoint5X" fmla="*/ 64 w 77"/>
                  <a:gd name="GluePoint5Y" fmla="*/ 1 h 30"/>
                  <a:gd name="GluePoint6X" fmla="*/ 77 w 77"/>
                  <a:gd name="GluePoint6Y" fmla="*/ 3 h 30"/>
                  <a:gd name="GluePoint7X" fmla="*/ 67 w 77"/>
                  <a:gd name="GluePoint7Y" fmla="*/ 8 h 30"/>
                  <a:gd name="GluePoint8X" fmla="*/ 64 w 77"/>
                  <a:gd name="GluePoint8Y" fmla="*/ 8 h 30"/>
                  <a:gd name="GluePoint9X" fmla="*/ 64 w 77"/>
                  <a:gd name="GluePoint9Y" fmla="*/ 9 h 30"/>
                  <a:gd name="GluePoint10X" fmla="*/ 59 w 77"/>
                  <a:gd name="GluePoint10Y" fmla="*/ 12 h 30"/>
                  <a:gd name="GluePoint11X" fmla="*/ 54 w 77"/>
                  <a:gd name="GluePoint11Y" fmla="*/ 12 h 30"/>
                  <a:gd name="GluePoint12X" fmla="*/ 56 w 77"/>
                  <a:gd name="GluePoint12Y" fmla="*/ 12 h 30"/>
                  <a:gd name="GluePoint13X" fmla="*/ 53 w 77"/>
                  <a:gd name="GluePoint13Y" fmla="*/ 14 h 30"/>
                  <a:gd name="GluePoint14X" fmla="*/ 42 w 77"/>
                  <a:gd name="GluePoint14Y" fmla="*/ 20 h 30"/>
                  <a:gd name="GluePoint15X" fmla="*/ 31 w 77"/>
                  <a:gd name="GluePoint15Y" fmla="*/ 19 h 30"/>
                  <a:gd name="GluePoint16X" fmla="*/ 18 w 77"/>
                  <a:gd name="GluePoint16Y" fmla="*/ 20 h 30"/>
                  <a:gd name="GluePoint17X" fmla="*/ 23 w 77"/>
                  <a:gd name="GluePoint17Y" fmla="*/ 20 h 30"/>
                  <a:gd name="GluePoint18X" fmla="*/ 24 w 77"/>
                  <a:gd name="GluePoint18Y" fmla="*/ 24 h 30"/>
                  <a:gd name="GluePoint19X" fmla="*/ 12 w 77"/>
                  <a:gd name="GluePoint19Y" fmla="*/ 28 h 30"/>
                  <a:gd name="GluePoint20X" fmla="*/ 2 w 77"/>
                  <a:gd name="GluePoint20Y" fmla="*/ 30 h 30"/>
                  <a:gd name="GluePoint21X" fmla="*/ 0 w 77"/>
                  <a:gd name="GluePoint21Y" fmla="*/ 30 h 30"/>
                  <a:gd name="GluePoint22X" fmla="*/ 4 w 77"/>
                  <a:gd name="GluePoint22Y" fmla="*/ 28 h 30"/>
                  <a:gd name="GluePoint23X" fmla="*/ 2 w 77"/>
                  <a:gd name="GluePoint23Y" fmla="*/ 27 h 30"/>
                  <a:gd name="GluePoint24X" fmla="*/ 5 w 77"/>
                  <a:gd name="GluePoint24Y" fmla="*/ 24 h 30"/>
                  <a:gd name="GluePoint25X" fmla="*/ 10 w 77"/>
                  <a:gd name="GluePoint25Y" fmla="*/ 22 h 30"/>
                  <a:gd name="GluePoint26X" fmla="*/ 7 w 77"/>
                  <a:gd name="GluePoint26Y" fmla="*/ 22 h 30"/>
                  <a:gd name="GluePoint27X" fmla="*/ 5 w 77"/>
                  <a:gd name="GluePoint27Y" fmla="*/ 20 h 30"/>
                  <a:gd name="GluePoint28X" fmla="*/ 7 w 77"/>
                  <a:gd name="GluePoint28Y" fmla="*/ 17 h 30"/>
                  <a:gd name="GluePoint29X" fmla="*/ 10 w 77"/>
                  <a:gd name="GluePoint29Y" fmla="*/ 14 h 30"/>
                  <a:gd name="GluePoint30X" fmla="*/ 18 w 77"/>
                  <a:gd name="GluePoint30Y" fmla="*/ 6 h 30"/>
                  <a:gd name="GluePoint31X" fmla="*/ 21 w 77"/>
                  <a:gd name="GluePoint31Y" fmla="*/ 4 h 30"/>
                  <a:gd name="GluePoint32X" fmla="*/ 23 w 77"/>
                  <a:gd name="GluePoint32Y" fmla="*/ 3 h 30"/>
                  <a:gd name="GluePoint33X" fmla="*/ 24 w 77"/>
                  <a:gd name="GluePoint33Y" fmla="*/ 1 h 30"/>
                  <a:gd name="GluePoint34X" fmla="*/ 29 w 77"/>
                  <a:gd name="GluePoint34Y" fmla="*/ 1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77" h="30">
                    <a:moveTo>
                      <a:pt x="29" y="1"/>
                    </a:moveTo>
                    <a:lnTo>
                      <a:pt x="47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64" y="1"/>
                    </a:lnTo>
                    <a:lnTo>
                      <a:pt x="77" y="3"/>
                    </a:lnTo>
                    <a:lnTo>
                      <a:pt x="67" y="8"/>
                    </a:lnTo>
                    <a:lnTo>
                      <a:pt x="64" y="8"/>
                    </a:lnTo>
                    <a:lnTo>
                      <a:pt x="64" y="9"/>
                    </a:lnTo>
                    <a:lnTo>
                      <a:pt x="59" y="12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3" y="14"/>
                    </a:lnTo>
                    <a:lnTo>
                      <a:pt x="42" y="20"/>
                    </a:lnTo>
                    <a:lnTo>
                      <a:pt x="31" y="19"/>
                    </a:lnTo>
                    <a:lnTo>
                      <a:pt x="18" y="20"/>
                    </a:lnTo>
                    <a:lnTo>
                      <a:pt x="23" y="20"/>
                    </a:lnTo>
                    <a:lnTo>
                      <a:pt x="24" y="24"/>
                    </a:lnTo>
                    <a:lnTo>
                      <a:pt x="12" y="28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4" y="28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10" y="22"/>
                    </a:lnTo>
                    <a:lnTo>
                      <a:pt x="7" y="22"/>
                    </a:lnTo>
                    <a:lnTo>
                      <a:pt x="5" y="20"/>
                    </a:lnTo>
                    <a:lnTo>
                      <a:pt x="7" y="17"/>
                    </a:lnTo>
                    <a:lnTo>
                      <a:pt x="10" y="14"/>
                    </a:lnTo>
                    <a:lnTo>
                      <a:pt x="18" y="6"/>
                    </a:lnTo>
                    <a:lnTo>
                      <a:pt x="21" y="4"/>
                    </a:lnTo>
                    <a:lnTo>
                      <a:pt x="23" y="3"/>
                    </a:lnTo>
                    <a:lnTo>
                      <a:pt x="24" y="1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53" name="Freeform 466"/>
              <p:cNvSpPr/>
              <p:nvPr/>
            </p:nvSpPr>
            <p:spPr>
              <a:xfrm>
                <a:off x="2432160" y="1241280"/>
                <a:ext cx="132840" cy="694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69480"/>
                  <a:gd name="textAreaBottom" fmla="*/ 69840 h 69480"/>
                  <a:gd name="GluePoint1X" fmla="*/ 39 w 84"/>
                  <a:gd name="GluePoint1Y" fmla="*/ 2 h 44"/>
                  <a:gd name="GluePoint2X" fmla="*/ 42 w 84"/>
                  <a:gd name="GluePoint2Y" fmla="*/ 0 h 44"/>
                  <a:gd name="GluePoint3X" fmla="*/ 42 w 84"/>
                  <a:gd name="GluePoint3Y" fmla="*/ 2 h 44"/>
                  <a:gd name="GluePoint4X" fmla="*/ 46 w 84"/>
                  <a:gd name="GluePoint4Y" fmla="*/ 2 h 44"/>
                  <a:gd name="GluePoint5X" fmla="*/ 46 w 84"/>
                  <a:gd name="GluePoint5Y" fmla="*/ 5 h 44"/>
                  <a:gd name="GluePoint6X" fmla="*/ 44 w 84"/>
                  <a:gd name="GluePoint6Y" fmla="*/ 7 h 44"/>
                  <a:gd name="GluePoint7X" fmla="*/ 42 w 84"/>
                  <a:gd name="GluePoint7Y" fmla="*/ 10 h 44"/>
                  <a:gd name="GluePoint8X" fmla="*/ 44 w 84"/>
                  <a:gd name="GluePoint8Y" fmla="*/ 10 h 44"/>
                  <a:gd name="GluePoint9X" fmla="*/ 49 w 84"/>
                  <a:gd name="GluePoint9Y" fmla="*/ 8 h 44"/>
                  <a:gd name="GluePoint10X" fmla="*/ 50 w 84"/>
                  <a:gd name="GluePoint10Y" fmla="*/ 8 h 44"/>
                  <a:gd name="GluePoint11X" fmla="*/ 54 w 84"/>
                  <a:gd name="GluePoint11Y" fmla="*/ 10 h 44"/>
                  <a:gd name="GluePoint12X" fmla="*/ 52 w 84"/>
                  <a:gd name="GluePoint12Y" fmla="*/ 11 h 44"/>
                  <a:gd name="GluePoint13X" fmla="*/ 60 w 84"/>
                  <a:gd name="GluePoint13Y" fmla="*/ 13 h 44"/>
                  <a:gd name="GluePoint14X" fmla="*/ 63 w 84"/>
                  <a:gd name="GluePoint14Y" fmla="*/ 18 h 44"/>
                  <a:gd name="GluePoint15X" fmla="*/ 71 w 84"/>
                  <a:gd name="GluePoint15Y" fmla="*/ 19 h 44"/>
                  <a:gd name="GluePoint16X" fmla="*/ 71 w 84"/>
                  <a:gd name="GluePoint16Y" fmla="*/ 27 h 44"/>
                  <a:gd name="GluePoint17X" fmla="*/ 69 w 84"/>
                  <a:gd name="GluePoint17Y" fmla="*/ 29 h 44"/>
                  <a:gd name="GluePoint18X" fmla="*/ 74 w 84"/>
                  <a:gd name="GluePoint18Y" fmla="*/ 29 h 44"/>
                  <a:gd name="GluePoint19X" fmla="*/ 79 w 84"/>
                  <a:gd name="GluePoint19Y" fmla="*/ 27 h 44"/>
                  <a:gd name="GluePoint20X" fmla="*/ 81 w 84"/>
                  <a:gd name="GluePoint20Y" fmla="*/ 31 h 44"/>
                  <a:gd name="GluePoint21X" fmla="*/ 81 w 84"/>
                  <a:gd name="GluePoint21Y" fmla="*/ 32 h 44"/>
                  <a:gd name="GluePoint22X" fmla="*/ 84 w 84"/>
                  <a:gd name="GluePoint22Y" fmla="*/ 34 h 44"/>
                  <a:gd name="GluePoint23X" fmla="*/ 69 w 84"/>
                  <a:gd name="GluePoint23Y" fmla="*/ 39 h 44"/>
                  <a:gd name="GluePoint24X" fmla="*/ 61 w 84"/>
                  <a:gd name="GluePoint24Y" fmla="*/ 34 h 44"/>
                  <a:gd name="GluePoint25X" fmla="*/ 57 w 84"/>
                  <a:gd name="GluePoint25Y" fmla="*/ 36 h 44"/>
                  <a:gd name="GluePoint26X" fmla="*/ 58 w 84"/>
                  <a:gd name="GluePoint26Y" fmla="*/ 31 h 44"/>
                  <a:gd name="GluePoint27X" fmla="*/ 52 w 84"/>
                  <a:gd name="GluePoint27Y" fmla="*/ 31 h 44"/>
                  <a:gd name="GluePoint28X" fmla="*/ 55 w 84"/>
                  <a:gd name="GluePoint28Y" fmla="*/ 27 h 44"/>
                  <a:gd name="GluePoint29X" fmla="*/ 47 w 84"/>
                  <a:gd name="GluePoint29Y" fmla="*/ 29 h 44"/>
                  <a:gd name="GluePoint30X" fmla="*/ 42 w 84"/>
                  <a:gd name="GluePoint30Y" fmla="*/ 34 h 44"/>
                  <a:gd name="GluePoint31X" fmla="*/ 34 w 84"/>
                  <a:gd name="GluePoint31Y" fmla="*/ 37 h 44"/>
                  <a:gd name="GluePoint32X" fmla="*/ 25 w 84"/>
                  <a:gd name="GluePoint32Y" fmla="*/ 42 h 44"/>
                  <a:gd name="GluePoint33X" fmla="*/ 17 w 84"/>
                  <a:gd name="GluePoint33Y" fmla="*/ 44 h 44"/>
                  <a:gd name="GluePoint34X" fmla="*/ 15 w 84"/>
                  <a:gd name="GluePoint34Y" fmla="*/ 44 h 44"/>
                  <a:gd name="GluePoint35X" fmla="*/ 15 w 84"/>
                  <a:gd name="GluePoint35Y" fmla="*/ 40 h 44"/>
                  <a:gd name="GluePoint36X" fmla="*/ 20 w 84"/>
                  <a:gd name="GluePoint36Y" fmla="*/ 32 h 44"/>
                  <a:gd name="GluePoint37X" fmla="*/ 17 w 84"/>
                  <a:gd name="GluePoint37Y" fmla="*/ 34 h 44"/>
                  <a:gd name="GluePoint38X" fmla="*/ 1 w 84"/>
                  <a:gd name="GluePoint38Y" fmla="*/ 37 h 44"/>
                  <a:gd name="GluePoint39X" fmla="*/ 0 w 84"/>
                  <a:gd name="GluePoint39Y" fmla="*/ 36 h 44"/>
                  <a:gd name="GluePoint40X" fmla="*/ 4 w 84"/>
                  <a:gd name="GluePoint40Y" fmla="*/ 32 h 44"/>
                  <a:gd name="GluePoint41X" fmla="*/ 17 w 84"/>
                  <a:gd name="GluePoint41Y" fmla="*/ 27 h 44"/>
                  <a:gd name="GluePoint42X" fmla="*/ 19 w 84"/>
                  <a:gd name="GluePoint42Y" fmla="*/ 21 h 44"/>
                  <a:gd name="GluePoint43X" fmla="*/ 27 w 84"/>
                  <a:gd name="GluePoint43Y" fmla="*/ 15 h 44"/>
                  <a:gd name="GluePoint44X" fmla="*/ 31 w 84"/>
                  <a:gd name="GluePoint44Y" fmla="*/ 8 h 44"/>
                  <a:gd name="GluePoint45X" fmla="*/ 39 w 84"/>
                  <a:gd name="GluePoint45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4" h="44">
                    <a:moveTo>
                      <a:pt x="39" y="2"/>
                    </a:moveTo>
                    <a:lnTo>
                      <a:pt x="42" y="0"/>
                    </a:lnTo>
                    <a:lnTo>
                      <a:pt x="42" y="2"/>
                    </a:lnTo>
                    <a:lnTo>
                      <a:pt x="46" y="2"/>
                    </a:lnTo>
                    <a:lnTo>
                      <a:pt x="46" y="5"/>
                    </a:lnTo>
                    <a:lnTo>
                      <a:pt x="44" y="7"/>
                    </a:lnTo>
                    <a:lnTo>
                      <a:pt x="42" y="10"/>
                    </a:lnTo>
                    <a:lnTo>
                      <a:pt x="44" y="10"/>
                    </a:lnTo>
                    <a:lnTo>
                      <a:pt x="49" y="8"/>
                    </a:lnTo>
                    <a:lnTo>
                      <a:pt x="50" y="8"/>
                    </a:lnTo>
                    <a:lnTo>
                      <a:pt x="54" y="10"/>
                    </a:lnTo>
                    <a:lnTo>
                      <a:pt x="52" y="11"/>
                    </a:lnTo>
                    <a:lnTo>
                      <a:pt x="60" y="13"/>
                    </a:lnTo>
                    <a:lnTo>
                      <a:pt x="63" y="18"/>
                    </a:lnTo>
                    <a:lnTo>
                      <a:pt x="71" y="19"/>
                    </a:lnTo>
                    <a:lnTo>
                      <a:pt x="71" y="27"/>
                    </a:lnTo>
                    <a:lnTo>
                      <a:pt x="69" y="29"/>
                    </a:lnTo>
                    <a:lnTo>
                      <a:pt x="74" y="29"/>
                    </a:lnTo>
                    <a:lnTo>
                      <a:pt x="79" y="27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4" y="34"/>
                    </a:lnTo>
                    <a:lnTo>
                      <a:pt x="69" y="39"/>
                    </a:lnTo>
                    <a:lnTo>
                      <a:pt x="61" y="34"/>
                    </a:lnTo>
                    <a:lnTo>
                      <a:pt x="57" y="36"/>
                    </a:lnTo>
                    <a:lnTo>
                      <a:pt x="58" y="31"/>
                    </a:lnTo>
                    <a:lnTo>
                      <a:pt x="52" y="31"/>
                    </a:lnTo>
                    <a:lnTo>
                      <a:pt x="55" y="27"/>
                    </a:lnTo>
                    <a:lnTo>
                      <a:pt x="47" y="29"/>
                    </a:lnTo>
                    <a:lnTo>
                      <a:pt x="42" y="34"/>
                    </a:lnTo>
                    <a:lnTo>
                      <a:pt x="34" y="37"/>
                    </a:lnTo>
                    <a:lnTo>
                      <a:pt x="25" y="42"/>
                    </a:lnTo>
                    <a:lnTo>
                      <a:pt x="17" y="44"/>
                    </a:lnTo>
                    <a:lnTo>
                      <a:pt x="15" y="44"/>
                    </a:lnTo>
                    <a:lnTo>
                      <a:pt x="15" y="40"/>
                    </a:lnTo>
                    <a:lnTo>
                      <a:pt x="20" y="32"/>
                    </a:lnTo>
                    <a:lnTo>
                      <a:pt x="17" y="34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4" y="32"/>
                    </a:lnTo>
                    <a:lnTo>
                      <a:pt x="17" y="27"/>
                    </a:lnTo>
                    <a:lnTo>
                      <a:pt x="19" y="21"/>
                    </a:lnTo>
                    <a:lnTo>
                      <a:pt x="27" y="15"/>
                    </a:lnTo>
                    <a:lnTo>
                      <a:pt x="31" y="8"/>
                    </a:lnTo>
                    <a:lnTo>
                      <a:pt x="39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54" name="Freeform 467"/>
              <p:cNvSpPr/>
              <p:nvPr/>
            </p:nvSpPr>
            <p:spPr>
              <a:xfrm>
                <a:off x="2630520" y="874800"/>
                <a:ext cx="547200" cy="134640"/>
              </a:xfrm>
              <a:custGeom>
                <a:avLst/>
                <a:gdLst>
                  <a:gd name="textAreaLeft" fmla="*/ 0 w 547200"/>
                  <a:gd name="textAreaRight" fmla="*/ 547560 w 547200"/>
                  <a:gd name="textAreaTop" fmla="*/ 0 h 134640"/>
                  <a:gd name="textAreaBottom" fmla="*/ 135000 h 134640"/>
                  <a:gd name="GluePoint1X" fmla="*/ 48 w 345"/>
                  <a:gd name="GluePoint1Y" fmla="*/ 80 h 85"/>
                  <a:gd name="GluePoint2X" fmla="*/ 65 w 345"/>
                  <a:gd name="GluePoint2Y" fmla="*/ 80 h 85"/>
                  <a:gd name="GluePoint3X" fmla="*/ 76 w 345"/>
                  <a:gd name="GluePoint3Y" fmla="*/ 80 h 85"/>
                  <a:gd name="GluePoint4X" fmla="*/ 108 w 345"/>
                  <a:gd name="GluePoint4Y" fmla="*/ 78 h 85"/>
                  <a:gd name="GluePoint5X" fmla="*/ 108 w 345"/>
                  <a:gd name="GluePoint5Y" fmla="*/ 74 h 85"/>
                  <a:gd name="GluePoint6X" fmla="*/ 103 w 345"/>
                  <a:gd name="GluePoint6Y" fmla="*/ 70 h 85"/>
                  <a:gd name="GluePoint7X" fmla="*/ 92 w 345"/>
                  <a:gd name="GluePoint7Y" fmla="*/ 67 h 85"/>
                  <a:gd name="GluePoint8X" fmla="*/ 132 w 345"/>
                  <a:gd name="GluePoint8Y" fmla="*/ 62 h 85"/>
                  <a:gd name="GluePoint9X" fmla="*/ 168 w 345"/>
                  <a:gd name="GluePoint9Y" fmla="*/ 56 h 85"/>
                  <a:gd name="GluePoint10X" fmla="*/ 164 w 345"/>
                  <a:gd name="GluePoint10Y" fmla="*/ 48 h 85"/>
                  <a:gd name="GluePoint11X" fmla="*/ 151 w 345"/>
                  <a:gd name="GluePoint11Y" fmla="*/ 45 h 85"/>
                  <a:gd name="GluePoint12X" fmla="*/ 184 w 345"/>
                  <a:gd name="GluePoint12Y" fmla="*/ 45 h 85"/>
                  <a:gd name="GluePoint13X" fmla="*/ 181 w 345"/>
                  <a:gd name="GluePoint13Y" fmla="*/ 41 h 85"/>
                  <a:gd name="GluePoint14X" fmla="*/ 202 w 345"/>
                  <a:gd name="GluePoint14Y" fmla="*/ 37 h 85"/>
                  <a:gd name="GluePoint15X" fmla="*/ 230 w 345"/>
                  <a:gd name="GluePoint15Y" fmla="*/ 33 h 85"/>
                  <a:gd name="GluePoint16X" fmla="*/ 235 w 345"/>
                  <a:gd name="GluePoint16Y" fmla="*/ 30 h 85"/>
                  <a:gd name="GluePoint17X" fmla="*/ 294 w 345"/>
                  <a:gd name="GluePoint17Y" fmla="*/ 17 h 85"/>
                  <a:gd name="GluePoint18X" fmla="*/ 264 w 345"/>
                  <a:gd name="GluePoint18Y" fmla="*/ 17 h 85"/>
                  <a:gd name="GluePoint19X" fmla="*/ 343 w 345"/>
                  <a:gd name="GluePoint19Y" fmla="*/ 8 h 85"/>
                  <a:gd name="GluePoint20X" fmla="*/ 326 w 345"/>
                  <a:gd name="GluePoint20Y" fmla="*/ 3 h 85"/>
                  <a:gd name="GluePoint21X" fmla="*/ 305 w 345"/>
                  <a:gd name="GluePoint21Y" fmla="*/ 3 h 85"/>
                  <a:gd name="GluePoint22X" fmla="*/ 245 w 345"/>
                  <a:gd name="GluePoint22Y" fmla="*/ 0 h 85"/>
                  <a:gd name="GluePoint23X" fmla="*/ 211 w 345"/>
                  <a:gd name="GluePoint23Y" fmla="*/ 6 h 85"/>
                  <a:gd name="GluePoint24X" fmla="*/ 167 w 345"/>
                  <a:gd name="GluePoint24Y" fmla="*/ 3 h 85"/>
                  <a:gd name="GluePoint25X" fmla="*/ 151 w 345"/>
                  <a:gd name="GluePoint25Y" fmla="*/ 6 h 85"/>
                  <a:gd name="GluePoint26X" fmla="*/ 135 w 345"/>
                  <a:gd name="GluePoint26Y" fmla="*/ 9 h 85"/>
                  <a:gd name="GluePoint27X" fmla="*/ 113 w 345"/>
                  <a:gd name="GluePoint27Y" fmla="*/ 8 h 85"/>
                  <a:gd name="GluePoint28X" fmla="*/ 118 w 345"/>
                  <a:gd name="GluePoint28Y" fmla="*/ 12 h 85"/>
                  <a:gd name="GluePoint29X" fmla="*/ 98 w 345"/>
                  <a:gd name="GluePoint29Y" fmla="*/ 12 h 85"/>
                  <a:gd name="GluePoint30X" fmla="*/ 76 w 345"/>
                  <a:gd name="GluePoint30Y" fmla="*/ 14 h 85"/>
                  <a:gd name="GluePoint31X" fmla="*/ 75 w 345"/>
                  <a:gd name="GluePoint31Y" fmla="*/ 16 h 85"/>
                  <a:gd name="GluePoint32X" fmla="*/ 76 w 345"/>
                  <a:gd name="GluePoint32Y" fmla="*/ 20 h 85"/>
                  <a:gd name="GluePoint33X" fmla="*/ 67 w 345"/>
                  <a:gd name="GluePoint33Y" fmla="*/ 24 h 85"/>
                  <a:gd name="GluePoint34X" fmla="*/ 89 w 345"/>
                  <a:gd name="GluePoint34Y" fmla="*/ 29 h 85"/>
                  <a:gd name="GluePoint35X" fmla="*/ 111 w 345"/>
                  <a:gd name="GluePoint35Y" fmla="*/ 27 h 85"/>
                  <a:gd name="GluePoint36X" fmla="*/ 132 w 345"/>
                  <a:gd name="GluePoint36Y" fmla="*/ 25 h 85"/>
                  <a:gd name="GluePoint37X" fmla="*/ 156 w 345"/>
                  <a:gd name="GluePoint37Y" fmla="*/ 24 h 85"/>
                  <a:gd name="GluePoint38X" fmla="*/ 167 w 345"/>
                  <a:gd name="GluePoint38Y" fmla="*/ 20 h 85"/>
                  <a:gd name="GluePoint39X" fmla="*/ 149 w 345"/>
                  <a:gd name="GluePoint39Y" fmla="*/ 27 h 85"/>
                  <a:gd name="GluePoint40X" fmla="*/ 138 w 345"/>
                  <a:gd name="GluePoint40Y" fmla="*/ 38 h 85"/>
                  <a:gd name="GluePoint41X" fmla="*/ 84 w 345"/>
                  <a:gd name="GluePoint41Y" fmla="*/ 32 h 85"/>
                  <a:gd name="GluePoint42X" fmla="*/ 87 w 345"/>
                  <a:gd name="GluePoint42Y" fmla="*/ 38 h 85"/>
                  <a:gd name="GluePoint43X" fmla="*/ 83 w 345"/>
                  <a:gd name="GluePoint43Y" fmla="*/ 46 h 85"/>
                  <a:gd name="GluePoint44X" fmla="*/ 100 w 345"/>
                  <a:gd name="GluePoint44Y" fmla="*/ 51 h 85"/>
                  <a:gd name="GluePoint45X" fmla="*/ 56 w 345"/>
                  <a:gd name="GluePoint45Y" fmla="*/ 53 h 85"/>
                  <a:gd name="GluePoint46X" fmla="*/ 56 w 345"/>
                  <a:gd name="GluePoint46Y" fmla="*/ 57 h 85"/>
                  <a:gd name="GluePoint47X" fmla="*/ 76 w 345"/>
                  <a:gd name="GluePoint47Y" fmla="*/ 56 h 85"/>
                  <a:gd name="GluePoint48X" fmla="*/ 59 w 345"/>
                  <a:gd name="GluePoint48Y" fmla="*/ 62 h 85"/>
                  <a:gd name="GluePoint49X" fmla="*/ 75 w 345"/>
                  <a:gd name="GluePoint49Y" fmla="*/ 65 h 85"/>
                  <a:gd name="GluePoint50X" fmla="*/ 64 w 345"/>
                  <a:gd name="GluePoint50Y" fmla="*/ 67 h 85"/>
                  <a:gd name="GluePoint51X" fmla="*/ 29 w 345"/>
                  <a:gd name="GluePoint51Y" fmla="*/ 64 h 85"/>
                  <a:gd name="GluePoint52X" fmla="*/ 33 w 345"/>
                  <a:gd name="GluePoint52Y" fmla="*/ 70 h 85"/>
                  <a:gd name="GluePoint53X" fmla="*/ 8 w 345"/>
                  <a:gd name="GluePoint53Y" fmla="*/ 80 h 85"/>
                  <a:gd name="GluePoint54X" fmla="*/ 16 w 345"/>
                  <a:gd name="GluePoint54Y" fmla="*/ 82 h 85"/>
                  <a:gd name="GluePoint55X" fmla="*/ 27 w 345"/>
                  <a:gd name="GluePoint55Y" fmla="*/ 82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345" h="85">
                    <a:moveTo>
                      <a:pt x="27" y="82"/>
                    </a:moveTo>
                    <a:lnTo>
                      <a:pt x="38" y="83"/>
                    </a:lnTo>
                    <a:lnTo>
                      <a:pt x="48" y="82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8" y="80"/>
                    </a:lnTo>
                    <a:lnTo>
                      <a:pt x="52" y="80"/>
                    </a:lnTo>
                    <a:lnTo>
                      <a:pt x="54" y="77"/>
                    </a:lnTo>
                    <a:lnTo>
                      <a:pt x="59" y="80"/>
                    </a:lnTo>
                    <a:lnTo>
                      <a:pt x="62" y="80"/>
                    </a:lnTo>
                    <a:lnTo>
                      <a:pt x="64" y="78"/>
                    </a:lnTo>
                    <a:lnTo>
                      <a:pt x="65" y="80"/>
                    </a:lnTo>
                    <a:lnTo>
                      <a:pt x="67" y="82"/>
                    </a:lnTo>
                    <a:lnTo>
                      <a:pt x="71" y="80"/>
                    </a:lnTo>
                    <a:lnTo>
                      <a:pt x="75" y="80"/>
                    </a:lnTo>
                    <a:lnTo>
                      <a:pt x="73" y="77"/>
                    </a:lnTo>
                    <a:lnTo>
                      <a:pt x="76" y="78"/>
                    </a:lnTo>
                    <a:lnTo>
                      <a:pt x="76" y="80"/>
                    </a:lnTo>
                    <a:lnTo>
                      <a:pt x="86" y="80"/>
                    </a:lnTo>
                    <a:lnTo>
                      <a:pt x="86" y="82"/>
                    </a:lnTo>
                    <a:lnTo>
                      <a:pt x="81" y="83"/>
                    </a:lnTo>
                    <a:lnTo>
                      <a:pt x="81" y="85"/>
                    </a:lnTo>
                    <a:lnTo>
                      <a:pt x="97" y="82"/>
                    </a:lnTo>
                    <a:lnTo>
                      <a:pt x="108" y="78"/>
                    </a:lnTo>
                    <a:lnTo>
                      <a:pt x="106" y="80"/>
                    </a:lnTo>
                    <a:lnTo>
                      <a:pt x="118" y="78"/>
                    </a:lnTo>
                    <a:lnTo>
                      <a:pt x="121" y="75"/>
                    </a:lnTo>
                    <a:lnTo>
                      <a:pt x="121" y="74"/>
                    </a:lnTo>
                    <a:lnTo>
                      <a:pt x="111" y="75"/>
                    </a:lnTo>
                    <a:lnTo>
                      <a:pt x="108" y="74"/>
                    </a:lnTo>
                    <a:lnTo>
                      <a:pt x="110" y="72"/>
                    </a:lnTo>
                    <a:lnTo>
                      <a:pt x="114" y="72"/>
                    </a:lnTo>
                    <a:lnTo>
                      <a:pt x="111" y="70"/>
                    </a:lnTo>
                    <a:lnTo>
                      <a:pt x="102" y="72"/>
                    </a:lnTo>
                    <a:lnTo>
                      <a:pt x="100" y="72"/>
                    </a:lnTo>
                    <a:lnTo>
                      <a:pt x="103" y="70"/>
                    </a:lnTo>
                    <a:lnTo>
                      <a:pt x="95" y="70"/>
                    </a:lnTo>
                    <a:lnTo>
                      <a:pt x="86" y="72"/>
                    </a:lnTo>
                    <a:lnTo>
                      <a:pt x="86" y="69"/>
                    </a:lnTo>
                    <a:lnTo>
                      <a:pt x="94" y="69"/>
                    </a:lnTo>
                    <a:lnTo>
                      <a:pt x="92" y="69"/>
                    </a:lnTo>
                    <a:lnTo>
                      <a:pt x="92" y="67"/>
                    </a:lnTo>
                    <a:lnTo>
                      <a:pt x="100" y="69"/>
                    </a:lnTo>
                    <a:lnTo>
                      <a:pt x="124" y="69"/>
                    </a:lnTo>
                    <a:lnTo>
                      <a:pt x="130" y="65"/>
                    </a:lnTo>
                    <a:lnTo>
                      <a:pt x="133" y="65"/>
                    </a:lnTo>
                    <a:lnTo>
                      <a:pt x="130" y="64"/>
                    </a:lnTo>
                    <a:lnTo>
                      <a:pt x="132" y="62"/>
                    </a:lnTo>
                    <a:lnTo>
                      <a:pt x="130" y="62"/>
                    </a:lnTo>
                    <a:lnTo>
                      <a:pt x="132" y="61"/>
                    </a:lnTo>
                    <a:lnTo>
                      <a:pt x="154" y="61"/>
                    </a:lnTo>
                    <a:lnTo>
                      <a:pt x="160" y="59"/>
                    </a:lnTo>
                    <a:lnTo>
                      <a:pt x="160" y="57"/>
                    </a:lnTo>
                    <a:lnTo>
                      <a:pt x="168" y="56"/>
                    </a:lnTo>
                    <a:lnTo>
                      <a:pt x="157" y="53"/>
                    </a:lnTo>
                    <a:lnTo>
                      <a:pt x="176" y="53"/>
                    </a:lnTo>
                    <a:lnTo>
                      <a:pt x="175" y="51"/>
                    </a:lnTo>
                    <a:lnTo>
                      <a:pt x="178" y="49"/>
                    </a:lnTo>
                    <a:lnTo>
                      <a:pt x="176" y="48"/>
                    </a:lnTo>
                    <a:lnTo>
                      <a:pt x="164" y="48"/>
                    </a:lnTo>
                    <a:lnTo>
                      <a:pt x="168" y="48"/>
                    </a:lnTo>
                    <a:lnTo>
                      <a:pt x="168" y="46"/>
                    </a:lnTo>
                    <a:lnTo>
                      <a:pt x="149" y="48"/>
                    </a:lnTo>
                    <a:lnTo>
                      <a:pt x="152" y="46"/>
                    </a:lnTo>
                    <a:lnTo>
                      <a:pt x="151" y="46"/>
                    </a:lnTo>
                    <a:lnTo>
                      <a:pt x="151" y="45"/>
                    </a:lnTo>
                    <a:lnTo>
                      <a:pt x="168" y="45"/>
                    </a:lnTo>
                    <a:lnTo>
                      <a:pt x="170" y="46"/>
                    </a:lnTo>
                    <a:lnTo>
                      <a:pt x="181" y="46"/>
                    </a:lnTo>
                    <a:lnTo>
                      <a:pt x="184" y="46"/>
                    </a:lnTo>
                    <a:lnTo>
                      <a:pt x="181" y="45"/>
                    </a:lnTo>
                    <a:lnTo>
                      <a:pt x="184" y="45"/>
                    </a:lnTo>
                    <a:lnTo>
                      <a:pt x="157" y="43"/>
                    </a:lnTo>
                    <a:lnTo>
                      <a:pt x="160" y="43"/>
                    </a:lnTo>
                    <a:lnTo>
                      <a:pt x="160" y="41"/>
                    </a:lnTo>
                    <a:lnTo>
                      <a:pt x="162" y="41"/>
                    </a:lnTo>
                    <a:lnTo>
                      <a:pt x="164" y="40"/>
                    </a:lnTo>
                    <a:lnTo>
                      <a:pt x="181" y="41"/>
                    </a:lnTo>
                    <a:lnTo>
                      <a:pt x="183" y="41"/>
                    </a:lnTo>
                    <a:lnTo>
                      <a:pt x="183" y="41"/>
                    </a:lnTo>
                    <a:lnTo>
                      <a:pt x="197" y="40"/>
                    </a:lnTo>
                    <a:lnTo>
                      <a:pt x="199" y="40"/>
                    </a:lnTo>
                    <a:lnTo>
                      <a:pt x="199" y="38"/>
                    </a:lnTo>
                    <a:lnTo>
                      <a:pt x="202" y="37"/>
                    </a:lnTo>
                    <a:lnTo>
                      <a:pt x="200" y="38"/>
                    </a:lnTo>
                    <a:lnTo>
                      <a:pt x="203" y="38"/>
                    </a:lnTo>
                    <a:lnTo>
                      <a:pt x="213" y="38"/>
                    </a:lnTo>
                    <a:lnTo>
                      <a:pt x="222" y="37"/>
                    </a:lnTo>
                    <a:lnTo>
                      <a:pt x="219" y="37"/>
                    </a:lnTo>
                    <a:lnTo>
                      <a:pt x="230" y="33"/>
                    </a:lnTo>
                    <a:lnTo>
                      <a:pt x="213" y="33"/>
                    </a:lnTo>
                    <a:lnTo>
                      <a:pt x="216" y="33"/>
                    </a:lnTo>
                    <a:lnTo>
                      <a:pt x="237" y="32"/>
                    </a:lnTo>
                    <a:lnTo>
                      <a:pt x="233" y="30"/>
                    </a:lnTo>
                    <a:lnTo>
                      <a:pt x="237" y="30"/>
                    </a:lnTo>
                    <a:lnTo>
                      <a:pt x="235" y="30"/>
                    </a:lnTo>
                    <a:lnTo>
                      <a:pt x="245" y="30"/>
                    </a:lnTo>
                    <a:lnTo>
                      <a:pt x="251" y="29"/>
                    </a:lnTo>
                    <a:lnTo>
                      <a:pt x="259" y="25"/>
                    </a:lnTo>
                    <a:lnTo>
                      <a:pt x="303" y="17"/>
                    </a:lnTo>
                    <a:lnTo>
                      <a:pt x="305" y="17"/>
                    </a:lnTo>
                    <a:lnTo>
                      <a:pt x="294" y="17"/>
                    </a:lnTo>
                    <a:lnTo>
                      <a:pt x="246" y="22"/>
                    </a:lnTo>
                    <a:lnTo>
                      <a:pt x="249" y="22"/>
                    </a:lnTo>
                    <a:lnTo>
                      <a:pt x="248" y="20"/>
                    </a:lnTo>
                    <a:lnTo>
                      <a:pt x="283" y="17"/>
                    </a:lnTo>
                    <a:lnTo>
                      <a:pt x="262" y="17"/>
                    </a:lnTo>
                    <a:lnTo>
                      <a:pt x="264" y="17"/>
                    </a:lnTo>
                    <a:lnTo>
                      <a:pt x="267" y="17"/>
                    </a:lnTo>
                    <a:lnTo>
                      <a:pt x="268" y="17"/>
                    </a:lnTo>
                    <a:lnTo>
                      <a:pt x="313" y="14"/>
                    </a:lnTo>
                    <a:lnTo>
                      <a:pt x="343" y="9"/>
                    </a:lnTo>
                    <a:lnTo>
                      <a:pt x="345" y="8"/>
                    </a:lnTo>
                    <a:lnTo>
                      <a:pt x="343" y="8"/>
                    </a:lnTo>
                    <a:lnTo>
                      <a:pt x="335" y="6"/>
                    </a:lnTo>
                    <a:lnTo>
                      <a:pt x="326" y="8"/>
                    </a:lnTo>
                    <a:lnTo>
                      <a:pt x="329" y="6"/>
                    </a:lnTo>
                    <a:lnTo>
                      <a:pt x="322" y="4"/>
                    </a:lnTo>
                    <a:lnTo>
                      <a:pt x="326" y="4"/>
                    </a:lnTo>
                    <a:lnTo>
                      <a:pt x="326" y="3"/>
                    </a:lnTo>
                    <a:lnTo>
                      <a:pt x="318" y="3"/>
                    </a:lnTo>
                    <a:lnTo>
                      <a:pt x="314" y="3"/>
                    </a:lnTo>
                    <a:lnTo>
                      <a:pt x="308" y="3"/>
                    </a:lnTo>
                    <a:lnTo>
                      <a:pt x="310" y="4"/>
                    </a:lnTo>
                    <a:lnTo>
                      <a:pt x="308" y="4"/>
                    </a:lnTo>
                    <a:lnTo>
                      <a:pt x="305" y="3"/>
                    </a:lnTo>
                    <a:lnTo>
                      <a:pt x="275" y="6"/>
                    </a:lnTo>
                    <a:lnTo>
                      <a:pt x="299" y="1"/>
                    </a:lnTo>
                    <a:lnTo>
                      <a:pt x="273" y="1"/>
                    </a:lnTo>
                    <a:lnTo>
                      <a:pt x="265" y="0"/>
                    </a:lnTo>
                    <a:lnTo>
                      <a:pt x="251" y="1"/>
                    </a:lnTo>
                    <a:lnTo>
                      <a:pt x="245" y="0"/>
                    </a:lnTo>
                    <a:lnTo>
                      <a:pt x="238" y="1"/>
                    </a:lnTo>
                    <a:lnTo>
                      <a:pt x="230" y="3"/>
                    </a:lnTo>
                    <a:lnTo>
                      <a:pt x="233" y="4"/>
                    </a:lnTo>
                    <a:lnTo>
                      <a:pt x="224" y="1"/>
                    </a:lnTo>
                    <a:lnTo>
                      <a:pt x="195" y="1"/>
                    </a:lnTo>
                    <a:lnTo>
                      <a:pt x="211" y="6"/>
                    </a:lnTo>
                    <a:lnTo>
                      <a:pt x="202" y="8"/>
                    </a:lnTo>
                    <a:lnTo>
                      <a:pt x="205" y="6"/>
                    </a:lnTo>
                    <a:lnTo>
                      <a:pt x="205" y="6"/>
                    </a:lnTo>
                    <a:lnTo>
                      <a:pt x="197" y="3"/>
                    </a:lnTo>
                    <a:lnTo>
                      <a:pt x="172" y="1"/>
                    </a:lnTo>
                    <a:lnTo>
                      <a:pt x="167" y="3"/>
                    </a:lnTo>
                    <a:lnTo>
                      <a:pt x="173" y="4"/>
                    </a:lnTo>
                    <a:lnTo>
                      <a:pt x="156" y="4"/>
                    </a:lnTo>
                    <a:lnTo>
                      <a:pt x="162" y="6"/>
                    </a:lnTo>
                    <a:lnTo>
                      <a:pt x="148" y="4"/>
                    </a:lnTo>
                    <a:lnTo>
                      <a:pt x="145" y="6"/>
                    </a:lnTo>
                    <a:lnTo>
                      <a:pt x="151" y="6"/>
                    </a:lnTo>
                    <a:lnTo>
                      <a:pt x="140" y="8"/>
                    </a:lnTo>
                    <a:lnTo>
                      <a:pt x="140" y="9"/>
                    </a:lnTo>
                    <a:lnTo>
                      <a:pt x="156" y="11"/>
                    </a:lnTo>
                    <a:lnTo>
                      <a:pt x="154" y="11"/>
                    </a:lnTo>
                    <a:lnTo>
                      <a:pt x="140" y="9"/>
                    </a:lnTo>
                    <a:lnTo>
                      <a:pt x="135" y="9"/>
                    </a:lnTo>
                    <a:lnTo>
                      <a:pt x="140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2" y="9"/>
                    </a:lnTo>
                    <a:lnTo>
                      <a:pt x="119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02" y="11"/>
                    </a:lnTo>
                    <a:lnTo>
                      <a:pt x="119" y="11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1" y="12"/>
                    </a:lnTo>
                    <a:lnTo>
                      <a:pt x="111" y="12"/>
                    </a:lnTo>
                    <a:lnTo>
                      <a:pt x="106" y="11"/>
                    </a:lnTo>
                    <a:lnTo>
                      <a:pt x="102" y="11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1"/>
                    </a:lnTo>
                    <a:lnTo>
                      <a:pt x="89" y="11"/>
                    </a:lnTo>
                    <a:lnTo>
                      <a:pt x="79" y="12"/>
                    </a:lnTo>
                    <a:lnTo>
                      <a:pt x="81" y="14"/>
                    </a:lnTo>
                    <a:lnTo>
                      <a:pt x="78" y="12"/>
                    </a:lnTo>
                    <a:lnTo>
                      <a:pt x="76" y="14"/>
                    </a:lnTo>
                    <a:lnTo>
                      <a:pt x="73" y="12"/>
                    </a:lnTo>
                    <a:lnTo>
                      <a:pt x="56" y="14"/>
                    </a:lnTo>
                    <a:lnTo>
                      <a:pt x="51" y="16"/>
                    </a:lnTo>
                    <a:lnTo>
                      <a:pt x="56" y="17"/>
                    </a:lnTo>
                    <a:lnTo>
                      <a:pt x="70" y="16"/>
                    </a:lnTo>
                    <a:lnTo>
                      <a:pt x="75" y="16"/>
                    </a:lnTo>
                    <a:lnTo>
                      <a:pt x="62" y="19"/>
                    </a:lnTo>
                    <a:lnTo>
                      <a:pt x="64" y="19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68" y="19"/>
                    </a:lnTo>
                    <a:lnTo>
                      <a:pt x="76" y="20"/>
                    </a:lnTo>
                    <a:lnTo>
                      <a:pt x="65" y="20"/>
                    </a:lnTo>
                    <a:lnTo>
                      <a:pt x="64" y="22"/>
                    </a:lnTo>
                    <a:lnTo>
                      <a:pt x="67" y="22"/>
                    </a:lnTo>
                    <a:lnTo>
                      <a:pt x="87" y="22"/>
                    </a:lnTo>
                    <a:lnTo>
                      <a:pt x="94" y="24"/>
                    </a:lnTo>
                    <a:lnTo>
                      <a:pt x="67" y="24"/>
                    </a:lnTo>
                    <a:lnTo>
                      <a:pt x="84" y="29"/>
                    </a:lnTo>
                    <a:lnTo>
                      <a:pt x="94" y="24"/>
                    </a:lnTo>
                    <a:lnTo>
                      <a:pt x="105" y="22"/>
                    </a:lnTo>
                    <a:lnTo>
                      <a:pt x="103" y="24"/>
                    </a:lnTo>
                    <a:lnTo>
                      <a:pt x="91" y="27"/>
                    </a:lnTo>
                    <a:lnTo>
                      <a:pt x="89" y="29"/>
                    </a:lnTo>
                    <a:lnTo>
                      <a:pt x="94" y="29"/>
                    </a:lnTo>
                    <a:lnTo>
                      <a:pt x="102" y="27"/>
                    </a:lnTo>
                    <a:lnTo>
                      <a:pt x="98" y="29"/>
                    </a:lnTo>
                    <a:lnTo>
                      <a:pt x="108" y="29"/>
                    </a:lnTo>
                    <a:lnTo>
                      <a:pt x="111" y="29"/>
                    </a:lnTo>
                    <a:lnTo>
                      <a:pt x="111" y="27"/>
                    </a:lnTo>
                    <a:lnTo>
                      <a:pt x="118" y="25"/>
                    </a:lnTo>
                    <a:lnTo>
                      <a:pt x="113" y="27"/>
                    </a:lnTo>
                    <a:lnTo>
                      <a:pt x="118" y="27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16" y="29"/>
                    </a:lnTo>
                    <a:lnTo>
                      <a:pt x="118" y="29"/>
                    </a:lnTo>
                    <a:lnTo>
                      <a:pt x="152" y="25"/>
                    </a:lnTo>
                    <a:lnTo>
                      <a:pt x="157" y="24"/>
                    </a:lnTo>
                    <a:lnTo>
                      <a:pt x="156" y="24"/>
                    </a:lnTo>
                    <a:lnTo>
                      <a:pt x="159" y="22"/>
                    </a:lnTo>
                    <a:lnTo>
                      <a:pt x="156" y="20"/>
                    </a:lnTo>
                    <a:lnTo>
                      <a:pt x="160" y="22"/>
                    </a:lnTo>
                    <a:lnTo>
                      <a:pt x="168" y="19"/>
                    </a:lnTo>
                    <a:lnTo>
                      <a:pt x="183" y="17"/>
                    </a:lnTo>
                    <a:lnTo>
                      <a:pt x="167" y="20"/>
                    </a:lnTo>
                    <a:lnTo>
                      <a:pt x="159" y="24"/>
                    </a:lnTo>
                    <a:lnTo>
                      <a:pt x="159" y="24"/>
                    </a:lnTo>
                    <a:lnTo>
                      <a:pt x="186" y="24"/>
                    </a:lnTo>
                    <a:lnTo>
                      <a:pt x="186" y="25"/>
                    </a:lnTo>
                    <a:lnTo>
                      <a:pt x="170" y="25"/>
                    </a:lnTo>
                    <a:lnTo>
                      <a:pt x="149" y="27"/>
                    </a:lnTo>
                    <a:lnTo>
                      <a:pt x="114" y="30"/>
                    </a:lnTo>
                    <a:lnTo>
                      <a:pt x="119" y="35"/>
                    </a:lnTo>
                    <a:lnTo>
                      <a:pt x="125" y="35"/>
                    </a:lnTo>
                    <a:lnTo>
                      <a:pt x="124" y="35"/>
                    </a:lnTo>
                    <a:lnTo>
                      <a:pt x="122" y="38"/>
                    </a:lnTo>
                    <a:lnTo>
                      <a:pt x="138" y="38"/>
                    </a:lnTo>
                    <a:lnTo>
                      <a:pt x="127" y="40"/>
                    </a:lnTo>
                    <a:lnTo>
                      <a:pt x="118" y="40"/>
                    </a:lnTo>
                    <a:lnTo>
                      <a:pt x="118" y="37"/>
                    </a:lnTo>
                    <a:lnTo>
                      <a:pt x="106" y="32"/>
                    </a:lnTo>
                    <a:lnTo>
                      <a:pt x="87" y="30"/>
                    </a:lnTo>
                    <a:lnTo>
                      <a:pt x="84" y="32"/>
                    </a:lnTo>
                    <a:lnTo>
                      <a:pt x="81" y="33"/>
                    </a:lnTo>
                    <a:lnTo>
                      <a:pt x="79" y="33"/>
                    </a:lnTo>
                    <a:lnTo>
                      <a:pt x="81" y="35"/>
                    </a:lnTo>
                    <a:lnTo>
                      <a:pt x="79" y="35"/>
                    </a:lnTo>
                    <a:lnTo>
                      <a:pt x="78" y="37"/>
                    </a:lnTo>
                    <a:lnTo>
                      <a:pt x="87" y="38"/>
                    </a:lnTo>
                    <a:lnTo>
                      <a:pt x="91" y="41"/>
                    </a:lnTo>
                    <a:lnTo>
                      <a:pt x="89" y="45"/>
                    </a:lnTo>
                    <a:lnTo>
                      <a:pt x="94" y="45"/>
                    </a:lnTo>
                    <a:lnTo>
                      <a:pt x="92" y="45"/>
                    </a:lnTo>
                    <a:lnTo>
                      <a:pt x="86" y="45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100" y="49"/>
                    </a:lnTo>
                    <a:lnTo>
                      <a:pt x="113" y="48"/>
                    </a:lnTo>
                    <a:lnTo>
                      <a:pt x="106" y="49"/>
                    </a:lnTo>
                    <a:lnTo>
                      <a:pt x="103" y="51"/>
                    </a:lnTo>
                    <a:lnTo>
                      <a:pt x="100" y="51"/>
                    </a:lnTo>
                    <a:lnTo>
                      <a:pt x="100" y="53"/>
                    </a:lnTo>
                    <a:lnTo>
                      <a:pt x="89" y="49"/>
                    </a:lnTo>
                    <a:lnTo>
                      <a:pt x="78" y="48"/>
                    </a:lnTo>
                    <a:lnTo>
                      <a:pt x="59" y="49"/>
                    </a:lnTo>
                    <a:lnTo>
                      <a:pt x="54" y="53"/>
                    </a:lnTo>
                    <a:lnTo>
                      <a:pt x="56" y="53"/>
                    </a:lnTo>
                    <a:lnTo>
                      <a:pt x="46" y="54"/>
                    </a:lnTo>
                    <a:lnTo>
                      <a:pt x="44" y="57"/>
                    </a:lnTo>
                    <a:lnTo>
                      <a:pt x="44" y="57"/>
                    </a:lnTo>
                    <a:lnTo>
                      <a:pt x="54" y="57"/>
                    </a:lnTo>
                    <a:lnTo>
                      <a:pt x="64" y="54"/>
                    </a:lnTo>
                    <a:lnTo>
                      <a:pt x="56" y="57"/>
                    </a:lnTo>
                    <a:lnTo>
                      <a:pt x="56" y="59"/>
                    </a:lnTo>
                    <a:lnTo>
                      <a:pt x="64" y="59"/>
                    </a:lnTo>
                    <a:lnTo>
                      <a:pt x="68" y="57"/>
                    </a:lnTo>
                    <a:lnTo>
                      <a:pt x="78" y="53"/>
                    </a:lnTo>
                    <a:lnTo>
                      <a:pt x="73" y="54"/>
                    </a:lnTo>
                    <a:lnTo>
                      <a:pt x="76" y="56"/>
                    </a:lnTo>
                    <a:lnTo>
                      <a:pt x="70" y="57"/>
                    </a:lnTo>
                    <a:lnTo>
                      <a:pt x="68" y="57"/>
                    </a:lnTo>
                    <a:lnTo>
                      <a:pt x="65" y="59"/>
                    </a:lnTo>
                    <a:lnTo>
                      <a:pt x="67" y="59"/>
                    </a:lnTo>
                    <a:lnTo>
                      <a:pt x="57" y="61"/>
                    </a:lnTo>
                    <a:lnTo>
                      <a:pt x="59" y="62"/>
                    </a:lnTo>
                    <a:lnTo>
                      <a:pt x="64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2" y="65"/>
                    </a:lnTo>
                    <a:lnTo>
                      <a:pt x="75" y="65"/>
                    </a:lnTo>
                    <a:lnTo>
                      <a:pt x="89" y="59"/>
                    </a:lnTo>
                    <a:lnTo>
                      <a:pt x="92" y="59"/>
                    </a:lnTo>
                    <a:lnTo>
                      <a:pt x="81" y="64"/>
                    </a:lnTo>
                    <a:lnTo>
                      <a:pt x="71" y="67"/>
                    </a:lnTo>
                    <a:lnTo>
                      <a:pt x="73" y="67"/>
                    </a:lnTo>
                    <a:lnTo>
                      <a:pt x="64" y="67"/>
                    </a:lnTo>
                    <a:lnTo>
                      <a:pt x="64" y="69"/>
                    </a:lnTo>
                    <a:lnTo>
                      <a:pt x="51" y="67"/>
                    </a:lnTo>
                    <a:lnTo>
                      <a:pt x="52" y="65"/>
                    </a:lnTo>
                    <a:lnTo>
                      <a:pt x="49" y="62"/>
                    </a:lnTo>
                    <a:lnTo>
                      <a:pt x="30" y="62"/>
                    </a:lnTo>
                    <a:lnTo>
                      <a:pt x="29" y="64"/>
                    </a:lnTo>
                    <a:lnTo>
                      <a:pt x="32" y="65"/>
                    </a:lnTo>
                    <a:lnTo>
                      <a:pt x="30" y="69"/>
                    </a:lnTo>
                    <a:lnTo>
                      <a:pt x="38" y="69"/>
                    </a:lnTo>
                    <a:lnTo>
                      <a:pt x="33" y="69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17" y="72"/>
                    </a:lnTo>
                    <a:lnTo>
                      <a:pt x="5" y="75"/>
                    </a:lnTo>
                    <a:lnTo>
                      <a:pt x="0" y="78"/>
                    </a:lnTo>
                    <a:lnTo>
                      <a:pt x="2" y="80"/>
                    </a:lnTo>
                    <a:lnTo>
                      <a:pt x="8" y="78"/>
                    </a:lnTo>
                    <a:lnTo>
                      <a:pt x="8" y="80"/>
                    </a:lnTo>
                    <a:lnTo>
                      <a:pt x="10" y="78"/>
                    </a:lnTo>
                    <a:lnTo>
                      <a:pt x="11" y="77"/>
                    </a:lnTo>
                    <a:lnTo>
                      <a:pt x="13" y="75"/>
                    </a:lnTo>
                    <a:lnTo>
                      <a:pt x="10" y="80"/>
                    </a:lnTo>
                    <a:lnTo>
                      <a:pt x="13" y="82"/>
                    </a:lnTo>
                    <a:lnTo>
                      <a:pt x="16" y="82"/>
                    </a:lnTo>
                    <a:lnTo>
                      <a:pt x="19" y="78"/>
                    </a:lnTo>
                    <a:lnTo>
                      <a:pt x="24" y="82"/>
                    </a:lnTo>
                    <a:lnTo>
                      <a:pt x="29" y="80"/>
                    </a:lnTo>
                    <a:lnTo>
                      <a:pt x="30" y="78"/>
                    </a:lnTo>
                    <a:lnTo>
                      <a:pt x="30" y="80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55" name="Freeform 468"/>
              <p:cNvSpPr/>
              <p:nvPr/>
            </p:nvSpPr>
            <p:spPr>
              <a:xfrm>
                <a:off x="2708280" y="1060560"/>
                <a:ext cx="72720" cy="2196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21960"/>
                  <a:gd name="textAreaBottom" fmla="*/ 22320 h 21960"/>
                  <a:gd name="GluePoint1X" fmla="*/ 26 w 46"/>
                  <a:gd name="GluePoint1Y" fmla="*/ 2 h 14"/>
                  <a:gd name="GluePoint2X" fmla="*/ 34 w 46"/>
                  <a:gd name="GluePoint2Y" fmla="*/ 2 h 14"/>
                  <a:gd name="GluePoint3X" fmla="*/ 42 w 46"/>
                  <a:gd name="GluePoint3Y" fmla="*/ 3 h 14"/>
                  <a:gd name="GluePoint4X" fmla="*/ 46 w 46"/>
                  <a:gd name="GluePoint4Y" fmla="*/ 11 h 14"/>
                  <a:gd name="GluePoint5X" fmla="*/ 42 w 46"/>
                  <a:gd name="GluePoint5Y" fmla="*/ 13 h 14"/>
                  <a:gd name="GluePoint6X" fmla="*/ 24 w 46"/>
                  <a:gd name="GluePoint6Y" fmla="*/ 11 h 14"/>
                  <a:gd name="GluePoint7X" fmla="*/ 10 w 46"/>
                  <a:gd name="GluePoint7Y" fmla="*/ 14 h 14"/>
                  <a:gd name="GluePoint8X" fmla="*/ 5 w 46"/>
                  <a:gd name="GluePoint8Y" fmla="*/ 13 h 14"/>
                  <a:gd name="GluePoint9X" fmla="*/ 7 w 46"/>
                  <a:gd name="GluePoint9Y" fmla="*/ 8 h 14"/>
                  <a:gd name="GluePoint10X" fmla="*/ 0 w 46"/>
                  <a:gd name="GluePoint10Y" fmla="*/ 5 h 14"/>
                  <a:gd name="GluePoint11X" fmla="*/ 5 w 46"/>
                  <a:gd name="GluePoint11Y" fmla="*/ 2 h 14"/>
                  <a:gd name="GluePoint12X" fmla="*/ 10 w 46"/>
                  <a:gd name="GluePoint12Y" fmla="*/ 0 h 14"/>
                  <a:gd name="GluePoint13X" fmla="*/ 26 w 46"/>
                  <a:gd name="GluePoint13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6" h="14">
                    <a:moveTo>
                      <a:pt x="26" y="2"/>
                    </a:moveTo>
                    <a:lnTo>
                      <a:pt x="34" y="2"/>
                    </a:lnTo>
                    <a:lnTo>
                      <a:pt x="42" y="3"/>
                    </a:lnTo>
                    <a:lnTo>
                      <a:pt x="46" y="11"/>
                    </a:lnTo>
                    <a:lnTo>
                      <a:pt x="42" y="13"/>
                    </a:lnTo>
                    <a:lnTo>
                      <a:pt x="24" y="11"/>
                    </a:lnTo>
                    <a:lnTo>
                      <a:pt x="10" y="14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0" y="5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56" name="Freeform 469"/>
              <p:cNvSpPr/>
              <p:nvPr/>
            </p:nvSpPr>
            <p:spPr>
              <a:xfrm>
                <a:off x="2517840" y="1057320"/>
                <a:ext cx="434520" cy="283680"/>
              </a:xfrm>
              <a:custGeom>
                <a:avLst/>
                <a:gdLst>
                  <a:gd name="textAreaLeft" fmla="*/ 0 w 434520"/>
                  <a:gd name="textAreaRight" fmla="*/ 434880 w 434520"/>
                  <a:gd name="textAreaTop" fmla="*/ 0 h 283680"/>
                  <a:gd name="textAreaBottom" fmla="*/ 284040 h 283680"/>
                  <a:gd name="GluePoint1X" fmla="*/ 28 w 274"/>
                  <a:gd name="GluePoint1Y" fmla="*/ 12 h 179"/>
                  <a:gd name="GluePoint2X" fmla="*/ 11 w 274"/>
                  <a:gd name="GluePoint2Y" fmla="*/ 24 h 179"/>
                  <a:gd name="GluePoint3X" fmla="*/ 1 w 274"/>
                  <a:gd name="GluePoint3Y" fmla="*/ 36 h 179"/>
                  <a:gd name="GluePoint4X" fmla="*/ 4 w 274"/>
                  <a:gd name="GluePoint4Y" fmla="*/ 49 h 179"/>
                  <a:gd name="GluePoint5X" fmla="*/ 28 w 274"/>
                  <a:gd name="GluePoint5Y" fmla="*/ 55 h 179"/>
                  <a:gd name="GluePoint6X" fmla="*/ 76 w 274"/>
                  <a:gd name="GluePoint6Y" fmla="*/ 57 h 179"/>
                  <a:gd name="GluePoint7X" fmla="*/ 95 w 274"/>
                  <a:gd name="GluePoint7Y" fmla="*/ 55 h 179"/>
                  <a:gd name="GluePoint8X" fmla="*/ 115 w 274"/>
                  <a:gd name="GluePoint8Y" fmla="*/ 52 h 179"/>
                  <a:gd name="GluePoint9X" fmla="*/ 133 w 274"/>
                  <a:gd name="GluePoint9Y" fmla="*/ 66 h 179"/>
                  <a:gd name="GluePoint10X" fmla="*/ 133 w 274"/>
                  <a:gd name="GluePoint10Y" fmla="*/ 71 h 179"/>
                  <a:gd name="GluePoint11X" fmla="*/ 146 w 274"/>
                  <a:gd name="GluePoint11Y" fmla="*/ 74 h 179"/>
                  <a:gd name="GluePoint12X" fmla="*/ 152 w 274"/>
                  <a:gd name="GluePoint12Y" fmla="*/ 95 h 179"/>
                  <a:gd name="GluePoint13X" fmla="*/ 123 w 274"/>
                  <a:gd name="GluePoint13Y" fmla="*/ 121 h 179"/>
                  <a:gd name="GluePoint14X" fmla="*/ 100 w 274"/>
                  <a:gd name="GluePoint14Y" fmla="*/ 127 h 179"/>
                  <a:gd name="GluePoint15X" fmla="*/ 65 w 274"/>
                  <a:gd name="GluePoint15Y" fmla="*/ 132 h 179"/>
                  <a:gd name="GluePoint16X" fmla="*/ 90 w 274"/>
                  <a:gd name="GluePoint16Y" fmla="*/ 137 h 179"/>
                  <a:gd name="GluePoint17X" fmla="*/ 100 w 274"/>
                  <a:gd name="GluePoint17Y" fmla="*/ 135 h 179"/>
                  <a:gd name="GluePoint18X" fmla="*/ 111 w 274"/>
                  <a:gd name="GluePoint18Y" fmla="*/ 135 h 179"/>
                  <a:gd name="GluePoint19X" fmla="*/ 123 w 274"/>
                  <a:gd name="GluePoint19Y" fmla="*/ 148 h 179"/>
                  <a:gd name="GluePoint20X" fmla="*/ 123 w 274"/>
                  <a:gd name="GluePoint20Y" fmla="*/ 153 h 179"/>
                  <a:gd name="GluePoint21X" fmla="*/ 144 w 274"/>
                  <a:gd name="GluePoint21Y" fmla="*/ 166 h 179"/>
                  <a:gd name="GluePoint22X" fmla="*/ 154 w 274"/>
                  <a:gd name="GluePoint22Y" fmla="*/ 169 h 179"/>
                  <a:gd name="GluePoint23X" fmla="*/ 177 w 274"/>
                  <a:gd name="GluePoint23Y" fmla="*/ 179 h 179"/>
                  <a:gd name="GluePoint24X" fmla="*/ 169 w 274"/>
                  <a:gd name="GluePoint24Y" fmla="*/ 161 h 179"/>
                  <a:gd name="GluePoint25X" fmla="*/ 174 w 274"/>
                  <a:gd name="GluePoint25Y" fmla="*/ 153 h 179"/>
                  <a:gd name="GluePoint26X" fmla="*/ 192 w 274"/>
                  <a:gd name="GluePoint26Y" fmla="*/ 163 h 179"/>
                  <a:gd name="GluePoint27X" fmla="*/ 203 w 274"/>
                  <a:gd name="GluePoint27Y" fmla="*/ 169 h 179"/>
                  <a:gd name="GluePoint28X" fmla="*/ 206 w 274"/>
                  <a:gd name="GluePoint28Y" fmla="*/ 158 h 179"/>
                  <a:gd name="GluePoint29X" fmla="*/ 209 w 274"/>
                  <a:gd name="GluePoint29Y" fmla="*/ 143 h 179"/>
                  <a:gd name="GluePoint30X" fmla="*/ 212 w 274"/>
                  <a:gd name="GluePoint30Y" fmla="*/ 135 h 179"/>
                  <a:gd name="GluePoint31X" fmla="*/ 198 w 274"/>
                  <a:gd name="GluePoint31Y" fmla="*/ 134 h 179"/>
                  <a:gd name="GluePoint32X" fmla="*/ 196 w 274"/>
                  <a:gd name="GluePoint32Y" fmla="*/ 123 h 179"/>
                  <a:gd name="GluePoint33X" fmla="*/ 195 w 274"/>
                  <a:gd name="GluePoint33Y" fmla="*/ 111 h 179"/>
                  <a:gd name="GluePoint34X" fmla="*/ 203 w 274"/>
                  <a:gd name="GluePoint34Y" fmla="*/ 108 h 179"/>
                  <a:gd name="GluePoint35X" fmla="*/ 217 w 274"/>
                  <a:gd name="GluePoint35Y" fmla="*/ 115 h 179"/>
                  <a:gd name="GluePoint36X" fmla="*/ 227 w 274"/>
                  <a:gd name="GluePoint36Y" fmla="*/ 123 h 179"/>
                  <a:gd name="GluePoint37X" fmla="*/ 233 w 274"/>
                  <a:gd name="GluePoint37Y" fmla="*/ 129 h 179"/>
                  <a:gd name="GluePoint38X" fmla="*/ 252 w 274"/>
                  <a:gd name="GluePoint38Y" fmla="*/ 119 h 179"/>
                  <a:gd name="GluePoint39X" fmla="*/ 260 w 274"/>
                  <a:gd name="GluePoint39Y" fmla="*/ 111 h 179"/>
                  <a:gd name="GluePoint40X" fmla="*/ 254 w 274"/>
                  <a:gd name="GluePoint40Y" fmla="*/ 102 h 179"/>
                  <a:gd name="GluePoint41X" fmla="*/ 241 w 274"/>
                  <a:gd name="GluePoint41Y" fmla="*/ 87 h 179"/>
                  <a:gd name="GluePoint42X" fmla="*/ 223 w 274"/>
                  <a:gd name="GluePoint42Y" fmla="*/ 82 h 179"/>
                  <a:gd name="GluePoint43X" fmla="*/ 214 w 274"/>
                  <a:gd name="GluePoint43Y" fmla="*/ 68 h 179"/>
                  <a:gd name="GluePoint44X" fmla="*/ 233 w 274"/>
                  <a:gd name="GluePoint44Y" fmla="*/ 63 h 179"/>
                  <a:gd name="GluePoint45X" fmla="*/ 233 w 274"/>
                  <a:gd name="GluePoint45Y" fmla="*/ 60 h 179"/>
                  <a:gd name="GluePoint46X" fmla="*/ 225 w 274"/>
                  <a:gd name="GluePoint46Y" fmla="*/ 53 h 179"/>
                  <a:gd name="GluePoint47X" fmla="*/ 223 w 274"/>
                  <a:gd name="GluePoint47Y" fmla="*/ 49 h 179"/>
                  <a:gd name="GluePoint48X" fmla="*/ 201 w 274"/>
                  <a:gd name="GluePoint48Y" fmla="*/ 45 h 179"/>
                  <a:gd name="GluePoint49X" fmla="*/ 204 w 274"/>
                  <a:gd name="GluePoint49Y" fmla="*/ 37 h 179"/>
                  <a:gd name="GluePoint50X" fmla="*/ 177 w 274"/>
                  <a:gd name="GluePoint50Y" fmla="*/ 34 h 179"/>
                  <a:gd name="GluePoint51X" fmla="*/ 169 w 274"/>
                  <a:gd name="GluePoint51Y" fmla="*/ 31 h 179"/>
                  <a:gd name="GluePoint52X" fmla="*/ 173 w 274"/>
                  <a:gd name="GluePoint52Y" fmla="*/ 23 h 179"/>
                  <a:gd name="GluePoint53X" fmla="*/ 135 w 274"/>
                  <a:gd name="GluePoint53Y" fmla="*/ 20 h 179"/>
                  <a:gd name="GluePoint54X" fmla="*/ 115 w 274"/>
                  <a:gd name="GluePoint54Y" fmla="*/ 23 h 179"/>
                  <a:gd name="GluePoint55X" fmla="*/ 120 w 274"/>
                  <a:gd name="GluePoint55Y" fmla="*/ 16 h 179"/>
                  <a:gd name="GluePoint56X" fmla="*/ 119 w 274"/>
                  <a:gd name="GluePoint56Y" fmla="*/ 2 h 179"/>
                  <a:gd name="GluePoint57X" fmla="*/ 90 w 274"/>
                  <a:gd name="GluePoint57Y" fmla="*/ 7 h 179"/>
                  <a:gd name="GluePoint58X" fmla="*/ 76 w 274"/>
                  <a:gd name="GluePoint58Y" fmla="*/ 10 h 179"/>
                  <a:gd name="GluePoint59X" fmla="*/ 61 w 274"/>
                  <a:gd name="GluePoint59Y" fmla="*/ 20 h 179"/>
                  <a:gd name="GluePoint60X" fmla="*/ 55 w 274"/>
                  <a:gd name="GluePoint60Y" fmla="*/ 36 h 179"/>
                  <a:gd name="GluePoint61X" fmla="*/ 33 w 274"/>
                  <a:gd name="GluePoint61Y" fmla="*/ 41 h 179"/>
                  <a:gd name="GluePoint62X" fmla="*/ 46 w 274"/>
                  <a:gd name="GluePoint62Y" fmla="*/ 26 h 179"/>
                  <a:gd name="GluePoint63X" fmla="*/ 82 w 274"/>
                  <a:gd name="GluePoint63Y" fmla="*/ 2 h 1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74" h="179">
                    <a:moveTo>
                      <a:pt x="82" y="2"/>
                    </a:moveTo>
                    <a:lnTo>
                      <a:pt x="69" y="0"/>
                    </a:lnTo>
                    <a:lnTo>
                      <a:pt x="57" y="2"/>
                    </a:lnTo>
                    <a:lnTo>
                      <a:pt x="41" y="7"/>
                    </a:lnTo>
                    <a:lnTo>
                      <a:pt x="30" y="10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3" y="15"/>
                    </a:lnTo>
                    <a:lnTo>
                      <a:pt x="22" y="15"/>
                    </a:lnTo>
                    <a:lnTo>
                      <a:pt x="12" y="21"/>
                    </a:lnTo>
                    <a:lnTo>
                      <a:pt x="11" y="24"/>
                    </a:lnTo>
                    <a:lnTo>
                      <a:pt x="14" y="24"/>
                    </a:lnTo>
                    <a:lnTo>
                      <a:pt x="6" y="26"/>
                    </a:lnTo>
                    <a:lnTo>
                      <a:pt x="6" y="29"/>
                    </a:lnTo>
                    <a:lnTo>
                      <a:pt x="3" y="31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37"/>
                    </a:lnTo>
                    <a:lnTo>
                      <a:pt x="27" y="41"/>
                    </a:lnTo>
                    <a:lnTo>
                      <a:pt x="14" y="42"/>
                    </a:lnTo>
                    <a:lnTo>
                      <a:pt x="3" y="41"/>
                    </a:lnTo>
                    <a:lnTo>
                      <a:pt x="1" y="42"/>
                    </a:lnTo>
                    <a:lnTo>
                      <a:pt x="4" y="49"/>
                    </a:lnTo>
                    <a:lnTo>
                      <a:pt x="7" y="50"/>
                    </a:lnTo>
                    <a:lnTo>
                      <a:pt x="19" y="52"/>
                    </a:lnTo>
                    <a:lnTo>
                      <a:pt x="23" y="50"/>
                    </a:lnTo>
                    <a:lnTo>
                      <a:pt x="27" y="49"/>
                    </a:lnTo>
                    <a:lnTo>
                      <a:pt x="25" y="52"/>
                    </a:lnTo>
                    <a:lnTo>
                      <a:pt x="28" y="55"/>
                    </a:lnTo>
                    <a:lnTo>
                      <a:pt x="34" y="55"/>
                    </a:lnTo>
                    <a:lnTo>
                      <a:pt x="36" y="55"/>
                    </a:lnTo>
                    <a:lnTo>
                      <a:pt x="54" y="57"/>
                    </a:lnTo>
                    <a:lnTo>
                      <a:pt x="60" y="55"/>
                    </a:lnTo>
                    <a:lnTo>
                      <a:pt x="71" y="58"/>
                    </a:lnTo>
                    <a:lnTo>
                      <a:pt x="76" y="57"/>
                    </a:lnTo>
                    <a:lnTo>
                      <a:pt x="79" y="58"/>
                    </a:lnTo>
                    <a:lnTo>
                      <a:pt x="82" y="58"/>
                    </a:lnTo>
                    <a:lnTo>
                      <a:pt x="81" y="58"/>
                    </a:lnTo>
                    <a:lnTo>
                      <a:pt x="76" y="55"/>
                    </a:lnTo>
                    <a:lnTo>
                      <a:pt x="77" y="53"/>
                    </a:lnTo>
                    <a:lnTo>
                      <a:pt x="95" y="55"/>
                    </a:lnTo>
                    <a:lnTo>
                      <a:pt x="95" y="58"/>
                    </a:lnTo>
                    <a:lnTo>
                      <a:pt x="106" y="57"/>
                    </a:lnTo>
                    <a:lnTo>
                      <a:pt x="108" y="57"/>
                    </a:lnTo>
                    <a:lnTo>
                      <a:pt x="108" y="50"/>
                    </a:lnTo>
                    <a:lnTo>
                      <a:pt x="111" y="50"/>
                    </a:lnTo>
                    <a:lnTo>
                      <a:pt x="115" y="52"/>
                    </a:lnTo>
                    <a:lnTo>
                      <a:pt x="122" y="52"/>
                    </a:lnTo>
                    <a:lnTo>
                      <a:pt x="119" y="58"/>
                    </a:lnTo>
                    <a:lnTo>
                      <a:pt x="127" y="58"/>
                    </a:lnTo>
                    <a:lnTo>
                      <a:pt x="125" y="60"/>
                    </a:lnTo>
                    <a:lnTo>
                      <a:pt x="122" y="60"/>
                    </a:lnTo>
                    <a:lnTo>
                      <a:pt x="133" y="66"/>
                    </a:lnTo>
                    <a:lnTo>
                      <a:pt x="133" y="68"/>
                    </a:lnTo>
                    <a:lnTo>
                      <a:pt x="128" y="69"/>
                    </a:lnTo>
                    <a:lnTo>
                      <a:pt x="122" y="69"/>
                    </a:lnTo>
                    <a:lnTo>
                      <a:pt x="120" y="73"/>
                    </a:lnTo>
                    <a:lnTo>
                      <a:pt x="119" y="76"/>
                    </a:lnTo>
                    <a:lnTo>
                      <a:pt x="133" y="7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39" y="73"/>
                    </a:lnTo>
                    <a:lnTo>
                      <a:pt x="144" y="78"/>
                    </a:lnTo>
                    <a:lnTo>
                      <a:pt x="146" y="76"/>
                    </a:lnTo>
                    <a:lnTo>
                      <a:pt x="146" y="74"/>
                    </a:lnTo>
                    <a:lnTo>
                      <a:pt x="149" y="74"/>
                    </a:lnTo>
                    <a:lnTo>
                      <a:pt x="146" y="79"/>
                    </a:lnTo>
                    <a:lnTo>
                      <a:pt x="147" y="81"/>
                    </a:lnTo>
                    <a:lnTo>
                      <a:pt x="152" y="81"/>
                    </a:lnTo>
                    <a:lnTo>
                      <a:pt x="154" y="82"/>
                    </a:lnTo>
                    <a:lnTo>
                      <a:pt x="152" y="95"/>
                    </a:lnTo>
                    <a:lnTo>
                      <a:pt x="154" y="95"/>
                    </a:lnTo>
                    <a:lnTo>
                      <a:pt x="144" y="100"/>
                    </a:lnTo>
                    <a:lnTo>
                      <a:pt x="141" y="105"/>
                    </a:lnTo>
                    <a:lnTo>
                      <a:pt x="136" y="105"/>
                    </a:lnTo>
                    <a:lnTo>
                      <a:pt x="119" y="113"/>
                    </a:lnTo>
                    <a:lnTo>
                      <a:pt x="123" y="121"/>
                    </a:lnTo>
                    <a:lnTo>
                      <a:pt x="122" y="124"/>
                    </a:lnTo>
                    <a:lnTo>
                      <a:pt x="115" y="123"/>
                    </a:lnTo>
                    <a:lnTo>
                      <a:pt x="109" y="124"/>
                    </a:lnTo>
                    <a:lnTo>
                      <a:pt x="104" y="124"/>
                    </a:lnTo>
                    <a:lnTo>
                      <a:pt x="103" y="126"/>
                    </a:lnTo>
                    <a:lnTo>
                      <a:pt x="100" y="127"/>
                    </a:lnTo>
                    <a:lnTo>
                      <a:pt x="79" y="124"/>
                    </a:lnTo>
                    <a:lnTo>
                      <a:pt x="79" y="126"/>
                    </a:lnTo>
                    <a:lnTo>
                      <a:pt x="77" y="126"/>
                    </a:lnTo>
                    <a:lnTo>
                      <a:pt x="76" y="127"/>
                    </a:lnTo>
                    <a:lnTo>
                      <a:pt x="68" y="131"/>
                    </a:lnTo>
                    <a:lnTo>
                      <a:pt x="65" y="132"/>
                    </a:lnTo>
                    <a:lnTo>
                      <a:pt x="61" y="135"/>
                    </a:lnTo>
                    <a:lnTo>
                      <a:pt x="65" y="140"/>
                    </a:lnTo>
                    <a:lnTo>
                      <a:pt x="74" y="143"/>
                    </a:lnTo>
                    <a:lnTo>
                      <a:pt x="87" y="140"/>
                    </a:lnTo>
                    <a:lnTo>
                      <a:pt x="87" y="137"/>
                    </a:lnTo>
                    <a:lnTo>
                      <a:pt x="90" y="137"/>
                    </a:lnTo>
                    <a:lnTo>
                      <a:pt x="93" y="137"/>
                    </a:lnTo>
                    <a:lnTo>
                      <a:pt x="93" y="139"/>
                    </a:lnTo>
                    <a:lnTo>
                      <a:pt x="101" y="140"/>
                    </a:lnTo>
                    <a:lnTo>
                      <a:pt x="101" y="139"/>
                    </a:lnTo>
                    <a:lnTo>
                      <a:pt x="103" y="139"/>
                    </a:lnTo>
                    <a:lnTo>
                      <a:pt x="100" y="135"/>
                    </a:lnTo>
                    <a:lnTo>
                      <a:pt x="101" y="134"/>
                    </a:lnTo>
                    <a:lnTo>
                      <a:pt x="106" y="132"/>
                    </a:lnTo>
                    <a:lnTo>
                      <a:pt x="104" y="135"/>
                    </a:lnTo>
                    <a:lnTo>
                      <a:pt x="106" y="134"/>
                    </a:lnTo>
                    <a:lnTo>
                      <a:pt x="108" y="137"/>
                    </a:lnTo>
                    <a:lnTo>
                      <a:pt x="111" y="135"/>
                    </a:lnTo>
                    <a:lnTo>
                      <a:pt x="112" y="137"/>
                    </a:lnTo>
                    <a:lnTo>
                      <a:pt x="115" y="137"/>
                    </a:lnTo>
                    <a:lnTo>
                      <a:pt x="115" y="142"/>
                    </a:lnTo>
                    <a:lnTo>
                      <a:pt x="117" y="143"/>
                    </a:lnTo>
                    <a:lnTo>
                      <a:pt x="117" y="147"/>
                    </a:lnTo>
                    <a:lnTo>
                      <a:pt x="123" y="148"/>
                    </a:lnTo>
                    <a:lnTo>
                      <a:pt x="125" y="152"/>
                    </a:lnTo>
                    <a:lnTo>
                      <a:pt x="128" y="148"/>
                    </a:lnTo>
                    <a:lnTo>
                      <a:pt x="131" y="152"/>
                    </a:lnTo>
                    <a:lnTo>
                      <a:pt x="133" y="152"/>
                    </a:lnTo>
                    <a:lnTo>
                      <a:pt x="125" y="155"/>
                    </a:lnTo>
                    <a:lnTo>
                      <a:pt x="123" y="153"/>
                    </a:lnTo>
                    <a:lnTo>
                      <a:pt x="125" y="160"/>
                    </a:lnTo>
                    <a:lnTo>
                      <a:pt x="128" y="161"/>
                    </a:lnTo>
                    <a:lnTo>
                      <a:pt x="138" y="166"/>
                    </a:lnTo>
                    <a:lnTo>
                      <a:pt x="144" y="163"/>
                    </a:lnTo>
                    <a:lnTo>
                      <a:pt x="142" y="166"/>
                    </a:lnTo>
                    <a:lnTo>
                      <a:pt x="144" y="166"/>
                    </a:lnTo>
                    <a:lnTo>
                      <a:pt x="149" y="164"/>
                    </a:lnTo>
                    <a:lnTo>
                      <a:pt x="147" y="168"/>
                    </a:lnTo>
                    <a:lnTo>
                      <a:pt x="150" y="168"/>
                    </a:lnTo>
                    <a:lnTo>
                      <a:pt x="150" y="171"/>
                    </a:lnTo>
                    <a:lnTo>
                      <a:pt x="152" y="171"/>
                    </a:lnTo>
                    <a:lnTo>
                      <a:pt x="154" y="169"/>
                    </a:lnTo>
                    <a:lnTo>
                      <a:pt x="154" y="172"/>
                    </a:lnTo>
                    <a:lnTo>
                      <a:pt x="155" y="172"/>
                    </a:lnTo>
                    <a:lnTo>
                      <a:pt x="165" y="174"/>
                    </a:lnTo>
                    <a:lnTo>
                      <a:pt x="168" y="177"/>
                    </a:lnTo>
                    <a:lnTo>
                      <a:pt x="174" y="176"/>
                    </a:lnTo>
                    <a:lnTo>
                      <a:pt x="177" y="179"/>
                    </a:lnTo>
                    <a:lnTo>
                      <a:pt x="182" y="179"/>
                    </a:lnTo>
                    <a:lnTo>
                      <a:pt x="182" y="177"/>
                    </a:lnTo>
                    <a:lnTo>
                      <a:pt x="184" y="172"/>
                    </a:lnTo>
                    <a:lnTo>
                      <a:pt x="171" y="161"/>
                    </a:lnTo>
                    <a:lnTo>
                      <a:pt x="173" y="160"/>
                    </a:lnTo>
                    <a:lnTo>
                      <a:pt x="169" y="161"/>
                    </a:lnTo>
                    <a:lnTo>
                      <a:pt x="165" y="153"/>
                    </a:lnTo>
                    <a:lnTo>
                      <a:pt x="163" y="150"/>
                    </a:lnTo>
                    <a:lnTo>
                      <a:pt x="166" y="150"/>
                    </a:lnTo>
                    <a:lnTo>
                      <a:pt x="171" y="155"/>
                    </a:lnTo>
                    <a:lnTo>
                      <a:pt x="174" y="155"/>
                    </a:lnTo>
                    <a:lnTo>
                      <a:pt x="174" y="153"/>
                    </a:lnTo>
                    <a:lnTo>
                      <a:pt x="176" y="153"/>
                    </a:lnTo>
                    <a:lnTo>
                      <a:pt x="179" y="158"/>
                    </a:lnTo>
                    <a:lnTo>
                      <a:pt x="184" y="158"/>
                    </a:lnTo>
                    <a:lnTo>
                      <a:pt x="184" y="161"/>
                    </a:lnTo>
                    <a:lnTo>
                      <a:pt x="190" y="161"/>
                    </a:lnTo>
                    <a:lnTo>
                      <a:pt x="192" y="163"/>
                    </a:lnTo>
                    <a:lnTo>
                      <a:pt x="198" y="163"/>
                    </a:lnTo>
                    <a:lnTo>
                      <a:pt x="198" y="164"/>
                    </a:lnTo>
                    <a:lnTo>
                      <a:pt x="201" y="164"/>
                    </a:lnTo>
                    <a:lnTo>
                      <a:pt x="198" y="168"/>
                    </a:lnTo>
                    <a:lnTo>
                      <a:pt x="201" y="169"/>
                    </a:lnTo>
                    <a:lnTo>
                      <a:pt x="203" y="169"/>
                    </a:lnTo>
                    <a:lnTo>
                      <a:pt x="203" y="164"/>
                    </a:lnTo>
                    <a:lnTo>
                      <a:pt x="208" y="164"/>
                    </a:lnTo>
                    <a:lnTo>
                      <a:pt x="209" y="163"/>
                    </a:lnTo>
                    <a:lnTo>
                      <a:pt x="208" y="161"/>
                    </a:lnTo>
                    <a:lnTo>
                      <a:pt x="206" y="161"/>
                    </a:lnTo>
                    <a:lnTo>
                      <a:pt x="206" y="158"/>
                    </a:lnTo>
                    <a:lnTo>
                      <a:pt x="208" y="155"/>
                    </a:lnTo>
                    <a:lnTo>
                      <a:pt x="211" y="158"/>
                    </a:lnTo>
                    <a:lnTo>
                      <a:pt x="212" y="155"/>
                    </a:lnTo>
                    <a:lnTo>
                      <a:pt x="216" y="152"/>
                    </a:lnTo>
                    <a:lnTo>
                      <a:pt x="216" y="145"/>
                    </a:lnTo>
                    <a:lnTo>
                      <a:pt x="209" y="143"/>
                    </a:lnTo>
                    <a:lnTo>
                      <a:pt x="211" y="142"/>
                    </a:lnTo>
                    <a:lnTo>
                      <a:pt x="214" y="142"/>
                    </a:lnTo>
                    <a:lnTo>
                      <a:pt x="216" y="139"/>
                    </a:lnTo>
                    <a:lnTo>
                      <a:pt x="216" y="137"/>
                    </a:lnTo>
                    <a:lnTo>
                      <a:pt x="212" y="137"/>
                    </a:lnTo>
                    <a:lnTo>
                      <a:pt x="212" y="135"/>
                    </a:lnTo>
                    <a:lnTo>
                      <a:pt x="209" y="137"/>
                    </a:lnTo>
                    <a:lnTo>
                      <a:pt x="211" y="132"/>
                    </a:lnTo>
                    <a:lnTo>
                      <a:pt x="201" y="134"/>
                    </a:lnTo>
                    <a:lnTo>
                      <a:pt x="206" y="132"/>
                    </a:lnTo>
                    <a:lnTo>
                      <a:pt x="200" y="132"/>
                    </a:lnTo>
                    <a:lnTo>
                      <a:pt x="198" y="134"/>
                    </a:lnTo>
                    <a:lnTo>
                      <a:pt x="198" y="127"/>
                    </a:lnTo>
                    <a:lnTo>
                      <a:pt x="195" y="127"/>
                    </a:lnTo>
                    <a:lnTo>
                      <a:pt x="196" y="126"/>
                    </a:lnTo>
                    <a:lnTo>
                      <a:pt x="196" y="124"/>
                    </a:lnTo>
                    <a:lnTo>
                      <a:pt x="196" y="124"/>
                    </a:lnTo>
                    <a:lnTo>
                      <a:pt x="196" y="123"/>
                    </a:lnTo>
                    <a:lnTo>
                      <a:pt x="198" y="121"/>
                    </a:lnTo>
                    <a:lnTo>
                      <a:pt x="190" y="121"/>
                    </a:lnTo>
                    <a:lnTo>
                      <a:pt x="192" y="118"/>
                    </a:lnTo>
                    <a:lnTo>
                      <a:pt x="201" y="116"/>
                    </a:lnTo>
                    <a:lnTo>
                      <a:pt x="200" y="113"/>
                    </a:lnTo>
                    <a:lnTo>
                      <a:pt x="195" y="111"/>
                    </a:lnTo>
                    <a:lnTo>
                      <a:pt x="193" y="110"/>
                    </a:lnTo>
                    <a:lnTo>
                      <a:pt x="198" y="110"/>
                    </a:lnTo>
                    <a:lnTo>
                      <a:pt x="198" y="108"/>
                    </a:lnTo>
                    <a:lnTo>
                      <a:pt x="200" y="108"/>
                    </a:lnTo>
                    <a:lnTo>
                      <a:pt x="204" y="111"/>
                    </a:lnTo>
                    <a:lnTo>
                      <a:pt x="203" y="108"/>
                    </a:lnTo>
                    <a:lnTo>
                      <a:pt x="206" y="108"/>
                    </a:lnTo>
                    <a:lnTo>
                      <a:pt x="203" y="106"/>
                    </a:lnTo>
                    <a:lnTo>
                      <a:pt x="206" y="106"/>
                    </a:lnTo>
                    <a:lnTo>
                      <a:pt x="209" y="108"/>
                    </a:lnTo>
                    <a:lnTo>
                      <a:pt x="208" y="110"/>
                    </a:lnTo>
                    <a:lnTo>
                      <a:pt x="217" y="115"/>
                    </a:lnTo>
                    <a:lnTo>
                      <a:pt x="217" y="116"/>
                    </a:lnTo>
                    <a:lnTo>
                      <a:pt x="223" y="116"/>
                    </a:lnTo>
                    <a:lnTo>
                      <a:pt x="222" y="118"/>
                    </a:lnTo>
                    <a:lnTo>
                      <a:pt x="220" y="119"/>
                    </a:lnTo>
                    <a:lnTo>
                      <a:pt x="223" y="124"/>
                    </a:lnTo>
                    <a:lnTo>
                      <a:pt x="227" y="123"/>
                    </a:lnTo>
                    <a:lnTo>
                      <a:pt x="227" y="124"/>
                    </a:lnTo>
                    <a:lnTo>
                      <a:pt x="225" y="126"/>
                    </a:lnTo>
                    <a:lnTo>
                      <a:pt x="225" y="127"/>
                    </a:lnTo>
                    <a:lnTo>
                      <a:pt x="230" y="127"/>
                    </a:lnTo>
                    <a:lnTo>
                      <a:pt x="230" y="131"/>
                    </a:lnTo>
                    <a:lnTo>
                      <a:pt x="233" y="129"/>
                    </a:lnTo>
                    <a:lnTo>
                      <a:pt x="235" y="132"/>
                    </a:lnTo>
                    <a:lnTo>
                      <a:pt x="239" y="126"/>
                    </a:lnTo>
                    <a:lnTo>
                      <a:pt x="243" y="126"/>
                    </a:lnTo>
                    <a:lnTo>
                      <a:pt x="243" y="119"/>
                    </a:lnTo>
                    <a:lnTo>
                      <a:pt x="250" y="123"/>
                    </a:lnTo>
                    <a:lnTo>
                      <a:pt x="252" y="119"/>
                    </a:lnTo>
                    <a:lnTo>
                      <a:pt x="255" y="119"/>
                    </a:lnTo>
                    <a:lnTo>
                      <a:pt x="257" y="116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55" y="115"/>
                    </a:lnTo>
                    <a:lnTo>
                      <a:pt x="260" y="111"/>
                    </a:lnTo>
                    <a:lnTo>
                      <a:pt x="266" y="111"/>
                    </a:lnTo>
                    <a:lnTo>
                      <a:pt x="268" y="111"/>
                    </a:lnTo>
                    <a:lnTo>
                      <a:pt x="268" y="110"/>
                    </a:lnTo>
                    <a:lnTo>
                      <a:pt x="274" y="106"/>
                    </a:lnTo>
                    <a:lnTo>
                      <a:pt x="268" y="100"/>
                    </a:lnTo>
                    <a:lnTo>
                      <a:pt x="254" y="102"/>
                    </a:lnTo>
                    <a:lnTo>
                      <a:pt x="260" y="95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50" y="94"/>
                    </a:lnTo>
                    <a:lnTo>
                      <a:pt x="247" y="89"/>
                    </a:lnTo>
                    <a:lnTo>
                      <a:pt x="241" y="87"/>
                    </a:lnTo>
                    <a:lnTo>
                      <a:pt x="244" y="84"/>
                    </a:lnTo>
                    <a:lnTo>
                      <a:pt x="231" y="87"/>
                    </a:lnTo>
                    <a:lnTo>
                      <a:pt x="230" y="86"/>
                    </a:lnTo>
                    <a:lnTo>
                      <a:pt x="233" y="84"/>
                    </a:lnTo>
                    <a:lnTo>
                      <a:pt x="231" y="82"/>
                    </a:lnTo>
                    <a:lnTo>
                      <a:pt x="223" y="82"/>
                    </a:lnTo>
                    <a:lnTo>
                      <a:pt x="228" y="79"/>
                    </a:lnTo>
                    <a:lnTo>
                      <a:pt x="211" y="76"/>
                    </a:lnTo>
                    <a:lnTo>
                      <a:pt x="219" y="74"/>
                    </a:lnTo>
                    <a:lnTo>
                      <a:pt x="216" y="71"/>
                    </a:lnTo>
                    <a:lnTo>
                      <a:pt x="220" y="69"/>
                    </a:lnTo>
                    <a:lnTo>
                      <a:pt x="214" y="68"/>
                    </a:lnTo>
                    <a:lnTo>
                      <a:pt x="220" y="68"/>
                    </a:lnTo>
                    <a:lnTo>
                      <a:pt x="220" y="66"/>
                    </a:lnTo>
                    <a:lnTo>
                      <a:pt x="225" y="68"/>
                    </a:lnTo>
                    <a:lnTo>
                      <a:pt x="235" y="68"/>
                    </a:lnTo>
                    <a:lnTo>
                      <a:pt x="238" y="66"/>
                    </a:lnTo>
                    <a:lnTo>
                      <a:pt x="233" y="63"/>
                    </a:lnTo>
                    <a:lnTo>
                      <a:pt x="222" y="63"/>
                    </a:lnTo>
                    <a:lnTo>
                      <a:pt x="220" y="63"/>
                    </a:lnTo>
                    <a:lnTo>
                      <a:pt x="216" y="61"/>
                    </a:lnTo>
                    <a:lnTo>
                      <a:pt x="214" y="61"/>
                    </a:lnTo>
                    <a:lnTo>
                      <a:pt x="227" y="58"/>
                    </a:lnTo>
                    <a:lnTo>
                      <a:pt x="233" y="60"/>
                    </a:lnTo>
                    <a:lnTo>
                      <a:pt x="236" y="58"/>
                    </a:lnTo>
                    <a:lnTo>
                      <a:pt x="235" y="57"/>
                    </a:lnTo>
                    <a:lnTo>
                      <a:pt x="231" y="52"/>
                    </a:lnTo>
                    <a:lnTo>
                      <a:pt x="228" y="52"/>
                    </a:lnTo>
                    <a:lnTo>
                      <a:pt x="225" y="52"/>
                    </a:lnTo>
                    <a:lnTo>
                      <a:pt x="225" y="53"/>
                    </a:lnTo>
                    <a:lnTo>
                      <a:pt x="219" y="57"/>
                    </a:lnTo>
                    <a:lnTo>
                      <a:pt x="216" y="57"/>
                    </a:lnTo>
                    <a:lnTo>
                      <a:pt x="220" y="53"/>
                    </a:lnTo>
                    <a:lnTo>
                      <a:pt x="211" y="53"/>
                    </a:lnTo>
                    <a:lnTo>
                      <a:pt x="220" y="50"/>
                    </a:lnTo>
                    <a:lnTo>
                      <a:pt x="223" y="49"/>
                    </a:lnTo>
                    <a:lnTo>
                      <a:pt x="225" y="50"/>
                    </a:lnTo>
                    <a:lnTo>
                      <a:pt x="227" y="47"/>
                    </a:lnTo>
                    <a:lnTo>
                      <a:pt x="217" y="44"/>
                    </a:lnTo>
                    <a:lnTo>
                      <a:pt x="204" y="49"/>
                    </a:lnTo>
                    <a:lnTo>
                      <a:pt x="214" y="44"/>
                    </a:lnTo>
                    <a:lnTo>
                      <a:pt x="201" y="45"/>
                    </a:lnTo>
                    <a:lnTo>
                      <a:pt x="208" y="42"/>
                    </a:lnTo>
                    <a:lnTo>
                      <a:pt x="208" y="41"/>
                    </a:lnTo>
                    <a:lnTo>
                      <a:pt x="198" y="42"/>
                    </a:lnTo>
                    <a:lnTo>
                      <a:pt x="192" y="41"/>
                    </a:lnTo>
                    <a:lnTo>
                      <a:pt x="203" y="39"/>
                    </a:lnTo>
                    <a:lnTo>
                      <a:pt x="204" y="37"/>
                    </a:lnTo>
                    <a:lnTo>
                      <a:pt x="203" y="34"/>
                    </a:lnTo>
                    <a:lnTo>
                      <a:pt x="193" y="31"/>
                    </a:lnTo>
                    <a:lnTo>
                      <a:pt x="189" y="33"/>
                    </a:lnTo>
                    <a:lnTo>
                      <a:pt x="182" y="33"/>
                    </a:lnTo>
                    <a:lnTo>
                      <a:pt x="182" y="36"/>
                    </a:lnTo>
                    <a:lnTo>
                      <a:pt x="177" y="34"/>
                    </a:lnTo>
                    <a:lnTo>
                      <a:pt x="181" y="33"/>
                    </a:lnTo>
                    <a:lnTo>
                      <a:pt x="174" y="34"/>
                    </a:lnTo>
                    <a:lnTo>
                      <a:pt x="184" y="29"/>
                    </a:lnTo>
                    <a:lnTo>
                      <a:pt x="174" y="29"/>
                    </a:lnTo>
                    <a:lnTo>
                      <a:pt x="168" y="33"/>
                    </a:lnTo>
                    <a:lnTo>
                      <a:pt x="169" y="31"/>
                    </a:lnTo>
                    <a:lnTo>
                      <a:pt x="174" y="29"/>
                    </a:lnTo>
                    <a:lnTo>
                      <a:pt x="176" y="28"/>
                    </a:lnTo>
                    <a:lnTo>
                      <a:pt x="177" y="26"/>
                    </a:lnTo>
                    <a:lnTo>
                      <a:pt x="168" y="24"/>
                    </a:lnTo>
                    <a:lnTo>
                      <a:pt x="171" y="23"/>
                    </a:lnTo>
                    <a:lnTo>
                      <a:pt x="173" y="23"/>
                    </a:lnTo>
                    <a:lnTo>
                      <a:pt x="169" y="20"/>
                    </a:lnTo>
                    <a:lnTo>
                      <a:pt x="171" y="20"/>
                    </a:lnTo>
                    <a:lnTo>
                      <a:pt x="168" y="18"/>
                    </a:lnTo>
                    <a:lnTo>
                      <a:pt x="149" y="16"/>
                    </a:lnTo>
                    <a:lnTo>
                      <a:pt x="136" y="18"/>
                    </a:lnTo>
                    <a:lnTo>
                      <a:pt x="135" y="20"/>
                    </a:lnTo>
                    <a:lnTo>
                      <a:pt x="138" y="21"/>
                    </a:lnTo>
                    <a:lnTo>
                      <a:pt x="128" y="23"/>
                    </a:lnTo>
                    <a:lnTo>
                      <a:pt x="127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15" y="23"/>
                    </a:lnTo>
                    <a:lnTo>
                      <a:pt x="114" y="23"/>
                    </a:lnTo>
                    <a:lnTo>
                      <a:pt x="104" y="28"/>
                    </a:lnTo>
                    <a:lnTo>
                      <a:pt x="104" y="26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20" y="16"/>
                    </a:lnTo>
                    <a:lnTo>
                      <a:pt x="117" y="13"/>
                    </a:lnTo>
                    <a:lnTo>
                      <a:pt x="120" y="12"/>
                    </a:lnTo>
                    <a:lnTo>
                      <a:pt x="114" y="8"/>
                    </a:lnTo>
                    <a:lnTo>
                      <a:pt x="117" y="7"/>
                    </a:lnTo>
                    <a:lnTo>
                      <a:pt x="120" y="4"/>
                    </a:lnTo>
                    <a:lnTo>
                      <a:pt x="119" y="2"/>
                    </a:lnTo>
                    <a:lnTo>
                      <a:pt x="106" y="2"/>
                    </a:lnTo>
                    <a:lnTo>
                      <a:pt x="95" y="4"/>
                    </a:lnTo>
                    <a:lnTo>
                      <a:pt x="90" y="5"/>
                    </a:lnTo>
                    <a:lnTo>
                      <a:pt x="93" y="7"/>
                    </a:lnTo>
                    <a:lnTo>
                      <a:pt x="90" y="8"/>
                    </a:lnTo>
                    <a:lnTo>
                      <a:pt x="90" y="7"/>
                    </a:lnTo>
                    <a:lnTo>
                      <a:pt x="84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77" y="7"/>
                    </a:lnTo>
                    <a:lnTo>
                      <a:pt x="74" y="8"/>
                    </a:lnTo>
                    <a:lnTo>
                      <a:pt x="76" y="10"/>
                    </a:lnTo>
                    <a:lnTo>
                      <a:pt x="68" y="12"/>
                    </a:lnTo>
                    <a:lnTo>
                      <a:pt x="73" y="13"/>
                    </a:lnTo>
                    <a:lnTo>
                      <a:pt x="65" y="13"/>
                    </a:lnTo>
                    <a:lnTo>
                      <a:pt x="61" y="18"/>
                    </a:lnTo>
                    <a:lnTo>
                      <a:pt x="60" y="18"/>
                    </a:lnTo>
                    <a:lnTo>
                      <a:pt x="61" y="20"/>
                    </a:lnTo>
                    <a:lnTo>
                      <a:pt x="68" y="21"/>
                    </a:lnTo>
                    <a:lnTo>
                      <a:pt x="50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60" y="33"/>
                    </a:lnTo>
                    <a:lnTo>
                      <a:pt x="55" y="36"/>
                    </a:lnTo>
                    <a:lnTo>
                      <a:pt x="52" y="41"/>
                    </a:lnTo>
                    <a:lnTo>
                      <a:pt x="49" y="42"/>
                    </a:lnTo>
                    <a:lnTo>
                      <a:pt x="49" y="41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33" y="41"/>
                    </a:lnTo>
                    <a:lnTo>
                      <a:pt x="42" y="37"/>
                    </a:lnTo>
                    <a:lnTo>
                      <a:pt x="54" y="37"/>
                    </a:lnTo>
                    <a:lnTo>
                      <a:pt x="54" y="34"/>
                    </a:lnTo>
                    <a:lnTo>
                      <a:pt x="50" y="34"/>
                    </a:lnTo>
                    <a:lnTo>
                      <a:pt x="46" y="28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0" y="18"/>
                    </a:lnTo>
                    <a:lnTo>
                      <a:pt x="54" y="15"/>
                    </a:lnTo>
                    <a:lnTo>
                      <a:pt x="60" y="12"/>
                    </a:lnTo>
                    <a:lnTo>
                      <a:pt x="63" y="10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57" name="Line 470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58" name="Line 471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59" name="Freeform 472"/>
              <p:cNvSpPr/>
              <p:nvPr/>
            </p:nvSpPr>
            <p:spPr>
              <a:xfrm>
                <a:off x="2205000" y="2295360"/>
                <a:ext cx="21960" cy="432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4320"/>
                  <a:gd name="textAreaBottom" fmla="*/ 4680 h 4320"/>
                  <a:gd name="GluePoint1X" fmla="*/ 14 w 14"/>
                  <a:gd name="GluePoint1Y" fmla="*/ 0 h 3"/>
                  <a:gd name="GluePoint2X" fmla="*/ 14 w 14"/>
                  <a:gd name="GluePoint2Y" fmla="*/ 3 h 3"/>
                  <a:gd name="GluePoint3X" fmla="*/ 12 w 14"/>
                  <a:gd name="GluePoint3Y" fmla="*/ 2 h 3"/>
                  <a:gd name="GluePoint4X" fmla="*/ 3 w 14"/>
                  <a:gd name="GluePoint4Y" fmla="*/ 3 h 3"/>
                  <a:gd name="GluePoint5X" fmla="*/ 0 w 14"/>
                  <a:gd name="GluePoint5Y" fmla="*/ 3 h 3"/>
                  <a:gd name="GluePoint6X" fmla="*/ 0 w 14"/>
                  <a:gd name="GluePoint6Y" fmla="*/ 2 h 3"/>
                  <a:gd name="GluePoint7X" fmla="*/ 14 w 14"/>
                  <a:gd name="GluePoint7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3">
                    <a:moveTo>
                      <a:pt x="14" y="0"/>
                    </a:moveTo>
                    <a:lnTo>
                      <a:pt x="14" y="3"/>
                    </a:lnTo>
                    <a:lnTo>
                      <a:pt x="12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60" name="Freeform 473"/>
              <p:cNvSpPr/>
              <p:nvPr/>
            </p:nvSpPr>
            <p:spPr>
              <a:xfrm>
                <a:off x="2239920" y="230040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5 w 5"/>
                  <a:gd name="GluePoint1Y" fmla="*/ 5 h 13"/>
                  <a:gd name="GluePoint2X" fmla="*/ 1 w 5"/>
                  <a:gd name="GluePoint2Y" fmla="*/ 13 h 13"/>
                  <a:gd name="GluePoint3X" fmla="*/ 0 w 5"/>
                  <a:gd name="GluePoint3Y" fmla="*/ 10 h 13"/>
                  <a:gd name="GluePoint4X" fmla="*/ 1 w 5"/>
                  <a:gd name="GluePoint4Y" fmla="*/ 5 h 13"/>
                  <a:gd name="GluePoint5X" fmla="*/ 3 w 5"/>
                  <a:gd name="GluePoint5Y" fmla="*/ 0 h 13"/>
                  <a:gd name="GluePoint6X" fmla="*/ 5 w 5"/>
                  <a:gd name="GluePoint6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5" y="5"/>
                    </a:moveTo>
                    <a:lnTo>
                      <a:pt x="1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61" name="Freeform 474"/>
              <p:cNvSpPr/>
              <p:nvPr/>
            </p:nvSpPr>
            <p:spPr>
              <a:xfrm>
                <a:off x="2228760" y="23414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4 w 5"/>
                  <a:gd name="GluePoint1Y" fmla="*/ 2 h 2"/>
                  <a:gd name="GluePoint2X" fmla="*/ 5 w 5"/>
                  <a:gd name="GluePoint2Y" fmla="*/ 0 h 2"/>
                  <a:gd name="GluePoint3X" fmla="*/ 4 w 5"/>
                  <a:gd name="GluePoint3Y" fmla="*/ 0 h 2"/>
                  <a:gd name="GluePoint4X" fmla="*/ 0 w 5"/>
                  <a:gd name="GluePoint4Y" fmla="*/ 2 h 2"/>
                  <a:gd name="GluePoint5X" fmla="*/ 4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4" y="2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62" name="Freeform 475"/>
              <p:cNvSpPr/>
              <p:nvPr/>
            </p:nvSpPr>
            <p:spPr>
              <a:xfrm>
                <a:off x="2209680" y="2340000"/>
                <a:ext cx="12240" cy="252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25200"/>
                  <a:gd name="textAreaBottom" fmla="*/ 25560 h 25200"/>
                  <a:gd name="GluePoint1X" fmla="*/ 5 w 8"/>
                  <a:gd name="GluePoint1Y" fmla="*/ 3 h 16"/>
                  <a:gd name="GluePoint2X" fmla="*/ 8 w 8"/>
                  <a:gd name="GluePoint2Y" fmla="*/ 9 h 16"/>
                  <a:gd name="GluePoint3X" fmla="*/ 6 w 8"/>
                  <a:gd name="GluePoint3Y" fmla="*/ 16 h 16"/>
                  <a:gd name="GluePoint4X" fmla="*/ 3 w 8"/>
                  <a:gd name="GluePoint4Y" fmla="*/ 16 h 16"/>
                  <a:gd name="GluePoint5X" fmla="*/ 0 w 8"/>
                  <a:gd name="GluePoint5Y" fmla="*/ 9 h 16"/>
                  <a:gd name="GluePoint6X" fmla="*/ 3 w 8"/>
                  <a:gd name="GluePoint6Y" fmla="*/ 1 h 16"/>
                  <a:gd name="GluePoint7X" fmla="*/ 5 w 8"/>
                  <a:gd name="GluePoint7Y" fmla="*/ 0 h 16"/>
                  <a:gd name="GluePoint8X" fmla="*/ 5 w 8"/>
                  <a:gd name="GluePoint8Y" fmla="*/ 3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16">
                    <a:moveTo>
                      <a:pt x="5" y="3"/>
                    </a:moveTo>
                    <a:lnTo>
                      <a:pt x="8" y="9"/>
                    </a:lnTo>
                    <a:lnTo>
                      <a:pt x="6" y="16"/>
                    </a:lnTo>
                    <a:lnTo>
                      <a:pt x="3" y="16"/>
                    </a:lnTo>
                    <a:lnTo>
                      <a:pt x="0" y="9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63" name="Freeform 476"/>
              <p:cNvSpPr/>
              <p:nvPr/>
            </p:nvSpPr>
            <p:spPr>
              <a:xfrm>
                <a:off x="2219400" y="2365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0 w 3"/>
                  <a:gd name="GluePoint2Y" fmla="*/ 5 h 5"/>
                  <a:gd name="GluePoint3X" fmla="*/ 3 w 3"/>
                  <a:gd name="GluePoint3Y" fmla="*/ 1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0" y="5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64" name="Freeform 477"/>
              <p:cNvSpPr/>
              <p:nvPr/>
            </p:nvSpPr>
            <p:spPr>
              <a:xfrm>
                <a:off x="2219400" y="236700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5 h 8"/>
                  <a:gd name="GluePoint2X" fmla="*/ 3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7 h 8"/>
                  <a:gd name="GluePoint5X" fmla="*/ 0 w 3"/>
                  <a:gd name="GluePoint5Y" fmla="*/ 5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5"/>
                    </a:moveTo>
                    <a:lnTo>
                      <a:pt x="3" y="0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65" name="Freeform 478"/>
              <p:cNvSpPr/>
              <p:nvPr/>
            </p:nvSpPr>
            <p:spPr>
              <a:xfrm>
                <a:off x="2257560" y="234000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0 h 9"/>
                  <a:gd name="GluePoint2X" fmla="*/ 2 w 3"/>
                  <a:gd name="GluePoint2Y" fmla="*/ 9 h 9"/>
                  <a:gd name="GluePoint3X" fmla="*/ 0 w 3"/>
                  <a:gd name="GluePoint3Y" fmla="*/ 6 h 9"/>
                  <a:gd name="GluePoint4X" fmla="*/ 3 w 3"/>
                  <a:gd name="GluePoint4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0"/>
                    </a:moveTo>
                    <a:lnTo>
                      <a:pt x="2" y="9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66" name="Freeform 479"/>
              <p:cNvSpPr/>
              <p:nvPr/>
            </p:nvSpPr>
            <p:spPr>
              <a:xfrm>
                <a:off x="2270160" y="2352600"/>
                <a:ext cx="9000" cy="172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7280"/>
                  <a:gd name="textAreaBottom" fmla="*/ 17640 h 17280"/>
                  <a:gd name="GluePoint1X" fmla="*/ 5 w 6"/>
                  <a:gd name="GluePoint1Y" fmla="*/ 8 h 11"/>
                  <a:gd name="GluePoint2X" fmla="*/ 6 w 6"/>
                  <a:gd name="GluePoint2Y" fmla="*/ 11 h 11"/>
                  <a:gd name="GluePoint3X" fmla="*/ 3 w 6"/>
                  <a:gd name="GluePoint3Y" fmla="*/ 11 h 11"/>
                  <a:gd name="GluePoint4X" fmla="*/ 5 w 6"/>
                  <a:gd name="GluePoint4Y" fmla="*/ 8 h 11"/>
                  <a:gd name="GluePoint5X" fmla="*/ 0 w 6"/>
                  <a:gd name="GluePoint5Y" fmla="*/ 0 h 11"/>
                  <a:gd name="GluePoint6X" fmla="*/ 5 w 6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6" h="11">
                    <a:moveTo>
                      <a:pt x="5" y="8"/>
                    </a:moveTo>
                    <a:lnTo>
                      <a:pt x="6" y="11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67" name="Freeform 480"/>
              <p:cNvSpPr/>
              <p:nvPr/>
            </p:nvSpPr>
            <p:spPr>
              <a:xfrm>
                <a:off x="2297160" y="23702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0 w 2"/>
                  <a:gd name="GluePoint2Y" fmla="*/ 3 h 3"/>
                  <a:gd name="GluePoint3X" fmla="*/ 2 w 2"/>
                  <a:gd name="GluePoint3Y" fmla="*/ 3 h 3"/>
                  <a:gd name="GluePoint4X" fmla="*/ 2 w 2"/>
                  <a:gd name="GluePoint4Y" fmla="*/ 0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68" name="Freeform 481"/>
              <p:cNvSpPr/>
              <p:nvPr/>
            </p:nvSpPr>
            <p:spPr>
              <a:xfrm>
                <a:off x="2279520" y="238608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0 w 3"/>
                  <a:gd name="GluePoint1Y" fmla="*/ 0 h 11"/>
                  <a:gd name="GluePoint2X" fmla="*/ 3 w 3"/>
                  <a:gd name="GluePoint2Y" fmla="*/ 11 h 11"/>
                  <a:gd name="GluePoint3X" fmla="*/ 0 w 3"/>
                  <a:gd name="GluePoint3Y" fmla="*/ 8 h 11"/>
                  <a:gd name="GluePoint4X" fmla="*/ 0 w 3"/>
                  <a:gd name="GluePoint4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0" y="0"/>
                    </a:moveTo>
                    <a:lnTo>
                      <a:pt x="3" y="11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69" name="Freeform 482"/>
              <p:cNvSpPr/>
              <p:nvPr/>
            </p:nvSpPr>
            <p:spPr>
              <a:xfrm>
                <a:off x="2297160" y="240516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5 w 7"/>
                  <a:gd name="GluePoint1Y" fmla="*/ 4 h 12"/>
                  <a:gd name="GluePoint2X" fmla="*/ 0 w 7"/>
                  <a:gd name="GluePoint2Y" fmla="*/ 0 h 12"/>
                  <a:gd name="GluePoint3X" fmla="*/ 7 w 7"/>
                  <a:gd name="GluePoint3Y" fmla="*/ 4 h 12"/>
                  <a:gd name="GluePoint4X" fmla="*/ 7 w 7"/>
                  <a:gd name="GluePoint4Y" fmla="*/ 7 h 12"/>
                  <a:gd name="GluePoint5X" fmla="*/ 0 w 7"/>
                  <a:gd name="GluePoint5Y" fmla="*/ 12 h 12"/>
                  <a:gd name="GluePoint6X" fmla="*/ 0 w 7"/>
                  <a:gd name="GluePoint6Y" fmla="*/ 10 h 12"/>
                  <a:gd name="GluePoint7X" fmla="*/ 5 w 7"/>
                  <a:gd name="GluePoint7Y" fmla="*/ 5 h 12"/>
                  <a:gd name="GluePoint8X" fmla="*/ 5 w 7"/>
                  <a:gd name="GluePoint8Y" fmla="*/ 4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5" y="4"/>
                    </a:moveTo>
                    <a:lnTo>
                      <a:pt x="0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70" name="Freeform 483"/>
              <p:cNvSpPr/>
              <p:nvPr/>
            </p:nvSpPr>
            <p:spPr>
              <a:xfrm>
                <a:off x="2325600" y="241776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6 w 6"/>
                  <a:gd name="GluePoint1Y" fmla="*/ 2 h 2"/>
                  <a:gd name="GluePoint2X" fmla="*/ 5 w 6"/>
                  <a:gd name="GluePoint2Y" fmla="*/ 0 h 2"/>
                  <a:gd name="GluePoint3X" fmla="*/ 0 w 6"/>
                  <a:gd name="GluePoint3Y" fmla="*/ 0 h 2"/>
                  <a:gd name="GluePoint4X" fmla="*/ 6 w 6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6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71" name="Freeform 484"/>
              <p:cNvSpPr/>
              <p:nvPr/>
            </p:nvSpPr>
            <p:spPr>
              <a:xfrm>
                <a:off x="2343240" y="242892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2 w 11"/>
                  <a:gd name="GluePoint1Y" fmla="*/ 2 h 5"/>
                  <a:gd name="GluePoint2X" fmla="*/ 5 w 11"/>
                  <a:gd name="GluePoint2Y" fmla="*/ 0 h 5"/>
                  <a:gd name="GluePoint3X" fmla="*/ 11 w 11"/>
                  <a:gd name="GluePoint3Y" fmla="*/ 5 h 5"/>
                  <a:gd name="GluePoint4X" fmla="*/ 5 w 11"/>
                  <a:gd name="GluePoint4Y" fmla="*/ 2 h 5"/>
                  <a:gd name="GluePoint5X" fmla="*/ 0 w 11"/>
                  <a:gd name="GluePoint5Y" fmla="*/ 5 h 5"/>
                  <a:gd name="GluePoint6X" fmla="*/ 2 w 11"/>
                  <a:gd name="GluePoint6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2" y="2"/>
                    </a:moveTo>
                    <a:lnTo>
                      <a:pt x="5" y="0"/>
                    </a:lnTo>
                    <a:lnTo>
                      <a:pt x="11" y="5"/>
                    </a:lnTo>
                    <a:lnTo>
                      <a:pt x="5" y="2"/>
                    </a:lnTo>
                    <a:lnTo>
                      <a:pt x="0" y="5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72" name="Freeform 485"/>
              <p:cNvSpPr/>
              <p:nvPr/>
            </p:nvSpPr>
            <p:spPr>
              <a:xfrm>
                <a:off x="2309760" y="244620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10 w 10"/>
                  <a:gd name="GluePoint1Y" fmla="*/ 0 h 8"/>
                  <a:gd name="GluePoint2X" fmla="*/ 8 w 10"/>
                  <a:gd name="GluePoint2Y" fmla="*/ 5 h 8"/>
                  <a:gd name="GluePoint3X" fmla="*/ 0 w 10"/>
                  <a:gd name="GluePoint3Y" fmla="*/ 8 h 8"/>
                  <a:gd name="GluePoint4X" fmla="*/ 0 w 10"/>
                  <a:gd name="GluePoint4Y" fmla="*/ 5 h 8"/>
                  <a:gd name="GluePoint5X" fmla="*/ 5 w 10"/>
                  <a:gd name="GluePoint5Y" fmla="*/ 3 h 8"/>
                  <a:gd name="GluePoint6X" fmla="*/ 10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10" y="0"/>
                    </a:moveTo>
                    <a:lnTo>
                      <a:pt x="8" y="5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73" name="Freeform 486"/>
              <p:cNvSpPr/>
              <p:nvPr/>
            </p:nvSpPr>
            <p:spPr>
              <a:xfrm>
                <a:off x="2043000" y="2398680"/>
                <a:ext cx="248760" cy="9180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91800"/>
                  <a:gd name="textAreaBottom" fmla="*/ 92160 h 91800"/>
                  <a:gd name="GluePoint1X" fmla="*/ 114 w 157"/>
                  <a:gd name="GluePoint1Y" fmla="*/ 25 h 58"/>
                  <a:gd name="GluePoint2X" fmla="*/ 122 w 157"/>
                  <a:gd name="GluePoint2Y" fmla="*/ 32 h 58"/>
                  <a:gd name="GluePoint3X" fmla="*/ 130 w 157"/>
                  <a:gd name="GluePoint3Y" fmla="*/ 35 h 58"/>
                  <a:gd name="GluePoint4X" fmla="*/ 137 w 157"/>
                  <a:gd name="GluePoint4Y" fmla="*/ 35 h 58"/>
                  <a:gd name="GluePoint5X" fmla="*/ 135 w 157"/>
                  <a:gd name="GluePoint5Y" fmla="*/ 41 h 58"/>
                  <a:gd name="GluePoint6X" fmla="*/ 148 w 157"/>
                  <a:gd name="GluePoint6Y" fmla="*/ 41 h 58"/>
                  <a:gd name="GluePoint7X" fmla="*/ 152 w 157"/>
                  <a:gd name="GluePoint7Y" fmla="*/ 48 h 58"/>
                  <a:gd name="GluePoint8X" fmla="*/ 157 w 157"/>
                  <a:gd name="GluePoint8Y" fmla="*/ 49 h 58"/>
                  <a:gd name="GluePoint9X" fmla="*/ 157 w 157"/>
                  <a:gd name="GluePoint9Y" fmla="*/ 51 h 58"/>
                  <a:gd name="GluePoint10X" fmla="*/ 140 w 157"/>
                  <a:gd name="GluePoint10Y" fmla="*/ 58 h 58"/>
                  <a:gd name="GluePoint11X" fmla="*/ 117 w 157"/>
                  <a:gd name="GluePoint11Y" fmla="*/ 56 h 58"/>
                  <a:gd name="GluePoint12X" fmla="*/ 105 w 157"/>
                  <a:gd name="GluePoint12Y" fmla="*/ 58 h 58"/>
                  <a:gd name="GluePoint13X" fmla="*/ 103 w 157"/>
                  <a:gd name="GluePoint13Y" fmla="*/ 56 h 58"/>
                  <a:gd name="GluePoint14X" fmla="*/ 114 w 157"/>
                  <a:gd name="GluePoint14Y" fmla="*/ 48 h 58"/>
                  <a:gd name="GluePoint15X" fmla="*/ 114 w 157"/>
                  <a:gd name="GluePoint15Y" fmla="*/ 46 h 58"/>
                  <a:gd name="GluePoint16X" fmla="*/ 100 w 157"/>
                  <a:gd name="GluePoint16Y" fmla="*/ 43 h 58"/>
                  <a:gd name="GluePoint17X" fmla="*/ 95 w 157"/>
                  <a:gd name="GluePoint17Y" fmla="*/ 37 h 58"/>
                  <a:gd name="GluePoint18X" fmla="*/ 92 w 157"/>
                  <a:gd name="GluePoint18Y" fmla="*/ 29 h 58"/>
                  <a:gd name="GluePoint19X" fmla="*/ 75 w 157"/>
                  <a:gd name="GluePoint19Y" fmla="*/ 25 h 58"/>
                  <a:gd name="GluePoint20X" fmla="*/ 65 w 157"/>
                  <a:gd name="GluePoint20Y" fmla="*/ 19 h 58"/>
                  <a:gd name="GluePoint21X" fmla="*/ 44 w 157"/>
                  <a:gd name="GluePoint21Y" fmla="*/ 17 h 58"/>
                  <a:gd name="GluePoint22X" fmla="*/ 43 w 157"/>
                  <a:gd name="GluePoint22Y" fmla="*/ 14 h 58"/>
                  <a:gd name="GluePoint23X" fmla="*/ 49 w 157"/>
                  <a:gd name="GluePoint23Y" fmla="*/ 11 h 58"/>
                  <a:gd name="GluePoint24X" fmla="*/ 46 w 157"/>
                  <a:gd name="GluePoint24Y" fmla="*/ 9 h 58"/>
                  <a:gd name="GluePoint25X" fmla="*/ 33 w 157"/>
                  <a:gd name="GluePoint25Y" fmla="*/ 8 h 58"/>
                  <a:gd name="GluePoint26X" fmla="*/ 25 w 157"/>
                  <a:gd name="GluePoint26Y" fmla="*/ 14 h 58"/>
                  <a:gd name="GluePoint27X" fmla="*/ 16 w 157"/>
                  <a:gd name="GluePoint27Y" fmla="*/ 17 h 58"/>
                  <a:gd name="GluePoint28X" fmla="*/ 6 w 157"/>
                  <a:gd name="GluePoint28Y" fmla="*/ 24 h 58"/>
                  <a:gd name="GluePoint29X" fmla="*/ 0 w 157"/>
                  <a:gd name="GluePoint29Y" fmla="*/ 22 h 58"/>
                  <a:gd name="GluePoint30X" fmla="*/ 6 w 157"/>
                  <a:gd name="GluePoint30Y" fmla="*/ 19 h 58"/>
                  <a:gd name="GluePoint31X" fmla="*/ 9 w 157"/>
                  <a:gd name="GluePoint31Y" fmla="*/ 11 h 58"/>
                  <a:gd name="GluePoint32X" fmla="*/ 19 w 157"/>
                  <a:gd name="GluePoint32Y" fmla="*/ 6 h 58"/>
                  <a:gd name="GluePoint33X" fmla="*/ 40 w 157"/>
                  <a:gd name="GluePoint33Y" fmla="*/ 0 h 58"/>
                  <a:gd name="GluePoint34X" fmla="*/ 51 w 157"/>
                  <a:gd name="GluePoint34Y" fmla="*/ 0 h 58"/>
                  <a:gd name="GluePoint35X" fmla="*/ 75 w 157"/>
                  <a:gd name="GluePoint35Y" fmla="*/ 3 h 58"/>
                  <a:gd name="GluePoint36X" fmla="*/ 83 w 157"/>
                  <a:gd name="GluePoint36Y" fmla="*/ 11 h 58"/>
                  <a:gd name="GluePoint37X" fmla="*/ 95 w 157"/>
                  <a:gd name="GluePoint37Y" fmla="*/ 12 h 58"/>
                  <a:gd name="GluePoint38X" fmla="*/ 95 w 157"/>
                  <a:gd name="GluePoint38Y" fmla="*/ 16 h 58"/>
                  <a:gd name="GluePoint39X" fmla="*/ 102 w 157"/>
                  <a:gd name="GluePoint39Y" fmla="*/ 17 h 58"/>
                  <a:gd name="GluePoint40X" fmla="*/ 105 w 157"/>
                  <a:gd name="GluePoint40Y" fmla="*/ 21 h 58"/>
                  <a:gd name="GluePoint41X" fmla="*/ 114 w 157"/>
                  <a:gd name="GluePoint41Y" fmla="*/ 25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57" h="58">
                    <a:moveTo>
                      <a:pt x="114" y="25"/>
                    </a:moveTo>
                    <a:lnTo>
                      <a:pt x="122" y="32"/>
                    </a:lnTo>
                    <a:lnTo>
                      <a:pt x="130" y="35"/>
                    </a:lnTo>
                    <a:lnTo>
                      <a:pt x="137" y="35"/>
                    </a:lnTo>
                    <a:lnTo>
                      <a:pt x="135" y="41"/>
                    </a:lnTo>
                    <a:lnTo>
                      <a:pt x="148" y="41"/>
                    </a:lnTo>
                    <a:lnTo>
                      <a:pt x="152" y="48"/>
                    </a:lnTo>
                    <a:lnTo>
                      <a:pt x="157" y="49"/>
                    </a:lnTo>
                    <a:lnTo>
                      <a:pt x="157" y="51"/>
                    </a:lnTo>
                    <a:lnTo>
                      <a:pt x="140" y="58"/>
                    </a:lnTo>
                    <a:lnTo>
                      <a:pt x="117" y="56"/>
                    </a:lnTo>
                    <a:lnTo>
                      <a:pt x="105" y="58"/>
                    </a:lnTo>
                    <a:lnTo>
                      <a:pt x="103" y="56"/>
                    </a:lnTo>
                    <a:lnTo>
                      <a:pt x="114" y="48"/>
                    </a:lnTo>
                    <a:lnTo>
                      <a:pt x="114" y="46"/>
                    </a:lnTo>
                    <a:lnTo>
                      <a:pt x="100" y="43"/>
                    </a:lnTo>
                    <a:lnTo>
                      <a:pt x="95" y="37"/>
                    </a:lnTo>
                    <a:lnTo>
                      <a:pt x="92" y="29"/>
                    </a:lnTo>
                    <a:lnTo>
                      <a:pt x="75" y="25"/>
                    </a:lnTo>
                    <a:lnTo>
                      <a:pt x="65" y="19"/>
                    </a:lnTo>
                    <a:lnTo>
                      <a:pt x="44" y="17"/>
                    </a:lnTo>
                    <a:lnTo>
                      <a:pt x="43" y="14"/>
                    </a:lnTo>
                    <a:lnTo>
                      <a:pt x="49" y="11"/>
                    </a:lnTo>
                    <a:lnTo>
                      <a:pt x="46" y="9"/>
                    </a:lnTo>
                    <a:lnTo>
                      <a:pt x="33" y="8"/>
                    </a:lnTo>
                    <a:lnTo>
                      <a:pt x="25" y="14"/>
                    </a:lnTo>
                    <a:lnTo>
                      <a:pt x="16" y="17"/>
                    </a:lnTo>
                    <a:lnTo>
                      <a:pt x="6" y="24"/>
                    </a:lnTo>
                    <a:lnTo>
                      <a:pt x="0" y="22"/>
                    </a:lnTo>
                    <a:lnTo>
                      <a:pt x="6" y="19"/>
                    </a:lnTo>
                    <a:lnTo>
                      <a:pt x="9" y="11"/>
                    </a:lnTo>
                    <a:lnTo>
                      <a:pt x="19" y="6"/>
                    </a:lnTo>
                    <a:lnTo>
                      <a:pt x="40" y="0"/>
                    </a:lnTo>
                    <a:lnTo>
                      <a:pt x="51" y="0"/>
                    </a:lnTo>
                    <a:lnTo>
                      <a:pt x="75" y="3"/>
                    </a:lnTo>
                    <a:lnTo>
                      <a:pt x="83" y="11"/>
                    </a:lnTo>
                    <a:lnTo>
                      <a:pt x="95" y="12"/>
                    </a:lnTo>
                    <a:lnTo>
                      <a:pt x="95" y="16"/>
                    </a:lnTo>
                    <a:lnTo>
                      <a:pt x="102" y="17"/>
                    </a:lnTo>
                    <a:lnTo>
                      <a:pt x="105" y="21"/>
                    </a:lnTo>
                    <a:lnTo>
                      <a:pt x="114" y="2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74" name="Freeform 487"/>
              <p:cNvSpPr/>
              <p:nvPr/>
            </p:nvSpPr>
            <p:spPr>
              <a:xfrm>
                <a:off x="2082960" y="243360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7 w 8"/>
                  <a:gd name="GluePoint1Y" fmla="*/ 0 h 7"/>
                  <a:gd name="GluePoint2X" fmla="*/ 8 w 8"/>
                  <a:gd name="GluePoint2Y" fmla="*/ 7 h 7"/>
                  <a:gd name="GluePoint3X" fmla="*/ 0 w 8"/>
                  <a:gd name="GluePoint3Y" fmla="*/ 7 h 7"/>
                  <a:gd name="GluePoint4X" fmla="*/ 0 w 8"/>
                  <a:gd name="GluePoint4Y" fmla="*/ 5 h 7"/>
                  <a:gd name="GluePoint5X" fmla="*/ 2 w 8"/>
                  <a:gd name="GluePoint5Y" fmla="*/ 7 h 7"/>
                  <a:gd name="GluePoint6X" fmla="*/ 4 w 8"/>
                  <a:gd name="GluePoint6Y" fmla="*/ 0 h 7"/>
                  <a:gd name="GluePoint7X" fmla="*/ 7 w 8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7" y="0"/>
                    </a:moveTo>
                    <a:lnTo>
                      <a:pt x="8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75" name="Freeform 488"/>
              <p:cNvSpPr/>
              <p:nvPr/>
            </p:nvSpPr>
            <p:spPr>
              <a:xfrm>
                <a:off x="2193840" y="2413080"/>
                <a:ext cx="20160" cy="18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8720"/>
                  <a:gd name="textAreaBottom" fmla="*/ 19080 h 18720"/>
                  <a:gd name="GluePoint1X" fmla="*/ 10 w 13"/>
                  <a:gd name="GluePoint1Y" fmla="*/ 5 h 12"/>
                  <a:gd name="GluePoint2X" fmla="*/ 13 w 13"/>
                  <a:gd name="GluePoint2Y" fmla="*/ 10 h 12"/>
                  <a:gd name="GluePoint3X" fmla="*/ 13 w 13"/>
                  <a:gd name="GluePoint3Y" fmla="*/ 12 h 12"/>
                  <a:gd name="GluePoint4X" fmla="*/ 11 w 13"/>
                  <a:gd name="GluePoint4Y" fmla="*/ 12 h 12"/>
                  <a:gd name="GluePoint5X" fmla="*/ 7 w 13"/>
                  <a:gd name="GluePoint5Y" fmla="*/ 5 h 12"/>
                  <a:gd name="GluePoint6X" fmla="*/ 2 w 13"/>
                  <a:gd name="GluePoint6Y" fmla="*/ 3 h 12"/>
                  <a:gd name="GluePoint7X" fmla="*/ 0 w 13"/>
                  <a:gd name="GluePoint7Y" fmla="*/ 0 h 12"/>
                  <a:gd name="GluePoint8X" fmla="*/ 3 w 13"/>
                  <a:gd name="GluePoint8Y" fmla="*/ 2 h 12"/>
                  <a:gd name="GluePoint9X" fmla="*/ 10 w 13"/>
                  <a:gd name="GluePoint9Y" fmla="*/ 5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12">
                    <a:moveTo>
                      <a:pt x="10" y="5"/>
                    </a:moveTo>
                    <a:lnTo>
                      <a:pt x="13" y="10"/>
                    </a:lnTo>
                    <a:lnTo>
                      <a:pt x="13" y="12"/>
                    </a:lnTo>
                    <a:lnTo>
                      <a:pt x="11" y="12"/>
                    </a:lnTo>
                    <a:lnTo>
                      <a:pt x="7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76" name="Freeform 489"/>
              <p:cNvSpPr/>
              <p:nvPr/>
            </p:nvSpPr>
            <p:spPr>
              <a:xfrm>
                <a:off x="2189160" y="2525760"/>
                <a:ext cx="47160" cy="2196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1960"/>
                  <a:gd name="textAreaBottom" fmla="*/ 22320 h 21960"/>
                  <a:gd name="GluePoint1X" fmla="*/ 18 w 30"/>
                  <a:gd name="GluePoint1Y" fmla="*/ 2 h 14"/>
                  <a:gd name="GluePoint2X" fmla="*/ 22 w 30"/>
                  <a:gd name="GluePoint2Y" fmla="*/ 5 h 14"/>
                  <a:gd name="GluePoint3X" fmla="*/ 29 w 30"/>
                  <a:gd name="GluePoint3Y" fmla="*/ 5 h 14"/>
                  <a:gd name="GluePoint4X" fmla="*/ 30 w 30"/>
                  <a:gd name="GluePoint4Y" fmla="*/ 11 h 14"/>
                  <a:gd name="GluePoint5X" fmla="*/ 24 w 30"/>
                  <a:gd name="GluePoint5Y" fmla="*/ 11 h 14"/>
                  <a:gd name="GluePoint6X" fmla="*/ 18 w 30"/>
                  <a:gd name="GluePoint6Y" fmla="*/ 11 h 14"/>
                  <a:gd name="GluePoint7X" fmla="*/ 16 w 30"/>
                  <a:gd name="GluePoint7Y" fmla="*/ 14 h 14"/>
                  <a:gd name="GluePoint8X" fmla="*/ 8 w 30"/>
                  <a:gd name="GluePoint8Y" fmla="*/ 11 h 14"/>
                  <a:gd name="GluePoint9X" fmla="*/ 0 w 30"/>
                  <a:gd name="GluePoint9Y" fmla="*/ 3 h 14"/>
                  <a:gd name="GluePoint10X" fmla="*/ 6 w 30"/>
                  <a:gd name="GluePoint10Y" fmla="*/ 0 h 14"/>
                  <a:gd name="GluePoint11X" fmla="*/ 18 w 30"/>
                  <a:gd name="GluePoint11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0" h="14">
                    <a:moveTo>
                      <a:pt x="18" y="2"/>
                    </a:moveTo>
                    <a:lnTo>
                      <a:pt x="22" y="5"/>
                    </a:lnTo>
                    <a:lnTo>
                      <a:pt x="29" y="5"/>
                    </a:lnTo>
                    <a:lnTo>
                      <a:pt x="30" y="11"/>
                    </a:lnTo>
                    <a:lnTo>
                      <a:pt x="24" y="11"/>
                    </a:lnTo>
                    <a:lnTo>
                      <a:pt x="18" y="11"/>
                    </a:lnTo>
                    <a:lnTo>
                      <a:pt x="16" y="14"/>
                    </a:lnTo>
                    <a:lnTo>
                      <a:pt x="8" y="11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77" name="Freeform 490"/>
              <p:cNvSpPr/>
              <p:nvPr/>
            </p:nvSpPr>
            <p:spPr>
              <a:xfrm>
                <a:off x="2309760" y="251604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5 w 7"/>
                  <a:gd name="GluePoint1Y" fmla="*/ 0 h 3"/>
                  <a:gd name="GluePoint2X" fmla="*/ 7 w 7"/>
                  <a:gd name="GluePoint2Y" fmla="*/ 0 h 3"/>
                  <a:gd name="GluePoint3X" fmla="*/ 7 w 7"/>
                  <a:gd name="GluePoint3Y" fmla="*/ 3 h 3"/>
                  <a:gd name="GluePoint4X" fmla="*/ 2 w 7"/>
                  <a:gd name="GluePoint4Y" fmla="*/ 1 h 3"/>
                  <a:gd name="GluePoint5X" fmla="*/ 0 w 7"/>
                  <a:gd name="GluePoint5Y" fmla="*/ 0 h 3"/>
                  <a:gd name="GluePoint6X" fmla="*/ 5 w 7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5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78" name="Freeform 491"/>
              <p:cNvSpPr/>
              <p:nvPr/>
            </p:nvSpPr>
            <p:spPr>
              <a:xfrm>
                <a:off x="2325600" y="248292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1"/>
                  <a:gd name="GluePoint2X" fmla="*/ 1 w 1"/>
                  <a:gd name="GluePoint2Y" fmla="*/ 1 h 1"/>
                  <a:gd name="GluePoint3X" fmla="*/ 0 w 1"/>
                  <a:gd name="GluePoint3Y" fmla="*/ 1 h 1"/>
                  <a:gd name="GluePoint4X" fmla="*/ 0 w 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79" name="Freeform 492"/>
              <p:cNvSpPr/>
              <p:nvPr/>
            </p:nvSpPr>
            <p:spPr>
              <a:xfrm>
                <a:off x="2454120" y="2529000"/>
                <a:ext cx="34560" cy="140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4040"/>
                  <a:gd name="textAreaBottom" fmla="*/ 14400 h 14040"/>
                  <a:gd name="GluePoint1X" fmla="*/ 22 w 22"/>
                  <a:gd name="GluePoint1Y" fmla="*/ 0 h 9"/>
                  <a:gd name="GluePoint2X" fmla="*/ 22 w 22"/>
                  <a:gd name="GluePoint2Y" fmla="*/ 4 h 9"/>
                  <a:gd name="GluePoint3X" fmla="*/ 19 w 22"/>
                  <a:gd name="GluePoint3Y" fmla="*/ 8 h 9"/>
                  <a:gd name="GluePoint4X" fmla="*/ 14 w 22"/>
                  <a:gd name="GluePoint4Y" fmla="*/ 9 h 9"/>
                  <a:gd name="GluePoint5X" fmla="*/ 1 w 22"/>
                  <a:gd name="GluePoint5Y" fmla="*/ 9 h 9"/>
                  <a:gd name="GluePoint6X" fmla="*/ 0 w 22"/>
                  <a:gd name="GluePoint6Y" fmla="*/ 3 h 9"/>
                  <a:gd name="GluePoint7X" fmla="*/ 1 w 22"/>
                  <a:gd name="GluePoint7Y" fmla="*/ 0 h 9"/>
                  <a:gd name="GluePoint8X" fmla="*/ 22 w 22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9">
                    <a:moveTo>
                      <a:pt x="22" y="0"/>
                    </a:moveTo>
                    <a:lnTo>
                      <a:pt x="22" y="4"/>
                    </a:lnTo>
                    <a:lnTo>
                      <a:pt x="19" y="8"/>
                    </a:lnTo>
                    <a:lnTo>
                      <a:pt x="14" y="9"/>
                    </a:lnTo>
                    <a:lnTo>
                      <a:pt x="1" y="9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80" name="Freeform 493"/>
              <p:cNvSpPr/>
              <p:nvPr/>
            </p:nvSpPr>
            <p:spPr>
              <a:xfrm>
                <a:off x="2509920" y="25304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81" name="Freeform 494"/>
              <p:cNvSpPr/>
              <p:nvPr/>
            </p:nvSpPr>
            <p:spPr>
              <a:xfrm>
                <a:off x="2511360" y="254808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0 w 2"/>
                  <a:gd name="GluePoint1Y" fmla="*/ 0 h 2"/>
                  <a:gd name="GluePoint2X" fmla="*/ 0 w 2"/>
                  <a:gd name="GluePoint2Y" fmla="*/ 2 h 2"/>
                  <a:gd name="GluePoint3X" fmla="*/ 2 w 2"/>
                  <a:gd name="GluePoint3Y" fmla="*/ 0 h 2"/>
                  <a:gd name="GluePoint4X" fmla="*/ 0 w 2"/>
                  <a:gd name="GluePoint4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82" name="Freeform 495"/>
              <p:cNvSpPr/>
              <p:nvPr/>
            </p:nvSpPr>
            <p:spPr>
              <a:xfrm>
                <a:off x="2509920" y="27320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6 w 8"/>
                  <a:gd name="GluePoint1Y" fmla="*/ 0 h 5"/>
                  <a:gd name="GluePoint2X" fmla="*/ 8 w 8"/>
                  <a:gd name="GluePoint2Y" fmla="*/ 3 h 5"/>
                  <a:gd name="GluePoint3X" fmla="*/ 5 w 8"/>
                  <a:gd name="GluePoint3Y" fmla="*/ 5 h 5"/>
                  <a:gd name="GluePoint4X" fmla="*/ 0 w 8"/>
                  <a:gd name="GluePoint4Y" fmla="*/ 3 h 5"/>
                  <a:gd name="GluePoint5X" fmla="*/ 0 w 8"/>
                  <a:gd name="GluePoint5Y" fmla="*/ 2 h 5"/>
                  <a:gd name="GluePoint6X" fmla="*/ 3 w 8"/>
                  <a:gd name="GluePoint6Y" fmla="*/ 2 h 5"/>
                  <a:gd name="GluePoint7X" fmla="*/ 6 w 8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6" y="0"/>
                    </a:moveTo>
                    <a:lnTo>
                      <a:pt x="8" y="3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83" name="Freeform 496"/>
              <p:cNvSpPr/>
              <p:nvPr/>
            </p:nvSpPr>
            <p:spPr>
              <a:xfrm>
                <a:off x="2575080" y="2705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84" name="Freeform 497"/>
              <p:cNvSpPr/>
              <p:nvPr/>
            </p:nvSpPr>
            <p:spPr>
              <a:xfrm>
                <a:off x="2592360" y="26733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0 h 4"/>
                  <a:gd name="GluePoint2X" fmla="*/ 0 w 0"/>
                  <a:gd name="GluePoint2Y" fmla="*/ 4 h 4"/>
                  <a:gd name="GluePoint3X" fmla="*/ 0 w 0"/>
                  <a:gd name="GluePoint3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85" name="Freeform 498"/>
              <p:cNvSpPr/>
              <p:nvPr/>
            </p:nvSpPr>
            <p:spPr>
              <a:xfrm>
                <a:off x="2595600" y="265284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86" name="Freeform 499"/>
              <p:cNvSpPr/>
              <p:nvPr/>
            </p:nvSpPr>
            <p:spPr>
              <a:xfrm>
                <a:off x="2592360" y="2627280"/>
                <a:ext cx="7560" cy="1224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2240"/>
                  <a:gd name="textAreaBottom" fmla="*/ 12600 h 12240"/>
                  <a:gd name="GluePoint1X" fmla="*/ 0 w 5"/>
                  <a:gd name="GluePoint1Y" fmla="*/ 0 h 8"/>
                  <a:gd name="GluePoint2X" fmla="*/ 3 w 5"/>
                  <a:gd name="GluePoint2Y" fmla="*/ 2 h 8"/>
                  <a:gd name="GluePoint3X" fmla="*/ 5 w 5"/>
                  <a:gd name="GluePoint3Y" fmla="*/ 8 h 8"/>
                  <a:gd name="GluePoint4X" fmla="*/ 2 w 5"/>
                  <a:gd name="GluePoint4Y" fmla="*/ 8 h 8"/>
                  <a:gd name="GluePoint5X" fmla="*/ 0 w 5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8">
                    <a:moveTo>
                      <a:pt x="0" y="0"/>
                    </a:moveTo>
                    <a:lnTo>
                      <a:pt x="3" y="2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87" name="Freeform 500"/>
              <p:cNvSpPr/>
              <p:nvPr/>
            </p:nvSpPr>
            <p:spPr>
              <a:xfrm>
                <a:off x="2590920" y="26067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0 w 1"/>
                  <a:gd name="GluePoint2Y" fmla="*/ 5 h 7"/>
                  <a:gd name="GluePoint3X" fmla="*/ 1 w 1"/>
                  <a:gd name="GluePoint3Y" fmla="*/ 7 h 7"/>
                  <a:gd name="GluePoint4X" fmla="*/ 1 w 1"/>
                  <a:gd name="GluePoint4Y" fmla="*/ 2 h 7"/>
                  <a:gd name="GluePoint5X" fmla="*/ 0 w 1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88" name="Freeform 501"/>
              <p:cNvSpPr/>
              <p:nvPr/>
            </p:nvSpPr>
            <p:spPr>
              <a:xfrm>
                <a:off x="2579760" y="25844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7 w 10"/>
                  <a:gd name="GluePoint1Y" fmla="*/ 0 h 8"/>
                  <a:gd name="GluePoint2X" fmla="*/ 5 w 10"/>
                  <a:gd name="GluePoint2Y" fmla="*/ 2 h 8"/>
                  <a:gd name="GluePoint3X" fmla="*/ 2 w 10"/>
                  <a:gd name="GluePoint3Y" fmla="*/ 2 h 8"/>
                  <a:gd name="GluePoint4X" fmla="*/ 0 w 10"/>
                  <a:gd name="GluePoint4Y" fmla="*/ 8 h 8"/>
                  <a:gd name="GluePoint5X" fmla="*/ 3 w 10"/>
                  <a:gd name="GluePoint5Y" fmla="*/ 8 h 8"/>
                  <a:gd name="GluePoint6X" fmla="*/ 5 w 10"/>
                  <a:gd name="GluePoint6Y" fmla="*/ 5 h 8"/>
                  <a:gd name="GluePoint7X" fmla="*/ 10 w 10"/>
                  <a:gd name="GluePoint7Y" fmla="*/ 3 h 8"/>
                  <a:gd name="GluePoint8X" fmla="*/ 7 w 10"/>
                  <a:gd name="GluePoint8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7" y="0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89" name="Freeform 502"/>
              <p:cNvSpPr/>
              <p:nvPr/>
            </p:nvSpPr>
            <p:spPr>
              <a:xfrm>
                <a:off x="2583000" y="25639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0 h 3"/>
                  <a:gd name="GluePoint2X" fmla="*/ 0 w 1"/>
                  <a:gd name="GluePoint2Y" fmla="*/ 3 h 3"/>
                  <a:gd name="GluePoint3X" fmla="*/ 1 w 1"/>
                  <a:gd name="GluePoint3Y" fmla="*/ 2 h 3"/>
                  <a:gd name="GluePoint4X" fmla="*/ 0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90" name="Freeform 503"/>
              <p:cNvSpPr/>
              <p:nvPr/>
            </p:nvSpPr>
            <p:spPr>
              <a:xfrm>
                <a:off x="2557440" y="25560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2 w 2"/>
                  <a:gd name="GluePoint1Y" fmla="*/ 0 h 4"/>
                  <a:gd name="GluePoint2X" fmla="*/ 0 w 2"/>
                  <a:gd name="GluePoint2Y" fmla="*/ 0 h 4"/>
                  <a:gd name="GluePoint3X" fmla="*/ 2 w 2"/>
                  <a:gd name="GluePoint3Y" fmla="*/ 4 h 4"/>
                  <a:gd name="GluePoint4X" fmla="*/ 2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2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91" name="Freeform 504"/>
              <p:cNvSpPr/>
              <p:nvPr/>
            </p:nvSpPr>
            <p:spPr>
              <a:xfrm>
                <a:off x="2595600" y="272736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92" name="Freeform 505"/>
              <p:cNvSpPr/>
              <p:nvPr/>
            </p:nvSpPr>
            <p:spPr>
              <a:xfrm>
                <a:off x="2567160" y="27432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15 w 15"/>
                  <a:gd name="GluePoint1Y" fmla="*/ 1 h 13"/>
                  <a:gd name="GluePoint2X" fmla="*/ 13 w 15"/>
                  <a:gd name="GluePoint2Y" fmla="*/ 5 h 13"/>
                  <a:gd name="GluePoint3X" fmla="*/ 15 w 15"/>
                  <a:gd name="GluePoint3Y" fmla="*/ 11 h 13"/>
                  <a:gd name="GluePoint4X" fmla="*/ 11 w 15"/>
                  <a:gd name="GluePoint4Y" fmla="*/ 13 h 13"/>
                  <a:gd name="GluePoint5X" fmla="*/ 0 w 15"/>
                  <a:gd name="GluePoint5Y" fmla="*/ 13 h 13"/>
                  <a:gd name="GluePoint6X" fmla="*/ 7 w 15"/>
                  <a:gd name="GluePoint6Y" fmla="*/ 8 h 13"/>
                  <a:gd name="GluePoint7X" fmla="*/ 7 w 15"/>
                  <a:gd name="GluePoint7Y" fmla="*/ 3 h 13"/>
                  <a:gd name="GluePoint8X" fmla="*/ 5 w 15"/>
                  <a:gd name="GluePoint8Y" fmla="*/ 1 h 13"/>
                  <a:gd name="GluePoint9X" fmla="*/ 15 w 15"/>
                  <a:gd name="GluePoint9Y" fmla="*/ 0 h 13"/>
                  <a:gd name="GluePoint10X" fmla="*/ 15 w 15"/>
                  <a:gd name="GluePoint10Y" fmla="*/ 1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15" y="1"/>
                    </a:moveTo>
                    <a:lnTo>
                      <a:pt x="13" y="5"/>
                    </a:lnTo>
                    <a:lnTo>
                      <a:pt x="15" y="11"/>
                    </a:lnTo>
                    <a:lnTo>
                      <a:pt x="11" y="13"/>
                    </a:lnTo>
                    <a:lnTo>
                      <a:pt x="0" y="13"/>
                    </a:lnTo>
                    <a:lnTo>
                      <a:pt x="7" y="8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93" name="Freeform 506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94" name="Freeform 507"/>
              <p:cNvSpPr/>
              <p:nvPr/>
            </p:nvSpPr>
            <p:spPr>
              <a:xfrm>
                <a:off x="2077920" y="282888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2 w 3"/>
                  <a:gd name="GluePoint1Y" fmla="*/ 0 h 7"/>
                  <a:gd name="GluePoint2X" fmla="*/ 0 w 3"/>
                  <a:gd name="GluePoint2Y" fmla="*/ 5 h 7"/>
                  <a:gd name="GluePoint3X" fmla="*/ 3 w 3"/>
                  <a:gd name="GluePoint3Y" fmla="*/ 7 h 7"/>
                  <a:gd name="GluePoint4X" fmla="*/ 3 w 3"/>
                  <a:gd name="GluePoint4Y" fmla="*/ 0 h 7"/>
                  <a:gd name="GluePoint5X" fmla="*/ 2 w 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2" y="0"/>
                    </a:moveTo>
                    <a:lnTo>
                      <a:pt x="0" y="5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95" name="Freeform 508"/>
              <p:cNvSpPr/>
              <p:nvPr/>
            </p:nvSpPr>
            <p:spPr>
              <a:xfrm>
                <a:off x="1987560" y="24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2 w 5"/>
                  <a:gd name="GluePoint2Y" fmla="*/ 0 h 4"/>
                  <a:gd name="GluePoint3X" fmla="*/ 0 w 5"/>
                  <a:gd name="GluePoint3Y" fmla="*/ 4 h 4"/>
                  <a:gd name="GluePoint4X" fmla="*/ 5 w 5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96" name="Freeform 509"/>
              <p:cNvSpPr/>
              <p:nvPr/>
            </p:nvSpPr>
            <p:spPr>
              <a:xfrm>
                <a:off x="2841480" y="303048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2 w 10"/>
                  <a:gd name="GluePoint1Y" fmla="*/ 0 h 8"/>
                  <a:gd name="GluePoint2X" fmla="*/ 0 w 10"/>
                  <a:gd name="GluePoint2Y" fmla="*/ 4 h 8"/>
                  <a:gd name="GluePoint3X" fmla="*/ 2 w 10"/>
                  <a:gd name="GluePoint3Y" fmla="*/ 7 h 8"/>
                  <a:gd name="GluePoint4X" fmla="*/ 8 w 10"/>
                  <a:gd name="GluePoint4Y" fmla="*/ 8 h 8"/>
                  <a:gd name="GluePoint5X" fmla="*/ 10 w 10"/>
                  <a:gd name="GluePoint5Y" fmla="*/ 7 h 8"/>
                  <a:gd name="GluePoint6X" fmla="*/ 2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2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8" y="8"/>
                    </a:lnTo>
                    <a:lnTo>
                      <a:pt x="10" y="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97" name="Freeform 510"/>
              <p:cNvSpPr/>
              <p:nvPr/>
            </p:nvSpPr>
            <p:spPr>
              <a:xfrm>
                <a:off x="2857680" y="304308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0 w 5"/>
                  <a:gd name="GluePoint2Y" fmla="*/ 4 h 4"/>
                  <a:gd name="GluePoint3X" fmla="*/ 3 w 5"/>
                  <a:gd name="GluePoint3Y" fmla="*/ 0 h 4"/>
                  <a:gd name="GluePoint4X" fmla="*/ 5 w 5"/>
                  <a:gd name="GluePoint4Y" fmla="*/ 0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98" name="Freeform 511"/>
              <p:cNvSpPr/>
              <p:nvPr/>
            </p:nvSpPr>
            <p:spPr>
              <a:xfrm>
                <a:off x="2836800" y="3049560"/>
                <a:ext cx="53640" cy="4572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5720"/>
                  <a:gd name="textAreaBottom" fmla="*/ 46080 h 45720"/>
                  <a:gd name="GluePoint1X" fmla="*/ 34 w 34"/>
                  <a:gd name="GluePoint1Y" fmla="*/ 3 h 29"/>
                  <a:gd name="GluePoint2X" fmla="*/ 32 w 34"/>
                  <a:gd name="GluePoint2Y" fmla="*/ 13 h 29"/>
                  <a:gd name="GluePoint3X" fmla="*/ 24 w 34"/>
                  <a:gd name="GluePoint3Y" fmla="*/ 24 h 29"/>
                  <a:gd name="GluePoint4X" fmla="*/ 11 w 34"/>
                  <a:gd name="GluePoint4Y" fmla="*/ 29 h 29"/>
                  <a:gd name="GluePoint5X" fmla="*/ 5 w 34"/>
                  <a:gd name="GluePoint5Y" fmla="*/ 29 h 29"/>
                  <a:gd name="GluePoint6X" fmla="*/ 2 w 34"/>
                  <a:gd name="GluePoint6Y" fmla="*/ 25 h 29"/>
                  <a:gd name="GluePoint7X" fmla="*/ 0 w 34"/>
                  <a:gd name="GluePoint7Y" fmla="*/ 5 h 29"/>
                  <a:gd name="GluePoint8X" fmla="*/ 5 w 34"/>
                  <a:gd name="GluePoint8Y" fmla="*/ 1 h 29"/>
                  <a:gd name="GluePoint9X" fmla="*/ 18 w 34"/>
                  <a:gd name="GluePoint9Y" fmla="*/ 1 h 29"/>
                  <a:gd name="GluePoint10X" fmla="*/ 27 w 34"/>
                  <a:gd name="GluePoint10Y" fmla="*/ 0 h 29"/>
                  <a:gd name="GluePoint11X" fmla="*/ 34 w 34"/>
                  <a:gd name="GluePoint11Y" fmla="*/ 3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29">
                    <a:moveTo>
                      <a:pt x="34" y="3"/>
                    </a:moveTo>
                    <a:lnTo>
                      <a:pt x="32" y="13"/>
                    </a:lnTo>
                    <a:lnTo>
                      <a:pt x="24" y="24"/>
                    </a:lnTo>
                    <a:lnTo>
                      <a:pt x="11" y="29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5"/>
                    </a:lnTo>
                    <a:lnTo>
                      <a:pt x="5" y="1"/>
                    </a:lnTo>
                    <a:lnTo>
                      <a:pt x="18" y="1"/>
                    </a:lnTo>
                    <a:lnTo>
                      <a:pt x="27" y="0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3999" name="Freeform 512"/>
              <p:cNvSpPr/>
              <p:nvPr/>
            </p:nvSpPr>
            <p:spPr>
              <a:xfrm>
                <a:off x="2824200" y="30463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8 w 8"/>
                  <a:gd name="GluePoint1Y" fmla="*/ 5 h 11"/>
                  <a:gd name="GluePoint2X" fmla="*/ 3 w 8"/>
                  <a:gd name="GluePoint2Y" fmla="*/ 11 h 11"/>
                  <a:gd name="GluePoint3X" fmla="*/ 2 w 8"/>
                  <a:gd name="GluePoint3Y" fmla="*/ 11 h 11"/>
                  <a:gd name="GluePoint4X" fmla="*/ 0 w 8"/>
                  <a:gd name="GluePoint4Y" fmla="*/ 8 h 11"/>
                  <a:gd name="GluePoint5X" fmla="*/ 3 w 8"/>
                  <a:gd name="GluePoint5Y" fmla="*/ 2 h 11"/>
                  <a:gd name="GluePoint6X" fmla="*/ 8 w 8"/>
                  <a:gd name="GluePoint6Y" fmla="*/ 0 h 11"/>
                  <a:gd name="GluePoint7X" fmla="*/ 5 w 8"/>
                  <a:gd name="GluePoint7Y" fmla="*/ 3 h 11"/>
                  <a:gd name="GluePoint8X" fmla="*/ 8 w 8"/>
                  <a:gd name="GluePoint8Y" fmla="*/ 3 h 11"/>
                  <a:gd name="GluePoint9X" fmla="*/ 8 w 8"/>
                  <a:gd name="GluePoint9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8" y="5"/>
                    </a:move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00" name="Freeform 513"/>
              <p:cNvSpPr/>
              <p:nvPr/>
            </p:nvSpPr>
            <p:spPr>
              <a:xfrm>
                <a:off x="2840040" y="30430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1 w 3"/>
                  <a:gd name="GluePoint1Y" fmla="*/ 0 h 2"/>
                  <a:gd name="GluePoint2X" fmla="*/ 3 w 3"/>
                  <a:gd name="GluePoint2Y" fmla="*/ 2 h 2"/>
                  <a:gd name="GluePoint3X" fmla="*/ 1 w 3"/>
                  <a:gd name="GluePoint3Y" fmla="*/ 2 h 2"/>
                  <a:gd name="GluePoint4X" fmla="*/ 0 w 3"/>
                  <a:gd name="GluePoint4Y" fmla="*/ 0 h 2"/>
                  <a:gd name="GluePoint5X" fmla="*/ 1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01" name="Freeform 514"/>
              <p:cNvSpPr/>
              <p:nvPr/>
            </p:nvSpPr>
            <p:spPr>
              <a:xfrm>
                <a:off x="4446720" y="1841400"/>
                <a:ext cx="29880" cy="1548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5480"/>
                  <a:gd name="textAreaBottom" fmla="*/ 15840 h 15480"/>
                  <a:gd name="GluePoint1X" fmla="*/ 6 w 19"/>
                  <a:gd name="GluePoint1Y" fmla="*/ 3 h 10"/>
                  <a:gd name="GluePoint2X" fmla="*/ 4 w 19"/>
                  <a:gd name="GluePoint2Y" fmla="*/ 3 h 10"/>
                  <a:gd name="GluePoint3X" fmla="*/ 3 w 19"/>
                  <a:gd name="GluePoint3Y" fmla="*/ 2 h 10"/>
                  <a:gd name="GluePoint4X" fmla="*/ 0 w 19"/>
                  <a:gd name="GluePoint4Y" fmla="*/ 0 h 10"/>
                  <a:gd name="GluePoint5X" fmla="*/ 0 w 19"/>
                  <a:gd name="GluePoint5Y" fmla="*/ 2 h 10"/>
                  <a:gd name="GluePoint6X" fmla="*/ 3 w 19"/>
                  <a:gd name="GluePoint6Y" fmla="*/ 2 h 10"/>
                  <a:gd name="GluePoint7X" fmla="*/ 7 w 19"/>
                  <a:gd name="GluePoint7Y" fmla="*/ 5 h 10"/>
                  <a:gd name="GluePoint8X" fmla="*/ 11 w 19"/>
                  <a:gd name="GluePoint8Y" fmla="*/ 5 h 10"/>
                  <a:gd name="GluePoint9X" fmla="*/ 19 w 19"/>
                  <a:gd name="GluePoint9Y" fmla="*/ 10 h 10"/>
                  <a:gd name="GluePoint10X" fmla="*/ 19 w 19"/>
                  <a:gd name="GluePoint10Y" fmla="*/ 10 h 10"/>
                  <a:gd name="GluePoint11X" fmla="*/ 19 w 19"/>
                  <a:gd name="GluePoint11Y" fmla="*/ 8 h 10"/>
                  <a:gd name="GluePoint12X" fmla="*/ 19 w 19"/>
                  <a:gd name="GluePoint12Y" fmla="*/ 8 h 10"/>
                  <a:gd name="GluePoint13X" fmla="*/ 19 w 19"/>
                  <a:gd name="GluePoint13Y" fmla="*/ 8 h 10"/>
                  <a:gd name="GluePoint14X" fmla="*/ 15 w 19"/>
                  <a:gd name="GluePoint14Y" fmla="*/ 6 h 10"/>
                  <a:gd name="GluePoint15X" fmla="*/ 14 w 19"/>
                  <a:gd name="GluePoint15Y" fmla="*/ 5 h 10"/>
                  <a:gd name="GluePoint16X" fmla="*/ 12 w 19"/>
                  <a:gd name="GluePoint16Y" fmla="*/ 5 h 10"/>
                  <a:gd name="GluePoint17X" fmla="*/ 9 w 19"/>
                  <a:gd name="GluePoint17Y" fmla="*/ 3 h 10"/>
                  <a:gd name="GluePoint18X" fmla="*/ 9 w 19"/>
                  <a:gd name="GluePoint18Y" fmla="*/ 2 h 10"/>
                  <a:gd name="GluePoint19X" fmla="*/ 7 w 19"/>
                  <a:gd name="GluePoint19Y" fmla="*/ 2 h 10"/>
                  <a:gd name="GluePoint20X" fmla="*/ 6 w 19"/>
                  <a:gd name="GluePoint20Y" fmla="*/ 3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9" h="10">
                    <a:moveTo>
                      <a:pt x="6" y="3"/>
                    </a:moveTo>
                    <a:lnTo>
                      <a:pt x="4" y="3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5" y="6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02" name="Freeform 515"/>
              <p:cNvSpPr/>
              <p:nvPr/>
            </p:nvSpPr>
            <p:spPr>
              <a:xfrm>
                <a:off x="2413080" y="1895400"/>
                <a:ext cx="48960" cy="1404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4040"/>
                  <a:gd name="textAreaBottom" fmla="*/ 14400 h 14040"/>
                  <a:gd name="GluePoint1X" fmla="*/ 27 w 31"/>
                  <a:gd name="GluePoint1Y" fmla="*/ 0 h 9"/>
                  <a:gd name="GluePoint2X" fmla="*/ 27 w 31"/>
                  <a:gd name="GluePoint2Y" fmla="*/ 0 h 9"/>
                  <a:gd name="GluePoint3X" fmla="*/ 21 w 31"/>
                  <a:gd name="GluePoint3Y" fmla="*/ 3 h 9"/>
                  <a:gd name="GluePoint4X" fmla="*/ 5 w 31"/>
                  <a:gd name="GluePoint4Y" fmla="*/ 5 h 9"/>
                  <a:gd name="GluePoint5X" fmla="*/ 2 w 31"/>
                  <a:gd name="GluePoint5Y" fmla="*/ 8 h 9"/>
                  <a:gd name="GluePoint6X" fmla="*/ 0 w 31"/>
                  <a:gd name="GluePoint6Y" fmla="*/ 9 h 9"/>
                  <a:gd name="GluePoint7X" fmla="*/ 4 w 31"/>
                  <a:gd name="GluePoint7Y" fmla="*/ 9 h 9"/>
                  <a:gd name="GluePoint8X" fmla="*/ 27 w 31"/>
                  <a:gd name="GluePoint8Y" fmla="*/ 3 h 9"/>
                  <a:gd name="GluePoint9X" fmla="*/ 31 w 31"/>
                  <a:gd name="GluePoint9Y" fmla="*/ 1 h 9"/>
                  <a:gd name="GluePoint10X" fmla="*/ 31 w 31"/>
                  <a:gd name="GluePoint10Y" fmla="*/ 1 h 9"/>
                  <a:gd name="GluePoint11X" fmla="*/ 27 w 31"/>
                  <a:gd name="GluePoint11Y" fmla="*/ 1 h 9"/>
                  <a:gd name="GluePoint12X" fmla="*/ 24 w 31"/>
                  <a:gd name="GluePoint12Y" fmla="*/ 3 h 9"/>
                  <a:gd name="GluePoint13X" fmla="*/ 27 w 31"/>
                  <a:gd name="GluePoint13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1" h="9">
                    <a:moveTo>
                      <a:pt x="27" y="0"/>
                    </a:moveTo>
                    <a:lnTo>
                      <a:pt x="27" y="0"/>
                    </a:lnTo>
                    <a:lnTo>
                      <a:pt x="21" y="3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27" y="3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27" y="1"/>
                    </a:lnTo>
                    <a:lnTo>
                      <a:pt x="24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03" name="Freeform 516"/>
              <p:cNvSpPr/>
              <p:nvPr/>
            </p:nvSpPr>
            <p:spPr>
              <a:xfrm>
                <a:off x="2370240" y="1568520"/>
                <a:ext cx="23400" cy="12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2240"/>
                  <a:gd name="textAreaBottom" fmla="*/ 12600 h 12240"/>
                  <a:gd name="GluePoint1X" fmla="*/ 2 w 15"/>
                  <a:gd name="GluePoint1Y" fmla="*/ 2 h 8"/>
                  <a:gd name="GluePoint2X" fmla="*/ 10 w 15"/>
                  <a:gd name="GluePoint2Y" fmla="*/ 0 h 8"/>
                  <a:gd name="GluePoint3X" fmla="*/ 15 w 15"/>
                  <a:gd name="GluePoint3Y" fmla="*/ 2 h 8"/>
                  <a:gd name="GluePoint4X" fmla="*/ 15 w 15"/>
                  <a:gd name="GluePoint4Y" fmla="*/ 8 h 8"/>
                  <a:gd name="GluePoint5X" fmla="*/ 12 w 15"/>
                  <a:gd name="GluePoint5Y" fmla="*/ 8 h 8"/>
                  <a:gd name="GluePoint6X" fmla="*/ 7 w 15"/>
                  <a:gd name="GluePoint6Y" fmla="*/ 5 h 8"/>
                  <a:gd name="GluePoint7X" fmla="*/ 0 w 15"/>
                  <a:gd name="GluePoint7Y" fmla="*/ 3 h 8"/>
                  <a:gd name="GluePoint8X" fmla="*/ 2 w 15"/>
                  <a:gd name="GluePoint8Y" fmla="*/ 2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8">
                    <a:moveTo>
                      <a:pt x="2" y="2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8"/>
                    </a:lnTo>
                    <a:lnTo>
                      <a:pt x="12" y="8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04" name="Freeform 517"/>
              <p:cNvSpPr/>
              <p:nvPr/>
            </p:nvSpPr>
            <p:spPr>
              <a:xfrm>
                <a:off x="2706840" y="1655640"/>
                <a:ext cx="48960" cy="219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21960"/>
                  <a:gd name="textAreaBottom" fmla="*/ 22320 h 21960"/>
                  <a:gd name="GluePoint1X" fmla="*/ 6 w 31"/>
                  <a:gd name="GluePoint1Y" fmla="*/ 0 h 14"/>
                  <a:gd name="GluePoint2X" fmla="*/ 22 w 31"/>
                  <a:gd name="GluePoint2Y" fmla="*/ 4 h 14"/>
                  <a:gd name="GluePoint3X" fmla="*/ 27 w 31"/>
                  <a:gd name="GluePoint3Y" fmla="*/ 8 h 14"/>
                  <a:gd name="GluePoint4X" fmla="*/ 30 w 31"/>
                  <a:gd name="GluePoint4Y" fmla="*/ 9 h 14"/>
                  <a:gd name="GluePoint5X" fmla="*/ 31 w 31"/>
                  <a:gd name="GluePoint5Y" fmla="*/ 13 h 14"/>
                  <a:gd name="GluePoint6X" fmla="*/ 23 w 31"/>
                  <a:gd name="GluePoint6Y" fmla="*/ 14 h 14"/>
                  <a:gd name="GluePoint7X" fmla="*/ 9 w 31"/>
                  <a:gd name="GluePoint7Y" fmla="*/ 9 h 14"/>
                  <a:gd name="GluePoint8X" fmla="*/ 8 w 31"/>
                  <a:gd name="GluePoint8Y" fmla="*/ 6 h 14"/>
                  <a:gd name="GluePoint9X" fmla="*/ 0 w 31"/>
                  <a:gd name="GluePoint9Y" fmla="*/ 1 h 14"/>
                  <a:gd name="GluePoint10X" fmla="*/ 0 w 31"/>
                  <a:gd name="GluePoint10Y" fmla="*/ 0 h 14"/>
                  <a:gd name="GluePoint11X" fmla="*/ 6 w 31"/>
                  <a:gd name="GluePoint11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1" h="14">
                    <a:moveTo>
                      <a:pt x="6" y="0"/>
                    </a:moveTo>
                    <a:lnTo>
                      <a:pt x="22" y="4"/>
                    </a:lnTo>
                    <a:lnTo>
                      <a:pt x="27" y="8"/>
                    </a:lnTo>
                    <a:lnTo>
                      <a:pt x="30" y="9"/>
                    </a:lnTo>
                    <a:lnTo>
                      <a:pt x="31" y="13"/>
                    </a:lnTo>
                    <a:lnTo>
                      <a:pt x="23" y="14"/>
                    </a:lnTo>
                    <a:lnTo>
                      <a:pt x="9" y="9"/>
                    </a:lnTo>
                    <a:lnTo>
                      <a:pt x="8" y="6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05" name="Freeform 518"/>
              <p:cNvSpPr/>
              <p:nvPr/>
            </p:nvSpPr>
            <p:spPr>
              <a:xfrm>
                <a:off x="2678040" y="1731960"/>
                <a:ext cx="47160" cy="2988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9880"/>
                  <a:gd name="textAreaBottom" fmla="*/ 30240 h 29880"/>
                  <a:gd name="GluePoint1X" fmla="*/ 7 w 30"/>
                  <a:gd name="GluePoint1Y" fmla="*/ 3 h 19"/>
                  <a:gd name="GluePoint2X" fmla="*/ 5 w 30"/>
                  <a:gd name="GluePoint2Y" fmla="*/ 5 h 19"/>
                  <a:gd name="GluePoint3X" fmla="*/ 8 w 30"/>
                  <a:gd name="GluePoint3Y" fmla="*/ 10 h 19"/>
                  <a:gd name="GluePoint4X" fmla="*/ 11 w 30"/>
                  <a:gd name="GluePoint4Y" fmla="*/ 10 h 19"/>
                  <a:gd name="GluePoint5X" fmla="*/ 18 w 30"/>
                  <a:gd name="GluePoint5Y" fmla="*/ 11 h 19"/>
                  <a:gd name="GluePoint6X" fmla="*/ 30 w 30"/>
                  <a:gd name="GluePoint6Y" fmla="*/ 11 h 19"/>
                  <a:gd name="GluePoint7X" fmla="*/ 30 w 30"/>
                  <a:gd name="GluePoint7Y" fmla="*/ 13 h 19"/>
                  <a:gd name="GluePoint8X" fmla="*/ 24 w 30"/>
                  <a:gd name="GluePoint8Y" fmla="*/ 14 h 19"/>
                  <a:gd name="GluePoint9X" fmla="*/ 22 w 30"/>
                  <a:gd name="GluePoint9Y" fmla="*/ 18 h 19"/>
                  <a:gd name="GluePoint10X" fmla="*/ 21 w 30"/>
                  <a:gd name="GluePoint10Y" fmla="*/ 19 h 19"/>
                  <a:gd name="GluePoint11X" fmla="*/ 18 w 30"/>
                  <a:gd name="GluePoint11Y" fmla="*/ 18 h 19"/>
                  <a:gd name="GluePoint12X" fmla="*/ 16 w 30"/>
                  <a:gd name="GluePoint12Y" fmla="*/ 14 h 19"/>
                  <a:gd name="GluePoint13X" fmla="*/ 13 w 30"/>
                  <a:gd name="GluePoint13Y" fmla="*/ 16 h 19"/>
                  <a:gd name="GluePoint14X" fmla="*/ 5 w 30"/>
                  <a:gd name="GluePoint14Y" fmla="*/ 11 h 19"/>
                  <a:gd name="GluePoint15X" fmla="*/ 3 w 30"/>
                  <a:gd name="GluePoint15Y" fmla="*/ 10 h 19"/>
                  <a:gd name="GluePoint16X" fmla="*/ 3 w 30"/>
                  <a:gd name="GluePoint16Y" fmla="*/ 8 h 19"/>
                  <a:gd name="GluePoint17X" fmla="*/ 0 w 30"/>
                  <a:gd name="GluePoint17Y" fmla="*/ 6 h 19"/>
                  <a:gd name="GluePoint18X" fmla="*/ 2 w 30"/>
                  <a:gd name="GluePoint18Y" fmla="*/ 5 h 19"/>
                  <a:gd name="GluePoint19X" fmla="*/ 8 w 30"/>
                  <a:gd name="GluePoint19Y" fmla="*/ 0 h 19"/>
                  <a:gd name="GluePoint20X" fmla="*/ 7 w 30"/>
                  <a:gd name="GluePoint20Y" fmla="*/ 3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0" h="19">
                    <a:moveTo>
                      <a:pt x="7" y="3"/>
                    </a:moveTo>
                    <a:lnTo>
                      <a:pt x="5" y="5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8" y="11"/>
                    </a:lnTo>
                    <a:lnTo>
                      <a:pt x="30" y="11"/>
                    </a:lnTo>
                    <a:lnTo>
                      <a:pt x="30" y="13"/>
                    </a:lnTo>
                    <a:lnTo>
                      <a:pt x="24" y="14"/>
                    </a:lnTo>
                    <a:lnTo>
                      <a:pt x="22" y="18"/>
                    </a:lnTo>
                    <a:lnTo>
                      <a:pt x="21" y="19"/>
                    </a:lnTo>
                    <a:lnTo>
                      <a:pt x="18" y="18"/>
                    </a:lnTo>
                    <a:lnTo>
                      <a:pt x="16" y="14"/>
                    </a:lnTo>
                    <a:lnTo>
                      <a:pt x="13" y="16"/>
                    </a:lnTo>
                    <a:lnTo>
                      <a:pt x="5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8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06" name="Freeform 519"/>
              <p:cNvSpPr/>
              <p:nvPr/>
            </p:nvSpPr>
            <p:spPr>
              <a:xfrm>
                <a:off x="2733840" y="1733400"/>
                <a:ext cx="37800" cy="3924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39240"/>
                  <a:gd name="textAreaBottom" fmla="*/ 39600 h 39240"/>
                  <a:gd name="GluePoint1X" fmla="*/ 18 w 24"/>
                  <a:gd name="GluePoint1Y" fmla="*/ 0 h 25"/>
                  <a:gd name="GluePoint2X" fmla="*/ 18 w 24"/>
                  <a:gd name="GluePoint2Y" fmla="*/ 0 h 25"/>
                  <a:gd name="GluePoint3X" fmla="*/ 18 w 24"/>
                  <a:gd name="GluePoint3Y" fmla="*/ 2 h 25"/>
                  <a:gd name="GluePoint4X" fmla="*/ 3 w 24"/>
                  <a:gd name="GluePoint4Y" fmla="*/ 15 h 25"/>
                  <a:gd name="GluePoint5X" fmla="*/ 0 w 24"/>
                  <a:gd name="GluePoint5Y" fmla="*/ 21 h 25"/>
                  <a:gd name="GluePoint6X" fmla="*/ 2 w 24"/>
                  <a:gd name="GluePoint6Y" fmla="*/ 25 h 25"/>
                  <a:gd name="GluePoint7X" fmla="*/ 13 w 24"/>
                  <a:gd name="GluePoint7Y" fmla="*/ 25 h 25"/>
                  <a:gd name="GluePoint8X" fmla="*/ 24 w 24"/>
                  <a:gd name="GluePoint8Y" fmla="*/ 18 h 25"/>
                  <a:gd name="GluePoint9X" fmla="*/ 22 w 24"/>
                  <a:gd name="GluePoint9Y" fmla="*/ 17 h 25"/>
                  <a:gd name="GluePoint10X" fmla="*/ 24 w 24"/>
                  <a:gd name="GluePoint10Y" fmla="*/ 13 h 25"/>
                  <a:gd name="GluePoint11X" fmla="*/ 22 w 24"/>
                  <a:gd name="GluePoint11Y" fmla="*/ 13 h 25"/>
                  <a:gd name="GluePoint12X" fmla="*/ 19 w 24"/>
                  <a:gd name="GluePoint12Y" fmla="*/ 15 h 25"/>
                  <a:gd name="GluePoint13X" fmla="*/ 19 w 24"/>
                  <a:gd name="GluePoint13Y" fmla="*/ 13 h 25"/>
                  <a:gd name="GluePoint14X" fmla="*/ 13 w 24"/>
                  <a:gd name="GluePoint14Y" fmla="*/ 15 h 25"/>
                  <a:gd name="GluePoint15X" fmla="*/ 16 w 24"/>
                  <a:gd name="GluePoint15Y" fmla="*/ 12 h 25"/>
                  <a:gd name="GluePoint16X" fmla="*/ 16 w 24"/>
                  <a:gd name="GluePoint16Y" fmla="*/ 12 h 25"/>
                  <a:gd name="GluePoint17X" fmla="*/ 21 w 24"/>
                  <a:gd name="GluePoint17Y" fmla="*/ 4 h 25"/>
                  <a:gd name="GluePoint18X" fmla="*/ 21 w 24"/>
                  <a:gd name="GluePoint18Y" fmla="*/ 0 h 25"/>
                  <a:gd name="GluePoint19X" fmla="*/ 18 w 24"/>
                  <a:gd name="GluePoint19Y" fmla="*/ 0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24" h="25">
                    <a:moveTo>
                      <a:pt x="18" y="0"/>
                    </a:moveTo>
                    <a:lnTo>
                      <a:pt x="18" y="0"/>
                    </a:lnTo>
                    <a:lnTo>
                      <a:pt x="18" y="2"/>
                    </a:lnTo>
                    <a:lnTo>
                      <a:pt x="3" y="15"/>
                    </a:lnTo>
                    <a:lnTo>
                      <a:pt x="0" y="21"/>
                    </a:lnTo>
                    <a:lnTo>
                      <a:pt x="2" y="25"/>
                    </a:lnTo>
                    <a:lnTo>
                      <a:pt x="13" y="25"/>
                    </a:lnTo>
                    <a:lnTo>
                      <a:pt x="24" y="18"/>
                    </a:lnTo>
                    <a:lnTo>
                      <a:pt x="22" y="17"/>
                    </a:lnTo>
                    <a:lnTo>
                      <a:pt x="24" y="13"/>
                    </a:lnTo>
                    <a:lnTo>
                      <a:pt x="22" y="13"/>
                    </a:lnTo>
                    <a:lnTo>
                      <a:pt x="19" y="15"/>
                    </a:lnTo>
                    <a:lnTo>
                      <a:pt x="19" y="13"/>
                    </a:lnTo>
                    <a:lnTo>
                      <a:pt x="13" y="15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07" name="Freeform 520"/>
              <p:cNvSpPr/>
              <p:nvPr/>
            </p:nvSpPr>
            <p:spPr>
              <a:xfrm>
                <a:off x="2793960" y="1609560"/>
                <a:ext cx="144000" cy="13464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34640"/>
                  <a:gd name="textAreaBottom" fmla="*/ 135000 h 134640"/>
                  <a:gd name="GluePoint1X" fmla="*/ 88 w 91"/>
                  <a:gd name="GluePoint1Y" fmla="*/ 38 h 85"/>
                  <a:gd name="GluePoint2X" fmla="*/ 76 w 91"/>
                  <a:gd name="GluePoint2Y" fmla="*/ 38 h 85"/>
                  <a:gd name="GluePoint3X" fmla="*/ 62 w 91"/>
                  <a:gd name="GluePoint3Y" fmla="*/ 40 h 85"/>
                  <a:gd name="GluePoint4X" fmla="*/ 62 w 91"/>
                  <a:gd name="GluePoint4Y" fmla="*/ 37 h 85"/>
                  <a:gd name="GluePoint5X" fmla="*/ 57 w 91"/>
                  <a:gd name="GluePoint5Y" fmla="*/ 33 h 85"/>
                  <a:gd name="GluePoint6X" fmla="*/ 64 w 91"/>
                  <a:gd name="GluePoint6Y" fmla="*/ 29 h 85"/>
                  <a:gd name="GluePoint7X" fmla="*/ 57 w 91"/>
                  <a:gd name="GluePoint7Y" fmla="*/ 25 h 85"/>
                  <a:gd name="GluePoint8X" fmla="*/ 46 w 91"/>
                  <a:gd name="GluePoint8Y" fmla="*/ 33 h 85"/>
                  <a:gd name="GluePoint9X" fmla="*/ 48 w 91"/>
                  <a:gd name="GluePoint9Y" fmla="*/ 27 h 85"/>
                  <a:gd name="GluePoint10X" fmla="*/ 59 w 91"/>
                  <a:gd name="GluePoint10Y" fmla="*/ 13 h 85"/>
                  <a:gd name="GluePoint11X" fmla="*/ 64 w 91"/>
                  <a:gd name="GluePoint11Y" fmla="*/ 13 h 85"/>
                  <a:gd name="GluePoint12X" fmla="*/ 65 w 91"/>
                  <a:gd name="GluePoint12Y" fmla="*/ 6 h 85"/>
                  <a:gd name="GluePoint13X" fmla="*/ 69 w 91"/>
                  <a:gd name="GluePoint13Y" fmla="*/ 5 h 85"/>
                  <a:gd name="GluePoint14X" fmla="*/ 72 w 91"/>
                  <a:gd name="GluePoint14Y" fmla="*/ 0 h 85"/>
                  <a:gd name="GluePoint15X" fmla="*/ 56 w 91"/>
                  <a:gd name="GluePoint15Y" fmla="*/ 5 h 85"/>
                  <a:gd name="GluePoint16X" fmla="*/ 49 w 91"/>
                  <a:gd name="GluePoint16Y" fmla="*/ 9 h 85"/>
                  <a:gd name="GluePoint17X" fmla="*/ 43 w 91"/>
                  <a:gd name="GluePoint17Y" fmla="*/ 16 h 85"/>
                  <a:gd name="GluePoint18X" fmla="*/ 40 w 91"/>
                  <a:gd name="GluePoint18Y" fmla="*/ 22 h 85"/>
                  <a:gd name="GluePoint19X" fmla="*/ 37 w 91"/>
                  <a:gd name="GluePoint19Y" fmla="*/ 25 h 85"/>
                  <a:gd name="GluePoint20X" fmla="*/ 30 w 91"/>
                  <a:gd name="GluePoint20Y" fmla="*/ 35 h 85"/>
                  <a:gd name="GluePoint21X" fmla="*/ 24 w 91"/>
                  <a:gd name="GluePoint21Y" fmla="*/ 40 h 85"/>
                  <a:gd name="GluePoint22X" fmla="*/ 26 w 91"/>
                  <a:gd name="GluePoint22Y" fmla="*/ 43 h 85"/>
                  <a:gd name="GluePoint23X" fmla="*/ 15 w 91"/>
                  <a:gd name="GluePoint23Y" fmla="*/ 50 h 85"/>
                  <a:gd name="GluePoint24X" fmla="*/ 13 w 91"/>
                  <a:gd name="GluePoint24Y" fmla="*/ 50 h 85"/>
                  <a:gd name="GluePoint25X" fmla="*/ 16 w 91"/>
                  <a:gd name="GluePoint25Y" fmla="*/ 53 h 85"/>
                  <a:gd name="GluePoint26X" fmla="*/ 2 w 91"/>
                  <a:gd name="GluePoint26Y" fmla="*/ 64 h 85"/>
                  <a:gd name="GluePoint27X" fmla="*/ 2 w 91"/>
                  <a:gd name="GluePoint27Y" fmla="*/ 69 h 85"/>
                  <a:gd name="GluePoint28X" fmla="*/ 18 w 91"/>
                  <a:gd name="GluePoint28Y" fmla="*/ 67 h 85"/>
                  <a:gd name="GluePoint29X" fmla="*/ 43 w 91"/>
                  <a:gd name="GluePoint29Y" fmla="*/ 67 h 85"/>
                  <a:gd name="GluePoint30X" fmla="*/ 48 w 91"/>
                  <a:gd name="GluePoint30Y" fmla="*/ 67 h 85"/>
                  <a:gd name="GluePoint31X" fmla="*/ 51 w 91"/>
                  <a:gd name="GluePoint31Y" fmla="*/ 70 h 85"/>
                  <a:gd name="GluePoint32X" fmla="*/ 62 w 91"/>
                  <a:gd name="GluePoint32Y" fmla="*/ 69 h 85"/>
                  <a:gd name="GluePoint33X" fmla="*/ 51 w 91"/>
                  <a:gd name="GluePoint33Y" fmla="*/ 77 h 85"/>
                  <a:gd name="GluePoint34X" fmla="*/ 43 w 91"/>
                  <a:gd name="GluePoint34Y" fmla="*/ 80 h 85"/>
                  <a:gd name="GluePoint35X" fmla="*/ 53 w 91"/>
                  <a:gd name="GluePoint35Y" fmla="*/ 80 h 85"/>
                  <a:gd name="GluePoint36X" fmla="*/ 65 w 91"/>
                  <a:gd name="GluePoint36Y" fmla="*/ 72 h 85"/>
                  <a:gd name="GluePoint37X" fmla="*/ 73 w 91"/>
                  <a:gd name="GluePoint37Y" fmla="*/ 62 h 85"/>
                  <a:gd name="GluePoint38X" fmla="*/ 67 w 91"/>
                  <a:gd name="GluePoint38Y" fmla="*/ 82 h 85"/>
                  <a:gd name="GluePoint39X" fmla="*/ 76 w 91"/>
                  <a:gd name="GluePoint39Y" fmla="*/ 75 h 85"/>
                  <a:gd name="GluePoint40X" fmla="*/ 73 w 91"/>
                  <a:gd name="GluePoint40Y" fmla="*/ 83 h 85"/>
                  <a:gd name="GluePoint41X" fmla="*/ 78 w 91"/>
                  <a:gd name="GluePoint41Y" fmla="*/ 83 h 85"/>
                  <a:gd name="GluePoint42X" fmla="*/ 89 w 91"/>
                  <a:gd name="GluePoint42Y" fmla="*/ 70 h 85"/>
                  <a:gd name="GluePoint43X" fmla="*/ 89 w 91"/>
                  <a:gd name="GluePoint43Y" fmla="*/ 66 h 85"/>
                  <a:gd name="GluePoint44X" fmla="*/ 83 w 91"/>
                  <a:gd name="GluePoint44Y" fmla="*/ 70 h 85"/>
                  <a:gd name="GluePoint45X" fmla="*/ 91 w 91"/>
                  <a:gd name="GluePoint45Y" fmla="*/ 58 h 85"/>
                  <a:gd name="GluePoint46X" fmla="*/ 80 w 91"/>
                  <a:gd name="GluePoint46Y" fmla="*/ 67 h 85"/>
                  <a:gd name="GluePoint47X" fmla="*/ 76 w 91"/>
                  <a:gd name="GluePoint47Y" fmla="*/ 66 h 85"/>
                  <a:gd name="GluePoint48X" fmla="*/ 76 w 91"/>
                  <a:gd name="GluePoint48Y" fmla="*/ 58 h 85"/>
                  <a:gd name="GluePoint49X" fmla="*/ 89 w 91"/>
                  <a:gd name="GluePoint49Y" fmla="*/ 50 h 85"/>
                  <a:gd name="GluePoint50X" fmla="*/ 76 w 91"/>
                  <a:gd name="GluePoint50Y" fmla="*/ 53 h 85"/>
                  <a:gd name="GluePoint51X" fmla="*/ 78 w 91"/>
                  <a:gd name="GluePoint51Y" fmla="*/ 48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1" h="85">
                    <a:moveTo>
                      <a:pt x="88" y="40"/>
                    </a:moveTo>
                    <a:lnTo>
                      <a:pt x="88" y="38"/>
                    </a:lnTo>
                    <a:lnTo>
                      <a:pt x="81" y="37"/>
                    </a:lnTo>
                    <a:lnTo>
                      <a:pt x="76" y="38"/>
                    </a:lnTo>
                    <a:lnTo>
                      <a:pt x="75" y="35"/>
                    </a:lnTo>
                    <a:lnTo>
                      <a:pt x="62" y="40"/>
                    </a:lnTo>
                    <a:lnTo>
                      <a:pt x="67" y="35"/>
                    </a:lnTo>
                    <a:lnTo>
                      <a:pt x="62" y="37"/>
                    </a:lnTo>
                    <a:lnTo>
                      <a:pt x="56" y="37"/>
                    </a:lnTo>
                    <a:lnTo>
                      <a:pt x="57" y="33"/>
                    </a:lnTo>
                    <a:lnTo>
                      <a:pt x="54" y="33"/>
                    </a:lnTo>
                    <a:lnTo>
                      <a:pt x="64" y="29"/>
                    </a:lnTo>
                    <a:lnTo>
                      <a:pt x="56" y="27"/>
                    </a:lnTo>
                    <a:lnTo>
                      <a:pt x="57" y="25"/>
                    </a:lnTo>
                    <a:lnTo>
                      <a:pt x="56" y="25"/>
                    </a:lnTo>
                    <a:lnTo>
                      <a:pt x="46" y="33"/>
                    </a:lnTo>
                    <a:lnTo>
                      <a:pt x="45" y="32"/>
                    </a:lnTo>
                    <a:lnTo>
                      <a:pt x="48" y="27"/>
                    </a:lnTo>
                    <a:lnTo>
                      <a:pt x="57" y="17"/>
                    </a:lnTo>
                    <a:lnTo>
                      <a:pt x="59" y="13"/>
                    </a:lnTo>
                    <a:lnTo>
                      <a:pt x="61" y="14"/>
                    </a:lnTo>
                    <a:lnTo>
                      <a:pt x="64" y="13"/>
                    </a:lnTo>
                    <a:lnTo>
                      <a:pt x="67" y="8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9" y="5"/>
                    </a:lnTo>
                    <a:lnTo>
                      <a:pt x="72" y="1"/>
                    </a:lnTo>
                    <a:lnTo>
                      <a:pt x="72" y="0"/>
                    </a:lnTo>
                    <a:lnTo>
                      <a:pt x="62" y="1"/>
                    </a:lnTo>
                    <a:lnTo>
                      <a:pt x="56" y="5"/>
                    </a:lnTo>
                    <a:lnTo>
                      <a:pt x="53" y="8"/>
                    </a:lnTo>
                    <a:lnTo>
                      <a:pt x="49" y="9"/>
                    </a:lnTo>
                    <a:lnTo>
                      <a:pt x="48" y="13"/>
                    </a:lnTo>
                    <a:lnTo>
                      <a:pt x="43" y="16"/>
                    </a:lnTo>
                    <a:lnTo>
                      <a:pt x="45" y="17"/>
                    </a:lnTo>
                    <a:lnTo>
                      <a:pt x="40" y="22"/>
                    </a:lnTo>
                    <a:lnTo>
                      <a:pt x="40" y="24"/>
                    </a:lnTo>
                    <a:lnTo>
                      <a:pt x="37" y="25"/>
                    </a:lnTo>
                    <a:lnTo>
                      <a:pt x="30" y="32"/>
                    </a:lnTo>
                    <a:lnTo>
                      <a:pt x="30" y="35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26" y="40"/>
                    </a:lnTo>
                    <a:lnTo>
                      <a:pt x="26" y="43"/>
                    </a:lnTo>
                    <a:lnTo>
                      <a:pt x="21" y="43"/>
                    </a:lnTo>
                    <a:lnTo>
                      <a:pt x="15" y="50"/>
                    </a:lnTo>
                    <a:lnTo>
                      <a:pt x="13" y="51"/>
                    </a:lnTo>
                    <a:lnTo>
                      <a:pt x="13" y="50"/>
                    </a:lnTo>
                    <a:lnTo>
                      <a:pt x="8" y="53"/>
                    </a:lnTo>
                    <a:lnTo>
                      <a:pt x="16" y="53"/>
                    </a:lnTo>
                    <a:lnTo>
                      <a:pt x="16" y="54"/>
                    </a:lnTo>
                    <a:lnTo>
                      <a:pt x="2" y="64"/>
                    </a:lnTo>
                    <a:lnTo>
                      <a:pt x="0" y="67"/>
                    </a:lnTo>
                    <a:lnTo>
                      <a:pt x="2" y="69"/>
                    </a:lnTo>
                    <a:lnTo>
                      <a:pt x="5" y="69"/>
                    </a:lnTo>
                    <a:lnTo>
                      <a:pt x="18" y="67"/>
                    </a:lnTo>
                    <a:lnTo>
                      <a:pt x="35" y="69"/>
                    </a:lnTo>
                    <a:lnTo>
                      <a:pt x="43" y="67"/>
                    </a:lnTo>
                    <a:lnTo>
                      <a:pt x="49" y="64"/>
                    </a:lnTo>
                    <a:lnTo>
                      <a:pt x="48" y="67"/>
                    </a:lnTo>
                    <a:lnTo>
                      <a:pt x="43" y="70"/>
                    </a:lnTo>
                    <a:lnTo>
                      <a:pt x="51" y="70"/>
                    </a:lnTo>
                    <a:lnTo>
                      <a:pt x="56" y="67"/>
                    </a:lnTo>
                    <a:lnTo>
                      <a:pt x="62" y="69"/>
                    </a:lnTo>
                    <a:lnTo>
                      <a:pt x="54" y="72"/>
                    </a:lnTo>
                    <a:lnTo>
                      <a:pt x="51" y="77"/>
                    </a:lnTo>
                    <a:lnTo>
                      <a:pt x="45" y="78"/>
                    </a:lnTo>
                    <a:lnTo>
                      <a:pt x="43" y="80"/>
                    </a:lnTo>
                    <a:lnTo>
                      <a:pt x="46" y="80"/>
                    </a:lnTo>
                    <a:lnTo>
                      <a:pt x="53" y="80"/>
                    </a:lnTo>
                    <a:lnTo>
                      <a:pt x="61" y="72"/>
                    </a:lnTo>
                    <a:lnTo>
                      <a:pt x="65" y="72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2" y="72"/>
                    </a:lnTo>
                    <a:lnTo>
                      <a:pt x="67" y="82"/>
                    </a:lnTo>
                    <a:lnTo>
                      <a:pt x="69" y="82"/>
                    </a:lnTo>
                    <a:lnTo>
                      <a:pt x="76" y="75"/>
                    </a:lnTo>
                    <a:lnTo>
                      <a:pt x="76" y="77"/>
                    </a:lnTo>
                    <a:lnTo>
                      <a:pt x="73" y="83"/>
                    </a:lnTo>
                    <a:lnTo>
                      <a:pt x="75" y="85"/>
                    </a:lnTo>
                    <a:lnTo>
                      <a:pt x="78" y="83"/>
                    </a:lnTo>
                    <a:lnTo>
                      <a:pt x="81" y="83"/>
                    </a:lnTo>
                    <a:lnTo>
                      <a:pt x="89" y="70"/>
                    </a:lnTo>
                    <a:lnTo>
                      <a:pt x="91" y="67"/>
                    </a:lnTo>
                    <a:lnTo>
                      <a:pt x="89" y="66"/>
                    </a:lnTo>
                    <a:lnTo>
                      <a:pt x="84" y="70"/>
                    </a:lnTo>
                    <a:lnTo>
                      <a:pt x="83" y="70"/>
                    </a:lnTo>
                    <a:lnTo>
                      <a:pt x="84" y="67"/>
                    </a:lnTo>
                    <a:lnTo>
                      <a:pt x="91" y="58"/>
                    </a:lnTo>
                    <a:lnTo>
                      <a:pt x="84" y="61"/>
                    </a:lnTo>
                    <a:lnTo>
                      <a:pt x="80" y="67"/>
                    </a:lnTo>
                    <a:lnTo>
                      <a:pt x="78" y="67"/>
                    </a:lnTo>
                    <a:lnTo>
                      <a:pt x="76" y="66"/>
                    </a:lnTo>
                    <a:lnTo>
                      <a:pt x="78" y="61"/>
                    </a:lnTo>
                    <a:lnTo>
                      <a:pt x="76" y="58"/>
                    </a:lnTo>
                    <a:lnTo>
                      <a:pt x="88" y="54"/>
                    </a:lnTo>
                    <a:lnTo>
                      <a:pt x="89" y="50"/>
                    </a:lnTo>
                    <a:lnTo>
                      <a:pt x="81" y="53"/>
                    </a:lnTo>
                    <a:lnTo>
                      <a:pt x="76" y="53"/>
                    </a:lnTo>
                    <a:lnTo>
                      <a:pt x="81" y="50"/>
                    </a:lnTo>
                    <a:lnTo>
                      <a:pt x="78" y="48"/>
                    </a:lnTo>
                    <a:lnTo>
                      <a:pt x="88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08" name="Freeform 521"/>
              <p:cNvSpPr/>
              <p:nvPr/>
            </p:nvSpPr>
            <p:spPr>
              <a:xfrm>
                <a:off x="2330280" y="2038320"/>
                <a:ext cx="9000" cy="219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1960"/>
                  <a:gd name="textAreaBottom" fmla="*/ 22320 h 21960"/>
                  <a:gd name="GluePoint1X" fmla="*/ 0 w 6"/>
                  <a:gd name="GluePoint1Y" fmla="*/ 14 h 14"/>
                  <a:gd name="GluePoint2X" fmla="*/ 3 w 6"/>
                  <a:gd name="GluePoint2Y" fmla="*/ 14 h 14"/>
                  <a:gd name="GluePoint3X" fmla="*/ 6 w 6"/>
                  <a:gd name="GluePoint3Y" fmla="*/ 6 h 14"/>
                  <a:gd name="GluePoint4X" fmla="*/ 5 w 6"/>
                  <a:gd name="GluePoint4Y" fmla="*/ 0 h 14"/>
                  <a:gd name="GluePoint5X" fmla="*/ 5 w 6"/>
                  <a:gd name="GluePoint5Y" fmla="*/ 6 h 14"/>
                  <a:gd name="GluePoint6X" fmla="*/ 3 w 6"/>
                  <a:gd name="GluePoint6Y" fmla="*/ 13 h 14"/>
                  <a:gd name="GluePoint7X" fmla="*/ 0 w 6"/>
                  <a:gd name="GluePoint7Y" fmla="*/ 14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4">
                    <a:moveTo>
                      <a:pt x="0" y="14"/>
                    </a:moveTo>
                    <a:lnTo>
                      <a:pt x="3" y="14"/>
                    </a:lnTo>
                    <a:lnTo>
                      <a:pt x="6" y="6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3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09" name="Freeform 522"/>
              <p:cNvSpPr/>
              <p:nvPr/>
            </p:nvSpPr>
            <p:spPr>
              <a:xfrm>
                <a:off x="2155680" y="23414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10" name="Freeform 523"/>
              <p:cNvSpPr/>
              <p:nvPr/>
            </p:nvSpPr>
            <p:spPr>
              <a:xfrm>
                <a:off x="2149560" y="234936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0 w 3"/>
                  <a:gd name="GluePoint2Y" fmla="*/ 2 h 2"/>
                  <a:gd name="GluePoint3X" fmla="*/ 3 w 3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11" name="Freeform 524"/>
              <p:cNvSpPr/>
              <p:nvPr/>
            </p:nvSpPr>
            <p:spPr>
              <a:xfrm>
                <a:off x="2125800" y="23526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8 w 8"/>
                  <a:gd name="GluePoint1Y" fmla="*/ 1 h 3"/>
                  <a:gd name="GluePoint2X" fmla="*/ 0 w 8"/>
                  <a:gd name="GluePoint2Y" fmla="*/ 3 h 3"/>
                  <a:gd name="GluePoint3X" fmla="*/ 7 w 8"/>
                  <a:gd name="GluePoint3Y" fmla="*/ 0 h 3"/>
                  <a:gd name="GluePoint4X" fmla="*/ 8 w 8"/>
                  <a:gd name="GluePoint4Y" fmla="*/ 0 h 3"/>
                  <a:gd name="GluePoint5X" fmla="*/ 8 w 8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8" y="1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12" name="Freeform 525"/>
              <p:cNvSpPr/>
              <p:nvPr/>
            </p:nvSpPr>
            <p:spPr>
              <a:xfrm>
                <a:off x="2489040" y="188748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0 w 5"/>
                  <a:gd name="GluePoint1Y" fmla="*/ 2 h 2"/>
                  <a:gd name="GluePoint2X" fmla="*/ 5 w 5"/>
                  <a:gd name="GluePoint2Y" fmla="*/ 2 h 2"/>
                  <a:gd name="GluePoint3X" fmla="*/ 5 w 5"/>
                  <a:gd name="GluePoint3Y" fmla="*/ 0 h 2"/>
                  <a:gd name="GluePoint4X" fmla="*/ 3 w 5"/>
                  <a:gd name="GluePoint4Y" fmla="*/ 0 h 2"/>
                  <a:gd name="GluePoint5X" fmla="*/ 0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0" y="2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13" name="Freeform 526"/>
              <p:cNvSpPr/>
              <p:nvPr/>
            </p:nvSpPr>
            <p:spPr>
              <a:xfrm>
                <a:off x="2502000" y="1887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3 h 3"/>
                  <a:gd name="GluePoint2X" fmla="*/ 3 w 3"/>
                  <a:gd name="GluePoint2Y" fmla="*/ 3 h 3"/>
                  <a:gd name="GluePoint3X" fmla="*/ 3 w 3"/>
                  <a:gd name="GluePoint3Y" fmla="*/ 3 h 3"/>
                  <a:gd name="GluePoint4X" fmla="*/ 3 w 3"/>
                  <a:gd name="GluePoint4Y" fmla="*/ 0 h 3"/>
                  <a:gd name="GluePoint5X" fmla="*/ 2 w 3"/>
                  <a:gd name="GluePoint5Y" fmla="*/ 3 h 3"/>
                  <a:gd name="GluePoint6X" fmla="*/ 0 w 3"/>
                  <a:gd name="GluePoint6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14" name="Freeform 527"/>
              <p:cNvSpPr/>
              <p:nvPr/>
            </p:nvSpPr>
            <p:spPr>
              <a:xfrm>
                <a:off x="2554200" y="181116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1 h 3"/>
                  <a:gd name="GluePoint2X" fmla="*/ 0 w 2"/>
                  <a:gd name="GluePoint2Y" fmla="*/ 3 h 3"/>
                  <a:gd name="GluePoint3X" fmla="*/ 2 w 2"/>
                  <a:gd name="GluePoint3Y" fmla="*/ 1 h 3"/>
                  <a:gd name="GluePoint4X" fmla="*/ 2 w 2"/>
                  <a:gd name="GluePoint4Y" fmla="*/ 0 h 3"/>
                  <a:gd name="GluePoint5X" fmla="*/ 0 w 2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1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15" name="Freeform 528"/>
              <p:cNvSpPr/>
              <p:nvPr/>
            </p:nvSpPr>
            <p:spPr>
              <a:xfrm>
                <a:off x="2560680" y="18082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16" name="Freeform 529"/>
              <p:cNvSpPr/>
              <p:nvPr/>
            </p:nvSpPr>
            <p:spPr>
              <a:xfrm>
                <a:off x="2560680" y="181620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0"/>
                  <a:gd name="GluePoint2X" fmla="*/ 0 w 1"/>
                  <a:gd name="GluePoint2Y" fmla="*/ 0 h 0"/>
                  <a:gd name="GluePoint3X" fmla="*/ 1 w 1"/>
                  <a:gd name="GluePoint3Y" fmla="*/ 0 h 0"/>
                  <a:gd name="GluePoint4X" fmla="*/ 0 w 1"/>
                  <a:gd name="GluePoint4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0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17" name="Freeform 530"/>
              <p:cNvSpPr/>
              <p:nvPr/>
            </p:nvSpPr>
            <p:spPr>
              <a:xfrm>
                <a:off x="2603520" y="17953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2 h 3"/>
                  <a:gd name="GluePoint4X" fmla="*/ 3 w 3"/>
                  <a:gd name="GluePoint4Y" fmla="*/ 0 h 3"/>
                  <a:gd name="GluePoint5X" fmla="*/ 3 w 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18" name="Freeform 531"/>
              <p:cNvSpPr/>
              <p:nvPr/>
            </p:nvSpPr>
            <p:spPr>
              <a:xfrm>
                <a:off x="1782720" y="2255760"/>
                <a:ext cx="17280" cy="14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4040"/>
                  <a:gd name="textAreaBottom" fmla="*/ 14400 h 14040"/>
                  <a:gd name="GluePoint1X" fmla="*/ 3 w 11"/>
                  <a:gd name="GluePoint1Y" fmla="*/ 4 h 9"/>
                  <a:gd name="GluePoint2X" fmla="*/ 11 w 11"/>
                  <a:gd name="GluePoint2Y" fmla="*/ 0 h 9"/>
                  <a:gd name="GluePoint3X" fmla="*/ 2 w 11"/>
                  <a:gd name="GluePoint3Y" fmla="*/ 9 h 9"/>
                  <a:gd name="GluePoint4X" fmla="*/ 0 w 11"/>
                  <a:gd name="GluePoint4Y" fmla="*/ 9 h 9"/>
                  <a:gd name="GluePoint5X" fmla="*/ 3 w 11"/>
                  <a:gd name="GluePoint5Y" fmla="*/ 4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9">
                    <a:moveTo>
                      <a:pt x="3" y="4"/>
                    </a:moveTo>
                    <a:lnTo>
                      <a:pt x="11" y="0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19" name="Freeform 532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20" name="Freeform 533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21" name="Freeform 534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22" name="Freeform 535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23" name="Freeform 536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24" name="Freeform 537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25" name="Freeform 538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26" name="Freeform 539"/>
              <p:cNvSpPr/>
              <p:nvPr/>
            </p:nvSpPr>
            <p:spPr>
              <a:xfrm>
                <a:off x="1370160" y="1630440"/>
                <a:ext cx="64800" cy="6804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68040"/>
                  <a:gd name="textAreaBottom" fmla="*/ 68400 h 68040"/>
                  <a:gd name="GluePoint1X" fmla="*/ 6 w 41"/>
                  <a:gd name="GluePoint1Y" fmla="*/ 8 h 43"/>
                  <a:gd name="GluePoint2X" fmla="*/ 9 w 41"/>
                  <a:gd name="GluePoint2Y" fmla="*/ 3 h 43"/>
                  <a:gd name="GluePoint3X" fmla="*/ 5 w 41"/>
                  <a:gd name="GluePoint3Y" fmla="*/ 3 h 43"/>
                  <a:gd name="GluePoint4X" fmla="*/ 1 w 41"/>
                  <a:gd name="GluePoint4Y" fmla="*/ 4 h 43"/>
                  <a:gd name="GluePoint5X" fmla="*/ 0 w 41"/>
                  <a:gd name="GluePoint5Y" fmla="*/ 3 h 43"/>
                  <a:gd name="GluePoint6X" fmla="*/ 1 w 41"/>
                  <a:gd name="GluePoint6Y" fmla="*/ 1 h 43"/>
                  <a:gd name="GluePoint7X" fmla="*/ 6 w 41"/>
                  <a:gd name="GluePoint7Y" fmla="*/ 0 h 43"/>
                  <a:gd name="GluePoint8X" fmla="*/ 32 w 41"/>
                  <a:gd name="GluePoint8Y" fmla="*/ 8 h 43"/>
                  <a:gd name="GluePoint9X" fmla="*/ 33 w 41"/>
                  <a:gd name="GluePoint9Y" fmla="*/ 19 h 43"/>
                  <a:gd name="GluePoint10X" fmla="*/ 33 w 41"/>
                  <a:gd name="GluePoint10Y" fmla="*/ 22 h 43"/>
                  <a:gd name="GluePoint11X" fmla="*/ 41 w 41"/>
                  <a:gd name="GluePoint11Y" fmla="*/ 30 h 43"/>
                  <a:gd name="GluePoint12X" fmla="*/ 40 w 41"/>
                  <a:gd name="GluePoint12Y" fmla="*/ 37 h 43"/>
                  <a:gd name="GluePoint13X" fmla="*/ 41 w 41"/>
                  <a:gd name="GluePoint13Y" fmla="*/ 37 h 43"/>
                  <a:gd name="GluePoint14X" fmla="*/ 41 w 41"/>
                  <a:gd name="GluePoint14Y" fmla="*/ 40 h 43"/>
                  <a:gd name="GluePoint15X" fmla="*/ 35 w 41"/>
                  <a:gd name="GluePoint15Y" fmla="*/ 43 h 43"/>
                  <a:gd name="GluePoint16X" fmla="*/ 24 w 41"/>
                  <a:gd name="GluePoint16Y" fmla="*/ 37 h 43"/>
                  <a:gd name="GluePoint17X" fmla="*/ 27 w 41"/>
                  <a:gd name="GluePoint17Y" fmla="*/ 35 h 43"/>
                  <a:gd name="GluePoint18X" fmla="*/ 22 w 41"/>
                  <a:gd name="GluePoint18Y" fmla="*/ 37 h 43"/>
                  <a:gd name="GluePoint19X" fmla="*/ 22 w 41"/>
                  <a:gd name="GluePoint19Y" fmla="*/ 33 h 43"/>
                  <a:gd name="GluePoint20X" fmla="*/ 25 w 41"/>
                  <a:gd name="GluePoint20Y" fmla="*/ 32 h 43"/>
                  <a:gd name="GluePoint21X" fmla="*/ 17 w 41"/>
                  <a:gd name="GluePoint21Y" fmla="*/ 32 h 43"/>
                  <a:gd name="GluePoint22X" fmla="*/ 16 w 41"/>
                  <a:gd name="GluePoint22Y" fmla="*/ 30 h 43"/>
                  <a:gd name="GluePoint23X" fmla="*/ 19 w 41"/>
                  <a:gd name="GluePoint23Y" fmla="*/ 30 h 43"/>
                  <a:gd name="GluePoint24X" fmla="*/ 17 w 41"/>
                  <a:gd name="GluePoint24Y" fmla="*/ 27 h 43"/>
                  <a:gd name="GluePoint25X" fmla="*/ 9 w 41"/>
                  <a:gd name="GluePoint25Y" fmla="*/ 24 h 43"/>
                  <a:gd name="GluePoint26X" fmla="*/ 11 w 41"/>
                  <a:gd name="GluePoint26Y" fmla="*/ 22 h 43"/>
                  <a:gd name="GluePoint27X" fmla="*/ 19 w 41"/>
                  <a:gd name="GluePoint27Y" fmla="*/ 20 h 43"/>
                  <a:gd name="GluePoint28X" fmla="*/ 14 w 41"/>
                  <a:gd name="GluePoint28Y" fmla="*/ 19 h 43"/>
                  <a:gd name="GluePoint29X" fmla="*/ 14 w 41"/>
                  <a:gd name="GluePoint29Y" fmla="*/ 17 h 43"/>
                  <a:gd name="GluePoint30X" fmla="*/ 13 w 41"/>
                  <a:gd name="GluePoint30Y" fmla="*/ 19 h 43"/>
                  <a:gd name="GluePoint31X" fmla="*/ 9 w 41"/>
                  <a:gd name="GluePoint31Y" fmla="*/ 16 h 43"/>
                  <a:gd name="GluePoint32X" fmla="*/ 8 w 41"/>
                  <a:gd name="GluePoint32Y" fmla="*/ 16 h 43"/>
                  <a:gd name="GluePoint33X" fmla="*/ 6 w 41"/>
                  <a:gd name="GluePoint33Y" fmla="*/ 16 h 43"/>
                  <a:gd name="GluePoint34X" fmla="*/ 9 w 41"/>
                  <a:gd name="GluePoint34Y" fmla="*/ 12 h 43"/>
                  <a:gd name="GluePoint35X" fmla="*/ 8 w 41"/>
                  <a:gd name="GluePoint35Y" fmla="*/ 11 h 43"/>
                  <a:gd name="GluePoint36X" fmla="*/ 5 w 41"/>
                  <a:gd name="GluePoint36Y" fmla="*/ 12 h 43"/>
                  <a:gd name="GluePoint37X" fmla="*/ 5 w 41"/>
                  <a:gd name="GluePoint37Y" fmla="*/ 11 h 43"/>
                  <a:gd name="GluePoint38X" fmla="*/ 0 w 41"/>
                  <a:gd name="GluePoint38Y" fmla="*/ 12 h 43"/>
                  <a:gd name="GluePoint39X" fmla="*/ 1 w 41"/>
                  <a:gd name="GluePoint39Y" fmla="*/ 9 h 43"/>
                  <a:gd name="GluePoint40X" fmla="*/ 1 w 41"/>
                  <a:gd name="GluePoint40Y" fmla="*/ 6 h 43"/>
                  <a:gd name="GluePoint41X" fmla="*/ 6 w 41"/>
                  <a:gd name="GluePoint41Y" fmla="*/ 8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41" h="43">
                    <a:moveTo>
                      <a:pt x="6" y="8"/>
                    </a:moveTo>
                    <a:lnTo>
                      <a:pt x="9" y="3"/>
                    </a:lnTo>
                    <a:lnTo>
                      <a:pt x="5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32" y="8"/>
                    </a:lnTo>
                    <a:lnTo>
                      <a:pt x="33" y="19"/>
                    </a:lnTo>
                    <a:lnTo>
                      <a:pt x="33" y="22"/>
                    </a:lnTo>
                    <a:lnTo>
                      <a:pt x="41" y="30"/>
                    </a:lnTo>
                    <a:lnTo>
                      <a:pt x="40" y="37"/>
                    </a:lnTo>
                    <a:lnTo>
                      <a:pt x="41" y="37"/>
                    </a:lnTo>
                    <a:lnTo>
                      <a:pt x="41" y="40"/>
                    </a:lnTo>
                    <a:lnTo>
                      <a:pt x="35" y="43"/>
                    </a:lnTo>
                    <a:lnTo>
                      <a:pt x="24" y="37"/>
                    </a:lnTo>
                    <a:lnTo>
                      <a:pt x="27" y="35"/>
                    </a:lnTo>
                    <a:lnTo>
                      <a:pt x="22" y="37"/>
                    </a:lnTo>
                    <a:lnTo>
                      <a:pt x="22" y="33"/>
                    </a:lnTo>
                    <a:lnTo>
                      <a:pt x="25" y="32"/>
                    </a:lnTo>
                    <a:lnTo>
                      <a:pt x="17" y="32"/>
                    </a:lnTo>
                    <a:lnTo>
                      <a:pt x="16" y="30"/>
                    </a:lnTo>
                    <a:lnTo>
                      <a:pt x="19" y="30"/>
                    </a:lnTo>
                    <a:lnTo>
                      <a:pt x="17" y="27"/>
                    </a:lnTo>
                    <a:lnTo>
                      <a:pt x="9" y="24"/>
                    </a:lnTo>
                    <a:lnTo>
                      <a:pt x="11" y="22"/>
                    </a:lnTo>
                    <a:lnTo>
                      <a:pt x="19" y="20"/>
                    </a:lnTo>
                    <a:lnTo>
                      <a:pt x="14" y="19"/>
                    </a:lnTo>
                    <a:lnTo>
                      <a:pt x="14" y="17"/>
                    </a:lnTo>
                    <a:lnTo>
                      <a:pt x="13" y="19"/>
                    </a:lnTo>
                    <a:lnTo>
                      <a:pt x="9" y="16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9" y="12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27" name="Freeform 540"/>
              <p:cNvSpPr/>
              <p:nvPr/>
            </p:nvSpPr>
            <p:spPr>
              <a:xfrm>
                <a:off x="1353960" y="1454040"/>
                <a:ext cx="23400" cy="331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3120"/>
                  <a:gd name="textAreaBottom" fmla="*/ 33480 h 33120"/>
                  <a:gd name="GluePoint1X" fmla="*/ 15 w 15"/>
                  <a:gd name="GluePoint1Y" fmla="*/ 4 h 21"/>
                  <a:gd name="GluePoint2X" fmla="*/ 7 w 15"/>
                  <a:gd name="GluePoint2Y" fmla="*/ 16 h 21"/>
                  <a:gd name="GluePoint3X" fmla="*/ 0 w 15"/>
                  <a:gd name="GluePoint3Y" fmla="*/ 21 h 21"/>
                  <a:gd name="GluePoint4X" fmla="*/ 0 w 15"/>
                  <a:gd name="GluePoint4Y" fmla="*/ 21 h 21"/>
                  <a:gd name="GluePoint5X" fmla="*/ 2 w 15"/>
                  <a:gd name="GluePoint5Y" fmla="*/ 16 h 21"/>
                  <a:gd name="GluePoint6X" fmla="*/ 8 w 15"/>
                  <a:gd name="GluePoint6Y" fmla="*/ 11 h 21"/>
                  <a:gd name="GluePoint7X" fmla="*/ 3 w 15"/>
                  <a:gd name="GluePoint7Y" fmla="*/ 12 h 21"/>
                  <a:gd name="GluePoint8X" fmla="*/ 3 w 15"/>
                  <a:gd name="GluePoint8Y" fmla="*/ 9 h 21"/>
                  <a:gd name="GluePoint9X" fmla="*/ 8 w 15"/>
                  <a:gd name="GluePoint9Y" fmla="*/ 6 h 21"/>
                  <a:gd name="GluePoint10X" fmla="*/ 7 w 15"/>
                  <a:gd name="GluePoint10Y" fmla="*/ 3 h 21"/>
                  <a:gd name="GluePoint11X" fmla="*/ 11 w 15"/>
                  <a:gd name="GluePoint11Y" fmla="*/ 0 h 21"/>
                  <a:gd name="GluePoint12X" fmla="*/ 15 w 15"/>
                  <a:gd name="GluePoint12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1">
                    <a:moveTo>
                      <a:pt x="15" y="4"/>
                    </a:moveTo>
                    <a:lnTo>
                      <a:pt x="7" y="16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8" y="11"/>
                    </a:lnTo>
                    <a:lnTo>
                      <a:pt x="3" y="12"/>
                    </a:lnTo>
                    <a:lnTo>
                      <a:pt x="3" y="9"/>
                    </a:lnTo>
                    <a:lnTo>
                      <a:pt x="8" y="6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28" name="Freeform 541"/>
              <p:cNvSpPr/>
              <p:nvPr/>
            </p:nvSpPr>
            <p:spPr>
              <a:xfrm>
                <a:off x="1379520" y="1434960"/>
                <a:ext cx="29880" cy="313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1320"/>
                  <a:gd name="textAreaBottom" fmla="*/ 31680 h 31320"/>
                  <a:gd name="GluePoint1X" fmla="*/ 8 w 19"/>
                  <a:gd name="GluePoint1Y" fmla="*/ 10 h 20"/>
                  <a:gd name="GluePoint2X" fmla="*/ 11 w 19"/>
                  <a:gd name="GluePoint2Y" fmla="*/ 4 h 20"/>
                  <a:gd name="GluePoint3X" fmla="*/ 14 w 19"/>
                  <a:gd name="GluePoint3Y" fmla="*/ 0 h 20"/>
                  <a:gd name="GluePoint4X" fmla="*/ 18 w 19"/>
                  <a:gd name="GluePoint4Y" fmla="*/ 0 h 20"/>
                  <a:gd name="GluePoint5X" fmla="*/ 19 w 19"/>
                  <a:gd name="GluePoint5Y" fmla="*/ 2 h 20"/>
                  <a:gd name="GluePoint6X" fmla="*/ 19 w 19"/>
                  <a:gd name="GluePoint6Y" fmla="*/ 5 h 20"/>
                  <a:gd name="GluePoint7X" fmla="*/ 16 w 19"/>
                  <a:gd name="GluePoint7Y" fmla="*/ 10 h 20"/>
                  <a:gd name="GluePoint8X" fmla="*/ 18 w 19"/>
                  <a:gd name="GluePoint8Y" fmla="*/ 4 h 20"/>
                  <a:gd name="GluePoint9X" fmla="*/ 14 w 19"/>
                  <a:gd name="GluePoint9Y" fmla="*/ 7 h 20"/>
                  <a:gd name="GluePoint10X" fmla="*/ 14 w 19"/>
                  <a:gd name="GluePoint10Y" fmla="*/ 12 h 20"/>
                  <a:gd name="GluePoint11X" fmla="*/ 13 w 19"/>
                  <a:gd name="GluePoint11Y" fmla="*/ 12 h 20"/>
                  <a:gd name="GluePoint12X" fmla="*/ 11 w 19"/>
                  <a:gd name="GluePoint12Y" fmla="*/ 15 h 20"/>
                  <a:gd name="GluePoint13X" fmla="*/ 10 w 19"/>
                  <a:gd name="GluePoint13Y" fmla="*/ 13 h 20"/>
                  <a:gd name="GluePoint14X" fmla="*/ 7 w 19"/>
                  <a:gd name="GluePoint14Y" fmla="*/ 16 h 20"/>
                  <a:gd name="GluePoint15X" fmla="*/ 7 w 19"/>
                  <a:gd name="GluePoint15Y" fmla="*/ 16 h 20"/>
                  <a:gd name="GluePoint16X" fmla="*/ 0 w 19"/>
                  <a:gd name="GluePoint16Y" fmla="*/ 20 h 20"/>
                  <a:gd name="GluePoint17X" fmla="*/ 0 w 19"/>
                  <a:gd name="GluePoint17Y" fmla="*/ 18 h 20"/>
                  <a:gd name="GluePoint18X" fmla="*/ 3 w 19"/>
                  <a:gd name="GluePoint18Y" fmla="*/ 15 h 20"/>
                  <a:gd name="GluePoint19X" fmla="*/ 7 w 19"/>
                  <a:gd name="GluePoint19Y" fmla="*/ 13 h 20"/>
                  <a:gd name="GluePoint20X" fmla="*/ 7 w 19"/>
                  <a:gd name="GluePoint20Y" fmla="*/ 12 h 20"/>
                  <a:gd name="GluePoint21X" fmla="*/ 10 w 19"/>
                  <a:gd name="GluePoint21Y" fmla="*/ 10 h 20"/>
                  <a:gd name="GluePoint22X" fmla="*/ 8 w 19"/>
                  <a:gd name="GluePoint22Y" fmla="*/ 10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9" h="20">
                    <a:moveTo>
                      <a:pt x="8" y="10"/>
                    </a:moveTo>
                    <a:lnTo>
                      <a:pt x="11" y="4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9" y="2"/>
                    </a:lnTo>
                    <a:lnTo>
                      <a:pt x="19" y="5"/>
                    </a:lnTo>
                    <a:lnTo>
                      <a:pt x="16" y="10"/>
                    </a:lnTo>
                    <a:lnTo>
                      <a:pt x="18" y="4"/>
                    </a:lnTo>
                    <a:lnTo>
                      <a:pt x="14" y="7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10" y="13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29" name="Freeform 542"/>
              <p:cNvSpPr/>
              <p:nvPr/>
            </p:nvSpPr>
            <p:spPr>
              <a:xfrm>
                <a:off x="1366920" y="146844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5 h 13"/>
                  <a:gd name="GluePoint2X" fmla="*/ 5 w 13"/>
                  <a:gd name="GluePoint2Y" fmla="*/ 3 h 13"/>
                  <a:gd name="GluePoint3X" fmla="*/ 7 w 13"/>
                  <a:gd name="GluePoint3Y" fmla="*/ 2 h 13"/>
                  <a:gd name="GluePoint4X" fmla="*/ 10 w 13"/>
                  <a:gd name="GluePoint4Y" fmla="*/ 0 h 13"/>
                  <a:gd name="GluePoint5X" fmla="*/ 10 w 13"/>
                  <a:gd name="GluePoint5Y" fmla="*/ 3 h 13"/>
                  <a:gd name="GluePoint6X" fmla="*/ 13 w 13"/>
                  <a:gd name="GluePoint6Y" fmla="*/ 2 h 13"/>
                  <a:gd name="GluePoint7X" fmla="*/ 11 w 13"/>
                  <a:gd name="GluePoint7Y" fmla="*/ 5 h 13"/>
                  <a:gd name="GluePoint8X" fmla="*/ 8 w 13"/>
                  <a:gd name="GluePoint8Y" fmla="*/ 5 h 13"/>
                  <a:gd name="GluePoint9X" fmla="*/ 2 w 13"/>
                  <a:gd name="GluePoint9Y" fmla="*/ 13 h 13"/>
                  <a:gd name="GluePoint10X" fmla="*/ 2 w 13"/>
                  <a:gd name="GluePoint10Y" fmla="*/ 12 h 13"/>
                  <a:gd name="GluePoint11X" fmla="*/ 0 w 13"/>
                  <a:gd name="GluePoint11Y" fmla="*/ 12 h 13"/>
                  <a:gd name="GluePoint12X" fmla="*/ 2 w 13"/>
                  <a:gd name="GluePoint12Y" fmla="*/ 8 h 13"/>
                  <a:gd name="GluePoint13X" fmla="*/ 7 w 13"/>
                  <a:gd name="GluePoint13Y" fmla="*/ 7 h 13"/>
                  <a:gd name="GluePoint14X" fmla="*/ 5 w 13"/>
                  <a:gd name="GluePoint14Y" fmla="*/ 5 h 13"/>
                  <a:gd name="GluePoint15X" fmla="*/ 7 w 13"/>
                  <a:gd name="GluePoint15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5"/>
                    </a:moveTo>
                    <a:lnTo>
                      <a:pt x="5" y="3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13" y="2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30" name="Freeform 543"/>
              <p:cNvSpPr/>
              <p:nvPr/>
            </p:nvSpPr>
            <p:spPr>
              <a:xfrm>
                <a:off x="1384200" y="1463760"/>
                <a:ext cx="23400" cy="1728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7280"/>
                  <a:gd name="textAreaBottom" fmla="*/ 17640 h 17280"/>
                  <a:gd name="GluePoint1X" fmla="*/ 4 w 15"/>
                  <a:gd name="GluePoint1Y" fmla="*/ 2 h 11"/>
                  <a:gd name="GluePoint2X" fmla="*/ 5 w 15"/>
                  <a:gd name="GluePoint2Y" fmla="*/ 0 h 11"/>
                  <a:gd name="GluePoint3X" fmla="*/ 15 w 15"/>
                  <a:gd name="GluePoint3Y" fmla="*/ 2 h 11"/>
                  <a:gd name="GluePoint4X" fmla="*/ 10 w 15"/>
                  <a:gd name="GluePoint4Y" fmla="*/ 8 h 11"/>
                  <a:gd name="GluePoint5X" fmla="*/ 8 w 15"/>
                  <a:gd name="GluePoint5Y" fmla="*/ 5 h 11"/>
                  <a:gd name="GluePoint6X" fmla="*/ 5 w 15"/>
                  <a:gd name="GluePoint6Y" fmla="*/ 11 h 11"/>
                  <a:gd name="GluePoint7X" fmla="*/ 0 w 15"/>
                  <a:gd name="GluePoint7Y" fmla="*/ 11 h 11"/>
                  <a:gd name="GluePoint8X" fmla="*/ 5 w 15"/>
                  <a:gd name="GluePoint8Y" fmla="*/ 5 h 11"/>
                  <a:gd name="GluePoint9X" fmla="*/ 4 w 15"/>
                  <a:gd name="GluePoint9Y" fmla="*/ 3 h 11"/>
                  <a:gd name="GluePoint10X" fmla="*/ 4 w 15"/>
                  <a:gd name="GluePoint10Y" fmla="*/ 2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1">
                    <a:moveTo>
                      <a:pt x="4" y="2"/>
                    </a:moveTo>
                    <a:lnTo>
                      <a:pt x="5" y="0"/>
                    </a:lnTo>
                    <a:lnTo>
                      <a:pt x="15" y="2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31" name="Freeform 544"/>
              <p:cNvSpPr/>
              <p:nvPr/>
            </p:nvSpPr>
            <p:spPr>
              <a:xfrm>
                <a:off x="1401840" y="147168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0 h 5"/>
                  <a:gd name="GluePoint2X" fmla="*/ 4 w 4"/>
                  <a:gd name="GluePoint2Y" fmla="*/ 5 h 5"/>
                  <a:gd name="GluePoint3X" fmla="*/ 0 w 4"/>
                  <a:gd name="GluePoint3Y" fmla="*/ 3 h 5"/>
                  <a:gd name="GluePoint4X" fmla="*/ 4 w 4"/>
                  <a:gd name="GluePoint4Y" fmla="*/ 0 h 5"/>
                  <a:gd name="GluePoint5X" fmla="*/ 4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0"/>
                    </a:moveTo>
                    <a:lnTo>
                      <a:pt x="4" y="5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32" name="Freeform 545"/>
              <p:cNvSpPr/>
              <p:nvPr/>
            </p:nvSpPr>
            <p:spPr>
              <a:xfrm>
                <a:off x="1392120" y="148104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5 w 5"/>
                  <a:gd name="GluePoint2Y" fmla="*/ 2 h 4"/>
                  <a:gd name="GluePoint3X" fmla="*/ 3 w 5"/>
                  <a:gd name="GluePoint3Y" fmla="*/ 4 h 4"/>
                  <a:gd name="GluePoint4X" fmla="*/ 0 w 5"/>
                  <a:gd name="GluePoint4Y" fmla="*/ 2 h 4"/>
                  <a:gd name="GluePoint5X" fmla="*/ 5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5" y="2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33" name="Freeform 546"/>
              <p:cNvSpPr/>
              <p:nvPr/>
            </p:nvSpPr>
            <p:spPr>
              <a:xfrm>
                <a:off x="1359000" y="1433520"/>
                <a:ext cx="33120" cy="2196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21960"/>
                  <a:gd name="textAreaBottom" fmla="*/ 22320 h 21960"/>
                  <a:gd name="GluePoint1X" fmla="*/ 21 w 21"/>
                  <a:gd name="GluePoint1Y" fmla="*/ 3 h 14"/>
                  <a:gd name="GluePoint2X" fmla="*/ 20 w 21"/>
                  <a:gd name="GluePoint2Y" fmla="*/ 6 h 14"/>
                  <a:gd name="GluePoint3X" fmla="*/ 18 w 21"/>
                  <a:gd name="GluePoint3Y" fmla="*/ 6 h 14"/>
                  <a:gd name="GluePoint4X" fmla="*/ 18 w 21"/>
                  <a:gd name="GluePoint4Y" fmla="*/ 8 h 14"/>
                  <a:gd name="GluePoint5X" fmla="*/ 18 w 21"/>
                  <a:gd name="GluePoint5Y" fmla="*/ 9 h 14"/>
                  <a:gd name="GluePoint6X" fmla="*/ 13 w 21"/>
                  <a:gd name="GluePoint6Y" fmla="*/ 14 h 14"/>
                  <a:gd name="GluePoint7X" fmla="*/ 8 w 21"/>
                  <a:gd name="GluePoint7Y" fmla="*/ 8 h 14"/>
                  <a:gd name="GluePoint8X" fmla="*/ 5 w 21"/>
                  <a:gd name="GluePoint8Y" fmla="*/ 13 h 14"/>
                  <a:gd name="GluePoint9X" fmla="*/ 2 w 21"/>
                  <a:gd name="GluePoint9Y" fmla="*/ 14 h 14"/>
                  <a:gd name="GluePoint10X" fmla="*/ 0 w 21"/>
                  <a:gd name="GluePoint10Y" fmla="*/ 13 h 14"/>
                  <a:gd name="GluePoint11X" fmla="*/ 2 w 21"/>
                  <a:gd name="GluePoint11Y" fmla="*/ 13 h 14"/>
                  <a:gd name="GluePoint12X" fmla="*/ 2 w 21"/>
                  <a:gd name="GluePoint12Y" fmla="*/ 8 h 14"/>
                  <a:gd name="GluePoint13X" fmla="*/ 4 w 21"/>
                  <a:gd name="GluePoint13Y" fmla="*/ 5 h 14"/>
                  <a:gd name="GluePoint14X" fmla="*/ 5 w 21"/>
                  <a:gd name="GluePoint14Y" fmla="*/ 6 h 14"/>
                  <a:gd name="GluePoint15X" fmla="*/ 7 w 21"/>
                  <a:gd name="GluePoint15Y" fmla="*/ 3 h 14"/>
                  <a:gd name="GluePoint16X" fmla="*/ 8 w 21"/>
                  <a:gd name="GluePoint16Y" fmla="*/ 1 h 14"/>
                  <a:gd name="GluePoint17X" fmla="*/ 7 w 21"/>
                  <a:gd name="GluePoint17Y" fmla="*/ 3 h 14"/>
                  <a:gd name="GluePoint18X" fmla="*/ 15 w 21"/>
                  <a:gd name="GluePoint18Y" fmla="*/ 0 h 14"/>
                  <a:gd name="GluePoint19X" fmla="*/ 16 w 21"/>
                  <a:gd name="GluePoint19Y" fmla="*/ 3 h 14"/>
                  <a:gd name="GluePoint20X" fmla="*/ 21 w 21"/>
                  <a:gd name="GluePoint20Y" fmla="*/ 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1" h="14">
                    <a:moveTo>
                      <a:pt x="21" y="3"/>
                    </a:moveTo>
                    <a:lnTo>
                      <a:pt x="20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8" y="9"/>
                    </a:lnTo>
                    <a:lnTo>
                      <a:pt x="13" y="14"/>
                    </a:lnTo>
                    <a:lnTo>
                      <a:pt x="8" y="8"/>
                    </a:lnTo>
                    <a:lnTo>
                      <a:pt x="5" y="13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16" y="3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34" name="Freeform 547"/>
              <p:cNvSpPr/>
              <p:nvPr/>
            </p:nvSpPr>
            <p:spPr>
              <a:xfrm>
                <a:off x="1366920" y="1484280"/>
                <a:ext cx="25200" cy="42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2480"/>
                  <a:gd name="textAreaBottom" fmla="*/ 42840 h 42480"/>
                  <a:gd name="GluePoint1X" fmla="*/ 15 w 16"/>
                  <a:gd name="GluePoint1Y" fmla="*/ 5 h 27"/>
                  <a:gd name="GluePoint2X" fmla="*/ 16 w 16"/>
                  <a:gd name="GluePoint2Y" fmla="*/ 10 h 27"/>
                  <a:gd name="GluePoint3X" fmla="*/ 13 w 16"/>
                  <a:gd name="GluePoint3Y" fmla="*/ 11 h 27"/>
                  <a:gd name="GluePoint4X" fmla="*/ 15 w 16"/>
                  <a:gd name="GluePoint4Y" fmla="*/ 14 h 27"/>
                  <a:gd name="GluePoint5X" fmla="*/ 11 w 16"/>
                  <a:gd name="GluePoint5Y" fmla="*/ 13 h 27"/>
                  <a:gd name="GluePoint6X" fmla="*/ 11 w 16"/>
                  <a:gd name="GluePoint6Y" fmla="*/ 16 h 27"/>
                  <a:gd name="GluePoint7X" fmla="*/ 13 w 16"/>
                  <a:gd name="GluePoint7Y" fmla="*/ 19 h 27"/>
                  <a:gd name="GluePoint8X" fmla="*/ 8 w 16"/>
                  <a:gd name="GluePoint8Y" fmla="*/ 22 h 27"/>
                  <a:gd name="GluePoint9X" fmla="*/ 10 w 16"/>
                  <a:gd name="GluePoint9Y" fmla="*/ 22 h 27"/>
                  <a:gd name="GluePoint10X" fmla="*/ 7 w 16"/>
                  <a:gd name="GluePoint10Y" fmla="*/ 27 h 27"/>
                  <a:gd name="GluePoint11X" fmla="*/ 3 w 16"/>
                  <a:gd name="GluePoint11Y" fmla="*/ 27 h 27"/>
                  <a:gd name="GluePoint12X" fmla="*/ 7 w 16"/>
                  <a:gd name="GluePoint12Y" fmla="*/ 22 h 27"/>
                  <a:gd name="GluePoint13X" fmla="*/ 3 w 16"/>
                  <a:gd name="GluePoint13Y" fmla="*/ 22 h 27"/>
                  <a:gd name="GluePoint14X" fmla="*/ 5 w 16"/>
                  <a:gd name="GluePoint14Y" fmla="*/ 19 h 27"/>
                  <a:gd name="GluePoint15X" fmla="*/ 0 w 16"/>
                  <a:gd name="GluePoint15Y" fmla="*/ 16 h 27"/>
                  <a:gd name="GluePoint16X" fmla="*/ 3 w 16"/>
                  <a:gd name="GluePoint16Y" fmla="*/ 16 h 27"/>
                  <a:gd name="GluePoint17X" fmla="*/ 5 w 16"/>
                  <a:gd name="GluePoint17Y" fmla="*/ 13 h 27"/>
                  <a:gd name="GluePoint18X" fmla="*/ 7 w 16"/>
                  <a:gd name="GluePoint18Y" fmla="*/ 13 h 27"/>
                  <a:gd name="GluePoint19X" fmla="*/ 2 w 16"/>
                  <a:gd name="GluePoint19Y" fmla="*/ 11 h 27"/>
                  <a:gd name="GluePoint20X" fmla="*/ 7 w 16"/>
                  <a:gd name="GluePoint20Y" fmla="*/ 8 h 27"/>
                  <a:gd name="GluePoint21X" fmla="*/ 11 w 16"/>
                  <a:gd name="GluePoint21Y" fmla="*/ 3 h 27"/>
                  <a:gd name="GluePoint22X" fmla="*/ 2 w 16"/>
                  <a:gd name="GluePoint22Y" fmla="*/ 6 h 27"/>
                  <a:gd name="GluePoint23X" fmla="*/ 8 w 16"/>
                  <a:gd name="GluePoint23Y" fmla="*/ 2 h 27"/>
                  <a:gd name="GluePoint24X" fmla="*/ 10 w 16"/>
                  <a:gd name="GluePoint24Y" fmla="*/ 0 h 27"/>
                  <a:gd name="GluePoint25X" fmla="*/ 15 w 16"/>
                  <a:gd name="GluePoint25Y" fmla="*/ 0 h 27"/>
                  <a:gd name="GluePoint26X" fmla="*/ 15 w 16"/>
                  <a:gd name="GluePoint26Y" fmla="*/ 2 h 27"/>
                  <a:gd name="GluePoint27X" fmla="*/ 11 w 16"/>
                  <a:gd name="GluePoint27Y" fmla="*/ 5 h 27"/>
                  <a:gd name="GluePoint28X" fmla="*/ 15 w 16"/>
                  <a:gd name="GluePoint28Y" fmla="*/ 5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16" h="27">
                    <a:moveTo>
                      <a:pt x="15" y="5"/>
                    </a:moveTo>
                    <a:lnTo>
                      <a:pt x="16" y="10"/>
                    </a:lnTo>
                    <a:lnTo>
                      <a:pt x="13" y="11"/>
                    </a:lnTo>
                    <a:lnTo>
                      <a:pt x="15" y="14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8" y="22"/>
                    </a:lnTo>
                    <a:lnTo>
                      <a:pt x="10" y="22"/>
                    </a:lnTo>
                    <a:lnTo>
                      <a:pt x="7" y="27"/>
                    </a:lnTo>
                    <a:lnTo>
                      <a:pt x="3" y="27"/>
                    </a:lnTo>
                    <a:lnTo>
                      <a:pt x="7" y="22"/>
                    </a:lnTo>
                    <a:lnTo>
                      <a:pt x="3" y="22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2" y="11"/>
                    </a:lnTo>
                    <a:lnTo>
                      <a:pt x="7" y="8"/>
                    </a:lnTo>
                    <a:lnTo>
                      <a:pt x="11" y="3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1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35" name="Freeform 548"/>
              <p:cNvSpPr/>
              <p:nvPr/>
            </p:nvSpPr>
            <p:spPr>
              <a:xfrm>
                <a:off x="1397160" y="14940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3 w 15"/>
                  <a:gd name="GluePoint1Y" fmla="*/ 12 h 13"/>
                  <a:gd name="GluePoint2X" fmla="*/ 7 w 15"/>
                  <a:gd name="GluePoint2Y" fmla="*/ 10 h 13"/>
                  <a:gd name="GluePoint3X" fmla="*/ 5 w 15"/>
                  <a:gd name="GluePoint3Y" fmla="*/ 13 h 13"/>
                  <a:gd name="GluePoint4X" fmla="*/ 8 w 15"/>
                  <a:gd name="GluePoint4Y" fmla="*/ 13 h 13"/>
                  <a:gd name="GluePoint5X" fmla="*/ 10 w 15"/>
                  <a:gd name="GluePoint5Y" fmla="*/ 10 h 13"/>
                  <a:gd name="GluePoint6X" fmla="*/ 13 w 15"/>
                  <a:gd name="GluePoint6Y" fmla="*/ 7 h 13"/>
                  <a:gd name="GluePoint7X" fmla="*/ 15 w 15"/>
                  <a:gd name="GluePoint7Y" fmla="*/ 0 h 13"/>
                  <a:gd name="GluePoint8X" fmla="*/ 8 w 15"/>
                  <a:gd name="GluePoint8Y" fmla="*/ 2 h 13"/>
                  <a:gd name="GluePoint9X" fmla="*/ 7 w 15"/>
                  <a:gd name="GluePoint9Y" fmla="*/ 4 h 13"/>
                  <a:gd name="GluePoint10X" fmla="*/ 0 w 15"/>
                  <a:gd name="GluePoint10Y" fmla="*/ 8 h 13"/>
                  <a:gd name="GluePoint11X" fmla="*/ 2 w 15"/>
                  <a:gd name="GluePoint11Y" fmla="*/ 10 h 13"/>
                  <a:gd name="GluePoint12X" fmla="*/ 5 w 15"/>
                  <a:gd name="GluePoint12Y" fmla="*/ 8 h 13"/>
                  <a:gd name="GluePoint13X" fmla="*/ 7 w 15"/>
                  <a:gd name="GluePoint13Y" fmla="*/ 8 h 13"/>
                  <a:gd name="GluePoint14X" fmla="*/ 8 w 15"/>
                  <a:gd name="GluePoint14Y" fmla="*/ 5 h 13"/>
                  <a:gd name="GluePoint15X" fmla="*/ 7 w 15"/>
                  <a:gd name="GluePoint15Y" fmla="*/ 8 h 13"/>
                  <a:gd name="GluePoint16X" fmla="*/ 3 w 15"/>
                  <a:gd name="GluePoint16Y" fmla="*/ 1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3" y="12"/>
                    </a:moveTo>
                    <a:lnTo>
                      <a:pt x="7" y="10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7"/>
                    </a:lnTo>
                    <a:lnTo>
                      <a:pt x="15" y="0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36" name="Freeform 549"/>
              <p:cNvSpPr/>
              <p:nvPr/>
            </p:nvSpPr>
            <p:spPr>
              <a:xfrm>
                <a:off x="1359000" y="15127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2 w 4"/>
                  <a:gd name="GluePoint1Y" fmla="*/ 4 h 8"/>
                  <a:gd name="GluePoint2X" fmla="*/ 2 w 4"/>
                  <a:gd name="GluePoint2Y" fmla="*/ 8 h 8"/>
                  <a:gd name="GluePoint3X" fmla="*/ 0 w 4"/>
                  <a:gd name="GluePoint3Y" fmla="*/ 8 h 8"/>
                  <a:gd name="GluePoint4X" fmla="*/ 0 w 4"/>
                  <a:gd name="GluePoint4Y" fmla="*/ 4 h 8"/>
                  <a:gd name="GluePoint5X" fmla="*/ 4 w 4"/>
                  <a:gd name="GluePoint5Y" fmla="*/ 0 h 8"/>
                  <a:gd name="GluePoint6X" fmla="*/ 2 w 4"/>
                  <a:gd name="GluePoint6Y" fmla="*/ 4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2" y="4"/>
                    </a:moveTo>
                    <a:lnTo>
                      <a:pt x="2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37" name="Freeform 550"/>
              <p:cNvSpPr/>
              <p:nvPr/>
            </p:nvSpPr>
            <p:spPr>
              <a:xfrm>
                <a:off x="1395360" y="15127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1 w 1"/>
                  <a:gd name="GluePoint1Y" fmla="*/ 0 h 3"/>
                  <a:gd name="GluePoint2X" fmla="*/ 1 w 1"/>
                  <a:gd name="GluePoint2Y" fmla="*/ 3 h 3"/>
                  <a:gd name="GluePoint3X" fmla="*/ 0 w 1"/>
                  <a:gd name="GluePoint3Y" fmla="*/ 1 h 3"/>
                  <a:gd name="GluePoint4X" fmla="*/ 1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38" name="Freeform 551"/>
              <p:cNvSpPr/>
              <p:nvPr/>
            </p:nvSpPr>
            <p:spPr>
              <a:xfrm>
                <a:off x="1335240" y="1539720"/>
                <a:ext cx="34560" cy="28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28080"/>
                  <a:gd name="textAreaBottom" fmla="*/ 28440 h 28080"/>
                  <a:gd name="GluePoint1X" fmla="*/ 17 w 22"/>
                  <a:gd name="GluePoint1Y" fmla="*/ 3 h 18"/>
                  <a:gd name="GluePoint2X" fmla="*/ 22 w 22"/>
                  <a:gd name="GluePoint2Y" fmla="*/ 2 h 18"/>
                  <a:gd name="GluePoint3X" fmla="*/ 20 w 22"/>
                  <a:gd name="GluePoint3Y" fmla="*/ 3 h 18"/>
                  <a:gd name="GluePoint4X" fmla="*/ 9 w 22"/>
                  <a:gd name="GluePoint4Y" fmla="*/ 15 h 18"/>
                  <a:gd name="GluePoint5X" fmla="*/ 4 w 22"/>
                  <a:gd name="GluePoint5Y" fmla="*/ 16 h 18"/>
                  <a:gd name="GluePoint6X" fmla="*/ 3 w 22"/>
                  <a:gd name="GluePoint6Y" fmla="*/ 16 h 18"/>
                  <a:gd name="GluePoint7X" fmla="*/ 0 w 22"/>
                  <a:gd name="GluePoint7Y" fmla="*/ 18 h 18"/>
                  <a:gd name="GluePoint8X" fmla="*/ 1 w 22"/>
                  <a:gd name="GluePoint8Y" fmla="*/ 15 h 18"/>
                  <a:gd name="GluePoint9X" fmla="*/ 3 w 22"/>
                  <a:gd name="GluePoint9Y" fmla="*/ 13 h 18"/>
                  <a:gd name="GluePoint10X" fmla="*/ 4 w 22"/>
                  <a:gd name="GluePoint10Y" fmla="*/ 13 h 18"/>
                  <a:gd name="GluePoint11X" fmla="*/ 0 w 22"/>
                  <a:gd name="GluePoint11Y" fmla="*/ 10 h 18"/>
                  <a:gd name="GluePoint12X" fmla="*/ 1 w 22"/>
                  <a:gd name="GluePoint12Y" fmla="*/ 5 h 18"/>
                  <a:gd name="GluePoint13X" fmla="*/ 4 w 22"/>
                  <a:gd name="GluePoint13Y" fmla="*/ 0 h 18"/>
                  <a:gd name="GluePoint14X" fmla="*/ 11 w 22"/>
                  <a:gd name="GluePoint14Y" fmla="*/ 2 h 18"/>
                  <a:gd name="GluePoint15X" fmla="*/ 8 w 22"/>
                  <a:gd name="GluePoint15Y" fmla="*/ 5 h 18"/>
                  <a:gd name="GluePoint16X" fmla="*/ 14 w 22"/>
                  <a:gd name="GluePoint16Y" fmla="*/ 2 h 18"/>
                  <a:gd name="GluePoint17X" fmla="*/ 11 w 22"/>
                  <a:gd name="GluePoint17Y" fmla="*/ 7 h 18"/>
                  <a:gd name="GluePoint18X" fmla="*/ 4 w 22"/>
                  <a:gd name="GluePoint18Y" fmla="*/ 10 h 18"/>
                  <a:gd name="GluePoint19X" fmla="*/ 6 w 22"/>
                  <a:gd name="GluePoint19Y" fmla="*/ 10 h 18"/>
                  <a:gd name="GluePoint20X" fmla="*/ 17 w 22"/>
                  <a:gd name="GluePoint20Y" fmla="*/ 3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2" h="18">
                    <a:moveTo>
                      <a:pt x="17" y="3"/>
                    </a:moveTo>
                    <a:lnTo>
                      <a:pt x="22" y="2"/>
                    </a:lnTo>
                    <a:lnTo>
                      <a:pt x="20" y="3"/>
                    </a:lnTo>
                    <a:lnTo>
                      <a:pt x="9" y="15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0" y="18"/>
                    </a:lnTo>
                    <a:lnTo>
                      <a:pt x="1" y="15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4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1" y="7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39" name="Freeform 552"/>
              <p:cNvSpPr/>
              <p:nvPr/>
            </p:nvSpPr>
            <p:spPr>
              <a:xfrm>
                <a:off x="1332000" y="1565280"/>
                <a:ext cx="17280" cy="28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28080"/>
                  <a:gd name="textAreaBottom" fmla="*/ 28440 h 28080"/>
                  <a:gd name="GluePoint1X" fmla="*/ 0 w 11"/>
                  <a:gd name="GluePoint1Y" fmla="*/ 8 h 18"/>
                  <a:gd name="GluePoint2X" fmla="*/ 3 w 11"/>
                  <a:gd name="GluePoint2Y" fmla="*/ 5 h 18"/>
                  <a:gd name="GluePoint3X" fmla="*/ 0 w 11"/>
                  <a:gd name="GluePoint3Y" fmla="*/ 7 h 18"/>
                  <a:gd name="GluePoint4X" fmla="*/ 0 w 11"/>
                  <a:gd name="GluePoint4Y" fmla="*/ 5 h 18"/>
                  <a:gd name="GluePoint5X" fmla="*/ 3 w 11"/>
                  <a:gd name="GluePoint5Y" fmla="*/ 4 h 18"/>
                  <a:gd name="GluePoint6X" fmla="*/ 0 w 11"/>
                  <a:gd name="GluePoint6Y" fmla="*/ 4 h 18"/>
                  <a:gd name="GluePoint7X" fmla="*/ 11 w 11"/>
                  <a:gd name="GluePoint7Y" fmla="*/ 0 h 18"/>
                  <a:gd name="GluePoint8X" fmla="*/ 10 w 11"/>
                  <a:gd name="GluePoint8Y" fmla="*/ 4 h 18"/>
                  <a:gd name="GluePoint9X" fmla="*/ 6 w 11"/>
                  <a:gd name="GluePoint9Y" fmla="*/ 4 h 18"/>
                  <a:gd name="GluePoint10X" fmla="*/ 8 w 11"/>
                  <a:gd name="GluePoint10Y" fmla="*/ 5 h 18"/>
                  <a:gd name="GluePoint11X" fmla="*/ 5 w 11"/>
                  <a:gd name="GluePoint11Y" fmla="*/ 7 h 18"/>
                  <a:gd name="GluePoint12X" fmla="*/ 2 w 11"/>
                  <a:gd name="GluePoint12Y" fmla="*/ 10 h 18"/>
                  <a:gd name="GluePoint13X" fmla="*/ 5 w 11"/>
                  <a:gd name="GluePoint13Y" fmla="*/ 13 h 18"/>
                  <a:gd name="GluePoint14X" fmla="*/ 3 w 11"/>
                  <a:gd name="GluePoint14Y" fmla="*/ 18 h 18"/>
                  <a:gd name="GluePoint15X" fmla="*/ 0 w 11"/>
                  <a:gd name="GluePoint15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1" h="18">
                    <a:moveTo>
                      <a:pt x="0" y="8"/>
                    </a:moveTo>
                    <a:lnTo>
                      <a:pt x="3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11" y="0"/>
                    </a:lnTo>
                    <a:lnTo>
                      <a:pt x="10" y="4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40" name="Freeform 553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41" name="Freeform 554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42" name="Freeform 555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43" name="Freeform 556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44" name="Freeform 557"/>
              <p:cNvSpPr/>
              <p:nvPr/>
            </p:nvSpPr>
            <p:spPr>
              <a:xfrm>
                <a:off x="2262240" y="176544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0 w 21"/>
                  <a:gd name="GluePoint2Y" fmla="*/ 0 h 6"/>
                  <a:gd name="GluePoint3X" fmla="*/ 6 w 21"/>
                  <a:gd name="GluePoint3Y" fmla="*/ 5 h 6"/>
                  <a:gd name="GluePoint4X" fmla="*/ 14 w 21"/>
                  <a:gd name="GluePoint4Y" fmla="*/ 6 h 6"/>
                  <a:gd name="GluePoint5X" fmla="*/ 19 w 21"/>
                  <a:gd name="GluePoint5Y" fmla="*/ 5 h 6"/>
                  <a:gd name="GluePoint6X" fmla="*/ 21 w 21"/>
                  <a:gd name="GluePoint6Y" fmla="*/ 1 h 6"/>
                  <a:gd name="GluePoint7X" fmla="*/ 19 w 21"/>
                  <a:gd name="GluePoint7Y" fmla="*/ 1 h 6"/>
                  <a:gd name="GluePoint8X" fmla="*/ 18 w 21"/>
                  <a:gd name="GluePoint8Y" fmla="*/ 5 h 6"/>
                  <a:gd name="GluePoint9X" fmla="*/ 18 w 21"/>
                  <a:gd name="GluePoint9Y" fmla="*/ 0 h 6"/>
                  <a:gd name="GluePoint10X" fmla="*/ 14 w 21"/>
                  <a:gd name="GluePoint10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4" y="6"/>
                    </a:lnTo>
                    <a:lnTo>
                      <a:pt x="19" y="5"/>
                    </a:lnTo>
                    <a:lnTo>
                      <a:pt x="21" y="1"/>
                    </a:lnTo>
                    <a:lnTo>
                      <a:pt x="19" y="1"/>
                    </a:lnTo>
                    <a:lnTo>
                      <a:pt x="18" y="5"/>
                    </a:lnTo>
                    <a:lnTo>
                      <a:pt x="18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45" name="Freeform 558"/>
              <p:cNvSpPr/>
              <p:nvPr/>
            </p:nvSpPr>
            <p:spPr>
              <a:xfrm>
                <a:off x="2622600" y="160956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5 w 10"/>
                  <a:gd name="GluePoint1Y" fmla="*/ 8 h 8"/>
                  <a:gd name="GluePoint2X" fmla="*/ 10 w 10"/>
                  <a:gd name="GluePoint2Y" fmla="*/ 6 h 8"/>
                  <a:gd name="GluePoint3X" fmla="*/ 8 w 10"/>
                  <a:gd name="GluePoint3Y" fmla="*/ 5 h 8"/>
                  <a:gd name="GluePoint4X" fmla="*/ 8 w 10"/>
                  <a:gd name="GluePoint4Y" fmla="*/ 3 h 8"/>
                  <a:gd name="GluePoint5X" fmla="*/ 10 w 10"/>
                  <a:gd name="GluePoint5Y" fmla="*/ 3 h 8"/>
                  <a:gd name="GluePoint6X" fmla="*/ 8 w 10"/>
                  <a:gd name="GluePoint6Y" fmla="*/ 5 h 8"/>
                  <a:gd name="GluePoint7X" fmla="*/ 10 w 10"/>
                  <a:gd name="GluePoint7Y" fmla="*/ 5 h 8"/>
                  <a:gd name="GluePoint8X" fmla="*/ 10 w 10"/>
                  <a:gd name="GluePoint8Y" fmla="*/ 1 h 8"/>
                  <a:gd name="GluePoint9X" fmla="*/ 10 w 10"/>
                  <a:gd name="GluePoint9Y" fmla="*/ 0 h 8"/>
                  <a:gd name="GluePoint10X" fmla="*/ 3 w 10"/>
                  <a:gd name="GluePoint10Y" fmla="*/ 1 h 8"/>
                  <a:gd name="GluePoint11X" fmla="*/ 0 w 10"/>
                  <a:gd name="GluePoint11Y" fmla="*/ 5 h 8"/>
                  <a:gd name="GluePoint12X" fmla="*/ 0 w 10"/>
                  <a:gd name="GluePoint12Y" fmla="*/ 6 h 8"/>
                  <a:gd name="GluePoint13X" fmla="*/ 5 w 10"/>
                  <a:gd name="GluePoint13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5" y="8"/>
                    </a:moveTo>
                    <a:lnTo>
                      <a:pt x="10" y="6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1"/>
                    </a:lnTo>
                    <a:lnTo>
                      <a:pt x="10" y="0"/>
                    </a:lnTo>
                    <a:lnTo>
                      <a:pt x="3" y="1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46" name="Freeform 559"/>
              <p:cNvSpPr/>
              <p:nvPr/>
            </p:nvSpPr>
            <p:spPr>
              <a:xfrm>
                <a:off x="1947960" y="1320840"/>
                <a:ext cx="21960" cy="75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7560"/>
                  <a:gd name="textAreaBottom" fmla="*/ 7920 h 7560"/>
                  <a:gd name="GluePoint1X" fmla="*/ 7 w 14"/>
                  <a:gd name="GluePoint1Y" fmla="*/ 2 h 5"/>
                  <a:gd name="GluePoint2X" fmla="*/ 14 w 14"/>
                  <a:gd name="GluePoint2Y" fmla="*/ 0 h 5"/>
                  <a:gd name="GluePoint3X" fmla="*/ 14 w 14"/>
                  <a:gd name="GluePoint3Y" fmla="*/ 2 h 5"/>
                  <a:gd name="GluePoint4X" fmla="*/ 0 w 14"/>
                  <a:gd name="GluePoint4Y" fmla="*/ 5 h 5"/>
                  <a:gd name="GluePoint5X" fmla="*/ 7 w 14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5">
                    <a:moveTo>
                      <a:pt x="7" y="2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0" y="5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47" name="Freeform 560"/>
              <p:cNvSpPr/>
              <p:nvPr/>
            </p:nvSpPr>
            <p:spPr>
              <a:xfrm>
                <a:off x="1909800" y="133812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0 w 12"/>
                  <a:gd name="GluePoint1Y" fmla="*/ 3 h 5"/>
                  <a:gd name="GluePoint2X" fmla="*/ 0 w 12"/>
                  <a:gd name="GluePoint2Y" fmla="*/ 3 h 5"/>
                  <a:gd name="GluePoint3X" fmla="*/ 3 w 12"/>
                  <a:gd name="GluePoint3Y" fmla="*/ 2 h 5"/>
                  <a:gd name="GluePoint4X" fmla="*/ 6 w 12"/>
                  <a:gd name="GluePoint4Y" fmla="*/ 2 h 5"/>
                  <a:gd name="GluePoint5X" fmla="*/ 11 w 12"/>
                  <a:gd name="GluePoint5Y" fmla="*/ 0 h 5"/>
                  <a:gd name="GluePoint6X" fmla="*/ 12 w 12"/>
                  <a:gd name="GluePoint6Y" fmla="*/ 0 h 5"/>
                  <a:gd name="GluePoint7X" fmla="*/ 11 w 12"/>
                  <a:gd name="GluePoint7Y" fmla="*/ 2 h 5"/>
                  <a:gd name="GluePoint8X" fmla="*/ 9 w 12"/>
                  <a:gd name="GluePoint8Y" fmla="*/ 2 h 5"/>
                  <a:gd name="GluePoint9X" fmla="*/ 9 w 12"/>
                  <a:gd name="GluePoint9Y" fmla="*/ 3 h 5"/>
                  <a:gd name="GluePoint10X" fmla="*/ 9 w 12"/>
                  <a:gd name="GluePoint10Y" fmla="*/ 3 h 5"/>
                  <a:gd name="GluePoint11X" fmla="*/ 8 w 12"/>
                  <a:gd name="GluePoint11Y" fmla="*/ 3 h 5"/>
                  <a:gd name="GluePoint12X" fmla="*/ 6 w 12"/>
                  <a:gd name="GluePoint12Y" fmla="*/ 5 h 5"/>
                  <a:gd name="GluePoint13X" fmla="*/ 4 w 12"/>
                  <a:gd name="GluePoint13Y" fmla="*/ 5 h 5"/>
                  <a:gd name="GluePoint14X" fmla="*/ 3 w 12"/>
                  <a:gd name="GluePoint14Y" fmla="*/ 5 h 5"/>
                  <a:gd name="GluePoint15X" fmla="*/ 3 w 12"/>
                  <a:gd name="GluePoint15Y" fmla="*/ 3 h 5"/>
                  <a:gd name="GluePoint16X" fmla="*/ 1 w 12"/>
                  <a:gd name="GluePoint16Y" fmla="*/ 5 h 5"/>
                  <a:gd name="GluePoint17X" fmla="*/ 1 w 12"/>
                  <a:gd name="GluePoint17Y" fmla="*/ 3 h 5"/>
                  <a:gd name="GluePoint18X" fmla="*/ 0 w 12"/>
                  <a:gd name="GluePoint18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0" y="3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48" name="Freeform 561"/>
              <p:cNvSpPr/>
              <p:nvPr/>
            </p:nvSpPr>
            <p:spPr>
              <a:xfrm>
                <a:off x="1824120" y="135900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4 w 6"/>
                  <a:gd name="GluePoint1Y" fmla="*/ 0 h 3"/>
                  <a:gd name="GluePoint2X" fmla="*/ 6 w 6"/>
                  <a:gd name="GluePoint2Y" fmla="*/ 2 h 3"/>
                  <a:gd name="GluePoint3X" fmla="*/ 4 w 6"/>
                  <a:gd name="GluePoint3Y" fmla="*/ 3 h 3"/>
                  <a:gd name="GluePoint4X" fmla="*/ 3 w 6"/>
                  <a:gd name="GluePoint4Y" fmla="*/ 3 h 3"/>
                  <a:gd name="GluePoint5X" fmla="*/ 3 w 6"/>
                  <a:gd name="GluePoint5Y" fmla="*/ 3 h 3"/>
                  <a:gd name="GluePoint6X" fmla="*/ 0 w 6"/>
                  <a:gd name="GluePoint6Y" fmla="*/ 2 h 3"/>
                  <a:gd name="GluePoint7X" fmla="*/ 1 w 6"/>
                  <a:gd name="GluePoint7Y" fmla="*/ 0 h 3"/>
                  <a:gd name="GluePoint8X" fmla="*/ 3 w 6"/>
                  <a:gd name="GluePoint8Y" fmla="*/ 0 h 3"/>
                  <a:gd name="GluePoint9X" fmla="*/ 4 w 6"/>
                  <a:gd name="GluePoint9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4" y="0"/>
                    </a:moveTo>
                    <a:lnTo>
                      <a:pt x="6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49" name="Freeform 562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2 h 7"/>
                  <a:gd name="GluePoint2X" fmla="*/ 1 w 1"/>
                  <a:gd name="GluePoint2Y" fmla="*/ 7 h 7"/>
                  <a:gd name="GluePoint3X" fmla="*/ 0 w 1"/>
                  <a:gd name="GluePoint3Y" fmla="*/ 0 h 7"/>
                  <a:gd name="GluePoint4X" fmla="*/ 0 w 1"/>
                  <a:gd name="GluePoint4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2"/>
                    </a:moveTo>
                    <a:lnTo>
                      <a:pt x="1" y="7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50" name="Freeform 563"/>
              <p:cNvSpPr/>
              <p:nvPr/>
            </p:nvSpPr>
            <p:spPr>
              <a:xfrm>
                <a:off x="7101000" y="3278160"/>
                <a:ext cx="55080" cy="2808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28080"/>
                  <a:gd name="textAreaBottom" fmla="*/ 28440 h 28080"/>
                  <a:gd name="GluePoint1X" fmla="*/ 21 w 22"/>
                  <a:gd name="GluePoint1Y" fmla="*/ 0 h 11"/>
                  <a:gd name="GluePoint2X" fmla="*/ 2 w 22"/>
                  <a:gd name="GluePoint2Y" fmla="*/ 3 h 11"/>
                  <a:gd name="GluePoint3X" fmla="*/ 0 w 22"/>
                  <a:gd name="GluePoint3Y" fmla="*/ 5 h 11"/>
                  <a:gd name="GluePoint4X" fmla="*/ 1 w 22"/>
                  <a:gd name="GluePoint4Y" fmla="*/ 7 h 11"/>
                  <a:gd name="GluePoint5X" fmla="*/ 2 w 22"/>
                  <a:gd name="GluePoint5Y" fmla="*/ 6 h 11"/>
                  <a:gd name="GluePoint6X" fmla="*/ 3 w 22"/>
                  <a:gd name="GluePoint6Y" fmla="*/ 8 h 11"/>
                  <a:gd name="GluePoint7X" fmla="*/ 1 w 22"/>
                  <a:gd name="GluePoint7Y" fmla="*/ 8 h 11"/>
                  <a:gd name="GluePoint8X" fmla="*/ 3 w 22"/>
                  <a:gd name="GluePoint8Y" fmla="*/ 11 h 11"/>
                  <a:gd name="GluePoint9X" fmla="*/ 5 w 22"/>
                  <a:gd name="GluePoint9Y" fmla="*/ 10 h 11"/>
                  <a:gd name="GluePoint10X" fmla="*/ 21 w 22"/>
                  <a:gd name="GluePoint10Y" fmla="*/ 3 h 11"/>
                  <a:gd name="GluePoint11X" fmla="*/ 22 w 22"/>
                  <a:gd name="GluePoint11Y" fmla="*/ 0 h 11"/>
                  <a:gd name="GluePoint12X" fmla="*/ 21 w 2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21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2" y="7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51" name="Freeform 564"/>
              <p:cNvSpPr/>
              <p:nvPr/>
            </p:nvSpPr>
            <p:spPr>
              <a:xfrm>
                <a:off x="7078680" y="33019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1 w 5"/>
                  <a:gd name="GluePoint1Y" fmla="*/ 3 h 4"/>
                  <a:gd name="GluePoint2X" fmla="*/ 3 w 5"/>
                  <a:gd name="GluePoint2Y" fmla="*/ 3 h 4"/>
                  <a:gd name="GluePoint3X" fmla="*/ 4 w 5"/>
                  <a:gd name="GluePoint3Y" fmla="*/ 4 h 4"/>
                  <a:gd name="GluePoint4X" fmla="*/ 4 w 5"/>
                  <a:gd name="GluePoint4Y" fmla="*/ 3 h 4"/>
                  <a:gd name="GluePoint5X" fmla="*/ 5 w 5"/>
                  <a:gd name="GluePoint5Y" fmla="*/ 2 h 4"/>
                  <a:gd name="GluePoint6X" fmla="*/ 5 w 5"/>
                  <a:gd name="GluePoint6Y" fmla="*/ 0 h 4"/>
                  <a:gd name="GluePoint7X" fmla="*/ 5 w 5"/>
                  <a:gd name="GluePoint7Y" fmla="*/ 0 h 4"/>
                  <a:gd name="GluePoint8X" fmla="*/ 0 w 5"/>
                  <a:gd name="GluePoint8Y" fmla="*/ 2 h 4"/>
                  <a:gd name="GluePoint9X" fmla="*/ 1 w 5"/>
                  <a:gd name="GluePoint9Y" fmla="*/ 3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1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52" name="Freeform 565"/>
              <p:cNvSpPr/>
              <p:nvPr/>
            </p:nvSpPr>
            <p:spPr>
              <a:xfrm>
                <a:off x="7153200" y="29192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0 h 8"/>
                  <a:gd name="GluePoint2X" fmla="*/ 2 w 2"/>
                  <a:gd name="GluePoint2Y" fmla="*/ 4 h 8"/>
                  <a:gd name="GluePoint3X" fmla="*/ 0 w 2"/>
                  <a:gd name="GluePoint3Y" fmla="*/ 8 h 8"/>
                  <a:gd name="GluePoint4X" fmla="*/ 0 w 2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0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53" name="Freeform 566"/>
              <p:cNvSpPr/>
              <p:nvPr/>
            </p:nvSpPr>
            <p:spPr>
              <a:xfrm>
                <a:off x="7256520" y="3054240"/>
                <a:ext cx="247320" cy="24408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244080"/>
                  <a:gd name="textAreaBottom" fmla="*/ 244440 h 244080"/>
                  <a:gd name="GluePoint1X" fmla="*/ 155 w 156"/>
                  <a:gd name="GluePoint1Y" fmla="*/ 82 h 154"/>
                  <a:gd name="GluePoint2X" fmla="*/ 151 w 156"/>
                  <a:gd name="GluePoint2Y" fmla="*/ 112 h 154"/>
                  <a:gd name="GluePoint3X" fmla="*/ 153 w 156"/>
                  <a:gd name="GluePoint3Y" fmla="*/ 154 h 154"/>
                  <a:gd name="GluePoint4X" fmla="*/ 134 w 156"/>
                  <a:gd name="GluePoint4Y" fmla="*/ 135 h 154"/>
                  <a:gd name="GluePoint5X" fmla="*/ 123 w 156"/>
                  <a:gd name="GluePoint5Y" fmla="*/ 137 h 154"/>
                  <a:gd name="GluePoint6X" fmla="*/ 118 w 156"/>
                  <a:gd name="GluePoint6Y" fmla="*/ 137 h 154"/>
                  <a:gd name="GluePoint7X" fmla="*/ 113 w 156"/>
                  <a:gd name="GluePoint7Y" fmla="*/ 140 h 154"/>
                  <a:gd name="GluePoint8X" fmla="*/ 105 w 156"/>
                  <a:gd name="GluePoint8Y" fmla="*/ 130 h 154"/>
                  <a:gd name="GluePoint9X" fmla="*/ 115 w 156"/>
                  <a:gd name="GluePoint9Y" fmla="*/ 124 h 154"/>
                  <a:gd name="GluePoint10X" fmla="*/ 120 w 156"/>
                  <a:gd name="GluePoint10Y" fmla="*/ 124 h 154"/>
                  <a:gd name="GluePoint11X" fmla="*/ 120 w 156"/>
                  <a:gd name="GluePoint11Y" fmla="*/ 121 h 154"/>
                  <a:gd name="GluePoint12X" fmla="*/ 115 w 156"/>
                  <a:gd name="GluePoint12Y" fmla="*/ 116 h 154"/>
                  <a:gd name="GluePoint13X" fmla="*/ 113 w 156"/>
                  <a:gd name="GluePoint13Y" fmla="*/ 104 h 154"/>
                  <a:gd name="GluePoint14X" fmla="*/ 108 w 156"/>
                  <a:gd name="GluePoint14Y" fmla="*/ 90 h 154"/>
                  <a:gd name="GluePoint15X" fmla="*/ 102 w 156"/>
                  <a:gd name="GluePoint15Y" fmla="*/ 85 h 154"/>
                  <a:gd name="GluePoint16X" fmla="*/ 64 w 156"/>
                  <a:gd name="GluePoint16Y" fmla="*/ 72 h 154"/>
                  <a:gd name="GluePoint17X" fmla="*/ 58 w 156"/>
                  <a:gd name="GluePoint17Y" fmla="*/ 64 h 154"/>
                  <a:gd name="GluePoint18X" fmla="*/ 53 w 156"/>
                  <a:gd name="GluePoint18Y" fmla="*/ 66 h 154"/>
                  <a:gd name="GluePoint19X" fmla="*/ 45 w 156"/>
                  <a:gd name="GluePoint19Y" fmla="*/ 47 h 154"/>
                  <a:gd name="GluePoint20X" fmla="*/ 37 w 156"/>
                  <a:gd name="GluePoint20Y" fmla="*/ 66 h 154"/>
                  <a:gd name="GluePoint21X" fmla="*/ 29 w 156"/>
                  <a:gd name="GluePoint21Y" fmla="*/ 53 h 154"/>
                  <a:gd name="GluePoint22X" fmla="*/ 23 w 156"/>
                  <a:gd name="GluePoint22Y" fmla="*/ 47 h 154"/>
                  <a:gd name="GluePoint23X" fmla="*/ 16 w 156"/>
                  <a:gd name="GluePoint23Y" fmla="*/ 43 h 154"/>
                  <a:gd name="GluePoint24X" fmla="*/ 27 w 156"/>
                  <a:gd name="GluePoint24Y" fmla="*/ 42 h 154"/>
                  <a:gd name="GluePoint25X" fmla="*/ 42 w 156"/>
                  <a:gd name="GluePoint25Y" fmla="*/ 38 h 154"/>
                  <a:gd name="GluePoint26X" fmla="*/ 47 w 156"/>
                  <a:gd name="GluePoint26Y" fmla="*/ 30 h 154"/>
                  <a:gd name="GluePoint27X" fmla="*/ 23 w 156"/>
                  <a:gd name="GluePoint27Y" fmla="*/ 34 h 154"/>
                  <a:gd name="GluePoint28X" fmla="*/ 13 w 156"/>
                  <a:gd name="GluePoint28Y" fmla="*/ 22 h 154"/>
                  <a:gd name="GluePoint29X" fmla="*/ 5 w 156"/>
                  <a:gd name="GluePoint29Y" fmla="*/ 21 h 154"/>
                  <a:gd name="GluePoint30X" fmla="*/ 5 w 156"/>
                  <a:gd name="GluePoint30Y" fmla="*/ 10 h 154"/>
                  <a:gd name="GluePoint31X" fmla="*/ 20 w 156"/>
                  <a:gd name="GluePoint31Y" fmla="*/ 2 h 154"/>
                  <a:gd name="GluePoint32X" fmla="*/ 31 w 156"/>
                  <a:gd name="GluePoint32Y" fmla="*/ 2 h 154"/>
                  <a:gd name="GluePoint33X" fmla="*/ 48 w 156"/>
                  <a:gd name="GluePoint33Y" fmla="*/ 8 h 154"/>
                  <a:gd name="GluePoint34X" fmla="*/ 50 w 156"/>
                  <a:gd name="GluePoint34Y" fmla="*/ 29 h 154"/>
                  <a:gd name="GluePoint35X" fmla="*/ 54 w 156"/>
                  <a:gd name="GluePoint35Y" fmla="*/ 43 h 154"/>
                  <a:gd name="GluePoint36X" fmla="*/ 58 w 156"/>
                  <a:gd name="GluePoint36Y" fmla="*/ 40 h 154"/>
                  <a:gd name="GluePoint37X" fmla="*/ 66 w 156"/>
                  <a:gd name="GluePoint37Y" fmla="*/ 53 h 154"/>
                  <a:gd name="GluePoint38X" fmla="*/ 74 w 156"/>
                  <a:gd name="GluePoint38Y" fmla="*/ 48 h 154"/>
                  <a:gd name="GluePoint39X" fmla="*/ 85 w 156"/>
                  <a:gd name="GluePoint39Y" fmla="*/ 34 h 154"/>
                  <a:gd name="GluePoint40X" fmla="*/ 97 w 156"/>
                  <a:gd name="GluePoint40Y" fmla="*/ 29 h 154"/>
                  <a:gd name="GluePoint41X" fmla="*/ 107 w 156"/>
                  <a:gd name="GluePoint41Y" fmla="*/ 19 h 154"/>
                  <a:gd name="GluePoint42X" fmla="*/ 147 w 156"/>
                  <a:gd name="GluePoint42Y" fmla="*/ 35 h 154"/>
                  <a:gd name="GluePoint43X" fmla="*/ 156 w 156"/>
                  <a:gd name="GluePoint43Y" fmla="*/ 38 h 1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56" h="154">
                    <a:moveTo>
                      <a:pt x="156" y="38"/>
                    </a:moveTo>
                    <a:lnTo>
                      <a:pt x="155" y="82"/>
                    </a:lnTo>
                    <a:lnTo>
                      <a:pt x="155" y="106"/>
                    </a:lnTo>
                    <a:lnTo>
                      <a:pt x="151" y="112"/>
                    </a:lnTo>
                    <a:lnTo>
                      <a:pt x="153" y="119"/>
                    </a:lnTo>
                    <a:lnTo>
                      <a:pt x="153" y="154"/>
                    </a:lnTo>
                    <a:lnTo>
                      <a:pt x="147" y="151"/>
                    </a:lnTo>
                    <a:lnTo>
                      <a:pt x="134" y="135"/>
                    </a:lnTo>
                    <a:lnTo>
                      <a:pt x="128" y="138"/>
                    </a:lnTo>
                    <a:lnTo>
                      <a:pt x="123" y="137"/>
                    </a:lnTo>
                    <a:lnTo>
                      <a:pt x="120" y="138"/>
                    </a:lnTo>
                    <a:lnTo>
                      <a:pt x="118" y="137"/>
                    </a:lnTo>
                    <a:lnTo>
                      <a:pt x="116" y="141"/>
                    </a:lnTo>
                    <a:lnTo>
                      <a:pt x="113" y="140"/>
                    </a:lnTo>
                    <a:lnTo>
                      <a:pt x="101" y="141"/>
                    </a:lnTo>
                    <a:lnTo>
                      <a:pt x="105" y="130"/>
                    </a:lnTo>
                    <a:lnTo>
                      <a:pt x="110" y="125"/>
                    </a:lnTo>
                    <a:lnTo>
                      <a:pt x="115" y="124"/>
                    </a:lnTo>
                    <a:lnTo>
                      <a:pt x="120" y="127"/>
                    </a:lnTo>
                    <a:lnTo>
                      <a:pt x="120" y="124"/>
                    </a:lnTo>
                    <a:lnTo>
                      <a:pt x="118" y="121"/>
                    </a:lnTo>
                    <a:lnTo>
                      <a:pt x="120" y="121"/>
                    </a:lnTo>
                    <a:lnTo>
                      <a:pt x="113" y="116"/>
                    </a:lnTo>
                    <a:lnTo>
                      <a:pt x="115" y="116"/>
                    </a:lnTo>
                    <a:lnTo>
                      <a:pt x="116" y="109"/>
                    </a:lnTo>
                    <a:lnTo>
                      <a:pt x="113" y="104"/>
                    </a:lnTo>
                    <a:lnTo>
                      <a:pt x="113" y="96"/>
                    </a:lnTo>
                    <a:lnTo>
                      <a:pt x="108" y="90"/>
                    </a:lnTo>
                    <a:lnTo>
                      <a:pt x="105" y="88"/>
                    </a:lnTo>
                    <a:lnTo>
                      <a:pt x="102" y="85"/>
                    </a:lnTo>
                    <a:lnTo>
                      <a:pt x="86" y="77"/>
                    </a:lnTo>
                    <a:lnTo>
                      <a:pt x="64" y="72"/>
                    </a:lnTo>
                    <a:lnTo>
                      <a:pt x="59" y="69"/>
                    </a:lnTo>
                    <a:lnTo>
                      <a:pt x="58" y="64"/>
                    </a:lnTo>
                    <a:lnTo>
                      <a:pt x="53" y="64"/>
                    </a:lnTo>
                    <a:lnTo>
                      <a:pt x="53" y="66"/>
                    </a:lnTo>
                    <a:lnTo>
                      <a:pt x="43" y="58"/>
                    </a:lnTo>
                    <a:lnTo>
                      <a:pt x="45" y="47"/>
                    </a:lnTo>
                    <a:lnTo>
                      <a:pt x="39" y="63"/>
                    </a:lnTo>
                    <a:lnTo>
                      <a:pt x="37" y="66"/>
                    </a:lnTo>
                    <a:lnTo>
                      <a:pt x="29" y="66"/>
                    </a:lnTo>
                    <a:lnTo>
                      <a:pt x="29" y="53"/>
                    </a:lnTo>
                    <a:lnTo>
                      <a:pt x="27" y="53"/>
                    </a:lnTo>
                    <a:lnTo>
                      <a:pt x="23" y="47"/>
                    </a:lnTo>
                    <a:lnTo>
                      <a:pt x="16" y="45"/>
                    </a:lnTo>
                    <a:lnTo>
                      <a:pt x="16" y="43"/>
                    </a:lnTo>
                    <a:lnTo>
                      <a:pt x="20" y="42"/>
                    </a:lnTo>
                    <a:lnTo>
                      <a:pt x="27" y="42"/>
                    </a:lnTo>
                    <a:lnTo>
                      <a:pt x="35" y="37"/>
                    </a:lnTo>
                    <a:lnTo>
                      <a:pt x="42" y="38"/>
                    </a:lnTo>
                    <a:lnTo>
                      <a:pt x="45" y="37"/>
                    </a:lnTo>
                    <a:lnTo>
                      <a:pt x="47" y="30"/>
                    </a:lnTo>
                    <a:lnTo>
                      <a:pt x="32" y="35"/>
                    </a:lnTo>
                    <a:lnTo>
                      <a:pt x="23" y="34"/>
                    </a:lnTo>
                    <a:lnTo>
                      <a:pt x="18" y="32"/>
                    </a:lnTo>
                    <a:lnTo>
                      <a:pt x="13" y="22"/>
                    </a:lnTo>
                    <a:lnTo>
                      <a:pt x="7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10"/>
                    </a:lnTo>
                    <a:lnTo>
                      <a:pt x="15" y="6"/>
                    </a:lnTo>
                    <a:lnTo>
                      <a:pt x="20" y="2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9" y="8"/>
                    </a:lnTo>
                    <a:lnTo>
                      <a:pt x="48" y="8"/>
                    </a:lnTo>
                    <a:lnTo>
                      <a:pt x="51" y="16"/>
                    </a:lnTo>
                    <a:lnTo>
                      <a:pt x="50" y="29"/>
                    </a:lnTo>
                    <a:lnTo>
                      <a:pt x="51" y="37"/>
                    </a:lnTo>
                    <a:lnTo>
                      <a:pt x="54" y="43"/>
                    </a:lnTo>
                    <a:lnTo>
                      <a:pt x="54" y="38"/>
                    </a:lnTo>
                    <a:lnTo>
                      <a:pt x="58" y="40"/>
                    </a:lnTo>
                    <a:lnTo>
                      <a:pt x="61" y="50"/>
                    </a:lnTo>
                    <a:lnTo>
                      <a:pt x="66" y="53"/>
                    </a:lnTo>
                    <a:lnTo>
                      <a:pt x="72" y="53"/>
                    </a:lnTo>
                    <a:lnTo>
                      <a:pt x="74" y="48"/>
                    </a:lnTo>
                    <a:lnTo>
                      <a:pt x="83" y="38"/>
                    </a:lnTo>
                    <a:lnTo>
                      <a:pt x="85" y="34"/>
                    </a:lnTo>
                    <a:lnTo>
                      <a:pt x="94" y="32"/>
                    </a:lnTo>
                    <a:lnTo>
                      <a:pt x="97" y="29"/>
                    </a:lnTo>
                    <a:lnTo>
                      <a:pt x="99" y="26"/>
                    </a:lnTo>
                    <a:lnTo>
                      <a:pt x="107" y="19"/>
                    </a:lnTo>
                    <a:lnTo>
                      <a:pt x="135" y="34"/>
                    </a:lnTo>
                    <a:lnTo>
                      <a:pt x="147" y="35"/>
                    </a:lnTo>
                    <a:lnTo>
                      <a:pt x="153" y="38"/>
                    </a:lnTo>
                    <a:lnTo>
                      <a:pt x="156" y="3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54" name="Freeform 567"/>
              <p:cNvSpPr/>
              <p:nvPr/>
            </p:nvSpPr>
            <p:spPr>
              <a:xfrm>
                <a:off x="6723000" y="2921040"/>
                <a:ext cx="244080" cy="239400"/>
              </a:xfrm>
              <a:custGeom>
                <a:avLst/>
                <a:gdLst>
                  <a:gd name="textAreaLeft" fmla="*/ 0 w 244080"/>
                  <a:gd name="textAreaRight" fmla="*/ 244440 w 244080"/>
                  <a:gd name="textAreaTop" fmla="*/ 0 h 239400"/>
                  <a:gd name="textAreaBottom" fmla="*/ 239760 h 239400"/>
                  <a:gd name="GluePoint1X" fmla="*/ 128 w 154"/>
                  <a:gd name="GluePoint1Y" fmla="*/ 7 h 151"/>
                  <a:gd name="GluePoint2X" fmla="*/ 135 w 154"/>
                  <a:gd name="GluePoint2Y" fmla="*/ 13 h 151"/>
                  <a:gd name="GluePoint3X" fmla="*/ 132 w 154"/>
                  <a:gd name="GluePoint3Y" fmla="*/ 24 h 151"/>
                  <a:gd name="GluePoint4X" fmla="*/ 138 w 154"/>
                  <a:gd name="GluePoint4Y" fmla="*/ 44 h 151"/>
                  <a:gd name="GluePoint5X" fmla="*/ 146 w 154"/>
                  <a:gd name="GluePoint5Y" fmla="*/ 63 h 151"/>
                  <a:gd name="GluePoint6X" fmla="*/ 140 w 154"/>
                  <a:gd name="GluePoint6Y" fmla="*/ 58 h 151"/>
                  <a:gd name="GluePoint7X" fmla="*/ 136 w 154"/>
                  <a:gd name="GluePoint7Y" fmla="*/ 65 h 151"/>
                  <a:gd name="GluePoint8X" fmla="*/ 132 w 154"/>
                  <a:gd name="GluePoint8Y" fmla="*/ 86 h 151"/>
                  <a:gd name="GluePoint9X" fmla="*/ 122 w 154"/>
                  <a:gd name="GluePoint9Y" fmla="*/ 100 h 151"/>
                  <a:gd name="GluePoint10X" fmla="*/ 114 w 154"/>
                  <a:gd name="GluePoint10Y" fmla="*/ 110 h 151"/>
                  <a:gd name="GluePoint11X" fmla="*/ 117 w 154"/>
                  <a:gd name="GluePoint11Y" fmla="*/ 118 h 151"/>
                  <a:gd name="GluePoint12X" fmla="*/ 114 w 154"/>
                  <a:gd name="GluePoint12Y" fmla="*/ 122 h 151"/>
                  <a:gd name="GluePoint13X" fmla="*/ 89 w 154"/>
                  <a:gd name="GluePoint13Y" fmla="*/ 150 h 151"/>
                  <a:gd name="GluePoint14X" fmla="*/ 86 w 154"/>
                  <a:gd name="GluePoint14Y" fmla="*/ 140 h 151"/>
                  <a:gd name="GluePoint15X" fmla="*/ 81 w 154"/>
                  <a:gd name="GluePoint15Y" fmla="*/ 137 h 151"/>
                  <a:gd name="GluePoint16X" fmla="*/ 71 w 154"/>
                  <a:gd name="GluePoint16Y" fmla="*/ 134 h 151"/>
                  <a:gd name="GluePoint17X" fmla="*/ 62 w 154"/>
                  <a:gd name="GluePoint17Y" fmla="*/ 131 h 151"/>
                  <a:gd name="GluePoint18X" fmla="*/ 55 w 154"/>
                  <a:gd name="GluePoint18Y" fmla="*/ 137 h 151"/>
                  <a:gd name="GluePoint19X" fmla="*/ 44 w 154"/>
                  <a:gd name="GluePoint19Y" fmla="*/ 139 h 151"/>
                  <a:gd name="GluePoint20X" fmla="*/ 39 w 154"/>
                  <a:gd name="GluePoint20Y" fmla="*/ 129 h 151"/>
                  <a:gd name="GluePoint21X" fmla="*/ 33 w 154"/>
                  <a:gd name="GluePoint21Y" fmla="*/ 131 h 151"/>
                  <a:gd name="GluePoint22X" fmla="*/ 24 w 154"/>
                  <a:gd name="GluePoint22Y" fmla="*/ 129 h 151"/>
                  <a:gd name="GluePoint23X" fmla="*/ 16 w 154"/>
                  <a:gd name="GluePoint23Y" fmla="*/ 110 h 151"/>
                  <a:gd name="GluePoint24X" fmla="*/ 16 w 154"/>
                  <a:gd name="GluePoint24Y" fmla="*/ 98 h 151"/>
                  <a:gd name="GluePoint25X" fmla="*/ 5 w 154"/>
                  <a:gd name="GluePoint25Y" fmla="*/ 86 h 151"/>
                  <a:gd name="GluePoint26X" fmla="*/ 3 w 154"/>
                  <a:gd name="GluePoint26Y" fmla="*/ 76 h 151"/>
                  <a:gd name="GluePoint27X" fmla="*/ 1 w 154"/>
                  <a:gd name="GluePoint27Y" fmla="*/ 60 h 151"/>
                  <a:gd name="GluePoint28X" fmla="*/ 9 w 154"/>
                  <a:gd name="GluePoint28Y" fmla="*/ 42 h 151"/>
                  <a:gd name="GluePoint29X" fmla="*/ 9 w 154"/>
                  <a:gd name="GluePoint29Y" fmla="*/ 45 h 151"/>
                  <a:gd name="GluePoint30X" fmla="*/ 20 w 154"/>
                  <a:gd name="GluePoint30Y" fmla="*/ 60 h 151"/>
                  <a:gd name="GluePoint31X" fmla="*/ 32 w 154"/>
                  <a:gd name="GluePoint31Y" fmla="*/ 60 h 151"/>
                  <a:gd name="GluePoint32X" fmla="*/ 41 w 154"/>
                  <a:gd name="GluePoint32Y" fmla="*/ 60 h 151"/>
                  <a:gd name="GluePoint33X" fmla="*/ 59 w 154"/>
                  <a:gd name="GluePoint33Y" fmla="*/ 50 h 151"/>
                  <a:gd name="GluePoint34X" fmla="*/ 68 w 154"/>
                  <a:gd name="GluePoint34Y" fmla="*/ 57 h 151"/>
                  <a:gd name="GluePoint35X" fmla="*/ 86 w 154"/>
                  <a:gd name="GluePoint35Y" fmla="*/ 50 h 151"/>
                  <a:gd name="GluePoint36X" fmla="*/ 92 w 154"/>
                  <a:gd name="GluePoint36Y" fmla="*/ 29 h 151"/>
                  <a:gd name="GluePoint37X" fmla="*/ 103 w 154"/>
                  <a:gd name="GluePoint37Y" fmla="*/ 0 h 151"/>
                  <a:gd name="GluePoint38X" fmla="*/ 132 w 154"/>
                  <a:gd name="GluePoint38Y" fmla="*/ 3 h 1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54" h="151">
                    <a:moveTo>
                      <a:pt x="132" y="3"/>
                    </a:moveTo>
                    <a:lnTo>
                      <a:pt x="128" y="7"/>
                    </a:lnTo>
                    <a:lnTo>
                      <a:pt x="135" y="10"/>
                    </a:lnTo>
                    <a:lnTo>
                      <a:pt x="135" y="13"/>
                    </a:lnTo>
                    <a:lnTo>
                      <a:pt x="125" y="15"/>
                    </a:lnTo>
                    <a:lnTo>
                      <a:pt x="132" y="24"/>
                    </a:lnTo>
                    <a:lnTo>
                      <a:pt x="138" y="37"/>
                    </a:lnTo>
                    <a:lnTo>
                      <a:pt x="138" y="44"/>
                    </a:lnTo>
                    <a:lnTo>
                      <a:pt x="154" y="61"/>
                    </a:lnTo>
                    <a:lnTo>
                      <a:pt x="146" y="63"/>
                    </a:lnTo>
                    <a:lnTo>
                      <a:pt x="141" y="61"/>
                    </a:lnTo>
                    <a:lnTo>
                      <a:pt x="140" y="58"/>
                    </a:lnTo>
                    <a:lnTo>
                      <a:pt x="140" y="63"/>
                    </a:lnTo>
                    <a:lnTo>
                      <a:pt x="136" y="65"/>
                    </a:lnTo>
                    <a:lnTo>
                      <a:pt x="133" y="71"/>
                    </a:lnTo>
                    <a:lnTo>
                      <a:pt x="132" y="86"/>
                    </a:lnTo>
                    <a:lnTo>
                      <a:pt x="125" y="98"/>
                    </a:lnTo>
                    <a:lnTo>
                      <a:pt x="122" y="100"/>
                    </a:lnTo>
                    <a:lnTo>
                      <a:pt x="113" y="108"/>
                    </a:lnTo>
                    <a:lnTo>
                      <a:pt x="114" y="110"/>
                    </a:lnTo>
                    <a:lnTo>
                      <a:pt x="114" y="116"/>
                    </a:lnTo>
                    <a:lnTo>
                      <a:pt x="117" y="118"/>
                    </a:lnTo>
                    <a:lnTo>
                      <a:pt x="116" y="124"/>
                    </a:lnTo>
                    <a:lnTo>
                      <a:pt x="114" y="122"/>
                    </a:lnTo>
                    <a:lnTo>
                      <a:pt x="108" y="140"/>
                    </a:lnTo>
                    <a:lnTo>
                      <a:pt x="89" y="150"/>
                    </a:lnTo>
                    <a:lnTo>
                      <a:pt x="87" y="151"/>
                    </a:lnTo>
                    <a:lnTo>
                      <a:pt x="86" y="140"/>
                    </a:lnTo>
                    <a:lnTo>
                      <a:pt x="84" y="139"/>
                    </a:lnTo>
                    <a:lnTo>
                      <a:pt x="81" y="137"/>
                    </a:lnTo>
                    <a:lnTo>
                      <a:pt x="73" y="139"/>
                    </a:lnTo>
                    <a:lnTo>
                      <a:pt x="71" y="134"/>
                    </a:lnTo>
                    <a:lnTo>
                      <a:pt x="66" y="134"/>
                    </a:lnTo>
                    <a:lnTo>
                      <a:pt x="62" y="131"/>
                    </a:lnTo>
                    <a:lnTo>
                      <a:pt x="62" y="134"/>
                    </a:lnTo>
                    <a:lnTo>
                      <a:pt x="55" y="137"/>
                    </a:lnTo>
                    <a:lnTo>
                      <a:pt x="54" y="137"/>
                    </a:lnTo>
                    <a:lnTo>
                      <a:pt x="44" y="139"/>
                    </a:lnTo>
                    <a:lnTo>
                      <a:pt x="41" y="126"/>
                    </a:lnTo>
                    <a:lnTo>
                      <a:pt x="39" y="129"/>
                    </a:lnTo>
                    <a:lnTo>
                      <a:pt x="36" y="129"/>
                    </a:lnTo>
                    <a:lnTo>
                      <a:pt x="33" y="131"/>
                    </a:lnTo>
                    <a:lnTo>
                      <a:pt x="25" y="131"/>
                    </a:lnTo>
                    <a:lnTo>
                      <a:pt x="24" y="129"/>
                    </a:lnTo>
                    <a:lnTo>
                      <a:pt x="20" y="129"/>
                    </a:lnTo>
                    <a:lnTo>
                      <a:pt x="16" y="110"/>
                    </a:lnTo>
                    <a:lnTo>
                      <a:pt x="17" y="105"/>
                    </a:lnTo>
                    <a:lnTo>
                      <a:pt x="16" y="98"/>
                    </a:lnTo>
                    <a:lnTo>
                      <a:pt x="11" y="90"/>
                    </a:lnTo>
                    <a:lnTo>
                      <a:pt x="5" y="86"/>
                    </a:lnTo>
                    <a:lnTo>
                      <a:pt x="3" y="82"/>
                    </a:lnTo>
                    <a:lnTo>
                      <a:pt x="3" y="76"/>
                    </a:lnTo>
                    <a:lnTo>
                      <a:pt x="0" y="69"/>
                    </a:lnTo>
                    <a:lnTo>
                      <a:pt x="1" y="60"/>
                    </a:lnTo>
                    <a:lnTo>
                      <a:pt x="3" y="50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5"/>
                    </a:lnTo>
                    <a:lnTo>
                      <a:pt x="17" y="58"/>
                    </a:lnTo>
                    <a:lnTo>
                      <a:pt x="20" y="60"/>
                    </a:lnTo>
                    <a:lnTo>
                      <a:pt x="25" y="61"/>
                    </a:lnTo>
                    <a:lnTo>
                      <a:pt x="32" y="60"/>
                    </a:lnTo>
                    <a:lnTo>
                      <a:pt x="33" y="61"/>
                    </a:lnTo>
                    <a:lnTo>
                      <a:pt x="41" y="60"/>
                    </a:lnTo>
                    <a:lnTo>
                      <a:pt x="51" y="50"/>
                    </a:lnTo>
                    <a:lnTo>
                      <a:pt x="59" y="50"/>
                    </a:lnTo>
                    <a:lnTo>
                      <a:pt x="60" y="53"/>
                    </a:lnTo>
                    <a:lnTo>
                      <a:pt x="68" y="57"/>
                    </a:lnTo>
                    <a:lnTo>
                      <a:pt x="79" y="53"/>
                    </a:lnTo>
                    <a:lnTo>
                      <a:pt x="86" y="50"/>
                    </a:lnTo>
                    <a:lnTo>
                      <a:pt x="89" y="44"/>
                    </a:lnTo>
                    <a:lnTo>
                      <a:pt x="92" y="29"/>
                    </a:lnTo>
                    <a:lnTo>
                      <a:pt x="98" y="20"/>
                    </a:lnTo>
                    <a:lnTo>
                      <a:pt x="103" y="0"/>
                    </a:lnTo>
                    <a:lnTo>
                      <a:pt x="124" y="0"/>
                    </a:lnTo>
                    <a:lnTo>
                      <a:pt x="132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55" name="Freeform 568"/>
              <p:cNvSpPr/>
              <p:nvPr/>
            </p:nvSpPr>
            <p:spPr>
              <a:xfrm>
                <a:off x="6629400" y="3209760"/>
                <a:ext cx="218880" cy="78840"/>
              </a:xfrm>
              <a:custGeom>
                <a:avLst/>
                <a:gdLst>
                  <a:gd name="textAreaLeft" fmla="*/ 0 w 218880"/>
                  <a:gd name="textAreaRight" fmla="*/ 219240 w 218880"/>
                  <a:gd name="textAreaTop" fmla="*/ 0 h 78840"/>
                  <a:gd name="textAreaBottom" fmla="*/ 79200 h 78840"/>
                  <a:gd name="GluePoint1X" fmla="*/ 102 w 138"/>
                  <a:gd name="GluePoint1Y" fmla="*/ 40 h 50"/>
                  <a:gd name="GluePoint2X" fmla="*/ 95 w 138"/>
                  <a:gd name="GluePoint2Y" fmla="*/ 43 h 50"/>
                  <a:gd name="GluePoint3X" fmla="*/ 89 w 138"/>
                  <a:gd name="GluePoint3Y" fmla="*/ 39 h 50"/>
                  <a:gd name="GluePoint4X" fmla="*/ 83 w 138"/>
                  <a:gd name="GluePoint4Y" fmla="*/ 40 h 50"/>
                  <a:gd name="GluePoint5X" fmla="*/ 67 w 138"/>
                  <a:gd name="GluePoint5Y" fmla="*/ 31 h 50"/>
                  <a:gd name="GluePoint6X" fmla="*/ 52 w 138"/>
                  <a:gd name="GluePoint6Y" fmla="*/ 31 h 50"/>
                  <a:gd name="GluePoint7X" fmla="*/ 48 w 138"/>
                  <a:gd name="GluePoint7Y" fmla="*/ 32 h 50"/>
                  <a:gd name="GluePoint8X" fmla="*/ 35 w 138"/>
                  <a:gd name="GluePoint8Y" fmla="*/ 27 h 50"/>
                  <a:gd name="GluePoint9X" fmla="*/ 25 w 138"/>
                  <a:gd name="GluePoint9Y" fmla="*/ 27 h 50"/>
                  <a:gd name="GluePoint10X" fmla="*/ 16 w 138"/>
                  <a:gd name="GluePoint10Y" fmla="*/ 23 h 50"/>
                  <a:gd name="GluePoint11X" fmla="*/ 19 w 138"/>
                  <a:gd name="GluePoint11Y" fmla="*/ 18 h 50"/>
                  <a:gd name="GluePoint12X" fmla="*/ 2 w 138"/>
                  <a:gd name="GluePoint12Y" fmla="*/ 14 h 50"/>
                  <a:gd name="GluePoint13X" fmla="*/ 0 w 138"/>
                  <a:gd name="GluePoint13Y" fmla="*/ 11 h 50"/>
                  <a:gd name="GluePoint14X" fmla="*/ 2 w 138"/>
                  <a:gd name="GluePoint14Y" fmla="*/ 13 h 50"/>
                  <a:gd name="GluePoint15X" fmla="*/ 5 w 138"/>
                  <a:gd name="GluePoint15Y" fmla="*/ 11 h 50"/>
                  <a:gd name="GluePoint16X" fmla="*/ 11 w 138"/>
                  <a:gd name="GluePoint16Y" fmla="*/ 2 h 50"/>
                  <a:gd name="GluePoint17X" fmla="*/ 16 w 138"/>
                  <a:gd name="GluePoint17Y" fmla="*/ 0 h 50"/>
                  <a:gd name="GluePoint18X" fmla="*/ 25 w 138"/>
                  <a:gd name="GluePoint18Y" fmla="*/ 2 h 50"/>
                  <a:gd name="GluePoint19X" fmla="*/ 32 w 138"/>
                  <a:gd name="GluePoint19Y" fmla="*/ 0 h 50"/>
                  <a:gd name="GluePoint20X" fmla="*/ 35 w 138"/>
                  <a:gd name="GluePoint20Y" fmla="*/ 5 h 50"/>
                  <a:gd name="GluePoint21X" fmla="*/ 46 w 138"/>
                  <a:gd name="GluePoint21Y" fmla="*/ 6 h 50"/>
                  <a:gd name="GluePoint22X" fmla="*/ 51 w 138"/>
                  <a:gd name="GluePoint22Y" fmla="*/ 14 h 50"/>
                  <a:gd name="GluePoint23X" fmla="*/ 54 w 138"/>
                  <a:gd name="GluePoint23Y" fmla="*/ 14 h 50"/>
                  <a:gd name="GluePoint24X" fmla="*/ 65 w 138"/>
                  <a:gd name="GluePoint24Y" fmla="*/ 14 h 50"/>
                  <a:gd name="GluePoint25X" fmla="*/ 78 w 138"/>
                  <a:gd name="GluePoint25Y" fmla="*/ 18 h 50"/>
                  <a:gd name="GluePoint26X" fmla="*/ 79 w 138"/>
                  <a:gd name="GluePoint26Y" fmla="*/ 16 h 50"/>
                  <a:gd name="GluePoint27X" fmla="*/ 83 w 138"/>
                  <a:gd name="GluePoint27Y" fmla="*/ 10 h 50"/>
                  <a:gd name="GluePoint28X" fmla="*/ 87 w 138"/>
                  <a:gd name="GluePoint28Y" fmla="*/ 8 h 50"/>
                  <a:gd name="GluePoint29X" fmla="*/ 91 w 138"/>
                  <a:gd name="GluePoint29Y" fmla="*/ 13 h 50"/>
                  <a:gd name="GluePoint30X" fmla="*/ 95 w 138"/>
                  <a:gd name="GluePoint30Y" fmla="*/ 11 h 50"/>
                  <a:gd name="GluePoint31X" fmla="*/ 103 w 138"/>
                  <a:gd name="GluePoint31Y" fmla="*/ 16 h 50"/>
                  <a:gd name="GluePoint32X" fmla="*/ 110 w 138"/>
                  <a:gd name="GluePoint32Y" fmla="*/ 18 h 50"/>
                  <a:gd name="GluePoint33X" fmla="*/ 114 w 138"/>
                  <a:gd name="GluePoint33Y" fmla="*/ 24 h 50"/>
                  <a:gd name="GluePoint34X" fmla="*/ 114 w 138"/>
                  <a:gd name="GluePoint34Y" fmla="*/ 29 h 50"/>
                  <a:gd name="GluePoint35X" fmla="*/ 118 w 138"/>
                  <a:gd name="GluePoint35Y" fmla="*/ 31 h 50"/>
                  <a:gd name="GluePoint36X" fmla="*/ 132 w 138"/>
                  <a:gd name="GluePoint36Y" fmla="*/ 31 h 50"/>
                  <a:gd name="GluePoint37X" fmla="*/ 138 w 138"/>
                  <a:gd name="GluePoint37Y" fmla="*/ 32 h 50"/>
                  <a:gd name="GluePoint38X" fmla="*/ 137 w 138"/>
                  <a:gd name="GluePoint38Y" fmla="*/ 43 h 50"/>
                  <a:gd name="GluePoint39X" fmla="*/ 138 w 138"/>
                  <a:gd name="GluePoint39Y" fmla="*/ 50 h 50"/>
                  <a:gd name="GluePoint40X" fmla="*/ 135 w 138"/>
                  <a:gd name="GluePoint40Y" fmla="*/ 47 h 50"/>
                  <a:gd name="GluePoint41X" fmla="*/ 119 w 138"/>
                  <a:gd name="GluePoint41Y" fmla="*/ 42 h 50"/>
                  <a:gd name="GluePoint42X" fmla="*/ 111 w 138"/>
                  <a:gd name="GluePoint42Y" fmla="*/ 43 h 50"/>
                  <a:gd name="GluePoint43X" fmla="*/ 102 w 138"/>
                  <a:gd name="GluePoint43Y" fmla="*/ 4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38" h="50">
                    <a:moveTo>
                      <a:pt x="102" y="40"/>
                    </a:moveTo>
                    <a:lnTo>
                      <a:pt x="95" y="43"/>
                    </a:lnTo>
                    <a:lnTo>
                      <a:pt x="89" y="39"/>
                    </a:lnTo>
                    <a:lnTo>
                      <a:pt x="83" y="40"/>
                    </a:lnTo>
                    <a:lnTo>
                      <a:pt x="67" y="31"/>
                    </a:lnTo>
                    <a:lnTo>
                      <a:pt x="52" y="31"/>
                    </a:lnTo>
                    <a:lnTo>
                      <a:pt x="48" y="32"/>
                    </a:lnTo>
                    <a:lnTo>
                      <a:pt x="35" y="27"/>
                    </a:lnTo>
                    <a:lnTo>
                      <a:pt x="25" y="27"/>
                    </a:lnTo>
                    <a:lnTo>
                      <a:pt x="16" y="23"/>
                    </a:lnTo>
                    <a:lnTo>
                      <a:pt x="19" y="18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1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2" y="0"/>
                    </a:lnTo>
                    <a:lnTo>
                      <a:pt x="35" y="5"/>
                    </a:lnTo>
                    <a:lnTo>
                      <a:pt x="46" y="6"/>
                    </a:lnTo>
                    <a:lnTo>
                      <a:pt x="51" y="14"/>
                    </a:lnTo>
                    <a:lnTo>
                      <a:pt x="54" y="14"/>
                    </a:lnTo>
                    <a:lnTo>
                      <a:pt x="65" y="14"/>
                    </a:lnTo>
                    <a:lnTo>
                      <a:pt x="78" y="18"/>
                    </a:lnTo>
                    <a:lnTo>
                      <a:pt x="79" y="16"/>
                    </a:lnTo>
                    <a:lnTo>
                      <a:pt x="83" y="10"/>
                    </a:lnTo>
                    <a:lnTo>
                      <a:pt x="87" y="8"/>
                    </a:lnTo>
                    <a:lnTo>
                      <a:pt x="91" y="13"/>
                    </a:lnTo>
                    <a:lnTo>
                      <a:pt x="95" y="11"/>
                    </a:lnTo>
                    <a:lnTo>
                      <a:pt x="103" y="16"/>
                    </a:lnTo>
                    <a:lnTo>
                      <a:pt x="110" y="18"/>
                    </a:lnTo>
                    <a:lnTo>
                      <a:pt x="114" y="24"/>
                    </a:lnTo>
                    <a:lnTo>
                      <a:pt x="114" y="29"/>
                    </a:lnTo>
                    <a:lnTo>
                      <a:pt x="118" y="31"/>
                    </a:lnTo>
                    <a:lnTo>
                      <a:pt x="132" y="31"/>
                    </a:lnTo>
                    <a:lnTo>
                      <a:pt x="138" y="32"/>
                    </a:lnTo>
                    <a:lnTo>
                      <a:pt x="137" y="43"/>
                    </a:lnTo>
                    <a:lnTo>
                      <a:pt x="138" y="50"/>
                    </a:lnTo>
                    <a:lnTo>
                      <a:pt x="135" y="47"/>
                    </a:lnTo>
                    <a:lnTo>
                      <a:pt x="119" y="42"/>
                    </a:lnTo>
                    <a:lnTo>
                      <a:pt x="111" y="43"/>
                    </a:lnTo>
                    <a:lnTo>
                      <a:pt x="102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56" name="Freeform 569"/>
              <p:cNvSpPr/>
              <p:nvPr/>
            </p:nvSpPr>
            <p:spPr>
              <a:xfrm>
                <a:off x="6894360" y="313524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3 w 5"/>
                  <a:gd name="GluePoint1Y" fmla="*/ 0 h 13"/>
                  <a:gd name="GluePoint2X" fmla="*/ 5 w 5"/>
                  <a:gd name="GluePoint2Y" fmla="*/ 12 h 13"/>
                  <a:gd name="GluePoint3X" fmla="*/ 1 w 5"/>
                  <a:gd name="GluePoint3Y" fmla="*/ 13 h 13"/>
                  <a:gd name="GluePoint4X" fmla="*/ 0 w 5"/>
                  <a:gd name="GluePoint4Y" fmla="*/ 5 h 13"/>
                  <a:gd name="GluePoint5X" fmla="*/ 3 w 5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3" y="0"/>
                    </a:moveTo>
                    <a:lnTo>
                      <a:pt x="5" y="12"/>
                    </a:lnTo>
                    <a:lnTo>
                      <a:pt x="1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57" name="Freeform 570"/>
              <p:cNvSpPr/>
              <p:nvPr/>
            </p:nvSpPr>
            <p:spPr>
              <a:xfrm>
                <a:off x="7367760" y="3063960"/>
                <a:ext cx="20160" cy="1224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2240"/>
                  <a:gd name="textAreaBottom" fmla="*/ 12600 h 12240"/>
                  <a:gd name="GluePoint1X" fmla="*/ 0 w 13"/>
                  <a:gd name="GluePoint1Y" fmla="*/ 0 h 8"/>
                  <a:gd name="GluePoint2X" fmla="*/ 7 w 13"/>
                  <a:gd name="GluePoint2Y" fmla="*/ 0 h 8"/>
                  <a:gd name="GluePoint3X" fmla="*/ 13 w 13"/>
                  <a:gd name="GluePoint3Y" fmla="*/ 8 h 8"/>
                  <a:gd name="GluePoint4X" fmla="*/ 10 w 13"/>
                  <a:gd name="GluePoint4Y" fmla="*/ 8 h 8"/>
                  <a:gd name="GluePoint5X" fmla="*/ 0 w 1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8">
                    <a:moveTo>
                      <a:pt x="0" y="0"/>
                    </a:moveTo>
                    <a:lnTo>
                      <a:pt x="7" y="0"/>
                    </a:lnTo>
                    <a:lnTo>
                      <a:pt x="13" y="8"/>
                    </a:lnTo>
                    <a:lnTo>
                      <a:pt x="1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58" name="Freeform 571"/>
              <p:cNvSpPr/>
              <p:nvPr/>
            </p:nvSpPr>
            <p:spPr>
              <a:xfrm>
                <a:off x="7370640" y="3089160"/>
                <a:ext cx="29880" cy="75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7560"/>
                  <a:gd name="textAreaBottom" fmla="*/ 7920 h 7560"/>
                  <a:gd name="GluePoint1X" fmla="*/ 0 w 19"/>
                  <a:gd name="GluePoint1Y" fmla="*/ 0 h 5"/>
                  <a:gd name="GluePoint2X" fmla="*/ 17 w 19"/>
                  <a:gd name="GluePoint2Y" fmla="*/ 2 h 5"/>
                  <a:gd name="GluePoint3X" fmla="*/ 19 w 19"/>
                  <a:gd name="GluePoint3Y" fmla="*/ 5 h 5"/>
                  <a:gd name="GluePoint4X" fmla="*/ 9 w 19"/>
                  <a:gd name="GluePoint4Y" fmla="*/ 5 h 5"/>
                  <a:gd name="GluePoint5X" fmla="*/ 0 w 19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9" h="5">
                    <a:moveTo>
                      <a:pt x="0" y="0"/>
                    </a:moveTo>
                    <a:lnTo>
                      <a:pt x="17" y="2"/>
                    </a:lnTo>
                    <a:lnTo>
                      <a:pt x="19" y="5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59" name="Freeform 572"/>
              <p:cNvSpPr/>
              <p:nvPr/>
            </p:nvSpPr>
            <p:spPr>
              <a:xfrm>
                <a:off x="7245360" y="3046320"/>
                <a:ext cx="21960" cy="1080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0"/>
                  <a:gd name="textAreaBottom" fmla="*/ 11160 h 10800"/>
                  <a:gd name="GluePoint1X" fmla="*/ 0 w 14"/>
                  <a:gd name="GluePoint1Y" fmla="*/ 0 h 7"/>
                  <a:gd name="GluePoint2X" fmla="*/ 4 w 14"/>
                  <a:gd name="GluePoint2Y" fmla="*/ 0 h 7"/>
                  <a:gd name="GluePoint3X" fmla="*/ 14 w 14"/>
                  <a:gd name="GluePoint3Y" fmla="*/ 5 h 7"/>
                  <a:gd name="GluePoint4X" fmla="*/ 7 w 14"/>
                  <a:gd name="GluePoint4Y" fmla="*/ 7 h 7"/>
                  <a:gd name="GluePoint5X" fmla="*/ 1 w 14"/>
                  <a:gd name="GluePoint5Y" fmla="*/ 3 h 7"/>
                  <a:gd name="GluePoint6X" fmla="*/ 0 w 14"/>
                  <a:gd name="GluePoint6Y" fmla="*/ 2 h 7"/>
                  <a:gd name="GluePoint7X" fmla="*/ 0 w 1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7">
                    <a:moveTo>
                      <a:pt x="0" y="0"/>
                    </a:moveTo>
                    <a:lnTo>
                      <a:pt x="4" y="0"/>
                    </a:lnTo>
                    <a:lnTo>
                      <a:pt x="14" y="5"/>
                    </a:lnTo>
                    <a:lnTo>
                      <a:pt x="7" y="7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60" name="Freeform 573"/>
              <p:cNvSpPr/>
              <p:nvPr/>
            </p:nvSpPr>
            <p:spPr>
              <a:xfrm>
                <a:off x="7229520" y="3092400"/>
                <a:ext cx="15480" cy="90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9000"/>
                  <a:gd name="textAreaBottom" fmla="*/ 9360 h 9000"/>
                  <a:gd name="GluePoint1X" fmla="*/ 0 w 10"/>
                  <a:gd name="GluePoint1Y" fmla="*/ 2 h 6"/>
                  <a:gd name="GluePoint2X" fmla="*/ 8 w 10"/>
                  <a:gd name="GluePoint2Y" fmla="*/ 0 h 6"/>
                  <a:gd name="GluePoint3X" fmla="*/ 10 w 10"/>
                  <a:gd name="GluePoint3Y" fmla="*/ 5 h 6"/>
                  <a:gd name="GluePoint4X" fmla="*/ 3 w 10"/>
                  <a:gd name="GluePoint4Y" fmla="*/ 6 h 6"/>
                  <a:gd name="GluePoint5X" fmla="*/ 0 w 10"/>
                  <a:gd name="GluePoint5Y" fmla="*/ 2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6">
                    <a:moveTo>
                      <a:pt x="0" y="2"/>
                    </a:moveTo>
                    <a:lnTo>
                      <a:pt x="8" y="0"/>
                    </a:lnTo>
                    <a:lnTo>
                      <a:pt x="10" y="5"/>
                    </a:lnTo>
                    <a:lnTo>
                      <a:pt x="3" y="6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61" name="Freeform 574"/>
              <p:cNvSpPr/>
              <p:nvPr/>
            </p:nvSpPr>
            <p:spPr>
              <a:xfrm>
                <a:off x="7182000" y="3122640"/>
                <a:ext cx="72720" cy="313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1320"/>
                  <a:gd name="textAreaBottom" fmla="*/ 31680 h 31320"/>
                  <a:gd name="GluePoint1X" fmla="*/ 1 w 46"/>
                  <a:gd name="GluePoint1Y" fmla="*/ 13 h 20"/>
                  <a:gd name="GluePoint2X" fmla="*/ 0 w 46"/>
                  <a:gd name="GluePoint2Y" fmla="*/ 8 h 20"/>
                  <a:gd name="GluePoint3X" fmla="*/ 6 w 46"/>
                  <a:gd name="GluePoint3Y" fmla="*/ 0 h 20"/>
                  <a:gd name="GluePoint4X" fmla="*/ 20 w 46"/>
                  <a:gd name="GluePoint4Y" fmla="*/ 2 h 20"/>
                  <a:gd name="GluePoint5X" fmla="*/ 25 w 46"/>
                  <a:gd name="GluePoint5Y" fmla="*/ 0 h 20"/>
                  <a:gd name="GluePoint6X" fmla="*/ 32 w 46"/>
                  <a:gd name="GluePoint6Y" fmla="*/ 4 h 20"/>
                  <a:gd name="GluePoint7X" fmla="*/ 41 w 46"/>
                  <a:gd name="GluePoint7Y" fmla="*/ 5 h 20"/>
                  <a:gd name="GluePoint8X" fmla="*/ 43 w 46"/>
                  <a:gd name="GluePoint8Y" fmla="*/ 12 h 20"/>
                  <a:gd name="GluePoint9X" fmla="*/ 46 w 46"/>
                  <a:gd name="GluePoint9Y" fmla="*/ 12 h 20"/>
                  <a:gd name="GluePoint10X" fmla="*/ 46 w 46"/>
                  <a:gd name="GluePoint10Y" fmla="*/ 16 h 20"/>
                  <a:gd name="GluePoint11X" fmla="*/ 44 w 46"/>
                  <a:gd name="GluePoint11Y" fmla="*/ 20 h 20"/>
                  <a:gd name="GluePoint12X" fmla="*/ 28 w 46"/>
                  <a:gd name="GluePoint12Y" fmla="*/ 10 h 20"/>
                  <a:gd name="GluePoint13X" fmla="*/ 20 w 46"/>
                  <a:gd name="GluePoint13Y" fmla="*/ 12 h 20"/>
                  <a:gd name="GluePoint14X" fmla="*/ 16 w 46"/>
                  <a:gd name="GluePoint14Y" fmla="*/ 8 h 20"/>
                  <a:gd name="GluePoint15X" fmla="*/ 9 w 46"/>
                  <a:gd name="GluePoint15Y" fmla="*/ 12 h 20"/>
                  <a:gd name="GluePoint16X" fmla="*/ 5 w 46"/>
                  <a:gd name="GluePoint16Y" fmla="*/ 7 h 20"/>
                  <a:gd name="GluePoint17X" fmla="*/ 1 w 46"/>
                  <a:gd name="GluePoint17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6" h="20">
                    <a:moveTo>
                      <a:pt x="1" y="13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20" y="2"/>
                    </a:lnTo>
                    <a:lnTo>
                      <a:pt x="25" y="0"/>
                    </a:lnTo>
                    <a:lnTo>
                      <a:pt x="32" y="4"/>
                    </a:lnTo>
                    <a:lnTo>
                      <a:pt x="41" y="5"/>
                    </a:lnTo>
                    <a:lnTo>
                      <a:pt x="43" y="12"/>
                    </a:lnTo>
                    <a:lnTo>
                      <a:pt x="46" y="12"/>
                    </a:lnTo>
                    <a:lnTo>
                      <a:pt x="46" y="16"/>
                    </a:lnTo>
                    <a:lnTo>
                      <a:pt x="44" y="20"/>
                    </a:lnTo>
                    <a:lnTo>
                      <a:pt x="28" y="10"/>
                    </a:lnTo>
                    <a:lnTo>
                      <a:pt x="20" y="12"/>
                    </a:lnTo>
                    <a:lnTo>
                      <a:pt x="16" y="8"/>
                    </a:lnTo>
                    <a:lnTo>
                      <a:pt x="9" y="12"/>
                    </a:lnTo>
                    <a:lnTo>
                      <a:pt x="5" y="7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62" name="Freeform 575"/>
              <p:cNvSpPr/>
              <p:nvPr/>
            </p:nvSpPr>
            <p:spPr>
              <a:xfrm>
                <a:off x="7302600" y="31939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0 h 5"/>
                  <a:gd name="GluePoint3X" fmla="*/ 0 w 3"/>
                  <a:gd name="GluePoint3Y" fmla="*/ 5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63" name="Freeform 576"/>
              <p:cNvSpPr/>
              <p:nvPr/>
            </p:nvSpPr>
            <p:spPr>
              <a:xfrm>
                <a:off x="7335720" y="31971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0 w 6"/>
                  <a:gd name="GluePoint1Y" fmla="*/ 6 h 16"/>
                  <a:gd name="GluePoint2X" fmla="*/ 3 w 6"/>
                  <a:gd name="GluePoint2Y" fmla="*/ 0 h 16"/>
                  <a:gd name="GluePoint3X" fmla="*/ 4 w 6"/>
                  <a:gd name="GluePoint3Y" fmla="*/ 0 h 16"/>
                  <a:gd name="GluePoint4X" fmla="*/ 6 w 6"/>
                  <a:gd name="GluePoint4Y" fmla="*/ 5 h 16"/>
                  <a:gd name="GluePoint5X" fmla="*/ 4 w 6"/>
                  <a:gd name="GluePoint5Y" fmla="*/ 16 h 16"/>
                  <a:gd name="GluePoint6X" fmla="*/ 0 w 6"/>
                  <a:gd name="GluePoint6Y" fmla="*/ 13 h 16"/>
                  <a:gd name="GluePoint7X" fmla="*/ 1 w 6"/>
                  <a:gd name="GluePoint7Y" fmla="*/ 6 h 16"/>
                  <a:gd name="GluePoint8X" fmla="*/ 0 w 6"/>
                  <a:gd name="GluePoint8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0" y="6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6" y="5"/>
                    </a:lnTo>
                    <a:lnTo>
                      <a:pt x="4" y="16"/>
                    </a:lnTo>
                    <a:lnTo>
                      <a:pt x="0" y="13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64" name="Freeform 577"/>
              <p:cNvSpPr/>
              <p:nvPr/>
            </p:nvSpPr>
            <p:spPr>
              <a:xfrm>
                <a:off x="7327800" y="3218040"/>
                <a:ext cx="9000" cy="201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0160"/>
                  <a:gd name="textAreaBottom" fmla="*/ 20520 h 20160"/>
                  <a:gd name="GluePoint1X" fmla="*/ 2 w 6"/>
                  <a:gd name="GluePoint1Y" fmla="*/ 0 h 13"/>
                  <a:gd name="GluePoint2X" fmla="*/ 6 w 6"/>
                  <a:gd name="GluePoint2Y" fmla="*/ 6 h 13"/>
                  <a:gd name="GluePoint3X" fmla="*/ 5 w 6"/>
                  <a:gd name="GluePoint3Y" fmla="*/ 13 h 13"/>
                  <a:gd name="GluePoint4X" fmla="*/ 2 w 6"/>
                  <a:gd name="GluePoint4Y" fmla="*/ 13 h 13"/>
                  <a:gd name="GluePoint5X" fmla="*/ 0 w 6"/>
                  <a:gd name="GluePoint5Y" fmla="*/ 8 h 13"/>
                  <a:gd name="GluePoint6X" fmla="*/ 0 w 6"/>
                  <a:gd name="GluePoint6Y" fmla="*/ 6 h 13"/>
                  <a:gd name="GluePoint7X" fmla="*/ 2 w 6"/>
                  <a:gd name="GluePoint7Y" fmla="*/ 8 h 13"/>
                  <a:gd name="GluePoint8X" fmla="*/ 2 w 6"/>
                  <a:gd name="GluePoint8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3">
                    <a:moveTo>
                      <a:pt x="2" y="0"/>
                    </a:moveTo>
                    <a:lnTo>
                      <a:pt x="6" y="6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65" name="Freeform 578"/>
              <p:cNvSpPr/>
              <p:nvPr/>
            </p:nvSpPr>
            <p:spPr>
              <a:xfrm>
                <a:off x="7254720" y="3243240"/>
                <a:ext cx="14040" cy="252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25200"/>
                  <a:gd name="textAreaBottom" fmla="*/ 25560 h 25200"/>
                  <a:gd name="GluePoint1X" fmla="*/ 0 w 9"/>
                  <a:gd name="GluePoint1Y" fmla="*/ 11 h 16"/>
                  <a:gd name="GluePoint2X" fmla="*/ 1 w 9"/>
                  <a:gd name="GluePoint2Y" fmla="*/ 11 h 16"/>
                  <a:gd name="GluePoint3X" fmla="*/ 1 w 9"/>
                  <a:gd name="GluePoint3Y" fmla="*/ 6 h 16"/>
                  <a:gd name="GluePoint4X" fmla="*/ 6 w 9"/>
                  <a:gd name="GluePoint4Y" fmla="*/ 0 h 16"/>
                  <a:gd name="GluePoint5X" fmla="*/ 9 w 9"/>
                  <a:gd name="GluePoint5Y" fmla="*/ 2 h 16"/>
                  <a:gd name="GluePoint6X" fmla="*/ 8 w 9"/>
                  <a:gd name="GluePoint6Y" fmla="*/ 8 h 16"/>
                  <a:gd name="GluePoint7X" fmla="*/ 3 w 9"/>
                  <a:gd name="GluePoint7Y" fmla="*/ 16 h 16"/>
                  <a:gd name="GluePoint8X" fmla="*/ 0 w 9"/>
                  <a:gd name="GluePoint8Y" fmla="*/ 11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9" h="16">
                    <a:moveTo>
                      <a:pt x="0" y="11"/>
                    </a:moveTo>
                    <a:lnTo>
                      <a:pt x="1" y="11"/>
                    </a:lnTo>
                    <a:lnTo>
                      <a:pt x="1" y="6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8" y="8"/>
                    </a:lnTo>
                    <a:lnTo>
                      <a:pt x="3" y="16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66" name="Freeform 579"/>
              <p:cNvSpPr/>
              <p:nvPr/>
            </p:nvSpPr>
            <p:spPr>
              <a:xfrm>
                <a:off x="7216920" y="3263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1 h 3"/>
                  <a:gd name="GluePoint2X" fmla="*/ 3 w 3"/>
                  <a:gd name="GluePoint2Y" fmla="*/ 0 h 3"/>
                  <a:gd name="GluePoint3X" fmla="*/ 3 w 3"/>
                  <a:gd name="GluePoint3Y" fmla="*/ 1 h 3"/>
                  <a:gd name="GluePoint4X" fmla="*/ 2 w 3"/>
                  <a:gd name="GluePoint4Y" fmla="*/ 3 h 3"/>
                  <a:gd name="GluePoint5X" fmla="*/ 0 w 3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67" name="Freeform 580"/>
              <p:cNvSpPr/>
              <p:nvPr/>
            </p:nvSpPr>
            <p:spPr>
              <a:xfrm>
                <a:off x="7194600" y="32432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0 h 2"/>
                  <a:gd name="GluePoint3X" fmla="*/ 0 w 1"/>
                  <a:gd name="GluePoint3Y" fmla="*/ 2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68" name="Freeform 581"/>
              <p:cNvSpPr/>
              <p:nvPr/>
            </p:nvSpPr>
            <p:spPr>
              <a:xfrm>
                <a:off x="7122960" y="3252960"/>
                <a:ext cx="25200" cy="15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5480"/>
                  <a:gd name="textAreaBottom" fmla="*/ 15840 h 15480"/>
                  <a:gd name="GluePoint1X" fmla="*/ 2 w 16"/>
                  <a:gd name="GluePoint1Y" fmla="*/ 10 h 10"/>
                  <a:gd name="GluePoint2X" fmla="*/ 0 w 16"/>
                  <a:gd name="GluePoint2Y" fmla="*/ 8 h 10"/>
                  <a:gd name="GluePoint3X" fmla="*/ 3 w 16"/>
                  <a:gd name="GluePoint3Y" fmla="*/ 4 h 10"/>
                  <a:gd name="GluePoint4X" fmla="*/ 8 w 16"/>
                  <a:gd name="GluePoint4Y" fmla="*/ 4 h 10"/>
                  <a:gd name="GluePoint5X" fmla="*/ 13 w 16"/>
                  <a:gd name="GluePoint5Y" fmla="*/ 0 h 10"/>
                  <a:gd name="GluePoint6X" fmla="*/ 16 w 16"/>
                  <a:gd name="GluePoint6Y" fmla="*/ 5 h 10"/>
                  <a:gd name="GluePoint7X" fmla="*/ 11 w 16"/>
                  <a:gd name="GluePoint7Y" fmla="*/ 8 h 10"/>
                  <a:gd name="GluePoint8X" fmla="*/ 2 w 16"/>
                  <a:gd name="GluePoint8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6" h="10">
                    <a:moveTo>
                      <a:pt x="2" y="10"/>
                    </a:moveTo>
                    <a:lnTo>
                      <a:pt x="0" y="8"/>
                    </a:lnTo>
                    <a:lnTo>
                      <a:pt x="3" y="4"/>
                    </a:lnTo>
                    <a:lnTo>
                      <a:pt x="8" y="4"/>
                    </a:lnTo>
                    <a:lnTo>
                      <a:pt x="13" y="0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69" name="Freeform 582"/>
              <p:cNvSpPr/>
              <p:nvPr/>
            </p:nvSpPr>
            <p:spPr>
              <a:xfrm>
                <a:off x="7045200" y="33368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0 w 10"/>
                  <a:gd name="GluePoint1Y" fmla="*/ 7 h 8"/>
                  <a:gd name="GluePoint2X" fmla="*/ 2 w 10"/>
                  <a:gd name="GluePoint2Y" fmla="*/ 5 h 8"/>
                  <a:gd name="GluePoint3X" fmla="*/ 10 w 10"/>
                  <a:gd name="GluePoint3Y" fmla="*/ 0 h 8"/>
                  <a:gd name="GluePoint4X" fmla="*/ 6 w 10"/>
                  <a:gd name="GluePoint4Y" fmla="*/ 5 h 8"/>
                  <a:gd name="GluePoint5X" fmla="*/ 3 w 10"/>
                  <a:gd name="GluePoint5Y" fmla="*/ 8 h 8"/>
                  <a:gd name="GluePoint6X" fmla="*/ 0 w 10"/>
                  <a:gd name="GluePoint6Y" fmla="*/ 7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0" y="7"/>
                    </a:moveTo>
                    <a:lnTo>
                      <a:pt x="2" y="5"/>
                    </a:lnTo>
                    <a:lnTo>
                      <a:pt x="10" y="0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70" name="Freeform 583"/>
              <p:cNvSpPr/>
              <p:nvPr/>
            </p:nvSpPr>
            <p:spPr>
              <a:xfrm>
                <a:off x="7091280" y="327168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8 w 9"/>
                  <a:gd name="GluePoint2Y" fmla="*/ 0 h 6"/>
                  <a:gd name="GluePoint3X" fmla="*/ 9 w 9"/>
                  <a:gd name="GluePoint3Y" fmla="*/ 3 h 6"/>
                  <a:gd name="GluePoint4X" fmla="*/ 6 w 9"/>
                  <a:gd name="GluePoint4Y" fmla="*/ 4 h 6"/>
                  <a:gd name="GluePoint5X" fmla="*/ 1 w 9"/>
                  <a:gd name="GluePoint5Y" fmla="*/ 6 h 6"/>
                  <a:gd name="GluePoint6X" fmla="*/ 0 w 9"/>
                  <a:gd name="GluePoint6Y" fmla="*/ 4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6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71" name="Freeform 584"/>
              <p:cNvSpPr/>
              <p:nvPr/>
            </p:nvSpPr>
            <p:spPr>
              <a:xfrm>
                <a:off x="7078680" y="327348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1 w 4"/>
                  <a:gd name="GluePoint1Y" fmla="*/ 5 h 7"/>
                  <a:gd name="GluePoint2X" fmla="*/ 0 w 4"/>
                  <a:gd name="GluePoint2Y" fmla="*/ 3 h 7"/>
                  <a:gd name="GluePoint3X" fmla="*/ 4 w 4"/>
                  <a:gd name="GluePoint3Y" fmla="*/ 0 h 7"/>
                  <a:gd name="GluePoint4X" fmla="*/ 3 w 4"/>
                  <a:gd name="GluePoint4Y" fmla="*/ 7 h 7"/>
                  <a:gd name="GluePoint5X" fmla="*/ 1 w 4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1" y="5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72" name="Freeform 585"/>
              <p:cNvSpPr/>
              <p:nvPr/>
            </p:nvSpPr>
            <p:spPr>
              <a:xfrm>
                <a:off x="7062840" y="327348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0 w 8"/>
                  <a:gd name="GluePoint1Y" fmla="*/ 5 h 7"/>
                  <a:gd name="GluePoint2X" fmla="*/ 2 w 8"/>
                  <a:gd name="GluePoint2Y" fmla="*/ 0 h 7"/>
                  <a:gd name="GluePoint3X" fmla="*/ 3 w 8"/>
                  <a:gd name="GluePoint3Y" fmla="*/ 2 h 7"/>
                  <a:gd name="GluePoint4X" fmla="*/ 7 w 8"/>
                  <a:gd name="GluePoint4Y" fmla="*/ 0 h 7"/>
                  <a:gd name="GluePoint5X" fmla="*/ 8 w 8"/>
                  <a:gd name="GluePoint5Y" fmla="*/ 2 h 7"/>
                  <a:gd name="GluePoint6X" fmla="*/ 5 w 8"/>
                  <a:gd name="GluePoint6Y" fmla="*/ 5 h 7"/>
                  <a:gd name="GluePoint7X" fmla="*/ 3 w 8"/>
                  <a:gd name="GluePoint7Y" fmla="*/ 7 h 7"/>
                  <a:gd name="GluePoint8X" fmla="*/ 0 w 8"/>
                  <a:gd name="GluePoint8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0" y="5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73" name="Freeform 586"/>
              <p:cNvSpPr/>
              <p:nvPr/>
            </p:nvSpPr>
            <p:spPr>
              <a:xfrm>
                <a:off x="6980400" y="3268800"/>
                <a:ext cx="74160" cy="252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5200"/>
                  <a:gd name="textAreaBottom" fmla="*/ 25560 h 25200"/>
                  <a:gd name="GluePoint1X" fmla="*/ 1 w 47"/>
                  <a:gd name="GluePoint1Y" fmla="*/ 6 h 16"/>
                  <a:gd name="GluePoint2X" fmla="*/ 11 w 47"/>
                  <a:gd name="GluePoint2Y" fmla="*/ 3 h 16"/>
                  <a:gd name="GluePoint3X" fmla="*/ 19 w 47"/>
                  <a:gd name="GluePoint3Y" fmla="*/ 5 h 16"/>
                  <a:gd name="GluePoint4X" fmla="*/ 24 w 47"/>
                  <a:gd name="GluePoint4Y" fmla="*/ 10 h 16"/>
                  <a:gd name="GluePoint5X" fmla="*/ 33 w 47"/>
                  <a:gd name="GluePoint5Y" fmla="*/ 6 h 16"/>
                  <a:gd name="GluePoint6X" fmla="*/ 38 w 47"/>
                  <a:gd name="GluePoint6Y" fmla="*/ 10 h 16"/>
                  <a:gd name="GluePoint7X" fmla="*/ 46 w 47"/>
                  <a:gd name="GluePoint7Y" fmla="*/ 5 h 16"/>
                  <a:gd name="GluePoint8X" fmla="*/ 46 w 47"/>
                  <a:gd name="GluePoint8Y" fmla="*/ 0 h 16"/>
                  <a:gd name="GluePoint9X" fmla="*/ 47 w 47"/>
                  <a:gd name="GluePoint9Y" fmla="*/ 5 h 16"/>
                  <a:gd name="GluePoint10X" fmla="*/ 41 w 47"/>
                  <a:gd name="GluePoint10Y" fmla="*/ 11 h 16"/>
                  <a:gd name="GluePoint11X" fmla="*/ 17 w 47"/>
                  <a:gd name="GluePoint11Y" fmla="*/ 16 h 16"/>
                  <a:gd name="GluePoint12X" fmla="*/ 9 w 47"/>
                  <a:gd name="GluePoint12Y" fmla="*/ 13 h 16"/>
                  <a:gd name="GluePoint13X" fmla="*/ 0 w 47"/>
                  <a:gd name="GluePoint13Y" fmla="*/ 13 h 16"/>
                  <a:gd name="GluePoint14X" fmla="*/ 0 w 47"/>
                  <a:gd name="GluePoint14Y" fmla="*/ 8 h 16"/>
                  <a:gd name="GluePoint15X" fmla="*/ 1 w 47"/>
                  <a:gd name="GluePoint15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47" h="16">
                    <a:moveTo>
                      <a:pt x="1" y="6"/>
                    </a:moveTo>
                    <a:lnTo>
                      <a:pt x="11" y="3"/>
                    </a:lnTo>
                    <a:lnTo>
                      <a:pt x="19" y="5"/>
                    </a:lnTo>
                    <a:lnTo>
                      <a:pt x="24" y="10"/>
                    </a:lnTo>
                    <a:lnTo>
                      <a:pt x="33" y="6"/>
                    </a:lnTo>
                    <a:lnTo>
                      <a:pt x="38" y="10"/>
                    </a:lnTo>
                    <a:lnTo>
                      <a:pt x="46" y="5"/>
                    </a:lnTo>
                    <a:lnTo>
                      <a:pt x="46" y="0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17" y="16"/>
                    </a:lnTo>
                    <a:lnTo>
                      <a:pt x="9" y="13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74" name="Freeform 587"/>
              <p:cNvSpPr/>
              <p:nvPr/>
            </p:nvSpPr>
            <p:spPr>
              <a:xfrm>
                <a:off x="6956280" y="3303720"/>
                <a:ext cx="42480" cy="2808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28080"/>
                  <a:gd name="textAreaBottom" fmla="*/ 28440 h 28080"/>
                  <a:gd name="GluePoint1X" fmla="*/ 15 w 27"/>
                  <a:gd name="GluePoint1Y" fmla="*/ 0 h 18"/>
                  <a:gd name="GluePoint2X" fmla="*/ 24 w 27"/>
                  <a:gd name="GluePoint2Y" fmla="*/ 7 h 18"/>
                  <a:gd name="GluePoint3X" fmla="*/ 27 w 27"/>
                  <a:gd name="GluePoint3Y" fmla="*/ 15 h 18"/>
                  <a:gd name="GluePoint4X" fmla="*/ 21 w 27"/>
                  <a:gd name="GluePoint4Y" fmla="*/ 18 h 18"/>
                  <a:gd name="GluePoint5X" fmla="*/ 18 w 27"/>
                  <a:gd name="GluePoint5Y" fmla="*/ 18 h 18"/>
                  <a:gd name="GluePoint6X" fmla="*/ 10 w 27"/>
                  <a:gd name="GluePoint6Y" fmla="*/ 9 h 18"/>
                  <a:gd name="GluePoint7X" fmla="*/ 2 w 27"/>
                  <a:gd name="GluePoint7Y" fmla="*/ 9 h 18"/>
                  <a:gd name="GluePoint8X" fmla="*/ 0 w 27"/>
                  <a:gd name="GluePoint8Y" fmla="*/ 2 h 18"/>
                  <a:gd name="GluePoint9X" fmla="*/ 15 w 27"/>
                  <a:gd name="GluePoint9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18">
                    <a:moveTo>
                      <a:pt x="15" y="0"/>
                    </a:moveTo>
                    <a:lnTo>
                      <a:pt x="24" y="7"/>
                    </a:lnTo>
                    <a:lnTo>
                      <a:pt x="27" y="15"/>
                    </a:lnTo>
                    <a:lnTo>
                      <a:pt x="21" y="18"/>
                    </a:lnTo>
                    <a:lnTo>
                      <a:pt x="18" y="18"/>
                    </a:lnTo>
                    <a:lnTo>
                      <a:pt x="10" y="9"/>
                    </a:lnTo>
                    <a:lnTo>
                      <a:pt x="2" y="9"/>
                    </a:lnTo>
                    <a:lnTo>
                      <a:pt x="0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75" name="Freeform 588"/>
              <p:cNvSpPr/>
              <p:nvPr/>
            </p:nvSpPr>
            <p:spPr>
              <a:xfrm>
                <a:off x="6904080" y="3268800"/>
                <a:ext cx="58320" cy="2808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28080"/>
                  <a:gd name="textAreaBottom" fmla="*/ 28440 h 28080"/>
                  <a:gd name="GluePoint1X" fmla="*/ 5 w 37"/>
                  <a:gd name="GluePoint1Y" fmla="*/ 6 h 18"/>
                  <a:gd name="GluePoint2X" fmla="*/ 13 w 37"/>
                  <a:gd name="GluePoint2Y" fmla="*/ 6 h 18"/>
                  <a:gd name="GluePoint3X" fmla="*/ 18 w 37"/>
                  <a:gd name="GluePoint3Y" fmla="*/ 11 h 18"/>
                  <a:gd name="GluePoint4X" fmla="*/ 22 w 37"/>
                  <a:gd name="GluePoint4Y" fmla="*/ 10 h 18"/>
                  <a:gd name="GluePoint5X" fmla="*/ 18 w 37"/>
                  <a:gd name="GluePoint5Y" fmla="*/ 5 h 18"/>
                  <a:gd name="GluePoint6X" fmla="*/ 16 w 37"/>
                  <a:gd name="GluePoint6Y" fmla="*/ 2 h 18"/>
                  <a:gd name="GluePoint7X" fmla="*/ 19 w 37"/>
                  <a:gd name="GluePoint7Y" fmla="*/ 0 h 18"/>
                  <a:gd name="GluePoint8X" fmla="*/ 22 w 37"/>
                  <a:gd name="GluePoint8Y" fmla="*/ 5 h 18"/>
                  <a:gd name="GluePoint9X" fmla="*/ 27 w 37"/>
                  <a:gd name="GluePoint9Y" fmla="*/ 5 h 18"/>
                  <a:gd name="GluePoint10X" fmla="*/ 29 w 37"/>
                  <a:gd name="GluePoint10Y" fmla="*/ 8 h 18"/>
                  <a:gd name="GluePoint11X" fmla="*/ 33 w 37"/>
                  <a:gd name="GluePoint11Y" fmla="*/ 5 h 18"/>
                  <a:gd name="GluePoint12X" fmla="*/ 37 w 37"/>
                  <a:gd name="GluePoint12Y" fmla="*/ 11 h 18"/>
                  <a:gd name="GluePoint13X" fmla="*/ 32 w 37"/>
                  <a:gd name="GluePoint13Y" fmla="*/ 11 h 18"/>
                  <a:gd name="GluePoint14X" fmla="*/ 32 w 37"/>
                  <a:gd name="GluePoint14Y" fmla="*/ 13 h 18"/>
                  <a:gd name="GluePoint15X" fmla="*/ 29 w 37"/>
                  <a:gd name="GluePoint15Y" fmla="*/ 14 h 18"/>
                  <a:gd name="GluePoint16X" fmla="*/ 26 w 37"/>
                  <a:gd name="GluePoint16Y" fmla="*/ 11 h 18"/>
                  <a:gd name="GluePoint17X" fmla="*/ 13 w 37"/>
                  <a:gd name="GluePoint17Y" fmla="*/ 18 h 18"/>
                  <a:gd name="GluePoint18X" fmla="*/ 3 w 37"/>
                  <a:gd name="GluePoint18Y" fmla="*/ 18 h 18"/>
                  <a:gd name="GluePoint19X" fmla="*/ 2 w 37"/>
                  <a:gd name="GluePoint19Y" fmla="*/ 18 h 18"/>
                  <a:gd name="GluePoint20X" fmla="*/ 0 w 37"/>
                  <a:gd name="GluePoint20Y" fmla="*/ 10 h 18"/>
                  <a:gd name="GluePoint21X" fmla="*/ 5 w 37"/>
                  <a:gd name="GluePoint21Y" fmla="*/ 6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7" h="18">
                    <a:moveTo>
                      <a:pt x="5" y="6"/>
                    </a:moveTo>
                    <a:lnTo>
                      <a:pt x="13" y="6"/>
                    </a:lnTo>
                    <a:lnTo>
                      <a:pt x="18" y="11"/>
                    </a:lnTo>
                    <a:lnTo>
                      <a:pt x="22" y="10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9" y="0"/>
                    </a:lnTo>
                    <a:lnTo>
                      <a:pt x="22" y="5"/>
                    </a:lnTo>
                    <a:lnTo>
                      <a:pt x="27" y="5"/>
                    </a:lnTo>
                    <a:lnTo>
                      <a:pt x="29" y="8"/>
                    </a:lnTo>
                    <a:lnTo>
                      <a:pt x="33" y="5"/>
                    </a:lnTo>
                    <a:lnTo>
                      <a:pt x="37" y="11"/>
                    </a:lnTo>
                    <a:lnTo>
                      <a:pt x="32" y="11"/>
                    </a:lnTo>
                    <a:lnTo>
                      <a:pt x="32" y="13"/>
                    </a:lnTo>
                    <a:lnTo>
                      <a:pt x="29" y="14"/>
                    </a:lnTo>
                    <a:lnTo>
                      <a:pt x="26" y="11"/>
                    </a:lnTo>
                    <a:lnTo>
                      <a:pt x="13" y="18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76" name="Freeform 589"/>
              <p:cNvSpPr/>
              <p:nvPr/>
            </p:nvSpPr>
            <p:spPr>
              <a:xfrm>
                <a:off x="6883560" y="3273480"/>
                <a:ext cx="18720" cy="172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17280"/>
                  <a:gd name="textAreaBottom" fmla="*/ 17640 h 17280"/>
                  <a:gd name="GluePoint1X" fmla="*/ 2 w 12"/>
                  <a:gd name="GluePoint1Y" fmla="*/ 5 h 11"/>
                  <a:gd name="GluePoint2X" fmla="*/ 7 w 12"/>
                  <a:gd name="GluePoint2Y" fmla="*/ 0 h 11"/>
                  <a:gd name="GluePoint3X" fmla="*/ 12 w 12"/>
                  <a:gd name="GluePoint3Y" fmla="*/ 2 h 11"/>
                  <a:gd name="GluePoint4X" fmla="*/ 10 w 12"/>
                  <a:gd name="GluePoint4Y" fmla="*/ 11 h 11"/>
                  <a:gd name="GluePoint5X" fmla="*/ 0 w 12"/>
                  <a:gd name="GluePoint5Y" fmla="*/ 11 h 11"/>
                  <a:gd name="GluePoint6X" fmla="*/ 2 w 12"/>
                  <a:gd name="GluePoint6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11">
                    <a:moveTo>
                      <a:pt x="2" y="5"/>
                    </a:moveTo>
                    <a:lnTo>
                      <a:pt x="7" y="0"/>
                    </a:lnTo>
                    <a:lnTo>
                      <a:pt x="12" y="2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77" name="Freeform 590"/>
              <p:cNvSpPr/>
              <p:nvPr/>
            </p:nvSpPr>
            <p:spPr>
              <a:xfrm>
                <a:off x="6851520" y="3268800"/>
                <a:ext cx="25200" cy="2196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1960"/>
                  <a:gd name="textAreaBottom" fmla="*/ 22320 h 21960"/>
                  <a:gd name="GluePoint1X" fmla="*/ 6 w 16"/>
                  <a:gd name="GluePoint1Y" fmla="*/ 2 h 14"/>
                  <a:gd name="GluePoint2X" fmla="*/ 12 w 16"/>
                  <a:gd name="GluePoint2Y" fmla="*/ 2 h 14"/>
                  <a:gd name="GluePoint3X" fmla="*/ 16 w 16"/>
                  <a:gd name="GluePoint3Y" fmla="*/ 5 h 14"/>
                  <a:gd name="GluePoint4X" fmla="*/ 16 w 16"/>
                  <a:gd name="GluePoint4Y" fmla="*/ 6 h 14"/>
                  <a:gd name="GluePoint5X" fmla="*/ 11 w 16"/>
                  <a:gd name="GluePoint5Y" fmla="*/ 10 h 14"/>
                  <a:gd name="GluePoint6X" fmla="*/ 9 w 16"/>
                  <a:gd name="GluePoint6Y" fmla="*/ 14 h 14"/>
                  <a:gd name="GluePoint7X" fmla="*/ 5 w 16"/>
                  <a:gd name="GluePoint7Y" fmla="*/ 6 h 14"/>
                  <a:gd name="GluePoint8X" fmla="*/ 0 w 16"/>
                  <a:gd name="GluePoint8Y" fmla="*/ 5 h 14"/>
                  <a:gd name="GluePoint9X" fmla="*/ 0 w 16"/>
                  <a:gd name="GluePoint9Y" fmla="*/ 0 h 14"/>
                  <a:gd name="GluePoint10X" fmla="*/ 6 w 16"/>
                  <a:gd name="GluePoint10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4">
                    <a:moveTo>
                      <a:pt x="6" y="2"/>
                    </a:moveTo>
                    <a:lnTo>
                      <a:pt x="12" y="2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1" y="10"/>
                    </a:lnTo>
                    <a:lnTo>
                      <a:pt x="9" y="14"/>
                    </a:lnTo>
                    <a:lnTo>
                      <a:pt x="5" y="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78" name="Freeform 591"/>
              <p:cNvSpPr/>
              <p:nvPr/>
            </p:nvSpPr>
            <p:spPr>
              <a:xfrm>
                <a:off x="6810480" y="3235320"/>
                <a:ext cx="29880" cy="108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0800"/>
                  <a:gd name="textAreaBottom" fmla="*/ 11160 h 10800"/>
                  <a:gd name="GluePoint1X" fmla="*/ 0 w 19"/>
                  <a:gd name="GluePoint1Y" fmla="*/ 2 h 7"/>
                  <a:gd name="GluePoint2X" fmla="*/ 18 w 19"/>
                  <a:gd name="GluePoint2Y" fmla="*/ 0 h 7"/>
                  <a:gd name="GluePoint3X" fmla="*/ 19 w 19"/>
                  <a:gd name="GluePoint3Y" fmla="*/ 3 h 7"/>
                  <a:gd name="GluePoint4X" fmla="*/ 10 w 19"/>
                  <a:gd name="GluePoint4Y" fmla="*/ 7 h 7"/>
                  <a:gd name="GluePoint5X" fmla="*/ 2 w 19"/>
                  <a:gd name="GluePoint5Y" fmla="*/ 5 h 7"/>
                  <a:gd name="GluePoint6X" fmla="*/ 0 w 19"/>
                  <a:gd name="GluePoint6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9" h="7">
                    <a:moveTo>
                      <a:pt x="0" y="2"/>
                    </a:moveTo>
                    <a:lnTo>
                      <a:pt x="18" y="0"/>
                    </a:lnTo>
                    <a:lnTo>
                      <a:pt x="19" y="3"/>
                    </a:lnTo>
                    <a:lnTo>
                      <a:pt x="10" y="7"/>
                    </a:lnTo>
                    <a:lnTo>
                      <a:pt x="2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79" name="Freeform 592"/>
              <p:cNvSpPr/>
              <p:nvPr/>
            </p:nvSpPr>
            <p:spPr>
              <a:xfrm>
                <a:off x="6870600" y="323208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0 h 5"/>
                  <a:gd name="GluePoint2X" fmla="*/ 4 w 5"/>
                  <a:gd name="GluePoint2Y" fmla="*/ 0 h 5"/>
                  <a:gd name="GluePoint3X" fmla="*/ 5 w 5"/>
                  <a:gd name="GluePoint3Y" fmla="*/ 4 h 5"/>
                  <a:gd name="GluePoint4X" fmla="*/ 2 w 5"/>
                  <a:gd name="GluePoint4Y" fmla="*/ 5 h 5"/>
                  <a:gd name="GluePoint5X" fmla="*/ 0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0"/>
                    </a:moveTo>
                    <a:lnTo>
                      <a:pt x="4" y="0"/>
                    </a:lnTo>
                    <a:lnTo>
                      <a:pt x="5" y="4"/>
                    </a:lnTo>
                    <a:lnTo>
                      <a:pt x="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80" name="Freeform 593"/>
              <p:cNvSpPr/>
              <p:nvPr/>
            </p:nvSpPr>
            <p:spPr>
              <a:xfrm>
                <a:off x="6964200" y="2995560"/>
                <a:ext cx="153720" cy="20592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205920"/>
                  <a:gd name="textAreaBottom" fmla="*/ 206280 h 205920"/>
                  <a:gd name="GluePoint1X" fmla="*/ 40 w 97"/>
                  <a:gd name="GluePoint1Y" fmla="*/ 8 h 130"/>
                  <a:gd name="GluePoint2X" fmla="*/ 54 w 97"/>
                  <a:gd name="GluePoint2Y" fmla="*/ 11 h 130"/>
                  <a:gd name="GluePoint3X" fmla="*/ 67 w 97"/>
                  <a:gd name="GluePoint3Y" fmla="*/ 13 h 130"/>
                  <a:gd name="GluePoint4X" fmla="*/ 81 w 97"/>
                  <a:gd name="GluePoint4Y" fmla="*/ 14 h 130"/>
                  <a:gd name="GluePoint5X" fmla="*/ 96 w 97"/>
                  <a:gd name="GluePoint5Y" fmla="*/ 2 h 130"/>
                  <a:gd name="GluePoint6X" fmla="*/ 88 w 97"/>
                  <a:gd name="GluePoint6Y" fmla="*/ 19 h 130"/>
                  <a:gd name="GluePoint7X" fmla="*/ 69 w 97"/>
                  <a:gd name="GluePoint7Y" fmla="*/ 26 h 130"/>
                  <a:gd name="GluePoint8X" fmla="*/ 46 w 97"/>
                  <a:gd name="GluePoint8Y" fmla="*/ 24 h 130"/>
                  <a:gd name="GluePoint9X" fmla="*/ 35 w 97"/>
                  <a:gd name="GluePoint9Y" fmla="*/ 24 h 130"/>
                  <a:gd name="GluePoint10X" fmla="*/ 22 w 97"/>
                  <a:gd name="GluePoint10Y" fmla="*/ 26 h 130"/>
                  <a:gd name="GluePoint11X" fmla="*/ 19 w 97"/>
                  <a:gd name="GluePoint11Y" fmla="*/ 43 h 130"/>
                  <a:gd name="GluePoint12X" fmla="*/ 29 w 97"/>
                  <a:gd name="GluePoint12Y" fmla="*/ 55 h 130"/>
                  <a:gd name="GluePoint13X" fmla="*/ 40 w 97"/>
                  <a:gd name="GluePoint13Y" fmla="*/ 48 h 130"/>
                  <a:gd name="GluePoint14X" fmla="*/ 48 w 97"/>
                  <a:gd name="GluePoint14Y" fmla="*/ 48 h 130"/>
                  <a:gd name="GluePoint15X" fmla="*/ 61 w 97"/>
                  <a:gd name="GluePoint15Y" fmla="*/ 45 h 130"/>
                  <a:gd name="GluePoint16X" fmla="*/ 65 w 97"/>
                  <a:gd name="GluePoint16Y" fmla="*/ 40 h 130"/>
                  <a:gd name="GluePoint17X" fmla="*/ 70 w 97"/>
                  <a:gd name="GluePoint17Y" fmla="*/ 43 h 130"/>
                  <a:gd name="GluePoint18X" fmla="*/ 69 w 97"/>
                  <a:gd name="GluePoint18Y" fmla="*/ 48 h 130"/>
                  <a:gd name="GluePoint19X" fmla="*/ 62 w 97"/>
                  <a:gd name="GluePoint19Y" fmla="*/ 48 h 130"/>
                  <a:gd name="GluePoint20X" fmla="*/ 43 w 97"/>
                  <a:gd name="GluePoint20Y" fmla="*/ 63 h 130"/>
                  <a:gd name="GluePoint21X" fmla="*/ 38 w 97"/>
                  <a:gd name="GluePoint21Y" fmla="*/ 66 h 130"/>
                  <a:gd name="GluePoint22X" fmla="*/ 54 w 97"/>
                  <a:gd name="GluePoint22Y" fmla="*/ 87 h 130"/>
                  <a:gd name="GluePoint23X" fmla="*/ 51 w 97"/>
                  <a:gd name="GluePoint23Y" fmla="*/ 95 h 130"/>
                  <a:gd name="GluePoint24X" fmla="*/ 56 w 97"/>
                  <a:gd name="GluePoint24Y" fmla="*/ 103 h 130"/>
                  <a:gd name="GluePoint25X" fmla="*/ 59 w 97"/>
                  <a:gd name="GluePoint25Y" fmla="*/ 108 h 130"/>
                  <a:gd name="GluePoint26X" fmla="*/ 45 w 97"/>
                  <a:gd name="GluePoint26Y" fmla="*/ 116 h 130"/>
                  <a:gd name="GluePoint27X" fmla="*/ 38 w 97"/>
                  <a:gd name="GluePoint27Y" fmla="*/ 108 h 130"/>
                  <a:gd name="GluePoint28X" fmla="*/ 32 w 97"/>
                  <a:gd name="GluePoint28Y" fmla="*/ 95 h 130"/>
                  <a:gd name="GluePoint29X" fmla="*/ 34 w 97"/>
                  <a:gd name="GluePoint29Y" fmla="*/ 85 h 130"/>
                  <a:gd name="GluePoint30X" fmla="*/ 32 w 97"/>
                  <a:gd name="GluePoint30Y" fmla="*/ 77 h 130"/>
                  <a:gd name="GluePoint31X" fmla="*/ 22 w 97"/>
                  <a:gd name="GluePoint31Y" fmla="*/ 82 h 130"/>
                  <a:gd name="GluePoint32X" fmla="*/ 22 w 97"/>
                  <a:gd name="GluePoint32Y" fmla="*/ 90 h 130"/>
                  <a:gd name="GluePoint33X" fmla="*/ 21 w 97"/>
                  <a:gd name="GluePoint33Y" fmla="*/ 119 h 130"/>
                  <a:gd name="GluePoint34X" fmla="*/ 10 w 97"/>
                  <a:gd name="GluePoint34Y" fmla="*/ 130 h 130"/>
                  <a:gd name="GluePoint35X" fmla="*/ 5 w 97"/>
                  <a:gd name="GluePoint35Y" fmla="*/ 124 h 130"/>
                  <a:gd name="GluePoint36X" fmla="*/ 8 w 97"/>
                  <a:gd name="GluePoint36Y" fmla="*/ 92 h 130"/>
                  <a:gd name="GluePoint37X" fmla="*/ 0 w 97"/>
                  <a:gd name="GluePoint37Y" fmla="*/ 88 h 130"/>
                  <a:gd name="GluePoint38X" fmla="*/ 7 w 97"/>
                  <a:gd name="GluePoint38Y" fmla="*/ 63 h 130"/>
                  <a:gd name="GluePoint39X" fmla="*/ 15 w 97"/>
                  <a:gd name="GluePoint39Y" fmla="*/ 42 h 130"/>
                  <a:gd name="GluePoint40X" fmla="*/ 13 w 97"/>
                  <a:gd name="GluePoint40Y" fmla="*/ 32 h 130"/>
                  <a:gd name="GluePoint41X" fmla="*/ 18 w 97"/>
                  <a:gd name="GluePoint41Y" fmla="*/ 19 h 130"/>
                  <a:gd name="GluePoint42X" fmla="*/ 27 w 97"/>
                  <a:gd name="GluePoint42Y" fmla="*/ 16 h 130"/>
                  <a:gd name="GluePoint43X" fmla="*/ 34 w 97"/>
                  <a:gd name="GluePoint43Y" fmla="*/ 8 h 1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7" h="130">
                    <a:moveTo>
                      <a:pt x="34" y="8"/>
                    </a:moveTo>
                    <a:lnTo>
                      <a:pt x="40" y="8"/>
                    </a:lnTo>
                    <a:lnTo>
                      <a:pt x="42" y="11"/>
                    </a:lnTo>
                    <a:lnTo>
                      <a:pt x="54" y="11"/>
                    </a:lnTo>
                    <a:lnTo>
                      <a:pt x="61" y="14"/>
                    </a:lnTo>
                    <a:lnTo>
                      <a:pt x="67" y="13"/>
                    </a:lnTo>
                    <a:lnTo>
                      <a:pt x="76" y="14"/>
                    </a:lnTo>
                    <a:lnTo>
                      <a:pt x="81" y="14"/>
                    </a:lnTo>
                    <a:lnTo>
                      <a:pt x="94" y="0"/>
                    </a:lnTo>
                    <a:lnTo>
                      <a:pt x="96" y="2"/>
                    </a:lnTo>
                    <a:lnTo>
                      <a:pt x="97" y="6"/>
                    </a:lnTo>
                    <a:lnTo>
                      <a:pt x="88" y="19"/>
                    </a:lnTo>
                    <a:lnTo>
                      <a:pt x="83" y="24"/>
                    </a:lnTo>
                    <a:lnTo>
                      <a:pt x="69" y="26"/>
                    </a:lnTo>
                    <a:lnTo>
                      <a:pt x="62" y="22"/>
                    </a:lnTo>
                    <a:lnTo>
                      <a:pt x="46" y="24"/>
                    </a:lnTo>
                    <a:lnTo>
                      <a:pt x="38" y="21"/>
                    </a:lnTo>
                    <a:lnTo>
                      <a:pt x="35" y="24"/>
                    </a:lnTo>
                    <a:lnTo>
                      <a:pt x="26" y="22"/>
                    </a:lnTo>
                    <a:lnTo>
                      <a:pt x="22" y="26"/>
                    </a:lnTo>
                    <a:lnTo>
                      <a:pt x="19" y="34"/>
                    </a:lnTo>
                    <a:lnTo>
                      <a:pt x="19" y="43"/>
                    </a:lnTo>
                    <a:lnTo>
                      <a:pt x="24" y="48"/>
                    </a:lnTo>
                    <a:lnTo>
                      <a:pt x="29" y="55"/>
                    </a:lnTo>
                    <a:lnTo>
                      <a:pt x="35" y="55"/>
                    </a:lnTo>
                    <a:lnTo>
                      <a:pt x="40" y="48"/>
                    </a:lnTo>
                    <a:lnTo>
                      <a:pt x="43" y="47"/>
                    </a:lnTo>
                    <a:lnTo>
                      <a:pt x="48" y="48"/>
                    </a:lnTo>
                    <a:lnTo>
                      <a:pt x="49" y="45"/>
                    </a:lnTo>
                    <a:lnTo>
                      <a:pt x="61" y="45"/>
                    </a:lnTo>
                    <a:lnTo>
                      <a:pt x="62" y="42"/>
                    </a:lnTo>
                    <a:lnTo>
                      <a:pt x="65" y="40"/>
                    </a:lnTo>
                    <a:lnTo>
                      <a:pt x="69" y="40"/>
                    </a:lnTo>
                    <a:lnTo>
                      <a:pt x="70" y="43"/>
                    </a:lnTo>
                    <a:lnTo>
                      <a:pt x="70" y="47"/>
                    </a:lnTo>
                    <a:lnTo>
                      <a:pt x="69" y="48"/>
                    </a:lnTo>
                    <a:lnTo>
                      <a:pt x="65" y="47"/>
                    </a:lnTo>
                    <a:lnTo>
                      <a:pt x="62" y="48"/>
                    </a:lnTo>
                    <a:lnTo>
                      <a:pt x="53" y="58"/>
                    </a:lnTo>
                    <a:lnTo>
                      <a:pt x="43" y="63"/>
                    </a:lnTo>
                    <a:lnTo>
                      <a:pt x="38" y="63"/>
                    </a:lnTo>
                    <a:lnTo>
                      <a:pt x="38" y="66"/>
                    </a:lnTo>
                    <a:lnTo>
                      <a:pt x="43" y="69"/>
                    </a:lnTo>
                    <a:lnTo>
                      <a:pt x="54" y="87"/>
                    </a:lnTo>
                    <a:lnTo>
                      <a:pt x="51" y="90"/>
                    </a:lnTo>
                    <a:lnTo>
                      <a:pt x="51" y="95"/>
                    </a:lnTo>
                    <a:lnTo>
                      <a:pt x="56" y="100"/>
                    </a:lnTo>
                    <a:lnTo>
                      <a:pt x="56" y="103"/>
                    </a:lnTo>
                    <a:lnTo>
                      <a:pt x="59" y="103"/>
                    </a:lnTo>
                    <a:lnTo>
                      <a:pt x="59" y="108"/>
                    </a:lnTo>
                    <a:lnTo>
                      <a:pt x="49" y="109"/>
                    </a:lnTo>
                    <a:lnTo>
                      <a:pt x="45" y="116"/>
                    </a:lnTo>
                    <a:lnTo>
                      <a:pt x="40" y="116"/>
                    </a:lnTo>
                    <a:lnTo>
                      <a:pt x="38" y="108"/>
                    </a:lnTo>
                    <a:lnTo>
                      <a:pt x="40" y="104"/>
                    </a:lnTo>
                    <a:lnTo>
                      <a:pt x="32" y="95"/>
                    </a:lnTo>
                    <a:lnTo>
                      <a:pt x="30" y="90"/>
                    </a:lnTo>
                    <a:lnTo>
                      <a:pt x="34" y="85"/>
                    </a:lnTo>
                    <a:lnTo>
                      <a:pt x="34" y="79"/>
                    </a:lnTo>
                    <a:lnTo>
                      <a:pt x="32" y="77"/>
                    </a:lnTo>
                    <a:lnTo>
                      <a:pt x="29" y="77"/>
                    </a:lnTo>
                    <a:lnTo>
                      <a:pt x="22" y="82"/>
                    </a:lnTo>
                    <a:lnTo>
                      <a:pt x="21" y="87"/>
                    </a:lnTo>
                    <a:lnTo>
                      <a:pt x="22" y="90"/>
                    </a:lnTo>
                    <a:lnTo>
                      <a:pt x="22" y="114"/>
                    </a:lnTo>
                    <a:lnTo>
                      <a:pt x="21" y="119"/>
                    </a:lnTo>
                    <a:lnTo>
                      <a:pt x="21" y="129"/>
                    </a:lnTo>
                    <a:lnTo>
                      <a:pt x="10" y="130"/>
                    </a:lnTo>
                    <a:lnTo>
                      <a:pt x="7" y="129"/>
                    </a:lnTo>
                    <a:lnTo>
                      <a:pt x="5" y="124"/>
                    </a:lnTo>
                    <a:lnTo>
                      <a:pt x="11" y="101"/>
                    </a:lnTo>
                    <a:lnTo>
                      <a:pt x="8" y="92"/>
                    </a:lnTo>
                    <a:lnTo>
                      <a:pt x="2" y="92"/>
                    </a:lnTo>
                    <a:lnTo>
                      <a:pt x="0" y="88"/>
                    </a:lnTo>
                    <a:lnTo>
                      <a:pt x="0" y="77"/>
                    </a:lnTo>
                    <a:lnTo>
                      <a:pt x="7" y="63"/>
                    </a:lnTo>
                    <a:lnTo>
                      <a:pt x="7" y="53"/>
                    </a:lnTo>
                    <a:lnTo>
                      <a:pt x="15" y="42"/>
                    </a:lnTo>
                    <a:lnTo>
                      <a:pt x="16" y="34"/>
                    </a:lnTo>
                    <a:lnTo>
                      <a:pt x="13" y="32"/>
                    </a:lnTo>
                    <a:lnTo>
                      <a:pt x="16" y="27"/>
                    </a:lnTo>
                    <a:lnTo>
                      <a:pt x="18" y="19"/>
                    </a:lnTo>
                    <a:lnTo>
                      <a:pt x="21" y="14"/>
                    </a:lnTo>
                    <a:lnTo>
                      <a:pt x="27" y="16"/>
                    </a:lnTo>
                    <a:lnTo>
                      <a:pt x="29" y="10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81" name="Freeform 594"/>
              <p:cNvSpPr/>
              <p:nvPr/>
            </p:nvSpPr>
            <p:spPr>
              <a:xfrm>
                <a:off x="7032600" y="318780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1 h 6"/>
                  <a:gd name="GluePoint2X" fmla="*/ 3 w 3"/>
                  <a:gd name="GluePoint2Y" fmla="*/ 0 h 6"/>
                  <a:gd name="GluePoint3X" fmla="*/ 3 w 3"/>
                  <a:gd name="GluePoint3Y" fmla="*/ 4 h 6"/>
                  <a:gd name="GluePoint4X" fmla="*/ 2 w 3"/>
                  <a:gd name="GluePoint4Y" fmla="*/ 6 h 6"/>
                  <a:gd name="GluePoint5X" fmla="*/ 0 w 3"/>
                  <a:gd name="GluePoint5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1"/>
                    </a:moveTo>
                    <a:lnTo>
                      <a:pt x="3" y="0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82" name="Freeform 595"/>
              <p:cNvSpPr/>
              <p:nvPr/>
            </p:nvSpPr>
            <p:spPr>
              <a:xfrm>
                <a:off x="7042320" y="3173400"/>
                <a:ext cx="10800" cy="201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0160"/>
                  <a:gd name="textAreaBottom" fmla="*/ 20520 h 20160"/>
                  <a:gd name="GluePoint1X" fmla="*/ 2 w 7"/>
                  <a:gd name="GluePoint1Y" fmla="*/ 2 h 13"/>
                  <a:gd name="GluePoint2X" fmla="*/ 7 w 7"/>
                  <a:gd name="GluePoint2Y" fmla="*/ 0 h 13"/>
                  <a:gd name="GluePoint3X" fmla="*/ 5 w 7"/>
                  <a:gd name="GluePoint3Y" fmla="*/ 13 h 13"/>
                  <a:gd name="GluePoint4X" fmla="*/ 0 w 7"/>
                  <a:gd name="GluePoint4Y" fmla="*/ 13 h 13"/>
                  <a:gd name="GluePoint5X" fmla="*/ 2 w 7"/>
                  <a:gd name="GluePoint5Y" fmla="*/ 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3">
                    <a:moveTo>
                      <a:pt x="2" y="2"/>
                    </a:moveTo>
                    <a:lnTo>
                      <a:pt x="7" y="0"/>
                    </a:lnTo>
                    <a:lnTo>
                      <a:pt x="5" y="13"/>
                    </a:lnTo>
                    <a:lnTo>
                      <a:pt x="0" y="1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83" name="Freeform 596"/>
              <p:cNvSpPr/>
              <p:nvPr/>
            </p:nvSpPr>
            <p:spPr>
              <a:xfrm>
                <a:off x="7053120" y="3166920"/>
                <a:ext cx="12240" cy="34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34560"/>
                  <a:gd name="textAreaBottom" fmla="*/ 34920 h 34560"/>
                  <a:gd name="GluePoint1X" fmla="*/ 1 w 8"/>
                  <a:gd name="GluePoint1Y" fmla="*/ 11 h 22"/>
                  <a:gd name="GluePoint2X" fmla="*/ 5 w 8"/>
                  <a:gd name="GluePoint2Y" fmla="*/ 0 h 22"/>
                  <a:gd name="GluePoint3X" fmla="*/ 8 w 8"/>
                  <a:gd name="GluePoint3Y" fmla="*/ 6 h 22"/>
                  <a:gd name="GluePoint4X" fmla="*/ 5 w 8"/>
                  <a:gd name="GluePoint4Y" fmla="*/ 9 h 22"/>
                  <a:gd name="GluePoint5X" fmla="*/ 8 w 8"/>
                  <a:gd name="GluePoint5Y" fmla="*/ 17 h 22"/>
                  <a:gd name="GluePoint6X" fmla="*/ 1 w 8"/>
                  <a:gd name="GluePoint6Y" fmla="*/ 22 h 22"/>
                  <a:gd name="GluePoint7X" fmla="*/ 0 w 8"/>
                  <a:gd name="GluePoint7Y" fmla="*/ 19 h 22"/>
                  <a:gd name="GluePoint8X" fmla="*/ 1 w 8"/>
                  <a:gd name="GluePoint8Y" fmla="*/ 1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22">
                    <a:moveTo>
                      <a:pt x="1" y="11"/>
                    </a:moveTo>
                    <a:lnTo>
                      <a:pt x="5" y="0"/>
                    </a:lnTo>
                    <a:lnTo>
                      <a:pt x="8" y="6"/>
                    </a:lnTo>
                    <a:lnTo>
                      <a:pt x="5" y="9"/>
                    </a:lnTo>
                    <a:lnTo>
                      <a:pt x="8" y="17"/>
                    </a:lnTo>
                    <a:lnTo>
                      <a:pt x="1" y="22"/>
                    </a:lnTo>
                    <a:lnTo>
                      <a:pt x="0" y="19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84" name="Rectangle 597"/>
              <p:cNvSpPr/>
              <p:nvPr/>
            </p:nvSpPr>
            <p:spPr>
              <a:xfrm>
                <a:off x="7062840" y="3156120"/>
                <a:ext cx="4320" cy="4320"/>
              </a:xfrm>
              <a:prstGeom prst="rect">
                <a:avLst/>
              </a:pr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85" name="Freeform 598"/>
              <p:cNvSpPr/>
              <p:nvPr/>
            </p:nvSpPr>
            <p:spPr>
              <a:xfrm>
                <a:off x="7061040" y="307656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3 w 4"/>
                  <a:gd name="GluePoint1Y" fmla="*/ 0 h 7"/>
                  <a:gd name="GluePoint2X" fmla="*/ 4 w 4"/>
                  <a:gd name="GluePoint2Y" fmla="*/ 0 h 7"/>
                  <a:gd name="GluePoint3X" fmla="*/ 4 w 4"/>
                  <a:gd name="GluePoint3Y" fmla="*/ 2 h 7"/>
                  <a:gd name="GluePoint4X" fmla="*/ 3 w 4"/>
                  <a:gd name="GluePoint4Y" fmla="*/ 7 h 7"/>
                  <a:gd name="GluePoint5X" fmla="*/ 0 w 4"/>
                  <a:gd name="GluePoint5Y" fmla="*/ 7 h 7"/>
                  <a:gd name="GluePoint6X" fmla="*/ 0 w 4"/>
                  <a:gd name="GluePoint6Y" fmla="*/ 2 h 7"/>
                  <a:gd name="GluePoint7X" fmla="*/ 3 w 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86" name="Freeform 599"/>
              <p:cNvSpPr/>
              <p:nvPr/>
            </p:nvSpPr>
            <p:spPr>
              <a:xfrm>
                <a:off x="7070760" y="307980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2 h 5"/>
                  <a:gd name="GluePoint2X" fmla="*/ 2 w 5"/>
                  <a:gd name="GluePoint2Y" fmla="*/ 0 h 5"/>
                  <a:gd name="GluePoint3X" fmla="*/ 5 w 5"/>
                  <a:gd name="GluePoint3Y" fmla="*/ 0 h 5"/>
                  <a:gd name="GluePoint4X" fmla="*/ 3 w 5"/>
                  <a:gd name="GluePoint4Y" fmla="*/ 5 h 5"/>
                  <a:gd name="GluePoint5X" fmla="*/ 2 w 5"/>
                  <a:gd name="GluePoint5Y" fmla="*/ 3 h 5"/>
                  <a:gd name="GluePoint6X" fmla="*/ 0 w 5"/>
                  <a:gd name="GluePoint6Y" fmla="*/ 5 h 5"/>
                  <a:gd name="GluePoint7X" fmla="*/ 0 w 5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2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87" name="Freeform 600"/>
              <p:cNvSpPr/>
              <p:nvPr/>
            </p:nvSpPr>
            <p:spPr>
              <a:xfrm>
                <a:off x="7097760" y="3089160"/>
                <a:ext cx="20160" cy="108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0"/>
                  <a:gd name="textAreaBottom" fmla="*/ 11160 h 10800"/>
                  <a:gd name="GluePoint1X" fmla="*/ 0 w 13"/>
                  <a:gd name="GluePoint1Y" fmla="*/ 0 h 7"/>
                  <a:gd name="GluePoint2X" fmla="*/ 13 w 13"/>
                  <a:gd name="GluePoint2Y" fmla="*/ 4 h 7"/>
                  <a:gd name="GluePoint3X" fmla="*/ 4 w 13"/>
                  <a:gd name="GluePoint3Y" fmla="*/ 7 h 7"/>
                  <a:gd name="GluePoint4X" fmla="*/ 2 w 13"/>
                  <a:gd name="GluePoint4Y" fmla="*/ 7 h 7"/>
                  <a:gd name="GluePoint5X" fmla="*/ 0 w 1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7">
                    <a:moveTo>
                      <a:pt x="0" y="0"/>
                    </a:moveTo>
                    <a:lnTo>
                      <a:pt x="13" y="4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88" name="Freeform 601"/>
              <p:cNvSpPr/>
              <p:nvPr/>
            </p:nvSpPr>
            <p:spPr>
              <a:xfrm>
                <a:off x="7122960" y="309564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0 w 13"/>
                  <a:gd name="GluePoint1Y" fmla="*/ 0 h 1"/>
                  <a:gd name="GluePoint2X" fmla="*/ 13 w 13"/>
                  <a:gd name="GluePoint2Y" fmla="*/ 0 h 1"/>
                  <a:gd name="GluePoint3X" fmla="*/ 2 w 13"/>
                  <a:gd name="GluePoint3Y" fmla="*/ 1 h 1"/>
                  <a:gd name="GluePoint4X" fmla="*/ 0 w 13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0" y="0"/>
                    </a:moveTo>
                    <a:lnTo>
                      <a:pt x="1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89" name="Freeform 602"/>
              <p:cNvSpPr/>
              <p:nvPr/>
            </p:nvSpPr>
            <p:spPr>
              <a:xfrm>
                <a:off x="7134120" y="310032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1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1" y="0"/>
                    </a:lnTo>
                    <a:lnTo>
                      <a:pt x="3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90" name="Freeform 603"/>
              <p:cNvSpPr/>
              <p:nvPr/>
            </p:nvSpPr>
            <p:spPr>
              <a:xfrm>
                <a:off x="7139160" y="3129120"/>
                <a:ext cx="26640" cy="219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1960"/>
                  <a:gd name="textAreaBottom" fmla="*/ 22320 h 21960"/>
                  <a:gd name="GluePoint1X" fmla="*/ 0 w 17"/>
                  <a:gd name="GluePoint1Y" fmla="*/ 1 h 14"/>
                  <a:gd name="GluePoint2X" fmla="*/ 0 w 17"/>
                  <a:gd name="GluePoint2Y" fmla="*/ 3 h 14"/>
                  <a:gd name="GluePoint3X" fmla="*/ 9 w 17"/>
                  <a:gd name="GluePoint3Y" fmla="*/ 0 h 14"/>
                  <a:gd name="GluePoint4X" fmla="*/ 16 w 17"/>
                  <a:gd name="GluePoint4Y" fmla="*/ 4 h 14"/>
                  <a:gd name="GluePoint5X" fmla="*/ 17 w 17"/>
                  <a:gd name="GluePoint5Y" fmla="*/ 9 h 14"/>
                  <a:gd name="GluePoint6X" fmla="*/ 16 w 17"/>
                  <a:gd name="GluePoint6Y" fmla="*/ 12 h 14"/>
                  <a:gd name="GluePoint7X" fmla="*/ 9 w 17"/>
                  <a:gd name="GluePoint7Y" fmla="*/ 14 h 14"/>
                  <a:gd name="GluePoint8X" fmla="*/ 6 w 17"/>
                  <a:gd name="GluePoint8Y" fmla="*/ 14 h 14"/>
                  <a:gd name="GluePoint9X" fmla="*/ 1 w 17"/>
                  <a:gd name="GluePoint9Y" fmla="*/ 9 h 14"/>
                  <a:gd name="GluePoint10X" fmla="*/ 0 w 17"/>
                  <a:gd name="GluePoint10Y" fmla="*/ 1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4">
                    <a:moveTo>
                      <a:pt x="0" y="1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6" y="4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1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91" name="Freeform 604"/>
              <p:cNvSpPr/>
              <p:nvPr/>
            </p:nvSpPr>
            <p:spPr>
              <a:xfrm>
                <a:off x="7191360" y="2970360"/>
                <a:ext cx="10800" cy="172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7280"/>
                  <a:gd name="textAreaBottom" fmla="*/ 17640 h 17280"/>
                  <a:gd name="GluePoint1X" fmla="*/ 5 w 7"/>
                  <a:gd name="GluePoint1Y" fmla="*/ 0 h 11"/>
                  <a:gd name="GluePoint2X" fmla="*/ 7 w 7"/>
                  <a:gd name="GluePoint2Y" fmla="*/ 6 h 11"/>
                  <a:gd name="GluePoint3X" fmla="*/ 5 w 7"/>
                  <a:gd name="GluePoint3Y" fmla="*/ 11 h 11"/>
                  <a:gd name="GluePoint4X" fmla="*/ 2 w 7"/>
                  <a:gd name="GluePoint4Y" fmla="*/ 11 h 11"/>
                  <a:gd name="GluePoint5X" fmla="*/ 0 w 7"/>
                  <a:gd name="GluePoint5Y" fmla="*/ 3 h 11"/>
                  <a:gd name="GluePoint6X" fmla="*/ 5 w 7"/>
                  <a:gd name="GluePoint6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1">
                    <a:moveTo>
                      <a:pt x="5" y="0"/>
                    </a:moveTo>
                    <a:lnTo>
                      <a:pt x="7" y="6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92" name="Freeform 605"/>
              <p:cNvSpPr/>
              <p:nvPr/>
            </p:nvSpPr>
            <p:spPr>
              <a:xfrm>
                <a:off x="7170840" y="2982960"/>
                <a:ext cx="36000" cy="8712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87120"/>
                  <a:gd name="textAreaBottom" fmla="*/ 87480 h 87120"/>
                  <a:gd name="GluePoint1X" fmla="*/ 8 w 23"/>
                  <a:gd name="GluePoint1Y" fmla="*/ 0 h 55"/>
                  <a:gd name="GluePoint2X" fmla="*/ 10 w 23"/>
                  <a:gd name="GluePoint2Y" fmla="*/ 1 h 55"/>
                  <a:gd name="GluePoint3X" fmla="*/ 7 w 23"/>
                  <a:gd name="GluePoint3Y" fmla="*/ 6 h 55"/>
                  <a:gd name="GluePoint4X" fmla="*/ 10 w 23"/>
                  <a:gd name="GluePoint4Y" fmla="*/ 11 h 55"/>
                  <a:gd name="GluePoint5X" fmla="*/ 10 w 23"/>
                  <a:gd name="GluePoint5Y" fmla="*/ 16 h 55"/>
                  <a:gd name="GluePoint6X" fmla="*/ 5 w 23"/>
                  <a:gd name="GluePoint6Y" fmla="*/ 22 h 55"/>
                  <a:gd name="GluePoint7X" fmla="*/ 7 w 23"/>
                  <a:gd name="GluePoint7Y" fmla="*/ 24 h 55"/>
                  <a:gd name="GluePoint8X" fmla="*/ 16 w 23"/>
                  <a:gd name="GluePoint8Y" fmla="*/ 13 h 55"/>
                  <a:gd name="GluePoint9X" fmla="*/ 20 w 23"/>
                  <a:gd name="GluePoint9Y" fmla="*/ 11 h 55"/>
                  <a:gd name="GluePoint10X" fmla="*/ 21 w 23"/>
                  <a:gd name="GluePoint10Y" fmla="*/ 16 h 55"/>
                  <a:gd name="GluePoint11X" fmla="*/ 21 w 23"/>
                  <a:gd name="GluePoint11Y" fmla="*/ 19 h 55"/>
                  <a:gd name="GluePoint12X" fmla="*/ 15 w 23"/>
                  <a:gd name="GluePoint12Y" fmla="*/ 26 h 55"/>
                  <a:gd name="GluePoint13X" fmla="*/ 20 w 23"/>
                  <a:gd name="GluePoint13Y" fmla="*/ 29 h 55"/>
                  <a:gd name="GluePoint14X" fmla="*/ 23 w 23"/>
                  <a:gd name="GluePoint14Y" fmla="*/ 34 h 55"/>
                  <a:gd name="GluePoint15X" fmla="*/ 10 w 23"/>
                  <a:gd name="GluePoint15Y" fmla="*/ 30 h 55"/>
                  <a:gd name="GluePoint16X" fmla="*/ 10 w 23"/>
                  <a:gd name="GluePoint16Y" fmla="*/ 32 h 55"/>
                  <a:gd name="GluePoint17X" fmla="*/ 10 w 23"/>
                  <a:gd name="GluePoint17Y" fmla="*/ 43 h 55"/>
                  <a:gd name="GluePoint18X" fmla="*/ 15 w 23"/>
                  <a:gd name="GluePoint18Y" fmla="*/ 55 h 55"/>
                  <a:gd name="GluePoint19X" fmla="*/ 15 w 23"/>
                  <a:gd name="GluePoint19Y" fmla="*/ 55 h 55"/>
                  <a:gd name="GluePoint20X" fmla="*/ 7 w 23"/>
                  <a:gd name="GluePoint20Y" fmla="*/ 43 h 55"/>
                  <a:gd name="GluePoint21X" fmla="*/ 4 w 23"/>
                  <a:gd name="GluePoint21Y" fmla="*/ 26 h 55"/>
                  <a:gd name="GluePoint22X" fmla="*/ 0 w 23"/>
                  <a:gd name="GluePoint22Y" fmla="*/ 19 h 55"/>
                  <a:gd name="GluePoint23X" fmla="*/ 2 w 23"/>
                  <a:gd name="GluePoint23Y" fmla="*/ 8 h 55"/>
                  <a:gd name="GluePoint24X" fmla="*/ 8 w 23"/>
                  <a:gd name="GluePoint24Y" fmla="*/ 0 h 5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23" h="55">
                    <a:moveTo>
                      <a:pt x="8" y="0"/>
                    </a:moveTo>
                    <a:lnTo>
                      <a:pt x="10" y="1"/>
                    </a:lnTo>
                    <a:lnTo>
                      <a:pt x="7" y="6"/>
                    </a:lnTo>
                    <a:lnTo>
                      <a:pt x="10" y="11"/>
                    </a:lnTo>
                    <a:lnTo>
                      <a:pt x="10" y="16"/>
                    </a:lnTo>
                    <a:lnTo>
                      <a:pt x="5" y="22"/>
                    </a:lnTo>
                    <a:lnTo>
                      <a:pt x="7" y="24"/>
                    </a:lnTo>
                    <a:lnTo>
                      <a:pt x="16" y="13"/>
                    </a:lnTo>
                    <a:lnTo>
                      <a:pt x="20" y="11"/>
                    </a:lnTo>
                    <a:lnTo>
                      <a:pt x="21" y="16"/>
                    </a:lnTo>
                    <a:lnTo>
                      <a:pt x="21" y="19"/>
                    </a:lnTo>
                    <a:lnTo>
                      <a:pt x="15" y="26"/>
                    </a:lnTo>
                    <a:lnTo>
                      <a:pt x="20" y="29"/>
                    </a:lnTo>
                    <a:lnTo>
                      <a:pt x="23" y="34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0" y="43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7" y="43"/>
                    </a:lnTo>
                    <a:lnTo>
                      <a:pt x="4" y="26"/>
                    </a:lnTo>
                    <a:lnTo>
                      <a:pt x="0" y="19"/>
                    </a:lnTo>
                    <a:lnTo>
                      <a:pt x="2" y="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3560" bIns="43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093" name="Freeform 606"/>
              <p:cNvSpPr/>
              <p:nvPr/>
            </p:nvSpPr>
            <p:spPr>
              <a:xfrm>
                <a:off x="7170840" y="3054240"/>
                <a:ext cx="10800" cy="154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5480"/>
                  <a:gd name="textAreaBottom" fmla="*/ 15840 h 15480"/>
                  <a:gd name="GluePoint1X" fmla="*/ 0 w 7"/>
                  <a:gd name="GluePoint1Y" fmla="*/ 0 h 10"/>
                  <a:gd name="GluePoint2X" fmla="*/ 2 w 7"/>
                  <a:gd name="GluePoint2Y" fmla="*/ 0 h 10"/>
                  <a:gd name="GluePoint3X" fmla="*/ 7 w 7"/>
                  <a:gd name="GluePoint3Y" fmla="*/ 8 h 10"/>
                  <a:gd name="GluePoint4X" fmla="*/ 7 w 7"/>
                  <a:gd name="GluePoint4Y" fmla="*/ 10 h 10"/>
                  <a:gd name="GluePoint5X" fmla="*/ 2 w 7"/>
                  <a:gd name="GluePoint5Y" fmla="*/ 8 h 10"/>
                  <a:gd name="GluePoint6X" fmla="*/ 0 w 7"/>
                  <a:gd name="GluePoint6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0">
                    <a:moveTo>
                      <a:pt x="0" y="0"/>
                    </a:moveTo>
                    <a:lnTo>
                      <a:pt x="2" y="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sp>
          <p:nvSpPr>
            <p:cNvPr id="4094" name="Freeform 608"/>
            <p:cNvSpPr/>
            <p:nvPr/>
          </p:nvSpPr>
          <p:spPr>
            <a:xfrm>
              <a:off x="7170840" y="3083040"/>
              <a:ext cx="18720" cy="9000"/>
            </a:xfrm>
            <a:custGeom>
              <a:avLst/>
              <a:gdLst>
                <a:gd name="textAreaLeft" fmla="*/ 0 w 18720"/>
                <a:gd name="textAreaRight" fmla="*/ 19080 w 18720"/>
                <a:gd name="textAreaTop" fmla="*/ 0 h 9000"/>
                <a:gd name="textAreaBottom" fmla="*/ 9360 h 9000"/>
                <a:gd name="GluePoint1X" fmla="*/ 0 w 12"/>
                <a:gd name="GluePoint1Y" fmla="*/ 1 h 6"/>
                <a:gd name="GluePoint2X" fmla="*/ 7 w 12"/>
                <a:gd name="GluePoint2Y" fmla="*/ 0 h 6"/>
                <a:gd name="GluePoint3X" fmla="*/ 12 w 12"/>
                <a:gd name="GluePoint3Y" fmla="*/ 4 h 6"/>
                <a:gd name="GluePoint4X" fmla="*/ 12 w 12"/>
                <a:gd name="GluePoint4Y" fmla="*/ 6 h 6"/>
                <a:gd name="GluePoint5X" fmla="*/ 2 w 12"/>
                <a:gd name="GluePoint5Y" fmla="*/ 6 h 6"/>
                <a:gd name="GluePoint6X" fmla="*/ 0 w 12"/>
                <a:gd name="GluePoint6Y" fmla="*/ 4 h 6"/>
                <a:gd name="GluePoint7X" fmla="*/ 0 w 12"/>
                <a:gd name="GluePoint7Y" fmla="*/ 1 h 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2" h="6">
                  <a:moveTo>
                    <a:pt x="0" y="1"/>
                  </a:moveTo>
                  <a:lnTo>
                    <a:pt x="7" y="0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4680" bIns="46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095" name="Freeform 609"/>
            <p:cNvSpPr/>
            <p:nvPr/>
          </p:nvSpPr>
          <p:spPr>
            <a:xfrm>
              <a:off x="7186680" y="3143160"/>
              <a:ext cx="4320" cy="7560"/>
            </a:xfrm>
            <a:custGeom>
              <a:avLst/>
              <a:gdLst>
                <a:gd name="textAreaLeft" fmla="*/ 0 w 4320"/>
                <a:gd name="textAreaRight" fmla="*/ 4680 w 4320"/>
                <a:gd name="textAreaTop" fmla="*/ 0 h 7560"/>
                <a:gd name="textAreaBottom" fmla="*/ 7920 h 7560"/>
                <a:gd name="GluePoint1X" fmla="*/ 0 w 3"/>
                <a:gd name="GluePoint1Y" fmla="*/ 5 h 5"/>
                <a:gd name="GluePoint2X" fmla="*/ 0 w 3"/>
                <a:gd name="GluePoint2Y" fmla="*/ 2 h 5"/>
                <a:gd name="GluePoint3X" fmla="*/ 3 w 3"/>
                <a:gd name="GluePoint3Y" fmla="*/ 0 h 5"/>
                <a:gd name="GluePoint4X" fmla="*/ 2 w 3"/>
                <a:gd name="GluePoint4Y" fmla="*/ 3 h 5"/>
                <a:gd name="GluePoint5X" fmla="*/ 0 w 3"/>
                <a:gd name="GluePoint5Y" fmla="*/ 5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3" h="5">
                  <a:moveTo>
                    <a:pt x="0" y="5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2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096" name="Freeform 610"/>
            <p:cNvSpPr/>
            <p:nvPr/>
          </p:nvSpPr>
          <p:spPr>
            <a:xfrm>
              <a:off x="6894360" y="3135240"/>
              <a:ext cx="7560" cy="201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20160"/>
                <a:gd name="textAreaBottom" fmla="*/ 20520 h 20160"/>
                <a:gd name="GluePoint1X" fmla="*/ 3 w 5"/>
                <a:gd name="GluePoint1Y" fmla="*/ 0 h 13"/>
                <a:gd name="GluePoint2X" fmla="*/ 5 w 5"/>
                <a:gd name="GluePoint2Y" fmla="*/ 12 h 13"/>
                <a:gd name="GluePoint3X" fmla="*/ 1 w 5"/>
                <a:gd name="GluePoint3Y" fmla="*/ 13 h 13"/>
                <a:gd name="GluePoint4X" fmla="*/ 0 w 5"/>
                <a:gd name="GluePoint4Y" fmla="*/ 5 h 13"/>
                <a:gd name="GluePoint5X" fmla="*/ 3 w 5"/>
                <a:gd name="GluePoint5Y" fmla="*/ 0 h 13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13">
                  <a:moveTo>
                    <a:pt x="3" y="0"/>
                  </a:moveTo>
                  <a:lnTo>
                    <a:pt x="5" y="12"/>
                  </a:lnTo>
                  <a:lnTo>
                    <a:pt x="1" y="13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0080" bIns="100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097" name="Freeform 611"/>
            <p:cNvSpPr/>
            <p:nvPr/>
          </p:nvSpPr>
          <p:spPr>
            <a:xfrm>
              <a:off x="6388200" y="2887560"/>
              <a:ext cx="263160" cy="318600"/>
            </a:xfrm>
            <a:custGeom>
              <a:avLst/>
              <a:gdLst>
                <a:gd name="textAreaLeft" fmla="*/ 0 w 263160"/>
                <a:gd name="textAreaRight" fmla="*/ 263520 w 263160"/>
                <a:gd name="textAreaTop" fmla="*/ 0 h 318600"/>
                <a:gd name="textAreaBottom" fmla="*/ 318960 h 318600"/>
                <a:gd name="GluePoint1X" fmla="*/ 7 w 166"/>
                <a:gd name="GluePoint1Y" fmla="*/ 0 h 201"/>
                <a:gd name="GluePoint2X" fmla="*/ 17 w 166"/>
                <a:gd name="GluePoint2Y" fmla="*/ 7 h 201"/>
                <a:gd name="GluePoint3X" fmla="*/ 41 w 166"/>
                <a:gd name="GluePoint3Y" fmla="*/ 12 h 201"/>
                <a:gd name="GluePoint4X" fmla="*/ 55 w 166"/>
                <a:gd name="GluePoint4Y" fmla="*/ 33 h 201"/>
                <a:gd name="GluePoint5X" fmla="*/ 73 w 166"/>
                <a:gd name="GluePoint5Y" fmla="*/ 47 h 201"/>
                <a:gd name="GluePoint6X" fmla="*/ 77 w 166"/>
                <a:gd name="GluePoint6Y" fmla="*/ 52 h 201"/>
                <a:gd name="GluePoint7X" fmla="*/ 87 w 166"/>
                <a:gd name="GluePoint7Y" fmla="*/ 61 h 201"/>
                <a:gd name="GluePoint8X" fmla="*/ 90 w 166"/>
                <a:gd name="GluePoint8Y" fmla="*/ 58 h 201"/>
                <a:gd name="GluePoint9X" fmla="*/ 106 w 166"/>
                <a:gd name="GluePoint9Y" fmla="*/ 73 h 201"/>
                <a:gd name="GluePoint10X" fmla="*/ 109 w 166"/>
                <a:gd name="GluePoint10Y" fmla="*/ 78 h 201"/>
                <a:gd name="GluePoint11X" fmla="*/ 114 w 166"/>
                <a:gd name="GluePoint11Y" fmla="*/ 79 h 201"/>
                <a:gd name="GluePoint12X" fmla="*/ 122 w 166"/>
                <a:gd name="GluePoint12Y" fmla="*/ 84 h 201"/>
                <a:gd name="GluePoint13X" fmla="*/ 122 w 166"/>
                <a:gd name="GluePoint13Y" fmla="*/ 90 h 201"/>
                <a:gd name="GluePoint14X" fmla="*/ 131 w 166"/>
                <a:gd name="GluePoint14Y" fmla="*/ 94 h 201"/>
                <a:gd name="GluePoint15X" fmla="*/ 128 w 166"/>
                <a:gd name="GluePoint15Y" fmla="*/ 102 h 201"/>
                <a:gd name="GluePoint16X" fmla="*/ 128 w 166"/>
                <a:gd name="GluePoint16Y" fmla="*/ 110 h 201"/>
                <a:gd name="GluePoint17X" fmla="*/ 135 w 166"/>
                <a:gd name="GluePoint17Y" fmla="*/ 116 h 201"/>
                <a:gd name="GluePoint18X" fmla="*/ 141 w 166"/>
                <a:gd name="GluePoint18Y" fmla="*/ 118 h 201"/>
                <a:gd name="GluePoint19X" fmla="*/ 150 w 166"/>
                <a:gd name="GluePoint19Y" fmla="*/ 135 h 201"/>
                <a:gd name="GluePoint20X" fmla="*/ 150 w 166"/>
                <a:gd name="GluePoint20Y" fmla="*/ 140 h 201"/>
                <a:gd name="GluePoint21X" fmla="*/ 166 w 166"/>
                <a:gd name="GluePoint21Y" fmla="*/ 152 h 201"/>
                <a:gd name="GluePoint22X" fmla="*/ 163 w 166"/>
                <a:gd name="GluePoint22Y" fmla="*/ 164 h 201"/>
                <a:gd name="GluePoint23X" fmla="*/ 162 w 166"/>
                <a:gd name="GluePoint23Y" fmla="*/ 200 h 201"/>
                <a:gd name="GluePoint24X" fmla="*/ 152 w 166"/>
                <a:gd name="GluePoint24Y" fmla="*/ 200 h 201"/>
                <a:gd name="GluePoint25X" fmla="*/ 146 w 166"/>
                <a:gd name="GluePoint25Y" fmla="*/ 195 h 201"/>
                <a:gd name="GluePoint26X" fmla="*/ 146 w 166"/>
                <a:gd name="GluePoint26Y" fmla="*/ 201 h 201"/>
                <a:gd name="GluePoint27X" fmla="*/ 131 w 166"/>
                <a:gd name="GluePoint27Y" fmla="*/ 185 h 201"/>
                <a:gd name="GluePoint28X" fmla="*/ 108 w 166"/>
                <a:gd name="GluePoint28Y" fmla="*/ 161 h 201"/>
                <a:gd name="GluePoint29X" fmla="*/ 88 w 166"/>
                <a:gd name="GluePoint29Y" fmla="*/ 132 h 201"/>
                <a:gd name="GluePoint30X" fmla="*/ 79 w 166"/>
                <a:gd name="GluePoint30Y" fmla="*/ 110 h 201"/>
                <a:gd name="GluePoint31X" fmla="*/ 71 w 166"/>
                <a:gd name="GluePoint31Y" fmla="*/ 98 h 201"/>
                <a:gd name="GluePoint32X" fmla="*/ 57 w 166"/>
                <a:gd name="GluePoint32Y" fmla="*/ 70 h 201"/>
                <a:gd name="GluePoint33X" fmla="*/ 39 w 166"/>
                <a:gd name="GluePoint33Y" fmla="*/ 58 h 201"/>
                <a:gd name="GluePoint34X" fmla="*/ 34 w 166"/>
                <a:gd name="GluePoint34Y" fmla="*/ 47 h 201"/>
                <a:gd name="GluePoint35X" fmla="*/ 25 w 166"/>
                <a:gd name="GluePoint35Y" fmla="*/ 33 h 201"/>
                <a:gd name="GluePoint36X" fmla="*/ 4 w 166"/>
                <a:gd name="GluePoint36Y" fmla="*/ 15 h 201"/>
                <a:gd name="GluePoint37X" fmla="*/ 0 w 166"/>
                <a:gd name="GluePoint37Y" fmla="*/ 0 h 201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  <a:cxn ang="0">
                  <a:pos x="GluePoint27X" y="GluePoint27Y"/>
                </a:cxn>
                <a:cxn ang="0">
                  <a:pos x="GluePoint28X" y="GluePoint28Y"/>
                </a:cxn>
                <a:cxn ang="0">
                  <a:pos x="GluePoint29X" y="GluePoint29Y"/>
                </a:cxn>
                <a:cxn ang="0">
                  <a:pos x="GluePoint30X" y="GluePoint30Y"/>
                </a:cxn>
                <a:cxn ang="0">
                  <a:pos x="GluePoint31X" y="GluePoint31Y"/>
                </a:cxn>
                <a:cxn ang="0">
                  <a:pos x="GluePoint32X" y="GluePoint32Y"/>
                </a:cxn>
                <a:cxn ang="0">
                  <a:pos x="GluePoint33X" y="GluePoint33Y"/>
                </a:cxn>
                <a:cxn ang="0">
                  <a:pos x="GluePoint34X" y="GluePoint34Y"/>
                </a:cxn>
                <a:cxn ang="0">
                  <a:pos x="GluePoint35X" y="GluePoint35Y"/>
                </a:cxn>
                <a:cxn ang="0">
                  <a:pos x="GluePoint36X" y="GluePoint36Y"/>
                </a:cxn>
                <a:cxn ang="0">
                  <a:pos x="GluePoint37X" y="GluePoint37Y"/>
                </a:cxn>
              </a:cxnLst>
              <a:rect l="textAreaLeft" t="textAreaTop" r="textAreaRight" b="textAreaBottom"/>
              <a:pathLst>
                <a:path w="166" h="201">
                  <a:moveTo>
                    <a:pt x="0" y="0"/>
                  </a:moveTo>
                  <a:lnTo>
                    <a:pt x="7" y="0"/>
                  </a:lnTo>
                  <a:lnTo>
                    <a:pt x="11" y="5"/>
                  </a:lnTo>
                  <a:lnTo>
                    <a:pt x="17" y="7"/>
                  </a:lnTo>
                  <a:lnTo>
                    <a:pt x="36" y="8"/>
                  </a:lnTo>
                  <a:lnTo>
                    <a:pt x="41" y="12"/>
                  </a:lnTo>
                  <a:lnTo>
                    <a:pt x="47" y="24"/>
                  </a:lnTo>
                  <a:lnTo>
                    <a:pt x="55" y="33"/>
                  </a:lnTo>
                  <a:lnTo>
                    <a:pt x="65" y="37"/>
                  </a:lnTo>
                  <a:lnTo>
                    <a:pt x="73" y="47"/>
                  </a:lnTo>
                  <a:lnTo>
                    <a:pt x="74" y="50"/>
                  </a:lnTo>
                  <a:lnTo>
                    <a:pt x="77" y="52"/>
                  </a:lnTo>
                  <a:lnTo>
                    <a:pt x="84" y="60"/>
                  </a:lnTo>
                  <a:lnTo>
                    <a:pt x="87" y="61"/>
                  </a:lnTo>
                  <a:lnTo>
                    <a:pt x="88" y="58"/>
                  </a:lnTo>
                  <a:lnTo>
                    <a:pt x="90" y="58"/>
                  </a:lnTo>
                  <a:lnTo>
                    <a:pt x="96" y="68"/>
                  </a:lnTo>
                  <a:lnTo>
                    <a:pt x="106" y="73"/>
                  </a:lnTo>
                  <a:lnTo>
                    <a:pt x="108" y="78"/>
                  </a:lnTo>
                  <a:lnTo>
                    <a:pt x="109" y="78"/>
                  </a:lnTo>
                  <a:lnTo>
                    <a:pt x="109" y="74"/>
                  </a:lnTo>
                  <a:lnTo>
                    <a:pt x="114" y="79"/>
                  </a:lnTo>
                  <a:lnTo>
                    <a:pt x="122" y="81"/>
                  </a:lnTo>
                  <a:lnTo>
                    <a:pt x="122" y="84"/>
                  </a:lnTo>
                  <a:lnTo>
                    <a:pt x="120" y="84"/>
                  </a:lnTo>
                  <a:lnTo>
                    <a:pt x="122" y="90"/>
                  </a:lnTo>
                  <a:lnTo>
                    <a:pt x="127" y="89"/>
                  </a:lnTo>
                  <a:lnTo>
                    <a:pt x="131" y="94"/>
                  </a:lnTo>
                  <a:lnTo>
                    <a:pt x="133" y="97"/>
                  </a:lnTo>
                  <a:lnTo>
                    <a:pt x="128" y="102"/>
                  </a:lnTo>
                  <a:lnTo>
                    <a:pt x="131" y="103"/>
                  </a:lnTo>
                  <a:lnTo>
                    <a:pt x="128" y="110"/>
                  </a:lnTo>
                  <a:lnTo>
                    <a:pt x="128" y="113"/>
                  </a:lnTo>
                  <a:lnTo>
                    <a:pt x="135" y="116"/>
                  </a:lnTo>
                  <a:lnTo>
                    <a:pt x="138" y="118"/>
                  </a:lnTo>
                  <a:lnTo>
                    <a:pt x="141" y="118"/>
                  </a:lnTo>
                  <a:lnTo>
                    <a:pt x="144" y="132"/>
                  </a:lnTo>
                  <a:lnTo>
                    <a:pt x="150" y="135"/>
                  </a:lnTo>
                  <a:lnTo>
                    <a:pt x="147" y="140"/>
                  </a:lnTo>
                  <a:lnTo>
                    <a:pt x="150" y="140"/>
                  </a:lnTo>
                  <a:lnTo>
                    <a:pt x="160" y="142"/>
                  </a:lnTo>
                  <a:lnTo>
                    <a:pt x="166" y="152"/>
                  </a:lnTo>
                  <a:lnTo>
                    <a:pt x="166" y="153"/>
                  </a:lnTo>
                  <a:lnTo>
                    <a:pt x="163" y="164"/>
                  </a:lnTo>
                  <a:lnTo>
                    <a:pt x="165" y="168"/>
                  </a:lnTo>
                  <a:lnTo>
                    <a:pt x="162" y="200"/>
                  </a:lnTo>
                  <a:lnTo>
                    <a:pt x="154" y="195"/>
                  </a:lnTo>
                  <a:lnTo>
                    <a:pt x="152" y="200"/>
                  </a:lnTo>
                  <a:lnTo>
                    <a:pt x="150" y="200"/>
                  </a:lnTo>
                  <a:lnTo>
                    <a:pt x="146" y="195"/>
                  </a:lnTo>
                  <a:lnTo>
                    <a:pt x="144" y="197"/>
                  </a:lnTo>
                  <a:lnTo>
                    <a:pt x="146" y="201"/>
                  </a:lnTo>
                  <a:lnTo>
                    <a:pt x="144" y="201"/>
                  </a:lnTo>
                  <a:lnTo>
                    <a:pt x="131" y="185"/>
                  </a:lnTo>
                  <a:lnTo>
                    <a:pt x="112" y="171"/>
                  </a:lnTo>
                  <a:lnTo>
                    <a:pt x="108" y="161"/>
                  </a:lnTo>
                  <a:lnTo>
                    <a:pt x="90" y="139"/>
                  </a:lnTo>
                  <a:lnTo>
                    <a:pt x="88" y="132"/>
                  </a:lnTo>
                  <a:lnTo>
                    <a:pt x="84" y="119"/>
                  </a:lnTo>
                  <a:lnTo>
                    <a:pt x="79" y="110"/>
                  </a:lnTo>
                  <a:lnTo>
                    <a:pt x="74" y="103"/>
                  </a:lnTo>
                  <a:lnTo>
                    <a:pt x="71" y="98"/>
                  </a:lnTo>
                  <a:lnTo>
                    <a:pt x="63" y="94"/>
                  </a:lnTo>
                  <a:lnTo>
                    <a:pt x="57" y="70"/>
                  </a:lnTo>
                  <a:lnTo>
                    <a:pt x="52" y="63"/>
                  </a:lnTo>
                  <a:lnTo>
                    <a:pt x="39" y="58"/>
                  </a:lnTo>
                  <a:lnTo>
                    <a:pt x="38" y="47"/>
                  </a:lnTo>
                  <a:lnTo>
                    <a:pt x="34" y="47"/>
                  </a:lnTo>
                  <a:lnTo>
                    <a:pt x="30" y="37"/>
                  </a:lnTo>
                  <a:lnTo>
                    <a:pt x="25" y="33"/>
                  </a:lnTo>
                  <a:lnTo>
                    <a:pt x="22" y="33"/>
                  </a:lnTo>
                  <a:lnTo>
                    <a:pt x="4" y="15"/>
                  </a:lnTo>
                  <a:lnTo>
                    <a:pt x="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098" name="Freeform 612"/>
            <p:cNvSpPr/>
            <p:nvPr/>
          </p:nvSpPr>
          <p:spPr>
            <a:xfrm>
              <a:off x="6402240" y="2962440"/>
              <a:ext cx="17280" cy="1548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5480"/>
                <a:gd name="textAreaBottom" fmla="*/ 15840 h 15480"/>
                <a:gd name="GluePoint1X" fmla="*/ 0 w 11"/>
                <a:gd name="GluePoint1Y" fmla="*/ 2 h 10"/>
                <a:gd name="GluePoint2X" fmla="*/ 2 w 11"/>
                <a:gd name="GluePoint2Y" fmla="*/ 0 h 10"/>
                <a:gd name="GluePoint3X" fmla="*/ 10 w 11"/>
                <a:gd name="GluePoint3Y" fmla="*/ 6 h 10"/>
                <a:gd name="GluePoint4X" fmla="*/ 11 w 11"/>
                <a:gd name="GluePoint4Y" fmla="*/ 10 h 10"/>
                <a:gd name="GluePoint5X" fmla="*/ 0 w 11"/>
                <a:gd name="GluePoint5Y" fmla="*/ 2 h 10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11" h="10">
                  <a:moveTo>
                    <a:pt x="0" y="2"/>
                  </a:moveTo>
                  <a:lnTo>
                    <a:pt x="2" y="0"/>
                  </a:lnTo>
                  <a:lnTo>
                    <a:pt x="10" y="6"/>
                  </a:lnTo>
                  <a:lnTo>
                    <a:pt x="11" y="1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7920" bIns="79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099" name="Freeform 613"/>
            <p:cNvSpPr/>
            <p:nvPr/>
          </p:nvSpPr>
          <p:spPr>
            <a:xfrm>
              <a:off x="6437160" y="3000240"/>
              <a:ext cx="17280" cy="2520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25200"/>
                <a:gd name="textAreaBottom" fmla="*/ 25560 h 25200"/>
                <a:gd name="GluePoint1X" fmla="*/ 0 w 11"/>
                <a:gd name="GluePoint1Y" fmla="*/ 3 h 16"/>
                <a:gd name="GluePoint2X" fmla="*/ 3 w 11"/>
                <a:gd name="GluePoint2Y" fmla="*/ 0 h 16"/>
                <a:gd name="GluePoint3X" fmla="*/ 11 w 11"/>
                <a:gd name="GluePoint3Y" fmla="*/ 10 h 16"/>
                <a:gd name="GluePoint4X" fmla="*/ 11 w 11"/>
                <a:gd name="GluePoint4Y" fmla="*/ 16 h 16"/>
                <a:gd name="GluePoint5X" fmla="*/ 10 w 11"/>
                <a:gd name="GluePoint5Y" fmla="*/ 16 h 16"/>
                <a:gd name="GluePoint6X" fmla="*/ 0 w 11"/>
                <a:gd name="GluePoint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11" h="16">
                  <a:moveTo>
                    <a:pt x="0" y="3"/>
                  </a:moveTo>
                  <a:lnTo>
                    <a:pt x="3" y="0"/>
                  </a:lnTo>
                  <a:lnTo>
                    <a:pt x="11" y="10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2600" bIns="126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100" name="Freeform 614"/>
            <p:cNvSpPr/>
            <p:nvPr/>
          </p:nvSpPr>
          <p:spPr>
            <a:xfrm>
              <a:off x="6540480" y="2984400"/>
              <a:ext cx="7560" cy="1080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10800"/>
                <a:gd name="textAreaBottom" fmla="*/ 11160 h 10800"/>
                <a:gd name="GluePoint1X" fmla="*/ 5 w 5"/>
                <a:gd name="GluePoint1Y" fmla="*/ 7 h 7"/>
                <a:gd name="GluePoint2X" fmla="*/ 2 w 5"/>
                <a:gd name="GluePoint2Y" fmla="*/ 5 h 7"/>
                <a:gd name="GluePoint3X" fmla="*/ 0 w 5"/>
                <a:gd name="GluePoint3Y" fmla="*/ 0 h 7"/>
                <a:gd name="GluePoint4X" fmla="*/ 4 w 5"/>
                <a:gd name="GluePoint4Y" fmla="*/ 0 h 7"/>
                <a:gd name="GluePoint5X" fmla="*/ 5 w 5"/>
                <a:gd name="GluePoint5Y" fmla="*/ 2 h 7"/>
                <a:gd name="GluePoint6X" fmla="*/ 5 w 5"/>
                <a:gd name="GluePoint6Y" fmla="*/ 7 h 7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5" h="7">
                  <a:moveTo>
                    <a:pt x="5" y="7"/>
                  </a:moveTo>
                  <a:lnTo>
                    <a:pt x="2" y="5"/>
                  </a:lnTo>
                  <a:lnTo>
                    <a:pt x="0" y="0"/>
                  </a:lnTo>
                  <a:lnTo>
                    <a:pt x="4" y="0"/>
                  </a:lnTo>
                  <a:lnTo>
                    <a:pt x="5" y="2"/>
                  </a:lnTo>
                  <a:lnTo>
                    <a:pt x="5" y="7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5400" bIns="54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101" name="Freeform 615"/>
            <p:cNvSpPr/>
            <p:nvPr/>
          </p:nvSpPr>
          <p:spPr>
            <a:xfrm>
              <a:off x="6556320" y="2998800"/>
              <a:ext cx="9000" cy="6120"/>
            </a:xfrm>
            <a:custGeom>
              <a:avLst/>
              <a:gdLst>
                <a:gd name="textAreaLeft" fmla="*/ 0 w 9000"/>
                <a:gd name="textAreaRight" fmla="*/ 9360 w 9000"/>
                <a:gd name="textAreaTop" fmla="*/ 0 h 6120"/>
                <a:gd name="textAreaBottom" fmla="*/ 6480 h 6120"/>
                <a:gd name="GluePoint1X" fmla="*/ 0 w 6"/>
                <a:gd name="GluePoint1Y" fmla="*/ 0 h 4"/>
                <a:gd name="GluePoint2X" fmla="*/ 6 w 6"/>
                <a:gd name="GluePoint2Y" fmla="*/ 0 h 4"/>
                <a:gd name="GluePoint3X" fmla="*/ 6 w 6"/>
                <a:gd name="GluePoint3Y" fmla="*/ 4 h 4"/>
                <a:gd name="GluePoint4X" fmla="*/ 0 w 6"/>
                <a:gd name="GluePoint4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</a:cxnLst>
              <a:rect l="textAreaLeft" t="textAreaTop" r="textAreaRight" b="textAreaBottom"/>
              <a:pathLst>
                <a:path w="6" h="4">
                  <a:moveTo>
                    <a:pt x="0" y="0"/>
                  </a:moveTo>
                  <a:lnTo>
                    <a:pt x="6" y="0"/>
                  </a:lnTo>
                  <a:lnTo>
                    <a:pt x="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102" name="Freeform 616"/>
            <p:cNvSpPr/>
            <p:nvPr/>
          </p:nvSpPr>
          <p:spPr>
            <a:xfrm>
              <a:off x="6475320" y="3070080"/>
              <a:ext cx="12240" cy="21960"/>
            </a:xfrm>
            <a:custGeom>
              <a:avLst/>
              <a:gdLst>
                <a:gd name="textAreaLeft" fmla="*/ 0 w 12240"/>
                <a:gd name="textAreaRight" fmla="*/ 12600 w 12240"/>
                <a:gd name="textAreaTop" fmla="*/ 0 h 21960"/>
                <a:gd name="textAreaBottom" fmla="*/ 22320 h 21960"/>
                <a:gd name="GluePoint1X" fmla="*/ 0 w 8"/>
                <a:gd name="GluePoint1Y" fmla="*/ 0 h 14"/>
                <a:gd name="GluePoint2X" fmla="*/ 3 w 8"/>
                <a:gd name="GluePoint2Y" fmla="*/ 0 h 14"/>
                <a:gd name="GluePoint3X" fmla="*/ 8 w 8"/>
                <a:gd name="GluePoint3Y" fmla="*/ 14 h 14"/>
                <a:gd name="GluePoint4X" fmla="*/ 5 w 8"/>
                <a:gd name="GluePoint4Y" fmla="*/ 14 h 14"/>
                <a:gd name="GluePoint5X" fmla="*/ 2 w 8"/>
                <a:gd name="GluePoint5Y" fmla="*/ 9 h 14"/>
                <a:gd name="GluePoint6X" fmla="*/ 0 w 8"/>
                <a:gd name="GluePoint6Y" fmla="*/ 3 h 14"/>
                <a:gd name="GluePoint7X" fmla="*/ 0 w 8"/>
                <a:gd name="GluePoint7Y" fmla="*/ 0 h 1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8" h="14">
                  <a:moveTo>
                    <a:pt x="0" y="0"/>
                  </a:moveTo>
                  <a:lnTo>
                    <a:pt x="3" y="0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2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1160" bIns="111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103" name="Freeform 617"/>
            <p:cNvSpPr/>
            <p:nvPr/>
          </p:nvSpPr>
          <p:spPr>
            <a:xfrm>
              <a:off x="6611760" y="3011400"/>
              <a:ext cx="7560" cy="612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6120"/>
                <a:gd name="textAreaBottom" fmla="*/ 6480 h 6120"/>
                <a:gd name="GluePoint1X" fmla="*/ 3 w 5"/>
                <a:gd name="GluePoint1Y" fmla="*/ 0 h 4"/>
                <a:gd name="GluePoint2X" fmla="*/ 5 w 5"/>
                <a:gd name="GluePoint2Y" fmla="*/ 3 h 4"/>
                <a:gd name="GluePoint3X" fmla="*/ 3 w 5"/>
                <a:gd name="GluePoint3Y" fmla="*/ 4 h 4"/>
                <a:gd name="GluePoint4X" fmla="*/ 0 w 5"/>
                <a:gd name="GluePoint4Y" fmla="*/ 0 h 4"/>
                <a:gd name="GluePoint5X" fmla="*/ 3 w 5"/>
                <a:gd name="GluePoint5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4">
                  <a:moveTo>
                    <a:pt x="3" y="0"/>
                  </a:moveTo>
                  <a:lnTo>
                    <a:pt x="5" y="3"/>
                  </a:lnTo>
                  <a:lnTo>
                    <a:pt x="3" y="4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104" name="Freeform 618"/>
            <p:cNvSpPr/>
            <p:nvPr/>
          </p:nvSpPr>
          <p:spPr>
            <a:xfrm>
              <a:off x="6611760" y="3054240"/>
              <a:ext cx="7560" cy="75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7560"/>
                <a:gd name="textAreaBottom" fmla="*/ 7920 h 7560"/>
                <a:gd name="GluePoint1X" fmla="*/ 0 w 5"/>
                <a:gd name="GluePoint1Y" fmla="*/ 2 h 5"/>
                <a:gd name="GluePoint2X" fmla="*/ 3 w 5"/>
                <a:gd name="GluePoint2Y" fmla="*/ 0 h 5"/>
                <a:gd name="GluePoint3X" fmla="*/ 3 w 5"/>
                <a:gd name="GluePoint3Y" fmla="*/ 0 h 5"/>
                <a:gd name="GluePoint4X" fmla="*/ 5 w 5"/>
                <a:gd name="GluePoint4Y" fmla="*/ 2 h 5"/>
                <a:gd name="GluePoint5X" fmla="*/ 3 w 5"/>
                <a:gd name="GluePoint5Y" fmla="*/ 5 h 5"/>
                <a:gd name="GluePoint6X" fmla="*/ 1 w 5"/>
                <a:gd name="GluePoint6Y" fmla="*/ 3 h 5"/>
                <a:gd name="GluePoint7X" fmla="*/ 0 w 5"/>
                <a:gd name="GluePoint7Y" fmla="*/ 2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5" h="5">
                  <a:moveTo>
                    <a:pt x="0" y="2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5" y="2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105" name="Freeform 619"/>
            <p:cNvSpPr/>
            <p:nvPr/>
          </p:nvSpPr>
          <p:spPr>
            <a:xfrm>
              <a:off x="6632640" y="3084480"/>
              <a:ext cx="36000" cy="45720"/>
            </a:xfrm>
            <a:custGeom>
              <a:avLst/>
              <a:gdLst>
                <a:gd name="textAreaLeft" fmla="*/ 0 w 36000"/>
                <a:gd name="textAreaRight" fmla="*/ 36360 w 36000"/>
                <a:gd name="textAreaTop" fmla="*/ 0 h 45720"/>
                <a:gd name="textAreaBottom" fmla="*/ 46080 h 45720"/>
                <a:gd name="GluePoint1X" fmla="*/ 0 w 23"/>
                <a:gd name="GluePoint1Y" fmla="*/ 8 h 29"/>
                <a:gd name="GluePoint2X" fmla="*/ 4 w 23"/>
                <a:gd name="GluePoint2Y" fmla="*/ 2 h 29"/>
                <a:gd name="GluePoint3X" fmla="*/ 8 w 23"/>
                <a:gd name="GluePoint3Y" fmla="*/ 2 h 29"/>
                <a:gd name="GluePoint4X" fmla="*/ 9 w 23"/>
                <a:gd name="GluePoint4Y" fmla="*/ 5 h 29"/>
                <a:gd name="GluePoint5X" fmla="*/ 9 w 23"/>
                <a:gd name="GluePoint5Y" fmla="*/ 0 h 29"/>
                <a:gd name="GluePoint6X" fmla="*/ 12 w 23"/>
                <a:gd name="GluePoint6Y" fmla="*/ 0 h 29"/>
                <a:gd name="GluePoint7X" fmla="*/ 17 w 23"/>
                <a:gd name="GluePoint7Y" fmla="*/ 16 h 29"/>
                <a:gd name="GluePoint8X" fmla="*/ 23 w 23"/>
                <a:gd name="GluePoint8Y" fmla="*/ 19 h 29"/>
                <a:gd name="GluePoint9X" fmla="*/ 22 w 23"/>
                <a:gd name="GluePoint9Y" fmla="*/ 28 h 29"/>
                <a:gd name="GluePoint10X" fmla="*/ 20 w 23"/>
                <a:gd name="GluePoint10Y" fmla="*/ 29 h 29"/>
                <a:gd name="GluePoint11X" fmla="*/ 14 w 23"/>
                <a:gd name="GluePoint11Y" fmla="*/ 24 h 29"/>
                <a:gd name="GluePoint12X" fmla="*/ 9 w 23"/>
                <a:gd name="GluePoint12Y" fmla="*/ 13 h 29"/>
                <a:gd name="GluePoint13X" fmla="*/ 0 w 23"/>
                <a:gd name="GluePoint13Y" fmla="*/ 8 h 29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</a:cxnLst>
              <a:rect l="textAreaLeft" t="textAreaTop" r="textAreaRight" b="textAreaBottom"/>
              <a:pathLst>
                <a:path w="23" h="29">
                  <a:moveTo>
                    <a:pt x="0" y="8"/>
                  </a:moveTo>
                  <a:lnTo>
                    <a:pt x="4" y="2"/>
                  </a:lnTo>
                  <a:lnTo>
                    <a:pt x="8" y="2"/>
                  </a:lnTo>
                  <a:lnTo>
                    <a:pt x="9" y="5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7" y="16"/>
                  </a:lnTo>
                  <a:lnTo>
                    <a:pt x="23" y="19"/>
                  </a:lnTo>
                  <a:lnTo>
                    <a:pt x="22" y="28"/>
                  </a:lnTo>
                  <a:lnTo>
                    <a:pt x="20" y="29"/>
                  </a:lnTo>
                  <a:lnTo>
                    <a:pt x="14" y="24"/>
                  </a:lnTo>
                  <a:lnTo>
                    <a:pt x="9" y="1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3040" bIns="230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106" name="Freeform 620"/>
            <p:cNvSpPr/>
            <p:nvPr/>
          </p:nvSpPr>
          <p:spPr>
            <a:xfrm>
              <a:off x="6689880" y="3114720"/>
              <a:ext cx="17280" cy="1872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8720"/>
                <a:gd name="textAreaBottom" fmla="*/ 19080 h 18720"/>
                <a:gd name="GluePoint1X" fmla="*/ 2 w 11"/>
                <a:gd name="GluePoint1Y" fmla="*/ 0 h 12"/>
                <a:gd name="GluePoint2X" fmla="*/ 6 w 11"/>
                <a:gd name="GluePoint2Y" fmla="*/ 0 h 12"/>
                <a:gd name="GluePoint3X" fmla="*/ 11 w 11"/>
                <a:gd name="GluePoint3Y" fmla="*/ 4 h 12"/>
                <a:gd name="GluePoint4X" fmla="*/ 8 w 11"/>
                <a:gd name="GluePoint4Y" fmla="*/ 12 h 12"/>
                <a:gd name="GluePoint5X" fmla="*/ 2 w 11"/>
                <a:gd name="GluePoint5Y" fmla="*/ 10 h 12"/>
                <a:gd name="GluePoint6X" fmla="*/ 0 w 11"/>
                <a:gd name="GluePoint6Y" fmla="*/ 5 h 12"/>
                <a:gd name="GluePoint7X" fmla="*/ 2 w 11"/>
                <a:gd name="GluePoint7Y" fmla="*/ 0 h 12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1" h="12">
                  <a:moveTo>
                    <a:pt x="2" y="0"/>
                  </a:moveTo>
                  <a:lnTo>
                    <a:pt x="6" y="0"/>
                  </a:lnTo>
                  <a:lnTo>
                    <a:pt x="11" y="4"/>
                  </a:lnTo>
                  <a:lnTo>
                    <a:pt x="8" y="12"/>
                  </a:lnTo>
                  <a:lnTo>
                    <a:pt x="2" y="10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9360" bIns="93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107" name="Freeform 621"/>
            <p:cNvSpPr/>
            <p:nvPr/>
          </p:nvSpPr>
          <p:spPr>
            <a:xfrm>
              <a:off x="7062840" y="3290760"/>
              <a:ext cx="45720" cy="4104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41040"/>
                <a:gd name="textAreaBottom" fmla="*/ 41400 h 41040"/>
                <a:gd name="GluePoint1X" fmla="*/ 18 w 18"/>
                <a:gd name="GluePoint1Y" fmla="*/ 3 h 16"/>
                <a:gd name="GluePoint2X" fmla="*/ 17 w 18"/>
                <a:gd name="GluePoint2Y" fmla="*/ 1 h 16"/>
                <a:gd name="GluePoint3X" fmla="*/ 16 w 18"/>
                <a:gd name="GluePoint3Y" fmla="*/ 2 h 16"/>
                <a:gd name="GluePoint4X" fmla="*/ 15 w 18"/>
                <a:gd name="GluePoint4Y" fmla="*/ 0 h 16"/>
                <a:gd name="GluePoint5X" fmla="*/ 13 w 18"/>
                <a:gd name="GluePoint5Y" fmla="*/ 2 h 16"/>
                <a:gd name="GluePoint6X" fmla="*/ 11 w 18"/>
                <a:gd name="GluePoint6Y" fmla="*/ 4 h 16"/>
                <a:gd name="GluePoint7X" fmla="*/ 11 w 18"/>
                <a:gd name="GluePoint7Y" fmla="*/ 4 h 16"/>
                <a:gd name="GluePoint8X" fmla="*/ 11 w 18"/>
                <a:gd name="GluePoint8Y" fmla="*/ 6 h 16"/>
                <a:gd name="GluePoint9X" fmla="*/ 10 w 18"/>
                <a:gd name="GluePoint9Y" fmla="*/ 7 h 16"/>
                <a:gd name="GluePoint10X" fmla="*/ 10 w 18"/>
                <a:gd name="GluePoint10Y" fmla="*/ 8 h 16"/>
                <a:gd name="GluePoint11X" fmla="*/ 9 w 18"/>
                <a:gd name="GluePoint11Y" fmla="*/ 7 h 16"/>
                <a:gd name="GluePoint12X" fmla="*/ 7 w 18"/>
                <a:gd name="GluePoint12Y" fmla="*/ 7 h 16"/>
                <a:gd name="GluePoint13X" fmla="*/ 6 w 18"/>
                <a:gd name="GluePoint13Y" fmla="*/ 6 h 16"/>
                <a:gd name="GluePoint14X" fmla="*/ 4 w 18"/>
                <a:gd name="GluePoint14Y" fmla="*/ 7 h 16"/>
                <a:gd name="GluePoint15X" fmla="*/ 2 w 18"/>
                <a:gd name="GluePoint15Y" fmla="*/ 8 h 16"/>
                <a:gd name="GluePoint16X" fmla="*/ 2 w 18"/>
                <a:gd name="GluePoint16Y" fmla="*/ 14 h 16"/>
                <a:gd name="GluePoint17X" fmla="*/ 0 w 18"/>
                <a:gd name="GluePoint17Y" fmla="*/ 15 h 16"/>
                <a:gd name="GluePoint18X" fmla="*/ 1 w 18"/>
                <a:gd name="GluePoint18Y" fmla="*/ 16 h 16"/>
                <a:gd name="GluePoint19X" fmla="*/ 4 w 18"/>
                <a:gd name="GluePoint19Y" fmla="*/ 16 h 16"/>
                <a:gd name="GluePoint20X" fmla="*/ 12 w 18"/>
                <a:gd name="GluePoint20Y" fmla="*/ 13 h 16"/>
                <a:gd name="GluePoint21X" fmla="*/ 15 w 18"/>
                <a:gd name="GluePoint21Y" fmla="*/ 9 h 16"/>
                <a:gd name="GluePoint22X" fmla="*/ 16 w 18"/>
                <a:gd name="GluePoint22Y" fmla="*/ 6 h 16"/>
                <a:gd name="GluePoint23X" fmla="*/ 17 w 18"/>
                <a:gd name="GluePoint23Y" fmla="*/ 7 h 16"/>
                <a:gd name="GluePoint24X" fmla="*/ 18 w 18"/>
                <a:gd name="GluePoint24Y" fmla="*/ 6 h 16"/>
                <a:gd name="GluePoint25X" fmla="*/ 16 w 18"/>
                <a:gd name="GluePoint25Y" fmla="*/ 3 h 16"/>
                <a:gd name="GluePoint26X" fmla="*/ 18 w 18"/>
                <a:gd name="GluePoint2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</a:cxnLst>
              <a:rect l="textAreaLeft" t="textAreaTop" r="textAreaRight" b="textAreaBottom"/>
              <a:pathLst>
                <a:path w="18" h="16">
                  <a:moveTo>
                    <a:pt x="18" y="3"/>
                  </a:moveTo>
                  <a:cubicBezTo>
                    <a:pt x="18" y="3"/>
                    <a:pt x="17" y="2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2"/>
                    <a:pt x="15" y="1"/>
                    <a:pt x="15" y="0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5"/>
                    <a:pt x="11" y="6"/>
                  </a:cubicBezTo>
                  <a:cubicBezTo>
                    <a:pt x="10" y="6"/>
                    <a:pt x="10" y="6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8" y="7"/>
                    <a:pt x="8" y="7"/>
                    <a:pt x="7" y="7"/>
                  </a:cubicBezTo>
                  <a:cubicBezTo>
                    <a:pt x="7" y="7"/>
                    <a:pt x="7" y="6"/>
                    <a:pt x="6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5"/>
                    <a:pt x="16" y="4"/>
                    <a:pt x="16" y="3"/>
                  </a:cubicBezTo>
                  <a:cubicBezTo>
                    <a:pt x="16" y="3"/>
                    <a:pt x="17" y="3"/>
                    <a:pt x="18" y="3"/>
                  </a:cubicBez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0520" bIns="205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</p:grpSp>
      <p:sp>
        <p:nvSpPr>
          <p:cNvPr id="4108" name="Rectangle 2"/>
          <p:cNvSpPr/>
          <p:nvPr/>
        </p:nvSpPr>
        <p:spPr>
          <a:xfrm>
            <a:off x="0" y="0"/>
            <a:ext cx="9143640" cy="5143320"/>
          </a:xfrm>
          <a:prstGeom prst="rect">
            <a:avLst/>
          </a:prstGeom>
          <a:solidFill>
            <a:schemeClr val="lt1">
              <a:alpha val="90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4109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rgbClr val="0081C6"/>
              </a:solidFill>
              <a:effectLst/>
              <a:uFillTx/>
              <a:latin typeface="Calibri"/>
            </a:endParaRPr>
          </a:p>
        </p:txBody>
      </p:sp>
      <p:sp>
        <p:nvSpPr>
          <p:cNvPr id="4110" name="PlaceHolder 2"/>
          <p:cNvSpPr>
            <a:spLocks noGrp="1"/>
          </p:cNvSpPr>
          <p:nvPr>
            <p:ph type="ftr" idx="80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11" name="PlaceHolder 3"/>
          <p:cNvSpPr>
            <a:spLocks noGrp="1"/>
          </p:cNvSpPr>
          <p:nvPr>
            <p:ph type="sldNum" idx="81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F28376F7-6272-4E8B-B740-665471CD1535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4112" name="Afbeelding 6" descr="WK_H_01_Pos_RGB_2400_Color.png"/>
          <p:cNvPicPr/>
          <p:nvPr/>
        </p:nvPicPr>
        <p:blipFill>
          <a:blip r:embed="rId3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cxnSp>
        <p:nvCxnSpPr>
          <p:cNvPr id="4113" name="Straight Connector 7"/>
          <p:cNvCxnSpPr/>
          <p:nvPr/>
        </p:nvCxnSpPr>
        <p:spPr>
          <a:xfrm>
            <a:off x="399240" y="4595760"/>
            <a:ext cx="837648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cxnSp>
        <p:nvCxnSpPr>
          <p:cNvPr id="4114" name="Straight Connector 629"/>
          <p:cNvCxnSpPr/>
          <p:nvPr/>
        </p:nvCxnSpPr>
        <p:spPr>
          <a:xfrm>
            <a:off x="419040" y="4595760"/>
            <a:ext cx="842040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</p:spTree>
  </p:cSld>
</p:sldLayout>
</file>

<file path=ppt/slideLayouts/slideLayout4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16">
    <p:bg>
      <p:bgPr>
        <a:solidFill>
          <a:schemeClr val="lt1">
            <a:alpha val="97000"/>
          </a:schemeClr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115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4116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117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4118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rgbClr val="0081C6"/>
              </a:solidFill>
              <a:effectLst/>
              <a:uFillTx/>
              <a:latin typeface="Calibri"/>
            </a:endParaRPr>
          </a:p>
        </p:txBody>
      </p:sp>
      <p:sp>
        <p:nvSpPr>
          <p:cNvPr id="4119" name="PlaceHolder 2"/>
          <p:cNvSpPr>
            <a:spLocks noGrp="1"/>
          </p:cNvSpPr>
          <p:nvPr>
            <p:ph type="ftr" idx="82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120" name="PlaceHolder 3"/>
          <p:cNvSpPr>
            <a:spLocks noGrp="1"/>
          </p:cNvSpPr>
          <p:nvPr>
            <p:ph type="sldNum" idx="83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81FC0D4F-BF50-49AF-A340-68BA29181824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cxnSp>
        <p:nvCxnSpPr>
          <p:cNvPr id="4121" name="Straight Connector 7"/>
          <p:cNvCxnSpPr/>
          <p:nvPr/>
        </p:nvCxnSpPr>
        <p:spPr>
          <a:xfrm>
            <a:off x="399240" y="4595760"/>
            <a:ext cx="837648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sp>
        <p:nvSpPr>
          <p:cNvPr id="4122" name="PlaceHolder 4"/>
          <p:cNvSpPr>
            <a:spLocks noGrp="1"/>
          </p:cNvSpPr>
          <p:nvPr>
            <p:ph type="body" hasCustomPrompt="1"/>
          </p:nvPr>
        </p:nvSpPr>
        <p:spPr>
          <a:xfrm>
            <a:off x="428040" y="2948040"/>
            <a:ext cx="156492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grpSp>
        <p:nvGrpSpPr>
          <p:cNvPr id="4123" name="Group 4"/>
          <p:cNvGrpSpPr/>
          <p:nvPr/>
        </p:nvGrpSpPr>
        <p:grpSpPr>
          <a:xfrm>
            <a:off x="744480" y="863640"/>
            <a:ext cx="7654680" cy="3706560"/>
            <a:chOff x="744480" y="863640"/>
            <a:chExt cx="7654680" cy="3706560"/>
          </a:xfrm>
        </p:grpSpPr>
        <p:sp>
          <p:nvSpPr>
            <p:cNvPr id="4124" name="AutoShape 3"/>
            <p:cNvSpPr/>
            <p:nvPr/>
          </p:nvSpPr>
          <p:spPr>
            <a:xfrm>
              <a:off x="744480" y="863640"/>
              <a:ext cx="7654680" cy="3706560"/>
            </a:xfrm>
            <a:prstGeom prst="rect">
              <a:avLst/>
            </a:pr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lIns="2160" rIns="21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grpSp>
          <p:nvGrpSpPr>
            <p:cNvPr id="4125" name="Group 205"/>
            <p:cNvGrpSpPr/>
            <p:nvPr/>
          </p:nvGrpSpPr>
          <p:grpSpPr>
            <a:xfrm>
              <a:off x="744480" y="1101600"/>
              <a:ext cx="6227640" cy="3468240"/>
              <a:chOff x="744480" y="1101600"/>
              <a:chExt cx="6227640" cy="3468240"/>
            </a:xfrm>
          </p:grpSpPr>
          <p:sp>
            <p:nvSpPr>
              <p:cNvPr id="4126" name="Freeform 5"/>
              <p:cNvSpPr/>
              <p:nvPr/>
            </p:nvSpPr>
            <p:spPr>
              <a:xfrm>
                <a:off x="4525920" y="1862280"/>
                <a:ext cx="53640" cy="4104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1040"/>
                  <a:gd name="textAreaBottom" fmla="*/ 41400 h 41040"/>
                  <a:gd name="GluePoint1X" fmla="*/ 2 w 34"/>
                  <a:gd name="GluePoint1Y" fmla="*/ 5 h 26"/>
                  <a:gd name="GluePoint2X" fmla="*/ 2 w 34"/>
                  <a:gd name="GluePoint2Y" fmla="*/ 2 h 26"/>
                  <a:gd name="GluePoint3X" fmla="*/ 7 w 34"/>
                  <a:gd name="GluePoint3Y" fmla="*/ 2 h 26"/>
                  <a:gd name="GluePoint4X" fmla="*/ 10 w 34"/>
                  <a:gd name="GluePoint4Y" fmla="*/ 3 h 26"/>
                  <a:gd name="GluePoint5X" fmla="*/ 11 w 34"/>
                  <a:gd name="GluePoint5Y" fmla="*/ 0 h 26"/>
                  <a:gd name="GluePoint6X" fmla="*/ 24 w 34"/>
                  <a:gd name="GluePoint6Y" fmla="*/ 2 h 26"/>
                  <a:gd name="GluePoint7X" fmla="*/ 31 w 34"/>
                  <a:gd name="GluePoint7Y" fmla="*/ 6 h 26"/>
                  <a:gd name="GluePoint8X" fmla="*/ 34 w 34"/>
                  <a:gd name="GluePoint8Y" fmla="*/ 18 h 26"/>
                  <a:gd name="GluePoint9X" fmla="*/ 29 w 34"/>
                  <a:gd name="GluePoint9Y" fmla="*/ 21 h 26"/>
                  <a:gd name="GluePoint10X" fmla="*/ 24 w 34"/>
                  <a:gd name="GluePoint10Y" fmla="*/ 21 h 26"/>
                  <a:gd name="GluePoint11X" fmla="*/ 16 w 34"/>
                  <a:gd name="GluePoint11Y" fmla="*/ 24 h 26"/>
                  <a:gd name="GluePoint12X" fmla="*/ 8 w 34"/>
                  <a:gd name="GluePoint12Y" fmla="*/ 26 h 26"/>
                  <a:gd name="GluePoint13X" fmla="*/ 4 w 34"/>
                  <a:gd name="GluePoint13Y" fmla="*/ 22 h 26"/>
                  <a:gd name="GluePoint14X" fmla="*/ 0 w 34"/>
                  <a:gd name="GluePoint14Y" fmla="*/ 18 h 26"/>
                  <a:gd name="GluePoint15X" fmla="*/ 0 w 34"/>
                  <a:gd name="GluePoint15Y" fmla="*/ 5 h 26"/>
                  <a:gd name="GluePoint16X" fmla="*/ 2 w 34"/>
                  <a:gd name="GluePoint16Y" fmla="*/ 5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4" h="26">
                    <a:moveTo>
                      <a:pt x="2" y="5"/>
                    </a:moveTo>
                    <a:lnTo>
                      <a:pt x="2" y="2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1" y="0"/>
                    </a:lnTo>
                    <a:lnTo>
                      <a:pt x="24" y="2"/>
                    </a:lnTo>
                    <a:lnTo>
                      <a:pt x="31" y="6"/>
                    </a:lnTo>
                    <a:lnTo>
                      <a:pt x="34" y="18"/>
                    </a:lnTo>
                    <a:lnTo>
                      <a:pt x="29" y="21"/>
                    </a:lnTo>
                    <a:lnTo>
                      <a:pt x="24" y="21"/>
                    </a:lnTo>
                    <a:lnTo>
                      <a:pt x="16" y="24"/>
                    </a:lnTo>
                    <a:lnTo>
                      <a:pt x="8" y="26"/>
                    </a:lnTo>
                    <a:lnTo>
                      <a:pt x="4" y="22"/>
                    </a:lnTo>
                    <a:lnTo>
                      <a:pt x="0" y="18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27" name="Freeform 6"/>
              <p:cNvSpPr/>
              <p:nvPr/>
            </p:nvSpPr>
            <p:spPr>
              <a:xfrm>
                <a:off x="4498920" y="1854360"/>
                <a:ext cx="39240" cy="8208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82080"/>
                  <a:gd name="textAreaBottom" fmla="*/ 82440 h 82080"/>
                  <a:gd name="GluePoint1X" fmla="*/ 14 w 25"/>
                  <a:gd name="GluePoint1Y" fmla="*/ 52 h 52"/>
                  <a:gd name="GluePoint2X" fmla="*/ 25 w 25"/>
                  <a:gd name="GluePoint2Y" fmla="*/ 37 h 52"/>
                  <a:gd name="GluePoint3X" fmla="*/ 25 w 25"/>
                  <a:gd name="GluePoint3Y" fmla="*/ 31 h 52"/>
                  <a:gd name="GluePoint4X" fmla="*/ 21 w 25"/>
                  <a:gd name="GluePoint4Y" fmla="*/ 27 h 52"/>
                  <a:gd name="GluePoint5X" fmla="*/ 17 w 25"/>
                  <a:gd name="GluePoint5Y" fmla="*/ 23 h 52"/>
                  <a:gd name="GluePoint6X" fmla="*/ 17 w 25"/>
                  <a:gd name="GluePoint6Y" fmla="*/ 10 h 52"/>
                  <a:gd name="GluePoint7X" fmla="*/ 9 w 25"/>
                  <a:gd name="GluePoint7Y" fmla="*/ 2 h 52"/>
                  <a:gd name="GluePoint8X" fmla="*/ 3 w 25"/>
                  <a:gd name="GluePoint8Y" fmla="*/ 0 h 52"/>
                  <a:gd name="GluePoint9X" fmla="*/ 0 w 25"/>
                  <a:gd name="GluePoint9Y" fmla="*/ 3 h 52"/>
                  <a:gd name="GluePoint10X" fmla="*/ 0 w 25"/>
                  <a:gd name="GluePoint10Y" fmla="*/ 13 h 52"/>
                  <a:gd name="GluePoint11X" fmla="*/ 3 w 25"/>
                  <a:gd name="GluePoint11Y" fmla="*/ 15 h 52"/>
                  <a:gd name="GluePoint12X" fmla="*/ 1 w 25"/>
                  <a:gd name="GluePoint12Y" fmla="*/ 23 h 52"/>
                  <a:gd name="GluePoint13X" fmla="*/ 3 w 25"/>
                  <a:gd name="GluePoint13Y" fmla="*/ 24 h 52"/>
                  <a:gd name="GluePoint14X" fmla="*/ 1 w 25"/>
                  <a:gd name="GluePoint14Y" fmla="*/ 32 h 52"/>
                  <a:gd name="GluePoint15X" fmla="*/ 3 w 25"/>
                  <a:gd name="GluePoint15Y" fmla="*/ 39 h 52"/>
                  <a:gd name="GluePoint16X" fmla="*/ 1 w 25"/>
                  <a:gd name="GluePoint16Y" fmla="*/ 39 h 52"/>
                  <a:gd name="GluePoint17X" fmla="*/ 5 w 25"/>
                  <a:gd name="GluePoint17Y" fmla="*/ 43 h 52"/>
                  <a:gd name="GluePoint18X" fmla="*/ 9 w 25"/>
                  <a:gd name="GluePoint18Y" fmla="*/ 45 h 52"/>
                  <a:gd name="GluePoint19X" fmla="*/ 13 w 25"/>
                  <a:gd name="GluePoint19Y" fmla="*/ 50 h 52"/>
                  <a:gd name="GluePoint20X" fmla="*/ 14 w 25"/>
                  <a:gd name="GluePoint20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5" h="52">
                    <a:moveTo>
                      <a:pt x="14" y="52"/>
                    </a:moveTo>
                    <a:lnTo>
                      <a:pt x="25" y="37"/>
                    </a:lnTo>
                    <a:lnTo>
                      <a:pt x="25" y="31"/>
                    </a:lnTo>
                    <a:lnTo>
                      <a:pt x="21" y="27"/>
                    </a:lnTo>
                    <a:lnTo>
                      <a:pt x="17" y="23"/>
                    </a:lnTo>
                    <a:lnTo>
                      <a:pt x="17" y="10"/>
                    </a:lnTo>
                    <a:lnTo>
                      <a:pt x="9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1" y="23"/>
                    </a:lnTo>
                    <a:lnTo>
                      <a:pt x="3" y="24"/>
                    </a:lnTo>
                    <a:lnTo>
                      <a:pt x="1" y="32"/>
                    </a:lnTo>
                    <a:lnTo>
                      <a:pt x="3" y="39"/>
                    </a:lnTo>
                    <a:lnTo>
                      <a:pt x="1" y="39"/>
                    </a:lnTo>
                    <a:lnTo>
                      <a:pt x="5" y="43"/>
                    </a:lnTo>
                    <a:lnTo>
                      <a:pt x="9" y="45"/>
                    </a:lnTo>
                    <a:lnTo>
                      <a:pt x="13" y="50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28" name="Freeform 7"/>
              <p:cNvSpPr/>
              <p:nvPr/>
            </p:nvSpPr>
            <p:spPr>
              <a:xfrm>
                <a:off x="4473720" y="1754280"/>
                <a:ext cx="97920" cy="12024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20240"/>
                  <a:gd name="textAreaBottom" fmla="*/ 120600 h 120240"/>
                  <a:gd name="GluePoint1X" fmla="*/ 57 w 62"/>
                  <a:gd name="GluePoint1Y" fmla="*/ 63 h 76"/>
                  <a:gd name="GluePoint2X" fmla="*/ 56 w 62"/>
                  <a:gd name="GluePoint2Y" fmla="*/ 49 h 76"/>
                  <a:gd name="GluePoint3X" fmla="*/ 56 w 62"/>
                  <a:gd name="GluePoint3Y" fmla="*/ 37 h 76"/>
                  <a:gd name="GluePoint4X" fmla="*/ 57 w 62"/>
                  <a:gd name="GluePoint4Y" fmla="*/ 36 h 76"/>
                  <a:gd name="GluePoint5X" fmla="*/ 57 w 62"/>
                  <a:gd name="GluePoint5Y" fmla="*/ 29 h 76"/>
                  <a:gd name="GluePoint6X" fmla="*/ 52 w 62"/>
                  <a:gd name="GluePoint6Y" fmla="*/ 29 h 76"/>
                  <a:gd name="GluePoint7X" fmla="*/ 38 w 62"/>
                  <a:gd name="GluePoint7Y" fmla="*/ 18 h 76"/>
                  <a:gd name="GluePoint8X" fmla="*/ 29 w 62"/>
                  <a:gd name="GluePoint8Y" fmla="*/ 7 h 76"/>
                  <a:gd name="GluePoint9X" fmla="*/ 19 w 62"/>
                  <a:gd name="GluePoint9Y" fmla="*/ 0 h 76"/>
                  <a:gd name="GluePoint10X" fmla="*/ 0 w 62"/>
                  <a:gd name="GluePoint10Y" fmla="*/ 5 h 76"/>
                  <a:gd name="GluePoint11X" fmla="*/ 3 w 62"/>
                  <a:gd name="GluePoint11Y" fmla="*/ 12 h 76"/>
                  <a:gd name="GluePoint12X" fmla="*/ 5 w 62"/>
                  <a:gd name="GluePoint12Y" fmla="*/ 15 h 76"/>
                  <a:gd name="GluePoint13X" fmla="*/ 8 w 62"/>
                  <a:gd name="GluePoint13Y" fmla="*/ 16 h 76"/>
                  <a:gd name="GluePoint14X" fmla="*/ 11 w 62"/>
                  <a:gd name="GluePoint14Y" fmla="*/ 21 h 76"/>
                  <a:gd name="GluePoint15X" fmla="*/ 8 w 62"/>
                  <a:gd name="GluePoint15Y" fmla="*/ 31 h 76"/>
                  <a:gd name="GluePoint16X" fmla="*/ 16 w 62"/>
                  <a:gd name="GluePoint16Y" fmla="*/ 37 h 76"/>
                  <a:gd name="GluePoint17X" fmla="*/ 11 w 62"/>
                  <a:gd name="GluePoint17Y" fmla="*/ 37 h 76"/>
                  <a:gd name="GluePoint18X" fmla="*/ 16 w 62"/>
                  <a:gd name="GluePoint18Y" fmla="*/ 42 h 76"/>
                  <a:gd name="GluePoint19X" fmla="*/ 10 w 62"/>
                  <a:gd name="GluePoint19Y" fmla="*/ 47 h 76"/>
                  <a:gd name="GluePoint20X" fmla="*/ 10 w 62"/>
                  <a:gd name="GluePoint20Y" fmla="*/ 50 h 76"/>
                  <a:gd name="GluePoint21X" fmla="*/ 8 w 62"/>
                  <a:gd name="GluePoint21Y" fmla="*/ 52 h 76"/>
                  <a:gd name="GluePoint22X" fmla="*/ 6 w 62"/>
                  <a:gd name="GluePoint22Y" fmla="*/ 50 h 76"/>
                  <a:gd name="GluePoint23X" fmla="*/ 3 w 62"/>
                  <a:gd name="GluePoint23Y" fmla="*/ 55 h 76"/>
                  <a:gd name="GluePoint24X" fmla="*/ 2 w 62"/>
                  <a:gd name="GluePoint24Y" fmla="*/ 58 h 76"/>
                  <a:gd name="GluePoint25X" fmla="*/ 3 w 62"/>
                  <a:gd name="GluePoint25Y" fmla="*/ 61 h 76"/>
                  <a:gd name="GluePoint26X" fmla="*/ 2 w 62"/>
                  <a:gd name="GluePoint26Y" fmla="*/ 65 h 76"/>
                  <a:gd name="GluePoint27X" fmla="*/ 10 w 62"/>
                  <a:gd name="GluePoint27Y" fmla="*/ 71 h 76"/>
                  <a:gd name="GluePoint28X" fmla="*/ 14 w 62"/>
                  <a:gd name="GluePoint28Y" fmla="*/ 76 h 76"/>
                  <a:gd name="GluePoint29X" fmla="*/ 16 w 62"/>
                  <a:gd name="GluePoint29Y" fmla="*/ 66 h 76"/>
                  <a:gd name="GluePoint30X" fmla="*/ 25 w 62"/>
                  <a:gd name="GluePoint30Y" fmla="*/ 65 h 76"/>
                  <a:gd name="GluePoint31X" fmla="*/ 35 w 62"/>
                  <a:gd name="GluePoint31Y" fmla="*/ 73 h 76"/>
                  <a:gd name="GluePoint32X" fmla="*/ 40 w 62"/>
                  <a:gd name="GluePoint32Y" fmla="*/ 70 h 76"/>
                  <a:gd name="GluePoint33X" fmla="*/ 44 w 62"/>
                  <a:gd name="GluePoint33Y" fmla="*/ 68 h 7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62" h="76">
                    <a:moveTo>
                      <a:pt x="57" y="70"/>
                    </a:moveTo>
                    <a:lnTo>
                      <a:pt x="57" y="63"/>
                    </a:lnTo>
                    <a:lnTo>
                      <a:pt x="62" y="55"/>
                    </a:lnTo>
                    <a:lnTo>
                      <a:pt x="56" y="49"/>
                    </a:lnTo>
                    <a:lnTo>
                      <a:pt x="54" y="42"/>
                    </a:lnTo>
                    <a:lnTo>
                      <a:pt x="56" y="37"/>
                    </a:lnTo>
                    <a:lnTo>
                      <a:pt x="59" y="36"/>
                    </a:lnTo>
                    <a:lnTo>
                      <a:pt x="57" y="36"/>
                    </a:lnTo>
                    <a:lnTo>
                      <a:pt x="54" y="33"/>
                    </a:lnTo>
                    <a:lnTo>
                      <a:pt x="57" y="29"/>
                    </a:lnTo>
                    <a:lnTo>
                      <a:pt x="54" y="28"/>
                    </a:lnTo>
                    <a:lnTo>
                      <a:pt x="52" y="29"/>
                    </a:lnTo>
                    <a:lnTo>
                      <a:pt x="40" y="24"/>
                    </a:lnTo>
                    <a:lnTo>
                      <a:pt x="38" y="18"/>
                    </a:lnTo>
                    <a:lnTo>
                      <a:pt x="33" y="16"/>
                    </a:lnTo>
                    <a:lnTo>
                      <a:pt x="29" y="7"/>
                    </a:lnTo>
                    <a:lnTo>
                      <a:pt x="21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5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8" y="31"/>
                    </a:lnTo>
                    <a:lnTo>
                      <a:pt x="10" y="33"/>
                    </a:lnTo>
                    <a:lnTo>
                      <a:pt x="16" y="37"/>
                    </a:lnTo>
                    <a:lnTo>
                      <a:pt x="16" y="39"/>
                    </a:lnTo>
                    <a:lnTo>
                      <a:pt x="11" y="37"/>
                    </a:lnTo>
                    <a:lnTo>
                      <a:pt x="11" y="39"/>
                    </a:lnTo>
                    <a:lnTo>
                      <a:pt x="16" y="42"/>
                    </a:lnTo>
                    <a:lnTo>
                      <a:pt x="14" y="45"/>
                    </a:lnTo>
                    <a:lnTo>
                      <a:pt x="10" y="47"/>
                    </a:lnTo>
                    <a:lnTo>
                      <a:pt x="8" y="47"/>
                    </a:lnTo>
                    <a:lnTo>
                      <a:pt x="10" y="50"/>
                    </a:lnTo>
                    <a:lnTo>
                      <a:pt x="10" y="52"/>
                    </a:lnTo>
                    <a:lnTo>
                      <a:pt x="8" y="52"/>
                    </a:lnTo>
                    <a:lnTo>
                      <a:pt x="8" y="50"/>
                    </a:lnTo>
                    <a:lnTo>
                      <a:pt x="6" y="50"/>
                    </a:lnTo>
                    <a:lnTo>
                      <a:pt x="3" y="52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8"/>
                    </a:lnTo>
                    <a:lnTo>
                      <a:pt x="3" y="61"/>
                    </a:lnTo>
                    <a:lnTo>
                      <a:pt x="3" y="61"/>
                    </a:lnTo>
                    <a:lnTo>
                      <a:pt x="2" y="63"/>
                    </a:lnTo>
                    <a:lnTo>
                      <a:pt x="2" y="65"/>
                    </a:lnTo>
                    <a:lnTo>
                      <a:pt x="6" y="68"/>
                    </a:lnTo>
                    <a:lnTo>
                      <a:pt x="10" y="71"/>
                    </a:lnTo>
                    <a:lnTo>
                      <a:pt x="13" y="73"/>
                    </a:lnTo>
                    <a:lnTo>
                      <a:pt x="14" y="76"/>
                    </a:lnTo>
                    <a:lnTo>
                      <a:pt x="16" y="76"/>
                    </a:lnTo>
                    <a:lnTo>
                      <a:pt x="16" y="66"/>
                    </a:lnTo>
                    <a:lnTo>
                      <a:pt x="19" y="63"/>
                    </a:lnTo>
                    <a:lnTo>
                      <a:pt x="25" y="65"/>
                    </a:lnTo>
                    <a:lnTo>
                      <a:pt x="33" y="73"/>
                    </a:lnTo>
                    <a:lnTo>
                      <a:pt x="35" y="73"/>
                    </a:lnTo>
                    <a:lnTo>
                      <a:pt x="35" y="70"/>
                    </a:lnTo>
                    <a:lnTo>
                      <a:pt x="40" y="70"/>
                    </a:lnTo>
                    <a:lnTo>
                      <a:pt x="43" y="71"/>
                    </a:lnTo>
                    <a:lnTo>
                      <a:pt x="44" y="68"/>
                    </a:lnTo>
                    <a:lnTo>
                      <a:pt x="57" y="7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29" name="Freeform 8"/>
              <p:cNvSpPr/>
              <p:nvPr/>
            </p:nvSpPr>
            <p:spPr>
              <a:xfrm>
                <a:off x="2070000" y="1879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16 w 70"/>
                  <a:gd name="GluePoint1Y" fmla="*/ 40 h 69"/>
                  <a:gd name="GluePoint2X" fmla="*/ 23 w 70"/>
                  <a:gd name="GluePoint2Y" fmla="*/ 23 h 69"/>
                  <a:gd name="GluePoint3X" fmla="*/ 32 w 70"/>
                  <a:gd name="GluePoint3Y" fmla="*/ 0 h 69"/>
                  <a:gd name="GluePoint4X" fmla="*/ 37 w 70"/>
                  <a:gd name="GluePoint4Y" fmla="*/ 2 h 69"/>
                  <a:gd name="GluePoint5X" fmla="*/ 40 w 70"/>
                  <a:gd name="GluePoint5Y" fmla="*/ 0 h 69"/>
                  <a:gd name="GluePoint6X" fmla="*/ 70 w 70"/>
                  <a:gd name="GluePoint6Y" fmla="*/ 0 h 69"/>
                  <a:gd name="GluePoint7X" fmla="*/ 62 w 70"/>
                  <a:gd name="GluePoint7Y" fmla="*/ 23 h 69"/>
                  <a:gd name="GluePoint8X" fmla="*/ 54 w 70"/>
                  <a:gd name="GluePoint8Y" fmla="*/ 45 h 69"/>
                  <a:gd name="GluePoint9X" fmla="*/ 53 w 70"/>
                  <a:gd name="GluePoint9Y" fmla="*/ 47 h 69"/>
                  <a:gd name="GluePoint10X" fmla="*/ 51 w 70"/>
                  <a:gd name="GluePoint10Y" fmla="*/ 52 h 69"/>
                  <a:gd name="GluePoint11X" fmla="*/ 46 w 70"/>
                  <a:gd name="GluePoint11Y" fmla="*/ 53 h 69"/>
                  <a:gd name="GluePoint12X" fmla="*/ 43 w 70"/>
                  <a:gd name="GluePoint12Y" fmla="*/ 53 h 69"/>
                  <a:gd name="GluePoint13X" fmla="*/ 42 w 70"/>
                  <a:gd name="GluePoint13Y" fmla="*/ 56 h 69"/>
                  <a:gd name="GluePoint14X" fmla="*/ 39 w 70"/>
                  <a:gd name="GluePoint14Y" fmla="*/ 58 h 69"/>
                  <a:gd name="GluePoint15X" fmla="*/ 37 w 70"/>
                  <a:gd name="GluePoint15Y" fmla="*/ 60 h 69"/>
                  <a:gd name="GluePoint16X" fmla="*/ 34 w 70"/>
                  <a:gd name="GluePoint16Y" fmla="*/ 60 h 69"/>
                  <a:gd name="GluePoint17X" fmla="*/ 32 w 70"/>
                  <a:gd name="GluePoint17Y" fmla="*/ 64 h 69"/>
                  <a:gd name="GluePoint18X" fmla="*/ 29 w 70"/>
                  <a:gd name="GluePoint18Y" fmla="*/ 66 h 69"/>
                  <a:gd name="GluePoint19X" fmla="*/ 26 w 70"/>
                  <a:gd name="GluePoint19Y" fmla="*/ 61 h 69"/>
                  <a:gd name="GluePoint20X" fmla="*/ 26 w 70"/>
                  <a:gd name="GluePoint20Y" fmla="*/ 63 h 69"/>
                  <a:gd name="GluePoint21X" fmla="*/ 24 w 70"/>
                  <a:gd name="GluePoint21Y" fmla="*/ 63 h 69"/>
                  <a:gd name="GluePoint22X" fmla="*/ 21 w 70"/>
                  <a:gd name="GluePoint22Y" fmla="*/ 68 h 69"/>
                  <a:gd name="GluePoint23X" fmla="*/ 18 w 70"/>
                  <a:gd name="GluePoint23Y" fmla="*/ 66 h 69"/>
                  <a:gd name="GluePoint24X" fmla="*/ 13 w 70"/>
                  <a:gd name="GluePoint24Y" fmla="*/ 69 h 69"/>
                  <a:gd name="GluePoint25X" fmla="*/ 7 w 70"/>
                  <a:gd name="GluePoint25Y" fmla="*/ 66 h 69"/>
                  <a:gd name="GluePoint26X" fmla="*/ 5 w 70"/>
                  <a:gd name="GluePoint26Y" fmla="*/ 68 h 69"/>
                  <a:gd name="GluePoint27X" fmla="*/ 5 w 70"/>
                  <a:gd name="GluePoint27Y" fmla="*/ 66 h 69"/>
                  <a:gd name="GluePoint28X" fmla="*/ 4 w 70"/>
                  <a:gd name="GluePoint28Y" fmla="*/ 66 h 69"/>
                  <a:gd name="GluePoint29X" fmla="*/ 0 w 70"/>
                  <a:gd name="GluePoint29Y" fmla="*/ 69 h 69"/>
                  <a:gd name="GluePoint30X" fmla="*/ 0 w 70"/>
                  <a:gd name="GluePoint30Y" fmla="*/ 68 h 69"/>
                  <a:gd name="GluePoint31X" fmla="*/ 0 w 70"/>
                  <a:gd name="GluePoint31Y" fmla="*/ 68 h 69"/>
                  <a:gd name="GluePoint32X" fmla="*/ 0 w 70"/>
                  <a:gd name="GluePoint32Y" fmla="*/ 68 h 69"/>
                  <a:gd name="GluePoint33X" fmla="*/ 2 w 70"/>
                  <a:gd name="GluePoint33Y" fmla="*/ 63 h 69"/>
                  <a:gd name="GluePoint34X" fmla="*/ 4 w 70"/>
                  <a:gd name="GluePoint34Y" fmla="*/ 63 h 69"/>
                  <a:gd name="GluePoint35X" fmla="*/ 4 w 70"/>
                  <a:gd name="GluePoint35Y" fmla="*/ 61 h 69"/>
                  <a:gd name="GluePoint36X" fmla="*/ 10 w 70"/>
                  <a:gd name="GluePoint36Y" fmla="*/ 56 h 69"/>
                  <a:gd name="GluePoint37X" fmla="*/ 13 w 70"/>
                  <a:gd name="GluePoint37Y" fmla="*/ 52 h 69"/>
                  <a:gd name="GluePoint38X" fmla="*/ 15 w 70"/>
                  <a:gd name="GluePoint38Y" fmla="*/ 48 h 69"/>
                  <a:gd name="GluePoint39X" fmla="*/ 13 w 70"/>
                  <a:gd name="GluePoint39Y" fmla="*/ 45 h 69"/>
                  <a:gd name="GluePoint40X" fmla="*/ 16 w 70"/>
                  <a:gd name="GluePoint40Y" fmla="*/ 4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16" y="40"/>
                    </a:moveTo>
                    <a:lnTo>
                      <a:pt x="23" y="23"/>
                    </a:lnTo>
                    <a:lnTo>
                      <a:pt x="32" y="0"/>
                    </a:lnTo>
                    <a:lnTo>
                      <a:pt x="37" y="2"/>
                    </a:lnTo>
                    <a:lnTo>
                      <a:pt x="40" y="0"/>
                    </a:lnTo>
                    <a:lnTo>
                      <a:pt x="70" y="0"/>
                    </a:lnTo>
                    <a:lnTo>
                      <a:pt x="62" y="23"/>
                    </a:lnTo>
                    <a:lnTo>
                      <a:pt x="54" y="45"/>
                    </a:lnTo>
                    <a:lnTo>
                      <a:pt x="53" y="47"/>
                    </a:lnTo>
                    <a:lnTo>
                      <a:pt x="51" y="52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42" y="56"/>
                    </a:lnTo>
                    <a:lnTo>
                      <a:pt x="39" y="58"/>
                    </a:lnTo>
                    <a:lnTo>
                      <a:pt x="37" y="60"/>
                    </a:lnTo>
                    <a:lnTo>
                      <a:pt x="34" y="60"/>
                    </a:lnTo>
                    <a:lnTo>
                      <a:pt x="32" y="64"/>
                    </a:lnTo>
                    <a:lnTo>
                      <a:pt x="29" y="66"/>
                    </a:lnTo>
                    <a:lnTo>
                      <a:pt x="26" y="61"/>
                    </a:lnTo>
                    <a:lnTo>
                      <a:pt x="26" y="63"/>
                    </a:lnTo>
                    <a:lnTo>
                      <a:pt x="24" y="63"/>
                    </a:lnTo>
                    <a:lnTo>
                      <a:pt x="21" y="68"/>
                    </a:lnTo>
                    <a:lnTo>
                      <a:pt x="18" y="66"/>
                    </a:lnTo>
                    <a:lnTo>
                      <a:pt x="13" y="69"/>
                    </a:lnTo>
                    <a:lnTo>
                      <a:pt x="7" y="66"/>
                    </a:lnTo>
                    <a:lnTo>
                      <a:pt x="5" y="68"/>
                    </a:lnTo>
                    <a:lnTo>
                      <a:pt x="5" y="66"/>
                    </a:lnTo>
                    <a:lnTo>
                      <a:pt x="4" y="66"/>
                    </a:lnTo>
                    <a:lnTo>
                      <a:pt x="0" y="69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2" y="63"/>
                    </a:lnTo>
                    <a:lnTo>
                      <a:pt x="4" y="63"/>
                    </a:lnTo>
                    <a:lnTo>
                      <a:pt x="4" y="61"/>
                    </a:lnTo>
                    <a:lnTo>
                      <a:pt x="10" y="56"/>
                    </a:lnTo>
                    <a:lnTo>
                      <a:pt x="13" y="52"/>
                    </a:lnTo>
                    <a:lnTo>
                      <a:pt x="15" y="48"/>
                    </a:lnTo>
                    <a:lnTo>
                      <a:pt x="13" y="45"/>
                    </a:lnTo>
                    <a:lnTo>
                      <a:pt x="16" y="4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30" name="Freeform 9"/>
              <p:cNvSpPr/>
              <p:nvPr/>
            </p:nvSpPr>
            <p:spPr>
              <a:xfrm>
                <a:off x="2085840" y="2066760"/>
                <a:ext cx="102960" cy="12996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29960"/>
                  <a:gd name="textAreaBottom" fmla="*/ 130320 h 129960"/>
                  <a:gd name="GluePoint1X" fmla="*/ 51 w 65"/>
                  <a:gd name="GluePoint1Y" fmla="*/ 75 h 82"/>
                  <a:gd name="GluePoint2X" fmla="*/ 51 w 65"/>
                  <a:gd name="GluePoint2Y" fmla="*/ 70 h 82"/>
                  <a:gd name="GluePoint3X" fmla="*/ 56 w 65"/>
                  <a:gd name="GluePoint3Y" fmla="*/ 65 h 82"/>
                  <a:gd name="GluePoint4X" fmla="*/ 57 w 65"/>
                  <a:gd name="GluePoint4Y" fmla="*/ 62 h 82"/>
                  <a:gd name="GluePoint5X" fmla="*/ 62 w 65"/>
                  <a:gd name="GluePoint5Y" fmla="*/ 54 h 82"/>
                  <a:gd name="GluePoint6X" fmla="*/ 65 w 65"/>
                  <a:gd name="GluePoint6Y" fmla="*/ 53 h 82"/>
                  <a:gd name="GluePoint7X" fmla="*/ 62 w 65"/>
                  <a:gd name="GluePoint7Y" fmla="*/ 51 h 82"/>
                  <a:gd name="GluePoint8X" fmla="*/ 62 w 65"/>
                  <a:gd name="GluePoint8Y" fmla="*/ 46 h 82"/>
                  <a:gd name="GluePoint9X" fmla="*/ 62 w 65"/>
                  <a:gd name="GluePoint9Y" fmla="*/ 43 h 82"/>
                  <a:gd name="GluePoint10X" fmla="*/ 60 w 65"/>
                  <a:gd name="GluePoint10Y" fmla="*/ 41 h 82"/>
                  <a:gd name="GluePoint11X" fmla="*/ 60 w 65"/>
                  <a:gd name="GluePoint11Y" fmla="*/ 35 h 82"/>
                  <a:gd name="GluePoint12X" fmla="*/ 57 w 65"/>
                  <a:gd name="GluePoint12Y" fmla="*/ 32 h 82"/>
                  <a:gd name="GluePoint13X" fmla="*/ 56 w 65"/>
                  <a:gd name="GluePoint13Y" fmla="*/ 28 h 82"/>
                  <a:gd name="GluePoint14X" fmla="*/ 56 w 65"/>
                  <a:gd name="GluePoint14Y" fmla="*/ 27 h 82"/>
                  <a:gd name="GluePoint15X" fmla="*/ 49 w 65"/>
                  <a:gd name="GluePoint15Y" fmla="*/ 19 h 82"/>
                  <a:gd name="GluePoint16X" fmla="*/ 48 w 65"/>
                  <a:gd name="GluePoint16Y" fmla="*/ 9 h 82"/>
                  <a:gd name="GluePoint17X" fmla="*/ 44 w 65"/>
                  <a:gd name="GluePoint17Y" fmla="*/ 9 h 82"/>
                  <a:gd name="GluePoint18X" fmla="*/ 41 w 65"/>
                  <a:gd name="GluePoint18Y" fmla="*/ 4 h 82"/>
                  <a:gd name="GluePoint19X" fmla="*/ 46 w 65"/>
                  <a:gd name="GluePoint19Y" fmla="*/ 0 h 82"/>
                  <a:gd name="GluePoint20X" fmla="*/ 9 w 65"/>
                  <a:gd name="GluePoint20Y" fmla="*/ 0 h 82"/>
                  <a:gd name="GluePoint21X" fmla="*/ 8 w 65"/>
                  <a:gd name="GluePoint21Y" fmla="*/ 20 h 82"/>
                  <a:gd name="GluePoint22X" fmla="*/ 6 w 65"/>
                  <a:gd name="GluePoint22Y" fmla="*/ 35 h 82"/>
                  <a:gd name="GluePoint23X" fmla="*/ 6 w 65"/>
                  <a:gd name="GluePoint23Y" fmla="*/ 41 h 82"/>
                  <a:gd name="GluePoint24X" fmla="*/ 6 w 65"/>
                  <a:gd name="GluePoint24Y" fmla="*/ 45 h 82"/>
                  <a:gd name="GluePoint25X" fmla="*/ 6 w 65"/>
                  <a:gd name="GluePoint25Y" fmla="*/ 46 h 82"/>
                  <a:gd name="GluePoint26X" fmla="*/ 8 w 65"/>
                  <a:gd name="GluePoint26Y" fmla="*/ 48 h 82"/>
                  <a:gd name="GluePoint27X" fmla="*/ 5 w 65"/>
                  <a:gd name="GluePoint27Y" fmla="*/ 51 h 82"/>
                  <a:gd name="GluePoint28X" fmla="*/ 3 w 65"/>
                  <a:gd name="GluePoint28Y" fmla="*/ 54 h 82"/>
                  <a:gd name="GluePoint29X" fmla="*/ 3 w 65"/>
                  <a:gd name="GluePoint29Y" fmla="*/ 57 h 82"/>
                  <a:gd name="GluePoint30X" fmla="*/ 0 w 65"/>
                  <a:gd name="GluePoint30Y" fmla="*/ 67 h 82"/>
                  <a:gd name="GluePoint31X" fmla="*/ 0 w 65"/>
                  <a:gd name="GluePoint31Y" fmla="*/ 70 h 82"/>
                  <a:gd name="GluePoint32X" fmla="*/ 2 w 65"/>
                  <a:gd name="GluePoint32Y" fmla="*/ 75 h 82"/>
                  <a:gd name="GluePoint33X" fmla="*/ 21 w 65"/>
                  <a:gd name="GluePoint33Y" fmla="*/ 77 h 82"/>
                  <a:gd name="GluePoint34X" fmla="*/ 40 w 65"/>
                  <a:gd name="GluePoint34Y" fmla="*/ 78 h 82"/>
                  <a:gd name="GluePoint35X" fmla="*/ 40 w 65"/>
                  <a:gd name="GluePoint35Y" fmla="*/ 82 h 82"/>
                  <a:gd name="GluePoint36X" fmla="*/ 41 w 65"/>
                  <a:gd name="GluePoint36Y" fmla="*/ 82 h 82"/>
                  <a:gd name="GluePoint37X" fmla="*/ 43 w 65"/>
                  <a:gd name="GluePoint37Y" fmla="*/ 75 h 82"/>
                  <a:gd name="GluePoint38X" fmla="*/ 44 w 65"/>
                  <a:gd name="GluePoint38Y" fmla="*/ 74 h 82"/>
                  <a:gd name="GluePoint39X" fmla="*/ 51 w 65"/>
                  <a:gd name="GluePoint39Y" fmla="*/ 75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65" h="82">
                    <a:moveTo>
                      <a:pt x="51" y="75"/>
                    </a:moveTo>
                    <a:lnTo>
                      <a:pt x="51" y="70"/>
                    </a:lnTo>
                    <a:lnTo>
                      <a:pt x="56" y="65"/>
                    </a:lnTo>
                    <a:lnTo>
                      <a:pt x="57" y="62"/>
                    </a:lnTo>
                    <a:lnTo>
                      <a:pt x="62" y="54"/>
                    </a:lnTo>
                    <a:lnTo>
                      <a:pt x="65" y="53"/>
                    </a:lnTo>
                    <a:lnTo>
                      <a:pt x="62" y="51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0" y="41"/>
                    </a:lnTo>
                    <a:lnTo>
                      <a:pt x="60" y="35"/>
                    </a:lnTo>
                    <a:lnTo>
                      <a:pt x="57" y="32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49" y="19"/>
                    </a:lnTo>
                    <a:lnTo>
                      <a:pt x="48" y="9"/>
                    </a:lnTo>
                    <a:lnTo>
                      <a:pt x="44" y="9"/>
                    </a:lnTo>
                    <a:lnTo>
                      <a:pt x="41" y="4"/>
                    </a:lnTo>
                    <a:lnTo>
                      <a:pt x="46" y="0"/>
                    </a:lnTo>
                    <a:lnTo>
                      <a:pt x="9" y="0"/>
                    </a:lnTo>
                    <a:lnTo>
                      <a:pt x="8" y="20"/>
                    </a:lnTo>
                    <a:lnTo>
                      <a:pt x="6" y="35"/>
                    </a:lnTo>
                    <a:lnTo>
                      <a:pt x="6" y="41"/>
                    </a:lnTo>
                    <a:lnTo>
                      <a:pt x="6" y="45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3" y="57"/>
                    </a:lnTo>
                    <a:lnTo>
                      <a:pt x="0" y="67"/>
                    </a:lnTo>
                    <a:lnTo>
                      <a:pt x="0" y="70"/>
                    </a:lnTo>
                    <a:lnTo>
                      <a:pt x="2" y="75"/>
                    </a:lnTo>
                    <a:lnTo>
                      <a:pt x="21" y="77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3" y="75"/>
                    </a:lnTo>
                    <a:lnTo>
                      <a:pt x="44" y="74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31" name="Freeform 10"/>
              <p:cNvSpPr/>
              <p:nvPr/>
            </p:nvSpPr>
            <p:spPr>
              <a:xfrm>
                <a:off x="1598760" y="1389240"/>
                <a:ext cx="328320" cy="291600"/>
              </a:xfrm>
              <a:custGeom>
                <a:avLst/>
                <a:gdLst>
                  <a:gd name="textAreaLeft" fmla="*/ 0 w 328320"/>
                  <a:gd name="textAreaRight" fmla="*/ 328680 w 328320"/>
                  <a:gd name="textAreaTop" fmla="*/ 0 h 291600"/>
                  <a:gd name="textAreaBottom" fmla="*/ 291960 h 291600"/>
                  <a:gd name="GluePoint1X" fmla="*/ 196 w 207"/>
                  <a:gd name="GluePoint1Y" fmla="*/ 0 h 184"/>
                  <a:gd name="GluePoint2X" fmla="*/ 175 w 207"/>
                  <a:gd name="GluePoint2Y" fmla="*/ 0 h 184"/>
                  <a:gd name="GluePoint3X" fmla="*/ 153 w 207"/>
                  <a:gd name="GluePoint3Y" fmla="*/ 0 h 184"/>
                  <a:gd name="GluePoint4X" fmla="*/ 129 w 207"/>
                  <a:gd name="GluePoint4Y" fmla="*/ 0 h 184"/>
                  <a:gd name="GluePoint5X" fmla="*/ 108 w 207"/>
                  <a:gd name="GluePoint5Y" fmla="*/ 0 h 184"/>
                  <a:gd name="GluePoint6X" fmla="*/ 85 w 207"/>
                  <a:gd name="GluePoint6Y" fmla="*/ 0 h 184"/>
                  <a:gd name="GluePoint7X" fmla="*/ 58 w 207"/>
                  <a:gd name="GluePoint7Y" fmla="*/ 33 h 184"/>
                  <a:gd name="GluePoint8X" fmla="*/ 32 w 207"/>
                  <a:gd name="GluePoint8Y" fmla="*/ 65 h 184"/>
                  <a:gd name="GluePoint9X" fmla="*/ 2 w 207"/>
                  <a:gd name="GluePoint9Y" fmla="*/ 102 h 184"/>
                  <a:gd name="GluePoint10X" fmla="*/ 0 w 207"/>
                  <a:gd name="GluePoint10Y" fmla="*/ 105 h 184"/>
                  <a:gd name="GluePoint11X" fmla="*/ 2 w 207"/>
                  <a:gd name="GluePoint11Y" fmla="*/ 110 h 184"/>
                  <a:gd name="GluePoint12X" fmla="*/ 5 w 207"/>
                  <a:gd name="GluePoint12Y" fmla="*/ 113 h 184"/>
                  <a:gd name="GluePoint13X" fmla="*/ 8 w 207"/>
                  <a:gd name="GluePoint13Y" fmla="*/ 111 h 184"/>
                  <a:gd name="GluePoint14X" fmla="*/ 8 w 207"/>
                  <a:gd name="GluePoint14Y" fmla="*/ 118 h 184"/>
                  <a:gd name="GluePoint15X" fmla="*/ 11 w 207"/>
                  <a:gd name="GluePoint15Y" fmla="*/ 119 h 184"/>
                  <a:gd name="GluePoint16X" fmla="*/ 13 w 207"/>
                  <a:gd name="GluePoint16Y" fmla="*/ 124 h 184"/>
                  <a:gd name="GluePoint17X" fmla="*/ 11 w 207"/>
                  <a:gd name="GluePoint17Y" fmla="*/ 127 h 184"/>
                  <a:gd name="GluePoint18X" fmla="*/ 13 w 207"/>
                  <a:gd name="GluePoint18Y" fmla="*/ 131 h 184"/>
                  <a:gd name="GluePoint19X" fmla="*/ 18 w 207"/>
                  <a:gd name="GluePoint19Y" fmla="*/ 137 h 184"/>
                  <a:gd name="GluePoint20X" fmla="*/ 23 w 207"/>
                  <a:gd name="GluePoint20Y" fmla="*/ 142 h 184"/>
                  <a:gd name="GluePoint21X" fmla="*/ 26 w 207"/>
                  <a:gd name="GluePoint21Y" fmla="*/ 150 h 184"/>
                  <a:gd name="GluePoint22X" fmla="*/ 27 w 207"/>
                  <a:gd name="GluePoint22Y" fmla="*/ 155 h 184"/>
                  <a:gd name="GluePoint23X" fmla="*/ 31 w 207"/>
                  <a:gd name="GluePoint23Y" fmla="*/ 156 h 184"/>
                  <a:gd name="GluePoint24X" fmla="*/ 29 w 207"/>
                  <a:gd name="GluePoint24Y" fmla="*/ 166 h 184"/>
                  <a:gd name="GluePoint25X" fmla="*/ 23 w 207"/>
                  <a:gd name="GluePoint25Y" fmla="*/ 174 h 184"/>
                  <a:gd name="GluePoint26X" fmla="*/ 23 w 207"/>
                  <a:gd name="GluePoint26Y" fmla="*/ 177 h 184"/>
                  <a:gd name="GluePoint27X" fmla="*/ 43 w 207"/>
                  <a:gd name="GluePoint27Y" fmla="*/ 184 h 184"/>
                  <a:gd name="GluePoint28X" fmla="*/ 80 w 207"/>
                  <a:gd name="GluePoint28Y" fmla="*/ 184 h 184"/>
                  <a:gd name="GluePoint29X" fmla="*/ 99 w 207"/>
                  <a:gd name="GluePoint29Y" fmla="*/ 153 h 184"/>
                  <a:gd name="GluePoint30X" fmla="*/ 127 w 207"/>
                  <a:gd name="GluePoint30Y" fmla="*/ 110 h 184"/>
                  <a:gd name="GluePoint31X" fmla="*/ 161 w 207"/>
                  <a:gd name="GluePoint31Y" fmla="*/ 62 h 184"/>
                  <a:gd name="GluePoint32X" fmla="*/ 194 w 207"/>
                  <a:gd name="GluePoint32Y" fmla="*/ 18 h 184"/>
                  <a:gd name="GluePoint33X" fmla="*/ 207 w 207"/>
                  <a:gd name="GluePoint33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7" h="184">
                    <a:moveTo>
                      <a:pt x="207" y="0"/>
                    </a:moveTo>
                    <a:lnTo>
                      <a:pt x="196" y="0"/>
                    </a:lnTo>
                    <a:lnTo>
                      <a:pt x="186" y="0"/>
                    </a:lnTo>
                    <a:lnTo>
                      <a:pt x="175" y="0"/>
                    </a:lnTo>
                    <a:lnTo>
                      <a:pt x="164" y="0"/>
                    </a:lnTo>
                    <a:lnTo>
                      <a:pt x="153" y="0"/>
                    </a:lnTo>
                    <a:lnTo>
                      <a:pt x="140" y="0"/>
                    </a:lnTo>
                    <a:lnTo>
                      <a:pt x="129" y="0"/>
                    </a:lnTo>
                    <a:lnTo>
                      <a:pt x="119" y="0"/>
                    </a:lnTo>
                    <a:lnTo>
                      <a:pt x="108" y="0"/>
                    </a:lnTo>
                    <a:lnTo>
                      <a:pt x="96" y="0"/>
                    </a:lnTo>
                    <a:lnTo>
                      <a:pt x="85" y="0"/>
                    </a:lnTo>
                    <a:lnTo>
                      <a:pt x="70" y="18"/>
                    </a:lnTo>
                    <a:lnTo>
                      <a:pt x="58" y="33"/>
                    </a:lnTo>
                    <a:lnTo>
                      <a:pt x="45" y="49"/>
                    </a:lnTo>
                    <a:lnTo>
                      <a:pt x="32" y="65"/>
                    </a:lnTo>
                    <a:lnTo>
                      <a:pt x="18" y="82"/>
                    </a:lnTo>
                    <a:lnTo>
                      <a:pt x="2" y="102"/>
                    </a:lnTo>
                    <a:lnTo>
                      <a:pt x="4" y="105"/>
                    </a:lnTo>
                    <a:lnTo>
                      <a:pt x="0" y="105"/>
                    </a:lnTo>
                    <a:lnTo>
                      <a:pt x="0" y="107"/>
                    </a:lnTo>
                    <a:lnTo>
                      <a:pt x="2" y="110"/>
                    </a:lnTo>
                    <a:lnTo>
                      <a:pt x="5" y="110"/>
                    </a:lnTo>
                    <a:lnTo>
                      <a:pt x="5" y="113"/>
                    </a:lnTo>
                    <a:lnTo>
                      <a:pt x="7" y="113"/>
                    </a:lnTo>
                    <a:lnTo>
                      <a:pt x="8" y="111"/>
                    </a:lnTo>
                    <a:lnTo>
                      <a:pt x="10" y="113"/>
                    </a:lnTo>
                    <a:lnTo>
                      <a:pt x="8" y="118"/>
                    </a:lnTo>
                    <a:lnTo>
                      <a:pt x="11" y="118"/>
                    </a:lnTo>
                    <a:lnTo>
                      <a:pt x="11" y="119"/>
                    </a:lnTo>
                    <a:lnTo>
                      <a:pt x="8" y="126"/>
                    </a:lnTo>
                    <a:lnTo>
                      <a:pt x="13" y="124"/>
                    </a:lnTo>
                    <a:lnTo>
                      <a:pt x="15" y="126"/>
                    </a:lnTo>
                    <a:lnTo>
                      <a:pt x="11" y="127"/>
                    </a:lnTo>
                    <a:lnTo>
                      <a:pt x="13" y="129"/>
                    </a:lnTo>
                    <a:lnTo>
                      <a:pt x="13" y="131"/>
                    </a:lnTo>
                    <a:lnTo>
                      <a:pt x="18" y="129"/>
                    </a:lnTo>
                    <a:lnTo>
                      <a:pt x="18" y="137"/>
                    </a:lnTo>
                    <a:lnTo>
                      <a:pt x="23" y="135"/>
                    </a:lnTo>
                    <a:lnTo>
                      <a:pt x="23" y="142"/>
                    </a:lnTo>
                    <a:lnTo>
                      <a:pt x="21" y="144"/>
                    </a:lnTo>
                    <a:lnTo>
                      <a:pt x="26" y="150"/>
                    </a:lnTo>
                    <a:lnTo>
                      <a:pt x="24" y="152"/>
                    </a:lnTo>
                    <a:lnTo>
                      <a:pt x="27" y="155"/>
                    </a:lnTo>
                    <a:lnTo>
                      <a:pt x="27" y="156"/>
                    </a:lnTo>
                    <a:lnTo>
                      <a:pt x="31" y="156"/>
                    </a:lnTo>
                    <a:lnTo>
                      <a:pt x="31" y="160"/>
                    </a:lnTo>
                    <a:lnTo>
                      <a:pt x="29" y="166"/>
                    </a:lnTo>
                    <a:lnTo>
                      <a:pt x="26" y="171"/>
                    </a:lnTo>
                    <a:lnTo>
                      <a:pt x="23" y="174"/>
                    </a:lnTo>
                    <a:lnTo>
                      <a:pt x="24" y="174"/>
                    </a:lnTo>
                    <a:lnTo>
                      <a:pt x="23" y="177"/>
                    </a:lnTo>
                    <a:lnTo>
                      <a:pt x="26" y="184"/>
                    </a:lnTo>
                    <a:lnTo>
                      <a:pt x="43" y="184"/>
                    </a:lnTo>
                    <a:lnTo>
                      <a:pt x="62" y="184"/>
                    </a:lnTo>
                    <a:lnTo>
                      <a:pt x="80" y="184"/>
                    </a:lnTo>
                    <a:lnTo>
                      <a:pt x="89" y="168"/>
                    </a:lnTo>
                    <a:lnTo>
                      <a:pt x="99" y="153"/>
                    </a:lnTo>
                    <a:lnTo>
                      <a:pt x="112" y="134"/>
                    </a:lnTo>
                    <a:lnTo>
                      <a:pt x="127" y="110"/>
                    </a:lnTo>
                    <a:lnTo>
                      <a:pt x="143" y="87"/>
                    </a:lnTo>
                    <a:lnTo>
                      <a:pt x="161" y="62"/>
                    </a:lnTo>
                    <a:lnTo>
                      <a:pt x="178" y="37"/>
                    </a:lnTo>
                    <a:lnTo>
                      <a:pt x="194" y="18"/>
                    </a:lnTo>
                    <a:lnTo>
                      <a:pt x="207" y="0"/>
                    </a:lnTo>
                    <a:lnTo>
                      <a:pt x="20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32" name="Freeform 11"/>
              <p:cNvSpPr/>
              <p:nvPr/>
            </p:nvSpPr>
            <p:spPr>
              <a:xfrm>
                <a:off x="1725480" y="1389240"/>
                <a:ext cx="356760" cy="291600"/>
              </a:xfrm>
              <a:custGeom>
                <a:avLst/>
                <a:gdLst>
                  <a:gd name="textAreaLeft" fmla="*/ 0 w 356760"/>
                  <a:gd name="textAreaRight" fmla="*/ 357120 w 356760"/>
                  <a:gd name="textAreaTop" fmla="*/ 0 h 291600"/>
                  <a:gd name="textAreaBottom" fmla="*/ 291960 h 291600"/>
                  <a:gd name="GluePoint1X" fmla="*/ 116 w 225"/>
                  <a:gd name="GluePoint1Y" fmla="*/ 184 h 184"/>
                  <a:gd name="GluePoint2X" fmla="*/ 122 w 225"/>
                  <a:gd name="GluePoint2Y" fmla="*/ 172 h 184"/>
                  <a:gd name="GluePoint3X" fmla="*/ 128 w 225"/>
                  <a:gd name="GluePoint3Y" fmla="*/ 158 h 184"/>
                  <a:gd name="GluePoint4X" fmla="*/ 136 w 225"/>
                  <a:gd name="GluePoint4Y" fmla="*/ 140 h 184"/>
                  <a:gd name="GluePoint5X" fmla="*/ 144 w 225"/>
                  <a:gd name="GluePoint5Y" fmla="*/ 126 h 184"/>
                  <a:gd name="GluePoint6X" fmla="*/ 151 w 225"/>
                  <a:gd name="GluePoint6Y" fmla="*/ 115 h 184"/>
                  <a:gd name="GluePoint7X" fmla="*/ 159 w 225"/>
                  <a:gd name="GluePoint7Y" fmla="*/ 100 h 184"/>
                  <a:gd name="GluePoint8X" fmla="*/ 168 w 225"/>
                  <a:gd name="GluePoint8Y" fmla="*/ 84 h 184"/>
                  <a:gd name="GluePoint9X" fmla="*/ 178 w 225"/>
                  <a:gd name="GluePoint9Y" fmla="*/ 70 h 184"/>
                  <a:gd name="GluePoint10X" fmla="*/ 184 w 225"/>
                  <a:gd name="GluePoint10Y" fmla="*/ 60 h 184"/>
                  <a:gd name="GluePoint11X" fmla="*/ 194 w 225"/>
                  <a:gd name="GluePoint11Y" fmla="*/ 45 h 184"/>
                  <a:gd name="GluePoint12X" fmla="*/ 203 w 225"/>
                  <a:gd name="GluePoint12Y" fmla="*/ 31 h 184"/>
                  <a:gd name="GluePoint13X" fmla="*/ 214 w 225"/>
                  <a:gd name="GluePoint13Y" fmla="*/ 15 h 184"/>
                  <a:gd name="GluePoint14X" fmla="*/ 225 w 225"/>
                  <a:gd name="GluePoint14Y" fmla="*/ 0 h 184"/>
                  <a:gd name="GluePoint15X" fmla="*/ 217 w 225"/>
                  <a:gd name="GluePoint15Y" fmla="*/ 0 h 184"/>
                  <a:gd name="GluePoint16X" fmla="*/ 206 w 225"/>
                  <a:gd name="GluePoint16Y" fmla="*/ 0 h 184"/>
                  <a:gd name="GluePoint17X" fmla="*/ 195 w 225"/>
                  <a:gd name="GluePoint17Y" fmla="*/ 0 h 184"/>
                  <a:gd name="GluePoint18X" fmla="*/ 182 w 225"/>
                  <a:gd name="GluePoint18Y" fmla="*/ 0 h 184"/>
                  <a:gd name="GluePoint19X" fmla="*/ 171 w 225"/>
                  <a:gd name="GluePoint19Y" fmla="*/ 0 h 184"/>
                  <a:gd name="GluePoint20X" fmla="*/ 162 w 225"/>
                  <a:gd name="GluePoint20Y" fmla="*/ 0 h 184"/>
                  <a:gd name="GluePoint21X" fmla="*/ 151 w 225"/>
                  <a:gd name="GluePoint21Y" fmla="*/ 0 h 184"/>
                  <a:gd name="GluePoint22X" fmla="*/ 138 w 225"/>
                  <a:gd name="GluePoint22Y" fmla="*/ 0 h 184"/>
                  <a:gd name="GluePoint23X" fmla="*/ 127 w 225"/>
                  <a:gd name="GluePoint23Y" fmla="*/ 0 h 184"/>
                  <a:gd name="GluePoint24X" fmla="*/ 127 w 225"/>
                  <a:gd name="GluePoint24Y" fmla="*/ 0 h 184"/>
                  <a:gd name="GluePoint25X" fmla="*/ 114 w 225"/>
                  <a:gd name="GluePoint25Y" fmla="*/ 18 h 184"/>
                  <a:gd name="GluePoint26X" fmla="*/ 98 w 225"/>
                  <a:gd name="GluePoint26Y" fmla="*/ 37 h 184"/>
                  <a:gd name="GluePoint27X" fmla="*/ 81 w 225"/>
                  <a:gd name="GluePoint27Y" fmla="*/ 62 h 184"/>
                  <a:gd name="GluePoint28X" fmla="*/ 63 w 225"/>
                  <a:gd name="GluePoint28Y" fmla="*/ 87 h 184"/>
                  <a:gd name="GluePoint29X" fmla="*/ 47 w 225"/>
                  <a:gd name="GluePoint29Y" fmla="*/ 110 h 184"/>
                  <a:gd name="GluePoint30X" fmla="*/ 32 w 225"/>
                  <a:gd name="GluePoint30Y" fmla="*/ 134 h 184"/>
                  <a:gd name="GluePoint31X" fmla="*/ 19 w 225"/>
                  <a:gd name="GluePoint31Y" fmla="*/ 153 h 184"/>
                  <a:gd name="GluePoint32X" fmla="*/ 9 w 225"/>
                  <a:gd name="GluePoint32Y" fmla="*/ 168 h 184"/>
                  <a:gd name="GluePoint33X" fmla="*/ 0 w 225"/>
                  <a:gd name="GluePoint33Y" fmla="*/ 184 h 184"/>
                  <a:gd name="GluePoint34X" fmla="*/ 20 w 225"/>
                  <a:gd name="GluePoint34Y" fmla="*/ 184 h 184"/>
                  <a:gd name="GluePoint35X" fmla="*/ 41 w 225"/>
                  <a:gd name="GluePoint35Y" fmla="*/ 184 h 184"/>
                  <a:gd name="GluePoint36X" fmla="*/ 65 w 225"/>
                  <a:gd name="GluePoint36Y" fmla="*/ 184 h 184"/>
                  <a:gd name="GluePoint37X" fmla="*/ 81 w 225"/>
                  <a:gd name="GluePoint37Y" fmla="*/ 184 h 184"/>
                  <a:gd name="GluePoint38X" fmla="*/ 98 w 225"/>
                  <a:gd name="GluePoint38Y" fmla="*/ 184 h 184"/>
                  <a:gd name="GluePoint39X" fmla="*/ 116 w 225"/>
                  <a:gd name="GluePoint39Y" fmla="*/ 184 h 184"/>
                  <a:gd name="GluePoint40X" fmla="*/ 116 w 225"/>
                  <a:gd name="GluePoint40Y" fmla="*/ 184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25" h="184">
                    <a:moveTo>
                      <a:pt x="116" y="184"/>
                    </a:moveTo>
                    <a:lnTo>
                      <a:pt x="122" y="172"/>
                    </a:lnTo>
                    <a:lnTo>
                      <a:pt x="128" y="158"/>
                    </a:lnTo>
                    <a:lnTo>
                      <a:pt x="136" y="140"/>
                    </a:lnTo>
                    <a:lnTo>
                      <a:pt x="144" y="126"/>
                    </a:lnTo>
                    <a:lnTo>
                      <a:pt x="151" y="115"/>
                    </a:lnTo>
                    <a:lnTo>
                      <a:pt x="159" y="100"/>
                    </a:lnTo>
                    <a:lnTo>
                      <a:pt x="168" y="84"/>
                    </a:lnTo>
                    <a:lnTo>
                      <a:pt x="178" y="70"/>
                    </a:lnTo>
                    <a:lnTo>
                      <a:pt x="184" y="60"/>
                    </a:lnTo>
                    <a:lnTo>
                      <a:pt x="194" y="45"/>
                    </a:lnTo>
                    <a:lnTo>
                      <a:pt x="203" y="31"/>
                    </a:lnTo>
                    <a:lnTo>
                      <a:pt x="214" y="15"/>
                    </a:lnTo>
                    <a:lnTo>
                      <a:pt x="225" y="0"/>
                    </a:lnTo>
                    <a:lnTo>
                      <a:pt x="217" y="0"/>
                    </a:lnTo>
                    <a:lnTo>
                      <a:pt x="206" y="0"/>
                    </a:lnTo>
                    <a:lnTo>
                      <a:pt x="195" y="0"/>
                    </a:lnTo>
                    <a:lnTo>
                      <a:pt x="182" y="0"/>
                    </a:lnTo>
                    <a:lnTo>
                      <a:pt x="171" y="0"/>
                    </a:lnTo>
                    <a:lnTo>
                      <a:pt x="162" y="0"/>
                    </a:lnTo>
                    <a:lnTo>
                      <a:pt x="151" y="0"/>
                    </a:lnTo>
                    <a:lnTo>
                      <a:pt x="138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14" y="18"/>
                    </a:lnTo>
                    <a:lnTo>
                      <a:pt x="98" y="37"/>
                    </a:lnTo>
                    <a:lnTo>
                      <a:pt x="81" y="62"/>
                    </a:lnTo>
                    <a:lnTo>
                      <a:pt x="63" y="87"/>
                    </a:lnTo>
                    <a:lnTo>
                      <a:pt x="47" y="110"/>
                    </a:lnTo>
                    <a:lnTo>
                      <a:pt x="32" y="134"/>
                    </a:lnTo>
                    <a:lnTo>
                      <a:pt x="19" y="153"/>
                    </a:lnTo>
                    <a:lnTo>
                      <a:pt x="9" y="168"/>
                    </a:lnTo>
                    <a:lnTo>
                      <a:pt x="0" y="184"/>
                    </a:lnTo>
                    <a:lnTo>
                      <a:pt x="20" y="184"/>
                    </a:lnTo>
                    <a:lnTo>
                      <a:pt x="41" y="184"/>
                    </a:lnTo>
                    <a:lnTo>
                      <a:pt x="65" y="184"/>
                    </a:lnTo>
                    <a:lnTo>
                      <a:pt x="81" y="184"/>
                    </a:lnTo>
                    <a:lnTo>
                      <a:pt x="98" y="184"/>
                    </a:lnTo>
                    <a:lnTo>
                      <a:pt x="116" y="184"/>
                    </a:lnTo>
                    <a:lnTo>
                      <a:pt x="116" y="18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33" name="Freeform 12"/>
              <p:cNvSpPr/>
              <p:nvPr/>
            </p:nvSpPr>
            <p:spPr>
              <a:xfrm>
                <a:off x="1362240" y="1389240"/>
                <a:ext cx="371160" cy="291600"/>
              </a:xfrm>
              <a:custGeom>
                <a:avLst/>
                <a:gdLst>
                  <a:gd name="textAreaLeft" fmla="*/ 0 w 371160"/>
                  <a:gd name="textAreaRight" fmla="*/ 371520 w 371160"/>
                  <a:gd name="textAreaTop" fmla="*/ 0 h 291600"/>
                  <a:gd name="textAreaBottom" fmla="*/ 291960 h 291600"/>
                  <a:gd name="GluePoint1X" fmla="*/ 221 w 234"/>
                  <a:gd name="GluePoint1Y" fmla="*/ 0 h 184"/>
                  <a:gd name="GluePoint2X" fmla="*/ 207 w 234"/>
                  <a:gd name="GluePoint2Y" fmla="*/ 33 h 184"/>
                  <a:gd name="GluePoint3X" fmla="*/ 167 w 234"/>
                  <a:gd name="GluePoint3Y" fmla="*/ 82 h 184"/>
                  <a:gd name="GluePoint4X" fmla="*/ 149 w 234"/>
                  <a:gd name="GluePoint4Y" fmla="*/ 105 h 184"/>
                  <a:gd name="GluePoint5X" fmla="*/ 154 w 234"/>
                  <a:gd name="GluePoint5Y" fmla="*/ 110 h 184"/>
                  <a:gd name="GluePoint6X" fmla="*/ 157 w 234"/>
                  <a:gd name="GluePoint6Y" fmla="*/ 111 h 184"/>
                  <a:gd name="GluePoint7X" fmla="*/ 160 w 234"/>
                  <a:gd name="GluePoint7Y" fmla="*/ 118 h 184"/>
                  <a:gd name="GluePoint8X" fmla="*/ 162 w 234"/>
                  <a:gd name="GluePoint8Y" fmla="*/ 124 h 184"/>
                  <a:gd name="GluePoint9X" fmla="*/ 162 w 234"/>
                  <a:gd name="GluePoint9Y" fmla="*/ 129 h 184"/>
                  <a:gd name="GluePoint10X" fmla="*/ 167 w 234"/>
                  <a:gd name="GluePoint10Y" fmla="*/ 137 h 184"/>
                  <a:gd name="GluePoint11X" fmla="*/ 170 w 234"/>
                  <a:gd name="GluePoint11Y" fmla="*/ 144 h 184"/>
                  <a:gd name="GluePoint12X" fmla="*/ 176 w 234"/>
                  <a:gd name="GluePoint12Y" fmla="*/ 155 h 184"/>
                  <a:gd name="GluePoint13X" fmla="*/ 180 w 234"/>
                  <a:gd name="GluePoint13Y" fmla="*/ 160 h 184"/>
                  <a:gd name="GluePoint14X" fmla="*/ 172 w 234"/>
                  <a:gd name="GluePoint14Y" fmla="*/ 174 h 184"/>
                  <a:gd name="GluePoint15X" fmla="*/ 175 w 234"/>
                  <a:gd name="GluePoint15Y" fmla="*/ 184 h 184"/>
                  <a:gd name="GluePoint16X" fmla="*/ 135 w 234"/>
                  <a:gd name="GluePoint16Y" fmla="*/ 184 h 184"/>
                  <a:gd name="GluePoint17X" fmla="*/ 84 w 234"/>
                  <a:gd name="GluePoint17Y" fmla="*/ 184 h 184"/>
                  <a:gd name="GluePoint18X" fmla="*/ 57 w 234"/>
                  <a:gd name="GluePoint18Y" fmla="*/ 182 h 184"/>
                  <a:gd name="GluePoint19X" fmla="*/ 64 w 234"/>
                  <a:gd name="GluePoint19Y" fmla="*/ 179 h 184"/>
                  <a:gd name="GluePoint20X" fmla="*/ 60 w 234"/>
                  <a:gd name="GluePoint20Y" fmla="*/ 171 h 184"/>
                  <a:gd name="GluePoint21X" fmla="*/ 56 w 234"/>
                  <a:gd name="GluePoint21Y" fmla="*/ 171 h 184"/>
                  <a:gd name="GluePoint22X" fmla="*/ 52 w 234"/>
                  <a:gd name="GluePoint22Y" fmla="*/ 169 h 184"/>
                  <a:gd name="GluePoint23X" fmla="*/ 46 w 234"/>
                  <a:gd name="GluePoint23Y" fmla="*/ 169 h 184"/>
                  <a:gd name="GluePoint24X" fmla="*/ 48 w 234"/>
                  <a:gd name="GluePoint24Y" fmla="*/ 163 h 184"/>
                  <a:gd name="GluePoint25X" fmla="*/ 46 w 234"/>
                  <a:gd name="GluePoint25Y" fmla="*/ 156 h 184"/>
                  <a:gd name="GluePoint26X" fmla="*/ 35 w 234"/>
                  <a:gd name="GluePoint26Y" fmla="*/ 158 h 184"/>
                  <a:gd name="GluePoint27X" fmla="*/ 37 w 234"/>
                  <a:gd name="GluePoint27Y" fmla="*/ 155 h 184"/>
                  <a:gd name="GluePoint28X" fmla="*/ 32 w 234"/>
                  <a:gd name="GluePoint28Y" fmla="*/ 152 h 184"/>
                  <a:gd name="GluePoint29X" fmla="*/ 32 w 234"/>
                  <a:gd name="GluePoint29Y" fmla="*/ 148 h 184"/>
                  <a:gd name="GluePoint30X" fmla="*/ 24 w 234"/>
                  <a:gd name="GluePoint30Y" fmla="*/ 152 h 184"/>
                  <a:gd name="GluePoint31X" fmla="*/ 19 w 234"/>
                  <a:gd name="GluePoint31Y" fmla="*/ 145 h 184"/>
                  <a:gd name="GluePoint32X" fmla="*/ 22 w 234"/>
                  <a:gd name="GluePoint32Y" fmla="*/ 142 h 184"/>
                  <a:gd name="GluePoint33X" fmla="*/ 29 w 234"/>
                  <a:gd name="GluePoint33Y" fmla="*/ 139 h 184"/>
                  <a:gd name="GluePoint34X" fmla="*/ 22 w 234"/>
                  <a:gd name="GluePoint34Y" fmla="*/ 139 h 184"/>
                  <a:gd name="GluePoint35X" fmla="*/ 30 w 234"/>
                  <a:gd name="GluePoint35Y" fmla="*/ 129 h 184"/>
                  <a:gd name="GluePoint36X" fmla="*/ 29 w 234"/>
                  <a:gd name="GluePoint36Y" fmla="*/ 123 h 184"/>
                  <a:gd name="GluePoint37X" fmla="*/ 22 w 234"/>
                  <a:gd name="GluePoint37Y" fmla="*/ 116 h 184"/>
                  <a:gd name="GluePoint38X" fmla="*/ 27 w 234"/>
                  <a:gd name="GluePoint38Y" fmla="*/ 108 h 184"/>
                  <a:gd name="GluePoint39X" fmla="*/ 29 w 234"/>
                  <a:gd name="GluePoint39Y" fmla="*/ 97 h 184"/>
                  <a:gd name="GluePoint40X" fmla="*/ 25 w 234"/>
                  <a:gd name="GluePoint40Y" fmla="*/ 92 h 184"/>
                  <a:gd name="GluePoint41X" fmla="*/ 33 w 234"/>
                  <a:gd name="GluePoint41Y" fmla="*/ 87 h 184"/>
                  <a:gd name="GluePoint42X" fmla="*/ 38 w 234"/>
                  <a:gd name="GluePoint42Y" fmla="*/ 81 h 184"/>
                  <a:gd name="GluePoint43X" fmla="*/ 48 w 234"/>
                  <a:gd name="GluePoint43Y" fmla="*/ 70 h 184"/>
                  <a:gd name="GluePoint44X" fmla="*/ 46 w 234"/>
                  <a:gd name="GluePoint44Y" fmla="*/ 60 h 184"/>
                  <a:gd name="GluePoint45X" fmla="*/ 40 w 234"/>
                  <a:gd name="GluePoint45Y" fmla="*/ 50 h 184"/>
                  <a:gd name="GluePoint46X" fmla="*/ 45 w 234"/>
                  <a:gd name="GluePoint46Y" fmla="*/ 23 h 184"/>
                  <a:gd name="GluePoint47X" fmla="*/ 41 w 234"/>
                  <a:gd name="GluePoint47Y" fmla="*/ 4 h 184"/>
                  <a:gd name="GluePoint48X" fmla="*/ 2 w 234"/>
                  <a:gd name="GluePoint48Y" fmla="*/ 18 h 184"/>
                  <a:gd name="GluePoint49X" fmla="*/ 8 w 234"/>
                  <a:gd name="GluePoint49Y" fmla="*/ 8 h 184"/>
                  <a:gd name="GluePoint50X" fmla="*/ 2 w 234"/>
                  <a:gd name="GluePoint50Y" fmla="*/ 10 h 184"/>
                  <a:gd name="GluePoint51X" fmla="*/ 11 w 234"/>
                  <a:gd name="GluePoint51Y" fmla="*/ 0 h 184"/>
                  <a:gd name="GluePoint52X" fmla="*/ 45 w 234"/>
                  <a:gd name="GluePoint52Y" fmla="*/ 0 h 184"/>
                  <a:gd name="GluePoint53X" fmla="*/ 78 w 234"/>
                  <a:gd name="GluePoint53Y" fmla="*/ 0 h 184"/>
                  <a:gd name="GluePoint54X" fmla="*/ 111 w 234"/>
                  <a:gd name="GluePoint54Y" fmla="*/ 0 h 184"/>
                  <a:gd name="GluePoint55X" fmla="*/ 146 w 234"/>
                  <a:gd name="GluePoint55Y" fmla="*/ 0 h 184"/>
                  <a:gd name="GluePoint56X" fmla="*/ 180 w 234"/>
                  <a:gd name="GluePoint56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234" h="184">
                    <a:moveTo>
                      <a:pt x="199" y="0"/>
                    </a:moveTo>
                    <a:lnTo>
                      <a:pt x="210" y="0"/>
                    </a:lnTo>
                    <a:lnTo>
                      <a:pt x="221" y="0"/>
                    </a:lnTo>
                    <a:lnTo>
                      <a:pt x="234" y="0"/>
                    </a:lnTo>
                    <a:lnTo>
                      <a:pt x="219" y="18"/>
                    </a:lnTo>
                    <a:lnTo>
                      <a:pt x="207" y="33"/>
                    </a:lnTo>
                    <a:lnTo>
                      <a:pt x="194" y="49"/>
                    </a:lnTo>
                    <a:lnTo>
                      <a:pt x="181" y="65"/>
                    </a:lnTo>
                    <a:lnTo>
                      <a:pt x="167" y="82"/>
                    </a:lnTo>
                    <a:lnTo>
                      <a:pt x="151" y="102"/>
                    </a:lnTo>
                    <a:lnTo>
                      <a:pt x="153" y="105"/>
                    </a:lnTo>
                    <a:lnTo>
                      <a:pt x="149" y="105"/>
                    </a:lnTo>
                    <a:lnTo>
                      <a:pt x="149" y="107"/>
                    </a:lnTo>
                    <a:lnTo>
                      <a:pt x="151" y="110"/>
                    </a:lnTo>
                    <a:lnTo>
                      <a:pt x="154" y="110"/>
                    </a:lnTo>
                    <a:lnTo>
                      <a:pt x="154" y="113"/>
                    </a:lnTo>
                    <a:lnTo>
                      <a:pt x="156" y="113"/>
                    </a:lnTo>
                    <a:lnTo>
                      <a:pt x="157" y="111"/>
                    </a:lnTo>
                    <a:lnTo>
                      <a:pt x="159" y="113"/>
                    </a:lnTo>
                    <a:lnTo>
                      <a:pt x="157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57" y="126"/>
                    </a:lnTo>
                    <a:lnTo>
                      <a:pt x="162" y="124"/>
                    </a:lnTo>
                    <a:lnTo>
                      <a:pt x="164" y="126"/>
                    </a:lnTo>
                    <a:lnTo>
                      <a:pt x="160" y="127"/>
                    </a:lnTo>
                    <a:lnTo>
                      <a:pt x="162" y="129"/>
                    </a:lnTo>
                    <a:lnTo>
                      <a:pt x="162" y="131"/>
                    </a:lnTo>
                    <a:lnTo>
                      <a:pt x="167" y="129"/>
                    </a:lnTo>
                    <a:lnTo>
                      <a:pt x="167" y="137"/>
                    </a:lnTo>
                    <a:lnTo>
                      <a:pt x="172" y="135"/>
                    </a:lnTo>
                    <a:lnTo>
                      <a:pt x="172" y="142"/>
                    </a:lnTo>
                    <a:lnTo>
                      <a:pt x="170" y="144"/>
                    </a:lnTo>
                    <a:lnTo>
                      <a:pt x="175" y="150"/>
                    </a:lnTo>
                    <a:lnTo>
                      <a:pt x="173" y="152"/>
                    </a:lnTo>
                    <a:lnTo>
                      <a:pt x="176" y="155"/>
                    </a:lnTo>
                    <a:lnTo>
                      <a:pt x="176" y="156"/>
                    </a:lnTo>
                    <a:lnTo>
                      <a:pt x="180" y="156"/>
                    </a:lnTo>
                    <a:lnTo>
                      <a:pt x="180" y="160"/>
                    </a:lnTo>
                    <a:lnTo>
                      <a:pt x="178" y="166"/>
                    </a:lnTo>
                    <a:lnTo>
                      <a:pt x="175" y="171"/>
                    </a:lnTo>
                    <a:lnTo>
                      <a:pt x="172" y="174"/>
                    </a:lnTo>
                    <a:lnTo>
                      <a:pt x="173" y="174"/>
                    </a:lnTo>
                    <a:lnTo>
                      <a:pt x="172" y="177"/>
                    </a:lnTo>
                    <a:lnTo>
                      <a:pt x="175" y="184"/>
                    </a:lnTo>
                    <a:lnTo>
                      <a:pt x="160" y="184"/>
                    </a:lnTo>
                    <a:lnTo>
                      <a:pt x="148" y="184"/>
                    </a:lnTo>
                    <a:lnTo>
                      <a:pt x="135" y="184"/>
                    </a:lnTo>
                    <a:lnTo>
                      <a:pt x="119" y="184"/>
                    </a:lnTo>
                    <a:lnTo>
                      <a:pt x="100" y="184"/>
                    </a:lnTo>
                    <a:lnTo>
                      <a:pt x="84" y="184"/>
                    </a:lnTo>
                    <a:lnTo>
                      <a:pt x="75" y="184"/>
                    </a:lnTo>
                    <a:lnTo>
                      <a:pt x="59" y="184"/>
                    </a:lnTo>
                    <a:lnTo>
                      <a:pt x="57" y="182"/>
                    </a:lnTo>
                    <a:lnTo>
                      <a:pt x="57" y="181"/>
                    </a:lnTo>
                    <a:lnTo>
                      <a:pt x="64" y="181"/>
                    </a:lnTo>
                    <a:lnTo>
                      <a:pt x="64" y="179"/>
                    </a:lnTo>
                    <a:lnTo>
                      <a:pt x="57" y="179"/>
                    </a:lnTo>
                    <a:lnTo>
                      <a:pt x="62" y="171"/>
                    </a:lnTo>
                    <a:lnTo>
                      <a:pt x="60" y="171"/>
                    </a:lnTo>
                    <a:lnTo>
                      <a:pt x="54" y="176"/>
                    </a:lnTo>
                    <a:lnTo>
                      <a:pt x="52" y="176"/>
                    </a:lnTo>
                    <a:lnTo>
                      <a:pt x="56" y="171"/>
                    </a:lnTo>
                    <a:lnTo>
                      <a:pt x="54" y="171"/>
                    </a:lnTo>
                    <a:lnTo>
                      <a:pt x="54" y="166"/>
                    </a:lnTo>
                    <a:lnTo>
                      <a:pt x="52" y="169"/>
                    </a:lnTo>
                    <a:lnTo>
                      <a:pt x="52" y="168"/>
                    </a:lnTo>
                    <a:lnTo>
                      <a:pt x="49" y="169"/>
                    </a:lnTo>
                    <a:lnTo>
                      <a:pt x="46" y="169"/>
                    </a:lnTo>
                    <a:lnTo>
                      <a:pt x="45" y="166"/>
                    </a:lnTo>
                    <a:lnTo>
                      <a:pt x="45" y="164"/>
                    </a:lnTo>
                    <a:lnTo>
                      <a:pt x="48" y="163"/>
                    </a:lnTo>
                    <a:lnTo>
                      <a:pt x="51" y="160"/>
                    </a:lnTo>
                    <a:lnTo>
                      <a:pt x="46" y="160"/>
                    </a:lnTo>
                    <a:lnTo>
                      <a:pt x="46" y="156"/>
                    </a:lnTo>
                    <a:lnTo>
                      <a:pt x="43" y="158"/>
                    </a:lnTo>
                    <a:lnTo>
                      <a:pt x="38" y="156"/>
                    </a:lnTo>
                    <a:lnTo>
                      <a:pt x="35" y="158"/>
                    </a:lnTo>
                    <a:lnTo>
                      <a:pt x="29" y="158"/>
                    </a:lnTo>
                    <a:lnTo>
                      <a:pt x="29" y="156"/>
                    </a:lnTo>
                    <a:lnTo>
                      <a:pt x="37" y="155"/>
                    </a:lnTo>
                    <a:lnTo>
                      <a:pt x="33" y="155"/>
                    </a:lnTo>
                    <a:lnTo>
                      <a:pt x="35" y="153"/>
                    </a:lnTo>
                    <a:lnTo>
                      <a:pt x="32" y="152"/>
                    </a:lnTo>
                    <a:lnTo>
                      <a:pt x="35" y="150"/>
                    </a:lnTo>
                    <a:lnTo>
                      <a:pt x="35" y="150"/>
                    </a:lnTo>
                    <a:lnTo>
                      <a:pt x="32" y="148"/>
                    </a:lnTo>
                    <a:lnTo>
                      <a:pt x="29" y="150"/>
                    </a:lnTo>
                    <a:lnTo>
                      <a:pt x="25" y="150"/>
                    </a:lnTo>
                    <a:lnTo>
                      <a:pt x="24" y="152"/>
                    </a:lnTo>
                    <a:lnTo>
                      <a:pt x="22" y="152"/>
                    </a:lnTo>
                    <a:lnTo>
                      <a:pt x="18" y="147"/>
                    </a:lnTo>
                    <a:lnTo>
                      <a:pt x="19" y="145"/>
                    </a:lnTo>
                    <a:lnTo>
                      <a:pt x="24" y="144"/>
                    </a:lnTo>
                    <a:lnTo>
                      <a:pt x="21" y="144"/>
                    </a:lnTo>
                    <a:lnTo>
                      <a:pt x="22" y="142"/>
                    </a:lnTo>
                    <a:lnTo>
                      <a:pt x="29" y="140"/>
                    </a:lnTo>
                    <a:lnTo>
                      <a:pt x="27" y="140"/>
                    </a:lnTo>
                    <a:lnTo>
                      <a:pt x="29" y="139"/>
                    </a:lnTo>
                    <a:lnTo>
                      <a:pt x="29" y="137"/>
                    </a:lnTo>
                    <a:lnTo>
                      <a:pt x="25" y="139"/>
                    </a:lnTo>
                    <a:lnTo>
                      <a:pt x="22" y="139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0" y="129"/>
                    </a:lnTo>
                    <a:lnTo>
                      <a:pt x="32" y="124"/>
                    </a:lnTo>
                    <a:lnTo>
                      <a:pt x="25" y="126"/>
                    </a:lnTo>
                    <a:lnTo>
                      <a:pt x="29" y="123"/>
                    </a:lnTo>
                    <a:lnTo>
                      <a:pt x="22" y="124"/>
                    </a:lnTo>
                    <a:lnTo>
                      <a:pt x="24" y="121"/>
                    </a:lnTo>
                    <a:lnTo>
                      <a:pt x="22" y="116"/>
                    </a:lnTo>
                    <a:lnTo>
                      <a:pt x="27" y="113"/>
                    </a:lnTo>
                    <a:lnTo>
                      <a:pt x="30" y="108"/>
                    </a:lnTo>
                    <a:lnTo>
                      <a:pt x="27" y="108"/>
                    </a:lnTo>
                    <a:lnTo>
                      <a:pt x="24" y="100"/>
                    </a:lnTo>
                    <a:lnTo>
                      <a:pt x="25" y="97"/>
                    </a:lnTo>
                    <a:lnTo>
                      <a:pt x="29" y="97"/>
                    </a:lnTo>
                    <a:lnTo>
                      <a:pt x="29" y="95"/>
                    </a:lnTo>
                    <a:lnTo>
                      <a:pt x="25" y="95"/>
                    </a:lnTo>
                    <a:lnTo>
                      <a:pt x="25" y="92"/>
                    </a:lnTo>
                    <a:lnTo>
                      <a:pt x="27" y="90"/>
                    </a:lnTo>
                    <a:lnTo>
                      <a:pt x="30" y="87"/>
                    </a:lnTo>
                    <a:lnTo>
                      <a:pt x="33" y="87"/>
                    </a:lnTo>
                    <a:lnTo>
                      <a:pt x="35" y="86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41" y="79"/>
                    </a:lnTo>
                    <a:lnTo>
                      <a:pt x="43" y="79"/>
                    </a:lnTo>
                    <a:lnTo>
                      <a:pt x="48" y="70"/>
                    </a:lnTo>
                    <a:lnTo>
                      <a:pt x="52" y="66"/>
                    </a:lnTo>
                    <a:lnTo>
                      <a:pt x="52" y="65"/>
                    </a:lnTo>
                    <a:lnTo>
                      <a:pt x="46" y="60"/>
                    </a:lnTo>
                    <a:lnTo>
                      <a:pt x="38" y="58"/>
                    </a:lnTo>
                    <a:lnTo>
                      <a:pt x="37" y="55"/>
                    </a:lnTo>
                    <a:lnTo>
                      <a:pt x="40" y="50"/>
                    </a:lnTo>
                    <a:lnTo>
                      <a:pt x="38" y="49"/>
                    </a:lnTo>
                    <a:lnTo>
                      <a:pt x="40" y="45"/>
                    </a:lnTo>
                    <a:lnTo>
                      <a:pt x="45" y="23"/>
                    </a:lnTo>
                    <a:lnTo>
                      <a:pt x="40" y="20"/>
                    </a:lnTo>
                    <a:lnTo>
                      <a:pt x="41" y="15"/>
                    </a:lnTo>
                    <a:lnTo>
                      <a:pt x="41" y="4"/>
                    </a:lnTo>
                    <a:lnTo>
                      <a:pt x="27" y="7"/>
                    </a:lnTo>
                    <a:lnTo>
                      <a:pt x="16" y="15"/>
                    </a:lnTo>
                    <a:lnTo>
                      <a:pt x="2" y="18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8" y="8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4" y="0"/>
                    </a:lnTo>
                    <a:lnTo>
                      <a:pt x="33" y="0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67" y="0"/>
                    </a:lnTo>
                    <a:lnTo>
                      <a:pt x="78" y="0"/>
                    </a:lnTo>
                    <a:lnTo>
                      <a:pt x="91" y="0"/>
                    </a:lnTo>
                    <a:lnTo>
                      <a:pt x="102" y="0"/>
                    </a:lnTo>
                    <a:lnTo>
                      <a:pt x="111" y="0"/>
                    </a:lnTo>
                    <a:lnTo>
                      <a:pt x="122" y="0"/>
                    </a:lnTo>
                    <a:lnTo>
                      <a:pt x="135" y="0"/>
                    </a:lnTo>
                    <a:lnTo>
                      <a:pt x="146" y="0"/>
                    </a:lnTo>
                    <a:lnTo>
                      <a:pt x="159" y="0"/>
                    </a:lnTo>
                    <a:lnTo>
                      <a:pt x="168" y="0"/>
                    </a:lnTo>
                    <a:lnTo>
                      <a:pt x="180" y="0"/>
                    </a:lnTo>
                    <a:lnTo>
                      <a:pt x="187" y="0"/>
                    </a:lnTo>
                    <a:lnTo>
                      <a:pt x="199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34" name="Freeform 13"/>
              <p:cNvSpPr/>
              <p:nvPr/>
            </p:nvSpPr>
            <p:spPr>
              <a:xfrm>
                <a:off x="1528920" y="2009880"/>
                <a:ext cx="193320" cy="15840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58400"/>
                  <a:gd name="textAreaBottom" fmla="*/ 158760 h 158400"/>
                  <a:gd name="GluePoint1X" fmla="*/ 55 w 122"/>
                  <a:gd name="GluePoint1Y" fmla="*/ 89 h 100"/>
                  <a:gd name="GluePoint2X" fmla="*/ 78 w 122"/>
                  <a:gd name="GluePoint2Y" fmla="*/ 89 h 100"/>
                  <a:gd name="GluePoint3X" fmla="*/ 92 w 122"/>
                  <a:gd name="GluePoint3Y" fmla="*/ 89 h 100"/>
                  <a:gd name="GluePoint4X" fmla="*/ 98 w 122"/>
                  <a:gd name="GluePoint4Y" fmla="*/ 68 h 100"/>
                  <a:gd name="GluePoint5X" fmla="*/ 103 w 122"/>
                  <a:gd name="GluePoint5Y" fmla="*/ 50 h 100"/>
                  <a:gd name="GluePoint6X" fmla="*/ 111 w 122"/>
                  <a:gd name="GluePoint6Y" fmla="*/ 28 h 100"/>
                  <a:gd name="GluePoint7X" fmla="*/ 117 w 122"/>
                  <a:gd name="GluePoint7Y" fmla="*/ 10 h 100"/>
                  <a:gd name="GluePoint8X" fmla="*/ 119 w 122"/>
                  <a:gd name="GluePoint8Y" fmla="*/ 10 h 100"/>
                  <a:gd name="GluePoint9X" fmla="*/ 122 w 122"/>
                  <a:gd name="GluePoint9Y" fmla="*/ 0 h 100"/>
                  <a:gd name="GluePoint10X" fmla="*/ 98 w 122"/>
                  <a:gd name="GluePoint10Y" fmla="*/ 0 h 100"/>
                  <a:gd name="GluePoint11X" fmla="*/ 73 w 122"/>
                  <a:gd name="GluePoint11Y" fmla="*/ 0 h 100"/>
                  <a:gd name="GluePoint12X" fmla="*/ 52 w 122"/>
                  <a:gd name="GluePoint12Y" fmla="*/ 0 h 100"/>
                  <a:gd name="GluePoint13X" fmla="*/ 35 w 122"/>
                  <a:gd name="GluePoint13Y" fmla="*/ 0 h 100"/>
                  <a:gd name="GluePoint14X" fmla="*/ 25 w 122"/>
                  <a:gd name="GluePoint14Y" fmla="*/ 26 h 100"/>
                  <a:gd name="GluePoint15X" fmla="*/ 16 w 122"/>
                  <a:gd name="GluePoint15Y" fmla="*/ 52 h 100"/>
                  <a:gd name="GluePoint16X" fmla="*/ 8 w 122"/>
                  <a:gd name="GluePoint16Y" fmla="*/ 77 h 100"/>
                  <a:gd name="GluePoint17X" fmla="*/ 0 w 122"/>
                  <a:gd name="GluePoint17Y" fmla="*/ 100 h 100"/>
                  <a:gd name="GluePoint18X" fmla="*/ 11 w 122"/>
                  <a:gd name="GluePoint18Y" fmla="*/ 100 h 100"/>
                  <a:gd name="GluePoint19X" fmla="*/ 14 w 122"/>
                  <a:gd name="GluePoint19Y" fmla="*/ 92 h 100"/>
                  <a:gd name="GluePoint20X" fmla="*/ 27 w 122"/>
                  <a:gd name="GluePoint20Y" fmla="*/ 92 h 100"/>
                  <a:gd name="GluePoint21X" fmla="*/ 38 w 122"/>
                  <a:gd name="GluePoint21Y" fmla="*/ 92 h 100"/>
                  <a:gd name="GluePoint22X" fmla="*/ 38 w 122"/>
                  <a:gd name="GluePoint22Y" fmla="*/ 89 h 100"/>
                  <a:gd name="GluePoint23X" fmla="*/ 55 w 122"/>
                  <a:gd name="GluePoint23Y" fmla="*/ 89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122" h="100">
                    <a:moveTo>
                      <a:pt x="55" y="89"/>
                    </a:moveTo>
                    <a:lnTo>
                      <a:pt x="78" y="89"/>
                    </a:lnTo>
                    <a:lnTo>
                      <a:pt x="92" y="89"/>
                    </a:lnTo>
                    <a:lnTo>
                      <a:pt x="98" y="68"/>
                    </a:lnTo>
                    <a:lnTo>
                      <a:pt x="103" y="50"/>
                    </a:lnTo>
                    <a:lnTo>
                      <a:pt x="111" y="28"/>
                    </a:lnTo>
                    <a:lnTo>
                      <a:pt x="117" y="10"/>
                    </a:lnTo>
                    <a:lnTo>
                      <a:pt x="119" y="10"/>
                    </a:lnTo>
                    <a:lnTo>
                      <a:pt x="122" y="0"/>
                    </a:lnTo>
                    <a:lnTo>
                      <a:pt x="98" y="0"/>
                    </a:lnTo>
                    <a:lnTo>
                      <a:pt x="73" y="0"/>
                    </a:lnTo>
                    <a:lnTo>
                      <a:pt x="52" y="0"/>
                    </a:lnTo>
                    <a:lnTo>
                      <a:pt x="35" y="0"/>
                    </a:lnTo>
                    <a:lnTo>
                      <a:pt x="25" y="26"/>
                    </a:lnTo>
                    <a:lnTo>
                      <a:pt x="16" y="52"/>
                    </a:lnTo>
                    <a:lnTo>
                      <a:pt x="8" y="77"/>
                    </a:lnTo>
                    <a:lnTo>
                      <a:pt x="0" y="100"/>
                    </a:lnTo>
                    <a:lnTo>
                      <a:pt x="11" y="100"/>
                    </a:lnTo>
                    <a:lnTo>
                      <a:pt x="14" y="92"/>
                    </a:lnTo>
                    <a:lnTo>
                      <a:pt x="27" y="92"/>
                    </a:lnTo>
                    <a:lnTo>
                      <a:pt x="38" y="92"/>
                    </a:lnTo>
                    <a:lnTo>
                      <a:pt x="38" y="89"/>
                    </a:lnTo>
                    <a:lnTo>
                      <a:pt x="55" y="8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35" name="Freeform 14"/>
              <p:cNvSpPr/>
              <p:nvPr/>
            </p:nvSpPr>
            <p:spPr>
              <a:xfrm>
                <a:off x="1407960" y="2009880"/>
                <a:ext cx="175680" cy="15840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8400"/>
                  <a:gd name="textAreaBottom" fmla="*/ 158760 h 158400"/>
                  <a:gd name="GluePoint1X" fmla="*/ 50 w 111"/>
                  <a:gd name="GluePoint1Y" fmla="*/ 0 h 100"/>
                  <a:gd name="GluePoint2X" fmla="*/ 66 w 111"/>
                  <a:gd name="GluePoint2Y" fmla="*/ 0 h 100"/>
                  <a:gd name="GluePoint3X" fmla="*/ 84 w 111"/>
                  <a:gd name="GluePoint3Y" fmla="*/ 0 h 100"/>
                  <a:gd name="GluePoint4X" fmla="*/ 98 w 111"/>
                  <a:gd name="GluePoint4Y" fmla="*/ 0 h 100"/>
                  <a:gd name="GluePoint5X" fmla="*/ 111 w 111"/>
                  <a:gd name="GluePoint5Y" fmla="*/ 0 h 100"/>
                  <a:gd name="GluePoint6X" fmla="*/ 101 w 111"/>
                  <a:gd name="GluePoint6Y" fmla="*/ 26 h 100"/>
                  <a:gd name="GluePoint7X" fmla="*/ 92 w 111"/>
                  <a:gd name="GluePoint7Y" fmla="*/ 52 h 100"/>
                  <a:gd name="GluePoint8X" fmla="*/ 84 w 111"/>
                  <a:gd name="GluePoint8Y" fmla="*/ 77 h 100"/>
                  <a:gd name="GluePoint9X" fmla="*/ 76 w 111"/>
                  <a:gd name="GluePoint9Y" fmla="*/ 100 h 100"/>
                  <a:gd name="GluePoint10X" fmla="*/ 63 w 111"/>
                  <a:gd name="GluePoint10Y" fmla="*/ 100 h 100"/>
                  <a:gd name="GluePoint11X" fmla="*/ 47 w 111"/>
                  <a:gd name="GluePoint11Y" fmla="*/ 100 h 100"/>
                  <a:gd name="GluePoint12X" fmla="*/ 30 w 111"/>
                  <a:gd name="GluePoint12Y" fmla="*/ 92 h 100"/>
                  <a:gd name="GluePoint13X" fmla="*/ 11 w 111"/>
                  <a:gd name="GluePoint13Y" fmla="*/ 84 h 100"/>
                  <a:gd name="GluePoint14X" fmla="*/ 0 w 111"/>
                  <a:gd name="GluePoint14Y" fmla="*/ 79 h 100"/>
                  <a:gd name="GluePoint15X" fmla="*/ 0 w 111"/>
                  <a:gd name="GluePoint15Y" fmla="*/ 77 h 100"/>
                  <a:gd name="GluePoint16X" fmla="*/ 1 w 111"/>
                  <a:gd name="GluePoint16Y" fmla="*/ 76 h 100"/>
                  <a:gd name="GluePoint17X" fmla="*/ 4 w 111"/>
                  <a:gd name="GluePoint17Y" fmla="*/ 76 h 100"/>
                  <a:gd name="GluePoint18X" fmla="*/ 6 w 111"/>
                  <a:gd name="GluePoint18Y" fmla="*/ 73 h 100"/>
                  <a:gd name="GluePoint19X" fmla="*/ 6 w 111"/>
                  <a:gd name="GluePoint19Y" fmla="*/ 71 h 100"/>
                  <a:gd name="GluePoint20X" fmla="*/ 3 w 111"/>
                  <a:gd name="GluePoint20Y" fmla="*/ 69 h 100"/>
                  <a:gd name="GluePoint21X" fmla="*/ 4 w 111"/>
                  <a:gd name="GluePoint21Y" fmla="*/ 64 h 100"/>
                  <a:gd name="GluePoint22X" fmla="*/ 9 w 111"/>
                  <a:gd name="GluePoint22Y" fmla="*/ 61 h 100"/>
                  <a:gd name="GluePoint23X" fmla="*/ 12 w 111"/>
                  <a:gd name="GluePoint23Y" fmla="*/ 55 h 100"/>
                  <a:gd name="GluePoint24X" fmla="*/ 20 w 111"/>
                  <a:gd name="GluePoint24Y" fmla="*/ 48 h 100"/>
                  <a:gd name="GluePoint25X" fmla="*/ 17 w 111"/>
                  <a:gd name="GluePoint25Y" fmla="*/ 37 h 100"/>
                  <a:gd name="GluePoint26X" fmla="*/ 17 w 111"/>
                  <a:gd name="GluePoint26Y" fmla="*/ 36 h 100"/>
                  <a:gd name="GluePoint27X" fmla="*/ 20 w 111"/>
                  <a:gd name="GluePoint27Y" fmla="*/ 29 h 100"/>
                  <a:gd name="GluePoint28X" fmla="*/ 22 w 111"/>
                  <a:gd name="GluePoint28Y" fmla="*/ 19 h 100"/>
                  <a:gd name="GluePoint29X" fmla="*/ 27 w 111"/>
                  <a:gd name="GluePoint29Y" fmla="*/ 16 h 100"/>
                  <a:gd name="GluePoint30X" fmla="*/ 31 w 111"/>
                  <a:gd name="GluePoint30Y" fmla="*/ 18 h 100"/>
                  <a:gd name="GluePoint31X" fmla="*/ 35 w 111"/>
                  <a:gd name="GluePoint31Y" fmla="*/ 15 h 100"/>
                  <a:gd name="GluePoint32X" fmla="*/ 39 w 111"/>
                  <a:gd name="GluePoint32Y" fmla="*/ 0 h 100"/>
                  <a:gd name="GluePoint33X" fmla="*/ 50 w 111"/>
                  <a:gd name="GluePoint33Y" fmla="*/ 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11" h="100">
                    <a:moveTo>
                      <a:pt x="50" y="0"/>
                    </a:moveTo>
                    <a:lnTo>
                      <a:pt x="66" y="0"/>
                    </a:lnTo>
                    <a:lnTo>
                      <a:pt x="84" y="0"/>
                    </a:lnTo>
                    <a:lnTo>
                      <a:pt x="98" y="0"/>
                    </a:lnTo>
                    <a:lnTo>
                      <a:pt x="111" y="0"/>
                    </a:lnTo>
                    <a:lnTo>
                      <a:pt x="101" y="26"/>
                    </a:lnTo>
                    <a:lnTo>
                      <a:pt x="92" y="52"/>
                    </a:lnTo>
                    <a:lnTo>
                      <a:pt x="84" y="77"/>
                    </a:lnTo>
                    <a:lnTo>
                      <a:pt x="76" y="100"/>
                    </a:lnTo>
                    <a:lnTo>
                      <a:pt x="63" y="100"/>
                    </a:lnTo>
                    <a:lnTo>
                      <a:pt x="47" y="100"/>
                    </a:lnTo>
                    <a:lnTo>
                      <a:pt x="30" y="92"/>
                    </a:lnTo>
                    <a:lnTo>
                      <a:pt x="11" y="84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4" y="76"/>
                    </a:lnTo>
                    <a:lnTo>
                      <a:pt x="6" y="73"/>
                    </a:lnTo>
                    <a:lnTo>
                      <a:pt x="6" y="71"/>
                    </a:lnTo>
                    <a:lnTo>
                      <a:pt x="3" y="69"/>
                    </a:lnTo>
                    <a:lnTo>
                      <a:pt x="4" y="64"/>
                    </a:lnTo>
                    <a:lnTo>
                      <a:pt x="9" y="61"/>
                    </a:lnTo>
                    <a:lnTo>
                      <a:pt x="12" y="55"/>
                    </a:lnTo>
                    <a:lnTo>
                      <a:pt x="20" y="48"/>
                    </a:lnTo>
                    <a:lnTo>
                      <a:pt x="17" y="37"/>
                    </a:lnTo>
                    <a:lnTo>
                      <a:pt x="17" y="36"/>
                    </a:lnTo>
                    <a:lnTo>
                      <a:pt x="20" y="29"/>
                    </a:lnTo>
                    <a:lnTo>
                      <a:pt x="22" y="19"/>
                    </a:lnTo>
                    <a:lnTo>
                      <a:pt x="27" y="16"/>
                    </a:lnTo>
                    <a:lnTo>
                      <a:pt x="31" y="18"/>
                    </a:lnTo>
                    <a:lnTo>
                      <a:pt x="35" y="15"/>
                    </a:lnTo>
                    <a:lnTo>
                      <a:pt x="39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36" name="Freeform 15"/>
              <p:cNvSpPr/>
              <p:nvPr/>
            </p:nvSpPr>
            <p:spPr>
              <a:xfrm>
                <a:off x="1353960" y="2131920"/>
                <a:ext cx="641160" cy="506160"/>
              </a:xfrm>
              <a:custGeom>
                <a:avLst/>
                <a:gdLst>
                  <a:gd name="textAreaLeft" fmla="*/ 0 w 641160"/>
                  <a:gd name="textAreaRight" fmla="*/ 641520 w 641160"/>
                  <a:gd name="textAreaTop" fmla="*/ 0 h 506160"/>
                  <a:gd name="textAreaBottom" fmla="*/ 506520 h 506160"/>
                  <a:gd name="GluePoint1X" fmla="*/ 43 w 404"/>
                  <a:gd name="GluePoint1Y" fmla="*/ 24 h 319"/>
                  <a:gd name="GluePoint2X" fmla="*/ 53 w 404"/>
                  <a:gd name="GluePoint2Y" fmla="*/ 52 h 319"/>
                  <a:gd name="GluePoint3X" fmla="*/ 65 w 404"/>
                  <a:gd name="GluePoint3Y" fmla="*/ 84 h 319"/>
                  <a:gd name="GluePoint4X" fmla="*/ 77 w 404"/>
                  <a:gd name="GluePoint4Y" fmla="*/ 100 h 319"/>
                  <a:gd name="GluePoint5X" fmla="*/ 81 w 404"/>
                  <a:gd name="GluePoint5Y" fmla="*/ 119 h 319"/>
                  <a:gd name="GluePoint6X" fmla="*/ 92 w 404"/>
                  <a:gd name="GluePoint6Y" fmla="*/ 132 h 319"/>
                  <a:gd name="GluePoint7X" fmla="*/ 111 w 404"/>
                  <a:gd name="GluePoint7Y" fmla="*/ 155 h 319"/>
                  <a:gd name="GluePoint8X" fmla="*/ 126 w 404"/>
                  <a:gd name="GluePoint8Y" fmla="*/ 179 h 319"/>
                  <a:gd name="GluePoint9X" fmla="*/ 129 w 404"/>
                  <a:gd name="GluePoint9Y" fmla="*/ 206 h 319"/>
                  <a:gd name="GluePoint10X" fmla="*/ 123 w 404"/>
                  <a:gd name="GluePoint10Y" fmla="*/ 227 h 319"/>
                  <a:gd name="GluePoint11X" fmla="*/ 148 w 404"/>
                  <a:gd name="GluePoint11Y" fmla="*/ 253 h 319"/>
                  <a:gd name="GluePoint12X" fmla="*/ 212 w 404"/>
                  <a:gd name="GluePoint12Y" fmla="*/ 285 h 319"/>
                  <a:gd name="GluePoint13X" fmla="*/ 239 w 404"/>
                  <a:gd name="GluePoint13Y" fmla="*/ 296 h 319"/>
                  <a:gd name="GluePoint14X" fmla="*/ 278 w 404"/>
                  <a:gd name="GluePoint14Y" fmla="*/ 291 h 319"/>
                  <a:gd name="GluePoint15X" fmla="*/ 310 w 404"/>
                  <a:gd name="GluePoint15Y" fmla="*/ 309 h 319"/>
                  <a:gd name="GluePoint16X" fmla="*/ 334 w 404"/>
                  <a:gd name="GluePoint16Y" fmla="*/ 279 h 319"/>
                  <a:gd name="GluePoint17X" fmla="*/ 350 w 404"/>
                  <a:gd name="GluePoint17Y" fmla="*/ 259 h 319"/>
                  <a:gd name="GluePoint18X" fmla="*/ 374 w 404"/>
                  <a:gd name="GluePoint18Y" fmla="*/ 250 h 319"/>
                  <a:gd name="GluePoint19X" fmla="*/ 380 w 404"/>
                  <a:gd name="GluePoint19Y" fmla="*/ 250 h 319"/>
                  <a:gd name="GluePoint20X" fmla="*/ 386 w 404"/>
                  <a:gd name="GluePoint20Y" fmla="*/ 234 h 319"/>
                  <a:gd name="GluePoint21X" fmla="*/ 396 w 404"/>
                  <a:gd name="GluePoint21Y" fmla="*/ 214 h 319"/>
                  <a:gd name="GluePoint22X" fmla="*/ 394 w 404"/>
                  <a:gd name="GluePoint22Y" fmla="*/ 195 h 319"/>
                  <a:gd name="GluePoint23X" fmla="*/ 374 w 404"/>
                  <a:gd name="GluePoint23Y" fmla="*/ 198 h 319"/>
                  <a:gd name="GluePoint24X" fmla="*/ 339 w 404"/>
                  <a:gd name="GluePoint24Y" fmla="*/ 235 h 319"/>
                  <a:gd name="GluePoint25X" fmla="*/ 321 w 404"/>
                  <a:gd name="GluePoint25Y" fmla="*/ 250 h 319"/>
                  <a:gd name="GluePoint26X" fmla="*/ 305 w 404"/>
                  <a:gd name="GluePoint26Y" fmla="*/ 248 h 319"/>
                  <a:gd name="GluePoint27X" fmla="*/ 275 w 404"/>
                  <a:gd name="GluePoint27Y" fmla="*/ 246 h 319"/>
                  <a:gd name="GluePoint28X" fmla="*/ 256 w 404"/>
                  <a:gd name="GluePoint28Y" fmla="*/ 222 h 319"/>
                  <a:gd name="GluePoint29X" fmla="*/ 248 w 404"/>
                  <a:gd name="GluePoint29Y" fmla="*/ 200 h 319"/>
                  <a:gd name="GluePoint30X" fmla="*/ 248 w 404"/>
                  <a:gd name="GluePoint30Y" fmla="*/ 163 h 319"/>
                  <a:gd name="GluePoint31X" fmla="*/ 259 w 404"/>
                  <a:gd name="GluePoint31Y" fmla="*/ 129 h 319"/>
                  <a:gd name="GluePoint32X" fmla="*/ 264 w 404"/>
                  <a:gd name="GluePoint32Y" fmla="*/ 119 h 319"/>
                  <a:gd name="GluePoint33X" fmla="*/ 246 w 404"/>
                  <a:gd name="GluePoint33Y" fmla="*/ 116 h 319"/>
                  <a:gd name="GluePoint34X" fmla="*/ 232 w 404"/>
                  <a:gd name="GluePoint34Y" fmla="*/ 89 h 319"/>
                  <a:gd name="GluePoint35X" fmla="*/ 221 w 404"/>
                  <a:gd name="GluePoint35Y" fmla="*/ 61 h 319"/>
                  <a:gd name="GluePoint36X" fmla="*/ 196 w 404"/>
                  <a:gd name="GluePoint36Y" fmla="*/ 50 h 319"/>
                  <a:gd name="GluePoint37X" fmla="*/ 167 w 404"/>
                  <a:gd name="GluePoint37Y" fmla="*/ 50 h 319"/>
                  <a:gd name="GluePoint38X" fmla="*/ 153 w 404"/>
                  <a:gd name="GluePoint38Y" fmla="*/ 20 h 319"/>
                  <a:gd name="GluePoint39X" fmla="*/ 124 w 404"/>
                  <a:gd name="GluePoint39Y" fmla="*/ 15 h 319"/>
                  <a:gd name="GluePoint40X" fmla="*/ 64 w 404"/>
                  <a:gd name="GluePoint40Y" fmla="*/ 15 h 319"/>
                  <a:gd name="GluePoint41X" fmla="*/ 23 w 404"/>
                  <a:gd name="GluePoint41Y" fmla="*/ 0 h 319"/>
                  <a:gd name="GluePoint42X" fmla="*/ 2 w 404"/>
                  <a:gd name="GluePoint42Y" fmla="*/ 20 h 319"/>
                  <a:gd name="GluePoint43X" fmla="*/ 5 w 404"/>
                  <a:gd name="GluePoint43Y" fmla="*/ 52 h 319"/>
                  <a:gd name="GluePoint44X" fmla="*/ 21 w 404"/>
                  <a:gd name="GluePoint44Y" fmla="*/ 82 h 319"/>
                  <a:gd name="GluePoint45X" fmla="*/ 13 w 404"/>
                  <a:gd name="GluePoint45Y" fmla="*/ 87 h 319"/>
                  <a:gd name="GluePoint46X" fmla="*/ 11 w 404"/>
                  <a:gd name="GluePoint46Y" fmla="*/ 92 h 319"/>
                  <a:gd name="GluePoint47X" fmla="*/ 27 w 404"/>
                  <a:gd name="GluePoint47Y" fmla="*/ 105 h 319"/>
                  <a:gd name="GluePoint48X" fmla="*/ 38 w 404"/>
                  <a:gd name="GluePoint48Y" fmla="*/ 115 h 319"/>
                  <a:gd name="GluePoint49X" fmla="*/ 37 w 404"/>
                  <a:gd name="GluePoint49Y" fmla="*/ 139 h 319"/>
                  <a:gd name="GluePoint50X" fmla="*/ 43 w 404"/>
                  <a:gd name="GluePoint50Y" fmla="*/ 143 h 319"/>
                  <a:gd name="GluePoint51X" fmla="*/ 62 w 404"/>
                  <a:gd name="GluePoint51Y" fmla="*/ 172 h 319"/>
                  <a:gd name="GluePoint52X" fmla="*/ 69 w 404"/>
                  <a:gd name="GluePoint52Y" fmla="*/ 153 h 319"/>
                  <a:gd name="GluePoint53X" fmla="*/ 56 w 404"/>
                  <a:gd name="GluePoint53Y" fmla="*/ 143 h 319"/>
                  <a:gd name="GluePoint54X" fmla="*/ 53 w 404"/>
                  <a:gd name="GluePoint54Y" fmla="*/ 123 h 319"/>
                  <a:gd name="GluePoint55X" fmla="*/ 50 w 404"/>
                  <a:gd name="GluePoint55Y" fmla="*/ 108 h 319"/>
                  <a:gd name="GluePoint56X" fmla="*/ 45 w 404"/>
                  <a:gd name="GluePoint56Y" fmla="*/ 92 h 319"/>
                  <a:gd name="GluePoint57X" fmla="*/ 38 w 404"/>
                  <a:gd name="GluePoint57Y" fmla="*/ 68 h 319"/>
                  <a:gd name="GluePoint58X" fmla="*/ 26 w 404"/>
                  <a:gd name="GluePoint58Y" fmla="*/ 52 h 319"/>
                  <a:gd name="GluePoint59X" fmla="*/ 29 w 404"/>
                  <a:gd name="GluePoint59Y" fmla="*/ 15 h 3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404" h="319">
                    <a:moveTo>
                      <a:pt x="29" y="15"/>
                    </a:moveTo>
                    <a:lnTo>
                      <a:pt x="37" y="21"/>
                    </a:lnTo>
                    <a:lnTo>
                      <a:pt x="43" y="21"/>
                    </a:lnTo>
                    <a:lnTo>
                      <a:pt x="43" y="24"/>
                    </a:lnTo>
                    <a:lnTo>
                      <a:pt x="50" y="28"/>
                    </a:lnTo>
                    <a:lnTo>
                      <a:pt x="50" y="36"/>
                    </a:lnTo>
                    <a:lnTo>
                      <a:pt x="50" y="49"/>
                    </a:lnTo>
                    <a:lnTo>
                      <a:pt x="53" y="52"/>
                    </a:lnTo>
                    <a:lnTo>
                      <a:pt x="51" y="58"/>
                    </a:lnTo>
                    <a:lnTo>
                      <a:pt x="54" y="60"/>
                    </a:lnTo>
                    <a:lnTo>
                      <a:pt x="56" y="71"/>
                    </a:lnTo>
                    <a:lnTo>
                      <a:pt x="65" y="84"/>
                    </a:lnTo>
                    <a:lnTo>
                      <a:pt x="72" y="86"/>
                    </a:lnTo>
                    <a:lnTo>
                      <a:pt x="70" y="90"/>
                    </a:lnTo>
                    <a:lnTo>
                      <a:pt x="70" y="95"/>
                    </a:lnTo>
                    <a:lnTo>
                      <a:pt x="77" y="100"/>
                    </a:lnTo>
                    <a:lnTo>
                      <a:pt x="80" y="106"/>
                    </a:lnTo>
                    <a:lnTo>
                      <a:pt x="83" y="106"/>
                    </a:lnTo>
                    <a:lnTo>
                      <a:pt x="86" y="111"/>
                    </a:lnTo>
                    <a:lnTo>
                      <a:pt x="81" y="119"/>
                    </a:lnTo>
                    <a:lnTo>
                      <a:pt x="81" y="126"/>
                    </a:lnTo>
                    <a:lnTo>
                      <a:pt x="88" y="124"/>
                    </a:lnTo>
                    <a:lnTo>
                      <a:pt x="86" y="129"/>
                    </a:lnTo>
                    <a:lnTo>
                      <a:pt x="92" y="132"/>
                    </a:lnTo>
                    <a:lnTo>
                      <a:pt x="96" y="132"/>
                    </a:lnTo>
                    <a:lnTo>
                      <a:pt x="99" y="137"/>
                    </a:lnTo>
                    <a:lnTo>
                      <a:pt x="99" y="143"/>
                    </a:lnTo>
                    <a:lnTo>
                      <a:pt x="111" y="155"/>
                    </a:lnTo>
                    <a:lnTo>
                      <a:pt x="111" y="160"/>
                    </a:lnTo>
                    <a:lnTo>
                      <a:pt x="115" y="161"/>
                    </a:lnTo>
                    <a:lnTo>
                      <a:pt x="116" y="169"/>
                    </a:lnTo>
                    <a:lnTo>
                      <a:pt x="126" y="179"/>
                    </a:lnTo>
                    <a:lnTo>
                      <a:pt x="126" y="190"/>
                    </a:lnTo>
                    <a:lnTo>
                      <a:pt x="127" y="192"/>
                    </a:lnTo>
                    <a:lnTo>
                      <a:pt x="129" y="201"/>
                    </a:lnTo>
                    <a:lnTo>
                      <a:pt x="129" y="206"/>
                    </a:lnTo>
                    <a:lnTo>
                      <a:pt x="124" y="209"/>
                    </a:lnTo>
                    <a:lnTo>
                      <a:pt x="127" y="214"/>
                    </a:lnTo>
                    <a:lnTo>
                      <a:pt x="121" y="217"/>
                    </a:lnTo>
                    <a:lnTo>
                      <a:pt x="123" y="227"/>
                    </a:lnTo>
                    <a:lnTo>
                      <a:pt x="131" y="237"/>
                    </a:lnTo>
                    <a:lnTo>
                      <a:pt x="137" y="238"/>
                    </a:lnTo>
                    <a:lnTo>
                      <a:pt x="143" y="245"/>
                    </a:lnTo>
                    <a:lnTo>
                      <a:pt x="148" y="253"/>
                    </a:lnTo>
                    <a:lnTo>
                      <a:pt x="164" y="259"/>
                    </a:lnTo>
                    <a:lnTo>
                      <a:pt x="170" y="259"/>
                    </a:lnTo>
                    <a:lnTo>
                      <a:pt x="183" y="272"/>
                    </a:lnTo>
                    <a:lnTo>
                      <a:pt x="212" y="285"/>
                    </a:lnTo>
                    <a:lnTo>
                      <a:pt x="215" y="285"/>
                    </a:lnTo>
                    <a:lnTo>
                      <a:pt x="223" y="291"/>
                    </a:lnTo>
                    <a:lnTo>
                      <a:pt x="231" y="295"/>
                    </a:lnTo>
                    <a:lnTo>
                      <a:pt x="239" y="296"/>
                    </a:lnTo>
                    <a:lnTo>
                      <a:pt x="246" y="299"/>
                    </a:lnTo>
                    <a:lnTo>
                      <a:pt x="251" y="299"/>
                    </a:lnTo>
                    <a:lnTo>
                      <a:pt x="269" y="290"/>
                    </a:lnTo>
                    <a:lnTo>
                      <a:pt x="278" y="291"/>
                    </a:lnTo>
                    <a:lnTo>
                      <a:pt x="291" y="298"/>
                    </a:lnTo>
                    <a:lnTo>
                      <a:pt x="308" y="319"/>
                    </a:lnTo>
                    <a:lnTo>
                      <a:pt x="310" y="311"/>
                    </a:lnTo>
                    <a:lnTo>
                      <a:pt x="310" y="309"/>
                    </a:lnTo>
                    <a:lnTo>
                      <a:pt x="321" y="291"/>
                    </a:lnTo>
                    <a:lnTo>
                      <a:pt x="337" y="290"/>
                    </a:lnTo>
                    <a:lnTo>
                      <a:pt x="337" y="287"/>
                    </a:lnTo>
                    <a:lnTo>
                      <a:pt x="334" y="279"/>
                    </a:lnTo>
                    <a:lnTo>
                      <a:pt x="324" y="269"/>
                    </a:lnTo>
                    <a:lnTo>
                      <a:pt x="334" y="269"/>
                    </a:lnTo>
                    <a:lnTo>
                      <a:pt x="334" y="261"/>
                    </a:lnTo>
                    <a:lnTo>
                      <a:pt x="350" y="259"/>
                    </a:lnTo>
                    <a:lnTo>
                      <a:pt x="361" y="259"/>
                    </a:lnTo>
                    <a:lnTo>
                      <a:pt x="366" y="259"/>
                    </a:lnTo>
                    <a:lnTo>
                      <a:pt x="370" y="251"/>
                    </a:lnTo>
                    <a:lnTo>
                      <a:pt x="374" y="250"/>
                    </a:lnTo>
                    <a:lnTo>
                      <a:pt x="378" y="243"/>
                    </a:lnTo>
                    <a:lnTo>
                      <a:pt x="380" y="243"/>
                    </a:lnTo>
                    <a:lnTo>
                      <a:pt x="378" y="248"/>
                    </a:lnTo>
                    <a:lnTo>
                      <a:pt x="380" y="250"/>
                    </a:lnTo>
                    <a:lnTo>
                      <a:pt x="380" y="258"/>
                    </a:lnTo>
                    <a:lnTo>
                      <a:pt x="381" y="256"/>
                    </a:lnTo>
                    <a:lnTo>
                      <a:pt x="388" y="235"/>
                    </a:lnTo>
                    <a:lnTo>
                      <a:pt x="386" y="234"/>
                    </a:lnTo>
                    <a:lnTo>
                      <a:pt x="389" y="232"/>
                    </a:lnTo>
                    <a:lnTo>
                      <a:pt x="389" y="229"/>
                    </a:lnTo>
                    <a:lnTo>
                      <a:pt x="388" y="229"/>
                    </a:lnTo>
                    <a:lnTo>
                      <a:pt x="396" y="214"/>
                    </a:lnTo>
                    <a:lnTo>
                      <a:pt x="402" y="208"/>
                    </a:lnTo>
                    <a:lnTo>
                      <a:pt x="404" y="201"/>
                    </a:lnTo>
                    <a:lnTo>
                      <a:pt x="402" y="197"/>
                    </a:lnTo>
                    <a:lnTo>
                      <a:pt x="394" y="195"/>
                    </a:lnTo>
                    <a:lnTo>
                      <a:pt x="389" y="198"/>
                    </a:lnTo>
                    <a:lnTo>
                      <a:pt x="391" y="195"/>
                    </a:lnTo>
                    <a:lnTo>
                      <a:pt x="386" y="193"/>
                    </a:lnTo>
                    <a:lnTo>
                      <a:pt x="374" y="198"/>
                    </a:lnTo>
                    <a:lnTo>
                      <a:pt x="359" y="198"/>
                    </a:lnTo>
                    <a:lnTo>
                      <a:pt x="350" y="203"/>
                    </a:lnTo>
                    <a:lnTo>
                      <a:pt x="345" y="221"/>
                    </a:lnTo>
                    <a:lnTo>
                      <a:pt x="339" y="235"/>
                    </a:lnTo>
                    <a:lnTo>
                      <a:pt x="331" y="240"/>
                    </a:lnTo>
                    <a:lnTo>
                      <a:pt x="331" y="246"/>
                    </a:lnTo>
                    <a:lnTo>
                      <a:pt x="326" y="250"/>
                    </a:lnTo>
                    <a:lnTo>
                      <a:pt x="321" y="250"/>
                    </a:lnTo>
                    <a:lnTo>
                      <a:pt x="321" y="245"/>
                    </a:lnTo>
                    <a:lnTo>
                      <a:pt x="313" y="245"/>
                    </a:lnTo>
                    <a:lnTo>
                      <a:pt x="313" y="246"/>
                    </a:lnTo>
                    <a:lnTo>
                      <a:pt x="305" y="248"/>
                    </a:lnTo>
                    <a:lnTo>
                      <a:pt x="291" y="250"/>
                    </a:lnTo>
                    <a:lnTo>
                      <a:pt x="285" y="254"/>
                    </a:lnTo>
                    <a:lnTo>
                      <a:pt x="281" y="254"/>
                    </a:lnTo>
                    <a:lnTo>
                      <a:pt x="275" y="246"/>
                    </a:lnTo>
                    <a:lnTo>
                      <a:pt x="270" y="246"/>
                    </a:lnTo>
                    <a:lnTo>
                      <a:pt x="264" y="243"/>
                    </a:lnTo>
                    <a:lnTo>
                      <a:pt x="259" y="237"/>
                    </a:lnTo>
                    <a:lnTo>
                      <a:pt x="256" y="222"/>
                    </a:lnTo>
                    <a:lnTo>
                      <a:pt x="250" y="213"/>
                    </a:lnTo>
                    <a:lnTo>
                      <a:pt x="246" y="206"/>
                    </a:lnTo>
                    <a:lnTo>
                      <a:pt x="246" y="203"/>
                    </a:lnTo>
                    <a:lnTo>
                      <a:pt x="248" y="200"/>
                    </a:lnTo>
                    <a:lnTo>
                      <a:pt x="248" y="197"/>
                    </a:lnTo>
                    <a:lnTo>
                      <a:pt x="245" y="190"/>
                    </a:lnTo>
                    <a:lnTo>
                      <a:pt x="243" y="184"/>
                    </a:lnTo>
                    <a:lnTo>
                      <a:pt x="248" y="163"/>
                    </a:lnTo>
                    <a:lnTo>
                      <a:pt x="248" y="140"/>
                    </a:lnTo>
                    <a:lnTo>
                      <a:pt x="253" y="135"/>
                    </a:lnTo>
                    <a:lnTo>
                      <a:pt x="254" y="129"/>
                    </a:lnTo>
                    <a:lnTo>
                      <a:pt x="259" y="129"/>
                    </a:lnTo>
                    <a:lnTo>
                      <a:pt x="262" y="126"/>
                    </a:lnTo>
                    <a:lnTo>
                      <a:pt x="264" y="123"/>
                    </a:lnTo>
                    <a:lnTo>
                      <a:pt x="261" y="124"/>
                    </a:lnTo>
                    <a:lnTo>
                      <a:pt x="264" y="119"/>
                    </a:lnTo>
                    <a:lnTo>
                      <a:pt x="264" y="119"/>
                    </a:lnTo>
                    <a:lnTo>
                      <a:pt x="259" y="119"/>
                    </a:lnTo>
                    <a:lnTo>
                      <a:pt x="254" y="116"/>
                    </a:lnTo>
                    <a:lnTo>
                      <a:pt x="246" y="116"/>
                    </a:lnTo>
                    <a:lnTo>
                      <a:pt x="240" y="113"/>
                    </a:lnTo>
                    <a:lnTo>
                      <a:pt x="235" y="110"/>
                    </a:lnTo>
                    <a:lnTo>
                      <a:pt x="232" y="103"/>
                    </a:lnTo>
                    <a:lnTo>
                      <a:pt x="232" y="89"/>
                    </a:lnTo>
                    <a:lnTo>
                      <a:pt x="227" y="86"/>
                    </a:lnTo>
                    <a:lnTo>
                      <a:pt x="227" y="81"/>
                    </a:lnTo>
                    <a:lnTo>
                      <a:pt x="224" y="76"/>
                    </a:lnTo>
                    <a:lnTo>
                      <a:pt x="221" y="61"/>
                    </a:lnTo>
                    <a:lnTo>
                      <a:pt x="215" y="52"/>
                    </a:lnTo>
                    <a:lnTo>
                      <a:pt x="213" y="50"/>
                    </a:lnTo>
                    <a:lnTo>
                      <a:pt x="199" y="50"/>
                    </a:lnTo>
                    <a:lnTo>
                      <a:pt x="196" y="50"/>
                    </a:lnTo>
                    <a:lnTo>
                      <a:pt x="185" y="65"/>
                    </a:lnTo>
                    <a:lnTo>
                      <a:pt x="178" y="63"/>
                    </a:lnTo>
                    <a:lnTo>
                      <a:pt x="169" y="55"/>
                    </a:lnTo>
                    <a:lnTo>
                      <a:pt x="167" y="50"/>
                    </a:lnTo>
                    <a:lnTo>
                      <a:pt x="167" y="36"/>
                    </a:lnTo>
                    <a:lnTo>
                      <a:pt x="161" y="31"/>
                    </a:lnTo>
                    <a:lnTo>
                      <a:pt x="156" y="21"/>
                    </a:lnTo>
                    <a:lnTo>
                      <a:pt x="153" y="20"/>
                    </a:lnTo>
                    <a:lnTo>
                      <a:pt x="151" y="16"/>
                    </a:lnTo>
                    <a:lnTo>
                      <a:pt x="148" y="15"/>
                    </a:lnTo>
                    <a:lnTo>
                      <a:pt x="137" y="15"/>
                    </a:lnTo>
                    <a:lnTo>
                      <a:pt x="124" y="15"/>
                    </a:lnTo>
                    <a:lnTo>
                      <a:pt x="121" y="23"/>
                    </a:lnTo>
                    <a:lnTo>
                      <a:pt x="97" y="23"/>
                    </a:lnTo>
                    <a:lnTo>
                      <a:pt x="81" y="23"/>
                    </a:lnTo>
                    <a:lnTo>
                      <a:pt x="64" y="15"/>
                    </a:lnTo>
                    <a:lnTo>
                      <a:pt x="45" y="7"/>
                    </a:lnTo>
                    <a:lnTo>
                      <a:pt x="3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0" y="4"/>
                    </a:lnTo>
                    <a:lnTo>
                      <a:pt x="3" y="15"/>
                    </a:lnTo>
                    <a:lnTo>
                      <a:pt x="2" y="20"/>
                    </a:lnTo>
                    <a:lnTo>
                      <a:pt x="5" y="33"/>
                    </a:lnTo>
                    <a:lnTo>
                      <a:pt x="5" y="41"/>
                    </a:lnTo>
                    <a:lnTo>
                      <a:pt x="7" y="41"/>
                    </a:lnTo>
                    <a:lnTo>
                      <a:pt x="5" y="52"/>
                    </a:lnTo>
                    <a:lnTo>
                      <a:pt x="11" y="58"/>
                    </a:lnTo>
                    <a:lnTo>
                      <a:pt x="15" y="58"/>
                    </a:lnTo>
                    <a:lnTo>
                      <a:pt x="23" y="74"/>
                    </a:lnTo>
                    <a:lnTo>
                      <a:pt x="21" y="82"/>
                    </a:lnTo>
                    <a:lnTo>
                      <a:pt x="19" y="84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3" y="87"/>
                    </a:lnTo>
                    <a:lnTo>
                      <a:pt x="7" y="86"/>
                    </a:lnTo>
                    <a:lnTo>
                      <a:pt x="7" y="89"/>
                    </a:lnTo>
                    <a:lnTo>
                      <a:pt x="8" y="87"/>
                    </a:lnTo>
                    <a:lnTo>
                      <a:pt x="11" y="92"/>
                    </a:lnTo>
                    <a:lnTo>
                      <a:pt x="13" y="97"/>
                    </a:lnTo>
                    <a:lnTo>
                      <a:pt x="18" y="98"/>
                    </a:lnTo>
                    <a:lnTo>
                      <a:pt x="23" y="105"/>
                    </a:lnTo>
                    <a:lnTo>
                      <a:pt x="27" y="105"/>
                    </a:lnTo>
                    <a:lnTo>
                      <a:pt x="30" y="102"/>
                    </a:lnTo>
                    <a:lnTo>
                      <a:pt x="30" y="106"/>
                    </a:lnTo>
                    <a:lnTo>
                      <a:pt x="32" y="111"/>
                    </a:lnTo>
                    <a:lnTo>
                      <a:pt x="38" y="115"/>
                    </a:lnTo>
                    <a:lnTo>
                      <a:pt x="40" y="123"/>
                    </a:lnTo>
                    <a:lnTo>
                      <a:pt x="38" y="132"/>
                    </a:lnTo>
                    <a:lnTo>
                      <a:pt x="35" y="140"/>
                    </a:lnTo>
                    <a:lnTo>
                      <a:pt x="37" y="139"/>
                    </a:lnTo>
                    <a:lnTo>
                      <a:pt x="37" y="140"/>
                    </a:lnTo>
                    <a:lnTo>
                      <a:pt x="40" y="140"/>
                    </a:lnTo>
                    <a:lnTo>
                      <a:pt x="40" y="143"/>
                    </a:lnTo>
                    <a:lnTo>
                      <a:pt x="43" y="143"/>
                    </a:lnTo>
                    <a:lnTo>
                      <a:pt x="45" y="148"/>
                    </a:lnTo>
                    <a:lnTo>
                      <a:pt x="57" y="160"/>
                    </a:lnTo>
                    <a:lnTo>
                      <a:pt x="59" y="163"/>
                    </a:lnTo>
                    <a:lnTo>
                      <a:pt x="62" y="172"/>
                    </a:lnTo>
                    <a:lnTo>
                      <a:pt x="70" y="168"/>
                    </a:lnTo>
                    <a:lnTo>
                      <a:pt x="72" y="164"/>
                    </a:lnTo>
                    <a:lnTo>
                      <a:pt x="72" y="161"/>
                    </a:lnTo>
                    <a:lnTo>
                      <a:pt x="69" y="153"/>
                    </a:lnTo>
                    <a:lnTo>
                      <a:pt x="64" y="148"/>
                    </a:lnTo>
                    <a:lnTo>
                      <a:pt x="61" y="150"/>
                    </a:lnTo>
                    <a:lnTo>
                      <a:pt x="57" y="148"/>
                    </a:lnTo>
                    <a:lnTo>
                      <a:pt x="56" y="143"/>
                    </a:lnTo>
                    <a:lnTo>
                      <a:pt x="57" y="139"/>
                    </a:lnTo>
                    <a:lnTo>
                      <a:pt x="56" y="132"/>
                    </a:lnTo>
                    <a:lnTo>
                      <a:pt x="56" y="127"/>
                    </a:lnTo>
                    <a:lnTo>
                      <a:pt x="53" y="123"/>
                    </a:lnTo>
                    <a:lnTo>
                      <a:pt x="54" y="113"/>
                    </a:lnTo>
                    <a:lnTo>
                      <a:pt x="53" y="106"/>
                    </a:lnTo>
                    <a:lnTo>
                      <a:pt x="50" y="103"/>
                    </a:lnTo>
                    <a:lnTo>
                      <a:pt x="50" y="108"/>
                    </a:lnTo>
                    <a:lnTo>
                      <a:pt x="48" y="106"/>
                    </a:lnTo>
                    <a:lnTo>
                      <a:pt x="48" y="100"/>
                    </a:lnTo>
                    <a:lnTo>
                      <a:pt x="45" y="97"/>
                    </a:lnTo>
                    <a:lnTo>
                      <a:pt x="45" y="92"/>
                    </a:lnTo>
                    <a:lnTo>
                      <a:pt x="40" y="86"/>
                    </a:lnTo>
                    <a:lnTo>
                      <a:pt x="42" y="76"/>
                    </a:lnTo>
                    <a:lnTo>
                      <a:pt x="38" y="74"/>
                    </a:lnTo>
                    <a:lnTo>
                      <a:pt x="38" y="68"/>
                    </a:lnTo>
                    <a:lnTo>
                      <a:pt x="34" y="68"/>
                    </a:lnTo>
                    <a:lnTo>
                      <a:pt x="34" y="60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24" y="45"/>
                    </a:lnTo>
                    <a:lnTo>
                      <a:pt x="27" y="31"/>
                    </a:lnTo>
                    <a:lnTo>
                      <a:pt x="26" y="28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37" name="Freeform 16"/>
              <p:cNvSpPr/>
              <p:nvPr/>
            </p:nvSpPr>
            <p:spPr>
              <a:xfrm>
                <a:off x="1279440" y="1871640"/>
                <a:ext cx="159840" cy="26640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266400"/>
                  <a:gd name="textAreaBottom" fmla="*/ 266760 h 266400"/>
                  <a:gd name="GluePoint1X" fmla="*/ 90 w 101"/>
                  <a:gd name="GluePoint1Y" fmla="*/ 148 h 168"/>
                  <a:gd name="GluePoint2X" fmla="*/ 101 w 101"/>
                  <a:gd name="GluePoint2Y" fmla="*/ 135 h 168"/>
                  <a:gd name="GluePoint3X" fmla="*/ 98 w 101"/>
                  <a:gd name="GluePoint3Y" fmla="*/ 123 h 168"/>
                  <a:gd name="GluePoint4X" fmla="*/ 76 w 101"/>
                  <a:gd name="GluePoint4Y" fmla="*/ 92 h 168"/>
                  <a:gd name="GluePoint5X" fmla="*/ 58 w 101"/>
                  <a:gd name="GluePoint5Y" fmla="*/ 65 h 168"/>
                  <a:gd name="GluePoint6X" fmla="*/ 62 w 101"/>
                  <a:gd name="GluePoint6Y" fmla="*/ 31 h 168"/>
                  <a:gd name="GluePoint7X" fmla="*/ 77 w 101"/>
                  <a:gd name="GluePoint7Y" fmla="*/ 0 h 168"/>
                  <a:gd name="GluePoint8X" fmla="*/ 47 w 101"/>
                  <a:gd name="GluePoint8Y" fmla="*/ 0 h 168"/>
                  <a:gd name="GluePoint9X" fmla="*/ 20 w 101"/>
                  <a:gd name="GluePoint9Y" fmla="*/ 0 h 168"/>
                  <a:gd name="GluePoint10X" fmla="*/ 11 w 101"/>
                  <a:gd name="GluePoint10Y" fmla="*/ 21 h 168"/>
                  <a:gd name="GluePoint11X" fmla="*/ 3 w 101"/>
                  <a:gd name="GluePoint11Y" fmla="*/ 28 h 168"/>
                  <a:gd name="GluePoint12X" fmla="*/ 3 w 101"/>
                  <a:gd name="GluePoint12Y" fmla="*/ 45 h 168"/>
                  <a:gd name="GluePoint13X" fmla="*/ 4 w 101"/>
                  <a:gd name="GluePoint13Y" fmla="*/ 65 h 168"/>
                  <a:gd name="GluePoint14X" fmla="*/ 4 w 101"/>
                  <a:gd name="GluePoint14Y" fmla="*/ 71 h 168"/>
                  <a:gd name="GluePoint15X" fmla="*/ 11 w 101"/>
                  <a:gd name="GluePoint15Y" fmla="*/ 68 h 168"/>
                  <a:gd name="GluePoint16X" fmla="*/ 11 w 101"/>
                  <a:gd name="GluePoint16Y" fmla="*/ 71 h 168"/>
                  <a:gd name="GluePoint17X" fmla="*/ 8 w 101"/>
                  <a:gd name="GluePoint17Y" fmla="*/ 74 h 168"/>
                  <a:gd name="GluePoint18X" fmla="*/ 6 w 101"/>
                  <a:gd name="GluePoint18Y" fmla="*/ 87 h 168"/>
                  <a:gd name="GluePoint19X" fmla="*/ 9 w 101"/>
                  <a:gd name="GluePoint19Y" fmla="*/ 90 h 168"/>
                  <a:gd name="GluePoint20X" fmla="*/ 6 w 101"/>
                  <a:gd name="GluePoint20Y" fmla="*/ 95 h 168"/>
                  <a:gd name="GluePoint21X" fmla="*/ 12 w 101"/>
                  <a:gd name="GluePoint21Y" fmla="*/ 116 h 168"/>
                  <a:gd name="GluePoint22X" fmla="*/ 14 w 101"/>
                  <a:gd name="GluePoint22Y" fmla="*/ 121 h 168"/>
                  <a:gd name="GluePoint23X" fmla="*/ 20 w 101"/>
                  <a:gd name="GluePoint23Y" fmla="*/ 134 h 168"/>
                  <a:gd name="GluePoint24X" fmla="*/ 33 w 101"/>
                  <a:gd name="GluePoint24Y" fmla="*/ 140 h 168"/>
                  <a:gd name="GluePoint25X" fmla="*/ 36 w 101"/>
                  <a:gd name="GluePoint25Y" fmla="*/ 140 h 168"/>
                  <a:gd name="GluePoint26X" fmla="*/ 43 w 101"/>
                  <a:gd name="GluePoint26Y" fmla="*/ 147 h 168"/>
                  <a:gd name="GluePoint27X" fmla="*/ 49 w 101"/>
                  <a:gd name="GluePoint27Y" fmla="*/ 158 h 168"/>
                  <a:gd name="GluePoint28X" fmla="*/ 60 w 101"/>
                  <a:gd name="GluePoint28Y" fmla="*/ 166 h 168"/>
                  <a:gd name="GluePoint29X" fmla="*/ 81 w 101"/>
                  <a:gd name="GluePoint29Y" fmla="*/ 164 h 168"/>
                  <a:gd name="GluePoint30X" fmla="*/ 85 w 101"/>
                  <a:gd name="GluePoint30Y" fmla="*/ 163 h 168"/>
                  <a:gd name="GluePoint31X" fmla="*/ 87 w 101"/>
                  <a:gd name="GluePoint31Y" fmla="*/ 158 h 168"/>
                  <a:gd name="GluePoint32X" fmla="*/ 85 w 101"/>
                  <a:gd name="GluePoint32Y" fmla="*/ 151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01" h="168">
                    <a:moveTo>
                      <a:pt x="85" y="151"/>
                    </a:moveTo>
                    <a:lnTo>
                      <a:pt x="90" y="148"/>
                    </a:lnTo>
                    <a:lnTo>
                      <a:pt x="93" y="142"/>
                    </a:lnTo>
                    <a:lnTo>
                      <a:pt x="101" y="135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89" y="110"/>
                    </a:lnTo>
                    <a:lnTo>
                      <a:pt x="76" y="92"/>
                    </a:lnTo>
                    <a:lnTo>
                      <a:pt x="68" y="78"/>
                    </a:lnTo>
                    <a:lnTo>
                      <a:pt x="58" y="65"/>
                    </a:lnTo>
                    <a:lnTo>
                      <a:pt x="50" y="52"/>
                    </a:lnTo>
                    <a:lnTo>
                      <a:pt x="62" y="31"/>
                    </a:lnTo>
                    <a:lnTo>
                      <a:pt x="70" y="15"/>
                    </a:lnTo>
                    <a:lnTo>
                      <a:pt x="77" y="0"/>
                    </a:lnTo>
                    <a:lnTo>
                      <a:pt x="63" y="0"/>
                    </a:lnTo>
                    <a:lnTo>
                      <a:pt x="47" y="0"/>
                    </a:lnTo>
                    <a:lnTo>
                      <a:pt x="31" y="0"/>
                    </a:lnTo>
                    <a:lnTo>
                      <a:pt x="20" y="0"/>
                    </a:lnTo>
                    <a:lnTo>
                      <a:pt x="17" y="10"/>
                    </a:lnTo>
                    <a:lnTo>
                      <a:pt x="11" y="21"/>
                    </a:lnTo>
                    <a:lnTo>
                      <a:pt x="4" y="26"/>
                    </a:lnTo>
                    <a:lnTo>
                      <a:pt x="3" y="28"/>
                    </a:lnTo>
                    <a:lnTo>
                      <a:pt x="4" y="41"/>
                    </a:lnTo>
                    <a:lnTo>
                      <a:pt x="3" y="45"/>
                    </a:lnTo>
                    <a:lnTo>
                      <a:pt x="0" y="55"/>
                    </a:lnTo>
                    <a:lnTo>
                      <a:pt x="4" y="65"/>
                    </a:lnTo>
                    <a:lnTo>
                      <a:pt x="3" y="68"/>
                    </a:lnTo>
                    <a:lnTo>
                      <a:pt x="4" y="71"/>
                    </a:lnTo>
                    <a:lnTo>
                      <a:pt x="8" y="71"/>
                    </a:lnTo>
                    <a:lnTo>
                      <a:pt x="11" y="68"/>
                    </a:lnTo>
                    <a:lnTo>
                      <a:pt x="17" y="68"/>
                    </a:lnTo>
                    <a:lnTo>
                      <a:pt x="11" y="71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4" y="86"/>
                    </a:lnTo>
                    <a:lnTo>
                      <a:pt x="6" y="87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8" y="94"/>
                    </a:lnTo>
                    <a:lnTo>
                      <a:pt x="6" y="95"/>
                    </a:lnTo>
                    <a:lnTo>
                      <a:pt x="4" y="100"/>
                    </a:lnTo>
                    <a:lnTo>
                      <a:pt x="12" y="116"/>
                    </a:lnTo>
                    <a:lnTo>
                      <a:pt x="12" y="118"/>
                    </a:lnTo>
                    <a:lnTo>
                      <a:pt x="14" y="121"/>
                    </a:lnTo>
                    <a:lnTo>
                      <a:pt x="11" y="131"/>
                    </a:lnTo>
                    <a:lnTo>
                      <a:pt x="20" y="134"/>
                    </a:lnTo>
                    <a:lnTo>
                      <a:pt x="23" y="134"/>
                    </a:lnTo>
                    <a:lnTo>
                      <a:pt x="33" y="140"/>
                    </a:lnTo>
                    <a:lnTo>
                      <a:pt x="35" y="139"/>
                    </a:lnTo>
                    <a:lnTo>
                      <a:pt x="36" y="140"/>
                    </a:lnTo>
                    <a:lnTo>
                      <a:pt x="38" y="145"/>
                    </a:lnTo>
                    <a:lnTo>
                      <a:pt x="43" y="147"/>
                    </a:lnTo>
                    <a:lnTo>
                      <a:pt x="47" y="155"/>
                    </a:lnTo>
                    <a:lnTo>
                      <a:pt x="49" y="158"/>
                    </a:lnTo>
                    <a:lnTo>
                      <a:pt x="47" y="168"/>
                    </a:lnTo>
                    <a:lnTo>
                      <a:pt x="60" y="166"/>
                    </a:lnTo>
                    <a:lnTo>
                      <a:pt x="70" y="164"/>
                    </a:lnTo>
                    <a:lnTo>
                      <a:pt x="81" y="164"/>
                    </a:lnTo>
                    <a:lnTo>
                      <a:pt x="82" y="163"/>
                    </a:lnTo>
                    <a:lnTo>
                      <a:pt x="85" y="163"/>
                    </a:lnTo>
                    <a:lnTo>
                      <a:pt x="87" y="160"/>
                    </a:lnTo>
                    <a:lnTo>
                      <a:pt x="87" y="158"/>
                    </a:lnTo>
                    <a:lnTo>
                      <a:pt x="84" y="156"/>
                    </a:lnTo>
                    <a:lnTo>
                      <a:pt x="85" y="15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38" name="Freeform 17"/>
              <p:cNvSpPr/>
              <p:nvPr/>
            </p:nvSpPr>
            <p:spPr>
              <a:xfrm>
                <a:off x="1469880" y="1871640"/>
                <a:ext cx="161640" cy="1378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137880"/>
                  <a:gd name="textAreaBottom" fmla="*/ 138240 h 137880"/>
                  <a:gd name="GluePoint1X" fmla="*/ 50 w 102"/>
                  <a:gd name="GluePoint1Y" fmla="*/ 0 h 87"/>
                  <a:gd name="GluePoint2X" fmla="*/ 83 w 102"/>
                  <a:gd name="GluePoint2Y" fmla="*/ 0 h 87"/>
                  <a:gd name="GluePoint3X" fmla="*/ 73 w 102"/>
                  <a:gd name="GluePoint3Y" fmla="*/ 18 h 87"/>
                  <a:gd name="GluePoint4X" fmla="*/ 88 w 102"/>
                  <a:gd name="GluePoint4Y" fmla="*/ 18 h 87"/>
                  <a:gd name="GluePoint5X" fmla="*/ 102 w 102"/>
                  <a:gd name="GluePoint5Y" fmla="*/ 18 h 87"/>
                  <a:gd name="GluePoint6X" fmla="*/ 91 w 102"/>
                  <a:gd name="GluePoint6Y" fmla="*/ 41 h 87"/>
                  <a:gd name="GluePoint7X" fmla="*/ 80 w 102"/>
                  <a:gd name="GluePoint7Y" fmla="*/ 68 h 87"/>
                  <a:gd name="GluePoint8X" fmla="*/ 72 w 102"/>
                  <a:gd name="GluePoint8Y" fmla="*/ 87 h 87"/>
                  <a:gd name="GluePoint9X" fmla="*/ 59 w 102"/>
                  <a:gd name="GluePoint9Y" fmla="*/ 87 h 87"/>
                  <a:gd name="GluePoint10X" fmla="*/ 45 w 102"/>
                  <a:gd name="GluePoint10Y" fmla="*/ 87 h 87"/>
                  <a:gd name="GluePoint11X" fmla="*/ 27 w 102"/>
                  <a:gd name="GluePoint11Y" fmla="*/ 87 h 87"/>
                  <a:gd name="GluePoint12X" fmla="*/ 11 w 102"/>
                  <a:gd name="GluePoint12Y" fmla="*/ 87 h 87"/>
                  <a:gd name="GluePoint13X" fmla="*/ 0 w 102"/>
                  <a:gd name="GluePoint13Y" fmla="*/ 87 h 87"/>
                  <a:gd name="GluePoint14X" fmla="*/ 10 w 102"/>
                  <a:gd name="GluePoint14Y" fmla="*/ 68 h 87"/>
                  <a:gd name="GluePoint15X" fmla="*/ 19 w 102"/>
                  <a:gd name="GluePoint15Y" fmla="*/ 42 h 87"/>
                  <a:gd name="GluePoint16X" fmla="*/ 31 w 102"/>
                  <a:gd name="GluePoint16Y" fmla="*/ 20 h 87"/>
                  <a:gd name="GluePoint17X" fmla="*/ 40 w 102"/>
                  <a:gd name="GluePoint17Y" fmla="*/ 0 h 87"/>
                  <a:gd name="GluePoint18X" fmla="*/ 50 w 102"/>
                  <a:gd name="GluePoint18Y" fmla="*/ 0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02" h="87">
                    <a:moveTo>
                      <a:pt x="50" y="0"/>
                    </a:moveTo>
                    <a:lnTo>
                      <a:pt x="83" y="0"/>
                    </a:lnTo>
                    <a:lnTo>
                      <a:pt x="73" y="18"/>
                    </a:lnTo>
                    <a:lnTo>
                      <a:pt x="88" y="18"/>
                    </a:lnTo>
                    <a:lnTo>
                      <a:pt x="102" y="18"/>
                    </a:lnTo>
                    <a:lnTo>
                      <a:pt x="91" y="41"/>
                    </a:lnTo>
                    <a:lnTo>
                      <a:pt x="80" y="68"/>
                    </a:lnTo>
                    <a:lnTo>
                      <a:pt x="72" y="87"/>
                    </a:lnTo>
                    <a:lnTo>
                      <a:pt x="59" y="87"/>
                    </a:lnTo>
                    <a:lnTo>
                      <a:pt x="45" y="87"/>
                    </a:lnTo>
                    <a:lnTo>
                      <a:pt x="27" y="87"/>
                    </a:lnTo>
                    <a:lnTo>
                      <a:pt x="11" y="87"/>
                    </a:lnTo>
                    <a:lnTo>
                      <a:pt x="0" y="87"/>
                    </a:lnTo>
                    <a:lnTo>
                      <a:pt x="10" y="68"/>
                    </a:lnTo>
                    <a:lnTo>
                      <a:pt x="19" y="42"/>
                    </a:lnTo>
                    <a:lnTo>
                      <a:pt x="31" y="20"/>
                    </a:lnTo>
                    <a:lnTo>
                      <a:pt x="4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39" name="Freeform 18"/>
              <p:cNvSpPr/>
              <p:nvPr/>
            </p:nvSpPr>
            <p:spPr>
              <a:xfrm>
                <a:off x="1359000" y="1871640"/>
                <a:ext cx="174240" cy="194760"/>
              </a:xfrm>
              <a:custGeom>
                <a:avLst/>
                <a:gdLst>
                  <a:gd name="textAreaLeft" fmla="*/ 0 w 174240"/>
                  <a:gd name="textAreaRight" fmla="*/ 174600 w 174240"/>
                  <a:gd name="textAreaTop" fmla="*/ 0 h 194760"/>
                  <a:gd name="textAreaBottom" fmla="*/ 195120 h 194760"/>
                  <a:gd name="GluePoint1X" fmla="*/ 39 w 110"/>
                  <a:gd name="GluePoint1Y" fmla="*/ 110 h 123"/>
                  <a:gd name="GluePoint2X" fmla="*/ 26 w 110"/>
                  <a:gd name="GluePoint2Y" fmla="*/ 92 h 123"/>
                  <a:gd name="GluePoint3X" fmla="*/ 18 w 110"/>
                  <a:gd name="GluePoint3Y" fmla="*/ 78 h 123"/>
                  <a:gd name="GluePoint4X" fmla="*/ 8 w 110"/>
                  <a:gd name="GluePoint4Y" fmla="*/ 65 h 123"/>
                  <a:gd name="GluePoint5X" fmla="*/ 0 w 110"/>
                  <a:gd name="GluePoint5Y" fmla="*/ 52 h 123"/>
                  <a:gd name="GluePoint6X" fmla="*/ 12 w 110"/>
                  <a:gd name="GluePoint6Y" fmla="*/ 31 h 123"/>
                  <a:gd name="GluePoint7X" fmla="*/ 20 w 110"/>
                  <a:gd name="GluePoint7Y" fmla="*/ 15 h 123"/>
                  <a:gd name="GluePoint8X" fmla="*/ 27 w 110"/>
                  <a:gd name="GluePoint8Y" fmla="*/ 0 h 123"/>
                  <a:gd name="GluePoint9X" fmla="*/ 40 w 110"/>
                  <a:gd name="GluePoint9Y" fmla="*/ 0 h 123"/>
                  <a:gd name="GluePoint10X" fmla="*/ 54 w 110"/>
                  <a:gd name="GluePoint10Y" fmla="*/ 0 h 123"/>
                  <a:gd name="GluePoint11X" fmla="*/ 69 w 110"/>
                  <a:gd name="GluePoint11Y" fmla="*/ 0 h 123"/>
                  <a:gd name="GluePoint12X" fmla="*/ 81 w 110"/>
                  <a:gd name="GluePoint12Y" fmla="*/ 0 h 123"/>
                  <a:gd name="GluePoint13X" fmla="*/ 96 w 110"/>
                  <a:gd name="GluePoint13Y" fmla="*/ 0 h 123"/>
                  <a:gd name="GluePoint14X" fmla="*/ 110 w 110"/>
                  <a:gd name="GluePoint14Y" fmla="*/ 0 h 123"/>
                  <a:gd name="GluePoint15X" fmla="*/ 101 w 110"/>
                  <a:gd name="GluePoint15Y" fmla="*/ 20 h 123"/>
                  <a:gd name="GluePoint16X" fmla="*/ 89 w 110"/>
                  <a:gd name="GluePoint16Y" fmla="*/ 42 h 123"/>
                  <a:gd name="GluePoint17X" fmla="*/ 80 w 110"/>
                  <a:gd name="GluePoint17Y" fmla="*/ 68 h 123"/>
                  <a:gd name="GluePoint18X" fmla="*/ 66 w 110"/>
                  <a:gd name="GluePoint18Y" fmla="*/ 102 h 123"/>
                  <a:gd name="GluePoint19X" fmla="*/ 62 w 110"/>
                  <a:gd name="GluePoint19Y" fmla="*/ 105 h 123"/>
                  <a:gd name="GluePoint20X" fmla="*/ 58 w 110"/>
                  <a:gd name="GluePoint20Y" fmla="*/ 103 h 123"/>
                  <a:gd name="GluePoint21X" fmla="*/ 53 w 110"/>
                  <a:gd name="GluePoint21Y" fmla="*/ 106 h 123"/>
                  <a:gd name="GluePoint22X" fmla="*/ 51 w 110"/>
                  <a:gd name="GluePoint22Y" fmla="*/ 116 h 123"/>
                  <a:gd name="GluePoint23X" fmla="*/ 48 w 110"/>
                  <a:gd name="GluePoint23Y" fmla="*/ 123 h 123"/>
                  <a:gd name="GluePoint24X" fmla="*/ 39 w 110"/>
                  <a:gd name="GluePoint24Y" fmla="*/ 110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110" h="123">
                    <a:moveTo>
                      <a:pt x="39" y="110"/>
                    </a:moveTo>
                    <a:lnTo>
                      <a:pt x="26" y="92"/>
                    </a:lnTo>
                    <a:lnTo>
                      <a:pt x="18" y="78"/>
                    </a:lnTo>
                    <a:lnTo>
                      <a:pt x="8" y="65"/>
                    </a:lnTo>
                    <a:lnTo>
                      <a:pt x="0" y="52"/>
                    </a:lnTo>
                    <a:lnTo>
                      <a:pt x="12" y="31"/>
                    </a:lnTo>
                    <a:lnTo>
                      <a:pt x="20" y="15"/>
                    </a:lnTo>
                    <a:lnTo>
                      <a:pt x="27" y="0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69" y="0"/>
                    </a:lnTo>
                    <a:lnTo>
                      <a:pt x="81" y="0"/>
                    </a:lnTo>
                    <a:lnTo>
                      <a:pt x="96" y="0"/>
                    </a:lnTo>
                    <a:lnTo>
                      <a:pt x="110" y="0"/>
                    </a:lnTo>
                    <a:lnTo>
                      <a:pt x="101" y="20"/>
                    </a:lnTo>
                    <a:lnTo>
                      <a:pt x="89" y="42"/>
                    </a:lnTo>
                    <a:lnTo>
                      <a:pt x="80" y="68"/>
                    </a:lnTo>
                    <a:lnTo>
                      <a:pt x="66" y="102"/>
                    </a:lnTo>
                    <a:lnTo>
                      <a:pt x="62" y="105"/>
                    </a:lnTo>
                    <a:lnTo>
                      <a:pt x="58" y="103"/>
                    </a:lnTo>
                    <a:lnTo>
                      <a:pt x="53" y="106"/>
                    </a:lnTo>
                    <a:lnTo>
                      <a:pt x="51" y="116"/>
                    </a:lnTo>
                    <a:lnTo>
                      <a:pt x="48" y="123"/>
                    </a:lnTo>
                    <a:lnTo>
                      <a:pt x="39" y="1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40" name="Freeform 19"/>
              <p:cNvSpPr/>
              <p:nvPr/>
            </p:nvSpPr>
            <p:spPr>
              <a:xfrm>
                <a:off x="1311120" y="1757520"/>
                <a:ext cx="225000" cy="114120"/>
              </a:xfrm>
              <a:custGeom>
                <a:avLst/>
                <a:gdLst>
                  <a:gd name="textAreaLeft" fmla="*/ 0 w 225000"/>
                  <a:gd name="textAreaRight" fmla="*/ 225360 w 225000"/>
                  <a:gd name="textAreaTop" fmla="*/ 0 h 114120"/>
                  <a:gd name="textAreaBottom" fmla="*/ 114480 h 114120"/>
                  <a:gd name="GluePoint1X" fmla="*/ 84 w 142"/>
                  <a:gd name="GluePoint1Y" fmla="*/ 72 h 72"/>
                  <a:gd name="GluePoint2X" fmla="*/ 70 w 142"/>
                  <a:gd name="GluePoint2Y" fmla="*/ 72 h 72"/>
                  <a:gd name="GluePoint3X" fmla="*/ 57 w 142"/>
                  <a:gd name="GluePoint3Y" fmla="*/ 72 h 72"/>
                  <a:gd name="GluePoint4X" fmla="*/ 43 w 142"/>
                  <a:gd name="GluePoint4Y" fmla="*/ 72 h 72"/>
                  <a:gd name="GluePoint5X" fmla="*/ 27 w 142"/>
                  <a:gd name="GluePoint5Y" fmla="*/ 72 h 72"/>
                  <a:gd name="GluePoint6X" fmla="*/ 11 w 142"/>
                  <a:gd name="GluePoint6Y" fmla="*/ 72 h 72"/>
                  <a:gd name="GluePoint7X" fmla="*/ 0 w 142"/>
                  <a:gd name="GluePoint7Y" fmla="*/ 72 h 72"/>
                  <a:gd name="GluePoint8X" fmla="*/ 0 w 142"/>
                  <a:gd name="GluePoint8Y" fmla="*/ 66 h 72"/>
                  <a:gd name="GluePoint9X" fmla="*/ 5 w 142"/>
                  <a:gd name="GluePoint9Y" fmla="*/ 56 h 72"/>
                  <a:gd name="GluePoint10X" fmla="*/ 10 w 142"/>
                  <a:gd name="GluePoint10Y" fmla="*/ 51 h 72"/>
                  <a:gd name="GluePoint11X" fmla="*/ 15 w 142"/>
                  <a:gd name="GluePoint11Y" fmla="*/ 48 h 72"/>
                  <a:gd name="GluePoint12X" fmla="*/ 15 w 142"/>
                  <a:gd name="GluePoint12Y" fmla="*/ 45 h 72"/>
                  <a:gd name="GluePoint13X" fmla="*/ 24 w 142"/>
                  <a:gd name="GluePoint13Y" fmla="*/ 32 h 72"/>
                  <a:gd name="GluePoint14X" fmla="*/ 46 w 142"/>
                  <a:gd name="GluePoint14Y" fmla="*/ 0 h 72"/>
                  <a:gd name="GluePoint15X" fmla="*/ 54 w 142"/>
                  <a:gd name="GluePoint15Y" fmla="*/ 0 h 72"/>
                  <a:gd name="GluePoint16X" fmla="*/ 57 w 142"/>
                  <a:gd name="GluePoint16Y" fmla="*/ 2 h 72"/>
                  <a:gd name="GluePoint17X" fmla="*/ 56 w 142"/>
                  <a:gd name="GluePoint17Y" fmla="*/ 10 h 72"/>
                  <a:gd name="GluePoint18X" fmla="*/ 61 w 142"/>
                  <a:gd name="GluePoint18Y" fmla="*/ 10 h 72"/>
                  <a:gd name="GluePoint19X" fmla="*/ 69 w 142"/>
                  <a:gd name="GluePoint19Y" fmla="*/ 8 h 72"/>
                  <a:gd name="GluePoint20X" fmla="*/ 75 w 142"/>
                  <a:gd name="GluePoint20Y" fmla="*/ 8 h 72"/>
                  <a:gd name="GluePoint21X" fmla="*/ 77 w 142"/>
                  <a:gd name="GluePoint21Y" fmla="*/ 10 h 72"/>
                  <a:gd name="GluePoint22X" fmla="*/ 84 w 142"/>
                  <a:gd name="GluePoint22Y" fmla="*/ 8 h 72"/>
                  <a:gd name="GluePoint23X" fmla="*/ 91 w 142"/>
                  <a:gd name="GluePoint23Y" fmla="*/ 8 h 72"/>
                  <a:gd name="GluePoint24X" fmla="*/ 102 w 142"/>
                  <a:gd name="GluePoint24Y" fmla="*/ 5 h 72"/>
                  <a:gd name="GluePoint25X" fmla="*/ 110 w 142"/>
                  <a:gd name="GluePoint25Y" fmla="*/ 3 h 72"/>
                  <a:gd name="GluePoint26X" fmla="*/ 126 w 142"/>
                  <a:gd name="GluePoint26Y" fmla="*/ 3 h 72"/>
                  <a:gd name="GluePoint27X" fmla="*/ 138 w 142"/>
                  <a:gd name="GluePoint27Y" fmla="*/ 3 h 72"/>
                  <a:gd name="GluePoint28X" fmla="*/ 138 w 142"/>
                  <a:gd name="GluePoint28Y" fmla="*/ 6 h 72"/>
                  <a:gd name="GluePoint29X" fmla="*/ 142 w 142"/>
                  <a:gd name="GluePoint29Y" fmla="*/ 6 h 72"/>
                  <a:gd name="GluePoint30X" fmla="*/ 140 w 142"/>
                  <a:gd name="GluePoint30Y" fmla="*/ 10 h 72"/>
                  <a:gd name="GluePoint31X" fmla="*/ 127 w 142"/>
                  <a:gd name="GluePoint31Y" fmla="*/ 22 h 72"/>
                  <a:gd name="GluePoint32X" fmla="*/ 119 w 142"/>
                  <a:gd name="GluePoint32Y" fmla="*/ 29 h 72"/>
                  <a:gd name="GluePoint33X" fmla="*/ 118 w 142"/>
                  <a:gd name="GluePoint33Y" fmla="*/ 32 h 72"/>
                  <a:gd name="GluePoint34X" fmla="*/ 121 w 142"/>
                  <a:gd name="GluePoint34Y" fmla="*/ 34 h 72"/>
                  <a:gd name="GluePoint35X" fmla="*/ 116 w 142"/>
                  <a:gd name="GluePoint35Y" fmla="*/ 40 h 72"/>
                  <a:gd name="GluePoint36X" fmla="*/ 107 w 142"/>
                  <a:gd name="GluePoint36Y" fmla="*/ 56 h 72"/>
                  <a:gd name="GluePoint37X" fmla="*/ 99 w 142"/>
                  <a:gd name="GluePoint37Y" fmla="*/ 72 h 72"/>
                  <a:gd name="GluePoint38X" fmla="*/ 84 w 142"/>
                  <a:gd name="GluePoint38Y" fmla="*/ 72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42" h="72">
                    <a:moveTo>
                      <a:pt x="84" y="72"/>
                    </a:moveTo>
                    <a:lnTo>
                      <a:pt x="70" y="72"/>
                    </a:lnTo>
                    <a:lnTo>
                      <a:pt x="57" y="72"/>
                    </a:lnTo>
                    <a:lnTo>
                      <a:pt x="43" y="72"/>
                    </a:lnTo>
                    <a:lnTo>
                      <a:pt x="27" y="72"/>
                    </a:lnTo>
                    <a:lnTo>
                      <a:pt x="11" y="72"/>
                    </a:lnTo>
                    <a:lnTo>
                      <a:pt x="0" y="72"/>
                    </a:lnTo>
                    <a:lnTo>
                      <a:pt x="0" y="66"/>
                    </a:lnTo>
                    <a:lnTo>
                      <a:pt x="5" y="56"/>
                    </a:lnTo>
                    <a:lnTo>
                      <a:pt x="10" y="51"/>
                    </a:lnTo>
                    <a:lnTo>
                      <a:pt x="15" y="48"/>
                    </a:lnTo>
                    <a:lnTo>
                      <a:pt x="15" y="45"/>
                    </a:lnTo>
                    <a:lnTo>
                      <a:pt x="24" y="32"/>
                    </a:lnTo>
                    <a:lnTo>
                      <a:pt x="46" y="0"/>
                    </a:lnTo>
                    <a:lnTo>
                      <a:pt x="54" y="0"/>
                    </a:lnTo>
                    <a:lnTo>
                      <a:pt x="57" y="2"/>
                    </a:lnTo>
                    <a:lnTo>
                      <a:pt x="56" y="10"/>
                    </a:lnTo>
                    <a:lnTo>
                      <a:pt x="61" y="10"/>
                    </a:lnTo>
                    <a:lnTo>
                      <a:pt x="69" y="8"/>
                    </a:lnTo>
                    <a:lnTo>
                      <a:pt x="75" y="8"/>
                    </a:lnTo>
                    <a:lnTo>
                      <a:pt x="77" y="10"/>
                    </a:lnTo>
                    <a:lnTo>
                      <a:pt x="84" y="8"/>
                    </a:lnTo>
                    <a:lnTo>
                      <a:pt x="91" y="8"/>
                    </a:lnTo>
                    <a:lnTo>
                      <a:pt x="102" y="5"/>
                    </a:lnTo>
                    <a:lnTo>
                      <a:pt x="110" y="3"/>
                    </a:lnTo>
                    <a:lnTo>
                      <a:pt x="126" y="3"/>
                    </a:lnTo>
                    <a:lnTo>
                      <a:pt x="138" y="3"/>
                    </a:lnTo>
                    <a:lnTo>
                      <a:pt x="138" y="6"/>
                    </a:lnTo>
                    <a:lnTo>
                      <a:pt x="142" y="6"/>
                    </a:lnTo>
                    <a:lnTo>
                      <a:pt x="140" y="10"/>
                    </a:lnTo>
                    <a:lnTo>
                      <a:pt x="127" y="22"/>
                    </a:lnTo>
                    <a:lnTo>
                      <a:pt x="119" y="29"/>
                    </a:lnTo>
                    <a:lnTo>
                      <a:pt x="118" y="32"/>
                    </a:lnTo>
                    <a:lnTo>
                      <a:pt x="121" y="34"/>
                    </a:lnTo>
                    <a:lnTo>
                      <a:pt x="116" y="40"/>
                    </a:lnTo>
                    <a:lnTo>
                      <a:pt x="107" y="56"/>
                    </a:lnTo>
                    <a:lnTo>
                      <a:pt x="99" y="72"/>
                    </a:lnTo>
                    <a:lnTo>
                      <a:pt x="84" y="7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41" name="Freeform 20"/>
              <p:cNvSpPr/>
              <p:nvPr/>
            </p:nvSpPr>
            <p:spPr>
              <a:xfrm>
                <a:off x="1468440" y="1681200"/>
                <a:ext cx="167760" cy="19008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190080"/>
                  <a:gd name="textAreaBottom" fmla="*/ 190440 h 190080"/>
                  <a:gd name="GluePoint1X" fmla="*/ 12 w 106"/>
                  <a:gd name="GluePoint1Y" fmla="*/ 120 h 120"/>
                  <a:gd name="GluePoint2X" fmla="*/ 27 w 106"/>
                  <a:gd name="GluePoint2Y" fmla="*/ 120 h 120"/>
                  <a:gd name="GluePoint3X" fmla="*/ 84 w 106"/>
                  <a:gd name="GluePoint3Y" fmla="*/ 120 h 120"/>
                  <a:gd name="GluePoint4X" fmla="*/ 95 w 106"/>
                  <a:gd name="GluePoint4Y" fmla="*/ 98 h 120"/>
                  <a:gd name="GluePoint5X" fmla="*/ 106 w 106"/>
                  <a:gd name="GluePoint5Y" fmla="*/ 77 h 120"/>
                  <a:gd name="GluePoint6X" fmla="*/ 103 w 106"/>
                  <a:gd name="GluePoint6Y" fmla="*/ 72 h 120"/>
                  <a:gd name="GluePoint7X" fmla="*/ 101 w 106"/>
                  <a:gd name="GluePoint7Y" fmla="*/ 74 h 120"/>
                  <a:gd name="GluePoint8X" fmla="*/ 100 w 106"/>
                  <a:gd name="GluePoint8Y" fmla="*/ 75 h 120"/>
                  <a:gd name="GluePoint9X" fmla="*/ 90 w 106"/>
                  <a:gd name="GluePoint9Y" fmla="*/ 75 h 120"/>
                  <a:gd name="GluePoint10X" fmla="*/ 87 w 106"/>
                  <a:gd name="GluePoint10Y" fmla="*/ 77 h 120"/>
                  <a:gd name="GluePoint11X" fmla="*/ 82 w 106"/>
                  <a:gd name="GluePoint11Y" fmla="*/ 77 h 120"/>
                  <a:gd name="GluePoint12X" fmla="*/ 79 w 106"/>
                  <a:gd name="GluePoint12Y" fmla="*/ 79 h 120"/>
                  <a:gd name="GluePoint13X" fmla="*/ 78 w 106"/>
                  <a:gd name="GluePoint13Y" fmla="*/ 77 h 120"/>
                  <a:gd name="GluePoint14X" fmla="*/ 79 w 106"/>
                  <a:gd name="GluePoint14Y" fmla="*/ 72 h 120"/>
                  <a:gd name="GluePoint15X" fmla="*/ 76 w 106"/>
                  <a:gd name="GluePoint15Y" fmla="*/ 70 h 120"/>
                  <a:gd name="GluePoint16X" fmla="*/ 78 w 106"/>
                  <a:gd name="GluePoint16Y" fmla="*/ 67 h 120"/>
                  <a:gd name="GluePoint17X" fmla="*/ 76 w 106"/>
                  <a:gd name="GluePoint17Y" fmla="*/ 62 h 120"/>
                  <a:gd name="GluePoint18X" fmla="*/ 78 w 106"/>
                  <a:gd name="GluePoint18Y" fmla="*/ 58 h 120"/>
                  <a:gd name="GluePoint19X" fmla="*/ 76 w 106"/>
                  <a:gd name="GluePoint19Y" fmla="*/ 56 h 120"/>
                  <a:gd name="GluePoint20X" fmla="*/ 70 w 106"/>
                  <a:gd name="GluePoint20Y" fmla="*/ 59 h 120"/>
                  <a:gd name="GluePoint21X" fmla="*/ 68 w 106"/>
                  <a:gd name="GluePoint21Y" fmla="*/ 58 h 120"/>
                  <a:gd name="GluePoint22X" fmla="*/ 70 w 106"/>
                  <a:gd name="GluePoint22Y" fmla="*/ 56 h 120"/>
                  <a:gd name="GluePoint23X" fmla="*/ 70 w 106"/>
                  <a:gd name="GluePoint23Y" fmla="*/ 54 h 120"/>
                  <a:gd name="GluePoint24X" fmla="*/ 73 w 106"/>
                  <a:gd name="GluePoint24Y" fmla="*/ 53 h 120"/>
                  <a:gd name="GluePoint25X" fmla="*/ 74 w 106"/>
                  <a:gd name="GluePoint25Y" fmla="*/ 48 h 120"/>
                  <a:gd name="GluePoint26X" fmla="*/ 74 w 106"/>
                  <a:gd name="GluePoint26Y" fmla="*/ 48 h 120"/>
                  <a:gd name="GluePoint27X" fmla="*/ 81 w 106"/>
                  <a:gd name="GluePoint27Y" fmla="*/ 40 h 120"/>
                  <a:gd name="GluePoint28X" fmla="*/ 76 w 106"/>
                  <a:gd name="GluePoint28Y" fmla="*/ 38 h 120"/>
                  <a:gd name="GluePoint29X" fmla="*/ 73 w 106"/>
                  <a:gd name="GluePoint29Y" fmla="*/ 29 h 120"/>
                  <a:gd name="GluePoint30X" fmla="*/ 70 w 106"/>
                  <a:gd name="GluePoint30Y" fmla="*/ 27 h 120"/>
                  <a:gd name="GluePoint31X" fmla="*/ 71 w 106"/>
                  <a:gd name="GluePoint31Y" fmla="*/ 25 h 120"/>
                  <a:gd name="GluePoint32X" fmla="*/ 71 w 106"/>
                  <a:gd name="GluePoint32Y" fmla="*/ 24 h 120"/>
                  <a:gd name="GluePoint33X" fmla="*/ 73 w 106"/>
                  <a:gd name="GluePoint33Y" fmla="*/ 24 h 120"/>
                  <a:gd name="GluePoint34X" fmla="*/ 73 w 106"/>
                  <a:gd name="GluePoint34Y" fmla="*/ 22 h 120"/>
                  <a:gd name="GluePoint35X" fmla="*/ 71 w 106"/>
                  <a:gd name="GluePoint35Y" fmla="*/ 17 h 120"/>
                  <a:gd name="GluePoint36X" fmla="*/ 81 w 106"/>
                  <a:gd name="GluePoint36Y" fmla="*/ 0 h 120"/>
                  <a:gd name="GluePoint37X" fmla="*/ 68 w 106"/>
                  <a:gd name="GluePoint37Y" fmla="*/ 0 h 120"/>
                  <a:gd name="GluePoint38X" fmla="*/ 59 w 106"/>
                  <a:gd name="GluePoint38Y" fmla="*/ 14 h 120"/>
                  <a:gd name="GluePoint39X" fmla="*/ 51 w 106"/>
                  <a:gd name="GluePoint39Y" fmla="*/ 29 h 120"/>
                  <a:gd name="GluePoint40X" fmla="*/ 43 w 106"/>
                  <a:gd name="GluePoint40Y" fmla="*/ 43 h 120"/>
                  <a:gd name="GluePoint41X" fmla="*/ 41 w 106"/>
                  <a:gd name="GluePoint41Y" fmla="*/ 48 h 120"/>
                  <a:gd name="GluePoint42X" fmla="*/ 39 w 106"/>
                  <a:gd name="GluePoint42Y" fmla="*/ 51 h 120"/>
                  <a:gd name="GluePoint43X" fmla="*/ 39 w 106"/>
                  <a:gd name="GluePoint43Y" fmla="*/ 54 h 120"/>
                  <a:gd name="GluePoint44X" fmla="*/ 43 w 106"/>
                  <a:gd name="GluePoint44Y" fmla="*/ 54 h 120"/>
                  <a:gd name="GluePoint45X" fmla="*/ 41 w 106"/>
                  <a:gd name="GluePoint45Y" fmla="*/ 58 h 120"/>
                  <a:gd name="GluePoint46X" fmla="*/ 28 w 106"/>
                  <a:gd name="GluePoint46Y" fmla="*/ 70 h 120"/>
                  <a:gd name="GluePoint47X" fmla="*/ 20 w 106"/>
                  <a:gd name="GluePoint47Y" fmla="*/ 77 h 120"/>
                  <a:gd name="GluePoint48X" fmla="*/ 19 w 106"/>
                  <a:gd name="GluePoint48Y" fmla="*/ 80 h 120"/>
                  <a:gd name="GluePoint49X" fmla="*/ 22 w 106"/>
                  <a:gd name="GluePoint49Y" fmla="*/ 82 h 120"/>
                  <a:gd name="GluePoint50X" fmla="*/ 17 w 106"/>
                  <a:gd name="GluePoint50Y" fmla="*/ 88 h 120"/>
                  <a:gd name="GluePoint51X" fmla="*/ 8 w 106"/>
                  <a:gd name="GluePoint51Y" fmla="*/ 104 h 120"/>
                  <a:gd name="GluePoint52X" fmla="*/ 0 w 106"/>
                  <a:gd name="GluePoint52Y" fmla="*/ 120 h 120"/>
                  <a:gd name="GluePoint53X" fmla="*/ 12 w 106"/>
                  <a:gd name="GluePoint53Y" fmla="*/ 120 h 1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06" h="120">
                    <a:moveTo>
                      <a:pt x="12" y="120"/>
                    </a:moveTo>
                    <a:lnTo>
                      <a:pt x="27" y="120"/>
                    </a:lnTo>
                    <a:lnTo>
                      <a:pt x="84" y="120"/>
                    </a:lnTo>
                    <a:lnTo>
                      <a:pt x="95" y="98"/>
                    </a:lnTo>
                    <a:lnTo>
                      <a:pt x="106" y="77"/>
                    </a:lnTo>
                    <a:lnTo>
                      <a:pt x="103" y="72"/>
                    </a:lnTo>
                    <a:lnTo>
                      <a:pt x="101" y="74"/>
                    </a:lnTo>
                    <a:lnTo>
                      <a:pt x="100" y="75"/>
                    </a:lnTo>
                    <a:lnTo>
                      <a:pt x="90" y="75"/>
                    </a:lnTo>
                    <a:lnTo>
                      <a:pt x="87" y="77"/>
                    </a:lnTo>
                    <a:lnTo>
                      <a:pt x="82" y="77"/>
                    </a:lnTo>
                    <a:lnTo>
                      <a:pt x="79" y="79"/>
                    </a:lnTo>
                    <a:lnTo>
                      <a:pt x="78" y="77"/>
                    </a:lnTo>
                    <a:lnTo>
                      <a:pt x="79" y="72"/>
                    </a:lnTo>
                    <a:lnTo>
                      <a:pt x="76" y="70"/>
                    </a:lnTo>
                    <a:lnTo>
                      <a:pt x="78" y="67"/>
                    </a:lnTo>
                    <a:lnTo>
                      <a:pt x="76" y="62"/>
                    </a:lnTo>
                    <a:lnTo>
                      <a:pt x="78" y="58"/>
                    </a:lnTo>
                    <a:lnTo>
                      <a:pt x="76" y="56"/>
                    </a:lnTo>
                    <a:lnTo>
                      <a:pt x="70" y="59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0" y="54"/>
                    </a:lnTo>
                    <a:lnTo>
                      <a:pt x="73" y="53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81" y="40"/>
                    </a:lnTo>
                    <a:lnTo>
                      <a:pt x="76" y="38"/>
                    </a:lnTo>
                    <a:lnTo>
                      <a:pt x="73" y="29"/>
                    </a:lnTo>
                    <a:lnTo>
                      <a:pt x="70" y="27"/>
                    </a:lnTo>
                    <a:lnTo>
                      <a:pt x="71" y="25"/>
                    </a:lnTo>
                    <a:lnTo>
                      <a:pt x="71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1" y="17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59" y="14"/>
                    </a:lnTo>
                    <a:lnTo>
                      <a:pt x="51" y="29"/>
                    </a:lnTo>
                    <a:lnTo>
                      <a:pt x="43" y="43"/>
                    </a:lnTo>
                    <a:lnTo>
                      <a:pt x="41" y="48"/>
                    </a:lnTo>
                    <a:lnTo>
                      <a:pt x="39" y="51"/>
                    </a:lnTo>
                    <a:lnTo>
                      <a:pt x="39" y="54"/>
                    </a:lnTo>
                    <a:lnTo>
                      <a:pt x="43" y="54"/>
                    </a:lnTo>
                    <a:lnTo>
                      <a:pt x="41" y="58"/>
                    </a:lnTo>
                    <a:lnTo>
                      <a:pt x="28" y="70"/>
                    </a:lnTo>
                    <a:lnTo>
                      <a:pt x="20" y="77"/>
                    </a:lnTo>
                    <a:lnTo>
                      <a:pt x="19" y="80"/>
                    </a:lnTo>
                    <a:lnTo>
                      <a:pt x="22" y="82"/>
                    </a:lnTo>
                    <a:lnTo>
                      <a:pt x="17" y="88"/>
                    </a:lnTo>
                    <a:lnTo>
                      <a:pt x="8" y="104"/>
                    </a:lnTo>
                    <a:lnTo>
                      <a:pt x="0" y="120"/>
                    </a:lnTo>
                    <a:lnTo>
                      <a:pt x="12" y="12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42" name="Freeform 21"/>
              <p:cNvSpPr/>
              <p:nvPr/>
            </p:nvSpPr>
            <p:spPr>
              <a:xfrm>
                <a:off x="1384200" y="1681200"/>
                <a:ext cx="191880" cy="91800"/>
              </a:xfrm>
              <a:custGeom>
                <a:avLst/>
                <a:gdLst>
                  <a:gd name="textAreaLeft" fmla="*/ 0 w 191880"/>
                  <a:gd name="textAreaRight" fmla="*/ 192240 w 191880"/>
                  <a:gd name="textAreaTop" fmla="*/ 0 h 91800"/>
                  <a:gd name="textAreaBottom" fmla="*/ 92160 h 91800"/>
                  <a:gd name="GluePoint1X" fmla="*/ 61 w 121"/>
                  <a:gd name="GluePoint1Y" fmla="*/ 0 h 58"/>
                  <a:gd name="GluePoint2X" fmla="*/ 70 w 121"/>
                  <a:gd name="GluePoint2Y" fmla="*/ 0 h 58"/>
                  <a:gd name="GluePoint3X" fmla="*/ 86 w 121"/>
                  <a:gd name="GluePoint3Y" fmla="*/ 0 h 58"/>
                  <a:gd name="GluePoint4X" fmla="*/ 105 w 121"/>
                  <a:gd name="GluePoint4Y" fmla="*/ 0 h 58"/>
                  <a:gd name="GluePoint5X" fmla="*/ 121 w 121"/>
                  <a:gd name="GluePoint5Y" fmla="*/ 0 h 58"/>
                  <a:gd name="GluePoint6X" fmla="*/ 112 w 121"/>
                  <a:gd name="GluePoint6Y" fmla="*/ 14 h 58"/>
                  <a:gd name="GluePoint7X" fmla="*/ 104 w 121"/>
                  <a:gd name="GluePoint7Y" fmla="*/ 29 h 58"/>
                  <a:gd name="GluePoint8X" fmla="*/ 96 w 121"/>
                  <a:gd name="GluePoint8Y" fmla="*/ 43 h 58"/>
                  <a:gd name="GluePoint9X" fmla="*/ 94 w 121"/>
                  <a:gd name="GluePoint9Y" fmla="*/ 48 h 58"/>
                  <a:gd name="GluePoint10X" fmla="*/ 92 w 121"/>
                  <a:gd name="GluePoint10Y" fmla="*/ 51 h 58"/>
                  <a:gd name="GluePoint11X" fmla="*/ 80 w 121"/>
                  <a:gd name="GluePoint11Y" fmla="*/ 51 h 58"/>
                  <a:gd name="GluePoint12X" fmla="*/ 64 w 121"/>
                  <a:gd name="GluePoint12Y" fmla="*/ 51 h 58"/>
                  <a:gd name="GluePoint13X" fmla="*/ 56 w 121"/>
                  <a:gd name="GluePoint13Y" fmla="*/ 53 h 58"/>
                  <a:gd name="GluePoint14X" fmla="*/ 45 w 121"/>
                  <a:gd name="GluePoint14Y" fmla="*/ 56 h 58"/>
                  <a:gd name="GluePoint15X" fmla="*/ 38 w 121"/>
                  <a:gd name="GluePoint15Y" fmla="*/ 56 h 58"/>
                  <a:gd name="GluePoint16X" fmla="*/ 31 w 121"/>
                  <a:gd name="GluePoint16Y" fmla="*/ 58 h 58"/>
                  <a:gd name="GluePoint17X" fmla="*/ 29 w 121"/>
                  <a:gd name="GluePoint17Y" fmla="*/ 56 h 58"/>
                  <a:gd name="GluePoint18X" fmla="*/ 23 w 121"/>
                  <a:gd name="GluePoint18Y" fmla="*/ 56 h 58"/>
                  <a:gd name="GluePoint19X" fmla="*/ 15 w 121"/>
                  <a:gd name="GluePoint19Y" fmla="*/ 58 h 58"/>
                  <a:gd name="GluePoint20X" fmla="*/ 10 w 121"/>
                  <a:gd name="GluePoint20Y" fmla="*/ 58 h 58"/>
                  <a:gd name="GluePoint21X" fmla="*/ 11 w 121"/>
                  <a:gd name="GluePoint21Y" fmla="*/ 50 h 58"/>
                  <a:gd name="GluePoint22X" fmla="*/ 8 w 121"/>
                  <a:gd name="GluePoint22Y" fmla="*/ 48 h 58"/>
                  <a:gd name="GluePoint23X" fmla="*/ 7 w 121"/>
                  <a:gd name="GluePoint23Y" fmla="*/ 45 h 58"/>
                  <a:gd name="GluePoint24X" fmla="*/ 0 w 121"/>
                  <a:gd name="GluePoint24Y" fmla="*/ 45 h 58"/>
                  <a:gd name="GluePoint25X" fmla="*/ 4 w 121"/>
                  <a:gd name="GluePoint25Y" fmla="*/ 40 h 58"/>
                  <a:gd name="GluePoint26X" fmla="*/ 2 w 121"/>
                  <a:gd name="GluePoint26Y" fmla="*/ 43 h 58"/>
                  <a:gd name="GluePoint27X" fmla="*/ 4 w 121"/>
                  <a:gd name="GluePoint27Y" fmla="*/ 42 h 58"/>
                  <a:gd name="GluePoint28X" fmla="*/ 7 w 121"/>
                  <a:gd name="GluePoint28Y" fmla="*/ 38 h 58"/>
                  <a:gd name="GluePoint29X" fmla="*/ 5 w 121"/>
                  <a:gd name="GluePoint29Y" fmla="*/ 37 h 58"/>
                  <a:gd name="GluePoint30X" fmla="*/ 8 w 121"/>
                  <a:gd name="GluePoint30Y" fmla="*/ 33 h 58"/>
                  <a:gd name="GluePoint31X" fmla="*/ 8 w 121"/>
                  <a:gd name="GluePoint31Y" fmla="*/ 32 h 58"/>
                  <a:gd name="GluePoint32X" fmla="*/ 5 w 121"/>
                  <a:gd name="GluePoint32Y" fmla="*/ 33 h 58"/>
                  <a:gd name="GluePoint33X" fmla="*/ 10 w 121"/>
                  <a:gd name="GluePoint33Y" fmla="*/ 24 h 58"/>
                  <a:gd name="GluePoint34X" fmla="*/ 10 w 121"/>
                  <a:gd name="GluePoint34Y" fmla="*/ 16 h 58"/>
                  <a:gd name="GluePoint35X" fmla="*/ 13 w 121"/>
                  <a:gd name="GluePoint35Y" fmla="*/ 11 h 58"/>
                  <a:gd name="GluePoint36X" fmla="*/ 15 w 121"/>
                  <a:gd name="GluePoint36Y" fmla="*/ 9 h 58"/>
                  <a:gd name="GluePoint37X" fmla="*/ 23 w 121"/>
                  <a:gd name="GluePoint37Y" fmla="*/ 13 h 58"/>
                  <a:gd name="GluePoint38X" fmla="*/ 37 w 121"/>
                  <a:gd name="GluePoint38Y" fmla="*/ 14 h 58"/>
                  <a:gd name="GluePoint39X" fmla="*/ 35 w 121"/>
                  <a:gd name="GluePoint39Y" fmla="*/ 17 h 58"/>
                  <a:gd name="GluePoint40X" fmla="*/ 26 w 121"/>
                  <a:gd name="GluePoint40Y" fmla="*/ 24 h 58"/>
                  <a:gd name="GluePoint41X" fmla="*/ 24 w 121"/>
                  <a:gd name="GluePoint41Y" fmla="*/ 27 h 58"/>
                  <a:gd name="GluePoint42X" fmla="*/ 27 w 121"/>
                  <a:gd name="GluePoint42Y" fmla="*/ 27 h 58"/>
                  <a:gd name="GluePoint43X" fmla="*/ 27 w 121"/>
                  <a:gd name="GluePoint43Y" fmla="*/ 25 h 58"/>
                  <a:gd name="GluePoint44X" fmla="*/ 35 w 121"/>
                  <a:gd name="GluePoint44Y" fmla="*/ 19 h 58"/>
                  <a:gd name="GluePoint45X" fmla="*/ 38 w 121"/>
                  <a:gd name="GluePoint45Y" fmla="*/ 19 h 58"/>
                  <a:gd name="GluePoint46X" fmla="*/ 38 w 121"/>
                  <a:gd name="GluePoint46Y" fmla="*/ 21 h 58"/>
                  <a:gd name="GluePoint47X" fmla="*/ 40 w 121"/>
                  <a:gd name="GluePoint47Y" fmla="*/ 17 h 58"/>
                  <a:gd name="GluePoint48X" fmla="*/ 43 w 121"/>
                  <a:gd name="GluePoint48Y" fmla="*/ 11 h 58"/>
                  <a:gd name="GluePoint49X" fmla="*/ 42 w 121"/>
                  <a:gd name="GluePoint49Y" fmla="*/ 8 h 58"/>
                  <a:gd name="GluePoint50X" fmla="*/ 45 w 121"/>
                  <a:gd name="GluePoint50Y" fmla="*/ 6 h 58"/>
                  <a:gd name="GluePoint51X" fmla="*/ 46 w 121"/>
                  <a:gd name="GluePoint51Y" fmla="*/ 5 h 58"/>
                  <a:gd name="GluePoint52X" fmla="*/ 48 w 121"/>
                  <a:gd name="GluePoint52Y" fmla="*/ 5 h 58"/>
                  <a:gd name="GluePoint53X" fmla="*/ 45 w 121"/>
                  <a:gd name="GluePoint53Y" fmla="*/ 3 h 58"/>
                  <a:gd name="GluePoint54X" fmla="*/ 45 w 121"/>
                  <a:gd name="GluePoint54Y" fmla="*/ 0 h 58"/>
                  <a:gd name="GluePoint55X" fmla="*/ 61 w 121"/>
                  <a:gd name="GluePoint55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121" h="58">
                    <a:moveTo>
                      <a:pt x="61" y="0"/>
                    </a:moveTo>
                    <a:lnTo>
                      <a:pt x="70" y="0"/>
                    </a:lnTo>
                    <a:lnTo>
                      <a:pt x="86" y="0"/>
                    </a:lnTo>
                    <a:lnTo>
                      <a:pt x="105" y="0"/>
                    </a:lnTo>
                    <a:lnTo>
                      <a:pt x="121" y="0"/>
                    </a:lnTo>
                    <a:lnTo>
                      <a:pt x="112" y="14"/>
                    </a:lnTo>
                    <a:lnTo>
                      <a:pt x="104" y="29"/>
                    </a:lnTo>
                    <a:lnTo>
                      <a:pt x="96" y="43"/>
                    </a:lnTo>
                    <a:lnTo>
                      <a:pt x="94" y="48"/>
                    </a:lnTo>
                    <a:lnTo>
                      <a:pt x="92" y="51"/>
                    </a:lnTo>
                    <a:lnTo>
                      <a:pt x="80" y="51"/>
                    </a:lnTo>
                    <a:lnTo>
                      <a:pt x="64" y="51"/>
                    </a:lnTo>
                    <a:lnTo>
                      <a:pt x="56" y="53"/>
                    </a:lnTo>
                    <a:lnTo>
                      <a:pt x="45" y="56"/>
                    </a:lnTo>
                    <a:lnTo>
                      <a:pt x="38" y="56"/>
                    </a:lnTo>
                    <a:lnTo>
                      <a:pt x="31" y="58"/>
                    </a:lnTo>
                    <a:lnTo>
                      <a:pt x="29" y="56"/>
                    </a:lnTo>
                    <a:lnTo>
                      <a:pt x="23" y="56"/>
                    </a:lnTo>
                    <a:lnTo>
                      <a:pt x="15" y="58"/>
                    </a:lnTo>
                    <a:lnTo>
                      <a:pt x="10" y="58"/>
                    </a:lnTo>
                    <a:lnTo>
                      <a:pt x="11" y="50"/>
                    </a:lnTo>
                    <a:lnTo>
                      <a:pt x="8" y="48"/>
                    </a:lnTo>
                    <a:lnTo>
                      <a:pt x="7" y="45"/>
                    </a:lnTo>
                    <a:lnTo>
                      <a:pt x="0" y="45"/>
                    </a:lnTo>
                    <a:lnTo>
                      <a:pt x="4" y="40"/>
                    </a:lnTo>
                    <a:lnTo>
                      <a:pt x="2" y="43"/>
                    </a:lnTo>
                    <a:lnTo>
                      <a:pt x="4" y="42"/>
                    </a:lnTo>
                    <a:lnTo>
                      <a:pt x="7" y="38"/>
                    </a:lnTo>
                    <a:lnTo>
                      <a:pt x="5" y="37"/>
                    </a:lnTo>
                    <a:lnTo>
                      <a:pt x="8" y="33"/>
                    </a:lnTo>
                    <a:lnTo>
                      <a:pt x="8" y="32"/>
                    </a:lnTo>
                    <a:lnTo>
                      <a:pt x="5" y="33"/>
                    </a:lnTo>
                    <a:lnTo>
                      <a:pt x="10" y="24"/>
                    </a:lnTo>
                    <a:lnTo>
                      <a:pt x="10" y="16"/>
                    </a:lnTo>
                    <a:lnTo>
                      <a:pt x="13" y="11"/>
                    </a:lnTo>
                    <a:lnTo>
                      <a:pt x="15" y="9"/>
                    </a:lnTo>
                    <a:lnTo>
                      <a:pt x="23" y="13"/>
                    </a:lnTo>
                    <a:lnTo>
                      <a:pt x="37" y="14"/>
                    </a:lnTo>
                    <a:lnTo>
                      <a:pt x="35" y="17"/>
                    </a:lnTo>
                    <a:lnTo>
                      <a:pt x="26" y="24"/>
                    </a:lnTo>
                    <a:lnTo>
                      <a:pt x="24" y="27"/>
                    </a:lnTo>
                    <a:lnTo>
                      <a:pt x="27" y="27"/>
                    </a:lnTo>
                    <a:lnTo>
                      <a:pt x="27" y="25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38" y="21"/>
                    </a:lnTo>
                    <a:lnTo>
                      <a:pt x="40" y="17"/>
                    </a:lnTo>
                    <a:lnTo>
                      <a:pt x="43" y="11"/>
                    </a:lnTo>
                    <a:lnTo>
                      <a:pt x="42" y="8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8" y="5"/>
                    </a:lnTo>
                    <a:lnTo>
                      <a:pt x="45" y="3"/>
                    </a:lnTo>
                    <a:lnTo>
                      <a:pt x="45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43" name="Freeform 22"/>
              <p:cNvSpPr/>
              <p:nvPr/>
            </p:nvSpPr>
            <p:spPr>
              <a:xfrm>
                <a:off x="1576440" y="1681200"/>
                <a:ext cx="277560" cy="12492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124920"/>
                  <a:gd name="textAreaBottom" fmla="*/ 125280 h 124920"/>
                  <a:gd name="GluePoint1X" fmla="*/ 127 w 175"/>
                  <a:gd name="GluePoint1Y" fmla="*/ 69 h 79"/>
                  <a:gd name="GluePoint2X" fmla="*/ 103 w 175"/>
                  <a:gd name="GluePoint2Y" fmla="*/ 69 h 79"/>
                  <a:gd name="GluePoint3X" fmla="*/ 79 w 175"/>
                  <a:gd name="GluePoint3Y" fmla="*/ 69 h 79"/>
                  <a:gd name="GluePoint4X" fmla="*/ 60 w 175"/>
                  <a:gd name="GluePoint4Y" fmla="*/ 69 h 79"/>
                  <a:gd name="GluePoint5X" fmla="*/ 43 w 175"/>
                  <a:gd name="GluePoint5Y" fmla="*/ 69 h 79"/>
                  <a:gd name="GluePoint6X" fmla="*/ 38 w 175"/>
                  <a:gd name="GluePoint6Y" fmla="*/ 77 h 79"/>
                  <a:gd name="GluePoint7X" fmla="*/ 35 w 175"/>
                  <a:gd name="GluePoint7Y" fmla="*/ 72 h 79"/>
                  <a:gd name="GluePoint8X" fmla="*/ 33 w 175"/>
                  <a:gd name="GluePoint8Y" fmla="*/ 74 h 79"/>
                  <a:gd name="GluePoint9X" fmla="*/ 32 w 175"/>
                  <a:gd name="GluePoint9Y" fmla="*/ 75 h 79"/>
                  <a:gd name="GluePoint10X" fmla="*/ 22 w 175"/>
                  <a:gd name="GluePoint10Y" fmla="*/ 75 h 79"/>
                  <a:gd name="GluePoint11X" fmla="*/ 19 w 175"/>
                  <a:gd name="GluePoint11Y" fmla="*/ 77 h 79"/>
                  <a:gd name="GluePoint12X" fmla="*/ 14 w 175"/>
                  <a:gd name="GluePoint12Y" fmla="*/ 77 h 79"/>
                  <a:gd name="GluePoint13X" fmla="*/ 11 w 175"/>
                  <a:gd name="GluePoint13Y" fmla="*/ 79 h 79"/>
                  <a:gd name="GluePoint14X" fmla="*/ 10 w 175"/>
                  <a:gd name="GluePoint14Y" fmla="*/ 77 h 79"/>
                  <a:gd name="GluePoint15X" fmla="*/ 11 w 175"/>
                  <a:gd name="GluePoint15Y" fmla="*/ 72 h 79"/>
                  <a:gd name="GluePoint16X" fmla="*/ 8 w 175"/>
                  <a:gd name="GluePoint16Y" fmla="*/ 70 h 79"/>
                  <a:gd name="GluePoint17X" fmla="*/ 10 w 175"/>
                  <a:gd name="GluePoint17Y" fmla="*/ 67 h 79"/>
                  <a:gd name="GluePoint18X" fmla="*/ 8 w 175"/>
                  <a:gd name="GluePoint18Y" fmla="*/ 62 h 79"/>
                  <a:gd name="GluePoint19X" fmla="*/ 10 w 175"/>
                  <a:gd name="GluePoint19Y" fmla="*/ 58 h 79"/>
                  <a:gd name="GluePoint20X" fmla="*/ 8 w 175"/>
                  <a:gd name="GluePoint20Y" fmla="*/ 56 h 79"/>
                  <a:gd name="GluePoint21X" fmla="*/ 2 w 175"/>
                  <a:gd name="GluePoint21Y" fmla="*/ 59 h 79"/>
                  <a:gd name="GluePoint22X" fmla="*/ 0 w 175"/>
                  <a:gd name="GluePoint22Y" fmla="*/ 58 h 79"/>
                  <a:gd name="GluePoint23X" fmla="*/ 2 w 175"/>
                  <a:gd name="GluePoint23Y" fmla="*/ 56 h 79"/>
                  <a:gd name="GluePoint24X" fmla="*/ 2 w 175"/>
                  <a:gd name="GluePoint24Y" fmla="*/ 54 h 79"/>
                  <a:gd name="GluePoint25X" fmla="*/ 5 w 175"/>
                  <a:gd name="GluePoint25Y" fmla="*/ 53 h 79"/>
                  <a:gd name="GluePoint26X" fmla="*/ 6 w 175"/>
                  <a:gd name="GluePoint26Y" fmla="*/ 48 h 79"/>
                  <a:gd name="GluePoint27X" fmla="*/ 6 w 175"/>
                  <a:gd name="GluePoint27Y" fmla="*/ 48 h 79"/>
                  <a:gd name="GluePoint28X" fmla="*/ 13 w 175"/>
                  <a:gd name="GluePoint28Y" fmla="*/ 40 h 79"/>
                  <a:gd name="GluePoint29X" fmla="*/ 8 w 175"/>
                  <a:gd name="GluePoint29Y" fmla="*/ 38 h 79"/>
                  <a:gd name="GluePoint30X" fmla="*/ 5 w 175"/>
                  <a:gd name="GluePoint30Y" fmla="*/ 29 h 79"/>
                  <a:gd name="GluePoint31X" fmla="*/ 2 w 175"/>
                  <a:gd name="GluePoint31Y" fmla="*/ 27 h 79"/>
                  <a:gd name="GluePoint32X" fmla="*/ 3 w 175"/>
                  <a:gd name="GluePoint32Y" fmla="*/ 25 h 79"/>
                  <a:gd name="GluePoint33X" fmla="*/ 3 w 175"/>
                  <a:gd name="GluePoint33Y" fmla="*/ 24 h 79"/>
                  <a:gd name="GluePoint34X" fmla="*/ 5 w 175"/>
                  <a:gd name="GluePoint34Y" fmla="*/ 24 h 79"/>
                  <a:gd name="GluePoint35X" fmla="*/ 5 w 175"/>
                  <a:gd name="GluePoint35Y" fmla="*/ 22 h 79"/>
                  <a:gd name="GluePoint36X" fmla="*/ 3 w 175"/>
                  <a:gd name="GluePoint36Y" fmla="*/ 17 h 79"/>
                  <a:gd name="GluePoint37X" fmla="*/ 13 w 175"/>
                  <a:gd name="GluePoint37Y" fmla="*/ 0 h 79"/>
                  <a:gd name="GluePoint38X" fmla="*/ 25 w 175"/>
                  <a:gd name="GluePoint38Y" fmla="*/ 0 h 79"/>
                  <a:gd name="GluePoint39X" fmla="*/ 40 w 175"/>
                  <a:gd name="GluePoint39Y" fmla="*/ 0 h 79"/>
                  <a:gd name="GluePoint40X" fmla="*/ 57 w 175"/>
                  <a:gd name="GluePoint40Y" fmla="*/ 0 h 79"/>
                  <a:gd name="GluePoint41X" fmla="*/ 76 w 175"/>
                  <a:gd name="GluePoint41Y" fmla="*/ 0 h 79"/>
                  <a:gd name="GluePoint42X" fmla="*/ 94 w 175"/>
                  <a:gd name="GluePoint42Y" fmla="*/ 0 h 79"/>
                  <a:gd name="GluePoint43X" fmla="*/ 114 w 175"/>
                  <a:gd name="GluePoint43Y" fmla="*/ 0 h 79"/>
                  <a:gd name="GluePoint44X" fmla="*/ 135 w 175"/>
                  <a:gd name="GluePoint44Y" fmla="*/ 0 h 79"/>
                  <a:gd name="GluePoint45X" fmla="*/ 159 w 175"/>
                  <a:gd name="GluePoint45Y" fmla="*/ 0 h 79"/>
                  <a:gd name="GluePoint46X" fmla="*/ 175 w 175"/>
                  <a:gd name="GluePoint46Y" fmla="*/ 0 h 79"/>
                  <a:gd name="GluePoint47X" fmla="*/ 160 w 175"/>
                  <a:gd name="GluePoint47Y" fmla="*/ 24 h 79"/>
                  <a:gd name="GluePoint48X" fmla="*/ 138 w 175"/>
                  <a:gd name="GluePoint48Y" fmla="*/ 69 h 79"/>
                  <a:gd name="GluePoint49X" fmla="*/ 127 w 175"/>
                  <a:gd name="GluePoint49Y" fmla="*/ 69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75" h="79">
                    <a:moveTo>
                      <a:pt x="127" y="69"/>
                    </a:moveTo>
                    <a:lnTo>
                      <a:pt x="103" y="69"/>
                    </a:lnTo>
                    <a:lnTo>
                      <a:pt x="79" y="69"/>
                    </a:lnTo>
                    <a:lnTo>
                      <a:pt x="60" y="69"/>
                    </a:lnTo>
                    <a:lnTo>
                      <a:pt x="43" y="69"/>
                    </a:lnTo>
                    <a:lnTo>
                      <a:pt x="38" y="77"/>
                    </a:lnTo>
                    <a:lnTo>
                      <a:pt x="35" y="72"/>
                    </a:lnTo>
                    <a:lnTo>
                      <a:pt x="33" y="74"/>
                    </a:lnTo>
                    <a:lnTo>
                      <a:pt x="32" y="75"/>
                    </a:lnTo>
                    <a:lnTo>
                      <a:pt x="22" y="75"/>
                    </a:lnTo>
                    <a:lnTo>
                      <a:pt x="19" y="77"/>
                    </a:lnTo>
                    <a:lnTo>
                      <a:pt x="14" y="77"/>
                    </a:lnTo>
                    <a:lnTo>
                      <a:pt x="11" y="79"/>
                    </a:lnTo>
                    <a:lnTo>
                      <a:pt x="10" y="77"/>
                    </a:lnTo>
                    <a:lnTo>
                      <a:pt x="11" y="72"/>
                    </a:lnTo>
                    <a:lnTo>
                      <a:pt x="8" y="70"/>
                    </a:lnTo>
                    <a:lnTo>
                      <a:pt x="10" y="67"/>
                    </a:lnTo>
                    <a:lnTo>
                      <a:pt x="8" y="62"/>
                    </a:lnTo>
                    <a:lnTo>
                      <a:pt x="10" y="58"/>
                    </a:lnTo>
                    <a:lnTo>
                      <a:pt x="8" y="56"/>
                    </a:lnTo>
                    <a:lnTo>
                      <a:pt x="2" y="59"/>
                    </a:lnTo>
                    <a:lnTo>
                      <a:pt x="0" y="58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5" y="53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13" y="40"/>
                    </a:lnTo>
                    <a:lnTo>
                      <a:pt x="8" y="38"/>
                    </a:lnTo>
                    <a:lnTo>
                      <a:pt x="5" y="29"/>
                    </a:lnTo>
                    <a:lnTo>
                      <a:pt x="2" y="27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3" y="17"/>
                    </a:lnTo>
                    <a:lnTo>
                      <a:pt x="13" y="0"/>
                    </a:lnTo>
                    <a:lnTo>
                      <a:pt x="25" y="0"/>
                    </a:lnTo>
                    <a:lnTo>
                      <a:pt x="40" y="0"/>
                    </a:lnTo>
                    <a:lnTo>
                      <a:pt x="57" y="0"/>
                    </a:lnTo>
                    <a:lnTo>
                      <a:pt x="76" y="0"/>
                    </a:lnTo>
                    <a:lnTo>
                      <a:pt x="94" y="0"/>
                    </a:lnTo>
                    <a:lnTo>
                      <a:pt x="114" y="0"/>
                    </a:lnTo>
                    <a:lnTo>
                      <a:pt x="135" y="0"/>
                    </a:lnTo>
                    <a:lnTo>
                      <a:pt x="159" y="0"/>
                    </a:lnTo>
                    <a:lnTo>
                      <a:pt x="175" y="0"/>
                    </a:lnTo>
                    <a:lnTo>
                      <a:pt x="160" y="24"/>
                    </a:lnTo>
                    <a:lnTo>
                      <a:pt x="138" y="69"/>
                    </a:lnTo>
                    <a:lnTo>
                      <a:pt x="127" y="6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44" name="Freeform 23"/>
              <p:cNvSpPr/>
              <p:nvPr/>
            </p:nvSpPr>
            <p:spPr>
              <a:xfrm>
                <a:off x="1585800" y="1790640"/>
                <a:ext cx="209160" cy="10908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109080"/>
                  <a:gd name="textAreaBottom" fmla="*/ 109440 h 109080"/>
                  <a:gd name="GluePoint1X" fmla="*/ 121 w 132"/>
                  <a:gd name="GluePoint1Y" fmla="*/ 0 h 69"/>
                  <a:gd name="GluePoint2X" fmla="*/ 97 w 132"/>
                  <a:gd name="GluePoint2Y" fmla="*/ 0 h 69"/>
                  <a:gd name="GluePoint3X" fmla="*/ 73 w 132"/>
                  <a:gd name="GluePoint3Y" fmla="*/ 0 h 69"/>
                  <a:gd name="GluePoint4X" fmla="*/ 54 w 132"/>
                  <a:gd name="GluePoint4Y" fmla="*/ 0 h 69"/>
                  <a:gd name="GluePoint5X" fmla="*/ 37 w 132"/>
                  <a:gd name="GluePoint5Y" fmla="*/ 0 h 69"/>
                  <a:gd name="GluePoint6X" fmla="*/ 21 w 132"/>
                  <a:gd name="GluePoint6Y" fmla="*/ 29 h 69"/>
                  <a:gd name="GluePoint7X" fmla="*/ 0 w 132"/>
                  <a:gd name="GluePoint7Y" fmla="*/ 69 h 69"/>
                  <a:gd name="GluePoint8X" fmla="*/ 15 w 132"/>
                  <a:gd name="GluePoint8Y" fmla="*/ 69 h 69"/>
                  <a:gd name="GluePoint9X" fmla="*/ 43 w 132"/>
                  <a:gd name="GluePoint9Y" fmla="*/ 69 h 69"/>
                  <a:gd name="GluePoint10X" fmla="*/ 59 w 132"/>
                  <a:gd name="GluePoint10Y" fmla="*/ 69 h 69"/>
                  <a:gd name="GluePoint11X" fmla="*/ 81 w 132"/>
                  <a:gd name="GluePoint11Y" fmla="*/ 69 h 69"/>
                  <a:gd name="GluePoint12X" fmla="*/ 100 w 132"/>
                  <a:gd name="GluePoint12Y" fmla="*/ 69 h 69"/>
                  <a:gd name="GluePoint13X" fmla="*/ 108 w 132"/>
                  <a:gd name="GluePoint13Y" fmla="*/ 50 h 69"/>
                  <a:gd name="GluePoint14X" fmla="*/ 124 w 132"/>
                  <a:gd name="GluePoint14Y" fmla="*/ 16 h 69"/>
                  <a:gd name="GluePoint15X" fmla="*/ 132 w 132"/>
                  <a:gd name="GluePoint15Y" fmla="*/ 0 h 69"/>
                  <a:gd name="GluePoint16X" fmla="*/ 121 w 132"/>
                  <a:gd name="GluePoint16Y" fmla="*/ 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32" h="69">
                    <a:moveTo>
                      <a:pt x="121" y="0"/>
                    </a:moveTo>
                    <a:lnTo>
                      <a:pt x="97" y="0"/>
                    </a:lnTo>
                    <a:lnTo>
                      <a:pt x="73" y="0"/>
                    </a:lnTo>
                    <a:lnTo>
                      <a:pt x="54" y="0"/>
                    </a:lnTo>
                    <a:lnTo>
                      <a:pt x="37" y="0"/>
                    </a:lnTo>
                    <a:lnTo>
                      <a:pt x="21" y="29"/>
                    </a:lnTo>
                    <a:lnTo>
                      <a:pt x="0" y="69"/>
                    </a:lnTo>
                    <a:lnTo>
                      <a:pt x="15" y="69"/>
                    </a:lnTo>
                    <a:lnTo>
                      <a:pt x="43" y="69"/>
                    </a:lnTo>
                    <a:lnTo>
                      <a:pt x="59" y="69"/>
                    </a:lnTo>
                    <a:lnTo>
                      <a:pt x="81" y="69"/>
                    </a:lnTo>
                    <a:lnTo>
                      <a:pt x="100" y="69"/>
                    </a:lnTo>
                    <a:lnTo>
                      <a:pt x="108" y="50"/>
                    </a:lnTo>
                    <a:lnTo>
                      <a:pt x="124" y="16"/>
                    </a:lnTo>
                    <a:lnTo>
                      <a:pt x="132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45" name="Freeform 24"/>
              <p:cNvSpPr/>
              <p:nvPr/>
            </p:nvSpPr>
            <p:spPr>
              <a:xfrm>
                <a:off x="1744560" y="1844640"/>
                <a:ext cx="186840" cy="80640"/>
              </a:xfrm>
              <a:custGeom>
                <a:avLst/>
                <a:gdLst>
                  <a:gd name="textAreaLeft" fmla="*/ 0 w 186840"/>
                  <a:gd name="textAreaRight" fmla="*/ 187200 w 186840"/>
                  <a:gd name="textAreaTop" fmla="*/ 0 h 80640"/>
                  <a:gd name="textAreaBottom" fmla="*/ 81000 h 80640"/>
                  <a:gd name="GluePoint1X" fmla="*/ 88 w 118"/>
                  <a:gd name="GluePoint1Y" fmla="*/ 0 h 51"/>
                  <a:gd name="GluePoint2X" fmla="*/ 69 w 118"/>
                  <a:gd name="GluePoint2Y" fmla="*/ 0 h 51"/>
                  <a:gd name="GluePoint3X" fmla="*/ 42 w 118"/>
                  <a:gd name="GluePoint3Y" fmla="*/ 0 h 51"/>
                  <a:gd name="GluePoint4X" fmla="*/ 16 w 118"/>
                  <a:gd name="GluePoint4Y" fmla="*/ 0 h 51"/>
                  <a:gd name="GluePoint5X" fmla="*/ 8 w 118"/>
                  <a:gd name="GluePoint5Y" fmla="*/ 16 h 51"/>
                  <a:gd name="GluePoint6X" fmla="*/ 0 w 118"/>
                  <a:gd name="GluePoint6Y" fmla="*/ 35 h 51"/>
                  <a:gd name="GluePoint7X" fmla="*/ 13 w 118"/>
                  <a:gd name="GluePoint7Y" fmla="*/ 35 h 51"/>
                  <a:gd name="GluePoint8X" fmla="*/ 27 w 118"/>
                  <a:gd name="GluePoint8Y" fmla="*/ 35 h 51"/>
                  <a:gd name="GluePoint9X" fmla="*/ 21 w 118"/>
                  <a:gd name="GluePoint9Y" fmla="*/ 51 h 51"/>
                  <a:gd name="GluePoint10X" fmla="*/ 45 w 118"/>
                  <a:gd name="GluePoint10Y" fmla="*/ 51 h 51"/>
                  <a:gd name="GluePoint11X" fmla="*/ 69 w 118"/>
                  <a:gd name="GluePoint11Y" fmla="*/ 51 h 51"/>
                  <a:gd name="GluePoint12X" fmla="*/ 91 w 118"/>
                  <a:gd name="GluePoint12Y" fmla="*/ 51 h 51"/>
                  <a:gd name="GluePoint13X" fmla="*/ 115 w 118"/>
                  <a:gd name="GluePoint13Y" fmla="*/ 51 h 51"/>
                  <a:gd name="GluePoint14X" fmla="*/ 115 w 118"/>
                  <a:gd name="GluePoint14Y" fmla="*/ 48 h 51"/>
                  <a:gd name="GluePoint15X" fmla="*/ 113 w 118"/>
                  <a:gd name="GluePoint15Y" fmla="*/ 46 h 51"/>
                  <a:gd name="GluePoint16X" fmla="*/ 113 w 118"/>
                  <a:gd name="GluePoint16Y" fmla="*/ 43 h 51"/>
                  <a:gd name="GluePoint17X" fmla="*/ 113 w 118"/>
                  <a:gd name="GluePoint17Y" fmla="*/ 41 h 51"/>
                  <a:gd name="GluePoint18X" fmla="*/ 113 w 118"/>
                  <a:gd name="GluePoint18Y" fmla="*/ 40 h 51"/>
                  <a:gd name="GluePoint19X" fmla="*/ 115 w 118"/>
                  <a:gd name="GluePoint19Y" fmla="*/ 37 h 51"/>
                  <a:gd name="GluePoint20X" fmla="*/ 115 w 118"/>
                  <a:gd name="GluePoint20Y" fmla="*/ 33 h 51"/>
                  <a:gd name="GluePoint21X" fmla="*/ 116 w 118"/>
                  <a:gd name="GluePoint21Y" fmla="*/ 30 h 51"/>
                  <a:gd name="GluePoint22X" fmla="*/ 116 w 118"/>
                  <a:gd name="GluePoint22Y" fmla="*/ 29 h 51"/>
                  <a:gd name="GluePoint23X" fmla="*/ 116 w 118"/>
                  <a:gd name="GluePoint23Y" fmla="*/ 27 h 51"/>
                  <a:gd name="GluePoint24X" fmla="*/ 115 w 118"/>
                  <a:gd name="GluePoint24Y" fmla="*/ 25 h 51"/>
                  <a:gd name="GluePoint25X" fmla="*/ 118 w 118"/>
                  <a:gd name="GluePoint25Y" fmla="*/ 21 h 51"/>
                  <a:gd name="GluePoint26X" fmla="*/ 116 w 118"/>
                  <a:gd name="GluePoint26Y" fmla="*/ 14 h 51"/>
                  <a:gd name="GluePoint27X" fmla="*/ 118 w 118"/>
                  <a:gd name="GluePoint27Y" fmla="*/ 9 h 51"/>
                  <a:gd name="GluePoint28X" fmla="*/ 116 w 118"/>
                  <a:gd name="GluePoint28Y" fmla="*/ 8 h 51"/>
                  <a:gd name="GluePoint29X" fmla="*/ 115 w 118"/>
                  <a:gd name="GluePoint29Y" fmla="*/ 8 h 51"/>
                  <a:gd name="GluePoint30X" fmla="*/ 115 w 118"/>
                  <a:gd name="GluePoint30Y" fmla="*/ 6 h 51"/>
                  <a:gd name="GluePoint31X" fmla="*/ 108 w 118"/>
                  <a:gd name="GluePoint31Y" fmla="*/ 3 h 51"/>
                  <a:gd name="GluePoint32X" fmla="*/ 101 w 118"/>
                  <a:gd name="GluePoint32Y" fmla="*/ 3 h 51"/>
                  <a:gd name="GluePoint33X" fmla="*/ 97 w 118"/>
                  <a:gd name="GluePoint33Y" fmla="*/ 4 h 51"/>
                  <a:gd name="GluePoint34X" fmla="*/ 93 w 118"/>
                  <a:gd name="GluePoint34Y" fmla="*/ 0 h 51"/>
                  <a:gd name="GluePoint35X" fmla="*/ 88 w 118"/>
                  <a:gd name="GluePoint35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18" h="51">
                    <a:moveTo>
                      <a:pt x="88" y="0"/>
                    </a:moveTo>
                    <a:lnTo>
                      <a:pt x="69" y="0"/>
                    </a:lnTo>
                    <a:lnTo>
                      <a:pt x="42" y="0"/>
                    </a:lnTo>
                    <a:lnTo>
                      <a:pt x="16" y="0"/>
                    </a:lnTo>
                    <a:lnTo>
                      <a:pt x="8" y="16"/>
                    </a:lnTo>
                    <a:lnTo>
                      <a:pt x="0" y="35"/>
                    </a:lnTo>
                    <a:lnTo>
                      <a:pt x="13" y="35"/>
                    </a:lnTo>
                    <a:lnTo>
                      <a:pt x="27" y="35"/>
                    </a:lnTo>
                    <a:lnTo>
                      <a:pt x="21" y="51"/>
                    </a:lnTo>
                    <a:lnTo>
                      <a:pt x="45" y="51"/>
                    </a:lnTo>
                    <a:lnTo>
                      <a:pt x="69" y="51"/>
                    </a:lnTo>
                    <a:lnTo>
                      <a:pt x="91" y="51"/>
                    </a:lnTo>
                    <a:lnTo>
                      <a:pt x="115" y="51"/>
                    </a:lnTo>
                    <a:lnTo>
                      <a:pt x="115" y="48"/>
                    </a:lnTo>
                    <a:lnTo>
                      <a:pt x="113" y="46"/>
                    </a:lnTo>
                    <a:lnTo>
                      <a:pt x="113" y="43"/>
                    </a:lnTo>
                    <a:lnTo>
                      <a:pt x="113" y="41"/>
                    </a:lnTo>
                    <a:lnTo>
                      <a:pt x="113" y="40"/>
                    </a:lnTo>
                    <a:lnTo>
                      <a:pt x="115" y="37"/>
                    </a:lnTo>
                    <a:lnTo>
                      <a:pt x="115" y="33"/>
                    </a:lnTo>
                    <a:lnTo>
                      <a:pt x="116" y="30"/>
                    </a:lnTo>
                    <a:lnTo>
                      <a:pt x="116" y="29"/>
                    </a:lnTo>
                    <a:lnTo>
                      <a:pt x="116" y="27"/>
                    </a:lnTo>
                    <a:lnTo>
                      <a:pt x="115" y="25"/>
                    </a:lnTo>
                    <a:lnTo>
                      <a:pt x="118" y="21"/>
                    </a:lnTo>
                    <a:lnTo>
                      <a:pt x="116" y="14"/>
                    </a:lnTo>
                    <a:lnTo>
                      <a:pt x="118" y="9"/>
                    </a:lnTo>
                    <a:lnTo>
                      <a:pt x="116" y="8"/>
                    </a:lnTo>
                    <a:lnTo>
                      <a:pt x="115" y="8"/>
                    </a:lnTo>
                    <a:lnTo>
                      <a:pt x="115" y="6"/>
                    </a:lnTo>
                    <a:lnTo>
                      <a:pt x="108" y="3"/>
                    </a:lnTo>
                    <a:lnTo>
                      <a:pt x="101" y="3"/>
                    </a:lnTo>
                    <a:lnTo>
                      <a:pt x="97" y="4"/>
                    </a:lnTo>
                    <a:lnTo>
                      <a:pt x="93" y="0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46" name="Freeform 25"/>
              <p:cNvSpPr/>
              <p:nvPr/>
            </p:nvSpPr>
            <p:spPr>
              <a:xfrm>
                <a:off x="1584360" y="1900080"/>
                <a:ext cx="202680" cy="109080"/>
              </a:xfrm>
              <a:custGeom>
                <a:avLst/>
                <a:gdLst>
                  <a:gd name="textAreaLeft" fmla="*/ 0 w 202680"/>
                  <a:gd name="textAreaRight" fmla="*/ 203040 w 202680"/>
                  <a:gd name="textAreaTop" fmla="*/ 0 h 109080"/>
                  <a:gd name="textAreaBottom" fmla="*/ 109440 h 109080"/>
                  <a:gd name="GluePoint1X" fmla="*/ 87 w 128"/>
                  <a:gd name="GluePoint1Y" fmla="*/ 69 h 69"/>
                  <a:gd name="GluePoint2X" fmla="*/ 63 w 128"/>
                  <a:gd name="GluePoint2Y" fmla="*/ 69 h 69"/>
                  <a:gd name="GluePoint3X" fmla="*/ 38 w 128"/>
                  <a:gd name="GluePoint3Y" fmla="*/ 69 h 69"/>
                  <a:gd name="GluePoint4X" fmla="*/ 17 w 128"/>
                  <a:gd name="GluePoint4Y" fmla="*/ 69 h 69"/>
                  <a:gd name="GluePoint5X" fmla="*/ 0 w 128"/>
                  <a:gd name="GluePoint5Y" fmla="*/ 69 h 69"/>
                  <a:gd name="GluePoint6X" fmla="*/ 8 w 128"/>
                  <a:gd name="GluePoint6Y" fmla="*/ 50 h 69"/>
                  <a:gd name="GluePoint7X" fmla="*/ 19 w 128"/>
                  <a:gd name="GluePoint7Y" fmla="*/ 23 h 69"/>
                  <a:gd name="GluePoint8X" fmla="*/ 30 w 128"/>
                  <a:gd name="GluePoint8Y" fmla="*/ 0 h 69"/>
                  <a:gd name="GluePoint9X" fmla="*/ 44 w 128"/>
                  <a:gd name="GluePoint9Y" fmla="*/ 0 h 69"/>
                  <a:gd name="GluePoint10X" fmla="*/ 60 w 128"/>
                  <a:gd name="GluePoint10Y" fmla="*/ 0 h 69"/>
                  <a:gd name="GluePoint11X" fmla="*/ 82 w 128"/>
                  <a:gd name="GluePoint11Y" fmla="*/ 0 h 69"/>
                  <a:gd name="GluePoint12X" fmla="*/ 114 w 128"/>
                  <a:gd name="GluePoint12Y" fmla="*/ 0 h 69"/>
                  <a:gd name="GluePoint13X" fmla="*/ 128 w 128"/>
                  <a:gd name="GluePoint13Y" fmla="*/ 0 h 69"/>
                  <a:gd name="GluePoint14X" fmla="*/ 116 w 128"/>
                  <a:gd name="GluePoint14Y" fmla="*/ 32 h 69"/>
                  <a:gd name="GluePoint15X" fmla="*/ 108 w 128"/>
                  <a:gd name="GluePoint15Y" fmla="*/ 53 h 69"/>
                  <a:gd name="GluePoint16X" fmla="*/ 101 w 128"/>
                  <a:gd name="GluePoint16Y" fmla="*/ 69 h 69"/>
                  <a:gd name="GluePoint17X" fmla="*/ 87 w 128"/>
                  <a:gd name="GluePoint17Y" fmla="*/ 69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128" h="69">
                    <a:moveTo>
                      <a:pt x="87" y="69"/>
                    </a:moveTo>
                    <a:lnTo>
                      <a:pt x="63" y="69"/>
                    </a:lnTo>
                    <a:lnTo>
                      <a:pt x="38" y="69"/>
                    </a:lnTo>
                    <a:lnTo>
                      <a:pt x="17" y="69"/>
                    </a:lnTo>
                    <a:lnTo>
                      <a:pt x="0" y="69"/>
                    </a:lnTo>
                    <a:lnTo>
                      <a:pt x="8" y="50"/>
                    </a:lnTo>
                    <a:lnTo>
                      <a:pt x="19" y="23"/>
                    </a:lnTo>
                    <a:lnTo>
                      <a:pt x="30" y="0"/>
                    </a:lnTo>
                    <a:lnTo>
                      <a:pt x="44" y="0"/>
                    </a:lnTo>
                    <a:lnTo>
                      <a:pt x="60" y="0"/>
                    </a:lnTo>
                    <a:lnTo>
                      <a:pt x="82" y="0"/>
                    </a:lnTo>
                    <a:lnTo>
                      <a:pt x="114" y="0"/>
                    </a:lnTo>
                    <a:lnTo>
                      <a:pt x="128" y="0"/>
                    </a:lnTo>
                    <a:lnTo>
                      <a:pt x="116" y="32"/>
                    </a:lnTo>
                    <a:lnTo>
                      <a:pt x="108" y="53"/>
                    </a:lnTo>
                    <a:lnTo>
                      <a:pt x="101" y="69"/>
                    </a:lnTo>
                    <a:lnTo>
                      <a:pt x="87" y="6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47" name="Freeform 26"/>
              <p:cNvSpPr/>
              <p:nvPr/>
            </p:nvSpPr>
            <p:spPr>
              <a:xfrm>
                <a:off x="1744560" y="1925640"/>
                <a:ext cx="190080" cy="8388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83880"/>
                  <a:gd name="textAreaBottom" fmla="*/ 84240 h 83880"/>
                  <a:gd name="GluePoint1X" fmla="*/ 112 w 120"/>
                  <a:gd name="GluePoint1Y" fmla="*/ 0 h 53"/>
                  <a:gd name="GluePoint2X" fmla="*/ 91 w 120"/>
                  <a:gd name="GluePoint2Y" fmla="*/ 0 h 53"/>
                  <a:gd name="GluePoint3X" fmla="*/ 69 w 120"/>
                  <a:gd name="GluePoint3Y" fmla="*/ 0 h 53"/>
                  <a:gd name="GluePoint4X" fmla="*/ 45 w 120"/>
                  <a:gd name="GluePoint4Y" fmla="*/ 0 h 53"/>
                  <a:gd name="GluePoint5X" fmla="*/ 21 w 120"/>
                  <a:gd name="GluePoint5Y" fmla="*/ 0 h 53"/>
                  <a:gd name="GluePoint6X" fmla="*/ 15 w 120"/>
                  <a:gd name="GluePoint6Y" fmla="*/ 16 h 53"/>
                  <a:gd name="GluePoint7X" fmla="*/ 7 w 120"/>
                  <a:gd name="GluePoint7Y" fmla="*/ 37 h 53"/>
                  <a:gd name="GluePoint8X" fmla="*/ 0 w 120"/>
                  <a:gd name="GluePoint8Y" fmla="*/ 53 h 53"/>
                  <a:gd name="GluePoint9X" fmla="*/ 15 w 120"/>
                  <a:gd name="GluePoint9Y" fmla="*/ 53 h 53"/>
                  <a:gd name="GluePoint10X" fmla="*/ 35 w 120"/>
                  <a:gd name="GluePoint10Y" fmla="*/ 53 h 53"/>
                  <a:gd name="GluePoint11X" fmla="*/ 59 w 120"/>
                  <a:gd name="GluePoint11Y" fmla="*/ 53 h 53"/>
                  <a:gd name="GluePoint12X" fmla="*/ 85 w 120"/>
                  <a:gd name="GluePoint12Y" fmla="*/ 53 h 53"/>
                  <a:gd name="GluePoint13X" fmla="*/ 107 w 120"/>
                  <a:gd name="GluePoint13Y" fmla="*/ 53 h 53"/>
                  <a:gd name="GluePoint14X" fmla="*/ 120 w 120"/>
                  <a:gd name="GluePoint14Y" fmla="*/ 16 h 53"/>
                  <a:gd name="GluePoint15X" fmla="*/ 116 w 120"/>
                  <a:gd name="GluePoint15Y" fmla="*/ 15 h 53"/>
                  <a:gd name="GluePoint16X" fmla="*/ 115 w 120"/>
                  <a:gd name="GluePoint16Y" fmla="*/ 10 h 53"/>
                  <a:gd name="GluePoint17X" fmla="*/ 118 w 120"/>
                  <a:gd name="GluePoint17Y" fmla="*/ 7 h 53"/>
                  <a:gd name="GluePoint18X" fmla="*/ 120 w 120"/>
                  <a:gd name="GluePoint18Y" fmla="*/ 5 h 53"/>
                  <a:gd name="GluePoint19X" fmla="*/ 120 w 120"/>
                  <a:gd name="GluePoint19Y" fmla="*/ 3 h 53"/>
                  <a:gd name="GluePoint20X" fmla="*/ 118 w 120"/>
                  <a:gd name="GluePoint20Y" fmla="*/ 3 h 53"/>
                  <a:gd name="GluePoint21X" fmla="*/ 115 w 120"/>
                  <a:gd name="GluePoint21Y" fmla="*/ 0 h 53"/>
                  <a:gd name="GluePoint22X" fmla="*/ 112 w 120"/>
                  <a:gd name="GluePoint22Y" fmla="*/ 0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20" h="53">
                    <a:moveTo>
                      <a:pt x="112" y="0"/>
                    </a:moveTo>
                    <a:lnTo>
                      <a:pt x="91" y="0"/>
                    </a:lnTo>
                    <a:lnTo>
                      <a:pt x="69" y="0"/>
                    </a:lnTo>
                    <a:lnTo>
                      <a:pt x="45" y="0"/>
                    </a:lnTo>
                    <a:lnTo>
                      <a:pt x="21" y="0"/>
                    </a:lnTo>
                    <a:lnTo>
                      <a:pt x="15" y="16"/>
                    </a:lnTo>
                    <a:lnTo>
                      <a:pt x="7" y="37"/>
                    </a:lnTo>
                    <a:lnTo>
                      <a:pt x="0" y="53"/>
                    </a:lnTo>
                    <a:lnTo>
                      <a:pt x="15" y="53"/>
                    </a:lnTo>
                    <a:lnTo>
                      <a:pt x="35" y="53"/>
                    </a:lnTo>
                    <a:lnTo>
                      <a:pt x="59" y="53"/>
                    </a:lnTo>
                    <a:lnTo>
                      <a:pt x="85" y="53"/>
                    </a:lnTo>
                    <a:lnTo>
                      <a:pt x="107" y="53"/>
                    </a:lnTo>
                    <a:lnTo>
                      <a:pt x="120" y="16"/>
                    </a:lnTo>
                    <a:lnTo>
                      <a:pt x="116" y="15"/>
                    </a:lnTo>
                    <a:lnTo>
                      <a:pt x="115" y="10"/>
                    </a:lnTo>
                    <a:lnTo>
                      <a:pt x="118" y="7"/>
                    </a:lnTo>
                    <a:lnTo>
                      <a:pt x="120" y="5"/>
                    </a:lnTo>
                    <a:lnTo>
                      <a:pt x="120" y="3"/>
                    </a:lnTo>
                    <a:lnTo>
                      <a:pt x="118" y="3"/>
                    </a:lnTo>
                    <a:lnTo>
                      <a:pt x="115" y="0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48" name="Freeform 27"/>
              <p:cNvSpPr/>
              <p:nvPr/>
            </p:nvSpPr>
            <p:spPr>
              <a:xfrm>
                <a:off x="1589040" y="2025720"/>
                <a:ext cx="307440" cy="294840"/>
              </a:xfrm>
              <a:custGeom>
                <a:avLst/>
                <a:gdLst>
                  <a:gd name="textAreaLeft" fmla="*/ 0 w 307440"/>
                  <a:gd name="textAreaRight" fmla="*/ 307800 w 307440"/>
                  <a:gd name="textAreaTop" fmla="*/ 0 h 294840"/>
                  <a:gd name="textAreaBottom" fmla="*/ 295200 h 294840"/>
                  <a:gd name="GluePoint1X" fmla="*/ 17 w 194"/>
                  <a:gd name="GluePoint1Y" fmla="*/ 79 h 186"/>
                  <a:gd name="GluePoint2X" fmla="*/ 0 w 194"/>
                  <a:gd name="GluePoint2Y" fmla="*/ 82 h 186"/>
                  <a:gd name="GluePoint3X" fmla="*/ 5 w 194"/>
                  <a:gd name="GluePoint3Y" fmla="*/ 87 h 186"/>
                  <a:gd name="GluePoint4X" fmla="*/ 13 w 194"/>
                  <a:gd name="GluePoint4Y" fmla="*/ 98 h 186"/>
                  <a:gd name="GluePoint5X" fmla="*/ 19 w 194"/>
                  <a:gd name="GluePoint5Y" fmla="*/ 117 h 186"/>
                  <a:gd name="GluePoint6X" fmla="*/ 30 w 194"/>
                  <a:gd name="GluePoint6Y" fmla="*/ 130 h 186"/>
                  <a:gd name="GluePoint7X" fmla="*/ 48 w 194"/>
                  <a:gd name="GluePoint7Y" fmla="*/ 117 h 186"/>
                  <a:gd name="GluePoint8X" fmla="*/ 65 w 194"/>
                  <a:gd name="GluePoint8Y" fmla="*/ 117 h 186"/>
                  <a:gd name="GluePoint9X" fmla="*/ 73 w 194"/>
                  <a:gd name="GluePoint9Y" fmla="*/ 128 h 186"/>
                  <a:gd name="GluePoint10X" fmla="*/ 79 w 194"/>
                  <a:gd name="GluePoint10Y" fmla="*/ 148 h 186"/>
                  <a:gd name="GluePoint11X" fmla="*/ 84 w 194"/>
                  <a:gd name="GluePoint11Y" fmla="*/ 156 h 186"/>
                  <a:gd name="GluePoint12X" fmla="*/ 87 w 194"/>
                  <a:gd name="GluePoint12Y" fmla="*/ 177 h 186"/>
                  <a:gd name="GluePoint13X" fmla="*/ 98 w 194"/>
                  <a:gd name="GluePoint13Y" fmla="*/ 183 h 186"/>
                  <a:gd name="GluePoint14X" fmla="*/ 111 w 194"/>
                  <a:gd name="GluePoint14Y" fmla="*/ 186 h 186"/>
                  <a:gd name="GluePoint15X" fmla="*/ 114 w 194"/>
                  <a:gd name="GluePoint15Y" fmla="*/ 182 h 186"/>
                  <a:gd name="GluePoint16X" fmla="*/ 116 w 194"/>
                  <a:gd name="GluePoint16Y" fmla="*/ 165 h 186"/>
                  <a:gd name="GluePoint17X" fmla="*/ 118 w 194"/>
                  <a:gd name="GluePoint17Y" fmla="*/ 162 h 186"/>
                  <a:gd name="GluePoint18X" fmla="*/ 119 w 194"/>
                  <a:gd name="GluePoint18Y" fmla="*/ 153 h 186"/>
                  <a:gd name="GluePoint19X" fmla="*/ 125 w 194"/>
                  <a:gd name="GluePoint19Y" fmla="*/ 149 h 186"/>
                  <a:gd name="GluePoint20X" fmla="*/ 124 w 194"/>
                  <a:gd name="GluePoint20Y" fmla="*/ 148 h 186"/>
                  <a:gd name="GluePoint21X" fmla="*/ 132 w 194"/>
                  <a:gd name="GluePoint21Y" fmla="*/ 143 h 186"/>
                  <a:gd name="GluePoint22X" fmla="*/ 135 w 194"/>
                  <a:gd name="GluePoint22Y" fmla="*/ 138 h 186"/>
                  <a:gd name="GluePoint23X" fmla="*/ 138 w 194"/>
                  <a:gd name="GluePoint23Y" fmla="*/ 137 h 186"/>
                  <a:gd name="GluePoint24X" fmla="*/ 141 w 194"/>
                  <a:gd name="GluePoint24Y" fmla="*/ 137 h 186"/>
                  <a:gd name="GluePoint25X" fmla="*/ 146 w 194"/>
                  <a:gd name="GluePoint25Y" fmla="*/ 138 h 186"/>
                  <a:gd name="GluePoint26X" fmla="*/ 143 w 194"/>
                  <a:gd name="GluePoint26Y" fmla="*/ 141 h 186"/>
                  <a:gd name="GluePoint27X" fmla="*/ 151 w 194"/>
                  <a:gd name="GluePoint27Y" fmla="*/ 137 h 186"/>
                  <a:gd name="GluePoint28X" fmla="*/ 159 w 194"/>
                  <a:gd name="GluePoint28Y" fmla="*/ 128 h 186"/>
                  <a:gd name="GluePoint29X" fmla="*/ 164 w 194"/>
                  <a:gd name="GluePoint29Y" fmla="*/ 117 h 186"/>
                  <a:gd name="GluePoint30X" fmla="*/ 165 w 194"/>
                  <a:gd name="GluePoint30Y" fmla="*/ 120 h 186"/>
                  <a:gd name="GluePoint31X" fmla="*/ 173 w 194"/>
                  <a:gd name="GluePoint31Y" fmla="*/ 119 h 186"/>
                  <a:gd name="GluePoint32X" fmla="*/ 176 w 194"/>
                  <a:gd name="GluePoint32Y" fmla="*/ 117 h 186"/>
                  <a:gd name="GluePoint33X" fmla="*/ 183 w 194"/>
                  <a:gd name="GluePoint33Y" fmla="*/ 104 h 186"/>
                  <a:gd name="GluePoint34X" fmla="*/ 186 w 194"/>
                  <a:gd name="GluePoint34Y" fmla="*/ 85 h 186"/>
                  <a:gd name="GluePoint35X" fmla="*/ 186 w 194"/>
                  <a:gd name="GluePoint35Y" fmla="*/ 79 h 186"/>
                  <a:gd name="GluePoint36X" fmla="*/ 187 w 194"/>
                  <a:gd name="GluePoint36Y" fmla="*/ 51 h 186"/>
                  <a:gd name="GluePoint37X" fmla="*/ 178 w 194"/>
                  <a:gd name="GluePoint37Y" fmla="*/ 43 h 186"/>
                  <a:gd name="GluePoint38X" fmla="*/ 173 w 194"/>
                  <a:gd name="GluePoint38Y" fmla="*/ 45 h 186"/>
                  <a:gd name="GluePoint39X" fmla="*/ 167 w 194"/>
                  <a:gd name="GluePoint39Y" fmla="*/ 45 h 186"/>
                  <a:gd name="GluePoint40X" fmla="*/ 156 w 194"/>
                  <a:gd name="GluePoint40Y" fmla="*/ 45 h 186"/>
                  <a:gd name="GluePoint41X" fmla="*/ 149 w 194"/>
                  <a:gd name="GluePoint41Y" fmla="*/ 48 h 186"/>
                  <a:gd name="GluePoint42X" fmla="*/ 145 w 194"/>
                  <a:gd name="GluePoint42Y" fmla="*/ 46 h 186"/>
                  <a:gd name="GluePoint43X" fmla="*/ 140 w 194"/>
                  <a:gd name="GluePoint43Y" fmla="*/ 46 h 186"/>
                  <a:gd name="GluePoint44X" fmla="*/ 137 w 194"/>
                  <a:gd name="GluePoint44Y" fmla="*/ 42 h 186"/>
                  <a:gd name="GluePoint45X" fmla="*/ 130 w 194"/>
                  <a:gd name="GluePoint45Y" fmla="*/ 40 h 186"/>
                  <a:gd name="GluePoint46X" fmla="*/ 121 w 194"/>
                  <a:gd name="GluePoint46Y" fmla="*/ 35 h 186"/>
                  <a:gd name="GluePoint47X" fmla="*/ 116 w 194"/>
                  <a:gd name="GluePoint47Y" fmla="*/ 37 h 186"/>
                  <a:gd name="GluePoint48X" fmla="*/ 124 w 194"/>
                  <a:gd name="GluePoint48Y" fmla="*/ 0 h 186"/>
                  <a:gd name="GluePoint49X" fmla="*/ 95 w 194"/>
                  <a:gd name="GluePoint49Y" fmla="*/ 0 h 186"/>
                  <a:gd name="GluePoint50X" fmla="*/ 73 w 194"/>
                  <a:gd name="GluePoint50Y" fmla="*/ 18 h 186"/>
                  <a:gd name="GluePoint51X" fmla="*/ 60 w 194"/>
                  <a:gd name="GluePoint51Y" fmla="*/ 58 h 186"/>
                  <a:gd name="GluePoint52X" fmla="*/ 40 w 194"/>
                  <a:gd name="GluePoint52Y" fmla="*/ 79 h 18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94" h="186">
                    <a:moveTo>
                      <a:pt x="40" y="79"/>
                    </a:moveTo>
                    <a:lnTo>
                      <a:pt x="17" y="79"/>
                    </a:lnTo>
                    <a:lnTo>
                      <a:pt x="0" y="79"/>
                    </a:lnTo>
                    <a:lnTo>
                      <a:pt x="0" y="82"/>
                    </a:lnTo>
                    <a:lnTo>
                      <a:pt x="3" y="83"/>
                    </a:lnTo>
                    <a:lnTo>
                      <a:pt x="5" y="87"/>
                    </a:lnTo>
                    <a:lnTo>
                      <a:pt x="8" y="88"/>
                    </a:lnTo>
                    <a:lnTo>
                      <a:pt x="13" y="98"/>
                    </a:lnTo>
                    <a:lnTo>
                      <a:pt x="19" y="103"/>
                    </a:lnTo>
                    <a:lnTo>
                      <a:pt x="19" y="117"/>
                    </a:lnTo>
                    <a:lnTo>
                      <a:pt x="21" y="122"/>
                    </a:lnTo>
                    <a:lnTo>
                      <a:pt x="30" y="130"/>
                    </a:lnTo>
                    <a:lnTo>
                      <a:pt x="37" y="132"/>
                    </a:lnTo>
                    <a:lnTo>
                      <a:pt x="48" y="117"/>
                    </a:lnTo>
                    <a:lnTo>
                      <a:pt x="51" y="117"/>
                    </a:lnTo>
                    <a:lnTo>
                      <a:pt x="65" y="117"/>
                    </a:lnTo>
                    <a:lnTo>
                      <a:pt x="67" y="119"/>
                    </a:lnTo>
                    <a:lnTo>
                      <a:pt x="73" y="128"/>
                    </a:lnTo>
                    <a:lnTo>
                      <a:pt x="76" y="143"/>
                    </a:lnTo>
                    <a:lnTo>
                      <a:pt x="79" y="148"/>
                    </a:lnTo>
                    <a:lnTo>
                      <a:pt x="79" y="153"/>
                    </a:lnTo>
                    <a:lnTo>
                      <a:pt x="84" y="156"/>
                    </a:lnTo>
                    <a:lnTo>
                      <a:pt x="84" y="170"/>
                    </a:lnTo>
                    <a:lnTo>
                      <a:pt x="87" y="177"/>
                    </a:lnTo>
                    <a:lnTo>
                      <a:pt x="92" y="180"/>
                    </a:lnTo>
                    <a:lnTo>
                      <a:pt x="98" y="183"/>
                    </a:lnTo>
                    <a:lnTo>
                      <a:pt x="106" y="183"/>
                    </a:lnTo>
                    <a:lnTo>
                      <a:pt x="111" y="186"/>
                    </a:lnTo>
                    <a:lnTo>
                      <a:pt x="116" y="186"/>
                    </a:lnTo>
                    <a:lnTo>
                      <a:pt x="114" y="182"/>
                    </a:lnTo>
                    <a:lnTo>
                      <a:pt x="113" y="172"/>
                    </a:lnTo>
                    <a:lnTo>
                      <a:pt x="116" y="165"/>
                    </a:lnTo>
                    <a:lnTo>
                      <a:pt x="114" y="164"/>
                    </a:lnTo>
                    <a:lnTo>
                      <a:pt x="118" y="162"/>
                    </a:lnTo>
                    <a:lnTo>
                      <a:pt x="121" y="156"/>
                    </a:lnTo>
                    <a:lnTo>
                      <a:pt x="119" y="153"/>
                    </a:lnTo>
                    <a:lnTo>
                      <a:pt x="124" y="153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4" y="148"/>
                    </a:lnTo>
                    <a:lnTo>
                      <a:pt x="129" y="146"/>
                    </a:lnTo>
                    <a:lnTo>
                      <a:pt x="132" y="143"/>
                    </a:lnTo>
                    <a:lnTo>
                      <a:pt x="135" y="143"/>
                    </a:lnTo>
                    <a:lnTo>
                      <a:pt x="135" y="138"/>
                    </a:lnTo>
                    <a:lnTo>
                      <a:pt x="137" y="138"/>
                    </a:lnTo>
                    <a:lnTo>
                      <a:pt x="138" y="137"/>
                    </a:lnTo>
                    <a:lnTo>
                      <a:pt x="140" y="138"/>
                    </a:lnTo>
                    <a:lnTo>
                      <a:pt x="141" y="137"/>
                    </a:lnTo>
                    <a:lnTo>
                      <a:pt x="141" y="140"/>
                    </a:lnTo>
                    <a:lnTo>
                      <a:pt x="146" y="138"/>
                    </a:lnTo>
                    <a:lnTo>
                      <a:pt x="140" y="141"/>
                    </a:lnTo>
                    <a:lnTo>
                      <a:pt x="143" y="141"/>
                    </a:lnTo>
                    <a:lnTo>
                      <a:pt x="149" y="138"/>
                    </a:lnTo>
                    <a:lnTo>
                      <a:pt x="151" y="137"/>
                    </a:lnTo>
                    <a:lnTo>
                      <a:pt x="156" y="133"/>
                    </a:lnTo>
                    <a:lnTo>
                      <a:pt x="159" y="128"/>
                    </a:lnTo>
                    <a:lnTo>
                      <a:pt x="162" y="117"/>
                    </a:lnTo>
                    <a:lnTo>
                      <a:pt x="164" y="117"/>
                    </a:lnTo>
                    <a:lnTo>
                      <a:pt x="164" y="120"/>
                    </a:lnTo>
                    <a:lnTo>
                      <a:pt x="165" y="120"/>
                    </a:lnTo>
                    <a:lnTo>
                      <a:pt x="164" y="124"/>
                    </a:lnTo>
                    <a:lnTo>
                      <a:pt x="173" y="119"/>
                    </a:lnTo>
                    <a:lnTo>
                      <a:pt x="178" y="119"/>
                    </a:lnTo>
                    <a:lnTo>
                      <a:pt x="176" y="117"/>
                    </a:lnTo>
                    <a:lnTo>
                      <a:pt x="181" y="112"/>
                    </a:lnTo>
                    <a:lnTo>
                      <a:pt x="183" y="104"/>
                    </a:lnTo>
                    <a:lnTo>
                      <a:pt x="189" y="96"/>
                    </a:lnTo>
                    <a:lnTo>
                      <a:pt x="186" y="85"/>
                    </a:lnTo>
                    <a:lnTo>
                      <a:pt x="187" y="82"/>
                    </a:lnTo>
                    <a:lnTo>
                      <a:pt x="186" y="79"/>
                    </a:lnTo>
                    <a:lnTo>
                      <a:pt x="194" y="51"/>
                    </a:lnTo>
                    <a:lnTo>
                      <a:pt x="187" y="51"/>
                    </a:lnTo>
                    <a:lnTo>
                      <a:pt x="187" y="50"/>
                    </a:lnTo>
                    <a:lnTo>
                      <a:pt x="178" y="43"/>
                    </a:lnTo>
                    <a:lnTo>
                      <a:pt x="176" y="46"/>
                    </a:lnTo>
                    <a:lnTo>
                      <a:pt x="173" y="45"/>
                    </a:lnTo>
                    <a:lnTo>
                      <a:pt x="170" y="46"/>
                    </a:lnTo>
                    <a:lnTo>
                      <a:pt x="167" y="45"/>
                    </a:lnTo>
                    <a:lnTo>
                      <a:pt x="160" y="48"/>
                    </a:lnTo>
                    <a:lnTo>
                      <a:pt x="156" y="45"/>
                    </a:lnTo>
                    <a:lnTo>
                      <a:pt x="151" y="46"/>
                    </a:lnTo>
                    <a:lnTo>
                      <a:pt x="149" y="48"/>
                    </a:lnTo>
                    <a:lnTo>
                      <a:pt x="149" y="45"/>
                    </a:lnTo>
                    <a:lnTo>
                      <a:pt x="145" y="46"/>
                    </a:lnTo>
                    <a:lnTo>
                      <a:pt x="143" y="43"/>
                    </a:lnTo>
                    <a:lnTo>
                      <a:pt x="140" y="46"/>
                    </a:lnTo>
                    <a:lnTo>
                      <a:pt x="138" y="45"/>
                    </a:lnTo>
                    <a:lnTo>
                      <a:pt x="137" y="42"/>
                    </a:lnTo>
                    <a:lnTo>
                      <a:pt x="132" y="42"/>
                    </a:lnTo>
                    <a:lnTo>
                      <a:pt x="130" y="40"/>
                    </a:lnTo>
                    <a:lnTo>
                      <a:pt x="122" y="40"/>
                    </a:lnTo>
                    <a:lnTo>
                      <a:pt x="121" y="35"/>
                    </a:lnTo>
                    <a:lnTo>
                      <a:pt x="119" y="37"/>
                    </a:lnTo>
                    <a:lnTo>
                      <a:pt x="116" y="37"/>
                    </a:lnTo>
                    <a:lnTo>
                      <a:pt x="113" y="34"/>
                    </a:lnTo>
                    <a:lnTo>
                      <a:pt x="124" y="0"/>
                    </a:lnTo>
                    <a:lnTo>
                      <a:pt x="108" y="0"/>
                    </a:lnTo>
                    <a:lnTo>
                      <a:pt x="95" y="0"/>
                    </a:lnTo>
                    <a:lnTo>
                      <a:pt x="79" y="0"/>
                    </a:lnTo>
                    <a:lnTo>
                      <a:pt x="73" y="18"/>
                    </a:lnTo>
                    <a:lnTo>
                      <a:pt x="65" y="40"/>
                    </a:lnTo>
                    <a:lnTo>
                      <a:pt x="60" y="58"/>
                    </a:lnTo>
                    <a:lnTo>
                      <a:pt x="54" y="79"/>
                    </a:lnTo>
                    <a:lnTo>
                      <a:pt x="40" y="7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49" name="Freeform 28"/>
              <p:cNvSpPr/>
              <p:nvPr/>
            </p:nvSpPr>
            <p:spPr>
              <a:xfrm>
                <a:off x="1717560" y="2009880"/>
                <a:ext cx="196560" cy="9504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95040"/>
                  <a:gd name="textAreaBottom" fmla="*/ 95400 h 95040"/>
                  <a:gd name="GluePoint1X" fmla="*/ 14 w 124"/>
                  <a:gd name="GluePoint1Y" fmla="*/ 10 h 60"/>
                  <a:gd name="GluePoint2X" fmla="*/ 27 w 124"/>
                  <a:gd name="GluePoint2Y" fmla="*/ 10 h 60"/>
                  <a:gd name="GluePoint3X" fmla="*/ 43 w 124"/>
                  <a:gd name="GluePoint3Y" fmla="*/ 10 h 60"/>
                  <a:gd name="GluePoint4X" fmla="*/ 32 w 124"/>
                  <a:gd name="GluePoint4Y" fmla="*/ 44 h 60"/>
                  <a:gd name="GluePoint5X" fmla="*/ 35 w 124"/>
                  <a:gd name="GluePoint5Y" fmla="*/ 47 h 60"/>
                  <a:gd name="GluePoint6X" fmla="*/ 38 w 124"/>
                  <a:gd name="GluePoint6Y" fmla="*/ 47 h 60"/>
                  <a:gd name="GluePoint7X" fmla="*/ 40 w 124"/>
                  <a:gd name="GluePoint7Y" fmla="*/ 45 h 60"/>
                  <a:gd name="GluePoint8X" fmla="*/ 41 w 124"/>
                  <a:gd name="GluePoint8Y" fmla="*/ 50 h 60"/>
                  <a:gd name="GluePoint9X" fmla="*/ 49 w 124"/>
                  <a:gd name="GluePoint9Y" fmla="*/ 50 h 60"/>
                  <a:gd name="GluePoint10X" fmla="*/ 51 w 124"/>
                  <a:gd name="GluePoint10Y" fmla="*/ 52 h 60"/>
                  <a:gd name="GluePoint11X" fmla="*/ 56 w 124"/>
                  <a:gd name="GluePoint11Y" fmla="*/ 52 h 60"/>
                  <a:gd name="GluePoint12X" fmla="*/ 57 w 124"/>
                  <a:gd name="GluePoint12Y" fmla="*/ 55 h 60"/>
                  <a:gd name="GluePoint13X" fmla="*/ 59 w 124"/>
                  <a:gd name="GluePoint13Y" fmla="*/ 56 h 60"/>
                  <a:gd name="GluePoint14X" fmla="*/ 62 w 124"/>
                  <a:gd name="GluePoint14Y" fmla="*/ 53 h 60"/>
                  <a:gd name="GluePoint15X" fmla="*/ 64 w 124"/>
                  <a:gd name="GluePoint15Y" fmla="*/ 56 h 60"/>
                  <a:gd name="GluePoint16X" fmla="*/ 68 w 124"/>
                  <a:gd name="GluePoint16Y" fmla="*/ 55 h 60"/>
                  <a:gd name="GluePoint17X" fmla="*/ 68 w 124"/>
                  <a:gd name="GluePoint17Y" fmla="*/ 58 h 60"/>
                  <a:gd name="GluePoint18X" fmla="*/ 70 w 124"/>
                  <a:gd name="GluePoint18Y" fmla="*/ 56 h 60"/>
                  <a:gd name="GluePoint19X" fmla="*/ 75 w 124"/>
                  <a:gd name="GluePoint19Y" fmla="*/ 55 h 60"/>
                  <a:gd name="GluePoint20X" fmla="*/ 79 w 124"/>
                  <a:gd name="GluePoint20Y" fmla="*/ 58 h 60"/>
                  <a:gd name="GluePoint21X" fmla="*/ 86 w 124"/>
                  <a:gd name="GluePoint21Y" fmla="*/ 55 h 60"/>
                  <a:gd name="GluePoint22X" fmla="*/ 89 w 124"/>
                  <a:gd name="GluePoint22Y" fmla="*/ 56 h 60"/>
                  <a:gd name="GluePoint23X" fmla="*/ 92 w 124"/>
                  <a:gd name="GluePoint23Y" fmla="*/ 55 h 60"/>
                  <a:gd name="GluePoint24X" fmla="*/ 95 w 124"/>
                  <a:gd name="GluePoint24Y" fmla="*/ 56 h 60"/>
                  <a:gd name="GluePoint25X" fmla="*/ 97 w 124"/>
                  <a:gd name="GluePoint25Y" fmla="*/ 53 h 60"/>
                  <a:gd name="GluePoint26X" fmla="*/ 106 w 124"/>
                  <a:gd name="GluePoint26Y" fmla="*/ 60 h 60"/>
                  <a:gd name="GluePoint27X" fmla="*/ 116 w 124"/>
                  <a:gd name="GluePoint27Y" fmla="*/ 29 h 60"/>
                  <a:gd name="GluePoint28X" fmla="*/ 121 w 124"/>
                  <a:gd name="GluePoint28Y" fmla="*/ 10 h 60"/>
                  <a:gd name="GluePoint29X" fmla="*/ 124 w 124"/>
                  <a:gd name="GluePoint29Y" fmla="*/ 0 h 60"/>
                  <a:gd name="GluePoint30X" fmla="*/ 102 w 124"/>
                  <a:gd name="GluePoint30Y" fmla="*/ 0 h 60"/>
                  <a:gd name="GluePoint31X" fmla="*/ 76 w 124"/>
                  <a:gd name="GluePoint31Y" fmla="*/ 0 h 60"/>
                  <a:gd name="GluePoint32X" fmla="*/ 52 w 124"/>
                  <a:gd name="GluePoint32Y" fmla="*/ 0 h 60"/>
                  <a:gd name="GluePoint33X" fmla="*/ 32 w 124"/>
                  <a:gd name="GluePoint33Y" fmla="*/ 0 h 60"/>
                  <a:gd name="GluePoint34X" fmla="*/ 3 w 124"/>
                  <a:gd name="GluePoint34Y" fmla="*/ 0 h 60"/>
                  <a:gd name="GluePoint35X" fmla="*/ 0 w 124"/>
                  <a:gd name="GluePoint35Y" fmla="*/ 10 h 60"/>
                  <a:gd name="GluePoint36X" fmla="*/ 14 w 124"/>
                  <a:gd name="GluePoint36Y" fmla="*/ 1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4" h="60">
                    <a:moveTo>
                      <a:pt x="14" y="10"/>
                    </a:moveTo>
                    <a:lnTo>
                      <a:pt x="27" y="10"/>
                    </a:lnTo>
                    <a:lnTo>
                      <a:pt x="43" y="10"/>
                    </a:lnTo>
                    <a:lnTo>
                      <a:pt x="32" y="44"/>
                    </a:lnTo>
                    <a:lnTo>
                      <a:pt x="35" y="47"/>
                    </a:lnTo>
                    <a:lnTo>
                      <a:pt x="38" y="47"/>
                    </a:lnTo>
                    <a:lnTo>
                      <a:pt x="40" y="45"/>
                    </a:lnTo>
                    <a:lnTo>
                      <a:pt x="41" y="50"/>
                    </a:lnTo>
                    <a:lnTo>
                      <a:pt x="49" y="50"/>
                    </a:lnTo>
                    <a:lnTo>
                      <a:pt x="51" y="52"/>
                    </a:lnTo>
                    <a:lnTo>
                      <a:pt x="56" y="52"/>
                    </a:lnTo>
                    <a:lnTo>
                      <a:pt x="57" y="55"/>
                    </a:lnTo>
                    <a:lnTo>
                      <a:pt x="59" y="56"/>
                    </a:lnTo>
                    <a:lnTo>
                      <a:pt x="62" y="53"/>
                    </a:lnTo>
                    <a:lnTo>
                      <a:pt x="64" y="56"/>
                    </a:lnTo>
                    <a:lnTo>
                      <a:pt x="68" y="55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5" y="55"/>
                    </a:lnTo>
                    <a:lnTo>
                      <a:pt x="79" y="58"/>
                    </a:lnTo>
                    <a:lnTo>
                      <a:pt x="86" y="55"/>
                    </a:lnTo>
                    <a:lnTo>
                      <a:pt x="89" y="56"/>
                    </a:lnTo>
                    <a:lnTo>
                      <a:pt x="92" y="55"/>
                    </a:lnTo>
                    <a:lnTo>
                      <a:pt x="95" y="56"/>
                    </a:lnTo>
                    <a:lnTo>
                      <a:pt x="97" y="53"/>
                    </a:lnTo>
                    <a:lnTo>
                      <a:pt x="106" y="60"/>
                    </a:lnTo>
                    <a:lnTo>
                      <a:pt x="116" y="29"/>
                    </a:lnTo>
                    <a:lnTo>
                      <a:pt x="121" y="10"/>
                    </a:lnTo>
                    <a:lnTo>
                      <a:pt x="124" y="0"/>
                    </a:lnTo>
                    <a:lnTo>
                      <a:pt x="102" y="0"/>
                    </a:lnTo>
                    <a:lnTo>
                      <a:pt x="76" y="0"/>
                    </a:lnTo>
                    <a:lnTo>
                      <a:pt x="52" y="0"/>
                    </a:lnTo>
                    <a:lnTo>
                      <a:pt x="32" y="0"/>
                    </a:lnTo>
                    <a:lnTo>
                      <a:pt x="3" y="0"/>
                    </a:lnTo>
                    <a:lnTo>
                      <a:pt x="0" y="10"/>
                    </a:lnTo>
                    <a:lnTo>
                      <a:pt x="14" y="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50" name="Freeform 29"/>
              <p:cNvSpPr/>
              <p:nvPr/>
            </p:nvSpPr>
            <p:spPr>
              <a:xfrm>
                <a:off x="1770120" y="1762200"/>
                <a:ext cx="201240" cy="950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95040"/>
                  <a:gd name="textAreaBottom" fmla="*/ 95400 h 95040"/>
                  <a:gd name="GluePoint1X" fmla="*/ 121 w 127"/>
                  <a:gd name="GluePoint1Y" fmla="*/ 0 h 60"/>
                  <a:gd name="GluePoint2X" fmla="*/ 110 w 127"/>
                  <a:gd name="GluePoint2Y" fmla="*/ 0 h 60"/>
                  <a:gd name="GluePoint3X" fmla="*/ 91 w 127"/>
                  <a:gd name="GluePoint3Y" fmla="*/ 0 h 60"/>
                  <a:gd name="GluePoint4X" fmla="*/ 67 w 127"/>
                  <a:gd name="GluePoint4Y" fmla="*/ 0 h 60"/>
                  <a:gd name="GluePoint5X" fmla="*/ 45 w 127"/>
                  <a:gd name="GluePoint5Y" fmla="*/ 0 h 60"/>
                  <a:gd name="GluePoint6X" fmla="*/ 24 w 127"/>
                  <a:gd name="GluePoint6Y" fmla="*/ 0 h 60"/>
                  <a:gd name="GluePoint7X" fmla="*/ 8 w 127"/>
                  <a:gd name="GluePoint7Y" fmla="*/ 34 h 60"/>
                  <a:gd name="GluePoint8X" fmla="*/ 0 w 127"/>
                  <a:gd name="GluePoint8Y" fmla="*/ 52 h 60"/>
                  <a:gd name="GluePoint9X" fmla="*/ 26 w 127"/>
                  <a:gd name="GluePoint9Y" fmla="*/ 52 h 60"/>
                  <a:gd name="GluePoint10X" fmla="*/ 53 w 127"/>
                  <a:gd name="GluePoint10Y" fmla="*/ 52 h 60"/>
                  <a:gd name="GluePoint11X" fmla="*/ 77 w 127"/>
                  <a:gd name="GluePoint11Y" fmla="*/ 52 h 60"/>
                  <a:gd name="GluePoint12X" fmla="*/ 81 w 127"/>
                  <a:gd name="GluePoint12Y" fmla="*/ 56 h 60"/>
                  <a:gd name="GluePoint13X" fmla="*/ 85 w 127"/>
                  <a:gd name="GluePoint13Y" fmla="*/ 55 h 60"/>
                  <a:gd name="GluePoint14X" fmla="*/ 92 w 127"/>
                  <a:gd name="GluePoint14Y" fmla="*/ 55 h 60"/>
                  <a:gd name="GluePoint15X" fmla="*/ 99 w 127"/>
                  <a:gd name="GluePoint15Y" fmla="*/ 58 h 60"/>
                  <a:gd name="GluePoint16X" fmla="*/ 99 w 127"/>
                  <a:gd name="GluePoint16Y" fmla="*/ 60 h 60"/>
                  <a:gd name="GluePoint17X" fmla="*/ 100 w 127"/>
                  <a:gd name="GluePoint17Y" fmla="*/ 60 h 60"/>
                  <a:gd name="GluePoint18X" fmla="*/ 100 w 127"/>
                  <a:gd name="GluePoint18Y" fmla="*/ 56 h 60"/>
                  <a:gd name="GluePoint19X" fmla="*/ 107 w 127"/>
                  <a:gd name="GluePoint19Y" fmla="*/ 50 h 60"/>
                  <a:gd name="GluePoint20X" fmla="*/ 105 w 127"/>
                  <a:gd name="GluePoint20Y" fmla="*/ 48 h 60"/>
                  <a:gd name="GluePoint21X" fmla="*/ 107 w 127"/>
                  <a:gd name="GluePoint21Y" fmla="*/ 44 h 60"/>
                  <a:gd name="GluePoint22X" fmla="*/ 108 w 127"/>
                  <a:gd name="GluePoint22Y" fmla="*/ 44 h 60"/>
                  <a:gd name="GluePoint23X" fmla="*/ 123 w 127"/>
                  <a:gd name="GluePoint23Y" fmla="*/ 11 h 60"/>
                  <a:gd name="GluePoint24X" fmla="*/ 119 w 127"/>
                  <a:gd name="GluePoint24Y" fmla="*/ 7 h 60"/>
                  <a:gd name="GluePoint25X" fmla="*/ 127 w 127"/>
                  <a:gd name="GluePoint25Y" fmla="*/ 0 h 60"/>
                  <a:gd name="GluePoint26X" fmla="*/ 121 w 127"/>
                  <a:gd name="GluePoint26Y" fmla="*/ 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127" h="60">
                    <a:moveTo>
                      <a:pt x="121" y="0"/>
                    </a:moveTo>
                    <a:lnTo>
                      <a:pt x="110" y="0"/>
                    </a:lnTo>
                    <a:lnTo>
                      <a:pt x="91" y="0"/>
                    </a:lnTo>
                    <a:lnTo>
                      <a:pt x="67" y="0"/>
                    </a:lnTo>
                    <a:lnTo>
                      <a:pt x="45" y="0"/>
                    </a:lnTo>
                    <a:lnTo>
                      <a:pt x="24" y="0"/>
                    </a:lnTo>
                    <a:lnTo>
                      <a:pt x="8" y="34"/>
                    </a:lnTo>
                    <a:lnTo>
                      <a:pt x="0" y="52"/>
                    </a:lnTo>
                    <a:lnTo>
                      <a:pt x="26" y="52"/>
                    </a:lnTo>
                    <a:lnTo>
                      <a:pt x="53" y="52"/>
                    </a:lnTo>
                    <a:lnTo>
                      <a:pt x="77" y="52"/>
                    </a:lnTo>
                    <a:lnTo>
                      <a:pt x="81" y="56"/>
                    </a:lnTo>
                    <a:lnTo>
                      <a:pt x="85" y="55"/>
                    </a:lnTo>
                    <a:lnTo>
                      <a:pt x="92" y="55"/>
                    </a:lnTo>
                    <a:lnTo>
                      <a:pt x="99" y="58"/>
                    </a:lnTo>
                    <a:lnTo>
                      <a:pt x="99" y="60"/>
                    </a:lnTo>
                    <a:lnTo>
                      <a:pt x="100" y="60"/>
                    </a:lnTo>
                    <a:lnTo>
                      <a:pt x="100" y="56"/>
                    </a:lnTo>
                    <a:lnTo>
                      <a:pt x="107" y="50"/>
                    </a:lnTo>
                    <a:lnTo>
                      <a:pt x="105" y="48"/>
                    </a:lnTo>
                    <a:lnTo>
                      <a:pt x="107" y="44"/>
                    </a:lnTo>
                    <a:lnTo>
                      <a:pt x="108" y="44"/>
                    </a:lnTo>
                    <a:lnTo>
                      <a:pt x="123" y="11"/>
                    </a:lnTo>
                    <a:lnTo>
                      <a:pt x="119" y="7"/>
                    </a:lnTo>
                    <a:lnTo>
                      <a:pt x="127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51" name="Freeform 30"/>
              <p:cNvSpPr/>
              <p:nvPr/>
            </p:nvSpPr>
            <p:spPr>
              <a:xfrm>
                <a:off x="1808280" y="1681200"/>
                <a:ext cx="188640" cy="806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80640"/>
                  <a:gd name="textAreaBottom" fmla="*/ 81000 h 80640"/>
                  <a:gd name="GluePoint1X" fmla="*/ 102 w 119"/>
                  <a:gd name="GluePoint1Y" fmla="*/ 0 h 51"/>
                  <a:gd name="GluePoint2X" fmla="*/ 83 w 119"/>
                  <a:gd name="GluePoint2Y" fmla="*/ 0 h 51"/>
                  <a:gd name="GluePoint3X" fmla="*/ 64 w 119"/>
                  <a:gd name="GluePoint3Y" fmla="*/ 0 h 51"/>
                  <a:gd name="GluePoint4X" fmla="*/ 46 w 119"/>
                  <a:gd name="GluePoint4Y" fmla="*/ 0 h 51"/>
                  <a:gd name="GluePoint5X" fmla="*/ 29 w 119"/>
                  <a:gd name="GluePoint5Y" fmla="*/ 0 h 51"/>
                  <a:gd name="GluePoint6X" fmla="*/ 14 w 119"/>
                  <a:gd name="GluePoint6Y" fmla="*/ 24 h 51"/>
                  <a:gd name="GluePoint7X" fmla="*/ 0 w 119"/>
                  <a:gd name="GluePoint7Y" fmla="*/ 51 h 51"/>
                  <a:gd name="GluePoint8X" fmla="*/ 21 w 119"/>
                  <a:gd name="GluePoint8Y" fmla="*/ 51 h 51"/>
                  <a:gd name="GluePoint9X" fmla="*/ 43 w 119"/>
                  <a:gd name="GluePoint9Y" fmla="*/ 51 h 51"/>
                  <a:gd name="GluePoint10X" fmla="*/ 67 w 119"/>
                  <a:gd name="GluePoint10Y" fmla="*/ 51 h 51"/>
                  <a:gd name="GluePoint11X" fmla="*/ 86 w 119"/>
                  <a:gd name="GluePoint11Y" fmla="*/ 51 h 51"/>
                  <a:gd name="GluePoint12X" fmla="*/ 103 w 119"/>
                  <a:gd name="GluePoint12Y" fmla="*/ 51 h 51"/>
                  <a:gd name="GluePoint13X" fmla="*/ 105 w 119"/>
                  <a:gd name="GluePoint13Y" fmla="*/ 48 h 51"/>
                  <a:gd name="GluePoint14X" fmla="*/ 105 w 119"/>
                  <a:gd name="GluePoint14Y" fmla="*/ 40 h 51"/>
                  <a:gd name="GluePoint15X" fmla="*/ 108 w 119"/>
                  <a:gd name="GluePoint15Y" fmla="*/ 33 h 51"/>
                  <a:gd name="GluePoint16X" fmla="*/ 113 w 119"/>
                  <a:gd name="GluePoint16Y" fmla="*/ 24 h 51"/>
                  <a:gd name="GluePoint17X" fmla="*/ 113 w 119"/>
                  <a:gd name="GluePoint17Y" fmla="*/ 14 h 51"/>
                  <a:gd name="GluePoint18X" fmla="*/ 119 w 119"/>
                  <a:gd name="GluePoint18Y" fmla="*/ 5 h 51"/>
                  <a:gd name="GluePoint19X" fmla="*/ 119 w 119"/>
                  <a:gd name="GluePoint19Y" fmla="*/ 0 h 51"/>
                  <a:gd name="GluePoint20X" fmla="*/ 102 w 119"/>
                  <a:gd name="GluePoint20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19" h="51">
                    <a:moveTo>
                      <a:pt x="102" y="0"/>
                    </a:moveTo>
                    <a:lnTo>
                      <a:pt x="83" y="0"/>
                    </a:lnTo>
                    <a:lnTo>
                      <a:pt x="64" y="0"/>
                    </a:lnTo>
                    <a:lnTo>
                      <a:pt x="46" y="0"/>
                    </a:lnTo>
                    <a:lnTo>
                      <a:pt x="29" y="0"/>
                    </a:lnTo>
                    <a:lnTo>
                      <a:pt x="14" y="24"/>
                    </a:lnTo>
                    <a:lnTo>
                      <a:pt x="0" y="51"/>
                    </a:lnTo>
                    <a:lnTo>
                      <a:pt x="21" y="51"/>
                    </a:lnTo>
                    <a:lnTo>
                      <a:pt x="43" y="51"/>
                    </a:lnTo>
                    <a:lnTo>
                      <a:pt x="67" y="51"/>
                    </a:lnTo>
                    <a:lnTo>
                      <a:pt x="86" y="51"/>
                    </a:lnTo>
                    <a:lnTo>
                      <a:pt x="103" y="51"/>
                    </a:lnTo>
                    <a:lnTo>
                      <a:pt x="105" y="48"/>
                    </a:lnTo>
                    <a:lnTo>
                      <a:pt x="105" y="40"/>
                    </a:lnTo>
                    <a:lnTo>
                      <a:pt x="108" y="33"/>
                    </a:lnTo>
                    <a:lnTo>
                      <a:pt x="113" y="24"/>
                    </a:lnTo>
                    <a:lnTo>
                      <a:pt x="113" y="14"/>
                    </a:lnTo>
                    <a:lnTo>
                      <a:pt x="119" y="5"/>
                    </a:lnTo>
                    <a:lnTo>
                      <a:pt x="119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52" name="Freeform 31"/>
              <p:cNvSpPr/>
              <p:nvPr/>
            </p:nvSpPr>
            <p:spPr>
              <a:xfrm>
                <a:off x="1909800" y="1389240"/>
                <a:ext cx="372600" cy="2916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291600"/>
                  <a:gd name="textAreaBottom" fmla="*/ 291960 h 291600"/>
                  <a:gd name="GluePoint1X" fmla="*/ 87 w 235"/>
                  <a:gd name="GluePoint1Y" fmla="*/ 177 h 184"/>
                  <a:gd name="GluePoint2X" fmla="*/ 93 w 235"/>
                  <a:gd name="GluePoint2Y" fmla="*/ 166 h 184"/>
                  <a:gd name="GluePoint3X" fmla="*/ 101 w 235"/>
                  <a:gd name="GluePoint3Y" fmla="*/ 150 h 184"/>
                  <a:gd name="GluePoint4X" fmla="*/ 109 w 235"/>
                  <a:gd name="GluePoint4Y" fmla="*/ 134 h 184"/>
                  <a:gd name="GluePoint5X" fmla="*/ 119 w 235"/>
                  <a:gd name="GluePoint5Y" fmla="*/ 119 h 184"/>
                  <a:gd name="GluePoint6X" fmla="*/ 130 w 235"/>
                  <a:gd name="GluePoint6Y" fmla="*/ 113 h 184"/>
                  <a:gd name="GluePoint7X" fmla="*/ 144 w 235"/>
                  <a:gd name="GluePoint7Y" fmla="*/ 105 h 184"/>
                  <a:gd name="GluePoint8X" fmla="*/ 159 w 235"/>
                  <a:gd name="GluePoint8Y" fmla="*/ 95 h 184"/>
                  <a:gd name="GluePoint9X" fmla="*/ 174 w 235"/>
                  <a:gd name="GluePoint9Y" fmla="*/ 87 h 184"/>
                  <a:gd name="GluePoint10X" fmla="*/ 184 w 235"/>
                  <a:gd name="GluePoint10Y" fmla="*/ 81 h 184"/>
                  <a:gd name="GluePoint11X" fmla="*/ 198 w 235"/>
                  <a:gd name="GluePoint11Y" fmla="*/ 73 h 184"/>
                  <a:gd name="GluePoint12X" fmla="*/ 214 w 235"/>
                  <a:gd name="GluePoint12Y" fmla="*/ 65 h 184"/>
                  <a:gd name="GluePoint13X" fmla="*/ 228 w 235"/>
                  <a:gd name="GluePoint13Y" fmla="*/ 57 h 184"/>
                  <a:gd name="GluePoint14X" fmla="*/ 235 w 235"/>
                  <a:gd name="GluePoint14Y" fmla="*/ 53 h 184"/>
                  <a:gd name="GluePoint15X" fmla="*/ 230 w 235"/>
                  <a:gd name="GluePoint15Y" fmla="*/ 52 h 184"/>
                  <a:gd name="GluePoint16X" fmla="*/ 222 w 235"/>
                  <a:gd name="GluePoint16Y" fmla="*/ 49 h 184"/>
                  <a:gd name="GluePoint17X" fmla="*/ 219 w 235"/>
                  <a:gd name="GluePoint17Y" fmla="*/ 45 h 184"/>
                  <a:gd name="GluePoint18X" fmla="*/ 214 w 235"/>
                  <a:gd name="GluePoint18Y" fmla="*/ 45 h 184"/>
                  <a:gd name="GluePoint19X" fmla="*/ 197 w 235"/>
                  <a:gd name="GluePoint19Y" fmla="*/ 50 h 184"/>
                  <a:gd name="GluePoint20X" fmla="*/ 197 w 235"/>
                  <a:gd name="GluePoint20Y" fmla="*/ 49 h 184"/>
                  <a:gd name="GluePoint21X" fmla="*/ 190 w 235"/>
                  <a:gd name="GluePoint21Y" fmla="*/ 50 h 184"/>
                  <a:gd name="GluePoint22X" fmla="*/ 197 w 235"/>
                  <a:gd name="GluePoint22Y" fmla="*/ 47 h 184"/>
                  <a:gd name="GluePoint23X" fmla="*/ 200 w 235"/>
                  <a:gd name="GluePoint23Y" fmla="*/ 42 h 184"/>
                  <a:gd name="GluePoint24X" fmla="*/ 198 w 235"/>
                  <a:gd name="GluePoint24Y" fmla="*/ 39 h 184"/>
                  <a:gd name="GluePoint25X" fmla="*/ 201 w 235"/>
                  <a:gd name="GluePoint25Y" fmla="*/ 33 h 184"/>
                  <a:gd name="GluePoint26X" fmla="*/ 201 w 235"/>
                  <a:gd name="GluePoint26Y" fmla="*/ 26 h 184"/>
                  <a:gd name="GluePoint27X" fmla="*/ 203 w 235"/>
                  <a:gd name="GluePoint27Y" fmla="*/ 21 h 184"/>
                  <a:gd name="GluePoint28X" fmla="*/ 192 w 235"/>
                  <a:gd name="GluePoint28Y" fmla="*/ 20 h 184"/>
                  <a:gd name="GluePoint29X" fmla="*/ 187 w 235"/>
                  <a:gd name="GluePoint29Y" fmla="*/ 25 h 184"/>
                  <a:gd name="GluePoint30X" fmla="*/ 190 w 235"/>
                  <a:gd name="GluePoint30Y" fmla="*/ 20 h 184"/>
                  <a:gd name="GluePoint31X" fmla="*/ 189 w 235"/>
                  <a:gd name="GluePoint31Y" fmla="*/ 21 h 184"/>
                  <a:gd name="GluePoint32X" fmla="*/ 187 w 235"/>
                  <a:gd name="GluePoint32Y" fmla="*/ 16 h 184"/>
                  <a:gd name="GluePoint33X" fmla="*/ 186 w 235"/>
                  <a:gd name="GluePoint33Y" fmla="*/ 16 h 184"/>
                  <a:gd name="GluePoint34X" fmla="*/ 189 w 235"/>
                  <a:gd name="GluePoint34Y" fmla="*/ 13 h 184"/>
                  <a:gd name="GluePoint35X" fmla="*/ 198 w 235"/>
                  <a:gd name="GluePoint35Y" fmla="*/ 0 h 184"/>
                  <a:gd name="GluePoint36X" fmla="*/ 189 w 235"/>
                  <a:gd name="GluePoint36Y" fmla="*/ 0 h 184"/>
                  <a:gd name="GluePoint37X" fmla="*/ 176 w 235"/>
                  <a:gd name="GluePoint37Y" fmla="*/ 0 h 184"/>
                  <a:gd name="GluePoint38X" fmla="*/ 165 w 235"/>
                  <a:gd name="GluePoint38Y" fmla="*/ 0 h 184"/>
                  <a:gd name="GluePoint39X" fmla="*/ 154 w 235"/>
                  <a:gd name="GluePoint39Y" fmla="*/ 0 h 184"/>
                  <a:gd name="GluePoint40X" fmla="*/ 143 w 235"/>
                  <a:gd name="GluePoint40Y" fmla="*/ 0 h 184"/>
                  <a:gd name="GluePoint41X" fmla="*/ 133 w 235"/>
                  <a:gd name="GluePoint41Y" fmla="*/ 0 h 184"/>
                  <a:gd name="GluePoint42X" fmla="*/ 120 w 235"/>
                  <a:gd name="GluePoint42Y" fmla="*/ 0 h 184"/>
                  <a:gd name="GluePoint43X" fmla="*/ 109 w 235"/>
                  <a:gd name="GluePoint43Y" fmla="*/ 0 h 184"/>
                  <a:gd name="GluePoint44X" fmla="*/ 109 w 235"/>
                  <a:gd name="GluePoint44Y" fmla="*/ 0 h 184"/>
                  <a:gd name="GluePoint45X" fmla="*/ 98 w 235"/>
                  <a:gd name="GluePoint45Y" fmla="*/ 15 h 184"/>
                  <a:gd name="GluePoint46X" fmla="*/ 87 w 235"/>
                  <a:gd name="GluePoint46Y" fmla="*/ 31 h 184"/>
                  <a:gd name="GluePoint47X" fmla="*/ 78 w 235"/>
                  <a:gd name="GluePoint47Y" fmla="*/ 45 h 184"/>
                  <a:gd name="GluePoint48X" fmla="*/ 68 w 235"/>
                  <a:gd name="GluePoint48Y" fmla="*/ 60 h 184"/>
                  <a:gd name="GluePoint49X" fmla="*/ 62 w 235"/>
                  <a:gd name="GluePoint49Y" fmla="*/ 70 h 184"/>
                  <a:gd name="GluePoint50X" fmla="*/ 52 w 235"/>
                  <a:gd name="GluePoint50Y" fmla="*/ 84 h 184"/>
                  <a:gd name="GluePoint51X" fmla="*/ 43 w 235"/>
                  <a:gd name="GluePoint51Y" fmla="*/ 100 h 184"/>
                  <a:gd name="GluePoint52X" fmla="*/ 35 w 235"/>
                  <a:gd name="GluePoint52Y" fmla="*/ 115 h 184"/>
                  <a:gd name="GluePoint53X" fmla="*/ 28 w 235"/>
                  <a:gd name="GluePoint53Y" fmla="*/ 126 h 184"/>
                  <a:gd name="GluePoint54X" fmla="*/ 20 w 235"/>
                  <a:gd name="GluePoint54Y" fmla="*/ 140 h 184"/>
                  <a:gd name="GluePoint55X" fmla="*/ 12 w 235"/>
                  <a:gd name="GluePoint55Y" fmla="*/ 158 h 184"/>
                  <a:gd name="GluePoint56X" fmla="*/ 6 w 235"/>
                  <a:gd name="GluePoint56Y" fmla="*/ 172 h 184"/>
                  <a:gd name="GluePoint57X" fmla="*/ 0 w 235"/>
                  <a:gd name="GluePoint57Y" fmla="*/ 184 h 184"/>
                  <a:gd name="GluePoint58X" fmla="*/ 0 w 235"/>
                  <a:gd name="GluePoint58Y" fmla="*/ 184 h 184"/>
                  <a:gd name="GluePoint59X" fmla="*/ 19 w 235"/>
                  <a:gd name="GluePoint59Y" fmla="*/ 184 h 184"/>
                  <a:gd name="GluePoint60X" fmla="*/ 38 w 235"/>
                  <a:gd name="GluePoint60Y" fmla="*/ 184 h 184"/>
                  <a:gd name="GluePoint61X" fmla="*/ 55 w 235"/>
                  <a:gd name="GluePoint61Y" fmla="*/ 184 h 184"/>
                  <a:gd name="GluePoint62X" fmla="*/ 84 w 235"/>
                  <a:gd name="GluePoint62Y" fmla="*/ 184 h 184"/>
                  <a:gd name="GluePoint63X" fmla="*/ 87 w 235"/>
                  <a:gd name="GluePoint63Y" fmla="*/ 177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35" h="184">
                    <a:moveTo>
                      <a:pt x="87" y="177"/>
                    </a:moveTo>
                    <a:lnTo>
                      <a:pt x="93" y="166"/>
                    </a:lnTo>
                    <a:lnTo>
                      <a:pt x="101" y="150"/>
                    </a:lnTo>
                    <a:lnTo>
                      <a:pt x="109" y="134"/>
                    </a:lnTo>
                    <a:lnTo>
                      <a:pt x="119" y="119"/>
                    </a:lnTo>
                    <a:lnTo>
                      <a:pt x="130" y="113"/>
                    </a:lnTo>
                    <a:lnTo>
                      <a:pt x="144" y="105"/>
                    </a:lnTo>
                    <a:lnTo>
                      <a:pt x="159" y="95"/>
                    </a:lnTo>
                    <a:lnTo>
                      <a:pt x="174" y="87"/>
                    </a:lnTo>
                    <a:lnTo>
                      <a:pt x="184" y="81"/>
                    </a:lnTo>
                    <a:lnTo>
                      <a:pt x="198" y="73"/>
                    </a:lnTo>
                    <a:lnTo>
                      <a:pt x="214" y="65"/>
                    </a:lnTo>
                    <a:lnTo>
                      <a:pt x="228" y="57"/>
                    </a:lnTo>
                    <a:lnTo>
                      <a:pt x="235" y="53"/>
                    </a:lnTo>
                    <a:lnTo>
                      <a:pt x="230" y="52"/>
                    </a:lnTo>
                    <a:lnTo>
                      <a:pt x="222" y="49"/>
                    </a:lnTo>
                    <a:lnTo>
                      <a:pt x="219" y="45"/>
                    </a:lnTo>
                    <a:lnTo>
                      <a:pt x="214" y="45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0" y="50"/>
                    </a:lnTo>
                    <a:lnTo>
                      <a:pt x="197" y="47"/>
                    </a:lnTo>
                    <a:lnTo>
                      <a:pt x="200" y="42"/>
                    </a:lnTo>
                    <a:lnTo>
                      <a:pt x="198" y="39"/>
                    </a:lnTo>
                    <a:lnTo>
                      <a:pt x="201" y="33"/>
                    </a:lnTo>
                    <a:lnTo>
                      <a:pt x="201" y="26"/>
                    </a:lnTo>
                    <a:lnTo>
                      <a:pt x="203" y="21"/>
                    </a:lnTo>
                    <a:lnTo>
                      <a:pt x="192" y="20"/>
                    </a:lnTo>
                    <a:lnTo>
                      <a:pt x="187" y="25"/>
                    </a:lnTo>
                    <a:lnTo>
                      <a:pt x="190" y="20"/>
                    </a:lnTo>
                    <a:lnTo>
                      <a:pt x="189" y="21"/>
                    </a:lnTo>
                    <a:lnTo>
                      <a:pt x="187" y="16"/>
                    </a:lnTo>
                    <a:lnTo>
                      <a:pt x="186" y="16"/>
                    </a:lnTo>
                    <a:lnTo>
                      <a:pt x="189" y="13"/>
                    </a:lnTo>
                    <a:lnTo>
                      <a:pt x="198" y="0"/>
                    </a:lnTo>
                    <a:lnTo>
                      <a:pt x="189" y="0"/>
                    </a:lnTo>
                    <a:lnTo>
                      <a:pt x="176" y="0"/>
                    </a:lnTo>
                    <a:lnTo>
                      <a:pt x="165" y="0"/>
                    </a:lnTo>
                    <a:lnTo>
                      <a:pt x="154" y="0"/>
                    </a:lnTo>
                    <a:lnTo>
                      <a:pt x="143" y="0"/>
                    </a:lnTo>
                    <a:lnTo>
                      <a:pt x="133" y="0"/>
                    </a:lnTo>
                    <a:lnTo>
                      <a:pt x="120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98" y="15"/>
                    </a:lnTo>
                    <a:lnTo>
                      <a:pt x="87" y="31"/>
                    </a:lnTo>
                    <a:lnTo>
                      <a:pt x="78" y="45"/>
                    </a:lnTo>
                    <a:lnTo>
                      <a:pt x="68" y="60"/>
                    </a:lnTo>
                    <a:lnTo>
                      <a:pt x="62" y="70"/>
                    </a:lnTo>
                    <a:lnTo>
                      <a:pt x="52" y="84"/>
                    </a:lnTo>
                    <a:lnTo>
                      <a:pt x="43" y="100"/>
                    </a:lnTo>
                    <a:lnTo>
                      <a:pt x="35" y="115"/>
                    </a:lnTo>
                    <a:lnTo>
                      <a:pt x="28" y="126"/>
                    </a:lnTo>
                    <a:lnTo>
                      <a:pt x="20" y="140"/>
                    </a:lnTo>
                    <a:lnTo>
                      <a:pt x="12" y="158"/>
                    </a:lnTo>
                    <a:lnTo>
                      <a:pt x="6" y="172"/>
                    </a:lnTo>
                    <a:lnTo>
                      <a:pt x="0" y="184"/>
                    </a:lnTo>
                    <a:lnTo>
                      <a:pt x="0" y="184"/>
                    </a:lnTo>
                    <a:lnTo>
                      <a:pt x="19" y="184"/>
                    </a:lnTo>
                    <a:lnTo>
                      <a:pt x="38" y="184"/>
                    </a:lnTo>
                    <a:lnTo>
                      <a:pt x="55" y="184"/>
                    </a:lnTo>
                    <a:lnTo>
                      <a:pt x="84" y="184"/>
                    </a:lnTo>
                    <a:lnTo>
                      <a:pt x="87" y="17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53" name="Freeform 32"/>
              <p:cNvSpPr/>
              <p:nvPr/>
            </p:nvSpPr>
            <p:spPr>
              <a:xfrm>
                <a:off x="1941480" y="1670040"/>
                <a:ext cx="204480" cy="16164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161640"/>
                  <a:gd name="textAreaBottom" fmla="*/ 162000 h 161640"/>
                  <a:gd name="GluePoint1X" fmla="*/ 5 w 129"/>
                  <a:gd name="GluePoint1Y" fmla="*/ 102 h 102"/>
                  <a:gd name="GluePoint2X" fmla="*/ 19 w 129"/>
                  <a:gd name="GluePoint2Y" fmla="*/ 102 h 102"/>
                  <a:gd name="GluePoint3X" fmla="*/ 37 w 129"/>
                  <a:gd name="GluePoint3Y" fmla="*/ 102 h 102"/>
                  <a:gd name="GluePoint4X" fmla="*/ 56 w 129"/>
                  <a:gd name="GluePoint4Y" fmla="*/ 102 h 102"/>
                  <a:gd name="GluePoint5X" fmla="*/ 73 w 129"/>
                  <a:gd name="GluePoint5Y" fmla="*/ 102 h 102"/>
                  <a:gd name="GluePoint6X" fmla="*/ 75 w 129"/>
                  <a:gd name="GluePoint6Y" fmla="*/ 94 h 102"/>
                  <a:gd name="GluePoint7X" fmla="*/ 70 w 129"/>
                  <a:gd name="GluePoint7Y" fmla="*/ 90 h 102"/>
                  <a:gd name="GluePoint8X" fmla="*/ 69 w 129"/>
                  <a:gd name="GluePoint8Y" fmla="*/ 86 h 102"/>
                  <a:gd name="GluePoint9X" fmla="*/ 66 w 129"/>
                  <a:gd name="GluePoint9Y" fmla="*/ 84 h 102"/>
                  <a:gd name="GluePoint10X" fmla="*/ 61 w 129"/>
                  <a:gd name="GluePoint10Y" fmla="*/ 79 h 102"/>
                  <a:gd name="GluePoint11X" fmla="*/ 66 w 129"/>
                  <a:gd name="GluePoint11Y" fmla="*/ 69 h 102"/>
                  <a:gd name="GluePoint12X" fmla="*/ 69 w 129"/>
                  <a:gd name="GluePoint12Y" fmla="*/ 68 h 102"/>
                  <a:gd name="GluePoint13X" fmla="*/ 67 w 129"/>
                  <a:gd name="GluePoint13Y" fmla="*/ 65 h 102"/>
                  <a:gd name="GluePoint14X" fmla="*/ 67 w 129"/>
                  <a:gd name="GluePoint14Y" fmla="*/ 63 h 102"/>
                  <a:gd name="GluePoint15X" fmla="*/ 72 w 129"/>
                  <a:gd name="GluePoint15Y" fmla="*/ 60 h 102"/>
                  <a:gd name="GluePoint16X" fmla="*/ 78 w 129"/>
                  <a:gd name="GluePoint16Y" fmla="*/ 57 h 102"/>
                  <a:gd name="GluePoint17X" fmla="*/ 83 w 129"/>
                  <a:gd name="GluePoint17Y" fmla="*/ 47 h 102"/>
                  <a:gd name="GluePoint18X" fmla="*/ 86 w 129"/>
                  <a:gd name="GluePoint18Y" fmla="*/ 45 h 102"/>
                  <a:gd name="GluePoint19X" fmla="*/ 86 w 129"/>
                  <a:gd name="GluePoint19Y" fmla="*/ 45 h 102"/>
                  <a:gd name="GluePoint20X" fmla="*/ 102 w 129"/>
                  <a:gd name="GluePoint20Y" fmla="*/ 37 h 102"/>
                  <a:gd name="GluePoint21X" fmla="*/ 129 w 129"/>
                  <a:gd name="GluePoint21Y" fmla="*/ 24 h 102"/>
                  <a:gd name="GluePoint22X" fmla="*/ 115 w 129"/>
                  <a:gd name="GluePoint22Y" fmla="*/ 21 h 102"/>
                  <a:gd name="GluePoint23X" fmla="*/ 107 w 129"/>
                  <a:gd name="GluePoint23Y" fmla="*/ 23 h 102"/>
                  <a:gd name="GluePoint24X" fmla="*/ 93 w 129"/>
                  <a:gd name="GluePoint24Y" fmla="*/ 13 h 102"/>
                  <a:gd name="GluePoint25X" fmla="*/ 81 w 129"/>
                  <a:gd name="GluePoint25Y" fmla="*/ 13 h 102"/>
                  <a:gd name="GluePoint26X" fmla="*/ 75 w 129"/>
                  <a:gd name="GluePoint26Y" fmla="*/ 12 h 102"/>
                  <a:gd name="GluePoint27X" fmla="*/ 70 w 129"/>
                  <a:gd name="GluePoint27Y" fmla="*/ 12 h 102"/>
                  <a:gd name="GluePoint28X" fmla="*/ 70 w 129"/>
                  <a:gd name="GluePoint28Y" fmla="*/ 0 h 102"/>
                  <a:gd name="GluePoint29X" fmla="*/ 67 w 129"/>
                  <a:gd name="GluePoint29Y" fmla="*/ 0 h 102"/>
                  <a:gd name="GluePoint30X" fmla="*/ 64 w 129"/>
                  <a:gd name="GluePoint30Y" fmla="*/ 7 h 102"/>
                  <a:gd name="GluePoint31X" fmla="*/ 35 w 129"/>
                  <a:gd name="GluePoint31Y" fmla="*/ 7 h 102"/>
                  <a:gd name="GluePoint32X" fmla="*/ 35 w 129"/>
                  <a:gd name="GluePoint32Y" fmla="*/ 12 h 102"/>
                  <a:gd name="GluePoint33X" fmla="*/ 29 w 129"/>
                  <a:gd name="GluePoint33Y" fmla="*/ 21 h 102"/>
                  <a:gd name="GluePoint34X" fmla="*/ 29 w 129"/>
                  <a:gd name="GluePoint34Y" fmla="*/ 31 h 102"/>
                  <a:gd name="GluePoint35X" fmla="*/ 24 w 129"/>
                  <a:gd name="GluePoint35Y" fmla="*/ 40 h 102"/>
                  <a:gd name="GluePoint36X" fmla="*/ 21 w 129"/>
                  <a:gd name="GluePoint36Y" fmla="*/ 47 h 102"/>
                  <a:gd name="GluePoint37X" fmla="*/ 21 w 129"/>
                  <a:gd name="GluePoint37Y" fmla="*/ 55 h 102"/>
                  <a:gd name="GluePoint38X" fmla="*/ 19 w 129"/>
                  <a:gd name="GluePoint38Y" fmla="*/ 58 h 102"/>
                  <a:gd name="GluePoint39X" fmla="*/ 11 w 129"/>
                  <a:gd name="GluePoint39Y" fmla="*/ 65 h 102"/>
                  <a:gd name="GluePoint40X" fmla="*/ 15 w 129"/>
                  <a:gd name="GluePoint40Y" fmla="*/ 69 h 102"/>
                  <a:gd name="GluePoint41X" fmla="*/ 0 w 129"/>
                  <a:gd name="GluePoint41Y" fmla="*/ 102 h 102"/>
                  <a:gd name="GluePoint42X" fmla="*/ 5 w 129"/>
                  <a:gd name="GluePoint42Y" fmla="*/ 102 h 10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29" h="102">
                    <a:moveTo>
                      <a:pt x="5" y="102"/>
                    </a:moveTo>
                    <a:lnTo>
                      <a:pt x="19" y="102"/>
                    </a:lnTo>
                    <a:lnTo>
                      <a:pt x="37" y="102"/>
                    </a:lnTo>
                    <a:lnTo>
                      <a:pt x="56" y="102"/>
                    </a:lnTo>
                    <a:lnTo>
                      <a:pt x="73" y="102"/>
                    </a:lnTo>
                    <a:lnTo>
                      <a:pt x="75" y="94"/>
                    </a:lnTo>
                    <a:lnTo>
                      <a:pt x="70" y="90"/>
                    </a:lnTo>
                    <a:lnTo>
                      <a:pt x="69" y="86"/>
                    </a:lnTo>
                    <a:lnTo>
                      <a:pt x="66" y="84"/>
                    </a:lnTo>
                    <a:lnTo>
                      <a:pt x="61" y="79"/>
                    </a:lnTo>
                    <a:lnTo>
                      <a:pt x="66" y="69"/>
                    </a:lnTo>
                    <a:lnTo>
                      <a:pt x="69" y="68"/>
                    </a:lnTo>
                    <a:lnTo>
                      <a:pt x="67" y="65"/>
                    </a:lnTo>
                    <a:lnTo>
                      <a:pt x="67" y="63"/>
                    </a:lnTo>
                    <a:lnTo>
                      <a:pt x="72" y="60"/>
                    </a:lnTo>
                    <a:lnTo>
                      <a:pt x="78" y="57"/>
                    </a:lnTo>
                    <a:lnTo>
                      <a:pt x="83" y="47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102" y="37"/>
                    </a:lnTo>
                    <a:lnTo>
                      <a:pt x="129" y="24"/>
                    </a:lnTo>
                    <a:lnTo>
                      <a:pt x="115" y="21"/>
                    </a:lnTo>
                    <a:lnTo>
                      <a:pt x="107" y="23"/>
                    </a:lnTo>
                    <a:lnTo>
                      <a:pt x="93" y="13"/>
                    </a:lnTo>
                    <a:lnTo>
                      <a:pt x="81" y="13"/>
                    </a:lnTo>
                    <a:lnTo>
                      <a:pt x="75" y="12"/>
                    </a:lnTo>
                    <a:lnTo>
                      <a:pt x="70" y="12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4" y="7"/>
                    </a:lnTo>
                    <a:lnTo>
                      <a:pt x="35" y="7"/>
                    </a:lnTo>
                    <a:lnTo>
                      <a:pt x="35" y="12"/>
                    </a:lnTo>
                    <a:lnTo>
                      <a:pt x="29" y="21"/>
                    </a:lnTo>
                    <a:lnTo>
                      <a:pt x="29" y="31"/>
                    </a:lnTo>
                    <a:lnTo>
                      <a:pt x="24" y="40"/>
                    </a:lnTo>
                    <a:lnTo>
                      <a:pt x="21" y="47"/>
                    </a:lnTo>
                    <a:lnTo>
                      <a:pt x="21" y="55"/>
                    </a:lnTo>
                    <a:lnTo>
                      <a:pt x="19" y="58"/>
                    </a:lnTo>
                    <a:lnTo>
                      <a:pt x="11" y="65"/>
                    </a:lnTo>
                    <a:lnTo>
                      <a:pt x="15" y="69"/>
                    </a:lnTo>
                    <a:lnTo>
                      <a:pt x="0" y="102"/>
                    </a:lnTo>
                    <a:lnTo>
                      <a:pt x="5" y="10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54" name="Freeform 33"/>
              <p:cNvSpPr/>
              <p:nvPr/>
            </p:nvSpPr>
            <p:spPr>
              <a:xfrm>
                <a:off x="1924200" y="1832040"/>
                <a:ext cx="140760" cy="853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85320"/>
                  <a:gd name="textAreaBottom" fmla="*/ 85680 h 85320"/>
                  <a:gd name="GluePoint1X" fmla="*/ 16 w 89"/>
                  <a:gd name="GluePoint1Y" fmla="*/ 0 h 54"/>
                  <a:gd name="GluePoint2X" fmla="*/ 30 w 89"/>
                  <a:gd name="GluePoint2Y" fmla="*/ 0 h 54"/>
                  <a:gd name="GluePoint3X" fmla="*/ 48 w 89"/>
                  <a:gd name="GluePoint3Y" fmla="*/ 0 h 54"/>
                  <a:gd name="GluePoint4X" fmla="*/ 67 w 89"/>
                  <a:gd name="GluePoint4Y" fmla="*/ 0 h 54"/>
                  <a:gd name="GluePoint5X" fmla="*/ 84 w 89"/>
                  <a:gd name="GluePoint5Y" fmla="*/ 0 h 54"/>
                  <a:gd name="GluePoint6X" fmla="*/ 81 w 89"/>
                  <a:gd name="GluePoint6Y" fmla="*/ 12 h 54"/>
                  <a:gd name="GluePoint7X" fmla="*/ 86 w 89"/>
                  <a:gd name="GluePoint7Y" fmla="*/ 14 h 54"/>
                  <a:gd name="GluePoint8X" fmla="*/ 86 w 89"/>
                  <a:gd name="GluePoint8Y" fmla="*/ 17 h 54"/>
                  <a:gd name="GluePoint9X" fmla="*/ 89 w 89"/>
                  <a:gd name="GluePoint9Y" fmla="*/ 24 h 54"/>
                  <a:gd name="GluePoint10X" fmla="*/ 89 w 89"/>
                  <a:gd name="GluePoint10Y" fmla="*/ 25 h 54"/>
                  <a:gd name="GluePoint11X" fmla="*/ 88 w 89"/>
                  <a:gd name="GluePoint11Y" fmla="*/ 29 h 54"/>
                  <a:gd name="GluePoint12X" fmla="*/ 83 w 89"/>
                  <a:gd name="GluePoint12Y" fmla="*/ 32 h 54"/>
                  <a:gd name="GluePoint13X" fmla="*/ 72 w 89"/>
                  <a:gd name="GluePoint13Y" fmla="*/ 35 h 54"/>
                  <a:gd name="GluePoint14X" fmla="*/ 70 w 89"/>
                  <a:gd name="GluePoint14Y" fmla="*/ 38 h 54"/>
                  <a:gd name="GluePoint15X" fmla="*/ 72 w 89"/>
                  <a:gd name="GluePoint15Y" fmla="*/ 41 h 54"/>
                  <a:gd name="GluePoint16X" fmla="*/ 70 w 89"/>
                  <a:gd name="GluePoint16Y" fmla="*/ 43 h 54"/>
                  <a:gd name="GluePoint17X" fmla="*/ 65 w 89"/>
                  <a:gd name="GluePoint17Y" fmla="*/ 48 h 54"/>
                  <a:gd name="GluePoint18X" fmla="*/ 62 w 89"/>
                  <a:gd name="GluePoint18Y" fmla="*/ 49 h 54"/>
                  <a:gd name="GluePoint19X" fmla="*/ 61 w 89"/>
                  <a:gd name="GluePoint19Y" fmla="*/ 53 h 54"/>
                  <a:gd name="GluePoint20X" fmla="*/ 59 w 89"/>
                  <a:gd name="GluePoint20Y" fmla="*/ 54 h 54"/>
                  <a:gd name="GluePoint21X" fmla="*/ 57 w 89"/>
                  <a:gd name="GluePoint21Y" fmla="*/ 49 h 54"/>
                  <a:gd name="GluePoint22X" fmla="*/ 46 w 89"/>
                  <a:gd name="GluePoint22Y" fmla="*/ 49 h 54"/>
                  <a:gd name="GluePoint23X" fmla="*/ 29 w 89"/>
                  <a:gd name="GluePoint23Y" fmla="*/ 49 h 54"/>
                  <a:gd name="GluePoint24X" fmla="*/ 15 w 89"/>
                  <a:gd name="GluePoint24Y" fmla="*/ 49 h 54"/>
                  <a:gd name="GluePoint25X" fmla="*/ 0 w 89"/>
                  <a:gd name="GluePoint25Y" fmla="*/ 49 h 54"/>
                  <a:gd name="GluePoint26X" fmla="*/ 0 w 89"/>
                  <a:gd name="GluePoint26Y" fmla="*/ 48 h 54"/>
                  <a:gd name="GluePoint27X" fmla="*/ 2 w 89"/>
                  <a:gd name="GluePoint27Y" fmla="*/ 45 h 54"/>
                  <a:gd name="GluePoint28X" fmla="*/ 2 w 89"/>
                  <a:gd name="GluePoint28Y" fmla="*/ 41 h 54"/>
                  <a:gd name="GluePoint29X" fmla="*/ 3 w 89"/>
                  <a:gd name="GluePoint29Y" fmla="*/ 38 h 54"/>
                  <a:gd name="GluePoint30X" fmla="*/ 3 w 89"/>
                  <a:gd name="GluePoint30Y" fmla="*/ 37 h 54"/>
                  <a:gd name="GluePoint31X" fmla="*/ 3 w 89"/>
                  <a:gd name="GluePoint31Y" fmla="*/ 35 h 54"/>
                  <a:gd name="GluePoint32X" fmla="*/ 2 w 89"/>
                  <a:gd name="GluePoint32Y" fmla="*/ 33 h 54"/>
                  <a:gd name="GluePoint33X" fmla="*/ 5 w 89"/>
                  <a:gd name="GluePoint33Y" fmla="*/ 29 h 54"/>
                  <a:gd name="GluePoint34X" fmla="*/ 3 w 89"/>
                  <a:gd name="GluePoint34Y" fmla="*/ 22 h 54"/>
                  <a:gd name="GluePoint35X" fmla="*/ 5 w 89"/>
                  <a:gd name="GluePoint35Y" fmla="*/ 17 h 54"/>
                  <a:gd name="GluePoint36X" fmla="*/ 3 w 89"/>
                  <a:gd name="GluePoint36Y" fmla="*/ 16 h 54"/>
                  <a:gd name="GluePoint37X" fmla="*/ 3 w 89"/>
                  <a:gd name="GluePoint37Y" fmla="*/ 12 h 54"/>
                  <a:gd name="GluePoint38X" fmla="*/ 10 w 89"/>
                  <a:gd name="GluePoint38Y" fmla="*/ 6 h 54"/>
                  <a:gd name="GluePoint39X" fmla="*/ 8 w 89"/>
                  <a:gd name="GluePoint39Y" fmla="*/ 4 h 54"/>
                  <a:gd name="GluePoint40X" fmla="*/ 10 w 89"/>
                  <a:gd name="GluePoint40Y" fmla="*/ 0 h 54"/>
                  <a:gd name="GluePoint41X" fmla="*/ 16 w 89"/>
                  <a:gd name="GluePoint41Y" fmla="*/ 0 h 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9" h="54">
                    <a:moveTo>
                      <a:pt x="16" y="0"/>
                    </a:moveTo>
                    <a:lnTo>
                      <a:pt x="30" y="0"/>
                    </a:lnTo>
                    <a:lnTo>
                      <a:pt x="48" y="0"/>
                    </a:lnTo>
                    <a:lnTo>
                      <a:pt x="67" y="0"/>
                    </a:lnTo>
                    <a:lnTo>
                      <a:pt x="84" y="0"/>
                    </a:lnTo>
                    <a:lnTo>
                      <a:pt x="81" y="12"/>
                    </a:lnTo>
                    <a:lnTo>
                      <a:pt x="86" y="14"/>
                    </a:lnTo>
                    <a:lnTo>
                      <a:pt x="86" y="17"/>
                    </a:lnTo>
                    <a:lnTo>
                      <a:pt x="89" y="24"/>
                    </a:lnTo>
                    <a:lnTo>
                      <a:pt x="89" y="25"/>
                    </a:lnTo>
                    <a:lnTo>
                      <a:pt x="88" y="29"/>
                    </a:lnTo>
                    <a:lnTo>
                      <a:pt x="83" y="32"/>
                    </a:lnTo>
                    <a:lnTo>
                      <a:pt x="72" y="35"/>
                    </a:lnTo>
                    <a:lnTo>
                      <a:pt x="70" y="38"/>
                    </a:lnTo>
                    <a:lnTo>
                      <a:pt x="72" y="41"/>
                    </a:lnTo>
                    <a:lnTo>
                      <a:pt x="70" y="43"/>
                    </a:lnTo>
                    <a:lnTo>
                      <a:pt x="65" y="48"/>
                    </a:lnTo>
                    <a:lnTo>
                      <a:pt x="62" y="49"/>
                    </a:lnTo>
                    <a:lnTo>
                      <a:pt x="61" y="53"/>
                    </a:lnTo>
                    <a:lnTo>
                      <a:pt x="59" y="54"/>
                    </a:lnTo>
                    <a:lnTo>
                      <a:pt x="57" y="49"/>
                    </a:lnTo>
                    <a:lnTo>
                      <a:pt x="46" y="49"/>
                    </a:lnTo>
                    <a:lnTo>
                      <a:pt x="29" y="49"/>
                    </a:lnTo>
                    <a:lnTo>
                      <a:pt x="15" y="49"/>
                    </a:lnTo>
                    <a:lnTo>
                      <a:pt x="0" y="49"/>
                    </a:lnTo>
                    <a:lnTo>
                      <a:pt x="0" y="48"/>
                    </a:lnTo>
                    <a:lnTo>
                      <a:pt x="2" y="45"/>
                    </a:lnTo>
                    <a:lnTo>
                      <a:pt x="2" y="41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3" y="35"/>
                    </a:lnTo>
                    <a:lnTo>
                      <a:pt x="2" y="33"/>
                    </a:lnTo>
                    <a:lnTo>
                      <a:pt x="5" y="29"/>
                    </a:lnTo>
                    <a:lnTo>
                      <a:pt x="3" y="22"/>
                    </a:lnTo>
                    <a:lnTo>
                      <a:pt x="5" y="17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1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840" bIns="42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55" name="Freeform 34"/>
              <p:cNvSpPr/>
              <p:nvPr/>
            </p:nvSpPr>
            <p:spPr>
              <a:xfrm>
                <a:off x="2025720" y="1951200"/>
                <a:ext cx="180720" cy="7416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4160"/>
                  <a:gd name="textAreaBottom" fmla="*/ 74520 h 74160"/>
                  <a:gd name="GluePoint1X" fmla="*/ 36 w 114"/>
                  <a:gd name="GluePoint1Y" fmla="*/ 44 h 47"/>
                  <a:gd name="GluePoint2X" fmla="*/ 54 w 114"/>
                  <a:gd name="GluePoint2Y" fmla="*/ 44 h 47"/>
                  <a:gd name="GluePoint3X" fmla="*/ 63 w 114"/>
                  <a:gd name="GluePoint3Y" fmla="*/ 44 h 47"/>
                  <a:gd name="GluePoint4X" fmla="*/ 84 w 114"/>
                  <a:gd name="GluePoint4Y" fmla="*/ 44 h 47"/>
                  <a:gd name="GluePoint5X" fmla="*/ 92 w 114"/>
                  <a:gd name="GluePoint5Y" fmla="*/ 42 h 47"/>
                  <a:gd name="GluePoint6X" fmla="*/ 97 w 114"/>
                  <a:gd name="GluePoint6Y" fmla="*/ 39 h 47"/>
                  <a:gd name="GluePoint7X" fmla="*/ 101 w 114"/>
                  <a:gd name="GluePoint7Y" fmla="*/ 36 h 47"/>
                  <a:gd name="GluePoint8X" fmla="*/ 114 w 114"/>
                  <a:gd name="GluePoint8Y" fmla="*/ 28 h 47"/>
                  <a:gd name="GluePoint9X" fmla="*/ 109 w 114"/>
                  <a:gd name="GluePoint9Y" fmla="*/ 26 h 47"/>
                  <a:gd name="GluePoint10X" fmla="*/ 108 w 114"/>
                  <a:gd name="GluePoint10Y" fmla="*/ 18 h 47"/>
                  <a:gd name="GluePoint11X" fmla="*/ 109 w 114"/>
                  <a:gd name="GluePoint11Y" fmla="*/ 13 h 47"/>
                  <a:gd name="GluePoint12X" fmla="*/ 106 w 114"/>
                  <a:gd name="GluePoint12Y" fmla="*/ 10 h 47"/>
                  <a:gd name="GluePoint13X" fmla="*/ 106 w 114"/>
                  <a:gd name="GluePoint13Y" fmla="*/ 7 h 47"/>
                  <a:gd name="GluePoint14X" fmla="*/ 103 w 114"/>
                  <a:gd name="GluePoint14Y" fmla="*/ 10 h 47"/>
                  <a:gd name="GluePoint15X" fmla="*/ 100 w 114"/>
                  <a:gd name="GluePoint15Y" fmla="*/ 10 h 47"/>
                  <a:gd name="GluePoint16X" fmla="*/ 98 w 114"/>
                  <a:gd name="GluePoint16Y" fmla="*/ 8 h 47"/>
                  <a:gd name="GluePoint17X" fmla="*/ 95 w 114"/>
                  <a:gd name="GluePoint17Y" fmla="*/ 10 h 47"/>
                  <a:gd name="GluePoint18X" fmla="*/ 94 w 114"/>
                  <a:gd name="GluePoint18Y" fmla="*/ 8 h 47"/>
                  <a:gd name="GluePoint19X" fmla="*/ 94 w 114"/>
                  <a:gd name="GluePoint19Y" fmla="*/ 7 h 47"/>
                  <a:gd name="GluePoint20X" fmla="*/ 89 w 114"/>
                  <a:gd name="GluePoint20Y" fmla="*/ 7 h 47"/>
                  <a:gd name="GluePoint21X" fmla="*/ 87 w 114"/>
                  <a:gd name="GluePoint21Y" fmla="*/ 0 h 47"/>
                  <a:gd name="GluePoint22X" fmla="*/ 82 w 114"/>
                  <a:gd name="GluePoint22Y" fmla="*/ 0 h 47"/>
                  <a:gd name="GluePoint23X" fmla="*/ 81 w 114"/>
                  <a:gd name="GluePoint23Y" fmla="*/ 2 h 47"/>
                  <a:gd name="GluePoint24X" fmla="*/ 79 w 114"/>
                  <a:gd name="GluePoint24Y" fmla="*/ 7 h 47"/>
                  <a:gd name="GluePoint25X" fmla="*/ 74 w 114"/>
                  <a:gd name="GluePoint25Y" fmla="*/ 8 h 47"/>
                  <a:gd name="GluePoint26X" fmla="*/ 71 w 114"/>
                  <a:gd name="GluePoint26Y" fmla="*/ 8 h 47"/>
                  <a:gd name="GluePoint27X" fmla="*/ 70 w 114"/>
                  <a:gd name="GluePoint27Y" fmla="*/ 11 h 47"/>
                  <a:gd name="GluePoint28X" fmla="*/ 67 w 114"/>
                  <a:gd name="GluePoint28Y" fmla="*/ 13 h 47"/>
                  <a:gd name="GluePoint29X" fmla="*/ 65 w 114"/>
                  <a:gd name="GluePoint29Y" fmla="*/ 15 h 47"/>
                  <a:gd name="GluePoint30X" fmla="*/ 62 w 114"/>
                  <a:gd name="GluePoint30Y" fmla="*/ 15 h 47"/>
                  <a:gd name="GluePoint31X" fmla="*/ 60 w 114"/>
                  <a:gd name="GluePoint31Y" fmla="*/ 19 h 47"/>
                  <a:gd name="GluePoint32X" fmla="*/ 57 w 114"/>
                  <a:gd name="GluePoint32Y" fmla="*/ 21 h 47"/>
                  <a:gd name="GluePoint33X" fmla="*/ 54 w 114"/>
                  <a:gd name="GluePoint33Y" fmla="*/ 16 h 47"/>
                  <a:gd name="GluePoint34X" fmla="*/ 54 w 114"/>
                  <a:gd name="GluePoint34Y" fmla="*/ 18 h 47"/>
                  <a:gd name="GluePoint35X" fmla="*/ 52 w 114"/>
                  <a:gd name="GluePoint35Y" fmla="*/ 18 h 47"/>
                  <a:gd name="GluePoint36X" fmla="*/ 49 w 114"/>
                  <a:gd name="GluePoint36Y" fmla="*/ 23 h 47"/>
                  <a:gd name="GluePoint37X" fmla="*/ 46 w 114"/>
                  <a:gd name="GluePoint37Y" fmla="*/ 21 h 47"/>
                  <a:gd name="GluePoint38X" fmla="*/ 41 w 114"/>
                  <a:gd name="GluePoint38Y" fmla="*/ 24 h 47"/>
                  <a:gd name="GluePoint39X" fmla="*/ 35 w 114"/>
                  <a:gd name="GluePoint39Y" fmla="*/ 21 h 47"/>
                  <a:gd name="GluePoint40X" fmla="*/ 33 w 114"/>
                  <a:gd name="GluePoint40Y" fmla="*/ 23 h 47"/>
                  <a:gd name="GluePoint41X" fmla="*/ 33 w 114"/>
                  <a:gd name="GluePoint41Y" fmla="*/ 21 h 47"/>
                  <a:gd name="GluePoint42X" fmla="*/ 32 w 114"/>
                  <a:gd name="GluePoint42Y" fmla="*/ 21 h 47"/>
                  <a:gd name="GluePoint43X" fmla="*/ 28 w 114"/>
                  <a:gd name="GluePoint43Y" fmla="*/ 24 h 47"/>
                  <a:gd name="GluePoint44X" fmla="*/ 28 w 114"/>
                  <a:gd name="GluePoint44Y" fmla="*/ 23 h 47"/>
                  <a:gd name="GluePoint45X" fmla="*/ 25 w 114"/>
                  <a:gd name="GluePoint45Y" fmla="*/ 26 h 47"/>
                  <a:gd name="GluePoint46X" fmla="*/ 25 w 114"/>
                  <a:gd name="GluePoint46Y" fmla="*/ 29 h 47"/>
                  <a:gd name="GluePoint47X" fmla="*/ 19 w 114"/>
                  <a:gd name="GluePoint47Y" fmla="*/ 31 h 47"/>
                  <a:gd name="GluePoint48X" fmla="*/ 19 w 114"/>
                  <a:gd name="GluePoint48Y" fmla="*/ 36 h 47"/>
                  <a:gd name="GluePoint49X" fmla="*/ 17 w 114"/>
                  <a:gd name="GluePoint49Y" fmla="*/ 37 h 47"/>
                  <a:gd name="GluePoint50X" fmla="*/ 11 w 114"/>
                  <a:gd name="GluePoint50Y" fmla="*/ 34 h 47"/>
                  <a:gd name="GluePoint51X" fmla="*/ 8 w 114"/>
                  <a:gd name="GluePoint51Y" fmla="*/ 37 h 47"/>
                  <a:gd name="GluePoint52X" fmla="*/ 8 w 114"/>
                  <a:gd name="GluePoint52Y" fmla="*/ 39 h 47"/>
                  <a:gd name="GluePoint53X" fmla="*/ 6 w 114"/>
                  <a:gd name="GluePoint53Y" fmla="*/ 42 h 47"/>
                  <a:gd name="GluePoint54X" fmla="*/ 5 w 114"/>
                  <a:gd name="GluePoint54Y" fmla="*/ 45 h 47"/>
                  <a:gd name="GluePoint55X" fmla="*/ 3 w 114"/>
                  <a:gd name="GluePoint55Y" fmla="*/ 44 h 47"/>
                  <a:gd name="GluePoint56X" fmla="*/ 0 w 114"/>
                  <a:gd name="GluePoint56Y" fmla="*/ 47 h 47"/>
                  <a:gd name="GluePoint57X" fmla="*/ 20 w 114"/>
                  <a:gd name="GluePoint57Y" fmla="*/ 47 h 47"/>
                  <a:gd name="GluePoint58X" fmla="*/ 22 w 114"/>
                  <a:gd name="GluePoint58Y" fmla="*/ 44 h 47"/>
                  <a:gd name="GluePoint59X" fmla="*/ 36 w 114"/>
                  <a:gd name="GluePoint59Y" fmla="*/ 44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14" h="47">
                    <a:moveTo>
                      <a:pt x="36" y="44"/>
                    </a:moveTo>
                    <a:lnTo>
                      <a:pt x="54" y="44"/>
                    </a:lnTo>
                    <a:lnTo>
                      <a:pt x="63" y="44"/>
                    </a:lnTo>
                    <a:lnTo>
                      <a:pt x="84" y="44"/>
                    </a:lnTo>
                    <a:lnTo>
                      <a:pt x="92" y="42"/>
                    </a:lnTo>
                    <a:lnTo>
                      <a:pt x="97" y="39"/>
                    </a:lnTo>
                    <a:lnTo>
                      <a:pt x="101" y="36"/>
                    </a:lnTo>
                    <a:lnTo>
                      <a:pt x="114" y="28"/>
                    </a:lnTo>
                    <a:lnTo>
                      <a:pt x="109" y="26"/>
                    </a:lnTo>
                    <a:lnTo>
                      <a:pt x="108" y="18"/>
                    </a:lnTo>
                    <a:lnTo>
                      <a:pt x="109" y="13"/>
                    </a:lnTo>
                    <a:lnTo>
                      <a:pt x="106" y="10"/>
                    </a:lnTo>
                    <a:lnTo>
                      <a:pt x="106" y="7"/>
                    </a:lnTo>
                    <a:lnTo>
                      <a:pt x="103" y="10"/>
                    </a:lnTo>
                    <a:lnTo>
                      <a:pt x="100" y="10"/>
                    </a:lnTo>
                    <a:lnTo>
                      <a:pt x="98" y="8"/>
                    </a:lnTo>
                    <a:lnTo>
                      <a:pt x="95" y="10"/>
                    </a:lnTo>
                    <a:lnTo>
                      <a:pt x="94" y="8"/>
                    </a:lnTo>
                    <a:lnTo>
                      <a:pt x="94" y="7"/>
                    </a:lnTo>
                    <a:lnTo>
                      <a:pt x="89" y="7"/>
                    </a:lnTo>
                    <a:lnTo>
                      <a:pt x="87" y="0"/>
                    </a:lnTo>
                    <a:lnTo>
                      <a:pt x="82" y="0"/>
                    </a:lnTo>
                    <a:lnTo>
                      <a:pt x="81" y="2"/>
                    </a:lnTo>
                    <a:lnTo>
                      <a:pt x="79" y="7"/>
                    </a:lnTo>
                    <a:lnTo>
                      <a:pt x="74" y="8"/>
                    </a:lnTo>
                    <a:lnTo>
                      <a:pt x="71" y="8"/>
                    </a:lnTo>
                    <a:lnTo>
                      <a:pt x="70" y="11"/>
                    </a:lnTo>
                    <a:lnTo>
                      <a:pt x="67" y="13"/>
                    </a:lnTo>
                    <a:lnTo>
                      <a:pt x="65" y="15"/>
                    </a:lnTo>
                    <a:lnTo>
                      <a:pt x="62" y="15"/>
                    </a:lnTo>
                    <a:lnTo>
                      <a:pt x="60" y="19"/>
                    </a:lnTo>
                    <a:lnTo>
                      <a:pt x="57" y="21"/>
                    </a:lnTo>
                    <a:lnTo>
                      <a:pt x="54" y="16"/>
                    </a:lnTo>
                    <a:lnTo>
                      <a:pt x="54" y="18"/>
                    </a:lnTo>
                    <a:lnTo>
                      <a:pt x="52" y="18"/>
                    </a:lnTo>
                    <a:lnTo>
                      <a:pt x="49" y="23"/>
                    </a:lnTo>
                    <a:lnTo>
                      <a:pt x="46" y="21"/>
                    </a:lnTo>
                    <a:lnTo>
                      <a:pt x="41" y="24"/>
                    </a:lnTo>
                    <a:lnTo>
                      <a:pt x="35" y="21"/>
                    </a:lnTo>
                    <a:lnTo>
                      <a:pt x="33" y="23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5" y="26"/>
                    </a:lnTo>
                    <a:lnTo>
                      <a:pt x="25" y="29"/>
                    </a:lnTo>
                    <a:lnTo>
                      <a:pt x="19" y="31"/>
                    </a:lnTo>
                    <a:lnTo>
                      <a:pt x="19" y="36"/>
                    </a:lnTo>
                    <a:lnTo>
                      <a:pt x="17" y="37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6" y="42"/>
                    </a:lnTo>
                    <a:lnTo>
                      <a:pt x="5" y="45"/>
                    </a:lnTo>
                    <a:lnTo>
                      <a:pt x="3" y="44"/>
                    </a:lnTo>
                    <a:lnTo>
                      <a:pt x="0" y="47"/>
                    </a:lnTo>
                    <a:lnTo>
                      <a:pt x="20" y="47"/>
                    </a:lnTo>
                    <a:lnTo>
                      <a:pt x="22" y="44"/>
                    </a:lnTo>
                    <a:lnTo>
                      <a:pt x="36" y="4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56" name="Freeform 35"/>
              <p:cNvSpPr/>
              <p:nvPr/>
            </p:nvSpPr>
            <p:spPr>
              <a:xfrm>
                <a:off x="1886040" y="202572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0 h 61"/>
                  <a:gd name="GluePoint2X" fmla="*/ 59 w 81"/>
                  <a:gd name="GluePoint2Y" fmla="*/ 0 h 61"/>
                  <a:gd name="GluePoint3X" fmla="*/ 35 w 81"/>
                  <a:gd name="GluePoint3Y" fmla="*/ 0 h 61"/>
                  <a:gd name="GluePoint4X" fmla="*/ 15 w 81"/>
                  <a:gd name="GluePoint4Y" fmla="*/ 0 h 61"/>
                  <a:gd name="GluePoint5X" fmla="*/ 10 w 81"/>
                  <a:gd name="GluePoint5Y" fmla="*/ 19 h 61"/>
                  <a:gd name="GluePoint6X" fmla="*/ 0 w 81"/>
                  <a:gd name="GluePoint6Y" fmla="*/ 50 h 61"/>
                  <a:gd name="GluePoint7X" fmla="*/ 0 w 81"/>
                  <a:gd name="GluePoint7Y" fmla="*/ 51 h 61"/>
                  <a:gd name="GluePoint8X" fmla="*/ 7 w 81"/>
                  <a:gd name="GluePoint8Y" fmla="*/ 51 h 61"/>
                  <a:gd name="GluePoint9X" fmla="*/ 4 w 81"/>
                  <a:gd name="GluePoint9Y" fmla="*/ 61 h 61"/>
                  <a:gd name="GluePoint10X" fmla="*/ 24 w 81"/>
                  <a:gd name="GluePoint10Y" fmla="*/ 61 h 61"/>
                  <a:gd name="GluePoint11X" fmla="*/ 45 w 81"/>
                  <a:gd name="GluePoint11Y" fmla="*/ 61 h 61"/>
                  <a:gd name="GluePoint12X" fmla="*/ 46 w 81"/>
                  <a:gd name="GluePoint12Y" fmla="*/ 58 h 61"/>
                  <a:gd name="GluePoint13X" fmla="*/ 46 w 81"/>
                  <a:gd name="GluePoint13Y" fmla="*/ 56 h 61"/>
                  <a:gd name="GluePoint14X" fmla="*/ 48 w 81"/>
                  <a:gd name="GluePoint14Y" fmla="*/ 53 h 61"/>
                  <a:gd name="GluePoint15X" fmla="*/ 46 w 81"/>
                  <a:gd name="GluePoint15Y" fmla="*/ 51 h 61"/>
                  <a:gd name="GluePoint16X" fmla="*/ 48 w 81"/>
                  <a:gd name="GluePoint16Y" fmla="*/ 50 h 61"/>
                  <a:gd name="GluePoint17X" fmla="*/ 48 w 81"/>
                  <a:gd name="GluePoint17Y" fmla="*/ 50 h 61"/>
                  <a:gd name="GluePoint18X" fmla="*/ 51 w 81"/>
                  <a:gd name="GluePoint18Y" fmla="*/ 46 h 61"/>
                  <a:gd name="GluePoint19X" fmla="*/ 51 w 81"/>
                  <a:gd name="GluePoint19Y" fmla="*/ 43 h 61"/>
                  <a:gd name="GluePoint20X" fmla="*/ 54 w 81"/>
                  <a:gd name="GluePoint20Y" fmla="*/ 43 h 61"/>
                  <a:gd name="GluePoint21X" fmla="*/ 54 w 81"/>
                  <a:gd name="GluePoint21Y" fmla="*/ 40 h 61"/>
                  <a:gd name="GluePoint22X" fmla="*/ 58 w 81"/>
                  <a:gd name="GluePoint22Y" fmla="*/ 38 h 61"/>
                  <a:gd name="GluePoint23X" fmla="*/ 58 w 81"/>
                  <a:gd name="GluePoint23Y" fmla="*/ 37 h 61"/>
                  <a:gd name="GluePoint24X" fmla="*/ 61 w 81"/>
                  <a:gd name="GluePoint24Y" fmla="*/ 35 h 61"/>
                  <a:gd name="GluePoint25X" fmla="*/ 62 w 81"/>
                  <a:gd name="GluePoint25Y" fmla="*/ 30 h 61"/>
                  <a:gd name="GluePoint26X" fmla="*/ 69 w 81"/>
                  <a:gd name="GluePoint26Y" fmla="*/ 27 h 61"/>
                  <a:gd name="GluePoint27X" fmla="*/ 69 w 81"/>
                  <a:gd name="GluePoint27Y" fmla="*/ 26 h 61"/>
                  <a:gd name="GluePoint28X" fmla="*/ 72 w 81"/>
                  <a:gd name="GluePoint28Y" fmla="*/ 24 h 61"/>
                  <a:gd name="GluePoint29X" fmla="*/ 72 w 81"/>
                  <a:gd name="GluePoint29Y" fmla="*/ 19 h 61"/>
                  <a:gd name="GluePoint30X" fmla="*/ 77 w 81"/>
                  <a:gd name="GluePoint30Y" fmla="*/ 16 h 61"/>
                  <a:gd name="GluePoint31X" fmla="*/ 77 w 81"/>
                  <a:gd name="GluePoint31Y" fmla="*/ 13 h 61"/>
                  <a:gd name="GluePoint32X" fmla="*/ 81 w 81"/>
                  <a:gd name="GluePoint32Y" fmla="*/ 9 h 61"/>
                  <a:gd name="GluePoint33X" fmla="*/ 81 w 81"/>
                  <a:gd name="GluePoint33Y" fmla="*/ 8 h 61"/>
                  <a:gd name="GluePoint34X" fmla="*/ 72 w 81"/>
                  <a:gd name="GluePoint34Y" fmla="*/ 8 h 61"/>
                  <a:gd name="GluePoint35X" fmla="*/ 78 w 81"/>
                  <a:gd name="GluePoint35Y" fmla="*/ 3 h 61"/>
                  <a:gd name="GluePoint36X" fmla="*/ 78 w 81"/>
                  <a:gd name="GluePoint36Y" fmla="*/ 0 h 61"/>
                  <a:gd name="GluePoint37X" fmla="*/ 70 w 81"/>
                  <a:gd name="GluePoint37Y" fmla="*/ 0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0"/>
                    </a:moveTo>
                    <a:lnTo>
                      <a:pt x="59" y="0"/>
                    </a:lnTo>
                    <a:lnTo>
                      <a:pt x="35" y="0"/>
                    </a:lnTo>
                    <a:lnTo>
                      <a:pt x="15" y="0"/>
                    </a:lnTo>
                    <a:lnTo>
                      <a:pt x="10" y="19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7" y="51"/>
                    </a:lnTo>
                    <a:lnTo>
                      <a:pt x="4" y="61"/>
                    </a:lnTo>
                    <a:lnTo>
                      <a:pt x="24" y="61"/>
                    </a:lnTo>
                    <a:lnTo>
                      <a:pt x="45" y="61"/>
                    </a:lnTo>
                    <a:lnTo>
                      <a:pt x="46" y="58"/>
                    </a:lnTo>
                    <a:lnTo>
                      <a:pt x="46" y="56"/>
                    </a:lnTo>
                    <a:lnTo>
                      <a:pt x="48" y="53"/>
                    </a:lnTo>
                    <a:lnTo>
                      <a:pt x="46" y="51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51" y="46"/>
                    </a:lnTo>
                    <a:lnTo>
                      <a:pt x="51" y="43"/>
                    </a:lnTo>
                    <a:lnTo>
                      <a:pt x="54" y="43"/>
                    </a:lnTo>
                    <a:lnTo>
                      <a:pt x="54" y="40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61" y="35"/>
                    </a:lnTo>
                    <a:lnTo>
                      <a:pt x="62" y="30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72" y="24"/>
                    </a:lnTo>
                    <a:lnTo>
                      <a:pt x="72" y="19"/>
                    </a:lnTo>
                    <a:lnTo>
                      <a:pt x="77" y="16"/>
                    </a:lnTo>
                    <a:lnTo>
                      <a:pt x="77" y="13"/>
                    </a:lnTo>
                    <a:lnTo>
                      <a:pt x="81" y="9"/>
                    </a:lnTo>
                    <a:lnTo>
                      <a:pt x="81" y="8"/>
                    </a:lnTo>
                    <a:lnTo>
                      <a:pt x="72" y="8"/>
                    </a:lnTo>
                    <a:lnTo>
                      <a:pt x="78" y="3"/>
                    </a:lnTo>
                    <a:lnTo>
                      <a:pt x="78" y="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57" name="Freeform 36"/>
              <p:cNvSpPr/>
              <p:nvPr/>
            </p:nvSpPr>
            <p:spPr>
              <a:xfrm>
                <a:off x="1909800" y="1909800"/>
                <a:ext cx="128160" cy="12816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28160"/>
                  <a:gd name="textAreaBottom" fmla="*/ 128520 h 128160"/>
                  <a:gd name="GluePoint1X" fmla="*/ 55 w 81"/>
                  <a:gd name="GluePoint1Y" fmla="*/ 0 h 81"/>
                  <a:gd name="GluePoint2X" fmla="*/ 38 w 81"/>
                  <a:gd name="GluePoint2Y" fmla="*/ 0 h 81"/>
                  <a:gd name="GluePoint3X" fmla="*/ 24 w 81"/>
                  <a:gd name="GluePoint3Y" fmla="*/ 0 h 81"/>
                  <a:gd name="GluePoint4X" fmla="*/ 9 w 81"/>
                  <a:gd name="GluePoint4Y" fmla="*/ 0 h 81"/>
                  <a:gd name="GluePoint5X" fmla="*/ 9 w 81"/>
                  <a:gd name="GluePoint5Y" fmla="*/ 2 h 81"/>
                  <a:gd name="GluePoint6X" fmla="*/ 9 w 81"/>
                  <a:gd name="GluePoint6Y" fmla="*/ 5 h 81"/>
                  <a:gd name="GluePoint7X" fmla="*/ 11 w 81"/>
                  <a:gd name="GluePoint7Y" fmla="*/ 7 h 81"/>
                  <a:gd name="GluePoint8X" fmla="*/ 11 w 81"/>
                  <a:gd name="GluePoint8Y" fmla="*/ 10 h 81"/>
                  <a:gd name="GluePoint9X" fmla="*/ 14 w 81"/>
                  <a:gd name="GluePoint9Y" fmla="*/ 13 h 81"/>
                  <a:gd name="GluePoint10X" fmla="*/ 16 w 81"/>
                  <a:gd name="GluePoint10Y" fmla="*/ 13 h 81"/>
                  <a:gd name="GluePoint11X" fmla="*/ 16 w 81"/>
                  <a:gd name="GluePoint11Y" fmla="*/ 15 h 81"/>
                  <a:gd name="GluePoint12X" fmla="*/ 14 w 81"/>
                  <a:gd name="GluePoint12Y" fmla="*/ 17 h 81"/>
                  <a:gd name="GluePoint13X" fmla="*/ 11 w 81"/>
                  <a:gd name="GluePoint13Y" fmla="*/ 20 h 81"/>
                  <a:gd name="GluePoint14X" fmla="*/ 12 w 81"/>
                  <a:gd name="GluePoint14Y" fmla="*/ 25 h 81"/>
                  <a:gd name="GluePoint15X" fmla="*/ 16 w 81"/>
                  <a:gd name="GluePoint15Y" fmla="*/ 26 h 81"/>
                  <a:gd name="GluePoint16X" fmla="*/ 0 w 81"/>
                  <a:gd name="GluePoint16Y" fmla="*/ 73 h 81"/>
                  <a:gd name="GluePoint17X" fmla="*/ 20 w 81"/>
                  <a:gd name="GluePoint17Y" fmla="*/ 73 h 81"/>
                  <a:gd name="GluePoint18X" fmla="*/ 44 w 81"/>
                  <a:gd name="GluePoint18Y" fmla="*/ 73 h 81"/>
                  <a:gd name="GluePoint19X" fmla="*/ 55 w 81"/>
                  <a:gd name="GluePoint19Y" fmla="*/ 73 h 81"/>
                  <a:gd name="GluePoint20X" fmla="*/ 63 w 81"/>
                  <a:gd name="GluePoint20Y" fmla="*/ 73 h 81"/>
                  <a:gd name="GluePoint21X" fmla="*/ 63 w 81"/>
                  <a:gd name="GluePoint21Y" fmla="*/ 76 h 81"/>
                  <a:gd name="GluePoint22X" fmla="*/ 57 w 81"/>
                  <a:gd name="GluePoint22Y" fmla="*/ 81 h 81"/>
                  <a:gd name="GluePoint23X" fmla="*/ 66 w 81"/>
                  <a:gd name="GluePoint23Y" fmla="*/ 81 h 81"/>
                  <a:gd name="GluePoint24X" fmla="*/ 70 w 81"/>
                  <a:gd name="GluePoint24Y" fmla="*/ 79 h 81"/>
                  <a:gd name="GluePoint25X" fmla="*/ 68 w 81"/>
                  <a:gd name="GluePoint25Y" fmla="*/ 78 h 81"/>
                  <a:gd name="GluePoint26X" fmla="*/ 71 w 81"/>
                  <a:gd name="GluePoint26Y" fmla="*/ 76 h 81"/>
                  <a:gd name="GluePoint27X" fmla="*/ 70 w 81"/>
                  <a:gd name="GluePoint27Y" fmla="*/ 76 h 81"/>
                  <a:gd name="GluePoint28X" fmla="*/ 71 w 81"/>
                  <a:gd name="GluePoint28Y" fmla="*/ 74 h 81"/>
                  <a:gd name="GluePoint29X" fmla="*/ 73 w 81"/>
                  <a:gd name="GluePoint29Y" fmla="*/ 71 h 81"/>
                  <a:gd name="GluePoint30X" fmla="*/ 73 w 81"/>
                  <a:gd name="GluePoint30Y" fmla="*/ 73 h 81"/>
                  <a:gd name="GluePoint31X" fmla="*/ 76 w 81"/>
                  <a:gd name="GluePoint31Y" fmla="*/ 70 h 81"/>
                  <a:gd name="GluePoint32X" fmla="*/ 78 w 81"/>
                  <a:gd name="GluePoint32Y" fmla="*/ 71 h 81"/>
                  <a:gd name="GluePoint33X" fmla="*/ 79 w 81"/>
                  <a:gd name="GluePoint33Y" fmla="*/ 68 h 81"/>
                  <a:gd name="GluePoint34X" fmla="*/ 81 w 81"/>
                  <a:gd name="GluePoint34Y" fmla="*/ 65 h 81"/>
                  <a:gd name="GluePoint35X" fmla="*/ 79 w 81"/>
                  <a:gd name="GluePoint35Y" fmla="*/ 62 h 81"/>
                  <a:gd name="GluePoint36X" fmla="*/ 79 w 81"/>
                  <a:gd name="GluePoint36Y" fmla="*/ 63 h 81"/>
                  <a:gd name="GluePoint37X" fmla="*/ 78 w 81"/>
                  <a:gd name="GluePoint37Y" fmla="*/ 63 h 81"/>
                  <a:gd name="GluePoint38X" fmla="*/ 78 w 81"/>
                  <a:gd name="GluePoint38Y" fmla="*/ 58 h 81"/>
                  <a:gd name="GluePoint39X" fmla="*/ 79 w 81"/>
                  <a:gd name="GluePoint39Y" fmla="*/ 57 h 81"/>
                  <a:gd name="GluePoint40X" fmla="*/ 79 w 81"/>
                  <a:gd name="GluePoint40Y" fmla="*/ 52 h 81"/>
                  <a:gd name="GluePoint41X" fmla="*/ 71 w 81"/>
                  <a:gd name="GluePoint41Y" fmla="*/ 42 h 81"/>
                  <a:gd name="GluePoint42X" fmla="*/ 71 w 81"/>
                  <a:gd name="GluePoint42Y" fmla="*/ 41 h 81"/>
                  <a:gd name="GluePoint43X" fmla="*/ 78 w 81"/>
                  <a:gd name="GluePoint43Y" fmla="*/ 31 h 81"/>
                  <a:gd name="GluePoint44X" fmla="*/ 74 w 81"/>
                  <a:gd name="GluePoint44Y" fmla="*/ 29 h 81"/>
                  <a:gd name="GluePoint45X" fmla="*/ 71 w 81"/>
                  <a:gd name="GluePoint45Y" fmla="*/ 31 h 81"/>
                  <a:gd name="GluePoint46X" fmla="*/ 71 w 81"/>
                  <a:gd name="GluePoint46Y" fmla="*/ 23 h 81"/>
                  <a:gd name="GluePoint47X" fmla="*/ 65 w 81"/>
                  <a:gd name="GluePoint47Y" fmla="*/ 17 h 81"/>
                  <a:gd name="GluePoint48X" fmla="*/ 66 w 81"/>
                  <a:gd name="GluePoint48Y" fmla="*/ 8 h 81"/>
                  <a:gd name="GluePoint49X" fmla="*/ 68 w 81"/>
                  <a:gd name="GluePoint49Y" fmla="*/ 5 h 81"/>
                  <a:gd name="GluePoint50X" fmla="*/ 66 w 81"/>
                  <a:gd name="GluePoint50Y" fmla="*/ 0 h 81"/>
                  <a:gd name="GluePoint51X" fmla="*/ 55 w 81"/>
                  <a:gd name="GluePoint51Y" fmla="*/ 0 h 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81">
                    <a:moveTo>
                      <a:pt x="55" y="0"/>
                    </a:moveTo>
                    <a:lnTo>
                      <a:pt x="38" y="0"/>
                    </a:lnTo>
                    <a:lnTo>
                      <a:pt x="24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4" y="17"/>
                    </a:lnTo>
                    <a:lnTo>
                      <a:pt x="11" y="20"/>
                    </a:lnTo>
                    <a:lnTo>
                      <a:pt x="12" y="25"/>
                    </a:lnTo>
                    <a:lnTo>
                      <a:pt x="16" y="26"/>
                    </a:lnTo>
                    <a:lnTo>
                      <a:pt x="0" y="73"/>
                    </a:lnTo>
                    <a:lnTo>
                      <a:pt x="20" y="73"/>
                    </a:lnTo>
                    <a:lnTo>
                      <a:pt x="44" y="73"/>
                    </a:lnTo>
                    <a:lnTo>
                      <a:pt x="55" y="73"/>
                    </a:lnTo>
                    <a:lnTo>
                      <a:pt x="63" y="73"/>
                    </a:lnTo>
                    <a:lnTo>
                      <a:pt x="63" y="76"/>
                    </a:lnTo>
                    <a:lnTo>
                      <a:pt x="57" y="81"/>
                    </a:lnTo>
                    <a:lnTo>
                      <a:pt x="66" y="81"/>
                    </a:lnTo>
                    <a:lnTo>
                      <a:pt x="70" y="79"/>
                    </a:lnTo>
                    <a:lnTo>
                      <a:pt x="68" y="78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1" y="74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6" y="70"/>
                    </a:lnTo>
                    <a:lnTo>
                      <a:pt x="78" y="71"/>
                    </a:lnTo>
                    <a:lnTo>
                      <a:pt x="79" y="68"/>
                    </a:lnTo>
                    <a:lnTo>
                      <a:pt x="81" y="65"/>
                    </a:lnTo>
                    <a:lnTo>
                      <a:pt x="79" y="62"/>
                    </a:lnTo>
                    <a:lnTo>
                      <a:pt x="79" y="63"/>
                    </a:lnTo>
                    <a:lnTo>
                      <a:pt x="78" y="63"/>
                    </a:lnTo>
                    <a:lnTo>
                      <a:pt x="78" y="58"/>
                    </a:lnTo>
                    <a:lnTo>
                      <a:pt x="79" y="57"/>
                    </a:lnTo>
                    <a:lnTo>
                      <a:pt x="79" y="52"/>
                    </a:lnTo>
                    <a:lnTo>
                      <a:pt x="71" y="42"/>
                    </a:lnTo>
                    <a:lnTo>
                      <a:pt x="71" y="41"/>
                    </a:lnTo>
                    <a:lnTo>
                      <a:pt x="78" y="31"/>
                    </a:lnTo>
                    <a:lnTo>
                      <a:pt x="74" y="29"/>
                    </a:lnTo>
                    <a:lnTo>
                      <a:pt x="71" y="31"/>
                    </a:lnTo>
                    <a:lnTo>
                      <a:pt x="71" y="23"/>
                    </a:lnTo>
                    <a:lnTo>
                      <a:pt x="65" y="17"/>
                    </a:lnTo>
                    <a:lnTo>
                      <a:pt x="66" y="8"/>
                    </a:lnTo>
                    <a:lnTo>
                      <a:pt x="68" y="5"/>
                    </a:lnTo>
                    <a:lnTo>
                      <a:pt x="66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58" name="Freeform 37"/>
              <p:cNvSpPr/>
              <p:nvPr/>
            </p:nvSpPr>
            <p:spPr>
              <a:xfrm>
                <a:off x="1868400" y="2122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67 w 70"/>
                  <a:gd name="GluePoint1Y" fmla="*/ 48 h 69"/>
                  <a:gd name="GluePoint2X" fmla="*/ 59 w 70"/>
                  <a:gd name="GluePoint2Y" fmla="*/ 45 h 69"/>
                  <a:gd name="GluePoint3X" fmla="*/ 56 w 70"/>
                  <a:gd name="GluePoint3Y" fmla="*/ 47 h 69"/>
                  <a:gd name="GluePoint4X" fmla="*/ 54 w 70"/>
                  <a:gd name="GluePoint4Y" fmla="*/ 50 h 69"/>
                  <a:gd name="GluePoint5X" fmla="*/ 56 w 70"/>
                  <a:gd name="GluePoint5Y" fmla="*/ 51 h 69"/>
                  <a:gd name="GluePoint6X" fmla="*/ 62 w 70"/>
                  <a:gd name="GluePoint6Y" fmla="*/ 50 h 69"/>
                  <a:gd name="GluePoint7X" fmla="*/ 62 w 70"/>
                  <a:gd name="GluePoint7Y" fmla="*/ 53 h 69"/>
                  <a:gd name="GluePoint8X" fmla="*/ 64 w 70"/>
                  <a:gd name="GluePoint8Y" fmla="*/ 53 h 69"/>
                  <a:gd name="GluePoint9X" fmla="*/ 69 w 70"/>
                  <a:gd name="GluePoint9Y" fmla="*/ 50 h 69"/>
                  <a:gd name="GluePoint10X" fmla="*/ 70 w 70"/>
                  <a:gd name="GluePoint10Y" fmla="*/ 51 h 69"/>
                  <a:gd name="GluePoint11X" fmla="*/ 69 w 70"/>
                  <a:gd name="GluePoint11Y" fmla="*/ 55 h 69"/>
                  <a:gd name="GluePoint12X" fmla="*/ 62 w 70"/>
                  <a:gd name="GluePoint12Y" fmla="*/ 61 h 69"/>
                  <a:gd name="GluePoint13X" fmla="*/ 69 w 70"/>
                  <a:gd name="GluePoint13Y" fmla="*/ 67 h 69"/>
                  <a:gd name="GluePoint14X" fmla="*/ 67 w 70"/>
                  <a:gd name="GluePoint14Y" fmla="*/ 69 h 69"/>
                  <a:gd name="GluePoint15X" fmla="*/ 67 w 70"/>
                  <a:gd name="GluePoint15Y" fmla="*/ 69 h 69"/>
                  <a:gd name="GluePoint16X" fmla="*/ 65 w 70"/>
                  <a:gd name="GluePoint16Y" fmla="*/ 69 h 69"/>
                  <a:gd name="GluePoint17X" fmla="*/ 62 w 70"/>
                  <a:gd name="GluePoint17Y" fmla="*/ 66 h 69"/>
                  <a:gd name="GluePoint18X" fmla="*/ 59 w 70"/>
                  <a:gd name="GluePoint18Y" fmla="*/ 63 h 69"/>
                  <a:gd name="GluePoint19X" fmla="*/ 56 w 70"/>
                  <a:gd name="GluePoint19Y" fmla="*/ 63 h 69"/>
                  <a:gd name="GluePoint20X" fmla="*/ 54 w 70"/>
                  <a:gd name="GluePoint20Y" fmla="*/ 67 h 69"/>
                  <a:gd name="GluePoint21X" fmla="*/ 46 w 70"/>
                  <a:gd name="GluePoint21Y" fmla="*/ 66 h 69"/>
                  <a:gd name="GluePoint22X" fmla="*/ 45 w 70"/>
                  <a:gd name="GluePoint22Y" fmla="*/ 67 h 69"/>
                  <a:gd name="GluePoint23X" fmla="*/ 38 w 70"/>
                  <a:gd name="GluePoint23Y" fmla="*/ 66 h 69"/>
                  <a:gd name="GluePoint24X" fmla="*/ 37 w 70"/>
                  <a:gd name="GluePoint24Y" fmla="*/ 61 h 69"/>
                  <a:gd name="GluePoint25X" fmla="*/ 30 w 70"/>
                  <a:gd name="GluePoint25Y" fmla="*/ 56 h 69"/>
                  <a:gd name="GluePoint26X" fmla="*/ 27 w 70"/>
                  <a:gd name="GluePoint26Y" fmla="*/ 56 h 69"/>
                  <a:gd name="GluePoint27X" fmla="*/ 27 w 70"/>
                  <a:gd name="GluePoint27Y" fmla="*/ 59 h 69"/>
                  <a:gd name="GluePoint28X" fmla="*/ 24 w 70"/>
                  <a:gd name="GluePoint28Y" fmla="*/ 61 h 69"/>
                  <a:gd name="GluePoint29X" fmla="*/ 19 w 70"/>
                  <a:gd name="GluePoint29Y" fmla="*/ 59 h 69"/>
                  <a:gd name="GluePoint30X" fmla="*/ 10 w 70"/>
                  <a:gd name="GluePoint30Y" fmla="*/ 56 h 69"/>
                  <a:gd name="GluePoint31X" fmla="*/ 2 w 70"/>
                  <a:gd name="GluePoint31Y" fmla="*/ 58 h 69"/>
                  <a:gd name="GluePoint32X" fmla="*/ 0 w 70"/>
                  <a:gd name="GluePoint32Y" fmla="*/ 56 h 69"/>
                  <a:gd name="GluePoint33X" fmla="*/ 5 w 70"/>
                  <a:gd name="GluePoint33Y" fmla="*/ 51 h 69"/>
                  <a:gd name="GluePoint34X" fmla="*/ 7 w 70"/>
                  <a:gd name="GluePoint34Y" fmla="*/ 43 h 69"/>
                  <a:gd name="GluePoint35X" fmla="*/ 13 w 70"/>
                  <a:gd name="GluePoint35Y" fmla="*/ 35 h 69"/>
                  <a:gd name="GluePoint36X" fmla="*/ 10 w 70"/>
                  <a:gd name="GluePoint36Y" fmla="*/ 24 h 69"/>
                  <a:gd name="GluePoint37X" fmla="*/ 11 w 70"/>
                  <a:gd name="GluePoint37Y" fmla="*/ 21 h 69"/>
                  <a:gd name="GluePoint38X" fmla="*/ 10 w 70"/>
                  <a:gd name="GluePoint38Y" fmla="*/ 18 h 69"/>
                  <a:gd name="GluePoint39X" fmla="*/ 15 w 70"/>
                  <a:gd name="GluePoint39Y" fmla="*/ 0 h 69"/>
                  <a:gd name="GluePoint40X" fmla="*/ 35 w 70"/>
                  <a:gd name="GluePoint40Y" fmla="*/ 0 h 69"/>
                  <a:gd name="GluePoint41X" fmla="*/ 56 w 70"/>
                  <a:gd name="GluePoint41Y" fmla="*/ 0 h 69"/>
                  <a:gd name="GluePoint42X" fmla="*/ 56 w 70"/>
                  <a:gd name="GluePoint42Y" fmla="*/ 0 h 69"/>
                  <a:gd name="GluePoint43X" fmla="*/ 57 w 70"/>
                  <a:gd name="GluePoint43Y" fmla="*/ 2 h 69"/>
                  <a:gd name="GluePoint44X" fmla="*/ 54 w 70"/>
                  <a:gd name="GluePoint44Y" fmla="*/ 5 h 69"/>
                  <a:gd name="GluePoint45X" fmla="*/ 56 w 70"/>
                  <a:gd name="GluePoint45Y" fmla="*/ 5 h 69"/>
                  <a:gd name="GluePoint46X" fmla="*/ 54 w 70"/>
                  <a:gd name="GluePoint46Y" fmla="*/ 6 h 69"/>
                  <a:gd name="GluePoint47X" fmla="*/ 54 w 70"/>
                  <a:gd name="GluePoint47Y" fmla="*/ 10 h 69"/>
                  <a:gd name="GluePoint48X" fmla="*/ 56 w 70"/>
                  <a:gd name="GluePoint48Y" fmla="*/ 11 h 69"/>
                  <a:gd name="GluePoint49X" fmla="*/ 53 w 70"/>
                  <a:gd name="GluePoint49Y" fmla="*/ 16 h 69"/>
                  <a:gd name="GluePoint50X" fmla="*/ 53 w 70"/>
                  <a:gd name="GluePoint50Y" fmla="*/ 18 h 69"/>
                  <a:gd name="GluePoint51X" fmla="*/ 48 w 70"/>
                  <a:gd name="GluePoint51Y" fmla="*/ 21 h 69"/>
                  <a:gd name="GluePoint52X" fmla="*/ 43 w 70"/>
                  <a:gd name="GluePoint52Y" fmla="*/ 26 h 69"/>
                  <a:gd name="GluePoint53X" fmla="*/ 43 w 70"/>
                  <a:gd name="GluePoint53Y" fmla="*/ 30 h 69"/>
                  <a:gd name="GluePoint54X" fmla="*/ 40 w 70"/>
                  <a:gd name="GluePoint54Y" fmla="*/ 30 h 69"/>
                  <a:gd name="GluePoint55X" fmla="*/ 42 w 70"/>
                  <a:gd name="GluePoint55Y" fmla="*/ 34 h 69"/>
                  <a:gd name="GluePoint56X" fmla="*/ 40 w 70"/>
                  <a:gd name="GluePoint56Y" fmla="*/ 35 h 69"/>
                  <a:gd name="GluePoint57X" fmla="*/ 54 w 70"/>
                  <a:gd name="GluePoint57Y" fmla="*/ 35 h 69"/>
                  <a:gd name="GluePoint58X" fmla="*/ 67 w 70"/>
                  <a:gd name="GluePoint58Y" fmla="*/ 35 h 69"/>
                  <a:gd name="GluePoint59X" fmla="*/ 65 w 70"/>
                  <a:gd name="GluePoint59Y" fmla="*/ 42 h 69"/>
                  <a:gd name="GluePoint60X" fmla="*/ 67 w 70"/>
                  <a:gd name="GluePoint60Y" fmla="*/ 48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67" y="48"/>
                    </a:moveTo>
                    <a:lnTo>
                      <a:pt x="59" y="45"/>
                    </a:lnTo>
                    <a:lnTo>
                      <a:pt x="56" y="47"/>
                    </a:lnTo>
                    <a:lnTo>
                      <a:pt x="54" y="50"/>
                    </a:lnTo>
                    <a:lnTo>
                      <a:pt x="56" y="51"/>
                    </a:lnTo>
                    <a:lnTo>
                      <a:pt x="62" y="50"/>
                    </a:lnTo>
                    <a:lnTo>
                      <a:pt x="62" y="53"/>
                    </a:lnTo>
                    <a:lnTo>
                      <a:pt x="64" y="53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69" y="55"/>
                    </a:lnTo>
                    <a:lnTo>
                      <a:pt x="62" y="61"/>
                    </a:lnTo>
                    <a:lnTo>
                      <a:pt x="69" y="67"/>
                    </a:lnTo>
                    <a:lnTo>
                      <a:pt x="67" y="69"/>
                    </a:lnTo>
                    <a:lnTo>
                      <a:pt x="67" y="69"/>
                    </a:lnTo>
                    <a:lnTo>
                      <a:pt x="65" y="69"/>
                    </a:lnTo>
                    <a:lnTo>
                      <a:pt x="62" y="66"/>
                    </a:lnTo>
                    <a:lnTo>
                      <a:pt x="59" y="63"/>
                    </a:lnTo>
                    <a:lnTo>
                      <a:pt x="56" y="63"/>
                    </a:lnTo>
                    <a:lnTo>
                      <a:pt x="54" y="67"/>
                    </a:lnTo>
                    <a:lnTo>
                      <a:pt x="46" y="66"/>
                    </a:lnTo>
                    <a:lnTo>
                      <a:pt x="45" y="67"/>
                    </a:lnTo>
                    <a:lnTo>
                      <a:pt x="38" y="66"/>
                    </a:lnTo>
                    <a:lnTo>
                      <a:pt x="37" y="61"/>
                    </a:lnTo>
                    <a:lnTo>
                      <a:pt x="30" y="56"/>
                    </a:lnTo>
                    <a:lnTo>
                      <a:pt x="27" y="56"/>
                    </a:lnTo>
                    <a:lnTo>
                      <a:pt x="27" y="59"/>
                    </a:lnTo>
                    <a:lnTo>
                      <a:pt x="24" y="61"/>
                    </a:lnTo>
                    <a:lnTo>
                      <a:pt x="19" y="59"/>
                    </a:lnTo>
                    <a:lnTo>
                      <a:pt x="10" y="56"/>
                    </a:lnTo>
                    <a:lnTo>
                      <a:pt x="2" y="58"/>
                    </a:lnTo>
                    <a:lnTo>
                      <a:pt x="0" y="56"/>
                    </a:lnTo>
                    <a:lnTo>
                      <a:pt x="5" y="51"/>
                    </a:lnTo>
                    <a:lnTo>
                      <a:pt x="7" y="43"/>
                    </a:lnTo>
                    <a:lnTo>
                      <a:pt x="13" y="35"/>
                    </a:lnTo>
                    <a:lnTo>
                      <a:pt x="10" y="24"/>
                    </a:lnTo>
                    <a:lnTo>
                      <a:pt x="11" y="21"/>
                    </a:lnTo>
                    <a:lnTo>
                      <a:pt x="10" y="18"/>
                    </a:lnTo>
                    <a:lnTo>
                      <a:pt x="15" y="0"/>
                    </a:lnTo>
                    <a:lnTo>
                      <a:pt x="35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7" y="2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4" y="6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53" y="16"/>
                    </a:lnTo>
                    <a:lnTo>
                      <a:pt x="53" y="18"/>
                    </a:lnTo>
                    <a:lnTo>
                      <a:pt x="48" y="21"/>
                    </a:lnTo>
                    <a:lnTo>
                      <a:pt x="43" y="26"/>
                    </a:lnTo>
                    <a:lnTo>
                      <a:pt x="43" y="30"/>
                    </a:lnTo>
                    <a:lnTo>
                      <a:pt x="40" y="30"/>
                    </a:lnTo>
                    <a:lnTo>
                      <a:pt x="42" y="34"/>
                    </a:lnTo>
                    <a:lnTo>
                      <a:pt x="40" y="35"/>
                    </a:lnTo>
                    <a:lnTo>
                      <a:pt x="54" y="35"/>
                    </a:lnTo>
                    <a:lnTo>
                      <a:pt x="67" y="35"/>
                    </a:lnTo>
                    <a:lnTo>
                      <a:pt x="65" y="42"/>
                    </a:lnTo>
                    <a:lnTo>
                      <a:pt x="67" y="4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59" name="Freeform 38"/>
              <p:cNvSpPr/>
              <p:nvPr/>
            </p:nvSpPr>
            <p:spPr>
              <a:xfrm>
                <a:off x="2001960" y="2066760"/>
                <a:ext cx="97920" cy="1314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31400"/>
                  <a:gd name="textAreaBottom" fmla="*/ 131760 h 131400"/>
                  <a:gd name="GluePoint1X" fmla="*/ 0 w 62"/>
                  <a:gd name="GluePoint1Y" fmla="*/ 82 h 83"/>
                  <a:gd name="GluePoint2X" fmla="*/ 4 w 62"/>
                  <a:gd name="GluePoint2Y" fmla="*/ 80 h 83"/>
                  <a:gd name="GluePoint3X" fmla="*/ 8 w 62"/>
                  <a:gd name="GluePoint3Y" fmla="*/ 72 h 83"/>
                  <a:gd name="GluePoint4X" fmla="*/ 7 w 62"/>
                  <a:gd name="GluePoint4Y" fmla="*/ 83 h 83"/>
                  <a:gd name="GluePoint5X" fmla="*/ 15 w 62"/>
                  <a:gd name="GluePoint5Y" fmla="*/ 82 h 83"/>
                  <a:gd name="GluePoint6X" fmla="*/ 16 w 62"/>
                  <a:gd name="GluePoint6Y" fmla="*/ 77 h 83"/>
                  <a:gd name="GluePoint7X" fmla="*/ 15 w 62"/>
                  <a:gd name="GluePoint7Y" fmla="*/ 72 h 83"/>
                  <a:gd name="GluePoint8X" fmla="*/ 15 w 62"/>
                  <a:gd name="GluePoint8Y" fmla="*/ 70 h 83"/>
                  <a:gd name="GluePoint9X" fmla="*/ 34 w 62"/>
                  <a:gd name="GluePoint9Y" fmla="*/ 70 h 83"/>
                  <a:gd name="GluePoint10X" fmla="*/ 53 w 62"/>
                  <a:gd name="GluePoint10Y" fmla="*/ 70 h 83"/>
                  <a:gd name="GluePoint11X" fmla="*/ 53 w 62"/>
                  <a:gd name="GluePoint11Y" fmla="*/ 67 h 83"/>
                  <a:gd name="GluePoint12X" fmla="*/ 56 w 62"/>
                  <a:gd name="GluePoint12Y" fmla="*/ 57 h 83"/>
                  <a:gd name="GluePoint13X" fmla="*/ 56 w 62"/>
                  <a:gd name="GluePoint13Y" fmla="*/ 54 h 83"/>
                  <a:gd name="GluePoint14X" fmla="*/ 58 w 62"/>
                  <a:gd name="GluePoint14Y" fmla="*/ 51 h 83"/>
                  <a:gd name="GluePoint15X" fmla="*/ 61 w 62"/>
                  <a:gd name="GluePoint15Y" fmla="*/ 48 h 83"/>
                  <a:gd name="GluePoint16X" fmla="*/ 59 w 62"/>
                  <a:gd name="GluePoint16Y" fmla="*/ 46 h 83"/>
                  <a:gd name="GluePoint17X" fmla="*/ 59 w 62"/>
                  <a:gd name="GluePoint17Y" fmla="*/ 45 h 83"/>
                  <a:gd name="GluePoint18X" fmla="*/ 59 w 62"/>
                  <a:gd name="GluePoint18Y" fmla="*/ 41 h 83"/>
                  <a:gd name="GluePoint19X" fmla="*/ 59 w 62"/>
                  <a:gd name="GluePoint19Y" fmla="*/ 35 h 83"/>
                  <a:gd name="GluePoint20X" fmla="*/ 61 w 62"/>
                  <a:gd name="GluePoint20Y" fmla="*/ 20 h 83"/>
                  <a:gd name="GluePoint21X" fmla="*/ 62 w 62"/>
                  <a:gd name="GluePoint21Y" fmla="*/ 0 h 83"/>
                  <a:gd name="GluePoint22X" fmla="*/ 43 w 62"/>
                  <a:gd name="GluePoint22Y" fmla="*/ 0 h 83"/>
                  <a:gd name="GluePoint23X" fmla="*/ 26 w 62"/>
                  <a:gd name="GluePoint23Y" fmla="*/ 0 h 83"/>
                  <a:gd name="GluePoint24X" fmla="*/ 26 w 62"/>
                  <a:gd name="GluePoint24Y" fmla="*/ 1 h 83"/>
                  <a:gd name="GluePoint25X" fmla="*/ 16 w 62"/>
                  <a:gd name="GluePoint25Y" fmla="*/ 25 h 83"/>
                  <a:gd name="GluePoint26X" fmla="*/ 7 w 62"/>
                  <a:gd name="GluePoint26Y" fmla="*/ 54 h 83"/>
                  <a:gd name="GluePoint27X" fmla="*/ 0 w 62"/>
                  <a:gd name="GluePoint27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2" h="83">
                    <a:moveTo>
                      <a:pt x="0" y="82"/>
                    </a:moveTo>
                    <a:lnTo>
                      <a:pt x="4" y="80"/>
                    </a:lnTo>
                    <a:lnTo>
                      <a:pt x="8" y="72"/>
                    </a:lnTo>
                    <a:lnTo>
                      <a:pt x="7" y="83"/>
                    </a:lnTo>
                    <a:lnTo>
                      <a:pt x="15" y="82"/>
                    </a:lnTo>
                    <a:lnTo>
                      <a:pt x="16" y="77"/>
                    </a:lnTo>
                    <a:lnTo>
                      <a:pt x="15" y="72"/>
                    </a:lnTo>
                    <a:lnTo>
                      <a:pt x="15" y="70"/>
                    </a:lnTo>
                    <a:lnTo>
                      <a:pt x="34" y="70"/>
                    </a:lnTo>
                    <a:lnTo>
                      <a:pt x="53" y="70"/>
                    </a:lnTo>
                    <a:lnTo>
                      <a:pt x="53" y="67"/>
                    </a:lnTo>
                    <a:lnTo>
                      <a:pt x="56" y="57"/>
                    </a:lnTo>
                    <a:lnTo>
                      <a:pt x="56" y="54"/>
                    </a:lnTo>
                    <a:lnTo>
                      <a:pt x="58" y="51"/>
                    </a:lnTo>
                    <a:lnTo>
                      <a:pt x="61" y="48"/>
                    </a:lnTo>
                    <a:lnTo>
                      <a:pt x="59" y="46"/>
                    </a:lnTo>
                    <a:lnTo>
                      <a:pt x="59" y="45"/>
                    </a:lnTo>
                    <a:lnTo>
                      <a:pt x="59" y="41"/>
                    </a:lnTo>
                    <a:lnTo>
                      <a:pt x="59" y="35"/>
                    </a:lnTo>
                    <a:lnTo>
                      <a:pt x="61" y="20"/>
                    </a:lnTo>
                    <a:lnTo>
                      <a:pt x="62" y="0"/>
                    </a:lnTo>
                    <a:lnTo>
                      <a:pt x="43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16" y="25"/>
                    </a:lnTo>
                    <a:lnTo>
                      <a:pt x="7" y="54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60" name="Freeform 39"/>
              <p:cNvSpPr/>
              <p:nvPr/>
            </p:nvSpPr>
            <p:spPr>
              <a:xfrm>
                <a:off x="2025720" y="2178000"/>
                <a:ext cx="150480" cy="1630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163080"/>
                  <a:gd name="textAreaBottom" fmla="*/ 163440 h 163080"/>
                  <a:gd name="GluePoint1X" fmla="*/ 0 w 95"/>
                  <a:gd name="GluePoint1Y" fmla="*/ 12 h 103"/>
                  <a:gd name="GluePoint2X" fmla="*/ 6 w 95"/>
                  <a:gd name="GluePoint2Y" fmla="*/ 8 h 103"/>
                  <a:gd name="GluePoint3X" fmla="*/ 5 w 95"/>
                  <a:gd name="GluePoint3Y" fmla="*/ 10 h 103"/>
                  <a:gd name="GluePoint4X" fmla="*/ 16 w 95"/>
                  <a:gd name="GluePoint4Y" fmla="*/ 8 h 103"/>
                  <a:gd name="GluePoint5X" fmla="*/ 17 w 95"/>
                  <a:gd name="GluePoint5Y" fmla="*/ 10 h 103"/>
                  <a:gd name="GluePoint6X" fmla="*/ 16 w 95"/>
                  <a:gd name="GluePoint6Y" fmla="*/ 12 h 103"/>
                  <a:gd name="GluePoint7X" fmla="*/ 27 w 95"/>
                  <a:gd name="GluePoint7Y" fmla="*/ 18 h 103"/>
                  <a:gd name="GluePoint8X" fmla="*/ 28 w 95"/>
                  <a:gd name="GluePoint8Y" fmla="*/ 23 h 103"/>
                  <a:gd name="GluePoint9X" fmla="*/ 33 w 95"/>
                  <a:gd name="GluePoint9Y" fmla="*/ 21 h 103"/>
                  <a:gd name="GluePoint10X" fmla="*/ 43 w 95"/>
                  <a:gd name="GluePoint10Y" fmla="*/ 20 h 103"/>
                  <a:gd name="GluePoint11X" fmla="*/ 44 w 95"/>
                  <a:gd name="GluePoint11Y" fmla="*/ 16 h 103"/>
                  <a:gd name="GluePoint12X" fmla="*/ 51 w 95"/>
                  <a:gd name="GluePoint12Y" fmla="*/ 18 h 103"/>
                  <a:gd name="GluePoint13X" fmla="*/ 55 w 95"/>
                  <a:gd name="GluePoint13Y" fmla="*/ 23 h 103"/>
                  <a:gd name="GluePoint14X" fmla="*/ 55 w 95"/>
                  <a:gd name="GluePoint14Y" fmla="*/ 26 h 103"/>
                  <a:gd name="GluePoint15X" fmla="*/ 63 w 95"/>
                  <a:gd name="GluePoint15Y" fmla="*/ 34 h 103"/>
                  <a:gd name="GluePoint16X" fmla="*/ 63 w 95"/>
                  <a:gd name="GluePoint16Y" fmla="*/ 41 h 103"/>
                  <a:gd name="GluePoint17X" fmla="*/ 59 w 95"/>
                  <a:gd name="GluePoint17Y" fmla="*/ 53 h 103"/>
                  <a:gd name="GluePoint18X" fmla="*/ 59 w 95"/>
                  <a:gd name="GluePoint18Y" fmla="*/ 57 h 103"/>
                  <a:gd name="GluePoint19X" fmla="*/ 60 w 95"/>
                  <a:gd name="GluePoint19Y" fmla="*/ 57 h 103"/>
                  <a:gd name="GluePoint20X" fmla="*/ 62 w 95"/>
                  <a:gd name="GluePoint20Y" fmla="*/ 53 h 103"/>
                  <a:gd name="GluePoint21X" fmla="*/ 63 w 95"/>
                  <a:gd name="GluePoint21Y" fmla="*/ 55 h 103"/>
                  <a:gd name="GluePoint22X" fmla="*/ 60 w 95"/>
                  <a:gd name="GluePoint22Y" fmla="*/ 65 h 103"/>
                  <a:gd name="GluePoint23X" fmla="*/ 63 w 95"/>
                  <a:gd name="GluePoint23Y" fmla="*/ 73 h 103"/>
                  <a:gd name="GluePoint24X" fmla="*/ 67 w 95"/>
                  <a:gd name="GluePoint24Y" fmla="*/ 73 h 103"/>
                  <a:gd name="GluePoint25X" fmla="*/ 67 w 95"/>
                  <a:gd name="GluePoint25Y" fmla="*/ 77 h 103"/>
                  <a:gd name="GluePoint26X" fmla="*/ 68 w 95"/>
                  <a:gd name="GluePoint26Y" fmla="*/ 77 h 103"/>
                  <a:gd name="GluePoint27X" fmla="*/ 67 w 95"/>
                  <a:gd name="GluePoint27Y" fmla="*/ 79 h 103"/>
                  <a:gd name="GluePoint28X" fmla="*/ 68 w 95"/>
                  <a:gd name="GluePoint28Y" fmla="*/ 89 h 103"/>
                  <a:gd name="GluePoint29X" fmla="*/ 73 w 95"/>
                  <a:gd name="GluePoint29Y" fmla="*/ 92 h 103"/>
                  <a:gd name="GluePoint30X" fmla="*/ 74 w 95"/>
                  <a:gd name="GluePoint30Y" fmla="*/ 98 h 103"/>
                  <a:gd name="GluePoint31X" fmla="*/ 74 w 95"/>
                  <a:gd name="GluePoint31Y" fmla="*/ 103 h 103"/>
                  <a:gd name="GluePoint32X" fmla="*/ 79 w 95"/>
                  <a:gd name="GluePoint32Y" fmla="*/ 103 h 103"/>
                  <a:gd name="GluePoint33X" fmla="*/ 86 w 95"/>
                  <a:gd name="GluePoint33Y" fmla="*/ 102 h 103"/>
                  <a:gd name="GluePoint34X" fmla="*/ 87 w 95"/>
                  <a:gd name="GluePoint34Y" fmla="*/ 102 h 103"/>
                  <a:gd name="GluePoint35X" fmla="*/ 94 w 95"/>
                  <a:gd name="GluePoint35Y" fmla="*/ 87 h 103"/>
                  <a:gd name="GluePoint36X" fmla="*/ 95 w 95"/>
                  <a:gd name="GluePoint36Y" fmla="*/ 71 h 103"/>
                  <a:gd name="GluePoint37X" fmla="*/ 92 w 95"/>
                  <a:gd name="GluePoint37Y" fmla="*/ 53 h 103"/>
                  <a:gd name="GluePoint38X" fmla="*/ 94 w 95"/>
                  <a:gd name="GluePoint38Y" fmla="*/ 44 h 103"/>
                  <a:gd name="GluePoint39X" fmla="*/ 89 w 95"/>
                  <a:gd name="GluePoint39Y" fmla="*/ 31 h 103"/>
                  <a:gd name="GluePoint40X" fmla="*/ 87 w 95"/>
                  <a:gd name="GluePoint40Y" fmla="*/ 20 h 103"/>
                  <a:gd name="GluePoint41X" fmla="*/ 87 w 95"/>
                  <a:gd name="GluePoint41Y" fmla="*/ 7 h 103"/>
                  <a:gd name="GluePoint42X" fmla="*/ 89 w 95"/>
                  <a:gd name="GluePoint42Y" fmla="*/ 5 h 103"/>
                  <a:gd name="GluePoint43X" fmla="*/ 82 w 95"/>
                  <a:gd name="GluePoint43Y" fmla="*/ 4 h 103"/>
                  <a:gd name="GluePoint44X" fmla="*/ 81 w 95"/>
                  <a:gd name="GluePoint44Y" fmla="*/ 5 h 103"/>
                  <a:gd name="GluePoint45X" fmla="*/ 79 w 95"/>
                  <a:gd name="GluePoint45Y" fmla="*/ 12 h 103"/>
                  <a:gd name="GluePoint46X" fmla="*/ 78 w 95"/>
                  <a:gd name="GluePoint46Y" fmla="*/ 12 h 103"/>
                  <a:gd name="GluePoint47X" fmla="*/ 78 w 95"/>
                  <a:gd name="GluePoint47Y" fmla="*/ 8 h 103"/>
                  <a:gd name="GluePoint48X" fmla="*/ 59 w 95"/>
                  <a:gd name="GluePoint48Y" fmla="*/ 7 h 103"/>
                  <a:gd name="GluePoint49X" fmla="*/ 40 w 95"/>
                  <a:gd name="GluePoint49Y" fmla="*/ 5 h 103"/>
                  <a:gd name="GluePoint50X" fmla="*/ 38 w 95"/>
                  <a:gd name="GluePoint50Y" fmla="*/ 0 h 103"/>
                  <a:gd name="GluePoint51X" fmla="*/ 19 w 95"/>
                  <a:gd name="GluePoint51Y" fmla="*/ 0 h 103"/>
                  <a:gd name="GluePoint52X" fmla="*/ 0 w 95"/>
                  <a:gd name="GluePoint52Y" fmla="*/ 0 h 103"/>
                  <a:gd name="GluePoint53X" fmla="*/ 0 w 95"/>
                  <a:gd name="GluePoint53Y" fmla="*/ 2 h 103"/>
                  <a:gd name="GluePoint54X" fmla="*/ 1 w 95"/>
                  <a:gd name="GluePoint54Y" fmla="*/ 7 h 103"/>
                  <a:gd name="GluePoint55X" fmla="*/ 0 w 95"/>
                  <a:gd name="GluePoint55Y" fmla="*/ 12 h 1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95" h="103">
                    <a:moveTo>
                      <a:pt x="0" y="12"/>
                    </a:moveTo>
                    <a:lnTo>
                      <a:pt x="6" y="8"/>
                    </a:lnTo>
                    <a:lnTo>
                      <a:pt x="5" y="10"/>
                    </a:lnTo>
                    <a:lnTo>
                      <a:pt x="16" y="8"/>
                    </a:lnTo>
                    <a:lnTo>
                      <a:pt x="17" y="10"/>
                    </a:lnTo>
                    <a:lnTo>
                      <a:pt x="16" y="12"/>
                    </a:lnTo>
                    <a:lnTo>
                      <a:pt x="27" y="18"/>
                    </a:lnTo>
                    <a:lnTo>
                      <a:pt x="28" y="23"/>
                    </a:lnTo>
                    <a:lnTo>
                      <a:pt x="33" y="21"/>
                    </a:lnTo>
                    <a:lnTo>
                      <a:pt x="43" y="20"/>
                    </a:lnTo>
                    <a:lnTo>
                      <a:pt x="44" y="16"/>
                    </a:lnTo>
                    <a:lnTo>
                      <a:pt x="51" y="18"/>
                    </a:lnTo>
                    <a:lnTo>
                      <a:pt x="55" y="23"/>
                    </a:lnTo>
                    <a:lnTo>
                      <a:pt x="55" y="26"/>
                    </a:lnTo>
                    <a:lnTo>
                      <a:pt x="63" y="34"/>
                    </a:lnTo>
                    <a:lnTo>
                      <a:pt x="63" y="41"/>
                    </a:lnTo>
                    <a:lnTo>
                      <a:pt x="59" y="53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2" y="53"/>
                    </a:lnTo>
                    <a:lnTo>
                      <a:pt x="63" y="55"/>
                    </a:lnTo>
                    <a:lnTo>
                      <a:pt x="60" y="65"/>
                    </a:lnTo>
                    <a:lnTo>
                      <a:pt x="63" y="73"/>
                    </a:lnTo>
                    <a:lnTo>
                      <a:pt x="67" y="73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67" y="79"/>
                    </a:lnTo>
                    <a:lnTo>
                      <a:pt x="68" y="89"/>
                    </a:lnTo>
                    <a:lnTo>
                      <a:pt x="73" y="92"/>
                    </a:lnTo>
                    <a:lnTo>
                      <a:pt x="74" y="98"/>
                    </a:lnTo>
                    <a:lnTo>
                      <a:pt x="74" y="103"/>
                    </a:lnTo>
                    <a:lnTo>
                      <a:pt x="79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94" y="87"/>
                    </a:lnTo>
                    <a:lnTo>
                      <a:pt x="95" y="71"/>
                    </a:lnTo>
                    <a:lnTo>
                      <a:pt x="92" y="53"/>
                    </a:lnTo>
                    <a:lnTo>
                      <a:pt x="94" y="44"/>
                    </a:lnTo>
                    <a:lnTo>
                      <a:pt x="89" y="31"/>
                    </a:lnTo>
                    <a:lnTo>
                      <a:pt x="87" y="20"/>
                    </a:lnTo>
                    <a:lnTo>
                      <a:pt x="87" y="7"/>
                    </a:lnTo>
                    <a:lnTo>
                      <a:pt x="89" y="5"/>
                    </a:lnTo>
                    <a:lnTo>
                      <a:pt x="82" y="4"/>
                    </a:lnTo>
                    <a:lnTo>
                      <a:pt x="81" y="5"/>
                    </a:lnTo>
                    <a:lnTo>
                      <a:pt x="79" y="12"/>
                    </a:lnTo>
                    <a:lnTo>
                      <a:pt x="78" y="12"/>
                    </a:lnTo>
                    <a:lnTo>
                      <a:pt x="78" y="8"/>
                    </a:lnTo>
                    <a:lnTo>
                      <a:pt x="59" y="7"/>
                    </a:lnTo>
                    <a:lnTo>
                      <a:pt x="40" y="5"/>
                    </a:lnTo>
                    <a:lnTo>
                      <a:pt x="38" y="0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61" name="Freeform 40"/>
              <p:cNvSpPr/>
              <p:nvPr/>
            </p:nvSpPr>
            <p:spPr>
              <a:xfrm>
                <a:off x="1995480" y="2021040"/>
                <a:ext cx="210600" cy="4572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45720"/>
                  <a:gd name="textAreaBottom" fmla="*/ 46080 h 45720"/>
                  <a:gd name="GluePoint1X" fmla="*/ 133 w 133"/>
                  <a:gd name="GluePoint1Y" fmla="*/ 0 h 29"/>
                  <a:gd name="GluePoint2X" fmla="*/ 103 w 133"/>
                  <a:gd name="GluePoint2Y" fmla="*/ 0 h 29"/>
                  <a:gd name="GluePoint3X" fmla="*/ 82 w 133"/>
                  <a:gd name="GluePoint3Y" fmla="*/ 0 h 29"/>
                  <a:gd name="GluePoint4X" fmla="*/ 73 w 133"/>
                  <a:gd name="GluePoint4Y" fmla="*/ 0 h 29"/>
                  <a:gd name="GluePoint5X" fmla="*/ 55 w 133"/>
                  <a:gd name="GluePoint5Y" fmla="*/ 0 h 29"/>
                  <a:gd name="GluePoint6X" fmla="*/ 41 w 133"/>
                  <a:gd name="GluePoint6Y" fmla="*/ 0 h 29"/>
                  <a:gd name="GluePoint7X" fmla="*/ 39 w 133"/>
                  <a:gd name="GluePoint7Y" fmla="*/ 3 h 29"/>
                  <a:gd name="GluePoint8X" fmla="*/ 19 w 133"/>
                  <a:gd name="GluePoint8Y" fmla="*/ 3 h 29"/>
                  <a:gd name="GluePoint9X" fmla="*/ 19 w 133"/>
                  <a:gd name="GluePoint9Y" fmla="*/ 1 h 29"/>
                  <a:gd name="GluePoint10X" fmla="*/ 17 w 133"/>
                  <a:gd name="GluePoint10Y" fmla="*/ 4 h 29"/>
                  <a:gd name="GluePoint11X" fmla="*/ 16 w 133"/>
                  <a:gd name="GluePoint11Y" fmla="*/ 6 h 29"/>
                  <a:gd name="GluePoint12X" fmla="*/ 17 w 133"/>
                  <a:gd name="GluePoint12Y" fmla="*/ 6 h 29"/>
                  <a:gd name="GluePoint13X" fmla="*/ 14 w 133"/>
                  <a:gd name="GluePoint13Y" fmla="*/ 8 h 29"/>
                  <a:gd name="GluePoint14X" fmla="*/ 16 w 133"/>
                  <a:gd name="GluePoint14Y" fmla="*/ 9 h 29"/>
                  <a:gd name="GluePoint15X" fmla="*/ 12 w 133"/>
                  <a:gd name="GluePoint15Y" fmla="*/ 11 h 29"/>
                  <a:gd name="GluePoint16X" fmla="*/ 12 w 133"/>
                  <a:gd name="GluePoint16Y" fmla="*/ 12 h 29"/>
                  <a:gd name="GluePoint17X" fmla="*/ 8 w 133"/>
                  <a:gd name="GluePoint17Y" fmla="*/ 16 h 29"/>
                  <a:gd name="GluePoint18X" fmla="*/ 8 w 133"/>
                  <a:gd name="GluePoint18Y" fmla="*/ 19 h 29"/>
                  <a:gd name="GluePoint19X" fmla="*/ 3 w 133"/>
                  <a:gd name="GluePoint19Y" fmla="*/ 22 h 29"/>
                  <a:gd name="GluePoint20X" fmla="*/ 3 w 133"/>
                  <a:gd name="GluePoint20Y" fmla="*/ 27 h 29"/>
                  <a:gd name="GluePoint21X" fmla="*/ 0 w 133"/>
                  <a:gd name="GluePoint21Y" fmla="*/ 29 h 29"/>
                  <a:gd name="GluePoint22X" fmla="*/ 14 w 133"/>
                  <a:gd name="GluePoint22Y" fmla="*/ 29 h 29"/>
                  <a:gd name="GluePoint23X" fmla="*/ 30 w 133"/>
                  <a:gd name="GluePoint23Y" fmla="*/ 29 h 29"/>
                  <a:gd name="GluePoint24X" fmla="*/ 47 w 133"/>
                  <a:gd name="GluePoint24Y" fmla="*/ 29 h 29"/>
                  <a:gd name="GluePoint25X" fmla="*/ 86 w 133"/>
                  <a:gd name="GluePoint25Y" fmla="*/ 29 h 29"/>
                  <a:gd name="GluePoint26X" fmla="*/ 87 w 133"/>
                  <a:gd name="GluePoint26Y" fmla="*/ 25 h 29"/>
                  <a:gd name="GluePoint27X" fmla="*/ 90 w 133"/>
                  <a:gd name="GluePoint27Y" fmla="*/ 24 h 29"/>
                  <a:gd name="GluePoint28X" fmla="*/ 95 w 133"/>
                  <a:gd name="GluePoint28Y" fmla="*/ 21 h 29"/>
                  <a:gd name="GluePoint29X" fmla="*/ 100 w 133"/>
                  <a:gd name="GluePoint29Y" fmla="*/ 19 h 29"/>
                  <a:gd name="GluePoint30X" fmla="*/ 109 w 133"/>
                  <a:gd name="GluePoint30Y" fmla="*/ 16 h 29"/>
                  <a:gd name="GluePoint31X" fmla="*/ 111 w 133"/>
                  <a:gd name="GluePoint31Y" fmla="*/ 12 h 29"/>
                  <a:gd name="GluePoint32X" fmla="*/ 116 w 133"/>
                  <a:gd name="GluePoint32Y" fmla="*/ 11 h 29"/>
                  <a:gd name="GluePoint33X" fmla="*/ 116 w 133"/>
                  <a:gd name="GluePoint33Y" fmla="*/ 12 h 29"/>
                  <a:gd name="GluePoint34X" fmla="*/ 120 w 133"/>
                  <a:gd name="GluePoint34Y" fmla="*/ 9 h 29"/>
                  <a:gd name="GluePoint35X" fmla="*/ 124 w 133"/>
                  <a:gd name="GluePoint35Y" fmla="*/ 9 h 29"/>
                  <a:gd name="GluePoint36X" fmla="*/ 127 w 133"/>
                  <a:gd name="GluePoint36Y" fmla="*/ 6 h 29"/>
                  <a:gd name="GluePoint37X" fmla="*/ 130 w 133"/>
                  <a:gd name="GluePoint37Y" fmla="*/ 4 h 29"/>
                  <a:gd name="GluePoint38X" fmla="*/ 133 w 133"/>
                  <a:gd name="GluePoint38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33" h="29">
                    <a:moveTo>
                      <a:pt x="133" y="0"/>
                    </a:moveTo>
                    <a:lnTo>
                      <a:pt x="103" y="0"/>
                    </a:lnTo>
                    <a:lnTo>
                      <a:pt x="82" y="0"/>
                    </a:lnTo>
                    <a:lnTo>
                      <a:pt x="73" y="0"/>
                    </a:lnTo>
                    <a:lnTo>
                      <a:pt x="55" y="0"/>
                    </a:lnTo>
                    <a:lnTo>
                      <a:pt x="41" y="0"/>
                    </a:lnTo>
                    <a:lnTo>
                      <a:pt x="39" y="3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17" y="4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4" y="8"/>
                    </a:lnTo>
                    <a:lnTo>
                      <a:pt x="16" y="9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8" y="19"/>
                    </a:lnTo>
                    <a:lnTo>
                      <a:pt x="3" y="22"/>
                    </a:lnTo>
                    <a:lnTo>
                      <a:pt x="3" y="27"/>
                    </a:lnTo>
                    <a:lnTo>
                      <a:pt x="0" y="29"/>
                    </a:lnTo>
                    <a:lnTo>
                      <a:pt x="14" y="29"/>
                    </a:lnTo>
                    <a:lnTo>
                      <a:pt x="30" y="29"/>
                    </a:lnTo>
                    <a:lnTo>
                      <a:pt x="47" y="29"/>
                    </a:lnTo>
                    <a:lnTo>
                      <a:pt x="86" y="29"/>
                    </a:lnTo>
                    <a:lnTo>
                      <a:pt x="87" y="25"/>
                    </a:lnTo>
                    <a:lnTo>
                      <a:pt x="90" y="24"/>
                    </a:lnTo>
                    <a:lnTo>
                      <a:pt x="95" y="21"/>
                    </a:lnTo>
                    <a:lnTo>
                      <a:pt x="100" y="19"/>
                    </a:lnTo>
                    <a:lnTo>
                      <a:pt x="109" y="16"/>
                    </a:lnTo>
                    <a:lnTo>
                      <a:pt x="111" y="12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20" y="9"/>
                    </a:lnTo>
                    <a:lnTo>
                      <a:pt x="124" y="9"/>
                    </a:lnTo>
                    <a:lnTo>
                      <a:pt x="127" y="6"/>
                    </a:lnTo>
                    <a:lnTo>
                      <a:pt x="130" y="4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62" name="Freeform 41"/>
              <p:cNvSpPr/>
              <p:nvPr/>
            </p:nvSpPr>
            <p:spPr>
              <a:xfrm>
                <a:off x="1932120" y="2066760"/>
                <a:ext cx="110880" cy="13140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31400"/>
                  <a:gd name="textAreaBottom" fmla="*/ 131760 h 131400"/>
                  <a:gd name="GluePoint1X" fmla="*/ 44 w 70"/>
                  <a:gd name="GluePoint1Y" fmla="*/ 82 h 83"/>
                  <a:gd name="GluePoint2X" fmla="*/ 37 w 70"/>
                  <a:gd name="GluePoint2Y" fmla="*/ 80 h 83"/>
                  <a:gd name="GluePoint3X" fmla="*/ 27 w 70"/>
                  <a:gd name="GluePoint3Y" fmla="*/ 83 h 83"/>
                  <a:gd name="GluePoint4X" fmla="*/ 25 w 70"/>
                  <a:gd name="GluePoint4Y" fmla="*/ 77 h 83"/>
                  <a:gd name="GluePoint5X" fmla="*/ 27 w 70"/>
                  <a:gd name="GluePoint5Y" fmla="*/ 70 h 83"/>
                  <a:gd name="GluePoint6X" fmla="*/ 14 w 70"/>
                  <a:gd name="GluePoint6Y" fmla="*/ 70 h 83"/>
                  <a:gd name="GluePoint7X" fmla="*/ 0 w 70"/>
                  <a:gd name="GluePoint7Y" fmla="*/ 70 h 83"/>
                  <a:gd name="GluePoint8X" fmla="*/ 2 w 70"/>
                  <a:gd name="GluePoint8Y" fmla="*/ 69 h 83"/>
                  <a:gd name="GluePoint9X" fmla="*/ 0 w 70"/>
                  <a:gd name="GluePoint9Y" fmla="*/ 65 h 83"/>
                  <a:gd name="GluePoint10X" fmla="*/ 3 w 70"/>
                  <a:gd name="GluePoint10Y" fmla="*/ 65 h 83"/>
                  <a:gd name="GluePoint11X" fmla="*/ 3 w 70"/>
                  <a:gd name="GluePoint11Y" fmla="*/ 61 h 83"/>
                  <a:gd name="GluePoint12X" fmla="*/ 8 w 70"/>
                  <a:gd name="GluePoint12Y" fmla="*/ 56 h 83"/>
                  <a:gd name="GluePoint13X" fmla="*/ 13 w 70"/>
                  <a:gd name="GluePoint13Y" fmla="*/ 53 h 83"/>
                  <a:gd name="GluePoint14X" fmla="*/ 13 w 70"/>
                  <a:gd name="GluePoint14Y" fmla="*/ 51 h 83"/>
                  <a:gd name="GluePoint15X" fmla="*/ 16 w 70"/>
                  <a:gd name="GluePoint15Y" fmla="*/ 46 h 83"/>
                  <a:gd name="GluePoint16X" fmla="*/ 14 w 70"/>
                  <a:gd name="GluePoint16Y" fmla="*/ 45 h 83"/>
                  <a:gd name="GluePoint17X" fmla="*/ 14 w 70"/>
                  <a:gd name="GluePoint17Y" fmla="*/ 41 h 83"/>
                  <a:gd name="GluePoint18X" fmla="*/ 16 w 70"/>
                  <a:gd name="GluePoint18Y" fmla="*/ 40 h 83"/>
                  <a:gd name="GluePoint19X" fmla="*/ 14 w 70"/>
                  <a:gd name="GluePoint19Y" fmla="*/ 40 h 83"/>
                  <a:gd name="GluePoint20X" fmla="*/ 17 w 70"/>
                  <a:gd name="GluePoint20Y" fmla="*/ 37 h 83"/>
                  <a:gd name="GluePoint21X" fmla="*/ 16 w 70"/>
                  <a:gd name="GluePoint21Y" fmla="*/ 35 h 83"/>
                  <a:gd name="GluePoint22X" fmla="*/ 16 w 70"/>
                  <a:gd name="GluePoint22Y" fmla="*/ 35 h 83"/>
                  <a:gd name="GluePoint23X" fmla="*/ 17 w 70"/>
                  <a:gd name="GluePoint23Y" fmla="*/ 32 h 83"/>
                  <a:gd name="GluePoint24X" fmla="*/ 17 w 70"/>
                  <a:gd name="GluePoint24Y" fmla="*/ 30 h 83"/>
                  <a:gd name="GluePoint25X" fmla="*/ 19 w 70"/>
                  <a:gd name="GluePoint25Y" fmla="*/ 27 h 83"/>
                  <a:gd name="GluePoint26X" fmla="*/ 17 w 70"/>
                  <a:gd name="GluePoint26Y" fmla="*/ 25 h 83"/>
                  <a:gd name="GluePoint27X" fmla="*/ 19 w 70"/>
                  <a:gd name="GluePoint27Y" fmla="*/ 24 h 83"/>
                  <a:gd name="GluePoint28X" fmla="*/ 19 w 70"/>
                  <a:gd name="GluePoint28Y" fmla="*/ 24 h 83"/>
                  <a:gd name="GluePoint29X" fmla="*/ 22 w 70"/>
                  <a:gd name="GluePoint29Y" fmla="*/ 20 h 83"/>
                  <a:gd name="GluePoint30X" fmla="*/ 22 w 70"/>
                  <a:gd name="GluePoint30Y" fmla="*/ 17 h 83"/>
                  <a:gd name="GluePoint31X" fmla="*/ 25 w 70"/>
                  <a:gd name="GluePoint31Y" fmla="*/ 17 h 83"/>
                  <a:gd name="GluePoint32X" fmla="*/ 25 w 70"/>
                  <a:gd name="GluePoint32Y" fmla="*/ 14 h 83"/>
                  <a:gd name="GluePoint33X" fmla="*/ 29 w 70"/>
                  <a:gd name="GluePoint33Y" fmla="*/ 12 h 83"/>
                  <a:gd name="GluePoint34X" fmla="*/ 29 w 70"/>
                  <a:gd name="GluePoint34Y" fmla="*/ 11 h 83"/>
                  <a:gd name="GluePoint35X" fmla="*/ 32 w 70"/>
                  <a:gd name="GluePoint35Y" fmla="*/ 9 h 83"/>
                  <a:gd name="GluePoint36X" fmla="*/ 33 w 70"/>
                  <a:gd name="GluePoint36Y" fmla="*/ 4 h 83"/>
                  <a:gd name="GluePoint37X" fmla="*/ 40 w 70"/>
                  <a:gd name="GluePoint37Y" fmla="*/ 1 h 83"/>
                  <a:gd name="GluePoint38X" fmla="*/ 40 w 70"/>
                  <a:gd name="GluePoint38Y" fmla="*/ 0 h 83"/>
                  <a:gd name="GluePoint39X" fmla="*/ 54 w 70"/>
                  <a:gd name="GluePoint39Y" fmla="*/ 0 h 83"/>
                  <a:gd name="GluePoint40X" fmla="*/ 70 w 70"/>
                  <a:gd name="GluePoint40Y" fmla="*/ 0 h 83"/>
                  <a:gd name="GluePoint41X" fmla="*/ 70 w 70"/>
                  <a:gd name="GluePoint41Y" fmla="*/ 1 h 83"/>
                  <a:gd name="GluePoint42X" fmla="*/ 60 w 70"/>
                  <a:gd name="GluePoint42Y" fmla="*/ 25 h 83"/>
                  <a:gd name="GluePoint43X" fmla="*/ 51 w 70"/>
                  <a:gd name="GluePoint43Y" fmla="*/ 54 h 83"/>
                  <a:gd name="GluePoint44X" fmla="*/ 44 w 70"/>
                  <a:gd name="GluePoint44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70" h="83">
                    <a:moveTo>
                      <a:pt x="44" y="82"/>
                    </a:moveTo>
                    <a:lnTo>
                      <a:pt x="37" y="80"/>
                    </a:lnTo>
                    <a:lnTo>
                      <a:pt x="27" y="83"/>
                    </a:lnTo>
                    <a:lnTo>
                      <a:pt x="25" y="77"/>
                    </a:lnTo>
                    <a:lnTo>
                      <a:pt x="27" y="70"/>
                    </a:lnTo>
                    <a:lnTo>
                      <a:pt x="14" y="70"/>
                    </a:lnTo>
                    <a:lnTo>
                      <a:pt x="0" y="70"/>
                    </a:lnTo>
                    <a:lnTo>
                      <a:pt x="2" y="69"/>
                    </a:lnTo>
                    <a:lnTo>
                      <a:pt x="0" y="65"/>
                    </a:lnTo>
                    <a:lnTo>
                      <a:pt x="3" y="65"/>
                    </a:lnTo>
                    <a:lnTo>
                      <a:pt x="3" y="61"/>
                    </a:lnTo>
                    <a:lnTo>
                      <a:pt x="8" y="56"/>
                    </a:lnTo>
                    <a:lnTo>
                      <a:pt x="13" y="53"/>
                    </a:lnTo>
                    <a:lnTo>
                      <a:pt x="13" y="51"/>
                    </a:lnTo>
                    <a:lnTo>
                      <a:pt x="16" y="46"/>
                    </a:lnTo>
                    <a:lnTo>
                      <a:pt x="14" y="45"/>
                    </a:lnTo>
                    <a:lnTo>
                      <a:pt x="14" y="41"/>
                    </a:lnTo>
                    <a:lnTo>
                      <a:pt x="16" y="40"/>
                    </a:lnTo>
                    <a:lnTo>
                      <a:pt x="14" y="40"/>
                    </a:lnTo>
                    <a:lnTo>
                      <a:pt x="17" y="37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2"/>
                    </a:lnTo>
                    <a:lnTo>
                      <a:pt x="17" y="30"/>
                    </a:lnTo>
                    <a:lnTo>
                      <a:pt x="19" y="27"/>
                    </a:lnTo>
                    <a:lnTo>
                      <a:pt x="17" y="25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2" y="20"/>
                    </a:lnTo>
                    <a:lnTo>
                      <a:pt x="22" y="17"/>
                    </a:lnTo>
                    <a:lnTo>
                      <a:pt x="25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32" y="9"/>
                    </a:lnTo>
                    <a:lnTo>
                      <a:pt x="33" y="4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0" y="25"/>
                    </a:lnTo>
                    <a:lnTo>
                      <a:pt x="51" y="54"/>
                    </a:lnTo>
                    <a:lnTo>
                      <a:pt x="44" y="8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63" name="Freeform 42"/>
              <p:cNvSpPr/>
              <p:nvPr/>
            </p:nvSpPr>
            <p:spPr>
              <a:xfrm>
                <a:off x="2038320" y="1736640"/>
                <a:ext cx="129960" cy="122040"/>
              </a:xfrm>
              <a:custGeom>
                <a:avLst/>
                <a:gdLst>
                  <a:gd name="textAreaLeft" fmla="*/ 0 w 129960"/>
                  <a:gd name="textAreaRight" fmla="*/ 130320 w 129960"/>
                  <a:gd name="textAreaTop" fmla="*/ 0 h 122040"/>
                  <a:gd name="textAreaBottom" fmla="*/ 122400 h 122040"/>
                  <a:gd name="GluePoint1X" fmla="*/ 47 w 82"/>
                  <a:gd name="GluePoint1Y" fmla="*/ 7 h 77"/>
                  <a:gd name="GluePoint2X" fmla="*/ 41 w 82"/>
                  <a:gd name="GluePoint2Y" fmla="*/ 7 h 77"/>
                  <a:gd name="GluePoint3X" fmla="*/ 44 w 82"/>
                  <a:gd name="GluePoint3Y" fmla="*/ 2 h 77"/>
                  <a:gd name="GluePoint4X" fmla="*/ 43 w 82"/>
                  <a:gd name="GluePoint4Y" fmla="*/ 0 h 77"/>
                  <a:gd name="GluePoint5X" fmla="*/ 32 w 82"/>
                  <a:gd name="GluePoint5Y" fmla="*/ 5 h 77"/>
                  <a:gd name="GluePoint6X" fmla="*/ 25 w 82"/>
                  <a:gd name="GluePoint6Y" fmla="*/ 5 h 77"/>
                  <a:gd name="GluePoint7X" fmla="*/ 25 w 82"/>
                  <a:gd name="GluePoint7Y" fmla="*/ 3 h 77"/>
                  <a:gd name="GluePoint8X" fmla="*/ 25 w 82"/>
                  <a:gd name="GluePoint8Y" fmla="*/ 3 h 77"/>
                  <a:gd name="GluePoint9X" fmla="*/ 22 w 82"/>
                  <a:gd name="GluePoint9Y" fmla="*/ 5 h 77"/>
                  <a:gd name="GluePoint10X" fmla="*/ 17 w 82"/>
                  <a:gd name="GluePoint10Y" fmla="*/ 15 h 77"/>
                  <a:gd name="GluePoint11X" fmla="*/ 11 w 82"/>
                  <a:gd name="GluePoint11Y" fmla="*/ 18 h 77"/>
                  <a:gd name="GluePoint12X" fmla="*/ 6 w 82"/>
                  <a:gd name="GluePoint12Y" fmla="*/ 21 h 77"/>
                  <a:gd name="GluePoint13X" fmla="*/ 6 w 82"/>
                  <a:gd name="GluePoint13Y" fmla="*/ 23 h 77"/>
                  <a:gd name="GluePoint14X" fmla="*/ 8 w 82"/>
                  <a:gd name="GluePoint14Y" fmla="*/ 26 h 77"/>
                  <a:gd name="GluePoint15X" fmla="*/ 5 w 82"/>
                  <a:gd name="GluePoint15Y" fmla="*/ 27 h 77"/>
                  <a:gd name="GluePoint16X" fmla="*/ 0 w 82"/>
                  <a:gd name="GluePoint16Y" fmla="*/ 37 h 77"/>
                  <a:gd name="GluePoint17X" fmla="*/ 5 w 82"/>
                  <a:gd name="GluePoint17Y" fmla="*/ 42 h 77"/>
                  <a:gd name="GluePoint18X" fmla="*/ 8 w 82"/>
                  <a:gd name="GluePoint18Y" fmla="*/ 44 h 77"/>
                  <a:gd name="GluePoint19X" fmla="*/ 9 w 82"/>
                  <a:gd name="GluePoint19Y" fmla="*/ 48 h 77"/>
                  <a:gd name="GluePoint20X" fmla="*/ 14 w 82"/>
                  <a:gd name="GluePoint20Y" fmla="*/ 52 h 77"/>
                  <a:gd name="GluePoint21X" fmla="*/ 12 w 82"/>
                  <a:gd name="GluePoint21Y" fmla="*/ 60 h 77"/>
                  <a:gd name="GluePoint22X" fmla="*/ 9 w 82"/>
                  <a:gd name="GluePoint22Y" fmla="*/ 72 h 77"/>
                  <a:gd name="GluePoint23X" fmla="*/ 14 w 82"/>
                  <a:gd name="GluePoint23Y" fmla="*/ 74 h 77"/>
                  <a:gd name="GluePoint24X" fmla="*/ 14 w 82"/>
                  <a:gd name="GluePoint24Y" fmla="*/ 77 h 77"/>
                  <a:gd name="GluePoint25X" fmla="*/ 35 w 82"/>
                  <a:gd name="GluePoint25Y" fmla="*/ 77 h 77"/>
                  <a:gd name="GluePoint26X" fmla="*/ 52 w 82"/>
                  <a:gd name="GluePoint26Y" fmla="*/ 77 h 77"/>
                  <a:gd name="GluePoint27X" fmla="*/ 57 w 82"/>
                  <a:gd name="GluePoint27Y" fmla="*/ 64 h 77"/>
                  <a:gd name="GluePoint28X" fmla="*/ 63 w 82"/>
                  <a:gd name="GluePoint28Y" fmla="*/ 56 h 77"/>
                  <a:gd name="GluePoint29X" fmla="*/ 73 w 82"/>
                  <a:gd name="GluePoint29Y" fmla="*/ 42 h 77"/>
                  <a:gd name="GluePoint30X" fmla="*/ 82 w 82"/>
                  <a:gd name="GluePoint30Y" fmla="*/ 31 h 77"/>
                  <a:gd name="GluePoint31X" fmla="*/ 82 w 82"/>
                  <a:gd name="GluePoint31Y" fmla="*/ 29 h 77"/>
                  <a:gd name="GluePoint32X" fmla="*/ 78 w 82"/>
                  <a:gd name="GluePoint32Y" fmla="*/ 32 h 77"/>
                  <a:gd name="GluePoint33X" fmla="*/ 74 w 82"/>
                  <a:gd name="GluePoint33Y" fmla="*/ 35 h 77"/>
                  <a:gd name="GluePoint34X" fmla="*/ 65 w 82"/>
                  <a:gd name="GluePoint34Y" fmla="*/ 42 h 77"/>
                  <a:gd name="GluePoint35X" fmla="*/ 70 w 82"/>
                  <a:gd name="GluePoint35Y" fmla="*/ 35 h 77"/>
                  <a:gd name="GluePoint36X" fmla="*/ 74 w 82"/>
                  <a:gd name="GluePoint36Y" fmla="*/ 32 h 77"/>
                  <a:gd name="GluePoint37X" fmla="*/ 73 w 82"/>
                  <a:gd name="GluePoint37Y" fmla="*/ 31 h 77"/>
                  <a:gd name="GluePoint38X" fmla="*/ 76 w 82"/>
                  <a:gd name="GluePoint38Y" fmla="*/ 26 h 77"/>
                  <a:gd name="GluePoint39X" fmla="*/ 73 w 82"/>
                  <a:gd name="GluePoint39Y" fmla="*/ 27 h 77"/>
                  <a:gd name="GluePoint40X" fmla="*/ 76 w 82"/>
                  <a:gd name="GluePoint40Y" fmla="*/ 21 h 77"/>
                  <a:gd name="GluePoint41X" fmla="*/ 73 w 82"/>
                  <a:gd name="GluePoint41Y" fmla="*/ 19 h 77"/>
                  <a:gd name="GluePoint42X" fmla="*/ 73 w 82"/>
                  <a:gd name="GluePoint42Y" fmla="*/ 18 h 77"/>
                  <a:gd name="GluePoint43X" fmla="*/ 49 w 82"/>
                  <a:gd name="GluePoint43Y" fmla="*/ 10 h 77"/>
                  <a:gd name="GluePoint44X" fmla="*/ 49 w 82"/>
                  <a:gd name="GluePoint44Y" fmla="*/ 7 h 77"/>
                  <a:gd name="GluePoint45X" fmla="*/ 47 w 82"/>
                  <a:gd name="GluePoint45Y" fmla="*/ 7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2" h="77">
                    <a:moveTo>
                      <a:pt x="47" y="7"/>
                    </a:moveTo>
                    <a:lnTo>
                      <a:pt x="41" y="7"/>
                    </a:lnTo>
                    <a:lnTo>
                      <a:pt x="44" y="2"/>
                    </a:lnTo>
                    <a:lnTo>
                      <a:pt x="43" y="0"/>
                    </a:lnTo>
                    <a:lnTo>
                      <a:pt x="32" y="5"/>
                    </a:lnTo>
                    <a:lnTo>
                      <a:pt x="25" y="5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2" y="5"/>
                    </a:lnTo>
                    <a:lnTo>
                      <a:pt x="17" y="15"/>
                    </a:lnTo>
                    <a:lnTo>
                      <a:pt x="11" y="18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8" y="26"/>
                    </a:lnTo>
                    <a:lnTo>
                      <a:pt x="5" y="27"/>
                    </a:lnTo>
                    <a:lnTo>
                      <a:pt x="0" y="37"/>
                    </a:lnTo>
                    <a:lnTo>
                      <a:pt x="5" y="42"/>
                    </a:lnTo>
                    <a:lnTo>
                      <a:pt x="8" y="44"/>
                    </a:lnTo>
                    <a:lnTo>
                      <a:pt x="9" y="48"/>
                    </a:lnTo>
                    <a:lnTo>
                      <a:pt x="14" y="52"/>
                    </a:lnTo>
                    <a:lnTo>
                      <a:pt x="12" y="60"/>
                    </a:lnTo>
                    <a:lnTo>
                      <a:pt x="9" y="72"/>
                    </a:lnTo>
                    <a:lnTo>
                      <a:pt x="14" y="74"/>
                    </a:lnTo>
                    <a:lnTo>
                      <a:pt x="14" y="77"/>
                    </a:lnTo>
                    <a:lnTo>
                      <a:pt x="35" y="77"/>
                    </a:lnTo>
                    <a:lnTo>
                      <a:pt x="52" y="77"/>
                    </a:lnTo>
                    <a:lnTo>
                      <a:pt x="57" y="64"/>
                    </a:lnTo>
                    <a:lnTo>
                      <a:pt x="63" y="56"/>
                    </a:lnTo>
                    <a:lnTo>
                      <a:pt x="73" y="42"/>
                    </a:lnTo>
                    <a:lnTo>
                      <a:pt x="82" y="31"/>
                    </a:lnTo>
                    <a:lnTo>
                      <a:pt x="82" y="29"/>
                    </a:lnTo>
                    <a:lnTo>
                      <a:pt x="78" y="32"/>
                    </a:lnTo>
                    <a:lnTo>
                      <a:pt x="74" y="35"/>
                    </a:lnTo>
                    <a:lnTo>
                      <a:pt x="65" y="42"/>
                    </a:lnTo>
                    <a:lnTo>
                      <a:pt x="70" y="35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6" y="26"/>
                    </a:lnTo>
                    <a:lnTo>
                      <a:pt x="73" y="27"/>
                    </a:lnTo>
                    <a:lnTo>
                      <a:pt x="76" y="21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49" y="10"/>
                    </a:lnTo>
                    <a:lnTo>
                      <a:pt x="49" y="7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64" name="Freeform 43"/>
              <p:cNvSpPr/>
              <p:nvPr/>
            </p:nvSpPr>
            <p:spPr>
              <a:xfrm>
                <a:off x="2013120" y="1859040"/>
                <a:ext cx="107640" cy="15372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53720"/>
                  <a:gd name="textAreaBottom" fmla="*/ 154080 h 153720"/>
                  <a:gd name="GluePoint1X" fmla="*/ 3 w 68"/>
                  <a:gd name="GluePoint1Y" fmla="*/ 37 h 97"/>
                  <a:gd name="GluePoint2X" fmla="*/ 1 w 68"/>
                  <a:gd name="GluePoint2Y" fmla="*/ 40 h 97"/>
                  <a:gd name="GluePoint3X" fmla="*/ 0 w 68"/>
                  <a:gd name="GluePoint3Y" fmla="*/ 49 h 97"/>
                  <a:gd name="GluePoint4X" fmla="*/ 6 w 68"/>
                  <a:gd name="GluePoint4Y" fmla="*/ 55 h 97"/>
                  <a:gd name="GluePoint5X" fmla="*/ 6 w 68"/>
                  <a:gd name="GluePoint5Y" fmla="*/ 63 h 97"/>
                  <a:gd name="GluePoint6X" fmla="*/ 9 w 68"/>
                  <a:gd name="GluePoint6Y" fmla="*/ 61 h 97"/>
                  <a:gd name="GluePoint7X" fmla="*/ 13 w 68"/>
                  <a:gd name="GluePoint7Y" fmla="*/ 63 h 97"/>
                  <a:gd name="GluePoint8X" fmla="*/ 6 w 68"/>
                  <a:gd name="GluePoint8Y" fmla="*/ 73 h 97"/>
                  <a:gd name="GluePoint9X" fmla="*/ 6 w 68"/>
                  <a:gd name="GluePoint9Y" fmla="*/ 74 h 97"/>
                  <a:gd name="GluePoint10X" fmla="*/ 14 w 68"/>
                  <a:gd name="GluePoint10Y" fmla="*/ 84 h 97"/>
                  <a:gd name="GluePoint11X" fmla="*/ 14 w 68"/>
                  <a:gd name="GluePoint11Y" fmla="*/ 89 h 97"/>
                  <a:gd name="GluePoint12X" fmla="*/ 13 w 68"/>
                  <a:gd name="GluePoint12Y" fmla="*/ 90 h 97"/>
                  <a:gd name="GluePoint13X" fmla="*/ 13 w 68"/>
                  <a:gd name="GluePoint13Y" fmla="*/ 95 h 97"/>
                  <a:gd name="GluePoint14X" fmla="*/ 14 w 68"/>
                  <a:gd name="GluePoint14Y" fmla="*/ 95 h 97"/>
                  <a:gd name="GluePoint15X" fmla="*/ 14 w 68"/>
                  <a:gd name="GluePoint15Y" fmla="*/ 94 h 97"/>
                  <a:gd name="GluePoint16X" fmla="*/ 16 w 68"/>
                  <a:gd name="GluePoint16Y" fmla="*/ 97 h 97"/>
                  <a:gd name="GluePoint17X" fmla="*/ 16 w 68"/>
                  <a:gd name="GluePoint17Y" fmla="*/ 95 h 97"/>
                  <a:gd name="GluePoint18X" fmla="*/ 19 w 68"/>
                  <a:gd name="GluePoint18Y" fmla="*/ 92 h 97"/>
                  <a:gd name="GluePoint19X" fmla="*/ 25 w 68"/>
                  <a:gd name="GluePoint19Y" fmla="*/ 95 h 97"/>
                  <a:gd name="GluePoint20X" fmla="*/ 27 w 68"/>
                  <a:gd name="GluePoint20Y" fmla="*/ 94 h 97"/>
                  <a:gd name="GluePoint21X" fmla="*/ 27 w 68"/>
                  <a:gd name="GluePoint21Y" fmla="*/ 89 h 97"/>
                  <a:gd name="GluePoint22X" fmla="*/ 33 w 68"/>
                  <a:gd name="GluePoint22Y" fmla="*/ 87 h 97"/>
                  <a:gd name="GluePoint23X" fmla="*/ 33 w 68"/>
                  <a:gd name="GluePoint23Y" fmla="*/ 84 h 97"/>
                  <a:gd name="GluePoint24X" fmla="*/ 36 w 68"/>
                  <a:gd name="GluePoint24Y" fmla="*/ 81 h 97"/>
                  <a:gd name="GluePoint25X" fmla="*/ 36 w 68"/>
                  <a:gd name="GluePoint25Y" fmla="*/ 81 h 97"/>
                  <a:gd name="GluePoint26X" fmla="*/ 36 w 68"/>
                  <a:gd name="GluePoint26Y" fmla="*/ 81 h 97"/>
                  <a:gd name="GluePoint27X" fmla="*/ 38 w 68"/>
                  <a:gd name="GluePoint27Y" fmla="*/ 76 h 97"/>
                  <a:gd name="GluePoint28X" fmla="*/ 40 w 68"/>
                  <a:gd name="GluePoint28Y" fmla="*/ 76 h 97"/>
                  <a:gd name="GluePoint29X" fmla="*/ 40 w 68"/>
                  <a:gd name="GluePoint29Y" fmla="*/ 74 h 97"/>
                  <a:gd name="GluePoint30X" fmla="*/ 46 w 68"/>
                  <a:gd name="GluePoint30Y" fmla="*/ 69 h 97"/>
                  <a:gd name="GluePoint31X" fmla="*/ 49 w 68"/>
                  <a:gd name="GluePoint31Y" fmla="*/ 65 h 97"/>
                  <a:gd name="GluePoint32X" fmla="*/ 51 w 68"/>
                  <a:gd name="GluePoint32Y" fmla="*/ 61 h 97"/>
                  <a:gd name="GluePoint33X" fmla="*/ 49 w 68"/>
                  <a:gd name="GluePoint33Y" fmla="*/ 58 h 97"/>
                  <a:gd name="GluePoint34X" fmla="*/ 52 w 68"/>
                  <a:gd name="GluePoint34Y" fmla="*/ 53 h 97"/>
                  <a:gd name="GluePoint35X" fmla="*/ 59 w 68"/>
                  <a:gd name="GluePoint35Y" fmla="*/ 36 h 97"/>
                  <a:gd name="GluePoint36X" fmla="*/ 68 w 68"/>
                  <a:gd name="GluePoint36Y" fmla="*/ 13 h 97"/>
                  <a:gd name="GluePoint37X" fmla="*/ 68 w 68"/>
                  <a:gd name="GluePoint37Y" fmla="*/ 12 h 97"/>
                  <a:gd name="GluePoint38X" fmla="*/ 68 w 68"/>
                  <a:gd name="GluePoint38Y" fmla="*/ 4 h 97"/>
                  <a:gd name="GluePoint39X" fmla="*/ 68 w 68"/>
                  <a:gd name="GluePoint39Y" fmla="*/ 0 h 97"/>
                  <a:gd name="GluePoint40X" fmla="*/ 51 w 68"/>
                  <a:gd name="GluePoint40Y" fmla="*/ 0 h 97"/>
                  <a:gd name="GluePoint41X" fmla="*/ 30 w 68"/>
                  <a:gd name="GluePoint41Y" fmla="*/ 0 h 97"/>
                  <a:gd name="GluePoint42X" fmla="*/ 33 w 68"/>
                  <a:gd name="GluePoint42Y" fmla="*/ 7 h 97"/>
                  <a:gd name="GluePoint43X" fmla="*/ 33 w 68"/>
                  <a:gd name="GluePoint43Y" fmla="*/ 8 h 97"/>
                  <a:gd name="GluePoint44X" fmla="*/ 32 w 68"/>
                  <a:gd name="GluePoint44Y" fmla="*/ 12 h 97"/>
                  <a:gd name="GluePoint45X" fmla="*/ 27 w 68"/>
                  <a:gd name="GluePoint45Y" fmla="*/ 15 h 97"/>
                  <a:gd name="GluePoint46X" fmla="*/ 16 w 68"/>
                  <a:gd name="GluePoint46Y" fmla="*/ 18 h 97"/>
                  <a:gd name="GluePoint47X" fmla="*/ 14 w 68"/>
                  <a:gd name="GluePoint47Y" fmla="*/ 21 h 97"/>
                  <a:gd name="GluePoint48X" fmla="*/ 16 w 68"/>
                  <a:gd name="GluePoint48Y" fmla="*/ 24 h 97"/>
                  <a:gd name="GluePoint49X" fmla="*/ 14 w 68"/>
                  <a:gd name="GluePoint49Y" fmla="*/ 26 h 97"/>
                  <a:gd name="GluePoint50X" fmla="*/ 9 w 68"/>
                  <a:gd name="GluePoint50Y" fmla="*/ 31 h 97"/>
                  <a:gd name="GluePoint51X" fmla="*/ 6 w 68"/>
                  <a:gd name="GluePoint51Y" fmla="*/ 32 h 97"/>
                  <a:gd name="GluePoint52X" fmla="*/ 5 w 68"/>
                  <a:gd name="GluePoint52Y" fmla="*/ 36 h 97"/>
                  <a:gd name="GluePoint53X" fmla="*/ 3 w 68"/>
                  <a:gd name="GluePoint53Y" fmla="*/ 37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68" h="97">
                    <a:moveTo>
                      <a:pt x="3" y="37"/>
                    </a:moveTo>
                    <a:lnTo>
                      <a:pt x="1" y="40"/>
                    </a:lnTo>
                    <a:lnTo>
                      <a:pt x="0" y="49"/>
                    </a:lnTo>
                    <a:lnTo>
                      <a:pt x="6" y="55"/>
                    </a:lnTo>
                    <a:lnTo>
                      <a:pt x="6" y="63"/>
                    </a:lnTo>
                    <a:lnTo>
                      <a:pt x="9" y="61"/>
                    </a:lnTo>
                    <a:lnTo>
                      <a:pt x="13" y="63"/>
                    </a:lnTo>
                    <a:lnTo>
                      <a:pt x="6" y="73"/>
                    </a:lnTo>
                    <a:lnTo>
                      <a:pt x="6" y="74"/>
                    </a:lnTo>
                    <a:lnTo>
                      <a:pt x="14" y="84"/>
                    </a:lnTo>
                    <a:lnTo>
                      <a:pt x="14" y="89"/>
                    </a:lnTo>
                    <a:lnTo>
                      <a:pt x="13" y="90"/>
                    </a:lnTo>
                    <a:lnTo>
                      <a:pt x="13" y="95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6" y="97"/>
                    </a:lnTo>
                    <a:lnTo>
                      <a:pt x="16" y="95"/>
                    </a:lnTo>
                    <a:lnTo>
                      <a:pt x="19" y="92"/>
                    </a:lnTo>
                    <a:lnTo>
                      <a:pt x="25" y="95"/>
                    </a:lnTo>
                    <a:lnTo>
                      <a:pt x="27" y="94"/>
                    </a:lnTo>
                    <a:lnTo>
                      <a:pt x="27" y="89"/>
                    </a:lnTo>
                    <a:lnTo>
                      <a:pt x="33" y="87"/>
                    </a:lnTo>
                    <a:lnTo>
                      <a:pt x="33" y="84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8" y="76"/>
                    </a:lnTo>
                    <a:lnTo>
                      <a:pt x="40" y="76"/>
                    </a:lnTo>
                    <a:lnTo>
                      <a:pt x="40" y="74"/>
                    </a:lnTo>
                    <a:lnTo>
                      <a:pt x="46" y="69"/>
                    </a:lnTo>
                    <a:lnTo>
                      <a:pt x="49" y="65"/>
                    </a:lnTo>
                    <a:lnTo>
                      <a:pt x="51" y="61"/>
                    </a:lnTo>
                    <a:lnTo>
                      <a:pt x="49" y="58"/>
                    </a:lnTo>
                    <a:lnTo>
                      <a:pt x="52" y="53"/>
                    </a:lnTo>
                    <a:lnTo>
                      <a:pt x="59" y="36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8" y="4"/>
                    </a:lnTo>
                    <a:lnTo>
                      <a:pt x="68" y="0"/>
                    </a:lnTo>
                    <a:lnTo>
                      <a:pt x="51" y="0"/>
                    </a:lnTo>
                    <a:lnTo>
                      <a:pt x="30" y="0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12"/>
                    </a:lnTo>
                    <a:lnTo>
                      <a:pt x="27" y="15"/>
                    </a:lnTo>
                    <a:lnTo>
                      <a:pt x="16" y="18"/>
                    </a:lnTo>
                    <a:lnTo>
                      <a:pt x="14" y="21"/>
                    </a:lnTo>
                    <a:lnTo>
                      <a:pt x="16" y="24"/>
                    </a:lnTo>
                    <a:lnTo>
                      <a:pt x="14" y="26"/>
                    </a:lnTo>
                    <a:lnTo>
                      <a:pt x="9" y="31"/>
                    </a:lnTo>
                    <a:lnTo>
                      <a:pt x="6" y="32"/>
                    </a:lnTo>
                    <a:lnTo>
                      <a:pt x="5" y="36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65" name="Freeform 44"/>
              <p:cNvSpPr/>
              <p:nvPr/>
            </p:nvSpPr>
            <p:spPr>
              <a:xfrm>
                <a:off x="2131920" y="2021040"/>
                <a:ext cx="205920" cy="7740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77400"/>
                  <a:gd name="textAreaBottom" fmla="*/ 77760 h 77400"/>
                  <a:gd name="GluePoint1X" fmla="*/ 119 w 130"/>
                  <a:gd name="GluePoint1Y" fmla="*/ 0 h 49"/>
                  <a:gd name="GluePoint2X" fmla="*/ 103 w 130"/>
                  <a:gd name="GluePoint2Y" fmla="*/ 0 h 49"/>
                  <a:gd name="GluePoint3X" fmla="*/ 71 w 130"/>
                  <a:gd name="GluePoint3Y" fmla="*/ 0 h 49"/>
                  <a:gd name="GluePoint4X" fmla="*/ 47 w 130"/>
                  <a:gd name="GluePoint4Y" fmla="*/ 0 h 49"/>
                  <a:gd name="GluePoint5X" fmla="*/ 44 w 130"/>
                  <a:gd name="GluePoint5Y" fmla="*/ 4 h 49"/>
                  <a:gd name="GluePoint6X" fmla="*/ 41 w 130"/>
                  <a:gd name="GluePoint6Y" fmla="*/ 6 h 49"/>
                  <a:gd name="GluePoint7X" fmla="*/ 38 w 130"/>
                  <a:gd name="GluePoint7Y" fmla="*/ 9 h 49"/>
                  <a:gd name="GluePoint8X" fmla="*/ 34 w 130"/>
                  <a:gd name="GluePoint8Y" fmla="*/ 9 h 49"/>
                  <a:gd name="GluePoint9X" fmla="*/ 30 w 130"/>
                  <a:gd name="GluePoint9Y" fmla="*/ 12 h 49"/>
                  <a:gd name="GluePoint10X" fmla="*/ 30 w 130"/>
                  <a:gd name="GluePoint10Y" fmla="*/ 11 h 49"/>
                  <a:gd name="GluePoint11X" fmla="*/ 25 w 130"/>
                  <a:gd name="GluePoint11Y" fmla="*/ 12 h 49"/>
                  <a:gd name="GluePoint12X" fmla="*/ 23 w 130"/>
                  <a:gd name="GluePoint12Y" fmla="*/ 16 h 49"/>
                  <a:gd name="GluePoint13X" fmla="*/ 14 w 130"/>
                  <a:gd name="GluePoint13Y" fmla="*/ 19 h 49"/>
                  <a:gd name="GluePoint14X" fmla="*/ 9 w 130"/>
                  <a:gd name="GluePoint14Y" fmla="*/ 21 h 49"/>
                  <a:gd name="GluePoint15X" fmla="*/ 4 w 130"/>
                  <a:gd name="GluePoint15Y" fmla="*/ 24 h 49"/>
                  <a:gd name="GluePoint16X" fmla="*/ 1 w 130"/>
                  <a:gd name="GluePoint16Y" fmla="*/ 25 h 49"/>
                  <a:gd name="GluePoint17X" fmla="*/ 0 w 130"/>
                  <a:gd name="GluePoint17Y" fmla="*/ 29 h 49"/>
                  <a:gd name="GluePoint18X" fmla="*/ 17 w 130"/>
                  <a:gd name="GluePoint18Y" fmla="*/ 29 h 49"/>
                  <a:gd name="GluePoint19X" fmla="*/ 28 w 130"/>
                  <a:gd name="GluePoint19Y" fmla="*/ 25 h 49"/>
                  <a:gd name="GluePoint20X" fmla="*/ 47 w 130"/>
                  <a:gd name="GluePoint20Y" fmla="*/ 25 h 49"/>
                  <a:gd name="GluePoint21X" fmla="*/ 47 w 130"/>
                  <a:gd name="GluePoint21Y" fmla="*/ 29 h 49"/>
                  <a:gd name="GluePoint22X" fmla="*/ 49 w 130"/>
                  <a:gd name="GluePoint22Y" fmla="*/ 27 h 49"/>
                  <a:gd name="GluePoint23X" fmla="*/ 50 w 130"/>
                  <a:gd name="GluePoint23Y" fmla="*/ 30 h 49"/>
                  <a:gd name="GluePoint24X" fmla="*/ 50 w 130"/>
                  <a:gd name="GluePoint24Y" fmla="*/ 32 h 49"/>
                  <a:gd name="GluePoint25X" fmla="*/ 66 w 130"/>
                  <a:gd name="GluePoint25Y" fmla="*/ 32 h 49"/>
                  <a:gd name="GluePoint26X" fmla="*/ 77 w 130"/>
                  <a:gd name="GluePoint26Y" fmla="*/ 49 h 49"/>
                  <a:gd name="GluePoint27X" fmla="*/ 84 w 130"/>
                  <a:gd name="GluePoint27Y" fmla="*/ 48 h 49"/>
                  <a:gd name="GluePoint28X" fmla="*/ 90 w 130"/>
                  <a:gd name="GluePoint28Y" fmla="*/ 46 h 49"/>
                  <a:gd name="GluePoint29X" fmla="*/ 98 w 130"/>
                  <a:gd name="GluePoint29Y" fmla="*/ 38 h 49"/>
                  <a:gd name="GluePoint30X" fmla="*/ 103 w 130"/>
                  <a:gd name="GluePoint30Y" fmla="*/ 35 h 49"/>
                  <a:gd name="GluePoint31X" fmla="*/ 109 w 130"/>
                  <a:gd name="GluePoint31Y" fmla="*/ 35 h 49"/>
                  <a:gd name="GluePoint32X" fmla="*/ 114 w 130"/>
                  <a:gd name="GluePoint32Y" fmla="*/ 33 h 49"/>
                  <a:gd name="GluePoint33X" fmla="*/ 115 w 130"/>
                  <a:gd name="GluePoint33Y" fmla="*/ 29 h 49"/>
                  <a:gd name="GluePoint34X" fmla="*/ 111 w 130"/>
                  <a:gd name="GluePoint34Y" fmla="*/ 29 h 49"/>
                  <a:gd name="GluePoint35X" fmla="*/ 115 w 130"/>
                  <a:gd name="GluePoint35Y" fmla="*/ 24 h 49"/>
                  <a:gd name="GluePoint36X" fmla="*/ 111 w 130"/>
                  <a:gd name="GluePoint36Y" fmla="*/ 22 h 49"/>
                  <a:gd name="GluePoint37X" fmla="*/ 117 w 130"/>
                  <a:gd name="GluePoint37Y" fmla="*/ 21 h 49"/>
                  <a:gd name="GluePoint38X" fmla="*/ 119 w 130"/>
                  <a:gd name="GluePoint38Y" fmla="*/ 24 h 49"/>
                  <a:gd name="GluePoint39X" fmla="*/ 120 w 130"/>
                  <a:gd name="GluePoint39Y" fmla="*/ 24 h 49"/>
                  <a:gd name="GluePoint40X" fmla="*/ 128 w 130"/>
                  <a:gd name="GluePoint40Y" fmla="*/ 19 h 49"/>
                  <a:gd name="GluePoint41X" fmla="*/ 128 w 130"/>
                  <a:gd name="GluePoint41Y" fmla="*/ 12 h 49"/>
                  <a:gd name="GluePoint42X" fmla="*/ 123 w 130"/>
                  <a:gd name="GluePoint42Y" fmla="*/ 17 h 49"/>
                  <a:gd name="GluePoint43X" fmla="*/ 123 w 130"/>
                  <a:gd name="GluePoint43Y" fmla="*/ 12 h 49"/>
                  <a:gd name="GluePoint44X" fmla="*/ 117 w 130"/>
                  <a:gd name="GluePoint44Y" fmla="*/ 14 h 49"/>
                  <a:gd name="GluePoint45X" fmla="*/ 115 w 130"/>
                  <a:gd name="GluePoint45Y" fmla="*/ 12 h 49"/>
                  <a:gd name="GluePoint46X" fmla="*/ 115 w 130"/>
                  <a:gd name="GluePoint46Y" fmla="*/ 11 h 49"/>
                  <a:gd name="GluePoint47X" fmla="*/ 117 w 130"/>
                  <a:gd name="GluePoint47Y" fmla="*/ 6 h 49"/>
                  <a:gd name="GluePoint48X" fmla="*/ 119 w 130"/>
                  <a:gd name="GluePoint48Y" fmla="*/ 11 h 49"/>
                  <a:gd name="GluePoint49X" fmla="*/ 125 w 130"/>
                  <a:gd name="GluePoint49Y" fmla="*/ 8 h 49"/>
                  <a:gd name="GluePoint50X" fmla="*/ 128 w 130"/>
                  <a:gd name="GluePoint50Y" fmla="*/ 8 h 49"/>
                  <a:gd name="GluePoint51X" fmla="*/ 128 w 130"/>
                  <a:gd name="GluePoint51Y" fmla="*/ 11 h 49"/>
                  <a:gd name="GluePoint52X" fmla="*/ 128 w 130"/>
                  <a:gd name="GluePoint52Y" fmla="*/ 3 h 49"/>
                  <a:gd name="GluePoint53X" fmla="*/ 130 w 130"/>
                  <a:gd name="GluePoint53Y" fmla="*/ 0 h 49"/>
                  <a:gd name="GluePoint54X" fmla="*/ 119 w 130"/>
                  <a:gd name="GluePoint54Y" fmla="*/ 0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130" h="49">
                    <a:moveTo>
                      <a:pt x="119" y="0"/>
                    </a:moveTo>
                    <a:lnTo>
                      <a:pt x="103" y="0"/>
                    </a:lnTo>
                    <a:lnTo>
                      <a:pt x="71" y="0"/>
                    </a:lnTo>
                    <a:lnTo>
                      <a:pt x="47" y="0"/>
                    </a:lnTo>
                    <a:lnTo>
                      <a:pt x="44" y="4"/>
                    </a:lnTo>
                    <a:lnTo>
                      <a:pt x="41" y="6"/>
                    </a:lnTo>
                    <a:lnTo>
                      <a:pt x="38" y="9"/>
                    </a:lnTo>
                    <a:lnTo>
                      <a:pt x="34" y="9"/>
                    </a:lnTo>
                    <a:lnTo>
                      <a:pt x="30" y="12"/>
                    </a:lnTo>
                    <a:lnTo>
                      <a:pt x="30" y="11"/>
                    </a:lnTo>
                    <a:lnTo>
                      <a:pt x="25" y="12"/>
                    </a:lnTo>
                    <a:lnTo>
                      <a:pt x="23" y="16"/>
                    </a:lnTo>
                    <a:lnTo>
                      <a:pt x="14" y="19"/>
                    </a:lnTo>
                    <a:lnTo>
                      <a:pt x="9" y="21"/>
                    </a:lnTo>
                    <a:lnTo>
                      <a:pt x="4" y="24"/>
                    </a:lnTo>
                    <a:lnTo>
                      <a:pt x="1" y="25"/>
                    </a:lnTo>
                    <a:lnTo>
                      <a:pt x="0" y="29"/>
                    </a:lnTo>
                    <a:lnTo>
                      <a:pt x="17" y="29"/>
                    </a:lnTo>
                    <a:lnTo>
                      <a:pt x="28" y="25"/>
                    </a:lnTo>
                    <a:lnTo>
                      <a:pt x="47" y="25"/>
                    </a:lnTo>
                    <a:lnTo>
                      <a:pt x="47" y="29"/>
                    </a:lnTo>
                    <a:lnTo>
                      <a:pt x="49" y="27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66" y="32"/>
                    </a:lnTo>
                    <a:lnTo>
                      <a:pt x="77" y="49"/>
                    </a:lnTo>
                    <a:lnTo>
                      <a:pt x="84" y="48"/>
                    </a:lnTo>
                    <a:lnTo>
                      <a:pt x="90" y="46"/>
                    </a:lnTo>
                    <a:lnTo>
                      <a:pt x="98" y="38"/>
                    </a:lnTo>
                    <a:lnTo>
                      <a:pt x="103" y="35"/>
                    </a:lnTo>
                    <a:lnTo>
                      <a:pt x="109" y="35"/>
                    </a:lnTo>
                    <a:lnTo>
                      <a:pt x="114" y="33"/>
                    </a:lnTo>
                    <a:lnTo>
                      <a:pt x="115" y="29"/>
                    </a:lnTo>
                    <a:lnTo>
                      <a:pt x="111" y="29"/>
                    </a:lnTo>
                    <a:lnTo>
                      <a:pt x="115" y="24"/>
                    </a:lnTo>
                    <a:lnTo>
                      <a:pt x="111" y="22"/>
                    </a:lnTo>
                    <a:lnTo>
                      <a:pt x="117" y="21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8" y="19"/>
                    </a:lnTo>
                    <a:lnTo>
                      <a:pt x="128" y="12"/>
                    </a:lnTo>
                    <a:lnTo>
                      <a:pt x="123" y="17"/>
                    </a:lnTo>
                    <a:lnTo>
                      <a:pt x="123" y="12"/>
                    </a:lnTo>
                    <a:lnTo>
                      <a:pt x="117" y="14"/>
                    </a:lnTo>
                    <a:lnTo>
                      <a:pt x="115" y="12"/>
                    </a:lnTo>
                    <a:lnTo>
                      <a:pt x="115" y="11"/>
                    </a:lnTo>
                    <a:lnTo>
                      <a:pt x="117" y="6"/>
                    </a:lnTo>
                    <a:lnTo>
                      <a:pt x="119" y="11"/>
                    </a:lnTo>
                    <a:lnTo>
                      <a:pt x="125" y="8"/>
                    </a:lnTo>
                    <a:lnTo>
                      <a:pt x="128" y="8"/>
                    </a:lnTo>
                    <a:lnTo>
                      <a:pt x="128" y="11"/>
                    </a:lnTo>
                    <a:lnTo>
                      <a:pt x="128" y="3"/>
                    </a:lnTo>
                    <a:lnTo>
                      <a:pt x="130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66" name="Freeform 45"/>
              <p:cNvSpPr/>
              <p:nvPr/>
            </p:nvSpPr>
            <p:spPr>
              <a:xfrm>
                <a:off x="2158920" y="1943280"/>
                <a:ext cx="180720" cy="7740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7400"/>
                  <a:gd name="textAreaBottom" fmla="*/ 77760 h 77400"/>
                  <a:gd name="GluePoint1X" fmla="*/ 102 w 114"/>
                  <a:gd name="GluePoint1Y" fmla="*/ 49 h 49"/>
                  <a:gd name="GluePoint2X" fmla="*/ 86 w 114"/>
                  <a:gd name="GluePoint2Y" fmla="*/ 49 h 49"/>
                  <a:gd name="GluePoint3X" fmla="*/ 54 w 114"/>
                  <a:gd name="GluePoint3Y" fmla="*/ 49 h 49"/>
                  <a:gd name="GluePoint4X" fmla="*/ 0 w 114"/>
                  <a:gd name="GluePoint4Y" fmla="*/ 49 h 49"/>
                  <a:gd name="GluePoint5X" fmla="*/ 8 w 114"/>
                  <a:gd name="GluePoint5Y" fmla="*/ 47 h 49"/>
                  <a:gd name="GluePoint6X" fmla="*/ 13 w 114"/>
                  <a:gd name="GluePoint6Y" fmla="*/ 44 h 49"/>
                  <a:gd name="GluePoint7X" fmla="*/ 17 w 114"/>
                  <a:gd name="GluePoint7Y" fmla="*/ 41 h 49"/>
                  <a:gd name="GluePoint8X" fmla="*/ 30 w 114"/>
                  <a:gd name="GluePoint8Y" fmla="*/ 33 h 49"/>
                  <a:gd name="GluePoint9X" fmla="*/ 29 w 114"/>
                  <a:gd name="GluePoint9Y" fmla="*/ 36 h 49"/>
                  <a:gd name="GluePoint10X" fmla="*/ 30 w 114"/>
                  <a:gd name="GluePoint10Y" fmla="*/ 37 h 49"/>
                  <a:gd name="GluePoint11X" fmla="*/ 33 w 114"/>
                  <a:gd name="GluePoint11Y" fmla="*/ 39 h 49"/>
                  <a:gd name="GluePoint12X" fmla="*/ 37 w 114"/>
                  <a:gd name="GluePoint12Y" fmla="*/ 37 h 49"/>
                  <a:gd name="GluePoint13X" fmla="*/ 38 w 114"/>
                  <a:gd name="GluePoint13Y" fmla="*/ 39 h 49"/>
                  <a:gd name="GluePoint14X" fmla="*/ 43 w 114"/>
                  <a:gd name="GluePoint14Y" fmla="*/ 37 h 49"/>
                  <a:gd name="GluePoint15X" fmla="*/ 44 w 114"/>
                  <a:gd name="GluePoint15Y" fmla="*/ 36 h 49"/>
                  <a:gd name="GluePoint16X" fmla="*/ 51 w 114"/>
                  <a:gd name="GluePoint16Y" fmla="*/ 36 h 49"/>
                  <a:gd name="GluePoint17X" fmla="*/ 54 w 114"/>
                  <a:gd name="GluePoint17Y" fmla="*/ 34 h 49"/>
                  <a:gd name="GluePoint18X" fmla="*/ 56 w 114"/>
                  <a:gd name="GluePoint18Y" fmla="*/ 33 h 49"/>
                  <a:gd name="GluePoint19X" fmla="*/ 54 w 114"/>
                  <a:gd name="GluePoint19Y" fmla="*/ 31 h 49"/>
                  <a:gd name="GluePoint20X" fmla="*/ 65 w 114"/>
                  <a:gd name="GluePoint20Y" fmla="*/ 21 h 49"/>
                  <a:gd name="GluePoint21X" fmla="*/ 68 w 114"/>
                  <a:gd name="GluePoint21Y" fmla="*/ 15 h 49"/>
                  <a:gd name="GluePoint22X" fmla="*/ 73 w 114"/>
                  <a:gd name="GluePoint22Y" fmla="*/ 18 h 49"/>
                  <a:gd name="GluePoint23X" fmla="*/ 79 w 114"/>
                  <a:gd name="GluePoint23Y" fmla="*/ 10 h 49"/>
                  <a:gd name="GluePoint24X" fmla="*/ 81 w 114"/>
                  <a:gd name="GluePoint24Y" fmla="*/ 12 h 49"/>
                  <a:gd name="GluePoint25X" fmla="*/ 89 w 114"/>
                  <a:gd name="GluePoint25Y" fmla="*/ 5 h 49"/>
                  <a:gd name="GluePoint26X" fmla="*/ 92 w 114"/>
                  <a:gd name="GluePoint26Y" fmla="*/ 0 h 49"/>
                  <a:gd name="GluePoint27X" fmla="*/ 97 w 114"/>
                  <a:gd name="GluePoint27Y" fmla="*/ 5 h 49"/>
                  <a:gd name="GluePoint28X" fmla="*/ 100 w 114"/>
                  <a:gd name="GluePoint28Y" fmla="*/ 2 h 49"/>
                  <a:gd name="GluePoint29X" fmla="*/ 103 w 114"/>
                  <a:gd name="GluePoint29Y" fmla="*/ 4 h 49"/>
                  <a:gd name="GluePoint30X" fmla="*/ 102 w 114"/>
                  <a:gd name="GluePoint30Y" fmla="*/ 5 h 49"/>
                  <a:gd name="GluePoint31X" fmla="*/ 102 w 114"/>
                  <a:gd name="GluePoint31Y" fmla="*/ 7 h 49"/>
                  <a:gd name="GluePoint32X" fmla="*/ 106 w 114"/>
                  <a:gd name="GluePoint32Y" fmla="*/ 8 h 49"/>
                  <a:gd name="GluePoint33X" fmla="*/ 106 w 114"/>
                  <a:gd name="GluePoint33Y" fmla="*/ 12 h 49"/>
                  <a:gd name="GluePoint34X" fmla="*/ 106 w 114"/>
                  <a:gd name="GluePoint34Y" fmla="*/ 12 h 49"/>
                  <a:gd name="GluePoint35X" fmla="*/ 102 w 114"/>
                  <a:gd name="GluePoint35Y" fmla="*/ 16 h 49"/>
                  <a:gd name="GluePoint36X" fmla="*/ 102 w 114"/>
                  <a:gd name="GluePoint36Y" fmla="*/ 18 h 49"/>
                  <a:gd name="GluePoint37X" fmla="*/ 113 w 114"/>
                  <a:gd name="GluePoint37Y" fmla="*/ 26 h 49"/>
                  <a:gd name="GluePoint38X" fmla="*/ 110 w 114"/>
                  <a:gd name="GluePoint38Y" fmla="*/ 33 h 49"/>
                  <a:gd name="GluePoint39X" fmla="*/ 111 w 114"/>
                  <a:gd name="GluePoint39Y" fmla="*/ 37 h 49"/>
                  <a:gd name="GluePoint40X" fmla="*/ 110 w 114"/>
                  <a:gd name="GluePoint40Y" fmla="*/ 37 h 49"/>
                  <a:gd name="GluePoint41X" fmla="*/ 110 w 114"/>
                  <a:gd name="GluePoint41Y" fmla="*/ 42 h 49"/>
                  <a:gd name="GluePoint42X" fmla="*/ 106 w 114"/>
                  <a:gd name="GluePoint42Y" fmla="*/ 42 h 49"/>
                  <a:gd name="GluePoint43X" fmla="*/ 106 w 114"/>
                  <a:gd name="GluePoint43Y" fmla="*/ 44 h 49"/>
                  <a:gd name="GluePoint44X" fmla="*/ 114 w 114"/>
                  <a:gd name="GluePoint44Y" fmla="*/ 45 h 49"/>
                  <a:gd name="GluePoint45X" fmla="*/ 113 w 114"/>
                  <a:gd name="GluePoint45Y" fmla="*/ 49 h 49"/>
                  <a:gd name="GluePoint46X" fmla="*/ 102 w 114"/>
                  <a:gd name="GluePoint46Y" fmla="*/ 49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14" h="49">
                    <a:moveTo>
                      <a:pt x="102" y="49"/>
                    </a:moveTo>
                    <a:lnTo>
                      <a:pt x="86" y="49"/>
                    </a:lnTo>
                    <a:lnTo>
                      <a:pt x="54" y="49"/>
                    </a:lnTo>
                    <a:lnTo>
                      <a:pt x="0" y="49"/>
                    </a:lnTo>
                    <a:lnTo>
                      <a:pt x="8" y="47"/>
                    </a:lnTo>
                    <a:lnTo>
                      <a:pt x="13" y="44"/>
                    </a:lnTo>
                    <a:lnTo>
                      <a:pt x="17" y="41"/>
                    </a:lnTo>
                    <a:lnTo>
                      <a:pt x="30" y="33"/>
                    </a:lnTo>
                    <a:lnTo>
                      <a:pt x="29" y="36"/>
                    </a:lnTo>
                    <a:lnTo>
                      <a:pt x="30" y="37"/>
                    </a:lnTo>
                    <a:lnTo>
                      <a:pt x="33" y="39"/>
                    </a:lnTo>
                    <a:lnTo>
                      <a:pt x="37" y="37"/>
                    </a:lnTo>
                    <a:lnTo>
                      <a:pt x="38" y="39"/>
                    </a:lnTo>
                    <a:lnTo>
                      <a:pt x="43" y="37"/>
                    </a:lnTo>
                    <a:lnTo>
                      <a:pt x="44" y="36"/>
                    </a:lnTo>
                    <a:lnTo>
                      <a:pt x="51" y="36"/>
                    </a:lnTo>
                    <a:lnTo>
                      <a:pt x="54" y="34"/>
                    </a:lnTo>
                    <a:lnTo>
                      <a:pt x="56" y="33"/>
                    </a:lnTo>
                    <a:lnTo>
                      <a:pt x="54" y="31"/>
                    </a:lnTo>
                    <a:lnTo>
                      <a:pt x="65" y="21"/>
                    </a:lnTo>
                    <a:lnTo>
                      <a:pt x="68" y="15"/>
                    </a:lnTo>
                    <a:lnTo>
                      <a:pt x="73" y="18"/>
                    </a:lnTo>
                    <a:lnTo>
                      <a:pt x="79" y="10"/>
                    </a:lnTo>
                    <a:lnTo>
                      <a:pt x="81" y="12"/>
                    </a:lnTo>
                    <a:lnTo>
                      <a:pt x="89" y="5"/>
                    </a:lnTo>
                    <a:lnTo>
                      <a:pt x="92" y="0"/>
                    </a:lnTo>
                    <a:lnTo>
                      <a:pt x="97" y="5"/>
                    </a:lnTo>
                    <a:lnTo>
                      <a:pt x="100" y="2"/>
                    </a:lnTo>
                    <a:lnTo>
                      <a:pt x="103" y="4"/>
                    </a:lnTo>
                    <a:lnTo>
                      <a:pt x="102" y="5"/>
                    </a:lnTo>
                    <a:lnTo>
                      <a:pt x="102" y="7"/>
                    </a:lnTo>
                    <a:lnTo>
                      <a:pt x="106" y="8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2" y="16"/>
                    </a:lnTo>
                    <a:lnTo>
                      <a:pt x="102" y="18"/>
                    </a:lnTo>
                    <a:lnTo>
                      <a:pt x="113" y="26"/>
                    </a:lnTo>
                    <a:lnTo>
                      <a:pt x="110" y="33"/>
                    </a:lnTo>
                    <a:lnTo>
                      <a:pt x="111" y="37"/>
                    </a:lnTo>
                    <a:lnTo>
                      <a:pt x="110" y="37"/>
                    </a:lnTo>
                    <a:lnTo>
                      <a:pt x="110" y="42"/>
                    </a:lnTo>
                    <a:lnTo>
                      <a:pt x="106" y="42"/>
                    </a:lnTo>
                    <a:lnTo>
                      <a:pt x="106" y="44"/>
                    </a:lnTo>
                    <a:lnTo>
                      <a:pt x="114" y="45"/>
                    </a:lnTo>
                    <a:lnTo>
                      <a:pt x="113" y="49"/>
                    </a:lnTo>
                    <a:lnTo>
                      <a:pt x="102" y="4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67" name="Freeform 46"/>
              <p:cNvSpPr/>
              <p:nvPr/>
            </p:nvSpPr>
            <p:spPr>
              <a:xfrm>
                <a:off x="2274840" y="1936800"/>
                <a:ext cx="95040" cy="4716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47160"/>
                  <a:gd name="textAreaBottom" fmla="*/ 47520 h 47160"/>
                  <a:gd name="GluePoint1X" fmla="*/ 56 w 60"/>
                  <a:gd name="GluePoint1Y" fmla="*/ 0 h 30"/>
                  <a:gd name="GluePoint2X" fmla="*/ 32 w 60"/>
                  <a:gd name="GluePoint2Y" fmla="*/ 0 h 30"/>
                  <a:gd name="GluePoint3X" fmla="*/ 3 w 60"/>
                  <a:gd name="GluePoint3Y" fmla="*/ 0 h 30"/>
                  <a:gd name="GluePoint4X" fmla="*/ 0 w 60"/>
                  <a:gd name="GluePoint4Y" fmla="*/ 8 h 30"/>
                  <a:gd name="GluePoint5X" fmla="*/ 8 w 60"/>
                  <a:gd name="GluePoint5Y" fmla="*/ 3 h 30"/>
                  <a:gd name="GluePoint6X" fmla="*/ 10 w 60"/>
                  <a:gd name="GluePoint6Y" fmla="*/ 4 h 30"/>
                  <a:gd name="GluePoint7X" fmla="*/ 13 w 60"/>
                  <a:gd name="GluePoint7Y" fmla="*/ 1 h 30"/>
                  <a:gd name="GluePoint8X" fmla="*/ 16 w 60"/>
                  <a:gd name="GluePoint8Y" fmla="*/ 3 h 30"/>
                  <a:gd name="GluePoint9X" fmla="*/ 18 w 60"/>
                  <a:gd name="GluePoint9Y" fmla="*/ 3 h 30"/>
                  <a:gd name="GluePoint10X" fmla="*/ 18 w 60"/>
                  <a:gd name="GluePoint10Y" fmla="*/ 1 h 30"/>
                  <a:gd name="GluePoint11X" fmla="*/ 22 w 60"/>
                  <a:gd name="GluePoint11Y" fmla="*/ 0 h 30"/>
                  <a:gd name="GluePoint12X" fmla="*/ 27 w 60"/>
                  <a:gd name="GluePoint12Y" fmla="*/ 1 h 30"/>
                  <a:gd name="GluePoint13X" fmla="*/ 27 w 60"/>
                  <a:gd name="GluePoint13Y" fmla="*/ 6 h 30"/>
                  <a:gd name="GluePoint14X" fmla="*/ 30 w 60"/>
                  <a:gd name="GluePoint14Y" fmla="*/ 8 h 30"/>
                  <a:gd name="GluePoint15X" fmla="*/ 29 w 60"/>
                  <a:gd name="GluePoint15Y" fmla="*/ 9 h 30"/>
                  <a:gd name="GluePoint16X" fmla="*/ 29 w 60"/>
                  <a:gd name="GluePoint16Y" fmla="*/ 11 h 30"/>
                  <a:gd name="GluePoint17X" fmla="*/ 33 w 60"/>
                  <a:gd name="GluePoint17Y" fmla="*/ 12 h 30"/>
                  <a:gd name="GluePoint18X" fmla="*/ 35 w 60"/>
                  <a:gd name="GluePoint18Y" fmla="*/ 12 h 30"/>
                  <a:gd name="GluePoint19X" fmla="*/ 37 w 60"/>
                  <a:gd name="GluePoint19Y" fmla="*/ 14 h 30"/>
                  <a:gd name="GluePoint20X" fmla="*/ 33 w 60"/>
                  <a:gd name="GluePoint20Y" fmla="*/ 16 h 30"/>
                  <a:gd name="GluePoint21X" fmla="*/ 33 w 60"/>
                  <a:gd name="GluePoint21Y" fmla="*/ 16 h 30"/>
                  <a:gd name="GluePoint22X" fmla="*/ 30 w 60"/>
                  <a:gd name="GluePoint22Y" fmla="*/ 20 h 30"/>
                  <a:gd name="GluePoint23X" fmla="*/ 40 w 60"/>
                  <a:gd name="GluePoint23Y" fmla="*/ 27 h 30"/>
                  <a:gd name="GluePoint24X" fmla="*/ 41 w 60"/>
                  <a:gd name="GluePoint24Y" fmla="*/ 24 h 30"/>
                  <a:gd name="GluePoint25X" fmla="*/ 40 w 60"/>
                  <a:gd name="GluePoint25Y" fmla="*/ 22 h 30"/>
                  <a:gd name="GluePoint26X" fmla="*/ 41 w 60"/>
                  <a:gd name="GluePoint26Y" fmla="*/ 20 h 30"/>
                  <a:gd name="GluePoint27X" fmla="*/ 43 w 60"/>
                  <a:gd name="GluePoint27Y" fmla="*/ 8 h 30"/>
                  <a:gd name="GluePoint28X" fmla="*/ 52 w 60"/>
                  <a:gd name="GluePoint28Y" fmla="*/ 3 h 30"/>
                  <a:gd name="GluePoint29X" fmla="*/ 54 w 60"/>
                  <a:gd name="GluePoint29Y" fmla="*/ 1 h 30"/>
                  <a:gd name="GluePoint30X" fmla="*/ 52 w 60"/>
                  <a:gd name="GluePoint30Y" fmla="*/ 4 h 30"/>
                  <a:gd name="GluePoint31X" fmla="*/ 49 w 60"/>
                  <a:gd name="GluePoint31Y" fmla="*/ 8 h 30"/>
                  <a:gd name="GluePoint32X" fmla="*/ 48 w 60"/>
                  <a:gd name="GluePoint32Y" fmla="*/ 11 h 30"/>
                  <a:gd name="GluePoint33X" fmla="*/ 46 w 60"/>
                  <a:gd name="GluePoint33Y" fmla="*/ 12 h 30"/>
                  <a:gd name="GluePoint34X" fmla="*/ 48 w 60"/>
                  <a:gd name="GluePoint34Y" fmla="*/ 14 h 30"/>
                  <a:gd name="GluePoint35X" fmla="*/ 46 w 60"/>
                  <a:gd name="GluePoint35Y" fmla="*/ 17 h 30"/>
                  <a:gd name="GluePoint36X" fmla="*/ 45 w 60"/>
                  <a:gd name="GluePoint36Y" fmla="*/ 20 h 30"/>
                  <a:gd name="GluePoint37X" fmla="*/ 45 w 60"/>
                  <a:gd name="GluePoint37Y" fmla="*/ 24 h 30"/>
                  <a:gd name="GluePoint38X" fmla="*/ 48 w 60"/>
                  <a:gd name="GluePoint38Y" fmla="*/ 25 h 30"/>
                  <a:gd name="GluePoint39X" fmla="*/ 48 w 60"/>
                  <a:gd name="GluePoint39Y" fmla="*/ 30 h 30"/>
                  <a:gd name="GluePoint40X" fmla="*/ 56 w 60"/>
                  <a:gd name="GluePoint40Y" fmla="*/ 28 h 30"/>
                  <a:gd name="GluePoint41X" fmla="*/ 56 w 60"/>
                  <a:gd name="GluePoint41Y" fmla="*/ 27 h 30"/>
                  <a:gd name="GluePoint42X" fmla="*/ 60 w 60"/>
                  <a:gd name="GluePoint42Y" fmla="*/ 22 h 30"/>
                  <a:gd name="GluePoint43X" fmla="*/ 51 w 60"/>
                  <a:gd name="GluePoint43Y" fmla="*/ 20 h 30"/>
                  <a:gd name="GluePoint44X" fmla="*/ 56 w 60"/>
                  <a:gd name="GluePoint44Y" fmla="*/ 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60" h="30">
                    <a:moveTo>
                      <a:pt x="56" y="0"/>
                    </a:moveTo>
                    <a:lnTo>
                      <a:pt x="32" y="0"/>
                    </a:lnTo>
                    <a:lnTo>
                      <a:pt x="3" y="0"/>
                    </a:lnTo>
                    <a:lnTo>
                      <a:pt x="0" y="8"/>
                    </a:lnTo>
                    <a:lnTo>
                      <a:pt x="8" y="3"/>
                    </a:lnTo>
                    <a:lnTo>
                      <a:pt x="10" y="4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22" y="0"/>
                    </a:lnTo>
                    <a:lnTo>
                      <a:pt x="27" y="1"/>
                    </a:lnTo>
                    <a:lnTo>
                      <a:pt x="27" y="6"/>
                    </a:lnTo>
                    <a:lnTo>
                      <a:pt x="30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33" y="12"/>
                    </a:lnTo>
                    <a:lnTo>
                      <a:pt x="35" y="12"/>
                    </a:lnTo>
                    <a:lnTo>
                      <a:pt x="37" y="14"/>
                    </a:lnTo>
                    <a:lnTo>
                      <a:pt x="33" y="16"/>
                    </a:lnTo>
                    <a:lnTo>
                      <a:pt x="33" y="16"/>
                    </a:lnTo>
                    <a:lnTo>
                      <a:pt x="30" y="20"/>
                    </a:lnTo>
                    <a:lnTo>
                      <a:pt x="40" y="27"/>
                    </a:lnTo>
                    <a:lnTo>
                      <a:pt x="41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3" y="8"/>
                    </a:lnTo>
                    <a:lnTo>
                      <a:pt x="52" y="3"/>
                    </a:lnTo>
                    <a:lnTo>
                      <a:pt x="54" y="1"/>
                    </a:lnTo>
                    <a:lnTo>
                      <a:pt x="52" y="4"/>
                    </a:lnTo>
                    <a:lnTo>
                      <a:pt x="49" y="8"/>
                    </a:lnTo>
                    <a:lnTo>
                      <a:pt x="48" y="11"/>
                    </a:lnTo>
                    <a:lnTo>
                      <a:pt x="46" y="12"/>
                    </a:lnTo>
                    <a:lnTo>
                      <a:pt x="48" y="14"/>
                    </a:lnTo>
                    <a:lnTo>
                      <a:pt x="46" y="17"/>
                    </a:lnTo>
                    <a:lnTo>
                      <a:pt x="45" y="20"/>
                    </a:lnTo>
                    <a:lnTo>
                      <a:pt x="45" y="24"/>
                    </a:lnTo>
                    <a:lnTo>
                      <a:pt x="48" y="25"/>
                    </a:lnTo>
                    <a:lnTo>
                      <a:pt x="48" y="30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60" y="22"/>
                    </a:lnTo>
                    <a:lnTo>
                      <a:pt x="51" y="2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68" name="Freeform 47"/>
              <p:cNvSpPr/>
              <p:nvPr/>
            </p:nvSpPr>
            <p:spPr>
              <a:xfrm>
                <a:off x="2257560" y="186516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75 w 92"/>
                  <a:gd name="GluePoint1Y" fmla="*/ 4 h 45"/>
                  <a:gd name="GluePoint2X" fmla="*/ 68 w 92"/>
                  <a:gd name="GluePoint2Y" fmla="*/ 4 h 45"/>
                  <a:gd name="GluePoint3X" fmla="*/ 46 w 92"/>
                  <a:gd name="GluePoint3Y" fmla="*/ 4 h 45"/>
                  <a:gd name="GluePoint4X" fmla="*/ 24 w 92"/>
                  <a:gd name="GluePoint4Y" fmla="*/ 4 h 45"/>
                  <a:gd name="GluePoint5X" fmla="*/ 25 w 92"/>
                  <a:gd name="GluePoint5Y" fmla="*/ 0 h 45"/>
                  <a:gd name="GluePoint6X" fmla="*/ 14 w 92"/>
                  <a:gd name="GluePoint6Y" fmla="*/ 4 h 45"/>
                  <a:gd name="GluePoint7X" fmla="*/ 0 w 92"/>
                  <a:gd name="GluePoint7Y" fmla="*/ 45 h 45"/>
                  <a:gd name="GluePoint8X" fmla="*/ 43 w 92"/>
                  <a:gd name="GluePoint8Y" fmla="*/ 45 h 45"/>
                  <a:gd name="GluePoint9X" fmla="*/ 67 w 92"/>
                  <a:gd name="GluePoint9Y" fmla="*/ 45 h 45"/>
                  <a:gd name="GluePoint10X" fmla="*/ 70 w 92"/>
                  <a:gd name="GluePoint10Y" fmla="*/ 41 h 45"/>
                  <a:gd name="GluePoint11X" fmla="*/ 73 w 92"/>
                  <a:gd name="GluePoint11Y" fmla="*/ 43 h 45"/>
                  <a:gd name="GluePoint12X" fmla="*/ 78 w 92"/>
                  <a:gd name="GluePoint12Y" fmla="*/ 41 h 45"/>
                  <a:gd name="GluePoint13X" fmla="*/ 84 w 92"/>
                  <a:gd name="GluePoint13Y" fmla="*/ 36 h 45"/>
                  <a:gd name="GluePoint14X" fmla="*/ 81 w 92"/>
                  <a:gd name="GluePoint14Y" fmla="*/ 32 h 45"/>
                  <a:gd name="GluePoint15X" fmla="*/ 81 w 92"/>
                  <a:gd name="GluePoint15Y" fmla="*/ 30 h 45"/>
                  <a:gd name="GluePoint16X" fmla="*/ 81 w 92"/>
                  <a:gd name="GluePoint16Y" fmla="*/ 30 h 45"/>
                  <a:gd name="GluePoint17X" fmla="*/ 81 w 92"/>
                  <a:gd name="GluePoint17Y" fmla="*/ 25 h 45"/>
                  <a:gd name="GluePoint18X" fmla="*/ 84 w 92"/>
                  <a:gd name="GluePoint18Y" fmla="*/ 24 h 45"/>
                  <a:gd name="GluePoint19X" fmla="*/ 83 w 92"/>
                  <a:gd name="GluePoint19Y" fmla="*/ 22 h 45"/>
                  <a:gd name="GluePoint20X" fmla="*/ 89 w 92"/>
                  <a:gd name="GluePoint20Y" fmla="*/ 17 h 45"/>
                  <a:gd name="GluePoint21X" fmla="*/ 92 w 92"/>
                  <a:gd name="GluePoint21Y" fmla="*/ 16 h 45"/>
                  <a:gd name="GluePoint22X" fmla="*/ 89 w 92"/>
                  <a:gd name="GluePoint22Y" fmla="*/ 12 h 45"/>
                  <a:gd name="GluePoint23X" fmla="*/ 89 w 92"/>
                  <a:gd name="GluePoint23Y" fmla="*/ 8 h 45"/>
                  <a:gd name="GluePoint24X" fmla="*/ 86 w 92"/>
                  <a:gd name="GluePoint24Y" fmla="*/ 4 h 45"/>
                  <a:gd name="GluePoint25X" fmla="*/ 75 w 92"/>
                  <a:gd name="GluePoint25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75" y="4"/>
                    </a:moveTo>
                    <a:lnTo>
                      <a:pt x="68" y="4"/>
                    </a:lnTo>
                    <a:lnTo>
                      <a:pt x="46" y="4"/>
                    </a:lnTo>
                    <a:lnTo>
                      <a:pt x="24" y="4"/>
                    </a:lnTo>
                    <a:lnTo>
                      <a:pt x="25" y="0"/>
                    </a:lnTo>
                    <a:lnTo>
                      <a:pt x="14" y="4"/>
                    </a:lnTo>
                    <a:lnTo>
                      <a:pt x="0" y="45"/>
                    </a:lnTo>
                    <a:lnTo>
                      <a:pt x="43" y="45"/>
                    </a:lnTo>
                    <a:lnTo>
                      <a:pt x="67" y="45"/>
                    </a:lnTo>
                    <a:lnTo>
                      <a:pt x="70" y="41"/>
                    </a:lnTo>
                    <a:lnTo>
                      <a:pt x="73" y="43"/>
                    </a:lnTo>
                    <a:lnTo>
                      <a:pt x="78" y="41"/>
                    </a:lnTo>
                    <a:lnTo>
                      <a:pt x="84" y="36"/>
                    </a:lnTo>
                    <a:lnTo>
                      <a:pt x="81" y="32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1" y="25"/>
                    </a:lnTo>
                    <a:lnTo>
                      <a:pt x="84" y="24"/>
                    </a:lnTo>
                    <a:lnTo>
                      <a:pt x="83" y="22"/>
                    </a:lnTo>
                    <a:lnTo>
                      <a:pt x="89" y="17"/>
                    </a:lnTo>
                    <a:lnTo>
                      <a:pt x="92" y="16"/>
                    </a:lnTo>
                    <a:lnTo>
                      <a:pt x="89" y="12"/>
                    </a:lnTo>
                    <a:lnTo>
                      <a:pt x="89" y="8"/>
                    </a:lnTo>
                    <a:lnTo>
                      <a:pt x="86" y="4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69" name="Freeform 48"/>
              <p:cNvSpPr/>
              <p:nvPr/>
            </p:nvSpPr>
            <p:spPr>
              <a:xfrm>
                <a:off x="2295360" y="1790640"/>
                <a:ext cx="171000" cy="117000"/>
              </a:xfrm>
              <a:custGeom>
                <a:avLst/>
                <a:gdLst>
                  <a:gd name="textAreaLeft" fmla="*/ 0 w 171000"/>
                  <a:gd name="textAreaRight" fmla="*/ 171360 w 171000"/>
                  <a:gd name="textAreaTop" fmla="*/ 0 h 117000"/>
                  <a:gd name="textAreaBottom" fmla="*/ 117360 h 117000"/>
                  <a:gd name="GluePoint1X" fmla="*/ 62 w 108"/>
                  <a:gd name="GluePoint1Y" fmla="*/ 51 h 74"/>
                  <a:gd name="GluePoint2X" fmla="*/ 44 w 108"/>
                  <a:gd name="GluePoint2Y" fmla="*/ 51 h 74"/>
                  <a:gd name="GluePoint3X" fmla="*/ 22 w 108"/>
                  <a:gd name="GluePoint3Y" fmla="*/ 51 h 74"/>
                  <a:gd name="GluePoint4X" fmla="*/ 0 w 108"/>
                  <a:gd name="GluePoint4Y" fmla="*/ 51 h 74"/>
                  <a:gd name="GluePoint5X" fmla="*/ 1 w 108"/>
                  <a:gd name="GluePoint5Y" fmla="*/ 47 h 74"/>
                  <a:gd name="GluePoint6X" fmla="*/ 19 w 108"/>
                  <a:gd name="GluePoint6Y" fmla="*/ 37 h 74"/>
                  <a:gd name="GluePoint7X" fmla="*/ 19 w 108"/>
                  <a:gd name="GluePoint7Y" fmla="*/ 30 h 74"/>
                  <a:gd name="GluePoint8X" fmla="*/ 33 w 108"/>
                  <a:gd name="GluePoint8Y" fmla="*/ 27 h 74"/>
                  <a:gd name="GluePoint9X" fmla="*/ 39 w 108"/>
                  <a:gd name="GluePoint9Y" fmla="*/ 29 h 74"/>
                  <a:gd name="GluePoint10X" fmla="*/ 47 w 108"/>
                  <a:gd name="GluePoint10Y" fmla="*/ 29 h 74"/>
                  <a:gd name="GluePoint11X" fmla="*/ 60 w 108"/>
                  <a:gd name="GluePoint11Y" fmla="*/ 24 h 74"/>
                  <a:gd name="GluePoint12X" fmla="*/ 62 w 108"/>
                  <a:gd name="GluePoint12Y" fmla="*/ 21 h 74"/>
                  <a:gd name="GluePoint13X" fmla="*/ 62 w 108"/>
                  <a:gd name="GluePoint13Y" fmla="*/ 19 h 74"/>
                  <a:gd name="GluePoint14X" fmla="*/ 63 w 108"/>
                  <a:gd name="GluePoint14Y" fmla="*/ 16 h 74"/>
                  <a:gd name="GluePoint15X" fmla="*/ 62 w 108"/>
                  <a:gd name="GluePoint15Y" fmla="*/ 14 h 74"/>
                  <a:gd name="GluePoint16X" fmla="*/ 70 w 108"/>
                  <a:gd name="GluePoint16Y" fmla="*/ 11 h 74"/>
                  <a:gd name="GluePoint17X" fmla="*/ 74 w 108"/>
                  <a:gd name="GluePoint17Y" fmla="*/ 5 h 74"/>
                  <a:gd name="GluePoint18X" fmla="*/ 86 w 108"/>
                  <a:gd name="GluePoint18Y" fmla="*/ 0 h 74"/>
                  <a:gd name="GluePoint19X" fmla="*/ 108 w 108"/>
                  <a:gd name="GluePoint19Y" fmla="*/ 0 h 74"/>
                  <a:gd name="GluePoint20X" fmla="*/ 105 w 108"/>
                  <a:gd name="GluePoint20Y" fmla="*/ 6 h 74"/>
                  <a:gd name="GluePoint21X" fmla="*/ 105 w 108"/>
                  <a:gd name="GluePoint21Y" fmla="*/ 10 h 74"/>
                  <a:gd name="GluePoint22X" fmla="*/ 101 w 108"/>
                  <a:gd name="GluePoint22Y" fmla="*/ 16 h 74"/>
                  <a:gd name="GluePoint23X" fmla="*/ 100 w 108"/>
                  <a:gd name="GluePoint23Y" fmla="*/ 21 h 74"/>
                  <a:gd name="GluePoint24X" fmla="*/ 98 w 108"/>
                  <a:gd name="GluePoint24Y" fmla="*/ 22 h 74"/>
                  <a:gd name="GluePoint25X" fmla="*/ 100 w 108"/>
                  <a:gd name="GluePoint25Y" fmla="*/ 24 h 74"/>
                  <a:gd name="GluePoint26X" fmla="*/ 95 w 108"/>
                  <a:gd name="GluePoint26Y" fmla="*/ 38 h 74"/>
                  <a:gd name="GluePoint27X" fmla="*/ 89 w 108"/>
                  <a:gd name="GluePoint27Y" fmla="*/ 51 h 74"/>
                  <a:gd name="GluePoint28X" fmla="*/ 84 w 108"/>
                  <a:gd name="GluePoint28Y" fmla="*/ 64 h 74"/>
                  <a:gd name="GluePoint29X" fmla="*/ 84 w 108"/>
                  <a:gd name="GluePoint29Y" fmla="*/ 64 h 74"/>
                  <a:gd name="GluePoint30X" fmla="*/ 79 w 108"/>
                  <a:gd name="GluePoint30Y" fmla="*/ 67 h 74"/>
                  <a:gd name="GluePoint31X" fmla="*/ 81 w 108"/>
                  <a:gd name="GluePoint31Y" fmla="*/ 69 h 74"/>
                  <a:gd name="GluePoint32X" fmla="*/ 73 w 108"/>
                  <a:gd name="GluePoint32Y" fmla="*/ 74 h 74"/>
                  <a:gd name="GluePoint33X" fmla="*/ 76 w 108"/>
                  <a:gd name="GluePoint33Y" fmla="*/ 69 h 74"/>
                  <a:gd name="GluePoint34X" fmla="*/ 68 w 108"/>
                  <a:gd name="GluePoint34Y" fmla="*/ 63 h 74"/>
                  <a:gd name="GluePoint35X" fmla="*/ 65 w 108"/>
                  <a:gd name="GluePoint35Y" fmla="*/ 59 h 74"/>
                  <a:gd name="GluePoint36X" fmla="*/ 65 w 108"/>
                  <a:gd name="GluePoint36Y" fmla="*/ 55 h 74"/>
                  <a:gd name="GluePoint37X" fmla="*/ 62 w 108"/>
                  <a:gd name="GluePoint37Y" fmla="*/ 51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108" h="74">
                    <a:moveTo>
                      <a:pt x="62" y="51"/>
                    </a:moveTo>
                    <a:lnTo>
                      <a:pt x="44" y="51"/>
                    </a:lnTo>
                    <a:lnTo>
                      <a:pt x="22" y="51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19" y="37"/>
                    </a:lnTo>
                    <a:lnTo>
                      <a:pt x="19" y="30"/>
                    </a:lnTo>
                    <a:lnTo>
                      <a:pt x="33" y="27"/>
                    </a:lnTo>
                    <a:lnTo>
                      <a:pt x="39" y="29"/>
                    </a:lnTo>
                    <a:lnTo>
                      <a:pt x="47" y="29"/>
                    </a:lnTo>
                    <a:lnTo>
                      <a:pt x="60" y="24"/>
                    </a:lnTo>
                    <a:lnTo>
                      <a:pt x="62" y="21"/>
                    </a:lnTo>
                    <a:lnTo>
                      <a:pt x="62" y="19"/>
                    </a:lnTo>
                    <a:lnTo>
                      <a:pt x="63" y="16"/>
                    </a:lnTo>
                    <a:lnTo>
                      <a:pt x="62" y="14"/>
                    </a:lnTo>
                    <a:lnTo>
                      <a:pt x="70" y="11"/>
                    </a:lnTo>
                    <a:lnTo>
                      <a:pt x="74" y="5"/>
                    </a:lnTo>
                    <a:lnTo>
                      <a:pt x="86" y="0"/>
                    </a:lnTo>
                    <a:lnTo>
                      <a:pt x="108" y="0"/>
                    </a:lnTo>
                    <a:lnTo>
                      <a:pt x="105" y="6"/>
                    </a:lnTo>
                    <a:lnTo>
                      <a:pt x="105" y="10"/>
                    </a:lnTo>
                    <a:lnTo>
                      <a:pt x="101" y="16"/>
                    </a:lnTo>
                    <a:lnTo>
                      <a:pt x="100" y="21"/>
                    </a:lnTo>
                    <a:lnTo>
                      <a:pt x="98" y="22"/>
                    </a:lnTo>
                    <a:lnTo>
                      <a:pt x="100" y="24"/>
                    </a:lnTo>
                    <a:lnTo>
                      <a:pt x="95" y="38"/>
                    </a:lnTo>
                    <a:lnTo>
                      <a:pt x="89" y="51"/>
                    </a:lnTo>
                    <a:lnTo>
                      <a:pt x="84" y="64"/>
                    </a:lnTo>
                    <a:lnTo>
                      <a:pt x="84" y="64"/>
                    </a:lnTo>
                    <a:lnTo>
                      <a:pt x="79" y="67"/>
                    </a:lnTo>
                    <a:lnTo>
                      <a:pt x="81" y="69"/>
                    </a:lnTo>
                    <a:lnTo>
                      <a:pt x="73" y="74"/>
                    </a:lnTo>
                    <a:lnTo>
                      <a:pt x="76" y="69"/>
                    </a:lnTo>
                    <a:lnTo>
                      <a:pt x="68" y="63"/>
                    </a:lnTo>
                    <a:lnTo>
                      <a:pt x="65" y="59"/>
                    </a:lnTo>
                    <a:lnTo>
                      <a:pt x="65" y="55"/>
                    </a:lnTo>
                    <a:lnTo>
                      <a:pt x="62" y="5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70" name="Freeform 49"/>
              <p:cNvSpPr/>
              <p:nvPr/>
            </p:nvSpPr>
            <p:spPr>
              <a:xfrm>
                <a:off x="2355840" y="1324080"/>
                <a:ext cx="522000" cy="466200"/>
              </a:xfrm>
              <a:custGeom>
                <a:avLst/>
                <a:gdLst>
                  <a:gd name="textAreaLeft" fmla="*/ 0 w 522000"/>
                  <a:gd name="textAreaRight" fmla="*/ 522360 w 522000"/>
                  <a:gd name="textAreaTop" fmla="*/ 0 h 466200"/>
                  <a:gd name="textAreaBottom" fmla="*/ 466560 h 466200"/>
                  <a:gd name="GluePoint1X" fmla="*/ 267 w 329"/>
                  <a:gd name="GluePoint1Y" fmla="*/ 173 h 294"/>
                  <a:gd name="GluePoint2X" fmla="*/ 240 w 329"/>
                  <a:gd name="GluePoint2Y" fmla="*/ 165 h 294"/>
                  <a:gd name="GluePoint3X" fmla="*/ 246 w 329"/>
                  <a:gd name="GluePoint3Y" fmla="*/ 156 h 294"/>
                  <a:gd name="GluePoint4X" fmla="*/ 237 w 329"/>
                  <a:gd name="GluePoint4Y" fmla="*/ 172 h 294"/>
                  <a:gd name="GluePoint5X" fmla="*/ 230 w 329"/>
                  <a:gd name="GluePoint5Y" fmla="*/ 176 h 294"/>
                  <a:gd name="GluePoint6X" fmla="*/ 213 w 329"/>
                  <a:gd name="GluePoint6Y" fmla="*/ 172 h 294"/>
                  <a:gd name="GluePoint7X" fmla="*/ 210 w 329"/>
                  <a:gd name="GluePoint7Y" fmla="*/ 167 h 294"/>
                  <a:gd name="GluePoint8X" fmla="*/ 213 w 329"/>
                  <a:gd name="GluePoint8Y" fmla="*/ 156 h 294"/>
                  <a:gd name="GluePoint9X" fmla="*/ 205 w 329"/>
                  <a:gd name="GluePoint9Y" fmla="*/ 162 h 294"/>
                  <a:gd name="GluePoint10X" fmla="*/ 203 w 329"/>
                  <a:gd name="GluePoint10Y" fmla="*/ 148 h 294"/>
                  <a:gd name="GluePoint11X" fmla="*/ 213 w 329"/>
                  <a:gd name="GluePoint11Y" fmla="*/ 131 h 294"/>
                  <a:gd name="GluePoint12X" fmla="*/ 219 w 329"/>
                  <a:gd name="GluePoint12Y" fmla="*/ 127 h 294"/>
                  <a:gd name="GluePoint13X" fmla="*/ 225 w 329"/>
                  <a:gd name="GluePoint13Y" fmla="*/ 120 h 294"/>
                  <a:gd name="GluePoint14X" fmla="*/ 252 w 329"/>
                  <a:gd name="GluePoint14Y" fmla="*/ 128 h 294"/>
                  <a:gd name="GluePoint15X" fmla="*/ 271 w 329"/>
                  <a:gd name="GluePoint15Y" fmla="*/ 117 h 294"/>
                  <a:gd name="GluePoint16X" fmla="*/ 268 w 329"/>
                  <a:gd name="GluePoint16Y" fmla="*/ 106 h 294"/>
                  <a:gd name="GluePoint17X" fmla="*/ 270 w 329"/>
                  <a:gd name="GluePoint17Y" fmla="*/ 99 h 294"/>
                  <a:gd name="GluePoint18X" fmla="*/ 278 w 329"/>
                  <a:gd name="GluePoint18Y" fmla="*/ 85 h 294"/>
                  <a:gd name="GluePoint19X" fmla="*/ 276 w 329"/>
                  <a:gd name="GluePoint19Y" fmla="*/ 74 h 294"/>
                  <a:gd name="GluePoint20X" fmla="*/ 284 w 329"/>
                  <a:gd name="GluePoint20Y" fmla="*/ 64 h 294"/>
                  <a:gd name="GluePoint21X" fmla="*/ 278 w 329"/>
                  <a:gd name="GluePoint21Y" fmla="*/ 57 h 294"/>
                  <a:gd name="GluePoint22X" fmla="*/ 279 w 329"/>
                  <a:gd name="GluePoint22Y" fmla="*/ 49 h 294"/>
                  <a:gd name="GluePoint23X" fmla="*/ 291 w 329"/>
                  <a:gd name="GluePoint23Y" fmla="*/ 37 h 294"/>
                  <a:gd name="GluePoint24X" fmla="*/ 268 w 329"/>
                  <a:gd name="GluePoint24Y" fmla="*/ 54 h 294"/>
                  <a:gd name="GluePoint25X" fmla="*/ 260 w 329"/>
                  <a:gd name="GluePoint25Y" fmla="*/ 59 h 294"/>
                  <a:gd name="GluePoint26X" fmla="*/ 251 w 329"/>
                  <a:gd name="GluePoint26Y" fmla="*/ 66 h 294"/>
                  <a:gd name="GluePoint27X" fmla="*/ 227 w 329"/>
                  <a:gd name="GluePoint27Y" fmla="*/ 72 h 294"/>
                  <a:gd name="GluePoint28X" fmla="*/ 208 w 329"/>
                  <a:gd name="GluePoint28Y" fmla="*/ 61 h 294"/>
                  <a:gd name="GluePoint29X" fmla="*/ 222 w 329"/>
                  <a:gd name="GluePoint29Y" fmla="*/ 56 h 294"/>
                  <a:gd name="GluePoint30X" fmla="*/ 222 w 329"/>
                  <a:gd name="GluePoint30Y" fmla="*/ 43 h 294"/>
                  <a:gd name="GluePoint31X" fmla="*/ 233 w 329"/>
                  <a:gd name="GluePoint31Y" fmla="*/ 24 h 294"/>
                  <a:gd name="GluePoint32X" fmla="*/ 217 w 329"/>
                  <a:gd name="GluePoint32Y" fmla="*/ 22 h 294"/>
                  <a:gd name="GluePoint33X" fmla="*/ 213 w 329"/>
                  <a:gd name="GluePoint33Y" fmla="*/ 16 h 294"/>
                  <a:gd name="GluePoint34X" fmla="*/ 206 w 329"/>
                  <a:gd name="GluePoint34Y" fmla="*/ 11 h 294"/>
                  <a:gd name="GluePoint35X" fmla="*/ 183 w 329"/>
                  <a:gd name="GluePoint35Y" fmla="*/ 6 h 294"/>
                  <a:gd name="GluePoint36X" fmla="*/ 173 w 329"/>
                  <a:gd name="GluePoint36Y" fmla="*/ 4 h 294"/>
                  <a:gd name="GluePoint37X" fmla="*/ 138 w 329"/>
                  <a:gd name="GluePoint37Y" fmla="*/ 12 h 294"/>
                  <a:gd name="GluePoint38X" fmla="*/ 129 w 329"/>
                  <a:gd name="GluePoint38Y" fmla="*/ 27 h 294"/>
                  <a:gd name="GluePoint39X" fmla="*/ 129 w 329"/>
                  <a:gd name="GluePoint39Y" fmla="*/ 35 h 294"/>
                  <a:gd name="GluePoint40X" fmla="*/ 129 w 329"/>
                  <a:gd name="GluePoint40Y" fmla="*/ 45 h 294"/>
                  <a:gd name="GluePoint41X" fmla="*/ 119 w 329"/>
                  <a:gd name="GluePoint41Y" fmla="*/ 53 h 294"/>
                  <a:gd name="GluePoint42X" fmla="*/ 111 w 329"/>
                  <a:gd name="GluePoint42Y" fmla="*/ 91 h 294"/>
                  <a:gd name="GluePoint43X" fmla="*/ 103 w 329"/>
                  <a:gd name="GluePoint43Y" fmla="*/ 104 h 294"/>
                  <a:gd name="GluePoint44X" fmla="*/ 51 w 329"/>
                  <a:gd name="GluePoint44Y" fmla="*/ 159 h 294"/>
                  <a:gd name="GluePoint45X" fmla="*/ 55 w 329"/>
                  <a:gd name="GluePoint45Y" fmla="*/ 170 h 294"/>
                  <a:gd name="GluePoint46X" fmla="*/ 38 w 329"/>
                  <a:gd name="GluePoint46Y" fmla="*/ 186 h 294"/>
                  <a:gd name="GluePoint47X" fmla="*/ 28 w 329"/>
                  <a:gd name="GluePoint47Y" fmla="*/ 185 h 294"/>
                  <a:gd name="GluePoint48X" fmla="*/ 1 w 329"/>
                  <a:gd name="GluePoint48Y" fmla="*/ 254 h 294"/>
                  <a:gd name="GluePoint49X" fmla="*/ 22 w 329"/>
                  <a:gd name="GluePoint49Y" fmla="*/ 278 h 294"/>
                  <a:gd name="GluePoint50X" fmla="*/ 48 w 329"/>
                  <a:gd name="GluePoint50Y" fmla="*/ 283 h 294"/>
                  <a:gd name="GluePoint51X" fmla="*/ 81 w 329"/>
                  <a:gd name="GluePoint51Y" fmla="*/ 294 h 294"/>
                  <a:gd name="GluePoint52X" fmla="*/ 114 w 329"/>
                  <a:gd name="GluePoint52Y" fmla="*/ 283 h 294"/>
                  <a:gd name="GluePoint53X" fmla="*/ 141 w 329"/>
                  <a:gd name="GluePoint53Y" fmla="*/ 254 h 294"/>
                  <a:gd name="GluePoint54X" fmla="*/ 165 w 329"/>
                  <a:gd name="GluePoint54Y" fmla="*/ 242 h 294"/>
                  <a:gd name="GluePoint55X" fmla="*/ 192 w 329"/>
                  <a:gd name="GluePoint55Y" fmla="*/ 238 h 294"/>
                  <a:gd name="GluePoint56X" fmla="*/ 217 w 329"/>
                  <a:gd name="GluePoint56Y" fmla="*/ 225 h 294"/>
                  <a:gd name="GluePoint57X" fmla="*/ 135 w 329"/>
                  <a:gd name="GluePoint57Y" fmla="*/ 247 h 294"/>
                  <a:gd name="GluePoint58X" fmla="*/ 144 w 329"/>
                  <a:gd name="GluePoint58Y" fmla="*/ 236 h 294"/>
                  <a:gd name="GluePoint59X" fmla="*/ 190 w 329"/>
                  <a:gd name="GluePoint59Y" fmla="*/ 207 h 294"/>
                  <a:gd name="GluePoint60X" fmla="*/ 260 w 329"/>
                  <a:gd name="GluePoint60Y" fmla="*/ 205 h 294"/>
                  <a:gd name="GluePoint61X" fmla="*/ 291 w 329"/>
                  <a:gd name="GluePoint61Y" fmla="*/ 197 h 294"/>
                  <a:gd name="GluePoint62X" fmla="*/ 325 w 329"/>
                  <a:gd name="GluePoint62Y" fmla="*/ 173 h 29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29" h="294">
                    <a:moveTo>
                      <a:pt x="325" y="173"/>
                    </a:moveTo>
                    <a:lnTo>
                      <a:pt x="314" y="173"/>
                    </a:lnTo>
                    <a:lnTo>
                      <a:pt x="302" y="173"/>
                    </a:lnTo>
                    <a:lnTo>
                      <a:pt x="289" y="173"/>
                    </a:lnTo>
                    <a:lnTo>
                      <a:pt x="278" y="173"/>
                    </a:lnTo>
                    <a:lnTo>
                      <a:pt x="267" y="173"/>
                    </a:lnTo>
                    <a:lnTo>
                      <a:pt x="254" y="173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3" y="173"/>
                    </a:lnTo>
                    <a:lnTo>
                      <a:pt x="244" y="168"/>
                    </a:lnTo>
                    <a:lnTo>
                      <a:pt x="240" y="165"/>
                    </a:lnTo>
                    <a:lnTo>
                      <a:pt x="244" y="164"/>
                    </a:lnTo>
                    <a:lnTo>
                      <a:pt x="251" y="162"/>
                    </a:lnTo>
                    <a:lnTo>
                      <a:pt x="249" y="160"/>
                    </a:lnTo>
                    <a:lnTo>
                      <a:pt x="251" y="157"/>
                    </a:lnTo>
                    <a:lnTo>
                      <a:pt x="249" y="156"/>
                    </a:lnTo>
                    <a:lnTo>
                      <a:pt x="246" y="156"/>
                    </a:lnTo>
                    <a:lnTo>
                      <a:pt x="244" y="159"/>
                    </a:lnTo>
                    <a:lnTo>
                      <a:pt x="241" y="159"/>
                    </a:lnTo>
                    <a:lnTo>
                      <a:pt x="240" y="164"/>
                    </a:lnTo>
                    <a:lnTo>
                      <a:pt x="240" y="167"/>
                    </a:lnTo>
                    <a:lnTo>
                      <a:pt x="238" y="172"/>
                    </a:lnTo>
                    <a:lnTo>
                      <a:pt x="237" y="172"/>
                    </a:lnTo>
                    <a:lnTo>
                      <a:pt x="233" y="175"/>
                    </a:lnTo>
                    <a:lnTo>
                      <a:pt x="233" y="176"/>
                    </a:lnTo>
                    <a:lnTo>
                      <a:pt x="233" y="178"/>
                    </a:lnTo>
                    <a:lnTo>
                      <a:pt x="229" y="181"/>
                    </a:lnTo>
                    <a:lnTo>
                      <a:pt x="227" y="178"/>
                    </a:lnTo>
                    <a:lnTo>
                      <a:pt x="230" y="176"/>
                    </a:lnTo>
                    <a:lnTo>
                      <a:pt x="225" y="170"/>
                    </a:lnTo>
                    <a:lnTo>
                      <a:pt x="221" y="170"/>
                    </a:lnTo>
                    <a:lnTo>
                      <a:pt x="217" y="173"/>
                    </a:lnTo>
                    <a:lnTo>
                      <a:pt x="216" y="172"/>
                    </a:lnTo>
                    <a:lnTo>
                      <a:pt x="214" y="173"/>
                    </a:lnTo>
                    <a:lnTo>
                      <a:pt x="213" y="172"/>
                    </a:lnTo>
                    <a:lnTo>
                      <a:pt x="213" y="170"/>
                    </a:lnTo>
                    <a:lnTo>
                      <a:pt x="211" y="168"/>
                    </a:lnTo>
                    <a:lnTo>
                      <a:pt x="208" y="172"/>
                    </a:lnTo>
                    <a:lnTo>
                      <a:pt x="208" y="170"/>
                    </a:lnTo>
                    <a:lnTo>
                      <a:pt x="208" y="168"/>
                    </a:lnTo>
                    <a:lnTo>
                      <a:pt x="210" y="167"/>
                    </a:lnTo>
                    <a:lnTo>
                      <a:pt x="211" y="162"/>
                    </a:lnTo>
                    <a:lnTo>
                      <a:pt x="213" y="162"/>
                    </a:lnTo>
                    <a:lnTo>
                      <a:pt x="213" y="160"/>
                    </a:lnTo>
                    <a:lnTo>
                      <a:pt x="214" y="159"/>
                    </a:lnTo>
                    <a:lnTo>
                      <a:pt x="214" y="157"/>
                    </a:lnTo>
                    <a:lnTo>
                      <a:pt x="213" y="156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08" y="162"/>
                    </a:lnTo>
                    <a:lnTo>
                      <a:pt x="206" y="162"/>
                    </a:lnTo>
                    <a:lnTo>
                      <a:pt x="206" y="160"/>
                    </a:lnTo>
                    <a:lnTo>
                      <a:pt x="205" y="162"/>
                    </a:lnTo>
                    <a:lnTo>
                      <a:pt x="203" y="162"/>
                    </a:lnTo>
                    <a:lnTo>
                      <a:pt x="205" y="157"/>
                    </a:lnTo>
                    <a:lnTo>
                      <a:pt x="210" y="151"/>
                    </a:lnTo>
                    <a:lnTo>
                      <a:pt x="208" y="151"/>
                    </a:lnTo>
                    <a:lnTo>
                      <a:pt x="208" y="148"/>
                    </a:lnTo>
                    <a:lnTo>
                      <a:pt x="203" y="148"/>
                    </a:lnTo>
                    <a:lnTo>
                      <a:pt x="206" y="144"/>
                    </a:lnTo>
                    <a:lnTo>
                      <a:pt x="203" y="139"/>
                    </a:lnTo>
                    <a:lnTo>
                      <a:pt x="208" y="136"/>
                    </a:lnTo>
                    <a:lnTo>
                      <a:pt x="208" y="135"/>
                    </a:lnTo>
                    <a:lnTo>
                      <a:pt x="210" y="131"/>
                    </a:lnTo>
                    <a:lnTo>
                      <a:pt x="213" y="131"/>
                    </a:lnTo>
                    <a:lnTo>
                      <a:pt x="217" y="130"/>
                    </a:lnTo>
                    <a:lnTo>
                      <a:pt x="214" y="130"/>
                    </a:lnTo>
                    <a:lnTo>
                      <a:pt x="214" y="122"/>
                    </a:lnTo>
                    <a:lnTo>
                      <a:pt x="217" y="122"/>
                    </a:lnTo>
                    <a:lnTo>
                      <a:pt x="216" y="123"/>
                    </a:lnTo>
                    <a:lnTo>
                      <a:pt x="219" y="127"/>
                    </a:lnTo>
                    <a:lnTo>
                      <a:pt x="222" y="128"/>
                    </a:lnTo>
                    <a:lnTo>
                      <a:pt x="224" y="127"/>
                    </a:lnTo>
                    <a:lnTo>
                      <a:pt x="222" y="125"/>
                    </a:lnTo>
                    <a:lnTo>
                      <a:pt x="224" y="123"/>
                    </a:lnTo>
                    <a:lnTo>
                      <a:pt x="224" y="122"/>
                    </a:lnTo>
                    <a:lnTo>
                      <a:pt x="225" y="120"/>
                    </a:lnTo>
                    <a:lnTo>
                      <a:pt x="224" y="119"/>
                    </a:lnTo>
                    <a:lnTo>
                      <a:pt x="225" y="119"/>
                    </a:lnTo>
                    <a:lnTo>
                      <a:pt x="230" y="123"/>
                    </a:lnTo>
                    <a:lnTo>
                      <a:pt x="233" y="125"/>
                    </a:lnTo>
                    <a:lnTo>
                      <a:pt x="235" y="128"/>
                    </a:lnTo>
                    <a:lnTo>
                      <a:pt x="252" y="128"/>
                    </a:lnTo>
                    <a:lnTo>
                      <a:pt x="259" y="130"/>
                    </a:lnTo>
                    <a:lnTo>
                      <a:pt x="265" y="123"/>
                    </a:lnTo>
                    <a:lnTo>
                      <a:pt x="264" y="123"/>
                    </a:lnTo>
                    <a:lnTo>
                      <a:pt x="265" y="120"/>
                    </a:lnTo>
                    <a:lnTo>
                      <a:pt x="271" y="119"/>
                    </a:lnTo>
                    <a:lnTo>
                      <a:pt x="271" y="117"/>
                    </a:lnTo>
                    <a:lnTo>
                      <a:pt x="273" y="115"/>
                    </a:lnTo>
                    <a:lnTo>
                      <a:pt x="270" y="114"/>
                    </a:lnTo>
                    <a:lnTo>
                      <a:pt x="268" y="109"/>
                    </a:lnTo>
                    <a:lnTo>
                      <a:pt x="268" y="107"/>
                    </a:lnTo>
                    <a:lnTo>
                      <a:pt x="273" y="107"/>
                    </a:lnTo>
                    <a:lnTo>
                      <a:pt x="268" y="106"/>
                    </a:lnTo>
                    <a:lnTo>
                      <a:pt x="268" y="106"/>
                    </a:lnTo>
                    <a:lnTo>
                      <a:pt x="265" y="106"/>
                    </a:lnTo>
                    <a:lnTo>
                      <a:pt x="268" y="104"/>
                    </a:lnTo>
                    <a:lnTo>
                      <a:pt x="265" y="103"/>
                    </a:lnTo>
                    <a:lnTo>
                      <a:pt x="265" y="101"/>
                    </a:lnTo>
                    <a:lnTo>
                      <a:pt x="270" y="99"/>
                    </a:lnTo>
                    <a:lnTo>
                      <a:pt x="268" y="96"/>
                    </a:lnTo>
                    <a:lnTo>
                      <a:pt x="273" y="93"/>
                    </a:lnTo>
                    <a:lnTo>
                      <a:pt x="275" y="90"/>
                    </a:lnTo>
                    <a:lnTo>
                      <a:pt x="276" y="86"/>
                    </a:lnTo>
                    <a:lnTo>
                      <a:pt x="275" y="86"/>
                    </a:lnTo>
                    <a:lnTo>
                      <a:pt x="278" y="85"/>
                    </a:lnTo>
                    <a:lnTo>
                      <a:pt x="279" y="82"/>
                    </a:lnTo>
                    <a:lnTo>
                      <a:pt x="283" y="78"/>
                    </a:lnTo>
                    <a:lnTo>
                      <a:pt x="281" y="80"/>
                    </a:lnTo>
                    <a:lnTo>
                      <a:pt x="279" y="78"/>
                    </a:lnTo>
                    <a:lnTo>
                      <a:pt x="276" y="78"/>
                    </a:lnTo>
                    <a:lnTo>
                      <a:pt x="276" y="74"/>
                    </a:lnTo>
                    <a:lnTo>
                      <a:pt x="275" y="74"/>
                    </a:lnTo>
                    <a:lnTo>
                      <a:pt x="279" y="69"/>
                    </a:lnTo>
                    <a:lnTo>
                      <a:pt x="284" y="67"/>
                    </a:lnTo>
                    <a:lnTo>
                      <a:pt x="284" y="66"/>
                    </a:lnTo>
                    <a:lnTo>
                      <a:pt x="283" y="66"/>
                    </a:lnTo>
                    <a:lnTo>
                      <a:pt x="284" y="64"/>
                    </a:lnTo>
                    <a:lnTo>
                      <a:pt x="291" y="62"/>
                    </a:lnTo>
                    <a:lnTo>
                      <a:pt x="289" y="61"/>
                    </a:lnTo>
                    <a:lnTo>
                      <a:pt x="283" y="62"/>
                    </a:lnTo>
                    <a:lnTo>
                      <a:pt x="283" y="61"/>
                    </a:lnTo>
                    <a:lnTo>
                      <a:pt x="275" y="59"/>
                    </a:lnTo>
                    <a:lnTo>
                      <a:pt x="278" y="57"/>
                    </a:lnTo>
                    <a:lnTo>
                      <a:pt x="283" y="57"/>
                    </a:lnTo>
                    <a:lnTo>
                      <a:pt x="281" y="56"/>
                    </a:lnTo>
                    <a:lnTo>
                      <a:pt x="283" y="51"/>
                    </a:lnTo>
                    <a:lnTo>
                      <a:pt x="286" y="51"/>
                    </a:lnTo>
                    <a:lnTo>
                      <a:pt x="281" y="51"/>
                    </a:lnTo>
                    <a:lnTo>
                      <a:pt x="279" y="49"/>
                    </a:lnTo>
                    <a:lnTo>
                      <a:pt x="283" y="45"/>
                    </a:lnTo>
                    <a:lnTo>
                      <a:pt x="286" y="43"/>
                    </a:lnTo>
                    <a:lnTo>
                      <a:pt x="283" y="41"/>
                    </a:lnTo>
                    <a:lnTo>
                      <a:pt x="287" y="40"/>
                    </a:lnTo>
                    <a:lnTo>
                      <a:pt x="286" y="38"/>
                    </a:lnTo>
                    <a:lnTo>
                      <a:pt x="291" y="37"/>
                    </a:lnTo>
                    <a:lnTo>
                      <a:pt x="286" y="37"/>
                    </a:lnTo>
                    <a:lnTo>
                      <a:pt x="273" y="46"/>
                    </a:lnTo>
                    <a:lnTo>
                      <a:pt x="276" y="49"/>
                    </a:lnTo>
                    <a:lnTo>
                      <a:pt x="270" y="54"/>
                    </a:lnTo>
                    <a:lnTo>
                      <a:pt x="268" y="53"/>
                    </a:lnTo>
                    <a:lnTo>
                      <a:pt x="268" y="54"/>
                    </a:lnTo>
                    <a:lnTo>
                      <a:pt x="267" y="57"/>
                    </a:lnTo>
                    <a:lnTo>
                      <a:pt x="265" y="57"/>
                    </a:lnTo>
                    <a:lnTo>
                      <a:pt x="264" y="59"/>
                    </a:lnTo>
                    <a:lnTo>
                      <a:pt x="265" y="59"/>
                    </a:lnTo>
                    <a:lnTo>
                      <a:pt x="262" y="61"/>
                    </a:lnTo>
                    <a:lnTo>
                      <a:pt x="260" y="59"/>
                    </a:lnTo>
                    <a:lnTo>
                      <a:pt x="262" y="62"/>
                    </a:lnTo>
                    <a:lnTo>
                      <a:pt x="257" y="67"/>
                    </a:lnTo>
                    <a:lnTo>
                      <a:pt x="260" y="64"/>
                    </a:lnTo>
                    <a:lnTo>
                      <a:pt x="260" y="62"/>
                    </a:lnTo>
                    <a:lnTo>
                      <a:pt x="256" y="61"/>
                    </a:lnTo>
                    <a:lnTo>
                      <a:pt x="251" y="66"/>
                    </a:lnTo>
                    <a:lnTo>
                      <a:pt x="237" y="70"/>
                    </a:lnTo>
                    <a:lnTo>
                      <a:pt x="233" y="72"/>
                    </a:lnTo>
                    <a:lnTo>
                      <a:pt x="237" y="67"/>
                    </a:lnTo>
                    <a:lnTo>
                      <a:pt x="233" y="69"/>
                    </a:lnTo>
                    <a:lnTo>
                      <a:pt x="235" y="64"/>
                    </a:lnTo>
                    <a:lnTo>
                      <a:pt x="227" y="72"/>
                    </a:lnTo>
                    <a:lnTo>
                      <a:pt x="227" y="72"/>
                    </a:lnTo>
                    <a:lnTo>
                      <a:pt x="230" y="67"/>
                    </a:lnTo>
                    <a:lnTo>
                      <a:pt x="230" y="59"/>
                    </a:lnTo>
                    <a:lnTo>
                      <a:pt x="221" y="61"/>
                    </a:lnTo>
                    <a:lnTo>
                      <a:pt x="213" y="64"/>
                    </a:lnTo>
                    <a:lnTo>
                      <a:pt x="208" y="61"/>
                    </a:lnTo>
                    <a:lnTo>
                      <a:pt x="213" y="61"/>
                    </a:lnTo>
                    <a:lnTo>
                      <a:pt x="213" y="57"/>
                    </a:lnTo>
                    <a:lnTo>
                      <a:pt x="214" y="57"/>
                    </a:lnTo>
                    <a:lnTo>
                      <a:pt x="216" y="61"/>
                    </a:lnTo>
                    <a:lnTo>
                      <a:pt x="222" y="57"/>
                    </a:lnTo>
                    <a:lnTo>
                      <a:pt x="222" y="56"/>
                    </a:lnTo>
                    <a:lnTo>
                      <a:pt x="221" y="54"/>
                    </a:lnTo>
                    <a:lnTo>
                      <a:pt x="225" y="53"/>
                    </a:lnTo>
                    <a:lnTo>
                      <a:pt x="219" y="53"/>
                    </a:lnTo>
                    <a:lnTo>
                      <a:pt x="225" y="48"/>
                    </a:lnTo>
                    <a:lnTo>
                      <a:pt x="225" y="45"/>
                    </a:lnTo>
                    <a:lnTo>
                      <a:pt x="222" y="43"/>
                    </a:lnTo>
                    <a:lnTo>
                      <a:pt x="224" y="41"/>
                    </a:lnTo>
                    <a:lnTo>
                      <a:pt x="229" y="40"/>
                    </a:lnTo>
                    <a:lnTo>
                      <a:pt x="229" y="35"/>
                    </a:lnTo>
                    <a:lnTo>
                      <a:pt x="230" y="30"/>
                    </a:lnTo>
                    <a:lnTo>
                      <a:pt x="235" y="29"/>
                    </a:lnTo>
                    <a:lnTo>
                      <a:pt x="233" y="24"/>
                    </a:lnTo>
                    <a:lnTo>
                      <a:pt x="232" y="25"/>
                    </a:lnTo>
                    <a:lnTo>
                      <a:pt x="232" y="25"/>
                    </a:lnTo>
                    <a:lnTo>
                      <a:pt x="227" y="27"/>
                    </a:lnTo>
                    <a:lnTo>
                      <a:pt x="225" y="24"/>
                    </a:lnTo>
                    <a:lnTo>
                      <a:pt x="217" y="25"/>
                    </a:lnTo>
                    <a:lnTo>
                      <a:pt x="217" y="22"/>
                    </a:lnTo>
                    <a:lnTo>
                      <a:pt x="211" y="24"/>
                    </a:lnTo>
                    <a:lnTo>
                      <a:pt x="213" y="22"/>
                    </a:lnTo>
                    <a:lnTo>
                      <a:pt x="210" y="20"/>
                    </a:lnTo>
                    <a:lnTo>
                      <a:pt x="210" y="19"/>
                    </a:lnTo>
                    <a:lnTo>
                      <a:pt x="214" y="16"/>
                    </a:lnTo>
                    <a:lnTo>
                      <a:pt x="213" y="16"/>
                    </a:lnTo>
                    <a:lnTo>
                      <a:pt x="206" y="17"/>
                    </a:lnTo>
                    <a:lnTo>
                      <a:pt x="206" y="16"/>
                    </a:lnTo>
                    <a:lnTo>
                      <a:pt x="210" y="16"/>
                    </a:lnTo>
                    <a:lnTo>
                      <a:pt x="208" y="12"/>
                    </a:lnTo>
                    <a:lnTo>
                      <a:pt x="210" y="11"/>
                    </a:lnTo>
                    <a:lnTo>
                      <a:pt x="206" y="11"/>
                    </a:lnTo>
                    <a:lnTo>
                      <a:pt x="205" y="12"/>
                    </a:lnTo>
                    <a:lnTo>
                      <a:pt x="202" y="12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195" y="3"/>
                    </a:lnTo>
                    <a:lnTo>
                      <a:pt x="183" y="6"/>
                    </a:lnTo>
                    <a:lnTo>
                      <a:pt x="181" y="6"/>
                    </a:lnTo>
                    <a:lnTo>
                      <a:pt x="178" y="8"/>
                    </a:lnTo>
                    <a:lnTo>
                      <a:pt x="178" y="6"/>
                    </a:lnTo>
                    <a:lnTo>
                      <a:pt x="178" y="4"/>
                    </a:lnTo>
                    <a:lnTo>
                      <a:pt x="171" y="6"/>
                    </a:lnTo>
                    <a:lnTo>
                      <a:pt x="173" y="4"/>
                    </a:lnTo>
                    <a:lnTo>
                      <a:pt x="165" y="3"/>
                    </a:lnTo>
                    <a:lnTo>
                      <a:pt x="152" y="1"/>
                    </a:lnTo>
                    <a:lnTo>
                      <a:pt x="152" y="0"/>
                    </a:lnTo>
                    <a:lnTo>
                      <a:pt x="140" y="6"/>
                    </a:lnTo>
                    <a:lnTo>
                      <a:pt x="138" y="9"/>
                    </a:lnTo>
                    <a:lnTo>
                      <a:pt x="138" y="12"/>
                    </a:lnTo>
                    <a:lnTo>
                      <a:pt x="141" y="16"/>
                    </a:lnTo>
                    <a:lnTo>
                      <a:pt x="146" y="14"/>
                    </a:lnTo>
                    <a:lnTo>
                      <a:pt x="143" y="16"/>
                    </a:lnTo>
                    <a:lnTo>
                      <a:pt x="138" y="19"/>
                    </a:lnTo>
                    <a:lnTo>
                      <a:pt x="136" y="20"/>
                    </a:lnTo>
                    <a:lnTo>
                      <a:pt x="129" y="27"/>
                    </a:lnTo>
                    <a:lnTo>
                      <a:pt x="129" y="29"/>
                    </a:lnTo>
                    <a:lnTo>
                      <a:pt x="129" y="30"/>
                    </a:lnTo>
                    <a:lnTo>
                      <a:pt x="135" y="30"/>
                    </a:lnTo>
                    <a:lnTo>
                      <a:pt x="132" y="30"/>
                    </a:lnTo>
                    <a:lnTo>
                      <a:pt x="132" y="32"/>
                    </a:lnTo>
                    <a:lnTo>
                      <a:pt x="129" y="35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27" y="40"/>
                    </a:lnTo>
                    <a:lnTo>
                      <a:pt x="125" y="41"/>
                    </a:lnTo>
                    <a:lnTo>
                      <a:pt x="133" y="41"/>
                    </a:lnTo>
                    <a:lnTo>
                      <a:pt x="129" y="45"/>
                    </a:lnTo>
                    <a:lnTo>
                      <a:pt x="127" y="46"/>
                    </a:lnTo>
                    <a:lnTo>
                      <a:pt x="130" y="48"/>
                    </a:lnTo>
                    <a:lnTo>
                      <a:pt x="125" y="49"/>
                    </a:lnTo>
                    <a:lnTo>
                      <a:pt x="122" y="48"/>
                    </a:lnTo>
                    <a:lnTo>
                      <a:pt x="121" y="49"/>
                    </a:lnTo>
                    <a:lnTo>
                      <a:pt x="119" y="53"/>
                    </a:lnTo>
                    <a:lnTo>
                      <a:pt x="105" y="56"/>
                    </a:lnTo>
                    <a:lnTo>
                      <a:pt x="103" y="61"/>
                    </a:lnTo>
                    <a:lnTo>
                      <a:pt x="102" y="61"/>
                    </a:lnTo>
                    <a:lnTo>
                      <a:pt x="108" y="67"/>
                    </a:lnTo>
                    <a:lnTo>
                      <a:pt x="113" y="69"/>
                    </a:lnTo>
                    <a:lnTo>
                      <a:pt x="111" y="91"/>
                    </a:lnTo>
                    <a:lnTo>
                      <a:pt x="106" y="103"/>
                    </a:lnTo>
                    <a:lnTo>
                      <a:pt x="111" y="98"/>
                    </a:lnTo>
                    <a:lnTo>
                      <a:pt x="111" y="103"/>
                    </a:lnTo>
                    <a:lnTo>
                      <a:pt x="113" y="103"/>
                    </a:lnTo>
                    <a:lnTo>
                      <a:pt x="108" y="106"/>
                    </a:lnTo>
                    <a:lnTo>
                      <a:pt x="103" y="104"/>
                    </a:lnTo>
                    <a:lnTo>
                      <a:pt x="87" y="117"/>
                    </a:lnTo>
                    <a:lnTo>
                      <a:pt x="82" y="120"/>
                    </a:lnTo>
                    <a:lnTo>
                      <a:pt x="54" y="131"/>
                    </a:lnTo>
                    <a:lnTo>
                      <a:pt x="57" y="133"/>
                    </a:lnTo>
                    <a:lnTo>
                      <a:pt x="59" y="141"/>
                    </a:lnTo>
                    <a:lnTo>
                      <a:pt x="51" y="159"/>
                    </a:lnTo>
                    <a:lnTo>
                      <a:pt x="52" y="160"/>
                    </a:lnTo>
                    <a:lnTo>
                      <a:pt x="51" y="162"/>
                    </a:lnTo>
                    <a:lnTo>
                      <a:pt x="49" y="165"/>
                    </a:lnTo>
                    <a:lnTo>
                      <a:pt x="52" y="170"/>
                    </a:lnTo>
                    <a:lnTo>
                      <a:pt x="59" y="168"/>
                    </a:lnTo>
                    <a:lnTo>
                      <a:pt x="55" y="170"/>
                    </a:lnTo>
                    <a:lnTo>
                      <a:pt x="52" y="170"/>
                    </a:lnTo>
                    <a:lnTo>
                      <a:pt x="43" y="176"/>
                    </a:lnTo>
                    <a:lnTo>
                      <a:pt x="40" y="176"/>
                    </a:lnTo>
                    <a:lnTo>
                      <a:pt x="43" y="181"/>
                    </a:lnTo>
                    <a:lnTo>
                      <a:pt x="40" y="185"/>
                    </a:lnTo>
                    <a:lnTo>
                      <a:pt x="38" y="186"/>
                    </a:lnTo>
                    <a:lnTo>
                      <a:pt x="36" y="186"/>
                    </a:lnTo>
                    <a:lnTo>
                      <a:pt x="38" y="183"/>
                    </a:lnTo>
                    <a:lnTo>
                      <a:pt x="35" y="180"/>
                    </a:lnTo>
                    <a:lnTo>
                      <a:pt x="32" y="180"/>
                    </a:lnTo>
                    <a:lnTo>
                      <a:pt x="30" y="183"/>
                    </a:lnTo>
                    <a:lnTo>
                      <a:pt x="28" y="185"/>
                    </a:lnTo>
                    <a:lnTo>
                      <a:pt x="25" y="193"/>
                    </a:lnTo>
                    <a:lnTo>
                      <a:pt x="19" y="209"/>
                    </a:lnTo>
                    <a:lnTo>
                      <a:pt x="11" y="225"/>
                    </a:lnTo>
                    <a:lnTo>
                      <a:pt x="5" y="239"/>
                    </a:lnTo>
                    <a:lnTo>
                      <a:pt x="0" y="250"/>
                    </a:lnTo>
                    <a:lnTo>
                      <a:pt x="1" y="254"/>
                    </a:lnTo>
                    <a:lnTo>
                      <a:pt x="0" y="257"/>
                    </a:lnTo>
                    <a:lnTo>
                      <a:pt x="1" y="262"/>
                    </a:lnTo>
                    <a:lnTo>
                      <a:pt x="3" y="267"/>
                    </a:lnTo>
                    <a:lnTo>
                      <a:pt x="5" y="270"/>
                    </a:lnTo>
                    <a:lnTo>
                      <a:pt x="19" y="273"/>
                    </a:lnTo>
                    <a:lnTo>
                      <a:pt x="22" y="278"/>
                    </a:lnTo>
                    <a:lnTo>
                      <a:pt x="28" y="278"/>
                    </a:lnTo>
                    <a:lnTo>
                      <a:pt x="28" y="283"/>
                    </a:lnTo>
                    <a:lnTo>
                      <a:pt x="32" y="286"/>
                    </a:lnTo>
                    <a:lnTo>
                      <a:pt x="35" y="284"/>
                    </a:lnTo>
                    <a:lnTo>
                      <a:pt x="38" y="286"/>
                    </a:lnTo>
                    <a:lnTo>
                      <a:pt x="48" y="283"/>
                    </a:lnTo>
                    <a:lnTo>
                      <a:pt x="55" y="283"/>
                    </a:lnTo>
                    <a:lnTo>
                      <a:pt x="59" y="284"/>
                    </a:lnTo>
                    <a:lnTo>
                      <a:pt x="55" y="287"/>
                    </a:lnTo>
                    <a:lnTo>
                      <a:pt x="57" y="289"/>
                    </a:lnTo>
                    <a:lnTo>
                      <a:pt x="51" y="294"/>
                    </a:lnTo>
                    <a:lnTo>
                      <a:pt x="81" y="294"/>
                    </a:lnTo>
                    <a:lnTo>
                      <a:pt x="95" y="294"/>
                    </a:lnTo>
                    <a:lnTo>
                      <a:pt x="98" y="289"/>
                    </a:lnTo>
                    <a:lnTo>
                      <a:pt x="103" y="289"/>
                    </a:lnTo>
                    <a:lnTo>
                      <a:pt x="109" y="287"/>
                    </a:lnTo>
                    <a:lnTo>
                      <a:pt x="111" y="284"/>
                    </a:lnTo>
                    <a:lnTo>
                      <a:pt x="114" y="283"/>
                    </a:lnTo>
                    <a:lnTo>
                      <a:pt x="117" y="275"/>
                    </a:lnTo>
                    <a:lnTo>
                      <a:pt x="124" y="267"/>
                    </a:lnTo>
                    <a:lnTo>
                      <a:pt x="127" y="262"/>
                    </a:lnTo>
                    <a:lnTo>
                      <a:pt x="136" y="252"/>
                    </a:lnTo>
                    <a:lnTo>
                      <a:pt x="140" y="252"/>
                    </a:lnTo>
                    <a:lnTo>
                      <a:pt x="141" y="254"/>
                    </a:lnTo>
                    <a:lnTo>
                      <a:pt x="149" y="252"/>
                    </a:lnTo>
                    <a:lnTo>
                      <a:pt x="152" y="249"/>
                    </a:lnTo>
                    <a:lnTo>
                      <a:pt x="156" y="242"/>
                    </a:lnTo>
                    <a:lnTo>
                      <a:pt x="159" y="242"/>
                    </a:lnTo>
                    <a:lnTo>
                      <a:pt x="159" y="241"/>
                    </a:lnTo>
                    <a:lnTo>
                      <a:pt x="165" y="242"/>
                    </a:lnTo>
                    <a:lnTo>
                      <a:pt x="168" y="244"/>
                    </a:lnTo>
                    <a:lnTo>
                      <a:pt x="175" y="244"/>
                    </a:lnTo>
                    <a:lnTo>
                      <a:pt x="176" y="242"/>
                    </a:lnTo>
                    <a:lnTo>
                      <a:pt x="184" y="241"/>
                    </a:lnTo>
                    <a:lnTo>
                      <a:pt x="190" y="242"/>
                    </a:lnTo>
                    <a:lnTo>
                      <a:pt x="192" y="238"/>
                    </a:lnTo>
                    <a:lnTo>
                      <a:pt x="200" y="241"/>
                    </a:lnTo>
                    <a:lnTo>
                      <a:pt x="214" y="233"/>
                    </a:lnTo>
                    <a:lnTo>
                      <a:pt x="216" y="230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7" y="225"/>
                    </a:lnTo>
                    <a:lnTo>
                      <a:pt x="208" y="220"/>
                    </a:lnTo>
                    <a:lnTo>
                      <a:pt x="202" y="220"/>
                    </a:lnTo>
                    <a:lnTo>
                      <a:pt x="187" y="222"/>
                    </a:lnTo>
                    <a:lnTo>
                      <a:pt x="152" y="234"/>
                    </a:lnTo>
                    <a:lnTo>
                      <a:pt x="140" y="242"/>
                    </a:lnTo>
                    <a:lnTo>
                      <a:pt x="135" y="247"/>
                    </a:lnTo>
                    <a:lnTo>
                      <a:pt x="119" y="258"/>
                    </a:lnTo>
                    <a:lnTo>
                      <a:pt x="113" y="262"/>
                    </a:lnTo>
                    <a:lnTo>
                      <a:pt x="129" y="250"/>
                    </a:lnTo>
                    <a:lnTo>
                      <a:pt x="138" y="242"/>
                    </a:lnTo>
                    <a:lnTo>
                      <a:pt x="138" y="238"/>
                    </a:lnTo>
                    <a:lnTo>
                      <a:pt x="144" y="236"/>
                    </a:lnTo>
                    <a:lnTo>
                      <a:pt x="156" y="226"/>
                    </a:lnTo>
                    <a:lnTo>
                      <a:pt x="163" y="222"/>
                    </a:lnTo>
                    <a:lnTo>
                      <a:pt x="168" y="218"/>
                    </a:lnTo>
                    <a:lnTo>
                      <a:pt x="179" y="218"/>
                    </a:lnTo>
                    <a:lnTo>
                      <a:pt x="186" y="210"/>
                    </a:lnTo>
                    <a:lnTo>
                      <a:pt x="190" y="207"/>
                    </a:lnTo>
                    <a:lnTo>
                      <a:pt x="192" y="205"/>
                    </a:lnTo>
                    <a:lnTo>
                      <a:pt x="195" y="205"/>
                    </a:lnTo>
                    <a:lnTo>
                      <a:pt x="198" y="204"/>
                    </a:lnTo>
                    <a:lnTo>
                      <a:pt x="222" y="202"/>
                    </a:lnTo>
                    <a:lnTo>
                      <a:pt x="257" y="202"/>
                    </a:lnTo>
                    <a:lnTo>
                      <a:pt x="260" y="205"/>
                    </a:lnTo>
                    <a:lnTo>
                      <a:pt x="278" y="202"/>
                    </a:lnTo>
                    <a:lnTo>
                      <a:pt x="281" y="199"/>
                    </a:lnTo>
                    <a:lnTo>
                      <a:pt x="279" y="202"/>
                    </a:lnTo>
                    <a:lnTo>
                      <a:pt x="281" y="204"/>
                    </a:lnTo>
                    <a:lnTo>
                      <a:pt x="289" y="199"/>
                    </a:lnTo>
                    <a:lnTo>
                      <a:pt x="291" y="197"/>
                    </a:lnTo>
                    <a:lnTo>
                      <a:pt x="300" y="189"/>
                    </a:lnTo>
                    <a:lnTo>
                      <a:pt x="302" y="189"/>
                    </a:lnTo>
                    <a:lnTo>
                      <a:pt x="310" y="185"/>
                    </a:lnTo>
                    <a:lnTo>
                      <a:pt x="325" y="183"/>
                    </a:lnTo>
                    <a:lnTo>
                      <a:pt x="329" y="173"/>
                    </a:lnTo>
                    <a:lnTo>
                      <a:pt x="325" y="17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71" name="Freeform 50"/>
              <p:cNvSpPr/>
              <p:nvPr/>
            </p:nvSpPr>
            <p:spPr>
              <a:xfrm>
                <a:off x="2463840" y="1782720"/>
                <a:ext cx="55080" cy="6804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8040"/>
                  <a:gd name="textAreaBottom" fmla="*/ 68400 h 68040"/>
                  <a:gd name="GluePoint1X" fmla="*/ 27 w 35"/>
                  <a:gd name="GluePoint1Y" fmla="*/ 37 h 43"/>
                  <a:gd name="GluePoint2X" fmla="*/ 26 w 35"/>
                  <a:gd name="GluePoint2Y" fmla="*/ 32 h 43"/>
                  <a:gd name="GluePoint3X" fmla="*/ 29 w 35"/>
                  <a:gd name="GluePoint3Y" fmla="*/ 16 h 43"/>
                  <a:gd name="GluePoint4X" fmla="*/ 35 w 35"/>
                  <a:gd name="GluePoint4Y" fmla="*/ 0 h 43"/>
                  <a:gd name="GluePoint5X" fmla="*/ 30 w 35"/>
                  <a:gd name="GluePoint5Y" fmla="*/ 0 h 43"/>
                  <a:gd name="GluePoint6X" fmla="*/ 27 w 35"/>
                  <a:gd name="GluePoint6Y" fmla="*/ 5 h 43"/>
                  <a:gd name="GluePoint7X" fmla="*/ 27 w 35"/>
                  <a:gd name="GluePoint7Y" fmla="*/ 6 h 43"/>
                  <a:gd name="GluePoint8X" fmla="*/ 24 w 35"/>
                  <a:gd name="GluePoint8Y" fmla="*/ 8 h 43"/>
                  <a:gd name="GluePoint9X" fmla="*/ 22 w 35"/>
                  <a:gd name="GluePoint9Y" fmla="*/ 13 h 43"/>
                  <a:gd name="GluePoint10X" fmla="*/ 16 w 35"/>
                  <a:gd name="GluePoint10Y" fmla="*/ 16 h 43"/>
                  <a:gd name="GluePoint11X" fmla="*/ 13 w 35"/>
                  <a:gd name="GluePoint11Y" fmla="*/ 23 h 43"/>
                  <a:gd name="GluePoint12X" fmla="*/ 7 w 35"/>
                  <a:gd name="GluePoint12Y" fmla="*/ 29 h 43"/>
                  <a:gd name="GluePoint13X" fmla="*/ 0 w 35"/>
                  <a:gd name="GluePoint13Y" fmla="*/ 42 h 43"/>
                  <a:gd name="GluePoint14X" fmla="*/ 0 w 35"/>
                  <a:gd name="GluePoint14Y" fmla="*/ 43 h 43"/>
                  <a:gd name="GluePoint15X" fmla="*/ 16 w 35"/>
                  <a:gd name="GluePoint15Y" fmla="*/ 43 h 43"/>
                  <a:gd name="GluePoint16X" fmla="*/ 22 w 35"/>
                  <a:gd name="GluePoint16Y" fmla="*/ 40 h 43"/>
                  <a:gd name="GluePoint17X" fmla="*/ 24 w 35"/>
                  <a:gd name="GluePoint17Y" fmla="*/ 40 h 43"/>
                  <a:gd name="GluePoint18X" fmla="*/ 27 w 35"/>
                  <a:gd name="GluePoint18Y" fmla="*/ 37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5" h="43">
                    <a:moveTo>
                      <a:pt x="27" y="37"/>
                    </a:moveTo>
                    <a:lnTo>
                      <a:pt x="26" y="32"/>
                    </a:lnTo>
                    <a:lnTo>
                      <a:pt x="29" y="16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2" y="13"/>
                    </a:lnTo>
                    <a:lnTo>
                      <a:pt x="16" y="16"/>
                    </a:lnTo>
                    <a:lnTo>
                      <a:pt x="13" y="23"/>
                    </a:lnTo>
                    <a:lnTo>
                      <a:pt x="7" y="29"/>
                    </a:lnTo>
                    <a:lnTo>
                      <a:pt x="0" y="42"/>
                    </a:lnTo>
                    <a:lnTo>
                      <a:pt x="0" y="43"/>
                    </a:lnTo>
                    <a:lnTo>
                      <a:pt x="16" y="43"/>
                    </a:lnTo>
                    <a:lnTo>
                      <a:pt x="22" y="40"/>
                    </a:lnTo>
                    <a:lnTo>
                      <a:pt x="24" y="40"/>
                    </a:lnTo>
                    <a:lnTo>
                      <a:pt x="27" y="3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72" name="Freeform 51"/>
              <p:cNvSpPr/>
              <p:nvPr/>
            </p:nvSpPr>
            <p:spPr>
              <a:xfrm>
                <a:off x="2505240" y="1724040"/>
                <a:ext cx="102960" cy="117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17000"/>
                  <a:gd name="textAreaBottom" fmla="*/ 117360 h 117000"/>
                  <a:gd name="GluePoint1X" fmla="*/ 3 w 65"/>
                  <a:gd name="GluePoint1Y" fmla="*/ 53 h 74"/>
                  <a:gd name="GluePoint2X" fmla="*/ 9 w 65"/>
                  <a:gd name="GluePoint2Y" fmla="*/ 37 h 74"/>
                  <a:gd name="GluePoint3X" fmla="*/ 15 w 65"/>
                  <a:gd name="GluePoint3Y" fmla="*/ 35 h 74"/>
                  <a:gd name="GluePoint4X" fmla="*/ 17 w 65"/>
                  <a:gd name="GluePoint4Y" fmla="*/ 32 h 74"/>
                  <a:gd name="GluePoint5X" fmla="*/ 20 w 65"/>
                  <a:gd name="GluePoint5Y" fmla="*/ 31 h 74"/>
                  <a:gd name="GluePoint6X" fmla="*/ 23 w 65"/>
                  <a:gd name="GluePoint6Y" fmla="*/ 23 h 74"/>
                  <a:gd name="GluePoint7X" fmla="*/ 30 w 65"/>
                  <a:gd name="GluePoint7Y" fmla="*/ 15 h 74"/>
                  <a:gd name="GluePoint8X" fmla="*/ 33 w 65"/>
                  <a:gd name="GluePoint8Y" fmla="*/ 10 h 74"/>
                  <a:gd name="GluePoint9X" fmla="*/ 42 w 65"/>
                  <a:gd name="GluePoint9Y" fmla="*/ 0 h 74"/>
                  <a:gd name="GluePoint10X" fmla="*/ 46 w 65"/>
                  <a:gd name="GluePoint10Y" fmla="*/ 0 h 74"/>
                  <a:gd name="GluePoint11X" fmla="*/ 47 w 65"/>
                  <a:gd name="GluePoint11Y" fmla="*/ 2 h 74"/>
                  <a:gd name="GluePoint12X" fmla="*/ 47 w 65"/>
                  <a:gd name="GluePoint12Y" fmla="*/ 3 h 74"/>
                  <a:gd name="GluePoint13X" fmla="*/ 50 w 65"/>
                  <a:gd name="GluePoint13Y" fmla="*/ 5 h 74"/>
                  <a:gd name="GluePoint14X" fmla="*/ 60 w 65"/>
                  <a:gd name="GluePoint14Y" fmla="*/ 2 h 74"/>
                  <a:gd name="GluePoint15X" fmla="*/ 65 w 65"/>
                  <a:gd name="GluePoint15Y" fmla="*/ 6 h 74"/>
                  <a:gd name="GluePoint16X" fmla="*/ 60 w 65"/>
                  <a:gd name="GluePoint16Y" fmla="*/ 18 h 74"/>
                  <a:gd name="GluePoint17X" fmla="*/ 57 w 65"/>
                  <a:gd name="GluePoint17Y" fmla="*/ 31 h 74"/>
                  <a:gd name="GluePoint18X" fmla="*/ 60 w 65"/>
                  <a:gd name="GluePoint18Y" fmla="*/ 31 h 74"/>
                  <a:gd name="GluePoint19X" fmla="*/ 58 w 65"/>
                  <a:gd name="GluePoint19Y" fmla="*/ 35 h 74"/>
                  <a:gd name="GluePoint20X" fmla="*/ 60 w 65"/>
                  <a:gd name="GluePoint20Y" fmla="*/ 39 h 74"/>
                  <a:gd name="GluePoint21X" fmla="*/ 63 w 65"/>
                  <a:gd name="GluePoint21Y" fmla="*/ 39 h 74"/>
                  <a:gd name="GluePoint22X" fmla="*/ 65 w 65"/>
                  <a:gd name="GluePoint22Y" fmla="*/ 39 h 74"/>
                  <a:gd name="GluePoint23X" fmla="*/ 63 w 65"/>
                  <a:gd name="GluePoint23Y" fmla="*/ 42 h 74"/>
                  <a:gd name="GluePoint24X" fmla="*/ 62 w 65"/>
                  <a:gd name="GluePoint24Y" fmla="*/ 43 h 74"/>
                  <a:gd name="GluePoint25X" fmla="*/ 63 w 65"/>
                  <a:gd name="GluePoint25Y" fmla="*/ 43 h 74"/>
                  <a:gd name="GluePoint26X" fmla="*/ 63 w 65"/>
                  <a:gd name="GluePoint26Y" fmla="*/ 45 h 74"/>
                  <a:gd name="GluePoint27X" fmla="*/ 50 w 65"/>
                  <a:gd name="GluePoint27Y" fmla="*/ 50 h 74"/>
                  <a:gd name="GluePoint28X" fmla="*/ 41 w 65"/>
                  <a:gd name="GluePoint28Y" fmla="*/ 55 h 74"/>
                  <a:gd name="GluePoint29X" fmla="*/ 38 w 65"/>
                  <a:gd name="GluePoint29Y" fmla="*/ 53 h 74"/>
                  <a:gd name="GluePoint30X" fmla="*/ 38 w 65"/>
                  <a:gd name="GluePoint30Y" fmla="*/ 50 h 74"/>
                  <a:gd name="GluePoint31X" fmla="*/ 36 w 65"/>
                  <a:gd name="GluePoint31Y" fmla="*/ 50 h 74"/>
                  <a:gd name="GluePoint32X" fmla="*/ 30 w 65"/>
                  <a:gd name="GluePoint32Y" fmla="*/ 58 h 74"/>
                  <a:gd name="GluePoint33X" fmla="*/ 27 w 65"/>
                  <a:gd name="GluePoint33Y" fmla="*/ 58 h 74"/>
                  <a:gd name="GluePoint34X" fmla="*/ 23 w 65"/>
                  <a:gd name="GluePoint34Y" fmla="*/ 61 h 74"/>
                  <a:gd name="GluePoint35X" fmla="*/ 22 w 65"/>
                  <a:gd name="GluePoint35Y" fmla="*/ 60 h 74"/>
                  <a:gd name="GluePoint36X" fmla="*/ 19 w 65"/>
                  <a:gd name="GluePoint36Y" fmla="*/ 63 h 74"/>
                  <a:gd name="GluePoint37X" fmla="*/ 19 w 65"/>
                  <a:gd name="GluePoint37Y" fmla="*/ 61 h 74"/>
                  <a:gd name="GluePoint38X" fmla="*/ 15 w 65"/>
                  <a:gd name="GluePoint38Y" fmla="*/ 63 h 74"/>
                  <a:gd name="GluePoint39X" fmla="*/ 6 w 65"/>
                  <a:gd name="GluePoint39Y" fmla="*/ 72 h 74"/>
                  <a:gd name="GluePoint40X" fmla="*/ 1 w 65"/>
                  <a:gd name="GluePoint40Y" fmla="*/ 74 h 74"/>
                  <a:gd name="GluePoint41X" fmla="*/ 0 w 65"/>
                  <a:gd name="GluePoint41Y" fmla="*/ 69 h 74"/>
                  <a:gd name="GluePoint42X" fmla="*/ 3 w 65"/>
                  <a:gd name="GluePoint42Y" fmla="*/ 53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65" h="74">
                    <a:moveTo>
                      <a:pt x="3" y="53"/>
                    </a:moveTo>
                    <a:lnTo>
                      <a:pt x="9" y="37"/>
                    </a:lnTo>
                    <a:lnTo>
                      <a:pt x="15" y="35"/>
                    </a:lnTo>
                    <a:lnTo>
                      <a:pt x="17" y="32"/>
                    </a:lnTo>
                    <a:lnTo>
                      <a:pt x="20" y="31"/>
                    </a:lnTo>
                    <a:lnTo>
                      <a:pt x="23" y="23"/>
                    </a:lnTo>
                    <a:lnTo>
                      <a:pt x="30" y="15"/>
                    </a:lnTo>
                    <a:lnTo>
                      <a:pt x="33" y="10"/>
                    </a:lnTo>
                    <a:lnTo>
                      <a:pt x="42" y="0"/>
                    </a:lnTo>
                    <a:lnTo>
                      <a:pt x="46" y="0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0" y="5"/>
                    </a:lnTo>
                    <a:lnTo>
                      <a:pt x="60" y="2"/>
                    </a:lnTo>
                    <a:lnTo>
                      <a:pt x="65" y="6"/>
                    </a:lnTo>
                    <a:lnTo>
                      <a:pt x="60" y="18"/>
                    </a:lnTo>
                    <a:lnTo>
                      <a:pt x="57" y="31"/>
                    </a:lnTo>
                    <a:lnTo>
                      <a:pt x="60" y="31"/>
                    </a:lnTo>
                    <a:lnTo>
                      <a:pt x="58" y="35"/>
                    </a:lnTo>
                    <a:lnTo>
                      <a:pt x="60" y="39"/>
                    </a:lnTo>
                    <a:lnTo>
                      <a:pt x="63" y="39"/>
                    </a:lnTo>
                    <a:lnTo>
                      <a:pt x="65" y="39"/>
                    </a:lnTo>
                    <a:lnTo>
                      <a:pt x="63" y="42"/>
                    </a:lnTo>
                    <a:lnTo>
                      <a:pt x="62" y="43"/>
                    </a:lnTo>
                    <a:lnTo>
                      <a:pt x="63" y="43"/>
                    </a:lnTo>
                    <a:lnTo>
                      <a:pt x="63" y="45"/>
                    </a:lnTo>
                    <a:lnTo>
                      <a:pt x="50" y="50"/>
                    </a:lnTo>
                    <a:lnTo>
                      <a:pt x="41" y="55"/>
                    </a:lnTo>
                    <a:lnTo>
                      <a:pt x="38" y="53"/>
                    </a:lnTo>
                    <a:lnTo>
                      <a:pt x="38" y="50"/>
                    </a:lnTo>
                    <a:lnTo>
                      <a:pt x="36" y="50"/>
                    </a:lnTo>
                    <a:lnTo>
                      <a:pt x="30" y="58"/>
                    </a:lnTo>
                    <a:lnTo>
                      <a:pt x="27" y="58"/>
                    </a:lnTo>
                    <a:lnTo>
                      <a:pt x="23" y="61"/>
                    </a:lnTo>
                    <a:lnTo>
                      <a:pt x="22" y="60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5" y="63"/>
                    </a:lnTo>
                    <a:lnTo>
                      <a:pt x="6" y="72"/>
                    </a:lnTo>
                    <a:lnTo>
                      <a:pt x="1" y="74"/>
                    </a:lnTo>
                    <a:lnTo>
                      <a:pt x="0" y="69"/>
                    </a:lnTo>
                    <a:lnTo>
                      <a:pt x="3" y="5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73" name="Freeform 52"/>
              <p:cNvSpPr/>
              <p:nvPr/>
            </p:nvSpPr>
            <p:spPr>
              <a:xfrm>
                <a:off x="2579760" y="1706400"/>
                <a:ext cx="105840" cy="78840"/>
              </a:xfrm>
              <a:custGeom>
                <a:avLst/>
                <a:gdLst>
                  <a:gd name="textAreaLeft" fmla="*/ 0 w 105840"/>
                  <a:gd name="textAreaRight" fmla="*/ 106200 w 105840"/>
                  <a:gd name="textAreaTop" fmla="*/ 0 h 78840"/>
                  <a:gd name="textAreaBottom" fmla="*/ 79200 h 78840"/>
                  <a:gd name="GluePoint1X" fmla="*/ 65 w 67"/>
                  <a:gd name="GluePoint1Y" fmla="*/ 34 h 50"/>
                  <a:gd name="GluePoint2X" fmla="*/ 67 w 67"/>
                  <a:gd name="GluePoint2Y" fmla="*/ 34 h 50"/>
                  <a:gd name="GluePoint3X" fmla="*/ 67 w 67"/>
                  <a:gd name="GluePoint3Y" fmla="*/ 32 h 50"/>
                  <a:gd name="GluePoint4X" fmla="*/ 57 w 67"/>
                  <a:gd name="GluePoint4Y" fmla="*/ 30 h 50"/>
                  <a:gd name="GluePoint5X" fmla="*/ 56 w 67"/>
                  <a:gd name="GluePoint5Y" fmla="*/ 22 h 50"/>
                  <a:gd name="GluePoint6X" fmla="*/ 57 w 67"/>
                  <a:gd name="GluePoint6Y" fmla="*/ 16 h 50"/>
                  <a:gd name="GluePoint7X" fmla="*/ 53 w 67"/>
                  <a:gd name="GluePoint7Y" fmla="*/ 16 h 50"/>
                  <a:gd name="GluePoint8X" fmla="*/ 57 w 67"/>
                  <a:gd name="GluePoint8Y" fmla="*/ 13 h 50"/>
                  <a:gd name="GluePoint9X" fmla="*/ 62 w 67"/>
                  <a:gd name="GluePoint9Y" fmla="*/ 6 h 50"/>
                  <a:gd name="GluePoint10X" fmla="*/ 62 w 67"/>
                  <a:gd name="GluePoint10Y" fmla="*/ 5 h 50"/>
                  <a:gd name="GluePoint11X" fmla="*/ 59 w 67"/>
                  <a:gd name="GluePoint11Y" fmla="*/ 1 h 50"/>
                  <a:gd name="GluePoint12X" fmla="*/ 51 w 67"/>
                  <a:gd name="GluePoint12Y" fmla="*/ 5 h 50"/>
                  <a:gd name="GluePoint13X" fmla="*/ 49 w 67"/>
                  <a:gd name="GluePoint13Y" fmla="*/ 1 h 50"/>
                  <a:gd name="GluePoint14X" fmla="*/ 43 w 67"/>
                  <a:gd name="GluePoint14Y" fmla="*/ 0 h 50"/>
                  <a:gd name="GluePoint15X" fmla="*/ 35 w 67"/>
                  <a:gd name="GluePoint15Y" fmla="*/ 1 h 50"/>
                  <a:gd name="GluePoint16X" fmla="*/ 34 w 67"/>
                  <a:gd name="GluePoint16Y" fmla="*/ 3 h 50"/>
                  <a:gd name="GluePoint17X" fmla="*/ 27 w 67"/>
                  <a:gd name="GluePoint17Y" fmla="*/ 3 h 50"/>
                  <a:gd name="GluePoint18X" fmla="*/ 24 w 67"/>
                  <a:gd name="GluePoint18Y" fmla="*/ 1 h 50"/>
                  <a:gd name="GluePoint19X" fmla="*/ 18 w 67"/>
                  <a:gd name="GluePoint19Y" fmla="*/ 0 h 50"/>
                  <a:gd name="GluePoint20X" fmla="*/ 18 w 67"/>
                  <a:gd name="GluePoint20Y" fmla="*/ 1 h 50"/>
                  <a:gd name="GluePoint21X" fmla="*/ 15 w 67"/>
                  <a:gd name="GluePoint21Y" fmla="*/ 1 h 50"/>
                  <a:gd name="GluePoint22X" fmla="*/ 11 w 67"/>
                  <a:gd name="GluePoint22Y" fmla="*/ 8 h 50"/>
                  <a:gd name="GluePoint23X" fmla="*/ 8 w 67"/>
                  <a:gd name="GluePoint23Y" fmla="*/ 11 h 50"/>
                  <a:gd name="GluePoint24X" fmla="*/ 0 w 67"/>
                  <a:gd name="GluePoint24Y" fmla="*/ 13 h 50"/>
                  <a:gd name="GluePoint25X" fmla="*/ 0 w 67"/>
                  <a:gd name="GluePoint25Y" fmla="*/ 14 h 50"/>
                  <a:gd name="GluePoint26X" fmla="*/ 3 w 67"/>
                  <a:gd name="GluePoint26Y" fmla="*/ 16 h 50"/>
                  <a:gd name="GluePoint27X" fmla="*/ 13 w 67"/>
                  <a:gd name="GluePoint27Y" fmla="*/ 13 h 50"/>
                  <a:gd name="GluePoint28X" fmla="*/ 18 w 67"/>
                  <a:gd name="GluePoint28Y" fmla="*/ 17 h 50"/>
                  <a:gd name="GluePoint29X" fmla="*/ 13 w 67"/>
                  <a:gd name="GluePoint29Y" fmla="*/ 29 h 50"/>
                  <a:gd name="GluePoint30X" fmla="*/ 10 w 67"/>
                  <a:gd name="GluePoint30Y" fmla="*/ 42 h 50"/>
                  <a:gd name="GluePoint31X" fmla="*/ 13 w 67"/>
                  <a:gd name="GluePoint31Y" fmla="*/ 42 h 50"/>
                  <a:gd name="GluePoint32X" fmla="*/ 11 w 67"/>
                  <a:gd name="GluePoint32Y" fmla="*/ 46 h 50"/>
                  <a:gd name="GluePoint33X" fmla="*/ 13 w 67"/>
                  <a:gd name="GluePoint33Y" fmla="*/ 50 h 50"/>
                  <a:gd name="GluePoint34X" fmla="*/ 16 w 67"/>
                  <a:gd name="GluePoint34Y" fmla="*/ 50 h 50"/>
                  <a:gd name="GluePoint35X" fmla="*/ 18 w 67"/>
                  <a:gd name="GluePoint35Y" fmla="*/ 50 h 50"/>
                  <a:gd name="GluePoint36X" fmla="*/ 22 w 67"/>
                  <a:gd name="GluePoint36Y" fmla="*/ 50 h 50"/>
                  <a:gd name="GluePoint37X" fmla="*/ 27 w 67"/>
                  <a:gd name="GluePoint37Y" fmla="*/ 50 h 50"/>
                  <a:gd name="GluePoint38X" fmla="*/ 30 w 67"/>
                  <a:gd name="GluePoint38Y" fmla="*/ 50 h 50"/>
                  <a:gd name="GluePoint39X" fmla="*/ 32 w 67"/>
                  <a:gd name="GluePoint39Y" fmla="*/ 46 h 50"/>
                  <a:gd name="GluePoint40X" fmla="*/ 37 w 67"/>
                  <a:gd name="GluePoint40Y" fmla="*/ 48 h 50"/>
                  <a:gd name="GluePoint41X" fmla="*/ 53 w 67"/>
                  <a:gd name="GluePoint41Y" fmla="*/ 40 h 50"/>
                  <a:gd name="GluePoint42X" fmla="*/ 56 w 67"/>
                  <a:gd name="GluePoint42Y" fmla="*/ 37 h 50"/>
                  <a:gd name="GluePoint43X" fmla="*/ 56 w 67"/>
                  <a:gd name="GluePoint43Y" fmla="*/ 38 h 50"/>
                  <a:gd name="GluePoint44X" fmla="*/ 57 w 67"/>
                  <a:gd name="GluePoint44Y" fmla="*/ 38 h 50"/>
                  <a:gd name="GluePoint45X" fmla="*/ 61 w 67"/>
                  <a:gd name="GluePoint45Y" fmla="*/ 35 h 50"/>
                  <a:gd name="GluePoint46X" fmla="*/ 65 w 67"/>
                  <a:gd name="GluePoint46Y" fmla="*/ 34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7" h="50">
                    <a:moveTo>
                      <a:pt x="65" y="34"/>
                    </a:moveTo>
                    <a:lnTo>
                      <a:pt x="67" y="34"/>
                    </a:lnTo>
                    <a:lnTo>
                      <a:pt x="67" y="32"/>
                    </a:lnTo>
                    <a:lnTo>
                      <a:pt x="57" y="30"/>
                    </a:lnTo>
                    <a:lnTo>
                      <a:pt x="56" y="22"/>
                    </a:lnTo>
                    <a:lnTo>
                      <a:pt x="57" y="16"/>
                    </a:lnTo>
                    <a:lnTo>
                      <a:pt x="53" y="16"/>
                    </a:lnTo>
                    <a:lnTo>
                      <a:pt x="57" y="13"/>
                    </a:lnTo>
                    <a:lnTo>
                      <a:pt x="62" y="6"/>
                    </a:lnTo>
                    <a:lnTo>
                      <a:pt x="62" y="5"/>
                    </a:lnTo>
                    <a:lnTo>
                      <a:pt x="59" y="1"/>
                    </a:lnTo>
                    <a:lnTo>
                      <a:pt x="51" y="5"/>
                    </a:lnTo>
                    <a:lnTo>
                      <a:pt x="49" y="1"/>
                    </a:lnTo>
                    <a:lnTo>
                      <a:pt x="43" y="0"/>
                    </a:lnTo>
                    <a:lnTo>
                      <a:pt x="35" y="1"/>
                    </a:lnTo>
                    <a:lnTo>
                      <a:pt x="34" y="3"/>
                    </a:lnTo>
                    <a:lnTo>
                      <a:pt x="27" y="3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8" y="1"/>
                    </a:lnTo>
                    <a:lnTo>
                      <a:pt x="15" y="1"/>
                    </a:lnTo>
                    <a:lnTo>
                      <a:pt x="11" y="8"/>
                    </a:lnTo>
                    <a:lnTo>
                      <a:pt x="8" y="11"/>
                    </a:lnTo>
                    <a:lnTo>
                      <a:pt x="0" y="13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13" y="13"/>
                    </a:lnTo>
                    <a:lnTo>
                      <a:pt x="18" y="17"/>
                    </a:lnTo>
                    <a:lnTo>
                      <a:pt x="13" y="29"/>
                    </a:lnTo>
                    <a:lnTo>
                      <a:pt x="10" y="42"/>
                    </a:lnTo>
                    <a:lnTo>
                      <a:pt x="13" y="42"/>
                    </a:lnTo>
                    <a:lnTo>
                      <a:pt x="11" y="46"/>
                    </a:lnTo>
                    <a:lnTo>
                      <a:pt x="13" y="50"/>
                    </a:lnTo>
                    <a:lnTo>
                      <a:pt x="16" y="50"/>
                    </a:lnTo>
                    <a:lnTo>
                      <a:pt x="18" y="50"/>
                    </a:lnTo>
                    <a:lnTo>
                      <a:pt x="22" y="50"/>
                    </a:lnTo>
                    <a:lnTo>
                      <a:pt x="27" y="50"/>
                    </a:lnTo>
                    <a:lnTo>
                      <a:pt x="30" y="50"/>
                    </a:lnTo>
                    <a:lnTo>
                      <a:pt x="32" y="46"/>
                    </a:lnTo>
                    <a:lnTo>
                      <a:pt x="37" y="48"/>
                    </a:lnTo>
                    <a:lnTo>
                      <a:pt x="53" y="40"/>
                    </a:lnTo>
                    <a:lnTo>
                      <a:pt x="56" y="37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61" y="35"/>
                    </a:lnTo>
                    <a:lnTo>
                      <a:pt x="65" y="3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74" name="Freeform 53"/>
              <p:cNvSpPr/>
              <p:nvPr/>
            </p:nvSpPr>
            <p:spPr>
              <a:xfrm>
                <a:off x="2617920" y="1760400"/>
                <a:ext cx="123480" cy="709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70920"/>
                  <a:gd name="textAreaBottom" fmla="*/ 71280 h 70920"/>
                  <a:gd name="GluePoint1X" fmla="*/ 75 w 78"/>
                  <a:gd name="GluePoint1Y" fmla="*/ 8 h 45"/>
                  <a:gd name="GluePoint2X" fmla="*/ 73 w 78"/>
                  <a:gd name="GluePoint2Y" fmla="*/ 6 h 45"/>
                  <a:gd name="GluePoint3X" fmla="*/ 67 w 78"/>
                  <a:gd name="GluePoint3Y" fmla="*/ 6 h 45"/>
                  <a:gd name="GluePoint4X" fmla="*/ 68 w 78"/>
                  <a:gd name="GluePoint4Y" fmla="*/ 4 h 45"/>
                  <a:gd name="GluePoint5X" fmla="*/ 67 w 78"/>
                  <a:gd name="GluePoint5Y" fmla="*/ 3 h 45"/>
                  <a:gd name="GluePoint6X" fmla="*/ 62 w 78"/>
                  <a:gd name="GluePoint6Y" fmla="*/ 6 h 45"/>
                  <a:gd name="GluePoint7X" fmla="*/ 56 w 78"/>
                  <a:gd name="GluePoint7Y" fmla="*/ 6 h 45"/>
                  <a:gd name="GluePoint8X" fmla="*/ 56 w 78"/>
                  <a:gd name="GluePoint8Y" fmla="*/ 4 h 45"/>
                  <a:gd name="GluePoint9X" fmla="*/ 40 w 78"/>
                  <a:gd name="GluePoint9Y" fmla="*/ 1 h 45"/>
                  <a:gd name="GluePoint10X" fmla="*/ 41 w 78"/>
                  <a:gd name="GluePoint10Y" fmla="*/ 0 h 45"/>
                  <a:gd name="GluePoint11X" fmla="*/ 37 w 78"/>
                  <a:gd name="GluePoint11Y" fmla="*/ 1 h 45"/>
                  <a:gd name="GluePoint12X" fmla="*/ 33 w 78"/>
                  <a:gd name="GluePoint12Y" fmla="*/ 4 h 45"/>
                  <a:gd name="GluePoint13X" fmla="*/ 25 w 78"/>
                  <a:gd name="GluePoint13Y" fmla="*/ 9 h 45"/>
                  <a:gd name="GluePoint14X" fmla="*/ 25 w 78"/>
                  <a:gd name="GluePoint14Y" fmla="*/ 12 h 45"/>
                  <a:gd name="GluePoint15X" fmla="*/ 32 w 78"/>
                  <a:gd name="GluePoint15Y" fmla="*/ 11 h 45"/>
                  <a:gd name="GluePoint16X" fmla="*/ 46 w 78"/>
                  <a:gd name="GluePoint16Y" fmla="*/ 11 h 45"/>
                  <a:gd name="GluePoint17X" fmla="*/ 45 w 78"/>
                  <a:gd name="GluePoint17Y" fmla="*/ 12 h 45"/>
                  <a:gd name="GluePoint18X" fmla="*/ 38 w 78"/>
                  <a:gd name="GluePoint18Y" fmla="*/ 12 h 45"/>
                  <a:gd name="GluePoint19X" fmla="*/ 33 w 78"/>
                  <a:gd name="GluePoint19Y" fmla="*/ 16 h 45"/>
                  <a:gd name="GluePoint20X" fmla="*/ 30 w 78"/>
                  <a:gd name="GluePoint20Y" fmla="*/ 12 h 45"/>
                  <a:gd name="GluePoint21X" fmla="*/ 13 w 78"/>
                  <a:gd name="GluePoint21Y" fmla="*/ 22 h 45"/>
                  <a:gd name="GluePoint22X" fmla="*/ 13 w 78"/>
                  <a:gd name="GluePoint22Y" fmla="*/ 22 h 45"/>
                  <a:gd name="GluePoint23X" fmla="*/ 8 w 78"/>
                  <a:gd name="GluePoint23Y" fmla="*/ 24 h 45"/>
                  <a:gd name="GluePoint24X" fmla="*/ 2 w 78"/>
                  <a:gd name="GluePoint24Y" fmla="*/ 29 h 45"/>
                  <a:gd name="GluePoint25X" fmla="*/ 6 w 78"/>
                  <a:gd name="GluePoint25Y" fmla="*/ 25 h 45"/>
                  <a:gd name="GluePoint26X" fmla="*/ 2 w 78"/>
                  <a:gd name="GluePoint26Y" fmla="*/ 29 h 45"/>
                  <a:gd name="GluePoint27X" fmla="*/ 0 w 78"/>
                  <a:gd name="GluePoint27Y" fmla="*/ 35 h 45"/>
                  <a:gd name="GluePoint28X" fmla="*/ 0 w 78"/>
                  <a:gd name="GluePoint28Y" fmla="*/ 38 h 45"/>
                  <a:gd name="GluePoint29X" fmla="*/ 2 w 78"/>
                  <a:gd name="GluePoint29Y" fmla="*/ 38 h 45"/>
                  <a:gd name="GluePoint30X" fmla="*/ 3 w 78"/>
                  <a:gd name="GluePoint30Y" fmla="*/ 43 h 45"/>
                  <a:gd name="GluePoint31X" fmla="*/ 6 w 78"/>
                  <a:gd name="GluePoint31Y" fmla="*/ 45 h 45"/>
                  <a:gd name="GluePoint32X" fmla="*/ 10 w 78"/>
                  <a:gd name="GluePoint32Y" fmla="*/ 41 h 45"/>
                  <a:gd name="GluePoint33X" fmla="*/ 13 w 78"/>
                  <a:gd name="GluePoint33Y" fmla="*/ 41 h 45"/>
                  <a:gd name="GluePoint34X" fmla="*/ 27 w 78"/>
                  <a:gd name="GluePoint34Y" fmla="*/ 30 h 45"/>
                  <a:gd name="GluePoint35X" fmla="*/ 30 w 78"/>
                  <a:gd name="GluePoint35Y" fmla="*/ 25 h 45"/>
                  <a:gd name="GluePoint36X" fmla="*/ 30 w 78"/>
                  <a:gd name="GluePoint36Y" fmla="*/ 27 h 45"/>
                  <a:gd name="GluePoint37X" fmla="*/ 33 w 78"/>
                  <a:gd name="GluePoint37Y" fmla="*/ 24 h 45"/>
                  <a:gd name="GluePoint38X" fmla="*/ 35 w 78"/>
                  <a:gd name="GluePoint38Y" fmla="*/ 27 h 45"/>
                  <a:gd name="GluePoint39X" fmla="*/ 38 w 78"/>
                  <a:gd name="GluePoint39Y" fmla="*/ 27 h 45"/>
                  <a:gd name="GluePoint40X" fmla="*/ 38 w 78"/>
                  <a:gd name="GluePoint40Y" fmla="*/ 22 h 45"/>
                  <a:gd name="GluePoint41X" fmla="*/ 41 w 78"/>
                  <a:gd name="GluePoint41Y" fmla="*/ 24 h 45"/>
                  <a:gd name="GluePoint42X" fmla="*/ 49 w 78"/>
                  <a:gd name="GluePoint42Y" fmla="*/ 22 h 45"/>
                  <a:gd name="GluePoint43X" fmla="*/ 68 w 78"/>
                  <a:gd name="GluePoint43Y" fmla="*/ 14 h 45"/>
                  <a:gd name="GluePoint44X" fmla="*/ 75 w 78"/>
                  <a:gd name="GluePoint44Y" fmla="*/ 14 h 45"/>
                  <a:gd name="GluePoint45X" fmla="*/ 78 w 78"/>
                  <a:gd name="GluePoint45Y" fmla="*/ 12 h 45"/>
                  <a:gd name="GluePoint46X" fmla="*/ 76 w 78"/>
                  <a:gd name="GluePoint46Y" fmla="*/ 12 h 45"/>
                  <a:gd name="GluePoint47X" fmla="*/ 73 w 78"/>
                  <a:gd name="GluePoint47Y" fmla="*/ 11 h 45"/>
                  <a:gd name="GluePoint48X" fmla="*/ 75 w 78"/>
                  <a:gd name="GluePoint48Y" fmla="*/ 9 h 45"/>
                  <a:gd name="GluePoint49X" fmla="*/ 75 w 78"/>
                  <a:gd name="GluePoint49Y" fmla="*/ 8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78" h="45">
                    <a:moveTo>
                      <a:pt x="75" y="8"/>
                    </a:moveTo>
                    <a:lnTo>
                      <a:pt x="73" y="6"/>
                    </a:lnTo>
                    <a:lnTo>
                      <a:pt x="67" y="6"/>
                    </a:lnTo>
                    <a:lnTo>
                      <a:pt x="68" y="4"/>
                    </a:lnTo>
                    <a:lnTo>
                      <a:pt x="67" y="3"/>
                    </a:lnTo>
                    <a:lnTo>
                      <a:pt x="62" y="6"/>
                    </a:lnTo>
                    <a:lnTo>
                      <a:pt x="56" y="6"/>
                    </a:lnTo>
                    <a:lnTo>
                      <a:pt x="56" y="4"/>
                    </a:lnTo>
                    <a:lnTo>
                      <a:pt x="40" y="1"/>
                    </a:lnTo>
                    <a:lnTo>
                      <a:pt x="41" y="0"/>
                    </a:lnTo>
                    <a:lnTo>
                      <a:pt x="37" y="1"/>
                    </a:lnTo>
                    <a:lnTo>
                      <a:pt x="33" y="4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32" y="11"/>
                    </a:lnTo>
                    <a:lnTo>
                      <a:pt x="46" y="11"/>
                    </a:lnTo>
                    <a:lnTo>
                      <a:pt x="45" y="12"/>
                    </a:lnTo>
                    <a:lnTo>
                      <a:pt x="38" y="12"/>
                    </a:lnTo>
                    <a:lnTo>
                      <a:pt x="33" y="16"/>
                    </a:lnTo>
                    <a:lnTo>
                      <a:pt x="30" y="1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2" y="29"/>
                    </a:lnTo>
                    <a:lnTo>
                      <a:pt x="6" y="25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3" y="43"/>
                    </a:lnTo>
                    <a:lnTo>
                      <a:pt x="6" y="45"/>
                    </a:lnTo>
                    <a:lnTo>
                      <a:pt x="10" y="41"/>
                    </a:lnTo>
                    <a:lnTo>
                      <a:pt x="13" y="41"/>
                    </a:lnTo>
                    <a:lnTo>
                      <a:pt x="27" y="30"/>
                    </a:lnTo>
                    <a:lnTo>
                      <a:pt x="30" y="25"/>
                    </a:lnTo>
                    <a:lnTo>
                      <a:pt x="30" y="27"/>
                    </a:lnTo>
                    <a:lnTo>
                      <a:pt x="33" y="24"/>
                    </a:lnTo>
                    <a:lnTo>
                      <a:pt x="35" y="27"/>
                    </a:lnTo>
                    <a:lnTo>
                      <a:pt x="38" y="27"/>
                    </a:lnTo>
                    <a:lnTo>
                      <a:pt x="38" y="22"/>
                    </a:lnTo>
                    <a:lnTo>
                      <a:pt x="41" y="24"/>
                    </a:lnTo>
                    <a:lnTo>
                      <a:pt x="49" y="22"/>
                    </a:lnTo>
                    <a:lnTo>
                      <a:pt x="68" y="14"/>
                    </a:lnTo>
                    <a:lnTo>
                      <a:pt x="75" y="14"/>
                    </a:lnTo>
                    <a:lnTo>
                      <a:pt x="78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75" y="9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75" name="Freeform 54"/>
              <p:cNvSpPr/>
              <p:nvPr/>
            </p:nvSpPr>
            <p:spPr>
              <a:xfrm>
                <a:off x="2446200" y="1790640"/>
                <a:ext cx="60120" cy="60120"/>
              </a:xfrm>
              <a:custGeom>
                <a:avLst/>
                <a:gdLst>
                  <a:gd name="textAreaLeft" fmla="*/ 0 w 60120"/>
                  <a:gd name="textAreaRight" fmla="*/ 60480 w 60120"/>
                  <a:gd name="textAreaTop" fmla="*/ 0 h 60120"/>
                  <a:gd name="textAreaBottom" fmla="*/ 60480 h 60120"/>
                  <a:gd name="GluePoint1X" fmla="*/ 11 w 38"/>
                  <a:gd name="GluePoint1Y" fmla="*/ 38 h 38"/>
                  <a:gd name="GluePoint2X" fmla="*/ 11 w 38"/>
                  <a:gd name="GluePoint2Y" fmla="*/ 37 h 38"/>
                  <a:gd name="GluePoint3X" fmla="*/ 18 w 38"/>
                  <a:gd name="GluePoint3Y" fmla="*/ 24 h 38"/>
                  <a:gd name="GluePoint4X" fmla="*/ 24 w 38"/>
                  <a:gd name="GluePoint4Y" fmla="*/ 18 h 38"/>
                  <a:gd name="GluePoint5X" fmla="*/ 27 w 38"/>
                  <a:gd name="GluePoint5Y" fmla="*/ 11 h 38"/>
                  <a:gd name="GluePoint6X" fmla="*/ 33 w 38"/>
                  <a:gd name="GluePoint6Y" fmla="*/ 8 h 38"/>
                  <a:gd name="GluePoint7X" fmla="*/ 35 w 38"/>
                  <a:gd name="GluePoint7Y" fmla="*/ 3 h 38"/>
                  <a:gd name="GluePoint8X" fmla="*/ 38 w 38"/>
                  <a:gd name="GluePoint8Y" fmla="*/ 1 h 38"/>
                  <a:gd name="GluePoint9X" fmla="*/ 38 w 38"/>
                  <a:gd name="GluePoint9Y" fmla="*/ 0 h 38"/>
                  <a:gd name="GluePoint10X" fmla="*/ 24 w 38"/>
                  <a:gd name="GluePoint10Y" fmla="*/ 0 h 38"/>
                  <a:gd name="GluePoint11X" fmla="*/ 13 w 38"/>
                  <a:gd name="GluePoint11Y" fmla="*/ 0 h 38"/>
                  <a:gd name="GluePoint12X" fmla="*/ 10 w 38"/>
                  <a:gd name="GluePoint12Y" fmla="*/ 6 h 38"/>
                  <a:gd name="GluePoint13X" fmla="*/ 10 w 38"/>
                  <a:gd name="GluePoint13Y" fmla="*/ 10 h 38"/>
                  <a:gd name="GluePoint14X" fmla="*/ 6 w 38"/>
                  <a:gd name="GluePoint14Y" fmla="*/ 16 h 38"/>
                  <a:gd name="GluePoint15X" fmla="*/ 5 w 38"/>
                  <a:gd name="GluePoint15Y" fmla="*/ 21 h 38"/>
                  <a:gd name="GluePoint16X" fmla="*/ 3 w 38"/>
                  <a:gd name="GluePoint16Y" fmla="*/ 22 h 38"/>
                  <a:gd name="GluePoint17X" fmla="*/ 5 w 38"/>
                  <a:gd name="GluePoint17Y" fmla="*/ 24 h 38"/>
                  <a:gd name="GluePoint18X" fmla="*/ 0 w 38"/>
                  <a:gd name="GluePoint18Y" fmla="*/ 38 h 38"/>
                  <a:gd name="GluePoint19X" fmla="*/ 11 w 38"/>
                  <a:gd name="GluePoint19Y" fmla="*/ 38 h 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38" h="38">
                    <a:moveTo>
                      <a:pt x="11" y="38"/>
                    </a:moveTo>
                    <a:lnTo>
                      <a:pt x="11" y="37"/>
                    </a:lnTo>
                    <a:lnTo>
                      <a:pt x="18" y="24"/>
                    </a:lnTo>
                    <a:lnTo>
                      <a:pt x="24" y="18"/>
                    </a:lnTo>
                    <a:lnTo>
                      <a:pt x="27" y="11"/>
                    </a:lnTo>
                    <a:lnTo>
                      <a:pt x="33" y="8"/>
                    </a:lnTo>
                    <a:lnTo>
                      <a:pt x="35" y="3"/>
                    </a:lnTo>
                    <a:lnTo>
                      <a:pt x="38" y="1"/>
                    </a:lnTo>
                    <a:lnTo>
                      <a:pt x="38" y="0"/>
                    </a:lnTo>
                    <a:lnTo>
                      <a:pt x="24" y="0"/>
                    </a:lnTo>
                    <a:lnTo>
                      <a:pt x="13" y="0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6" y="16"/>
                    </a:lnTo>
                    <a:lnTo>
                      <a:pt x="5" y="21"/>
                    </a:lnTo>
                    <a:lnTo>
                      <a:pt x="3" y="22"/>
                    </a:lnTo>
                    <a:lnTo>
                      <a:pt x="5" y="24"/>
                    </a:lnTo>
                    <a:lnTo>
                      <a:pt x="0" y="38"/>
                    </a:lnTo>
                    <a:lnTo>
                      <a:pt x="11" y="3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240" bIns="30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76" name="Freeform 55"/>
              <p:cNvSpPr/>
              <p:nvPr/>
            </p:nvSpPr>
            <p:spPr>
              <a:xfrm>
                <a:off x="2368440" y="1890720"/>
                <a:ext cx="47160" cy="6480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64800"/>
                  <a:gd name="textAreaBottom" fmla="*/ 65160 h 64800"/>
                  <a:gd name="GluePoint1X" fmla="*/ 0 w 30"/>
                  <a:gd name="GluePoint1Y" fmla="*/ 30 h 41"/>
                  <a:gd name="GluePoint2X" fmla="*/ 3 w 30"/>
                  <a:gd name="GluePoint2Y" fmla="*/ 35 h 41"/>
                  <a:gd name="GluePoint3X" fmla="*/ 8 w 30"/>
                  <a:gd name="GluePoint3Y" fmla="*/ 37 h 41"/>
                  <a:gd name="GluePoint4X" fmla="*/ 8 w 30"/>
                  <a:gd name="GluePoint4Y" fmla="*/ 41 h 41"/>
                  <a:gd name="GluePoint5X" fmla="*/ 9 w 30"/>
                  <a:gd name="GluePoint5Y" fmla="*/ 40 h 41"/>
                  <a:gd name="GluePoint6X" fmla="*/ 20 w 30"/>
                  <a:gd name="GluePoint6Y" fmla="*/ 29 h 41"/>
                  <a:gd name="GluePoint7X" fmla="*/ 22 w 30"/>
                  <a:gd name="GluePoint7Y" fmla="*/ 24 h 41"/>
                  <a:gd name="GluePoint8X" fmla="*/ 24 w 30"/>
                  <a:gd name="GluePoint8Y" fmla="*/ 24 h 41"/>
                  <a:gd name="GluePoint9X" fmla="*/ 27 w 30"/>
                  <a:gd name="GluePoint9Y" fmla="*/ 19 h 41"/>
                  <a:gd name="GluePoint10X" fmla="*/ 25 w 30"/>
                  <a:gd name="GluePoint10Y" fmla="*/ 14 h 41"/>
                  <a:gd name="GluePoint11X" fmla="*/ 27 w 30"/>
                  <a:gd name="GluePoint11Y" fmla="*/ 11 h 41"/>
                  <a:gd name="GluePoint12X" fmla="*/ 30 w 30"/>
                  <a:gd name="GluePoint12Y" fmla="*/ 6 h 41"/>
                  <a:gd name="GluePoint13X" fmla="*/ 22 w 30"/>
                  <a:gd name="GluePoint13Y" fmla="*/ 0 h 41"/>
                  <a:gd name="GluePoint14X" fmla="*/ 19 w 30"/>
                  <a:gd name="GluePoint14Y" fmla="*/ 1 h 41"/>
                  <a:gd name="GluePoint15X" fmla="*/ 13 w 30"/>
                  <a:gd name="GluePoint15Y" fmla="*/ 6 h 41"/>
                  <a:gd name="GluePoint16X" fmla="*/ 14 w 30"/>
                  <a:gd name="GluePoint16Y" fmla="*/ 8 h 41"/>
                  <a:gd name="GluePoint17X" fmla="*/ 11 w 30"/>
                  <a:gd name="GluePoint17Y" fmla="*/ 9 h 41"/>
                  <a:gd name="GluePoint18X" fmla="*/ 11 w 30"/>
                  <a:gd name="GluePoint18Y" fmla="*/ 14 h 41"/>
                  <a:gd name="GluePoint19X" fmla="*/ 11 w 30"/>
                  <a:gd name="GluePoint19Y" fmla="*/ 14 h 41"/>
                  <a:gd name="GluePoint20X" fmla="*/ 11 w 30"/>
                  <a:gd name="GluePoint20Y" fmla="*/ 16 h 41"/>
                  <a:gd name="GluePoint21X" fmla="*/ 14 w 30"/>
                  <a:gd name="GluePoint21Y" fmla="*/ 20 h 41"/>
                  <a:gd name="GluePoint22X" fmla="*/ 8 w 30"/>
                  <a:gd name="GluePoint22Y" fmla="*/ 25 h 41"/>
                  <a:gd name="GluePoint23X" fmla="*/ 3 w 30"/>
                  <a:gd name="GluePoint23Y" fmla="*/ 27 h 41"/>
                  <a:gd name="GluePoint24X" fmla="*/ 0 w 30"/>
                  <a:gd name="GluePoint24Y" fmla="*/ 30 h 41"/>
                  <a:gd name="GluePoint25X" fmla="*/ 0 w 30"/>
                  <a:gd name="GluePoint25Y" fmla="*/ 3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30" h="41">
                    <a:moveTo>
                      <a:pt x="0" y="30"/>
                    </a:moveTo>
                    <a:lnTo>
                      <a:pt x="3" y="35"/>
                    </a:lnTo>
                    <a:lnTo>
                      <a:pt x="8" y="37"/>
                    </a:lnTo>
                    <a:lnTo>
                      <a:pt x="8" y="41"/>
                    </a:lnTo>
                    <a:lnTo>
                      <a:pt x="9" y="40"/>
                    </a:lnTo>
                    <a:lnTo>
                      <a:pt x="20" y="29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7" y="19"/>
                    </a:lnTo>
                    <a:lnTo>
                      <a:pt x="25" y="14"/>
                    </a:lnTo>
                    <a:lnTo>
                      <a:pt x="27" y="11"/>
                    </a:lnTo>
                    <a:lnTo>
                      <a:pt x="30" y="6"/>
                    </a:lnTo>
                    <a:lnTo>
                      <a:pt x="22" y="0"/>
                    </a:lnTo>
                    <a:lnTo>
                      <a:pt x="19" y="1"/>
                    </a:lnTo>
                    <a:lnTo>
                      <a:pt x="13" y="6"/>
                    </a:lnTo>
                    <a:lnTo>
                      <a:pt x="14" y="8"/>
                    </a:lnTo>
                    <a:lnTo>
                      <a:pt x="11" y="9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4" y="20"/>
                    </a:lnTo>
                    <a:lnTo>
                      <a:pt x="8" y="25"/>
                    </a:lnTo>
                    <a:lnTo>
                      <a:pt x="3" y="27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77" name="Freeform 56"/>
              <p:cNvSpPr/>
              <p:nvPr/>
            </p:nvSpPr>
            <p:spPr>
              <a:xfrm>
                <a:off x="2436840" y="1846440"/>
                <a:ext cx="77400" cy="3780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37800"/>
                  <a:gd name="textAreaBottom" fmla="*/ 38160 h 37800"/>
                  <a:gd name="GluePoint1X" fmla="*/ 0 w 49"/>
                  <a:gd name="GluePoint1Y" fmla="*/ 16 h 24"/>
                  <a:gd name="GluePoint2X" fmla="*/ 6 w 49"/>
                  <a:gd name="GluePoint2Y" fmla="*/ 3 h 24"/>
                  <a:gd name="GluePoint3X" fmla="*/ 33 w 49"/>
                  <a:gd name="GluePoint3Y" fmla="*/ 3 h 24"/>
                  <a:gd name="GluePoint4X" fmla="*/ 39 w 49"/>
                  <a:gd name="GluePoint4Y" fmla="*/ 0 h 24"/>
                  <a:gd name="GluePoint5X" fmla="*/ 41 w 49"/>
                  <a:gd name="GluePoint5Y" fmla="*/ 0 h 24"/>
                  <a:gd name="GluePoint6X" fmla="*/ 43 w 49"/>
                  <a:gd name="GluePoint6Y" fmla="*/ 7 h 24"/>
                  <a:gd name="GluePoint7X" fmla="*/ 36 w 49"/>
                  <a:gd name="GluePoint7Y" fmla="*/ 12 h 24"/>
                  <a:gd name="GluePoint8X" fmla="*/ 39 w 49"/>
                  <a:gd name="GluePoint8Y" fmla="*/ 13 h 24"/>
                  <a:gd name="GluePoint9X" fmla="*/ 41 w 49"/>
                  <a:gd name="GluePoint9Y" fmla="*/ 20 h 24"/>
                  <a:gd name="GluePoint10X" fmla="*/ 43 w 49"/>
                  <a:gd name="GluePoint10Y" fmla="*/ 21 h 24"/>
                  <a:gd name="GluePoint11X" fmla="*/ 47 w 49"/>
                  <a:gd name="GluePoint11Y" fmla="*/ 21 h 24"/>
                  <a:gd name="GluePoint12X" fmla="*/ 49 w 49"/>
                  <a:gd name="GluePoint12Y" fmla="*/ 18 h 24"/>
                  <a:gd name="GluePoint13X" fmla="*/ 47 w 49"/>
                  <a:gd name="GluePoint13Y" fmla="*/ 18 h 24"/>
                  <a:gd name="GluePoint14X" fmla="*/ 49 w 49"/>
                  <a:gd name="GluePoint14Y" fmla="*/ 18 h 24"/>
                  <a:gd name="GluePoint15X" fmla="*/ 49 w 49"/>
                  <a:gd name="GluePoint15Y" fmla="*/ 21 h 24"/>
                  <a:gd name="GluePoint16X" fmla="*/ 44 w 49"/>
                  <a:gd name="GluePoint16Y" fmla="*/ 23 h 24"/>
                  <a:gd name="GluePoint17X" fmla="*/ 39 w 49"/>
                  <a:gd name="GluePoint17Y" fmla="*/ 24 h 24"/>
                  <a:gd name="GluePoint18X" fmla="*/ 38 w 49"/>
                  <a:gd name="GluePoint18Y" fmla="*/ 23 h 24"/>
                  <a:gd name="GluePoint19X" fmla="*/ 31 w 49"/>
                  <a:gd name="GluePoint19Y" fmla="*/ 24 h 24"/>
                  <a:gd name="GluePoint20X" fmla="*/ 30 w 49"/>
                  <a:gd name="GluePoint20Y" fmla="*/ 21 h 24"/>
                  <a:gd name="GluePoint21X" fmla="*/ 28 w 49"/>
                  <a:gd name="GluePoint21Y" fmla="*/ 20 h 24"/>
                  <a:gd name="GluePoint22X" fmla="*/ 28 w 49"/>
                  <a:gd name="GluePoint22Y" fmla="*/ 16 h 24"/>
                  <a:gd name="GluePoint23X" fmla="*/ 0 w 49"/>
                  <a:gd name="GluePoint23Y" fmla="*/ 16 h 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9" h="24">
                    <a:moveTo>
                      <a:pt x="0" y="16"/>
                    </a:moveTo>
                    <a:lnTo>
                      <a:pt x="6" y="3"/>
                    </a:lnTo>
                    <a:lnTo>
                      <a:pt x="33" y="3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3" y="7"/>
                    </a:lnTo>
                    <a:lnTo>
                      <a:pt x="36" y="12"/>
                    </a:lnTo>
                    <a:lnTo>
                      <a:pt x="39" y="13"/>
                    </a:lnTo>
                    <a:lnTo>
                      <a:pt x="41" y="20"/>
                    </a:lnTo>
                    <a:lnTo>
                      <a:pt x="43" y="21"/>
                    </a:lnTo>
                    <a:lnTo>
                      <a:pt x="47" y="21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9" y="18"/>
                    </a:lnTo>
                    <a:lnTo>
                      <a:pt x="49" y="21"/>
                    </a:lnTo>
                    <a:lnTo>
                      <a:pt x="44" y="23"/>
                    </a:lnTo>
                    <a:lnTo>
                      <a:pt x="39" y="24"/>
                    </a:lnTo>
                    <a:lnTo>
                      <a:pt x="38" y="23"/>
                    </a:lnTo>
                    <a:lnTo>
                      <a:pt x="31" y="24"/>
                    </a:lnTo>
                    <a:lnTo>
                      <a:pt x="30" y="21"/>
                    </a:lnTo>
                    <a:lnTo>
                      <a:pt x="28" y="20"/>
                    </a:lnTo>
                    <a:lnTo>
                      <a:pt x="28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080" bIns="19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78" name="Freeform 57"/>
              <p:cNvSpPr/>
              <p:nvPr/>
            </p:nvSpPr>
            <p:spPr>
              <a:xfrm>
                <a:off x="2467080" y="1871640"/>
                <a:ext cx="17280" cy="187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8720"/>
                  <a:gd name="textAreaBottom" fmla="*/ 19080 h 18720"/>
                  <a:gd name="GluePoint1X" fmla="*/ 0 w 11"/>
                  <a:gd name="GluePoint1Y" fmla="*/ 12 h 12"/>
                  <a:gd name="GluePoint2X" fmla="*/ 8 w 11"/>
                  <a:gd name="GluePoint2Y" fmla="*/ 10 h 12"/>
                  <a:gd name="GluePoint3X" fmla="*/ 11 w 11"/>
                  <a:gd name="GluePoint3Y" fmla="*/ 5 h 12"/>
                  <a:gd name="GluePoint4X" fmla="*/ 9 w 11"/>
                  <a:gd name="GluePoint4Y" fmla="*/ 4 h 12"/>
                  <a:gd name="GluePoint5X" fmla="*/ 9 w 11"/>
                  <a:gd name="GluePoint5Y" fmla="*/ 0 h 12"/>
                  <a:gd name="GluePoint6X" fmla="*/ 5 w 11"/>
                  <a:gd name="GluePoint6Y" fmla="*/ 0 h 12"/>
                  <a:gd name="GluePoint7X" fmla="*/ 0 w 11"/>
                  <a:gd name="GluePoint7Y" fmla="*/ 1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12">
                    <a:moveTo>
                      <a:pt x="0" y="12"/>
                    </a:moveTo>
                    <a:lnTo>
                      <a:pt x="8" y="10"/>
                    </a:lnTo>
                    <a:lnTo>
                      <a:pt x="11" y="5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79" name="Freeform 58"/>
              <p:cNvSpPr/>
              <p:nvPr/>
            </p:nvSpPr>
            <p:spPr>
              <a:xfrm>
                <a:off x="2421000" y="1871640"/>
                <a:ext cx="53640" cy="28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28080"/>
                  <a:gd name="textAreaBottom" fmla="*/ 28440 h 28080"/>
                  <a:gd name="GluePoint1X" fmla="*/ 2 w 34"/>
                  <a:gd name="GluePoint1Y" fmla="*/ 18 h 18"/>
                  <a:gd name="GluePoint2X" fmla="*/ 11 w 34"/>
                  <a:gd name="GluePoint2Y" fmla="*/ 15 h 18"/>
                  <a:gd name="GluePoint3X" fmla="*/ 14 w 34"/>
                  <a:gd name="GluePoint3Y" fmla="*/ 13 h 18"/>
                  <a:gd name="GluePoint4X" fmla="*/ 21 w 34"/>
                  <a:gd name="GluePoint4Y" fmla="*/ 13 h 18"/>
                  <a:gd name="GluePoint5X" fmla="*/ 29 w 34"/>
                  <a:gd name="GluePoint5Y" fmla="*/ 12 h 18"/>
                  <a:gd name="GluePoint6X" fmla="*/ 34 w 34"/>
                  <a:gd name="GluePoint6Y" fmla="*/ 0 h 18"/>
                  <a:gd name="GluePoint7X" fmla="*/ 10 w 34"/>
                  <a:gd name="GluePoint7Y" fmla="*/ 0 h 18"/>
                  <a:gd name="GluePoint8X" fmla="*/ 5 w 34"/>
                  <a:gd name="GluePoint8Y" fmla="*/ 13 h 18"/>
                  <a:gd name="GluePoint9X" fmla="*/ 5 w 34"/>
                  <a:gd name="GluePoint9Y" fmla="*/ 13 h 18"/>
                  <a:gd name="GluePoint10X" fmla="*/ 0 w 34"/>
                  <a:gd name="GluePoint10Y" fmla="*/ 16 h 18"/>
                  <a:gd name="GluePoint11X" fmla="*/ 2 w 34"/>
                  <a:gd name="GluePoint11Y" fmla="*/ 1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18">
                    <a:moveTo>
                      <a:pt x="2" y="18"/>
                    </a:moveTo>
                    <a:lnTo>
                      <a:pt x="11" y="15"/>
                    </a:lnTo>
                    <a:lnTo>
                      <a:pt x="14" y="13"/>
                    </a:lnTo>
                    <a:lnTo>
                      <a:pt x="21" y="13"/>
                    </a:lnTo>
                    <a:lnTo>
                      <a:pt x="29" y="12"/>
                    </a:lnTo>
                    <a:lnTo>
                      <a:pt x="34" y="0"/>
                    </a:lnTo>
                    <a:lnTo>
                      <a:pt x="10" y="0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80" name="Freeform 59"/>
              <p:cNvSpPr/>
              <p:nvPr/>
            </p:nvSpPr>
            <p:spPr>
              <a:xfrm>
                <a:off x="2327400" y="195588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4 h 4"/>
                  <a:gd name="GluePoint2X" fmla="*/ 0 w 4"/>
                  <a:gd name="GluePoint2Y" fmla="*/ 0 h 4"/>
                  <a:gd name="GluePoint3X" fmla="*/ 2 w 4"/>
                  <a:gd name="GluePoint3Y" fmla="*/ 0 h 4"/>
                  <a:gd name="GluePoint4X" fmla="*/ 4 w 4"/>
                  <a:gd name="GluePoint4Y" fmla="*/ 2 h 4"/>
                  <a:gd name="GluePoint5X" fmla="*/ 0 w 4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81" name="Freeform 60"/>
              <p:cNvSpPr/>
              <p:nvPr/>
            </p:nvSpPr>
            <p:spPr>
              <a:xfrm>
                <a:off x="2197080" y="1909800"/>
                <a:ext cx="120240" cy="950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95040"/>
                  <a:gd name="textAreaBottom" fmla="*/ 95400 h 95040"/>
                  <a:gd name="GluePoint1X" fmla="*/ 1 w 76"/>
                  <a:gd name="GluePoint1Y" fmla="*/ 39 h 60"/>
                  <a:gd name="GluePoint2X" fmla="*/ 5 w 76"/>
                  <a:gd name="GluePoint2Y" fmla="*/ 39 h 60"/>
                  <a:gd name="GluePoint3X" fmla="*/ 13 w 76"/>
                  <a:gd name="GluePoint3Y" fmla="*/ 28 h 60"/>
                  <a:gd name="GluePoint4X" fmla="*/ 14 w 76"/>
                  <a:gd name="GluePoint4Y" fmla="*/ 29 h 60"/>
                  <a:gd name="GluePoint5X" fmla="*/ 14 w 76"/>
                  <a:gd name="GluePoint5Y" fmla="*/ 31 h 60"/>
                  <a:gd name="GluePoint6X" fmla="*/ 16 w 76"/>
                  <a:gd name="GluePoint6Y" fmla="*/ 29 h 60"/>
                  <a:gd name="GluePoint7X" fmla="*/ 16 w 76"/>
                  <a:gd name="GluePoint7Y" fmla="*/ 28 h 60"/>
                  <a:gd name="GluePoint8X" fmla="*/ 19 w 76"/>
                  <a:gd name="GluePoint8Y" fmla="*/ 25 h 60"/>
                  <a:gd name="GluePoint9X" fmla="*/ 24 w 76"/>
                  <a:gd name="GluePoint9Y" fmla="*/ 21 h 60"/>
                  <a:gd name="GluePoint10X" fmla="*/ 24 w 76"/>
                  <a:gd name="GluePoint10Y" fmla="*/ 23 h 60"/>
                  <a:gd name="GluePoint11X" fmla="*/ 27 w 76"/>
                  <a:gd name="GluePoint11Y" fmla="*/ 21 h 60"/>
                  <a:gd name="GluePoint12X" fmla="*/ 33 w 76"/>
                  <a:gd name="GluePoint12Y" fmla="*/ 18 h 60"/>
                  <a:gd name="GluePoint13X" fmla="*/ 41 w 76"/>
                  <a:gd name="GluePoint13Y" fmla="*/ 5 h 60"/>
                  <a:gd name="GluePoint14X" fmla="*/ 41 w 76"/>
                  <a:gd name="GluePoint14Y" fmla="*/ 0 h 60"/>
                  <a:gd name="GluePoint15X" fmla="*/ 43 w 76"/>
                  <a:gd name="GluePoint15Y" fmla="*/ 0 h 60"/>
                  <a:gd name="GluePoint16X" fmla="*/ 38 w 76"/>
                  <a:gd name="GluePoint16Y" fmla="*/ 17 h 60"/>
                  <a:gd name="GluePoint17X" fmla="*/ 52 w 76"/>
                  <a:gd name="GluePoint17Y" fmla="*/ 17 h 60"/>
                  <a:gd name="GluePoint18X" fmla="*/ 49 w 76"/>
                  <a:gd name="GluePoint18Y" fmla="*/ 25 h 60"/>
                  <a:gd name="GluePoint19X" fmla="*/ 57 w 76"/>
                  <a:gd name="GluePoint19Y" fmla="*/ 20 h 60"/>
                  <a:gd name="GluePoint20X" fmla="*/ 59 w 76"/>
                  <a:gd name="GluePoint20Y" fmla="*/ 21 h 60"/>
                  <a:gd name="GluePoint21X" fmla="*/ 62 w 76"/>
                  <a:gd name="GluePoint21Y" fmla="*/ 18 h 60"/>
                  <a:gd name="GluePoint22X" fmla="*/ 65 w 76"/>
                  <a:gd name="GluePoint22Y" fmla="*/ 20 h 60"/>
                  <a:gd name="GluePoint23X" fmla="*/ 67 w 76"/>
                  <a:gd name="GluePoint23Y" fmla="*/ 20 h 60"/>
                  <a:gd name="GluePoint24X" fmla="*/ 67 w 76"/>
                  <a:gd name="GluePoint24Y" fmla="*/ 18 h 60"/>
                  <a:gd name="GluePoint25X" fmla="*/ 71 w 76"/>
                  <a:gd name="GluePoint25Y" fmla="*/ 17 h 60"/>
                  <a:gd name="GluePoint26X" fmla="*/ 76 w 76"/>
                  <a:gd name="GluePoint26Y" fmla="*/ 18 h 60"/>
                  <a:gd name="GluePoint27X" fmla="*/ 76 w 76"/>
                  <a:gd name="GluePoint27Y" fmla="*/ 23 h 60"/>
                  <a:gd name="GluePoint28X" fmla="*/ 73 w 76"/>
                  <a:gd name="GluePoint28Y" fmla="*/ 26 h 60"/>
                  <a:gd name="GluePoint29X" fmla="*/ 68 w 76"/>
                  <a:gd name="GluePoint29Y" fmla="*/ 21 h 60"/>
                  <a:gd name="GluePoint30X" fmla="*/ 65 w 76"/>
                  <a:gd name="GluePoint30Y" fmla="*/ 26 h 60"/>
                  <a:gd name="GluePoint31X" fmla="*/ 57 w 76"/>
                  <a:gd name="GluePoint31Y" fmla="*/ 33 h 60"/>
                  <a:gd name="GluePoint32X" fmla="*/ 55 w 76"/>
                  <a:gd name="GluePoint32Y" fmla="*/ 31 h 60"/>
                  <a:gd name="GluePoint33X" fmla="*/ 49 w 76"/>
                  <a:gd name="GluePoint33Y" fmla="*/ 39 h 60"/>
                  <a:gd name="GluePoint34X" fmla="*/ 44 w 76"/>
                  <a:gd name="GluePoint34Y" fmla="*/ 36 h 60"/>
                  <a:gd name="GluePoint35X" fmla="*/ 41 w 76"/>
                  <a:gd name="GluePoint35Y" fmla="*/ 42 h 60"/>
                  <a:gd name="GluePoint36X" fmla="*/ 30 w 76"/>
                  <a:gd name="GluePoint36Y" fmla="*/ 52 h 60"/>
                  <a:gd name="GluePoint37X" fmla="*/ 32 w 76"/>
                  <a:gd name="GluePoint37Y" fmla="*/ 54 h 60"/>
                  <a:gd name="GluePoint38X" fmla="*/ 30 w 76"/>
                  <a:gd name="GluePoint38Y" fmla="*/ 55 h 60"/>
                  <a:gd name="GluePoint39X" fmla="*/ 27 w 76"/>
                  <a:gd name="GluePoint39Y" fmla="*/ 57 h 60"/>
                  <a:gd name="GluePoint40X" fmla="*/ 20 w 76"/>
                  <a:gd name="GluePoint40Y" fmla="*/ 57 h 60"/>
                  <a:gd name="GluePoint41X" fmla="*/ 19 w 76"/>
                  <a:gd name="GluePoint41Y" fmla="*/ 58 h 60"/>
                  <a:gd name="GluePoint42X" fmla="*/ 14 w 76"/>
                  <a:gd name="GluePoint42Y" fmla="*/ 60 h 60"/>
                  <a:gd name="GluePoint43X" fmla="*/ 13 w 76"/>
                  <a:gd name="GluePoint43Y" fmla="*/ 58 h 60"/>
                  <a:gd name="GluePoint44X" fmla="*/ 9 w 76"/>
                  <a:gd name="GluePoint44Y" fmla="*/ 60 h 60"/>
                  <a:gd name="GluePoint45X" fmla="*/ 6 w 76"/>
                  <a:gd name="GluePoint45Y" fmla="*/ 58 h 60"/>
                  <a:gd name="GluePoint46X" fmla="*/ 5 w 76"/>
                  <a:gd name="GluePoint46Y" fmla="*/ 57 h 60"/>
                  <a:gd name="GluePoint47X" fmla="*/ 6 w 76"/>
                  <a:gd name="GluePoint47Y" fmla="*/ 54 h 60"/>
                  <a:gd name="GluePoint48X" fmla="*/ 1 w 76"/>
                  <a:gd name="GluePoint48Y" fmla="*/ 52 h 60"/>
                  <a:gd name="GluePoint49X" fmla="*/ 0 w 76"/>
                  <a:gd name="GluePoint49Y" fmla="*/ 44 h 60"/>
                  <a:gd name="GluePoint50X" fmla="*/ 1 w 76"/>
                  <a:gd name="GluePoint50Y" fmla="*/ 39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76" h="60">
                    <a:moveTo>
                      <a:pt x="1" y="39"/>
                    </a:moveTo>
                    <a:lnTo>
                      <a:pt x="5" y="39"/>
                    </a:lnTo>
                    <a:lnTo>
                      <a:pt x="13" y="28"/>
                    </a:lnTo>
                    <a:lnTo>
                      <a:pt x="14" y="29"/>
                    </a:lnTo>
                    <a:lnTo>
                      <a:pt x="14" y="31"/>
                    </a:lnTo>
                    <a:lnTo>
                      <a:pt x="16" y="29"/>
                    </a:lnTo>
                    <a:lnTo>
                      <a:pt x="16" y="28"/>
                    </a:lnTo>
                    <a:lnTo>
                      <a:pt x="19" y="25"/>
                    </a:lnTo>
                    <a:lnTo>
                      <a:pt x="24" y="21"/>
                    </a:lnTo>
                    <a:lnTo>
                      <a:pt x="24" y="23"/>
                    </a:lnTo>
                    <a:lnTo>
                      <a:pt x="27" y="21"/>
                    </a:lnTo>
                    <a:lnTo>
                      <a:pt x="33" y="18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43" y="0"/>
                    </a:lnTo>
                    <a:lnTo>
                      <a:pt x="38" y="17"/>
                    </a:lnTo>
                    <a:lnTo>
                      <a:pt x="52" y="17"/>
                    </a:lnTo>
                    <a:lnTo>
                      <a:pt x="49" y="25"/>
                    </a:lnTo>
                    <a:lnTo>
                      <a:pt x="57" y="20"/>
                    </a:lnTo>
                    <a:lnTo>
                      <a:pt x="59" y="21"/>
                    </a:lnTo>
                    <a:lnTo>
                      <a:pt x="62" y="18"/>
                    </a:lnTo>
                    <a:lnTo>
                      <a:pt x="65" y="20"/>
                    </a:lnTo>
                    <a:lnTo>
                      <a:pt x="67" y="20"/>
                    </a:lnTo>
                    <a:lnTo>
                      <a:pt x="67" y="18"/>
                    </a:lnTo>
                    <a:lnTo>
                      <a:pt x="71" y="17"/>
                    </a:lnTo>
                    <a:lnTo>
                      <a:pt x="76" y="18"/>
                    </a:lnTo>
                    <a:lnTo>
                      <a:pt x="76" y="23"/>
                    </a:lnTo>
                    <a:lnTo>
                      <a:pt x="73" y="26"/>
                    </a:lnTo>
                    <a:lnTo>
                      <a:pt x="68" y="21"/>
                    </a:lnTo>
                    <a:lnTo>
                      <a:pt x="65" y="26"/>
                    </a:lnTo>
                    <a:lnTo>
                      <a:pt x="57" y="33"/>
                    </a:lnTo>
                    <a:lnTo>
                      <a:pt x="55" y="31"/>
                    </a:lnTo>
                    <a:lnTo>
                      <a:pt x="49" y="39"/>
                    </a:lnTo>
                    <a:lnTo>
                      <a:pt x="44" y="36"/>
                    </a:lnTo>
                    <a:lnTo>
                      <a:pt x="41" y="42"/>
                    </a:lnTo>
                    <a:lnTo>
                      <a:pt x="30" y="52"/>
                    </a:lnTo>
                    <a:lnTo>
                      <a:pt x="32" y="54"/>
                    </a:lnTo>
                    <a:lnTo>
                      <a:pt x="30" y="55"/>
                    </a:lnTo>
                    <a:lnTo>
                      <a:pt x="27" y="57"/>
                    </a:lnTo>
                    <a:lnTo>
                      <a:pt x="20" y="57"/>
                    </a:lnTo>
                    <a:lnTo>
                      <a:pt x="19" y="58"/>
                    </a:lnTo>
                    <a:lnTo>
                      <a:pt x="14" y="60"/>
                    </a:lnTo>
                    <a:lnTo>
                      <a:pt x="13" y="58"/>
                    </a:lnTo>
                    <a:lnTo>
                      <a:pt x="9" y="60"/>
                    </a:lnTo>
                    <a:lnTo>
                      <a:pt x="6" y="58"/>
                    </a:lnTo>
                    <a:lnTo>
                      <a:pt x="5" y="57"/>
                    </a:lnTo>
                    <a:lnTo>
                      <a:pt x="6" y="54"/>
                    </a:lnTo>
                    <a:lnTo>
                      <a:pt x="1" y="52"/>
                    </a:lnTo>
                    <a:lnTo>
                      <a:pt x="0" y="44"/>
                    </a:lnTo>
                    <a:lnTo>
                      <a:pt x="1" y="3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82" name="Freeform 61"/>
              <p:cNvSpPr/>
              <p:nvPr/>
            </p:nvSpPr>
            <p:spPr>
              <a:xfrm>
                <a:off x="2155680" y="1871640"/>
                <a:ext cx="123480" cy="997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99720"/>
                  <a:gd name="textAreaBottom" fmla="*/ 100080 h 99720"/>
                  <a:gd name="GluePoint1X" fmla="*/ 0 w 78"/>
                  <a:gd name="GluePoint1Y" fmla="*/ 50 h 63"/>
                  <a:gd name="GluePoint2X" fmla="*/ 0 w 78"/>
                  <a:gd name="GluePoint2Y" fmla="*/ 50 h 63"/>
                  <a:gd name="GluePoint3X" fmla="*/ 8 w 78"/>
                  <a:gd name="GluePoint3Y" fmla="*/ 28 h 63"/>
                  <a:gd name="GluePoint4X" fmla="*/ 16 w 78"/>
                  <a:gd name="GluePoint4Y" fmla="*/ 5 h 63"/>
                  <a:gd name="GluePoint5X" fmla="*/ 35 w 78"/>
                  <a:gd name="GluePoint5Y" fmla="*/ 5 h 63"/>
                  <a:gd name="GluePoint6X" fmla="*/ 48 w 78"/>
                  <a:gd name="GluePoint6Y" fmla="*/ 10 h 63"/>
                  <a:gd name="GluePoint7X" fmla="*/ 58 w 78"/>
                  <a:gd name="GluePoint7Y" fmla="*/ 8 h 63"/>
                  <a:gd name="GluePoint8X" fmla="*/ 67 w 78"/>
                  <a:gd name="GluePoint8Y" fmla="*/ 4 h 63"/>
                  <a:gd name="GluePoint9X" fmla="*/ 78 w 78"/>
                  <a:gd name="GluePoint9Y" fmla="*/ 0 h 63"/>
                  <a:gd name="GluePoint10X" fmla="*/ 69 w 78"/>
                  <a:gd name="GluePoint10Y" fmla="*/ 24 h 63"/>
                  <a:gd name="GluePoint11X" fmla="*/ 67 w 78"/>
                  <a:gd name="GluePoint11Y" fmla="*/ 24 h 63"/>
                  <a:gd name="GluePoint12X" fmla="*/ 67 w 78"/>
                  <a:gd name="GluePoint12Y" fmla="*/ 29 h 63"/>
                  <a:gd name="GluePoint13X" fmla="*/ 59 w 78"/>
                  <a:gd name="GluePoint13Y" fmla="*/ 42 h 63"/>
                  <a:gd name="GluePoint14X" fmla="*/ 53 w 78"/>
                  <a:gd name="GluePoint14Y" fmla="*/ 45 h 63"/>
                  <a:gd name="GluePoint15X" fmla="*/ 50 w 78"/>
                  <a:gd name="GluePoint15Y" fmla="*/ 47 h 63"/>
                  <a:gd name="GluePoint16X" fmla="*/ 50 w 78"/>
                  <a:gd name="GluePoint16Y" fmla="*/ 45 h 63"/>
                  <a:gd name="GluePoint17X" fmla="*/ 45 w 78"/>
                  <a:gd name="GluePoint17Y" fmla="*/ 49 h 63"/>
                  <a:gd name="GluePoint18X" fmla="*/ 42 w 78"/>
                  <a:gd name="GluePoint18Y" fmla="*/ 52 h 63"/>
                  <a:gd name="GluePoint19X" fmla="*/ 42 w 78"/>
                  <a:gd name="GluePoint19Y" fmla="*/ 53 h 63"/>
                  <a:gd name="GluePoint20X" fmla="*/ 40 w 78"/>
                  <a:gd name="GluePoint20Y" fmla="*/ 55 h 63"/>
                  <a:gd name="GluePoint21X" fmla="*/ 40 w 78"/>
                  <a:gd name="GluePoint21Y" fmla="*/ 53 h 63"/>
                  <a:gd name="GluePoint22X" fmla="*/ 39 w 78"/>
                  <a:gd name="GluePoint22Y" fmla="*/ 52 h 63"/>
                  <a:gd name="GluePoint23X" fmla="*/ 31 w 78"/>
                  <a:gd name="GluePoint23Y" fmla="*/ 63 h 63"/>
                  <a:gd name="GluePoint24X" fmla="*/ 27 w 78"/>
                  <a:gd name="GluePoint24Y" fmla="*/ 63 h 63"/>
                  <a:gd name="GluePoint25X" fmla="*/ 24 w 78"/>
                  <a:gd name="GluePoint25Y" fmla="*/ 60 h 63"/>
                  <a:gd name="GluePoint26X" fmla="*/ 24 w 78"/>
                  <a:gd name="GluePoint26Y" fmla="*/ 57 h 63"/>
                  <a:gd name="GluePoint27X" fmla="*/ 21 w 78"/>
                  <a:gd name="GluePoint27Y" fmla="*/ 60 h 63"/>
                  <a:gd name="GluePoint28X" fmla="*/ 18 w 78"/>
                  <a:gd name="GluePoint28Y" fmla="*/ 60 h 63"/>
                  <a:gd name="GluePoint29X" fmla="*/ 16 w 78"/>
                  <a:gd name="GluePoint29Y" fmla="*/ 58 h 63"/>
                  <a:gd name="GluePoint30X" fmla="*/ 13 w 78"/>
                  <a:gd name="GluePoint30Y" fmla="*/ 60 h 63"/>
                  <a:gd name="GluePoint31X" fmla="*/ 12 w 78"/>
                  <a:gd name="GluePoint31Y" fmla="*/ 58 h 63"/>
                  <a:gd name="GluePoint32X" fmla="*/ 12 w 78"/>
                  <a:gd name="GluePoint32Y" fmla="*/ 57 h 63"/>
                  <a:gd name="GluePoint33X" fmla="*/ 7 w 78"/>
                  <a:gd name="GluePoint33Y" fmla="*/ 57 h 63"/>
                  <a:gd name="GluePoint34X" fmla="*/ 5 w 78"/>
                  <a:gd name="GluePoint34Y" fmla="*/ 50 h 63"/>
                  <a:gd name="GluePoint35X" fmla="*/ 0 w 78"/>
                  <a:gd name="GluePoint35Y" fmla="*/ 50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78" h="63">
                    <a:moveTo>
                      <a:pt x="0" y="50"/>
                    </a:moveTo>
                    <a:lnTo>
                      <a:pt x="0" y="50"/>
                    </a:lnTo>
                    <a:lnTo>
                      <a:pt x="8" y="28"/>
                    </a:lnTo>
                    <a:lnTo>
                      <a:pt x="16" y="5"/>
                    </a:lnTo>
                    <a:lnTo>
                      <a:pt x="35" y="5"/>
                    </a:lnTo>
                    <a:lnTo>
                      <a:pt x="48" y="10"/>
                    </a:lnTo>
                    <a:lnTo>
                      <a:pt x="58" y="8"/>
                    </a:lnTo>
                    <a:lnTo>
                      <a:pt x="67" y="4"/>
                    </a:lnTo>
                    <a:lnTo>
                      <a:pt x="78" y="0"/>
                    </a:lnTo>
                    <a:lnTo>
                      <a:pt x="69" y="24"/>
                    </a:lnTo>
                    <a:lnTo>
                      <a:pt x="67" y="24"/>
                    </a:lnTo>
                    <a:lnTo>
                      <a:pt x="67" y="29"/>
                    </a:lnTo>
                    <a:lnTo>
                      <a:pt x="59" y="42"/>
                    </a:lnTo>
                    <a:lnTo>
                      <a:pt x="53" y="45"/>
                    </a:lnTo>
                    <a:lnTo>
                      <a:pt x="50" y="47"/>
                    </a:lnTo>
                    <a:lnTo>
                      <a:pt x="50" y="45"/>
                    </a:lnTo>
                    <a:lnTo>
                      <a:pt x="45" y="49"/>
                    </a:lnTo>
                    <a:lnTo>
                      <a:pt x="42" y="52"/>
                    </a:lnTo>
                    <a:lnTo>
                      <a:pt x="42" y="53"/>
                    </a:lnTo>
                    <a:lnTo>
                      <a:pt x="40" y="55"/>
                    </a:lnTo>
                    <a:lnTo>
                      <a:pt x="40" y="53"/>
                    </a:lnTo>
                    <a:lnTo>
                      <a:pt x="39" y="52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4" y="60"/>
                    </a:lnTo>
                    <a:lnTo>
                      <a:pt x="24" y="57"/>
                    </a:lnTo>
                    <a:lnTo>
                      <a:pt x="21" y="60"/>
                    </a:lnTo>
                    <a:lnTo>
                      <a:pt x="18" y="60"/>
                    </a:lnTo>
                    <a:lnTo>
                      <a:pt x="16" y="58"/>
                    </a:lnTo>
                    <a:lnTo>
                      <a:pt x="13" y="60"/>
                    </a:lnTo>
                    <a:lnTo>
                      <a:pt x="12" y="58"/>
                    </a:lnTo>
                    <a:lnTo>
                      <a:pt x="12" y="57"/>
                    </a:lnTo>
                    <a:lnTo>
                      <a:pt x="7" y="57"/>
                    </a:lnTo>
                    <a:lnTo>
                      <a:pt x="5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83" name="Freeform 62"/>
              <p:cNvSpPr/>
              <p:nvPr/>
            </p:nvSpPr>
            <p:spPr>
              <a:xfrm>
                <a:off x="2112840" y="1720800"/>
                <a:ext cx="131400" cy="66240"/>
              </a:xfrm>
              <a:custGeom>
                <a:avLst/>
                <a:gdLst>
                  <a:gd name="textAreaLeft" fmla="*/ 0 w 131400"/>
                  <a:gd name="textAreaRight" fmla="*/ 131760 w 131400"/>
                  <a:gd name="textAreaTop" fmla="*/ 0 h 66240"/>
                  <a:gd name="textAreaBottom" fmla="*/ 66600 h 66240"/>
                  <a:gd name="GluePoint1X" fmla="*/ 0 w 83"/>
                  <a:gd name="GluePoint1Y" fmla="*/ 17 h 42"/>
                  <a:gd name="GluePoint2X" fmla="*/ 16 w 83"/>
                  <a:gd name="GluePoint2Y" fmla="*/ 12 h 42"/>
                  <a:gd name="GluePoint3X" fmla="*/ 32 w 83"/>
                  <a:gd name="GluePoint3Y" fmla="*/ 2 h 42"/>
                  <a:gd name="GluePoint4X" fmla="*/ 42 w 83"/>
                  <a:gd name="GluePoint4Y" fmla="*/ 0 h 42"/>
                  <a:gd name="GluePoint5X" fmla="*/ 42 w 83"/>
                  <a:gd name="GluePoint5Y" fmla="*/ 2 h 42"/>
                  <a:gd name="GluePoint6X" fmla="*/ 29 w 83"/>
                  <a:gd name="GluePoint6Y" fmla="*/ 10 h 42"/>
                  <a:gd name="GluePoint7X" fmla="*/ 27 w 83"/>
                  <a:gd name="GluePoint7Y" fmla="*/ 13 h 42"/>
                  <a:gd name="GluePoint8X" fmla="*/ 31 w 83"/>
                  <a:gd name="GluePoint8Y" fmla="*/ 12 h 42"/>
                  <a:gd name="GluePoint9X" fmla="*/ 35 w 83"/>
                  <a:gd name="GluePoint9Y" fmla="*/ 12 h 42"/>
                  <a:gd name="GluePoint10X" fmla="*/ 39 w 83"/>
                  <a:gd name="GluePoint10Y" fmla="*/ 13 h 42"/>
                  <a:gd name="GluePoint11X" fmla="*/ 42 w 83"/>
                  <a:gd name="GluePoint11Y" fmla="*/ 18 h 42"/>
                  <a:gd name="GluePoint12X" fmla="*/ 50 w 83"/>
                  <a:gd name="GluePoint12Y" fmla="*/ 18 h 42"/>
                  <a:gd name="GluePoint13X" fmla="*/ 59 w 83"/>
                  <a:gd name="GluePoint13Y" fmla="*/ 15 h 42"/>
                  <a:gd name="GluePoint14X" fmla="*/ 73 w 83"/>
                  <a:gd name="GluePoint14Y" fmla="*/ 13 h 42"/>
                  <a:gd name="GluePoint15X" fmla="*/ 73 w 83"/>
                  <a:gd name="GluePoint15Y" fmla="*/ 17 h 42"/>
                  <a:gd name="GluePoint16X" fmla="*/ 75 w 83"/>
                  <a:gd name="GluePoint16Y" fmla="*/ 18 h 42"/>
                  <a:gd name="GluePoint17X" fmla="*/ 80 w 83"/>
                  <a:gd name="GluePoint17Y" fmla="*/ 18 h 42"/>
                  <a:gd name="GluePoint18X" fmla="*/ 81 w 83"/>
                  <a:gd name="GluePoint18Y" fmla="*/ 18 h 42"/>
                  <a:gd name="GluePoint19X" fmla="*/ 81 w 83"/>
                  <a:gd name="GluePoint19Y" fmla="*/ 23 h 42"/>
                  <a:gd name="GluePoint20X" fmla="*/ 83 w 83"/>
                  <a:gd name="GluePoint20Y" fmla="*/ 26 h 42"/>
                  <a:gd name="GluePoint21X" fmla="*/ 77 w 83"/>
                  <a:gd name="GluePoint21Y" fmla="*/ 28 h 42"/>
                  <a:gd name="GluePoint22X" fmla="*/ 75 w 83"/>
                  <a:gd name="GluePoint22Y" fmla="*/ 26 h 42"/>
                  <a:gd name="GluePoint23X" fmla="*/ 73 w 83"/>
                  <a:gd name="GluePoint23Y" fmla="*/ 28 h 42"/>
                  <a:gd name="GluePoint24X" fmla="*/ 72 w 83"/>
                  <a:gd name="GluePoint24Y" fmla="*/ 28 h 42"/>
                  <a:gd name="GluePoint25X" fmla="*/ 66 w 83"/>
                  <a:gd name="GluePoint25Y" fmla="*/ 25 h 42"/>
                  <a:gd name="GluePoint26X" fmla="*/ 51 w 83"/>
                  <a:gd name="GluePoint26Y" fmla="*/ 28 h 42"/>
                  <a:gd name="GluePoint27X" fmla="*/ 45 w 83"/>
                  <a:gd name="GluePoint27Y" fmla="*/ 33 h 42"/>
                  <a:gd name="GluePoint28X" fmla="*/ 46 w 83"/>
                  <a:gd name="GluePoint28Y" fmla="*/ 28 h 42"/>
                  <a:gd name="GluePoint29X" fmla="*/ 42 w 83"/>
                  <a:gd name="GluePoint29Y" fmla="*/ 31 h 42"/>
                  <a:gd name="GluePoint30X" fmla="*/ 27 w 83"/>
                  <a:gd name="GluePoint30Y" fmla="*/ 42 h 42"/>
                  <a:gd name="GluePoint31X" fmla="*/ 26 w 83"/>
                  <a:gd name="GluePoint31Y" fmla="*/ 41 h 42"/>
                  <a:gd name="GluePoint32X" fmla="*/ 29 w 83"/>
                  <a:gd name="GluePoint32Y" fmla="*/ 36 h 42"/>
                  <a:gd name="GluePoint33X" fmla="*/ 26 w 83"/>
                  <a:gd name="GluePoint33Y" fmla="*/ 37 h 42"/>
                  <a:gd name="GluePoint34X" fmla="*/ 29 w 83"/>
                  <a:gd name="GluePoint34Y" fmla="*/ 31 h 42"/>
                  <a:gd name="GluePoint35X" fmla="*/ 26 w 83"/>
                  <a:gd name="GluePoint35Y" fmla="*/ 29 h 42"/>
                  <a:gd name="GluePoint36X" fmla="*/ 26 w 83"/>
                  <a:gd name="GluePoint36Y" fmla="*/ 28 h 42"/>
                  <a:gd name="GluePoint37X" fmla="*/ 2 w 83"/>
                  <a:gd name="GluePoint37Y" fmla="*/ 20 h 42"/>
                  <a:gd name="GluePoint38X" fmla="*/ 2 w 83"/>
                  <a:gd name="GluePoint38Y" fmla="*/ 17 h 42"/>
                  <a:gd name="GluePoint39X" fmla="*/ 0 w 83"/>
                  <a:gd name="GluePoint39Y" fmla="*/ 17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83" h="42">
                    <a:moveTo>
                      <a:pt x="0" y="17"/>
                    </a:moveTo>
                    <a:lnTo>
                      <a:pt x="16" y="12"/>
                    </a:lnTo>
                    <a:lnTo>
                      <a:pt x="32" y="2"/>
                    </a:lnTo>
                    <a:lnTo>
                      <a:pt x="42" y="0"/>
                    </a:lnTo>
                    <a:lnTo>
                      <a:pt x="42" y="2"/>
                    </a:lnTo>
                    <a:lnTo>
                      <a:pt x="29" y="10"/>
                    </a:lnTo>
                    <a:lnTo>
                      <a:pt x="27" y="13"/>
                    </a:lnTo>
                    <a:lnTo>
                      <a:pt x="31" y="12"/>
                    </a:lnTo>
                    <a:lnTo>
                      <a:pt x="35" y="12"/>
                    </a:lnTo>
                    <a:lnTo>
                      <a:pt x="39" y="13"/>
                    </a:lnTo>
                    <a:lnTo>
                      <a:pt x="42" y="18"/>
                    </a:lnTo>
                    <a:lnTo>
                      <a:pt x="50" y="18"/>
                    </a:lnTo>
                    <a:lnTo>
                      <a:pt x="59" y="15"/>
                    </a:lnTo>
                    <a:lnTo>
                      <a:pt x="73" y="13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23"/>
                    </a:lnTo>
                    <a:lnTo>
                      <a:pt x="83" y="26"/>
                    </a:lnTo>
                    <a:lnTo>
                      <a:pt x="77" y="28"/>
                    </a:lnTo>
                    <a:lnTo>
                      <a:pt x="75" y="26"/>
                    </a:lnTo>
                    <a:lnTo>
                      <a:pt x="73" y="28"/>
                    </a:lnTo>
                    <a:lnTo>
                      <a:pt x="72" y="28"/>
                    </a:lnTo>
                    <a:lnTo>
                      <a:pt x="66" y="25"/>
                    </a:lnTo>
                    <a:lnTo>
                      <a:pt x="51" y="28"/>
                    </a:lnTo>
                    <a:lnTo>
                      <a:pt x="45" y="33"/>
                    </a:lnTo>
                    <a:lnTo>
                      <a:pt x="46" y="28"/>
                    </a:lnTo>
                    <a:lnTo>
                      <a:pt x="42" y="31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9" y="36"/>
                    </a:lnTo>
                    <a:lnTo>
                      <a:pt x="26" y="37"/>
                    </a:lnTo>
                    <a:lnTo>
                      <a:pt x="29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84" name="Freeform 63"/>
              <p:cNvSpPr/>
              <p:nvPr/>
            </p:nvSpPr>
            <p:spPr>
              <a:xfrm>
                <a:off x="2133720" y="1770120"/>
                <a:ext cx="115560" cy="10908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09080"/>
                  <a:gd name="textAreaBottom" fmla="*/ 109440 h 109080"/>
                  <a:gd name="GluePoint1X" fmla="*/ 72 w 73"/>
                  <a:gd name="GluePoint1Y" fmla="*/ 45 h 69"/>
                  <a:gd name="GluePoint2X" fmla="*/ 72 w 73"/>
                  <a:gd name="GluePoint2Y" fmla="*/ 43 h 69"/>
                  <a:gd name="GluePoint3X" fmla="*/ 73 w 73"/>
                  <a:gd name="GluePoint3Y" fmla="*/ 32 h 69"/>
                  <a:gd name="GluePoint4X" fmla="*/ 72 w 73"/>
                  <a:gd name="GluePoint4Y" fmla="*/ 29 h 69"/>
                  <a:gd name="GluePoint5X" fmla="*/ 65 w 73"/>
                  <a:gd name="GluePoint5Y" fmla="*/ 31 h 69"/>
                  <a:gd name="GluePoint6X" fmla="*/ 59 w 73"/>
                  <a:gd name="GluePoint6Y" fmla="*/ 35 h 69"/>
                  <a:gd name="GluePoint7X" fmla="*/ 56 w 73"/>
                  <a:gd name="GluePoint7Y" fmla="*/ 35 h 69"/>
                  <a:gd name="GluePoint8X" fmla="*/ 56 w 73"/>
                  <a:gd name="GluePoint8Y" fmla="*/ 34 h 69"/>
                  <a:gd name="GluePoint9X" fmla="*/ 59 w 73"/>
                  <a:gd name="GluePoint9Y" fmla="*/ 31 h 69"/>
                  <a:gd name="GluePoint10X" fmla="*/ 64 w 73"/>
                  <a:gd name="GluePoint10Y" fmla="*/ 27 h 69"/>
                  <a:gd name="GluePoint11X" fmla="*/ 68 w 73"/>
                  <a:gd name="GluePoint11Y" fmla="*/ 23 h 69"/>
                  <a:gd name="GluePoint12X" fmla="*/ 72 w 73"/>
                  <a:gd name="GluePoint12Y" fmla="*/ 11 h 69"/>
                  <a:gd name="GluePoint13X" fmla="*/ 73 w 73"/>
                  <a:gd name="GluePoint13Y" fmla="*/ 11 h 69"/>
                  <a:gd name="GluePoint14X" fmla="*/ 72 w 73"/>
                  <a:gd name="GluePoint14Y" fmla="*/ 8 h 69"/>
                  <a:gd name="GluePoint15X" fmla="*/ 64 w 73"/>
                  <a:gd name="GluePoint15Y" fmla="*/ 2 h 69"/>
                  <a:gd name="GluePoint16X" fmla="*/ 54 w 73"/>
                  <a:gd name="GluePoint16Y" fmla="*/ 0 h 69"/>
                  <a:gd name="GluePoint17X" fmla="*/ 53 w 73"/>
                  <a:gd name="GluePoint17Y" fmla="*/ 3 h 69"/>
                  <a:gd name="GluePoint18X" fmla="*/ 53 w 73"/>
                  <a:gd name="GluePoint18Y" fmla="*/ 5 h 69"/>
                  <a:gd name="GluePoint19X" fmla="*/ 46 w 73"/>
                  <a:gd name="GluePoint19Y" fmla="*/ 8 h 69"/>
                  <a:gd name="GluePoint20X" fmla="*/ 43 w 73"/>
                  <a:gd name="GluePoint20Y" fmla="*/ 13 h 69"/>
                  <a:gd name="GluePoint21X" fmla="*/ 40 w 73"/>
                  <a:gd name="GluePoint21Y" fmla="*/ 14 h 69"/>
                  <a:gd name="GluePoint22X" fmla="*/ 41 w 73"/>
                  <a:gd name="GluePoint22Y" fmla="*/ 10 h 69"/>
                  <a:gd name="GluePoint23X" fmla="*/ 33 w 73"/>
                  <a:gd name="GluePoint23Y" fmla="*/ 14 h 69"/>
                  <a:gd name="GluePoint24X" fmla="*/ 30 w 73"/>
                  <a:gd name="GluePoint24Y" fmla="*/ 18 h 69"/>
                  <a:gd name="GluePoint25X" fmla="*/ 27 w 73"/>
                  <a:gd name="GluePoint25Y" fmla="*/ 26 h 69"/>
                  <a:gd name="GluePoint26X" fmla="*/ 24 w 73"/>
                  <a:gd name="GluePoint26Y" fmla="*/ 26 h 69"/>
                  <a:gd name="GluePoint27X" fmla="*/ 19 w 73"/>
                  <a:gd name="GluePoint27Y" fmla="*/ 35 h 69"/>
                  <a:gd name="GluePoint28X" fmla="*/ 19 w 73"/>
                  <a:gd name="GluePoint28Y" fmla="*/ 43 h 69"/>
                  <a:gd name="GluePoint29X" fmla="*/ 19 w 73"/>
                  <a:gd name="GluePoint29Y" fmla="*/ 45 h 69"/>
                  <a:gd name="GluePoint30X" fmla="*/ 16 w 73"/>
                  <a:gd name="GluePoint30Y" fmla="*/ 53 h 69"/>
                  <a:gd name="GluePoint31X" fmla="*/ 5 w 73"/>
                  <a:gd name="GluePoint31Y" fmla="*/ 66 h 69"/>
                  <a:gd name="GluePoint32X" fmla="*/ 0 w 73"/>
                  <a:gd name="GluePoint32Y" fmla="*/ 69 h 69"/>
                  <a:gd name="GluePoint33X" fmla="*/ 30 w 73"/>
                  <a:gd name="GluePoint33Y" fmla="*/ 69 h 69"/>
                  <a:gd name="GluePoint34X" fmla="*/ 30 w 73"/>
                  <a:gd name="GluePoint34Y" fmla="*/ 69 h 69"/>
                  <a:gd name="GluePoint35X" fmla="*/ 49 w 73"/>
                  <a:gd name="GluePoint35Y" fmla="*/ 69 h 69"/>
                  <a:gd name="GluePoint36X" fmla="*/ 56 w 73"/>
                  <a:gd name="GluePoint36Y" fmla="*/ 64 h 69"/>
                  <a:gd name="GluePoint37X" fmla="*/ 57 w 73"/>
                  <a:gd name="GluePoint37Y" fmla="*/ 61 h 69"/>
                  <a:gd name="GluePoint38X" fmla="*/ 60 w 73"/>
                  <a:gd name="GluePoint38Y" fmla="*/ 58 h 69"/>
                  <a:gd name="GluePoint39X" fmla="*/ 62 w 73"/>
                  <a:gd name="GluePoint39Y" fmla="*/ 55 h 69"/>
                  <a:gd name="GluePoint40X" fmla="*/ 67 w 73"/>
                  <a:gd name="GluePoint40Y" fmla="*/ 53 h 69"/>
                  <a:gd name="GluePoint41X" fmla="*/ 72 w 73"/>
                  <a:gd name="GluePoint41Y" fmla="*/ 45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73" h="69">
                    <a:moveTo>
                      <a:pt x="72" y="45"/>
                    </a:moveTo>
                    <a:lnTo>
                      <a:pt x="72" y="43"/>
                    </a:lnTo>
                    <a:lnTo>
                      <a:pt x="73" y="32"/>
                    </a:lnTo>
                    <a:lnTo>
                      <a:pt x="72" y="29"/>
                    </a:lnTo>
                    <a:lnTo>
                      <a:pt x="65" y="31"/>
                    </a:lnTo>
                    <a:lnTo>
                      <a:pt x="59" y="35"/>
                    </a:lnTo>
                    <a:lnTo>
                      <a:pt x="56" y="35"/>
                    </a:lnTo>
                    <a:lnTo>
                      <a:pt x="56" y="34"/>
                    </a:lnTo>
                    <a:lnTo>
                      <a:pt x="59" y="31"/>
                    </a:lnTo>
                    <a:lnTo>
                      <a:pt x="64" y="27"/>
                    </a:lnTo>
                    <a:lnTo>
                      <a:pt x="68" y="23"/>
                    </a:lnTo>
                    <a:lnTo>
                      <a:pt x="72" y="11"/>
                    </a:lnTo>
                    <a:lnTo>
                      <a:pt x="73" y="11"/>
                    </a:lnTo>
                    <a:lnTo>
                      <a:pt x="72" y="8"/>
                    </a:lnTo>
                    <a:lnTo>
                      <a:pt x="64" y="2"/>
                    </a:lnTo>
                    <a:lnTo>
                      <a:pt x="54" y="0"/>
                    </a:lnTo>
                    <a:lnTo>
                      <a:pt x="53" y="3"/>
                    </a:lnTo>
                    <a:lnTo>
                      <a:pt x="53" y="5"/>
                    </a:lnTo>
                    <a:lnTo>
                      <a:pt x="46" y="8"/>
                    </a:lnTo>
                    <a:lnTo>
                      <a:pt x="43" y="13"/>
                    </a:lnTo>
                    <a:lnTo>
                      <a:pt x="40" y="14"/>
                    </a:lnTo>
                    <a:lnTo>
                      <a:pt x="41" y="10"/>
                    </a:lnTo>
                    <a:lnTo>
                      <a:pt x="33" y="14"/>
                    </a:lnTo>
                    <a:lnTo>
                      <a:pt x="30" y="18"/>
                    </a:lnTo>
                    <a:lnTo>
                      <a:pt x="27" y="26"/>
                    </a:lnTo>
                    <a:lnTo>
                      <a:pt x="24" y="26"/>
                    </a:lnTo>
                    <a:lnTo>
                      <a:pt x="19" y="35"/>
                    </a:lnTo>
                    <a:lnTo>
                      <a:pt x="19" y="43"/>
                    </a:lnTo>
                    <a:lnTo>
                      <a:pt x="19" y="45"/>
                    </a:lnTo>
                    <a:lnTo>
                      <a:pt x="16" y="53"/>
                    </a:lnTo>
                    <a:lnTo>
                      <a:pt x="5" y="66"/>
                    </a:lnTo>
                    <a:lnTo>
                      <a:pt x="0" y="69"/>
                    </a:lnTo>
                    <a:lnTo>
                      <a:pt x="30" y="69"/>
                    </a:lnTo>
                    <a:lnTo>
                      <a:pt x="30" y="69"/>
                    </a:lnTo>
                    <a:lnTo>
                      <a:pt x="49" y="69"/>
                    </a:lnTo>
                    <a:lnTo>
                      <a:pt x="56" y="64"/>
                    </a:lnTo>
                    <a:lnTo>
                      <a:pt x="57" y="61"/>
                    </a:lnTo>
                    <a:lnTo>
                      <a:pt x="60" y="58"/>
                    </a:lnTo>
                    <a:lnTo>
                      <a:pt x="62" y="55"/>
                    </a:lnTo>
                    <a:lnTo>
                      <a:pt x="67" y="53"/>
                    </a:lnTo>
                    <a:lnTo>
                      <a:pt x="72" y="4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85" name="Freeform 64"/>
              <p:cNvSpPr/>
              <p:nvPr/>
            </p:nvSpPr>
            <p:spPr>
              <a:xfrm>
                <a:off x="2151000" y="2060640"/>
                <a:ext cx="102960" cy="90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90000"/>
                  <a:gd name="textAreaBottom" fmla="*/ 90360 h 90000"/>
                  <a:gd name="GluePoint1X" fmla="*/ 24 w 65"/>
                  <a:gd name="GluePoint1Y" fmla="*/ 57 h 57"/>
                  <a:gd name="GluePoint2X" fmla="*/ 24 w 65"/>
                  <a:gd name="GluePoint2Y" fmla="*/ 53 h 57"/>
                  <a:gd name="GluePoint3X" fmla="*/ 29 w 65"/>
                  <a:gd name="GluePoint3Y" fmla="*/ 52 h 57"/>
                  <a:gd name="GluePoint4X" fmla="*/ 29 w 65"/>
                  <a:gd name="GluePoint4Y" fmla="*/ 47 h 57"/>
                  <a:gd name="GluePoint5X" fmla="*/ 38 w 65"/>
                  <a:gd name="GluePoint5Y" fmla="*/ 47 h 57"/>
                  <a:gd name="GluePoint6X" fmla="*/ 54 w 65"/>
                  <a:gd name="GluePoint6Y" fmla="*/ 36 h 57"/>
                  <a:gd name="GluePoint7X" fmla="*/ 54 w 65"/>
                  <a:gd name="GluePoint7Y" fmla="*/ 32 h 57"/>
                  <a:gd name="GluePoint8X" fmla="*/ 65 w 65"/>
                  <a:gd name="GluePoint8Y" fmla="*/ 24 h 57"/>
                  <a:gd name="GluePoint9X" fmla="*/ 54 w 65"/>
                  <a:gd name="GluePoint9Y" fmla="*/ 7 h 57"/>
                  <a:gd name="GluePoint10X" fmla="*/ 38 w 65"/>
                  <a:gd name="GluePoint10Y" fmla="*/ 7 h 57"/>
                  <a:gd name="GluePoint11X" fmla="*/ 38 w 65"/>
                  <a:gd name="GluePoint11Y" fmla="*/ 5 h 57"/>
                  <a:gd name="GluePoint12X" fmla="*/ 37 w 65"/>
                  <a:gd name="GluePoint12Y" fmla="*/ 2 h 57"/>
                  <a:gd name="GluePoint13X" fmla="*/ 35 w 65"/>
                  <a:gd name="GluePoint13Y" fmla="*/ 4 h 57"/>
                  <a:gd name="GluePoint14X" fmla="*/ 35 w 65"/>
                  <a:gd name="GluePoint14Y" fmla="*/ 0 h 57"/>
                  <a:gd name="GluePoint15X" fmla="*/ 16 w 65"/>
                  <a:gd name="GluePoint15Y" fmla="*/ 0 h 57"/>
                  <a:gd name="GluePoint16X" fmla="*/ 5 w 65"/>
                  <a:gd name="GluePoint16Y" fmla="*/ 4 h 57"/>
                  <a:gd name="GluePoint17X" fmla="*/ 0 w 65"/>
                  <a:gd name="GluePoint17Y" fmla="*/ 8 h 57"/>
                  <a:gd name="GluePoint18X" fmla="*/ 3 w 65"/>
                  <a:gd name="GluePoint18Y" fmla="*/ 13 h 57"/>
                  <a:gd name="GluePoint19X" fmla="*/ 7 w 65"/>
                  <a:gd name="GluePoint19Y" fmla="*/ 13 h 57"/>
                  <a:gd name="GluePoint20X" fmla="*/ 8 w 65"/>
                  <a:gd name="GluePoint20Y" fmla="*/ 23 h 57"/>
                  <a:gd name="GluePoint21X" fmla="*/ 15 w 65"/>
                  <a:gd name="GluePoint21Y" fmla="*/ 31 h 57"/>
                  <a:gd name="GluePoint22X" fmla="*/ 15 w 65"/>
                  <a:gd name="GluePoint22Y" fmla="*/ 32 h 57"/>
                  <a:gd name="GluePoint23X" fmla="*/ 16 w 65"/>
                  <a:gd name="GluePoint23Y" fmla="*/ 36 h 57"/>
                  <a:gd name="GluePoint24X" fmla="*/ 19 w 65"/>
                  <a:gd name="GluePoint24Y" fmla="*/ 39 h 57"/>
                  <a:gd name="GluePoint25X" fmla="*/ 19 w 65"/>
                  <a:gd name="GluePoint25Y" fmla="*/ 45 h 57"/>
                  <a:gd name="GluePoint26X" fmla="*/ 21 w 65"/>
                  <a:gd name="GluePoint26Y" fmla="*/ 47 h 57"/>
                  <a:gd name="GluePoint27X" fmla="*/ 21 w 65"/>
                  <a:gd name="GluePoint27Y" fmla="*/ 50 h 57"/>
                  <a:gd name="GluePoint28X" fmla="*/ 21 w 65"/>
                  <a:gd name="GluePoint28Y" fmla="*/ 55 h 57"/>
                  <a:gd name="GluePoint29X" fmla="*/ 24 w 65"/>
                  <a:gd name="GluePoint29Y" fmla="*/ 57 h 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65" h="57">
                    <a:moveTo>
                      <a:pt x="24" y="57"/>
                    </a:moveTo>
                    <a:lnTo>
                      <a:pt x="24" y="53"/>
                    </a:lnTo>
                    <a:lnTo>
                      <a:pt x="29" y="52"/>
                    </a:lnTo>
                    <a:lnTo>
                      <a:pt x="29" y="47"/>
                    </a:lnTo>
                    <a:lnTo>
                      <a:pt x="38" y="47"/>
                    </a:lnTo>
                    <a:lnTo>
                      <a:pt x="54" y="36"/>
                    </a:lnTo>
                    <a:lnTo>
                      <a:pt x="54" y="32"/>
                    </a:lnTo>
                    <a:lnTo>
                      <a:pt x="65" y="24"/>
                    </a:lnTo>
                    <a:lnTo>
                      <a:pt x="54" y="7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37" y="2"/>
                    </a:lnTo>
                    <a:lnTo>
                      <a:pt x="35" y="4"/>
                    </a:lnTo>
                    <a:lnTo>
                      <a:pt x="35" y="0"/>
                    </a:lnTo>
                    <a:lnTo>
                      <a:pt x="16" y="0"/>
                    </a:lnTo>
                    <a:lnTo>
                      <a:pt x="5" y="4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7" y="13"/>
                    </a:lnTo>
                    <a:lnTo>
                      <a:pt x="8" y="23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6" y="36"/>
                    </a:lnTo>
                    <a:lnTo>
                      <a:pt x="19" y="39"/>
                    </a:lnTo>
                    <a:lnTo>
                      <a:pt x="19" y="45"/>
                    </a:lnTo>
                    <a:lnTo>
                      <a:pt x="21" y="47"/>
                    </a:lnTo>
                    <a:lnTo>
                      <a:pt x="21" y="50"/>
                    </a:lnTo>
                    <a:lnTo>
                      <a:pt x="21" y="55"/>
                    </a:lnTo>
                    <a:lnTo>
                      <a:pt x="24" y="5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5000" bIns="45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86" name="Freeform 65"/>
              <p:cNvSpPr/>
              <p:nvPr/>
            </p:nvSpPr>
            <p:spPr>
              <a:xfrm>
                <a:off x="2355840" y="1930320"/>
                <a:ext cx="17280" cy="41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41040"/>
                  <a:gd name="textAreaBottom" fmla="*/ 41400 h 41040"/>
                  <a:gd name="GluePoint1X" fmla="*/ 5 w 11"/>
                  <a:gd name="GluePoint1Y" fmla="*/ 4 h 26"/>
                  <a:gd name="GluePoint2X" fmla="*/ 8 w 11"/>
                  <a:gd name="GluePoint2Y" fmla="*/ 0 h 26"/>
                  <a:gd name="GluePoint3X" fmla="*/ 11 w 11"/>
                  <a:gd name="GluePoint3Y" fmla="*/ 2 h 26"/>
                  <a:gd name="GluePoint4X" fmla="*/ 8 w 11"/>
                  <a:gd name="GluePoint4Y" fmla="*/ 5 h 26"/>
                  <a:gd name="GluePoint5X" fmla="*/ 8 w 11"/>
                  <a:gd name="GluePoint5Y" fmla="*/ 8 h 26"/>
                  <a:gd name="GluePoint6X" fmla="*/ 11 w 11"/>
                  <a:gd name="GluePoint6Y" fmla="*/ 20 h 26"/>
                  <a:gd name="GluePoint7X" fmla="*/ 11 w 11"/>
                  <a:gd name="GluePoint7Y" fmla="*/ 24 h 26"/>
                  <a:gd name="GluePoint8X" fmla="*/ 9 w 11"/>
                  <a:gd name="GluePoint8Y" fmla="*/ 26 h 26"/>
                  <a:gd name="GluePoint9X" fmla="*/ 0 w 11"/>
                  <a:gd name="GluePoint9Y" fmla="*/ 24 h 26"/>
                  <a:gd name="GluePoint10X" fmla="*/ 5 w 11"/>
                  <a:gd name="GluePoint10Y" fmla="*/ 4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6">
                    <a:moveTo>
                      <a:pt x="5" y="4"/>
                    </a:moveTo>
                    <a:lnTo>
                      <a:pt x="8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11" y="20"/>
                    </a:lnTo>
                    <a:lnTo>
                      <a:pt x="11" y="24"/>
                    </a:lnTo>
                    <a:lnTo>
                      <a:pt x="9" y="26"/>
                    </a:lnTo>
                    <a:lnTo>
                      <a:pt x="0" y="24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87" name="Freeform 66"/>
              <p:cNvSpPr/>
              <p:nvPr/>
            </p:nvSpPr>
            <p:spPr>
              <a:xfrm>
                <a:off x="2340000" y="1981080"/>
                <a:ext cx="23400" cy="26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6640"/>
                  <a:gd name="textAreaBottom" fmla="*/ 27000 h 26640"/>
                  <a:gd name="GluePoint1X" fmla="*/ 7 w 15"/>
                  <a:gd name="GluePoint1Y" fmla="*/ 2 h 17"/>
                  <a:gd name="GluePoint2X" fmla="*/ 8 w 15"/>
                  <a:gd name="GluePoint2Y" fmla="*/ 2 h 17"/>
                  <a:gd name="GluePoint3X" fmla="*/ 8 w 15"/>
                  <a:gd name="GluePoint3Y" fmla="*/ 4 h 17"/>
                  <a:gd name="GluePoint4X" fmla="*/ 2 w 15"/>
                  <a:gd name="GluePoint4Y" fmla="*/ 10 h 17"/>
                  <a:gd name="GluePoint5X" fmla="*/ 0 w 15"/>
                  <a:gd name="GluePoint5Y" fmla="*/ 17 h 17"/>
                  <a:gd name="GluePoint6X" fmla="*/ 5 w 15"/>
                  <a:gd name="GluePoint6Y" fmla="*/ 15 h 17"/>
                  <a:gd name="GluePoint7X" fmla="*/ 8 w 15"/>
                  <a:gd name="GluePoint7Y" fmla="*/ 9 h 17"/>
                  <a:gd name="GluePoint8X" fmla="*/ 15 w 15"/>
                  <a:gd name="GluePoint8Y" fmla="*/ 0 h 17"/>
                  <a:gd name="GluePoint9X" fmla="*/ 7 w 15"/>
                  <a:gd name="GluePoint9Y" fmla="*/ 2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17">
                    <a:moveTo>
                      <a:pt x="7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5" y="15"/>
                    </a:lnTo>
                    <a:lnTo>
                      <a:pt x="8" y="9"/>
                    </a:lnTo>
                    <a:lnTo>
                      <a:pt x="1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88" name="Freeform 67"/>
              <p:cNvSpPr/>
              <p:nvPr/>
            </p:nvSpPr>
            <p:spPr>
              <a:xfrm>
                <a:off x="744480" y="1114560"/>
                <a:ext cx="847440" cy="407520"/>
              </a:xfrm>
              <a:custGeom>
                <a:avLst/>
                <a:gdLst>
                  <a:gd name="textAreaLeft" fmla="*/ 0 w 847440"/>
                  <a:gd name="textAreaRight" fmla="*/ 847800 w 847440"/>
                  <a:gd name="textAreaTop" fmla="*/ 0 h 407520"/>
                  <a:gd name="textAreaBottom" fmla="*/ 407880 h 407520"/>
                  <a:gd name="GluePoint1X" fmla="*/ 378 w 534"/>
                  <a:gd name="GluePoint1Y" fmla="*/ 169 h 257"/>
                  <a:gd name="GluePoint2X" fmla="*/ 419 w 534"/>
                  <a:gd name="GluePoint2Y" fmla="*/ 122 h 257"/>
                  <a:gd name="GluePoint3X" fmla="*/ 492 w 534"/>
                  <a:gd name="GluePoint3Y" fmla="*/ 58 h 257"/>
                  <a:gd name="GluePoint4X" fmla="*/ 518 w 534"/>
                  <a:gd name="GluePoint4Y" fmla="*/ 17 h 257"/>
                  <a:gd name="GluePoint5X" fmla="*/ 457 w 534"/>
                  <a:gd name="GluePoint5Y" fmla="*/ 13 h 257"/>
                  <a:gd name="GluePoint6X" fmla="*/ 429 w 534"/>
                  <a:gd name="GluePoint6Y" fmla="*/ 9 h 257"/>
                  <a:gd name="GluePoint7X" fmla="*/ 407 w 534"/>
                  <a:gd name="GluePoint7Y" fmla="*/ 6 h 257"/>
                  <a:gd name="GluePoint8X" fmla="*/ 395 w 534"/>
                  <a:gd name="GluePoint8Y" fmla="*/ 8 h 257"/>
                  <a:gd name="GluePoint9X" fmla="*/ 387 w 534"/>
                  <a:gd name="GluePoint9Y" fmla="*/ 1 h 257"/>
                  <a:gd name="GluePoint10X" fmla="*/ 351 w 534"/>
                  <a:gd name="GluePoint10Y" fmla="*/ 8 h 257"/>
                  <a:gd name="GluePoint11X" fmla="*/ 337 w 534"/>
                  <a:gd name="GluePoint11Y" fmla="*/ 14 h 257"/>
                  <a:gd name="GluePoint12X" fmla="*/ 306 w 534"/>
                  <a:gd name="GluePoint12Y" fmla="*/ 17 h 257"/>
                  <a:gd name="GluePoint13X" fmla="*/ 264 w 534"/>
                  <a:gd name="GluePoint13Y" fmla="*/ 33 h 257"/>
                  <a:gd name="GluePoint14X" fmla="*/ 229 w 534"/>
                  <a:gd name="GluePoint14Y" fmla="*/ 62 h 257"/>
                  <a:gd name="GluePoint15X" fmla="*/ 251 w 534"/>
                  <a:gd name="GluePoint15Y" fmla="*/ 64 h 257"/>
                  <a:gd name="GluePoint16X" fmla="*/ 265 w 534"/>
                  <a:gd name="GluePoint16Y" fmla="*/ 70 h 257"/>
                  <a:gd name="GluePoint17X" fmla="*/ 233 w 534"/>
                  <a:gd name="GluePoint17Y" fmla="*/ 75 h 257"/>
                  <a:gd name="GluePoint18X" fmla="*/ 225 w 534"/>
                  <a:gd name="GluePoint18Y" fmla="*/ 79 h 257"/>
                  <a:gd name="GluePoint19X" fmla="*/ 187 w 534"/>
                  <a:gd name="GluePoint19Y" fmla="*/ 75 h 257"/>
                  <a:gd name="GluePoint20X" fmla="*/ 151 w 534"/>
                  <a:gd name="GluePoint20Y" fmla="*/ 88 h 257"/>
                  <a:gd name="GluePoint21X" fmla="*/ 148 w 534"/>
                  <a:gd name="GluePoint21Y" fmla="*/ 101 h 257"/>
                  <a:gd name="GluePoint22X" fmla="*/ 186 w 534"/>
                  <a:gd name="GluePoint22Y" fmla="*/ 103 h 257"/>
                  <a:gd name="GluePoint23X" fmla="*/ 208 w 534"/>
                  <a:gd name="GluePoint23Y" fmla="*/ 103 h 257"/>
                  <a:gd name="GluePoint24X" fmla="*/ 171 w 534"/>
                  <a:gd name="GluePoint24Y" fmla="*/ 120 h 257"/>
                  <a:gd name="GluePoint25X" fmla="*/ 135 w 534"/>
                  <a:gd name="GluePoint25Y" fmla="*/ 130 h 257"/>
                  <a:gd name="GluePoint26X" fmla="*/ 89 w 534"/>
                  <a:gd name="GluePoint26Y" fmla="*/ 148 h 257"/>
                  <a:gd name="GluePoint27X" fmla="*/ 94 w 534"/>
                  <a:gd name="GluePoint27Y" fmla="*/ 151 h 257"/>
                  <a:gd name="GluePoint28X" fmla="*/ 94 w 534"/>
                  <a:gd name="GluePoint28Y" fmla="*/ 161 h 257"/>
                  <a:gd name="GluePoint29X" fmla="*/ 83 w 534"/>
                  <a:gd name="GluePoint29Y" fmla="*/ 173 h 257"/>
                  <a:gd name="GluePoint30X" fmla="*/ 130 w 534"/>
                  <a:gd name="GluePoint30Y" fmla="*/ 161 h 257"/>
                  <a:gd name="GluePoint31X" fmla="*/ 90 w 534"/>
                  <a:gd name="GluePoint31Y" fmla="*/ 191 h 257"/>
                  <a:gd name="GluePoint32X" fmla="*/ 111 w 534"/>
                  <a:gd name="GluePoint32Y" fmla="*/ 193 h 257"/>
                  <a:gd name="GluePoint33X" fmla="*/ 129 w 534"/>
                  <a:gd name="GluePoint33Y" fmla="*/ 193 h 257"/>
                  <a:gd name="GluePoint34X" fmla="*/ 135 w 534"/>
                  <a:gd name="GluePoint34Y" fmla="*/ 201 h 257"/>
                  <a:gd name="GluePoint35X" fmla="*/ 89 w 534"/>
                  <a:gd name="GluePoint35Y" fmla="*/ 225 h 257"/>
                  <a:gd name="GluePoint36X" fmla="*/ 44 w 534"/>
                  <a:gd name="GluePoint36Y" fmla="*/ 238 h 257"/>
                  <a:gd name="GluePoint37X" fmla="*/ 5 w 534"/>
                  <a:gd name="GluePoint37Y" fmla="*/ 252 h 257"/>
                  <a:gd name="GluePoint38X" fmla="*/ 36 w 534"/>
                  <a:gd name="GluePoint38Y" fmla="*/ 244 h 257"/>
                  <a:gd name="GluePoint39X" fmla="*/ 57 w 534"/>
                  <a:gd name="GluePoint39Y" fmla="*/ 246 h 257"/>
                  <a:gd name="GluePoint40X" fmla="*/ 95 w 534"/>
                  <a:gd name="GluePoint40Y" fmla="*/ 230 h 257"/>
                  <a:gd name="GluePoint41X" fmla="*/ 124 w 534"/>
                  <a:gd name="GluePoint41Y" fmla="*/ 220 h 257"/>
                  <a:gd name="GluePoint42X" fmla="*/ 157 w 534"/>
                  <a:gd name="GluePoint42Y" fmla="*/ 206 h 257"/>
                  <a:gd name="GluePoint43X" fmla="*/ 192 w 534"/>
                  <a:gd name="GluePoint43Y" fmla="*/ 189 h 257"/>
                  <a:gd name="GluePoint44X" fmla="*/ 214 w 534"/>
                  <a:gd name="GluePoint44Y" fmla="*/ 177 h 257"/>
                  <a:gd name="GluePoint45X" fmla="*/ 249 w 534"/>
                  <a:gd name="GluePoint45Y" fmla="*/ 159 h 257"/>
                  <a:gd name="GluePoint46X" fmla="*/ 275 w 534"/>
                  <a:gd name="GluePoint46Y" fmla="*/ 149 h 257"/>
                  <a:gd name="GluePoint47X" fmla="*/ 283 w 534"/>
                  <a:gd name="GluePoint47Y" fmla="*/ 159 h 257"/>
                  <a:gd name="GluePoint48X" fmla="*/ 229 w 534"/>
                  <a:gd name="GluePoint48Y" fmla="*/ 177 h 257"/>
                  <a:gd name="GluePoint49X" fmla="*/ 218 w 534"/>
                  <a:gd name="GluePoint49Y" fmla="*/ 185 h 257"/>
                  <a:gd name="GluePoint50X" fmla="*/ 238 w 534"/>
                  <a:gd name="GluePoint50Y" fmla="*/ 183 h 257"/>
                  <a:gd name="GluePoint51X" fmla="*/ 273 w 534"/>
                  <a:gd name="GluePoint51Y" fmla="*/ 173 h 257"/>
                  <a:gd name="GluePoint52X" fmla="*/ 281 w 534"/>
                  <a:gd name="GluePoint52Y" fmla="*/ 164 h 257"/>
                  <a:gd name="GluePoint53X" fmla="*/ 295 w 534"/>
                  <a:gd name="GluePoint53Y" fmla="*/ 156 h 257"/>
                  <a:gd name="GluePoint54X" fmla="*/ 300 w 534"/>
                  <a:gd name="GluePoint54Y" fmla="*/ 157 h 257"/>
                  <a:gd name="GluePoint55X" fmla="*/ 318 w 534"/>
                  <a:gd name="GluePoint55Y" fmla="*/ 162 h 257"/>
                  <a:gd name="GluePoint56X" fmla="*/ 343 w 534"/>
                  <a:gd name="GluePoint56Y" fmla="*/ 172 h 257"/>
                  <a:gd name="GluePoint57X" fmla="*/ 375 w 534"/>
                  <a:gd name="GluePoint57Y" fmla="*/ 177 h 257"/>
                  <a:gd name="GluePoint58X" fmla="*/ 376 w 534"/>
                  <a:gd name="GluePoint58Y" fmla="*/ 180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</a:cxnLst>
                <a:rect l="textAreaLeft" t="textAreaTop" r="textAreaRight" b="textAreaBottom"/>
                <a:pathLst>
                  <a:path w="534" h="257">
                    <a:moveTo>
                      <a:pt x="391" y="183"/>
                    </a:moveTo>
                    <a:lnTo>
                      <a:pt x="389" y="173"/>
                    </a:lnTo>
                    <a:lnTo>
                      <a:pt x="389" y="173"/>
                    </a:lnTo>
                    <a:lnTo>
                      <a:pt x="394" y="169"/>
                    </a:lnTo>
                    <a:lnTo>
                      <a:pt x="386" y="169"/>
                    </a:lnTo>
                    <a:lnTo>
                      <a:pt x="381" y="170"/>
                    </a:lnTo>
                    <a:lnTo>
                      <a:pt x="378" y="169"/>
                    </a:lnTo>
                    <a:lnTo>
                      <a:pt x="373" y="170"/>
                    </a:lnTo>
                    <a:lnTo>
                      <a:pt x="370" y="169"/>
                    </a:lnTo>
                    <a:lnTo>
                      <a:pt x="381" y="159"/>
                    </a:lnTo>
                    <a:lnTo>
                      <a:pt x="391" y="149"/>
                    </a:lnTo>
                    <a:lnTo>
                      <a:pt x="400" y="141"/>
                    </a:lnTo>
                    <a:lnTo>
                      <a:pt x="410" y="132"/>
                    </a:lnTo>
                    <a:lnTo>
                      <a:pt x="419" y="122"/>
                    </a:lnTo>
                    <a:lnTo>
                      <a:pt x="430" y="112"/>
                    </a:lnTo>
                    <a:lnTo>
                      <a:pt x="440" y="104"/>
                    </a:lnTo>
                    <a:lnTo>
                      <a:pt x="451" y="95"/>
                    </a:lnTo>
                    <a:lnTo>
                      <a:pt x="461" y="85"/>
                    </a:lnTo>
                    <a:lnTo>
                      <a:pt x="470" y="77"/>
                    </a:lnTo>
                    <a:lnTo>
                      <a:pt x="481" y="67"/>
                    </a:lnTo>
                    <a:lnTo>
                      <a:pt x="492" y="58"/>
                    </a:lnTo>
                    <a:lnTo>
                      <a:pt x="502" y="50"/>
                    </a:lnTo>
                    <a:lnTo>
                      <a:pt x="513" y="40"/>
                    </a:lnTo>
                    <a:lnTo>
                      <a:pt x="522" y="32"/>
                    </a:lnTo>
                    <a:lnTo>
                      <a:pt x="534" y="24"/>
                    </a:lnTo>
                    <a:lnTo>
                      <a:pt x="532" y="22"/>
                    </a:lnTo>
                    <a:lnTo>
                      <a:pt x="529" y="24"/>
                    </a:lnTo>
                    <a:lnTo>
                      <a:pt x="518" y="17"/>
                    </a:lnTo>
                    <a:lnTo>
                      <a:pt x="515" y="17"/>
                    </a:lnTo>
                    <a:lnTo>
                      <a:pt x="511" y="19"/>
                    </a:lnTo>
                    <a:lnTo>
                      <a:pt x="510" y="17"/>
                    </a:lnTo>
                    <a:lnTo>
                      <a:pt x="491" y="19"/>
                    </a:lnTo>
                    <a:lnTo>
                      <a:pt x="488" y="16"/>
                    </a:lnTo>
                    <a:lnTo>
                      <a:pt x="476" y="17"/>
                    </a:lnTo>
                    <a:lnTo>
                      <a:pt x="457" y="13"/>
                    </a:lnTo>
                    <a:lnTo>
                      <a:pt x="445" y="13"/>
                    </a:lnTo>
                    <a:lnTo>
                      <a:pt x="446" y="13"/>
                    </a:lnTo>
                    <a:lnTo>
                      <a:pt x="446" y="11"/>
                    </a:lnTo>
                    <a:lnTo>
                      <a:pt x="430" y="13"/>
                    </a:lnTo>
                    <a:lnTo>
                      <a:pt x="434" y="11"/>
                    </a:lnTo>
                    <a:lnTo>
                      <a:pt x="430" y="11"/>
                    </a:lnTo>
                    <a:lnTo>
                      <a:pt x="429" y="9"/>
                    </a:lnTo>
                    <a:lnTo>
                      <a:pt x="434" y="8"/>
                    </a:lnTo>
                    <a:lnTo>
                      <a:pt x="427" y="6"/>
                    </a:lnTo>
                    <a:lnTo>
                      <a:pt x="426" y="8"/>
                    </a:lnTo>
                    <a:lnTo>
                      <a:pt x="424" y="8"/>
                    </a:lnTo>
                    <a:lnTo>
                      <a:pt x="424" y="6"/>
                    </a:lnTo>
                    <a:lnTo>
                      <a:pt x="410" y="8"/>
                    </a:lnTo>
                    <a:lnTo>
                      <a:pt x="407" y="6"/>
                    </a:lnTo>
                    <a:lnTo>
                      <a:pt x="408" y="6"/>
                    </a:lnTo>
                    <a:lnTo>
                      <a:pt x="410" y="3"/>
                    </a:lnTo>
                    <a:lnTo>
                      <a:pt x="407" y="3"/>
                    </a:lnTo>
                    <a:lnTo>
                      <a:pt x="400" y="5"/>
                    </a:lnTo>
                    <a:lnTo>
                      <a:pt x="399" y="6"/>
                    </a:lnTo>
                    <a:lnTo>
                      <a:pt x="397" y="8"/>
                    </a:lnTo>
                    <a:lnTo>
                      <a:pt x="395" y="8"/>
                    </a:lnTo>
                    <a:lnTo>
                      <a:pt x="395" y="6"/>
                    </a:lnTo>
                    <a:lnTo>
                      <a:pt x="387" y="6"/>
                    </a:lnTo>
                    <a:lnTo>
                      <a:pt x="391" y="5"/>
                    </a:lnTo>
                    <a:lnTo>
                      <a:pt x="400" y="3"/>
                    </a:lnTo>
                    <a:lnTo>
                      <a:pt x="402" y="3"/>
                    </a:lnTo>
                    <a:lnTo>
                      <a:pt x="394" y="0"/>
                    </a:lnTo>
                    <a:lnTo>
                      <a:pt x="387" y="1"/>
                    </a:lnTo>
                    <a:lnTo>
                      <a:pt x="387" y="3"/>
                    </a:lnTo>
                    <a:lnTo>
                      <a:pt x="370" y="6"/>
                    </a:lnTo>
                    <a:lnTo>
                      <a:pt x="356" y="8"/>
                    </a:lnTo>
                    <a:lnTo>
                      <a:pt x="356" y="8"/>
                    </a:lnTo>
                    <a:lnTo>
                      <a:pt x="354" y="8"/>
                    </a:lnTo>
                    <a:lnTo>
                      <a:pt x="353" y="9"/>
                    </a:lnTo>
                    <a:lnTo>
                      <a:pt x="351" y="8"/>
                    </a:lnTo>
                    <a:lnTo>
                      <a:pt x="360" y="6"/>
                    </a:lnTo>
                    <a:lnTo>
                      <a:pt x="346" y="8"/>
                    </a:lnTo>
                    <a:lnTo>
                      <a:pt x="343" y="9"/>
                    </a:lnTo>
                    <a:lnTo>
                      <a:pt x="346" y="11"/>
                    </a:lnTo>
                    <a:lnTo>
                      <a:pt x="341" y="13"/>
                    </a:lnTo>
                    <a:lnTo>
                      <a:pt x="335" y="16"/>
                    </a:lnTo>
                    <a:lnTo>
                      <a:pt x="337" y="14"/>
                    </a:lnTo>
                    <a:lnTo>
                      <a:pt x="335" y="14"/>
                    </a:lnTo>
                    <a:lnTo>
                      <a:pt x="340" y="11"/>
                    </a:lnTo>
                    <a:lnTo>
                      <a:pt x="340" y="11"/>
                    </a:lnTo>
                    <a:lnTo>
                      <a:pt x="311" y="17"/>
                    </a:lnTo>
                    <a:lnTo>
                      <a:pt x="316" y="16"/>
                    </a:lnTo>
                    <a:lnTo>
                      <a:pt x="314" y="14"/>
                    </a:lnTo>
                    <a:lnTo>
                      <a:pt x="306" y="17"/>
                    </a:lnTo>
                    <a:lnTo>
                      <a:pt x="303" y="19"/>
                    </a:lnTo>
                    <a:lnTo>
                      <a:pt x="294" y="22"/>
                    </a:lnTo>
                    <a:lnTo>
                      <a:pt x="291" y="22"/>
                    </a:lnTo>
                    <a:lnTo>
                      <a:pt x="283" y="29"/>
                    </a:lnTo>
                    <a:lnTo>
                      <a:pt x="283" y="27"/>
                    </a:lnTo>
                    <a:lnTo>
                      <a:pt x="272" y="32"/>
                    </a:lnTo>
                    <a:lnTo>
                      <a:pt x="264" y="33"/>
                    </a:lnTo>
                    <a:lnTo>
                      <a:pt x="237" y="35"/>
                    </a:lnTo>
                    <a:lnTo>
                      <a:pt x="229" y="42"/>
                    </a:lnTo>
                    <a:lnTo>
                      <a:pt x="230" y="42"/>
                    </a:lnTo>
                    <a:lnTo>
                      <a:pt x="219" y="43"/>
                    </a:lnTo>
                    <a:lnTo>
                      <a:pt x="233" y="53"/>
                    </a:lnTo>
                    <a:lnTo>
                      <a:pt x="233" y="56"/>
                    </a:lnTo>
                    <a:lnTo>
                      <a:pt x="229" y="62"/>
                    </a:lnTo>
                    <a:lnTo>
                      <a:pt x="235" y="64"/>
                    </a:lnTo>
                    <a:lnTo>
                      <a:pt x="238" y="62"/>
                    </a:lnTo>
                    <a:lnTo>
                      <a:pt x="243" y="62"/>
                    </a:lnTo>
                    <a:lnTo>
                      <a:pt x="238" y="64"/>
                    </a:lnTo>
                    <a:lnTo>
                      <a:pt x="240" y="64"/>
                    </a:lnTo>
                    <a:lnTo>
                      <a:pt x="249" y="64"/>
                    </a:lnTo>
                    <a:lnTo>
                      <a:pt x="251" y="64"/>
                    </a:lnTo>
                    <a:lnTo>
                      <a:pt x="243" y="67"/>
                    </a:lnTo>
                    <a:lnTo>
                      <a:pt x="245" y="70"/>
                    </a:lnTo>
                    <a:lnTo>
                      <a:pt x="248" y="69"/>
                    </a:lnTo>
                    <a:lnTo>
                      <a:pt x="246" y="70"/>
                    </a:lnTo>
                    <a:lnTo>
                      <a:pt x="254" y="70"/>
                    </a:lnTo>
                    <a:lnTo>
                      <a:pt x="267" y="69"/>
                    </a:lnTo>
                    <a:lnTo>
                      <a:pt x="265" y="70"/>
                    </a:lnTo>
                    <a:lnTo>
                      <a:pt x="248" y="74"/>
                    </a:lnTo>
                    <a:lnTo>
                      <a:pt x="246" y="70"/>
                    </a:lnTo>
                    <a:lnTo>
                      <a:pt x="238" y="72"/>
                    </a:lnTo>
                    <a:lnTo>
                      <a:pt x="238" y="69"/>
                    </a:lnTo>
                    <a:lnTo>
                      <a:pt x="237" y="72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7" y="72"/>
                    </a:lnTo>
                    <a:lnTo>
                      <a:pt x="243" y="75"/>
                    </a:lnTo>
                    <a:lnTo>
                      <a:pt x="238" y="77"/>
                    </a:lnTo>
                    <a:lnTo>
                      <a:pt x="240" y="75"/>
                    </a:lnTo>
                    <a:lnTo>
                      <a:pt x="237" y="75"/>
                    </a:lnTo>
                    <a:lnTo>
                      <a:pt x="227" y="80"/>
                    </a:lnTo>
                    <a:lnTo>
                      <a:pt x="225" y="79"/>
                    </a:lnTo>
                    <a:lnTo>
                      <a:pt x="208" y="79"/>
                    </a:lnTo>
                    <a:lnTo>
                      <a:pt x="205" y="75"/>
                    </a:lnTo>
                    <a:lnTo>
                      <a:pt x="211" y="74"/>
                    </a:lnTo>
                    <a:lnTo>
                      <a:pt x="216" y="70"/>
                    </a:lnTo>
                    <a:lnTo>
                      <a:pt x="219" y="70"/>
                    </a:lnTo>
                    <a:lnTo>
                      <a:pt x="206" y="70"/>
                    </a:lnTo>
                    <a:lnTo>
                      <a:pt x="187" y="75"/>
                    </a:lnTo>
                    <a:lnTo>
                      <a:pt x="187" y="77"/>
                    </a:lnTo>
                    <a:lnTo>
                      <a:pt x="179" y="77"/>
                    </a:lnTo>
                    <a:lnTo>
                      <a:pt x="165" y="80"/>
                    </a:lnTo>
                    <a:lnTo>
                      <a:pt x="159" y="82"/>
                    </a:lnTo>
                    <a:lnTo>
                      <a:pt x="157" y="83"/>
                    </a:lnTo>
                    <a:lnTo>
                      <a:pt x="148" y="83"/>
                    </a:lnTo>
                    <a:lnTo>
                      <a:pt x="151" y="88"/>
                    </a:lnTo>
                    <a:lnTo>
                      <a:pt x="162" y="90"/>
                    </a:lnTo>
                    <a:lnTo>
                      <a:pt x="154" y="93"/>
                    </a:lnTo>
                    <a:lnTo>
                      <a:pt x="154" y="90"/>
                    </a:lnTo>
                    <a:lnTo>
                      <a:pt x="152" y="91"/>
                    </a:lnTo>
                    <a:lnTo>
                      <a:pt x="151" y="96"/>
                    </a:lnTo>
                    <a:lnTo>
                      <a:pt x="148" y="99"/>
                    </a:lnTo>
                    <a:lnTo>
                      <a:pt x="148" y="101"/>
                    </a:lnTo>
                    <a:lnTo>
                      <a:pt x="160" y="103"/>
                    </a:lnTo>
                    <a:lnTo>
                      <a:pt x="178" y="101"/>
                    </a:lnTo>
                    <a:lnTo>
                      <a:pt x="181" y="104"/>
                    </a:lnTo>
                    <a:lnTo>
                      <a:pt x="184" y="103"/>
                    </a:lnTo>
                    <a:lnTo>
                      <a:pt x="181" y="101"/>
                    </a:lnTo>
                    <a:lnTo>
                      <a:pt x="184" y="99"/>
                    </a:lnTo>
                    <a:lnTo>
                      <a:pt x="186" y="103"/>
                    </a:lnTo>
                    <a:lnTo>
                      <a:pt x="183" y="106"/>
                    </a:lnTo>
                    <a:lnTo>
                      <a:pt x="191" y="101"/>
                    </a:lnTo>
                    <a:lnTo>
                      <a:pt x="205" y="98"/>
                    </a:lnTo>
                    <a:lnTo>
                      <a:pt x="208" y="98"/>
                    </a:lnTo>
                    <a:lnTo>
                      <a:pt x="214" y="96"/>
                    </a:lnTo>
                    <a:lnTo>
                      <a:pt x="216" y="98"/>
                    </a:lnTo>
                    <a:lnTo>
                      <a:pt x="208" y="103"/>
                    </a:lnTo>
                    <a:lnTo>
                      <a:pt x="202" y="103"/>
                    </a:lnTo>
                    <a:lnTo>
                      <a:pt x="200" y="104"/>
                    </a:lnTo>
                    <a:lnTo>
                      <a:pt x="203" y="104"/>
                    </a:lnTo>
                    <a:lnTo>
                      <a:pt x="198" y="111"/>
                    </a:lnTo>
                    <a:lnTo>
                      <a:pt x="195" y="114"/>
                    </a:lnTo>
                    <a:lnTo>
                      <a:pt x="187" y="117"/>
                    </a:lnTo>
                    <a:lnTo>
                      <a:pt x="171" y="120"/>
                    </a:lnTo>
                    <a:lnTo>
                      <a:pt x="175" y="119"/>
                    </a:lnTo>
                    <a:lnTo>
                      <a:pt x="173" y="119"/>
                    </a:lnTo>
                    <a:lnTo>
                      <a:pt x="156" y="125"/>
                    </a:lnTo>
                    <a:lnTo>
                      <a:pt x="151" y="124"/>
                    </a:lnTo>
                    <a:lnTo>
                      <a:pt x="144" y="125"/>
                    </a:lnTo>
                    <a:lnTo>
                      <a:pt x="138" y="127"/>
                    </a:lnTo>
                    <a:lnTo>
                      <a:pt x="135" y="130"/>
                    </a:lnTo>
                    <a:lnTo>
                      <a:pt x="129" y="130"/>
                    </a:lnTo>
                    <a:lnTo>
                      <a:pt x="111" y="136"/>
                    </a:lnTo>
                    <a:lnTo>
                      <a:pt x="103" y="140"/>
                    </a:lnTo>
                    <a:lnTo>
                      <a:pt x="98" y="143"/>
                    </a:lnTo>
                    <a:lnTo>
                      <a:pt x="92" y="144"/>
                    </a:lnTo>
                    <a:lnTo>
                      <a:pt x="92" y="146"/>
                    </a:lnTo>
                    <a:lnTo>
                      <a:pt x="89" y="148"/>
                    </a:lnTo>
                    <a:lnTo>
                      <a:pt x="86" y="149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90" y="149"/>
                    </a:lnTo>
                    <a:lnTo>
                      <a:pt x="87" y="151"/>
                    </a:lnTo>
                    <a:lnTo>
                      <a:pt x="89" y="152"/>
                    </a:lnTo>
                    <a:lnTo>
                      <a:pt x="94" y="151"/>
                    </a:lnTo>
                    <a:lnTo>
                      <a:pt x="90" y="152"/>
                    </a:lnTo>
                    <a:lnTo>
                      <a:pt x="87" y="157"/>
                    </a:lnTo>
                    <a:lnTo>
                      <a:pt x="94" y="156"/>
                    </a:lnTo>
                    <a:lnTo>
                      <a:pt x="94" y="157"/>
                    </a:lnTo>
                    <a:lnTo>
                      <a:pt x="97" y="157"/>
                    </a:lnTo>
                    <a:lnTo>
                      <a:pt x="92" y="159"/>
                    </a:lnTo>
                    <a:lnTo>
                      <a:pt x="94" y="161"/>
                    </a:lnTo>
                    <a:lnTo>
                      <a:pt x="103" y="159"/>
                    </a:lnTo>
                    <a:lnTo>
                      <a:pt x="102" y="161"/>
                    </a:lnTo>
                    <a:lnTo>
                      <a:pt x="95" y="164"/>
                    </a:lnTo>
                    <a:lnTo>
                      <a:pt x="83" y="169"/>
                    </a:lnTo>
                    <a:lnTo>
                      <a:pt x="79" y="173"/>
                    </a:lnTo>
                    <a:lnTo>
                      <a:pt x="86" y="172"/>
                    </a:lnTo>
                    <a:lnTo>
                      <a:pt x="83" y="173"/>
                    </a:lnTo>
                    <a:lnTo>
                      <a:pt x="79" y="175"/>
                    </a:lnTo>
                    <a:lnTo>
                      <a:pt x="81" y="178"/>
                    </a:lnTo>
                    <a:lnTo>
                      <a:pt x="89" y="178"/>
                    </a:lnTo>
                    <a:lnTo>
                      <a:pt x="106" y="170"/>
                    </a:lnTo>
                    <a:lnTo>
                      <a:pt x="108" y="167"/>
                    </a:lnTo>
                    <a:lnTo>
                      <a:pt x="116" y="164"/>
                    </a:lnTo>
                    <a:lnTo>
                      <a:pt x="130" y="161"/>
                    </a:lnTo>
                    <a:lnTo>
                      <a:pt x="110" y="169"/>
                    </a:lnTo>
                    <a:lnTo>
                      <a:pt x="103" y="181"/>
                    </a:lnTo>
                    <a:lnTo>
                      <a:pt x="94" y="186"/>
                    </a:lnTo>
                    <a:lnTo>
                      <a:pt x="92" y="188"/>
                    </a:lnTo>
                    <a:lnTo>
                      <a:pt x="97" y="188"/>
                    </a:lnTo>
                    <a:lnTo>
                      <a:pt x="92" y="189"/>
                    </a:lnTo>
                    <a:lnTo>
                      <a:pt x="90" y="191"/>
                    </a:lnTo>
                    <a:lnTo>
                      <a:pt x="90" y="193"/>
                    </a:lnTo>
                    <a:lnTo>
                      <a:pt x="81" y="196"/>
                    </a:lnTo>
                    <a:lnTo>
                      <a:pt x="86" y="196"/>
                    </a:lnTo>
                    <a:lnTo>
                      <a:pt x="103" y="191"/>
                    </a:lnTo>
                    <a:lnTo>
                      <a:pt x="116" y="185"/>
                    </a:lnTo>
                    <a:lnTo>
                      <a:pt x="110" y="191"/>
                    </a:lnTo>
                    <a:lnTo>
                      <a:pt x="111" y="193"/>
                    </a:lnTo>
                    <a:lnTo>
                      <a:pt x="117" y="191"/>
                    </a:lnTo>
                    <a:lnTo>
                      <a:pt x="116" y="199"/>
                    </a:lnTo>
                    <a:lnTo>
                      <a:pt x="121" y="198"/>
                    </a:lnTo>
                    <a:lnTo>
                      <a:pt x="124" y="193"/>
                    </a:lnTo>
                    <a:lnTo>
                      <a:pt x="132" y="189"/>
                    </a:lnTo>
                    <a:lnTo>
                      <a:pt x="132" y="189"/>
                    </a:lnTo>
                    <a:lnTo>
                      <a:pt x="129" y="193"/>
                    </a:lnTo>
                    <a:lnTo>
                      <a:pt x="132" y="194"/>
                    </a:lnTo>
                    <a:lnTo>
                      <a:pt x="156" y="188"/>
                    </a:lnTo>
                    <a:lnTo>
                      <a:pt x="146" y="193"/>
                    </a:lnTo>
                    <a:lnTo>
                      <a:pt x="146" y="193"/>
                    </a:lnTo>
                    <a:lnTo>
                      <a:pt x="138" y="196"/>
                    </a:lnTo>
                    <a:lnTo>
                      <a:pt x="133" y="201"/>
                    </a:lnTo>
                    <a:lnTo>
                      <a:pt x="135" y="201"/>
                    </a:lnTo>
                    <a:lnTo>
                      <a:pt x="129" y="202"/>
                    </a:lnTo>
                    <a:lnTo>
                      <a:pt x="117" y="212"/>
                    </a:lnTo>
                    <a:lnTo>
                      <a:pt x="108" y="217"/>
                    </a:lnTo>
                    <a:lnTo>
                      <a:pt x="106" y="217"/>
                    </a:lnTo>
                    <a:lnTo>
                      <a:pt x="98" y="220"/>
                    </a:lnTo>
                    <a:lnTo>
                      <a:pt x="90" y="225"/>
                    </a:lnTo>
                    <a:lnTo>
                      <a:pt x="89" y="225"/>
                    </a:lnTo>
                    <a:lnTo>
                      <a:pt x="65" y="233"/>
                    </a:lnTo>
                    <a:lnTo>
                      <a:pt x="52" y="239"/>
                    </a:lnTo>
                    <a:lnTo>
                      <a:pt x="51" y="239"/>
                    </a:lnTo>
                    <a:lnTo>
                      <a:pt x="48" y="241"/>
                    </a:lnTo>
                    <a:lnTo>
                      <a:pt x="48" y="239"/>
                    </a:lnTo>
                    <a:lnTo>
                      <a:pt x="49" y="238"/>
                    </a:lnTo>
                    <a:lnTo>
                      <a:pt x="44" y="238"/>
                    </a:lnTo>
                    <a:lnTo>
                      <a:pt x="30" y="243"/>
                    </a:lnTo>
                    <a:lnTo>
                      <a:pt x="9" y="251"/>
                    </a:lnTo>
                    <a:lnTo>
                      <a:pt x="3" y="252"/>
                    </a:lnTo>
                    <a:lnTo>
                      <a:pt x="2" y="252"/>
                    </a:lnTo>
                    <a:lnTo>
                      <a:pt x="0" y="257"/>
                    </a:lnTo>
                    <a:lnTo>
                      <a:pt x="3" y="255"/>
                    </a:lnTo>
                    <a:lnTo>
                      <a:pt x="5" y="252"/>
                    </a:lnTo>
                    <a:lnTo>
                      <a:pt x="6" y="255"/>
                    </a:lnTo>
                    <a:lnTo>
                      <a:pt x="11" y="254"/>
                    </a:lnTo>
                    <a:lnTo>
                      <a:pt x="14" y="251"/>
                    </a:lnTo>
                    <a:lnTo>
                      <a:pt x="13" y="254"/>
                    </a:lnTo>
                    <a:lnTo>
                      <a:pt x="19" y="252"/>
                    </a:lnTo>
                    <a:lnTo>
                      <a:pt x="35" y="244"/>
                    </a:lnTo>
                    <a:lnTo>
                      <a:pt x="36" y="244"/>
                    </a:lnTo>
                    <a:lnTo>
                      <a:pt x="30" y="249"/>
                    </a:lnTo>
                    <a:lnTo>
                      <a:pt x="43" y="247"/>
                    </a:lnTo>
                    <a:lnTo>
                      <a:pt x="46" y="244"/>
                    </a:lnTo>
                    <a:lnTo>
                      <a:pt x="46" y="246"/>
                    </a:lnTo>
                    <a:lnTo>
                      <a:pt x="60" y="241"/>
                    </a:lnTo>
                    <a:lnTo>
                      <a:pt x="60" y="243"/>
                    </a:lnTo>
                    <a:lnTo>
                      <a:pt x="57" y="246"/>
                    </a:lnTo>
                    <a:lnTo>
                      <a:pt x="65" y="239"/>
                    </a:lnTo>
                    <a:lnTo>
                      <a:pt x="71" y="239"/>
                    </a:lnTo>
                    <a:lnTo>
                      <a:pt x="79" y="238"/>
                    </a:lnTo>
                    <a:lnTo>
                      <a:pt x="81" y="235"/>
                    </a:lnTo>
                    <a:lnTo>
                      <a:pt x="83" y="233"/>
                    </a:lnTo>
                    <a:lnTo>
                      <a:pt x="89" y="231"/>
                    </a:lnTo>
                    <a:lnTo>
                      <a:pt x="95" y="230"/>
                    </a:lnTo>
                    <a:lnTo>
                      <a:pt x="97" y="230"/>
                    </a:lnTo>
                    <a:lnTo>
                      <a:pt x="95" y="230"/>
                    </a:lnTo>
                    <a:lnTo>
                      <a:pt x="100" y="226"/>
                    </a:lnTo>
                    <a:lnTo>
                      <a:pt x="103" y="228"/>
                    </a:lnTo>
                    <a:lnTo>
                      <a:pt x="106" y="225"/>
                    </a:lnTo>
                    <a:lnTo>
                      <a:pt x="110" y="225"/>
                    </a:lnTo>
                    <a:lnTo>
                      <a:pt x="124" y="220"/>
                    </a:lnTo>
                    <a:lnTo>
                      <a:pt x="129" y="217"/>
                    </a:lnTo>
                    <a:lnTo>
                      <a:pt x="135" y="214"/>
                    </a:lnTo>
                    <a:lnTo>
                      <a:pt x="138" y="212"/>
                    </a:lnTo>
                    <a:lnTo>
                      <a:pt x="141" y="212"/>
                    </a:lnTo>
                    <a:lnTo>
                      <a:pt x="146" y="209"/>
                    </a:lnTo>
                    <a:lnTo>
                      <a:pt x="148" y="210"/>
                    </a:lnTo>
                    <a:lnTo>
                      <a:pt x="157" y="206"/>
                    </a:lnTo>
                    <a:lnTo>
                      <a:pt x="173" y="202"/>
                    </a:lnTo>
                    <a:lnTo>
                      <a:pt x="173" y="201"/>
                    </a:lnTo>
                    <a:lnTo>
                      <a:pt x="176" y="199"/>
                    </a:lnTo>
                    <a:lnTo>
                      <a:pt x="179" y="198"/>
                    </a:lnTo>
                    <a:lnTo>
                      <a:pt x="189" y="194"/>
                    </a:lnTo>
                    <a:lnTo>
                      <a:pt x="192" y="193"/>
                    </a:lnTo>
                    <a:lnTo>
                      <a:pt x="192" y="189"/>
                    </a:lnTo>
                    <a:lnTo>
                      <a:pt x="186" y="188"/>
                    </a:lnTo>
                    <a:lnTo>
                      <a:pt x="194" y="183"/>
                    </a:lnTo>
                    <a:lnTo>
                      <a:pt x="200" y="181"/>
                    </a:lnTo>
                    <a:lnTo>
                      <a:pt x="203" y="180"/>
                    </a:lnTo>
                    <a:lnTo>
                      <a:pt x="205" y="178"/>
                    </a:lnTo>
                    <a:lnTo>
                      <a:pt x="211" y="178"/>
                    </a:lnTo>
                    <a:lnTo>
                      <a:pt x="214" y="177"/>
                    </a:lnTo>
                    <a:lnTo>
                      <a:pt x="213" y="175"/>
                    </a:lnTo>
                    <a:lnTo>
                      <a:pt x="222" y="173"/>
                    </a:lnTo>
                    <a:lnTo>
                      <a:pt x="224" y="172"/>
                    </a:lnTo>
                    <a:lnTo>
                      <a:pt x="222" y="169"/>
                    </a:lnTo>
                    <a:lnTo>
                      <a:pt x="227" y="170"/>
                    </a:lnTo>
                    <a:lnTo>
                      <a:pt x="233" y="167"/>
                    </a:lnTo>
                    <a:lnTo>
                      <a:pt x="249" y="159"/>
                    </a:lnTo>
                    <a:lnTo>
                      <a:pt x="268" y="152"/>
                    </a:lnTo>
                    <a:lnTo>
                      <a:pt x="273" y="149"/>
                    </a:lnTo>
                    <a:lnTo>
                      <a:pt x="287" y="141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84" y="144"/>
                    </a:lnTo>
                    <a:lnTo>
                      <a:pt x="275" y="149"/>
                    </a:lnTo>
                    <a:lnTo>
                      <a:pt x="270" y="152"/>
                    </a:lnTo>
                    <a:lnTo>
                      <a:pt x="275" y="152"/>
                    </a:lnTo>
                    <a:lnTo>
                      <a:pt x="289" y="149"/>
                    </a:lnTo>
                    <a:lnTo>
                      <a:pt x="286" y="151"/>
                    </a:lnTo>
                    <a:lnTo>
                      <a:pt x="275" y="154"/>
                    </a:lnTo>
                    <a:lnTo>
                      <a:pt x="273" y="156"/>
                    </a:lnTo>
                    <a:lnTo>
                      <a:pt x="283" y="159"/>
                    </a:lnTo>
                    <a:lnTo>
                      <a:pt x="278" y="161"/>
                    </a:lnTo>
                    <a:lnTo>
                      <a:pt x="268" y="159"/>
                    </a:lnTo>
                    <a:lnTo>
                      <a:pt x="268" y="157"/>
                    </a:lnTo>
                    <a:lnTo>
                      <a:pt x="252" y="161"/>
                    </a:lnTo>
                    <a:lnTo>
                      <a:pt x="249" y="162"/>
                    </a:lnTo>
                    <a:lnTo>
                      <a:pt x="243" y="169"/>
                    </a:lnTo>
                    <a:lnTo>
                      <a:pt x="229" y="177"/>
                    </a:lnTo>
                    <a:lnTo>
                      <a:pt x="230" y="180"/>
                    </a:lnTo>
                    <a:lnTo>
                      <a:pt x="238" y="177"/>
                    </a:lnTo>
                    <a:lnTo>
                      <a:pt x="233" y="180"/>
                    </a:lnTo>
                    <a:lnTo>
                      <a:pt x="230" y="181"/>
                    </a:lnTo>
                    <a:lnTo>
                      <a:pt x="229" y="181"/>
                    </a:lnTo>
                    <a:lnTo>
                      <a:pt x="224" y="181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7" y="186"/>
                    </a:lnTo>
                    <a:lnTo>
                      <a:pt x="229" y="185"/>
                    </a:lnTo>
                    <a:lnTo>
                      <a:pt x="230" y="185"/>
                    </a:lnTo>
                    <a:lnTo>
                      <a:pt x="240" y="181"/>
                    </a:lnTo>
                    <a:lnTo>
                      <a:pt x="243" y="180"/>
                    </a:lnTo>
                    <a:lnTo>
                      <a:pt x="238" y="183"/>
                    </a:lnTo>
                    <a:lnTo>
                      <a:pt x="246" y="178"/>
                    </a:lnTo>
                    <a:lnTo>
                      <a:pt x="251" y="178"/>
                    </a:lnTo>
                    <a:lnTo>
                      <a:pt x="257" y="173"/>
                    </a:lnTo>
                    <a:lnTo>
                      <a:pt x="254" y="178"/>
                    </a:lnTo>
                    <a:lnTo>
                      <a:pt x="264" y="172"/>
                    </a:lnTo>
                    <a:lnTo>
                      <a:pt x="262" y="173"/>
                    </a:lnTo>
                    <a:lnTo>
                      <a:pt x="273" y="173"/>
                    </a:lnTo>
                    <a:lnTo>
                      <a:pt x="276" y="172"/>
                    </a:lnTo>
                    <a:lnTo>
                      <a:pt x="281" y="170"/>
                    </a:lnTo>
                    <a:lnTo>
                      <a:pt x="278" y="169"/>
                    </a:lnTo>
                    <a:lnTo>
                      <a:pt x="287" y="165"/>
                    </a:lnTo>
                    <a:lnTo>
                      <a:pt x="287" y="164"/>
                    </a:lnTo>
                    <a:lnTo>
                      <a:pt x="279" y="165"/>
                    </a:lnTo>
                    <a:lnTo>
                      <a:pt x="281" y="164"/>
                    </a:lnTo>
                    <a:lnTo>
                      <a:pt x="287" y="164"/>
                    </a:lnTo>
                    <a:lnTo>
                      <a:pt x="289" y="162"/>
                    </a:lnTo>
                    <a:lnTo>
                      <a:pt x="284" y="161"/>
                    </a:lnTo>
                    <a:lnTo>
                      <a:pt x="291" y="159"/>
                    </a:lnTo>
                    <a:lnTo>
                      <a:pt x="292" y="157"/>
                    </a:lnTo>
                    <a:lnTo>
                      <a:pt x="291" y="157"/>
                    </a:lnTo>
                    <a:lnTo>
                      <a:pt x="295" y="156"/>
                    </a:lnTo>
                    <a:lnTo>
                      <a:pt x="297" y="156"/>
                    </a:lnTo>
                    <a:lnTo>
                      <a:pt x="303" y="152"/>
                    </a:lnTo>
                    <a:lnTo>
                      <a:pt x="295" y="159"/>
                    </a:lnTo>
                    <a:lnTo>
                      <a:pt x="295" y="159"/>
                    </a:lnTo>
                    <a:lnTo>
                      <a:pt x="299" y="159"/>
                    </a:lnTo>
                    <a:lnTo>
                      <a:pt x="303" y="154"/>
                    </a:lnTo>
                    <a:lnTo>
                      <a:pt x="300" y="157"/>
                    </a:lnTo>
                    <a:lnTo>
                      <a:pt x="302" y="157"/>
                    </a:lnTo>
                    <a:lnTo>
                      <a:pt x="314" y="156"/>
                    </a:lnTo>
                    <a:lnTo>
                      <a:pt x="310" y="159"/>
                    </a:lnTo>
                    <a:lnTo>
                      <a:pt x="306" y="162"/>
                    </a:lnTo>
                    <a:lnTo>
                      <a:pt x="316" y="161"/>
                    </a:lnTo>
                    <a:lnTo>
                      <a:pt x="311" y="162"/>
                    </a:lnTo>
                    <a:lnTo>
                      <a:pt x="318" y="162"/>
                    </a:lnTo>
                    <a:lnTo>
                      <a:pt x="314" y="165"/>
                    </a:lnTo>
                    <a:lnTo>
                      <a:pt x="318" y="169"/>
                    </a:lnTo>
                    <a:lnTo>
                      <a:pt x="324" y="165"/>
                    </a:lnTo>
                    <a:lnTo>
                      <a:pt x="322" y="169"/>
                    </a:lnTo>
                    <a:lnTo>
                      <a:pt x="329" y="170"/>
                    </a:lnTo>
                    <a:lnTo>
                      <a:pt x="327" y="173"/>
                    </a:lnTo>
                    <a:lnTo>
                      <a:pt x="343" y="172"/>
                    </a:lnTo>
                    <a:lnTo>
                      <a:pt x="354" y="173"/>
                    </a:lnTo>
                    <a:lnTo>
                      <a:pt x="360" y="173"/>
                    </a:lnTo>
                    <a:lnTo>
                      <a:pt x="360" y="173"/>
                    </a:lnTo>
                    <a:lnTo>
                      <a:pt x="357" y="175"/>
                    </a:lnTo>
                    <a:lnTo>
                      <a:pt x="359" y="175"/>
                    </a:lnTo>
                    <a:lnTo>
                      <a:pt x="365" y="178"/>
                    </a:lnTo>
                    <a:lnTo>
                      <a:pt x="375" y="177"/>
                    </a:lnTo>
                    <a:lnTo>
                      <a:pt x="384" y="172"/>
                    </a:lnTo>
                    <a:lnTo>
                      <a:pt x="387" y="175"/>
                    </a:lnTo>
                    <a:lnTo>
                      <a:pt x="383" y="177"/>
                    </a:lnTo>
                    <a:lnTo>
                      <a:pt x="380" y="180"/>
                    </a:lnTo>
                    <a:lnTo>
                      <a:pt x="384" y="173"/>
                    </a:lnTo>
                    <a:lnTo>
                      <a:pt x="381" y="175"/>
                    </a:lnTo>
                    <a:lnTo>
                      <a:pt x="376" y="180"/>
                    </a:lnTo>
                    <a:lnTo>
                      <a:pt x="372" y="181"/>
                    </a:lnTo>
                    <a:lnTo>
                      <a:pt x="380" y="188"/>
                    </a:lnTo>
                    <a:lnTo>
                      <a:pt x="384" y="186"/>
                    </a:lnTo>
                    <a:lnTo>
                      <a:pt x="387" y="183"/>
                    </a:lnTo>
                    <a:lnTo>
                      <a:pt x="391" y="18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89" name="Freeform 68"/>
              <p:cNvSpPr/>
              <p:nvPr/>
            </p:nvSpPr>
            <p:spPr>
              <a:xfrm>
                <a:off x="1353960" y="1395360"/>
                <a:ext cx="90000" cy="12996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129960"/>
                  <a:gd name="textAreaBottom" fmla="*/ 130320 h 129960"/>
                  <a:gd name="GluePoint1X" fmla="*/ 5 w 57"/>
                  <a:gd name="GluePoint1Y" fmla="*/ 8 h 82"/>
                  <a:gd name="GluePoint2X" fmla="*/ 0 w 57"/>
                  <a:gd name="GluePoint2Y" fmla="*/ 17 h 82"/>
                  <a:gd name="GluePoint3X" fmla="*/ 0 w 57"/>
                  <a:gd name="GluePoint3Y" fmla="*/ 19 h 82"/>
                  <a:gd name="GluePoint4X" fmla="*/ 10 w 57"/>
                  <a:gd name="GluePoint4Y" fmla="*/ 24 h 82"/>
                  <a:gd name="GluePoint5X" fmla="*/ 16 w 57"/>
                  <a:gd name="GluePoint5Y" fmla="*/ 22 h 82"/>
                  <a:gd name="GluePoint6X" fmla="*/ 16 w 57"/>
                  <a:gd name="GluePoint6Y" fmla="*/ 16 h 82"/>
                  <a:gd name="GluePoint7X" fmla="*/ 15 w 57"/>
                  <a:gd name="GluePoint7Y" fmla="*/ 12 h 82"/>
                  <a:gd name="GluePoint8X" fmla="*/ 16 w 57"/>
                  <a:gd name="GluePoint8Y" fmla="*/ 14 h 82"/>
                  <a:gd name="GluePoint9X" fmla="*/ 19 w 57"/>
                  <a:gd name="GluePoint9Y" fmla="*/ 16 h 82"/>
                  <a:gd name="GluePoint10X" fmla="*/ 23 w 57"/>
                  <a:gd name="GluePoint10Y" fmla="*/ 19 h 82"/>
                  <a:gd name="GluePoint11X" fmla="*/ 23 w 57"/>
                  <a:gd name="GluePoint11Y" fmla="*/ 22 h 82"/>
                  <a:gd name="GluePoint12X" fmla="*/ 23 w 57"/>
                  <a:gd name="GluePoint12Y" fmla="*/ 25 h 82"/>
                  <a:gd name="GluePoint13X" fmla="*/ 29 w 57"/>
                  <a:gd name="GluePoint13Y" fmla="*/ 22 h 82"/>
                  <a:gd name="GluePoint14X" fmla="*/ 37 w 57"/>
                  <a:gd name="GluePoint14Y" fmla="*/ 11 h 82"/>
                  <a:gd name="GluePoint15X" fmla="*/ 40 w 57"/>
                  <a:gd name="GluePoint15Y" fmla="*/ 6 h 82"/>
                  <a:gd name="GluePoint16X" fmla="*/ 38 w 57"/>
                  <a:gd name="GluePoint16Y" fmla="*/ 25 h 82"/>
                  <a:gd name="GluePoint17X" fmla="*/ 45 w 57"/>
                  <a:gd name="GluePoint17Y" fmla="*/ 25 h 82"/>
                  <a:gd name="GluePoint18X" fmla="*/ 38 w 57"/>
                  <a:gd name="GluePoint18Y" fmla="*/ 29 h 82"/>
                  <a:gd name="GluePoint19X" fmla="*/ 40 w 57"/>
                  <a:gd name="GluePoint19Y" fmla="*/ 30 h 82"/>
                  <a:gd name="GluePoint20X" fmla="*/ 42 w 57"/>
                  <a:gd name="GluePoint20Y" fmla="*/ 37 h 82"/>
                  <a:gd name="GluePoint21X" fmla="*/ 35 w 57"/>
                  <a:gd name="GluePoint21Y" fmla="*/ 37 h 82"/>
                  <a:gd name="GluePoint22X" fmla="*/ 34 w 57"/>
                  <a:gd name="GluePoint22Y" fmla="*/ 40 h 82"/>
                  <a:gd name="GluePoint23X" fmla="*/ 32 w 57"/>
                  <a:gd name="GluePoint23Y" fmla="*/ 40 h 82"/>
                  <a:gd name="GluePoint24X" fmla="*/ 35 w 57"/>
                  <a:gd name="GluePoint24Y" fmla="*/ 45 h 82"/>
                  <a:gd name="GluePoint25X" fmla="*/ 37 w 57"/>
                  <a:gd name="GluePoint25Y" fmla="*/ 46 h 82"/>
                  <a:gd name="GluePoint26X" fmla="*/ 35 w 57"/>
                  <a:gd name="GluePoint26Y" fmla="*/ 46 h 82"/>
                  <a:gd name="GluePoint27X" fmla="*/ 37 w 57"/>
                  <a:gd name="GluePoint27Y" fmla="*/ 54 h 82"/>
                  <a:gd name="GluePoint28X" fmla="*/ 35 w 57"/>
                  <a:gd name="GluePoint28Y" fmla="*/ 59 h 82"/>
                  <a:gd name="GluePoint29X" fmla="*/ 26 w 57"/>
                  <a:gd name="GluePoint29Y" fmla="*/ 66 h 82"/>
                  <a:gd name="GluePoint30X" fmla="*/ 26 w 57"/>
                  <a:gd name="GluePoint30Y" fmla="*/ 69 h 82"/>
                  <a:gd name="GluePoint31X" fmla="*/ 34 w 57"/>
                  <a:gd name="GluePoint31Y" fmla="*/ 64 h 82"/>
                  <a:gd name="GluePoint32X" fmla="*/ 46 w 57"/>
                  <a:gd name="GluePoint32Y" fmla="*/ 59 h 82"/>
                  <a:gd name="GluePoint33X" fmla="*/ 43 w 57"/>
                  <a:gd name="GluePoint33Y" fmla="*/ 66 h 82"/>
                  <a:gd name="GluePoint34X" fmla="*/ 42 w 57"/>
                  <a:gd name="GluePoint34Y" fmla="*/ 72 h 82"/>
                  <a:gd name="GluePoint35X" fmla="*/ 32 w 57"/>
                  <a:gd name="GluePoint35Y" fmla="*/ 78 h 82"/>
                  <a:gd name="GluePoint36X" fmla="*/ 32 w 57"/>
                  <a:gd name="GluePoint36Y" fmla="*/ 80 h 82"/>
                  <a:gd name="GluePoint37X" fmla="*/ 37 w 57"/>
                  <a:gd name="GluePoint37Y" fmla="*/ 80 h 82"/>
                  <a:gd name="GluePoint38X" fmla="*/ 43 w 57"/>
                  <a:gd name="GluePoint38Y" fmla="*/ 77 h 82"/>
                  <a:gd name="GluePoint39X" fmla="*/ 48 w 57"/>
                  <a:gd name="GluePoint39Y" fmla="*/ 75 h 82"/>
                  <a:gd name="GluePoint40X" fmla="*/ 57 w 57"/>
                  <a:gd name="GluePoint40Y" fmla="*/ 62 h 82"/>
                  <a:gd name="GluePoint41X" fmla="*/ 51 w 57"/>
                  <a:gd name="GluePoint41Y" fmla="*/ 56 h 82"/>
                  <a:gd name="GluePoint42X" fmla="*/ 42 w 57"/>
                  <a:gd name="GluePoint42Y" fmla="*/ 51 h 82"/>
                  <a:gd name="GluePoint43X" fmla="*/ 43 w 57"/>
                  <a:gd name="GluePoint43Y" fmla="*/ 45 h 82"/>
                  <a:gd name="GluePoint44X" fmla="*/ 50 w 57"/>
                  <a:gd name="GluePoint44Y" fmla="*/ 19 h 82"/>
                  <a:gd name="GluePoint45X" fmla="*/ 46 w 57"/>
                  <a:gd name="GluePoint45Y" fmla="*/ 11 h 82"/>
                  <a:gd name="GluePoint46X" fmla="*/ 32 w 57"/>
                  <a:gd name="GluePoint46Y" fmla="*/ 3 h 82"/>
                  <a:gd name="GluePoint47X" fmla="*/ 7 w 57"/>
                  <a:gd name="GluePoint47Y" fmla="*/ 14 h 82"/>
                  <a:gd name="GluePoint48X" fmla="*/ 7 w 57"/>
                  <a:gd name="GluePoint48Y" fmla="*/ 6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57" h="82">
                    <a:moveTo>
                      <a:pt x="7" y="6"/>
                    </a:moveTo>
                    <a:lnTo>
                      <a:pt x="5" y="8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0" y="19"/>
                    </a:lnTo>
                    <a:lnTo>
                      <a:pt x="7" y="25"/>
                    </a:lnTo>
                    <a:lnTo>
                      <a:pt x="10" y="24"/>
                    </a:lnTo>
                    <a:lnTo>
                      <a:pt x="11" y="22"/>
                    </a:lnTo>
                    <a:lnTo>
                      <a:pt x="16" y="22"/>
                    </a:lnTo>
                    <a:lnTo>
                      <a:pt x="18" y="21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19" y="16"/>
                    </a:lnTo>
                    <a:lnTo>
                      <a:pt x="24" y="14"/>
                    </a:lnTo>
                    <a:lnTo>
                      <a:pt x="23" y="19"/>
                    </a:lnTo>
                    <a:lnTo>
                      <a:pt x="19" y="22"/>
                    </a:lnTo>
                    <a:lnTo>
                      <a:pt x="23" y="22"/>
                    </a:lnTo>
                    <a:lnTo>
                      <a:pt x="24" y="21"/>
                    </a:lnTo>
                    <a:lnTo>
                      <a:pt x="23" y="25"/>
                    </a:lnTo>
                    <a:lnTo>
                      <a:pt x="26" y="24"/>
                    </a:lnTo>
                    <a:lnTo>
                      <a:pt x="29" y="22"/>
                    </a:lnTo>
                    <a:lnTo>
                      <a:pt x="35" y="9"/>
                    </a:lnTo>
                    <a:lnTo>
                      <a:pt x="37" y="11"/>
                    </a:lnTo>
                    <a:lnTo>
                      <a:pt x="38" y="8"/>
                    </a:lnTo>
                    <a:lnTo>
                      <a:pt x="40" y="6"/>
                    </a:lnTo>
                    <a:lnTo>
                      <a:pt x="32" y="22"/>
                    </a:lnTo>
                    <a:lnTo>
                      <a:pt x="38" y="25"/>
                    </a:lnTo>
                    <a:lnTo>
                      <a:pt x="38" y="29"/>
                    </a:lnTo>
                    <a:lnTo>
                      <a:pt x="45" y="25"/>
                    </a:lnTo>
                    <a:lnTo>
                      <a:pt x="42" y="29"/>
                    </a:lnTo>
                    <a:lnTo>
                      <a:pt x="38" y="29"/>
                    </a:lnTo>
                    <a:lnTo>
                      <a:pt x="37" y="32"/>
                    </a:lnTo>
                    <a:lnTo>
                      <a:pt x="40" y="30"/>
                    </a:lnTo>
                    <a:lnTo>
                      <a:pt x="40" y="32"/>
                    </a:lnTo>
                    <a:lnTo>
                      <a:pt x="42" y="37"/>
                    </a:lnTo>
                    <a:lnTo>
                      <a:pt x="37" y="33"/>
                    </a:lnTo>
                    <a:lnTo>
                      <a:pt x="35" y="37"/>
                    </a:lnTo>
                    <a:lnTo>
                      <a:pt x="35" y="37"/>
                    </a:lnTo>
                    <a:lnTo>
                      <a:pt x="34" y="40"/>
                    </a:lnTo>
                    <a:lnTo>
                      <a:pt x="38" y="40"/>
                    </a:lnTo>
                    <a:lnTo>
                      <a:pt x="32" y="40"/>
                    </a:lnTo>
                    <a:lnTo>
                      <a:pt x="30" y="41"/>
                    </a:lnTo>
                    <a:lnTo>
                      <a:pt x="35" y="45"/>
                    </a:lnTo>
                    <a:lnTo>
                      <a:pt x="38" y="43"/>
                    </a:lnTo>
                    <a:lnTo>
                      <a:pt x="37" y="46"/>
                    </a:lnTo>
                    <a:lnTo>
                      <a:pt x="35" y="45"/>
                    </a:lnTo>
                    <a:lnTo>
                      <a:pt x="35" y="46"/>
                    </a:lnTo>
                    <a:lnTo>
                      <a:pt x="38" y="49"/>
                    </a:lnTo>
                    <a:lnTo>
                      <a:pt x="37" y="54"/>
                    </a:lnTo>
                    <a:lnTo>
                      <a:pt x="42" y="58"/>
                    </a:lnTo>
                    <a:lnTo>
                      <a:pt x="35" y="59"/>
                    </a:lnTo>
                    <a:lnTo>
                      <a:pt x="29" y="64"/>
                    </a:lnTo>
                    <a:lnTo>
                      <a:pt x="26" y="66"/>
                    </a:lnTo>
                    <a:lnTo>
                      <a:pt x="24" y="69"/>
                    </a:lnTo>
                    <a:lnTo>
                      <a:pt x="26" y="69"/>
                    </a:lnTo>
                    <a:lnTo>
                      <a:pt x="30" y="67"/>
                    </a:lnTo>
                    <a:lnTo>
                      <a:pt x="34" y="64"/>
                    </a:lnTo>
                    <a:lnTo>
                      <a:pt x="38" y="62"/>
                    </a:lnTo>
                    <a:lnTo>
                      <a:pt x="46" y="59"/>
                    </a:lnTo>
                    <a:lnTo>
                      <a:pt x="43" y="62"/>
                    </a:lnTo>
                    <a:lnTo>
                      <a:pt x="43" y="66"/>
                    </a:lnTo>
                    <a:lnTo>
                      <a:pt x="38" y="72"/>
                    </a:lnTo>
                    <a:lnTo>
                      <a:pt x="42" y="72"/>
                    </a:lnTo>
                    <a:lnTo>
                      <a:pt x="38" y="77"/>
                    </a:lnTo>
                    <a:lnTo>
                      <a:pt x="32" y="78"/>
                    </a:lnTo>
                    <a:lnTo>
                      <a:pt x="29" y="82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7" y="80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53" y="66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1" y="56"/>
                    </a:lnTo>
                    <a:lnTo>
                      <a:pt x="43" y="54"/>
                    </a:lnTo>
                    <a:lnTo>
                      <a:pt x="42" y="51"/>
                    </a:lnTo>
                    <a:lnTo>
                      <a:pt x="45" y="46"/>
                    </a:lnTo>
                    <a:lnTo>
                      <a:pt x="43" y="45"/>
                    </a:lnTo>
                    <a:lnTo>
                      <a:pt x="45" y="41"/>
                    </a:lnTo>
                    <a:lnTo>
                      <a:pt x="50" y="19"/>
                    </a:lnTo>
                    <a:lnTo>
                      <a:pt x="45" y="16"/>
                    </a:lnTo>
                    <a:lnTo>
                      <a:pt x="46" y="11"/>
                    </a:lnTo>
                    <a:lnTo>
                      <a:pt x="46" y="0"/>
                    </a:lnTo>
                    <a:lnTo>
                      <a:pt x="32" y="3"/>
                    </a:lnTo>
                    <a:lnTo>
                      <a:pt x="21" y="11"/>
                    </a:lnTo>
                    <a:lnTo>
                      <a:pt x="7" y="14"/>
                    </a:lnTo>
                    <a:lnTo>
                      <a:pt x="8" y="9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90" name="Freeform 69"/>
              <p:cNvSpPr/>
              <p:nvPr/>
            </p:nvSpPr>
            <p:spPr>
              <a:xfrm>
                <a:off x="1332000" y="1152360"/>
                <a:ext cx="334440" cy="236160"/>
              </a:xfrm>
              <a:custGeom>
                <a:avLst/>
                <a:gdLst>
                  <a:gd name="textAreaLeft" fmla="*/ 0 w 334440"/>
                  <a:gd name="textAreaRight" fmla="*/ 334800 w 334440"/>
                  <a:gd name="textAreaTop" fmla="*/ 0 h 236160"/>
                  <a:gd name="textAreaBottom" fmla="*/ 236520 h 236160"/>
                  <a:gd name="GluePoint1X" fmla="*/ 43 w 211"/>
                  <a:gd name="GluePoint1Y" fmla="*/ 149 h 149"/>
                  <a:gd name="GluePoint2X" fmla="*/ 75 w 211"/>
                  <a:gd name="GluePoint2Y" fmla="*/ 149 h 149"/>
                  <a:gd name="GluePoint3X" fmla="*/ 110 w 211"/>
                  <a:gd name="GluePoint3Y" fmla="*/ 149 h 149"/>
                  <a:gd name="GluePoint4X" fmla="*/ 141 w 211"/>
                  <a:gd name="GluePoint4Y" fmla="*/ 149 h 149"/>
                  <a:gd name="GluePoint5X" fmla="*/ 178 w 211"/>
                  <a:gd name="GluePoint5Y" fmla="*/ 149 h 149"/>
                  <a:gd name="GluePoint6X" fmla="*/ 206 w 211"/>
                  <a:gd name="GluePoint6Y" fmla="*/ 149 h 149"/>
                  <a:gd name="GluePoint7X" fmla="*/ 208 w 211"/>
                  <a:gd name="GluePoint7Y" fmla="*/ 141 h 149"/>
                  <a:gd name="GluePoint8X" fmla="*/ 210 w 211"/>
                  <a:gd name="GluePoint8Y" fmla="*/ 137 h 149"/>
                  <a:gd name="GluePoint9X" fmla="*/ 206 w 211"/>
                  <a:gd name="GluePoint9Y" fmla="*/ 135 h 149"/>
                  <a:gd name="GluePoint10X" fmla="*/ 191 w 211"/>
                  <a:gd name="GluePoint10Y" fmla="*/ 137 h 149"/>
                  <a:gd name="GluePoint11X" fmla="*/ 181 w 211"/>
                  <a:gd name="GluePoint11Y" fmla="*/ 137 h 149"/>
                  <a:gd name="GluePoint12X" fmla="*/ 184 w 211"/>
                  <a:gd name="GluePoint12Y" fmla="*/ 130 h 149"/>
                  <a:gd name="GluePoint13X" fmla="*/ 181 w 211"/>
                  <a:gd name="GluePoint13Y" fmla="*/ 122 h 149"/>
                  <a:gd name="GluePoint14X" fmla="*/ 179 w 211"/>
                  <a:gd name="GluePoint14Y" fmla="*/ 116 h 149"/>
                  <a:gd name="GluePoint15X" fmla="*/ 173 w 211"/>
                  <a:gd name="GluePoint15Y" fmla="*/ 114 h 149"/>
                  <a:gd name="GluePoint16X" fmla="*/ 176 w 211"/>
                  <a:gd name="GluePoint16Y" fmla="*/ 111 h 149"/>
                  <a:gd name="GluePoint17X" fmla="*/ 176 w 211"/>
                  <a:gd name="GluePoint17Y" fmla="*/ 108 h 149"/>
                  <a:gd name="GluePoint18X" fmla="*/ 179 w 211"/>
                  <a:gd name="GluePoint18Y" fmla="*/ 101 h 149"/>
                  <a:gd name="GluePoint19X" fmla="*/ 186 w 211"/>
                  <a:gd name="GluePoint19Y" fmla="*/ 95 h 149"/>
                  <a:gd name="GluePoint20X" fmla="*/ 187 w 211"/>
                  <a:gd name="GluePoint20Y" fmla="*/ 90 h 149"/>
                  <a:gd name="GluePoint21X" fmla="*/ 184 w 211"/>
                  <a:gd name="GluePoint21Y" fmla="*/ 83 h 149"/>
                  <a:gd name="GluePoint22X" fmla="*/ 186 w 211"/>
                  <a:gd name="GluePoint22Y" fmla="*/ 79 h 149"/>
                  <a:gd name="GluePoint23X" fmla="*/ 181 w 211"/>
                  <a:gd name="GluePoint23Y" fmla="*/ 77 h 149"/>
                  <a:gd name="GluePoint24X" fmla="*/ 179 w 211"/>
                  <a:gd name="GluePoint24Y" fmla="*/ 67 h 149"/>
                  <a:gd name="GluePoint25X" fmla="*/ 192 w 211"/>
                  <a:gd name="GluePoint25Y" fmla="*/ 58 h 149"/>
                  <a:gd name="GluePoint26X" fmla="*/ 189 w 211"/>
                  <a:gd name="GluePoint26Y" fmla="*/ 56 h 149"/>
                  <a:gd name="GluePoint27X" fmla="*/ 181 w 211"/>
                  <a:gd name="GluePoint27Y" fmla="*/ 56 h 149"/>
                  <a:gd name="GluePoint28X" fmla="*/ 186 w 211"/>
                  <a:gd name="GluePoint28Y" fmla="*/ 53 h 149"/>
                  <a:gd name="GluePoint29X" fmla="*/ 192 w 211"/>
                  <a:gd name="GluePoint29Y" fmla="*/ 46 h 149"/>
                  <a:gd name="GluePoint30X" fmla="*/ 192 w 211"/>
                  <a:gd name="GluePoint30Y" fmla="*/ 40 h 149"/>
                  <a:gd name="GluePoint31X" fmla="*/ 172 w 211"/>
                  <a:gd name="GluePoint31Y" fmla="*/ 37 h 149"/>
                  <a:gd name="GluePoint32X" fmla="*/ 179 w 211"/>
                  <a:gd name="GluePoint32Y" fmla="*/ 32 h 149"/>
                  <a:gd name="GluePoint33X" fmla="*/ 202 w 211"/>
                  <a:gd name="GluePoint33Y" fmla="*/ 11 h 149"/>
                  <a:gd name="GluePoint34X" fmla="*/ 181 w 211"/>
                  <a:gd name="GluePoint34Y" fmla="*/ 6 h 149"/>
                  <a:gd name="GluePoint35X" fmla="*/ 152 w 211"/>
                  <a:gd name="GluePoint35Y" fmla="*/ 8 h 149"/>
                  <a:gd name="GluePoint36X" fmla="*/ 122 w 211"/>
                  <a:gd name="GluePoint36Y" fmla="*/ 34 h 149"/>
                  <a:gd name="GluePoint37X" fmla="*/ 91 w 211"/>
                  <a:gd name="GluePoint37Y" fmla="*/ 61 h 149"/>
                  <a:gd name="GluePoint38X" fmla="*/ 60 w 211"/>
                  <a:gd name="GluePoint38Y" fmla="*/ 88 h 149"/>
                  <a:gd name="GluePoint39X" fmla="*/ 30 w 211"/>
                  <a:gd name="GluePoint39Y" fmla="*/ 117 h 149"/>
                  <a:gd name="GluePoint40X" fmla="*/ 0 w 211"/>
                  <a:gd name="GluePoint40Y" fmla="*/ 145 h 149"/>
                  <a:gd name="GluePoint41X" fmla="*/ 11 w 211"/>
                  <a:gd name="GluePoint41Y" fmla="*/ 146 h 149"/>
                  <a:gd name="GluePoint42X" fmla="*/ 19 w 211"/>
                  <a:gd name="GluePoint42Y" fmla="*/ 149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211" h="149">
                    <a:moveTo>
                      <a:pt x="19" y="149"/>
                    </a:moveTo>
                    <a:lnTo>
                      <a:pt x="30" y="149"/>
                    </a:lnTo>
                    <a:lnTo>
                      <a:pt x="43" y="149"/>
                    </a:lnTo>
                    <a:lnTo>
                      <a:pt x="52" y="149"/>
                    </a:lnTo>
                    <a:lnTo>
                      <a:pt x="64" y="149"/>
                    </a:lnTo>
                    <a:lnTo>
                      <a:pt x="75" y="149"/>
                    </a:lnTo>
                    <a:lnTo>
                      <a:pt x="86" y="149"/>
                    </a:lnTo>
                    <a:lnTo>
                      <a:pt x="97" y="149"/>
                    </a:lnTo>
                    <a:lnTo>
                      <a:pt x="110" y="149"/>
                    </a:lnTo>
                    <a:lnTo>
                      <a:pt x="121" y="149"/>
                    </a:lnTo>
                    <a:lnTo>
                      <a:pt x="130" y="149"/>
                    </a:lnTo>
                    <a:lnTo>
                      <a:pt x="141" y="149"/>
                    </a:lnTo>
                    <a:lnTo>
                      <a:pt x="154" y="149"/>
                    </a:lnTo>
                    <a:lnTo>
                      <a:pt x="165" y="149"/>
                    </a:lnTo>
                    <a:lnTo>
                      <a:pt x="178" y="149"/>
                    </a:lnTo>
                    <a:lnTo>
                      <a:pt x="187" y="149"/>
                    </a:lnTo>
                    <a:lnTo>
                      <a:pt x="199" y="149"/>
                    </a:lnTo>
                    <a:lnTo>
                      <a:pt x="206" y="149"/>
                    </a:lnTo>
                    <a:lnTo>
                      <a:pt x="205" y="148"/>
                    </a:lnTo>
                    <a:lnTo>
                      <a:pt x="206" y="145"/>
                    </a:lnTo>
                    <a:lnTo>
                      <a:pt x="208" y="141"/>
                    </a:lnTo>
                    <a:lnTo>
                      <a:pt x="206" y="141"/>
                    </a:lnTo>
                    <a:lnTo>
                      <a:pt x="206" y="138"/>
                    </a:lnTo>
                    <a:lnTo>
                      <a:pt x="210" y="137"/>
                    </a:lnTo>
                    <a:lnTo>
                      <a:pt x="211" y="133"/>
                    </a:lnTo>
                    <a:lnTo>
                      <a:pt x="208" y="133"/>
                    </a:lnTo>
                    <a:lnTo>
                      <a:pt x="206" y="135"/>
                    </a:lnTo>
                    <a:lnTo>
                      <a:pt x="199" y="137"/>
                    </a:lnTo>
                    <a:lnTo>
                      <a:pt x="194" y="135"/>
                    </a:lnTo>
                    <a:lnTo>
                      <a:pt x="191" y="137"/>
                    </a:lnTo>
                    <a:lnTo>
                      <a:pt x="191" y="135"/>
                    </a:lnTo>
                    <a:lnTo>
                      <a:pt x="187" y="137"/>
                    </a:lnTo>
                    <a:lnTo>
                      <a:pt x="181" y="137"/>
                    </a:lnTo>
                    <a:lnTo>
                      <a:pt x="184" y="132"/>
                    </a:lnTo>
                    <a:lnTo>
                      <a:pt x="181" y="132"/>
                    </a:lnTo>
                    <a:lnTo>
                      <a:pt x="184" y="130"/>
                    </a:lnTo>
                    <a:lnTo>
                      <a:pt x="187" y="125"/>
                    </a:lnTo>
                    <a:lnTo>
                      <a:pt x="183" y="125"/>
                    </a:lnTo>
                    <a:lnTo>
                      <a:pt x="181" y="122"/>
                    </a:lnTo>
                    <a:lnTo>
                      <a:pt x="181" y="120"/>
                    </a:lnTo>
                    <a:lnTo>
                      <a:pt x="179" y="120"/>
                    </a:lnTo>
                    <a:lnTo>
                      <a:pt x="179" y="116"/>
                    </a:lnTo>
                    <a:lnTo>
                      <a:pt x="176" y="117"/>
                    </a:lnTo>
                    <a:lnTo>
                      <a:pt x="172" y="116"/>
                    </a:lnTo>
                    <a:lnTo>
                      <a:pt x="173" y="114"/>
                    </a:lnTo>
                    <a:lnTo>
                      <a:pt x="175" y="112"/>
                    </a:lnTo>
                    <a:lnTo>
                      <a:pt x="176" y="111"/>
                    </a:lnTo>
                    <a:lnTo>
                      <a:pt x="176" y="111"/>
                    </a:lnTo>
                    <a:lnTo>
                      <a:pt x="178" y="109"/>
                    </a:lnTo>
                    <a:lnTo>
                      <a:pt x="175" y="108"/>
                    </a:lnTo>
                    <a:lnTo>
                      <a:pt x="176" y="108"/>
                    </a:lnTo>
                    <a:lnTo>
                      <a:pt x="176" y="104"/>
                    </a:lnTo>
                    <a:lnTo>
                      <a:pt x="183" y="101"/>
                    </a:lnTo>
                    <a:lnTo>
                      <a:pt x="179" y="101"/>
                    </a:lnTo>
                    <a:lnTo>
                      <a:pt x="181" y="98"/>
                    </a:lnTo>
                    <a:lnTo>
                      <a:pt x="179" y="98"/>
                    </a:lnTo>
                    <a:lnTo>
                      <a:pt x="186" y="95"/>
                    </a:lnTo>
                    <a:lnTo>
                      <a:pt x="186" y="90"/>
                    </a:lnTo>
                    <a:lnTo>
                      <a:pt x="184" y="92"/>
                    </a:lnTo>
                    <a:lnTo>
                      <a:pt x="187" y="90"/>
                    </a:lnTo>
                    <a:lnTo>
                      <a:pt x="183" y="85"/>
                    </a:lnTo>
                    <a:lnTo>
                      <a:pt x="183" y="83"/>
                    </a:lnTo>
                    <a:lnTo>
                      <a:pt x="184" y="83"/>
                    </a:lnTo>
                    <a:lnTo>
                      <a:pt x="184" y="82"/>
                    </a:lnTo>
                    <a:lnTo>
                      <a:pt x="186" y="80"/>
                    </a:lnTo>
                    <a:lnTo>
                      <a:pt x="186" y="79"/>
                    </a:lnTo>
                    <a:lnTo>
                      <a:pt x="183" y="79"/>
                    </a:lnTo>
                    <a:lnTo>
                      <a:pt x="176" y="80"/>
                    </a:lnTo>
                    <a:lnTo>
                      <a:pt x="181" y="77"/>
                    </a:lnTo>
                    <a:lnTo>
                      <a:pt x="175" y="74"/>
                    </a:lnTo>
                    <a:lnTo>
                      <a:pt x="181" y="69"/>
                    </a:lnTo>
                    <a:lnTo>
                      <a:pt x="179" y="67"/>
                    </a:lnTo>
                    <a:lnTo>
                      <a:pt x="183" y="66"/>
                    </a:lnTo>
                    <a:lnTo>
                      <a:pt x="192" y="61"/>
                    </a:lnTo>
                    <a:lnTo>
                      <a:pt x="192" y="58"/>
                    </a:lnTo>
                    <a:lnTo>
                      <a:pt x="197" y="55"/>
                    </a:lnTo>
                    <a:lnTo>
                      <a:pt x="194" y="55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1" y="55"/>
                    </a:lnTo>
                    <a:lnTo>
                      <a:pt x="181" y="56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6" y="53"/>
                    </a:lnTo>
                    <a:lnTo>
                      <a:pt x="187" y="51"/>
                    </a:lnTo>
                    <a:lnTo>
                      <a:pt x="186" y="50"/>
                    </a:lnTo>
                    <a:lnTo>
                      <a:pt x="192" y="46"/>
                    </a:lnTo>
                    <a:lnTo>
                      <a:pt x="192" y="43"/>
                    </a:lnTo>
                    <a:lnTo>
                      <a:pt x="194" y="43"/>
                    </a:lnTo>
                    <a:lnTo>
                      <a:pt x="192" y="40"/>
                    </a:lnTo>
                    <a:lnTo>
                      <a:pt x="197" y="40"/>
                    </a:lnTo>
                    <a:lnTo>
                      <a:pt x="170" y="40"/>
                    </a:lnTo>
                    <a:lnTo>
                      <a:pt x="172" y="37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9" y="32"/>
                    </a:lnTo>
                    <a:lnTo>
                      <a:pt x="179" y="29"/>
                    </a:lnTo>
                    <a:lnTo>
                      <a:pt x="199" y="11"/>
                    </a:lnTo>
                    <a:lnTo>
                      <a:pt x="202" y="11"/>
                    </a:lnTo>
                    <a:lnTo>
                      <a:pt x="189" y="11"/>
                    </a:lnTo>
                    <a:lnTo>
                      <a:pt x="184" y="6"/>
                    </a:lnTo>
                    <a:lnTo>
                      <a:pt x="181" y="6"/>
                    </a:lnTo>
                    <a:lnTo>
                      <a:pt x="179" y="1"/>
                    </a:lnTo>
                    <a:lnTo>
                      <a:pt x="164" y="0"/>
                    </a:lnTo>
                    <a:lnTo>
                      <a:pt x="152" y="8"/>
                    </a:lnTo>
                    <a:lnTo>
                      <a:pt x="143" y="16"/>
                    </a:lnTo>
                    <a:lnTo>
                      <a:pt x="132" y="26"/>
                    </a:lnTo>
                    <a:lnTo>
                      <a:pt x="122" y="34"/>
                    </a:lnTo>
                    <a:lnTo>
                      <a:pt x="111" y="43"/>
                    </a:lnTo>
                    <a:lnTo>
                      <a:pt x="100" y="53"/>
                    </a:lnTo>
                    <a:lnTo>
                      <a:pt x="91" y="61"/>
                    </a:lnTo>
                    <a:lnTo>
                      <a:pt x="81" y="71"/>
                    </a:lnTo>
                    <a:lnTo>
                      <a:pt x="70" y="80"/>
                    </a:lnTo>
                    <a:lnTo>
                      <a:pt x="60" y="88"/>
                    </a:lnTo>
                    <a:lnTo>
                      <a:pt x="49" y="98"/>
                    </a:lnTo>
                    <a:lnTo>
                      <a:pt x="40" y="108"/>
                    </a:lnTo>
                    <a:lnTo>
                      <a:pt x="30" y="117"/>
                    </a:lnTo>
                    <a:lnTo>
                      <a:pt x="21" y="125"/>
                    </a:lnTo>
                    <a:lnTo>
                      <a:pt x="11" y="135"/>
                    </a:lnTo>
                    <a:lnTo>
                      <a:pt x="0" y="145"/>
                    </a:lnTo>
                    <a:lnTo>
                      <a:pt x="3" y="146"/>
                    </a:lnTo>
                    <a:lnTo>
                      <a:pt x="8" y="145"/>
                    </a:lnTo>
                    <a:lnTo>
                      <a:pt x="11" y="146"/>
                    </a:lnTo>
                    <a:lnTo>
                      <a:pt x="16" y="145"/>
                    </a:lnTo>
                    <a:lnTo>
                      <a:pt x="24" y="145"/>
                    </a:lnTo>
                    <a:lnTo>
                      <a:pt x="19" y="149"/>
                    </a:lnTo>
                    <a:lnTo>
                      <a:pt x="19" y="149"/>
                    </a:lnTo>
                    <a:lnTo>
                      <a:pt x="19" y="14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91" name="Freeform 70"/>
              <p:cNvSpPr/>
              <p:nvPr/>
            </p:nvSpPr>
            <p:spPr>
              <a:xfrm>
                <a:off x="1601640" y="1101600"/>
                <a:ext cx="1028520" cy="286920"/>
              </a:xfrm>
              <a:custGeom>
                <a:avLst/>
                <a:gdLst>
                  <a:gd name="textAreaLeft" fmla="*/ 0 w 1028520"/>
                  <a:gd name="textAreaRight" fmla="*/ 1028880 w 1028520"/>
                  <a:gd name="textAreaTop" fmla="*/ 0 h 286920"/>
                  <a:gd name="textAreaBottom" fmla="*/ 287280 h 286920"/>
                  <a:gd name="GluePoint1X" fmla="*/ 399 w 648"/>
                  <a:gd name="GluePoint1Y" fmla="*/ 173 h 181"/>
                  <a:gd name="GluePoint2X" fmla="*/ 432 w 648"/>
                  <a:gd name="GluePoint2Y" fmla="*/ 151 h 181"/>
                  <a:gd name="GluePoint3X" fmla="*/ 464 w 648"/>
                  <a:gd name="GluePoint3Y" fmla="*/ 136 h 181"/>
                  <a:gd name="GluePoint4X" fmla="*/ 461 w 648"/>
                  <a:gd name="GluePoint4Y" fmla="*/ 122 h 181"/>
                  <a:gd name="GluePoint5X" fmla="*/ 473 w 648"/>
                  <a:gd name="GluePoint5Y" fmla="*/ 122 h 181"/>
                  <a:gd name="GluePoint6X" fmla="*/ 510 w 648"/>
                  <a:gd name="GluePoint6Y" fmla="*/ 119 h 181"/>
                  <a:gd name="GluePoint7X" fmla="*/ 515 w 648"/>
                  <a:gd name="GluePoint7Y" fmla="*/ 88 h 181"/>
                  <a:gd name="GluePoint8X" fmla="*/ 562 w 648"/>
                  <a:gd name="GluePoint8Y" fmla="*/ 78 h 181"/>
                  <a:gd name="GluePoint9X" fmla="*/ 591 w 648"/>
                  <a:gd name="GluePoint9Y" fmla="*/ 77 h 181"/>
                  <a:gd name="GluePoint10X" fmla="*/ 626 w 648"/>
                  <a:gd name="GluePoint10Y" fmla="*/ 58 h 181"/>
                  <a:gd name="GluePoint11X" fmla="*/ 643 w 648"/>
                  <a:gd name="GluePoint11Y" fmla="*/ 48 h 181"/>
                  <a:gd name="GluePoint12X" fmla="*/ 638 w 648"/>
                  <a:gd name="GluePoint12Y" fmla="*/ 32 h 181"/>
                  <a:gd name="GluePoint13X" fmla="*/ 605 w 648"/>
                  <a:gd name="GluePoint13Y" fmla="*/ 41 h 181"/>
                  <a:gd name="GluePoint14X" fmla="*/ 562 w 648"/>
                  <a:gd name="GluePoint14Y" fmla="*/ 67 h 181"/>
                  <a:gd name="GluePoint15X" fmla="*/ 564 w 648"/>
                  <a:gd name="GluePoint15Y" fmla="*/ 38 h 181"/>
                  <a:gd name="GluePoint16X" fmla="*/ 542 w 648"/>
                  <a:gd name="GluePoint16Y" fmla="*/ 40 h 181"/>
                  <a:gd name="GluePoint17X" fmla="*/ 527 w 648"/>
                  <a:gd name="GluePoint17Y" fmla="*/ 32 h 181"/>
                  <a:gd name="GluePoint18X" fmla="*/ 540 w 648"/>
                  <a:gd name="GluePoint18Y" fmla="*/ 17 h 181"/>
                  <a:gd name="GluePoint19X" fmla="*/ 534 w 648"/>
                  <a:gd name="GluePoint19Y" fmla="*/ 3 h 181"/>
                  <a:gd name="GluePoint20X" fmla="*/ 505 w 648"/>
                  <a:gd name="GluePoint20Y" fmla="*/ 11 h 181"/>
                  <a:gd name="GluePoint21X" fmla="*/ 492 w 648"/>
                  <a:gd name="GluePoint21Y" fmla="*/ 30 h 181"/>
                  <a:gd name="GluePoint22X" fmla="*/ 513 w 648"/>
                  <a:gd name="GluePoint22Y" fmla="*/ 35 h 181"/>
                  <a:gd name="GluePoint23X" fmla="*/ 505 w 648"/>
                  <a:gd name="GluePoint23Y" fmla="*/ 41 h 181"/>
                  <a:gd name="GluePoint24X" fmla="*/ 473 w 648"/>
                  <a:gd name="GluePoint24Y" fmla="*/ 62 h 181"/>
                  <a:gd name="GluePoint25X" fmla="*/ 465 w 648"/>
                  <a:gd name="GluePoint25Y" fmla="*/ 61 h 181"/>
                  <a:gd name="GluePoint26X" fmla="*/ 462 w 648"/>
                  <a:gd name="GluePoint26Y" fmla="*/ 50 h 181"/>
                  <a:gd name="GluePoint27X" fmla="*/ 446 w 648"/>
                  <a:gd name="GluePoint27Y" fmla="*/ 54 h 181"/>
                  <a:gd name="GluePoint28X" fmla="*/ 451 w 648"/>
                  <a:gd name="GluePoint28Y" fmla="*/ 62 h 181"/>
                  <a:gd name="GluePoint29X" fmla="*/ 405 w 648"/>
                  <a:gd name="GluePoint29Y" fmla="*/ 61 h 181"/>
                  <a:gd name="GluePoint30X" fmla="*/ 381 w 648"/>
                  <a:gd name="GluePoint30Y" fmla="*/ 56 h 181"/>
                  <a:gd name="GluePoint31X" fmla="*/ 330 w 648"/>
                  <a:gd name="GluePoint31Y" fmla="*/ 51 h 181"/>
                  <a:gd name="GluePoint32X" fmla="*/ 354 w 648"/>
                  <a:gd name="GluePoint32Y" fmla="*/ 53 h 181"/>
                  <a:gd name="GluePoint33X" fmla="*/ 357 w 648"/>
                  <a:gd name="GluePoint33Y" fmla="*/ 53 h 181"/>
                  <a:gd name="GluePoint34X" fmla="*/ 330 w 648"/>
                  <a:gd name="GluePoint34Y" fmla="*/ 69 h 181"/>
                  <a:gd name="GluePoint35X" fmla="*/ 324 w 648"/>
                  <a:gd name="GluePoint35Y" fmla="*/ 66 h 181"/>
                  <a:gd name="GluePoint36X" fmla="*/ 311 w 648"/>
                  <a:gd name="GluePoint36Y" fmla="*/ 61 h 181"/>
                  <a:gd name="GluePoint37X" fmla="*/ 294 w 648"/>
                  <a:gd name="GluePoint37Y" fmla="*/ 61 h 181"/>
                  <a:gd name="GluePoint38X" fmla="*/ 273 w 648"/>
                  <a:gd name="GluePoint38Y" fmla="*/ 50 h 181"/>
                  <a:gd name="GluePoint39X" fmla="*/ 241 w 648"/>
                  <a:gd name="GluePoint39Y" fmla="*/ 43 h 181"/>
                  <a:gd name="GluePoint40X" fmla="*/ 173 w 648"/>
                  <a:gd name="GluePoint40Y" fmla="*/ 35 h 181"/>
                  <a:gd name="GluePoint41X" fmla="*/ 173 w 648"/>
                  <a:gd name="GluePoint41Y" fmla="*/ 29 h 181"/>
                  <a:gd name="GluePoint42X" fmla="*/ 146 w 648"/>
                  <a:gd name="GluePoint42Y" fmla="*/ 21 h 181"/>
                  <a:gd name="GluePoint43X" fmla="*/ 100 w 648"/>
                  <a:gd name="GluePoint43Y" fmla="*/ 35 h 181"/>
                  <a:gd name="GluePoint44X" fmla="*/ 71 w 648"/>
                  <a:gd name="GluePoint44Y" fmla="*/ 41 h 181"/>
                  <a:gd name="GluePoint45X" fmla="*/ 117 w 648"/>
                  <a:gd name="GluePoint45Y" fmla="*/ 25 h 181"/>
                  <a:gd name="GluePoint46X" fmla="*/ 52 w 648"/>
                  <a:gd name="GluePoint46Y" fmla="*/ 41 h 181"/>
                  <a:gd name="GluePoint47X" fmla="*/ 9 w 648"/>
                  <a:gd name="GluePoint47Y" fmla="*/ 61 h 181"/>
                  <a:gd name="GluePoint48X" fmla="*/ 22 w 648"/>
                  <a:gd name="GluePoint48Y" fmla="*/ 78 h 181"/>
                  <a:gd name="GluePoint49X" fmla="*/ 24 w 648"/>
                  <a:gd name="GluePoint49Y" fmla="*/ 87 h 181"/>
                  <a:gd name="GluePoint50X" fmla="*/ 13 w 648"/>
                  <a:gd name="GluePoint50Y" fmla="*/ 111 h 181"/>
                  <a:gd name="GluePoint51X" fmla="*/ 16 w 648"/>
                  <a:gd name="GluePoint51Y" fmla="*/ 127 h 181"/>
                  <a:gd name="GluePoint52X" fmla="*/ 6 w 648"/>
                  <a:gd name="GluePoint52Y" fmla="*/ 143 h 181"/>
                  <a:gd name="GluePoint53X" fmla="*/ 17 w 648"/>
                  <a:gd name="GluePoint53Y" fmla="*/ 157 h 181"/>
                  <a:gd name="GluePoint54X" fmla="*/ 36 w 648"/>
                  <a:gd name="GluePoint54Y" fmla="*/ 167 h 181"/>
                  <a:gd name="GluePoint55X" fmla="*/ 48 w 648"/>
                  <a:gd name="GluePoint55Y" fmla="*/ 181 h 181"/>
                  <a:gd name="GluePoint56X" fmla="*/ 162 w 648"/>
                  <a:gd name="GluePoint56Y" fmla="*/ 181 h 181"/>
                  <a:gd name="GluePoint57X" fmla="*/ 249 w 648"/>
                  <a:gd name="GluePoint57Y" fmla="*/ 181 h 1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648" h="181">
                    <a:moveTo>
                      <a:pt x="303" y="181"/>
                    </a:moveTo>
                    <a:lnTo>
                      <a:pt x="314" y="181"/>
                    </a:lnTo>
                    <a:lnTo>
                      <a:pt x="327" y="181"/>
                    </a:lnTo>
                    <a:lnTo>
                      <a:pt x="337" y="181"/>
                    </a:lnTo>
                    <a:lnTo>
                      <a:pt x="348" y="181"/>
                    </a:lnTo>
                    <a:lnTo>
                      <a:pt x="359" y="181"/>
                    </a:lnTo>
                    <a:lnTo>
                      <a:pt x="370" y="181"/>
                    </a:lnTo>
                    <a:lnTo>
                      <a:pt x="383" y="181"/>
                    </a:lnTo>
                    <a:lnTo>
                      <a:pt x="392" y="181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405" y="169"/>
                    </a:lnTo>
                    <a:lnTo>
                      <a:pt x="408" y="167"/>
                    </a:lnTo>
                    <a:lnTo>
                      <a:pt x="413" y="162"/>
                    </a:lnTo>
                    <a:lnTo>
                      <a:pt x="410" y="159"/>
                    </a:lnTo>
                    <a:lnTo>
                      <a:pt x="416" y="159"/>
                    </a:lnTo>
                    <a:lnTo>
                      <a:pt x="426" y="156"/>
                    </a:lnTo>
                    <a:lnTo>
                      <a:pt x="429" y="152"/>
                    </a:lnTo>
                    <a:lnTo>
                      <a:pt x="429" y="151"/>
                    </a:lnTo>
                    <a:lnTo>
                      <a:pt x="432" y="151"/>
                    </a:lnTo>
                    <a:lnTo>
                      <a:pt x="438" y="146"/>
                    </a:lnTo>
                    <a:lnTo>
                      <a:pt x="440" y="146"/>
                    </a:lnTo>
                    <a:lnTo>
                      <a:pt x="442" y="149"/>
                    </a:lnTo>
                    <a:lnTo>
                      <a:pt x="443" y="144"/>
                    </a:lnTo>
                    <a:lnTo>
                      <a:pt x="446" y="141"/>
                    </a:lnTo>
                    <a:lnTo>
                      <a:pt x="454" y="140"/>
                    </a:lnTo>
                    <a:lnTo>
                      <a:pt x="451" y="140"/>
                    </a:lnTo>
                    <a:lnTo>
                      <a:pt x="451" y="138"/>
                    </a:lnTo>
                    <a:lnTo>
                      <a:pt x="451" y="136"/>
                    </a:lnTo>
                    <a:lnTo>
                      <a:pt x="464" y="136"/>
                    </a:lnTo>
                    <a:lnTo>
                      <a:pt x="473" y="135"/>
                    </a:lnTo>
                    <a:lnTo>
                      <a:pt x="475" y="133"/>
                    </a:lnTo>
                    <a:lnTo>
                      <a:pt x="478" y="130"/>
                    </a:lnTo>
                    <a:lnTo>
                      <a:pt x="478" y="127"/>
                    </a:lnTo>
                    <a:lnTo>
                      <a:pt x="475" y="127"/>
                    </a:lnTo>
                    <a:lnTo>
                      <a:pt x="470" y="122"/>
                    </a:lnTo>
                    <a:lnTo>
                      <a:pt x="462" y="125"/>
                    </a:lnTo>
                    <a:lnTo>
                      <a:pt x="465" y="122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61" y="122"/>
                    </a:lnTo>
                    <a:lnTo>
                      <a:pt x="454" y="119"/>
                    </a:lnTo>
                    <a:lnTo>
                      <a:pt x="454" y="120"/>
                    </a:lnTo>
                    <a:lnTo>
                      <a:pt x="451" y="120"/>
                    </a:lnTo>
                    <a:lnTo>
                      <a:pt x="451" y="119"/>
                    </a:lnTo>
                    <a:lnTo>
                      <a:pt x="453" y="117"/>
                    </a:lnTo>
                    <a:lnTo>
                      <a:pt x="453" y="117"/>
                    </a:lnTo>
                    <a:lnTo>
                      <a:pt x="465" y="122"/>
                    </a:lnTo>
                    <a:lnTo>
                      <a:pt x="473" y="120"/>
                    </a:lnTo>
                    <a:lnTo>
                      <a:pt x="473" y="122"/>
                    </a:lnTo>
                    <a:lnTo>
                      <a:pt x="481" y="127"/>
                    </a:lnTo>
                    <a:lnTo>
                      <a:pt x="489" y="124"/>
                    </a:lnTo>
                    <a:lnTo>
                      <a:pt x="492" y="120"/>
                    </a:lnTo>
                    <a:lnTo>
                      <a:pt x="492" y="120"/>
                    </a:lnTo>
                    <a:lnTo>
                      <a:pt x="492" y="119"/>
                    </a:lnTo>
                    <a:lnTo>
                      <a:pt x="496" y="119"/>
                    </a:lnTo>
                    <a:lnTo>
                      <a:pt x="497" y="115"/>
                    </a:lnTo>
                    <a:lnTo>
                      <a:pt x="503" y="119"/>
                    </a:lnTo>
                    <a:lnTo>
                      <a:pt x="505" y="117"/>
                    </a:lnTo>
                    <a:lnTo>
                      <a:pt x="510" y="119"/>
                    </a:lnTo>
                    <a:lnTo>
                      <a:pt x="518" y="115"/>
                    </a:lnTo>
                    <a:lnTo>
                      <a:pt x="524" y="112"/>
                    </a:lnTo>
                    <a:lnTo>
                      <a:pt x="526" y="111"/>
                    </a:lnTo>
                    <a:lnTo>
                      <a:pt x="529" y="109"/>
                    </a:lnTo>
                    <a:lnTo>
                      <a:pt x="538" y="103"/>
                    </a:lnTo>
                    <a:lnTo>
                      <a:pt x="543" y="99"/>
                    </a:lnTo>
                    <a:lnTo>
                      <a:pt x="519" y="98"/>
                    </a:lnTo>
                    <a:lnTo>
                      <a:pt x="515" y="91"/>
                    </a:lnTo>
                    <a:lnTo>
                      <a:pt x="511" y="90"/>
                    </a:lnTo>
                    <a:lnTo>
                      <a:pt x="515" y="88"/>
                    </a:lnTo>
                    <a:lnTo>
                      <a:pt x="521" y="88"/>
                    </a:lnTo>
                    <a:lnTo>
                      <a:pt x="527" y="91"/>
                    </a:lnTo>
                    <a:lnTo>
                      <a:pt x="532" y="98"/>
                    </a:lnTo>
                    <a:lnTo>
                      <a:pt x="543" y="96"/>
                    </a:lnTo>
                    <a:lnTo>
                      <a:pt x="562" y="87"/>
                    </a:lnTo>
                    <a:lnTo>
                      <a:pt x="564" y="83"/>
                    </a:lnTo>
                    <a:lnTo>
                      <a:pt x="564" y="83"/>
                    </a:lnTo>
                    <a:lnTo>
                      <a:pt x="557" y="82"/>
                    </a:lnTo>
                    <a:lnTo>
                      <a:pt x="557" y="80"/>
                    </a:lnTo>
                    <a:lnTo>
                      <a:pt x="562" y="78"/>
                    </a:lnTo>
                    <a:lnTo>
                      <a:pt x="569" y="80"/>
                    </a:lnTo>
                    <a:lnTo>
                      <a:pt x="575" y="78"/>
                    </a:lnTo>
                    <a:lnTo>
                      <a:pt x="575" y="83"/>
                    </a:lnTo>
                    <a:lnTo>
                      <a:pt x="581" y="83"/>
                    </a:lnTo>
                    <a:lnTo>
                      <a:pt x="583" y="82"/>
                    </a:lnTo>
                    <a:lnTo>
                      <a:pt x="584" y="82"/>
                    </a:lnTo>
                    <a:lnTo>
                      <a:pt x="589" y="85"/>
                    </a:lnTo>
                    <a:lnTo>
                      <a:pt x="591" y="80"/>
                    </a:lnTo>
                    <a:lnTo>
                      <a:pt x="589" y="78"/>
                    </a:lnTo>
                    <a:lnTo>
                      <a:pt x="591" y="77"/>
                    </a:lnTo>
                    <a:lnTo>
                      <a:pt x="592" y="77"/>
                    </a:lnTo>
                    <a:lnTo>
                      <a:pt x="597" y="82"/>
                    </a:lnTo>
                    <a:lnTo>
                      <a:pt x="602" y="78"/>
                    </a:lnTo>
                    <a:lnTo>
                      <a:pt x="607" y="78"/>
                    </a:lnTo>
                    <a:lnTo>
                      <a:pt x="621" y="72"/>
                    </a:lnTo>
                    <a:lnTo>
                      <a:pt x="626" y="70"/>
                    </a:lnTo>
                    <a:lnTo>
                      <a:pt x="629" y="69"/>
                    </a:lnTo>
                    <a:lnTo>
                      <a:pt x="629" y="66"/>
                    </a:lnTo>
                    <a:lnTo>
                      <a:pt x="631" y="64"/>
                    </a:lnTo>
                    <a:lnTo>
                      <a:pt x="626" y="58"/>
                    </a:lnTo>
                    <a:lnTo>
                      <a:pt x="631" y="53"/>
                    </a:lnTo>
                    <a:lnTo>
                      <a:pt x="627" y="54"/>
                    </a:lnTo>
                    <a:lnTo>
                      <a:pt x="629" y="53"/>
                    </a:lnTo>
                    <a:lnTo>
                      <a:pt x="627" y="53"/>
                    </a:lnTo>
                    <a:lnTo>
                      <a:pt x="629" y="53"/>
                    </a:lnTo>
                    <a:lnTo>
                      <a:pt x="627" y="50"/>
                    </a:lnTo>
                    <a:lnTo>
                      <a:pt x="627" y="50"/>
                    </a:lnTo>
                    <a:lnTo>
                      <a:pt x="634" y="50"/>
                    </a:lnTo>
                    <a:lnTo>
                      <a:pt x="634" y="51"/>
                    </a:lnTo>
                    <a:lnTo>
                      <a:pt x="643" y="48"/>
                    </a:lnTo>
                    <a:lnTo>
                      <a:pt x="645" y="45"/>
                    </a:lnTo>
                    <a:lnTo>
                      <a:pt x="638" y="45"/>
                    </a:lnTo>
                    <a:lnTo>
                      <a:pt x="648" y="40"/>
                    </a:lnTo>
                    <a:lnTo>
                      <a:pt x="645" y="38"/>
                    </a:lnTo>
                    <a:lnTo>
                      <a:pt x="638" y="38"/>
                    </a:lnTo>
                    <a:lnTo>
                      <a:pt x="638" y="38"/>
                    </a:lnTo>
                    <a:lnTo>
                      <a:pt x="638" y="37"/>
                    </a:lnTo>
                    <a:lnTo>
                      <a:pt x="635" y="35"/>
                    </a:lnTo>
                    <a:lnTo>
                      <a:pt x="638" y="35"/>
                    </a:lnTo>
                    <a:lnTo>
                      <a:pt x="638" y="32"/>
                    </a:lnTo>
                    <a:lnTo>
                      <a:pt x="629" y="32"/>
                    </a:lnTo>
                    <a:lnTo>
                      <a:pt x="619" y="30"/>
                    </a:lnTo>
                    <a:lnTo>
                      <a:pt x="610" y="30"/>
                    </a:lnTo>
                    <a:lnTo>
                      <a:pt x="607" y="32"/>
                    </a:lnTo>
                    <a:lnTo>
                      <a:pt x="605" y="37"/>
                    </a:lnTo>
                    <a:lnTo>
                      <a:pt x="604" y="38"/>
                    </a:lnTo>
                    <a:lnTo>
                      <a:pt x="605" y="40"/>
                    </a:lnTo>
                    <a:lnTo>
                      <a:pt x="610" y="41"/>
                    </a:lnTo>
                    <a:lnTo>
                      <a:pt x="608" y="41"/>
                    </a:lnTo>
                    <a:lnTo>
                      <a:pt x="605" y="41"/>
                    </a:lnTo>
                    <a:lnTo>
                      <a:pt x="602" y="45"/>
                    </a:lnTo>
                    <a:lnTo>
                      <a:pt x="607" y="45"/>
                    </a:lnTo>
                    <a:lnTo>
                      <a:pt x="599" y="45"/>
                    </a:lnTo>
                    <a:lnTo>
                      <a:pt x="592" y="46"/>
                    </a:lnTo>
                    <a:lnTo>
                      <a:pt x="589" y="51"/>
                    </a:lnTo>
                    <a:lnTo>
                      <a:pt x="581" y="58"/>
                    </a:lnTo>
                    <a:lnTo>
                      <a:pt x="575" y="61"/>
                    </a:lnTo>
                    <a:lnTo>
                      <a:pt x="570" y="66"/>
                    </a:lnTo>
                    <a:lnTo>
                      <a:pt x="565" y="66"/>
                    </a:lnTo>
                    <a:lnTo>
                      <a:pt x="562" y="67"/>
                    </a:lnTo>
                    <a:lnTo>
                      <a:pt x="559" y="69"/>
                    </a:lnTo>
                    <a:lnTo>
                      <a:pt x="556" y="58"/>
                    </a:lnTo>
                    <a:lnTo>
                      <a:pt x="557" y="54"/>
                    </a:lnTo>
                    <a:lnTo>
                      <a:pt x="559" y="53"/>
                    </a:lnTo>
                    <a:lnTo>
                      <a:pt x="562" y="51"/>
                    </a:lnTo>
                    <a:lnTo>
                      <a:pt x="562" y="53"/>
                    </a:lnTo>
                    <a:lnTo>
                      <a:pt x="565" y="53"/>
                    </a:lnTo>
                    <a:lnTo>
                      <a:pt x="569" y="43"/>
                    </a:lnTo>
                    <a:lnTo>
                      <a:pt x="564" y="41"/>
                    </a:lnTo>
                    <a:lnTo>
                      <a:pt x="564" y="38"/>
                    </a:lnTo>
                    <a:lnTo>
                      <a:pt x="559" y="38"/>
                    </a:lnTo>
                    <a:lnTo>
                      <a:pt x="551" y="41"/>
                    </a:lnTo>
                    <a:lnTo>
                      <a:pt x="548" y="46"/>
                    </a:lnTo>
                    <a:lnTo>
                      <a:pt x="546" y="46"/>
                    </a:lnTo>
                    <a:lnTo>
                      <a:pt x="545" y="50"/>
                    </a:lnTo>
                    <a:lnTo>
                      <a:pt x="540" y="51"/>
                    </a:lnTo>
                    <a:lnTo>
                      <a:pt x="538" y="53"/>
                    </a:lnTo>
                    <a:lnTo>
                      <a:pt x="538" y="50"/>
                    </a:lnTo>
                    <a:lnTo>
                      <a:pt x="543" y="45"/>
                    </a:lnTo>
                    <a:lnTo>
                      <a:pt x="542" y="40"/>
                    </a:lnTo>
                    <a:lnTo>
                      <a:pt x="538" y="37"/>
                    </a:lnTo>
                    <a:lnTo>
                      <a:pt x="542" y="37"/>
                    </a:lnTo>
                    <a:lnTo>
                      <a:pt x="545" y="35"/>
                    </a:lnTo>
                    <a:lnTo>
                      <a:pt x="546" y="33"/>
                    </a:lnTo>
                    <a:lnTo>
                      <a:pt x="545" y="35"/>
                    </a:lnTo>
                    <a:lnTo>
                      <a:pt x="540" y="33"/>
                    </a:lnTo>
                    <a:lnTo>
                      <a:pt x="542" y="32"/>
                    </a:lnTo>
                    <a:lnTo>
                      <a:pt x="534" y="35"/>
                    </a:lnTo>
                    <a:lnTo>
                      <a:pt x="532" y="32"/>
                    </a:lnTo>
                    <a:lnTo>
                      <a:pt x="527" y="32"/>
                    </a:lnTo>
                    <a:lnTo>
                      <a:pt x="527" y="30"/>
                    </a:lnTo>
                    <a:lnTo>
                      <a:pt x="530" y="30"/>
                    </a:lnTo>
                    <a:lnTo>
                      <a:pt x="538" y="27"/>
                    </a:lnTo>
                    <a:lnTo>
                      <a:pt x="535" y="25"/>
                    </a:lnTo>
                    <a:lnTo>
                      <a:pt x="537" y="24"/>
                    </a:lnTo>
                    <a:lnTo>
                      <a:pt x="546" y="25"/>
                    </a:lnTo>
                    <a:lnTo>
                      <a:pt x="545" y="22"/>
                    </a:lnTo>
                    <a:lnTo>
                      <a:pt x="542" y="22"/>
                    </a:lnTo>
                    <a:lnTo>
                      <a:pt x="543" y="17"/>
                    </a:lnTo>
                    <a:lnTo>
                      <a:pt x="540" y="17"/>
                    </a:lnTo>
                    <a:lnTo>
                      <a:pt x="540" y="16"/>
                    </a:lnTo>
                    <a:lnTo>
                      <a:pt x="538" y="16"/>
                    </a:lnTo>
                    <a:lnTo>
                      <a:pt x="543" y="11"/>
                    </a:lnTo>
                    <a:lnTo>
                      <a:pt x="545" y="8"/>
                    </a:lnTo>
                    <a:lnTo>
                      <a:pt x="540" y="5"/>
                    </a:lnTo>
                    <a:lnTo>
                      <a:pt x="540" y="5"/>
                    </a:lnTo>
                    <a:lnTo>
                      <a:pt x="543" y="1"/>
                    </a:lnTo>
                    <a:lnTo>
                      <a:pt x="538" y="3"/>
                    </a:lnTo>
                    <a:lnTo>
                      <a:pt x="538" y="1"/>
                    </a:lnTo>
                    <a:lnTo>
                      <a:pt x="534" y="3"/>
                    </a:lnTo>
                    <a:lnTo>
                      <a:pt x="535" y="1"/>
                    </a:lnTo>
                    <a:lnTo>
                      <a:pt x="534" y="1"/>
                    </a:lnTo>
                    <a:lnTo>
                      <a:pt x="537" y="0"/>
                    </a:lnTo>
                    <a:lnTo>
                      <a:pt x="529" y="0"/>
                    </a:lnTo>
                    <a:lnTo>
                      <a:pt x="518" y="5"/>
                    </a:lnTo>
                    <a:lnTo>
                      <a:pt x="519" y="6"/>
                    </a:lnTo>
                    <a:lnTo>
                      <a:pt x="516" y="9"/>
                    </a:lnTo>
                    <a:lnTo>
                      <a:pt x="513" y="8"/>
                    </a:lnTo>
                    <a:lnTo>
                      <a:pt x="508" y="9"/>
                    </a:lnTo>
                    <a:lnTo>
                      <a:pt x="505" y="11"/>
                    </a:lnTo>
                    <a:lnTo>
                      <a:pt x="500" y="14"/>
                    </a:lnTo>
                    <a:lnTo>
                      <a:pt x="502" y="17"/>
                    </a:lnTo>
                    <a:lnTo>
                      <a:pt x="503" y="17"/>
                    </a:lnTo>
                    <a:lnTo>
                      <a:pt x="500" y="19"/>
                    </a:lnTo>
                    <a:lnTo>
                      <a:pt x="500" y="19"/>
                    </a:lnTo>
                    <a:lnTo>
                      <a:pt x="494" y="21"/>
                    </a:lnTo>
                    <a:lnTo>
                      <a:pt x="489" y="25"/>
                    </a:lnTo>
                    <a:lnTo>
                      <a:pt x="494" y="29"/>
                    </a:lnTo>
                    <a:lnTo>
                      <a:pt x="492" y="29"/>
                    </a:lnTo>
                    <a:lnTo>
                      <a:pt x="492" y="30"/>
                    </a:lnTo>
                    <a:lnTo>
                      <a:pt x="500" y="30"/>
                    </a:lnTo>
                    <a:lnTo>
                      <a:pt x="499" y="32"/>
                    </a:lnTo>
                    <a:lnTo>
                      <a:pt x="502" y="33"/>
                    </a:lnTo>
                    <a:lnTo>
                      <a:pt x="505" y="32"/>
                    </a:lnTo>
                    <a:lnTo>
                      <a:pt x="505" y="35"/>
                    </a:lnTo>
                    <a:lnTo>
                      <a:pt x="515" y="35"/>
                    </a:lnTo>
                    <a:lnTo>
                      <a:pt x="513" y="37"/>
                    </a:lnTo>
                    <a:lnTo>
                      <a:pt x="511" y="38"/>
                    </a:lnTo>
                    <a:lnTo>
                      <a:pt x="508" y="38"/>
                    </a:lnTo>
                    <a:lnTo>
                      <a:pt x="513" y="35"/>
                    </a:lnTo>
                    <a:lnTo>
                      <a:pt x="507" y="37"/>
                    </a:lnTo>
                    <a:lnTo>
                      <a:pt x="502" y="40"/>
                    </a:lnTo>
                    <a:lnTo>
                      <a:pt x="503" y="40"/>
                    </a:lnTo>
                    <a:lnTo>
                      <a:pt x="500" y="43"/>
                    </a:lnTo>
                    <a:lnTo>
                      <a:pt x="497" y="43"/>
                    </a:lnTo>
                    <a:lnTo>
                      <a:pt x="494" y="46"/>
                    </a:lnTo>
                    <a:lnTo>
                      <a:pt x="500" y="45"/>
                    </a:lnTo>
                    <a:lnTo>
                      <a:pt x="505" y="43"/>
                    </a:lnTo>
                    <a:lnTo>
                      <a:pt x="502" y="45"/>
                    </a:lnTo>
                    <a:lnTo>
                      <a:pt x="505" y="41"/>
                    </a:lnTo>
                    <a:lnTo>
                      <a:pt x="507" y="43"/>
                    </a:lnTo>
                    <a:lnTo>
                      <a:pt x="503" y="48"/>
                    </a:lnTo>
                    <a:lnTo>
                      <a:pt x="505" y="48"/>
                    </a:lnTo>
                    <a:lnTo>
                      <a:pt x="496" y="51"/>
                    </a:lnTo>
                    <a:lnTo>
                      <a:pt x="492" y="53"/>
                    </a:lnTo>
                    <a:lnTo>
                      <a:pt x="486" y="56"/>
                    </a:lnTo>
                    <a:lnTo>
                      <a:pt x="476" y="56"/>
                    </a:lnTo>
                    <a:lnTo>
                      <a:pt x="476" y="58"/>
                    </a:lnTo>
                    <a:lnTo>
                      <a:pt x="472" y="61"/>
                    </a:lnTo>
                    <a:lnTo>
                      <a:pt x="473" y="62"/>
                    </a:lnTo>
                    <a:lnTo>
                      <a:pt x="472" y="66"/>
                    </a:lnTo>
                    <a:lnTo>
                      <a:pt x="469" y="69"/>
                    </a:lnTo>
                    <a:lnTo>
                      <a:pt x="467" y="67"/>
                    </a:lnTo>
                    <a:lnTo>
                      <a:pt x="469" y="66"/>
                    </a:lnTo>
                    <a:lnTo>
                      <a:pt x="462" y="67"/>
                    </a:lnTo>
                    <a:lnTo>
                      <a:pt x="464" y="64"/>
                    </a:lnTo>
                    <a:lnTo>
                      <a:pt x="461" y="64"/>
                    </a:lnTo>
                    <a:lnTo>
                      <a:pt x="461" y="62"/>
                    </a:lnTo>
                    <a:lnTo>
                      <a:pt x="465" y="62"/>
                    </a:lnTo>
                    <a:lnTo>
                      <a:pt x="465" y="61"/>
                    </a:lnTo>
                    <a:lnTo>
                      <a:pt x="470" y="58"/>
                    </a:lnTo>
                    <a:lnTo>
                      <a:pt x="473" y="53"/>
                    </a:lnTo>
                    <a:lnTo>
                      <a:pt x="467" y="54"/>
                    </a:lnTo>
                    <a:lnTo>
                      <a:pt x="465" y="56"/>
                    </a:lnTo>
                    <a:lnTo>
                      <a:pt x="464" y="56"/>
                    </a:lnTo>
                    <a:lnTo>
                      <a:pt x="464" y="56"/>
                    </a:lnTo>
                    <a:lnTo>
                      <a:pt x="469" y="51"/>
                    </a:lnTo>
                    <a:lnTo>
                      <a:pt x="464" y="53"/>
                    </a:lnTo>
                    <a:lnTo>
                      <a:pt x="465" y="51"/>
                    </a:lnTo>
                    <a:lnTo>
                      <a:pt x="462" y="50"/>
                    </a:lnTo>
                    <a:lnTo>
                      <a:pt x="459" y="50"/>
                    </a:lnTo>
                    <a:lnTo>
                      <a:pt x="459" y="51"/>
                    </a:lnTo>
                    <a:lnTo>
                      <a:pt x="456" y="48"/>
                    </a:lnTo>
                    <a:lnTo>
                      <a:pt x="454" y="48"/>
                    </a:lnTo>
                    <a:lnTo>
                      <a:pt x="456" y="51"/>
                    </a:lnTo>
                    <a:lnTo>
                      <a:pt x="449" y="51"/>
                    </a:lnTo>
                    <a:lnTo>
                      <a:pt x="448" y="51"/>
                    </a:lnTo>
                    <a:lnTo>
                      <a:pt x="445" y="51"/>
                    </a:lnTo>
                    <a:lnTo>
                      <a:pt x="448" y="54"/>
                    </a:lnTo>
                    <a:lnTo>
                      <a:pt x="446" y="54"/>
                    </a:lnTo>
                    <a:lnTo>
                      <a:pt x="445" y="54"/>
                    </a:lnTo>
                    <a:lnTo>
                      <a:pt x="445" y="59"/>
                    </a:lnTo>
                    <a:lnTo>
                      <a:pt x="446" y="59"/>
                    </a:lnTo>
                    <a:lnTo>
                      <a:pt x="448" y="58"/>
                    </a:lnTo>
                    <a:lnTo>
                      <a:pt x="449" y="58"/>
                    </a:lnTo>
                    <a:lnTo>
                      <a:pt x="453" y="58"/>
                    </a:lnTo>
                    <a:lnTo>
                      <a:pt x="453" y="58"/>
                    </a:lnTo>
                    <a:lnTo>
                      <a:pt x="457" y="58"/>
                    </a:lnTo>
                    <a:lnTo>
                      <a:pt x="454" y="61"/>
                    </a:lnTo>
                    <a:lnTo>
                      <a:pt x="451" y="62"/>
                    </a:lnTo>
                    <a:lnTo>
                      <a:pt x="443" y="61"/>
                    </a:lnTo>
                    <a:lnTo>
                      <a:pt x="443" y="56"/>
                    </a:lnTo>
                    <a:lnTo>
                      <a:pt x="440" y="56"/>
                    </a:lnTo>
                    <a:lnTo>
                      <a:pt x="442" y="61"/>
                    </a:lnTo>
                    <a:lnTo>
                      <a:pt x="434" y="61"/>
                    </a:lnTo>
                    <a:lnTo>
                      <a:pt x="429" y="59"/>
                    </a:lnTo>
                    <a:lnTo>
                      <a:pt x="419" y="59"/>
                    </a:lnTo>
                    <a:lnTo>
                      <a:pt x="413" y="61"/>
                    </a:lnTo>
                    <a:lnTo>
                      <a:pt x="410" y="61"/>
                    </a:lnTo>
                    <a:lnTo>
                      <a:pt x="405" y="61"/>
                    </a:lnTo>
                    <a:lnTo>
                      <a:pt x="400" y="61"/>
                    </a:lnTo>
                    <a:lnTo>
                      <a:pt x="395" y="61"/>
                    </a:lnTo>
                    <a:lnTo>
                      <a:pt x="392" y="61"/>
                    </a:lnTo>
                    <a:lnTo>
                      <a:pt x="389" y="56"/>
                    </a:lnTo>
                    <a:lnTo>
                      <a:pt x="391" y="54"/>
                    </a:lnTo>
                    <a:lnTo>
                      <a:pt x="388" y="54"/>
                    </a:lnTo>
                    <a:lnTo>
                      <a:pt x="386" y="54"/>
                    </a:lnTo>
                    <a:lnTo>
                      <a:pt x="384" y="54"/>
                    </a:lnTo>
                    <a:lnTo>
                      <a:pt x="383" y="56"/>
                    </a:lnTo>
                    <a:lnTo>
                      <a:pt x="381" y="56"/>
                    </a:lnTo>
                    <a:lnTo>
                      <a:pt x="373" y="54"/>
                    </a:lnTo>
                    <a:lnTo>
                      <a:pt x="375" y="53"/>
                    </a:lnTo>
                    <a:lnTo>
                      <a:pt x="368" y="50"/>
                    </a:lnTo>
                    <a:lnTo>
                      <a:pt x="372" y="50"/>
                    </a:lnTo>
                    <a:lnTo>
                      <a:pt x="370" y="46"/>
                    </a:lnTo>
                    <a:lnTo>
                      <a:pt x="373" y="45"/>
                    </a:lnTo>
                    <a:lnTo>
                      <a:pt x="368" y="41"/>
                    </a:lnTo>
                    <a:lnTo>
                      <a:pt x="348" y="46"/>
                    </a:lnTo>
                    <a:lnTo>
                      <a:pt x="340" y="46"/>
                    </a:lnTo>
                    <a:lnTo>
                      <a:pt x="330" y="51"/>
                    </a:lnTo>
                    <a:lnTo>
                      <a:pt x="330" y="53"/>
                    </a:lnTo>
                    <a:lnTo>
                      <a:pt x="332" y="53"/>
                    </a:lnTo>
                    <a:lnTo>
                      <a:pt x="332" y="54"/>
                    </a:lnTo>
                    <a:lnTo>
                      <a:pt x="337" y="54"/>
                    </a:lnTo>
                    <a:lnTo>
                      <a:pt x="341" y="53"/>
                    </a:lnTo>
                    <a:lnTo>
                      <a:pt x="340" y="51"/>
                    </a:lnTo>
                    <a:lnTo>
                      <a:pt x="345" y="51"/>
                    </a:lnTo>
                    <a:lnTo>
                      <a:pt x="348" y="53"/>
                    </a:lnTo>
                    <a:lnTo>
                      <a:pt x="354" y="51"/>
                    </a:lnTo>
                    <a:lnTo>
                      <a:pt x="354" y="53"/>
                    </a:lnTo>
                    <a:lnTo>
                      <a:pt x="356" y="51"/>
                    </a:lnTo>
                    <a:lnTo>
                      <a:pt x="356" y="50"/>
                    </a:lnTo>
                    <a:lnTo>
                      <a:pt x="359" y="48"/>
                    </a:lnTo>
                    <a:lnTo>
                      <a:pt x="359" y="48"/>
                    </a:lnTo>
                    <a:lnTo>
                      <a:pt x="368" y="46"/>
                    </a:lnTo>
                    <a:lnTo>
                      <a:pt x="365" y="48"/>
                    </a:lnTo>
                    <a:lnTo>
                      <a:pt x="365" y="48"/>
                    </a:lnTo>
                    <a:lnTo>
                      <a:pt x="362" y="50"/>
                    </a:lnTo>
                    <a:lnTo>
                      <a:pt x="362" y="50"/>
                    </a:lnTo>
                    <a:lnTo>
                      <a:pt x="357" y="53"/>
                    </a:lnTo>
                    <a:lnTo>
                      <a:pt x="357" y="51"/>
                    </a:lnTo>
                    <a:lnTo>
                      <a:pt x="356" y="53"/>
                    </a:lnTo>
                    <a:lnTo>
                      <a:pt x="340" y="56"/>
                    </a:lnTo>
                    <a:lnTo>
                      <a:pt x="337" y="58"/>
                    </a:lnTo>
                    <a:lnTo>
                      <a:pt x="338" y="58"/>
                    </a:lnTo>
                    <a:lnTo>
                      <a:pt x="330" y="61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0" y="66"/>
                    </a:lnTo>
                    <a:lnTo>
                      <a:pt x="330" y="69"/>
                    </a:lnTo>
                    <a:lnTo>
                      <a:pt x="332" y="70"/>
                    </a:lnTo>
                    <a:lnTo>
                      <a:pt x="329" y="70"/>
                    </a:lnTo>
                    <a:lnTo>
                      <a:pt x="330" y="72"/>
                    </a:lnTo>
                    <a:lnTo>
                      <a:pt x="322" y="74"/>
                    </a:lnTo>
                    <a:lnTo>
                      <a:pt x="321" y="75"/>
                    </a:lnTo>
                    <a:lnTo>
                      <a:pt x="319" y="74"/>
                    </a:lnTo>
                    <a:lnTo>
                      <a:pt x="318" y="70"/>
                    </a:lnTo>
                    <a:lnTo>
                      <a:pt x="326" y="69"/>
                    </a:lnTo>
                    <a:lnTo>
                      <a:pt x="326" y="66"/>
                    </a:lnTo>
                    <a:lnTo>
                      <a:pt x="324" y="66"/>
                    </a:lnTo>
                    <a:lnTo>
                      <a:pt x="324" y="64"/>
                    </a:lnTo>
                    <a:lnTo>
                      <a:pt x="321" y="66"/>
                    </a:lnTo>
                    <a:lnTo>
                      <a:pt x="322" y="62"/>
                    </a:lnTo>
                    <a:lnTo>
                      <a:pt x="322" y="62"/>
                    </a:lnTo>
                    <a:lnTo>
                      <a:pt x="318" y="66"/>
                    </a:lnTo>
                    <a:lnTo>
                      <a:pt x="318" y="64"/>
                    </a:lnTo>
                    <a:lnTo>
                      <a:pt x="319" y="62"/>
                    </a:lnTo>
                    <a:lnTo>
                      <a:pt x="319" y="62"/>
                    </a:lnTo>
                    <a:lnTo>
                      <a:pt x="321" y="61"/>
                    </a:lnTo>
                    <a:lnTo>
                      <a:pt x="311" y="61"/>
                    </a:lnTo>
                    <a:lnTo>
                      <a:pt x="313" y="59"/>
                    </a:lnTo>
                    <a:lnTo>
                      <a:pt x="313" y="58"/>
                    </a:lnTo>
                    <a:lnTo>
                      <a:pt x="311" y="58"/>
                    </a:lnTo>
                    <a:lnTo>
                      <a:pt x="313" y="58"/>
                    </a:lnTo>
                    <a:lnTo>
                      <a:pt x="313" y="56"/>
                    </a:lnTo>
                    <a:lnTo>
                      <a:pt x="299" y="61"/>
                    </a:lnTo>
                    <a:lnTo>
                      <a:pt x="297" y="61"/>
                    </a:lnTo>
                    <a:lnTo>
                      <a:pt x="299" y="58"/>
                    </a:lnTo>
                    <a:lnTo>
                      <a:pt x="295" y="58"/>
                    </a:lnTo>
                    <a:lnTo>
                      <a:pt x="294" y="61"/>
                    </a:lnTo>
                    <a:lnTo>
                      <a:pt x="289" y="59"/>
                    </a:lnTo>
                    <a:lnTo>
                      <a:pt x="287" y="61"/>
                    </a:lnTo>
                    <a:lnTo>
                      <a:pt x="256" y="61"/>
                    </a:lnTo>
                    <a:lnTo>
                      <a:pt x="254" y="59"/>
                    </a:lnTo>
                    <a:lnTo>
                      <a:pt x="249" y="58"/>
                    </a:lnTo>
                    <a:lnTo>
                      <a:pt x="252" y="56"/>
                    </a:lnTo>
                    <a:lnTo>
                      <a:pt x="256" y="53"/>
                    </a:lnTo>
                    <a:lnTo>
                      <a:pt x="260" y="53"/>
                    </a:lnTo>
                    <a:lnTo>
                      <a:pt x="272" y="53"/>
                    </a:lnTo>
                    <a:lnTo>
                      <a:pt x="273" y="50"/>
                    </a:lnTo>
                    <a:lnTo>
                      <a:pt x="272" y="51"/>
                    </a:lnTo>
                    <a:lnTo>
                      <a:pt x="273" y="48"/>
                    </a:lnTo>
                    <a:lnTo>
                      <a:pt x="270" y="45"/>
                    </a:lnTo>
                    <a:lnTo>
                      <a:pt x="268" y="45"/>
                    </a:lnTo>
                    <a:lnTo>
                      <a:pt x="268" y="43"/>
                    </a:lnTo>
                    <a:lnTo>
                      <a:pt x="256" y="41"/>
                    </a:lnTo>
                    <a:lnTo>
                      <a:pt x="259" y="43"/>
                    </a:lnTo>
                    <a:lnTo>
                      <a:pt x="257" y="45"/>
                    </a:lnTo>
                    <a:lnTo>
                      <a:pt x="256" y="43"/>
                    </a:lnTo>
                    <a:lnTo>
                      <a:pt x="241" y="43"/>
                    </a:lnTo>
                    <a:lnTo>
                      <a:pt x="233" y="38"/>
                    </a:lnTo>
                    <a:lnTo>
                      <a:pt x="216" y="35"/>
                    </a:lnTo>
                    <a:lnTo>
                      <a:pt x="216" y="33"/>
                    </a:lnTo>
                    <a:lnTo>
                      <a:pt x="208" y="30"/>
                    </a:lnTo>
                    <a:lnTo>
                      <a:pt x="194" y="30"/>
                    </a:lnTo>
                    <a:lnTo>
                      <a:pt x="187" y="33"/>
                    </a:lnTo>
                    <a:lnTo>
                      <a:pt x="183" y="35"/>
                    </a:lnTo>
                    <a:lnTo>
                      <a:pt x="178" y="37"/>
                    </a:lnTo>
                    <a:lnTo>
                      <a:pt x="170" y="37"/>
                    </a:lnTo>
                    <a:lnTo>
                      <a:pt x="173" y="35"/>
                    </a:lnTo>
                    <a:lnTo>
                      <a:pt x="181" y="32"/>
                    </a:lnTo>
                    <a:lnTo>
                      <a:pt x="176" y="32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1" y="25"/>
                    </a:lnTo>
                    <a:lnTo>
                      <a:pt x="181" y="27"/>
                    </a:lnTo>
                    <a:lnTo>
                      <a:pt x="178" y="27"/>
                    </a:lnTo>
                    <a:lnTo>
                      <a:pt x="178" y="27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70" y="30"/>
                    </a:lnTo>
                    <a:lnTo>
                      <a:pt x="170" y="32"/>
                    </a:lnTo>
                    <a:lnTo>
                      <a:pt x="164" y="32"/>
                    </a:lnTo>
                    <a:lnTo>
                      <a:pt x="165" y="33"/>
                    </a:lnTo>
                    <a:lnTo>
                      <a:pt x="159" y="35"/>
                    </a:lnTo>
                    <a:lnTo>
                      <a:pt x="156" y="37"/>
                    </a:lnTo>
                    <a:lnTo>
                      <a:pt x="151" y="32"/>
                    </a:lnTo>
                    <a:lnTo>
                      <a:pt x="156" y="22"/>
                    </a:lnTo>
                    <a:lnTo>
                      <a:pt x="151" y="19"/>
                    </a:lnTo>
                    <a:lnTo>
                      <a:pt x="146" y="21"/>
                    </a:lnTo>
                    <a:lnTo>
                      <a:pt x="146" y="22"/>
                    </a:lnTo>
                    <a:lnTo>
                      <a:pt x="149" y="24"/>
                    </a:lnTo>
                    <a:lnTo>
                      <a:pt x="141" y="25"/>
                    </a:lnTo>
                    <a:lnTo>
                      <a:pt x="137" y="27"/>
                    </a:lnTo>
                    <a:lnTo>
                      <a:pt x="124" y="32"/>
                    </a:lnTo>
                    <a:lnTo>
                      <a:pt x="129" y="29"/>
                    </a:lnTo>
                    <a:lnTo>
                      <a:pt x="132" y="27"/>
                    </a:lnTo>
                    <a:lnTo>
                      <a:pt x="111" y="32"/>
                    </a:lnTo>
                    <a:lnTo>
                      <a:pt x="95" y="38"/>
                    </a:lnTo>
                    <a:lnTo>
                      <a:pt x="100" y="35"/>
                    </a:lnTo>
                    <a:lnTo>
                      <a:pt x="100" y="35"/>
                    </a:lnTo>
                    <a:lnTo>
                      <a:pt x="94" y="37"/>
                    </a:lnTo>
                    <a:lnTo>
                      <a:pt x="94" y="35"/>
                    </a:lnTo>
                    <a:lnTo>
                      <a:pt x="92" y="37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9" y="37"/>
                    </a:lnTo>
                    <a:lnTo>
                      <a:pt x="83" y="40"/>
                    </a:lnTo>
                    <a:lnTo>
                      <a:pt x="73" y="41"/>
                    </a:lnTo>
                    <a:lnTo>
                      <a:pt x="71" y="41"/>
                    </a:lnTo>
                    <a:lnTo>
                      <a:pt x="73" y="40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90" y="33"/>
                    </a:lnTo>
                    <a:lnTo>
                      <a:pt x="102" y="33"/>
                    </a:lnTo>
                    <a:lnTo>
                      <a:pt x="124" y="27"/>
                    </a:lnTo>
                    <a:lnTo>
                      <a:pt x="127" y="25"/>
                    </a:lnTo>
                    <a:lnTo>
                      <a:pt x="129" y="24"/>
                    </a:lnTo>
                    <a:lnTo>
                      <a:pt x="121" y="25"/>
                    </a:lnTo>
                    <a:lnTo>
                      <a:pt x="117" y="25"/>
                    </a:lnTo>
                    <a:lnTo>
                      <a:pt x="111" y="25"/>
                    </a:lnTo>
                    <a:lnTo>
                      <a:pt x="106" y="29"/>
                    </a:lnTo>
                    <a:lnTo>
                      <a:pt x="103" y="27"/>
                    </a:lnTo>
                    <a:lnTo>
                      <a:pt x="90" y="32"/>
                    </a:lnTo>
                    <a:lnTo>
                      <a:pt x="87" y="30"/>
                    </a:lnTo>
                    <a:lnTo>
                      <a:pt x="81" y="33"/>
                    </a:lnTo>
                    <a:lnTo>
                      <a:pt x="78" y="35"/>
                    </a:lnTo>
                    <a:lnTo>
                      <a:pt x="76" y="35"/>
                    </a:lnTo>
                    <a:lnTo>
                      <a:pt x="65" y="37"/>
                    </a:lnTo>
                    <a:lnTo>
                      <a:pt x="52" y="41"/>
                    </a:lnTo>
                    <a:lnTo>
                      <a:pt x="52" y="46"/>
                    </a:lnTo>
                    <a:lnTo>
                      <a:pt x="51" y="48"/>
                    </a:lnTo>
                    <a:lnTo>
                      <a:pt x="49" y="48"/>
                    </a:lnTo>
                    <a:lnTo>
                      <a:pt x="48" y="43"/>
                    </a:lnTo>
                    <a:lnTo>
                      <a:pt x="40" y="43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5" y="45"/>
                    </a:lnTo>
                    <a:lnTo>
                      <a:pt x="29" y="43"/>
                    </a:lnTo>
                    <a:lnTo>
                      <a:pt x="9" y="61"/>
                    </a:lnTo>
                    <a:lnTo>
                      <a:pt x="9" y="64"/>
                    </a:lnTo>
                    <a:lnTo>
                      <a:pt x="6" y="66"/>
                    </a:lnTo>
                    <a:lnTo>
                      <a:pt x="6" y="67"/>
                    </a:lnTo>
                    <a:lnTo>
                      <a:pt x="2" y="69"/>
                    </a:lnTo>
                    <a:lnTo>
                      <a:pt x="0" y="72"/>
                    </a:lnTo>
                    <a:lnTo>
                      <a:pt x="27" y="72"/>
                    </a:lnTo>
                    <a:lnTo>
                      <a:pt x="22" y="72"/>
                    </a:lnTo>
                    <a:lnTo>
                      <a:pt x="24" y="75"/>
                    </a:lnTo>
                    <a:lnTo>
                      <a:pt x="22" y="75"/>
                    </a:lnTo>
                    <a:lnTo>
                      <a:pt x="22" y="78"/>
                    </a:lnTo>
                    <a:lnTo>
                      <a:pt x="16" y="82"/>
                    </a:lnTo>
                    <a:lnTo>
                      <a:pt x="17" y="83"/>
                    </a:lnTo>
                    <a:lnTo>
                      <a:pt x="16" y="85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1" y="88"/>
                    </a:lnTo>
                    <a:lnTo>
                      <a:pt x="21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24" y="87"/>
                    </a:lnTo>
                    <a:lnTo>
                      <a:pt x="27" y="87"/>
                    </a:lnTo>
                    <a:lnTo>
                      <a:pt x="22" y="90"/>
                    </a:lnTo>
                    <a:lnTo>
                      <a:pt x="22" y="93"/>
                    </a:lnTo>
                    <a:lnTo>
                      <a:pt x="13" y="98"/>
                    </a:lnTo>
                    <a:lnTo>
                      <a:pt x="9" y="99"/>
                    </a:lnTo>
                    <a:lnTo>
                      <a:pt x="11" y="101"/>
                    </a:lnTo>
                    <a:lnTo>
                      <a:pt x="5" y="106"/>
                    </a:lnTo>
                    <a:lnTo>
                      <a:pt x="11" y="109"/>
                    </a:lnTo>
                    <a:lnTo>
                      <a:pt x="6" y="112"/>
                    </a:lnTo>
                    <a:lnTo>
                      <a:pt x="13" y="111"/>
                    </a:lnTo>
                    <a:lnTo>
                      <a:pt x="16" y="111"/>
                    </a:lnTo>
                    <a:lnTo>
                      <a:pt x="16" y="112"/>
                    </a:lnTo>
                    <a:lnTo>
                      <a:pt x="14" y="114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7" y="122"/>
                    </a:lnTo>
                    <a:lnTo>
                      <a:pt x="14" y="124"/>
                    </a:lnTo>
                    <a:lnTo>
                      <a:pt x="16" y="122"/>
                    </a:lnTo>
                    <a:lnTo>
                      <a:pt x="16" y="127"/>
                    </a:lnTo>
                    <a:lnTo>
                      <a:pt x="9" y="130"/>
                    </a:lnTo>
                    <a:lnTo>
                      <a:pt x="11" y="130"/>
                    </a:lnTo>
                    <a:lnTo>
                      <a:pt x="9" y="133"/>
                    </a:lnTo>
                    <a:lnTo>
                      <a:pt x="13" y="133"/>
                    </a:lnTo>
                    <a:lnTo>
                      <a:pt x="6" y="136"/>
                    </a:lnTo>
                    <a:lnTo>
                      <a:pt x="6" y="140"/>
                    </a:lnTo>
                    <a:lnTo>
                      <a:pt x="5" y="140"/>
                    </a:lnTo>
                    <a:lnTo>
                      <a:pt x="8" y="141"/>
                    </a:lnTo>
                    <a:lnTo>
                      <a:pt x="6" y="143"/>
                    </a:lnTo>
                    <a:lnTo>
                      <a:pt x="6" y="143"/>
                    </a:lnTo>
                    <a:lnTo>
                      <a:pt x="5" y="144"/>
                    </a:lnTo>
                    <a:lnTo>
                      <a:pt x="3" y="146"/>
                    </a:lnTo>
                    <a:lnTo>
                      <a:pt x="2" y="148"/>
                    </a:lnTo>
                    <a:lnTo>
                      <a:pt x="6" y="149"/>
                    </a:lnTo>
                    <a:lnTo>
                      <a:pt x="9" y="148"/>
                    </a:lnTo>
                    <a:lnTo>
                      <a:pt x="9" y="152"/>
                    </a:lnTo>
                    <a:lnTo>
                      <a:pt x="11" y="152"/>
                    </a:lnTo>
                    <a:lnTo>
                      <a:pt x="11" y="154"/>
                    </a:lnTo>
                    <a:lnTo>
                      <a:pt x="13" y="157"/>
                    </a:lnTo>
                    <a:lnTo>
                      <a:pt x="17" y="157"/>
                    </a:lnTo>
                    <a:lnTo>
                      <a:pt x="14" y="162"/>
                    </a:lnTo>
                    <a:lnTo>
                      <a:pt x="11" y="164"/>
                    </a:lnTo>
                    <a:lnTo>
                      <a:pt x="14" y="164"/>
                    </a:lnTo>
                    <a:lnTo>
                      <a:pt x="11" y="169"/>
                    </a:lnTo>
                    <a:lnTo>
                      <a:pt x="17" y="169"/>
                    </a:lnTo>
                    <a:lnTo>
                      <a:pt x="21" y="167"/>
                    </a:lnTo>
                    <a:lnTo>
                      <a:pt x="21" y="169"/>
                    </a:lnTo>
                    <a:lnTo>
                      <a:pt x="24" y="167"/>
                    </a:lnTo>
                    <a:lnTo>
                      <a:pt x="29" y="169"/>
                    </a:lnTo>
                    <a:lnTo>
                      <a:pt x="36" y="167"/>
                    </a:lnTo>
                    <a:lnTo>
                      <a:pt x="38" y="165"/>
                    </a:lnTo>
                    <a:lnTo>
                      <a:pt x="41" y="165"/>
                    </a:lnTo>
                    <a:lnTo>
                      <a:pt x="40" y="169"/>
                    </a:lnTo>
                    <a:lnTo>
                      <a:pt x="36" y="170"/>
                    </a:lnTo>
                    <a:lnTo>
                      <a:pt x="36" y="173"/>
                    </a:lnTo>
                    <a:lnTo>
                      <a:pt x="38" y="173"/>
                    </a:lnTo>
                    <a:lnTo>
                      <a:pt x="36" y="177"/>
                    </a:lnTo>
                    <a:lnTo>
                      <a:pt x="35" y="180"/>
                    </a:lnTo>
                    <a:lnTo>
                      <a:pt x="36" y="181"/>
                    </a:lnTo>
                    <a:lnTo>
                      <a:pt x="48" y="181"/>
                    </a:lnTo>
                    <a:lnTo>
                      <a:pt x="59" y="181"/>
                    </a:lnTo>
                    <a:lnTo>
                      <a:pt x="70" y="181"/>
                    </a:lnTo>
                    <a:lnTo>
                      <a:pt x="83" y="181"/>
                    </a:lnTo>
                    <a:lnTo>
                      <a:pt x="94" y="181"/>
                    </a:lnTo>
                    <a:lnTo>
                      <a:pt x="106" y="181"/>
                    </a:lnTo>
                    <a:lnTo>
                      <a:pt x="117" y="181"/>
                    </a:lnTo>
                    <a:lnTo>
                      <a:pt x="127" y="181"/>
                    </a:lnTo>
                    <a:lnTo>
                      <a:pt x="138" y="181"/>
                    </a:lnTo>
                    <a:lnTo>
                      <a:pt x="151" y="181"/>
                    </a:lnTo>
                    <a:lnTo>
                      <a:pt x="162" y="181"/>
                    </a:lnTo>
                    <a:lnTo>
                      <a:pt x="173" y="181"/>
                    </a:lnTo>
                    <a:lnTo>
                      <a:pt x="184" y="181"/>
                    </a:lnTo>
                    <a:lnTo>
                      <a:pt x="194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16" y="181"/>
                    </a:lnTo>
                    <a:lnTo>
                      <a:pt x="229" y="181"/>
                    </a:lnTo>
                    <a:lnTo>
                      <a:pt x="240" y="181"/>
                    </a:lnTo>
                    <a:lnTo>
                      <a:pt x="249" y="181"/>
                    </a:lnTo>
                    <a:lnTo>
                      <a:pt x="260" y="181"/>
                    </a:lnTo>
                    <a:lnTo>
                      <a:pt x="273" y="181"/>
                    </a:lnTo>
                    <a:lnTo>
                      <a:pt x="284" y="181"/>
                    </a:lnTo>
                    <a:lnTo>
                      <a:pt x="295" y="181"/>
                    </a:lnTo>
                    <a:lnTo>
                      <a:pt x="303" y="181"/>
                    </a:lnTo>
                    <a:lnTo>
                      <a:pt x="303" y="18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92" name="Freeform 71"/>
              <p:cNvSpPr/>
              <p:nvPr/>
            </p:nvSpPr>
            <p:spPr>
              <a:xfrm>
                <a:off x="2048040" y="1473120"/>
                <a:ext cx="401400" cy="398160"/>
              </a:xfrm>
              <a:custGeom>
                <a:avLst/>
                <a:gdLst>
                  <a:gd name="textAreaLeft" fmla="*/ 0 w 401400"/>
                  <a:gd name="textAreaRight" fmla="*/ 401760 w 401400"/>
                  <a:gd name="textAreaTop" fmla="*/ 0 h 398160"/>
                  <a:gd name="textAreaBottom" fmla="*/ 398520 h 398160"/>
                  <a:gd name="GluePoint1X" fmla="*/ 213 w 253"/>
                  <a:gd name="GluePoint1Y" fmla="*/ 115 h 251"/>
                  <a:gd name="GluePoint2X" fmla="*/ 194 w 253"/>
                  <a:gd name="GluePoint2Y" fmla="*/ 156 h 251"/>
                  <a:gd name="GluePoint3X" fmla="*/ 195 w 253"/>
                  <a:gd name="GluePoint3Y" fmla="*/ 168 h 251"/>
                  <a:gd name="GluePoint4X" fmla="*/ 213 w 253"/>
                  <a:gd name="GluePoint4Y" fmla="*/ 179 h 251"/>
                  <a:gd name="GluePoint5X" fmla="*/ 222 w 253"/>
                  <a:gd name="GluePoint5Y" fmla="*/ 189 h 251"/>
                  <a:gd name="GluePoint6X" fmla="*/ 232 w 253"/>
                  <a:gd name="GluePoint6Y" fmla="*/ 192 h 251"/>
                  <a:gd name="GluePoint7X" fmla="*/ 253 w 253"/>
                  <a:gd name="GluePoint7Y" fmla="*/ 190 h 251"/>
                  <a:gd name="GluePoint8X" fmla="*/ 245 w 253"/>
                  <a:gd name="GluePoint8Y" fmla="*/ 200 h 251"/>
                  <a:gd name="GluePoint9X" fmla="*/ 224 w 253"/>
                  <a:gd name="GluePoint9Y" fmla="*/ 210 h 251"/>
                  <a:gd name="GluePoint10X" fmla="*/ 205 w 253"/>
                  <a:gd name="GluePoint10Y" fmla="*/ 214 h 251"/>
                  <a:gd name="GluePoint11X" fmla="*/ 192 w 253"/>
                  <a:gd name="GluePoint11Y" fmla="*/ 218 h 251"/>
                  <a:gd name="GluePoint12X" fmla="*/ 170 w 253"/>
                  <a:gd name="GluePoint12Y" fmla="*/ 230 h 251"/>
                  <a:gd name="GluePoint13X" fmla="*/ 175 w 253"/>
                  <a:gd name="GluePoint13Y" fmla="*/ 237 h 251"/>
                  <a:gd name="GluePoint14X" fmla="*/ 154 w 253"/>
                  <a:gd name="GluePoint14Y" fmla="*/ 238 h 251"/>
                  <a:gd name="GluePoint15X" fmla="*/ 135 w 253"/>
                  <a:gd name="GluePoint15Y" fmla="*/ 242 h 251"/>
                  <a:gd name="GluePoint16X" fmla="*/ 119 w 253"/>
                  <a:gd name="GluePoint16Y" fmla="*/ 251 h 251"/>
                  <a:gd name="GluePoint17X" fmla="*/ 114 w 253"/>
                  <a:gd name="GluePoint17Y" fmla="*/ 245 h 251"/>
                  <a:gd name="GluePoint18X" fmla="*/ 122 w 253"/>
                  <a:gd name="GluePoint18Y" fmla="*/ 243 h 251"/>
                  <a:gd name="GluePoint19X" fmla="*/ 129 w 253"/>
                  <a:gd name="GluePoint19Y" fmla="*/ 232 h 251"/>
                  <a:gd name="GluePoint20X" fmla="*/ 143 w 253"/>
                  <a:gd name="GluePoint20Y" fmla="*/ 214 h 251"/>
                  <a:gd name="GluePoint21X" fmla="*/ 151 w 253"/>
                  <a:gd name="GluePoint21Y" fmla="*/ 195 h 251"/>
                  <a:gd name="GluePoint22X" fmla="*/ 159 w 253"/>
                  <a:gd name="GluePoint22Y" fmla="*/ 200 h 251"/>
                  <a:gd name="GluePoint23X" fmla="*/ 157 w 253"/>
                  <a:gd name="GluePoint23Y" fmla="*/ 206 h 251"/>
                  <a:gd name="GluePoint24X" fmla="*/ 168 w 253"/>
                  <a:gd name="GluePoint24Y" fmla="*/ 208 h 251"/>
                  <a:gd name="GluePoint25X" fmla="*/ 175 w 253"/>
                  <a:gd name="GluePoint25Y" fmla="*/ 203 h 251"/>
                  <a:gd name="GluePoint26X" fmla="*/ 175 w 253"/>
                  <a:gd name="GluePoint26Y" fmla="*/ 193 h 251"/>
                  <a:gd name="GluePoint27X" fmla="*/ 170 w 253"/>
                  <a:gd name="GluePoint27Y" fmla="*/ 184 h 251"/>
                  <a:gd name="GluePoint28X" fmla="*/ 157 w 253"/>
                  <a:gd name="GluePoint28Y" fmla="*/ 181 h 251"/>
                  <a:gd name="GluePoint29X" fmla="*/ 130 w 253"/>
                  <a:gd name="GluePoint29Y" fmla="*/ 176 h 251"/>
                  <a:gd name="GluePoint30X" fmla="*/ 122 w 253"/>
                  <a:gd name="GluePoint30Y" fmla="*/ 174 h 251"/>
                  <a:gd name="GluePoint31X" fmla="*/ 122 w 253"/>
                  <a:gd name="GluePoint31Y" fmla="*/ 169 h 251"/>
                  <a:gd name="GluePoint32X" fmla="*/ 122 w 253"/>
                  <a:gd name="GluePoint32Y" fmla="*/ 163 h 251"/>
                  <a:gd name="GluePoint33X" fmla="*/ 127 w 253"/>
                  <a:gd name="GluePoint33Y" fmla="*/ 148 h 251"/>
                  <a:gd name="GluePoint34X" fmla="*/ 111 w 253"/>
                  <a:gd name="GluePoint34Y" fmla="*/ 136 h 251"/>
                  <a:gd name="GluePoint35X" fmla="*/ 99 w 253"/>
                  <a:gd name="GluePoint35Y" fmla="*/ 132 h 251"/>
                  <a:gd name="GluePoint36X" fmla="*/ 87 w 253"/>
                  <a:gd name="GluePoint36Y" fmla="*/ 136 h 251"/>
                  <a:gd name="GluePoint37X" fmla="*/ 86 w 253"/>
                  <a:gd name="GluePoint37Y" fmla="*/ 134 h 251"/>
                  <a:gd name="GluePoint38X" fmla="*/ 78 w 253"/>
                  <a:gd name="GluePoint38Y" fmla="*/ 137 h 251"/>
                  <a:gd name="GluePoint39X" fmla="*/ 48 w 253"/>
                  <a:gd name="GluePoint39Y" fmla="*/ 145 h 251"/>
                  <a:gd name="GluePoint40X" fmla="*/ 14 w 253"/>
                  <a:gd name="GluePoint40Y" fmla="*/ 137 h 251"/>
                  <a:gd name="GluePoint41X" fmla="*/ 3 w 253"/>
                  <a:gd name="GluePoint41Y" fmla="*/ 124 h 251"/>
                  <a:gd name="GluePoint42X" fmla="*/ 6 w 253"/>
                  <a:gd name="GluePoint42Y" fmla="*/ 113 h 251"/>
                  <a:gd name="GluePoint43X" fmla="*/ 32 w 253"/>
                  <a:gd name="GluePoint43Y" fmla="*/ 66 h 251"/>
                  <a:gd name="GluePoint44X" fmla="*/ 72 w 253"/>
                  <a:gd name="GluePoint44Y" fmla="*/ 42 h 251"/>
                  <a:gd name="GluePoint45X" fmla="*/ 111 w 253"/>
                  <a:gd name="GluePoint45Y" fmla="*/ 20 h 251"/>
                  <a:gd name="GluePoint46X" fmla="*/ 148 w 253"/>
                  <a:gd name="GluePoint46Y" fmla="*/ 0 h 251"/>
                  <a:gd name="GluePoint47X" fmla="*/ 159 w 253"/>
                  <a:gd name="GluePoint47Y" fmla="*/ 13 h 251"/>
                  <a:gd name="GluePoint48X" fmla="*/ 183 w 253"/>
                  <a:gd name="GluePoint48Y" fmla="*/ 23 h 251"/>
                  <a:gd name="GluePoint49X" fmla="*/ 210 w 253"/>
                  <a:gd name="GluePoint49Y" fmla="*/ 25 h 251"/>
                  <a:gd name="GluePoint50X" fmla="*/ 218 w 253"/>
                  <a:gd name="GluePoint50Y" fmla="*/ 31 h 251"/>
                  <a:gd name="GluePoint51X" fmla="*/ 205 w 253"/>
                  <a:gd name="GluePoint51Y" fmla="*/ 58 h 251"/>
                  <a:gd name="GluePoint52X" fmla="*/ 207 w 253"/>
                  <a:gd name="GluePoint52Y" fmla="*/ 74 h 251"/>
                  <a:gd name="GluePoint53X" fmla="*/ 211 w 253"/>
                  <a:gd name="GluePoint53Y" fmla="*/ 84 h 251"/>
                  <a:gd name="GluePoint54X" fmla="*/ 211 w 253"/>
                  <a:gd name="GluePoint54Y" fmla="*/ 91 h 251"/>
                  <a:gd name="GluePoint55X" fmla="*/ 221 w 253"/>
                  <a:gd name="GluePoint55Y" fmla="*/ 91 h 2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53" h="251">
                    <a:moveTo>
                      <a:pt x="222" y="91"/>
                    </a:moveTo>
                    <a:lnTo>
                      <a:pt x="219" y="99"/>
                    </a:lnTo>
                    <a:lnTo>
                      <a:pt x="213" y="115"/>
                    </a:lnTo>
                    <a:lnTo>
                      <a:pt x="205" y="131"/>
                    </a:lnTo>
                    <a:lnTo>
                      <a:pt x="199" y="145"/>
                    </a:lnTo>
                    <a:lnTo>
                      <a:pt x="194" y="156"/>
                    </a:lnTo>
                    <a:lnTo>
                      <a:pt x="195" y="160"/>
                    </a:lnTo>
                    <a:lnTo>
                      <a:pt x="194" y="163"/>
                    </a:lnTo>
                    <a:lnTo>
                      <a:pt x="195" y="168"/>
                    </a:lnTo>
                    <a:lnTo>
                      <a:pt x="197" y="173"/>
                    </a:lnTo>
                    <a:lnTo>
                      <a:pt x="199" y="176"/>
                    </a:lnTo>
                    <a:lnTo>
                      <a:pt x="213" y="179"/>
                    </a:lnTo>
                    <a:lnTo>
                      <a:pt x="216" y="184"/>
                    </a:lnTo>
                    <a:lnTo>
                      <a:pt x="222" y="184"/>
                    </a:lnTo>
                    <a:lnTo>
                      <a:pt x="222" y="189"/>
                    </a:lnTo>
                    <a:lnTo>
                      <a:pt x="226" y="192"/>
                    </a:lnTo>
                    <a:lnTo>
                      <a:pt x="229" y="190"/>
                    </a:lnTo>
                    <a:lnTo>
                      <a:pt x="232" y="192"/>
                    </a:lnTo>
                    <a:lnTo>
                      <a:pt x="242" y="189"/>
                    </a:lnTo>
                    <a:lnTo>
                      <a:pt x="249" y="189"/>
                    </a:lnTo>
                    <a:lnTo>
                      <a:pt x="253" y="190"/>
                    </a:lnTo>
                    <a:lnTo>
                      <a:pt x="249" y="193"/>
                    </a:lnTo>
                    <a:lnTo>
                      <a:pt x="251" y="195"/>
                    </a:lnTo>
                    <a:lnTo>
                      <a:pt x="245" y="200"/>
                    </a:lnTo>
                    <a:lnTo>
                      <a:pt x="242" y="200"/>
                    </a:lnTo>
                    <a:lnTo>
                      <a:pt x="230" y="205"/>
                    </a:lnTo>
                    <a:lnTo>
                      <a:pt x="224" y="210"/>
                    </a:lnTo>
                    <a:lnTo>
                      <a:pt x="208" y="216"/>
                    </a:lnTo>
                    <a:lnTo>
                      <a:pt x="208" y="214"/>
                    </a:lnTo>
                    <a:lnTo>
                      <a:pt x="205" y="214"/>
                    </a:lnTo>
                    <a:lnTo>
                      <a:pt x="207" y="218"/>
                    </a:lnTo>
                    <a:lnTo>
                      <a:pt x="200" y="218"/>
                    </a:lnTo>
                    <a:lnTo>
                      <a:pt x="192" y="218"/>
                    </a:lnTo>
                    <a:lnTo>
                      <a:pt x="176" y="221"/>
                    </a:lnTo>
                    <a:lnTo>
                      <a:pt x="164" y="229"/>
                    </a:lnTo>
                    <a:lnTo>
                      <a:pt x="170" y="230"/>
                    </a:lnTo>
                    <a:lnTo>
                      <a:pt x="172" y="230"/>
                    </a:lnTo>
                    <a:lnTo>
                      <a:pt x="175" y="230"/>
                    </a:lnTo>
                    <a:lnTo>
                      <a:pt x="175" y="237"/>
                    </a:lnTo>
                    <a:lnTo>
                      <a:pt x="168" y="237"/>
                    </a:lnTo>
                    <a:lnTo>
                      <a:pt x="162" y="237"/>
                    </a:lnTo>
                    <a:lnTo>
                      <a:pt x="154" y="238"/>
                    </a:lnTo>
                    <a:lnTo>
                      <a:pt x="149" y="242"/>
                    </a:lnTo>
                    <a:lnTo>
                      <a:pt x="141" y="240"/>
                    </a:lnTo>
                    <a:lnTo>
                      <a:pt x="135" y="242"/>
                    </a:lnTo>
                    <a:lnTo>
                      <a:pt x="130" y="247"/>
                    </a:lnTo>
                    <a:lnTo>
                      <a:pt x="126" y="247"/>
                    </a:lnTo>
                    <a:lnTo>
                      <a:pt x="119" y="251"/>
                    </a:lnTo>
                    <a:lnTo>
                      <a:pt x="110" y="251"/>
                    </a:lnTo>
                    <a:lnTo>
                      <a:pt x="111" y="248"/>
                    </a:lnTo>
                    <a:lnTo>
                      <a:pt x="114" y="245"/>
                    </a:lnTo>
                    <a:lnTo>
                      <a:pt x="118" y="247"/>
                    </a:lnTo>
                    <a:lnTo>
                      <a:pt x="121" y="245"/>
                    </a:lnTo>
                    <a:lnTo>
                      <a:pt x="122" y="243"/>
                    </a:lnTo>
                    <a:lnTo>
                      <a:pt x="121" y="240"/>
                    </a:lnTo>
                    <a:lnTo>
                      <a:pt x="126" y="232"/>
                    </a:lnTo>
                    <a:lnTo>
                      <a:pt x="129" y="232"/>
                    </a:lnTo>
                    <a:lnTo>
                      <a:pt x="137" y="227"/>
                    </a:lnTo>
                    <a:lnTo>
                      <a:pt x="138" y="224"/>
                    </a:lnTo>
                    <a:lnTo>
                      <a:pt x="143" y="214"/>
                    </a:lnTo>
                    <a:lnTo>
                      <a:pt x="151" y="205"/>
                    </a:lnTo>
                    <a:lnTo>
                      <a:pt x="153" y="200"/>
                    </a:lnTo>
                    <a:lnTo>
                      <a:pt x="151" y="195"/>
                    </a:lnTo>
                    <a:lnTo>
                      <a:pt x="156" y="195"/>
                    </a:lnTo>
                    <a:lnTo>
                      <a:pt x="156" y="201"/>
                    </a:lnTo>
                    <a:lnTo>
                      <a:pt x="159" y="200"/>
                    </a:lnTo>
                    <a:lnTo>
                      <a:pt x="157" y="203"/>
                    </a:lnTo>
                    <a:lnTo>
                      <a:pt x="157" y="203"/>
                    </a:lnTo>
                    <a:lnTo>
                      <a:pt x="157" y="206"/>
                    </a:lnTo>
                    <a:lnTo>
                      <a:pt x="161" y="203"/>
                    </a:lnTo>
                    <a:lnTo>
                      <a:pt x="162" y="206"/>
                    </a:lnTo>
                    <a:lnTo>
                      <a:pt x="168" y="208"/>
                    </a:lnTo>
                    <a:lnTo>
                      <a:pt x="170" y="206"/>
                    </a:lnTo>
                    <a:lnTo>
                      <a:pt x="170" y="201"/>
                    </a:lnTo>
                    <a:lnTo>
                      <a:pt x="175" y="203"/>
                    </a:lnTo>
                    <a:lnTo>
                      <a:pt x="176" y="201"/>
                    </a:lnTo>
                    <a:lnTo>
                      <a:pt x="173" y="197"/>
                    </a:lnTo>
                    <a:lnTo>
                      <a:pt x="175" y="193"/>
                    </a:lnTo>
                    <a:lnTo>
                      <a:pt x="172" y="192"/>
                    </a:lnTo>
                    <a:lnTo>
                      <a:pt x="168" y="189"/>
                    </a:lnTo>
                    <a:lnTo>
                      <a:pt x="170" y="184"/>
                    </a:lnTo>
                    <a:lnTo>
                      <a:pt x="167" y="184"/>
                    </a:lnTo>
                    <a:lnTo>
                      <a:pt x="157" y="182"/>
                    </a:lnTo>
                    <a:lnTo>
                      <a:pt x="157" y="181"/>
                    </a:lnTo>
                    <a:lnTo>
                      <a:pt x="143" y="179"/>
                    </a:lnTo>
                    <a:lnTo>
                      <a:pt x="138" y="179"/>
                    </a:lnTo>
                    <a:lnTo>
                      <a:pt x="130" y="176"/>
                    </a:lnTo>
                    <a:lnTo>
                      <a:pt x="126" y="177"/>
                    </a:lnTo>
                    <a:lnTo>
                      <a:pt x="124" y="171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4" y="168"/>
                    </a:lnTo>
                    <a:lnTo>
                      <a:pt x="122" y="166"/>
                    </a:lnTo>
                    <a:lnTo>
                      <a:pt x="122" y="163"/>
                    </a:lnTo>
                    <a:lnTo>
                      <a:pt x="126" y="160"/>
                    </a:lnTo>
                    <a:lnTo>
                      <a:pt x="122" y="153"/>
                    </a:lnTo>
                    <a:lnTo>
                      <a:pt x="127" y="148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1" y="136"/>
                    </a:lnTo>
                    <a:lnTo>
                      <a:pt x="103" y="134"/>
                    </a:lnTo>
                    <a:lnTo>
                      <a:pt x="100" y="142"/>
                    </a:lnTo>
                    <a:lnTo>
                      <a:pt x="99" y="132"/>
                    </a:lnTo>
                    <a:lnTo>
                      <a:pt x="92" y="131"/>
                    </a:lnTo>
                    <a:lnTo>
                      <a:pt x="89" y="132"/>
                    </a:lnTo>
                    <a:lnTo>
                      <a:pt x="87" y="136"/>
                    </a:lnTo>
                    <a:lnTo>
                      <a:pt x="83" y="140"/>
                    </a:lnTo>
                    <a:lnTo>
                      <a:pt x="81" y="139"/>
                    </a:lnTo>
                    <a:lnTo>
                      <a:pt x="86" y="134"/>
                    </a:lnTo>
                    <a:lnTo>
                      <a:pt x="78" y="142"/>
                    </a:lnTo>
                    <a:lnTo>
                      <a:pt x="76" y="142"/>
                    </a:lnTo>
                    <a:lnTo>
                      <a:pt x="78" y="137"/>
                    </a:lnTo>
                    <a:lnTo>
                      <a:pt x="67" y="145"/>
                    </a:lnTo>
                    <a:lnTo>
                      <a:pt x="62" y="148"/>
                    </a:lnTo>
                    <a:lnTo>
                      <a:pt x="48" y="145"/>
                    </a:lnTo>
                    <a:lnTo>
                      <a:pt x="40" y="147"/>
                    </a:lnTo>
                    <a:lnTo>
                      <a:pt x="26" y="137"/>
                    </a:lnTo>
                    <a:lnTo>
                      <a:pt x="14" y="137"/>
                    </a:lnTo>
                    <a:lnTo>
                      <a:pt x="8" y="136"/>
                    </a:lnTo>
                    <a:lnTo>
                      <a:pt x="3" y="136"/>
                    </a:lnTo>
                    <a:lnTo>
                      <a:pt x="3" y="124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6" y="113"/>
                    </a:lnTo>
                    <a:lnTo>
                      <a:pt x="14" y="97"/>
                    </a:lnTo>
                    <a:lnTo>
                      <a:pt x="22" y="81"/>
                    </a:lnTo>
                    <a:lnTo>
                      <a:pt x="32" y="66"/>
                    </a:lnTo>
                    <a:lnTo>
                      <a:pt x="43" y="60"/>
                    </a:lnTo>
                    <a:lnTo>
                      <a:pt x="57" y="52"/>
                    </a:lnTo>
                    <a:lnTo>
                      <a:pt x="72" y="42"/>
                    </a:lnTo>
                    <a:lnTo>
                      <a:pt x="87" y="34"/>
                    </a:lnTo>
                    <a:lnTo>
                      <a:pt x="97" y="28"/>
                    </a:lnTo>
                    <a:lnTo>
                      <a:pt x="111" y="20"/>
                    </a:lnTo>
                    <a:lnTo>
                      <a:pt x="127" y="12"/>
                    </a:lnTo>
                    <a:lnTo>
                      <a:pt x="141" y="4"/>
                    </a:lnTo>
                    <a:lnTo>
                      <a:pt x="148" y="0"/>
                    </a:lnTo>
                    <a:lnTo>
                      <a:pt x="157" y="5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67" y="15"/>
                    </a:lnTo>
                    <a:lnTo>
                      <a:pt x="178" y="18"/>
                    </a:lnTo>
                    <a:lnTo>
                      <a:pt x="183" y="23"/>
                    </a:lnTo>
                    <a:lnTo>
                      <a:pt x="173" y="33"/>
                    </a:lnTo>
                    <a:lnTo>
                      <a:pt x="183" y="25"/>
                    </a:lnTo>
                    <a:lnTo>
                      <a:pt x="210" y="25"/>
                    </a:lnTo>
                    <a:lnTo>
                      <a:pt x="216" y="28"/>
                    </a:lnTo>
                    <a:lnTo>
                      <a:pt x="218" y="28"/>
                    </a:lnTo>
                    <a:lnTo>
                      <a:pt x="218" y="31"/>
                    </a:lnTo>
                    <a:lnTo>
                      <a:pt x="208" y="44"/>
                    </a:lnTo>
                    <a:lnTo>
                      <a:pt x="208" y="49"/>
                    </a:lnTo>
                    <a:lnTo>
                      <a:pt x="205" y="58"/>
                    </a:lnTo>
                    <a:lnTo>
                      <a:pt x="202" y="60"/>
                    </a:lnTo>
                    <a:lnTo>
                      <a:pt x="200" y="63"/>
                    </a:lnTo>
                    <a:lnTo>
                      <a:pt x="207" y="74"/>
                    </a:lnTo>
                    <a:lnTo>
                      <a:pt x="195" y="79"/>
                    </a:lnTo>
                    <a:lnTo>
                      <a:pt x="207" y="78"/>
                    </a:lnTo>
                    <a:lnTo>
                      <a:pt x="211" y="84"/>
                    </a:lnTo>
                    <a:lnTo>
                      <a:pt x="211" y="89"/>
                    </a:lnTo>
                    <a:lnTo>
                      <a:pt x="202" y="95"/>
                    </a:lnTo>
                    <a:lnTo>
                      <a:pt x="211" y="91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21" y="91"/>
                    </a:lnTo>
                    <a:lnTo>
                      <a:pt x="224" y="89"/>
                    </a:lnTo>
                    <a:lnTo>
                      <a:pt x="222" y="9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93" name="Freeform 72"/>
              <p:cNvSpPr/>
              <p:nvPr/>
            </p:nvSpPr>
            <p:spPr>
              <a:xfrm>
                <a:off x="2678040" y="138276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75 w 153"/>
                  <a:gd name="GluePoint1Y" fmla="*/ 136 h 146"/>
                  <a:gd name="GluePoint2X" fmla="*/ 40 w 153"/>
                  <a:gd name="GluePoint2Y" fmla="*/ 136 h 146"/>
                  <a:gd name="GluePoint3X" fmla="*/ 46 w 153"/>
                  <a:gd name="GluePoint3Y" fmla="*/ 123 h 146"/>
                  <a:gd name="GluePoint4X" fmla="*/ 38 w 153"/>
                  <a:gd name="GluePoint4Y" fmla="*/ 122 h 146"/>
                  <a:gd name="GluePoint5X" fmla="*/ 30 w 153"/>
                  <a:gd name="GluePoint5Y" fmla="*/ 138 h 146"/>
                  <a:gd name="GluePoint6X" fmla="*/ 27 w 153"/>
                  <a:gd name="GluePoint6Y" fmla="*/ 139 h 146"/>
                  <a:gd name="GluePoint7X" fmla="*/ 11 w 153"/>
                  <a:gd name="GluePoint7Y" fmla="*/ 136 h 146"/>
                  <a:gd name="GluePoint8X" fmla="*/ 5 w 153"/>
                  <a:gd name="GluePoint8Y" fmla="*/ 133 h 146"/>
                  <a:gd name="GluePoint9X" fmla="*/ 10 w 153"/>
                  <a:gd name="GluePoint9Y" fmla="*/ 123 h 146"/>
                  <a:gd name="GluePoint10X" fmla="*/ 7 w 153"/>
                  <a:gd name="GluePoint10Y" fmla="*/ 120 h 146"/>
                  <a:gd name="GluePoint11X" fmla="*/ 0 w 153"/>
                  <a:gd name="GluePoint11Y" fmla="*/ 125 h 146"/>
                  <a:gd name="GluePoint12X" fmla="*/ 0 w 153"/>
                  <a:gd name="GluePoint12Y" fmla="*/ 111 h 146"/>
                  <a:gd name="GluePoint13X" fmla="*/ 7 w 153"/>
                  <a:gd name="GluePoint13Y" fmla="*/ 94 h 146"/>
                  <a:gd name="GluePoint14X" fmla="*/ 14 w 153"/>
                  <a:gd name="GluePoint14Y" fmla="*/ 85 h 146"/>
                  <a:gd name="GluePoint15X" fmla="*/ 19 w 153"/>
                  <a:gd name="GluePoint15Y" fmla="*/ 88 h 146"/>
                  <a:gd name="GluePoint16X" fmla="*/ 22 w 153"/>
                  <a:gd name="GluePoint16Y" fmla="*/ 82 h 146"/>
                  <a:gd name="GluePoint17X" fmla="*/ 56 w 153"/>
                  <a:gd name="GluePoint17Y" fmla="*/ 93 h 146"/>
                  <a:gd name="GluePoint18X" fmla="*/ 68 w 153"/>
                  <a:gd name="GluePoint18Y" fmla="*/ 80 h 146"/>
                  <a:gd name="GluePoint19X" fmla="*/ 70 w 153"/>
                  <a:gd name="GluePoint19Y" fmla="*/ 70 h 146"/>
                  <a:gd name="GluePoint20X" fmla="*/ 62 w 153"/>
                  <a:gd name="GluePoint20Y" fmla="*/ 66 h 146"/>
                  <a:gd name="GluePoint21X" fmla="*/ 72 w 153"/>
                  <a:gd name="GluePoint21Y" fmla="*/ 53 h 146"/>
                  <a:gd name="GluePoint22X" fmla="*/ 80 w 153"/>
                  <a:gd name="GluePoint22Y" fmla="*/ 41 h 146"/>
                  <a:gd name="GluePoint23X" fmla="*/ 72 w 153"/>
                  <a:gd name="GluePoint23Y" fmla="*/ 37 h 146"/>
                  <a:gd name="GluePoint24X" fmla="*/ 81 w 153"/>
                  <a:gd name="GluePoint24Y" fmla="*/ 27 h 146"/>
                  <a:gd name="GluePoint25X" fmla="*/ 72 w 153"/>
                  <a:gd name="GluePoint25Y" fmla="*/ 22 h 146"/>
                  <a:gd name="GluePoint26X" fmla="*/ 83 w 153"/>
                  <a:gd name="GluePoint26Y" fmla="*/ 14 h 146"/>
                  <a:gd name="GluePoint27X" fmla="*/ 80 w 153"/>
                  <a:gd name="GluePoint27Y" fmla="*/ 4 h 146"/>
                  <a:gd name="GluePoint28X" fmla="*/ 86 w 153"/>
                  <a:gd name="GluePoint28Y" fmla="*/ 1 h 146"/>
                  <a:gd name="GluePoint29X" fmla="*/ 86 w 153"/>
                  <a:gd name="GluePoint29Y" fmla="*/ 9 h 146"/>
                  <a:gd name="GluePoint30X" fmla="*/ 89 w 153"/>
                  <a:gd name="GluePoint30Y" fmla="*/ 16 h 146"/>
                  <a:gd name="GluePoint31X" fmla="*/ 91 w 153"/>
                  <a:gd name="GluePoint31Y" fmla="*/ 19 h 146"/>
                  <a:gd name="GluePoint32X" fmla="*/ 95 w 153"/>
                  <a:gd name="GluePoint32Y" fmla="*/ 24 h 146"/>
                  <a:gd name="GluePoint33X" fmla="*/ 97 w 153"/>
                  <a:gd name="GluePoint33Y" fmla="*/ 30 h 146"/>
                  <a:gd name="GluePoint34X" fmla="*/ 97 w 153"/>
                  <a:gd name="GluePoint34Y" fmla="*/ 37 h 146"/>
                  <a:gd name="GluePoint35X" fmla="*/ 99 w 153"/>
                  <a:gd name="GluePoint35Y" fmla="*/ 46 h 146"/>
                  <a:gd name="GluePoint36X" fmla="*/ 97 w 153"/>
                  <a:gd name="GluePoint36Y" fmla="*/ 56 h 146"/>
                  <a:gd name="GluePoint37X" fmla="*/ 95 w 153"/>
                  <a:gd name="GluePoint37Y" fmla="*/ 61 h 146"/>
                  <a:gd name="GluePoint38X" fmla="*/ 91 w 153"/>
                  <a:gd name="GluePoint38Y" fmla="*/ 67 h 146"/>
                  <a:gd name="GluePoint39X" fmla="*/ 105 w 153"/>
                  <a:gd name="GluePoint39Y" fmla="*/ 75 h 146"/>
                  <a:gd name="GluePoint40X" fmla="*/ 107 w 153"/>
                  <a:gd name="GluePoint40Y" fmla="*/ 80 h 146"/>
                  <a:gd name="GluePoint41X" fmla="*/ 111 w 153"/>
                  <a:gd name="GluePoint41Y" fmla="*/ 88 h 146"/>
                  <a:gd name="GluePoint42X" fmla="*/ 122 w 153"/>
                  <a:gd name="GluePoint42Y" fmla="*/ 88 h 146"/>
                  <a:gd name="GluePoint43X" fmla="*/ 137 w 153"/>
                  <a:gd name="GluePoint43Y" fmla="*/ 91 h 146"/>
                  <a:gd name="GluePoint44X" fmla="*/ 110 w 153"/>
                  <a:gd name="GluePoint44Y" fmla="*/ 101 h 146"/>
                  <a:gd name="GluePoint45X" fmla="*/ 86 w 153"/>
                  <a:gd name="GluePoint45Y" fmla="*/ 106 h 146"/>
                  <a:gd name="GluePoint46X" fmla="*/ 122 w 153"/>
                  <a:gd name="GluePoint46Y" fmla="*/ 101 h 146"/>
                  <a:gd name="GluePoint47X" fmla="*/ 132 w 153"/>
                  <a:gd name="GluePoint47Y" fmla="*/ 112 h 146"/>
                  <a:gd name="GluePoint48X" fmla="*/ 149 w 153"/>
                  <a:gd name="GluePoint48Y" fmla="*/ 112 h 146"/>
                  <a:gd name="GluePoint49X" fmla="*/ 145 w 153"/>
                  <a:gd name="GluePoint49Y" fmla="*/ 119 h 146"/>
                  <a:gd name="GluePoint50X" fmla="*/ 145 w 153"/>
                  <a:gd name="GluePoint50Y" fmla="*/ 127 h 146"/>
                  <a:gd name="GluePoint51X" fmla="*/ 130 w 153"/>
                  <a:gd name="GluePoint51Y" fmla="*/ 144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2" y="136"/>
                    </a:moveTo>
                    <a:lnTo>
                      <a:pt x="111" y="136"/>
                    </a:lnTo>
                    <a:lnTo>
                      <a:pt x="99" y="136"/>
                    </a:lnTo>
                    <a:lnTo>
                      <a:pt x="86" y="136"/>
                    </a:lnTo>
                    <a:lnTo>
                      <a:pt x="75" y="136"/>
                    </a:lnTo>
                    <a:lnTo>
                      <a:pt x="64" y="136"/>
                    </a:lnTo>
                    <a:lnTo>
                      <a:pt x="51" y="136"/>
                    </a:lnTo>
                    <a:lnTo>
                      <a:pt x="38" y="136"/>
                    </a:lnTo>
                    <a:lnTo>
                      <a:pt x="38" y="135"/>
                    </a:lnTo>
                    <a:lnTo>
                      <a:pt x="40" y="136"/>
                    </a:lnTo>
                    <a:lnTo>
                      <a:pt x="41" y="131"/>
                    </a:lnTo>
                    <a:lnTo>
                      <a:pt x="37" y="128"/>
                    </a:lnTo>
                    <a:lnTo>
                      <a:pt x="41" y="127"/>
                    </a:lnTo>
                    <a:lnTo>
                      <a:pt x="48" y="125"/>
                    </a:lnTo>
                    <a:lnTo>
                      <a:pt x="46" y="123"/>
                    </a:lnTo>
                    <a:lnTo>
                      <a:pt x="48" y="120"/>
                    </a:lnTo>
                    <a:lnTo>
                      <a:pt x="46" y="119"/>
                    </a:lnTo>
                    <a:lnTo>
                      <a:pt x="43" y="119"/>
                    </a:lnTo>
                    <a:lnTo>
                      <a:pt x="41" y="122"/>
                    </a:lnTo>
                    <a:lnTo>
                      <a:pt x="38" y="122"/>
                    </a:lnTo>
                    <a:lnTo>
                      <a:pt x="37" y="127"/>
                    </a:lnTo>
                    <a:lnTo>
                      <a:pt x="37" y="130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0" y="138"/>
                    </a:lnTo>
                    <a:lnTo>
                      <a:pt x="30" y="139"/>
                    </a:lnTo>
                    <a:lnTo>
                      <a:pt x="30" y="141"/>
                    </a:lnTo>
                    <a:lnTo>
                      <a:pt x="26" y="144"/>
                    </a:lnTo>
                    <a:lnTo>
                      <a:pt x="24" y="141"/>
                    </a:lnTo>
                    <a:lnTo>
                      <a:pt x="27" y="139"/>
                    </a:lnTo>
                    <a:lnTo>
                      <a:pt x="22" y="133"/>
                    </a:lnTo>
                    <a:lnTo>
                      <a:pt x="18" y="133"/>
                    </a:lnTo>
                    <a:lnTo>
                      <a:pt x="14" y="136"/>
                    </a:lnTo>
                    <a:lnTo>
                      <a:pt x="13" y="135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5" y="135"/>
                    </a:lnTo>
                    <a:lnTo>
                      <a:pt x="5" y="133"/>
                    </a:lnTo>
                    <a:lnTo>
                      <a:pt x="5" y="131"/>
                    </a:lnTo>
                    <a:lnTo>
                      <a:pt x="7" y="130"/>
                    </a:lnTo>
                    <a:lnTo>
                      <a:pt x="8" y="125"/>
                    </a:lnTo>
                    <a:lnTo>
                      <a:pt x="10" y="125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7" y="120"/>
                    </a:lnTo>
                    <a:lnTo>
                      <a:pt x="5" y="125"/>
                    </a:lnTo>
                    <a:lnTo>
                      <a:pt x="3" y="125"/>
                    </a:lnTo>
                    <a:lnTo>
                      <a:pt x="3" y="123"/>
                    </a:lnTo>
                    <a:lnTo>
                      <a:pt x="2" y="125"/>
                    </a:lnTo>
                    <a:lnTo>
                      <a:pt x="0" y="125"/>
                    </a:lnTo>
                    <a:lnTo>
                      <a:pt x="2" y="120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5" y="111"/>
                    </a:lnTo>
                    <a:lnTo>
                      <a:pt x="0" y="111"/>
                    </a:lnTo>
                    <a:lnTo>
                      <a:pt x="3" y="107"/>
                    </a:lnTo>
                    <a:lnTo>
                      <a:pt x="0" y="102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7" y="94"/>
                    </a:lnTo>
                    <a:lnTo>
                      <a:pt x="10" y="94"/>
                    </a:lnTo>
                    <a:lnTo>
                      <a:pt x="14" y="93"/>
                    </a:lnTo>
                    <a:lnTo>
                      <a:pt x="11" y="93"/>
                    </a:lnTo>
                    <a:lnTo>
                      <a:pt x="11" y="85"/>
                    </a:lnTo>
                    <a:lnTo>
                      <a:pt x="14" y="85"/>
                    </a:lnTo>
                    <a:lnTo>
                      <a:pt x="13" y="86"/>
                    </a:lnTo>
                    <a:lnTo>
                      <a:pt x="16" y="90"/>
                    </a:lnTo>
                    <a:lnTo>
                      <a:pt x="19" y="91"/>
                    </a:lnTo>
                    <a:lnTo>
                      <a:pt x="21" y="90"/>
                    </a:lnTo>
                    <a:lnTo>
                      <a:pt x="19" y="88"/>
                    </a:lnTo>
                    <a:lnTo>
                      <a:pt x="21" y="86"/>
                    </a:lnTo>
                    <a:lnTo>
                      <a:pt x="21" y="85"/>
                    </a:lnTo>
                    <a:lnTo>
                      <a:pt x="22" y="83"/>
                    </a:lnTo>
                    <a:lnTo>
                      <a:pt x="21" y="82"/>
                    </a:lnTo>
                    <a:lnTo>
                      <a:pt x="22" y="82"/>
                    </a:lnTo>
                    <a:lnTo>
                      <a:pt x="27" y="86"/>
                    </a:lnTo>
                    <a:lnTo>
                      <a:pt x="30" y="88"/>
                    </a:lnTo>
                    <a:lnTo>
                      <a:pt x="32" y="91"/>
                    </a:lnTo>
                    <a:lnTo>
                      <a:pt x="49" y="91"/>
                    </a:lnTo>
                    <a:lnTo>
                      <a:pt x="56" y="93"/>
                    </a:lnTo>
                    <a:lnTo>
                      <a:pt x="62" y="86"/>
                    </a:lnTo>
                    <a:lnTo>
                      <a:pt x="61" y="86"/>
                    </a:lnTo>
                    <a:lnTo>
                      <a:pt x="62" y="83"/>
                    </a:lnTo>
                    <a:lnTo>
                      <a:pt x="68" y="82"/>
                    </a:lnTo>
                    <a:lnTo>
                      <a:pt x="68" y="80"/>
                    </a:lnTo>
                    <a:lnTo>
                      <a:pt x="70" y="78"/>
                    </a:lnTo>
                    <a:lnTo>
                      <a:pt x="67" y="77"/>
                    </a:lnTo>
                    <a:lnTo>
                      <a:pt x="65" y="72"/>
                    </a:lnTo>
                    <a:lnTo>
                      <a:pt x="65" y="70"/>
                    </a:lnTo>
                    <a:lnTo>
                      <a:pt x="70" y="70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65" y="67"/>
                    </a:lnTo>
                    <a:lnTo>
                      <a:pt x="62" y="66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5" y="59"/>
                    </a:lnTo>
                    <a:lnTo>
                      <a:pt x="70" y="56"/>
                    </a:lnTo>
                    <a:lnTo>
                      <a:pt x="72" y="53"/>
                    </a:lnTo>
                    <a:lnTo>
                      <a:pt x="73" y="49"/>
                    </a:lnTo>
                    <a:lnTo>
                      <a:pt x="72" y="49"/>
                    </a:lnTo>
                    <a:lnTo>
                      <a:pt x="75" y="48"/>
                    </a:lnTo>
                    <a:lnTo>
                      <a:pt x="76" y="45"/>
                    </a:lnTo>
                    <a:lnTo>
                      <a:pt x="80" y="41"/>
                    </a:lnTo>
                    <a:lnTo>
                      <a:pt x="78" y="43"/>
                    </a:lnTo>
                    <a:lnTo>
                      <a:pt x="76" y="41"/>
                    </a:lnTo>
                    <a:lnTo>
                      <a:pt x="73" y="41"/>
                    </a:lnTo>
                    <a:lnTo>
                      <a:pt x="73" y="37"/>
                    </a:lnTo>
                    <a:lnTo>
                      <a:pt x="72" y="37"/>
                    </a:lnTo>
                    <a:lnTo>
                      <a:pt x="76" y="32"/>
                    </a:lnTo>
                    <a:lnTo>
                      <a:pt x="81" y="30"/>
                    </a:lnTo>
                    <a:lnTo>
                      <a:pt x="81" y="29"/>
                    </a:lnTo>
                    <a:lnTo>
                      <a:pt x="80" y="29"/>
                    </a:lnTo>
                    <a:lnTo>
                      <a:pt x="81" y="27"/>
                    </a:lnTo>
                    <a:lnTo>
                      <a:pt x="88" y="25"/>
                    </a:lnTo>
                    <a:lnTo>
                      <a:pt x="86" y="24"/>
                    </a:lnTo>
                    <a:lnTo>
                      <a:pt x="80" y="25"/>
                    </a:lnTo>
                    <a:lnTo>
                      <a:pt x="80" y="24"/>
                    </a:lnTo>
                    <a:lnTo>
                      <a:pt x="72" y="22"/>
                    </a:lnTo>
                    <a:lnTo>
                      <a:pt x="75" y="20"/>
                    </a:lnTo>
                    <a:lnTo>
                      <a:pt x="80" y="20"/>
                    </a:lnTo>
                    <a:lnTo>
                      <a:pt x="78" y="19"/>
                    </a:lnTo>
                    <a:lnTo>
                      <a:pt x="80" y="14"/>
                    </a:lnTo>
                    <a:lnTo>
                      <a:pt x="83" y="14"/>
                    </a:lnTo>
                    <a:lnTo>
                      <a:pt x="78" y="14"/>
                    </a:lnTo>
                    <a:lnTo>
                      <a:pt x="76" y="12"/>
                    </a:lnTo>
                    <a:lnTo>
                      <a:pt x="80" y="8"/>
                    </a:lnTo>
                    <a:lnTo>
                      <a:pt x="83" y="6"/>
                    </a:lnTo>
                    <a:lnTo>
                      <a:pt x="80" y="4"/>
                    </a:lnTo>
                    <a:lnTo>
                      <a:pt x="84" y="3"/>
                    </a:lnTo>
                    <a:lnTo>
                      <a:pt x="83" y="1"/>
                    </a:lnTo>
                    <a:lnTo>
                      <a:pt x="88" y="0"/>
                    </a:lnTo>
                    <a:lnTo>
                      <a:pt x="88" y="1"/>
                    </a:lnTo>
                    <a:lnTo>
                      <a:pt x="86" y="1"/>
                    </a:lnTo>
                    <a:lnTo>
                      <a:pt x="88" y="1"/>
                    </a:lnTo>
                    <a:lnTo>
                      <a:pt x="88" y="4"/>
                    </a:lnTo>
                    <a:lnTo>
                      <a:pt x="84" y="6"/>
                    </a:lnTo>
                    <a:lnTo>
                      <a:pt x="88" y="6"/>
                    </a:lnTo>
                    <a:lnTo>
                      <a:pt x="86" y="9"/>
                    </a:lnTo>
                    <a:lnTo>
                      <a:pt x="89" y="11"/>
                    </a:lnTo>
                    <a:lnTo>
                      <a:pt x="88" y="12"/>
                    </a:lnTo>
                    <a:lnTo>
                      <a:pt x="91" y="12"/>
                    </a:lnTo>
                    <a:lnTo>
                      <a:pt x="88" y="14"/>
                    </a:lnTo>
                    <a:lnTo>
                      <a:pt x="89" y="16"/>
                    </a:lnTo>
                    <a:lnTo>
                      <a:pt x="92" y="16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2" y="19"/>
                    </a:lnTo>
                    <a:lnTo>
                      <a:pt x="91" y="19"/>
                    </a:lnTo>
                    <a:lnTo>
                      <a:pt x="86" y="19"/>
                    </a:lnTo>
                    <a:lnTo>
                      <a:pt x="81" y="20"/>
                    </a:lnTo>
                    <a:lnTo>
                      <a:pt x="95" y="19"/>
                    </a:lnTo>
                    <a:lnTo>
                      <a:pt x="92" y="24"/>
                    </a:lnTo>
                    <a:lnTo>
                      <a:pt x="95" y="24"/>
                    </a:lnTo>
                    <a:lnTo>
                      <a:pt x="94" y="25"/>
                    </a:lnTo>
                    <a:lnTo>
                      <a:pt x="97" y="27"/>
                    </a:lnTo>
                    <a:lnTo>
                      <a:pt x="86" y="29"/>
                    </a:lnTo>
                    <a:lnTo>
                      <a:pt x="99" y="29"/>
                    </a:lnTo>
                    <a:lnTo>
                      <a:pt x="97" y="30"/>
                    </a:lnTo>
                    <a:lnTo>
                      <a:pt x="95" y="32"/>
                    </a:lnTo>
                    <a:lnTo>
                      <a:pt x="95" y="33"/>
                    </a:lnTo>
                    <a:lnTo>
                      <a:pt x="88" y="37"/>
                    </a:lnTo>
                    <a:lnTo>
                      <a:pt x="97" y="35"/>
                    </a:lnTo>
                    <a:lnTo>
                      <a:pt x="97" y="37"/>
                    </a:lnTo>
                    <a:lnTo>
                      <a:pt x="94" y="38"/>
                    </a:lnTo>
                    <a:lnTo>
                      <a:pt x="99" y="38"/>
                    </a:lnTo>
                    <a:lnTo>
                      <a:pt x="102" y="43"/>
                    </a:lnTo>
                    <a:lnTo>
                      <a:pt x="92" y="46"/>
                    </a:lnTo>
                    <a:lnTo>
                      <a:pt x="99" y="46"/>
                    </a:lnTo>
                    <a:lnTo>
                      <a:pt x="100" y="48"/>
                    </a:lnTo>
                    <a:lnTo>
                      <a:pt x="99" y="49"/>
                    </a:lnTo>
                    <a:lnTo>
                      <a:pt x="103" y="51"/>
                    </a:lnTo>
                    <a:lnTo>
                      <a:pt x="103" y="53"/>
                    </a:lnTo>
                    <a:lnTo>
                      <a:pt x="97" y="56"/>
                    </a:lnTo>
                    <a:lnTo>
                      <a:pt x="97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91" y="57"/>
                    </a:lnTo>
                    <a:lnTo>
                      <a:pt x="95" y="61"/>
                    </a:lnTo>
                    <a:lnTo>
                      <a:pt x="95" y="61"/>
                    </a:lnTo>
                    <a:lnTo>
                      <a:pt x="92" y="62"/>
                    </a:lnTo>
                    <a:lnTo>
                      <a:pt x="94" y="66"/>
                    </a:lnTo>
                    <a:lnTo>
                      <a:pt x="92" y="66"/>
                    </a:lnTo>
                    <a:lnTo>
                      <a:pt x="91" y="67"/>
                    </a:lnTo>
                    <a:lnTo>
                      <a:pt x="99" y="66"/>
                    </a:lnTo>
                    <a:lnTo>
                      <a:pt x="99" y="70"/>
                    </a:lnTo>
                    <a:lnTo>
                      <a:pt x="97" y="72"/>
                    </a:lnTo>
                    <a:lnTo>
                      <a:pt x="103" y="72"/>
                    </a:lnTo>
                    <a:lnTo>
                      <a:pt x="105" y="75"/>
                    </a:lnTo>
                    <a:lnTo>
                      <a:pt x="108" y="74"/>
                    </a:lnTo>
                    <a:lnTo>
                      <a:pt x="107" y="77"/>
                    </a:lnTo>
                    <a:lnTo>
                      <a:pt x="107" y="78"/>
                    </a:lnTo>
                    <a:lnTo>
                      <a:pt x="103" y="82"/>
                    </a:lnTo>
                    <a:lnTo>
                      <a:pt x="107" y="80"/>
                    </a:lnTo>
                    <a:lnTo>
                      <a:pt x="110" y="82"/>
                    </a:lnTo>
                    <a:lnTo>
                      <a:pt x="113" y="80"/>
                    </a:lnTo>
                    <a:lnTo>
                      <a:pt x="113" y="82"/>
                    </a:lnTo>
                    <a:lnTo>
                      <a:pt x="116" y="83"/>
                    </a:lnTo>
                    <a:lnTo>
                      <a:pt x="111" y="88"/>
                    </a:lnTo>
                    <a:lnTo>
                      <a:pt x="119" y="83"/>
                    </a:lnTo>
                    <a:lnTo>
                      <a:pt x="118" y="85"/>
                    </a:lnTo>
                    <a:lnTo>
                      <a:pt x="121" y="83"/>
                    </a:lnTo>
                    <a:lnTo>
                      <a:pt x="121" y="88"/>
                    </a:lnTo>
                    <a:lnTo>
                      <a:pt x="122" y="88"/>
                    </a:lnTo>
                    <a:lnTo>
                      <a:pt x="127" y="90"/>
                    </a:lnTo>
                    <a:lnTo>
                      <a:pt x="132" y="86"/>
                    </a:lnTo>
                    <a:lnTo>
                      <a:pt x="134" y="88"/>
                    </a:lnTo>
                    <a:lnTo>
                      <a:pt x="132" y="90"/>
                    </a:lnTo>
                    <a:lnTo>
                      <a:pt x="137" y="91"/>
                    </a:lnTo>
                    <a:lnTo>
                      <a:pt x="138" y="93"/>
                    </a:lnTo>
                    <a:lnTo>
                      <a:pt x="135" y="96"/>
                    </a:lnTo>
                    <a:lnTo>
                      <a:pt x="130" y="96"/>
                    </a:lnTo>
                    <a:lnTo>
                      <a:pt x="121" y="99"/>
                    </a:lnTo>
                    <a:lnTo>
                      <a:pt x="110" y="101"/>
                    </a:lnTo>
                    <a:lnTo>
                      <a:pt x="107" y="102"/>
                    </a:lnTo>
                    <a:lnTo>
                      <a:pt x="102" y="104"/>
                    </a:lnTo>
                    <a:lnTo>
                      <a:pt x="97" y="109"/>
                    </a:lnTo>
                    <a:lnTo>
                      <a:pt x="89" y="106"/>
                    </a:lnTo>
                    <a:lnTo>
                      <a:pt x="86" y="106"/>
                    </a:lnTo>
                    <a:lnTo>
                      <a:pt x="86" y="107"/>
                    </a:lnTo>
                    <a:lnTo>
                      <a:pt x="94" y="111"/>
                    </a:lnTo>
                    <a:lnTo>
                      <a:pt x="92" y="115"/>
                    </a:lnTo>
                    <a:lnTo>
                      <a:pt x="118" y="102"/>
                    </a:lnTo>
                    <a:lnTo>
                      <a:pt x="122" y="101"/>
                    </a:lnTo>
                    <a:lnTo>
                      <a:pt x="129" y="99"/>
                    </a:lnTo>
                    <a:lnTo>
                      <a:pt x="137" y="99"/>
                    </a:lnTo>
                    <a:lnTo>
                      <a:pt x="137" y="106"/>
                    </a:lnTo>
                    <a:lnTo>
                      <a:pt x="134" y="109"/>
                    </a:lnTo>
                    <a:lnTo>
                      <a:pt x="132" y="112"/>
                    </a:lnTo>
                    <a:lnTo>
                      <a:pt x="140" y="107"/>
                    </a:lnTo>
                    <a:lnTo>
                      <a:pt x="145" y="107"/>
                    </a:lnTo>
                    <a:lnTo>
                      <a:pt x="143" y="107"/>
                    </a:lnTo>
                    <a:lnTo>
                      <a:pt x="151" y="111"/>
                    </a:lnTo>
                    <a:lnTo>
                      <a:pt x="149" y="112"/>
                    </a:lnTo>
                    <a:lnTo>
                      <a:pt x="153" y="115"/>
                    </a:lnTo>
                    <a:lnTo>
                      <a:pt x="151" y="117"/>
                    </a:lnTo>
                    <a:lnTo>
                      <a:pt x="149" y="119"/>
                    </a:lnTo>
                    <a:lnTo>
                      <a:pt x="145" y="117"/>
                    </a:lnTo>
                    <a:lnTo>
                      <a:pt x="145" y="119"/>
                    </a:lnTo>
                    <a:lnTo>
                      <a:pt x="148" y="119"/>
                    </a:lnTo>
                    <a:lnTo>
                      <a:pt x="148" y="122"/>
                    </a:lnTo>
                    <a:lnTo>
                      <a:pt x="146" y="123"/>
                    </a:lnTo>
                    <a:lnTo>
                      <a:pt x="148" y="127"/>
                    </a:lnTo>
                    <a:lnTo>
                      <a:pt x="145" y="127"/>
                    </a:lnTo>
                    <a:lnTo>
                      <a:pt x="148" y="128"/>
                    </a:lnTo>
                    <a:lnTo>
                      <a:pt x="148" y="130"/>
                    </a:lnTo>
                    <a:lnTo>
                      <a:pt x="143" y="130"/>
                    </a:lnTo>
                    <a:lnTo>
                      <a:pt x="146" y="133"/>
                    </a:lnTo>
                    <a:lnTo>
                      <a:pt x="130" y="144"/>
                    </a:lnTo>
                    <a:lnTo>
                      <a:pt x="127" y="146"/>
                    </a:lnTo>
                    <a:lnTo>
                      <a:pt x="122" y="146"/>
                    </a:lnTo>
                    <a:lnTo>
                      <a:pt x="126" y="136"/>
                    </a:lnTo>
                    <a:lnTo>
                      <a:pt x="122" y="13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94" name="Freeform 73"/>
              <p:cNvSpPr/>
              <p:nvPr/>
            </p:nvSpPr>
            <p:spPr>
              <a:xfrm>
                <a:off x="4862520" y="21636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1 w 4"/>
                  <a:gd name="GluePoint1Y" fmla="*/ 6 h 6"/>
                  <a:gd name="GluePoint2X" fmla="*/ 3 w 4"/>
                  <a:gd name="GluePoint2Y" fmla="*/ 6 h 6"/>
                  <a:gd name="GluePoint3X" fmla="*/ 1 w 4"/>
                  <a:gd name="GluePoint3Y" fmla="*/ 4 h 6"/>
                  <a:gd name="GluePoint4X" fmla="*/ 4 w 4"/>
                  <a:gd name="GluePoint4Y" fmla="*/ 1 h 6"/>
                  <a:gd name="GluePoint5X" fmla="*/ 3 w 4"/>
                  <a:gd name="GluePoint5Y" fmla="*/ 0 h 6"/>
                  <a:gd name="GluePoint6X" fmla="*/ 0 w 4"/>
                  <a:gd name="GluePoint6Y" fmla="*/ 4 h 6"/>
                  <a:gd name="GluePoint7X" fmla="*/ 1 w 4"/>
                  <a:gd name="GluePoint7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1" y="6"/>
                    </a:moveTo>
                    <a:lnTo>
                      <a:pt x="3" y="6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95" name="Freeform 74"/>
              <p:cNvSpPr/>
              <p:nvPr/>
            </p:nvSpPr>
            <p:spPr>
              <a:xfrm>
                <a:off x="4863960" y="2114640"/>
                <a:ext cx="28080" cy="1090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09080"/>
                  <a:gd name="textAreaBottom" fmla="*/ 109440 h 109080"/>
                  <a:gd name="GluePoint1X" fmla="*/ 0 w 18"/>
                  <a:gd name="GluePoint1Y" fmla="*/ 37 h 69"/>
                  <a:gd name="GluePoint2X" fmla="*/ 2 w 18"/>
                  <a:gd name="GluePoint2Y" fmla="*/ 37 h 69"/>
                  <a:gd name="GluePoint3X" fmla="*/ 0 w 18"/>
                  <a:gd name="GluePoint3Y" fmla="*/ 35 h 69"/>
                  <a:gd name="GluePoint4X" fmla="*/ 3 w 18"/>
                  <a:gd name="GluePoint4Y" fmla="*/ 32 h 69"/>
                  <a:gd name="GluePoint5X" fmla="*/ 2 w 18"/>
                  <a:gd name="GluePoint5Y" fmla="*/ 31 h 69"/>
                  <a:gd name="GluePoint6X" fmla="*/ 5 w 18"/>
                  <a:gd name="GluePoint6Y" fmla="*/ 27 h 69"/>
                  <a:gd name="GluePoint7X" fmla="*/ 5 w 18"/>
                  <a:gd name="GluePoint7Y" fmla="*/ 24 h 69"/>
                  <a:gd name="GluePoint8X" fmla="*/ 8 w 18"/>
                  <a:gd name="GluePoint8Y" fmla="*/ 3 h 69"/>
                  <a:gd name="GluePoint9X" fmla="*/ 16 w 18"/>
                  <a:gd name="GluePoint9Y" fmla="*/ 3 h 69"/>
                  <a:gd name="GluePoint10X" fmla="*/ 16 w 18"/>
                  <a:gd name="GluePoint10Y" fmla="*/ 0 h 69"/>
                  <a:gd name="GluePoint11X" fmla="*/ 18 w 18"/>
                  <a:gd name="GluePoint11Y" fmla="*/ 2 h 69"/>
                  <a:gd name="GluePoint12X" fmla="*/ 16 w 18"/>
                  <a:gd name="GluePoint12Y" fmla="*/ 10 h 69"/>
                  <a:gd name="GluePoint13X" fmla="*/ 18 w 18"/>
                  <a:gd name="GluePoint13Y" fmla="*/ 16 h 69"/>
                  <a:gd name="GluePoint14X" fmla="*/ 14 w 18"/>
                  <a:gd name="GluePoint14Y" fmla="*/ 13 h 69"/>
                  <a:gd name="GluePoint15X" fmla="*/ 11 w 18"/>
                  <a:gd name="GluePoint15Y" fmla="*/ 13 h 69"/>
                  <a:gd name="GluePoint16X" fmla="*/ 8 w 18"/>
                  <a:gd name="GluePoint16Y" fmla="*/ 18 h 69"/>
                  <a:gd name="GluePoint17X" fmla="*/ 10 w 18"/>
                  <a:gd name="GluePoint17Y" fmla="*/ 26 h 69"/>
                  <a:gd name="GluePoint18X" fmla="*/ 13 w 18"/>
                  <a:gd name="GluePoint18Y" fmla="*/ 26 h 69"/>
                  <a:gd name="GluePoint19X" fmla="*/ 11 w 18"/>
                  <a:gd name="GluePoint19Y" fmla="*/ 27 h 69"/>
                  <a:gd name="GluePoint20X" fmla="*/ 10 w 18"/>
                  <a:gd name="GluePoint20Y" fmla="*/ 34 h 69"/>
                  <a:gd name="GluePoint21X" fmla="*/ 10 w 18"/>
                  <a:gd name="GluePoint21Y" fmla="*/ 35 h 69"/>
                  <a:gd name="GluePoint22X" fmla="*/ 16 w 18"/>
                  <a:gd name="GluePoint22Y" fmla="*/ 31 h 69"/>
                  <a:gd name="GluePoint23X" fmla="*/ 18 w 18"/>
                  <a:gd name="GluePoint23Y" fmla="*/ 32 h 69"/>
                  <a:gd name="GluePoint24X" fmla="*/ 18 w 18"/>
                  <a:gd name="GluePoint24Y" fmla="*/ 39 h 69"/>
                  <a:gd name="GluePoint25X" fmla="*/ 14 w 18"/>
                  <a:gd name="GluePoint25Y" fmla="*/ 48 h 69"/>
                  <a:gd name="GluePoint26X" fmla="*/ 14 w 18"/>
                  <a:gd name="GluePoint26Y" fmla="*/ 68 h 69"/>
                  <a:gd name="GluePoint27X" fmla="*/ 13 w 18"/>
                  <a:gd name="GluePoint27Y" fmla="*/ 69 h 69"/>
                  <a:gd name="GluePoint28X" fmla="*/ 10 w 18"/>
                  <a:gd name="GluePoint28Y" fmla="*/ 61 h 69"/>
                  <a:gd name="GluePoint29X" fmla="*/ 5 w 18"/>
                  <a:gd name="GluePoint29Y" fmla="*/ 52 h 69"/>
                  <a:gd name="GluePoint30X" fmla="*/ 2 w 18"/>
                  <a:gd name="GluePoint30Y" fmla="*/ 44 h 69"/>
                  <a:gd name="GluePoint31X" fmla="*/ 0 w 18"/>
                  <a:gd name="GluePoint31Y" fmla="*/ 37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18" h="69">
                    <a:moveTo>
                      <a:pt x="0" y="37"/>
                    </a:moveTo>
                    <a:lnTo>
                      <a:pt x="2" y="37"/>
                    </a:lnTo>
                    <a:lnTo>
                      <a:pt x="0" y="35"/>
                    </a:lnTo>
                    <a:lnTo>
                      <a:pt x="3" y="32"/>
                    </a:lnTo>
                    <a:lnTo>
                      <a:pt x="2" y="31"/>
                    </a:lnTo>
                    <a:lnTo>
                      <a:pt x="5" y="27"/>
                    </a:lnTo>
                    <a:lnTo>
                      <a:pt x="5" y="24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16" y="10"/>
                    </a:lnTo>
                    <a:lnTo>
                      <a:pt x="18" y="16"/>
                    </a:lnTo>
                    <a:lnTo>
                      <a:pt x="14" y="13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1" y="27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6" y="31"/>
                    </a:lnTo>
                    <a:lnTo>
                      <a:pt x="18" y="32"/>
                    </a:lnTo>
                    <a:lnTo>
                      <a:pt x="18" y="39"/>
                    </a:lnTo>
                    <a:lnTo>
                      <a:pt x="14" y="48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0" y="61"/>
                    </a:lnTo>
                    <a:lnTo>
                      <a:pt x="5" y="52"/>
                    </a:lnTo>
                    <a:lnTo>
                      <a:pt x="2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96" name="Freeform 75"/>
              <p:cNvSpPr/>
              <p:nvPr/>
            </p:nvSpPr>
            <p:spPr>
              <a:xfrm>
                <a:off x="4549680" y="1487520"/>
                <a:ext cx="193320" cy="12996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29960"/>
                  <a:gd name="textAreaBottom" fmla="*/ 130320 h 129960"/>
                  <a:gd name="GluePoint1X" fmla="*/ 6 w 122"/>
                  <a:gd name="GluePoint1Y" fmla="*/ 77 h 82"/>
                  <a:gd name="GluePoint2X" fmla="*/ 6 w 122"/>
                  <a:gd name="GluePoint2Y" fmla="*/ 70 h 82"/>
                  <a:gd name="GluePoint3X" fmla="*/ 0 w 122"/>
                  <a:gd name="GluePoint3Y" fmla="*/ 65 h 82"/>
                  <a:gd name="GluePoint4X" fmla="*/ 8 w 122"/>
                  <a:gd name="GluePoint4Y" fmla="*/ 57 h 82"/>
                  <a:gd name="GluePoint5X" fmla="*/ 6 w 122"/>
                  <a:gd name="GluePoint5Y" fmla="*/ 53 h 82"/>
                  <a:gd name="GluePoint6X" fmla="*/ 0 w 122"/>
                  <a:gd name="GluePoint6Y" fmla="*/ 36 h 82"/>
                  <a:gd name="GluePoint7X" fmla="*/ 17 w 122"/>
                  <a:gd name="GluePoint7Y" fmla="*/ 36 h 82"/>
                  <a:gd name="GluePoint8X" fmla="*/ 16 w 122"/>
                  <a:gd name="GluePoint8Y" fmla="*/ 33 h 82"/>
                  <a:gd name="GluePoint9X" fmla="*/ 22 w 122"/>
                  <a:gd name="GluePoint9Y" fmla="*/ 30 h 82"/>
                  <a:gd name="GluePoint10X" fmla="*/ 28 w 122"/>
                  <a:gd name="GluePoint10Y" fmla="*/ 33 h 82"/>
                  <a:gd name="GluePoint11X" fmla="*/ 25 w 122"/>
                  <a:gd name="GluePoint11Y" fmla="*/ 28 h 82"/>
                  <a:gd name="GluePoint12X" fmla="*/ 27 w 122"/>
                  <a:gd name="GluePoint12Y" fmla="*/ 25 h 82"/>
                  <a:gd name="GluePoint13X" fmla="*/ 27 w 122"/>
                  <a:gd name="GluePoint13Y" fmla="*/ 19 h 82"/>
                  <a:gd name="GluePoint14X" fmla="*/ 36 w 122"/>
                  <a:gd name="GluePoint14Y" fmla="*/ 17 h 82"/>
                  <a:gd name="GluePoint15X" fmla="*/ 38 w 122"/>
                  <a:gd name="GluePoint15Y" fmla="*/ 14 h 82"/>
                  <a:gd name="GluePoint16X" fmla="*/ 35 w 122"/>
                  <a:gd name="GluePoint16Y" fmla="*/ 12 h 82"/>
                  <a:gd name="GluePoint17X" fmla="*/ 33 w 122"/>
                  <a:gd name="GluePoint17Y" fmla="*/ 11 h 82"/>
                  <a:gd name="GluePoint18X" fmla="*/ 36 w 122"/>
                  <a:gd name="GluePoint18Y" fmla="*/ 8 h 82"/>
                  <a:gd name="GluePoint19X" fmla="*/ 36 w 122"/>
                  <a:gd name="GluePoint19Y" fmla="*/ 8 h 82"/>
                  <a:gd name="GluePoint20X" fmla="*/ 41 w 122"/>
                  <a:gd name="GluePoint20Y" fmla="*/ 6 h 82"/>
                  <a:gd name="GluePoint21X" fmla="*/ 47 w 122"/>
                  <a:gd name="GluePoint21Y" fmla="*/ 6 h 82"/>
                  <a:gd name="GluePoint22X" fmla="*/ 52 w 122"/>
                  <a:gd name="GluePoint22Y" fmla="*/ 1 h 82"/>
                  <a:gd name="GluePoint23X" fmla="*/ 55 w 122"/>
                  <a:gd name="GluePoint23Y" fmla="*/ 0 h 82"/>
                  <a:gd name="GluePoint24X" fmla="*/ 68 w 122"/>
                  <a:gd name="GluePoint24Y" fmla="*/ 3 h 82"/>
                  <a:gd name="GluePoint25X" fmla="*/ 71 w 122"/>
                  <a:gd name="GluePoint25Y" fmla="*/ 4 h 82"/>
                  <a:gd name="GluePoint26X" fmla="*/ 71 w 122"/>
                  <a:gd name="GluePoint26Y" fmla="*/ 8 h 82"/>
                  <a:gd name="GluePoint27X" fmla="*/ 84 w 122"/>
                  <a:gd name="GluePoint27Y" fmla="*/ 4 h 82"/>
                  <a:gd name="GluePoint28X" fmla="*/ 90 w 122"/>
                  <a:gd name="GluePoint28Y" fmla="*/ 9 h 82"/>
                  <a:gd name="GluePoint29X" fmla="*/ 93 w 122"/>
                  <a:gd name="GluePoint29Y" fmla="*/ 16 h 82"/>
                  <a:gd name="GluePoint30X" fmla="*/ 93 w 122"/>
                  <a:gd name="GluePoint30Y" fmla="*/ 22 h 82"/>
                  <a:gd name="GluePoint31X" fmla="*/ 108 w 122"/>
                  <a:gd name="GluePoint31Y" fmla="*/ 35 h 82"/>
                  <a:gd name="GluePoint32X" fmla="*/ 109 w 122"/>
                  <a:gd name="GluePoint32Y" fmla="*/ 40 h 82"/>
                  <a:gd name="GluePoint33X" fmla="*/ 114 w 122"/>
                  <a:gd name="GluePoint33Y" fmla="*/ 38 h 82"/>
                  <a:gd name="GluePoint34X" fmla="*/ 122 w 122"/>
                  <a:gd name="GluePoint34Y" fmla="*/ 43 h 82"/>
                  <a:gd name="GluePoint35X" fmla="*/ 122 w 122"/>
                  <a:gd name="GluePoint35Y" fmla="*/ 45 h 82"/>
                  <a:gd name="GluePoint36X" fmla="*/ 116 w 122"/>
                  <a:gd name="GluePoint36Y" fmla="*/ 49 h 82"/>
                  <a:gd name="GluePoint37X" fmla="*/ 106 w 122"/>
                  <a:gd name="GluePoint37Y" fmla="*/ 48 h 82"/>
                  <a:gd name="GluePoint38X" fmla="*/ 103 w 122"/>
                  <a:gd name="GluePoint38Y" fmla="*/ 49 h 82"/>
                  <a:gd name="GluePoint39X" fmla="*/ 114 w 122"/>
                  <a:gd name="GluePoint39Y" fmla="*/ 67 h 82"/>
                  <a:gd name="GluePoint40X" fmla="*/ 103 w 122"/>
                  <a:gd name="GluePoint40Y" fmla="*/ 69 h 82"/>
                  <a:gd name="GluePoint41X" fmla="*/ 100 w 122"/>
                  <a:gd name="GluePoint41Y" fmla="*/ 72 h 82"/>
                  <a:gd name="GluePoint42X" fmla="*/ 100 w 122"/>
                  <a:gd name="GluePoint42Y" fmla="*/ 80 h 82"/>
                  <a:gd name="GluePoint43X" fmla="*/ 98 w 122"/>
                  <a:gd name="GluePoint43Y" fmla="*/ 82 h 82"/>
                  <a:gd name="GluePoint44X" fmla="*/ 95 w 122"/>
                  <a:gd name="GluePoint44Y" fmla="*/ 80 h 82"/>
                  <a:gd name="GluePoint45X" fmla="*/ 85 w 122"/>
                  <a:gd name="GluePoint45Y" fmla="*/ 82 h 82"/>
                  <a:gd name="GluePoint46X" fmla="*/ 79 w 122"/>
                  <a:gd name="GluePoint46Y" fmla="*/ 77 h 82"/>
                  <a:gd name="GluePoint47X" fmla="*/ 76 w 122"/>
                  <a:gd name="GluePoint47Y" fmla="*/ 80 h 82"/>
                  <a:gd name="GluePoint48X" fmla="*/ 66 w 122"/>
                  <a:gd name="GluePoint48Y" fmla="*/ 77 h 82"/>
                  <a:gd name="GluePoint49X" fmla="*/ 60 w 122"/>
                  <a:gd name="GluePoint49Y" fmla="*/ 80 h 82"/>
                  <a:gd name="GluePoint50X" fmla="*/ 58 w 122"/>
                  <a:gd name="GluePoint50Y" fmla="*/ 77 h 82"/>
                  <a:gd name="GluePoint51X" fmla="*/ 54 w 122"/>
                  <a:gd name="GluePoint51Y" fmla="*/ 77 h 82"/>
                  <a:gd name="GluePoint52X" fmla="*/ 50 w 122"/>
                  <a:gd name="GluePoint52Y" fmla="*/ 73 h 82"/>
                  <a:gd name="GluePoint53X" fmla="*/ 35 w 122"/>
                  <a:gd name="GluePoint53Y" fmla="*/ 70 h 82"/>
                  <a:gd name="GluePoint54X" fmla="*/ 28 w 122"/>
                  <a:gd name="GluePoint54Y" fmla="*/ 70 h 82"/>
                  <a:gd name="GluePoint55X" fmla="*/ 17 w 122"/>
                  <a:gd name="GluePoint55Y" fmla="*/ 70 h 82"/>
                  <a:gd name="GluePoint56X" fmla="*/ 14 w 122"/>
                  <a:gd name="GluePoint56Y" fmla="*/ 73 h 82"/>
                  <a:gd name="GluePoint57X" fmla="*/ 6 w 122"/>
                  <a:gd name="GluePoint57Y" fmla="*/ 77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22" h="82">
                    <a:moveTo>
                      <a:pt x="6" y="77"/>
                    </a:moveTo>
                    <a:lnTo>
                      <a:pt x="6" y="70"/>
                    </a:lnTo>
                    <a:lnTo>
                      <a:pt x="0" y="65"/>
                    </a:lnTo>
                    <a:lnTo>
                      <a:pt x="8" y="57"/>
                    </a:lnTo>
                    <a:lnTo>
                      <a:pt x="6" y="53"/>
                    </a:lnTo>
                    <a:lnTo>
                      <a:pt x="0" y="36"/>
                    </a:lnTo>
                    <a:lnTo>
                      <a:pt x="17" y="36"/>
                    </a:lnTo>
                    <a:lnTo>
                      <a:pt x="16" y="33"/>
                    </a:lnTo>
                    <a:lnTo>
                      <a:pt x="22" y="30"/>
                    </a:lnTo>
                    <a:lnTo>
                      <a:pt x="28" y="33"/>
                    </a:lnTo>
                    <a:lnTo>
                      <a:pt x="25" y="28"/>
                    </a:lnTo>
                    <a:lnTo>
                      <a:pt x="27" y="25"/>
                    </a:lnTo>
                    <a:lnTo>
                      <a:pt x="27" y="19"/>
                    </a:lnTo>
                    <a:lnTo>
                      <a:pt x="36" y="17"/>
                    </a:lnTo>
                    <a:lnTo>
                      <a:pt x="38" y="14"/>
                    </a:lnTo>
                    <a:lnTo>
                      <a:pt x="35" y="12"/>
                    </a:lnTo>
                    <a:lnTo>
                      <a:pt x="33" y="11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41" y="6"/>
                    </a:lnTo>
                    <a:lnTo>
                      <a:pt x="47" y="6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68" y="3"/>
                    </a:lnTo>
                    <a:lnTo>
                      <a:pt x="71" y="4"/>
                    </a:lnTo>
                    <a:lnTo>
                      <a:pt x="71" y="8"/>
                    </a:lnTo>
                    <a:lnTo>
                      <a:pt x="84" y="4"/>
                    </a:lnTo>
                    <a:lnTo>
                      <a:pt x="90" y="9"/>
                    </a:lnTo>
                    <a:lnTo>
                      <a:pt x="93" y="16"/>
                    </a:lnTo>
                    <a:lnTo>
                      <a:pt x="93" y="22"/>
                    </a:lnTo>
                    <a:lnTo>
                      <a:pt x="108" y="35"/>
                    </a:lnTo>
                    <a:lnTo>
                      <a:pt x="109" y="40"/>
                    </a:lnTo>
                    <a:lnTo>
                      <a:pt x="114" y="38"/>
                    </a:lnTo>
                    <a:lnTo>
                      <a:pt x="122" y="43"/>
                    </a:lnTo>
                    <a:lnTo>
                      <a:pt x="122" y="45"/>
                    </a:lnTo>
                    <a:lnTo>
                      <a:pt x="116" y="49"/>
                    </a:lnTo>
                    <a:lnTo>
                      <a:pt x="106" y="48"/>
                    </a:lnTo>
                    <a:lnTo>
                      <a:pt x="103" y="49"/>
                    </a:lnTo>
                    <a:lnTo>
                      <a:pt x="114" y="67"/>
                    </a:lnTo>
                    <a:lnTo>
                      <a:pt x="103" y="69"/>
                    </a:lnTo>
                    <a:lnTo>
                      <a:pt x="100" y="72"/>
                    </a:lnTo>
                    <a:lnTo>
                      <a:pt x="100" y="80"/>
                    </a:lnTo>
                    <a:lnTo>
                      <a:pt x="98" y="82"/>
                    </a:lnTo>
                    <a:lnTo>
                      <a:pt x="95" y="80"/>
                    </a:lnTo>
                    <a:lnTo>
                      <a:pt x="85" y="82"/>
                    </a:lnTo>
                    <a:lnTo>
                      <a:pt x="79" y="77"/>
                    </a:lnTo>
                    <a:lnTo>
                      <a:pt x="76" y="80"/>
                    </a:lnTo>
                    <a:lnTo>
                      <a:pt x="66" y="77"/>
                    </a:lnTo>
                    <a:lnTo>
                      <a:pt x="60" y="80"/>
                    </a:lnTo>
                    <a:lnTo>
                      <a:pt x="58" y="77"/>
                    </a:lnTo>
                    <a:lnTo>
                      <a:pt x="54" y="77"/>
                    </a:lnTo>
                    <a:lnTo>
                      <a:pt x="50" y="73"/>
                    </a:lnTo>
                    <a:lnTo>
                      <a:pt x="35" y="70"/>
                    </a:lnTo>
                    <a:lnTo>
                      <a:pt x="28" y="70"/>
                    </a:lnTo>
                    <a:lnTo>
                      <a:pt x="17" y="70"/>
                    </a:lnTo>
                    <a:lnTo>
                      <a:pt x="14" y="73"/>
                    </a:lnTo>
                    <a:lnTo>
                      <a:pt x="6" y="7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97" name="Freeform 76"/>
              <p:cNvSpPr/>
              <p:nvPr/>
            </p:nvSpPr>
            <p:spPr>
              <a:xfrm>
                <a:off x="4641840" y="2160720"/>
                <a:ext cx="275760" cy="275760"/>
              </a:xfrm>
              <a:custGeom>
                <a:avLst/>
                <a:gdLst>
                  <a:gd name="textAreaLeft" fmla="*/ 0 w 275760"/>
                  <a:gd name="textAreaRight" fmla="*/ 276120 w 275760"/>
                  <a:gd name="textAreaTop" fmla="*/ 0 h 275760"/>
                  <a:gd name="textAreaBottom" fmla="*/ 276120 h 275760"/>
                  <a:gd name="GluePoint1X" fmla="*/ 139 w 174"/>
                  <a:gd name="GluePoint1Y" fmla="*/ 6 h 174"/>
                  <a:gd name="GluePoint2X" fmla="*/ 124 w 174"/>
                  <a:gd name="GluePoint2Y" fmla="*/ 11 h 174"/>
                  <a:gd name="GluePoint3X" fmla="*/ 116 w 174"/>
                  <a:gd name="GluePoint3Y" fmla="*/ 11 h 174"/>
                  <a:gd name="GluePoint4X" fmla="*/ 110 w 174"/>
                  <a:gd name="GluePoint4Y" fmla="*/ 6 h 174"/>
                  <a:gd name="GluePoint5X" fmla="*/ 105 w 174"/>
                  <a:gd name="GluePoint5Y" fmla="*/ 2 h 174"/>
                  <a:gd name="GluePoint6X" fmla="*/ 96 w 174"/>
                  <a:gd name="GluePoint6Y" fmla="*/ 3 h 174"/>
                  <a:gd name="GluePoint7X" fmla="*/ 86 w 174"/>
                  <a:gd name="GluePoint7Y" fmla="*/ 6 h 174"/>
                  <a:gd name="GluePoint8X" fmla="*/ 83 w 174"/>
                  <a:gd name="GluePoint8Y" fmla="*/ 3 h 174"/>
                  <a:gd name="GluePoint9X" fmla="*/ 32 w 174"/>
                  <a:gd name="GluePoint9Y" fmla="*/ 3 h 174"/>
                  <a:gd name="GluePoint10X" fmla="*/ 8 w 174"/>
                  <a:gd name="GluePoint10Y" fmla="*/ 2 h 174"/>
                  <a:gd name="GluePoint11X" fmla="*/ 4 w 174"/>
                  <a:gd name="GluePoint11Y" fmla="*/ 0 h 174"/>
                  <a:gd name="GluePoint12X" fmla="*/ 4 w 174"/>
                  <a:gd name="GluePoint12Y" fmla="*/ 23 h 174"/>
                  <a:gd name="GluePoint13X" fmla="*/ 2 w 174"/>
                  <a:gd name="GluePoint13Y" fmla="*/ 34 h 174"/>
                  <a:gd name="GluePoint14X" fmla="*/ 4 w 174"/>
                  <a:gd name="GluePoint14Y" fmla="*/ 40 h 174"/>
                  <a:gd name="GluePoint15X" fmla="*/ 10 w 174"/>
                  <a:gd name="GluePoint15Y" fmla="*/ 61 h 174"/>
                  <a:gd name="GluePoint16X" fmla="*/ 12 w 174"/>
                  <a:gd name="GluePoint16Y" fmla="*/ 92 h 174"/>
                  <a:gd name="GluePoint17X" fmla="*/ 13 w 174"/>
                  <a:gd name="GluePoint17Y" fmla="*/ 122 h 174"/>
                  <a:gd name="GluePoint18X" fmla="*/ 15 w 174"/>
                  <a:gd name="GluePoint18Y" fmla="*/ 154 h 174"/>
                  <a:gd name="GluePoint19X" fmla="*/ 26 w 174"/>
                  <a:gd name="GluePoint19Y" fmla="*/ 169 h 174"/>
                  <a:gd name="GluePoint20X" fmla="*/ 50 w 174"/>
                  <a:gd name="GluePoint20Y" fmla="*/ 169 h 174"/>
                  <a:gd name="GluePoint21X" fmla="*/ 73 w 174"/>
                  <a:gd name="GluePoint21Y" fmla="*/ 169 h 174"/>
                  <a:gd name="GluePoint22X" fmla="*/ 96 w 174"/>
                  <a:gd name="GluePoint22Y" fmla="*/ 169 h 174"/>
                  <a:gd name="GluePoint23X" fmla="*/ 110 w 174"/>
                  <a:gd name="GluePoint23Y" fmla="*/ 166 h 174"/>
                  <a:gd name="GluePoint24X" fmla="*/ 112 w 174"/>
                  <a:gd name="GluePoint24Y" fmla="*/ 169 h 174"/>
                  <a:gd name="GluePoint25X" fmla="*/ 137 w 174"/>
                  <a:gd name="GluePoint25Y" fmla="*/ 171 h 174"/>
                  <a:gd name="GluePoint26X" fmla="*/ 150 w 174"/>
                  <a:gd name="GluePoint26Y" fmla="*/ 174 h 174"/>
                  <a:gd name="GluePoint27X" fmla="*/ 159 w 174"/>
                  <a:gd name="GluePoint27Y" fmla="*/ 164 h 174"/>
                  <a:gd name="GluePoint28X" fmla="*/ 166 w 174"/>
                  <a:gd name="GluePoint28Y" fmla="*/ 156 h 174"/>
                  <a:gd name="GluePoint29X" fmla="*/ 169 w 174"/>
                  <a:gd name="GluePoint29Y" fmla="*/ 137 h 174"/>
                  <a:gd name="GluePoint30X" fmla="*/ 164 w 174"/>
                  <a:gd name="GluePoint30Y" fmla="*/ 125 h 174"/>
                  <a:gd name="GluePoint31X" fmla="*/ 140 w 174"/>
                  <a:gd name="GluePoint31Y" fmla="*/ 79 h 174"/>
                  <a:gd name="GluePoint32X" fmla="*/ 135 w 174"/>
                  <a:gd name="GluePoint32Y" fmla="*/ 64 h 174"/>
                  <a:gd name="GluePoint33X" fmla="*/ 121 w 174"/>
                  <a:gd name="GluePoint33Y" fmla="*/ 48 h 174"/>
                  <a:gd name="GluePoint34X" fmla="*/ 116 w 174"/>
                  <a:gd name="GluePoint34Y" fmla="*/ 35 h 174"/>
                  <a:gd name="GluePoint35X" fmla="*/ 118 w 174"/>
                  <a:gd name="GluePoint35Y" fmla="*/ 29 h 174"/>
                  <a:gd name="GluePoint36X" fmla="*/ 129 w 174"/>
                  <a:gd name="GluePoint36Y" fmla="*/ 48 h 174"/>
                  <a:gd name="GluePoint37X" fmla="*/ 143 w 174"/>
                  <a:gd name="GluePoint37Y" fmla="*/ 68 h 174"/>
                  <a:gd name="GluePoint38X" fmla="*/ 148 w 174"/>
                  <a:gd name="GluePoint38Y" fmla="*/ 60 h 174"/>
                  <a:gd name="GluePoint39X" fmla="*/ 150 w 174"/>
                  <a:gd name="GluePoint39Y" fmla="*/ 32 h 174"/>
                  <a:gd name="GluePoint40X" fmla="*/ 142 w 174"/>
                  <a:gd name="GluePoint40Y" fmla="*/ 15 h 1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74" h="174">
                    <a:moveTo>
                      <a:pt x="140" y="8"/>
                    </a:moveTo>
                    <a:lnTo>
                      <a:pt x="139" y="6"/>
                    </a:lnTo>
                    <a:lnTo>
                      <a:pt x="131" y="10"/>
                    </a:lnTo>
                    <a:lnTo>
                      <a:pt x="124" y="11"/>
                    </a:lnTo>
                    <a:lnTo>
                      <a:pt x="123" y="10"/>
                    </a:lnTo>
                    <a:lnTo>
                      <a:pt x="116" y="11"/>
                    </a:lnTo>
                    <a:lnTo>
                      <a:pt x="113" y="8"/>
                    </a:lnTo>
                    <a:lnTo>
                      <a:pt x="110" y="6"/>
                    </a:lnTo>
                    <a:lnTo>
                      <a:pt x="110" y="8"/>
                    </a:lnTo>
                    <a:lnTo>
                      <a:pt x="105" y="2"/>
                    </a:lnTo>
                    <a:lnTo>
                      <a:pt x="102" y="3"/>
                    </a:lnTo>
                    <a:lnTo>
                      <a:pt x="96" y="3"/>
                    </a:lnTo>
                    <a:lnTo>
                      <a:pt x="94" y="2"/>
                    </a:lnTo>
                    <a:lnTo>
                      <a:pt x="86" y="6"/>
                    </a:lnTo>
                    <a:lnTo>
                      <a:pt x="88" y="2"/>
                    </a:lnTo>
                    <a:lnTo>
                      <a:pt x="83" y="3"/>
                    </a:lnTo>
                    <a:lnTo>
                      <a:pt x="64" y="15"/>
                    </a:lnTo>
                    <a:lnTo>
                      <a:pt x="32" y="3"/>
                    </a:lnTo>
                    <a:lnTo>
                      <a:pt x="16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4" y="23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7"/>
                    </a:lnTo>
                    <a:lnTo>
                      <a:pt x="4" y="40"/>
                    </a:lnTo>
                    <a:lnTo>
                      <a:pt x="8" y="45"/>
                    </a:lnTo>
                    <a:lnTo>
                      <a:pt x="10" y="61"/>
                    </a:lnTo>
                    <a:lnTo>
                      <a:pt x="10" y="77"/>
                    </a:lnTo>
                    <a:lnTo>
                      <a:pt x="12" y="92"/>
                    </a:lnTo>
                    <a:lnTo>
                      <a:pt x="12" y="108"/>
                    </a:lnTo>
                    <a:lnTo>
                      <a:pt x="13" y="122"/>
                    </a:lnTo>
                    <a:lnTo>
                      <a:pt x="13" y="138"/>
                    </a:lnTo>
                    <a:lnTo>
                      <a:pt x="15" y="154"/>
                    </a:lnTo>
                    <a:lnTo>
                      <a:pt x="15" y="169"/>
                    </a:lnTo>
                    <a:lnTo>
                      <a:pt x="26" y="169"/>
                    </a:lnTo>
                    <a:lnTo>
                      <a:pt x="39" y="169"/>
                    </a:lnTo>
                    <a:lnTo>
                      <a:pt x="50" y="169"/>
                    </a:lnTo>
                    <a:lnTo>
                      <a:pt x="61" y="169"/>
                    </a:lnTo>
                    <a:lnTo>
                      <a:pt x="73" y="169"/>
                    </a:lnTo>
                    <a:lnTo>
                      <a:pt x="85" y="169"/>
                    </a:lnTo>
                    <a:lnTo>
                      <a:pt x="96" y="169"/>
                    </a:lnTo>
                    <a:lnTo>
                      <a:pt x="108" y="169"/>
                    </a:lnTo>
                    <a:lnTo>
                      <a:pt x="110" y="166"/>
                    </a:lnTo>
                    <a:lnTo>
                      <a:pt x="112" y="166"/>
                    </a:lnTo>
                    <a:lnTo>
                      <a:pt x="112" y="169"/>
                    </a:lnTo>
                    <a:lnTo>
                      <a:pt x="124" y="169"/>
                    </a:lnTo>
                    <a:lnTo>
                      <a:pt x="137" y="171"/>
                    </a:lnTo>
                    <a:lnTo>
                      <a:pt x="143" y="174"/>
                    </a:lnTo>
                    <a:lnTo>
                      <a:pt x="150" y="174"/>
                    </a:lnTo>
                    <a:lnTo>
                      <a:pt x="151" y="166"/>
                    </a:lnTo>
                    <a:lnTo>
                      <a:pt x="159" y="164"/>
                    </a:lnTo>
                    <a:lnTo>
                      <a:pt x="162" y="154"/>
                    </a:lnTo>
                    <a:lnTo>
                      <a:pt x="166" y="156"/>
                    </a:lnTo>
                    <a:lnTo>
                      <a:pt x="172" y="150"/>
                    </a:lnTo>
                    <a:lnTo>
                      <a:pt x="169" y="137"/>
                    </a:lnTo>
                    <a:lnTo>
                      <a:pt x="174" y="135"/>
                    </a:lnTo>
                    <a:lnTo>
                      <a:pt x="164" y="125"/>
                    </a:lnTo>
                    <a:lnTo>
                      <a:pt x="145" y="90"/>
                    </a:lnTo>
                    <a:lnTo>
                      <a:pt x="140" y="79"/>
                    </a:lnTo>
                    <a:lnTo>
                      <a:pt x="135" y="72"/>
                    </a:lnTo>
                    <a:lnTo>
                      <a:pt x="135" y="64"/>
                    </a:lnTo>
                    <a:lnTo>
                      <a:pt x="126" y="56"/>
                    </a:lnTo>
                    <a:lnTo>
                      <a:pt x="121" y="48"/>
                    </a:lnTo>
                    <a:lnTo>
                      <a:pt x="120" y="42"/>
                    </a:lnTo>
                    <a:lnTo>
                      <a:pt x="116" y="35"/>
                    </a:lnTo>
                    <a:lnTo>
                      <a:pt x="118" y="29"/>
                    </a:lnTo>
                    <a:lnTo>
                      <a:pt x="118" y="29"/>
                    </a:lnTo>
                    <a:lnTo>
                      <a:pt x="121" y="37"/>
                    </a:lnTo>
                    <a:lnTo>
                      <a:pt x="129" y="48"/>
                    </a:lnTo>
                    <a:lnTo>
                      <a:pt x="131" y="53"/>
                    </a:lnTo>
                    <a:lnTo>
                      <a:pt x="143" y="68"/>
                    </a:lnTo>
                    <a:lnTo>
                      <a:pt x="148" y="66"/>
                    </a:lnTo>
                    <a:lnTo>
                      <a:pt x="148" y="60"/>
                    </a:lnTo>
                    <a:lnTo>
                      <a:pt x="153" y="40"/>
                    </a:lnTo>
                    <a:lnTo>
                      <a:pt x="150" y="32"/>
                    </a:lnTo>
                    <a:lnTo>
                      <a:pt x="145" y="23"/>
                    </a:lnTo>
                    <a:lnTo>
                      <a:pt x="142" y="15"/>
                    </a:lnTo>
                    <a:lnTo>
                      <a:pt x="140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98" name="Freeform 77"/>
              <p:cNvSpPr/>
              <p:nvPr/>
            </p:nvSpPr>
            <p:spPr>
              <a:xfrm>
                <a:off x="6411960" y="2463840"/>
                <a:ext cx="201240" cy="42192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421920"/>
                  <a:gd name="textAreaBottom" fmla="*/ 422280 h 421920"/>
                  <a:gd name="GluePoint1X" fmla="*/ 89 w 127"/>
                  <a:gd name="GluePoint1Y" fmla="*/ 153 h 266"/>
                  <a:gd name="GluePoint2X" fmla="*/ 77 w 127"/>
                  <a:gd name="GluePoint2Y" fmla="*/ 144 h 266"/>
                  <a:gd name="GluePoint3X" fmla="*/ 59 w 127"/>
                  <a:gd name="GluePoint3Y" fmla="*/ 129 h 266"/>
                  <a:gd name="GluePoint4X" fmla="*/ 46 w 127"/>
                  <a:gd name="GluePoint4Y" fmla="*/ 129 h 266"/>
                  <a:gd name="GluePoint5X" fmla="*/ 48 w 127"/>
                  <a:gd name="GluePoint5Y" fmla="*/ 152 h 266"/>
                  <a:gd name="GluePoint6X" fmla="*/ 43 w 127"/>
                  <a:gd name="GluePoint6Y" fmla="*/ 172 h 266"/>
                  <a:gd name="GluePoint7X" fmla="*/ 42 w 127"/>
                  <a:gd name="GluePoint7Y" fmla="*/ 203 h 266"/>
                  <a:gd name="GluePoint8X" fmla="*/ 54 w 127"/>
                  <a:gd name="GluePoint8Y" fmla="*/ 216 h 266"/>
                  <a:gd name="GluePoint9X" fmla="*/ 64 w 127"/>
                  <a:gd name="GluePoint9Y" fmla="*/ 237 h 266"/>
                  <a:gd name="GluePoint10X" fmla="*/ 78 w 127"/>
                  <a:gd name="GluePoint10Y" fmla="*/ 245 h 266"/>
                  <a:gd name="GluePoint11X" fmla="*/ 88 w 127"/>
                  <a:gd name="GluePoint11Y" fmla="*/ 261 h 266"/>
                  <a:gd name="GluePoint12X" fmla="*/ 75 w 127"/>
                  <a:gd name="GluePoint12Y" fmla="*/ 266 h 266"/>
                  <a:gd name="GluePoint13X" fmla="*/ 72 w 127"/>
                  <a:gd name="GluePoint13Y" fmla="*/ 251 h 266"/>
                  <a:gd name="GluePoint14X" fmla="*/ 59 w 127"/>
                  <a:gd name="GluePoint14Y" fmla="*/ 253 h 266"/>
                  <a:gd name="GluePoint15X" fmla="*/ 34 w 127"/>
                  <a:gd name="GluePoint15Y" fmla="*/ 221 h 266"/>
                  <a:gd name="GluePoint16X" fmla="*/ 27 w 127"/>
                  <a:gd name="GluePoint16Y" fmla="*/ 208 h 266"/>
                  <a:gd name="GluePoint17X" fmla="*/ 34 w 127"/>
                  <a:gd name="GluePoint17Y" fmla="*/ 174 h 266"/>
                  <a:gd name="GluePoint18X" fmla="*/ 43 w 127"/>
                  <a:gd name="GluePoint18Y" fmla="*/ 156 h 266"/>
                  <a:gd name="GluePoint19X" fmla="*/ 31 w 127"/>
                  <a:gd name="GluePoint19Y" fmla="*/ 119 h 266"/>
                  <a:gd name="GluePoint20X" fmla="*/ 16 w 127"/>
                  <a:gd name="GluePoint20Y" fmla="*/ 105 h 266"/>
                  <a:gd name="GluePoint21X" fmla="*/ 21 w 127"/>
                  <a:gd name="GluePoint21Y" fmla="*/ 94 h 266"/>
                  <a:gd name="GluePoint22X" fmla="*/ 23 w 127"/>
                  <a:gd name="GluePoint22Y" fmla="*/ 81 h 266"/>
                  <a:gd name="GluePoint23X" fmla="*/ 19 w 127"/>
                  <a:gd name="GluePoint23Y" fmla="*/ 78 h 266"/>
                  <a:gd name="GluePoint24X" fmla="*/ 7 w 127"/>
                  <a:gd name="GluePoint24Y" fmla="*/ 57 h 266"/>
                  <a:gd name="GluePoint25X" fmla="*/ 2 w 127"/>
                  <a:gd name="GluePoint25Y" fmla="*/ 41 h 266"/>
                  <a:gd name="GluePoint26X" fmla="*/ 4 w 127"/>
                  <a:gd name="GluePoint26Y" fmla="*/ 21 h 266"/>
                  <a:gd name="GluePoint27X" fmla="*/ 24 w 127"/>
                  <a:gd name="GluePoint27Y" fmla="*/ 10 h 266"/>
                  <a:gd name="GluePoint28X" fmla="*/ 34 w 127"/>
                  <a:gd name="GluePoint28Y" fmla="*/ 0 h 266"/>
                  <a:gd name="GluePoint29X" fmla="*/ 35 w 127"/>
                  <a:gd name="GluePoint29Y" fmla="*/ 5 h 266"/>
                  <a:gd name="GluePoint30X" fmla="*/ 40 w 127"/>
                  <a:gd name="GluePoint30Y" fmla="*/ 17 h 266"/>
                  <a:gd name="GluePoint31X" fmla="*/ 50 w 127"/>
                  <a:gd name="GluePoint31Y" fmla="*/ 20 h 266"/>
                  <a:gd name="GluePoint32X" fmla="*/ 51 w 127"/>
                  <a:gd name="GluePoint32Y" fmla="*/ 50 h 266"/>
                  <a:gd name="GluePoint33X" fmla="*/ 64 w 127"/>
                  <a:gd name="GluePoint33Y" fmla="*/ 45 h 266"/>
                  <a:gd name="GluePoint34X" fmla="*/ 72 w 127"/>
                  <a:gd name="GluePoint34Y" fmla="*/ 49 h 266"/>
                  <a:gd name="GluePoint35X" fmla="*/ 81 w 127"/>
                  <a:gd name="GluePoint35Y" fmla="*/ 47 h 266"/>
                  <a:gd name="GluePoint36X" fmla="*/ 89 w 127"/>
                  <a:gd name="GluePoint36Y" fmla="*/ 42 h 266"/>
                  <a:gd name="GluePoint37X" fmla="*/ 105 w 127"/>
                  <a:gd name="GluePoint37Y" fmla="*/ 57 h 266"/>
                  <a:gd name="GluePoint38X" fmla="*/ 112 w 127"/>
                  <a:gd name="GluePoint38Y" fmla="*/ 78 h 266"/>
                  <a:gd name="GluePoint39X" fmla="*/ 120 w 127"/>
                  <a:gd name="GluePoint39Y" fmla="*/ 84 h 266"/>
                  <a:gd name="GluePoint40X" fmla="*/ 126 w 127"/>
                  <a:gd name="GluePoint40Y" fmla="*/ 95 h 266"/>
                  <a:gd name="GluePoint41X" fmla="*/ 124 w 127"/>
                  <a:gd name="GluePoint41Y" fmla="*/ 115 h 266"/>
                  <a:gd name="GluePoint42X" fmla="*/ 118 w 127"/>
                  <a:gd name="GluePoint42Y" fmla="*/ 113 h 266"/>
                  <a:gd name="GluePoint43X" fmla="*/ 94 w 127"/>
                  <a:gd name="GluePoint43Y" fmla="*/ 113 h 266"/>
                  <a:gd name="GluePoint44X" fmla="*/ 81 w 127"/>
                  <a:gd name="GluePoint44Y" fmla="*/ 127 h 266"/>
                  <a:gd name="GluePoint45X" fmla="*/ 86 w 127"/>
                  <a:gd name="GluePoint45Y" fmla="*/ 144 h 266"/>
                  <a:gd name="GluePoint46X" fmla="*/ 94 w 127"/>
                  <a:gd name="GluePoint46Y" fmla="*/ 161 h 26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7" h="266">
                    <a:moveTo>
                      <a:pt x="94" y="161"/>
                    </a:moveTo>
                    <a:lnTo>
                      <a:pt x="89" y="153"/>
                    </a:lnTo>
                    <a:lnTo>
                      <a:pt x="83" y="152"/>
                    </a:lnTo>
                    <a:lnTo>
                      <a:pt x="77" y="144"/>
                    </a:lnTo>
                    <a:lnTo>
                      <a:pt x="62" y="144"/>
                    </a:lnTo>
                    <a:lnTo>
                      <a:pt x="59" y="129"/>
                    </a:lnTo>
                    <a:lnTo>
                      <a:pt x="50" y="127"/>
                    </a:lnTo>
                    <a:lnTo>
                      <a:pt x="46" y="129"/>
                    </a:lnTo>
                    <a:lnTo>
                      <a:pt x="48" y="136"/>
                    </a:lnTo>
                    <a:lnTo>
                      <a:pt x="48" y="152"/>
                    </a:lnTo>
                    <a:lnTo>
                      <a:pt x="45" y="161"/>
                    </a:lnTo>
                    <a:lnTo>
                      <a:pt x="43" y="172"/>
                    </a:lnTo>
                    <a:lnTo>
                      <a:pt x="39" y="185"/>
                    </a:lnTo>
                    <a:lnTo>
                      <a:pt x="42" y="203"/>
                    </a:lnTo>
                    <a:lnTo>
                      <a:pt x="51" y="203"/>
                    </a:lnTo>
                    <a:lnTo>
                      <a:pt x="54" y="216"/>
                    </a:lnTo>
                    <a:lnTo>
                      <a:pt x="59" y="222"/>
                    </a:lnTo>
                    <a:lnTo>
                      <a:pt x="64" y="237"/>
                    </a:lnTo>
                    <a:lnTo>
                      <a:pt x="69" y="243"/>
                    </a:lnTo>
                    <a:lnTo>
                      <a:pt x="78" y="245"/>
                    </a:lnTo>
                    <a:lnTo>
                      <a:pt x="89" y="256"/>
                    </a:lnTo>
                    <a:lnTo>
                      <a:pt x="88" y="261"/>
                    </a:lnTo>
                    <a:lnTo>
                      <a:pt x="81" y="261"/>
                    </a:lnTo>
                    <a:lnTo>
                      <a:pt x="75" y="266"/>
                    </a:lnTo>
                    <a:lnTo>
                      <a:pt x="75" y="256"/>
                    </a:lnTo>
                    <a:lnTo>
                      <a:pt x="72" y="251"/>
                    </a:lnTo>
                    <a:lnTo>
                      <a:pt x="58" y="248"/>
                    </a:lnTo>
                    <a:lnTo>
                      <a:pt x="59" y="253"/>
                    </a:lnTo>
                    <a:lnTo>
                      <a:pt x="42" y="229"/>
                    </a:lnTo>
                    <a:lnTo>
                      <a:pt x="34" y="221"/>
                    </a:lnTo>
                    <a:lnTo>
                      <a:pt x="29" y="221"/>
                    </a:lnTo>
                    <a:lnTo>
                      <a:pt x="27" y="208"/>
                    </a:lnTo>
                    <a:lnTo>
                      <a:pt x="32" y="187"/>
                    </a:lnTo>
                    <a:lnTo>
                      <a:pt x="34" y="174"/>
                    </a:lnTo>
                    <a:lnTo>
                      <a:pt x="39" y="168"/>
                    </a:lnTo>
                    <a:lnTo>
                      <a:pt x="43" y="156"/>
                    </a:lnTo>
                    <a:lnTo>
                      <a:pt x="34" y="136"/>
                    </a:lnTo>
                    <a:lnTo>
                      <a:pt x="31" y="119"/>
                    </a:lnTo>
                    <a:lnTo>
                      <a:pt x="19" y="110"/>
                    </a:lnTo>
                    <a:lnTo>
                      <a:pt x="16" y="105"/>
                    </a:lnTo>
                    <a:lnTo>
                      <a:pt x="16" y="100"/>
                    </a:lnTo>
                    <a:lnTo>
                      <a:pt x="21" y="94"/>
                    </a:lnTo>
                    <a:lnTo>
                      <a:pt x="21" y="87"/>
                    </a:lnTo>
                    <a:lnTo>
                      <a:pt x="23" y="81"/>
                    </a:lnTo>
                    <a:lnTo>
                      <a:pt x="21" y="79"/>
                    </a:lnTo>
                    <a:lnTo>
                      <a:pt x="19" y="78"/>
                    </a:lnTo>
                    <a:lnTo>
                      <a:pt x="16" y="65"/>
                    </a:lnTo>
                    <a:lnTo>
                      <a:pt x="7" y="57"/>
                    </a:lnTo>
                    <a:lnTo>
                      <a:pt x="0" y="42"/>
                    </a:lnTo>
                    <a:lnTo>
                      <a:pt x="2" y="41"/>
                    </a:lnTo>
                    <a:lnTo>
                      <a:pt x="0" y="33"/>
                    </a:lnTo>
                    <a:lnTo>
                      <a:pt x="4" y="21"/>
                    </a:lnTo>
                    <a:lnTo>
                      <a:pt x="15" y="20"/>
                    </a:lnTo>
                    <a:lnTo>
                      <a:pt x="24" y="10"/>
                    </a:lnTo>
                    <a:lnTo>
                      <a:pt x="29" y="8"/>
                    </a:lnTo>
                    <a:lnTo>
                      <a:pt x="34" y="0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9" y="8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50" y="20"/>
                    </a:lnTo>
                    <a:lnTo>
                      <a:pt x="51" y="36"/>
                    </a:lnTo>
                    <a:lnTo>
                      <a:pt x="51" y="50"/>
                    </a:lnTo>
                    <a:lnTo>
                      <a:pt x="53" y="57"/>
                    </a:lnTo>
                    <a:lnTo>
                      <a:pt x="64" y="45"/>
                    </a:lnTo>
                    <a:lnTo>
                      <a:pt x="69" y="45"/>
                    </a:lnTo>
                    <a:lnTo>
                      <a:pt x="72" y="49"/>
                    </a:lnTo>
                    <a:lnTo>
                      <a:pt x="77" y="50"/>
                    </a:lnTo>
                    <a:lnTo>
                      <a:pt x="81" y="47"/>
                    </a:lnTo>
                    <a:lnTo>
                      <a:pt x="83" y="42"/>
                    </a:lnTo>
                    <a:lnTo>
                      <a:pt x="89" y="42"/>
                    </a:lnTo>
                    <a:lnTo>
                      <a:pt x="93" y="42"/>
                    </a:lnTo>
                    <a:lnTo>
                      <a:pt x="105" y="57"/>
                    </a:lnTo>
                    <a:lnTo>
                      <a:pt x="108" y="63"/>
                    </a:lnTo>
                    <a:lnTo>
                      <a:pt x="112" y="78"/>
                    </a:lnTo>
                    <a:lnTo>
                      <a:pt x="116" y="82"/>
                    </a:lnTo>
                    <a:lnTo>
                      <a:pt x="120" y="84"/>
                    </a:lnTo>
                    <a:lnTo>
                      <a:pt x="126" y="90"/>
                    </a:lnTo>
                    <a:lnTo>
                      <a:pt x="126" y="95"/>
                    </a:lnTo>
                    <a:lnTo>
                      <a:pt x="127" y="110"/>
                    </a:lnTo>
                    <a:lnTo>
                      <a:pt x="124" y="115"/>
                    </a:lnTo>
                    <a:lnTo>
                      <a:pt x="121" y="116"/>
                    </a:lnTo>
                    <a:lnTo>
                      <a:pt x="118" y="113"/>
                    </a:lnTo>
                    <a:lnTo>
                      <a:pt x="105" y="115"/>
                    </a:lnTo>
                    <a:lnTo>
                      <a:pt x="94" y="113"/>
                    </a:lnTo>
                    <a:lnTo>
                      <a:pt x="85" y="123"/>
                    </a:lnTo>
                    <a:lnTo>
                      <a:pt x="81" y="127"/>
                    </a:lnTo>
                    <a:lnTo>
                      <a:pt x="81" y="134"/>
                    </a:lnTo>
                    <a:lnTo>
                      <a:pt x="86" y="144"/>
                    </a:lnTo>
                    <a:lnTo>
                      <a:pt x="93" y="152"/>
                    </a:lnTo>
                    <a:lnTo>
                      <a:pt x="94" y="16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199" name="Freeform 78"/>
              <p:cNvSpPr/>
              <p:nvPr/>
            </p:nvSpPr>
            <p:spPr>
              <a:xfrm>
                <a:off x="6465960" y="2416320"/>
                <a:ext cx="196560" cy="23616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236160"/>
                  <a:gd name="textAreaBottom" fmla="*/ 236520 h 236160"/>
                  <a:gd name="GluePoint1X" fmla="*/ 35 w 124"/>
                  <a:gd name="GluePoint1Y" fmla="*/ 75 h 149"/>
                  <a:gd name="GluePoint2X" fmla="*/ 43 w 124"/>
                  <a:gd name="GluePoint2Y" fmla="*/ 80 h 149"/>
                  <a:gd name="GluePoint3X" fmla="*/ 49 w 124"/>
                  <a:gd name="GluePoint3Y" fmla="*/ 72 h 149"/>
                  <a:gd name="GluePoint4X" fmla="*/ 59 w 124"/>
                  <a:gd name="GluePoint4Y" fmla="*/ 72 h 149"/>
                  <a:gd name="GluePoint5X" fmla="*/ 74 w 124"/>
                  <a:gd name="GluePoint5Y" fmla="*/ 93 h 149"/>
                  <a:gd name="GluePoint6X" fmla="*/ 82 w 124"/>
                  <a:gd name="GluePoint6Y" fmla="*/ 112 h 149"/>
                  <a:gd name="GluePoint7X" fmla="*/ 92 w 124"/>
                  <a:gd name="GluePoint7Y" fmla="*/ 120 h 149"/>
                  <a:gd name="GluePoint8X" fmla="*/ 93 w 124"/>
                  <a:gd name="GluePoint8Y" fmla="*/ 140 h 149"/>
                  <a:gd name="GluePoint9X" fmla="*/ 92 w 124"/>
                  <a:gd name="GluePoint9Y" fmla="*/ 148 h 149"/>
                  <a:gd name="GluePoint10X" fmla="*/ 103 w 124"/>
                  <a:gd name="GluePoint10Y" fmla="*/ 149 h 149"/>
                  <a:gd name="GluePoint11X" fmla="*/ 106 w 124"/>
                  <a:gd name="GluePoint11Y" fmla="*/ 141 h 149"/>
                  <a:gd name="GluePoint12X" fmla="*/ 117 w 124"/>
                  <a:gd name="GluePoint12Y" fmla="*/ 143 h 149"/>
                  <a:gd name="GluePoint13X" fmla="*/ 122 w 124"/>
                  <a:gd name="GluePoint13Y" fmla="*/ 127 h 149"/>
                  <a:gd name="GluePoint14X" fmla="*/ 108 w 124"/>
                  <a:gd name="GluePoint14Y" fmla="*/ 104 h 149"/>
                  <a:gd name="GluePoint15X" fmla="*/ 103 w 124"/>
                  <a:gd name="GluePoint15Y" fmla="*/ 100 h 149"/>
                  <a:gd name="GluePoint16X" fmla="*/ 93 w 124"/>
                  <a:gd name="GluePoint16Y" fmla="*/ 87 h 149"/>
                  <a:gd name="GluePoint17X" fmla="*/ 78 w 124"/>
                  <a:gd name="GluePoint17Y" fmla="*/ 67 h 149"/>
                  <a:gd name="GluePoint18X" fmla="*/ 60 w 124"/>
                  <a:gd name="GluePoint18Y" fmla="*/ 50 h 149"/>
                  <a:gd name="GluePoint19X" fmla="*/ 70 w 124"/>
                  <a:gd name="GluePoint19Y" fmla="*/ 45 h 149"/>
                  <a:gd name="GluePoint20X" fmla="*/ 62 w 124"/>
                  <a:gd name="GluePoint20Y" fmla="*/ 30 h 149"/>
                  <a:gd name="GluePoint21X" fmla="*/ 43 w 124"/>
                  <a:gd name="GluePoint21Y" fmla="*/ 27 h 149"/>
                  <a:gd name="GluePoint22X" fmla="*/ 38 w 124"/>
                  <a:gd name="GluePoint22Y" fmla="*/ 18 h 149"/>
                  <a:gd name="GluePoint23X" fmla="*/ 25 w 124"/>
                  <a:gd name="GluePoint23Y" fmla="*/ 1 h 149"/>
                  <a:gd name="GluePoint24X" fmla="*/ 16 w 124"/>
                  <a:gd name="GluePoint24Y" fmla="*/ 1 h 149"/>
                  <a:gd name="GluePoint25X" fmla="*/ 19 w 124"/>
                  <a:gd name="GluePoint25Y" fmla="*/ 16 h 149"/>
                  <a:gd name="GluePoint26X" fmla="*/ 12 w 124"/>
                  <a:gd name="GluePoint26Y" fmla="*/ 22 h 149"/>
                  <a:gd name="GluePoint27X" fmla="*/ 9 w 124"/>
                  <a:gd name="GluePoint27Y" fmla="*/ 18 h 149"/>
                  <a:gd name="GluePoint28X" fmla="*/ 5 w 124"/>
                  <a:gd name="GluePoint28Y" fmla="*/ 27 h 149"/>
                  <a:gd name="GluePoint29X" fmla="*/ 0 w 124"/>
                  <a:gd name="GluePoint29Y" fmla="*/ 30 h 149"/>
                  <a:gd name="GluePoint30X" fmla="*/ 1 w 124"/>
                  <a:gd name="GluePoint30Y" fmla="*/ 35 h 149"/>
                  <a:gd name="GluePoint31X" fmla="*/ 6 w 124"/>
                  <a:gd name="GluePoint31Y" fmla="*/ 47 h 149"/>
                  <a:gd name="GluePoint32X" fmla="*/ 16 w 124"/>
                  <a:gd name="GluePoint32Y" fmla="*/ 50 h 149"/>
                  <a:gd name="GluePoint33X" fmla="*/ 17 w 124"/>
                  <a:gd name="GluePoint33Y" fmla="*/ 80 h 149"/>
                  <a:gd name="GluePoint34X" fmla="*/ 30 w 124"/>
                  <a:gd name="GluePoint34Y" fmla="*/ 75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24" h="149">
                    <a:moveTo>
                      <a:pt x="30" y="75"/>
                    </a:moveTo>
                    <a:lnTo>
                      <a:pt x="35" y="75"/>
                    </a:lnTo>
                    <a:lnTo>
                      <a:pt x="38" y="79"/>
                    </a:lnTo>
                    <a:lnTo>
                      <a:pt x="43" y="80"/>
                    </a:lnTo>
                    <a:lnTo>
                      <a:pt x="47" y="77"/>
                    </a:lnTo>
                    <a:lnTo>
                      <a:pt x="49" y="72"/>
                    </a:lnTo>
                    <a:lnTo>
                      <a:pt x="55" y="72"/>
                    </a:lnTo>
                    <a:lnTo>
                      <a:pt x="59" y="72"/>
                    </a:lnTo>
                    <a:lnTo>
                      <a:pt x="71" y="87"/>
                    </a:lnTo>
                    <a:lnTo>
                      <a:pt x="74" y="93"/>
                    </a:lnTo>
                    <a:lnTo>
                      <a:pt x="78" y="108"/>
                    </a:lnTo>
                    <a:lnTo>
                      <a:pt x="82" y="112"/>
                    </a:lnTo>
                    <a:lnTo>
                      <a:pt x="86" y="114"/>
                    </a:lnTo>
                    <a:lnTo>
                      <a:pt x="92" y="120"/>
                    </a:lnTo>
                    <a:lnTo>
                      <a:pt x="92" y="125"/>
                    </a:lnTo>
                    <a:lnTo>
                      <a:pt x="93" y="140"/>
                    </a:lnTo>
                    <a:lnTo>
                      <a:pt x="90" y="145"/>
                    </a:lnTo>
                    <a:lnTo>
                      <a:pt x="92" y="148"/>
                    </a:lnTo>
                    <a:lnTo>
                      <a:pt x="101" y="149"/>
                    </a:lnTo>
                    <a:lnTo>
                      <a:pt x="103" y="149"/>
                    </a:lnTo>
                    <a:lnTo>
                      <a:pt x="103" y="145"/>
                    </a:lnTo>
                    <a:lnTo>
                      <a:pt x="106" y="141"/>
                    </a:lnTo>
                    <a:lnTo>
                      <a:pt x="113" y="140"/>
                    </a:lnTo>
                    <a:lnTo>
                      <a:pt x="117" y="143"/>
                    </a:lnTo>
                    <a:lnTo>
                      <a:pt x="124" y="137"/>
                    </a:lnTo>
                    <a:lnTo>
                      <a:pt x="122" y="127"/>
                    </a:lnTo>
                    <a:lnTo>
                      <a:pt x="114" y="109"/>
                    </a:lnTo>
                    <a:lnTo>
                      <a:pt x="108" y="104"/>
                    </a:lnTo>
                    <a:lnTo>
                      <a:pt x="105" y="104"/>
                    </a:lnTo>
                    <a:lnTo>
                      <a:pt x="103" y="100"/>
                    </a:lnTo>
                    <a:lnTo>
                      <a:pt x="100" y="92"/>
                    </a:lnTo>
                    <a:lnTo>
                      <a:pt x="93" y="87"/>
                    </a:lnTo>
                    <a:lnTo>
                      <a:pt x="79" y="72"/>
                    </a:lnTo>
                    <a:lnTo>
                      <a:pt x="78" y="67"/>
                    </a:lnTo>
                    <a:lnTo>
                      <a:pt x="59" y="56"/>
                    </a:lnTo>
                    <a:lnTo>
                      <a:pt x="60" y="50"/>
                    </a:lnTo>
                    <a:lnTo>
                      <a:pt x="66" y="50"/>
                    </a:lnTo>
                    <a:lnTo>
                      <a:pt x="70" y="45"/>
                    </a:lnTo>
                    <a:lnTo>
                      <a:pt x="70" y="42"/>
                    </a:lnTo>
                    <a:lnTo>
                      <a:pt x="62" y="30"/>
                    </a:lnTo>
                    <a:lnTo>
                      <a:pt x="57" y="27"/>
                    </a:lnTo>
                    <a:lnTo>
                      <a:pt x="43" y="27"/>
                    </a:lnTo>
                    <a:lnTo>
                      <a:pt x="38" y="22"/>
                    </a:lnTo>
                    <a:lnTo>
                      <a:pt x="38" y="18"/>
                    </a:lnTo>
                    <a:lnTo>
                      <a:pt x="35" y="14"/>
                    </a:lnTo>
                    <a:lnTo>
                      <a:pt x="25" y="1"/>
                    </a:lnTo>
                    <a:lnTo>
                      <a:pt x="17" y="0"/>
                    </a:lnTo>
                    <a:lnTo>
                      <a:pt x="16" y="1"/>
                    </a:lnTo>
                    <a:lnTo>
                      <a:pt x="17" y="11"/>
                    </a:lnTo>
                    <a:lnTo>
                      <a:pt x="19" y="16"/>
                    </a:lnTo>
                    <a:lnTo>
                      <a:pt x="19" y="21"/>
                    </a:lnTo>
                    <a:lnTo>
                      <a:pt x="12" y="22"/>
                    </a:lnTo>
                    <a:lnTo>
                      <a:pt x="11" y="14"/>
                    </a:lnTo>
                    <a:lnTo>
                      <a:pt x="9" y="18"/>
                    </a:lnTo>
                    <a:lnTo>
                      <a:pt x="3" y="24"/>
                    </a:lnTo>
                    <a:lnTo>
                      <a:pt x="5" y="27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1" y="35"/>
                    </a:lnTo>
                    <a:lnTo>
                      <a:pt x="5" y="38"/>
                    </a:lnTo>
                    <a:lnTo>
                      <a:pt x="6" y="47"/>
                    </a:lnTo>
                    <a:lnTo>
                      <a:pt x="6" y="48"/>
                    </a:lnTo>
                    <a:lnTo>
                      <a:pt x="16" y="50"/>
                    </a:lnTo>
                    <a:lnTo>
                      <a:pt x="17" y="66"/>
                    </a:lnTo>
                    <a:lnTo>
                      <a:pt x="17" y="80"/>
                    </a:lnTo>
                    <a:lnTo>
                      <a:pt x="19" y="87"/>
                    </a:lnTo>
                    <a:lnTo>
                      <a:pt x="30" y="7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00" name="Freeform 79"/>
              <p:cNvSpPr/>
              <p:nvPr/>
            </p:nvSpPr>
            <p:spPr>
              <a:xfrm>
                <a:off x="5060880" y="1506600"/>
                <a:ext cx="860040" cy="388440"/>
              </a:xfrm>
              <a:custGeom>
                <a:avLst/>
                <a:gdLst>
                  <a:gd name="textAreaLeft" fmla="*/ 0 w 860040"/>
                  <a:gd name="textAreaRight" fmla="*/ 860400 w 860040"/>
                  <a:gd name="textAreaTop" fmla="*/ 0 h 388440"/>
                  <a:gd name="textAreaBottom" fmla="*/ 388800 h 388440"/>
                  <a:gd name="GluePoint1X" fmla="*/ 281 w 542"/>
                  <a:gd name="GluePoint1Y" fmla="*/ 4 h 245"/>
                  <a:gd name="GluePoint2X" fmla="*/ 292 w 542"/>
                  <a:gd name="GluePoint2Y" fmla="*/ 21 h 245"/>
                  <a:gd name="GluePoint3X" fmla="*/ 310 w 542"/>
                  <a:gd name="GluePoint3Y" fmla="*/ 24 h 245"/>
                  <a:gd name="GluePoint4X" fmla="*/ 321 w 542"/>
                  <a:gd name="GluePoint4Y" fmla="*/ 24 h 245"/>
                  <a:gd name="GluePoint5X" fmla="*/ 326 w 542"/>
                  <a:gd name="GluePoint5Y" fmla="*/ 33 h 245"/>
                  <a:gd name="GluePoint6X" fmla="*/ 364 w 542"/>
                  <a:gd name="GluePoint6Y" fmla="*/ 20 h 245"/>
                  <a:gd name="GluePoint7X" fmla="*/ 435 w 542"/>
                  <a:gd name="GluePoint7Y" fmla="*/ 78 h 245"/>
                  <a:gd name="GluePoint8X" fmla="*/ 469 w 542"/>
                  <a:gd name="GluePoint8Y" fmla="*/ 79 h 245"/>
                  <a:gd name="GluePoint9X" fmla="*/ 531 w 542"/>
                  <a:gd name="GluePoint9Y" fmla="*/ 97 h 245"/>
                  <a:gd name="GluePoint10X" fmla="*/ 531 w 542"/>
                  <a:gd name="GluePoint10Y" fmla="*/ 119 h 245"/>
                  <a:gd name="GluePoint11X" fmla="*/ 523 w 542"/>
                  <a:gd name="GluePoint11Y" fmla="*/ 143 h 245"/>
                  <a:gd name="GluePoint12X" fmla="*/ 500 w 542"/>
                  <a:gd name="GluePoint12Y" fmla="*/ 150 h 245"/>
                  <a:gd name="GluePoint13X" fmla="*/ 491 w 542"/>
                  <a:gd name="GluePoint13Y" fmla="*/ 176 h 245"/>
                  <a:gd name="GluePoint14X" fmla="*/ 486 w 542"/>
                  <a:gd name="GluePoint14Y" fmla="*/ 195 h 245"/>
                  <a:gd name="GluePoint15X" fmla="*/ 496 w 542"/>
                  <a:gd name="GluePoint15Y" fmla="*/ 224 h 245"/>
                  <a:gd name="GluePoint16X" fmla="*/ 423 w 542"/>
                  <a:gd name="GluePoint16Y" fmla="*/ 213 h 245"/>
                  <a:gd name="GluePoint17X" fmla="*/ 397 w 542"/>
                  <a:gd name="GluePoint17Y" fmla="*/ 221 h 245"/>
                  <a:gd name="GluePoint18X" fmla="*/ 364 w 542"/>
                  <a:gd name="GluePoint18Y" fmla="*/ 222 h 245"/>
                  <a:gd name="GluePoint19X" fmla="*/ 348 w 542"/>
                  <a:gd name="GluePoint19Y" fmla="*/ 237 h 245"/>
                  <a:gd name="GluePoint20X" fmla="*/ 308 w 542"/>
                  <a:gd name="GluePoint20Y" fmla="*/ 232 h 245"/>
                  <a:gd name="GluePoint21X" fmla="*/ 295 w 542"/>
                  <a:gd name="GluePoint21Y" fmla="*/ 213 h 245"/>
                  <a:gd name="GluePoint22X" fmla="*/ 264 w 542"/>
                  <a:gd name="GluePoint22Y" fmla="*/ 200 h 245"/>
                  <a:gd name="GluePoint23X" fmla="*/ 226 w 542"/>
                  <a:gd name="GluePoint23Y" fmla="*/ 197 h 245"/>
                  <a:gd name="GluePoint24X" fmla="*/ 184 w 542"/>
                  <a:gd name="GluePoint24Y" fmla="*/ 169 h 245"/>
                  <a:gd name="GluePoint25X" fmla="*/ 153 w 542"/>
                  <a:gd name="GluePoint25Y" fmla="*/ 176 h 245"/>
                  <a:gd name="GluePoint26X" fmla="*/ 157 w 542"/>
                  <a:gd name="GluePoint26Y" fmla="*/ 224 h 245"/>
                  <a:gd name="GluePoint27X" fmla="*/ 138 w 542"/>
                  <a:gd name="GluePoint27Y" fmla="*/ 226 h 245"/>
                  <a:gd name="GluePoint28X" fmla="*/ 110 w 542"/>
                  <a:gd name="GluePoint28Y" fmla="*/ 232 h 245"/>
                  <a:gd name="GluePoint29X" fmla="*/ 97 w 542"/>
                  <a:gd name="GluePoint29Y" fmla="*/ 213 h 245"/>
                  <a:gd name="GluePoint30X" fmla="*/ 81 w 542"/>
                  <a:gd name="GluePoint30Y" fmla="*/ 197 h 245"/>
                  <a:gd name="GluePoint31X" fmla="*/ 72 w 542"/>
                  <a:gd name="GluePoint31Y" fmla="*/ 184 h 245"/>
                  <a:gd name="GluePoint32X" fmla="*/ 89 w 542"/>
                  <a:gd name="GluePoint32Y" fmla="*/ 174 h 245"/>
                  <a:gd name="GluePoint33X" fmla="*/ 110 w 542"/>
                  <a:gd name="GluePoint33Y" fmla="*/ 172 h 245"/>
                  <a:gd name="GluePoint34X" fmla="*/ 124 w 542"/>
                  <a:gd name="GluePoint34Y" fmla="*/ 171 h 245"/>
                  <a:gd name="GluePoint35X" fmla="*/ 113 w 542"/>
                  <a:gd name="GluePoint35Y" fmla="*/ 161 h 245"/>
                  <a:gd name="GluePoint36X" fmla="*/ 99 w 542"/>
                  <a:gd name="GluePoint36Y" fmla="*/ 145 h 245"/>
                  <a:gd name="GluePoint37X" fmla="*/ 65 w 542"/>
                  <a:gd name="GluePoint37Y" fmla="*/ 139 h 245"/>
                  <a:gd name="GluePoint38X" fmla="*/ 40 w 542"/>
                  <a:gd name="GluePoint38Y" fmla="*/ 155 h 245"/>
                  <a:gd name="GluePoint39X" fmla="*/ 32 w 542"/>
                  <a:gd name="GluePoint39Y" fmla="*/ 135 h 245"/>
                  <a:gd name="GluePoint40X" fmla="*/ 0 w 542"/>
                  <a:gd name="GluePoint40Y" fmla="*/ 118 h 245"/>
                  <a:gd name="GluePoint41X" fmla="*/ 0 w 542"/>
                  <a:gd name="GluePoint41Y" fmla="*/ 94 h 245"/>
                  <a:gd name="GluePoint42X" fmla="*/ 25 w 542"/>
                  <a:gd name="GluePoint42Y" fmla="*/ 90 h 245"/>
                  <a:gd name="GluePoint43X" fmla="*/ 37 w 542"/>
                  <a:gd name="GluePoint43Y" fmla="*/ 70 h 245"/>
                  <a:gd name="GluePoint44X" fmla="*/ 57 w 542"/>
                  <a:gd name="GluePoint44Y" fmla="*/ 61 h 245"/>
                  <a:gd name="GluePoint45X" fmla="*/ 91 w 542"/>
                  <a:gd name="GluePoint45Y" fmla="*/ 73 h 245"/>
                  <a:gd name="GluePoint46X" fmla="*/ 99 w 542"/>
                  <a:gd name="GluePoint46Y" fmla="*/ 74 h 245"/>
                  <a:gd name="GluePoint47X" fmla="*/ 137 w 542"/>
                  <a:gd name="GluePoint47Y" fmla="*/ 74 h 245"/>
                  <a:gd name="GluePoint48X" fmla="*/ 170 w 542"/>
                  <a:gd name="GluePoint48Y" fmla="*/ 78 h 245"/>
                  <a:gd name="GluePoint49X" fmla="*/ 186 w 542"/>
                  <a:gd name="GluePoint49Y" fmla="*/ 68 h 245"/>
                  <a:gd name="GluePoint50X" fmla="*/ 172 w 542"/>
                  <a:gd name="GluePoint50Y" fmla="*/ 53 h 245"/>
                  <a:gd name="GluePoint51X" fmla="*/ 183 w 542"/>
                  <a:gd name="GluePoint51Y" fmla="*/ 39 h 245"/>
                  <a:gd name="GluePoint52X" fmla="*/ 165 w 542"/>
                  <a:gd name="GluePoint52Y" fmla="*/ 31 h 245"/>
                  <a:gd name="GluePoint53X" fmla="*/ 195 w 542"/>
                  <a:gd name="GluePoint53Y" fmla="*/ 20 h 245"/>
                  <a:gd name="GluePoint54X" fmla="*/ 248 w 542"/>
                  <a:gd name="GluePoint54Y" fmla="*/ 7 h 2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42" h="245">
                    <a:moveTo>
                      <a:pt x="248" y="7"/>
                    </a:moveTo>
                    <a:lnTo>
                      <a:pt x="248" y="4"/>
                    </a:lnTo>
                    <a:lnTo>
                      <a:pt x="256" y="0"/>
                    </a:lnTo>
                    <a:lnTo>
                      <a:pt x="281" y="4"/>
                    </a:lnTo>
                    <a:lnTo>
                      <a:pt x="286" y="10"/>
                    </a:lnTo>
                    <a:lnTo>
                      <a:pt x="289" y="13"/>
                    </a:lnTo>
                    <a:lnTo>
                      <a:pt x="289" y="20"/>
                    </a:lnTo>
                    <a:lnTo>
                      <a:pt x="292" y="21"/>
                    </a:lnTo>
                    <a:lnTo>
                      <a:pt x="303" y="21"/>
                    </a:lnTo>
                    <a:lnTo>
                      <a:pt x="302" y="18"/>
                    </a:lnTo>
                    <a:lnTo>
                      <a:pt x="308" y="21"/>
                    </a:lnTo>
                    <a:lnTo>
                      <a:pt x="310" y="24"/>
                    </a:lnTo>
                    <a:lnTo>
                      <a:pt x="313" y="24"/>
                    </a:lnTo>
                    <a:lnTo>
                      <a:pt x="310" y="23"/>
                    </a:lnTo>
                    <a:lnTo>
                      <a:pt x="311" y="21"/>
                    </a:lnTo>
                    <a:lnTo>
                      <a:pt x="321" y="24"/>
                    </a:lnTo>
                    <a:lnTo>
                      <a:pt x="326" y="23"/>
                    </a:lnTo>
                    <a:lnTo>
                      <a:pt x="327" y="26"/>
                    </a:lnTo>
                    <a:lnTo>
                      <a:pt x="324" y="29"/>
                    </a:lnTo>
                    <a:lnTo>
                      <a:pt x="326" y="33"/>
                    </a:lnTo>
                    <a:lnTo>
                      <a:pt x="340" y="33"/>
                    </a:lnTo>
                    <a:lnTo>
                      <a:pt x="349" y="21"/>
                    </a:lnTo>
                    <a:lnTo>
                      <a:pt x="362" y="16"/>
                    </a:lnTo>
                    <a:lnTo>
                      <a:pt x="364" y="20"/>
                    </a:lnTo>
                    <a:lnTo>
                      <a:pt x="361" y="21"/>
                    </a:lnTo>
                    <a:lnTo>
                      <a:pt x="362" y="24"/>
                    </a:lnTo>
                    <a:lnTo>
                      <a:pt x="386" y="36"/>
                    </a:lnTo>
                    <a:lnTo>
                      <a:pt x="435" y="78"/>
                    </a:lnTo>
                    <a:lnTo>
                      <a:pt x="440" y="70"/>
                    </a:lnTo>
                    <a:lnTo>
                      <a:pt x="448" y="73"/>
                    </a:lnTo>
                    <a:lnTo>
                      <a:pt x="453" y="79"/>
                    </a:lnTo>
                    <a:lnTo>
                      <a:pt x="469" y="79"/>
                    </a:lnTo>
                    <a:lnTo>
                      <a:pt x="478" y="74"/>
                    </a:lnTo>
                    <a:lnTo>
                      <a:pt x="512" y="97"/>
                    </a:lnTo>
                    <a:lnTo>
                      <a:pt x="526" y="100"/>
                    </a:lnTo>
                    <a:lnTo>
                      <a:pt x="531" y="97"/>
                    </a:lnTo>
                    <a:lnTo>
                      <a:pt x="542" y="107"/>
                    </a:lnTo>
                    <a:lnTo>
                      <a:pt x="542" y="111"/>
                    </a:lnTo>
                    <a:lnTo>
                      <a:pt x="539" y="119"/>
                    </a:lnTo>
                    <a:lnTo>
                      <a:pt x="531" y="119"/>
                    </a:lnTo>
                    <a:lnTo>
                      <a:pt x="531" y="129"/>
                    </a:lnTo>
                    <a:lnTo>
                      <a:pt x="537" y="142"/>
                    </a:lnTo>
                    <a:lnTo>
                      <a:pt x="529" y="147"/>
                    </a:lnTo>
                    <a:lnTo>
                      <a:pt x="523" y="143"/>
                    </a:lnTo>
                    <a:lnTo>
                      <a:pt x="515" y="143"/>
                    </a:lnTo>
                    <a:lnTo>
                      <a:pt x="507" y="140"/>
                    </a:lnTo>
                    <a:lnTo>
                      <a:pt x="500" y="140"/>
                    </a:lnTo>
                    <a:lnTo>
                      <a:pt x="500" y="150"/>
                    </a:lnTo>
                    <a:lnTo>
                      <a:pt x="500" y="161"/>
                    </a:lnTo>
                    <a:lnTo>
                      <a:pt x="500" y="166"/>
                    </a:lnTo>
                    <a:lnTo>
                      <a:pt x="505" y="174"/>
                    </a:lnTo>
                    <a:lnTo>
                      <a:pt x="491" y="176"/>
                    </a:lnTo>
                    <a:lnTo>
                      <a:pt x="485" y="177"/>
                    </a:lnTo>
                    <a:lnTo>
                      <a:pt x="475" y="180"/>
                    </a:lnTo>
                    <a:lnTo>
                      <a:pt x="481" y="185"/>
                    </a:lnTo>
                    <a:lnTo>
                      <a:pt x="486" y="195"/>
                    </a:lnTo>
                    <a:lnTo>
                      <a:pt x="496" y="206"/>
                    </a:lnTo>
                    <a:lnTo>
                      <a:pt x="497" y="211"/>
                    </a:lnTo>
                    <a:lnTo>
                      <a:pt x="494" y="213"/>
                    </a:lnTo>
                    <a:lnTo>
                      <a:pt x="496" y="224"/>
                    </a:lnTo>
                    <a:lnTo>
                      <a:pt x="483" y="221"/>
                    </a:lnTo>
                    <a:lnTo>
                      <a:pt x="478" y="216"/>
                    </a:lnTo>
                    <a:lnTo>
                      <a:pt x="446" y="211"/>
                    </a:lnTo>
                    <a:lnTo>
                      <a:pt x="423" y="213"/>
                    </a:lnTo>
                    <a:lnTo>
                      <a:pt x="413" y="211"/>
                    </a:lnTo>
                    <a:lnTo>
                      <a:pt x="405" y="208"/>
                    </a:lnTo>
                    <a:lnTo>
                      <a:pt x="397" y="213"/>
                    </a:lnTo>
                    <a:lnTo>
                      <a:pt x="397" y="221"/>
                    </a:lnTo>
                    <a:lnTo>
                      <a:pt x="381" y="216"/>
                    </a:lnTo>
                    <a:lnTo>
                      <a:pt x="370" y="214"/>
                    </a:lnTo>
                    <a:lnTo>
                      <a:pt x="364" y="216"/>
                    </a:lnTo>
                    <a:lnTo>
                      <a:pt x="364" y="222"/>
                    </a:lnTo>
                    <a:lnTo>
                      <a:pt x="362" y="227"/>
                    </a:lnTo>
                    <a:lnTo>
                      <a:pt x="357" y="227"/>
                    </a:lnTo>
                    <a:lnTo>
                      <a:pt x="356" y="232"/>
                    </a:lnTo>
                    <a:lnTo>
                      <a:pt x="348" y="237"/>
                    </a:lnTo>
                    <a:lnTo>
                      <a:pt x="340" y="245"/>
                    </a:lnTo>
                    <a:lnTo>
                      <a:pt x="327" y="242"/>
                    </a:lnTo>
                    <a:lnTo>
                      <a:pt x="315" y="243"/>
                    </a:lnTo>
                    <a:lnTo>
                      <a:pt x="308" y="232"/>
                    </a:lnTo>
                    <a:lnTo>
                      <a:pt x="299" y="230"/>
                    </a:lnTo>
                    <a:lnTo>
                      <a:pt x="297" y="224"/>
                    </a:lnTo>
                    <a:lnTo>
                      <a:pt x="299" y="222"/>
                    </a:lnTo>
                    <a:lnTo>
                      <a:pt x="295" y="213"/>
                    </a:lnTo>
                    <a:lnTo>
                      <a:pt x="292" y="213"/>
                    </a:lnTo>
                    <a:lnTo>
                      <a:pt x="286" y="206"/>
                    </a:lnTo>
                    <a:lnTo>
                      <a:pt x="275" y="198"/>
                    </a:lnTo>
                    <a:lnTo>
                      <a:pt x="264" y="200"/>
                    </a:lnTo>
                    <a:lnTo>
                      <a:pt x="254" y="201"/>
                    </a:lnTo>
                    <a:lnTo>
                      <a:pt x="245" y="201"/>
                    </a:lnTo>
                    <a:lnTo>
                      <a:pt x="235" y="203"/>
                    </a:lnTo>
                    <a:lnTo>
                      <a:pt x="226" y="197"/>
                    </a:lnTo>
                    <a:lnTo>
                      <a:pt x="218" y="190"/>
                    </a:lnTo>
                    <a:lnTo>
                      <a:pt x="208" y="184"/>
                    </a:lnTo>
                    <a:lnTo>
                      <a:pt x="200" y="177"/>
                    </a:lnTo>
                    <a:lnTo>
                      <a:pt x="184" y="169"/>
                    </a:lnTo>
                    <a:lnTo>
                      <a:pt x="176" y="166"/>
                    </a:lnTo>
                    <a:lnTo>
                      <a:pt x="168" y="169"/>
                    </a:lnTo>
                    <a:lnTo>
                      <a:pt x="160" y="172"/>
                    </a:lnTo>
                    <a:lnTo>
                      <a:pt x="153" y="176"/>
                    </a:lnTo>
                    <a:lnTo>
                      <a:pt x="145" y="177"/>
                    </a:lnTo>
                    <a:lnTo>
                      <a:pt x="148" y="193"/>
                    </a:lnTo>
                    <a:lnTo>
                      <a:pt x="153" y="209"/>
                    </a:lnTo>
                    <a:lnTo>
                      <a:pt x="157" y="224"/>
                    </a:lnTo>
                    <a:lnTo>
                      <a:pt x="160" y="240"/>
                    </a:lnTo>
                    <a:lnTo>
                      <a:pt x="157" y="242"/>
                    </a:lnTo>
                    <a:lnTo>
                      <a:pt x="149" y="240"/>
                    </a:lnTo>
                    <a:lnTo>
                      <a:pt x="138" y="226"/>
                    </a:lnTo>
                    <a:lnTo>
                      <a:pt x="130" y="222"/>
                    </a:lnTo>
                    <a:lnTo>
                      <a:pt x="116" y="226"/>
                    </a:lnTo>
                    <a:lnTo>
                      <a:pt x="110" y="232"/>
                    </a:lnTo>
                    <a:lnTo>
                      <a:pt x="110" y="232"/>
                    </a:lnTo>
                    <a:lnTo>
                      <a:pt x="108" y="224"/>
                    </a:lnTo>
                    <a:lnTo>
                      <a:pt x="110" y="221"/>
                    </a:lnTo>
                    <a:lnTo>
                      <a:pt x="108" y="216"/>
                    </a:lnTo>
                    <a:lnTo>
                      <a:pt x="97" y="213"/>
                    </a:lnTo>
                    <a:lnTo>
                      <a:pt x="94" y="209"/>
                    </a:lnTo>
                    <a:lnTo>
                      <a:pt x="87" y="209"/>
                    </a:lnTo>
                    <a:lnTo>
                      <a:pt x="86" y="201"/>
                    </a:lnTo>
                    <a:lnTo>
                      <a:pt x="81" y="197"/>
                    </a:lnTo>
                    <a:lnTo>
                      <a:pt x="76" y="192"/>
                    </a:lnTo>
                    <a:lnTo>
                      <a:pt x="70" y="189"/>
                    </a:lnTo>
                    <a:lnTo>
                      <a:pt x="67" y="185"/>
                    </a:lnTo>
                    <a:lnTo>
                      <a:pt x="72" y="184"/>
                    </a:lnTo>
                    <a:lnTo>
                      <a:pt x="84" y="185"/>
                    </a:lnTo>
                    <a:lnTo>
                      <a:pt x="79" y="177"/>
                    </a:lnTo>
                    <a:lnTo>
                      <a:pt x="81" y="176"/>
                    </a:lnTo>
                    <a:lnTo>
                      <a:pt x="89" y="174"/>
                    </a:lnTo>
                    <a:lnTo>
                      <a:pt x="91" y="171"/>
                    </a:lnTo>
                    <a:lnTo>
                      <a:pt x="95" y="171"/>
                    </a:lnTo>
                    <a:lnTo>
                      <a:pt x="103" y="174"/>
                    </a:lnTo>
                    <a:lnTo>
                      <a:pt x="110" y="172"/>
                    </a:lnTo>
                    <a:lnTo>
                      <a:pt x="121" y="176"/>
                    </a:lnTo>
                    <a:lnTo>
                      <a:pt x="127" y="176"/>
                    </a:lnTo>
                    <a:lnTo>
                      <a:pt x="127" y="174"/>
                    </a:lnTo>
                    <a:lnTo>
                      <a:pt x="124" y="171"/>
                    </a:lnTo>
                    <a:lnTo>
                      <a:pt x="127" y="171"/>
                    </a:lnTo>
                    <a:lnTo>
                      <a:pt x="124" y="169"/>
                    </a:lnTo>
                    <a:lnTo>
                      <a:pt x="116" y="161"/>
                    </a:lnTo>
                    <a:lnTo>
                      <a:pt x="113" y="161"/>
                    </a:lnTo>
                    <a:lnTo>
                      <a:pt x="110" y="158"/>
                    </a:lnTo>
                    <a:lnTo>
                      <a:pt x="106" y="153"/>
                    </a:lnTo>
                    <a:lnTo>
                      <a:pt x="100" y="148"/>
                    </a:lnTo>
                    <a:lnTo>
                      <a:pt x="99" y="145"/>
                    </a:lnTo>
                    <a:lnTo>
                      <a:pt x="89" y="140"/>
                    </a:lnTo>
                    <a:lnTo>
                      <a:pt x="79" y="142"/>
                    </a:lnTo>
                    <a:lnTo>
                      <a:pt x="78" y="140"/>
                    </a:lnTo>
                    <a:lnTo>
                      <a:pt x="65" y="139"/>
                    </a:lnTo>
                    <a:lnTo>
                      <a:pt x="59" y="147"/>
                    </a:lnTo>
                    <a:lnTo>
                      <a:pt x="37" y="150"/>
                    </a:lnTo>
                    <a:lnTo>
                      <a:pt x="43" y="153"/>
                    </a:lnTo>
                    <a:lnTo>
                      <a:pt x="40" y="155"/>
                    </a:lnTo>
                    <a:lnTo>
                      <a:pt x="29" y="150"/>
                    </a:lnTo>
                    <a:lnTo>
                      <a:pt x="30" y="147"/>
                    </a:lnTo>
                    <a:lnTo>
                      <a:pt x="37" y="147"/>
                    </a:lnTo>
                    <a:lnTo>
                      <a:pt x="32" y="135"/>
                    </a:lnTo>
                    <a:lnTo>
                      <a:pt x="24" y="129"/>
                    </a:lnTo>
                    <a:lnTo>
                      <a:pt x="14" y="131"/>
                    </a:lnTo>
                    <a:lnTo>
                      <a:pt x="8" y="119"/>
                    </a:lnTo>
                    <a:lnTo>
                      <a:pt x="0" y="118"/>
                    </a:lnTo>
                    <a:lnTo>
                      <a:pt x="2" y="110"/>
                    </a:lnTo>
                    <a:lnTo>
                      <a:pt x="5" y="107"/>
                    </a:lnTo>
                    <a:lnTo>
                      <a:pt x="0" y="102"/>
                    </a:lnTo>
                    <a:lnTo>
                      <a:pt x="0" y="94"/>
                    </a:lnTo>
                    <a:lnTo>
                      <a:pt x="5" y="90"/>
                    </a:lnTo>
                    <a:lnTo>
                      <a:pt x="5" y="82"/>
                    </a:lnTo>
                    <a:lnTo>
                      <a:pt x="19" y="95"/>
                    </a:lnTo>
                    <a:lnTo>
                      <a:pt x="25" y="90"/>
                    </a:lnTo>
                    <a:lnTo>
                      <a:pt x="18" y="81"/>
                    </a:lnTo>
                    <a:lnTo>
                      <a:pt x="27" y="76"/>
                    </a:lnTo>
                    <a:lnTo>
                      <a:pt x="27" y="73"/>
                    </a:lnTo>
                    <a:lnTo>
                      <a:pt x="37" y="70"/>
                    </a:lnTo>
                    <a:lnTo>
                      <a:pt x="41" y="63"/>
                    </a:lnTo>
                    <a:lnTo>
                      <a:pt x="48" y="63"/>
                    </a:lnTo>
                    <a:lnTo>
                      <a:pt x="56" y="66"/>
                    </a:lnTo>
                    <a:lnTo>
                      <a:pt x="57" y="61"/>
                    </a:lnTo>
                    <a:lnTo>
                      <a:pt x="62" y="61"/>
                    </a:lnTo>
                    <a:lnTo>
                      <a:pt x="67" y="65"/>
                    </a:lnTo>
                    <a:lnTo>
                      <a:pt x="79" y="66"/>
                    </a:lnTo>
                    <a:lnTo>
                      <a:pt x="91" y="73"/>
                    </a:lnTo>
                    <a:lnTo>
                      <a:pt x="97" y="81"/>
                    </a:lnTo>
                    <a:lnTo>
                      <a:pt x="99" y="81"/>
                    </a:lnTo>
                    <a:lnTo>
                      <a:pt x="97" y="74"/>
                    </a:lnTo>
                    <a:lnTo>
                      <a:pt x="99" y="74"/>
                    </a:lnTo>
                    <a:lnTo>
                      <a:pt x="113" y="81"/>
                    </a:lnTo>
                    <a:lnTo>
                      <a:pt x="124" y="73"/>
                    </a:lnTo>
                    <a:lnTo>
                      <a:pt x="135" y="76"/>
                    </a:lnTo>
                    <a:lnTo>
                      <a:pt x="137" y="74"/>
                    </a:lnTo>
                    <a:lnTo>
                      <a:pt x="143" y="73"/>
                    </a:lnTo>
                    <a:lnTo>
                      <a:pt x="154" y="81"/>
                    </a:lnTo>
                    <a:lnTo>
                      <a:pt x="162" y="82"/>
                    </a:lnTo>
                    <a:lnTo>
                      <a:pt x="170" y="78"/>
                    </a:lnTo>
                    <a:lnTo>
                      <a:pt x="183" y="79"/>
                    </a:lnTo>
                    <a:lnTo>
                      <a:pt x="187" y="78"/>
                    </a:lnTo>
                    <a:lnTo>
                      <a:pt x="187" y="70"/>
                    </a:lnTo>
                    <a:lnTo>
                      <a:pt x="186" y="68"/>
                    </a:lnTo>
                    <a:lnTo>
                      <a:pt x="180" y="68"/>
                    </a:lnTo>
                    <a:lnTo>
                      <a:pt x="168" y="63"/>
                    </a:lnTo>
                    <a:lnTo>
                      <a:pt x="162" y="58"/>
                    </a:lnTo>
                    <a:lnTo>
                      <a:pt x="172" y="53"/>
                    </a:lnTo>
                    <a:lnTo>
                      <a:pt x="172" y="50"/>
                    </a:lnTo>
                    <a:lnTo>
                      <a:pt x="167" y="45"/>
                    </a:lnTo>
                    <a:lnTo>
                      <a:pt x="170" y="41"/>
                    </a:lnTo>
                    <a:lnTo>
                      <a:pt x="183" y="39"/>
                    </a:lnTo>
                    <a:lnTo>
                      <a:pt x="170" y="36"/>
                    </a:lnTo>
                    <a:lnTo>
                      <a:pt x="168" y="33"/>
                    </a:lnTo>
                    <a:lnTo>
                      <a:pt x="172" y="31"/>
                    </a:lnTo>
                    <a:lnTo>
                      <a:pt x="165" y="31"/>
                    </a:lnTo>
                    <a:lnTo>
                      <a:pt x="165" y="26"/>
                    </a:lnTo>
                    <a:lnTo>
                      <a:pt x="162" y="24"/>
                    </a:lnTo>
                    <a:lnTo>
                      <a:pt x="183" y="26"/>
                    </a:lnTo>
                    <a:lnTo>
                      <a:pt x="195" y="20"/>
                    </a:lnTo>
                    <a:lnTo>
                      <a:pt x="200" y="21"/>
                    </a:lnTo>
                    <a:lnTo>
                      <a:pt x="208" y="16"/>
                    </a:lnTo>
                    <a:lnTo>
                      <a:pt x="214" y="13"/>
                    </a:lnTo>
                    <a:lnTo>
                      <a:pt x="248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01" name="Freeform 80"/>
              <p:cNvSpPr/>
              <p:nvPr/>
            </p:nvSpPr>
            <p:spPr>
              <a:xfrm>
                <a:off x="4538520" y="1589040"/>
                <a:ext cx="383760" cy="217080"/>
              </a:xfrm>
              <a:custGeom>
                <a:avLst/>
                <a:gdLst>
                  <a:gd name="textAreaLeft" fmla="*/ 0 w 383760"/>
                  <a:gd name="textAreaRight" fmla="*/ 384120 w 383760"/>
                  <a:gd name="textAreaTop" fmla="*/ 0 h 217080"/>
                  <a:gd name="textAreaBottom" fmla="*/ 217440 h 217080"/>
                  <a:gd name="GluePoint1X" fmla="*/ 8 w 242"/>
                  <a:gd name="GluePoint1Y" fmla="*/ 71 h 137"/>
                  <a:gd name="GluePoint2X" fmla="*/ 40 w 242"/>
                  <a:gd name="GluePoint2Y" fmla="*/ 77 h 137"/>
                  <a:gd name="GluePoint3X" fmla="*/ 64 w 242"/>
                  <a:gd name="GluePoint3Y" fmla="*/ 66 h 137"/>
                  <a:gd name="GluePoint4X" fmla="*/ 96 w 242"/>
                  <a:gd name="GluePoint4Y" fmla="*/ 72 h 137"/>
                  <a:gd name="GluePoint5X" fmla="*/ 102 w 242"/>
                  <a:gd name="GluePoint5Y" fmla="*/ 83 h 137"/>
                  <a:gd name="GluePoint6X" fmla="*/ 111 w 242"/>
                  <a:gd name="GluePoint6Y" fmla="*/ 101 h 137"/>
                  <a:gd name="GluePoint7X" fmla="*/ 94 w 242"/>
                  <a:gd name="GluePoint7Y" fmla="*/ 112 h 137"/>
                  <a:gd name="GluePoint8X" fmla="*/ 91 w 242"/>
                  <a:gd name="GluePoint8Y" fmla="*/ 119 h 137"/>
                  <a:gd name="GluePoint9X" fmla="*/ 107 w 242"/>
                  <a:gd name="GluePoint9Y" fmla="*/ 119 h 137"/>
                  <a:gd name="GluePoint10X" fmla="*/ 110 w 242"/>
                  <a:gd name="GluePoint10Y" fmla="*/ 111 h 137"/>
                  <a:gd name="GluePoint11X" fmla="*/ 118 w 242"/>
                  <a:gd name="GluePoint11Y" fmla="*/ 111 h 137"/>
                  <a:gd name="GluePoint12X" fmla="*/ 121 w 242"/>
                  <a:gd name="GluePoint12Y" fmla="*/ 106 h 137"/>
                  <a:gd name="GluePoint13X" fmla="*/ 134 w 242"/>
                  <a:gd name="GluePoint13Y" fmla="*/ 98 h 137"/>
                  <a:gd name="GluePoint14X" fmla="*/ 143 w 242"/>
                  <a:gd name="GluePoint14Y" fmla="*/ 100 h 137"/>
                  <a:gd name="GluePoint15X" fmla="*/ 138 w 242"/>
                  <a:gd name="GluePoint15Y" fmla="*/ 104 h 137"/>
                  <a:gd name="GluePoint16X" fmla="*/ 164 w 242"/>
                  <a:gd name="GluePoint16Y" fmla="*/ 108 h 137"/>
                  <a:gd name="GluePoint17X" fmla="*/ 151 w 242"/>
                  <a:gd name="GluePoint17Y" fmla="*/ 119 h 137"/>
                  <a:gd name="GluePoint18X" fmla="*/ 165 w 242"/>
                  <a:gd name="GluePoint18Y" fmla="*/ 133 h 137"/>
                  <a:gd name="GluePoint19X" fmla="*/ 181 w 242"/>
                  <a:gd name="GluePoint19Y" fmla="*/ 130 h 137"/>
                  <a:gd name="GluePoint20X" fmla="*/ 200 w 242"/>
                  <a:gd name="GluePoint20Y" fmla="*/ 125 h 137"/>
                  <a:gd name="GluePoint21X" fmla="*/ 197 w 242"/>
                  <a:gd name="GluePoint21Y" fmla="*/ 119 h 137"/>
                  <a:gd name="GluePoint22X" fmla="*/ 191 w 242"/>
                  <a:gd name="GluePoint22Y" fmla="*/ 120 h 137"/>
                  <a:gd name="GluePoint23X" fmla="*/ 180 w 242"/>
                  <a:gd name="GluePoint23Y" fmla="*/ 114 h 137"/>
                  <a:gd name="GluePoint24X" fmla="*/ 177 w 242"/>
                  <a:gd name="GluePoint24Y" fmla="*/ 109 h 137"/>
                  <a:gd name="GluePoint25X" fmla="*/ 170 w 242"/>
                  <a:gd name="GluePoint25Y" fmla="*/ 108 h 137"/>
                  <a:gd name="GluePoint26X" fmla="*/ 170 w 242"/>
                  <a:gd name="GluePoint26Y" fmla="*/ 103 h 137"/>
                  <a:gd name="GluePoint27X" fmla="*/ 177 w 242"/>
                  <a:gd name="GluePoint27Y" fmla="*/ 109 h 137"/>
                  <a:gd name="GluePoint28X" fmla="*/ 183 w 242"/>
                  <a:gd name="GluePoint28Y" fmla="*/ 111 h 137"/>
                  <a:gd name="GluePoint29X" fmla="*/ 186 w 242"/>
                  <a:gd name="GluePoint29Y" fmla="*/ 104 h 137"/>
                  <a:gd name="GluePoint30X" fmla="*/ 202 w 242"/>
                  <a:gd name="GluePoint30Y" fmla="*/ 95 h 137"/>
                  <a:gd name="GluePoint31X" fmla="*/ 215 w 242"/>
                  <a:gd name="GluePoint31Y" fmla="*/ 90 h 137"/>
                  <a:gd name="GluePoint32X" fmla="*/ 229 w 242"/>
                  <a:gd name="GluePoint32Y" fmla="*/ 75 h 137"/>
                  <a:gd name="GluePoint33X" fmla="*/ 239 w 242"/>
                  <a:gd name="GluePoint33Y" fmla="*/ 64 h 137"/>
                  <a:gd name="GluePoint34X" fmla="*/ 235 w 242"/>
                  <a:gd name="GluePoint34Y" fmla="*/ 56 h 137"/>
                  <a:gd name="GluePoint35X" fmla="*/ 240 w 242"/>
                  <a:gd name="GluePoint35Y" fmla="*/ 46 h 137"/>
                  <a:gd name="GluePoint36X" fmla="*/ 199 w 242"/>
                  <a:gd name="GluePoint36Y" fmla="*/ 30 h 137"/>
                  <a:gd name="GluePoint37X" fmla="*/ 167 w 242"/>
                  <a:gd name="GluePoint37Y" fmla="*/ 18 h 137"/>
                  <a:gd name="GluePoint38X" fmla="*/ 156 w 242"/>
                  <a:gd name="GluePoint38Y" fmla="*/ 8 h 137"/>
                  <a:gd name="GluePoint39X" fmla="*/ 110 w 242"/>
                  <a:gd name="GluePoint39Y" fmla="*/ 5 h 137"/>
                  <a:gd name="GluePoint40X" fmla="*/ 105 w 242"/>
                  <a:gd name="GluePoint40Y" fmla="*/ 18 h 137"/>
                  <a:gd name="GluePoint41X" fmla="*/ 86 w 242"/>
                  <a:gd name="GluePoint41Y" fmla="*/ 13 h 137"/>
                  <a:gd name="GluePoint42X" fmla="*/ 67 w 242"/>
                  <a:gd name="GluePoint42Y" fmla="*/ 16 h 137"/>
                  <a:gd name="GluePoint43X" fmla="*/ 57 w 242"/>
                  <a:gd name="GluePoint43Y" fmla="*/ 9 h 137"/>
                  <a:gd name="GluePoint44X" fmla="*/ 24 w 242"/>
                  <a:gd name="GluePoint44Y" fmla="*/ 6 h 137"/>
                  <a:gd name="GluePoint45X" fmla="*/ 18 w 242"/>
                  <a:gd name="GluePoint45Y" fmla="*/ 22 h 137"/>
                  <a:gd name="GluePoint46X" fmla="*/ 21 w 242"/>
                  <a:gd name="GluePoint46Y" fmla="*/ 32 h 137"/>
                  <a:gd name="GluePoint47X" fmla="*/ 7 w 242"/>
                  <a:gd name="GluePoint47Y" fmla="*/ 55 h 1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242" h="137">
                    <a:moveTo>
                      <a:pt x="3" y="55"/>
                    </a:moveTo>
                    <a:lnTo>
                      <a:pt x="0" y="67"/>
                    </a:lnTo>
                    <a:lnTo>
                      <a:pt x="8" y="71"/>
                    </a:lnTo>
                    <a:lnTo>
                      <a:pt x="11" y="75"/>
                    </a:lnTo>
                    <a:lnTo>
                      <a:pt x="35" y="74"/>
                    </a:lnTo>
                    <a:lnTo>
                      <a:pt x="40" y="77"/>
                    </a:lnTo>
                    <a:lnTo>
                      <a:pt x="61" y="71"/>
                    </a:lnTo>
                    <a:lnTo>
                      <a:pt x="61" y="71"/>
                    </a:lnTo>
                    <a:lnTo>
                      <a:pt x="64" y="66"/>
                    </a:lnTo>
                    <a:lnTo>
                      <a:pt x="72" y="66"/>
                    </a:lnTo>
                    <a:lnTo>
                      <a:pt x="83" y="71"/>
                    </a:lnTo>
                    <a:lnTo>
                      <a:pt x="96" y="72"/>
                    </a:lnTo>
                    <a:lnTo>
                      <a:pt x="97" y="74"/>
                    </a:lnTo>
                    <a:lnTo>
                      <a:pt x="97" y="82"/>
                    </a:lnTo>
                    <a:lnTo>
                      <a:pt x="102" y="83"/>
                    </a:lnTo>
                    <a:lnTo>
                      <a:pt x="105" y="90"/>
                    </a:lnTo>
                    <a:lnTo>
                      <a:pt x="110" y="93"/>
                    </a:lnTo>
                    <a:lnTo>
                      <a:pt x="111" y="101"/>
                    </a:lnTo>
                    <a:lnTo>
                      <a:pt x="99" y="100"/>
                    </a:lnTo>
                    <a:lnTo>
                      <a:pt x="99" y="108"/>
                    </a:lnTo>
                    <a:lnTo>
                      <a:pt x="94" y="112"/>
                    </a:lnTo>
                    <a:lnTo>
                      <a:pt x="92" y="116"/>
                    </a:lnTo>
                    <a:lnTo>
                      <a:pt x="89" y="116"/>
                    </a:lnTo>
                    <a:lnTo>
                      <a:pt x="91" y="119"/>
                    </a:lnTo>
                    <a:lnTo>
                      <a:pt x="92" y="117"/>
                    </a:lnTo>
                    <a:lnTo>
                      <a:pt x="96" y="122"/>
                    </a:lnTo>
                    <a:lnTo>
                      <a:pt x="107" y="119"/>
                    </a:lnTo>
                    <a:lnTo>
                      <a:pt x="110" y="119"/>
                    </a:lnTo>
                    <a:lnTo>
                      <a:pt x="110" y="120"/>
                    </a:lnTo>
                    <a:lnTo>
                      <a:pt x="110" y="111"/>
                    </a:lnTo>
                    <a:lnTo>
                      <a:pt x="111" y="114"/>
                    </a:lnTo>
                    <a:lnTo>
                      <a:pt x="111" y="112"/>
                    </a:lnTo>
                    <a:lnTo>
                      <a:pt x="118" y="111"/>
                    </a:lnTo>
                    <a:lnTo>
                      <a:pt x="119" y="108"/>
                    </a:lnTo>
                    <a:lnTo>
                      <a:pt x="116" y="103"/>
                    </a:lnTo>
                    <a:lnTo>
                      <a:pt x="121" y="106"/>
                    </a:lnTo>
                    <a:lnTo>
                      <a:pt x="123" y="100"/>
                    </a:lnTo>
                    <a:lnTo>
                      <a:pt x="134" y="96"/>
                    </a:lnTo>
                    <a:lnTo>
                      <a:pt x="134" y="98"/>
                    </a:lnTo>
                    <a:lnTo>
                      <a:pt x="137" y="98"/>
                    </a:lnTo>
                    <a:lnTo>
                      <a:pt x="138" y="95"/>
                    </a:lnTo>
                    <a:lnTo>
                      <a:pt x="143" y="100"/>
                    </a:lnTo>
                    <a:lnTo>
                      <a:pt x="135" y="100"/>
                    </a:lnTo>
                    <a:lnTo>
                      <a:pt x="142" y="101"/>
                    </a:lnTo>
                    <a:lnTo>
                      <a:pt x="138" y="104"/>
                    </a:lnTo>
                    <a:lnTo>
                      <a:pt x="150" y="108"/>
                    </a:lnTo>
                    <a:lnTo>
                      <a:pt x="159" y="106"/>
                    </a:lnTo>
                    <a:lnTo>
                      <a:pt x="164" y="108"/>
                    </a:lnTo>
                    <a:lnTo>
                      <a:pt x="165" y="109"/>
                    </a:lnTo>
                    <a:lnTo>
                      <a:pt x="159" y="112"/>
                    </a:lnTo>
                    <a:lnTo>
                      <a:pt x="151" y="119"/>
                    </a:lnTo>
                    <a:lnTo>
                      <a:pt x="164" y="124"/>
                    </a:lnTo>
                    <a:lnTo>
                      <a:pt x="167" y="127"/>
                    </a:lnTo>
                    <a:lnTo>
                      <a:pt x="165" y="133"/>
                    </a:lnTo>
                    <a:lnTo>
                      <a:pt x="173" y="137"/>
                    </a:lnTo>
                    <a:lnTo>
                      <a:pt x="178" y="135"/>
                    </a:lnTo>
                    <a:lnTo>
                      <a:pt x="181" y="130"/>
                    </a:lnTo>
                    <a:lnTo>
                      <a:pt x="186" y="130"/>
                    </a:lnTo>
                    <a:lnTo>
                      <a:pt x="192" y="124"/>
                    </a:lnTo>
                    <a:lnTo>
                      <a:pt x="200" y="125"/>
                    </a:lnTo>
                    <a:lnTo>
                      <a:pt x="205" y="125"/>
                    </a:lnTo>
                    <a:lnTo>
                      <a:pt x="207" y="117"/>
                    </a:lnTo>
                    <a:lnTo>
                      <a:pt x="197" y="119"/>
                    </a:lnTo>
                    <a:lnTo>
                      <a:pt x="194" y="120"/>
                    </a:lnTo>
                    <a:lnTo>
                      <a:pt x="191" y="119"/>
                    </a:lnTo>
                    <a:lnTo>
                      <a:pt x="191" y="120"/>
                    </a:lnTo>
                    <a:lnTo>
                      <a:pt x="186" y="120"/>
                    </a:lnTo>
                    <a:lnTo>
                      <a:pt x="183" y="114"/>
                    </a:lnTo>
                    <a:lnTo>
                      <a:pt x="180" y="114"/>
                    </a:lnTo>
                    <a:lnTo>
                      <a:pt x="180" y="112"/>
                    </a:lnTo>
                    <a:lnTo>
                      <a:pt x="177" y="112"/>
                    </a:lnTo>
                    <a:lnTo>
                      <a:pt x="177" y="109"/>
                    </a:lnTo>
                    <a:lnTo>
                      <a:pt x="172" y="109"/>
                    </a:lnTo>
                    <a:lnTo>
                      <a:pt x="172" y="111"/>
                    </a:lnTo>
                    <a:lnTo>
                      <a:pt x="170" y="108"/>
                    </a:lnTo>
                    <a:lnTo>
                      <a:pt x="165" y="104"/>
                    </a:lnTo>
                    <a:lnTo>
                      <a:pt x="170" y="106"/>
                    </a:lnTo>
                    <a:lnTo>
                      <a:pt x="170" y="103"/>
                    </a:lnTo>
                    <a:lnTo>
                      <a:pt x="172" y="106"/>
                    </a:lnTo>
                    <a:lnTo>
                      <a:pt x="175" y="106"/>
                    </a:lnTo>
                    <a:lnTo>
                      <a:pt x="177" y="109"/>
                    </a:lnTo>
                    <a:lnTo>
                      <a:pt x="178" y="106"/>
                    </a:lnTo>
                    <a:lnTo>
                      <a:pt x="181" y="111"/>
                    </a:lnTo>
                    <a:lnTo>
                      <a:pt x="183" y="111"/>
                    </a:lnTo>
                    <a:lnTo>
                      <a:pt x="181" y="106"/>
                    </a:lnTo>
                    <a:lnTo>
                      <a:pt x="183" y="101"/>
                    </a:lnTo>
                    <a:lnTo>
                      <a:pt x="186" y="104"/>
                    </a:lnTo>
                    <a:lnTo>
                      <a:pt x="192" y="98"/>
                    </a:lnTo>
                    <a:lnTo>
                      <a:pt x="197" y="98"/>
                    </a:lnTo>
                    <a:lnTo>
                      <a:pt x="202" y="95"/>
                    </a:lnTo>
                    <a:lnTo>
                      <a:pt x="205" y="96"/>
                    </a:lnTo>
                    <a:lnTo>
                      <a:pt x="207" y="93"/>
                    </a:lnTo>
                    <a:lnTo>
                      <a:pt x="215" y="90"/>
                    </a:lnTo>
                    <a:lnTo>
                      <a:pt x="223" y="88"/>
                    </a:lnTo>
                    <a:lnTo>
                      <a:pt x="221" y="83"/>
                    </a:lnTo>
                    <a:lnTo>
                      <a:pt x="229" y="75"/>
                    </a:lnTo>
                    <a:lnTo>
                      <a:pt x="240" y="75"/>
                    </a:lnTo>
                    <a:lnTo>
                      <a:pt x="242" y="67"/>
                    </a:lnTo>
                    <a:lnTo>
                      <a:pt x="239" y="64"/>
                    </a:lnTo>
                    <a:lnTo>
                      <a:pt x="237" y="61"/>
                    </a:lnTo>
                    <a:lnTo>
                      <a:pt x="242" y="58"/>
                    </a:lnTo>
                    <a:lnTo>
                      <a:pt x="235" y="56"/>
                    </a:lnTo>
                    <a:lnTo>
                      <a:pt x="242" y="51"/>
                    </a:lnTo>
                    <a:lnTo>
                      <a:pt x="239" y="46"/>
                    </a:lnTo>
                    <a:lnTo>
                      <a:pt x="240" y="46"/>
                    </a:lnTo>
                    <a:lnTo>
                      <a:pt x="213" y="38"/>
                    </a:lnTo>
                    <a:lnTo>
                      <a:pt x="210" y="40"/>
                    </a:lnTo>
                    <a:lnTo>
                      <a:pt x="199" y="30"/>
                    </a:lnTo>
                    <a:lnTo>
                      <a:pt x="191" y="34"/>
                    </a:lnTo>
                    <a:lnTo>
                      <a:pt x="177" y="30"/>
                    </a:lnTo>
                    <a:lnTo>
                      <a:pt x="167" y="18"/>
                    </a:lnTo>
                    <a:lnTo>
                      <a:pt x="156" y="16"/>
                    </a:lnTo>
                    <a:lnTo>
                      <a:pt x="153" y="9"/>
                    </a:lnTo>
                    <a:lnTo>
                      <a:pt x="156" y="8"/>
                    </a:lnTo>
                    <a:lnTo>
                      <a:pt x="146" y="0"/>
                    </a:lnTo>
                    <a:lnTo>
                      <a:pt x="121" y="3"/>
                    </a:lnTo>
                    <a:lnTo>
                      <a:pt x="110" y="5"/>
                    </a:lnTo>
                    <a:lnTo>
                      <a:pt x="107" y="8"/>
                    </a:lnTo>
                    <a:lnTo>
                      <a:pt x="107" y="16"/>
                    </a:lnTo>
                    <a:lnTo>
                      <a:pt x="105" y="18"/>
                    </a:lnTo>
                    <a:lnTo>
                      <a:pt x="102" y="16"/>
                    </a:lnTo>
                    <a:lnTo>
                      <a:pt x="92" y="18"/>
                    </a:lnTo>
                    <a:lnTo>
                      <a:pt x="86" y="13"/>
                    </a:lnTo>
                    <a:lnTo>
                      <a:pt x="83" y="16"/>
                    </a:lnTo>
                    <a:lnTo>
                      <a:pt x="73" y="13"/>
                    </a:lnTo>
                    <a:lnTo>
                      <a:pt x="67" y="16"/>
                    </a:lnTo>
                    <a:lnTo>
                      <a:pt x="65" y="13"/>
                    </a:lnTo>
                    <a:lnTo>
                      <a:pt x="61" y="13"/>
                    </a:lnTo>
                    <a:lnTo>
                      <a:pt x="57" y="9"/>
                    </a:lnTo>
                    <a:lnTo>
                      <a:pt x="42" y="6"/>
                    </a:lnTo>
                    <a:lnTo>
                      <a:pt x="35" y="6"/>
                    </a:lnTo>
                    <a:lnTo>
                      <a:pt x="24" y="6"/>
                    </a:lnTo>
                    <a:lnTo>
                      <a:pt x="21" y="9"/>
                    </a:lnTo>
                    <a:lnTo>
                      <a:pt x="13" y="13"/>
                    </a:lnTo>
                    <a:lnTo>
                      <a:pt x="18" y="22"/>
                    </a:lnTo>
                    <a:lnTo>
                      <a:pt x="21" y="24"/>
                    </a:lnTo>
                    <a:lnTo>
                      <a:pt x="23" y="30"/>
                    </a:lnTo>
                    <a:lnTo>
                      <a:pt x="21" y="32"/>
                    </a:lnTo>
                    <a:lnTo>
                      <a:pt x="10" y="42"/>
                    </a:lnTo>
                    <a:lnTo>
                      <a:pt x="7" y="50"/>
                    </a:lnTo>
                    <a:lnTo>
                      <a:pt x="7" y="55"/>
                    </a:lnTo>
                    <a:lnTo>
                      <a:pt x="3" y="5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02" name="Freeform 81"/>
              <p:cNvSpPr/>
              <p:nvPr/>
            </p:nvSpPr>
            <p:spPr>
              <a:xfrm>
                <a:off x="4410000" y="1779480"/>
                <a:ext cx="88560" cy="7416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74160"/>
                  <a:gd name="textAreaBottom" fmla="*/ 74520 h 74160"/>
                  <a:gd name="GluePoint1X" fmla="*/ 48 w 56"/>
                  <a:gd name="GluePoint1Y" fmla="*/ 7 h 47"/>
                  <a:gd name="GluePoint2X" fmla="*/ 51 w 56"/>
                  <a:gd name="GluePoint2Y" fmla="*/ 5 h 47"/>
                  <a:gd name="GluePoint3X" fmla="*/ 51 w 56"/>
                  <a:gd name="GluePoint3Y" fmla="*/ 7 h 47"/>
                  <a:gd name="GluePoint4X" fmla="*/ 48 w 56"/>
                  <a:gd name="GluePoint4Y" fmla="*/ 15 h 47"/>
                  <a:gd name="GluePoint5X" fmla="*/ 50 w 56"/>
                  <a:gd name="GluePoint5Y" fmla="*/ 17 h 47"/>
                  <a:gd name="GluePoint6X" fmla="*/ 56 w 56"/>
                  <a:gd name="GluePoint6Y" fmla="*/ 21 h 47"/>
                  <a:gd name="GluePoint7X" fmla="*/ 56 w 56"/>
                  <a:gd name="GluePoint7Y" fmla="*/ 23 h 47"/>
                  <a:gd name="GluePoint8X" fmla="*/ 51 w 56"/>
                  <a:gd name="GluePoint8Y" fmla="*/ 21 h 47"/>
                  <a:gd name="GluePoint9X" fmla="*/ 51 w 56"/>
                  <a:gd name="GluePoint9Y" fmla="*/ 23 h 47"/>
                  <a:gd name="GluePoint10X" fmla="*/ 56 w 56"/>
                  <a:gd name="GluePoint10Y" fmla="*/ 26 h 47"/>
                  <a:gd name="GluePoint11X" fmla="*/ 54 w 56"/>
                  <a:gd name="GluePoint11Y" fmla="*/ 29 h 47"/>
                  <a:gd name="GluePoint12X" fmla="*/ 50 w 56"/>
                  <a:gd name="GluePoint12Y" fmla="*/ 31 h 47"/>
                  <a:gd name="GluePoint13X" fmla="*/ 48 w 56"/>
                  <a:gd name="GluePoint13Y" fmla="*/ 31 h 47"/>
                  <a:gd name="GluePoint14X" fmla="*/ 50 w 56"/>
                  <a:gd name="GluePoint14Y" fmla="*/ 34 h 47"/>
                  <a:gd name="GluePoint15X" fmla="*/ 50 w 56"/>
                  <a:gd name="GluePoint15Y" fmla="*/ 36 h 47"/>
                  <a:gd name="GluePoint16X" fmla="*/ 48 w 56"/>
                  <a:gd name="GluePoint16Y" fmla="*/ 36 h 47"/>
                  <a:gd name="GluePoint17X" fmla="*/ 48 w 56"/>
                  <a:gd name="GluePoint17Y" fmla="*/ 34 h 47"/>
                  <a:gd name="GluePoint18X" fmla="*/ 46 w 56"/>
                  <a:gd name="GluePoint18Y" fmla="*/ 34 h 47"/>
                  <a:gd name="GluePoint19X" fmla="*/ 43 w 56"/>
                  <a:gd name="GluePoint19Y" fmla="*/ 36 h 47"/>
                  <a:gd name="GluePoint20X" fmla="*/ 43 w 56"/>
                  <a:gd name="GluePoint20Y" fmla="*/ 39 h 47"/>
                  <a:gd name="GluePoint21X" fmla="*/ 42 w 56"/>
                  <a:gd name="GluePoint21Y" fmla="*/ 39 h 47"/>
                  <a:gd name="GluePoint22X" fmla="*/ 42 w 56"/>
                  <a:gd name="GluePoint22Y" fmla="*/ 42 h 47"/>
                  <a:gd name="GluePoint23X" fmla="*/ 43 w 56"/>
                  <a:gd name="GluePoint23Y" fmla="*/ 45 h 47"/>
                  <a:gd name="GluePoint24X" fmla="*/ 43 w 56"/>
                  <a:gd name="GluePoint24Y" fmla="*/ 45 h 47"/>
                  <a:gd name="GluePoint25X" fmla="*/ 42 w 56"/>
                  <a:gd name="GluePoint25Y" fmla="*/ 47 h 47"/>
                  <a:gd name="GluePoint26X" fmla="*/ 42 w 56"/>
                  <a:gd name="GluePoint26Y" fmla="*/ 47 h 47"/>
                  <a:gd name="GluePoint27X" fmla="*/ 42 w 56"/>
                  <a:gd name="GluePoint27Y" fmla="*/ 47 h 47"/>
                  <a:gd name="GluePoint28X" fmla="*/ 38 w 56"/>
                  <a:gd name="GluePoint28Y" fmla="*/ 45 h 47"/>
                  <a:gd name="GluePoint29X" fmla="*/ 37 w 56"/>
                  <a:gd name="GluePoint29Y" fmla="*/ 44 h 47"/>
                  <a:gd name="GluePoint30X" fmla="*/ 35 w 56"/>
                  <a:gd name="GluePoint30Y" fmla="*/ 44 h 47"/>
                  <a:gd name="GluePoint31X" fmla="*/ 32 w 56"/>
                  <a:gd name="GluePoint31Y" fmla="*/ 42 h 47"/>
                  <a:gd name="GluePoint32X" fmla="*/ 32 w 56"/>
                  <a:gd name="GluePoint32Y" fmla="*/ 41 h 47"/>
                  <a:gd name="GluePoint33X" fmla="*/ 30 w 56"/>
                  <a:gd name="GluePoint33Y" fmla="*/ 41 h 47"/>
                  <a:gd name="GluePoint34X" fmla="*/ 29 w 56"/>
                  <a:gd name="GluePoint34Y" fmla="*/ 42 h 47"/>
                  <a:gd name="GluePoint35X" fmla="*/ 29 w 56"/>
                  <a:gd name="GluePoint35Y" fmla="*/ 41 h 47"/>
                  <a:gd name="GluePoint36X" fmla="*/ 29 w 56"/>
                  <a:gd name="GluePoint36Y" fmla="*/ 41 h 47"/>
                  <a:gd name="GluePoint37X" fmla="*/ 30 w 56"/>
                  <a:gd name="GluePoint37Y" fmla="*/ 39 h 47"/>
                  <a:gd name="GluePoint38X" fmla="*/ 24 w 56"/>
                  <a:gd name="GluePoint38Y" fmla="*/ 34 h 47"/>
                  <a:gd name="GluePoint39X" fmla="*/ 24 w 56"/>
                  <a:gd name="GluePoint39Y" fmla="*/ 31 h 47"/>
                  <a:gd name="GluePoint40X" fmla="*/ 7 w 56"/>
                  <a:gd name="GluePoint40Y" fmla="*/ 18 h 47"/>
                  <a:gd name="GluePoint41X" fmla="*/ 7 w 56"/>
                  <a:gd name="GluePoint41Y" fmla="*/ 13 h 47"/>
                  <a:gd name="GluePoint42X" fmla="*/ 3 w 56"/>
                  <a:gd name="GluePoint42Y" fmla="*/ 8 h 47"/>
                  <a:gd name="GluePoint43X" fmla="*/ 0 w 56"/>
                  <a:gd name="GluePoint43Y" fmla="*/ 7 h 47"/>
                  <a:gd name="GluePoint44X" fmla="*/ 2 w 56"/>
                  <a:gd name="GluePoint44Y" fmla="*/ 2 h 47"/>
                  <a:gd name="GluePoint45X" fmla="*/ 5 w 56"/>
                  <a:gd name="GluePoint45Y" fmla="*/ 0 h 47"/>
                  <a:gd name="GluePoint46X" fmla="*/ 10 w 56"/>
                  <a:gd name="GluePoint46Y" fmla="*/ 4 h 47"/>
                  <a:gd name="GluePoint47X" fmla="*/ 11 w 56"/>
                  <a:gd name="GluePoint47Y" fmla="*/ 0 h 47"/>
                  <a:gd name="GluePoint48X" fmla="*/ 15 w 56"/>
                  <a:gd name="GluePoint48Y" fmla="*/ 0 h 47"/>
                  <a:gd name="GluePoint49X" fmla="*/ 18 w 56"/>
                  <a:gd name="GluePoint49Y" fmla="*/ 0 h 47"/>
                  <a:gd name="GluePoint50X" fmla="*/ 30 w 56"/>
                  <a:gd name="GluePoint50Y" fmla="*/ 4 h 47"/>
                  <a:gd name="GluePoint51X" fmla="*/ 32 w 56"/>
                  <a:gd name="GluePoint51Y" fmla="*/ 2 h 47"/>
                  <a:gd name="GluePoint52X" fmla="*/ 42 w 56"/>
                  <a:gd name="GluePoint52Y" fmla="*/ 4 h 47"/>
                  <a:gd name="GluePoint53X" fmla="*/ 45 w 56"/>
                  <a:gd name="GluePoint53Y" fmla="*/ 7 h 47"/>
                  <a:gd name="GluePoint54X" fmla="*/ 48 w 56"/>
                  <a:gd name="GluePoint54Y" fmla="*/ 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6" h="47">
                    <a:moveTo>
                      <a:pt x="48" y="7"/>
                    </a:moveTo>
                    <a:lnTo>
                      <a:pt x="51" y="5"/>
                    </a:lnTo>
                    <a:lnTo>
                      <a:pt x="51" y="7"/>
                    </a:lnTo>
                    <a:lnTo>
                      <a:pt x="48" y="15"/>
                    </a:lnTo>
                    <a:lnTo>
                      <a:pt x="50" y="17"/>
                    </a:lnTo>
                    <a:lnTo>
                      <a:pt x="56" y="21"/>
                    </a:lnTo>
                    <a:lnTo>
                      <a:pt x="56" y="23"/>
                    </a:lnTo>
                    <a:lnTo>
                      <a:pt x="51" y="21"/>
                    </a:lnTo>
                    <a:lnTo>
                      <a:pt x="51" y="23"/>
                    </a:lnTo>
                    <a:lnTo>
                      <a:pt x="56" y="26"/>
                    </a:lnTo>
                    <a:lnTo>
                      <a:pt x="54" y="29"/>
                    </a:lnTo>
                    <a:lnTo>
                      <a:pt x="50" y="31"/>
                    </a:lnTo>
                    <a:lnTo>
                      <a:pt x="48" y="31"/>
                    </a:lnTo>
                    <a:lnTo>
                      <a:pt x="50" y="34"/>
                    </a:lnTo>
                    <a:lnTo>
                      <a:pt x="50" y="36"/>
                    </a:lnTo>
                    <a:lnTo>
                      <a:pt x="48" y="36"/>
                    </a:lnTo>
                    <a:lnTo>
                      <a:pt x="48" y="34"/>
                    </a:lnTo>
                    <a:lnTo>
                      <a:pt x="46" y="34"/>
                    </a:lnTo>
                    <a:lnTo>
                      <a:pt x="43" y="36"/>
                    </a:lnTo>
                    <a:lnTo>
                      <a:pt x="43" y="39"/>
                    </a:lnTo>
                    <a:lnTo>
                      <a:pt x="42" y="39"/>
                    </a:lnTo>
                    <a:lnTo>
                      <a:pt x="42" y="42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38" y="45"/>
                    </a:lnTo>
                    <a:lnTo>
                      <a:pt x="37" y="44"/>
                    </a:lnTo>
                    <a:lnTo>
                      <a:pt x="35" y="44"/>
                    </a:lnTo>
                    <a:lnTo>
                      <a:pt x="32" y="42"/>
                    </a:lnTo>
                    <a:lnTo>
                      <a:pt x="32" y="41"/>
                    </a:lnTo>
                    <a:lnTo>
                      <a:pt x="30" y="41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30" y="39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7" y="18"/>
                    </a:lnTo>
                    <a:lnTo>
                      <a:pt x="7" y="13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0" y="4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30" y="4"/>
                    </a:lnTo>
                    <a:lnTo>
                      <a:pt x="32" y="2"/>
                    </a:lnTo>
                    <a:lnTo>
                      <a:pt x="42" y="4"/>
                    </a:lnTo>
                    <a:lnTo>
                      <a:pt x="45" y="7"/>
                    </a:lnTo>
                    <a:lnTo>
                      <a:pt x="48" y="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03" name="Freeform 82"/>
              <p:cNvSpPr/>
              <p:nvPr/>
            </p:nvSpPr>
            <p:spPr>
              <a:xfrm>
                <a:off x="4367160" y="2895480"/>
                <a:ext cx="464760" cy="518760"/>
              </a:xfrm>
              <a:custGeom>
                <a:avLst/>
                <a:gdLst>
                  <a:gd name="textAreaLeft" fmla="*/ 0 w 464760"/>
                  <a:gd name="textAreaRight" fmla="*/ 465120 w 464760"/>
                  <a:gd name="textAreaTop" fmla="*/ 0 h 518760"/>
                  <a:gd name="textAreaBottom" fmla="*/ 519120 h 518760"/>
                  <a:gd name="GluePoint1X" fmla="*/ 280 w 293"/>
                  <a:gd name="GluePoint1Y" fmla="*/ 66 h 327"/>
                  <a:gd name="GluePoint2X" fmla="*/ 288 w 293"/>
                  <a:gd name="GluePoint2Y" fmla="*/ 50 h 327"/>
                  <a:gd name="GluePoint3X" fmla="*/ 286 w 293"/>
                  <a:gd name="GluePoint3Y" fmla="*/ 29 h 327"/>
                  <a:gd name="GluePoint4X" fmla="*/ 267 w 293"/>
                  <a:gd name="GluePoint4Y" fmla="*/ 11 h 327"/>
                  <a:gd name="GluePoint5X" fmla="*/ 253 w 293"/>
                  <a:gd name="GluePoint5Y" fmla="*/ 13 h 327"/>
                  <a:gd name="GluePoint6X" fmla="*/ 243 w 293"/>
                  <a:gd name="GluePoint6Y" fmla="*/ 15 h 327"/>
                  <a:gd name="GluePoint7X" fmla="*/ 226 w 293"/>
                  <a:gd name="GluePoint7Y" fmla="*/ 2 h 327"/>
                  <a:gd name="GluePoint8X" fmla="*/ 221 w 293"/>
                  <a:gd name="GluePoint8Y" fmla="*/ 3 h 327"/>
                  <a:gd name="GluePoint9X" fmla="*/ 215 w 293"/>
                  <a:gd name="GluePoint9Y" fmla="*/ 0 h 327"/>
                  <a:gd name="GluePoint10X" fmla="*/ 199 w 293"/>
                  <a:gd name="GluePoint10Y" fmla="*/ 2 h 327"/>
                  <a:gd name="GluePoint11X" fmla="*/ 192 w 293"/>
                  <a:gd name="GluePoint11Y" fmla="*/ 7 h 327"/>
                  <a:gd name="GluePoint12X" fmla="*/ 170 w 293"/>
                  <a:gd name="GluePoint12Y" fmla="*/ 11 h 327"/>
                  <a:gd name="GluePoint13X" fmla="*/ 159 w 293"/>
                  <a:gd name="GluePoint13Y" fmla="*/ 11 h 327"/>
                  <a:gd name="GluePoint14X" fmla="*/ 156 w 293"/>
                  <a:gd name="GluePoint14Y" fmla="*/ 18 h 327"/>
                  <a:gd name="GluePoint15X" fmla="*/ 132 w 293"/>
                  <a:gd name="GluePoint15Y" fmla="*/ 13 h 327"/>
                  <a:gd name="GluePoint16X" fmla="*/ 127 w 293"/>
                  <a:gd name="GluePoint16Y" fmla="*/ 15 h 327"/>
                  <a:gd name="GluePoint17X" fmla="*/ 110 w 293"/>
                  <a:gd name="GluePoint17Y" fmla="*/ 2 h 327"/>
                  <a:gd name="GluePoint18X" fmla="*/ 100 w 293"/>
                  <a:gd name="GluePoint18Y" fmla="*/ 28 h 327"/>
                  <a:gd name="GluePoint19X" fmla="*/ 97 w 293"/>
                  <a:gd name="GluePoint19Y" fmla="*/ 40 h 327"/>
                  <a:gd name="GluePoint20X" fmla="*/ 84 w 293"/>
                  <a:gd name="GluePoint20Y" fmla="*/ 105 h 327"/>
                  <a:gd name="GluePoint21X" fmla="*/ 62 w 293"/>
                  <a:gd name="GluePoint21Y" fmla="*/ 130 h 327"/>
                  <a:gd name="GluePoint22X" fmla="*/ 59 w 293"/>
                  <a:gd name="GluePoint22Y" fmla="*/ 150 h 327"/>
                  <a:gd name="GluePoint23X" fmla="*/ 40 w 293"/>
                  <a:gd name="GluePoint23Y" fmla="*/ 175 h 327"/>
                  <a:gd name="GluePoint24X" fmla="*/ 30 w 293"/>
                  <a:gd name="GluePoint24Y" fmla="*/ 177 h 327"/>
                  <a:gd name="GluePoint25X" fmla="*/ 23 w 293"/>
                  <a:gd name="GluePoint25Y" fmla="*/ 172 h 327"/>
                  <a:gd name="GluePoint26X" fmla="*/ 15 w 293"/>
                  <a:gd name="GluePoint26Y" fmla="*/ 179 h 327"/>
                  <a:gd name="GluePoint27X" fmla="*/ 5 w 293"/>
                  <a:gd name="GluePoint27Y" fmla="*/ 182 h 327"/>
                  <a:gd name="GluePoint28X" fmla="*/ 0 w 293"/>
                  <a:gd name="GluePoint28Y" fmla="*/ 196 h 327"/>
                  <a:gd name="GluePoint29X" fmla="*/ 15 w 293"/>
                  <a:gd name="GluePoint29Y" fmla="*/ 196 h 327"/>
                  <a:gd name="GluePoint30X" fmla="*/ 38 w 293"/>
                  <a:gd name="GluePoint30Y" fmla="*/ 196 h 327"/>
                  <a:gd name="GluePoint31X" fmla="*/ 61 w 293"/>
                  <a:gd name="GluePoint31Y" fmla="*/ 196 h 327"/>
                  <a:gd name="GluePoint32X" fmla="*/ 70 w 293"/>
                  <a:gd name="GluePoint32Y" fmla="*/ 222 h 327"/>
                  <a:gd name="GluePoint33X" fmla="*/ 83 w 293"/>
                  <a:gd name="GluePoint33Y" fmla="*/ 237 h 327"/>
                  <a:gd name="GluePoint34X" fmla="*/ 107 w 293"/>
                  <a:gd name="GluePoint34Y" fmla="*/ 233 h 327"/>
                  <a:gd name="GluePoint35X" fmla="*/ 131 w 293"/>
                  <a:gd name="GluePoint35Y" fmla="*/ 214 h 327"/>
                  <a:gd name="GluePoint36X" fmla="*/ 143 w 293"/>
                  <a:gd name="GluePoint36Y" fmla="*/ 222 h 327"/>
                  <a:gd name="GluePoint37X" fmla="*/ 146 w 293"/>
                  <a:gd name="GluePoint37Y" fmla="*/ 249 h 327"/>
                  <a:gd name="GluePoint38X" fmla="*/ 150 w 293"/>
                  <a:gd name="GluePoint38Y" fmla="*/ 278 h 327"/>
                  <a:gd name="GluePoint39X" fmla="*/ 151 w 293"/>
                  <a:gd name="GluePoint39Y" fmla="*/ 293 h 327"/>
                  <a:gd name="GluePoint40X" fmla="*/ 164 w 293"/>
                  <a:gd name="GluePoint40Y" fmla="*/ 286 h 327"/>
                  <a:gd name="GluePoint41X" fmla="*/ 178 w 293"/>
                  <a:gd name="GluePoint41Y" fmla="*/ 285 h 327"/>
                  <a:gd name="GluePoint42X" fmla="*/ 186 w 293"/>
                  <a:gd name="GluePoint42Y" fmla="*/ 293 h 327"/>
                  <a:gd name="GluePoint43X" fmla="*/ 200 w 293"/>
                  <a:gd name="GluePoint43Y" fmla="*/ 296 h 327"/>
                  <a:gd name="GluePoint44X" fmla="*/ 224 w 293"/>
                  <a:gd name="GluePoint44Y" fmla="*/ 299 h 327"/>
                  <a:gd name="GluePoint45X" fmla="*/ 240 w 293"/>
                  <a:gd name="GluePoint45Y" fmla="*/ 309 h 327"/>
                  <a:gd name="GluePoint46X" fmla="*/ 251 w 293"/>
                  <a:gd name="GluePoint46Y" fmla="*/ 323 h 327"/>
                  <a:gd name="GluePoint47X" fmla="*/ 261 w 293"/>
                  <a:gd name="GluePoint47Y" fmla="*/ 323 h 327"/>
                  <a:gd name="GluePoint48X" fmla="*/ 264 w 293"/>
                  <a:gd name="GluePoint48Y" fmla="*/ 309 h 327"/>
                  <a:gd name="GluePoint49X" fmla="*/ 248 w 293"/>
                  <a:gd name="GluePoint49Y" fmla="*/ 301 h 327"/>
                  <a:gd name="GluePoint50X" fmla="*/ 254 w 293"/>
                  <a:gd name="GluePoint50Y" fmla="*/ 269 h 327"/>
                  <a:gd name="GluePoint51X" fmla="*/ 253 w 293"/>
                  <a:gd name="GluePoint51Y" fmla="*/ 253 h 327"/>
                  <a:gd name="GluePoint52X" fmla="*/ 256 w 293"/>
                  <a:gd name="GluePoint52Y" fmla="*/ 245 h 327"/>
                  <a:gd name="GluePoint53X" fmla="*/ 280 w 293"/>
                  <a:gd name="GluePoint53Y" fmla="*/ 237 h 327"/>
                  <a:gd name="GluePoint54X" fmla="*/ 267 w 293"/>
                  <a:gd name="GluePoint54Y" fmla="*/ 217 h 327"/>
                  <a:gd name="GluePoint55X" fmla="*/ 262 w 293"/>
                  <a:gd name="GluePoint55Y" fmla="*/ 193 h 327"/>
                  <a:gd name="GluePoint56X" fmla="*/ 259 w 293"/>
                  <a:gd name="GluePoint56Y" fmla="*/ 184 h 327"/>
                  <a:gd name="GluePoint57X" fmla="*/ 261 w 293"/>
                  <a:gd name="GluePoint57Y" fmla="*/ 167 h 327"/>
                  <a:gd name="GluePoint58X" fmla="*/ 259 w 293"/>
                  <a:gd name="GluePoint58Y" fmla="*/ 163 h 327"/>
                  <a:gd name="GluePoint59X" fmla="*/ 261 w 293"/>
                  <a:gd name="GluePoint59Y" fmla="*/ 145 h 327"/>
                  <a:gd name="GluePoint60X" fmla="*/ 258 w 293"/>
                  <a:gd name="GluePoint60Y" fmla="*/ 135 h 327"/>
                  <a:gd name="GluePoint61X" fmla="*/ 269 w 293"/>
                  <a:gd name="GluePoint61Y" fmla="*/ 116 h 327"/>
                  <a:gd name="GluePoint62X" fmla="*/ 269 w 293"/>
                  <a:gd name="GluePoint62Y" fmla="*/ 95 h 327"/>
                  <a:gd name="GluePoint63X" fmla="*/ 281 w 293"/>
                  <a:gd name="GluePoint63Y" fmla="*/ 71 h 3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93" h="327">
                    <a:moveTo>
                      <a:pt x="281" y="71"/>
                    </a:moveTo>
                    <a:lnTo>
                      <a:pt x="280" y="66"/>
                    </a:lnTo>
                    <a:lnTo>
                      <a:pt x="293" y="55"/>
                    </a:lnTo>
                    <a:lnTo>
                      <a:pt x="288" y="50"/>
                    </a:lnTo>
                    <a:lnTo>
                      <a:pt x="285" y="47"/>
                    </a:lnTo>
                    <a:lnTo>
                      <a:pt x="286" y="29"/>
                    </a:lnTo>
                    <a:lnTo>
                      <a:pt x="285" y="29"/>
                    </a:lnTo>
                    <a:lnTo>
                      <a:pt x="267" y="11"/>
                    </a:lnTo>
                    <a:lnTo>
                      <a:pt x="262" y="15"/>
                    </a:lnTo>
                    <a:lnTo>
                      <a:pt x="253" y="13"/>
                    </a:lnTo>
                    <a:lnTo>
                      <a:pt x="250" y="18"/>
                    </a:lnTo>
                    <a:lnTo>
                      <a:pt x="243" y="15"/>
                    </a:lnTo>
                    <a:lnTo>
                      <a:pt x="234" y="2"/>
                    </a:lnTo>
                    <a:lnTo>
                      <a:pt x="226" y="2"/>
                    </a:lnTo>
                    <a:lnTo>
                      <a:pt x="224" y="5"/>
                    </a:lnTo>
                    <a:lnTo>
                      <a:pt x="221" y="3"/>
                    </a:lnTo>
                    <a:lnTo>
                      <a:pt x="219" y="5"/>
                    </a:lnTo>
                    <a:lnTo>
                      <a:pt x="215" y="0"/>
                    </a:lnTo>
                    <a:lnTo>
                      <a:pt x="204" y="3"/>
                    </a:lnTo>
                    <a:lnTo>
                      <a:pt x="199" y="2"/>
                    </a:lnTo>
                    <a:lnTo>
                      <a:pt x="197" y="5"/>
                    </a:lnTo>
                    <a:lnTo>
                      <a:pt x="192" y="7"/>
                    </a:lnTo>
                    <a:lnTo>
                      <a:pt x="189" y="3"/>
                    </a:lnTo>
                    <a:lnTo>
                      <a:pt x="170" y="11"/>
                    </a:lnTo>
                    <a:lnTo>
                      <a:pt x="162" y="8"/>
                    </a:lnTo>
                    <a:lnTo>
                      <a:pt x="159" y="11"/>
                    </a:lnTo>
                    <a:lnTo>
                      <a:pt x="158" y="16"/>
                    </a:lnTo>
                    <a:lnTo>
                      <a:pt x="156" y="18"/>
                    </a:lnTo>
                    <a:lnTo>
                      <a:pt x="142" y="18"/>
                    </a:lnTo>
                    <a:lnTo>
                      <a:pt x="132" y="13"/>
                    </a:lnTo>
                    <a:lnTo>
                      <a:pt x="129" y="15"/>
                    </a:lnTo>
                    <a:lnTo>
                      <a:pt x="127" y="15"/>
                    </a:lnTo>
                    <a:lnTo>
                      <a:pt x="119" y="3"/>
                    </a:lnTo>
                    <a:lnTo>
                      <a:pt x="110" y="2"/>
                    </a:lnTo>
                    <a:lnTo>
                      <a:pt x="102" y="15"/>
                    </a:lnTo>
                    <a:lnTo>
                      <a:pt x="100" y="28"/>
                    </a:lnTo>
                    <a:lnTo>
                      <a:pt x="97" y="28"/>
                    </a:lnTo>
                    <a:lnTo>
                      <a:pt x="97" y="40"/>
                    </a:lnTo>
                    <a:lnTo>
                      <a:pt x="88" y="60"/>
                    </a:lnTo>
                    <a:lnTo>
                      <a:pt x="84" y="105"/>
                    </a:lnTo>
                    <a:lnTo>
                      <a:pt x="69" y="119"/>
                    </a:lnTo>
                    <a:lnTo>
                      <a:pt x="62" y="130"/>
                    </a:lnTo>
                    <a:lnTo>
                      <a:pt x="61" y="137"/>
                    </a:lnTo>
                    <a:lnTo>
                      <a:pt x="59" y="150"/>
                    </a:lnTo>
                    <a:lnTo>
                      <a:pt x="54" y="163"/>
                    </a:lnTo>
                    <a:lnTo>
                      <a:pt x="40" y="175"/>
                    </a:lnTo>
                    <a:lnTo>
                      <a:pt x="34" y="179"/>
                    </a:lnTo>
                    <a:lnTo>
                      <a:pt x="30" y="177"/>
                    </a:lnTo>
                    <a:lnTo>
                      <a:pt x="30" y="171"/>
                    </a:lnTo>
                    <a:lnTo>
                      <a:pt x="23" y="172"/>
                    </a:lnTo>
                    <a:lnTo>
                      <a:pt x="19" y="179"/>
                    </a:lnTo>
                    <a:lnTo>
                      <a:pt x="15" y="179"/>
                    </a:lnTo>
                    <a:lnTo>
                      <a:pt x="11" y="175"/>
                    </a:lnTo>
                    <a:lnTo>
                      <a:pt x="5" y="182"/>
                    </a:lnTo>
                    <a:lnTo>
                      <a:pt x="2" y="195"/>
                    </a:lnTo>
                    <a:lnTo>
                      <a:pt x="0" y="196"/>
                    </a:lnTo>
                    <a:lnTo>
                      <a:pt x="0" y="203"/>
                    </a:lnTo>
                    <a:lnTo>
                      <a:pt x="15" y="196"/>
                    </a:lnTo>
                    <a:lnTo>
                      <a:pt x="26" y="196"/>
                    </a:lnTo>
                    <a:lnTo>
                      <a:pt x="38" y="196"/>
                    </a:lnTo>
                    <a:lnTo>
                      <a:pt x="50" y="196"/>
                    </a:lnTo>
                    <a:lnTo>
                      <a:pt x="61" y="196"/>
                    </a:lnTo>
                    <a:lnTo>
                      <a:pt x="65" y="201"/>
                    </a:lnTo>
                    <a:lnTo>
                      <a:pt x="70" y="222"/>
                    </a:lnTo>
                    <a:lnTo>
                      <a:pt x="80" y="235"/>
                    </a:lnTo>
                    <a:lnTo>
                      <a:pt x="83" y="237"/>
                    </a:lnTo>
                    <a:lnTo>
                      <a:pt x="97" y="233"/>
                    </a:lnTo>
                    <a:lnTo>
                      <a:pt x="107" y="233"/>
                    </a:lnTo>
                    <a:lnTo>
                      <a:pt x="111" y="216"/>
                    </a:lnTo>
                    <a:lnTo>
                      <a:pt x="131" y="214"/>
                    </a:lnTo>
                    <a:lnTo>
                      <a:pt x="129" y="222"/>
                    </a:lnTo>
                    <a:lnTo>
                      <a:pt x="143" y="222"/>
                    </a:lnTo>
                    <a:lnTo>
                      <a:pt x="145" y="225"/>
                    </a:lnTo>
                    <a:lnTo>
                      <a:pt x="146" y="249"/>
                    </a:lnTo>
                    <a:lnTo>
                      <a:pt x="145" y="259"/>
                    </a:lnTo>
                    <a:lnTo>
                      <a:pt x="150" y="278"/>
                    </a:lnTo>
                    <a:lnTo>
                      <a:pt x="146" y="288"/>
                    </a:lnTo>
                    <a:lnTo>
                      <a:pt x="151" y="293"/>
                    </a:lnTo>
                    <a:lnTo>
                      <a:pt x="156" y="286"/>
                    </a:lnTo>
                    <a:lnTo>
                      <a:pt x="164" y="286"/>
                    </a:lnTo>
                    <a:lnTo>
                      <a:pt x="175" y="286"/>
                    </a:lnTo>
                    <a:lnTo>
                      <a:pt x="178" y="285"/>
                    </a:lnTo>
                    <a:lnTo>
                      <a:pt x="183" y="283"/>
                    </a:lnTo>
                    <a:lnTo>
                      <a:pt x="186" y="293"/>
                    </a:lnTo>
                    <a:lnTo>
                      <a:pt x="196" y="288"/>
                    </a:lnTo>
                    <a:lnTo>
                      <a:pt x="200" y="296"/>
                    </a:lnTo>
                    <a:lnTo>
                      <a:pt x="212" y="303"/>
                    </a:lnTo>
                    <a:lnTo>
                      <a:pt x="224" y="299"/>
                    </a:lnTo>
                    <a:lnTo>
                      <a:pt x="231" y="306"/>
                    </a:lnTo>
                    <a:lnTo>
                      <a:pt x="240" y="309"/>
                    </a:lnTo>
                    <a:lnTo>
                      <a:pt x="245" y="317"/>
                    </a:lnTo>
                    <a:lnTo>
                      <a:pt x="251" y="323"/>
                    </a:lnTo>
                    <a:lnTo>
                      <a:pt x="258" y="325"/>
                    </a:lnTo>
                    <a:lnTo>
                      <a:pt x="261" y="323"/>
                    </a:lnTo>
                    <a:lnTo>
                      <a:pt x="264" y="327"/>
                    </a:lnTo>
                    <a:lnTo>
                      <a:pt x="264" y="309"/>
                    </a:lnTo>
                    <a:lnTo>
                      <a:pt x="254" y="309"/>
                    </a:lnTo>
                    <a:lnTo>
                      <a:pt x="248" y="301"/>
                    </a:lnTo>
                    <a:lnTo>
                      <a:pt x="253" y="277"/>
                    </a:lnTo>
                    <a:lnTo>
                      <a:pt x="254" y="269"/>
                    </a:lnTo>
                    <a:lnTo>
                      <a:pt x="253" y="257"/>
                    </a:lnTo>
                    <a:lnTo>
                      <a:pt x="253" y="253"/>
                    </a:lnTo>
                    <a:lnTo>
                      <a:pt x="256" y="249"/>
                    </a:lnTo>
                    <a:lnTo>
                      <a:pt x="256" y="245"/>
                    </a:lnTo>
                    <a:lnTo>
                      <a:pt x="258" y="243"/>
                    </a:lnTo>
                    <a:lnTo>
                      <a:pt x="280" y="237"/>
                    </a:lnTo>
                    <a:lnTo>
                      <a:pt x="277" y="227"/>
                    </a:lnTo>
                    <a:lnTo>
                      <a:pt x="267" y="217"/>
                    </a:lnTo>
                    <a:lnTo>
                      <a:pt x="262" y="206"/>
                    </a:lnTo>
                    <a:lnTo>
                      <a:pt x="262" y="193"/>
                    </a:lnTo>
                    <a:lnTo>
                      <a:pt x="261" y="188"/>
                    </a:lnTo>
                    <a:lnTo>
                      <a:pt x="259" y="184"/>
                    </a:lnTo>
                    <a:lnTo>
                      <a:pt x="261" y="171"/>
                    </a:lnTo>
                    <a:lnTo>
                      <a:pt x="261" y="167"/>
                    </a:lnTo>
                    <a:lnTo>
                      <a:pt x="259" y="169"/>
                    </a:lnTo>
                    <a:lnTo>
                      <a:pt x="259" y="163"/>
                    </a:lnTo>
                    <a:lnTo>
                      <a:pt x="262" y="153"/>
                    </a:lnTo>
                    <a:lnTo>
                      <a:pt x="261" y="145"/>
                    </a:lnTo>
                    <a:lnTo>
                      <a:pt x="259" y="140"/>
                    </a:lnTo>
                    <a:lnTo>
                      <a:pt x="258" y="135"/>
                    </a:lnTo>
                    <a:lnTo>
                      <a:pt x="261" y="127"/>
                    </a:lnTo>
                    <a:lnTo>
                      <a:pt x="269" y="116"/>
                    </a:lnTo>
                    <a:lnTo>
                      <a:pt x="269" y="100"/>
                    </a:lnTo>
                    <a:lnTo>
                      <a:pt x="269" y="95"/>
                    </a:lnTo>
                    <a:lnTo>
                      <a:pt x="272" y="85"/>
                    </a:lnTo>
                    <a:lnTo>
                      <a:pt x="281" y="7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04" name="Freeform 83"/>
              <p:cNvSpPr/>
              <p:nvPr/>
            </p:nvSpPr>
            <p:spPr>
              <a:xfrm>
                <a:off x="4452840" y="3659040"/>
                <a:ext cx="390240" cy="355320"/>
              </a:xfrm>
              <a:custGeom>
                <a:avLst/>
                <a:gdLst>
                  <a:gd name="textAreaLeft" fmla="*/ 0 w 390240"/>
                  <a:gd name="textAreaRight" fmla="*/ 390600 w 390240"/>
                  <a:gd name="textAreaTop" fmla="*/ 0 h 355320"/>
                  <a:gd name="textAreaBottom" fmla="*/ 355680 h 355320"/>
                  <a:gd name="GluePoint1X" fmla="*/ 19 w 246"/>
                  <a:gd name="GluePoint1Y" fmla="*/ 122 h 224"/>
                  <a:gd name="GluePoint2X" fmla="*/ 16 w 246"/>
                  <a:gd name="GluePoint2Y" fmla="*/ 116 h 224"/>
                  <a:gd name="GluePoint3X" fmla="*/ 7 w 246"/>
                  <a:gd name="GluePoint3Y" fmla="*/ 111 h 224"/>
                  <a:gd name="GluePoint4X" fmla="*/ 0 w 246"/>
                  <a:gd name="GluePoint4Y" fmla="*/ 117 h 224"/>
                  <a:gd name="GluePoint5X" fmla="*/ 24 w 246"/>
                  <a:gd name="GluePoint5Y" fmla="*/ 174 h 224"/>
                  <a:gd name="GluePoint6X" fmla="*/ 21 w 246"/>
                  <a:gd name="GluePoint6Y" fmla="*/ 190 h 224"/>
                  <a:gd name="GluePoint7X" fmla="*/ 18 w 246"/>
                  <a:gd name="GluePoint7Y" fmla="*/ 193 h 224"/>
                  <a:gd name="GluePoint8X" fmla="*/ 19 w 246"/>
                  <a:gd name="GluePoint8Y" fmla="*/ 196 h 224"/>
                  <a:gd name="GluePoint9X" fmla="*/ 24 w 246"/>
                  <a:gd name="GluePoint9Y" fmla="*/ 212 h 224"/>
                  <a:gd name="GluePoint10X" fmla="*/ 26 w 246"/>
                  <a:gd name="GluePoint10Y" fmla="*/ 212 h 224"/>
                  <a:gd name="GluePoint11X" fmla="*/ 30 w 246"/>
                  <a:gd name="GluePoint11Y" fmla="*/ 217 h 224"/>
                  <a:gd name="GluePoint12X" fmla="*/ 37 w 246"/>
                  <a:gd name="GluePoint12Y" fmla="*/ 222 h 224"/>
                  <a:gd name="GluePoint13X" fmla="*/ 48 w 246"/>
                  <a:gd name="GluePoint13Y" fmla="*/ 224 h 224"/>
                  <a:gd name="GluePoint14X" fmla="*/ 73 w 246"/>
                  <a:gd name="GluePoint14Y" fmla="*/ 217 h 224"/>
                  <a:gd name="GluePoint15X" fmla="*/ 80 w 246"/>
                  <a:gd name="GluePoint15Y" fmla="*/ 212 h 224"/>
                  <a:gd name="GluePoint16X" fmla="*/ 92 w 246"/>
                  <a:gd name="GluePoint16Y" fmla="*/ 214 h 224"/>
                  <a:gd name="GluePoint17X" fmla="*/ 118 w 246"/>
                  <a:gd name="GluePoint17Y" fmla="*/ 216 h 224"/>
                  <a:gd name="GluePoint18X" fmla="*/ 131 w 246"/>
                  <a:gd name="GluePoint18Y" fmla="*/ 212 h 224"/>
                  <a:gd name="GluePoint19X" fmla="*/ 132 w 246"/>
                  <a:gd name="GluePoint19Y" fmla="*/ 207 h 224"/>
                  <a:gd name="GluePoint20X" fmla="*/ 153 w 246"/>
                  <a:gd name="GluePoint20Y" fmla="*/ 203 h 224"/>
                  <a:gd name="GluePoint21X" fmla="*/ 189 w 246"/>
                  <a:gd name="GluePoint21Y" fmla="*/ 169 h 224"/>
                  <a:gd name="GluePoint22X" fmla="*/ 221 w 246"/>
                  <a:gd name="GluePoint22Y" fmla="*/ 127 h 224"/>
                  <a:gd name="GluePoint23X" fmla="*/ 246 w 246"/>
                  <a:gd name="GluePoint23Y" fmla="*/ 84 h 224"/>
                  <a:gd name="GluePoint24X" fmla="*/ 234 w 246"/>
                  <a:gd name="GluePoint24Y" fmla="*/ 66 h 224"/>
                  <a:gd name="GluePoint25X" fmla="*/ 231 w 246"/>
                  <a:gd name="GluePoint25Y" fmla="*/ 10 h 224"/>
                  <a:gd name="GluePoint26X" fmla="*/ 219 w 246"/>
                  <a:gd name="GluePoint26Y" fmla="*/ 3 h 224"/>
                  <a:gd name="GluePoint27X" fmla="*/ 200 w 246"/>
                  <a:gd name="GluePoint27Y" fmla="*/ 0 h 224"/>
                  <a:gd name="GluePoint28X" fmla="*/ 180 w 246"/>
                  <a:gd name="GluePoint28Y" fmla="*/ 13 h 224"/>
                  <a:gd name="GluePoint29X" fmla="*/ 161 w 246"/>
                  <a:gd name="GluePoint29Y" fmla="*/ 31 h 224"/>
                  <a:gd name="GluePoint30X" fmla="*/ 143 w 246"/>
                  <a:gd name="GluePoint30Y" fmla="*/ 50 h 224"/>
                  <a:gd name="GluePoint31X" fmla="*/ 126 w 246"/>
                  <a:gd name="GluePoint31Y" fmla="*/ 64 h 224"/>
                  <a:gd name="GluePoint32X" fmla="*/ 105 w 246"/>
                  <a:gd name="GluePoint32Y" fmla="*/ 60 h 224"/>
                  <a:gd name="GluePoint33X" fmla="*/ 78 w 246"/>
                  <a:gd name="GluePoint33Y" fmla="*/ 84 h 224"/>
                  <a:gd name="GluePoint34X" fmla="*/ 64 w 246"/>
                  <a:gd name="GluePoint34Y" fmla="*/ 80 h 224"/>
                  <a:gd name="GluePoint35X" fmla="*/ 67 w 246"/>
                  <a:gd name="GluePoint35Y" fmla="*/ 63 h 224"/>
                  <a:gd name="GluePoint36X" fmla="*/ 54 w 246"/>
                  <a:gd name="GluePoint36Y" fmla="*/ 66 h 224"/>
                  <a:gd name="GluePoint37X" fmla="*/ 51 w 246"/>
                  <a:gd name="GluePoint37Y" fmla="*/ 114 h 2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46" h="224">
                    <a:moveTo>
                      <a:pt x="38" y="122"/>
                    </a:moveTo>
                    <a:lnTo>
                      <a:pt x="19" y="122"/>
                    </a:lnTo>
                    <a:lnTo>
                      <a:pt x="16" y="119"/>
                    </a:lnTo>
                    <a:lnTo>
                      <a:pt x="16" y="116"/>
                    </a:lnTo>
                    <a:lnTo>
                      <a:pt x="10" y="111"/>
                    </a:lnTo>
                    <a:lnTo>
                      <a:pt x="7" y="111"/>
                    </a:lnTo>
                    <a:lnTo>
                      <a:pt x="3" y="116"/>
                    </a:lnTo>
                    <a:lnTo>
                      <a:pt x="0" y="117"/>
                    </a:lnTo>
                    <a:lnTo>
                      <a:pt x="13" y="153"/>
                    </a:lnTo>
                    <a:lnTo>
                      <a:pt x="24" y="174"/>
                    </a:lnTo>
                    <a:lnTo>
                      <a:pt x="24" y="185"/>
                    </a:lnTo>
                    <a:lnTo>
                      <a:pt x="21" y="190"/>
                    </a:lnTo>
                    <a:lnTo>
                      <a:pt x="18" y="188"/>
                    </a:lnTo>
                    <a:lnTo>
                      <a:pt x="18" y="193"/>
                    </a:lnTo>
                    <a:lnTo>
                      <a:pt x="19" y="195"/>
                    </a:lnTo>
                    <a:lnTo>
                      <a:pt x="19" y="196"/>
                    </a:lnTo>
                    <a:lnTo>
                      <a:pt x="26" y="206"/>
                    </a:lnTo>
                    <a:lnTo>
                      <a:pt x="24" y="212"/>
                    </a:lnTo>
                    <a:lnTo>
                      <a:pt x="26" y="219"/>
                    </a:lnTo>
                    <a:lnTo>
                      <a:pt x="26" y="212"/>
                    </a:lnTo>
                    <a:lnTo>
                      <a:pt x="30" y="212"/>
                    </a:lnTo>
                    <a:lnTo>
                      <a:pt x="30" y="217"/>
                    </a:lnTo>
                    <a:lnTo>
                      <a:pt x="37" y="219"/>
                    </a:lnTo>
                    <a:lnTo>
                      <a:pt x="37" y="222"/>
                    </a:lnTo>
                    <a:lnTo>
                      <a:pt x="40" y="224"/>
                    </a:lnTo>
                    <a:lnTo>
                      <a:pt x="48" y="224"/>
                    </a:lnTo>
                    <a:lnTo>
                      <a:pt x="53" y="220"/>
                    </a:lnTo>
                    <a:lnTo>
                      <a:pt x="73" y="217"/>
                    </a:lnTo>
                    <a:lnTo>
                      <a:pt x="75" y="216"/>
                    </a:lnTo>
                    <a:lnTo>
                      <a:pt x="80" y="212"/>
                    </a:lnTo>
                    <a:lnTo>
                      <a:pt x="84" y="212"/>
                    </a:lnTo>
                    <a:lnTo>
                      <a:pt x="92" y="214"/>
                    </a:lnTo>
                    <a:lnTo>
                      <a:pt x="100" y="211"/>
                    </a:lnTo>
                    <a:lnTo>
                      <a:pt x="118" y="216"/>
                    </a:lnTo>
                    <a:lnTo>
                      <a:pt x="119" y="211"/>
                    </a:lnTo>
                    <a:lnTo>
                      <a:pt x="131" y="212"/>
                    </a:lnTo>
                    <a:lnTo>
                      <a:pt x="131" y="209"/>
                    </a:lnTo>
                    <a:lnTo>
                      <a:pt x="132" y="207"/>
                    </a:lnTo>
                    <a:lnTo>
                      <a:pt x="146" y="206"/>
                    </a:lnTo>
                    <a:lnTo>
                      <a:pt x="153" y="203"/>
                    </a:lnTo>
                    <a:lnTo>
                      <a:pt x="175" y="187"/>
                    </a:lnTo>
                    <a:lnTo>
                      <a:pt x="189" y="169"/>
                    </a:lnTo>
                    <a:lnTo>
                      <a:pt x="199" y="161"/>
                    </a:lnTo>
                    <a:lnTo>
                      <a:pt x="221" y="127"/>
                    </a:lnTo>
                    <a:lnTo>
                      <a:pt x="237" y="113"/>
                    </a:lnTo>
                    <a:lnTo>
                      <a:pt x="246" y="84"/>
                    </a:lnTo>
                    <a:lnTo>
                      <a:pt x="234" y="82"/>
                    </a:lnTo>
                    <a:lnTo>
                      <a:pt x="234" y="66"/>
                    </a:lnTo>
                    <a:lnTo>
                      <a:pt x="235" y="39"/>
                    </a:lnTo>
                    <a:lnTo>
                      <a:pt x="231" y="10"/>
                    </a:lnTo>
                    <a:lnTo>
                      <a:pt x="226" y="5"/>
                    </a:lnTo>
                    <a:lnTo>
                      <a:pt x="219" y="3"/>
                    </a:lnTo>
                    <a:lnTo>
                      <a:pt x="210" y="3"/>
                    </a:lnTo>
                    <a:lnTo>
                      <a:pt x="200" y="0"/>
                    </a:lnTo>
                    <a:lnTo>
                      <a:pt x="197" y="2"/>
                    </a:lnTo>
                    <a:lnTo>
                      <a:pt x="180" y="13"/>
                    </a:lnTo>
                    <a:lnTo>
                      <a:pt x="170" y="21"/>
                    </a:lnTo>
                    <a:lnTo>
                      <a:pt x="161" y="31"/>
                    </a:lnTo>
                    <a:lnTo>
                      <a:pt x="156" y="39"/>
                    </a:lnTo>
                    <a:lnTo>
                      <a:pt x="143" y="50"/>
                    </a:lnTo>
                    <a:lnTo>
                      <a:pt x="138" y="61"/>
                    </a:lnTo>
                    <a:lnTo>
                      <a:pt x="126" y="64"/>
                    </a:lnTo>
                    <a:lnTo>
                      <a:pt x="113" y="60"/>
                    </a:lnTo>
                    <a:lnTo>
                      <a:pt x="105" y="60"/>
                    </a:lnTo>
                    <a:lnTo>
                      <a:pt x="86" y="82"/>
                    </a:lnTo>
                    <a:lnTo>
                      <a:pt x="78" y="84"/>
                    </a:lnTo>
                    <a:lnTo>
                      <a:pt x="65" y="82"/>
                    </a:lnTo>
                    <a:lnTo>
                      <a:pt x="64" y="80"/>
                    </a:lnTo>
                    <a:lnTo>
                      <a:pt x="69" y="69"/>
                    </a:lnTo>
                    <a:lnTo>
                      <a:pt x="67" y="63"/>
                    </a:lnTo>
                    <a:lnTo>
                      <a:pt x="54" y="48"/>
                    </a:lnTo>
                    <a:lnTo>
                      <a:pt x="54" y="66"/>
                    </a:lnTo>
                    <a:lnTo>
                      <a:pt x="53" y="87"/>
                    </a:lnTo>
                    <a:lnTo>
                      <a:pt x="51" y="114"/>
                    </a:lnTo>
                    <a:lnTo>
                      <a:pt x="38" y="12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05" name="Freeform 84"/>
              <p:cNvSpPr/>
              <p:nvPr/>
            </p:nvSpPr>
            <p:spPr>
              <a:xfrm>
                <a:off x="2425680" y="3651120"/>
                <a:ext cx="372600" cy="8442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844200"/>
                  <a:gd name="textAreaBottom" fmla="*/ 844560 h 844200"/>
                  <a:gd name="GluePoint1X" fmla="*/ 89 w 235"/>
                  <a:gd name="GluePoint1Y" fmla="*/ 528 h 532"/>
                  <a:gd name="GluePoint2X" fmla="*/ 69 w 235"/>
                  <a:gd name="GluePoint2Y" fmla="*/ 505 h 532"/>
                  <a:gd name="GluePoint3X" fmla="*/ 58 w 235"/>
                  <a:gd name="GluePoint3Y" fmla="*/ 487 h 532"/>
                  <a:gd name="GluePoint4X" fmla="*/ 56 w 235"/>
                  <a:gd name="GluePoint4Y" fmla="*/ 455 h 532"/>
                  <a:gd name="GluePoint5X" fmla="*/ 53 w 235"/>
                  <a:gd name="GluePoint5Y" fmla="*/ 417 h 532"/>
                  <a:gd name="GluePoint6X" fmla="*/ 43 w 235"/>
                  <a:gd name="GluePoint6Y" fmla="*/ 404 h 532"/>
                  <a:gd name="GluePoint7X" fmla="*/ 48 w 235"/>
                  <a:gd name="GluePoint7Y" fmla="*/ 399 h 532"/>
                  <a:gd name="GluePoint8X" fmla="*/ 37 w 235"/>
                  <a:gd name="GluePoint8Y" fmla="*/ 385 h 532"/>
                  <a:gd name="GluePoint9X" fmla="*/ 29 w 235"/>
                  <a:gd name="GluePoint9Y" fmla="*/ 365 h 532"/>
                  <a:gd name="GluePoint10X" fmla="*/ 24 w 235"/>
                  <a:gd name="GluePoint10Y" fmla="*/ 344 h 532"/>
                  <a:gd name="GluePoint11X" fmla="*/ 23 w 235"/>
                  <a:gd name="GluePoint11Y" fmla="*/ 296 h 532"/>
                  <a:gd name="GluePoint12X" fmla="*/ 13 w 235"/>
                  <a:gd name="GluePoint12Y" fmla="*/ 261 h 532"/>
                  <a:gd name="GluePoint13X" fmla="*/ 18 w 235"/>
                  <a:gd name="GluePoint13Y" fmla="*/ 235 h 532"/>
                  <a:gd name="GluePoint14X" fmla="*/ 16 w 235"/>
                  <a:gd name="GluePoint14Y" fmla="*/ 204 h 532"/>
                  <a:gd name="GluePoint15X" fmla="*/ 5 w 235"/>
                  <a:gd name="GluePoint15Y" fmla="*/ 187 h 532"/>
                  <a:gd name="GluePoint16X" fmla="*/ 0 w 235"/>
                  <a:gd name="GluePoint16Y" fmla="*/ 167 h 532"/>
                  <a:gd name="GluePoint17X" fmla="*/ 5 w 235"/>
                  <a:gd name="GluePoint17Y" fmla="*/ 113 h 532"/>
                  <a:gd name="GluePoint18X" fmla="*/ 19 w 235"/>
                  <a:gd name="GluePoint18Y" fmla="*/ 90 h 532"/>
                  <a:gd name="GluePoint19X" fmla="*/ 13 w 235"/>
                  <a:gd name="GluePoint19Y" fmla="*/ 58 h 532"/>
                  <a:gd name="GluePoint20X" fmla="*/ 29 w 235"/>
                  <a:gd name="GluePoint20Y" fmla="*/ 26 h 532"/>
                  <a:gd name="GluePoint21X" fmla="*/ 46 w 235"/>
                  <a:gd name="GluePoint21Y" fmla="*/ 7 h 532"/>
                  <a:gd name="GluePoint22X" fmla="*/ 72 w 235"/>
                  <a:gd name="GluePoint22Y" fmla="*/ 5 h 532"/>
                  <a:gd name="GluePoint23X" fmla="*/ 99 w 235"/>
                  <a:gd name="GluePoint23Y" fmla="*/ 11 h 532"/>
                  <a:gd name="GluePoint24X" fmla="*/ 124 w 235"/>
                  <a:gd name="GluePoint24Y" fmla="*/ 39 h 532"/>
                  <a:gd name="GluePoint25X" fmla="*/ 172 w 235"/>
                  <a:gd name="GluePoint25Y" fmla="*/ 63 h 532"/>
                  <a:gd name="GluePoint26X" fmla="*/ 167 w 235"/>
                  <a:gd name="GluePoint26Y" fmla="*/ 90 h 532"/>
                  <a:gd name="GluePoint27X" fmla="*/ 191 w 235"/>
                  <a:gd name="GluePoint27Y" fmla="*/ 102 h 532"/>
                  <a:gd name="GluePoint28X" fmla="*/ 223 w 235"/>
                  <a:gd name="GluePoint28Y" fmla="*/ 68 h 532"/>
                  <a:gd name="GluePoint29X" fmla="*/ 235 w 235"/>
                  <a:gd name="GluePoint29Y" fmla="*/ 81 h 532"/>
                  <a:gd name="GluePoint30X" fmla="*/ 223 w 235"/>
                  <a:gd name="GluePoint30Y" fmla="*/ 102 h 532"/>
                  <a:gd name="GluePoint31X" fmla="*/ 186 w 235"/>
                  <a:gd name="GluePoint31Y" fmla="*/ 150 h 532"/>
                  <a:gd name="GluePoint32X" fmla="*/ 185 w 235"/>
                  <a:gd name="GluePoint32Y" fmla="*/ 180 h 532"/>
                  <a:gd name="GluePoint33X" fmla="*/ 186 w 235"/>
                  <a:gd name="GluePoint33Y" fmla="*/ 216 h 532"/>
                  <a:gd name="GluePoint34X" fmla="*/ 199 w 235"/>
                  <a:gd name="GluePoint34Y" fmla="*/ 232 h 532"/>
                  <a:gd name="GluePoint35X" fmla="*/ 212 w 235"/>
                  <a:gd name="GluePoint35Y" fmla="*/ 256 h 532"/>
                  <a:gd name="GluePoint36X" fmla="*/ 220 w 235"/>
                  <a:gd name="GluePoint36Y" fmla="*/ 270 h 532"/>
                  <a:gd name="GluePoint37X" fmla="*/ 207 w 235"/>
                  <a:gd name="GluePoint37Y" fmla="*/ 293 h 532"/>
                  <a:gd name="GluePoint38X" fmla="*/ 153 w 235"/>
                  <a:gd name="GluePoint38Y" fmla="*/ 303 h 532"/>
                  <a:gd name="GluePoint39X" fmla="*/ 154 w 235"/>
                  <a:gd name="GluePoint39Y" fmla="*/ 312 h 532"/>
                  <a:gd name="GluePoint40X" fmla="*/ 153 w 235"/>
                  <a:gd name="GluePoint40Y" fmla="*/ 322 h 532"/>
                  <a:gd name="GluePoint41X" fmla="*/ 151 w 235"/>
                  <a:gd name="GluePoint41Y" fmla="*/ 340 h 532"/>
                  <a:gd name="GluePoint42X" fmla="*/ 123 w 235"/>
                  <a:gd name="GluePoint42Y" fmla="*/ 336 h 532"/>
                  <a:gd name="GluePoint43X" fmla="*/ 126 w 235"/>
                  <a:gd name="GluePoint43Y" fmla="*/ 357 h 532"/>
                  <a:gd name="GluePoint44X" fmla="*/ 135 w 235"/>
                  <a:gd name="GluePoint44Y" fmla="*/ 364 h 532"/>
                  <a:gd name="GluePoint45X" fmla="*/ 143 w 235"/>
                  <a:gd name="GluePoint45Y" fmla="*/ 357 h 532"/>
                  <a:gd name="GluePoint46X" fmla="*/ 146 w 235"/>
                  <a:gd name="GluePoint46Y" fmla="*/ 370 h 532"/>
                  <a:gd name="GluePoint47X" fmla="*/ 134 w 235"/>
                  <a:gd name="GluePoint47Y" fmla="*/ 365 h 532"/>
                  <a:gd name="GluePoint48X" fmla="*/ 140 w 235"/>
                  <a:gd name="GluePoint48Y" fmla="*/ 373 h 532"/>
                  <a:gd name="GluePoint49X" fmla="*/ 131 w 235"/>
                  <a:gd name="GluePoint49Y" fmla="*/ 385 h 532"/>
                  <a:gd name="GluePoint50X" fmla="*/ 134 w 235"/>
                  <a:gd name="GluePoint50Y" fmla="*/ 409 h 532"/>
                  <a:gd name="GluePoint51X" fmla="*/ 116 w 235"/>
                  <a:gd name="GluePoint51Y" fmla="*/ 413 h 532"/>
                  <a:gd name="GluePoint52X" fmla="*/ 118 w 235"/>
                  <a:gd name="GluePoint52Y" fmla="*/ 436 h 532"/>
                  <a:gd name="GluePoint53X" fmla="*/ 143 w 235"/>
                  <a:gd name="GluePoint53Y" fmla="*/ 446 h 532"/>
                  <a:gd name="GluePoint54X" fmla="*/ 146 w 235"/>
                  <a:gd name="GluePoint54Y" fmla="*/ 460 h 532"/>
                  <a:gd name="GluePoint55X" fmla="*/ 143 w 235"/>
                  <a:gd name="GluePoint55Y" fmla="*/ 463 h 532"/>
                  <a:gd name="GluePoint56X" fmla="*/ 129 w 235"/>
                  <a:gd name="GluePoint56Y" fmla="*/ 484 h 532"/>
                  <a:gd name="GluePoint57X" fmla="*/ 126 w 235"/>
                  <a:gd name="GluePoint57Y" fmla="*/ 496 h 532"/>
                  <a:gd name="GluePoint58X" fmla="*/ 124 w 235"/>
                  <a:gd name="GluePoint58Y" fmla="*/ 497 h 532"/>
                  <a:gd name="GluePoint59X" fmla="*/ 119 w 235"/>
                  <a:gd name="GluePoint59Y" fmla="*/ 512 h 532"/>
                  <a:gd name="GluePoint60X" fmla="*/ 127 w 235"/>
                  <a:gd name="GluePoint60Y" fmla="*/ 523 h 5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35" h="532">
                    <a:moveTo>
                      <a:pt x="140" y="532"/>
                    </a:moveTo>
                    <a:lnTo>
                      <a:pt x="119" y="529"/>
                    </a:lnTo>
                    <a:lnTo>
                      <a:pt x="89" y="528"/>
                    </a:lnTo>
                    <a:lnTo>
                      <a:pt x="85" y="523"/>
                    </a:lnTo>
                    <a:lnTo>
                      <a:pt x="77" y="505"/>
                    </a:lnTo>
                    <a:lnTo>
                      <a:pt x="69" y="505"/>
                    </a:lnTo>
                    <a:lnTo>
                      <a:pt x="65" y="508"/>
                    </a:lnTo>
                    <a:lnTo>
                      <a:pt x="59" y="497"/>
                    </a:lnTo>
                    <a:lnTo>
                      <a:pt x="58" y="487"/>
                    </a:lnTo>
                    <a:lnTo>
                      <a:pt x="61" y="475"/>
                    </a:lnTo>
                    <a:lnTo>
                      <a:pt x="61" y="467"/>
                    </a:lnTo>
                    <a:lnTo>
                      <a:pt x="56" y="455"/>
                    </a:lnTo>
                    <a:lnTo>
                      <a:pt x="59" y="446"/>
                    </a:lnTo>
                    <a:lnTo>
                      <a:pt x="59" y="436"/>
                    </a:lnTo>
                    <a:lnTo>
                      <a:pt x="53" y="417"/>
                    </a:lnTo>
                    <a:lnTo>
                      <a:pt x="53" y="410"/>
                    </a:lnTo>
                    <a:lnTo>
                      <a:pt x="45" y="407"/>
                    </a:lnTo>
                    <a:lnTo>
                      <a:pt x="43" y="404"/>
                    </a:lnTo>
                    <a:lnTo>
                      <a:pt x="53" y="404"/>
                    </a:lnTo>
                    <a:lnTo>
                      <a:pt x="51" y="402"/>
                    </a:lnTo>
                    <a:lnTo>
                      <a:pt x="48" y="399"/>
                    </a:lnTo>
                    <a:lnTo>
                      <a:pt x="43" y="397"/>
                    </a:lnTo>
                    <a:lnTo>
                      <a:pt x="42" y="389"/>
                    </a:lnTo>
                    <a:lnTo>
                      <a:pt x="37" y="385"/>
                    </a:lnTo>
                    <a:lnTo>
                      <a:pt x="34" y="375"/>
                    </a:lnTo>
                    <a:lnTo>
                      <a:pt x="32" y="373"/>
                    </a:lnTo>
                    <a:lnTo>
                      <a:pt x="29" y="365"/>
                    </a:lnTo>
                    <a:lnTo>
                      <a:pt x="31" y="354"/>
                    </a:lnTo>
                    <a:lnTo>
                      <a:pt x="29" y="351"/>
                    </a:lnTo>
                    <a:lnTo>
                      <a:pt x="24" y="344"/>
                    </a:lnTo>
                    <a:lnTo>
                      <a:pt x="21" y="322"/>
                    </a:lnTo>
                    <a:lnTo>
                      <a:pt x="19" y="304"/>
                    </a:lnTo>
                    <a:lnTo>
                      <a:pt x="23" y="296"/>
                    </a:lnTo>
                    <a:lnTo>
                      <a:pt x="18" y="283"/>
                    </a:lnTo>
                    <a:lnTo>
                      <a:pt x="13" y="264"/>
                    </a:lnTo>
                    <a:lnTo>
                      <a:pt x="13" y="261"/>
                    </a:lnTo>
                    <a:lnTo>
                      <a:pt x="19" y="253"/>
                    </a:lnTo>
                    <a:lnTo>
                      <a:pt x="15" y="238"/>
                    </a:lnTo>
                    <a:lnTo>
                      <a:pt x="18" y="235"/>
                    </a:lnTo>
                    <a:lnTo>
                      <a:pt x="18" y="227"/>
                    </a:lnTo>
                    <a:lnTo>
                      <a:pt x="21" y="219"/>
                    </a:lnTo>
                    <a:lnTo>
                      <a:pt x="16" y="204"/>
                    </a:lnTo>
                    <a:lnTo>
                      <a:pt x="13" y="201"/>
                    </a:lnTo>
                    <a:lnTo>
                      <a:pt x="11" y="195"/>
                    </a:lnTo>
                    <a:lnTo>
                      <a:pt x="5" y="187"/>
                    </a:lnTo>
                    <a:lnTo>
                      <a:pt x="4" y="179"/>
                    </a:lnTo>
                    <a:lnTo>
                      <a:pt x="2" y="175"/>
                    </a:lnTo>
                    <a:lnTo>
                      <a:pt x="0" y="167"/>
                    </a:lnTo>
                    <a:lnTo>
                      <a:pt x="5" y="150"/>
                    </a:lnTo>
                    <a:lnTo>
                      <a:pt x="2" y="134"/>
                    </a:lnTo>
                    <a:lnTo>
                      <a:pt x="5" y="113"/>
                    </a:lnTo>
                    <a:lnTo>
                      <a:pt x="10" y="105"/>
                    </a:lnTo>
                    <a:lnTo>
                      <a:pt x="11" y="97"/>
                    </a:lnTo>
                    <a:lnTo>
                      <a:pt x="19" y="90"/>
                    </a:lnTo>
                    <a:lnTo>
                      <a:pt x="11" y="66"/>
                    </a:lnTo>
                    <a:lnTo>
                      <a:pt x="11" y="61"/>
                    </a:lnTo>
                    <a:lnTo>
                      <a:pt x="13" y="58"/>
                    </a:lnTo>
                    <a:lnTo>
                      <a:pt x="11" y="48"/>
                    </a:lnTo>
                    <a:lnTo>
                      <a:pt x="29" y="40"/>
                    </a:lnTo>
                    <a:lnTo>
                      <a:pt x="29" y="26"/>
                    </a:lnTo>
                    <a:lnTo>
                      <a:pt x="27" y="19"/>
                    </a:lnTo>
                    <a:lnTo>
                      <a:pt x="40" y="0"/>
                    </a:lnTo>
                    <a:lnTo>
                      <a:pt x="46" y="7"/>
                    </a:lnTo>
                    <a:lnTo>
                      <a:pt x="62" y="8"/>
                    </a:lnTo>
                    <a:lnTo>
                      <a:pt x="69" y="16"/>
                    </a:lnTo>
                    <a:lnTo>
                      <a:pt x="72" y="5"/>
                    </a:lnTo>
                    <a:lnTo>
                      <a:pt x="86" y="7"/>
                    </a:lnTo>
                    <a:lnTo>
                      <a:pt x="94" y="10"/>
                    </a:lnTo>
                    <a:lnTo>
                      <a:pt x="99" y="11"/>
                    </a:lnTo>
                    <a:lnTo>
                      <a:pt x="108" y="24"/>
                    </a:lnTo>
                    <a:lnTo>
                      <a:pt x="119" y="34"/>
                    </a:lnTo>
                    <a:lnTo>
                      <a:pt x="124" y="39"/>
                    </a:lnTo>
                    <a:lnTo>
                      <a:pt x="142" y="44"/>
                    </a:lnTo>
                    <a:lnTo>
                      <a:pt x="161" y="53"/>
                    </a:lnTo>
                    <a:lnTo>
                      <a:pt x="172" y="63"/>
                    </a:lnTo>
                    <a:lnTo>
                      <a:pt x="173" y="69"/>
                    </a:lnTo>
                    <a:lnTo>
                      <a:pt x="167" y="87"/>
                    </a:lnTo>
                    <a:lnTo>
                      <a:pt x="167" y="90"/>
                    </a:lnTo>
                    <a:lnTo>
                      <a:pt x="167" y="95"/>
                    </a:lnTo>
                    <a:lnTo>
                      <a:pt x="181" y="97"/>
                    </a:lnTo>
                    <a:lnTo>
                      <a:pt x="191" y="102"/>
                    </a:lnTo>
                    <a:lnTo>
                      <a:pt x="208" y="98"/>
                    </a:lnTo>
                    <a:lnTo>
                      <a:pt x="221" y="84"/>
                    </a:lnTo>
                    <a:lnTo>
                      <a:pt x="223" y="68"/>
                    </a:lnTo>
                    <a:lnTo>
                      <a:pt x="229" y="66"/>
                    </a:lnTo>
                    <a:lnTo>
                      <a:pt x="231" y="69"/>
                    </a:lnTo>
                    <a:lnTo>
                      <a:pt x="235" y="81"/>
                    </a:lnTo>
                    <a:lnTo>
                      <a:pt x="235" y="93"/>
                    </a:lnTo>
                    <a:lnTo>
                      <a:pt x="231" y="100"/>
                    </a:lnTo>
                    <a:lnTo>
                      <a:pt x="223" y="102"/>
                    </a:lnTo>
                    <a:lnTo>
                      <a:pt x="208" y="119"/>
                    </a:lnTo>
                    <a:lnTo>
                      <a:pt x="197" y="137"/>
                    </a:lnTo>
                    <a:lnTo>
                      <a:pt x="186" y="150"/>
                    </a:lnTo>
                    <a:lnTo>
                      <a:pt x="183" y="155"/>
                    </a:lnTo>
                    <a:lnTo>
                      <a:pt x="186" y="171"/>
                    </a:lnTo>
                    <a:lnTo>
                      <a:pt x="185" y="180"/>
                    </a:lnTo>
                    <a:lnTo>
                      <a:pt x="186" y="196"/>
                    </a:lnTo>
                    <a:lnTo>
                      <a:pt x="185" y="204"/>
                    </a:lnTo>
                    <a:lnTo>
                      <a:pt x="186" y="216"/>
                    </a:lnTo>
                    <a:lnTo>
                      <a:pt x="186" y="221"/>
                    </a:lnTo>
                    <a:lnTo>
                      <a:pt x="188" y="227"/>
                    </a:lnTo>
                    <a:lnTo>
                      <a:pt x="199" y="232"/>
                    </a:lnTo>
                    <a:lnTo>
                      <a:pt x="208" y="240"/>
                    </a:lnTo>
                    <a:lnTo>
                      <a:pt x="207" y="248"/>
                    </a:lnTo>
                    <a:lnTo>
                      <a:pt x="212" y="256"/>
                    </a:lnTo>
                    <a:lnTo>
                      <a:pt x="218" y="256"/>
                    </a:lnTo>
                    <a:lnTo>
                      <a:pt x="221" y="267"/>
                    </a:lnTo>
                    <a:lnTo>
                      <a:pt x="220" y="270"/>
                    </a:lnTo>
                    <a:lnTo>
                      <a:pt x="213" y="283"/>
                    </a:lnTo>
                    <a:lnTo>
                      <a:pt x="213" y="290"/>
                    </a:lnTo>
                    <a:lnTo>
                      <a:pt x="207" y="293"/>
                    </a:lnTo>
                    <a:lnTo>
                      <a:pt x="189" y="299"/>
                    </a:lnTo>
                    <a:lnTo>
                      <a:pt x="167" y="303"/>
                    </a:lnTo>
                    <a:lnTo>
                      <a:pt x="153" y="303"/>
                    </a:lnTo>
                    <a:lnTo>
                      <a:pt x="148" y="299"/>
                    </a:lnTo>
                    <a:lnTo>
                      <a:pt x="150" y="307"/>
                    </a:lnTo>
                    <a:lnTo>
                      <a:pt x="154" y="312"/>
                    </a:lnTo>
                    <a:lnTo>
                      <a:pt x="154" y="317"/>
                    </a:lnTo>
                    <a:lnTo>
                      <a:pt x="156" y="319"/>
                    </a:lnTo>
                    <a:lnTo>
                      <a:pt x="153" y="322"/>
                    </a:lnTo>
                    <a:lnTo>
                      <a:pt x="158" y="335"/>
                    </a:lnTo>
                    <a:lnTo>
                      <a:pt x="156" y="338"/>
                    </a:lnTo>
                    <a:lnTo>
                      <a:pt x="151" y="340"/>
                    </a:lnTo>
                    <a:lnTo>
                      <a:pt x="148" y="341"/>
                    </a:lnTo>
                    <a:lnTo>
                      <a:pt x="139" y="341"/>
                    </a:lnTo>
                    <a:lnTo>
                      <a:pt x="123" y="336"/>
                    </a:lnTo>
                    <a:lnTo>
                      <a:pt x="119" y="333"/>
                    </a:lnTo>
                    <a:lnTo>
                      <a:pt x="118" y="336"/>
                    </a:lnTo>
                    <a:lnTo>
                      <a:pt x="126" y="357"/>
                    </a:lnTo>
                    <a:lnTo>
                      <a:pt x="134" y="360"/>
                    </a:lnTo>
                    <a:lnTo>
                      <a:pt x="132" y="362"/>
                    </a:lnTo>
                    <a:lnTo>
                      <a:pt x="135" y="364"/>
                    </a:lnTo>
                    <a:lnTo>
                      <a:pt x="140" y="362"/>
                    </a:lnTo>
                    <a:lnTo>
                      <a:pt x="135" y="359"/>
                    </a:lnTo>
                    <a:lnTo>
                      <a:pt x="143" y="357"/>
                    </a:lnTo>
                    <a:lnTo>
                      <a:pt x="145" y="360"/>
                    </a:lnTo>
                    <a:lnTo>
                      <a:pt x="148" y="367"/>
                    </a:lnTo>
                    <a:lnTo>
                      <a:pt x="146" y="370"/>
                    </a:lnTo>
                    <a:lnTo>
                      <a:pt x="140" y="370"/>
                    </a:lnTo>
                    <a:lnTo>
                      <a:pt x="139" y="367"/>
                    </a:lnTo>
                    <a:lnTo>
                      <a:pt x="134" y="365"/>
                    </a:lnTo>
                    <a:lnTo>
                      <a:pt x="129" y="368"/>
                    </a:lnTo>
                    <a:lnTo>
                      <a:pt x="129" y="370"/>
                    </a:lnTo>
                    <a:lnTo>
                      <a:pt x="140" y="373"/>
                    </a:lnTo>
                    <a:lnTo>
                      <a:pt x="134" y="378"/>
                    </a:lnTo>
                    <a:lnTo>
                      <a:pt x="132" y="380"/>
                    </a:lnTo>
                    <a:lnTo>
                      <a:pt x="131" y="385"/>
                    </a:lnTo>
                    <a:lnTo>
                      <a:pt x="135" y="397"/>
                    </a:lnTo>
                    <a:lnTo>
                      <a:pt x="131" y="404"/>
                    </a:lnTo>
                    <a:lnTo>
                      <a:pt x="134" y="409"/>
                    </a:lnTo>
                    <a:lnTo>
                      <a:pt x="126" y="409"/>
                    </a:lnTo>
                    <a:lnTo>
                      <a:pt x="123" y="412"/>
                    </a:lnTo>
                    <a:lnTo>
                      <a:pt x="116" y="413"/>
                    </a:lnTo>
                    <a:lnTo>
                      <a:pt x="112" y="425"/>
                    </a:lnTo>
                    <a:lnTo>
                      <a:pt x="112" y="430"/>
                    </a:lnTo>
                    <a:lnTo>
                      <a:pt x="118" y="436"/>
                    </a:lnTo>
                    <a:lnTo>
                      <a:pt x="129" y="442"/>
                    </a:lnTo>
                    <a:lnTo>
                      <a:pt x="142" y="444"/>
                    </a:lnTo>
                    <a:lnTo>
                      <a:pt x="143" y="446"/>
                    </a:lnTo>
                    <a:lnTo>
                      <a:pt x="146" y="452"/>
                    </a:lnTo>
                    <a:lnTo>
                      <a:pt x="145" y="455"/>
                    </a:lnTo>
                    <a:lnTo>
                      <a:pt x="146" y="460"/>
                    </a:lnTo>
                    <a:lnTo>
                      <a:pt x="145" y="460"/>
                    </a:lnTo>
                    <a:lnTo>
                      <a:pt x="146" y="462"/>
                    </a:lnTo>
                    <a:lnTo>
                      <a:pt x="143" y="463"/>
                    </a:lnTo>
                    <a:lnTo>
                      <a:pt x="129" y="478"/>
                    </a:lnTo>
                    <a:lnTo>
                      <a:pt x="129" y="481"/>
                    </a:lnTo>
                    <a:lnTo>
                      <a:pt x="129" y="484"/>
                    </a:lnTo>
                    <a:lnTo>
                      <a:pt x="131" y="483"/>
                    </a:lnTo>
                    <a:lnTo>
                      <a:pt x="131" y="492"/>
                    </a:lnTo>
                    <a:lnTo>
                      <a:pt x="126" y="496"/>
                    </a:lnTo>
                    <a:lnTo>
                      <a:pt x="119" y="491"/>
                    </a:lnTo>
                    <a:lnTo>
                      <a:pt x="121" y="494"/>
                    </a:lnTo>
                    <a:lnTo>
                      <a:pt x="124" y="497"/>
                    </a:lnTo>
                    <a:lnTo>
                      <a:pt x="118" y="502"/>
                    </a:lnTo>
                    <a:lnTo>
                      <a:pt x="118" y="512"/>
                    </a:lnTo>
                    <a:lnTo>
                      <a:pt x="119" y="512"/>
                    </a:lnTo>
                    <a:lnTo>
                      <a:pt x="126" y="520"/>
                    </a:lnTo>
                    <a:lnTo>
                      <a:pt x="121" y="521"/>
                    </a:lnTo>
                    <a:lnTo>
                      <a:pt x="127" y="523"/>
                    </a:lnTo>
                    <a:lnTo>
                      <a:pt x="140" y="53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06" name="Freeform 85"/>
              <p:cNvSpPr/>
              <p:nvPr/>
            </p:nvSpPr>
            <p:spPr>
              <a:xfrm>
                <a:off x="1843200" y="254304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53 w 61"/>
                  <a:gd name="GluePoint1Y" fmla="*/ 0 h 74"/>
                  <a:gd name="GluePoint2X" fmla="*/ 42 w 61"/>
                  <a:gd name="GluePoint2Y" fmla="*/ 0 h 74"/>
                  <a:gd name="GluePoint3X" fmla="*/ 26 w 61"/>
                  <a:gd name="GluePoint3Y" fmla="*/ 2 h 74"/>
                  <a:gd name="GluePoint4X" fmla="*/ 26 w 61"/>
                  <a:gd name="GluePoint4Y" fmla="*/ 10 h 74"/>
                  <a:gd name="GluePoint5X" fmla="*/ 16 w 61"/>
                  <a:gd name="GluePoint5Y" fmla="*/ 10 h 74"/>
                  <a:gd name="GluePoint6X" fmla="*/ 26 w 61"/>
                  <a:gd name="GluePoint6Y" fmla="*/ 20 h 74"/>
                  <a:gd name="GluePoint7X" fmla="*/ 29 w 61"/>
                  <a:gd name="GluePoint7Y" fmla="*/ 28 h 74"/>
                  <a:gd name="GluePoint8X" fmla="*/ 29 w 61"/>
                  <a:gd name="GluePoint8Y" fmla="*/ 31 h 74"/>
                  <a:gd name="GluePoint9X" fmla="*/ 13 w 61"/>
                  <a:gd name="GluePoint9Y" fmla="*/ 32 h 74"/>
                  <a:gd name="GluePoint10X" fmla="*/ 2 w 61"/>
                  <a:gd name="GluePoint10Y" fmla="*/ 50 h 74"/>
                  <a:gd name="GluePoint11X" fmla="*/ 2 w 61"/>
                  <a:gd name="GluePoint11Y" fmla="*/ 52 h 74"/>
                  <a:gd name="GluePoint12X" fmla="*/ 0 w 61"/>
                  <a:gd name="GluePoint12Y" fmla="*/ 60 h 74"/>
                  <a:gd name="GluePoint13X" fmla="*/ 12 w 61"/>
                  <a:gd name="GluePoint13Y" fmla="*/ 69 h 74"/>
                  <a:gd name="GluePoint14X" fmla="*/ 31 w 61"/>
                  <a:gd name="GluePoint14Y" fmla="*/ 74 h 74"/>
                  <a:gd name="GluePoint15X" fmla="*/ 34 w 61"/>
                  <a:gd name="GluePoint15Y" fmla="*/ 69 h 74"/>
                  <a:gd name="GluePoint16X" fmla="*/ 39 w 61"/>
                  <a:gd name="GluePoint16Y" fmla="*/ 66 h 74"/>
                  <a:gd name="GluePoint17X" fmla="*/ 42 w 61"/>
                  <a:gd name="GluePoint17Y" fmla="*/ 61 h 74"/>
                  <a:gd name="GluePoint18X" fmla="*/ 45 w 61"/>
                  <a:gd name="GluePoint18Y" fmla="*/ 58 h 74"/>
                  <a:gd name="GluePoint19X" fmla="*/ 46 w 61"/>
                  <a:gd name="GluePoint19Y" fmla="*/ 52 h 74"/>
                  <a:gd name="GluePoint20X" fmla="*/ 59 w 61"/>
                  <a:gd name="GluePoint20Y" fmla="*/ 42 h 74"/>
                  <a:gd name="GluePoint21X" fmla="*/ 61 w 61"/>
                  <a:gd name="GluePoint21Y" fmla="*/ 39 h 74"/>
                  <a:gd name="GluePoint22X" fmla="*/ 59 w 61"/>
                  <a:gd name="GluePoint22Y" fmla="*/ 37 h 74"/>
                  <a:gd name="GluePoint23X" fmla="*/ 56 w 61"/>
                  <a:gd name="GluePoint23Y" fmla="*/ 39 h 74"/>
                  <a:gd name="GluePoint24X" fmla="*/ 53 w 61"/>
                  <a:gd name="GluePoint24Y" fmla="*/ 36 h 74"/>
                  <a:gd name="GluePoint25X" fmla="*/ 48 w 61"/>
                  <a:gd name="GluePoint25Y" fmla="*/ 34 h 74"/>
                  <a:gd name="GluePoint26X" fmla="*/ 53 w 61"/>
                  <a:gd name="GluePoint26Y" fmla="*/ 0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53" y="0"/>
                    </a:moveTo>
                    <a:lnTo>
                      <a:pt x="42" y="0"/>
                    </a:lnTo>
                    <a:lnTo>
                      <a:pt x="26" y="2"/>
                    </a:lnTo>
                    <a:lnTo>
                      <a:pt x="26" y="10"/>
                    </a:lnTo>
                    <a:lnTo>
                      <a:pt x="16" y="10"/>
                    </a:lnTo>
                    <a:lnTo>
                      <a:pt x="26" y="20"/>
                    </a:lnTo>
                    <a:lnTo>
                      <a:pt x="29" y="28"/>
                    </a:lnTo>
                    <a:lnTo>
                      <a:pt x="29" y="31"/>
                    </a:lnTo>
                    <a:lnTo>
                      <a:pt x="13" y="32"/>
                    </a:lnTo>
                    <a:lnTo>
                      <a:pt x="2" y="50"/>
                    </a:lnTo>
                    <a:lnTo>
                      <a:pt x="2" y="52"/>
                    </a:lnTo>
                    <a:lnTo>
                      <a:pt x="0" y="60"/>
                    </a:lnTo>
                    <a:lnTo>
                      <a:pt x="12" y="69"/>
                    </a:lnTo>
                    <a:lnTo>
                      <a:pt x="31" y="74"/>
                    </a:lnTo>
                    <a:lnTo>
                      <a:pt x="34" y="69"/>
                    </a:lnTo>
                    <a:lnTo>
                      <a:pt x="39" y="66"/>
                    </a:lnTo>
                    <a:lnTo>
                      <a:pt x="42" y="61"/>
                    </a:lnTo>
                    <a:lnTo>
                      <a:pt x="45" y="58"/>
                    </a:lnTo>
                    <a:lnTo>
                      <a:pt x="46" y="52"/>
                    </a:lnTo>
                    <a:lnTo>
                      <a:pt x="59" y="42"/>
                    </a:lnTo>
                    <a:lnTo>
                      <a:pt x="61" y="39"/>
                    </a:lnTo>
                    <a:lnTo>
                      <a:pt x="59" y="37"/>
                    </a:lnTo>
                    <a:lnTo>
                      <a:pt x="56" y="39"/>
                    </a:lnTo>
                    <a:lnTo>
                      <a:pt x="53" y="36"/>
                    </a:lnTo>
                    <a:lnTo>
                      <a:pt x="48" y="34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07" name="Freeform 86"/>
              <p:cNvSpPr/>
              <p:nvPr/>
            </p:nvSpPr>
            <p:spPr>
              <a:xfrm>
                <a:off x="4599000" y="3271680"/>
                <a:ext cx="285480" cy="274320"/>
              </a:xfrm>
              <a:custGeom>
                <a:avLst/>
                <a:gdLst>
                  <a:gd name="textAreaLeft" fmla="*/ 0 w 285480"/>
                  <a:gd name="textAreaRight" fmla="*/ 285840 w 285480"/>
                  <a:gd name="textAreaTop" fmla="*/ 0 h 274320"/>
                  <a:gd name="textAreaBottom" fmla="*/ 274680 h 274320"/>
                  <a:gd name="GluePoint1X" fmla="*/ 85 w 180"/>
                  <a:gd name="GluePoint1Y" fmla="*/ 152 h 173"/>
                  <a:gd name="GluePoint2X" fmla="*/ 94 w 180"/>
                  <a:gd name="GluePoint2Y" fmla="*/ 148 h 173"/>
                  <a:gd name="GluePoint3X" fmla="*/ 100 w 180"/>
                  <a:gd name="GluePoint3Y" fmla="*/ 144 h 173"/>
                  <a:gd name="GluePoint4X" fmla="*/ 116 w 180"/>
                  <a:gd name="GluePoint4Y" fmla="*/ 131 h 173"/>
                  <a:gd name="GluePoint5X" fmla="*/ 126 w 180"/>
                  <a:gd name="GluePoint5Y" fmla="*/ 131 h 173"/>
                  <a:gd name="GluePoint6X" fmla="*/ 134 w 180"/>
                  <a:gd name="GluePoint6Y" fmla="*/ 117 h 173"/>
                  <a:gd name="GluePoint7X" fmla="*/ 159 w 180"/>
                  <a:gd name="GluePoint7Y" fmla="*/ 107 h 173"/>
                  <a:gd name="GluePoint8X" fmla="*/ 167 w 180"/>
                  <a:gd name="GluePoint8Y" fmla="*/ 103 h 173"/>
                  <a:gd name="GluePoint9X" fmla="*/ 169 w 180"/>
                  <a:gd name="GluePoint9Y" fmla="*/ 88 h 173"/>
                  <a:gd name="GluePoint10X" fmla="*/ 177 w 180"/>
                  <a:gd name="GluePoint10Y" fmla="*/ 77 h 173"/>
                  <a:gd name="GluePoint11X" fmla="*/ 174 w 180"/>
                  <a:gd name="GluePoint11Y" fmla="*/ 59 h 173"/>
                  <a:gd name="GluePoint12X" fmla="*/ 180 w 180"/>
                  <a:gd name="GluePoint12Y" fmla="*/ 45 h 173"/>
                  <a:gd name="GluePoint13X" fmla="*/ 174 w 180"/>
                  <a:gd name="GluePoint13Y" fmla="*/ 27 h 173"/>
                  <a:gd name="GluePoint14X" fmla="*/ 170 w 180"/>
                  <a:gd name="GluePoint14Y" fmla="*/ 22 h 173"/>
                  <a:gd name="GluePoint15X" fmla="*/ 147 w 180"/>
                  <a:gd name="GluePoint15Y" fmla="*/ 8 h 173"/>
                  <a:gd name="GluePoint16X" fmla="*/ 140 w 180"/>
                  <a:gd name="GluePoint16Y" fmla="*/ 11 h 173"/>
                  <a:gd name="GluePoint17X" fmla="*/ 134 w 180"/>
                  <a:gd name="GluePoint17Y" fmla="*/ 0 h 173"/>
                  <a:gd name="GluePoint18X" fmla="*/ 110 w 180"/>
                  <a:gd name="GluePoint18Y" fmla="*/ 8 h 173"/>
                  <a:gd name="GluePoint19X" fmla="*/ 107 w 180"/>
                  <a:gd name="GluePoint19Y" fmla="*/ 16 h 173"/>
                  <a:gd name="GluePoint20X" fmla="*/ 108 w 180"/>
                  <a:gd name="GluePoint20Y" fmla="*/ 32 h 173"/>
                  <a:gd name="GluePoint21X" fmla="*/ 102 w 180"/>
                  <a:gd name="GluePoint21Y" fmla="*/ 64 h 173"/>
                  <a:gd name="GluePoint22X" fmla="*/ 118 w 180"/>
                  <a:gd name="GluePoint22Y" fmla="*/ 72 h 173"/>
                  <a:gd name="GluePoint23X" fmla="*/ 115 w 180"/>
                  <a:gd name="GluePoint23Y" fmla="*/ 86 h 173"/>
                  <a:gd name="GluePoint24X" fmla="*/ 105 w 180"/>
                  <a:gd name="GluePoint24Y" fmla="*/ 86 h 173"/>
                  <a:gd name="GluePoint25X" fmla="*/ 94 w 180"/>
                  <a:gd name="GluePoint25Y" fmla="*/ 72 h 173"/>
                  <a:gd name="GluePoint26X" fmla="*/ 78 w 180"/>
                  <a:gd name="GluePoint26Y" fmla="*/ 62 h 173"/>
                  <a:gd name="GluePoint27X" fmla="*/ 54 w 180"/>
                  <a:gd name="GluePoint27Y" fmla="*/ 59 h 173"/>
                  <a:gd name="GluePoint28X" fmla="*/ 40 w 180"/>
                  <a:gd name="GluePoint28Y" fmla="*/ 56 h 173"/>
                  <a:gd name="GluePoint29X" fmla="*/ 32 w 180"/>
                  <a:gd name="GluePoint29Y" fmla="*/ 48 h 173"/>
                  <a:gd name="GluePoint30X" fmla="*/ 31 w 180"/>
                  <a:gd name="GluePoint30Y" fmla="*/ 82 h 173"/>
                  <a:gd name="GluePoint31X" fmla="*/ 23 w 180"/>
                  <a:gd name="GluePoint31Y" fmla="*/ 85 h 173"/>
                  <a:gd name="GluePoint32X" fmla="*/ 0 w 180"/>
                  <a:gd name="GluePoint32Y" fmla="*/ 85 h 173"/>
                  <a:gd name="GluePoint33X" fmla="*/ 0 w 180"/>
                  <a:gd name="GluePoint33Y" fmla="*/ 111 h 173"/>
                  <a:gd name="GluePoint34X" fmla="*/ 0 w 180"/>
                  <a:gd name="GluePoint34Y" fmla="*/ 148 h 173"/>
                  <a:gd name="GluePoint35X" fmla="*/ 31 w 180"/>
                  <a:gd name="GluePoint35Y" fmla="*/ 162 h 173"/>
                  <a:gd name="GluePoint36X" fmla="*/ 46 w 180"/>
                  <a:gd name="GluePoint36Y" fmla="*/ 170 h 173"/>
                  <a:gd name="GluePoint37X" fmla="*/ 66 w 180"/>
                  <a:gd name="GluePoint37Y" fmla="*/ 172 h 173"/>
                  <a:gd name="GluePoint38X" fmla="*/ 72 w 180"/>
                  <a:gd name="GluePoint38Y" fmla="*/ 173 h 17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80" h="173">
                    <a:moveTo>
                      <a:pt x="73" y="170"/>
                    </a:moveTo>
                    <a:lnTo>
                      <a:pt x="85" y="152"/>
                    </a:lnTo>
                    <a:lnTo>
                      <a:pt x="89" y="152"/>
                    </a:lnTo>
                    <a:lnTo>
                      <a:pt x="94" y="148"/>
                    </a:lnTo>
                    <a:lnTo>
                      <a:pt x="100" y="148"/>
                    </a:lnTo>
                    <a:lnTo>
                      <a:pt x="100" y="144"/>
                    </a:lnTo>
                    <a:lnTo>
                      <a:pt x="102" y="138"/>
                    </a:lnTo>
                    <a:lnTo>
                      <a:pt x="116" y="131"/>
                    </a:lnTo>
                    <a:lnTo>
                      <a:pt x="121" y="131"/>
                    </a:lnTo>
                    <a:lnTo>
                      <a:pt x="126" y="131"/>
                    </a:lnTo>
                    <a:lnTo>
                      <a:pt x="121" y="122"/>
                    </a:lnTo>
                    <a:lnTo>
                      <a:pt x="134" y="117"/>
                    </a:lnTo>
                    <a:lnTo>
                      <a:pt x="145" y="112"/>
                    </a:lnTo>
                    <a:lnTo>
                      <a:pt x="159" y="107"/>
                    </a:lnTo>
                    <a:lnTo>
                      <a:pt x="170" y="103"/>
                    </a:lnTo>
                    <a:lnTo>
                      <a:pt x="167" y="103"/>
                    </a:lnTo>
                    <a:lnTo>
                      <a:pt x="164" y="98"/>
                    </a:lnTo>
                    <a:lnTo>
                      <a:pt x="169" y="88"/>
                    </a:lnTo>
                    <a:lnTo>
                      <a:pt x="170" y="80"/>
                    </a:lnTo>
                    <a:lnTo>
                      <a:pt x="177" y="77"/>
                    </a:lnTo>
                    <a:lnTo>
                      <a:pt x="174" y="70"/>
                    </a:lnTo>
                    <a:lnTo>
                      <a:pt x="174" y="59"/>
                    </a:lnTo>
                    <a:lnTo>
                      <a:pt x="175" y="48"/>
                    </a:lnTo>
                    <a:lnTo>
                      <a:pt x="180" y="45"/>
                    </a:lnTo>
                    <a:lnTo>
                      <a:pt x="175" y="29"/>
                    </a:lnTo>
                    <a:lnTo>
                      <a:pt x="174" y="27"/>
                    </a:lnTo>
                    <a:lnTo>
                      <a:pt x="170" y="27"/>
                    </a:lnTo>
                    <a:lnTo>
                      <a:pt x="170" y="22"/>
                    </a:lnTo>
                    <a:lnTo>
                      <a:pt x="153" y="14"/>
                    </a:lnTo>
                    <a:lnTo>
                      <a:pt x="147" y="8"/>
                    </a:lnTo>
                    <a:lnTo>
                      <a:pt x="142" y="8"/>
                    </a:lnTo>
                    <a:lnTo>
                      <a:pt x="140" y="11"/>
                    </a:lnTo>
                    <a:lnTo>
                      <a:pt x="134" y="8"/>
                    </a:lnTo>
                    <a:lnTo>
                      <a:pt x="134" y="0"/>
                    </a:lnTo>
                    <a:lnTo>
                      <a:pt x="112" y="6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07" y="16"/>
                    </a:lnTo>
                    <a:lnTo>
                      <a:pt x="107" y="20"/>
                    </a:lnTo>
                    <a:lnTo>
                      <a:pt x="108" y="32"/>
                    </a:lnTo>
                    <a:lnTo>
                      <a:pt x="107" y="40"/>
                    </a:lnTo>
                    <a:lnTo>
                      <a:pt x="102" y="64"/>
                    </a:lnTo>
                    <a:lnTo>
                      <a:pt x="108" y="72"/>
                    </a:lnTo>
                    <a:lnTo>
                      <a:pt x="118" y="72"/>
                    </a:lnTo>
                    <a:lnTo>
                      <a:pt x="118" y="90"/>
                    </a:lnTo>
                    <a:lnTo>
                      <a:pt x="115" y="86"/>
                    </a:lnTo>
                    <a:lnTo>
                      <a:pt x="112" y="88"/>
                    </a:lnTo>
                    <a:lnTo>
                      <a:pt x="105" y="86"/>
                    </a:lnTo>
                    <a:lnTo>
                      <a:pt x="99" y="80"/>
                    </a:lnTo>
                    <a:lnTo>
                      <a:pt x="94" y="72"/>
                    </a:lnTo>
                    <a:lnTo>
                      <a:pt x="85" y="69"/>
                    </a:lnTo>
                    <a:lnTo>
                      <a:pt x="78" y="62"/>
                    </a:lnTo>
                    <a:lnTo>
                      <a:pt x="66" y="66"/>
                    </a:lnTo>
                    <a:lnTo>
                      <a:pt x="54" y="59"/>
                    </a:lnTo>
                    <a:lnTo>
                      <a:pt x="50" y="51"/>
                    </a:lnTo>
                    <a:lnTo>
                      <a:pt x="40" y="56"/>
                    </a:lnTo>
                    <a:lnTo>
                      <a:pt x="37" y="46"/>
                    </a:lnTo>
                    <a:lnTo>
                      <a:pt x="32" y="48"/>
                    </a:lnTo>
                    <a:lnTo>
                      <a:pt x="34" y="49"/>
                    </a:lnTo>
                    <a:lnTo>
                      <a:pt x="31" y="82"/>
                    </a:lnTo>
                    <a:lnTo>
                      <a:pt x="34" y="85"/>
                    </a:lnTo>
                    <a:lnTo>
                      <a:pt x="23" y="85"/>
                    </a:lnTo>
                    <a:lnTo>
                      <a:pt x="12" y="85"/>
                    </a:lnTo>
                    <a:lnTo>
                      <a:pt x="0" y="85"/>
                    </a:lnTo>
                    <a:lnTo>
                      <a:pt x="0" y="98"/>
                    </a:lnTo>
                    <a:lnTo>
                      <a:pt x="0" y="111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16" y="165"/>
                    </a:lnTo>
                    <a:lnTo>
                      <a:pt x="31" y="162"/>
                    </a:lnTo>
                    <a:lnTo>
                      <a:pt x="42" y="164"/>
                    </a:lnTo>
                    <a:lnTo>
                      <a:pt x="46" y="170"/>
                    </a:lnTo>
                    <a:lnTo>
                      <a:pt x="58" y="172"/>
                    </a:lnTo>
                    <a:lnTo>
                      <a:pt x="66" y="172"/>
                    </a:lnTo>
                    <a:lnTo>
                      <a:pt x="69" y="173"/>
                    </a:lnTo>
                    <a:lnTo>
                      <a:pt x="72" y="173"/>
                    </a:lnTo>
                    <a:lnTo>
                      <a:pt x="73" y="17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08" name="Freeform 87"/>
              <p:cNvSpPr/>
              <p:nvPr/>
            </p:nvSpPr>
            <p:spPr>
              <a:xfrm>
                <a:off x="5068800" y="1871640"/>
                <a:ext cx="128160" cy="9504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5040"/>
                  <a:gd name="textAreaBottom" fmla="*/ 95400 h 95040"/>
                  <a:gd name="GluePoint1X" fmla="*/ 67 w 81"/>
                  <a:gd name="GluePoint1Y" fmla="*/ 60 h 60"/>
                  <a:gd name="GluePoint2X" fmla="*/ 63 w 81"/>
                  <a:gd name="GluePoint2Y" fmla="*/ 49 h 60"/>
                  <a:gd name="GluePoint3X" fmla="*/ 65 w 81"/>
                  <a:gd name="GluePoint3Y" fmla="*/ 47 h 60"/>
                  <a:gd name="GluePoint4X" fmla="*/ 70 w 81"/>
                  <a:gd name="GluePoint4Y" fmla="*/ 50 h 60"/>
                  <a:gd name="GluePoint5X" fmla="*/ 70 w 81"/>
                  <a:gd name="GluePoint5Y" fmla="*/ 49 h 60"/>
                  <a:gd name="GluePoint6X" fmla="*/ 70 w 81"/>
                  <a:gd name="GluePoint6Y" fmla="*/ 31 h 60"/>
                  <a:gd name="GluePoint7X" fmla="*/ 73 w 81"/>
                  <a:gd name="GluePoint7Y" fmla="*/ 28 h 60"/>
                  <a:gd name="GluePoint8X" fmla="*/ 78 w 81"/>
                  <a:gd name="GluePoint8Y" fmla="*/ 28 h 60"/>
                  <a:gd name="GluePoint9X" fmla="*/ 81 w 81"/>
                  <a:gd name="GluePoint9Y" fmla="*/ 29 h 60"/>
                  <a:gd name="GluePoint10X" fmla="*/ 78 w 81"/>
                  <a:gd name="GluePoint10Y" fmla="*/ 24 h 60"/>
                  <a:gd name="GluePoint11X" fmla="*/ 74 w 81"/>
                  <a:gd name="GluePoint11Y" fmla="*/ 23 h 60"/>
                  <a:gd name="GluePoint12X" fmla="*/ 68 w 81"/>
                  <a:gd name="GluePoint12Y" fmla="*/ 23 h 60"/>
                  <a:gd name="GluePoint13X" fmla="*/ 57 w 81"/>
                  <a:gd name="GluePoint13Y" fmla="*/ 8 h 60"/>
                  <a:gd name="GluePoint14X" fmla="*/ 47 w 81"/>
                  <a:gd name="GluePoint14Y" fmla="*/ 2 h 60"/>
                  <a:gd name="GluePoint15X" fmla="*/ 40 w 81"/>
                  <a:gd name="GluePoint15Y" fmla="*/ 13 h 60"/>
                  <a:gd name="GluePoint16X" fmla="*/ 33 w 81"/>
                  <a:gd name="GluePoint16Y" fmla="*/ 12 h 60"/>
                  <a:gd name="GluePoint17X" fmla="*/ 30 w 81"/>
                  <a:gd name="GluePoint17Y" fmla="*/ 7 h 60"/>
                  <a:gd name="GluePoint18X" fmla="*/ 19 w 81"/>
                  <a:gd name="GluePoint18Y" fmla="*/ 0 h 60"/>
                  <a:gd name="GluePoint19X" fmla="*/ 16 w 81"/>
                  <a:gd name="GluePoint19Y" fmla="*/ 5 h 60"/>
                  <a:gd name="GluePoint20X" fmla="*/ 22 w 81"/>
                  <a:gd name="GluePoint20Y" fmla="*/ 10 h 60"/>
                  <a:gd name="GluePoint21X" fmla="*/ 24 w 81"/>
                  <a:gd name="GluePoint21Y" fmla="*/ 12 h 60"/>
                  <a:gd name="GluePoint22X" fmla="*/ 24 w 81"/>
                  <a:gd name="GluePoint22Y" fmla="*/ 13 h 60"/>
                  <a:gd name="GluePoint23X" fmla="*/ 14 w 81"/>
                  <a:gd name="GluePoint23Y" fmla="*/ 12 h 60"/>
                  <a:gd name="GluePoint24X" fmla="*/ 6 w 81"/>
                  <a:gd name="GluePoint24Y" fmla="*/ 8 h 60"/>
                  <a:gd name="GluePoint25X" fmla="*/ 0 w 81"/>
                  <a:gd name="GluePoint25Y" fmla="*/ 12 h 60"/>
                  <a:gd name="GluePoint26X" fmla="*/ 0 w 81"/>
                  <a:gd name="GluePoint26Y" fmla="*/ 10 h 60"/>
                  <a:gd name="GluePoint27X" fmla="*/ 5 w 81"/>
                  <a:gd name="GluePoint27Y" fmla="*/ 16 h 60"/>
                  <a:gd name="GluePoint28X" fmla="*/ 9 w 81"/>
                  <a:gd name="GluePoint28Y" fmla="*/ 16 h 60"/>
                  <a:gd name="GluePoint29X" fmla="*/ 9 w 81"/>
                  <a:gd name="GluePoint29Y" fmla="*/ 24 h 60"/>
                  <a:gd name="GluePoint30X" fmla="*/ 17 w 81"/>
                  <a:gd name="GluePoint30Y" fmla="*/ 29 h 60"/>
                  <a:gd name="GluePoint31X" fmla="*/ 17 w 81"/>
                  <a:gd name="GluePoint31Y" fmla="*/ 32 h 60"/>
                  <a:gd name="GluePoint32X" fmla="*/ 16 w 81"/>
                  <a:gd name="GluePoint32Y" fmla="*/ 32 h 60"/>
                  <a:gd name="GluePoint33X" fmla="*/ 16 w 81"/>
                  <a:gd name="GluePoint33Y" fmla="*/ 36 h 60"/>
                  <a:gd name="GluePoint34X" fmla="*/ 24 w 81"/>
                  <a:gd name="GluePoint34Y" fmla="*/ 41 h 60"/>
                  <a:gd name="GluePoint35X" fmla="*/ 27 w 81"/>
                  <a:gd name="GluePoint35Y" fmla="*/ 41 h 60"/>
                  <a:gd name="GluePoint36X" fmla="*/ 27 w 81"/>
                  <a:gd name="GluePoint36Y" fmla="*/ 44 h 60"/>
                  <a:gd name="GluePoint37X" fmla="*/ 28 w 81"/>
                  <a:gd name="GluePoint37Y" fmla="*/ 45 h 60"/>
                  <a:gd name="GluePoint38X" fmla="*/ 28 w 81"/>
                  <a:gd name="GluePoint38Y" fmla="*/ 47 h 60"/>
                  <a:gd name="GluePoint39X" fmla="*/ 27 w 81"/>
                  <a:gd name="GluePoint39Y" fmla="*/ 49 h 60"/>
                  <a:gd name="GluePoint40X" fmla="*/ 30 w 81"/>
                  <a:gd name="GluePoint40Y" fmla="*/ 53 h 60"/>
                  <a:gd name="GluePoint41X" fmla="*/ 33 w 81"/>
                  <a:gd name="GluePoint41Y" fmla="*/ 53 h 60"/>
                  <a:gd name="GluePoint42X" fmla="*/ 38 w 81"/>
                  <a:gd name="GluePoint42Y" fmla="*/ 44 h 60"/>
                  <a:gd name="GluePoint43X" fmla="*/ 47 w 81"/>
                  <a:gd name="GluePoint43Y" fmla="*/ 41 h 60"/>
                  <a:gd name="GluePoint44X" fmla="*/ 52 w 81"/>
                  <a:gd name="GluePoint44Y" fmla="*/ 42 h 60"/>
                  <a:gd name="GluePoint45X" fmla="*/ 55 w 81"/>
                  <a:gd name="GluePoint45Y" fmla="*/ 52 h 60"/>
                  <a:gd name="GluePoint46X" fmla="*/ 52 w 81"/>
                  <a:gd name="GluePoint46Y" fmla="*/ 55 h 60"/>
                  <a:gd name="GluePoint47X" fmla="*/ 62 w 81"/>
                  <a:gd name="GluePoint47Y" fmla="*/ 60 h 60"/>
                  <a:gd name="GluePoint48X" fmla="*/ 67 w 81"/>
                  <a:gd name="GluePoint48Y" fmla="*/ 6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81" h="60">
                    <a:moveTo>
                      <a:pt x="67" y="60"/>
                    </a:moveTo>
                    <a:lnTo>
                      <a:pt x="63" y="49"/>
                    </a:lnTo>
                    <a:lnTo>
                      <a:pt x="65" y="47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31"/>
                    </a:lnTo>
                    <a:lnTo>
                      <a:pt x="73" y="28"/>
                    </a:lnTo>
                    <a:lnTo>
                      <a:pt x="78" y="28"/>
                    </a:lnTo>
                    <a:lnTo>
                      <a:pt x="81" y="29"/>
                    </a:lnTo>
                    <a:lnTo>
                      <a:pt x="78" y="24"/>
                    </a:lnTo>
                    <a:lnTo>
                      <a:pt x="74" y="23"/>
                    </a:lnTo>
                    <a:lnTo>
                      <a:pt x="68" y="23"/>
                    </a:lnTo>
                    <a:lnTo>
                      <a:pt x="57" y="8"/>
                    </a:lnTo>
                    <a:lnTo>
                      <a:pt x="47" y="2"/>
                    </a:lnTo>
                    <a:lnTo>
                      <a:pt x="40" y="13"/>
                    </a:lnTo>
                    <a:lnTo>
                      <a:pt x="33" y="12"/>
                    </a:lnTo>
                    <a:lnTo>
                      <a:pt x="30" y="7"/>
                    </a:lnTo>
                    <a:lnTo>
                      <a:pt x="19" y="0"/>
                    </a:lnTo>
                    <a:lnTo>
                      <a:pt x="16" y="5"/>
                    </a:lnTo>
                    <a:lnTo>
                      <a:pt x="22" y="10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14" y="12"/>
                    </a:lnTo>
                    <a:lnTo>
                      <a:pt x="6" y="8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9" y="16"/>
                    </a:lnTo>
                    <a:lnTo>
                      <a:pt x="9" y="24"/>
                    </a:lnTo>
                    <a:lnTo>
                      <a:pt x="17" y="29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6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27" y="44"/>
                    </a:lnTo>
                    <a:lnTo>
                      <a:pt x="28" y="45"/>
                    </a:lnTo>
                    <a:lnTo>
                      <a:pt x="28" y="47"/>
                    </a:lnTo>
                    <a:lnTo>
                      <a:pt x="27" y="49"/>
                    </a:lnTo>
                    <a:lnTo>
                      <a:pt x="30" y="53"/>
                    </a:lnTo>
                    <a:lnTo>
                      <a:pt x="33" y="53"/>
                    </a:lnTo>
                    <a:lnTo>
                      <a:pt x="38" y="44"/>
                    </a:lnTo>
                    <a:lnTo>
                      <a:pt x="47" y="41"/>
                    </a:lnTo>
                    <a:lnTo>
                      <a:pt x="52" y="42"/>
                    </a:lnTo>
                    <a:lnTo>
                      <a:pt x="55" y="52"/>
                    </a:lnTo>
                    <a:lnTo>
                      <a:pt x="52" y="55"/>
                    </a:lnTo>
                    <a:lnTo>
                      <a:pt x="62" y="60"/>
                    </a:lnTo>
                    <a:lnTo>
                      <a:pt x="67" y="6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09" name="Freeform 88"/>
              <p:cNvSpPr/>
              <p:nvPr/>
            </p:nvSpPr>
            <p:spPr>
              <a:xfrm>
                <a:off x="5938920" y="1593720"/>
                <a:ext cx="711000" cy="288720"/>
              </a:xfrm>
              <a:custGeom>
                <a:avLst/>
                <a:gdLst>
                  <a:gd name="textAreaLeft" fmla="*/ 0 w 711000"/>
                  <a:gd name="textAreaRight" fmla="*/ 711360 w 711000"/>
                  <a:gd name="textAreaTop" fmla="*/ 0 h 288720"/>
                  <a:gd name="textAreaBottom" fmla="*/ 289080 h 288720"/>
                  <a:gd name="GluePoint1X" fmla="*/ 370 w 448"/>
                  <a:gd name="GluePoint1Y" fmla="*/ 52 h 182"/>
                  <a:gd name="GluePoint2X" fmla="*/ 376 w 448"/>
                  <a:gd name="GluePoint2Y" fmla="*/ 66 h 182"/>
                  <a:gd name="GluePoint3X" fmla="*/ 387 w 448"/>
                  <a:gd name="GluePoint3Y" fmla="*/ 77 h 182"/>
                  <a:gd name="GluePoint4X" fmla="*/ 410 w 448"/>
                  <a:gd name="GluePoint4Y" fmla="*/ 77 h 182"/>
                  <a:gd name="GluePoint5X" fmla="*/ 425 w 448"/>
                  <a:gd name="GluePoint5Y" fmla="*/ 76 h 182"/>
                  <a:gd name="GluePoint6X" fmla="*/ 438 w 448"/>
                  <a:gd name="GluePoint6Y" fmla="*/ 84 h 182"/>
                  <a:gd name="GluePoint7X" fmla="*/ 445 w 448"/>
                  <a:gd name="GluePoint7Y" fmla="*/ 90 h 182"/>
                  <a:gd name="GluePoint8X" fmla="*/ 430 w 448"/>
                  <a:gd name="GluePoint8Y" fmla="*/ 95 h 182"/>
                  <a:gd name="GluePoint9X" fmla="*/ 405 w 448"/>
                  <a:gd name="GluePoint9Y" fmla="*/ 111 h 182"/>
                  <a:gd name="GluePoint10X" fmla="*/ 395 w 448"/>
                  <a:gd name="GluePoint10Y" fmla="*/ 114 h 182"/>
                  <a:gd name="GluePoint11X" fmla="*/ 386 w 448"/>
                  <a:gd name="GluePoint11Y" fmla="*/ 127 h 182"/>
                  <a:gd name="GluePoint12X" fmla="*/ 367 w 448"/>
                  <a:gd name="GluePoint12Y" fmla="*/ 122 h 182"/>
                  <a:gd name="GluePoint13X" fmla="*/ 362 w 448"/>
                  <a:gd name="GluePoint13Y" fmla="*/ 135 h 182"/>
                  <a:gd name="GluePoint14X" fmla="*/ 373 w 448"/>
                  <a:gd name="GluePoint14Y" fmla="*/ 145 h 182"/>
                  <a:gd name="GluePoint15X" fmla="*/ 343 w 448"/>
                  <a:gd name="GluePoint15Y" fmla="*/ 169 h 182"/>
                  <a:gd name="GluePoint16X" fmla="*/ 325 w 448"/>
                  <a:gd name="GluePoint16Y" fmla="*/ 167 h 182"/>
                  <a:gd name="GluePoint17X" fmla="*/ 310 w 448"/>
                  <a:gd name="GluePoint17Y" fmla="*/ 174 h 182"/>
                  <a:gd name="GluePoint18X" fmla="*/ 283 w 448"/>
                  <a:gd name="GluePoint18Y" fmla="*/ 179 h 182"/>
                  <a:gd name="GluePoint19X" fmla="*/ 254 w 448"/>
                  <a:gd name="GluePoint19Y" fmla="*/ 172 h 182"/>
                  <a:gd name="GluePoint20X" fmla="*/ 225 w 448"/>
                  <a:gd name="GluePoint20Y" fmla="*/ 161 h 182"/>
                  <a:gd name="GluePoint21X" fmla="*/ 170 w 448"/>
                  <a:gd name="GluePoint21Y" fmla="*/ 161 h 182"/>
                  <a:gd name="GluePoint22X" fmla="*/ 138 w 448"/>
                  <a:gd name="GluePoint22Y" fmla="*/ 135 h 182"/>
                  <a:gd name="GluePoint23X" fmla="*/ 90 w 448"/>
                  <a:gd name="GluePoint23Y" fmla="*/ 124 h 182"/>
                  <a:gd name="GluePoint24X" fmla="*/ 65 w 448"/>
                  <a:gd name="GluePoint24Y" fmla="*/ 111 h 182"/>
                  <a:gd name="GluePoint25X" fmla="*/ 43 w 448"/>
                  <a:gd name="GluePoint25Y" fmla="*/ 79 h 182"/>
                  <a:gd name="GluePoint26X" fmla="*/ 27 w 448"/>
                  <a:gd name="GluePoint26Y" fmla="*/ 72 h 182"/>
                  <a:gd name="GluePoint27X" fmla="*/ 20 w 448"/>
                  <a:gd name="GluePoint27Y" fmla="*/ 72 h 182"/>
                  <a:gd name="GluePoint28X" fmla="*/ 6 w 448"/>
                  <a:gd name="GluePoint28Y" fmla="*/ 63 h 182"/>
                  <a:gd name="GluePoint29X" fmla="*/ 3 w 448"/>
                  <a:gd name="GluePoint29Y" fmla="*/ 47 h 182"/>
                  <a:gd name="GluePoint30X" fmla="*/ 73 w 448"/>
                  <a:gd name="GluePoint30Y" fmla="*/ 31 h 182"/>
                  <a:gd name="GluePoint31X" fmla="*/ 124 w 448"/>
                  <a:gd name="GluePoint31Y" fmla="*/ 37 h 182"/>
                  <a:gd name="GluePoint32X" fmla="*/ 122 w 448"/>
                  <a:gd name="GluePoint32Y" fmla="*/ 29 h 182"/>
                  <a:gd name="GluePoint33X" fmla="*/ 113 w 448"/>
                  <a:gd name="GluePoint33Y" fmla="*/ 13 h 182"/>
                  <a:gd name="GluePoint34X" fmla="*/ 165 w 448"/>
                  <a:gd name="GluePoint34Y" fmla="*/ 11 h 182"/>
                  <a:gd name="GluePoint35X" fmla="*/ 189 w 448"/>
                  <a:gd name="GluePoint35Y" fmla="*/ 31 h 182"/>
                  <a:gd name="GluePoint36X" fmla="*/ 214 w 448"/>
                  <a:gd name="GluePoint36Y" fmla="*/ 26 h 182"/>
                  <a:gd name="GluePoint37X" fmla="*/ 262 w 448"/>
                  <a:gd name="GluePoint37Y" fmla="*/ 40 h 182"/>
                  <a:gd name="GluePoint38X" fmla="*/ 306 w 448"/>
                  <a:gd name="GluePoint38Y" fmla="*/ 52 h 182"/>
                  <a:gd name="GluePoint39X" fmla="*/ 344 w 448"/>
                  <a:gd name="GluePoint39Y" fmla="*/ 34 h 182"/>
                  <a:gd name="GluePoint40X" fmla="*/ 371 w 448"/>
                  <a:gd name="GluePoint40Y" fmla="*/ 39 h 1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448" h="182">
                    <a:moveTo>
                      <a:pt x="371" y="39"/>
                    </a:moveTo>
                    <a:lnTo>
                      <a:pt x="370" y="52"/>
                    </a:lnTo>
                    <a:lnTo>
                      <a:pt x="375" y="58"/>
                    </a:lnTo>
                    <a:lnTo>
                      <a:pt x="376" y="66"/>
                    </a:lnTo>
                    <a:lnTo>
                      <a:pt x="379" y="71"/>
                    </a:lnTo>
                    <a:lnTo>
                      <a:pt x="387" y="77"/>
                    </a:lnTo>
                    <a:lnTo>
                      <a:pt x="405" y="79"/>
                    </a:lnTo>
                    <a:lnTo>
                      <a:pt x="410" y="77"/>
                    </a:lnTo>
                    <a:lnTo>
                      <a:pt x="416" y="71"/>
                    </a:lnTo>
                    <a:lnTo>
                      <a:pt x="425" y="76"/>
                    </a:lnTo>
                    <a:lnTo>
                      <a:pt x="435" y="82"/>
                    </a:lnTo>
                    <a:lnTo>
                      <a:pt x="438" y="84"/>
                    </a:lnTo>
                    <a:lnTo>
                      <a:pt x="441" y="88"/>
                    </a:lnTo>
                    <a:lnTo>
                      <a:pt x="445" y="90"/>
                    </a:lnTo>
                    <a:lnTo>
                      <a:pt x="448" y="93"/>
                    </a:lnTo>
                    <a:lnTo>
                      <a:pt x="430" y="95"/>
                    </a:lnTo>
                    <a:lnTo>
                      <a:pt x="413" y="95"/>
                    </a:lnTo>
                    <a:lnTo>
                      <a:pt x="405" y="111"/>
                    </a:lnTo>
                    <a:lnTo>
                      <a:pt x="400" y="114"/>
                    </a:lnTo>
                    <a:lnTo>
                      <a:pt x="395" y="114"/>
                    </a:lnTo>
                    <a:lnTo>
                      <a:pt x="391" y="124"/>
                    </a:lnTo>
                    <a:lnTo>
                      <a:pt x="386" y="127"/>
                    </a:lnTo>
                    <a:lnTo>
                      <a:pt x="375" y="125"/>
                    </a:lnTo>
                    <a:lnTo>
                      <a:pt x="367" y="122"/>
                    </a:lnTo>
                    <a:lnTo>
                      <a:pt x="362" y="124"/>
                    </a:lnTo>
                    <a:lnTo>
                      <a:pt x="362" y="135"/>
                    </a:lnTo>
                    <a:lnTo>
                      <a:pt x="370" y="142"/>
                    </a:lnTo>
                    <a:lnTo>
                      <a:pt x="373" y="145"/>
                    </a:lnTo>
                    <a:lnTo>
                      <a:pt x="357" y="166"/>
                    </a:lnTo>
                    <a:lnTo>
                      <a:pt x="343" y="169"/>
                    </a:lnTo>
                    <a:lnTo>
                      <a:pt x="335" y="167"/>
                    </a:lnTo>
                    <a:lnTo>
                      <a:pt x="325" y="167"/>
                    </a:lnTo>
                    <a:lnTo>
                      <a:pt x="310" y="172"/>
                    </a:lnTo>
                    <a:lnTo>
                      <a:pt x="310" y="174"/>
                    </a:lnTo>
                    <a:lnTo>
                      <a:pt x="292" y="182"/>
                    </a:lnTo>
                    <a:lnTo>
                      <a:pt x="283" y="179"/>
                    </a:lnTo>
                    <a:lnTo>
                      <a:pt x="276" y="179"/>
                    </a:lnTo>
                    <a:lnTo>
                      <a:pt x="254" y="172"/>
                    </a:lnTo>
                    <a:lnTo>
                      <a:pt x="238" y="164"/>
                    </a:lnTo>
                    <a:lnTo>
                      <a:pt x="225" y="161"/>
                    </a:lnTo>
                    <a:lnTo>
                      <a:pt x="175" y="162"/>
                    </a:lnTo>
                    <a:lnTo>
                      <a:pt x="170" y="161"/>
                    </a:lnTo>
                    <a:lnTo>
                      <a:pt x="155" y="151"/>
                    </a:lnTo>
                    <a:lnTo>
                      <a:pt x="138" y="135"/>
                    </a:lnTo>
                    <a:lnTo>
                      <a:pt x="100" y="122"/>
                    </a:lnTo>
                    <a:lnTo>
                      <a:pt x="90" y="124"/>
                    </a:lnTo>
                    <a:lnTo>
                      <a:pt x="67" y="117"/>
                    </a:lnTo>
                    <a:lnTo>
                      <a:pt x="65" y="111"/>
                    </a:lnTo>
                    <a:lnTo>
                      <a:pt x="59" y="97"/>
                    </a:lnTo>
                    <a:lnTo>
                      <a:pt x="43" y="79"/>
                    </a:lnTo>
                    <a:lnTo>
                      <a:pt x="40" y="76"/>
                    </a:lnTo>
                    <a:lnTo>
                      <a:pt x="27" y="72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6" y="68"/>
                    </a:lnTo>
                    <a:lnTo>
                      <a:pt x="6" y="63"/>
                    </a:lnTo>
                    <a:lnTo>
                      <a:pt x="0" y="55"/>
                    </a:lnTo>
                    <a:lnTo>
                      <a:pt x="3" y="47"/>
                    </a:lnTo>
                    <a:lnTo>
                      <a:pt x="40" y="27"/>
                    </a:lnTo>
                    <a:lnTo>
                      <a:pt x="73" y="31"/>
                    </a:lnTo>
                    <a:lnTo>
                      <a:pt x="86" y="37"/>
                    </a:lnTo>
                    <a:lnTo>
                      <a:pt x="124" y="37"/>
                    </a:lnTo>
                    <a:lnTo>
                      <a:pt x="125" y="35"/>
                    </a:lnTo>
                    <a:lnTo>
                      <a:pt x="122" y="29"/>
                    </a:lnTo>
                    <a:lnTo>
                      <a:pt x="122" y="26"/>
                    </a:lnTo>
                    <a:lnTo>
                      <a:pt x="113" y="13"/>
                    </a:lnTo>
                    <a:lnTo>
                      <a:pt x="122" y="0"/>
                    </a:lnTo>
                    <a:lnTo>
                      <a:pt x="165" y="11"/>
                    </a:lnTo>
                    <a:lnTo>
                      <a:pt x="176" y="24"/>
                    </a:lnTo>
                    <a:lnTo>
                      <a:pt x="189" y="31"/>
                    </a:lnTo>
                    <a:lnTo>
                      <a:pt x="198" y="32"/>
                    </a:lnTo>
                    <a:lnTo>
                      <a:pt x="214" y="26"/>
                    </a:lnTo>
                    <a:lnTo>
                      <a:pt x="222" y="27"/>
                    </a:lnTo>
                    <a:lnTo>
                      <a:pt x="262" y="40"/>
                    </a:lnTo>
                    <a:lnTo>
                      <a:pt x="275" y="47"/>
                    </a:lnTo>
                    <a:lnTo>
                      <a:pt x="306" y="52"/>
                    </a:lnTo>
                    <a:lnTo>
                      <a:pt x="330" y="45"/>
                    </a:lnTo>
                    <a:lnTo>
                      <a:pt x="344" y="34"/>
                    </a:lnTo>
                    <a:lnTo>
                      <a:pt x="364" y="40"/>
                    </a:lnTo>
                    <a:lnTo>
                      <a:pt x="371" y="3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10" name="Freeform 89"/>
              <p:cNvSpPr/>
              <p:nvPr/>
            </p:nvSpPr>
            <p:spPr>
              <a:xfrm>
                <a:off x="2098800" y="3008160"/>
                <a:ext cx="137880" cy="17568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175680"/>
                  <a:gd name="textAreaBottom" fmla="*/ 176040 h 175680"/>
                  <a:gd name="GluePoint1X" fmla="*/ 86 w 87"/>
                  <a:gd name="GluePoint1Y" fmla="*/ 24 h 111"/>
                  <a:gd name="GluePoint2X" fmla="*/ 73 w 87"/>
                  <a:gd name="GluePoint2Y" fmla="*/ 18 h 111"/>
                  <a:gd name="GluePoint3X" fmla="*/ 71 w 87"/>
                  <a:gd name="GluePoint3Y" fmla="*/ 19 h 111"/>
                  <a:gd name="GluePoint4X" fmla="*/ 55 w 87"/>
                  <a:gd name="GluePoint4Y" fmla="*/ 19 h 111"/>
                  <a:gd name="GluePoint5X" fmla="*/ 52 w 87"/>
                  <a:gd name="GluePoint5Y" fmla="*/ 13 h 111"/>
                  <a:gd name="GluePoint6X" fmla="*/ 49 w 87"/>
                  <a:gd name="GluePoint6Y" fmla="*/ 10 h 111"/>
                  <a:gd name="GluePoint7X" fmla="*/ 40 w 87"/>
                  <a:gd name="GluePoint7Y" fmla="*/ 5 h 111"/>
                  <a:gd name="GluePoint8X" fmla="*/ 30 w 87"/>
                  <a:gd name="GluePoint8Y" fmla="*/ 0 h 111"/>
                  <a:gd name="GluePoint9X" fmla="*/ 19 w 87"/>
                  <a:gd name="GluePoint9Y" fmla="*/ 8 h 111"/>
                  <a:gd name="GluePoint10X" fmla="*/ 13 w 87"/>
                  <a:gd name="GluePoint10Y" fmla="*/ 8 h 111"/>
                  <a:gd name="GluePoint11X" fmla="*/ 11 w 87"/>
                  <a:gd name="GluePoint11Y" fmla="*/ 11 h 111"/>
                  <a:gd name="GluePoint12X" fmla="*/ 13 w 87"/>
                  <a:gd name="GluePoint12Y" fmla="*/ 21 h 111"/>
                  <a:gd name="GluePoint13X" fmla="*/ 8 w 87"/>
                  <a:gd name="GluePoint13Y" fmla="*/ 29 h 111"/>
                  <a:gd name="GluePoint14X" fmla="*/ 6 w 87"/>
                  <a:gd name="GluePoint14Y" fmla="*/ 35 h 111"/>
                  <a:gd name="GluePoint15X" fmla="*/ 0 w 87"/>
                  <a:gd name="GluePoint15Y" fmla="*/ 42 h 111"/>
                  <a:gd name="GluePoint16X" fmla="*/ 1 w 87"/>
                  <a:gd name="GluePoint16Y" fmla="*/ 64 h 111"/>
                  <a:gd name="GluePoint17X" fmla="*/ 9 w 87"/>
                  <a:gd name="GluePoint17Y" fmla="*/ 69 h 111"/>
                  <a:gd name="GluePoint18X" fmla="*/ 14 w 87"/>
                  <a:gd name="GluePoint18Y" fmla="*/ 61 h 111"/>
                  <a:gd name="GluePoint19X" fmla="*/ 17 w 87"/>
                  <a:gd name="GluePoint19Y" fmla="*/ 69 h 111"/>
                  <a:gd name="GluePoint20X" fmla="*/ 16 w 87"/>
                  <a:gd name="GluePoint20Y" fmla="*/ 79 h 111"/>
                  <a:gd name="GluePoint21X" fmla="*/ 8 w 87"/>
                  <a:gd name="GluePoint21Y" fmla="*/ 84 h 111"/>
                  <a:gd name="GluePoint22X" fmla="*/ 11 w 87"/>
                  <a:gd name="GluePoint22Y" fmla="*/ 92 h 111"/>
                  <a:gd name="GluePoint23X" fmla="*/ 5 w 87"/>
                  <a:gd name="GluePoint23Y" fmla="*/ 95 h 111"/>
                  <a:gd name="GluePoint24X" fmla="*/ 8 w 87"/>
                  <a:gd name="GluePoint24Y" fmla="*/ 103 h 111"/>
                  <a:gd name="GluePoint25X" fmla="*/ 13 w 87"/>
                  <a:gd name="GluePoint25Y" fmla="*/ 101 h 111"/>
                  <a:gd name="GluePoint26X" fmla="*/ 16 w 87"/>
                  <a:gd name="GluePoint26Y" fmla="*/ 103 h 111"/>
                  <a:gd name="GluePoint27X" fmla="*/ 21 w 87"/>
                  <a:gd name="GluePoint27Y" fmla="*/ 103 h 111"/>
                  <a:gd name="GluePoint28X" fmla="*/ 24 w 87"/>
                  <a:gd name="GluePoint28Y" fmla="*/ 111 h 111"/>
                  <a:gd name="GluePoint29X" fmla="*/ 28 w 87"/>
                  <a:gd name="GluePoint29Y" fmla="*/ 109 h 111"/>
                  <a:gd name="GluePoint30X" fmla="*/ 33 w 87"/>
                  <a:gd name="GluePoint30Y" fmla="*/ 106 h 111"/>
                  <a:gd name="GluePoint31X" fmla="*/ 35 w 87"/>
                  <a:gd name="GluePoint31Y" fmla="*/ 92 h 111"/>
                  <a:gd name="GluePoint32X" fmla="*/ 38 w 87"/>
                  <a:gd name="GluePoint32Y" fmla="*/ 85 h 111"/>
                  <a:gd name="GluePoint33X" fmla="*/ 41 w 87"/>
                  <a:gd name="GluePoint33Y" fmla="*/ 85 h 111"/>
                  <a:gd name="GluePoint34X" fmla="*/ 44 w 87"/>
                  <a:gd name="GluePoint34Y" fmla="*/ 79 h 111"/>
                  <a:gd name="GluePoint35X" fmla="*/ 65 w 87"/>
                  <a:gd name="GluePoint35Y" fmla="*/ 69 h 111"/>
                  <a:gd name="GluePoint36X" fmla="*/ 79 w 87"/>
                  <a:gd name="GluePoint36Y" fmla="*/ 53 h 111"/>
                  <a:gd name="GluePoint37X" fmla="*/ 84 w 87"/>
                  <a:gd name="GluePoint37Y" fmla="*/ 40 h 111"/>
                  <a:gd name="GluePoint38X" fmla="*/ 87 w 87"/>
                  <a:gd name="GluePoint38Y" fmla="*/ 40 h 111"/>
                  <a:gd name="GluePoint39X" fmla="*/ 81 w 87"/>
                  <a:gd name="GluePoint39Y" fmla="*/ 27 h 111"/>
                  <a:gd name="GluePoint40X" fmla="*/ 81 w 87"/>
                  <a:gd name="GluePoint40Y" fmla="*/ 26 h 111"/>
                  <a:gd name="GluePoint41X" fmla="*/ 86 w 87"/>
                  <a:gd name="GluePoint41Y" fmla="*/ 24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7" h="111">
                    <a:moveTo>
                      <a:pt x="86" y="24"/>
                    </a:moveTo>
                    <a:lnTo>
                      <a:pt x="73" y="18"/>
                    </a:lnTo>
                    <a:lnTo>
                      <a:pt x="71" y="19"/>
                    </a:lnTo>
                    <a:lnTo>
                      <a:pt x="55" y="19"/>
                    </a:lnTo>
                    <a:lnTo>
                      <a:pt x="52" y="13"/>
                    </a:lnTo>
                    <a:lnTo>
                      <a:pt x="49" y="10"/>
                    </a:lnTo>
                    <a:lnTo>
                      <a:pt x="40" y="5"/>
                    </a:lnTo>
                    <a:lnTo>
                      <a:pt x="30" y="0"/>
                    </a:lnTo>
                    <a:lnTo>
                      <a:pt x="19" y="8"/>
                    </a:lnTo>
                    <a:lnTo>
                      <a:pt x="13" y="8"/>
                    </a:lnTo>
                    <a:lnTo>
                      <a:pt x="11" y="11"/>
                    </a:lnTo>
                    <a:lnTo>
                      <a:pt x="13" y="21"/>
                    </a:lnTo>
                    <a:lnTo>
                      <a:pt x="8" y="29"/>
                    </a:lnTo>
                    <a:lnTo>
                      <a:pt x="6" y="35"/>
                    </a:lnTo>
                    <a:lnTo>
                      <a:pt x="0" y="42"/>
                    </a:lnTo>
                    <a:lnTo>
                      <a:pt x="1" y="64"/>
                    </a:lnTo>
                    <a:lnTo>
                      <a:pt x="9" y="69"/>
                    </a:lnTo>
                    <a:lnTo>
                      <a:pt x="14" y="61"/>
                    </a:lnTo>
                    <a:lnTo>
                      <a:pt x="17" y="69"/>
                    </a:lnTo>
                    <a:lnTo>
                      <a:pt x="16" y="79"/>
                    </a:lnTo>
                    <a:lnTo>
                      <a:pt x="8" y="84"/>
                    </a:lnTo>
                    <a:lnTo>
                      <a:pt x="11" y="92"/>
                    </a:lnTo>
                    <a:lnTo>
                      <a:pt x="5" y="95"/>
                    </a:lnTo>
                    <a:lnTo>
                      <a:pt x="8" y="103"/>
                    </a:lnTo>
                    <a:lnTo>
                      <a:pt x="13" y="101"/>
                    </a:lnTo>
                    <a:lnTo>
                      <a:pt x="16" y="103"/>
                    </a:lnTo>
                    <a:lnTo>
                      <a:pt x="21" y="103"/>
                    </a:lnTo>
                    <a:lnTo>
                      <a:pt x="24" y="111"/>
                    </a:lnTo>
                    <a:lnTo>
                      <a:pt x="28" y="109"/>
                    </a:lnTo>
                    <a:lnTo>
                      <a:pt x="33" y="106"/>
                    </a:lnTo>
                    <a:lnTo>
                      <a:pt x="35" y="92"/>
                    </a:lnTo>
                    <a:lnTo>
                      <a:pt x="38" y="85"/>
                    </a:lnTo>
                    <a:lnTo>
                      <a:pt x="41" y="85"/>
                    </a:lnTo>
                    <a:lnTo>
                      <a:pt x="44" y="79"/>
                    </a:lnTo>
                    <a:lnTo>
                      <a:pt x="65" y="69"/>
                    </a:lnTo>
                    <a:lnTo>
                      <a:pt x="79" y="53"/>
                    </a:lnTo>
                    <a:lnTo>
                      <a:pt x="84" y="40"/>
                    </a:lnTo>
                    <a:lnTo>
                      <a:pt x="87" y="40"/>
                    </a:lnTo>
                    <a:lnTo>
                      <a:pt x="81" y="27"/>
                    </a:lnTo>
                    <a:lnTo>
                      <a:pt x="81" y="26"/>
                    </a:lnTo>
                    <a:lnTo>
                      <a:pt x="86" y="2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11" name="Freeform 90"/>
              <p:cNvSpPr/>
              <p:nvPr/>
            </p:nvSpPr>
            <p:spPr>
              <a:xfrm>
                <a:off x="2143080" y="2697120"/>
                <a:ext cx="294840" cy="463320"/>
              </a:xfrm>
              <a:custGeom>
                <a:avLst/>
                <a:gdLst>
                  <a:gd name="textAreaLeft" fmla="*/ 0 w 294840"/>
                  <a:gd name="textAreaRight" fmla="*/ 295200 w 294840"/>
                  <a:gd name="textAreaTop" fmla="*/ 0 h 463320"/>
                  <a:gd name="textAreaBottom" fmla="*/ 463680 h 463320"/>
                  <a:gd name="GluePoint1X" fmla="*/ 142 w 186"/>
                  <a:gd name="GluePoint1Y" fmla="*/ 273 h 292"/>
                  <a:gd name="GluePoint2X" fmla="*/ 134 w 186"/>
                  <a:gd name="GluePoint2Y" fmla="*/ 288 h 292"/>
                  <a:gd name="GluePoint3X" fmla="*/ 131 w 186"/>
                  <a:gd name="GluePoint3Y" fmla="*/ 283 h 292"/>
                  <a:gd name="GluePoint4X" fmla="*/ 135 w 186"/>
                  <a:gd name="GluePoint4Y" fmla="*/ 265 h 292"/>
                  <a:gd name="GluePoint5X" fmla="*/ 118 w 186"/>
                  <a:gd name="GluePoint5Y" fmla="*/ 262 h 292"/>
                  <a:gd name="GluePoint6X" fmla="*/ 104 w 186"/>
                  <a:gd name="GluePoint6Y" fmla="*/ 263 h 292"/>
                  <a:gd name="GluePoint7X" fmla="*/ 89 w 186"/>
                  <a:gd name="GluePoint7Y" fmla="*/ 259 h 292"/>
                  <a:gd name="GluePoint8X" fmla="*/ 85 w 186"/>
                  <a:gd name="GluePoint8Y" fmla="*/ 251 h 292"/>
                  <a:gd name="GluePoint9X" fmla="*/ 75 w 186"/>
                  <a:gd name="GluePoint9Y" fmla="*/ 238 h 292"/>
                  <a:gd name="GluePoint10X" fmla="*/ 66 w 186"/>
                  <a:gd name="GluePoint10Y" fmla="*/ 223 h 292"/>
                  <a:gd name="GluePoint11X" fmla="*/ 45 w 186"/>
                  <a:gd name="GluePoint11Y" fmla="*/ 214 h 292"/>
                  <a:gd name="GluePoint12X" fmla="*/ 27 w 186"/>
                  <a:gd name="GluePoint12Y" fmla="*/ 215 h 292"/>
                  <a:gd name="GluePoint13X" fmla="*/ 21 w 186"/>
                  <a:gd name="GluePoint13Y" fmla="*/ 206 h 292"/>
                  <a:gd name="GluePoint14X" fmla="*/ 2 w 186"/>
                  <a:gd name="GluePoint14Y" fmla="*/ 196 h 292"/>
                  <a:gd name="GluePoint15X" fmla="*/ 4 w 186"/>
                  <a:gd name="GluePoint15Y" fmla="*/ 188 h 292"/>
                  <a:gd name="GluePoint16X" fmla="*/ 8 w 186"/>
                  <a:gd name="GluePoint16Y" fmla="*/ 175 h 292"/>
                  <a:gd name="GluePoint17X" fmla="*/ 24 w 186"/>
                  <a:gd name="GluePoint17Y" fmla="*/ 162 h 292"/>
                  <a:gd name="GluePoint18X" fmla="*/ 32 w 186"/>
                  <a:gd name="GluePoint18Y" fmla="*/ 149 h 292"/>
                  <a:gd name="GluePoint19X" fmla="*/ 26 w 186"/>
                  <a:gd name="GluePoint19Y" fmla="*/ 149 h 292"/>
                  <a:gd name="GluePoint20X" fmla="*/ 26 w 186"/>
                  <a:gd name="GluePoint20Y" fmla="*/ 124 h 292"/>
                  <a:gd name="GluePoint21X" fmla="*/ 27 w 186"/>
                  <a:gd name="GluePoint21Y" fmla="*/ 106 h 292"/>
                  <a:gd name="GluePoint22X" fmla="*/ 20 w 186"/>
                  <a:gd name="GluePoint22Y" fmla="*/ 90 h 292"/>
                  <a:gd name="GluePoint23X" fmla="*/ 26 w 186"/>
                  <a:gd name="GluePoint23Y" fmla="*/ 85 h 292"/>
                  <a:gd name="GluePoint24X" fmla="*/ 27 w 186"/>
                  <a:gd name="GluePoint24Y" fmla="*/ 71 h 292"/>
                  <a:gd name="GluePoint25X" fmla="*/ 37 w 186"/>
                  <a:gd name="GluePoint25Y" fmla="*/ 79 h 292"/>
                  <a:gd name="GluePoint26X" fmla="*/ 45 w 186"/>
                  <a:gd name="GluePoint26Y" fmla="*/ 61 h 292"/>
                  <a:gd name="GluePoint27X" fmla="*/ 56 w 186"/>
                  <a:gd name="GluePoint27Y" fmla="*/ 51 h 292"/>
                  <a:gd name="GluePoint28X" fmla="*/ 67 w 186"/>
                  <a:gd name="GluePoint28Y" fmla="*/ 25 h 292"/>
                  <a:gd name="GluePoint29X" fmla="*/ 75 w 186"/>
                  <a:gd name="GluePoint29Y" fmla="*/ 25 h 292"/>
                  <a:gd name="GluePoint30X" fmla="*/ 81 w 186"/>
                  <a:gd name="GluePoint30Y" fmla="*/ 21 h 292"/>
                  <a:gd name="GluePoint31X" fmla="*/ 96 w 186"/>
                  <a:gd name="GluePoint31Y" fmla="*/ 19 h 292"/>
                  <a:gd name="GluePoint32X" fmla="*/ 115 w 186"/>
                  <a:gd name="GluePoint32Y" fmla="*/ 5 h 292"/>
                  <a:gd name="GluePoint33X" fmla="*/ 118 w 186"/>
                  <a:gd name="GluePoint33Y" fmla="*/ 1 h 292"/>
                  <a:gd name="GluePoint34X" fmla="*/ 128 w 186"/>
                  <a:gd name="GluePoint34Y" fmla="*/ 5 h 292"/>
                  <a:gd name="GluePoint35X" fmla="*/ 124 w 186"/>
                  <a:gd name="GluePoint35Y" fmla="*/ 11 h 292"/>
                  <a:gd name="GluePoint36X" fmla="*/ 105 w 186"/>
                  <a:gd name="GluePoint36Y" fmla="*/ 27 h 292"/>
                  <a:gd name="GluePoint37X" fmla="*/ 96 w 186"/>
                  <a:gd name="GluePoint37Y" fmla="*/ 48 h 292"/>
                  <a:gd name="GluePoint38X" fmla="*/ 99 w 186"/>
                  <a:gd name="GluePoint38Y" fmla="*/ 58 h 292"/>
                  <a:gd name="GluePoint39X" fmla="*/ 105 w 186"/>
                  <a:gd name="GluePoint39Y" fmla="*/ 74 h 292"/>
                  <a:gd name="GluePoint40X" fmla="*/ 112 w 186"/>
                  <a:gd name="GluePoint40Y" fmla="*/ 93 h 292"/>
                  <a:gd name="GluePoint41X" fmla="*/ 132 w 186"/>
                  <a:gd name="GluePoint41Y" fmla="*/ 93 h 292"/>
                  <a:gd name="GluePoint42X" fmla="*/ 150 w 186"/>
                  <a:gd name="GluePoint42Y" fmla="*/ 112 h 292"/>
                  <a:gd name="GluePoint43X" fmla="*/ 166 w 186"/>
                  <a:gd name="GluePoint43Y" fmla="*/ 112 h 292"/>
                  <a:gd name="GluePoint44X" fmla="*/ 180 w 186"/>
                  <a:gd name="GluePoint44Y" fmla="*/ 109 h 292"/>
                  <a:gd name="GluePoint45X" fmla="*/ 175 w 186"/>
                  <a:gd name="GluePoint45Y" fmla="*/ 125 h 292"/>
                  <a:gd name="GluePoint46X" fmla="*/ 174 w 186"/>
                  <a:gd name="GluePoint46Y" fmla="*/ 148 h 292"/>
                  <a:gd name="GluePoint47X" fmla="*/ 182 w 186"/>
                  <a:gd name="GluePoint47Y" fmla="*/ 161 h 292"/>
                  <a:gd name="GluePoint48X" fmla="*/ 180 w 186"/>
                  <a:gd name="GluePoint48Y" fmla="*/ 178 h 292"/>
                  <a:gd name="GluePoint49X" fmla="*/ 183 w 186"/>
                  <a:gd name="GluePoint49Y" fmla="*/ 198 h 292"/>
                  <a:gd name="GluePoint50X" fmla="*/ 178 w 186"/>
                  <a:gd name="GluePoint50Y" fmla="*/ 183 h 292"/>
                  <a:gd name="GluePoint51X" fmla="*/ 166 w 186"/>
                  <a:gd name="GluePoint51Y" fmla="*/ 185 h 292"/>
                  <a:gd name="GluePoint52X" fmla="*/ 142 w 186"/>
                  <a:gd name="GluePoint52Y" fmla="*/ 188 h 292"/>
                  <a:gd name="GluePoint53X" fmla="*/ 143 w 186"/>
                  <a:gd name="GluePoint53Y" fmla="*/ 201 h 292"/>
                  <a:gd name="GluePoint54X" fmla="*/ 151 w 186"/>
                  <a:gd name="GluePoint54Y" fmla="*/ 209 h 292"/>
                  <a:gd name="GluePoint55X" fmla="*/ 137 w 186"/>
                  <a:gd name="GluePoint55Y" fmla="*/ 210 h 292"/>
                  <a:gd name="GluePoint56X" fmla="*/ 143 w 186"/>
                  <a:gd name="GluePoint56Y" fmla="*/ 230 h 292"/>
                  <a:gd name="GluePoint57X" fmla="*/ 145 w 186"/>
                  <a:gd name="GluePoint57Y" fmla="*/ 255 h 2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86" h="292">
                    <a:moveTo>
                      <a:pt x="145" y="255"/>
                    </a:moveTo>
                    <a:lnTo>
                      <a:pt x="142" y="273"/>
                    </a:lnTo>
                    <a:lnTo>
                      <a:pt x="140" y="292"/>
                    </a:lnTo>
                    <a:lnTo>
                      <a:pt x="134" y="288"/>
                    </a:lnTo>
                    <a:lnTo>
                      <a:pt x="131" y="286"/>
                    </a:lnTo>
                    <a:lnTo>
                      <a:pt x="131" y="283"/>
                    </a:lnTo>
                    <a:lnTo>
                      <a:pt x="137" y="270"/>
                    </a:lnTo>
                    <a:lnTo>
                      <a:pt x="135" y="265"/>
                    </a:lnTo>
                    <a:lnTo>
                      <a:pt x="123" y="259"/>
                    </a:lnTo>
                    <a:lnTo>
                      <a:pt x="118" y="262"/>
                    </a:lnTo>
                    <a:lnTo>
                      <a:pt x="110" y="259"/>
                    </a:lnTo>
                    <a:lnTo>
                      <a:pt x="104" y="263"/>
                    </a:lnTo>
                    <a:lnTo>
                      <a:pt x="93" y="262"/>
                    </a:lnTo>
                    <a:lnTo>
                      <a:pt x="89" y="259"/>
                    </a:lnTo>
                    <a:lnTo>
                      <a:pt x="89" y="252"/>
                    </a:lnTo>
                    <a:lnTo>
                      <a:pt x="85" y="251"/>
                    </a:lnTo>
                    <a:lnTo>
                      <a:pt x="81" y="241"/>
                    </a:lnTo>
                    <a:lnTo>
                      <a:pt x="75" y="238"/>
                    </a:lnTo>
                    <a:lnTo>
                      <a:pt x="70" y="228"/>
                    </a:lnTo>
                    <a:lnTo>
                      <a:pt x="66" y="223"/>
                    </a:lnTo>
                    <a:lnTo>
                      <a:pt x="58" y="220"/>
                    </a:lnTo>
                    <a:lnTo>
                      <a:pt x="45" y="214"/>
                    </a:lnTo>
                    <a:lnTo>
                      <a:pt x="43" y="215"/>
                    </a:lnTo>
                    <a:lnTo>
                      <a:pt x="27" y="215"/>
                    </a:lnTo>
                    <a:lnTo>
                      <a:pt x="24" y="209"/>
                    </a:lnTo>
                    <a:lnTo>
                      <a:pt x="21" y="206"/>
                    </a:lnTo>
                    <a:lnTo>
                      <a:pt x="12" y="201"/>
                    </a:lnTo>
                    <a:lnTo>
                      <a:pt x="2" y="196"/>
                    </a:lnTo>
                    <a:lnTo>
                      <a:pt x="0" y="191"/>
                    </a:lnTo>
                    <a:lnTo>
                      <a:pt x="4" y="188"/>
                    </a:lnTo>
                    <a:lnTo>
                      <a:pt x="7" y="186"/>
                    </a:lnTo>
                    <a:lnTo>
                      <a:pt x="8" y="175"/>
                    </a:lnTo>
                    <a:lnTo>
                      <a:pt x="21" y="170"/>
                    </a:lnTo>
                    <a:lnTo>
                      <a:pt x="24" y="162"/>
                    </a:lnTo>
                    <a:lnTo>
                      <a:pt x="32" y="151"/>
                    </a:lnTo>
                    <a:lnTo>
                      <a:pt x="32" y="149"/>
                    </a:lnTo>
                    <a:lnTo>
                      <a:pt x="29" y="151"/>
                    </a:lnTo>
                    <a:lnTo>
                      <a:pt x="26" y="149"/>
                    </a:lnTo>
                    <a:lnTo>
                      <a:pt x="27" y="140"/>
                    </a:lnTo>
                    <a:lnTo>
                      <a:pt x="26" y="124"/>
                    </a:lnTo>
                    <a:lnTo>
                      <a:pt x="27" y="119"/>
                    </a:lnTo>
                    <a:lnTo>
                      <a:pt x="27" y="106"/>
                    </a:lnTo>
                    <a:lnTo>
                      <a:pt x="23" y="99"/>
                    </a:lnTo>
                    <a:lnTo>
                      <a:pt x="20" y="90"/>
                    </a:lnTo>
                    <a:lnTo>
                      <a:pt x="23" y="83"/>
                    </a:lnTo>
                    <a:lnTo>
                      <a:pt x="26" y="85"/>
                    </a:lnTo>
                    <a:lnTo>
                      <a:pt x="32" y="79"/>
                    </a:lnTo>
                    <a:lnTo>
                      <a:pt x="27" y="71"/>
                    </a:lnTo>
                    <a:lnTo>
                      <a:pt x="29" y="67"/>
                    </a:lnTo>
                    <a:lnTo>
                      <a:pt x="37" y="79"/>
                    </a:lnTo>
                    <a:lnTo>
                      <a:pt x="37" y="67"/>
                    </a:lnTo>
                    <a:lnTo>
                      <a:pt x="45" y="61"/>
                    </a:lnTo>
                    <a:lnTo>
                      <a:pt x="50" y="54"/>
                    </a:lnTo>
                    <a:lnTo>
                      <a:pt x="56" y="51"/>
                    </a:lnTo>
                    <a:lnTo>
                      <a:pt x="58" y="34"/>
                    </a:lnTo>
                    <a:lnTo>
                      <a:pt x="67" y="25"/>
                    </a:lnTo>
                    <a:lnTo>
                      <a:pt x="72" y="25"/>
                    </a:lnTo>
                    <a:lnTo>
                      <a:pt x="75" y="25"/>
                    </a:lnTo>
                    <a:lnTo>
                      <a:pt x="75" y="29"/>
                    </a:lnTo>
                    <a:lnTo>
                      <a:pt x="81" y="21"/>
                    </a:lnTo>
                    <a:lnTo>
                      <a:pt x="88" y="21"/>
                    </a:lnTo>
                    <a:lnTo>
                      <a:pt x="96" y="19"/>
                    </a:lnTo>
                    <a:lnTo>
                      <a:pt x="110" y="11"/>
                    </a:lnTo>
                    <a:lnTo>
                      <a:pt x="115" y="5"/>
                    </a:lnTo>
                    <a:lnTo>
                      <a:pt x="118" y="5"/>
                    </a:lnTo>
                    <a:lnTo>
                      <a:pt x="118" y="1"/>
                    </a:lnTo>
                    <a:lnTo>
                      <a:pt x="121" y="0"/>
                    </a:lnTo>
                    <a:lnTo>
                      <a:pt x="128" y="5"/>
                    </a:lnTo>
                    <a:lnTo>
                      <a:pt x="128" y="6"/>
                    </a:lnTo>
                    <a:lnTo>
                      <a:pt x="124" y="11"/>
                    </a:lnTo>
                    <a:lnTo>
                      <a:pt x="116" y="13"/>
                    </a:lnTo>
                    <a:lnTo>
                      <a:pt x="105" y="27"/>
                    </a:lnTo>
                    <a:lnTo>
                      <a:pt x="101" y="34"/>
                    </a:lnTo>
                    <a:lnTo>
                      <a:pt x="96" y="48"/>
                    </a:lnTo>
                    <a:lnTo>
                      <a:pt x="93" y="58"/>
                    </a:lnTo>
                    <a:lnTo>
                      <a:pt x="99" y="58"/>
                    </a:lnTo>
                    <a:lnTo>
                      <a:pt x="101" y="66"/>
                    </a:lnTo>
                    <a:lnTo>
                      <a:pt x="105" y="74"/>
                    </a:lnTo>
                    <a:lnTo>
                      <a:pt x="105" y="88"/>
                    </a:lnTo>
                    <a:lnTo>
                      <a:pt x="112" y="93"/>
                    </a:lnTo>
                    <a:lnTo>
                      <a:pt x="120" y="96"/>
                    </a:lnTo>
                    <a:lnTo>
                      <a:pt x="132" y="93"/>
                    </a:lnTo>
                    <a:lnTo>
                      <a:pt x="140" y="96"/>
                    </a:lnTo>
                    <a:lnTo>
                      <a:pt x="150" y="112"/>
                    </a:lnTo>
                    <a:lnTo>
                      <a:pt x="158" y="111"/>
                    </a:lnTo>
                    <a:lnTo>
                      <a:pt x="166" y="112"/>
                    </a:lnTo>
                    <a:lnTo>
                      <a:pt x="175" y="109"/>
                    </a:lnTo>
                    <a:lnTo>
                      <a:pt x="180" y="109"/>
                    </a:lnTo>
                    <a:lnTo>
                      <a:pt x="180" y="114"/>
                    </a:lnTo>
                    <a:lnTo>
                      <a:pt x="175" y="125"/>
                    </a:lnTo>
                    <a:lnTo>
                      <a:pt x="172" y="138"/>
                    </a:lnTo>
                    <a:lnTo>
                      <a:pt x="174" y="148"/>
                    </a:lnTo>
                    <a:lnTo>
                      <a:pt x="178" y="153"/>
                    </a:lnTo>
                    <a:lnTo>
                      <a:pt x="182" y="161"/>
                    </a:lnTo>
                    <a:lnTo>
                      <a:pt x="174" y="170"/>
                    </a:lnTo>
                    <a:lnTo>
                      <a:pt x="180" y="178"/>
                    </a:lnTo>
                    <a:lnTo>
                      <a:pt x="186" y="196"/>
                    </a:lnTo>
                    <a:lnTo>
                      <a:pt x="183" y="198"/>
                    </a:lnTo>
                    <a:lnTo>
                      <a:pt x="182" y="190"/>
                    </a:lnTo>
                    <a:lnTo>
                      <a:pt x="178" y="183"/>
                    </a:lnTo>
                    <a:lnTo>
                      <a:pt x="170" y="186"/>
                    </a:lnTo>
                    <a:lnTo>
                      <a:pt x="166" y="185"/>
                    </a:lnTo>
                    <a:lnTo>
                      <a:pt x="164" y="190"/>
                    </a:lnTo>
                    <a:lnTo>
                      <a:pt x="142" y="188"/>
                    </a:lnTo>
                    <a:lnTo>
                      <a:pt x="142" y="199"/>
                    </a:lnTo>
                    <a:lnTo>
                      <a:pt x="143" y="201"/>
                    </a:lnTo>
                    <a:lnTo>
                      <a:pt x="148" y="201"/>
                    </a:lnTo>
                    <a:lnTo>
                      <a:pt x="151" y="209"/>
                    </a:lnTo>
                    <a:lnTo>
                      <a:pt x="145" y="207"/>
                    </a:lnTo>
                    <a:lnTo>
                      <a:pt x="137" y="210"/>
                    </a:lnTo>
                    <a:lnTo>
                      <a:pt x="137" y="222"/>
                    </a:lnTo>
                    <a:lnTo>
                      <a:pt x="143" y="230"/>
                    </a:lnTo>
                    <a:lnTo>
                      <a:pt x="148" y="241"/>
                    </a:lnTo>
                    <a:lnTo>
                      <a:pt x="145" y="25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12" name="Freeform 91"/>
              <p:cNvSpPr/>
              <p:nvPr/>
            </p:nvSpPr>
            <p:spPr>
              <a:xfrm>
                <a:off x="2274840" y="2898720"/>
                <a:ext cx="945720" cy="1087200"/>
              </a:xfrm>
              <a:custGeom>
                <a:avLst/>
                <a:gdLst>
                  <a:gd name="textAreaLeft" fmla="*/ 0 w 945720"/>
                  <a:gd name="textAreaRight" fmla="*/ 946080 w 945720"/>
                  <a:gd name="textAreaTop" fmla="*/ 0 h 1087200"/>
                  <a:gd name="textAreaBottom" fmla="*/ 1087560 h 1087200"/>
                  <a:gd name="GluePoint1X" fmla="*/ 365 w 596"/>
                  <a:gd name="GluePoint1Y" fmla="*/ 661 h 685"/>
                  <a:gd name="GluePoint2X" fmla="*/ 394 w 596"/>
                  <a:gd name="GluePoint2Y" fmla="*/ 609 h 685"/>
                  <a:gd name="GluePoint3X" fmla="*/ 408 w 596"/>
                  <a:gd name="GluePoint3Y" fmla="*/ 572 h 685"/>
                  <a:gd name="GluePoint4X" fmla="*/ 408 w 596"/>
                  <a:gd name="GluePoint4Y" fmla="*/ 539 h 685"/>
                  <a:gd name="GluePoint5X" fmla="*/ 456 w 596"/>
                  <a:gd name="GluePoint5Y" fmla="*/ 502 h 685"/>
                  <a:gd name="GluePoint6X" fmla="*/ 465 w 596"/>
                  <a:gd name="GluePoint6Y" fmla="*/ 497 h 685"/>
                  <a:gd name="GluePoint7X" fmla="*/ 497 w 596"/>
                  <a:gd name="GluePoint7Y" fmla="*/ 493 h 685"/>
                  <a:gd name="GluePoint8X" fmla="*/ 519 w 596"/>
                  <a:gd name="GluePoint8Y" fmla="*/ 453 h 685"/>
                  <a:gd name="GluePoint9X" fmla="*/ 535 w 596"/>
                  <a:gd name="GluePoint9Y" fmla="*/ 402 h 685"/>
                  <a:gd name="GluePoint10X" fmla="*/ 540 w 596"/>
                  <a:gd name="GluePoint10Y" fmla="*/ 320 h 685"/>
                  <a:gd name="GluePoint11X" fmla="*/ 573 w 596"/>
                  <a:gd name="GluePoint11Y" fmla="*/ 276 h 685"/>
                  <a:gd name="GluePoint12X" fmla="*/ 596 w 596"/>
                  <a:gd name="GluePoint12Y" fmla="*/ 217 h 685"/>
                  <a:gd name="GluePoint13X" fmla="*/ 562 w 596"/>
                  <a:gd name="GluePoint13Y" fmla="*/ 180 h 685"/>
                  <a:gd name="GluePoint14X" fmla="*/ 488 w 596"/>
                  <a:gd name="GluePoint14Y" fmla="*/ 143 h 685"/>
                  <a:gd name="GluePoint15X" fmla="*/ 451 w 596"/>
                  <a:gd name="GluePoint15Y" fmla="*/ 133 h 685"/>
                  <a:gd name="GluePoint16X" fmla="*/ 442 w 596"/>
                  <a:gd name="GluePoint16Y" fmla="*/ 119 h 685"/>
                  <a:gd name="GluePoint17X" fmla="*/ 416 w 596"/>
                  <a:gd name="GluePoint17Y" fmla="*/ 109 h 685"/>
                  <a:gd name="GluePoint18X" fmla="*/ 388 w 596"/>
                  <a:gd name="GluePoint18Y" fmla="*/ 119 h 685"/>
                  <a:gd name="GluePoint19X" fmla="*/ 353 w 596"/>
                  <a:gd name="GluePoint19Y" fmla="*/ 125 h 685"/>
                  <a:gd name="GluePoint20X" fmla="*/ 342 w 596"/>
                  <a:gd name="GluePoint20Y" fmla="*/ 124 h 685"/>
                  <a:gd name="GluePoint21X" fmla="*/ 349 w 596"/>
                  <a:gd name="GluePoint21Y" fmla="*/ 111 h 685"/>
                  <a:gd name="GluePoint22X" fmla="*/ 343 w 596"/>
                  <a:gd name="GluePoint22Y" fmla="*/ 112 h 685"/>
                  <a:gd name="GluePoint23X" fmla="*/ 357 w 596"/>
                  <a:gd name="GluePoint23Y" fmla="*/ 61 h 685"/>
                  <a:gd name="GluePoint24X" fmla="*/ 340 w 596"/>
                  <a:gd name="GluePoint24Y" fmla="*/ 21 h 685"/>
                  <a:gd name="GluePoint25X" fmla="*/ 308 w 596"/>
                  <a:gd name="GluePoint25Y" fmla="*/ 54 h 685"/>
                  <a:gd name="GluePoint26X" fmla="*/ 281 w 596"/>
                  <a:gd name="GluePoint26Y" fmla="*/ 50 h 685"/>
                  <a:gd name="GluePoint27X" fmla="*/ 264 w 596"/>
                  <a:gd name="GluePoint27Y" fmla="*/ 58 h 685"/>
                  <a:gd name="GluePoint28X" fmla="*/ 234 w 596"/>
                  <a:gd name="GluePoint28Y" fmla="*/ 66 h 685"/>
                  <a:gd name="GluePoint29X" fmla="*/ 216 w 596"/>
                  <a:gd name="GluePoint29Y" fmla="*/ 59 h 685"/>
                  <a:gd name="GluePoint30X" fmla="*/ 218 w 596"/>
                  <a:gd name="GluePoint30Y" fmla="*/ 22 h 685"/>
                  <a:gd name="GluePoint31X" fmla="*/ 210 w 596"/>
                  <a:gd name="GluePoint31Y" fmla="*/ 0 h 685"/>
                  <a:gd name="GluePoint32X" fmla="*/ 191 w 596"/>
                  <a:gd name="GluePoint32Y" fmla="*/ 13 h 685"/>
                  <a:gd name="GluePoint33X" fmla="*/ 157 w 596"/>
                  <a:gd name="GluePoint33Y" fmla="*/ 24 h 685"/>
                  <a:gd name="GluePoint34X" fmla="*/ 145 w 596"/>
                  <a:gd name="GluePoint34Y" fmla="*/ 27 h 685"/>
                  <a:gd name="GluePoint35X" fmla="*/ 157 w 596"/>
                  <a:gd name="GluePoint35Y" fmla="*/ 53 h 685"/>
                  <a:gd name="GluePoint36X" fmla="*/ 122 w 596"/>
                  <a:gd name="GluePoint36Y" fmla="*/ 77 h 685"/>
                  <a:gd name="GluePoint37X" fmla="*/ 99 w 596"/>
                  <a:gd name="GluePoint37Y" fmla="*/ 63 h 685"/>
                  <a:gd name="GluePoint38X" fmla="*/ 81 w 596"/>
                  <a:gd name="GluePoint38Y" fmla="*/ 63 h 685"/>
                  <a:gd name="GluePoint39X" fmla="*/ 65 w 596"/>
                  <a:gd name="GluePoint39Y" fmla="*/ 74 h 685"/>
                  <a:gd name="GluePoint40X" fmla="*/ 54 w 596"/>
                  <a:gd name="GluePoint40Y" fmla="*/ 95 h 685"/>
                  <a:gd name="GluePoint41X" fmla="*/ 59 w 596"/>
                  <a:gd name="GluePoint41Y" fmla="*/ 146 h 685"/>
                  <a:gd name="GluePoint42X" fmla="*/ 32 w 596"/>
                  <a:gd name="GluePoint42Y" fmla="*/ 173 h 685"/>
                  <a:gd name="GluePoint43X" fmla="*/ 5 w 596"/>
                  <a:gd name="GluePoint43Y" fmla="*/ 210 h 685"/>
                  <a:gd name="GluePoint44X" fmla="*/ 14 w 596"/>
                  <a:gd name="GluePoint44Y" fmla="*/ 257 h 685"/>
                  <a:gd name="GluePoint45X" fmla="*/ 43 w 596"/>
                  <a:gd name="GluePoint45Y" fmla="*/ 264 h 685"/>
                  <a:gd name="GluePoint46X" fmla="*/ 67 w 596"/>
                  <a:gd name="GluePoint46Y" fmla="*/ 283 h 685"/>
                  <a:gd name="GluePoint47X" fmla="*/ 129 w 596"/>
                  <a:gd name="GluePoint47Y" fmla="*/ 262 h 685"/>
                  <a:gd name="GluePoint48X" fmla="*/ 132 w 596"/>
                  <a:gd name="GluePoint48Y" fmla="*/ 289 h 685"/>
                  <a:gd name="GluePoint49X" fmla="*/ 170 w 596"/>
                  <a:gd name="GluePoint49Y" fmla="*/ 318 h 685"/>
                  <a:gd name="GluePoint50X" fmla="*/ 205 w 596"/>
                  <a:gd name="GluePoint50Y" fmla="*/ 331 h 685"/>
                  <a:gd name="GluePoint51X" fmla="*/ 211 w 596"/>
                  <a:gd name="GluePoint51Y" fmla="*/ 360 h 685"/>
                  <a:gd name="GluePoint52X" fmla="*/ 246 w 596"/>
                  <a:gd name="GluePoint52Y" fmla="*/ 394 h 685"/>
                  <a:gd name="GluePoint53X" fmla="*/ 256 w 596"/>
                  <a:gd name="GluePoint53Y" fmla="*/ 437 h 685"/>
                  <a:gd name="GluePoint54X" fmla="*/ 257 w 596"/>
                  <a:gd name="GluePoint54Y" fmla="*/ 452 h 685"/>
                  <a:gd name="GluePoint55X" fmla="*/ 283 w 596"/>
                  <a:gd name="GluePoint55Y" fmla="*/ 481 h 685"/>
                  <a:gd name="GluePoint56X" fmla="*/ 300 w 596"/>
                  <a:gd name="GluePoint56Y" fmla="*/ 511 h 685"/>
                  <a:gd name="GluePoint57X" fmla="*/ 318 w 596"/>
                  <a:gd name="GluePoint57Y" fmla="*/ 522 h 685"/>
                  <a:gd name="GluePoint58X" fmla="*/ 330 w 596"/>
                  <a:gd name="GluePoint58Y" fmla="*/ 555 h 685"/>
                  <a:gd name="GluePoint59X" fmla="*/ 303 w 596"/>
                  <a:gd name="GluePoint59Y" fmla="*/ 593 h 685"/>
                  <a:gd name="GluePoint60X" fmla="*/ 289 w 596"/>
                  <a:gd name="GluePoint60Y" fmla="*/ 621 h 685"/>
                  <a:gd name="GluePoint61X" fmla="*/ 310 w 596"/>
                  <a:gd name="GluePoint61Y" fmla="*/ 637 h 685"/>
                  <a:gd name="GluePoint62X" fmla="*/ 334 w 596"/>
                  <a:gd name="GluePoint62Y" fmla="*/ 651 h 685"/>
                  <a:gd name="GluePoint63X" fmla="*/ 351 w 596"/>
                  <a:gd name="GluePoint63Y" fmla="*/ 675 h 6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596" h="685">
                    <a:moveTo>
                      <a:pt x="353" y="685"/>
                    </a:moveTo>
                    <a:lnTo>
                      <a:pt x="359" y="678"/>
                    </a:lnTo>
                    <a:lnTo>
                      <a:pt x="364" y="670"/>
                    </a:lnTo>
                    <a:lnTo>
                      <a:pt x="365" y="661"/>
                    </a:lnTo>
                    <a:lnTo>
                      <a:pt x="381" y="646"/>
                    </a:lnTo>
                    <a:lnTo>
                      <a:pt x="389" y="629"/>
                    </a:lnTo>
                    <a:lnTo>
                      <a:pt x="389" y="622"/>
                    </a:lnTo>
                    <a:lnTo>
                      <a:pt x="394" y="609"/>
                    </a:lnTo>
                    <a:lnTo>
                      <a:pt x="400" y="600"/>
                    </a:lnTo>
                    <a:lnTo>
                      <a:pt x="407" y="595"/>
                    </a:lnTo>
                    <a:lnTo>
                      <a:pt x="408" y="590"/>
                    </a:lnTo>
                    <a:lnTo>
                      <a:pt x="408" y="572"/>
                    </a:lnTo>
                    <a:lnTo>
                      <a:pt x="410" y="571"/>
                    </a:lnTo>
                    <a:lnTo>
                      <a:pt x="407" y="566"/>
                    </a:lnTo>
                    <a:lnTo>
                      <a:pt x="405" y="551"/>
                    </a:lnTo>
                    <a:lnTo>
                      <a:pt x="408" y="539"/>
                    </a:lnTo>
                    <a:lnTo>
                      <a:pt x="432" y="514"/>
                    </a:lnTo>
                    <a:lnTo>
                      <a:pt x="440" y="510"/>
                    </a:lnTo>
                    <a:lnTo>
                      <a:pt x="448" y="508"/>
                    </a:lnTo>
                    <a:lnTo>
                      <a:pt x="456" y="502"/>
                    </a:lnTo>
                    <a:lnTo>
                      <a:pt x="461" y="502"/>
                    </a:lnTo>
                    <a:lnTo>
                      <a:pt x="461" y="497"/>
                    </a:lnTo>
                    <a:lnTo>
                      <a:pt x="462" y="495"/>
                    </a:lnTo>
                    <a:lnTo>
                      <a:pt x="465" y="497"/>
                    </a:lnTo>
                    <a:lnTo>
                      <a:pt x="472" y="495"/>
                    </a:lnTo>
                    <a:lnTo>
                      <a:pt x="477" y="495"/>
                    </a:lnTo>
                    <a:lnTo>
                      <a:pt x="481" y="493"/>
                    </a:lnTo>
                    <a:lnTo>
                      <a:pt x="497" y="493"/>
                    </a:lnTo>
                    <a:lnTo>
                      <a:pt x="499" y="487"/>
                    </a:lnTo>
                    <a:lnTo>
                      <a:pt x="511" y="479"/>
                    </a:lnTo>
                    <a:lnTo>
                      <a:pt x="513" y="466"/>
                    </a:lnTo>
                    <a:lnTo>
                      <a:pt x="519" y="453"/>
                    </a:lnTo>
                    <a:lnTo>
                      <a:pt x="524" y="440"/>
                    </a:lnTo>
                    <a:lnTo>
                      <a:pt x="529" y="434"/>
                    </a:lnTo>
                    <a:lnTo>
                      <a:pt x="531" y="411"/>
                    </a:lnTo>
                    <a:lnTo>
                      <a:pt x="535" y="402"/>
                    </a:lnTo>
                    <a:lnTo>
                      <a:pt x="538" y="370"/>
                    </a:lnTo>
                    <a:lnTo>
                      <a:pt x="535" y="346"/>
                    </a:lnTo>
                    <a:lnTo>
                      <a:pt x="537" y="323"/>
                    </a:lnTo>
                    <a:lnTo>
                      <a:pt x="540" y="320"/>
                    </a:lnTo>
                    <a:lnTo>
                      <a:pt x="543" y="320"/>
                    </a:lnTo>
                    <a:lnTo>
                      <a:pt x="548" y="317"/>
                    </a:lnTo>
                    <a:lnTo>
                      <a:pt x="559" y="289"/>
                    </a:lnTo>
                    <a:lnTo>
                      <a:pt x="573" y="276"/>
                    </a:lnTo>
                    <a:lnTo>
                      <a:pt x="575" y="275"/>
                    </a:lnTo>
                    <a:lnTo>
                      <a:pt x="591" y="249"/>
                    </a:lnTo>
                    <a:lnTo>
                      <a:pt x="596" y="233"/>
                    </a:lnTo>
                    <a:lnTo>
                      <a:pt x="596" y="217"/>
                    </a:lnTo>
                    <a:lnTo>
                      <a:pt x="596" y="209"/>
                    </a:lnTo>
                    <a:lnTo>
                      <a:pt x="591" y="193"/>
                    </a:lnTo>
                    <a:lnTo>
                      <a:pt x="586" y="183"/>
                    </a:lnTo>
                    <a:lnTo>
                      <a:pt x="562" y="180"/>
                    </a:lnTo>
                    <a:lnTo>
                      <a:pt x="537" y="157"/>
                    </a:lnTo>
                    <a:lnTo>
                      <a:pt x="524" y="146"/>
                    </a:lnTo>
                    <a:lnTo>
                      <a:pt x="518" y="143"/>
                    </a:lnTo>
                    <a:lnTo>
                      <a:pt x="488" y="143"/>
                    </a:lnTo>
                    <a:lnTo>
                      <a:pt x="464" y="135"/>
                    </a:lnTo>
                    <a:lnTo>
                      <a:pt x="462" y="133"/>
                    </a:lnTo>
                    <a:lnTo>
                      <a:pt x="448" y="140"/>
                    </a:lnTo>
                    <a:lnTo>
                      <a:pt x="451" y="133"/>
                    </a:lnTo>
                    <a:lnTo>
                      <a:pt x="448" y="130"/>
                    </a:lnTo>
                    <a:lnTo>
                      <a:pt x="445" y="130"/>
                    </a:lnTo>
                    <a:lnTo>
                      <a:pt x="446" y="125"/>
                    </a:lnTo>
                    <a:lnTo>
                      <a:pt x="442" y="119"/>
                    </a:lnTo>
                    <a:lnTo>
                      <a:pt x="435" y="122"/>
                    </a:lnTo>
                    <a:lnTo>
                      <a:pt x="432" y="114"/>
                    </a:lnTo>
                    <a:lnTo>
                      <a:pt x="421" y="109"/>
                    </a:lnTo>
                    <a:lnTo>
                      <a:pt x="416" y="109"/>
                    </a:lnTo>
                    <a:lnTo>
                      <a:pt x="407" y="104"/>
                    </a:lnTo>
                    <a:lnTo>
                      <a:pt x="396" y="103"/>
                    </a:lnTo>
                    <a:lnTo>
                      <a:pt x="394" y="104"/>
                    </a:lnTo>
                    <a:lnTo>
                      <a:pt x="388" y="119"/>
                    </a:lnTo>
                    <a:lnTo>
                      <a:pt x="380" y="122"/>
                    </a:lnTo>
                    <a:lnTo>
                      <a:pt x="373" y="135"/>
                    </a:lnTo>
                    <a:lnTo>
                      <a:pt x="373" y="125"/>
                    </a:lnTo>
                    <a:lnTo>
                      <a:pt x="353" y="125"/>
                    </a:lnTo>
                    <a:lnTo>
                      <a:pt x="349" y="127"/>
                    </a:lnTo>
                    <a:lnTo>
                      <a:pt x="343" y="125"/>
                    </a:lnTo>
                    <a:lnTo>
                      <a:pt x="340" y="128"/>
                    </a:lnTo>
                    <a:lnTo>
                      <a:pt x="342" y="124"/>
                    </a:lnTo>
                    <a:lnTo>
                      <a:pt x="349" y="125"/>
                    </a:lnTo>
                    <a:lnTo>
                      <a:pt x="353" y="122"/>
                    </a:lnTo>
                    <a:lnTo>
                      <a:pt x="353" y="114"/>
                    </a:lnTo>
                    <a:lnTo>
                      <a:pt x="349" y="111"/>
                    </a:lnTo>
                    <a:lnTo>
                      <a:pt x="353" y="106"/>
                    </a:lnTo>
                    <a:lnTo>
                      <a:pt x="348" y="108"/>
                    </a:lnTo>
                    <a:lnTo>
                      <a:pt x="346" y="112"/>
                    </a:lnTo>
                    <a:lnTo>
                      <a:pt x="343" y="112"/>
                    </a:lnTo>
                    <a:lnTo>
                      <a:pt x="342" y="100"/>
                    </a:lnTo>
                    <a:lnTo>
                      <a:pt x="362" y="75"/>
                    </a:lnTo>
                    <a:lnTo>
                      <a:pt x="365" y="63"/>
                    </a:lnTo>
                    <a:lnTo>
                      <a:pt x="357" y="61"/>
                    </a:lnTo>
                    <a:lnTo>
                      <a:pt x="353" y="42"/>
                    </a:lnTo>
                    <a:lnTo>
                      <a:pt x="346" y="22"/>
                    </a:lnTo>
                    <a:lnTo>
                      <a:pt x="343" y="17"/>
                    </a:lnTo>
                    <a:lnTo>
                      <a:pt x="340" y="21"/>
                    </a:lnTo>
                    <a:lnTo>
                      <a:pt x="329" y="37"/>
                    </a:lnTo>
                    <a:lnTo>
                      <a:pt x="326" y="46"/>
                    </a:lnTo>
                    <a:lnTo>
                      <a:pt x="318" y="54"/>
                    </a:lnTo>
                    <a:lnTo>
                      <a:pt x="308" y="54"/>
                    </a:lnTo>
                    <a:lnTo>
                      <a:pt x="302" y="58"/>
                    </a:lnTo>
                    <a:lnTo>
                      <a:pt x="295" y="51"/>
                    </a:lnTo>
                    <a:lnTo>
                      <a:pt x="288" y="48"/>
                    </a:lnTo>
                    <a:lnTo>
                      <a:pt x="281" y="50"/>
                    </a:lnTo>
                    <a:lnTo>
                      <a:pt x="275" y="50"/>
                    </a:lnTo>
                    <a:lnTo>
                      <a:pt x="273" y="50"/>
                    </a:lnTo>
                    <a:lnTo>
                      <a:pt x="273" y="59"/>
                    </a:lnTo>
                    <a:lnTo>
                      <a:pt x="264" y="58"/>
                    </a:lnTo>
                    <a:lnTo>
                      <a:pt x="257" y="58"/>
                    </a:lnTo>
                    <a:lnTo>
                      <a:pt x="253" y="56"/>
                    </a:lnTo>
                    <a:lnTo>
                      <a:pt x="248" y="63"/>
                    </a:lnTo>
                    <a:lnTo>
                      <a:pt x="234" y="66"/>
                    </a:lnTo>
                    <a:lnTo>
                      <a:pt x="230" y="69"/>
                    </a:lnTo>
                    <a:lnTo>
                      <a:pt x="224" y="69"/>
                    </a:lnTo>
                    <a:lnTo>
                      <a:pt x="221" y="66"/>
                    </a:lnTo>
                    <a:lnTo>
                      <a:pt x="216" y="59"/>
                    </a:lnTo>
                    <a:lnTo>
                      <a:pt x="214" y="53"/>
                    </a:lnTo>
                    <a:lnTo>
                      <a:pt x="211" y="48"/>
                    </a:lnTo>
                    <a:lnTo>
                      <a:pt x="214" y="27"/>
                    </a:lnTo>
                    <a:lnTo>
                      <a:pt x="218" y="22"/>
                    </a:lnTo>
                    <a:lnTo>
                      <a:pt x="216" y="14"/>
                    </a:lnTo>
                    <a:lnTo>
                      <a:pt x="210" y="11"/>
                    </a:lnTo>
                    <a:lnTo>
                      <a:pt x="211" y="5"/>
                    </a:lnTo>
                    <a:lnTo>
                      <a:pt x="210" y="0"/>
                    </a:lnTo>
                    <a:lnTo>
                      <a:pt x="202" y="1"/>
                    </a:lnTo>
                    <a:lnTo>
                      <a:pt x="202" y="5"/>
                    </a:lnTo>
                    <a:lnTo>
                      <a:pt x="195" y="11"/>
                    </a:lnTo>
                    <a:lnTo>
                      <a:pt x="191" y="13"/>
                    </a:lnTo>
                    <a:lnTo>
                      <a:pt x="183" y="17"/>
                    </a:lnTo>
                    <a:lnTo>
                      <a:pt x="170" y="21"/>
                    </a:lnTo>
                    <a:lnTo>
                      <a:pt x="164" y="24"/>
                    </a:lnTo>
                    <a:lnTo>
                      <a:pt x="157" y="24"/>
                    </a:lnTo>
                    <a:lnTo>
                      <a:pt x="146" y="17"/>
                    </a:lnTo>
                    <a:lnTo>
                      <a:pt x="137" y="16"/>
                    </a:lnTo>
                    <a:lnTo>
                      <a:pt x="138" y="22"/>
                    </a:lnTo>
                    <a:lnTo>
                      <a:pt x="145" y="27"/>
                    </a:lnTo>
                    <a:lnTo>
                      <a:pt x="143" y="37"/>
                    </a:lnTo>
                    <a:lnTo>
                      <a:pt x="146" y="50"/>
                    </a:lnTo>
                    <a:lnTo>
                      <a:pt x="157" y="50"/>
                    </a:lnTo>
                    <a:lnTo>
                      <a:pt x="157" y="53"/>
                    </a:lnTo>
                    <a:lnTo>
                      <a:pt x="148" y="58"/>
                    </a:lnTo>
                    <a:lnTo>
                      <a:pt x="143" y="66"/>
                    </a:lnTo>
                    <a:lnTo>
                      <a:pt x="127" y="74"/>
                    </a:lnTo>
                    <a:lnTo>
                      <a:pt x="122" y="77"/>
                    </a:lnTo>
                    <a:lnTo>
                      <a:pt x="111" y="79"/>
                    </a:lnTo>
                    <a:lnTo>
                      <a:pt x="103" y="69"/>
                    </a:lnTo>
                    <a:lnTo>
                      <a:pt x="100" y="71"/>
                    </a:lnTo>
                    <a:lnTo>
                      <a:pt x="99" y="63"/>
                    </a:lnTo>
                    <a:lnTo>
                      <a:pt x="95" y="56"/>
                    </a:lnTo>
                    <a:lnTo>
                      <a:pt x="87" y="59"/>
                    </a:lnTo>
                    <a:lnTo>
                      <a:pt x="83" y="58"/>
                    </a:lnTo>
                    <a:lnTo>
                      <a:pt x="81" y="63"/>
                    </a:lnTo>
                    <a:lnTo>
                      <a:pt x="59" y="61"/>
                    </a:lnTo>
                    <a:lnTo>
                      <a:pt x="59" y="72"/>
                    </a:lnTo>
                    <a:lnTo>
                      <a:pt x="60" y="74"/>
                    </a:lnTo>
                    <a:lnTo>
                      <a:pt x="65" y="74"/>
                    </a:lnTo>
                    <a:lnTo>
                      <a:pt x="68" y="82"/>
                    </a:lnTo>
                    <a:lnTo>
                      <a:pt x="62" y="80"/>
                    </a:lnTo>
                    <a:lnTo>
                      <a:pt x="54" y="83"/>
                    </a:lnTo>
                    <a:lnTo>
                      <a:pt x="54" y="95"/>
                    </a:lnTo>
                    <a:lnTo>
                      <a:pt x="60" y="103"/>
                    </a:lnTo>
                    <a:lnTo>
                      <a:pt x="65" y="114"/>
                    </a:lnTo>
                    <a:lnTo>
                      <a:pt x="62" y="128"/>
                    </a:lnTo>
                    <a:lnTo>
                      <a:pt x="59" y="146"/>
                    </a:lnTo>
                    <a:lnTo>
                      <a:pt x="57" y="165"/>
                    </a:lnTo>
                    <a:lnTo>
                      <a:pt x="56" y="167"/>
                    </a:lnTo>
                    <a:lnTo>
                      <a:pt x="49" y="167"/>
                    </a:lnTo>
                    <a:lnTo>
                      <a:pt x="32" y="173"/>
                    </a:lnTo>
                    <a:lnTo>
                      <a:pt x="19" y="182"/>
                    </a:lnTo>
                    <a:lnTo>
                      <a:pt x="11" y="196"/>
                    </a:lnTo>
                    <a:lnTo>
                      <a:pt x="11" y="207"/>
                    </a:lnTo>
                    <a:lnTo>
                      <a:pt x="5" y="210"/>
                    </a:lnTo>
                    <a:lnTo>
                      <a:pt x="0" y="225"/>
                    </a:lnTo>
                    <a:lnTo>
                      <a:pt x="5" y="238"/>
                    </a:lnTo>
                    <a:lnTo>
                      <a:pt x="14" y="249"/>
                    </a:lnTo>
                    <a:lnTo>
                      <a:pt x="14" y="257"/>
                    </a:lnTo>
                    <a:lnTo>
                      <a:pt x="24" y="259"/>
                    </a:lnTo>
                    <a:lnTo>
                      <a:pt x="27" y="265"/>
                    </a:lnTo>
                    <a:lnTo>
                      <a:pt x="35" y="267"/>
                    </a:lnTo>
                    <a:lnTo>
                      <a:pt x="43" y="264"/>
                    </a:lnTo>
                    <a:lnTo>
                      <a:pt x="52" y="255"/>
                    </a:lnTo>
                    <a:lnTo>
                      <a:pt x="54" y="283"/>
                    </a:lnTo>
                    <a:lnTo>
                      <a:pt x="57" y="286"/>
                    </a:lnTo>
                    <a:lnTo>
                      <a:pt x="67" y="283"/>
                    </a:lnTo>
                    <a:lnTo>
                      <a:pt x="86" y="286"/>
                    </a:lnTo>
                    <a:lnTo>
                      <a:pt x="99" y="280"/>
                    </a:lnTo>
                    <a:lnTo>
                      <a:pt x="111" y="264"/>
                    </a:lnTo>
                    <a:lnTo>
                      <a:pt x="129" y="262"/>
                    </a:lnTo>
                    <a:lnTo>
                      <a:pt x="132" y="265"/>
                    </a:lnTo>
                    <a:lnTo>
                      <a:pt x="133" y="270"/>
                    </a:lnTo>
                    <a:lnTo>
                      <a:pt x="133" y="281"/>
                    </a:lnTo>
                    <a:lnTo>
                      <a:pt x="132" y="289"/>
                    </a:lnTo>
                    <a:lnTo>
                      <a:pt x="137" y="301"/>
                    </a:lnTo>
                    <a:lnTo>
                      <a:pt x="146" y="310"/>
                    </a:lnTo>
                    <a:lnTo>
                      <a:pt x="165" y="312"/>
                    </a:lnTo>
                    <a:lnTo>
                      <a:pt x="170" y="318"/>
                    </a:lnTo>
                    <a:lnTo>
                      <a:pt x="183" y="323"/>
                    </a:lnTo>
                    <a:lnTo>
                      <a:pt x="189" y="328"/>
                    </a:lnTo>
                    <a:lnTo>
                      <a:pt x="199" y="328"/>
                    </a:lnTo>
                    <a:lnTo>
                      <a:pt x="205" y="331"/>
                    </a:lnTo>
                    <a:lnTo>
                      <a:pt x="208" y="336"/>
                    </a:lnTo>
                    <a:lnTo>
                      <a:pt x="213" y="350"/>
                    </a:lnTo>
                    <a:lnTo>
                      <a:pt x="213" y="358"/>
                    </a:lnTo>
                    <a:lnTo>
                      <a:pt x="211" y="360"/>
                    </a:lnTo>
                    <a:lnTo>
                      <a:pt x="218" y="378"/>
                    </a:lnTo>
                    <a:lnTo>
                      <a:pt x="245" y="379"/>
                    </a:lnTo>
                    <a:lnTo>
                      <a:pt x="245" y="389"/>
                    </a:lnTo>
                    <a:lnTo>
                      <a:pt x="246" y="394"/>
                    </a:lnTo>
                    <a:lnTo>
                      <a:pt x="251" y="397"/>
                    </a:lnTo>
                    <a:lnTo>
                      <a:pt x="257" y="410"/>
                    </a:lnTo>
                    <a:lnTo>
                      <a:pt x="259" y="428"/>
                    </a:lnTo>
                    <a:lnTo>
                      <a:pt x="256" y="437"/>
                    </a:lnTo>
                    <a:lnTo>
                      <a:pt x="257" y="444"/>
                    </a:lnTo>
                    <a:lnTo>
                      <a:pt x="254" y="445"/>
                    </a:lnTo>
                    <a:lnTo>
                      <a:pt x="254" y="447"/>
                    </a:lnTo>
                    <a:lnTo>
                      <a:pt x="257" y="452"/>
                    </a:lnTo>
                    <a:lnTo>
                      <a:pt x="259" y="477"/>
                    </a:lnTo>
                    <a:lnTo>
                      <a:pt x="261" y="479"/>
                    </a:lnTo>
                    <a:lnTo>
                      <a:pt x="273" y="484"/>
                    </a:lnTo>
                    <a:lnTo>
                      <a:pt x="283" y="481"/>
                    </a:lnTo>
                    <a:lnTo>
                      <a:pt x="292" y="484"/>
                    </a:lnTo>
                    <a:lnTo>
                      <a:pt x="294" y="489"/>
                    </a:lnTo>
                    <a:lnTo>
                      <a:pt x="297" y="506"/>
                    </a:lnTo>
                    <a:lnTo>
                      <a:pt x="300" y="511"/>
                    </a:lnTo>
                    <a:lnTo>
                      <a:pt x="303" y="513"/>
                    </a:lnTo>
                    <a:lnTo>
                      <a:pt x="315" y="511"/>
                    </a:lnTo>
                    <a:lnTo>
                      <a:pt x="315" y="513"/>
                    </a:lnTo>
                    <a:lnTo>
                      <a:pt x="318" y="522"/>
                    </a:lnTo>
                    <a:lnTo>
                      <a:pt x="318" y="542"/>
                    </a:lnTo>
                    <a:lnTo>
                      <a:pt x="324" y="540"/>
                    </a:lnTo>
                    <a:lnTo>
                      <a:pt x="326" y="543"/>
                    </a:lnTo>
                    <a:lnTo>
                      <a:pt x="330" y="555"/>
                    </a:lnTo>
                    <a:lnTo>
                      <a:pt x="330" y="567"/>
                    </a:lnTo>
                    <a:lnTo>
                      <a:pt x="326" y="574"/>
                    </a:lnTo>
                    <a:lnTo>
                      <a:pt x="318" y="576"/>
                    </a:lnTo>
                    <a:lnTo>
                      <a:pt x="303" y="593"/>
                    </a:lnTo>
                    <a:lnTo>
                      <a:pt x="292" y="611"/>
                    </a:lnTo>
                    <a:lnTo>
                      <a:pt x="281" y="624"/>
                    </a:lnTo>
                    <a:lnTo>
                      <a:pt x="286" y="624"/>
                    </a:lnTo>
                    <a:lnTo>
                      <a:pt x="289" y="621"/>
                    </a:lnTo>
                    <a:lnTo>
                      <a:pt x="292" y="622"/>
                    </a:lnTo>
                    <a:lnTo>
                      <a:pt x="303" y="630"/>
                    </a:lnTo>
                    <a:lnTo>
                      <a:pt x="307" y="637"/>
                    </a:lnTo>
                    <a:lnTo>
                      <a:pt x="310" y="637"/>
                    </a:lnTo>
                    <a:lnTo>
                      <a:pt x="313" y="633"/>
                    </a:lnTo>
                    <a:lnTo>
                      <a:pt x="321" y="641"/>
                    </a:lnTo>
                    <a:lnTo>
                      <a:pt x="329" y="645"/>
                    </a:lnTo>
                    <a:lnTo>
                      <a:pt x="334" y="651"/>
                    </a:lnTo>
                    <a:lnTo>
                      <a:pt x="342" y="654"/>
                    </a:lnTo>
                    <a:lnTo>
                      <a:pt x="346" y="662"/>
                    </a:lnTo>
                    <a:lnTo>
                      <a:pt x="354" y="667"/>
                    </a:lnTo>
                    <a:lnTo>
                      <a:pt x="351" y="675"/>
                    </a:lnTo>
                    <a:lnTo>
                      <a:pt x="351" y="683"/>
                    </a:lnTo>
                    <a:lnTo>
                      <a:pt x="353" y="68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13" name="Freeform 92"/>
              <p:cNvSpPr/>
              <p:nvPr/>
            </p:nvSpPr>
            <p:spPr>
              <a:xfrm>
                <a:off x="4433760" y="1144440"/>
                <a:ext cx="228240" cy="247320"/>
              </a:xfrm>
              <a:custGeom>
                <a:avLst/>
                <a:gdLst>
                  <a:gd name="textAreaLeft" fmla="*/ 0 w 228240"/>
                  <a:gd name="textAreaRight" fmla="*/ 228600 w 228240"/>
                  <a:gd name="textAreaTop" fmla="*/ 0 h 247320"/>
                  <a:gd name="textAreaBottom" fmla="*/ 247680 h 247320"/>
                  <a:gd name="GluePoint1X" fmla="*/ 17 w 144"/>
                  <a:gd name="GluePoint1Y" fmla="*/ 23 h 156"/>
                  <a:gd name="GluePoint2X" fmla="*/ 36 w 144"/>
                  <a:gd name="GluePoint2Y" fmla="*/ 31 h 156"/>
                  <a:gd name="GluePoint3X" fmla="*/ 38 w 144"/>
                  <a:gd name="GluePoint3Y" fmla="*/ 40 h 156"/>
                  <a:gd name="GluePoint4X" fmla="*/ 44 w 144"/>
                  <a:gd name="GluePoint4Y" fmla="*/ 50 h 156"/>
                  <a:gd name="GluePoint5X" fmla="*/ 42 w 144"/>
                  <a:gd name="GluePoint5Y" fmla="*/ 55 h 156"/>
                  <a:gd name="GluePoint6X" fmla="*/ 54 w 144"/>
                  <a:gd name="GluePoint6Y" fmla="*/ 63 h 156"/>
                  <a:gd name="GluePoint7X" fmla="*/ 63 w 144"/>
                  <a:gd name="GluePoint7Y" fmla="*/ 69 h 156"/>
                  <a:gd name="GluePoint8X" fmla="*/ 65 w 144"/>
                  <a:gd name="GluePoint8Y" fmla="*/ 74 h 156"/>
                  <a:gd name="GluePoint9X" fmla="*/ 65 w 144"/>
                  <a:gd name="GluePoint9Y" fmla="*/ 76 h 156"/>
                  <a:gd name="GluePoint10X" fmla="*/ 58 w 144"/>
                  <a:gd name="GluePoint10Y" fmla="*/ 79 h 156"/>
                  <a:gd name="GluePoint11X" fmla="*/ 46 w 144"/>
                  <a:gd name="GluePoint11Y" fmla="*/ 92 h 156"/>
                  <a:gd name="GluePoint12X" fmla="*/ 33 w 144"/>
                  <a:gd name="GluePoint12Y" fmla="*/ 103 h 156"/>
                  <a:gd name="GluePoint13X" fmla="*/ 27 w 144"/>
                  <a:gd name="GluePoint13Y" fmla="*/ 105 h 156"/>
                  <a:gd name="GluePoint14X" fmla="*/ 28 w 144"/>
                  <a:gd name="GluePoint14Y" fmla="*/ 106 h 156"/>
                  <a:gd name="GluePoint15X" fmla="*/ 20 w 144"/>
                  <a:gd name="GluePoint15Y" fmla="*/ 113 h 156"/>
                  <a:gd name="GluePoint16X" fmla="*/ 23 w 144"/>
                  <a:gd name="GluePoint16Y" fmla="*/ 122 h 156"/>
                  <a:gd name="GluePoint17X" fmla="*/ 28 w 144"/>
                  <a:gd name="GluePoint17Y" fmla="*/ 130 h 156"/>
                  <a:gd name="GluePoint18X" fmla="*/ 27 w 144"/>
                  <a:gd name="GluePoint18Y" fmla="*/ 138 h 156"/>
                  <a:gd name="GluePoint19X" fmla="*/ 30 w 144"/>
                  <a:gd name="GluePoint19Y" fmla="*/ 142 h 156"/>
                  <a:gd name="GluePoint20X" fmla="*/ 42 w 144"/>
                  <a:gd name="GluePoint20Y" fmla="*/ 148 h 156"/>
                  <a:gd name="GluePoint21X" fmla="*/ 44 w 144"/>
                  <a:gd name="GluePoint21Y" fmla="*/ 150 h 156"/>
                  <a:gd name="GluePoint22X" fmla="*/ 49 w 144"/>
                  <a:gd name="GluePoint22Y" fmla="*/ 151 h 156"/>
                  <a:gd name="GluePoint23X" fmla="*/ 50 w 144"/>
                  <a:gd name="GluePoint23Y" fmla="*/ 156 h 156"/>
                  <a:gd name="GluePoint24X" fmla="*/ 55 w 144"/>
                  <a:gd name="GluePoint24Y" fmla="*/ 153 h 156"/>
                  <a:gd name="GluePoint25X" fmla="*/ 68 w 144"/>
                  <a:gd name="GluePoint25Y" fmla="*/ 153 h 156"/>
                  <a:gd name="GluePoint26X" fmla="*/ 79 w 144"/>
                  <a:gd name="GluePoint26Y" fmla="*/ 150 h 156"/>
                  <a:gd name="GluePoint27X" fmla="*/ 82 w 144"/>
                  <a:gd name="GluePoint27Y" fmla="*/ 150 h 156"/>
                  <a:gd name="GluePoint28X" fmla="*/ 85 w 144"/>
                  <a:gd name="GluePoint28Y" fmla="*/ 146 h 156"/>
                  <a:gd name="GluePoint29X" fmla="*/ 130 w 144"/>
                  <a:gd name="GluePoint29Y" fmla="*/ 129 h 156"/>
                  <a:gd name="GluePoint30X" fmla="*/ 144 w 144"/>
                  <a:gd name="GluePoint30Y" fmla="*/ 106 h 156"/>
                  <a:gd name="GluePoint31X" fmla="*/ 130 w 144"/>
                  <a:gd name="GluePoint31Y" fmla="*/ 87 h 156"/>
                  <a:gd name="GluePoint32X" fmla="*/ 120 w 144"/>
                  <a:gd name="GluePoint32Y" fmla="*/ 79 h 156"/>
                  <a:gd name="GluePoint33X" fmla="*/ 116 w 144"/>
                  <a:gd name="GluePoint33Y" fmla="*/ 71 h 156"/>
                  <a:gd name="GluePoint34X" fmla="*/ 103 w 144"/>
                  <a:gd name="GluePoint34Y" fmla="*/ 47 h 156"/>
                  <a:gd name="GluePoint35X" fmla="*/ 109 w 144"/>
                  <a:gd name="GluePoint35Y" fmla="*/ 34 h 156"/>
                  <a:gd name="GluePoint36X" fmla="*/ 93 w 144"/>
                  <a:gd name="GluePoint36Y" fmla="*/ 27 h 156"/>
                  <a:gd name="GluePoint37X" fmla="*/ 93 w 144"/>
                  <a:gd name="GluePoint37Y" fmla="*/ 14 h 156"/>
                  <a:gd name="GluePoint38X" fmla="*/ 95 w 144"/>
                  <a:gd name="GluePoint38Y" fmla="*/ 8 h 156"/>
                  <a:gd name="GluePoint39X" fmla="*/ 79 w 144"/>
                  <a:gd name="GluePoint39Y" fmla="*/ 0 h 156"/>
                  <a:gd name="GluePoint40X" fmla="*/ 58 w 144"/>
                  <a:gd name="GluePoint40Y" fmla="*/ 3 h 156"/>
                  <a:gd name="GluePoint41X" fmla="*/ 57 w 144"/>
                  <a:gd name="GluePoint41Y" fmla="*/ 14 h 156"/>
                  <a:gd name="GluePoint42X" fmla="*/ 38 w 144"/>
                  <a:gd name="GluePoint42Y" fmla="*/ 16 h 156"/>
                  <a:gd name="GluePoint43X" fmla="*/ 22 w 144"/>
                  <a:gd name="GluePoint43Y" fmla="*/ 19 h 156"/>
                  <a:gd name="GluePoint44X" fmla="*/ 6 w 144"/>
                  <a:gd name="GluePoint44Y" fmla="*/ 10 h 156"/>
                  <a:gd name="GluePoint45X" fmla="*/ 4 w 144"/>
                  <a:gd name="GluePoint45Y" fmla="*/ 13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44" h="156">
                    <a:moveTo>
                      <a:pt x="0" y="14"/>
                    </a:moveTo>
                    <a:lnTo>
                      <a:pt x="17" y="23"/>
                    </a:lnTo>
                    <a:lnTo>
                      <a:pt x="28" y="24"/>
                    </a:lnTo>
                    <a:lnTo>
                      <a:pt x="36" y="31"/>
                    </a:lnTo>
                    <a:lnTo>
                      <a:pt x="36" y="37"/>
                    </a:lnTo>
                    <a:lnTo>
                      <a:pt x="38" y="40"/>
                    </a:lnTo>
                    <a:lnTo>
                      <a:pt x="38" y="42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2" y="55"/>
                    </a:lnTo>
                    <a:lnTo>
                      <a:pt x="47" y="61"/>
                    </a:lnTo>
                    <a:lnTo>
                      <a:pt x="54" y="63"/>
                    </a:lnTo>
                    <a:lnTo>
                      <a:pt x="54" y="63"/>
                    </a:lnTo>
                    <a:lnTo>
                      <a:pt x="63" y="69"/>
                    </a:lnTo>
                    <a:lnTo>
                      <a:pt x="65" y="71"/>
                    </a:lnTo>
                    <a:lnTo>
                      <a:pt x="65" y="74"/>
                    </a:lnTo>
                    <a:lnTo>
                      <a:pt x="68" y="76"/>
                    </a:lnTo>
                    <a:lnTo>
                      <a:pt x="65" y="76"/>
                    </a:lnTo>
                    <a:lnTo>
                      <a:pt x="66" y="79"/>
                    </a:lnTo>
                    <a:lnTo>
                      <a:pt x="58" y="79"/>
                    </a:lnTo>
                    <a:lnTo>
                      <a:pt x="57" y="82"/>
                    </a:lnTo>
                    <a:lnTo>
                      <a:pt x="46" y="92"/>
                    </a:lnTo>
                    <a:lnTo>
                      <a:pt x="39" y="100"/>
                    </a:lnTo>
                    <a:lnTo>
                      <a:pt x="33" y="103"/>
                    </a:lnTo>
                    <a:lnTo>
                      <a:pt x="28" y="103"/>
                    </a:lnTo>
                    <a:lnTo>
                      <a:pt x="27" y="105"/>
                    </a:lnTo>
                    <a:lnTo>
                      <a:pt x="28" y="106"/>
                    </a:lnTo>
                    <a:lnTo>
                      <a:pt x="28" y="106"/>
                    </a:lnTo>
                    <a:lnTo>
                      <a:pt x="23" y="106"/>
                    </a:lnTo>
                    <a:lnTo>
                      <a:pt x="20" y="113"/>
                    </a:lnTo>
                    <a:lnTo>
                      <a:pt x="23" y="119"/>
                    </a:lnTo>
                    <a:lnTo>
                      <a:pt x="23" y="122"/>
                    </a:lnTo>
                    <a:lnTo>
                      <a:pt x="31" y="130"/>
                    </a:lnTo>
                    <a:lnTo>
                      <a:pt x="28" y="130"/>
                    </a:lnTo>
                    <a:lnTo>
                      <a:pt x="28" y="135"/>
                    </a:lnTo>
                    <a:lnTo>
                      <a:pt x="27" y="138"/>
                    </a:lnTo>
                    <a:lnTo>
                      <a:pt x="28" y="142"/>
                    </a:lnTo>
                    <a:lnTo>
                      <a:pt x="30" y="142"/>
                    </a:lnTo>
                    <a:lnTo>
                      <a:pt x="30" y="143"/>
                    </a:lnTo>
                    <a:lnTo>
                      <a:pt x="42" y="148"/>
                    </a:lnTo>
                    <a:lnTo>
                      <a:pt x="42" y="150"/>
                    </a:lnTo>
                    <a:lnTo>
                      <a:pt x="44" y="150"/>
                    </a:lnTo>
                    <a:lnTo>
                      <a:pt x="47" y="148"/>
                    </a:lnTo>
                    <a:lnTo>
                      <a:pt x="49" y="151"/>
                    </a:lnTo>
                    <a:lnTo>
                      <a:pt x="52" y="15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5" y="153"/>
                    </a:lnTo>
                    <a:lnTo>
                      <a:pt x="57" y="154"/>
                    </a:lnTo>
                    <a:lnTo>
                      <a:pt x="68" y="153"/>
                    </a:lnTo>
                    <a:lnTo>
                      <a:pt x="71" y="151"/>
                    </a:lnTo>
                    <a:lnTo>
                      <a:pt x="79" y="150"/>
                    </a:lnTo>
                    <a:lnTo>
                      <a:pt x="81" y="148"/>
                    </a:lnTo>
                    <a:lnTo>
                      <a:pt x="82" y="150"/>
                    </a:lnTo>
                    <a:lnTo>
                      <a:pt x="85" y="148"/>
                    </a:lnTo>
                    <a:lnTo>
                      <a:pt x="85" y="146"/>
                    </a:lnTo>
                    <a:lnTo>
                      <a:pt x="106" y="145"/>
                    </a:lnTo>
                    <a:lnTo>
                      <a:pt x="130" y="129"/>
                    </a:lnTo>
                    <a:lnTo>
                      <a:pt x="144" y="111"/>
                    </a:lnTo>
                    <a:lnTo>
                      <a:pt x="144" y="106"/>
                    </a:lnTo>
                    <a:lnTo>
                      <a:pt x="127" y="95"/>
                    </a:lnTo>
                    <a:lnTo>
                      <a:pt x="130" y="87"/>
                    </a:lnTo>
                    <a:lnTo>
                      <a:pt x="123" y="84"/>
                    </a:lnTo>
                    <a:lnTo>
                      <a:pt x="120" y="79"/>
                    </a:lnTo>
                    <a:lnTo>
                      <a:pt x="117" y="77"/>
                    </a:lnTo>
                    <a:lnTo>
                      <a:pt x="116" y="71"/>
                    </a:lnTo>
                    <a:lnTo>
                      <a:pt x="119" y="63"/>
                    </a:lnTo>
                    <a:lnTo>
                      <a:pt x="103" y="47"/>
                    </a:lnTo>
                    <a:lnTo>
                      <a:pt x="109" y="35"/>
                    </a:lnTo>
                    <a:lnTo>
                      <a:pt x="109" y="34"/>
                    </a:lnTo>
                    <a:lnTo>
                      <a:pt x="101" y="29"/>
                    </a:lnTo>
                    <a:lnTo>
                      <a:pt x="93" y="27"/>
                    </a:lnTo>
                    <a:lnTo>
                      <a:pt x="89" y="21"/>
                    </a:lnTo>
                    <a:lnTo>
                      <a:pt x="93" y="14"/>
                    </a:lnTo>
                    <a:lnTo>
                      <a:pt x="92" y="13"/>
                    </a:lnTo>
                    <a:lnTo>
                      <a:pt x="95" y="8"/>
                    </a:lnTo>
                    <a:lnTo>
                      <a:pt x="93" y="5"/>
                    </a:lnTo>
                    <a:lnTo>
                      <a:pt x="79" y="0"/>
                    </a:lnTo>
                    <a:lnTo>
                      <a:pt x="68" y="2"/>
                    </a:lnTo>
                    <a:lnTo>
                      <a:pt x="58" y="3"/>
                    </a:lnTo>
                    <a:lnTo>
                      <a:pt x="55" y="6"/>
                    </a:lnTo>
                    <a:lnTo>
                      <a:pt x="57" y="14"/>
                    </a:lnTo>
                    <a:lnTo>
                      <a:pt x="46" y="19"/>
                    </a:lnTo>
                    <a:lnTo>
                      <a:pt x="38" y="16"/>
                    </a:lnTo>
                    <a:lnTo>
                      <a:pt x="31" y="19"/>
                    </a:lnTo>
                    <a:lnTo>
                      <a:pt x="22" y="19"/>
                    </a:lnTo>
                    <a:lnTo>
                      <a:pt x="12" y="11"/>
                    </a:lnTo>
                    <a:lnTo>
                      <a:pt x="6" y="10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14" name="Freeform 93"/>
              <p:cNvSpPr/>
              <p:nvPr/>
            </p:nvSpPr>
            <p:spPr>
              <a:xfrm>
                <a:off x="4165560" y="1119240"/>
                <a:ext cx="444240" cy="321840"/>
              </a:xfrm>
              <a:custGeom>
                <a:avLst/>
                <a:gdLst>
                  <a:gd name="textAreaLeft" fmla="*/ 0 w 444240"/>
                  <a:gd name="textAreaRight" fmla="*/ 444600 w 444240"/>
                  <a:gd name="textAreaTop" fmla="*/ 0 h 321840"/>
                  <a:gd name="textAreaBottom" fmla="*/ 322200 h 321840"/>
                  <a:gd name="GluePoint1X" fmla="*/ 2 w 280"/>
                  <a:gd name="GluePoint1Y" fmla="*/ 161 h 203"/>
                  <a:gd name="GluePoint2X" fmla="*/ 2 w 280"/>
                  <a:gd name="GluePoint2Y" fmla="*/ 154 h 203"/>
                  <a:gd name="GluePoint3X" fmla="*/ 24 w 280"/>
                  <a:gd name="GluePoint3Y" fmla="*/ 153 h 203"/>
                  <a:gd name="GluePoint4X" fmla="*/ 26 w 280"/>
                  <a:gd name="GluePoint4Y" fmla="*/ 149 h 203"/>
                  <a:gd name="GluePoint5X" fmla="*/ 0 w 280"/>
                  <a:gd name="GluePoint5Y" fmla="*/ 148 h 203"/>
                  <a:gd name="GluePoint6X" fmla="*/ 13 w 280"/>
                  <a:gd name="GluePoint6Y" fmla="*/ 140 h 203"/>
                  <a:gd name="GluePoint7X" fmla="*/ 11 w 280"/>
                  <a:gd name="GluePoint7Y" fmla="*/ 137 h 203"/>
                  <a:gd name="GluePoint8X" fmla="*/ 16 w 280"/>
                  <a:gd name="GluePoint8Y" fmla="*/ 130 h 203"/>
                  <a:gd name="GluePoint9X" fmla="*/ 24 w 280"/>
                  <a:gd name="GluePoint9Y" fmla="*/ 125 h 203"/>
                  <a:gd name="GluePoint10X" fmla="*/ 34 w 280"/>
                  <a:gd name="GluePoint10Y" fmla="*/ 121 h 203"/>
                  <a:gd name="GluePoint11X" fmla="*/ 48 w 280"/>
                  <a:gd name="GluePoint11Y" fmla="*/ 117 h 203"/>
                  <a:gd name="GluePoint12X" fmla="*/ 59 w 280"/>
                  <a:gd name="GluePoint12Y" fmla="*/ 116 h 203"/>
                  <a:gd name="GluePoint13X" fmla="*/ 59 w 280"/>
                  <a:gd name="GluePoint13Y" fmla="*/ 114 h 203"/>
                  <a:gd name="GluePoint14X" fmla="*/ 57 w 280"/>
                  <a:gd name="GluePoint14Y" fmla="*/ 104 h 203"/>
                  <a:gd name="GluePoint15X" fmla="*/ 76 w 280"/>
                  <a:gd name="GluePoint15Y" fmla="*/ 90 h 203"/>
                  <a:gd name="GluePoint16X" fmla="*/ 86 w 280"/>
                  <a:gd name="GluePoint16Y" fmla="*/ 85 h 203"/>
                  <a:gd name="GluePoint17X" fmla="*/ 83 w 280"/>
                  <a:gd name="GluePoint17Y" fmla="*/ 77 h 203"/>
                  <a:gd name="GluePoint18X" fmla="*/ 94 w 280"/>
                  <a:gd name="GluePoint18Y" fmla="*/ 67 h 203"/>
                  <a:gd name="GluePoint19X" fmla="*/ 100 w 280"/>
                  <a:gd name="GluePoint19Y" fmla="*/ 61 h 203"/>
                  <a:gd name="GluePoint20X" fmla="*/ 118 w 280"/>
                  <a:gd name="GluePoint20Y" fmla="*/ 51 h 203"/>
                  <a:gd name="GluePoint21X" fmla="*/ 116 w 280"/>
                  <a:gd name="GluePoint21Y" fmla="*/ 47 h 203"/>
                  <a:gd name="GluePoint22X" fmla="*/ 123 w 280"/>
                  <a:gd name="GluePoint22Y" fmla="*/ 43 h 203"/>
                  <a:gd name="GluePoint23X" fmla="*/ 134 w 280"/>
                  <a:gd name="GluePoint23Y" fmla="*/ 39 h 203"/>
                  <a:gd name="GluePoint24X" fmla="*/ 137 w 280"/>
                  <a:gd name="GluePoint24Y" fmla="*/ 35 h 203"/>
                  <a:gd name="GluePoint25X" fmla="*/ 140 w 280"/>
                  <a:gd name="GluePoint25Y" fmla="*/ 24 h 203"/>
                  <a:gd name="GluePoint26X" fmla="*/ 146 w 280"/>
                  <a:gd name="GluePoint26Y" fmla="*/ 22 h 203"/>
                  <a:gd name="GluePoint27X" fmla="*/ 156 w 280"/>
                  <a:gd name="GluePoint27Y" fmla="*/ 19 h 203"/>
                  <a:gd name="GluePoint28X" fmla="*/ 167 w 280"/>
                  <a:gd name="GluePoint28Y" fmla="*/ 22 h 203"/>
                  <a:gd name="GluePoint29X" fmla="*/ 175 w 280"/>
                  <a:gd name="GluePoint29Y" fmla="*/ 18 h 203"/>
                  <a:gd name="GluePoint30X" fmla="*/ 178 w 280"/>
                  <a:gd name="GluePoint30Y" fmla="*/ 14 h 203"/>
                  <a:gd name="GluePoint31X" fmla="*/ 191 w 280"/>
                  <a:gd name="GluePoint31Y" fmla="*/ 14 h 203"/>
                  <a:gd name="GluePoint32X" fmla="*/ 208 w 280"/>
                  <a:gd name="GluePoint32Y" fmla="*/ 6 h 203"/>
                  <a:gd name="GluePoint33X" fmla="*/ 221 w 280"/>
                  <a:gd name="GluePoint33Y" fmla="*/ 5 h 203"/>
                  <a:gd name="GluePoint34X" fmla="*/ 229 w 280"/>
                  <a:gd name="GluePoint34Y" fmla="*/ 3 h 203"/>
                  <a:gd name="GluePoint35X" fmla="*/ 235 w 280"/>
                  <a:gd name="GluePoint35Y" fmla="*/ 8 h 203"/>
                  <a:gd name="GluePoint36X" fmla="*/ 245 w 280"/>
                  <a:gd name="GluePoint36Y" fmla="*/ 6 h 203"/>
                  <a:gd name="GluePoint37X" fmla="*/ 258 w 280"/>
                  <a:gd name="GluePoint37Y" fmla="*/ 3 h 203"/>
                  <a:gd name="GluePoint38X" fmla="*/ 280 w 280"/>
                  <a:gd name="GluePoint38Y" fmla="*/ 11 h 203"/>
                  <a:gd name="GluePoint39X" fmla="*/ 280 w 280"/>
                  <a:gd name="GluePoint39Y" fmla="*/ 19 h 203"/>
                  <a:gd name="GluePoint40X" fmla="*/ 261 w 280"/>
                  <a:gd name="GluePoint40Y" fmla="*/ 29 h 203"/>
                  <a:gd name="GluePoint41X" fmla="*/ 224 w 280"/>
                  <a:gd name="GluePoint41Y" fmla="*/ 22 h 203"/>
                  <a:gd name="GluePoint42X" fmla="*/ 181 w 280"/>
                  <a:gd name="GluePoint42Y" fmla="*/ 27 h 203"/>
                  <a:gd name="GluePoint43X" fmla="*/ 164 w 280"/>
                  <a:gd name="GluePoint43Y" fmla="*/ 32 h 203"/>
                  <a:gd name="GluePoint44X" fmla="*/ 143 w 280"/>
                  <a:gd name="GluePoint44Y" fmla="*/ 43 h 203"/>
                  <a:gd name="GluePoint45X" fmla="*/ 126 w 280"/>
                  <a:gd name="GluePoint45Y" fmla="*/ 58 h 203"/>
                  <a:gd name="GluePoint46X" fmla="*/ 107 w 280"/>
                  <a:gd name="GluePoint46Y" fmla="*/ 88 h 203"/>
                  <a:gd name="GluePoint47X" fmla="*/ 83 w 280"/>
                  <a:gd name="GluePoint47Y" fmla="*/ 113 h 203"/>
                  <a:gd name="GluePoint48X" fmla="*/ 92 w 280"/>
                  <a:gd name="GluePoint48Y" fmla="*/ 146 h 203"/>
                  <a:gd name="GluePoint49X" fmla="*/ 89 w 280"/>
                  <a:gd name="GluePoint49Y" fmla="*/ 166 h 203"/>
                  <a:gd name="GluePoint50X" fmla="*/ 81 w 280"/>
                  <a:gd name="GluePoint50Y" fmla="*/ 188 h 203"/>
                  <a:gd name="GluePoint51X" fmla="*/ 70 w 280"/>
                  <a:gd name="GluePoint51Y" fmla="*/ 183 h 203"/>
                  <a:gd name="GluePoint52X" fmla="*/ 65 w 280"/>
                  <a:gd name="GluePoint52Y" fmla="*/ 178 h 203"/>
                  <a:gd name="GluePoint53X" fmla="*/ 57 w 280"/>
                  <a:gd name="GluePoint53Y" fmla="*/ 186 h 203"/>
                  <a:gd name="GluePoint54X" fmla="*/ 27 w 280"/>
                  <a:gd name="GluePoint54Y" fmla="*/ 203 h 203"/>
                  <a:gd name="GluePoint55X" fmla="*/ 21 w 280"/>
                  <a:gd name="GluePoint55Y" fmla="*/ 199 h 203"/>
                  <a:gd name="GluePoint56X" fmla="*/ 15 w 280"/>
                  <a:gd name="GluePoint56Y" fmla="*/ 183 h 203"/>
                  <a:gd name="GluePoint57X" fmla="*/ 7 w 280"/>
                  <a:gd name="GluePoint57Y" fmla="*/ 177 h 203"/>
                  <a:gd name="GluePoint58X" fmla="*/ 18 w 280"/>
                  <a:gd name="GluePoint58Y" fmla="*/ 164 h 203"/>
                  <a:gd name="GluePoint59X" fmla="*/ 8 w 280"/>
                  <a:gd name="GluePoint59Y" fmla="*/ 169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280" h="203">
                    <a:moveTo>
                      <a:pt x="8" y="169"/>
                    </a:moveTo>
                    <a:lnTo>
                      <a:pt x="7" y="166"/>
                    </a:lnTo>
                    <a:lnTo>
                      <a:pt x="3" y="167"/>
                    </a:lnTo>
                    <a:lnTo>
                      <a:pt x="2" y="166"/>
                    </a:lnTo>
                    <a:lnTo>
                      <a:pt x="8" y="159"/>
                    </a:lnTo>
                    <a:lnTo>
                      <a:pt x="2" y="161"/>
                    </a:lnTo>
                    <a:lnTo>
                      <a:pt x="0" y="158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2" y="154"/>
                    </a:lnTo>
                    <a:lnTo>
                      <a:pt x="19" y="153"/>
                    </a:lnTo>
                    <a:lnTo>
                      <a:pt x="22" y="154"/>
                    </a:lnTo>
                    <a:lnTo>
                      <a:pt x="22" y="156"/>
                    </a:lnTo>
                    <a:lnTo>
                      <a:pt x="26" y="156"/>
                    </a:lnTo>
                    <a:lnTo>
                      <a:pt x="24" y="154"/>
                    </a:lnTo>
                    <a:lnTo>
                      <a:pt x="24" y="153"/>
                    </a:lnTo>
                    <a:lnTo>
                      <a:pt x="30" y="151"/>
                    </a:lnTo>
                    <a:lnTo>
                      <a:pt x="32" y="151"/>
                    </a:lnTo>
                    <a:lnTo>
                      <a:pt x="27" y="151"/>
                    </a:lnTo>
                    <a:lnTo>
                      <a:pt x="29" y="146"/>
                    </a:lnTo>
                    <a:lnTo>
                      <a:pt x="27" y="146"/>
                    </a:lnTo>
                    <a:lnTo>
                      <a:pt x="26" y="149"/>
                    </a:lnTo>
                    <a:lnTo>
                      <a:pt x="24" y="151"/>
                    </a:lnTo>
                    <a:lnTo>
                      <a:pt x="18" y="151"/>
                    </a:lnTo>
                    <a:lnTo>
                      <a:pt x="18" y="148"/>
                    </a:lnTo>
                    <a:lnTo>
                      <a:pt x="15" y="153"/>
                    </a:lnTo>
                    <a:lnTo>
                      <a:pt x="0" y="153"/>
                    </a:lnTo>
                    <a:lnTo>
                      <a:pt x="0" y="148"/>
                    </a:lnTo>
                    <a:lnTo>
                      <a:pt x="2" y="146"/>
                    </a:lnTo>
                    <a:lnTo>
                      <a:pt x="3" y="145"/>
                    </a:lnTo>
                    <a:lnTo>
                      <a:pt x="0" y="143"/>
                    </a:lnTo>
                    <a:lnTo>
                      <a:pt x="3" y="141"/>
                    </a:lnTo>
                    <a:lnTo>
                      <a:pt x="11" y="140"/>
                    </a:lnTo>
                    <a:lnTo>
                      <a:pt x="13" y="140"/>
                    </a:lnTo>
                    <a:lnTo>
                      <a:pt x="2" y="140"/>
                    </a:lnTo>
                    <a:lnTo>
                      <a:pt x="0" y="137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10" y="137"/>
                    </a:lnTo>
                    <a:lnTo>
                      <a:pt x="11" y="137"/>
                    </a:lnTo>
                    <a:lnTo>
                      <a:pt x="15" y="133"/>
                    </a:lnTo>
                    <a:lnTo>
                      <a:pt x="18" y="135"/>
                    </a:lnTo>
                    <a:lnTo>
                      <a:pt x="16" y="133"/>
                    </a:lnTo>
                    <a:lnTo>
                      <a:pt x="18" y="132"/>
                    </a:lnTo>
                    <a:lnTo>
                      <a:pt x="15" y="132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29" y="130"/>
                    </a:lnTo>
                    <a:lnTo>
                      <a:pt x="27" y="129"/>
                    </a:lnTo>
                    <a:lnTo>
                      <a:pt x="29" y="129"/>
                    </a:lnTo>
                    <a:lnTo>
                      <a:pt x="22" y="127"/>
                    </a:lnTo>
                    <a:lnTo>
                      <a:pt x="24" y="125"/>
                    </a:lnTo>
                    <a:lnTo>
                      <a:pt x="21" y="125"/>
                    </a:lnTo>
                    <a:lnTo>
                      <a:pt x="24" y="124"/>
                    </a:lnTo>
                    <a:lnTo>
                      <a:pt x="27" y="124"/>
                    </a:lnTo>
                    <a:lnTo>
                      <a:pt x="29" y="122"/>
                    </a:lnTo>
                    <a:lnTo>
                      <a:pt x="29" y="121"/>
                    </a:lnTo>
                    <a:lnTo>
                      <a:pt x="34" y="121"/>
                    </a:lnTo>
                    <a:lnTo>
                      <a:pt x="35" y="119"/>
                    </a:lnTo>
                    <a:lnTo>
                      <a:pt x="38" y="119"/>
                    </a:lnTo>
                    <a:lnTo>
                      <a:pt x="38" y="117"/>
                    </a:lnTo>
                    <a:lnTo>
                      <a:pt x="42" y="116"/>
                    </a:lnTo>
                    <a:lnTo>
                      <a:pt x="46" y="114"/>
                    </a:lnTo>
                    <a:lnTo>
                      <a:pt x="48" y="117"/>
                    </a:lnTo>
                    <a:lnTo>
                      <a:pt x="51" y="116"/>
                    </a:lnTo>
                    <a:lnTo>
                      <a:pt x="49" y="114"/>
                    </a:lnTo>
                    <a:lnTo>
                      <a:pt x="54" y="113"/>
                    </a:lnTo>
                    <a:lnTo>
                      <a:pt x="57" y="116"/>
                    </a:lnTo>
                    <a:lnTo>
                      <a:pt x="59" y="117"/>
                    </a:lnTo>
                    <a:lnTo>
                      <a:pt x="59" y="116"/>
                    </a:lnTo>
                    <a:lnTo>
                      <a:pt x="65" y="114"/>
                    </a:lnTo>
                    <a:lnTo>
                      <a:pt x="64" y="113"/>
                    </a:lnTo>
                    <a:lnTo>
                      <a:pt x="73" y="109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59" y="114"/>
                    </a:lnTo>
                    <a:lnTo>
                      <a:pt x="56" y="113"/>
                    </a:lnTo>
                    <a:lnTo>
                      <a:pt x="57" y="111"/>
                    </a:lnTo>
                    <a:lnTo>
                      <a:pt x="54" y="111"/>
                    </a:lnTo>
                    <a:lnTo>
                      <a:pt x="53" y="109"/>
                    </a:lnTo>
                    <a:lnTo>
                      <a:pt x="57" y="108"/>
                    </a:lnTo>
                    <a:lnTo>
                      <a:pt x="57" y="104"/>
                    </a:lnTo>
                    <a:lnTo>
                      <a:pt x="67" y="98"/>
                    </a:lnTo>
                    <a:lnTo>
                      <a:pt x="72" y="98"/>
                    </a:lnTo>
                    <a:lnTo>
                      <a:pt x="73" y="95"/>
                    </a:lnTo>
                    <a:lnTo>
                      <a:pt x="72" y="95"/>
                    </a:lnTo>
                    <a:lnTo>
                      <a:pt x="72" y="93"/>
                    </a:lnTo>
                    <a:lnTo>
                      <a:pt x="76" y="90"/>
                    </a:lnTo>
                    <a:lnTo>
                      <a:pt x="83" y="88"/>
                    </a:lnTo>
                    <a:lnTo>
                      <a:pt x="83" y="85"/>
                    </a:lnTo>
                    <a:lnTo>
                      <a:pt x="80" y="87"/>
                    </a:lnTo>
                    <a:lnTo>
                      <a:pt x="81" y="85"/>
                    </a:lnTo>
                    <a:lnTo>
                      <a:pt x="81" y="84"/>
                    </a:lnTo>
                    <a:lnTo>
                      <a:pt x="86" y="85"/>
                    </a:lnTo>
                    <a:lnTo>
                      <a:pt x="83" y="82"/>
                    </a:lnTo>
                    <a:lnTo>
                      <a:pt x="86" y="80"/>
                    </a:lnTo>
                    <a:lnTo>
                      <a:pt x="86" y="77"/>
                    </a:lnTo>
                    <a:lnTo>
                      <a:pt x="91" y="79"/>
                    </a:lnTo>
                    <a:lnTo>
                      <a:pt x="89" y="76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92" y="72"/>
                    </a:lnTo>
                    <a:lnTo>
                      <a:pt x="94" y="71"/>
                    </a:lnTo>
                    <a:lnTo>
                      <a:pt x="91" y="71"/>
                    </a:lnTo>
                    <a:lnTo>
                      <a:pt x="89" y="69"/>
                    </a:lnTo>
                    <a:lnTo>
                      <a:pt x="94" y="67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7" y="61"/>
                    </a:lnTo>
                    <a:lnTo>
                      <a:pt x="100" y="61"/>
                    </a:lnTo>
                    <a:lnTo>
                      <a:pt x="103" y="58"/>
                    </a:lnTo>
                    <a:lnTo>
                      <a:pt x="102" y="56"/>
                    </a:lnTo>
                    <a:lnTo>
                      <a:pt x="105" y="53"/>
                    </a:lnTo>
                    <a:lnTo>
                      <a:pt x="108" y="53"/>
                    </a:lnTo>
                    <a:lnTo>
                      <a:pt x="113" y="55"/>
                    </a:lnTo>
                    <a:lnTo>
                      <a:pt x="118" y="51"/>
                    </a:lnTo>
                    <a:lnTo>
                      <a:pt x="111" y="51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3" y="48"/>
                    </a:lnTo>
                    <a:lnTo>
                      <a:pt x="116" y="47"/>
                    </a:lnTo>
                    <a:lnTo>
                      <a:pt x="115" y="45"/>
                    </a:lnTo>
                    <a:lnTo>
                      <a:pt x="118" y="43"/>
                    </a:lnTo>
                    <a:lnTo>
                      <a:pt x="119" y="43"/>
                    </a:lnTo>
                    <a:lnTo>
                      <a:pt x="121" y="47"/>
                    </a:lnTo>
                    <a:lnTo>
                      <a:pt x="124" y="47"/>
                    </a:lnTo>
                    <a:lnTo>
                      <a:pt x="123" y="43"/>
                    </a:lnTo>
                    <a:lnTo>
                      <a:pt x="124" y="43"/>
                    </a:lnTo>
                    <a:lnTo>
                      <a:pt x="121" y="42"/>
                    </a:lnTo>
                    <a:lnTo>
                      <a:pt x="123" y="40"/>
                    </a:lnTo>
                    <a:lnTo>
                      <a:pt x="124" y="40"/>
                    </a:lnTo>
                    <a:lnTo>
                      <a:pt x="134" y="42"/>
                    </a:lnTo>
                    <a:lnTo>
                      <a:pt x="134" y="39"/>
                    </a:lnTo>
                    <a:lnTo>
                      <a:pt x="124" y="39"/>
                    </a:lnTo>
                    <a:lnTo>
                      <a:pt x="126" y="37"/>
                    </a:lnTo>
                    <a:lnTo>
                      <a:pt x="134" y="35"/>
                    </a:lnTo>
                    <a:lnTo>
                      <a:pt x="135" y="35"/>
                    </a:lnTo>
                    <a:lnTo>
                      <a:pt x="134" y="34"/>
                    </a:lnTo>
                    <a:lnTo>
                      <a:pt x="137" y="35"/>
                    </a:lnTo>
                    <a:lnTo>
                      <a:pt x="135" y="34"/>
                    </a:lnTo>
                    <a:lnTo>
                      <a:pt x="135" y="32"/>
                    </a:lnTo>
                    <a:lnTo>
                      <a:pt x="135" y="30"/>
                    </a:lnTo>
                    <a:lnTo>
                      <a:pt x="140" y="29"/>
                    </a:lnTo>
                    <a:lnTo>
                      <a:pt x="140" y="27"/>
                    </a:lnTo>
                    <a:lnTo>
                      <a:pt x="140" y="24"/>
                    </a:lnTo>
                    <a:lnTo>
                      <a:pt x="142" y="24"/>
                    </a:lnTo>
                    <a:lnTo>
                      <a:pt x="142" y="26"/>
                    </a:lnTo>
                    <a:lnTo>
                      <a:pt x="146" y="27"/>
                    </a:lnTo>
                    <a:lnTo>
                      <a:pt x="148" y="26"/>
                    </a:lnTo>
                    <a:lnTo>
                      <a:pt x="143" y="24"/>
                    </a:lnTo>
                    <a:lnTo>
                      <a:pt x="146" y="22"/>
                    </a:lnTo>
                    <a:lnTo>
                      <a:pt x="156" y="27"/>
                    </a:lnTo>
                    <a:lnTo>
                      <a:pt x="154" y="26"/>
                    </a:lnTo>
                    <a:lnTo>
                      <a:pt x="150" y="24"/>
                    </a:lnTo>
                    <a:lnTo>
                      <a:pt x="150" y="21"/>
                    </a:lnTo>
                    <a:lnTo>
                      <a:pt x="151" y="19"/>
                    </a:lnTo>
                    <a:lnTo>
                      <a:pt x="156" y="19"/>
                    </a:lnTo>
                    <a:lnTo>
                      <a:pt x="157" y="24"/>
                    </a:lnTo>
                    <a:lnTo>
                      <a:pt x="157" y="21"/>
                    </a:lnTo>
                    <a:lnTo>
                      <a:pt x="162" y="18"/>
                    </a:lnTo>
                    <a:lnTo>
                      <a:pt x="164" y="22"/>
                    </a:lnTo>
                    <a:lnTo>
                      <a:pt x="162" y="26"/>
                    </a:lnTo>
                    <a:lnTo>
                      <a:pt x="167" y="22"/>
                    </a:lnTo>
                    <a:lnTo>
                      <a:pt x="167" y="21"/>
                    </a:lnTo>
                    <a:lnTo>
                      <a:pt x="169" y="19"/>
                    </a:lnTo>
                    <a:lnTo>
                      <a:pt x="170" y="18"/>
                    </a:lnTo>
                    <a:lnTo>
                      <a:pt x="170" y="18"/>
                    </a:lnTo>
                    <a:lnTo>
                      <a:pt x="172" y="19"/>
                    </a:lnTo>
                    <a:lnTo>
                      <a:pt x="175" y="18"/>
                    </a:lnTo>
                    <a:lnTo>
                      <a:pt x="173" y="16"/>
                    </a:lnTo>
                    <a:lnTo>
                      <a:pt x="183" y="21"/>
                    </a:lnTo>
                    <a:lnTo>
                      <a:pt x="181" y="14"/>
                    </a:lnTo>
                    <a:lnTo>
                      <a:pt x="177" y="14"/>
                    </a:lnTo>
                    <a:lnTo>
                      <a:pt x="175" y="13"/>
                    </a:lnTo>
                    <a:lnTo>
                      <a:pt x="178" y="14"/>
                    </a:lnTo>
                    <a:lnTo>
                      <a:pt x="180" y="13"/>
                    </a:lnTo>
                    <a:lnTo>
                      <a:pt x="184" y="14"/>
                    </a:lnTo>
                    <a:lnTo>
                      <a:pt x="186" y="14"/>
                    </a:lnTo>
                    <a:lnTo>
                      <a:pt x="184" y="13"/>
                    </a:lnTo>
                    <a:lnTo>
                      <a:pt x="191" y="14"/>
                    </a:lnTo>
                    <a:lnTo>
                      <a:pt x="191" y="14"/>
                    </a:lnTo>
                    <a:lnTo>
                      <a:pt x="196" y="16"/>
                    </a:lnTo>
                    <a:lnTo>
                      <a:pt x="196" y="13"/>
                    </a:lnTo>
                    <a:lnTo>
                      <a:pt x="200" y="10"/>
                    </a:lnTo>
                    <a:lnTo>
                      <a:pt x="205" y="10"/>
                    </a:lnTo>
                    <a:lnTo>
                      <a:pt x="204" y="8"/>
                    </a:lnTo>
                    <a:lnTo>
                      <a:pt x="208" y="6"/>
                    </a:lnTo>
                    <a:lnTo>
                      <a:pt x="204" y="5"/>
                    </a:lnTo>
                    <a:lnTo>
                      <a:pt x="207" y="5"/>
                    </a:lnTo>
                    <a:lnTo>
                      <a:pt x="207" y="3"/>
                    </a:lnTo>
                    <a:lnTo>
                      <a:pt x="211" y="2"/>
                    </a:lnTo>
                    <a:lnTo>
                      <a:pt x="215" y="5"/>
                    </a:lnTo>
                    <a:lnTo>
                      <a:pt x="221" y="5"/>
                    </a:lnTo>
                    <a:lnTo>
                      <a:pt x="215" y="10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6"/>
                    </a:lnTo>
                    <a:lnTo>
                      <a:pt x="215" y="16"/>
                    </a:lnTo>
                    <a:lnTo>
                      <a:pt x="229" y="3"/>
                    </a:lnTo>
                    <a:lnTo>
                      <a:pt x="231" y="6"/>
                    </a:lnTo>
                    <a:lnTo>
                      <a:pt x="229" y="6"/>
                    </a:lnTo>
                    <a:lnTo>
                      <a:pt x="231" y="8"/>
                    </a:lnTo>
                    <a:lnTo>
                      <a:pt x="231" y="11"/>
                    </a:lnTo>
                    <a:lnTo>
                      <a:pt x="235" y="10"/>
                    </a:lnTo>
                    <a:lnTo>
                      <a:pt x="235" y="8"/>
                    </a:lnTo>
                    <a:lnTo>
                      <a:pt x="237" y="8"/>
                    </a:lnTo>
                    <a:lnTo>
                      <a:pt x="238" y="0"/>
                    </a:lnTo>
                    <a:lnTo>
                      <a:pt x="250" y="2"/>
                    </a:lnTo>
                    <a:lnTo>
                      <a:pt x="248" y="5"/>
                    </a:lnTo>
                    <a:lnTo>
                      <a:pt x="243" y="5"/>
                    </a:lnTo>
                    <a:lnTo>
                      <a:pt x="245" y="6"/>
                    </a:lnTo>
                    <a:lnTo>
                      <a:pt x="243" y="8"/>
                    </a:lnTo>
                    <a:lnTo>
                      <a:pt x="248" y="6"/>
                    </a:lnTo>
                    <a:lnTo>
                      <a:pt x="245" y="10"/>
                    </a:lnTo>
                    <a:lnTo>
                      <a:pt x="253" y="10"/>
                    </a:lnTo>
                    <a:lnTo>
                      <a:pt x="251" y="5"/>
                    </a:lnTo>
                    <a:lnTo>
                      <a:pt x="258" y="3"/>
                    </a:lnTo>
                    <a:lnTo>
                      <a:pt x="259" y="6"/>
                    </a:lnTo>
                    <a:lnTo>
                      <a:pt x="267" y="6"/>
                    </a:lnTo>
                    <a:lnTo>
                      <a:pt x="270" y="8"/>
                    </a:lnTo>
                    <a:lnTo>
                      <a:pt x="269" y="8"/>
                    </a:lnTo>
                    <a:lnTo>
                      <a:pt x="278" y="10"/>
                    </a:lnTo>
                    <a:lnTo>
                      <a:pt x="280" y="11"/>
                    </a:lnTo>
                    <a:lnTo>
                      <a:pt x="269" y="14"/>
                    </a:lnTo>
                    <a:lnTo>
                      <a:pt x="254" y="14"/>
                    </a:lnTo>
                    <a:lnTo>
                      <a:pt x="269" y="18"/>
                    </a:lnTo>
                    <a:lnTo>
                      <a:pt x="265" y="21"/>
                    </a:lnTo>
                    <a:lnTo>
                      <a:pt x="273" y="21"/>
                    </a:lnTo>
                    <a:lnTo>
                      <a:pt x="280" y="19"/>
                    </a:lnTo>
                    <a:lnTo>
                      <a:pt x="280" y="22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65" y="27"/>
                    </a:lnTo>
                    <a:lnTo>
                      <a:pt x="262" y="30"/>
                    </a:lnTo>
                    <a:lnTo>
                      <a:pt x="261" y="29"/>
                    </a:lnTo>
                    <a:lnTo>
                      <a:pt x="264" y="24"/>
                    </a:lnTo>
                    <a:lnTo>
                      <a:pt x="262" y="21"/>
                    </a:lnTo>
                    <a:lnTo>
                      <a:pt x="248" y="16"/>
                    </a:lnTo>
                    <a:lnTo>
                      <a:pt x="237" y="18"/>
                    </a:lnTo>
                    <a:lnTo>
                      <a:pt x="227" y="19"/>
                    </a:lnTo>
                    <a:lnTo>
                      <a:pt x="224" y="22"/>
                    </a:lnTo>
                    <a:lnTo>
                      <a:pt x="226" y="30"/>
                    </a:lnTo>
                    <a:lnTo>
                      <a:pt x="215" y="35"/>
                    </a:lnTo>
                    <a:lnTo>
                      <a:pt x="207" y="32"/>
                    </a:lnTo>
                    <a:lnTo>
                      <a:pt x="200" y="35"/>
                    </a:lnTo>
                    <a:lnTo>
                      <a:pt x="191" y="35"/>
                    </a:lnTo>
                    <a:lnTo>
                      <a:pt x="181" y="27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69" y="30"/>
                    </a:lnTo>
                    <a:lnTo>
                      <a:pt x="162" y="30"/>
                    </a:lnTo>
                    <a:lnTo>
                      <a:pt x="164" y="32"/>
                    </a:lnTo>
                    <a:lnTo>
                      <a:pt x="162" y="37"/>
                    </a:lnTo>
                    <a:lnTo>
                      <a:pt x="164" y="39"/>
                    </a:lnTo>
                    <a:lnTo>
                      <a:pt x="164" y="40"/>
                    </a:lnTo>
                    <a:lnTo>
                      <a:pt x="145" y="39"/>
                    </a:lnTo>
                    <a:lnTo>
                      <a:pt x="142" y="40"/>
                    </a:lnTo>
                    <a:lnTo>
                      <a:pt x="143" y="43"/>
                    </a:lnTo>
                    <a:lnTo>
                      <a:pt x="140" y="47"/>
                    </a:lnTo>
                    <a:lnTo>
                      <a:pt x="135" y="45"/>
                    </a:lnTo>
                    <a:lnTo>
                      <a:pt x="127" y="48"/>
                    </a:lnTo>
                    <a:lnTo>
                      <a:pt x="126" y="51"/>
                    </a:lnTo>
                    <a:lnTo>
                      <a:pt x="123" y="55"/>
                    </a:lnTo>
                    <a:lnTo>
                      <a:pt x="126" y="58"/>
                    </a:lnTo>
                    <a:lnTo>
                      <a:pt x="126" y="59"/>
                    </a:lnTo>
                    <a:lnTo>
                      <a:pt x="116" y="67"/>
                    </a:lnTo>
                    <a:lnTo>
                      <a:pt x="113" y="72"/>
                    </a:lnTo>
                    <a:lnTo>
                      <a:pt x="107" y="76"/>
                    </a:lnTo>
                    <a:lnTo>
                      <a:pt x="107" y="82"/>
                    </a:lnTo>
                    <a:lnTo>
                      <a:pt x="107" y="88"/>
                    </a:lnTo>
                    <a:lnTo>
                      <a:pt x="99" y="96"/>
                    </a:lnTo>
                    <a:lnTo>
                      <a:pt x="105" y="101"/>
                    </a:lnTo>
                    <a:lnTo>
                      <a:pt x="105" y="104"/>
                    </a:lnTo>
                    <a:lnTo>
                      <a:pt x="102" y="106"/>
                    </a:lnTo>
                    <a:lnTo>
                      <a:pt x="91" y="106"/>
                    </a:lnTo>
                    <a:lnTo>
                      <a:pt x="83" y="113"/>
                    </a:lnTo>
                    <a:lnTo>
                      <a:pt x="81" y="117"/>
                    </a:lnTo>
                    <a:lnTo>
                      <a:pt x="84" y="122"/>
                    </a:lnTo>
                    <a:lnTo>
                      <a:pt x="83" y="129"/>
                    </a:lnTo>
                    <a:lnTo>
                      <a:pt x="84" y="133"/>
                    </a:lnTo>
                    <a:lnTo>
                      <a:pt x="84" y="141"/>
                    </a:lnTo>
                    <a:lnTo>
                      <a:pt x="92" y="146"/>
                    </a:lnTo>
                    <a:lnTo>
                      <a:pt x="92" y="149"/>
                    </a:lnTo>
                    <a:lnTo>
                      <a:pt x="92" y="151"/>
                    </a:lnTo>
                    <a:lnTo>
                      <a:pt x="86" y="154"/>
                    </a:lnTo>
                    <a:lnTo>
                      <a:pt x="88" y="156"/>
                    </a:lnTo>
                    <a:lnTo>
                      <a:pt x="91" y="161"/>
                    </a:lnTo>
                    <a:lnTo>
                      <a:pt x="89" y="166"/>
                    </a:lnTo>
                    <a:lnTo>
                      <a:pt x="91" y="169"/>
                    </a:lnTo>
                    <a:lnTo>
                      <a:pt x="83" y="172"/>
                    </a:lnTo>
                    <a:lnTo>
                      <a:pt x="83" y="174"/>
                    </a:lnTo>
                    <a:lnTo>
                      <a:pt x="81" y="177"/>
                    </a:lnTo>
                    <a:lnTo>
                      <a:pt x="83" y="182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8" y="186"/>
                    </a:lnTo>
                    <a:lnTo>
                      <a:pt x="78" y="190"/>
                    </a:lnTo>
                    <a:lnTo>
                      <a:pt x="76" y="185"/>
                    </a:lnTo>
                    <a:lnTo>
                      <a:pt x="75" y="185"/>
                    </a:lnTo>
                    <a:lnTo>
                      <a:pt x="70" y="183"/>
                    </a:lnTo>
                    <a:lnTo>
                      <a:pt x="69" y="175"/>
                    </a:lnTo>
                    <a:lnTo>
                      <a:pt x="70" y="174"/>
                    </a:lnTo>
                    <a:lnTo>
                      <a:pt x="69" y="172"/>
                    </a:lnTo>
                    <a:lnTo>
                      <a:pt x="65" y="174"/>
                    </a:lnTo>
                    <a:lnTo>
                      <a:pt x="67" y="178"/>
                    </a:lnTo>
                    <a:lnTo>
                      <a:pt x="65" y="178"/>
                    </a:lnTo>
                    <a:lnTo>
                      <a:pt x="64" y="175"/>
                    </a:lnTo>
                    <a:lnTo>
                      <a:pt x="64" y="178"/>
                    </a:lnTo>
                    <a:lnTo>
                      <a:pt x="67" y="182"/>
                    </a:lnTo>
                    <a:lnTo>
                      <a:pt x="64" y="186"/>
                    </a:lnTo>
                    <a:lnTo>
                      <a:pt x="56" y="185"/>
                    </a:lnTo>
                    <a:lnTo>
                      <a:pt x="57" y="186"/>
                    </a:lnTo>
                    <a:lnTo>
                      <a:pt x="51" y="193"/>
                    </a:lnTo>
                    <a:lnTo>
                      <a:pt x="40" y="199"/>
                    </a:lnTo>
                    <a:lnTo>
                      <a:pt x="38" y="198"/>
                    </a:lnTo>
                    <a:lnTo>
                      <a:pt x="35" y="203"/>
                    </a:lnTo>
                    <a:lnTo>
                      <a:pt x="32" y="203"/>
                    </a:lnTo>
                    <a:lnTo>
                      <a:pt x="27" y="203"/>
                    </a:lnTo>
                    <a:lnTo>
                      <a:pt x="29" y="201"/>
                    </a:lnTo>
                    <a:lnTo>
                      <a:pt x="26" y="201"/>
                    </a:lnTo>
                    <a:lnTo>
                      <a:pt x="26" y="203"/>
                    </a:lnTo>
                    <a:lnTo>
                      <a:pt x="22" y="201"/>
                    </a:lnTo>
                    <a:lnTo>
                      <a:pt x="22" y="196"/>
                    </a:lnTo>
                    <a:lnTo>
                      <a:pt x="21" y="199"/>
                    </a:lnTo>
                    <a:lnTo>
                      <a:pt x="18" y="199"/>
                    </a:lnTo>
                    <a:lnTo>
                      <a:pt x="7" y="191"/>
                    </a:lnTo>
                    <a:lnTo>
                      <a:pt x="8" y="186"/>
                    </a:lnTo>
                    <a:lnTo>
                      <a:pt x="11" y="188"/>
                    </a:lnTo>
                    <a:lnTo>
                      <a:pt x="11" y="186"/>
                    </a:lnTo>
                    <a:lnTo>
                      <a:pt x="15" y="183"/>
                    </a:lnTo>
                    <a:lnTo>
                      <a:pt x="15" y="182"/>
                    </a:lnTo>
                    <a:lnTo>
                      <a:pt x="13" y="182"/>
                    </a:lnTo>
                    <a:lnTo>
                      <a:pt x="16" y="178"/>
                    </a:lnTo>
                    <a:lnTo>
                      <a:pt x="5" y="182"/>
                    </a:lnTo>
                    <a:lnTo>
                      <a:pt x="3" y="180"/>
                    </a:lnTo>
                    <a:lnTo>
                      <a:pt x="7" y="177"/>
                    </a:lnTo>
                    <a:lnTo>
                      <a:pt x="11" y="177"/>
                    </a:lnTo>
                    <a:lnTo>
                      <a:pt x="16" y="174"/>
                    </a:lnTo>
                    <a:lnTo>
                      <a:pt x="10" y="174"/>
                    </a:lnTo>
                    <a:lnTo>
                      <a:pt x="16" y="169"/>
                    </a:lnTo>
                    <a:lnTo>
                      <a:pt x="15" y="167"/>
                    </a:lnTo>
                    <a:lnTo>
                      <a:pt x="18" y="164"/>
                    </a:lnTo>
                    <a:lnTo>
                      <a:pt x="19" y="166"/>
                    </a:lnTo>
                    <a:lnTo>
                      <a:pt x="21" y="162"/>
                    </a:lnTo>
                    <a:lnTo>
                      <a:pt x="24" y="162"/>
                    </a:lnTo>
                    <a:lnTo>
                      <a:pt x="18" y="161"/>
                    </a:lnTo>
                    <a:lnTo>
                      <a:pt x="16" y="162"/>
                    </a:lnTo>
                    <a:lnTo>
                      <a:pt x="8" y="16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15" name="Freeform 94"/>
              <p:cNvSpPr/>
              <p:nvPr/>
            </p:nvSpPr>
            <p:spPr>
              <a:xfrm>
                <a:off x="5278320" y="2316240"/>
                <a:ext cx="124920" cy="99720"/>
              </a:xfrm>
              <a:custGeom>
                <a:avLst/>
                <a:gdLst>
                  <a:gd name="textAreaLeft" fmla="*/ 0 w 124920"/>
                  <a:gd name="textAreaRight" fmla="*/ 125280 w 124920"/>
                  <a:gd name="textAreaTop" fmla="*/ 0 h 99720"/>
                  <a:gd name="textAreaBottom" fmla="*/ 100080 h 99720"/>
                  <a:gd name="GluePoint1X" fmla="*/ 63 w 79"/>
                  <a:gd name="GluePoint1Y" fmla="*/ 63 h 63"/>
                  <a:gd name="GluePoint2X" fmla="*/ 52 w 79"/>
                  <a:gd name="GluePoint2Y" fmla="*/ 61 h 63"/>
                  <a:gd name="GluePoint3X" fmla="*/ 39 w 79"/>
                  <a:gd name="GluePoint3Y" fmla="*/ 58 h 63"/>
                  <a:gd name="GluePoint4X" fmla="*/ 28 w 79"/>
                  <a:gd name="GluePoint4Y" fmla="*/ 56 h 63"/>
                  <a:gd name="GluePoint5X" fmla="*/ 17 w 79"/>
                  <a:gd name="GluePoint5Y" fmla="*/ 55 h 63"/>
                  <a:gd name="GluePoint6X" fmla="*/ 11 w 79"/>
                  <a:gd name="GluePoint6Y" fmla="*/ 40 h 63"/>
                  <a:gd name="GluePoint7X" fmla="*/ 1 w 79"/>
                  <a:gd name="GluePoint7Y" fmla="*/ 31 h 63"/>
                  <a:gd name="GluePoint8X" fmla="*/ 0 w 79"/>
                  <a:gd name="GluePoint8Y" fmla="*/ 27 h 63"/>
                  <a:gd name="GluePoint9X" fmla="*/ 6 w 79"/>
                  <a:gd name="GluePoint9Y" fmla="*/ 24 h 63"/>
                  <a:gd name="GluePoint10X" fmla="*/ 6 w 79"/>
                  <a:gd name="GluePoint10Y" fmla="*/ 31 h 63"/>
                  <a:gd name="GluePoint11X" fmla="*/ 11 w 79"/>
                  <a:gd name="GluePoint11Y" fmla="*/ 31 h 63"/>
                  <a:gd name="GluePoint12X" fmla="*/ 12 w 79"/>
                  <a:gd name="GluePoint12Y" fmla="*/ 36 h 63"/>
                  <a:gd name="GluePoint13X" fmla="*/ 20 w 79"/>
                  <a:gd name="GluePoint13Y" fmla="*/ 36 h 63"/>
                  <a:gd name="GluePoint14X" fmla="*/ 25 w 79"/>
                  <a:gd name="GluePoint14Y" fmla="*/ 32 h 63"/>
                  <a:gd name="GluePoint15X" fmla="*/ 44 w 79"/>
                  <a:gd name="GluePoint15Y" fmla="*/ 34 h 63"/>
                  <a:gd name="GluePoint16X" fmla="*/ 52 w 79"/>
                  <a:gd name="GluePoint16Y" fmla="*/ 31 h 63"/>
                  <a:gd name="GluePoint17X" fmla="*/ 50 w 79"/>
                  <a:gd name="GluePoint17Y" fmla="*/ 27 h 63"/>
                  <a:gd name="GluePoint18X" fmla="*/ 54 w 79"/>
                  <a:gd name="GluePoint18Y" fmla="*/ 27 h 63"/>
                  <a:gd name="GluePoint19X" fmla="*/ 54 w 79"/>
                  <a:gd name="GluePoint19Y" fmla="*/ 23 h 63"/>
                  <a:gd name="GluePoint20X" fmla="*/ 63 w 79"/>
                  <a:gd name="GluePoint20Y" fmla="*/ 13 h 63"/>
                  <a:gd name="GluePoint21X" fmla="*/ 73 w 79"/>
                  <a:gd name="GluePoint21Y" fmla="*/ 0 h 63"/>
                  <a:gd name="GluePoint22X" fmla="*/ 73 w 79"/>
                  <a:gd name="GluePoint22Y" fmla="*/ 7 h 63"/>
                  <a:gd name="GluePoint23X" fmla="*/ 76 w 79"/>
                  <a:gd name="GluePoint23Y" fmla="*/ 7 h 63"/>
                  <a:gd name="GluePoint24X" fmla="*/ 79 w 79"/>
                  <a:gd name="GluePoint24Y" fmla="*/ 21 h 63"/>
                  <a:gd name="GluePoint25X" fmla="*/ 74 w 79"/>
                  <a:gd name="GluePoint25Y" fmla="*/ 21 h 63"/>
                  <a:gd name="GluePoint26X" fmla="*/ 70 w 79"/>
                  <a:gd name="GluePoint26Y" fmla="*/ 21 h 63"/>
                  <a:gd name="GluePoint27X" fmla="*/ 73 w 79"/>
                  <a:gd name="GluePoint27Y" fmla="*/ 27 h 63"/>
                  <a:gd name="GluePoint28X" fmla="*/ 76 w 79"/>
                  <a:gd name="GluePoint28Y" fmla="*/ 36 h 63"/>
                  <a:gd name="GluePoint29X" fmla="*/ 66 w 79"/>
                  <a:gd name="GluePoint29Y" fmla="*/ 39 h 63"/>
                  <a:gd name="GluePoint30X" fmla="*/ 66 w 79"/>
                  <a:gd name="GluePoint30Y" fmla="*/ 48 h 63"/>
                  <a:gd name="GluePoint31X" fmla="*/ 66 w 79"/>
                  <a:gd name="GluePoint31Y" fmla="*/ 60 h 63"/>
                  <a:gd name="GluePoint32X" fmla="*/ 63 w 79"/>
                  <a:gd name="GluePoint32Y" fmla="*/ 63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79" h="63">
                    <a:moveTo>
                      <a:pt x="63" y="63"/>
                    </a:moveTo>
                    <a:lnTo>
                      <a:pt x="52" y="61"/>
                    </a:lnTo>
                    <a:lnTo>
                      <a:pt x="39" y="58"/>
                    </a:lnTo>
                    <a:lnTo>
                      <a:pt x="28" y="56"/>
                    </a:lnTo>
                    <a:lnTo>
                      <a:pt x="17" y="55"/>
                    </a:lnTo>
                    <a:lnTo>
                      <a:pt x="11" y="40"/>
                    </a:lnTo>
                    <a:lnTo>
                      <a:pt x="1" y="31"/>
                    </a:lnTo>
                    <a:lnTo>
                      <a:pt x="0" y="27"/>
                    </a:lnTo>
                    <a:lnTo>
                      <a:pt x="6" y="24"/>
                    </a:lnTo>
                    <a:lnTo>
                      <a:pt x="6" y="31"/>
                    </a:lnTo>
                    <a:lnTo>
                      <a:pt x="11" y="31"/>
                    </a:lnTo>
                    <a:lnTo>
                      <a:pt x="12" y="36"/>
                    </a:lnTo>
                    <a:lnTo>
                      <a:pt x="20" y="36"/>
                    </a:lnTo>
                    <a:lnTo>
                      <a:pt x="25" y="32"/>
                    </a:lnTo>
                    <a:lnTo>
                      <a:pt x="44" y="34"/>
                    </a:lnTo>
                    <a:lnTo>
                      <a:pt x="52" y="31"/>
                    </a:lnTo>
                    <a:lnTo>
                      <a:pt x="50" y="27"/>
                    </a:lnTo>
                    <a:lnTo>
                      <a:pt x="54" y="27"/>
                    </a:lnTo>
                    <a:lnTo>
                      <a:pt x="54" y="23"/>
                    </a:lnTo>
                    <a:lnTo>
                      <a:pt x="63" y="13"/>
                    </a:lnTo>
                    <a:lnTo>
                      <a:pt x="73" y="0"/>
                    </a:lnTo>
                    <a:lnTo>
                      <a:pt x="73" y="7"/>
                    </a:lnTo>
                    <a:lnTo>
                      <a:pt x="76" y="7"/>
                    </a:lnTo>
                    <a:lnTo>
                      <a:pt x="79" y="21"/>
                    </a:lnTo>
                    <a:lnTo>
                      <a:pt x="74" y="21"/>
                    </a:lnTo>
                    <a:lnTo>
                      <a:pt x="70" y="21"/>
                    </a:lnTo>
                    <a:lnTo>
                      <a:pt x="73" y="27"/>
                    </a:lnTo>
                    <a:lnTo>
                      <a:pt x="76" y="36"/>
                    </a:lnTo>
                    <a:lnTo>
                      <a:pt x="66" y="39"/>
                    </a:lnTo>
                    <a:lnTo>
                      <a:pt x="66" y="48"/>
                    </a:lnTo>
                    <a:lnTo>
                      <a:pt x="66" y="60"/>
                    </a:lnTo>
                    <a:lnTo>
                      <a:pt x="63" y="6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16" name="Freeform 95"/>
              <p:cNvSpPr/>
              <p:nvPr/>
            </p:nvSpPr>
            <p:spPr>
              <a:xfrm>
                <a:off x="5315040" y="2349360"/>
                <a:ext cx="177480" cy="231480"/>
              </a:xfrm>
              <a:custGeom>
                <a:avLst/>
                <a:gdLst>
                  <a:gd name="textAreaLeft" fmla="*/ 0 w 177480"/>
                  <a:gd name="textAreaRight" fmla="*/ 177840 w 177480"/>
                  <a:gd name="textAreaTop" fmla="*/ 0 h 231480"/>
                  <a:gd name="textAreaBottom" fmla="*/ 231840 h 231480"/>
                  <a:gd name="GluePoint1X" fmla="*/ 51 w 112"/>
                  <a:gd name="GluePoint1Y" fmla="*/ 52 h 146"/>
                  <a:gd name="GluePoint2X" fmla="*/ 50 w 112"/>
                  <a:gd name="GluePoint2Y" fmla="*/ 60 h 146"/>
                  <a:gd name="GluePoint3X" fmla="*/ 48 w 112"/>
                  <a:gd name="GluePoint3Y" fmla="*/ 68 h 146"/>
                  <a:gd name="GluePoint4X" fmla="*/ 45 w 112"/>
                  <a:gd name="GluePoint4Y" fmla="*/ 77 h 146"/>
                  <a:gd name="GluePoint5X" fmla="*/ 43 w 112"/>
                  <a:gd name="GluePoint5Y" fmla="*/ 85 h 146"/>
                  <a:gd name="GluePoint6X" fmla="*/ 32 w 112"/>
                  <a:gd name="GluePoint6Y" fmla="*/ 90 h 146"/>
                  <a:gd name="GluePoint7X" fmla="*/ 21 w 112"/>
                  <a:gd name="GluePoint7Y" fmla="*/ 95 h 146"/>
                  <a:gd name="GluePoint8X" fmla="*/ 10 w 112"/>
                  <a:gd name="GluePoint8Y" fmla="*/ 100 h 146"/>
                  <a:gd name="GluePoint9X" fmla="*/ 0 w 112"/>
                  <a:gd name="GluePoint9Y" fmla="*/ 103 h 146"/>
                  <a:gd name="GluePoint10X" fmla="*/ 8 w 112"/>
                  <a:gd name="GluePoint10Y" fmla="*/ 124 h 146"/>
                  <a:gd name="GluePoint11X" fmla="*/ 18 w 112"/>
                  <a:gd name="GluePoint11Y" fmla="*/ 146 h 146"/>
                  <a:gd name="GluePoint12X" fmla="*/ 34 w 112"/>
                  <a:gd name="GluePoint12Y" fmla="*/ 138 h 146"/>
                  <a:gd name="GluePoint13X" fmla="*/ 47 w 112"/>
                  <a:gd name="GluePoint13Y" fmla="*/ 140 h 146"/>
                  <a:gd name="GluePoint14X" fmla="*/ 51 w 112"/>
                  <a:gd name="GluePoint14Y" fmla="*/ 135 h 146"/>
                  <a:gd name="GluePoint15X" fmla="*/ 51 w 112"/>
                  <a:gd name="GluePoint15Y" fmla="*/ 129 h 146"/>
                  <a:gd name="GluePoint16X" fmla="*/ 54 w 112"/>
                  <a:gd name="GluePoint16Y" fmla="*/ 124 h 146"/>
                  <a:gd name="GluePoint17X" fmla="*/ 67 w 112"/>
                  <a:gd name="GluePoint17Y" fmla="*/ 122 h 146"/>
                  <a:gd name="GluePoint18X" fmla="*/ 72 w 112"/>
                  <a:gd name="GluePoint18Y" fmla="*/ 108 h 146"/>
                  <a:gd name="GluePoint19X" fmla="*/ 77 w 112"/>
                  <a:gd name="GluePoint19Y" fmla="*/ 105 h 146"/>
                  <a:gd name="GluePoint20X" fmla="*/ 86 w 112"/>
                  <a:gd name="GluePoint20Y" fmla="*/ 103 h 146"/>
                  <a:gd name="GluePoint21X" fmla="*/ 85 w 112"/>
                  <a:gd name="GluePoint21Y" fmla="*/ 85 h 146"/>
                  <a:gd name="GluePoint22X" fmla="*/ 88 w 112"/>
                  <a:gd name="GluePoint22Y" fmla="*/ 79 h 146"/>
                  <a:gd name="GluePoint23X" fmla="*/ 91 w 112"/>
                  <a:gd name="GluePoint23Y" fmla="*/ 76 h 146"/>
                  <a:gd name="GluePoint24X" fmla="*/ 93 w 112"/>
                  <a:gd name="GluePoint24Y" fmla="*/ 79 h 146"/>
                  <a:gd name="GluePoint25X" fmla="*/ 96 w 112"/>
                  <a:gd name="GluePoint25Y" fmla="*/ 79 h 146"/>
                  <a:gd name="GluePoint26X" fmla="*/ 101 w 112"/>
                  <a:gd name="GluePoint26Y" fmla="*/ 68 h 146"/>
                  <a:gd name="GluePoint27X" fmla="*/ 110 w 112"/>
                  <a:gd name="GluePoint27Y" fmla="*/ 53 h 146"/>
                  <a:gd name="GluePoint28X" fmla="*/ 112 w 112"/>
                  <a:gd name="GluePoint28Y" fmla="*/ 42 h 146"/>
                  <a:gd name="GluePoint29X" fmla="*/ 102 w 112"/>
                  <a:gd name="GluePoint29Y" fmla="*/ 37 h 146"/>
                  <a:gd name="GluePoint30X" fmla="*/ 93 w 112"/>
                  <a:gd name="GluePoint30Y" fmla="*/ 24 h 146"/>
                  <a:gd name="GluePoint31X" fmla="*/ 77 w 112"/>
                  <a:gd name="GluePoint31Y" fmla="*/ 18 h 146"/>
                  <a:gd name="GluePoint32X" fmla="*/ 64 w 112"/>
                  <a:gd name="GluePoint32Y" fmla="*/ 11 h 146"/>
                  <a:gd name="GluePoint33X" fmla="*/ 58 w 112"/>
                  <a:gd name="GluePoint33Y" fmla="*/ 3 h 146"/>
                  <a:gd name="GluePoint34X" fmla="*/ 56 w 112"/>
                  <a:gd name="GluePoint34Y" fmla="*/ 0 h 146"/>
                  <a:gd name="GluePoint35X" fmla="*/ 51 w 112"/>
                  <a:gd name="GluePoint35Y" fmla="*/ 0 h 146"/>
                  <a:gd name="GluePoint36X" fmla="*/ 47 w 112"/>
                  <a:gd name="GluePoint36Y" fmla="*/ 0 h 146"/>
                  <a:gd name="GluePoint37X" fmla="*/ 50 w 112"/>
                  <a:gd name="GluePoint37Y" fmla="*/ 6 h 146"/>
                  <a:gd name="GluePoint38X" fmla="*/ 53 w 112"/>
                  <a:gd name="GluePoint38Y" fmla="*/ 15 h 146"/>
                  <a:gd name="GluePoint39X" fmla="*/ 43 w 112"/>
                  <a:gd name="GluePoint39Y" fmla="*/ 18 h 146"/>
                  <a:gd name="GluePoint40X" fmla="*/ 43 w 112"/>
                  <a:gd name="GluePoint40Y" fmla="*/ 27 h 146"/>
                  <a:gd name="GluePoint41X" fmla="*/ 43 w 112"/>
                  <a:gd name="GluePoint41Y" fmla="*/ 39 h 146"/>
                  <a:gd name="GluePoint42X" fmla="*/ 51 w 112"/>
                  <a:gd name="GluePoint42Y" fmla="*/ 52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12" h="146">
                    <a:moveTo>
                      <a:pt x="51" y="52"/>
                    </a:moveTo>
                    <a:lnTo>
                      <a:pt x="50" y="60"/>
                    </a:lnTo>
                    <a:lnTo>
                      <a:pt x="48" y="68"/>
                    </a:lnTo>
                    <a:lnTo>
                      <a:pt x="45" y="77"/>
                    </a:lnTo>
                    <a:lnTo>
                      <a:pt x="43" y="85"/>
                    </a:lnTo>
                    <a:lnTo>
                      <a:pt x="32" y="90"/>
                    </a:lnTo>
                    <a:lnTo>
                      <a:pt x="21" y="95"/>
                    </a:lnTo>
                    <a:lnTo>
                      <a:pt x="10" y="100"/>
                    </a:lnTo>
                    <a:lnTo>
                      <a:pt x="0" y="103"/>
                    </a:lnTo>
                    <a:lnTo>
                      <a:pt x="8" y="124"/>
                    </a:lnTo>
                    <a:lnTo>
                      <a:pt x="18" y="146"/>
                    </a:lnTo>
                    <a:lnTo>
                      <a:pt x="34" y="138"/>
                    </a:lnTo>
                    <a:lnTo>
                      <a:pt x="47" y="140"/>
                    </a:lnTo>
                    <a:lnTo>
                      <a:pt x="51" y="135"/>
                    </a:lnTo>
                    <a:lnTo>
                      <a:pt x="51" y="129"/>
                    </a:lnTo>
                    <a:lnTo>
                      <a:pt x="54" y="124"/>
                    </a:lnTo>
                    <a:lnTo>
                      <a:pt x="67" y="122"/>
                    </a:lnTo>
                    <a:lnTo>
                      <a:pt x="72" y="108"/>
                    </a:lnTo>
                    <a:lnTo>
                      <a:pt x="77" y="105"/>
                    </a:lnTo>
                    <a:lnTo>
                      <a:pt x="86" y="103"/>
                    </a:lnTo>
                    <a:lnTo>
                      <a:pt x="85" y="85"/>
                    </a:lnTo>
                    <a:lnTo>
                      <a:pt x="88" y="79"/>
                    </a:lnTo>
                    <a:lnTo>
                      <a:pt x="91" y="76"/>
                    </a:lnTo>
                    <a:lnTo>
                      <a:pt x="93" y="79"/>
                    </a:lnTo>
                    <a:lnTo>
                      <a:pt x="96" y="79"/>
                    </a:lnTo>
                    <a:lnTo>
                      <a:pt x="101" y="68"/>
                    </a:lnTo>
                    <a:lnTo>
                      <a:pt x="110" y="53"/>
                    </a:lnTo>
                    <a:lnTo>
                      <a:pt x="112" y="42"/>
                    </a:lnTo>
                    <a:lnTo>
                      <a:pt x="102" y="37"/>
                    </a:lnTo>
                    <a:lnTo>
                      <a:pt x="93" y="24"/>
                    </a:lnTo>
                    <a:lnTo>
                      <a:pt x="77" y="18"/>
                    </a:lnTo>
                    <a:lnTo>
                      <a:pt x="64" y="11"/>
                    </a:lnTo>
                    <a:lnTo>
                      <a:pt x="58" y="3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0" y="6"/>
                    </a:lnTo>
                    <a:lnTo>
                      <a:pt x="53" y="15"/>
                    </a:lnTo>
                    <a:lnTo>
                      <a:pt x="43" y="18"/>
                    </a:lnTo>
                    <a:lnTo>
                      <a:pt x="43" y="27"/>
                    </a:lnTo>
                    <a:lnTo>
                      <a:pt x="43" y="39"/>
                    </a:lnTo>
                    <a:lnTo>
                      <a:pt x="51" y="5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17" name="Freeform 96"/>
              <p:cNvSpPr/>
              <p:nvPr/>
            </p:nvSpPr>
            <p:spPr>
              <a:xfrm>
                <a:off x="5095800" y="2513160"/>
                <a:ext cx="247320" cy="17892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178920"/>
                  <a:gd name="textAreaBottom" fmla="*/ 179280 h 178920"/>
                  <a:gd name="GluePoint1X" fmla="*/ 138 w 156"/>
                  <a:gd name="GluePoint1Y" fmla="*/ 0 h 113"/>
                  <a:gd name="GluePoint2X" fmla="*/ 126 w 156"/>
                  <a:gd name="GluePoint2Y" fmla="*/ 3 h 113"/>
                  <a:gd name="GluePoint3X" fmla="*/ 115 w 156"/>
                  <a:gd name="GluePoint3Y" fmla="*/ 6 h 113"/>
                  <a:gd name="GluePoint4X" fmla="*/ 102 w 156"/>
                  <a:gd name="GluePoint4Y" fmla="*/ 10 h 113"/>
                  <a:gd name="GluePoint5X" fmla="*/ 91 w 156"/>
                  <a:gd name="GluePoint5Y" fmla="*/ 13 h 113"/>
                  <a:gd name="GluePoint6X" fmla="*/ 81 w 156"/>
                  <a:gd name="GluePoint6Y" fmla="*/ 24 h 113"/>
                  <a:gd name="GluePoint7X" fmla="*/ 73 w 156"/>
                  <a:gd name="GluePoint7Y" fmla="*/ 37 h 113"/>
                  <a:gd name="GluePoint8X" fmla="*/ 64 w 156"/>
                  <a:gd name="GluePoint8Y" fmla="*/ 48 h 113"/>
                  <a:gd name="GluePoint9X" fmla="*/ 56 w 156"/>
                  <a:gd name="GluePoint9Y" fmla="*/ 61 h 113"/>
                  <a:gd name="GluePoint10X" fmla="*/ 54 w 156"/>
                  <a:gd name="GluePoint10Y" fmla="*/ 42 h 113"/>
                  <a:gd name="GluePoint11X" fmla="*/ 40 w 156"/>
                  <a:gd name="GluePoint11Y" fmla="*/ 35 h 113"/>
                  <a:gd name="GluePoint12X" fmla="*/ 26 w 156"/>
                  <a:gd name="GluePoint12Y" fmla="*/ 31 h 113"/>
                  <a:gd name="GluePoint13X" fmla="*/ 11 w 156"/>
                  <a:gd name="GluePoint13Y" fmla="*/ 35 h 113"/>
                  <a:gd name="GluePoint14X" fmla="*/ 5 w 156"/>
                  <a:gd name="GluePoint14Y" fmla="*/ 40 h 113"/>
                  <a:gd name="GluePoint15X" fmla="*/ 3 w 156"/>
                  <a:gd name="GluePoint15Y" fmla="*/ 45 h 113"/>
                  <a:gd name="GluePoint16X" fmla="*/ 0 w 156"/>
                  <a:gd name="GluePoint16Y" fmla="*/ 47 h 113"/>
                  <a:gd name="GluePoint17X" fmla="*/ 2 w 156"/>
                  <a:gd name="GluePoint17Y" fmla="*/ 55 h 113"/>
                  <a:gd name="GluePoint18X" fmla="*/ 0 w 156"/>
                  <a:gd name="GluePoint18Y" fmla="*/ 58 h 113"/>
                  <a:gd name="GluePoint19X" fmla="*/ 2 w 156"/>
                  <a:gd name="GluePoint19Y" fmla="*/ 66 h 113"/>
                  <a:gd name="GluePoint20X" fmla="*/ 0 w 156"/>
                  <a:gd name="GluePoint20Y" fmla="*/ 66 h 113"/>
                  <a:gd name="GluePoint21X" fmla="*/ 3 w 156"/>
                  <a:gd name="GluePoint21Y" fmla="*/ 71 h 113"/>
                  <a:gd name="GluePoint22X" fmla="*/ 8 w 156"/>
                  <a:gd name="GluePoint22Y" fmla="*/ 88 h 113"/>
                  <a:gd name="GluePoint23X" fmla="*/ 10 w 156"/>
                  <a:gd name="GluePoint23Y" fmla="*/ 92 h 113"/>
                  <a:gd name="GluePoint24X" fmla="*/ 11 w 156"/>
                  <a:gd name="GluePoint24Y" fmla="*/ 103 h 113"/>
                  <a:gd name="GluePoint25X" fmla="*/ 15 w 156"/>
                  <a:gd name="GluePoint25Y" fmla="*/ 111 h 113"/>
                  <a:gd name="GluePoint26X" fmla="*/ 21 w 156"/>
                  <a:gd name="GluePoint26Y" fmla="*/ 113 h 113"/>
                  <a:gd name="GluePoint27X" fmla="*/ 37 w 156"/>
                  <a:gd name="GluePoint27Y" fmla="*/ 111 h 113"/>
                  <a:gd name="GluePoint28X" fmla="*/ 45 w 156"/>
                  <a:gd name="GluePoint28Y" fmla="*/ 106 h 113"/>
                  <a:gd name="GluePoint29X" fmla="*/ 50 w 156"/>
                  <a:gd name="GluePoint29Y" fmla="*/ 100 h 113"/>
                  <a:gd name="GluePoint30X" fmla="*/ 65 w 156"/>
                  <a:gd name="GluePoint30Y" fmla="*/ 100 h 113"/>
                  <a:gd name="GluePoint31X" fmla="*/ 72 w 156"/>
                  <a:gd name="GluePoint31Y" fmla="*/ 96 h 113"/>
                  <a:gd name="GluePoint32X" fmla="*/ 80 w 156"/>
                  <a:gd name="GluePoint32Y" fmla="*/ 90 h 113"/>
                  <a:gd name="GluePoint33X" fmla="*/ 91 w 156"/>
                  <a:gd name="GluePoint33Y" fmla="*/ 90 h 113"/>
                  <a:gd name="GluePoint34X" fmla="*/ 94 w 156"/>
                  <a:gd name="GluePoint34Y" fmla="*/ 87 h 113"/>
                  <a:gd name="GluePoint35X" fmla="*/ 99 w 156"/>
                  <a:gd name="GluePoint35Y" fmla="*/ 80 h 113"/>
                  <a:gd name="GluePoint36X" fmla="*/ 107 w 156"/>
                  <a:gd name="GluePoint36Y" fmla="*/ 76 h 113"/>
                  <a:gd name="GluePoint37X" fmla="*/ 132 w 156"/>
                  <a:gd name="GluePoint37Y" fmla="*/ 68 h 113"/>
                  <a:gd name="GluePoint38X" fmla="*/ 137 w 156"/>
                  <a:gd name="GluePoint38Y" fmla="*/ 63 h 113"/>
                  <a:gd name="GluePoint39X" fmla="*/ 145 w 156"/>
                  <a:gd name="GluePoint39Y" fmla="*/ 61 h 113"/>
                  <a:gd name="GluePoint40X" fmla="*/ 145 w 156"/>
                  <a:gd name="GluePoint40Y" fmla="*/ 55 h 113"/>
                  <a:gd name="GluePoint41X" fmla="*/ 146 w 156"/>
                  <a:gd name="GluePoint41Y" fmla="*/ 50 h 113"/>
                  <a:gd name="GluePoint42X" fmla="*/ 156 w 156"/>
                  <a:gd name="GluePoint42Y" fmla="*/ 43 h 113"/>
                  <a:gd name="GluePoint43X" fmla="*/ 146 w 156"/>
                  <a:gd name="GluePoint43Y" fmla="*/ 21 h 113"/>
                  <a:gd name="GluePoint44X" fmla="*/ 138 w 156"/>
                  <a:gd name="GluePoint44Y" fmla="*/ 0 h 1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56" h="113">
                    <a:moveTo>
                      <a:pt x="138" y="0"/>
                    </a:moveTo>
                    <a:lnTo>
                      <a:pt x="126" y="3"/>
                    </a:lnTo>
                    <a:lnTo>
                      <a:pt x="115" y="6"/>
                    </a:lnTo>
                    <a:lnTo>
                      <a:pt x="102" y="10"/>
                    </a:lnTo>
                    <a:lnTo>
                      <a:pt x="91" y="13"/>
                    </a:lnTo>
                    <a:lnTo>
                      <a:pt x="81" y="24"/>
                    </a:lnTo>
                    <a:lnTo>
                      <a:pt x="73" y="37"/>
                    </a:lnTo>
                    <a:lnTo>
                      <a:pt x="64" y="48"/>
                    </a:lnTo>
                    <a:lnTo>
                      <a:pt x="56" y="61"/>
                    </a:lnTo>
                    <a:lnTo>
                      <a:pt x="54" y="42"/>
                    </a:lnTo>
                    <a:lnTo>
                      <a:pt x="40" y="35"/>
                    </a:lnTo>
                    <a:lnTo>
                      <a:pt x="26" y="31"/>
                    </a:lnTo>
                    <a:lnTo>
                      <a:pt x="11" y="35"/>
                    </a:lnTo>
                    <a:lnTo>
                      <a:pt x="5" y="40"/>
                    </a:lnTo>
                    <a:lnTo>
                      <a:pt x="3" y="45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0" y="58"/>
                    </a:lnTo>
                    <a:lnTo>
                      <a:pt x="2" y="66"/>
                    </a:lnTo>
                    <a:lnTo>
                      <a:pt x="0" y="66"/>
                    </a:lnTo>
                    <a:lnTo>
                      <a:pt x="3" y="71"/>
                    </a:lnTo>
                    <a:lnTo>
                      <a:pt x="8" y="88"/>
                    </a:lnTo>
                    <a:lnTo>
                      <a:pt x="10" y="92"/>
                    </a:lnTo>
                    <a:lnTo>
                      <a:pt x="11" y="103"/>
                    </a:lnTo>
                    <a:lnTo>
                      <a:pt x="15" y="111"/>
                    </a:lnTo>
                    <a:lnTo>
                      <a:pt x="21" y="113"/>
                    </a:lnTo>
                    <a:lnTo>
                      <a:pt x="37" y="111"/>
                    </a:lnTo>
                    <a:lnTo>
                      <a:pt x="45" y="106"/>
                    </a:lnTo>
                    <a:lnTo>
                      <a:pt x="50" y="100"/>
                    </a:lnTo>
                    <a:lnTo>
                      <a:pt x="65" y="100"/>
                    </a:lnTo>
                    <a:lnTo>
                      <a:pt x="72" y="96"/>
                    </a:lnTo>
                    <a:lnTo>
                      <a:pt x="80" y="90"/>
                    </a:lnTo>
                    <a:lnTo>
                      <a:pt x="91" y="90"/>
                    </a:lnTo>
                    <a:lnTo>
                      <a:pt x="94" y="87"/>
                    </a:lnTo>
                    <a:lnTo>
                      <a:pt x="99" y="80"/>
                    </a:lnTo>
                    <a:lnTo>
                      <a:pt x="107" y="76"/>
                    </a:lnTo>
                    <a:lnTo>
                      <a:pt x="132" y="68"/>
                    </a:lnTo>
                    <a:lnTo>
                      <a:pt x="137" y="63"/>
                    </a:lnTo>
                    <a:lnTo>
                      <a:pt x="145" y="61"/>
                    </a:lnTo>
                    <a:lnTo>
                      <a:pt x="145" y="55"/>
                    </a:lnTo>
                    <a:lnTo>
                      <a:pt x="146" y="50"/>
                    </a:lnTo>
                    <a:lnTo>
                      <a:pt x="156" y="43"/>
                    </a:lnTo>
                    <a:lnTo>
                      <a:pt x="146" y="21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18" name="Freeform 97"/>
              <p:cNvSpPr/>
              <p:nvPr/>
            </p:nvSpPr>
            <p:spPr>
              <a:xfrm>
                <a:off x="4791240" y="3335400"/>
                <a:ext cx="261720" cy="456840"/>
              </a:xfrm>
              <a:custGeom>
                <a:avLst/>
                <a:gdLst>
                  <a:gd name="textAreaLeft" fmla="*/ 0 w 261720"/>
                  <a:gd name="textAreaRight" fmla="*/ 262080 w 261720"/>
                  <a:gd name="textAreaTop" fmla="*/ 0 h 456840"/>
                  <a:gd name="textAreaBottom" fmla="*/ 457200 h 456840"/>
                  <a:gd name="GluePoint1X" fmla="*/ 73 w 165"/>
                  <a:gd name="GluePoint1Y" fmla="*/ 35 h 288"/>
                  <a:gd name="GluePoint2X" fmla="*/ 89 w 165"/>
                  <a:gd name="GluePoint2Y" fmla="*/ 21 h 288"/>
                  <a:gd name="GluePoint3X" fmla="*/ 100 w 165"/>
                  <a:gd name="GluePoint3Y" fmla="*/ 22 h 288"/>
                  <a:gd name="GluePoint4X" fmla="*/ 119 w 165"/>
                  <a:gd name="GluePoint4Y" fmla="*/ 19 h 288"/>
                  <a:gd name="GluePoint5X" fmla="*/ 130 w 165"/>
                  <a:gd name="GluePoint5Y" fmla="*/ 14 h 288"/>
                  <a:gd name="GluePoint6X" fmla="*/ 140 w 165"/>
                  <a:gd name="GluePoint6Y" fmla="*/ 16 h 288"/>
                  <a:gd name="GluePoint7X" fmla="*/ 162 w 165"/>
                  <a:gd name="GluePoint7Y" fmla="*/ 3 h 288"/>
                  <a:gd name="GluePoint8X" fmla="*/ 164 w 165"/>
                  <a:gd name="GluePoint8Y" fmla="*/ 3 h 288"/>
                  <a:gd name="GluePoint9X" fmla="*/ 165 w 165"/>
                  <a:gd name="GluePoint9Y" fmla="*/ 9 h 288"/>
                  <a:gd name="GluePoint10X" fmla="*/ 161 w 165"/>
                  <a:gd name="GluePoint10Y" fmla="*/ 42 h 288"/>
                  <a:gd name="GluePoint11X" fmla="*/ 161 w 165"/>
                  <a:gd name="GluePoint11Y" fmla="*/ 46 h 288"/>
                  <a:gd name="GluePoint12X" fmla="*/ 161 w 165"/>
                  <a:gd name="GluePoint12Y" fmla="*/ 66 h 288"/>
                  <a:gd name="GluePoint13X" fmla="*/ 161 w 165"/>
                  <a:gd name="GluePoint13Y" fmla="*/ 71 h 288"/>
                  <a:gd name="GluePoint14X" fmla="*/ 164 w 165"/>
                  <a:gd name="GluePoint14Y" fmla="*/ 75 h 288"/>
                  <a:gd name="GluePoint15X" fmla="*/ 161 w 165"/>
                  <a:gd name="GluePoint15Y" fmla="*/ 85 h 288"/>
                  <a:gd name="GluePoint16X" fmla="*/ 149 w 165"/>
                  <a:gd name="GluePoint16Y" fmla="*/ 99 h 288"/>
                  <a:gd name="GluePoint17X" fmla="*/ 146 w 165"/>
                  <a:gd name="GluePoint17Y" fmla="*/ 104 h 288"/>
                  <a:gd name="GluePoint18X" fmla="*/ 137 w 165"/>
                  <a:gd name="GluePoint18Y" fmla="*/ 112 h 288"/>
                  <a:gd name="GluePoint19X" fmla="*/ 122 w 165"/>
                  <a:gd name="GluePoint19Y" fmla="*/ 120 h 288"/>
                  <a:gd name="GluePoint20X" fmla="*/ 102 w 165"/>
                  <a:gd name="GluePoint20Y" fmla="*/ 133 h 288"/>
                  <a:gd name="GluePoint21X" fmla="*/ 97 w 165"/>
                  <a:gd name="GluePoint21Y" fmla="*/ 138 h 288"/>
                  <a:gd name="GluePoint22X" fmla="*/ 91 w 165"/>
                  <a:gd name="GluePoint22Y" fmla="*/ 149 h 288"/>
                  <a:gd name="GluePoint23X" fmla="*/ 89 w 165"/>
                  <a:gd name="GluePoint23Y" fmla="*/ 145 h 288"/>
                  <a:gd name="GluePoint24X" fmla="*/ 70 w 165"/>
                  <a:gd name="GluePoint24Y" fmla="*/ 167 h 288"/>
                  <a:gd name="GluePoint25X" fmla="*/ 67 w 165"/>
                  <a:gd name="GluePoint25Y" fmla="*/ 180 h 288"/>
                  <a:gd name="GluePoint26X" fmla="*/ 72 w 165"/>
                  <a:gd name="GluePoint26Y" fmla="*/ 186 h 288"/>
                  <a:gd name="GluePoint27X" fmla="*/ 76 w 165"/>
                  <a:gd name="GluePoint27Y" fmla="*/ 206 h 288"/>
                  <a:gd name="GluePoint28X" fmla="*/ 75 w 165"/>
                  <a:gd name="GluePoint28Y" fmla="*/ 225 h 288"/>
                  <a:gd name="GluePoint29X" fmla="*/ 72 w 165"/>
                  <a:gd name="GluePoint29Y" fmla="*/ 243 h 288"/>
                  <a:gd name="GluePoint30X" fmla="*/ 73 w 165"/>
                  <a:gd name="GluePoint30Y" fmla="*/ 241 h 288"/>
                  <a:gd name="GluePoint31X" fmla="*/ 64 w 165"/>
                  <a:gd name="GluePoint31Y" fmla="*/ 254 h 288"/>
                  <a:gd name="GluePoint32X" fmla="*/ 33 w 165"/>
                  <a:gd name="GluePoint32Y" fmla="*/ 267 h 288"/>
                  <a:gd name="GluePoint33X" fmla="*/ 32 w 165"/>
                  <a:gd name="GluePoint33Y" fmla="*/ 280 h 288"/>
                  <a:gd name="GluePoint34X" fmla="*/ 33 w 165"/>
                  <a:gd name="GluePoint34Y" fmla="*/ 288 h 288"/>
                  <a:gd name="GluePoint35X" fmla="*/ 21 w 165"/>
                  <a:gd name="GluePoint35Y" fmla="*/ 270 h 288"/>
                  <a:gd name="GluePoint36X" fmla="*/ 18 w 165"/>
                  <a:gd name="GluePoint36Y" fmla="*/ 214 h 288"/>
                  <a:gd name="GluePoint37X" fmla="*/ 27 w 165"/>
                  <a:gd name="GluePoint37Y" fmla="*/ 199 h 288"/>
                  <a:gd name="GluePoint38X" fmla="*/ 38 w 165"/>
                  <a:gd name="GluePoint38Y" fmla="*/ 151 h 288"/>
                  <a:gd name="GluePoint39X" fmla="*/ 45 w 165"/>
                  <a:gd name="GluePoint39Y" fmla="*/ 124 h 288"/>
                  <a:gd name="GluePoint40X" fmla="*/ 40 w 165"/>
                  <a:gd name="GluePoint40Y" fmla="*/ 106 h 288"/>
                  <a:gd name="GluePoint41X" fmla="*/ 3 w 165"/>
                  <a:gd name="GluePoint41Y" fmla="*/ 96 h 288"/>
                  <a:gd name="GluePoint42X" fmla="*/ 0 w 165"/>
                  <a:gd name="GluePoint42Y" fmla="*/ 82 h 288"/>
                  <a:gd name="GluePoint43X" fmla="*/ 24 w 165"/>
                  <a:gd name="GluePoint43Y" fmla="*/ 72 h 288"/>
                  <a:gd name="GluePoint44X" fmla="*/ 49 w 165"/>
                  <a:gd name="GluePoint44Y" fmla="*/ 63 h 288"/>
                  <a:gd name="GluePoint45X" fmla="*/ 67 w 165"/>
                  <a:gd name="GluePoint45Y" fmla="*/ 71 h 288"/>
                  <a:gd name="GluePoint46X" fmla="*/ 70 w 165"/>
                  <a:gd name="GluePoint46Y" fmla="*/ 85 h 288"/>
                  <a:gd name="GluePoint47X" fmla="*/ 67 w 165"/>
                  <a:gd name="GluePoint47Y" fmla="*/ 103 h 288"/>
                  <a:gd name="GluePoint48X" fmla="*/ 76 w 165"/>
                  <a:gd name="GluePoint48Y" fmla="*/ 117 h 288"/>
                  <a:gd name="GluePoint49X" fmla="*/ 81 w 165"/>
                  <a:gd name="GluePoint49Y" fmla="*/ 112 h 288"/>
                  <a:gd name="GluePoint50X" fmla="*/ 81 w 165"/>
                  <a:gd name="GluePoint50Y" fmla="*/ 103 h 288"/>
                  <a:gd name="GluePoint51X" fmla="*/ 91 w 165"/>
                  <a:gd name="GluePoint51Y" fmla="*/ 88 h 288"/>
                  <a:gd name="GluePoint52X" fmla="*/ 91 w 165"/>
                  <a:gd name="GluePoint52Y" fmla="*/ 79 h 288"/>
                  <a:gd name="GluePoint53X" fmla="*/ 76 w 165"/>
                  <a:gd name="GluePoint53Y" fmla="*/ 54 h 2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65" h="288">
                    <a:moveTo>
                      <a:pt x="76" y="54"/>
                    </a:moveTo>
                    <a:lnTo>
                      <a:pt x="73" y="35"/>
                    </a:lnTo>
                    <a:lnTo>
                      <a:pt x="78" y="21"/>
                    </a:lnTo>
                    <a:lnTo>
                      <a:pt x="89" y="21"/>
                    </a:lnTo>
                    <a:lnTo>
                      <a:pt x="95" y="17"/>
                    </a:lnTo>
                    <a:lnTo>
                      <a:pt x="100" y="22"/>
                    </a:lnTo>
                    <a:lnTo>
                      <a:pt x="108" y="19"/>
                    </a:lnTo>
                    <a:lnTo>
                      <a:pt x="119" y="19"/>
                    </a:lnTo>
                    <a:lnTo>
                      <a:pt x="124" y="16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6"/>
                    </a:lnTo>
                    <a:lnTo>
                      <a:pt x="156" y="9"/>
                    </a:lnTo>
                    <a:lnTo>
                      <a:pt x="162" y="3"/>
                    </a:lnTo>
                    <a:lnTo>
                      <a:pt x="164" y="0"/>
                    </a:lnTo>
                    <a:lnTo>
                      <a:pt x="164" y="3"/>
                    </a:lnTo>
                    <a:lnTo>
                      <a:pt x="165" y="5"/>
                    </a:lnTo>
                    <a:lnTo>
                      <a:pt x="165" y="9"/>
                    </a:lnTo>
                    <a:lnTo>
                      <a:pt x="161" y="24"/>
                    </a:lnTo>
                    <a:lnTo>
                      <a:pt x="161" y="42"/>
                    </a:lnTo>
                    <a:lnTo>
                      <a:pt x="159" y="43"/>
                    </a:lnTo>
                    <a:lnTo>
                      <a:pt x="161" y="46"/>
                    </a:lnTo>
                    <a:lnTo>
                      <a:pt x="159" y="66"/>
                    </a:lnTo>
                    <a:lnTo>
                      <a:pt x="161" y="66"/>
                    </a:lnTo>
                    <a:lnTo>
                      <a:pt x="162" y="69"/>
                    </a:lnTo>
                    <a:lnTo>
                      <a:pt x="161" y="71"/>
                    </a:lnTo>
                    <a:lnTo>
                      <a:pt x="164" y="72"/>
                    </a:lnTo>
                    <a:lnTo>
                      <a:pt x="164" y="75"/>
                    </a:lnTo>
                    <a:lnTo>
                      <a:pt x="157" y="83"/>
                    </a:lnTo>
                    <a:lnTo>
                      <a:pt x="161" y="85"/>
                    </a:lnTo>
                    <a:lnTo>
                      <a:pt x="159" y="90"/>
                    </a:lnTo>
                    <a:lnTo>
                      <a:pt x="149" y="99"/>
                    </a:lnTo>
                    <a:lnTo>
                      <a:pt x="146" y="103"/>
                    </a:lnTo>
                    <a:lnTo>
                      <a:pt x="146" y="104"/>
                    </a:lnTo>
                    <a:lnTo>
                      <a:pt x="146" y="108"/>
                    </a:lnTo>
                    <a:lnTo>
                      <a:pt x="137" y="112"/>
                    </a:lnTo>
                    <a:lnTo>
                      <a:pt x="135" y="116"/>
                    </a:lnTo>
                    <a:lnTo>
                      <a:pt x="122" y="120"/>
                    </a:lnTo>
                    <a:lnTo>
                      <a:pt x="110" y="127"/>
                    </a:lnTo>
                    <a:lnTo>
                      <a:pt x="102" y="133"/>
                    </a:lnTo>
                    <a:lnTo>
                      <a:pt x="102" y="136"/>
                    </a:lnTo>
                    <a:lnTo>
                      <a:pt x="97" y="138"/>
                    </a:lnTo>
                    <a:lnTo>
                      <a:pt x="99" y="140"/>
                    </a:lnTo>
                    <a:lnTo>
                      <a:pt x="91" y="149"/>
                    </a:lnTo>
                    <a:lnTo>
                      <a:pt x="91" y="148"/>
                    </a:lnTo>
                    <a:lnTo>
                      <a:pt x="89" y="145"/>
                    </a:lnTo>
                    <a:lnTo>
                      <a:pt x="87" y="149"/>
                    </a:lnTo>
                    <a:lnTo>
                      <a:pt x="70" y="167"/>
                    </a:lnTo>
                    <a:lnTo>
                      <a:pt x="67" y="167"/>
                    </a:lnTo>
                    <a:lnTo>
                      <a:pt x="67" y="180"/>
                    </a:lnTo>
                    <a:lnTo>
                      <a:pt x="70" y="185"/>
                    </a:lnTo>
                    <a:lnTo>
                      <a:pt x="72" y="186"/>
                    </a:lnTo>
                    <a:lnTo>
                      <a:pt x="75" y="207"/>
                    </a:lnTo>
                    <a:lnTo>
                      <a:pt x="76" y="206"/>
                    </a:lnTo>
                    <a:lnTo>
                      <a:pt x="78" y="207"/>
                    </a:lnTo>
                    <a:lnTo>
                      <a:pt x="75" y="225"/>
                    </a:lnTo>
                    <a:lnTo>
                      <a:pt x="72" y="239"/>
                    </a:lnTo>
                    <a:lnTo>
                      <a:pt x="72" y="243"/>
                    </a:lnTo>
                    <a:lnTo>
                      <a:pt x="75" y="236"/>
                    </a:lnTo>
                    <a:lnTo>
                      <a:pt x="73" y="241"/>
                    </a:lnTo>
                    <a:lnTo>
                      <a:pt x="67" y="251"/>
                    </a:lnTo>
                    <a:lnTo>
                      <a:pt x="64" y="254"/>
                    </a:lnTo>
                    <a:lnTo>
                      <a:pt x="45" y="260"/>
                    </a:lnTo>
                    <a:lnTo>
                      <a:pt x="33" y="267"/>
                    </a:lnTo>
                    <a:lnTo>
                      <a:pt x="29" y="275"/>
                    </a:lnTo>
                    <a:lnTo>
                      <a:pt x="32" y="280"/>
                    </a:lnTo>
                    <a:lnTo>
                      <a:pt x="35" y="276"/>
                    </a:lnTo>
                    <a:lnTo>
                      <a:pt x="33" y="288"/>
                    </a:lnTo>
                    <a:lnTo>
                      <a:pt x="21" y="286"/>
                    </a:lnTo>
                    <a:lnTo>
                      <a:pt x="21" y="270"/>
                    </a:lnTo>
                    <a:lnTo>
                      <a:pt x="22" y="243"/>
                    </a:lnTo>
                    <a:lnTo>
                      <a:pt x="18" y="214"/>
                    </a:lnTo>
                    <a:lnTo>
                      <a:pt x="19" y="206"/>
                    </a:lnTo>
                    <a:lnTo>
                      <a:pt x="27" y="199"/>
                    </a:lnTo>
                    <a:lnTo>
                      <a:pt x="40" y="169"/>
                    </a:lnTo>
                    <a:lnTo>
                      <a:pt x="38" y="151"/>
                    </a:lnTo>
                    <a:lnTo>
                      <a:pt x="43" y="138"/>
                    </a:lnTo>
                    <a:lnTo>
                      <a:pt x="45" y="124"/>
                    </a:lnTo>
                    <a:lnTo>
                      <a:pt x="41" y="109"/>
                    </a:lnTo>
                    <a:lnTo>
                      <a:pt x="40" y="106"/>
                    </a:lnTo>
                    <a:lnTo>
                      <a:pt x="19" y="98"/>
                    </a:lnTo>
                    <a:lnTo>
                      <a:pt x="3" y="96"/>
                    </a:lnTo>
                    <a:lnTo>
                      <a:pt x="5" y="91"/>
                    </a:lnTo>
                    <a:lnTo>
                      <a:pt x="0" y="82"/>
                    </a:lnTo>
                    <a:lnTo>
                      <a:pt x="13" y="77"/>
                    </a:lnTo>
                    <a:lnTo>
                      <a:pt x="24" y="72"/>
                    </a:lnTo>
                    <a:lnTo>
                      <a:pt x="38" y="67"/>
                    </a:lnTo>
                    <a:lnTo>
                      <a:pt x="49" y="63"/>
                    </a:lnTo>
                    <a:lnTo>
                      <a:pt x="56" y="72"/>
                    </a:lnTo>
                    <a:lnTo>
                      <a:pt x="67" y="71"/>
                    </a:lnTo>
                    <a:lnTo>
                      <a:pt x="70" y="72"/>
                    </a:lnTo>
                    <a:lnTo>
                      <a:pt x="70" y="85"/>
                    </a:lnTo>
                    <a:lnTo>
                      <a:pt x="65" y="96"/>
                    </a:lnTo>
                    <a:lnTo>
                      <a:pt x="67" y="103"/>
                    </a:lnTo>
                    <a:lnTo>
                      <a:pt x="78" y="114"/>
                    </a:lnTo>
                    <a:lnTo>
                      <a:pt x="76" y="117"/>
                    </a:lnTo>
                    <a:lnTo>
                      <a:pt x="80" y="117"/>
                    </a:lnTo>
                    <a:lnTo>
                      <a:pt x="81" y="112"/>
                    </a:lnTo>
                    <a:lnTo>
                      <a:pt x="80" y="108"/>
                    </a:lnTo>
                    <a:lnTo>
                      <a:pt x="81" y="103"/>
                    </a:lnTo>
                    <a:lnTo>
                      <a:pt x="89" y="98"/>
                    </a:lnTo>
                    <a:lnTo>
                      <a:pt x="91" y="88"/>
                    </a:lnTo>
                    <a:lnTo>
                      <a:pt x="89" y="83"/>
                    </a:lnTo>
                    <a:lnTo>
                      <a:pt x="91" y="79"/>
                    </a:lnTo>
                    <a:lnTo>
                      <a:pt x="89" y="72"/>
                    </a:lnTo>
                    <a:lnTo>
                      <a:pt x="76" y="5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19" name="Freeform 98"/>
              <p:cNvSpPr/>
              <p:nvPr/>
            </p:nvSpPr>
            <p:spPr>
              <a:xfrm>
                <a:off x="4859280" y="3306600"/>
                <a:ext cx="75960" cy="21384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213840"/>
                  <a:gd name="textAreaBottom" fmla="*/ 214200 h 213840"/>
                  <a:gd name="GluePoint1X" fmla="*/ 33 w 48"/>
                  <a:gd name="GluePoint1Y" fmla="*/ 72 h 135"/>
                  <a:gd name="GluePoint2X" fmla="*/ 32 w 48"/>
                  <a:gd name="GluePoint2Y" fmla="*/ 76 h 135"/>
                  <a:gd name="GluePoint3X" fmla="*/ 35 w 48"/>
                  <a:gd name="GluePoint3Y" fmla="*/ 79 h 135"/>
                  <a:gd name="GluePoint4X" fmla="*/ 38 w 48"/>
                  <a:gd name="GluePoint4Y" fmla="*/ 89 h 135"/>
                  <a:gd name="GluePoint5X" fmla="*/ 32 w 48"/>
                  <a:gd name="GluePoint5Y" fmla="*/ 82 h 135"/>
                  <a:gd name="GluePoint6X" fmla="*/ 30 w 48"/>
                  <a:gd name="GluePoint6Y" fmla="*/ 85 h 135"/>
                  <a:gd name="GluePoint7X" fmla="*/ 27 w 48"/>
                  <a:gd name="GluePoint7Y" fmla="*/ 84 h 135"/>
                  <a:gd name="GluePoint8X" fmla="*/ 29 w 48"/>
                  <a:gd name="GluePoint8Y" fmla="*/ 77 h 135"/>
                  <a:gd name="GluePoint9X" fmla="*/ 25 w 48"/>
                  <a:gd name="GluePoint9Y" fmla="*/ 72 h 135"/>
                  <a:gd name="GluePoint10X" fmla="*/ 24 w 48"/>
                  <a:gd name="GluePoint10Y" fmla="*/ 60 h 135"/>
                  <a:gd name="GluePoint11X" fmla="*/ 21 w 48"/>
                  <a:gd name="GluePoint11Y" fmla="*/ 52 h 135"/>
                  <a:gd name="GluePoint12X" fmla="*/ 24 w 48"/>
                  <a:gd name="GluePoint12Y" fmla="*/ 40 h 135"/>
                  <a:gd name="GluePoint13X" fmla="*/ 25 w 48"/>
                  <a:gd name="GluePoint13Y" fmla="*/ 18 h 135"/>
                  <a:gd name="GluePoint14X" fmla="*/ 19 w 48"/>
                  <a:gd name="GluePoint14Y" fmla="*/ 10 h 135"/>
                  <a:gd name="GluePoint15X" fmla="*/ 21 w 48"/>
                  <a:gd name="GluePoint15Y" fmla="*/ 5 h 135"/>
                  <a:gd name="GluePoint16X" fmla="*/ 19 w 48"/>
                  <a:gd name="GluePoint16Y" fmla="*/ 3 h 135"/>
                  <a:gd name="GluePoint17X" fmla="*/ 14 w 48"/>
                  <a:gd name="GluePoint17Y" fmla="*/ 3 h 135"/>
                  <a:gd name="GluePoint18X" fmla="*/ 6 w 48"/>
                  <a:gd name="GluePoint18Y" fmla="*/ 0 h 135"/>
                  <a:gd name="GluePoint19X" fmla="*/ 6 w 48"/>
                  <a:gd name="GluePoint19Y" fmla="*/ 5 h 135"/>
                  <a:gd name="GluePoint20X" fmla="*/ 10 w 48"/>
                  <a:gd name="GluePoint20Y" fmla="*/ 5 h 135"/>
                  <a:gd name="GluePoint21X" fmla="*/ 11 w 48"/>
                  <a:gd name="GluePoint21Y" fmla="*/ 7 h 135"/>
                  <a:gd name="GluePoint22X" fmla="*/ 16 w 48"/>
                  <a:gd name="GluePoint22Y" fmla="*/ 23 h 135"/>
                  <a:gd name="GluePoint23X" fmla="*/ 11 w 48"/>
                  <a:gd name="GluePoint23Y" fmla="*/ 26 h 135"/>
                  <a:gd name="GluePoint24X" fmla="*/ 10 w 48"/>
                  <a:gd name="GluePoint24Y" fmla="*/ 37 h 135"/>
                  <a:gd name="GluePoint25X" fmla="*/ 10 w 48"/>
                  <a:gd name="GluePoint25Y" fmla="*/ 48 h 135"/>
                  <a:gd name="GluePoint26X" fmla="*/ 13 w 48"/>
                  <a:gd name="GluePoint26Y" fmla="*/ 55 h 135"/>
                  <a:gd name="GluePoint27X" fmla="*/ 6 w 48"/>
                  <a:gd name="GluePoint27Y" fmla="*/ 58 h 135"/>
                  <a:gd name="GluePoint28X" fmla="*/ 5 w 48"/>
                  <a:gd name="GluePoint28Y" fmla="*/ 66 h 135"/>
                  <a:gd name="GluePoint29X" fmla="*/ 0 w 48"/>
                  <a:gd name="GluePoint29Y" fmla="*/ 76 h 135"/>
                  <a:gd name="GluePoint30X" fmla="*/ 3 w 48"/>
                  <a:gd name="GluePoint30Y" fmla="*/ 81 h 135"/>
                  <a:gd name="GluePoint31X" fmla="*/ 6 w 48"/>
                  <a:gd name="GluePoint31Y" fmla="*/ 81 h 135"/>
                  <a:gd name="GluePoint32X" fmla="*/ 13 w 48"/>
                  <a:gd name="GluePoint32Y" fmla="*/ 90 h 135"/>
                  <a:gd name="GluePoint33X" fmla="*/ 24 w 48"/>
                  <a:gd name="GluePoint33Y" fmla="*/ 89 h 135"/>
                  <a:gd name="GluePoint34X" fmla="*/ 27 w 48"/>
                  <a:gd name="GluePoint34Y" fmla="*/ 90 h 135"/>
                  <a:gd name="GluePoint35X" fmla="*/ 27 w 48"/>
                  <a:gd name="GluePoint35Y" fmla="*/ 103 h 135"/>
                  <a:gd name="GluePoint36X" fmla="*/ 22 w 48"/>
                  <a:gd name="GluePoint36Y" fmla="*/ 114 h 135"/>
                  <a:gd name="GluePoint37X" fmla="*/ 24 w 48"/>
                  <a:gd name="GluePoint37Y" fmla="*/ 121 h 135"/>
                  <a:gd name="GluePoint38X" fmla="*/ 35 w 48"/>
                  <a:gd name="GluePoint38Y" fmla="*/ 132 h 135"/>
                  <a:gd name="GluePoint39X" fmla="*/ 33 w 48"/>
                  <a:gd name="GluePoint39Y" fmla="*/ 135 h 135"/>
                  <a:gd name="GluePoint40X" fmla="*/ 37 w 48"/>
                  <a:gd name="GluePoint40Y" fmla="*/ 135 h 135"/>
                  <a:gd name="GluePoint41X" fmla="*/ 38 w 48"/>
                  <a:gd name="GluePoint41Y" fmla="*/ 130 h 135"/>
                  <a:gd name="GluePoint42X" fmla="*/ 37 w 48"/>
                  <a:gd name="GluePoint42Y" fmla="*/ 126 h 135"/>
                  <a:gd name="GluePoint43X" fmla="*/ 38 w 48"/>
                  <a:gd name="GluePoint43Y" fmla="*/ 121 h 135"/>
                  <a:gd name="GluePoint44X" fmla="*/ 46 w 48"/>
                  <a:gd name="GluePoint44Y" fmla="*/ 116 h 135"/>
                  <a:gd name="GluePoint45X" fmla="*/ 48 w 48"/>
                  <a:gd name="GluePoint45Y" fmla="*/ 106 h 135"/>
                  <a:gd name="GluePoint46X" fmla="*/ 46 w 48"/>
                  <a:gd name="GluePoint46Y" fmla="*/ 101 h 135"/>
                  <a:gd name="GluePoint47X" fmla="*/ 48 w 48"/>
                  <a:gd name="GluePoint47Y" fmla="*/ 97 h 135"/>
                  <a:gd name="GluePoint48X" fmla="*/ 46 w 48"/>
                  <a:gd name="GluePoint48Y" fmla="*/ 90 h 135"/>
                  <a:gd name="GluePoint49X" fmla="*/ 33 w 48"/>
                  <a:gd name="GluePoint49Y" fmla="*/ 72 h 1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48" h="135">
                    <a:moveTo>
                      <a:pt x="33" y="72"/>
                    </a:moveTo>
                    <a:lnTo>
                      <a:pt x="32" y="76"/>
                    </a:lnTo>
                    <a:lnTo>
                      <a:pt x="35" y="79"/>
                    </a:lnTo>
                    <a:lnTo>
                      <a:pt x="38" y="89"/>
                    </a:lnTo>
                    <a:lnTo>
                      <a:pt x="32" y="82"/>
                    </a:lnTo>
                    <a:lnTo>
                      <a:pt x="30" y="85"/>
                    </a:lnTo>
                    <a:lnTo>
                      <a:pt x="27" y="84"/>
                    </a:lnTo>
                    <a:lnTo>
                      <a:pt x="29" y="77"/>
                    </a:lnTo>
                    <a:lnTo>
                      <a:pt x="25" y="72"/>
                    </a:lnTo>
                    <a:lnTo>
                      <a:pt x="24" y="60"/>
                    </a:lnTo>
                    <a:lnTo>
                      <a:pt x="21" y="52"/>
                    </a:lnTo>
                    <a:lnTo>
                      <a:pt x="24" y="40"/>
                    </a:lnTo>
                    <a:lnTo>
                      <a:pt x="25" y="18"/>
                    </a:lnTo>
                    <a:lnTo>
                      <a:pt x="19" y="10"/>
                    </a:lnTo>
                    <a:lnTo>
                      <a:pt x="21" y="5"/>
                    </a:lnTo>
                    <a:lnTo>
                      <a:pt x="19" y="3"/>
                    </a:lnTo>
                    <a:lnTo>
                      <a:pt x="14" y="3"/>
                    </a:lnTo>
                    <a:lnTo>
                      <a:pt x="6" y="0"/>
                    </a:lnTo>
                    <a:lnTo>
                      <a:pt x="6" y="5"/>
                    </a:lnTo>
                    <a:lnTo>
                      <a:pt x="10" y="5"/>
                    </a:lnTo>
                    <a:lnTo>
                      <a:pt x="11" y="7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10" y="37"/>
                    </a:lnTo>
                    <a:lnTo>
                      <a:pt x="10" y="48"/>
                    </a:lnTo>
                    <a:lnTo>
                      <a:pt x="13" y="55"/>
                    </a:lnTo>
                    <a:lnTo>
                      <a:pt x="6" y="58"/>
                    </a:lnTo>
                    <a:lnTo>
                      <a:pt x="5" y="66"/>
                    </a:lnTo>
                    <a:lnTo>
                      <a:pt x="0" y="76"/>
                    </a:lnTo>
                    <a:lnTo>
                      <a:pt x="3" y="81"/>
                    </a:lnTo>
                    <a:lnTo>
                      <a:pt x="6" y="81"/>
                    </a:lnTo>
                    <a:lnTo>
                      <a:pt x="13" y="90"/>
                    </a:lnTo>
                    <a:lnTo>
                      <a:pt x="24" y="89"/>
                    </a:lnTo>
                    <a:lnTo>
                      <a:pt x="27" y="90"/>
                    </a:lnTo>
                    <a:lnTo>
                      <a:pt x="27" y="103"/>
                    </a:lnTo>
                    <a:lnTo>
                      <a:pt x="22" y="114"/>
                    </a:lnTo>
                    <a:lnTo>
                      <a:pt x="24" y="121"/>
                    </a:lnTo>
                    <a:lnTo>
                      <a:pt x="35" y="132"/>
                    </a:lnTo>
                    <a:lnTo>
                      <a:pt x="33" y="135"/>
                    </a:lnTo>
                    <a:lnTo>
                      <a:pt x="37" y="135"/>
                    </a:lnTo>
                    <a:lnTo>
                      <a:pt x="38" y="130"/>
                    </a:lnTo>
                    <a:lnTo>
                      <a:pt x="37" y="126"/>
                    </a:lnTo>
                    <a:lnTo>
                      <a:pt x="38" y="121"/>
                    </a:lnTo>
                    <a:lnTo>
                      <a:pt x="46" y="116"/>
                    </a:lnTo>
                    <a:lnTo>
                      <a:pt x="48" y="106"/>
                    </a:lnTo>
                    <a:lnTo>
                      <a:pt x="46" y="101"/>
                    </a:lnTo>
                    <a:lnTo>
                      <a:pt x="48" y="97"/>
                    </a:lnTo>
                    <a:lnTo>
                      <a:pt x="46" y="90"/>
                    </a:lnTo>
                    <a:lnTo>
                      <a:pt x="33" y="7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20" name="Freeform 99"/>
              <p:cNvSpPr/>
              <p:nvPr/>
            </p:nvSpPr>
            <p:spPr>
              <a:xfrm>
                <a:off x="4894200" y="2916360"/>
                <a:ext cx="194760" cy="256680"/>
              </a:xfrm>
              <a:custGeom>
                <a:avLst/>
                <a:gdLst>
                  <a:gd name="textAreaLeft" fmla="*/ 0 w 194760"/>
                  <a:gd name="textAreaRight" fmla="*/ 195120 w 194760"/>
                  <a:gd name="textAreaTop" fmla="*/ 0 h 256680"/>
                  <a:gd name="textAreaBottom" fmla="*/ 257040 h 256680"/>
                  <a:gd name="GluePoint1X" fmla="*/ 5 w 123"/>
                  <a:gd name="GluePoint1Y" fmla="*/ 98 h 162"/>
                  <a:gd name="GluePoint2X" fmla="*/ 3 w 123"/>
                  <a:gd name="GluePoint2Y" fmla="*/ 95 h 162"/>
                  <a:gd name="GluePoint3X" fmla="*/ 5 w 123"/>
                  <a:gd name="GluePoint3Y" fmla="*/ 90 h 162"/>
                  <a:gd name="GluePoint4X" fmla="*/ 8 w 123"/>
                  <a:gd name="GluePoint4Y" fmla="*/ 90 h 162"/>
                  <a:gd name="GluePoint5X" fmla="*/ 11 w 123"/>
                  <a:gd name="GluePoint5Y" fmla="*/ 89 h 162"/>
                  <a:gd name="GluePoint6X" fmla="*/ 15 w 123"/>
                  <a:gd name="GluePoint6Y" fmla="*/ 87 h 162"/>
                  <a:gd name="GluePoint7X" fmla="*/ 15 w 123"/>
                  <a:gd name="GluePoint7Y" fmla="*/ 85 h 162"/>
                  <a:gd name="GluePoint8X" fmla="*/ 11 w 123"/>
                  <a:gd name="GluePoint8Y" fmla="*/ 85 h 162"/>
                  <a:gd name="GluePoint9X" fmla="*/ 8 w 123"/>
                  <a:gd name="GluePoint9Y" fmla="*/ 85 h 162"/>
                  <a:gd name="GluePoint10X" fmla="*/ 7 w 123"/>
                  <a:gd name="GluePoint10Y" fmla="*/ 87 h 162"/>
                  <a:gd name="GluePoint11X" fmla="*/ 5 w 123"/>
                  <a:gd name="GluePoint11Y" fmla="*/ 87 h 162"/>
                  <a:gd name="GluePoint12X" fmla="*/ 3 w 123"/>
                  <a:gd name="GluePoint12Y" fmla="*/ 84 h 162"/>
                  <a:gd name="GluePoint13X" fmla="*/ 2 w 123"/>
                  <a:gd name="GluePoint13Y" fmla="*/ 80 h 162"/>
                  <a:gd name="GluePoint14X" fmla="*/ 2 w 123"/>
                  <a:gd name="GluePoint14Y" fmla="*/ 77 h 162"/>
                  <a:gd name="GluePoint15X" fmla="*/ 2 w 123"/>
                  <a:gd name="GluePoint15Y" fmla="*/ 77 h 162"/>
                  <a:gd name="GluePoint16X" fmla="*/ 16 w 123"/>
                  <a:gd name="GluePoint16Y" fmla="*/ 53 h 162"/>
                  <a:gd name="GluePoint17X" fmla="*/ 18 w 123"/>
                  <a:gd name="GluePoint17Y" fmla="*/ 43 h 162"/>
                  <a:gd name="GluePoint18X" fmla="*/ 16 w 123"/>
                  <a:gd name="GluePoint18Y" fmla="*/ 32 h 162"/>
                  <a:gd name="GluePoint19X" fmla="*/ 10 w 123"/>
                  <a:gd name="GluePoint19Y" fmla="*/ 26 h 162"/>
                  <a:gd name="GluePoint20X" fmla="*/ 7 w 123"/>
                  <a:gd name="GluePoint20Y" fmla="*/ 11 h 162"/>
                  <a:gd name="GluePoint21X" fmla="*/ 0 w 123"/>
                  <a:gd name="GluePoint21Y" fmla="*/ 8 h 162"/>
                  <a:gd name="GluePoint22X" fmla="*/ 8 w 123"/>
                  <a:gd name="GluePoint22Y" fmla="*/ 0 h 162"/>
                  <a:gd name="GluePoint23X" fmla="*/ 29 w 123"/>
                  <a:gd name="GluePoint23Y" fmla="*/ 0 h 162"/>
                  <a:gd name="GluePoint24X" fmla="*/ 42 w 123"/>
                  <a:gd name="GluePoint24Y" fmla="*/ 0 h 162"/>
                  <a:gd name="GluePoint25X" fmla="*/ 61 w 123"/>
                  <a:gd name="GluePoint25Y" fmla="*/ 15 h 162"/>
                  <a:gd name="GluePoint26X" fmla="*/ 76 w 123"/>
                  <a:gd name="GluePoint26Y" fmla="*/ 19 h 162"/>
                  <a:gd name="GluePoint27X" fmla="*/ 84 w 123"/>
                  <a:gd name="GluePoint27Y" fmla="*/ 19 h 162"/>
                  <a:gd name="GluePoint28X" fmla="*/ 91 w 123"/>
                  <a:gd name="GluePoint28Y" fmla="*/ 15 h 162"/>
                  <a:gd name="GluePoint29X" fmla="*/ 94 w 123"/>
                  <a:gd name="GluePoint29Y" fmla="*/ 10 h 162"/>
                  <a:gd name="GluePoint30X" fmla="*/ 105 w 123"/>
                  <a:gd name="GluePoint30Y" fmla="*/ 6 h 162"/>
                  <a:gd name="GluePoint31X" fmla="*/ 115 w 123"/>
                  <a:gd name="GluePoint31Y" fmla="*/ 11 h 162"/>
                  <a:gd name="GluePoint32X" fmla="*/ 123 w 123"/>
                  <a:gd name="GluePoint32Y" fmla="*/ 11 h 162"/>
                  <a:gd name="GluePoint33X" fmla="*/ 116 w 123"/>
                  <a:gd name="GluePoint33Y" fmla="*/ 23 h 162"/>
                  <a:gd name="GluePoint34X" fmla="*/ 110 w 123"/>
                  <a:gd name="GluePoint34Y" fmla="*/ 31 h 162"/>
                  <a:gd name="GluePoint35X" fmla="*/ 110 w 123"/>
                  <a:gd name="GluePoint35Y" fmla="*/ 47 h 162"/>
                  <a:gd name="GluePoint36X" fmla="*/ 110 w 123"/>
                  <a:gd name="GluePoint36Y" fmla="*/ 63 h 162"/>
                  <a:gd name="GluePoint37X" fmla="*/ 110 w 123"/>
                  <a:gd name="GluePoint37Y" fmla="*/ 80 h 162"/>
                  <a:gd name="GluePoint38X" fmla="*/ 110 w 123"/>
                  <a:gd name="GluePoint38Y" fmla="*/ 97 h 162"/>
                  <a:gd name="GluePoint39X" fmla="*/ 118 w 123"/>
                  <a:gd name="GluePoint39Y" fmla="*/ 109 h 162"/>
                  <a:gd name="GluePoint40X" fmla="*/ 113 w 123"/>
                  <a:gd name="GluePoint40Y" fmla="*/ 114 h 162"/>
                  <a:gd name="GluePoint41X" fmla="*/ 110 w 123"/>
                  <a:gd name="GluePoint41Y" fmla="*/ 116 h 162"/>
                  <a:gd name="GluePoint42X" fmla="*/ 107 w 123"/>
                  <a:gd name="GluePoint42Y" fmla="*/ 122 h 162"/>
                  <a:gd name="GluePoint43X" fmla="*/ 102 w 123"/>
                  <a:gd name="GluePoint43Y" fmla="*/ 125 h 162"/>
                  <a:gd name="GluePoint44X" fmla="*/ 100 w 123"/>
                  <a:gd name="GluePoint44Y" fmla="*/ 129 h 162"/>
                  <a:gd name="GluePoint45X" fmla="*/ 89 w 123"/>
                  <a:gd name="GluePoint45Y" fmla="*/ 156 h 162"/>
                  <a:gd name="GluePoint46X" fmla="*/ 83 w 123"/>
                  <a:gd name="GluePoint46Y" fmla="*/ 162 h 162"/>
                  <a:gd name="GluePoint47X" fmla="*/ 62 w 123"/>
                  <a:gd name="GluePoint47Y" fmla="*/ 146 h 162"/>
                  <a:gd name="GluePoint48X" fmla="*/ 59 w 123"/>
                  <a:gd name="GluePoint48Y" fmla="*/ 134 h 162"/>
                  <a:gd name="GluePoint49X" fmla="*/ 5 w 123"/>
                  <a:gd name="GluePoint49Y" fmla="*/ 98 h 162"/>
                  <a:gd name="GluePoint50X" fmla="*/ 5 w 123"/>
                  <a:gd name="GluePoint50Y" fmla="*/ 98 h 1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23" h="162">
                    <a:moveTo>
                      <a:pt x="5" y="98"/>
                    </a:moveTo>
                    <a:lnTo>
                      <a:pt x="3" y="95"/>
                    </a:lnTo>
                    <a:lnTo>
                      <a:pt x="5" y="90"/>
                    </a:lnTo>
                    <a:lnTo>
                      <a:pt x="8" y="90"/>
                    </a:lnTo>
                    <a:lnTo>
                      <a:pt x="11" y="89"/>
                    </a:lnTo>
                    <a:lnTo>
                      <a:pt x="15" y="87"/>
                    </a:lnTo>
                    <a:lnTo>
                      <a:pt x="15" y="85"/>
                    </a:lnTo>
                    <a:lnTo>
                      <a:pt x="11" y="85"/>
                    </a:lnTo>
                    <a:lnTo>
                      <a:pt x="8" y="85"/>
                    </a:lnTo>
                    <a:lnTo>
                      <a:pt x="7" y="87"/>
                    </a:lnTo>
                    <a:lnTo>
                      <a:pt x="5" y="87"/>
                    </a:lnTo>
                    <a:lnTo>
                      <a:pt x="3" y="84"/>
                    </a:lnTo>
                    <a:lnTo>
                      <a:pt x="2" y="80"/>
                    </a:lnTo>
                    <a:lnTo>
                      <a:pt x="2" y="77"/>
                    </a:lnTo>
                    <a:lnTo>
                      <a:pt x="2" y="77"/>
                    </a:lnTo>
                    <a:lnTo>
                      <a:pt x="16" y="53"/>
                    </a:lnTo>
                    <a:lnTo>
                      <a:pt x="18" y="43"/>
                    </a:lnTo>
                    <a:lnTo>
                      <a:pt x="16" y="32"/>
                    </a:lnTo>
                    <a:lnTo>
                      <a:pt x="10" y="26"/>
                    </a:lnTo>
                    <a:lnTo>
                      <a:pt x="7" y="11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9" y="0"/>
                    </a:lnTo>
                    <a:lnTo>
                      <a:pt x="42" y="0"/>
                    </a:lnTo>
                    <a:lnTo>
                      <a:pt x="61" y="15"/>
                    </a:lnTo>
                    <a:lnTo>
                      <a:pt x="76" y="19"/>
                    </a:lnTo>
                    <a:lnTo>
                      <a:pt x="84" y="19"/>
                    </a:lnTo>
                    <a:lnTo>
                      <a:pt x="91" y="15"/>
                    </a:lnTo>
                    <a:lnTo>
                      <a:pt x="94" y="10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3" y="11"/>
                    </a:lnTo>
                    <a:lnTo>
                      <a:pt x="116" y="23"/>
                    </a:lnTo>
                    <a:lnTo>
                      <a:pt x="110" y="31"/>
                    </a:lnTo>
                    <a:lnTo>
                      <a:pt x="110" y="47"/>
                    </a:lnTo>
                    <a:lnTo>
                      <a:pt x="110" y="63"/>
                    </a:lnTo>
                    <a:lnTo>
                      <a:pt x="110" y="80"/>
                    </a:lnTo>
                    <a:lnTo>
                      <a:pt x="110" y="97"/>
                    </a:lnTo>
                    <a:lnTo>
                      <a:pt x="118" y="109"/>
                    </a:lnTo>
                    <a:lnTo>
                      <a:pt x="113" y="114"/>
                    </a:lnTo>
                    <a:lnTo>
                      <a:pt x="110" y="116"/>
                    </a:lnTo>
                    <a:lnTo>
                      <a:pt x="107" y="122"/>
                    </a:lnTo>
                    <a:lnTo>
                      <a:pt x="102" y="125"/>
                    </a:lnTo>
                    <a:lnTo>
                      <a:pt x="100" y="129"/>
                    </a:lnTo>
                    <a:lnTo>
                      <a:pt x="89" y="156"/>
                    </a:lnTo>
                    <a:lnTo>
                      <a:pt x="83" y="162"/>
                    </a:lnTo>
                    <a:lnTo>
                      <a:pt x="62" y="146"/>
                    </a:lnTo>
                    <a:lnTo>
                      <a:pt x="59" y="134"/>
                    </a:lnTo>
                    <a:lnTo>
                      <a:pt x="5" y="98"/>
                    </a:lnTo>
                    <a:lnTo>
                      <a:pt x="5" y="9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21" name="Freeform 100"/>
              <p:cNvSpPr/>
              <p:nvPr/>
            </p:nvSpPr>
            <p:spPr>
              <a:xfrm>
                <a:off x="4791240" y="3071880"/>
                <a:ext cx="259920" cy="298080"/>
              </a:xfrm>
              <a:custGeom>
                <a:avLst/>
                <a:gdLst>
                  <a:gd name="textAreaLeft" fmla="*/ 0 w 259920"/>
                  <a:gd name="textAreaRight" fmla="*/ 260280 w 259920"/>
                  <a:gd name="textAreaTop" fmla="*/ 0 h 298080"/>
                  <a:gd name="textAreaBottom" fmla="*/ 298440 h 298080"/>
                  <a:gd name="GluePoint1X" fmla="*/ 13 w 164"/>
                  <a:gd name="GluePoint1Y" fmla="*/ 113 h 188"/>
                  <a:gd name="GluePoint2X" fmla="*/ 8 w 164"/>
                  <a:gd name="GluePoint2Y" fmla="*/ 98 h 188"/>
                  <a:gd name="GluePoint3X" fmla="*/ 2 w 164"/>
                  <a:gd name="GluePoint3Y" fmla="*/ 90 h 188"/>
                  <a:gd name="GluePoint4X" fmla="*/ 2 w 164"/>
                  <a:gd name="GluePoint4Y" fmla="*/ 74 h 188"/>
                  <a:gd name="GluePoint5X" fmla="*/ 0 w 164"/>
                  <a:gd name="GluePoint5Y" fmla="*/ 60 h 188"/>
                  <a:gd name="GluePoint6X" fmla="*/ 18 w 164"/>
                  <a:gd name="GluePoint6Y" fmla="*/ 39 h 188"/>
                  <a:gd name="GluePoint7X" fmla="*/ 13 w 164"/>
                  <a:gd name="GluePoint7Y" fmla="*/ 29 h 188"/>
                  <a:gd name="GluePoint8X" fmla="*/ 19 w 164"/>
                  <a:gd name="GluePoint8Y" fmla="*/ 16 h 188"/>
                  <a:gd name="GluePoint9X" fmla="*/ 33 w 164"/>
                  <a:gd name="GluePoint9Y" fmla="*/ 0 h 188"/>
                  <a:gd name="GluePoint10X" fmla="*/ 33 w 164"/>
                  <a:gd name="GluePoint10Y" fmla="*/ 8 h 188"/>
                  <a:gd name="GluePoint11X" fmla="*/ 32 w 164"/>
                  <a:gd name="GluePoint11Y" fmla="*/ 18 h 188"/>
                  <a:gd name="GluePoint12X" fmla="*/ 33 w 164"/>
                  <a:gd name="GluePoint12Y" fmla="*/ 27 h 188"/>
                  <a:gd name="GluePoint13X" fmla="*/ 37 w 164"/>
                  <a:gd name="GluePoint13Y" fmla="*/ 29 h 188"/>
                  <a:gd name="GluePoint14X" fmla="*/ 40 w 164"/>
                  <a:gd name="GluePoint14Y" fmla="*/ 27 h 188"/>
                  <a:gd name="GluePoint15X" fmla="*/ 40 w 164"/>
                  <a:gd name="GluePoint15Y" fmla="*/ 23 h 188"/>
                  <a:gd name="GluePoint16X" fmla="*/ 45 w 164"/>
                  <a:gd name="GluePoint16Y" fmla="*/ 27 h 188"/>
                  <a:gd name="GluePoint17X" fmla="*/ 48 w 164"/>
                  <a:gd name="GluePoint17Y" fmla="*/ 27 h 188"/>
                  <a:gd name="GluePoint18X" fmla="*/ 49 w 164"/>
                  <a:gd name="GluePoint18Y" fmla="*/ 34 h 188"/>
                  <a:gd name="GluePoint19X" fmla="*/ 51 w 164"/>
                  <a:gd name="GluePoint19Y" fmla="*/ 29 h 188"/>
                  <a:gd name="GluePoint20X" fmla="*/ 53 w 164"/>
                  <a:gd name="GluePoint20Y" fmla="*/ 26 h 188"/>
                  <a:gd name="GluePoint21X" fmla="*/ 57 w 164"/>
                  <a:gd name="GluePoint21Y" fmla="*/ 26 h 188"/>
                  <a:gd name="GluePoint22X" fmla="*/ 64 w 164"/>
                  <a:gd name="GluePoint22Y" fmla="*/ 23 h 188"/>
                  <a:gd name="GluePoint23X" fmla="*/ 62 w 164"/>
                  <a:gd name="GluePoint23Y" fmla="*/ 19 h 188"/>
                  <a:gd name="GluePoint24X" fmla="*/ 56 w 164"/>
                  <a:gd name="GluePoint24Y" fmla="*/ 19 h 188"/>
                  <a:gd name="GluePoint25X" fmla="*/ 59 w 164"/>
                  <a:gd name="GluePoint25Y" fmla="*/ 16 h 188"/>
                  <a:gd name="GluePoint26X" fmla="*/ 59 w 164"/>
                  <a:gd name="GluePoint26Y" fmla="*/ 15 h 188"/>
                  <a:gd name="GluePoint27X" fmla="*/ 62 w 164"/>
                  <a:gd name="GluePoint27Y" fmla="*/ 13 h 188"/>
                  <a:gd name="GluePoint28X" fmla="*/ 64 w 164"/>
                  <a:gd name="GluePoint28Y" fmla="*/ 8 h 188"/>
                  <a:gd name="GluePoint29X" fmla="*/ 65 w 164"/>
                  <a:gd name="GluePoint29Y" fmla="*/ 5 h 188"/>
                  <a:gd name="GluePoint30X" fmla="*/ 67 w 164"/>
                  <a:gd name="GluePoint30Y" fmla="*/ 5 h 188"/>
                  <a:gd name="GluePoint31X" fmla="*/ 67 w 164"/>
                  <a:gd name="GluePoint31Y" fmla="*/ 0 h 188"/>
                  <a:gd name="GluePoint32X" fmla="*/ 70 w 164"/>
                  <a:gd name="GluePoint32Y" fmla="*/ 0 h 188"/>
                  <a:gd name="GluePoint33X" fmla="*/ 127 w 164"/>
                  <a:gd name="GluePoint33Y" fmla="*/ 48 h 188"/>
                  <a:gd name="GluePoint34X" fmla="*/ 140 w 164"/>
                  <a:gd name="GluePoint34Y" fmla="*/ 90 h 188"/>
                  <a:gd name="GluePoint35X" fmla="*/ 151 w 164"/>
                  <a:gd name="GluePoint35Y" fmla="*/ 108 h 188"/>
                  <a:gd name="GluePoint36X" fmla="*/ 149 w 164"/>
                  <a:gd name="GluePoint36Y" fmla="*/ 122 h 188"/>
                  <a:gd name="GluePoint37X" fmla="*/ 146 w 164"/>
                  <a:gd name="GluePoint37Y" fmla="*/ 126 h 188"/>
                  <a:gd name="GluePoint38X" fmla="*/ 149 w 164"/>
                  <a:gd name="GluePoint38Y" fmla="*/ 137 h 188"/>
                  <a:gd name="GluePoint39X" fmla="*/ 153 w 164"/>
                  <a:gd name="GluePoint39Y" fmla="*/ 145 h 188"/>
                  <a:gd name="GluePoint40X" fmla="*/ 164 w 164"/>
                  <a:gd name="GluePoint40Y" fmla="*/ 166 h 188"/>
                  <a:gd name="GluePoint41X" fmla="*/ 156 w 164"/>
                  <a:gd name="GluePoint41Y" fmla="*/ 175 h 188"/>
                  <a:gd name="GluePoint42X" fmla="*/ 134 w 164"/>
                  <a:gd name="GluePoint42Y" fmla="*/ 182 h 188"/>
                  <a:gd name="GluePoint43X" fmla="*/ 124 w 164"/>
                  <a:gd name="GluePoint43Y" fmla="*/ 182 h 188"/>
                  <a:gd name="GluePoint44X" fmla="*/ 108 w 164"/>
                  <a:gd name="GluePoint44Y" fmla="*/ 185 h 188"/>
                  <a:gd name="GluePoint45X" fmla="*/ 95 w 164"/>
                  <a:gd name="GluePoint45Y" fmla="*/ 183 h 188"/>
                  <a:gd name="GluePoint46X" fmla="*/ 78 w 164"/>
                  <a:gd name="GluePoint46Y" fmla="*/ 187 h 188"/>
                  <a:gd name="GluePoint47X" fmla="*/ 72 w 164"/>
                  <a:gd name="GluePoint47Y" fmla="*/ 158 h 188"/>
                  <a:gd name="GluePoint48X" fmla="*/ 65 w 164"/>
                  <a:gd name="GluePoint48Y" fmla="*/ 151 h 188"/>
                  <a:gd name="GluePoint49X" fmla="*/ 62 w 164"/>
                  <a:gd name="GluePoint49Y" fmla="*/ 151 h 188"/>
                  <a:gd name="GluePoint50X" fmla="*/ 49 w 164"/>
                  <a:gd name="GluePoint50Y" fmla="*/ 148 h 188"/>
                  <a:gd name="GluePoint51X" fmla="*/ 26 w 164"/>
                  <a:gd name="GluePoint51Y" fmla="*/ 134 h 1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64" h="188">
                    <a:moveTo>
                      <a:pt x="21" y="134"/>
                    </a:moveTo>
                    <a:lnTo>
                      <a:pt x="13" y="113"/>
                    </a:lnTo>
                    <a:lnTo>
                      <a:pt x="13" y="105"/>
                    </a:lnTo>
                    <a:lnTo>
                      <a:pt x="8" y="98"/>
                    </a:lnTo>
                    <a:lnTo>
                      <a:pt x="2" y="95"/>
                    </a:lnTo>
                    <a:lnTo>
                      <a:pt x="2" y="90"/>
                    </a:lnTo>
                    <a:lnTo>
                      <a:pt x="3" y="87"/>
                    </a:lnTo>
                    <a:lnTo>
                      <a:pt x="2" y="74"/>
                    </a:lnTo>
                    <a:lnTo>
                      <a:pt x="0" y="71"/>
                    </a:lnTo>
                    <a:lnTo>
                      <a:pt x="0" y="60"/>
                    </a:lnTo>
                    <a:lnTo>
                      <a:pt x="8" y="56"/>
                    </a:lnTo>
                    <a:lnTo>
                      <a:pt x="18" y="39"/>
                    </a:lnTo>
                    <a:lnTo>
                      <a:pt x="18" y="34"/>
                    </a:lnTo>
                    <a:lnTo>
                      <a:pt x="13" y="29"/>
                    </a:lnTo>
                    <a:lnTo>
                      <a:pt x="16" y="24"/>
                    </a:lnTo>
                    <a:lnTo>
                      <a:pt x="19" y="16"/>
                    </a:lnTo>
                    <a:lnTo>
                      <a:pt x="13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32" y="18"/>
                    </a:lnTo>
                    <a:lnTo>
                      <a:pt x="33" y="26"/>
                    </a:lnTo>
                    <a:lnTo>
                      <a:pt x="33" y="27"/>
                    </a:lnTo>
                    <a:lnTo>
                      <a:pt x="33" y="31"/>
                    </a:lnTo>
                    <a:lnTo>
                      <a:pt x="37" y="29"/>
                    </a:lnTo>
                    <a:lnTo>
                      <a:pt x="38" y="27"/>
                    </a:lnTo>
                    <a:lnTo>
                      <a:pt x="40" y="27"/>
                    </a:lnTo>
                    <a:lnTo>
                      <a:pt x="38" y="24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49" y="34"/>
                    </a:lnTo>
                    <a:lnTo>
                      <a:pt x="51" y="32"/>
                    </a:lnTo>
                    <a:lnTo>
                      <a:pt x="51" y="29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60" y="24"/>
                    </a:lnTo>
                    <a:lnTo>
                      <a:pt x="64" y="23"/>
                    </a:lnTo>
                    <a:lnTo>
                      <a:pt x="64" y="21"/>
                    </a:lnTo>
                    <a:lnTo>
                      <a:pt x="62" y="19"/>
                    </a:lnTo>
                    <a:lnTo>
                      <a:pt x="59" y="21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9" y="16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2" y="13"/>
                    </a:lnTo>
                    <a:lnTo>
                      <a:pt x="64" y="10"/>
                    </a:lnTo>
                    <a:lnTo>
                      <a:pt x="64" y="8"/>
                    </a:lnTo>
                    <a:lnTo>
                      <a:pt x="65" y="8"/>
                    </a:lnTo>
                    <a:lnTo>
                      <a:pt x="65" y="5"/>
                    </a:lnTo>
                    <a:lnTo>
                      <a:pt x="67" y="7"/>
                    </a:lnTo>
                    <a:lnTo>
                      <a:pt x="67" y="5"/>
                    </a:lnTo>
                    <a:lnTo>
                      <a:pt x="67" y="3"/>
                    </a:lnTo>
                    <a:lnTo>
                      <a:pt x="67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124" y="36"/>
                    </a:lnTo>
                    <a:lnTo>
                      <a:pt x="127" y="48"/>
                    </a:lnTo>
                    <a:lnTo>
                      <a:pt x="148" y="64"/>
                    </a:lnTo>
                    <a:lnTo>
                      <a:pt x="140" y="90"/>
                    </a:lnTo>
                    <a:lnTo>
                      <a:pt x="141" y="93"/>
                    </a:lnTo>
                    <a:lnTo>
                      <a:pt x="151" y="108"/>
                    </a:lnTo>
                    <a:lnTo>
                      <a:pt x="148" y="118"/>
                    </a:lnTo>
                    <a:lnTo>
                      <a:pt x="149" y="122"/>
                    </a:lnTo>
                    <a:lnTo>
                      <a:pt x="149" y="126"/>
                    </a:lnTo>
                    <a:lnTo>
                      <a:pt x="146" y="126"/>
                    </a:lnTo>
                    <a:lnTo>
                      <a:pt x="146" y="129"/>
                    </a:lnTo>
                    <a:lnTo>
                      <a:pt x="149" y="137"/>
                    </a:lnTo>
                    <a:lnTo>
                      <a:pt x="149" y="138"/>
                    </a:lnTo>
                    <a:lnTo>
                      <a:pt x="153" y="145"/>
                    </a:lnTo>
                    <a:lnTo>
                      <a:pt x="154" y="158"/>
                    </a:lnTo>
                    <a:lnTo>
                      <a:pt x="164" y="166"/>
                    </a:lnTo>
                    <a:lnTo>
                      <a:pt x="162" y="169"/>
                    </a:lnTo>
                    <a:lnTo>
                      <a:pt x="156" y="175"/>
                    </a:lnTo>
                    <a:lnTo>
                      <a:pt x="140" y="182"/>
                    </a:lnTo>
                    <a:lnTo>
                      <a:pt x="134" y="182"/>
                    </a:lnTo>
                    <a:lnTo>
                      <a:pt x="130" y="180"/>
                    </a:lnTo>
                    <a:lnTo>
                      <a:pt x="124" y="182"/>
                    </a:lnTo>
                    <a:lnTo>
                      <a:pt x="119" y="185"/>
                    </a:lnTo>
                    <a:lnTo>
                      <a:pt x="108" y="185"/>
                    </a:lnTo>
                    <a:lnTo>
                      <a:pt x="100" y="188"/>
                    </a:lnTo>
                    <a:lnTo>
                      <a:pt x="95" y="183"/>
                    </a:lnTo>
                    <a:lnTo>
                      <a:pt x="89" y="187"/>
                    </a:lnTo>
                    <a:lnTo>
                      <a:pt x="78" y="187"/>
                    </a:lnTo>
                    <a:lnTo>
                      <a:pt x="75" y="179"/>
                    </a:lnTo>
                    <a:lnTo>
                      <a:pt x="72" y="158"/>
                    </a:lnTo>
                    <a:lnTo>
                      <a:pt x="68" y="151"/>
                    </a:lnTo>
                    <a:lnTo>
                      <a:pt x="65" y="151"/>
                    </a:lnTo>
                    <a:lnTo>
                      <a:pt x="64" y="153"/>
                    </a:lnTo>
                    <a:lnTo>
                      <a:pt x="62" y="151"/>
                    </a:lnTo>
                    <a:lnTo>
                      <a:pt x="57" y="151"/>
                    </a:lnTo>
                    <a:lnTo>
                      <a:pt x="49" y="148"/>
                    </a:lnTo>
                    <a:lnTo>
                      <a:pt x="32" y="140"/>
                    </a:lnTo>
                    <a:lnTo>
                      <a:pt x="26" y="134"/>
                    </a:lnTo>
                    <a:lnTo>
                      <a:pt x="21" y="13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22" name="Freeform 101"/>
              <p:cNvSpPr/>
              <p:nvPr/>
            </p:nvSpPr>
            <p:spPr>
              <a:xfrm>
                <a:off x="4348080" y="3206880"/>
                <a:ext cx="304560" cy="33948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39480"/>
                  <a:gd name="textAreaBottom" fmla="*/ 339840 h 339480"/>
                  <a:gd name="GluePoint1X" fmla="*/ 84 w 192"/>
                  <a:gd name="GluePoint1Y" fmla="*/ 203 h 214"/>
                  <a:gd name="GluePoint2X" fmla="*/ 50 w 192"/>
                  <a:gd name="GluePoint2Y" fmla="*/ 203 h 214"/>
                  <a:gd name="GluePoint3X" fmla="*/ 25 w 192"/>
                  <a:gd name="GluePoint3Y" fmla="*/ 195 h 214"/>
                  <a:gd name="GluePoint4X" fmla="*/ 15 w 192"/>
                  <a:gd name="GluePoint4Y" fmla="*/ 195 h 214"/>
                  <a:gd name="GluePoint5X" fmla="*/ 6 w 192"/>
                  <a:gd name="GluePoint5Y" fmla="*/ 198 h 214"/>
                  <a:gd name="GluePoint6X" fmla="*/ 0 w 192"/>
                  <a:gd name="GluePoint6Y" fmla="*/ 190 h 214"/>
                  <a:gd name="GluePoint7X" fmla="*/ 1 w 192"/>
                  <a:gd name="GluePoint7Y" fmla="*/ 177 h 214"/>
                  <a:gd name="GluePoint8X" fmla="*/ 6 w 192"/>
                  <a:gd name="GluePoint8Y" fmla="*/ 164 h 214"/>
                  <a:gd name="GluePoint9X" fmla="*/ 15 w 192"/>
                  <a:gd name="GluePoint9Y" fmla="*/ 132 h 214"/>
                  <a:gd name="GluePoint10X" fmla="*/ 20 w 192"/>
                  <a:gd name="GluePoint10Y" fmla="*/ 123 h 214"/>
                  <a:gd name="GluePoint11X" fmla="*/ 30 w 192"/>
                  <a:gd name="GluePoint11Y" fmla="*/ 113 h 214"/>
                  <a:gd name="GluePoint12X" fmla="*/ 33 w 192"/>
                  <a:gd name="GluePoint12Y" fmla="*/ 92 h 214"/>
                  <a:gd name="GluePoint13X" fmla="*/ 33 w 192"/>
                  <a:gd name="GluePoint13Y" fmla="*/ 84 h 214"/>
                  <a:gd name="GluePoint14X" fmla="*/ 23 w 192"/>
                  <a:gd name="GluePoint14Y" fmla="*/ 60 h 214"/>
                  <a:gd name="GluePoint15X" fmla="*/ 27 w 192"/>
                  <a:gd name="GluePoint15Y" fmla="*/ 42 h 214"/>
                  <a:gd name="GluePoint16X" fmla="*/ 12 w 192"/>
                  <a:gd name="GluePoint16Y" fmla="*/ 7 h 214"/>
                  <a:gd name="GluePoint17X" fmla="*/ 38 w 192"/>
                  <a:gd name="GluePoint17Y" fmla="*/ 0 h 214"/>
                  <a:gd name="GluePoint18X" fmla="*/ 62 w 192"/>
                  <a:gd name="GluePoint18Y" fmla="*/ 0 h 214"/>
                  <a:gd name="GluePoint19X" fmla="*/ 77 w 192"/>
                  <a:gd name="GluePoint19Y" fmla="*/ 5 h 214"/>
                  <a:gd name="GluePoint20X" fmla="*/ 92 w 192"/>
                  <a:gd name="GluePoint20Y" fmla="*/ 39 h 214"/>
                  <a:gd name="GluePoint21X" fmla="*/ 109 w 192"/>
                  <a:gd name="GluePoint21Y" fmla="*/ 37 h 214"/>
                  <a:gd name="GluePoint22X" fmla="*/ 123 w 192"/>
                  <a:gd name="GluePoint22Y" fmla="*/ 20 h 214"/>
                  <a:gd name="GluePoint23X" fmla="*/ 141 w 192"/>
                  <a:gd name="GluePoint23Y" fmla="*/ 26 h 214"/>
                  <a:gd name="GluePoint24X" fmla="*/ 157 w 192"/>
                  <a:gd name="GluePoint24Y" fmla="*/ 29 h 214"/>
                  <a:gd name="GluePoint25X" fmla="*/ 157 w 192"/>
                  <a:gd name="GluePoint25Y" fmla="*/ 63 h 214"/>
                  <a:gd name="GluePoint26X" fmla="*/ 158 w 192"/>
                  <a:gd name="GluePoint26Y" fmla="*/ 92 h 214"/>
                  <a:gd name="GluePoint27X" fmla="*/ 168 w 192"/>
                  <a:gd name="GluePoint27Y" fmla="*/ 90 h 214"/>
                  <a:gd name="GluePoint28X" fmla="*/ 187 w 192"/>
                  <a:gd name="GluePoint28Y" fmla="*/ 90 h 214"/>
                  <a:gd name="GluePoint29X" fmla="*/ 192 w 192"/>
                  <a:gd name="GluePoint29Y" fmla="*/ 90 h 214"/>
                  <a:gd name="GluePoint30X" fmla="*/ 192 w 192"/>
                  <a:gd name="GluePoint30Y" fmla="*/ 126 h 214"/>
                  <a:gd name="GluePoint31X" fmla="*/ 170 w 192"/>
                  <a:gd name="GluePoint31Y" fmla="*/ 126 h 214"/>
                  <a:gd name="GluePoint32X" fmla="*/ 158 w 192"/>
                  <a:gd name="GluePoint32Y" fmla="*/ 139 h 214"/>
                  <a:gd name="GluePoint33X" fmla="*/ 158 w 192"/>
                  <a:gd name="GluePoint33Y" fmla="*/ 169 h 214"/>
                  <a:gd name="GluePoint34X" fmla="*/ 174 w 192"/>
                  <a:gd name="GluePoint34Y" fmla="*/ 206 h 214"/>
                  <a:gd name="GluePoint35X" fmla="*/ 127 w 192"/>
                  <a:gd name="GluePoint35Y" fmla="*/ 209 h 214"/>
                  <a:gd name="GluePoint36X" fmla="*/ 108 w 192"/>
                  <a:gd name="GluePoint36Y" fmla="*/ 208 h 2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92" h="214">
                    <a:moveTo>
                      <a:pt x="101" y="203"/>
                    </a:moveTo>
                    <a:lnTo>
                      <a:pt x="84" y="203"/>
                    </a:lnTo>
                    <a:lnTo>
                      <a:pt x="68" y="203"/>
                    </a:lnTo>
                    <a:lnTo>
                      <a:pt x="50" y="203"/>
                    </a:lnTo>
                    <a:lnTo>
                      <a:pt x="33" y="203"/>
                    </a:lnTo>
                    <a:lnTo>
                      <a:pt x="25" y="195"/>
                    </a:lnTo>
                    <a:lnTo>
                      <a:pt x="22" y="195"/>
                    </a:lnTo>
                    <a:lnTo>
                      <a:pt x="15" y="195"/>
                    </a:lnTo>
                    <a:lnTo>
                      <a:pt x="9" y="200"/>
                    </a:lnTo>
                    <a:lnTo>
                      <a:pt x="6" y="198"/>
                    </a:lnTo>
                    <a:lnTo>
                      <a:pt x="0" y="203"/>
                    </a:lnTo>
                    <a:lnTo>
                      <a:pt x="0" y="190"/>
                    </a:lnTo>
                    <a:lnTo>
                      <a:pt x="1" y="193"/>
                    </a:lnTo>
                    <a:lnTo>
                      <a:pt x="1" y="177"/>
                    </a:lnTo>
                    <a:lnTo>
                      <a:pt x="3" y="176"/>
                    </a:lnTo>
                    <a:lnTo>
                      <a:pt x="6" y="164"/>
                    </a:lnTo>
                    <a:lnTo>
                      <a:pt x="12" y="140"/>
                    </a:lnTo>
                    <a:lnTo>
                      <a:pt x="15" y="132"/>
                    </a:lnTo>
                    <a:lnTo>
                      <a:pt x="19" y="127"/>
                    </a:lnTo>
                    <a:lnTo>
                      <a:pt x="20" y="123"/>
                    </a:lnTo>
                    <a:lnTo>
                      <a:pt x="25" y="121"/>
                    </a:lnTo>
                    <a:lnTo>
                      <a:pt x="30" y="113"/>
                    </a:lnTo>
                    <a:lnTo>
                      <a:pt x="33" y="105"/>
                    </a:lnTo>
                    <a:lnTo>
                      <a:pt x="33" y="92"/>
                    </a:lnTo>
                    <a:lnTo>
                      <a:pt x="35" y="89"/>
                    </a:lnTo>
                    <a:lnTo>
                      <a:pt x="33" y="84"/>
                    </a:lnTo>
                    <a:lnTo>
                      <a:pt x="27" y="74"/>
                    </a:lnTo>
                    <a:lnTo>
                      <a:pt x="23" y="60"/>
                    </a:lnTo>
                    <a:lnTo>
                      <a:pt x="27" y="53"/>
                    </a:lnTo>
                    <a:lnTo>
                      <a:pt x="27" y="42"/>
                    </a:lnTo>
                    <a:lnTo>
                      <a:pt x="20" y="21"/>
                    </a:lnTo>
                    <a:lnTo>
                      <a:pt x="12" y="7"/>
                    </a:lnTo>
                    <a:lnTo>
                      <a:pt x="27" y="0"/>
                    </a:lnTo>
                    <a:lnTo>
                      <a:pt x="38" y="0"/>
                    </a:lnTo>
                    <a:lnTo>
                      <a:pt x="50" y="0"/>
                    </a:lnTo>
                    <a:lnTo>
                      <a:pt x="62" y="0"/>
                    </a:lnTo>
                    <a:lnTo>
                      <a:pt x="73" y="0"/>
                    </a:lnTo>
                    <a:lnTo>
                      <a:pt x="77" y="5"/>
                    </a:lnTo>
                    <a:lnTo>
                      <a:pt x="82" y="26"/>
                    </a:lnTo>
                    <a:lnTo>
                      <a:pt x="92" y="39"/>
                    </a:lnTo>
                    <a:lnTo>
                      <a:pt x="95" y="41"/>
                    </a:lnTo>
                    <a:lnTo>
                      <a:pt x="109" y="37"/>
                    </a:lnTo>
                    <a:lnTo>
                      <a:pt x="119" y="37"/>
                    </a:lnTo>
                    <a:lnTo>
                      <a:pt x="123" y="20"/>
                    </a:lnTo>
                    <a:lnTo>
                      <a:pt x="143" y="18"/>
                    </a:lnTo>
                    <a:lnTo>
                      <a:pt x="141" y="26"/>
                    </a:lnTo>
                    <a:lnTo>
                      <a:pt x="155" y="26"/>
                    </a:lnTo>
                    <a:lnTo>
                      <a:pt x="157" y="29"/>
                    </a:lnTo>
                    <a:lnTo>
                      <a:pt x="158" y="53"/>
                    </a:lnTo>
                    <a:lnTo>
                      <a:pt x="157" y="63"/>
                    </a:lnTo>
                    <a:lnTo>
                      <a:pt x="162" y="82"/>
                    </a:lnTo>
                    <a:lnTo>
                      <a:pt x="158" y="92"/>
                    </a:lnTo>
                    <a:lnTo>
                      <a:pt x="163" y="97"/>
                    </a:lnTo>
                    <a:lnTo>
                      <a:pt x="168" y="90"/>
                    </a:lnTo>
                    <a:lnTo>
                      <a:pt x="176" y="90"/>
                    </a:lnTo>
                    <a:lnTo>
                      <a:pt x="187" y="90"/>
                    </a:lnTo>
                    <a:lnTo>
                      <a:pt x="190" y="89"/>
                    </a:lnTo>
                    <a:lnTo>
                      <a:pt x="192" y="90"/>
                    </a:lnTo>
                    <a:lnTo>
                      <a:pt x="189" y="123"/>
                    </a:lnTo>
                    <a:lnTo>
                      <a:pt x="192" y="126"/>
                    </a:lnTo>
                    <a:lnTo>
                      <a:pt x="181" y="126"/>
                    </a:lnTo>
                    <a:lnTo>
                      <a:pt x="170" y="126"/>
                    </a:lnTo>
                    <a:lnTo>
                      <a:pt x="158" y="126"/>
                    </a:lnTo>
                    <a:lnTo>
                      <a:pt x="158" y="139"/>
                    </a:lnTo>
                    <a:lnTo>
                      <a:pt x="158" y="152"/>
                    </a:lnTo>
                    <a:lnTo>
                      <a:pt x="158" y="169"/>
                    </a:lnTo>
                    <a:lnTo>
                      <a:pt x="158" y="189"/>
                    </a:lnTo>
                    <a:lnTo>
                      <a:pt x="174" y="206"/>
                    </a:lnTo>
                    <a:lnTo>
                      <a:pt x="147" y="214"/>
                    </a:lnTo>
                    <a:lnTo>
                      <a:pt x="127" y="209"/>
                    </a:lnTo>
                    <a:lnTo>
                      <a:pt x="112" y="211"/>
                    </a:lnTo>
                    <a:lnTo>
                      <a:pt x="108" y="208"/>
                    </a:lnTo>
                    <a:lnTo>
                      <a:pt x="101" y="20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23" name="Freeform 102"/>
              <p:cNvSpPr/>
              <p:nvPr/>
            </p:nvSpPr>
            <p:spPr>
              <a:xfrm>
                <a:off x="4672080" y="3479760"/>
                <a:ext cx="190080" cy="19476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94760"/>
                  <a:gd name="textAreaBottom" fmla="*/ 195120 h 194760"/>
                  <a:gd name="GluePoint1X" fmla="*/ 27 w 120"/>
                  <a:gd name="GluePoint1Y" fmla="*/ 39 h 123"/>
                  <a:gd name="GluePoint2X" fmla="*/ 31 w 120"/>
                  <a:gd name="GluePoint2Y" fmla="*/ 37 h 123"/>
                  <a:gd name="GluePoint3X" fmla="*/ 39 w 120"/>
                  <a:gd name="GluePoint3Y" fmla="*/ 29 h 123"/>
                  <a:gd name="GluePoint4X" fmla="*/ 43 w 120"/>
                  <a:gd name="GluePoint4Y" fmla="*/ 26 h 123"/>
                  <a:gd name="GluePoint5X" fmla="*/ 45 w 120"/>
                  <a:gd name="GluePoint5Y" fmla="*/ 23 h 123"/>
                  <a:gd name="GluePoint6X" fmla="*/ 51 w 120"/>
                  <a:gd name="GluePoint6Y" fmla="*/ 20 h 123"/>
                  <a:gd name="GluePoint7X" fmla="*/ 54 w 120"/>
                  <a:gd name="GluePoint7Y" fmla="*/ 21 h 123"/>
                  <a:gd name="GluePoint8X" fmla="*/ 58 w 120"/>
                  <a:gd name="GluePoint8Y" fmla="*/ 18 h 123"/>
                  <a:gd name="GluePoint9X" fmla="*/ 54 w 120"/>
                  <a:gd name="GluePoint9Y" fmla="*/ 17 h 123"/>
                  <a:gd name="GluePoint10X" fmla="*/ 54 w 120"/>
                  <a:gd name="GluePoint10Y" fmla="*/ 13 h 123"/>
                  <a:gd name="GluePoint11X" fmla="*/ 56 w 120"/>
                  <a:gd name="GluePoint11Y" fmla="*/ 7 h 123"/>
                  <a:gd name="GluePoint12X" fmla="*/ 70 w 120"/>
                  <a:gd name="GluePoint12Y" fmla="*/ 0 h 123"/>
                  <a:gd name="GluePoint13X" fmla="*/ 75 w 120"/>
                  <a:gd name="GluePoint13Y" fmla="*/ 0 h 123"/>
                  <a:gd name="GluePoint14X" fmla="*/ 80 w 120"/>
                  <a:gd name="GluePoint14Y" fmla="*/ 0 h 123"/>
                  <a:gd name="GluePoint15X" fmla="*/ 78 w 120"/>
                  <a:gd name="GluePoint15Y" fmla="*/ 5 h 123"/>
                  <a:gd name="GluePoint16X" fmla="*/ 94 w 120"/>
                  <a:gd name="GluePoint16Y" fmla="*/ 7 h 123"/>
                  <a:gd name="GluePoint17X" fmla="*/ 115 w 120"/>
                  <a:gd name="GluePoint17Y" fmla="*/ 15 h 123"/>
                  <a:gd name="GluePoint18X" fmla="*/ 116 w 120"/>
                  <a:gd name="GluePoint18Y" fmla="*/ 18 h 123"/>
                  <a:gd name="GluePoint19X" fmla="*/ 120 w 120"/>
                  <a:gd name="GluePoint19Y" fmla="*/ 33 h 123"/>
                  <a:gd name="GluePoint20X" fmla="*/ 118 w 120"/>
                  <a:gd name="GluePoint20Y" fmla="*/ 47 h 123"/>
                  <a:gd name="GluePoint21X" fmla="*/ 113 w 120"/>
                  <a:gd name="GluePoint21Y" fmla="*/ 60 h 123"/>
                  <a:gd name="GluePoint22X" fmla="*/ 115 w 120"/>
                  <a:gd name="GluePoint22Y" fmla="*/ 78 h 123"/>
                  <a:gd name="GluePoint23X" fmla="*/ 102 w 120"/>
                  <a:gd name="GluePoint23Y" fmla="*/ 108 h 123"/>
                  <a:gd name="GluePoint24X" fmla="*/ 94 w 120"/>
                  <a:gd name="GluePoint24Y" fmla="*/ 115 h 123"/>
                  <a:gd name="GluePoint25X" fmla="*/ 93 w 120"/>
                  <a:gd name="GluePoint25Y" fmla="*/ 123 h 123"/>
                  <a:gd name="GluePoint26X" fmla="*/ 88 w 120"/>
                  <a:gd name="GluePoint26Y" fmla="*/ 118 h 123"/>
                  <a:gd name="GluePoint27X" fmla="*/ 81 w 120"/>
                  <a:gd name="GluePoint27Y" fmla="*/ 116 h 123"/>
                  <a:gd name="GluePoint28X" fmla="*/ 72 w 120"/>
                  <a:gd name="GluePoint28Y" fmla="*/ 116 h 123"/>
                  <a:gd name="GluePoint29X" fmla="*/ 62 w 120"/>
                  <a:gd name="GluePoint29Y" fmla="*/ 113 h 123"/>
                  <a:gd name="GluePoint30X" fmla="*/ 59 w 120"/>
                  <a:gd name="GluePoint30Y" fmla="*/ 115 h 123"/>
                  <a:gd name="GluePoint31X" fmla="*/ 51 w 120"/>
                  <a:gd name="GluePoint31Y" fmla="*/ 108 h 123"/>
                  <a:gd name="GluePoint32X" fmla="*/ 43 w 120"/>
                  <a:gd name="GluePoint32Y" fmla="*/ 108 h 123"/>
                  <a:gd name="GluePoint33X" fmla="*/ 39 w 120"/>
                  <a:gd name="GluePoint33Y" fmla="*/ 103 h 123"/>
                  <a:gd name="GluePoint34X" fmla="*/ 37 w 120"/>
                  <a:gd name="GluePoint34Y" fmla="*/ 87 h 123"/>
                  <a:gd name="GluePoint35X" fmla="*/ 24 w 120"/>
                  <a:gd name="GluePoint35Y" fmla="*/ 78 h 123"/>
                  <a:gd name="GluePoint36X" fmla="*/ 21 w 120"/>
                  <a:gd name="GluePoint36Y" fmla="*/ 76 h 123"/>
                  <a:gd name="GluePoint37X" fmla="*/ 13 w 120"/>
                  <a:gd name="GluePoint37Y" fmla="*/ 66 h 123"/>
                  <a:gd name="GluePoint38X" fmla="*/ 7 w 120"/>
                  <a:gd name="GluePoint38Y" fmla="*/ 52 h 123"/>
                  <a:gd name="GluePoint39X" fmla="*/ 0 w 120"/>
                  <a:gd name="GluePoint39Y" fmla="*/ 44 h 123"/>
                  <a:gd name="GluePoint40X" fmla="*/ 0 w 120"/>
                  <a:gd name="GluePoint40Y" fmla="*/ 39 h 123"/>
                  <a:gd name="GluePoint41X" fmla="*/ 12 w 120"/>
                  <a:gd name="GluePoint41Y" fmla="*/ 41 h 123"/>
                  <a:gd name="GluePoint42X" fmla="*/ 20 w 120"/>
                  <a:gd name="GluePoint42Y" fmla="*/ 41 h 123"/>
                  <a:gd name="GluePoint43X" fmla="*/ 23 w 120"/>
                  <a:gd name="GluePoint43Y" fmla="*/ 42 h 123"/>
                  <a:gd name="GluePoint44X" fmla="*/ 26 w 120"/>
                  <a:gd name="GluePoint44Y" fmla="*/ 42 h 123"/>
                  <a:gd name="GluePoint45X" fmla="*/ 27 w 120"/>
                  <a:gd name="GluePoint45Y" fmla="*/ 39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20" h="123">
                    <a:moveTo>
                      <a:pt x="27" y="39"/>
                    </a:moveTo>
                    <a:lnTo>
                      <a:pt x="31" y="37"/>
                    </a:lnTo>
                    <a:lnTo>
                      <a:pt x="39" y="29"/>
                    </a:lnTo>
                    <a:lnTo>
                      <a:pt x="43" y="26"/>
                    </a:lnTo>
                    <a:lnTo>
                      <a:pt x="45" y="23"/>
                    </a:lnTo>
                    <a:lnTo>
                      <a:pt x="51" y="20"/>
                    </a:lnTo>
                    <a:lnTo>
                      <a:pt x="54" y="21"/>
                    </a:lnTo>
                    <a:lnTo>
                      <a:pt x="58" y="18"/>
                    </a:lnTo>
                    <a:lnTo>
                      <a:pt x="54" y="17"/>
                    </a:lnTo>
                    <a:lnTo>
                      <a:pt x="54" y="13"/>
                    </a:lnTo>
                    <a:lnTo>
                      <a:pt x="56" y="7"/>
                    </a:lnTo>
                    <a:lnTo>
                      <a:pt x="70" y="0"/>
                    </a:lnTo>
                    <a:lnTo>
                      <a:pt x="75" y="0"/>
                    </a:lnTo>
                    <a:lnTo>
                      <a:pt x="80" y="0"/>
                    </a:lnTo>
                    <a:lnTo>
                      <a:pt x="78" y="5"/>
                    </a:lnTo>
                    <a:lnTo>
                      <a:pt x="94" y="7"/>
                    </a:lnTo>
                    <a:lnTo>
                      <a:pt x="115" y="15"/>
                    </a:lnTo>
                    <a:lnTo>
                      <a:pt x="116" y="18"/>
                    </a:lnTo>
                    <a:lnTo>
                      <a:pt x="120" y="33"/>
                    </a:lnTo>
                    <a:lnTo>
                      <a:pt x="118" y="47"/>
                    </a:lnTo>
                    <a:lnTo>
                      <a:pt x="113" y="60"/>
                    </a:lnTo>
                    <a:lnTo>
                      <a:pt x="115" y="78"/>
                    </a:lnTo>
                    <a:lnTo>
                      <a:pt x="102" y="108"/>
                    </a:lnTo>
                    <a:lnTo>
                      <a:pt x="94" y="115"/>
                    </a:lnTo>
                    <a:lnTo>
                      <a:pt x="93" y="123"/>
                    </a:lnTo>
                    <a:lnTo>
                      <a:pt x="88" y="118"/>
                    </a:lnTo>
                    <a:lnTo>
                      <a:pt x="81" y="116"/>
                    </a:lnTo>
                    <a:lnTo>
                      <a:pt x="72" y="116"/>
                    </a:lnTo>
                    <a:lnTo>
                      <a:pt x="62" y="113"/>
                    </a:lnTo>
                    <a:lnTo>
                      <a:pt x="59" y="115"/>
                    </a:lnTo>
                    <a:lnTo>
                      <a:pt x="51" y="108"/>
                    </a:lnTo>
                    <a:lnTo>
                      <a:pt x="43" y="108"/>
                    </a:lnTo>
                    <a:lnTo>
                      <a:pt x="39" y="103"/>
                    </a:lnTo>
                    <a:lnTo>
                      <a:pt x="37" y="87"/>
                    </a:lnTo>
                    <a:lnTo>
                      <a:pt x="24" y="78"/>
                    </a:lnTo>
                    <a:lnTo>
                      <a:pt x="21" y="76"/>
                    </a:lnTo>
                    <a:lnTo>
                      <a:pt x="13" y="66"/>
                    </a:lnTo>
                    <a:lnTo>
                      <a:pt x="7" y="52"/>
                    </a:lnTo>
                    <a:lnTo>
                      <a:pt x="0" y="44"/>
                    </a:lnTo>
                    <a:lnTo>
                      <a:pt x="0" y="39"/>
                    </a:lnTo>
                    <a:lnTo>
                      <a:pt x="12" y="41"/>
                    </a:lnTo>
                    <a:lnTo>
                      <a:pt x="20" y="41"/>
                    </a:lnTo>
                    <a:lnTo>
                      <a:pt x="23" y="42"/>
                    </a:lnTo>
                    <a:lnTo>
                      <a:pt x="26" y="42"/>
                    </a:lnTo>
                    <a:lnTo>
                      <a:pt x="27" y="3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24" name="Freeform 103"/>
              <p:cNvSpPr/>
              <p:nvPr/>
            </p:nvSpPr>
            <p:spPr>
              <a:xfrm>
                <a:off x="4538520" y="3538440"/>
                <a:ext cx="226800" cy="25380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253800"/>
                  <a:gd name="textAreaBottom" fmla="*/ 254160 h 253800"/>
                  <a:gd name="GluePoint1X" fmla="*/ 143 w 143"/>
                  <a:gd name="GluePoint1Y" fmla="*/ 78 h 160"/>
                  <a:gd name="GluePoint2X" fmla="*/ 135 w 143"/>
                  <a:gd name="GluePoint2Y" fmla="*/ 71 h 160"/>
                  <a:gd name="GluePoint3X" fmla="*/ 127 w 143"/>
                  <a:gd name="GluePoint3Y" fmla="*/ 71 h 160"/>
                  <a:gd name="GluePoint4X" fmla="*/ 123 w 143"/>
                  <a:gd name="GluePoint4Y" fmla="*/ 66 h 160"/>
                  <a:gd name="GluePoint5X" fmla="*/ 121 w 143"/>
                  <a:gd name="GluePoint5Y" fmla="*/ 50 h 160"/>
                  <a:gd name="GluePoint6X" fmla="*/ 108 w 143"/>
                  <a:gd name="GluePoint6Y" fmla="*/ 41 h 160"/>
                  <a:gd name="GluePoint7X" fmla="*/ 105 w 143"/>
                  <a:gd name="GluePoint7Y" fmla="*/ 39 h 160"/>
                  <a:gd name="GluePoint8X" fmla="*/ 97 w 143"/>
                  <a:gd name="GluePoint8Y" fmla="*/ 29 h 160"/>
                  <a:gd name="GluePoint9X" fmla="*/ 91 w 143"/>
                  <a:gd name="GluePoint9Y" fmla="*/ 15 h 160"/>
                  <a:gd name="GluePoint10X" fmla="*/ 84 w 143"/>
                  <a:gd name="GluePoint10Y" fmla="*/ 7 h 160"/>
                  <a:gd name="GluePoint11X" fmla="*/ 84 w 143"/>
                  <a:gd name="GluePoint11Y" fmla="*/ 2 h 160"/>
                  <a:gd name="GluePoint12X" fmla="*/ 80 w 143"/>
                  <a:gd name="GluePoint12Y" fmla="*/ 0 h 160"/>
                  <a:gd name="GluePoint13X" fmla="*/ 77 w 143"/>
                  <a:gd name="GluePoint13Y" fmla="*/ 4 h 160"/>
                  <a:gd name="GluePoint14X" fmla="*/ 69 w 143"/>
                  <a:gd name="GluePoint14Y" fmla="*/ 7 h 160"/>
                  <a:gd name="GluePoint15X" fmla="*/ 59 w 143"/>
                  <a:gd name="GluePoint15Y" fmla="*/ 17 h 160"/>
                  <a:gd name="GluePoint16X" fmla="*/ 57 w 143"/>
                  <a:gd name="GluePoint16Y" fmla="*/ 7 h 160"/>
                  <a:gd name="GluePoint17X" fmla="*/ 50 w 143"/>
                  <a:gd name="GluePoint17Y" fmla="*/ 7 h 160"/>
                  <a:gd name="GluePoint18X" fmla="*/ 19 w 143"/>
                  <a:gd name="GluePoint18Y" fmla="*/ 13 h 160"/>
                  <a:gd name="GluePoint19X" fmla="*/ 19 w 143"/>
                  <a:gd name="GluePoint19Y" fmla="*/ 29 h 160"/>
                  <a:gd name="GluePoint20X" fmla="*/ 18 w 143"/>
                  <a:gd name="GluePoint20Y" fmla="*/ 42 h 160"/>
                  <a:gd name="GluePoint21X" fmla="*/ 18 w 143"/>
                  <a:gd name="GluePoint21Y" fmla="*/ 57 h 160"/>
                  <a:gd name="GluePoint22X" fmla="*/ 18 w 143"/>
                  <a:gd name="GluePoint22Y" fmla="*/ 74 h 160"/>
                  <a:gd name="GluePoint23X" fmla="*/ 3 w 143"/>
                  <a:gd name="GluePoint23Y" fmla="*/ 74 h 160"/>
                  <a:gd name="GluePoint24X" fmla="*/ 2 w 143"/>
                  <a:gd name="GluePoint24Y" fmla="*/ 74 h 160"/>
                  <a:gd name="GluePoint25X" fmla="*/ 2 w 143"/>
                  <a:gd name="GluePoint25Y" fmla="*/ 100 h 160"/>
                  <a:gd name="GluePoint26X" fmla="*/ 0 w 143"/>
                  <a:gd name="GluePoint26Y" fmla="*/ 124 h 160"/>
                  <a:gd name="GluePoint27X" fmla="*/ 13 w 143"/>
                  <a:gd name="GluePoint27Y" fmla="*/ 139 h 160"/>
                  <a:gd name="GluePoint28X" fmla="*/ 15 w 143"/>
                  <a:gd name="GluePoint28Y" fmla="*/ 145 h 160"/>
                  <a:gd name="GluePoint29X" fmla="*/ 10 w 143"/>
                  <a:gd name="GluePoint29Y" fmla="*/ 156 h 160"/>
                  <a:gd name="GluePoint30X" fmla="*/ 11 w 143"/>
                  <a:gd name="GluePoint30Y" fmla="*/ 158 h 160"/>
                  <a:gd name="GluePoint31X" fmla="*/ 24 w 143"/>
                  <a:gd name="GluePoint31Y" fmla="*/ 160 h 160"/>
                  <a:gd name="GluePoint32X" fmla="*/ 32 w 143"/>
                  <a:gd name="GluePoint32Y" fmla="*/ 158 h 160"/>
                  <a:gd name="GluePoint33X" fmla="*/ 51 w 143"/>
                  <a:gd name="GluePoint33Y" fmla="*/ 136 h 160"/>
                  <a:gd name="GluePoint34X" fmla="*/ 59 w 143"/>
                  <a:gd name="GluePoint34Y" fmla="*/ 136 h 160"/>
                  <a:gd name="GluePoint35X" fmla="*/ 72 w 143"/>
                  <a:gd name="GluePoint35Y" fmla="*/ 140 h 160"/>
                  <a:gd name="GluePoint36X" fmla="*/ 84 w 143"/>
                  <a:gd name="GluePoint36Y" fmla="*/ 137 h 160"/>
                  <a:gd name="GluePoint37X" fmla="*/ 89 w 143"/>
                  <a:gd name="GluePoint37Y" fmla="*/ 126 h 160"/>
                  <a:gd name="GluePoint38X" fmla="*/ 102 w 143"/>
                  <a:gd name="GluePoint38Y" fmla="*/ 115 h 160"/>
                  <a:gd name="GluePoint39X" fmla="*/ 107 w 143"/>
                  <a:gd name="GluePoint39Y" fmla="*/ 107 h 160"/>
                  <a:gd name="GluePoint40X" fmla="*/ 116 w 143"/>
                  <a:gd name="GluePoint40Y" fmla="*/ 97 h 160"/>
                  <a:gd name="GluePoint41X" fmla="*/ 126 w 143"/>
                  <a:gd name="GluePoint41Y" fmla="*/ 89 h 160"/>
                  <a:gd name="GluePoint42X" fmla="*/ 143 w 143"/>
                  <a:gd name="GluePoint42Y" fmla="*/ 78 h 1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43" h="160">
                    <a:moveTo>
                      <a:pt x="143" y="78"/>
                    </a:moveTo>
                    <a:lnTo>
                      <a:pt x="135" y="71"/>
                    </a:lnTo>
                    <a:lnTo>
                      <a:pt x="127" y="71"/>
                    </a:lnTo>
                    <a:lnTo>
                      <a:pt x="123" y="66"/>
                    </a:lnTo>
                    <a:lnTo>
                      <a:pt x="121" y="50"/>
                    </a:lnTo>
                    <a:lnTo>
                      <a:pt x="108" y="41"/>
                    </a:lnTo>
                    <a:lnTo>
                      <a:pt x="105" y="39"/>
                    </a:lnTo>
                    <a:lnTo>
                      <a:pt x="97" y="29"/>
                    </a:lnTo>
                    <a:lnTo>
                      <a:pt x="91" y="15"/>
                    </a:lnTo>
                    <a:lnTo>
                      <a:pt x="84" y="7"/>
                    </a:lnTo>
                    <a:lnTo>
                      <a:pt x="84" y="2"/>
                    </a:lnTo>
                    <a:lnTo>
                      <a:pt x="80" y="0"/>
                    </a:lnTo>
                    <a:lnTo>
                      <a:pt x="77" y="4"/>
                    </a:lnTo>
                    <a:lnTo>
                      <a:pt x="69" y="7"/>
                    </a:lnTo>
                    <a:lnTo>
                      <a:pt x="59" y="17"/>
                    </a:lnTo>
                    <a:lnTo>
                      <a:pt x="57" y="7"/>
                    </a:lnTo>
                    <a:lnTo>
                      <a:pt x="50" y="7"/>
                    </a:lnTo>
                    <a:lnTo>
                      <a:pt x="19" y="13"/>
                    </a:lnTo>
                    <a:lnTo>
                      <a:pt x="19" y="29"/>
                    </a:lnTo>
                    <a:lnTo>
                      <a:pt x="18" y="42"/>
                    </a:lnTo>
                    <a:lnTo>
                      <a:pt x="18" y="57"/>
                    </a:lnTo>
                    <a:lnTo>
                      <a:pt x="18" y="74"/>
                    </a:lnTo>
                    <a:lnTo>
                      <a:pt x="3" y="74"/>
                    </a:lnTo>
                    <a:lnTo>
                      <a:pt x="2" y="74"/>
                    </a:lnTo>
                    <a:lnTo>
                      <a:pt x="2" y="100"/>
                    </a:lnTo>
                    <a:lnTo>
                      <a:pt x="0" y="124"/>
                    </a:lnTo>
                    <a:lnTo>
                      <a:pt x="13" y="139"/>
                    </a:lnTo>
                    <a:lnTo>
                      <a:pt x="15" y="145"/>
                    </a:lnTo>
                    <a:lnTo>
                      <a:pt x="10" y="156"/>
                    </a:lnTo>
                    <a:lnTo>
                      <a:pt x="11" y="158"/>
                    </a:lnTo>
                    <a:lnTo>
                      <a:pt x="24" y="160"/>
                    </a:lnTo>
                    <a:lnTo>
                      <a:pt x="32" y="158"/>
                    </a:lnTo>
                    <a:lnTo>
                      <a:pt x="51" y="136"/>
                    </a:lnTo>
                    <a:lnTo>
                      <a:pt x="59" y="136"/>
                    </a:lnTo>
                    <a:lnTo>
                      <a:pt x="72" y="140"/>
                    </a:lnTo>
                    <a:lnTo>
                      <a:pt x="84" y="137"/>
                    </a:lnTo>
                    <a:lnTo>
                      <a:pt x="89" y="126"/>
                    </a:lnTo>
                    <a:lnTo>
                      <a:pt x="102" y="115"/>
                    </a:lnTo>
                    <a:lnTo>
                      <a:pt x="107" y="107"/>
                    </a:lnTo>
                    <a:lnTo>
                      <a:pt x="116" y="97"/>
                    </a:lnTo>
                    <a:lnTo>
                      <a:pt x="126" y="89"/>
                    </a:lnTo>
                    <a:lnTo>
                      <a:pt x="143" y="7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25" name="Freeform 104"/>
              <p:cNvSpPr/>
              <p:nvPr/>
            </p:nvSpPr>
            <p:spPr>
              <a:xfrm>
                <a:off x="4348080" y="3516480"/>
                <a:ext cx="323640" cy="336240"/>
              </a:xfrm>
              <a:custGeom>
                <a:avLst/>
                <a:gdLst>
                  <a:gd name="textAreaLeft" fmla="*/ 0 w 323640"/>
                  <a:gd name="textAreaRight" fmla="*/ 324000 w 323640"/>
                  <a:gd name="textAreaTop" fmla="*/ 0 h 336240"/>
                  <a:gd name="textAreaBottom" fmla="*/ 336600 h 336240"/>
                  <a:gd name="GluePoint1X" fmla="*/ 101 w 204"/>
                  <a:gd name="GluePoint1Y" fmla="*/ 8 h 212"/>
                  <a:gd name="GluePoint2X" fmla="*/ 84 w 204"/>
                  <a:gd name="GluePoint2Y" fmla="*/ 8 h 212"/>
                  <a:gd name="GluePoint3X" fmla="*/ 68 w 204"/>
                  <a:gd name="GluePoint3Y" fmla="*/ 8 h 212"/>
                  <a:gd name="GluePoint4X" fmla="*/ 50 w 204"/>
                  <a:gd name="GluePoint4Y" fmla="*/ 8 h 212"/>
                  <a:gd name="GluePoint5X" fmla="*/ 33 w 204"/>
                  <a:gd name="GluePoint5Y" fmla="*/ 8 h 212"/>
                  <a:gd name="GluePoint6X" fmla="*/ 25 w 204"/>
                  <a:gd name="GluePoint6Y" fmla="*/ 0 h 212"/>
                  <a:gd name="GluePoint7X" fmla="*/ 22 w 204"/>
                  <a:gd name="GluePoint7Y" fmla="*/ 0 h 212"/>
                  <a:gd name="GluePoint8X" fmla="*/ 15 w 204"/>
                  <a:gd name="GluePoint8Y" fmla="*/ 0 h 212"/>
                  <a:gd name="GluePoint9X" fmla="*/ 9 w 204"/>
                  <a:gd name="GluePoint9Y" fmla="*/ 5 h 212"/>
                  <a:gd name="GluePoint10X" fmla="*/ 6 w 204"/>
                  <a:gd name="GluePoint10Y" fmla="*/ 3 h 212"/>
                  <a:gd name="GluePoint11X" fmla="*/ 0 w 204"/>
                  <a:gd name="GluePoint11Y" fmla="*/ 8 h 212"/>
                  <a:gd name="GluePoint12X" fmla="*/ 0 w 204"/>
                  <a:gd name="GluePoint12Y" fmla="*/ 22 h 212"/>
                  <a:gd name="GluePoint13X" fmla="*/ 14 w 204"/>
                  <a:gd name="GluePoint13Y" fmla="*/ 45 h 212"/>
                  <a:gd name="GluePoint14X" fmla="*/ 25 w 204"/>
                  <a:gd name="GluePoint14Y" fmla="*/ 72 h 212"/>
                  <a:gd name="GluePoint15X" fmla="*/ 39 w 204"/>
                  <a:gd name="GluePoint15Y" fmla="*/ 100 h 212"/>
                  <a:gd name="GluePoint16X" fmla="*/ 39 w 204"/>
                  <a:gd name="GluePoint16Y" fmla="*/ 127 h 212"/>
                  <a:gd name="GluePoint17X" fmla="*/ 44 w 204"/>
                  <a:gd name="GluePoint17Y" fmla="*/ 143 h 212"/>
                  <a:gd name="GluePoint18X" fmla="*/ 44 w 204"/>
                  <a:gd name="GluePoint18Y" fmla="*/ 156 h 212"/>
                  <a:gd name="GluePoint19X" fmla="*/ 49 w 204"/>
                  <a:gd name="GluePoint19Y" fmla="*/ 185 h 212"/>
                  <a:gd name="GluePoint20X" fmla="*/ 57 w 204"/>
                  <a:gd name="GluePoint20Y" fmla="*/ 196 h 212"/>
                  <a:gd name="GluePoint21X" fmla="*/ 66 w 204"/>
                  <a:gd name="GluePoint21Y" fmla="*/ 207 h 212"/>
                  <a:gd name="GluePoint22X" fmla="*/ 69 w 204"/>
                  <a:gd name="GluePoint22Y" fmla="*/ 206 h 212"/>
                  <a:gd name="GluePoint23X" fmla="*/ 73 w 204"/>
                  <a:gd name="GluePoint23Y" fmla="*/ 201 h 212"/>
                  <a:gd name="GluePoint24X" fmla="*/ 76 w 204"/>
                  <a:gd name="GluePoint24Y" fmla="*/ 201 h 212"/>
                  <a:gd name="GluePoint25X" fmla="*/ 82 w 204"/>
                  <a:gd name="GluePoint25Y" fmla="*/ 206 h 212"/>
                  <a:gd name="GluePoint26X" fmla="*/ 82 w 204"/>
                  <a:gd name="GluePoint26Y" fmla="*/ 209 h 212"/>
                  <a:gd name="GluePoint27X" fmla="*/ 85 w 204"/>
                  <a:gd name="GluePoint27Y" fmla="*/ 212 h 212"/>
                  <a:gd name="GluePoint28X" fmla="*/ 104 w 204"/>
                  <a:gd name="GluePoint28Y" fmla="*/ 212 h 212"/>
                  <a:gd name="GluePoint29X" fmla="*/ 117 w 204"/>
                  <a:gd name="GluePoint29Y" fmla="*/ 204 h 212"/>
                  <a:gd name="GluePoint30X" fmla="*/ 119 w 204"/>
                  <a:gd name="GluePoint30Y" fmla="*/ 177 h 212"/>
                  <a:gd name="GluePoint31X" fmla="*/ 120 w 204"/>
                  <a:gd name="GluePoint31Y" fmla="*/ 156 h 212"/>
                  <a:gd name="GluePoint32X" fmla="*/ 120 w 204"/>
                  <a:gd name="GluePoint32Y" fmla="*/ 138 h 212"/>
                  <a:gd name="GluePoint33X" fmla="*/ 122 w 204"/>
                  <a:gd name="GluePoint33Y" fmla="*/ 114 h 212"/>
                  <a:gd name="GluePoint34X" fmla="*/ 122 w 204"/>
                  <a:gd name="GluePoint34Y" fmla="*/ 88 h 212"/>
                  <a:gd name="GluePoint35X" fmla="*/ 123 w 204"/>
                  <a:gd name="GluePoint35Y" fmla="*/ 88 h 212"/>
                  <a:gd name="GluePoint36X" fmla="*/ 138 w 204"/>
                  <a:gd name="GluePoint36Y" fmla="*/ 88 h 212"/>
                  <a:gd name="GluePoint37X" fmla="*/ 138 w 204"/>
                  <a:gd name="GluePoint37Y" fmla="*/ 71 h 212"/>
                  <a:gd name="GluePoint38X" fmla="*/ 138 w 204"/>
                  <a:gd name="GluePoint38Y" fmla="*/ 56 h 212"/>
                  <a:gd name="GluePoint39X" fmla="*/ 139 w 204"/>
                  <a:gd name="GluePoint39Y" fmla="*/ 45 h 212"/>
                  <a:gd name="GluePoint40X" fmla="*/ 139 w 204"/>
                  <a:gd name="GluePoint40Y" fmla="*/ 27 h 212"/>
                  <a:gd name="GluePoint41X" fmla="*/ 170 w 204"/>
                  <a:gd name="GluePoint41Y" fmla="*/ 21 h 212"/>
                  <a:gd name="GluePoint42X" fmla="*/ 177 w 204"/>
                  <a:gd name="GluePoint42Y" fmla="*/ 21 h 212"/>
                  <a:gd name="GluePoint43X" fmla="*/ 179 w 204"/>
                  <a:gd name="GluePoint43Y" fmla="*/ 31 h 212"/>
                  <a:gd name="GluePoint44X" fmla="*/ 189 w 204"/>
                  <a:gd name="GluePoint44Y" fmla="*/ 21 h 212"/>
                  <a:gd name="GluePoint45X" fmla="*/ 197 w 204"/>
                  <a:gd name="GluePoint45Y" fmla="*/ 18 h 212"/>
                  <a:gd name="GluePoint46X" fmla="*/ 200 w 204"/>
                  <a:gd name="GluePoint46Y" fmla="*/ 14 h 212"/>
                  <a:gd name="GluePoint47X" fmla="*/ 204 w 204"/>
                  <a:gd name="GluePoint47Y" fmla="*/ 16 h 212"/>
                  <a:gd name="GluePoint48X" fmla="*/ 200 w 204"/>
                  <a:gd name="GluePoint48Y" fmla="*/ 10 h 212"/>
                  <a:gd name="GluePoint49X" fmla="*/ 189 w 204"/>
                  <a:gd name="GluePoint49Y" fmla="*/ 8 h 212"/>
                  <a:gd name="GluePoint50X" fmla="*/ 174 w 204"/>
                  <a:gd name="GluePoint50Y" fmla="*/ 11 h 212"/>
                  <a:gd name="GluePoint51X" fmla="*/ 147 w 204"/>
                  <a:gd name="GluePoint51Y" fmla="*/ 19 h 212"/>
                  <a:gd name="GluePoint52X" fmla="*/ 127 w 204"/>
                  <a:gd name="GluePoint52Y" fmla="*/ 14 h 212"/>
                  <a:gd name="GluePoint53X" fmla="*/ 112 w 204"/>
                  <a:gd name="GluePoint53Y" fmla="*/ 16 h 212"/>
                  <a:gd name="GluePoint54X" fmla="*/ 108 w 204"/>
                  <a:gd name="GluePoint54Y" fmla="*/ 13 h 212"/>
                  <a:gd name="GluePoint55X" fmla="*/ 101 w 204"/>
                  <a:gd name="GluePoint55Y" fmla="*/ 8 h 2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04" h="212">
                    <a:moveTo>
                      <a:pt x="101" y="8"/>
                    </a:moveTo>
                    <a:lnTo>
                      <a:pt x="84" y="8"/>
                    </a:lnTo>
                    <a:lnTo>
                      <a:pt x="68" y="8"/>
                    </a:lnTo>
                    <a:lnTo>
                      <a:pt x="50" y="8"/>
                    </a:lnTo>
                    <a:lnTo>
                      <a:pt x="33" y="8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15" y="0"/>
                    </a:lnTo>
                    <a:lnTo>
                      <a:pt x="9" y="5"/>
                    </a:lnTo>
                    <a:lnTo>
                      <a:pt x="6" y="3"/>
                    </a:lnTo>
                    <a:lnTo>
                      <a:pt x="0" y="8"/>
                    </a:lnTo>
                    <a:lnTo>
                      <a:pt x="0" y="22"/>
                    </a:lnTo>
                    <a:lnTo>
                      <a:pt x="14" y="45"/>
                    </a:lnTo>
                    <a:lnTo>
                      <a:pt x="25" y="72"/>
                    </a:lnTo>
                    <a:lnTo>
                      <a:pt x="39" y="100"/>
                    </a:lnTo>
                    <a:lnTo>
                      <a:pt x="39" y="127"/>
                    </a:lnTo>
                    <a:lnTo>
                      <a:pt x="44" y="143"/>
                    </a:lnTo>
                    <a:lnTo>
                      <a:pt x="44" y="156"/>
                    </a:lnTo>
                    <a:lnTo>
                      <a:pt x="49" y="185"/>
                    </a:lnTo>
                    <a:lnTo>
                      <a:pt x="57" y="196"/>
                    </a:lnTo>
                    <a:lnTo>
                      <a:pt x="66" y="207"/>
                    </a:lnTo>
                    <a:lnTo>
                      <a:pt x="69" y="206"/>
                    </a:lnTo>
                    <a:lnTo>
                      <a:pt x="73" y="201"/>
                    </a:lnTo>
                    <a:lnTo>
                      <a:pt x="76" y="201"/>
                    </a:lnTo>
                    <a:lnTo>
                      <a:pt x="82" y="206"/>
                    </a:lnTo>
                    <a:lnTo>
                      <a:pt x="82" y="209"/>
                    </a:lnTo>
                    <a:lnTo>
                      <a:pt x="85" y="212"/>
                    </a:lnTo>
                    <a:lnTo>
                      <a:pt x="104" y="212"/>
                    </a:lnTo>
                    <a:lnTo>
                      <a:pt x="117" y="204"/>
                    </a:lnTo>
                    <a:lnTo>
                      <a:pt x="119" y="177"/>
                    </a:lnTo>
                    <a:lnTo>
                      <a:pt x="120" y="156"/>
                    </a:lnTo>
                    <a:lnTo>
                      <a:pt x="120" y="138"/>
                    </a:lnTo>
                    <a:lnTo>
                      <a:pt x="122" y="114"/>
                    </a:lnTo>
                    <a:lnTo>
                      <a:pt x="122" y="88"/>
                    </a:lnTo>
                    <a:lnTo>
                      <a:pt x="123" y="88"/>
                    </a:lnTo>
                    <a:lnTo>
                      <a:pt x="138" y="88"/>
                    </a:lnTo>
                    <a:lnTo>
                      <a:pt x="138" y="71"/>
                    </a:lnTo>
                    <a:lnTo>
                      <a:pt x="138" y="56"/>
                    </a:lnTo>
                    <a:lnTo>
                      <a:pt x="139" y="45"/>
                    </a:lnTo>
                    <a:lnTo>
                      <a:pt x="139" y="27"/>
                    </a:lnTo>
                    <a:lnTo>
                      <a:pt x="170" y="21"/>
                    </a:lnTo>
                    <a:lnTo>
                      <a:pt x="177" y="21"/>
                    </a:lnTo>
                    <a:lnTo>
                      <a:pt x="179" y="31"/>
                    </a:lnTo>
                    <a:lnTo>
                      <a:pt x="189" y="21"/>
                    </a:lnTo>
                    <a:lnTo>
                      <a:pt x="197" y="18"/>
                    </a:lnTo>
                    <a:lnTo>
                      <a:pt x="200" y="14"/>
                    </a:lnTo>
                    <a:lnTo>
                      <a:pt x="204" y="16"/>
                    </a:lnTo>
                    <a:lnTo>
                      <a:pt x="200" y="10"/>
                    </a:lnTo>
                    <a:lnTo>
                      <a:pt x="189" y="8"/>
                    </a:lnTo>
                    <a:lnTo>
                      <a:pt x="174" y="11"/>
                    </a:lnTo>
                    <a:lnTo>
                      <a:pt x="147" y="19"/>
                    </a:lnTo>
                    <a:lnTo>
                      <a:pt x="127" y="14"/>
                    </a:lnTo>
                    <a:lnTo>
                      <a:pt x="112" y="16"/>
                    </a:lnTo>
                    <a:lnTo>
                      <a:pt x="108" y="13"/>
                    </a:lnTo>
                    <a:lnTo>
                      <a:pt x="101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26" name="Freeform 105"/>
              <p:cNvSpPr/>
              <p:nvPr/>
            </p:nvSpPr>
            <p:spPr>
              <a:xfrm>
                <a:off x="4070520" y="2387520"/>
                <a:ext cx="380520" cy="329760"/>
              </a:xfrm>
              <a:custGeom>
                <a:avLst/>
                <a:gdLst>
                  <a:gd name="textAreaLeft" fmla="*/ 0 w 380520"/>
                  <a:gd name="textAreaRight" fmla="*/ 380880 w 380520"/>
                  <a:gd name="textAreaTop" fmla="*/ 0 h 329760"/>
                  <a:gd name="textAreaBottom" fmla="*/ 330120 h 329760"/>
                  <a:gd name="GluePoint1X" fmla="*/ 62 w 240"/>
                  <a:gd name="GluePoint1Y" fmla="*/ 90 h 208"/>
                  <a:gd name="GluePoint2X" fmla="*/ 62 w 240"/>
                  <a:gd name="GluePoint2Y" fmla="*/ 118 h 208"/>
                  <a:gd name="GluePoint3X" fmla="*/ 57 w 240"/>
                  <a:gd name="GluePoint3Y" fmla="*/ 134 h 208"/>
                  <a:gd name="GluePoint4X" fmla="*/ 35 w 240"/>
                  <a:gd name="GluePoint4Y" fmla="*/ 143 h 208"/>
                  <a:gd name="GluePoint5X" fmla="*/ 11 w 240"/>
                  <a:gd name="GluePoint5Y" fmla="*/ 150 h 208"/>
                  <a:gd name="GluePoint6X" fmla="*/ 0 w 240"/>
                  <a:gd name="GluePoint6Y" fmla="*/ 158 h 208"/>
                  <a:gd name="GluePoint7X" fmla="*/ 5 w 240"/>
                  <a:gd name="GluePoint7Y" fmla="*/ 167 h 208"/>
                  <a:gd name="GluePoint8X" fmla="*/ 19 w 240"/>
                  <a:gd name="GluePoint8Y" fmla="*/ 190 h 208"/>
                  <a:gd name="GluePoint9X" fmla="*/ 28 w 240"/>
                  <a:gd name="GluePoint9Y" fmla="*/ 190 h 208"/>
                  <a:gd name="GluePoint10X" fmla="*/ 33 w 240"/>
                  <a:gd name="GluePoint10Y" fmla="*/ 195 h 208"/>
                  <a:gd name="GluePoint11X" fmla="*/ 30 w 240"/>
                  <a:gd name="GluePoint11Y" fmla="*/ 198 h 208"/>
                  <a:gd name="GluePoint12X" fmla="*/ 36 w 240"/>
                  <a:gd name="GluePoint12Y" fmla="*/ 201 h 208"/>
                  <a:gd name="GluePoint13X" fmla="*/ 41 w 240"/>
                  <a:gd name="GluePoint13Y" fmla="*/ 195 h 208"/>
                  <a:gd name="GluePoint14X" fmla="*/ 54 w 240"/>
                  <a:gd name="GluePoint14Y" fmla="*/ 195 h 208"/>
                  <a:gd name="GluePoint15X" fmla="*/ 62 w 240"/>
                  <a:gd name="GluePoint15Y" fmla="*/ 177 h 208"/>
                  <a:gd name="GluePoint16X" fmla="*/ 84 w 240"/>
                  <a:gd name="GluePoint16Y" fmla="*/ 171 h 208"/>
                  <a:gd name="GluePoint17X" fmla="*/ 105 w 240"/>
                  <a:gd name="GluePoint17Y" fmla="*/ 185 h 208"/>
                  <a:gd name="GluePoint18X" fmla="*/ 113 w 240"/>
                  <a:gd name="GluePoint18Y" fmla="*/ 180 h 208"/>
                  <a:gd name="GluePoint19X" fmla="*/ 130 w 240"/>
                  <a:gd name="GluePoint19Y" fmla="*/ 187 h 208"/>
                  <a:gd name="GluePoint20X" fmla="*/ 144 w 240"/>
                  <a:gd name="GluePoint20Y" fmla="*/ 188 h 208"/>
                  <a:gd name="GluePoint21X" fmla="*/ 176 w 240"/>
                  <a:gd name="GluePoint21Y" fmla="*/ 177 h 208"/>
                  <a:gd name="GluePoint22X" fmla="*/ 192 w 240"/>
                  <a:gd name="GluePoint22Y" fmla="*/ 175 h 208"/>
                  <a:gd name="GluePoint23X" fmla="*/ 198 w 240"/>
                  <a:gd name="GluePoint23Y" fmla="*/ 171 h 208"/>
                  <a:gd name="GluePoint24X" fmla="*/ 202 w 240"/>
                  <a:gd name="GluePoint24Y" fmla="*/ 161 h 208"/>
                  <a:gd name="GluePoint25X" fmla="*/ 205 w 240"/>
                  <a:gd name="GluePoint25Y" fmla="*/ 155 h 208"/>
                  <a:gd name="GluePoint26X" fmla="*/ 232 w 240"/>
                  <a:gd name="GluePoint26Y" fmla="*/ 116 h 208"/>
                  <a:gd name="GluePoint27X" fmla="*/ 237 w 240"/>
                  <a:gd name="GluePoint27Y" fmla="*/ 61 h 208"/>
                  <a:gd name="GluePoint28X" fmla="*/ 230 w 240"/>
                  <a:gd name="GluePoint28Y" fmla="*/ 47 h 208"/>
                  <a:gd name="GluePoint29X" fmla="*/ 224 w 240"/>
                  <a:gd name="GluePoint29Y" fmla="*/ 8 h 208"/>
                  <a:gd name="GluePoint30X" fmla="*/ 216 w 240"/>
                  <a:gd name="GluePoint30Y" fmla="*/ 5 h 208"/>
                  <a:gd name="GluePoint31X" fmla="*/ 175 w 240"/>
                  <a:gd name="GluePoint31Y" fmla="*/ 0 h 208"/>
                  <a:gd name="GluePoint32X" fmla="*/ 160 w 240"/>
                  <a:gd name="GluePoint32Y" fmla="*/ 10 h 208"/>
                  <a:gd name="GluePoint33X" fmla="*/ 146 w 240"/>
                  <a:gd name="GluePoint33Y" fmla="*/ 21 h 208"/>
                  <a:gd name="GluePoint34X" fmla="*/ 132 w 240"/>
                  <a:gd name="GluePoint34Y" fmla="*/ 31 h 208"/>
                  <a:gd name="GluePoint35X" fmla="*/ 117 w 240"/>
                  <a:gd name="GluePoint35Y" fmla="*/ 42 h 208"/>
                  <a:gd name="GluePoint36X" fmla="*/ 102 w 240"/>
                  <a:gd name="GluePoint36Y" fmla="*/ 55 h 208"/>
                  <a:gd name="GluePoint37X" fmla="*/ 84 w 240"/>
                  <a:gd name="GluePoint37Y" fmla="*/ 69 h 208"/>
                  <a:gd name="GluePoint38X" fmla="*/ 60 w 240"/>
                  <a:gd name="GluePoint38Y" fmla="*/ 76 h 20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240" h="208">
                    <a:moveTo>
                      <a:pt x="60" y="76"/>
                    </a:moveTo>
                    <a:lnTo>
                      <a:pt x="62" y="90"/>
                    </a:lnTo>
                    <a:lnTo>
                      <a:pt x="62" y="103"/>
                    </a:lnTo>
                    <a:lnTo>
                      <a:pt x="62" y="118"/>
                    </a:lnTo>
                    <a:lnTo>
                      <a:pt x="62" y="130"/>
                    </a:lnTo>
                    <a:lnTo>
                      <a:pt x="57" y="134"/>
                    </a:lnTo>
                    <a:lnTo>
                      <a:pt x="51" y="143"/>
                    </a:lnTo>
                    <a:lnTo>
                      <a:pt x="35" y="143"/>
                    </a:lnTo>
                    <a:lnTo>
                      <a:pt x="19" y="143"/>
                    </a:lnTo>
                    <a:lnTo>
                      <a:pt x="11" y="150"/>
                    </a:lnTo>
                    <a:lnTo>
                      <a:pt x="1" y="150"/>
                    </a:lnTo>
                    <a:lnTo>
                      <a:pt x="0" y="158"/>
                    </a:lnTo>
                    <a:lnTo>
                      <a:pt x="3" y="161"/>
                    </a:lnTo>
                    <a:lnTo>
                      <a:pt x="5" y="167"/>
                    </a:lnTo>
                    <a:lnTo>
                      <a:pt x="13" y="175"/>
                    </a:lnTo>
                    <a:lnTo>
                      <a:pt x="19" y="190"/>
                    </a:lnTo>
                    <a:lnTo>
                      <a:pt x="24" y="192"/>
                    </a:lnTo>
                    <a:lnTo>
                      <a:pt x="28" y="190"/>
                    </a:lnTo>
                    <a:lnTo>
                      <a:pt x="32" y="190"/>
                    </a:lnTo>
                    <a:lnTo>
                      <a:pt x="33" y="195"/>
                    </a:lnTo>
                    <a:lnTo>
                      <a:pt x="30" y="195"/>
                    </a:lnTo>
                    <a:lnTo>
                      <a:pt x="30" y="198"/>
                    </a:lnTo>
                    <a:lnTo>
                      <a:pt x="35" y="203"/>
                    </a:lnTo>
                    <a:lnTo>
                      <a:pt x="36" y="201"/>
                    </a:lnTo>
                    <a:lnTo>
                      <a:pt x="35" y="198"/>
                    </a:lnTo>
                    <a:lnTo>
                      <a:pt x="41" y="195"/>
                    </a:lnTo>
                    <a:lnTo>
                      <a:pt x="54" y="208"/>
                    </a:lnTo>
                    <a:lnTo>
                      <a:pt x="54" y="195"/>
                    </a:lnTo>
                    <a:lnTo>
                      <a:pt x="59" y="188"/>
                    </a:lnTo>
                    <a:lnTo>
                      <a:pt x="62" y="177"/>
                    </a:lnTo>
                    <a:lnTo>
                      <a:pt x="71" y="171"/>
                    </a:lnTo>
                    <a:lnTo>
                      <a:pt x="84" y="171"/>
                    </a:lnTo>
                    <a:lnTo>
                      <a:pt x="95" y="175"/>
                    </a:lnTo>
                    <a:lnTo>
                      <a:pt x="105" y="185"/>
                    </a:lnTo>
                    <a:lnTo>
                      <a:pt x="106" y="185"/>
                    </a:lnTo>
                    <a:lnTo>
                      <a:pt x="113" y="180"/>
                    </a:lnTo>
                    <a:lnTo>
                      <a:pt x="119" y="179"/>
                    </a:lnTo>
                    <a:lnTo>
                      <a:pt x="130" y="187"/>
                    </a:lnTo>
                    <a:lnTo>
                      <a:pt x="141" y="188"/>
                    </a:lnTo>
                    <a:lnTo>
                      <a:pt x="144" y="188"/>
                    </a:lnTo>
                    <a:lnTo>
                      <a:pt x="156" y="179"/>
                    </a:lnTo>
                    <a:lnTo>
                      <a:pt x="176" y="177"/>
                    </a:lnTo>
                    <a:lnTo>
                      <a:pt x="187" y="182"/>
                    </a:lnTo>
                    <a:lnTo>
                      <a:pt x="192" y="175"/>
                    </a:lnTo>
                    <a:lnTo>
                      <a:pt x="197" y="175"/>
                    </a:lnTo>
                    <a:lnTo>
                      <a:pt x="198" y="171"/>
                    </a:lnTo>
                    <a:lnTo>
                      <a:pt x="205" y="171"/>
                    </a:lnTo>
                    <a:lnTo>
                      <a:pt x="202" y="161"/>
                    </a:lnTo>
                    <a:lnTo>
                      <a:pt x="202" y="158"/>
                    </a:lnTo>
                    <a:lnTo>
                      <a:pt x="205" y="155"/>
                    </a:lnTo>
                    <a:lnTo>
                      <a:pt x="206" y="148"/>
                    </a:lnTo>
                    <a:lnTo>
                      <a:pt x="232" y="116"/>
                    </a:lnTo>
                    <a:lnTo>
                      <a:pt x="232" y="85"/>
                    </a:lnTo>
                    <a:lnTo>
                      <a:pt x="237" y="61"/>
                    </a:lnTo>
                    <a:lnTo>
                      <a:pt x="240" y="53"/>
                    </a:lnTo>
                    <a:lnTo>
                      <a:pt x="230" y="47"/>
                    </a:lnTo>
                    <a:lnTo>
                      <a:pt x="225" y="36"/>
                    </a:lnTo>
                    <a:lnTo>
                      <a:pt x="224" y="8"/>
                    </a:lnTo>
                    <a:lnTo>
                      <a:pt x="219" y="10"/>
                    </a:lnTo>
                    <a:lnTo>
                      <a:pt x="216" y="5"/>
                    </a:lnTo>
                    <a:lnTo>
                      <a:pt x="208" y="0"/>
                    </a:lnTo>
                    <a:lnTo>
                      <a:pt x="175" y="0"/>
                    </a:lnTo>
                    <a:lnTo>
                      <a:pt x="167" y="5"/>
                    </a:lnTo>
                    <a:lnTo>
                      <a:pt x="160" y="10"/>
                    </a:lnTo>
                    <a:lnTo>
                      <a:pt x="152" y="16"/>
                    </a:lnTo>
                    <a:lnTo>
                      <a:pt x="146" y="21"/>
                    </a:lnTo>
                    <a:lnTo>
                      <a:pt x="140" y="26"/>
                    </a:lnTo>
                    <a:lnTo>
                      <a:pt x="132" y="31"/>
                    </a:lnTo>
                    <a:lnTo>
                      <a:pt x="125" y="36"/>
                    </a:lnTo>
                    <a:lnTo>
                      <a:pt x="117" y="42"/>
                    </a:lnTo>
                    <a:lnTo>
                      <a:pt x="109" y="48"/>
                    </a:lnTo>
                    <a:lnTo>
                      <a:pt x="102" y="55"/>
                    </a:lnTo>
                    <a:lnTo>
                      <a:pt x="92" y="63"/>
                    </a:lnTo>
                    <a:lnTo>
                      <a:pt x="84" y="69"/>
                    </a:lnTo>
                    <a:lnTo>
                      <a:pt x="73" y="73"/>
                    </a:lnTo>
                    <a:lnTo>
                      <a:pt x="60" y="7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27" name="Freeform 106"/>
              <p:cNvSpPr/>
              <p:nvPr/>
            </p:nvSpPr>
            <p:spPr>
              <a:xfrm>
                <a:off x="6504120" y="2857680"/>
                <a:ext cx="104400" cy="145800"/>
              </a:xfrm>
              <a:custGeom>
                <a:avLst/>
                <a:gdLst>
                  <a:gd name="textAreaLeft" fmla="*/ 0 w 104400"/>
                  <a:gd name="textAreaRight" fmla="*/ 104760 w 104400"/>
                  <a:gd name="textAreaTop" fmla="*/ 0 h 145800"/>
                  <a:gd name="textAreaBottom" fmla="*/ 146160 h 145800"/>
                  <a:gd name="GluePoint1X" fmla="*/ 31 w 66"/>
                  <a:gd name="GluePoint1Y" fmla="*/ 8 h 92"/>
                  <a:gd name="GluePoint2X" fmla="*/ 35 w 66"/>
                  <a:gd name="GluePoint2Y" fmla="*/ 8 h 92"/>
                  <a:gd name="GluePoint3X" fmla="*/ 46 w 66"/>
                  <a:gd name="GluePoint3Y" fmla="*/ 19 h 92"/>
                  <a:gd name="GluePoint4X" fmla="*/ 52 w 66"/>
                  <a:gd name="GluePoint4Y" fmla="*/ 31 h 92"/>
                  <a:gd name="GluePoint5X" fmla="*/ 54 w 66"/>
                  <a:gd name="GluePoint5Y" fmla="*/ 61 h 92"/>
                  <a:gd name="GluePoint6X" fmla="*/ 55 w 66"/>
                  <a:gd name="GluePoint6Y" fmla="*/ 68 h 92"/>
                  <a:gd name="GluePoint7X" fmla="*/ 60 w 66"/>
                  <a:gd name="GluePoint7Y" fmla="*/ 71 h 92"/>
                  <a:gd name="GluePoint8X" fmla="*/ 66 w 66"/>
                  <a:gd name="GluePoint8Y" fmla="*/ 85 h 92"/>
                  <a:gd name="GluePoint9X" fmla="*/ 65 w 66"/>
                  <a:gd name="GluePoint9Y" fmla="*/ 92 h 92"/>
                  <a:gd name="GluePoint10X" fmla="*/ 58 w 66"/>
                  <a:gd name="GluePoint10Y" fmla="*/ 89 h 92"/>
                  <a:gd name="GluePoint11X" fmla="*/ 54 w 66"/>
                  <a:gd name="GluePoint11Y" fmla="*/ 92 h 92"/>
                  <a:gd name="GluePoint12X" fmla="*/ 35 w 66"/>
                  <a:gd name="GluePoint12Y" fmla="*/ 79 h 92"/>
                  <a:gd name="GluePoint13X" fmla="*/ 22 w 66"/>
                  <a:gd name="GluePoint13Y" fmla="*/ 66 h 92"/>
                  <a:gd name="GluePoint14X" fmla="*/ 19 w 66"/>
                  <a:gd name="GluePoint14Y" fmla="*/ 58 h 92"/>
                  <a:gd name="GluePoint15X" fmla="*/ 11 w 66"/>
                  <a:gd name="GluePoint15Y" fmla="*/ 47 h 92"/>
                  <a:gd name="GluePoint16X" fmla="*/ 9 w 66"/>
                  <a:gd name="GluePoint16Y" fmla="*/ 42 h 92"/>
                  <a:gd name="GluePoint17X" fmla="*/ 9 w 66"/>
                  <a:gd name="GluePoint17Y" fmla="*/ 32 h 92"/>
                  <a:gd name="GluePoint18X" fmla="*/ 6 w 66"/>
                  <a:gd name="GluePoint18Y" fmla="*/ 27 h 92"/>
                  <a:gd name="GluePoint19X" fmla="*/ 1 w 66"/>
                  <a:gd name="GluePoint19Y" fmla="*/ 5 h 92"/>
                  <a:gd name="GluePoint20X" fmla="*/ 0 w 66"/>
                  <a:gd name="GluePoint20Y" fmla="*/ 0 h 92"/>
                  <a:gd name="GluePoint21X" fmla="*/ 14 w 66"/>
                  <a:gd name="GluePoint21Y" fmla="*/ 3 h 92"/>
                  <a:gd name="GluePoint22X" fmla="*/ 17 w 66"/>
                  <a:gd name="GluePoint22Y" fmla="*/ 8 h 92"/>
                  <a:gd name="GluePoint23X" fmla="*/ 17 w 66"/>
                  <a:gd name="GluePoint23Y" fmla="*/ 18 h 92"/>
                  <a:gd name="GluePoint24X" fmla="*/ 23 w 66"/>
                  <a:gd name="GluePoint24Y" fmla="*/ 13 h 92"/>
                  <a:gd name="GluePoint25X" fmla="*/ 30 w 66"/>
                  <a:gd name="GluePoint25Y" fmla="*/ 13 h 92"/>
                  <a:gd name="GluePoint26X" fmla="*/ 31 w 66"/>
                  <a:gd name="GluePoint26Y" fmla="*/ 8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6" h="92">
                    <a:moveTo>
                      <a:pt x="31" y="8"/>
                    </a:moveTo>
                    <a:lnTo>
                      <a:pt x="35" y="8"/>
                    </a:lnTo>
                    <a:lnTo>
                      <a:pt x="46" y="19"/>
                    </a:lnTo>
                    <a:lnTo>
                      <a:pt x="52" y="31"/>
                    </a:lnTo>
                    <a:lnTo>
                      <a:pt x="54" y="61"/>
                    </a:lnTo>
                    <a:lnTo>
                      <a:pt x="55" y="68"/>
                    </a:lnTo>
                    <a:lnTo>
                      <a:pt x="60" y="71"/>
                    </a:lnTo>
                    <a:lnTo>
                      <a:pt x="66" y="85"/>
                    </a:lnTo>
                    <a:lnTo>
                      <a:pt x="65" y="92"/>
                    </a:lnTo>
                    <a:lnTo>
                      <a:pt x="58" y="89"/>
                    </a:lnTo>
                    <a:lnTo>
                      <a:pt x="54" y="92"/>
                    </a:lnTo>
                    <a:lnTo>
                      <a:pt x="35" y="79"/>
                    </a:lnTo>
                    <a:lnTo>
                      <a:pt x="22" y="66"/>
                    </a:lnTo>
                    <a:lnTo>
                      <a:pt x="19" y="58"/>
                    </a:lnTo>
                    <a:lnTo>
                      <a:pt x="11" y="47"/>
                    </a:lnTo>
                    <a:lnTo>
                      <a:pt x="9" y="42"/>
                    </a:lnTo>
                    <a:lnTo>
                      <a:pt x="9" y="32"/>
                    </a:lnTo>
                    <a:lnTo>
                      <a:pt x="6" y="27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14" y="3"/>
                    </a:lnTo>
                    <a:lnTo>
                      <a:pt x="17" y="8"/>
                    </a:lnTo>
                    <a:lnTo>
                      <a:pt x="17" y="18"/>
                    </a:lnTo>
                    <a:lnTo>
                      <a:pt x="23" y="13"/>
                    </a:lnTo>
                    <a:lnTo>
                      <a:pt x="30" y="13"/>
                    </a:lnTo>
                    <a:lnTo>
                      <a:pt x="31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28" name="Freeform 107"/>
              <p:cNvSpPr/>
              <p:nvPr/>
            </p:nvSpPr>
            <p:spPr>
              <a:xfrm>
                <a:off x="6737400" y="2849400"/>
                <a:ext cx="231480" cy="16776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167760"/>
                  <a:gd name="textAreaBottom" fmla="*/ 168120 h 167760"/>
                  <a:gd name="GluePoint1X" fmla="*/ 77 w 146"/>
                  <a:gd name="GluePoint1Y" fmla="*/ 52 h 106"/>
                  <a:gd name="GluePoint2X" fmla="*/ 78 w 146"/>
                  <a:gd name="GluePoint2Y" fmla="*/ 40 h 106"/>
                  <a:gd name="GluePoint3X" fmla="*/ 84 w 146"/>
                  <a:gd name="GluePoint3Y" fmla="*/ 44 h 106"/>
                  <a:gd name="GluePoint4X" fmla="*/ 88 w 146"/>
                  <a:gd name="GluePoint4Y" fmla="*/ 40 h 106"/>
                  <a:gd name="GluePoint5X" fmla="*/ 89 w 146"/>
                  <a:gd name="GluePoint5Y" fmla="*/ 31 h 106"/>
                  <a:gd name="GluePoint6X" fmla="*/ 88 w 146"/>
                  <a:gd name="GluePoint6Y" fmla="*/ 26 h 106"/>
                  <a:gd name="GluePoint7X" fmla="*/ 107 w 146"/>
                  <a:gd name="GluePoint7Y" fmla="*/ 0 h 106"/>
                  <a:gd name="GluePoint8X" fmla="*/ 110 w 146"/>
                  <a:gd name="GluePoint8Y" fmla="*/ 0 h 106"/>
                  <a:gd name="GluePoint9X" fmla="*/ 115 w 146"/>
                  <a:gd name="GluePoint9Y" fmla="*/ 7 h 106"/>
                  <a:gd name="GluePoint10X" fmla="*/ 121 w 146"/>
                  <a:gd name="GluePoint10Y" fmla="*/ 18 h 106"/>
                  <a:gd name="GluePoint11X" fmla="*/ 127 w 146"/>
                  <a:gd name="GluePoint11Y" fmla="*/ 23 h 106"/>
                  <a:gd name="GluePoint12X" fmla="*/ 145 w 146"/>
                  <a:gd name="GluePoint12Y" fmla="*/ 28 h 106"/>
                  <a:gd name="GluePoint13X" fmla="*/ 138 w 146"/>
                  <a:gd name="GluePoint13Y" fmla="*/ 37 h 106"/>
                  <a:gd name="GluePoint14X" fmla="*/ 132 w 146"/>
                  <a:gd name="GluePoint14Y" fmla="*/ 40 h 106"/>
                  <a:gd name="GluePoint15X" fmla="*/ 129 w 146"/>
                  <a:gd name="GluePoint15Y" fmla="*/ 48 h 106"/>
                  <a:gd name="GluePoint16X" fmla="*/ 123 w 146"/>
                  <a:gd name="GluePoint16Y" fmla="*/ 48 h 106"/>
                  <a:gd name="GluePoint17X" fmla="*/ 94 w 146"/>
                  <a:gd name="GluePoint17Y" fmla="*/ 45 h 106"/>
                  <a:gd name="GluePoint18X" fmla="*/ 83 w 146"/>
                  <a:gd name="GluePoint18Y" fmla="*/ 74 h 106"/>
                  <a:gd name="GluePoint19X" fmla="*/ 77 w 146"/>
                  <a:gd name="GluePoint19Y" fmla="*/ 95 h 106"/>
                  <a:gd name="GluePoint20X" fmla="*/ 59 w 146"/>
                  <a:gd name="GluePoint20Y" fmla="*/ 102 h 106"/>
                  <a:gd name="GluePoint21X" fmla="*/ 50 w 146"/>
                  <a:gd name="GluePoint21Y" fmla="*/ 95 h 106"/>
                  <a:gd name="GluePoint22X" fmla="*/ 32 w 146"/>
                  <a:gd name="GluePoint22Y" fmla="*/ 105 h 106"/>
                  <a:gd name="GluePoint23X" fmla="*/ 23 w 146"/>
                  <a:gd name="GluePoint23Y" fmla="*/ 105 h 106"/>
                  <a:gd name="GluePoint24X" fmla="*/ 11 w 146"/>
                  <a:gd name="GluePoint24Y" fmla="*/ 105 h 106"/>
                  <a:gd name="GluePoint25X" fmla="*/ 0 w 146"/>
                  <a:gd name="GluePoint25Y" fmla="*/ 90 h 106"/>
                  <a:gd name="GluePoint26X" fmla="*/ 2 w 146"/>
                  <a:gd name="GluePoint26Y" fmla="*/ 85 h 106"/>
                  <a:gd name="GluePoint27X" fmla="*/ 8 w 146"/>
                  <a:gd name="GluePoint27Y" fmla="*/ 92 h 106"/>
                  <a:gd name="GluePoint28X" fmla="*/ 24 w 146"/>
                  <a:gd name="GluePoint28Y" fmla="*/ 95 h 106"/>
                  <a:gd name="GluePoint29X" fmla="*/ 26 w 146"/>
                  <a:gd name="GluePoint29Y" fmla="*/ 82 h 106"/>
                  <a:gd name="GluePoint30X" fmla="*/ 29 w 146"/>
                  <a:gd name="GluePoint30Y" fmla="*/ 77 h 106"/>
                  <a:gd name="GluePoint31X" fmla="*/ 50 w 146"/>
                  <a:gd name="GluePoint31Y" fmla="*/ 68 h 106"/>
                  <a:gd name="GluePoint32X" fmla="*/ 65 w 146"/>
                  <a:gd name="GluePoint32Y" fmla="*/ 42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46" h="106">
                    <a:moveTo>
                      <a:pt x="65" y="42"/>
                    </a:moveTo>
                    <a:lnTo>
                      <a:pt x="77" y="52"/>
                    </a:lnTo>
                    <a:lnTo>
                      <a:pt x="78" y="48"/>
                    </a:lnTo>
                    <a:lnTo>
                      <a:pt x="78" y="40"/>
                    </a:lnTo>
                    <a:lnTo>
                      <a:pt x="80" y="39"/>
                    </a:lnTo>
                    <a:lnTo>
                      <a:pt x="84" y="44"/>
                    </a:lnTo>
                    <a:lnTo>
                      <a:pt x="88" y="45"/>
                    </a:lnTo>
                    <a:lnTo>
                      <a:pt x="88" y="40"/>
                    </a:lnTo>
                    <a:lnTo>
                      <a:pt x="84" y="36"/>
                    </a:lnTo>
                    <a:lnTo>
                      <a:pt x="89" y="31"/>
                    </a:lnTo>
                    <a:lnTo>
                      <a:pt x="88" y="29"/>
                    </a:lnTo>
                    <a:lnTo>
                      <a:pt x="88" y="26"/>
                    </a:lnTo>
                    <a:lnTo>
                      <a:pt x="92" y="26"/>
                    </a:lnTo>
                    <a:lnTo>
                      <a:pt x="107" y="0"/>
                    </a:lnTo>
                    <a:lnTo>
                      <a:pt x="107" y="8"/>
                    </a:lnTo>
                    <a:lnTo>
                      <a:pt x="110" y="0"/>
                    </a:lnTo>
                    <a:lnTo>
                      <a:pt x="113" y="0"/>
                    </a:lnTo>
                    <a:lnTo>
                      <a:pt x="115" y="7"/>
                    </a:lnTo>
                    <a:lnTo>
                      <a:pt x="121" y="10"/>
                    </a:lnTo>
                    <a:lnTo>
                      <a:pt x="121" y="18"/>
                    </a:lnTo>
                    <a:lnTo>
                      <a:pt x="127" y="18"/>
                    </a:lnTo>
                    <a:lnTo>
                      <a:pt x="127" y="23"/>
                    </a:lnTo>
                    <a:lnTo>
                      <a:pt x="132" y="21"/>
                    </a:lnTo>
                    <a:lnTo>
                      <a:pt x="145" y="28"/>
                    </a:lnTo>
                    <a:lnTo>
                      <a:pt x="146" y="31"/>
                    </a:lnTo>
                    <a:lnTo>
                      <a:pt x="138" y="37"/>
                    </a:lnTo>
                    <a:lnTo>
                      <a:pt x="131" y="37"/>
                    </a:lnTo>
                    <a:lnTo>
                      <a:pt x="132" y="40"/>
                    </a:lnTo>
                    <a:lnTo>
                      <a:pt x="137" y="45"/>
                    </a:lnTo>
                    <a:lnTo>
                      <a:pt x="129" y="48"/>
                    </a:lnTo>
                    <a:lnTo>
                      <a:pt x="124" y="47"/>
                    </a:lnTo>
                    <a:lnTo>
                      <a:pt x="123" y="48"/>
                    </a:lnTo>
                    <a:lnTo>
                      <a:pt x="115" y="45"/>
                    </a:lnTo>
                    <a:lnTo>
                      <a:pt x="94" y="45"/>
                    </a:lnTo>
                    <a:lnTo>
                      <a:pt x="89" y="65"/>
                    </a:lnTo>
                    <a:lnTo>
                      <a:pt x="83" y="74"/>
                    </a:lnTo>
                    <a:lnTo>
                      <a:pt x="80" y="89"/>
                    </a:lnTo>
                    <a:lnTo>
                      <a:pt x="77" y="95"/>
                    </a:lnTo>
                    <a:lnTo>
                      <a:pt x="70" y="98"/>
                    </a:lnTo>
                    <a:lnTo>
                      <a:pt x="59" y="102"/>
                    </a:lnTo>
                    <a:lnTo>
                      <a:pt x="51" y="98"/>
                    </a:lnTo>
                    <a:lnTo>
                      <a:pt x="50" y="95"/>
                    </a:lnTo>
                    <a:lnTo>
                      <a:pt x="42" y="95"/>
                    </a:lnTo>
                    <a:lnTo>
                      <a:pt x="32" y="105"/>
                    </a:lnTo>
                    <a:lnTo>
                      <a:pt x="24" y="106"/>
                    </a:lnTo>
                    <a:lnTo>
                      <a:pt x="23" y="105"/>
                    </a:lnTo>
                    <a:lnTo>
                      <a:pt x="16" y="106"/>
                    </a:lnTo>
                    <a:lnTo>
                      <a:pt x="11" y="105"/>
                    </a:lnTo>
                    <a:lnTo>
                      <a:pt x="8" y="103"/>
                    </a:lnTo>
                    <a:lnTo>
                      <a:pt x="0" y="90"/>
                    </a:lnTo>
                    <a:lnTo>
                      <a:pt x="0" y="87"/>
                    </a:lnTo>
                    <a:lnTo>
                      <a:pt x="2" y="85"/>
                    </a:lnTo>
                    <a:lnTo>
                      <a:pt x="3" y="90"/>
                    </a:lnTo>
                    <a:lnTo>
                      <a:pt x="8" y="92"/>
                    </a:lnTo>
                    <a:lnTo>
                      <a:pt x="13" y="92"/>
                    </a:lnTo>
                    <a:lnTo>
                      <a:pt x="24" y="95"/>
                    </a:lnTo>
                    <a:lnTo>
                      <a:pt x="26" y="85"/>
                    </a:lnTo>
                    <a:lnTo>
                      <a:pt x="26" y="82"/>
                    </a:lnTo>
                    <a:lnTo>
                      <a:pt x="29" y="82"/>
                    </a:lnTo>
                    <a:lnTo>
                      <a:pt x="29" y="77"/>
                    </a:lnTo>
                    <a:lnTo>
                      <a:pt x="30" y="73"/>
                    </a:lnTo>
                    <a:lnTo>
                      <a:pt x="50" y="68"/>
                    </a:lnTo>
                    <a:lnTo>
                      <a:pt x="64" y="50"/>
                    </a:lnTo>
                    <a:lnTo>
                      <a:pt x="65" y="4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29" name="Freeform 108"/>
              <p:cNvSpPr/>
              <p:nvPr/>
            </p:nvSpPr>
            <p:spPr>
              <a:xfrm>
                <a:off x="6840360" y="2903400"/>
                <a:ext cx="36000" cy="2808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28080"/>
                  <a:gd name="textAreaBottom" fmla="*/ 28440 h 28080"/>
                  <a:gd name="GluePoint1X" fmla="*/ 0 w 23"/>
                  <a:gd name="GluePoint1Y" fmla="*/ 8 h 18"/>
                  <a:gd name="GluePoint2X" fmla="*/ 12 w 23"/>
                  <a:gd name="GluePoint2Y" fmla="*/ 18 h 18"/>
                  <a:gd name="GluePoint3X" fmla="*/ 13 w 23"/>
                  <a:gd name="GluePoint3Y" fmla="*/ 14 h 18"/>
                  <a:gd name="GluePoint4X" fmla="*/ 13 w 23"/>
                  <a:gd name="GluePoint4Y" fmla="*/ 6 h 18"/>
                  <a:gd name="GluePoint5X" fmla="*/ 15 w 23"/>
                  <a:gd name="GluePoint5Y" fmla="*/ 5 h 18"/>
                  <a:gd name="GluePoint6X" fmla="*/ 19 w 23"/>
                  <a:gd name="GluePoint6Y" fmla="*/ 10 h 18"/>
                  <a:gd name="GluePoint7X" fmla="*/ 23 w 23"/>
                  <a:gd name="GluePoint7Y" fmla="*/ 11 h 18"/>
                  <a:gd name="GluePoint8X" fmla="*/ 23 w 23"/>
                  <a:gd name="GluePoint8Y" fmla="*/ 6 h 18"/>
                  <a:gd name="GluePoint9X" fmla="*/ 19 w 23"/>
                  <a:gd name="GluePoint9Y" fmla="*/ 2 h 18"/>
                  <a:gd name="GluePoint10X" fmla="*/ 16 w 23"/>
                  <a:gd name="GluePoint10Y" fmla="*/ 2 h 18"/>
                  <a:gd name="GluePoint11X" fmla="*/ 15 w 23"/>
                  <a:gd name="GluePoint11Y" fmla="*/ 0 h 18"/>
                  <a:gd name="GluePoint12X" fmla="*/ 8 w 23"/>
                  <a:gd name="GluePoint12Y" fmla="*/ 6 h 18"/>
                  <a:gd name="GluePoint13X" fmla="*/ 0 w 23"/>
                  <a:gd name="GluePoint13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3" h="18">
                    <a:moveTo>
                      <a:pt x="0" y="8"/>
                    </a:moveTo>
                    <a:lnTo>
                      <a:pt x="12" y="18"/>
                    </a:lnTo>
                    <a:lnTo>
                      <a:pt x="13" y="14"/>
                    </a:lnTo>
                    <a:lnTo>
                      <a:pt x="13" y="6"/>
                    </a:lnTo>
                    <a:lnTo>
                      <a:pt x="15" y="5"/>
                    </a:lnTo>
                    <a:lnTo>
                      <a:pt x="19" y="10"/>
                    </a:lnTo>
                    <a:lnTo>
                      <a:pt x="23" y="11"/>
                    </a:lnTo>
                    <a:lnTo>
                      <a:pt x="23" y="6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5" y="0"/>
                    </a:lnTo>
                    <a:lnTo>
                      <a:pt x="8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30" name="Freeform 109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1 w 1"/>
                  <a:gd name="GluePoint2Y" fmla="*/ 7 h 7"/>
                  <a:gd name="GluePoint3X" fmla="*/ 0 w 1"/>
                  <a:gd name="GluePoint3Y" fmla="*/ 2 h 7"/>
                  <a:gd name="GluePoint4X" fmla="*/ 0 w 1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1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31" name="Freeform 110"/>
              <p:cNvSpPr/>
              <p:nvPr/>
            </p:nvSpPr>
            <p:spPr>
              <a:xfrm>
                <a:off x="6505560" y="2395440"/>
                <a:ext cx="205920" cy="40752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407520"/>
                  <a:gd name="textAreaBottom" fmla="*/ 407880 h 407520"/>
                  <a:gd name="GluePoint1X" fmla="*/ 80 w 130"/>
                  <a:gd name="GluePoint1Y" fmla="*/ 35 h 257"/>
                  <a:gd name="GluePoint2X" fmla="*/ 70 w 130"/>
                  <a:gd name="GluePoint2Y" fmla="*/ 45 h 257"/>
                  <a:gd name="GluePoint3X" fmla="*/ 62 w 130"/>
                  <a:gd name="GluePoint3Y" fmla="*/ 60 h 257"/>
                  <a:gd name="GluePoint4X" fmla="*/ 62 w 130"/>
                  <a:gd name="GluePoint4Y" fmla="*/ 82 h 257"/>
                  <a:gd name="GluePoint5X" fmla="*/ 76 w 130"/>
                  <a:gd name="GluePoint5Y" fmla="*/ 98 h 257"/>
                  <a:gd name="GluePoint6X" fmla="*/ 99 w 130"/>
                  <a:gd name="GluePoint6Y" fmla="*/ 121 h 257"/>
                  <a:gd name="GluePoint7X" fmla="*/ 105 w 130"/>
                  <a:gd name="GluePoint7Y" fmla="*/ 125 h 257"/>
                  <a:gd name="GluePoint8X" fmla="*/ 110 w 130"/>
                  <a:gd name="GluePoint8Y" fmla="*/ 132 h 257"/>
                  <a:gd name="GluePoint9X" fmla="*/ 124 w 130"/>
                  <a:gd name="GluePoint9Y" fmla="*/ 156 h 257"/>
                  <a:gd name="GluePoint10X" fmla="*/ 130 w 130"/>
                  <a:gd name="GluePoint10Y" fmla="*/ 187 h 257"/>
                  <a:gd name="GluePoint11X" fmla="*/ 127 w 130"/>
                  <a:gd name="GluePoint11Y" fmla="*/ 190 h 257"/>
                  <a:gd name="GluePoint12X" fmla="*/ 127 w 130"/>
                  <a:gd name="GluePoint12Y" fmla="*/ 209 h 257"/>
                  <a:gd name="GluePoint13X" fmla="*/ 113 w 130"/>
                  <a:gd name="GluePoint13Y" fmla="*/ 220 h 257"/>
                  <a:gd name="GluePoint14X" fmla="*/ 95 w 130"/>
                  <a:gd name="GluePoint14Y" fmla="*/ 225 h 257"/>
                  <a:gd name="GluePoint15X" fmla="*/ 91 w 130"/>
                  <a:gd name="GluePoint15Y" fmla="*/ 235 h 257"/>
                  <a:gd name="GluePoint16X" fmla="*/ 92 w 130"/>
                  <a:gd name="GluePoint16Y" fmla="*/ 240 h 257"/>
                  <a:gd name="GluePoint17X" fmla="*/ 88 w 130"/>
                  <a:gd name="GluePoint17Y" fmla="*/ 241 h 257"/>
                  <a:gd name="GluePoint18X" fmla="*/ 80 w 130"/>
                  <a:gd name="GluePoint18Y" fmla="*/ 246 h 257"/>
                  <a:gd name="GluePoint19X" fmla="*/ 70 w 130"/>
                  <a:gd name="GluePoint19Y" fmla="*/ 257 h 257"/>
                  <a:gd name="GluePoint20X" fmla="*/ 70 w 130"/>
                  <a:gd name="GluePoint20Y" fmla="*/ 254 h 257"/>
                  <a:gd name="GluePoint21X" fmla="*/ 67 w 130"/>
                  <a:gd name="GluePoint21Y" fmla="*/ 238 h 257"/>
                  <a:gd name="GluePoint22X" fmla="*/ 62 w 130"/>
                  <a:gd name="GluePoint22Y" fmla="*/ 228 h 257"/>
                  <a:gd name="GluePoint23X" fmla="*/ 67 w 130"/>
                  <a:gd name="GluePoint23Y" fmla="*/ 222 h 257"/>
                  <a:gd name="GluePoint24X" fmla="*/ 72 w 130"/>
                  <a:gd name="GluePoint24Y" fmla="*/ 219 h 257"/>
                  <a:gd name="GluePoint25X" fmla="*/ 81 w 130"/>
                  <a:gd name="GluePoint25Y" fmla="*/ 204 h 257"/>
                  <a:gd name="GluePoint26X" fmla="*/ 88 w 130"/>
                  <a:gd name="GluePoint26Y" fmla="*/ 199 h 257"/>
                  <a:gd name="GluePoint27X" fmla="*/ 100 w 130"/>
                  <a:gd name="GluePoint27Y" fmla="*/ 193 h 257"/>
                  <a:gd name="GluePoint28X" fmla="*/ 103 w 130"/>
                  <a:gd name="GluePoint28Y" fmla="*/ 190 h 257"/>
                  <a:gd name="GluePoint29X" fmla="*/ 99 w 130"/>
                  <a:gd name="GluePoint29Y" fmla="*/ 161 h 257"/>
                  <a:gd name="GluePoint30X" fmla="*/ 97 w 130"/>
                  <a:gd name="GluePoint30Y" fmla="*/ 140 h 257"/>
                  <a:gd name="GluePoint31X" fmla="*/ 83 w 130"/>
                  <a:gd name="GluePoint31Y" fmla="*/ 117 h 257"/>
                  <a:gd name="GluePoint32X" fmla="*/ 78 w 130"/>
                  <a:gd name="GluePoint32Y" fmla="*/ 113 h 257"/>
                  <a:gd name="GluePoint33X" fmla="*/ 68 w 130"/>
                  <a:gd name="GluePoint33Y" fmla="*/ 100 h 257"/>
                  <a:gd name="GluePoint34X" fmla="*/ 53 w 130"/>
                  <a:gd name="GluePoint34Y" fmla="*/ 80 h 257"/>
                  <a:gd name="GluePoint35X" fmla="*/ 35 w 130"/>
                  <a:gd name="GluePoint35Y" fmla="*/ 63 h 257"/>
                  <a:gd name="GluePoint36X" fmla="*/ 45 w 130"/>
                  <a:gd name="GluePoint36Y" fmla="*/ 58 h 257"/>
                  <a:gd name="GluePoint37X" fmla="*/ 37 w 130"/>
                  <a:gd name="GluePoint37Y" fmla="*/ 43 h 257"/>
                  <a:gd name="GluePoint38X" fmla="*/ 18 w 130"/>
                  <a:gd name="GluePoint38Y" fmla="*/ 40 h 257"/>
                  <a:gd name="GluePoint39X" fmla="*/ 13 w 130"/>
                  <a:gd name="GluePoint39Y" fmla="*/ 31 h 257"/>
                  <a:gd name="GluePoint40X" fmla="*/ 0 w 130"/>
                  <a:gd name="GluePoint40Y" fmla="*/ 14 h 257"/>
                  <a:gd name="GluePoint41X" fmla="*/ 11 w 130"/>
                  <a:gd name="GluePoint41Y" fmla="*/ 13 h 257"/>
                  <a:gd name="GluePoint42X" fmla="*/ 18 w 130"/>
                  <a:gd name="GluePoint42Y" fmla="*/ 11 h 257"/>
                  <a:gd name="GluePoint43X" fmla="*/ 22 w 130"/>
                  <a:gd name="GluePoint43Y" fmla="*/ 11 h 257"/>
                  <a:gd name="GluePoint44X" fmla="*/ 32 w 130"/>
                  <a:gd name="GluePoint44Y" fmla="*/ 8 h 257"/>
                  <a:gd name="GluePoint45X" fmla="*/ 54 w 130"/>
                  <a:gd name="GluePoint45Y" fmla="*/ 6 h 257"/>
                  <a:gd name="GluePoint46X" fmla="*/ 65 w 130"/>
                  <a:gd name="GluePoint46Y" fmla="*/ 11 h 257"/>
                  <a:gd name="GluePoint47X" fmla="*/ 68 w 130"/>
                  <a:gd name="GluePoint47Y" fmla="*/ 24 h 257"/>
                  <a:gd name="GluePoint48X" fmla="*/ 88 w 130"/>
                  <a:gd name="GluePoint48Y" fmla="*/ 31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0" h="257">
                    <a:moveTo>
                      <a:pt x="88" y="31"/>
                    </a:moveTo>
                    <a:lnTo>
                      <a:pt x="80" y="35"/>
                    </a:lnTo>
                    <a:lnTo>
                      <a:pt x="80" y="37"/>
                    </a:lnTo>
                    <a:lnTo>
                      <a:pt x="70" y="45"/>
                    </a:lnTo>
                    <a:lnTo>
                      <a:pt x="70" y="50"/>
                    </a:lnTo>
                    <a:lnTo>
                      <a:pt x="62" y="60"/>
                    </a:lnTo>
                    <a:lnTo>
                      <a:pt x="61" y="74"/>
                    </a:lnTo>
                    <a:lnTo>
                      <a:pt x="62" y="82"/>
                    </a:lnTo>
                    <a:lnTo>
                      <a:pt x="72" y="90"/>
                    </a:lnTo>
                    <a:lnTo>
                      <a:pt x="76" y="98"/>
                    </a:lnTo>
                    <a:lnTo>
                      <a:pt x="86" y="109"/>
                    </a:lnTo>
                    <a:lnTo>
                      <a:pt x="99" y="121"/>
                    </a:lnTo>
                    <a:lnTo>
                      <a:pt x="103" y="122"/>
                    </a:lnTo>
                    <a:lnTo>
                      <a:pt x="105" y="125"/>
                    </a:lnTo>
                    <a:lnTo>
                      <a:pt x="107" y="125"/>
                    </a:lnTo>
                    <a:lnTo>
                      <a:pt x="110" y="132"/>
                    </a:lnTo>
                    <a:lnTo>
                      <a:pt x="118" y="138"/>
                    </a:lnTo>
                    <a:lnTo>
                      <a:pt x="124" y="156"/>
                    </a:lnTo>
                    <a:lnTo>
                      <a:pt x="130" y="183"/>
                    </a:lnTo>
                    <a:lnTo>
                      <a:pt x="130" y="187"/>
                    </a:lnTo>
                    <a:lnTo>
                      <a:pt x="129" y="190"/>
                    </a:lnTo>
                    <a:lnTo>
                      <a:pt x="127" y="190"/>
                    </a:lnTo>
                    <a:lnTo>
                      <a:pt x="130" y="203"/>
                    </a:lnTo>
                    <a:lnTo>
                      <a:pt x="127" y="209"/>
                    </a:lnTo>
                    <a:lnTo>
                      <a:pt x="116" y="215"/>
                    </a:lnTo>
                    <a:lnTo>
                      <a:pt x="113" y="220"/>
                    </a:lnTo>
                    <a:lnTo>
                      <a:pt x="103" y="225"/>
                    </a:lnTo>
                    <a:lnTo>
                      <a:pt x="95" y="225"/>
                    </a:lnTo>
                    <a:lnTo>
                      <a:pt x="94" y="232"/>
                    </a:lnTo>
                    <a:lnTo>
                      <a:pt x="91" y="235"/>
                    </a:lnTo>
                    <a:lnTo>
                      <a:pt x="92" y="238"/>
                    </a:lnTo>
                    <a:lnTo>
                      <a:pt x="92" y="240"/>
                    </a:lnTo>
                    <a:lnTo>
                      <a:pt x="84" y="233"/>
                    </a:lnTo>
                    <a:lnTo>
                      <a:pt x="88" y="241"/>
                    </a:lnTo>
                    <a:lnTo>
                      <a:pt x="88" y="243"/>
                    </a:lnTo>
                    <a:lnTo>
                      <a:pt x="80" y="246"/>
                    </a:lnTo>
                    <a:lnTo>
                      <a:pt x="72" y="257"/>
                    </a:lnTo>
                    <a:lnTo>
                      <a:pt x="70" y="257"/>
                    </a:lnTo>
                    <a:lnTo>
                      <a:pt x="68" y="256"/>
                    </a:lnTo>
                    <a:lnTo>
                      <a:pt x="70" y="254"/>
                    </a:lnTo>
                    <a:lnTo>
                      <a:pt x="67" y="243"/>
                    </a:lnTo>
                    <a:lnTo>
                      <a:pt x="67" y="238"/>
                    </a:lnTo>
                    <a:lnTo>
                      <a:pt x="70" y="232"/>
                    </a:lnTo>
                    <a:lnTo>
                      <a:pt x="62" y="228"/>
                    </a:lnTo>
                    <a:lnTo>
                      <a:pt x="61" y="225"/>
                    </a:lnTo>
                    <a:lnTo>
                      <a:pt x="67" y="222"/>
                    </a:lnTo>
                    <a:lnTo>
                      <a:pt x="68" y="217"/>
                    </a:lnTo>
                    <a:lnTo>
                      <a:pt x="72" y="219"/>
                    </a:lnTo>
                    <a:lnTo>
                      <a:pt x="81" y="214"/>
                    </a:lnTo>
                    <a:lnTo>
                      <a:pt x="81" y="204"/>
                    </a:lnTo>
                    <a:lnTo>
                      <a:pt x="88" y="203"/>
                    </a:lnTo>
                    <a:lnTo>
                      <a:pt x="88" y="199"/>
                    </a:lnTo>
                    <a:lnTo>
                      <a:pt x="95" y="196"/>
                    </a:lnTo>
                    <a:lnTo>
                      <a:pt x="100" y="193"/>
                    </a:lnTo>
                    <a:lnTo>
                      <a:pt x="102" y="193"/>
                    </a:lnTo>
                    <a:lnTo>
                      <a:pt x="103" y="190"/>
                    </a:lnTo>
                    <a:lnTo>
                      <a:pt x="103" y="170"/>
                    </a:lnTo>
                    <a:lnTo>
                      <a:pt x="99" y="161"/>
                    </a:lnTo>
                    <a:lnTo>
                      <a:pt x="99" y="150"/>
                    </a:lnTo>
                    <a:lnTo>
                      <a:pt x="97" y="140"/>
                    </a:lnTo>
                    <a:lnTo>
                      <a:pt x="89" y="122"/>
                    </a:lnTo>
                    <a:lnTo>
                      <a:pt x="83" y="117"/>
                    </a:lnTo>
                    <a:lnTo>
                      <a:pt x="80" y="117"/>
                    </a:lnTo>
                    <a:lnTo>
                      <a:pt x="78" y="113"/>
                    </a:lnTo>
                    <a:lnTo>
                      <a:pt x="75" y="105"/>
                    </a:lnTo>
                    <a:lnTo>
                      <a:pt x="68" y="100"/>
                    </a:lnTo>
                    <a:lnTo>
                      <a:pt x="54" y="85"/>
                    </a:lnTo>
                    <a:lnTo>
                      <a:pt x="53" y="80"/>
                    </a:lnTo>
                    <a:lnTo>
                      <a:pt x="34" y="69"/>
                    </a:lnTo>
                    <a:lnTo>
                      <a:pt x="35" y="63"/>
                    </a:lnTo>
                    <a:lnTo>
                      <a:pt x="41" y="63"/>
                    </a:lnTo>
                    <a:lnTo>
                      <a:pt x="45" y="58"/>
                    </a:lnTo>
                    <a:lnTo>
                      <a:pt x="45" y="55"/>
                    </a:lnTo>
                    <a:lnTo>
                      <a:pt x="37" y="43"/>
                    </a:lnTo>
                    <a:lnTo>
                      <a:pt x="32" y="40"/>
                    </a:lnTo>
                    <a:lnTo>
                      <a:pt x="18" y="40"/>
                    </a:lnTo>
                    <a:lnTo>
                      <a:pt x="13" y="35"/>
                    </a:lnTo>
                    <a:lnTo>
                      <a:pt x="13" y="31"/>
                    </a:lnTo>
                    <a:lnTo>
                      <a:pt x="10" y="27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11" y="13"/>
                    </a:lnTo>
                    <a:lnTo>
                      <a:pt x="16" y="10"/>
                    </a:lnTo>
                    <a:lnTo>
                      <a:pt x="18" y="11"/>
                    </a:lnTo>
                    <a:lnTo>
                      <a:pt x="21" y="10"/>
                    </a:lnTo>
                    <a:lnTo>
                      <a:pt x="22" y="11"/>
                    </a:lnTo>
                    <a:lnTo>
                      <a:pt x="27" y="8"/>
                    </a:lnTo>
                    <a:lnTo>
                      <a:pt x="32" y="8"/>
                    </a:lnTo>
                    <a:lnTo>
                      <a:pt x="41" y="0"/>
                    </a:lnTo>
                    <a:lnTo>
                      <a:pt x="54" y="6"/>
                    </a:lnTo>
                    <a:lnTo>
                      <a:pt x="64" y="8"/>
                    </a:lnTo>
                    <a:lnTo>
                      <a:pt x="65" y="11"/>
                    </a:lnTo>
                    <a:lnTo>
                      <a:pt x="64" y="16"/>
                    </a:lnTo>
                    <a:lnTo>
                      <a:pt x="68" y="24"/>
                    </a:lnTo>
                    <a:lnTo>
                      <a:pt x="78" y="29"/>
                    </a:lnTo>
                    <a:lnTo>
                      <a:pt x="88" y="3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32" name="Freeform 111"/>
              <p:cNvSpPr/>
              <p:nvPr/>
            </p:nvSpPr>
            <p:spPr>
              <a:xfrm>
                <a:off x="6270480" y="2255760"/>
                <a:ext cx="212400" cy="504360"/>
              </a:xfrm>
              <a:custGeom>
                <a:avLst/>
                <a:gdLst>
                  <a:gd name="textAreaLeft" fmla="*/ 0 w 212400"/>
                  <a:gd name="textAreaRight" fmla="*/ 212760 w 212400"/>
                  <a:gd name="textAreaTop" fmla="*/ 0 h 504360"/>
                  <a:gd name="textAreaBottom" fmla="*/ 504720 h 504360"/>
                  <a:gd name="GluePoint1X" fmla="*/ 118 w 134"/>
                  <a:gd name="GluePoint1Y" fmla="*/ 315 h 318"/>
                  <a:gd name="GluePoint2X" fmla="*/ 115 w 134"/>
                  <a:gd name="GluePoint2Y" fmla="*/ 287 h 318"/>
                  <a:gd name="GluePoint3X" fmla="*/ 118 w 134"/>
                  <a:gd name="GluePoint3Y" fmla="*/ 284 h 318"/>
                  <a:gd name="GluePoint4X" fmla="*/ 110 w 134"/>
                  <a:gd name="GluePoint4Y" fmla="*/ 255 h 318"/>
                  <a:gd name="GluePoint5X" fmla="*/ 99 w 134"/>
                  <a:gd name="GluePoint5Y" fmla="*/ 234 h 318"/>
                  <a:gd name="GluePoint6X" fmla="*/ 88 w 134"/>
                  <a:gd name="GluePoint6Y" fmla="*/ 204 h 318"/>
                  <a:gd name="GluePoint7X" fmla="*/ 81 w 134"/>
                  <a:gd name="GluePoint7Y" fmla="*/ 199 h 318"/>
                  <a:gd name="GluePoint8X" fmla="*/ 78 w 134"/>
                  <a:gd name="GluePoint8Y" fmla="*/ 202 h 318"/>
                  <a:gd name="GluePoint9X" fmla="*/ 61 w 134"/>
                  <a:gd name="GluePoint9Y" fmla="*/ 220 h 318"/>
                  <a:gd name="GluePoint10X" fmla="*/ 54 w 134"/>
                  <a:gd name="GluePoint10Y" fmla="*/ 220 h 318"/>
                  <a:gd name="GluePoint11X" fmla="*/ 47 w 134"/>
                  <a:gd name="GluePoint11Y" fmla="*/ 215 h 318"/>
                  <a:gd name="GluePoint12X" fmla="*/ 43 w 134"/>
                  <a:gd name="GluePoint12Y" fmla="*/ 215 h 318"/>
                  <a:gd name="GluePoint13X" fmla="*/ 40 w 134"/>
                  <a:gd name="GluePoint13Y" fmla="*/ 175 h 318"/>
                  <a:gd name="GluePoint14X" fmla="*/ 31 w 134"/>
                  <a:gd name="GluePoint14Y" fmla="*/ 164 h 318"/>
                  <a:gd name="GluePoint15X" fmla="*/ 24 w 134"/>
                  <a:gd name="GluePoint15Y" fmla="*/ 159 h 318"/>
                  <a:gd name="GluePoint16X" fmla="*/ 29 w 134"/>
                  <a:gd name="GluePoint16Y" fmla="*/ 157 h 318"/>
                  <a:gd name="GluePoint17X" fmla="*/ 26 w 134"/>
                  <a:gd name="GluePoint17Y" fmla="*/ 151 h 318"/>
                  <a:gd name="GluePoint18X" fmla="*/ 13 w 134"/>
                  <a:gd name="GluePoint18Y" fmla="*/ 141 h 318"/>
                  <a:gd name="GluePoint19X" fmla="*/ 2 w 134"/>
                  <a:gd name="GluePoint19Y" fmla="*/ 130 h 318"/>
                  <a:gd name="GluePoint20X" fmla="*/ 2 w 134"/>
                  <a:gd name="GluePoint20Y" fmla="*/ 120 h 318"/>
                  <a:gd name="GluePoint21X" fmla="*/ 4 w 134"/>
                  <a:gd name="GluePoint21Y" fmla="*/ 112 h 318"/>
                  <a:gd name="GluePoint22X" fmla="*/ 8 w 134"/>
                  <a:gd name="GluePoint22Y" fmla="*/ 98 h 318"/>
                  <a:gd name="GluePoint23X" fmla="*/ 12 w 134"/>
                  <a:gd name="GluePoint23Y" fmla="*/ 93 h 318"/>
                  <a:gd name="GluePoint24X" fmla="*/ 12 w 134"/>
                  <a:gd name="GluePoint24Y" fmla="*/ 77 h 318"/>
                  <a:gd name="GluePoint25X" fmla="*/ 23 w 134"/>
                  <a:gd name="GluePoint25Y" fmla="*/ 75 h 318"/>
                  <a:gd name="GluePoint26X" fmla="*/ 26 w 134"/>
                  <a:gd name="GluePoint26Y" fmla="*/ 53 h 318"/>
                  <a:gd name="GluePoint27X" fmla="*/ 29 w 134"/>
                  <a:gd name="GluePoint27Y" fmla="*/ 35 h 318"/>
                  <a:gd name="GluePoint28X" fmla="*/ 37 w 134"/>
                  <a:gd name="GluePoint28Y" fmla="*/ 25 h 318"/>
                  <a:gd name="GluePoint29X" fmla="*/ 48 w 134"/>
                  <a:gd name="GluePoint29Y" fmla="*/ 17 h 318"/>
                  <a:gd name="GluePoint30X" fmla="*/ 53 w 134"/>
                  <a:gd name="GluePoint30Y" fmla="*/ 9 h 318"/>
                  <a:gd name="GluePoint31X" fmla="*/ 56 w 134"/>
                  <a:gd name="GluePoint31Y" fmla="*/ 1 h 318"/>
                  <a:gd name="GluePoint32X" fmla="*/ 62 w 134"/>
                  <a:gd name="GluePoint32Y" fmla="*/ 1 h 318"/>
                  <a:gd name="GluePoint33X" fmla="*/ 72 w 134"/>
                  <a:gd name="GluePoint33Y" fmla="*/ 12 h 318"/>
                  <a:gd name="GluePoint34X" fmla="*/ 81 w 134"/>
                  <a:gd name="GluePoint34Y" fmla="*/ 27 h 318"/>
                  <a:gd name="GluePoint35X" fmla="*/ 81 w 134"/>
                  <a:gd name="GluePoint35Y" fmla="*/ 46 h 318"/>
                  <a:gd name="GluePoint36X" fmla="*/ 74 w 134"/>
                  <a:gd name="GluePoint36Y" fmla="*/ 65 h 318"/>
                  <a:gd name="GluePoint37X" fmla="*/ 74 w 134"/>
                  <a:gd name="GluePoint37Y" fmla="*/ 78 h 318"/>
                  <a:gd name="GluePoint38X" fmla="*/ 85 w 134"/>
                  <a:gd name="GluePoint38Y" fmla="*/ 72 h 318"/>
                  <a:gd name="GluePoint39X" fmla="*/ 96 w 134"/>
                  <a:gd name="GluePoint39Y" fmla="*/ 86 h 318"/>
                  <a:gd name="GluePoint40X" fmla="*/ 104 w 134"/>
                  <a:gd name="GluePoint40Y" fmla="*/ 106 h 318"/>
                  <a:gd name="GluePoint41X" fmla="*/ 115 w 134"/>
                  <a:gd name="GluePoint41Y" fmla="*/ 112 h 318"/>
                  <a:gd name="GluePoint42X" fmla="*/ 126 w 134"/>
                  <a:gd name="GluePoint42Y" fmla="*/ 117 h 318"/>
                  <a:gd name="GluePoint43X" fmla="*/ 132 w 134"/>
                  <a:gd name="GluePoint43Y" fmla="*/ 114 h 318"/>
                  <a:gd name="GluePoint44X" fmla="*/ 132 w 134"/>
                  <a:gd name="GluePoint44Y" fmla="*/ 119 h 318"/>
                  <a:gd name="GluePoint45X" fmla="*/ 128 w 134"/>
                  <a:gd name="GluePoint45Y" fmla="*/ 128 h 318"/>
                  <a:gd name="GluePoint46X" fmla="*/ 123 w 134"/>
                  <a:gd name="GluePoint46Y" fmla="*/ 131 h 318"/>
                  <a:gd name="GluePoint47X" fmla="*/ 113 w 134"/>
                  <a:gd name="GluePoint47Y" fmla="*/ 141 h 318"/>
                  <a:gd name="GluePoint48X" fmla="*/ 93 w 134"/>
                  <a:gd name="GluePoint48Y" fmla="*/ 152 h 318"/>
                  <a:gd name="GluePoint49X" fmla="*/ 91 w 134"/>
                  <a:gd name="GluePoint49Y" fmla="*/ 172 h 318"/>
                  <a:gd name="GluePoint50X" fmla="*/ 96 w 134"/>
                  <a:gd name="GluePoint50Y" fmla="*/ 188 h 318"/>
                  <a:gd name="GluePoint51X" fmla="*/ 108 w 134"/>
                  <a:gd name="GluePoint51Y" fmla="*/ 209 h 318"/>
                  <a:gd name="GluePoint52X" fmla="*/ 112 w 134"/>
                  <a:gd name="GluePoint52Y" fmla="*/ 212 h 318"/>
                  <a:gd name="GluePoint53X" fmla="*/ 110 w 134"/>
                  <a:gd name="GluePoint53Y" fmla="*/ 225 h 318"/>
                  <a:gd name="GluePoint54X" fmla="*/ 105 w 134"/>
                  <a:gd name="GluePoint54Y" fmla="*/ 236 h 318"/>
                  <a:gd name="GluePoint55X" fmla="*/ 120 w 134"/>
                  <a:gd name="GluePoint55Y" fmla="*/ 250 h 318"/>
                  <a:gd name="GluePoint56X" fmla="*/ 132 w 134"/>
                  <a:gd name="GluePoint56Y" fmla="*/ 287 h 318"/>
                  <a:gd name="GluePoint57X" fmla="*/ 123 w 134"/>
                  <a:gd name="GluePoint57Y" fmla="*/ 30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34" h="318">
                    <a:moveTo>
                      <a:pt x="121" y="318"/>
                    </a:moveTo>
                    <a:lnTo>
                      <a:pt x="118" y="315"/>
                    </a:lnTo>
                    <a:lnTo>
                      <a:pt x="121" y="291"/>
                    </a:lnTo>
                    <a:lnTo>
                      <a:pt x="115" y="287"/>
                    </a:lnTo>
                    <a:lnTo>
                      <a:pt x="115" y="284"/>
                    </a:lnTo>
                    <a:lnTo>
                      <a:pt x="118" y="284"/>
                    </a:lnTo>
                    <a:lnTo>
                      <a:pt x="115" y="270"/>
                    </a:lnTo>
                    <a:lnTo>
                      <a:pt x="110" y="255"/>
                    </a:lnTo>
                    <a:lnTo>
                      <a:pt x="108" y="257"/>
                    </a:lnTo>
                    <a:lnTo>
                      <a:pt x="99" y="234"/>
                    </a:lnTo>
                    <a:lnTo>
                      <a:pt x="94" y="207"/>
                    </a:lnTo>
                    <a:lnTo>
                      <a:pt x="88" y="204"/>
                    </a:lnTo>
                    <a:lnTo>
                      <a:pt x="83" y="199"/>
                    </a:lnTo>
                    <a:lnTo>
                      <a:pt x="81" y="199"/>
                    </a:lnTo>
                    <a:lnTo>
                      <a:pt x="77" y="189"/>
                    </a:lnTo>
                    <a:lnTo>
                      <a:pt x="78" y="202"/>
                    </a:lnTo>
                    <a:lnTo>
                      <a:pt x="70" y="207"/>
                    </a:lnTo>
                    <a:lnTo>
                      <a:pt x="61" y="220"/>
                    </a:lnTo>
                    <a:lnTo>
                      <a:pt x="54" y="217"/>
                    </a:lnTo>
                    <a:lnTo>
                      <a:pt x="54" y="220"/>
                    </a:lnTo>
                    <a:lnTo>
                      <a:pt x="48" y="217"/>
                    </a:lnTo>
                    <a:lnTo>
                      <a:pt x="47" y="215"/>
                    </a:lnTo>
                    <a:lnTo>
                      <a:pt x="47" y="213"/>
                    </a:lnTo>
                    <a:lnTo>
                      <a:pt x="43" y="215"/>
                    </a:lnTo>
                    <a:lnTo>
                      <a:pt x="45" y="194"/>
                    </a:lnTo>
                    <a:lnTo>
                      <a:pt x="40" y="175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27" y="162"/>
                    </a:lnTo>
                    <a:lnTo>
                      <a:pt x="24" y="159"/>
                    </a:lnTo>
                    <a:lnTo>
                      <a:pt x="26" y="156"/>
                    </a:lnTo>
                    <a:lnTo>
                      <a:pt x="29" y="157"/>
                    </a:lnTo>
                    <a:lnTo>
                      <a:pt x="26" y="154"/>
                    </a:lnTo>
                    <a:lnTo>
                      <a:pt x="26" y="151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7" y="136"/>
                    </a:lnTo>
                    <a:lnTo>
                      <a:pt x="2" y="130"/>
                    </a:lnTo>
                    <a:lnTo>
                      <a:pt x="0" y="122"/>
                    </a:lnTo>
                    <a:lnTo>
                      <a:pt x="2" y="120"/>
                    </a:lnTo>
                    <a:lnTo>
                      <a:pt x="5" y="122"/>
                    </a:lnTo>
                    <a:lnTo>
                      <a:pt x="4" y="112"/>
                    </a:lnTo>
                    <a:lnTo>
                      <a:pt x="12" y="107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12" y="93"/>
                    </a:lnTo>
                    <a:lnTo>
                      <a:pt x="10" y="80"/>
                    </a:lnTo>
                    <a:lnTo>
                      <a:pt x="12" y="77"/>
                    </a:lnTo>
                    <a:lnTo>
                      <a:pt x="21" y="77"/>
                    </a:lnTo>
                    <a:lnTo>
                      <a:pt x="23" y="75"/>
                    </a:lnTo>
                    <a:lnTo>
                      <a:pt x="26" y="59"/>
                    </a:lnTo>
                    <a:lnTo>
                      <a:pt x="26" y="53"/>
                    </a:lnTo>
                    <a:lnTo>
                      <a:pt x="32" y="43"/>
                    </a:lnTo>
                    <a:lnTo>
                      <a:pt x="29" y="35"/>
                    </a:lnTo>
                    <a:lnTo>
                      <a:pt x="31" y="30"/>
                    </a:lnTo>
                    <a:lnTo>
                      <a:pt x="37" y="25"/>
                    </a:lnTo>
                    <a:lnTo>
                      <a:pt x="40" y="19"/>
                    </a:lnTo>
                    <a:lnTo>
                      <a:pt x="48" y="17"/>
                    </a:lnTo>
                    <a:lnTo>
                      <a:pt x="53" y="19"/>
                    </a:lnTo>
                    <a:lnTo>
                      <a:pt x="53" y="9"/>
                    </a:lnTo>
                    <a:lnTo>
                      <a:pt x="56" y="6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62" y="1"/>
                    </a:lnTo>
                    <a:lnTo>
                      <a:pt x="67" y="4"/>
                    </a:lnTo>
                    <a:lnTo>
                      <a:pt x="72" y="12"/>
                    </a:lnTo>
                    <a:lnTo>
                      <a:pt x="75" y="12"/>
                    </a:lnTo>
                    <a:lnTo>
                      <a:pt x="81" y="27"/>
                    </a:lnTo>
                    <a:lnTo>
                      <a:pt x="83" y="38"/>
                    </a:lnTo>
                    <a:lnTo>
                      <a:pt x="81" y="46"/>
                    </a:lnTo>
                    <a:lnTo>
                      <a:pt x="75" y="56"/>
                    </a:lnTo>
                    <a:lnTo>
                      <a:pt x="74" y="65"/>
                    </a:lnTo>
                    <a:lnTo>
                      <a:pt x="75" y="74"/>
                    </a:lnTo>
                    <a:lnTo>
                      <a:pt x="74" y="78"/>
                    </a:lnTo>
                    <a:lnTo>
                      <a:pt x="75" y="80"/>
                    </a:lnTo>
                    <a:lnTo>
                      <a:pt x="85" y="72"/>
                    </a:lnTo>
                    <a:lnTo>
                      <a:pt x="91" y="74"/>
                    </a:lnTo>
                    <a:lnTo>
                      <a:pt x="96" y="86"/>
                    </a:lnTo>
                    <a:lnTo>
                      <a:pt x="105" y="93"/>
                    </a:lnTo>
                    <a:lnTo>
                      <a:pt x="104" y="106"/>
                    </a:lnTo>
                    <a:lnTo>
                      <a:pt x="113" y="109"/>
                    </a:lnTo>
                    <a:lnTo>
                      <a:pt x="115" y="112"/>
                    </a:lnTo>
                    <a:lnTo>
                      <a:pt x="121" y="117"/>
                    </a:lnTo>
                    <a:lnTo>
                      <a:pt x="126" y="117"/>
                    </a:lnTo>
                    <a:lnTo>
                      <a:pt x="129" y="114"/>
                    </a:lnTo>
                    <a:lnTo>
                      <a:pt x="132" y="114"/>
                    </a:lnTo>
                    <a:lnTo>
                      <a:pt x="134" y="115"/>
                    </a:lnTo>
                    <a:lnTo>
                      <a:pt x="132" y="119"/>
                    </a:lnTo>
                    <a:lnTo>
                      <a:pt x="126" y="125"/>
                    </a:lnTo>
                    <a:lnTo>
                      <a:pt x="128" y="128"/>
                    </a:lnTo>
                    <a:lnTo>
                      <a:pt x="123" y="130"/>
                    </a:lnTo>
                    <a:lnTo>
                      <a:pt x="123" y="131"/>
                    </a:lnTo>
                    <a:lnTo>
                      <a:pt x="118" y="139"/>
                    </a:lnTo>
                    <a:lnTo>
                      <a:pt x="113" y="141"/>
                    </a:lnTo>
                    <a:lnTo>
                      <a:pt x="104" y="151"/>
                    </a:lnTo>
                    <a:lnTo>
                      <a:pt x="93" y="152"/>
                    </a:lnTo>
                    <a:lnTo>
                      <a:pt x="89" y="164"/>
                    </a:lnTo>
                    <a:lnTo>
                      <a:pt x="91" y="172"/>
                    </a:lnTo>
                    <a:lnTo>
                      <a:pt x="89" y="173"/>
                    </a:lnTo>
                    <a:lnTo>
                      <a:pt x="96" y="188"/>
                    </a:lnTo>
                    <a:lnTo>
                      <a:pt x="105" y="196"/>
                    </a:lnTo>
                    <a:lnTo>
                      <a:pt x="108" y="209"/>
                    </a:lnTo>
                    <a:lnTo>
                      <a:pt x="110" y="210"/>
                    </a:lnTo>
                    <a:lnTo>
                      <a:pt x="112" y="212"/>
                    </a:lnTo>
                    <a:lnTo>
                      <a:pt x="110" y="218"/>
                    </a:lnTo>
                    <a:lnTo>
                      <a:pt x="110" y="225"/>
                    </a:lnTo>
                    <a:lnTo>
                      <a:pt x="105" y="231"/>
                    </a:lnTo>
                    <a:lnTo>
                      <a:pt x="105" y="236"/>
                    </a:lnTo>
                    <a:lnTo>
                      <a:pt x="108" y="241"/>
                    </a:lnTo>
                    <a:lnTo>
                      <a:pt x="120" y="250"/>
                    </a:lnTo>
                    <a:lnTo>
                      <a:pt x="123" y="267"/>
                    </a:lnTo>
                    <a:lnTo>
                      <a:pt x="132" y="287"/>
                    </a:lnTo>
                    <a:lnTo>
                      <a:pt x="128" y="299"/>
                    </a:lnTo>
                    <a:lnTo>
                      <a:pt x="123" y="305"/>
                    </a:lnTo>
                    <a:lnTo>
                      <a:pt x="121" y="3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33" name="Freeform 112"/>
              <p:cNvSpPr/>
              <p:nvPr/>
            </p:nvSpPr>
            <p:spPr>
              <a:xfrm>
                <a:off x="6540480" y="2633760"/>
                <a:ext cx="128160" cy="1188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8800"/>
                  <a:gd name="textAreaBottom" fmla="*/ 119160 h 118800"/>
                  <a:gd name="GluePoint1X" fmla="*/ 77 w 81"/>
                  <a:gd name="GluePoint1Y" fmla="*/ 0 h 75"/>
                  <a:gd name="GluePoint2X" fmla="*/ 77 w 81"/>
                  <a:gd name="GluePoint2Y" fmla="*/ 11 h 75"/>
                  <a:gd name="GluePoint3X" fmla="*/ 81 w 81"/>
                  <a:gd name="GluePoint3Y" fmla="*/ 20 h 75"/>
                  <a:gd name="GluePoint4X" fmla="*/ 81 w 81"/>
                  <a:gd name="GluePoint4Y" fmla="*/ 40 h 75"/>
                  <a:gd name="GluePoint5X" fmla="*/ 80 w 81"/>
                  <a:gd name="GluePoint5Y" fmla="*/ 43 h 75"/>
                  <a:gd name="GluePoint6X" fmla="*/ 78 w 81"/>
                  <a:gd name="GluePoint6Y" fmla="*/ 43 h 75"/>
                  <a:gd name="GluePoint7X" fmla="*/ 73 w 81"/>
                  <a:gd name="GluePoint7Y" fmla="*/ 46 h 75"/>
                  <a:gd name="GluePoint8X" fmla="*/ 66 w 81"/>
                  <a:gd name="GluePoint8Y" fmla="*/ 49 h 75"/>
                  <a:gd name="GluePoint9X" fmla="*/ 66 w 81"/>
                  <a:gd name="GluePoint9Y" fmla="*/ 53 h 75"/>
                  <a:gd name="GluePoint10X" fmla="*/ 59 w 81"/>
                  <a:gd name="GluePoint10Y" fmla="*/ 54 h 75"/>
                  <a:gd name="GluePoint11X" fmla="*/ 59 w 81"/>
                  <a:gd name="GluePoint11Y" fmla="*/ 64 h 75"/>
                  <a:gd name="GluePoint12X" fmla="*/ 50 w 81"/>
                  <a:gd name="GluePoint12Y" fmla="*/ 69 h 75"/>
                  <a:gd name="GluePoint13X" fmla="*/ 46 w 81"/>
                  <a:gd name="GluePoint13Y" fmla="*/ 67 h 75"/>
                  <a:gd name="GluePoint14X" fmla="*/ 45 w 81"/>
                  <a:gd name="GluePoint14Y" fmla="*/ 72 h 75"/>
                  <a:gd name="GluePoint15X" fmla="*/ 39 w 81"/>
                  <a:gd name="GluePoint15Y" fmla="*/ 75 h 75"/>
                  <a:gd name="GluePoint16X" fmla="*/ 34 w 81"/>
                  <a:gd name="GluePoint16Y" fmla="*/ 72 h 75"/>
                  <a:gd name="GluePoint17X" fmla="*/ 24 w 81"/>
                  <a:gd name="GluePoint17Y" fmla="*/ 74 h 75"/>
                  <a:gd name="GluePoint18X" fmla="*/ 24 w 81"/>
                  <a:gd name="GluePoint18Y" fmla="*/ 64 h 75"/>
                  <a:gd name="GluePoint19X" fmla="*/ 23 w 81"/>
                  <a:gd name="GluePoint19Y" fmla="*/ 62 h 75"/>
                  <a:gd name="GluePoint20X" fmla="*/ 18 w 81"/>
                  <a:gd name="GluePoint20Y" fmla="*/ 67 h 75"/>
                  <a:gd name="GluePoint21X" fmla="*/ 16 w 81"/>
                  <a:gd name="GluePoint21Y" fmla="*/ 57 h 75"/>
                  <a:gd name="GluePoint22X" fmla="*/ 13 w 81"/>
                  <a:gd name="GluePoint22Y" fmla="*/ 54 h 75"/>
                  <a:gd name="GluePoint23X" fmla="*/ 12 w 81"/>
                  <a:gd name="GluePoint23Y" fmla="*/ 45 h 75"/>
                  <a:gd name="GluePoint24X" fmla="*/ 5 w 81"/>
                  <a:gd name="GluePoint24Y" fmla="*/ 37 h 75"/>
                  <a:gd name="GluePoint25X" fmla="*/ 0 w 81"/>
                  <a:gd name="GluePoint25Y" fmla="*/ 27 h 75"/>
                  <a:gd name="GluePoint26X" fmla="*/ 0 w 81"/>
                  <a:gd name="GluePoint26Y" fmla="*/ 20 h 75"/>
                  <a:gd name="GluePoint27X" fmla="*/ 4 w 81"/>
                  <a:gd name="GluePoint27Y" fmla="*/ 16 h 75"/>
                  <a:gd name="GluePoint28X" fmla="*/ 13 w 81"/>
                  <a:gd name="GluePoint28Y" fmla="*/ 6 h 75"/>
                  <a:gd name="GluePoint29X" fmla="*/ 24 w 81"/>
                  <a:gd name="GluePoint29Y" fmla="*/ 8 h 75"/>
                  <a:gd name="GluePoint30X" fmla="*/ 37 w 81"/>
                  <a:gd name="GluePoint30Y" fmla="*/ 6 h 75"/>
                  <a:gd name="GluePoint31X" fmla="*/ 40 w 81"/>
                  <a:gd name="GluePoint31Y" fmla="*/ 9 h 75"/>
                  <a:gd name="GluePoint32X" fmla="*/ 43 w 81"/>
                  <a:gd name="GluePoint32Y" fmla="*/ 8 h 75"/>
                  <a:gd name="GluePoint33X" fmla="*/ 45 w 81"/>
                  <a:gd name="GluePoint33Y" fmla="*/ 11 h 75"/>
                  <a:gd name="GluePoint34X" fmla="*/ 54 w 81"/>
                  <a:gd name="GluePoint34Y" fmla="*/ 12 h 75"/>
                  <a:gd name="GluePoint35X" fmla="*/ 56 w 81"/>
                  <a:gd name="GluePoint35Y" fmla="*/ 12 h 75"/>
                  <a:gd name="GluePoint36X" fmla="*/ 56 w 81"/>
                  <a:gd name="GluePoint36Y" fmla="*/ 8 h 75"/>
                  <a:gd name="GluePoint37X" fmla="*/ 59 w 81"/>
                  <a:gd name="GluePoint37Y" fmla="*/ 4 h 75"/>
                  <a:gd name="GluePoint38X" fmla="*/ 66 w 81"/>
                  <a:gd name="GluePoint38Y" fmla="*/ 3 h 75"/>
                  <a:gd name="GluePoint39X" fmla="*/ 70 w 81"/>
                  <a:gd name="GluePoint39Y" fmla="*/ 6 h 75"/>
                  <a:gd name="GluePoint40X" fmla="*/ 77 w 81"/>
                  <a:gd name="GluePoint40Y" fmla="*/ 0 h 7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81" h="75">
                    <a:moveTo>
                      <a:pt x="77" y="0"/>
                    </a:moveTo>
                    <a:lnTo>
                      <a:pt x="77" y="11"/>
                    </a:lnTo>
                    <a:lnTo>
                      <a:pt x="81" y="20"/>
                    </a:lnTo>
                    <a:lnTo>
                      <a:pt x="81" y="40"/>
                    </a:lnTo>
                    <a:lnTo>
                      <a:pt x="80" y="43"/>
                    </a:lnTo>
                    <a:lnTo>
                      <a:pt x="78" y="43"/>
                    </a:lnTo>
                    <a:lnTo>
                      <a:pt x="73" y="46"/>
                    </a:lnTo>
                    <a:lnTo>
                      <a:pt x="66" y="49"/>
                    </a:lnTo>
                    <a:lnTo>
                      <a:pt x="66" y="53"/>
                    </a:lnTo>
                    <a:lnTo>
                      <a:pt x="59" y="54"/>
                    </a:lnTo>
                    <a:lnTo>
                      <a:pt x="59" y="64"/>
                    </a:lnTo>
                    <a:lnTo>
                      <a:pt x="50" y="69"/>
                    </a:lnTo>
                    <a:lnTo>
                      <a:pt x="46" y="67"/>
                    </a:lnTo>
                    <a:lnTo>
                      <a:pt x="45" y="72"/>
                    </a:lnTo>
                    <a:lnTo>
                      <a:pt x="39" y="75"/>
                    </a:lnTo>
                    <a:lnTo>
                      <a:pt x="34" y="72"/>
                    </a:lnTo>
                    <a:lnTo>
                      <a:pt x="24" y="74"/>
                    </a:lnTo>
                    <a:lnTo>
                      <a:pt x="24" y="64"/>
                    </a:lnTo>
                    <a:lnTo>
                      <a:pt x="23" y="62"/>
                    </a:lnTo>
                    <a:lnTo>
                      <a:pt x="18" y="67"/>
                    </a:lnTo>
                    <a:lnTo>
                      <a:pt x="16" y="57"/>
                    </a:lnTo>
                    <a:lnTo>
                      <a:pt x="13" y="54"/>
                    </a:lnTo>
                    <a:lnTo>
                      <a:pt x="12" y="45"/>
                    </a:lnTo>
                    <a:lnTo>
                      <a:pt x="5" y="37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4" y="16"/>
                    </a:lnTo>
                    <a:lnTo>
                      <a:pt x="13" y="6"/>
                    </a:lnTo>
                    <a:lnTo>
                      <a:pt x="24" y="8"/>
                    </a:lnTo>
                    <a:lnTo>
                      <a:pt x="37" y="6"/>
                    </a:lnTo>
                    <a:lnTo>
                      <a:pt x="40" y="9"/>
                    </a:lnTo>
                    <a:lnTo>
                      <a:pt x="43" y="8"/>
                    </a:lnTo>
                    <a:lnTo>
                      <a:pt x="45" y="11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6" y="8"/>
                    </a:lnTo>
                    <a:lnTo>
                      <a:pt x="59" y="4"/>
                    </a:lnTo>
                    <a:lnTo>
                      <a:pt x="66" y="3"/>
                    </a:lnTo>
                    <a:lnTo>
                      <a:pt x="70" y="6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34" name="Freeform 113"/>
              <p:cNvSpPr/>
              <p:nvPr/>
            </p:nvSpPr>
            <p:spPr>
              <a:xfrm>
                <a:off x="5948280" y="2198520"/>
                <a:ext cx="199800" cy="10908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109080"/>
                  <a:gd name="textAreaBottom" fmla="*/ 109440 h 109080"/>
                  <a:gd name="GluePoint1X" fmla="*/ 122 w 126"/>
                  <a:gd name="GluePoint1Y" fmla="*/ 56 h 69"/>
                  <a:gd name="GluePoint2X" fmla="*/ 121 w 126"/>
                  <a:gd name="GluePoint2Y" fmla="*/ 48 h 69"/>
                  <a:gd name="GluePoint3X" fmla="*/ 122 w 126"/>
                  <a:gd name="GluePoint3Y" fmla="*/ 42 h 69"/>
                  <a:gd name="GluePoint4X" fmla="*/ 118 w 126"/>
                  <a:gd name="GluePoint4Y" fmla="*/ 42 h 69"/>
                  <a:gd name="GluePoint5X" fmla="*/ 118 w 126"/>
                  <a:gd name="GluePoint5Y" fmla="*/ 45 h 69"/>
                  <a:gd name="GluePoint6X" fmla="*/ 111 w 126"/>
                  <a:gd name="GluePoint6Y" fmla="*/ 44 h 69"/>
                  <a:gd name="GluePoint7X" fmla="*/ 100 w 126"/>
                  <a:gd name="GluePoint7Y" fmla="*/ 40 h 69"/>
                  <a:gd name="GluePoint8X" fmla="*/ 99 w 126"/>
                  <a:gd name="GluePoint8Y" fmla="*/ 42 h 69"/>
                  <a:gd name="GluePoint9X" fmla="*/ 92 w 126"/>
                  <a:gd name="GluePoint9Y" fmla="*/ 40 h 69"/>
                  <a:gd name="GluePoint10X" fmla="*/ 91 w 126"/>
                  <a:gd name="GluePoint10Y" fmla="*/ 42 h 69"/>
                  <a:gd name="GluePoint11X" fmla="*/ 84 w 126"/>
                  <a:gd name="GluePoint11Y" fmla="*/ 37 h 69"/>
                  <a:gd name="GluePoint12X" fmla="*/ 81 w 126"/>
                  <a:gd name="GluePoint12Y" fmla="*/ 37 h 69"/>
                  <a:gd name="GluePoint13X" fmla="*/ 76 w 126"/>
                  <a:gd name="GluePoint13Y" fmla="*/ 34 h 69"/>
                  <a:gd name="GluePoint14X" fmla="*/ 76 w 126"/>
                  <a:gd name="GluePoint14Y" fmla="*/ 29 h 69"/>
                  <a:gd name="GluePoint15X" fmla="*/ 70 w 126"/>
                  <a:gd name="GluePoint15Y" fmla="*/ 29 h 69"/>
                  <a:gd name="GluePoint16X" fmla="*/ 64 w 126"/>
                  <a:gd name="GluePoint16Y" fmla="*/ 28 h 69"/>
                  <a:gd name="GluePoint17X" fmla="*/ 62 w 126"/>
                  <a:gd name="GluePoint17Y" fmla="*/ 26 h 69"/>
                  <a:gd name="GluePoint18X" fmla="*/ 61 w 126"/>
                  <a:gd name="GluePoint18Y" fmla="*/ 26 h 69"/>
                  <a:gd name="GluePoint19X" fmla="*/ 59 w 126"/>
                  <a:gd name="GluePoint19Y" fmla="*/ 18 h 69"/>
                  <a:gd name="GluePoint20X" fmla="*/ 54 w 126"/>
                  <a:gd name="GluePoint20Y" fmla="*/ 18 h 69"/>
                  <a:gd name="GluePoint21X" fmla="*/ 51 w 126"/>
                  <a:gd name="GluePoint21Y" fmla="*/ 21 h 69"/>
                  <a:gd name="GluePoint22X" fmla="*/ 48 w 126"/>
                  <a:gd name="GluePoint22Y" fmla="*/ 19 h 69"/>
                  <a:gd name="GluePoint23X" fmla="*/ 45 w 126"/>
                  <a:gd name="GluePoint23Y" fmla="*/ 13 h 69"/>
                  <a:gd name="GluePoint24X" fmla="*/ 30 w 126"/>
                  <a:gd name="GluePoint24Y" fmla="*/ 3 h 69"/>
                  <a:gd name="GluePoint25X" fmla="*/ 14 w 126"/>
                  <a:gd name="GluePoint25Y" fmla="*/ 0 h 69"/>
                  <a:gd name="GluePoint26X" fmla="*/ 13 w 126"/>
                  <a:gd name="GluePoint26Y" fmla="*/ 5 h 69"/>
                  <a:gd name="GluePoint27X" fmla="*/ 10 w 126"/>
                  <a:gd name="GluePoint27Y" fmla="*/ 2 h 69"/>
                  <a:gd name="GluePoint28X" fmla="*/ 7 w 126"/>
                  <a:gd name="GluePoint28Y" fmla="*/ 2 h 69"/>
                  <a:gd name="GluePoint29X" fmla="*/ 0 w 126"/>
                  <a:gd name="GluePoint29Y" fmla="*/ 10 h 69"/>
                  <a:gd name="GluePoint30X" fmla="*/ 2 w 126"/>
                  <a:gd name="GluePoint30Y" fmla="*/ 18 h 69"/>
                  <a:gd name="GluePoint31X" fmla="*/ 0 w 126"/>
                  <a:gd name="GluePoint31Y" fmla="*/ 24 h 69"/>
                  <a:gd name="GluePoint32X" fmla="*/ 0 w 126"/>
                  <a:gd name="GluePoint32Y" fmla="*/ 28 h 69"/>
                  <a:gd name="GluePoint33X" fmla="*/ 3 w 126"/>
                  <a:gd name="GluePoint33Y" fmla="*/ 28 h 69"/>
                  <a:gd name="GluePoint34X" fmla="*/ 7 w 126"/>
                  <a:gd name="GluePoint34Y" fmla="*/ 32 h 69"/>
                  <a:gd name="GluePoint35X" fmla="*/ 8 w 126"/>
                  <a:gd name="GluePoint35Y" fmla="*/ 31 h 69"/>
                  <a:gd name="GluePoint36X" fmla="*/ 13 w 126"/>
                  <a:gd name="GluePoint36Y" fmla="*/ 32 h 69"/>
                  <a:gd name="GluePoint37X" fmla="*/ 26 w 126"/>
                  <a:gd name="GluePoint37Y" fmla="*/ 42 h 69"/>
                  <a:gd name="GluePoint38X" fmla="*/ 40 w 126"/>
                  <a:gd name="GluePoint38Y" fmla="*/ 47 h 69"/>
                  <a:gd name="GluePoint39X" fmla="*/ 45 w 126"/>
                  <a:gd name="GluePoint39Y" fmla="*/ 52 h 69"/>
                  <a:gd name="GluePoint40X" fmla="*/ 67 w 126"/>
                  <a:gd name="GluePoint40Y" fmla="*/ 53 h 69"/>
                  <a:gd name="GluePoint41X" fmla="*/ 80 w 126"/>
                  <a:gd name="GluePoint41Y" fmla="*/ 61 h 69"/>
                  <a:gd name="GluePoint42X" fmla="*/ 113 w 126"/>
                  <a:gd name="GluePoint42Y" fmla="*/ 69 h 69"/>
                  <a:gd name="GluePoint43X" fmla="*/ 126 w 126"/>
                  <a:gd name="GluePoint43Y" fmla="*/ 68 h 69"/>
                  <a:gd name="GluePoint44X" fmla="*/ 126 w 126"/>
                  <a:gd name="GluePoint44Y" fmla="*/ 63 h 69"/>
                  <a:gd name="GluePoint45X" fmla="*/ 122 w 126"/>
                  <a:gd name="GluePoint45Y" fmla="*/ 58 h 69"/>
                  <a:gd name="GluePoint46X" fmla="*/ 122 w 126"/>
                  <a:gd name="GluePoint46Y" fmla="*/ 56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6" h="69">
                    <a:moveTo>
                      <a:pt x="122" y="56"/>
                    </a:moveTo>
                    <a:lnTo>
                      <a:pt x="121" y="48"/>
                    </a:lnTo>
                    <a:lnTo>
                      <a:pt x="122" y="42"/>
                    </a:lnTo>
                    <a:lnTo>
                      <a:pt x="118" y="42"/>
                    </a:lnTo>
                    <a:lnTo>
                      <a:pt x="118" y="45"/>
                    </a:lnTo>
                    <a:lnTo>
                      <a:pt x="111" y="44"/>
                    </a:lnTo>
                    <a:lnTo>
                      <a:pt x="100" y="40"/>
                    </a:lnTo>
                    <a:lnTo>
                      <a:pt x="99" y="42"/>
                    </a:lnTo>
                    <a:lnTo>
                      <a:pt x="92" y="40"/>
                    </a:lnTo>
                    <a:lnTo>
                      <a:pt x="91" y="42"/>
                    </a:lnTo>
                    <a:lnTo>
                      <a:pt x="84" y="37"/>
                    </a:lnTo>
                    <a:lnTo>
                      <a:pt x="81" y="37"/>
                    </a:lnTo>
                    <a:lnTo>
                      <a:pt x="76" y="34"/>
                    </a:lnTo>
                    <a:lnTo>
                      <a:pt x="76" y="29"/>
                    </a:lnTo>
                    <a:lnTo>
                      <a:pt x="70" y="29"/>
                    </a:lnTo>
                    <a:lnTo>
                      <a:pt x="64" y="28"/>
                    </a:lnTo>
                    <a:lnTo>
                      <a:pt x="62" y="26"/>
                    </a:lnTo>
                    <a:lnTo>
                      <a:pt x="61" y="26"/>
                    </a:lnTo>
                    <a:lnTo>
                      <a:pt x="59" y="18"/>
                    </a:lnTo>
                    <a:lnTo>
                      <a:pt x="54" y="18"/>
                    </a:lnTo>
                    <a:lnTo>
                      <a:pt x="51" y="21"/>
                    </a:lnTo>
                    <a:lnTo>
                      <a:pt x="48" y="19"/>
                    </a:lnTo>
                    <a:lnTo>
                      <a:pt x="45" y="13"/>
                    </a:lnTo>
                    <a:lnTo>
                      <a:pt x="30" y="3"/>
                    </a:lnTo>
                    <a:lnTo>
                      <a:pt x="14" y="0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0" y="10"/>
                    </a:lnTo>
                    <a:lnTo>
                      <a:pt x="2" y="18"/>
                    </a:lnTo>
                    <a:lnTo>
                      <a:pt x="0" y="24"/>
                    </a:lnTo>
                    <a:lnTo>
                      <a:pt x="0" y="28"/>
                    </a:lnTo>
                    <a:lnTo>
                      <a:pt x="3" y="28"/>
                    </a:lnTo>
                    <a:lnTo>
                      <a:pt x="7" y="32"/>
                    </a:lnTo>
                    <a:lnTo>
                      <a:pt x="8" y="31"/>
                    </a:lnTo>
                    <a:lnTo>
                      <a:pt x="13" y="32"/>
                    </a:lnTo>
                    <a:lnTo>
                      <a:pt x="26" y="42"/>
                    </a:lnTo>
                    <a:lnTo>
                      <a:pt x="40" y="47"/>
                    </a:lnTo>
                    <a:lnTo>
                      <a:pt x="45" y="52"/>
                    </a:lnTo>
                    <a:lnTo>
                      <a:pt x="67" y="53"/>
                    </a:lnTo>
                    <a:lnTo>
                      <a:pt x="80" y="61"/>
                    </a:lnTo>
                    <a:lnTo>
                      <a:pt x="113" y="69"/>
                    </a:lnTo>
                    <a:lnTo>
                      <a:pt x="126" y="68"/>
                    </a:lnTo>
                    <a:lnTo>
                      <a:pt x="126" y="63"/>
                    </a:lnTo>
                    <a:lnTo>
                      <a:pt x="122" y="58"/>
                    </a:lnTo>
                    <a:lnTo>
                      <a:pt x="122" y="5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35" name="Freeform 114"/>
              <p:cNvSpPr/>
              <p:nvPr/>
            </p:nvSpPr>
            <p:spPr>
              <a:xfrm>
                <a:off x="6161040" y="2255760"/>
                <a:ext cx="78840" cy="4248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42480"/>
                  <a:gd name="textAreaBottom" fmla="*/ 42840 h 42480"/>
                  <a:gd name="GluePoint1X" fmla="*/ 42 w 50"/>
                  <a:gd name="GluePoint1Y" fmla="*/ 8 h 27"/>
                  <a:gd name="GluePoint2X" fmla="*/ 36 w 50"/>
                  <a:gd name="GluePoint2Y" fmla="*/ 4 h 27"/>
                  <a:gd name="GluePoint3X" fmla="*/ 31 w 50"/>
                  <a:gd name="GluePoint3Y" fmla="*/ 4 h 27"/>
                  <a:gd name="GluePoint4X" fmla="*/ 23 w 50"/>
                  <a:gd name="GluePoint4Y" fmla="*/ 3 h 27"/>
                  <a:gd name="GluePoint5X" fmla="*/ 19 w 50"/>
                  <a:gd name="GluePoint5Y" fmla="*/ 0 h 27"/>
                  <a:gd name="GluePoint6X" fmla="*/ 14 w 50"/>
                  <a:gd name="GluePoint6Y" fmla="*/ 0 h 27"/>
                  <a:gd name="GluePoint7X" fmla="*/ 9 w 50"/>
                  <a:gd name="GluePoint7Y" fmla="*/ 4 h 27"/>
                  <a:gd name="GluePoint8X" fmla="*/ 3 w 50"/>
                  <a:gd name="GluePoint8Y" fmla="*/ 16 h 27"/>
                  <a:gd name="GluePoint9X" fmla="*/ 0 w 50"/>
                  <a:gd name="GluePoint9Y" fmla="*/ 19 h 27"/>
                  <a:gd name="GluePoint10X" fmla="*/ 3 w 50"/>
                  <a:gd name="GluePoint10Y" fmla="*/ 25 h 27"/>
                  <a:gd name="GluePoint11X" fmla="*/ 15 w 50"/>
                  <a:gd name="GluePoint11Y" fmla="*/ 27 h 27"/>
                  <a:gd name="GluePoint12X" fmla="*/ 49 w 50"/>
                  <a:gd name="GluePoint12Y" fmla="*/ 24 h 27"/>
                  <a:gd name="GluePoint13X" fmla="*/ 50 w 50"/>
                  <a:gd name="GluePoint13Y" fmla="*/ 22 h 27"/>
                  <a:gd name="GluePoint14X" fmla="*/ 50 w 50"/>
                  <a:gd name="GluePoint14Y" fmla="*/ 16 h 27"/>
                  <a:gd name="GluePoint15X" fmla="*/ 42 w 50"/>
                  <a:gd name="GluePoint15Y" fmla="*/ 12 h 27"/>
                  <a:gd name="GluePoint16X" fmla="*/ 42 w 50"/>
                  <a:gd name="GluePoint16Y" fmla="*/ 8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50" h="27">
                    <a:moveTo>
                      <a:pt x="42" y="8"/>
                    </a:moveTo>
                    <a:lnTo>
                      <a:pt x="36" y="4"/>
                    </a:lnTo>
                    <a:lnTo>
                      <a:pt x="31" y="4"/>
                    </a:lnTo>
                    <a:lnTo>
                      <a:pt x="23" y="3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9" y="4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3" y="25"/>
                    </a:lnTo>
                    <a:lnTo>
                      <a:pt x="15" y="27"/>
                    </a:lnTo>
                    <a:lnTo>
                      <a:pt x="49" y="24"/>
                    </a:lnTo>
                    <a:lnTo>
                      <a:pt x="50" y="22"/>
                    </a:lnTo>
                    <a:lnTo>
                      <a:pt x="50" y="16"/>
                    </a:lnTo>
                    <a:lnTo>
                      <a:pt x="42" y="12"/>
                    </a:lnTo>
                    <a:lnTo>
                      <a:pt x="42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36" name="Freeform 115"/>
              <p:cNvSpPr/>
              <p:nvPr/>
            </p:nvSpPr>
            <p:spPr>
              <a:xfrm>
                <a:off x="6149880" y="2303640"/>
                <a:ext cx="128160" cy="1584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8400"/>
                  <a:gd name="textAreaBottom" fmla="*/ 158760 h 158400"/>
                  <a:gd name="GluePoint1X" fmla="*/ 78 w 81"/>
                  <a:gd name="GluePoint1Y" fmla="*/ 100 h 100"/>
                  <a:gd name="GluePoint2X" fmla="*/ 76 w 81"/>
                  <a:gd name="GluePoint2Y" fmla="*/ 92 h 100"/>
                  <a:gd name="GluePoint3X" fmla="*/ 78 w 81"/>
                  <a:gd name="GluePoint3Y" fmla="*/ 90 h 100"/>
                  <a:gd name="GluePoint4X" fmla="*/ 81 w 81"/>
                  <a:gd name="GluePoint4Y" fmla="*/ 92 h 100"/>
                  <a:gd name="GluePoint5X" fmla="*/ 80 w 81"/>
                  <a:gd name="GluePoint5Y" fmla="*/ 82 h 100"/>
                  <a:gd name="GluePoint6X" fmla="*/ 75 w 81"/>
                  <a:gd name="GluePoint6Y" fmla="*/ 63 h 100"/>
                  <a:gd name="GluePoint7X" fmla="*/ 67 w 81"/>
                  <a:gd name="GluePoint7Y" fmla="*/ 48 h 100"/>
                  <a:gd name="GluePoint8X" fmla="*/ 65 w 81"/>
                  <a:gd name="GluePoint8Y" fmla="*/ 48 h 100"/>
                  <a:gd name="GluePoint9X" fmla="*/ 64 w 81"/>
                  <a:gd name="GluePoint9Y" fmla="*/ 53 h 100"/>
                  <a:gd name="GluePoint10X" fmla="*/ 62 w 81"/>
                  <a:gd name="GluePoint10Y" fmla="*/ 61 h 100"/>
                  <a:gd name="GluePoint11X" fmla="*/ 57 w 81"/>
                  <a:gd name="GluePoint11Y" fmla="*/ 56 h 100"/>
                  <a:gd name="GluePoint12X" fmla="*/ 54 w 81"/>
                  <a:gd name="GluePoint12Y" fmla="*/ 56 h 100"/>
                  <a:gd name="GluePoint13X" fmla="*/ 51 w 81"/>
                  <a:gd name="GluePoint13Y" fmla="*/ 47 h 100"/>
                  <a:gd name="GluePoint14X" fmla="*/ 51 w 81"/>
                  <a:gd name="GluePoint14Y" fmla="*/ 44 h 100"/>
                  <a:gd name="GluePoint15X" fmla="*/ 61 w 81"/>
                  <a:gd name="GluePoint15Y" fmla="*/ 37 h 100"/>
                  <a:gd name="GluePoint16X" fmla="*/ 65 w 81"/>
                  <a:gd name="GluePoint16Y" fmla="*/ 26 h 100"/>
                  <a:gd name="GluePoint17X" fmla="*/ 54 w 81"/>
                  <a:gd name="GluePoint17Y" fmla="*/ 23 h 100"/>
                  <a:gd name="GluePoint18X" fmla="*/ 32 w 81"/>
                  <a:gd name="GluePoint18Y" fmla="*/ 23 h 100"/>
                  <a:gd name="GluePoint19X" fmla="*/ 26 w 81"/>
                  <a:gd name="GluePoint19Y" fmla="*/ 18 h 100"/>
                  <a:gd name="GluePoint20X" fmla="*/ 21 w 81"/>
                  <a:gd name="GluePoint20Y" fmla="*/ 5 h 100"/>
                  <a:gd name="GluePoint21X" fmla="*/ 19 w 81"/>
                  <a:gd name="GluePoint21Y" fmla="*/ 10 h 100"/>
                  <a:gd name="GluePoint22X" fmla="*/ 18 w 81"/>
                  <a:gd name="GluePoint22Y" fmla="*/ 8 h 100"/>
                  <a:gd name="GluePoint23X" fmla="*/ 16 w 81"/>
                  <a:gd name="GluePoint23Y" fmla="*/ 10 h 100"/>
                  <a:gd name="GluePoint24X" fmla="*/ 11 w 81"/>
                  <a:gd name="GluePoint24Y" fmla="*/ 2 h 100"/>
                  <a:gd name="GluePoint25X" fmla="*/ 10 w 81"/>
                  <a:gd name="GluePoint25Y" fmla="*/ 2 h 100"/>
                  <a:gd name="GluePoint26X" fmla="*/ 10 w 81"/>
                  <a:gd name="GluePoint26Y" fmla="*/ 7 h 100"/>
                  <a:gd name="GluePoint27X" fmla="*/ 5 w 81"/>
                  <a:gd name="GluePoint27Y" fmla="*/ 0 h 100"/>
                  <a:gd name="GluePoint28X" fmla="*/ 0 w 81"/>
                  <a:gd name="GluePoint28Y" fmla="*/ 11 h 100"/>
                  <a:gd name="GluePoint29X" fmla="*/ 3 w 81"/>
                  <a:gd name="GluePoint29Y" fmla="*/ 16 h 100"/>
                  <a:gd name="GluePoint30X" fmla="*/ 10 w 81"/>
                  <a:gd name="GluePoint30Y" fmla="*/ 18 h 100"/>
                  <a:gd name="GluePoint31X" fmla="*/ 11 w 81"/>
                  <a:gd name="GluePoint31Y" fmla="*/ 23 h 100"/>
                  <a:gd name="GluePoint32X" fmla="*/ 5 w 81"/>
                  <a:gd name="GluePoint32Y" fmla="*/ 23 h 100"/>
                  <a:gd name="GluePoint33X" fmla="*/ 5 w 81"/>
                  <a:gd name="GluePoint33Y" fmla="*/ 24 h 100"/>
                  <a:gd name="GluePoint34X" fmla="*/ 2 w 81"/>
                  <a:gd name="GluePoint34Y" fmla="*/ 26 h 100"/>
                  <a:gd name="GluePoint35X" fmla="*/ 0 w 81"/>
                  <a:gd name="GluePoint35Y" fmla="*/ 31 h 100"/>
                  <a:gd name="GluePoint36X" fmla="*/ 11 w 81"/>
                  <a:gd name="GluePoint36Y" fmla="*/ 39 h 100"/>
                  <a:gd name="GluePoint37X" fmla="*/ 13 w 81"/>
                  <a:gd name="GluePoint37Y" fmla="*/ 50 h 100"/>
                  <a:gd name="GluePoint38X" fmla="*/ 16 w 81"/>
                  <a:gd name="GluePoint38Y" fmla="*/ 58 h 100"/>
                  <a:gd name="GluePoint39X" fmla="*/ 18 w 81"/>
                  <a:gd name="GluePoint39Y" fmla="*/ 66 h 100"/>
                  <a:gd name="GluePoint40X" fmla="*/ 19 w 81"/>
                  <a:gd name="GluePoint40Y" fmla="*/ 71 h 100"/>
                  <a:gd name="GluePoint41X" fmla="*/ 24 w 81"/>
                  <a:gd name="GluePoint41Y" fmla="*/ 87 h 100"/>
                  <a:gd name="GluePoint42X" fmla="*/ 35 w 81"/>
                  <a:gd name="GluePoint42Y" fmla="*/ 82 h 100"/>
                  <a:gd name="GluePoint43X" fmla="*/ 35 w 81"/>
                  <a:gd name="GluePoint43Y" fmla="*/ 85 h 100"/>
                  <a:gd name="GluePoint44X" fmla="*/ 40 w 81"/>
                  <a:gd name="GluePoint44Y" fmla="*/ 79 h 100"/>
                  <a:gd name="GluePoint45X" fmla="*/ 43 w 81"/>
                  <a:gd name="GluePoint45Y" fmla="*/ 84 h 100"/>
                  <a:gd name="GluePoint46X" fmla="*/ 48 w 81"/>
                  <a:gd name="GluePoint46Y" fmla="*/ 76 h 100"/>
                  <a:gd name="GluePoint47X" fmla="*/ 46 w 81"/>
                  <a:gd name="GluePoint47Y" fmla="*/ 69 h 100"/>
                  <a:gd name="GluePoint48X" fmla="*/ 49 w 81"/>
                  <a:gd name="GluePoint48Y" fmla="*/ 63 h 100"/>
                  <a:gd name="GluePoint49X" fmla="*/ 54 w 81"/>
                  <a:gd name="GluePoint49Y" fmla="*/ 68 h 100"/>
                  <a:gd name="GluePoint50X" fmla="*/ 61 w 81"/>
                  <a:gd name="GluePoint50Y" fmla="*/ 66 h 100"/>
                  <a:gd name="GluePoint51X" fmla="*/ 62 w 81"/>
                  <a:gd name="GluePoint51Y" fmla="*/ 68 h 100"/>
                  <a:gd name="GluePoint52X" fmla="*/ 69 w 81"/>
                  <a:gd name="GluePoint52Y" fmla="*/ 76 h 100"/>
                  <a:gd name="GluePoint53X" fmla="*/ 73 w 81"/>
                  <a:gd name="GluePoint53Y" fmla="*/ 95 h 100"/>
                  <a:gd name="GluePoint54X" fmla="*/ 78 w 81"/>
                  <a:gd name="GluePoint54Y" fmla="*/ 10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81" h="100">
                    <a:moveTo>
                      <a:pt x="78" y="100"/>
                    </a:moveTo>
                    <a:lnTo>
                      <a:pt x="76" y="92"/>
                    </a:lnTo>
                    <a:lnTo>
                      <a:pt x="78" y="90"/>
                    </a:lnTo>
                    <a:lnTo>
                      <a:pt x="81" y="92"/>
                    </a:lnTo>
                    <a:lnTo>
                      <a:pt x="80" y="82"/>
                    </a:lnTo>
                    <a:lnTo>
                      <a:pt x="75" y="63"/>
                    </a:lnTo>
                    <a:lnTo>
                      <a:pt x="67" y="48"/>
                    </a:lnTo>
                    <a:lnTo>
                      <a:pt x="65" y="48"/>
                    </a:lnTo>
                    <a:lnTo>
                      <a:pt x="64" y="53"/>
                    </a:lnTo>
                    <a:lnTo>
                      <a:pt x="62" y="61"/>
                    </a:lnTo>
                    <a:lnTo>
                      <a:pt x="57" y="56"/>
                    </a:lnTo>
                    <a:lnTo>
                      <a:pt x="54" y="56"/>
                    </a:lnTo>
                    <a:lnTo>
                      <a:pt x="51" y="47"/>
                    </a:lnTo>
                    <a:lnTo>
                      <a:pt x="51" y="44"/>
                    </a:lnTo>
                    <a:lnTo>
                      <a:pt x="61" y="37"/>
                    </a:lnTo>
                    <a:lnTo>
                      <a:pt x="65" y="26"/>
                    </a:lnTo>
                    <a:lnTo>
                      <a:pt x="54" y="23"/>
                    </a:lnTo>
                    <a:lnTo>
                      <a:pt x="32" y="23"/>
                    </a:lnTo>
                    <a:lnTo>
                      <a:pt x="26" y="18"/>
                    </a:lnTo>
                    <a:lnTo>
                      <a:pt x="21" y="5"/>
                    </a:lnTo>
                    <a:lnTo>
                      <a:pt x="19" y="10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7"/>
                    </a:lnTo>
                    <a:lnTo>
                      <a:pt x="5" y="0"/>
                    </a:lnTo>
                    <a:lnTo>
                      <a:pt x="0" y="11"/>
                    </a:lnTo>
                    <a:lnTo>
                      <a:pt x="3" y="16"/>
                    </a:lnTo>
                    <a:lnTo>
                      <a:pt x="10" y="18"/>
                    </a:lnTo>
                    <a:lnTo>
                      <a:pt x="11" y="23"/>
                    </a:lnTo>
                    <a:lnTo>
                      <a:pt x="5" y="23"/>
                    </a:lnTo>
                    <a:lnTo>
                      <a:pt x="5" y="24"/>
                    </a:lnTo>
                    <a:lnTo>
                      <a:pt x="2" y="26"/>
                    </a:lnTo>
                    <a:lnTo>
                      <a:pt x="0" y="31"/>
                    </a:lnTo>
                    <a:lnTo>
                      <a:pt x="11" y="39"/>
                    </a:lnTo>
                    <a:lnTo>
                      <a:pt x="13" y="50"/>
                    </a:lnTo>
                    <a:lnTo>
                      <a:pt x="16" y="58"/>
                    </a:lnTo>
                    <a:lnTo>
                      <a:pt x="18" y="66"/>
                    </a:lnTo>
                    <a:lnTo>
                      <a:pt x="19" y="71"/>
                    </a:lnTo>
                    <a:lnTo>
                      <a:pt x="24" y="87"/>
                    </a:lnTo>
                    <a:lnTo>
                      <a:pt x="35" y="82"/>
                    </a:lnTo>
                    <a:lnTo>
                      <a:pt x="35" y="85"/>
                    </a:lnTo>
                    <a:lnTo>
                      <a:pt x="40" y="79"/>
                    </a:lnTo>
                    <a:lnTo>
                      <a:pt x="43" y="84"/>
                    </a:lnTo>
                    <a:lnTo>
                      <a:pt x="48" y="76"/>
                    </a:lnTo>
                    <a:lnTo>
                      <a:pt x="46" y="69"/>
                    </a:lnTo>
                    <a:lnTo>
                      <a:pt x="49" y="63"/>
                    </a:lnTo>
                    <a:lnTo>
                      <a:pt x="54" y="68"/>
                    </a:lnTo>
                    <a:lnTo>
                      <a:pt x="61" y="66"/>
                    </a:lnTo>
                    <a:lnTo>
                      <a:pt x="62" y="68"/>
                    </a:lnTo>
                    <a:lnTo>
                      <a:pt x="69" y="76"/>
                    </a:lnTo>
                    <a:lnTo>
                      <a:pt x="73" y="95"/>
                    </a:lnTo>
                    <a:lnTo>
                      <a:pt x="78" y="10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37" name="Freeform 116"/>
              <p:cNvSpPr/>
              <p:nvPr/>
            </p:nvSpPr>
            <p:spPr>
              <a:xfrm>
                <a:off x="6864480" y="1846440"/>
                <a:ext cx="107640" cy="1458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45800"/>
                  <a:gd name="textAreaBottom" fmla="*/ 146160 h 145800"/>
                  <a:gd name="GluePoint1X" fmla="*/ 0 w 68"/>
                  <a:gd name="GluePoint1Y" fmla="*/ 53 h 92"/>
                  <a:gd name="GluePoint2X" fmla="*/ 6 w 68"/>
                  <a:gd name="GluePoint2Y" fmla="*/ 60 h 92"/>
                  <a:gd name="GluePoint3X" fmla="*/ 8 w 68"/>
                  <a:gd name="GluePoint3Y" fmla="*/ 58 h 92"/>
                  <a:gd name="GluePoint4X" fmla="*/ 19 w 68"/>
                  <a:gd name="GluePoint4Y" fmla="*/ 60 h 92"/>
                  <a:gd name="GluePoint5X" fmla="*/ 20 w 68"/>
                  <a:gd name="GluePoint5Y" fmla="*/ 73 h 92"/>
                  <a:gd name="GluePoint6X" fmla="*/ 22 w 68"/>
                  <a:gd name="GluePoint6Y" fmla="*/ 74 h 92"/>
                  <a:gd name="GluePoint7X" fmla="*/ 25 w 68"/>
                  <a:gd name="GluePoint7Y" fmla="*/ 74 h 92"/>
                  <a:gd name="GluePoint8X" fmla="*/ 20 w 68"/>
                  <a:gd name="GluePoint8Y" fmla="*/ 79 h 92"/>
                  <a:gd name="GluePoint9X" fmla="*/ 20 w 68"/>
                  <a:gd name="GluePoint9Y" fmla="*/ 85 h 92"/>
                  <a:gd name="GluePoint10X" fmla="*/ 27 w 68"/>
                  <a:gd name="GluePoint10Y" fmla="*/ 85 h 92"/>
                  <a:gd name="GluePoint11X" fmla="*/ 25 w 68"/>
                  <a:gd name="GluePoint11Y" fmla="*/ 89 h 92"/>
                  <a:gd name="GluePoint12X" fmla="*/ 31 w 68"/>
                  <a:gd name="GluePoint12Y" fmla="*/ 92 h 92"/>
                  <a:gd name="GluePoint13X" fmla="*/ 35 w 68"/>
                  <a:gd name="GluePoint13Y" fmla="*/ 90 h 92"/>
                  <a:gd name="GluePoint14X" fmla="*/ 33 w 68"/>
                  <a:gd name="GluePoint14Y" fmla="*/ 87 h 92"/>
                  <a:gd name="GluePoint15X" fmla="*/ 43 w 68"/>
                  <a:gd name="GluePoint15Y" fmla="*/ 92 h 92"/>
                  <a:gd name="GluePoint16X" fmla="*/ 46 w 68"/>
                  <a:gd name="GluePoint16Y" fmla="*/ 89 h 92"/>
                  <a:gd name="GluePoint17X" fmla="*/ 49 w 68"/>
                  <a:gd name="GluePoint17Y" fmla="*/ 92 h 92"/>
                  <a:gd name="GluePoint18X" fmla="*/ 54 w 68"/>
                  <a:gd name="GluePoint18Y" fmla="*/ 84 h 92"/>
                  <a:gd name="GluePoint19X" fmla="*/ 63 w 68"/>
                  <a:gd name="GluePoint19Y" fmla="*/ 82 h 92"/>
                  <a:gd name="GluePoint20X" fmla="*/ 68 w 68"/>
                  <a:gd name="GluePoint20Y" fmla="*/ 77 h 92"/>
                  <a:gd name="GluePoint21X" fmla="*/ 54 w 68"/>
                  <a:gd name="GluePoint21Y" fmla="*/ 68 h 92"/>
                  <a:gd name="GluePoint22X" fmla="*/ 49 w 68"/>
                  <a:gd name="GluePoint22Y" fmla="*/ 66 h 92"/>
                  <a:gd name="GluePoint23X" fmla="*/ 44 w 68"/>
                  <a:gd name="GluePoint23Y" fmla="*/ 55 h 92"/>
                  <a:gd name="GluePoint24X" fmla="*/ 49 w 68"/>
                  <a:gd name="GluePoint24Y" fmla="*/ 52 h 92"/>
                  <a:gd name="GluePoint25X" fmla="*/ 55 w 68"/>
                  <a:gd name="GluePoint25Y" fmla="*/ 50 h 92"/>
                  <a:gd name="GluePoint26X" fmla="*/ 60 w 68"/>
                  <a:gd name="GluePoint26Y" fmla="*/ 44 h 92"/>
                  <a:gd name="GluePoint27X" fmla="*/ 65 w 68"/>
                  <a:gd name="GluePoint27Y" fmla="*/ 36 h 92"/>
                  <a:gd name="GluePoint28X" fmla="*/ 58 w 68"/>
                  <a:gd name="GluePoint28Y" fmla="*/ 24 h 92"/>
                  <a:gd name="GluePoint29X" fmla="*/ 60 w 68"/>
                  <a:gd name="GluePoint29Y" fmla="*/ 18 h 92"/>
                  <a:gd name="GluePoint30X" fmla="*/ 62 w 68"/>
                  <a:gd name="GluePoint30Y" fmla="*/ 12 h 92"/>
                  <a:gd name="GluePoint31X" fmla="*/ 65 w 68"/>
                  <a:gd name="GluePoint31Y" fmla="*/ 12 h 92"/>
                  <a:gd name="GluePoint32X" fmla="*/ 65 w 68"/>
                  <a:gd name="GluePoint32Y" fmla="*/ 10 h 92"/>
                  <a:gd name="GluePoint33X" fmla="*/ 62 w 68"/>
                  <a:gd name="GluePoint33Y" fmla="*/ 7 h 92"/>
                  <a:gd name="GluePoint34X" fmla="*/ 58 w 68"/>
                  <a:gd name="GluePoint34Y" fmla="*/ 7 h 92"/>
                  <a:gd name="GluePoint35X" fmla="*/ 51 w 68"/>
                  <a:gd name="GluePoint35Y" fmla="*/ 0 h 92"/>
                  <a:gd name="GluePoint36X" fmla="*/ 49 w 68"/>
                  <a:gd name="GluePoint36Y" fmla="*/ 2 h 92"/>
                  <a:gd name="GluePoint37X" fmla="*/ 49 w 68"/>
                  <a:gd name="GluePoint37Y" fmla="*/ 12 h 92"/>
                  <a:gd name="GluePoint38X" fmla="*/ 44 w 68"/>
                  <a:gd name="GluePoint38Y" fmla="*/ 16 h 92"/>
                  <a:gd name="GluePoint39X" fmla="*/ 35 w 68"/>
                  <a:gd name="GluePoint39Y" fmla="*/ 18 h 92"/>
                  <a:gd name="GluePoint40X" fmla="*/ 35 w 68"/>
                  <a:gd name="GluePoint40Y" fmla="*/ 20 h 92"/>
                  <a:gd name="GluePoint41X" fmla="*/ 39 w 68"/>
                  <a:gd name="GluePoint41Y" fmla="*/ 28 h 92"/>
                  <a:gd name="GluePoint42X" fmla="*/ 30 w 68"/>
                  <a:gd name="GluePoint42Y" fmla="*/ 28 h 92"/>
                  <a:gd name="GluePoint43X" fmla="*/ 19 w 68"/>
                  <a:gd name="GluePoint43Y" fmla="*/ 24 h 92"/>
                  <a:gd name="GluePoint44X" fmla="*/ 12 w 68"/>
                  <a:gd name="GluePoint44Y" fmla="*/ 37 h 92"/>
                  <a:gd name="GluePoint45X" fmla="*/ 1 w 68"/>
                  <a:gd name="GluePoint45Y" fmla="*/ 44 h 92"/>
                  <a:gd name="GluePoint46X" fmla="*/ 0 w 68"/>
                  <a:gd name="GluePoint46Y" fmla="*/ 53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8" h="92">
                    <a:moveTo>
                      <a:pt x="0" y="53"/>
                    </a:moveTo>
                    <a:lnTo>
                      <a:pt x="6" y="60"/>
                    </a:lnTo>
                    <a:lnTo>
                      <a:pt x="8" y="58"/>
                    </a:lnTo>
                    <a:lnTo>
                      <a:pt x="19" y="60"/>
                    </a:lnTo>
                    <a:lnTo>
                      <a:pt x="20" y="73"/>
                    </a:lnTo>
                    <a:lnTo>
                      <a:pt x="22" y="74"/>
                    </a:lnTo>
                    <a:lnTo>
                      <a:pt x="25" y="74"/>
                    </a:lnTo>
                    <a:lnTo>
                      <a:pt x="20" y="79"/>
                    </a:lnTo>
                    <a:lnTo>
                      <a:pt x="20" y="85"/>
                    </a:lnTo>
                    <a:lnTo>
                      <a:pt x="27" y="85"/>
                    </a:lnTo>
                    <a:lnTo>
                      <a:pt x="25" y="89"/>
                    </a:lnTo>
                    <a:lnTo>
                      <a:pt x="31" y="92"/>
                    </a:lnTo>
                    <a:lnTo>
                      <a:pt x="35" y="90"/>
                    </a:lnTo>
                    <a:lnTo>
                      <a:pt x="33" y="87"/>
                    </a:lnTo>
                    <a:lnTo>
                      <a:pt x="43" y="92"/>
                    </a:lnTo>
                    <a:lnTo>
                      <a:pt x="46" y="89"/>
                    </a:lnTo>
                    <a:lnTo>
                      <a:pt x="49" y="92"/>
                    </a:lnTo>
                    <a:lnTo>
                      <a:pt x="54" y="84"/>
                    </a:lnTo>
                    <a:lnTo>
                      <a:pt x="63" y="82"/>
                    </a:lnTo>
                    <a:lnTo>
                      <a:pt x="68" y="77"/>
                    </a:lnTo>
                    <a:lnTo>
                      <a:pt x="54" y="68"/>
                    </a:lnTo>
                    <a:lnTo>
                      <a:pt x="49" y="66"/>
                    </a:lnTo>
                    <a:lnTo>
                      <a:pt x="44" y="55"/>
                    </a:lnTo>
                    <a:lnTo>
                      <a:pt x="49" y="52"/>
                    </a:lnTo>
                    <a:lnTo>
                      <a:pt x="55" y="50"/>
                    </a:lnTo>
                    <a:lnTo>
                      <a:pt x="60" y="44"/>
                    </a:lnTo>
                    <a:lnTo>
                      <a:pt x="65" y="36"/>
                    </a:lnTo>
                    <a:lnTo>
                      <a:pt x="58" y="24"/>
                    </a:lnTo>
                    <a:lnTo>
                      <a:pt x="60" y="18"/>
                    </a:lnTo>
                    <a:lnTo>
                      <a:pt x="62" y="12"/>
                    </a:lnTo>
                    <a:lnTo>
                      <a:pt x="65" y="12"/>
                    </a:lnTo>
                    <a:lnTo>
                      <a:pt x="65" y="10"/>
                    </a:lnTo>
                    <a:lnTo>
                      <a:pt x="62" y="7"/>
                    </a:lnTo>
                    <a:lnTo>
                      <a:pt x="58" y="7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9" y="12"/>
                    </a:lnTo>
                    <a:lnTo>
                      <a:pt x="44" y="16"/>
                    </a:lnTo>
                    <a:lnTo>
                      <a:pt x="35" y="18"/>
                    </a:lnTo>
                    <a:lnTo>
                      <a:pt x="35" y="20"/>
                    </a:lnTo>
                    <a:lnTo>
                      <a:pt x="39" y="28"/>
                    </a:lnTo>
                    <a:lnTo>
                      <a:pt x="30" y="28"/>
                    </a:lnTo>
                    <a:lnTo>
                      <a:pt x="19" y="24"/>
                    </a:lnTo>
                    <a:lnTo>
                      <a:pt x="12" y="37"/>
                    </a:lnTo>
                    <a:lnTo>
                      <a:pt x="1" y="4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38" name="Freeform 117"/>
              <p:cNvSpPr/>
              <p:nvPr/>
            </p:nvSpPr>
            <p:spPr>
              <a:xfrm>
                <a:off x="5651640" y="19288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1 h 3"/>
                  <a:gd name="GluePoint2X" fmla="*/ 0 w 3"/>
                  <a:gd name="GluePoint2Y" fmla="*/ 0 h 3"/>
                  <a:gd name="GluePoint3X" fmla="*/ 0 w 3"/>
                  <a:gd name="GluePoint3Y" fmla="*/ 3 h 3"/>
                  <a:gd name="GluePoint4X" fmla="*/ 3 w 3"/>
                  <a:gd name="GluePoint4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1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39" name="Freeform 118"/>
              <p:cNvSpPr/>
              <p:nvPr/>
            </p:nvSpPr>
            <p:spPr>
              <a:xfrm>
                <a:off x="5657760" y="1920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5 w 5"/>
                  <a:gd name="GluePoint1Y" fmla="*/ 5 h 5"/>
                  <a:gd name="GluePoint2X" fmla="*/ 2 w 5"/>
                  <a:gd name="GluePoint2Y" fmla="*/ 0 h 5"/>
                  <a:gd name="GluePoint3X" fmla="*/ 0 w 5"/>
                  <a:gd name="GluePoint3Y" fmla="*/ 1 h 5"/>
                  <a:gd name="GluePoint4X" fmla="*/ 2 w 5"/>
                  <a:gd name="GluePoint4Y" fmla="*/ 5 h 5"/>
                  <a:gd name="GluePoint5X" fmla="*/ 5 w 5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5" y="5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40" name="Freeform 119"/>
              <p:cNvSpPr/>
              <p:nvPr/>
            </p:nvSpPr>
            <p:spPr>
              <a:xfrm>
                <a:off x="5673600" y="19256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5 w 5"/>
                  <a:gd name="GluePoint1Y" fmla="*/ 2 h 2"/>
                  <a:gd name="GluePoint2X" fmla="*/ 0 w 5"/>
                  <a:gd name="GluePoint2Y" fmla="*/ 0 h 2"/>
                  <a:gd name="GluePoint3X" fmla="*/ 2 w 5"/>
                  <a:gd name="GluePoint3Y" fmla="*/ 2 h 2"/>
                  <a:gd name="GluePoint4X" fmla="*/ 5 w 5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5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41" name="Freeform 120"/>
              <p:cNvSpPr/>
              <p:nvPr/>
            </p:nvSpPr>
            <p:spPr>
              <a:xfrm>
                <a:off x="5622840" y="1836720"/>
                <a:ext cx="226800" cy="10908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109080"/>
                  <a:gd name="textAreaBottom" fmla="*/ 109440 h 109080"/>
                  <a:gd name="GluePoint1X" fmla="*/ 10 w 143"/>
                  <a:gd name="GluePoint1Y" fmla="*/ 14 h 69"/>
                  <a:gd name="GluePoint2X" fmla="*/ 10 w 143"/>
                  <a:gd name="GluePoint2Y" fmla="*/ 8 h 69"/>
                  <a:gd name="GluePoint3X" fmla="*/ 16 w 143"/>
                  <a:gd name="GluePoint3Y" fmla="*/ 6 h 69"/>
                  <a:gd name="GluePoint4X" fmla="*/ 27 w 143"/>
                  <a:gd name="GluePoint4Y" fmla="*/ 8 h 69"/>
                  <a:gd name="GluePoint5X" fmla="*/ 43 w 143"/>
                  <a:gd name="GluePoint5Y" fmla="*/ 13 h 69"/>
                  <a:gd name="GluePoint6X" fmla="*/ 43 w 143"/>
                  <a:gd name="GluePoint6Y" fmla="*/ 5 h 69"/>
                  <a:gd name="GluePoint7X" fmla="*/ 51 w 143"/>
                  <a:gd name="GluePoint7Y" fmla="*/ 0 h 69"/>
                  <a:gd name="GluePoint8X" fmla="*/ 59 w 143"/>
                  <a:gd name="GluePoint8Y" fmla="*/ 3 h 69"/>
                  <a:gd name="GluePoint9X" fmla="*/ 69 w 143"/>
                  <a:gd name="GluePoint9Y" fmla="*/ 5 h 69"/>
                  <a:gd name="GluePoint10X" fmla="*/ 92 w 143"/>
                  <a:gd name="GluePoint10Y" fmla="*/ 3 h 69"/>
                  <a:gd name="GluePoint11X" fmla="*/ 124 w 143"/>
                  <a:gd name="GluePoint11Y" fmla="*/ 8 h 69"/>
                  <a:gd name="GluePoint12X" fmla="*/ 129 w 143"/>
                  <a:gd name="GluePoint12Y" fmla="*/ 13 h 69"/>
                  <a:gd name="GluePoint13X" fmla="*/ 142 w 143"/>
                  <a:gd name="GluePoint13Y" fmla="*/ 16 h 69"/>
                  <a:gd name="GluePoint14X" fmla="*/ 143 w 143"/>
                  <a:gd name="GluePoint14Y" fmla="*/ 22 h 69"/>
                  <a:gd name="GluePoint15X" fmla="*/ 124 w 143"/>
                  <a:gd name="GluePoint15Y" fmla="*/ 32 h 69"/>
                  <a:gd name="GluePoint16X" fmla="*/ 121 w 143"/>
                  <a:gd name="GluePoint16Y" fmla="*/ 38 h 69"/>
                  <a:gd name="GluePoint17X" fmla="*/ 103 w 143"/>
                  <a:gd name="GluePoint17Y" fmla="*/ 42 h 69"/>
                  <a:gd name="GluePoint18X" fmla="*/ 102 w 143"/>
                  <a:gd name="GluePoint18Y" fmla="*/ 48 h 69"/>
                  <a:gd name="GluePoint19X" fmla="*/ 99 w 143"/>
                  <a:gd name="GluePoint19Y" fmla="*/ 51 h 69"/>
                  <a:gd name="GluePoint20X" fmla="*/ 89 w 143"/>
                  <a:gd name="GluePoint20Y" fmla="*/ 51 h 69"/>
                  <a:gd name="GluePoint21X" fmla="*/ 86 w 143"/>
                  <a:gd name="GluePoint21Y" fmla="*/ 48 h 69"/>
                  <a:gd name="GluePoint22X" fmla="*/ 83 w 143"/>
                  <a:gd name="GluePoint22Y" fmla="*/ 48 h 69"/>
                  <a:gd name="GluePoint23X" fmla="*/ 78 w 143"/>
                  <a:gd name="GluePoint23Y" fmla="*/ 48 h 69"/>
                  <a:gd name="GluePoint24X" fmla="*/ 76 w 143"/>
                  <a:gd name="GluePoint24Y" fmla="*/ 51 h 69"/>
                  <a:gd name="GluePoint25X" fmla="*/ 67 w 143"/>
                  <a:gd name="GluePoint25Y" fmla="*/ 56 h 69"/>
                  <a:gd name="GluePoint26X" fmla="*/ 65 w 143"/>
                  <a:gd name="GluePoint26Y" fmla="*/ 61 h 69"/>
                  <a:gd name="GluePoint27X" fmla="*/ 67 w 143"/>
                  <a:gd name="GluePoint27Y" fmla="*/ 64 h 69"/>
                  <a:gd name="GluePoint28X" fmla="*/ 61 w 143"/>
                  <a:gd name="GluePoint28Y" fmla="*/ 63 h 69"/>
                  <a:gd name="GluePoint29X" fmla="*/ 62 w 143"/>
                  <a:gd name="GluePoint29Y" fmla="*/ 66 h 69"/>
                  <a:gd name="GluePoint30X" fmla="*/ 53 w 143"/>
                  <a:gd name="GluePoint30Y" fmla="*/ 66 h 69"/>
                  <a:gd name="GluePoint31X" fmla="*/ 45 w 143"/>
                  <a:gd name="GluePoint31Y" fmla="*/ 69 h 69"/>
                  <a:gd name="GluePoint32X" fmla="*/ 38 w 143"/>
                  <a:gd name="GluePoint32Y" fmla="*/ 69 h 69"/>
                  <a:gd name="GluePoint33X" fmla="*/ 37 w 143"/>
                  <a:gd name="GluePoint33Y" fmla="*/ 64 h 69"/>
                  <a:gd name="GluePoint34X" fmla="*/ 32 w 143"/>
                  <a:gd name="GluePoint34Y" fmla="*/ 63 h 69"/>
                  <a:gd name="GluePoint35X" fmla="*/ 26 w 143"/>
                  <a:gd name="GluePoint35Y" fmla="*/ 66 h 69"/>
                  <a:gd name="GluePoint36X" fmla="*/ 19 w 143"/>
                  <a:gd name="GluePoint36Y" fmla="*/ 63 h 69"/>
                  <a:gd name="GluePoint37X" fmla="*/ 3 w 143"/>
                  <a:gd name="GluePoint37Y" fmla="*/ 64 h 69"/>
                  <a:gd name="GluePoint38X" fmla="*/ 2 w 143"/>
                  <a:gd name="GluePoint38Y" fmla="*/ 63 h 69"/>
                  <a:gd name="GluePoint39X" fmla="*/ 0 w 143"/>
                  <a:gd name="GluePoint39Y" fmla="*/ 56 h 69"/>
                  <a:gd name="GluePoint40X" fmla="*/ 5 w 143"/>
                  <a:gd name="GluePoint40Y" fmla="*/ 53 h 69"/>
                  <a:gd name="GluePoint41X" fmla="*/ 11 w 143"/>
                  <a:gd name="GluePoint41Y" fmla="*/ 53 h 69"/>
                  <a:gd name="GluePoint42X" fmla="*/ 18 w 143"/>
                  <a:gd name="GluePoint42Y" fmla="*/ 56 h 69"/>
                  <a:gd name="GluePoint43X" fmla="*/ 21 w 143"/>
                  <a:gd name="GluePoint43Y" fmla="*/ 51 h 69"/>
                  <a:gd name="GluePoint44X" fmla="*/ 35 w 143"/>
                  <a:gd name="GluePoint44Y" fmla="*/ 51 h 69"/>
                  <a:gd name="GluePoint45X" fmla="*/ 38 w 143"/>
                  <a:gd name="GluePoint45Y" fmla="*/ 48 h 69"/>
                  <a:gd name="GluePoint46X" fmla="*/ 43 w 143"/>
                  <a:gd name="GluePoint46Y" fmla="*/ 46 h 69"/>
                  <a:gd name="GluePoint47X" fmla="*/ 49 w 143"/>
                  <a:gd name="GluePoint47Y" fmla="*/ 42 h 69"/>
                  <a:gd name="GluePoint48X" fmla="*/ 35 w 143"/>
                  <a:gd name="GluePoint48Y" fmla="*/ 37 h 69"/>
                  <a:gd name="GluePoint49X" fmla="*/ 29 w 143"/>
                  <a:gd name="GluePoint49Y" fmla="*/ 34 h 69"/>
                  <a:gd name="GluePoint50X" fmla="*/ 29 w 143"/>
                  <a:gd name="GluePoint50Y" fmla="*/ 32 h 69"/>
                  <a:gd name="GluePoint51X" fmla="*/ 26 w 143"/>
                  <a:gd name="GluePoint51Y" fmla="*/ 29 h 69"/>
                  <a:gd name="GluePoint52X" fmla="*/ 22 w 143"/>
                  <a:gd name="GluePoint52Y" fmla="*/ 37 h 69"/>
                  <a:gd name="GluePoint53X" fmla="*/ 15 w 143"/>
                  <a:gd name="GluePoint53Y" fmla="*/ 34 h 69"/>
                  <a:gd name="GluePoint54X" fmla="*/ 11 w 143"/>
                  <a:gd name="GluePoint54Y" fmla="*/ 30 h 69"/>
                  <a:gd name="GluePoint55X" fmla="*/ 5 w 143"/>
                  <a:gd name="GluePoint55Y" fmla="*/ 29 h 69"/>
                  <a:gd name="GluePoint56X" fmla="*/ 5 w 143"/>
                  <a:gd name="GluePoint56Y" fmla="*/ 27 h 69"/>
                  <a:gd name="GluePoint57X" fmla="*/ 16 w 143"/>
                  <a:gd name="GluePoint57Y" fmla="*/ 18 h 69"/>
                  <a:gd name="GluePoint58X" fmla="*/ 15 w 143"/>
                  <a:gd name="GluePoint58Y" fmla="*/ 16 h 69"/>
                  <a:gd name="GluePoint59X" fmla="*/ 10 w 143"/>
                  <a:gd name="GluePoint59Y" fmla="*/ 14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43" h="69">
                    <a:moveTo>
                      <a:pt x="10" y="14"/>
                    </a:moveTo>
                    <a:lnTo>
                      <a:pt x="10" y="8"/>
                    </a:lnTo>
                    <a:lnTo>
                      <a:pt x="16" y="6"/>
                    </a:lnTo>
                    <a:lnTo>
                      <a:pt x="27" y="8"/>
                    </a:lnTo>
                    <a:lnTo>
                      <a:pt x="43" y="13"/>
                    </a:lnTo>
                    <a:lnTo>
                      <a:pt x="43" y="5"/>
                    </a:lnTo>
                    <a:lnTo>
                      <a:pt x="51" y="0"/>
                    </a:lnTo>
                    <a:lnTo>
                      <a:pt x="59" y="3"/>
                    </a:lnTo>
                    <a:lnTo>
                      <a:pt x="69" y="5"/>
                    </a:lnTo>
                    <a:lnTo>
                      <a:pt x="92" y="3"/>
                    </a:lnTo>
                    <a:lnTo>
                      <a:pt x="124" y="8"/>
                    </a:lnTo>
                    <a:lnTo>
                      <a:pt x="129" y="13"/>
                    </a:lnTo>
                    <a:lnTo>
                      <a:pt x="142" y="16"/>
                    </a:lnTo>
                    <a:lnTo>
                      <a:pt x="143" y="22"/>
                    </a:lnTo>
                    <a:lnTo>
                      <a:pt x="124" y="32"/>
                    </a:lnTo>
                    <a:lnTo>
                      <a:pt x="121" y="38"/>
                    </a:lnTo>
                    <a:lnTo>
                      <a:pt x="103" y="42"/>
                    </a:lnTo>
                    <a:lnTo>
                      <a:pt x="102" y="48"/>
                    </a:lnTo>
                    <a:lnTo>
                      <a:pt x="99" y="51"/>
                    </a:lnTo>
                    <a:lnTo>
                      <a:pt x="89" y="51"/>
                    </a:lnTo>
                    <a:lnTo>
                      <a:pt x="86" y="48"/>
                    </a:lnTo>
                    <a:lnTo>
                      <a:pt x="83" y="48"/>
                    </a:lnTo>
                    <a:lnTo>
                      <a:pt x="78" y="48"/>
                    </a:lnTo>
                    <a:lnTo>
                      <a:pt x="76" y="51"/>
                    </a:lnTo>
                    <a:lnTo>
                      <a:pt x="67" y="56"/>
                    </a:lnTo>
                    <a:lnTo>
                      <a:pt x="65" y="61"/>
                    </a:lnTo>
                    <a:lnTo>
                      <a:pt x="67" y="64"/>
                    </a:lnTo>
                    <a:lnTo>
                      <a:pt x="61" y="63"/>
                    </a:lnTo>
                    <a:lnTo>
                      <a:pt x="62" y="66"/>
                    </a:lnTo>
                    <a:lnTo>
                      <a:pt x="53" y="66"/>
                    </a:lnTo>
                    <a:lnTo>
                      <a:pt x="45" y="69"/>
                    </a:lnTo>
                    <a:lnTo>
                      <a:pt x="38" y="69"/>
                    </a:lnTo>
                    <a:lnTo>
                      <a:pt x="37" y="64"/>
                    </a:lnTo>
                    <a:lnTo>
                      <a:pt x="32" y="63"/>
                    </a:lnTo>
                    <a:lnTo>
                      <a:pt x="26" y="66"/>
                    </a:lnTo>
                    <a:lnTo>
                      <a:pt x="19" y="63"/>
                    </a:lnTo>
                    <a:lnTo>
                      <a:pt x="3" y="64"/>
                    </a:lnTo>
                    <a:lnTo>
                      <a:pt x="2" y="63"/>
                    </a:lnTo>
                    <a:lnTo>
                      <a:pt x="0" y="56"/>
                    </a:lnTo>
                    <a:lnTo>
                      <a:pt x="5" y="53"/>
                    </a:lnTo>
                    <a:lnTo>
                      <a:pt x="11" y="53"/>
                    </a:lnTo>
                    <a:lnTo>
                      <a:pt x="18" y="56"/>
                    </a:lnTo>
                    <a:lnTo>
                      <a:pt x="21" y="51"/>
                    </a:lnTo>
                    <a:lnTo>
                      <a:pt x="35" y="51"/>
                    </a:lnTo>
                    <a:lnTo>
                      <a:pt x="38" y="48"/>
                    </a:lnTo>
                    <a:lnTo>
                      <a:pt x="43" y="46"/>
                    </a:lnTo>
                    <a:lnTo>
                      <a:pt x="49" y="42"/>
                    </a:lnTo>
                    <a:lnTo>
                      <a:pt x="35" y="37"/>
                    </a:lnTo>
                    <a:lnTo>
                      <a:pt x="29" y="34"/>
                    </a:lnTo>
                    <a:lnTo>
                      <a:pt x="29" y="32"/>
                    </a:lnTo>
                    <a:lnTo>
                      <a:pt x="26" y="29"/>
                    </a:lnTo>
                    <a:lnTo>
                      <a:pt x="22" y="37"/>
                    </a:lnTo>
                    <a:lnTo>
                      <a:pt x="15" y="34"/>
                    </a:lnTo>
                    <a:lnTo>
                      <a:pt x="11" y="30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16" y="18"/>
                    </a:lnTo>
                    <a:lnTo>
                      <a:pt x="15" y="16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42" name="Freeform 121"/>
              <p:cNvSpPr/>
              <p:nvPr/>
            </p:nvSpPr>
            <p:spPr>
              <a:xfrm>
                <a:off x="5462640" y="1968480"/>
                <a:ext cx="306000" cy="255240"/>
              </a:xfrm>
              <a:custGeom>
                <a:avLst/>
                <a:gdLst>
                  <a:gd name="textAreaLeft" fmla="*/ 0 w 306000"/>
                  <a:gd name="textAreaRight" fmla="*/ 306360 w 306000"/>
                  <a:gd name="textAreaTop" fmla="*/ 0 h 255240"/>
                  <a:gd name="textAreaBottom" fmla="*/ 255600 h 255240"/>
                  <a:gd name="GluePoint1X" fmla="*/ 6 w 193"/>
                  <a:gd name="GluePoint1Y" fmla="*/ 63 h 161"/>
                  <a:gd name="GluePoint2X" fmla="*/ 4 w 193"/>
                  <a:gd name="GluePoint2Y" fmla="*/ 73 h 161"/>
                  <a:gd name="GluePoint3X" fmla="*/ 0 w 193"/>
                  <a:gd name="GluePoint3Y" fmla="*/ 78 h 161"/>
                  <a:gd name="GluePoint4X" fmla="*/ 6 w 193"/>
                  <a:gd name="GluePoint4Y" fmla="*/ 84 h 161"/>
                  <a:gd name="GluePoint5X" fmla="*/ 4 w 193"/>
                  <a:gd name="GluePoint5Y" fmla="*/ 97 h 161"/>
                  <a:gd name="GluePoint6X" fmla="*/ 11 w 193"/>
                  <a:gd name="GluePoint6Y" fmla="*/ 118 h 161"/>
                  <a:gd name="GluePoint7X" fmla="*/ 22 w 193"/>
                  <a:gd name="GluePoint7Y" fmla="*/ 123 h 161"/>
                  <a:gd name="GluePoint8X" fmla="*/ 27 w 193"/>
                  <a:gd name="GluePoint8Y" fmla="*/ 139 h 161"/>
                  <a:gd name="GluePoint9X" fmla="*/ 20 w 193"/>
                  <a:gd name="GluePoint9Y" fmla="*/ 153 h 161"/>
                  <a:gd name="GluePoint10X" fmla="*/ 58 w 193"/>
                  <a:gd name="GluePoint10Y" fmla="*/ 158 h 161"/>
                  <a:gd name="GluePoint11X" fmla="*/ 71 w 193"/>
                  <a:gd name="GluePoint11Y" fmla="*/ 156 h 161"/>
                  <a:gd name="GluePoint12X" fmla="*/ 98 w 193"/>
                  <a:gd name="GluePoint12Y" fmla="*/ 153 h 161"/>
                  <a:gd name="GluePoint13X" fmla="*/ 98 w 193"/>
                  <a:gd name="GluePoint13Y" fmla="*/ 147 h 161"/>
                  <a:gd name="GluePoint14X" fmla="*/ 101 w 193"/>
                  <a:gd name="GluePoint14Y" fmla="*/ 127 h 161"/>
                  <a:gd name="GluePoint15X" fmla="*/ 116 w 193"/>
                  <a:gd name="GluePoint15Y" fmla="*/ 126 h 161"/>
                  <a:gd name="GluePoint16X" fmla="*/ 120 w 193"/>
                  <a:gd name="GluePoint16Y" fmla="*/ 119 h 161"/>
                  <a:gd name="GluePoint17X" fmla="*/ 125 w 193"/>
                  <a:gd name="GluePoint17Y" fmla="*/ 119 h 161"/>
                  <a:gd name="GluePoint18X" fmla="*/ 131 w 193"/>
                  <a:gd name="GluePoint18Y" fmla="*/ 123 h 161"/>
                  <a:gd name="GluePoint19X" fmla="*/ 133 w 193"/>
                  <a:gd name="GluePoint19Y" fmla="*/ 108 h 161"/>
                  <a:gd name="GluePoint20X" fmla="*/ 136 w 193"/>
                  <a:gd name="GluePoint20Y" fmla="*/ 95 h 161"/>
                  <a:gd name="GluePoint21X" fmla="*/ 146 w 193"/>
                  <a:gd name="GluePoint21Y" fmla="*/ 90 h 161"/>
                  <a:gd name="GluePoint22X" fmla="*/ 138 w 193"/>
                  <a:gd name="GluePoint22Y" fmla="*/ 81 h 161"/>
                  <a:gd name="GluePoint23X" fmla="*/ 149 w 193"/>
                  <a:gd name="GluePoint23Y" fmla="*/ 81 h 161"/>
                  <a:gd name="GluePoint24X" fmla="*/ 154 w 193"/>
                  <a:gd name="GluePoint24Y" fmla="*/ 73 h 161"/>
                  <a:gd name="GluePoint25X" fmla="*/ 157 w 193"/>
                  <a:gd name="GluePoint25Y" fmla="*/ 60 h 161"/>
                  <a:gd name="GluePoint26X" fmla="*/ 154 w 193"/>
                  <a:gd name="GluePoint26Y" fmla="*/ 47 h 161"/>
                  <a:gd name="GluePoint27X" fmla="*/ 149 w 193"/>
                  <a:gd name="GluePoint27Y" fmla="*/ 41 h 161"/>
                  <a:gd name="GluePoint28X" fmla="*/ 155 w 193"/>
                  <a:gd name="GluePoint28Y" fmla="*/ 36 h 161"/>
                  <a:gd name="GluePoint29X" fmla="*/ 165 w 193"/>
                  <a:gd name="GluePoint29Y" fmla="*/ 29 h 161"/>
                  <a:gd name="GluePoint30X" fmla="*/ 187 w 193"/>
                  <a:gd name="GluePoint30Y" fmla="*/ 29 h 161"/>
                  <a:gd name="GluePoint31X" fmla="*/ 189 w 193"/>
                  <a:gd name="GluePoint31Y" fmla="*/ 25 h 161"/>
                  <a:gd name="GluePoint32X" fmla="*/ 193 w 193"/>
                  <a:gd name="GluePoint32Y" fmla="*/ 20 h 161"/>
                  <a:gd name="GluePoint33X" fmla="*/ 179 w 193"/>
                  <a:gd name="GluePoint33Y" fmla="*/ 23 h 161"/>
                  <a:gd name="GluePoint34X" fmla="*/ 173 w 193"/>
                  <a:gd name="GluePoint34Y" fmla="*/ 18 h 161"/>
                  <a:gd name="GluePoint35X" fmla="*/ 152 w 193"/>
                  <a:gd name="GluePoint35Y" fmla="*/ 33 h 161"/>
                  <a:gd name="GluePoint36X" fmla="*/ 144 w 193"/>
                  <a:gd name="GluePoint36Y" fmla="*/ 10 h 161"/>
                  <a:gd name="GluePoint37X" fmla="*/ 139 w 193"/>
                  <a:gd name="GluePoint37Y" fmla="*/ 4 h 161"/>
                  <a:gd name="GluePoint38X" fmla="*/ 130 w 193"/>
                  <a:gd name="GluePoint38Y" fmla="*/ 2 h 161"/>
                  <a:gd name="GluePoint39X" fmla="*/ 127 w 193"/>
                  <a:gd name="GluePoint39Y" fmla="*/ 13 h 161"/>
                  <a:gd name="GluePoint40X" fmla="*/ 117 w 193"/>
                  <a:gd name="GluePoint40Y" fmla="*/ 15 h 161"/>
                  <a:gd name="GluePoint41X" fmla="*/ 117 w 193"/>
                  <a:gd name="GluePoint41Y" fmla="*/ 23 h 161"/>
                  <a:gd name="GluePoint42X" fmla="*/ 109 w 193"/>
                  <a:gd name="GluePoint42Y" fmla="*/ 21 h 161"/>
                  <a:gd name="GluePoint43X" fmla="*/ 92 w 193"/>
                  <a:gd name="GluePoint43Y" fmla="*/ 21 h 161"/>
                  <a:gd name="GluePoint44X" fmla="*/ 71 w 193"/>
                  <a:gd name="GluePoint44Y" fmla="*/ 20 h 161"/>
                  <a:gd name="GluePoint45X" fmla="*/ 60 w 193"/>
                  <a:gd name="GluePoint45Y" fmla="*/ 18 h 161"/>
                  <a:gd name="GluePoint46X" fmla="*/ 52 w 193"/>
                  <a:gd name="GluePoint46Y" fmla="*/ 21 h 161"/>
                  <a:gd name="GluePoint47X" fmla="*/ 50 w 193"/>
                  <a:gd name="GluePoint47Y" fmla="*/ 37 h 161"/>
                  <a:gd name="GluePoint48X" fmla="*/ 33 w 193"/>
                  <a:gd name="GluePoint48Y" fmla="*/ 47 h 161"/>
                  <a:gd name="GluePoint49X" fmla="*/ 33 w 193"/>
                  <a:gd name="GluePoint49Y" fmla="*/ 54 h 161"/>
                  <a:gd name="GluePoint50X" fmla="*/ 22 w 193"/>
                  <a:gd name="GluePoint50Y" fmla="*/ 58 h 161"/>
                  <a:gd name="GluePoint51X" fmla="*/ 11 w 193"/>
                  <a:gd name="GluePoint51Y" fmla="*/ 54 h 1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93" h="161">
                    <a:moveTo>
                      <a:pt x="6" y="50"/>
                    </a:moveTo>
                    <a:lnTo>
                      <a:pt x="6" y="63"/>
                    </a:lnTo>
                    <a:lnTo>
                      <a:pt x="4" y="70"/>
                    </a:lnTo>
                    <a:lnTo>
                      <a:pt x="4" y="73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1" y="84"/>
                    </a:lnTo>
                    <a:lnTo>
                      <a:pt x="6" y="84"/>
                    </a:lnTo>
                    <a:lnTo>
                      <a:pt x="6" y="87"/>
                    </a:lnTo>
                    <a:lnTo>
                      <a:pt x="4" y="97"/>
                    </a:lnTo>
                    <a:lnTo>
                      <a:pt x="9" y="105"/>
                    </a:lnTo>
                    <a:lnTo>
                      <a:pt x="11" y="118"/>
                    </a:lnTo>
                    <a:lnTo>
                      <a:pt x="14" y="121"/>
                    </a:lnTo>
                    <a:lnTo>
                      <a:pt x="22" y="123"/>
                    </a:lnTo>
                    <a:lnTo>
                      <a:pt x="27" y="129"/>
                    </a:lnTo>
                    <a:lnTo>
                      <a:pt x="27" y="139"/>
                    </a:lnTo>
                    <a:lnTo>
                      <a:pt x="22" y="145"/>
                    </a:lnTo>
                    <a:lnTo>
                      <a:pt x="20" y="153"/>
                    </a:lnTo>
                    <a:lnTo>
                      <a:pt x="44" y="161"/>
                    </a:lnTo>
                    <a:lnTo>
                      <a:pt x="58" y="158"/>
                    </a:lnTo>
                    <a:lnTo>
                      <a:pt x="68" y="160"/>
                    </a:lnTo>
                    <a:lnTo>
                      <a:pt x="71" y="156"/>
                    </a:lnTo>
                    <a:lnTo>
                      <a:pt x="82" y="158"/>
                    </a:lnTo>
                    <a:lnTo>
                      <a:pt x="98" y="153"/>
                    </a:lnTo>
                    <a:lnTo>
                      <a:pt x="100" y="152"/>
                    </a:lnTo>
                    <a:lnTo>
                      <a:pt x="98" y="147"/>
                    </a:lnTo>
                    <a:lnTo>
                      <a:pt x="98" y="134"/>
                    </a:lnTo>
                    <a:lnTo>
                      <a:pt x="101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4" y="124"/>
                    </a:lnTo>
                    <a:lnTo>
                      <a:pt x="120" y="119"/>
                    </a:lnTo>
                    <a:lnTo>
                      <a:pt x="127" y="119"/>
                    </a:lnTo>
                    <a:lnTo>
                      <a:pt x="125" y="119"/>
                    </a:lnTo>
                    <a:lnTo>
                      <a:pt x="127" y="118"/>
                    </a:lnTo>
                    <a:lnTo>
                      <a:pt x="131" y="123"/>
                    </a:lnTo>
                    <a:lnTo>
                      <a:pt x="136" y="116"/>
                    </a:lnTo>
                    <a:lnTo>
                      <a:pt x="133" y="108"/>
                    </a:lnTo>
                    <a:lnTo>
                      <a:pt x="136" y="103"/>
                    </a:lnTo>
                    <a:lnTo>
                      <a:pt x="136" y="95"/>
                    </a:lnTo>
                    <a:lnTo>
                      <a:pt x="141" y="95"/>
                    </a:lnTo>
                    <a:lnTo>
                      <a:pt x="146" y="90"/>
                    </a:lnTo>
                    <a:lnTo>
                      <a:pt x="143" y="84"/>
                    </a:lnTo>
                    <a:lnTo>
                      <a:pt x="138" y="81"/>
                    </a:lnTo>
                    <a:lnTo>
                      <a:pt x="138" y="79"/>
                    </a:lnTo>
                    <a:lnTo>
                      <a:pt x="149" y="81"/>
                    </a:lnTo>
                    <a:lnTo>
                      <a:pt x="152" y="79"/>
                    </a:lnTo>
                    <a:lnTo>
                      <a:pt x="154" y="73"/>
                    </a:lnTo>
                    <a:lnTo>
                      <a:pt x="152" y="70"/>
                    </a:lnTo>
                    <a:lnTo>
                      <a:pt x="157" y="60"/>
                    </a:lnTo>
                    <a:lnTo>
                      <a:pt x="157" y="54"/>
                    </a:lnTo>
                    <a:lnTo>
                      <a:pt x="154" y="47"/>
                    </a:lnTo>
                    <a:lnTo>
                      <a:pt x="147" y="44"/>
                    </a:lnTo>
                    <a:lnTo>
                      <a:pt x="149" y="41"/>
                    </a:lnTo>
                    <a:lnTo>
                      <a:pt x="152" y="36"/>
                    </a:lnTo>
                    <a:lnTo>
                      <a:pt x="155" y="36"/>
                    </a:lnTo>
                    <a:lnTo>
                      <a:pt x="158" y="33"/>
                    </a:lnTo>
                    <a:lnTo>
                      <a:pt x="165" y="29"/>
                    </a:lnTo>
                    <a:lnTo>
                      <a:pt x="179" y="28"/>
                    </a:lnTo>
                    <a:lnTo>
                      <a:pt x="187" y="29"/>
                    </a:lnTo>
                    <a:lnTo>
                      <a:pt x="192" y="26"/>
                    </a:lnTo>
                    <a:lnTo>
                      <a:pt x="189" y="25"/>
                    </a:lnTo>
                    <a:lnTo>
                      <a:pt x="193" y="21"/>
                    </a:lnTo>
                    <a:lnTo>
                      <a:pt x="193" y="20"/>
                    </a:lnTo>
                    <a:lnTo>
                      <a:pt x="189" y="20"/>
                    </a:lnTo>
                    <a:lnTo>
                      <a:pt x="179" y="23"/>
                    </a:lnTo>
                    <a:lnTo>
                      <a:pt x="177" y="20"/>
                    </a:lnTo>
                    <a:lnTo>
                      <a:pt x="173" y="18"/>
                    </a:lnTo>
                    <a:lnTo>
                      <a:pt x="165" y="26"/>
                    </a:lnTo>
                    <a:lnTo>
                      <a:pt x="152" y="33"/>
                    </a:lnTo>
                    <a:lnTo>
                      <a:pt x="146" y="25"/>
                    </a:lnTo>
                    <a:lnTo>
                      <a:pt x="144" y="10"/>
                    </a:lnTo>
                    <a:lnTo>
                      <a:pt x="139" y="10"/>
                    </a:lnTo>
                    <a:lnTo>
                      <a:pt x="139" y="4"/>
                    </a:lnTo>
                    <a:lnTo>
                      <a:pt x="133" y="0"/>
                    </a:lnTo>
                    <a:lnTo>
                      <a:pt x="130" y="2"/>
                    </a:lnTo>
                    <a:lnTo>
                      <a:pt x="125" y="10"/>
                    </a:lnTo>
                    <a:lnTo>
                      <a:pt x="127" y="13"/>
                    </a:lnTo>
                    <a:lnTo>
                      <a:pt x="125" y="17"/>
                    </a:lnTo>
                    <a:lnTo>
                      <a:pt x="117" y="15"/>
                    </a:lnTo>
                    <a:lnTo>
                      <a:pt x="114" y="18"/>
                    </a:lnTo>
                    <a:lnTo>
                      <a:pt x="117" y="23"/>
                    </a:lnTo>
                    <a:lnTo>
                      <a:pt x="116" y="25"/>
                    </a:lnTo>
                    <a:lnTo>
                      <a:pt x="109" y="21"/>
                    </a:lnTo>
                    <a:lnTo>
                      <a:pt x="98" y="26"/>
                    </a:lnTo>
                    <a:lnTo>
                      <a:pt x="92" y="21"/>
                    </a:lnTo>
                    <a:lnTo>
                      <a:pt x="74" y="20"/>
                    </a:lnTo>
                    <a:lnTo>
                      <a:pt x="71" y="20"/>
                    </a:lnTo>
                    <a:lnTo>
                      <a:pt x="62" y="17"/>
                    </a:lnTo>
                    <a:lnTo>
                      <a:pt x="60" y="18"/>
                    </a:lnTo>
                    <a:lnTo>
                      <a:pt x="60" y="21"/>
                    </a:lnTo>
                    <a:lnTo>
                      <a:pt x="52" y="21"/>
                    </a:lnTo>
                    <a:lnTo>
                      <a:pt x="50" y="25"/>
                    </a:lnTo>
                    <a:lnTo>
                      <a:pt x="50" y="37"/>
                    </a:lnTo>
                    <a:lnTo>
                      <a:pt x="41" y="45"/>
                    </a:lnTo>
                    <a:lnTo>
                      <a:pt x="33" y="47"/>
                    </a:lnTo>
                    <a:lnTo>
                      <a:pt x="35" y="49"/>
                    </a:lnTo>
                    <a:lnTo>
                      <a:pt x="33" y="54"/>
                    </a:lnTo>
                    <a:lnTo>
                      <a:pt x="28" y="57"/>
                    </a:lnTo>
                    <a:lnTo>
                      <a:pt x="22" y="58"/>
                    </a:lnTo>
                    <a:lnTo>
                      <a:pt x="17" y="54"/>
                    </a:lnTo>
                    <a:lnTo>
                      <a:pt x="11" y="54"/>
                    </a:lnTo>
                    <a:lnTo>
                      <a:pt x="6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43" name="Freeform 122"/>
              <p:cNvSpPr/>
              <p:nvPr/>
            </p:nvSpPr>
            <p:spPr>
              <a:xfrm>
                <a:off x="5584680" y="1895400"/>
                <a:ext cx="190080" cy="12492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24920"/>
                  <a:gd name="textAreaBottom" fmla="*/ 125280 h 124920"/>
                  <a:gd name="GluePoint1X" fmla="*/ 93 w 120"/>
                  <a:gd name="GluePoint1Y" fmla="*/ 40 h 79"/>
                  <a:gd name="GluePoint2X" fmla="*/ 99 w 120"/>
                  <a:gd name="GluePoint2Y" fmla="*/ 46 h 79"/>
                  <a:gd name="GluePoint3X" fmla="*/ 110 w 120"/>
                  <a:gd name="GluePoint3Y" fmla="*/ 48 h 79"/>
                  <a:gd name="GluePoint4X" fmla="*/ 116 w 120"/>
                  <a:gd name="GluePoint4Y" fmla="*/ 59 h 79"/>
                  <a:gd name="GluePoint5X" fmla="*/ 116 w 120"/>
                  <a:gd name="GluePoint5Y" fmla="*/ 67 h 79"/>
                  <a:gd name="GluePoint6X" fmla="*/ 112 w 120"/>
                  <a:gd name="GluePoint6Y" fmla="*/ 66 h 79"/>
                  <a:gd name="GluePoint7X" fmla="*/ 100 w 120"/>
                  <a:gd name="GluePoint7Y" fmla="*/ 66 h 79"/>
                  <a:gd name="GluePoint8X" fmla="*/ 88 w 120"/>
                  <a:gd name="GluePoint8Y" fmla="*/ 72 h 79"/>
                  <a:gd name="GluePoint9X" fmla="*/ 69 w 120"/>
                  <a:gd name="GluePoint9Y" fmla="*/ 71 h 79"/>
                  <a:gd name="GluePoint10X" fmla="*/ 62 w 120"/>
                  <a:gd name="GluePoint10Y" fmla="*/ 56 h 79"/>
                  <a:gd name="GluePoint11X" fmla="*/ 56 w 120"/>
                  <a:gd name="GluePoint11Y" fmla="*/ 46 h 79"/>
                  <a:gd name="GluePoint12X" fmla="*/ 48 w 120"/>
                  <a:gd name="GluePoint12Y" fmla="*/ 56 h 79"/>
                  <a:gd name="GluePoint13X" fmla="*/ 48 w 120"/>
                  <a:gd name="GluePoint13Y" fmla="*/ 63 h 79"/>
                  <a:gd name="GluePoint14X" fmla="*/ 37 w 120"/>
                  <a:gd name="GluePoint14Y" fmla="*/ 64 h 79"/>
                  <a:gd name="GluePoint15X" fmla="*/ 39 w 120"/>
                  <a:gd name="GluePoint15Y" fmla="*/ 71 h 79"/>
                  <a:gd name="GluePoint16X" fmla="*/ 21 w 120"/>
                  <a:gd name="GluePoint16Y" fmla="*/ 72 h 79"/>
                  <a:gd name="GluePoint17X" fmla="*/ 15 w 120"/>
                  <a:gd name="GluePoint17Y" fmla="*/ 66 h 79"/>
                  <a:gd name="GluePoint18X" fmla="*/ 15 w 120"/>
                  <a:gd name="GluePoint18Y" fmla="*/ 59 h 79"/>
                  <a:gd name="GluePoint19X" fmla="*/ 13 w 120"/>
                  <a:gd name="GluePoint19Y" fmla="*/ 42 h 79"/>
                  <a:gd name="GluePoint20X" fmla="*/ 5 w 120"/>
                  <a:gd name="GluePoint20Y" fmla="*/ 35 h 79"/>
                  <a:gd name="GluePoint21X" fmla="*/ 2 w 120"/>
                  <a:gd name="GluePoint21Y" fmla="*/ 30 h 79"/>
                  <a:gd name="GluePoint22X" fmla="*/ 15 w 120"/>
                  <a:gd name="GluePoint22Y" fmla="*/ 26 h 79"/>
                  <a:gd name="GluePoint23X" fmla="*/ 23 w 120"/>
                  <a:gd name="GluePoint23Y" fmla="*/ 16 h 79"/>
                  <a:gd name="GluePoint24X" fmla="*/ 21 w 120"/>
                  <a:gd name="GluePoint24Y" fmla="*/ 6 h 79"/>
                  <a:gd name="GluePoint25X" fmla="*/ 35 w 120"/>
                  <a:gd name="GluePoint25Y" fmla="*/ 0 h 79"/>
                  <a:gd name="GluePoint26X" fmla="*/ 40 w 120"/>
                  <a:gd name="GluePoint26Y" fmla="*/ 6 h 79"/>
                  <a:gd name="GluePoint27X" fmla="*/ 40 w 120"/>
                  <a:gd name="GluePoint27Y" fmla="*/ 13 h 79"/>
                  <a:gd name="GluePoint28X" fmla="*/ 45 w 120"/>
                  <a:gd name="GluePoint28Y" fmla="*/ 14 h 79"/>
                  <a:gd name="GluePoint29X" fmla="*/ 35 w 120"/>
                  <a:gd name="GluePoint29Y" fmla="*/ 16 h 79"/>
                  <a:gd name="GluePoint30X" fmla="*/ 24 w 120"/>
                  <a:gd name="GluePoint30Y" fmla="*/ 19 h 79"/>
                  <a:gd name="GluePoint31X" fmla="*/ 27 w 120"/>
                  <a:gd name="GluePoint31Y" fmla="*/ 27 h 79"/>
                  <a:gd name="GluePoint32X" fmla="*/ 50 w 120"/>
                  <a:gd name="GluePoint32Y" fmla="*/ 29 h 79"/>
                  <a:gd name="GluePoint33X" fmla="*/ 61 w 120"/>
                  <a:gd name="GluePoint33Y" fmla="*/ 27 h 79"/>
                  <a:gd name="GluePoint34X" fmla="*/ 69 w 120"/>
                  <a:gd name="GluePoint34Y" fmla="*/ 32 h 79"/>
                  <a:gd name="GluePoint35X" fmla="*/ 86 w 120"/>
                  <a:gd name="GluePoint35Y" fmla="*/ 29 h 79"/>
                  <a:gd name="GluePoint36X" fmla="*/ 91 w 120"/>
                  <a:gd name="GluePoint36Y" fmla="*/ 27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0" h="79">
                    <a:moveTo>
                      <a:pt x="91" y="27"/>
                    </a:moveTo>
                    <a:lnTo>
                      <a:pt x="93" y="40"/>
                    </a:lnTo>
                    <a:lnTo>
                      <a:pt x="96" y="45"/>
                    </a:lnTo>
                    <a:lnTo>
                      <a:pt x="99" y="46"/>
                    </a:lnTo>
                    <a:lnTo>
                      <a:pt x="108" y="45"/>
                    </a:lnTo>
                    <a:lnTo>
                      <a:pt x="110" y="48"/>
                    </a:lnTo>
                    <a:lnTo>
                      <a:pt x="112" y="53"/>
                    </a:lnTo>
                    <a:lnTo>
                      <a:pt x="116" y="59"/>
                    </a:lnTo>
                    <a:lnTo>
                      <a:pt x="120" y="69"/>
                    </a:lnTo>
                    <a:lnTo>
                      <a:pt x="116" y="67"/>
                    </a:lnTo>
                    <a:lnTo>
                      <a:pt x="116" y="66"/>
                    </a:lnTo>
                    <a:lnTo>
                      <a:pt x="112" y="66"/>
                    </a:lnTo>
                    <a:lnTo>
                      <a:pt x="102" y="69"/>
                    </a:lnTo>
                    <a:lnTo>
                      <a:pt x="100" y="66"/>
                    </a:lnTo>
                    <a:lnTo>
                      <a:pt x="96" y="64"/>
                    </a:lnTo>
                    <a:lnTo>
                      <a:pt x="88" y="72"/>
                    </a:lnTo>
                    <a:lnTo>
                      <a:pt x="75" y="79"/>
                    </a:lnTo>
                    <a:lnTo>
                      <a:pt x="69" y="71"/>
                    </a:lnTo>
                    <a:lnTo>
                      <a:pt x="67" y="56"/>
                    </a:lnTo>
                    <a:lnTo>
                      <a:pt x="62" y="56"/>
                    </a:lnTo>
                    <a:lnTo>
                      <a:pt x="62" y="50"/>
                    </a:lnTo>
                    <a:lnTo>
                      <a:pt x="56" y="46"/>
                    </a:lnTo>
                    <a:lnTo>
                      <a:pt x="53" y="48"/>
                    </a:lnTo>
                    <a:lnTo>
                      <a:pt x="48" y="56"/>
                    </a:lnTo>
                    <a:lnTo>
                      <a:pt x="50" y="59"/>
                    </a:lnTo>
                    <a:lnTo>
                      <a:pt x="48" y="63"/>
                    </a:lnTo>
                    <a:lnTo>
                      <a:pt x="40" y="61"/>
                    </a:lnTo>
                    <a:lnTo>
                      <a:pt x="37" y="64"/>
                    </a:lnTo>
                    <a:lnTo>
                      <a:pt x="40" y="69"/>
                    </a:lnTo>
                    <a:lnTo>
                      <a:pt x="39" y="71"/>
                    </a:lnTo>
                    <a:lnTo>
                      <a:pt x="32" y="67"/>
                    </a:lnTo>
                    <a:lnTo>
                      <a:pt x="21" y="72"/>
                    </a:lnTo>
                    <a:lnTo>
                      <a:pt x="15" y="67"/>
                    </a:lnTo>
                    <a:lnTo>
                      <a:pt x="15" y="66"/>
                    </a:lnTo>
                    <a:lnTo>
                      <a:pt x="13" y="63"/>
                    </a:lnTo>
                    <a:lnTo>
                      <a:pt x="15" y="59"/>
                    </a:lnTo>
                    <a:lnTo>
                      <a:pt x="19" y="51"/>
                    </a:lnTo>
                    <a:lnTo>
                      <a:pt x="13" y="42"/>
                    </a:lnTo>
                    <a:lnTo>
                      <a:pt x="12" y="37"/>
                    </a:lnTo>
                    <a:lnTo>
                      <a:pt x="5" y="35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2" y="26"/>
                    </a:lnTo>
                    <a:lnTo>
                      <a:pt x="15" y="26"/>
                    </a:lnTo>
                    <a:lnTo>
                      <a:pt x="16" y="17"/>
                    </a:lnTo>
                    <a:lnTo>
                      <a:pt x="23" y="16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40" y="6"/>
                    </a:lnTo>
                    <a:lnTo>
                      <a:pt x="37" y="9"/>
                    </a:lnTo>
                    <a:lnTo>
                      <a:pt x="40" y="13"/>
                    </a:lnTo>
                    <a:lnTo>
                      <a:pt x="42" y="14"/>
                    </a:lnTo>
                    <a:lnTo>
                      <a:pt x="45" y="14"/>
                    </a:lnTo>
                    <a:lnTo>
                      <a:pt x="42" y="19"/>
                    </a:lnTo>
                    <a:lnTo>
                      <a:pt x="35" y="16"/>
                    </a:lnTo>
                    <a:lnTo>
                      <a:pt x="29" y="16"/>
                    </a:lnTo>
                    <a:lnTo>
                      <a:pt x="24" y="19"/>
                    </a:lnTo>
                    <a:lnTo>
                      <a:pt x="26" y="26"/>
                    </a:lnTo>
                    <a:lnTo>
                      <a:pt x="27" y="27"/>
                    </a:lnTo>
                    <a:lnTo>
                      <a:pt x="43" y="26"/>
                    </a:lnTo>
                    <a:lnTo>
                      <a:pt x="50" y="29"/>
                    </a:lnTo>
                    <a:lnTo>
                      <a:pt x="56" y="26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69" y="32"/>
                    </a:lnTo>
                    <a:lnTo>
                      <a:pt x="77" y="29"/>
                    </a:lnTo>
                    <a:lnTo>
                      <a:pt x="86" y="29"/>
                    </a:lnTo>
                    <a:lnTo>
                      <a:pt x="85" y="26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44" name="Freeform 123"/>
              <p:cNvSpPr/>
              <p:nvPr/>
            </p:nvSpPr>
            <p:spPr>
              <a:xfrm>
                <a:off x="5235480" y="1849320"/>
                <a:ext cx="344160" cy="210600"/>
              </a:xfrm>
              <a:custGeom>
                <a:avLst/>
                <a:gdLst>
                  <a:gd name="textAreaLeft" fmla="*/ 0 w 344160"/>
                  <a:gd name="textAreaRight" fmla="*/ 344520 w 344160"/>
                  <a:gd name="textAreaTop" fmla="*/ 0 h 210600"/>
                  <a:gd name="textAreaBottom" fmla="*/ 210960 h 210600"/>
                  <a:gd name="GluePoint1X" fmla="*/ 44 w 217"/>
                  <a:gd name="GluePoint1Y" fmla="*/ 92 h 133"/>
                  <a:gd name="GluePoint2X" fmla="*/ 68 w 217"/>
                  <a:gd name="GluePoint2Y" fmla="*/ 82 h 133"/>
                  <a:gd name="GluePoint3X" fmla="*/ 79 w 217"/>
                  <a:gd name="GluePoint3Y" fmla="*/ 77 h 133"/>
                  <a:gd name="GluePoint4X" fmla="*/ 100 w 217"/>
                  <a:gd name="GluePoint4Y" fmla="*/ 88 h 133"/>
                  <a:gd name="GluePoint5X" fmla="*/ 117 w 217"/>
                  <a:gd name="GluePoint5Y" fmla="*/ 98 h 133"/>
                  <a:gd name="GluePoint6X" fmla="*/ 143 w 217"/>
                  <a:gd name="GluePoint6Y" fmla="*/ 108 h 133"/>
                  <a:gd name="GluePoint7X" fmla="*/ 149 w 217"/>
                  <a:gd name="GluePoint7Y" fmla="*/ 125 h 133"/>
                  <a:gd name="GluePoint8X" fmla="*/ 160 w 217"/>
                  <a:gd name="GluePoint8Y" fmla="*/ 129 h 133"/>
                  <a:gd name="GluePoint9X" fmla="*/ 171 w 217"/>
                  <a:gd name="GluePoint9Y" fmla="*/ 132 h 133"/>
                  <a:gd name="GluePoint10X" fmla="*/ 178 w 217"/>
                  <a:gd name="GluePoint10Y" fmla="*/ 124 h 133"/>
                  <a:gd name="GluePoint11X" fmla="*/ 184 w 217"/>
                  <a:gd name="GluePoint11Y" fmla="*/ 120 h 133"/>
                  <a:gd name="GluePoint12X" fmla="*/ 193 w 217"/>
                  <a:gd name="GluePoint12Y" fmla="*/ 100 h 133"/>
                  <a:gd name="GluePoint13X" fmla="*/ 203 w 217"/>
                  <a:gd name="GluePoint13Y" fmla="*/ 96 h 133"/>
                  <a:gd name="GluePoint14X" fmla="*/ 205 w 217"/>
                  <a:gd name="GluePoint14Y" fmla="*/ 92 h 133"/>
                  <a:gd name="GluePoint15X" fmla="*/ 217 w 217"/>
                  <a:gd name="GluePoint15Y" fmla="*/ 95 h 133"/>
                  <a:gd name="GluePoint16X" fmla="*/ 216 w 217"/>
                  <a:gd name="GluePoint16Y" fmla="*/ 83 h 133"/>
                  <a:gd name="GluePoint17X" fmla="*/ 203 w 217"/>
                  <a:gd name="GluePoint17Y" fmla="*/ 77 h 133"/>
                  <a:gd name="GluePoint18X" fmla="*/ 182 w 217"/>
                  <a:gd name="GluePoint18Y" fmla="*/ 67 h 133"/>
                  <a:gd name="GluePoint19X" fmla="*/ 165 w 217"/>
                  <a:gd name="GluePoint19Y" fmla="*/ 58 h 133"/>
                  <a:gd name="GluePoint20X" fmla="*/ 146 w 217"/>
                  <a:gd name="GluePoint20Y" fmla="*/ 45 h 133"/>
                  <a:gd name="GluePoint21X" fmla="*/ 139 w 217"/>
                  <a:gd name="GluePoint21Y" fmla="*/ 35 h 133"/>
                  <a:gd name="GluePoint22X" fmla="*/ 128 w 217"/>
                  <a:gd name="GluePoint22Y" fmla="*/ 24 h 133"/>
                  <a:gd name="GluePoint23X" fmla="*/ 108 w 217"/>
                  <a:gd name="GluePoint23Y" fmla="*/ 24 h 133"/>
                  <a:gd name="GluePoint24X" fmla="*/ 106 w 217"/>
                  <a:gd name="GluePoint24Y" fmla="*/ 18 h 133"/>
                  <a:gd name="GluePoint25X" fmla="*/ 103 w 217"/>
                  <a:gd name="GluePoint25Y" fmla="*/ 14 h 133"/>
                  <a:gd name="GluePoint26X" fmla="*/ 93 w 217"/>
                  <a:gd name="GluePoint26Y" fmla="*/ 8 h 133"/>
                  <a:gd name="GluePoint27X" fmla="*/ 79 w 217"/>
                  <a:gd name="GluePoint27Y" fmla="*/ 1 h 133"/>
                  <a:gd name="GluePoint28X" fmla="*/ 81 w 217"/>
                  <a:gd name="GluePoint28Y" fmla="*/ 6 h 133"/>
                  <a:gd name="GluePoint29X" fmla="*/ 73 w 217"/>
                  <a:gd name="GluePoint29Y" fmla="*/ 5 h 133"/>
                  <a:gd name="GluePoint30X" fmla="*/ 65 w 217"/>
                  <a:gd name="GluePoint30Y" fmla="*/ 10 h 133"/>
                  <a:gd name="GluePoint31X" fmla="*/ 62 w 217"/>
                  <a:gd name="GluePoint31Y" fmla="*/ 16 h 133"/>
                  <a:gd name="GluePoint32X" fmla="*/ 65 w 217"/>
                  <a:gd name="GluePoint32Y" fmla="*/ 26 h 133"/>
                  <a:gd name="GluePoint33X" fmla="*/ 47 w 217"/>
                  <a:gd name="GluePoint33Y" fmla="*/ 26 h 133"/>
                  <a:gd name="GluePoint34X" fmla="*/ 28 w 217"/>
                  <a:gd name="GluePoint34Y" fmla="*/ 10 h 133"/>
                  <a:gd name="GluePoint35X" fmla="*/ 6 w 217"/>
                  <a:gd name="GluePoint35Y" fmla="*/ 10 h 133"/>
                  <a:gd name="GluePoint36X" fmla="*/ 0 w 217"/>
                  <a:gd name="GluePoint36Y" fmla="*/ 16 h 133"/>
                  <a:gd name="GluePoint37X" fmla="*/ 8 w 217"/>
                  <a:gd name="GluePoint37Y" fmla="*/ 27 h 133"/>
                  <a:gd name="GluePoint38X" fmla="*/ 6 w 217"/>
                  <a:gd name="GluePoint38Y" fmla="*/ 16 h 133"/>
                  <a:gd name="GluePoint39X" fmla="*/ 17 w 217"/>
                  <a:gd name="GluePoint39Y" fmla="*/ 14 h 133"/>
                  <a:gd name="GluePoint40X" fmla="*/ 35 w 217"/>
                  <a:gd name="GluePoint40Y" fmla="*/ 29 h 133"/>
                  <a:gd name="GluePoint41X" fmla="*/ 28 w 217"/>
                  <a:gd name="GluePoint41Y" fmla="*/ 35 h 133"/>
                  <a:gd name="GluePoint42X" fmla="*/ 30 w 217"/>
                  <a:gd name="GluePoint42Y" fmla="*/ 37 h 133"/>
                  <a:gd name="GluePoint43X" fmla="*/ 8 w 217"/>
                  <a:gd name="GluePoint43Y" fmla="*/ 30 h 133"/>
                  <a:gd name="GluePoint44X" fmla="*/ 9 w 217"/>
                  <a:gd name="GluePoint44Y" fmla="*/ 43 h 133"/>
                  <a:gd name="GluePoint45X" fmla="*/ 20 w 217"/>
                  <a:gd name="GluePoint45Y" fmla="*/ 46 h 133"/>
                  <a:gd name="GluePoint46X" fmla="*/ 27 w 217"/>
                  <a:gd name="GluePoint46Y" fmla="*/ 51 h 133"/>
                  <a:gd name="GluePoint47X" fmla="*/ 20 w 217"/>
                  <a:gd name="GluePoint47Y" fmla="*/ 51 h 133"/>
                  <a:gd name="GluePoint48X" fmla="*/ 22 w 217"/>
                  <a:gd name="GluePoint48Y" fmla="*/ 59 h 133"/>
                  <a:gd name="GluePoint49X" fmla="*/ 31 w 217"/>
                  <a:gd name="GluePoint49Y" fmla="*/ 75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217" h="133">
                    <a:moveTo>
                      <a:pt x="36" y="93"/>
                    </a:moveTo>
                    <a:lnTo>
                      <a:pt x="44" y="92"/>
                    </a:lnTo>
                    <a:lnTo>
                      <a:pt x="55" y="82"/>
                    </a:lnTo>
                    <a:lnTo>
                      <a:pt x="68" y="82"/>
                    </a:lnTo>
                    <a:lnTo>
                      <a:pt x="70" y="79"/>
                    </a:lnTo>
                    <a:lnTo>
                      <a:pt x="79" y="77"/>
                    </a:lnTo>
                    <a:lnTo>
                      <a:pt x="85" y="83"/>
                    </a:lnTo>
                    <a:lnTo>
                      <a:pt x="100" y="88"/>
                    </a:lnTo>
                    <a:lnTo>
                      <a:pt x="112" y="90"/>
                    </a:lnTo>
                    <a:lnTo>
                      <a:pt x="117" y="98"/>
                    </a:lnTo>
                    <a:lnTo>
                      <a:pt x="136" y="108"/>
                    </a:lnTo>
                    <a:lnTo>
                      <a:pt x="143" y="108"/>
                    </a:lnTo>
                    <a:lnTo>
                      <a:pt x="149" y="122"/>
                    </a:lnTo>
                    <a:lnTo>
                      <a:pt x="149" y="125"/>
                    </a:lnTo>
                    <a:lnTo>
                      <a:pt x="154" y="129"/>
                    </a:lnTo>
                    <a:lnTo>
                      <a:pt x="160" y="129"/>
                    </a:lnTo>
                    <a:lnTo>
                      <a:pt x="165" y="133"/>
                    </a:lnTo>
                    <a:lnTo>
                      <a:pt x="171" y="132"/>
                    </a:lnTo>
                    <a:lnTo>
                      <a:pt x="176" y="129"/>
                    </a:lnTo>
                    <a:lnTo>
                      <a:pt x="178" y="124"/>
                    </a:lnTo>
                    <a:lnTo>
                      <a:pt x="176" y="122"/>
                    </a:lnTo>
                    <a:lnTo>
                      <a:pt x="184" y="120"/>
                    </a:lnTo>
                    <a:lnTo>
                      <a:pt x="193" y="112"/>
                    </a:lnTo>
                    <a:lnTo>
                      <a:pt x="193" y="100"/>
                    </a:lnTo>
                    <a:lnTo>
                      <a:pt x="195" y="96"/>
                    </a:lnTo>
                    <a:lnTo>
                      <a:pt x="203" y="96"/>
                    </a:lnTo>
                    <a:lnTo>
                      <a:pt x="203" y="93"/>
                    </a:lnTo>
                    <a:lnTo>
                      <a:pt x="205" y="92"/>
                    </a:lnTo>
                    <a:lnTo>
                      <a:pt x="214" y="95"/>
                    </a:lnTo>
                    <a:lnTo>
                      <a:pt x="217" y="95"/>
                    </a:lnTo>
                    <a:lnTo>
                      <a:pt x="214" y="87"/>
                    </a:lnTo>
                    <a:lnTo>
                      <a:pt x="216" y="83"/>
                    </a:lnTo>
                    <a:lnTo>
                      <a:pt x="214" y="82"/>
                    </a:lnTo>
                    <a:lnTo>
                      <a:pt x="203" y="77"/>
                    </a:lnTo>
                    <a:lnTo>
                      <a:pt x="198" y="79"/>
                    </a:lnTo>
                    <a:lnTo>
                      <a:pt x="182" y="67"/>
                    </a:lnTo>
                    <a:lnTo>
                      <a:pt x="174" y="64"/>
                    </a:lnTo>
                    <a:lnTo>
                      <a:pt x="165" y="58"/>
                    </a:lnTo>
                    <a:lnTo>
                      <a:pt x="151" y="50"/>
                    </a:lnTo>
                    <a:lnTo>
                      <a:pt x="146" y="45"/>
                    </a:lnTo>
                    <a:lnTo>
                      <a:pt x="144" y="40"/>
                    </a:lnTo>
                    <a:lnTo>
                      <a:pt x="139" y="35"/>
                    </a:lnTo>
                    <a:lnTo>
                      <a:pt x="135" y="27"/>
                    </a:lnTo>
                    <a:lnTo>
                      <a:pt x="128" y="24"/>
                    </a:lnTo>
                    <a:lnTo>
                      <a:pt x="125" y="27"/>
                    </a:lnTo>
                    <a:lnTo>
                      <a:pt x="108" y="24"/>
                    </a:lnTo>
                    <a:lnTo>
                      <a:pt x="106" y="22"/>
                    </a:lnTo>
                    <a:lnTo>
                      <a:pt x="106" y="18"/>
                    </a:lnTo>
                    <a:lnTo>
                      <a:pt x="108" y="16"/>
                    </a:lnTo>
                    <a:lnTo>
                      <a:pt x="103" y="14"/>
                    </a:lnTo>
                    <a:lnTo>
                      <a:pt x="101" y="8"/>
                    </a:lnTo>
                    <a:lnTo>
                      <a:pt x="93" y="8"/>
                    </a:lnTo>
                    <a:lnTo>
                      <a:pt x="81" y="0"/>
                    </a:lnTo>
                    <a:lnTo>
                      <a:pt x="79" y="1"/>
                    </a:lnTo>
                    <a:lnTo>
                      <a:pt x="76" y="3"/>
                    </a:lnTo>
                    <a:lnTo>
                      <a:pt x="81" y="6"/>
                    </a:lnTo>
                    <a:lnTo>
                      <a:pt x="74" y="5"/>
                    </a:lnTo>
                    <a:lnTo>
                      <a:pt x="73" y="5"/>
                    </a:lnTo>
                    <a:lnTo>
                      <a:pt x="73" y="10"/>
                    </a:lnTo>
                    <a:lnTo>
                      <a:pt x="65" y="10"/>
                    </a:lnTo>
                    <a:lnTo>
                      <a:pt x="62" y="14"/>
                    </a:lnTo>
                    <a:lnTo>
                      <a:pt x="62" y="16"/>
                    </a:lnTo>
                    <a:lnTo>
                      <a:pt x="66" y="26"/>
                    </a:lnTo>
                    <a:lnTo>
                      <a:pt x="65" y="26"/>
                    </a:lnTo>
                    <a:lnTo>
                      <a:pt x="50" y="24"/>
                    </a:lnTo>
                    <a:lnTo>
                      <a:pt x="47" y="26"/>
                    </a:lnTo>
                    <a:lnTo>
                      <a:pt x="39" y="24"/>
                    </a:lnTo>
                    <a:lnTo>
                      <a:pt x="28" y="10"/>
                    </a:lnTo>
                    <a:lnTo>
                      <a:pt x="20" y="6"/>
                    </a:lnTo>
                    <a:lnTo>
                      <a:pt x="6" y="1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8" y="27"/>
                    </a:lnTo>
                    <a:lnTo>
                      <a:pt x="4" y="19"/>
                    </a:lnTo>
                    <a:lnTo>
                      <a:pt x="6" y="16"/>
                    </a:lnTo>
                    <a:lnTo>
                      <a:pt x="12" y="13"/>
                    </a:lnTo>
                    <a:lnTo>
                      <a:pt x="17" y="14"/>
                    </a:lnTo>
                    <a:lnTo>
                      <a:pt x="23" y="21"/>
                    </a:lnTo>
                    <a:lnTo>
                      <a:pt x="35" y="29"/>
                    </a:lnTo>
                    <a:lnTo>
                      <a:pt x="33" y="34"/>
                    </a:lnTo>
                    <a:lnTo>
                      <a:pt x="28" y="35"/>
                    </a:lnTo>
                    <a:lnTo>
                      <a:pt x="31" y="37"/>
                    </a:lnTo>
                    <a:lnTo>
                      <a:pt x="30" y="37"/>
                    </a:lnTo>
                    <a:lnTo>
                      <a:pt x="12" y="35"/>
                    </a:lnTo>
                    <a:lnTo>
                      <a:pt x="8" y="30"/>
                    </a:lnTo>
                    <a:lnTo>
                      <a:pt x="11" y="37"/>
                    </a:lnTo>
                    <a:lnTo>
                      <a:pt x="9" y="43"/>
                    </a:lnTo>
                    <a:lnTo>
                      <a:pt x="12" y="50"/>
                    </a:lnTo>
                    <a:lnTo>
                      <a:pt x="20" y="46"/>
                    </a:lnTo>
                    <a:lnTo>
                      <a:pt x="25" y="48"/>
                    </a:lnTo>
                    <a:lnTo>
                      <a:pt x="27" y="51"/>
                    </a:lnTo>
                    <a:lnTo>
                      <a:pt x="23" y="50"/>
                    </a:lnTo>
                    <a:lnTo>
                      <a:pt x="20" y="51"/>
                    </a:lnTo>
                    <a:lnTo>
                      <a:pt x="28" y="56"/>
                    </a:lnTo>
                    <a:lnTo>
                      <a:pt x="22" y="59"/>
                    </a:lnTo>
                    <a:lnTo>
                      <a:pt x="33" y="66"/>
                    </a:lnTo>
                    <a:lnTo>
                      <a:pt x="31" y="75"/>
                    </a:lnTo>
                    <a:lnTo>
                      <a:pt x="36" y="9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45" name="Freeform 124"/>
              <p:cNvSpPr/>
              <p:nvPr/>
            </p:nvSpPr>
            <p:spPr>
              <a:xfrm>
                <a:off x="5492880" y="2009880"/>
                <a:ext cx="355320" cy="372600"/>
              </a:xfrm>
              <a:custGeom>
                <a:avLst/>
                <a:gdLst>
                  <a:gd name="textAreaLeft" fmla="*/ 0 w 355320"/>
                  <a:gd name="textAreaRight" fmla="*/ 355680 w 355320"/>
                  <a:gd name="textAreaTop" fmla="*/ 0 h 372600"/>
                  <a:gd name="textAreaBottom" fmla="*/ 372960 h 372600"/>
                  <a:gd name="GluePoint1X" fmla="*/ 39 w 224"/>
                  <a:gd name="GluePoint1Y" fmla="*/ 132 h 235"/>
                  <a:gd name="GluePoint2X" fmla="*/ 63 w 224"/>
                  <a:gd name="GluePoint2Y" fmla="*/ 132 h 235"/>
                  <a:gd name="GluePoint3X" fmla="*/ 79 w 224"/>
                  <a:gd name="GluePoint3Y" fmla="*/ 121 h 235"/>
                  <a:gd name="GluePoint4X" fmla="*/ 97 w 224"/>
                  <a:gd name="GluePoint4Y" fmla="*/ 101 h 235"/>
                  <a:gd name="GluePoint5X" fmla="*/ 101 w 224"/>
                  <a:gd name="GluePoint5Y" fmla="*/ 93 h 235"/>
                  <a:gd name="GluePoint6X" fmla="*/ 108 w 224"/>
                  <a:gd name="GluePoint6Y" fmla="*/ 92 h 235"/>
                  <a:gd name="GluePoint7X" fmla="*/ 114 w 224"/>
                  <a:gd name="GluePoint7Y" fmla="*/ 82 h 235"/>
                  <a:gd name="GluePoint8X" fmla="*/ 122 w 224"/>
                  <a:gd name="GluePoint8Y" fmla="*/ 69 h 235"/>
                  <a:gd name="GluePoint9X" fmla="*/ 119 w 224"/>
                  <a:gd name="GluePoint9Y" fmla="*/ 55 h 235"/>
                  <a:gd name="GluePoint10X" fmla="*/ 133 w 224"/>
                  <a:gd name="GluePoint10Y" fmla="*/ 53 h 235"/>
                  <a:gd name="GluePoint11X" fmla="*/ 138 w 224"/>
                  <a:gd name="GluePoint11Y" fmla="*/ 34 h 235"/>
                  <a:gd name="GluePoint12X" fmla="*/ 128 w 224"/>
                  <a:gd name="GluePoint12Y" fmla="*/ 18 h 235"/>
                  <a:gd name="GluePoint13X" fmla="*/ 136 w 224"/>
                  <a:gd name="GluePoint13Y" fmla="*/ 10 h 235"/>
                  <a:gd name="GluePoint14X" fmla="*/ 160 w 224"/>
                  <a:gd name="GluePoint14Y" fmla="*/ 2 h 235"/>
                  <a:gd name="GluePoint15X" fmla="*/ 184 w 224"/>
                  <a:gd name="GluePoint15Y" fmla="*/ 2 h 235"/>
                  <a:gd name="GluePoint16X" fmla="*/ 192 w 224"/>
                  <a:gd name="GluePoint16Y" fmla="*/ 7 h 235"/>
                  <a:gd name="GluePoint17X" fmla="*/ 197 w 224"/>
                  <a:gd name="GluePoint17Y" fmla="*/ 16 h 235"/>
                  <a:gd name="GluePoint18X" fmla="*/ 208 w 224"/>
                  <a:gd name="GluePoint18Y" fmla="*/ 23 h 235"/>
                  <a:gd name="GluePoint19X" fmla="*/ 217 w 224"/>
                  <a:gd name="GluePoint19Y" fmla="*/ 34 h 235"/>
                  <a:gd name="GluePoint20X" fmla="*/ 206 w 224"/>
                  <a:gd name="GluePoint20Y" fmla="*/ 42 h 235"/>
                  <a:gd name="GluePoint21X" fmla="*/ 178 w 224"/>
                  <a:gd name="GluePoint21Y" fmla="*/ 37 h 235"/>
                  <a:gd name="GluePoint22X" fmla="*/ 176 w 224"/>
                  <a:gd name="GluePoint22Y" fmla="*/ 48 h 235"/>
                  <a:gd name="GluePoint23X" fmla="*/ 178 w 224"/>
                  <a:gd name="GluePoint23Y" fmla="*/ 58 h 235"/>
                  <a:gd name="GluePoint24X" fmla="*/ 187 w 224"/>
                  <a:gd name="GluePoint24Y" fmla="*/ 71 h 235"/>
                  <a:gd name="GluePoint25X" fmla="*/ 195 w 224"/>
                  <a:gd name="GluePoint25Y" fmla="*/ 81 h 235"/>
                  <a:gd name="GluePoint26X" fmla="*/ 205 w 224"/>
                  <a:gd name="GluePoint26Y" fmla="*/ 89 h 235"/>
                  <a:gd name="GluePoint27X" fmla="*/ 198 w 224"/>
                  <a:gd name="GluePoint27Y" fmla="*/ 100 h 235"/>
                  <a:gd name="GluePoint28X" fmla="*/ 198 w 224"/>
                  <a:gd name="GluePoint28Y" fmla="*/ 106 h 235"/>
                  <a:gd name="GluePoint29X" fmla="*/ 190 w 224"/>
                  <a:gd name="GluePoint29Y" fmla="*/ 124 h 235"/>
                  <a:gd name="GluePoint30X" fmla="*/ 173 w 224"/>
                  <a:gd name="GluePoint30Y" fmla="*/ 148 h 235"/>
                  <a:gd name="GluePoint31X" fmla="*/ 154 w 224"/>
                  <a:gd name="GluePoint31Y" fmla="*/ 164 h 235"/>
                  <a:gd name="GluePoint32X" fmla="*/ 138 w 224"/>
                  <a:gd name="GluePoint32Y" fmla="*/ 183 h 235"/>
                  <a:gd name="GluePoint33X" fmla="*/ 151 w 224"/>
                  <a:gd name="GluePoint33Y" fmla="*/ 200 h 235"/>
                  <a:gd name="GluePoint34X" fmla="*/ 165 w 224"/>
                  <a:gd name="GluePoint34Y" fmla="*/ 216 h 235"/>
                  <a:gd name="GluePoint35X" fmla="*/ 160 w 224"/>
                  <a:gd name="GluePoint35Y" fmla="*/ 225 h 235"/>
                  <a:gd name="GluePoint36X" fmla="*/ 146 w 224"/>
                  <a:gd name="GluePoint36Y" fmla="*/ 227 h 235"/>
                  <a:gd name="GluePoint37X" fmla="*/ 131 w 224"/>
                  <a:gd name="GluePoint37Y" fmla="*/ 224 h 235"/>
                  <a:gd name="GluePoint38X" fmla="*/ 122 w 224"/>
                  <a:gd name="GluePoint38Y" fmla="*/ 235 h 235"/>
                  <a:gd name="GluePoint39X" fmla="*/ 112 w 224"/>
                  <a:gd name="GluePoint39Y" fmla="*/ 229 h 235"/>
                  <a:gd name="GluePoint40X" fmla="*/ 98 w 224"/>
                  <a:gd name="GluePoint40Y" fmla="*/ 209 h 235"/>
                  <a:gd name="GluePoint41X" fmla="*/ 73 w 224"/>
                  <a:gd name="GluePoint41Y" fmla="*/ 206 h 235"/>
                  <a:gd name="GluePoint42X" fmla="*/ 60 w 224"/>
                  <a:gd name="GluePoint42Y" fmla="*/ 206 h 235"/>
                  <a:gd name="GluePoint43X" fmla="*/ 36 w 224"/>
                  <a:gd name="GluePoint43Y" fmla="*/ 208 h 235"/>
                  <a:gd name="GluePoint44X" fmla="*/ 25 w 224"/>
                  <a:gd name="GluePoint44Y" fmla="*/ 211 h 235"/>
                  <a:gd name="GluePoint45X" fmla="*/ 30 w 224"/>
                  <a:gd name="GluePoint45Y" fmla="*/ 187 h 235"/>
                  <a:gd name="GluePoint46X" fmla="*/ 43 w 224"/>
                  <a:gd name="GluePoint46Y" fmla="*/ 174 h 235"/>
                  <a:gd name="GluePoint47X" fmla="*/ 14 w 224"/>
                  <a:gd name="GluePoint47Y" fmla="*/ 147 h 235"/>
                  <a:gd name="GluePoint48X" fmla="*/ 1 w 224"/>
                  <a:gd name="GluePoint48Y" fmla="*/ 127 h 2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224" h="235">
                    <a:moveTo>
                      <a:pt x="1" y="127"/>
                    </a:moveTo>
                    <a:lnTo>
                      <a:pt x="25" y="135"/>
                    </a:lnTo>
                    <a:lnTo>
                      <a:pt x="39" y="132"/>
                    </a:lnTo>
                    <a:lnTo>
                      <a:pt x="49" y="134"/>
                    </a:lnTo>
                    <a:lnTo>
                      <a:pt x="52" y="130"/>
                    </a:lnTo>
                    <a:lnTo>
                      <a:pt x="63" y="132"/>
                    </a:lnTo>
                    <a:lnTo>
                      <a:pt x="79" y="127"/>
                    </a:lnTo>
                    <a:lnTo>
                      <a:pt x="81" y="126"/>
                    </a:lnTo>
                    <a:lnTo>
                      <a:pt x="79" y="121"/>
                    </a:lnTo>
                    <a:lnTo>
                      <a:pt x="79" y="108"/>
                    </a:lnTo>
                    <a:lnTo>
                      <a:pt x="82" y="101"/>
                    </a:lnTo>
                    <a:lnTo>
                      <a:pt x="97" y="101"/>
                    </a:lnTo>
                    <a:lnTo>
                      <a:pt x="97" y="100"/>
                    </a:lnTo>
                    <a:lnTo>
                      <a:pt x="95" y="98"/>
                    </a:lnTo>
                    <a:lnTo>
                      <a:pt x="101" y="93"/>
                    </a:lnTo>
                    <a:lnTo>
                      <a:pt x="108" y="93"/>
                    </a:lnTo>
                    <a:lnTo>
                      <a:pt x="106" y="93"/>
                    </a:lnTo>
                    <a:lnTo>
                      <a:pt x="108" y="92"/>
                    </a:lnTo>
                    <a:lnTo>
                      <a:pt x="112" y="97"/>
                    </a:lnTo>
                    <a:lnTo>
                      <a:pt x="117" y="90"/>
                    </a:lnTo>
                    <a:lnTo>
                      <a:pt x="114" y="82"/>
                    </a:lnTo>
                    <a:lnTo>
                      <a:pt x="117" y="77"/>
                    </a:lnTo>
                    <a:lnTo>
                      <a:pt x="117" y="69"/>
                    </a:lnTo>
                    <a:lnTo>
                      <a:pt x="122" y="69"/>
                    </a:lnTo>
                    <a:lnTo>
                      <a:pt x="127" y="64"/>
                    </a:lnTo>
                    <a:lnTo>
                      <a:pt x="124" y="58"/>
                    </a:lnTo>
                    <a:lnTo>
                      <a:pt x="119" y="55"/>
                    </a:lnTo>
                    <a:lnTo>
                      <a:pt x="119" y="53"/>
                    </a:lnTo>
                    <a:lnTo>
                      <a:pt x="130" y="55"/>
                    </a:lnTo>
                    <a:lnTo>
                      <a:pt x="133" y="53"/>
                    </a:lnTo>
                    <a:lnTo>
                      <a:pt x="135" y="47"/>
                    </a:lnTo>
                    <a:lnTo>
                      <a:pt x="133" y="44"/>
                    </a:lnTo>
                    <a:lnTo>
                      <a:pt x="138" y="34"/>
                    </a:lnTo>
                    <a:lnTo>
                      <a:pt x="138" y="28"/>
                    </a:lnTo>
                    <a:lnTo>
                      <a:pt x="135" y="21"/>
                    </a:lnTo>
                    <a:lnTo>
                      <a:pt x="128" y="18"/>
                    </a:lnTo>
                    <a:lnTo>
                      <a:pt x="130" y="15"/>
                    </a:lnTo>
                    <a:lnTo>
                      <a:pt x="133" y="10"/>
                    </a:lnTo>
                    <a:lnTo>
                      <a:pt x="136" y="10"/>
                    </a:lnTo>
                    <a:lnTo>
                      <a:pt x="139" y="7"/>
                    </a:lnTo>
                    <a:lnTo>
                      <a:pt x="146" y="3"/>
                    </a:lnTo>
                    <a:lnTo>
                      <a:pt x="160" y="2"/>
                    </a:lnTo>
                    <a:lnTo>
                      <a:pt x="168" y="3"/>
                    </a:lnTo>
                    <a:lnTo>
                      <a:pt x="173" y="0"/>
                    </a:lnTo>
                    <a:lnTo>
                      <a:pt x="184" y="2"/>
                    </a:lnTo>
                    <a:lnTo>
                      <a:pt x="187" y="7"/>
                    </a:lnTo>
                    <a:lnTo>
                      <a:pt x="189" y="5"/>
                    </a:lnTo>
                    <a:lnTo>
                      <a:pt x="192" y="7"/>
                    </a:lnTo>
                    <a:lnTo>
                      <a:pt x="195" y="10"/>
                    </a:lnTo>
                    <a:lnTo>
                      <a:pt x="197" y="15"/>
                    </a:lnTo>
                    <a:lnTo>
                      <a:pt x="197" y="16"/>
                    </a:lnTo>
                    <a:lnTo>
                      <a:pt x="201" y="21"/>
                    </a:lnTo>
                    <a:lnTo>
                      <a:pt x="206" y="19"/>
                    </a:lnTo>
                    <a:lnTo>
                      <a:pt x="208" y="23"/>
                    </a:lnTo>
                    <a:lnTo>
                      <a:pt x="209" y="24"/>
                    </a:lnTo>
                    <a:lnTo>
                      <a:pt x="224" y="28"/>
                    </a:lnTo>
                    <a:lnTo>
                      <a:pt x="217" y="34"/>
                    </a:lnTo>
                    <a:lnTo>
                      <a:pt x="216" y="40"/>
                    </a:lnTo>
                    <a:lnTo>
                      <a:pt x="209" y="40"/>
                    </a:lnTo>
                    <a:lnTo>
                      <a:pt x="206" y="42"/>
                    </a:lnTo>
                    <a:lnTo>
                      <a:pt x="203" y="42"/>
                    </a:lnTo>
                    <a:lnTo>
                      <a:pt x="198" y="44"/>
                    </a:lnTo>
                    <a:lnTo>
                      <a:pt x="178" y="37"/>
                    </a:lnTo>
                    <a:lnTo>
                      <a:pt x="173" y="40"/>
                    </a:lnTo>
                    <a:lnTo>
                      <a:pt x="173" y="47"/>
                    </a:lnTo>
                    <a:lnTo>
                      <a:pt x="176" y="48"/>
                    </a:lnTo>
                    <a:lnTo>
                      <a:pt x="174" y="52"/>
                    </a:lnTo>
                    <a:lnTo>
                      <a:pt x="181" y="53"/>
                    </a:lnTo>
                    <a:lnTo>
                      <a:pt x="178" y="58"/>
                    </a:lnTo>
                    <a:lnTo>
                      <a:pt x="182" y="63"/>
                    </a:lnTo>
                    <a:lnTo>
                      <a:pt x="179" y="66"/>
                    </a:lnTo>
                    <a:lnTo>
                      <a:pt x="187" y="71"/>
                    </a:lnTo>
                    <a:lnTo>
                      <a:pt x="187" y="74"/>
                    </a:lnTo>
                    <a:lnTo>
                      <a:pt x="192" y="74"/>
                    </a:lnTo>
                    <a:lnTo>
                      <a:pt x="195" y="81"/>
                    </a:lnTo>
                    <a:lnTo>
                      <a:pt x="203" y="81"/>
                    </a:lnTo>
                    <a:lnTo>
                      <a:pt x="205" y="85"/>
                    </a:lnTo>
                    <a:lnTo>
                      <a:pt x="205" y="89"/>
                    </a:lnTo>
                    <a:lnTo>
                      <a:pt x="195" y="90"/>
                    </a:lnTo>
                    <a:lnTo>
                      <a:pt x="195" y="95"/>
                    </a:lnTo>
                    <a:lnTo>
                      <a:pt x="198" y="100"/>
                    </a:lnTo>
                    <a:lnTo>
                      <a:pt x="197" y="103"/>
                    </a:lnTo>
                    <a:lnTo>
                      <a:pt x="201" y="106"/>
                    </a:lnTo>
                    <a:lnTo>
                      <a:pt x="198" y="106"/>
                    </a:lnTo>
                    <a:lnTo>
                      <a:pt x="195" y="110"/>
                    </a:lnTo>
                    <a:lnTo>
                      <a:pt x="190" y="119"/>
                    </a:lnTo>
                    <a:lnTo>
                      <a:pt x="190" y="124"/>
                    </a:lnTo>
                    <a:lnTo>
                      <a:pt x="184" y="126"/>
                    </a:lnTo>
                    <a:lnTo>
                      <a:pt x="179" y="142"/>
                    </a:lnTo>
                    <a:lnTo>
                      <a:pt x="173" y="148"/>
                    </a:lnTo>
                    <a:lnTo>
                      <a:pt x="166" y="161"/>
                    </a:lnTo>
                    <a:lnTo>
                      <a:pt x="157" y="163"/>
                    </a:lnTo>
                    <a:lnTo>
                      <a:pt x="154" y="164"/>
                    </a:lnTo>
                    <a:lnTo>
                      <a:pt x="147" y="159"/>
                    </a:lnTo>
                    <a:lnTo>
                      <a:pt x="136" y="175"/>
                    </a:lnTo>
                    <a:lnTo>
                      <a:pt x="138" y="183"/>
                    </a:lnTo>
                    <a:lnTo>
                      <a:pt x="147" y="187"/>
                    </a:lnTo>
                    <a:lnTo>
                      <a:pt x="147" y="196"/>
                    </a:lnTo>
                    <a:lnTo>
                      <a:pt x="151" y="200"/>
                    </a:lnTo>
                    <a:lnTo>
                      <a:pt x="155" y="201"/>
                    </a:lnTo>
                    <a:lnTo>
                      <a:pt x="157" y="206"/>
                    </a:lnTo>
                    <a:lnTo>
                      <a:pt x="165" y="216"/>
                    </a:lnTo>
                    <a:lnTo>
                      <a:pt x="163" y="222"/>
                    </a:lnTo>
                    <a:lnTo>
                      <a:pt x="166" y="224"/>
                    </a:lnTo>
                    <a:lnTo>
                      <a:pt x="160" y="225"/>
                    </a:lnTo>
                    <a:lnTo>
                      <a:pt x="157" y="222"/>
                    </a:lnTo>
                    <a:lnTo>
                      <a:pt x="151" y="227"/>
                    </a:lnTo>
                    <a:lnTo>
                      <a:pt x="146" y="227"/>
                    </a:lnTo>
                    <a:lnTo>
                      <a:pt x="144" y="224"/>
                    </a:lnTo>
                    <a:lnTo>
                      <a:pt x="133" y="225"/>
                    </a:lnTo>
                    <a:lnTo>
                      <a:pt x="131" y="224"/>
                    </a:lnTo>
                    <a:lnTo>
                      <a:pt x="131" y="230"/>
                    </a:lnTo>
                    <a:lnTo>
                      <a:pt x="124" y="230"/>
                    </a:lnTo>
                    <a:lnTo>
                      <a:pt x="122" y="235"/>
                    </a:lnTo>
                    <a:lnTo>
                      <a:pt x="120" y="233"/>
                    </a:lnTo>
                    <a:lnTo>
                      <a:pt x="112" y="232"/>
                    </a:lnTo>
                    <a:lnTo>
                      <a:pt x="112" y="229"/>
                    </a:lnTo>
                    <a:lnTo>
                      <a:pt x="106" y="217"/>
                    </a:lnTo>
                    <a:lnTo>
                      <a:pt x="100" y="214"/>
                    </a:lnTo>
                    <a:lnTo>
                      <a:pt x="98" y="209"/>
                    </a:lnTo>
                    <a:lnTo>
                      <a:pt x="95" y="206"/>
                    </a:lnTo>
                    <a:lnTo>
                      <a:pt x="90" y="204"/>
                    </a:lnTo>
                    <a:lnTo>
                      <a:pt x="73" y="206"/>
                    </a:lnTo>
                    <a:lnTo>
                      <a:pt x="68" y="206"/>
                    </a:lnTo>
                    <a:lnTo>
                      <a:pt x="66" y="209"/>
                    </a:lnTo>
                    <a:lnTo>
                      <a:pt x="60" y="206"/>
                    </a:lnTo>
                    <a:lnTo>
                      <a:pt x="52" y="206"/>
                    </a:lnTo>
                    <a:lnTo>
                      <a:pt x="47" y="208"/>
                    </a:lnTo>
                    <a:lnTo>
                      <a:pt x="36" y="208"/>
                    </a:lnTo>
                    <a:lnTo>
                      <a:pt x="31" y="209"/>
                    </a:lnTo>
                    <a:lnTo>
                      <a:pt x="30" y="208"/>
                    </a:lnTo>
                    <a:lnTo>
                      <a:pt x="25" y="211"/>
                    </a:lnTo>
                    <a:lnTo>
                      <a:pt x="22" y="209"/>
                    </a:lnTo>
                    <a:lnTo>
                      <a:pt x="23" y="193"/>
                    </a:lnTo>
                    <a:lnTo>
                      <a:pt x="30" y="187"/>
                    </a:lnTo>
                    <a:lnTo>
                      <a:pt x="39" y="182"/>
                    </a:lnTo>
                    <a:lnTo>
                      <a:pt x="43" y="179"/>
                    </a:lnTo>
                    <a:lnTo>
                      <a:pt x="43" y="174"/>
                    </a:lnTo>
                    <a:lnTo>
                      <a:pt x="36" y="172"/>
                    </a:lnTo>
                    <a:lnTo>
                      <a:pt x="33" y="156"/>
                    </a:lnTo>
                    <a:lnTo>
                      <a:pt x="14" y="147"/>
                    </a:lnTo>
                    <a:lnTo>
                      <a:pt x="8" y="134"/>
                    </a:lnTo>
                    <a:lnTo>
                      <a:pt x="0" y="129"/>
                    </a:lnTo>
                    <a:lnTo>
                      <a:pt x="1" y="12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46" name="Freeform 125"/>
              <p:cNvSpPr/>
              <p:nvPr/>
            </p:nvSpPr>
            <p:spPr>
              <a:xfrm>
                <a:off x="5064120" y="1930320"/>
                <a:ext cx="496440" cy="410760"/>
              </a:xfrm>
              <a:custGeom>
                <a:avLst/>
                <a:gdLst>
                  <a:gd name="textAreaLeft" fmla="*/ 0 w 496440"/>
                  <a:gd name="textAreaRight" fmla="*/ 496800 w 496440"/>
                  <a:gd name="textAreaTop" fmla="*/ 0 h 410760"/>
                  <a:gd name="textAreaBottom" fmla="*/ 411120 h 410760"/>
                  <a:gd name="GluePoint1X" fmla="*/ 293 w 313"/>
                  <a:gd name="GluePoint1Y" fmla="*/ 243 h 259"/>
                  <a:gd name="GluePoint2X" fmla="*/ 309 w 313"/>
                  <a:gd name="GluePoint2Y" fmla="*/ 232 h 259"/>
                  <a:gd name="GluePoint3X" fmla="*/ 313 w 313"/>
                  <a:gd name="GluePoint3Y" fmla="*/ 224 h 259"/>
                  <a:gd name="GluePoint4X" fmla="*/ 303 w 313"/>
                  <a:gd name="GluePoint4Y" fmla="*/ 206 h 259"/>
                  <a:gd name="GluePoint5X" fmla="*/ 278 w 313"/>
                  <a:gd name="GluePoint5Y" fmla="*/ 184 h 259"/>
                  <a:gd name="GluePoint6X" fmla="*/ 271 w 313"/>
                  <a:gd name="GluePoint6Y" fmla="*/ 177 h 259"/>
                  <a:gd name="GluePoint7X" fmla="*/ 278 w 313"/>
                  <a:gd name="GluePoint7Y" fmla="*/ 163 h 259"/>
                  <a:gd name="GluePoint8X" fmla="*/ 273 w 313"/>
                  <a:gd name="GluePoint8Y" fmla="*/ 147 h 259"/>
                  <a:gd name="GluePoint9X" fmla="*/ 262 w 313"/>
                  <a:gd name="GluePoint9Y" fmla="*/ 142 h 259"/>
                  <a:gd name="GluePoint10X" fmla="*/ 255 w 313"/>
                  <a:gd name="GluePoint10Y" fmla="*/ 121 h 259"/>
                  <a:gd name="GluePoint11X" fmla="*/ 257 w 313"/>
                  <a:gd name="GluePoint11Y" fmla="*/ 108 h 259"/>
                  <a:gd name="GluePoint12X" fmla="*/ 251 w 313"/>
                  <a:gd name="GluePoint12Y" fmla="*/ 102 h 259"/>
                  <a:gd name="GluePoint13X" fmla="*/ 255 w 313"/>
                  <a:gd name="GluePoint13Y" fmla="*/ 97 h 259"/>
                  <a:gd name="GluePoint14X" fmla="*/ 257 w 313"/>
                  <a:gd name="GluePoint14Y" fmla="*/ 87 h 259"/>
                  <a:gd name="GluePoint15X" fmla="*/ 257 w 313"/>
                  <a:gd name="GluePoint15Y" fmla="*/ 71 h 259"/>
                  <a:gd name="GluePoint16X" fmla="*/ 244 w 313"/>
                  <a:gd name="GluePoint16Y" fmla="*/ 57 h 259"/>
                  <a:gd name="GluePoint17X" fmla="*/ 220 w 313"/>
                  <a:gd name="GluePoint17Y" fmla="*/ 39 h 259"/>
                  <a:gd name="GluePoint18X" fmla="*/ 193 w 313"/>
                  <a:gd name="GluePoint18Y" fmla="*/ 32 h 259"/>
                  <a:gd name="GluePoint19X" fmla="*/ 178 w 313"/>
                  <a:gd name="GluePoint19Y" fmla="*/ 28 h 259"/>
                  <a:gd name="GluePoint20X" fmla="*/ 163 w 313"/>
                  <a:gd name="GluePoint20Y" fmla="*/ 31 h 259"/>
                  <a:gd name="GluePoint21X" fmla="*/ 144 w 313"/>
                  <a:gd name="GluePoint21Y" fmla="*/ 42 h 259"/>
                  <a:gd name="GluePoint22X" fmla="*/ 138 w 313"/>
                  <a:gd name="GluePoint22Y" fmla="*/ 53 h 259"/>
                  <a:gd name="GluePoint23X" fmla="*/ 100 w 313"/>
                  <a:gd name="GluePoint23Y" fmla="*/ 52 h 259"/>
                  <a:gd name="GluePoint24X" fmla="*/ 84 w 313"/>
                  <a:gd name="GluePoint24Y" fmla="*/ 44 h 259"/>
                  <a:gd name="GluePoint25X" fmla="*/ 70 w 313"/>
                  <a:gd name="GluePoint25Y" fmla="*/ 23 h 259"/>
                  <a:gd name="GluePoint26X" fmla="*/ 55 w 313"/>
                  <a:gd name="GluePoint26Y" fmla="*/ 18 h 259"/>
                  <a:gd name="GluePoint27X" fmla="*/ 55 w 313"/>
                  <a:gd name="GluePoint27Y" fmla="*/ 5 h 259"/>
                  <a:gd name="GluePoint28X" fmla="*/ 41 w 313"/>
                  <a:gd name="GluePoint28Y" fmla="*/ 7 h 259"/>
                  <a:gd name="GluePoint29X" fmla="*/ 33 w 313"/>
                  <a:gd name="GluePoint29Y" fmla="*/ 16 h 259"/>
                  <a:gd name="GluePoint30X" fmla="*/ 25 w 313"/>
                  <a:gd name="GluePoint30Y" fmla="*/ 16 h 259"/>
                  <a:gd name="GluePoint31X" fmla="*/ 6 w 313"/>
                  <a:gd name="GluePoint31Y" fmla="*/ 2 h 259"/>
                  <a:gd name="GluePoint32X" fmla="*/ 3 w 313"/>
                  <a:gd name="GluePoint32Y" fmla="*/ 7 h 259"/>
                  <a:gd name="GluePoint33X" fmla="*/ 3 w 313"/>
                  <a:gd name="GluePoint33Y" fmla="*/ 15 h 259"/>
                  <a:gd name="GluePoint34X" fmla="*/ 14 w 313"/>
                  <a:gd name="GluePoint34Y" fmla="*/ 41 h 259"/>
                  <a:gd name="GluePoint35X" fmla="*/ 17 w 313"/>
                  <a:gd name="GluePoint35Y" fmla="*/ 53 h 259"/>
                  <a:gd name="GluePoint36X" fmla="*/ 27 w 313"/>
                  <a:gd name="GluePoint36Y" fmla="*/ 66 h 259"/>
                  <a:gd name="GluePoint37X" fmla="*/ 41 w 313"/>
                  <a:gd name="GluePoint37Y" fmla="*/ 71 h 259"/>
                  <a:gd name="GluePoint38X" fmla="*/ 39 w 313"/>
                  <a:gd name="GluePoint38Y" fmla="*/ 81 h 259"/>
                  <a:gd name="GluePoint39X" fmla="*/ 36 w 313"/>
                  <a:gd name="GluePoint39Y" fmla="*/ 92 h 259"/>
                  <a:gd name="GluePoint40X" fmla="*/ 31 w 313"/>
                  <a:gd name="GluePoint40Y" fmla="*/ 103 h 259"/>
                  <a:gd name="GluePoint41X" fmla="*/ 36 w 313"/>
                  <a:gd name="GluePoint41Y" fmla="*/ 108 h 259"/>
                  <a:gd name="GluePoint42X" fmla="*/ 43 w 313"/>
                  <a:gd name="GluePoint42Y" fmla="*/ 119 h 259"/>
                  <a:gd name="GluePoint43X" fmla="*/ 71 w 313"/>
                  <a:gd name="GluePoint43Y" fmla="*/ 143 h 259"/>
                  <a:gd name="GluePoint44X" fmla="*/ 76 w 313"/>
                  <a:gd name="GluePoint44Y" fmla="*/ 158 h 259"/>
                  <a:gd name="GluePoint45X" fmla="*/ 89 w 313"/>
                  <a:gd name="GluePoint45Y" fmla="*/ 172 h 259"/>
                  <a:gd name="GluePoint46X" fmla="*/ 90 w 313"/>
                  <a:gd name="GluePoint46Y" fmla="*/ 171 h 259"/>
                  <a:gd name="GluePoint47X" fmla="*/ 92 w 313"/>
                  <a:gd name="GluePoint47Y" fmla="*/ 164 h 259"/>
                  <a:gd name="GluePoint48X" fmla="*/ 97 w 313"/>
                  <a:gd name="GluePoint48Y" fmla="*/ 171 h 259"/>
                  <a:gd name="GluePoint49X" fmla="*/ 108 w 313"/>
                  <a:gd name="GluePoint49Y" fmla="*/ 171 h 259"/>
                  <a:gd name="GluePoint50X" fmla="*/ 114 w 313"/>
                  <a:gd name="GluePoint50Y" fmla="*/ 180 h 259"/>
                  <a:gd name="GluePoint51X" fmla="*/ 120 w 313"/>
                  <a:gd name="GluePoint51Y" fmla="*/ 188 h 259"/>
                  <a:gd name="GluePoint52X" fmla="*/ 136 w 313"/>
                  <a:gd name="GluePoint52Y" fmla="*/ 211 h 259"/>
                  <a:gd name="GluePoint53X" fmla="*/ 157 w 313"/>
                  <a:gd name="GluePoint53Y" fmla="*/ 224 h 259"/>
                  <a:gd name="GluePoint54X" fmla="*/ 166 w 313"/>
                  <a:gd name="GluePoint54Y" fmla="*/ 230 h 259"/>
                  <a:gd name="GluePoint55X" fmla="*/ 176 w 313"/>
                  <a:gd name="GluePoint55Y" fmla="*/ 232 h 259"/>
                  <a:gd name="GluePoint56X" fmla="*/ 195 w 313"/>
                  <a:gd name="GluePoint56Y" fmla="*/ 232 h 259"/>
                  <a:gd name="GluePoint57X" fmla="*/ 211 w 313"/>
                  <a:gd name="GluePoint57Y" fmla="*/ 224 h 259"/>
                  <a:gd name="GluePoint58X" fmla="*/ 228 w 313"/>
                  <a:gd name="GluePoint58Y" fmla="*/ 250 h 259"/>
                  <a:gd name="GluePoint59X" fmla="*/ 254 w 313"/>
                  <a:gd name="GluePoint59Y" fmla="*/ 256 h 259"/>
                  <a:gd name="GluePoint60X" fmla="*/ 265 w 313"/>
                  <a:gd name="GluePoint60Y" fmla="*/ 256 h 259"/>
                  <a:gd name="GluePoint61X" fmla="*/ 276 w 313"/>
                  <a:gd name="GluePoint61Y" fmla="*/ 254 h 259"/>
                  <a:gd name="GluePoint62X" fmla="*/ 292 w 313"/>
                  <a:gd name="GluePoint62Y" fmla="*/ 259 h 2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13" h="259">
                    <a:moveTo>
                      <a:pt x="292" y="259"/>
                    </a:moveTo>
                    <a:lnTo>
                      <a:pt x="293" y="243"/>
                    </a:lnTo>
                    <a:lnTo>
                      <a:pt x="300" y="237"/>
                    </a:lnTo>
                    <a:lnTo>
                      <a:pt x="309" y="232"/>
                    </a:lnTo>
                    <a:lnTo>
                      <a:pt x="313" y="229"/>
                    </a:lnTo>
                    <a:lnTo>
                      <a:pt x="313" y="224"/>
                    </a:lnTo>
                    <a:lnTo>
                      <a:pt x="306" y="222"/>
                    </a:lnTo>
                    <a:lnTo>
                      <a:pt x="303" y="206"/>
                    </a:lnTo>
                    <a:lnTo>
                      <a:pt x="284" y="197"/>
                    </a:lnTo>
                    <a:lnTo>
                      <a:pt x="278" y="184"/>
                    </a:lnTo>
                    <a:lnTo>
                      <a:pt x="270" y="179"/>
                    </a:lnTo>
                    <a:lnTo>
                      <a:pt x="271" y="177"/>
                    </a:lnTo>
                    <a:lnTo>
                      <a:pt x="273" y="169"/>
                    </a:lnTo>
                    <a:lnTo>
                      <a:pt x="278" y="163"/>
                    </a:lnTo>
                    <a:lnTo>
                      <a:pt x="278" y="153"/>
                    </a:lnTo>
                    <a:lnTo>
                      <a:pt x="273" y="147"/>
                    </a:lnTo>
                    <a:lnTo>
                      <a:pt x="265" y="145"/>
                    </a:lnTo>
                    <a:lnTo>
                      <a:pt x="262" y="142"/>
                    </a:lnTo>
                    <a:lnTo>
                      <a:pt x="260" y="129"/>
                    </a:lnTo>
                    <a:lnTo>
                      <a:pt x="255" y="121"/>
                    </a:lnTo>
                    <a:lnTo>
                      <a:pt x="257" y="111"/>
                    </a:lnTo>
                    <a:lnTo>
                      <a:pt x="257" y="108"/>
                    </a:lnTo>
                    <a:lnTo>
                      <a:pt x="252" y="108"/>
                    </a:lnTo>
                    <a:lnTo>
                      <a:pt x="251" y="102"/>
                    </a:lnTo>
                    <a:lnTo>
                      <a:pt x="251" y="100"/>
                    </a:lnTo>
                    <a:lnTo>
                      <a:pt x="255" y="97"/>
                    </a:lnTo>
                    <a:lnTo>
                      <a:pt x="255" y="94"/>
                    </a:lnTo>
                    <a:lnTo>
                      <a:pt x="257" y="87"/>
                    </a:lnTo>
                    <a:lnTo>
                      <a:pt x="257" y="74"/>
                    </a:lnTo>
                    <a:lnTo>
                      <a:pt x="257" y="71"/>
                    </a:lnTo>
                    <a:lnTo>
                      <a:pt x="251" y="57"/>
                    </a:lnTo>
                    <a:lnTo>
                      <a:pt x="244" y="57"/>
                    </a:lnTo>
                    <a:lnTo>
                      <a:pt x="225" y="47"/>
                    </a:lnTo>
                    <a:lnTo>
                      <a:pt x="220" y="39"/>
                    </a:lnTo>
                    <a:lnTo>
                      <a:pt x="208" y="37"/>
                    </a:lnTo>
                    <a:lnTo>
                      <a:pt x="193" y="32"/>
                    </a:lnTo>
                    <a:lnTo>
                      <a:pt x="187" y="26"/>
                    </a:lnTo>
                    <a:lnTo>
                      <a:pt x="178" y="28"/>
                    </a:lnTo>
                    <a:lnTo>
                      <a:pt x="176" y="31"/>
                    </a:lnTo>
                    <a:lnTo>
                      <a:pt x="163" y="31"/>
                    </a:lnTo>
                    <a:lnTo>
                      <a:pt x="152" y="41"/>
                    </a:lnTo>
                    <a:lnTo>
                      <a:pt x="144" y="42"/>
                    </a:lnTo>
                    <a:lnTo>
                      <a:pt x="149" y="52"/>
                    </a:lnTo>
                    <a:lnTo>
                      <a:pt x="138" y="53"/>
                    </a:lnTo>
                    <a:lnTo>
                      <a:pt x="116" y="57"/>
                    </a:lnTo>
                    <a:lnTo>
                      <a:pt x="100" y="52"/>
                    </a:lnTo>
                    <a:lnTo>
                      <a:pt x="92" y="44"/>
                    </a:lnTo>
                    <a:lnTo>
                      <a:pt x="84" y="44"/>
                    </a:lnTo>
                    <a:lnTo>
                      <a:pt x="74" y="39"/>
                    </a:lnTo>
                    <a:lnTo>
                      <a:pt x="70" y="23"/>
                    </a:lnTo>
                    <a:lnTo>
                      <a:pt x="65" y="23"/>
                    </a:lnTo>
                    <a:lnTo>
                      <a:pt x="55" y="18"/>
                    </a:lnTo>
                    <a:lnTo>
                      <a:pt x="58" y="15"/>
                    </a:lnTo>
                    <a:lnTo>
                      <a:pt x="55" y="5"/>
                    </a:lnTo>
                    <a:lnTo>
                      <a:pt x="50" y="4"/>
                    </a:lnTo>
                    <a:lnTo>
                      <a:pt x="41" y="7"/>
                    </a:lnTo>
                    <a:lnTo>
                      <a:pt x="36" y="16"/>
                    </a:lnTo>
                    <a:lnTo>
                      <a:pt x="33" y="16"/>
                    </a:lnTo>
                    <a:lnTo>
                      <a:pt x="28" y="16"/>
                    </a:lnTo>
                    <a:lnTo>
                      <a:pt x="25" y="16"/>
                    </a:lnTo>
                    <a:lnTo>
                      <a:pt x="19" y="15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6" y="34"/>
                    </a:lnTo>
                    <a:lnTo>
                      <a:pt x="14" y="41"/>
                    </a:lnTo>
                    <a:lnTo>
                      <a:pt x="16" y="45"/>
                    </a:lnTo>
                    <a:lnTo>
                      <a:pt x="17" y="53"/>
                    </a:lnTo>
                    <a:lnTo>
                      <a:pt x="25" y="60"/>
                    </a:lnTo>
                    <a:lnTo>
                      <a:pt x="27" y="66"/>
                    </a:lnTo>
                    <a:lnTo>
                      <a:pt x="30" y="69"/>
                    </a:lnTo>
                    <a:lnTo>
                      <a:pt x="41" y="71"/>
                    </a:lnTo>
                    <a:lnTo>
                      <a:pt x="38" y="76"/>
                    </a:lnTo>
                    <a:lnTo>
                      <a:pt x="39" y="81"/>
                    </a:lnTo>
                    <a:lnTo>
                      <a:pt x="35" y="89"/>
                    </a:lnTo>
                    <a:lnTo>
                      <a:pt x="36" y="92"/>
                    </a:lnTo>
                    <a:lnTo>
                      <a:pt x="33" y="94"/>
                    </a:lnTo>
                    <a:lnTo>
                      <a:pt x="31" y="103"/>
                    </a:lnTo>
                    <a:lnTo>
                      <a:pt x="33" y="106"/>
                    </a:lnTo>
                    <a:lnTo>
                      <a:pt x="36" y="108"/>
                    </a:lnTo>
                    <a:lnTo>
                      <a:pt x="43" y="116"/>
                    </a:lnTo>
                    <a:lnTo>
                      <a:pt x="43" y="119"/>
                    </a:lnTo>
                    <a:lnTo>
                      <a:pt x="65" y="131"/>
                    </a:lnTo>
                    <a:lnTo>
                      <a:pt x="71" y="143"/>
                    </a:lnTo>
                    <a:lnTo>
                      <a:pt x="71" y="156"/>
                    </a:lnTo>
                    <a:lnTo>
                      <a:pt x="76" y="158"/>
                    </a:lnTo>
                    <a:lnTo>
                      <a:pt x="79" y="166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90" y="171"/>
                    </a:lnTo>
                    <a:lnTo>
                      <a:pt x="90" y="164"/>
                    </a:lnTo>
                    <a:lnTo>
                      <a:pt x="92" y="164"/>
                    </a:lnTo>
                    <a:lnTo>
                      <a:pt x="95" y="166"/>
                    </a:lnTo>
                    <a:lnTo>
                      <a:pt x="97" y="171"/>
                    </a:lnTo>
                    <a:lnTo>
                      <a:pt x="103" y="176"/>
                    </a:lnTo>
                    <a:lnTo>
                      <a:pt x="108" y="171"/>
                    </a:lnTo>
                    <a:lnTo>
                      <a:pt x="109" y="172"/>
                    </a:lnTo>
                    <a:lnTo>
                      <a:pt x="114" y="180"/>
                    </a:lnTo>
                    <a:lnTo>
                      <a:pt x="117" y="182"/>
                    </a:lnTo>
                    <a:lnTo>
                      <a:pt x="120" y="188"/>
                    </a:lnTo>
                    <a:lnTo>
                      <a:pt x="125" y="193"/>
                    </a:lnTo>
                    <a:lnTo>
                      <a:pt x="136" y="211"/>
                    </a:lnTo>
                    <a:lnTo>
                      <a:pt x="151" y="217"/>
                    </a:lnTo>
                    <a:lnTo>
                      <a:pt x="157" y="224"/>
                    </a:lnTo>
                    <a:lnTo>
                      <a:pt x="168" y="229"/>
                    </a:lnTo>
                    <a:lnTo>
                      <a:pt x="166" y="230"/>
                    </a:lnTo>
                    <a:lnTo>
                      <a:pt x="170" y="232"/>
                    </a:lnTo>
                    <a:lnTo>
                      <a:pt x="176" y="232"/>
                    </a:lnTo>
                    <a:lnTo>
                      <a:pt x="185" y="235"/>
                    </a:lnTo>
                    <a:lnTo>
                      <a:pt x="195" y="232"/>
                    </a:lnTo>
                    <a:lnTo>
                      <a:pt x="198" y="229"/>
                    </a:lnTo>
                    <a:lnTo>
                      <a:pt x="211" y="224"/>
                    </a:lnTo>
                    <a:lnTo>
                      <a:pt x="219" y="229"/>
                    </a:lnTo>
                    <a:lnTo>
                      <a:pt x="228" y="250"/>
                    </a:lnTo>
                    <a:lnTo>
                      <a:pt x="247" y="251"/>
                    </a:lnTo>
                    <a:lnTo>
                      <a:pt x="254" y="256"/>
                    </a:lnTo>
                    <a:lnTo>
                      <a:pt x="255" y="253"/>
                    </a:lnTo>
                    <a:lnTo>
                      <a:pt x="265" y="256"/>
                    </a:lnTo>
                    <a:lnTo>
                      <a:pt x="274" y="256"/>
                    </a:lnTo>
                    <a:lnTo>
                      <a:pt x="276" y="254"/>
                    </a:lnTo>
                    <a:lnTo>
                      <a:pt x="282" y="259"/>
                    </a:lnTo>
                    <a:lnTo>
                      <a:pt x="292" y="25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47" name="Freeform 126"/>
              <p:cNvSpPr/>
              <p:nvPr/>
            </p:nvSpPr>
            <p:spPr>
              <a:xfrm>
                <a:off x="5035680" y="1887480"/>
                <a:ext cx="80640" cy="68040"/>
              </a:xfrm>
              <a:custGeom>
                <a:avLst/>
                <a:gdLst>
                  <a:gd name="textAreaLeft" fmla="*/ 0 w 80640"/>
                  <a:gd name="textAreaRight" fmla="*/ 81000 w 80640"/>
                  <a:gd name="textAreaTop" fmla="*/ 0 h 68040"/>
                  <a:gd name="textAreaBottom" fmla="*/ 68400 h 68040"/>
                  <a:gd name="GluePoint1X" fmla="*/ 24 w 51"/>
                  <a:gd name="GluePoint1Y" fmla="*/ 29 h 43"/>
                  <a:gd name="GluePoint2X" fmla="*/ 27 w 51"/>
                  <a:gd name="GluePoint2Y" fmla="*/ 29 h 43"/>
                  <a:gd name="GluePoint3X" fmla="*/ 32 w 51"/>
                  <a:gd name="GluePoint3Y" fmla="*/ 32 h 43"/>
                  <a:gd name="GluePoint4X" fmla="*/ 38 w 51"/>
                  <a:gd name="GluePoint4Y" fmla="*/ 32 h 43"/>
                  <a:gd name="GluePoint5X" fmla="*/ 43 w 51"/>
                  <a:gd name="GluePoint5Y" fmla="*/ 37 h 43"/>
                  <a:gd name="GluePoint6X" fmla="*/ 43 w 51"/>
                  <a:gd name="GluePoint6Y" fmla="*/ 43 h 43"/>
                  <a:gd name="GluePoint7X" fmla="*/ 46 w 51"/>
                  <a:gd name="GluePoint7Y" fmla="*/ 43 h 43"/>
                  <a:gd name="GluePoint8X" fmla="*/ 51 w 51"/>
                  <a:gd name="GluePoint8Y" fmla="*/ 43 h 43"/>
                  <a:gd name="GluePoint9X" fmla="*/ 48 w 51"/>
                  <a:gd name="GluePoint9Y" fmla="*/ 39 h 43"/>
                  <a:gd name="GluePoint10X" fmla="*/ 49 w 51"/>
                  <a:gd name="GluePoint10Y" fmla="*/ 37 h 43"/>
                  <a:gd name="GluePoint11X" fmla="*/ 49 w 51"/>
                  <a:gd name="GluePoint11Y" fmla="*/ 35 h 43"/>
                  <a:gd name="GluePoint12X" fmla="*/ 48 w 51"/>
                  <a:gd name="GluePoint12Y" fmla="*/ 34 h 43"/>
                  <a:gd name="GluePoint13X" fmla="*/ 48 w 51"/>
                  <a:gd name="GluePoint13Y" fmla="*/ 31 h 43"/>
                  <a:gd name="GluePoint14X" fmla="*/ 45 w 51"/>
                  <a:gd name="GluePoint14Y" fmla="*/ 31 h 43"/>
                  <a:gd name="GluePoint15X" fmla="*/ 37 w 51"/>
                  <a:gd name="GluePoint15Y" fmla="*/ 26 h 43"/>
                  <a:gd name="GluePoint16X" fmla="*/ 37 w 51"/>
                  <a:gd name="GluePoint16Y" fmla="*/ 22 h 43"/>
                  <a:gd name="GluePoint17X" fmla="*/ 38 w 51"/>
                  <a:gd name="GluePoint17Y" fmla="*/ 22 h 43"/>
                  <a:gd name="GluePoint18X" fmla="*/ 38 w 51"/>
                  <a:gd name="GluePoint18Y" fmla="*/ 19 h 43"/>
                  <a:gd name="GluePoint19X" fmla="*/ 30 w 51"/>
                  <a:gd name="GluePoint19Y" fmla="*/ 14 h 43"/>
                  <a:gd name="GluePoint20X" fmla="*/ 30 w 51"/>
                  <a:gd name="GluePoint20Y" fmla="*/ 6 h 43"/>
                  <a:gd name="GluePoint21X" fmla="*/ 26 w 51"/>
                  <a:gd name="GluePoint21Y" fmla="*/ 6 h 43"/>
                  <a:gd name="GluePoint22X" fmla="*/ 21 w 51"/>
                  <a:gd name="GluePoint22Y" fmla="*/ 0 h 43"/>
                  <a:gd name="GluePoint23X" fmla="*/ 21 w 51"/>
                  <a:gd name="GluePoint23Y" fmla="*/ 2 h 43"/>
                  <a:gd name="GluePoint24X" fmla="*/ 0 w 51"/>
                  <a:gd name="GluePoint24Y" fmla="*/ 5 h 43"/>
                  <a:gd name="GluePoint25X" fmla="*/ 3 w 51"/>
                  <a:gd name="GluePoint25Y" fmla="*/ 6 h 43"/>
                  <a:gd name="GluePoint26X" fmla="*/ 5 w 51"/>
                  <a:gd name="GluePoint26Y" fmla="*/ 10 h 43"/>
                  <a:gd name="GluePoint27X" fmla="*/ 8 w 51"/>
                  <a:gd name="GluePoint27Y" fmla="*/ 18 h 43"/>
                  <a:gd name="GluePoint28X" fmla="*/ 10 w 51"/>
                  <a:gd name="GluePoint28Y" fmla="*/ 21 h 43"/>
                  <a:gd name="GluePoint29X" fmla="*/ 22 w 51"/>
                  <a:gd name="GluePoint29Y" fmla="*/ 27 h 43"/>
                  <a:gd name="GluePoint30X" fmla="*/ 24 w 51"/>
                  <a:gd name="GluePoint30Y" fmla="*/ 29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51" h="43">
                    <a:moveTo>
                      <a:pt x="24" y="29"/>
                    </a:moveTo>
                    <a:lnTo>
                      <a:pt x="27" y="29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3" y="37"/>
                    </a:lnTo>
                    <a:lnTo>
                      <a:pt x="43" y="43"/>
                    </a:lnTo>
                    <a:lnTo>
                      <a:pt x="46" y="43"/>
                    </a:lnTo>
                    <a:lnTo>
                      <a:pt x="51" y="43"/>
                    </a:lnTo>
                    <a:lnTo>
                      <a:pt x="48" y="39"/>
                    </a:lnTo>
                    <a:lnTo>
                      <a:pt x="49" y="37"/>
                    </a:lnTo>
                    <a:lnTo>
                      <a:pt x="49" y="35"/>
                    </a:lnTo>
                    <a:lnTo>
                      <a:pt x="48" y="34"/>
                    </a:lnTo>
                    <a:lnTo>
                      <a:pt x="48" y="31"/>
                    </a:lnTo>
                    <a:lnTo>
                      <a:pt x="45" y="31"/>
                    </a:lnTo>
                    <a:lnTo>
                      <a:pt x="37" y="26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38" y="19"/>
                    </a:lnTo>
                    <a:lnTo>
                      <a:pt x="30" y="14"/>
                    </a:lnTo>
                    <a:lnTo>
                      <a:pt x="30" y="6"/>
                    </a:lnTo>
                    <a:lnTo>
                      <a:pt x="26" y="6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5" y="10"/>
                    </a:lnTo>
                    <a:lnTo>
                      <a:pt x="8" y="18"/>
                    </a:lnTo>
                    <a:lnTo>
                      <a:pt x="10" y="21"/>
                    </a:lnTo>
                    <a:lnTo>
                      <a:pt x="22" y="27"/>
                    </a:lnTo>
                    <a:lnTo>
                      <a:pt x="24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48" name="Freeform 127"/>
              <p:cNvSpPr/>
              <p:nvPr/>
            </p:nvSpPr>
            <p:spPr>
              <a:xfrm>
                <a:off x="5073480" y="1933560"/>
                <a:ext cx="29880" cy="219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1960"/>
                  <a:gd name="textAreaBottom" fmla="*/ 22320 h 21960"/>
                  <a:gd name="GluePoint1X" fmla="*/ 0 w 19"/>
                  <a:gd name="GluePoint1Y" fmla="*/ 0 h 14"/>
                  <a:gd name="GluePoint2X" fmla="*/ 3 w 19"/>
                  <a:gd name="GluePoint2Y" fmla="*/ 0 h 14"/>
                  <a:gd name="GluePoint3X" fmla="*/ 8 w 19"/>
                  <a:gd name="GluePoint3Y" fmla="*/ 3 h 14"/>
                  <a:gd name="GluePoint4X" fmla="*/ 14 w 19"/>
                  <a:gd name="GluePoint4Y" fmla="*/ 3 h 14"/>
                  <a:gd name="GluePoint5X" fmla="*/ 19 w 19"/>
                  <a:gd name="GluePoint5Y" fmla="*/ 8 h 14"/>
                  <a:gd name="GluePoint6X" fmla="*/ 19 w 19"/>
                  <a:gd name="GluePoint6Y" fmla="*/ 14 h 14"/>
                  <a:gd name="GluePoint7X" fmla="*/ 13 w 19"/>
                  <a:gd name="GluePoint7Y" fmla="*/ 13 h 14"/>
                  <a:gd name="GluePoint8X" fmla="*/ 0 w 19"/>
                  <a:gd name="GluePoint8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14">
                    <a:moveTo>
                      <a:pt x="0" y="0"/>
                    </a:moveTo>
                    <a:lnTo>
                      <a:pt x="3" y="0"/>
                    </a:lnTo>
                    <a:lnTo>
                      <a:pt x="8" y="3"/>
                    </a:lnTo>
                    <a:lnTo>
                      <a:pt x="14" y="3"/>
                    </a:lnTo>
                    <a:lnTo>
                      <a:pt x="19" y="8"/>
                    </a:lnTo>
                    <a:lnTo>
                      <a:pt x="19" y="14"/>
                    </a:lnTo>
                    <a:lnTo>
                      <a:pt x="1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49" name="Freeform 128"/>
              <p:cNvSpPr/>
              <p:nvPr/>
            </p:nvSpPr>
            <p:spPr>
              <a:xfrm>
                <a:off x="4962600" y="199692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124 w 153"/>
                  <a:gd name="GluePoint1Y" fmla="*/ 146 h 146"/>
                  <a:gd name="GluePoint2X" fmla="*/ 129 w 153"/>
                  <a:gd name="GluePoint2Y" fmla="*/ 143 h 146"/>
                  <a:gd name="GluePoint3X" fmla="*/ 134 w 153"/>
                  <a:gd name="GluePoint3Y" fmla="*/ 132 h 146"/>
                  <a:gd name="GluePoint4X" fmla="*/ 137 w 153"/>
                  <a:gd name="GluePoint4Y" fmla="*/ 130 h 146"/>
                  <a:gd name="GluePoint5X" fmla="*/ 145 w 153"/>
                  <a:gd name="GluePoint5Y" fmla="*/ 132 h 146"/>
                  <a:gd name="GluePoint6X" fmla="*/ 145 w 153"/>
                  <a:gd name="GluePoint6Y" fmla="*/ 130 h 146"/>
                  <a:gd name="GluePoint7X" fmla="*/ 151 w 153"/>
                  <a:gd name="GluePoint7Y" fmla="*/ 134 h 146"/>
                  <a:gd name="GluePoint8X" fmla="*/ 153 w 153"/>
                  <a:gd name="GluePoint8Y" fmla="*/ 130 h 146"/>
                  <a:gd name="GluePoint9X" fmla="*/ 143 w 153"/>
                  <a:gd name="GluePoint9Y" fmla="*/ 124 h 146"/>
                  <a:gd name="GluePoint10X" fmla="*/ 140 w 153"/>
                  <a:gd name="GluePoint10Y" fmla="*/ 116 h 146"/>
                  <a:gd name="GluePoint11X" fmla="*/ 135 w 153"/>
                  <a:gd name="GluePoint11Y" fmla="*/ 114 h 146"/>
                  <a:gd name="GluePoint12X" fmla="*/ 135 w 153"/>
                  <a:gd name="GluePoint12Y" fmla="*/ 101 h 146"/>
                  <a:gd name="GluePoint13X" fmla="*/ 129 w 153"/>
                  <a:gd name="GluePoint13Y" fmla="*/ 89 h 146"/>
                  <a:gd name="GluePoint14X" fmla="*/ 107 w 153"/>
                  <a:gd name="GluePoint14Y" fmla="*/ 77 h 146"/>
                  <a:gd name="GluePoint15X" fmla="*/ 107 w 153"/>
                  <a:gd name="GluePoint15Y" fmla="*/ 74 h 146"/>
                  <a:gd name="GluePoint16X" fmla="*/ 100 w 153"/>
                  <a:gd name="GluePoint16Y" fmla="*/ 66 h 146"/>
                  <a:gd name="GluePoint17X" fmla="*/ 97 w 153"/>
                  <a:gd name="GluePoint17Y" fmla="*/ 64 h 146"/>
                  <a:gd name="GluePoint18X" fmla="*/ 95 w 153"/>
                  <a:gd name="GluePoint18Y" fmla="*/ 61 h 146"/>
                  <a:gd name="GluePoint19X" fmla="*/ 97 w 153"/>
                  <a:gd name="GluePoint19Y" fmla="*/ 52 h 146"/>
                  <a:gd name="GluePoint20X" fmla="*/ 100 w 153"/>
                  <a:gd name="GluePoint20Y" fmla="*/ 50 h 146"/>
                  <a:gd name="GluePoint21X" fmla="*/ 99 w 153"/>
                  <a:gd name="GluePoint21Y" fmla="*/ 47 h 146"/>
                  <a:gd name="GluePoint22X" fmla="*/ 103 w 153"/>
                  <a:gd name="GluePoint22Y" fmla="*/ 39 h 146"/>
                  <a:gd name="GluePoint23X" fmla="*/ 102 w 153"/>
                  <a:gd name="GluePoint23Y" fmla="*/ 34 h 146"/>
                  <a:gd name="GluePoint24X" fmla="*/ 105 w 153"/>
                  <a:gd name="GluePoint24Y" fmla="*/ 29 h 146"/>
                  <a:gd name="GluePoint25X" fmla="*/ 94 w 153"/>
                  <a:gd name="GluePoint25Y" fmla="*/ 27 h 146"/>
                  <a:gd name="GluePoint26X" fmla="*/ 91 w 153"/>
                  <a:gd name="GluePoint26Y" fmla="*/ 24 h 146"/>
                  <a:gd name="GluePoint27X" fmla="*/ 89 w 153"/>
                  <a:gd name="GluePoint27Y" fmla="*/ 18 h 146"/>
                  <a:gd name="GluePoint28X" fmla="*/ 81 w 153"/>
                  <a:gd name="GluePoint28Y" fmla="*/ 11 h 146"/>
                  <a:gd name="GluePoint29X" fmla="*/ 80 w 153"/>
                  <a:gd name="GluePoint29Y" fmla="*/ 3 h 146"/>
                  <a:gd name="GluePoint30X" fmla="*/ 76 w 153"/>
                  <a:gd name="GluePoint30Y" fmla="*/ 5 h 146"/>
                  <a:gd name="GluePoint31X" fmla="*/ 73 w 153"/>
                  <a:gd name="GluePoint31Y" fmla="*/ 5 h 146"/>
                  <a:gd name="GluePoint32X" fmla="*/ 70 w 153"/>
                  <a:gd name="GluePoint32Y" fmla="*/ 2 h 146"/>
                  <a:gd name="GluePoint33X" fmla="*/ 57 w 153"/>
                  <a:gd name="GluePoint33Y" fmla="*/ 2 h 146"/>
                  <a:gd name="GluePoint34X" fmla="*/ 53 w 153"/>
                  <a:gd name="GluePoint34Y" fmla="*/ 0 h 146"/>
                  <a:gd name="GluePoint35X" fmla="*/ 45 w 153"/>
                  <a:gd name="GluePoint35Y" fmla="*/ 7 h 146"/>
                  <a:gd name="GluePoint36X" fmla="*/ 43 w 153"/>
                  <a:gd name="GluePoint36Y" fmla="*/ 8 h 146"/>
                  <a:gd name="GluePoint37X" fmla="*/ 40 w 153"/>
                  <a:gd name="GluePoint37Y" fmla="*/ 15 h 146"/>
                  <a:gd name="GluePoint38X" fmla="*/ 32 w 153"/>
                  <a:gd name="GluePoint38Y" fmla="*/ 18 h 146"/>
                  <a:gd name="GluePoint39X" fmla="*/ 33 w 153"/>
                  <a:gd name="GluePoint39Y" fmla="*/ 47 h 146"/>
                  <a:gd name="GluePoint40X" fmla="*/ 32 w 153"/>
                  <a:gd name="GluePoint40Y" fmla="*/ 53 h 146"/>
                  <a:gd name="GluePoint41X" fmla="*/ 0 w 153"/>
                  <a:gd name="GluePoint41Y" fmla="*/ 74 h 146"/>
                  <a:gd name="GluePoint42X" fmla="*/ 10 w 153"/>
                  <a:gd name="GluePoint42Y" fmla="*/ 93 h 146"/>
                  <a:gd name="GluePoint43X" fmla="*/ 32 w 153"/>
                  <a:gd name="GluePoint43Y" fmla="*/ 100 h 146"/>
                  <a:gd name="GluePoint44X" fmla="*/ 49 w 153"/>
                  <a:gd name="GluePoint44Y" fmla="*/ 113 h 146"/>
                  <a:gd name="GluePoint45X" fmla="*/ 65 w 153"/>
                  <a:gd name="GluePoint45Y" fmla="*/ 118 h 146"/>
                  <a:gd name="GluePoint46X" fmla="*/ 70 w 153"/>
                  <a:gd name="GluePoint46Y" fmla="*/ 124 h 146"/>
                  <a:gd name="GluePoint47X" fmla="*/ 78 w 153"/>
                  <a:gd name="GluePoint47Y" fmla="*/ 126 h 146"/>
                  <a:gd name="GluePoint48X" fmla="*/ 81 w 153"/>
                  <a:gd name="GluePoint48Y" fmla="*/ 137 h 146"/>
                  <a:gd name="GluePoint49X" fmla="*/ 99 w 153"/>
                  <a:gd name="GluePoint49Y" fmla="*/ 145 h 146"/>
                  <a:gd name="GluePoint50X" fmla="*/ 124 w 153"/>
                  <a:gd name="GluePoint50Y" fmla="*/ 146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4" y="146"/>
                    </a:moveTo>
                    <a:lnTo>
                      <a:pt x="129" y="143"/>
                    </a:lnTo>
                    <a:lnTo>
                      <a:pt x="134" y="132"/>
                    </a:lnTo>
                    <a:lnTo>
                      <a:pt x="137" y="130"/>
                    </a:lnTo>
                    <a:lnTo>
                      <a:pt x="145" y="132"/>
                    </a:lnTo>
                    <a:lnTo>
                      <a:pt x="145" y="130"/>
                    </a:lnTo>
                    <a:lnTo>
                      <a:pt x="151" y="134"/>
                    </a:lnTo>
                    <a:lnTo>
                      <a:pt x="153" y="130"/>
                    </a:lnTo>
                    <a:lnTo>
                      <a:pt x="143" y="124"/>
                    </a:lnTo>
                    <a:lnTo>
                      <a:pt x="140" y="116"/>
                    </a:lnTo>
                    <a:lnTo>
                      <a:pt x="135" y="114"/>
                    </a:lnTo>
                    <a:lnTo>
                      <a:pt x="135" y="101"/>
                    </a:lnTo>
                    <a:lnTo>
                      <a:pt x="129" y="89"/>
                    </a:lnTo>
                    <a:lnTo>
                      <a:pt x="107" y="77"/>
                    </a:lnTo>
                    <a:lnTo>
                      <a:pt x="107" y="74"/>
                    </a:lnTo>
                    <a:lnTo>
                      <a:pt x="100" y="66"/>
                    </a:lnTo>
                    <a:lnTo>
                      <a:pt x="97" y="64"/>
                    </a:lnTo>
                    <a:lnTo>
                      <a:pt x="95" y="61"/>
                    </a:lnTo>
                    <a:lnTo>
                      <a:pt x="97" y="52"/>
                    </a:lnTo>
                    <a:lnTo>
                      <a:pt x="100" y="50"/>
                    </a:lnTo>
                    <a:lnTo>
                      <a:pt x="99" y="47"/>
                    </a:lnTo>
                    <a:lnTo>
                      <a:pt x="103" y="39"/>
                    </a:lnTo>
                    <a:lnTo>
                      <a:pt x="102" y="34"/>
                    </a:lnTo>
                    <a:lnTo>
                      <a:pt x="105" y="29"/>
                    </a:lnTo>
                    <a:lnTo>
                      <a:pt x="94" y="27"/>
                    </a:lnTo>
                    <a:lnTo>
                      <a:pt x="91" y="24"/>
                    </a:lnTo>
                    <a:lnTo>
                      <a:pt x="89" y="18"/>
                    </a:lnTo>
                    <a:lnTo>
                      <a:pt x="81" y="11"/>
                    </a:lnTo>
                    <a:lnTo>
                      <a:pt x="80" y="3"/>
                    </a:lnTo>
                    <a:lnTo>
                      <a:pt x="76" y="5"/>
                    </a:lnTo>
                    <a:lnTo>
                      <a:pt x="73" y="5"/>
                    </a:lnTo>
                    <a:lnTo>
                      <a:pt x="70" y="2"/>
                    </a:lnTo>
                    <a:lnTo>
                      <a:pt x="57" y="2"/>
                    </a:lnTo>
                    <a:lnTo>
                      <a:pt x="53" y="0"/>
                    </a:lnTo>
                    <a:lnTo>
                      <a:pt x="45" y="7"/>
                    </a:lnTo>
                    <a:lnTo>
                      <a:pt x="43" y="8"/>
                    </a:lnTo>
                    <a:lnTo>
                      <a:pt x="40" y="15"/>
                    </a:lnTo>
                    <a:lnTo>
                      <a:pt x="32" y="18"/>
                    </a:lnTo>
                    <a:lnTo>
                      <a:pt x="33" y="47"/>
                    </a:lnTo>
                    <a:lnTo>
                      <a:pt x="32" y="53"/>
                    </a:lnTo>
                    <a:lnTo>
                      <a:pt x="0" y="74"/>
                    </a:lnTo>
                    <a:lnTo>
                      <a:pt x="10" y="93"/>
                    </a:lnTo>
                    <a:lnTo>
                      <a:pt x="32" y="100"/>
                    </a:lnTo>
                    <a:lnTo>
                      <a:pt x="49" y="113"/>
                    </a:lnTo>
                    <a:lnTo>
                      <a:pt x="65" y="118"/>
                    </a:lnTo>
                    <a:lnTo>
                      <a:pt x="70" y="124"/>
                    </a:lnTo>
                    <a:lnTo>
                      <a:pt x="78" y="126"/>
                    </a:lnTo>
                    <a:lnTo>
                      <a:pt x="81" y="137"/>
                    </a:lnTo>
                    <a:lnTo>
                      <a:pt x="99" y="145"/>
                    </a:lnTo>
                    <a:lnTo>
                      <a:pt x="124" y="14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50" name="Freeform 129"/>
              <p:cNvSpPr/>
              <p:nvPr/>
            </p:nvSpPr>
            <p:spPr>
              <a:xfrm>
                <a:off x="5159520" y="2203560"/>
                <a:ext cx="45720" cy="4392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43920"/>
                  <a:gd name="textAreaBottom" fmla="*/ 44280 h 43920"/>
                  <a:gd name="GluePoint1X" fmla="*/ 29 w 29"/>
                  <a:gd name="GluePoint1Y" fmla="*/ 28 h 28"/>
                  <a:gd name="GluePoint2X" fmla="*/ 22 w 29"/>
                  <a:gd name="GluePoint2Y" fmla="*/ 15 h 28"/>
                  <a:gd name="GluePoint3X" fmla="*/ 17 w 29"/>
                  <a:gd name="GluePoint3Y" fmla="*/ 13 h 28"/>
                  <a:gd name="GluePoint4X" fmla="*/ 25 w 29"/>
                  <a:gd name="GluePoint4Y" fmla="*/ 8 h 28"/>
                  <a:gd name="GluePoint5X" fmla="*/ 21 w 29"/>
                  <a:gd name="GluePoint5Y" fmla="*/ 2 h 28"/>
                  <a:gd name="GluePoint6X" fmla="*/ 13 w 29"/>
                  <a:gd name="GluePoint6Y" fmla="*/ 0 h 28"/>
                  <a:gd name="GluePoint7X" fmla="*/ 10 w 29"/>
                  <a:gd name="GluePoint7Y" fmla="*/ 2 h 28"/>
                  <a:gd name="GluePoint8X" fmla="*/ 5 w 29"/>
                  <a:gd name="GluePoint8Y" fmla="*/ 13 h 28"/>
                  <a:gd name="GluePoint9X" fmla="*/ 0 w 29"/>
                  <a:gd name="GluePoint9Y" fmla="*/ 16 h 28"/>
                  <a:gd name="GluePoint10X" fmla="*/ 14 w 29"/>
                  <a:gd name="GluePoint10Y" fmla="*/ 21 h 28"/>
                  <a:gd name="GluePoint11X" fmla="*/ 19 w 29"/>
                  <a:gd name="GluePoint11Y" fmla="*/ 28 h 28"/>
                  <a:gd name="GluePoint12X" fmla="*/ 29 w 29"/>
                  <a:gd name="GluePoint12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9" h="28">
                    <a:moveTo>
                      <a:pt x="29" y="28"/>
                    </a:moveTo>
                    <a:lnTo>
                      <a:pt x="22" y="15"/>
                    </a:lnTo>
                    <a:lnTo>
                      <a:pt x="17" y="13"/>
                    </a:lnTo>
                    <a:lnTo>
                      <a:pt x="25" y="8"/>
                    </a:lnTo>
                    <a:lnTo>
                      <a:pt x="21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14" y="21"/>
                    </a:lnTo>
                    <a:lnTo>
                      <a:pt x="19" y="28"/>
                    </a:lnTo>
                    <a:lnTo>
                      <a:pt x="29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51" name="Freeform 130"/>
              <p:cNvSpPr/>
              <p:nvPr/>
            </p:nvSpPr>
            <p:spPr>
              <a:xfrm>
                <a:off x="5394240" y="2311560"/>
                <a:ext cx="6120" cy="1548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5480"/>
                  <a:gd name="textAreaBottom" fmla="*/ 15840 h 15480"/>
                  <a:gd name="GluePoint1X" fmla="*/ 3 w 4"/>
                  <a:gd name="GluePoint1Y" fmla="*/ 10 h 10"/>
                  <a:gd name="GluePoint2X" fmla="*/ 0 w 4"/>
                  <a:gd name="GluePoint2Y" fmla="*/ 10 h 10"/>
                  <a:gd name="GluePoint3X" fmla="*/ 0 w 4"/>
                  <a:gd name="GluePoint3Y" fmla="*/ 3 h 10"/>
                  <a:gd name="GluePoint4X" fmla="*/ 1 w 4"/>
                  <a:gd name="GluePoint4Y" fmla="*/ 0 h 10"/>
                  <a:gd name="GluePoint5X" fmla="*/ 4 w 4"/>
                  <a:gd name="GluePoint5Y" fmla="*/ 0 h 10"/>
                  <a:gd name="GluePoint6X" fmla="*/ 3 w 4"/>
                  <a:gd name="GluePoint6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10">
                    <a:moveTo>
                      <a:pt x="3" y="10"/>
                    </a:moveTo>
                    <a:lnTo>
                      <a:pt x="0" y="10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52" name="Freeform 131"/>
              <p:cNvSpPr/>
              <p:nvPr/>
            </p:nvSpPr>
            <p:spPr>
              <a:xfrm>
                <a:off x="5270400" y="2314440"/>
                <a:ext cx="20160" cy="439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920"/>
                  <a:gd name="textAreaBottom" fmla="*/ 44280 h 43920"/>
                  <a:gd name="GluePoint1X" fmla="*/ 5 w 13"/>
                  <a:gd name="GluePoint1Y" fmla="*/ 28 h 28"/>
                  <a:gd name="GluePoint2X" fmla="*/ 11 w 13"/>
                  <a:gd name="GluePoint2Y" fmla="*/ 25 h 28"/>
                  <a:gd name="GluePoint3X" fmla="*/ 13 w 13"/>
                  <a:gd name="GluePoint3Y" fmla="*/ 19 h 28"/>
                  <a:gd name="GluePoint4X" fmla="*/ 11 w 13"/>
                  <a:gd name="GluePoint4Y" fmla="*/ 11 h 28"/>
                  <a:gd name="GluePoint5X" fmla="*/ 11 w 13"/>
                  <a:gd name="GluePoint5Y" fmla="*/ 4 h 28"/>
                  <a:gd name="GluePoint6X" fmla="*/ 5 w 13"/>
                  <a:gd name="GluePoint6Y" fmla="*/ 0 h 28"/>
                  <a:gd name="GluePoint7X" fmla="*/ 0 w 13"/>
                  <a:gd name="GluePoint7Y" fmla="*/ 12 h 28"/>
                  <a:gd name="GluePoint8X" fmla="*/ 1 w 13"/>
                  <a:gd name="GluePoint8Y" fmla="*/ 24 h 28"/>
                  <a:gd name="GluePoint9X" fmla="*/ 5 w 13"/>
                  <a:gd name="GluePoint9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8">
                    <a:moveTo>
                      <a:pt x="5" y="28"/>
                    </a:moveTo>
                    <a:lnTo>
                      <a:pt x="11" y="25"/>
                    </a:lnTo>
                    <a:lnTo>
                      <a:pt x="13" y="19"/>
                    </a:lnTo>
                    <a:lnTo>
                      <a:pt x="11" y="11"/>
                    </a:lnTo>
                    <a:lnTo>
                      <a:pt x="11" y="4"/>
                    </a:lnTo>
                    <a:lnTo>
                      <a:pt x="5" y="0"/>
                    </a:lnTo>
                    <a:lnTo>
                      <a:pt x="0" y="12"/>
                    </a:lnTo>
                    <a:lnTo>
                      <a:pt x="1" y="24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53" name="Freeform 132"/>
              <p:cNvSpPr/>
              <p:nvPr/>
            </p:nvSpPr>
            <p:spPr>
              <a:xfrm>
                <a:off x="4876920" y="2114640"/>
                <a:ext cx="101160" cy="114120"/>
              </a:xfrm>
              <a:custGeom>
                <a:avLst/>
                <a:gdLst>
                  <a:gd name="textAreaLeft" fmla="*/ 0 w 101160"/>
                  <a:gd name="textAreaRight" fmla="*/ 101520 w 101160"/>
                  <a:gd name="textAreaTop" fmla="*/ 0 h 114120"/>
                  <a:gd name="textAreaBottom" fmla="*/ 114480 h 114120"/>
                  <a:gd name="GluePoint1X" fmla="*/ 6 w 64"/>
                  <a:gd name="GluePoint1Y" fmla="*/ 68 h 72"/>
                  <a:gd name="GluePoint2X" fmla="*/ 6 w 64"/>
                  <a:gd name="GluePoint2Y" fmla="*/ 71 h 72"/>
                  <a:gd name="GluePoint3X" fmla="*/ 24 w 64"/>
                  <a:gd name="GluePoint3Y" fmla="*/ 72 h 72"/>
                  <a:gd name="GluePoint4X" fmla="*/ 27 w 64"/>
                  <a:gd name="GluePoint4Y" fmla="*/ 68 h 72"/>
                  <a:gd name="GluePoint5X" fmla="*/ 30 w 64"/>
                  <a:gd name="GluePoint5Y" fmla="*/ 60 h 72"/>
                  <a:gd name="GluePoint6X" fmla="*/ 41 w 64"/>
                  <a:gd name="GluePoint6Y" fmla="*/ 58 h 72"/>
                  <a:gd name="GluePoint7X" fmla="*/ 43 w 64"/>
                  <a:gd name="GluePoint7Y" fmla="*/ 52 h 72"/>
                  <a:gd name="GluePoint8X" fmla="*/ 49 w 64"/>
                  <a:gd name="GluePoint8Y" fmla="*/ 47 h 72"/>
                  <a:gd name="GluePoint9X" fmla="*/ 32 w 64"/>
                  <a:gd name="GluePoint9Y" fmla="*/ 31 h 72"/>
                  <a:gd name="GluePoint10X" fmla="*/ 59 w 64"/>
                  <a:gd name="GluePoint10Y" fmla="*/ 24 h 72"/>
                  <a:gd name="GluePoint11X" fmla="*/ 64 w 64"/>
                  <a:gd name="GluePoint11Y" fmla="*/ 19 h 72"/>
                  <a:gd name="GluePoint12X" fmla="*/ 54 w 64"/>
                  <a:gd name="GluePoint12Y" fmla="*/ 0 h 72"/>
                  <a:gd name="GluePoint13X" fmla="*/ 54 w 64"/>
                  <a:gd name="GluePoint13Y" fmla="*/ 0 h 72"/>
                  <a:gd name="GluePoint14X" fmla="*/ 24 w 64"/>
                  <a:gd name="GluePoint14Y" fmla="*/ 18 h 72"/>
                  <a:gd name="GluePoint15X" fmla="*/ 19 w 64"/>
                  <a:gd name="GluePoint15Y" fmla="*/ 16 h 72"/>
                  <a:gd name="GluePoint16X" fmla="*/ 13 w 64"/>
                  <a:gd name="GluePoint16Y" fmla="*/ 10 h 72"/>
                  <a:gd name="GluePoint17X" fmla="*/ 8 w 64"/>
                  <a:gd name="GluePoint17Y" fmla="*/ 10 h 72"/>
                  <a:gd name="GluePoint18X" fmla="*/ 10 w 64"/>
                  <a:gd name="GluePoint18Y" fmla="*/ 16 h 72"/>
                  <a:gd name="GluePoint19X" fmla="*/ 6 w 64"/>
                  <a:gd name="GluePoint19Y" fmla="*/ 13 h 72"/>
                  <a:gd name="GluePoint20X" fmla="*/ 3 w 64"/>
                  <a:gd name="GluePoint20Y" fmla="*/ 13 h 72"/>
                  <a:gd name="GluePoint21X" fmla="*/ 0 w 64"/>
                  <a:gd name="GluePoint21Y" fmla="*/ 18 h 72"/>
                  <a:gd name="GluePoint22X" fmla="*/ 2 w 64"/>
                  <a:gd name="GluePoint22Y" fmla="*/ 26 h 72"/>
                  <a:gd name="GluePoint23X" fmla="*/ 5 w 64"/>
                  <a:gd name="GluePoint23Y" fmla="*/ 26 h 72"/>
                  <a:gd name="GluePoint24X" fmla="*/ 3 w 64"/>
                  <a:gd name="GluePoint24Y" fmla="*/ 27 h 72"/>
                  <a:gd name="GluePoint25X" fmla="*/ 2 w 64"/>
                  <a:gd name="GluePoint25Y" fmla="*/ 34 h 72"/>
                  <a:gd name="GluePoint26X" fmla="*/ 2 w 64"/>
                  <a:gd name="GluePoint26Y" fmla="*/ 35 h 72"/>
                  <a:gd name="GluePoint27X" fmla="*/ 8 w 64"/>
                  <a:gd name="GluePoint27Y" fmla="*/ 31 h 72"/>
                  <a:gd name="GluePoint28X" fmla="*/ 10 w 64"/>
                  <a:gd name="GluePoint28Y" fmla="*/ 32 h 72"/>
                  <a:gd name="GluePoint29X" fmla="*/ 10 w 64"/>
                  <a:gd name="GluePoint29Y" fmla="*/ 39 h 72"/>
                  <a:gd name="GluePoint30X" fmla="*/ 6 w 64"/>
                  <a:gd name="GluePoint30Y" fmla="*/ 48 h 72"/>
                  <a:gd name="GluePoint31X" fmla="*/ 6 w 64"/>
                  <a:gd name="GluePoint31Y" fmla="*/ 68 h 72"/>
                  <a:gd name="GluePoint32X" fmla="*/ 6 w 64"/>
                  <a:gd name="GluePoint32Y" fmla="*/ 68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4" h="72">
                    <a:moveTo>
                      <a:pt x="6" y="68"/>
                    </a:moveTo>
                    <a:lnTo>
                      <a:pt x="6" y="71"/>
                    </a:lnTo>
                    <a:lnTo>
                      <a:pt x="24" y="72"/>
                    </a:lnTo>
                    <a:lnTo>
                      <a:pt x="27" y="68"/>
                    </a:lnTo>
                    <a:lnTo>
                      <a:pt x="30" y="60"/>
                    </a:lnTo>
                    <a:lnTo>
                      <a:pt x="41" y="58"/>
                    </a:lnTo>
                    <a:lnTo>
                      <a:pt x="43" y="52"/>
                    </a:lnTo>
                    <a:lnTo>
                      <a:pt x="49" y="47"/>
                    </a:lnTo>
                    <a:lnTo>
                      <a:pt x="32" y="31"/>
                    </a:lnTo>
                    <a:lnTo>
                      <a:pt x="59" y="24"/>
                    </a:lnTo>
                    <a:lnTo>
                      <a:pt x="64" y="19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24" y="18"/>
                    </a:lnTo>
                    <a:lnTo>
                      <a:pt x="19" y="16"/>
                    </a:lnTo>
                    <a:lnTo>
                      <a:pt x="13" y="10"/>
                    </a:lnTo>
                    <a:lnTo>
                      <a:pt x="8" y="10"/>
                    </a:lnTo>
                    <a:lnTo>
                      <a:pt x="10" y="16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8" y="31"/>
                    </a:lnTo>
                    <a:lnTo>
                      <a:pt x="10" y="32"/>
                    </a:lnTo>
                    <a:lnTo>
                      <a:pt x="10" y="39"/>
                    </a:lnTo>
                    <a:lnTo>
                      <a:pt x="6" y="48"/>
                    </a:lnTo>
                    <a:lnTo>
                      <a:pt x="6" y="68"/>
                    </a:lnTo>
                    <a:lnTo>
                      <a:pt x="6" y="6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54" name="Freeform 133"/>
              <p:cNvSpPr/>
              <p:nvPr/>
            </p:nvSpPr>
            <p:spPr>
              <a:xfrm>
                <a:off x="4657680" y="1870200"/>
                <a:ext cx="431280" cy="175680"/>
              </a:xfrm>
              <a:custGeom>
                <a:avLst/>
                <a:gdLst>
                  <a:gd name="textAreaLeft" fmla="*/ 0 w 431280"/>
                  <a:gd name="textAreaRight" fmla="*/ 431640 w 431280"/>
                  <a:gd name="textAreaTop" fmla="*/ 0 h 175680"/>
                  <a:gd name="textAreaBottom" fmla="*/ 176040 h 175680"/>
                  <a:gd name="GluePoint1X" fmla="*/ 248 w 272"/>
                  <a:gd name="GluePoint1Y" fmla="*/ 32 h 111"/>
                  <a:gd name="GluePoint2X" fmla="*/ 243 w 272"/>
                  <a:gd name="GluePoint2Y" fmla="*/ 21 h 111"/>
                  <a:gd name="GluePoint3X" fmla="*/ 238 w 272"/>
                  <a:gd name="GluePoint3Y" fmla="*/ 16 h 111"/>
                  <a:gd name="GluePoint4X" fmla="*/ 222 w 272"/>
                  <a:gd name="GluePoint4Y" fmla="*/ 9 h 111"/>
                  <a:gd name="GluePoint5X" fmla="*/ 211 w 272"/>
                  <a:gd name="GluePoint5Y" fmla="*/ 8 h 111"/>
                  <a:gd name="GluePoint6X" fmla="*/ 183 w 272"/>
                  <a:gd name="GluePoint6Y" fmla="*/ 16 h 111"/>
                  <a:gd name="GluePoint7X" fmla="*/ 160 w 272"/>
                  <a:gd name="GluePoint7Y" fmla="*/ 17 h 111"/>
                  <a:gd name="GluePoint8X" fmla="*/ 148 w 272"/>
                  <a:gd name="GluePoint8Y" fmla="*/ 14 h 111"/>
                  <a:gd name="GluePoint9X" fmla="*/ 135 w 272"/>
                  <a:gd name="GluePoint9Y" fmla="*/ 6 h 111"/>
                  <a:gd name="GluePoint10X" fmla="*/ 129 w 272"/>
                  <a:gd name="GluePoint10Y" fmla="*/ 6 h 111"/>
                  <a:gd name="GluePoint11X" fmla="*/ 121 w 272"/>
                  <a:gd name="GluePoint11Y" fmla="*/ 0 h 111"/>
                  <a:gd name="GluePoint12X" fmla="*/ 97 w 272"/>
                  <a:gd name="GluePoint12Y" fmla="*/ 1 h 111"/>
                  <a:gd name="GluePoint13X" fmla="*/ 67 w 272"/>
                  <a:gd name="GluePoint13Y" fmla="*/ 17 h 111"/>
                  <a:gd name="GluePoint14X" fmla="*/ 38 w 272"/>
                  <a:gd name="GluePoint14Y" fmla="*/ 19 h 111"/>
                  <a:gd name="GluePoint15X" fmla="*/ 51 w 272"/>
                  <a:gd name="GluePoint15Y" fmla="*/ 24 h 111"/>
                  <a:gd name="GluePoint16X" fmla="*/ 36 w 272"/>
                  <a:gd name="GluePoint16Y" fmla="*/ 25 h 111"/>
                  <a:gd name="GluePoint17X" fmla="*/ 36 w 272"/>
                  <a:gd name="GluePoint17Y" fmla="*/ 29 h 111"/>
                  <a:gd name="GluePoint18X" fmla="*/ 24 w 272"/>
                  <a:gd name="GluePoint18Y" fmla="*/ 27 h 111"/>
                  <a:gd name="GluePoint19X" fmla="*/ 22 w 272"/>
                  <a:gd name="GluePoint19Y" fmla="*/ 30 h 111"/>
                  <a:gd name="GluePoint20X" fmla="*/ 8 w 272"/>
                  <a:gd name="GluePoint20Y" fmla="*/ 29 h 111"/>
                  <a:gd name="GluePoint21X" fmla="*/ 0 w 272"/>
                  <a:gd name="GluePoint21Y" fmla="*/ 38 h 111"/>
                  <a:gd name="GluePoint22X" fmla="*/ 9 w 272"/>
                  <a:gd name="GluePoint22Y" fmla="*/ 43 h 111"/>
                  <a:gd name="GluePoint23X" fmla="*/ 13 w 272"/>
                  <a:gd name="GluePoint23Y" fmla="*/ 56 h 111"/>
                  <a:gd name="GluePoint24X" fmla="*/ 16 w 272"/>
                  <a:gd name="GluePoint24Y" fmla="*/ 64 h 111"/>
                  <a:gd name="GluePoint25X" fmla="*/ 6 w 272"/>
                  <a:gd name="GluePoint25Y" fmla="*/ 59 h 111"/>
                  <a:gd name="GluePoint26X" fmla="*/ 5 w 272"/>
                  <a:gd name="GluePoint26Y" fmla="*/ 66 h 111"/>
                  <a:gd name="GluePoint27X" fmla="*/ 19 w 272"/>
                  <a:gd name="GluePoint27Y" fmla="*/ 74 h 111"/>
                  <a:gd name="GluePoint28X" fmla="*/ 17 w 272"/>
                  <a:gd name="GluePoint28Y" fmla="*/ 79 h 111"/>
                  <a:gd name="GluePoint29X" fmla="*/ 21 w 272"/>
                  <a:gd name="GluePoint29Y" fmla="*/ 82 h 111"/>
                  <a:gd name="GluePoint30X" fmla="*/ 22 w 272"/>
                  <a:gd name="GluePoint30Y" fmla="*/ 87 h 111"/>
                  <a:gd name="GluePoint31X" fmla="*/ 33 w 272"/>
                  <a:gd name="GluePoint31Y" fmla="*/ 87 h 111"/>
                  <a:gd name="GluePoint32X" fmla="*/ 25 w 272"/>
                  <a:gd name="GluePoint32Y" fmla="*/ 93 h 111"/>
                  <a:gd name="GluePoint33X" fmla="*/ 32 w 272"/>
                  <a:gd name="GluePoint33Y" fmla="*/ 93 h 111"/>
                  <a:gd name="GluePoint34X" fmla="*/ 36 w 272"/>
                  <a:gd name="GluePoint34Y" fmla="*/ 91 h 111"/>
                  <a:gd name="GluePoint35X" fmla="*/ 44 w 272"/>
                  <a:gd name="GluePoint35Y" fmla="*/ 95 h 111"/>
                  <a:gd name="GluePoint36X" fmla="*/ 48 w 272"/>
                  <a:gd name="GluePoint36Y" fmla="*/ 93 h 111"/>
                  <a:gd name="GluePoint37X" fmla="*/ 51 w 272"/>
                  <a:gd name="GluePoint37Y" fmla="*/ 101 h 111"/>
                  <a:gd name="GluePoint38X" fmla="*/ 68 w 272"/>
                  <a:gd name="GluePoint38Y" fmla="*/ 101 h 111"/>
                  <a:gd name="GluePoint39X" fmla="*/ 75 w 272"/>
                  <a:gd name="GluePoint39Y" fmla="*/ 90 h 111"/>
                  <a:gd name="GluePoint40X" fmla="*/ 98 w 272"/>
                  <a:gd name="GluePoint40Y" fmla="*/ 104 h 111"/>
                  <a:gd name="GluePoint41X" fmla="*/ 121 w 272"/>
                  <a:gd name="GluePoint41Y" fmla="*/ 99 h 111"/>
                  <a:gd name="GluePoint42X" fmla="*/ 127 w 272"/>
                  <a:gd name="GluePoint42Y" fmla="*/ 91 h 111"/>
                  <a:gd name="GluePoint43X" fmla="*/ 143 w 272"/>
                  <a:gd name="GluePoint43Y" fmla="*/ 96 h 111"/>
                  <a:gd name="GluePoint44X" fmla="*/ 146 w 272"/>
                  <a:gd name="GluePoint44Y" fmla="*/ 91 h 111"/>
                  <a:gd name="GluePoint45X" fmla="*/ 146 w 272"/>
                  <a:gd name="GluePoint45Y" fmla="*/ 98 h 111"/>
                  <a:gd name="GluePoint46X" fmla="*/ 149 w 272"/>
                  <a:gd name="GluePoint46Y" fmla="*/ 111 h 111"/>
                  <a:gd name="GluePoint47X" fmla="*/ 152 w 272"/>
                  <a:gd name="GluePoint47Y" fmla="*/ 106 h 111"/>
                  <a:gd name="GluePoint48X" fmla="*/ 157 w 272"/>
                  <a:gd name="GluePoint48Y" fmla="*/ 101 h 111"/>
                  <a:gd name="GluePoint49X" fmla="*/ 156 w 272"/>
                  <a:gd name="GluePoint49Y" fmla="*/ 91 h 111"/>
                  <a:gd name="GluePoint50X" fmla="*/ 162 w 272"/>
                  <a:gd name="GluePoint50Y" fmla="*/ 95 h 111"/>
                  <a:gd name="GluePoint51X" fmla="*/ 179 w 272"/>
                  <a:gd name="GluePoint51Y" fmla="*/ 90 h 111"/>
                  <a:gd name="GluePoint52X" fmla="*/ 192 w 272"/>
                  <a:gd name="GluePoint52Y" fmla="*/ 93 h 111"/>
                  <a:gd name="GluePoint53X" fmla="*/ 227 w 272"/>
                  <a:gd name="GluePoint53Y" fmla="*/ 87 h 111"/>
                  <a:gd name="GluePoint54X" fmla="*/ 237 w 272"/>
                  <a:gd name="GluePoint54Y" fmla="*/ 85 h 111"/>
                  <a:gd name="GluePoint55X" fmla="*/ 245 w 272"/>
                  <a:gd name="GluePoint55Y" fmla="*/ 80 h 111"/>
                  <a:gd name="GluePoint56X" fmla="*/ 262 w 272"/>
                  <a:gd name="GluePoint56Y" fmla="*/ 82 h 111"/>
                  <a:gd name="GluePoint57X" fmla="*/ 268 w 272"/>
                  <a:gd name="GluePoint57Y" fmla="*/ 85 h 111"/>
                  <a:gd name="GluePoint58X" fmla="*/ 270 w 272"/>
                  <a:gd name="GluePoint58Y" fmla="*/ 79 h 111"/>
                  <a:gd name="GluePoint59X" fmla="*/ 259 w 272"/>
                  <a:gd name="GluePoint59Y" fmla="*/ 53 h 111"/>
                  <a:gd name="GluePoint60X" fmla="*/ 259 w 272"/>
                  <a:gd name="GluePoint60Y" fmla="*/ 45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72" h="111">
                    <a:moveTo>
                      <a:pt x="260" y="38"/>
                    </a:moveTo>
                    <a:lnTo>
                      <a:pt x="248" y="32"/>
                    </a:lnTo>
                    <a:lnTo>
                      <a:pt x="246" y="29"/>
                    </a:lnTo>
                    <a:lnTo>
                      <a:pt x="243" y="21"/>
                    </a:lnTo>
                    <a:lnTo>
                      <a:pt x="241" y="17"/>
                    </a:lnTo>
                    <a:lnTo>
                      <a:pt x="238" y="16"/>
                    </a:lnTo>
                    <a:lnTo>
                      <a:pt x="229" y="8"/>
                    </a:lnTo>
                    <a:lnTo>
                      <a:pt x="222" y="9"/>
                    </a:lnTo>
                    <a:lnTo>
                      <a:pt x="213" y="9"/>
                    </a:lnTo>
                    <a:lnTo>
                      <a:pt x="211" y="8"/>
                    </a:lnTo>
                    <a:lnTo>
                      <a:pt x="197" y="17"/>
                    </a:lnTo>
                    <a:lnTo>
                      <a:pt x="183" y="16"/>
                    </a:lnTo>
                    <a:lnTo>
                      <a:pt x="165" y="19"/>
                    </a:lnTo>
                    <a:lnTo>
                      <a:pt x="160" y="17"/>
                    </a:lnTo>
                    <a:lnTo>
                      <a:pt x="157" y="19"/>
                    </a:lnTo>
                    <a:lnTo>
                      <a:pt x="148" y="14"/>
                    </a:lnTo>
                    <a:lnTo>
                      <a:pt x="140" y="13"/>
                    </a:lnTo>
                    <a:lnTo>
                      <a:pt x="135" y="6"/>
                    </a:lnTo>
                    <a:lnTo>
                      <a:pt x="132" y="8"/>
                    </a:lnTo>
                    <a:lnTo>
                      <a:pt x="129" y="6"/>
                    </a:lnTo>
                    <a:lnTo>
                      <a:pt x="125" y="5"/>
                    </a:lnTo>
                    <a:lnTo>
                      <a:pt x="121" y="0"/>
                    </a:lnTo>
                    <a:lnTo>
                      <a:pt x="116" y="1"/>
                    </a:lnTo>
                    <a:lnTo>
                      <a:pt x="97" y="1"/>
                    </a:lnTo>
                    <a:lnTo>
                      <a:pt x="83" y="6"/>
                    </a:lnTo>
                    <a:lnTo>
                      <a:pt x="67" y="17"/>
                    </a:lnTo>
                    <a:lnTo>
                      <a:pt x="40" y="14"/>
                    </a:lnTo>
                    <a:lnTo>
                      <a:pt x="38" y="19"/>
                    </a:lnTo>
                    <a:lnTo>
                      <a:pt x="41" y="21"/>
                    </a:lnTo>
                    <a:lnTo>
                      <a:pt x="51" y="24"/>
                    </a:lnTo>
                    <a:lnTo>
                      <a:pt x="38" y="24"/>
                    </a:lnTo>
                    <a:lnTo>
                      <a:pt x="36" y="25"/>
                    </a:lnTo>
                    <a:lnTo>
                      <a:pt x="40" y="29"/>
                    </a:lnTo>
                    <a:lnTo>
                      <a:pt x="36" y="29"/>
                    </a:lnTo>
                    <a:lnTo>
                      <a:pt x="24" y="29"/>
                    </a:lnTo>
                    <a:lnTo>
                      <a:pt x="24" y="27"/>
                    </a:lnTo>
                    <a:lnTo>
                      <a:pt x="21" y="27"/>
                    </a:lnTo>
                    <a:lnTo>
                      <a:pt x="22" y="30"/>
                    </a:lnTo>
                    <a:lnTo>
                      <a:pt x="14" y="27"/>
                    </a:lnTo>
                    <a:lnTo>
                      <a:pt x="8" y="29"/>
                    </a:lnTo>
                    <a:lnTo>
                      <a:pt x="2" y="35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9" y="43"/>
                    </a:lnTo>
                    <a:lnTo>
                      <a:pt x="9" y="50"/>
                    </a:lnTo>
                    <a:lnTo>
                      <a:pt x="13" y="56"/>
                    </a:lnTo>
                    <a:lnTo>
                      <a:pt x="11" y="59"/>
                    </a:lnTo>
                    <a:lnTo>
                      <a:pt x="16" y="64"/>
                    </a:lnTo>
                    <a:lnTo>
                      <a:pt x="9" y="64"/>
                    </a:lnTo>
                    <a:lnTo>
                      <a:pt x="6" y="59"/>
                    </a:lnTo>
                    <a:lnTo>
                      <a:pt x="6" y="64"/>
                    </a:lnTo>
                    <a:lnTo>
                      <a:pt x="5" y="66"/>
                    </a:lnTo>
                    <a:lnTo>
                      <a:pt x="17" y="70"/>
                    </a:lnTo>
                    <a:lnTo>
                      <a:pt x="19" y="74"/>
                    </a:lnTo>
                    <a:lnTo>
                      <a:pt x="17" y="77"/>
                    </a:lnTo>
                    <a:lnTo>
                      <a:pt x="17" y="79"/>
                    </a:lnTo>
                    <a:lnTo>
                      <a:pt x="22" y="77"/>
                    </a:lnTo>
                    <a:lnTo>
                      <a:pt x="21" y="82"/>
                    </a:lnTo>
                    <a:lnTo>
                      <a:pt x="24" y="83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33" y="87"/>
                    </a:lnTo>
                    <a:lnTo>
                      <a:pt x="36" y="87"/>
                    </a:lnTo>
                    <a:lnTo>
                      <a:pt x="25" y="93"/>
                    </a:lnTo>
                    <a:lnTo>
                      <a:pt x="24" y="95"/>
                    </a:lnTo>
                    <a:lnTo>
                      <a:pt x="32" y="93"/>
                    </a:lnTo>
                    <a:lnTo>
                      <a:pt x="33" y="95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44" y="95"/>
                    </a:lnTo>
                    <a:lnTo>
                      <a:pt x="46" y="93"/>
                    </a:lnTo>
                    <a:lnTo>
                      <a:pt x="48" y="93"/>
                    </a:lnTo>
                    <a:lnTo>
                      <a:pt x="49" y="98"/>
                    </a:lnTo>
                    <a:lnTo>
                      <a:pt x="51" y="101"/>
                    </a:lnTo>
                    <a:lnTo>
                      <a:pt x="60" y="103"/>
                    </a:lnTo>
                    <a:lnTo>
                      <a:pt x="68" y="101"/>
                    </a:lnTo>
                    <a:lnTo>
                      <a:pt x="70" y="91"/>
                    </a:lnTo>
                    <a:lnTo>
                      <a:pt x="75" y="90"/>
                    </a:lnTo>
                    <a:lnTo>
                      <a:pt x="89" y="96"/>
                    </a:lnTo>
                    <a:lnTo>
                      <a:pt x="98" y="104"/>
                    </a:lnTo>
                    <a:lnTo>
                      <a:pt x="103" y="106"/>
                    </a:lnTo>
                    <a:lnTo>
                      <a:pt x="121" y="99"/>
                    </a:lnTo>
                    <a:lnTo>
                      <a:pt x="125" y="93"/>
                    </a:lnTo>
                    <a:lnTo>
                      <a:pt x="127" y="91"/>
                    </a:lnTo>
                    <a:lnTo>
                      <a:pt x="140" y="96"/>
                    </a:lnTo>
                    <a:lnTo>
                      <a:pt x="143" y="96"/>
                    </a:lnTo>
                    <a:lnTo>
                      <a:pt x="143" y="93"/>
                    </a:lnTo>
                    <a:lnTo>
                      <a:pt x="146" y="91"/>
                    </a:lnTo>
                    <a:lnTo>
                      <a:pt x="149" y="93"/>
                    </a:lnTo>
                    <a:lnTo>
                      <a:pt x="146" y="98"/>
                    </a:lnTo>
                    <a:lnTo>
                      <a:pt x="148" y="109"/>
                    </a:lnTo>
                    <a:lnTo>
                      <a:pt x="149" y="111"/>
                    </a:lnTo>
                    <a:lnTo>
                      <a:pt x="151" y="109"/>
                    </a:lnTo>
                    <a:lnTo>
                      <a:pt x="152" y="106"/>
                    </a:lnTo>
                    <a:lnTo>
                      <a:pt x="152" y="103"/>
                    </a:lnTo>
                    <a:lnTo>
                      <a:pt x="157" y="101"/>
                    </a:lnTo>
                    <a:lnTo>
                      <a:pt x="154" y="98"/>
                    </a:lnTo>
                    <a:lnTo>
                      <a:pt x="156" y="91"/>
                    </a:lnTo>
                    <a:lnTo>
                      <a:pt x="160" y="93"/>
                    </a:lnTo>
                    <a:lnTo>
                      <a:pt x="162" y="95"/>
                    </a:lnTo>
                    <a:lnTo>
                      <a:pt x="168" y="95"/>
                    </a:lnTo>
                    <a:lnTo>
                      <a:pt x="179" y="90"/>
                    </a:lnTo>
                    <a:lnTo>
                      <a:pt x="186" y="93"/>
                    </a:lnTo>
                    <a:lnTo>
                      <a:pt x="192" y="93"/>
                    </a:lnTo>
                    <a:lnTo>
                      <a:pt x="213" y="87"/>
                    </a:lnTo>
                    <a:lnTo>
                      <a:pt x="227" y="87"/>
                    </a:lnTo>
                    <a:lnTo>
                      <a:pt x="233" y="82"/>
                    </a:lnTo>
                    <a:lnTo>
                      <a:pt x="237" y="85"/>
                    </a:lnTo>
                    <a:lnTo>
                      <a:pt x="237" y="87"/>
                    </a:lnTo>
                    <a:lnTo>
                      <a:pt x="245" y="80"/>
                    </a:lnTo>
                    <a:lnTo>
                      <a:pt x="249" y="82"/>
                    </a:lnTo>
                    <a:lnTo>
                      <a:pt x="262" y="82"/>
                    </a:lnTo>
                    <a:lnTo>
                      <a:pt x="265" y="85"/>
                    </a:lnTo>
                    <a:lnTo>
                      <a:pt x="268" y="85"/>
                    </a:lnTo>
                    <a:lnTo>
                      <a:pt x="272" y="83"/>
                    </a:lnTo>
                    <a:lnTo>
                      <a:pt x="270" y="79"/>
                    </a:lnTo>
                    <a:lnTo>
                      <a:pt x="262" y="72"/>
                    </a:lnTo>
                    <a:lnTo>
                      <a:pt x="259" y="53"/>
                    </a:lnTo>
                    <a:lnTo>
                      <a:pt x="256" y="46"/>
                    </a:lnTo>
                    <a:lnTo>
                      <a:pt x="259" y="45"/>
                    </a:lnTo>
                    <a:lnTo>
                      <a:pt x="260" y="3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55" name="Freeform 134"/>
              <p:cNvSpPr/>
              <p:nvPr/>
            </p:nvSpPr>
            <p:spPr>
              <a:xfrm>
                <a:off x="4889520" y="2000160"/>
                <a:ext cx="144000" cy="14256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42560"/>
                  <a:gd name="textAreaBottom" fmla="*/ 142920 h 142560"/>
                  <a:gd name="GluePoint1X" fmla="*/ 91 w 91"/>
                  <a:gd name="GluePoint1Y" fmla="*/ 5 h 90"/>
                  <a:gd name="GluePoint2X" fmla="*/ 91 w 91"/>
                  <a:gd name="GluePoint2Y" fmla="*/ 3 h 90"/>
                  <a:gd name="GluePoint3X" fmla="*/ 87 w 91"/>
                  <a:gd name="GluePoint3Y" fmla="*/ 0 h 90"/>
                  <a:gd name="GluePoint4X" fmla="*/ 81 w 91"/>
                  <a:gd name="GluePoint4Y" fmla="*/ 5 h 90"/>
                  <a:gd name="GluePoint5X" fmla="*/ 67 w 91"/>
                  <a:gd name="GluePoint5Y" fmla="*/ 5 h 90"/>
                  <a:gd name="GluePoint6X" fmla="*/ 46 w 91"/>
                  <a:gd name="GluePoint6Y" fmla="*/ 11 h 90"/>
                  <a:gd name="GluePoint7X" fmla="*/ 40 w 91"/>
                  <a:gd name="GluePoint7Y" fmla="*/ 11 h 90"/>
                  <a:gd name="GluePoint8X" fmla="*/ 33 w 91"/>
                  <a:gd name="GluePoint8Y" fmla="*/ 8 h 90"/>
                  <a:gd name="GluePoint9X" fmla="*/ 22 w 91"/>
                  <a:gd name="GluePoint9Y" fmla="*/ 13 h 90"/>
                  <a:gd name="GluePoint10X" fmla="*/ 16 w 91"/>
                  <a:gd name="GluePoint10Y" fmla="*/ 13 h 90"/>
                  <a:gd name="GluePoint11X" fmla="*/ 14 w 91"/>
                  <a:gd name="GluePoint11Y" fmla="*/ 11 h 90"/>
                  <a:gd name="GluePoint12X" fmla="*/ 10 w 91"/>
                  <a:gd name="GluePoint12Y" fmla="*/ 9 h 90"/>
                  <a:gd name="GluePoint13X" fmla="*/ 8 w 91"/>
                  <a:gd name="GluePoint13Y" fmla="*/ 16 h 90"/>
                  <a:gd name="GluePoint14X" fmla="*/ 11 w 91"/>
                  <a:gd name="GluePoint14Y" fmla="*/ 19 h 90"/>
                  <a:gd name="GluePoint15X" fmla="*/ 6 w 91"/>
                  <a:gd name="GluePoint15Y" fmla="*/ 21 h 90"/>
                  <a:gd name="GluePoint16X" fmla="*/ 6 w 91"/>
                  <a:gd name="GluePoint16Y" fmla="*/ 24 h 90"/>
                  <a:gd name="GluePoint17X" fmla="*/ 5 w 91"/>
                  <a:gd name="GluePoint17Y" fmla="*/ 27 h 90"/>
                  <a:gd name="GluePoint18X" fmla="*/ 3 w 91"/>
                  <a:gd name="GluePoint18Y" fmla="*/ 29 h 90"/>
                  <a:gd name="GluePoint19X" fmla="*/ 2 w 91"/>
                  <a:gd name="GluePoint19Y" fmla="*/ 27 h 90"/>
                  <a:gd name="GluePoint20X" fmla="*/ 0 w 91"/>
                  <a:gd name="GluePoint20Y" fmla="*/ 32 h 90"/>
                  <a:gd name="GluePoint21X" fmla="*/ 3 w 91"/>
                  <a:gd name="GluePoint21Y" fmla="*/ 35 h 90"/>
                  <a:gd name="GluePoint22X" fmla="*/ 5 w 91"/>
                  <a:gd name="GluePoint22Y" fmla="*/ 46 h 90"/>
                  <a:gd name="GluePoint23X" fmla="*/ 11 w 91"/>
                  <a:gd name="GluePoint23Y" fmla="*/ 46 h 90"/>
                  <a:gd name="GluePoint24X" fmla="*/ 10 w 91"/>
                  <a:gd name="GluePoint24Y" fmla="*/ 50 h 90"/>
                  <a:gd name="GluePoint25X" fmla="*/ 14 w 91"/>
                  <a:gd name="GluePoint25Y" fmla="*/ 51 h 90"/>
                  <a:gd name="GluePoint26X" fmla="*/ 16 w 91"/>
                  <a:gd name="GluePoint26Y" fmla="*/ 54 h 90"/>
                  <a:gd name="GluePoint27X" fmla="*/ 11 w 91"/>
                  <a:gd name="GluePoint27Y" fmla="*/ 59 h 90"/>
                  <a:gd name="GluePoint28X" fmla="*/ 13 w 91"/>
                  <a:gd name="GluePoint28Y" fmla="*/ 62 h 90"/>
                  <a:gd name="GluePoint29X" fmla="*/ 6 w 91"/>
                  <a:gd name="GluePoint29Y" fmla="*/ 62 h 90"/>
                  <a:gd name="GluePoint30X" fmla="*/ 5 w 91"/>
                  <a:gd name="GluePoint30Y" fmla="*/ 66 h 90"/>
                  <a:gd name="GluePoint31X" fmla="*/ 8 w 91"/>
                  <a:gd name="GluePoint31Y" fmla="*/ 67 h 90"/>
                  <a:gd name="GluePoint32X" fmla="*/ 2 w 91"/>
                  <a:gd name="GluePoint32Y" fmla="*/ 74 h 90"/>
                  <a:gd name="GluePoint33X" fmla="*/ 0 w 91"/>
                  <a:gd name="GluePoint33Y" fmla="*/ 82 h 90"/>
                  <a:gd name="GluePoint34X" fmla="*/ 5 w 91"/>
                  <a:gd name="GluePoint34Y" fmla="*/ 82 h 90"/>
                  <a:gd name="GluePoint35X" fmla="*/ 11 w 91"/>
                  <a:gd name="GluePoint35Y" fmla="*/ 88 h 90"/>
                  <a:gd name="GluePoint36X" fmla="*/ 16 w 91"/>
                  <a:gd name="GluePoint36Y" fmla="*/ 90 h 90"/>
                  <a:gd name="GluePoint37X" fmla="*/ 46 w 91"/>
                  <a:gd name="GluePoint37Y" fmla="*/ 72 h 90"/>
                  <a:gd name="GluePoint38X" fmla="*/ 78 w 91"/>
                  <a:gd name="GluePoint38Y" fmla="*/ 51 h 90"/>
                  <a:gd name="GluePoint39X" fmla="*/ 79 w 91"/>
                  <a:gd name="GluePoint39Y" fmla="*/ 45 h 90"/>
                  <a:gd name="GluePoint40X" fmla="*/ 78 w 91"/>
                  <a:gd name="GluePoint40Y" fmla="*/ 16 h 90"/>
                  <a:gd name="GluePoint41X" fmla="*/ 86 w 91"/>
                  <a:gd name="GluePoint41Y" fmla="*/ 13 h 90"/>
                  <a:gd name="GluePoint42X" fmla="*/ 89 w 91"/>
                  <a:gd name="GluePoint42Y" fmla="*/ 6 h 90"/>
                  <a:gd name="GluePoint43X" fmla="*/ 91 w 91"/>
                  <a:gd name="GluePoint43Y" fmla="*/ 5 h 9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1" h="90">
                    <a:moveTo>
                      <a:pt x="91" y="5"/>
                    </a:moveTo>
                    <a:lnTo>
                      <a:pt x="91" y="3"/>
                    </a:lnTo>
                    <a:lnTo>
                      <a:pt x="87" y="0"/>
                    </a:lnTo>
                    <a:lnTo>
                      <a:pt x="81" y="5"/>
                    </a:lnTo>
                    <a:lnTo>
                      <a:pt x="67" y="5"/>
                    </a:lnTo>
                    <a:lnTo>
                      <a:pt x="46" y="11"/>
                    </a:lnTo>
                    <a:lnTo>
                      <a:pt x="40" y="11"/>
                    </a:lnTo>
                    <a:lnTo>
                      <a:pt x="33" y="8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1"/>
                    </a:lnTo>
                    <a:lnTo>
                      <a:pt x="10" y="9"/>
                    </a:lnTo>
                    <a:lnTo>
                      <a:pt x="8" y="16"/>
                    </a:lnTo>
                    <a:lnTo>
                      <a:pt x="11" y="19"/>
                    </a:lnTo>
                    <a:lnTo>
                      <a:pt x="6" y="21"/>
                    </a:lnTo>
                    <a:lnTo>
                      <a:pt x="6" y="24"/>
                    </a:lnTo>
                    <a:lnTo>
                      <a:pt x="5" y="27"/>
                    </a:lnTo>
                    <a:lnTo>
                      <a:pt x="3" y="29"/>
                    </a:lnTo>
                    <a:lnTo>
                      <a:pt x="2" y="27"/>
                    </a:lnTo>
                    <a:lnTo>
                      <a:pt x="0" y="32"/>
                    </a:lnTo>
                    <a:lnTo>
                      <a:pt x="3" y="35"/>
                    </a:lnTo>
                    <a:lnTo>
                      <a:pt x="5" y="46"/>
                    </a:lnTo>
                    <a:lnTo>
                      <a:pt x="11" y="46"/>
                    </a:lnTo>
                    <a:lnTo>
                      <a:pt x="10" y="50"/>
                    </a:lnTo>
                    <a:lnTo>
                      <a:pt x="14" y="51"/>
                    </a:lnTo>
                    <a:lnTo>
                      <a:pt x="16" y="54"/>
                    </a:lnTo>
                    <a:lnTo>
                      <a:pt x="11" y="59"/>
                    </a:lnTo>
                    <a:lnTo>
                      <a:pt x="13" y="62"/>
                    </a:lnTo>
                    <a:lnTo>
                      <a:pt x="6" y="62"/>
                    </a:lnTo>
                    <a:lnTo>
                      <a:pt x="5" y="66"/>
                    </a:lnTo>
                    <a:lnTo>
                      <a:pt x="8" y="67"/>
                    </a:lnTo>
                    <a:lnTo>
                      <a:pt x="2" y="74"/>
                    </a:lnTo>
                    <a:lnTo>
                      <a:pt x="0" y="82"/>
                    </a:lnTo>
                    <a:lnTo>
                      <a:pt x="5" y="82"/>
                    </a:lnTo>
                    <a:lnTo>
                      <a:pt x="11" y="88"/>
                    </a:lnTo>
                    <a:lnTo>
                      <a:pt x="16" y="90"/>
                    </a:lnTo>
                    <a:lnTo>
                      <a:pt x="46" y="72"/>
                    </a:lnTo>
                    <a:lnTo>
                      <a:pt x="78" y="51"/>
                    </a:lnTo>
                    <a:lnTo>
                      <a:pt x="79" y="45"/>
                    </a:lnTo>
                    <a:lnTo>
                      <a:pt x="78" y="16"/>
                    </a:lnTo>
                    <a:lnTo>
                      <a:pt x="86" y="13"/>
                    </a:lnTo>
                    <a:lnTo>
                      <a:pt x="89" y="6"/>
                    </a:lnTo>
                    <a:lnTo>
                      <a:pt x="91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56" name="Freeform 135"/>
              <p:cNvSpPr/>
              <p:nvPr/>
            </p:nvSpPr>
            <p:spPr>
              <a:xfrm>
                <a:off x="4876920" y="2073240"/>
                <a:ext cx="37800" cy="4572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5720"/>
                  <a:gd name="textAreaBottom" fmla="*/ 46080 h 45720"/>
                  <a:gd name="GluePoint1X" fmla="*/ 0 w 24"/>
                  <a:gd name="GluePoint1Y" fmla="*/ 29 h 29"/>
                  <a:gd name="GluePoint2X" fmla="*/ 10 w 24"/>
                  <a:gd name="GluePoint2Y" fmla="*/ 7 h 29"/>
                  <a:gd name="GluePoint3X" fmla="*/ 13 w 24"/>
                  <a:gd name="GluePoint3Y" fmla="*/ 4 h 29"/>
                  <a:gd name="GluePoint4X" fmla="*/ 13 w 24"/>
                  <a:gd name="GluePoint4Y" fmla="*/ 0 h 29"/>
                  <a:gd name="GluePoint5X" fmla="*/ 19 w 24"/>
                  <a:gd name="GluePoint5Y" fmla="*/ 0 h 29"/>
                  <a:gd name="GluePoint6X" fmla="*/ 18 w 24"/>
                  <a:gd name="GluePoint6Y" fmla="*/ 4 h 29"/>
                  <a:gd name="GluePoint7X" fmla="*/ 22 w 24"/>
                  <a:gd name="GluePoint7Y" fmla="*/ 5 h 29"/>
                  <a:gd name="GluePoint8X" fmla="*/ 24 w 24"/>
                  <a:gd name="GluePoint8Y" fmla="*/ 8 h 29"/>
                  <a:gd name="GluePoint9X" fmla="*/ 19 w 24"/>
                  <a:gd name="GluePoint9Y" fmla="*/ 13 h 29"/>
                  <a:gd name="GluePoint10X" fmla="*/ 21 w 24"/>
                  <a:gd name="GluePoint10Y" fmla="*/ 16 h 29"/>
                  <a:gd name="GluePoint11X" fmla="*/ 14 w 24"/>
                  <a:gd name="GluePoint11Y" fmla="*/ 16 h 29"/>
                  <a:gd name="GluePoint12X" fmla="*/ 13 w 24"/>
                  <a:gd name="GluePoint12Y" fmla="*/ 20 h 29"/>
                  <a:gd name="GluePoint13X" fmla="*/ 16 w 24"/>
                  <a:gd name="GluePoint13Y" fmla="*/ 21 h 29"/>
                  <a:gd name="GluePoint14X" fmla="*/ 10 w 24"/>
                  <a:gd name="GluePoint14Y" fmla="*/ 28 h 29"/>
                  <a:gd name="GluePoint15X" fmla="*/ 8 w 24"/>
                  <a:gd name="GluePoint15Y" fmla="*/ 26 h 29"/>
                  <a:gd name="GluePoint16X" fmla="*/ 8 w 24"/>
                  <a:gd name="GluePoint16Y" fmla="*/ 29 h 29"/>
                  <a:gd name="GluePoint17X" fmla="*/ 0 w 24"/>
                  <a:gd name="GluePoint17Y" fmla="*/ 29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4" h="29">
                    <a:moveTo>
                      <a:pt x="0" y="29"/>
                    </a:moveTo>
                    <a:lnTo>
                      <a:pt x="10" y="7"/>
                    </a:lnTo>
                    <a:lnTo>
                      <a:pt x="13" y="4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18" y="4"/>
                    </a:lnTo>
                    <a:lnTo>
                      <a:pt x="22" y="5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14" y="16"/>
                    </a:lnTo>
                    <a:lnTo>
                      <a:pt x="13" y="20"/>
                    </a:lnTo>
                    <a:lnTo>
                      <a:pt x="16" y="21"/>
                    </a:lnTo>
                    <a:lnTo>
                      <a:pt x="10" y="28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57" name="Freeform 136"/>
              <p:cNvSpPr/>
              <p:nvPr/>
            </p:nvSpPr>
            <p:spPr>
              <a:xfrm>
                <a:off x="4944960" y="1825560"/>
                <a:ext cx="161640" cy="694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69480"/>
                  <a:gd name="textAreaBottom" fmla="*/ 69840 h 69480"/>
                  <a:gd name="GluePoint1X" fmla="*/ 0 w 102"/>
                  <a:gd name="GluePoint1Y" fmla="*/ 2 h 44"/>
                  <a:gd name="GluePoint2X" fmla="*/ 11 w 102"/>
                  <a:gd name="GluePoint2Y" fmla="*/ 0 h 44"/>
                  <a:gd name="GluePoint3X" fmla="*/ 27 w 102"/>
                  <a:gd name="GluePoint3Y" fmla="*/ 7 h 44"/>
                  <a:gd name="GluePoint4X" fmla="*/ 43 w 102"/>
                  <a:gd name="GluePoint4Y" fmla="*/ 7 h 44"/>
                  <a:gd name="GluePoint5X" fmla="*/ 60 w 102"/>
                  <a:gd name="GluePoint5Y" fmla="*/ 18 h 44"/>
                  <a:gd name="GluePoint6X" fmla="*/ 78 w 102"/>
                  <a:gd name="GluePoint6Y" fmla="*/ 15 h 44"/>
                  <a:gd name="GluePoint7X" fmla="*/ 84 w 102"/>
                  <a:gd name="GluePoint7Y" fmla="*/ 18 h 44"/>
                  <a:gd name="GluePoint8X" fmla="*/ 86 w 102"/>
                  <a:gd name="GluePoint8Y" fmla="*/ 25 h 44"/>
                  <a:gd name="GluePoint9X" fmla="*/ 97 w 102"/>
                  <a:gd name="GluePoint9Y" fmla="*/ 29 h 44"/>
                  <a:gd name="GluePoint10X" fmla="*/ 94 w 102"/>
                  <a:gd name="GluePoint10Y" fmla="*/ 34 h 44"/>
                  <a:gd name="GluePoint11X" fmla="*/ 100 w 102"/>
                  <a:gd name="GluePoint11Y" fmla="*/ 39 h 44"/>
                  <a:gd name="GluePoint12X" fmla="*/ 102 w 102"/>
                  <a:gd name="GluePoint12Y" fmla="*/ 41 h 44"/>
                  <a:gd name="GluePoint13X" fmla="*/ 102 w 102"/>
                  <a:gd name="GluePoint13Y" fmla="*/ 42 h 44"/>
                  <a:gd name="GluePoint14X" fmla="*/ 92 w 102"/>
                  <a:gd name="GluePoint14Y" fmla="*/ 41 h 44"/>
                  <a:gd name="GluePoint15X" fmla="*/ 84 w 102"/>
                  <a:gd name="GluePoint15Y" fmla="*/ 37 h 44"/>
                  <a:gd name="GluePoint16X" fmla="*/ 78 w 102"/>
                  <a:gd name="GluePoint16Y" fmla="*/ 41 h 44"/>
                  <a:gd name="GluePoint17X" fmla="*/ 57 w 102"/>
                  <a:gd name="GluePoint17Y" fmla="*/ 44 h 44"/>
                  <a:gd name="GluePoint18X" fmla="*/ 48 w 102"/>
                  <a:gd name="GluePoint18Y" fmla="*/ 36 h 44"/>
                  <a:gd name="GluePoint19X" fmla="*/ 41 w 102"/>
                  <a:gd name="GluePoint19Y" fmla="*/ 37 h 44"/>
                  <a:gd name="GluePoint20X" fmla="*/ 32 w 102"/>
                  <a:gd name="GluePoint20Y" fmla="*/ 37 h 44"/>
                  <a:gd name="GluePoint21X" fmla="*/ 30 w 102"/>
                  <a:gd name="GluePoint21Y" fmla="*/ 36 h 44"/>
                  <a:gd name="GluePoint22X" fmla="*/ 32 w 102"/>
                  <a:gd name="GluePoint22Y" fmla="*/ 34 h 44"/>
                  <a:gd name="GluePoint23X" fmla="*/ 32 w 102"/>
                  <a:gd name="GluePoint23Y" fmla="*/ 28 h 44"/>
                  <a:gd name="GluePoint24X" fmla="*/ 24 w 102"/>
                  <a:gd name="GluePoint24Y" fmla="*/ 15 h 44"/>
                  <a:gd name="GluePoint25X" fmla="*/ 17 w 102"/>
                  <a:gd name="GluePoint25Y" fmla="*/ 10 h 44"/>
                  <a:gd name="GluePoint26X" fmla="*/ 8 w 102"/>
                  <a:gd name="GluePoint26Y" fmla="*/ 7 h 44"/>
                  <a:gd name="GluePoint27X" fmla="*/ 0 w 102"/>
                  <a:gd name="GluePoint27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102" h="44">
                    <a:moveTo>
                      <a:pt x="0" y="2"/>
                    </a:moveTo>
                    <a:lnTo>
                      <a:pt x="11" y="0"/>
                    </a:lnTo>
                    <a:lnTo>
                      <a:pt x="27" y="7"/>
                    </a:lnTo>
                    <a:lnTo>
                      <a:pt x="43" y="7"/>
                    </a:lnTo>
                    <a:lnTo>
                      <a:pt x="60" y="18"/>
                    </a:lnTo>
                    <a:lnTo>
                      <a:pt x="78" y="15"/>
                    </a:lnTo>
                    <a:lnTo>
                      <a:pt x="84" y="18"/>
                    </a:lnTo>
                    <a:lnTo>
                      <a:pt x="86" y="25"/>
                    </a:lnTo>
                    <a:lnTo>
                      <a:pt x="97" y="29"/>
                    </a:lnTo>
                    <a:lnTo>
                      <a:pt x="94" y="34"/>
                    </a:lnTo>
                    <a:lnTo>
                      <a:pt x="100" y="39"/>
                    </a:lnTo>
                    <a:lnTo>
                      <a:pt x="102" y="41"/>
                    </a:lnTo>
                    <a:lnTo>
                      <a:pt x="102" y="42"/>
                    </a:lnTo>
                    <a:lnTo>
                      <a:pt x="92" y="41"/>
                    </a:lnTo>
                    <a:lnTo>
                      <a:pt x="84" y="37"/>
                    </a:lnTo>
                    <a:lnTo>
                      <a:pt x="78" y="41"/>
                    </a:lnTo>
                    <a:lnTo>
                      <a:pt x="57" y="44"/>
                    </a:lnTo>
                    <a:lnTo>
                      <a:pt x="48" y="36"/>
                    </a:lnTo>
                    <a:lnTo>
                      <a:pt x="41" y="37"/>
                    </a:lnTo>
                    <a:lnTo>
                      <a:pt x="32" y="37"/>
                    </a:lnTo>
                    <a:lnTo>
                      <a:pt x="30" y="36"/>
                    </a:lnTo>
                    <a:lnTo>
                      <a:pt x="32" y="34"/>
                    </a:lnTo>
                    <a:lnTo>
                      <a:pt x="32" y="28"/>
                    </a:lnTo>
                    <a:lnTo>
                      <a:pt x="24" y="15"/>
                    </a:lnTo>
                    <a:lnTo>
                      <a:pt x="17" y="10"/>
                    </a:lnTo>
                    <a:lnTo>
                      <a:pt x="8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58" name="Freeform 137"/>
              <p:cNvSpPr/>
              <p:nvPr/>
            </p:nvSpPr>
            <p:spPr>
              <a:xfrm>
                <a:off x="4649760" y="1871640"/>
                <a:ext cx="68040" cy="5364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53640"/>
                  <a:gd name="textAreaBottom" fmla="*/ 54000 h 53640"/>
                  <a:gd name="GluePoint1X" fmla="*/ 26 w 43"/>
                  <a:gd name="GluePoint1Y" fmla="*/ 2 h 34"/>
                  <a:gd name="GluePoint2X" fmla="*/ 19 w 43"/>
                  <a:gd name="GluePoint2Y" fmla="*/ 2 h 34"/>
                  <a:gd name="GluePoint3X" fmla="*/ 14 w 43"/>
                  <a:gd name="GluePoint3Y" fmla="*/ 0 h 34"/>
                  <a:gd name="GluePoint4X" fmla="*/ 3 w 43"/>
                  <a:gd name="GluePoint4Y" fmla="*/ 4 h 34"/>
                  <a:gd name="GluePoint5X" fmla="*/ 7 w 43"/>
                  <a:gd name="GluePoint5Y" fmla="*/ 7 h 34"/>
                  <a:gd name="GluePoint6X" fmla="*/ 7 w 43"/>
                  <a:gd name="GluePoint6Y" fmla="*/ 10 h 34"/>
                  <a:gd name="GluePoint7X" fmla="*/ 3 w 43"/>
                  <a:gd name="GluePoint7Y" fmla="*/ 12 h 34"/>
                  <a:gd name="GluePoint8X" fmla="*/ 3 w 43"/>
                  <a:gd name="GluePoint8Y" fmla="*/ 20 h 34"/>
                  <a:gd name="GluePoint9X" fmla="*/ 0 w 43"/>
                  <a:gd name="GluePoint9Y" fmla="*/ 23 h 34"/>
                  <a:gd name="GluePoint10X" fmla="*/ 3 w 43"/>
                  <a:gd name="GluePoint10Y" fmla="*/ 24 h 34"/>
                  <a:gd name="GluePoint11X" fmla="*/ 13 w 43"/>
                  <a:gd name="GluePoint11Y" fmla="*/ 23 h 34"/>
                  <a:gd name="GluePoint12X" fmla="*/ 5 w 43"/>
                  <a:gd name="GluePoint12Y" fmla="*/ 28 h 34"/>
                  <a:gd name="GluePoint13X" fmla="*/ 5 w 43"/>
                  <a:gd name="GluePoint13Y" fmla="*/ 34 h 34"/>
                  <a:gd name="GluePoint14X" fmla="*/ 22 w 43"/>
                  <a:gd name="GluePoint14Y" fmla="*/ 18 h 34"/>
                  <a:gd name="GluePoint15X" fmla="*/ 41 w 43"/>
                  <a:gd name="GluePoint15Y" fmla="*/ 16 h 34"/>
                  <a:gd name="GluePoint16X" fmla="*/ 43 w 43"/>
                  <a:gd name="GluePoint16Y" fmla="*/ 13 h 34"/>
                  <a:gd name="GluePoint17X" fmla="*/ 29 w 43"/>
                  <a:gd name="GluePoint17Y" fmla="*/ 8 h 34"/>
                  <a:gd name="GluePoint18X" fmla="*/ 27 w 43"/>
                  <a:gd name="GluePoint18Y" fmla="*/ 7 h 34"/>
                  <a:gd name="GluePoint19X" fmla="*/ 26 w 43"/>
                  <a:gd name="GluePoint19Y" fmla="*/ 2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43" h="34">
                    <a:moveTo>
                      <a:pt x="26" y="2"/>
                    </a:moveTo>
                    <a:lnTo>
                      <a:pt x="19" y="2"/>
                    </a:lnTo>
                    <a:lnTo>
                      <a:pt x="14" y="0"/>
                    </a:lnTo>
                    <a:lnTo>
                      <a:pt x="3" y="4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3" y="12"/>
                    </a:lnTo>
                    <a:lnTo>
                      <a:pt x="3" y="20"/>
                    </a:lnTo>
                    <a:lnTo>
                      <a:pt x="0" y="23"/>
                    </a:lnTo>
                    <a:lnTo>
                      <a:pt x="3" y="24"/>
                    </a:lnTo>
                    <a:lnTo>
                      <a:pt x="13" y="23"/>
                    </a:lnTo>
                    <a:lnTo>
                      <a:pt x="5" y="28"/>
                    </a:lnTo>
                    <a:lnTo>
                      <a:pt x="5" y="34"/>
                    </a:lnTo>
                    <a:lnTo>
                      <a:pt x="22" y="18"/>
                    </a:lnTo>
                    <a:lnTo>
                      <a:pt x="41" y="16"/>
                    </a:lnTo>
                    <a:lnTo>
                      <a:pt x="43" y="13"/>
                    </a:lnTo>
                    <a:lnTo>
                      <a:pt x="29" y="8"/>
                    </a:lnTo>
                    <a:lnTo>
                      <a:pt x="27" y="7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59" name="Freeform 138"/>
              <p:cNvSpPr/>
              <p:nvPr/>
            </p:nvSpPr>
            <p:spPr>
              <a:xfrm>
                <a:off x="4521240" y="1878120"/>
                <a:ext cx="139320" cy="114120"/>
              </a:xfrm>
              <a:custGeom>
                <a:avLst/>
                <a:gdLst>
                  <a:gd name="textAreaLeft" fmla="*/ 0 w 139320"/>
                  <a:gd name="textAreaRight" fmla="*/ 139680 w 139320"/>
                  <a:gd name="textAreaTop" fmla="*/ 0 h 114120"/>
                  <a:gd name="textAreaBottom" fmla="*/ 114480 h 114120"/>
                  <a:gd name="GluePoint1X" fmla="*/ 0 w 88"/>
                  <a:gd name="GluePoint1Y" fmla="*/ 37 h 72"/>
                  <a:gd name="GluePoint2X" fmla="*/ 11 w 88"/>
                  <a:gd name="GluePoint2Y" fmla="*/ 22 h 72"/>
                  <a:gd name="GluePoint3X" fmla="*/ 11 w 88"/>
                  <a:gd name="GluePoint3Y" fmla="*/ 16 h 72"/>
                  <a:gd name="GluePoint4X" fmla="*/ 19 w 88"/>
                  <a:gd name="GluePoint4Y" fmla="*/ 14 h 72"/>
                  <a:gd name="GluePoint5X" fmla="*/ 27 w 88"/>
                  <a:gd name="GluePoint5Y" fmla="*/ 11 h 72"/>
                  <a:gd name="GluePoint6X" fmla="*/ 32 w 88"/>
                  <a:gd name="GluePoint6Y" fmla="*/ 11 h 72"/>
                  <a:gd name="GluePoint7X" fmla="*/ 37 w 88"/>
                  <a:gd name="GluePoint7Y" fmla="*/ 8 h 72"/>
                  <a:gd name="GluePoint8X" fmla="*/ 57 w 88"/>
                  <a:gd name="GluePoint8Y" fmla="*/ 3 h 72"/>
                  <a:gd name="GluePoint9X" fmla="*/ 73 w 88"/>
                  <a:gd name="GluePoint9Y" fmla="*/ 9 h 72"/>
                  <a:gd name="GluePoint10X" fmla="*/ 78 w 88"/>
                  <a:gd name="GluePoint10Y" fmla="*/ 8 h 72"/>
                  <a:gd name="GluePoint11X" fmla="*/ 81 w 88"/>
                  <a:gd name="GluePoint11Y" fmla="*/ 4 h 72"/>
                  <a:gd name="GluePoint12X" fmla="*/ 81 w 88"/>
                  <a:gd name="GluePoint12Y" fmla="*/ 0 h 72"/>
                  <a:gd name="GluePoint13X" fmla="*/ 84 w 88"/>
                  <a:gd name="GluePoint13Y" fmla="*/ 0 h 72"/>
                  <a:gd name="GluePoint14X" fmla="*/ 88 w 88"/>
                  <a:gd name="GluePoint14Y" fmla="*/ 3 h 72"/>
                  <a:gd name="GluePoint15X" fmla="*/ 88 w 88"/>
                  <a:gd name="GluePoint15Y" fmla="*/ 6 h 72"/>
                  <a:gd name="GluePoint16X" fmla="*/ 84 w 88"/>
                  <a:gd name="GluePoint16Y" fmla="*/ 8 h 72"/>
                  <a:gd name="GluePoint17X" fmla="*/ 84 w 88"/>
                  <a:gd name="GluePoint17Y" fmla="*/ 16 h 72"/>
                  <a:gd name="GluePoint18X" fmla="*/ 81 w 88"/>
                  <a:gd name="GluePoint18Y" fmla="*/ 19 h 72"/>
                  <a:gd name="GluePoint19X" fmla="*/ 67 w 88"/>
                  <a:gd name="GluePoint19Y" fmla="*/ 14 h 72"/>
                  <a:gd name="GluePoint20X" fmla="*/ 64 w 88"/>
                  <a:gd name="GluePoint20Y" fmla="*/ 16 h 72"/>
                  <a:gd name="GluePoint21X" fmla="*/ 59 w 88"/>
                  <a:gd name="GluePoint21Y" fmla="*/ 14 h 72"/>
                  <a:gd name="GluePoint22X" fmla="*/ 48 w 88"/>
                  <a:gd name="GluePoint22Y" fmla="*/ 20 h 72"/>
                  <a:gd name="GluePoint23X" fmla="*/ 54 w 88"/>
                  <a:gd name="GluePoint23Y" fmla="*/ 24 h 72"/>
                  <a:gd name="GluePoint24X" fmla="*/ 59 w 88"/>
                  <a:gd name="GluePoint24Y" fmla="*/ 28 h 72"/>
                  <a:gd name="GluePoint25X" fmla="*/ 51 w 88"/>
                  <a:gd name="GluePoint25Y" fmla="*/ 25 h 72"/>
                  <a:gd name="GluePoint26X" fmla="*/ 49 w 88"/>
                  <a:gd name="GluePoint26Y" fmla="*/ 27 h 72"/>
                  <a:gd name="GluePoint27X" fmla="*/ 53 w 88"/>
                  <a:gd name="GluePoint27Y" fmla="*/ 28 h 72"/>
                  <a:gd name="GluePoint28X" fmla="*/ 54 w 88"/>
                  <a:gd name="GluePoint28Y" fmla="*/ 32 h 72"/>
                  <a:gd name="GluePoint29X" fmla="*/ 49 w 88"/>
                  <a:gd name="GluePoint29Y" fmla="*/ 27 h 72"/>
                  <a:gd name="GluePoint30X" fmla="*/ 46 w 88"/>
                  <a:gd name="GluePoint30Y" fmla="*/ 27 h 72"/>
                  <a:gd name="GluePoint31X" fmla="*/ 49 w 88"/>
                  <a:gd name="GluePoint31Y" fmla="*/ 32 h 72"/>
                  <a:gd name="GluePoint32X" fmla="*/ 48 w 88"/>
                  <a:gd name="GluePoint32Y" fmla="*/ 32 h 72"/>
                  <a:gd name="GluePoint33X" fmla="*/ 43 w 88"/>
                  <a:gd name="GluePoint33Y" fmla="*/ 27 h 72"/>
                  <a:gd name="GluePoint34X" fmla="*/ 37 w 88"/>
                  <a:gd name="GluePoint34Y" fmla="*/ 24 h 72"/>
                  <a:gd name="GluePoint35X" fmla="*/ 38 w 88"/>
                  <a:gd name="GluePoint35Y" fmla="*/ 20 h 72"/>
                  <a:gd name="GluePoint36X" fmla="*/ 34 w 88"/>
                  <a:gd name="GluePoint36Y" fmla="*/ 22 h 72"/>
                  <a:gd name="GluePoint37X" fmla="*/ 35 w 88"/>
                  <a:gd name="GluePoint37Y" fmla="*/ 32 h 72"/>
                  <a:gd name="GluePoint38X" fmla="*/ 46 w 88"/>
                  <a:gd name="GluePoint38Y" fmla="*/ 46 h 72"/>
                  <a:gd name="GluePoint39X" fmla="*/ 43 w 88"/>
                  <a:gd name="GluePoint39Y" fmla="*/ 46 h 72"/>
                  <a:gd name="GluePoint40X" fmla="*/ 43 w 88"/>
                  <a:gd name="GluePoint40Y" fmla="*/ 43 h 72"/>
                  <a:gd name="GluePoint41X" fmla="*/ 40 w 88"/>
                  <a:gd name="GluePoint41Y" fmla="*/ 43 h 72"/>
                  <a:gd name="GluePoint42X" fmla="*/ 41 w 88"/>
                  <a:gd name="GluePoint42Y" fmla="*/ 48 h 72"/>
                  <a:gd name="GluePoint43X" fmla="*/ 35 w 88"/>
                  <a:gd name="GluePoint43Y" fmla="*/ 49 h 72"/>
                  <a:gd name="GluePoint44X" fmla="*/ 46 w 88"/>
                  <a:gd name="GluePoint44Y" fmla="*/ 54 h 72"/>
                  <a:gd name="GluePoint45X" fmla="*/ 48 w 88"/>
                  <a:gd name="GluePoint45Y" fmla="*/ 57 h 72"/>
                  <a:gd name="GluePoint46X" fmla="*/ 57 w 88"/>
                  <a:gd name="GluePoint46Y" fmla="*/ 62 h 72"/>
                  <a:gd name="GluePoint47X" fmla="*/ 59 w 88"/>
                  <a:gd name="GluePoint47Y" fmla="*/ 72 h 72"/>
                  <a:gd name="GluePoint48X" fmla="*/ 53 w 88"/>
                  <a:gd name="GluePoint48Y" fmla="*/ 67 h 72"/>
                  <a:gd name="GluePoint49X" fmla="*/ 45 w 88"/>
                  <a:gd name="GluePoint49Y" fmla="*/ 67 h 72"/>
                  <a:gd name="GluePoint50X" fmla="*/ 41 w 88"/>
                  <a:gd name="GluePoint50Y" fmla="*/ 65 h 72"/>
                  <a:gd name="GluePoint51X" fmla="*/ 45 w 88"/>
                  <a:gd name="GluePoint51Y" fmla="*/ 65 h 72"/>
                  <a:gd name="GluePoint52X" fmla="*/ 45 w 88"/>
                  <a:gd name="GluePoint52Y" fmla="*/ 64 h 72"/>
                  <a:gd name="GluePoint53X" fmla="*/ 38 w 88"/>
                  <a:gd name="GluePoint53Y" fmla="*/ 59 h 72"/>
                  <a:gd name="GluePoint54X" fmla="*/ 37 w 88"/>
                  <a:gd name="GluePoint54Y" fmla="*/ 61 h 72"/>
                  <a:gd name="GluePoint55X" fmla="*/ 19 w 88"/>
                  <a:gd name="GluePoint55Y" fmla="*/ 59 h 72"/>
                  <a:gd name="GluePoint56X" fmla="*/ 16 w 88"/>
                  <a:gd name="GluePoint56Y" fmla="*/ 61 h 72"/>
                  <a:gd name="GluePoint57X" fmla="*/ 10 w 88"/>
                  <a:gd name="GluePoint57Y" fmla="*/ 51 h 72"/>
                  <a:gd name="GluePoint58X" fmla="*/ 14 w 88"/>
                  <a:gd name="GluePoint58Y" fmla="*/ 51 h 72"/>
                  <a:gd name="GluePoint59X" fmla="*/ 14 w 88"/>
                  <a:gd name="GluePoint59Y" fmla="*/ 48 h 72"/>
                  <a:gd name="GluePoint60X" fmla="*/ 10 w 88"/>
                  <a:gd name="GluePoint60Y" fmla="*/ 48 h 72"/>
                  <a:gd name="GluePoint61X" fmla="*/ 10 w 88"/>
                  <a:gd name="GluePoint61Y" fmla="*/ 49 h 72"/>
                  <a:gd name="GluePoint62X" fmla="*/ 0 w 88"/>
                  <a:gd name="GluePoint62Y" fmla="*/ 37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88" h="72">
                    <a:moveTo>
                      <a:pt x="0" y="37"/>
                    </a:moveTo>
                    <a:lnTo>
                      <a:pt x="11" y="22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7" y="11"/>
                    </a:lnTo>
                    <a:lnTo>
                      <a:pt x="32" y="11"/>
                    </a:lnTo>
                    <a:lnTo>
                      <a:pt x="37" y="8"/>
                    </a:lnTo>
                    <a:lnTo>
                      <a:pt x="57" y="3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81" y="4"/>
                    </a:lnTo>
                    <a:lnTo>
                      <a:pt x="81" y="0"/>
                    </a:lnTo>
                    <a:lnTo>
                      <a:pt x="84" y="0"/>
                    </a:lnTo>
                    <a:lnTo>
                      <a:pt x="88" y="3"/>
                    </a:lnTo>
                    <a:lnTo>
                      <a:pt x="88" y="6"/>
                    </a:lnTo>
                    <a:lnTo>
                      <a:pt x="84" y="8"/>
                    </a:lnTo>
                    <a:lnTo>
                      <a:pt x="84" y="16"/>
                    </a:lnTo>
                    <a:lnTo>
                      <a:pt x="81" y="19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9" y="14"/>
                    </a:lnTo>
                    <a:lnTo>
                      <a:pt x="48" y="20"/>
                    </a:lnTo>
                    <a:lnTo>
                      <a:pt x="54" y="24"/>
                    </a:lnTo>
                    <a:lnTo>
                      <a:pt x="59" y="28"/>
                    </a:lnTo>
                    <a:lnTo>
                      <a:pt x="51" y="25"/>
                    </a:lnTo>
                    <a:lnTo>
                      <a:pt x="49" y="27"/>
                    </a:lnTo>
                    <a:lnTo>
                      <a:pt x="53" y="28"/>
                    </a:lnTo>
                    <a:lnTo>
                      <a:pt x="54" y="32"/>
                    </a:lnTo>
                    <a:lnTo>
                      <a:pt x="49" y="27"/>
                    </a:lnTo>
                    <a:lnTo>
                      <a:pt x="46" y="27"/>
                    </a:lnTo>
                    <a:lnTo>
                      <a:pt x="49" y="32"/>
                    </a:lnTo>
                    <a:lnTo>
                      <a:pt x="48" y="32"/>
                    </a:lnTo>
                    <a:lnTo>
                      <a:pt x="43" y="27"/>
                    </a:lnTo>
                    <a:lnTo>
                      <a:pt x="37" y="24"/>
                    </a:lnTo>
                    <a:lnTo>
                      <a:pt x="38" y="20"/>
                    </a:lnTo>
                    <a:lnTo>
                      <a:pt x="34" y="22"/>
                    </a:lnTo>
                    <a:lnTo>
                      <a:pt x="35" y="32"/>
                    </a:lnTo>
                    <a:lnTo>
                      <a:pt x="46" y="46"/>
                    </a:lnTo>
                    <a:lnTo>
                      <a:pt x="43" y="46"/>
                    </a:lnTo>
                    <a:lnTo>
                      <a:pt x="43" y="43"/>
                    </a:lnTo>
                    <a:lnTo>
                      <a:pt x="40" y="43"/>
                    </a:lnTo>
                    <a:lnTo>
                      <a:pt x="41" y="48"/>
                    </a:lnTo>
                    <a:lnTo>
                      <a:pt x="35" y="49"/>
                    </a:lnTo>
                    <a:lnTo>
                      <a:pt x="46" y="54"/>
                    </a:lnTo>
                    <a:lnTo>
                      <a:pt x="48" y="57"/>
                    </a:lnTo>
                    <a:lnTo>
                      <a:pt x="57" y="62"/>
                    </a:lnTo>
                    <a:lnTo>
                      <a:pt x="59" y="72"/>
                    </a:lnTo>
                    <a:lnTo>
                      <a:pt x="53" y="67"/>
                    </a:lnTo>
                    <a:lnTo>
                      <a:pt x="45" y="67"/>
                    </a:lnTo>
                    <a:lnTo>
                      <a:pt x="41" y="65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38" y="59"/>
                    </a:lnTo>
                    <a:lnTo>
                      <a:pt x="37" y="61"/>
                    </a:lnTo>
                    <a:lnTo>
                      <a:pt x="19" y="59"/>
                    </a:lnTo>
                    <a:lnTo>
                      <a:pt x="16" y="61"/>
                    </a:lnTo>
                    <a:lnTo>
                      <a:pt x="10" y="51"/>
                    </a:lnTo>
                    <a:lnTo>
                      <a:pt x="14" y="51"/>
                    </a:lnTo>
                    <a:lnTo>
                      <a:pt x="14" y="48"/>
                    </a:lnTo>
                    <a:lnTo>
                      <a:pt x="10" y="48"/>
                    </a:lnTo>
                    <a:lnTo>
                      <a:pt x="10" y="49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60" name="Freeform 139"/>
              <p:cNvSpPr/>
              <p:nvPr/>
            </p:nvSpPr>
            <p:spPr>
              <a:xfrm>
                <a:off x="4559400" y="1811160"/>
                <a:ext cx="137880" cy="8064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80640"/>
                  <a:gd name="textAreaBottom" fmla="*/ 81000 h 80640"/>
                  <a:gd name="GluePoint1X" fmla="*/ 13 w 87"/>
                  <a:gd name="GluePoint1Y" fmla="*/ 50 h 51"/>
                  <a:gd name="GluePoint2X" fmla="*/ 10 w 87"/>
                  <a:gd name="GluePoint2Y" fmla="*/ 38 h 51"/>
                  <a:gd name="GluePoint3X" fmla="*/ 3 w 87"/>
                  <a:gd name="GluePoint3Y" fmla="*/ 34 h 51"/>
                  <a:gd name="GluePoint4X" fmla="*/ 3 w 87"/>
                  <a:gd name="GluePoint4Y" fmla="*/ 27 h 51"/>
                  <a:gd name="GluePoint5X" fmla="*/ 8 w 87"/>
                  <a:gd name="GluePoint5Y" fmla="*/ 19 h 51"/>
                  <a:gd name="GluePoint6X" fmla="*/ 2 w 87"/>
                  <a:gd name="GluePoint6Y" fmla="*/ 13 h 51"/>
                  <a:gd name="GluePoint7X" fmla="*/ 0 w 87"/>
                  <a:gd name="GluePoint7Y" fmla="*/ 6 h 51"/>
                  <a:gd name="GluePoint8X" fmla="*/ 2 w 87"/>
                  <a:gd name="GluePoint8Y" fmla="*/ 1 h 51"/>
                  <a:gd name="GluePoint9X" fmla="*/ 5 w 87"/>
                  <a:gd name="GluePoint9Y" fmla="*/ 0 h 51"/>
                  <a:gd name="GluePoint10X" fmla="*/ 8 w 87"/>
                  <a:gd name="GluePoint10Y" fmla="*/ 1 h 51"/>
                  <a:gd name="GluePoint11X" fmla="*/ 6 w 87"/>
                  <a:gd name="GluePoint11Y" fmla="*/ 5 h 51"/>
                  <a:gd name="GluePoint12X" fmla="*/ 10 w 87"/>
                  <a:gd name="GluePoint12Y" fmla="*/ 6 h 51"/>
                  <a:gd name="GluePoint13X" fmla="*/ 44 w 87"/>
                  <a:gd name="GluePoint13Y" fmla="*/ 9 h 51"/>
                  <a:gd name="GluePoint14X" fmla="*/ 64 w 87"/>
                  <a:gd name="GluePoint14Y" fmla="*/ 1 h 51"/>
                  <a:gd name="GluePoint15X" fmla="*/ 68 w 87"/>
                  <a:gd name="GluePoint15Y" fmla="*/ 1 h 51"/>
                  <a:gd name="GluePoint16X" fmla="*/ 78 w 87"/>
                  <a:gd name="GluePoint16Y" fmla="*/ 5 h 51"/>
                  <a:gd name="GluePoint17X" fmla="*/ 84 w 87"/>
                  <a:gd name="GluePoint17Y" fmla="*/ 8 h 51"/>
                  <a:gd name="GluePoint18X" fmla="*/ 87 w 87"/>
                  <a:gd name="GluePoint18Y" fmla="*/ 8 h 51"/>
                  <a:gd name="GluePoint19X" fmla="*/ 87 w 87"/>
                  <a:gd name="GluePoint19Y" fmla="*/ 14 h 51"/>
                  <a:gd name="GluePoint20X" fmla="*/ 83 w 87"/>
                  <a:gd name="GluePoint20Y" fmla="*/ 14 h 51"/>
                  <a:gd name="GluePoint21X" fmla="*/ 79 w 87"/>
                  <a:gd name="GluePoint21Y" fmla="*/ 17 h 51"/>
                  <a:gd name="GluePoint22X" fmla="*/ 81 w 87"/>
                  <a:gd name="GluePoint22Y" fmla="*/ 25 h 51"/>
                  <a:gd name="GluePoint23X" fmla="*/ 75 w 87"/>
                  <a:gd name="GluePoint23Y" fmla="*/ 29 h 51"/>
                  <a:gd name="GluePoint24X" fmla="*/ 83 w 87"/>
                  <a:gd name="GluePoint24Y" fmla="*/ 40 h 51"/>
                  <a:gd name="GluePoint25X" fmla="*/ 76 w 87"/>
                  <a:gd name="GluePoint25Y" fmla="*/ 40 h 51"/>
                  <a:gd name="GluePoint26X" fmla="*/ 71 w 87"/>
                  <a:gd name="GluePoint26Y" fmla="*/ 38 h 51"/>
                  <a:gd name="GluePoint27X" fmla="*/ 60 w 87"/>
                  <a:gd name="GluePoint27Y" fmla="*/ 42 h 51"/>
                  <a:gd name="GluePoint28X" fmla="*/ 57 w 87"/>
                  <a:gd name="GluePoint28Y" fmla="*/ 42 h 51"/>
                  <a:gd name="GluePoint29X" fmla="*/ 57 w 87"/>
                  <a:gd name="GluePoint29Y" fmla="*/ 46 h 51"/>
                  <a:gd name="GluePoint30X" fmla="*/ 54 w 87"/>
                  <a:gd name="GluePoint30Y" fmla="*/ 50 h 51"/>
                  <a:gd name="GluePoint31X" fmla="*/ 49 w 87"/>
                  <a:gd name="GluePoint31Y" fmla="*/ 51 h 51"/>
                  <a:gd name="GluePoint32X" fmla="*/ 33 w 87"/>
                  <a:gd name="GluePoint32Y" fmla="*/ 45 h 51"/>
                  <a:gd name="GluePoint33X" fmla="*/ 13 w 87"/>
                  <a:gd name="GluePoint33Y" fmla="*/ 5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87" h="51">
                    <a:moveTo>
                      <a:pt x="13" y="50"/>
                    </a:moveTo>
                    <a:lnTo>
                      <a:pt x="10" y="38"/>
                    </a:lnTo>
                    <a:lnTo>
                      <a:pt x="3" y="34"/>
                    </a:lnTo>
                    <a:lnTo>
                      <a:pt x="3" y="27"/>
                    </a:lnTo>
                    <a:lnTo>
                      <a:pt x="8" y="19"/>
                    </a:lnTo>
                    <a:lnTo>
                      <a:pt x="2" y="13"/>
                    </a:ln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6" y="5"/>
                    </a:lnTo>
                    <a:lnTo>
                      <a:pt x="10" y="6"/>
                    </a:lnTo>
                    <a:lnTo>
                      <a:pt x="44" y="9"/>
                    </a:lnTo>
                    <a:lnTo>
                      <a:pt x="64" y="1"/>
                    </a:lnTo>
                    <a:lnTo>
                      <a:pt x="68" y="1"/>
                    </a:lnTo>
                    <a:lnTo>
                      <a:pt x="78" y="5"/>
                    </a:lnTo>
                    <a:lnTo>
                      <a:pt x="84" y="8"/>
                    </a:lnTo>
                    <a:lnTo>
                      <a:pt x="87" y="8"/>
                    </a:lnTo>
                    <a:lnTo>
                      <a:pt x="87" y="14"/>
                    </a:lnTo>
                    <a:lnTo>
                      <a:pt x="83" y="14"/>
                    </a:lnTo>
                    <a:lnTo>
                      <a:pt x="79" y="17"/>
                    </a:lnTo>
                    <a:lnTo>
                      <a:pt x="81" y="25"/>
                    </a:lnTo>
                    <a:lnTo>
                      <a:pt x="75" y="29"/>
                    </a:lnTo>
                    <a:lnTo>
                      <a:pt x="83" y="40"/>
                    </a:lnTo>
                    <a:lnTo>
                      <a:pt x="76" y="40"/>
                    </a:lnTo>
                    <a:lnTo>
                      <a:pt x="71" y="38"/>
                    </a:lnTo>
                    <a:lnTo>
                      <a:pt x="60" y="42"/>
                    </a:lnTo>
                    <a:lnTo>
                      <a:pt x="57" y="42"/>
                    </a:lnTo>
                    <a:lnTo>
                      <a:pt x="57" y="46"/>
                    </a:lnTo>
                    <a:lnTo>
                      <a:pt x="54" y="50"/>
                    </a:lnTo>
                    <a:lnTo>
                      <a:pt x="49" y="51"/>
                    </a:lnTo>
                    <a:lnTo>
                      <a:pt x="33" y="45"/>
                    </a:lnTo>
                    <a:lnTo>
                      <a:pt x="13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61" name="Freeform 140"/>
              <p:cNvSpPr/>
              <p:nvPr/>
            </p:nvSpPr>
            <p:spPr>
              <a:xfrm>
                <a:off x="4414680" y="1693800"/>
                <a:ext cx="140760" cy="727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72720"/>
                  <a:gd name="textAreaBottom" fmla="*/ 73080 h 72720"/>
                  <a:gd name="GluePoint1X" fmla="*/ 89 w 89"/>
                  <a:gd name="GluePoint1Y" fmla="*/ 9 h 46"/>
                  <a:gd name="GluePoint2X" fmla="*/ 86 w 89"/>
                  <a:gd name="GluePoint2Y" fmla="*/ 5 h 46"/>
                  <a:gd name="GluePoint3X" fmla="*/ 78 w 89"/>
                  <a:gd name="GluePoint3Y" fmla="*/ 1 h 46"/>
                  <a:gd name="GluePoint4X" fmla="*/ 61 w 89"/>
                  <a:gd name="GluePoint4Y" fmla="*/ 0 h 46"/>
                  <a:gd name="GluePoint5X" fmla="*/ 56 w 89"/>
                  <a:gd name="GluePoint5Y" fmla="*/ 1 h 46"/>
                  <a:gd name="GluePoint6X" fmla="*/ 56 w 89"/>
                  <a:gd name="GluePoint6Y" fmla="*/ 3 h 46"/>
                  <a:gd name="GluePoint7X" fmla="*/ 50 w 89"/>
                  <a:gd name="GluePoint7Y" fmla="*/ 6 h 46"/>
                  <a:gd name="GluePoint8X" fmla="*/ 47 w 89"/>
                  <a:gd name="GluePoint8Y" fmla="*/ 5 h 46"/>
                  <a:gd name="GluePoint9X" fmla="*/ 35 w 89"/>
                  <a:gd name="GluePoint9Y" fmla="*/ 8 h 46"/>
                  <a:gd name="GluePoint10X" fmla="*/ 31 w 89"/>
                  <a:gd name="GluePoint10Y" fmla="*/ 13 h 46"/>
                  <a:gd name="GluePoint11X" fmla="*/ 23 w 89"/>
                  <a:gd name="GluePoint11Y" fmla="*/ 13 h 46"/>
                  <a:gd name="GluePoint12X" fmla="*/ 13 w 89"/>
                  <a:gd name="GluePoint12Y" fmla="*/ 8 h 46"/>
                  <a:gd name="GluePoint13X" fmla="*/ 12 w 89"/>
                  <a:gd name="GluePoint13Y" fmla="*/ 13 h 46"/>
                  <a:gd name="GluePoint14X" fmla="*/ 5 w 89"/>
                  <a:gd name="GluePoint14Y" fmla="*/ 13 h 46"/>
                  <a:gd name="GluePoint15X" fmla="*/ 5 w 89"/>
                  <a:gd name="GluePoint15Y" fmla="*/ 14 h 46"/>
                  <a:gd name="GluePoint16X" fmla="*/ 7 w 89"/>
                  <a:gd name="GluePoint16Y" fmla="*/ 16 h 46"/>
                  <a:gd name="GluePoint17X" fmla="*/ 5 w 89"/>
                  <a:gd name="GluePoint17Y" fmla="*/ 21 h 46"/>
                  <a:gd name="GluePoint18X" fmla="*/ 5 w 89"/>
                  <a:gd name="GluePoint18Y" fmla="*/ 25 h 46"/>
                  <a:gd name="GluePoint19X" fmla="*/ 0 w 89"/>
                  <a:gd name="GluePoint19Y" fmla="*/ 27 h 46"/>
                  <a:gd name="GluePoint20X" fmla="*/ 4 w 89"/>
                  <a:gd name="GluePoint20Y" fmla="*/ 29 h 46"/>
                  <a:gd name="GluePoint21X" fmla="*/ 8 w 89"/>
                  <a:gd name="GluePoint21Y" fmla="*/ 34 h 46"/>
                  <a:gd name="GluePoint22X" fmla="*/ 20 w 89"/>
                  <a:gd name="GluePoint22Y" fmla="*/ 43 h 46"/>
                  <a:gd name="GluePoint23X" fmla="*/ 27 w 89"/>
                  <a:gd name="GluePoint23Y" fmla="*/ 46 h 46"/>
                  <a:gd name="GluePoint24X" fmla="*/ 37 w 89"/>
                  <a:gd name="GluePoint24Y" fmla="*/ 43 h 46"/>
                  <a:gd name="GluePoint25X" fmla="*/ 50 w 89"/>
                  <a:gd name="GluePoint25Y" fmla="*/ 40 h 46"/>
                  <a:gd name="GluePoint26X" fmla="*/ 56 w 89"/>
                  <a:gd name="GluePoint26Y" fmla="*/ 38 h 46"/>
                  <a:gd name="GluePoint27X" fmla="*/ 58 w 89"/>
                  <a:gd name="GluePoint27Y" fmla="*/ 40 h 46"/>
                  <a:gd name="GluePoint28X" fmla="*/ 69 w 89"/>
                  <a:gd name="GluePoint28Y" fmla="*/ 37 h 46"/>
                  <a:gd name="GluePoint29X" fmla="*/ 78 w 89"/>
                  <a:gd name="GluePoint29Y" fmla="*/ 22 h 46"/>
                  <a:gd name="GluePoint30X" fmla="*/ 80 w 89"/>
                  <a:gd name="GluePoint30Y" fmla="*/ 16 h 46"/>
                  <a:gd name="GluePoint31X" fmla="*/ 89 w 89"/>
                  <a:gd name="GluePoint31Y" fmla="*/ 9 h 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89" h="46">
                    <a:moveTo>
                      <a:pt x="89" y="9"/>
                    </a:moveTo>
                    <a:lnTo>
                      <a:pt x="86" y="5"/>
                    </a:lnTo>
                    <a:lnTo>
                      <a:pt x="78" y="1"/>
                    </a:lnTo>
                    <a:lnTo>
                      <a:pt x="61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50" y="6"/>
                    </a:lnTo>
                    <a:lnTo>
                      <a:pt x="47" y="5"/>
                    </a:lnTo>
                    <a:lnTo>
                      <a:pt x="35" y="8"/>
                    </a:lnTo>
                    <a:lnTo>
                      <a:pt x="31" y="13"/>
                    </a:lnTo>
                    <a:lnTo>
                      <a:pt x="23" y="13"/>
                    </a:lnTo>
                    <a:lnTo>
                      <a:pt x="13" y="8"/>
                    </a:lnTo>
                    <a:lnTo>
                      <a:pt x="12" y="13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7" y="16"/>
                    </a:lnTo>
                    <a:lnTo>
                      <a:pt x="5" y="21"/>
                    </a:lnTo>
                    <a:lnTo>
                      <a:pt x="5" y="25"/>
                    </a:lnTo>
                    <a:lnTo>
                      <a:pt x="0" y="27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20" y="43"/>
                    </a:lnTo>
                    <a:lnTo>
                      <a:pt x="27" y="46"/>
                    </a:lnTo>
                    <a:lnTo>
                      <a:pt x="37" y="43"/>
                    </a:lnTo>
                    <a:lnTo>
                      <a:pt x="50" y="40"/>
                    </a:lnTo>
                    <a:lnTo>
                      <a:pt x="56" y="38"/>
                    </a:lnTo>
                    <a:lnTo>
                      <a:pt x="58" y="40"/>
                    </a:lnTo>
                    <a:lnTo>
                      <a:pt x="69" y="37"/>
                    </a:lnTo>
                    <a:lnTo>
                      <a:pt x="78" y="22"/>
                    </a:lnTo>
                    <a:lnTo>
                      <a:pt x="80" y="16"/>
                    </a:lnTo>
                    <a:lnTo>
                      <a:pt x="89" y="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6360" bIns="36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62" name="Freeform 141"/>
              <p:cNvSpPr/>
              <p:nvPr/>
            </p:nvSpPr>
            <p:spPr>
              <a:xfrm>
                <a:off x="4361040" y="1736640"/>
                <a:ext cx="66240" cy="42480"/>
              </a:xfrm>
              <a:custGeom>
                <a:avLst/>
                <a:gdLst>
                  <a:gd name="textAreaLeft" fmla="*/ 0 w 66240"/>
                  <a:gd name="textAreaRight" fmla="*/ 66600 w 66240"/>
                  <a:gd name="textAreaTop" fmla="*/ 0 h 42480"/>
                  <a:gd name="textAreaBottom" fmla="*/ 42840 h 42480"/>
                  <a:gd name="GluePoint1X" fmla="*/ 1 w 42"/>
                  <a:gd name="GluePoint1Y" fmla="*/ 24 h 27"/>
                  <a:gd name="GluePoint2X" fmla="*/ 12 w 42"/>
                  <a:gd name="GluePoint2Y" fmla="*/ 26 h 27"/>
                  <a:gd name="GluePoint3X" fmla="*/ 15 w 42"/>
                  <a:gd name="GluePoint3Y" fmla="*/ 23 h 27"/>
                  <a:gd name="GluePoint4X" fmla="*/ 19 w 42"/>
                  <a:gd name="GluePoint4Y" fmla="*/ 26 h 27"/>
                  <a:gd name="GluePoint5X" fmla="*/ 20 w 42"/>
                  <a:gd name="GluePoint5Y" fmla="*/ 26 h 27"/>
                  <a:gd name="GluePoint6X" fmla="*/ 23 w 42"/>
                  <a:gd name="GluePoint6Y" fmla="*/ 27 h 27"/>
                  <a:gd name="GluePoint7X" fmla="*/ 25 w 42"/>
                  <a:gd name="GluePoint7Y" fmla="*/ 26 h 27"/>
                  <a:gd name="GluePoint8X" fmla="*/ 25 w 42"/>
                  <a:gd name="GluePoint8Y" fmla="*/ 21 h 27"/>
                  <a:gd name="GluePoint9X" fmla="*/ 30 w 42"/>
                  <a:gd name="GluePoint9Y" fmla="*/ 18 h 27"/>
                  <a:gd name="GluePoint10X" fmla="*/ 30 w 42"/>
                  <a:gd name="GluePoint10Y" fmla="*/ 16 h 27"/>
                  <a:gd name="GluePoint11X" fmla="*/ 28 w 42"/>
                  <a:gd name="GluePoint11Y" fmla="*/ 15 h 27"/>
                  <a:gd name="GluePoint12X" fmla="*/ 28 w 42"/>
                  <a:gd name="GluePoint12Y" fmla="*/ 11 h 27"/>
                  <a:gd name="GluePoint13X" fmla="*/ 38 w 42"/>
                  <a:gd name="GluePoint13Y" fmla="*/ 10 h 27"/>
                  <a:gd name="GluePoint14X" fmla="*/ 38 w 42"/>
                  <a:gd name="GluePoint14Y" fmla="*/ 7 h 27"/>
                  <a:gd name="GluePoint15X" fmla="*/ 41 w 42"/>
                  <a:gd name="GluePoint15Y" fmla="*/ 7 h 27"/>
                  <a:gd name="GluePoint16X" fmla="*/ 42 w 42"/>
                  <a:gd name="GluePoint16Y" fmla="*/ 7 h 27"/>
                  <a:gd name="GluePoint17X" fmla="*/ 38 w 42"/>
                  <a:gd name="GluePoint17Y" fmla="*/ 2 h 27"/>
                  <a:gd name="GluePoint18X" fmla="*/ 34 w 42"/>
                  <a:gd name="GluePoint18Y" fmla="*/ 0 h 27"/>
                  <a:gd name="GluePoint19X" fmla="*/ 31 w 42"/>
                  <a:gd name="GluePoint19Y" fmla="*/ 3 h 27"/>
                  <a:gd name="GluePoint20X" fmla="*/ 17 w 42"/>
                  <a:gd name="GluePoint20Y" fmla="*/ 5 h 27"/>
                  <a:gd name="GluePoint21X" fmla="*/ 14 w 42"/>
                  <a:gd name="GluePoint21Y" fmla="*/ 8 h 27"/>
                  <a:gd name="GluePoint22X" fmla="*/ 1 w 42"/>
                  <a:gd name="GluePoint22Y" fmla="*/ 7 h 27"/>
                  <a:gd name="GluePoint23X" fmla="*/ 0 w 42"/>
                  <a:gd name="GluePoint23Y" fmla="*/ 11 h 27"/>
                  <a:gd name="GluePoint24X" fmla="*/ 1 w 42"/>
                  <a:gd name="GluePoint24Y" fmla="*/ 11 h 27"/>
                  <a:gd name="GluePoint25X" fmla="*/ 0 w 42"/>
                  <a:gd name="GluePoint25Y" fmla="*/ 16 h 27"/>
                  <a:gd name="GluePoint26X" fmla="*/ 1 w 42"/>
                  <a:gd name="GluePoint26Y" fmla="*/ 18 h 27"/>
                  <a:gd name="GluePoint27X" fmla="*/ 6 w 42"/>
                  <a:gd name="GluePoint27Y" fmla="*/ 23 h 27"/>
                  <a:gd name="GluePoint28X" fmla="*/ 3 w 42"/>
                  <a:gd name="GluePoint28Y" fmla="*/ 24 h 27"/>
                  <a:gd name="GluePoint29X" fmla="*/ 1 w 42"/>
                  <a:gd name="GluePoint29Y" fmla="*/ 24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2" h="27">
                    <a:moveTo>
                      <a:pt x="1" y="24"/>
                    </a:moveTo>
                    <a:lnTo>
                      <a:pt x="12" y="26"/>
                    </a:lnTo>
                    <a:lnTo>
                      <a:pt x="15" y="23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3" y="27"/>
                    </a:lnTo>
                    <a:lnTo>
                      <a:pt x="25" y="26"/>
                    </a:lnTo>
                    <a:lnTo>
                      <a:pt x="25" y="21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28" y="15"/>
                    </a:lnTo>
                    <a:lnTo>
                      <a:pt x="28" y="11"/>
                    </a:lnTo>
                    <a:lnTo>
                      <a:pt x="38" y="10"/>
                    </a:lnTo>
                    <a:lnTo>
                      <a:pt x="38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17" y="5"/>
                    </a:lnTo>
                    <a:lnTo>
                      <a:pt x="14" y="8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6" y="23"/>
                    </a:lnTo>
                    <a:lnTo>
                      <a:pt x="3" y="24"/>
                    </a:lnTo>
                    <a:lnTo>
                      <a:pt x="1" y="2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63" name="Freeform 142"/>
              <p:cNvSpPr/>
              <p:nvPr/>
            </p:nvSpPr>
            <p:spPr>
              <a:xfrm>
                <a:off x="4427640" y="1665360"/>
                <a:ext cx="115560" cy="489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48960"/>
                  <a:gd name="textAreaBottom" fmla="*/ 49320 h 48960"/>
                  <a:gd name="GluePoint1X" fmla="*/ 70 w 73"/>
                  <a:gd name="GluePoint1Y" fmla="*/ 19 h 31"/>
                  <a:gd name="GluePoint2X" fmla="*/ 53 w 73"/>
                  <a:gd name="GluePoint2Y" fmla="*/ 18 h 31"/>
                  <a:gd name="GluePoint3X" fmla="*/ 48 w 73"/>
                  <a:gd name="GluePoint3Y" fmla="*/ 19 h 31"/>
                  <a:gd name="GluePoint4X" fmla="*/ 48 w 73"/>
                  <a:gd name="GluePoint4Y" fmla="*/ 21 h 31"/>
                  <a:gd name="GluePoint5X" fmla="*/ 42 w 73"/>
                  <a:gd name="GluePoint5Y" fmla="*/ 24 h 31"/>
                  <a:gd name="GluePoint6X" fmla="*/ 39 w 73"/>
                  <a:gd name="GluePoint6Y" fmla="*/ 23 h 31"/>
                  <a:gd name="GluePoint7X" fmla="*/ 27 w 73"/>
                  <a:gd name="GluePoint7Y" fmla="*/ 26 h 31"/>
                  <a:gd name="GluePoint8X" fmla="*/ 23 w 73"/>
                  <a:gd name="GluePoint8Y" fmla="*/ 31 h 31"/>
                  <a:gd name="GluePoint9X" fmla="*/ 15 w 73"/>
                  <a:gd name="GluePoint9Y" fmla="*/ 31 h 31"/>
                  <a:gd name="GluePoint10X" fmla="*/ 5 w 73"/>
                  <a:gd name="GluePoint10Y" fmla="*/ 26 h 31"/>
                  <a:gd name="GluePoint11X" fmla="*/ 0 w 73"/>
                  <a:gd name="GluePoint11Y" fmla="*/ 18 h 31"/>
                  <a:gd name="GluePoint12X" fmla="*/ 4 w 73"/>
                  <a:gd name="GluePoint12Y" fmla="*/ 13 h 31"/>
                  <a:gd name="GluePoint13X" fmla="*/ 10 w 73"/>
                  <a:gd name="GluePoint13Y" fmla="*/ 15 h 31"/>
                  <a:gd name="GluePoint14X" fmla="*/ 13 w 73"/>
                  <a:gd name="GluePoint14Y" fmla="*/ 11 h 31"/>
                  <a:gd name="GluePoint15X" fmla="*/ 16 w 73"/>
                  <a:gd name="GluePoint15Y" fmla="*/ 8 h 31"/>
                  <a:gd name="GluePoint16X" fmla="*/ 16 w 73"/>
                  <a:gd name="GluePoint16Y" fmla="*/ 5 h 31"/>
                  <a:gd name="GluePoint17X" fmla="*/ 24 w 73"/>
                  <a:gd name="GluePoint17Y" fmla="*/ 0 h 31"/>
                  <a:gd name="GluePoint18X" fmla="*/ 27 w 73"/>
                  <a:gd name="GluePoint18Y" fmla="*/ 2 h 31"/>
                  <a:gd name="GluePoint19X" fmla="*/ 32 w 73"/>
                  <a:gd name="GluePoint19Y" fmla="*/ 0 h 31"/>
                  <a:gd name="GluePoint20X" fmla="*/ 40 w 73"/>
                  <a:gd name="GluePoint20Y" fmla="*/ 5 h 31"/>
                  <a:gd name="GluePoint21X" fmla="*/ 46 w 73"/>
                  <a:gd name="GluePoint21Y" fmla="*/ 2 h 31"/>
                  <a:gd name="GluePoint22X" fmla="*/ 53 w 73"/>
                  <a:gd name="GluePoint22Y" fmla="*/ 3 h 31"/>
                  <a:gd name="GluePoint23X" fmla="*/ 61 w 73"/>
                  <a:gd name="GluePoint23Y" fmla="*/ 2 h 31"/>
                  <a:gd name="GluePoint24X" fmla="*/ 73 w 73"/>
                  <a:gd name="GluePoint24Y" fmla="*/ 7 h 31"/>
                  <a:gd name="GluePoint25X" fmla="*/ 70 w 73"/>
                  <a:gd name="GluePoint25Y" fmla="*/ 19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73" h="31">
                    <a:moveTo>
                      <a:pt x="70" y="19"/>
                    </a:moveTo>
                    <a:lnTo>
                      <a:pt x="53" y="18"/>
                    </a:lnTo>
                    <a:lnTo>
                      <a:pt x="48" y="19"/>
                    </a:lnTo>
                    <a:lnTo>
                      <a:pt x="48" y="21"/>
                    </a:lnTo>
                    <a:lnTo>
                      <a:pt x="42" y="24"/>
                    </a:lnTo>
                    <a:lnTo>
                      <a:pt x="39" y="23"/>
                    </a:lnTo>
                    <a:lnTo>
                      <a:pt x="27" y="26"/>
                    </a:lnTo>
                    <a:lnTo>
                      <a:pt x="23" y="31"/>
                    </a:lnTo>
                    <a:lnTo>
                      <a:pt x="15" y="31"/>
                    </a:lnTo>
                    <a:lnTo>
                      <a:pt x="5" y="26"/>
                    </a:lnTo>
                    <a:lnTo>
                      <a:pt x="0" y="18"/>
                    </a:lnTo>
                    <a:lnTo>
                      <a:pt x="4" y="13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24" y="0"/>
                    </a:lnTo>
                    <a:lnTo>
                      <a:pt x="27" y="2"/>
                    </a:lnTo>
                    <a:lnTo>
                      <a:pt x="32" y="0"/>
                    </a:lnTo>
                    <a:lnTo>
                      <a:pt x="40" y="5"/>
                    </a:lnTo>
                    <a:lnTo>
                      <a:pt x="46" y="2"/>
                    </a:lnTo>
                    <a:lnTo>
                      <a:pt x="53" y="3"/>
                    </a:lnTo>
                    <a:lnTo>
                      <a:pt x="61" y="2"/>
                    </a:lnTo>
                    <a:lnTo>
                      <a:pt x="73" y="7"/>
                    </a:lnTo>
                    <a:lnTo>
                      <a:pt x="70" y="1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64" name="Freeform 143"/>
              <p:cNvSpPr/>
              <p:nvPr/>
            </p:nvSpPr>
            <p:spPr>
              <a:xfrm>
                <a:off x="4319640" y="162252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92 w 92"/>
                  <a:gd name="GluePoint1Y" fmla="*/ 27 h 45"/>
                  <a:gd name="GluePoint2X" fmla="*/ 89 w 92"/>
                  <a:gd name="GluePoint2Y" fmla="*/ 25 h 45"/>
                  <a:gd name="GluePoint3X" fmla="*/ 83 w 92"/>
                  <a:gd name="GluePoint3Y" fmla="*/ 19 h 45"/>
                  <a:gd name="GluePoint4X" fmla="*/ 78 w 92"/>
                  <a:gd name="GluePoint4Y" fmla="*/ 17 h 45"/>
                  <a:gd name="GluePoint5X" fmla="*/ 76 w 92"/>
                  <a:gd name="GluePoint5Y" fmla="*/ 14 h 45"/>
                  <a:gd name="GluePoint6X" fmla="*/ 65 w 92"/>
                  <a:gd name="GluePoint6Y" fmla="*/ 13 h 45"/>
                  <a:gd name="GluePoint7X" fmla="*/ 67 w 92"/>
                  <a:gd name="GluePoint7Y" fmla="*/ 14 h 45"/>
                  <a:gd name="GluePoint8X" fmla="*/ 64 w 92"/>
                  <a:gd name="GluePoint8Y" fmla="*/ 16 h 45"/>
                  <a:gd name="GluePoint9X" fmla="*/ 57 w 92"/>
                  <a:gd name="GluePoint9Y" fmla="*/ 13 h 45"/>
                  <a:gd name="GluePoint10X" fmla="*/ 57 w 92"/>
                  <a:gd name="GluePoint10Y" fmla="*/ 9 h 45"/>
                  <a:gd name="GluePoint11X" fmla="*/ 53 w 92"/>
                  <a:gd name="GluePoint11Y" fmla="*/ 6 h 45"/>
                  <a:gd name="GluePoint12X" fmla="*/ 45 w 92"/>
                  <a:gd name="GluePoint12Y" fmla="*/ 6 h 45"/>
                  <a:gd name="GluePoint13X" fmla="*/ 41 w 92"/>
                  <a:gd name="GluePoint13Y" fmla="*/ 3 h 45"/>
                  <a:gd name="GluePoint14X" fmla="*/ 38 w 92"/>
                  <a:gd name="GluePoint14Y" fmla="*/ 6 h 45"/>
                  <a:gd name="GluePoint15X" fmla="*/ 37 w 92"/>
                  <a:gd name="GluePoint15Y" fmla="*/ 5 h 45"/>
                  <a:gd name="GluePoint16X" fmla="*/ 29 w 92"/>
                  <a:gd name="GluePoint16Y" fmla="*/ 0 h 45"/>
                  <a:gd name="GluePoint17X" fmla="*/ 29 w 92"/>
                  <a:gd name="GluePoint17Y" fmla="*/ 5 h 45"/>
                  <a:gd name="GluePoint18X" fmla="*/ 6 w 92"/>
                  <a:gd name="GluePoint18Y" fmla="*/ 14 h 45"/>
                  <a:gd name="GluePoint19X" fmla="*/ 5 w 92"/>
                  <a:gd name="GluePoint19Y" fmla="*/ 16 h 45"/>
                  <a:gd name="GluePoint20X" fmla="*/ 0 w 92"/>
                  <a:gd name="GluePoint20Y" fmla="*/ 14 h 45"/>
                  <a:gd name="GluePoint21X" fmla="*/ 0 w 92"/>
                  <a:gd name="GluePoint21Y" fmla="*/ 16 h 45"/>
                  <a:gd name="GluePoint22X" fmla="*/ 5 w 92"/>
                  <a:gd name="GluePoint22Y" fmla="*/ 19 h 45"/>
                  <a:gd name="GluePoint23X" fmla="*/ 6 w 92"/>
                  <a:gd name="GluePoint23Y" fmla="*/ 25 h 45"/>
                  <a:gd name="GluePoint24X" fmla="*/ 10 w 92"/>
                  <a:gd name="GluePoint24Y" fmla="*/ 29 h 45"/>
                  <a:gd name="GluePoint25X" fmla="*/ 27 w 92"/>
                  <a:gd name="GluePoint25Y" fmla="*/ 40 h 45"/>
                  <a:gd name="GluePoint26X" fmla="*/ 32 w 92"/>
                  <a:gd name="GluePoint26Y" fmla="*/ 43 h 45"/>
                  <a:gd name="GluePoint27X" fmla="*/ 37 w 92"/>
                  <a:gd name="GluePoint27Y" fmla="*/ 43 h 45"/>
                  <a:gd name="GluePoint28X" fmla="*/ 41 w 92"/>
                  <a:gd name="GluePoint28Y" fmla="*/ 40 h 45"/>
                  <a:gd name="GluePoint29X" fmla="*/ 43 w 92"/>
                  <a:gd name="GluePoint29Y" fmla="*/ 37 h 45"/>
                  <a:gd name="GluePoint30X" fmla="*/ 51 w 92"/>
                  <a:gd name="GluePoint30Y" fmla="*/ 37 h 45"/>
                  <a:gd name="GluePoint31X" fmla="*/ 57 w 92"/>
                  <a:gd name="GluePoint31Y" fmla="*/ 40 h 45"/>
                  <a:gd name="GluePoint32X" fmla="*/ 67 w 92"/>
                  <a:gd name="GluePoint32Y" fmla="*/ 40 h 45"/>
                  <a:gd name="GluePoint33X" fmla="*/ 68 w 92"/>
                  <a:gd name="GluePoint33Y" fmla="*/ 45 h 45"/>
                  <a:gd name="GluePoint34X" fmla="*/ 72 w 92"/>
                  <a:gd name="GluePoint34Y" fmla="*/ 40 h 45"/>
                  <a:gd name="GluePoint35X" fmla="*/ 78 w 92"/>
                  <a:gd name="GluePoint35Y" fmla="*/ 42 h 45"/>
                  <a:gd name="GluePoint36X" fmla="*/ 81 w 92"/>
                  <a:gd name="GluePoint36Y" fmla="*/ 38 h 45"/>
                  <a:gd name="GluePoint37X" fmla="*/ 84 w 92"/>
                  <a:gd name="GluePoint37Y" fmla="*/ 35 h 45"/>
                  <a:gd name="GluePoint38X" fmla="*/ 84 w 92"/>
                  <a:gd name="GluePoint38Y" fmla="*/ 32 h 45"/>
                  <a:gd name="GluePoint39X" fmla="*/ 92 w 92"/>
                  <a:gd name="GluePoint39Y" fmla="*/ 27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92" y="27"/>
                    </a:moveTo>
                    <a:lnTo>
                      <a:pt x="89" y="25"/>
                    </a:lnTo>
                    <a:lnTo>
                      <a:pt x="83" y="19"/>
                    </a:lnTo>
                    <a:lnTo>
                      <a:pt x="78" y="17"/>
                    </a:lnTo>
                    <a:lnTo>
                      <a:pt x="76" y="14"/>
                    </a:lnTo>
                    <a:lnTo>
                      <a:pt x="65" y="13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7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5" y="6"/>
                    </a:lnTo>
                    <a:lnTo>
                      <a:pt x="41" y="3"/>
                    </a:lnTo>
                    <a:lnTo>
                      <a:pt x="38" y="6"/>
                    </a:lnTo>
                    <a:lnTo>
                      <a:pt x="37" y="5"/>
                    </a:lnTo>
                    <a:lnTo>
                      <a:pt x="29" y="0"/>
                    </a:lnTo>
                    <a:lnTo>
                      <a:pt x="29" y="5"/>
                    </a:lnTo>
                    <a:lnTo>
                      <a:pt x="6" y="14"/>
                    </a:lnTo>
                    <a:lnTo>
                      <a:pt x="5" y="16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5" y="19"/>
                    </a:lnTo>
                    <a:lnTo>
                      <a:pt x="6" y="25"/>
                    </a:lnTo>
                    <a:lnTo>
                      <a:pt x="10" y="29"/>
                    </a:lnTo>
                    <a:lnTo>
                      <a:pt x="27" y="40"/>
                    </a:lnTo>
                    <a:lnTo>
                      <a:pt x="32" y="43"/>
                    </a:lnTo>
                    <a:lnTo>
                      <a:pt x="37" y="43"/>
                    </a:lnTo>
                    <a:lnTo>
                      <a:pt x="41" y="40"/>
                    </a:lnTo>
                    <a:lnTo>
                      <a:pt x="43" y="37"/>
                    </a:lnTo>
                    <a:lnTo>
                      <a:pt x="51" y="37"/>
                    </a:lnTo>
                    <a:lnTo>
                      <a:pt x="57" y="40"/>
                    </a:lnTo>
                    <a:lnTo>
                      <a:pt x="67" y="40"/>
                    </a:lnTo>
                    <a:lnTo>
                      <a:pt x="68" y="45"/>
                    </a:lnTo>
                    <a:lnTo>
                      <a:pt x="72" y="40"/>
                    </a:lnTo>
                    <a:lnTo>
                      <a:pt x="78" y="42"/>
                    </a:lnTo>
                    <a:lnTo>
                      <a:pt x="81" y="38"/>
                    </a:lnTo>
                    <a:lnTo>
                      <a:pt x="84" y="35"/>
                    </a:lnTo>
                    <a:lnTo>
                      <a:pt x="84" y="32"/>
                    </a:lnTo>
                    <a:lnTo>
                      <a:pt x="92" y="2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65" name="Freeform 144"/>
              <p:cNvSpPr/>
              <p:nvPr/>
            </p:nvSpPr>
            <p:spPr>
              <a:xfrm>
                <a:off x="4272120" y="1681200"/>
                <a:ext cx="163080" cy="68040"/>
              </a:xfrm>
              <a:custGeom>
                <a:avLst/>
                <a:gdLst>
                  <a:gd name="textAreaLeft" fmla="*/ 0 w 163080"/>
                  <a:gd name="textAreaRight" fmla="*/ 163440 w 163080"/>
                  <a:gd name="textAreaTop" fmla="*/ 0 h 68040"/>
                  <a:gd name="textAreaBottom" fmla="*/ 68400 h 68040"/>
                  <a:gd name="GluePoint1X" fmla="*/ 57 w 103"/>
                  <a:gd name="GluePoint1Y" fmla="*/ 42 h 43"/>
                  <a:gd name="GluePoint2X" fmla="*/ 41 w 103"/>
                  <a:gd name="GluePoint2Y" fmla="*/ 38 h 43"/>
                  <a:gd name="GluePoint3X" fmla="*/ 38 w 103"/>
                  <a:gd name="GluePoint3Y" fmla="*/ 37 h 43"/>
                  <a:gd name="GluePoint4X" fmla="*/ 35 w 103"/>
                  <a:gd name="GluePoint4Y" fmla="*/ 32 h 43"/>
                  <a:gd name="GluePoint5X" fmla="*/ 17 w 103"/>
                  <a:gd name="GluePoint5Y" fmla="*/ 37 h 43"/>
                  <a:gd name="GluePoint6X" fmla="*/ 13 w 103"/>
                  <a:gd name="GluePoint6Y" fmla="*/ 37 h 43"/>
                  <a:gd name="GluePoint7X" fmla="*/ 3 w 103"/>
                  <a:gd name="GluePoint7Y" fmla="*/ 33 h 43"/>
                  <a:gd name="GluePoint8X" fmla="*/ 0 w 103"/>
                  <a:gd name="GluePoint8Y" fmla="*/ 30 h 43"/>
                  <a:gd name="GluePoint9X" fmla="*/ 2 w 103"/>
                  <a:gd name="GluePoint9Y" fmla="*/ 27 h 43"/>
                  <a:gd name="GluePoint10X" fmla="*/ 0 w 103"/>
                  <a:gd name="GluePoint10Y" fmla="*/ 25 h 43"/>
                  <a:gd name="GluePoint11X" fmla="*/ 5 w 103"/>
                  <a:gd name="GluePoint11Y" fmla="*/ 24 h 43"/>
                  <a:gd name="GluePoint12X" fmla="*/ 11 w 103"/>
                  <a:gd name="GluePoint12Y" fmla="*/ 27 h 43"/>
                  <a:gd name="GluePoint13X" fmla="*/ 14 w 103"/>
                  <a:gd name="GluePoint13Y" fmla="*/ 24 h 43"/>
                  <a:gd name="GluePoint14X" fmla="*/ 24 w 103"/>
                  <a:gd name="GluePoint14Y" fmla="*/ 25 h 43"/>
                  <a:gd name="GluePoint15X" fmla="*/ 38 w 103"/>
                  <a:gd name="GluePoint15Y" fmla="*/ 22 h 43"/>
                  <a:gd name="GluePoint16X" fmla="*/ 44 w 103"/>
                  <a:gd name="GluePoint16Y" fmla="*/ 22 h 43"/>
                  <a:gd name="GluePoint17X" fmla="*/ 44 w 103"/>
                  <a:gd name="GluePoint17Y" fmla="*/ 24 h 43"/>
                  <a:gd name="GluePoint18X" fmla="*/ 48 w 103"/>
                  <a:gd name="GluePoint18Y" fmla="*/ 24 h 43"/>
                  <a:gd name="GluePoint19X" fmla="*/ 44 w 103"/>
                  <a:gd name="GluePoint19Y" fmla="*/ 14 h 43"/>
                  <a:gd name="GluePoint20X" fmla="*/ 46 w 103"/>
                  <a:gd name="GluePoint20Y" fmla="*/ 13 h 43"/>
                  <a:gd name="GluePoint21X" fmla="*/ 51 w 103"/>
                  <a:gd name="GluePoint21Y" fmla="*/ 11 h 43"/>
                  <a:gd name="GluePoint22X" fmla="*/ 52 w 103"/>
                  <a:gd name="GluePoint22Y" fmla="*/ 6 h 43"/>
                  <a:gd name="GluePoint23X" fmla="*/ 57 w 103"/>
                  <a:gd name="GluePoint23Y" fmla="*/ 5 h 43"/>
                  <a:gd name="GluePoint24X" fmla="*/ 57 w 103"/>
                  <a:gd name="GluePoint24Y" fmla="*/ 3 h 43"/>
                  <a:gd name="GluePoint25X" fmla="*/ 62 w 103"/>
                  <a:gd name="GluePoint25Y" fmla="*/ 6 h 43"/>
                  <a:gd name="GluePoint26X" fmla="*/ 67 w 103"/>
                  <a:gd name="GluePoint26Y" fmla="*/ 6 h 43"/>
                  <a:gd name="GluePoint27X" fmla="*/ 71 w 103"/>
                  <a:gd name="GluePoint27Y" fmla="*/ 3 h 43"/>
                  <a:gd name="GluePoint28X" fmla="*/ 73 w 103"/>
                  <a:gd name="GluePoint28Y" fmla="*/ 0 h 43"/>
                  <a:gd name="GluePoint29X" fmla="*/ 81 w 103"/>
                  <a:gd name="GluePoint29Y" fmla="*/ 0 h 43"/>
                  <a:gd name="GluePoint30X" fmla="*/ 87 w 103"/>
                  <a:gd name="GluePoint30Y" fmla="*/ 3 h 43"/>
                  <a:gd name="GluePoint31X" fmla="*/ 97 w 103"/>
                  <a:gd name="GluePoint31Y" fmla="*/ 3 h 43"/>
                  <a:gd name="GluePoint32X" fmla="*/ 98 w 103"/>
                  <a:gd name="GluePoint32Y" fmla="*/ 8 h 43"/>
                  <a:gd name="GluePoint33X" fmla="*/ 103 w 103"/>
                  <a:gd name="GluePoint33Y" fmla="*/ 16 h 43"/>
                  <a:gd name="GluePoint34X" fmla="*/ 102 w 103"/>
                  <a:gd name="GluePoint34Y" fmla="*/ 21 h 43"/>
                  <a:gd name="GluePoint35X" fmla="*/ 95 w 103"/>
                  <a:gd name="GluePoint35Y" fmla="*/ 21 h 43"/>
                  <a:gd name="GluePoint36X" fmla="*/ 95 w 103"/>
                  <a:gd name="GluePoint36Y" fmla="*/ 22 h 43"/>
                  <a:gd name="GluePoint37X" fmla="*/ 97 w 103"/>
                  <a:gd name="GluePoint37Y" fmla="*/ 24 h 43"/>
                  <a:gd name="GluePoint38X" fmla="*/ 95 w 103"/>
                  <a:gd name="GluePoint38Y" fmla="*/ 29 h 43"/>
                  <a:gd name="GluePoint39X" fmla="*/ 95 w 103"/>
                  <a:gd name="GluePoint39Y" fmla="*/ 33 h 43"/>
                  <a:gd name="GluePoint40X" fmla="*/ 90 w 103"/>
                  <a:gd name="GluePoint40Y" fmla="*/ 35 h 43"/>
                  <a:gd name="GluePoint41X" fmla="*/ 87 w 103"/>
                  <a:gd name="GluePoint41Y" fmla="*/ 38 h 43"/>
                  <a:gd name="GluePoint42X" fmla="*/ 73 w 103"/>
                  <a:gd name="GluePoint42Y" fmla="*/ 40 h 43"/>
                  <a:gd name="GluePoint43X" fmla="*/ 70 w 103"/>
                  <a:gd name="GluePoint43Y" fmla="*/ 43 h 43"/>
                  <a:gd name="GluePoint44X" fmla="*/ 57 w 103"/>
                  <a:gd name="GluePoint44Y" fmla="*/ 42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03" h="43">
                    <a:moveTo>
                      <a:pt x="57" y="42"/>
                    </a:moveTo>
                    <a:lnTo>
                      <a:pt x="41" y="38"/>
                    </a:lnTo>
                    <a:lnTo>
                      <a:pt x="38" y="37"/>
                    </a:lnTo>
                    <a:lnTo>
                      <a:pt x="35" y="32"/>
                    </a:lnTo>
                    <a:lnTo>
                      <a:pt x="17" y="37"/>
                    </a:lnTo>
                    <a:lnTo>
                      <a:pt x="13" y="37"/>
                    </a:lnTo>
                    <a:lnTo>
                      <a:pt x="3" y="33"/>
                    </a:lnTo>
                    <a:lnTo>
                      <a:pt x="0" y="30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5" y="24"/>
                    </a:lnTo>
                    <a:lnTo>
                      <a:pt x="11" y="27"/>
                    </a:lnTo>
                    <a:lnTo>
                      <a:pt x="14" y="24"/>
                    </a:lnTo>
                    <a:lnTo>
                      <a:pt x="24" y="25"/>
                    </a:lnTo>
                    <a:lnTo>
                      <a:pt x="38" y="22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8" y="24"/>
                    </a:lnTo>
                    <a:lnTo>
                      <a:pt x="44" y="14"/>
                    </a:lnTo>
                    <a:lnTo>
                      <a:pt x="46" y="13"/>
                    </a:lnTo>
                    <a:lnTo>
                      <a:pt x="51" y="11"/>
                    </a:lnTo>
                    <a:lnTo>
                      <a:pt x="52" y="6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62" y="6"/>
                    </a:lnTo>
                    <a:lnTo>
                      <a:pt x="67" y="6"/>
                    </a:lnTo>
                    <a:lnTo>
                      <a:pt x="71" y="3"/>
                    </a:lnTo>
                    <a:lnTo>
                      <a:pt x="73" y="0"/>
                    </a:lnTo>
                    <a:lnTo>
                      <a:pt x="81" y="0"/>
                    </a:lnTo>
                    <a:lnTo>
                      <a:pt x="87" y="3"/>
                    </a:lnTo>
                    <a:lnTo>
                      <a:pt x="97" y="3"/>
                    </a:lnTo>
                    <a:lnTo>
                      <a:pt x="98" y="8"/>
                    </a:lnTo>
                    <a:lnTo>
                      <a:pt x="103" y="16"/>
                    </a:lnTo>
                    <a:lnTo>
                      <a:pt x="102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7" y="24"/>
                    </a:lnTo>
                    <a:lnTo>
                      <a:pt x="95" y="29"/>
                    </a:lnTo>
                    <a:lnTo>
                      <a:pt x="95" y="33"/>
                    </a:lnTo>
                    <a:lnTo>
                      <a:pt x="90" y="35"/>
                    </a:lnTo>
                    <a:lnTo>
                      <a:pt x="87" y="38"/>
                    </a:lnTo>
                    <a:lnTo>
                      <a:pt x="73" y="40"/>
                    </a:lnTo>
                    <a:lnTo>
                      <a:pt x="70" y="43"/>
                    </a:lnTo>
                    <a:lnTo>
                      <a:pt x="57" y="4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66" name="Freeform 145"/>
              <p:cNvSpPr/>
              <p:nvPr/>
            </p:nvSpPr>
            <p:spPr>
              <a:xfrm>
                <a:off x="4272120" y="1724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3 h 6"/>
                  <a:gd name="GluePoint3X" fmla="*/ 2 w 5"/>
                  <a:gd name="GluePoint3Y" fmla="*/ 0 h 6"/>
                  <a:gd name="GluePoint4X" fmla="*/ 0 w 5"/>
                  <a:gd name="GluePoint4Y" fmla="*/ 3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67" name="Freeform 146"/>
              <p:cNvSpPr/>
              <p:nvPr/>
            </p:nvSpPr>
            <p:spPr>
              <a:xfrm>
                <a:off x="4216320" y="1731960"/>
                <a:ext cx="266400" cy="252000"/>
              </a:xfrm>
              <a:custGeom>
                <a:avLst/>
                <a:gdLst>
                  <a:gd name="textAreaLeft" fmla="*/ 0 w 266400"/>
                  <a:gd name="textAreaRight" fmla="*/ 266760 w 266400"/>
                  <a:gd name="textAreaTop" fmla="*/ 0 h 252000"/>
                  <a:gd name="textAreaBottom" fmla="*/ 252360 h 252000"/>
                  <a:gd name="GluePoint1X" fmla="*/ 19 w 168"/>
                  <a:gd name="GluePoint1Y" fmla="*/ 55 h 159"/>
                  <a:gd name="GluePoint2X" fmla="*/ 29 w 168"/>
                  <a:gd name="GluePoint2Y" fmla="*/ 47 h 159"/>
                  <a:gd name="GluePoint3X" fmla="*/ 48 w 168"/>
                  <a:gd name="GluePoint3Y" fmla="*/ 55 h 159"/>
                  <a:gd name="GluePoint4X" fmla="*/ 62 w 168"/>
                  <a:gd name="GluePoint4Y" fmla="*/ 77 h 159"/>
                  <a:gd name="GluePoint5X" fmla="*/ 67 w 168"/>
                  <a:gd name="GluePoint5Y" fmla="*/ 80 h 159"/>
                  <a:gd name="GluePoint6X" fmla="*/ 73 w 168"/>
                  <a:gd name="GluePoint6Y" fmla="*/ 87 h 159"/>
                  <a:gd name="GluePoint7X" fmla="*/ 91 w 168"/>
                  <a:gd name="GluePoint7Y" fmla="*/ 101 h 159"/>
                  <a:gd name="GluePoint8X" fmla="*/ 105 w 168"/>
                  <a:gd name="GluePoint8Y" fmla="*/ 108 h 159"/>
                  <a:gd name="GluePoint9X" fmla="*/ 110 w 168"/>
                  <a:gd name="GluePoint9Y" fmla="*/ 112 h 159"/>
                  <a:gd name="GluePoint10X" fmla="*/ 119 w 168"/>
                  <a:gd name="GluePoint10Y" fmla="*/ 119 h 159"/>
                  <a:gd name="GluePoint11X" fmla="*/ 127 w 168"/>
                  <a:gd name="GluePoint11Y" fmla="*/ 120 h 159"/>
                  <a:gd name="GluePoint12X" fmla="*/ 132 w 168"/>
                  <a:gd name="GluePoint12Y" fmla="*/ 146 h 159"/>
                  <a:gd name="GluePoint13X" fmla="*/ 130 w 168"/>
                  <a:gd name="GluePoint13Y" fmla="*/ 154 h 159"/>
                  <a:gd name="GluePoint14X" fmla="*/ 137 w 168"/>
                  <a:gd name="GluePoint14Y" fmla="*/ 159 h 159"/>
                  <a:gd name="GluePoint15X" fmla="*/ 143 w 168"/>
                  <a:gd name="GluePoint15Y" fmla="*/ 151 h 159"/>
                  <a:gd name="GluePoint16X" fmla="*/ 149 w 168"/>
                  <a:gd name="GluePoint16Y" fmla="*/ 140 h 159"/>
                  <a:gd name="GluePoint17X" fmla="*/ 141 w 168"/>
                  <a:gd name="GluePoint17Y" fmla="*/ 127 h 159"/>
                  <a:gd name="GluePoint18X" fmla="*/ 143 w 168"/>
                  <a:gd name="GluePoint18Y" fmla="*/ 117 h 159"/>
                  <a:gd name="GluePoint19X" fmla="*/ 160 w 168"/>
                  <a:gd name="GluePoint19Y" fmla="*/ 119 h 159"/>
                  <a:gd name="GluePoint20X" fmla="*/ 167 w 168"/>
                  <a:gd name="GluePoint20Y" fmla="*/ 125 h 159"/>
                  <a:gd name="GluePoint21X" fmla="*/ 159 w 168"/>
                  <a:gd name="GluePoint21Y" fmla="*/ 109 h 159"/>
                  <a:gd name="GluePoint22X" fmla="*/ 130 w 168"/>
                  <a:gd name="GluePoint22Y" fmla="*/ 95 h 159"/>
                  <a:gd name="GluePoint23X" fmla="*/ 133 w 168"/>
                  <a:gd name="GluePoint23Y" fmla="*/ 90 h 159"/>
                  <a:gd name="GluePoint24X" fmla="*/ 119 w 168"/>
                  <a:gd name="GluePoint24Y" fmla="*/ 90 h 159"/>
                  <a:gd name="GluePoint25X" fmla="*/ 113 w 168"/>
                  <a:gd name="GluePoint25Y" fmla="*/ 87 h 159"/>
                  <a:gd name="GluePoint26X" fmla="*/ 95 w 168"/>
                  <a:gd name="GluePoint26Y" fmla="*/ 59 h 159"/>
                  <a:gd name="GluePoint27X" fmla="*/ 76 w 168"/>
                  <a:gd name="GluePoint27Y" fmla="*/ 47 h 159"/>
                  <a:gd name="GluePoint28X" fmla="*/ 78 w 168"/>
                  <a:gd name="GluePoint28Y" fmla="*/ 38 h 159"/>
                  <a:gd name="GluePoint29X" fmla="*/ 75 w 168"/>
                  <a:gd name="GluePoint29Y" fmla="*/ 34 h 159"/>
                  <a:gd name="GluePoint30X" fmla="*/ 87 w 168"/>
                  <a:gd name="GluePoint30Y" fmla="*/ 24 h 159"/>
                  <a:gd name="GluePoint31X" fmla="*/ 94 w 168"/>
                  <a:gd name="GluePoint31Y" fmla="*/ 27 h 159"/>
                  <a:gd name="GluePoint32X" fmla="*/ 92 w 168"/>
                  <a:gd name="GluePoint32Y" fmla="*/ 21 h 159"/>
                  <a:gd name="GluePoint33X" fmla="*/ 92 w 168"/>
                  <a:gd name="GluePoint33Y" fmla="*/ 14 h 159"/>
                  <a:gd name="GluePoint34X" fmla="*/ 92 w 168"/>
                  <a:gd name="GluePoint34Y" fmla="*/ 10 h 159"/>
                  <a:gd name="GluePoint35X" fmla="*/ 73 w 168"/>
                  <a:gd name="GluePoint35Y" fmla="*/ 5 h 159"/>
                  <a:gd name="GluePoint36X" fmla="*/ 52 w 168"/>
                  <a:gd name="GluePoint36Y" fmla="*/ 5 h 159"/>
                  <a:gd name="GluePoint37X" fmla="*/ 48 w 168"/>
                  <a:gd name="GluePoint37Y" fmla="*/ 8 h 159"/>
                  <a:gd name="GluePoint38X" fmla="*/ 44 w 168"/>
                  <a:gd name="GluePoint38Y" fmla="*/ 14 h 159"/>
                  <a:gd name="GluePoint39X" fmla="*/ 29 w 168"/>
                  <a:gd name="GluePoint39Y" fmla="*/ 21 h 159"/>
                  <a:gd name="GluePoint40X" fmla="*/ 21 w 168"/>
                  <a:gd name="GluePoint40Y" fmla="*/ 11 h 159"/>
                  <a:gd name="GluePoint41X" fmla="*/ 2 w 168"/>
                  <a:gd name="GluePoint41Y" fmla="*/ 21 h 159"/>
                  <a:gd name="GluePoint42X" fmla="*/ 3 w 168"/>
                  <a:gd name="GluePoint42Y" fmla="*/ 30 h 159"/>
                  <a:gd name="GluePoint43X" fmla="*/ 0 w 168"/>
                  <a:gd name="GluePoint43Y" fmla="*/ 37 h 159"/>
                  <a:gd name="GluePoint44X" fmla="*/ 2 w 168"/>
                  <a:gd name="GluePoint44Y" fmla="*/ 45 h 159"/>
                  <a:gd name="GluePoint45X" fmla="*/ 11 w 168"/>
                  <a:gd name="GluePoint45Y" fmla="*/ 50 h 1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68" h="159">
                    <a:moveTo>
                      <a:pt x="11" y="56"/>
                    </a:moveTo>
                    <a:lnTo>
                      <a:pt x="19" y="55"/>
                    </a:lnTo>
                    <a:lnTo>
                      <a:pt x="24" y="48"/>
                    </a:lnTo>
                    <a:lnTo>
                      <a:pt x="29" y="47"/>
                    </a:lnTo>
                    <a:lnTo>
                      <a:pt x="33" y="47"/>
                    </a:lnTo>
                    <a:lnTo>
                      <a:pt x="48" y="55"/>
                    </a:lnTo>
                    <a:lnTo>
                      <a:pt x="54" y="71"/>
                    </a:lnTo>
                    <a:lnTo>
                      <a:pt x="62" y="77"/>
                    </a:lnTo>
                    <a:lnTo>
                      <a:pt x="62" y="82"/>
                    </a:lnTo>
                    <a:lnTo>
                      <a:pt x="67" y="80"/>
                    </a:lnTo>
                    <a:lnTo>
                      <a:pt x="68" y="82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91" y="101"/>
                    </a:lnTo>
                    <a:lnTo>
                      <a:pt x="100" y="101"/>
                    </a:lnTo>
                    <a:lnTo>
                      <a:pt x="105" y="108"/>
                    </a:lnTo>
                    <a:lnTo>
                      <a:pt x="110" y="109"/>
                    </a:lnTo>
                    <a:lnTo>
                      <a:pt x="110" y="112"/>
                    </a:lnTo>
                    <a:lnTo>
                      <a:pt x="116" y="111"/>
                    </a:lnTo>
                    <a:lnTo>
                      <a:pt x="119" y="119"/>
                    </a:lnTo>
                    <a:lnTo>
                      <a:pt x="125" y="124"/>
                    </a:lnTo>
                    <a:lnTo>
                      <a:pt x="127" y="120"/>
                    </a:lnTo>
                    <a:lnTo>
                      <a:pt x="138" y="143"/>
                    </a:lnTo>
                    <a:lnTo>
                      <a:pt x="132" y="146"/>
                    </a:lnTo>
                    <a:lnTo>
                      <a:pt x="133" y="149"/>
                    </a:lnTo>
                    <a:lnTo>
                      <a:pt x="130" y="154"/>
                    </a:lnTo>
                    <a:lnTo>
                      <a:pt x="132" y="159"/>
                    </a:lnTo>
                    <a:lnTo>
                      <a:pt x="137" y="159"/>
                    </a:lnTo>
                    <a:lnTo>
                      <a:pt x="140" y="153"/>
                    </a:lnTo>
                    <a:lnTo>
                      <a:pt x="143" y="151"/>
                    </a:lnTo>
                    <a:lnTo>
                      <a:pt x="143" y="143"/>
                    </a:lnTo>
                    <a:lnTo>
                      <a:pt x="149" y="140"/>
                    </a:lnTo>
                    <a:lnTo>
                      <a:pt x="149" y="133"/>
                    </a:lnTo>
                    <a:lnTo>
                      <a:pt x="141" y="127"/>
                    </a:lnTo>
                    <a:lnTo>
                      <a:pt x="141" y="120"/>
                    </a:lnTo>
                    <a:lnTo>
                      <a:pt x="143" y="117"/>
                    </a:lnTo>
                    <a:lnTo>
                      <a:pt x="149" y="114"/>
                    </a:lnTo>
                    <a:lnTo>
                      <a:pt x="160" y="119"/>
                    </a:lnTo>
                    <a:lnTo>
                      <a:pt x="164" y="124"/>
                    </a:lnTo>
                    <a:lnTo>
                      <a:pt x="167" y="125"/>
                    </a:lnTo>
                    <a:lnTo>
                      <a:pt x="168" y="120"/>
                    </a:lnTo>
                    <a:lnTo>
                      <a:pt x="159" y="109"/>
                    </a:lnTo>
                    <a:lnTo>
                      <a:pt x="130" y="98"/>
                    </a:lnTo>
                    <a:lnTo>
                      <a:pt x="130" y="95"/>
                    </a:lnTo>
                    <a:lnTo>
                      <a:pt x="133" y="93"/>
                    </a:lnTo>
                    <a:lnTo>
                      <a:pt x="133" y="90"/>
                    </a:lnTo>
                    <a:lnTo>
                      <a:pt x="132" y="88"/>
                    </a:lnTo>
                    <a:lnTo>
                      <a:pt x="119" y="90"/>
                    </a:lnTo>
                    <a:lnTo>
                      <a:pt x="119" y="92"/>
                    </a:lnTo>
                    <a:lnTo>
                      <a:pt x="113" y="87"/>
                    </a:lnTo>
                    <a:lnTo>
                      <a:pt x="103" y="77"/>
                    </a:lnTo>
                    <a:lnTo>
                      <a:pt x="95" y="59"/>
                    </a:lnTo>
                    <a:lnTo>
                      <a:pt x="79" y="51"/>
                    </a:lnTo>
                    <a:lnTo>
                      <a:pt x="76" y="47"/>
                    </a:lnTo>
                    <a:lnTo>
                      <a:pt x="76" y="43"/>
                    </a:lnTo>
                    <a:lnTo>
                      <a:pt x="78" y="38"/>
                    </a:lnTo>
                    <a:lnTo>
                      <a:pt x="78" y="37"/>
                    </a:lnTo>
                    <a:lnTo>
                      <a:pt x="75" y="34"/>
                    </a:lnTo>
                    <a:lnTo>
                      <a:pt x="75" y="29"/>
                    </a:lnTo>
                    <a:lnTo>
                      <a:pt x="87" y="24"/>
                    </a:lnTo>
                    <a:lnTo>
                      <a:pt x="94" y="24"/>
                    </a:lnTo>
                    <a:lnTo>
                      <a:pt x="94" y="27"/>
                    </a:lnTo>
                    <a:lnTo>
                      <a:pt x="97" y="26"/>
                    </a:lnTo>
                    <a:lnTo>
                      <a:pt x="92" y="21"/>
                    </a:lnTo>
                    <a:lnTo>
                      <a:pt x="91" y="19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2" y="10"/>
                    </a:lnTo>
                    <a:lnTo>
                      <a:pt x="76" y="6"/>
                    </a:lnTo>
                    <a:lnTo>
                      <a:pt x="73" y="5"/>
                    </a:lnTo>
                    <a:lnTo>
                      <a:pt x="70" y="0"/>
                    </a:lnTo>
                    <a:lnTo>
                      <a:pt x="52" y="5"/>
                    </a:lnTo>
                    <a:lnTo>
                      <a:pt x="48" y="5"/>
                    </a:lnTo>
                    <a:lnTo>
                      <a:pt x="48" y="8"/>
                    </a:lnTo>
                    <a:lnTo>
                      <a:pt x="44" y="8"/>
                    </a:lnTo>
                    <a:lnTo>
                      <a:pt x="44" y="14"/>
                    </a:lnTo>
                    <a:lnTo>
                      <a:pt x="33" y="11"/>
                    </a:lnTo>
                    <a:lnTo>
                      <a:pt x="29" y="21"/>
                    </a:lnTo>
                    <a:lnTo>
                      <a:pt x="22" y="16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2" y="21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0" y="34"/>
                    </a:lnTo>
                    <a:lnTo>
                      <a:pt x="0" y="37"/>
                    </a:lnTo>
                    <a:lnTo>
                      <a:pt x="2" y="38"/>
                    </a:lnTo>
                    <a:lnTo>
                      <a:pt x="2" y="45"/>
                    </a:lnTo>
                    <a:lnTo>
                      <a:pt x="5" y="50"/>
                    </a:lnTo>
                    <a:lnTo>
                      <a:pt x="11" y="50"/>
                    </a:lnTo>
                    <a:lnTo>
                      <a:pt x="11" y="5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68" name="Freeform 147"/>
              <p:cNvSpPr/>
              <p:nvPr/>
            </p:nvSpPr>
            <p:spPr>
              <a:xfrm>
                <a:off x="4362480" y="174780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9 h 61"/>
                  <a:gd name="GluePoint2X" fmla="*/ 60 w 81"/>
                  <a:gd name="GluePoint2Y" fmla="*/ 12 h 61"/>
                  <a:gd name="GluePoint3X" fmla="*/ 53 w 81"/>
                  <a:gd name="GluePoint3Y" fmla="*/ 9 h 61"/>
                  <a:gd name="GluePoint4X" fmla="*/ 41 w 81"/>
                  <a:gd name="GluePoint4Y" fmla="*/ 0 h 61"/>
                  <a:gd name="GluePoint5X" fmla="*/ 40 w 81"/>
                  <a:gd name="GluePoint5Y" fmla="*/ 0 h 61"/>
                  <a:gd name="GluePoint6X" fmla="*/ 37 w 81"/>
                  <a:gd name="GluePoint6Y" fmla="*/ 0 h 61"/>
                  <a:gd name="GluePoint7X" fmla="*/ 37 w 81"/>
                  <a:gd name="GluePoint7Y" fmla="*/ 3 h 61"/>
                  <a:gd name="GluePoint8X" fmla="*/ 27 w 81"/>
                  <a:gd name="GluePoint8Y" fmla="*/ 4 h 61"/>
                  <a:gd name="GluePoint9X" fmla="*/ 27 w 81"/>
                  <a:gd name="GluePoint9Y" fmla="*/ 8 h 61"/>
                  <a:gd name="GluePoint10X" fmla="*/ 29 w 81"/>
                  <a:gd name="GluePoint10Y" fmla="*/ 9 h 61"/>
                  <a:gd name="GluePoint11X" fmla="*/ 29 w 81"/>
                  <a:gd name="GluePoint11Y" fmla="*/ 11 h 61"/>
                  <a:gd name="GluePoint12X" fmla="*/ 24 w 81"/>
                  <a:gd name="GluePoint12Y" fmla="*/ 14 h 61"/>
                  <a:gd name="GluePoint13X" fmla="*/ 24 w 81"/>
                  <a:gd name="GluePoint13Y" fmla="*/ 19 h 61"/>
                  <a:gd name="GluePoint14X" fmla="*/ 22 w 81"/>
                  <a:gd name="GluePoint14Y" fmla="*/ 20 h 61"/>
                  <a:gd name="GluePoint15X" fmla="*/ 19 w 81"/>
                  <a:gd name="GluePoint15Y" fmla="*/ 19 h 61"/>
                  <a:gd name="GluePoint16X" fmla="*/ 18 w 81"/>
                  <a:gd name="GluePoint16Y" fmla="*/ 19 h 61"/>
                  <a:gd name="GluePoint17X" fmla="*/ 14 w 81"/>
                  <a:gd name="GluePoint17Y" fmla="*/ 16 h 61"/>
                  <a:gd name="GluePoint18X" fmla="*/ 11 w 81"/>
                  <a:gd name="GluePoint18Y" fmla="*/ 19 h 61"/>
                  <a:gd name="GluePoint19X" fmla="*/ 0 w 81"/>
                  <a:gd name="GluePoint19Y" fmla="*/ 17 h 61"/>
                  <a:gd name="GluePoint20X" fmla="*/ 0 w 81"/>
                  <a:gd name="GluePoint20Y" fmla="*/ 17 h 61"/>
                  <a:gd name="GluePoint21X" fmla="*/ 2 w 81"/>
                  <a:gd name="GluePoint21Y" fmla="*/ 22 h 61"/>
                  <a:gd name="GluePoint22X" fmla="*/ 5 w 81"/>
                  <a:gd name="GluePoint22Y" fmla="*/ 28 h 61"/>
                  <a:gd name="GluePoint23X" fmla="*/ 8 w 81"/>
                  <a:gd name="GluePoint23Y" fmla="*/ 28 h 61"/>
                  <a:gd name="GluePoint24X" fmla="*/ 11 w 81"/>
                  <a:gd name="GluePoint24Y" fmla="*/ 20 h 61"/>
                  <a:gd name="GluePoint25X" fmla="*/ 14 w 81"/>
                  <a:gd name="GluePoint25Y" fmla="*/ 22 h 61"/>
                  <a:gd name="GluePoint26X" fmla="*/ 19 w 81"/>
                  <a:gd name="GluePoint26Y" fmla="*/ 25 h 61"/>
                  <a:gd name="GluePoint27X" fmla="*/ 22 w 81"/>
                  <a:gd name="GluePoint27Y" fmla="*/ 33 h 61"/>
                  <a:gd name="GluePoint28X" fmla="*/ 27 w 81"/>
                  <a:gd name="GluePoint28Y" fmla="*/ 38 h 61"/>
                  <a:gd name="GluePoint29X" fmla="*/ 26 w 81"/>
                  <a:gd name="GluePoint29Y" fmla="*/ 38 h 61"/>
                  <a:gd name="GluePoint30X" fmla="*/ 24 w 81"/>
                  <a:gd name="GluePoint30Y" fmla="*/ 40 h 61"/>
                  <a:gd name="GluePoint31X" fmla="*/ 35 w 81"/>
                  <a:gd name="GluePoint31Y" fmla="*/ 48 h 61"/>
                  <a:gd name="GluePoint32X" fmla="*/ 37 w 81"/>
                  <a:gd name="GluePoint32Y" fmla="*/ 53 h 61"/>
                  <a:gd name="GluePoint33X" fmla="*/ 49 w 81"/>
                  <a:gd name="GluePoint33Y" fmla="*/ 54 h 61"/>
                  <a:gd name="GluePoint34X" fmla="*/ 59 w 81"/>
                  <a:gd name="GluePoint34Y" fmla="*/ 61 h 61"/>
                  <a:gd name="GluePoint35X" fmla="*/ 59 w 81"/>
                  <a:gd name="GluePoint35Y" fmla="*/ 61 h 61"/>
                  <a:gd name="GluePoint36X" fmla="*/ 60 w 81"/>
                  <a:gd name="GluePoint36Y" fmla="*/ 59 h 61"/>
                  <a:gd name="GluePoint37X" fmla="*/ 54 w 81"/>
                  <a:gd name="GluePoint37Y" fmla="*/ 54 h 61"/>
                  <a:gd name="GluePoint38X" fmla="*/ 54 w 81"/>
                  <a:gd name="GluePoint38Y" fmla="*/ 51 h 61"/>
                  <a:gd name="GluePoint39X" fmla="*/ 37 w 81"/>
                  <a:gd name="GluePoint39Y" fmla="*/ 38 h 61"/>
                  <a:gd name="GluePoint40X" fmla="*/ 37 w 81"/>
                  <a:gd name="GluePoint40Y" fmla="*/ 33 h 61"/>
                  <a:gd name="GluePoint41X" fmla="*/ 33 w 81"/>
                  <a:gd name="GluePoint41Y" fmla="*/ 28 h 61"/>
                  <a:gd name="GluePoint42X" fmla="*/ 30 w 81"/>
                  <a:gd name="GluePoint42Y" fmla="*/ 27 h 61"/>
                  <a:gd name="GluePoint43X" fmla="*/ 32 w 81"/>
                  <a:gd name="GluePoint43Y" fmla="*/ 22 h 61"/>
                  <a:gd name="GluePoint44X" fmla="*/ 35 w 81"/>
                  <a:gd name="GluePoint44Y" fmla="*/ 20 h 61"/>
                  <a:gd name="GluePoint45X" fmla="*/ 40 w 81"/>
                  <a:gd name="GluePoint45Y" fmla="*/ 24 h 61"/>
                  <a:gd name="GluePoint46X" fmla="*/ 41 w 81"/>
                  <a:gd name="GluePoint46Y" fmla="*/ 20 h 61"/>
                  <a:gd name="GluePoint47X" fmla="*/ 45 w 81"/>
                  <a:gd name="GluePoint47Y" fmla="*/ 20 h 61"/>
                  <a:gd name="GluePoint48X" fmla="*/ 48 w 81"/>
                  <a:gd name="GluePoint48Y" fmla="*/ 20 h 61"/>
                  <a:gd name="GluePoint49X" fmla="*/ 60 w 81"/>
                  <a:gd name="GluePoint49Y" fmla="*/ 24 h 61"/>
                  <a:gd name="GluePoint50X" fmla="*/ 62 w 81"/>
                  <a:gd name="GluePoint50Y" fmla="*/ 22 h 61"/>
                  <a:gd name="GluePoint51X" fmla="*/ 72 w 81"/>
                  <a:gd name="GluePoint51Y" fmla="*/ 24 h 61"/>
                  <a:gd name="GluePoint52X" fmla="*/ 75 w 81"/>
                  <a:gd name="GluePoint52Y" fmla="*/ 27 h 61"/>
                  <a:gd name="GluePoint53X" fmla="*/ 78 w 81"/>
                  <a:gd name="GluePoint53Y" fmla="*/ 27 h 61"/>
                  <a:gd name="GluePoint54X" fmla="*/ 78 w 81"/>
                  <a:gd name="GluePoint54Y" fmla="*/ 20 h 61"/>
                  <a:gd name="GluePoint55X" fmla="*/ 81 w 81"/>
                  <a:gd name="GluePoint55Y" fmla="*/ 20 h 61"/>
                  <a:gd name="GluePoint56X" fmla="*/ 75 w 81"/>
                  <a:gd name="GluePoint56Y" fmla="*/ 19 h 61"/>
                  <a:gd name="GluePoint57X" fmla="*/ 75 w 81"/>
                  <a:gd name="GluePoint57Y" fmla="*/ 16 h 61"/>
                  <a:gd name="GluePoint58X" fmla="*/ 73 w 81"/>
                  <a:gd name="GluePoint58Y" fmla="*/ 16 h 61"/>
                  <a:gd name="GluePoint59X" fmla="*/ 73 w 81"/>
                  <a:gd name="GluePoint59Y" fmla="*/ 11 h 61"/>
                  <a:gd name="GluePoint60X" fmla="*/ 70 w 81"/>
                  <a:gd name="GluePoint60Y" fmla="*/ 9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9"/>
                    </a:moveTo>
                    <a:lnTo>
                      <a:pt x="60" y="12"/>
                    </a:lnTo>
                    <a:lnTo>
                      <a:pt x="53" y="9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7" y="3"/>
                    </a:lnTo>
                    <a:lnTo>
                      <a:pt x="27" y="4"/>
                    </a:lnTo>
                    <a:lnTo>
                      <a:pt x="27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4" y="14"/>
                    </a:lnTo>
                    <a:lnTo>
                      <a:pt x="24" y="19"/>
                    </a:lnTo>
                    <a:lnTo>
                      <a:pt x="22" y="20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4" y="16"/>
                    </a:lnTo>
                    <a:lnTo>
                      <a:pt x="11" y="19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22"/>
                    </a:lnTo>
                    <a:lnTo>
                      <a:pt x="5" y="28"/>
                    </a:lnTo>
                    <a:lnTo>
                      <a:pt x="8" y="28"/>
                    </a:lnTo>
                    <a:lnTo>
                      <a:pt x="11" y="20"/>
                    </a:lnTo>
                    <a:lnTo>
                      <a:pt x="14" y="22"/>
                    </a:lnTo>
                    <a:lnTo>
                      <a:pt x="19" y="25"/>
                    </a:lnTo>
                    <a:lnTo>
                      <a:pt x="22" y="33"/>
                    </a:lnTo>
                    <a:lnTo>
                      <a:pt x="27" y="38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35" y="48"/>
                    </a:lnTo>
                    <a:lnTo>
                      <a:pt x="37" y="53"/>
                    </a:lnTo>
                    <a:lnTo>
                      <a:pt x="49" y="54"/>
                    </a:lnTo>
                    <a:lnTo>
                      <a:pt x="59" y="61"/>
                    </a:lnTo>
                    <a:lnTo>
                      <a:pt x="59" y="61"/>
                    </a:lnTo>
                    <a:lnTo>
                      <a:pt x="60" y="59"/>
                    </a:lnTo>
                    <a:lnTo>
                      <a:pt x="54" y="54"/>
                    </a:lnTo>
                    <a:lnTo>
                      <a:pt x="54" y="51"/>
                    </a:lnTo>
                    <a:lnTo>
                      <a:pt x="37" y="38"/>
                    </a:lnTo>
                    <a:lnTo>
                      <a:pt x="37" y="33"/>
                    </a:lnTo>
                    <a:lnTo>
                      <a:pt x="33" y="28"/>
                    </a:lnTo>
                    <a:lnTo>
                      <a:pt x="30" y="27"/>
                    </a:lnTo>
                    <a:lnTo>
                      <a:pt x="32" y="22"/>
                    </a:lnTo>
                    <a:lnTo>
                      <a:pt x="35" y="20"/>
                    </a:lnTo>
                    <a:lnTo>
                      <a:pt x="40" y="24"/>
                    </a:lnTo>
                    <a:lnTo>
                      <a:pt x="41" y="20"/>
                    </a:lnTo>
                    <a:lnTo>
                      <a:pt x="45" y="20"/>
                    </a:lnTo>
                    <a:lnTo>
                      <a:pt x="48" y="20"/>
                    </a:lnTo>
                    <a:lnTo>
                      <a:pt x="60" y="24"/>
                    </a:lnTo>
                    <a:lnTo>
                      <a:pt x="62" y="22"/>
                    </a:lnTo>
                    <a:lnTo>
                      <a:pt x="72" y="24"/>
                    </a:lnTo>
                    <a:lnTo>
                      <a:pt x="75" y="27"/>
                    </a:lnTo>
                    <a:lnTo>
                      <a:pt x="78" y="27"/>
                    </a:lnTo>
                    <a:lnTo>
                      <a:pt x="78" y="20"/>
                    </a:lnTo>
                    <a:lnTo>
                      <a:pt x="81" y="20"/>
                    </a:lnTo>
                    <a:lnTo>
                      <a:pt x="75" y="19"/>
                    </a:lnTo>
                    <a:lnTo>
                      <a:pt x="75" y="16"/>
                    </a:lnTo>
                    <a:lnTo>
                      <a:pt x="73" y="16"/>
                    </a:lnTo>
                    <a:lnTo>
                      <a:pt x="73" y="11"/>
                    </a:lnTo>
                    <a:lnTo>
                      <a:pt x="70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69" name="Freeform 148"/>
              <p:cNvSpPr/>
              <p:nvPr/>
            </p:nvSpPr>
            <p:spPr>
              <a:xfrm>
                <a:off x="4529160" y="1397160"/>
                <a:ext cx="90000" cy="5364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53640"/>
                  <a:gd name="textAreaBottom" fmla="*/ 54000 h 53640"/>
                  <a:gd name="GluePoint1X" fmla="*/ 14 w 57"/>
                  <a:gd name="GluePoint1Y" fmla="*/ 29 h 34"/>
                  <a:gd name="GluePoint2X" fmla="*/ 14 w 57"/>
                  <a:gd name="GluePoint2Y" fmla="*/ 21 h 34"/>
                  <a:gd name="GluePoint3X" fmla="*/ 11 w 57"/>
                  <a:gd name="GluePoint3Y" fmla="*/ 21 h 34"/>
                  <a:gd name="GluePoint4X" fmla="*/ 9 w 57"/>
                  <a:gd name="GluePoint4Y" fmla="*/ 23 h 34"/>
                  <a:gd name="GluePoint5X" fmla="*/ 5 w 57"/>
                  <a:gd name="GluePoint5Y" fmla="*/ 21 h 34"/>
                  <a:gd name="GluePoint6X" fmla="*/ 0 w 57"/>
                  <a:gd name="GluePoint6Y" fmla="*/ 16 h 34"/>
                  <a:gd name="GluePoint7X" fmla="*/ 3 w 57"/>
                  <a:gd name="GluePoint7Y" fmla="*/ 15 h 34"/>
                  <a:gd name="GluePoint8X" fmla="*/ 0 w 57"/>
                  <a:gd name="GluePoint8Y" fmla="*/ 15 h 34"/>
                  <a:gd name="GluePoint9X" fmla="*/ 0 w 57"/>
                  <a:gd name="GluePoint9Y" fmla="*/ 8 h 34"/>
                  <a:gd name="GluePoint10X" fmla="*/ 9 w 57"/>
                  <a:gd name="GluePoint10Y" fmla="*/ 3 h 34"/>
                  <a:gd name="GluePoint11X" fmla="*/ 14 w 57"/>
                  <a:gd name="GluePoint11Y" fmla="*/ 3 h 34"/>
                  <a:gd name="GluePoint12X" fmla="*/ 14 w 57"/>
                  <a:gd name="GluePoint12Y" fmla="*/ 2 h 34"/>
                  <a:gd name="GluePoint13X" fmla="*/ 22 w 57"/>
                  <a:gd name="GluePoint13Y" fmla="*/ 3 h 34"/>
                  <a:gd name="GluePoint14X" fmla="*/ 25 w 57"/>
                  <a:gd name="GluePoint14Y" fmla="*/ 0 h 34"/>
                  <a:gd name="GluePoint15X" fmla="*/ 41 w 57"/>
                  <a:gd name="GluePoint15Y" fmla="*/ 5 h 34"/>
                  <a:gd name="GluePoint16X" fmla="*/ 52 w 57"/>
                  <a:gd name="GluePoint16Y" fmla="*/ 5 h 34"/>
                  <a:gd name="GluePoint17X" fmla="*/ 54 w 57"/>
                  <a:gd name="GluePoint17Y" fmla="*/ 3 h 34"/>
                  <a:gd name="GluePoint18X" fmla="*/ 54 w 57"/>
                  <a:gd name="GluePoint18Y" fmla="*/ 2 h 34"/>
                  <a:gd name="GluePoint19X" fmla="*/ 57 w 57"/>
                  <a:gd name="GluePoint19Y" fmla="*/ 5 h 34"/>
                  <a:gd name="GluePoint20X" fmla="*/ 54 w 57"/>
                  <a:gd name="GluePoint20Y" fmla="*/ 10 h 34"/>
                  <a:gd name="GluePoint21X" fmla="*/ 44 w 57"/>
                  <a:gd name="GluePoint21Y" fmla="*/ 11 h 34"/>
                  <a:gd name="GluePoint22X" fmla="*/ 57 w 57"/>
                  <a:gd name="GluePoint22Y" fmla="*/ 29 h 34"/>
                  <a:gd name="GluePoint23X" fmla="*/ 54 w 57"/>
                  <a:gd name="GluePoint23Y" fmla="*/ 34 h 34"/>
                  <a:gd name="GluePoint24X" fmla="*/ 54 w 57"/>
                  <a:gd name="GluePoint24Y" fmla="*/ 34 h 34"/>
                  <a:gd name="GluePoint25X" fmla="*/ 43 w 57"/>
                  <a:gd name="GluePoint25Y" fmla="*/ 34 h 34"/>
                  <a:gd name="GluePoint26X" fmla="*/ 35 w 57"/>
                  <a:gd name="GluePoint26Y" fmla="*/ 29 h 34"/>
                  <a:gd name="GluePoint27X" fmla="*/ 24 w 57"/>
                  <a:gd name="GluePoint27Y" fmla="*/ 26 h 34"/>
                  <a:gd name="GluePoint28X" fmla="*/ 14 w 57"/>
                  <a:gd name="GluePoint28Y" fmla="*/ 29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7" h="34">
                    <a:moveTo>
                      <a:pt x="14" y="29"/>
                    </a:moveTo>
                    <a:lnTo>
                      <a:pt x="14" y="21"/>
                    </a:lnTo>
                    <a:lnTo>
                      <a:pt x="11" y="21"/>
                    </a:lnTo>
                    <a:lnTo>
                      <a:pt x="9" y="23"/>
                    </a:lnTo>
                    <a:lnTo>
                      <a:pt x="5" y="21"/>
                    </a:lnTo>
                    <a:lnTo>
                      <a:pt x="0" y="16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9" y="3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22" y="3"/>
                    </a:lnTo>
                    <a:lnTo>
                      <a:pt x="25" y="0"/>
                    </a:lnTo>
                    <a:lnTo>
                      <a:pt x="41" y="5"/>
                    </a:lnTo>
                    <a:lnTo>
                      <a:pt x="52" y="5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7" y="5"/>
                    </a:lnTo>
                    <a:lnTo>
                      <a:pt x="54" y="10"/>
                    </a:lnTo>
                    <a:lnTo>
                      <a:pt x="44" y="11"/>
                    </a:lnTo>
                    <a:lnTo>
                      <a:pt x="57" y="29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43" y="34"/>
                    </a:lnTo>
                    <a:lnTo>
                      <a:pt x="35" y="29"/>
                    </a:lnTo>
                    <a:lnTo>
                      <a:pt x="24" y="26"/>
                    </a:lnTo>
                    <a:lnTo>
                      <a:pt x="14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70" name="Freeform 149"/>
              <p:cNvSpPr/>
              <p:nvPr/>
            </p:nvSpPr>
            <p:spPr>
              <a:xfrm>
                <a:off x="4357800" y="1522440"/>
                <a:ext cx="217080" cy="153720"/>
              </a:xfrm>
              <a:custGeom>
                <a:avLst/>
                <a:gdLst>
                  <a:gd name="textAreaLeft" fmla="*/ 0 w 217080"/>
                  <a:gd name="textAreaRight" fmla="*/ 217440 w 217080"/>
                  <a:gd name="textAreaTop" fmla="*/ 0 h 153720"/>
                  <a:gd name="textAreaBottom" fmla="*/ 154080 h 153720"/>
                  <a:gd name="GluePoint1X" fmla="*/ 0 w 137"/>
                  <a:gd name="GluePoint1Y" fmla="*/ 19 h 97"/>
                  <a:gd name="GluePoint2X" fmla="*/ 3 w 137"/>
                  <a:gd name="GluePoint2Y" fmla="*/ 24 h 97"/>
                  <a:gd name="GluePoint3X" fmla="*/ 3 w 137"/>
                  <a:gd name="GluePoint3Y" fmla="*/ 27 h 97"/>
                  <a:gd name="GluePoint4X" fmla="*/ 2 w 137"/>
                  <a:gd name="GluePoint4Y" fmla="*/ 35 h 97"/>
                  <a:gd name="GluePoint5X" fmla="*/ 5 w 137"/>
                  <a:gd name="GluePoint5Y" fmla="*/ 37 h 97"/>
                  <a:gd name="GluePoint6X" fmla="*/ 8 w 137"/>
                  <a:gd name="GluePoint6Y" fmla="*/ 48 h 97"/>
                  <a:gd name="GluePoint7X" fmla="*/ 9 w 137"/>
                  <a:gd name="GluePoint7Y" fmla="*/ 55 h 97"/>
                  <a:gd name="GluePoint8X" fmla="*/ 14 w 137"/>
                  <a:gd name="GluePoint8Y" fmla="*/ 60 h 97"/>
                  <a:gd name="GluePoint9X" fmla="*/ 13 w 137"/>
                  <a:gd name="GluePoint9Y" fmla="*/ 68 h 97"/>
                  <a:gd name="GluePoint10X" fmla="*/ 14 w 137"/>
                  <a:gd name="GluePoint10Y" fmla="*/ 69 h 97"/>
                  <a:gd name="GluePoint11X" fmla="*/ 17 w 137"/>
                  <a:gd name="GluePoint11Y" fmla="*/ 66 h 97"/>
                  <a:gd name="GluePoint12X" fmla="*/ 21 w 137"/>
                  <a:gd name="GluePoint12Y" fmla="*/ 69 h 97"/>
                  <a:gd name="GluePoint13X" fmla="*/ 29 w 137"/>
                  <a:gd name="GluePoint13Y" fmla="*/ 69 h 97"/>
                  <a:gd name="GluePoint14X" fmla="*/ 33 w 137"/>
                  <a:gd name="GluePoint14Y" fmla="*/ 72 h 97"/>
                  <a:gd name="GluePoint15X" fmla="*/ 33 w 137"/>
                  <a:gd name="GluePoint15Y" fmla="*/ 76 h 97"/>
                  <a:gd name="GluePoint16X" fmla="*/ 40 w 137"/>
                  <a:gd name="GluePoint16Y" fmla="*/ 79 h 97"/>
                  <a:gd name="GluePoint17X" fmla="*/ 43 w 137"/>
                  <a:gd name="GluePoint17Y" fmla="*/ 77 h 97"/>
                  <a:gd name="GluePoint18X" fmla="*/ 41 w 137"/>
                  <a:gd name="GluePoint18Y" fmla="*/ 76 h 97"/>
                  <a:gd name="GluePoint19X" fmla="*/ 52 w 137"/>
                  <a:gd name="GluePoint19Y" fmla="*/ 77 h 97"/>
                  <a:gd name="GluePoint20X" fmla="*/ 54 w 137"/>
                  <a:gd name="GluePoint20Y" fmla="*/ 80 h 97"/>
                  <a:gd name="GluePoint21X" fmla="*/ 59 w 137"/>
                  <a:gd name="GluePoint21Y" fmla="*/ 82 h 97"/>
                  <a:gd name="GluePoint22X" fmla="*/ 65 w 137"/>
                  <a:gd name="GluePoint22Y" fmla="*/ 88 h 97"/>
                  <a:gd name="GluePoint23X" fmla="*/ 68 w 137"/>
                  <a:gd name="GluePoint23Y" fmla="*/ 90 h 97"/>
                  <a:gd name="GluePoint24X" fmla="*/ 71 w 137"/>
                  <a:gd name="GluePoint24Y" fmla="*/ 92 h 97"/>
                  <a:gd name="GluePoint25X" fmla="*/ 76 w 137"/>
                  <a:gd name="GluePoint25Y" fmla="*/ 90 h 97"/>
                  <a:gd name="GluePoint26X" fmla="*/ 84 w 137"/>
                  <a:gd name="GluePoint26Y" fmla="*/ 95 h 97"/>
                  <a:gd name="GluePoint27X" fmla="*/ 90 w 137"/>
                  <a:gd name="GluePoint27Y" fmla="*/ 92 h 97"/>
                  <a:gd name="GluePoint28X" fmla="*/ 97 w 137"/>
                  <a:gd name="GluePoint28Y" fmla="*/ 93 h 97"/>
                  <a:gd name="GluePoint29X" fmla="*/ 105 w 137"/>
                  <a:gd name="GluePoint29Y" fmla="*/ 92 h 97"/>
                  <a:gd name="GluePoint30X" fmla="*/ 117 w 137"/>
                  <a:gd name="GluePoint30Y" fmla="*/ 97 h 97"/>
                  <a:gd name="GluePoint31X" fmla="*/ 121 w 137"/>
                  <a:gd name="GluePoint31Y" fmla="*/ 97 h 97"/>
                  <a:gd name="GluePoint32X" fmla="*/ 121 w 137"/>
                  <a:gd name="GluePoint32Y" fmla="*/ 92 h 97"/>
                  <a:gd name="GluePoint33X" fmla="*/ 124 w 137"/>
                  <a:gd name="GluePoint33Y" fmla="*/ 84 h 97"/>
                  <a:gd name="GluePoint34X" fmla="*/ 135 w 137"/>
                  <a:gd name="GluePoint34Y" fmla="*/ 74 h 97"/>
                  <a:gd name="GluePoint35X" fmla="*/ 137 w 137"/>
                  <a:gd name="GluePoint35Y" fmla="*/ 72 h 97"/>
                  <a:gd name="GluePoint36X" fmla="*/ 135 w 137"/>
                  <a:gd name="GluePoint36Y" fmla="*/ 66 h 97"/>
                  <a:gd name="GluePoint37X" fmla="*/ 132 w 137"/>
                  <a:gd name="GluePoint37Y" fmla="*/ 64 h 97"/>
                  <a:gd name="GluePoint38X" fmla="*/ 127 w 137"/>
                  <a:gd name="GluePoint38Y" fmla="*/ 55 h 97"/>
                  <a:gd name="GluePoint39X" fmla="*/ 127 w 137"/>
                  <a:gd name="GluePoint39Y" fmla="*/ 48 h 97"/>
                  <a:gd name="GluePoint40X" fmla="*/ 121 w 137"/>
                  <a:gd name="GluePoint40Y" fmla="*/ 43 h 97"/>
                  <a:gd name="GluePoint41X" fmla="*/ 129 w 137"/>
                  <a:gd name="GluePoint41Y" fmla="*/ 35 h 97"/>
                  <a:gd name="GluePoint42X" fmla="*/ 127 w 137"/>
                  <a:gd name="GluePoint42Y" fmla="*/ 31 h 97"/>
                  <a:gd name="GluePoint43X" fmla="*/ 121 w 137"/>
                  <a:gd name="GluePoint43Y" fmla="*/ 14 h 97"/>
                  <a:gd name="GluePoint44X" fmla="*/ 119 w 137"/>
                  <a:gd name="GluePoint44Y" fmla="*/ 11 h 97"/>
                  <a:gd name="GluePoint45X" fmla="*/ 111 w 137"/>
                  <a:gd name="GluePoint45Y" fmla="*/ 8 h 97"/>
                  <a:gd name="GluePoint46X" fmla="*/ 89 w 137"/>
                  <a:gd name="GluePoint46Y" fmla="*/ 10 h 97"/>
                  <a:gd name="GluePoint47X" fmla="*/ 70 w 137"/>
                  <a:gd name="GluePoint47Y" fmla="*/ 6 h 97"/>
                  <a:gd name="GluePoint48X" fmla="*/ 60 w 137"/>
                  <a:gd name="GluePoint48Y" fmla="*/ 10 h 97"/>
                  <a:gd name="GluePoint49X" fmla="*/ 54 w 137"/>
                  <a:gd name="GluePoint49Y" fmla="*/ 3 h 97"/>
                  <a:gd name="GluePoint50X" fmla="*/ 59 w 137"/>
                  <a:gd name="GluePoint50Y" fmla="*/ 5 h 97"/>
                  <a:gd name="GluePoint51X" fmla="*/ 57 w 137"/>
                  <a:gd name="GluePoint51Y" fmla="*/ 2 h 97"/>
                  <a:gd name="GluePoint52X" fmla="*/ 49 w 137"/>
                  <a:gd name="GluePoint52Y" fmla="*/ 0 h 97"/>
                  <a:gd name="GluePoint53X" fmla="*/ 38 w 137"/>
                  <a:gd name="GluePoint53Y" fmla="*/ 2 h 97"/>
                  <a:gd name="GluePoint54X" fmla="*/ 24 w 137"/>
                  <a:gd name="GluePoint54Y" fmla="*/ 10 h 97"/>
                  <a:gd name="GluePoint55X" fmla="*/ 3 w 137"/>
                  <a:gd name="GluePoint55Y" fmla="*/ 16 h 97"/>
                  <a:gd name="GluePoint56X" fmla="*/ 2 w 137"/>
                  <a:gd name="GluePoint56Y" fmla="*/ 18 h 97"/>
                  <a:gd name="GluePoint57X" fmla="*/ 5 w 137"/>
                  <a:gd name="GluePoint57Y" fmla="*/ 18 h 97"/>
                  <a:gd name="GluePoint58X" fmla="*/ 5 w 137"/>
                  <a:gd name="GluePoint58Y" fmla="*/ 21 h 97"/>
                  <a:gd name="GluePoint59X" fmla="*/ 0 w 137"/>
                  <a:gd name="GluePoint59Y" fmla="*/ 19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37" h="97">
                    <a:moveTo>
                      <a:pt x="0" y="19"/>
                    </a:moveTo>
                    <a:lnTo>
                      <a:pt x="3" y="24"/>
                    </a:lnTo>
                    <a:lnTo>
                      <a:pt x="3" y="27"/>
                    </a:lnTo>
                    <a:lnTo>
                      <a:pt x="2" y="35"/>
                    </a:lnTo>
                    <a:lnTo>
                      <a:pt x="5" y="37"/>
                    </a:lnTo>
                    <a:lnTo>
                      <a:pt x="8" y="48"/>
                    </a:lnTo>
                    <a:lnTo>
                      <a:pt x="9" y="55"/>
                    </a:lnTo>
                    <a:lnTo>
                      <a:pt x="14" y="60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7" y="66"/>
                    </a:lnTo>
                    <a:lnTo>
                      <a:pt x="21" y="69"/>
                    </a:lnTo>
                    <a:lnTo>
                      <a:pt x="29" y="69"/>
                    </a:lnTo>
                    <a:lnTo>
                      <a:pt x="33" y="72"/>
                    </a:lnTo>
                    <a:lnTo>
                      <a:pt x="33" y="76"/>
                    </a:lnTo>
                    <a:lnTo>
                      <a:pt x="40" y="79"/>
                    </a:lnTo>
                    <a:lnTo>
                      <a:pt x="43" y="77"/>
                    </a:lnTo>
                    <a:lnTo>
                      <a:pt x="41" y="76"/>
                    </a:lnTo>
                    <a:lnTo>
                      <a:pt x="52" y="77"/>
                    </a:lnTo>
                    <a:lnTo>
                      <a:pt x="54" y="80"/>
                    </a:lnTo>
                    <a:lnTo>
                      <a:pt x="59" y="82"/>
                    </a:lnTo>
                    <a:lnTo>
                      <a:pt x="65" y="88"/>
                    </a:lnTo>
                    <a:lnTo>
                      <a:pt x="68" y="90"/>
                    </a:lnTo>
                    <a:lnTo>
                      <a:pt x="71" y="92"/>
                    </a:lnTo>
                    <a:lnTo>
                      <a:pt x="76" y="90"/>
                    </a:lnTo>
                    <a:lnTo>
                      <a:pt x="84" y="95"/>
                    </a:lnTo>
                    <a:lnTo>
                      <a:pt x="90" y="92"/>
                    </a:lnTo>
                    <a:lnTo>
                      <a:pt x="97" y="93"/>
                    </a:lnTo>
                    <a:lnTo>
                      <a:pt x="105" y="92"/>
                    </a:lnTo>
                    <a:lnTo>
                      <a:pt x="117" y="97"/>
                    </a:lnTo>
                    <a:lnTo>
                      <a:pt x="121" y="97"/>
                    </a:lnTo>
                    <a:lnTo>
                      <a:pt x="121" y="92"/>
                    </a:lnTo>
                    <a:lnTo>
                      <a:pt x="124" y="84"/>
                    </a:lnTo>
                    <a:lnTo>
                      <a:pt x="135" y="74"/>
                    </a:lnTo>
                    <a:lnTo>
                      <a:pt x="137" y="72"/>
                    </a:lnTo>
                    <a:lnTo>
                      <a:pt x="135" y="66"/>
                    </a:lnTo>
                    <a:lnTo>
                      <a:pt x="132" y="64"/>
                    </a:lnTo>
                    <a:lnTo>
                      <a:pt x="127" y="55"/>
                    </a:lnTo>
                    <a:lnTo>
                      <a:pt x="127" y="48"/>
                    </a:lnTo>
                    <a:lnTo>
                      <a:pt x="121" y="43"/>
                    </a:lnTo>
                    <a:lnTo>
                      <a:pt x="129" y="35"/>
                    </a:lnTo>
                    <a:lnTo>
                      <a:pt x="127" y="31"/>
                    </a:lnTo>
                    <a:lnTo>
                      <a:pt x="121" y="14"/>
                    </a:lnTo>
                    <a:lnTo>
                      <a:pt x="119" y="11"/>
                    </a:lnTo>
                    <a:lnTo>
                      <a:pt x="111" y="8"/>
                    </a:lnTo>
                    <a:lnTo>
                      <a:pt x="89" y="10"/>
                    </a:lnTo>
                    <a:lnTo>
                      <a:pt x="70" y="6"/>
                    </a:lnTo>
                    <a:lnTo>
                      <a:pt x="60" y="10"/>
                    </a:lnTo>
                    <a:lnTo>
                      <a:pt x="54" y="3"/>
                    </a:lnTo>
                    <a:lnTo>
                      <a:pt x="59" y="5"/>
                    </a:lnTo>
                    <a:lnTo>
                      <a:pt x="57" y="2"/>
                    </a:lnTo>
                    <a:lnTo>
                      <a:pt x="49" y="0"/>
                    </a:lnTo>
                    <a:lnTo>
                      <a:pt x="38" y="2"/>
                    </a:lnTo>
                    <a:lnTo>
                      <a:pt x="24" y="10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71" name="Freeform 150"/>
              <p:cNvSpPr/>
              <p:nvPr/>
            </p:nvSpPr>
            <p:spPr>
              <a:xfrm>
                <a:off x="4489560" y="1438200"/>
                <a:ext cx="147240" cy="61560"/>
              </a:xfrm>
              <a:custGeom>
                <a:avLst/>
                <a:gdLst>
                  <a:gd name="textAreaLeft" fmla="*/ 0 w 147240"/>
                  <a:gd name="textAreaRight" fmla="*/ 147600 w 147240"/>
                  <a:gd name="textAreaTop" fmla="*/ 0 h 61560"/>
                  <a:gd name="textAreaBottom" fmla="*/ 61920 h 61560"/>
                  <a:gd name="GluePoint1X" fmla="*/ 74 w 93"/>
                  <a:gd name="GluePoint1Y" fmla="*/ 39 h 39"/>
                  <a:gd name="GluePoint2X" fmla="*/ 79 w 93"/>
                  <a:gd name="GluePoint2Y" fmla="*/ 37 h 39"/>
                  <a:gd name="GluePoint3X" fmla="*/ 85 w 93"/>
                  <a:gd name="GluePoint3Y" fmla="*/ 37 h 39"/>
                  <a:gd name="GluePoint4X" fmla="*/ 90 w 93"/>
                  <a:gd name="GluePoint4Y" fmla="*/ 32 h 39"/>
                  <a:gd name="GluePoint5X" fmla="*/ 93 w 93"/>
                  <a:gd name="GluePoint5Y" fmla="*/ 31 h 39"/>
                  <a:gd name="GluePoint6X" fmla="*/ 90 w 93"/>
                  <a:gd name="GluePoint6Y" fmla="*/ 24 h 39"/>
                  <a:gd name="GluePoint7X" fmla="*/ 84 w 93"/>
                  <a:gd name="GluePoint7Y" fmla="*/ 18 h 39"/>
                  <a:gd name="GluePoint8X" fmla="*/ 84 w 93"/>
                  <a:gd name="GluePoint8Y" fmla="*/ 11 h 39"/>
                  <a:gd name="GluePoint9X" fmla="*/ 79 w 93"/>
                  <a:gd name="GluePoint9Y" fmla="*/ 8 h 39"/>
                  <a:gd name="GluePoint10X" fmla="*/ 79 w 93"/>
                  <a:gd name="GluePoint10Y" fmla="*/ 8 h 39"/>
                  <a:gd name="GluePoint11X" fmla="*/ 68 w 93"/>
                  <a:gd name="GluePoint11Y" fmla="*/ 8 h 39"/>
                  <a:gd name="GluePoint12X" fmla="*/ 60 w 93"/>
                  <a:gd name="GluePoint12Y" fmla="*/ 3 h 39"/>
                  <a:gd name="GluePoint13X" fmla="*/ 49 w 93"/>
                  <a:gd name="GluePoint13Y" fmla="*/ 0 h 39"/>
                  <a:gd name="GluePoint14X" fmla="*/ 39 w 93"/>
                  <a:gd name="GluePoint14Y" fmla="*/ 3 h 39"/>
                  <a:gd name="GluePoint15X" fmla="*/ 39 w 93"/>
                  <a:gd name="GluePoint15Y" fmla="*/ 5 h 39"/>
                  <a:gd name="GluePoint16X" fmla="*/ 41 w 93"/>
                  <a:gd name="GluePoint16Y" fmla="*/ 14 h 39"/>
                  <a:gd name="GluePoint17X" fmla="*/ 38 w 93"/>
                  <a:gd name="GluePoint17Y" fmla="*/ 19 h 39"/>
                  <a:gd name="GluePoint18X" fmla="*/ 36 w 93"/>
                  <a:gd name="GluePoint18Y" fmla="*/ 18 h 39"/>
                  <a:gd name="GluePoint19X" fmla="*/ 33 w 93"/>
                  <a:gd name="GluePoint19Y" fmla="*/ 18 h 39"/>
                  <a:gd name="GluePoint20X" fmla="*/ 28 w 93"/>
                  <a:gd name="GluePoint20Y" fmla="*/ 16 h 39"/>
                  <a:gd name="GluePoint21X" fmla="*/ 25 w 93"/>
                  <a:gd name="GluePoint21Y" fmla="*/ 13 h 39"/>
                  <a:gd name="GluePoint22X" fmla="*/ 25 w 93"/>
                  <a:gd name="GluePoint22Y" fmla="*/ 14 h 39"/>
                  <a:gd name="GluePoint23X" fmla="*/ 15 w 93"/>
                  <a:gd name="GluePoint23Y" fmla="*/ 6 h 39"/>
                  <a:gd name="GluePoint24X" fmla="*/ 7 w 93"/>
                  <a:gd name="GluePoint24Y" fmla="*/ 10 h 39"/>
                  <a:gd name="GluePoint25X" fmla="*/ 0 w 93"/>
                  <a:gd name="GluePoint25Y" fmla="*/ 22 h 39"/>
                  <a:gd name="GluePoint26X" fmla="*/ 0 w 93"/>
                  <a:gd name="GluePoint26Y" fmla="*/ 31 h 39"/>
                  <a:gd name="GluePoint27X" fmla="*/ 1 w 93"/>
                  <a:gd name="GluePoint27Y" fmla="*/ 32 h 39"/>
                  <a:gd name="GluePoint28X" fmla="*/ 3 w 93"/>
                  <a:gd name="GluePoint28Y" fmla="*/ 32 h 39"/>
                  <a:gd name="GluePoint29X" fmla="*/ 6 w 93"/>
                  <a:gd name="GluePoint29Y" fmla="*/ 29 h 39"/>
                  <a:gd name="GluePoint30X" fmla="*/ 14 w 93"/>
                  <a:gd name="GluePoint30Y" fmla="*/ 26 h 39"/>
                  <a:gd name="GluePoint31X" fmla="*/ 34 w 93"/>
                  <a:gd name="GluePoint31Y" fmla="*/ 27 h 39"/>
                  <a:gd name="GluePoint32X" fmla="*/ 42 w 93"/>
                  <a:gd name="GluePoint32Y" fmla="*/ 29 h 39"/>
                  <a:gd name="GluePoint33X" fmla="*/ 49 w 93"/>
                  <a:gd name="GluePoint33Y" fmla="*/ 26 h 39"/>
                  <a:gd name="GluePoint34X" fmla="*/ 54 w 93"/>
                  <a:gd name="GluePoint34Y" fmla="*/ 31 h 39"/>
                  <a:gd name="GluePoint35X" fmla="*/ 60 w 93"/>
                  <a:gd name="GluePoint35Y" fmla="*/ 31 h 39"/>
                  <a:gd name="GluePoint36X" fmla="*/ 74 w 93"/>
                  <a:gd name="GluePoint36Y" fmla="*/ 39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93" h="39">
                    <a:moveTo>
                      <a:pt x="74" y="39"/>
                    </a:moveTo>
                    <a:lnTo>
                      <a:pt x="79" y="37"/>
                    </a:lnTo>
                    <a:lnTo>
                      <a:pt x="85" y="37"/>
                    </a:lnTo>
                    <a:lnTo>
                      <a:pt x="90" y="32"/>
                    </a:lnTo>
                    <a:lnTo>
                      <a:pt x="93" y="31"/>
                    </a:lnTo>
                    <a:lnTo>
                      <a:pt x="90" y="24"/>
                    </a:lnTo>
                    <a:lnTo>
                      <a:pt x="84" y="18"/>
                    </a:lnTo>
                    <a:lnTo>
                      <a:pt x="84" y="11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68" y="8"/>
                    </a:lnTo>
                    <a:lnTo>
                      <a:pt x="60" y="3"/>
                    </a:lnTo>
                    <a:lnTo>
                      <a:pt x="49" y="0"/>
                    </a:lnTo>
                    <a:lnTo>
                      <a:pt x="39" y="3"/>
                    </a:lnTo>
                    <a:lnTo>
                      <a:pt x="39" y="5"/>
                    </a:lnTo>
                    <a:lnTo>
                      <a:pt x="41" y="14"/>
                    </a:lnTo>
                    <a:lnTo>
                      <a:pt x="38" y="19"/>
                    </a:lnTo>
                    <a:lnTo>
                      <a:pt x="36" y="18"/>
                    </a:lnTo>
                    <a:lnTo>
                      <a:pt x="33" y="18"/>
                    </a:lnTo>
                    <a:lnTo>
                      <a:pt x="28" y="16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15" y="6"/>
                    </a:lnTo>
                    <a:lnTo>
                      <a:pt x="7" y="10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1" y="32"/>
                    </a:lnTo>
                    <a:lnTo>
                      <a:pt x="3" y="32"/>
                    </a:lnTo>
                    <a:lnTo>
                      <a:pt x="6" y="29"/>
                    </a:lnTo>
                    <a:lnTo>
                      <a:pt x="14" y="26"/>
                    </a:lnTo>
                    <a:lnTo>
                      <a:pt x="34" y="27"/>
                    </a:lnTo>
                    <a:lnTo>
                      <a:pt x="42" y="29"/>
                    </a:lnTo>
                    <a:lnTo>
                      <a:pt x="49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72" name="Freeform 151"/>
              <p:cNvSpPr/>
              <p:nvPr/>
            </p:nvSpPr>
            <p:spPr>
              <a:xfrm>
                <a:off x="4491000" y="1479600"/>
                <a:ext cx="118800" cy="6480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4800"/>
                  <a:gd name="textAreaBottom" fmla="*/ 65160 h 64800"/>
                  <a:gd name="GluePoint1X" fmla="*/ 54 w 75"/>
                  <a:gd name="GluePoint1Y" fmla="*/ 41 h 41"/>
                  <a:gd name="GluePoint2X" fmla="*/ 53 w 75"/>
                  <a:gd name="GluePoint2Y" fmla="*/ 38 h 41"/>
                  <a:gd name="GluePoint3X" fmla="*/ 59 w 75"/>
                  <a:gd name="GluePoint3Y" fmla="*/ 35 h 41"/>
                  <a:gd name="GluePoint4X" fmla="*/ 65 w 75"/>
                  <a:gd name="GluePoint4Y" fmla="*/ 38 h 41"/>
                  <a:gd name="GluePoint5X" fmla="*/ 62 w 75"/>
                  <a:gd name="GluePoint5Y" fmla="*/ 33 h 41"/>
                  <a:gd name="GluePoint6X" fmla="*/ 64 w 75"/>
                  <a:gd name="GluePoint6Y" fmla="*/ 30 h 41"/>
                  <a:gd name="GluePoint7X" fmla="*/ 64 w 75"/>
                  <a:gd name="GluePoint7Y" fmla="*/ 24 h 41"/>
                  <a:gd name="GluePoint8X" fmla="*/ 73 w 75"/>
                  <a:gd name="GluePoint8Y" fmla="*/ 22 h 41"/>
                  <a:gd name="GluePoint9X" fmla="*/ 75 w 75"/>
                  <a:gd name="GluePoint9Y" fmla="*/ 19 h 41"/>
                  <a:gd name="GluePoint10X" fmla="*/ 72 w 75"/>
                  <a:gd name="GluePoint10Y" fmla="*/ 17 h 41"/>
                  <a:gd name="GluePoint11X" fmla="*/ 70 w 75"/>
                  <a:gd name="GluePoint11Y" fmla="*/ 16 h 41"/>
                  <a:gd name="GluePoint12X" fmla="*/ 73 w 75"/>
                  <a:gd name="GluePoint12Y" fmla="*/ 13 h 41"/>
                  <a:gd name="GluePoint13X" fmla="*/ 73 w 75"/>
                  <a:gd name="GluePoint13Y" fmla="*/ 13 h 41"/>
                  <a:gd name="GluePoint14X" fmla="*/ 59 w 75"/>
                  <a:gd name="GluePoint14Y" fmla="*/ 5 h 41"/>
                  <a:gd name="GluePoint15X" fmla="*/ 53 w 75"/>
                  <a:gd name="GluePoint15Y" fmla="*/ 5 h 41"/>
                  <a:gd name="GluePoint16X" fmla="*/ 48 w 75"/>
                  <a:gd name="GluePoint16Y" fmla="*/ 0 h 41"/>
                  <a:gd name="GluePoint17X" fmla="*/ 41 w 75"/>
                  <a:gd name="GluePoint17Y" fmla="*/ 3 h 41"/>
                  <a:gd name="GluePoint18X" fmla="*/ 33 w 75"/>
                  <a:gd name="GluePoint18Y" fmla="*/ 1 h 41"/>
                  <a:gd name="GluePoint19X" fmla="*/ 13 w 75"/>
                  <a:gd name="GluePoint19Y" fmla="*/ 0 h 41"/>
                  <a:gd name="GluePoint20X" fmla="*/ 5 w 75"/>
                  <a:gd name="GluePoint20Y" fmla="*/ 3 h 41"/>
                  <a:gd name="GluePoint21X" fmla="*/ 2 w 75"/>
                  <a:gd name="GluePoint21Y" fmla="*/ 6 h 41"/>
                  <a:gd name="GluePoint22X" fmla="*/ 0 w 75"/>
                  <a:gd name="GluePoint22Y" fmla="*/ 6 h 41"/>
                  <a:gd name="GluePoint23X" fmla="*/ 5 w 75"/>
                  <a:gd name="GluePoint23Y" fmla="*/ 21 h 41"/>
                  <a:gd name="GluePoint24X" fmla="*/ 22 w 75"/>
                  <a:gd name="GluePoint24Y" fmla="*/ 24 h 41"/>
                  <a:gd name="GluePoint25X" fmla="*/ 26 w 75"/>
                  <a:gd name="GluePoint25Y" fmla="*/ 27 h 41"/>
                  <a:gd name="GluePoint26X" fmla="*/ 26 w 75"/>
                  <a:gd name="GluePoint26Y" fmla="*/ 30 h 41"/>
                  <a:gd name="GluePoint27X" fmla="*/ 27 w 75"/>
                  <a:gd name="GluePoint27Y" fmla="*/ 35 h 41"/>
                  <a:gd name="GluePoint28X" fmla="*/ 35 w 75"/>
                  <a:gd name="GluePoint28Y" fmla="*/ 38 h 41"/>
                  <a:gd name="GluePoint29X" fmla="*/ 37 w 75"/>
                  <a:gd name="GluePoint29Y" fmla="*/ 41 h 41"/>
                  <a:gd name="GluePoint30X" fmla="*/ 54 w 75"/>
                  <a:gd name="GluePoint30Y" fmla="*/ 41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5" h="41">
                    <a:moveTo>
                      <a:pt x="54" y="41"/>
                    </a:moveTo>
                    <a:lnTo>
                      <a:pt x="53" y="38"/>
                    </a:lnTo>
                    <a:lnTo>
                      <a:pt x="59" y="35"/>
                    </a:lnTo>
                    <a:lnTo>
                      <a:pt x="65" y="38"/>
                    </a:lnTo>
                    <a:lnTo>
                      <a:pt x="62" y="33"/>
                    </a:lnTo>
                    <a:lnTo>
                      <a:pt x="64" y="30"/>
                    </a:lnTo>
                    <a:lnTo>
                      <a:pt x="64" y="24"/>
                    </a:lnTo>
                    <a:lnTo>
                      <a:pt x="73" y="22"/>
                    </a:lnTo>
                    <a:lnTo>
                      <a:pt x="75" y="19"/>
                    </a:lnTo>
                    <a:lnTo>
                      <a:pt x="72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59" y="5"/>
                    </a:lnTo>
                    <a:lnTo>
                      <a:pt x="53" y="5"/>
                    </a:lnTo>
                    <a:lnTo>
                      <a:pt x="48" y="0"/>
                    </a:lnTo>
                    <a:lnTo>
                      <a:pt x="41" y="3"/>
                    </a:lnTo>
                    <a:lnTo>
                      <a:pt x="33" y="1"/>
                    </a:lnTo>
                    <a:lnTo>
                      <a:pt x="13" y="0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5" y="21"/>
                    </a:lnTo>
                    <a:lnTo>
                      <a:pt x="22" y="24"/>
                    </a:lnTo>
                    <a:lnTo>
                      <a:pt x="26" y="27"/>
                    </a:lnTo>
                    <a:lnTo>
                      <a:pt x="26" y="30"/>
                    </a:lnTo>
                    <a:lnTo>
                      <a:pt x="27" y="35"/>
                    </a:lnTo>
                    <a:lnTo>
                      <a:pt x="35" y="38"/>
                    </a:lnTo>
                    <a:lnTo>
                      <a:pt x="37" y="41"/>
                    </a:lnTo>
                    <a:lnTo>
                      <a:pt x="54" y="4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73" name="Freeform 152"/>
              <p:cNvSpPr/>
              <p:nvPr/>
            </p:nvSpPr>
            <p:spPr>
              <a:xfrm>
                <a:off x="4468680" y="1501920"/>
                <a:ext cx="64800" cy="3600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36000"/>
                  <a:gd name="textAreaBottom" fmla="*/ 36360 h 36000"/>
                  <a:gd name="GluePoint1X" fmla="*/ 0 w 41"/>
                  <a:gd name="GluePoint1Y" fmla="*/ 19 h 23"/>
                  <a:gd name="GluePoint2X" fmla="*/ 19 w 41"/>
                  <a:gd name="GluePoint2Y" fmla="*/ 23 h 23"/>
                  <a:gd name="GluePoint3X" fmla="*/ 41 w 41"/>
                  <a:gd name="GluePoint3Y" fmla="*/ 21 h 23"/>
                  <a:gd name="GluePoint4X" fmla="*/ 40 w 41"/>
                  <a:gd name="GluePoint4Y" fmla="*/ 16 h 23"/>
                  <a:gd name="GluePoint5X" fmla="*/ 40 w 41"/>
                  <a:gd name="GluePoint5Y" fmla="*/ 13 h 23"/>
                  <a:gd name="GluePoint6X" fmla="*/ 36 w 41"/>
                  <a:gd name="GluePoint6Y" fmla="*/ 10 h 23"/>
                  <a:gd name="GluePoint7X" fmla="*/ 19 w 41"/>
                  <a:gd name="GluePoint7Y" fmla="*/ 7 h 23"/>
                  <a:gd name="GluePoint8X" fmla="*/ 19 w 41"/>
                  <a:gd name="GluePoint8Y" fmla="*/ 13 h 23"/>
                  <a:gd name="GluePoint9X" fmla="*/ 11 w 41"/>
                  <a:gd name="GluePoint9Y" fmla="*/ 10 h 23"/>
                  <a:gd name="GluePoint10X" fmla="*/ 16 w 41"/>
                  <a:gd name="GluePoint10Y" fmla="*/ 5 h 23"/>
                  <a:gd name="GluePoint11X" fmla="*/ 16 w 41"/>
                  <a:gd name="GluePoint11Y" fmla="*/ 0 h 23"/>
                  <a:gd name="GluePoint12X" fmla="*/ 13 w 41"/>
                  <a:gd name="GluePoint12Y" fmla="*/ 7 h 23"/>
                  <a:gd name="GluePoint13X" fmla="*/ 9 w 41"/>
                  <a:gd name="GluePoint13Y" fmla="*/ 11 h 23"/>
                  <a:gd name="GluePoint14X" fmla="*/ 5 w 41"/>
                  <a:gd name="GluePoint14Y" fmla="*/ 11 h 23"/>
                  <a:gd name="GluePoint15X" fmla="*/ 3 w 41"/>
                  <a:gd name="GluePoint15Y" fmla="*/ 18 h 23"/>
                  <a:gd name="GluePoint16X" fmla="*/ 0 w 41"/>
                  <a:gd name="GluePoint16Y" fmla="*/ 19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23">
                    <a:moveTo>
                      <a:pt x="0" y="19"/>
                    </a:moveTo>
                    <a:lnTo>
                      <a:pt x="19" y="23"/>
                    </a:lnTo>
                    <a:lnTo>
                      <a:pt x="41" y="21"/>
                    </a:lnTo>
                    <a:lnTo>
                      <a:pt x="40" y="16"/>
                    </a:lnTo>
                    <a:lnTo>
                      <a:pt x="40" y="13"/>
                    </a:lnTo>
                    <a:lnTo>
                      <a:pt x="36" y="10"/>
                    </a:lnTo>
                    <a:lnTo>
                      <a:pt x="19" y="7"/>
                    </a:lnTo>
                    <a:lnTo>
                      <a:pt x="19" y="13"/>
                    </a:lnTo>
                    <a:lnTo>
                      <a:pt x="11" y="10"/>
                    </a:lnTo>
                    <a:lnTo>
                      <a:pt x="16" y="5"/>
                    </a:lnTo>
                    <a:lnTo>
                      <a:pt x="16" y="0"/>
                    </a:lnTo>
                    <a:lnTo>
                      <a:pt x="13" y="7"/>
                    </a:lnTo>
                    <a:lnTo>
                      <a:pt x="9" y="11"/>
                    </a:lnTo>
                    <a:lnTo>
                      <a:pt x="5" y="11"/>
                    </a:lnTo>
                    <a:lnTo>
                      <a:pt x="3" y="18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74" name="Freeform 153"/>
              <p:cNvSpPr/>
              <p:nvPr/>
            </p:nvSpPr>
            <p:spPr>
              <a:xfrm>
                <a:off x="3865680" y="1824120"/>
                <a:ext cx="277560" cy="21060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210600"/>
                  <a:gd name="textAreaBottom" fmla="*/ 210960 h 210600"/>
                  <a:gd name="GluePoint1X" fmla="*/ 22 w 175"/>
                  <a:gd name="GluePoint1Y" fmla="*/ 108 h 133"/>
                  <a:gd name="GluePoint2X" fmla="*/ 27 w 175"/>
                  <a:gd name="GluePoint2Y" fmla="*/ 90 h 133"/>
                  <a:gd name="GluePoint3X" fmla="*/ 26 w 175"/>
                  <a:gd name="GluePoint3Y" fmla="*/ 72 h 133"/>
                  <a:gd name="GluePoint4X" fmla="*/ 32 w 175"/>
                  <a:gd name="GluePoint4Y" fmla="*/ 61 h 133"/>
                  <a:gd name="GluePoint5X" fmla="*/ 40 w 175"/>
                  <a:gd name="GluePoint5Y" fmla="*/ 42 h 133"/>
                  <a:gd name="GluePoint6X" fmla="*/ 40 w 175"/>
                  <a:gd name="GluePoint6Y" fmla="*/ 32 h 133"/>
                  <a:gd name="GluePoint7X" fmla="*/ 16 w 175"/>
                  <a:gd name="GluePoint7Y" fmla="*/ 32 h 133"/>
                  <a:gd name="GluePoint8X" fmla="*/ 10 w 175"/>
                  <a:gd name="GluePoint8Y" fmla="*/ 30 h 133"/>
                  <a:gd name="GluePoint9X" fmla="*/ 7 w 175"/>
                  <a:gd name="GluePoint9Y" fmla="*/ 30 h 133"/>
                  <a:gd name="GluePoint10X" fmla="*/ 7 w 175"/>
                  <a:gd name="GluePoint10Y" fmla="*/ 26 h 133"/>
                  <a:gd name="GluePoint11X" fmla="*/ 5 w 175"/>
                  <a:gd name="GluePoint11Y" fmla="*/ 22 h 133"/>
                  <a:gd name="GluePoint12X" fmla="*/ 5 w 175"/>
                  <a:gd name="GluePoint12Y" fmla="*/ 19 h 133"/>
                  <a:gd name="GluePoint13X" fmla="*/ 0 w 175"/>
                  <a:gd name="GluePoint13Y" fmla="*/ 14 h 133"/>
                  <a:gd name="GluePoint14X" fmla="*/ 13 w 175"/>
                  <a:gd name="GluePoint14Y" fmla="*/ 8 h 133"/>
                  <a:gd name="GluePoint15X" fmla="*/ 22 w 175"/>
                  <a:gd name="GluePoint15Y" fmla="*/ 0 h 133"/>
                  <a:gd name="GluePoint16X" fmla="*/ 46 w 175"/>
                  <a:gd name="GluePoint16Y" fmla="*/ 1 h 133"/>
                  <a:gd name="GluePoint17X" fmla="*/ 78 w 175"/>
                  <a:gd name="GluePoint17Y" fmla="*/ 5 h 133"/>
                  <a:gd name="GluePoint18X" fmla="*/ 110 w 175"/>
                  <a:gd name="GluePoint18Y" fmla="*/ 11 h 133"/>
                  <a:gd name="GluePoint19X" fmla="*/ 135 w 175"/>
                  <a:gd name="GluePoint19Y" fmla="*/ 19 h 133"/>
                  <a:gd name="GluePoint20X" fmla="*/ 148 w 175"/>
                  <a:gd name="GluePoint20Y" fmla="*/ 21 h 133"/>
                  <a:gd name="GluePoint21X" fmla="*/ 153 w 175"/>
                  <a:gd name="GluePoint21Y" fmla="*/ 22 h 133"/>
                  <a:gd name="GluePoint22X" fmla="*/ 173 w 175"/>
                  <a:gd name="GluePoint22Y" fmla="*/ 24 h 133"/>
                  <a:gd name="GluePoint23X" fmla="*/ 173 w 175"/>
                  <a:gd name="GluePoint23Y" fmla="*/ 27 h 133"/>
                  <a:gd name="GluePoint24X" fmla="*/ 172 w 175"/>
                  <a:gd name="GluePoint24Y" fmla="*/ 34 h 133"/>
                  <a:gd name="GluePoint25X" fmla="*/ 143 w 175"/>
                  <a:gd name="GluePoint25Y" fmla="*/ 48 h 133"/>
                  <a:gd name="GluePoint26X" fmla="*/ 126 w 175"/>
                  <a:gd name="GluePoint26Y" fmla="*/ 72 h 133"/>
                  <a:gd name="GluePoint27X" fmla="*/ 127 w 175"/>
                  <a:gd name="GluePoint27Y" fmla="*/ 83 h 133"/>
                  <a:gd name="GluePoint28X" fmla="*/ 130 w 175"/>
                  <a:gd name="GluePoint28Y" fmla="*/ 88 h 133"/>
                  <a:gd name="GluePoint29X" fmla="*/ 119 w 175"/>
                  <a:gd name="GluePoint29Y" fmla="*/ 103 h 133"/>
                  <a:gd name="GluePoint30X" fmla="*/ 111 w 175"/>
                  <a:gd name="GluePoint30Y" fmla="*/ 108 h 133"/>
                  <a:gd name="GluePoint31X" fmla="*/ 100 w 175"/>
                  <a:gd name="GluePoint31Y" fmla="*/ 122 h 133"/>
                  <a:gd name="GluePoint32X" fmla="*/ 64 w 175"/>
                  <a:gd name="GluePoint32Y" fmla="*/ 127 h 133"/>
                  <a:gd name="GluePoint33X" fmla="*/ 51 w 175"/>
                  <a:gd name="GluePoint33Y" fmla="*/ 133 h 133"/>
                  <a:gd name="GluePoint34X" fmla="*/ 38 w 175"/>
                  <a:gd name="GluePoint34Y" fmla="*/ 119 h 133"/>
                  <a:gd name="GluePoint35X" fmla="*/ 30 w 175"/>
                  <a:gd name="GluePoint35Y" fmla="*/ 114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75" h="133">
                    <a:moveTo>
                      <a:pt x="24" y="114"/>
                    </a:moveTo>
                    <a:lnTo>
                      <a:pt x="22" y="108"/>
                    </a:lnTo>
                    <a:lnTo>
                      <a:pt x="30" y="99"/>
                    </a:lnTo>
                    <a:lnTo>
                      <a:pt x="27" y="90"/>
                    </a:lnTo>
                    <a:lnTo>
                      <a:pt x="30" y="82"/>
                    </a:lnTo>
                    <a:lnTo>
                      <a:pt x="26" y="72"/>
                    </a:lnTo>
                    <a:lnTo>
                      <a:pt x="34" y="67"/>
                    </a:lnTo>
                    <a:lnTo>
                      <a:pt x="32" y="61"/>
                    </a:lnTo>
                    <a:lnTo>
                      <a:pt x="35" y="48"/>
                    </a:lnTo>
                    <a:lnTo>
                      <a:pt x="40" y="42"/>
                    </a:lnTo>
                    <a:lnTo>
                      <a:pt x="43" y="37"/>
                    </a:lnTo>
                    <a:lnTo>
                      <a:pt x="40" y="32"/>
                    </a:lnTo>
                    <a:lnTo>
                      <a:pt x="18" y="34"/>
                    </a:lnTo>
                    <a:lnTo>
                      <a:pt x="16" y="32"/>
                    </a:lnTo>
                    <a:lnTo>
                      <a:pt x="16" y="29"/>
                    </a:lnTo>
                    <a:lnTo>
                      <a:pt x="10" y="30"/>
                    </a:lnTo>
                    <a:lnTo>
                      <a:pt x="7" y="34"/>
                    </a:lnTo>
                    <a:lnTo>
                      <a:pt x="7" y="30"/>
                    </a:lnTo>
                    <a:lnTo>
                      <a:pt x="10" y="26"/>
                    </a:lnTo>
                    <a:lnTo>
                      <a:pt x="7" y="26"/>
                    </a:lnTo>
                    <a:lnTo>
                      <a:pt x="8" y="24"/>
                    </a:lnTo>
                    <a:lnTo>
                      <a:pt x="5" y="22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0" y="14"/>
                    </a:lnTo>
                    <a:lnTo>
                      <a:pt x="5" y="8"/>
                    </a:lnTo>
                    <a:lnTo>
                      <a:pt x="13" y="8"/>
                    </a:lnTo>
                    <a:lnTo>
                      <a:pt x="16" y="1"/>
                    </a:lnTo>
                    <a:lnTo>
                      <a:pt x="22" y="0"/>
                    </a:lnTo>
                    <a:lnTo>
                      <a:pt x="34" y="3"/>
                    </a:lnTo>
                    <a:lnTo>
                      <a:pt x="46" y="1"/>
                    </a:lnTo>
                    <a:lnTo>
                      <a:pt x="65" y="6"/>
                    </a:lnTo>
                    <a:lnTo>
                      <a:pt x="78" y="5"/>
                    </a:lnTo>
                    <a:lnTo>
                      <a:pt x="103" y="6"/>
                    </a:lnTo>
                    <a:lnTo>
                      <a:pt x="110" y="11"/>
                    </a:lnTo>
                    <a:lnTo>
                      <a:pt x="119" y="16"/>
                    </a:lnTo>
                    <a:lnTo>
                      <a:pt x="135" y="19"/>
                    </a:lnTo>
                    <a:lnTo>
                      <a:pt x="142" y="17"/>
                    </a:lnTo>
                    <a:lnTo>
                      <a:pt x="148" y="21"/>
                    </a:lnTo>
                    <a:lnTo>
                      <a:pt x="150" y="24"/>
                    </a:lnTo>
                    <a:lnTo>
                      <a:pt x="153" y="22"/>
                    </a:lnTo>
                    <a:lnTo>
                      <a:pt x="157" y="24"/>
                    </a:lnTo>
                    <a:lnTo>
                      <a:pt x="173" y="24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5" y="32"/>
                    </a:lnTo>
                    <a:lnTo>
                      <a:pt x="172" y="34"/>
                    </a:lnTo>
                    <a:lnTo>
                      <a:pt x="159" y="43"/>
                    </a:lnTo>
                    <a:lnTo>
                      <a:pt x="143" y="48"/>
                    </a:lnTo>
                    <a:lnTo>
                      <a:pt x="142" y="51"/>
                    </a:lnTo>
                    <a:lnTo>
                      <a:pt x="126" y="72"/>
                    </a:lnTo>
                    <a:lnTo>
                      <a:pt x="124" y="77"/>
                    </a:lnTo>
                    <a:lnTo>
                      <a:pt x="127" y="83"/>
                    </a:lnTo>
                    <a:lnTo>
                      <a:pt x="132" y="87"/>
                    </a:lnTo>
                    <a:lnTo>
                      <a:pt x="130" y="88"/>
                    </a:lnTo>
                    <a:lnTo>
                      <a:pt x="124" y="95"/>
                    </a:lnTo>
                    <a:lnTo>
                      <a:pt x="119" y="103"/>
                    </a:lnTo>
                    <a:lnTo>
                      <a:pt x="119" y="108"/>
                    </a:lnTo>
                    <a:lnTo>
                      <a:pt x="111" y="108"/>
                    </a:lnTo>
                    <a:lnTo>
                      <a:pt x="105" y="112"/>
                    </a:lnTo>
                    <a:lnTo>
                      <a:pt x="100" y="122"/>
                    </a:lnTo>
                    <a:lnTo>
                      <a:pt x="67" y="124"/>
                    </a:lnTo>
                    <a:lnTo>
                      <a:pt x="64" y="127"/>
                    </a:lnTo>
                    <a:lnTo>
                      <a:pt x="57" y="128"/>
                    </a:lnTo>
                    <a:lnTo>
                      <a:pt x="51" y="133"/>
                    </a:lnTo>
                    <a:lnTo>
                      <a:pt x="43" y="132"/>
                    </a:lnTo>
                    <a:lnTo>
                      <a:pt x="38" y="119"/>
                    </a:lnTo>
                    <a:lnTo>
                      <a:pt x="35" y="116"/>
                    </a:lnTo>
                    <a:lnTo>
                      <a:pt x="30" y="114"/>
                    </a:lnTo>
                    <a:lnTo>
                      <a:pt x="24" y="11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75" name="Freeform 154"/>
              <p:cNvSpPr/>
              <p:nvPr/>
            </p:nvSpPr>
            <p:spPr>
              <a:xfrm>
                <a:off x="3968640" y="1623960"/>
                <a:ext cx="269640" cy="237600"/>
              </a:xfrm>
              <a:custGeom>
                <a:avLst/>
                <a:gdLst>
                  <a:gd name="textAreaLeft" fmla="*/ 0 w 269640"/>
                  <a:gd name="textAreaRight" fmla="*/ 270000 w 269640"/>
                  <a:gd name="textAreaTop" fmla="*/ 0 h 237600"/>
                  <a:gd name="textAreaBottom" fmla="*/ 237960 h 237600"/>
                  <a:gd name="GluePoint1X" fmla="*/ 88 w 170"/>
                  <a:gd name="GluePoint1Y" fmla="*/ 4 h 150"/>
                  <a:gd name="GluePoint2X" fmla="*/ 86 w 170"/>
                  <a:gd name="GluePoint2Y" fmla="*/ 15 h 150"/>
                  <a:gd name="GluePoint3X" fmla="*/ 69 w 170"/>
                  <a:gd name="GluePoint3Y" fmla="*/ 23 h 150"/>
                  <a:gd name="GluePoint4X" fmla="*/ 72 w 170"/>
                  <a:gd name="GluePoint4Y" fmla="*/ 28 h 150"/>
                  <a:gd name="GluePoint5X" fmla="*/ 50 w 170"/>
                  <a:gd name="GluePoint5Y" fmla="*/ 29 h 150"/>
                  <a:gd name="GluePoint6X" fmla="*/ 48 w 170"/>
                  <a:gd name="GluePoint6Y" fmla="*/ 24 h 150"/>
                  <a:gd name="GluePoint7X" fmla="*/ 43 w 170"/>
                  <a:gd name="GluePoint7Y" fmla="*/ 41 h 150"/>
                  <a:gd name="GluePoint8X" fmla="*/ 45 w 170"/>
                  <a:gd name="GluePoint8Y" fmla="*/ 42 h 150"/>
                  <a:gd name="GluePoint9X" fmla="*/ 29 w 170"/>
                  <a:gd name="GluePoint9Y" fmla="*/ 44 h 150"/>
                  <a:gd name="GluePoint10X" fmla="*/ 18 w 170"/>
                  <a:gd name="GluePoint10Y" fmla="*/ 39 h 150"/>
                  <a:gd name="GluePoint11X" fmla="*/ 2 w 170"/>
                  <a:gd name="GluePoint11Y" fmla="*/ 44 h 150"/>
                  <a:gd name="GluePoint12X" fmla="*/ 5 w 170"/>
                  <a:gd name="GluePoint12Y" fmla="*/ 47 h 150"/>
                  <a:gd name="GluePoint13X" fmla="*/ 5 w 170"/>
                  <a:gd name="GluePoint13Y" fmla="*/ 50 h 150"/>
                  <a:gd name="GluePoint14X" fmla="*/ 7 w 170"/>
                  <a:gd name="GluePoint14Y" fmla="*/ 57 h 150"/>
                  <a:gd name="GluePoint15X" fmla="*/ 21 w 170"/>
                  <a:gd name="GluePoint15Y" fmla="*/ 60 h 150"/>
                  <a:gd name="GluePoint16X" fmla="*/ 31 w 170"/>
                  <a:gd name="GluePoint16Y" fmla="*/ 65 h 150"/>
                  <a:gd name="GluePoint17X" fmla="*/ 35 w 170"/>
                  <a:gd name="GluePoint17Y" fmla="*/ 66 h 150"/>
                  <a:gd name="GluePoint18X" fmla="*/ 40 w 170"/>
                  <a:gd name="GluePoint18Y" fmla="*/ 78 h 150"/>
                  <a:gd name="GluePoint19X" fmla="*/ 51 w 170"/>
                  <a:gd name="GluePoint19Y" fmla="*/ 89 h 150"/>
                  <a:gd name="GluePoint20X" fmla="*/ 54 w 170"/>
                  <a:gd name="GluePoint20Y" fmla="*/ 97 h 150"/>
                  <a:gd name="GluePoint21X" fmla="*/ 51 w 170"/>
                  <a:gd name="GluePoint21Y" fmla="*/ 95 h 150"/>
                  <a:gd name="GluePoint22X" fmla="*/ 51 w 170"/>
                  <a:gd name="GluePoint22Y" fmla="*/ 110 h 150"/>
                  <a:gd name="GluePoint23X" fmla="*/ 45 w 170"/>
                  <a:gd name="GluePoint23Y" fmla="*/ 129 h 150"/>
                  <a:gd name="GluePoint24X" fmla="*/ 38 w 170"/>
                  <a:gd name="GluePoint24Y" fmla="*/ 132 h 150"/>
                  <a:gd name="GluePoint25X" fmla="*/ 54 w 170"/>
                  <a:gd name="GluePoint25Y" fmla="*/ 142 h 150"/>
                  <a:gd name="GluePoint26X" fmla="*/ 77 w 170"/>
                  <a:gd name="GluePoint26Y" fmla="*/ 143 h 150"/>
                  <a:gd name="GluePoint27X" fmla="*/ 86 w 170"/>
                  <a:gd name="GluePoint27Y" fmla="*/ 145 h 150"/>
                  <a:gd name="GluePoint28X" fmla="*/ 92 w 170"/>
                  <a:gd name="GluePoint28Y" fmla="*/ 150 h 150"/>
                  <a:gd name="GluePoint29X" fmla="*/ 107 w 170"/>
                  <a:gd name="GluePoint29Y" fmla="*/ 142 h 150"/>
                  <a:gd name="GluePoint30X" fmla="*/ 119 w 170"/>
                  <a:gd name="GluePoint30Y" fmla="*/ 131 h 150"/>
                  <a:gd name="GluePoint31X" fmla="*/ 134 w 170"/>
                  <a:gd name="GluePoint31Y" fmla="*/ 132 h 150"/>
                  <a:gd name="GluePoint32X" fmla="*/ 154 w 170"/>
                  <a:gd name="GluePoint32Y" fmla="*/ 135 h 150"/>
                  <a:gd name="GluePoint33X" fmla="*/ 167 w 170"/>
                  <a:gd name="GluePoint33Y" fmla="*/ 124 h 150"/>
                  <a:gd name="GluePoint34X" fmla="*/ 161 w 170"/>
                  <a:gd name="GluePoint34Y" fmla="*/ 118 h 150"/>
                  <a:gd name="GluePoint35X" fmla="*/ 158 w 170"/>
                  <a:gd name="GluePoint35Y" fmla="*/ 106 h 150"/>
                  <a:gd name="GluePoint36X" fmla="*/ 156 w 170"/>
                  <a:gd name="GluePoint36Y" fmla="*/ 102 h 150"/>
                  <a:gd name="GluePoint37X" fmla="*/ 156 w 170"/>
                  <a:gd name="GluePoint37Y" fmla="*/ 90 h 150"/>
                  <a:gd name="GluePoint38X" fmla="*/ 158 w 170"/>
                  <a:gd name="GluePoint38Y" fmla="*/ 87 h 150"/>
                  <a:gd name="GluePoint39X" fmla="*/ 154 w 170"/>
                  <a:gd name="GluePoint39Y" fmla="*/ 81 h 150"/>
                  <a:gd name="GluePoint40X" fmla="*/ 145 w 170"/>
                  <a:gd name="GluePoint40Y" fmla="*/ 84 h 150"/>
                  <a:gd name="GluePoint41X" fmla="*/ 151 w 170"/>
                  <a:gd name="GluePoint41Y" fmla="*/ 68 h 150"/>
                  <a:gd name="GluePoint42X" fmla="*/ 156 w 170"/>
                  <a:gd name="GluePoint42Y" fmla="*/ 61 h 150"/>
                  <a:gd name="GluePoint43X" fmla="*/ 164 w 170"/>
                  <a:gd name="GluePoint43Y" fmla="*/ 60 h 150"/>
                  <a:gd name="GluePoint44X" fmla="*/ 166 w 170"/>
                  <a:gd name="GluePoint44Y" fmla="*/ 44 h 150"/>
                  <a:gd name="GluePoint45X" fmla="*/ 153 w 170"/>
                  <a:gd name="GluePoint45Y" fmla="*/ 33 h 150"/>
                  <a:gd name="GluePoint46X" fmla="*/ 139 w 170"/>
                  <a:gd name="GluePoint46Y" fmla="*/ 26 h 150"/>
                  <a:gd name="GluePoint47X" fmla="*/ 129 w 170"/>
                  <a:gd name="GluePoint47Y" fmla="*/ 23 h 150"/>
                  <a:gd name="GluePoint48X" fmla="*/ 124 w 170"/>
                  <a:gd name="GluePoint48Y" fmla="*/ 20 h 150"/>
                  <a:gd name="GluePoint49X" fmla="*/ 118 w 170"/>
                  <a:gd name="GluePoint49Y" fmla="*/ 13 h 150"/>
                  <a:gd name="GluePoint50X" fmla="*/ 107 w 170"/>
                  <a:gd name="GluePoint50Y" fmla="*/ 5 h 150"/>
                  <a:gd name="GluePoint51X" fmla="*/ 100 w 170"/>
                  <a:gd name="GluePoint51Y" fmla="*/ 0 h 1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70" h="150">
                    <a:moveTo>
                      <a:pt x="100" y="0"/>
                    </a:moveTo>
                    <a:lnTo>
                      <a:pt x="88" y="4"/>
                    </a:lnTo>
                    <a:lnTo>
                      <a:pt x="86" y="7"/>
                    </a:lnTo>
                    <a:lnTo>
                      <a:pt x="86" y="15"/>
                    </a:lnTo>
                    <a:lnTo>
                      <a:pt x="80" y="20"/>
                    </a:lnTo>
                    <a:lnTo>
                      <a:pt x="69" y="23"/>
                    </a:lnTo>
                    <a:lnTo>
                      <a:pt x="67" y="28"/>
                    </a:lnTo>
                    <a:lnTo>
                      <a:pt x="72" y="28"/>
                    </a:lnTo>
                    <a:lnTo>
                      <a:pt x="61" y="31"/>
                    </a:lnTo>
                    <a:lnTo>
                      <a:pt x="50" y="29"/>
                    </a:lnTo>
                    <a:lnTo>
                      <a:pt x="48" y="26"/>
                    </a:lnTo>
                    <a:lnTo>
                      <a:pt x="48" y="24"/>
                    </a:lnTo>
                    <a:lnTo>
                      <a:pt x="38" y="24"/>
                    </a:lnTo>
                    <a:lnTo>
                      <a:pt x="43" y="41"/>
                    </a:lnTo>
                    <a:lnTo>
                      <a:pt x="45" y="41"/>
                    </a:lnTo>
                    <a:lnTo>
                      <a:pt x="45" y="42"/>
                    </a:lnTo>
                    <a:lnTo>
                      <a:pt x="40" y="41"/>
                    </a:lnTo>
                    <a:lnTo>
                      <a:pt x="29" y="44"/>
                    </a:lnTo>
                    <a:lnTo>
                      <a:pt x="24" y="39"/>
                    </a:lnTo>
                    <a:lnTo>
                      <a:pt x="18" y="39"/>
                    </a:lnTo>
                    <a:lnTo>
                      <a:pt x="16" y="41"/>
                    </a:lnTo>
                    <a:lnTo>
                      <a:pt x="2" y="44"/>
                    </a:lnTo>
                    <a:lnTo>
                      <a:pt x="0" y="47"/>
                    </a:lnTo>
                    <a:lnTo>
                      <a:pt x="5" y="47"/>
                    </a:lnTo>
                    <a:lnTo>
                      <a:pt x="2" y="49"/>
                    </a:lnTo>
                    <a:lnTo>
                      <a:pt x="5" y="50"/>
                    </a:lnTo>
                    <a:lnTo>
                      <a:pt x="2" y="52"/>
                    </a:lnTo>
                    <a:lnTo>
                      <a:pt x="7" y="57"/>
                    </a:lnTo>
                    <a:lnTo>
                      <a:pt x="11" y="55"/>
                    </a:lnTo>
                    <a:lnTo>
                      <a:pt x="21" y="60"/>
                    </a:lnTo>
                    <a:lnTo>
                      <a:pt x="31" y="61"/>
                    </a:lnTo>
                    <a:lnTo>
                      <a:pt x="31" y="65"/>
                    </a:lnTo>
                    <a:lnTo>
                      <a:pt x="42" y="66"/>
                    </a:lnTo>
                    <a:lnTo>
                      <a:pt x="35" y="66"/>
                    </a:lnTo>
                    <a:lnTo>
                      <a:pt x="37" y="73"/>
                    </a:lnTo>
                    <a:lnTo>
                      <a:pt x="40" y="78"/>
                    </a:lnTo>
                    <a:lnTo>
                      <a:pt x="50" y="82"/>
                    </a:lnTo>
                    <a:lnTo>
                      <a:pt x="51" y="89"/>
                    </a:lnTo>
                    <a:lnTo>
                      <a:pt x="50" y="92"/>
                    </a:lnTo>
                    <a:lnTo>
                      <a:pt x="54" y="97"/>
                    </a:lnTo>
                    <a:lnTo>
                      <a:pt x="56" y="100"/>
                    </a:lnTo>
                    <a:lnTo>
                      <a:pt x="51" y="95"/>
                    </a:lnTo>
                    <a:lnTo>
                      <a:pt x="48" y="108"/>
                    </a:lnTo>
                    <a:lnTo>
                      <a:pt x="51" y="110"/>
                    </a:lnTo>
                    <a:lnTo>
                      <a:pt x="48" y="115"/>
                    </a:lnTo>
                    <a:lnTo>
                      <a:pt x="45" y="129"/>
                    </a:lnTo>
                    <a:lnTo>
                      <a:pt x="45" y="131"/>
                    </a:lnTo>
                    <a:lnTo>
                      <a:pt x="38" y="132"/>
                    </a:lnTo>
                    <a:lnTo>
                      <a:pt x="45" y="137"/>
                    </a:lnTo>
                    <a:lnTo>
                      <a:pt x="54" y="142"/>
                    </a:lnTo>
                    <a:lnTo>
                      <a:pt x="70" y="145"/>
                    </a:lnTo>
                    <a:lnTo>
                      <a:pt x="77" y="143"/>
                    </a:lnTo>
                    <a:lnTo>
                      <a:pt x="83" y="147"/>
                    </a:lnTo>
                    <a:lnTo>
                      <a:pt x="86" y="145"/>
                    </a:lnTo>
                    <a:lnTo>
                      <a:pt x="88" y="148"/>
                    </a:lnTo>
                    <a:lnTo>
                      <a:pt x="92" y="150"/>
                    </a:lnTo>
                    <a:lnTo>
                      <a:pt x="108" y="150"/>
                    </a:lnTo>
                    <a:lnTo>
                      <a:pt x="107" y="142"/>
                    </a:lnTo>
                    <a:lnTo>
                      <a:pt x="108" y="135"/>
                    </a:lnTo>
                    <a:lnTo>
                      <a:pt x="119" y="131"/>
                    </a:lnTo>
                    <a:lnTo>
                      <a:pt x="129" y="132"/>
                    </a:lnTo>
                    <a:lnTo>
                      <a:pt x="134" y="132"/>
                    </a:lnTo>
                    <a:lnTo>
                      <a:pt x="150" y="137"/>
                    </a:lnTo>
                    <a:lnTo>
                      <a:pt x="154" y="135"/>
                    </a:lnTo>
                    <a:lnTo>
                      <a:pt x="162" y="127"/>
                    </a:lnTo>
                    <a:lnTo>
                      <a:pt x="167" y="124"/>
                    </a:lnTo>
                    <a:lnTo>
                      <a:pt x="167" y="118"/>
                    </a:lnTo>
                    <a:lnTo>
                      <a:pt x="161" y="118"/>
                    </a:lnTo>
                    <a:lnTo>
                      <a:pt x="158" y="113"/>
                    </a:lnTo>
                    <a:lnTo>
                      <a:pt x="158" y="106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59" y="98"/>
                    </a:lnTo>
                    <a:lnTo>
                      <a:pt x="156" y="90"/>
                    </a:lnTo>
                    <a:lnTo>
                      <a:pt x="158" y="89"/>
                    </a:lnTo>
                    <a:lnTo>
                      <a:pt x="158" y="87"/>
                    </a:lnTo>
                    <a:lnTo>
                      <a:pt x="156" y="86"/>
                    </a:lnTo>
                    <a:lnTo>
                      <a:pt x="154" y="81"/>
                    </a:lnTo>
                    <a:lnTo>
                      <a:pt x="150" y="79"/>
                    </a:lnTo>
                    <a:lnTo>
                      <a:pt x="145" y="84"/>
                    </a:lnTo>
                    <a:lnTo>
                      <a:pt x="145" y="79"/>
                    </a:lnTo>
                    <a:lnTo>
                      <a:pt x="151" y="68"/>
                    </a:lnTo>
                    <a:lnTo>
                      <a:pt x="158" y="63"/>
                    </a:lnTo>
                    <a:lnTo>
                      <a:pt x="156" y="61"/>
                    </a:lnTo>
                    <a:lnTo>
                      <a:pt x="158" y="61"/>
                    </a:lnTo>
                    <a:lnTo>
                      <a:pt x="164" y="60"/>
                    </a:lnTo>
                    <a:lnTo>
                      <a:pt x="164" y="50"/>
                    </a:lnTo>
                    <a:lnTo>
                      <a:pt x="166" y="44"/>
                    </a:lnTo>
                    <a:lnTo>
                      <a:pt x="170" y="36"/>
                    </a:lnTo>
                    <a:lnTo>
                      <a:pt x="153" y="33"/>
                    </a:lnTo>
                    <a:lnTo>
                      <a:pt x="146" y="26"/>
                    </a:lnTo>
                    <a:lnTo>
                      <a:pt x="139" y="26"/>
                    </a:lnTo>
                    <a:lnTo>
                      <a:pt x="134" y="24"/>
                    </a:lnTo>
                    <a:lnTo>
                      <a:pt x="129" y="23"/>
                    </a:lnTo>
                    <a:lnTo>
                      <a:pt x="129" y="16"/>
                    </a:lnTo>
                    <a:lnTo>
                      <a:pt x="124" y="20"/>
                    </a:lnTo>
                    <a:lnTo>
                      <a:pt x="119" y="18"/>
                    </a:lnTo>
                    <a:lnTo>
                      <a:pt x="118" y="13"/>
                    </a:lnTo>
                    <a:lnTo>
                      <a:pt x="108" y="10"/>
                    </a:lnTo>
                    <a:lnTo>
                      <a:pt x="107" y="5"/>
                    </a:lnTo>
                    <a:lnTo>
                      <a:pt x="100" y="5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76" name="Freeform 155"/>
              <p:cNvSpPr/>
              <p:nvPr/>
            </p:nvSpPr>
            <p:spPr>
              <a:xfrm>
                <a:off x="3857760" y="1870200"/>
                <a:ext cx="75960" cy="13932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39320"/>
                  <a:gd name="textAreaBottom" fmla="*/ 139680 h 139320"/>
                  <a:gd name="GluePoint1X" fmla="*/ 12 w 48"/>
                  <a:gd name="GluePoint1Y" fmla="*/ 5 h 88"/>
                  <a:gd name="GluePoint2X" fmla="*/ 15 w 48"/>
                  <a:gd name="GluePoint2Y" fmla="*/ 1 h 88"/>
                  <a:gd name="GluePoint3X" fmla="*/ 21 w 48"/>
                  <a:gd name="GluePoint3Y" fmla="*/ 0 h 88"/>
                  <a:gd name="GluePoint4X" fmla="*/ 21 w 48"/>
                  <a:gd name="GluePoint4Y" fmla="*/ 3 h 88"/>
                  <a:gd name="GluePoint5X" fmla="*/ 23 w 48"/>
                  <a:gd name="GluePoint5Y" fmla="*/ 5 h 88"/>
                  <a:gd name="GluePoint6X" fmla="*/ 45 w 48"/>
                  <a:gd name="GluePoint6Y" fmla="*/ 3 h 88"/>
                  <a:gd name="GluePoint7X" fmla="*/ 48 w 48"/>
                  <a:gd name="GluePoint7Y" fmla="*/ 8 h 88"/>
                  <a:gd name="GluePoint8X" fmla="*/ 45 w 48"/>
                  <a:gd name="GluePoint8Y" fmla="*/ 13 h 88"/>
                  <a:gd name="GluePoint9X" fmla="*/ 40 w 48"/>
                  <a:gd name="GluePoint9Y" fmla="*/ 19 h 88"/>
                  <a:gd name="GluePoint10X" fmla="*/ 37 w 48"/>
                  <a:gd name="GluePoint10Y" fmla="*/ 32 h 88"/>
                  <a:gd name="GluePoint11X" fmla="*/ 39 w 48"/>
                  <a:gd name="GluePoint11Y" fmla="*/ 38 h 88"/>
                  <a:gd name="GluePoint12X" fmla="*/ 31 w 48"/>
                  <a:gd name="GluePoint12Y" fmla="*/ 43 h 88"/>
                  <a:gd name="GluePoint13X" fmla="*/ 35 w 48"/>
                  <a:gd name="GluePoint13Y" fmla="*/ 53 h 88"/>
                  <a:gd name="GluePoint14X" fmla="*/ 32 w 48"/>
                  <a:gd name="GluePoint14Y" fmla="*/ 61 h 88"/>
                  <a:gd name="GluePoint15X" fmla="*/ 35 w 48"/>
                  <a:gd name="GluePoint15Y" fmla="*/ 70 h 88"/>
                  <a:gd name="GluePoint16X" fmla="*/ 27 w 48"/>
                  <a:gd name="GluePoint16Y" fmla="*/ 79 h 88"/>
                  <a:gd name="GluePoint17X" fmla="*/ 29 w 48"/>
                  <a:gd name="GluePoint17Y" fmla="*/ 85 h 88"/>
                  <a:gd name="GluePoint18X" fmla="*/ 23 w 48"/>
                  <a:gd name="GluePoint18Y" fmla="*/ 88 h 88"/>
                  <a:gd name="GluePoint19X" fmla="*/ 8 w 48"/>
                  <a:gd name="GluePoint19Y" fmla="*/ 88 h 88"/>
                  <a:gd name="GluePoint20X" fmla="*/ 12 w 48"/>
                  <a:gd name="GluePoint20Y" fmla="*/ 62 h 88"/>
                  <a:gd name="GluePoint21X" fmla="*/ 5 w 48"/>
                  <a:gd name="GluePoint21Y" fmla="*/ 64 h 88"/>
                  <a:gd name="GluePoint22X" fmla="*/ 4 w 48"/>
                  <a:gd name="GluePoint22Y" fmla="*/ 59 h 88"/>
                  <a:gd name="GluePoint23X" fmla="*/ 0 w 48"/>
                  <a:gd name="GluePoint23Y" fmla="*/ 58 h 88"/>
                  <a:gd name="GluePoint24X" fmla="*/ 2 w 48"/>
                  <a:gd name="GluePoint24Y" fmla="*/ 50 h 88"/>
                  <a:gd name="GluePoint25X" fmla="*/ 8 w 48"/>
                  <a:gd name="GluePoint25Y" fmla="*/ 37 h 88"/>
                  <a:gd name="GluePoint26X" fmla="*/ 13 w 48"/>
                  <a:gd name="GluePoint26Y" fmla="*/ 19 h 88"/>
                  <a:gd name="GluePoint27X" fmla="*/ 12 w 48"/>
                  <a:gd name="GluePoint27Y" fmla="*/ 5 h 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8" h="88">
                    <a:moveTo>
                      <a:pt x="12" y="5"/>
                    </a:moveTo>
                    <a:lnTo>
                      <a:pt x="15" y="1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23" y="5"/>
                    </a:lnTo>
                    <a:lnTo>
                      <a:pt x="45" y="3"/>
                    </a:lnTo>
                    <a:lnTo>
                      <a:pt x="48" y="8"/>
                    </a:lnTo>
                    <a:lnTo>
                      <a:pt x="45" y="13"/>
                    </a:lnTo>
                    <a:lnTo>
                      <a:pt x="40" y="19"/>
                    </a:lnTo>
                    <a:lnTo>
                      <a:pt x="37" y="32"/>
                    </a:lnTo>
                    <a:lnTo>
                      <a:pt x="39" y="38"/>
                    </a:lnTo>
                    <a:lnTo>
                      <a:pt x="31" y="43"/>
                    </a:lnTo>
                    <a:lnTo>
                      <a:pt x="35" y="53"/>
                    </a:lnTo>
                    <a:lnTo>
                      <a:pt x="32" y="61"/>
                    </a:lnTo>
                    <a:lnTo>
                      <a:pt x="35" y="70"/>
                    </a:lnTo>
                    <a:lnTo>
                      <a:pt x="27" y="79"/>
                    </a:lnTo>
                    <a:lnTo>
                      <a:pt x="29" y="85"/>
                    </a:lnTo>
                    <a:lnTo>
                      <a:pt x="23" y="88"/>
                    </a:lnTo>
                    <a:lnTo>
                      <a:pt x="8" y="88"/>
                    </a:lnTo>
                    <a:lnTo>
                      <a:pt x="12" y="62"/>
                    </a:lnTo>
                    <a:lnTo>
                      <a:pt x="5" y="64"/>
                    </a:lnTo>
                    <a:lnTo>
                      <a:pt x="4" y="59"/>
                    </a:lnTo>
                    <a:lnTo>
                      <a:pt x="0" y="58"/>
                    </a:lnTo>
                    <a:lnTo>
                      <a:pt x="2" y="50"/>
                    </a:lnTo>
                    <a:lnTo>
                      <a:pt x="8" y="37"/>
                    </a:lnTo>
                    <a:lnTo>
                      <a:pt x="13" y="19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77" name="Freeform 156"/>
              <p:cNvSpPr/>
              <p:nvPr/>
            </p:nvSpPr>
            <p:spPr>
              <a:xfrm>
                <a:off x="4199040" y="1716120"/>
                <a:ext cx="93240" cy="489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48960"/>
                  <a:gd name="textAreaBottom" fmla="*/ 49320 h 48960"/>
                  <a:gd name="GluePoint1X" fmla="*/ 59 w 59"/>
                  <a:gd name="GluePoint1Y" fmla="*/ 15 h 31"/>
                  <a:gd name="GluePoint2X" fmla="*/ 49 w 59"/>
                  <a:gd name="GluePoint2Y" fmla="*/ 11 h 31"/>
                  <a:gd name="GluePoint3X" fmla="*/ 46 w 59"/>
                  <a:gd name="GluePoint3Y" fmla="*/ 8 h 31"/>
                  <a:gd name="GluePoint4X" fmla="*/ 48 w 59"/>
                  <a:gd name="GluePoint4Y" fmla="*/ 5 h 31"/>
                  <a:gd name="GluePoint5X" fmla="*/ 46 w 59"/>
                  <a:gd name="GluePoint5Y" fmla="*/ 3 h 31"/>
                  <a:gd name="GluePoint6X" fmla="*/ 36 w 59"/>
                  <a:gd name="GluePoint6Y" fmla="*/ 0 h 31"/>
                  <a:gd name="GluePoint7X" fmla="*/ 22 w 59"/>
                  <a:gd name="GluePoint7Y" fmla="*/ 2 h 31"/>
                  <a:gd name="GluePoint8X" fmla="*/ 19 w 59"/>
                  <a:gd name="GluePoint8Y" fmla="*/ 2 h 31"/>
                  <a:gd name="GluePoint9X" fmla="*/ 13 w 59"/>
                  <a:gd name="GluePoint9Y" fmla="*/ 3 h 31"/>
                  <a:gd name="GluePoint10X" fmla="*/ 11 w 59"/>
                  <a:gd name="GluePoint10Y" fmla="*/ 3 h 31"/>
                  <a:gd name="GluePoint11X" fmla="*/ 13 w 59"/>
                  <a:gd name="GluePoint11Y" fmla="*/ 5 h 31"/>
                  <a:gd name="GluePoint12X" fmla="*/ 6 w 59"/>
                  <a:gd name="GluePoint12Y" fmla="*/ 10 h 31"/>
                  <a:gd name="GluePoint13X" fmla="*/ 0 w 59"/>
                  <a:gd name="GluePoint13Y" fmla="*/ 21 h 31"/>
                  <a:gd name="GluePoint14X" fmla="*/ 0 w 59"/>
                  <a:gd name="GluePoint14Y" fmla="*/ 26 h 31"/>
                  <a:gd name="GluePoint15X" fmla="*/ 5 w 59"/>
                  <a:gd name="GluePoint15Y" fmla="*/ 21 h 31"/>
                  <a:gd name="GluePoint16X" fmla="*/ 9 w 59"/>
                  <a:gd name="GluePoint16Y" fmla="*/ 23 h 31"/>
                  <a:gd name="GluePoint17X" fmla="*/ 11 w 59"/>
                  <a:gd name="GluePoint17Y" fmla="*/ 28 h 31"/>
                  <a:gd name="GluePoint18X" fmla="*/ 13 w 59"/>
                  <a:gd name="GluePoint18Y" fmla="*/ 29 h 31"/>
                  <a:gd name="GluePoint19X" fmla="*/ 13 w 59"/>
                  <a:gd name="GluePoint19Y" fmla="*/ 31 h 31"/>
                  <a:gd name="GluePoint20X" fmla="*/ 25 w 59"/>
                  <a:gd name="GluePoint20Y" fmla="*/ 29 h 31"/>
                  <a:gd name="GluePoint21X" fmla="*/ 32 w 59"/>
                  <a:gd name="GluePoint21Y" fmla="*/ 21 h 31"/>
                  <a:gd name="GluePoint22X" fmla="*/ 33 w 59"/>
                  <a:gd name="GluePoint22Y" fmla="*/ 26 h 31"/>
                  <a:gd name="GluePoint23X" fmla="*/ 40 w 59"/>
                  <a:gd name="GluePoint23Y" fmla="*/ 31 h 31"/>
                  <a:gd name="GluePoint24X" fmla="*/ 44 w 59"/>
                  <a:gd name="GluePoint24Y" fmla="*/ 21 h 31"/>
                  <a:gd name="GluePoint25X" fmla="*/ 55 w 59"/>
                  <a:gd name="GluePoint25Y" fmla="*/ 24 h 31"/>
                  <a:gd name="GluePoint26X" fmla="*/ 55 w 59"/>
                  <a:gd name="GluePoint26Y" fmla="*/ 18 h 31"/>
                  <a:gd name="GluePoint27X" fmla="*/ 59 w 59"/>
                  <a:gd name="GluePoint27Y" fmla="*/ 18 h 31"/>
                  <a:gd name="GluePoint28X" fmla="*/ 59 w 59"/>
                  <a:gd name="GluePoint28Y" fmla="*/ 15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9" h="31">
                    <a:moveTo>
                      <a:pt x="59" y="15"/>
                    </a:moveTo>
                    <a:lnTo>
                      <a:pt x="49" y="11"/>
                    </a:lnTo>
                    <a:lnTo>
                      <a:pt x="46" y="8"/>
                    </a:lnTo>
                    <a:lnTo>
                      <a:pt x="48" y="5"/>
                    </a:lnTo>
                    <a:lnTo>
                      <a:pt x="46" y="3"/>
                    </a:lnTo>
                    <a:lnTo>
                      <a:pt x="36" y="0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6" y="10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1" y="28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25" y="29"/>
                    </a:lnTo>
                    <a:lnTo>
                      <a:pt x="32" y="21"/>
                    </a:lnTo>
                    <a:lnTo>
                      <a:pt x="33" y="26"/>
                    </a:lnTo>
                    <a:lnTo>
                      <a:pt x="40" y="31"/>
                    </a:lnTo>
                    <a:lnTo>
                      <a:pt x="44" y="21"/>
                    </a:lnTo>
                    <a:lnTo>
                      <a:pt x="55" y="24"/>
                    </a:lnTo>
                    <a:lnTo>
                      <a:pt x="55" y="18"/>
                    </a:lnTo>
                    <a:lnTo>
                      <a:pt x="59" y="18"/>
                    </a:lnTo>
                    <a:lnTo>
                      <a:pt x="59" y="1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78" name="Freeform 157"/>
              <p:cNvSpPr/>
              <p:nvPr/>
            </p:nvSpPr>
            <p:spPr>
              <a:xfrm>
                <a:off x="4127400" y="1614600"/>
                <a:ext cx="70920" cy="5040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50400"/>
                  <a:gd name="textAreaBottom" fmla="*/ 50760 h 50400"/>
                  <a:gd name="GluePoint1X" fmla="*/ 29 w 45"/>
                  <a:gd name="GluePoint1Y" fmla="*/ 29 h 32"/>
                  <a:gd name="GluePoint2X" fmla="*/ 29 w 45"/>
                  <a:gd name="GluePoint2Y" fmla="*/ 22 h 32"/>
                  <a:gd name="GluePoint3X" fmla="*/ 24 w 45"/>
                  <a:gd name="GluePoint3Y" fmla="*/ 26 h 32"/>
                  <a:gd name="GluePoint4X" fmla="*/ 19 w 45"/>
                  <a:gd name="GluePoint4Y" fmla="*/ 24 h 32"/>
                  <a:gd name="GluePoint5X" fmla="*/ 18 w 45"/>
                  <a:gd name="GluePoint5Y" fmla="*/ 19 h 32"/>
                  <a:gd name="GluePoint6X" fmla="*/ 8 w 45"/>
                  <a:gd name="GluePoint6Y" fmla="*/ 16 h 32"/>
                  <a:gd name="GluePoint7X" fmla="*/ 7 w 45"/>
                  <a:gd name="GluePoint7Y" fmla="*/ 11 h 32"/>
                  <a:gd name="GluePoint8X" fmla="*/ 0 w 45"/>
                  <a:gd name="GluePoint8Y" fmla="*/ 11 h 32"/>
                  <a:gd name="GluePoint9X" fmla="*/ 0 w 45"/>
                  <a:gd name="GluePoint9Y" fmla="*/ 6 h 32"/>
                  <a:gd name="GluePoint10X" fmla="*/ 10 w 45"/>
                  <a:gd name="GluePoint10Y" fmla="*/ 2 h 32"/>
                  <a:gd name="GluePoint11X" fmla="*/ 13 w 45"/>
                  <a:gd name="GluePoint11Y" fmla="*/ 3 h 32"/>
                  <a:gd name="GluePoint12X" fmla="*/ 24 w 45"/>
                  <a:gd name="GluePoint12Y" fmla="*/ 0 h 32"/>
                  <a:gd name="GluePoint13X" fmla="*/ 31 w 45"/>
                  <a:gd name="GluePoint13Y" fmla="*/ 2 h 32"/>
                  <a:gd name="GluePoint14X" fmla="*/ 37 w 45"/>
                  <a:gd name="GluePoint14Y" fmla="*/ 5 h 32"/>
                  <a:gd name="GluePoint15X" fmla="*/ 37 w 45"/>
                  <a:gd name="GluePoint15Y" fmla="*/ 11 h 32"/>
                  <a:gd name="GluePoint16X" fmla="*/ 42 w 45"/>
                  <a:gd name="GluePoint16Y" fmla="*/ 11 h 32"/>
                  <a:gd name="GluePoint17X" fmla="*/ 45 w 45"/>
                  <a:gd name="GluePoint17Y" fmla="*/ 16 h 32"/>
                  <a:gd name="GluePoint18X" fmla="*/ 43 w 45"/>
                  <a:gd name="GluePoint18Y" fmla="*/ 21 h 32"/>
                  <a:gd name="GluePoint19X" fmla="*/ 39 w 45"/>
                  <a:gd name="GluePoint19Y" fmla="*/ 22 h 32"/>
                  <a:gd name="GluePoint20X" fmla="*/ 39 w 45"/>
                  <a:gd name="GluePoint20Y" fmla="*/ 26 h 32"/>
                  <a:gd name="GluePoint21X" fmla="*/ 39 w 45"/>
                  <a:gd name="GluePoint21Y" fmla="*/ 32 h 32"/>
                  <a:gd name="GluePoint22X" fmla="*/ 34 w 45"/>
                  <a:gd name="GluePoint22Y" fmla="*/ 30 h 32"/>
                  <a:gd name="GluePoint23X" fmla="*/ 29 w 45"/>
                  <a:gd name="GluePoint23Y" fmla="*/ 29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5" h="32">
                    <a:moveTo>
                      <a:pt x="29" y="29"/>
                    </a:moveTo>
                    <a:lnTo>
                      <a:pt x="29" y="22"/>
                    </a:lnTo>
                    <a:lnTo>
                      <a:pt x="24" y="26"/>
                    </a:lnTo>
                    <a:lnTo>
                      <a:pt x="19" y="24"/>
                    </a:lnTo>
                    <a:lnTo>
                      <a:pt x="18" y="19"/>
                    </a:lnTo>
                    <a:lnTo>
                      <a:pt x="8" y="16"/>
                    </a:lnTo>
                    <a:lnTo>
                      <a:pt x="7" y="11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42" y="11"/>
                    </a:lnTo>
                    <a:lnTo>
                      <a:pt x="45" y="16"/>
                    </a:lnTo>
                    <a:lnTo>
                      <a:pt x="43" y="21"/>
                    </a:lnTo>
                    <a:lnTo>
                      <a:pt x="39" y="22"/>
                    </a:lnTo>
                    <a:lnTo>
                      <a:pt x="39" y="26"/>
                    </a:lnTo>
                    <a:lnTo>
                      <a:pt x="39" y="32"/>
                    </a:lnTo>
                    <a:lnTo>
                      <a:pt x="34" y="3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79" name="Freeform 158"/>
              <p:cNvSpPr/>
              <p:nvPr/>
            </p:nvSpPr>
            <p:spPr>
              <a:xfrm>
                <a:off x="4143240" y="1560600"/>
                <a:ext cx="69480" cy="709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70920"/>
                  <a:gd name="textAreaBottom" fmla="*/ 71280 h 70920"/>
                  <a:gd name="GluePoint1X" fmla="*/ 44 w 44"/>
                  <a:gd name="GluePoint1Y" fmla="*/ 3 h 45"/>
                  <a:gd name="GluePoint2X" fmla="*/ 40 w 44"/>
                  <a:gd name="GluePoint2Y" fmla="*/ 0 h 45"/>
                  <a:gd name="GluePoint3X" fmla="*/ 29 w 44"/>
                  <a:gd name="GluePoint3Y" fmla="*/ 2 h 45"/>
                  <a:gd name="GluePoint4X" fmla="*/ 24 w 44"/>
                  <a:gd name="GluePoint4Y" fmla="*/ 3 h 45"/>
                  <a:gd name="GluePoint5X" fmla="*/ 24 w 44"/>
                  <a:gd name="GluePoint5Y" fmla="*/ 10 h 45"/>
                  <a:gd name="GluePoint6X" fmla="*/ 25 w 44"/>
                  <a:gd name="GluePoint6Y" fmla="*/ 10 h 45"/>
                  <a:gd name="GluePoint7X" fmla="*/ 25 w 44"/>
                  <a:gd name="GluePoint7Y" fmla="*/ 15 h 45"/>
                  <a:gd name="GluePoint8X" fmla="*/ 22 w 44"/>
                  <a:gd name="GluePoint8Y" fmla="*/ 16 h 45"/>
                  <a:gd name="GluePoint9X" fmla="*/ 24 w 44"/>
                  <a:gd name="GluePoint9Y" fmla="*/ 19 h 45"/>
                  <a:gd name="GluePoint10X" fmla="*/ 19 w 44"/>
                  <a:gd name="GluePoint10Y" fmla="*/ 18 h 45"/>
                  <a:gd name="GluePoint11X" fmla="*/ 19 w 44"/>
                  <a:gd name="GluePoint11Y" fmla="*/ 15 h 45"/>
                  <a:gd name="GluePoint12X" fmla="*/ 21 w 44"/>
                  <a:gd name="GluePoint12Y" fmla="*/ 13 h 45"/>
                  <a:gd name="GluePoint13X" fmla="*/ 19 w 44"/>
                  <a:gd name="GluePoint13Y" fmla="*/ 10 h 45"/>
                  <a:gd name="GluePoint14X" fmla="*/ 16 w 44"/>
                  <a:gd name="GluePoint14Y" fmla="*/ 10 h 45"/>
                  <a:gd name="GluePoint15X" fmla="*/ 14 w 44"/>
                  <a:gd name="GluePoint15Y" fmla="*/ 21 h 45"/>
                  <a:gd name="GluePoint16X" fmla="*/ 8 w 44"/>
                  <a:gd name="GluePoint16Y" fmla="*/ 26 h 45"/>
                  <a:gd name="GluePoint17X" fmla="*/ 8 w 44"/>
                  <a:gd name="GluePoint17Y" fmla="*/ 27 h 45"/>
                  <a:gd name="GluePoint18X" fmla="*/ 9 w 44"/>
                  <a:gd name="GluePoint18Y" fmla="*/ 29 h 45"/>
                  <a:gd name="GluePoint19X" fmla="*/ 17 w 44"/>
                  <a:gd name="GluePoint19Y" fmla="*/ 29 h 45"/>
                  <a:gd name="GluePoint20X" fmla="*/ 5 w 44"/>
                  <a:gd name="GluePoint20Y" fmla="*/ 32 h 45"/>
                  <a:gd name="GluePoint21X" fmla="*/ 5 w 44"/>
                  <a:gd name="GluePoint21Y" fmla="*/ 34 h 45"/>
                  <a:gd name="GluePoint22X" fmla="*/ 0 w 44"/>
                  <a:gd name="GluePoint22Y" fmla="*/ 36 h 45"/>
                  <a:gd name="GluePoint23X" fmla="*/ 3 w 44"/>
                  <a:gd name="GluePoint23Y" fmla="*/ 37 h 45"/>
                  <a:gd name="GluePoint24X" fmla="*/ 14 w 44"/>
                  <a:gd name="GluePoint24Y" fmla="*/ 34 h 45"/>
                  <a:gd name="GluePoint25X" fmla="*/ 21 w 44"/>
                  <a:gd name="GluePoint25Y" fmla="*/ 36 h 45"/>
                  <a:gd name="GluePoint26X" fmla="*/ 27 w 44"/>
                  <a:gd name="GluePoint26Y" fmla="*/ 39 h 45"/>
                  <a:gd name="GluePoint27X" fmla="*/ 27 w 44"/>
                  <a:gd name="GluePoint27Y" fmla="*/ 45 h 45"/>
                  <a:gd name="GluePoint28X" fmla="*/ 32 w 44"/>
                  <a:gd name="GluePoint28Y" fmla="*/ 45 h 45"/>
                  <a:gd name="GluePoint29X" fmla="*/ 32 w 44"/>
                  <a:gd name="GluePoint29Y" fmla="*/ 42 h 45"/>
                  <a:gd name="GluePoint30X" fmla="*/ 33 w 44"/>
                  <a:gd name="GluePoint30Y" fmla="*/ 39 h 45"/>
                  <a:gd name="GluePoint31X" fmla="*/ 32 w 44"/>
                  <a:gd name="GluePoint31Y" fmla="*/ 26 h 45"/>
                  <a:gd name="GluePoint32X" fmla="*/ 38 w 44"/>
                  <a:gd name="GluePoint32Y" fmla="*/ 26 h 45"/>
                  <a:gd name="GluePoint33X" fmla="*/ 40 w 44"/>
                  <a:gd name="GluePoint33Y" fmla="*/ 23 h 45"/>
                  <a:gd name="GluePoint34X" fmla="*/ 44 w 44"/>
                  <a:gd name="GluePoint34Y" fmla="*/ 19 h 45"/>
                  <a:gd name="GluePoint35X" fmla="*/ 44 w 44"/>
                  <a:gd name="GluePoint35Y" fmla="*/ 18 h 45"/>
                  <a:gd name="GluePoint36X" fmla="*/ 40 w 44"/>
                  <a:gd name="GluePoint36Y" fmla="*/ 16 h 45"/>
                  <a:gd name="GluePoint37X" fmla="*/ 40 w 44"/>
                  <a:gd name="GluePoint37Y" fmla="*/ 15 h 45"/>
                  <a:gd name="GluePoint38X" fmla="*/ 43 w 44"/>
                  <a:gd name="GluePoint38Y" fmla="*/ 11 h 45"/>
                  <a:gd name="GluePoint39X" fmla="*/ 44 w 44"/>
                  <a:gd name="GluePoint39Y" fmla="*/ 3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44" h="45">
                    <a:moveTo>
                      <a:pt x="44" y="3"/>
                    </a:moveTo>
                    <a:lnTo>
                      <a:pt x="40" y="0"/>
                    </a:lnTo>
                    <a:lnTo>
                      <a:pt x="29" y="2"/>
                    </a:lnTo>
                    <a:lnTo>
                      <a:pt x="24" y="3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5" y="15"/>
                    </a:lnTo>
                    <a:lnTo>
                      <a:pt x="22" y="16"/>
                    </a:lnTo>
                    <a:lnTo>
                      <a:pt x="24" y="19"/>
                    </a:lnTo>
                    <a:lnTo>
                      <a:pt x="19" y="18"/>
                    </a:lnTo>
                    <a:lnTo>
                      <a:pt x="19" y="15"/>
                    </a:lnTo>
                    <a:lnTo>
                      <a:pt x="21" y="13"/>
                    </a:lnTo>
                    <a:lnTo>
                      <a:pt x="19" y="10"/>
                    </a:lnTo>
                    <a:lnTo>
                      <a:pt x="16" y="10"/>
                    </a:lnTo>
                    <a:lnTo>
                      <a:pt x="14" y="21"/>
                    </a:lnTo>
                    <a:lnTo>
                      <a:pt x="8" y="26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17" y="29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0" y="36"/>
                    </a:lnTo>
                    <a:lnTo>
                      <a:pt x="3" y="37"/>
                    </a:lnTo>
                    <a:lnTo>
                      <a:pt x="14" y="34"/>
                    </a:lnTo>
                    <a:lnTo>
                      <a:pt x="21" y="36"/>
                    </a:lnTo>
                    <a:lnTo>
                      <a:pt x="27" y="39"/>
                    </a:lnTo>
                    <a:lnTo>
                      <a:pt x="27" y="45"/>
                    </a:lnTo>
                    <a:lnTo>
                      <a:pt x="32" y="45"/>
                    </a:lnTo>
                    <a:lnTo>
                      <a:pt x="32" y="42"/>
                    </a:lnTo>
                    <a:lnTo>
                      <a:pt x="33" y="39"/>
                    </a:lnTo>
                    <a:lnTo>
                      <a:pt x="32" y="26"/>
                    </a:lnTo>
                    <a:lnTo>
                      <a:pt x="38" y="26"/>
                    </a:lnTo>
                    <a:lnTo>
                      <a:pt x="40" y="23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43" y="11"/>
                    </a:lnTo>
                    <a:lnTo>
                      <a:pt x="44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80" name="Freeform 159"/>
              <p:cNvSpPr/>
              <p:nvPr/>
            </p:nvSpPr>
            <p:spPr>
              <a:xfrm>
                <a:off x="4194000" y="1522440"/>
                <a:ext cx="185400" cy="201240"/>
              </a:xfrm>
              <a:custGeom>
                <a:avLst/>
                <a:gdLst>
                  <a:gd name="textAreaLeft" fmla="*/ 0 w 185400"/>
                  <a:gd name="textAreaRight" fmla="*/ 185760 w 185400"/>
                  <a:gd name="textAreaTop" fmla="*/ 0 h 201240"/>
                  <a:gd name="textAreaBottom" fmla="*/ 201600 h 201240"/>
                  <a:gd name="GluePoint1X" fmla="*/ 106 w 117"/>
                  <a:gd name="GluePoint1Y" fmla="*/ 105 h 127"/>
                  <a:gd name="GluePoint2X" fmla="*/ 100 w 117"/>
                  <a:gd name="GluePoint2Y" fmla="*/ 111 h 127"/>
                  <a:gd name="GluePoint3X" fmla="*/ 93 w 117"/>
                  <a:gd name="GluePoint3Y" fmla="*/ 114 h 127"/>
                  <a:gd name="GluePoint4X" fmla="*/ 93 w 117"/>
                  <a:gd name="GluePoint4Y" fmla="*/ 124 h 127"/>
                  <a:gd name="GluePoint5X" fmla="*/ 87 w 117"/>
                  <a:gd name="GluePoint5Y" fmla="*/ 122 h 127"/>
                  <a:gd name="GluePoint6X" fmla="*/ 63 w 117"/>
                  <a:gd name="GluePoint6Y" fmla="*/ 124 h 127"/>
                  <a:gd name="GluePoint7X" fmla="*/ 54 w 117"/>
                  <a:gd name="GluePoint7Y" fmla="*/ 124 h 127"/>
                  <a:gd name="GluePoint8X" fmla="*/ 39 w 117"/>
                  <a:gd name="GluePoint8Y" fmla="*/ 122 h 127"/>
                  <a:gd name="GluePoint9X" fmla="*/ 22 w 117"/>
                  <a:gd name="GluePoint9Y" fmla="*/ 124 h 127"/>
                  <a:gd name="GluePoint10X" fmla="*/ 24 w 117"/>
                  <a:gd name="GluePoint10Y" fmla="*/ 108 h 127"/>
                  <a:gd name="GluePoint11X" fmla="*/ 11 w 117"/>
                  <a:gd name="GluePoint11Y" fmla="*/ 97 h 127"/>
                  <a:gd name="GluePoint12X" fmla="*/ 4 w 117"/>
                  <a:gd name="GluePoint12Y" fmla="*/ 87 h 127"/>
                  <a:gd name="GluePoint13X" fmla="*/ 3 w 117"/>
                  <a:gd name="GluePoint13Y" fmla="*/ 80 h 127"/>
                  <a:gd name="GluePoint14X" fmla="*/ 3 w 117"/>
                  <a:gd name="GluePoint14Y" fmla="*/ 74 h 127"/>
                  <a:gd name="GluePoint15X" fmla="*/ 0 w 117"/>
                  <a:gd name="GluePoint15Y" fmla="*/ 66 h 127"/>
                  <a:gd name="GluePoint16X" fmla="*/ 0 w 117"/>
                  <a:gd name="GluePoint16Y" fmla="*/ 50 h 127"/>
                  <a:gd name="GluePoint17X" fmla="*/ 8 w 117"/>
                  <a:gd name="GluePoint17Y" fmla="*/ 47 h 127"/>
                  <a:gd name="GluePoint18X" fmla="*/ 12 w 117"/>
                  <a:gd name="GluePoint18Y" fmla="*/ 42 h 127"/>
                  <a:gd name="GluePoint19X" fmla="*/ 8 w 117"/>
                  <a:gd name="GluePoint19Y" fmla="*/ 39 h 127"/>
                  <a:gd name="GluePoint20X" fmla="*/ 12 w 117"/>
                  <a:gd name="GluePoint20Y" fmla="*/ 27 h 127"/>
                  <a:gd name="GluePoint21X" fmla="*/ 12 w 117"/>
                  <a:gd name="GluePoint21Y" fmla="*/ 24 h 127"/>
                  <a:gd name="GluePoint22X" fmla="*/ 20 w 117"/>
                  <a:gd name="GluePoint22Y" fmla="*/ 19 h 127"/>
                  <a:gd name="GluePoint23X" fmla="*/ 27 w 117"/>
                  <a:gd name="GluePoint23Y" fmla="*/ 24 h 127"/>
                  <a:gd name="GluePoint24X" fmla="*/ 28 w 117"/>
                  <a:gd name="GluePoint24Y" fmla="*/ 23 h 127"/>
                  <a:gd name="GluePoint25X" fmla="*/ 33 w 117"/>
                  <a:gd name="GluePoint25Y" fmla="*/ 27 h 127"/>
                  <a:gd name="GluePoint26X" fmla="*/ 31 w 117"/>
                  <a:gd name="GluePoint26Y" fmla="*/ 19 h 127"/>
                  <a:gd name="GluePoint27X" fmla="*/ 35 w 117"/>
                  <a:gd name="GluePoint27Y" fmla="*/ 16 h 127"/>
                  <a:gd name="GluePoint28X" fmla="*/ 35 w 117"/>
                  <a:gd name="GluePoint28Y" fmla="*/ 10 h 127"/>
                  <a:gd name="GluePoint29X" fmla="*/ 36 w 117"/>
                  <a:gd name="GluePoint29Y" fmla="*/ 6 h 127"/>
                  <a:gd name="GluePoint30X" fmla="*/ 31 w 117"/>
                  <a:gd name="GluePoint30Y" fmla="*/ 0 h 127"/>
                  <a:gd name="GluePoint31X" fmla="*/ 41 w 117"/>
                  <a:gd name="GluePoint31Y" fmla="*/ 2 h 127"/>
                  <a:gd name="GluePoint32X" fmla="*/ 47 w 117"/>
                  <a:gd name="GluePoint32Y" fmla="*/ 3 h 127"/>
                  <a:gd name="GluePoint33X" fmla="*/ 49 w 117"/>
                  <a:gd name="GluePoint33Y" fmla="*/ 8 h 127"/>
                  <a:gd name="GluePoint34X" fmla="*/ 55 w 117"/>
                  <a:gd name="GluePoint34Y" fmla="*/ 10 h 127"/>
                  <a:gd name="GluePoint35X" fmla="*/ 58 w 117"/>
                  <a:gd name="GluePoint35Y" fmla="*/ 16 h 127"/>
                  <a:gd name="GluePoint36X" fmla="*/ 66 w 117"/>
                  <a:gd name="GluePoint36Y" fmla="*/ 14 h 127"/>
                  <a:gd name="GluePoint37X" fmla="*/ 74 w 117"/>
                  <a:gd name="GluePoint37Y" fmla="*/ 11 h 127"/>
                  <a:gd name="GluePoint38X" fmla="*/ 82 w 117"/>
                  <a:gd name="GluePoint38Y" fmla="*/ 6 h 127"/>
                  <a:gd name="GluePoint39X" fmla="*/ 79 w 117"/>
                  <a:gd name="GluePoint39Y" fmla="*/ 10 h 127"/>
                  <a:gd name="GluePoint40X" fmla="*/ 90 w 117"/>
                  <a:gd name="GluePoint40Y" fmla="*/ 11 h 127"/>
                  <a:gd name="GluePoint41X" fmla="*/ 98 w 117"/>
                  <a:gd name="GluePoint41Y" fmla="*/ 18 h 127"/>
                  <a:gd name="GluePoint42X" fmla="*/ 106 w 117"/>
                  <a:gd name="GluePoint42Y" fmla="*/ 24 h 127"/>
                  <a:gd name="GluePoint43X" fmla="*/ 105 w 117"/>
                  <a:gd name="GluePoint43Y" fmla="*/ 35 h 127"/>
                  <a:gd name="GluePoint44X" fmla="*/ 111 w 117"/>
                  <a:gd name="GluePoint44Y" fmla="*/ 48 h 127"/>
                  <a:gd name="GluePoint45X" fmla="*/ 117 w 117"/>
                  <a:gd name="GluePoint45Y" fmla="*/ 60 h 127"/>
                  <a:gd name="GluePoint46X" fmla="*/ 108 w 117"/>
                  <a:gd name="GluePoint46Y" fmla="*/ 63 h 127"/>
                  <a:gd name="GluePoint47X" fmla="*/ 85 w 117"/>
                  <a:gd name="GluePoint47Y" fmla="*/ 77 h 127"/>
                  <a:gd name="GluePoint48X" fmla="*/ 79 w 117"/>
                  <a:gd name="GluePoint48Y" fmla="*/ 77 h 127"/>
                  <a:gd name="GluePoint49X" fmla="*/ 84 w 117"/>
                  <a:gd name="GluePoint49Y" fmla="*/ 82 h 127"/>
                  <a:gd name="GluePoint50X" fmla="*/ 89 w 117"/>
                  <a:gd name="GluePoint50Y" fmla="*/ 92 h 1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17" h="127">
                    <a:moveTo>
                      <a:pt x="106" y="103"/>
                    </a:moveTo>
                    <a:lnTo>
                      <a:pt x="106" y="105"/>
                    </a:lnTo>
                    <a:lnTo>
                      <a:pt x="101" y="106"/>
                    </a:lnTo>
                    <a:lnTo>
                      <a:pt x="100" y="111"/>
                    </a:lnTo>
                    <a:lnTo>
                      <a:pt x="95" y="113"/>
                    </a:lnTo>
                    <a:lnTo>
                      <a:pt x="93" y="114"/>
                    </a:lnTo>
                    <a:lnTo>
                      <a:pt x="97" y="124"/>
                    </a:lnTo>
                    <a:lnTo>
                      <a:pt x="93" y="124"/>
                    </a:lnTo>
                    <a:lnTo>
                      <a:pt x="93" y="122"/>
                    </a:lnTo>
                    <a:lnTo>
                      <a:pt x="87" y="122"/>
                    </a:lnTo>
                    <a:lnTo>
                      <a:pt x="73" y="125"/>
                    </a:lnTo>
                    <a:lnTo>
                      <a:pt x="63" y="124"/>
                    </a:lnTo>
                    <a:lnTo>
                      <a:pt x="60" y="127"/>
                    </a:lnTo>
                    <a:lnTo>
                      <a:pt x="54" y="124"/>
                    </a:lnTo>
                    <a:lnTo>
                      <a:pt x="49" y="125"/>
                    </a:lnTo>
                    <a:lnTo>
                      <a:pt x="39" y="122"/>
                    </a:lnTo>
                    <a:lnTo>
                      <a:pt x="25" y="124"/>
                    </a:lnTo>
                    <a:lnTo>
                      <a:pt x="22" y="124"/>
                    </a:lnTo>
                    <a:lnTo>
                      <a:pt x="22" y="114"/>
                    </a:lnTo>
                    <a:lnTo>
                      <a:pt x="24" y="108"/>
                    </a:lnTo>
                    <a:lnTo>
                      <a:pt x="28" y="100"/>
                    </a:lnTo>
                    <a:lnTo>
                      <a:pt x="11" y="97"/>
                    </a:lnTo>
                    <a:lnTo>
                      <a:pt x="4" y="90"/>
                    </a:lnTo>
                    <a:lnTo>
                      <a:pt x="4" y="87"/>
                    </a:lnTo>
                    <a:lnTo>
                      <a:pt x="3" y="84"/>
                    </a:lnTo>
                    <a:lnTo>
                      <a:pt x="3" y="80"/>
                    </a:lnTo>
                    <a:lnTo>
                      <a:pt x="1" y="79"/>
                    </a:lnTo>
                    <a:lnTo>
                      <a:pt x="3" y="74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1" y="63"/>
                    </a:lnTo>
                    <a:lnTo>
                      <a:pt x="0" y="50"/>
                    </a:lnTo>
                    <a:lnTo>
                      <a:pt x="6" y="50"/>
                    </a:lnTo>
                    <a:lnTo>
                      <a:pt x="8" y="47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11" y="35"/>
                    </a:lnTo>
                    <a:lnTo>
                      <a:pt x="12" y="27"/>
                    </a:lnTo>
                    <a:lnTo>
                      <a:pt x="17" y="27"/>
                    </a:lnTo>
                    <a:lnTo>
                      <a:pt x="12" y="24"/>
                    </a:lnTo>
                    <a:lnTo>
                      <a:pt x="14" y="21"/>
                    </a:lnTo>
                    <a:lnTo>
                      <a:pt x="20" y="19"/>
                    </a:lnTo>
                    <a:lnTo>
                      <a:pt x="25" y="21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30" y="23"/>
                    </a:lnTo>
                    <a:lnTo>
                      <a:pt x="33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8" y="18"/>
                    </a:lnTo>
                    <a:lnTo>
                      <a:pt x="35" y="16"/>
                    </a:lnTo>
                    <a:lnTo>
                      <a:pt x="36" y="13"/>
                    </a:lnTo>
                    <a:lnTo>
                      <a:pt x="35" y="10"/>
                    </a:lnTo>
                    <a:lnTo>
                      <a:pt x="31" y="10"/>
                    </a:lnTo>
                    <a:lnTo>
                      <a:pt x="36" y="6"/>
                    </a:lnTo>
                    <a:lnTo>
                      <a:pt x="31" y="2"/>
                    </a:lnTo>
                    <a:lnTo>
                      <a:pt x="31" y="0"/>
                    </a:lnTo>
                    <a:lnTo>
                      <a:pt x="43" y="0"/>
                    </a:lnTo>
                    <a:lnTo>
                      <a:pt x="41" y="2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7" y="6"/>
                    </a:lnTo>
                    <a:lnTo>
                      <a:pt x="49" y="8"/>
                    </a:lnTo>
                    <a:lnTo>
                      <a:pt x="52" y="8"/>
                    </a:lnTo>
                    <a:lnTo>
                      <a:pt x="55" y="10"/>
                    </a:lnTo>
                    <a:lnTo>
                      <a:pt x="62" y="10"/>
                    </a:lnTo>
                    <a:lnTo>
                      <a:pt x="58" y="16"/>
                    </a:lnTo>
                    <a:lnTo>
                      <a:pt x="68" y="16"/>
                    </a:lnTo>
                    <a:lnTo>
                      <a:pt x="66" y="14"/>
                    </a:lnTo>
                    <a:lnTo>
                      <a:pt x="71" y="13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82" y="6"/>
                    </a:lnTo>
                    <a:lnTo>
                      <a:pt x="84" y="8"/>
                    </a:lnTo>
                    <a:lnTo>
                      <a:pt x="79" y="10"/>
                    </a:lnTo>
                    <a:lnTo>
                      <a:pt x="87" y="8"/>
                    </a:lnTo>
                    <a:lnTo>
                      <a:pt x="90" y="11"/>
                    </a:lnTo>
                    <a:lnTo>
                      <a:pt x="95" y="13"/>
                    </a:lnTo>
                    <a:lnTo>
                      <a:pt x="98" y="18"/>
                    </a:lnTo>
                    <a:lnTo>
                      <a:pt x="103" y="19"/>
                    </a:lnTo>
                    <a:lnTo>
                      <a:pt x="106" y="24"/>
                    </a:lnTo>
                    <a:lnTo>
                      <a:pt x="106" y="27"/>
                    </a:lnTo>
                    <a:lnTo>
                      <a:pt x="105" y="35"/>
                    </a:lnTo>
                    <a:lnTo>
                      <a:pt x="108" y="37"/>
                    </a:lnTo>
                    <a:lnTo>
                      <a:pt x="111" y="48"/>
                    </a:lnTo>
                    <a:lnTo>
                      <a:pt x="112" y="55"/>
                    </a:lnTo>
                    <a:lnTo>
                      <a:pt x="117" y="60"/>
                    </a:lnTo>
                    <a:lnTo>
                      <a:pt x="116" y="68"/>
                    </a:lnTo>
                    <a:lnTo>
                      <a:pt x="108" y="63"/>
                    </a:lnTo>
                    <a:lnTo>
                      <a:pt x="108" y="68"/>
                    </a:lnTo>
                    <a:lnTo>
                      <a:pt x="85" y="77"/>
                    </a:lnTo>
                    <a:lnTo>
                      <a:pt x="84" y="79"/>
                    </a:lnTo>
                    <a:lnTo>
                      <a:pt x="79" y="77"/>
                    </a:lnTo>
                    <a:lnTo>
                      <a:pt x="79" y="79"/>
                    </a:lnTo>
                    <a:lnTo>
                      <a:pt x="84" y="82"/>
                    </a:lnTo>
                    <a:lnTo>
                      <a:pt x="85" y="88"/>
                    </a:lnTo>
                    <a:lnTo>
                      <a:pt x="89" y="92"/>
                    </a:lnTo>
                    <a:lnTo>
                      <a:pt x="106" y="10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81" name="Freeform 160"/>
              <p:cNvSpPr/>
              <p:nvPr/>
            </p:nvSpPr>
            <p:spPr>
              <a:xfrm>
                <a:off x="4284720" y="1166760"/>
                <a:ext cx="223560" cy="342720"/>
              </a:xfrm>
              <a:custGeom>
                <a:avLst/>
                <a:gdLst>
                  <a:gd name="textAreaLeft" fmla="*/ 0 w 223560"/>
                  <a:gd name="textAreaRight" fmla="*/ 223920 w 223560"/>
                  <a:gd name="textAreaTop" fmla="*/ 0 h 342720"/>
                  <a:gd name="textAreaBottom" fmla="*/ 343080 h 342720"/>
                  <a:gd name="GluePoint1X" fmla="*/ 140 w 141"/>
                  <a:gd name="GluePoint1Y" fmla="*/ 50 h 216"/>
                  <a:gd name="GluePoint2X" fmla="*/ 130 w 141"/>
                  <a:gd name="GluePoint2Y" fmla="*/ 50 h 216"/>
                  <a:gd name="GluePoint3X" fmla="*/ 122 w 141"/>
                  <a:gd name="GluePoint3Y" fmla="*/ 52 h 216"/>
                  <a:gd name="GluePoint4X" fmla="*/ 113 w 141"/>
                  <a:gd name="GluePoint4Y" fmla="*/ 57 h 216"/>
                  <a:gd name="GluePoint5X" fmla="*/ 116 w 141"/>
                  <a:gd name="GluePoint5Y" fmla="*/ 71 h 216"/>
                  <a:gd name="GluePoint6X" fmla="*/ 114 w 141"/>
                  <a:gd name="GluePoint6Y" fmla="*/ 71 h 216"/>
                  <a:gd name="GluePoint7X" fmla="*/ 95 w 141"/>
                  <a:gd name="GluePoint7Y" fmla="*/ 84 h 216"/>
                  <a:gd name="GluePoint8X" fmla="*/ 84 w 141"/>
                  <a:gd name="GluePoint8Y" fmla="*/ 91 h 216"/>
                  <a:gd name="GluePoint9X" fmla="*/ 81 w 141"/>
                  <a:gd name="GluePoint9Y" fmla="*/ 95 h 216"/>
                  <a:gd name="GluePoint10X" fmla="*/ 76 w 141"/>
                  <a:gd name="GluePoint10Y" fmla="*/ 99 h 216"/>
                  <a:gd name="GluePoint11X" fmla="*/ 70 w 141"/>
                  <a:gd name="GluePoint11Y" fmla="*/ 102 h 216"/>
                  <a:gd name="GluePoint12X" fmla="*/ 73 w 141"/>
                  <a:gd name="GluePoint12Y" fmla="*/ 113 h 216"/>
                  <a:gd name="GluePoint13X" fmla="*/ 71 w 141"/>
                  <a:gd name="GluePoint13Y" fmla="*/ 126 h 216"/>
                  <a:gd name="GluePoint14X" fmla="*/ 73 w 141"/>
                  <a:gd name="GluePoint14Y" fmla="*/ 132 h 216"/>
                  <a:gd name="GluePoint15X" fmla="*/ 68 w 141"/>
                  <a:gd name="GluePoint15Y" fmla="*/ 137 h 216"/>
                  <a:gd name="GluePoint16X" fmla="*/ 78 w 141"/>
                  <a:gd name="GluePoint16Y" fmla="*/ 132 h 216"/>
                  <a:gd name="GluePoint17X" fmla="*/ 89 w 141"/>
                  <a:gd name="GluePoint17Y" fmla="*/ 136 h 216"/>
                  <a:gd name="GluePoint18X" fmla="*/ 90 w 141"/>
                  <a:gd name="GluePoint18Y" fmla="*/ 148 h 216"/>
                  <a:gd name="GluePoint19X" fmla="*/ 75 w 141"/>
                  <a:gd name="GluePoint19Y" fmla="*/ 148 h 216"/>
                  <a:gd name="GluePoint20X" fmla="*/ 65 w 141"/>
                  <a:gd name="GluePoint20Y" fmla="*/ 148 h 216"/>
                  <a:gd name="GluePoint21X" fmla="*/ 92 w 141"/>
                  <a:gd name="GluePoint21Y" fmla="*/ 152 h 216"/>
                  <a:gd name="GluePoint22X" fmla="*/ 89 w 141"/>
                  <a:gd name="GluePoint22Y" fmla="*/ 153 h 216"/>
                  <a:gd name="GluePoint23X" fmla="*/ 81 w 141"/>
                  <a:gd name="GluePoint23Y" fmla="*/ 156 h 216"/>
                  <a:gd name="GluePoint24X" fmla="*/ 73 w 141"/>
                  <a:gd name="GluePoint24Y" fmla="*/ 161 h 216"/>
                  <a:gd name="GluePoint25X" fmla="*/ 71 w 141"/>
                  <a:gd name="GluePoint25Y" fmla="*/ 165 h 216"/>
                  <a:gd name="GluePoint26X" fmla="*/ 67 w 141"/>
                  <a:gd name="GluePoint26Y" fmla="*/ 165 h 216"/>
                  <a:gd name="GluePoint27X" fmla="*/ 68 w 141"/>
                  <a:gd name="GluePoint27Y" fmla="*/ 174 h 216"/>
                  <a:gd name="GluePoint28X" fmla="*/ 71 w 141"/>
                  <a:gd name="GluePoint28Y" fmla="*/ 182 h 216"/>
                  <a:gd name="GluePoint29X" fmla="*/ 65 w 141"/>
                  <a:gd name="GluePoint29Y" fmla="*/ 203 h 216"/>
                  <a:gd name="GluePoint30X" fmla="*/ 46 w 141"/>
                  <a:gd name="GluePoint30Y" fmla="*/ 205 h 216"/>
                  <a:gd name="GluePoint31X" fmla="*/ 43 w 141"/>
                  <a:gd name="GluePoint31Y" fmla="*/ 216 h 216"/>
                  <a:gd name="GluePoint32X" fmla="*/ 21 w 141"/>
                  <a:gd name="GluePoint32Y" fmla="*/ 202 h 216"/>
                  <a:gd name="GluePoint33X" fmla="*/ 25 w 141"/>
                  <a:gd name="GluePoint33Y" fmla="*/ 198 h 216"/>
                  <a:gd name="GluePoint34X" fmla="*/ 14 w 141"/>
                  <a:gd name="GluePoint34Y" fmla="*/ 184 h 216"/>
                  <a:gd name="GluePoint35X" fmla="*/ 9 w 141"/>
                  <a:gd name="GluePoint35Y" fmla="*/ 176 h 216"/>
                  <a:gd name="GluePoint36X" fmla="*/ 8 w 141"/>
                  <a:gd name="GluePoint36Y" fmla="*/ 169 h 216"/>
                  <a:gd name="GluePoint37X" fmla="*/ 5 w 141"/>
                  <a:gd name="GluePoint37Y" fmla="*/ 168 h 216"/>
                  <a:gd name="GluePoint38X" fmla="*/ 0 w 141"/>
                  <a:gd name="GluePoint38Y" fmla="*/ 156 h 216"/>
                  <a:gd name="GluePoint39X" fmla="*/ 3 w 141"/>
                  <a:gd name="GluePoint39Y" fmla="*/ 156 h 216"/>
                  <a:gd name="GluePoint40X" fmla="*/ 8 w 141"/>
                  <a:gd name="GluePoint40Y" fmla="*/ 152 h 216"/>
                  <a:gd name="GluePoint41X" fmla="*/ 8 w 141"/>
                  <a:gd name="GluePoint41Y" fmla="*/ 142 h 216"/>
                  <a:gd name="GluePoint42X" fmla="*/ 16 w 141"/>
                  <a:gd name="GluePoint42Y" fmla="*/ 131 h 216"/>
                  <a:gd name="GluePoint43X" fmla="*/ 17 w 141"/>
                  <a:gd name="GluePoint43Y" fmla="*/ 121 h 216"/>
                  <a:gd name="GluePoint44X" fmla="*/ 9 w 141"/>
                  <a:gd name="GluePoint44Y" fmla="*/ 111 h 216"/>
                  <a:gd name="GluePoint45X" fmla="*/ 9 w 141"/>
                  <a:gd name="GluePoint45Y" fmla="*/ 92 h 216"/>
                  <a:gd name="GluePoint46X" fmla="*/ 16 w 141"/>
                  <a:gd name="GluePoint46Y" fmla="*/ 76 h 216"/>
                  <a:gd name="GluePoint47X" fmla="*/ 30 w 141"/>
                  <a:gd name="GluePoint47Y" fmla="*/ 71 h 216"/>
                  <a:gd name="GluePoint48X" fmla="*/ 32 w 141"/>
                  <a:gd name="GluePoint48Y" fmla="*/ 52 h 216"/>
                  <a:gd name="GluePoint49X" fmla="*/ 41 w 141"/>
                  <a:gd name="GluePoint49Y" fmla="*/ 37 h 216"/>
                  <a:gd name="GluePoint50X" fmla="*/ 48 w 141"/>
                  <a:gd name="GluePoint50Y" fmla="*/ 25 h 216"/>
                  <a:gd name="GluePoint51X" fmla="*/ 60 w 141"/>
                  <a:gd name="GluePoint51Y" fmla="*/ 15 h 216"/>
                  <a:gd name="GluePoint52X" fmla="*/ 67 w 141"/>
                  <a:gd name="GluePoint52Y" fmla="*/ 10 h 216"/>
                  <a:gd name="GluePoint53X" fmla="*/ 89 w 141"/>
                  <a:gd name="GluePoint53Y" fmla="*/ 9 h 216"/>
                  <a:gd name="GluePoint54X" fmla="*/ 87 w 141"/>
                  <a:gd name="GluePoint54Y" fmla="*/ 0 h 216"/>
                  <a:gd name="GluePoint55X" fmla="*/ 122 w 141"/>
                  <a:gd name="GluePoint55Y" fmla="*/ 10 h 216"/>
                  <a:gd name="GluePoint56X" fmla="*/ 132 w 141"/>
                  <a:gd name="GluePoint56Y" fmla="*/ 26 h 216"/>
                  <a:gd name="GluePoint57X" fmla="*/ 138 w 141"/>
                  <a:gd name="GluePoint57Y" fmla="*/ 37 h 2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41" h="216">
                    <a:moveTo>
                      <a:pt x="141" y="47"/>
                    </a:moveTo>
                    <a:lnTo>
                      <a:pt x="141" y="49"/>
                    </a:lnTo>
                    <a:lnTo>
                      <a:pt x="140" y="50"/>
                    </a:lnTo>
                    <a:lnTo>
                      <a:pt x="136" y="49"/>
                    </a:lnTo>
                    <a:lnTo>
                      <a:pt x="132" y="49"/>
                    </a:lnTo>
                    <a:lnTo>
                      <a:pt x="130" y="50"/>
                    </a:lnTo>
                    <a:lnTo>
                      <a:pt x="122" y="47"/>
                    </a:lnTo>
                    <a:lnTo>
                      <a:pt x="121" y="50"/>
                    </a:lnTo>
                    <a:lnTo>
                      <a:pt x="122" y="52"/>
                    </a:lnTo>
                    <a:lnTo>
                      <a:pt x="117" y="50"/>
                    </a:lnTo>
                    <a:lnTo>
                      <a:pt x="119" y="54"/>
                    </a:lnTo>
                    <a:lnTo>
                      <a:pt x="113" y="57"/>
                    </a:lnTo>
                    <a:lnTo>
                      <a:pt x="114" y="60"/>
                    </a:lnTo>
                    <a:lnTo>
                      <a:pt x="109" y="65"/>
                    </a:lnTo>
                    <a:lnTo>
                      <a:pt x="116" y="71"/>
                    </a:lnTo>
                    <a:lnTo>
                      <a:pt x="114" y="73"/>
                    </a:lnTo>
                    <a:lnTo>
                      <a:pt x="114" y="71"/>
                    </a:lnTo>
                    <a:lnTo>
                      <a:pt x="114" y="71"/>
                    </a:lnTo>
                    <a:lnTo>
                      <a:pt x="105" y="81"/>
                    </a:lnTo>
                    <a:lnTo>
                      <a:pt x="97" y="84"/>
                    </a:lnTo>
                    <a:lnTo>
                      <a:pt x="95" y="84"/>
                    </a:lnTo>
                    <a:lnTo>
                      <a:pt x="89" y="87"/>
                    </a:lnTo>
                    <a:lnTo>
                      <a:pt x="86" y="87"/>
                    </a:lnTo>
                    <a:lnTo>
                      <a:pt x="84" y="91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81" y="95"/>
                    </a:lnTo>
                    <a:lnTo>
                      <a:pt x="78" y="95"/>
                    </a:lnTo>
                    <a:lnTo>
                      <a:pt x="75" y="94"/>
                    </a:lnTo>
                    <a:lnTo>
                      <a:pt x="76" y="99"/>
                    </a:lnTo>
                    <a:lnTo>
                      <a:pt x="73" y="102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3" y="105"/>
                    </a:lnTo>
                    <a:lnTo>
                      <a:pt x="71" y="110"/>
                    </a:lnTo>
                    <a:lnTo>
                      <a:pt x="73" y="113"/>
                    </a:lnTo>
                    <a:lnTo>
                      <a:pt x="70" y="113"/>
                    </a:lnTo>
                    <a:lnTo>
                      <a:pt x="68" y="116"/>
                    </a:lnTo>
                    <a:lnTo>
                      <a:pt x="71" y="126"/>
                    </a:lnTo>
                    <a:lnTo>
                      <a:pt x="71" y="129"/>
                    </a:lnTo>
                    <a:lnTo>
                      <a:pt x="73" y="129"/>
                    </a:lnTo>
                    <a:lnTo>
                      <a:pt x="73" y="132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8" y="137"/>
                    </a:lnTo>
                    <a:lnTo>
                      <a:pt x="73" y="136"/>
                    </a:lnTo>
                    <a:lnTo>
                      <a:pt x="76" y="131"/>
                    </a:lnTo>
                    <a:lnTo>
                      <a:pt x="78" y="132"/>
                    </a:lnTo>
                    <a:lnTo>
                      <a:pt x="81" y="131"/>
                    </a:lnTo>
                    <a:lnTo>
                      <a:pt x="82" y="134"/>
                    </a:lnTo>
                    <a:lnTo>
                      <a:pt x="89" y="136"/>
                    </a:lnTo>
                    <a:lnTo>
                      <a:pt x="87" y="136"/>
                    </a:lnTo>
                    <a:lnTo>
                      <a:pt x="94" y="142"/>
                    </a:lnTo>
                    <a:lnTo>
                      <a:pt x="90" y="148"/>
                    </a:lnTo>
                    <a:lnTo>
                      <a:pt x="82" y="150"/>
                    </a:lnTo>
                    <a:lnTo>
                      <a:pt x="79" y="148"/>
                    </a:lnTo>
                    <a:lnTo>
                      <a:pt x="75" y="148"/>
                    </a:lnTo>
                    <a:lnTo>
                      <a:pt x="71" y="147"/>
                    </a:lnTo>
                    <a:lnTo>
                      <a:pt x="63" y="148"/>
                    </a:lnTo>
                    <a:lnTo>
                      <a:pt x="65" y="148"/>
                    </a:lnTo>
                    <a:lnTo>
                      <a:pt x="73" y="150"/>
                    </a:lnTo>
                    <a:lnTo>
                      <a:pt x="76" y="152"/>
                    </a:lnTo>
                    <a:lnTo>
                      <a:pt x="92" y="152"/>
                    </a:lnTo>
                    <a:lnTo>
                      <a:pt x="90" y="153"/>
                    </a:lnTo>
                    <a:lnTo>
                      <a:pt x="87" y="152"/>
                    </a:lnTo>
                    <a:lnTo>
                      <a:pt x="89" y="153"/>
                    </a:lnTo>
                    <a:lnTo>
                      <a:pt x="84" y="158"/>
                    </a:lnTo>
                    <a:lnTo>
                      <a:pt x="81" y="158"/>
                    </a:lnTo>
                    <a:lnTo>
                      <a:pt x="81" y="156"/>
                    </a:lnTo>
                    <a:lnTo>
                      <a:pt x="79" y="155"/>
                    </a:lnTo>
                    <a:lnTo>
                      <a:pt x="78" y="158"/>
                    </a:lnTo>
                    <a:lnTo>
                      <a:pt x="73" y="161"/>
                    </a:lnTo>
                    <a:lnTo>
                      <a:pt x="63" y="161"/>
                    </a:lnTo>
                    <a:lnTo>
                      <a:pt x="63" y="163"/>
                    </a:lnTo>
                    <a:lnTo>
                      <a:pt x="71" y="165"/>
                    </a:lnTo>
                    <a:lnTo>
                      <a:pt x="71" y="165"/>
                    </a:lnTo>
                    <a:lnTo>
                      <a:pt x="67" y="165"/>
                    </a:lnTo>
                    <a:lnTo>
                      <a:pt x="67" y="165"/>
                    </a:lnTo>
                    <a:lnTo>
                      <a:pt x="71" y="168"/>
                    </a:lnTo>
                    <a:lnTo>
                      <a:pt x="71" y="174"/>
                    </a:lnTo>
                    <a:lnTo>
                      <a:pt x="68" y="174"/>
                    </a:lnTo>
                    <a:lnTo>
                      <a:pt x="70" y="177"/>
                    </a:lnTo>
                    <a:lnTo>
                      <a:pt x="70" y="179"/>
                    </a:lnTo>
                    <a:lnTo>
                      <a:pt x="71" y="182"/>
                    </a:lnTo>
                    <a:lnTo>
                      <a:pt x="68" y="185"/>
                    </a:lnTo>
                    <a:lnTo>
                      <a:pt x="68" y="193"/>
                    </a:lnTo>
                    <a:lnTo>
                      <a:pt x="65" y="203"/>
                    </a:lnTo>
                    <a:lnTo>
                      <a:pt x="51" y="202"/>
                    </a:lnTo>
                    <a:lnTo>
                      <a:pt x="48" y="205"/>
                    </a:lnTo>
                    <a:lnTo>
                      <a:pt x="46" y="205"/>
                    </a:lnTo>
                    <a:lnTo>
                      <a:pt x="43" y="210"/>
                    </a:lnTo>
                    <a:lnTo>
                      <a:pt x="44" y="213"/>
                    </a:lnTo>
                    <a:lnTo>
                      <a:pt x="43" y="216"/>
                    </a:lnTo>
                    <a:lnTo>
                      <a:pt x="27" y="216"/>
                    </a:lnTo>
                    <a:lnTo>
                      <a:pt x="28" y="211"/>
                    </a:lnTo>
                    <a:lnTo>
                      <a:pt x="21" y="202"/>
                    </a:lnTo>
                    <a:lnTo>
                      <a:pt x="25" y="202"/>
                    </a:lnTo>
                    <a:lnTo>
                      <a:pt x="22" y="198"/>
                    </a:lnTo>
                    <a:lnTo>
                      <a:pt x="25" y="198"/>
                    </a:lnTo>
                    <a:lnTo>
                      <a:pt x="25" y="197"/>
                    </a:lnTo>
                    <a:lnTo>
                      <a:pt x="17" y="190"/>
                    </a:lnTo>
                    <a:lnTo>
                      <a:pt x="14" y="184"/>
                    </a:lnTo>
                    <a:lnTo>
                      <a:pt x="11" y="182"/>
                    </a:lnTo>
                    <a:lnTo>
                      <a:pt x="11" y="176"/>
                    </a:lnTo>
                    <a:lnTo>
                      <a:pt x="9" y="176"/>
                    </a:lnTo>
                    <a:lnTo>
                      <a:pt x="9" y="173"/>
                    </a:lnTo>
                    <a:lnTo>
                      <a:pt x="5" y="171"/>
                    </a:lnTo>
                    <a:lnTo>
                      <a:pt x="8" y="169"/>
                    </a:lnTo>
                    <a:lnTo>
                      <a:pt x="6" y="168"/>
                    </a:lnTo>
                    <a:lnTo>
                      <a:pt x="6" y="166"/>
                    </a:lnTo>
                    <a:lnTo>
                      <a:pt x="5" y="168"/>
                    </a:lnTo>
                    <a:lnTo>
                      <a:pt x="5" y="166"/>
                    </a:lnTo>
                    <a:lnTo>
                      <a:pt x="1" y="165"/>
                    </a:lnTo>
                    <a:lnTo>
                      <a:pt x="0" y="156"/>
                    </a:lnTo>
                    <a:lnTo>
                      <a:pt x="1" y="155"/>
                    </a:lnTo>
                    <a:lnTo>
                      <a:pt x="3" y="160"/>
                    </a:lnTo>
                    <a:lnTo>
                      <a:pt x="3" y="156"/>
                    </a:lnTo>
                    <a:lnTo>
                      <a:pt x="5" y="158"/>
                    </a:lnTo>
                    <a:lnTo>
                      <a:pt x="6" y="158"/>
                    </a:lnTo>
                    <a:lnTo>
                      <a:pt x="8" y="152"/>
                    </a:lnTo>
                    <a:lnTo>
                      <a:pt x="6" y="147"/>
                    </a:lnTo>
                    <a:lnTo>
                      <a:pt x="8" y="144"/>
                    </a:lnTo>
                    <a:lnTo>
                      <a:pt x="8" y="142"/>
                    </a:lnTo>
                    <a:lnTo>
                      <a:pt x="16" y="139"/>
                    </a:lnTo>
                    <a:lnTo>
                      <a:pt x="14" y="136"/>
                    </a:lnTo>
                    <a:lnTo>
                      <a:pt x="16" y="131"/>
                    </a:lnTo>
                    <a:lnTo>
                      <a:pt x="13" y="126"/>
                    </a:lnTo>
                    <a:lnTo>
                      <a:pt x="11" y="124"/>
                    </a:lnTo>
                    <a:lnTo>
                      <a:pt x="17" y="121"/>
                    </a:lnTo>
                    <a:lnTo>
                      <a:pt x="17" y="119"/>
                    </a:lnTo>
                    <a:lnTo>
                      <a:pt x="17" y="116"/>
                    </a:lnTo>
                    <a:lnTo>
                      <a:pt x="9" y="111"/>
                    </a:lnTo>
                    <a:lnTo>
                      <a:pt x="9" y="103"/>
                    </a:lnTo>
                    <a:lnTo>
                      <a:pt x="8" y="99"/>
                    </a:lnTo>
                    <a:lnTo>
                      <a:pt x="9" y="92"/>
                    </a:lnTo>
                    <a:lnTo>
                      <a:pt x="6" y="87"/>
                    </a:lnTo>
                    <a:lnTo>
                      <a:pt x="8" y="83"/>
                    </a:lnTo>
                    <a:lnTo>
                      <a:pt x="16" y="76"/>
                    </a:lnTo>
                    <a:lnTo>
                      <a:pt x="27" y="76"/>
                    </a:lnTo>
                    <a:lnTo>
                      <a:pt x="30" y="74"/>
                    </a:lnTo>
                    <a:lnTo>
                      <a:pt x="30" y="71"/>
                    </a:lnTo>
                    <a:lnTo>
                      <a:pt x="24" y="66"/>
                    </a:lnTo>
                    <a:lnTo>
                      <a:pt x="32" y="58"/>
                    </a:lnTo>
                    <a:lnTo>
                      <a:pt x="32" y="52"/>
                    </a:lnTo>
                    <a:lnTo>
                      <a:pt x="32" y="46"/>
                    </a:lnTo>
                    <a:lnTo>
                      <a:pt x="38" y="42"/>
                    </a:lnTo>
                    <a:lnTo>
                      <a:pt x="41" y="37"/>
                    </a:lnTo>
                    <a:lnTo>
                      <a:pt x="51" y="29"/>
                    </a:lnTo>
                    <a:lnTo>
                      <a:pt x="51" y="28"/>
                    </a:lnTo>
                    <a:lnTo>
                      <a:pt x="48" y="25"/>
                    </a:lnTo>
                    <a:lnTo>
                      <a:pt x="51" y="21"/>
                    </a:lnTo>
                    <a:lnTo>
                      <a:pt x="52" y="18"/>
                    </a:lnTo>
                    <a:lnTo>
                      <a:pt x="60" y="15"/>
                    </a:lnTo>
                    <a:lnTo>
                      <a:pt x="65" y="17"/>
                    </a:lnTo>
                    <a:lnTo>
                      <a:pt x="68" y="13"/>
                    </a:lnTo>
                    <a:lnTo>
                      <a:pt x="67" y="10"/>
                    </a:lnTo>
                    <a:lnTo>
                      <a:pt x="70" y="9"/>
                    </a:lnTo>
                    <a:lnTo>
                      <a:pt x="89" y="10"/>
                    </a:lnTo>
                    <a:lnTo>
                      <a:pt x="89" y="9"/>
                    </a:lnTo>
                    <a:lnTo>
                      <a:pt x="87" y="7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94" y="0"/>
                    </a:lnTo>
                    <a:lnTo>
                      <a:pt x="111" y="9"/>
                    </a:lnTo>
                    <a:lnTo>
                      <a:pt x="122" y="10"/>
                    </a:lnTo>
                    <a:lnTo>
                      <a:pt x="130" y="17"/>
                    </a:lnTo>
                    <a:lnTo>
                      <a:pt x="130" y="23"/>
                    </a:lnTo>
                    <a:lnTo>
                      <a:pt x="132" y="26"/>
                    </a:lnTo>
                    <a:lnTo>
                      <a:pt x="132" y="28"/>
                    </a:lnTo>
                    <a:lnTo>
                      <a:pt x="138" y="36"/>
                    </a:lnTo>
                    <a:lnTo>
                      <a:pt x="138" y="37"/>
                    </a:lnTo>
                    <a:lnTo>
                      <a:pt x="136" y="41"/>
                    </a:lnTo>
                    <a:lnTo>
                      <a:pt x="141" y="4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82" name="Freeform 161"/>
              <p:cNvSpPr/>
              <p:nvPr/>
            </p:nvSpPr>
            <p:spPr>
              <a:xfrm>
                <a:off x="4229280" y="1447920"/>
                <a:ext cx="56880" cy="74160"/>
              </a:xfrm>
              <a:custGeom>
                <a:avLst/>
                <a:gdLst>
                  <a:gd name="textAreaLeft" fmla="*/ 0 w 56880"/>
                  <a:gd name="textAreaRight" fmla="*/ 57240 w 56880"/>
                  <a:gd name="textAreaTop" fmla="*/ 0 h 74160"/>
                  <a:gd name="textAreaBottom" fmla="*/ 74520 h 74160"/>
                  <a:gd name="GluePoint1X" fmla="*/ 9 w 36"/>
                  <a:gd name="GluePoint1Y" fmla="*/ 47 h 47"/>
                  <a:gd name="GluePoint2X" fmla="*/ 21 w 36"/>
                  <a:gd name="GluePoint2Y" fmla="*/ 47 h 47"/>
                  <a:gd name="GluePoint3X" fmla="*/ 22 w 36"/>
                  <a:gd name="GluePoint3Y" fmla="*/ 47 h 47"/>
                  <a:gd name="GluePoint4X" fmla="*/ 19 w 36"/>
                  <a:gd name="GluePoint4Y" fmla="*/ 44 h 47"/>
                  <a:gd name="GluePoint5X" fmla="*/ 21 w 36"/>
                  <a:gd name="GluePoint5Y" fmla="*/ 42 h 47"/>
                  <a:gd name="GluePoint6X" fmla="*/ 21 w 36"/>
                  <a:gd name="GluePoint6Y" fmla="*/ 37 h 47"/>
                  <a:gd name="GluePoint7X" fmla="*/ 22 w 36"/>
                  <a:gd name="GluePoint7Y" fmla="*/ 36 h 47"/>
                  <a:gd name="GluePoint8X" fmla="*/ 21 w 36"/>
                  <a:gd name="GluePoint8Y" fmla="*/ 34 h 47"/>
                  <a:gd name="GluePoint9X" fmla="*/ 25 w 36"/>
                  <a:gd name="GluePoint9Y" fmla="*/ 34 h 47"/>
                  <a:gd name="GluePoint10X" fmla="*/ 24 w 36"/>
                  <a:gd name="GluePoint10Y" fmla="*/ 31 h 47"/>
                  <a:gd name="GluePoint11X" fmla="*/ 29 w 36"/>
                  <a:gd name="GluePoint11Y" fmla="*/ 29 h 47"/>
                  <a:gd name="GluePoint12X" fmla="*/ 29 w 36"/>
                  <a:gd name="GluePoint12Y" fmla="*/ 25 h 47"/>
                  <a:gd name="GluePoint13X" fmla="*/ 32 w 36"/>
                  <a:gd name="GluePoint13Y" fmla="*/ 26 h 47"/>
                  <a:gd name="GluePoint14X" fmla="*/ 36 w 36"/>
                  <a:gd name="GluePoint14Y" fmla="*/ 25 h 47"/>
                  <a:gd name="GluePoint15X" fmla="*/ 35 w 36"/>
                  <a:gd name="GluePoint15Y" fmla="*/ 21 h 47"/>
                  <a:gd name="GluePoint16X" fmla="*/ 27 w 36"/>
                  <a:gd name="GluePoint16Y" fmla="*/ 21 h 47"/>
                  <a:gd name="GluePoint17X" fmla="*/ 27 w 36"/>
                  <a:gd name="GluePoint17Y" fmla="*/ 20 h 47"/>
                  <a:gd name="GluePoint18X" fmla="*/ 29 w 36"/>
                  <a:gd name="GluePoint18Y" fmla="*/ 18 h 47"/>
                  <a:gd name="GluePoint19X" fmla="*/ 25 w 36"/>
                  <a:gd name="GluePoint19Y" fmla="*/ 18 h 47"/>
                  <a:gd name="GluePoint20X" fmla="*/ 27 w 36"/>
                  <a:gd name="GluePoint20Y" fmla="*/ 16 h 47"/>
                  <a:gd name="GluePoint21X" fmla="*/ 27 w 36"/>
                  <a:gd name="GluePoint21Y" fmla="*/ 12 h 47"/>
                  <a:gd name="GluePoint22X" fmla="*/ 30 w 36"/>
                  <a:gd name="GluePoint22Y" fmla="*/ 8 h 47"/>
                  <a:gd name="GluePoint23X" fmla="*/ 29 w 36"/>
                  <a:gd name="GluePoint23Y" fmla="*/ 4 h 47"/>
                  <a:gd name="GluePoint24X" fmla="*/ 29 w 36"/>
                  <a:gd name="GluePoint24Y" fmla="*/ 0 h 47"/>
                  <a:gd name="GluePoint25X" fmla="*/ 22 w 36"/>
                  <a:gd name="GluePoint25Y" fmla="*/ 4 h 47"/>
                  <a:gd name="GluePoint26X" fmla="*/ 16 w 36"/>
                  <a:gd name="GluePoint26Y" fmla="*/ 8 h 47"/>
                  <a:gd name="GluePoint27X" fmla="*/ 6 w 36"/>
                  <a:gd name="GluePoint27Y" fmla="*/ 10 h 47"/>
                  <a:gd name="GluePoint28X" fmla="*/ 3 w 36"/>
                  <a:gd name="GluePoint28Y" fmla="*/ 13 h 47"/>
                  <a:gd name="GluePoint29X" fmla="*/ 0 w 36"/>
                  <a:gd name="GluePoint29Y" fmla="*/ 23 h 47"/>
                  <a:gd name="GluePoint30X" fmla="*/ 2 w 36"/>
                  <a:gd name="GluePoint30Y" fmla="*/ 36 h 47"/>
                  <a:gd name="GluePoint31X" fmla="*/ 6 w 36"/>
                  <a:gd name="GluePoint31Y" fmla="*/ 37 h 47"/>
                  <a:gd name="GluePoint32X" fmla="*/ 9 w 36"/>
                  <a:gd name="GluePoint32Y" fmla="*/ 39 h 47"/>
                  <a:gd name="GluePoint33X" fmla="*/ 9 w 36"/>
                  <a:gd name="GluePoint33Y" fmla="*/ 4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6" h="47">
                    <a:moveTo>
                      <a:pt x="9" y="47"/>
                    </a:moveTo>
                    <a:lnTo>
                      <a:pt x="21" y="47"/>
                    </a:lnTo>
                    <a:lnTo>
                      <a:pt x="22" y="47"/>
                    </a:lnTo>
                    <a:lnTo>
                      <a:pt x="19" y="44"/>
                    </a:lnTo>
                    <a:lnTo>
                      <a:pt x="21" y="42"/>
                    </a:lnTo>
                    <a:lnTo>
                      <a:pt x="21" y="37"/>
                    </a:lnTo>
                    <a:lnTo>
                      <a:pt x="22" y="36"/>
                    </a:lnTo>
                    <a:lnTo>
                      <a:pt x="21" y="34"/>
                    </a:lnTo>
                    <a:lnTo>
                      <a:pt x="25" y="34"/>
                    </a:lnTo>
                    <a:lnTo>
                      <a:pt x="24" y="31"/>
                    </a:lnTo>
                    <a:lnTo>
                      <a:pt x="29" y="29"/>
                    </a:lnTo>
                    <a:lnTo>
                      <a:pt x="29" y="25"/>
                    </a:lnTo>
                    <a:lnTo>
                      <a:pt x="32" y="26"/>
                    </a:lnTo>
                    <a:lnTo>
                      <a:pt x="36" y="25"/>
                    </a:lnTo>
                    <a:lnTo>
                      <a:pt x="35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9" y="18"/>
                    </a:lnTo>
                    <a:lnTo>
                      <a:pt x="25" y="18"/>
                    </a:lnTo>
                    <a:lnTo>
                      <a:pt x="27" y="16"/>
                    </a:lnTo>
                    <a:lnTo>
                      <a:pt x="27" y="12"/>
                    </a:lnTo>
                    <a:lnTo>
                      <a:pt x="30" y="8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16" y="8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2" y="36"/>
                    </a:lnTo>
                    <a:lnTo>
                      <a:pt x="6" y="37"/>
                    </a:lnTo>
                    <a:lnTo>
                      <a:pt x="9" y="39"/>
                    </a:lnTo>
                    <a:lnTo>
                      <a:pt x="9" y="4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83" name="Freeform 162"/>
              <p:cNvSpPr/>
              <p:nvPr/>
            </p:nvSpPr>
            <p:spPr>
              <a:xfrm>
                <a:off x="4238640" y="2001960"/>
                <a:ext cx="93240" cy="1947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194760"/>
                  <a:gd name="textAreaBottom" fmla="*/ 195120 h 194760"/>
                  <a:gd name="GluePoint1X" fmla="*/ 18 w 59"/>
                  <a:gd name="GluePoint1Y" fmla="*/ 7 h 123"/>
                  <a:gd name="GluePoint2X" fmla="*/ 11 w 59"/>
                  <a:gd name="GluePoint2Y" fmla="*/ 13 h 123"/>
                  <a:gd name="GluePoint3X" fmla="*/ 15 w 59"/>
                  <a:gd name="GluePoint3Y" fmla="*/ 15 h 123"/>
                  <a:gd name="GluePoint4X" fmla="*/ 13 w 59"/>
                  <a:gd name="GluePoint4Y" fmla="*/ 26 h 123"/>
                  <a:gd name="GluePoint5X" fmla="*/ 15 w 59"/>
                  <a:gd name="GluePoint5Y" fmla="*/ 37 h 123"/>
                  <a:gd name="GluePoint6X" fmla="*/ 13 w 59"/>
                  <a:gd name="GluePoint6Y" fmla="*/ 49 h 123"/>
                  <a:gd name="GluePoint7X" fmla="*/ 0 w 59"/>
                  <a:gd name="GluePoint7Y" fmla="*/ 60 h 123"/>
                  <a:gd name="GluePoint8X" fmla="*/ 3 w 59"/>
                  <a:gd name="GluePoint8Y" fmla="*/ 71 h 123"/>
                  <a:gd name="GluePoint9X" fmla="*/ 10 w 59"/>
                  <a:gd name="GluePoint9Y" fmla="*/ 74 h 123"/>
                  <a:gd name="GluePoint10X" fmla="*/ 13 w 59"/>
                  <a:gd name="GluePoint10Y" fmla="*/ 81 h 123"/>
                  <a:gd name="GluePoint11X" fmla="*/ 13 w 59"/>
                  <a:gd name="GluePoint11Y" fmla="*/ 86 h 123"/>
                  <a:gd name="GluePoint12X" fmla="*/ 24 w 59"/>
                  <a:gd name="GluePoint12Y" fmla="*/ 92 h 123"/>
                  <a:gd name="GluePoint13X" fmla="*/ 30 w 59"/>
                  <a:gd name="GluePoint13Y" fmla="*/ 123 h 123"/>
                  <a:gd name="GluePoint14X" fmla="*/ 37 w 59"/>
                  <a:gd name="GluePoint14Y" fmla="*/ 121 h 123"/>
                  <a:gd name="GluePoint15X" fmla="*/ 42 w 59"/>
                  <a:gd name="GluePoint15Y" fmla="*/ 116 h 123"/>
                  <a:gd name="GluePoint16X" fmla="*/ 40 w 59"/>
                  <a:gd name="GluePoint16Y" fmla="*/ 105 h 123"/>
                  <a:gd name="GluePoint17X" fmla="*/ 42 w 59"/>
                  <a:gd name="GluePoint17Y" fmla="*/ 100 h 123"/>
                  <a:gd name="GluePoint18X" fmla="*/ 57 w 59"/>
                  <a:gd name="GluePoint18Y" fmla="*/ 87 h 123"/>
                  <a:gd name="GluePoint19X" fmla="*/ 59 w 59"/>
                  <a:gd name="GluePoint19Y" fmla="*/ 84 h 123"/>
                  <a:gd name="GluePoint20X" fmla="*/ 57 w 59"/>
                  <a:gd name="GluePoint20Y" fmla="*/ 73 h 123"/>
                  <a:gd name="GluePoint21X" fmla="*/ 54 w 59"/>
                  <a:gd name="GluePoint21Y" fmla="*/ 73 h 123"/>
                  <a:gd name="GluePoint22X" fmla="*/ 51 w 59"/>
                  <a:gd name="GluePoint22Y" fmla="*/ 66 h 123"/>
                  <a:gd name="GluePoint23X" fmla="*/ 46 w 59"/>
                  <a:gd name="GluePoint23Y" fmla="*/ 68 h 123"/>
                  <a:gd name="GluePoint24X" fmla="*/ 45 w 59"/>
                  <a:gd name="GluePoint24Y" fmla="*/ 65 h 123"/>
                  <a:gd name="GluePoint25X" fmla="*/ 40 w 59"/>
                  <a:gd name="GluePoint25Y" fmla="*/ 65 h 123"/>
                  <a:gd name="GluePoint26X" fmla="*/ 37 w 59"/>
                  <a:gd name="GluePoint26Y" fmla="*/ 61 h 123"/>
                  <a:gd name="GluePoint27X" fmla="*/ 37 w 59"/>
                  <a:gd name="GluePoint27Y" fmla="*/ 60 h 123"/>
                  <a:gd name="GluePoint28X" fmla="*/ 35 w 59"/>
                  <a:gd name="GluePoint28Y" fmla="*/ 57 h 123"/>
                  <a:gd name="GluePoint29X" fmla="*/ 40 w 59"/>
                  <a:gd name="GluePoint29Y" fmla="*/ 57 h 123"/>
                  <a:gd name="GluePoint30X" fmla="*/ 40 w 59"/>
                  <a:gd name="GluePoint30Y" fmla="*/ 53 h 123"/>
                  <a:gd name="GluePoint31X" fmla="*/ 50 w 59"/>
                  <a:gd name="GluePoint31Y" fmla="*/ 45 h 123"/>
                  <a:gd name="GluePoint32X" fmla="*/ 54 w 59"/>
                  <a:gd name="GluePoint32Y" fmla="*/ 36 h 123"/>
                  <a:gd name="GluePoint33X" fmla="*/ 53 w 59"/>
                  <a:gd name="GluePoint33Y" fmla="*/ 29 h 123"/>
                  <a:gd name="GluePoint34X" fmla="*/ 46 w 59"/>
                  <a:gd name="GluePoint34Y" fmla="*/ 26 h 123"/>
                  <a:gd name="GluePoint35X" fmla="*/ 43 w 59"/>
                  <a:gd name="GluePoint35Y" fmla="*/ 20 h 123"/>
                  <a:gd name="GluePoint36X" fmla="*/ 45 w 59"/>
                  <a:gd name="GluePoint36Y" fmla="*/ 16 h 123"/>
                  <a:gd name="GluePoint37X" fmla="*/ 50 w 59"/>
                  <a:gd name="GluePoint37Y" fmla="*/ 13 h 123"/>
                  <a:gd name="GluePoint38X" fmla="*/ 53 w 59"/>
                  <a:gd name="GluePoint38Y" fmla="*/ 8 h 123"/>
                  <a:gd name="GluePoint39X" fmla="*/ 51 w 59"/>
                  <a:gd name="GluePoint39Y" fmla="*/ 5 h 123"/>
                  <a:gd name="GluePoint40X" fmla="*/ 43 w 59"/>
                  <a:gd name="GluePoint40Y" fmla="*/ 10 h 123"/>
                  <a:gd name="GluePoint41X" fmla="*/ 40 w 59"/>
                  <a:gd name="GluePoint41Y" fmla="*/ 8 h 123"/>
                  <a:gd name="GluePoint42X" fmla="*/ 40 w 59"/>
                  <a:gd name="GluePoint42Y" fmla="*/ 4 h 123"/>
                  <a:gd name="GluePoint43X" fmla="*/ 38 w 59"/>
                  <a:gd name="GluePoint43Y" fmla="*/ 2 h 123"/>
                  <a:gd name="GluePoint44X" fmla="*/ 32 w 59"/>
                  <a:gd name="GluePoint44Y" fmla="*/ 0 h 123"/>
                  <a:gd name="GluePoint45X" fmla="*/ 26 w 59"/>
                  <a:gd name="GluePoint45Y" fmla="*/ 2 h 123"/>
                  <a:gd name="GluePoint46X" fmla="*/ 18 w 59"/>
                  <a:gd name="GluePoint46Y" fmla="*/ 7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59" h="123">
                    <a:moveTo>
                      <a:pt x="18" y="7"/>
                    </a:moveTo>
                    <a:lnTo>
                      <a:pt x="11" y="13"/>
                    </a:lnTo>
                    <a:lnTo>
                      <a:pt x="15" y="15"/>
                    </a:lnTo>
                    <a:lnTo>
                      <a:pt x="13" y="26"/>
                    </a:lnTo>
                    <a:lnTo>
                      <a:pt x="15" y="37"/>
                    </a:lnTo>
                    <a:lnTo>
                      <a:pt x="13" y="49"/>
                    </a:lnTo>
                    <a:lnTo>
                      <a:pt x="0" y="60"/>
                    </a:lnTo>
                    <a:lnTo>
                      <a:pt x="3" y="71"/>
                    </a:lnTo>
                    <a:lnTo>
                      <a:pt x="10" y="74"/>
                    </a:lnTo>
                    <a:lnTo>
                      <a:pt x="13" y="81"/>
                    </a:lnTo>
                    <a:lnTo>
                      <a:pt x="13" y="86"/>
                    </a:lnTo>
                    <a:lnTo>
                      <a:pt x="24" y="92"/>
                    </a:lnTo>
                    <a:lnTo>
                      <a:pt x="30" y="123"/>
                    </a:lnTo>
                    <a:lnTo>
                      <a:pt x="37" y="121"/>
                    </a:lnTo>
                    <a:lnTo>
                      <a:pt x="42" y="116"/>
                    </a:lnTo>
                    <a:lnTo>
                      <a:pt x="40" y="105"/>
                    </a:lnTo>
                    <a:lnTo>
                      <a:pt x="42" y="100"/>
                    </a:lnTo>
                    <a:lnTo>
                      <a:pt x="57" y="87"/>
                    </a:lnTo>
                    <a:lnTo>
                      <a:pt x="59" y="84"/>
                    </a:lnTo>
                    <a:lnTo>
                      <a:pt x="57" y="73"/>
                    </a:lnTo>
                    <a:lnTo>
                      <a:pt x="54" y="73"/>
                    </a:lnTo>
                    <a:lnTo>
                      <a:pt x="51" y="66"/>
                    </a:lnTo>
                    <a:lnTo>
                      <a:pt x="46" y="68"/>
                    </a:lnTo>
                    <a:lnTo>
                      <a:pt x="45" y="65"/>
                    </a:lnTo>
                    <a:lnTo>
                      <a:pt x="40" y="65"/>
                    </a:lnTo>
                    <a:lnTo>
                      <a:pt x="37" y="61"/>
                    </a:lnTo>
                    <a:lnTo>
                      <a:pt x="37" y="60"/>
                    </a:lnTo>
                    <a:lnTo>
                      <a:pt x="35" y="57"/>
                    </a:lnTo>
                    <a:lnTo>
                      <a:pt x="40" y="57"/>
                    </a:lnTo>
                    <a:lnTo>
                      <a:pt x="40" y="53"/>
                    </a:lnTo>
                    <a:lnTo>
                      <a:pt x="50" y="45"/>
                    </a:lnTo>
                    <a:lnTo>
                      <a:pt x="54" y="36"/>
                    </a:lnTo>
                    <a:lnTo>
                      <a:pt x="53" y="29"/>
                    </a:lnTo>
                    <a:lnTo>
                      <a:pt x="46" y="26"/>
                    </a:lnTo>
                    <a:lnTo>
                      <a:pt x="43" y="20"/>
                    </a:lnTo>
                    <a:lnTo>
                      <a:pt x="45" y="16"/>
                    </a:lnTo>
                    <a:lnTo>
                      <a:pt x="50" y="13"/>
                    </a:lnTo>
                    <a:lnTo>
                      <a:pt x="53" y="8"/>
                    </a:lnTo>
                    <a:lnTo>
                      <a:pt x="51" y="5"/>
                    </a:lnTo>
                    <a:lnTo>
                      <a:pt x="43" y="10"/>
                    </a:lnTo>
                    <a:lnTo>
                      <a:pt x="40" y="8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26" y="2"/>
                    </a:ln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84" name="Freeform 163"/>
              <p:cNvSpPr/>
              <p:nvPr/>
            </p:nvSpPr>
            <p:spPr>
              <a:xfrm>
                <a:off x="4948200" y="2538360"/>
                <a:ext cx="159840" cy="15984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159840"/>
                  <a:gd name="textAreaBottom" fmla="*/ 160200 h 159840"/>
                  <a:gd name="GluePoint1X" fmla="*/ 27 w 101"/>
                  <a:gd name="GluePoint1Y" fmla="*/ 0 h 101"/>
                  <a:gd name="GluePoint2X" fmla="*/ 25 w 101"/>
                  <a:gd name="GluePoint2Y" fmla="*/ 8 h 101"/>
                  <a:gd name="GluePoint3X" fmla="*/ 14 w 101"/>
                  <a:gd name="GluePoint3Y" fmla="*/ 13 h 101"/>
                  <a:gd name="GluePoint4X" fmla="*/ 11 w 101"/>
                  <a:gd name="GluePoint4Y" fmla="*/ 18 h 101"/>
                  <a:gd name="GluePoint5X" fmla="*/ 6 w 101"/>
                  <a:gd name="GluePoint5Y" fmla="*/ 18 h 101"/>
                  <a:gd name="GluePoint6X" fmla="*/ 0 w 101"/>
                  <a:gd name="GluePoint6Y" fmla="*/ 56 h 101"/>
                  <a:gd name="GluePoint7X" fmla="*/ 1 w 101"/>
                  <a:gd name="GluePoint7Y" fmla="*/ 68 h 101"/>
                  <a:gd name="GluePoint8X" fmla="*/ 8 w 101"/>
                  <a:gd name="GluePoint8Y" fmla="*/ 69 h 101"/>
                  <a:gd name="GluePoint9X" fmla="*/ 9 w 101"/>
                  <a:gd name="GluePoint9Y" fmla="*/ 66 h 101"/>
                  <a:gd name="GluePoint10X" fmla="*/ 12 w 101"/>
                  <a:gd name="GluePoint10Y" fmla="*/ 66 h 101"/>
                  <a:gd name="GluePoint11X" fmla="*/ 15 w 101"/>
                  <a:gd name="GluePoint11Y" fmla="*/ 71 h 101"/>
                  <a:gd name="GluePoint12X" fmla="*/ 20 w 101"/>
                  <a:gd name="GluePoint12Y" fmla="*/ 58 h 101"/>
                  <a:gd name="GluePoint13X" fmla="*/ 27 w 101"/>
                  <a:gd name="GluePoint13Y" fmla="*/ 61 h 101"/>
                  <a:gd name="GluePoint14X" fmla="*/ 28 w 101"/>
                  <a:gd name="GluePoint14Y" fmla="*/ 66 h 101"/>
                  <a:gd name="GluePoint15X" fmla="*/ 36 w 101"/>
                  <a:gd name="GluePoint15Y" fmla="*/ 64 h 101"/>
                  <a:gd name="GluePoint16X" fmla="*/ 38 w 101"/>
                  <a:gd name="GluePoint16Y" fmla="*/ 61 h 101"/>
                  <a:gd name="GluePoint17X" fmla="*/ 41 w 101"/>
                  <a:gd name="GluePoint17Y" fmla="*/ 64 h 101"/>
                  <a:gd name="GluePoint18X" fmla="*/ 46 w 101"/>
                  <a:gd name="GluePoint18Y" fmla="*/ 63 h 101"/>
                  <a:gd name="GluePoint19X" fmla="*/ 50 w 101"/>
                  <a:gd name="GluePoint19Y" fmla="*/ 66 h 101"/>
                  <a:gd name="GluePoint20X" fmla="*/ 55 w 101"/>
                  <a:gd name="GluePoint20Y" fmla="*/ 64 h 101"/>
                  <a:gd name="GluePoint21X" fmla="*/ 65 w 101"/>
                  <a:gd name="GluePoint21Y" fmla="*/ 69 h 101"/>
                  <a:gd name="GluePoint22X" fmla="*/ 71 w 101"/>
                  <a:gd name="GluePoint22Y" fmla="*/ 80 h 101"/>
                  <a:gd name="GluePoint23X" fmla="*/ 81 w 101"/>
                  <a:gd name="GluePoint23Y" fmla="*/ 87 h 101"/>
                  <a:gd name="GluePoint24X" fmla="*/ 84 w 101"/>
                  <a:gd name="GluePoint24Y" fmla="*/ 93 h 101"/>
                  <a:gd name="GluePoint25X" fmla="*/ 92 w 101"/>
                  <a:gd name="GluePoint25Y" fmla="*/ 101 h 101"/>
                  <a:gd name="GluePoint26X" fmla="*/ 101 w 101"/>
                  <a:gd name="GluePoint26Y" fmla="*/ 93 h 101"/>
                  <a:gd name="GluePoint27X" fmla="*/ 92 w 101"/>
                  <a:gd name="GluePoint27Y" fmla="*/ 87 h 101"/>
                  <a:gd name="GluePoint28X" fmla="*/ 89 w 101"/>
                  <a:gd name="GluePoint28Y" fmla="*/ 80 h 101"/>
                  <a:gd name="GluePoint29X" fmla="*/ 85 w 101"/>
                  <a:gd name="GluePoint29Y" fmla="*/ 79 h 101"/>
                  <a:gd name="GluePoint30X" fmla="*/ 84 w 101"/>
                  <a:gd name="GluePoint30Y" fmla="*/ 76 h 101"/>
                  <a:gd name="GluePoint31X" fmla="*/ 81 w 101"/>
                  <a:gd name="GluePoint31Y" fmla="*/ 74 h 101"/>
                  <a:gd name="GluePoint32X" fmla="*/ 73 w 101"/>
                  <a:gd name="GluePoint32Y" fmla="*/ 63 h 101"/>
                  <a:gd name="GluePoint33X" fmla="*/ 65 w 101"/>
                  <a:gd name="GluePoint33Y" fmla="*/ 60 h 101"/>
                  <a:gd name="GluePoint34X" fmla="*/ 62 w 101"/>
                  <a:gd name="GluePoint34Y" fmla="*/ 55 h 101"/>
                  <a:gd name="GluePoint35X" fmla="*/ 57 w 101"/>
                  <a:gd name="GluePoint35Y" fmla="*/ 56 h 101"/>
                  <a:gd name="GluePoint36X" fmla="*/ 54 w 101"/>
                  <a:gd name="GluePoint36Y" fmla="*/ 52 h 101"/>
                  <a:gd name="GluePoint37X" fmla="*/ 54 w 101"/>
                  <a:gd name="GluePoint37Y" fmla="*/ 48 h 101"/>
                  <a:gd name="GluePoint38X" fmla="*/ 52 w 101"/>
                  <a:gd name="GluePoint38Y" fmla="*/ 47 h 101"/>
                  <a:gd name="GluePoint39X" fmla="*/ 50 w 101"/>
                  <a:gd name="GluePoint39Y" fmla="*/ 48 h 101"/>
                  <a:gd name="GluePoint40X" fmla="*/ 50 w 101"/>
                  <a:gd name="GluePoint40Y" fmla="*/ 53 h 101"/>
                  <a:gd name="GluePoint41X" fmla="*/ 49 w 101"/>
                  <a:gd name="GluePoint41Y" fmla="*/ 52 h 101"/>
                  <a:gd name="GluePoint42X" fmla="*/ 47 w 101"/>
                  <a:gd name="GluePoint42Y" fmla="*/ 45 h 101"/>
                  <a:gd name="GluePoint43X" fmla="*/ 44 w 101"/>
                  <a:gd name="GluePoint43Y" fmla="*/ 43 h 101"/>
                  <a:gd name="GluePoint44X" fmla="*/ 41 w 101"/>
                  <a:gd name="GluePoint44Y" fmla="*/ 37 h 101"/>
                  <a:gd name="GluePoint45X" fmla="*/ 33 w 101"/>
                  <a:gd name="GluePoint45Y" fmla="*/ 10 h 101"/>
                  <a:gd name="GluePoint46X" fmla="*/ 27 w 101"/>
                  <a:gd name="GluePoint46Y" fmla="*/ 0 h 1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01" h="101">
                    <a:moveTo>
                      <a:pt x="27" y="0"/>
                    </a:moveTo>
                    <a:lnTo>
                      <a:pt x="25" y="8"/>
                    </a:lnTo>
                    <a:lnTo>
                      <a:pt x="14" y="13"/>
                    </a:lnTo>
                    <a:lnTo>
                      <a:pt x="11" y="18"/>
                    </a:lnTo>
                    <a:lnTo>
                      <a:pt x="6" y="18"/>
                    </a:lnTo>
                    <a:lnTo>
                      <a:pt x="0" y="56"/>
                    </a:lnTo>
                    <a:lnTo>
                      <a:pt x="1" y="68"/>
                    </a:lnTo>
                    <a:lnTo>
                      <a:pt x="8" y="69"/>
                    </a:lnTo>
                    <a:lnTo>
                      <a:pt x="9" y="66"/>
                    </a:lnTo>
                    <a:lnTo>
                      <a:pt x="12" y="66"/>
                    </a:lnTo>
                    <a:lnTo>
                      <a:pt x="15" y="71"/>
                    </a:lnTo>
                    <a:lnTo>
                      <a:pt x="20" y="58"/>
                    </a:lnTo>
                    <a:lnTo>
                      <a:pt x="27" y="61"/>
                    </a:lnTo>
                    <a:lnTo>
                      <a:pt x="28" y="66"/>
                    </a:lnTo>
                    <a:lnTo>
                      <a:pt x="36" y="64"/>
                    </a:lnTo>
                    <a:lnTo>
                      <a:pt x="38" y="61"/>
                    </a:lnTo>
                    <a:lnTo>
                      <a:pt x="41" y="64"/>
                    </a:lnTo>
                    <a:lnTo>
                      <a:pt x="46" y="63"/>
                    </a:lnTo>
                    <a:lnTo>
                      <a:pt x="50" y="66"/>
                    </a:lnTo>
                    <a:lnTo>
                      <a:pt x="55" y="64"/>
                    </a:lnTo>
                    <a:lnTo>
                      <a:pt x="65" y="69"/>
                    </a:lnTo>
                    <a:lnTo>
                      <a:pt x="71" y="80"/>
                    </a:lnTo>
                    <a:lnTo>
                      <a:pt x="81" y="87"/>
                    </a:lnTo>
                    <a:lnTo>
                      <a:pt x="84" y="93"/>
                    </a:lnTo>
                    <a:lnTo>
                      <a:pt x="92" y="101"/>
                    </a:lnTo>
                    <a:lnTo>
                      <a:pt x="101" y="93"/>
                    </a:lnTo>
                    <a:lnTo>
                      <a:pt x="92" y="87"/>
                    </a:lnTo>
                    <a:lnTo>
                      <a:pt x="89" y="80"/>
                    </a:lnTo>
                    <a:lnTo>
                      <a:pt x="85" y="79"/>
                    </a:lnTo>
                    <a:lnTo>
                      <a:pt x="84" y="76"/>
                    </a:lnTo>
                    <a:lnTo>
                      <a:pt x="81" y="74"/>
                    </a:lnTo>
                    <a:lnTo>
                      <a:pt x="73" y="63"/>
                    </a:lnTo>
                    <a:lnTo>
                      <a:pt x="65" y="60"/>
                    </a:lnTo>
                    <a:lnTo>
                      <a:pt x="62" y="55"/>
                    </a:lnTo>
                    <a:lnTo>
                      <a:pt x="57" y="56"/>
                    </a:lnTo>
                    <a:lnTo>
                      <a:pt x="54" y="52"/>
                    </a:lnTo>
                    <a:lnTo>
                      <a:pt x="54" y="48"/>
                    </a:lnTo>
                    <a:lnTo>
                      <a:pt x="52" y="47"/>
                    </a:lnTo>
                    <a:lnTo>
                      <a:pt x="50" y="48"/>
                    </a:lnTo>
                    <a:lnTo>
                      <a:pt x="50" y="53"/>
                    </a:lnTo>
                    <a:lnTo>
                      <a:pt x="49" y="52"/>
                    </a:lnTo>
                    <a:lnTo>
                      <a:pt x="47" y="45"/>
                    </a:lnTo>
                    <a:lnTo>
                      <a:pt x="44" y="43"/>
                    </a:lnTo>
                    <a:lnTo>
                      <a:pt x="41" y="37"/>
                    </a:lnTo>
                    <a:lnTo>
                      <a:pt x="33" y="1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85" name="Freeform 164"/>
              <p:cNvSpPr/>
              <p:nvPr/>
            </p:nvSpPr>
            <p:spPr>
              <a:xfrm>
                <a:off x="5081760" y="2685960"/>
                <a:ext cx="34560" cy="536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53640"/>
                  <a:gd name="textAreaBottom" fmla="*/ 54000 h 53640"/>
                  <a:gd name="GluePoint1X" fmla="*/ 17 w 22"/>
                  <a:gd name="GluePoint1Y" fmla="*/ 0 h 34"/>
                  <a:gd name="GluePoint2X" fmla="*/ 8 w 22"/>
                  <a:gd name="GluePoint2Y" fmla="*/ 8 h 34"/>
                  <a:gd name="GluePoint3X" fmla="*/ 6 w 22"/>
                  <a:gd name="GluePoint3Y" fmla="*/ 10 h 34"/>
                  <a:gd name="GluePoint4X" fmla="*/ 5 w 22"/>
                  <a:gd name="GluePoint4Y" fmla="*/ 20 h 34"/>
                  <a:gd name="GluePoint5X" fmla="*/ 0 w 22"/>
                  <a:gd name="GluePoint5Y" fmla="*/ 28 h 34"/>
                  <a:gd name="GluePoint6X" fmla="*/ 3 w 22"/>
                  <a:gd name="GluePoint6Y" fmla="*/ 32 h 34"/>
                  <a:gd name="GluePoint7X" fmla="*/ 9 w 22"/>
                  <a:gd name="GluePoint7Y" fmla="*/ 34 h 34"/>
                  <a:gd name="GluePoint8X" fmla="*/ 12 w 22"/>
                  <a:gd name="GluePoint8Y" fmla="*/ 31 h 34"/>
                  <a:gd name="GluePoint9X" fmla="*/ 17 w 22"/>
                  <a:gd name="GluePoint9Y" fmla="*/ 34 h 34"/>
                  <a:gd name="GluePoint10X" fmla="*/ 22 w 22"/>
                  <a:gd name="GluePoint10Y" fmla="*/ 24 h 34"/>
                  <a:gd name="GluePoint11X" fmla="*/ 20 w 22"/>
                  <a:gd name="GluePoint11Y" fmla="*/ 23 h 34"/>
                  <a:gd name="GluePoint12X" fmla="*/ 12 w 22"/>
                  <a:gd name="GluePoint12Y" fmla="*/ 24 h 34"/>
                  <a:gd name="GluePoint13X" fmla="*/ 11 w 22"/>
                  <a:gd name="GluePoint13Y" fmla="*/ 23 h 34"/>
                  <a:gd name="GluePoint14X" fmla="*/ 12 w 22"/>
                  <a:gd name="GluePoint14Y" fmla="*/ 23 h 34"/>
                  <a:gd name="GluePoint15X" fmla="*/ 14 w 22"/>
                  <a:gd name="GluePoint15Y" fmla="*/ 20 h 34"/>
                  <a:gd name="GluePoint16X" fmla="*/ 22 w 22"/>
                  <a:gd name="GluePoint16Y" fmla="*/ 15 h 34"/>
                  <a:gd name="GluePoint17X" fmla="*/ 22 w 22"/>
                  <a:gd name="GluePoint17Y" fmla="*/ 8 h 34"/>
                  <a:gd name="GluePoint18X" fmla="*/ 17 w 22"/>
                  <a:gd name="GluePoint18Y" fmla="*/ 0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2" h="34">
                    <a:moveTo>
                      <a:pt x="17" y="0"/>
                    </a:moveTo>
                    <a:lnTo>
                      <a:pt x="8" y="8"/>
                    </a:lnTo>
                    <a:lnTo>
                      <a:pt x="6" y="10"/>
                    </a:lnTo>
                    <a:lnTo>
                      <a:pt x="5" y="20"/>
                    </a:lnTo>
                    <a:lnTo>
                      <a:pt x="0" y="28"/>
                    </a:lnTo>
                    <a:lnTo>
                      <a:pt x="3" y="32"/>
                    </a:lnTo>
                    <a:lnTo>
                      <a:pt x="9" y="34"/>
                    </a:lnTo>
                    <a:lnTo>
                      <a:pt x="12" y="31"/>
                    </a:lnTo>
                    <a:lnTo>
                      <a:pt x="17" y="34"/>
                    </a:lnTo>
                    <a:lnTo>
                      <a:pt x="22" y="24"/>
                    </a:lnTo>
                    <a:lnTo>
                      <a:pt x="20" y="23"/>
                    </a:lnTo>
                    <a:lnTo>
                      <a:pt x="12" y="24"/>
                    </a:lnTo>
                    <a:lnTo>
                      <a:pt x="11" y="23"/>
                    </a:lnTo>
                    <a:lnTo>
                      <a:pt x="12" y="23"/>
                    </a:lnTo>
                    <a:lnTo>
                      <a:pt x="14" y="20"/>
                    </a:lnTo>
                    <a:lnTo>
                      <a:pt x="22" y="15"/>
                    </a:lnTo>
                    <a:lnTo>
                      <a:pt x="22" y="8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86" name="Freeform 165"/>
              <p:cNvSpPr/>
              <p:nvPr/>
            </p:nvSpPr>
            <p:spPr>
              <a:xfrm>
                <a:off x="4133880" y="2658960"/>
                <a:ext cx="283680" cy="266400"/>
              </a:xfrm>
              <a:custGeom>
                <a:avLst/>
                <a:gdLst>
                  <a:gd name="textAreaLeft" fmla="*/ 0 w 283680"/>
                  <a:gd name="textAreaRight" fmla="*/ 284040 w 283680"/>
                  <a:gd name="textAreaTop" fmla="*/ 0 h 266400"/>
                  <a:gd name="textAreaBottom" fmla="*/ 266760 h 266400"/>
                  <a:gd name="GluePoint1X" fmla="*/ 25 w 179"/>
                  <a:gd name="GluePoint1Y" fmla="*/ 132 h 168"/>
                  <a:gd name="GluePoint2X" fmla="*/ 36 w 179"/>
                  <a:gd name="GluePoint2Y" fmla="*/ 140 h 168"/>
                  <a:gd name="GluePoint3X" fmla="*/ 42 w 179"/>
                  <a:gd name="GluePoint3Y" fmla="*/ 148 h 168"/>
                  <a:gd name="GluePoint4X" fmla="*/ 42 w 179"/>
                  <a:gd name="GluePoint4Y" fmla="*/ 159 h 168"/>
                  <a:gd name="GluePoint5X" fmla="*/ 52 w 179"/>
                  <a:gd name="GluePoint5Y" fmla="*/ 165 h 168"/>
                  <a:gd name="GluePoint6X" fmla="*/ 54 w 179"/>
                  <a:gd name="GluePoint6Y" fmla="*/ 168 h 168"/>
                  <a:gd name="GluePoint7X" fmla="*/ 63 w 179"/>
                  <a:gd name="GluePoint7Y" fmla="*/ 165 h 168"/>
                  <a:gd name="GluePoint8X" fmla="*/ 74 w 179"/>
                  <a:gd name="GluePoint8Y" fmla="*/ 164 h 168"/>
                  <a:gd name="GluePoint9X" fmla="*/ 85 w 179"/>
                  <a:gd name="GluePoint9Y" fmla="*/ 157 h 168"/>
                  <a:gd name="GluePoint10X" fmla="*/ 93 w 179"/>
                  <a:gd name="GluePoint10Y" fmla="*/ 149 h 168"/>
                  <a:gd name="GluePoint11X" fmla="*/ 98 w 179"/>
                  <a:gd name="GluePoint11Y" fmla="*/ 132 h 168"/>
                  <a:gd name="GluePoint12X" fmla="*/ 104 w 179"/>
                  <a:gd name="GluePoint12Y" fmla="*/ 122 h 168"/>
                  <a:gd name="GluePoint13X" fmla="*/ 128 w 179"/>
                  <a:gd name="GluePoint13Y" fmla="*/ 128 h 168"/>
                  <a:gd name="GluePoint14X" fmla="*/ 143 w 179"/>
                  <a:gd name="GluePoint14Y" fmla="*/ 106 h 168"/>
                  <a:gd name="GluePoint15X" fmla="*/ 154 w 179"/>
                  <a:gd name="GluePoint15Y" fmla="*/ 86 h 168"/>
                  <a:gd name="GluePoint16X" fmla="*/ 163 w 179"/>
                  <a:gd name="GluePoint16Y" fmla="*/ 49 h 168"/>
                  <a:gd name="GluePoint17X" fmla="*/ 179 w 179"/>
                  <a:gd name="GluePoint17Y" fmla="*/ 37 h 168"/>
                  <a:gd name="GluePoint18X" fmla="*/ 173 w 179"/>
                  <a:gd name="GluePoint18Y" fmla="*/ 22 h 168"/>
                  <a:gd name="GluePoint19X" fmla="*/ 165 w 179"/>
                  <a:gd name="GluePoint19Y" fmla="*/ 0 h 168"/>
                  <a:gd name="GluePoint20X" fmla="*/ 157 w 179"/>
                  <a:gd name="GluePoint20Y" fmla="*/ 4 h 168"/>
                  <a:gd name="GluePoint21X" fmla="*/ 147 w 179"/>
                  <a:gd name="GluePoint21Y" fmla="*/ 11 h 168"/>
                  <a:gd name="GluePoint22X" fmla="*/ 116 w 179"/>
                  <a:gd name="GluePoint22Y" fmla="*/ 8 h 168"/>
                  <a:gd name="GluePoint23X" fmla="*/ 101 w 179"/>
                  <a:gd name="GluePoint23Y" fmla="*/ 17 h 168"/>
                  <a:gd name="GluePoint24X" fmla="*/ 79 w 179"/>
                  <a:gd name="GluePoint24Y" fmla="*/ 8 h 168"/>
                  <a:gd name="GluePoint25X" fmla="*/ 66 w 179"/>
                  <a:gd name="GluePoint25Y" fmla="*/ 14 h 168"/>
                  <a:gd name="GluePoint26X" fmla="*/ 55 w 179"/>
                  <a:gd name="GluePoint26Y" fmla="*/ 4 h 168"/>
                  <a:gd name="GluePoint27X" fmla="*/ 31 w 179"/>
                  <a:gd name="GluePoint27Y" fmla="*/ 0 h 168"/>
                  <a:gd name="GluePoint28X" fmla="*/ 19 w 179"/>
                  <a:gd name="GluePoint28Y" fmla="*/ 17 h 168"/>
                  <a:gd name="GluePoint29X" fmla="*/ 14 w 179"/>
                  <a:gd name="GluePoint29Y" fmla="*/ 37 h 168"/>
                  <a:gd name="GluePoint30X" fmla="*/ 15 w 179"/>
                  <a:gd name="GluePoint30Y" fmla="*/ 48 h 168"/>
                  <a:gd name="GluePoint31X" fmla="*/ 14 w 179"/>
                  <a:gd name="GluePoint31Y" fmla="*/ 61 h 168"/>
                  <a:gd name="GluePoint32X" fmla="*/ 14 w 179"/>
                  <a:gd name="GluePoint32Y" fmla="*/ 67 h 168"/>
                  <a:gd name="GluePoint33X" fmla="*/ 6 w 179"/>
                  <a:gd name="GluePoint33Y" fmla="*/ 82 h 168"/>
                  <a:gd name="GluePoint34X" fmla="*/ 0 w 179"/>
                  <a:gd name="GluePoint34Y" fmla="*/ 119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79" h="168">
                    <a:moveTo>
                      <a:pt x="1" y="132"/>
                    </a:moveTo>
                    <a:lnTo>
                      <a:pt x="25" y="132"/>
                    </a:lnTo>
                    <a:lnTo>
                      <a:pt x="33" y="135"/>
                    </a:lnTo>
                    <a:lnTo>
                      <a:pt x="36" y="140"/>
                    </a:lnTo>
                    <a:lnTo>
                      <a:pt x="39" y="148"/>
                    </a:lnTo>
                    <a:lnTo>
                      <a:pt x="42" y="148"/>
                    </a:lnTo>
                    <a:lnTo>
                      <a:pt x="41" y="149"/>
                    </a:lnTo>
                    <a:lnTo>
                      <a:pt x="42" y="159"/>
                    </a:lnTo>
                    <a:lnTo>
                      <a:pt x="47" y="165"/>
                    </a:lnTo>
                    <a:lnTo>
                      <a:pt x="52" y="165"/>
                    </a:lnTo>
                    <a:lnTo>
                      <a:pt x="54" y="165"/>
                    </a:lnTo>
                    <a:lnTo>
                      <a:pt x="54" y="168"/>
                    </a:lnTo>
                    <a:lnTo>
                      <a:pt x="58" y="165"/>
                    </a:lnTo>
                    <a:lnTo>
                      <a:pt x="63" y="165"/>
                    </a:lnTo>
                    <a:lnTo>
                      <a:pt x="68" y="160"/>
                    </a:lnTo>
                    <a:lnTo>
                      <a:pt x="74" y="164"/>
                    </a:lnTo>
                    <a:lnTo>
                      <a:pt x="84" y="164"/>
                    </a:lnTo>
                    <a:lnTo>
                      <a:pt x="85" y="157"/>
                    </a:lnTo>
                    <a:lnTo>
                      <a:pt x="87" y="159"/>
                    </a:lnTo>
                    <a:lnTo>
                      <a:pt x="93" y="149"/>
                    </a:lnTo>
                    <a:lnTo>
                      <a:pt x="93" y="140"/>
                    </a:lnTo>
                    <a:lnTo>
                      <a:pt x="98" y="132"/>
                    </a:lnTo>
                    <a:lnTo>
                      <a:pt x="104" y="127"/>
                    </a:lnTo>
                    <a:lnTo>
                      <a:pt x="104" y="122"/>
                    </a:lnTo>
                    <a:lnTo>
                      <a:pt x="120" y="120"/>
                    </a:lnTo>
                    <a:lnTo>
                      <a:pt x="128" y="128"/>
                    </a:lnTo>
                    <a:lnTo>
                      <a:pt x="133" y="128"/>
                    </a:lnTo>
                    <a:lnTo>
                      <a:pt x="143" y="106"/>
                    </a:lnTo>
                    <a:lnTo>
                      <a:pt x="146" y="95"/>
                    </a:lnTo>
                    <a:lnTo>
                      <a:pt x="154" y="86"/>
                    </a:lnTo>
                    <a:lnTo>
                      <a:pt x="157" y="67"/>
                    </a:lnTo>
                    <a:lnTo>
                      <a:pt x="163" y="49"/>
                    </a:lnTo>
                    <a:lnTo>
                      <a:pt x="166" y="45"/>
                    </a:lnTo>
                    <a:lnTo>
                      <a:pt x="179" y="37"/>
                    </a:lnTo>
                    <a:lnTo>
                      <a:pt x="177" y="27"/>
                    </a:lnTo>
                    <a:lnTo>
                      <a:pt x="173" y="22"/>
                    </a:lnTo>
                    <a:lnTo>
                      <a:pt x="173" y="11"/>
                    </a:lnTo>
                    <a:lnTo>
                      <a:pt x="165" y="0"/>
                    </a:lnTo>
                    <a:lnTo>
                      <a:pt x="158" y="0"/>
                    </a:lnTo>
                    <a:lnTo>
                      <a:pt x="157" y="4"/>
                    </a:lnTo>
                    <a:lnTo>
                      <a:pt x="152" y="4"/>
                    </a:lnTo>
                    <a:lnTo>
                      <a:pt x="147" y="11"/>
                    </a:lnTo>
                    <a:lnTo>
                      <a:pt x="136" y="6"/>
                    </a:lnTo>
                    <a:lnTo>
                      <a:pt x="116" y="8"/>
                    </a:lnTo>
                    <a:lnTo>
                      <a:pt x="104" y="17"/>
                    </a:lnTo>
                    <a:lnTo>
                      <a:pt x="101" y="17"/>
                    </a:lnTo>
                    <a:lnTo>
                      <a:pt x="90" y="16"/>
                    </a:lnTo>
                    <a:lnTo>
                      <a:pt x="79" y="8"/>
                    </a:lnTo>
                    <a:lnTo>
                      <a:pt x="73" y="9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55" y="4"/>
                    </a:lnTo>
                    <a:lnTo>
                      <a:pt x="44" y="0"/>
                    </a:lnTo>
                    <a:lnTo>
                      <a:pt x="31" y="0"/>
                    </a:lnTo>
                    <a:lnTo>
                      <a:pt x="22" y="6"/>
                    </a:lnTo>
                    <a:lnTo>
                      <a:pt x="19" y="17"/>
                    </a:lnTo>
                    <a:lnTo>
                      <a:pt x="14" y="24"/>
                    </a:lnTo>
                    <a:lnTo>
                      <a:pt x="14" y="37"/>
                    </a:lnTo>
                    <a:lnTo>
                      <a:pt x="12" y="41"/>
                    </a:lnTo>
                    <a:lnTo>
                      <a:pt x="15" y="48"/>
                    </a:lnTo>
                    <a:lnTo>
                      <a:pt x="17" y="58"/>
                    </a:lnTo>
                    <a:lnTo>
                      <a:pt x="14" y="61"/>
                    </a:lnTo>
                    <a:lnTo>
                      <a:pt x="15" y="64"/>
                    </a:lnTo>
                    <a:lnTo>
                      <a:pt x="14" y="67"/>
                    </a:lnTo>
                    <a:lnTo>
                      <a:pt x="8" y="75"/>
                    </a:lnTo>
                    <a:lnTo>
                      <a:pt x="6" y="82"/>
                    </a:lnTo>
                    <a:lnTo>
                      <a:pt x="1" y="93"/>
                    </a:lnTo>
                    <a:lnTo>
                      <a:pt x="0" y="119"/>
                    </a:lnTo>
                    <a:lnTo>
                      <a:pt x="1" y="13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87" name="Freeform 166"/>
              <p:cNvSpPr/>
              <p:nvPr/>
            </p:nvSpPr>
            <p:spPr>
              <a:xfrm>
                <a:off x="4272120" y="2676600"/>
                <a:ext cx="188640" cy="3218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321840"/>
                  <a:gd name="textAreaBottom" fmla="*/ 322200 h 321840"/>
                  <a:gd name="GluePoint1X" fmla="*/ 44 w 119"/>
                  <a:gd name="GluePoint1Y" fmla="*/ 193 h 203"/>
                  <a:gd name="GluePoint2X" fmla="*/ 59 w 119"/>
                  <a:gd name="GluePoint2Y" fmla="*/ 191 h 203"/>
                  <a:gd name="GluePoint3X" fmla="*/ 75 w 119"/>
                  <a:gd name="GluePoint3Y" fmla="*/ 193 h 203"/>
                  <a:gd name="GluePoint4X" fmla="*/ 95 w 119"/>
                  <a:gd name="GluePoint4Y" fmla="*/ 193 h 203"/>
                  <a:gd name="GluePoint5X" fmla="*/ 110 w 119"/>
                  <a:gd name="GluePoint5Y" fmla="*/ 198 h 203"/>
                  <a:gd name="GluePoint6X" fmla="*/ 116 w 119"/>
                  <a:gd name="GluePoint6Y" fmla="*/ 203 h 203"/>
                  <a:gd name="GluePoint7X" fmla="*/ 119 w 119"/>
                  <a:gd name="GluePoint7Y" fmla="*/ 199 h 203"/>
                  <a:gd name="GluePoint8X" fmla="*/ 119 w 119"/>
                  <a:gd name="GluePoint8Y" fmla="*/ 182 h 203"/>
                  <a:gd name="GluePoint9X" fmla="*/ 116 w 119"/>
                  <a:gd name="GluePoint9Y" fmla="*/ 182 h 203"/>
                  <a:gd name="GluePoint10X" fmla="*/ 106 w 119"/>
                  <a:gd name="GluePoint10Y" fmla="*/ 170 h 203"/>
                  <a:gd name="GluePoint11X" fmla="*/ 95 w 119"/>
                  <a:gd name="GluePoint11Y" fmla="*/ 146 h 203"/>
                  <a:gd name="GluePoint12X" fmla="*/ 94 w 119"/>
                  <a:gd name="GluePoint12Y" fmla="*/ 127 h 203"/>
                  <a:gd name="GluePoint13X" fmla="*/ 98 w 119"/>
                  <a:gd name="GluePoint13Y" fmla="*/ 119 h 203"/>
                  <a:gd name="GluePoint14X" fmla="*/ 106 w 119"/>
                  <a:gd name="GluePoint14Y" fmla="*/ 101 h 203"/>
                  <a:gd name="GluePoint15X" fmla="*/ 100 w 119"/>
                  <a:gd name="GluePoint15Y" fmla="*/ 79 h 203"/>
                  <a:gd name="GluePoint16X" fmla="*/ 98 w 119"/>
                  <a:gd name="GluePoint16Y" fmla="*/ 75 h 203"/>
                  <a:gd name="GluePoint17X" fmla="*/ 90 w 119"/>
                  <a:gd name="GluePoint17Y" fmla="*/ 72 h 203"/>
                  <a:gd name="GluePoint18X" fmla="*/ 86 w 119"/>
                  <a:gd name="GluePoint18Y" fmla="*/ 63 h 203"/>
                  <a:gd name="GluePoint19X" fmla="*/ 87 w 119"/>
                  <a:gd name="GluePoint19Y" fmla="*/ 58 h 203"/>
                  <a:gd name="GluePoint20X" fmla="*/ 89 w 119"/>
                  <a:gd name="GluePoint20Y" fmla="*/ 56 h 203"/>
                  <a:gd name="GluePoint21X" fmla="*/ 103 w 119"/>
                  <a:gd name="GluePoint21Y" fmla="*/ 56 h 203"/>
                  <a:gd name="GluePoint22X" fmla="*/ 105 w 119"/>
                  <a:gd name="GluePoint22Y" fmla="*/ 55 h 203"/>
                  <a:gd name="GluePoint23X" fmla="*/ 105 w 119"/>
                  <a:gd name="GluePoint23Y" fmla="*/ 50 h 203"/>
                  <a:gd name="GluePoint24X" fmla="*/ 97 w 119"/>
                  <a:gd name="GluePoint24Y" fmla="*/ 37 h 203"/>
                  <a:gd name="GluePoint25X" fmla="*/ 98 w 119"/>
                  <a:gd name="GluePoint25Y" fmla="*/ 21 h 203"/>
                  <a:gd name="GluePoint26X" fmla="*/ 94 w 119"/>
                  <a:gd name="GluePoint26Y" fmla="*/ 6 h 203"/>
                  <a:gd name="GluePoint27X" fmla="*/ 90 w 119"/>
                  <a:gd name="GluePoint27Y" fmla="*/ 3 h 203"/>
                  <a:gd name="GluePoint28X" fmla="*/ 90 w 119"/>
                  <a:gd name="GluePoint28Y" fmla="*/ 0 h 203"/>
                  <a:gd name="GluePoint29X" fmla="*/ 86 w 119"/>
                  <a:gd name="GluePoint29Y" fmla="*/ 0 h 203"/>
                  <a:gd name="GluePoint30X" fmla="*/ 86 w 119"/>
                  <a:gd name="GluePoint30Y" fmla="*/ 11 h 203"/>
                  <a:gd name="GluePoint31X" fmla="*/ 90 w 119"/>
                  <a:gd name="GluePoint31Y" fmla="*/ 16 h 203"/>
                  <a:gd name="GluePoint32X" fmla="*/ 92 w 119"/>
                  <a:gd name="GluePoint32Y" fmla="*/ 26 h 203"/>
                  <a:gd name="GluePoint33X" fmla="*/ 79 w 119"/>
                  <a:gd name="GluePoint33Y" fmla="*/ 34 h 203"/>
                  <a:gd name="GluePoint34X" fmla="*/ 76 w 119"/>
                  <a:gd name="GluePoint34Y" fmla="*/ 38 h 203"/>
                  <a:gd name="GluePoint35X" fmla="*/ 70 w 119"/>
                  <a:gd name="GluePoint35Y" fmla="*/ 56 h 203"/>
                  <a:gd name="GluePoint36X" fmla="*/ 67 w 119"/>
                  <a:gd name="GluePoint36Y" fmla="*/ 75 h 203"/>
                  <a:gd name="GluePoint37X" fmla="*/ 59 w 119"/>
                  <a:gd name="GluePoint37Y" fmla="*/ 84 h 203"/>
                  <a:gd name="GluePoint38X" fmla="*/ 56 w 119"/>
                  <a:gd name="GluePoint38Y" fmla="*/ 95 h 203"/>
                  <a:gd name="GluePoint39X" fmla="*/ 46 w 119"/>
                  <a:gd name="GluePoint39Y" fmla="*/ 117 h 203"/>
                  <a:gd name="GluePoint40X" fmla="*/ 41 w 119"/>
                  <a:gd name="GluePoint40Y" fmla="*/ 117 h 203"/>
                  <a:gd name="GluePoint41X" fmla="*/ 33 w 119"/>
                  <a:gd name="GluePoint41Y" fmla="*/ 109 h 203"/>
                  <a:gd name="GluePoint42X" fmla="*/ 17 w 119"/>
                  <a:gd name="GluePoint42Y" fmla="*/ 111 h 203"/>
                  <a:gd name="GluePoint43X" fmla="*/ 17 w 119"/>
                  <a:gd name="GluePoint43Y" fmla="*/ 116 h 203"/>
                  <a:gd name="GluePoint44X" fmla="*/ 11 w 119"/>
                  <a:gd name="GluePoint44Y" fmla="*/ 121 h 203"/>
                  <a:gd name="GluePoint45X" fmla="*/ 6 w 119"/>
                  <a:gd name="GluePoint45Y" fmla="*/ 129 h 203"/>
                  <a:gd name="GluePoint46X" fmla="*/ 6 w 119"/>
                  <a:gd name="GluePoint46Y" fmla="*/ 138 h 203"/>
                  <a:gd name="GluePoint47X" fmla="*/ 0 w 119"/>
                  <a:gd name="GluePoint47Y" fmla="*/ 148 h 203"/>
                  <a:gd name="GluePoint48X" fmla="*/ 3 w 119"/>
                  <a:gd name="GluePoint48Y" fmla="*/ 153 h 203"/>
                  <a:gd name="GluePoint49X" fmla="*/ 6 w 119"/>
                  <a:gd name="GluePoint49Y" fmla="*/ 151 h 203"/>
                  <a:gd name="GluePoint50X" fmla="*/ 9 w 119"/>
                  <a:gd name="GluePoint50Y" fmla="*/ 159 h 203"/>
                  <a:gd name="GluePoint51X" fmla="*/ 16 w 119"/>
                  <a:gd name="GluePoint51Y" fmla="*/ 162 h 203"/>
                  <a:gd name="GluePoint52X" fmla="*/ 19 w 119"/>
                  <a:gd name="GluePoint52Y" fmla="*/ 161 h 203"/>
                  <a:gd name="GluePoint53X" fmla="*/ 17 w 119"/>
                  <a:gd name="GluePoint53Y" fmla="*/ 167 h 203"/>
                  <a:gd name="GluePoint54X" fmla="*/ 21 w 119"/>
                  <a:gd name="GluePoint54Y" fmla="*/ 169 h 203"/>
                  <a:gd name="GluePoint55X" fmla="*/ 24 w 119"/>
                  <a:gd name="GluePoint55Y" fmla="*/ 175 h 203"/>
                  <a:gd name="GluePoint56X" fmla="*/ 21 w 119"/>
                  <a:gd name="GluePoint56Y" fmla="*/ 193 h 203"/>
                  <a:gd name="GluePoint57X" fmla="*/ 44 w 119"/>
                  <a:gd name="GluePoint57Y" fmla="*/ 193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9" h="203">
                    <a:moveTo>
                      <a:pt x="44" y="193"/>
                    </a:moveTo>
                    <a:lnTo>
                      <a:pt x="59" y="191"/>
                    </a:lnTo>
                    <a:lnTo>
                      <a:pt x="75" y="193"/>
                    </a:lnTo>
                    <a:lnTo>
                      <a:pt x="95" y="193"/>
                    </a:lnTo>
                    <a:lnTo>
                      <a:pt x="110" y="198"/>
                    </a:lnTo>
                    <a:lnTo>
                      <a:pt x="116" y="203"/>
                    </a:lnTo>
                    <a:lnTo>
                      <a:pt x="119" y="199"/>
                    </a:lnTo>
                    <a:lnTo>
                      <a:pt x="119" y="182"/>
                    </a:lnTo>
                    <a:lnTo>
                      <a:pt x="116" y="182"/>
                    </a:lnTo>
                    <a:lnTo>
                      <a:pt x="106" y="170"/>
                    </a:lnTo>
                    <a:lnTo>
                      <a:pt x="95" y="146"/>
                    </a:lnTo>
                    <a:lnTo>
                      <a:pt x="94" y="127"/>
                    </a:lnTo>
                    <a:lnTo>
                      <a:pt x="98" y="119"/>
                    </a:lnTo>
                    <a:lnTo>
                      <a:pt x="106" y="101"/>
                    </a:lnTo>
                    <a:lnTo>
                      <a:pt x="100" y="79"/>
                    </a:lnTo>
                    <a:lnTo>
                      <a:pt x="98" y="75"/>
                    </a:lnTo>
                    <a:lnTo>
                      <a:pt x="90" y="72"/>
                    </a:lnTo>
                    <a:lnTo>
                      <a:pt x="86" y="63"/>
                    </a:lnTo>
                    <a:lnTo>
                      <a:pt x="87" y="58"/>
                    </a:lnTo>
                    <a:lnTo>
                      <a:pt x="89" y="56"/>
                    </a:lnTo>
                    <a:lnTo>
                      <a:pt x="103" y="56"/>
                    </a:lnTo>
                    <a:lnTo>
                      <a:pt x="105" y="55"/>
                    </a:lnTo>
                    <a:lnTo>
                      <a:pt x="105" y="50"/>
                    </a:lnTo>
                    <a:lnTo>
                      <a:pt x="97" y="37"/>
                    </a:lnTo>
                    <a:lnTo>
                      <a:pt x="98" y="21"/>
                    </a:lnTo>
                    <a:lnTo>
                      <a:pt x="94" y="6"/>
                    </a:lnTo>
                    <a:lnTo>
                      <a:pt x="90" y="3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6" y="11"/>
                    </a:lnTo>
                    <a:lnTo>
                      <a:pt x="90" y="16"/>
                    </a:lnTo>
                    <a:lnTo>
                      <a:pt x="92" y="26"/>
                    </a:lnTo>
                    <a:lnTo>
                      <a:pt x="79" y="34"/>
                    </a:lnTo>
                    <a:lnTo>
                      <a:pt x="76" y="38"/>
                    </a:lnTo>
                    <a:lnTo>
                      <a:pt x="70" y="56"/>
                    </a:lnTo>
                    <a:lnTo>
                      <a:pt x="67" y="75"/>
                    </a:lnTo>
                    <a:lnTo>
                      <a:pt x="59" y="84"/>
                    </a:lnTo>
                    <a:lnTo>
                      <a:pt x="56" y="95"/>
                    </a:lnTo>
                    <a:lnTo>
                      <a:pt x="46" y="117"/>
                    </a:lnTo>
                    <a:lnTo>
                      <a:pt x="41" y="117"/>
                    </a:lnTo>
                    <a:lnTo>
                      <a:pt x="33" y="109"/>
                    </a:lnTo>
                    <a:lnTo>
                      <a:pt x="17" y="111"/>
                    </a:lnTo>
                    <a:lnTo>
                      <a:pt x="17" y="116"/>
                    </a:lnTo>
                    <a:lnTo>
                      <a:pt x="11" y="121"/>
                    </a:lnTo>
                    <a:lnTo>
                      <a:pt x="6" y="129"/>
                    </a:lnTo>
                    <a:lnTo>
                      <a:pt x="6" y="138"/>
                    </a:lnTo>
                    <a:lnTo>
                      <a:pt x="0" y="148"/>
                    </a:lnTo>
                    <a:lnTo>
                      <a:pt x="3" y="153"/>
                    </a:lnTo>
                    <a:lnTo>
                      <a:pt x="6" y="151"/>
                    </a:lnTo>
                    <a:lnTo>
                      <a:pt x="9" y="159"/>
                    </a:lnTo>
                    <a:lnTo>
                      <a:pt x="16" y="162"/>
                    </a:lnTo>
                    <a:lnTo>
                      <a:pt x="19" y="161"/>
                    </a:lnTo>
                    <a:lnTo>
                      <a:pt x="17" y="167"/>
                    </a:lnTo>
                    <a:lnTo>
                      <a:pt x="21" y="169"/>
                    </a:lnTo>
                    <a:lnTo>
                      <a:pt x="24" y="175"/>
                    </a:lnTo>
                    <a:lnTo>
                      <a:pt x="21" y="193"/>
                    </a:lnTo>
                    <a:lnTo>
                      <a:pt x="44" y="19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88" name="Freeform 167"/>
              <p:cNvSpPr/>
              <p:nvPr/>
            </p:nvSpPr>
            <p:spPr>
              <a:xfrm>
                <a:off x="4776840" y="3071880"/>
                <a:ext cx="43920" cy="489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48960"/>
                  <a:gd name="textAreaBottom" fmla="*/ 49320 h 48960"/>
                  <a:gd name="GluePoint1X" fmla="*/ 22 w 28"/>
                  <a:gd name="GluePoint1Y" fmla="*/ 0 h 31"/>
                  <a:gd name="GluePoint2X" fmla="*/ 19 w 28"/>
                  <a:gd name="GluePoint2Y" fmla="*/ 2 h 31"/>
                  <a:gd name="GluePoint3X" fmla="*/ 15 w 28"/>
                  <a:gd name="GluePoint3Y" fmla="*/ 7 h 31"/>
                  <a:gd name="GluePoint4X" fmla="*/ 11 w 28"/>
                  <a:gd name="GluePoint4Y" fmla="*/ 5 h 31"/>
                  <a:gd name="GluePoint5X" fmla="*/ 3 w 28"/>
                  <a:gd name="GluePoint5Y" fmla="*/ 16 h 31"/>
                  <a:gd name="GluePoint6X" fmla="*/ 0 w 28"/>
                  <a:gd name="GluePoint6Y" fmla="*/ 24 h 31"/>
                  <a:gd name="GluePoint7X" fmla="*/ 1 w 28"/>
                  <a:gd name="GluePoint7Y" fmla="*/ 29 h 31"/>
                  <a:gd name="GluePoint8X" fmla="*/ 3 w 28"/>
                  <a:gd name="GluePoint8Y" fmla="*/ 26 h 31"/>
                  <a:gd name="GluePoint9X" fmla="*/ 4 w 28"/>
                  <a:gd name="GluePoint9Y" fmla="*/ 26 h 31"/>
                  <a:gd name="GluePoint10X" fmla="*/ 8 w 28"/>
                  <a:gd name="GluePoint10Y" fmla="*/ 31 h 31"/>
                  <a:gd name="GluePoint11X" fmla="*/ 12 w 28"/>
                  <a:gd name="GluePoint11Y" fmla="*/ 29 h 31"/>
                  <a:gd name="GluePoint12X" fmla="*/ 15 w 28"/>
                  <a:gd name="GluePoint12Y" fmla="*/ 24 h 31"/>
                  <a:gd name="GluePoint13X" fmla="*/ 22 w 28"/>
                  <a:gd name="GluePoint13Y" fmla="*/ 23 h 31"/>
                  <a:gd name="GluePoint14X" fmla="*/ 25 w 28"/>
                  <a:gd name="GluePoint14Y" fmla="*/ 24 h 31"/>
                  <a:gd name="GluePoint15X" fmla="*/ 28 w 28"/>
                  <a:gd name="GluePoint15Y" fmla="*/ 16 h 31"/>
                  <a:gd name="GluePoint16X" fmla="*/ 22 w 28"/>
                  <a:gd name="GluePoint16Y" fmla="*/ 0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8" h="31">
                    <a:moveTo>
                      <a:pt x="22" y="0"/>
                    </a:moveTo>
                    <a:lnTo>
                      <a:pt x="19" y="2"/>
                    </a:lnTo>
                    <a:lnTo>
                      <a:pt x="15" y="7"/>
                    </a:lnTo>
                    <a:lnTo>
                      <a:pt x="11" y="5"/>
                    </a:lnTo>
                    <a:lnTo>
                      <a:pt x="3" y="16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8" y="31"/>
                    </a:lnTo>
                    <a:lnTo>
                      <a:pt x="12" y="29"/>
                    </a:lnTo>
                    <a:lnTo>
                      <a:pt x="15" y="24"/>
                    </a:lnTo>
                    <a:lnTo>
                      <a:pt x="22" y="23"/>
                    </a:lnTo>
                    <a:lnTo>
                      <a:pt x="25" y="24"/>
                    </a:lnTo>
                    <a:lnTo>
                      <a:pt x="28" y="16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89" name="Freeform 168"/>
              <p:cNvSpPr/>
              <p:nvPr/>
            </p:nvSpPr>
            <p:spPr>
              <a:xfrm>
                <a:off x="4421160" y="2735280"/>
                <a:ext cx="317160" cy="229680"/>
              </a:xfrm>
              <a:custGeom>
                <a:avLst/>
                <a:gdLst>
                  <a:gd name="textAreaLeft" fmla="*/ 0 w 317160"/>
                  <a:gd name="textAreaRight" fmla="*/ 317520 w 317160"/>
                  <a:gd name="textAreaTop" fmla="*/ 0 h 229680"/>
                  <a:gd name="textAreaBottom" fmla="*/ 230040 h 229680"/>
                  <a:gd name="GluePoint1X" fmla="*/ 192 w 200"/>
                  <a:gd name="GluePoint1Y" fmla="*/ 103 h 145"/>
                  <a:gd name="GluePoint2X" fmla="*/ 187 w 200"/>
                  <a:gd name="GluePoint2Y" fmla="*/ 104 h 145"/>
                  <a:gd name="GluePoint3X" fmla="*/ 181 w 200"/>
                  <a:gd name="GluePoint3Y" fmla="*/ 101 h 145"/>
                  <a:gd name="GluePoint4X" fmla="*/ 165 w 200"/>
                  <a:gd name="GluePoint4Y" fmla="*/ 103 h 145"/>
                  <a:gd name="GluePoint5X" fmla="*/ 158 w 200"/>
                  <a:gd name="GluePoint5Y" fmla="*/ 108 h 145"/>
                  <a:gd name="GluePoint6X" fmla="*/ 136 w 200"/>
                  <a:gd name="GluePoint6Y" fmla="*/ 112 h 145"/>
                  <a:gd name="GluePoint7X" fmla="*/ 125 w 200"/>
                  <a:gd name="GluePoint7Y" fmla="*/ 112 h 145"/>
                  <a:gd name="GluePoint8X" fmla="*/ 122 w 200"/>
                  <a:gd name="GluePoint8Y" fmla="*/ 119 h 145"/>
                  <a:gd name="GluePoint9X" fmla="*/ 98 w 200"/>
                  <a:gd name="GluePoint9Y" fmla="*/ 114 h 145"/>
                  <a:gd name="GluePoint10X" fmla="*/ 93 w 200"/>
                  <a:gd name="GluePoint10Y" fmla="*/ 116 h 145"/>
                  <a:gd name="GluePoint11X" fmla="*/ 76 w 200"/>
                  <a:gd name="GluePoint11Y" fmla="*/ 103 h 145"/>
                  <a:gd name="GluePoint12X" fmla="*/ 66 w 200"/>
                  <a:gd name="GluePoint12Y" fmla="*/ 129 h 145"/>
                  <a:gd name="GluePoint13X" fmla="*/ 54 w 200"/>
                  <a:gd name="GluePoint13Y" fmla="*/ 135 h 145"/>
                  <a:gd name="GluePoint14X" fmla="*/ 38 w 200"/>
                  <a:gd name="GluePoint14Y" fmla="*/ 130 h 145"/>
                  <a:gd name="GluePoint15X" fmla="*/ 25 w 200"/>
                  <a:gd name="GluePoint15Y" fmla="*/ 145 h 145"/>
                  <a:gd name="GluePoint16X" fmla="*/ 12 w 200"/>
                  <a:gd name="GluePoint16Y" fmla="*/ 133 h 145"/>
                  <a:gd name="GluePoint17X" fmla="*/ 0 w 200"/>
                  <a:gd name="GluePoint17Y" fmla="*/ 90 h 145"/>
                  <a:gd name="GluePoint18X" fmla="*/ 12 w 200"/>
                  <a:gd name="GluePoint18Y" fmla="*/ 64 h 145"/>
                  <a:gd name="GluePoint19X" fmla="*/ 28 w 200"/>
                  <a:gd name="GluePoint19Y" fmla="*/ 59 h 145"/>
                  <a:gd name="GluePoint20X" fmla="*/ 36 w 200"/>
                  <a:gd name="GluePoint20Y" fmla="*/ 61 h 145"/>
                  <a:gd name="GluePoint21X" fmla="*/ 63 w 200"/>
                  <a:gd name="GluePoint21Y" fmla="*/ 53 h 145"/>
                  <a:gd name="GluePoint22X" fmla="*/ 68 w 200"/>
                  <a:gd name="GluePoint22Y" fmla="*/ 40 h 145"/>
                  <a:gd name="GluePoint23X" fmla="*/ 90 w 200"/>
                  <a:gd name="GluePoint23Y" fmla="*/ 34 h 145"/>
                  <a:gd name="GluePoint24X" fmla="*/ 98 w 200"/>
                  <a:gd name="GluePoint24Y" fmla="*/ 27 h 145"/>
                  <a:gd name="GluePoint25X" fmla="*/ 111 w 200"/>
                  <a:gd name="GluePoint25Y" fmla="*/ 13 h 145"/>
                  <a:gd name="GluePoint26X" fmla="*/ 112 w 200"/>
                  <a:gd name="GluePoint26Y" fmla="*/ 3 h 145"/>
                  <a:gd name="GluePoint27X" fmla="*/ 136 w 200"/>
                  <a:gd name="GluePoint27Y" fmla="*/ 18 h 145"/>
                  <a:gd name="GluePoint28X" fmla="*/ 138 w 200"/>
                  <a:gd name="GluePoint28Y" fmla="*/ 38 h 145"/>
                  <a:gd name="GluePoint29X" fmla="*/ 147 w 200"/>
                  <a:gd name="GluePoint29Y" fmla="*/ 42 h 145"/>
                  <a:gd name="GluePoint30X" fmla="*/ 158 w 200"/>
                  <a:gd name="GluePoint30Y" fmla="*/ 48 h 145"/>
                  <a:gd name="GluePoint31X" fmla="*/ 165 w 200"/>
                  <a:gd name="GluePoint31Y" fmla="*/ 61 h 145"/>
                  <a:gd name="GluePoint32X" fmla="*/ 185 w 200"/>
                  <a:gd name="GluePoint32Y" fmla="*/ 87 h 145"/>
                  <a:gd name="GluePoint33X" fmla="*/ 200 w 200"/>
                  <a:gd name="GluePoint33Y" fmla="*/ 10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0" h="145">
                    <a:moveTo>
                      <a:pt x="200" y="103"/>
                    </a:moveTo>
                    <a:lnTo>
                      <a:pt x="192" y="103"/>
                    </a:lnTo>
                    <a:lnTo>
                      <a:pt x="190" y="106"/>
                    </a:lnTo>
                    <a:lnTo>
                      <a:pt x="187" y="104"/>
                    </a:lnTo>
                    <a:lnTo>
                      <a:pt x="185" y="106"/>
                    </a:lnTo>
                    <a:lnTo>
                      <a:pt x="181" y="101"/>
                    </a:lnTo>
                    <a:lnTo>
                      <a:pt x="170" y="104"/>
                    </a:lnTo>
                    <a:lnTo>
                      <a:pt x="165" y="103"/>
                    </a:lnTo>
                    <a:lnTo>
                      <a:pt x="163" y="106"/>
                    </a:lnTo>
                    <a:lnTo>
                      <a:pt x="158" y="108"/>
                    </a:lnTo>
                    <a:lnTo>
                      <a:pt x="155" y="104"/>
                    </a:lnTo>
                    <a:lnTo>
                      <a:pt x="136" y="112"/>
                    </a:lnTo>
                    <a:lnTo>
                      <a:pt x="128" y="109"/>
                    </a:lnTo>
                    <a:lnTo>
                      <a:pt x="125" y="112"/>
                    </a:lnTo>
                    <a:lnTo>
                      <a:pt x="124" y="117"/>
                    </a:lnTo>
                    <a:lnTo>
                      <a:pt x="122" y="119"/>
                    </a:lnTo>
                    <a:lnTo>
                      <a:pt x="108" y="119"/>
                    </a:lnTo>
                    <a:lnTo>
                      <a:pt x="98" y="114"/>
                    </a:lnTo>
                    <a:lnTo>
                      <a:pt x="95" y="116"/>
                    </a:lnTo>
                    <a:lnTo>
                      <a:pt x="93" y="116"/>
                    </a:lnTo>
                    <a:lnTo>
                      <a:pt x="85" y="104"/>
                    </a:lnTo>
                    <a:lnTo>
                      <a:pt x="76" y="103"/>
                    </a:lnTo>
                    <a:lnTo>
                      <a:pt x="68" y="116"/>
                    </a:lnTo>
                    <a:lnTo>
                      <a:pt x="66" y="129"/>
                    </a:lnTo>
                    <a:lnTo>
                      <a:pt x="63" y="129"/>
                    </a:lnTo>
                    <a:lnTo>
                      <a:pt x="54" y="135"/>
                    </a:lnTo>
                    <a:lnTo>
                      <a:pt x="44" y="129"/>
                    </a:lnTo>
                    <a:lnTo>
                      <a:pt x="38" y="130"/>
                    </a:lnTo>
                    <a:lnTo>
                      <a:pt x="31" y="135"/>
                    </a:lnTo>
                    <a:lnTo>
                      <a:pt x="25" y="145"/>
                    </a:lnTo>
                    <a:lnTo>
                      <a:pt x="22" y="145"/>
                    </a:lnTo>
                    <a:lnTo>
                      <a:pt x="12" y="133"/>
                    </a:lnTo>
                    <a:lnTo>
                      <a:pt x="1" y="109"/>
                    </a:lnTo>
                    <a:lnTo>
                      <a:pt x="0" y="90"/>
                    </a:lnTo>
                    <a:lnTo>
                      <a:pt x="4" y="82"/>
                    </a:lnTo>
                    <a:lnTo>
                      <a:pt x="12" y="64"/>
                    </a:lnTo>
                    <a:lnTo>
                      <a:pt x="22" y="63"/>
                    </a:lnTo>
                    <a:lnTo>
                      <a:pt x="28" y="59"/>
                    </a:lnTo>
                    <a:lnTo>
                      <a:pt x="31" y="56"/>
                    </a:lnTo>
                    <a:lnTo>
                      <a:pt x="36" y="61"/>
                    </a:lnTo>
                    <a:lnTo>
                      <a:pt x="50" y="53"/>
                    </a:lnTo>
                    <a:lnTo>
                      <a:pt x="63" y="53"/>
                    </a:lnTo>
                    <a:lnTo>
                      <a:pt x="70" y="43"/>
                    </a:lnTo>
                    <a:lnTo>
                      <a:pt x="68" y="40"/>
                    </a:lnTo>
                    <a:lnTo>
                      <a:pt x="68" y="37"/>
                    </a:lnTo>
                    <a:lnTo>
                      <a:pt x="90" y="34"/>
                    </a:lnTo>
                    <a:lnTo>
                      <a:pt x="93" y="30"/>
                    </a:lnTo>
                    <a:lnTo>
                      <a:pt x="98" y="27"/>
                    </a:lnTo>
                    <a:lnTo>
                      <a:pt x="100" y="24"/>
                    </a:lnTo>
                    <a:lnTo>
                      <a:pt x="111" y="13"/>
                    </a:lnTo>
                    <a:lnTo>
                      <a:pt x="109" y="8"/>
                    </a:lnTo>
                    <a:lnTo>
                      <a:pt x="112" y="3"/>
                    </a:lnTo>
                    <a:lnTo>
                      <a:pt x="125" y="0"/>
                    </a:lnTo>
                    <a:lnTo>
                      <a:pt x="136" y="18"/>
                    </a:lnTo>
                    <a:lnTo>
                      <a:pt x="138" y="22"/>
                    </a:lnTo>
                    <a:lnTo>
                      <a:pt x="138" y="38"/>
                    </a:lnTo>
                    <a:lnTo>
                      <a:pt x="139" y="40"/>
                    </a:lnTo>
                    <a:lnTo>
                      <a:pt x="147" y="42"/>
                    </a:lnTo>
                    <a:lnTo>
                      <a:pt x="149" y="47"/>
                    </a:lnTo>
                    <a:lnTo>
                      <a:pt x="158" y="48"/>
                    </a:lnTo>
                    <a:lnTo>
                      <a:pt x="163" y="53"/>
                    </a:lnTo>
                    <a:lnTo>
                      <a:pt x="165" y="61"/>
                    </a:lnTo>
                    <a:lnTo>
                      <a:pt x="181" y="74"/>
                    </a:lnTo>
                    <a:lnTo>
                      <a:pt x="185" y="87"/>
                    </a:lnTo>
                    <a:lnTo>
                      <a:pt x="197" y="95"/>
                    </a:lnTo>
                    <a:lnTo>
                      <a:pt x="200" y="10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90" name="Freeform 169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91" name="Freeform 170"/>
              <p:cNvSpPr/>
              <p:nvPr/>
            </p:nvSpPr>
            <p:spPr>
              <a:xfrm>
                <a:off x="4281480" y="2979720"/>
                <a:ext cx="132840" cy="1756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175680"/>
                  <a:gd name="textAreaBottom" fmla="*/ 176040 h 175680"/>
                  <a:gd name="GluePoint1X" fmla="*/ 38 w 84"/>
                  <a:gd name="GluePoint1Y" fmla="*/ 2 h 111"/>
                  <a:gd name="GluePoint2X" fmla="*/ 37 w 84"/>
                  <a:gd name="GluePoint2Y" fmla="*/ 7 h 111"/>
                  <a:gd name="GluePoint3X" fmla="*/ 38 w 84"/>
                  <a:gd name="GluePoint3Y" fmla="*/ 21 h 111"/>
                  <a:gd name="GluePoint4X" fmla="*/ 19 w 84"/>
                  <a:gd name="GluePoint4Y" fmla="*/ 21 h 111"/>
                  <a:gd name="GluePoint5X" fmla="*/ 11 w 84"/>
                  <a:gd name="GluePoint5Y" fmla="*/ 23 h 111"/>
                  <a:gd name="GluePoint6X" fmla="*/ 11 w 84"/>
                  <a:gd name="GluePoint6Y" fmla="*/ 28 h 111"/>
                  <a:gd name="GluePoint7X" fmla="*/ 8 w 84"/>
                  <a:gd name="GluePoint7Y" fmla="*/ 31 h 111"/>
                  <a:gd name="GluePoint8X" fmla="*/ 16 w 84"/>
                  <a:gd name="GluePoint8Y" fmla="*/ 39 h 111"/>
                  <a:gd name="GluePoint9X" fmla="*/ 13 w 84"/>
                  <a:gd name="GluePoint9Y" fmla="*/ 39 h 111"/>
                  <a:gd name="GluePoint10X" fmla="*/ 8 w 84"/>
                  <a:gd name="GluePoint10Y" fmla="*/ 36 h 111"/>
                  <a:gd name="GluePoint11X" fmla="*/ 7 w 84"/>
                  <a:gd name="GluePoint11Y" fmla="*/ 49 h 111"/>
                  <a:gd name="GluePoint12X" fmla="*/ 3 w 84"/>
                  <a:gd name="GluePoint12Y" fmla="*/ 53 h 111"/>
                  <a:gd name="GluePoint13X" fmla="*/ 0 w 84"/>
                  <a:gd name="GluePoint13Y" fmla="*/ 53 h 111"/>
                  <a:gd name="GluePoint14X" fmla="*/ 2 w 84"/>
                  <a:gd name="GluePoint14Y" fmla="*/ 57 h 111"/>
                  <a:gd name="GluePoint15X" fmla="*/ 8 w 84"/>
                  <a:gd name="GluePoint15Y" fmla="*/ 74 h 111"/>
                  <a:gd name="GluePoint16X" fmla="*/ 18 w 84"/>
                  <a:gd name="GluePoint16Y" fmla="*/ 89 h 111"/>
                  <a:gd name="GluePoint17X" fmla="*/ 34 w 84"/>
                  <a:gd name="GluePoint17Y" fmla="*/ 106 h 111"/>
                  <a:gd name="GluePoint18X" fmla="*/ 35 w 84"/>
                  <a:gd name="GluePoint18Y" fmla="*/ 111 h 111"/>
                  <a:gd name="GluePoint19X" fmla="*/ 38 w 84"/>
                  <a:gd name="GluePoint19Y" fmla="*/ 103 h 111"/>
                  <a:gd name="GluePoint20X" fmla="*/ 45 w 84"/>
                  <a:gd name="GluePoint20Y" fmla="*/ 103 h 111"/>
                  <a:gd name="GluePoint21X" fmla="*/ 45 w 84"/>
                  <a:gd name="GluePoint21Y" fmla="*/ 100 h 111"/>
                  <a:gd name="GluePoint22X" fmla="*/ 43 w 84"/>
                  <a:gd name="GluePoint22Y" fmla="*/ 92 h 111"/>
                  <a:gd name="GluePoint23X" fmla="*/ 45 w 84"/>
                  <a:gd name="GluePoint23Y" fmla="*/ 85 h 111"/>
                  <a:gd name="GluePoint24X" fmla="*/ 54 w 84"/>
                  <a:gd name="GluePoint24Y" fmla="*/ 79 h 111"/>
                  <a:gd name="GluePoint25X" fmla="*/ 59 w 84"/>
                  <a:gd name="GluePoint25Y" fmla="*/ 74 h 111"/>
                  <a:gd name="GluePoint26X" fmla="*/ 64 w 84"/>
                  <a:gd name="GluePoint26Y" fmla="*/ 79 h 111"/>
                  <a:gd name="GluePoint27X" fmla="*/ 72 w 84"/>
                  <a:gd name="GluePoint27Y" fmla="*/ 77 h 111"/>
                  <a:gd name="GluePoint28X" fmla="*/ 77 w 84"/>
                  <a:gd name="GluePoint28Y" fmla="*/ 84 h 111"/>
                  <a:gd name="GluePoint29X" fmla="*/ 81 w 84"/>
                  <a:gd name="GluePoint29Y" fmla="*/ 81 h 111"/>
                  <a:gd name="GluePoint30X" fmla="*/ 84 w 84"/>
                  <a:gd name="GluePoint30Y" fmla="*/ 55 h 111"/>
                  <a:gd name="GluePoint31X" fmla="*/ 80 w 84"/>
                  <a:gd name="GluePoint31Y" fmla="*/ 40 h 111"/>
                  <a:gd name="GluePoint32X" fmla="*/ 80 w 84"/>
                  <a:gd name="GluePoint32Y" fmla="*/ 36 h 111"/>
                  <a:gd name="GluePoint33X" fmla="*/ 84 w 84"/>
                  <a:gd name="GluePoint33Y" fmla="*/ 26 h 111"/>
                  <a:gd name="GluePoint34X" fmla="*/ 84 w 84"/>
                  <a:gd name="GluePoint34Y" fmla="*/ 20 h 111"/>
                  <a:gd name="GluePoint35X" fmla="*/ 83 w 84"/>
                  <a:gd name="GluePoint35Y" fmla="*/ 15 h 111"/>
                  <a:gd name="GluePoint36X" fmla="*/ 73 w 84"/>
                  <a:gd name="GluePoint36Y" fmla="*/ 13 h 111"/>
                  <a:gd name="GluePoint37X" fmla="*/ 70 w 84"/>
                  <a:gd name="GluePoint37Y" fmla="*/ 21 h 111"/>
                  <a:gd name="GluePoint38X" fmla="*/ 67 w 84"/>
                  <a:gd name="GluePoint38Y" fmla="*/ 20 h 111"/>
                  <a:gd name="GluePoint39X" fmla="*/ 67 w 84"/>
                  <a:gd name="GluePoint39Y" fmla="*/ 7 h 111"/>
                  <a:gd name="GluePoint40X" fmla="*/ 69 w 84"/>
                  <a:gd name="GluePoint40Y" fmla="*/ 2 h 111"/>
                  <a:gd name="GluePoint41X" fmla="*/ 53 w 84"/>
                  <a:gd name="GluePoint41Y" fmla="*/ 0 h 111"/>
                  <a:gd name="GluePoint42X" fmla="*/ 38 w 84"/>
                  <a:gd name="GluePoint42Y" fmla="*/ 2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84" h="111">
                    <a:moveTo>
                      <a:pt x="38" y="2"/>
                    </a:moveTo>
                    <a:lnTo>
                      <a:pt x="37" y="7"/>
                    </a:lnTo>
                    <a:lnTo>
                      <a:pt x="38" y="21"/>
                    </a:lnTo>
                    <a:lnTo>
                      <a:pt x="19" y="21"/>
                    </a:lnTo>
                    <a:lnTo>
                      <a:pt x="11" y="23"/>
                    </a:lnTo>
                    <a:lnTo>
                      <a:pt x="11" y="28"/>
                    </a:lnTo>
                    <a:lnTo>
                      <a:pt x="8" y="31"/>
                    </a:lnTo>
                    <a:lnTo>
                      <a:pt x="16" y="39"/>
                    </a:lnTo>
                    <a:lnTo>
                      <a:pt x="13" y="39"/>
                    </a:lnTo>
                    <a:lnTo>
                      <a:pt x="8" y="36"/>
                    </a:lnTo>
                    <a:lnTo>
                      <a:pt x="7" y="49"/>
                    </a:lnTo>
                    <a:lnTo>
                      <a:pt x="3" y="53"/>
                    </a:lnTo>
                    <a:lnTo>
                      <a:pt x="0" y="53"/>
                    </a:lnTo>
                    <a:lnTo>
                      <a:pt x="2" y="57"/>
                    </a:lnTo>
                    <a:lnTo>
                      <a:pt x="8" y="74"/>
                    </a:lnTo>
                    <a:lnTo>
                      <a:pt x="18" y="89"/>
                    </a:lnTo>
                    <a:lnTo>
                      <a:pt x="34" y="106"/>
                    </a:lnTo>
                    <a:lnTo>
                      <a:pt x="35" y="111"/>
                    </a:lnTo>
                    <a:lnTo>
                      <a:pt x="38" y="103"/>
                    </a:lnTo>
                    <a:lnTo>
                      <a:pt x="45" y="103"/>
                    </a:lnTo>
                    <a:lnTo>
                      <a:pt x="45" y="100"/>
                    </a:lnTo>
                    <a:lnTo>
                      <a:pt x="43" y="92"/>
                    </a:lnTo>
                    <a:lnTo>
                      <a:pt x="45" y="85"/>
                    </a:lnTo>
                    <a:lnTo>
                      <a:pt x="54" y="79"/>
                    </a:lnTo>
                    <a:lnTo>
                      <a:pt x="59" y="74"/>
                    </a:lnTo>
                    <a:lnTo>
                      <a:pt x="64" y="79"/>
                    </a:lnTo>
                    <a:lnTo>
                      <a:pt x="72" y="77"/>
                    </a:lnTo>
                    <a:lnTo>
                      <a:pt x="77" y="84"/>
                    </a:lnTo>
                    <a:lnTo>
                      <a:pt x="81" y="81"/>
                    </a:lnTo>
                    <a:lnTo>
                      <a:pt x="84" y="55"/>
                    </a:lnTo>
                    <a:lnTo>
                      <a:pt x="80" y="40"/>
                    </a:lnTo>
                    <a:lnTo>
                      <a:pt x="80" y="36"/>
                    </a:lnTo>
                    <a:lnTo>
                      <a:pt x="84" y="26"/>
                    </a:lnTo>
                    <a:lnTo>
                      <a:pt x="84" y="20"/>
                    </a:lnTo>
                    <a:lnTo>
                      <a:pt x="83" y="15"/>
                    </a:lnTo>
                    <a:lnTo>
                      <a:pt x="73" y="13"/>
                    </a:lnTo>
                    <a:lnTo>
                      <a:pt x="70" y="21"/>
                    </a:lnTo>
                    <a:lnTo>
                      <a:pt x="67" y="20"/>
                    </a:lnTo>
                    <a:lnTo>
                      <a:pt x="67" y="7"/>
                    </a:lnTo>
                    <a:lnTo>
                      <a:pt x="69" y="2"/>
                    </a:lnTo>
                    <a:lnTo>
                      <a:pt x="53" y="0"/>
                    </a:lnTo>
                    <a:lnTo>
                      <a:pt x="38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92" name="Freeform 171"/>
              <p:cNvSpPr/>
              <p:nvPr/>
            </p:nvSpPr>
            <p:spPr>
              <a:xfrm>
                <a:off x="4336920" y="2940120"/>
                <a:ext cx="183960" cy="2473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247320"/>
                  <a:gd name="textAreaBottom" fmla="*/ 247680 h 247320"/>
                  <a:gd name="GluePoint1X" fmla="*/ 116 w 116"/>
                  <a:gd name="GluePoint1Y" fmla="*/ 0 h 156"/>
                  <a:gd name="GluePoint2X" fmla="*/ 107 w 116"/>
                  <a:gd name="GluePoint2Y" fmla="*/ 6 h 156"/>
                  <a:gd name="GluePoint3X" fmla="*/ 97 w 116"/>
                  <a:gd name="GluePoint3Y" fmla="*/ 0 h 156"/>
                  <a:gd name="GluePoint4X" fmla="*/ 91 w 116"/>
                  <a:gd name="GluePoint4Y" fmla="*/ 1 h 156"/>
                  <a:gd name="GluePoint5X" fmla="*/ 84 w 116"/>
                  <a:gd name="GluePoint5Y" fmla="*/ 6 h 156"/>
                  <a:gd name="GluePoint6X" fmla="*/ 78 w 116"/>
                  <a:gd name="GluePoint6Y" fmla="*/ 16 h 156"/>
                  <a:gd name="GluePoint7X" fmla="*/ 78 w 116"/>
                  <a:gd name="GluePoint7Y" fmla="*/ 33 h 156"/>
                  <a:gd name="GluePoint8X" fmla="*/ 75 w 116"/>
                  <a:gd name="GluePoint8Y" fmla="*/ 37 h 156"/>
                  <a:gd name="GluePoint9X" fmla="*/ 69 w 116"/>
                  <a:gd name="GluePoint9Y" fmla="*/ 32 h 156"/>
                  <a:gd name="GluePoint10X" fmla="*/ 54 w 116"/>
                  <a:gd name="GluePoint10Y" fmla="*/ 27 h 156"/>
                  <a:gd name="GluePoint11X" fmla="*/ 34 w 116"/>
                  <a:gd name="GluePoint11Y" fmla="*/ 27 h 156"/>
                  <a:gd name="GluePoint12X" fmla="*/ 32 w 116"/>
                  <a:gd name="GluePoint12Y" fmla="*/ 32 h 156"/>
                  <a:gd name="GluePoint13X" fmla="*/ 32 w 116"/>
                  <a:gd name="GluePoint13Y" fmla="*/ 45 h 156"/>
                  <a:gd name="GluePoint14X" fmla="*/ 35 w 116"/>
                  <a:gd name="GluePoint14Y" fmla="*/ 46 h 156"/>
                  <a:gd name="GluePoint15X" fmla="*/ 38 w 116"/>
                  <a:gd name="GluePoint15Y" fmla="*/ 38 h 156"/>
                  <a:gd name="GluePoint16X" fmla="*/ 48 w 116"/>
                  <a:gd name="GluePoint16Y" fmla="*/ 40 h 156"/>
                  <a:gd name="GluePoint17X" fmla="*/ 49 w 116"/>
                  <a:gd name="GluePoint17Y" fmla="*/ 45 h 156"/>
                  <a:gd name="GluePoint18X" fmla="*/ 49 w 116"/>
                  <a:gd name="GluePoint18Y" fmla="*/ 51 h 156"/>
                  <a:gd name="GluePoint19X" fmla="*/ 45 w 116"/>
                  <a:gd name="GluePoint19Y" fmla="*/ 61 h 156"/>
                  <a:gd name="GluePoint20X" fmla="*/ 45 w 116"/>
                  <a:gd name="GluePoint20Y" fmla="*/ 65 h 156"/>
                  <a:gd name="GluePoint21X" fmla="*/ 49 w 116"/>
                  <a:gd name="GluePoint21Y" fmla="*/ 80 h 156"/>
                  <a:gd name="GluePoint22X" fmla="*/ 46 w 116"/>
                  <a:gd name="GluePoint22Y" fmla="*/ 106 h 156"/>
                  <a:gd name="GluePoint23X" fmla="*/ 42 w 116"/>
                  <a:gd name="GluePoint23Y" fmla="*/ 109 h 156"/>
                  <a:gd name="GluePoint24X" fmla="*/ 37 w 116"/>
                  <a:gd name="GluePoint24Y" fmla="*/ 102 h 156"/>
                  <a:gd name="GluePoint25X" fmla="*/ 29 w 116"/>
                  <a:gd name="GluePoint25Y" fmla="*/ 104 h 156"/>
                  <a:gd name="GluePoint26X" fmla="*/ 24 w 116"/>
                  <a:gd name="GluePoint26Y" fmla="*/ 99 h 156"/>
                  <a:gd name="GluePoint27X" fmla="*/ 19 w 116"/>
                  <a:gd name="GluePoint27Y" fmla="*/ 104 h 156"/>
                  <a:gd name="GluePoint28X" fmla="*/ 10 w 116"/>
                  <a:gd name="GluePoint28Y" fmla="*/ 110 h 156"/>
                  <a:gd name="GluePoint29X" fmla="*/ 8 w 116"/>
                  <a:gd name="GluePoint29Y" fmla="*/ 117 h 156"/>
                  <a:gd name="GluePoint30X" fmla="*/ 10 w 116"/>
                  <a:gd name="GluePoint30Y" fmla="*/ 125 h 156"/>
                  <a:gd name="GluePoint31X" fmla="*/ 10 w 116"/>
                  <a:gd name="GluePoint31Y" fmla="*/ 128 h 156"/>
                  <a:gd name="GluePoint32X" fmla="*/ 3 w 116"/>
                  <a:gd name="GluePoint32Y" fmla="*/ 128 h 156"/>
                  <a:gd name="GluePoint33X" fmla="*/ 0 w 116"/>
                  <a:gd name="GluePoint33Y" fmla="*/ 136 h 156"/>
                  <a:gd name="GluePoint34X" fmla="*/ 3 w 116"/>
                  <a:gd name="GluePoint34Y" fmla="*/ 138 h 156"/>
                  <a:gd name="GluePoint35X" fmla="*/ 10 w 116"/>
                  <a:gd name="GluePoint35Y" fmla="*/ 144 h 156"/>
                  <a:gd name="GluePoint36X" fmla="*/ 15 w 116"/>
                  <a:gd name="GluePoint36Y" fmla="*/ 156 h 156"/>
                  <a:gd name="GluePoint37X" fmla="*/ 21 w 116"/>
                  <a:gd name="GluePoint37Y" fmla="*/ 149 h 156"/>
                  <a:gd name="GluePoint38X" fmla="*/ 22 w 116"/>
                  <a:gd name="GluePoint38Y" fmla="*/ 144 h 156"/>
                  <a:gd name="GluePoint39X" fmla="*/ 26 w 116"/>
                  <a:gd name="GluePoint39Y" fmla="*/ 143 h 156"/>
                  <a:gd name="GluePoint40X" fmla="*/ 29 w 116"/>
                  <a:gd name="GluePoint40Y" fmla="*/ 144 h 156"/>
                  <a:gd name="GluePoint41X" fmla="*/ 30 w 116"/>
                  <a:gd name="GluePoint41Y" fmla="*/ 147 h 156"/>
                  <a:gd name="GluePoint42X" fmla="*/ 34 w 116"/>
                  <a:gd name="GluePoint42Y" fmla="*/ 151 h 156"/>
                  <a:gd name="GluePoint43X" fmla="*/ 38 w 116"/>
                  <a:gd name="GluePoint43Y" fmla="*/ 151 h 156"/>
                  <a:gd name="GluePoint44X" fmla="*/ 42 w 116"/>
                  <a:gd name="GluePoint44Y" fmla="*/ 144 h 156"/>
                  <a:gd name="GluePoint45X" fmla="*/ 49 w 116"/>
                  <a:gd name="GluePoint45Y" fmla="*/ 143 h 156"/>
                  <a:gd name="GluePoint46X" fmla="*/ 49 w 116"/>
                  <a:gd name="GluePoint46Y" fmla="*/ 149 h 156"/>
                  <a:gd name="GluePoint47X" fmla="*/ 53 w 116"/>
                  <a:gd name="GluePoint47Y" fmla="*/ 151 h 156"/>
                  <a:gd name="GluePoint48X" fmla="*/ 59 w 116"/>
                  <a:gd name="GluePoint48Y" fmla="*/ 147 h 156"/>
                  <a:gd name="GluePoint49X" fmla="*/ 73 w 116"/>
                  <a:gd name="GluePoint49Y" fmla="*/ 135 h 156"/>
                  <a:gd name="GluePoint50X" fmla="*/ 78 w 116"/>
                  <a:gd name="GluePoint50Y" fmla="*/ 122 h 156"/>
                  <a:gd name="GluePoint51X" fmla="*/ 80 w 116"/>
                  <a:gd name="GluePoint51Y" fmla="*/ 109 h 156"/>
                  <a:gd name="GluePoint52X" fmla="*/ 81 w 116"/>
                  <a:gd name="GluePoint52Y" fmla="*/ 102 h 156"/>
                  <a:gd name="GluePoint53X" fmla="*/ 88 w 116"/>
                  <a:gd name="GluePoint53Y" fmla="*/ 91 h 156"/>
                  <a:gd name="GluePoint54X" fmla="*/ 103 w 116"/>
                  <a:gd name="GluePoint54Y" fmla="*/ 77 h 156"/>
                  <a:gd name="GluePoint55X" fmla="*/ 107 w 116"/>
                  <a:gd name="GluePoint55Y" fmla="*/ 32 h 156"/>
                  <a:gd name="GluePoint56X" fmla="*/ 116 w 116"/>
                  <a:gd name="GluePoint56Y" fmla="*/ 12 h 156"/>
                  <a:gd name="GluePoint57X" fmla="*/ 116 w 116"/>
                  <a:gd name="GluePoint57Y" fmla="*/ 0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6" h="156">
                    <a:moveTo>
                      <a:pt x="116" y="0"/>
                    </a:moveTo>
                    <a:lnTo>
                      <a:pt x="107" y="6"/>
                    </a:lnTo>
                    <a:lnTo>
                      <a:pt x="97" y="0"/>
                    </a:lnTo>
                    <a:lnTo>
                      <a:pt x="91" y="1"/>
                    </a:lnTo>
                    <a:lnTo>
                      <a:pt x="84" y="6"/>
                    </a:lnTo>
                    <a:lnTo>
                      <a:pt x="78" y="16"/>
                    </a:lnTo>
                    <a:lnTo>
                      <a:pt x="78" y="33"/>
                    </a:lnTo>
                    <a:lnTo>
                      <a:pt x="75" y="37"/>
                    </a:lnTo>
                    <a:lnTo>
                      <a:pt x="69" y="32"/>
                    </a:lnTo>
                    <a:lnTo>
                      <a:pt x="54" y="27"/>
                    </a:lnTo>
                    <a:lnTo>
                      <a:pt x="34" y="27"/>
                    </a:lnTo>
                    <a:lnTo>
                      <a:pt x="32" y="32"/>
                    </a:lnTo>
                    <a:lnTo>
                      <a:pt x="32" y="45"/>
                    </a:lnTo>
                    <a:lnTo>
                      <a:pt x="35" y="46"/>
                    </a:lnTo>
                    <a:lnTo>
                      <a:pt x="38" y="38"/>
                    </a:lnTo>
                    <a:lnTo>
                      <a:pt x="48" y="40"/>
                    </a:lnTo>
                    <a:lnTo>
                      <a:pt x="49" y="45"/>
                    </a:lnTo>
                    <a:lnTo>
                      <a:pt x="49" y="51"/>
                    </a:lnTo>
                    <a:lnTo>
                      <a:pt x="45" y="61"/>
                    </a:lnTo>
                    <a:lnTo>
                      <a:pt x="45" y="65"/>
                    </a:lnTo>
                    <a:lnTo>
                      <a:pt x="49" y="80"/>
                    </a:lnTo>
                    <a:lnTo>
                      <a:pt x="46" y="106"/>
                    </a:lnTo>
                    <a:lnTo>
                      <a:pt x="42" y="109"/>
                    </a:lnTo>
                    <a:lnTo>
                      <a:pt x="37" y="102"/>
                    </a:lnTo>
                    <a:lnTo>
                      <a:pt x="29" y="104"/>
                    </a:lnTo>
                    <a:lnTo>
                      <a:pt x="24" y="99"/>
                    </a:lnTo>
                    <a:lnTo>
                      <a:pt x="19" y="104"/>
                    </a:lnTo>
                    <a:lnTo>
                      <a:pt x="10" y="110"/>
                    </a:lnTo>
                    <a:lnTo>
                      <a:pt x="8" y="117"/>
                    </a:lnTo>
                    <a:lnTo>
                      <a:pt x="10" y="125"/>
                    </a:lnTo>
                    <a:lnTo>
                      <a:pt x="10" y="128"/>
                    </a:lnTo>
                    <a:lnTo>
                      <a:pt x="3" y="128"/>
                    </a:lnTo>
                    <a:lnTo>
                      <a:pt x="0" y="136"/>
                    </a:lnTo>
                    <a:lnTo>
                      <a:pt x="3" y="138"/>
                    </a:lnTo>
                    <a:lnTo>
                      <a:pt x="10" y="144"/>
                    </a:lnTo>
                    <a:lnTo>
                      <a:pt x="15" y="156"/>
                    </a:lnTo>
                    <a:lnTo>
                      <a:pt x="21" y="149"/>
                    </a:lnTo>
                    <a:lnTo>
                      <a:pt x="22" y="144"/>
                    </a:lnTo>
                    <a:lnTo>
                      <a:pt x="26" y="143"/>
                    </a:lnTo>
                    <a:lnTo>
                      <a:pt x="29" y="144"/>
                    </a:lnTo>
                    <a:lnTo>
                      <a:pt x="30" y="147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2" y="144"/>
                    </a:lnTo>
                    <a:lnTo>
                      <a:pt x="49" y="143"/>
                    </a:lnTo>
                    <a:lnTo>
                      <a:pt x="49" y="149"/>
                    </a:lnTo>
                    <a:lnTo>
                      <a:pt x="53" y="151"/>
                    </a:lnTo>
                    <a:lnTo>
                      <a:pt x="59" y="147"/>
                    </a:lnTo>
                    <a:lnTo>
                      <a:pt x="73" y="135"/>
                    </a:lnTo>
                    <a:lnTo>
                      <a:pt x="78" y="122"/>
                    </a:lnTo>
                    <a:lnTo>
                      <a:pt x="80" y="109"/>
                    </a:lnTo>
                    <a:lnTo>
                      <a:pt x="81" y="102"/>
                    </a:lnTo>
                    <a:lnTo>
                      <a:pt x="88" y="91"/>
                    </a:lnTo>
                    <a:lnTo>
                      <a:pt x="103" y="77"/>
                    </a:lnTo>
                    <a:lnTo>
                      <a:pt x="107" y="32"/>
                    </a:lnTo>
                    <a:lnTo>
                      <a:pt x="116" y="12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93" name="Freeform 172"/>
              <p:cNvSpPr/>
              <p:nvPr/>
            </p:nvSpPr>
            <p:spPr>
              <a:xfrm>
                <a:off x="4778280" y="3108240"/>
                <a:ext cx="41040" cy="5832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58320"/>
                  <a:gd name="textAreaBottom" fmla="*/ 58680 h 58320"/>
                  <a:gd name="GluePoint1X" fmla="*/ 7 w 26"/>
                  <a:gd name="GluePoint1Y" fmla="*/ 37 h 37"/>
                  <a:gd name="GluePoint2X" fmla="*/ 3 w 26"/>
                  <a:gd name="GluePoint2Y" fmla="*/ 27 h 37"/>
                  <a:gd name="GluePoint3X" fmla="*/ 3 w 26"/>
                  <a:gd name="GluePoint3Y" fmla="*/ 19 h 37"/>
                  <a:gd name="GluePoint4X" fmla="*/ 2 w 26"/>
                  <a:gd name="GluePoint4Y" fmla="*/ 11 h 37"/>
                  <a:gd name="GluePoint5X" fmla="*/ 0 w 26"/>
                  <a:gd name="GluePoint5Y" fmla="*/ 6 h 37"/>
                  <a:gd name="GluePoint6X" fmla="*/ 2 w 26"/>
                  <a:gd name="GluePoint6Y" fmla="*/ 3 h 37"/>
                  <a:gd name="GluePoint7X" fmla="*/ 3 w 26"/>
                  <a:gd name="GluePoint7Y" fmla="*/ 3 h 37"/>
                  <a:gd name="GluePoint8X" fmla="*/ 7 w 26"/>
                  <a:gd name="GluePoint8Y" fmla="*/ 8 h 37"/>
                  <a:gd name="GluePoint9X" fmla="*/ 11 w 26"/>
                  <a:gd name="GluePoint9Y" fmla="*/ 6 h 37"/>
                  <a:gd name="GluePoint10X" fmla="*/ 14 w 26"/>
                  <a:gd name="GluePoint10Y" fmla="*/ 1 h 37"/>
                  <a:gd name="GluePoint11X" fmla="*/ 21 w 26"/>
                  <a:gd name="GluePoint11Y" fmla="*/ 0 h 37"/>
                  <a:gd name="GluePoint12X" fmla="*/ 24 w 26"/>
                  <a:gd name="GluePoint12Y" fmla="*/ 1 h 37"/>
                  <a:gd name="GluePoint13X" fmla="*/ 21 w 26"/>
                  <a:gd name="GluePoint13Y" fmla="*/ 6 h 37"/>
                  <a:gd name="GluePoint14X" fmla="*/ 26 w 26"/>
                  <a:gd name="GluePoint14Y" fmla="*/ 11 h 37"/>
                  <a:gd name="GluePoint15X" fmla="*/ 26 w 26"/>
                  <a:gd name="GluePoint15Y" fmla="*/ 16 h 37"/>
                  <a:gd name="GluePoint16X" fmla="*/ 16 w 26"/>
                  <a:gd name="GluePoint16Y" fmla="*/ 33 h 37"/>
                  <a:gd name="GluePoint17X" fmla="*/ 8 w 26"/>
                  <a:gd name="GluePoint17Y" fmla="*/ 37 h 37"/>
                  <a:gd name="GluePoint18X" fmla="*/ 7 w 26"/>
                  <a:gd name="GluePoint18Y" fmla="*/ 37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6" h="37">
                    <a:moveTo>
                      <a:pt x="7" y="37"/>
                    </a:moveTo>
                    <a:lnTo>
                      <a:pt x="3" y="27"/>
                    </a:lnTo>
                    <a:lnTo>
                      <a:pt x="3" y="19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7" y="8"/>
                    </a:lnTo>
                    <a:lnTo>
                      <a:pt x="11" y="6"/>
                    </a:lnTo>
                    <a:lnTo>
                      <a:pt x="14" y="1"/>
                    </a:lnTo>
                    <a:lnTo>
                      <a:pt x="21" y="0"/>
                    </a:lnTo>
                    <a:lnTo>
                      <a:pt x="24" y="1"/>
                    </a:lnTo>
                    <a:lnTo>
                      <a:pt x="21" y="6"/>
                    </a:lnTo>
                    <a:lnTo>
                      <a:pt x="26" y="11"/>
                    </a:lnTo>
                    <a:lnTo>
                      <a:pt x="26" y="16"/>
                    </a:lnTo>
                    <a:lnTo>
                      <a:pt x="16" y="33"/>
                    </a:lnTo>
                    <a:lnTo>
                      <a:pt x="8" y="37"/>
                    </a:lnTo>
                    <a:lnTo>
                      <a:pt x="7" y="3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94" name="Freeform 173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95" name="Freeform 174"/>
              <p:cNvSpPr/>
              <p:nvPr/>
            </p:nvSpPr>
            <p:spPr>
              <a:xfrm>
                <a:off x="4703760" y="3840120"/>
                <a:ext cx="53640" cy="568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56880"/>
                  <a:gd name="textAreaBottom" fmla="*/ 57240 h 56880"/>
                  <a:gd name="GluePoint1X" fmla="*/ 33 w 34"/>
                  <a:gd name="GluePoint1Y" fmla="*/ 15 h 36"/>
                  <a:gd name="GluePoint2X" fmla="*/ 34 w 34"/>
                  <a:gd name="GluePoint2Y" fmla="*/ 16 h 36"/>
                  <a:gd name="GluePoint3X" fmla="*/ 27 w 34"/>
                  <a:gd name="GluePoint3Y" fmla="*/ 28 h 36"/>
                  <a:gd name="GluePoint4X" fmla="*/ 19 w 34"/>
                  <a:gd name="GluePoint4Y" fmla="*/ 31 h 36"/>
                  <a:gd name="GluePoint5X" fmla="*/ 14 w 34"/>
                  <a:gd name="GluePoint5Y" fmla="*/ 36 h 36"/>
                  <a:gd name="GluePoint6X" fmla="*/ 9 w 34"/>
                  <a:gd name="GluePoint6Y" fmla="*/ 36 h 36"/>
                  <a:gd name="GluePoint7X" fmla="*/ 4 w 34"/>
                  <a:gd name="GluePoint7Y" fmla="*/ 31 h 36"/>
                  <a:gd name="GluePoint8X" fmla="*/ 0 w 34"/>
                  <a:gd name="GluePoint8Y" fmla="*/ 19 h 36"/>
                  <a:gd name="GluePoint9X" fmla="*/ 7 w 34"/>
                  <a:gd name="GluePoint9Y" fmla="*/ 7 h 36"/>
                  <a:gd name="GluePoint10X" fmla="*/ 20 w 34"/>
                  <a:gd name="GluePoint10Y" fmla="*/ 0 h 36"/>
                  <a:gd name="GluePoint11X" fmla="*/ 23 w 34"/>
                  <a:gd name="GluePoint11Y" fmla="*/ 0 h 36"/>
                  <a:gd name="GluePoint12X" fmla="*/ 27 w 34"/>
                  <a:gd name="GluePoint12Y" fmla="*/ 2 h 36"/>
                  <a:gd name="GluePoint13X" fmla="*/ 33 w 34"/>
                  <a:gd name="GluePoint13Y" fmla="*/ 15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4" h="36">
                    <a:moveTo>
                      <a:pt x="33" y="15"/>
                    </a:moveTo>
                    <a:lnTo>
                      <a:pt x="34" y="16"/>
                    </a:lnTo>
                    <a:lnTo>
                      <a:pt x="27" y="28"/>
                    </a:lnTo>
                    <a:lnTo>
                      <a:pt x="19" y="31"/>
                    </a:lnTo>
                    <a:lnTo>
                      <a:pt x="14" y="36"/>
                    </a:lnTo>
                    <a:lnTo>
                      <a:pt x="9" y="36"/>
                    </a:lnTo>
                    <a:lnTo>
                      <a:pt x="4" y="31"/>
                    </a:lnTo>
                    <a:lnTo>
                      <a:pt x="0" y="19"/>
                    </a:lnTo>
                    <a:lnTo>
                      <a:pt x="7" y="7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7" y="2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96" name="Freeform 175"/>
              <p:cNvSpPr/>
              <p:nvPr/>
            </p:nvSpPr>
            <p:spPr>
              <a:xfrm>
                <a:off x="4795920" y="3760920"/>
                <a:ext cx="28080" cy="4104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41040"/>
                  <a:gd name="textAreaBottom" fmla="*/ 41400 h 41040"/>
                  <a:gd name="GluePoint1X" fmla="*/ 18 w 18"/>
                  <a:gd name="GluePoint1Y" fmla="*/ 18 h 26"/>
                  <a:gd name="GluePoint2X" fmla="*/ 18 w 18"/>
                  <a:gd name="GluePoint2Y" fmla="*/ 2 h 26"/>
                  <a:gd name="GluePoint3X" fmla="*/ 16 w 18"/>
                  <a:gd name="GluePoint3Y" fmla="*/ 5 h 26"/>
                  <a:gd name="GluePoint4X" fmla="*/ 10 w 18"/>
                  <a:gd name="GluePoint4Y" fmla="*/ 0 h 26"/>
                  <a:gd name="GluePoint5X" fmla="*/ 7 w 18"/>
                  <a:gd name="GluePoint5Y" fmla="*/ 4 h 26"/>
                  <a:gd name="GluePoint6X" fmla="*/ 0 w 18"/>
                  <a:gd name="GluePoint6Y" fmla="*/ 16 h 26"/>
                  <a:gd name="GluePoint7X" fmla="*/ 3 w 18"/>
                  <a:gd name="GluePoint7Y" fmla="*/ 26 h 26"/>
                  <a:gd name="GluePoint8X" fmla="*/ 10 w 18"/>
                  <a:gd name="GluePoint8Y" fmla="*/ 26 h 26"/>
                  <a:gd name="GluePoint9X" fmla="*/ 13 w 18"/>
                  <a:gd name="GluePoint9Y" fmla="*/ 26 h 26"/>
                  <a:gd name="GluePoint10X" fmla="*/ 18 w 18"/>
                  <a:gd name="GluePoint10Y" fmla="*/ 18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8" h="26">
                    <a:moveTo>
                      <a:pt x="18" y="18"/>
                    </a:moveTo>
                    <a:lnTo>
                      <a:pt x="18" y="2"/>
                    </a:lnTo>
                    <a:lnTo>
                      <a:pt x="16" y="5"/>
                    </a:lnTo>
                    <a:lnTo>
                      <a:pt x="10" y="0"/>
                    </a:lnTo>
                    <a:lnTo>
                      <a:pt x="7" y="4"/>
                    </a:lnTo>
                    <a:lnTo>
                      <a:pt x="0" y="16"/>
                    </a:lnTo>
                    <a:lnTo>
                      <a:pt x="3" y="26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97" name="Freeform 176"/>
              <p:cNvSpPr/>
              <p:nvPr/>
            </p:nvSpPr>
            <p:spPr>
              <a:xfrm>
                <a:off x="3860640" y="2743200"/>
                <a:ext cx="149040" cy="18072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80720"/>
                  <a:gd name="textAreaBottom" fmla="*/ 181080 h 180720"/>
                  <a:gd name="GluePoint1X" fmla="*/ 6 w 94"/>
                  <a:gd name="GluePoint1Y" fmla="*/ 14 h 114"/>
                  <a:gd name="GluePoint2X" fmla="*/ 11 w 94"/>
                  <a:gd name="GluePoint2Y" fmla="*/ 24 h 114"/>
                  <a:gd name="GluePoint3X" fmla="*/ 13 w 94"/>
                  <a:gd name="GluePoint3Y" fmla="*/ 30 h 114"/>
                  <a:gd name="GluePoint4X" fmla="*/ 13 w 94"/>
                  <a:gd name="GluePoint4Y" fmla="*/ 35 h 114"/>
                  <a:gd name="GluePoint5X" fmla="*/ 10 w 94"/>
                  <a:gd name="GluePoint5Y" fmla="*/ 40 h 114"/>
                  <a:gd name="GluePoint6X" fmla="*/ 5 w 94"/>
                  <a:gd name="GluePoint6Y" fmla="*/ 45 h 114"/>
                  <a:gd name="GluePoint7X" fmla="*/ 10 w 94"/>
                  <a:gd name="GluePoint7Y" fmla="*/ 48 h 114"/>
                  <a:gd name="GluePoint8X" fmla="*/ 2 w 94"/>
                  <a:gd name="GluePoint8Y" fmla="*/ 58 h 114"/>
                  <a:gd name="GluePoint9X" fmla="*/ 5 w 94"/>
                  <a:gd name="GluePoint9Y" fmla="*/ 64 h 114"/>
                  <a:gd name="GluePoint10X" fmla="*/ 0 w 94"/>
                  <a:gd name="GluePoint10Y" fmla="*/ 75 h 114"/>
                  <a:gd name="GluePoint11X" fmla="*/ 13 w 94"/>
                  <a:gd name="GluePoint11Y" fmla="*/ 85 h 114"/>
                  <a:gd name="GluePoint12X" fmla="*/ 18 w 94"/>
                  <a:gd name="GluePoint12Y" fmla="*/ 96 h 114"/>
                  <a:gd name="GluePoint13X" fmla="*/ 16 w 94"/>
                  <a:gd name="GluePoint13Y" fmla="*/ 112 h 114"/>
                  <a:gd name="GluePoint14X" fmla="*/ 38 w 94"/>
                  <a:gd name="GluePoint14Y" fmla="*/ 104 h 114"/>
                  <a:gd name="GluePoint15X" fmla="*/ 72 w 94"/>
                  <a:gd name="GluePoint15Y" fmla="*/ 98 h 114"/>
                  <a:gd name="GluePoint16X" fmla="*/ 86 w 94"/>
                  <a:gd name="GluePoint16Y" fmla="*/ 98 h 114"/>
                  <a:gd name="GluePoint17X" fmla="*/ 89 w 94"/>
                  <a:gd name="GluePoint17Y" fmla="*/ 90 h 114"/>
                  <a:gd name="GluePoint18X" fmla="*/ 83 w 94"/>
                  <a:gd name="GluePoint18Y" fmla="*/ 74 h 114"/>
                  <a:gd name="GluePoint19X" fmla="*/ 86 w 94"/>
                  <a:gd name="GluePoint19Y" fmla="*/ 62 h 114"/>
                  <a:gd name="GluePoint20X" fmla="*/ 94 w 94"/>
                  <a:gd name="GluePoint20Y" fmla="*/ 43 h 114"/>
                  <a:gd name="GluePoint21X" fmla="*/ 89 w 94"/>
                  <a:gd name="GluePoint21Y" fmla="*/ 29 h 114"/>
                  <a:gd name="GluePoint22X" fmla="*/ 91 w 94"/>
                  <a:gd name="GluePoint22Y" fmla="*/ 22 h 114"/>
                  <a:gd name="GluePoint23X" fmla="*/ 83 w 94"/>
                  <a:gd name="GluePoint23Y" fmla="*/ 14 h 114"/>
                  <a:gd name="GluePoint24X" fmla="*/ 76 w 94"/>
                  <a:gd name="GluePoint24Y" fmla="*/ 14 h 114"/>
                  <a:gd name="GluePoint25X" fmla="*/ 64 w 94"/>
                  <a:gd name="GluePoint25Y" fmla="*/ 19 h 114"/>
                  <a:gd name="GluePoint26X" fmla="*/ 59 w 94"/>
                  <a:gd name="GluePoint26Y" fmla="*/ 19 h 114"/>
                  <a:gd name="GluePoint27X" fmla="*/ 51 w 94"/>
                  <a:gd name="GluePoint27Y" fmla="*/ 8 h 114"/>
                  <a:gd name="GluePoint28X" fmla="*/ 46 w 94"/>
                  <a:gd name="GluePoint28Y" fmla="*/ 5 h 114"/>
                  <a:gd name="GluePoint29X" fmla="*/ 40 w 94"/>
                  <a:gd name="GluePoint29Y" fmla="*/ 9 h 114"/>
                  <a:gd name="GluePoint30X" fmla="*/ 35 w 94"/>
                  <a:gd name="GluePoint30Y" fmla="*/ 0 h 114"/>
                  <a:gd name="GluePoint31X" fmla="*/ 32 w 94"/>
                  <a:gd name="GluePoint31Y" fmla="*/ 3 h 114"/>
                  <a:gd name="GluePoint32X" fmla="*/ 29 w 94"/>
                  <a:gd name="GluePoint32Y" fmla="*/ 6 h 114"/>
                  <a:gd name="GluePoint33X" fmla="*/ 24 w 94"/>
                  <a:gd name="GluePoint33Y" fmla="*/ 11 h 114"/>
                  <a:gd name="GluePoint34X" fmla="*/ 19 w 94"/>
                  <a:gd name="GluePoint34Y" fmla="*/ 9 h 114"/>
                  <a:gd name="GluePoint35X" fmla="*/ 10 w 94"/>
                  <a:gd name="GluePoint35Y" fmla="*/ 9 h 1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94" h="114">
                    <a:moveTo>
                      <a:pt x="10" y="9"/>
                    </a:moveTo>
                    <a:lnTo>
                      <a:pt x="6" y="14"/>
                    </a:lnTo>
                    <a:lnTo>
                      <a:pt x="6" y="22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3" y="30"/>
                    </a:lnTo>
                    <a:lnTo>
                      <a:pt x="10" y="35"/>
                    </a:lnTo>
                    <a:lnTo>
                      <a:pt x="13" y="35"/>
                    </a:lnTo>
                    <a:lnTo>
                      <a:pt x="13" y="43"/>
                    </a:lnTo>
                    <a:lnTo>
                      <a:pt x="10" y="40"/>
                    </a:lnTo>
                    <a:lnTo>
                      <a:pt x="5" y="40"/>
                    </a:lnTo>
                    <a:lnTo>
                      <a:pt x="5" y="45"/>
                    </a:lnTo>
                    <a:lnTo>
                      <a:pt x="8" y="45"/>
                    </a:lnTo>
                    <a:lnTo>
                      <a:pt x="10" y="48"/>
                    </a:lnTo>
                    <a:lnTo>
                      <a:pt x="6" y="56"/>
                    </a:lnTo>
                    <a:lnTo>
                      <a:pt x="2" y="58"/>
                    </a:lnTo>
                    <a:lnTo>
                      <a:pt x="2" y="61"/>
                    </a:lnTo>
                    <a:lnTo>
                      <a:pt x="5" y="64"/>
                    </a:lnTo>
                    <a:lnTo>
                      <a:pt x="3" y="69"/>
                    </a:lnTo>
                    <a:lnTo>
                      <a:pt x="0" y="75"/>
                    </a:lnTo>
                    <a:lnTo>
                      <a:pt x="10" y="79"/>
                    </a:lnTo>
                    <a:lnTo>
                      <a:pt x="13" y="85"/>
                    </a:lnTo>
                    <a:lnTo>
                      <a:pt x="18" y="87"/>
                    </a:lnTo>
                    <a:lnTo>
                      <a:pt x="18" y="96"/>
                    </a:lnTo>
                    <a:lnTo>
                      <a:pt x="16" y="99"/>
                    </a:lnTo>
                    <a:lnTo>
                      <a:pt x="16" y="112"/>
                    </a:lnTo>
                    <a:lnTo>
                      <a:pt x="21" y="114"/>
                    </a:lnTo>
                    <a:lnTo>
                      <a:pt x="38" y="104"/>
                    </a:lnTo>
                    <a:lnTo>
                      <a:pt x="57" y="99"/>
                    </a:lnTo>
                    <a:lnTo>
                      <a:pt x="72" y="98"/>
                    </a:lnTo>
                    <a:lnTo>
                      <a:pt x="84" y="101"/>
                    </a:lnTo>
                    <a:lnTo>
                      <a:pt x="86" y="98"/>
                    </a:lnTo>
                    <a:lnTo>
                      <a:pt x="91" y="99"/>
                    </a:lnTo>
                    <a:lnTo>
                      <a:pt x="89" y="90"/>
                    </a:lnTo>
                    <a:lnTo>
                      <a:pt x="86" y="88"/>
                    </a:lnTo>
                    <a:lnTo>
                      <a:pt x="83" y="74"/>
                    </a:lnTo>
                    <a:lnTo>
                      <a:pt x="83" y="67"/>
                    </a:lnTo>
                    <a:lnTo>
                      <a:pt x="86" y="62"/>
                    </a:lnTo>
                    <a:lnTo>
                      <a:pt x="89" y="48"/>
                    </a:lnTo>
                    <a:lnTo>
                      <a:pt x="94" y="43"/>
                    </a:lnTo>
                    <a:lnTo>
                      <a:pt x="91" y="30"/>
                    </a:lnTo>
                    <a:lnTo>
                      <a:pt x="89" y="29"/>
                    </a:lnTo>
                    <a:lnTo>
                      <a:pt x="91" y="27"/>
                    </a:lnTo>
                    <a:lnTo>
                      <a:pt x="91" y="22"/>
                    </a:lnTo>
                    <a:lnTo>
                      <a:pt x="87" y="22"/>
                    </a:lnTo>
                    <a:lnTo>
                      <a:pt x="83" y="14"/>
                    </a:lnTo>
                    <a:lnTo>
                      <a:pt x="81" y="16"/>
                    </a:lnTo>
                    <a:lnTo>
                      <a:pt x="76" y="14"/>
                    </a:lnTo>
                    <a:lnTo>
                      <a:pt x="65" y="17"/>
                    </a:lnTo>
                    <a:lnTo>
                      <a:pt x="64" y="19"/>
                    </a:lnTo>
                    <a:lnTo>
                      <a:pt x="62" y="17"/>
                    </a:lnTo>
                    <a:lnTo>
                      <a:pt x="59" y="19"/>
                    </a:lnTo>
                    <a:lnTo>
                      <a:pt x="56" y="14"/>
                    </a:lnTo>
                    <a:lnTo>
                      <a:pt x="51" y="8"/>
                    </a:lnTo>
                    <a:lnTo>
                      <a:pt x="48" y="8"/>
                    </a:lnTo>
                    <a:lnTo>
                      <a:pt x="46" y="5"/>
                    </a:lnTo>
                    <a:lnTo>
                      <a:pt x="43" y="5"/>
                    </a:lnTo>
                    <a:lnTo>
                      <a:pt x="40" y="9"/>
                    </a:lnTo>
                    <a:lnTo>
                      <a:pt x="37" y="9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32" y="3"/>
                    </a:lnTo>
                    <a:lnTo>
                      <a:pt x="30" y="1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1" y="8"/>
                    </a:lnTo>
                    <a:lnTo>
                      <a:pt x="19" y="9"/>
                    </a:lnTo>
                    <a:lnTo>
                      <a:pt x="16" y="5"/>
                    </a:ln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98" name="Freeform 177"/>
              <p:cNvSpPr/>
              <p:nvPr/>
            </p:nvSpPr>
            <p:spPr>
              <a:xfrm>
                <a:off x="4087800" y="2697120"/>
                <a:ext cx="72720" cy="17280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72800"/>
                  <a:gd name="textAreaBottom" fmla="*/ 173160 h 172800"/>
                  <a:gd name="GluePoint1X" fmla="*/ 17 w 46"/>
                  <a:gd name="GluePoint1Y" fmla="*/ 109 h 109"/>
                  <a:gd name="GluePoint2X" fmla="*/ 16 w 46"/>
                  <a:gd name="GluePoint2Y" fmla="*/ 108 h 109"/>
                  <a:gd name="GluePoint3X" fmla="*/ 14 w 46"/>
                  <a:gd name="GluePoint3Y" fmla="*/ 101 h 109"/>
                  <a:gd name="GluePoint4X" fmla="*/ 16 w 46"/>
                  <a:gd name="GluePoint4Y" fmla="*/ 91 h 109"/>
                  <a:gd name="GluePoint5X" fmla="*/ 14 w 46"/>
                  <a:gd name="GluePoint5Y" fmla="*/ 66 h 109"/>
                  <a:gd name="GluePoint6X" fmla="*/ 8 w 46"/>
                  <a:gd name="GluePoint6Y" fmla="*/ 45 h 109"/>
                  <a:gd name="GluePoint7X" fmla="*/ 5 w 46"/>
                  <a:gd name="GluePoint7Y" fmla="*/ 40 h 109"/>
                  <a:gd name="GluePoint8X" fmla="*/ 0 w 46"/>
                  <a:gd name="GluePoint8Y" fmla="*/ 37 h 109"/>
                  <a:gd name="GluePoint9X" fmla="*/ 2 w 46"/>
                  <a:gd name="GluePoint9Y" fmla="*/ 25 h 109"/>
                  <a:gd name="GluePoint10X" fmla="*/ 10 w 46"/>
                  <a:gd name="GluePoint10Y" fmla="*/ 16 h 109"/>
                  <a:gd name="GluePoint11X" fmla="*/ 19 w 46"/>
                  <a:gd name="GluePoint11Y" fmla="*/ 16 h 109"/>
                  <a:gd name="GluePoint12X" fmla="*/ 24 w 46"/>
                  <a:gd name="GluePoint12Y" fmla="*/ 8 h 109"/>
                  <a:gd name="GluePoint13X" fmla="*/ 25 w 46"/>
                  <a:gd name="GluePoint13Y" fmla="*/ 6 h 109"/>
                  <a:gd name="GluePoint14X" fmla="*/ 24 w 46"/>
                  <a:gd name="GluePoint14Y" fmla="*/ 3 h 109"/>
                  <a:gd name="GluePoint15X" fmla="*/ 30 w 46"/>
                  <a:gd name="GluePoint15Y" fmla="*/ 0 h 109"/>
                  <a:gd name="GluePoint16X" fmla="*/ 43 w 46"/>
                  <a:gd name="GluePoint16Y" fmla="*/ 13 h 109"/>
                  <a:gd name="GluePoint17X" fmla="*/ 41 w 46"/>
                  <a:gd name="GluePoint17Y" fmla="*/ 17 h 109"/>
                  <a:gd name="GluePoint18X" fmla="*/ 44 w 46"/>
                  <a:gd name="GluePoint18Y" fmla="*/ 24 h 109"/>
                  <a:gd name="GluePoint19X" fmla="*/ 46 w 46"/>
                  <a:gd name="GluePoint19Y" fmla="*/ 34 h 109"/>
                  <a:gd name="GluePoint20X" fmla="*/ 43 w 46"/>
                  <a:gd name="GluePoint20Y" fmla="*/ 37 h 109"/>
                  <a:gd name="GluePoint21X" fmla="*/ 44 w 46"/>
                  <a:gd name="GluePoint21Y" fmla="*/ 40 h 109"/>
                  <a:gd name="GluePoint22X" fmla="*/ 43 w 46"/>
                  <a:gd name="GluePoint22Y" fmla="*/ 43 h 109"/>
                  <a:gd name="GluePoint23X" fmla="*/ 37 w 46"/>
                  <a:gd name="GluePoint23Y" fmla="*/ 51 h 109"/>
                  <a:gd name="GluePoint24X" fmla="*/ 35 w 46"/>
                  <a:gd name="GluePoint24Y" fmla="*/ 58 h 109"/>
                  <a:gd name="GluePoint25X" fmla="*/ 30 w 46"/>
                  <a:gd name="GluePoint25Y" fmla="*/ 69 h 109"/>
                  <a:gd name="GluePoint26X" fmla="*/ 29 w 46"/>
                  <a:gd name="GluePoint26Y" fmla="*/ 95 h 109"/>
                  <a:gd name="GluePoint27X" fmla="*/ 30 w 46"/>
                  <a:gd name="GluePoint27Y" fmla="*/ 108 h 109"/>
                  <a:gd name="GluePoint28X" fmla="*/ 17 w 46"/>
                  <a:gd name="GluePoint28Y" fmla="*/ 109 h 10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46" h="109">
                    <a:moveTo>
                      <a:pt x="17" y="109"/>
                    </a:moveTo>
                    <a:lnTo>
                      <a:pt x="16" y="108"/>
                    </a:lnTo>
                    <a:lnTo>
                      <a:pt x="14" y="101"/>
                    </a:lnTo>
                    <a:lnTo>
                      <a:pt x="16" y="91"/>
                    </a:lnTo>
                    <a:lnTo>
                      <a:pt x="14" y="66"/>
                    </a:lnTo>
                    <a:lnTo>
                      <a:pt x="8" y="45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2" y="25"/>
                    </a:lnTo>
                    <a:lnTo>
                      <a:pt x="10" y="16"/>
                    </a:lnTo>
                    <a:lnTo>
                      <a:pt x="19" y="16"/>
                    </a:lnTo>
                    <a:lnTo>
                      <a:pt x="24" y="8"/>
                    </a:lnTo>
                    <a:lnTo>
                      <a:pt x="25" y="6"/>
                    </a:lnTo>
                    <a:lnTo>
                      <a:pt x="24" y="3"/>
                    </a:lnTo>
                    <a:lnTo>
                      <a:pt x="30" y="0"/>
                    </a:lnTo>
                    <a:lnTo>
                      <a:pt x="43" y="13"/>
                    </a:lnTo>
                    <a:lnTo>
                      <a:pt x="41" y="17"/>
                    </a:lnTo>
                    <a:lnTo>
                      <a:pt x="44" y="24"/>
                    </a:lnTo>
                    <a:lnTo>
                      <a:pt x="46" y="34"/>
                    </a:lnTo>
                    <a:lnTo>
                      <a:pt x="43" y="37"/>
                    </a:lnTo>
                    <a:lnTo>
                      <a:pt x="44" y="40"/>
                    </a:lnTo>
                    <a:lnTo>
                      <a:pt x="43" y="43"/>
                    </a:lnTo>
                    <a:lnTo>
                      <a:pt x="37" y="51"/>
                    </a:lnTo>
                    <a:lnTo>
                      <a:pt x="35" y="58"/>
                    </a:lnTo>
                    <a:lnTo>
                      <a:pt x="30" y="69"/>
                    </a:lnTo>
                    <a:lnTo>
                      <a:pt x="29" y="95"/>
                    </a:lnTo>
                    <a:lnTo>
                      <a:pt x="30" y="108"/>
                    </a:lnTo>
                    <a:lnTo>
                      <a:pt x="17" y="10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299" name="Freeform 178"/>
              <p:cNvSpPr/>
              <p:nvPr/>
            </p:nvSpPr>
            <p:spPr>
              <a:xfrm>
                <a:off x="3790800" y="2803680"/>
                <a:ext cx="97920" cy="1170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17000"/>
                  <a:gd name="textAreaBottom" fmla="*/ 117360 h 117000"/>
                  <a:gd name="GluePoint1X" fmla="*/ 0 w 62"/>
                  <a:gd name="GluePoint1Y" fmla="*/ 28 h 74"/>
                  <a:gd name="GluePoint2X" fmla="*/ 3 w 62"/>
                  <a:gd name="GluePoint2Y" fmla="*/ 23 h 74"/>
                  <a:gd name="GluePoint3X" fmla="*/ 14 w 62"/>
                  <a:gd name="GluePoint3Y" fmla="*/ 15 h 74"/>
                  <a:gd name="GluePoint4X" fmla="*/ 12 w 62"/>
                  <a:gd name="GluePoint4Y" fmla="*/ 10 h 74"/>
                  <a:gd name="GluePoint5X" fmla="*/ 19 w 62"/>
                  <a:gd name="GluePoint5Y" fmla="*/ 7 h 74"/>
                  <a:gd name="GluePoint6X" fmla="*/ 17 w 62"/>
                  <a:gd name="GluePoint6Y" fmla="*/ 4 h 74"/>
                  <a:gd name="GluePoint7X" fmla="*/ 20 w 62"/>
                  <a:gd name="GluePoint7Y" fmla="*/ 0 h 74"/>
                  <a:gd name="GluePoint8X" fmla="*/ 23 w 62"/>
                  <a:gd name="GluePoint8Y" fmla="*/ 2 h 74"/>
                  <a:gd name="GluePoint9X" fmla="*/ 27 w 62"/>
                  <a:gd name="GluePoint9Y" fmla="*/ 0 h 74"/>
                  <a:gd name="GluePoint10X" fmla="*/ 30 w 62"/>
                  <a:gd name="GluePoint10Y" fmla="*/ 5 h 74"/>
                  <a:gd name="GluePoint11X" fmla="*/ 31 w 62"/>
                  <a:gd name="GluePoint11Y" fmla="*/ 15 h 74"/>
                  <a:gd name="GluePoint12X" fmla="*/ 30 w 62"/>
                  <a:gd name="GluePoint12Y" fmla="*/ 23 h 74"/>
                  <a:gd name="GluePoint13X" fmla="*/ 33 w 62"/>
                  <a:gd name="GluePoint13Y" fmla="*/ 21 h 74"/>
                  <a:gd name="GluePoint14X" fmla="*/ 38 w 62"/>
                  <a:gd name="GluePoint14Y" fmla="*/ 24 h 74"/>
                  <a:gd name="GluePoint15X" fmla="*/ 39 w 62"/>
                  <a:gd name="GluePoint15Y" fmla="*/ 23 h 74"/>
                  <a:gd name="GluePoint16X" fmla="*/ 42 w 62"/>
                  <a:gd name="GluePoint16Y" fmla="*/ 16 h 74"/>
                  <a:gd name="GluePoint17X" fmla="*/ 46 w 62"/>
                  <a:gd name="GluePoint17Y" fmla="*/ 20 h 74"/>
                  <a:gd name="GluePoint18X" fmla="*/ 46 w 62"/>
                  <a:gd name="GluePoint18Y" fmla="*/ 23 h 74"/>
                  <a:gd name="GluePoint19X" fmla="*/ 49 w 62"/>
                  <a:gd name="GluePoint19Y" fmla="*/ 26 h 74"/>
                  <a:gd name="GluePoint20X" fmla="*/ 47 w 62"/>
                  <a:gd name="GluePoint20Y" fmla="*/ 31 h 74"/>
                  <a:gd name="GluePoint21X" fmla="*/ 44 w 62"/>
                  <a:gd name="GluePoint21Y" fmla="*/ 37 h 74"/>
                  <a:gd name="GluePoint22X" fmla="*/ 54 w 62"/>
                  <a:gd name="GluePoint22Y" fmla="*/ 41 h 74"/>
                  <a:gd name="GluePoint23X" fmla="*/ 57 w 62"/>
                  <a:gd name="GluePoint23Y" fmla="*/ 47 h 74"/>
                  <a:gd name="GluePoint24X" fmla="*/ 62 w 62"/>
                  <a:gd name="GluePoint24Y" fmla="*/ 49 h 74"/>
                  <a:gd name="GluePoint25X" fmla="*/ 62 w 62"/>
                  <a:gd name="GluePoint25Y" fmla="*/ 58 h 74"/>
                  <a:gd name="GluePoint26X" fmla="*/ 60 w 62"/>
                  <a:gd name="GluePoint26Y" fmla="*/ 61 h 74"/>
                  <a:gd name="GluePoint27X" fmla="*/ 60 w 62"/>
                  <a:gd name="GluePoint27Y" fmla="*/ 74 h 74"/>
                  <a:gd name="GluePoint28X" fmla="*/ 46 w 62"/>
                  <a:gd name="GluePoint28Y" fmla="*/ 69 h 74"/>
                  <a:gd name="GluePoint29X" fmla="*/ 33 w 62"/>
                  <a:gd name="GluePoint29Y" fmla="*/ 61 h 74"/>
                  <a:gd name="GluePoint30X" fmla="*/ 17 w 62"/>
                  <a:gd name="GluePoint30Y" fmla="*/ 44 h 74"/>
                  <a:gd name="GluePoint31X" fmla="*/ 9 w 62"/>
                  <a:gd name="GluePoint31Y" fmla="*/ 41 h 74"/>
                  <a:gd name="GluePoint32X" fmla="*/ 0 w 62"/>
                  <a:gd name="GluePoint32Y" fmla="*/ 28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2" h="74">
                    <a:moveTo>
                      <a:pt x="0" y="28"/>
                    </a:moveTo>
                    <a:lnTo>
                      <a:pt x="3" y="23"/>
                    </a:lnTo>
                    <a:lnTo>
                      <a:pt x="14" y="15"/>
                    </a:lnTo>
                    <a:lnTo>
                      <a:pt x="12" y="10"/>
                    </a:lnTo>
                    <a:lnTo>
                      <a:pt x="19" y="7"/>
                    </a:lnTo>
                    <a:lnTo>
                      <a:pt x="17" y="4"/>
                    </a:lnTo>
                    <a:lnTo>
                      <a:pt x="20" y="0"/>
                    </a:lnTo>
                    <a:lnTo>
                      <a:pt x="23" y="2"/>
                    </a:lnTo>
                    <a:lnTo>
                      <a:pt x="27" y="0"/>
                    </a:lnTo>
                    <a:lnTo>
                      <a:pt x="30" y="5"/>
                    </a:lnTo>
                    <a:lnTo>
                      <a:pt x="31" y="15"/>
                    </a:lnTo>
                    <a:lnTo>
                      <a:pt x="30" y="23"/>
                    </a:lnTo>
                    <a:lnTo>
                      <a:pt x="33" y="21"/>
                    </a:lnTo>
                    <a:lnTo>
                      <a:pt x="38" y="24"/>
                    </a:lnTo>
                    <a:lnTo>
                      <a:pt x="39" y="23"/>
                    </a:lnTo>
                    <a:lnTo>
                      <a:pt x="42" y="16"/>
                    </a:lnTo>
                    <a:lnTo>
                      <a:pt x="46" y="20"/>
                    </a:lnTo>
                    <a:lnTo>
                      <a:pt x="46" y="23"/>
                    </a:lnTo>
                    <a:lnTo>
                      <a:pt x="49" y="26"/>
                    </a:lnTo>
                    <a:lnTo>
                      <a:pt x="47" y="31"/>
                    </a:lnTo>
                    <a:lnTo>
                      <a:pt x="44" y="37"/>
                    </a:lnTo>
                    <a:lnTo>
                      <a:pt x="54" y="41"/>
                    </a:lnTo>
                    <a:lnTo>
                      <a:pt x="57" y="47"/>
                    </a:lnTo>
                    <a:lnTo>
                      <a:pt x="62" y="49"/>
                    </a:lnTo>
                    <a:lnTo>
                      <a:pt x="62" y="58"/>
                    </a:lnTo>
                    <a:lnTo>
                      <a:pt x="60" y="61"/>
                    </a:lnTo>
                    <a:lnTo>
                      <a:pt x="60" y="74"/>
                    </a:lnTo>
                    <a:lnTo>
                      <a:pt x="46" y="69"/>
                    </a:lnTo>
                    <a:lnTo>
                      <a:pt x="33" y="61"/>
                    </a:lnTo>
                    <a:lnTo>
                      <a:pt x="17" y="44"/>
                    </a:lnTo>
                    <a:lnTo>
                      <a:pt x="9" y="4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00" name="Freeform 179"/>
              <p:cNvSpPr/>
              <p:nvPr/>
            </p:nvSpPr>
            <p:spPr>
              <a:xfrm>
                <a:off x="4065480" y="2736720"/>
                <a:ext cx="48960" cy="13788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37880"/>
                  <a:gd name="textAreaBottom" fmla="*/ 138240 h 137880"/>
                  <a:gd name="GluePoint1X" fmla="*/ 31 w 31"/>
                  <a:gd name="GluePoint1Y" fmla="*/ 84 h 87"/>
                  <a:gd name="GluePoint2X" fmla="*/ 22 w 31"/>
                  <a:gd name="GluePoint2Y" fmla="*/ 87 h 87"/>
                  <a:gd name="GluePoint3X" fmla="*/ 16 w 31"/>
                  <a:gd name="GluePoint3Y" fmla="*/ 81 h 87"/>
                  <a:gd name="GluePoint4X" fmla="*/ 12 w 31"/>
                  <a:gd name="GluePoint4Y" fmla="*/ 74 h 87"/>
                  <a:gd name="GluePoint5X" fmla="*/ 11 w 31"/>
                  <a:gd name="GluePoint5Y" fmla="*/ 29 h 87"/>
                  <a:gd name="GluePoint6X" fmla="*/ 8 w 31"/>
                  <a:gd name="GluePoint6Y" fmla="*/ 15 h 87"/>
                  <a:gd name="GluePoint7X" fmla="*/ 0 w 31"/>
                  <a:gd name="GluePoint7Y" fmla="*/ 5 h 87"/>
                  <a:gd name="GluePoint8X" fmla="*/ 3 w 31"/>
                  <a:gd name="GluePoint8Y" fmla="*/ 2 h 87"/>
                  <a:gd name="GluePoint9X" fmla="*/ 0 w 31"/>
                  <a:gd name="GluePoint9Y" fmla="*/ 0 h 87"/>
                  <a:gd name="GluePoint10X" fmla="*/ 0 w 31"/>
                  <a:gd name="GluePoint10Y" fmla="*/ 0 h 87"/>
                  <a:gd name="GluePoint11X" fmla="*/ 6 w 31"/>
                  <a:gd name="GluePoint11Y" fmla="*/ 0 h 87"/>
                  <a:gd name="GluePoint12X" fmla="*/ 9 w 31"/>
                  <a:gd name="GluePoint12Y" fmla="*/ 0 h 87"/>
                  <a:gd name="GluePoint13X" fmla="*/ 16 w 31"/>
                  <a:gd name="GluePoint13Y" fmla="*/ 0 h 87"/>
                  <a:gd name="GluePoint14X" fmla="*/ 14 w 31"/>
                  <a:gd name="GluePoint14Y" fmla="*/ 12 h 87"/>
                  <a:gd name="GluePoint15X" fmla="*/ 19 w 31"/>
                  <a:gd name="GluePoint15Y" fmla="*/ 15 h 87"/>
                  <a:gd name="GluePoint16X" fmla="*/ 22 w 31"/>
                  <a:gd name="GluePoint16Y" fmla="*/ 20 h 87"/>
                  <a:gd name="GluePoint17X" fmla="*/ 28 w 31"/>
                  <a:gd name="GluePoint17Y" fmla="*/ 41 h 87"/>
                  <a:gd name="GluePoint18X" fmla="*/ 30 w 31"/>
                  <a:gd name="GluePoint18Y" fmla="*/ 66 h 87"/>
                  <a:gd name="GluePoint19X" fmla="*/ 28 w 31"/>
                  <a:gd name="GluePoint19Y" fmla="*/ 76 h 87"/>
                  <a:gd name="GluePoint20X" fmla="*/ 30 w 31"/>
                  <a:gd name="GluePoint20Y" fmla="*/ 83 h 87"/>
                  <a:gd name="GluePoint21X" fmla="*/ 31 w 31"/>
                  <a:gd name="GluePoint21Y" fmla="*/ 84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1" h="87">
                    <a:moveTo>
                      <a:pt x="31" y="84"/>
                    </a:moveTo>
                    <a:lnTo>
                      <a:pt x="22" y="87"/>
                    </a:lnTo>
                    <a:lnTo>
                      <a:pt x="16" y="81"/>
                    </a:lnTo>
                    <a:lnTo>
                      <a:pt x="12" y="74"/>
                    </a:lnTo>
                    <a:lnTo>
                      <a:pt x="11" y="29"/>
                    </a:lnTo>
                    <a:lnTo>
                      <a:pt x="8" y="15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14" y="12"/>
                    </a:lnTo>
                    <a:lnTo>
                      <a:pt x="19" y="15"/>
                    </a:lnTo>
                    <a:lnTo>
                      <a:pt x="22" y="20"/>
                    </a:lnTo>
                    <a:lnTo>
                      <a:pt x="28" y="41"/>
                    </a:lnTo>
                    <a:lnTo>
                      <a:pt x="30" y="66"/>
                    </a:lnTo>
                    <a:lnTo>
                      <a:pt x="28" y="76"/>
                    </a:lnTo>
                    <a:lnTo>
                      <a:pt x="30" y="83"/>
                    </a:lnTo>
                    <a:lnTo>
                      <a:pt x="31" y="8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01" name="Freeform 180"/>
              <p:cNvSpPr/>
              <p:nvPr/>
            </p:nvSpPr>
            <p:spPr>
              <a:xfrm>
                <a:off x="3705120" y="2689200"/>
                <a:ext cx="175680" cy="15192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1920"/>
                  <a:gd name="textAreaBottom" fmla="*/ 152280 h 151920"/>
                  <a:gd name="GluePoint1X" fmla="*/ 30 w 111"/>
                  <a:gd name="GluePoint1Y" fmla="*/ 0 h 96"/>
                  <a:gd name="GluePoint2X" fmla="*/ 33 w 111"/>
                  <a:gd name="GluePoint2Y" fmla="*/ 3 h 96"/>
                  <a:gd name="GluePoint3X" fmla="*/ 57 w 111"/>
                  <a:gd name="GluePoint3Y" fmla="*/ 5 h 96"/>
                  <a:gd name="GluePoint4X" fmla="*/ 55 w 111"/>
                  <a:gd name="GluePoint4Y" fmla="*/ 11 h 96"/>
                  <a:gd name="GluePoint5X" fmla="*/ 63 w 111"/>
                  <a:gd name="GluePoint5Y" fmla="*/ 8 h 96"/>
                  <a:gd name="GluePoint6X" fmla="*/ 73 w 111"/>
                  <a:gd name="GluePoint6Y" fmla="*/ 8 h 96"/>
                  <a:gd name="GluePoint7X" fmla="*/ 82 w 111"/>
                  <a:gd name="GluePoint7Y" fmla="*/ 8 h 96"/>
                  <a:gd name="GluePoint8X" fmla="*/ 87 w 111"/>
                  <a:gd name="GluePoint8Y" fmla="*/ 3 h 96"/>
                  <a:gd name="GluePoint9X" fmla="*/ 92 w 111"/>
                  <a:gd name="GluePoint9Y" fmla="*/ 8 h 96"/>
                  <a:gd name="GluePoint10X" fmla="*/ 95 w 111"/>
                  <a:gd name="GluePoint10Y" fmla="*/ 13 h 96"/>
                  <a:gd name="GluePoint11X" fmla="*/ 96 w 111"/>
                  <a:gd name="GluePoint11Y" fmla="*/ 18 h 96"/>
                  <a:gd name="GluePoint12X" fmla="*/ 101 w 111"/>
                  <a:gd name="GluePoint12Y" fmla="*/ 22 h 96"/>
                  <a:gd name="GluePoint13X" fmla="*/ 96 w 111"/>
                  <a:gd name="GluePoint13Y" fmla="*/ 29 h 96"/>
                  <a:gd name="GluePoint14X" fmla="*/ 100 w 111"/>
                  <a:gd name="GluePoint14Y" fmla="*/ 29 h 96"/>
                  <a:gd name="GluePoint15X" fmla="*/ 103 w 111"/>
                  <a:gd name="GluePoint15Y" fmla="*/ 37 h 96"/>
                  <a:gd name="GluePoint16X" fmla="*/ 104 w 111"/>
                  <a:gd name="GluePoint16Y" fmla="*/ 48 h 96"/>
                  <a:gd name="GluePoint17X" fmla="*/ 109 w 111"/>
                  <a:gd name="GluePoint17Y" fmla="*/ 58 h 96"/>
                  <a:gd name="GluePoint18X" fmla="*/ 111 w 111"/>
                  <a:gd name="GluePoint18Y" fmla="*/ 64 h 96"/>
                  <a:gd name="GluePoint19X" fmla="*/ 111 w 111"/>
                  <a:gd name="GluePoint19Y" fmla="*/ 69 h 96"/>
                  <a:gd name="GluePoint20X" fmla="*/ 108 w 111"/>
                  <a:gd name="GluePoint20Y" fmla="*/ 74 h 96"/>
                  <a:gd name="GluePoint21X" fmla="*/ 103 w 111"/>
                  <a:gd name="GluePoint21Y" fmla="*/ 79 h 96"/>
                  <a:gd name="GluePoint22X" fmla="*/ 108 w 111"/>
                  <a:gd name="GluePoint22Y" fmla="*/ 82 h 96"/>
                  <a:gd name="GluePoint23X" fmla="*/ 100 w 111"/>
                  <a:gd name="GluePoint23Y" fmla="*/ 92 h 96"/>
                  <a:gd name="GluePoint24X" fmla="*/ 93 w 111"/>
                  <a:gd name="GluePoint24Y" fmla="*/ 95 h 96"/>
                  <a:gd name="GluePoint25X" fmla="*/ 87 w 111"/>
                  <a:gd name="GluePoint25Y" fmla="*/ 93 h 96"/>
                  <a:gd name="GluePoint26X" fmla="*/ 85 w 111"/>
                  <a:gd name="GluePoint26Y" fmla="*/ 87 h 96"/>
                  <a:gd name="GluePoint27X" fmla="*/ 81 w 111"/>
                  <a:gd name="GluePoint27Y" fmla="*/ 72 h 96"/>
                  <a:gd name="GluePoint28X" fmla="*/ 74 w 111"/>
                  <a:gd name="GluePoint28Y" fmla="*/ 72 h 96"/>
                  <a:gd name="GluePoint29X" fmla="*/ 71 w 111"/>
                  <a:gd name="GluePoint29Y" fmla="*/ 74 h 96"/>
                  <a:gd name="GluePoint30X" fmla="*/ 66 w 111"/>
                  <a:gd name="GluePoint30Y" fmla="*/ 71 h 96"/>
                  <a:gd name="GluePoint31X" fmla="*/ 68 w 111"/>
                  <a:gd name="GluePoint31Y" fmla="*/ 66 h 96"/>
                  <a:gd name="GluePoint32X" fmla="*/ 66 w 111"/>
                  <a:gd name="GluePoint32Y" fmla="*/ 59 h 96"/>
                  <a:gd name="GluePoint33X" fmla="*/ 63 w 111"/>
                  <a:gd name="GluePoint33Y" fmla="*/ 53 h 96"/>
                  <a:gd name="GluePoint34X" fmla="*/ 39 w 111"/>
                  <a:gd name="GluePoint34Y" fmla="*/ 50 h 96"/>
                  <a:gd name="GluePoint35X" fmla="*/ 31 w 111"/>
                  <a:gd name="GluePoint35Y" fmla="*/ 63 h 96"/>
                  <a:gd name="GluePoint36X" fmla="*/ 20 w 111"/>
                  <a:gd name="GluePoint36Y" fmla="*/ 56 h 96"/>
                  <a:gd name="GluePoint37X" fmla="*/ 11 w 111"/>
                  <a:gd name="GluePoint37Y" fmla="*/ 45 h 96"/>
                  <a:gd name="GluePoint38X" fmla="*/ 4 w 111"/>
                  <a:gd name="GluePoint38Y" fmla="*/ 35 h 96"/>
                  <a:gd name="GluePoint39X" fmla="*/ 1 w 111"/>
                  <a:gd name="GluePoint39Y" fmla="*/ 34 h 96"/>
                  <a:gd name="GluePoint40X" fmla="*/ 3 w 111"/>
                  <a:gd name="GluePoint40Y" fmla="*/ 29 h 96"/>
                  <a:gd name="GluePoint41X" fmla="*/ 20 w 111"/>
                  <a:gd name="GluePoint41Y" fmla="*/ 18 h 96"/>
                  <a:gd name="GluePoint42X" fmla="*/ 17 w 111"/>
                  <a:gd name="GluePoint42Y" fmla="*/ 10 h 96"/>
                  <a:gd name="GluePoint43X" fmla="*/ 20 w 111"/>
                  <a:gd name="GluePoint43Y" fmla="*/ 0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11" h="96">
                    <a:moveTo>
                      <a:pt x="20" y="0"/>
                    </a:moveTo>
                    <a:lnTo>
                      <a:pt x="30" y="0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57" y="5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3" y="8"/>
                    </a:lnTo>
                    <a:lnTo>
                      <a:pt x="68" y="13"/>
                    </a:lnTo>
                    <a:lnTo>
                      <a:pt x="73" y="8"/>
                    </a:lnTo>
                    <a:lnTo>
                      <a:pt x="81" y="11"/>
                    </a:lnTo>
                    <a:lnTo>
                      <a:pt x="82" y="8"/>
                    </a:lnTo>
                    <a:lnTo>
                      <a:pt x="87" y="6"/>
                    </a:lnTo>
                    <a:lnTo>
                      <a:pt x="87" y="3"/>
                    </a:lnTo>
                    <a:lnTo>
                      <a:pt x="92" y="3"/>
                    </a:lnTo>
                    <a:lnTo>
                      <a:pt x="92" y="8"/>
                    </a:lnTo>
                    <a:lnTo>
                      <a:pt x="93" y="8"/>
                    </a:lnTo>
                    <a:lnTo>
                      <a:pt x="95" y="13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8" y="21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96" y="29"/>
                    </a:lnTo>
                    <a:lnTo>
                      <a:pt x="96" y="30"/>
                    </a:lnTo>
                    <a:lnTo>
                      <a:pt x="100" y="29"/>
                    </a:lnTo>
                    <a:lnTo>
                      <a:pt x="101" y="29"/>
                    </a:lnTo>
                    <a:lnTo>
                      <a:pt x="103" y="37"/>
                    </a:lnTo>
                    <a:lnTo>
                      <a:pt x="108" y="43"/>
                    </a:lnTo>
                    <a:lnTo>
                      <a:pt x="104" y="48"/>
                    </a:lnTo>
                    <a:lnTo>
                      <a:pt x="104" y="56"/>
                    </a:lnTo>
                    <a:lnTo>
                      <a:pt x="109" y="58"/>
                    </a:lnTo>
                    <a:lnTo>
                      <a:pt x="109" y="63"/>
                    </a:lnTo>
                    <a:lnTo>
                      <a:pt x="111" y="64"/>
                    </a:lnTo>
                    <a:lnTo>
                      <a:pt x="108" y="69"/>
                    </a:lnTo>
                    <a:lnTo>
                      <a:pt x="111" y="69"/>
                    </a:lnTo>
                    <a:lnTo>
                      <a:pt x="111" y="77"/>
                    </a:lnTo>
                    <a:lnTo>
                      <a:pt x="108" y="74"/>
                    </a:lnTo>
                    <a:lnTo>
                      <a:pt x="103" y="74"/>
                    </a:lnTo>
                    <a:lnTo>
                      <a:pt x="103" y="79"/>
                    </a:lnTo>
                    <a:lnTo>
                      <a:pt x="106" y="79"/>
                    </a:lnTo>
                    <a:lnTo>
                      <a:pt x="108" y="82"/>
                    </a:lnTo>
                    <a:lnTo>
                      <a:pt x="104" y="90"/>
                    </a:lnTo>
                    <a:lnTo>
                      <a:pt x="100" y="92"/>
                    </a:lnTo>
                    <a:lnTo>
                      <a:pt x="96" y="88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87" y="93"/>
                    </a:lnTo>
                    <a:lnTo>
                      <a:pt x="84" y="95"/>
                    </a:lnTo>
                    <a:lnTo>
                      <a:pt x="85" y="87"/>
                    </a:lnTo>
                    <a:lnTo>
                      <a:pt x="84" y="77"/>
                    </a:lnTo>
                    <a:lnTo>
                      <a:pt x="81" y="72"/>
                    </a:lnTo>
                    <a:lnTo>
                      <a:pt x="77" y="74"/>
                    </a:lnTo>
                    <a:lnTo>
                      <a:pt x="74" y="72"/>
                    </a:lnTo>
                    <a:lnTo>
                      <a:pt x="71" y="76"/>
                    </a:lnTo>
                    <a:lnTo>
                      <a:pt x="71" y="74"/>
                    </a:lnTo>
                    <a:lnTo>
                      <a:pt x="65" y="77"/>
                    </a:lnTo>
                    <a:lnTo>
                      <a:pt x="66" y="71"/>
                    </a:lnTo>
                    <a:lnTo>
                      <a:pt x="68" y="69"/>
                    </a:lnTo>
                    <a:lnTo>
                      <a:pt x="68" y="66"/>
                    </a:lnTo>
                    <a:lnTo>
                      <a:pt x="66" y="63"/>
                    </a:lnTo>
                    <a:lnTo>
                      <a:pt x="66" y="59"/>
                    </a:lnTo>
                    <a:lnTo>
                      <a:pt x="63" y="58"/>
                    </a:lnTo>
                    <a:lnTo>
                      <a:pt x="63" y="53"/>
                    </a:lnTo>
                    <a:lnTo>
                      <a:pt x="58" y="48"/>
                    </a:lnTo>
                    <a:lnTo>
                      <a:pt x="39" y="50"/>
                    </a:lnTo>
                    <a:lnTo>
                      <a:pt x="38" y="55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0" y="56"/>
                    </a:lnTo>
                    <a:lnTo>
                      <a:pt x="17" y="50"/>
                    </a:lnTo>
                    <a:lnTo>
                      <a:pt x="11" y="45"/>
                    </a:lnTo>
                    <a:lnTo>
                      <a:pt x="8" y="35"/>
                    </a:lnTo>
                    <a:lnTo>
                      <a:pt x="4" y="35"/>
                    </a:lnTo>
                    <a:lnTo>
                      <a:pt x="4" y="30"/>
                    </a:lnTo>
                    <a:lnTo>
                      <a:pt x="1" y="34"/>
                    </a:lnTo>
                    <a:lnTo>
                      <a:pt x="0" y="30"/>
                    </a:lnTo>
                    <a:lnTo>
                      <a:pt x="3" y="29"/>
                    </a:lnTo>
                    <a:lnTo>
                      <a:pt x="8" y="21"/>
                    </a:lnTo>
                    <a:lnTo>
                      <a:pt x="20" y="18"/>
                    </a:lnTo>
                    <a:lnTo>
                      <a:pt x="20" y="11"/>
                    </a:lnTo>
                    <a:lnTo>
                      <a:pt x="17" y="10"/>
                    </a:lnTo>
                    <a:lnTo>
                      <a:pt x="22" y="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02" name="Freeform 181"/>
              <p:cNvSpPr/>
              <p:nvPr/>
            </p:nvSpPr>
            <p:spPr>
              <a:xfrm>
                <a:off x="3992400" y="2736720"/>
                <a:ext cx="107640" cy="17568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75680"/>
                  <a:gd name="textAreaBottom" fmla="*/ 176040 h 175680"/>
                  <a:gd name="GluePoint1X" fmla="*/ 68 w 68"/>
                  <a:gd name="GluePoint1Y" fmla="*/ 87 h 111"/>
                  <a:gd name="GluePoint2X" fmla="*/ 62 w 68"/>
                  <a:gd name="GluePoint2Y" fmla="*/ 81 h 111"/>
                  <a:gd name="GluePoint3X" fmla="*/ 58 w 68"/>
                  <a:gd name="GluePoint3Y" fmla="*/ 74 h 111"/>
                  <a:gd name="GluePoint4X" fmla="*/ 57 w 68"/>
                  <a:gd name="GluePoint4Y" fmla="*/ 29 h 111"/>
                  <a:gd name="GluePoint5X" fmla="*/ 54 w 68"/>
                  <a:gd name="GluePoint5Y" fmla="*/ 15 h 111"/>
                  <a:gd name="GluePoint6X" fmla="*/ 46 w 68"/>
                  <a:gd name="GluePoint6Y" fmla="*/ 5 h 111"/>
                  <a:gd name="GluePoint7X" fmla="*/ 49 w 68"/>
                  <a:gd name="GluePoint7Y" fmla="*/ 2 h 111"/>
                  <a:gd name="GluePoint8X" fmla="*/ 46 w 68"/>
                  <a:gd name="GluePoint8Y" fmla="*/ 0 h 111"/>
                  <a:gd name="GluePoint9X" fmla="*/ 46 w 68"/>
                  <a:gd name="GluePoint9Y" fmla="*/ 0 h 111"/>
                  <a:gd name="GluePoint10X" fmla="*/ 36 w 68"/>
                  <a:gd name="GluePoint10Y" fmla="*/ 0 h 111"/>
                  <a:gd name="GluePoint11X" fmla="*/ 4 w 68"/>
                  <a:gd name="GluePoint11Y" fmla="*/ 0 h 111"/>
                  <a:gd name="GluePoint12X" fmla="*/ 3 w 68"/>
                  <a:gd name="GluePoint12Y" fmla="*/ 5 h 111"/>
                  <a:gd name="GluePoint13X" fmla="*/ 6 w 68"/>
                  <a:gd name="GluePoint13Y" fmla="*/ 12 h 111"/>
                  <a:gd name="GluePoint14X" fmla="*/ 8 w 68"/>
                  <a:gd name="GluePoint14Y" fmla="*/ 26 h 111"/>
                  <a:gd name="GluePoint15X" fmla="*/ 8 w 68"/>
                  <a:gd name="GluePoint15Y" fmla="*/ 31 h 111"/>
                  <a:gd name="GluePoint16X" fmla="*/ 6 w 68"/>
                  <a:gd name="GluePoint16Y" fmla="*/ 33 h 111"/>
                  <a:gd name="GluePoint17X" fmla="*/ 8 w 68"/>
                  <a:gd name="GluePoint17Y" fmla="*/ 34 h 111"/>
                  <a:gd name="GluePoint18X" fmla="*/ 11 w 68"/>
                  <a:gd name="GluePoint18Y" fmla="*/ 47 h 111"/>
                  <a:gd name="GluePoint19X" fmla="*/ 6 w 68"/>
                  <a:gd name="GluePoint19Y" fmla="*/ 52 h 111"/>
                  <a:gd name="GluePoint20X" fmla="*/ 3 w 68"/>
                  <a:gd name="GluePoint20Y" fmla="*/ 66 h 111"/>
                  <a:gd name="GluePoint21X" fmla="*/ 0 w 68"/>
                  <a:gd name="GluePoint21Y" fmla="*/ 71 h 111"/>
                  <a:gd name="GluePoint22X" fmla="*/ 0 w 68"/>
                  <a:gd name="GluePoint22Y" fmla="*/ 78 h 111"/>
                  <a:gd name="GluePoint23X" fmla="*/ 3 w 68"/>
                  <a:gd name="GluePoint23Y" fmla="*/ 92 h 111"/>
                  <a:gd name="GluePoint24X" fmla="*/ 6 w 68"/>
                  <a:gd name="GluePoint24Y" fmla="*/ 94 h 111"/>
                  <a:gd name="GluePoint25X" fmla="*/ 8 w 68"/>
                  <a:gd name="GluePoint25Y" fmla="*/ 103 h 111"/>
                  <a:gd name="GluePoint26X" fmla="*/ 3 w 68"/>
                  <a:gd name="GluePoint26Y" fmla="*/ 102 h 111"/>
                  <a:gd name="GluePoint27X" fmla="*/ 1 w 68"/>
                  <a:gd name="GluePoint27Y" fmla="*/ 105 h 111"/>
                  <a:gd name="GluePoint28X" fmla="*/ 19 w 68"/>
                  <a:gd name="GluePoint28Y" fmla="*/ 111 h 111"/>
                  <a:gd name="GluePoint29X" fmla="*/ 27 w 68"/>
                  <a:gd name="GluePoint29Y" fmla="*/ 105 h 111"/>
                  <a:gd name="GluePoint30X" fmla="*/ 38 w 68"/>
                  <a:gd name="GluePoint30Y" fmla="*/ 102 h 111"/>
                  <a:gd name="GluePoint31X" fmla="*/ 50 w 68"/>
                  <a:gd name="GluePoint31Y" fmla="*/ 94 h 111"/>
                  <a:gd name="GluePoint32X" fmla="*/ 52 w 68"/>
                  <a:gd name="GluePoint32Y" fmla="*/ 94 h 111"/>
                  <a:gd name="GluePoint33X" fmla="*/ 63 w 68"/>
                  <a:gd name="GluePoint33Y" fmla="*/ 92 h 111"/>
                  <a:gd name="GluePoint34X" fmla="*/ 68 w 68"/>
                  <a:gd name="GluePoint34Y" fmla="*/ 87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68" h="111">
                    <a:moveTo>
                      <a:pt x="68" y="87"/>
                    </a:moveTo>
                    <a:lnTo>
                      <a:pt x="62" y="81"/>
                    </a:lnTo>
                    <a:lnTo>
                      <a:pt x="58" y="74"/>
                    </a:lnTo>
                    <a:lnTo>
                      <a:pt x="57" y="29"/>
                    </a:lnTo>
                    <a:lnTo>
                      <a:pt x="54" y="15"/>
                    </a:lnTo>
                    <a:lnTo>
                      <a:pt x="46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4" y="0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8" y="26"/>
                    </a:lnTo>
                    <a:lnTo>
                      <a:pt x="8" y="31"/>
                    </a:lnTo>
                    <a:lnTo>
                      <a:pt x="6" y="33"/>
                    </a:lnTo>
                    <a:lnTo>
                      <a:pt x="8" y="34"/>
                    </a:lnTo>
                    <a:lnTo>
                      <a:pt x="11" y="47"/>
                    </a:lnTo>
                    <a:lnTo>
                      <a:pt x="6" y="52"/>
                    </a:lnTo>
                    <a:lnTo>
                      <a:pt x="3" y="66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3" y="92"/>
                    </a:lnTo>
                    <a:lnTo>
                      <a:pt x="6" y="94"/>
                    </a:lnTo>
                    <a:lnTo>
                      <a:pt x="8" y="103"/>
                    </a:lnTo>
                    <a:lnTo>
                      <a:pt x="3" y="102"/>
                    </a:lnTo>
                    <a:lnTo>
                      <a:pt x="1" y="105"/>
                    </a:lnTo>
                    <a:lnTo>
                      <a:pt x="19" y="111"/>
                    </a:lnTo>
                    <a:lnTo>
                      <a:pt x="27" y="105"/>
                    </a:lnTo>
                    <a:lnTo>
                      <a:pt x="38" y="102"/>
                    </a:lnTo>
                    <a:lnTo>
                      <a:pt x="50" y="94"/>
                    </a:lnTo>
                    <a:lnTo>
                      <a:pt x="52" y="94"/>
                    </a:lnTo>
                    <a:lnTo>
                      <a:pt x="63" y="92"/>
                    </a:lnTo>
                    <a:lnTo>
                      <a:pt x="68" y="8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03" name="Freeform 182"/>
              <p:cNvSpPr/>
              <p:nvPr/>
            </p:nvSpPr>
            <p:spPr>
              <a:xfrm>
                <a:off x="3662280" y="2655720"/>
                <a:ext cx="74160" cy="234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3400"/>
                  <a:gd name="textAreaBottom" fmla="*/ 23760 h 23400"/>
                  <a:gd name="GluePoint1X" fmla="*/ 4 w 47"/>
                  <a:gd name="GluePoint1Y" fmla="*/ 5 h 15"/>
                  <a:gd name="GluePoint2X" fmla="*/ 20 w 47"/>
                  <a:gd name="GluePoint2Y" fmla="*/ 5 h 15"/>
                  <a:gd name="GluePoint3X" fmla="*/ 22 w 47"/>
                  <a:gd name="GluePoint3Y" fmla="*/ 2 h 15"/>
                  <a:gd name="GluePoint4X" fmla="*/ 27 w 47"/>
                  <a:gd name="GluePoint4Y" fmla="*/ 0 h 15"/>
                  <a:gd name="GluePoint5X" fmla="*/ 38 w 47"/>
                  <a:gd name="GluePoint5Y" fmla="*/ 6 h 15"/>
                  <a:gd name="GluePoint6X" fmla="*/ 46 w 47"/>
                  <a:gd name="GluePoint6Y" fmla="*/ 5 h 15"/>
                  <a:gd name="GluePoint7X" fmla="*/ 47 w 47"/>
                  <a:gd name="GluePoint7Y" fmla="*/ 8 h 15"/>
                  <a:gd name="GluePoint8X" fmla="*/ 41 w 47"/>
                  <a:gd name="GluePoint8Y" fmla="*/ 11 h 15"/>
                  <a:gd name="GluePoint9X" fmla="*/ 27 w 47"/>
                  <a:gd name="GluePoint9Y" fmla="*/ 5 h 15"/>
                  <a:gd name="GluePoint10X" fmla="*/ 22 w 47"/>
                  <a:gd name="GluePoint10Y" fmla="*/ 8 h 15"/>
                  <a:gd name="GluePoint11X" fmla="*/ 17 w 47"/>
                  <a:gd name="GluePoint11Y" fmla="*/ 8 h 15"/>
                  <a:gd name="GluePoint12X" fmla="*/ 15 w 47"/>
                  <a:gd name="GluePoint12Y" fmla="*/ 11 h 15"/>
                  <a:gd name="GluePoint13X" fmla="*/ 3 w 47"/>
                  <a:gd name="GluePoint13Y" fmla="*/ 13 h 15"/>
                  <a:gd name="GluePoint14X" fmla="*/ 1 w 47"/>
                  <a:gd name="GluePoint14Y" fmla="*/ 15 h 15"/>
                  <a:gd name="GluePoint15X" fmla="*/ 0 w 47"/>
                  <a:gd name="GluePoint15Y" fmla="*/ 10 h 15"/>
                  <a:gd name="GluePoint16X" fmla="*/ 4 w 47"/>
                  <a:gd name="GluePoint16Y" fmla="*/ 6 h 15"/>
                  <a:gd name="GluePoint17X" fmla="*/ 4 w 47"/>
                  <a:gd name="GluePoint17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7" h="15">
                    <a:moveTo>
                      <a:pt x="4" y="5"/>
                    </a:moveTo>
                    <a:lnTo>
                      <a:pt x="20" y="5"/>
                    </a:lnTo>
                    <a:lnTo>
                      <a:pt x="22" y="2"/>
                    </a:lnTo>
                    <a:lnTo>
                      <a:pt x="27" y="0"/>
                    </a:lnTo>
                    <a:lnTo>
                      <a:pt x="38" y="6"/>
                    </a:lnTo>
                    <a:lnTo>
                      <a:pt x="46" y="5"/>
                    </a:lnTo>
                    <a:lnTo>
                      <a:pt x="47" y="8"/>
                    </a:lnTo>
                    <a:lnTo>
                      <a:pt x="41" y="11"/>
                    </a:lnTo>
                    <a:lnTo>
                      <a:pt x="27" y="5"/>
                    </a:lnTo>
                    <a:lnTo>
                      <a:pt x="22" y="8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3" y="13"/>
                    </a:lnTo>
                    <a:lnTo>
                      <a:pt x="1" y="15"/>
                    </a:lnTo>
                    <a:lnTo>
                      <a:pt x="0" y="10"/>
                    </a:lnTo>
                    <a:lnTo>
                      <a:pt x="4" y="6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04" name="Freeform 183"/>
              <p:cNvSpPr/>
              <p:nvPr/>
            </p:nvSpPr>
            <p:spPr>
              <a:xfrm>
                <a:off x="3664080" y="2689200"/>
                <a:ext cx="75960" cy="4716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47160"/>
                  <a:gd name="textAreaBottom" fmla="*/ 47520 h 47160"/>
                  <a:gd name="GluePoint1X" fmla="*/ 26 w 48"/>
                  <a:gd name="GluePoint1Y" fmla="*/ 30 h 30"/>
                  <a:gd name="GluePoint2X" fmla="*/ 29 w 48"/>
                  <a:gd name="GluePoint2Y" fmla="*/ 29 h 30"/>
                  <a:gd name="GluePoint3X" fmla="*/ 34 w 48"/>
                  <a:gd name="GluePoint3Y" fmla="*/ 21 h 30"/>
                  <a:gd name="GluePoint4X" fmla="*/ 46 w 48"/>
                  <a:gd name="GluePoint4Y" fmla="*/ 18 h 30"/>
                  <a:gd name="GluePoint5X" fmla="*/ 46 w 48"/>
                  <a:gd name="GluePoint5Y" fmla="*/ 11 h 30"/>
                  <a:gd name="GluePoint6X" fmla="*/ 43 w 48"/>
                  <a:gd name="GluePoint6Y" fmla="*/ 10 h 30"/>
                  <a:gd name="GluePoint7X" fmla="*/ 48 w 48"/>
                  <a:gd name="GluePoint7Y" fmla="*/ 5 h 30"/>
                  <a:gd name="GluePoint8X" fmla="*/ 46 w 48"/>
                  <a:gd name="GluePoint8Y" fmla="*/ 0 h 30"/>
                  <a:gd name="GluePoint9X" fmla="*/ 26 w 48"/>
                  <a:gd name="GluePoint9Y" fmla="*/ 0 h 30"/>
                  <a:gd name="GluePoint10X" fmla="*/ 16 w 48"/>
                  <a:gd name="GluePoint10Y" fmla="*/ 3 h 30"/>
                  <a:gd name="GluePoint11X" fmla="*/ 8 w 48"/>
                  <a:gd name="GluePoint11Y" fmla="*/ 3 h 30"/>
                  <a:gd name="GluePoint12X" fmla="*/ 3 w 48"/>
                  <a:gd name="GluePoint12Y" fmla="*/ 6 h 30"/>
                  <a:gd name="GluePoint13X" fmla="*/ 0 w 48"/>
                  <a:gd name="GluePoint13Y" fmla="*/ 5 h 30"/>
                  <a:gd name="GluePoint14X" fmla="*/ 2 w 48"/>
                  <a:gd name="GluePoint14Y" fmla="*/ 8 h 30"/>
                  <a:gd name="GluePoint15X" fmla="*/ 7 w 48"/>
                  <a:gd name="GluePoint15Y" fmla="*/ 10 h 30"/>
                  <a:gd name="GluePoint16X" fmla="*/ 8 w 48"/>
                  <a:gd name="GluePoint16Y" fmla="*/ 14 h 30"/>
                  <a:gd name="GluePoint17X" fmla="*/ 13 w 48"/>
                  <a:gd name="GluePoint17Y" fmla="*/ 14 h 30"/>
                  <a:gd name="GluePoint18X" fmla="*/ 13 w 48"/>
                  <a:gd name="GluePoint18Y" fmla="*/ 18 h 30"/>
                  <a:gd name="GluePoint19X" fmla="*/ 29 w 48"/>
                  <a:gd name="GluePoint19Y" fmla="*/ 14 h 30"/>
                  <a:gd name="GluePoint20X" fmla="*/ 29 w 48"/>
                  <a:gd name="GluePoint20Y" fmla="*/ 14 h 30"/>
                  <a:gd name="GluePoint21X" fmla="*/ 19 w 48"/>
                  <a:gd name="GluePoint21Y" fmla="*/ 18 h 30"/>
                  <a:gd name="GluePoint22X" fmla="*/ 21 w 48"/>
                  <a:gd name="GluePoint22Y" fmla="*/ 27 h 30"/>
                  <a:gd name="GluePoint23X" fmla="*/ 22 w 48"/>
                  <a:gd name="GluePoint23Y" fmla="*/ 29 h 30"/>
                  <a:gd name="GluePoint24X" fmla="*/ 26 w 48"/>
                  <a:gd name="GluePoint24Y" fmla="*/ 29 h 30"/>
                  <a:gd name="GluePoint25X" fmla="*/ 26 w 48"/>
                  <a:gd name="GluePoint25Y" fmla="*/ 3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48" h="30">
                    <a:moveTo>
                      <a:pt x="26" y="30"/>
                    </a:moveTo>
                    <a:lnTo>
                      <a:pt x="29" y="29"/>
                    </a:lnTo>
                    <a:lnTo>
                      <a:pt x="34" y="21"/>
                    </a:lnTo>
                    <a:lnTo>
                      <a:pt x="46" y="18"/>
                    </a:lnTo>
                    <a:lnTo>
                      <a:pt x="46" y="11"/>
                    </a:lnTo>
                    <a:lnTo>
                      <a:pt x="43" y="10"/>
                    </a:lnTo>
                    <a:lnTo>
                      <a:pt x="48" y="5"/>
                    </a:lnTo>
                    <a:lnTo>
                      <a:pt x="46" y="0"/>
                    </a:lnTo>
                    <a:lnTo>
                      <a:pt x="26" y="0"/>
                    </a:lnTo>
                    <a:lnTo>
                      <a:pt x="16" y="3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7" y="10"/>
                    </a:lnTo>
                    <a:lnTo>
                      <a:pt x="8" y="14"/>
                    </a:lnTo>
                    <a:lnTo>
                      <a:pt x="13" y="14"/>
                    </a:lnTo>
                    <a:lnTo>
                      <a:pt x="13" y="18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19" y="18"/>
                    </a:lnTo>
                    <a:lnTo>
                      <a:pt x="21" y="27"/>
                    </a:lnTo>
                    <a:lnTo>
                      <a:pt x="22" y="29"/>
                    </a:lnTo>
                    <a:lnTo>
                      <a:pt x="26" y="29"/>
                    </a:lnTo>
                    <a:lnTo>
                      <a:pt x="26" y="3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05" name="Freeform 184"/>
              <p:cNvSpPr/>
              <p:nvPr/>
            </p:nvSpPr>
            <p:spPr>
              <a:xfrm>
                <a:off x="3747960" y="2765520"/>
                <a:ext cx="72720" cy="8208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82080"/>
                  <a:gd name="textAreaBottom" fmla="*/ 82440 h 82080"/>
                  <a:gd name="GluePoint1X" fmla="*/ 27 w 46"/>
                  <a:gd name="GluePoint1Y" fmla="*/ 52 h 52"/>
                  <a:gd name="GluePoint2X" fmla="*/ 30 w 46"/>
                  <a:gd name="GluePoint2Y" fmla="*/ 47 h 52"/>
                  <a:gd name="GluePoint3X" fmla="*/ 41 w 46"/>
                  <a:gd name="GluePoint3Y" fmla="*/ 39 h 52"/>
                  <a:gd name="GluePoint4X" fmla="*/ 39 w 46"/>
                  <a:gd name="GluePoint4Y" fmla="*/ 34 h 52"/>
                  <a:gd name="GluePoint5X" fmla="*/ 46 w 46"/>
                  <a:gd name="GluePoint5Y" fmla="*/ 31 h 52"/>
                  <a:gd name="GluePoint6X" fmla="*/ 44 w 46"/>
                  <a:gd name="GluePoint6Y" fmla="*/ 28 h 52"/>
                  <a:gd name="GluePoint7X" fmla="*/ 44 w 46"/>
                  <a:gd name="GluePoint7Y" fmla="*/ 26 h 52"/>
                  <a:gd name="GluePoint8X" fmla="*/ 38 w 46"/>
                  <a:gd name="GluePoint8Y" fmla="*/ 29 h 52"/>
                  <a:gd name="GluePoint9X" fmla="*/ 39 w 46"/>
                  <a:gd name="GluePoint9Y" fmla="*/ 23 h 52"/>
                  <a:gd name="GluePoint10X" fmla="*/ 41 w 46"/>
                  <a:gd name="GluePoint10Y" fmla="*/ 21 h 52"/>
                  <a:gd name="GluePoint11X" fmla="*/ 41 w 46"/>
                  <a:gd name="GluePoint11Y" fmla="*/ 18 h 52"/>
                  <a:gd name="GluePoint12X" fmla="*/ 39 w 46"/>
                  <a:gd name="GluePoint12Y" fmla="*/ 15 h 52"/>
                  <a:gd name="GluePoint13X" fmla="*/ 39 w 46"/>
                  <a:gd name="GluePoint13Y" fmla="*/ 11 h 52"/>
                  <a:gd name="GluePoint14X" fmla="*/ 36 w 46"/>
                  <a:gd name="GluePoint14Y" fmla="*/ 10 h 52"/>
                  <a:gd name="GluePoint15X" fmla="*/ 36 w 46"/>
                  <a:gd name="GluePoint15Y" fmla="*/ 5 h 52"/>
                  <a:gd name="GluePoint16X" fmla="*/ 31 w 46"/>
                  <a:gd name="GluePoint16Y" fmla="*/ 0 h 52"/>
                  <a:gd name="GluePoint17X" fmla="*/ 12 w 46"/>
                  <a:gd name="GluePoint17Y" fmla="*/ 2 h 52"/>
                  <a:gd name="GluePoint18X" fmla="*/ 11 w 46"/>
                  <a:gd name="GluePoint18Y" fmla="*/ 7 h 52"/>
                  <a:gd name="GluePoint19X" fmla="*/ 4 w 46"/>
                  <a:gd name="GluePoint19Y" fmla="*/ 15 h 52"/>
                  <a:gd name="GluePoint20X" fmla="*/ 0 w 46"/>
                  <a:gd name="GluePoint20Y" fmla="*/ 15 h 52"/>
                  <a:gd name="GluePoint21X" fmla="*/ 0 w 46"/>
                  <a:gd name="GluePoint21Y" fmla="*/ 24 h 52"/>
                  <a:gd name="GluePoint22X" fmla="*/ 3 w 46"/>
                  <a:gd name="GluePoint22Y" fmla="*/ 26 h 52"/>
                  <a:gd name="GluePoint23X" fmla="*/ 0 w 46"/>
                  <a:gd name="GluePoint23Y" fmla="*/ 26 h 52"/>
                  <a:gd name="GluePoint24X" fmla="*/ 0 w 46"/>
                  <a:gd name="GluePoint24Y" fmla="*/ 29 h 52"/>
                  <a:gd name="GluePoint25X" fmla="*/ 4 w 46"/>
                  <a:gd name="GluePoint25Y" fmla="*/ 34 h 52"/>
                  <a:gd name="GluePoint26X" fmla="*/ 4 w 46"/>
                  <a:gd name="GluePoint26Y" fmla="*/ 37 h 52"/>
                  <a:gd name="GluePoint27X" fmla="*/ 12 w 46"/>
                  <a:gd name="GluePoint27Y" fmla="*/ 42 h 52"/>
                  <a:gd name="GluePoint28X" fmla="*/ 12 w 46"/>
                  <a:gd name="GluePoint28Y" fmla="*/ 45 h 52"/>
                  <a:gd name="GluePoint29X" fmla="*/ 27 w 46"/>
                  <a:gd name="GluePoint29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6" h="52">
                    <a:moveTo>
                      <a:pt x="27" y="52"/>
                    </a:moveTo>
                    <a:lnTo>
                      <a:pt x="30" y="47"/>
                    </a:lnTo>
                    <a:lnTo>
                      <a:pt x="41" y="39"/>
                    </a:lnTo>
                    <a:lnTo>
                      <a:pt x="39" y="34"/>
                    </a:lnTo>
                    <a:lnTo>
                      <a:pt x="46" y="31"/>
                    </a:lnTo>
                    <a:lnTo>
                      <a:pt x="44" y="28"/>
                    </a:lnTo>
                    <a:lnTo>
                      <a:pt x="44" y="26"/>
                    </a:lnTo>
                    <a:lnTo>
                      <a:pt x="38" y="29"/>
                    </a:lnTo>
                    <a:lnTo>
                      <a:pt x="39" y="23"/>
                    </a:lnTo>
                    <a:lnTo>
                      <a:pt x="41" y="21"/>
                    </a:lnTo>
                    <a:lnTo>
                      <a:pt x="41" y="18"/>
                    </a:lnTo>
                    <a:lnTo>
                      <a:pt x="39" y="15"/>
                    </a:lnTo>
                    <a:lnTo>
                      <a:pt x="39" y="11"/>
                    </a:lnTo>
                    <a:lnTo>
                      <a:pt x="36" y="10"/>
                    </a:lnTo>
                    <a:lnTo>
                      <a:pt x="36" y="5"/>
                    </a:lnTo>
                    <a:lnTo>
                      <a:pt x="31" y="0"/>
                    </a:lnTo>
                    <a:lnTo>
                      <a:pt x="12" y="2"/>
                    </a:lnTo>
                    <a:lnTo>
                      <a:pt x="11" y="7"/>
                    </a:lnTo>
                    <a:lnTo>
                      <a:pt x="4" y="15"/>
                    </a:lnTo>
                    <a:lnTo>
                      <a:pt x="0" y="15"/>
                    </a:lnTo>
                    <a:lnTo>
                      <a:pt x="0" y="24"/>
                    </a:lnTo>
                    <a:lnTo>
                      <a:pt x="3" y="26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4" y="34"/>
                    </a:lnTo>
                    <a:lnTo>
                      <a:pt x="4" y="37"/>
                    </a:lnTo>
                    <a:lnTo>
                      <a:pt x="12" y="42"/>
                    </a:lnTo>
                    <a:lnTo>
                      <a:pt x="12" y="45"/>
                    </a:lnTo>
                    <a:lnTo>
                      <a:pt x="27" y="5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06" name="Freeform 185"/>
              <p:cNvSpPr/>
              <p:nvPr/>
            </p:nvSpPr>
            <p:spPr>
              <a:xfrm>
                <a:off x="3646440" y="2576520"/>
                <a:ext cx="149040" cy="12204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22040"/>
                  <a:gd name="textAreaBottom" fmla="*/ 122400 h 122040"/>
                  <a:gd name="GluePoint1X" fmla="*/ 11 w 94"/>
                  <a:gd name="GluePoint1Y" fmla="*/ 76 h 77"/>
                  <a:gd name="GluePoint2X" fmla="*/ 11 w 94"/>
                  <a:gd name="GluePoint2Y" fmla="*/ 65 h 77"/>
                  <a:gd name="GluePoint3X" fmla="*/ 13 w 94"/>
                  <a:gd name="GluePoint3Y" fmla="*/ 63 h 77"/>
                  <a:gd name="GluePoint4X" fmla="*/ 25 w 94"/>
                  <a:gd name="GluePoint4Y" fmla="*/ 61 h 77"/>
                  <a:gd name="GluePoint5X" fmla="*/ 27 w 94"/>
                  <a:gd name="GluePoint5Y" fmla="*/ 58 h 77"/>
                  <a:gd name="GluePoint6X" fmla="*/ 32 w 94"/>
                  <a:gd name="GluePoint6Y" fmla="*/ 58 h 77"/>
                  <a:gd name="GluePoint7X" fmla="*/ 37 w 94"/>
                  <a:gd name="GluePoint7Y" fmla="*/ 55 h 77"/>
                  <a:gd name="GluePoint8X" fmla="*/ 51 w 94"/>
                  <a:gd name="GluePoint8Y" fmla="*/ 61 h 77"/>
                  <a:gd name="GluePoint9X" fmla="*/ 57 w 94"/>
                  <a:gd name="GluePoint9Y" fmla="*/ 58 h 77"/>
                  <a:gd name="GluePoint10X" fmla="*/ 56 w 94"/>
                  <a:gd name="GluePoint10Y" fmla="*/ 55 h 77"/>
                  <a:gd name="GluePoint11X" fmla="*/ 48 w 94"/>
                  <a:gd name="GluePoint11Y" fmla="*/ 56 h 77"/>
                  <a:gd name="GluePoint12X" fmla="*/ 37 w 94"/>
                  <a:gd name="GluePoint12Y" fmla="*/ 50 h 77"/>
                  <a:gd name="GluePoint13X" fmla="*/ 32 w 94"/>
                  <a:gd name="GluePoint13Y" fmla="*/ 52 h 77"/>
                  <a:gd name="GluePoint14X" fmla="*/ 30 w 94"/>
                  <a:gd name="GluePoint14Y" fmla="*/ 55 h 77"/>
                  <a:gd name="GluePoint15X" fmla="*/ 14 w 94"/>
                  <a:gd name="GluePoint15Y" fmla="*/ 55 h 77"/>
                  <a:gd name="GluePoint16X" fmla="*/ 3 w 94"/>
                  <a:gd name="GluePoint16Y" fmla="*/ 36 h 77"/>
                  <a:gd name="GluePoint17X" fmla="*/ 0 w 94"/>
                  <a:gd name="GluePoint17Y" fmla="*/ 37 h 77"/>
                  <a:gd name="GluePoint18X" fmla="*/ 0 w 94"/>
                  <a:gd name="GluePoint18Y" fmla="*/ 34 h 77"/>
                  <a:gd name="GluePoint19X" fmla="*/ 5 w 94"/>
                  <a:gd name="GluePoint19Y" fmla="*/ 32 h 77"/>
                  <a:gd name="GluePoint20X" fmla="*/ 10 w 94"/>
                  <a:gd name="GluePoint20Y" fmla="*/ 28 h 77"/>
                  <a:gd name="GluePoint21X" fmla="*/ 14 w 94"/>
                  <a:gd name="GluePoint21Y" fmla="*/ 18 h 77"/>
                  <a:gd name="GluePoint22X" fmla="*/ 16 w 94"/>
                  <a:gd name="GluePoint22Y" fmla="*/ 10 h 77"/>
                  <a:gd name="GluePoint23X" fmla="*/ 19 w 94"/>
                  <a:gd name="GluePoint23Y" fmla="*/ 3 h 77"/>
                  <a:gd name="GluePoint24X" fmla="*/ 29 w 94"/>
                  <a:gd name="GluePoint24Y" fmla="*/ 3 h 77"/>
                  <a:gd name="GluePoint25X" fmla="*/ 37 w 94"/>
                  <a:gd name="GluePoint25Y" fmla="*/ 0 h 77"/>
                  <a:gd name="GluePoint26X" fmla="*/ 48 w 94"/>
                  <a:gd name="GluePoint26Y" fmla="*/ 0 h 77"/>
                  <a:gd name="GluePoint27X" fmla="*/ 56 w 94"/>
                  <a:gd name="GluePoint27Y" fmla="*/ 10 h 77"/>
                  <a:gd name="GluePoint28X" fmla="*/ 62 w 94"/>
                  <a:gd name="GluePoint28Y" fmla="*/ 10 h 77"/>
                  <a:gd name="GluePoint29X" fmla="*/ 65 w 94"/>
                  <a:gd name="GluePoint29Y" fmla="*/ 18 h 77"/>
                  <a:gd name="GluePoint30X" fmla="*/ 70 w 94"/>
                  <a:gd name="GluePoint30Y" fmla="*/ 21 h 77"/>
                  <a:gd name="GluePoint31X" fmla="*/ 72 w 94"/>
                  <a:gd name="GluePoint31Y" fmla="*/ 24 h 77"/>
                  <a:gd name="GluePoint32X" fmla="*/ 70 w 94"/>
                  <a:gd name="GluePoint32Y" fmla="*/ 26 h 77"/>
                  <a:gd name="GluePoint33X" fmla="*/ 81 w 94"/>
                  <a:gd name="GluePoint33Y" fmla="*/ 34 h 77"/>
                  <a:gd name="GluePoint34X" fmla="*/ 81 w 94"/>
                  <a:gd name="GluePoint34Y" fmla="*/ 40 h 77"/>
                  <a:gd name="GluePoint35X" fmla="*/ 84 w 94"/>
                  <a:gd name="GluePoint35Y" fmla="*/ 44 h 77"/>
                  <a:gd name="GluePoint36X" fmla="*/ 86 w 94"/>
                  <a:gd name="GluePoint36Y" fmla="*/ 48 h 77"/>
                  <a:gd name="GluePoint37X" fmla="*/ 84 w 94"/>
                  <a:gd name="GluePoint37Y" fmla="*/ 53 h 77"/>
                  <a:gd name="GluePoint38X" fmla="*/ 86 w 94"/>
                  <a:gd name="GluePoint38Y" fmla="*/ 58 h 77"/>
                  <a:gd name="GluePoint39X" fmla="*/ 91 w 94"/>
                  <a:gd name="GluePoint39Y" fmla="*/ 58 h 77"/>
                  <a:gd name="GluePoint40X" fmla="*/ 94 w 94"/>
                  <a:gd name="GluePoint40Y" fmla="*/ 66 h 77"/>
                  <a:gd name="GluePoint41X" fmla="*/ 94 w 94"/>
                  <a:gd name="GluePoint41Y" fmla="*/ 76 h 77"/>
                  <a:gd name="GluePoint42X" fmla="*/ 78 w 94"/>
                  <a:gd name="GluePoint42Y" fmla="*/ 77 h 77"/>
                  <a:gd name="GluePoint43X" fmla="*/ 70 w 94"/>
                  <a:gd name="GluePoint43Y" fmla="*/ 74 h 77"/>
                  <a:gd name="GluePoint44X" fmla="*/ 68 w 94"/>
                  <a:gd name="GluePoint44Y" fmla="*/ 74 h 77"/>
                  <a:gd name="GluePoint45X" fmla="*/ 67 w 94"/>
                  <a:gd name="GluePoint45Y" fmla="*/ 71 h 77"/>
                  <a:gd name="GluePoint46X" fmla="*/ 57 w 94"/>
                  <a:gd name="GluePoint46Y" fmla="*/ 71 h 77"/>
                  <a:gd name="GluePoint47X" fmla="*/ 37 w 94"/>
                  <a:gd name="GluePoint47Y" fmla="*/ 71 h 77"/>
                  <a:gd name="GluePoint48X" fmla="*/ 27 w 94"/>
                  <a:gd name="GluePoint48Y" fmla="*/ 74 h 77"/>
                  <a:gd name="GluePoint49X" fmla="*/ 19 w 94"/>
                  <a:gd name="GluePoint49Y" fmla="*/ 74 h 77"/>
                  <a:gd name="GluePoint50X" fmla="*/ 14 w 94"/>
                  <a:gd name="GluePoint50Y" fmla="*/ 77 h 77"/>
                  <a:gd name="GluePoint51X" fmla="*/ 11 w 94"/>
                  <a:gd name="GluePoint51Y" fmla="*/ 76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4" h="77">
                    <a:moveTo>
                      <a:pt x="11" y="76"/>
                    </a:moveTo>
                    <a:lnTo>
                      <a:pt x="11" y="65"/>
                    </a:lnTo>
                    <a:lnTo>
                      <a:pt x="13" y="63"/>
                    </a:lnTo>
                    <a:lnTo>
                      <a:pt x="25" y="61"/>
                    </a:lnTo>
                    <a:lnTo>
                      <a:pt x="27" y="58"/>
                    </a:lnTo>
                    <a:lnTo>
                      <a:pt x="32" y="58"/>
                    </a:lnTo>
                    <a:lnTo>
                      <a:pt x="37" y="55"/>
                    </a:lnTo>
                    <a:lnTo>
                      <a:pt x="51" y="61"/>
                    </a:lnTo>
                    <a:lnTo>
                      <a:pt x="57" y="58"/>
                    </a:lnTo>
                    <a:lnTo>
                      <a:pt x="56" y="55"/>
                    </a:lnTo>
                    <a:lnTo>
                      <a:pt x="48" y="56"/>
                    </a:lnTo>
                    <a:lnTo>
                      <a:pt x="37" y="50"/>
                    </a:lnTo>
                    <a:lnTo>
                      <a:pt x="32" y="52"/>
                    </a:lnTo>
                    <a:lnTo>
                      <a:pt x="30" y="55"/>
                    </a:lnTo>
                    <a:lnTo>
                      <a:pt x="14" y="55"/>
                    </a:lnTo>
                    <a:lnTo>
                      <a:pt x="3" y="36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5" y="32"/>
                    </a:lnTo>
                    <a:lnTo>
                      <a:pt x="10" y="28"/>
                    </a:lnTo>
                    <a:lnTo>
                      <a:pt x="14" y="18"/>
                    </a:lnTo>
                    <a:lnTo>
                      <a:pt x="16" y="10"/>
                    </a:lnTo>
                    <a:lnTo>
                      <a:pt x="19" y="3"/>
                    </a:lnTo>
                    <a:lnTo>
                      <a:pt x="29" y="3"/>
                    </a:lnTo>
                    <a:lnTo>
                      <a:pt x="37" y="0"/>
                    </a:lnTo>
                    <a:lnTo>
                      <a:pt x="48" y="0"/>
                    </a:lnTo>
                    <a:lnTo>
                      <a:pt x="56" y="10"/>
                    </a:lnTo>
                    <a:lnTo>
                      <a:pt x="62" y="10"/>
                    </a:lnTo>
                    <a:lnTo>
                      <a:pt x="65" y="18"/>
                    </a:lnTo>
                    <a:lnTo>
                      <a:pt x="70" y="21"/>
                    </a:lnTo>
                    <a:lnTo>
                      <a:pt x="72" y="24"/>
                    </a:lnTo>
                    <a:lnTo>
                      <a:pt x="70" y="26"/>
                    </a:lnTo>
                    <a:lnTo>
                      <a:pt x="81" y="34"/>
                    </a:lnTo>
                    <a:lnTo>
                      <a:pt x="81" y="40"/>
                    </a:lnTo>
                    <a:lnTo>
                      <a:pt x="84" y="44"/>
                    </a:lnTo>
                    <a:lnTo>
                      <a:pt x="86" y="48"/>
                    </a:lnTo>
                    <a:lnTo>
                      <a:pt x="84" y="53"/>
                    </a:lnTo>
                    <a:lnTo>
                      <a:pt x="86" y="58"/>
                    </a:lnTo>
                    <a:lnTo>
                      <a:pt x="91" y="58"/>
                    </a:lnTo>
                    <a:lnTo>
                      <a:pt x="94" y="66"/>
                    </a:lnTo>
                    <a:lnTo>
                      <a:pt x="94" y="76"/>
                    </a:lnTo>
                    <a:lnTo>
                      <a:pt x="78" y="77"/>
                    </a:lnTo>
                    <a:lnTo>
                      <a:pt x="70" y="74"/>
                    </a:lnTo>
                    <a:lnTo>
                      <a:pt x="68" y="74"/>
                    </a:lnTo>
                    <a:lnTo>
                      <a:pt x="67" y="71"/>
                    </a:lnTo>
                    <a:lnTo>
                      <a:pt x="57" y="71"/>
                    </a:lnTo>
                    <a:lnTo>
                      <a:pt x="37" y="71"/>
                    </a:lnTo>
                    <a:lnTo>
                      <a:pt x="27" y="74"/>
                    </a:lnTo>
                    <a:lnTo>
                      <a:pt x="19" y="74"/>
                    </a:lnTo>
                    <a:lnTo>
                      <a:pt x="14" y="77"/>
                    </a:lnTo>
                    <a:lnTo>
                      <a:pt x="11" y="7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07" name="Freeform 186"/>
              <p:cNvSpPr/>
              <p:nvPr/>
            </p:nvSpPr>
            <p:spPr>
              <a:xfrm>
                <a:off x="3855960" y="1514520"/>
                <a:ext cx="87120" cy="9972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99720"/>
                  <a:gd name="textAreaBottom" fmla="*/ 100080 h 99720"/>
                  <a:gd name="GluePoint1X" fmla="*/ 55 w 55"/>
                  <a:gd name="GluePoint1Y" fmla="*/ 21 h 63"/>
                  <a:gd name="GluePoint2X" fmla="*/ 54 w 55"/>
                  <a:gd name="GluePoint2Y" fmla="*/ 16 h 63"/>
                  <a:gd name="GluePoint3X" fmla="*/ 51 w 55"/>
                  <a:gd name="GluePoint3Y" fmla="*/ 13 h 63"/>
                  <a:gd name="GluePoint4X" fmla="*/ 43 w 55"/>
                  <a:gd name="GluePoint4Y" fmla="*/ 15 h 63"/>
                  <a:gd name="GluePoint5X" fmla="*/ 40 w 55"/>
                  <a:gd name="GluePoint5Y" fmla="*/ 18 h 63"/>
                  <a:gd name="GluePoint6X" fmla="*/ 36 w 55"/>
                  <a:gd name="GluePoint6Y" fmla="*/ 18 h 63"/>
                  <a:gd name="GluePoint7X" fmla="*/ 35 w 55"/>
                  <a:gd name="GluePoint7Y" fmla="*/ 15 h 63"/>
                  <a:gd name="GluePoint8X" fmla="*/ 32 w 55"/>
                  <a:gd name="GluePoint8Y" fmla="*/ 13 h 63"/>
                  <a:gd name="GluePoint9X" fmla="*/ 33 w 55"/>
                  <a:gd name="GluePoint9Y" fmla="*/ 11 h 63"/>
                  <a:gd name="GluePoint10X" fmla="*/ 33 w 55"/>
                  <a:gd name="GluePoint10Y" fmla="*/ 8 h 63"/>
                  <a:gd name="GluePoint11X" fmla="*/ 36 w 55"/>
                  <a:gd name="GluePoint11Y" fmla="*/ 8 h 63"/>
                  <a:gd name="GluePoint12X" fmla="*/ 38 w 55"/>
                  <a:gd name="GluePoint12Y" fmla="*/ 5 h 63"/>
                  <a:gd name="GluePoint13X" fmla="*/ 38 w 55"/>
                  <a:gd name="GluePoint13Y" fmla="*/ 0 h 63"/>
                  <a:gd name="GluePoint14X" fmla="*/ 32 w 55"/>
                  <a:gd name="GluePoint14Y" fmla="*/ 2 h 63"/>
                  <a:gd name="GluePoint15X" fmla="*/ 22 w 55"/>
                  <a:gd name="GluePoint15Y" fmla="*/ 8 h 63"/>
                  <a:gd name="GluePoint16X" fmla="*/ 30 w 55"/>
                  <a:gd name="GluePoint16Y" fmla="*/ 10 h 63"/>
                  <a:gd name="GluePoint17X" fmla="*/ 28 w 55"/>
                  <a:gd name="GluePoint17Y" fmla="*/ 13 h 63"/>
                  <a:gd name="GluePoint18X" fmla="*/ 25 w 55"/>
                  <a:gd name="GluePoint18Y" fmla="*/ 15 h 63"/>
                  <a:gd name="GluePoint19X" fmla="*/ 25 w 55"/>
                  <a:gd name="GluePoint19Y" fmla="*/ 16 h 63"/>
                  <a:gd name="GluePoint20X" fmla="*/ 11 w 55"/>
                  <a:gd name="GluePoint20Y" fmla="*/ 15 h 63"/>
                  <a:gd name="GluePoint21X" fmla="*/ 8 w 55"/>
                  <a:gd name="GluePoint21Y" fmla="*/ 18 h 63"/>
                  <a:gd name="GluePoint22X" fmla="*/ 8 w 55"/>
                  <a:gd name="GluePoint22Y" fmla="*/ 21 h 63"/>
                  <a:gd name="GluePoint23X" fmla="*/ 5 w 55"/>
                  <a:gd name="GluePoint23Y" fmla="*/ 21 h 63"/>
                  <a:gd name="GluePoint24X" fmla="*/ 11 w 55"/>
                  <a:gd name="GluePoint24Y" fmla="*/ 24 h 63"/>
                  <a:gd name="GluePoint25X" fmla="*/ 5 w 55"/>
                  <a:gd name="GluePoint25Y" fmla="*/ 28 h 63"/>
                  <a:gd name="GluePoint26X" fmla="*/ 8 w 55"/>
                  <a:gd name="GluePoint26Y" fmla="*/ 32 h 63"/>
                  <a:gd name="GluePoint27X" fmla="*/ 19 w 55"/>
                  <a:gd name="GluePoint27Y" fmla="*/ 34 h 63"/>
                  <a:gd name="GluePoint28X" fmla="*/ 13 w 55"/>
                  <a:gd name="GluePoint28Y" fmla="*/ 37 h 63"/>
                  <a:gd name="GluePoint29X" fmla="*/ 11 w 55"/>
                  <a:gd name="GluePoint29Y" fmla="*/ 42 h 63"/>
                  <a:gd name="GluePoint30X" fmla="*/ 8 w 55"/>
                  <a:gd name="GluePoint30Y" fmla="*/ 44 h 63"/>
                  <a:gd name="GluePoint31X" fmla="*/ 16 w 55"/>
                  <a:gd name="GluePoint31Y" fmla="*/ 44 h 63"/>
                  <a:gd name="GluePoint32X" fmla="*/ 19 w 55"/>
                  <a:gd name="GluePoint32Y" fmla="*/ 40 h 63"/>
                  <a:gd name="GluePoint33X" fmla="*/ 19 w 55"/>
                  <a:gd name="GluePoint33Y" fmla="*/ 42 h 63"/>
                  <a:gd name="GluePoint34X" fmla="*/ 22 w 55"/>
                  <a:gd name="GluePoint34Y" fmla="*/ 44 h 63"/>
                  <a:gd name="GluePoint35X" fmla="*/ 9 w 55"/>
                  <a:gd name="GluePoint35Y" fmla="*/ 45 h 63"/>
                  <a:gd name="GluePoint36X" fmla="*/ 6 w 55"/>
                  <a:gd name="GluePoint36Y" fmla="*/ 50 h 63"/>
                  <a:gd name="GluePoint37X" fmla="*/ 0 w 55"/>
                  <a:gd name="GluePoint37Y" fmla="*/ 52 h 63"/>
                  <a:gd name="GluePoint38X" fmla="*/ 0 w 55"/>
                  <a:gd name="GluePoint38Y" fmla="*/ 53 h 63"/>
                  <a:gd name="GluePoint39X" fmla="*/ 6 w 55"/>
                  <a:gd name="GluePoint39Y" fmla="*/ 53 h 63"/>
                  <a:gd name="GluePoint40X" fmla="*/ 0 w 55"/>
                  <a:gd name="GluePoint40Y" fmla="*/ 56 h 63"/>
                  <a:gd name="GluePoint41X" fmla="*/ 8 w 55"/>
                  <a:gd name="GluePoint41Y" fmla="*/ 56 h 63"/>
                  <a:gd name="GluePoint42X" fmla="*/ 3 w 55"/>
                  <a:gd name="GluePoint42Y" fmla="*/ 61 h 63"/>
                  <a:gd name="GluePoint43X" fmla="*/ 9 w 55"/>
                  <a:gd name="GluePoint43Y" fmla="*/ 60 h 63"/>
                  <a:gd name="GluePoint44X" fmla="*/ 9 w 55"/>
                  <a:gd name="GluePoint44Y" fmla="*/ 61 h 63"/>
                  <a:gd name="GluePoint45X" fmla="*/ 6 w 55"/>
                  <a:gd name="GluePoint45Y" fmla="*/ 61 h 63"/>
                  <a:gd name="GluePoint46X" fmla="*/ 8 w 55"/>
                  <a:gd name="GluePoint46Y" fmla="*/ 63 h 63"/>
                  <a:gd name="GluePoint47X" fmla="*/ 13 w 55"/>
                  <a:gd name="GluePoint47Y" fmla="*/ 63 h 63"/>
                  <a:gd name="GluePoint48X" fmla="*/ 24 w 55"/>
                  <a:gd name="GluePoint48Y" fmla="*/ 60 h 63"/>
                  <a:gd name="GluePoint49X" fmla="*/ 25 w 55"/>
                  <a:gd name="GluePoint49Y" fmla="*/ 58 h 63"/>
                  <a:gd name="GluePoint50X" fmla="*/ 25 w 55"/>
                  <a:gd name="GluePoint50Y" fmla="*/ 56 h 63"/>
                  <a:gd name="GluePoint51X" fmla="*/ 27 w 55"/>
                  <a:gd name="GluePoint51Y" fmla="*/ 58 h 63"/>
                  <a:gd name="GluePoint52X" fmla="*/ 33 w 55"/>
                  <a:gd name="GluePoint52Y" fmla="*/ 55 h 63"/>
                  <a:gd name="GluePoint53X" fmla="*/ 36 w 55"/>
                  <a:gd name="GluePoint53Y" fmla="*/ 52 h 63"/>
                  <a:gd name="GluePoint54X" fmla="*/ 51 w 55"/>
                  <a:gd name="GluePoint54Y" fmla="*/ 52 h 63"/>
                  <a:gd name="GluePoint55X" fmla="*/ 51 w 55"/>
                  <a:gd name="GluePoint55Y" fmla="*/ 48 h 63"/>
                  <a:gd name="GluePoint56X" fmla="*/ 55 w 55"/>
                  <a:gd name="GluePoint56Y" fmla="*/ 39 h 63"/>
                  <a:gd name="GluePoint57X" fmla="*/ 54 w 55"/>
                  <a:gd name="GluePoint57Y" fmla="*/ 31 h 63"/>
                  <a:gd name="GluePoint58X" fmla="*/ 55 w 55"/>
                  <a:gd name="GluePoint58Y" fmla="*/ 28 h 63"/>
                  <a:gd name="GluePoint59X" fmla="*/ 52 w 55"/>
                  <a:gd name="GluePoint59Y" fmla="*/ 23 h 63"/>
                  <a:gd name="GluePoint60X" fmla="*/ 55 w 55"/>
                  <a:gd name="GluePoint60Y" fmla="*/ 21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55" h="63">
                    <a:moveTo>
                      <a:pt x="55" y="21"/>
                    </a:moveTo>
                    <a:lnTo>
                      <a:pt x="54" y="16"/>
                    </a:lnTo>
                    <a:lnTo>
                      <a:pt x="51" y="13"/>
                    </a:lnTo>
                    <a:lnTo>
                      <a:pt x="43" y="15"/>
                    </a:lnTo>
                    <a:lnTo>
                      <a:pt x="40" y="18"/>
                    </a:lnTo>
                    <a:lnTo>
                      <a:pt x="36" y="18"/>
                    </a:lnTo>
                    <a:lnTo>
                      <a:pt x="35" y="15"/>
                    </a:lnTo>
                    <a:lnTo>
                      <a:pt x="32" y="13"/>
                    </a:lnTo>
                    <a:lnTo>
                      <a:pt x="33" y="11"/>
                    </a:lnTo>
                    <a:lnTo>
                      <a:pt x="33" y="8"/>
                    </a:lnTo>
                    <a:lnTo>
                      <a:pt x="36" y="8"/>
                    </a:lnTo>
                    <a:lnTo>
                      <a:pt x="38" y="5"/>
                    </a:lnTo>
                    <a:lnTo>
                      <a:pt x="38" y="0"/>
                    </a:lnTo>
                    <a:lnTo>
                      <a:pt x="32" y="2"/>
                    </a:lnTo>
                    <a:lnTo>
                      <a:pt x="22" y="8"/>
                    </a:lnTo>
                    <a:lnTo>
                      <a:pt x="30" y="10"/>
                    </a:lnTo>
                    <a:lnTo>
                      <a:pt x="28" y="13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11" y="15"/>
                    </a:lnTo>
                    <a:lnTo>
                      <a:pt x="8" y="18"/>
                    </a:lnTo>
                    <a:lnTo>
                      <a:pt x="8" y="21"/>
                    </a:lnTo>
                    <a:lnTo>
                      <a:pt x="5" y="21"/>
                    </a:lnTo>
                    <a:lnTo>
                      <a:pt x="11" y="24"/>
                    </a:lnTo>
                    <a:lnTo>
                      <a:pt x="5" y="28"/>
                    </a:lnTo>
                    <a:lnTo>
                      <a:pt x="8" y="32"/>
                    </a:lnTo>
                    <a:lnTo>
                      <a:pt x="19" y="34"/>
                    </a:lnTo>
                    <a:lnTo>
                      <a:pt x="13" y="37"/>
                    </a:lnTo>
                    <a:lnTo>
                      <a:pt x="11" y="42"/>
                    </a:lnTo>
                    <a:lnTo>
                      <a:pt x="8" y="44"/>
                    </a:lnTo>
                    <a:lnTo>
                      <a:pt x="16" y="44"/>
                    </a:lnTo>
                    <a:lnTo>
                      <a:pt x="19" y="40"/>
                    </a:lnTo>
                    <a:lnTo>
                      <a:pt x="19" y="42"/>
                    </a:lnTo>
                    <a:lnTo>
                      <a:pt x="22" y="44"/>
                    </a:lnTo>
                    <a:lnTo>
                      <a:pt x="9" y="45"/>
                    </a:lnTo>
                    <a:lnTo>
                      <a:pt x="6" y="50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6" y="53"/>
                    </a:lnTo>
                    <a:lnTo>
                      <a:pt x="0" y="56"/>
                    </a:lnTo>
                    <a:lnTo>
                      <a:pt x="8" y="56"/>
                    </a:lnTo>
                    <a:lnTo>
                      <a:pt x="3" y="61"/>
                    </a:lnTo>
                    <a:lnTo>
                      <a:pt x="9" y="60"/>
                    </a:lnTo>
                    <a:lnTo>
                      <a:pt x="9" y="61"/>
                    </a:lnTo>
                    <a:lnTo>
                      <a:pt x="6" y="61"/>
                    </a:lnTo>
                    <a:lnTo>
                      <a:pt x="8" y="63"/>
                    </a:lnTo>
                    <a:lnTo>
                      <a:pt x="13" y="63"/>
                    </a:lnTo>
                    <a:lnTo>
                      <a:pt x="24" y="60"/>
                    </a:lnTo>
                    <a:lnTo>
                      <a:pt x="25" y="58"/>
                    </a:lnTo>
                    <a:lnTo>
                      <a:pt x="25" y="56"/>
                    </a:lnTo>
                    <a:lnTo>
                      <a:pt x="27" y="58"/>
                    </a:lnTo>
                    <a:lnTo>
                      <a:pt x="33" y="55"/>
                    </a:lnTo>
                    <a:lnTo>
                      <a:pt x="36" y="52"/>
                    </a:lnTo>
                    <a:lnTo>
                      <a:pt x="51" y="52"/>
                    </a:lnTo>
                    <a:lnTo>
                      <a:pt x="51" y="48"/>
                    </a:lnTo>
                    <a:lnTo>
                      <a:pt x="55" y="39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2" y="23"/>
                    </a:lnTo>
                    <a:lnTo>
                      <a:pt x="55" y="2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08" name="Freeform 187"/>
              <p:cNvSpPr/>
              <p:nvPr/>
            </p:nvSpPr>
            <p:spPr>
              <a:xfrm>
                <a:off x="2282760" y="2487600"/>
                <a:ext cx="69480" cy="5364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53640"/>
                  <a:gd name="textAreaBottom" fmla="*/ 54000 h 53640"/>
                  <a:gd name="GluePoint1X" fmla="*/ 40 w 44"/>
                  <a:gd name="GluePoint1Y" fmla="*/ 34 h 34"/>
                  <a:gd name="GluePoint2X" fmla="*/ 41 w 44"/>
                  <a:gd name="GluePoint2Y" fmla="*/ 29 h 34"/>
                  <a:gd name="GluePoint3X" fmla="*/ 40 w 44"/>
                  <a:gd name="GluePoint3Y" fmla="*/ 24 h 34"/>
                  <a:gd name="GluePoint4X" fmla="*/ 43 w 44"/>
                  <a:gd name="GluePoint4Y" fmla="*/ 21 h 34"/>
                  <a:gd name="GluePoint5X" fmla="*/ 44 w 44"/>
                  <a:gd name="GluePoint5Y" fmla="*/ 13 h 34"/>
                  <a:gd name="GluePoint6X" fmla="*/ 43 w 44"/>
                  <a:gd name="GluePoint6Y" fmla="*/ 2 h 34"/>
                  <a:gd name="GluePoint7X" fmla="*/ 33 w 44"/>
                  <a:gd name="GluePoint7Y" fmla="*/ 3 h 34"/>
                  <a:gd name="GluePoint8X" fmla="*/ 25 w 44"/>
                  <a:gd name="GluePoint8Y" fmla="*/ 0 h 34"/>
                  <a:gd name="GluePoint9X" fmla="*/ 17 w 44"/>
                  <a:gd name="GluePoint9Y" fmla="*/ 3 h 34"/>
                  <a:gd name="GluePoint10X" fmla="*/ 19 w 44"/>
                  <a:gd name="GluePoint10Y" fmla="*/ 6 h 34"/>
                  <a:gd name="GluePoint11X" fmla="*/ 27 w 44"/>
                  <a:gd name="GluePoint11Y" fmla="*/ 6 h 34"/>
                  <a:gd name="GluePoint12X" fmla="*/ 25 w 44"/>
                  <a:gd name="GluePoint12Y" fmla="*/ 18 h 34"/>
                  <a:gd name="GluePoint13X" fmla="*/ 32 w 44"/>
                  <a:gd name="GluePoint13Y" fmla="*/ 22 h 34"/>
                  <a:gd name="GluePoint14X" fmla="*/ 30 w 44"/>
                  <a:gd name="GluePoint14Y" fmla="*/ 24 h 34"/>
                  <a:gd name="GluePoint15X" fmla="*/ 19 w 44"/>
                  <a:gd name="GluePoint15Y" fmla="*/ 26 h 34"/>
                  <a:gd name="GluePoint16X" fmla="*/ 1 w 44"/>
                  <a:gd name="GluePoint16Y" fmla="*/ 24 h 34"/>
                  <a:gd name="GluePoint17X" fmla="*/ 0 w 44"/>
                  <a:gd name="GluePoint17Y" fmla="*/ 26 h 34"/>
                  <a:gd name="GluePoint18X" fmla="*/ 8 w 44"/>
                  <a:gd name="GluePoint18Y" fmla="*/ 34 h 34"/>
                  <a:gd name="GluePoint19X" fmla="*/ 13 w 44"/>
                  <a:gd name="GluePoint19Y" fmla="*/ 29 h 34"/>
                  <a:gd name="GluePoint20X" fmla="*/ 24 w 44"/>
                  <a:gd name="GluePoint20Y" fmla="*/ 32 h 34"/>
                  <a:gd name="GluePoint21X" fmla="*/ 33 w 44"/>
                  <a:gd name="GluePoint21Y" fmla="*/ 30 h 34"/>
                  <a:gd name="GluePoint22X" fmla="*/ 40 w 44"/>
                  <a:gd name="GluePoint22Y" fmla="*/ 3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44" h="34">
                    <a:moveTo>
                      <a:pt x="40" y="34"/>
                    </a:moveTo>
                    <a:lnTo>
                      <a:pt x="41" y="29"/>
                    </a:lnTo>
                    <a:lnTo>
                      <a:pt x="40" y="24"/>
                    </a:lnTo>
                    <a:lnTo>
                      <a:pt x="43" y="21"/>
                    </a:lnTo>
                    <a:lnTo>
                      <a:pt x="44" y="13"/>
                    </a:lnTo>
                    <a:lnTo>
                      <a:pt x="43" y="2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7" y="3"/>
                    </a:lnTo>
                    <a:lnTo>
                      <a:pt x="19" y="6"/>
                    </a:lnTo>
                    <a:lnTo>
                      <a:pt x="27" y="6"/>
                    </a:lnTo>
                    <a:lnTo>
                      <a:pt x="25" y="18"/>
                    </a:lnTo>
                    <a:lnTo>
                      <a:pt x="32" y="22"/>
                    </a:lnTo>
                    <a:lnTo>
                      <a:pt x="30" y="24"/>
                    </a:lnTo>
                    <a:lnTo>
                      <a:pt x="19" y="26"/>
                    </a:lnTo>
                    <a:lnTo>
                      <a:pt x="1" y="24"/>
                    </a:lnTo>
                    <a:lnTo>
                      <a:pt x="0" y="26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24" y="32"/>
                    </a:lnTo>
                    <a:lnTo>
                      <a:pt x="33" y="30"/>
                    </a:lnTo>
                    <a:lnTo>
                      <a:pt x="40" y="3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09" name="Freeform 188"/>
              <p:cNvSpPr/>
              <p:nvPr/>
            </p:nvSpPr>
            <p:spPr>
              <a:xfrm>
                <a:off x="2346480" y="2487600"/>
                <a:ext cx="82080" cy="63000"/>
              </a:xfrm>
              <a:custGeom>
                <a:avLst/>
                <a:gdLst>
                  <a:gd name="textAreaLeft" fmla="*/ 0 w 82080"/>
                  <a:gd name="textAreaRight" fmla="*/ 82440 w 82080"/>
                  <a:gd name="textAreaTop" fmla="*/ 0 h 63000"/>
                  <a:gd name="textAreaBottom" fmla="*/ 63360 h 63000"/>
                  <a:gd name="GluePoint1X" fmla="*/ 0 w 52"/>
                  <a:gd name="GluePoint1Y" fmla="*/ 34 h 40"/>
                  <a:gd name="GluePoint2X" fmla="*/ 0 w 52"/>
                  <a:gd name="GluePoint2Y" fmla="*/ 38 h 40"/>
                  <a:gd name="GluePoint3X" fmla="*/ 3 w 52"/>
                  <a:gd name="GluePoint3Y" fmla="*/ 40 h 40"/>
                  <a:gd name="GluePoint4X" fmla="*/ 14 w 52"/>
                  <a:gd name="GluePoint4Y" fmla="*/ 27 h 40"/>
                  <a:gd name="GluePoint5X" fmla="*/ 17 w 52"/>
                  <a:gd name="GluePoint5Y" fmla="*/ 27 h 40"/>
                  <a:gd name="GluePoint6X" fmla="*/ 19 w 52"/>
                  <a:gd name="GluePoint6Y" fmla="*/ 32 h 40"/>
                  <a:gd name="GluePoint7X" fmla="*/ 27 w 52"/>
                  <a:gd name="GluePoint7Y" fmla="*/ 27 h 40"/>
                  <a:gd name="GluePoint8X" fmla="*/ 33 w 52"/>
                  <a:gd name="GluePoint8Y" fmla="*/ 26 h 40"/>
                  <a:gd name="GluePoint9X" fmla="*/ 47 w 52"/>
                  <a:gd name="GluePoint9Y" fmla="*/ 29 h 40"/>
                  <a:gd name="GluePoint10X" fmla="*/ 52 w 52"/>
                  <a:gd name="GluePoint10Y" fmla="*/ 22 h 40"/>
                  <a:gd name="GluePoint11X" fmla="*/ 46 w 52"/>
                  <a:gd name="GluePoint11Y" fmla="*/ 16 h 40"/>
                  <a:gd name="GluePoint12X" fmla="*/ 34 w 52"/>
                  <a:gd name="GluePoint12Y" fmla="*/ 14 h 40"/>
                  <a:gd name="GluePoint13X" fmla="*/ 41 w 52"/>
                  <a:gd name="GluePoint13Y" fmla="*/ 13 h 40"/>
                  <a:gd name="GluePoint14X" fmla="*/ 41 w 52"/>
                  <a:gd name="GluePoint14Y" fmla="*/ 11 h 40"/>
                  <a:gd name="GluePoint15X" fmla="*/ 31 w 52"/>
                  <a:gd name="GluePoint15Y" fmla="*/ 10 h 40"/>
                  <a:gd name="GluePoint16X" fmla="*/ 30 w 52"/>
                  <a:gd name="GluePoint16Y" fmla="*/ 5 h 40"/>
                  <a:gd name="GluePoint17X" fmla="*/ 19 w 52"/>
                  <a:gd name="GluePoint17Y" fmla="*/ 0 h 40"/>
                  <a:gd name="GluePoint18X" fmla="*/ 4 w 52"/>
                  <a:gd name="GluePoint18Y" fmla="*/ 0 h 40"/>
                  <a:gd name="GluePoint19X" fmla="*/ 3 w 52"/>
                  <a:gd name="GluePoint19Y" fmla="*/ 2 h 40"/>
                  <a:gd name="GluePoint20X" fmla="*/ 4 w 52"/>
                  <a:gd name="GluePoint20Y" fmla="*/ 13 h 40"/>
                  <a:gd name="GluePoint21X" fmla="*/ 3 w 52"/>
                  <a:gd name="GluePoint21Y" fmla="*/ 21 h 40"/>
                  <a:gd name="GluePoint22X" fmla="*/ 0 w 52"/>
                  <a:gd name="GluePoint22Y" fmla="*/ 24 h 40"/>
                  <a:gd name="GluePoint23X" fmla="*/ 1 w 52"/>
                  <a:gd name="GluePoint23Y" fmla="*/ 29 h 40"/>
                  <a:gd name="GluePoint24X" fmla="*/ 0 w 52"/>
                  <a:gd name="GluePoint24Y" fmla="*/ 34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52" h="40">
                    <a:moveTo>
                      <a:pt x="0" y="34"/>
                    </a:moveTo>
                    <a:lnTo>
                      <a:pt x="0" y="38"/>
                    </a:lnTo>
                    <a:lnTo>
                      <a:pt x="3" y="40"/>
                    </a:lnTo>
                    <a:lnTo>
                      <a:pt x="14" y="27"/>
                    </a:lnTo>
                    <a:lnTo>
                      <a:pt x="17" y="27"/>
                    </a:lnTo>
                    <a:lnTo>
                      <a:pt x="19" y="32"/>
                    </a:lnTo>
                    <a:lnTo>
                      <a:pt x="27" y="27"/>
                    </a:lnTo>
                    <a:lnTo>
                      <a:pt x="33" y="26"/>
                    </a:lnTo>
                    <a:lnTo>
                      <a:pt x="47" y="29"/>
                    </a:lnTo>
                    <a:lnTo>
                      <a:pt x="52" y="22"/>
                    </a:lnTo>
                    <a:lnTo>
                      <a:pt x="46" y="16"/>
                    </a:lnTo>
                    <a:lnTo>
                      <a:pt x="34" y="14"/>
                    </a:lnTo>
                    <a:lnTo>
                      <a:pt x="41" y="13"/>
                    </a:lnTo>
                    <a:lnTo>
                      <a:pt x="41" y="11"/>
                    </a:lnTo>
                    <a:lnTo>
                      <a:pt x="31" y="10"/>
                    </a:lnTo>
                    <a:lnTo>
                      <a:pt x="30" y="5"/>
                    </a:lnTo>
                    <a:lnTo>
                      <a:pt x="19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4" y="13"/>
                    </a:lnTo>
                    <a:lnTo>
                      <a:pt x="3" y="21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10" name="Freeform 189"/>
              <p:cNvSpPr/>
              <p:nvPr/>
            </p:nvSpPr>
            <p:spPr>
              <a:xfrm>
                <a:off x="2052720" y="2776680"/>
                <a:ext cx="140760" cy="6480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64800"/>
                  <a:gd name="textAreaBottom" fmla="*/ 65160 h 64800"/>
                  <a:gd name="GluePoint1X" fmla="*/ 77 w 89"/>
                  <a:gd name="GluePoint1Y" fmla="*/ 40 h 41"/>
                  <a:gd name="GluePoint2X" fmla="*/ 80 w 89"/>
                  <a:gd name="GluePoint2Y" fmla="*/ 33 h 41"/>
                  <a:gd name="GluePoint3X" fmla="*/ 83 w 89"/>
                  <a:gd name="GluePoint3Y" fmla="*/ 35 h 41"/>
                  <a:gd name="GluePoint4X" fmla="*/ 89 w 89"/>
                  <a:gd name="GluePoint4Y" fmla="*/ 29 h 41"/>
                  <a:gd name="GluePoint5X" fmla="*/ 84 w 89"/>
                  <a:gd name="GluePoint5Y" fmla="*/ 21 h 41"/>
                  <a:gd name="GluePoint6X" fmla="*/ 86 w 89"/>
                  <a:gd name="GluePoint6Y" fmla="*/ 17 h 41"/>
                  <a:gd name="GluePoint7X" fmla="*/ 75 w 89"/>
                  <a:gd name="GluePoint7Y" fmla="*/ 6 h 41"/>
                  <a:gd name="GluePoint8X" fmla="*/ 59 w 89"/>
                  <a:gd name="GluePoint8Y" fmla="*/ 0 h 41"/>
                  <a:gd name="GluePoint9X" fmla="*/ 51 w 89"/>
                  <a:gd name="GluePoint9Y" fmla="*/ 1 h 41"/>
                  <a:gd name="GluePoint10X" fmla="*/ 50 w 89"/>
                  <a:gd name="GluePoint10Y" fmla="*/ 8 h 41"/>
                  <a:gd name="GluePoint11X" fmla="*/ 48 w 89"/>
                  <a:gd name="GluePoint11Y" fmla="*/ 9 h 41"/>
                  <a:gd name="GluePoint12X" fmla="*/ 46 w 89"/>
                  <a:gd name="GluePoint12Y" fmla="*/ 6 h 41"/>
                  <a:gd name="GluePoint13X" fmla="*/ 45 w 89"/>
                  <a:gd name="GluePoint13Y" fmla="*/ 6 h 41"/>
                  <a:gd name="GluePoint14X" fmla="*/ 29 w 89"/>
                  <a:gd name="GluePoint14Y" fmla="*/ 14 h 41"/>
                  <a:gd name="GluePoint15X" fmla="*/ 21 w 89"/>
                  <a:gd name="GluePoint15Y" fmla="*/ 11 h 41"/>
                  <a:gd name="GluePoint16X" fmla="*/ 15 w 89"/>
                  <a:gd name="GluePoint16Y" fmla="*/ 11 h 41"/>
                  <a:gd name="GluePoint17X" fmla="*/ 11 w 89"/>
                  <a:gd name="GluePoint17Y" fmla="*/ 3 h 41"/>
                  <a:gd name="GluePoint18X" fmla="*/ 8 w 89"/>
                  <a:gd name="GluePoint18Y" fmla="*/ 0 h 41"/>
                  <a:gd name="GluePoint19X" fmla="*/ 5 w 89"/>
                  <a:gd name="GluePoint19Y" fmla="*/ 0 h 41"/>
                  <a:gd name="GluePoint20X" fmla="*/ 3 w 89"/>
                  <a:gd name="GluePoint20Y" fmla="*/ 3 h 41"/>
                  <a:gd name="GluePoint21X" fmla="*/ 2 w 89"/>
                  <a:gd name="GluePoint21Y" fmla="*/ 8 h 41"/>
                  <a:gd name="GluePoint22X" fmla="*/ 5 w 89"/>
                  <a:gd name="GluePoint22Y" fmla="*/ 9 h 41"/>
                  <a:gd name="GluePoint23X" fmla="*/ 2 w 89"/>
                  <a:gd name="GluePoint23Y" fmla="*/ 19 h 41"/>
                  <a:gd name="GluePoint24X" fmla="*/ 0 w 89"/>
                  <a:gd name="GluePoint24Y" fmla="*/ 22 h 41"/>
                  <a:gd name="GluePoint25X" fmla="*/ 2 w 89"/>
                  <a:gd name="GluePoint25Y" fmla="*/ 25 h 41"/>
                  <a:gd name="GluePoint26X" fmla="*/ 3 w 89"/>
                  <a:gd name="GluePoint26Y" fmla="*/ 22 h 41"/>
                  <a:gd name="GluePoint27X" fmla="*/ 19 w 89"/>
                  <a:gd name="GluePoint27Y" fmla="*/ 25 h 41"/>
                  <a:gd name="GluePoint28X" fmla="*/ 26 w 89"/>
                  <a:gd name="GluePoint28Y" fmla="*/ 35 h 41"/>
                  <a:gd name="GluePoint29X" fmla="*/ 30 w 89"/>
                  <a:gd name="GluePoint29Y" fmla="*/ 32 h 41"/>
                  <a:gd name="GluePoint30X" fmla="*/ 32 w 89"/>
                  <a:gd name="GluePoint30Y" fmla="*/ 41 h 41"/>
                  <a:gd name="GluePoint31X" fmla="*/ 37 w 89"/>
                  <a:gd name="GluePoint31Y" fmla="*/ 41 h 41"/>
                  <a:gd name="GluePoint32X" fmla="*/ 43 w 89"/>
                  <a:gd name="GluePoint32Y" fmla="*/ 37 h 41"/>
                  <a:gd name="GluePoint33X" fmla="*/ 38 w 89"/>
                  <a:gd name="GluePoint33Y" fmla="*/ 30 h 41"/>
                  <a:gd name="GluePoint34X" fmla="*/ 38 w 89"/>
                  <a:gd name="GluePoint34Y" fmla="*/ 25 h 41"/>
                  <a:gd name="GluePoint35X" fmla="*/ 46 w 89"/>
                  <a:gd name="GluePoint35Y" fmla="*/ 21 h 41"/>
                  <a:gd name="GluePoint36X" fmla="*/ 54 w 89"/>
                  <a:gd name="GluePoint36Y" fmla="*/ 12 h 41"/>
                  <a:gd name="GluePoint37X" fmla="*/ 57 w 89"/>
                  <a:gd name="GluePoint37Y" fmla="*/ 11 h 41"/>
                  <a:gd name="GluePoint38X" fmla="*/ 67 w 89"/>
                  <a:gd name="GluePoint38Y" fmla="*/ 17 h 41"/>
                  <a:gd name="GluePoint39X" fmla="*/ 70 w 89"/>
                  <a:gd name="GluePoint39Y" fmla="*/ 21 h 41"/>
                  <a:gd name="GluePoint40X" fmla="*/ 75 w 89"/>
                  <a:gd name="GluePoint40Y" fmla="*/ 19 h 41"/>
                  <a:gd name="GluePoint41X" fmla="*/ 77 w 89"/>
                  <a:gd name="GluePoint41Y" fmla="*/ 21 h 41"/>
                  <a:gd name="GluePoint42X" fmla="*/ 72 w 89"/>
                  <a:gd name="GluePoint42Y" fmla="*/ 25 h 41"/>
                  <a:gd name="GluePoint43X" fmla="*/ 72 w 89"/>
                  <a:gd name="GluePoint43Y" fmla="*/ 29 h 41"/>
                  <a:gd name="GluePoint44X" fmla="*/ 72 w 89"/>
                  <a:gd name="GluePoint44Y" fmla="*/ 35 h 41"/>
                  <a:gd name="GluePoint45X" fmla="*/ 77 w 89"/>
                  <a:gd name="GluePoint45Y" fmla="*/ 4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9" h="41">
                    <a:moveTo>
                      <a:pt x="77" y="40"/>
                    </a:moveTo>
                    <a:lnTo>
                      <a:pt x="80" y="33"/>
                    </a:lnTo>
                    <a:lnTo>
                      <a:pt x="83" y="35"/>
                    </a:lnTo>
                    <a:lnTo>
                      <a:pt x="89" y="29"/>
                    </a:lnTo>
                    <a:lnTo>
                      <a:pt x="84" y="21"/>
                    </a:lnTo>
                    <a:lnTo>
                      <a:pt x="86" y="17"/>
                    </a:lnTo>
                    <a:lnTo>
                      <a:pt x="75" y="6"/>
                    </a:lnTo>
                    <a:lnTo>
                      <a:pt x="59" y="0"/>
                    </a:lnTo>
                    <a:lnTo>
                      <a:pt x="51" y="1"/>
                    </a:lnTo>
                    <a:lnTo>
                      <a:pt x="50" y="8"/>
                    </a:lnTo>
                    <a:lnTo>
                      <a:pt x="48" y="9"/>
                    </a:lnTo>
                    <a:lnTo>
                      <a:pt x="46" y="6"/>
                    </a:lnTo>
                    <a:lnTo>
                      <a:pt x="45" y="6"/>
                    </a:lnTo>
                    <a:lnTo>
                      <a:pt x="29" y="14"/>
                    </a:lnTo>
                    <a:lnTo>
                      <a:pt x="21" y="11"/>
                    </a:lnTo>
                    <a:lnTo>
                      <a:pt x="15" y="11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2" y="19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3" y="22"/>
                    </a:lnTo>
                    <a:lnTo>
                      <a:pt x="19" y="25"/>
                    </a:lnTo>
                    <a:lnTo>
                      <a:pt x="26" y="35"/>
                    </a:lnTo>
                    <a:lnTo>
                      <a:pt x="30" y="32"/>
                    </a:lnTo>
                    <a:lnTo>
                      <a:pt x="32" y="41"/>
                    </a:lnTo>
                    <a:lnTo>
                      <a:pt x="37" y="41"/>
                    </a:lnTo>
                    <a:lnTo>
                      <a:pt x="43" y="37"/>
                    </a:lnTo>
                    <a:lnTo>
                      <a:pt x="38" y="30"/>
                    </a:lnTo>
                    <a:lnTo>
                      <a:pt x="38" y="25"/>
                    </a:lnTo>
                    <a:lnTo>
                      <a:pt x="46" y="21"/>
                    </a:lnTo>
                    <a:lnTo>
                      <a:pt x="54" y="12"/>
                    </a:lnTo>
                    <a:lnTo>
                      <a:pt x="57" y="11"/>
                    </a:lnTo>
                    <a:lnTo>
                      <a:pt x="67" y="17"/>
                    </a:lnTo>
                    <a:lnTo>
                      <a:pt x="70" y="21"/>
                    </a:lnTo>
                    <a:lnTo>
                      <a:pt x="75" y="19"/>
                    </a:lnTo>
                    <a:lnTo>
                      <a:pt x="77" y="21"/>
                    </a:lnTo>
                    <a:lnTo>
                      <a:pt x="72" y="25"/>
                    </a:lnTo>
                    <a:lnTo>
                      <a:pt x="72" y="29"/>
                    </a:lnTo>
                    <a:lnTo>
                      <a:pt x="72" y="35"/>
                    </a:lnTo>
                    <a:lnTo>
                      <a:pt x="77" y="4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11" name="Freeform 190"/>
              <p:cNvSpPr/>
              <p:nvPr/>
            </p:nvSpPr>
            <p:spPr>
              <a:xfrm>
                <a:off x="1892160" y="2639880"/>
                <a:ext cx="55080" cy="360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36000"/>
                  <a:gd name="textAreaBottom" fmla="*/ 36360 h 36000"/>
                  <a:gd name="GluePoint1X" fmla="*/ 0 w 35"/>
                  <a:gd name="GluePoint1Y" fmla="*/ 13 h 23"/>
                  <a:gd name="GluePoint2X" fmla="*/ 3 w 35"/>
                  <a:gd name="GluePoint2Y" fmla="*/ 8 h 23"/>
                  <a:gd name="GluePoint3X" fmla="*/ 8 w 35"/>
                  <a:gd name="GluePoint3Y" fmla="*/ 5 h 23"/>
                  <a:gd name="GluePoint4X" fmla="*/ 11 w 35"/>
                  <a:gd name="GluePoint4Y" fmla="*/ 0 h 23"/>
                  <a:gd name="GluePoint5X" fmla="*/ 15 w 35"/>
                  <a:gd name="GluePoint5Y" fmla="*/ 2 h 23"/>
                  <a:gd name="GluePoint6X" fmla="*/ 25 w 35"/>
                  <a:gd name="GluePoint6Y" fmla="*/ 10 h 23"/>
                  <a:gd name="GluePoint7X" fmla="*/ 30 w 35"/>
                  <a:gd name="GluePoint7Y" fmla="*/ 8 h 23"/>
                  <a:gd name="GluePoint8X" fmla="*/ 33 w 35"/>
                  <a:gd name="GluePoint8Y" fmla="*/ 10 h 23"/>
                  <a:gd name="GluePoint9X" fmla="*/ 35 w 35"/>
                  <a:gd name="GluePoint9Y" fmla="*/ 13 h 23"/>
                  <a:gd name="GluePoint10X" fmla="*/ 35 w 35"/>
                  <a:gd name="GluePoint10Y" fmla="*/ 20 h 23"/>
                  <a:gd name="GluePoint11X" fmla="*/ 28 w 35"/>
                  <a:gd name="GluePoint11Y" fmla="*/ 23 h 23"/>
                  <a:gd name="GluePoint12X" fmla="*/ 20 w 35"/>
                  <a:gd name="GluePoint12Y" fmla="*/ 23 h 23"/>
                  <a:gd name="GluePoint13X" fmla="*/ 6 w 35"/>
                  <a:gd name="GluePoint13Y" fmla="*/ 16 h 23"/>
                  <a:gd name="GluePoint14X" fmla="*/ 0 w 35"/>
                  <a:gd name="GluePoint14Y" fmla="*/ 13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5" h="23">
                    <a:moveTo>
                      <a:pt x="0" y="13"/>
                    </a:moveTo>
                    <a:lnTo>
                      <a:pt x="3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5" y="2"/>
                    </a:lnTo>
                    <a:lnTo>
                      <a:pt x="25" y="10"/>
                    </a:lnTo>
                    <a:lnTo>
                      <a:pt x="30" y="8"/>
                    </a:lnTo>
                    <a:lnTo>
                      <a:pt x="33" y="10"/>
                    </a:lnTo>
                    <a:lnTo>
                      <a:pt x="35" y="13"/>
                    </a:lnTo>
                    <a:lnTo>
                      <a:pt x="35" y="20"/>
                    </a:lnTo>
                    <a:lnTo>
                      <a:pt x="28" y="23"/>
                    </a:lnTo>
                    <a:lnTo>
                      <a:pt x="20" y="23"/>
                    </a:lnTo>
                    <a:lnTo>
                      <a:pt x="6" y="1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12" name="Freeform 191"/>
              <p:cNvSpPr/>
              <p:nvPr/>
            </p:nvSpPr>
            <p:spPr>
              <a:xfrm>
                <a:off x="1952640" y="2625840"/>
                <a:ext cx="107640" cy="1170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17000"/>
                  <a:gd name="textAreaBottom" fmla="*/ 117360 h 117000"/>
                  <a:gd name="GluePoint1X" fmla="*/ 24 w 68"/>
                  <a:gd name="GluePoint1Y" fmla="*/ 69 h 74"/>
                  <a:gd name="GluePoint2X" fmla="*/ 27 w 68"/>
                  <a:gd name="GluePoint2Y" fmla="*/ 67 h 74"/>
                  <a:gd name="GluePoint3X" fmla="*/ 36 w 68"/>
                  <a:gd name="GluePoint3Y" fmla="*/ 70 h 74"/>
                  <a:gd name="GluePoint4X" fmla="*/ 43 w 68"/>
                  <a:gd name="GluePoint4Y" fmla="*/ 70 h 74"/>
                  <a:gd name="GluePoint5X" fmla="*/ 49 w 68"/>
                  <a:gd name="GluePoint5Y" fmla="*/ 74 h 74"/>
                  <a:gd name="GluePoint6X" fmla="*/ 55 w 68"/>
                  <a:gd name="GluePoint6Y" fmla="*/ 72 h 74"/>
                  <a:gd name="GluePoint7X" fmla="*/ 54 w 68"/>
                  <a:gd name="GluePoint7Y" fmla="*/ 62 h 74"/>
                  <a:gd name="GluePoint8X" fmla="*/ 57 w 68"/>
                  <a:gd name="GluePoint8Y" fmla="*/ 56 h 74"/>
                  <a:gd name="GluePoint9X" fmla="*/ 60 w 68"/>
                  <a:gd name="GluePoint9Y" fmla="*/ 25 h 74"/>
                  <a:gd name="GluePoint10X" fmla="*/ 65 w 68"/>
                  <a:gd name="GluePoint10Y" fmla="*/ 13 h 74"/>
                  <a:gd name="GluePoint11X" fmla="*/ 68 w 68"/>
                  <a:gd name="GluePoint11Y" fmla="*/ 0 h 74"/>
                  <a:gd name="GluePoint12X" fmla="*/ 63 w 68"/>
                  <a:gd name="GluePoint12Y" fmla="*/ 0 h 74"/>
                  <a:gd name="GluePoint13X" fmla="*/ 52 w 68"/>
                  <a:gd name="GluePoint13Y" fmla="*/ 6 h 74"/>
                  <a:gd name="GluePoint14X" fmla="*/ 47 w 68"/>
                  <a:gd name="GluePoint14Y" fmla="*/ 6 h 74"/>
                  <a:gd name="GluePoint15X" fmla="*/ 44 w 68"/>
                  <a:gd name="GluePoint15Y" fmla="*/ 3 h 74"/>
                  <a:gd name="GluePoint16X" fmla="*/ 38 w 68"/>
                  <a:gd name="GluePoint16Y" fmla="*/ 13 h 74"/>
                  <a:gd name="GluePoint17X" fmla="*/ 35 w 68"/>
                  <a:gd name="GluePoint17Y" fmla="*/ 13 h 74"/>
                  <a:gd name="GluePoint18X" fmla="*/ 28 w 68"/>
                  <a:gd name="GluePoint18Y" fmla="*/ 19 h 74"/>
                  <a:gd name="GluePoint19X" fmla="*/ 22 w 68"/>
                  <a:gd name="GluePoint19Y" fmla="*/ 16 h 74"/>
                  <a:gd name="GluePoint20X" fmla="*/ 19 w 68"/>
                  <a:gd name="GluePoint20Y" fmla="*/ 22 h 74"/>
                  <a:gd name="GluePoint21X" fmla="*/ 12 w 68"/>
                  <a:gd name="GluePoint21Y" fmla="*/ 22 h 74"/>
                  <a:gd name="GluePoint22X" fmla="*/ 12 w 68"/>
                  <a:gd name="GluePoint22Y" fmla="*/ 29 h 74"/>
                  <a:gd name="GluePoint23X" fmla="*/ 8 w 68"/>
                  <a:gd name="GluePoint23Y" fmla="*/ 34 h 74"/>
                  <a:gd name="GluePoint24X" fmla="*/ 3 w 68"/>
                  <a:gd name="GluePoint24Y" fmla="*/ 35 h 74"/>
                  <a:gd name="GluePoint25X" fmla="*/ 0 w 68"/>
                  <a:gd name="GluePoint25Y" fmla="*/ 35 h 74"/>
                  <a:gd name="GluePoint26X" fmla="*/ 0 w 68"/>
                  <a:gd name="GluePoint26Y" fmla="*/ 37 h 74"/>
                  <a:gd name="GluePoint27X" fmla="*/ 24 w 68"/>
                  <a:gd name="GluePoint27Y" fmla="*/ 69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8" h="74">
                    <a:moveTo>
                      <a:pt x="24" y="69"/>
                    </a:moveTo>
                    <a:lnTo>
                      <a:pt x="27" y="67"/>
                    </a:lnTo>
                    <a:lnTo>
                      <a:pt x="36" y="70"/>
                    </a:lnTo>
                    <a:lnTo>
                      <a:pt x="43" y="70"/>
                    </a:lnTo>
                    <a:lnTo>
                      <a:pt x="49" y="74"/>
                    </a:lnTo>
                    <a:lnTo>
                      <a:pt x="55" y="72"/>
                    </a:lnTo>
                    <a:lnTo>
                      <a:pt x="54" y="62"/>
                    </a:lnTo>
                    <a:lnTo>
                      <a:pt x="57" y="56"/>
                    </a:lnTo>
                    <a:lnTo>
                      <a:pt x="60" y="25"/>
                    </a:lnTo>
                    <a:lnTo>
                      <a:pt x="65" y="13"/>
                    </a:lnTo>
                    <a:lnTo>
                      <a:pt x="68" y="0"/>
                    </a:lnTo>
                    <a:lnTo>
                      <a:pt x="63" y="0"/>
                    </a:lnTo>
                    <a:lnTo>
                      <a:pt x="52" y="6"/>
                    </a:lnTo>
                    <a:lnTo>
                      <a:pt x="47" y="6"/>
                    </a:lnTo>
                    <a:lnTo>
                      <a:pt x="44" y="3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28" y="19"/>
                    </a:lnTo>
                    <a:lnTo>
                      <a:pt x="22" y="16"/>
                    </a:lnTo>
                    <a:lnTo>
                      <a:pt x="19" y="22"/>
                    </a:lnTo>
                    <a:lnTo>
                      <a:pt x="12" y="22"/>
                    </a:lnTo>
                    <a:lnTo>
                      <a:pt x="12" y="29"/>
                    </a:lnTo>
                    <a:lnTo>
                      <a:pt x="8" y="34"/>
                    </a:lnTo>
                    <a:lnTo>
                      <a:pt x="3" y="35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24" y="6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13" name="Freeform 192"/>
              <p:cNvSpPr/>
              <p:nvPr/>
            </p:nvSpPr>
            <p:spPr>
              <a:xfrm>
                <a:off x="1909800" y="2597040"/>
                <a:ext cx="150480" cy="838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83880"/>
                  <a:gd name="textAreaBottom" fmla="*/ 84240 h 83880"/>
                  <a:gd name="GluePoint1X" fmla="*/ 95 w 95"/>
                  <a:gd name="GluePoint1Y" fmla="*/ 18 h 53"/>
                  <a:gd name="GluePoint2X" fmla="*/ 90 w 95"/>
                  <a:gd name="GluePoint2Y" fmla="*/ 18 h 53"/>
                  <a:gd name="GluePoint3X" fmla="*/ 79 w 95"/>
                  <a:gd name="GluePoint3Y" fmla="*/ 24 h 53"/>
                  <a:gd name="GluePoint4X" fmla="*/ 74 w 95"/>
                  <a:gd name="GluePoint4Y" fmla="*/ 24 h 53"/>
                  <a:gd name="GluePoint5X" fmla="*/ 71 w 95"/>
                  <a:gd name="GluePoint5Y" fmla="*/ 21 h 53"/>
                  <a:gd name="GluePoint6X" fmla="*/ 65 w 95"/>
                  <a:gd name="GluePoint6Y" fmla="*/ 31 h 53"/>
                  <a:gd name="GluePoint7X" fmla="*/ 62 w 95"/>
                  <a:gd name="GluePoint7Y" fmla="*/ 31 h 53"/>
                  <a:gd name="GluePoint8X" fmla="*/ 55 w 95"/>
                  <a:gd name="GluePoint8Y" fmla="*/ 37 h 53"/>
                  <a:gd name="GluePoint9X" fmla="*/ 49 w 95"/>
                  <a:gd name="GluePoint9Y" fmla="*/ 34 h 53"/>
                  <a:gd name="GluePoint10X" fmla="*/ 46 w 95"/>
                  <a:gd name="GluePoint10Y" fmla="*/ 40 h 53"/>
                  <a:gd name="GluePoint11X" fmla="*/ 39 w 95"/>
                  <a:gd name="GluePoint11Y" fmla="*/ 40 h 53"/>
                  <a:gd name="GluePoint12X" fmla="*/ 39 w 95"/>
                  <a:gd name="GluePoint12Y" fmla="*/ 47 h 53"/>
                  <a:gd name="GluePoint13X" fmla="*/ 35 w 95"/>
                  <a:gd name="GluePoint13Y" fmla="*/ 52 h 53"/>
                  <a:gd name="GluePoint14X" fmla="*/ 30 w 95"/>
                  <a:gd name="GluePoint14Y" fmla="*/ 53 h 53"/>
                  <a:gd name="GluePoint15X" fmla="*/ 27 w 95"/>
                  <a:gd name="GluePoint15Y" fmla="*/ 47 h 53"/>
                  <a:gd name="GluePoint16X" fmla="*/ 24 w 95"/>
                  <a:gd name="GluePoint16Y" fmla="*/ 47 h 53"/>
                  <a:gd name="GluePoint17X" fmla="*/ 24 w 95"/>
                  <a:gd name="GluePoint17Y" fmla="*/ 40 h 53"/>
                  <a:gd name="GluePoint18X" fmla="*/ 22 w 95"/>
                  <a:gd name="GluePoint18Y" fmla="*/ 37 h 53"/>
                  <a:gd name="GluePoint19X" fmla="*/ 19 w 95"/>
                  <a:gd name="GluePoint19Y" fmla="*/ 35 h 53"/>
                  <a:gd name="GluePoint20X" fmla="*/ 14 w 95"/>
                  <a:gd name="GluePoint20Y" fmla="*/ 37 h 53"/>
                  <a:gd name="GluePoint21X" fmla="*/ 4 w 95"/>
                  <a:gd name="GluePoint21Y" fmla="*/ 29 h 53"/>
                  <a:gd name="GluePoint22X" fmla="*/ 0 w 95"/>
                  <a:gd name="GluePoint22Y" fmla="*/ 27 h 53"/>
                  <a:gd name="GluePoint23X" fmla="*/ 3 w 95"/>
                  <a:gd name="GluePoint23Y" fmla="*/ 24 h 53"/>
                  <a:gd name="GluePoint24X" fmla="*/ 4 w 95"/>
                  <a:gd name="GluePoint24Y" fmla="*/ 18 h 53"/>
                  <a:gd name="GluePoint25X" fmla="*/ 17 w 95"/>
                  <a:gd name="GluePoint25Y" fmla="*/ 8 h 53"/>
                  <a:gd name="GluePoint26X" fmla="*/ 19 w 95"/>
                  <a:gd name="GluePoint26Y" fmla="*/ 5 h 53"/>
                  <a:gd name="GluePoint27X" fmla="*/ 28 w 95"/>
                  <a:gd name="GluePoint27Y" fmla="*/ 3 h 53"/>
                  <a:gd name="GluePoint28X" fmla="*/ 43 w 95"/>
                  <a:gd name="GluePoint28Y" fmla="*/ 5 h 53"/>
                  <a:gd name="GluePoint29X" fmla="*/ 57 w 95"/>
                  <a:gd name="GluePoint29Y" fmla="*/ 0 h 53"/>
                  <a:gd name="GluePoint30X" fmla="*/ 60 w 95"/>
                  <a:gd name="GluePoint30Y" fmla="*/ 2 h 53"/>
                  <a:gd name="GluePoint31X" fmla="*/ 70 w 95"/>
                  <a:gd name="GluePoint31Y" fmla="*/ 2 h 53"/>
                  <a:gd name="GluePoint32X" fmla="*/ 82 w 95"/>
                  <a:gd name="GluePoint32Y" fmla="*/ 6 h 53"/>
                  <a:gd name="GluePoint33X" fmla="*/ 92 w 95"/>
                  <a:gd name="GluePoint33Y" fmla="*/ 13 h 53"/>
                  <a:gd name="GluePoint34X" fmla="*/ 95 w 95"/>
                  <a:gd name="GluePoint34Y" fmla="*/ 18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95" h="53">
                    <a:moveTo>
                      <a:pt x="95" y="18"/>
                    </a:moveTo>
                    <a:lnTo>
                      <a:pt x="90" y="18"/>
                    </a:lnTo>
                    <a:lnTo>
                      <a:pt x="79" y="24"/>
                    </a:lnTo>
                    <a:lnTo>
                      <a:pt x="74" y="24"/>
                    </a:lnTo>
                    <a:lnTo>
                      <a:pt x="71" y="21"/>
                    </a:lnTo>
                    <a:lnTo>
                      <a:pt x="65" y="31"/>
                    </a:lnTo>
                    <a:lnTo>
                      <a:pt x="62" y="31"/>
                    </a:lnTo>
                    <a:lnTo>
                      <a:pt x="55" y="37"/>
                    </a:lnTo>
                    <a:lnTo>
                      <a:pt x="49" y="34"/>
                    </a:lnTo>
                    <a:lnTo>
                      <a:pt x="46" y="40"/>
                    </a:lnTo>
                    <a:lnTo>
                      <a:pt x="39" y="40"/>
                    </a:lnTo>
                    <a:lnTo>
                      <a:pt x="39" y="47"/>
                    </a:lnTo>
                    <a:lnTo>
                      <a:pt x="35" y="52"/>
                    </a:lnTo>
                    <a:lnTo>
                      <a:pt x="30" y="53"/>
                    </a:lnTo>
                    <a:lnTo>
                      <a:pt x="27" y="47"/>
                    </a:lnTo>
                    <a:lnTo>
                      <a:pt x="24" y="47"/>
                    </a:lnTo>
                    <a:lnTo>
                      <a:pt x="24" y="40"/>
                    </a:lnTo>
                    <a:lnTo>
                      <a:pt x="22" y="37"/>
                    </a:lnTo>
                    <a:lnTo>
                      <a:pt x="19" y="35"/>
                    </a:lnTo>
                    <a:lnTo>
                      <a:pt x="14" y="37"/>
                    </a:lnTo>
                    <a:lnTo>
                      <a:pt x="4" y="29"/>
                    </a:lnTo>
                    <a:lnTo>
                      <a:pt x="0" y="27"/>
                    </a:lnTo>
                    <a:lnTo>
                      <a:pt x="3" y="24"/>
                    </a:lnTo>
                    <a:lnTo>
                      <a:pt x="4" y="18"/>
                    </a:lnTo>
                    <a:lnTo>
                      <a:pt x="17" y="8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43" y="5"/>
                    </a:lnTo>
                    <a:lnTo>
                      <a:pt x="57" y="0"/>
                    </a:lnTo>
                    <a:lnTo>
                      <a:pt x="60" y="2"/>
                    </a:lnTo>
                    <a:lnTo>
                      <a:pt x="70" y="2"/>
                    </a:lnTo>
                    <a:lnTo>
                      <a:pt x="82" y="6"/>
                    </a:lnTo>
                    <a:lnTo>
                      <a:pt x="92" y="13"/>
                    </a:lnTo>
                    <a:lnTo>
                      <a:pt x="95" y="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14" name="Freeform 193"/>
              <p:cNvSpPr/>
              <p:nvPr/>
            </p:nvSpPr>
            <p:spPr>
              <a:xfrm>
                <a:off x="1987560" y="2732040"/>
                <a:ext cx="77400" cy="7884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78840"/>
                  <a:gd name="textAreaBottom" fmla="*/ 79200 h 78840"/>
                  <a:gd name="GluePoint1X" fmla="*/ 41 w 49"/>
                  <a:gd name="GluePoint1Y" fmla="*/ 50 h 50"/>
                  <a:gd name="GluePoint2X" fmla="*/ 43 w 49"/>
                  <a:gd name="GluePoint2Y" fmla="*/ 47 h 50"/>
                  <a:gd name="GluePoint3X" fmla="*/ 46 w 49"/>
                  <a:gd name="GluePoint3Y" fmla="*/ 37 h 50"/>
                  <a:gd name="GluePoint4X" fmla="*/ 43 w 49"/>
                  <a:gd name="GluePoint4Y" fmla="*/ 36 h 50"/>
                  <a:gd name="GluePoint5X" fmla="*/ 44 w 49"/>
                  <a:gd name="GluePoint5Y" fmla="*/ 31 h 50"/>
                  <a:gd name="GluePoint6X" fmla="*/ 46 w 49"/>
                  <a:gd name="GluePoint6Y" fmla="*/ 28 h 50"/>
                  <a:gd name="GluePoint7X" fmla="*/ 49 w 49"/>
                  <a:gd name="GluePoint7Y" fmla="*/ 28 h 50"/>
                  <a:gd name="GluePoint8X" fmla="*/ 38 w 49"/>
                  <a:gd name="GluePoint8Y" fmla="*/ 18 h 50"/>
                  <a:gd name="GluePoint9X" fmla="*/ 33 w 49"/>
                  <a:gd name="GluePoint9Y" fmla="*/ 5 h 50"/>
                  <a:gd name="GluePoint10X" fmla="*/ 27 w 49"/>
                  <a:gd name="GluePoint10Y" fmla="*/ 7 h 50"/>
                  <a:gd name="GluePoint11X" fmla="*/ 21 w 49"/>
                  <a:gd name="GluePoint11Y" fmla="*/ 3 h 50"/>
                  <a:gd name="GluePoint12X" fmla="*/ 14 w 49"/>
                  <a:gd name="GluePoint12Y" fmla="*/ 3 h 50"/>
                  <a:gd name="GluePoint13X" fmla="*/ 5 w 49"/>
                  <a:gd name="GluePoint13Y" fmla="*/ 0 h 50"/>
                  <a:gd name="GluePoint14X" fmla="*/ 2 w 49"/>
                  <a:gd name="GluePoint14Y" fmla="*/ 2 h 50"/>
                  <a:gd name="GluePoint15X" fmla="*/ 0 w 49"/>
                  <a:gd name="GluePoint15Y" fmla="*/ 13 h 50"/>
                  <a:gd name="GluePoint16X" fmla="*/ 2 w 49"/>
                  <a:gd name="GluePoint16Y" fmla="*/ 21 h 50"/>
                  <a:gd name="GluePoint17X" fmla="*/ 11 w 49"/>
                  <a:gd name="GluePoint17Y" fmla="*/ 28 h 50"/>
                  <a:gd name="GluePoint18X" fmla="*/ 13 w 49"/>
                  <a:gd name="GluePoint18Y" fmla="*/ 23 h 50"/>
                  <a:gd name="GluePoint19X" fmla="*/ 9 w 49"/>
                  <a:gd name="GluePoint19Y" fmla="*/ 20 h 50"/>
                  <a:gd name="GluePoint20X" fmla="*/ 13 w 49"/>
                  <a:gd name="GluePoint20Y" fmla="*/ 20 h 50"/>
                  <a:gd name="GluePoint21X" fmla="*/ 19 w 49"/>
                  <a:gd name="GluePoint21Y" fmla="*/ 29 h 50"/>
                  <a:gd name="GluePoint22X" fmla="*/ 32 w 49"/>
                  <a:gd name="GluePoint22Y" fmla="*/ 37 h 50"/>
                  <a:gd name="GluePoint23X" fmla="*/ 32 w 49"/>
                  <a:gd name="GluePoint23Y" fmla="*/ 45 h 50"/>
                  <a:gd name="GluePoint24X" fmla="*/ 37 w 49"/>
                  <a:gd name="GluePoint24Y" fmla="*/ 49 h 50"/>
                  <a:gd name="GluePoint25X" fmla="*/ 35 w 49"/>
                  <a:gd name="GluePoint25Y" fmla="*/ 44 h 50"/>
                  <a:gd name="GluePoint26X" fmla="*/ 37 w 49"/>
                  <a:gd name="GluePoint26Y" fmla="*/ 44 h 50"/>
                  <a:gd name="GluePoint27X" fmla="*/ 41 w 49"/>
                  <a:gd name="GluePoint27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9" h="50">
                    <a:moveTo>
                      <a:pt x="41" y="50"/>
                    </a:moveTo>
                    <a:lnTo>
                      <a:pt x="43" y="47"/>
                    </a:lnTo>
                    <a:lnTo>
                      <a:pt x="46" y="37"/>
                    </a:lnTo>
                    <a:lnTo>
                      <a:pt x="43" y="36"/>
                    </a:lnTo>
                    <a:lnTo>
                      <a:pt x="44" y="31"/>
                    </a:lnTo>
                    <a:lnTo>
                      <a:pt x="46" y="28"/>
                    </a:lnTo>
                    <a:lnTo>
                      <a:pt x="49" y="28"/>
                    </a:lnTo>
                    <a:lnTo>
                      <a:pt x="38" y="18"/>
                    </a:lnTo>
                    <a:lnTo>
                      <a:pt x="33" y="5"/>
                    </a:lnTo>
                    <a:lnTo>
                      <a:pt x="27" y="7"/>
                    </a:lnTo>
                    <a:lnTo>
                      <a:pt x="21" y="3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13"/>
                    </a:lnTo>
                    <a:lnTo>
                      <a:pt x="2" y="21"/>
                    </a:lnTo>
                    <a:lnTo>
                      <a:pt x="11" y="28"/>
                    </a:lnTo>
                    <a:lnTo>
                      <a:pt x="13" y="23"/>
                    </a:lnTo>
                    <a:lnTo>
                      <a:pt x="9" y="20"/>
                    </a:lnTo>
                    <a:lnTo>
                      <a:pt x="13" y="20"/>
                    </a:lnTo>
                    <a:lnTo>
                      <a:pt x="19" y="29"/>
                    </a:lnTo>
                    <a:lnTo>
                      <a:pt x="32" y="37"/>
                    </a:lnTo>
                    <a:lnTo>
                      <a:pt x="32" y="45"/>
                    </a:lnTo>
                    <a:lnTo>
                      <a:pt x="37" y="49"/>
                    </a:lnTo>
                    <a:lnTo>
                      <a:pt x="35" y="44"/>
                    </a:lnTo>
                    <a:lnTo>
                      <a:pt x="37" y="44"/>
                    </a:lnTo>
                    <a:lnTo>
                      <a:pt x="41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15" name="Freeform 194"/>
              <p:cNvSpPr/>
              <p:nvPr/>
            </p:nvSpPr>
            <p:spPr>
              <a:xfrm>
                <a:off x="1919160" y="2529000"/>
                <a:ext cx="33120" cy="709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70920"/>
                  <a:gd name="textAreaBottom" fmla="*/ 71280 h 70920"/>
                  <a:gd name="GluePoint1X" fmla="*/ 5 w 21"/>
                  <a:gd name="GluePoint1Y" fmla="*/ 45 h 45"/>
                  <a:gd name="GluePoint2X" fmla="*/ 0 w 21"/>
                  <a:gd name="GluePoint2Y" fmla="*/ 43 h 45"/>
                  <a:gd name="GluePoint3X" fmla="*/ 5 w 21"/>
                  <a:gd name="GluePoint3Y" fmla="*/ 9 h 45"/>
                  <a:gd name="GluePoint4X" fmla="*/ 10 w 21"/>
                  <a:gd name="GluePoint4Y" fmla="*/ 9 h 45"/>
                  <a:gd name="GluePoint5X" fmla="*/ 14 w 21"/>
                  <a:gd name="GluePoint5Y" fmla="*/ 1 h 45"/>
                  <a:gd name="GluePoint6X" fmla="*/ 18 w 21"/>
                  <a:gd name="GluePoint6Y" fmla="*/ 0 h 45"/>
                  <a:gd name="GluePoint7X" fmla="*/ 21 w 21"/>
                  <a:gd name="GluePoint7Y" fmla="*/ 3 h 45"/>
                  <a:gd name="GluePoint8X" fmla="*/ 18 w 21"/>
                  <a:gd name="GluePoint8Y" fmla="*/ 12 h 45"/>
                  <a:gd name="GluePoint9X" fmla="*/ 16 w 21"/>
                  <a:gd name="GluePoint9Y" fmla="*/ 27 h 45"/>
                  <a:gd name="GluePoint10X" fmla="*/ 13 w 21"/>
                  <a:gd name="GluePoint10Y" fmla="*/ 33 h 45"/>
                  <a:gd name="GluePoint11X" fmla="*/ 6 w 21"/>
                  <a:gd name="GluePoint11Y" fmla="*/ 40 h 45"/>
                  <a:gd name="GluePoint12X" fmla="*/ 5 w 21"/>
                  <a:gd name="GluePoint12Y" fmla="*/ 45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1" h="45">
                    <a:moveTo>
                      <a:pt x="5" y="45"/>
                    </a:moveTo>
                    <a:lnTo>
                      <a:pt x="0" y="43"/>
                    </a:lnTo>
                    <a:lnTo>
                      <a:pt x="5" y="9"/>
                    </a:lnTo>
                    <a:lnTo>
                      <a:pt x="10" y="9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18" y="12"/>
                    </a:lnTo>
                    <a:lnTo>
                      <a:pt x="16" y="27"/>
                    </a:lnTo>
                    <a:lnTo>
                      <a:pt x="13" y="33"/>
                    </a:lnTo>
                    <a:lnTo>
                      <a:pt x="6" y="4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16" name="Freeform 195"/>
              <p:cNvSpPr/>
              <p:nvPr/>
            </p:nvSpPr>
            <p:spPr>
              <a:xfrm>
                <a:off x="2290680" y="2705040"/>
                <a:ext cx="326520" cy="318600"/>
              </a:xfrm>
              <a:custGeom>
                <a:avLst/>
                <a:gdLst>
                  <a:gd name="textAreaLeft" fmla="*/ 0 w 326520"/>
                  <a:gd name="textAreaRight" fmla="*/ 326880 w 326520"/>
                  <a:gd name="textAreaTop" fmla="*/ 0 h 318600"/>
                  <a:gd name="textAreaBottom" fmla="*/ 318960 h 318600"/>
                  <a:gd name="GluePoint1X" fmla="*/ 23 w 206"/>
                  <a:gd name="GluePoint1Y" fmla="*/ 11 h 201"/>
                  <a:gd name="GluePoint2X" fmla="*/ 27 w 206"/>
                  <a:gd name="GluePoint2Y" fmla="*/ 29 h 201"/>
                  <a:gd name="GluePoint3X" fmla="*/ 20 w 206"/>
                  <a:gd name="GluePoint3Y" fmla="*/ 43 h 201"/>
                  <a:gd name="GluePoint4X" fmla="*/ 27 w 206"/>
                  <a:gd name="GluePoint4Y" fmla="*/ 54 h 201"/>
                  <a:gd name="GluePoint5X" fmla="*/ 35 w 206"/>
                  <a:gd name="GluePoint5Y" fmla="*/ 49 h 201"/>
                  <a:gd name="GluePoint6X" fmla="*/ 28 w 206"/>
                  <a:gd name="GluePoint6Y" fmla="*/ 32 h 201"/>
                  <a:gd name="GluePoint7X" fmla="*/ 39 w 206"/>
                  <a:gd name="GluePoint7Y" fmla="*/ 16 h 201"/>
                  <a:gd name="GluePoint8X" fmla="*/ 55 w 206"/>
                  <a:gd name="GluePoint8Y" fmla="*/ 9 h 201"/>
                  <a:gd name="GluePoint9X" fmla="*/ 50 w 206"/>
                  <a:gd name="GluePoint9Y" fmla="*/ 1 h 201"/>
                  <a:gd name="GluePoint10X" fmla="*/ 55 w 206"/>
                  <a:gd name="GluePoint10Y" fmla="*/ 0 h 201"/>
                  <a:gd name="GluePoint11X" fmla="*/ 76 w 206"/>
                  <a:gd name="GluePoint11Y" fmla="*/ 16 h 201"/>
                  <a:gd name="GluePoint12X" fmla="*/ 82 w 206"/>
                  <a:gd name="GluePoint12Y" fmla="*/ 29 h 201"/>
                  <a:gd name="GluePoint13X" fmla="*/ 117 w 206"/>
                  <a:gd name="GluePoint13Y" fmla="*/ 35 h 201"/>
                  <a:gd name="GluePoint14X" fmla="*/ 133 w 206"/>
                  <a:gd name="GluePoint14Y" fmla="*/ 33 h 201"/>
                  <a:gd name="GluePoint15X" fmla="*/ 146 w 206"/>
                  <a:gd name="GluePoint15Y" fmla="*/ 30 h 201"/>
                  <a:gd name="GluePoint16X" fmla="*/ 139 w 206"/>
                  <a:gd name="GluePoint16Y" fmla="*/ 27 h 201"/>
                  <a:gd name="GluePoint17X" fmla="*/ 173 w 206"/>
                  <a:gd name="GluePoint17Y" fmla="*/ 27 h 201"/>
                  <a:gd name="GluePoint18X" fmla="*/ 160 w 206"/>
                  <a:gd name="GluePoint18Y" fmla="*/ 29 h 201"/>
                  <a:gd name="GluePoint19X" fmla="*/ 165 w 206"/>
                  <a:gd name="GluePoint19Y" fmla="*/ 35 h 201"/>
                  <a:gd name="GluePoint20X" fmla="*/ 177 w 206"/>
                  <a:gd name="GluePoint20Y" fmla="*/ 41 h 201"/>
                  <a:gd name="GluePoint21X" fmla="*/ 190 w 206"/>
                  <a:gd name="GluePoint21Y" fmla="*/ 61 h 201"/>
                  <a:gd name="GluePoint22X" fmla="*/ 187 w 206"/>
                  <a:gd name="GluePoint22Y" fmla="*/ 66 h 201"/>
                  <a:gd name="GluePoint23X" fmla="*/ 200 w 206"/>
                  <a:gd name="GluePoint23Y" fmla="*/ 62 h 201"/>
                  <a:gd name="GluePoint24X" fmla="*/ 204 w 206"/>
                  <a:gd name="GluePoint24Y" fmla="*/ 72 h 201"/>
                  <a:gd name="GluePoint25X" fmla="*/ 190 w 206"/>
                  <a:gd name="GluePoint25Y" fmla="*/ 88 h 201"/>
                  <a:gd name="GluePoint26X" fmla="*/ 185 w 206"/>
                  <a:gd name="GluePoint26Y" fmla="*/ 96 h 201"/>
                  <a:gd name="GluePoint27X" fmla="*/ 182 w 206"/>
                  <a:gd name="GluePoint27Y" fmla="*/ 106 h 201"/>
                  <a:gd name="GluePoint28X" fmla="*/ 192 w 206"/>
                  <a:gd name="GluePoint28Y" fmla="*/ 123 h 201"/>
                  <a:gd name="GluePoint29X" fmla="*/ 185 w 206"/>
                  <a:gd name="GluePoint29Y" fmla="*/ 133 h 201"/>
                  <a:gd name="GluePoint30X" fmla="*/ 173 w 206"/>
                  <a:gd name="GluePoint30Y" fmla="*/ 139 h 201"/>
                  <a:gd name="GluePoint31X" fmla="*/ 154 w 206"/>
                  <a:gd name="GluePoint31Y" fmla="*/ 146 h 201"/>
                  <a:gd name="GluePoint32X" fmla="*/ 136 w 206"/>
                  <a:gd name="GluePoint32Y" fmla="*/ 139 h 201"/>
                  <a:gd name="GluePoint33X" fmla="*/ 128 w 206"/>
                  <a:gd name="GluePoint33Y" fmla="*/ 144 h 201"/>
                  <a:gd name="GluePoint34X" fmla="*/ 133 w 206"/>
                  <a:gd name="GluePoint34Y" fmla="*/ 159 h 201"/>
                  <a:gd name="GluePoint35X" fmla="*/ 147 w 206"/>
                  <a:gd name="GluePoint35Y" fmla="*/ 172 h 201"/>
                  <a:gd name="GluePoint36X" fmla="*/ 138 w 206"/>
                  <a:gd name="GluePoint36Y" fmla="*/ 180 h 201"/>
                  <a:gd name="GluePoint37X" fmla="*/ 117 w 206"/>
                  <a:gd name="GluePoint37Y" fmla="*/ 196 h 201"/>
                  <a:gd name="GluePoint38X" fmla="*/ 101 w 206"/>
                  <a:gd name="GluePoint38Y" fmla="*/ 201 h 201"/>
                  <a:gd name="GluePoint39X" fmla="*/ 87 w 206"/>
                  <a:gd name="GluePoint39Y" fmla="*/ 173 h 201"/>
                  <a:gd name="GluePoint40X" fmla="*/ 89 w 206"/>
                  <a:gd name="GluePoint40Y" fmla="*/ 156 h 201"/>
                  <a:gd name="GluePoint41X" fmla="*/ 81 w 206"/>
                  <a:gd name="GluePoint41Y" fmla="*/ 143 h 201"/>
                  <a:gd name="GluePoint42X" fmla="*/ 82 w 206"/>
                  <a:gd name="GluePoint42Y" fmla="*/ 120 h 201"/>
                  <a:gd name="GluePoint43X" fmla="*/ 87 w 206"/>
                  <a:gd name="GluePoint43Y" fmla="*/ 104 h 201"/>
                  <a:gd name="GluePoint44X" fmla="*/ 73 w 206"/>
                  <a:gd name="GluePoint44Y" fmla="*/ 107 h 201"/>
                  <a:gd name="GluePoint45X" fmla="*/ 57 w 206"/>
                  <a:gd name="GluePoint45Y" fmla="*/ 107 h 201"/>
                  <a:gd name="GluePoint46X" fmla="*/ 39 w 206"/>
                  <a:gd name="GluePoint46Y" fmla="*/ 88 h 201"/>
                  <a:gd name="GluePoint47X" fmla="*/ 19 w 206"/>
                  <a:gd name="GluePoint47Y" fmla="*/ 88 h 201"/>
                  <a:gd name="GluePoint48X" fmla="*/ 12 w 206"/>
                  <a:gd name="GluePoint48Y" fmla="*/ 69 h 201"/>
                  <a:gd name="GluePoint49X" fmla="*/ 6 w 206"/>
                  <a:gd name="GluePoint49Y" fmla="*/ 53 h 201"/>
                  <a:gd name="GluePoint50X" fmla="*/ 3 w 206"/>
                  <a:gd name="GluePoint50Y" fmla="*/ 43 h 201"/>
                  <a:gd name="GluePoint51X" fmla="*/ 12 w 206"/>
                  <a:gd name="GluePoint51Y" fmla="*/ 22 h 201"/>
                  <a:gd name="GluePoint52X" fmla="*/ 31 w 206"/>
                  <a:gd name="GluePoint52Y" fmla="*/ 6 h 2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206" h="201">
                    <a:moveTo>
                      <a:pt x="31" y="6"/>
                    </a:moveTo>
                    <a:lnTo>
                      <a:pt x="23" y="11"/>
                    </a:lnTo>
                    <a:lnTo>
                      <a:pt x="27" y="25"/>
                    </a:lnTo>
                    <a:lnTo>
                      <a:pt x="27" y="29"/>
                    </a:lnTo>
                    <a:lnTo>
                      <a:pt x="20" y="37"/>
                    </a:lnTo>
                    <a:lnTo>
                      <a:pt x="20" y="43"/>
                    </a:lnTo>
                    <a:lnTo>
                      <a:pt x="23" y="48"/>
                    </a:lnTo>
                    <a:lnTo>
                      <a:pt x="27" y="54"/>
                    </a:lnTo>
                    <a:lnTo>
                      <a:pt x="30" y="54"/>
                    </a:lnTo>
                    <a:lnTo>
                      <a:pt x="35" y="49"/>
                    </a:lnTo>
                    <a:lnTo>
                      <a:pt x="35" y="41"/>
                    </a:lnTo>
                    <a:lnTo>
                      <a:pt x="28" y="32"/>
                    </a:lnTo>
                    <a:lnTo>
                      <a:pt x="30" y="24"/>
                    </a:lnTo>
                    <a:lnTo>
                      <a:pt x="39" y="16"/>
                    </a:lnTo>
                    <a:lnTo>
                      <a:pt x="55" y="12"/>
                    </a:lnTo>
                    <a:lnTo>
                      <a:pt x="55" y="9"/>
                    </a:lnTo>
                    <a:lnTo>
                      <a:pt x="49" y="8"/>
                    </a:lnTo>
                    <a:lnTo>
                      <a:pt x="50" y="1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8" y="12"/>
                    </a:lnTo>
                    <a:lnTo>
                      <a:pt x="76" y="16"/>
                    </a:lnTo>
                    <a:lnTo>
                      <a:pt x="79" y="27"/>
                    </a:lnTo>
                    <a:lnTo>
                      <a:pt x="82" y="29"/>
                    </a:lnTo>
                    <a:lnTo>
                      <a:pt x="111" y="27"/>
                    </a:lnTo>
                    <a:lnTo>
                      <a:pt x="117" y="35"/>
                    </a:lnTo>
                    <a:lnTo>
                      <a:pt x="125" y="35"/>
                    </a:lnTo>
                    <a:lnTo>
                      <a:pt x="133" y="33"/>
                    </a:lnTo>
                    <a:lnTo>
                      <a:pt x="138" y="30"/>
                    </a:lnTo>
                    <a:lnTo>
                      <a:pt x="146" y="30"/>
                    </a:lnTo>
                    <a:lnTo>
                      <a:pt x="147" y="29"/>
                    </a:lnTo>
                    <a:lnTo>
                      <a:pt x="139" y="27"/>
                    </a:lnTo>
                    <a:lnTo>
                      <a:pt x="141" y="25"/>
                    </a:lnTo>
                    <a:lnTo>
                      <a:pt x="173" y="27"/>
                    </a:lnTo>
                    <a:lnTo>
                      <a:pt x="168" y="29"/>
                    </a:lnTo>
                    <a:lnTo>
                      <a:pt x="160" y="29"/>
                    </a:lnTo>
                    <a:lnTo>
                      <a:pt x="158" y="32"/>
                    </a:lnTo>
                    <a:lnTo>
                      <a:pt x="165" y="35"/>
                    </a:lnTo>
                    <a:lnTo>
                      <a:pt x="168" y="41"/>
                    </a:lnTo>
                    <a:lnTo>
                      <a:pt x="177" y="41"/>
                    </a:lnTo>
                    <a:lnTo>
                      <a:pt x="189" y="49"/>
                    </a:lnTo>
                    <a:lnTo>
                      <a:pt x="190" y="61"/>
                    </a:lnTo>
                    <a:lnTo>
                      <a:pt x="187" y="64"/>
                    </a:lnTo>
                    <a:lnTo>
                      <a:pt x="187" y="66"/>
                    </a:lnTo>
                    <a:lnTo>
                      <a:pt x="193" y="66"/>
                    </a:lnTo>
                    <a:lnTo>
                      <a:pt x="200" y="62"/>
                    </a:lnTo>
                    <a:lnTo>
                      <a:pt x="206" y="67"/>
                    </a:lnTo>
                    <a:lnTo>
                      <a:pt x="204" y="72"/>
                    </a:lnTo>
                    <a:lnTo>
                      <a:pt x="190" y="80"/>
                    </a:lnTo>
                    <a:lnTo>
                      <a:pt x="190" y="88"/>
                    </a:lnTo>
                    <a:lnTo>
                      <a:pt x="195" y="90"/>
                    </a:lnTo>
                    <a:lnTo>
                      <a:pt x="185" y="96"/>
                    </a:lnTo>
                    <a:lnTo>
                      <a:pt x="185" y="101"/>
                    </a:lnTo>
                    <a:lnTo>
                      <a:pt x="182" y="106"/>
                    </a:lnTo>
                    <a:lnTo>
                      <a:pt x="182" y="109"/>
                    </a:lnTo>
                    <a:lnTo>
                      <a:pt x="192" y="123"/>
                    </a:lnTo>
                    <a:lnTo>
                      <a:pt x="192" y="127"/>
                    </a:lnTo>
                    <a:lnTo>
                      <a:pt x="185" y="133"/>
                    </a:lnTo>
                    <a:lnTo>
                      <a:pt x="181" y="135"/>
                    </a:lnTo>
                    <a:lnTo>
                      <a:pt x="173" y="139"/>
                    </a:lnTo>
                    <a:lnTo>
                      <a:pt x="160" y="143"/>
                    </a:lnTo>
                    <a:lnTo>
                      <a:pt x="154" y="146"/>
                    </a:lnTo>
                    <a:lnTo>
                      <a:pt x="147" y="146"/>
                    </a:lnTo>
                    <a:lnTo>
                      <a:pt x="136" y="139"/>
                    </a:lnTo>
                    <a:lnTo>
                      <a:pt x="127" y="138"/>
                    </a:lnTo>
                    <a:lnTo>
                      <a:pt x="128" y="144"/>
                    </a:lnTo>
                    <a:lnTo>
                      <a:pt x="135" y="149"/>
                    </a:lnTo>
                    <a:lnTo>
                      <a:pt x="133" y="159"/>
                    </a:lnTo>
                    <a:lnTo>
                      <a:pt x="136" y="172"/>
                    </a:lnTo>
                    <a:lnTo>
                      <a:pt x="147" y="172"/>
                    </a:lnTo>
                    <a:lnTo>
                      <a:pt x="147" y="175"/>
                    </a:lnTo>
                    <a:lnTo>
                      <a:pt x="138" y="180"/>
                    </a:lnTo>
                    <a:lnTo>
                      <a:pt x="133" y="188"/>
                    </a:lnTo>
                    <a:lnTo>
                      <a:pt x="117" y="196"/>
                    </a:lnTo>
                    <a:lnTo>
                      <a:pt x="112" y="199"/>
                    </a:lnTo>
                    <a:lnTo>
                      <a:pt x="101" y="201"/>
                    </a:lnTo>
                    <a:lnTo>
                      <a:pt x="93" y="191"/>
                    </a:lnTo>
                    <a:lnTo>
                      <a:pt x="87" y="173"/>
                    </a:lnTo>
                    <a:lnTo>
                      <a:pt x="81" y="165"/>
                    </a:lnTo>
                    <a:lnTo>
                      <a:pt x="89" y="156"/>
                    </a:lnTo>
                    <a:lnTo>
                      <a:pt x="85" y="148"/>
                    </a:lnTo>
                    <a:lnTo>
                      <a:pt x="81" y="143"/>
                    </a:lnTo>
                    <a:lnTo>
                      <a:pt x="79" y="133"/>
                    </a:lnTo>
                    <a:lnTo>
                      <a:pt x="82" y="120"/>
                    </a:lnTo>
                    <a:lnTo>
                      <a:pt x="87" y="109"/>
                    </a:lnTo>
                    <a:lnTo>
                      <a:pt x="87" y="104"/>
                    </a:lnTo>
                    <a:lnTo>
                      <a:pt x="82" y="104"/>
                    </a:lnTo>
                    <a:lnTo>
                      <a:pt x="73" y="107"/>
                    </a:lnTo>
                    <a:lnTo>
                      <a:pt x="65" y="106"/>
                    </a:lnTo>
                    <a:lnTo>
                      <a:pt x="57" y="107"/>
                    </a:lnTo>
                    <a:lnTo>
                      <a:pt x="47" y="91"/>
                    </a:lnTo>
                    <a:lnTo>
                      <a:pt x="39" y="88"/>
                    </a:lnTo>
                    <a:lnTo>
                      <a:pt x="27" y="91"/>
                    </a:lnTo>
                    <a:lnTo>
                      <a:pt x="19" y="88"/>
                    </a:lnTo>
                    <a:lnTo>
                      <a:pt x="12" y="83"/>
                    </a:lnTo>
                    <a:lnTo>
                      <a:pt x="12" y="69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3" y="43"/>
                    </a:lnTo>
                    <a:lnTo>
                      <a:pt x="8" y="29"/>
                    </a:lnTo>
                    <a:lnTo>
                      <a:pt x="12" y="22"/>
                    </a:lnTo>
                    <a:lnTo>
                      <a:pt x="23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17" name="Freeform 196"/>
              <p:cNvSpPr/>
              <p:nvPr/>
            </p:nvSpPr>
            <p:spPr>
              <a:xfrm>
                <a:off x="2655720" y="2878200"/>
                <a:ext cx="99720" cy="1141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114120"/>
                  <a:gd name="textAreaBottom" fmla="*/ 114480 h 114120"/>
                  <a:gd name="GluePoint1X" fmla="*/ 55 w 63"/>
                  <a:gd name="GluePoint1Y" fmla="*/ 64 h 72"/>
                  <a:gd name="GluePoint2X" fmla="*/ 48 w 63"/>
                  <a:gd name="GluePoint2Y" fmla="*/ 61 h 72"/>
                  <a:gd name="GluePoint3X" fmla="*/ 41 w 63"/>
                  <a:gd name="GluePoint3Y" fmla="*/ 63 h 72"/>
                  <a:gd name="GluePoint4X" fmla="*/ 35 w 63"/>
                  <a:gd name="GluePoint4Y" fmla="*/ 63 h 72"/>
                  <a:gd name="GluePoint5X" fmla="*/ 33 w 63"/>
                  <a:gd name="GluePoint5Y" fmla="*/ 63 h 72"/>
                  <a:gd name="GluePoint6X" fmla="*/ 33 w 63"/>
                  <a:gd name="GluePoint6Y" fmla="*/ 72 h 72"/>
                  <a:gd name="GluePoint7X" fmla="*/ 24 w 63"/>
                  <a:gd name="GluePoint7Y" fmla="*/ 71 h 72"/>
                  <a:gd name="GluePoint8X" fmla="*/ 17 w 63"/>
                  <a:gd name="GluePoint8Y" fmla="*/ 61 h 72"/>
                  <a:gd name="GluePoint9X" fmla="*/ 13 w 63"/>
                  <a:gd name="GluePoint9Y" fmla="*/ 47 h 72"/>
                  <a:gd name="GluePoint10X" fmla="*/ 8 w 63"/>
                  <a:gd name="GluePoint10Y" fmla="*/ 45 h 72"/>
                  <a:gd name="GluePoint11X" fmla="*/ 0 w 63"/>
                  <a:gd name="GluePoint11Y" fmla="*/ 34 h 72"/>
                  <a:gd name="GluePoint12X" fmla="*/ 3 w 63"/>
                  <a:gd name="GluePoint12Y" fmla="*/ 19 h 72"/>
                  <a:gd name="GluePoint13X" fmla="*/ 11 w 63"/>
                  <a:gd name="GluePoint13Y" fmla="*/ 16 h 72"/>
                  <a:gd name="GluePoint14X" fmla="*/ 13 w 63"/>
                  <a:gd name="GluePoint14Y" fmla="*/ 13 h 72"/>
                  <a:gd name="GluePoint15X" fmla="*/ 13 w 63"/>
                  <a:gd name="GluePoint15Y" fmla="*/ 10 h 72"/>
                  <a:gd name="GluePoint16X" fmla="*/ 16 w 63"/>
                  <a:gd name="GluePoint16Y" fmla="*/ 3 h 72"/>
                  <a:gd name="GluePoint17X" fmla="*/ 19 w 63"/>
                  <a:gd name="GluePoint17Y" fmla="*/ 0 h 72"/>
                  <a:gd name="GluePoint18X" fmla="*/ 27 w 63"/>
                  <a:gd name="GluePoint18Y" fmla="*/ 3 h 72"/>
                  <a:gd name="GluePoint19X" fmla="*/ 49 w 63"/>
                  <a:gd name="GluePoint19Y" fmla="*/ 0 h 72"/>
                  <a:gd name="GluePoint20X" fmla="*/ 63 w 63"/>
                  <a:gd name="GluePoint20Y" fmla="*/ 5 h 72"/>
                  <a:gd name="GluePoint21X" fmla="*/ 63 w 63"/>
                  <a:gd name="GluePoint21Y" fmla="*/ 8 h 72"/>
                  <a:gd name="GluePoint22X" fmla="*/ 57 w 63"/>
                  <a:gd name="GluePoint22Y" fmla="*/ 16 h 72"/>
                  <a:gd name="GluePoint23X" fmla="*/ 57 w 63"/>
                  <a:gd name="GluePoint23Y" fmla="*/ 30 h 72"/>
                  <a:gd name="GluePoint24X" fmla="*/ 63 w 63"/>
                  <a:gd name="GluePoint24Y" fmla="*/ 42 h 72"/>
                  <a:gd name="GluePoint25X" fmla="*/ 60 w 63"/>
                  <a:gd name="GluePoint25Y" fmla="*/ 59 h 72"/>
                  <a:gd name="GluePoint26X" fmla="*/ 55 w 63"/>
                  <a:gd name="GluePoint26Y" fmla="*/ 64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3" h="72">
                    <a:moveTo>
                      <a:pt x="55" y="64"/>
                    </a:moveTo>
                    <a:lnTo>
                      <a:pt x="48" y="61"/>
                    </a:lnTo>
                    <a:lnTo>
                      <a:pt x="41" y="63"/>
                    </a:lnTo>
                    <a:lnTo>
                      <a:pt x="35" y="63"/>
                    </a:lnTo>
                    <a:lnTo>
                      <a:pt x="33" y="63"/>
                    </a:lnTo>
                    <a:lnTo>
                      <a:pt x="33" y="72"/>
                    </a:lnTo>
                    <a:lnTo>
                      <a:pt x="24" y="71"/>
                    </a:lnTo>
                    <a:lnTo>
                      <a:pt x="17" y="61"/>
                    </a:lnTo>
                    <a:lnTo>
                      <a:pt x="13" y="47"/>
                    </a:lnTo>
                    <a:lnTo>
                      <a:pt x="8" y="45"/>
                    </a:lnTo>
                    <a:lnTo>
                      <a:pt x="0" y="34"/>
                    </a:lnTo>
                    <a:lnTo>
                      <a:pt x="3" y="19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6" y="3"/>
                    </a:lnTo>
                    <a:lnTo>
                      <a:pt x="19" y="0"/>
                    </a:lnTo>
                    <a:lnTo>
                      <a:pt x="27" y="3"/>
                    </a:lnTo>
                    <a:lnTo>
                      <a:pt x="49" y="0"/>
                    </a:lnTo>
                    <a:lnTo>
                      <a:pt x="63" y="5"/>
                    </a:lnTo>
                    <a:lnTo>
                      <a:pt x="63" y="8"/>
                    </a:lnTo>
                    <a:lnTo>
                      <a:pt x="57" y="16"/>
                    </a:lnTo>
                    <a:lnTo>
                      <a:pt x="57" y="30"/>
                    </a:lnTo>
                    <a:lnTo>
                      <a:pt x="63" y="42"/>
                    </a:lnTo>
                    <a:lnTo>
                      <a:pt x="60" y="59"/>
                    </a:lnTo>
                    <a:lnTo>
                      <a:pt x="55" y="6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18" name="Freeform 197"/>
              <p:cNvSpPr/>
              <p:nvPr/>
            </p:nvSpPr>
            <p:spPr>
              <a:xfrm>
                <a:off x="2579760" y="2811600"/>
                <a:ext cx="114120" cy="196560"/>
              </a:xfrm>
              <a:custGeom>
                <a:avLst/>
                <a:gdLst>
                  <a:gd name="textAreaLeft" fmla="*/ 0 w 114120"/>
                  <a:gd name="textAreaRight" fmla="*/ 114480 w 114120"/>
                  <a:gd name="textAreaTop" fmla="*/ 0 h 196560"/>
                  <a:gd name="textAreaBottom" fmla="*/ 196920 h 196560"/>
                  <a:gd name="GluePoint1X" fmla="*/ 72 w 72"/>
                  <a:gd name="GluePoint1Y" fmla="*/ 113 h 124"/>
                  <a:gd name="GluePoint2X" fmla="*/ 65 w 72"/>
                  <a:gd name="GluePoint2Y" fmla="*/ 113 h 124"/>
                  <a:gd name="GluePoint3X" fmla="*/ 61 w 72"/>
                  <a:gd name="GluePoint3Y" fmla="*/ 111 h 124"/>
                  <a:gd name="GluePoint4X" fmla="*/ 56 w 72"/>
                  <a:gd name="GluePoint4Y" fmla="*/ 118 h 124"/>
                  <a:gd name="GluePoint5X" fmla="*/ 42 w 72"/>
                  <a:gd name="GluePoint5Y" fmla="*/ 121 h 124"/>
                  <a:gd name="GluePoint6X" fmla="*/ 38 w 72"/>
                  <a:gd name="GluePoint6Y" fmla="*/ 124 h 124"/>
                  <a:gd name="GluePoint7X" fmla="*/ 32 w 72"/>
                  <a:gd name="GluePoint7Y" fmla="*/ 124 h 124"/>
                  <a:gd name="GluePoint8X" fmla="*/ 29 w 72"/>
                  <a:gd name="GluePoint8Y" fmla="*/ 121 h 124"/>
                  <a:gd name="GluePoint9X" fmla="*/ 24 w 72"/>
                  <a:gd name="GluePoint9Y" fmla="*/ 114 h 124"/>
                  <a:gd name="GluePoint10X" fmla="*/ 22 w 72"/>
                  <a:gd name="GluePoint10Y" fmla="*/ 108 h 124"/>
                  <a:gd name="GluePoint11X" fmla="*/ 19 w 72"/>
                  <a:gd name="GluePoint11Y" fmla="*/ 103 h 124"/>
                  <a:gd name="GluePoint12X" fmla="*/ 22 w 72"/>
                  <a:gd name="GluePoint12Y" fmla="*/ 82 h 124"/>
                  <a:gd name="GluePoint13X" fmla="*/ 26 w 72"/>
                  <a:gd name="GluePoint13Y" fmla="*/ 77 h 124"/>
                  <a:gd name="GluePoint14X" fmla="*/ 24 w 72"/>
                  <a:gd name="GluePoint14Y" fmla="*/ 69 h 124"/>
                  <a:gd name="GluePoint15X" fmla="*/ 18 w 72"/>
                  <a:gd name="GluePoint15Y" fmla="*/ 66 h 124"/>
                  <a:gd name="GluePoint16X" fmla="*/ 19 w 72"/>
                  <a:gd name="GluePoint16Y" fmla="*/ 60 h 124"/>
                  <a:gd name="GluePoint17X" fmla="*/ 18 w 72"/>
                  <a:gd name="GluePoint17Y" fmla="*/ 55 h 124"/>
                  <a:gd name="GluePoint18X" fmla="*/ 10 w 72"/>
                  <a:gd name="GluePoint18Y" fmla="*/ 56 h 124"/>
                  <a:gd name="GluePoint19X" fmla="*/ 0 w 72"/>
                  <a:gd name="GluePoint19Y" fmla="*/ 42 h 124"/>
                  <a:gd name="GluePoint20X" fmla="*/ 0 w 72"/>
                  <a:gd name="GluePoint20Y" fmla="*/ 39 h 124"/>
                  <a:gd name="GluePoint21X" fmla="*/ 3 w 72"/>
                  <a:gd name="GluePoint21Y" fmla="*/ 34 h 124"/>
                  <a:gd name="GluePoint22X" fmla="*/ 3 w 72"/>
                  <a:gd name="GluePoint22Y" fmla="*/ 29 h 124"/>
                  <a:gd name="GluePoint23X" fmla="*/ 13 w 72"/>
                  <a:gd name="GluePoint23Y" fmla="*/ 23 h 124"/>
                  <a:gd name="GluePoint24X" fmla="*/ 8 w 72"/>
                  <a:gd name="GluePoint24Y" fmla="*/ 21 h 124"/>
                  <a:gd name="GluePoint25X" fmla="*/ 8 w 72"/>
                  <a:gd name="GluePoint25Y" fmla="*/ 13 h 124"/>
                  <a:gd name="GluePoint26X" fmla="*/ 22 w 72"/>
                  <a:gd name="GluePoint26Y" fmla="*/ 5 h 124"/>
                  <a:gd name="GluePoint27X" fmla="*/ 24 w 72"/>
                  <a:gd name="GluePoint27Y" fmla="*/ 0 h 124"/>
                  <a:gd name="GluePoint28X" fmla="*/ 27 w 72"/>
                  <a:gd name="GluePoint28Y" fmla="*/ 0 h 124"/>
                  <a:gd name="GluePoint29X" fmla="*/ 40 w 72"/>
                  <a:gd name="GluePoint29Y" fmla="*/ 13 h 124"/>
                  <a:gd name="GluePoint30X" fmla="*/ 42 w 72"/>
                  <a:gd name="GluePoint30Y" fmla="*/ 18 h 124"/>
                  <a:gd name="GluePoint31X" fmla="*/ 42 w 72"/>
                  <a:gd name="GluePoint31Y" fmla="*/ 27 h 124"/>
                  <a:gd name="GluePoint32X" fmla="*/ 43 w 72"/>
                  <a:gd name="GluePoint32Y" fmla="*/ 27 h 124"/>
                  <a:gd name="GluePoint33X" fmla="*/ 49 w 72"/>
                  <a:gd name="GluePoint33Y" fmla="*/ 27 h 124"/>
                  <a:gd name="GluePoint34X" fmla="*/ 54 w 72"/>
                  <a:gd name="GluePoint34Y" fmla="*/ 31 h 124"/>
                  <a:gd name="GluePoint35X" fmla="*/ 62 w 72"/>
                  <a:gd name="GluePoint35Y" fmla="*/ 39 h 124"/>
                  <a:gd name="GluePoint36X" fmla="*/ 64 w 72"/>
                  <a:gd name="GluePoint36Y" fmla="*/ 45 h 124"/>
                  <a:gd name="GluePoint37X" fmla="*/ 61 w 72"/>
                  <a:gd name="GluePoint37Y" fmla="*/ 52 h 124"/>
                  <a:gd name="GluePoint38X" fmla="*/ 61 w 72"/>
                  <a:gd name="GluePoint38Y" fmla="*/ 55 h 124"/>
                  <a:gd name="GluePoint39X" fmla="*/ 59 w 72"/>
                  <a:gd name="GluePoint39Y" fmla="*/ 58 h 124"/>
                  <a:gd name="GluePoint40X" fmla="*/ 51 w 72"/>
                  <a:gd name="GluePoint40Y" fmla="*/ 61 h 124"/>
                  <a:gd name="GluePoint41X" fmla="*/ 48 w 72"/>
                  <a:gd name="GluePoint41Y" fmla="*/ 76 h 124"/>
                  <a:gd name="GluePoint42X" fmla="*/ 56 w 72"/>
                  <a:gd name="GluePoint42Y" fmla="*/ 87 h 124"/>
                  <a:gd name="GluePoint43X" fmla="*/ 61 w 72"/>
                  <a:gd name="GluePoint43Y" fmla="*/ 89 h 124"/>
                  <a:gd name="GluePoint44X" fmla="*/ 65 w 72"/>
                  <a:gd name="GluePoint44Y" fmla="*/ 103 h 124"/>
                  <a:gd name="GluePoint45X" fmla="*/ 72 w 72"/>
                  <a:gd name="GluePoint45Y" fmla="*/ 113 h 1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72" h="124">
                    <a:moveTo>
                      <a:pt x="72" y="113"/>
                    </a:moveTo>
                    <a:lnTo>
                      <a:pt x="65" y="113"/>
                    </a:lnTo>
                    <a:lnTo>
                      <a:pt x="61" y="111"/>
                    </a:lnTo>
                    <a:lnTo>
                      <a:pt x="56" y="118"/>
                    </a:lnTo>
                    <a:lnTo>
                      <a:pt x="42" y="121"/>
                    </a:lnTo>
                    <a:lnTo>
                      <a:pt x="38" y="124"/>
                    </a:lnTo>
                    <a:lnTo>
                      <a:pt x="32" y="124"/>
                    </a:lnTo>
                    <a:lnTo>
                      <a:pt x="29" y="121"/>
                    </a:lnTo>
                    <a:lnTo>
                      <a:pt x="24" y="114"/>
                    </a:lnTo>
                    <a:lnTo>
                      <a:pt x="22" y="108"/>
                    </a:lnTo>
                    <a:lnTo>
                      <a:pt x="19" y="103"/>
                    </a:lnTo>
                    <a:lnTo>
                      <a:pt x="22" y="82"/>
                    </a:lnTo>
                    <a:lnTo>
                      <a:pt x="26" y="77"/>
                    </a:lnTo>
                    <a:lnTo>
                      <a:pt x="24" y="69"/>
                    </a:lnTo>
                    <a:lnTo>
                      <a:pt x="18" y="66"/>
                    </a:lnTo>
                    <a:lnTo>
                      <a:pt x="19" y="60"/>
                    </a:lnTo>
                    <a:lnTo>
                      <a:pt x="18" y="55"/>
                    </a:lnTo>
                    <a:lnTo>
                      <a:pt x="10" y="56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3" y="34"/>
                    </a:lnTo>
                    <a:lnTo>
                      <a:pt x="3" y="29"/>
                    </a:lnTo>
                    <a:lnTo>
                      <a:pt x="13" y="23"/>
                    </a:lnTo>
                    <a:lnTo>
                      <a:pt x="8" y="21"/>
                    </a:lnTo>
                    <a:lnTo>
                      <a:pt x="8" y="13"/>
                    </a:lnTo>
                    <a:lnTo>
                      <a:pt x="22" y="5"/>
                    </a:lnTo>
                    <a:lnTo>
                      <a:pt x="24" y="0"/>
                    </a:lnTo>
                    <a:lnTo>
                      <a:pt x="27" y="0"/>
                    </a:lnTo>
                    <a:lnTo>
                      <a:pt x="40" y="13"/>
                    </a:lnTo>
                    <a:lnTo>
                      <a:pt x="42" y="18"/>
                    </a:lnTo>
                    <a:lnTo>
                      <a:pt x="42" y="27"/>
                    </a:lnTo>
                    <a:lnTo>
                      <a:pt x="43" y="27"/>
                    </a:lnTo>
                    <a:lnTo>
                      <a:pt x="49" y="27"/>
                    </a:lnTo>
                    <a:lnTo>
                      <a:pt x="54" y="31"/>
                    </a:lnTo>
                    <a:lnTo>
                      <a:pt x="62" y="39"/>
                    </a:lnTo>
                    <a:lnTo>
                      <a:pt x="64" y="45"/>
                    </a:lnTo>
                    <a:lnTo>
                      <a:pt x="61" y="52"/>
                    </a:lnTo>
                    <a:lnTo>
                      <a:pt x="61" y="55"/>
                    </a:lnTo>
                    <a:lnTo>
                      <a:pt x="59" y="58"/>
                    </a:lnTo>
                    <a:lnTo>
                      <a:pt x="51" y="61"/>
                    </a:lnTo>
                    <a:lnTo>
                      <a:pt x="48" y="76"/>
                    </a:lnTo>
                    <a:lnTo>
                      <a:pt x="56" y="87"/>
                    </a:lnTo>
                    <a:lnTo>
                      <a:pt x="61" y="89"/>
                    </a:lnTo>
                    <a:lnTo>
                      <a:pt x="65" y="103"/>
                    </a:lnTo>
                    <a:lnTo>
                      <a:pt x="72" y="11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19" name="Freeform 198"/>
              <p:cNvSpPr/>
              <p:nvPr/>
            </p:nvSpPr>
            <p:spPr>
              <a:xfrm>
                <a:off x="2090880" y="3046320"/>
                <a:ext cx="315720" cy="504360"/>
              </a:xfrm>
              <a:custGeom>
                <a:avLst/>
                <a:gdLst>
                  <a:gd name="textAreaLeft" fmla="*/ 0 w 315720"/>
                  <a:gd name="textAreaRight" fmla="*/ 316080 w 315720"/>
                  <a:gd name="textAreaTop" fmla="*/ 0 h 504360"/>
                  <a:gd name="textAreaBottom" fmla="*/ 504720 h 504360"/>
                  <a:gd name="GluePoint1X" fmla="*/ 183 w 199"/>
                  <a:gd name="GluePoint1Y" fmla="*/ 317 h 318"/>
                  <a:gd name="GluePoint2X" fmla="*/ 192 w 199"/>
                  <a:gd name="GluePoint2Y" fmla="*/ 307 h 318"/>
                  <a:gd name="GluePoint3X" fmla="*/ 199 w 199"/>
                  <a:gd name="GluePoint3Y" fmla="*/ 290 h 318"/>
                  <a:gd name="GluePoint4X" fmla="*/ 192 w 199"/>
                  <a:gd name="GluePoint4Y" fmla="*/ 278 h 318"/>
                  <a:gd name="GluePoint5X" fmla="*/ 195 w 199"/>
                  <a:gd name="GluePoint5Y" fmla="*/ 265 h 318"/>
                  <a:gd name="GluePoint6X" fmla="*/ 195 w 199"/>
                  <a:gd name="GluePoint6Y" fmla="*/ 253 h 318"/>
                  <a:gd name="GluePoint7X" fmla="*/ 197 w 199"/>
                  <a:gd name="GluePoint7Y" fmla="*/ 217 h 318"/>
                  <a:gd name="GluePoint8X" fmla="*/ 173 w 199"/>
                  <a:gd name="GluePoint8Y" fmla="*/ 193 h 318"/>
                  <a:gd name="GluePoint9X" fmla="*/ 168 w 199"/>
                  <a:gd name="GluePoint9Y" fmla="*/ 162 h 318"/>
                  <a:gd name="GluePoint10X" fmla="*/ 151 w 199"/>
                  <a:gd name="GluePoint10Y" fmla="*/ 174 h 318"/>
                  <a:gd name="GluePoint11X" fmla="*/ 140 w 199"/>
                  <a:gd name="GluePoint11Y" fmla="*/ 166 h 318"/>
                  <a:gd name="GluePoint12X" fmla="*/ 130 w 199"/>
                  <a:gd name="GluePoint12Y" fmla="*/ 156 h 318"/>
                  <a:gd name="GluePoint13X" fmla="*/ 116 w 199"/>
                  <a:gd name="GluePoint13Y" fmla="*/ 132 h 318"/>
                  <a:gd name="GluePoint14X" fmla="*/ 127 w 199"/>
                  <a:gd name="GluePoint14Y" fmla="*/ 114 h 318"/>
                  <a:gd name="GluePoint15X" fmla="*/ 135 w 199"/>
                  <a:gd name="GluePoint15Y" fmla="*/ 89 h 318"/>
                  <a:gd name="GluePoint16X" fmla="*/ 165 w 199"/>
                  <a:gd name="GluePoint16Y" fmla="*/ 74 h 318"/>
                  <a:gd name="GluePoint17X" fmla="*/ 173 w 199"/>
                  <a:gd name="GluePoint17Y" fmla="*/ 72 h 318"/>
                  <a:gd name="GluePoint18X" fmla="*/ 164 w 199"/>
                  <a:gd name="GluePoint18Y" fmla="*/ 66 h 318"/>
                  <a:gd name="GluePoint19X" fmla="*/ 170 w 199"/>
                  <a:gd name="GluePoint19Y" fmla="*/ 50 h 318"/>
                  <a:gd name="GluePoint20X" fmla="*/ 156 w 199"/>
                  <a:gd name="GluePoint20Y" fmla="*/ 39 h 318"/>
                  <a:gd name="GluePoint21X" fmla="*/ 143 w 199"/>
                  <a:gd name="GluePoint21Y" fmla="*/ 39 h 318"/>
                  <a:gd name="GluePoint22X" fmla="*/ 126 w 199"/>
                  <a:gd name="GluePoint22Y" fmla="*/ 42 h 318"/>
                  <a:gd name="GluePoint23X" fmla="*/ 122 w 199"/>
                  <a:gd name="GluePoint23Y" fmla="*/ 32 h 318"/>
                  <a:gd name="GluePoint24X" fmla="*/ 114 w 199"/>
                  <a:gd name="GluePoint24Y" fmla="*/ 21 h 318"/>
                  <a:gd name="GluePoint25X" fmla="*/ 103 w 199"/>
                  <a:gd name="GluePoint25Y" fmla="*/ 8 h 318"/>
                  <a:gd name="GluePoint26X" fmla="*/ 91 w 199"/>
                  <a:gd name="GluePoint26Y" fmla="*/ 0 h 318"/>
                  <a:gd name="GluePoint27X" fmla="*/ 86 w 199"/>
                  <a:gd name="GluePoint27Y" fmla="*/ 3 h 318"/>
                  <a:gd name="GluePoint28X" fmla="*/ 89 w 199"/>
                  <a:gd name="GluePoint28Y" fmla="*/ 16 h 318"/>
                  <a:gd name="GluePoint29X" fmla="*/ 70 w 199"/>
                  <a:gd name="GluePoint29Y" fmla="*/ 45 h 318"/>
                  <a:gd name="GluePoint30X" fmla="*/ 46 w 199"/>
                  <a:gd name="GluePoint30Y" fmla="*/ 61 h 318"/>
                  <a:gd name="GluePoint31X" fmla="*/ 40 w 199"/>
                  <a:gd name="GluePoint31Y" fmla="*/ 68 h 318"/>
                  <a:gd name="GluePoint32X" fmla="*/ 33 w 199"/>
                  <a:gd name="GluePoint32Y" fmla="*/ 85 h 318"/>
                  <a:gd name="GluePoint33X" fmla="*/ 26 w 199"/>
                  <a:gd name="GluePoint33Y" fmla="*/ 79 h 318"/>
                  <a:gd name="GluePoint34X" fmla="*/ 18 w 199"/>
                  <a:gd name="GluePoint34Y" fmla="*/ 77 h 318"/>
                  <a:gd name="GluePoint35X" fmla="*/ 10 w 199"/>
                  <a:gd name="GluePoint35Y" fmla="*/ 71 h 318"/>
                  <a:gd name="GluePoint36X" fmla="*/ 13 w 199"/>
                  <a:gd name="GluePoint36Y" fmla="*/ 60 h 318"/>
                  <a:gd name="GluePoint37X" fmla="*/ 3 w 199"/>
                  <a:gd name="GluePoint37Y" fmla="*/ 92 h 318"/>
                  <a:gd name="GluePoint38X" fmla="*/ 3 w 199"/>
                  <a:gd name="GluePoint38Y" fmla="*/ 103 h 318"/>
                  <a:gd name="GluePoint39X" fmla="*/ 26 w 199"/>
                  <a:gd name="GluePoint39Y" fmla="*/ 126 h 318"/>
                  <a:gd name="GluePoint40X" fmla="*/ 40 w 199"/>
                  <a:gd name="GluePoint40Y" fmla="*/ 145 h 318"/>
                  <a:gd name="GluePoint41X" fmla="*/ 57 w 199"/>
                  <a:gd name="GluePoint41Y" fmla="*/ 187 h 318"/>
                  <a:gd name="GluePoint42X" fmla="*/ 67 w 199"/>
                  <a:gd name="GluePoint42Y" fmla="*/ 204 h 318"/>
                  <a:gd name="GluePoint43X" fmla="*/ 83 w 199"/>
                  <a:gd name="GluePoint43Y" fmla="*/ 233 h 318"/>
                  <a:gd name="GluePoint44X" fmla="*/ 83 w 199"/>
                  <a:gd name="GluePoint44Y" fmla="*/ 245 h 318"/>
                  <a:gd name="GluePoint45X" fmla="*/ 103 w 199"/>
                  <a:gd name="GluePoint45Y" fmla="*/ 269 h 318"/>
                  <a:gd name="GluePoint46X" fmla="*/ 149 w 199"/>
                  <a:gd name="GluePoint46Y" fmla="*/ 294 h 318"/>
                  <a:gd name="GluePoint47X" fmla="*/ 170 w 199"/>
                  <a:gd name="GluePoint47Y" fmla="*/ 314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99" h="318">
                    <a:moveTo>
                      <a:pt x="180" y="318"/>
                    </a:moveTo>
                    <a:lnTo>
                      <a:pt x="183" y="317"/>
                    </a:lnTo>
                    <a:lnTo>
                      <a:pt x="189" y="315"/>
                    </a:lnTo>
                    <a:lnTo>
                      <a:pt x="192" y="307"/>
                    </a:lnTo>
                    <a:lnTo>
                      <a:pt x="191" y="304"/>
                    </a:lnTo>
                    <a:lnTo>
                      <a:pt x="199" y="290"/>
                    </a:lnTo>
                    <a:lnTo>
                      <a:pt x="199" y="285"/>
                    </a:lnTo>
                    <a:lnTo>
                      <a:pt x="192" y="278"/>
                    </a:lnTo>
                    <a:lnTo>
                      <a:pt x="192" y="272"/>
                    </a:lnTo>
                    <a:lnTo>
                      <a:pt x="195" y="265"/>
                    </a:lnTo>
                    <a:lnTo>
                      <a:pt x="191" y="257"/>
                    </a:lnTo>
                    <a:lnTo>
                      <a:pt x="195" y="253"/>
                    </a:lnTo>
                    <a:lnTo>
                      <a:pt x="194" y="224"/>
                    </a:lnTo>
                    <a:lnTo>
                      <a:pt x="197" y="217"/>
                    </a:lnTo>
                    <a:lnTo>
                      <a:pt x="183" y="190"/>
                    </a:lnTo>
                    <a:lnTo>
                      <a:pt x="173" y="193"/>
                    </a:lnTo>
                    <a:lnTo>
                      <a:pt x="170" y="190"/>
                    </a:lnTo>
                    <a:lnTo>
                      <a:pt x="168" y="162"/>
                    </a:lnTo>
                    <a:lnTo>
                      <a:pt x="159" y="171"/>
                    </a:lnTo>
                    <a:lnTo>
                      <a:pt x="151" y="174"/>
                    </a:lnTo>
                    <a:lnTo>
                      <a:pt x="143" y="172"/>
                    </a:lnTo>
                    <a:lnTo>
                      <a:pt x="140" y="166"/>
                    </a:lnTo>
                    <a:lnTo>
                      <a:pt x="130" y="164"/>
                    </a:lnTo>
                    <a:lnTo>
                      <a:pt x="130" y="156"/>
                    </a:lnTo>
                    <a:lnTo>
                      <a:pt x="121" y="145"/>
                    </a:lnTo>
                    <a:lnTo>
                      <a:pt x="116" y="132"/>
                    </a:lnTo>
                    <a:lnTo>
                      <a:pt x="121" y="117"/>
                    </a:lnTo>
                    <a:lnTo>
                      <a:pt x="127" y="114"/>
                    </a:lnTo>
                    <a:lnTo>
                      <a:pt x="127" y="103"/>
                    </a:lnTo>
                    <a:lnTo>
                      <a:pt x="135" y="89"/>
                    </a:lnTo>
                    <a:lnTo>
                      <a:pt x="148" y="80"/>
                    </a:lnTo>
                    <a:lnTo>
                      <a:pt x="165" y="74"/>
                    </a:lnTo>
                    <a:lnTo>
                      <a:pt x="172" y="74"/>
                    </a:lnTo>
                    <a:lnTo>
                      <a:pt x="173" y="72"/>
                    </a:lnTo>
                    <a:lnTo>
                      <a:pt x="167" y="68"/>
                    </a:lnTo>
                    <a:lnTo>
                      <a:pt x="164" y="66"/>
                    </a:lnTo>
                    <a:lnTo>
                      <a:pt x="164" y="63"/>
                    </a:lnTo>
                    <a:lnTo>
                      <a:pt x="170" y="50"/>
                    </a:lnTo>
                    <a:lnTo>
                      <a:pt x="168" y="45"/>
                    </a:lnTo>
                    <a:lnTo>
                      <a:pt x="156" y="39"/>
                    </a:lnTo>
                    <a:lnTo>
                      <a:pt x="151" y="42"/>
                    </a:lnTo>
                    <a:lnTo>
                      <a:pt x="143" y="39"/>
                    </a:lnTo>
                    <a:lnTo>
                      <a:pt x="137" y="43"/>
                    </a:lnTo>
                    <a:lnTo>
                      <a:pt x="126" y="42"/>
                    </a:lnTo>
                    <a:lnTo>
                      <a:pt x="122" y="39"/>
                    </a:lnTo>
                    <a:lnTo>
                      <a:pt x="122" y="32"/>
                    </a:lnTo>
                    <a:lnTo>
                      <a:pt x="118" y="31"/>
                    </a:lnTo>
                    <a:lnTo>
                      <a:pt x="114" y="21"/>
                    </a:lnTo>
                    <a:lnTo>
                      <a:pt x="108" y="18"/>
                    </a:lnTo>
                    <a:lnTo>
                      <a:pt x="103" y="8"/>
                    </a:lnTo>
                    <a:lnTo>
                      <a:pt x="99" y="3"/>
                    </a:lnTo>
                    <a:lnTo>
                      <a:pt x="91" y="0"/>
                    </a:lnTo>
                    <a:lnTo>
                      <a:pt x="86" y="2"/>
                    </a:lnTo>
                    <a:lnTo>
                      <a:pt x="86" y="3"/>
                    </a:lnTo>
                    <a:lnTo>
                      <a:pt x="92" y="16"/>
                    </a:lnTo>
                    <a:lnTo>
                      <a:pt x="89" y="16"/>
                    </a:lnTo>
                    <a:lnTo>
                      <a:pt x="84" y="29"/>
                    </a:lnTo>
                    <a:lnTo>
                      <a:pt x="70" y="45"/>
                    </a:lnTo>
                    <a:lnTo>
                      <a:pt x="49" y="55"/>
                    </a:lnTo>
                    <a:lnTo>
                      <a:pt x="46" y="61"/>
                    </a:lnTo>
                    <a:lnTo>
                      <a:pt x="43" y="61"/>
                    </a:lnTo>
                    <a:lnTo>
                      <a:pt x="40" y="68"/>
                    </a:lnTo>
                    <a:lnTo>
                      <a:pt x="38" y="82"/>
                    </a:lnTo>
                    <a:lnTo>
                      <a:pt x="33" y="85"/>
                    </a:lnTo>
                    <a:lnTo>
                      <a:pt x="29" y="87"/>
                    </a:lnTo>
                    <a:lnTo>
                      <a:pt x="26" y="79"/>
                    </a:lnTo>
                    <a:lnTo>
                      <a:pt x="21" y="79"/>
                    </a:lnTo>
                    <a:lnTo>
                      <a:pt x="18" y="77"/>
                    </a:lnTo>
                    <a:lnTo>
                      <a:pt x="13" y="79"/>
                    </a:lnTo>
                    <a:lnTo>
                      <a:pt x="10" y="71"/>
                    </a:lnTo>
                    <a:lnTo>
                      <a:pt x="16" y="68"/>
                    </a:lnTo>
                    <a:lnTo>
                      <a:pt x="13" y="60"/>
                    </a:lnTo>
                    <a:lnTo>
                      <a:pt x="0" y="76"/>
                    </a:lnTo>
                    <a:lnTo>
                      <a:pt x="3" y="92"/>
                    </a:lnTo>
                    <a:lnTo>
                      <a:pt x="6" y="97"/>
                    </a:lnTo>
                    <a:lnTo>
                      <a:pt x="3" y="103"/>
                    </a:lnTo>
                    <a:lnTo>
                      <a:pt x="21" y="119"/>
                    </a:lnTo>
                    <a:lnTo>
                      <a:pt x="26" y="126"/>
                    </a:lnTo>
                    <a:lnTo>
                      <a:pt x="30" y="137"/>
                    </a:lnTo>
                    <a:lnTo>
                      <a:pt x="40" y="145"/>
                    </a:lnTo>
                    <a:lnTo>
                      <a:pt x="51" y="177"/>
                    </a:lnTo>
                    <a:lnTo>
                      <a:pt x="57" y="187"/>
                    </a:lnTo>
                    <a:lnTo>
                      <a:pt x="60" y="201"/>
                    </a:lnTo>
                    <a:lnTo>
                      <a:pt x="67" y="204"/>
                    </a:lnTo>
                    <a:lnTo>
                      <a:pt x="78" y="228"/>
                    </a:lnTo>
                    <a:lnTo>
                      <a:pt x="83" y="233"/>
                    </a:lnTo>
                    <a:lnTo>
                      <a:pt x="86" y="241"/>
                    </a:lnTo>
                    <a:lnTo>
                      <a:pt x="83" y="245"/>
                    </a:lnTo>
                    <a:lnTo>
                      <a:pt x="84" y="249"/>
                    </a:lnTo>
                    <a:lnTo>
                      <a:pt x="103" y="269"/>
                    </a:lnTo>
                    <a:lnTo>
                      <a:pt x="127" y="283"/>
                    </a:lnTo>
                    <a:lnTo>
                      <a:pt x="149" y="294"/>
                    </a:lnTo>
                    <a:lnTo>
                      <a:pt x="159" y="301"/>
                    </a:lnTo>
                    <a:lnTo>
                      <a:pt x="170" y="314"/>
                    </a:lnTo>
                    <a:lnTo>
                      <a:pt x="180" y="31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20" name="Freeform 199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0 w 129"/>
                  <a:gd name="GluePoint1Y" fmla="*/ 53 h 145"/>
                  <a:gd name="GluePoint2X" fmla="*/ 3 w 129"/>
                  <a:gd name="GluePoint2Y" fmla="*/ 37 h 145"/>
                  <a:gd name="GluePoint3X" fmla="*/ 2 w 129"/>
                  <a:gd name="GluePoint3Y" fmla="*/ 26 h 145"/>
                  <a:gd name="GluePoint4X" fmla="*/ 6 w 129"/>
                  <a:gd name="GluePoint4Y" fmla="*/ 14 h 145"/>
                  <a:gd name="GluePoint5X" fmla="*/ 8 w 129"/>
                  <a:gd name="GluePoint5Y" fmla="*/ 8 h 145"/>
                  <a:gd name="GluePoint6X" fmla="*/ 37 w 129"/>
                  <a:gd name="GluePoint6Y" fmla="*/ 0 h 145"/>
                  <a:gd name="GluePoint7X" fmla="*/ 49 w 129"/>
                  <a:gd name="GluePoint7Y" fmla="*/ 0 h 145"/>
                  <a:gd name="GluePoint8X" fmla="*/ 56 w 129"/>
                  <a:gd name="GluePoint8Y" fmla="*/ 3 h 145"/>
                  <a:gd name="GluePoint9X" fmla="*/ 65 w 129"/>
                  <a:gd name="GluePoint9Y" fmla="*/ 14 h 145"/>
                  <a:gd name="GluePoint10X" fmla="*/ 65 w 129"/>
                  <a:gd name="GluePoint10Y" fmla="*/ 16 h 145"/>
                  <a:gd name="GluePoint11X" fmla="*/ 68 w 129"/>
                  <a:gd name="GluePoint11Y" fmla="*/ 21 h 145"/>
                  <a:gd name="GluePoint12X" fmla="*/ 70 w 129"/>
                  <a:gd name="GluePoint12Y" fmla="*/ 46 h 145"/>
                  <a:gd name="GluePoint13X" fmla="*/ 72 w 129"/>
                  <a:gd name="GluePoint13Y" fmla="*/ 48 h 145"/>
                  <a:gd name="GluePoint14X" fmla="*/ 84 w 129"/>
                  <a:gd name="GluePoint14Y" fmla="*/ 53 h 145"/>
                  <a:gd name="GluePoint15X" fmla="*/ 94 w 129"/>
                  <a:gd name="GluePoint15Y" fmla="*/ 50 h 145"/>
                  <a:gd name="GluePoint16X" fmla="*/ 103 w 129"/>
                  <a:gd name="GluePoint16Y" fmla="*/ 53 h 145"/>
                  <a:gd name="GluePoint17X" fmla="*/ 105 w 129"/>
                  <a:gd name="GluePoint17Y" fmla="*/ 58 h 145"/>
                  <a:gd name="GluePoint18X" fmla="*/ 108 w 129"/>
                  <a:gd name="GluePoint18Y" fmla="*/ 75 h 145"/>
                  <a:gd name="GluePoint19X" fmla="*/ 111 w 129"/>
                  <a:gd name="GluePoint19Y" fmla="*/ 80 h 145"/>
                  <a:gd name="GluePoint20X" fmla="*/ 114 w 129"/>
                  <a:gd name="GluePoint20Y" fmla="*/ 82 h 145"/>
                  <a:gd name="GluePoint21X" fmla="*/ 126 w 129"/>
                  <a:gd name="GluePoint21Y" fmla="*/ 80 h 145"/>
                  <a:gd name="GluePoint22X" fmla="*/ 126 w 129"/>
                  <a:gd name="GluePoint22Y" fmla="*/ 82 h 145"/>
                  <a:gd name="GluePoint23X" fmla="*/ 129 w 129"/>
                  <a:gd name="GluePoint23Y" fmla="*/ 91 h 145"/>
                  <a:gd name="GluePoint24X" fmla="*/ 129 w 129"/>
                  <a:gd name="GluePoint24Y" fmla="*/ 111 h 145"/>
                  <a:gd name="GluePoint25X" fmla="*/ 127 w 129"/>
                  <a:gd name="GluePoint25Y" fmla="*/ 127 h 145"/>
                  <a:gd name="GluePoint26X" fmla="*/ 114 w 129"/>
                  <a:gd name="GluePoint26Y" fmla="*/ 141 h 145"/>
                  <a:gd name="GluePoint27X" fmla="*/ 97 w 129"/>
                  <a:gd name="GluePoint27Y" fmla="*/ 145 h 145"/>
                  <a:gd name="GluePoint28X" fmla="*/ 87 w 129"/>
                  <a:gd name="GluePoint28Y" fmla="*/ 140 h 145"/>
                  <a:gd name="GluePoint29X" fmla="*/ 73 w 129"/>
                  <a:gd name="GluePoint29Y" fmla="*/ 138 h 145"/>
                  <a:gd name="GluePoint30X" fmla="*/ 73 w 129"/>
                  <a:gd name="GluePoint30Y" fmla="*/ 133 h 145"/>
                  <a:gd name="GluePoint31X" fmla="*/ 73 w 129"/>
                  <a:gd name="GluePoint31Y" fmla="*/ 130 h 145"/>
                  <a:gd name="GluePoint32X" fmla="*/ 79 w 129"/>
                  <a:gd name="GluePoint32Y" fmla="*/ 112 h 145"/>
                  <a:gd name="GluePoint33X" fmla="*/ 78 w 129"/>
                  <a:gd name="GluePoint33Y" fmla="*/ 106 h 145"/>
                  <a:gd name="GluePoint34X" fmla="*/ 67 w 129"/>
                  <a:gd name="GluePoint34Y" fmla="*/ 96 h 145"/>
                  <a:gd name="GluePoint35X" fmla="*/ 48 w 129"/>
                  <a:gd name="GluePoint35Y" fmla="*/ 87 h 145"/>
                  <a:gd name="GluePoint36X" fmla="*/ 30 w 129"/>
                  <a:gd name="GluePoint36Y" fmla="*/ 82 h 145"/>
                  <a:gd name="GluePoint37X" fmla="*/ 25 w 129"/>
                  <a:gd name="GluePoint37Y" fmla="*/ 77 h 145"/>
                  <a:gd name="GluePoint38X" fmla="*/ 14 w 129"/>
                  <a:gd name="GluePoint38Y" fmla="*/ 67 h 145"/>
                  <a:gd name="GluePoint39X" fmla="*/ 5 w 129"/>
                  <a:gd name="GluePoint39Y" fmla="*/ 54 h 145"/>
                  <a:gd name="GluePoint40X" fmla="*/ 0 w 129"/>
                  <a:gd name="GluePoint40Y" fmla="*/ 5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0" y="53"/>
                    </a:move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21" name="Freeform 200"/>
              <p:cNvSpPr/>
              <p:nvPr/>
            </p:nvSpPr>
            <p:spPr>
              <a:xfrm>
                <a:off x="2743200" y="2887560"/>
                <a:ext cx="70920" cy="10296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102960"/>
                  <a:gd name="textAreaBottom" fmla="*/ 103320 h 102960"/>
                  <a:gd name="GluePoint1X" fmla="*/ 45 w 45"/>
                  <a:gd name="GluePoint1Y" fmla="*/ 28 h 65"/>
                  <a:gd name="GluePoint2X" fmla="*/ 45 w 45"/>
                  <a:gd name="GluePoint2Y" fmla="*/ 24 h 65"/>
                  <a:gd name="GluePoint3X" fmla="*/ 42 w 45"/>
                  <a:gd name="GluePoint3Y" fmla="*/ 21 h 65"/>
                  <a:gd name="GluePoint4X" fmla="*/ 29 w 45"/>
                  <a:gd name="GluePoint4Y" fmla="*/ 8 h 65"/>
                  <a:gd name="GluePoint5X" fmla="*/ 12 w 45"/>
                  <a:gd name="GluePoint5Y" fmla="*/ 0 h 65"/>
                  <a:gd name="GluePoint6X" fmla="*/ 8 w 45"/>
                  <a:gd name="GluePoint6Y" fmla="*/ 2 h 65"/>
                  <a:gd name="GluePoint7X" fmla="*/ 2 w 45"/>
                  <a:gd name="GluePoint7Y" fmla="*/ 10 h 65"/>
                  <a:gd name="GluePoint8X" fmla="*/ 2 w 45"/>
                  <a:gd name="GluePoint8Y" fmla="*/ 24 h 65"/>
                  <a:gd name="GluePoint9X" fmla="*/ 8 w 45"/>
                  <a:gd name="GluePoint9Y" fmla="*/ 36 h 65"/>
                  <a:gd name="GluePoint10X" fmla="*/ 5 w 45"/>
                  <a:gd name="GluePoint10Y" fmla="*/ 53 h 65"/>
                  <a:gd name="GluePoint11X" fmla="*/ 0 w 45"/>
                  <a:gd name="GluePoint11Y" fmla="*/ 58 h 65"/>
                  <a:gd name="GluePoint12X" fmla="*/ 7 w 45"/>
                  <a:gd name="GluePoint12Y" fmla="*/ 65 h 65"/>
                  <a:gd name="GluePoint13X" fmla="*/ 13 w 45"/>
                  <a:gd name="GluePoint13Y" fmla="*/ 61 h 65"/>
                  <a:gd name="GluePoint14X" fmla="*/ 23 w 45"/>
                  <a:gd name="GluePoint14Y" fmla="*/ 61 h 65"/>
                  <a:gd name="GluePoint15X" fmla="*/ 31 w 45"/>
                  <a:gd name="GluePoint15Y" fmla="*/ 53 h 65"/>
                  <a:gd name="GluePoint16X" fmla="*/ 34 w 45"/>
                  <a:gd name="GluePoint16Y" fmla="*/ 44 h 65"/>
                  <a:gd name="GluePoint17X" fmla="*/ 45 w 45"/>
                  <a:gd name="GluePoint17Y" fmla="*/ 28 h 6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5" h="65">
                    <a:moveTo>
                      <a:pt x="45" y="28"/>
                    </a:moveTo>
                    <a:lnTo>
                      <a:pt x="45" y="24"/>
                    </a:lnTo>
                    <a:lnTo>
                      <a:pt x="42" y="21"/>
                    </a:lnTo>
                    <a:lnTo>
                      <a:pt x="29" y="8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2" y="10"/>
                    </a:lnTo>
                    <a:lnTo>
                      <a:pt x="2" y="24"/>
                    </a:lnTo>
                    <a:lnTo>
                      <a:pt x="8" y="36"/>
                    </a:lnTo>
                    <a:lnTo>
                      <a:pt x="5" y="53"/>
                    </a:lnTo>
                    <a:lnTo>
                      <a:pt x="0" y="58"/>
                    </a:lnTo>
                    <a:lnTo>
                      <a:pt x="7" y="65"/>
                    </a:lnTo>
                    <a:lnTo>
                      <a:pt x="13" y="61"/>
                    </a:lnTo>
                    <a:lnTo>
                      <a:pt x="23" y="61"/>
                    </a:lnTo>
                    <a:lnTo>
                      <a:pt x="31" y="53"/>
                    </a:lnTo>
                    <a:lnTo>
                      <a:pt x="34" y="44"/>
                    </a:lnTo>
                    <a:lnTo>
                      <a:pt x="45" y="2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22" name="Freeform 201"/>
              <p:cNvSpPr/>
              <p:nvPr/>
            </p:nvSpPr>
            <p:spPr>
              <a:xfrm>
                <a:off x="2716200" y="3884760"/>
                <a:ext cx="120240" cy="1346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134640"/>
                  <a:gd name="textAreaBottom" fmla="*/ 135000 h 134640"/>
                  <a:gd name="GluePoint1X" fmla="*/ 3 w 76"/>
                  <a:gd name="GluePoint1Y" fmla="*/ 3 h 85"/>
                  <a:gd name="GluePoint2X" fmla="*/ 0 w 76"/>
                  <a:gd name="GluePoint2Y" fmla="*/ 8 h 85"/>
                  <a:gd name="GluePoint3X" fmla="*/ 3 w 76"/>
                  <a:gd name="GluePoint3Y" fmla="*/ 24 h 85"/>
                  <a:gd name="GluePoint4X" fmla="*/ 2 w 76"/>
                  <a:gd name="GluePoint4Y" fmla="*/ 33 h 85"/>
                  <a:gd name="GluePoint5X" fmla="*/ 3 w 76"/>
                  <a:gd name="GluePoint5Y" fmla="*/ 49 h 85"/>
                  <a:gd name="GluePoint6X" fmla="*/ 2 w 76"/>
                  <a:gd name="GluePoint6Y" fmla="*/ 57 h 85"/>
                  <a:gd name="GluePoint7X" fmla="*/ 3 w 76"/>
                  <a:gd name="GluePoint7Y" fmla="*/ 69 h 85"/>
                  <a:gd name="GluePoint8X" fmla="*/ 5 w 76"/>
                  <a:gd name="GluePoint8Y" fmla="*/ 69 h 85"/>
                  <a:gd name="GluePoint9X" fmla="*/ 11 w 76"/>
                  <a:gd name="GluePoint9Y" fmla="*/ 77 h 85"/>
                  <a:gd name="GluePoint10X" fmla="*/ 22 w 76"/>
                  <a:gd name="GluePoint10Y" fmla="*/ 77 h 85"/>
                  <a:gd name="GluePoint11X" fmla="*/ 38 w 76"/>
                  <a:gd name="GluePoint11Y" fmla="*/ 83 h 85"/>
                  <a:gd name="GluePoint12X" fmla="*/ 48 w 76"/>
                  <a:gd name="GluePoint12Y" fmla="*/ 83 h 85"/>
                  <a:gd name="GluePoint13X" fmla="*/ 57 w 76"/>
                  <a:gd name="GluePoint13Y" fmla="*/ 85 h 85"/>
                  <a:gd name="GluePoint14X" fmla="*/ 67 w 76"/>
                  <a:gd name="GluePoint14Y" fmla="*/ 80 h 85"/>
                  <a:gd name="GluePoint15X" fmla="*/ 75 w 76"/>
                  <a:gd name="GluePoint15Y" fmla="*/ 64 h 85"/>
                  <a:gd name="GluePoint16X" fmla="*/ 73 w 76"/>
                  <a:gd name="GluePoint16Y" fmla="*/ 62 h 85"/>
                  <a:gd name="GluePoint17X" fmla="*/ 73 w 76"/>
                  <a:gd name="GluePoint17Y" fmla="*/ 54 h 85"/>
                  <a:gd name="GluePoint18X" fmla="*/ 76 w 76"/>
                  <a:gd name="GluePoint18Y" fmla="*/ 46 h 85"/>
                  <a:gd name="GluePoint19X" fmla="*/ 68 w 76"/>
                  <a:gd name="GluePoint19Y" fmla="*/ 41 h 85"/>
                  <a:gd name="GluePoint20X" fmla="*/ 64 w 76"/>
                  <a:gd name="GluePoint20Y" fmla="*/ 33 h 85"/>
                  <a:gd name="GluePoint21X" fmla="*/ 56 w 76"/>
                  <a:gd name="GluePoint21Y" fmla="*/ 30 h 85"/>
                  <a:gd name="GluePoint22X" fmla="*/ 51 w 76"/>
                  <a:gd name="GluePoint22Y" fmla="*/ 24 h 85"/>
                  <a:gd name="GluePoint23X" fmla="*/ 43 w 76"/>
                  <a:gd name="GluePoint23Y" fmla="*/ 20 h 85"/>
                  <a:gd name="GluePoint24X" fmla="*/ 35 w 76"/>
                  <a:gd name="GluePoint24Y" fmla="*/ 12 h 85"/>
                  <a:gd name="GluePoint25X" fmla="*/ 32 w 76"/>
                  <a:gd name="GluePoint25Y" fmla="*/ 16 h 85"/>
                  <a:gd name="GluePoint26X" fmla="*/ 29 w 76"/>
                  <a:gd name="GluePoint26Y" fmla="*/ 16 h 85"/>
                  <a:gd name="GluePoint27X" fmla="*/ 25 w 76"/>
                  <a:gd name="GluePoint27Y" fmla="*/ 9 h 85"/>
                  <a:gd name="GluePoint28X" fmla="*/ 14 w 76"/>
                  <a:gd name="GluePoint28Y" fmla="*/ 1 h 85"/>
                  <a:gd name="GluePoint29X" fmla="*/ 11 w 76"/>
                  <a:gd name="GluePoint29Y" fmla="*/ 0 h 85"/>
                  <a:gd name="GluePoint30X" fmla="*/ 8 w 76"/>
                  <a:gd name="GluePoint30Y" fmla="*/ 3 h 85"/>
                  <a:gd name="GluePoint31X" fmla="*/ 3 w 76"/>
                  <a:gd name="GluePoint31Y" fmla="*/ 3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76" h="85">
                    <a:moveTo>
                      <a:pt x="3" y="3"/>
                    </a:moveTo>
                    <a:lnTo>
                      <a:pt x="0" y="8"/>
                    </a:lnTo>
                    <a:lnTo>
                      <a:pt x="3" y="24"/>
                    </a:lnTo>
                    <a:lnTo>
                      <a:pt x="2" y="33"/>
                    </a:lnTo>
                    <a:lnTo>
                      <a:pt x="3" y="49"/>
                    </a:lnTo>
                    <a:lnTo>
                      <a:pt x="2" y="57"/>
                    </a:lnTo>
                    <a:lnTo>
                      <a:pt x="3" y="69"/>
                    </a:lnTo>
                    <a:lnTo>
                      <a:pt x="5" y="69"/>
                    </a:lnTo>
                    <a:lnTo>
                      <a:pt x="11" y="77"/>
                    </a:lnTo>
                    <a:lnTo>
                      <a:pt x="22" y="77"/>
                    </a:lnTo>
                    <a:lnTo>
                      <a:pt x="38" y="83"/>
                    </a:lnTo>
                    <a:lnTo>
                      <a:pt x="48" y="83"/>
                    </a:lnTo>
                    <a:lnTo>
                      <a:pt x="57" y="85"/>
                    </a:lnTo>
                    <a:lnTo>
                      <a:pt x="67" y="80"/>
                    </a:lnTo>
                    <a:lnTo>
                      <a:pt x="75" y="64"/>
                    </a:lnTo>
                    <a:lnTo>
                      <a:pt x="73" y="62"/>
                    </a:lnTo>
                    <a:lnTo>
                      <a:pt x="73" y="54"/>
                    </a:lnTo>
                    <a:lnTo>
                      <a:pt x="76" y="46"/>
                    </a:lnTo>
                    <a:lnTo>
                      <a:pt x="68" y="41"/>
                    </a:lnTo>
                    <a:lnTo>
                      <a:pt x="64" y="33"/>
                    </a:lnTo>
                    <a:lnTo>
                      <a:pt x="56" y="30"/>
                    </a:lnTo>
                    <a:lnTo>
                      <a:pt x="51" y="24"/>
                    </a:lnTo>
                    <a:lnTo>
                      <a:pt x="43" y="20"/>
                    </a:lnTo>
                    <a:lnTo>
                      <a:pt x="35" y="12"/>
                    </a:lnTo>
                    <a:lnTo>
                      <a:pt x="32" y="16"/>
                    </a:lnTo>
                    <a:lnTo>
                      <a:pt x="29" y="16"/>
                    </a:lnTo>
                    <a:lnTo>
                      <a:pt x="25" y="9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23" name="Freeform 202"/>
              <p:cNvSpPr/>
              <p:nvPr/>
            </p:nvSpPr>
            <p:spPr>
              <a:xfrm>
                <a:off x="2381400" y="3314880"/>
                <a:ext cx="304560" cy="36936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69360"/>
                  <a:gd name="textAreaBottom" fmla="*/ 369720 h 369360"/>
                  <a:gd name="GluePoint1X" fmla="*/ 19 w 192"/>
                  <a:gd name="GluePoint1Y" fmla="*/ 24 h 233"/>
                  <a:gd name="GluePoint2X" fmla="*/ 44 w 192"/>
                  <a:gd name="GluePoint2Y" fmla="*/ 2 h 233"/>
                  <a:gd name="GluePoint3X" fmla="*/ 65 w 192"/>
                  <a:gd name="GluePoint3Y" fmla="*/ 3 h 233"/>
                  <a:gd name="GluePoint4X" fmla="*/ 66 w 192"/>
                  <a:gd name="GluePoint4Y" fmla="*/ 19 h 233"/>
                  <a:gd name="GluePoint5X" fmla="*/ 70 w 192"/>
                  <a:gd name="GluePoint5Y" fmla="*/ 39 h 233"/>
                  <a:gd name="GluePoint6X" fmla="*/ 98 w 192"/>
                  <a:gd name="GluePoint6Y" fmla="*/ 50 h 233"/>
                  <a:gd name="GluePoint7X" fmla="*/ 116 w 192"/>
                  <a:gd name="GluePoint7Y" fmla="*/ 61 h 233"/>
                  <a:gd name="GluePoint8X" fmla="*/ 132 w 192"/>
                  <a:gd name="GluePoint8Y" fmla="*/ 66 h 233"/>
                  <a:gd name="GluePoint9X" fmla="*/ 141 w 192"/>
                  <a:gd name="GluePoint9Y" fmla="*/ 74 h 233"/>
                  <a:gd name="GluePoint10X" fmla="*/ 146 w 192"/>
                  <a:gd name="GluePoint10Y" fmla="*/ 96 h 233"/>
                  <a:gd name="GluePoint11X" fmla="*/ 151 w 192"/>
                  <a:gd name="GluePoint11Y" fmla="*/ 116 h 233"/>
                  <a:gd name="GluePoint12X" fmla="*/ 178 w 192"/>
                  <a:gd name="GluePoint12Y" fmla="*/ 127 h 233"/>
                  <a:gd name="GluePoint13X" fmla="*/ 184 w 192"/>
                  <a:gd name="GluePoint13Y" fmla="*/ 135 h 233"/>
                  <a:gd name="GluePoint14X" fmla="*/ 192 w 192"/>
                  <a:gd name="GluePoint14Y" fmla="*/ 166 h 233"/>
                  <a:gd name="GluePoint15X" fmla="*/ 190 w 192"/>
                  <a:gd name="GluePoint15Y" fmla="*/ 182 h 233"/>
                  <a:gd name="GluePoint16X" fmla="*/ 178 w 192"/>
                  <a:gd name="GluePoint16Y" fmla="*/ 172 h 233"/>
                  <a:gd name="GluePoint17X" fmla="*/ 159 w 192"/>
                  <a:gd name="GluePoint17Y" fmla="*/ 169 h 233"/>
                  <a:gd name="GluePoint18X" fmla="*/ 128 w 192"/>
                  <a:gd name="GluePoint18Y" fmla="*/ 183 h 233"/>
                  <a:gd name="GluePoint19X" fmla="*/ 125 w 192"/>
                  <a:gd name="GluePoint19Y" fmla="*/ 206 h 233"/>
                  <a:gd name="GluePoint20X" fmla="*/ 114 w 192"/>
                  <a:gd name="GluePoint20Y" fmla="*/ 219 h 233"/>
                  <a:gd name="GluePoint21X" fmla="*/ 97 w 192"/>
                  <a:gd name="GluePoint21Y" fmla="*/ 228 h 233"/>
                  <a:gd name="GluePoint22X" fmla="*/ 74 w 192"/>
                  <a:gd name="GluePoint22Y" fmla="*/ 219 h 233"/>
                  <a:gd name="GluePoint23X" fmla="*/ 55 w 192"/>
                  <a:gd name="GluePoint23Y" fmla="*/ 231 h 233"/>
                  <a:gd name="GluePoint24X" fmla="*/ 43 w 192"/>
                  <a:gd name="GluePoint24Y" fmla="*/ 231 h 233"/>
                  <a:gd name="GluePoint25X" fmla="*/ 30 w 192"/>
                  <a:gd name="GluePoint25Y" fmla="*/ 193 h 233"/>
                  <a:gd name="GluePoint26X" fmla="*/ 25 w 192"/>
                  <a:gd name="GluePoint26Y" fmla="*/ 185 h 233"/>
                  <a:gd name="GluePoint27X" fmla="*/ 28 w 192"/>
                  <a:gd name="GluePoint27Y" fmla="*/ 178 h 233"/>
                  <a:gd name="GluePoint28X" fmla="*/ 20 w 192"/>
                  <a:gd name="GluePoint28Y" fmla="*/ 162 h 233"/>
                  <a:gd name="GluePoint29X" fmla="*/ 9 w 192"/>
                  <a:gd name="GluePoint29Y" fmla="*/ 138 h 233"/>
                  <a:gd name="GluePoint30X" fmla="*/ 16 w 192"/>
                  <a:gd name="GluePoint30Y" fmla="*/ 121 h 233"/>
                  <a:gd name="GluePoint31X" fmla="*/ 9 w 192"/>
                  <a:gd name="GluePoint31Y" fmla="*/ 109 h 233"/>
                  <a:gd name="GluePoint32X" fmla="*/ 12 w 192"/>
                  <a:gd name="GluePoint32Y" fmla="*/ 96 h 233"/>
                  <a:gd name="GluePoint33X" fmla="*/ 12 w 192"/>
                  <a:gd name="GluePoint33Y" fmla="*/ 84 h 233"/>
                  <a:gd name="GluePoint34X" fmla="*/ 14 w 192"/>
                  <a:gd name="GluePoint34Y" fmla="*/ 48 h 2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92" h="233">
                    <a:moveTo>
                      <a:pt x="0" y="21"/>
                    </a:moveTo>
                    <a:lnTo>
                      <a:pt x="19" y="24"/>
                    </a:lnTo>
                    <a:lnTo>
                      <a:pt x="32" y="18"/>
                    </a:lnTo>
                    <a:lnTo>
                      <a:pt x="44" y="2"/>
                    </a:lnTo>
                    <a:lnTo>
                      <a:pt x="62" y="0"/>
                    </a:lnTo>
                    <a:lnTo>
                      <a:pt x="65" y="3"/>
                    </a:lnTo>
                    <a:lnTo>
                      <a:pt x="66" y="8"/>
                    </a:lnTo>
                    <a:lnTo>
                      <a:pt x="66" y="19"/>
                    </a:lnTo>
                    <a:lnTo>
                      <a:pt x="65" y="27"/>
                    </a:lnTo>
                    <a:lnTo>
                      <a:pt x="70" y="39"/>
                    </a:lnTo>
                    <a:lnTo>
                      <a:pt x="79" y="48"/>
                    </a:lnTo>
                    <a:lnTo>
                      <a:pt x="98" y="50"/>
                    </a:lnTo>
                    <a:lnTo>
                      <a:pt x="103" y="56"/>
                    </a:lnTo>
                    <a:lnTo>
                      <a:pt x="116" y="61"/>
                    </a:lnTo>
                    <a:lnTo>
                      <a:pt x="122" y="66"/>
                    </a:lnTo>
                    <a:lnTo>
                      <a:pt x="132" y="66"/>
                    </a:lnTo>
                    <a:lnTo>
                      <a:pt x="138" y="69"/>
                    </a:lnTo>
                    <a:lnTo>
                      <a:pt x="141" y="74"/>
                    </a:lnTo>
                    <a:lnTo>
                      <a:pt x="146" y="88"/>
                    </a:lnTo>
                    <a:lnTo>
                      <a:pt x="146" y="96"/>
                    </a:lnTo>
                    <a:lnTo>
                      <a:pt x="144" y="98"/>
                    </a:lnTo>
                    <a:lnTo>
                      <a:pt x="151" y="116"/>
                    </a:lnTo>
                    <a:lnTo>
                      <a:pt x="178" y="117"/>
                    </a:lnTo>
                    <a:lnTo>
                      <a:pt x="178" y="127"/>
                    </a:lnTo>
                    <a:lnTo>
                      <a:pt x="179" y="132"/>
                    </a:lnTo>
                    <a:lnTo>
                      <a:pt x="184" y="135"/>
                    </a:lnTo>
                    <a:lnTo>
                      <a:pt x="190" y="148"/>
                    </a:lnTo>
                    <a:lnTo>
                      <a:pt x="192" y="166"/>
                    </a:lnTo>
                    <a:lnTo>
                      <a:pt x="189" y="175"/>
                    </a:lnTo>
                    <a:lnTo>
                      <a:pt x="190" y="182"/>
                    </a:lnTo>
                    <a:lnTo>
                      <a:pt x="187" y="183"/>
                    </a:lnTo>
                    <a:lnTo>
                      <a:pt x="178" y="172"/>
                    </a:lnTo>
                    <a:lnTo>
                      <a:pt x="171" y="169"/>
                    </a:lnTo>
                    <a:lnTo>
                      <a:pt x="159" y="169"/>
                    </a:lnTo>
                    <a:lnTo>
                      <a:pt x="130" y="177"/>
                    </a:lnTo>
                    <a:lnTo>
                      <a:pt x="128" y="183"/>
                    </a:lnTo>
                    <a:lnTo>
                      <a:pt x="124" y="195"/>
                    </a:lnTo>
                    <a:lnTo>
                      <a:pt x="125" y="206"/>
                    </a:lnTo>
                    <a:lnTo>
                      <a:pt x="122" y="222"/>
                    </a:lnTo>
                    <a:lnTo>
                      <a:pt x="114" y="219"/>
                    </a:lnTo>
                    <a:lnTo>
                      <a:pt x="100" y="217"/>
                    </a:lnTo>
                    <a:lnTo>
                      <a:pt x="97" y="228"/>
                    </a:lnTo>
                    <a:lnTo>
                      <a:pt x="90" y="220"/>
                    </a:lnTo>
                    <a:lnTo>
                      <a:pt x="74" y="219"/>
                    </a:lnTo>
                    <a:lnTo>
                      <a:pt x="68" y="212"/>
                    </a:lnTo>
                    <a:lnTo>
                      <a:pt x="55" y="231"/>
                    </a:lnTo>
                    <a:lnTo>
                      <a:pt x="47" y="233"/>
                    </a:lnTo>
                    <a:lnTo>
                      <a:pt x="43" y="231"/>
                    </a:lnTo>
                    <a:lnTo>
                      <a:pt x="35" y="198"/>
                    </a:lnTo>
                    <a:lnTo>
                      <a:pt x="30" y="193"/>
                    </a:lnTo>
                    <a:lnTo>
                      <a:pt x="28" y="188"/>
                    </a:lnTo>
                    <a:lnTo>
                      <a:pt x="25" y="185"/>
                    </a:lnTo>
                    <a:lnTo>
                      <a:pt x="25" y="180"/>
                    </a:lnTo>
                    <a:lnTo>
                      <a:pt x="28" y="178"/>
                    </a:lnTo>
                    <a:lnTo>
                      <a:pt x="28" y="169"/>
                    </a:lnTo>
                    <a:lnTo>
                      <a:pt x="20" y="162"/>
                    </a:lnTo>
                    <a:lnTo>
                      <a:pt x="17" y="146"/>
                    </a:lnTo>
                    <a:lnTo>
                      <a:pt x="9" y="138"/>
                    </a:lnTo>
                    <a:lnTo>
                      <a:pt x="8" y="135"/>
                    </a:lnTo>
                    <a:lnTo>
                      <a:pt x="16" y="121"/>
                    </a:lnTo>
                    <a:lnTo>
                      <a:pt x="16" y="116"/>
                    </a:lnTo>
                    <a:lnTo>
                      <a:pt x="9" y="109"/>
                    </a:lnTo>
                    <a:lnTo>
                      <a:pt x="9" y="103"/>
                    </a:lnTo>
                    <a:lnTo>
                      <a:pt x="12" y="96"/>
                    </a:lnTo>
                    <a:lnTo>
                      <a:pt x="8" y="88"/>
                    </a:lnTo>
                    <a:lnTo>
                      <a:pt x="12" y="84"/>
                    </a:lnTo>
                    <a:lnTo>
                      <a:pt x="11" y="55"/>
                    </a:lnTo>
                    <a:lnTo>
                      <a:pt x="14" y="48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24" name="Freeform 203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65 w 129"/>
                  <a:gd name="GluePoint1Y" fmla="*/ 14 h 145"/>
                  <a:gd name="GluePoint2X" fmla="*/ 65 w 129"/>
                  <a:gd name="GluePoint2Y" fmla="*/ 16 h 145"/>
                  <a:gd name="GluePoint3X" fmla="*/ 68 w 129"/>
                  <a:gd name="GluePoint3Y" fmla="*/ 21 h 145"/>
                  <a:gd name="GluePoint4X" fmla="*/ 70 w 129"/>
                  <a:gd name="GluePoint4Y" fmla="*/ 46 h 145"/>
                  <a:gd name="GluePoint5X" fmla="*/ 72 w 129"/>
                  <a:gd name="GluePoint5Y" fmla="*/ 48 h 145"/>
                  <a:gd name="GluePoint6X" fmla="*/ 84 w 129"/>
                  <a:gd name="GluePoint6Y" fmla="*/ 53 h 145"/>
                  <a:gd name="GluePoint7X" fmla="*/ 94 w 129"/>
                  <a:gd name="GluePoint7Y" fmla="*/ 50 h 145"/>
                  <a:gd name="GluePoint8X" fmla="*/ 103 w 129"/>
                  <a:gd name="GluePoint8Y" fmla="*/ 53 h 145"/>
                  <a:gd name="GluePoint9X" fmla="*/ 105 w 129"/>
                  <a:gd name="GluePoint9Y" fmla="*/ 58 h 145"/>
                  <a:gd name="GluePoint10X" fmla="*/ 108 w 129"/>
                  <a:gd name="GluePoint10Y" fmla="*/ 75 h 145"/>
                  <a:gd name="GluePoint11X" fmla="*/ 111 w 129"/>
                  <a:gd name="GluePoint11Y" fmla="*/ 80 h 145"/>
                  <a:gd name="GluePoint12X" fmla="*/ 114 w 129"/>
                  <a:gd name="GluePoint12Y" fmla="*/ 82 h 145"/>
                  <a:gd name="GluePoint13X" fmla="*/ 126 w 129"/>
                  <a:gd name="GluePoint13Y" fmla="*/ 80 h 145"/>
                  <a:gd name="GluePoint14X" fmla="*/ 126 w 129"/>
                  <a:gd name="GluePoint14Y" fmla="*/ 82 h 145"/>
                  <a:gd name="GluePoint15X" fmla="*/ 129 w 129"/>
                  <a:gd name="GluePoint15Y" fmla="*/ 91 h 145"/>
                  <a:gd name="GluePoint16X" fmla="*/ 129 w 129"/>
                  <a:gd name="GluePoint16Y" fmla="*/ 111 h 145"/>
                  <a:gd name="GluePoint17X" fmla="*/ 127 w 129"/>
                  <a:gd name="GluePoint17Y" fmla="*/ 127 h 145"/>
                  <a:gd name="GluePoint18X" fmla="*/ 114 w 129"/>
                  <a:gd name="GluePoint18Y" fmla="*/ 141 h 145"/>
                  <a:gd name="GluePoint19X" fmla="*/ 97 w 129"/>
                  <a:gd name="GluePoint19Y" fmla="*/ 145 h 145"/>
                  <a:gd name="GluePoint20X" fmla="*/ 87 w 129"/>
                  <a:gd name="GluePoint20Y" fmla="*/ 140 h 145"/>
                  <a:gd name="GluePoint21X" fmla="*/ 73 w 129"/>
                  <a:gd name="GluePoint21Y" fmla="*/ 138 h 145"/>
                  <a:gd name="GluePoint22X" fmla="*/ 73 w 129"/>
                  <a:gd name="GluePoint22Y" fmla="*/ 133 h 145"/>
                  <a:gd name="GluePoint23X" fmla="*/ 73 w 129"/>
                  <a:gd name="GluePoint23Y" fmla="*/ 130 h 145"/>
                  <a:gd name="GluePoint24X" fmla="*/ 79 w 129"/>
                  <a:gd name="GluePoint24Y" fmla="*/ 112 h 145"/>
                  <a:gd name="GluePoint25X" fmla="*/ 78 w 129"/>
                  <a:gd name="GluePoint25Y" fmla="*/ 106 h 145"/>
                  <a:gd name="GluePoint26X" fmla="*/ 67 w 129"/>
                  <a:gd name="GluePoint26Y" fmla="*/ 96 h 145"/>
                  <a:gd name="GluePoint27X" fmla="*/ 48 w 129"/>
                  <a:gd name="GluePoint27Y" fmla="*/ 87 h 145"/>
                  <a:gd name="GluePoint28X" fmla="*/ 30 w 129"/>
                  <a:gd name="GluePoint28Y" fmla="*/ 82 h 145"/>
                  <a:gd name="GluePoint29X" fmla="*/ 25 w 129"/>
                  <a:gd name="GluePoint29Y" fmla="*/ 77 h 145"/>
                  <a:gd name="GluePoint30X" fmla="*/ 14 w 129"/>
                  <a:gd name="GluePoint30Y" fmla="*/ 67 h 145"/>
                  <a:gd name="GluePoint31X" fmla="*/ 5 w 129"/>
                  <a:gd name="GluePoint31Y" fmla="*/ 54 h 145"/>
                  <a:gd name="GluePoint32X" fmla="*/ 0 w 129"/>
                  <a:gd name="GluePoint32Y" fmla="*/ 53 h 145"/>
                  <a:gd name="GluePoint33X" fmla="*/ 3 w 129"/>
                  <a:gd name="GluePoint33Y" fmla="*/ 37 h 145"/>
                  <a:gd name="GluePoint34X" fmla="*/ 2 w 129"/>
                  <a:gd name="GluePoint34Y" fmla="*/ 26 h 145"/>
                  <a:gd name="GluePoint35X" fmla="*/ 6 w 129"/>
                  <a:gd name="GluePoint35Y" fmla="*/ 14 h 145"/>
                  <a:gd name="GluePoint36X" fmla="*/ 8 w 129"/>
                  <a:gd name="GluePoint36Y" fmla="*/ 8 h 145"/>
                  <a:gd name="GluePoint37X" fmla="*/ 37 w 129"/>
                  <a:gd name="GluePoint37Y" fmla="*/ 0 h 145"/>
                  <a:gd name="GluePoint38X" fmla="*/ 49 w 129"/>
                  <a:gd name="GluePoint38Y" fmla="*/ 0 h 145"/>
                  <a:gd name="GluePoint39X" fmla="*/ 56 w 129"/>
                  <a:gd name="GluePoint39Y" fmla="*/ 3 h 145"/>
                  <a:gd name="GluePoint40X" fmla="*/ 65 w 129"/>
                  <a:gd name="GluePoint40Y" fmla="*/ 14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65" y="14"/>
                    </a:move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25" name="Freeform 204"/>
              <p:cNvSpPr/>
              <p:nvPr/>
            </p:nvSpPr>
            <p:spPr>
              <a:xfrm>
                <a:off x="2646360" y="4506840"/>
                <a:ext cx="95040" cy="6300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63000"/>
                  <a:gd name="textAreaBottom" fmla="*/ 63360 h 63000"/>
                  <a:gd name="GluePoint1X" fmla="*/ 17 w 60"/>
                  <a:gd name="GluePoint1Y" fmla="*/ 37 h 40"/>
                  <a:gd name="GluePoint2X" fmla="*/ 0 w 60"/>
                  <a:gd name="GluePoint2Y" fmla="*/ 0 h 40"/>
                  <a:gd name="GluePoint3X" fmla="*/ 9 w 60"/>
                  <a:gd name="GluePoint3Y" fmla="*/ 8 h 40"/>
                  <a:gd name="GluePoint4X" fmla="*/ 6 w 60"/>
                  <a:gd name="GluePoint4Y" fmla="*/ 6 h 40"/>
                  <a:gd name="GluePoint5X" fmla="*/ 6 w 60"/>
                  <a:gd name="GluePoint5Y" fmla="*/ 8 h 40"/>
                  <a:gd name="GluePoint6X" fmla="*/ 17 w 60"/>
                  <a:gd name="GluePoint6Y" fmla="*/ 18 h 40"/>
                  <a:gd name="GluePoint7X" fmla="*/ 46 w 60"/>
                  <a:gd name="GluePoint7Y" fmla="*/ 32 h 40"/>
                  <a:gd name="GluePoint8X" fmla="*/ 60 w 60"/>
                  <a:gd name="GluePoint8Y" fmla="*/ 35 h 40"/>
                  <a:gd name="GluePoint9X" fmla="*/ 60 w 60"/>
                  <a:gd name="GluePoint9Y" fmla="*/ 37 h 40"/>
                  <a:gd name="GluePoint10X" fmla="*/ 57 w 60"/>
                  <a:gd name="GluePoint10Y" fmla="*/ 39 h 40"/>
                  <a:gd name="GluePoint11X" fmla="*/ 52 w 60"/>
                  <a:gd name="GluePoint11Y" fmla="*/ 37 h 40"/>
                  <a:gd name="GluePoint12X" fmla="*/ 46 w 60"/>
                  <a:gd name="GluePoint12Y" fmla="*/ 40 h 40"/>
                  <a:gd name="GluePoint13X" fmla="*/ 22 w 60"/>
                  <a:gd name="GluePoint13Y" fmla="*/ 35 h 40"/>
                  <a:gd name="GluePoint14X" fmla="*/ 17 w 60"/>
                  <a:gd name="GluePoint14Y" fmla="*/ 37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60" h="40">
                    <a:moveTo>
                      <a:pt x="17" y="37"/>
                    </a:moveTo>
                    <a:lnTo>
                      <a:pt x="0" y="0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17" y="18"/>
                    </a:lnTo>
                    <a:lnTo>
                      <a:pt x="46" y="32"/>
                    </a:lnTo>
                    <a:lnTo>
                      <a:pt x="60" y="35"/>
                    </a:lnTo>
                    <a:lnTo>
                      <a:pt x="60" y="37"/>
                    </a:lnTo>
                    <a:lnTo>
                      <a:pt x="57" y="39"/>
                    </a:lnTo>
                    <a:lnTo>
                      <a:pt x="52" y="37"/>
                    </a:lnTo>
                    <a:lnTo>
                      <a:pt x="46" y="40"/>
                    </a:lnTo>
                    <a:lnTo>
                      <a:pt x="22" y="35"/>
                    </a:lnTo>
                    <a:lnTo>
                      <a:pt x="17" y="3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4326" name="Group 406"/>
            <p:cNvGrpSpPr/>
            <p:nvPr/>
          </p:nvGrpSpPr>
          <p:grpSpPr>
            <a:xfrm>
              <a:off x="2376360" y="896760"/>
              <a:ext cx="6022800" cy="3671640"/>
              <a:chOff x="2376360" y="896760"/>
              <a:chExt cx="6022800" cy="3671640"/>
            </a:xfrm>
          </p:grpSpPr>
          <p:sp>
            <p:nvSpPr>
              <p:cNvPr id="4327" name="Freeform 206"/>
              <p:cNvSpPr/>
              <p:nvPr/>
            </p:nvSpPr>
            <p:spPr>
              <a:xfrm>
                <a:off x="2376360" y="3533760"/>
                <a:ext cx="271080" cy="1002960"/>
              </a:xfrm>
              <a:custGeom>
                <a:avLst/>
                <a:gdLst>
                  <a:gd name="textAreaLeft" fmla="*/ 0 w 271080"/>
                  <a:gd name="textAreaRight" fmla="*/ 271440 w 271080"/>
                  <a:gd name="textAreaTop" fmla="*/ 0 h 1002960"/>
                  <a:gd name="textAreaBottom" fmla="*/ 1003320 h 1002960"/>
                  <a:gd name="GluePoint1X" fmla="*/ 31 w 171"/>
                  <a:gd name="GluePoint1Y" fmla="*/ 31 h 632"/>
                  <a:gd name="GluePoint2X" fmla="*/ 31 w 171"/>
                  <a:gd name="GluePoint2Y" fmla="*/ 50 h 632"/>
                  <a:gd name="GluePoint3X" fmla="*/ 50 w 171"/>
                  <a:gd name="GluePoint3Y" fmla="*/ 95 h 632"/>
                  <a:gd name="GluePoint4X" fmla="*/ 42 w 171"/>
                  <a:gd name="GluePoint4Y" fmla="*/ 122 h 632"/>
                  <a:gd name="GluePoint5X" fmla="*/ 50 w 171"/>
                  <a:gd name="GluePoint5Y" fmla="*/ 164 h 632"/>
                  <a:gd name="GluePoint6X" fmla="*/ 33 w 171"/>
                  <a:gd name="GluePoint6Y" fmla="*/ 208 h 632"/>
                  <a:gd name="GluePoint7X" fmla="*/ 35 w 171"/>
                  <a:gd name="GluePoint7Y" fmla="*/ 253 h 632"/>
                  <a:gd name="GluePoint8X" fmla="*/ 47 w 171"/>
                  <a:gd name="GluePoint8Y" fmla="*/ 278 h 632"/>
                  <a:gd name="GluePoint9X" fmla="*/ 46 w 171"/>
                  <a:gd name="GluePoint9Y" fmla="*/ 312 h 632"/>
                  <a:gd name="GluePoint10X" fmla="*/ 49 w 171"/>
                  <a:gd name="GluePoint10Y" fmla="*/ 357 h 632"/>
                  <a:gd name="GluePoint11X" fmla="*/ 55 w 171"/>
                  <a:gd name="GluePoint11Y" fmla="*/ 418 h 632"/>
                  <a:gd name="GluePoint12X" fmla="*/ 63 w 171"/>
                  <a:gd name="GluePoint12Y" fmla="*/ 447 h 632"/>
                  <a:gd name="GluePoint13X" fmla="*/ 74 w 171"/>
                  <a:gd name="GluePoint13Y" fmla="*/ 471 h 632"/>
                  <a:gd name="GluePoint14X" fmla="*/ 74 w 171"/>
                  <a:gd name="GluePoint14Y" fmla="*/ 478 h 632"/>
                  <a:gd name="GluePoint15X" fmla="*/ 90 w 171"/>
                  <a:gd name="GluePoint15Y" fmla="*/ 510 h 632"/>
                  <a:gd name="GluePoint16X" fmla="*/ 92 w 171"/>
                  <a:gd name="GluePoint16Y" fmla="*/ 549 h 632"/>
                  <a:gd name="GluePoint17X" fmla="*/ 100 w 171"/>
                  <a:gd name="GluePoint17Y" fmla="*/ 579 h 632"/>
                  <a:gd name="GluePoint18X" fmla="*/ 150 w 171"/>
                  <a:gd name="GluePoint18Y" fmla="*/ 603 h 632"/>
                  <a:gd name="GluePoint19X" fmla="*/ 157 w 171"/>
                  <a:gd name="GluePoint19Y" fmla="*/ 606 h 632"/>
                  <a:gd name="GluePoint20X" fmla="*/ 138 w 171"/>
                  <a:gd name="GluePoint20Y" fmla="*/ 632 h 632"/>
                  <a:gd name="GluePoint21X" fmla="*/ 130 w 171"/>
                  <a:gd name="GluePoint21Y" fmla="*/ 626 h 632"/>
                  <a:gd name="GluePoint22X" fmla="*/ 123 w 171"/>
                  <a:gd name="GluePoint22Y" fmla="*/ 611 h 632"/>
                  <a:gd name="GluePoint23X" fmla="*/ 117 w 171"/>
                  <a:gd name="GluePoint23Y" fmla="*/ 606 h 632"/>
                  <a:gd name="GluePoint24X" fmla="*/ 111 w 171"/>
                  <a:gd name="GluePoint24Y" fmla="*/ 597 h 632"/>
                  <a:gd name="GluePoint25X" fmla="*/ 106 w 171"/>
                  <a:gd name="GluePoint25Y" fmla="*/ 602 h 632"/>
                  <a:gd name="GluePoint26X" fmla="*/ 98 w 171"/>
                  <a:gd name="GluePoint26Y" fmla="*/ 595 h 632"/>
                  <a:gd name="GluePoint27X" fmla="*/ 90 w 171"/>
                  <a:gd name="GluePoint27Y" fmla="*/ 582 h 632"/>
                  <a:gd name="GluePoint28X" fmla="*/ 85 w 171"/>
                  <a:gd name="GluePoint28Y" fmla="*/ 576 h 632"/>
                  <a:gd name="GluePoint29X" fmla="*/ 76 w 171"/>
                  <a:gd name="GluePoint29Y" fmla="*/ 563 h 632"/>
                  <a:gd name="GluePoint30X" fmla="*/ 74 w 171"/>
                  <a:gd name="GluePoint30Y" fmla="*/ 555 h 632"/>
                  <a:gd name="GluePoint31X" fmla="*/ 69 w 171"/>
                  <a:gd name="GluePoint31Y" fmla="*/ 547 h 632"/>
                  <a:gd name="GluePoint32X" fmla="*/ 71 w 171"/>
                  <a:gd name="GluePoint32Y" fmla="*/ 541 h 632"/>
                  <a:gd name="GluePoint33X" fmla="*/ 66 w 171"/>
                  <a:gd name="GluePoint33Y" fmla="*/ 537 h 632"/>
                  <a:gd name="GluePoint34X" fmla="*/ 68 w 171"/>
                  <a:gd name="GluePoint34Y" fmla="*/ 529 h 632"/>
                  <a:gd name="GluePoint35X" fmla="*/ 57 w 171"/>
                  <a:gd name="GluePoint35Y" fmla="*/ 524 h 632"/>
                  <a:gd name="GluePoint36X" fmla="*/ 57 w 171"/>
                  <a:gd name="GluePoint36Y" fmla="*/ 513 h 632"/>
                  <a:gd name="GluePoint37X" fmla="*/ 39 w 171"/>
                  <a:gd name="GluePoint37Y" fmla="*/ 512 h 632"/>
                  <a:gd name="GluePoint38X" fmla="*/ 38 w 171"/>
                  <a:gd name="GluePoint38Y" fmla="*/ 513 h 632"/>
                  <a:gd name="GluePoint39X" fmla="*/ 41 w 171"/>
                  <a:gd name="GluePoint39Y" fmla="*/ 500 h 632"/>
                  <a:gd name="GluePoint40X" fmla="*/ 54 w 171"/>
                  <a:gd name="GluePoint40Y" fmla="*/ 505 h 632"/>
                  <a:gd name="GluePoint41X" fmla="*/ 65 w 171"/>
                  <a:gd name="GluePoint41Y" fmla="*/ 504 h 632"/>
                  <a:gd name="GluePoint42X" fmla="*/ 62 w 171"/>
                  <a:gd name="GluePoint42Y" fmla="*/ 494 h 632"/>
                  <a:gd name="GluePoint43X" fmla="*/ 60 w 171"/>
                  <a:gd name="GluePoint43Y" fmla="*/ 487 h 632"/>
                  <a:gd name="GluePoint44X" fmla="*/ 66 w 171"/>
                  <a:gd name="GluePoint44Y" fmla="*/ 489 h 632"/>
                  <a:gd name="GluePoint45X" fmla="*/ 65 w 171"/>
                  <a:gd name="GluePoint45Y" fmla="*/ 478 h 632"/>
                  <a:gd name="GluePoint46X" fmla="*/ 52 w 171"/>
                  <a:gd name="GluePoint46Y" fmla="*/ 455 h 632"/>
                  <a:gd name="GluePoint47X" fmla="*/ 54 w 171"/>
                  <a:gd name="GluePoint47Y" fmla="*/ 441 h 632"/>
                  <a:gd name="GluePoint48X" fmla="*/ 55 w 171"/>
                  <a:gd name="GluePoint48Y" fmla="*/ 438 h 632"/>
                  <a:gd name="GluePoint49X" fmla="*/ 52 w 171"/>
                  <a:gd name="GluePoint49Y" fmla="*/ 423 h 632"/>
                  <a:gd name="GluePoint50X" fmla="*/ 38 w 171"/>
                  <a:gd name="GluePoint50Y" fmla="*/ 426 h 632"/>
                  <a:gd name="GluePoint51X" fmla="*/ 25 w 171"/>
                  <a:gd name="GluePoint51Y" fmla="*/ 393 h 632"/>
                  <a:gd name="GluePoint52X" fmla="*/ 17 w 171"/>
                  <a:gd name="GluePoint52Y" fmla="*/ 364 h 632"/>
                  <a:gd name="GluePoint53X" fmla="*/ 17 w 171"/>
                  <a:gd name="GluePoint53Y" fmla="*/ 346 h 632"/>
                  <a:gd name="GluePoint54X" fmla="*/ 22 w 171"/>
                  <a:gd name="GluePoint54Y" fmla="*/ 309 h 632"/>
                  <a:gd name="GluePoint55X" fmla="*/ 22 w 171"/>
                  <a:gd name="GluePoint55Y" fmla="*/ 270 h 632"/>
                  <a:gd name="GluePoint56X" fmla="*/ 14 w 171"/>
                  <a:gd name="GluePoint56Y" fmla="*/ 222 h 632"/>
                  <a:gd name="GluePoint57X" fmla="*/ 11 w 171"/>
                  <a:gd name="GluePoint57Y" fmla="*/ 196 h 632"/>
                  <a:gd name="GluePoint58X" fmla="*/ 14 w 171"/>
                  <a:gd name="GluePoint58Y" fmla="*/ 164 h 632"/>
                  <a:gd name="GluePoint59X" fmla="*/ 8 w 171"/>
                  <a:gd name="GluePoint59Y" fmla="*/ 102 h 632"/>
                  <a:gd name="GluePoint60X" fmla="*/ 8 w 171"/>
                  <a:gd name="GluePoint60Y" fmla="*/ 44 h 632"/>
                  <a:gd name="GluePoint61X" fmla="*/ 12 w 171"/>
                  <a:gd name="GluePoint61Y" fmla="*/ 0 h 6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</a:cxnLst>
                <a:rect l="textAreaLeft" t="textAreaTop" r="textAreaRight" b="textAreaBottom"/>
                <a:pathLst>
                  <a:path w="171" h="632">
                    <a:moveTo>
                      <a:pt x="12" y="0"/>
                    </a:moveTo>
                    <a:lnTo>
                      <a:pt x="20" y="8"/>
                    </a:lnTo>
                    <a:lnTo>
                      <a:pt x="23" y="24"/>
                    </a:lnTo>
                    <a:lnTo>
                      <a:pt x="31" y="31"/>
                    </a:lnTo>
                    <a:lnTo>
                      <a:pt x="31" y="40"/>
                    </a:lnTo>
                    <a:lnTo>
                      <a:pt x="28" y="42"/>
                    </a:lnTo>
                    <a:lnTo>
                      <a:pt x="28" y="47"/>
                    </a:lnTo>
                    <a:lnTo>
                      <a:pt x="31" y="50"/>
                    </a:lnTo>
                    <a:lnTo>
                      <a:pt x="33" y="55"/>
                    </a:lnTo>
                    <a:lnTo>
                      <a:pt x="38" y="60"/>
                    </a:lnTo>
                    <a:lnTo>
                      <a:pt x="46" y="93"/>
                    </a:lnTo>
                    <a:lnTo>
                      <a:pt x="50" y="95"/>
                    </a:lnTo>
                    <a:lnTo>
                      <a:pt x="58" y="93"/>
                    </a:lnTo>
                    <a:lnTo>
                      <a:pt x="60" y="100"/>
                    </a:lnTo>
                    <a:lnTo>
                      <a:pt x="60" y="114"/>
                    </a:lnTo>
                    <a:lnTo>
                      <a:pt x="42" y="122"/>
                    </a:lnTo>
                    <a:lnTo>
                      <a:pt x="44" y="132"/>
                    </a:lnTo>
                    <a:lnTo>
                      <a:pt x="42" y="135"/>
                    </a:lnTo>
                    <a:lnTo>
                      <a:pt x="42" y="140"/>
                    </a:lnTo>
                    <a:lnTo>
                      <a:pt x="50" y="164"/>
                    </a:lnTo>
                    <a:lnTo>
                      <a:pt x="42" y="171"/>
                    </a:lnTo>
                    <a:lnTo>
                      <a:pt x="41" y="179"/>
                    </a:lnTo>
                    <a:lnTo>
                      <a:pt x="36" y="187"/>
                    </a:lnTo>
                    <a:lnTo>
                      <a:pt x="33" y="208"/>
                    </a:lnTo>
                    <a:lnTo>
                      <a:pt x="36" y="224"/>
                    </a:lnTo>
                    <a:lnTo>
                      <a:pt x="31" y="241"/>
                    </a:lnTo>
                    <a:lnTo>
                      <a:pt x="33" y="249"/>
                    </a:lnTo>
                    <a:lnTo>
                      <a:pt x="35" y="253"/>
                    </a:lnTo>
                    <a:lnTo>
                      <a:pt x="36" y="261"/>
                    </a:lnTo>
                    <a:lnTo>
                      <a:pt x="42" y="269"/>
                    </a:lnTo>
                    <a:lnTo>
                      <a:pt x="44" y="275"/>
                    </a:lnTo>
                    <a:lnTo>
                      <a:pt x="47" y="278"/>
                    </a:lnTo>
                    <a:lnTo>
                      <a:pt x="52" y="293"/>
                    </a:lnTo>
                    <a:lnTo>
                      <a:pt x="49" y="301"/>
                    </a:lnTo>
                    <a:lnTo>
                      <a:pt x="49" y="309"/>
                    </a:lnTo>
                    <a:lnTo>
                      <a:pt x="46" y="312"/>
                    </a:lnTo>
                    <a:lnTo>
                      <a:pt x="50" y="327"/>
                    </a:lnTo>
                    <a:lnTo>
                      <a:pt x="44" y="335"/>
                    </a:lnTo>
                    <a:lnTo>
                      <a:pt x="44" y="338"/>
                    </a:lnTo>
                    <a:lnTo>
                      <a:pt x="49" y="357"/>
                    </a:lnTo>
                    <a:lnTo>
                      <a:pt x="54" y="370"/>
                    </a:lnTo>
                    <a:lnTo>
                      <a:pt x="50" y="378"/>
                    </a:lnTo>
                    <a:lnTo>
                      <a:pt x="52" y="396"/>
                    </a:lnTo>
                    <a:lnTo>
                      <a:pt x="55" y="418"/>
                    </a:lnTo>
                    <a:lnTo>
                      <a:pt x="60" y="425"/>
                    </a:lnTo>
                    <a:lnTo>
                      <a:pt x="62" y="428"/>
                    </a:lnTo>
                    <a:lnTo>
                      <a:pt x="60" y="439"/>
                    </a:lnTo>
                    <a:lnTo>
                      <a:pt x="63" y="447"/>
                    </a:lnTo>
                    <a:lnTo>
                      <a:pt x="65" y="449"/>
                    </a:lnTo>
                    <a:lnTo>
                      <a:pt x="68" y="459"/>
                    </a:lnTo>
                    <a:lnTo>
                      <a:pt x="73" y="463"/>
                    </a:lnTo>
                    <a:lnTo>
                      <a:pt x="74" y="471"/>
                    </a:lnTo>
                    <a:lnTo>
                      <a:pt x="79" y="473"/>
                    </a:lnTo>
                    <a:lnTo>
                      <a:pt x="82" y="476"/>
                    </a:lnTo>
                    <a:lnTo>
                      <a:pt x="84" y="478"/>
                    </a:lnTo>
                    <a:lnTo>
                      <a:pt x="74" y="478"/>
                    </a:lnTo>
                    <a:lnTo>
                      <a:pt x="76" y="481"/>
                    </a:lnTo>
                    <a:lnTo>
                      <a:pt x="84" y="484"/>
                    </a:lnTo>
                    <a:lnTo>
                      <a:pt x="84" y="491"/>
                    </a:lnTo>
                    <a:lnTo>
                      <a:pt x="90" y="510"/>
                    </a:lnTo>
                    <a:lnTo>
                      <a:pt x="90" y="520"/>
                    </a:lnTo>
                    <a:lnTo>
                      <a:pt x="87" y="529"/>
                    </a:lnTo>
                    <a:lnTo>
                      <a:pt x="92" y="541"/>
                    </a:lnTo>
                    <a:lnTo>
                      <a:pt x="92" y="549"/>
                    </a:lnTo>
                    <a:lnTo>
                      <a:pt x="89" y="561"/>
                    </a:lnTo>
                    <a:lnTo>
                      <a:pt x="90" y="571"/>
                    </a:lnTo>
                    <a:lnTo>
                      <a:pt x="96" y="582"/>
                    </a:lnTo>
                    <a:lnTo>
                      <a:pt x="100" y="579"/>
                    </a:lnTo>
                    <a:lnTo>
                      <a:pt x="108" y="579"/>
                    </a:lnTo>
                    <a:lnTo>
                      <a:pt x="116" y="597"/>
                    </a:lnTo>
                    <a:lnTo>
                      <a:pt x="120" y="602"/>
                    </a:lnTo>
                    <a:lnTo>
                      <a:pt x="150" y="603"/>
                    </a:lnTo>
                    <a:lnTo>
                      <a:pt x="171" y="606"/>
                    </a:lnTo>
                    <a:lnTo>
                      <a:pt x="170" y="608"/>
                    </a:lnTo>
                    <a:lnTo>
                      <a:pt x="160" y="608"/>
                    </a:lnTo>
                    <a:lnTo>
                      <a:pt x="157" y="606"/>
                    </a:lnTo>
                    <a:lnTo>
                      <a:pt x="155" y="610"/>
                    </a:lnTo>
                    <a:lnTo>
                      <a:pt x="141" y="615"/>
                    </a:lnTo>
                    <a:lnTo>
                      <a:pt x="146" y="632"/>
                    </a:lnTo>
                    <a:lnTo>
                      <a:pt x="138" y="632"/>
                    </a:lnTo>
                    <a:lnTo>
                      <a:pt x="130" y="627"/>
                    </a:lnTo>
                    <a:lnTo>
                      <a:pt x="127" y="624"/>
                    </a:lnTo>
                    <a:lnTo>
                      <a:pt x="128" y="624"/>
                    </a:lnTo>
                    <a:lnTo>
                      <a:pt x="130" y="626"/>
                    </a:lnTo>
                    <a:lnTo>
                      <a:pt x="138" y="621"/>
                    </a:lnTo>
                    <a:lnTo>
                      <a:pt x="139" y="616"/>
                    </a:lnTo>
                    <a:lnTo>
                      <a:pt x="131" y="611"/>
                    </a:lnTo>
                    <a:lnTo>
                      <a:pt x="123" y="611"/>
                    </a:lnTo>
                    <a:lnTo>
                      <a:pt x="120" y="613"/>
                    </a:lnTo>
                    <a:lnTo>
                      <a:pt x="119" y="611"/>
                    </a:lnTo>
                    <a:lnTo>
                      <a:pt x="116" y="611"/>
                    </a:lnTo>
                    <a:lnTo>
                      <a:pt x="117" y="606"/>
                    </a:lnTo>
                    <a:lnTo>
                      <a:pt x="112" y="602"/>
                    </a:lnTo>
                    <a:lnTo>
                      <a:pt x="114" y="602"/>
                    </a:lnTo>
                    <a:lnTo>
                      <a:pt x="112" y="598"/>
                    </a:lnTo>
                    <a:lnTo>
                      <a:pt x="111" y="597"/>
                    </a:lnTo>
                    <a:lnTo>
                      <a:pt x="111" y="598"/>
                    </a:lnTo>
                    <a:lnTo>
                      <a:pt x="104" y="597"/>
                    </a:lnTo>
                    <a:lnTo>
                      <a:pt x="108" y="600"/>
                    </a:lnTo>
                    <a:lnTo>
                      <a:pt x="106" y="602"/>
                    </a:lnTo>
                    <a:lnTo>
                      <a:pt x="100" y="595"/>
                    </a:lnTo>
                    <a:lnTo>
                      <a:pt x="104" y="603"/>
                    </a:lnTo>
                    <a:lnTo>
                      <a:pt x="101" y="602"/>
                    </a:lnTo>
                    <a:lnTo>
                      <a:pt x="98" y="595"/>
                    </a:lnTo>
                    <a:lnTo>
                      <a:pt x="95" y="592"/>
                    </a:lnTo>
                    <a:lnTo>
                      <a:pt x="87" y="587"/>
                    </a:lnTo>
                    <a:lnTo>
                      <a:pt x="85" y="582"/>
                    </a:lnTo>
                    <a:lnTo>
                      <a:pt x="90" y="582"/>
                    </a:lnTo>
                    <a:lnTo>
                      <a:pt x="89" y="581"/>
                    </a:lnTo>
                    <a:lnTo>
                      <a:pt x="85" y="579"/>
                    </a:lnTo>
                    <a:lnTo>
                      <a:pt x="82" y="578"/>
                    </a:lnTo>
                    <a:lnTo>
                      <a:pt x="85" y="576"/>
                    </a:lnTo>
                    <a:lnTo>
                      <a:pt x="79" y="574"/>
                    </a:lnTo>
                    <a:lnTo>
                      <a:pt x="74" y="571"/>
                    </a:lnTo>
                    <a:lnTo>
                      <a:pt x="76" y="568"/>
                    </a:lnTo>
                    <a:lnTo>
                      <a:pt x="76" y="563"/>
                    </a:lnTo>
                    <a:lnTo>
                      <a:pt x="81" y="561"/>
                    </a:lnTo>
                    <a:lnTo>
                      <a:pt x="77" y="558"/>
                    </a:lnTo>
                    <a:lnTo>
                      <a:pt x="77" y="553"/>
                    </a:lnTo>
                    <a:lnTo>
                      <a:pt x="74" y="555"/>
                    </a:lnTo>
                    <a:lnTo>
                      <a:pt x="74" y="558"/>
                    </a:lnTo>
                    <a:lnTo>
                      <a:pt x="73" y="558"/>
                    </a:lnTo>
                    <a:lnTo>
                      <a:pt x="68" y="547"/>
                    </a:lnTo>
                    <a:lnTo>
                      <a:pt x="69" y="547"/>
                    </a:lnTo>
                    <a:lnTo>
                      <a:pt x="68" y="545"/>
                    </a:lnTo>
                    <a:lnTo>
                      <a:pt x="68" y="542"/>
                    </a:lnTo>
                    <a:lnTo>
                      <a:pt x="74" y="544"/>
                    </a:lnTo>
                    <a:lnTo>
                      <a:pt x="71" y="541"/>
                    </a:lnTo>
                    <a:lnTo>
                      <a:pt x="65" y="541"/>
                    </a:lnTo>
                    <a:lnTo>
                      <a:pt x="60" y="533"/>
                    </a:lnTo>
                    <a:lnTo>
                      <a:pt x="63" y="534"/>
                    </a:lnTo>
                    <a:lnTo>
                      <a:pt x="66" y="537"/>
                    </a:lnTo>
                    <a:lnTo>
                      <a:pt x="65" y="534"/>
                    </a:lnTo>
                    <a:lnTo>
                      <a:pt x="74" y="536"/>
                    </a:lnTo>
                    <a:lnTo>
                      <a:pt x="69" y="531"/>
                    </a:lnTo>
                    <a:lnTo>
                      <a:pt x="68" y="529"/>
                    </a:lnTo>
                    <a:lnTo>
                      <a:pt x="65" y="529"/>
                    </a:lnTo>
                    <a:lnTo>
                      <a:pt x="63" y="528"/>
                    </a:lnTo>
                    <a:lnTo>
                      <a:pt x="65" y="526"/>
                    </a:lnTo>
                    <a:lnTo>
                      <a:pt x="57" y="524"/>
                    </a:lnTo>
                    <a:lnTo>
                      <a:pt x="62" y="520"/>
                    </a:lnTo>
                    <a:lnTo>
                      <a:pt x="60" y="518"/>
                    </a:lnTo>
                    <a:lnTo>
                      <a:pt x="62" y="516"/>
                    </a:lnTo>
                    <a:lnTo>
                      <a:pt x="57" y="513"/>
                    </a:lnTo>
                    <a:lnTo>
                      <a:pt x="52" y="512"/>
                    </a:lnTo>
                    <a:lnTo>
                      <a:pt x="50" y="513"/>
                    </a:lnTo>
                    <a:lnTo>
                      <a:pt x="42" y="510"/>
                    </a:lnTo>
                    <a:lnTo>
                      <a:pt x="39" y="512"/>
                    </a:lnTo>
                    <a:lnTo>
                      <a:pt x="42" y="513"/>
                    </a:lnTo>
                    <a:lnTo>
                      <a:pt x="42" y="516"/>
                    </a:lnTo>
                    <a:lnTo>
                      <a:pt x="39" y="515"/>
                    </a:lnTo>
                    <a:lnTo>
                      <a:pt x="38" y="513"/>
                    </a:lnTo>
                    <a:lnTo>
                      <a:pt x="38" y="508"/>
                    </a:lnTo>
                    <a:lnTo>
                      <a:pt x="46" y="504"/>
                    </a:lnTo>
                    <a:lnTo>
                      <a:pt x="46" y="502"/>
                    </a:lnTo>
                    <a:lnTo>
                      <a:pt x="41" y="500"/>
                    </a:lnTo>
                    <a:lnTo>
                      <a:pt x="39" y="497"/>
                    </a:lnTo>
                    <a:lnTo>
                      <a:pt x="50" y="499"/>
                    </a:lnTo>
                    <a:lnTo>
                      <a:pt x="55" y="502"/>
                    </a:lnTo>
                    <a:lnTo>
                      <a:pt x="54" y="505"/>
                    </a:lnTo>
                    <a:lnTo>
                      <a:pt x="57" y="507"/>
                    </a:lnTo>
                    <a:lnTo>
                      <a:pt x="58" y="504"/>
                    </a:lnTo>
                    <a:lnTo>
                      <a:pt x="60" y="508"/>
                    </a:lnTo>
                    <a:lnTo>
                      <a:pt x="65" y="504"/>
                    </a:lnTo>
                    <a:lnTo>
                      <a:pt x="62" y="504"/>
                    </a:lnTo>
                    <a:lnTo>
                      <a:pt x="60" y="497"/>
                    </a:lnTo>
                    <a:lnTo>
                      <a:pt x="63" y="496"/>
                    </a:lnTo>
                    <a:lnTo>
                      <a:pt x="62" y="494"/>
                    </a:lnTo>
                    <a:lnTo>
                      <a:pt x="63" y="492"/>
                    </a:lnTo>
                    <a:lnTo>
                      <a:pt x="58" y="492"/>
                    </a:lnTo>
                    <a:lnTo>
                      <a:pt x="58" y="491"/>
                    </a:lnTo>
                    <a:lnTo>
                      <a:pt x="60" y="487"/>
                    </a:lnTo>
                    <a:lnTo>
                      <a:pt x="63" y="489"/>
                    </a:lnTo>
                    <a:lnTo>
                      <a:pt x="66" y="491"/>
                    </a:lnTo>
                    <a:lnTo>
                      <a:pt x="68" y="491"/>
                    </a:lnTo>
                    <a:lnTo>
                      <a:pt x="66" y="489"/>
                    </a:lnTo>
                    <a:lnTo>
                      <a:pt x="58" y="487"/>
                    </a:lnTo>
                    <a:lnTo>
                      <a:pt x="58" y="483"/>
                    </a:lnTo>
                    <a:lnTo>
                      <a:pt x="63" y="483"/>
                    </a:lnTo>
                    <a:lnTo>
                      <a:pt x="65" y="478"/>
                    </a:lnTo>
                    <a:lnTo>
                      <a:pt x="62" y="473"/>
                    </a:lnTo>
                    <a:lnTo>
                      <a:pt x="54" y="468"/>
                    </a:lnTo>
                    <a:lnTo>
                      <a:pt x="57" y="460"/>
                    </a:lnTo>
                    <a:lnTo>
                      <a:pt x="52" y="455"/>
                    </a:lnTo>
                    <a:lnTo>
                      <a:pt x="54" y="447"/>
                    </a:lnTo>
                    <a:lnTo>
                      <a:pt x="50" y="442"/>
                    </a:lnTo>
                    <a:lnTo>
                      <a:pt x="52" y="441"/>
                    </a:lnTo>
                    <a:lnTo>
                      <a:pt x="54" y="441"/>
                    </a:lnTo>
                    <a:lnTo>
                      <a:pt x="50" y="438"/>
                    </a:lnTo>
                    <a:lnTo>
                      <a:pt x="50" y="434"/>
                    </a:lnTo>
                    <a:lnTo>
                      <a:pt x="52" y="434"/>
                    </a:lnTo>
                    <a:lnTo>
                      <a:pt x="55" y="438"/>
                    </a:lnTo>
                    <a:lnTo>
                      <a:pt x="52" y="431"/>
                    </a:lnTo>
                    <a:lnTo>
                      <a:pt x="47" y="430"/>
                    </a:lnTo>
                    <a:lnTo>
                      <a:pt x="47" y="428"/>
                    </a:lnTo>
                    <a:lnTo>
                      <a:pt x="52" y="423"/>
                    </a:lnTo>
                    <a:lnTo>
                      <a:pt x="49" y="425"/>
                    </a:lnTo>
                    <a:lnTo>
                      <a:pt x="42" y="422"/>
                    </a:lnTo>
                    <a:lnTo>
                      <a:pt x="41" y="425"/>
                    </a:lnTo>
                    <a:lnTo>
                      <a:pt x="38" y="426"/>
                    </a:lnTo>
                    <a:lnTo>
                      <a:pt x="33" y="425"/>
                    </a:lnTo>
                    <a:lnTo>
                      <a:pt x="30" y="420"/>
                    </a:lnTo>
                    <a:lnTo>
                      <a:pt x="23" y="393"/>
                    </a:lnTo>
                    <a:lnTo>
                      <a:pt x="25" y="393"/>
                    </a:lnTo>
                    <a:lnTo>
                      <a:pt x="27" y="386"/>
                    </a:lnTo>
                    <a:lnTo>
                      <a:pt x="23" y="380"/>
                    </a:lnTo>
                    <a:lnTo>
                      <a:pt x="19" y="370"/>
                    </a:lnTo>
                    <a:lnTo>
                      <a:pt x="17" y="364"/>
                    </a:lnTo>
                    <a:lnTo>
                      <a:pt x="14" y="357"/>
                    </a:lnTo>
                    <a:lnTo>
                      <a:pt x="11" y="348"/>
                    </a:lnTo>
                    <a:lnTo>
                      <a:pt x="12" y="346"/>
                    </a:lnTo>
                    <a:lnTo>
                      <a:pt x="17" y="346"/>
                    </a:lnTo>
                    <a:lnTo>
                      <a:pt x="14" y="336"/>
                    </a:lnTo>
                    <a:lnTo>
                      <a:pt x="17" y="336"/>
                    </a:lnTo>
                    <a:lnTo>
                      <a:pt x="19" y="317"/>
                    </a:lnTo>
                    <a:lnTo>
                      <a:pt x="22" y="309"/>
                    </a:lnTo>
                    <a:lnTo>
                      <a:pt x="22" y="288"/>
                    </a:lnTo>
                    <a:lnTo>
                      <a:pt x="23" y="285"/>
                    </a:lnTo>
                    <a:lnTo>
                      <a:pt x="20" y="275"/>
                    </a:lnTo>
                    <a:lnTo>
                      <a:pt x="22" y="270"/>
                    </a:lnTo>
                    <a:lnTo>
                      <a:pt x="20" y="262"/>
                    </a:lnTo>
                    <a:lnTo>
                      <a:pt x="11" y="232"/>
                    </a:lnTo>
                    <a:lnTo>
                      <a:pt x="11" y="225"/>
                    </a:lnTo>
                    <a:lnTo>
                      <a:pt x="14" y="222"/>
                    </a:lnTo>
                    <a:lnTo>
                      <a:pt x="14" y="217"/>
                    </a:lnTo>
                    <a:lnTo>
                      <a:pt x="9" y="206"/>
                    </a:lnTo>
                    <a:lnTo>
                      <a:pt x="9" y="201"/>
                    </a:lnTo>
                    <a:lnTo>
                      <a:pt x="11" y="196"/>
                    </a:lnTo>
                    <a:lnTo>
                      <a:pt x="11" y="180"/>
                    </a:lnTo>
                    <a:lnTo>
                      <a:pt x="12" y="176"/>
                    </a:lnTo>
                    <a:lnTo>
                      <a:pt x="11" y="171"/>
                    </a:lnTo>
                    <a:lnTo>
                      <a:pt x="14" y="164"/>
                    </a:lnTo>
                    <a:lnTo>
                      <a:pt x="11" y="145"/>
                    </a:lnTo>
                    <a:lnTo>
                      <a:pt x="14" y="135"/>
                    </a:lnTo>
                    <a:lnTo>
                      <a:pt x="11" y="106"/>
                    </a:lnTo>
                    <a:lnTo>
                      <a:pt x="8" y="102"/>
                    </a:lnTo>
                    <a:lnTo>
                      <a:pt x="11" y="93"/>
                    </a:lnTo>
                    <a:lnTo>
                      <a:pt x="11" y="71"/>
                    </a:lnTo>
                    <a:lnTo>
                      <a:pt x="9" y="60"/>
                    </a:lnTo>
                    <a:lnTo>
                      <a:pt x="8" y="44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9" y="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28" name="Freeform 207"/>
              <p:cNvSpPr/>
              <p:nvPr/>
            </p:nvSpPr>
            <p:spPr>
              <a:xfrm>
                <a:off x="2610000" y="4502160"/>
                <a:ext cx="63000" cy="66240"/>
              </a:xfrm>
              <a:custGeom>
                <a:avLst/>
                <a:gdLst>
                  <a:gd name="textAreaLeft" fmla="*/ 0 w 63000"/>
                  <a:gd name="textAreaRight" fmla="*/ 63360 w 63000"/>
                  <a:gd name="textAreaTop" fmla="*/ 0 h 66240"/>
                  <a:gd name="textAreaBottom" fmla="*/ 66600 h 66240"/>
                  <a:gd name="GluePoint1X" fmla="*/ 40 w 40"/>
                  <a:gd name="GluePoint1Y" fmla="*/ 40 h 42"/>
                  <a:gd name="GluePoint2X" fmla="*/ 34 w 40"/>
                  <a:gd name="GluePoint2Y" fmla="*/ 42 h 42"/>
                  <a:gd name="GluePoint3X" fmla="*/ 27 w 40"/>
                  <a:gd name="GluePoint3Y" fmla="*/ 40 h 42"/>
                  <a:gd name="GluePoint4X" fmla="*/ 10 w 40"/>
                  <a:gd name="GluePoint4Y" fmla="*/ 38 h 42"/>
                  <a:gd name="GluePoint5X" fmla="*/ 8 w 40"/>
                  <a:gd name="GluePoint5Y" fmla="*/ 38 h 42"/>
                  <a:gd name="GluePoint6X" fmla="*/ 10 w 40"/>
                  <a:gd name="GluePoint6Y" fmla="*/ 37 h 42"/>
                  <a:gd name="GluePoint7X" fmla="*/ 2 w 40"/>
                  <a:gd name="GluePoint7Y" fmla="*/ 37 h 42"/>
                  <a:gd name="GluePoint8X" fmla="*/ 0 w 40"/>
                  <a:gd name="GluePoint8Y" fmla="*/ 33 h 42"/>
                  <a:gd name="GluePoint9X" fmla="*/ 8 w 40"/>
                  <a:gd name="GluePoint9Y" fmla="*/ 32 h 42"/>
                  <a:gd name="GluePoint10X" fmla="*/ 3 w 40"/>
                  <a:gd name="GluePoint10Y" fmla="*/ 27 h 42"/>
                  <a:gd name="GluePoint11X" fmla="*/ 16 w 40"/>
                  <a:gd name="GluePoint11Y" fmla="*/ 33 h 42"/>
                  <a:gd name="GluePoint12X" fmla="*/ 18 w 40"/>
                  <a:gd name="GluePoint12Y" fmla="*/ 32 h 42"/>
                  <a:gd name="GluePoint13X" fmla="*/ 15 w 40"/>
                  <a:gd name="GluePoint13Y" fmla="*/ 30 h 42"/>
                  <a:gd name="GluePoint14X" fmla="*/ 15 w 40"/>
                  <a:gd name="GluePoint14Y" fmla="*/ 29 h 42"/>
                  <a:gd name="GluePoint15X" fmla="*/ 19 w 40"/>
                  <a:gd name="GluePoint15Y" fmla="*/ 32 h 42"/>
                  <a:gd name="GluePoint16X" fmla="*/ 18 w 40"/>
                  <a:gd name="GluePoint16Y" fmla="*/ 30 h 42"/>
                  <a:gd name="GluePoint17X" fmla="*/ 23 w 40"/>
                  <a:gd name="GluePoint17Y" fmla="*/ 32 h 42"/>
                  <a:gd name="GluePoint18X" fmla="*/ 26 w 40"/>
                  <a:gd name="GluePoint18Y" fmla="*/ 32 h 42"/>
                  <a:gd name="GluePoint19X" fmla="*/ 16 w 40"/>
                  <a:gd name="GluePoint19Y" fmla="*/ 27 h 42"/>
                  <a:gd name="GluePoint20X" fmla="*/ 11 w 40"/>
                  <a:gd name="GluePoint20Y" fmla="*/ 21 h 42"/>
                  <a:gd name="GluePoint21X" fmla="*/ 19 w 40"/>
                  <a:gd name="GluePoint21Y" fmla="*/ 17 h 42"/>
                  <a:gd name="GluePoint22X" fmla="*/ 19 w 40"/>
                  <a:gd name="GluePoint22Y" fmla="*/ 16 h 42"/>
                  <a:gd name="GluePoint23X" fmla="*/ 15 w 40"/>
                  <a:gd name="GluePoint23Y" fmla="*/ 14 h 42"/>
                  <a:gd name="GluePoint24X" fmla="*/ 8 w 40"/>
                  <a:gd name="GluePoint24Y" fmla="*/ 16 h 42"/>
                  <a:gd name="GluePoint25X" fmla="*/ 3 w 40"/>
                  <a:gd name="GluePoint25Y" fmla="*/ 14 h 42"/>
                  <a:gd name="GluePoint26X" fmla="*/ 2 w 40"/>
                  <a:gd name="GluePoint26Y" fmla="*/ 8 h 42"/>
                  <a:gd name="GluePoint27X" fmla="*/ 5 w 40"/>
                  <a:gd name="GluePoint27Y" fmla="*/ 9 h 42"/>
                  <a:gd name="GluePoint28X" fmla="*/ 5 w 40"/>
                  <a:gd name="GluePoint28Y" fmla="*/ 8 h 42"/>
                  <a:gd name="GluePoint29X" fmla="*/ 3 w 40"/>
                  <a:gd name="GluePoint29Y" fmla="*/ 6 h 42"/>
                  <a:gd name="GluePoint30X" fmla="*/ 0 w 40"/>
                  <a:gd name="GluePoint30Y" fmla="*/ 5 h 42"/>
                  <a:gd name="GluePoint31X" fmla="*/ 8 w 40"/>
                  <a:gd name="GluePoint31Y" fmla="*/ 5 h 42"/>
                  <a:gd name="GluePoint32X" fmla="*/ 8 w 40"/>
                  <a:gd name="GluePoint32Y" fmla="*/ 0 h 42"/>
                  <a:gd name="GluePoint33X" fmla="*/ 11 w 40"/>
                  <a:gd name="GluePoint33Y" fmla="*/ 0 h 42"/>
                  <a:gd name="GluePoint34X" fmla="*/ 15 w 40"/>
                  <a:gd name="GluePoint34Y" fmla="*/ 3 h 42"/>
                  <a:gd name="GluePoint35X" fmla="*/ 21 w 40"/>
                  <a:gd name="GluePoint35Y" fmla="*/ 1 h 42"/>
                  <a:gd name="GluePoint36X" fmla="*/ 23 w 40"/>
                  <a:gd name="GluePoint36Y" fmla="*/ 3 h 42"/>
                  <a:gd name="GluePoint37X" fmla="*/ 40 w 40"/>
                  <a:gd name="GluePoint37Y" fmla="*/ 4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40" h="42">
                    <a:moveTo>
                      <a:pt x="40" y="40"/>
                    </a:moveTo>
                    <a:lnTo>
                      <a:pt x="34" y="42"/>
                    </a:lnTo>
                    <a:lnTo>
                      <a:pt x="27" y="40"/>
                    </a:lnTo>
                    <a:lnTo>
                      <a:pt x="10" y="38"/>
                    </a:lnTo>
                    <a:lnTo>
                      <a:pt x="8" y="38"/>
                    </a:lnTo>
                    <a:lnTo>
                      <a:pt x="10" y="37"/>
                    </a:lnTo>
                    <a:lnTo>
                      <a:pt x="2" y="37"/>
                    </a:lnTo>
                    <a:lnTo>
                      <a:pt x="0" y="33"/>
                    </a:lnTo>
                    <a:lnTo>
                      <a:pt x="8" y="32"/>
                    </a:lnTo>
                    <a:lnTo>
                      <a:pt x="3" y="27"/>
                    </a:lnTo>
                    <a:lnTo>
                      <a:pt x="16" y="33"/>
                    </a:lnTo>
                    <a:lnTo>
                      <a:pt x="18" y="32"/>
                    </a:lnTo>
                    <a:lnTo>
                      <a:pt x="15" y="30"/>
                    </a:lnTo>
                    <a:lnTo>
                      <a:pt x="15" y="29"/>
                    </a:lnTo>
                    <a:lnTo>
                      <a:pt x="19" y="32"/>
                    </a:lnTo>
                    <a:lnTo>
                      <a:pt x="18" y="30"/>
                    </a:lnTo>
                    <a:lnTo>
                      <a:pt x="23" y="32"/>
                    </a:lnTo>
                    <a:lnTo>
                      <a:pt x="26" y="32"/>
                    </a:lnTo>
                    <a:lnTo>
                      <a:pt x="16" y="27"/>
                    </a:lnTo>
                    <a:lnTo>
                      <a:pt x="11" y="21"/>
                    </a:lnTo>
                    <a:lnTo>
                      <a:pt x="19" y="17"/>
                    </a:lnTo>
                    <a:lnTo>
                      <a:pt x="19" y="16"/>
                    </a:lnTo>
                    <a:lnTo>
                      <a:pt x="15" y="14"/>
                    </a:lnTo>
                    <a:lnTo>
                      <a:pt x="8" y="16"/>
                    </a:lnTo>
                    <a:lnTo>
                      <a:pt x="3" y="14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5" y="3"/>
                    </a:lnTo>
                    <a:lnTo>
                      <a:pt x="21" y="1"/>
                    </a:lnTo>
                    <a:lnTo>
                      <a:pt x="23" y="3"/>
                    </a:lnTo>
                    <a:lnTo>
                      <a:pt x="40" y="4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29" name="Freeform 208"/>
              <p:cNvSpPr/>
              <p:nvPr/>
            </p:nvSpPr>
            <p:spPr>
              <a:xfrm>
                <a:off x="4635360" y="1693800"/>
                <a:ext cx="78840" cy="7884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78840"/>
                  <a:gd name="textAreaBottom" fmla="*/ 79200 h 78840"/>
                  <a:gd name="GluePoint1X" fmla="*/ 27 w 50"/>
                  <a:gd name="GluePoint1Y" fmla="*/ 43 h 50"/>
                  <a:gd name="GluePoint2X" fmla="*/ 28 w 50"/>
                  <a:gd name="GluePoint2Y" fmla="*/ 50 h 50"/>
                  <a:gd name="GluePoint3X" fmla="*/ 31 w 50"/>
                  <a:gd name="GluePoint3Y" fmla="*/ 50 h 50"/>
                  <a:gd name="GluePoint4X" fmla="*/ 33 w 50"/>
                  <a:gd name="GluePoint4Y" fmla="*/ 46 h 50"/>
                  <a:gd name="GluePoint5X" fmla="*/ 38 w 50"/>
                  <a:gd name="GluePoint5Y" fmla="*/ 42 h 50"/>
                  <a:gd name="GluePoint6X" fmla="*/ 38 w 50"/>
                  <a:gd name="GluePoint6Y" fmla="*/ 34 h 50"/>
                  <a:gd name="GluePoint7X" fmla="*/ 50 w 50"/>
                  <a:gd name="GluePoint7Y" fmla="*/ 35 h 50"/>
                  <a:gd name="GluePoint8X" fmla="*/ 49 w 50"/>
                  <a:gd name="GluePoint8Y" fmla="*/ 27 h 50"/>
                  <a:gd name="GluePoint9X" fmla="*/ 44 w 50"/>
                  <a:gd name="GluePoint9Y" fmla="*/ 24 h 50"/>
                  <a:gd name="GluePoint10X" fmla="*/ 41 w 50"/>
                  <a:gd name="GluePoint10Y" fmla="*/ 17 h 50"/>
                  <a:gd name="GluePoint11X" fmla="*/ 36 w 50"/>
                  <a:gd name="GluePoint11Y" fmla="*/ 16 h 50"/>
                  <a:gd name="GluePoint12X" fmla="*/ 36 w 50"/>
                  <a:gd name="GluePoint12Y" fmla="*/ 8 h 50"/>
                  <a:gd name="GluePoint13X" fmla="*/ 35 w 50"/>
                  <a:gd name="GluePoint13Y" fmla="*/ 6 h 50"/>
                  <a:gd name="GluePoint14X" fmla="*/ 22 w 50"/>
                  <a:gd name="GluePoint14Y" fmla="*/ 5 h 50"/>
                  <a:gd name="GluePoint15X" fmla="*/ 11 w 50"/>
                  <a:gd name="GluePoint15Y" fmla="*/ 0 h 50"/>
                  <a:gd name="GluePoint16X" fmla="*/ 3 w 50"/>
                  <a:gd name="GluePoint16Y" fmla="*/ 0 h 50"/>
                  <a:gd name="GluePoint17X" fmla="*/ 0 w 50"/>
                  <a:gd name="GluePoint17Y" fmla="*/ 5 h 50"/>
                  <a:gd name="GluePoint18X" fmla="*/ 3 w 50"/>
                  <a:gd name="GluePoint18Y" fmla="*/ 5 h 50"/>
                  <a:gd name="GluePoint19X" fmla="*/ 12 w 50"/>
                  <a:gd name="GluePoint19Y" fmla="*/ 11 h 50"/>
                  <a:gd name="GluePoint20X" fmla="*/ 14 w 50"/>
                  <a:gd name="GluePoint20Y" fmla="*/ 16 h 50"/>
                  <a:gd name="GluePoint21X" fmla="*/ 25 w 50"/>
                  <a:gd name="GluePoint21Y" fmla="*/ 29 h 50"/>
                  <a:gd name="GluePoint22X" fmla="*/ 27 w 50"/>
                  <a:gd name="GluePoint22Y" fmla="*/ 43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50" h="50">
                    <a:moveTo>
                      <a:pt x="27" y="43"/>
                    </a:moveTo>
                    <a:lnTo>
                      <a:pt x="28" y="50"/>
                    </a:lnTo>
                    <a:lnTo>
                      <a:pt x="31" y="50"/>
                    </a:lnTo>
                    <a:lnTo>
                      <a:pt x="33" y="46"/>
                    </a:lnTo>
                    <a:lnTo>
                      <a:pt x="38" y="42"/>
                    </a:lnTo>
                    <a:lnTo>
                      <a:pt x="38" y="34"/>
                    </a:lnTo>
                    <a:lnTo>
                      <a:pt x="50" y="35"/>
                    </a:lnTo>
                    <a:lnTo>
                      <a:pt x="49" y="27"/>
                    </a:lnTo>
                    <a:lnTo>
                      <a:pt x="44" y="24"/>
                    </a:lnTo>
                    <a:lnTo>
                      <a:pt x="41" y="17"/>
                    </a:lnTo>
                    <a:lnTo>
                      <a:pt x="36" y="16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22" y="5"/>
                    </a:lnTo>
                    <a:lnTo>
                      <a:pt x="11" y="0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2" y="11"/>
                    </a:lnTo>
                    <a:lnTo>
                      <a:pt x="14" y="16"/>
                    </a:lnTo>
                    <a:lnTo>
                      <a:pt x="25" y="29"/>
                    </a:lnTo>
                    <a:lnTo>
                      <a:pt x="27" y="4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30" name="Freeform 209"/>
              <p:cNvSpPr/>
              <p:nvPr/>
            </p:nvSpPr>
            <p:spPr>
              <a:xfrm>
                <a:off x="4506840" y="1701720"/>
                <a:ext cx="207720" cy="123480"/>
              </a:xfrm>
              <a:custGeom>
                <a:avLst/>
                <a:gdLst>
                  <a:gd name="textAreaLeft" fmla="*/ 0 w 207720"/>
                  <a:gd name="textAreaRight" fmla="*/ 208080 w 207720"/>
                  <a:gd name="textAreaTop" fmla="*/ 0 h 123480"/>
                  <a:gd name="textAreaBottom" fmla="*/ 123840 h 123480"/>
                  <a:gd name="GluePoint1X" fmla="*/ 106 w 131"/>
                  <a:gd name="GluePoint1Y" fmla="*/ 24 h 78"/>
                  <a:gd name="GluePoint2X" fmla="*/ 95 w 131"/>
                  <a:gd name="GluePoint2Y" fmla="*/ 11 h 78"/>
                  <a:gd name="GluePoint3X" fmla="*/ 93 w 131"/>
                  <a:gd name="GluePoint3Y" fmla="*/ 6 h 78"/>
                  <a:gd name="GluePoint4X" fmla="*/ 84 w 131"/>
                  <a:gd name="GluePoint4Y" fmla="*/ 0 h 78"/>
                  <a:gd name="GluePoint5X" fmla="*/ 81 w 131"/>
                  <a:gd name="GluePoint5Y" fmla="*/ 0 h 78"/>
                  <a:gd name="GluePoint6X" fmla="*/ 60 w 131"/>
                  <a:gd name="GluePoint6Y" fmla="*/ 6 h 78"/>
                  <a:gd name="GluePoint7X" fmla="*/ 55 w 131"/>
                  <a:gd name="GluePoint7Y" fmla="*/ 3 h 78"/>
                  <a:gd name="GluePoint8X" fmla="*/ 31 w 131"/>
                  <a:gd name="GluePoint8Y" fmla="*/ 4 h 78"/>
                  <a:gd name="GluePoint9X" fmla="*/ 22 w 131"/>
                  <a:gd name="GluePoint9Y" fmla="*/ 11 h 78"/>
                  <a:gd name="GluePoint10X" fmla="*/ 20 w 131"/>
                  <a:gd name="GluePoint10Y" fmla="*/ 17 h 78"/>
                  <a:gd name="GluePoint11X" fmla="*/ 11 w 131"/>
                  <a:gd name="GluePoint11Y" fmla="*/ 32 h 78"/>
                  <a:gd name="GluePoint12X" fmla="*/ 0 w 131"/>
                  <a:gd name="GluePoint12Y" fmla="*/ 35 h 78"/>
                  <a:gd name="GluePoint13X" fmla="*/ 8 w 131"/>
                  <a:gd name="GluePoint13Y" fmla="*/ 40 h 78"/>
                  <a:gd name="GluePoint14X" fmla="*/ 12 w 131"/>
                  <a:gd name="GluePoint14Y" fmla="*/ 49 h 78"/>
                  <a:gd name="GluePoint15X" fmla="*/ 17 w 131"/>
                  <a:gd name="GluePoint15Y" fmla="*/ 51 h 78"/>
                  <a:gd name="GluePoint16X" fmla="*/ 19 w 131"/>
                  <a:gd name="GluePoint16Y" fmla="*/ 57 h 78"/>
                  <a:gd name="GluePoint17X" fmla="*/ 31 w 131"/>
                  <a:gd name="GluePoint17Y" fmla="*/ 62 h 78"/>
                  <a:gd name="GluePoint18X" fmla="*/ 33 w 131"/>
                  <a:gd name="GluePoint18Y" fmla="*/ 61 h 78"/>
                  <a:gd name="GluePoint19X" fmla="*/ 36 w 131"/>
                  <a:gd name="GluePoint19Y" fmla="*/ 62 h 78"/>
                  <a:gd name="GluePoint20X" fmla="*/ 33 w 131"/>
                  <a:gd name="GluePoint20Y" fmla="*/ 66 h 78"/>
                  <a:gd name="GluePoint21X" fmla="*/ 36 w 131"/>
                  <a:gd name="GluePoint21Y" fmla="*/ 69 h 78"/>
                  <a:gd name="GluePoint22X" fmla="*/ 38 w 131"/>
                  <a:gd name="GluePoint22Y" fmla="*/ 69 h 78"/>
                  <a:gd name="GluePoint23X" fmla="*/ 41 w 131"/>
                  <a:gd name="GluePoint23Y" fmla="*/ 70 h 78"/>
                  <a:gd name="GluePoint24X" fmla="*/ 39 w 131"/>
                  <a:gd name="GluePoint24Y" fmla="*/ 74 h 78"/>
                  <a:gd name="GluePoint25X" fmla="*/ 43 w 131"/>
                  <a:gd name="GluePoint25Y" fmla="*/ 75 h 78"/>
                  <a:gd name="GluePoint26X" fmla="*/ 77 w 131"/>
                  <a:gd name="GluePoint26Y" fmla="*/ 78 h 78"/>
                  <a:gd name="GluePoint27X" fmla="*/ 97 w 131"/>
                  <a:gd name="GluePoint27Y" fmla="*/ 70 h 78"/>
                  <a:gd name="GluePoint28X" fmla="*/ 101 w 131"/>
                  <a:gd name="GluePoint28Y" fmla="*/ 70 h 78"/>
                  <a:gd name="GluePoint29X" fmla="*/ 111 w 131"/>
                  <a:gd name="GluePoint29Y" fmla="*/ 74 h 78"/>
                  <a:gd name="GluePoint30X" fmla="*/ 117 w 131"/>
                  <a:gd name="GluePoint30Y" fmla="*/ 77 h 78"/>
                  <a:gd name="GluePoint31X" fmla="*/ 120 w 131"/>
                  <a:gd name="GluePoint31Y" fmla="*/ 77 h 78"/>
                  <a:gd name="GluePoint32X" fmla="*/ 120 w 131"/>
                  <a:gd name="GluePoint32Y" fmla="*/ 67 h 78"/>
                  <a:gd name="GluePoint33X" fmla="*/ 122 w 131"/>
                  <a:gd name="GluePoint33Y" fmla="*/ 56 h 78"/>
                  <a:gd name="GluePoint34X" fmla="*/ 124 w 131"/>
                  <a:gd name="GluePoint34Y" fmla="*/ 56 h 78"/>
                  <a:gd name="GluePoint35X" fmla="*/ 124 w 131"/>
                  <a:gd name="GluePoint35Y" fmla="*/ 59 h 78"/>
                  <a:gd name="GluePoint36X" fmla="*/ 122 w 131"/>
                  <a:gd name="GluePoint36Y" fmla="*/ 62 h 78"/>
                  <a:gd name="GluePoint37X" fmla="*/ 122 w 131"/>
                  <a:gd name="GluePoint37Y" fmla="*/ 64 h 78"/>
                  <a:gd name="GluePoint38X" fmla="*/ 130 w 131"/>
                  <a:gd name="GluePoint38Y" fmla="*/ 59 h 78"/>
                  <a:gd name="GluePoint39X" fmla="*/ 131 w 131"/>
                  <a:gd name="GluePoint39Y" fmla="*/ 57 h 78"/>
                  <a:gd name="GluePoint40X" fmla="*/ 131 w 131"/>
                  <a:gd name="GluePoint40Y" fmla="*/ 54 h 78"/>
                  <a:gd name="GluePoint41X" fmla="*/ 130 w 131"/>
                  <a:gd name="GluePoint41Y" fmla="*/ 48 h 78"/>
                  <a:gd name="GluePoint42X" fmla="*/ 127 w 131"/>
                  <a:gd name="GluePoint42Y" fmla="*/ 48 h 78"/>
                  <a:gd name="GluePoint43X" fmla="*/ 116 w 131"/>
                  <a:gd name="GluePoint43Y" fmla="*/ 51 h 78"/>
                  <a:gd name="GluePoint44X" fmla="*/ 112 w 131"/>
                  <a:gd name="GluePoint44Y" fmla="*/ 46 h 78"/>
                  <a:gd name="GluePoint45X" fmla="*/ 111 w 131"/>
                  <a:gd name="GluePoint45Y" fmla="*/ 48 h 78"/>
                  <a:gd name="GluePoint46X" fmla="*/ 109 w 131"/>
                  <a:gd name="GluePoint46Y" fmla="*/ 45 h 78"/>
                  <a:gd name="GluePoint47X" fmla="*/ 108 w 131"/>
                  <a:gd name="GluePoint47Y" fmla="*/ 38 h 78"/>
                  <a:gd name="GluePoint48X" fmla="*/ 106 w 131"/>
                  <a:gd name="GluePoint48Y" fmla="*/ 24 h 7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1" h="78">
                    <a:moveTo>
                      <a:pt x="106" y="24"/>
                    </a:moveTo>
                    <a:lnTo>
                      <a:pt x="95" y="11"/>
                    </a:lnTo>
                    <a:lnTo>
                      <a:pt x="93" y="6"/>
                    </a:lnTo>
                    <a:lnTo>
                      <a:pt x="84" y="0"/>
                    </a:lnTo>
                    <a:lnTo>
                      <a:pt x="81" y="0"/>
                    </a:lnTo>
                    <a:lnTo>
                      <a:pt x="60" y="6"/>
                    </a:lnTo>
                    <a:lnTo>
                      <a:pt x="55" y="3"/>
                    </a:lnTo>
                    <a:lnTo>
                      <a:pt x="31" y="4"/>
                    </a:lnTo>
                    <a:lnTo>
                      <a:pt x="22" y="11"/>
                    </a:lnTo>
                    <a:lnTo>
                      <a:pt x="20" y="17"/>
                    </a:lnTo>
                    <a:lnTo>
                      <a:pt x="11" y="32"/>
                    </a:lnTo>
                    <a:lnTo>
                      <a:pt x="0" y="35"/>
                    </a:lnTo>
                    <a:lnTo>
                      <a:pt x="8" y="40"/>
                    </a:lnTo>
                    <a:lnTo>
                      <a:pt x="12" y="49"/>
                    </a:lnTo>
                    <a:lnTo>
                      <a:pt x="17" y="51"/>
                    </a:lnTo>
                    <a:lnTo>
                      <a:pt x="19" y="57"/>
                    </a:lnTo>
                    <a:lnTo>
                      <a:pt x="31" y="62"/>
                    </a:lnTo>
                    <a:lnTo>
                      <a:pt x="33" y="61"/>
                    </a:lnTo>
                    <a:lnTo>
                      <a:pt x="36" y="62"/>
                    </a:lnTo>
                    <a:lnTo>
                      <a:pt x="33" y="66"/>
                    </a:lnTo>
                    <a:lnTo>
                      <a:pt x="36" y="69"/>
                    </a:lnTo>
                    <a:lnTo>
                      <a:pt x="38" y="69"/>
                    </a:lnTo>
                    <a:lnTo>
                      <a:pt x="41" y="70"/>
                    </a:lnTo>
                    <a:lnTo>
                      <a:pt x="39" y="74"/>
                    </a:lnTo>
                    <a:lnTo>
                      <a:pt x="43" y="75"/>
                    </a:lnTo>
                    <a:lnTo>
                      <a:pt x="77" y="78"/>
                    </a:lnTo>
                    <a:lnTo>
                      <a:pt x="97" y="70"/>
                    </a:lnTo>
                    <a:lnTo>
                      <a:pt x="101" y="70"/>
                    </a:lnTo>
                    <a:lnTo>
                      <a:pt x="111" y="74"/>
                    </a:lnTo>
                    <a:lnTo>
                      <a:pt x="117" y="77"/>
                    </a:lnTo>
                    <a:lnTo>
                      <a:pt x="120" y="77"/>
                    </a:lnTo>
                    <a:lnTo>
                      <a:pt x="120" y="67"/>
                    </a:lnTo>
                    <a:lnTo>
                      <a:pt x="122" y="56"/>
                    </a:lnTo>
                    <a:lnTo>
                      <a:pt x="124" y="56"/>
                    </a:lnTo>
                    <a:lnTo>
                      <a:pt x="124" y="59"/>
                    </a:lnTo>
                    <a:lnTo>
                      <a:pt x="122" y="62"/>
                    </a:lnTo>
                    <a:lnTo>
                      <a:pt x="122" y="64"/>
                    </a:lnTo>
                    <a:lnTo>
                      <a:pt x="130" y="59"/>
                    </a:lnTo>
                    <a:lnTo>
                      <a:pt x="131" y="57"/>
                    </a:lnTo>
                    <a:lnTo>
                      <a:pt x="131" y="54"/>
                    </a:lnTo>
                    <a:lnTo>
                      <a:pt x="130" y="48"/>
                    </a:lnTo>
                    <a:lnTo>
                      <a:pt x="127" y="48"/>
                    </a:lnTo>
                    <a:lnTo>
                      <a:pt x="116" y="51"/>
                    </a:lnTo>
                    <a:lnTo>
                      <a:pt x="112" y="46"/>
                    </a:lnTo>
                    <a:lnTo>
                      <a:pt x="111" y="48"/>
                    </a:lnTo>
                    <a:lnTo>
                      <a:pt x="109" y="45"/>
                    </a:lnTo>
                    <a:lnTo>
                      <a:pt x="108" y="38"/>
                    </a:lnTo>
                    <a:lnTo>
                      <a:pt x="106" y="2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31" name="Freeform 210"/>
              <p:cNvSpPr/>
              <p:nvPr/>
            </p:nvSpPr>
            <p:spPr>
              <a:xfrm>
                <a:off x="3906720" y="1512720"/>
                <a:ext cx="48960" cy="34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34560"/>
                  <a:gd name="textAreaBottom" fmla="*/ 34920 h 34560"/>
                  <a:gd name="GluePoint1X" fmla="*/ 23 w 31"/>
                  <a:gd name="GluePoint1Y" fmla="*/ 22 h 22"/>
                  <a:gd name="GluePoint2X" fmla="*/ 27 w 31"/>
                  <a:gd name="GluePoint2Y" fmla="*/ 20 h 22"/>
                  <a:gd name="GluePoint3X" fmla="*/ 27 w 31"/>
                  <a:gd name="GluePoint3Y" fmla="*/ 17 h 22"/>
                  <a:gd name="GluePoint4X" fmla="*/ 30 w 31"/>
                  <a:gd name="GluePoint4Y" fmla="*/ 17 h 22"/>
                  <a:gd name="GluePoint5X" fmla="*/ 31 w 31"/>
                  <a:gd name="GluePoint5Y" fmla="*/ 16 h 22"/>
                  <a:gd name="GluePoint6X" fmla="*/ 30 w 31"/>
                  <a:gd name="GluePoint6Y" fmla="*/ 12 h 22"/>
                  <a:gd name="GluePoint7X" fmla="*/ 31 w 31"/>
                  <a:gd name="GluePoint7Y" fmla="*/ 16 h 22"/>
                  <a:gd name="GluePoint8X" fmla="*/ 31 w 31"/>
                  <a:gd name="GluePoint8Y" fmla="*/ 12 h 22"/>
                  <a:gd name="GluePoint9X" fmla="*/ 30 w 31"/>
                  <a:gd name="GluePoint9Y" fmla="*/ 11 h 22"/>
                  <a:gd name="GluePoint10X" fmla="*/ 27 w 31"/>
                  <a:gd name="GluePoint10Y" fmla="*/ 11 h 22"/>
                  <a:gd name="GluePoint11X" fmla="*/ 28 w 31"/>
                  <a:gd name="GluePoint11Y" fmla="*/ 9 h 22"/>
                  <a:gd name="GluePoint12X" fmla="*/ 28 w 31"/>
                  <a:gd name="GluePoint12Y" fmla="*/ 6 h 22"/>
                  <a:gd name="GluePoint13X" fmla="*/ 25 w 31"/>
                  <a:gd name="GluePoint13Y" fmla="*/ 1 h 22"/>
                  <a:gd name="GluePoint14X" fmla="*/ 20 w 31"/>
                  <a:gd name="GluePoint14Y" fmla="*/ 1 h 22"/>
                  <a:gd name="GluePoint15X" fmla="*/ 11 w 31"/>
                  <a:gd name="GluePoint15Y" fmla="*/ 4 h 22"/>
                  <a:gd name="GluePoint16X" fmla="*/ 11 w 31"/>
                  <a:gd name="GluePoint16Y" fmla="*/ 3 h 22"/>
                  <a:gd name="GluePoint17X" fmla="*/ 14 w 31"/>
                  <a:gd name="GluePoint17Y" fmla="*/ 1 h 22"/>
                  <a:gd name="GluePoint18X" fmla="*/ 11 w 31"/>
                  <a:gd name="GluePoint18Y" fmla="*/ 0 h 22"/>
                  <a:gd name="GluePoint19X" fmla="*/ 9 w 31"/>
                  <a:gd name="GluePoint19Y" fmla="*/ 0 h 22"/>
                  <a:gd name="GluePoint20X" fmla="*/ 8 w 31"/>
                  <a:gd name="GluePoint20Y" fmla="*/ 1 h 22"/>
                  <a:gd name="GluePoint21X" fmla="*/ 8 w 31"/>
                  <a:gd name="GluePoint21Y" fmla="*/ 4 h 22"/>
                  <a:gd name="GluePoint22X" fmla="*/ 6 w 31"/>
                  <a:gd name="GluePoint22Y" fmla="*/ 6 h 22"/>
                  <a:gd name="GluePoint23X" fmla="*/ 4 w 31"/>
                  <a:gd name="GluePoint23Y" fmla="*/ 9 h 22"/>
                  <a:gd name="GluePoint24X" fmla="*/ 1 w 31"/>
                  <a:gd name="GluePoint24Y" fmla="*/ 9 h 22"/>
                  <a:gd name="GluePoint25X" fmla="*/ 1 w 31"/>
                  <a:gd name="GluePoint25Y" fmla="*/ 12 h 22"/>
                  <a:gd name="GluePoint26X" fmla="*/ 0 w 31"/>
                  <a:gd name="GluePoint26Y" fmla="*/ 14 h 22"/>
                  <a:gd name="GluePoint27X" fmla="*/ 3 w 31"/>
                  <a:gd name="GluePoint27Y" fmla="*/ 16 h 22"/>
                  <a:gd name="GluePoint28X" fmla="*/ 4 w 31"/>
                  <a:gd name="GluePoint28Y" fmla="*/ 19 h 22"/>
                  <a:gd name="GluePoint29X" fmla="*/ 8 w 31"/>
                  <a:gd name="GluePoint29Y" fmla="*/ 19 h 22"/>
                  <a:gd name="GluePoint30X" fmla="*/ 11 w 31"/>
                  <a:gd name="GluePoint30Y" fmla="*/ 16 h 22"/>
                  <a:gd name="GluePoint31X" fmla="*/ 19 w 31"/>
                  <a:gd name="GluePoint31Y" fmla="*/ 14 h 22"/>
                  <a:gd name="GluePoint32X" fmla="*/ 22 w 31"/>
                  <a:gd name="GluePoint32Y" fmla="*/ 17 h 22"/>
                  <a:gd name="GluePoint33X" fmla="*/ 23 w 31"/>
                  <a:gd name="GluePoint33Y" fmla="*/ 22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1" h="22">
                    <a:moveTo>
                      <a:pt x="23" y="22"/>
                    </a:moveTo>
                    <a:lnTo>
                      <a:pt x="27" y="20"/>
                    </a:lnTo>
                    <a:lnTo>
                      <a:pt x="27" y="17"/>
                    </a:lnTo>
                    <a:lnTo>
                      <a:pt x="30" y="17"/>
                    </a:lnTo>
                    <a:lnTo>
                      <a:pt x="31" y="16"/>
                    </a:lnTo>
                    <a:lnTo>
                      <a:pt x="30" y="12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0" y="11"/>
                    </a:lnTo>
                    <a:lnTo>
                      <a:pt x="27" y="11"/>
                    </a:lnTo>
                    <a:lnTo>
                      <a:pt x="28" y="9"/>
                    </a:lnTo>
                    <a:lnTo>
                      <a:pt x="28" y="6"/>
                    </a:lnTo>
                    <a:lnTo>
                      <a:pt x="25" y="1"/>
                    </a:lnTo>
                    <a:lnTo>
                      <a:pt x="20" y="1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8" y="19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2" y="17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32" name="Freeform 211"/>
              <p:cNvSpPr/>
              <p:nvPr/>
            </p:nvSpPr>
            <p:spPr>
              <a:xfrm>
                <a:off x="4281480" y="2117880"/>
                <a:ext cx="385560" cy="382320"/>
              </a:xfrm>
              <a:custGeom>
                <a:avLst/>
                <a:gdLst>
                  <a:gd name="textAreaLeft" fmla="*/ 0 w 385560"/>
                  <a:gd name="textAreaRight" fmla="*/ 385920 w 385560"/>
                  <a:gd name="textAreaTop" fmla="*/ 0 h 382320"/>
                  <a:gd name="textAreaBottom" fmla="*/ 382680 h 382320"/>
                  <a:gd name="GluePoint1X" fmla="*/ 213 w 243"/>
                  <a:gd name="GluePoint1Y" fmla="*/ 231 h 241"/>
                  <a:gd name="GluePoint2X" fmla="*/ 183 w 243"/>
                  <a:gd name="GluePoint2Y" fmla="*/ 215 h 241"/>
                  <a:gd name="GluePoint3X" fmla="*/ 151 w 243"/>
                  <a:gd name="GluePoint3Y" fmla="*/ 198 h 241"/>
                  <a:gd name="GluePoint4X" fmla="*/ 121 w 243"/>
                  <a:gd name="GluePoint4Y" fmla="*/ 181 h 241"/>
                  <a:gd name="GluePoint5X" fmla="*/ 91 w 243"/>
                  <a:gd name="GluePoint5Y" fmla="*/ 178 h 241"/>
                  <a:gd name="GluePoint6X" fmla="*/ 83 w 243"/>
                  <a:gd name="GluePoint6Y" fmla="*/ 175 h 241"/>
                  <a:gd name="GluePoint7X" fmla="*/ 42 w 243"/>
                  <a:gd name="GluePoint7Y" fmla="*/ 170 h 241"/>
                  <a:gd name="GluePoint8X" fmla="*/ 26 w 243"/>
                  <a:gd name="GluePoint8Y" fmla="*/ 151 h 241"/>
                  <a:gd name="GluePoint9X" fmla="*/ 15 w 243"/>
                  <a:gd name="GluePoint9Y" fmla="*/ 146 h 241"/>
                  <a:gd name="GluePoint10X" fmla="*/ 3 w 243"/>
                  <a:gd name="GluePoint10Y" fmla="*/ 122 h 241"/>
                  <a:gd name="GluePoint11X" fmla="*/ 10 w 243"/>
                  <a:gd name="GluePoint11Y" fmla="*/ 117 h 241"/>
                  <a:gd name="GluePoint12X" fmla="*/ 7 w 243"/>
                  <a:gd name="GluePoint12Y" fmla="*/ 67 h 241"/>
                  <a:gd name="GluePoint13X" fmla="*/ 0 w 243"/>
                  <a:gd name="GluePoint13Y" fmla="*/ 53 h 241"/>
                  <a:gd name="GluePoint14X" fmla="*/ 10 w 243"/>
                  <a:gd name="GluePoint14Y" fmla="*/ 48 h 241"/>
                  <a:gd name="GluePoint15X" fmla="*/ 13 w 243"/>
                  <a:gd name="GluePoint15Y" fmla="*/ 32 h 241"/>
                  <a:gd name="GluePoint16X" fmla="*/ 30 w 243"/>
                  <a:gd name="GluePoint16Y" fmla="*/ 14 h 241"/>
                  <a:gd name="GluePoint17X" fmla="*/ 30 w 243"/>
                  <a:gd name="GluePoint17Y" fmla="*/ 0 h 241"/>
                  <a:gd name="GluePoint18X" fmla="*/ 56 w 243"/>
                  <a:gd name="GluePoint18Y" fmla="*/ 5 h 241"/>
                  <a:gd name="GluePoint19X" fmla="*/ 86 w 243"/>
                  <a:gd name="GluePoint19Y" fmla="*/ 14 h 241"/>
                  <a:gd name="GluePoint20X" fmla="*/ 89 w 243"/>
                  <a:gd name="GluePoint20Y" fmla="*/ 24 h 241"/>
                  <a:gd name="GluePoint21X" fmla="*/ 100 w 243"/>
                  <a:gd name="GluePoint21Y" fmla="*/ 33 h 241"/>
                  <a:gd name="GluePoint22X" fmla="*/ 132 w 243"/>
                  <a:gd name="GluePoint22Y" fmla="*/ 43 h 241"/>
                  <a:gd name="GluePoint23X" fmla="*/ 143 w 243"/>
                  <a:gd name="GluePoint23Y" fmla="*/ 51 h 241"/>
                  <a:gd name="GluePoint24X" fmla="*/ 156 w 243"/>
                  <a:gd name="GluePoint24Y" fmla="*/ 45 h 241"/>
                  <a:gd name="GluePoint25X" fmla="*/ 156 w 243"/>
                  <a:gd name="GluePoint25Y" fmla="*/ 27 h 241"/>
                  <a:gd name="GluePoint26X" fmla="*/ 170 w 243"/>
                  <a:gd name="GluePoint26Y" fmla="*/ 8 h 241"/>
                  <a:gd name="GluePoint27X" fmla="*/ 197 w 243"/>
                  <a:gd name="GluePoint27Y" fmla="*/ 9 h 241"/>
                  <a:gd name="GluePoint28X" fmla="*/ 200 w 243"/>
                  <a:gd name="GluePoint28Y" fmla="*/ 16 h 241"/>
                  <a:gd name="GluePoint29X" fmla="*/ 213 w 243"/>
                  <a:gd name="GluePoint29Y" fmla="*/ 19 h 241"/>
                  <a:gd name="GluePoint30X" fmla="*/ 232 w 243"/>
                  <a:gd name="GluePoint30Y" fmla="*/ 27 h 241"/>
                  <a:gd name="GluePoint31X" fmla="*/ 227 w 243"/>
                  <a:gd name="GluePoint31Y" fmla="*/ 32 h 241"/>
                  <a:gd name="GluePoint32X" fmla="*/ 227 w 243"/>
                  <a:gd name="GluePoint32Y" fmla="*/ 54 h 241"/>
                  <a:gd name="GluePoint33X" fmla="*/ 231 w 243"/>
                  <a:gd name="GluePoint33Y" fmla="*/ 64 h 241"/>
                  <a:gd name="GluePoint34X" fmla="*/ 235 w 243"/>
                  <a:gd name="GluePoint34Y" fmla="*/ 72 h 241"/>
                  <a:gd name="GluePoint35X" fmla="*/ 237 w 243"/>
                  <a:gd name="GluePoint35Y" fmla="*/ 104 h 241"/>
                  <a:gd name="GluePoint36X" fmla="*/ 239 w 243"/>
                  <a:gd name="GluePoint36Y" fmla="*/ 135 h 241"/>
                  <a:gd name="GluePoint37X" fmla="*/ 240 w 243"/>
                  <a:gd name="GluePoint37Y" fmla="*/ 165 h 241"/>
                  <a:gd name="GluePoint38X" fmla="*/ 242 w 243"/>
                  <a:gd name="GluePoint38Y" fmla="*/ 196 h 241"/>
                  <a:gd name="GluePoint39X" fmla="*/ 243 w 243"/>
                  <a:gd name="GluePoint39Y" fmla="*/ 230 h 241"/>
                  <a:gd name="GluePoint40X" fmla="*/ 229 w 243"/>
                  <a:gd name="GluePoint40Y" fmla="*/ 241 h 2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43" h="241">
                    <a:moveTo>
                      <a:pt x="229" y="241"/>
                    </a:moveTo>
                    <a:lnTo>
                      <a:pt x="213" y="231"/>
                    </a:lnTo>
                    <a:lnTo>
                      <a:pt x="197" y="223"/>
                    </a:lnTo>
                    <a:lnTo>
                      <a:pt x="183" y="215"/>
                    </a:lnTo>
                    <a:lnTo>
                      <a:pt x="167" y="207"/>
                    </a:lnTo>
                    <a:lnTo>
                      <a:pt x="151" y="198"/>
                    </a:lnTo>
                    <a:lnTo>
                      <a:pt x="137" y="189"/>
                    </a:lnTo>
                    <a:lnTo>
                      <a:pt x="121" y="181"/>
                    </a:lnTo>
                    <a:lnTo>
                      <a:pt x="107" y="172"/>
                    </a:lnTo>
                    <a:lnTo>
                      <a:pt x="91" y="178"/>
                    </a:lnTo>
                    <a:lnTo>
                      <a:pt x="86" y="180"/>
                    </a:lnTo>
                    <a:lnTo>
                      <a:pt x="83" y="175"/>
                    </a:lnTo>
                    <a:lnTo>
                      <a:pt x="75" y="170"/>
                    </a:lnTo>
                    <a:lnTo>
                      <a:pt x="42" y="170"/>
                    </a:lnTo>
                    <a:lnTo>
                      <a:pt x="34" y="156"/>
                    </a:lnTo>
                    <a:lnTo>
                      <a:pt x="26" y="151"/>
                    </a:lnTo>
                    <a:lnTo>
                      <a:pt x="18" y="151"/>
                    </a:lnTo>
                    <a:lnTo>
                      <a:pt x="15" y="146"/>
                    </a:lnTo>
                    <a:lnTo>
                      <a:pt x="13" y="138"/>
                    </a:lnTo>
                    <a:lnTo>
                      <a:pt x="3" y="122"/>
                    </a:lnTo>
                    <a:lnTo>
                      <a:pt x="3" y="120"/>
                    </a:lnTo>
                    <a:lnTo>
                      <a:pt x="10" y="117"/>
                    </a:lnTo>
                    <a:lnTo>
                      <a:pt x="10" y="95"/>
                    </a:lnTo>
                    <a:lnTo>
                      <a:pt x="7" y="67"/>
                    </a:lnTo>
                    <a:lnTo>
                      <a:pt x="0" y="58"/>
                    </a:lnTo>
                    <a:lnTo>
                      <a:pt x="0" y="53"/>
                    </a:lnTo>
                    <a:lnTo>
                      <a:pt x="3" y="50"/>
                    </a:lnTo>
                    <a:lnTo>
                      <a:pt x="10" y="48"/>
                    </a:lnTo>
                    <a:lnTo>
                      <a:pt x="15" y="43"/>
                    </a:lnTo>
                    <a:lnTo>
                      <a:pt x="13" y="32"/>
                    </a:lnTo>
                    <a:lnTo>
                      <a:pt x="15" y="27"/>
                    </a:lnTo>
                    <a:lnTo>
                      <a:pt x="30" y="14"/>
                    </a:lnTo>
                    <a:lnTo>
                      <a:pt x="32" y="11"/>
                    </a:lnTo>
                    <a:lnTo>
                      <a:pt x="30" y="0"/>
                    </a:lnTo>
                    <a:lnTo>
                      <a:pt x="45" y="6"/>
                    </a:lnTo>
                    <a:lnTo>
                      <a:pt x="56" y="5"/>
                    </a:lnTo>
                    <a:lnTo>
                      <a:pt x="65" y="8"/>
                    </a:lnTo>
                    <a:lnTo>
                      <a:pt x="86" y="14"/>
                    </a:lnTo>
                    <a:lnTo>
                      <a:pt x="88" y="16"/>
                    </a:lnTo>
                    <a:lnTo>
                      <a:pt x="89" y="24"/>
                    </a:lnTo>
                    <a:lnTo>
                      <a:pt x="96" y="32"/>
                    </a:lnTo>
                    <a:lnTo>
                      <a:pt x="100" y="33"/>
                    </a:lnTo>
                    <a:lnTo>
                      <a:pt x="123" y="38"/>
                    </a:lnTo>
                    <a:lnTo>
                      <a:pt x="132" y="43"/>
                    </a:lnTo>
                    <a:lnTo>
                      <a:pt x="138" y="50"/>
                    </a:lnTo>
                    <a:lnTo>
                      <a:pt x="143" y="51"/>
                    </a:lnTo>
                    <a:lnTo>
                      <a:pt x="151" y="50"/>
                    </a:lnTo>
                    <a:lnTo>
                      <a:pt x="156" y="45"/>
                    </a:lnTo>
                    <a:lnTo>
                      <a:pt x="159" y="37"/>
                    </a:lnTo>
                    <a:lnTo>
                      <a:pt x="156" y="27"/>
                    </a:lnTo>
                    <a:lnTo>
                      <a:pt x="156" y="19"/>
                    </a:lnTo>
                    <a:lnTo>
                      <a:pt x="170" y="8"/>
                    </a:lnTo>
                    <a:lnTo>
                      <a:pt x="186" y="5"/>
                    </a:lnTo>
                    <a:lnTo>
                      <a:pt x="197" y="9"/>
                    </a:lnTo>
                    <a:lnTo>
                      <a:pt x="200" y="11"/>
                    </a:lnTo>
                    <a:lnTo>
                      <a:pt x="200" y="16"/>
                    </a:lnTo>
                    <a:lnTo>
                      <a:pt x="204" y="17"/>
                    </a:lnTo>
                    <a:lnTo>
                      <a:pt x="213" y="19"/>
                    </a:lnTo>
                    <a:lnTo>
                      <a:pt x="229" y="22"/>
                    </a:lnTo>
                    <a:lnTo>
                      <a:pt x="232" y="27"/>
                    </a:lnTo>
                    <a:lnTo>
                      <a:pt x="231" y="27"/>
                    </a:lnTo>
                    <a:lnTo>
                      <a:pt x="227" y="32"/>
                    </a:lnTo>
                    <a:lnTo>
                      <a:pt x="231" y="50"/>
                    </a:lnTo>
                    <a:lnTo>
                      <a:pt x="227" y="54"/>
                    </a:lnTo>
                    <a:lnTo>
                      <a:pt x="229" y="61"/>
                    </a:lnTo>
                    <a:lnTo>
                      <a:pt x="231" y="64"/>
                    </a:lnTo>
                    <a:lnTo>
                      <a:pt x="231" y="67"/>
                    </a:lnTo>
                    <a:lnTo>
                      <a:pt x="235" y="72"/>
                    </a:lnTo>
                    <a:lnTo>
                      <a:pt x="237" y="88"/>
                    </a:lnTo>
                    <a:lnTo>
                      <a:pt x="237" y="104"/>
                    </a:lnTo>
                    <a:lnTo>
                      <a:pt x="239" y="119"/>
                    </a:lnTo>
                    <a:lnTo>
                      <a:pt x="239" y="135"/>
                    </a:lnTo>
                    <a:lnTo>
                      <a:pt x="240" y="149"/>
                    </a:lnTo>
                    <a:lnTo>
                      <a:pt x="240" y="165"/>
                    </a:lnTo>
                    <a:lnTo>
                      <a:pt x="242" y="181"/>
                    </a:lnTo>
                    <a:lnTo>
                      <a:pt x="242" y="196"/>
                    </a:lnTo>
                    <a:lnTo>
                      <a:pt x="242" y="214"/>
                    </a:lnTo>
                    <a:lnTo>
                      <a:pt x="243" y="230"/>
                    </a:lnTo>
                    <a:lnTo>
                      <a:pt x="227" y="230"/>
                    </a:lnTo>
                    <a:lnTo>
                      <a:pt x="229" y="24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33" name="Freeform 212"/>
              <p:cNvSpPr/>
              <p:nvPr/>
            </p:nvSpPr>
            <p:spPr>
              <a:xfrm>
                <a:off x="4390920" y="2390760"/>
                <a:ext cx="256680" cy="445680"/>
              </a:xfrm>
              <a:custGeom>
                <a:avLst/>
                <a:gdLst>
                  <a:gd name="textAreaLeft" fmla="*/ 0 w 256680"/>
                  <a:gd name="textAreaRight" fmla="*/ 257040 w 256680"/>
                  <a:gd name="textAreaTop" fmla="*/ 0 h 445680"/>
                  <a:gd name="textAreaBottom" fmla="*/ 446040 h 445680"/>
                  <a:gd name="GluePoint1X" fmla="*/ 160 w 162"/>
                  <a:gd name="GluePoint1Y" fmla="*/ 85 h 281"/>
                  <a:gd name="GluePoint2X" fmla="*/ 162 w 162"/>
                  <a:gd name="GluePoint2Y" fmla="*/ 117 h 281"/>
                  <a:gd name="GluePoint3X" fmla="*/ 146 w 162"/>
                  <a:gd name="GluePoint3Y" fmla="*/ 136 h 281"/>
                  <a:gd name="GluePoint4X" fmla="*/ 136 w 162"/>
                  <a:gd name="GluePoint4Y" fmla="*/ 156 h 281"/>
                  <a:gd name="GluePoint5X" fmla="*/ 133 w 162"/>
                  <a:gd name="GluePoint5Y" fmla="*/ 167 h 281"/>
                  <a:gd name="GluePoint6X" fmla="*/ 130 w 162"/>
                  <a:gd name="GluePoint6Y" fmla="*/ 183 h 281"/>
                  <a:gd name="GluePoint7X" fmla="*/ 138 w 162"/>
                  <a:gd name="GluePoint7Y" fmla="*/ 186 h 281"/>
                  <a:gd name="GluePoint8X" fmla="*/ 146 w 162"/>
                  <a:gd name="GluePoint8Y" fmla="*/ 214 h 281"/>
                  <a:gd name="GluePoint9X" fmla="*/ 144 w 162"/>
                  <a:gd name="GluePoint9Y" fmla="*/ 217 h 281"/>
                  <a:gd name="GluePoint10X" fmla="*/ 128 w 162"/>
                  <a:gd name="GluePoint10Y" fmla="*/ 225 h 281"/>
                  <a:gd name="GluePoint11X" fmla="*/ 119 w 162"/>
                  <a:gd name="GluePoint11Y" fmla="*/ 241 h 281"/>
                  <a:gd name="GluePoint12X" fmla="*/ 112 w 162"/>
                  <a:gd name="GluePoint12Y" fmla="*/ 247 h 281"/>
                  <a:gd name="GluePoint13X" fmla="*/ 87 w 162"/>
                  <a:gd name="GluePoint13Y" fmla="*/ 254 h 281"/>
                  <a:gd name="GluePoint14X" fmla="*/ 89 w 162"/>
                  <a:gd name="GluePoint14Y" fmla="*/ 260 h 281"/>
                  <a:gd name="GluePoint15X" fmla="*/ 69 w 162"/>
                  <a:gd name="GluePoint15Y" fmla="*/ 270 h 281"/>
                  <a:gd name="GluePoint16X" fmla="*/ 50 w 162"/>
                  <a:gd name="GluePoint16Y" fmla="*/ 273 h 281"/>
                  <a:gd name="GluePoint17X" fmla="*/ 41 w 162"/>
                  <a:gd name="GluePoint17Y" fmla="*/ 280 h 281"/>
                  <a:gd name="GluePoint18X" fmla="*/ 25 w 162"/>
                  <a:gd name="GluePoint18Y" fmla="*/ 259 h 281"/>
                  <a:gd name="GluePoint19X" fmla="*/ 15 w 162"/>
                  <a:gd name="GluePoint19Y" fmla="*/ 252 h 281"/>
                  <a:gd name="GluePoint20X" fmla="*/ 12 w 162"/>
                  <a:gd name="GluePoint20Y" fmla="*/ 238 h 281"/>
                  <a:gd name="GluePoint21X" fmla="*/ 28 w 162"/>
                  <a:gd name="GluePoint21Y" fmla="*/ 236 h 281"/>
                  <a:gd name="GluePoint22X" fmla="*/ 30 w 162"/>
                  <a:gd name="GluePoint22Y" fmla="*/ 230 h 281"/>
                  <a:gd name="GluePoint23X" fmla="*/ 23 w 162"/>
                  <a:gd name="GluePoint23Y" fmla="*/ 201 h 281"/>
                  <a:gd name="GluePoint24X" fmla="*/ 15 w 162"/>
                  <a:gd name="GluePoint24Y" fmla="*/ 183 h 281"/>
                  <a:gd name="GluePoint25X" fmla="*/ 11 w 162"/>
                  <a:gd name="GluePoint25Y" fmla="*/ 180 h 281"/>
                  <a:gd name="GluePoint26X" fmla="*/ 0 w 162"/>
                  <a:gd name="GluePoint26Y" fmla="*/ 159 h 281"/>
                  <a:gd name="GluePoint27X" fmla="*/ 3 w 162"/>
                  <a:gd name="GluePoint27Y" fmla="*/ 153 h 281"/>
                  <a:gd name="GluePoint28X" fmla="*/ 30 w 162"/>
                  <a:gd name="GluePoint28Y" fmla="*/ 114 h 281"/>
                  <a:gd name="GluePoint29X" fmla="*/ 35 w 162"/>
                  <a:gd name="GluePoint29Y" fmla="*/ 59 h 281"/>
                  <a:gd name="GluePoint30X" fmla="*/ 28 w 162"/>
                  <a:gd name="GluePoint30Y" fmla="*/ 45 h 281"/>
                  <a:gd name="GluePoint31X" fmla="*/ 22 w 162"/>
                  <a:gd name="GluePoint31Y" fmla="*/ 6 h 281"/>
                  <a:gd name="GluePoint32X" fmla="*/ 52 w 162"/>
                  <a:gd name="GluePoint32Y" fmla="*/ 9 h 281"/>
                  <a:gd name="GluePoint33X" fmla="*/ 82 w 162"/>
                  <a:gd name="GluePoint33Y" fmla="*/ 26 h 281"/>
                  <a:gd name="GluePoint34X" fmla="*/ 114 w 162"/>
                  <a:gd name="GluePoint34Y" fmla="*/ 43 h 281"/>
                  <a:gd name="GluePoint35X" fmla="*/ 144 w 162"/>
                  <a:gd name="GluePoint35Y" fmla="*/ 59 h 2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62" h="281">
                    <a:moveTo>
                      <a:pt x="160" y="69"/>
                    </a:moveTo>
                    <a:lnTo>
                      <a:pt x="160" y="85"/>
                    </a:lnTo>
                    <a:lnTo>
                      <a:pt x="160" y="101"/>
                    </a:lnTo>
                    <a:lnTo>
                      <a:pt x="162" y="117"/>
                    </a:lnTo>
                    <a:lnTo>
                      <a:pt x="162" y="133"/>
                    </a:lnTo>
                    <a:lnTo>
                      <a:pt x="146" y="136"/>
                    </a:lnTo>
                    <a:lnTo>
                      <a:pt x="144" y="145"/>
                    </a:lnTo>
                    <a:lnTo>
                      <a:pt x="136" y="156"/>
                    </a:lnTo>
                    <a:lnTo>
                      <a:pt x="136" y="164"/>
                    </a:lnTo>
                    <a:lnTo>
                      <a:pt x="133" y="167"/>
                    </a:lnTo>
                    <a:lnTo>
                      <a:pt x="133" y="175"/>
                    </a:lnTo>
                    <a:lnTo>
                      <a:pt x="130" y="183"/>
                    </a:lnTo>
                    <a:lnTo>
                      <a:pt x="130" y="188"/>
                    </a:lnTo>
                    <a:lnTo>
                      <a:pt x="138" y="186"/>
                    </a:lnTo>
                    <a:lnTo>
                      <a:pt x="138" y="196"/>
                    </a:lnTo>
                    <a:lnTo>
                      <a:pt x="146" y="214"/>
                    </a:lnTo>
                    <a:lnTo>
                      <a:pt x="146" y="215"/>
                    </a:lnTo>
                    <a:lnTo>
                      <a:pt x="144" y="217"/>
                    </a:lnTo>
                    <a:lnTo>
                      <a:pt x="131" y="220"/>
                    </a:lnTo>
                    <a:lnTo>
                      <a:pt x="128" y="225"/>
                    </a:lnTo>
                    <a:lnTo>
                      <a:pt x="130" y="230"/>
                    </a:lnTo>
                    <a:lnTo>
                      <a:pt x="119" y="241"/>
                    </a:lnTo>
                    <a:lnTo>
                      <a:pt x="117" y="244"/>
                    </a:lnTo>
                    <a:lnTo>
                      <a:pt x="112" y="247"/>
                    </a:lnTo>
                    <a:lnTo>
                      <a:pt x="109" y="251"/>
                    </a:lnTo>
                    <a:lnTo>
                      <a:pt x="87" y="254"/>
                    </a:lnTo>
                    <a:lnTo>
                      <a:pt x="87" y="257"/>
                    </a:lnTo>
                    <a:lnTo>
                      <a:pt x="89" y="260"/>
                    </a:lnTo>
                    <a:lnTo>
                      <a:pt x="82" y="270"/>
                    </a:lnTo>
                    <a:lnTo>
                      <a:pt x="69" y="270"/>
                    </a:lnTo>
                    <a:lnTo>
                      <a:pt x="55" y="278"/>
                    </a:lnTo>
                    <a:lnTo>
                      <a:pt x="50" y="273"/>
                    </a:lnTo>
                    <a:lnTo>
                      <a:pt x="47" y="276"/>
                    </a:lnTo>
                    <a:lnTo>
                      <a:pt x="41" y="280"/>
                    </a:lnTo>
                    <a:lnTo>
                      <a:pt x="31" y="281"/>
                    </a:lnTo>
                    <a:lnTo>
                      <a:pt x="25" y="259"/>
                    </a:lnTo>
                    <a:lnTo>
                      <a:pt x="23" y="255"/>
                    </a:lnTo>
                    <a:lnTo>
                      <a:pt x="15" y="252"/>
                    </a:lnTo>
                    <a:lnTo>
                      <a:pt x="11" y="243"/>
                    </a:lnTo>
                    <a:lnTo>
                      <a:pt x="12" y="238"/>
                    </a:lnTo>
                    <a:lnTo>
                      <a:pt x="14" y="236"/>
                    </a:lnTo>
                    <a:lnTo>
                      <a:pt x="28" y="236"/>
                    </a:lnTo>
                    <a:lnTo>
                      <a:pt x="30" y="235"/>
                    </a:lnTo>
                    <a:lnTo>
                      <a:pt x="30" y="230"/>
                    </a:lnTo>
                    <a:lnTo>
                      <a:pt x="22" y="217"/>
                    </a:lnTo>
                    <a:lnTo>
                      <a:pt x="23" y="201"/>
                    </a:lnTo>
                    <a:lnTo>
                      <a:pt x="19" y="186"/>
                    </a:lnTo>
                    <a:lnTo>
                      <a:pt x="15" y="183"/>
                    </a:lnTo>
                    <a:lnTo>
                      <a:pt x="15" y="180"/>
                    </a:lnTo>
                    <a:lnTo>
                      <a:pt x="11" y="180"/>
                    </a:lnTo>
                    <a:lnTo>
                      <a:pt x="3" y="169"/>
                    </a:lnTo>
                    <a:lnTo>
                      <a:pt x="0" y="159"/>
                    </a:lnTo>
                    <a:lnTo>
                      <a:pt x="0" y="156"/>
                    </a:lnTo>
                    <a:lnTo>
                      <a:pt x="3" y="153"/>
                    </a:lnTo>
                    <a:lnTo>
                      <a:pt x="4" y="146"/>
                    </a:lnTo>
                    <a:lnTo>
                      <a:pt x="30" y="114"/>
                    </a:lnTo>
                    <a:lnTo>
                      <a:pt x="30" y="83"/>
                    </a:lnTo>
                    <a:lnTo>
                      <a:pt x="35" y="59"/>
                    </a:lnTo>
                    <a:lnTo>
                      <a:pt x="38" y="51"/>
                    </a:lnTo>
                    <a:lnTo>
                      <a:pt x="28" y="45"/>
                    </a:lnTo>
                    <a:lnTo>
                      <a:pt x="23" y="34"/>
                    </a:lnTo>
                    <a:lnTo>
                      <a:pt x="22" y="6"/>
                    </a:lnTo>
                    <a:lnTo>
                      <a:pt x="38" y="0"/>
                    </a:lnTo>
                    <a:lnTo>
                      <a:pt x="52" y="9"/>
                    </a:lnTo>
                    <a:lnTo>
                      <a:pt x="68" y="17"/>
                    </a:lnTo>
                    <a:lnTo>
                      <a:pt x="82" y="26"/>
                    </a:lnTo>
                    <a:lnTo>
                      <a:pt x="98" y="35"/>
                    </a:lnTo>
                    <a:lnTo>
                      <a:pt x="114" y="43"/>
                    </a:lnTo>
                    <a:lnTo>
                      <a:pt x="128" y="51"/>
                    </a:lnTo>
                    <a:lnTo>
                      <a:pt x="144" y="59"/>
                    </a:lnTo>
                    <a:lnTo>
                      <a:pt x="160" y="6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34" name="Freeform 213"/>
              <p:cNvSpPr/>
              <p:nvPr/>
            </p:nvSpPr>
            <p:spPr>
              <a:xfrm>
                <a:off x="3765600" y="2039760"/>
                <a:ext cx="279000" cy="229680"/>
              </a:xfrm>
              <a:custGeom>
                <a:avLst/>
                <a:gdLst>
                  <a:gd name="textAreaLeft" fmla="*/ 0 w 279000"/>
                  <a:gd name="textAreaRight" fmla="*/ 279360 w 279000"/>
                  <a:gd name="textAreaTop" fmla="*/ 0 h 229680"/>
                  <a:gd name="textAreaBottom" fmla="*/ 230040 h 229680"/>
                  <a:gd name="GluePoint1X" fmla="*/ 63 w 176"/>
                  <a:gd name="GluePoint1Y" fmla="*/ 145 h 145"/>
                  <a:gd name="GluePoint2X" fmla="*/ 47 w 176"/>
                  <a:gd name="GluePoint2Y" fmla="*/ 145 h 145"/>
                  <a:gd name="GluePoint3X" fmla="*/ 31 w 176"/>
                  <a:gd name="GluePoint3Y" fmla="*/ 145 h 145"/>
                  <a:gd name="GluePoint4X" fmla="*/ 16 w 176"/>
                  <a:gd name="GluePoint4Y" fmla="*/ 145 h 145"/>
                  <a:gd name="GluePoint5X" fmla="*/ 0 w 176"/>
                  <a:gd name="GluePoint5Y" fmla="*/ 145 h 145"/>
                  <a:gd name="GluePoint6X" fmla="*/ 0 w 176"/>
                  <a:gd name="GluePoint6Y" fmla="*/ 142 h 145"/>
                  <a:gd name="GluePoint7X" fmla="*/ 20 w 176"/>
                  <a:gd name="GluePoint7Y" fmla="*/ 136 h 145"/>
                  <a:gd name="GluePoint8X" fmla="*/ 27 w 176"/>
                  <a:gd name="GluePoint8Y" fmla="*/ 129 h 145"/>
                  <a:gd name="GluePoint9X" fmla="*/ 39 w 176"/>
                  <a:gd name="GluePoint9Y" fmla="*/ 119 h 145"/>
                  <a:gd name="GluePoint10X" fmla="*/ 44 w 176"/>
                  <a:gd name="GluePoint10Y" fmla="*/ 111 h 145"/>
                  <a:gd name="GluePoint11X" fmla="*/ 49 w 176"/>
                  <a:gd name="GluePoint11Y" fmla="*/ 103 h 145"/>
                  <a:gd name="GluePoint12X" fmla="*/ 49 w 176"/>
                  <a:gd name="GluePoint12Y" fmla="*/ 99 h 145"/>
                  <a:gd name="GluePoint13X" fmla="*/ 47 w 176"/>
                  <a:gd name="GluePoint13Y" fmla="*/ 94 h 145"/>
                  <a:gd name="GluePoint14X" fmla="*/ 49 w 176"/>
                  <a:gd name="GluePoint14Y" fmla="*/ 81 h 145"/>
                  <a:gd name="GluePoint15X" fmla="*/ 54 w 176"/>
                  <a:gd name="GluePoint15Y" fmla="*/ 71 h 145"/>
                  <a:gd name="GluePoint16X" fmla="*/ 57 w 176"/>
                  <a:gd name="GluePoint16Y" fmla="*/ 70 h 145"/>
                  <a:gd name="GluePoint17X" fmla="*/ 58 w 176"/>
                  <a:gd name="GluePoint17Y" fmla="*/ 60 h 145"/>
                  <a:gd name="GluePoint18X" fmla="*/ 70 w 176"/>
                  <a:gd name="GluePoint18Y" fmla="*/ 47 h 145"/>
                  <a:gd name="GluePoint19X" fmla="*/ 85 w 176"/>
                  <a:gd name="GluePoint19Y" fmla="*/ 39 h 145"/>
                  <a:gd name="GluePoint20X" fmla="*/ 95 w 176"/>
                  <a:gd name="GluePoint20Y" fmla="*/ 33 h 145"/>
                  <a:gd name="GluePoint21X" fmla="*/ 100 w 176"/>
                  <a:gd name="GluePoint21Y" fmla="*/ 25 h 145"/>
                  <a:gd name="GluePoint22X" fmla="*/ 108 w 176"/>
                  <a:gd name="GluePoint22Y" fmla="*/ 4 h 145"/>
                  <a:gd name="GluePoint23X" fmla="*/ 114 w 176"/>
                  <a:gd name="GluePoint23Y" fmla="*/ 0 h 145"/>
                  <a:gd name="GluePoint24X" fmla="*/ 120 w 176"/>
                  <a:gd name="GluePoint24Y" fmla="*/ 10 h 145"/>
                  <a:gd name="GluePoint25X" fmla="*/ 128 w 176"/>
                  <a:gd name="GluePoint25Y" fmla="*/ 13 h 145"/>
                  <a:gd name="GluePoint26X" fmla="*/ 149 w 176"/>
                  <a:gd name="GluePoint26Y" fmla="*/ 12 h 145"/>
                  <a:gd name="GluePoint27X" fmla="*/ 155 w 176"/>
                  <a:gd name="GluePoint27Y" fmla="*/ 15 h 145"/>
                  <a:gd name="GluePoint28X" fmla="*/ 157 w 176"/>
                  <a:gd name="GluePoint28Y" fmla="*/ 15 h 145"/>
                  <a:gd name="GluePoint29X" fmla="*/ 163 w 176"/>
                  <a:gd name="GluePoint29Y" fmla="*/ 15 h 145"/>
                  <a:gd name="GluePoint30X" fmla="*/ 162 w 176"/>
                  <a:gd name="GluePoint30Y" fmla="*/ 17 h 145"/>
                  <a:gd name="GluePoint31X" fmla="*/ 162 w 176"/>
                  <a:gd name="GluePoint31Y" fmla="*/ 18 h 145"/>
                  <a:gd name="GluePoint32X" fmla="*/ 166 w 176"/>
                  <a:gd name="GluePoint32Y" fmla="*/ 21 h 145"/>
                  <a:gd name="GluePoint33X" fmla="*/ 165 w 176"/>
                  <a:gd name="GluePoint33Y" fmla="*/ 21 h 145"/>
                  <a:gd name="GluePoint34X" fmla="*/ 166 w 176"/>
                  <a:gd name="GluePoint34Y" fmla="*/ 25 h 145"/>
                  <a:gd name="GluePoint35X" fmla="*/ 165 w 176"/>
                  <a:gd name="GluePoint35Y" fmla="*/ 26 h 145"/>
                  <a:gd name="GluePoint36X" fmla="*/ 166 w 176"/>
                  <a:gd name="GluePoint36Y" fmla="*/ 31 h 145"/>
                  <a:gd name="GluePoint37X" fmla="*/ 166 w 176"/>
                  <a:gd name="GluePoint37Y" fmla="*/ 37 h 145"/>
                  <a:gd name="GluePoint38X" fmla="*/ 168 w 176"/>
                  <a:gd name="GluePoint38Y" fmla="*/ 41 h 145"/>
                  <a:gd name="GluePoint39X" fmla="*/ 168 w 176"/>
                  <a:gd name="GluePoint39Y" fmla="*/ 45 h 145"/>
                  <a:gd name="GluePoint40X" fmla="*/ 170 w 176"/>
                  <a:gd name="GluePoint40Y" fmla="*/ 52 h 145"/>
                  <a:gd name="GluePoint41X" fmla="*/ 171 w 176"/>
                  <a:gd name="GluePoint41Y" fmla="*/ 55 h 145"/>
                  <a:gd name="GluePoint42X" fmla="*/ 176 w 176"/>
                  <a:gd name="GluePoint42Y" fmla="*/ 60 h 145"/>
                  <a:gd name="GluePoint43X" fmla="*/ 173 w 176"/>
                  <a:gd name="GluePoint43Y" fmla="*/ 63 h 145"/>
                  <a:gd name="GluePoint44X" fmla="*/ 174 w 176"/>
                  <a:gd name="GluePoint44Y" fmla="*/ 66 h 145"/>
                  <a:gd name="GluePoint45X" fmla="*/ 149 w 176"/>
                  <a:gd name="GluePoint45Y" fmla="*/ 66 h 145"/>
                  <a:gd name="GluePoint46X" fmla="*/ 147 w 176"/>
                  <a:gd name="GluePoint46Y" fmla="*/ 71 h 145"/>
                  <a:gd name="GluePoint47X" fmla="*/ 136 w 176"/>
                  <a:gd name="GluePoint47Y" fmla="*/ 74 h 145"/>
                  <a:gd name="GluePoint48X" fmla="*/ 135 w 176"/>
                  <a:gd name="GluePoint48Y" fmla="*/ 78 h 145"/>
                  <a:gd name="GluePoint49X" fmla="*/ 136 w 176"/>
                  <a:gd name="GluePoint49Y" fmla="*/ 79 h 145"/>
                  <a:gd name="GluePoint50X" fmla="*/ 135 w 176"/>
                  <a:gd name="GluePoint50Y" fmla="*/ 84 h 145"/>
                  <a:gd name="GluePoint51X" fmla="*/ 138 w 176"/>
                  <a:gd name="GluePoint51Y" fmla="*/ 86 h 145"/>
                  <a:gd name="GluePoint52X" fmla="*/ 138 w 176"/>
                  <a:gd name="GluePoint52Y" fmla="*/ 87 h 145"/>
                  <a:gd name="GluePoint53X" fmla="*/ 120 w 176"/>
                  <a:gd name="GluePoint53Y" fmla="*/ 94 h 145"/>
                  <a:gd name="GluePoint54X" fmla="*/ 114 w 176"/>
                  <a:gd name="GluePoint54Y" fmla="*/ 102 h 145"/>
                  <a:gd name="GluePoint55X" fmla="*/ 109 w 176"/>
                  <a:gd name="GluePoint55Y" fmla="*/ 105 h 145"/>
                  <a:gd name="GluePoint56X" fmla="*/ 95 w 176"/>
                  <a:gd name="GluePoint56Y" fmla="*/ 107 h 145"/>
                  <a:gd name="GluePoint57X" fmla="*/ 93 w 176"/>
                  <a:gd name="GluePoint57Y" fmla="*/ 111 h 145"/>
                  <a:gd name="GluePoint58X" fmla="*/ 87 w 176"/>
                  <a:gd name="GluePoint58Y" fmla="*/ 110 h 145"/>
                  <a:gd name="GluePoint59X" fmla="*/ 81 w 176"/>
                  <a:gd name="GluePoint59Y" fmla="*/ 115 h 145"/>
                  <a:gd name="GluePoint60X" fmla="*/ 78 w 176"/>
                  <a:gd name="GluePoint60Y" fmla="*/ 116 h 145"/>
                  <a:gd name="GluePoint61X" fmla="*/ 71 w 176"/>
                  <a:gd name="GluePoint61Y" fmla="*/ 119 h 145"/>
                  <a:gd name="GluePoint62X" fmla="*/ 65 w 176"/>
                  <a:gd name="GluePoint62Y" fmla="*/ 124 h 145"/>
                  <a:gd name="GluePoint63X" fmla="*/ 63 w 176"/>
                  <a:gd name="GluePoint63Y" fmla="*/ 145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76" h="145">
                    <a:moveTo>
                      <a:pt x="63" y="145"/>
                    </a:moveTo>
                    <a:lnTo>
                      <a:pt x="47" y="145"/>
                    </a:lnTo>
                    <a:lnTo>
                      <a:pt x="31" y="145"/>
                    </a:lnTo>
                    <a:lnTo>
                      <a:pt x="16" y="145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20" y="136"/>
                    </a:lnTo>
                    <a:lnTo>
                      <a:pt x="27" y="129"/>
                    </a:lnTo>
                    <a:lnTo>
                      <a:pt x="39" y="119"/>
                    </a:lnTo>
                    <a:lnTo>
                      <a:pt x="44" y="111"/>
                    </a:lnTo>
                    <a:lnTo>
                      <a:pt x="49" y="103"/>
                    </a:lnTo>
                    <a:lnTo>
                      <a:pt x="49" y="99"/>
                    </a:lnTo>
                    <a:lnTo>
                      <a:pt x="47" y="94"/>
                    </a:lnTo>
                    <a:lnTo>
                      <a:pt x="49" y="81"/>
                    </a:lnTo>
                    <a:lnTo>
                      <a:pt x="54" y="71"/>
                    </a:lnTo>
                    <a:lnTo>
                      <a:pt x="57" y="70"/>
                    </a:lnTo>
                    <a:lnTo>
                      <a:pt x="58" y="60"/>
                    </a:lnTo>
                    <a:lnTo>
                      <a:pt x="70" y="47"/>
                    </a:lnTo>
                    <a:lnTo>
                      <a:pt x="85" y="39"/>
                    </a:lnTo>
                    <a:lnTo>
                      <a:pt x="95" y="33"/>
                    </a:lnTo>
                    <a:lnTo>
                      <a:pt x="100" y="25"/>
                    </a:lnTo>
                    <a:lnTo>
                      <a:pt x="108" y="4"/>
                    </a:lnTo>
                    <a:lnTo>
                      <a:pt x="114" y="0"/>
                    </a:lnTo>
                    <a:lnTo>
                      <a:pt x="120" y="10"/>
                    </a:lnTo>
                    <a:lnTo>
                      <a:pt x="128" y="13"/>
                    </a:lnTo>
                    <a:lnTo>
                      <a:pt x="149" y="12"/>
                    </a:lnTo>
                    <a:lnTo>
                      <a:pt x="155" y="15"/>
                    </a:lnTo>
                    <a:lnTo>
                      <a:pt x="157" y="15"/>
                    </a:lnTo>
                    <a:lnTo>
                      <a:pt x="163" y="15"/>
                    </a:lnTo>
                    <a:lnTo>
                      <a:pt x="162" y="17"/>
                    </a:lnTo>
                    <a:lnTo>
                      <a:pt x="162" y="18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6" y="25"/>
                    </a:lnTo>
                    <a:lnTo>
                      <a:pt x="165" y="26"/>
                    </a:lnTo>
                    <a:lnTo>
                      <a:pt x="166" y="31"/>
                    </a:lnTo>
                    <a:lnTo>
                      <a:pt x="166" y="37"/>
                    </a:lnTo>
                    <a:lnTo>
                      <a:pt x="168" y="41"/>
                    </a:lnTo>
                    <a:lnTo>
                      <a:pt x="168" y="45"/>
                    </a:lnTo>
                    <a:lnTo>
                      <a:pt x="170" y="52"/>
                    </a:lnTo>
                    <a:lnTo>
                      <a:pt x="171" y="55"/>
                    </a:lnTo>
                    <a:lnTo>
                      <a:pt x="176" y="60"/>
                    </a:lnTo>
                    <a:lnTo>
                      <a:pt x="173" y="63"/>
                    </a:lnTo>
                    <a:lnTo>
                      <a:pt x="174" y="66"/>
                    </a:lnTo>
                    <a:lnTo>
                      <a:pt x="149" y="66"/>
                    </a:lnTo>
                    <a:lnTo>
                      <a:pt x="147" y="71"/>
                    </a:lnTo>
                    <a:lnTo>
                      <a:pt x="136" y="74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5" y="84"/>
                    </a:lnTo>
                    <a:lnTo>
                      <a:pt x="138" y="86"/>
                    </a:lnTo>
                    <a:lnTo>
                      <a:pt x="138" y="87"/>
                    </a:lnTo>
                    <a:lnTo>
                      <a:pt x="120" y="94"/>
                    </a:lnTo>
                    <a:lnTo>
                      <a:pt x="114" y="102"/>
                    </a:lnTo>
                    <a:lnTo>
                      <a:pt x="109" y="105"/>
                    </a:lnTo>
                    <a:lnTo>
                      <a:pt x="95" y="107"/>
                    </a:lnTo>
                    <a:lnTo>
                      <a:pt x="93" y="111"/>
                    </a:lnTo>
                    <a:lnTo>
                      <a:pt x="87" y="110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1" y="119"/>
                    </a:lnTo>
                    <a:lnTo>
                      <a:pt x="65" y="124"/>
                    </a:lnTo>
                    <a:lnTo>
                      <a:pt x="63" y="14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35" name="Freeform 214"/>
              <p:cNvSpPr/>
              <p:nvPr/>
            </p:nvSpPr>
            <p:spPr>
              <a:xfrm>
                <a:off x="3664080" y="2282760"/>
                <a:ext cx="290160" cy="347400"/>
              </a:xfrm>
              <a:custGeom>
                <a:avLst/>
                <a:gdLst>
                  <a:gd name="textAreaLeft" fmla="*/ 0 w 290160"/>
                  <a:gd name="textAreaRight" fmla="*/ 290520 w 290160"/>
                  <a:gd name="textAreaTop" fmla="*/ 0 h 347400"/>
                  <a:gd name="textAreaBottom" fmla="*/ 347760 h 347400"/>
                  <a:gd name="GluePoint1X" fmla="*/ 119 w 183"/>
                  <a:gd name="GluePoint1Y" fmla="*/ 206 h 219"/>
                  <a:gd name="GluePoint2X" fmla="*/ 154 w 183"/>
                  <a:gd name="GluePoint2Y" fmla="*/ 206 h 219"/>
                  <a:gd name="GluePoint3X" fmla="*/ 175 w 183"/>
                  <a:gd name="GluePoint3Y" fmla="*/ 193 h 219"/>
                  <a:gd name="GluePoint4X" fmla="*/ 167 w 183"/>
                  <a:gd name="GluePoint4Y" fmla="*/ 171 h 219"/>
                  <a:gd name="GluePoint5X" fmla="*/ 164 w 183"/>
                  <a:gd name="GluePoint5Y" fmla="*/ 134 h 219"/>
                  <a:gd name="GluePoint6X" fmla="*/ 161 w 183"/>
                  <a:gd name="GluePoint6Y" fmla="*/ 97 h 219"/>
                  <a:gd name="GluePoint7X" fmla="*/ 157 w 183"/>
                  <a:gd name="GluePoint7Y" fmla="*/ 58 h 219"/>
                  <a:gd name="GluePoint8X" fmla="*/ 169 w 183"/>
                  <a:gd name="GluePoint8Y" fmla="*/ 39 h 219"/>
                  <a:gd name="GluePoint9X" fmla="*/ 169 w 183"/>
                  <a:gd name="GluePoint9Y" fmla="*/ 29 h 219"/>
                  <a:gd name="GluePoint10X" fmla="*/ 142 w 183"/>
                  <a:gd name="GluePoint10Y" fmla="*/ 10 h 219"/>
                  <a:gd name="GluePoint11X" fmla="*/ 127 w 183"/>
                  <a:gd name="GluePoint11Y" fmla="*/ 21 h 219"/>
                  <a:gd name="GluePoint12X" fmla="*/ 103 w 183"/>
                  <a:gd name="GluePoint12Y" fmla="*/ 21 h 219"/>
                  <a:gd name="GluePoint13X" fmla="*/ 80 w 183"/>
                  <a:gd name="GluePoint13Y" fmla="*/ 21 h 219"/>
                  <a:gd name="GluePoint14X" fmla="*/ 78 w 183"/>
                  <a:gd name="GluePoint14Y" fmla="*/ 50 h 219"/>
                  <a:gd name="GluePoint15X" fmla="*/ 64 w 183"/>
                  <a:gd name="GluePoint15Y" fmla="*/ 69 h 219"/>
                  <a:gd name="GluePoint16X" fmla="*/ 61 w 183"/>
                  <a:gd name="GluePoint16Y" fmla="*/ 87 h 219"/>
                  <a:gd name="GluePoint17X" fmla="*/ 48 w 183"/>
                  <a:gd name="GluePoint17Y" fmla="*/ 102 h 219"/>
                  <a:gd name="GluePoint18X" fmla="*/ 19 w 183"/>
                  <a:gd name="GluePoint18Y" fmla="*/ 103 h 219"/>
                  <a:gd name="GluePoint19X" fmla="*/ 0 w 183"/>
                  <a:gd name="GluePoint19Y" fmla="*/ 110 h 219"/>
                  <a:gd name="GluePoint20X" fmla="*/ 7 w 183"/>
                  <a:gd name="GluePoint20Y" fmla="*/ 116 h 219"/>
                  <a:gd name="GluePoint21X" fmla="*/ 11 w 183"/>
                  <a:gd name="GluePoint21Y" fmla="*/ 121 h 219"/>
                  <a:gd name="GluePoint22X" fmla="*/ 11 w 183"/>
                  <a:gd name="GluePoint22Y" fmla="*/ 131 h 219"/>
                  <a:gd name="GluePoint23X" fmla="*/ 11 w 183"/>
                  <a:gd name="GluePoint23Y" fmla="*/ 145 h 219"/>
                  <a:gd name="GluePoint24X" fmla="*/ 13 w 183"/>
                  <a:gd name="GluePoint24Y" fmla="*/ 167 h 219"/>
                  <a:gd name="GluePoint25X" fmla="*/ 8 w 183"/>
                  <a:gd name="GluePoint25Y" fmla="*/ 188 h 219"/>
                  <a:gd name="GluePoint26X" fmla="*/ 26 w 183"/>
                  <a:gd name="GluePoint26Y" fmla="*/ 185 h 219"/>
                  <a:gd name="GluePoint27X" fmla="*/ 45 w 183"/>
                  <a:gd name="GluePoint27Y" fmla="*/ 195 h 219"/>
                  <a:gd name="GluePoint28X" fmla="*/ 54 w 183"/>
                  <a:gd name="GluePoint28Y" fmla="*/ 203 h 219"/>
                  <a:gd name="GluePoint29X" fmla="*/ 61 w 183"/>
                  <a:gd name="GluePoint29Y" fmla="*/ 209 h 219"/>
                  <a:gd name="GluePoint30X" fmla="*/ 70 w 183"/>
                  <a:gd name="GluePoint30Y" fmla="*/ 219 h 219"/>
                  <a:gd name="GluePoint31X" fmla="*/ 83 w 183"/>
                  <a:gd name="GluePoint31Y" fmla="*/ 200 h 219"/>
                  <a:gd name="GluePoint32X" fmla="*/ 89 w 183"/>
                  <a:gd name="GluePoint32Y" fmla="*/ 211 h 219"/>
                  <a:gd name="GluePoint33X" fmla="*/ 102 w 183"/>
                  <a:gd name="GluePoint33Y" fmla="*/ 206 h 2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83" h="219">
                    <a:moveTo>
                      <a:pt x="102" y="206"/>
                    </a:moveTo>
                    <a:lnTo>
                      <a:pt x="119" y="206"/>
                    </a:lnTo>
                    <a:lnTo>
                      <a:pt x="137" y="206"/>
                    </a:lnTo>
                    <a:lnTo>
                      <a:pt x="154" y="206"/>
                    </a:lnTo>
                    <a:lnTo>
                      <a:pt x="172" y="208"/>
                    </a:lnTo>
                    <a:lnTo>
                      <a:pt x="175" y="193"/>
                    </a:lnTo>
                    <a:lnTo>
                      <a:pt x="169" y="190"/>
                    </a:lnTo>
                    <a:lnTo>
                      <a:pt x="167" y="171"/>
                    </a:lnTo>
                    <a:lnTo>
                      <a:pt x="165" y="153"/>
                    </a:lnTo>
                    <a:lnTo>
                      <a:pt x="164" y="134"/>
                    </a:lnTo>
                    <a:lnTo>
                      <a:pt x="162" y="114"/>
                    </a:lnTo>
                    <a:lnTo>
                      <a:pt x="161" y="97"/>
                    </a:lnTo>
                    <a:lnTo>
                      <a:pt x="159" y="77"/>
                    </a:lnTo>
                    <a:lnTo>
                      <a:pt x="157" y="58"/>
                    </a:lnTo>
                    <a:lnTo>
                      <a:pt x="156" y="39"/>
                    </a:lnTo>
                    <a:lnTo>
                      <a:pt x="169" y="39"/>
                    </a:lnTo>
                    <a:lnTo>
                      <a:pt x="183" y="40"/>
                    </a:lnTo>
                    <a:lnTo>
                      <a:pt x="169" y="29"/>
                    </a:lnTo>
                    <a:lnTo>
                      <a:pt x="154" y="20"/>
                    </a:lnTo>
                    <a:lnTo>
                      <a:pt x="142" y="10"/>
                    </a:lnTo>
                    <a:lnTo>
                      <a:pt x="127" y="0"/>
                    </a:lnTo>
                    <a:lnTo>
                      <a:pt x="127" y="21"/>
                    </a:lnTo>
                    <a:lnTo>
                      <a:pt x="115" y="21"/>
                    </a:lnTo>
                    <a:lnTo>
                      <a:pt x="103" y="21"/>
                    </a:lnTo>
                    <a:lnTo>
                      <a:pt x="91" y="21"/>
                    </a:lnTo>
                    <a:lnTo>
                      <a:pt x="80" y="21"/>
                    </a:lnTo>
                    <a:lnTo>
                      <a:pt x="80" y="34"/>
                    </a:lnTo>
                    <a:lnTo>
                      <a:pt x="78" y="50"/>
                    </a:lnTo>
                    <a:lnTo>
                      <a:pt x="78" y="66"/>
                    </a:lnTo>
                    <a:lnTo>
                      <a:pt x="64" y="69"/>
                    </a:lnTo>
                    <a:lnTo>
                      <a:pt x="61" y="76"/>
                    </a:lnTo>
                    <a:lnTo>
                      <a:pt x="61" y="87"/>
                    </a:lnTo>
                    <a:lnTo>
                      <a:pt x="61" y="102"/>
                    </a:lnTo>
                    <a:lnTo>
                      <a:pt x="48" y="102"/>
                    </a:lnTo>
                    <a:lnTo>
                      <a:pt x="34" y="103"/>
                    </a:lnTo>
                    <a:lnTo>
                      <a:pt x="19" y="103"/>
                    </a:lnTo>
                    <a:lnTo>
                      <a:pt x="5" y="103"/>
                    </a:lnTo>
                    <a:lnTo>
                      <a:pt x="0" y="110"/>
                    </a:lnTo>
                    <a:lnTo>
                      <a:pt x="3" y="108"/>
                    </a:lnTo>
                    <a:lnTo>
                      <a:pt x="7" y="116"/>
                    </a:lnTo>
                    <a:lnTo>
                      <a:pt x="8" y="116"/>
                    </a:lnTo>
                    <a:lnTo>
                      <a:pt x="11" y="121"/>
                    </a:lnTo>
                    <a:lnTo>
                      <a:pt x="11" y="127"/>
                    </a:lnTo>
                    <a:lnTo>
                      <a:pt x="11" y="131"/>
                    </a:lnTo>
                    <a:lnTo>
                      <a:pt x="7" y="139"/>
                    </a:lnTo>
                    <a:lnTo>
                      <a:pt x="11" y="145"/>
                    </a:lnTo>
                    <a:lnTo>
                      <a:pt x="13" y="153"/>
                    </a:lnTo>
                    <a:lnTo>
                      <a:pt x="13" y="167"/>
                    </a:lnTo>
                    <a:lnTo>
                      <a:pt x="5" y="195"/>
                    </a:lnTo>
                    <a:lnTo>
                      <a:pt x="8" y="188"/>
                    </a:lnTo>
                    <a:lnTo>
                      <a:pt x="18" y="188"/>
                    </a:lnTo>
                    <a:lnTo>
                      <a:pt x="26" y="185"/>
                    </a:lnTo>
                    <a:lnTo>
                      <a:pt x="37" y="185"/>
                    </a:lnTo>
                    <a:lnTo>
                      <a:pt x="45" y="195"/>
                    </a:lnTo>
                    <a:lnTo>
                      <a:pt x="51" y="195"/>
                    </a:lnTo>
                    <a:lnTo>
                      <a:pt x="54" y="203"/>
                    </a:lnTo>
                    <a:lnTo>
                      <a:pt x="59" y="206"/>
                    </a:lnTo>
                    <a:lnTo>
                      <a:pt x="61" y="209"/>
                    </a:lnTo>
                    <a:lnTo>
                      <a:pt x="59" y="211"/>
                    </a:lnTo>
                    <a:lnTo>
                      <a:pt x="70" y="219"/>
                    </a:lnTo>
                    <a:lnTo>
                      <a:pt x="76" y="213"/>
                    </a:lnTo>
                    <a:lnTo>
                      <a:pt x="83" y="200"/>
                    </a:lnTo>
                    <a:lnTo>
                      <a:pt x="86" y="201"/>
                    </a:lnTo>
                    <a:lnTo>
                      <a:pt x="89" y="211"/>
                    </a:lnTo>
                    <a:lnTo>
                      <a:pt x="94" y="213"/>
                    </a:lnTo>
                    <a:lnTo>
                      <a:pt x="102" y="20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36" name="Freeform 215"/>
              <p:cNvSpPr/>
              <p:nvPr/>
            </p:nvSpPr>
            <p:spPr>
              <a:xfrm>
                <a:off x="3664080" y="2270160"/>
                <a:ext cx="201240" cy="186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186840"/>
                  <a:gd name="textAreaBottom" fmla="*/ 187200 h 186840"/>
                  <a:gd name="GluePoint1X" fmla="*/ 127 w 127"/>
                  <a:gd name="GluePoint1Y" fmla="*/ 29 h 118"/>
                  <a:gd name="GluePoint2X" fmla="*/ 115 w 127"/>
                  <a:gd name="GluePoint2Y" fmla="*/ 29 h 118"/>
                  <a:gd name="GluePoint3X" fmla="*/ 103 w 127"/>
                  <a:gd name="GluePoint3Y" fmla="*/ 29 h 118"/>
                  <a:gd name="GluePoint4X" fmla="*/ 91 w 127"/>
                  <a:gd name="GluePoint4Y" fmla="*/ 29 h 118"/>
                  <a:gd name="GluePoint5X" fmla="*/ 80 w 127"/>
                  <a:gd name="GluePoint5Y" fmla="*/ 29 h 118"/>
                  <a:gd name="GluePoint6X" fmla="*/ 80 w 127"/>
                  <a:gd name="GluePoint6Y" fmla="*/ 42 h 118"/>
                  <a:gd name="GluePoint7X" fmla="*/ 78 w 127"/>
                  <a:gd name="GluePoint7Y" fmla="*/ 58 h 118"/>
                  <a:gd name="GluePoint8X" fmla="*/ 78 w 127"/>
                  <a:gd name="GluePoint8Y" fmla="*/ 74 h 118"/>
                  <a:gd name="GluePoint9X" fmla="*/ 64 w 127"/>
                  <a:gd name="GluePoint9Y" fmla="*/ 77 h 118"/>
                  <a:gd name="GluePoint10X" fmla="*/ 61 w 127"/>
                  <a:gd name="GluePoint10Y" fmla="*/ 84 h 118"/>
                  <a:gd name="GluePoint11X" fmla="*/ 61 w 127"/>
                  <a:gd name="GluePoint11Y" fmla="*/ 95 h 118"/>
                  <a:gd name="GluePoint12X" fmla="*/ 61 w 127"/>
                  <a:gd name="GluePoint12Y" fmla="*/ 110 h 118"/>
                  <a:gd name="GluePoint13X" fmla="*/ 48 w 127"/>
                  <a:gd name="GluePoint13Y" fmla="*/ 110 h 118"/>
                  <a:gd name="GluePoint14X" fmla="*/ 34 w 127"/>
                  <a:gd name="GluePoint14Y" fmla="*/ 111 h 118"/>
                  <a:gd name="GluePoint15X" fmla="*/ 19 w 127"/>
                  <a:gd name="GluePoint15Y" fmla="*/ 111 h 118"/>
                  <a:gd name="GluePoint16X" fmla="*/ 5 w 127"/>
                  <a:gd name="GluePoint16Y" fmla="*/ 111 h 118"/>
                  <a:gd name="GluePoint17X" fmla="*/ 0 w 127"/>
                  <a:gd name="GluePoint17Y" fmla="*/ 118 h 118"/>
                  <a:gd name="GluePoint18X" fmla="*/ 2 w 127"/>
                  <a:gd name="GluePoint18Y" fmla="*/ 103 h 118"/>
                  <a:gd name="GluePoint19X" fmla="*/ 5 w 127"/>
                  <a:gd name="GluePoint19Y" fmla="*/ 97 h 118"/>
                  <a:gd name="GluePoint20X" fmla="*/ 8 w 127"/>
                  <a:gd name="GluePoint20Y" fmla="*/ 93 h 118"/>
                  <a:gd name="GluePoint21X" fmla="*/ 14 w 127"/>
                  <a:gd name="GluePoint21Y" fmla="*/ 82 h 118"/>
                  <a:gd name="GluePoint22X" fmla="*/ 14 w 127"/>
                  <a:gd name="GluePoint22Y" fmla="*/ 79 h 118"/>
                  <a:gd name="GluePoint23X" fmla="*/ 21 w 127"/>
                  <a:gd name="GluePoint23Y" fmla="*/ 66 h 118"/>
                  <a:gd name="GluePoint24X" fmla="*/ 35 w 127"/>
                  <a:gd name="GluePoint24Y" fmla="*/ 47 h 118"/>
                  <a:gd name="GluePoint25X" fmla="*/ 40 w 127"/>
                  <a:gd name="GluePoint25Y" fmla="*/ 29 h 118"/>
                  <a:gd name="GluePoint26X" fmla="*/ 45 w 127"/>
                  <a:gd name="GluePoint26Y" fmla="*/ 23 h 118"/>
                  <a:gd name="GluePoint27X" fmla="*/ 56 w 127"/>
                  <a:gd name="GluePoint27Y" fmla="*/ 16 h 118"/>
                  <a:gd name="GluePoint28X" fmla="*/ 57 w 127"/>
                  <a:gd name="GluePoint28Y" fmla="*/ 10 h 118"/>
                  <a:gd name="GluePoint29X" fmla="*/ 64 w 127"/>
                  <a:gd name="GluePoint29Y" fmla="*/ 0 h 118"/>
                  <a:gd name="GluePoint30X" fmla="*/ 80 w 127"/>
                  <a:gd name="GluePoint30Y" fmla="*/ 0 h 118"/>
                  <a:gd name="GluePoint31X" fmla="*/ 95 w 127"/>
                  <a:gd name="GluePoint31Y" fmla="*/ 0 h 118"/>
                  <a:gd name="GluePoint32X" fmla="*/ 111 w 127"/>
                  <a:gd name="GluePoint32Y" fmla="*/ 0 h 118"/>
                  <a:gd name="GluePoint33X" fmla="*/ 127 w 127"/>
                  <a:gd name="GluePoint33Y" fmla="*/ 0 h 118"/>
                  <a:gd name="GluePoint34X" fmla="*/ 127 w 127"/>
                  <a:gd name="GluePoint34Y" fmla="*/ 8 h 118"/>
                  <a:gd name="GluePoint35X" fmla="*/ 127 w 127"/>
                  <a:gd name="GluePoint35Y" fmla="*/ 29 h 1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27" h="118">
                    <a:moveTo>
                      <a:pt x="127" y="29"/>
                    </a:moveTo>
                    <a:lnTo>
                      <a:pt x="115" y="29"/>
                    </a:lnTo>
                    <a:lnTo>
                      <a:pt x="103" y="29"/>
                    </a:lnTo>
                    <a:lnTo>
                      <a:pt x="91" y="29"/>
                    </a:lnTo>
                    <a:lnTo>
                      <a:pt x="80" y="29"/>
                    </a:lnTo>
                    <a:lnTo>
                      <a:pt x="80" y="42"/>
                    </a:lnTo>
                    <a:lnTo>
                      <a:pt x="78" y="58"/>
                    </a:lnTo>
                    <a:lnTo>
                      <a:pt x="78" y="74"/>
                    </a:lnTo>
                    <a:lnTo>
                      <a:pt x="64" y="77"/>
                    </a:lnTo>
                    <a:lnTo>
                      <a:pt x="61" y="84"/>
                    </a:lnTo>
                    <a:lnTo>
                      <a:pt x="61" y="95"/>
                    </a:lnTo>
                    <a:lnTo>
                      <a:pt x="61" y="110"/>
                    </a:lnTo>
                    <a:lnTo>
                      <a:pt x="48" y="110"/>
                    </a:lnTo>
                    <a:lnTo>
                      <a:pt x="34" y="111"/>
                    </a:lnTo>
                    <a:lnTo>
                      <a:pt x="19" y="111"/>
                    </a:lnTo>
                    <a:lnTo>
                      <a:pt x="5" y="111"/>
                    </a:lnTo>
                    <a:lnTo>
                      <a:pt x="0" y="118"/>
                    </a:lnTo>
                    <a:lnTo>
                      <a:pt x="2" y="103"/>
                    </a:lnTo>
                    <a:lnTo>
                      <a:pt x="5" y="97"/>
                    </a:lnTo>
                    <a:lnTo>
                      <a:pt x="8" y="93"/>
                    </a:lnTo>
                    <a:lnTo>
                      <a:pt x="14" y="82"/>
                    </a:lnTo>
                    <a:lnTo>
                      <a:pt x="14" y="79"/>
                    </a:lnTo>
                    <a:lnTo>
                      <a:pt x="21" y="66"/>
                    </a:lnTo>
                    <a:lnTo>
                      <a:pt x="35" y="47"/>
                    </a:lnTo>
                    <a:lnTo>
                      <a:pt x="40" y="29"/>
                    </a:lnTo>
                    <a:lnTo>
                      <a:pt x="45" y="23"/>
                    </a:lnTo>
                    <a:lnTo>
                      <a:pt x="56" y="16"/>
                    </a:lnTo>
                    <a:lnTo>
                      <a:pt x="57" y="10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95" y="0"/>
                    </a:lnTo>
                    <a:lnTo>
                      <a:pt x="111" y="0"/>
                    </a:lnTo>
                    <a:lnTo>
                      <a:pt x="127" y="0"/>
                    </a:lnTo>
                    <a:lnTo>
                      <a:pt x="127" y="8"/>
                    </a:lnTo>
                    <a:lnTo>
                      <a:pt x="127" y="2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37" name="Freeform 216"/>
              <p:cNvSpPr/>
              <p:nvPr/>
            </p:nvSpPr>
            <p:spPr>
              <a:xfrm>
                <a:off x="3865680" y="2008080"/>
                <a:ext cx="482400" cy="504360"/>
              </a:xfrm>
              <a:custGeom>
                <a:avLst/>
                <a:gdLst>
                  <a:gd name="textAreaLeft" fmla="*/ 0 w 482400"/>
                  <a:gd name="textAreaRight" fmla="*/ 482760 w 482400"/>
                  <a:gd name="textAreaTop" fmla="*/ 0 h 504360"/>
                  <a:gd name="textAreaBottom" fmla="*/ 504720 h 504360"/>
                  <a:gd name="GluePoint1X" fmla="*/ 15 w 304"/>
                  <a:gd name="GluePoint1Y" fmla="*/ 183 h 318"/>
                  <a:gd name="GluePoint2X" fmla="*/ 42 w 304"/>
                  <a:gd name="GluePoint2Y" fmla="*/ 202 h 318"/>
                  <a:gd name="GluePoint3X" fmla="*/ 67 w 304"/>
                  <a:gd name="GluePoint3Y" fmla="*/ 221 h 318"/>
                  <a:gd name="GluePoint4X" fmla="*/ 88 w 304"/>
                  <a:gd name="GluePoint4Y" fmla="*/ 238 h 318"/>
                  <a:gd name="GluePoint5X" fmla="*/ 110 w 304"/>
                  <a:gd name="GluePoint5Y" fmla="*/ 254 h 318"/>
                  <a:gd name="GluePoint6X" fmla="*/ 132 w 304"/>
                  <a:gd name="GluePoint6Y" fmla="*/ 271 h 318"/>
                  <a:gd name="GluePoint7X" fmla="*/ 145 w 304"/>
                  <a:gd name="GluePoint7Y" fmla="*/ 286 h 318"/>
                  <a:gd name="GluePoint8X" fmla="*/ 156 w 304"/>
                  <a:gd name="GluePoint8Y" fmla="*/ 294 h 318"/>
                  <a:gd name="GluePoint9X" fmla="*/ 164 w 304"/>
                  <a:gd name="GluePoint9Y" fmla="*/ 299 h 318"/>
                  <a:gd name="GluePoint10X" fmla="*/ 177 w 304"/>
                  <a:gd name="GluePoint10Y" fmla="*/ 310 h 318"/>
                  <a:gd name="GluePoint11X" fmla="*/ 178 w 304"/>
                  <a:gd name="GluePoint11Y" fmla="*/ 318 h 318"/>
                  <a:gd name="GluePoint12X" fmla="*/ 202 w 304"/>
                  <a:gd name="GluePoint12Y" fmla="*/ 312 h 318"/>
                  <a:gd name="GluePoint13X" fmla="*/ 221 w 304"/>
                  <a:gd name="GluePoint13Y" fmla="*/ 302 h 318"/>
                  <a:gd name="GluePoint14X" fmla="*/ 238 w 304"/>
                  <a:gd name="GluePoint14Y" fmla="*/ 287 h 318"/>
                  <a:gd name="GluePoint15X" fmla="*/ 254 w 304"/>
                  <a:gd name="GluePoint15Y" fmla="*/ 275 h 318"/>
                  <a:gd name="GluePoint16X" fmla="*/ 269 w 304"/>
                  <a:gd name="GluePoint16Y" fmla="*/ 265 h 318"/>
                  <a:gd name="GluePoint17X" fmla="*/ 281 w 304"/>
                  <a:gd name="GluePoint17Y" fmla="*/ 255 h 318"/>
                  <a:gd name="GluePoint18X" fmla="*/ 296 w 304"/>
                  <a:gd name="GluePoint18Y" fmla="*/ 244 h 318"/>
                  <a:gd name="GluePoint19X" fmla="*/ 296 w 304"/>
                  <a:gd name="GluePoint19Y" fmla="*/ 225 h 318"/>
                  <a:gd name="GluePoint20X" fmla="*/ 280 w 304"/>
                  <a:gd name="GluePoint20Y" fmla="*/ 220 h 318"/>
                  <a:gd name="GluePoint21X" fmla="*/ 275 w 304"/>
                  <a:gd name="GluePoint21Y" fmla="*/ 207 h 318"/>
                  <a:gd name="GluePoint22X" fmla="*/ 265 w 304"/>
                  <a:gd name="GluePoint22Y" fmla="*/ 189 h 318"/>
                  <a:gd name="GluePoint23X" fmla="*/ 272 w 304"/>
                  <a:gd name="GluePoint23Y" fmla="*/ 164 h 318"/>
                  <a:gd name="GluePoint24X" fmla="*/ 262 w 304"/>
                  <a:gd name="GluePoint24Y" fmla="*/ 127 h 318"/>
                  <a:gd name="GluePoint25X" fmla="*/ 265 w 304"/>
                  <a:gd name="GluePoint25Y" fmla="*/ 119 h 318"/>
                  <a:gd name="GluePoint26X" fmla="*/ 248 w 304"/>
                  <a:gd name="GluePoint26Y" fmla="*/ 82 h 318"/>
                  <a:gd name="GluePoint27X" fmla="*/ 245 w 304"/>
                  <a:gd name="GluePoint27Y" fmla="*/ 70 h 318"/>
                  <a:gd name="GluePoint28X" fmla="*/ 235 w 304"/>
                  <a:gd name="GluePoint28Y" fmla="*/ 56 h 318"/>
                  <a:gd name="GluePoint29X" fmla="*/ 250 w 304"/>
                  <a:gd name="GluePoint29Y" fmla="*/ 33 h 318"/>
                  <a:gd name="GluePoint30X" fmla="*/ 250 w 304"/>
                  <a:gd name="GluePoint30Y" fmla="*/ 11 h 318"/>
                  <a:gd name="GluePoint31X" fmla="*/ 253 w 304"/>
                  <a:gd name="GluePoint31Y" fmla="*/ 3 h 318"/>
                  <a:gd name="GluePoint32X" fmla="*/ 232 w 304"/>
                  <a:gd name="GluePoint32Y" fmla="*/ 0 h 318"/>
                  <a:gd name="GluePoint33X" fmla="*/ 219 w 304"/>
                  <a:gd name="GluePoint33Y" fmla="*/ 0 h 318"/>
                  <a:gd name="GluePoint34X" fmla="*/ 205 w 304"/>
                  <a:gd name="GluePoint34Y" fmla="*/ 6 h 318"/>
                  <a:gd name="GluePoint35X" fmla="*/ 184 w 304"/>
                  <a:gd name="GluePoint35Y" fmla="*/ 3 h 318"/>
                  <a:gd name="GluePoint36X" fmla="*/ 172 w 304"/>
                  <a:gd name="GluePoint36Y" fmla="*/ 4 h 318"/>
                  <a:gd name="GluePoint37X" fmla="*/ 146 w 304"/>
                  <a:gd name="GluePoint37Y" fmla="*/ 11 h 318"/>
                  <a:gd name="GluePoint38X" fmla="*/ 132 w 304"/>
                  <a:gd name="GluePoint38Y" fmla="*/ 19 h 318"/>
                  <a:gd name="GluePoint39X" fmla="*/ 116 w 304"/>
                  <a:gd name="GluePoint39Y" fmla="*/ 24 h 318"/>
                  <a:gd name="GluePoint40X" fmla="*/ 100 w 304"/>
                  <a:gd name="GluePoint40Y" fmla="*/ 35 h 318"/>
                  <a:gd name="GluePoint41X" fmla="*/ 99 w 304"/>
                  <a:gd name="GluePoint41Y" fmla="*/ 38 h 318"/>
                  <a:gd name="GluePoint42X" fmla="*/ 102 w 304"/>
                  <a:gd name="GluePoint42Y" fmla="*/ 41 h 318"/>
                  <a:gd name="GluePoint43X" fmla="*/ 102 w 304"/>
                  <a:gd name="GluePoint43Y" fmla="*/ 46 h 318"/>
                  <a:gd name="GluePoint44X" fmla="*/ 103 w 304"/>
                  <a:gd name="GluePoint44Y" fmla="*/ 57 h 318"/>
                  <a:gd name="GluePoint45X" fmla="*/ 105 w 304"/>
                  <a:gd name="GluePoint45Y" fmla="*/ 65 h 318"/>
                  <a:gd name="GluePoint46X" fmla="*/ 108 w 304"/>
                  <a:gd name="GluePoint46Y" fmla="*/ 75 h 318"/>
                  <a:gd name="GluePoint47X" fmla="*/ 110 w 304"/>
                  <a:gd name="GluePoint47Y" fmla="*/ 83 h 318"/>
                  <a:gd name="GluePoint48X" fmla="*/ 86 w 304"/>
                  <a:gd name="GluePoint48Y" fmla="*/ 86 h 318"/>
                  <a:gd name="GluePoint49X" fmla="*/ 73 w 304"/>
                  <a:gd name="GluePoint49Y" fmla="*/ 94 h 318"/>
                  <a:gd name="GluePoint50X" fmla="*/ 73 w 304"/>
                  <a:gd name="GluePoint50Y" fmla="*/ 99 h 318"/>
                  <a:gd name="GluePoint51X" fmla="*/ 75 w 304"/>
                  <a:gd name="GluePoint51Y" fmla="*/ 106 h 318"/>
                  <a:gd name="GluePoint52X" fmla="*/ 57 w 304"/>
                  <a:gd name="GluePoint52Y" fmla="*/ 114 h 318"/>
                  <a:gd name="GluePoint53X" fmla="*/ 46 w 304"/>
                  <a:gd name="GluePoint53Y" fmla="*/ 125 h 318"/>
                  <a:gd name="GluePoint54X" fmla="*/ 30 w 304"/>
                  <a:gd name="GluePoint54Y" fmla="*/ 131 h 318"/>
                  <a:gd name="GluePoint55X" fmla="*/ 18 w 304"/>
                  <a:gd name="GluePoint55Y" fmla="*/ 135 h 318"/>
                  <a:gd name="GluePoint56X" fmla="*/ 8 w 304"/>
                  <a:gd name="GluePoint56Y" fmla="*/ 139 h 318"/>
                  <a:gd name="GluePoint57X" fmla="*/ 0 w 304"/>
                  <a:gd name="GluePoint57Y" fmla="*/ 16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304" h="318">
                    <a:moveTo>
                      <a:pt x="0" y="173"/>
                    </a:moveTo>
                    <a:lnTo>
                      <a:pt x="15" y="183"/>
                    </a:lnTo>
                    <a:lnTo>
                      <a:pt x="27" y="193"/>
                    </a:lnTo>
                    <a:lnTo>
                      <a:pt x="42" y="202"/>
                    </a:lnTo>
                    <a:lnTo>
                      <a:pt x="56" y="213"/>
                    </a:lnTo>
                    <a:lnTo>
                      <a:pt x="67" y="221"/>
                    </a:lnTo>
                    <a:lnTo>
                      <a:pt x="78" y="230"/>
                    </a:lnTo>
                    <a:lnTo>
                      <a:pt x="88" y="238"/>
                    </a:lnTo>
                    <a:lnTo>
                      <a:pt x="99" y="246"/>
                    </a:lnTo>
                    <a:lnTo>
                      <a:pt x="110" y="254"/>
                    </a:lnTo>
                    <a:lnTo>
                      <a:pt x="121" y="263"/>
                    </a:lnTo>
                    <a:lnTo>
                      <a:pt x="132" y="271"/>
                    </a:lnTo>
                    <a:lnTo>
                      <a:pt x="143" y="279"/>
                    </a:lnTo>
                    <a:lnTo>
                      <a:pt x="145" y="286"/>
                    </a:lnTo>
                    <a:lnTo>
                      <a:pt x="151" y="289"/>
                    </a:lnTo>
                    <a:lnTo>
                      <a:pt x="156" y="294"/>
                    </a:lnTo>
                    <a:lnTo>
                      <a:pt x="162" y="295"/>
                    </a:lnTo>
                    <a:lnTo>
                      <a:pt x="164" y="299"/>
                    </a:lnTo>
                    <a:lnTo>
                      <a:pt x="175" y="304"/>
                    </a:lnTo>
                    <a:lnTo>
                      <a:pt x="177" y="310"/>
                    </a:lnTo>
                    <a:lnTo>
                      <a:pt x="175" y="316"/>
                    </a:lnTo>
                    <a:lnTo>
                      <a:pt x="178" y="318"/>
                    </a:lnTo>
                    <a:lnTo>
                      <a:pt x="189" y="315"/>
                    </a:lnTo>
                    <a:lnTo>
                      <a:pt x="202" y="312"/>
                    </a:lnTo>
                    <a:lnTo>
                      <a:pt x="213" y="308"/>
                    </a:lnTo>
                    <a:lnTo>
                      <a:pt x="221" y="302"/>
                    </a:lnTo>
                    <a:lnTo>
                      <a:pt x="231" y="294"/>
                    </a:lnTo>
                    <a:lnTo>
                      <a:pt x="238" y="287"/>
                    </a:lnTo>
                    <a:lnTo>
                      <a:pt x="246" y="281"/>
                    </a:lnTo>
                    <a:lnTo>
                      <a:pt x="254" y="275"/>
                    </a:lnTo>
                    <a:lnTo>
                      <a:pt x="261" y="270"/>
                    </a:lnTo>
                    <a:lnTo>
                      <a:pt x="269" y="265"/>
                    </a:lnTo>
                    <a:lnTo>
                      <a:pt x="275" y="260"/>
                    </a:lnTo>
                    <a:lnTo>
                      <a:pt x="281" y="255"/>
                    </a:lnTo>
                    <a:lnTo>
                      <a:pt x="289" y="249"/>
                    </a:lnTo>
                    <a:lnTo>
                      <a:pt x="296" y="244"/>
                    </a:lnTo>
                    <a:lnTo>
                      <a:pt x="304" y="239"/>
                    </a:lnTo>
                    <a:lnTo>
                      <a:pt x="296" y="225"/>
                    </a:lnTo>
                    <a:lnTo>
                      <a:pt x="288" y="220"/>
                    </a:lnTo>
                    <a:lnTo>
                      <a:pt x="280" y="220"/>
                    </a:lnTo>
                    <a:lnTo>
                      <a:pt x="277" y="215"/>
                    </a:lnTo>
                    <a:lnTo>
                      <a:pt x="275" y="207"/>
                    </a:lnTo>
                    <a:lnTo>
                      <a:pt x="265" y="191"/>
                    </a:lnTo>
                    <a:lnTo>
                      <a:pt x="265" y="189"/>
                    </a:lnTo>
                    <a:lnTo>
                      <a:pt x="272" y="186"/>
                    </a:lnTo>
                    <a:lnTo>
                      <a:pt x="272" y="164"/>
                    </a:lnTo>
                    <a:lnTo>
                      <a:pt x="269" y="136"/>
                    </a:lnTo>
                    <a:lnTo>
                      <a:pt x="262" y="127"/>
                    </a:lnTo>
                    <a:lnTo>
                      <a:pt x="262" y="122"/>
                    </a:lnTo>
                    <a:lnTo>
                      <a:pt x="265" y="119"/>
                    </a:lnTo>
                    <a:lnTo>
                      <a:pt x="259" y="88"/>
                    </a:lnTo>
                    <a:lnTo>
                      <a:pt x="248" y="82"/>
                    </a:lnTo>
                    <a:lnTo>
                      <a:pt x="248" y="77"/>
                    </a:lnTo>
                    <a:lnTo>
                      <a:pt x="245" y="70"/>
                    </a:lnTo>
                    <a:lnTo>
                      <a:pt x="238" y="67"/>
                    </a:lnTo>
                    <a:lnTo>
                      <a:pt x="235" y="56"/>
                    </a:lnTo>
                    <a:lnTo>
                      <a:pt x="248" y="45"/>
                    </a:lnTo>
                    <a:lnTo>
                      <a:pt x="250" y="33"/>
                    </a:lnTo>
                    <a:lnTo>
                      <a:pt x="248" y="22"/>
                    </a:lnTo>
                    <a:lnTo>
                      <a:pt x="250" y="11"/>
                    </a:lnTo>
                    <a:lnTo>
                      <a:pt x="246" y="9"/>
                    </a:lnTo>
                    <a:lnTo>
                      <a:pt x="253" y="3"/>
                    </a:lnTo>
                    <a:lnTo>
                      <a:pt x="240" y="4"/>
                    </a:lnTo>
                    <a:lnTo>
                      <a:pt x="232" y="0"/>
                    </a:lnTo>
                    <a:lnTo>
                      <a:pt x="229" y="3"/>
                    </a:lnTo>
                    <a:lnTo>
                      <a:pt x="219" y="0"/>
                    </a:lnTo>
                    <a:lnTo>
                      <a:pt x="218" y="3"/>
                    </a:lnTo>
                    <a:lnTo>
                      <a:pt x="205" y="6"/>
                    </a:lnTo>
                    <a:lnTo>
                      <a:pt x="200" y="4"/>
                    </a:lnTo>
                    <a:lnTo>
                      <a:pt x="184" y="3"/>
                    </a:lnTo>
                    <a:lnTo>
                      <a:pt x="178" y="6"/>
                    </a:lnTo>
                    <a:lnTo>
                      <a:pt x="172" y="4"/>
                    </a:lnTo>
                    <a:lnTo>
                      <a:pt x="167" y="8"/>
                    </a:lnTo>
                    <a:lnTo>
                      <a:pt x="146" y="11"/>
                    </a:lnTo>
                    <a:lnTo>
                      <a:pt x="134" y="16"/>
                    </a:lnTo>
                    <a:lnTo>
                      <a:pt x="132" y="19"/>
                    </a:lnTo>
                    <a:lnTo>
                      <a:pt x="130" y="20"/>
                    </a:lnTo>
                    <a:lnTo>
                      <a:pt x="116" y="24"/>
                    </a:lnTo>
                    <a:lnTo>
                      <a:pt x="110" y="32"/>
                    </a:lnTo>
                    <a:lnTo>
                      <a:pt x="100" y="35"/>
                    </a:lnTo>
                    <a:lnTo>
                      <a:pt x="99" y="37"/>
                    </a:lnTo>
                    <a:lnTo>
                      <a:pt x="99" y="38"/>
                    </a:lnTo>
                    <a:lnTo>
                      <a:pt x="103" y="41"/>
                    </a:lnTo>
                    <a:lnTo>
                      <a:pt x="102" y="41"/>
                    </a:lnTo>
                    <a:lnTo>
                      <a:pt x="103" y="45"/>
                    </a:lnTo>
                    <a:lnTo>
                      <a:pt x="102" y="46"/>
                    </a:lnTo>
                    <a:lnTo>
                      <a:pt x="103" y="51"/>
                    </a:lnTo>
                    <a:lnTo>
                      <a:pt x="103" y="57"/>
                    </a:lnTo>
                    <a:lnTo>
                      <a:pt x="105" y="61"/>
                    </a:lnTo>
                    <a:lnTo>
                      <a:pt x="105" y="65"/>
                    </a:lnTo>
                    <a:lnTo>
                      <a:pt x="107" y="72"/>
                    </a:lnTo>
                    <a:lnTo>
                      <a:pt x="108" y="75"/>
                    </a:lnTo>
                    <a:lnTo>
                      <a:pt x="113" y="80"/>
                    </a:lnTo>
                    <a:lnTo>
                      <a:pt x="110" y="83"/>
                    </a:lnTo>
                    <a:lnTo>
                      <a:pt x="111" y="86"/>
                    </a:lnTo>
                    <a:lnTo>
                      <a:pt x="86" y="86"/>
                    </a:lnTo>
                    <a:lnTo>
                      <a:pt x="84" y="91"/>
                    </a:lnTo>
                    <a:lnTo>
                      <a:pt x="73" y="94"/>
                    </a:lnTo>
                    <a:lnTo>
                      <a:pt x="72" y="98"/>
                    </a:lnTo>
                    <a:lnTo>
                      <a:pt x="73" y="99"/>
                    </a:lnTo>
                    <a:lnTo>
                      <a:pt x="72" y="104"/>
                    </a:lnTo>
                    <a:lnTo>
                      <a:pt x="75" y="106"/>
                    </a:lnTo>
                    <a:lnTo>
                      <a:pt x="75" y="107"/>
                    </a:lnTo>
                    <a:lnTo>
                      <a:pt x="57" y="114"/>
                    </a:lnTo>
                    <a:lnTo>
                      <a:pt x="51" y="122"/>
                    </a:lnTo>
                    <a:lnTo>
                      <a:pt x="46" y="125"/>
                    </a:lnTo>
                    <a:lnTo>
                      <a:pt x="32" y="127"/>
                    </a:lnTo>
                    <a:lnTo>
                      <a:pt x="30" y="131"/>
                    </a:lnTo>
                    <a:lnTo>
                      <a:pt x="24" y="130"/>
                    </a:lnTo>
                    <a:lnTo>
                      <a:pt x="18" y="135"/>
                    </a:lnTo>
                    <a:lnTo>
                      <a:pt x="15" y="136"/>
                    </a:lnTo>
                    <a:lnTo>
                      <a:pt x="8" y="139"/>
                    </a:lnTo>
                    <a:lnTo>
                      <a:pt x="2" y="144"/>
                    </a:lnTo>
                    <a:lnTo>
                      <a:pt x="0" y="165"/>
                    </a:lnTo>
                    <a:lnTo>
                      <a:pt x="0" y="17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38" name="Freeform 217"/>
              <p:cNvSpPr/>
              <p:nvPr/>
            </p:nvSpPr>
            <p:spPr>
              <a:xfrm>
                <a:off x="3774960" y="2344680"/>
                <a:ext cx="393480" cy="41544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415440"/>
                  <a:gd name="textAreaBottom" fmla="*/ 415800 h 415440"/>
                  <a:gd name="GluePoint1X" fmla="*/ 49 w 248"/>
                  <a:gd name="GluePoint1Y" fmla="*/ 167 h 262"/>
                  <a:gd name="GluePoint2X" fmla="*/ 84 w 248"/>
                  <a:gd name="GluePoint2Y" fmla="*/ 167 h 262"/>
                  <a:gd name="GluePoint3X" fmla="*/ 105 w 248"/>
                  <a:gd name="GluePoint3Y" fmla="*/ 154 h 262"/>
                  <a:gd name="GluePoint4X" fmla="*/ 97 w 248"/>
                  <a:gd name="GluePoint4Y" fmla="*/ 132 h 262"/>
                  <a:gd name="GluePoint5X" fmla="*/ 94 w 248"/>
                  <a:gd name="GluePoint5Y" fmla="*/ 95 h 262"/>
                  <a:gd name="GluePoint6X" fmla="*/ 91 w 248"/>
                  <a:gd name="GluePoint6Y" fmla="*/ 58 h 262"/>
                  <a:gd name="GluePoint7X" fmla="*/ 87 w 248"/>
                  <a:gd name="GluePoint7Y" fmla="*/ 19 h 262"/>
                  <a:gd name="GluePoint8X" fmla="*/ 99 w 248"/>
                  <a:gd name="GluePoint8Y" fmla="*/ 0 h 262"/>
                  <a:gd name="GluePoint9X" fmla="*/ 124 w 248"/>
                  <a:gd name="GluePoint9Y" fmla="*/ 9 h 262"/>
                  <a:gd name="GluePoint10X" fmla="*/ 145 w 248"/>
                  <a:gd name="GluePoint10Y" fmla="*/ 26 h 262"/>
                  <a:gd name="GluePoint11X" fmla="*/ 167 w 248"/>
                  <a:gd name="GluePoint11Y" fmla="*/ 42 h 262"/>
                  <a:gd name="GluePoint12X" fmla="*/ 189 w 248"/>
                  <a:gd name="GluePoint12Y" fmla="*/ 59 h 262"/>
                  <a:gd name="GluePoint13X" fmla="*/ 202 w 248"/>
                  <a:gd name="GluePoint13Y" fmla="*/ 74 h 262"/>
                  <a:gd name="GluePoint14X" fmla="*/ 213 w 248"/>
                  <a:gd name="GluePoint14Y" fmla="*/ 82 h 262"/>
                  <a:gd name="GluePoint15X" fmla="*/ 221 w 248"/>
                  <a:gd name="GluePoint15Y" fmla="*/ 87 h 262"/>
                  <a:gd name="GluePoint16X" fmla="*/ 234 w 248"/>
                  <a:gd name="GluePoint16Y" fmla="*/ 98 h 262"/>
                  <a:gd name="GluePoint17X" fmla="*/ 235 w 248"/>
                  <a:gd name="GluePoint17Y" fmla="*/ 106 h 262"/>
                  <a:gd name="GluePoint18X" fmla="*/ 248 w 248"/>
                  <a:gd name="GluePoint18Y" fmla="*/ 117 h 262"/>
                  <a:gd name="GluePoint19X" fmla="*/ 248 w 248"/>
                  <a:gd name="GluePoint19Y" fmla="*/ 145 h 262"/>
                  <a:gd name="GluePoint20X" fmla="*/ 243 w 248"/>
                  <a:gd name="GluePoint20Y" fmla="*/ 161 h 262"/>
                  <a:gd name="GluePoint21X" fmla="*/ 221 w 248"/>
                  <a:gd name="GluePoint21Y" fmla="*/ 170 h 262"/>
                  <a:gd name="GluePoint22X" fmla="*/ 197 w 248"/>
                  <a:gd name="GluePoint22Y" fmla="*/ 177 h 262"/>
                  <a:gd name="GluePoint23X" fmla="*/ 173 w 248"/>
                  <a:gd name="GluePoint23Y" fmla="*/ 178 h 262"/>
                  <a:gd name="GluePoint24X" fmla="*/ 126 w 248"/>
                  <a:gd name="GluePoint24Y" fmla="*/ 209 h 262"/>
                  <a:gd name="GluePoint25X" fmla="*/ 108 w 248"/>
                  <a:gd name="GluePoint25Y" fmla="*/ 238 h 262"/>
                  <a:gd name="GluePoint26X" fmla="*/ 105 w 248"/>
                  <a:gd name="GluePoint26Y" fmla="*/ 259 h 262"/>
                  <a:gd name="GluePoint27X" fmla="*/ 100 w 248"/>
                  <a:gd name="GluePoint27Y" fmla="*/ 256 h 262"/>
                  <a:gd name="GluePoint28X" fmla="*/ 94 w 248"/>
                  <a:gd name="GluePoint28Y" fmla="*/ 260 h 262"/>
                  <a:gd name="GluePoint29X" fmla="*/ 89 w 248"/>
                  <a:gd name="GluePoint29Y" fmla="*/ 251 h 262"/>
                  <a:gd name="GluePoint30X" fmla="*/ 86 w 248"/>
                  <a:gd name="GluePoint30Y" fmla="*/ 254 h 262"/>
                  <a:gd name="GluePoint31X" fmla="*/ 83 w 248"/>
                  <a:gd name="GluePoint31Y" fmla="*/ 257 h 262"/>
                  <a:gd name="GluePoint32X" fmla="*/ 78 w 248"/>
                  <a:gd name="GluePoint32Y" fmla="*/ 262 h 262"/>
                  <a:gd name="GluePoint33X" fmla="*/ 73 w 248"/>
                  <a:gd name="GluePoint33Y" fmla="*/ 260 h 262"/>
                  <a:gd name="GluePoint34X" fmla="*/ 64 w 248"/>
                  <a:gd name="GluePoint34Y" fmla="*/ 260 h 262"/>
                  <a:gd name="GluePoint35X" fmla="*/ 57 w 248"/>
                  <a:gd name="GluePoint35Y" fmla="*/ 246 h 262"/>
                  <a:gd name="GluePoint36X" fmla="*/ 52 w 248"/>
                  <a:gd name="GluePoint36Y" fmla="*/ 247 h 262"/>
                  <a:gd name="GluePoint37X" fmla="*/ 57 w 248"/>
                  <a:gd name="GluePoint37Y" fmla="*/ 241 h 262"/>
                  <a:gd name="GluePoint38X" fmla="*/ 54 w 248"/>
                  <a:gd name="GluePoint38Y" fmla="*/ 238 h 262"/>
                  <a:gd name="GluePoint39X" fmla="*/ 51 w 248"/>
                  <a:gd name="GluePoint39Y" fmla="*/ 235 h 262"/>
                  <a:gd name="GluePoint40X" fmla="*/ 49 w 248"/>
                  <a:gd name="GluePoint40Y" fmla="*/ 225 h 262"/>
                  <a:gd name="GluePoint41X" fmla="*/ 48 w 248"/>
                  <a:gd name="GluePoint41Y" fmla="*/ 220 h 262"/>
                  <a:gd name="GluePoint42X" fmla="*/ 43 w 248"/>
                  <a:gd name="GluePoint42Y" fmla="*/ 223 h 262"/>
                  <a:gd name="GluePoint43X" fmla="*/ 37 w 248"/>
                  <a:gd name="GluePoint43Y" fmla="*/ 228 h 262"/>
                  <a:gd name="GluePoint44X" fmla="*/ 24 w 248"/>
                  <a:gd name="GluePoint44Y" fmla="*/ 230 h 262"/>
                  <a:gd name="GluePoint45X" fmla="*/ 14 w 248"/>
                  <a:gd name="GluePoint45Y" fmla="*/ 228 h 262"/>
                  <a:gd name="GluePoint46X" fmla="*/ 11 w 248"/>
                  <a:gd name="GluePoint46Y" fmla="*/ 227 h 262"/>
                  <a:gd name="GluePoint47X" fmla="*/ 13 w 248"/>
                  <a:gd name="GluePoint47Y" fmla="*/ 212 h 262"/>
                  <a:gd name="GluePoint48X" fmla="*/ 5 w 248"/>
                  <a:gd name="GluePoint48Y" fmla="*/ 204 h 262"/>
                  <a:gd name="GluePoint49X" fmla="*/ 5 w 248"/>
                  <a:gd name="GluePoint49Y" fmla="*/ 194 h 262"/>
                  <a:gd name="GluePoint50X" fmla="*/ 0 w 248"/>
                  <a:gd name="GluePoint50Y" fmla="*/ 186 h 262"/>
                  <a:gd name="GluePoint51X" fmla="*/ 6 w 248"/>
                  <a:gd name="GluePoint51Y" fmla="*/ 174 h 262"/>
                  <a:gd name="GluePoint52X" fmla="*/ 16 w 248"/>
                  <a:gd name="GluePoint52Y" fmla="*/ 162 h 262"/>
                  <a:gd name="GluePoint53X" fmla="*/ 24 w 248"/>
                  <a:gd name="GluePoint53Y" fmla="*/ 174 h 2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262">
                    <a:moveTo>
                      <a:pt x="32" y="167"/>
                    </a:moveTo>
                    <a:lnTo>
                      <a:pt x="49" y="167"/>
                    </a:lnTo>
                    <a:lnTo>
                      <a:pt x="67" y="167"/>
                    </a:lnTo>
                    <a:lnTo>
                      <a:pt x="84" y="167"/>
                    </a:lnTo>
                    <a:lnTo>
                      <a:pt x="102" y="169"/>
                    </a:lnTo>
                    <a:lnTo>
                      <a:pt x="105" y="154"/>
                    </a:lnTo>
                    <a:lnTo>
                      <a:pt x="99" y="151"/>
                    </a:lnTo>
                    <a:lnTo>
                      <a:pt x="97" y="132"/>
                    </a:lnTo>
                    <a:lnTo>
                      <a:pt x="95" y="114"/>
                    </a:lnTo>
                    <a:lnTo>
                      <a:pt x="94" y="95"/>
                    </a:lnTo>
                    <a:lnTo>
                      <a:pt x="92" y="75"/>
                    </a:lnTo>
                    <a:lnTo>
                      <a:pt x="91" y="58"/>
                    </a:lnTo>
                    <a:lnTo>
                      <a:pt x="89" y="38"/>
                    </a:lnTo>
                    <a:lnTo>
                      <a:pt x="87" y="19"/>
                    </a:lnTo>
                    <a:lnTo>
                      <a:pt x="86" y="0"/>
                    </a:lnTo>
                    <a:lnTo>
                      <a:pt x="99" y="0"/>
                    </a:lnTo>
                    <a:lnTo>
                      <a:pt x="113" y="1"/>
                    </a:lnTo>
                    <a:lnTo>
                      <a:pt x="124" y="9"/>
                    </a:lnTo>
                    <a:lnTo>
                      <a:pt x="135" y="18"/>
                    </a:lnTo>
                    <a:lnTo>
                      <a:pt x="145" y="26"/>
                    </a:lnTo>
                    <a:lnTo>
                      <a:pt x="156" y="34"/>
                    </a:lnTo>
                    <a:lnTo>
                      <a:pt x="167" y="42"/>
                    </a:lnTo>
                    <a:lnTo>
                      <a:pt x="178" y="51"/>
                    </a:lnTo>
                    <a:lnTo>
                      <a:pt x="189" y="59"/>
                    </a:lnTo>
                    <a:lnTo>
                      <a:pt x="200" y="67"/>
                    </a:lnTo>
                    <a:lnTo>
                      <a:pt x="202" y="74"/>
                    </a:lnTo>
                    <a:lnTo>
                      <a:pt x="208" y="77"/>
                    </a:lnTo>
                    <a:lnTo>
                      <a:pt x="213" y="82"/>
                    </a:lnTo>
                    <a:lnTo>
                      <a:pt x="219" y="83"/>
                    </a:lnTo>
                    <a:lnTo>
                      <a:pt x="221" y="87"/>
                    </a:lnTo>
                    <a:lnTo>
                      <a:pt x="232" y="92"/>
                    </a:lnTo>
                    <a:lnTo>
                      <a:pt x="234" y="98"/>
                    </a:lnTo>
                    <a:lnTo>
                      <a:pt x="232" y="104"/>
                    </a:lnTo>
                    <a:lnTo>
                      <a:pt x="235" y="106"/>
                    </a:lnTo>
                    <a:lnTo>
                      <a:pt x="246" y="103"/>
                    </a:lnTo>
                    <a:lnTo>
                      <a:pt x="248" y="117"/>
                    </a:lnTo>
                    <a:lnTo>
                      <a:pt x="248" y="130"/>
                    </a:lnTo>
                    <a:lnTo>
                      <a:pt x="248" y="145"/>
                    </a:lnTo>
                    <a:lnTo>
                      <a:pt x="248" y="157"/>
                    </a:lnTo>
                    <a:lnTo>
                      <a:pt x="243" y="161"/>
                    </a:lnTo>
                    <a:lnTo>
                      <a:pt x="237" y="170"/>
                    </a:lnTo>
                    <a:lnTo>
                      <a:pt x="221" y="170"/>
                    </a:lnTo>
                    <a:lnTo>
                      <a:pt x="205" y="170"/>
                    </a:lnTo>
                    <a:lnTo>
                      <a:pt x="197" y="177"/>
                    </a:lnTo>
                    <a:lnTo>
                      <a:pt x="187" y="177"/>
                    </a:lnTo>
                    <a:lnTo>
                      <a:pt x="173" y="178"/>
                    </a:lnTo>
                    <a:lnTo>
                      <a:pt x="148" y="201"/>
                    </a:lnTo>
                    <a:lnTo>
                      <a:pt x="126" y="209"/>
                    </a:lnTo>
                    <a:lnTo>
                      <a:pt x="121" y="225"/>
                    </a:lnTo>
                    <a:lnTo>
                      <a:pt x="108" y="238"/>
                    </a:lnTo>
                    <a:lnTo>
                      <a:pt x="106" y="247"/>
                    </a:lnTo>
                    <a:lnTo>
                      <a:pt x="105" y="259"/>
                    </a:lnTo>
                    <a:lnTo>
                      <a:pt x="102" y="259"/>
                    </a:lnTo>
                    <a:lnTo>
                      <a:pt x="100" y="256"/>
                    </a:lnTo>
                    <a:lnTo>
                      <a:pt x="97" y="256"/>
                    </a:lnTo>
                    <a:lnTo>
                      <a:pt x="94" y="260"/>
                    </a:lnTo>
                    <a:lnTo>
                      <a:pt x="91" y="260"/>
                    </a:lnTo>
                    <a:lnTo>
                      <a:pt x="89" y="251"/>
                    </a:lnTo>
                    <a:lnTo>
                      <a:pt x="87" y="252"/>
                    </a:lnTo>
                    <a:lnTo>
                      <a:pt x="86" y="254"/>
                    </a:lnTo>
                    <a:lnTo>
                      <a:pt x="84" y="252"/>
                    </a:lnTo>
                    <a:lnTo>
                      <a:pt x="83" y="257"/>
                    </a:lnTo>
                    <a:lnTo>
                      <a:pt x="78" y="259"/>
                    </a:lnTo>
                    <a:lnTo>
                      <a:pt x="78" y="262"/>
                    </a:lnTo>
                    <a:lnTo>
                      <a:pt x="75" y="259"/>
                    </a:lnTo>
                    <a:lnTo>
                      <a:pt x="73" y="260"/>
                    </a:lnTo>
                    <a:lnTo>
                      <a:pt x="70" y="256"/>
                    </a:lnTo>
                    <a:lnTo>
                      <a:pt x="64" y="260"/>
                    </a:lnTo>
                    <a:lnTo>
                      <a:pt x="59" y="254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7" y="241"/>
                    </a:lnTo>
                    <a:lnTo>
                      <a:pt x="57" y="239"/>
                    </a:lnTo>
                    <a:lnTo>
                      <a:pt x="54" y="238"/>
                    </a:lnTo>
                    <a:lnTo>
                      <a:pt x="52" y="235"/>
                    </a:lnTo>
                    <a:lnTo>
                      <a:pt x="51" y="235"/>
                    </a:lnTo>
                    <a:lnTo>
                      <a:pt x="51" y="230"/>
                    </a:lnTo>
                    <a:lnTo>
                      <a:pt x="49" y="225"/>
                    </a:lnTo>
                    <a:lnTo>
                      <a:pt x="48" y="225"/>
                    </a:lnTo>
                    <a:lnTo>
                      <a:pt x="48" y="220"/>
                    </a:lnTo>
                    <a:lnTo>
                      <a:pt x="43" y="220"/>
                    </a:lnTo>
                    <a:lnTo>
                      <a:pt x="43" y="223"/>
                    </a:lnTo>
                    <a:lnTo>
                      <a:pt x="38" y="225"/>
                    </a:lnTo>
                    <a:lnTo>
                      <a:pt x="37" y="228"/>
                    </a:lnTo>
                    <a:lnTo>
                      <a:pt x="29" y="225"/>
                    </a:lnTo>
                    <a:lnTo>
                      <a:pt x="24" y="230"/>
                    </a:lnTo>
                    <a:lnTo>
                      <a:pt x="19" y="225"/>
                    </a:lnTo>
                    <a:lnTo>
                      <a:pt x="14" y="228"/>
                    </a:lnTo>
                    <a:lnTo>
                      <a:pt x="11" y="228"/>
                    </a:lnTo>
                    <a:lnTo>
                      <a:pt x="11" y="227"/>
                    </a:lnTo>
                    <a:lnTo>
                      <a:pt x="13" y="222"/>
                    </a:lnTo>
                    <a:lnTo>
                      <a:pt x="13" y="212"/>
                    </a:lnTo>
                    <a:lnTo>
                      <a:pt x="10" y="204"/>
                    </a:lnTo>
                    <a:lnTo>
                      <a:pt x="5" y="204"/>
                    </a:lnTo>
                    <a:lnTo>
                      <a:pt x="3" y="199"/>
                    </a:lnTo>
                    <a:lnTo>
                      <a:pt x="5" y="194"/>
                    </a:lnTo>
                    <a:lnTo>
                      <a:pt x="3" y="190"/>
                    </a:lnTo>
                    <a:lnTo>
                      <a:pt x="0" y="186"/>
                    </a:lnTo>
                    <a:lnTo>
                      <a:pt x="0" y="180"/>
                    </a:lnTo>
                    <a:lnTo>
                      <a:pt x="6" y="174"/>
                    </a:lnTo>
                    <a:lnTo>
                      <a:pt x="13" y="161"/>
                    </a:lnTo>
                    <a:lnTo>
                      <a:pt x="16" y="162"/>
                    </a:lnTo>
                    <a:lnTo>
                      <a:pt x="19" y="172"/>
                    </a:lnTo>
                    <a:lnTo>
                      <a:pt x="24" y="174"/>
                    </a:lnTo>
                    <a:lnTo>
                      <a:pt x="32" y="16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39" name="Freeform 218"/>
              <p:cNvSpPr/>
              <p:nvPr/>
            </p:nvSpPr>
            <p:spPr>
              <a:xfrm>
                <a:off x="3941640" y="2625840"/>
                <a:ext cx="183960" cy="1519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151920"/>
                  <a:gd name="textAreaBottom" fmla="*/ 152280 h 151920"/>
                  <a:gd name="GluePoint1X" fmla="*/ 40 w 116"/>
                  <a:gd name="GluePoint1Y" fmla="*/ 96 h 96"/>
                  <a:gd name="GluePoint2X" fmla="*/ 38 w 116"/>
                  <a:gd name="GluePoint2Y" fmla="*/ 82 h 96"/>
                  <a:gd name="GluePoint3X" fmla="*/ 35 w 116"/>
                  <a:gd name="GluePoint3Y" fmla="*/ 75 h 96"/>
                  <a:gd name="GluePoint4X" fmla="*/ 36 w 116"/>
                  <a:gd name="GluePoint4Y" fmla="*/ 70 h 96"/>
                  <a:gd name="GluePoint5X" fmla="*/ 68 w 116"/>
                  <a:gd name="GluePoint5Y" fmla="*/ 70 h 96"/>
                  <a:gd name="GluePoint6X" fmla="*/ 78 w 116"/>
                  <a:gd name="GluePoint6Y" fmla="*/ 70 h 96"/>
                  <a:gd name="GluePoint7X" fmla="*/ 84 w 116"/>
                  <a:gd name="GluePoint7Y" fmla="*/ 70 h 96"/>
                  <a:gd name="GluePoint8X" fmla="*/ 87 w 116"/>
                  <a:gd name="GluePoint8Y" fmla="*/ 70 h 96"/>
                  <a:gd name="GluePoint9X" fmla="*/ 94 w 116"/>
                  <a:gd name="GluePoint9Y" fmla="*/ 70 h 96"/>
                  <a:gd name="GluePoint10X" fmla="*/ 102 w 116"/>
                  <a:gd name="GluePoint10Y" fmla="*/ 61 h 96"/>
                  <a:gd name="GluePoint11X" fmla="*/ 111 w 116"/>
                  <a:gd name="GluePoint11Y" fmla="*/ 61 h 96"/>
                  <a:gd name="GluePoint12X" fmla="*/ 116 w 116"/>
                  <a:gd name="GluePoint12Y" fmla="*/ 53 h 96"/>
                  <a:gd name="GluePoint13X" fmla="*/ 111 w 116"/>
                  <a:gd name="GluePoint13Y" fmla="*/ 48 h 96"/>
                  <a:gd name="GluePoint14X" fmla="*/ 111 w 116"/>
                  <a:gd name="GluePoint14Y" fmla="*/ 45 h 96"/>
                  <a:gd name="GluePoint15X" fmla="*/ 114 w 116"/>
                  <a:gd name="GluePoint15Y" fmla="*/ 45 h 96"/>
                  <a:gd name="GluePoint16X" fmla="*/ 113 w 116"/>
                  <a:gd name="GluePoint16Y" fmla="*/ 40 h 96"/>
                  <a:gd name="GluePoint17X" fmla="*/ 109 w 116"/>
                  <a:gd name="GluePoint17Y" fmla="*/ 40 h 96"/>
                  <a:gd name="GluePoint18X" fmla="*/ 105 w 116"/>
                  <a:gd name="GluePoint18Y" fmla="*/ 42 h 96"/>
                  <a:gd name="GluePoint19X" fmla="*/ 100 w 116"/>
                  <a:gd name="GluePoint19Y" fmla="*/ 40 h 96"/>
                  <a:gd name="GluePoint20X" fmla="*/ 94 w 116"/>
                  <a:gd name="GluePoint20Y" fmla="*/ 25 h 96"/>
                  <a:gd name="GluePoint21X" fmla="*/ 86 w 116"/>
                  <a:gd name="GluePoint21Y" fmla="*/ 17 h 96"/>
                  <a:gd name="GluePoint22X" fmla="*/ 84 w 116"/>
                  <a:gd name="GluePoint22Y" fmla="*/ 11 h 96"/>
                  <a:gd name="GluePoint23X" fmla="*/ 81 w 116"/>
                  <a:gd name="GluePoint23Y" fmla="*/ 8 h 96"/>
                  <a:gd name="GluePoint24X" fmla="*/ 82 w 116"/>
                  <a:gd name="GluePoint24Y" fmla="*/ 0 h 96"/>
                  <a:gd name="GluePoint25X" fmla="*/ 68 w 116"/>
                  <a:gd name="GluePoint25Y" fmla="*/ 1 h 96"/>
                  <a:gd name="GluePoint26X" fmla="*/ 43 w 116"/>
                  <a:gd name="GluePoint26Y" fmla="*/ 24 h 96"/>
                  <a:gd name="GluePoint27X" fmla="*/ 21 w 116"/>
                  <a:gd name="GluePoint27Y" fmla="*/ 32 h 96"/>
                  <a:gd name="GluePoint28X" fmla="*/ 16 w 116"/>
                  <a:gd name="GluePoint28Y" fmla="*/ 48 h 96"/>
                  <a:gd name="GluePoint29X" fmla="*/ 3 w 116"/>
                  <a:gd name="GluePoint29Y" fmla="*/ 61 h 96"/>
                  <a:gd name="GluePoint30X" fmla="*/ 1 w 116"/>
                  <a:gd name="GluePoint30Y" fmla="*/ 70 h 96"/>
                  <a:gd name="GluePoint31X" fmla="*/ 0 w 116"/>
                  <a:gd name="GluePoint31Y" fmla="*/ 82 h 96"/>
                  <a:gd name="GluePoint32X" fmla="*/ 5 w 116"/>
                  <a:gd name="GluePoint32Y" fmla="*/ 88 h 96"/>
                  <a:gd name="GluePoint33X" fmla="*/ 8 w 116"/>
                  <a:gd name="GluePoint33Y" fmla="*/ 93 h 96"/>
                  <a:gd name="GluePoint34X" fmla="*/ 11 w 116"/>
                  <a:gd name="GluePoint34Y" fmla="*/ 91 h 96"/>
                  <a:gd name="GluePoint35X" fmla="*/ 13 w 116"/>
                  <a:gd name="GluePoint35Y" fmla="*/ 93 h 96"/>
                  <a:gd name="GluePoint36X" fmla="*/ 14 w 116"/>
                  <a:gd name="GluePoint36Y" fmla="*/ 91 h 96"/>
                  <a:gd name="GluePoint37X" fmla="*/ 25 w 116"/>
                  <a:gd name="GluePoint37Y" fmla="*/ 88 h 96"/>
                  <a:gd name="GluePoint38X" fmla="*/ 30 w 116"/>
                  <a:gd name="GluePoint38Y" fmla="*/ 90 h 96"/>
                  <a:gd name="GluePoint39X" fmla="*/ 32 w 116"/>
                  <a:gd name="GluePoint39Y" fmla="*/ 88 h 96"/>
                  <a:gd name="GluePoint40X" fmla="*/ 36 w 116"/>
                  <a:gd name="GluePoint40Y" fmla="*/ 96 h 96"/>
                  <a:gd name="GluePoint41X" fmla="*/ 40 w 116"/>
                  <a:gd name="GluePoint41Y" fmla="*/ 96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16" h="96">
                    <a:moveTo>
                      <a:pt x="40" y="96"/>
                    </a:moveTo>
                    <a:lnTo>
                      <a:pt x="38" y="82"/>
                    </a:lnTo>
                    <a:lnTo>
                      <a:pt x="35" y="75"/>
                    </a:lnTo>
                    <a:lnTo>
                      <a:pt x="36" y="70"/>
                    </a:lnTo>
                    <a:lnTo>
                      <a:pt x="68" y="70"/>
                    </a:lnTo>
                    <a:lnTo>
                      <a:pt x="78" y="70"/>
                    </a:lnTo>
                    <a:lnTo>
                      <a:pt x="84" y="70"/>
                    </a:lnTo>
                    <a:lnTo>
                      <a:pt x="87" y="70"/>
                    </a:lnTo>
                    <a:lnTo>
                      <a:pt x="94" y="70"/>
                    </a:lnTo>
                    <a:lnTo>
                      <a:pt x="102" y="61"/>
                    </a:lnTo>
                    <a:lnTo>
                      <a:pt x="111" y="61"/>
                    </a:lnTo>
                    <a:lnTo>
                      <a:pt x="116" y="53"/>
                    </a:lnTo>
                    <a:lnTo>
                      <a:pt x="111" y="48"/>
                    </a:lnTo>
                    <a:lnTo>
                      <a:pt x="111" y="45"/>
                    </a:lnTo>
                    <a:lnTo>
                      <a:pt x="114" y="45"/>
                    </a:lnTo>
                    <a:lnTo>
                      <a:pt x="113" y="40"/>
                    </a:lnTo>
                    <a:lnTo>
                      <a:pt x="109" y="40"/>
                    </a:lnTo>
                    <a:lnTo>
                      <a:pt x="105" y="42"/>
                    </a:lnTo>
                    <a:lnTo>
                      <a:pt x="100" y="40"/>
                    </a:lnTo>
                    <a:lnTo>
                      <a:pt x="94" y="25"/>
                    </a:lnTo>
                    <a:lnTo>
                      <a:pt x="86" y="17"/>
                    </a:lnTo>
                    <a:lnTo>
                      <a:pt x="84" y="11"/>
                    </a:lnTo>
                    <a:lnTo>
                      <a:pt x="81" y="8"/>
                    </a:lnTo>
                    <a:lnTo>
                      <a:pt x="82" y="0"/>
                    </a:lnTo>
                    <a:lnTo>
                      <a:pt x="68" y="1"/>
                    </a:lnTo>
                    <a:lnTo>
                      <a:pt x="43" y="24"/>
                    </a:lnTo>
                    <a:lnTo>
                      <a:pt x="21" y="32"/>
                    </a:lnTo>
                    <a:lnTo>
                      <a:pt x="16" y="48"/>
                    </a:lnTo>
                    <a:lnTo>
                      <a:pt x="3" y="61"/>
                    </a:lnTo>
                    <a:lnTo>
                      <a:pt x="1" y="70"/>
                    </a:lnTo>
                    <a:lnTo>
                      <a:pt x="0" y="82"/>
                    </a:lnTo>
                    <a:lnTo>
                      <a:pt x="5" y="88"/>
                    </a:lnTo>
                    <a:lnTo>
                      <a:pt x="8" y="93"/>
                    </a:lnTo>
                    <a:lnTo>
                      <a:pt x="11" y="91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25" y="88"/>
                    </a:lnTo>
                    <a:lnTo>
                      <a:pt x="30" y="90"/>
                    </a:lnTo>
                    <a:lnTo>
                      <a:pt x="32" y="88"/>
                    </a:lnTo>
                    <a:lnTo>
                      <a:pt x="36" y="96"/>
                    </a:lnTo>
                    <a:lnTo>
                      <a:pt x="40" y="9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40" name="Freeform 219"/>
              <p:cNvSpPr/>
              <p:nvPr/>
            </p:nvSpPr>
            <p:spPr>
              <a:xfrm>
                <a:off x="4794120" y="2928960"/>
                <a:ext cx="128160" cy="1537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3720"/>
                  <a:gd name="textAreaBottom" fmla="*/ 154080 h 153720"/>
                  <a:gd name="GluePoint1X" fmla="*/ 12 w 81"/>
                  <a:gd name="GluePoint1Y" fmla="*/ 50 h 97"/>
                  <a:gd name="GluePoint2X" fmla="*/ 12 w 81"/>
                  <a:gd name="GluePoint2Y" fmla="*/ 53 h 97"/>
                  <a:gd name="GluePoint3X" fmla="*/ 14 w 81"/>
                  <a:gd name="GluePoint3Y" fmla="*/ 53 h 97"/>
                  <a:gd name="GluePoint4X" fmla="*/ 19 w 81"/>
                  <a:gd name="GluePoint4Y" fmla="*/ 45 h 97"/>
                  <a:gd name="GluePoint5X" fmla="*/ 24 w 81"/>
                  <a:gd name="GluePoint5Y" fmla="*/ 44 h 97"/>
                  <a:gd name="GluePoint6X" fmla="*/ 25 w 81"/>
                  <a:gd name="GluePoint6Y" fmla="*/ 39 h 97"/>
                  <a:gd name="GluePoint7X" fmla="*/ 25 w 81"/>
                  <a:gd name="GluePoint7Y" fmla="*/ 34 h 97"/>
                  <a:gd name="GluePoint8X" fmla="*/ 24 w 81"/>
                  <a:gd name="GluePoint8Y" fmla="*/ 34 h 97"/>
                  <a:gd name="GluePoint9X" fmla="*/ 19 w 81"/>
                  <a:gd name="GluePoint9Y" fmla="*/ 29 h 97"/>
                  <a:gd name="GluePoint10X" fmla="*/ 16 w 81"/>
                  <a:gd name="GluePoint10Y" fmla="*/ 26 h 97"/>
                  <a:gd name="GluePoint11X" fmla="*/ 17 w 81"/>
                  <a:gd name="GluePoint11Y" fmla="*/ 8 h 97"/>
                  <a:gd name="GluePoint12X" fmla="*/ 19 w 81"/>
                  <a:gd name="GluePoint12Y" fmla="*/ 7 h 97"/>
                  <a:gd name="GluePoint13X" fmla="*/ 33 w 81"/>
                  <a:gd name="GluePoint13Y" fmla="*/ 7 h 97"/>
                  <a:gd name="GluePoint14X" fmla="*/ 35 w 81"/>
                  <a:gd name="GluePoint14Y" fmla="*/ 10 h 97"/>
                  <a:gd name="GluePoint15X" fmla="*/ 47 w 81"/>
                  <a:gd name="GluePoint15Y" fmla="*/ 5 h 97"/>
                  <a:gd name="GluePoint16X" fmla="*/ 57 w 81"/>
                  <a:gd name="GluePoint16Y" fmla="*/ 7 h 97"/>
                  <a:gd name="GluePoint17X" fmla="*/ 63 w 81"/>
                  <a:gd name="GluePoint17Y" fmla="*/ 0 h 97"/>
                  <a:gd name="GluePoint18X" fmla="*/ 70 w 81"/>
                  <a:gd name="GluePoint18Y" fmla="*/ 3 h 97"/>
                  <a:gd name="GluePoint19X" fmla="*/ 73 w 81"/>
                  <a:gd name="GluePoint19Y" fmla="*/ 18 h 97"/>
                  <a:gd name="GluePoint20X" fmla="*/ 79 w 81"/>
                  <a:gd name="GluePoint20Y" fmla="*/ 24 h 97"/>
                  <a:gd name="GluePoint21X" fmla="*/ 81 w 81"/>
                  <a:gd name="GluePoint21Y" fmla="*/ 35 h 97"/>
                  <a:gd name="GluePoint22X" fmla="*/ 79 w 81"/>
                  <a:gd name="GluePoint22Y" fmla="*/ 45 h 97"/>
                  <a:gd name="GluePoint23X" fmla="*/ 65 w 81"/>
                  <a:gd name="GluePoint23Y" fmla="*/ 69 h 97"/>
                  <a:gd name="GluePoint24X" fmla="*/ 65 w 81"/>
                  <a:gd name="GluePoint24Y" fmla="*/ 69 h 97"/>
                  <a:gd name="GluePoint25X" fmla="*/ 65 w 81"/>
                  <a:gd name="GluePoint25Y" fmla="*/ 69 h 97"/>
                  <a:gd name="GluePoint26X" fmla="*/ 62 w 81"/>
                  <a:gd name="GluePoint26Y" fmla="*/ 68 h 97"/>
                  <a:gd name="GluePoint27X" fmla="*/ 60 w 81"/>
                  <a:gd name="GluePoint27Y" fmla="*/ 69 h 97"/>
                  <a:gd name="GluePoint28X" fmla="*/ 55 w 81"/>
                  <a:gd name="GluePoint28Y" fmla="*/ 68 h 97"/>
                  <a:gd name="GluePoint29X" fmla="*/ 54 w 81"/>
                  <a:gd name="GluePoint29Y" fmla="*/ 66 h 97"/>
                  <a:gd name="GluePoint30X" fmla="*/ 51 w 81"/>
                  <a:gd name="GluePoint30Y" fmla="*/ 71 h 97"/>
                  <a:gd name="GluePoint31X" fmla="*/ 49 w 81"/>
                  <a:gd name="GluePoint31Y" fmla="*/ 71 h 97"/>
                  <a:gd name="GluePoint32X" fmla="*/ 46 w 81"/>
                  <a:gd name="GluePoint32Y" fmla="*/ 69 h 97"/>
                  <a:gd name="GluePoint33X" fmla="*/ 44 w 81"/>
                  <a:gd name="GluePoint33Y" fmla="*/ 69 h 97"/>
                  <a:gd name="GluePoint34X" fmla="*/ 43 w 81"/>
                  <a:gd name="GluePoint34Y" fmla="*/ 71 h 97"/>
                  <a:gd name="GluePoint35X" fmla="*/ 43 w 81"/>
                  <a:gd name="GluePoint35Y" fmla="*/ 71 h 97"/>
                  <a:gd name="GluePoint36X" fmla="*/ 41 w 81"/>
                  <a:gd name="GluePoint36Y" fmla="*/ 71 h 97"/>
                  <a:gd name="GluePoint37X" fmla="*/ 39 w 81"/>
                  <a:gd name="GluePoint37Y" fmla="*/ 72 h 97"/>
                  <a:gd name="GluePoint38X" fmla="*/ 36 w 81"/>
                  <a:gd name="GluePoint38Y" fmla="*/ 74 h 97"/>
                  <a:gd name="GluePoint39X" fmla="*/ 33 w 81"/>
                  <a:gd name="GluePoint39Y" fmla="*/ 76 h 97"/>
                  <a:gd name="GluePoint40X" fmla="*/ 33 w 81"/>
                  <a:gd name="GluePoint40Y" fmla="*/ 77 h 97"/>
                  <a:gd name="GluePoint41X" fmla="*/ 33 w 81"/>
                  <a:gd name="GluePoint41Y" fmla="*/ 79 h 97"/>
                  <a:gd name="GluePoint42X" fmla="*/ 30 w 81"/>
                  <a:gd name="GluePoint42Y" fmla="*/ 87 h 97"/>
                  <a:gd name="GluePoint43X" fmla="*/ 31 w 81"/>
                  <a:gd name="GluePoint43Y" fmla="*/ 90 h 97"/>
                  <a:gd name="GluePoint44X" fmla="*/ 11 w 81"/>
                  <a:gd name="GluePoint44Y" fmla="*/ 90 h 97"/>
                  <a:gd name="GluePoint45X" fmla="*/ 8 w 81"/>
                  <a:gd name="GluePoint45Y" fmla="*/ 92 h 97"/>
                  <a:gd name="GluePoint46X" fmla="*/ 4 w 81"/>
                  <a:gd name="GluePoint46Y" fmla="*/ 97 h 97"/>
                  <a:gd name="GluePoint47X" fmla="*/ 0 w 81"/>
                  <a:gd name="GluePoint47Y" fmla="*/ 95 h 97"/>
                  <a:gd name="GluePoint48X" fmla="*/ 0 w 81"/>
                  <a:gd name="GluePoint48Y" fmla="*/ 79 h 97"/>
                  <a:gd name="GluePoint49X" fmla="*/ 0 w 81"/>
                  <a:gd name="GluePoint49Y" fmla="*/ 74 h 97"/>
                  <a:gd name="GluePoint50X" fmla="*/ 3 w 81"/>
                  <a:gd name="GluePoint50Y" fmla="*/ 64 h 97"/>
                  <a:gd name="GluePoint51X" fmla="*/ 12 w 81"/>
                  <a:gd name="GluePoint51Y" fmla="*/ 50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97">
                    <a:moveTo>
                      <a:pt x="12" y="50"/>
                    </a:moveTo>
                    <a:lnTo>
                      <a:pt x="12" y="53"/>
                    </a:lnTo>
                    <a:lnTo>
                      <a:pt x="14" y="53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5" y="39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19" y="29"/>
                    </a:lnTo>
                    <a:lnTo>
                      <a:pt x="16" y="26"/>
                    </a:lnTo>
                    <a:lnTo>
                      <a:pt x="17" y="8"/>
                    </a:lnTo>
                    <a:lnTo>
                      <a:pt x="19" y="7"/>
                    </a:lnTo>
                    <a:lnTo>
                      <a:pt x="33" y="7"/>
                    </a:lnTo>
                    <a:lnTo>
                      <a:pt x="35" y="10"/>
                    </a:lnTo>
                    <a:lnTo>
                      <a:pt x="47" y="5"/>
                    </a:lnTo>
                    <a:lnTo>
                      <a:pt x="57" y="7"/>
                    </a:lnTo>
                    <a:lnTo>
                      <a:pt x="63" y="0"/>
                    </a:lnTo>
                    <a:lnTo>
                      <a:pt x="70" y="3"/>
                    </a:lnTo>
                    <a:lnTo>
                      <a:pt x="73" y="18"/>
                    </a:lnTo>
                    <a:lnTo>
                      <a:pt x="79" y="24"/>
                    </a:lnTo>
                    <a:lnTo>
                      <a:pt x="81" y="35"/>
                    </a:lnTo>
                    <a:lnTo>
                      <a:pt x="79" y="45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8"/>
                    </a:lnTo>
                    <a:lnTo>
                      <a:pt x="60" y="69"/>
                    </a:lnTo>
                    <a:lnTo>
                      <a:pt x="55" y="68"/>
                    </a:lnTo>
                    <a:lnTo>
                      <a:pt x="54" y="66"/>
                    </a:lnTo>
                    <a:lnTo>
                      <a:pt x="51" y="71"/>
                    </a:lnTo>
                    <a:lnTo>
                      <a:pt x="49" y="71"/>
                    </a:lnTo>
                    <a:lnTo>
                      <a:pt x="46" y="69"/>
                    </a:lnTo>
                    <a:lnTo>
                      <a:pt x="44" y="69"/>
                    </a:lnTo>
                    <a:lnTo>
                      <a:pt x="43" y="71"/>
                    </a:lnTo>
                    <a:lnTo>
                      <a:pt x="43" y="71"/>
                    </a:lnTo>
                    <a:lnTo>
                      <a:pt x="41" y="71"/>
                    </a:lnTo>
                    <a:lnTo>
                      <a:pt x="39" y="72"/>
                    </a:lnTo>
                    <a:lnTo>
                      <a:pt x="36" y="74"/>
                    </a:lnTo>
                    <a:lnTo>
                      <a:pt x="33" y="76"/>
                    </a:lnTo>
                    <a:lnTo>
                      <a:pt x="33" y="77"/>
                    </a:lnTo>
                    <a:lnTo>
                      <a:pt x="33" y="79"/>
                    </a:lnTo>
                    <a:lnTo>
                      <a:pt x="30" y="87"/>
                    </a:lnTo>
                    <a:lnTo>
                      <a:pt x="31" y="90"/>
                    </a:lnTo>
                    <a:lnTo>
                      <a:pt x="11" y="90"/>
                    </a:lnTo>
                    <a:lnTo>
                      <a:pt x="8" y="92"/>
                    </a:lnTo>
                    <a:lnTo>
                      <a:pt x="4" y="97"/>
                    </a:lnTo>
                    <a:lnTo>
                      <a:pt x="0" y="95"/>
                    </a:lnTo>
                    <a:lnTo>
                      <a:pt x="0" y="79"/>
                    </a:lnTo>
                    <a:lnTo>
                      <a:pt x="0" y="74"/>
                    </a:lnTo>
                    <a:lnTo>
                      <a:pt x="3" y="64"/>
                    </a:lnTo>
                    <a:lnTo>
                      <a:pt x="12" y="5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41" name="Freeform 220"/>
              <p:cNvSpPr/>
              <p:nvPr/>
            </p:nvSpPr>
            <p:spPr>
              <a:xfrm>
                <a:off x="4597560" y="2398680"/>
                <a:ext cx="393480" cy="54576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545760"/>
                  <a:gd name="textAreaBottom" fmla="*/ 546120 h 545760"/>
                  <a:gd name="GluePoint1X" fmla="*/ 30 w 248"/>
                  <a:gd name="GluePoint1Y" fmla="*/ 80 h 344"/>
                  <a:gd name="GluePoint2X" fmla="*/ 32 w 248"/>
                  <a:gd name="GluePoint2Y" fmla="*/ 112 h 344"/>
                  <a:gd name="GluePoint3X" fmla="*/ 16 w 248"/>
                  <a:gd name="GluePoint3Y" fmla="*/ 131 h 344"/>
                  <a:gd name="GluePoint4X" fmla="*/ 6 w 248"/>
                  <a:gd name="GluePoint4Y" fmla="*/ 151 h 344"/>
                  <a:gd name="GluePoint5X" fmla="*/ 3 w 248"/>
                  <a:gd name="GluePoint5Y" fmla="*/ 162 h 344"/>
                  <a:gd name="GluePoint6X" fmla="*/ 0 w 248"/>
                  <a:gd name="GluePoint6Y" fmla="*/ 178 h 344"/>
                  <a:gd name="GluePoint7X" fmla="*/ 8 w 248"/>
                  <a:gd name="GluePoint7Y" fmla="*/ 181 h 344"/>
                  <a:gd name="GluePoint8X" fmla="*/ 16 w 248"/>
                  <a:gd name="GluePoint8Y" fmla="*/ 209 h 344"/>
                  <a:gd name="GluePoint9X" fmla="*/ 14 w 248"/>
                  <a:gd name="GluePoint9Y" fmla="*/ 212 h 344"/>
                  <a:gd name="GluePoint10X" fmla="*/ 27 w 248"/>
                  <a:gd name="GluePoint10Y" fmla="*/ 234 h 344"/>
                  <a:gd name="GluePoint11X" fmla="*/ 28 w 248"/>
                  <a:gd name="GluePoint11Y" fmla="*/ 252 h 344"/>
                  <a:gd name="GluePoint12X" fmla="*/ 38 w 248"/>
                  <a:gd name="GluePoint12Y" fmla="*/ 259 h 344"/>
                  <a:gd name="GluePoint13X" fmla="*/ 52 w 248"/>
                  <a:gd name="GluePoint13Y" fmla="*/ 265 h 344"/>
                  <a:gd name="GluePoint14X" fmla="*/ 70 w 248"/>
                  <a:gd name="GluePoint14Y" fmla="*/ 286 h 344"/>
                  <a:gd name="GluePoint15X" fmla="*/ 86 w 248"/>
                  <a:gd name="GluePoint15Y" fmla="*/ 307 h 344"/>
                  <a:gd name="GluePoint16X" fmla="*/ 98 w 248"/>
                  <a:gd name="GluePoint16Y" fmla="*/ 328 h 344"/>
                  <a:gd name="GluePoint17X" fmla="*/ 108 w 248"/>
                  <a:gd name="GluePoint17Y" fmla="*/ 326 h 344"/>
                  <a:gd name="GluePoint18X" fmla="*/ 122 w 248"/>
                  <a:gd name="GluePoint18Y" fmla="*/ 324 h 344"/>
                  <a:gd name="GluePoint19X" fmla="*/ 141 w 248"/>
                  <a:gd name="GluePoint19Y" fmla="*/ 342 h 344"/>
                  <a:gd name="GluePoint20X" fmla="*/ 157 w 248"/>
                  <a:gd name="GluePoint20Y" fmla="*/ 341 h 344"/>
                  <a:gd name="GluePoint21X" fmla="*/ 171 w 248"/>
                  <a:gd name="GluePoint21Y" fmla="*/ 339 h 344"/>
                  <a:gd name="GluePoint22X" fmla="*/ 187 w 248"/>
                  <a:gd name="GluePoint22Y" fmla="*/ 334 h 344"/>
                  <a:gd name="GluePoint23X" fmla="*/ 216 w 248"/>
                  <a:gd name="GluePoint23Y" fmla="*/ 326 h 344"/>
                  <a:gd name="GluePoint24X" fmla="*/ 206 w 248"/>
                  <a:gd name="GluePoint24Y" fmla="*/ 308 h 344"/>
                  <a:gd name="GluePoint25X" fmla="*/ 190 w 248"/>
                  <a:gd name="GluePoint25Y" fmla="*/ 283 h 344"/>
                  <a:gd name="GluePoint26X" fmla="*/ 171 w 248"/>
                  <a:gd name="GluePoint26Y" fmla="*/ 268 h 344"/>
                  <a:gd name="GluePoint27X" fmla="*/ 175 w 248"/>
                  <a:gd name="GluePoint27Y" fmla="*/ 259 h 344"/>
                  <a:gd name="GluePoint28X" fmla="*/ 189 w 248"/>
                  <a:gd name="GluePoint28Y" fmla="*/ 255 h 344"/>
                  <a:gd name="GluePoint29X" fmla="*/ 190 w 248"/>
                  <a:gd name="GluePoint29Y" fmla="*/ 223 h 344"/>
                  <a:gd name="GluePoint30X" fmla="*/ 200 w 248"/>
                  <a:gd name="GluePoint30Y" fmla="*/ 213 h 344"/>
                  <a:gd name="GluePoint31X" fmla="*/ 211 w 248"/>
                  <a:gd name="GluePoint31Y" fmla="*/ 185 h 344"/>
                  <a:gd name="GluePoint32X" fmla="*/ 222 w 248"/>
                  <a:gd name="GluePoint32Y" fmla="*/ 160 h 344"/>
                  <a:gd name="GluePoint33X" fmla="*/ 221 w 248"/>
                  <a:gd name="GluePoint33Y" fmla="*/ 144 h 344"/>
                  <a:gd name="GluePoint34X" fmla="*/ 232 w 248"/>
                  <a:gd name="GluePoint34Y" fmla="*/ 106 h 344"/>
                  <a:gd name="GluePoint35X" fmla="*/ 246 w 248"/>
                  <a:gd name="GluePoint35Y" fmla="*/ 96 h 344"/>
                  <a:gd name="GluePoint36X" fmla="*/ 248 w 248"/>
                  <a:gd name="GluePoint36Y" fmla="*/ 85 h 344"/>
                  <a:gd name="GluePoint37X" fmla="*/ 240 w 248"/>
                  <a:gd name="GluePoint37Y" fmla="*/ 80 h 344"/>
                  <a:gd name="GluePoint38X" fmla="*/ 230 w 248"/>
                  <a:gd name="GluePoint38Y" fmla="*/ 74 h 344"/>
                  <a:gd name="GluePoint39X" fmla="*/ 227 w 248"/>
                  <a:gd name="GluePoint39Y" fmla="*/ 35 h 344"/>
                  <a:gd name="GluePoint40X" fmla="*/ 221 w 248"/>
                  <a:gd name="GluePoint40Y" fmla="*/ 19 h 344"/>
                  <a:gd name="GluePoint41X" fmla="*/ 203 w 248"/>
                  <a:gd name="GluePoint41Y" fmla="*/ 6 h 344"/>
                  <a:gd name="GluePoint42X" fmla="*/ 194 w 248"/>
                  <a:gd name="GluePoint42Y" fmla="*/ 6 h 344"/>
                  <a:gd name="GluePoint43X" fmla="*/ 187 w 248"/>
                  <a:gd name="GluePoint43Y" fmla="*/ 14 h 344"/>
                  <a:gd name="GluePoint44X" fmla="*/ 178 w 248"/>
                  <a:gd name="GluePoint44Y" fmla="*/ 24 h 344"/>
                  <a:gd name="GluePoint45X" fmla="*/ 165 w 248"/>
                  <a:gd name="GluePoint45Y" fmla="*/ 21 h 344"/>
                  <a:gd name="GluePoint46X" fmla="*/ 140 w 248"/>
                  <a:gd name="GluePoint46Y" fmla="*/ 19 h 344"/>
                  <a:gd name="GluePoint47X" fmla="*/ 138 w 248"/>
                  <a:gd name="GluePoint47Y" fmla="*/ 16 h 344"/>
                  <a:gd name="GluePoint48X" fmla="*/ 124 w 248"/>
                  <a:gd name="GluePoint48Y" fmla="*/ 19 h 344"/>
                  <a:gd name="GluePoint49X" fmla="*/ 101 w 248"/>
                  <a:gd name="GluePoint49Y" fmla="*/ 19 h 344"/>
                  <a:gd name="GluePoint50X" fmla="*/ 78 w 248"/>
                  <a:gd name="GluePoint50Y" fmla="*/ 19 h 344"/>
                  <a:gd name="GluePoint51X" fmla="*/ 54 w 248"/>
                  <a:gd name="GluePoint51Y" fmla="*/ 19 h 344"/>
                  <a:gd name="GluePoint52X" fmla="*/ 43 w 248"/>
                  <a:gd name="GluePoint52Y" fmla="*/ 37 h 344"/>
                  <a:gd name="GluePoint53X" fmla="*/ 28 w 248"/>
                  <a:gd name="GluePoint53Y" fmla="*/ 53 h 3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344">
                    <a:moveTo>
                      <a:pt x="30" y="64"/>
                    </a:moveTo>
                    <a:lnTo>
                      <a:pt x="30" y="80"/>
                    </a:lnTo>
                    <a:lnTo>
                      <a:pt x="30" y="96"/>
                    </a:lnTo>
                    <a:lnTo>
                      <a:pt x="32" y="112"/>
                    </a:lnTo>
                    <a:lnTo>
                      <a:pt x="32" y="128"/>
                    </a:lnTo>
                    <a:lnTo>
                      <a:pt x="16" y="131"/>
                    </a:lnTo>
                    <a:lnTo>
                      <a:pt x="14" y="140"/>
                    </a:lnTo>
                    <a:lnTo>
                      <a:pt x="6" y="151"/>
                    </a:lnTo>
                    <a:lnTo>
                      <a:pt x="6" y="159"/>
                    </a:lnTo>
                    <a:lnTo>
                      <a:pt x="3" y="162"/>
                    </a:lnTo>
                    <a:lnTo>
                      <a:pt x="3" y="170"/>
                    </a:lnTo>
                    <a:lnTo>
                      <a:pt x="0" y="178"/>
                    </a:lnTo>
                    <a:lnTo>
                      <a:pt x="0" y="183"/>
                    </a:lnTo>
                    <a:lnTo>
                      <a:pt x="8" y="181"/>
                    </a:lnTo>
                    <a:lnTo>
                      <a:pt x="8" y="191"/>
                    </a:lnTo>
                    <a:lnTo>
                      <a:pt x="16" y="209"/>
                    </a:lnTo>
                    <a:lnTo>
                      <a:pt x="16" y="210"/>
                    </a:lnTo>
                    <a:lnTo>
                      <a:pt x="14" y="212"/>
                    </a:lnTo>
                    <a:lnTo>
                      <a:pt x="25" y="230"/>
                    </a:lnTo>
                    <a:lnTo>
                      <a:pt x="27" y="234"/>
                    </a:lnTo>
                    <a:lnTo>
                      <a:pt x="27" y="250"/>
                    </a:lnTo>
                    <a:lnTo>
                      <a:pt x="28" y="252"/>
                    </a:lnTo>
                    <a:lnTo>
                      <a:pt x="36" y="254"/>
                    </a:lnTo>
                    <a:lnTo>
                      <a:pt x="38" y="259"/>
                    </a:lnTo>
                    <a:lnTo>
                      <a:pt x="47" y="260"/>
                    </a:lnTo>
                    <a:lnTo>
                      <a:pt x="52" y="265"/>
                    </a:lnTo>
                    <a:lnTo>
                      <a:pt x="54" y="273"/>
                    </a:lnTo>
                    <a:lnTo>
                      <a:pt x="70" y="286"/>
                    </a:lnTo>
                    <a:lnTo>
                      <a:pt x="74" y="299"/>
                    </a:lnTo>
                    <a:lnTo>
                      <a:pt x="86" y="307"/>
                    </a:lnTo>
                    <a:lnTo>
                      <a:pt x="89" y="315"/>
                    </a:lnTo>
                    <a:lnTo>
                      <a:pt x="98" y="328"/>
                    </a:lnTo>
                    <a:lnTo>
                      <a:pt x="105" y="331"/>
                    </a:lnTo>
                    <a:lnTo>
                      <a:pt x="108" y="326"/>
                    </a:lnTo>
                    <a:lnTo>
                      <a:pt x="117" y="328"/>
                    </a:lnTo>
                    <a:lnTo>
                      <a:pt x="122" y="324"/>
                    </a:lnTo>
                    <a:lnTo>
                      <a:pt x="140" y="342"/>
                    </a:lnTo>
                    <a:lnTo>
                      <a:pt x="141" y="342"/>
                    </a:lnTo>
                    <a:lnTo>
                      <a:pt x="143" y="341"/>
                    </a:lnTo>
                    <a:lnTo>
                      <a:pt x="157" y="341"/>
                    </a:lnTo>
                    <a:lnTo>
                      <a:pt x="159" y="344"/>
                    </a:lnTo>
                    <a:lnTo>
                      <a:pt x="171" y="339"/>
                    </a:lnTo>
                    <a:lnTo>
                      <a:pt x="181" y="341"/>
                    </a:lnTo>
                    <a:lnTo>
                      <a:pt x="187" y="334"/>
                    </a:lnTo>
                    <a:lnTo>
                      <a:pt x="195" y="326"/>
                    </a:lnTo>
                    <a:lnTo>
                      <a:pt x="216" y="326"/>
                    </a:lnTo>
                    <a:lnTo>
                      <a:pt x="216" y="313"/>
                    </a:lnTo>
                    <a:lnTo>
                      <a:pt x="206" y="308"/>
                    </a:lnTo>
                    <a:lnTo>
                      <a:pt x="198" y="289"/>
                    </a:lnTo>
                    <a:lnTo>
                      <a:pt x="190" y="283"/>
                    </a:lnTo>
                    <a:lnTo>
                      <a:pt x="186" y="273"/>
                    </a:lnTo>
                    <a:lnTo>
                      <a:pt x="171" y="268"/>
                    </a:lnTo>
                    <a:lnTo>
                      <a:pt x="175" y="263"/>
                    </a:lnTo>
                    <a:lnTo>
                      <a:pt x="175" y="259"/>
                    </a:lnTo>
                    <a:lnTo>
                      <a:pt x="184" y="259"/>
                    </a:lnTo>
                    <a:lnTo>
                      <a:pt x="189" y="255"/>
                    </a:lnTo>
                    <a:lnTo>
                      <a:pt x="190" y="222"/>
                    </a:lnTo>
                    <a:lnTo>
                      <a:pt x="190" y="223"/>
                    </a:lnTo>
                    <a:lnTo>
                      <a:pt x="194" y="217"/>
                    </a:lnTo>
                    <a:lnTo>
                      <a:pt x="200" y="213"/>
                    </a:lnTo>
                    <a:lnTo>
                      <a:pt x="202" y="201"/>
                    </a:lnTo>
                    <a:lnTo>
                      <a:pt x="211" y="185"/>
                    </a:lnTo>
                    <a:lnTo>
                      <a:pt x="217" y="178"/>
                    </a:lnTo>
                    <a:lnTo>
                      <a:pt x="222" y="160"/>
                    </a:lnTo>
                    <a:lnTo>
                      <a:pt x="222" y="156"/>
                    </a:lnTo>
                    <a:lnTo>
                      <a:pt x="221" y="144"/>
                    </a:lnTo>
                    <a:lnTo>
                      <a:pt x="227" y="106"/>
                    </a:lnTo>
                    <a:lnTo>
                      <a:pt x="232" y="106"/>
                    </a:lnTo>
                    <a:lnTo>
                      <a:pt x="235" y="101"/>
                    </a:lnTo>
                    <a:lnTo>
                      <a:pt x="246" y="96"/>
                    </a:lnTo>
                    <a:lnTo>
                      <a:pt x="248" y="88"/>
                    </a:lnTo>
                    <a:lnTo>
                      <a:pt x="248" y="85"/>
                    </a:lnTo>
                    <a:lnTo>
                      <a:pt x="244" y="85"/>
                    </a:lnTo>
                    <a:lnTo>
                      <a:pt x="240" y="80"/>
                    </a:lnTo>
                    <a:lnTo>
                      <a:pt x="235" y="77"/>
                    </a:lnTo>
                    <a:lnTo>
                      <a:pt x="230" y="74"/>
                    </a:lnTo>
                    <a:lnTo>
                      <a:pt x="227" y="58"/>
                    </a:lnTo>
                    <a:lnTo>
                      <a:pt x="227" y="35"/>
                    </a:lnTo>
                    <a:lnTo>
                      <a:pt x="222" y="29"/>
                    </a:lnTo>
                    <a:lnTo>
                      <a:pt x="221" y="19"/>
                    </a:lnTo>
                    <a:lnTo>
                      <a:pt x="211" y="9"/>
                    </a:lnTo>
                    <a:lnTo>
                      <a:pt x="203" y="6"/>
                    </a:lnTo>
                    <a:lnTo>
                      <a:pt x="200" y="0"/>
                    </a:lnTo>
                    <a:lnTo>
                      <a:pt x="194" y="6"/>
                    </a:lnTo>
                    <a:lnTo>
                      <a:pt x="190" y="4"/>
                    </a:lnTo>
                    <a:lnTo>
                      <a:pt x="187" y="14"/>
                    </a:lnTo>
                    <a:lnTo>
                      <a:pt x="179" y="16"/>
                    </a:lnTo>
                    <a:lnTo>
                      <a:pt x="178" y="24"/>
                    </a:lnTo>
                    <a:lnTo>
                      <a:pt x="171" y="24"/>
                    </a:lnTo>
                    <a:lnTo>
                      <a:pt x="165" y="21"/>
                    </a:lnTo>
                    <a:lnTo>
                      <a:pt x="152" y="19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38" y="16"/>
                    </a:lnTo>
                    <a:lnTo>
                      <a:pt x="136" y="19"/>
                    </a:lnTo>
                    <a:lnTo>
                      <a:pt x="124" y="19"/>
                    </a:lnTo>
                    <a:lnTo>
                      <a:pt x="113" y="19"/>
                    </a:lnTo>
                    <a:lnTo>
                      <a:pt x="101" y="19"/>
                    </a:lnTo>
                    <a:lnTo>
                      <a:pt x="89" y="19"/>
                    </a:lnTo>
                    <a:lnTo>
                      <a:pt x="78" y="19"/>
                    </a:lnTo>
                    <a:lnTo>
                      <a:pt x="67" y="19"/>
                    </a:lnTo>
                    <a:lnTo>
                      <a:pt x="54" y="19"/>
                    </a:lnTo>
                    <a:lnTo>
                      <a:pt x="43" y="19"/>
                    </a:lnTo>
                    <a:lnTo>
                      <a:pt x="43" y="37"/>
                    </a:lnTo>
                    <a:lnTo>
                      <a:pt x="44" y="53"/>
                    </a:lnTo>
                    <a:lnTo>
                      <a:pt x="28" y="53"/>
                    </a:lnTo>
                    <a:lnTo>
                      <a:pt x="30" y="6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42" name="Freeform 221"/>
              <p:cNvSpPr/>
              <p:nvPr/>
            </p:nvSpPr>
            <p:spPr>
              <a:xfrm>
                <a:off x="5068800" y="2711520"/>
                <a:ext cx="240840" cy="377640"/>
              </a:xfrm>
              <a:custGeom>
                <a:avLst/>
                <a:gdLst>
                  <a:gd name="textAreaLeft" fmla="*/ 0 w 240840"/>
                  <a:gd name="textAreaRight" fmla="*/ 241200 w 240840"/>
                  <a:gd name="textAreaTop" fmla="*/ 0 h 377640"/>
                  <a:gd name="textAreaBottom" fmla="*/ 378000 h 377640"/>
                  <a:gd name="GluePoint1X" fmla="*/ 92 w 152"/>
                  <a:gd name="GluePoint1Y" fmla="*/ 86 h 238"/>
                  <a:gd name="GluePoint2X" fmla="*/ 71 w 152"/>
                  <a:gd name="GluePoint2Y" fmla="*/ 110 h 238"/>
                  <a:gd name="GluePoint3X" fmla="*/ 43 w 152"/>
                  <a:gd name="GluePoint3Y" fmla="*/ 123 h 238"/>
                  <a:gd name="GluePoint4X" fmla="*/ 27 w 152"/>
                  <a:gd name="GluePoint4Y" fmla="*/ 132 h 238"/>
                  <a:gd name="GluePoint5X" fmla="*/ 17 w 152"/>
                  <a:gd name="GluePoint5Y" fmla="*/ 137 h 238"/>
                  <a:gd name="GluePoint6X" fmla="*/ 6 w 152"/>
                  <a:gd name="GluePoint6Y" fmla="*/ 152 h 238"/>
                  <a:gd name="GluePoint7X" fmla="*/ 0 w 152"/>
                  <a:gd name="GluePoint7Y" fmla="*/ 176 h 238"/>
                  <a:gd name="GluePoint8X" fmla="*/ 0 w 152"/>
                  <a:gd name="GluePoint8Y" fmla="*/ 209 h 238"/>
                  <a:gd name="GluePoint9X" fmla="*/ 8 w 152"/>
                  <a:gd name="GluePoint9Y" fmla="*/ 238 h 238"/>
                  <a:gd name="GluePoint10X" fmla="*/ 24 w 152"/>
                  <a:gd name="GluePoint10Y" fmla="*/ 213 h 238"/>
                  <a:gd name="GluePoint11X" fmla="*/ 38 w 152"/>
                  <a:gd name="GluePoint11Y" fmla="*/ 200 h 238"/>
                  <a:gd name="GluePoint12X" fmla="*/ 73 w 152"/>
                  <a:gd name="GluePoint12Y" fmla="*/ 171 h 238"/>
                  <a:gd name="GluePoint13X" fmla="*/ 100 w 152"/>
                  <a:gd name="GluePoint13Y" fmla="*/ 139 h 238"/>
                  <a:gd name="GluePoint14X" fmla="*/ 119 w 152"/>
                  <a:gd name="GluePoint14Y" fmla="*/ 110 h 238"/>
                  <a:gd name="GluePoint15X" fmla="*/ 132 w 152"/>
                  <a:gd name="GluePoint15Y" fmla="*/ 76 h 238"/>
                  <a:gd name="GluePoint16X" fmla="*/ 136 w 152"/>
                  <a:gd name="GluePoint16Y" fmla="*/ 66 h 238"/>
                  <a:gd name="GluePoint17X" fmla="*/ 146 w 152"/>
                  <a:gd name="GluePoint17Y" fmla="*/ 29 h 238"/>
                  <a:gd name="GluePoint18X" fmla="*/ 151 w 152"/>
                  <a:gd name="GluePoint18Y" fmla="*/ 26 h 238"/>
                  <a:gd name="GluePoint19X" fmla="*/ 151 w 152"/>
                  <a:gd name="GluePoint19Y" fmla="*/ 25 h 238"/>
                  <a:gd name="GluePoint20X" fmla="*/ 148 w 152"/>
                  <a:gd name="GluePoint20Y" fmla="*/ 12 h 238"/>
                  <a:gd name="GluePoint21X" fmla="*/ 141 w 152"/>
                  <a:gd name="GluePoint21Y" fmla="*/ 0 h 238"/>
                  <a:gd name="GluePoint22X" fmla="*/ 121 w 152"/>
                  <a:gd name="GluePoint22Y" fmla="*/ 10 h 238"/>
                  <a:gd name="GluePoint23X" fmla="*/ 111 w 152"/>
                  <a:gd name="GluePoint23Y" fmla="*/ 12 h 238"/>
                  <a:gd name="GluePoint24X" fmla="*/ 92 w 152"/>
                  <a:gd name="GluePoint24Y" fmla="*/ 15 h 238"/>
                  <a:gd name="GluePoint25X" fmla="*/ 68 w 152"/>
                  <a:gd name="GluePoint25Y" fmla="*/ 20 h 238"/>
                  <a:gd name="GluePoint26X" fmla="*/ 47 w 152"/>
                  <a:gd name="GluePoint26Y" fmla="*/ 28 h 238"/>
                  <a:gd name="GluePoint27X" fmla="*/ 30 w 152"/>
                  <a:gd name="GluePoint27Y" fmla="*/ 8 h 238"/>
                  <a:gd name="GluePoint28X" fmla="*/ 24 w 152"/>
                  <a:gd name="GluePoint28Y" fmla="*/ 21 h 238"/>
                  <a:gd name="GluePoint29X" fmla="*/ 36 w 152"/>
                  <a:gd name="GluePoint29Y" fmla="*/ 42 h 238"/>
                  <a:gd name="GluePoint30X" fmla="*/ 55 w 152"/>
                  <a:gd name="GluePoint30Y" fmla="*/ 55 h 238"/>
                  <a:gd name="GluePoint31X" fmla="*/ 78 w 152"/>
                  <a:gd name="GluePoint31Y" fmla="*/ 63 h 238"/>
                  <a:gd name="GluePoint32X" fmla="*/ 105 w 152"/>
                  <a:gd name="GluePoint32Y" fmla="*/ 68 h 2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52" h="238">
                    <a:moveTo>
                      <a:pt x="101" y="73"/>
                    </a:moveTo>
                    <a:lnTo>
                      <a:pt x="92" y="86"/>
                    </a:lnTo>
                    <a:lnTo>
                      <a:pt x="81" y="97"/>
                    </a:lnTo>
                    <a:lnTo>
                      <a:pt x="71" y="110"/>
                    </a:lnTo>
                    <a:lnTo>
                      <a:pt x="60" y="121"/>
                    </a:lnTo>
                    <a:lnTo>
                      <a:pt x="43" y="123"/>
                    </a:lnTo>
                    <a:lnTo>
                      <a:pt x="35" y="126"/>
                    </a:lnTo>
                    <a:lnTo>
                      <a:pt x="27" y="132"/>
                    </a:lnTo>
                    <a:lnTo>
                      <a:pt x="17" y="135"/>
                    </a:lnTo>
                    <a:lnTo>
                      <a:pt x="17" y="137"/>
                    </a:lnTo>
                    <a:lnTo>
                      <a:pt x="13" y="140"/>
                    </a:lnTo>
                    <a:lnTo>
                      <a:pt x="6" y="152"/>
                    </a:lnTo>
                    <a:lnTo>
                      <a:pt x="0" y="160"/>
                    </a:lnTo>
                    <a:lnTo>
                      <a:pt x="0" y="176"/>
                    </a:lnTo>
                    <a:lnTo>
                      <a:pt x="0" y="192"/>
                    </a:lnTo>
                    <a:lnTo>
                      <a:pt x="0" y="209"/>
                    </a:lnTo>
                    <a:lnTo>
                      <a:pt x="0" y="226"/>
                    </a:lnTo>
                    <a:lnTo>
                      <a:pt x="8" y="238"/>
                    </a:lnTo>
                    <a:lnTo>
                      <a:pt x="22" y="219"/>
                    </a:lnTo>
                    <a:lnTo>
                      <a:pt x="24" y="213"/>
                    </a:lnTo>
                    <a:lnTo>
                      <a:pt x="28" y="213"/>
                    </a:lnTo>
                    <a:lnTo>
                      <a:pt x="38" y="200"/>
                    </a:lnTo>
                    <a:lnTo>
                      <a:pt x="60" y="177"/>
                    </a:lnTo>
                    <a:lnTo>
                      <a:pt x="73" y="171"/>
                    </a:lnTo>
                    <a:lnTo>
                      <a:pt x="82" y="158"/>
                    </a:lnTo>
                    <a:lnTo>
                      <a:pt x="100" y="139"/>
                    </a:lnTo>
                    <a:lnTo>
                      <a:pt x="109" y="121"/>
                    </a:lnTo>
                    <a:lnTo>
                      <a:pt x="119" y="110"/>
                    </a:lnTo>
                    <a:lnTo>
                      <a:pt x="122" y="95"/>
                    </a:lnTo>
                    <a:lnTo>
                      <a:pt x="132" y="76"/>
                    </a:lnTo>
                    <a:lnTo>
                      <a:pt x="132" y="70"/>
                    </a:lnTo>
                    <a:lnTo>
                      <a:pt x="136" y="66"/>
                    </a:lnTo>
                    <a:lnTo>
                      <a:pt x="144" y="50"/>
                    </a:lnTo>
                    <a:lnTo>
                      <a:pt x="146" y="29"/>
                    </a:lnTo>
                    <a:lnTo>
                      <a:pt x="152" y="29"/>
                    </a:lnTo>
                    <a:lnTo>
                      <a:pt x="151" y="26"/>
                    </a:lnTo>
                    <a:lnTo>
                      <a:pt x="148" y="28"/>
                    </a:lnTo>
                    <a:lnTo>
                      <a:pt x="151" y="25"/>
                    </a:lnTo>
                    <a:lnTo>
                      <a:pt x="151" y="15"/>
                    </a:lnTo>
                    <a:lnTo>
                      <a:pt x="148" y="12"/>
                    </a:lnTo>
                    <a:lnTo>
                      <a:pt x="151" y="4"/>
                    </a:lnTo>
                    <a:lnTo>
                      <a:pt x="141" y="0"/>
                    </a:lnTo>
                    <a:lnTo>
                      <a:pt x="133" y="7"/>
                    </a:lnTo>
                    <a:lnTo>
                      <a:pt x="121" y="10"/>
                    </a:lnTo>
                    <a:lnTo>
                      <a:pt x="116" y="12"/>
                    </a:lnTo>
                    <a:lnTo>
                      <a:pt x="111" y="12"/>
                    </a:lnTo>
                    <a:lnTo>
                      <a:pt x="105" y="15"/>
                    </a:lnTo>
                    <a:lnTo>
                      <a:pt x="92" y="15"/>
                    </a:lnTo>
                    <a:lnTo>
                      <a:pt x="81" y="21"/>
                    </a:lnTo>
                    <a:lnTo>
                      <a:pt x="68" y="20"/>
                    </a:lnTo>
                    <a:lnTo>
                      <a:pt x="57" y="28"/>
                    </a:lnTo>
                    <a:lnTo>
                      <a:pt x="47" y="28"/>
                    </a:lnTo>
                    <a:lnTo>
                      <a:pt x="43" y="25"/>
                    </a:lnTo>
                    <a:lnTo>
                      <a:pt x="30" y="8"/>
                    </a:lnTo>
                    <a:lnTo>
                      <a:pt x="25" y="18"/>
                    </a:lnTo>
                    <a:lnTo>
                      <a:pt x="24" y="21"/>
                    </a:lnTo>
                    <a:lnTo>
                      <a:pt x="25" y="28"/>
                    </a:lnTo>
                    <a:lnTo>
                      <a:pt x="36" y="42"/>
                    </a:lnTo>
                    <a:lnTo>
                      <a:pt x="43" y="50"/>
                    </a:lnTo>
                    <a:lnTo>
                      <a:pt x="55" y="55"/>
                    </a:lnTo>
                    <a:lnTo>
                      <a:pt x="67" y="60"/>
                    </a:lnTo>
                    <a:lnTo>
                      <a:pt x="78" y="63"/>
                    </a:lnTo>
                    <a:lnTo>
                      <a:pt x="90" y="68"/>
                    </a:lnTo>
                    <a:lnTo>
                      <a:pt x="105" y="68"/>
                    </a:lnTo>
                    <a:lnTo>
                      <a:pt x="101" y="7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43" name="Freeform 222"/>
              <p:cNvSpPr/>
              <p:nvPr/>
            </p:nvSpPr>
            <p:spPr>
              <a:xfrm>
                <a:off x="4869000" y="2630520"/>
                <a:ext cx="366480" cy="315720"/>
              </a:xfrm>
              <a:custGeom>
                <a:avLst/>
                <a:gdLst>
                  <a:gd name="textAreaLeft" fmla="*/ 0 w 366480"/>
                  <a:gd name="textAreaRight" fmla="*/ 366840 w 366480"/>
                  <a:gd name="textAreaTop" fmla="*/ 0 h 315720"/>
                  <a:gd name="textAreaBottom" fmla="*/ 316080 h 315720"/>
                  <a:gd name="GluePoint1X" fmla="*/ 218 w 231"/>
                  <a:gd name="GluePoint1Y" fmla="*/ 137 h 199"/>
                  <a:gd name="GluePoint2X" fmla="*/ 197 w 231"/>
                  <a:gd name="GluePoint2Y" fmla="*/ 161 h 199"/>
                  <a:gd name="GluePoint3X" fmla="*/ 169 w 231"/>
                  <a:gd name="GluePoint3Y" fmla="*/ 174 h 199"/>
                  <a:gd name="GluePoint4X" fmla="*/ 153 w 231"/>
                  <a:gd name="GluePoint4Y" fmla="*/ 183 h 199"/>
                  <a:gd name="GluePoint5X" fmla="*/ 143 w 231"/>
                  <a:gd name="GluePoint5Y" fmla="*/ 188 h 199"/>
                  <a:gd name="GluePoint6X" fmla="*/ 131 w 231"/>
                  <a:gd name="GluePoint6Y" fmla="*/ 191 h 199"/>
                  <a:gd name="GluePoint7X" fmla="*/ 110 w 231"/>
                  <a:gd name="GluePoint7Y" fmla="*/ 190 h 199"/>
                  <a:gd name="GluePoint8X" fmla="*/ 100 w 231"/>
                  <a:gd name="GluePoint8Y" fmla="*/ 199 h 199"/>
                  <a:gd name="GluePoint9X" fmla="*/ 77 w 231"/>
                  <a:gd name="GluePoint9Y" fmla="*/ 195 h 199"/>
                  <a:gd name="GluePoint10X" fmla="*/ 45 w 231"/>
                  <a:gd name="GluePoint10Y" fmla="*/ 180 h 199"/>
                  <a:gd name="GluePoint11X" fmla="*/ 35 w 231"/>
                  <a:gd name="GluePoint11Y" fmla="*/ 162 h 199"/>
                  <a:gd name="GluePoint12X" fmla="*/ 19 w 231"/>
                  <a:gd name="GluePoint12Y" fmla="*/ 137 h 199"/>
                  <a:gd name="GluePoint13X" fmla="*/ 0 w 231"/>
                  <a:gd name="GluePoint13Y" fmla="*/ 122 h 199"/>
                  <a:gd name="GluePoint14X" fmla="*/ 4 w 231"/>
                  <a:gd name="GluePoint14Y" fmla="*/ 113 h 199"/>
                  <a:gd name="GluePoint15X" fmla="*/ 18 w 231"/>
                  <a:gd name="GluePoint15Y" fmla="*/ 109 h 199"/>
                  <a:gd name="GluePoint16X" fmla="*/ 19 w 231"/>
                  <a:gd name="GluePoint16Y" fmla="*/ 77 h 199"/>
                  <a:gd name="GluePoint17X" fmla="*/ 29 w 231"/>
                  <a:gd name="GluePoint17Y" fmla="*/ 67 h 199"/>
                  <a:gd name="GluePoint18X" fmla="*/ 40 w 231"/>
                  <a:gd name="GluePoint18Y" fmla="*/ 39 h 199"/>
                  <a:gd name="GluePoint19X" fmla="*/ 51 w 231"/>
                  <a:gd name="GluePoint19Y" fmla="*/ 14 h 199"/>
                  <a:gd name="GluePoint20X" fmla="*/ 58 w 231"/>
                  <a:gd name="GluePoint20Y" fmla="*/ 11 h 199"/>
                  <a:gd name="GluePoint21X" fmla="*/ 62 w 231"/>
                  <a:gd name="GluePoint21Y" fmla="*/ 8 h 199"/>
                  <a:gd name="GluePoint22X" fmla="*/ 70 w 231"/>
                  <a:gd name="GluePoint22Y" fmla="*/ 0 h 199"/>
                  <a:gd name="GluePoint23X" fmla="*/ 78 w 231"/>
                  <a:gd name="GluePoint23Y" fmla="*/ 8 h 199"/>
                  <a:gd name="GluePoint24X" fmla="*/ 88 w 231"/>
                  <a:gd name="GluePoint24Y" fmla="*/ 3 h 199"/>
                  <a:gd name="GluePoint25X" fmla="*/ 96 w 231"/>
                  <a:gd name="GluePoint25Y" fmla="*/ 5 h 199"/>
                  <a:gd name="GluePoint26X" fmla="*/ 105 w 231"/>
                  <a:gd name="GluePoint26Y" fmla="*/ 6 h 199"/>
                  <a:gd name="GluePoint27X" fmla="*/ 121 w 231"/>
                  <a:gd name="GluePoint27Y" fmla="*/ 22 h 199"/>
                  <a:gd name="GluePoint28X" fmla="*/ 134 w 231"/>
                  <a:gd name="GluePoint28Y" fmla="*/ 35 h 199"/>
                  <a:gd name="GluePoint29X" fmla="*/ 140 w 231"/>
                  <a:gd name="GluePoint29Y" fmla="*/ 45 h 199"/>
                  <a:gd name="GluePoint30X" fmla="*/ 134 w 231"/>
                  <a:gd name="GluePoint30Y" fmla="*/ 63 h 199"/>
                  <a:gd name="GluePoint31X" fmla="*/ 143 w 231"/>
                  <a:gd name="GluePoint31Y" fmla="*/ 69 h 199"/>
                  <a:gd name="GluePoint32X" fmla="*/ 151 w 231"/>
                  <a:gd name="GluePoint32Y" fmla="*/ 69 h 199"/>
                  <a:gd name="GluePoint33X" fmla="*/ 151 w 231"/>
                  <a:gd name="GluePoint33Y" fmla="*/ 79 h 199"/>
                  <a:gd name="GluePoint34X" fmla="*/ 169 w 231"/>
                  <a:gd name="GluePoint34Y" fmla="*/ 101 h 199"/>
                  <a:gd name="GluePoint35X" fmla="*/ 193 w 231"/>
                  <a:gd name="GluePoint35Y" fmla="*/ 111 h 199"/>
                  <a:gd name="GluePoint36X" fmla="*/ 216 w 231"/>
                  <a:gd name="GluePoint36Y" fmla="*/ 119 h 199"/>
                  <a:gd name="GluePoint37X" fmla="*/ 227 w 231"/>
                  <a:gd name="GluePoint37Y" fmla="*/ 124 h 19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31" h="199">
                    <a:moveTo>
                      <a:pt x="227" y="124"/>
                    </a:moveTo>
                    <a:lnTo>
                      <a:pt x="218" y="137"/>
                    </a:lnTo>
                    <a:lnTo>
                      <a:pt x="207" y="148"/>
                    </a:lnTo>
                    <a:lnTo>
                      <a:pt x="197" y="161"/>
                    </a:lnTo>
                    <a:lnTo>
                      <a:pt x="186" y="172"/>
                    </a:lnTo>
                    <a:lnTo>
                      <a:pt x="169" y="174"/>
                    </a:lnTo>
                    <a:lnTo>
                      <a:pt x="161" y="177"/>
                    </a:lnTo>
                    <a:lnTo>
                      <a:pt x="153" y="183"/>
                    </a:lnTo>
                    <a:lnTo>
                      <a:pt x="143" y="186"/>
                    </a:lnTo>
                    <a:lnTo>
                      <a:pt x="143" y="188"/>
                    </a:lnTo>
                    <a:lnTo>
                      <a:pt x="139" y="191"/>
                    </a:lnTo>
                    <a:lnTo>
                      <a:pt x="131" y="191"/>
                    </a:lnTo>
                    <a:lnTo>
                      <a:pt x="121" y="186"/>
                    </a:lnTo>
                    <a:lnTo>
                      <a:pt x="110" y="190"/>
                    </a:lnTo>
                    <a:lnTo>
                      <a:pt x="107" y="195"/>
                    </a:lnTo>
                    <a:lnTo>
                      <a:pt x="100" y="199"/>
                    </a:lnTo>
                    <a:lnTo>
                      <a:pt x="92" y="199"/>
                    </a:lnTo>
                    <a:lnTo>
                      <a:pt x="77" y="195"/>
                    </a:lnTo>
                    <a:lnTo>
                      <a:pt x="58" y="180"/>
                    </a:lnTo>
                    <a:lnTo>
                      <a:pt x="45" y="180"/>
                    </a:lnTo>
                    <a:lnTo>
                      <a:pt x="45" y="167"/>
                    </a:lnTo>
                    <a:lnTo>
                      <a:pt x="35" y="162"/>
                    </a:lnTo>
                    <a:lnTo>
                      <a:pt x="27" y="143"/>
                    </a:lnTo>
                    <a:lnTo>
                      <a:pt x="19" y="137"/>
                    </a:lnTo>
                    <a:lnTo>
                      <a:pt x="15" y="127"/>
                    </a:lnTo>
                    <a:lnTo>
                      <a:pt x="0" y="122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13" y="113"/>
                    </a:lnTo>
                    <a:lnTo>
                      <a:pt x="18" y="109"/>
                    </a:lnTo>
                    <a:lnTo>
                      <a:pt x="19" y="76"/>
                    </a:lnTo>
                    <a:lnTo>
                      <a:pt x="19" y="77"/>
                    </a:lnTo>
                    <a:lnTo>
                      <a:pt x="23" y="71"/>
                    </a:lnTo>
                    <a:lnTo>
                      <a:pt x="29" y="67"/>
                    </a:lnTo>
                    <a:lnTo>
                      <a:pt x="31" y="55"/>
                    </a:lnTo>
                    <a:lnTo>
                      <a:pt x="40" y="39"/>
                    </a:lnTo>
                    <a:lnTo>
                      <a:pt x="46" y="32"/>
                    </a:lnTo>
                    <a:lnTo>
                      <a:pt x="51" y="14"/>
                    </a:lnTo>
                    <a:lnTo>
                      <a:pt x="51" y="10"/>
                    </a:lnTo>
                    <a:lnTo>
                      <a:pt x="58" y="11"/>
                    </a:lnTo>
                    <a:lnTo>
                      <a:pt x="59" y="8"/>
                    </a:lnTo>
                    <a:lnTo>
                      <a:pt x="62" y="8"/>
                    </a:lnTo>
                    <a:lnTo>
                      <a:pt x="65" y="13"/>
                    </a:lnTo>
                    <a:lnTo>
                      <a:pt x="70" y="0"/>
                    </a:lnTo>
                    <a:lnTo>
                      <a:pt x="77" y="3"/>
                    </a:lnTo>
                    <a:lnTo>
                      <a:pt x="78" y="8"/>
                    </a:lnTo>
                    <a:lnTo>
                      <a:pt x="86" y="6"/>
                    </a:lnTo>
                    <a:lnTo>
                      <a:pt x="88" y="3"/>
                    </a:lnTo>
                    <a:lnTo>
                      <a:pt x="91" y="6"/>
                    </a:lnTo>
                    <a:lnTo>
                      <a:pt x="96" y="5"/>
                    </a:lnTo>
                    <a:lnTo>
                      <a:pt x="100" y="8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1" y="22"/>
                    </a:lnTo>
                    <a:lnTo>
                      <a:pt x="131" y="29"/>
                    </a:lnTo>
                    <a:lnTo>
                      <a:pt x="134" y="35"/>
                    </a:lnTo>
                    <a:lnTo>
                      <a:pt x="142" y="43"/>
                    </a:lnTo>
                    <a:lnTo>
                      <a:pt x="140" y="45"/>
                    </a:lnTo>
                    <a:lnTo>
                      <a:pt x="139" y="55"/>
                    </a:lnTo>
                    <a:lnTo>
                      <a:pt x="134" y="63"/>
                    </a:lnTo>
                    <a:lnTo>
                      <a:pt x="137" y="67"/>
                    </a:lnTo>
                    <a:lnTo>
                      <a:pt x="143" y="69"/>
                    </a:lnTo>
                    <a:lnTo>
                      <a:pt x="146" y="66"/>
                    </a:lnTo>
                    <a:lnTo>
                      <a:pt x="151" y="69"/>
                    </a:lnTo>
                    <a:lnTo>
                      <a:pt x="150" y="72"/>
                    </a:lnTo>
                    <a:lnTo>
                      <a:pt x="151" y="79"/>
                    </a:lnTo>
                    <a:lnTo>
                      <a:pt x="162" y="93"/>
                    </a:lnTo>
                    <a:lnTo>
                      <a:pt x="169" y="101"/>
                    </a:lnTo>
                    <a:lnTo>
                      <a:pt x="181" y="106"/>
                    </a:lnTo>
                    <a:lnTo>
                      <a:pt x="193" y="111"/>
                    </a:lnTo>
                    <a:lnTo>
                      <a:pt x="204" y="114"/>
                    </a:lnTo>
                    <a:lnTo>
                      <a:pt x="216" y="119"/>
                    </a:lnTo>
                    <a:lnTo>
                      <a:pt x="231" y="119"/>
                    </a:lnTo>
                    <a:lnTo>
                      <a:pt x="227" y="12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44" name="Freeform 223"/>
              <p:cNvSpPr/>
              <p:nvPr/>
            </p:nvSpPr>
            <p:spPr>
              <a:xfrm>
                <a:off x="4881600" y="2144880"/>
                <a:ext cx="514080" cy="464760"/>
              </a:xfrm>
              <a:custGeom>
                <a:avLst/>
                <a:gdLst>
                  <a:gd name="textAreaLeft" fmla="*/ 0 w 514080"/>
                  <a:gd name="textAreaRight" fmla="*/ 514440 w 514080"/>
                  <a:gd name="textAreaTop" fmla="*/ 0 h 464760"/>
                  <a:gd name="textAreaBottom" fmla="*/ 465120 h 464760"/>
                  <a:gd name="GluePoint1X" fmla="*/ 302 w 324"/>
                  <a:gd name="GluePoint1Y" fmla="*/ 169 h 293"/>
                  <a:gd name="GluePoint2X" fmla="*/ 278 w 324"/>
                  <a:gd name="GluePoint2Y" fmla="*/ 164 h 293"/>
                  <a:gd name="GluePoint3X" fmla="*/ 261 w 324"/>
                  <a:gd name="GluePoint3Y" fmla="*/ 148 h 293"/>
                  <a:gd name="GluePoint4X" fmla="*/ 250 w 324"/>
                  <a:gd name="GluePoint4Y" fmla="*/ 135 h 293"/>
                  <a:gd name="GluePoint5X" fmla="*/ 242 w 324"/>
                  <a:gd name="GluePoint5Y" fmla="*/ 126 h 293"/>
                  <a:gd name="GluePoint6X" fmla="*/ 234 w 324"/>
                  <a:gd name="GluePoint6Y" fmla="*/ 111 h 293"/>
                  <a:gd name="GluePoint7X" fmla="*/ 232 w 324"/>
                  <a:gd name="GluePoint7Y" fmla="*/ 100 h 293"/>
                  <a:gd name="GluePoint8X" fmla="*/ 219 w 324"/>
                  <a:gd name="GluePoint8Y" fmla="*/ 89 h 293"/>
                  <a:gd name="GluePoint9X" fmla="*/ 210 w 324"/>
                  <a:gd name="GluePoint9Y" fmla="*/ 76 h 293"/>
                  <a:gd name="GluePoint10X" fmla="*/ 194 w 324"/>
                  <a:gd name="GluePoint10Y" fmla="*/ 65 h 293"/>
                  <a:gd name="GluePoint11X" fmla="*/ 175 w 324"/>
                  <a:gd name="GluePoint11Y" fmla="*/ 53 h 293"/>
                  <a:gd name="GluePoint12X" fmla="*/ 132 w 324"/>
                  <a:gd name="GluePoint12Y" fmla="*/ 44 h 293"/>
                  <a:gd name="GluePoint13X" fmla="*/ 121 w 324"/>
                  <a:gd name="GluePoint13Y" fmla="*/ 31 h 293"/>
                  <a:gd name="GluePoint14X" fmla="*/ 100 w 324"/>
                  <a:gd name="GluePoint14Y" fmla="*/ 20 h 293"/>
                  <a:gd name="GluePoint15X" fmla="*/ 61 w 324"/>
                  <a:gd name="GluePoint15Y" fmla="*/ 0 h 293"/>
                  <a:gd name="GluePoint16X" fmla="*/ 29 w 324"/>
                  <a:gd name="GluePoint16Y" fmla="*/ 12 h 293"/>
                  <a:gd name="GluePoint17X" fmla="*/ 40 w 324"/>
                  <a:gd name="GluePoint17Y" fmla="*/ 33 h 293"/>
                  <a:gd name="GluePoint18X" fmla="*/ 27 w 324"/>
                  <a:gd name="GluePoint18Y" fmla="*/ 41 h 293"/>
                  <a:gd name="GluePoint19X" fmla="*/ 21 w 324"/>
                  <a:gd name="GluePoint19Y" fmla="*/ 53 h 293"/>
                  <a:gd name="GluePoint20X" fmla="*/ 3 w 324"/>
                  <a:gd name="GluePoint20Y" fmla="*/ 49 h 293"/>
                  <a:gd name="GluePoint21X" fmla="*/ 0 w 324"/>
                  <a:gd name="GluePoint21Y" fmla="*/ 73 h 293"/>
                  <a:gd name="GluePoint22X" fmla="*/ 8 w 324"/>
                  <a:gd name="GluePoint22Y" fmla="*/ 73 h 293"/>
                  <a:gd name="GluePoint23X" fmla="*/ 26 w 324"/>
                  <a:gd name="GluePoint23Y" fmla="*/ 98 h 293"/>
                  <a:gd name="GluePoint24X" fmla="*/ 40 w 324"/>
                  <a:gd name="GluePoint24Y" fmla="*/ 119 h 293"/>
                  <a:gd name="GluePoint25X" fmla="*/ 46 w 324"/>
                  <a:gd name="GluePoint25Y" fmla="*/ 139 h 293"/>
                  <a:gd name="GluePoint26X" fmla="*/ 62 w 324"/>
                  <a:gd name="GluePoint26Y" fmla="*/ 148 h 293"/>
                  <a:gd name="GluePoint27X" fmla="*/ 73 w 324"/>
                  <a:gd name="GluePoint27Y" fmla="*/ 181 h 293"/>
                  <a:gd name="GluePoint28X" fmla="*/ 96 w 324"/>
                  <a:gd name="GluePoint28Y" fmla="*/ 213 h 293"/>
                  <a:gd name="GluePoint29X" fmla="*/ 108 w 324"/>
                  <a:gd name="GluePoint29Y" fmla="*/ 237 h 293"/>
                  <a:gd name="GluePoint30X" fmla="*/ 127 w 324"/>
                  <a:gd name="GluePoint30Y" fmla="*/ 258 h 293"/>
                  <a:gd name="GluePoint31X" fmla="*/ 134 w 324"/>
                  <a:gd name="GluePoint31Y" fmla="*/ 274 h 293"/>
                  <a:gd name="GluePoint32X" fmla="*/ 138 w 324"/>
                  <a:gd name="GluePoint32Y" fmla="*/ 277 h 293"/>
                  <a:gd name="GluePoint33X" fmla="*/ 146 w 324"/>
                  <a:gd name="GluePoint33Y" fmla="*/ 267 h 293"/>
                  <a:gd name="GluePoint34X" fmla="*/ 175 w 324"/>
                  <a:gd name="GluePoint34Y" fmla="*/ 267 h 293"/>
                  <a:gd name="GluePoint35X" fmla="*/ 191 w 324"/>
                  <a:gd name="GluePoint35Y" fmla="*/ 293 h 293"/>
                  <a:gd name="GluePoint36X" fmla="*/ 208 w 324"/>
                  <a:gd name="GluePoint36Y" fmla="*/ 269 h 293"/>
                  <a:gd name="GluePoint37X" fmla="*/ 226 w 324"/>
                  <a:gd name="GluePoint37Y" fmla="*/ 245 h 293"/>
                  <a:gd name="GluePoint38X" fmla="*/ 250 w 324"/>
                  <a:gd name="GluePoint38Y" fmla="*/ 238 h 293"/>
                  <a:gd name="GluePoint39X" fmla="*/ 273 w 324"/>
                  <a:gd name="GluePoint39Y" fmla="*/ 232 h 293"/>
                  <a:gd name="GluePoint40X" fmla="*/ 294 w 324"/>
                  <a:gd name="GluePoint40Y" fmla="*/ 224 h 293"/>
                  <a:gd name="GluePoint41X" fmla="*/ 316 w 324"/>
                  <a:gd name="GluePoint41Y" fmla="*/ 214 h 293"/>
                  <a:gd name="GluePoint42X" fmla="*/ 321 w 324"/>
                  <a:gd name="GluePoint42Y" fmla="*/ 197 h 293"/>
                  <a:gd name="GluePoint43X" fmla="*/ 324 w 324"/>
                  <a:gd name="GluePoint43Y" fmla="*/ 181 h 293"/>
                  <a:gd name="GluePoint44X" fmla="*/ 313 w 324"/>
                  <a:gd name="GluePoint44Y" fmla="*/ 171 h 29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324" h="293">
                    <a:moveTo>
                      <a:pt x="313" y="171"/>
                    </a:moveTo>
                    <a:lnTo>
                      <a:pt x="302" y="169"/>
                    </a:lnTo>
                    <a:lnTo>
                      <a:pt x="289" y="166"/>
                    </a:lnTo>
                    <a:lnTo>
                      <a:pt x="278" y="164"/>
                    </a:lnTo>
                    <a:lnTo>
                      <a:pt x="267" y="163"/>
                    </a:lnTo>
                    <a:lnTo>
                      <a:pt x="261" y="148"/>
                    </a:lnTo>
                    <a:lnTo>
                      <a:pt x="251" y="139"/>
                    </a:lnTo>
                    <a:lnTo>
                      <a:pt x="250" y="135"/>
                    </a:lnTo>
                    <a:lnTo>
                      <a:pt x="246" y="131"/>
                    </a:lnTo>
                    <a:lnTo>
                      <a:pt x="242" y="126"/>
                    </a:lnTo>
                    <a:lnTo>
                      <a:pt x="240" y="119"/>
                    </a:lnTo>
                    <a:lnTo>
                      <a:pt x="234" y="111"/>
                    </a:lnTo>
                    <a:lnTo>
                      <a:pt x="235" y="105"/>
                    </a:lnTo>
                    <a:lnTo>
                      <a:pt x="232" y="100"/>
                    </a:lnTo>
                    <a:lnTo>
                      <a:pt x="232" y="97"/>
                    </a:lnTo>
                    <a:lnTo>
                      <a:pt x="219" y="89"/>
                    </a:lnTo>
                    <a:lnTo>
                      <a:pt x="219" y="84"/>
                    </a:lnTo>
                    <a:lnTo>
                      <a:pt x="210" y="76"/>
                    </a:lnTo>
                    <a:lnTo>
                      <a:pt x="204" y="65"/>
                    </a:lnTo>
                    <a:lnTo>
                      <a:pt x="194" y="65"/>
                    </a:lnTo>
                    <a:lnTo>
                      <a:pt x="189" y="58"/>
                    </a:lnTo>
                    <a:lnTo>
                      <a:pt x="175" y="53"/>
                    </a:lnTo>
                    <a:lnTo>
                      <a:pt x="150" y="52"/>
                    </a:lnTo>
                    <a:lnTo>
                      <a:pt x="132" y="44"/>
                    </a:lnTo>
                    <a:lnTo>
                      <a:pt x="129" y="33"/>
                    </a:lnTo>
                    <a:lnTo>
                      <a:pt x="121" y="31"/>
                    </a:lnTo>
                    <a:lnTo>
                      <a:pt x="116" y="25"/>
                    </a:lnTo>
                    <a:lnTo>
                      <a:pt x="100" y="20"/>
                    </a:lnTo>
                    <a:lnTo>
                      <a:pt x="83" y="7"/>
                    </a:lnTo>
                    <a:lnTo>
                      <a:pt x="61" y="0"/>
                    </a:lnTo>
                    <a:lnTo>
                      <a:pt x="56" y="5"/>
                    </a:lnTo>
                    <a:lnTo>
                      <a:pt x="29" y="12"/>
                    </a:lnTo>
                    <a:lnTo>
                      <a:pt x="46" y="28"/>
                    </a:lnTo>
                    <a:lnTo>
                      <a:pt x="40" y="33"/>
                    </a:lnTo>
                    <a:lnTo>
                      <a:pt x="38" y="39"/>
                    </a:lnTo>
                    <a:lnTo>
                      <a:pt x="27" y="41"/>
                    </a:lnTo>
                    <a:lnTo>
                      <a:pt x="24" y="49"/>
                    </a:lnTo>
                    <a:lnTo>
                      <a:pt x="21" y="53"/>
                    </a:lnTo>
                    <a:lnTo>
                      <a:pt x="3" y="52"/>
                    </a:lnTo>
                    <a:lnTo>
                      <a:pt x="3" y="49"/>
                    </a:lnTo>
                    <a:lnTo>
                      <a:pt x="2" y="65"/>
                    </a:lnTo>
                    <a:lnTo>
                      <a:pt x="0" y="73"/>
                    </a:lnTo>
                    <a:lnTo>
                      <a:pt x="2" y="71"/>
                    </a:lnTo>
                    <a:lnTo>
                      <a:pt x="8" y="73"/>
                    </a:lnTo>
                    <a:lnTo>
                      <a:pt x="18" y="89"/>
                    </a:lnTo>
                    <a:lnTo>
                      <a:pt x="26" y="98"/>
                    </a:lnTo>
                    <a:lnTo>
                      <a:pt x="32" y="111"/>
                    </a:lnTo>
                    <a:lnTo>
                      <a:pt x="40" y="119"/>
                    </a:lnTo>
                    <a:lnTo>
                      <a:pt x="43" y="132"/>
                    </a:lnTo>
                    <a:lnTo>
                      <a:pt x="46" y="139"/>
                    </a:lnTo>
                    <a:lnTo>
                      <a:pt x="53" y="140"/>
                    </a:lnTo>
                    <a:lnTo>
                      <a:pt x="62" y="148"/>
                    </a:lnTo>
                    <a:lnTo>
                      <a:pt x="73" y="172"/>
                    </a:lnTo>
                    <a:lnTo>
                      <a:pt x="73" y="181"/>
                    </a:lnTo>
                    <a:lnTo>
                      <a:pt x="80" y="203"/>
                    </a:lnTo>
                    <a:lnTo>
                      <a:pt x="96" y="213"/>
                    </a:lnTo>
                    <a:lnTo>
                      <a:pt x="105" y="224"/>
                    </a:lnTo>
                    <a:lnTo>
                      <a:pt x="108" y="237"/>
                    </a:lnTo>
                    <a:lnTo>
                      <a:pt x="118" y="250"/>
                    </a:lnTo>
                    <a:lnTo>
                      <a:pt x="127" y="258"/>
                    </a:lnTo>
                    <a:lnTo>
                      <a:pt x="127" y="264"/>
                    </a:lnTo>
                    <a:lnTo>
                      <a:pt x="134" y="274"/>
                    </a:lnTo>
                    <a:lnTo>
                      <a:pt x="135" y="279"/>
                    </a:lnTo>
                    <a:lnTo>
                      <a:pt x="138" y="277"/>
                    </a:lnTo>
                    <a:lnTo>
                      <a:pt x="140" y="272"/>
                    </a:lnTo>
                    <a:lnTo>
                      <a:pt x="146" y="267"/>
                    </a:lnTo>
                    <a:lnTo>
                      <a:pt x="161" y="263"/>
                    </a:lnTo>
                    <a:lnTo>
                      <a:pt x="175" y="267"/>
                    </a:lnTo>
                    <a:lnTo>
                      <a:pt x="189" y="274"/>
                    </a:lnTo>
                    <a:lnTo>
                      <a:pt x="191" y="293"/>
                    </a:lnTo>
                    <a:lnTo>
                      <a:pt x="199" y="280"/>
                    </a:lnTo>
                    <a:lnTo>
                      <a:pt x="208" y="269"/>
                    </a:lnTo>
                    <a:lnTo>
                      <a:pt x="216" y="256"/>
                    </a:lnTo>
                    <a:lnTo>
                      <a:pt x="226" y="245"/>
                    </a:lnTo>
                    <a:lnTo>
                      <a:pt x="237" y="242"/>
                    </a:lnTo>
                    <a:lnTo>
                      <a:pt x="250" y="238"/>
                    </a:lnTo>
                    <a:lnTo>
                      <a:pt x="261" y="235"/>
                    </a:lnTo>
                    <a:lnTo>
                      <a:pt x="273" y="232"/>
                    </a:lnTo>
                    <a:lnTo>
                      <a:pt x="283" y="229"/>
                    </a:lnTo>
                    <a:lnTo>
                      <a:pt x="294" y="224"/>
                    </a:lnTo>
                    <a:lnTo>
                      <a:pt x="305" y="219"/>
                    </a:lnTo>
                    <a:lnTo>
                      <a:pt x="316" y="214"/>
                    </a:lnTo>
                    <a:lnTo>
                      <a:pt x="318" y="206"/>
                    </a:lnTo>
                    <a:lnTo>
                      <a:pt x="321" y="197"/>
                    </a:lnTo>
                    <a:lnTo>
                      <a:pt x="323" y="189"/>
                    </a:lnTo>
                    <a:lnTo>
                      <a:pt x="324" y="181"/>
                    </a:lnTo>
                    <a:lnTo>
                      <a:pt x="316" y="168"/>
                    </a:lnTo>
                    <a:lnTo>
                      <a:pt x="313" y="17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45" name="Freeform 224"/>
              <p:cNvSpPr/>
              <p:nvPr/>
            </p:nvSpPr>
            <p:spPr>
              <a:xfrm>
                <a:off x="5291280" y="1770120"/>
                <a:ext cx="409320" cy="231480"/>
              </a:xfrm>
              <a:custGeom>
                <a:avLst/>
                <a:gdLst>
                  <a:gd name="textAreaLeft" fmla="*/ 0 w 409320"/>
                  <a:gd name="textAreaRight" fmla="*/ 409680 w 409320"/>
                  <a:gd name="textAreaTop" fmla="*/ 0 h 231480"/>
                  <a:gd name="textAreaBottom" fmla="*/ 231840 h 231480"/>
                  <a:gd name="GluePoint1X" fmla="*/ 119 w 258"/>
                  <a:gd name="GluePoint1Y" fmla="*/ 34 h 146"/>
                  <a:gd name="GluePoint2X" fmla="*/ 100 w 258"/>
                  <a:gd name="GluePoint2Y" fmla="*/ 35 h 146"/>
                  <a:gd name="GluePoint3X" fmla="*/ 81 w 258"/>
                  <a:gd name="GluePoint3Y" fmla="*/ 31 h 146"/>
                  <a:gd name="GluePoint4X" fmla="*/ 63 w 258"/>
                  <a:gd name="GluePoint4Y" fmla="*/ 18 h 146"/>
                  <a:gd name="GluePoint5X" fmla="*/ 39 w 258"/>
                  <a:gd name="GluePoint5Y" fmla="*/ 3 h 146"/>
                  <a:gd name="GluePoint6X" fmla="*/ 23 w 258"/>
                  <a:gd name="GluePoint6Y" fmla="*/ 3 h 146"/>
                  <a:gd name="GluePoint7X" fmla="*/ 8 w 258"/>
                  <a:gd name="GluePoint7Y" fmla="*/ 10 h 146"/>
                  <a:gd name="GluePoint8X" fmla="*/ 3 w 258"/>
                  <a:gd name="GluePoint8Y" fmla="*/ 27 h 146"/>
                  <a:gd name="GluePoint9X" fmla="*/ 12 w 258"/>
                  <a:gd name="GluePoint9Y" fmla="*/ 58 h 146"/>
                  <a:gd name="GluePoint10X" fmla="*/ 30 w 258"/>
                  <a:gd name="GluePoint10Y" fmla="*/ 76 h 146"/>
                  <a:gd name="GluePoint11X" fmla="*/ 27 w 258"/>
                  <a:gd name="GluePoint11Y" fmla="*/ 66 h 146"/>
                  <a:gd name="GluePoint12X" fmla="*/ 30 w 258"/>
                  <a:gd name="GluePoint12Y" fmla="*/ 60 h 146"/>
                  <a:gd name="GluePoint13X" fmla="*/ 38 w 258"/>
                  <a:gd name="GluePoint13Y" fmla="*/ 55 h 146"/>
                  <a:gd name="GluePoint14X" fmla="*/ 46 w 258"/>
                  <a:gd name="GluePoint14Y" fmla="*/ 56 h 146"/>
                  <a:gd name="GluePoint15X" fmla="*/ 44 w 258"/>
                  <a:gd name="GluePoint15Y" fmla="*/ 51 h 146"/>
                  <a:gd name="GluePoint16X" fmla="*/ 58 w 258"/>
                  <a:gd name="GluePoint16Y" fmla="*/ 58 h 146"/>
                  <a:gd name="GluePoint17X" fmla="*/ 68 w 258"/>
                  <a:gd name="GluePoint17Y" fmla="*/ 64 h 146"/>
                  <a:gd name="GluePoint18X" fmla="*/ 71 w 258"/>
                  <a:gd name="GluePoint18Y" fmla="*/ 68 h 146"/>
                  <a:gd name="GluePoint19X" fmla="*/ 73 w 258"/>
                  <a:gd name="GluePoint19Y" fmla="*/ 74 h 146"/>
                  <a:gd name="GluePoint20X" fmla="*/ 93 w 258"/>
                  <a:gd name="GluePoint20Y" fmla="*/ 74 h 146"/>
                  <a:gd name="GluePoint21X" fmla="*/ 104 w 258"/>
                  <a:gd name="GluePoint21Y" fmla="*/ 85 h 146"/>
                  <a:gd name="GluePoint22X" fmla="*/ 111 w 258"/>
                  <a:gd name="GluePoint22Y" fmla="*/ 95 h 146"/>
                  <a:gd name="GluePoint23X" fmla="*/ 130 w 258"/>
                  <a:gd name="GluePoint23Y" fmla="*/ 108 h 146"/>
                  <a:gd name="GluePoint24X" fmla="*/ 147 w 258"/>
                  <a:gd name="GluePoint24Y" fmla="*/ 117 h 146"/>
                  <a:gd name="GluePoint25X" fmla="*/ 168 w 258"/>
                  <a:gd name="GluePoint25Y" fmla="*/ 127 h 146"/>
                  <a:gd name="GluePoint26X" fmla="*/ 181 w 258"/>
                  <a:gd name="GluePoint26Y" fmla="*/ 133 h 146"/>
                  <a:gd name="GluePoint27X" fmla="*/ 182 w 258"/>
                  <a:gd name="GluePoint27Y" fmla="*/ 145 h 146"/>
                  <a:gd name="GluePoint28X" fmla="*/ 200 w 258"/>
                  <a:gd name="GluePoint28Y" fmla="*/ 145 h 146"/>
                  <a:gd name="GluePoint29X" fmla="*/ 200 w 258"/>
                  <a:gd name="GluePoint29Y" fmla="*/ 138 h 146"/>
                  <a:gd name="GluePoint30X" fmla="*/ 198 w 258"/>
                  <a:gd name="GluePoint30Y" fmla="*/ 121 h 146"/>
                  <a:gd name="GluePoint31X" fmla="*/ 190 w 258"/>
                  <a:gd name="GluePoint31Y" fmla="*/ 114 h 146"/>
                  <a:gd name="GluePoint32X" fmla="*/ 187 w 258"/>
                  <a:gd name="GluePoint32Y" fmla="*/ 109 h 146"/>
                  <a:gd name="GluePoint33X" fmla="*/ 200 w 258"/>
                  <a:gd name="GluePoint33Y" fmla="*/ 105 h 146"/>
                  <a:gd name="GluePoint34X" fmla="*/ 208 w 258"/>
                  <a:gd name="GluePoint34Y" fmla="*/ 95 h 146"/>
                  <a:gd name="GluePoint35X" fmla="*/ 206 w 258"/>
                  <a:gd name="GluePoint35Y" fmla="*/ 85 h 146"/>
                  <a:gd name="GluePoint36X" fmla="*/ 220 w 258"/>
                  <a:gd name="GluePoint36Y" fmla="*/ 79 h 146"/>
                  <a:gd name="GluePoint37X" fmla="*/ 225 w 258"/>
                  <a:gd name="GluePoint37Y" fmla="*/ 85 h 146"/>
                  <a:gd name="GluePoint38X" fmla="*/ 225 w 258"/>
                  <a:gd name="GluePoint38Y" fmla="*/ 92 h 146"/>
                  <a:gd name="GluePoint39X" fmla="*/ 230 w 258"/>
                  <a:gd name="GluePoint39Y" fmla="*/ 93 h 146"/>
                  <a:gd name="GluePoint40X" fmla="*/ 247 w 258"/>
                  <a:gd name="GluePoint40Y" fmla="*/ 90 h 146"/>
                  <a:gd name="GluePoint41X" fmla="*/ 258 w 258"/>
                  <a:gd name="GluePoint41Y" fmla="*/ 84 h 146"/>
                  <a:gd name="GluePoint42X" fmla="*/ 238 w 258"/>
                  <a:gd name="GluePoint42Y" fmla="*/ 76 h 146"/>
                  <a:gd name="GluePoint43X" fmla="*/ 235 w 258"/>
                  <a:gd name="GluePoint43Y" fmla="*/ 71 h 146"/>
                  <a:gd name="GluePoint44X" fmla="*/ 224 w 258"/>
                  <a:gd name="GluePoint44Y" fmla="*/ 76 h 146"/>
                  <a:gd name="GluePoint45X" fmla="*/ 214 w 258"/>
                  <a:gd name="GluePoint45Y" fmla="*/ 71 h 146"/>
                  <a:gd name="GluePoint46X" fmla="*/ 225 w 258"/>
                  <a:gd name="GluePoint46Y" fmla="*/ 60 h 146"/>
                  <a:gd name="GluePoint47X" fmla="*/ 219 w 258"/>
                  <a:gd name="GluePoint47Y" fmla="*/ 56 h 146"/>
                  <a:gd name="GluePoint48X" fmla="*/ 212 w 258"/>
                  <a:gd name="GluePoint48Y" fmla="*/ 61 h 146"/>
                  <a:gd name="GluePoint49X" fmla="*/ 203 w 258"/>
                  <a:gd name="GluePoint49Y" fmla="*/ 71 h 146"/>
                  <a:gd name="GluePoint50X" fmla="*/ 182 w 258"/>
                  <a:gd name="GluePoint50Y" fmla="*/ 76 h 146"/>
                  <a:gd name="GluePoint51X" fmla="*/ 163 w 258"/>
                  <a:gd name="GluePoint51Y" fmla="*/ 66 h 146"/>
                  <a:gd name="GluePoint52X" fmla="*/ 152 w 258"/>
                  <a:gd name="GluePoint52Y" fmla="*/ 58 h 146"/>
                  <a:gd name="GluePoint53X" fmla="*/ 150 w 258"/>
                  <a:gd name="GluePoint53Y" fmla="*/ 47 h 146"/>
                  <a:gd name="GluePoint54X" fmla="*/ 141 w 258"/>
                  <a:gd name="GluePoint54Y" fmla="*/ 40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258" h="146">
                    <a:moveTo>
                      <a:pt x="130" y="32"/>
                    </a:moveTo>
                    <a:lnTo>
                      <a:pt x="119" y="34"/>
                    </a:lnTo>
                    <a:lnTo>
                      <a:pt x="109" y="35"/>
                    </a:lnTo>
                    <a:lnTo>
                      <a:pt x="100" y="35"/>
                    </a:lnTo>
                    <a:lnTo>
                      <a:pt x="90" y="37"/>
                    </a:lnTo>
                    <a:lnTo>
                      <a:pt x="81" y="31"/>
                    </a:lnTo>
                    <a:lnTo>
                      <a:pt x="73" y="24"/>
                    </a:lnTo>
                    <a:lnTo>
                      <a:pt x="63" y="18"/>
                    </a:lnTo>
                    <a:lnTo>
                      <a:pt x="55" y="11"/>
                    </a:lnTo>
                    <a:lnTo>
                      <a:pt x="39" y="3"/>
                    </a:lnTo>
                    <a:lnTo>
                      <a:pt x="31" y="0"/>
                    </a:lnTo>
                    <a:lnTo>
                      <a:pt x="23" y="3"/>
                    </a:lnTo>
                    <a:lnTo>
                      <a:pt x="15" y="6"/>
                    </a:lnTo>
                    <a:lnTo>
                      <a:pt x="8" y="10"/>
                    </a:lnTo>
                    <a:lnTo>
                      <a:pt x="0" y="11"/>
                    </a:lnTo>
                    <a:lnTo>
                      <a:pt x="3" y="27"/>
                    </a:lnTo>
                    <a:lnTo>
                      <a:pt x="8" y="43"/>
                    </a:lnTo>
                    <a:lnTo>
                      <a:pt x="12" y="58"/>
                    </a:lnTo>
                    <a:lnTo>
                      <a:pt x="15" y="74"/>
                    </a:lnTo>
                    <a:lnTo>
                      <a:pt x="30" y="76"/>
                    </a:lnTo>
                    <a:lnTo>
                      <a:pt x="31" y="76"/>
                    </a:lnTo>
                    <a:lnTo>
                      <a:pt x="27" y="66"/>
                    </a:lnTo>
                    <a:lnTo>
                      <a:pt x="27" y="64"/>
                    </a:lnTo>
                    <a:lnTo>
                      <a:pt x="30" y="60"/>
                    </a:lnTo>
                    <a:lnTo>
                      <a:pt x="38" y="60"/>
                    </a:lnTo>
                    <a:lnTo>
                      <a:pt x="38" y="55"/>
                    </a:lnTo>
                    <a:lnTo>
                      <a:pt x="39" y="55"/>
                    </a:lnTo>
                    <a:lnTo>
                      <a:pt x="46" y="56"/>
                    </a:lnTo>
                    <a:lnTo>
                      <a:pt x="41" y="53"/>
                    </a:lnTo>
                    <a:lnTo>
                      <a:pt x="44" y="51"/>
                    </a:lnTo>
                    <a:lnTo>
                      <a:pt x="46" y="50"/>
                    </a:lnTo>
                    <a:lnTo>
                      <a:pt x="58" y="58"/>
                    </a:lnTo>
                    <a:lnTo>
                      <a:pt x="66" y="58"/>
                    </a:lnTo>
                    <a:lnTo>
                      <a:pt x="68" y="64"/>
                    </a:lnTo>
                    <a:lnTo>
                      <a:pt x="73" y="66"/>
                    </a:lnTo>
                    <a:lnTo>
                      <a:pt x="71" y="68"/>
                    </a:lnTo>
                    <a:lnTo>
                      <a:pt x="71" y="72"/>
                    </a:lnTo>
                    <a:lnTo>
                      <a:pt x="73" y="74"/>
                    </a:lnTo>
                    <a:lnTo>
                      <a:pt x="90" y="77"/>
                    </a:lnTo>
                    <a:lnTo>
                      <a:pt x="93" y="74"/>
                    </a:lnTo>
                    <a:lnTo>
                      <a:pt x="100" y="77"/>
                    </a:lnTo>
                    <a:lnTo>
                      <a:pt x="104" y="85"/>
                    </a:lnTo>
                    <a:lnTo>
                      <a:pt x="109" y="90"/>
                    </a:lnTo>
                    <a:lnTo>
                      <a:pt x="111" y="95"/>
                    </a:lnTo>
                    <a:lnTo>
                      <a:pt x="116" y="100"/>
                    </a:lnTo>
                    <a:lnTo>
                      <a:pt x="130" y="108"/>
                    </a:lnTo>
                    <a:lnTo>
                      <a:pt x="139" y="114"/>
                    </a:lnTo>
                    <a:lnTo>
                      <a:pt x="147" y="117"/>
                    </a:lnTo>
                    <a:lnTo>
                      <a:pt x="163" y="129"/>
                    </a:lnTo>
                    <a:lnTo>
                      <a:pt x="168" y="127"/>
                    </a:lnTo>
                    <a:lnTo>
                      <a:pt x="179" y="132"/>
                    </a:lnTo>
                    <a:lnTo>
                      <a:pt x="181" y="133"/>
                    </a:lnTo>
                    <a:lnTo>
                      <a:pt x="179" y="137"/>
                    </a:lnTo>
                    <a:lnTo>
                      <a:pt x="182" y="145"/>
                    </a:lnTo>
                    <a:lnTo>
                      <a:pt x="200" y="146"/>
                    </a:lnTo>
                    <a:lnTo>
                      <a:pt x="200" y="145"/>
                    </a:lnTo>
                    <a:lnTo>
                      <a:pt x="198" y="142"/>
                    </a:lnTo>
                    <a:lnTo>
                      <a:pt x="200" y="138"/>
                    </a:lnTo>
                    <a:lnTo>
                      <a:pt x="204" y="130"/>
                    </a:lnTo>
                    <a:lnTo>
                      <a:pt x="198" y="121"/>
                    </a:lnTo>
                    <a:lnTo>
                      <a:pt x="197" y="116"/>
                    </a:lnTo>
                    <a:lnTo>
                      <a:pt x="190" y="114"/>
                    </a:lnTo>
                    <a:lnTo>
                      <a:pt x="185" y="109"/>
                    </a:lnTo>
                    <a:lnTo>
                      <a:pt x="187" y="109"/>
                    </a:lnTo>
                    <a:lnTo>
                      <a:pt x="187" y="105"/>
                    </a:lnTo>
                    <a:lnTo>
                      <a:pt x="200" y="105"/>
                    </a:lnTo>
                    <a:lnTo>
                      <a:pt x="201" y="96"/>
                    </a:lnTo>
                    <a:lnTo>
                      <a:pt x="208" y="95"/>
                    </a:lnTo>
                    <a:lnTo>
                      <a:pt x="206" y="88"/>
                    </a:lnTo>
                    <a:lnTo>
                      <a:pt x="206" y="85"/>
                    </a:lnTo>
                    <a:lnTo>
                      <a:pt x="212" y="85"/>
                    </a:lnTo>
                    <a:lnTo>
                      <a:pt x="220" y="79"/>
                    </a:lnTo>
                    <a:lnTo>
                      <a:pt x="222" y="79"/>
                    </a:lnTo>
                    <a:lnTo>
                      <a:pt x="225" y="85"/>
                    </a:lnTo>
                    <a:lnTo>
                      <a:pt x="222" y="88"/>
                    </a:lnTo>
                    <a:lnTo>
                      <a:pt x="225" y="92"/>
                    </a:lnTo>
                    <a:lnTo>
                      <a:pt x="227" y="93"/>
                    </a:lnTo>
                    <a:lnTo>
                      <a:pt x="230" y="93"/>
                    </a:lnTo>
                    <a:lnTo>
                      <a:pt x="244" y="93"/>
                    </a:lnTo>
                    <a:lnTo>
                      <a:pt x="247" y="90"/>
                    </a:lnTo>
                    <a:lnTo>
                      <a:pt x="252" y="88"/>
                    </a:lnTo>
                    <a:lnTo>
                      <a:pt x="258" y="84"/>
                    </a:lnTo>
                    <a:lnTo>
                      <a:pt x="244" y="79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5" y="71"/>
                    </a:lnTo>
                    <a:lnTo>
                      <a:pt x="231" y="79"/>
                    </a:lnTo>
                    <a:lnTo>
                      <a:pt x="224" y="76"/>
                    </a:lnTo>
                    <a:lnTo>
                      <a:pt x="220" y="72"/>
                    </a:lnTo>
                    <a:lnTo>
                      <a:pt x="214" y="71"/>
                    </a:lnTo>
                    <a:lnTo>
                      <a:pt x="214" y="69"/>
                    </a:lnTo>
                    <a:lnTo>
                      <a:pt x="225" y="60"/>
                    </a:lnTo>
                    <a:lnTo>
                      <a:pt x="224" y="58"/>
                    </a:lnTo>
                    <a:lnTo>
                      <a:pt x="219" y="56"/>
                    </a:lnTo>
                    <a:lnTo>
                      <a:pt x="217" y="61"/>
                    </a:lnTo>
                    <a:lnTo>
                      <a:pt x="212" y="61"/>
                    </a:lnTo>
                    <a:lnTo>
                      <a:pt x="211" y="66"/>
                    </a:lnTo>
                    <a:lnTo>
                      <a:pt x="203" y="71"/>
                    </a:lnTo>
                    <a:lnTo>
                      <a:pt x="195" y="79"/>
                    </a:lnTo>
                    <a:lnTo>
                      <a:pt x="182" y="76"/>
                    </a:lnTo>
                    <a:lnTo>
                      <a:pt x="170" y="77"/>
                    </a:lnTo>
                    <a:lnTo>
                      <a:pt x="163" y="66"/>
                    </a:lnTo>
                    <a:lnTo>
                      <a:pt x="154" y="64"/>
                    </a:lnTo>
                    <a:lnTo>
                      <a:pt x="152" y="58"/>
                    </a:lnTo>
                    <a:lnTo>
                      <a:pt x="154" y="56"/>
                    </a:lnTo>
                    <a:lnTo>
                      <a:pt x="150" y="47"/>
                    </a:lnTo>
                    <a:lnTo>
                      <a:pt x="147" y="47"/>
                    </a:lnTo>
                    <a:lnTo>
                      <a:pt x="141" y="40"/>
                    </a:lnTo>
                    <a:lnTo>
                      <a:pt x="130" y="3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46" name="Freeform 225"/>
              <p:cNvSpPr/>
              <p:nvPr/>
            </p:nvSpPr>
            <p:spPr>
              <a:xfrm>
                <a:off x="7213680" y="3362400"/>
                <a:ext cx="12240" cy="1404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4040"/>
                  <a:gd name="textAreaBottom" fmla="*/ 14400 h 14040"/>
                  <a:gd name="GluePoint1X" fmla="*/ 2 w 8"/>
                  <a:gd name="GluePoint1Y" fmla="*/ 9 h 9"/>
                  <a:gd name="GluePoint2X" fmla="*/ 0 w 8"/>
                  <a:gd name="GluePoint2Y" fmla="*/ 5 h 9"/>
                  <a:gd name="GluePoint3X" fmla="*/ 5 w 8"/>
                  <a:gd name="GluePoint3Y" fmla="*/ 0 h 9"/>
                  <a:gd name="GluePoint4X" fmla="*/ 8 w 8"/>
                  <a:gd name="GluePoint4Y" fmla="*/ 9 h 9"/>
                  <a:gd name="GluePoint5X" fmla="*/ 2 w 8"/>
                  <a:gd name="GluePoint5Y" fmla="*/ 9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9">
                    <a:moveTo>
                      <a:pt x="2" y="9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8" y="9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47" name="Freeform 226"/>
              <p:cNvSpPr/>
              <p:nvPr/>
            </p:nvSpPr>
            <p:spPr>
              <a:xfrm>
                <a:off x="7224840" y="3357720"/>
                <a:ext cx="25200" cy="1872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8720"/>
                  <a:gd name="textAreaBottom" fmla="*/ 19080 h 18720"/>
                  <a:gd name="GluePoint1X" fmla="*/ 0 w 16"/>
                  <a:gd name="GluePoint1Y" fmla="*/ 0 h 12"/>
                  <a:gd name="GluePoint2X" fmla="*/ 5 w 16"/>
                  <a:gd name="GluePoint2Y" fmla="*/ 5 h 12"/>
                  <a:gd name="GluePoint3X" fmla="*/ 9 w 16"/>
                  <a:gd name="GluePoint3Y" fmla="*/ 3 h 12"/>
                  <a:gd name="GluePoint4X" fmla="*/ 13 w 16"/>
                  <a:gd name="GluePoint4Y" fmla="*/ 0 h 12"/>
                  <a:gd name="GluePoint5X" fmla="*/ 16 w 16"/>
                  <a:gd name="GluePoint5Y" fmla="*/ 3 h 12"/>
                  <a:gd name="GluePoint6X" fmla="*/ 16 w 16"/>
                  <a:gd name="GluePoint6Y" fmla="*/ 7 h 12"/>
                  <a:gd name="GluePoint7X" fmla="*/ 13 w 16"/>
                  <a:gd name="GluePoint7Y" fmla="*/ 10 h 12"/>
                  <a:gd name="GluePoint8X" fmla="*/ 6 w 16"/>
                  <a:gd name="GluePoint8Y" fmla="*/ 12 h 12"/>
                  <a:gd name="GluePoint9X" fmla="*/ 1 w 16"/>
                  <a:gd name="GluePoint9Y" fmla="*/ 7 h 12"/>
                  <a:gd name="GluePoint10X" fmla="*/ 0 w 16"/>
                  <a:gd name="GluePoint10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2">
                    <a:moveTo>
                      <a:pt x="0" y="0"/>
                    </a:moveTo>
                    <a:lnTo>
                      <a:pt x="5" y="5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6" y="12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48" name="Freeform 227"/>
              <p:cNvSpPr/>
              <p:nvPr/>
            </p:nvSpPr>
            <p:spPr>
              <a:xfrm>
                <a:off x="7373880" y="335592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6 h 6"/>
                  <a:gd name="GluePoint2X" fmla="*/ 0 w 3"/>
                  <a:gd name="GluePoint2Y" fmla="*/ 3 h 6"/>
                  <a:gd name="GluePoint3X" fmla="*/ 3 w 3"/>
                  <a:gd name="GluePoint3Y" fmla="*/ 0 h 6"/>
                  <a:gd name="GluePoint4X" fmla="*/ 0 w 3"/>
                  <a:gd name="GluePoint4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6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49" name="Freeform 228"/>
              <p:cNvSpPr/>
              <p:nvPr/>
            </p:nvSpPr>
            <p:spPr>
              <a:xfrm>
                <a:off x="7361280" y="342756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1 w 8"/>
                  <a:gd name="GluePoint1Y" fmla="*/ 1 h 11"/>
                  <a:gd name="GluePoint2X" fmla="*/ 3 w 8"/>
                  <a:gd name="GluePoint2Y" fmla="*/ 3 h 11"/>
                  <a:gd name="GluePoint3X" fmla="*/ 4 w 8"/>
                  <a:gd name="GluePoint3Y" fmla="*/ 0 h 11"/>
                  <a:gd name="GluePoint4X" fmla="*/ 4 w 8"/>
                  <a:gd name="GluePoint4Y" fmla="*/ 3 h 11"/>
                  <a:gd name="GluePoint5X" fmla="*/ 6 w 8"/>
                  <a:gd name="GluePoint5Y" fmla="*/ 1 h 11"/>
                  <a:gd name="GluePoint6X" fmla="*/ 8 w 8"/>
                  <a:gd name="GluePoint6Y" fmla="*/ 9 h 11"/>
                  <a:gd name="GluePoint7X" fmla="*/ 1 w 8"/>
                  <a:gd name="GluePoint7Y" fmla="*/ 11 h 11"/>
                  <a:gd name="GluePoint8X" fmla="*/ 0 w 8"/>
                  <a:gd name="GluePoint8Y" fmla="*/ 8 h 11"/>
                  <a:gd name="GluePoint9X" fmla="*/ 1 w 8"/>
                  <a:gd name="GluePoint9Y" fmla="*/ 1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1" y="1"/>
                    </a:moveTo>
                    <a:lnTo>
                      <a:pt x="3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9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50" name="Freeform 229"/>
              <p:cNvSpPr/>
              <p:nvPr/>
            </p:nvSpPr>
            <p:spPr>
              <a:xfrm>
                <a:off x="7418520" y="35035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6 w 8"/>
                  <a:gd name="GluePoint1Y" fmla="*/ 0 h 6"/>
                  <a:gd name="GluePoint2X" fmla="*/ 8 w 8"/>
                  <a:gd name="GluePoint2Y" fmla="*/ 2 h 6"/>
                  <a:gd name="GluePoint3X" fmla="*/ 0 w 8"/>
                  <a:gd name="GluePoint3Y" fmla="*/ 6 h 6"/>
                  <a:gd name="GluePoint4X" fmla="*/ 0 w 8"/>
                  <a:gd name="GluePoint4Y" fmla="*/ 3 h 6"/>
                  <a:gd name="GluePoint5X" fmla="*/ 6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6" y="0"/>
                    </a:moveTo>
                    <a:lnTo>
                      <a:pt x="8" y="2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51" name="Freeform 230"/>
              <p:cNvSpPr/>
              <p:nvPr/>
            </p:nvSpPr>
            <p:spPr>
              <a:xfrm>
                <a:off x="7691400" y="37353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4 w 6"/>
                  <a:gd name="GluePoint1Y" fmla="*/ 0 h 16"/>
                  <a:gd name="GluePoint2X" fmla="*/ 6 w 6"/>
                  <a:gd name="GluePoint2Y" fmla="*/ 3 h 16"/>
                  <a:gd name="GluePoint3X" fmla="*/ 6 w 6"/>
                  <a:gd name="GluePoint3Y" fmla="*/ 8 h 16"/>
                  <a:gd name="GluePoint4X" fmla="*/ 0 w 6"/>
                  <a:gd name="GluePoint4Y" fmla="*/ 16 h 16"/>
                  <a:gd name="GluePoint5X" fmla="*/ 1 w 6"/>
                  <a:gd name="GluePoint5Y" fmla="*/ 8 h 16"/>
                  <a:gd name="GluePoint6X" fmla="*/ 4 w 6"/>
                  <a:gd name="GluePoint6Y" fmla="*/ 3 h 16"/>
                  <a:gd name="GluePoint7X" fmla="*/ 4 w 6"/>
                  <a:gd name="GluePoint7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4" y="0"/>
                    </a:moveTo>
                    <a:lnTo>
                      <a:pt x="6" y="3"/>
                    </a:lnTo>
                    <a:lnTo>
                      <a:pt x="6" y="8"/>
                    </a:lnTo>
                    <a:lnTo>
                      <a:pt x="0" y="16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52" name="Freeform 231"/>
              <p:cNvSpPr/>
              <p:nvPr/>
            </p:nvSpPr>
            <p:spPr>
              <a:xfrm>
                <a:off x="7683480" y="380700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1 w 1"/>
                  <a:gd name="GluePoint2Y" fmla="*/ 2 h 5"/>
                  <a:gd name="GluePoint3X" fmla="*/ 0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53" name="Freeform 232"/>
              <p:cNvSpPr/>
              <p:nvPr/>
            </p:nvSpPr>
            <p:spPr>
              <a:xfrm>
                <a:off x="7194600" y="4037040"/>
                <a:ext cx="31320" cy="1548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5480"/>
                  <a:gd name="textAreaBottom" fmla="*/ 15840 h 15480"/>
                  <a:gd name="GluePoint1X" fmla="*/ 0 w 20"/>
                  <a:gd name="GluePoint1Y" fmla="*/ 5 h 10"/>
                  <a:gd name="GluePoint2X" fmla="*/ 12 w 20"/>
                  <a:gd name="GluePoint2Y" fmla="*/ 0 h 10"/>
                  <a:gd name="GluePoint3X" fmla="*/ 20 w 20"/>
                  <a:gd name="GluePoint3Y" fmla="*/ 6 h 10"/>
                  <a:gd name="GluePoint4X" fmla="*/ 14 w 20"/>
                  <a:gd name="GluePoint4Y" fmla="*/ 6 h 10"/>
                  <a:gd name="GluePoint5X" fmla="*/ 11 w 20"/>
                  <a:gd name="GluePoint5Y" fmla="*/ 10 h 10"/>
                  <a:gd name="GluePoint6X" fmla="*/ 3 w 20"/>
                  <a:gd name="GluePoint6Y" fmla="*/ 8 h 10"/>
                  <a:gd name="GluePoint7X" fmla="*/ 0 w 20"/>
                  <a:gd name="GluePoint7Y" fmla="*/ 8 h 10"/>
                  <a:gd name="GluePoint8X" fmla="*/ 0 w 20"/>
                  <a:gd name="GluePoint8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0">
                    <a:moveTo>
                      <a:pt x="0" y="5"/>
                    </a:moveTo>
                    <a:lnTo>
                      <a:pt x="12" y="0"/>
                    </a:lnTo>
                    <a:lnTo>
                      <a:pt x="20" y="6"/>
                    </a:lnTo>
                    <a:lnTo>
                      <a:pt x="14" y="6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54" name="Freeform 233"/>
              <p:cNvSpPr/>
              <p:nvPr/>
            </p:nvSpPr>
            <p:spPr>
              <a:xfrm>
                <a:off x="7388280" y="4154400"/>
                <a:ext cx="9000" cy="154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5480"/>
                  <a:gd name="textAreaBottom" fmla="*/ 15840 h 15480"/>
                  <a:gd name="GluePoint1X" fmla="*/ 3 w 6"/>
                  <a:gd name="GluePoint1Y" fmla="*/ 0 h 10"/>
                  <a:gd name="GluePoint2X" fmla="*/ 5 w 6"/>
                  <a:gd name="GluePoint2Y" fmla="*/ 0 h 10"/>
                  <a:gd name="GluePoint3X" fmla="*/ 6 w 6"/>
                  <a:gd name="GluePoint3Y" fmla="*/ 3 h 10"/>
                  <a:gd name="GluePoint4X" fmla="*/ 5 w 6"/>
                  <a:gd name="GluePoint4Y" fmla="*/ 8 h 10"/>
                  <a:gd name="GluePoint5X" fmla="*/ 0 w 6"/>
                  <a:gd name="GluePoint5Y" fmla="*/ 10 h 10"/>
                  <a:gd name="GluePoint6X" fmla="*/ 2 w 6"/>
                  <a:gd name="GluePoint6Y" fmla="*/ 2 h 10"/>
                  <a:gd name="GluePoint7X" fmla="*/ 3 w 6"/>
                  <a:gd name="GluePoint7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0">
                    <a:moveTo>
                      <a:pt x="3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0" y="10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55" name="Freeform 234"/>
              <p:cNvSpPr/>
              <p:nvPr/>
            </p:nvSpPr>
            <p:spPr>
              <a:xfrm>
                <a:off x="7388280" y="4170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0 w 5"/>
                  <a:gd name="GluePoint1Y" fmla="*/ 1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0 w 5"/>
                  <a:gd name="GluePoint4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0" y="1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56" name="Freeform 235"/>
              <p:cNvSpPr/>
              <p:nvPr/>
            </p:nvSpPr>
            <p:spPr>
              <a:xfrm>
                <a:off x="7288200" y="4179960"/>
                <a:ext cx="91800" cy="78840"/>
              </a:xfrm>
              <a:custGeom>
                <a:avLst/>
                <a:gdLst>
                  <a:gd name="textAreaLeft" fmla="*/ 0 w 91800"/>
                  <a:gd name="textAreaRight" fmla="*/ 92160 w 91800"/>
                  <a:gd name="textAreaTop" fmla="*/ 0 h 78840"/>
                  <a:gd name="textAreaBottom" fmla="*/ 79200 h 78840"/>
                  <a:gd name="GluePoint1X" fmla="*/ 12 w 58"/>
                  <a:gd name="GluePoint1Y" fmla="*/ 0 h 50"/>
                  <a:gd name="GluePoint2X" fmla="*/ 15 w 58"/>
                  <a:gd name="GluePoint2Y" fmla="*/ 2 h 50"/>
                  <a:gd name="GluePoint3X" fmla="*/ 22 w 58"/>
                  <a:gd name="GluePoint3Y" fmla="*/ 3 h 50"/>
                  <a:gd name="GluePoint4X" fmla="*/ 25 w 58"/>
                  <a:gd name="GluePoint4Y" fmla="*/ 7 h 50"/>
                  <a:gd name="GluePoint5X" fmla="*/ 33 w 58"/>
                  <a:gd name="GluePoint5Y" fmla="*/ 8 h 50"/>
                  <a:gd name="GluePoint6X" fmla="*/ 47 w 58"/>
                  <a:gd name="GluePoint6Y" fmla="*/ 5 h 50"/>
                  <a:gd name="GluePoint7X" fmla="*/ 52 w 58"/>
                  <a:gd name="GluePoint7Y" fmla="*/ 2 h 50"/>
                  <a:gd name="GluePoint8X" fmla="*/ 54 w 58"/>
                  <a:gd name="GluePoint8Y" fmla="*/ 3 h 50"/>
                  <a:gd name="GluePoint9X" fmla="*/ 57 w 58"/>
                  <a:gd name="GluePoint9Y" fmla="*/ 2 h 50"/>
                  <a:gd name="GluePoint10X" fmla="*/ 58 w 58"/>
                  <a:gd name="GluePoint10Y" fmla="*/ 2 h 50"/>
                  <a:gd name="GluePoint11X" fmla="*/ 58 w 58"/>
                  <a:gd name="GluePoint11Y" fmla="*/ 5 h 50"/>
                  <a:gd name="GluePoint12X" fmla="*/ 57 w 58"/>
                  <a:gd name="GluePoint12Y" fmla="*/ 10 h 50"/>
                  <a:gd name="GluePoint13X" fmla="*/ 44 w 58"/>
                  <a:gd name="GluePoint13Y" fmla="*/ 29 h 50"/>
                  <a:gd name="GluePoint14X" fmla="*/ 47 w 58"/>
                  <a:gd name="GluePoint14Y" fmla="*/ 23 h 50"/>
                  <a:gd name="GluePoint15X" fmla="*/ 41 w 58"/>
                  <a:gd name="GluePoint15Y" fmla="*/ 27 h 50"/>
                  <a:gd name="GluePoint16X" fmla="*/ 34 w 58"/>
                  <a:gd name="GluePoint16Y" fmla="*/ 35 h 50"/>
                  <a:gd name="GluePoint17X" fmla="*/ 28 w 58"/>
                  <a:gd name="GluePoint17Y" fmla="*/ 37 h 50"/>
                  <a:gd name="GluePoint18X" fmla="*/ 19 w 58"/>
                  <a:gd name="GluePoint18Y" fmla="*/ 45 h 50"/>
                  <a:gd name="GluePoint19X" fmla="*/ 19 w 58"/>
                  <a:gd name="GluePoint19Y" fmla="*/ 42 h 50"/>
                  <a:gd name="GluePoint20X" fmla="*/ 15 w 58"/>
                  <a:gd name="GluePoint20Y" fmla="*/ 44 h 50"/>
                  <a:gd name="GluePoint21X" fmla="*/ 12 w 58"/>
                  <a:gd name="GluePoint21Y" fmla="*/ 48 h 50"/>
                  <a:gd name="GluePoint22X" fmla="*/ 9 w 58"/>
                  <a:gd name="GluePoint22Y" fmla="*/ 50 h 50"/>
                  <a:gd name="GluePoint23X" fmla="*/ 0 w 58"/>
                  <a:gd name="GluePoint23Y" fmla="*/ 48 h 50"/>
                  <a:gd name="GluePoint24X" fmla="*/ 0 w 58"/>
                  <a:gd name="GluePoint24Y" fmla="*/ 47 h 50"/>
                  <a:gd name="GluePoint25X" fmla="*/ 3 w 58"/>
                  <a:gd name="GluePoint25Y" fmla="*/ 45 h 50"/>
                  <a:gd name="GluePoint26X" fmla="*/ 0 w 58"/>
                  <a:gd name="GluePoint26Y" fmla="*/ 44 h 50"/>
                  <a:gd name="GluePoint27X" fmla="*/ 0 w 58"/>
                  <a:gd name="GluePoint27Y" fmla="*/ 35 h 50"/>
                  <a:gd name="GluePoint28X" fmla="*/ 3 w 58"/>
                  <a:gd name="GluePoint28Y" fmla="*/ 26 h 50"/>
                  <a:gd name="GluePoint29X" fmla="*/ 3 w 58"/>
                  <a:gd name="GluePoint29Y" fmla="*/ 31 h 50"/>
                  <a:gd name="GluePoint30X" fmla="*/ 6 w 58"/>
                  <a:gd name="GluePoint30Y" fmla="*/ 27 h 50"/>
                  <a:gd name="GluePoint31X" fmla="*/ 4 w 58"/>
                  <a:gd name="GluePoint31Y" fmla="*/ 21 h 50"/>
                  <a:gd name="GluePoint32X" fmla="*/ 6 w 58"/>
                  <a:gd name="GluePoint32Y" fmla="*/ 10 h 50"/>
                  <a:gd name="GluePoint33X" fmla="*/ 12 w 58"/>
                  <a:gd name="GluePoint33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58" h="50">
                    <a:moveTo>
                      <a:pt x="12" y="0"/>
                    </a:moveTo>
                    <a:lnTo>
                      <a:pt x="15" y="2"/>
                    </a:lnTo>
                    <a:lnTo>
                      <a:pt x="22" y="3"/>
                    </a:lnTo>
                    <a:lnTo>
                      <a:pt x="25" y="7"/>
                    </a:lnTo>
                    <a:lnTo>
                      <a:pt x="33" y="8"/>
                    </a:lnTo>
                    <a:lnTo>
                      <a:pt x="47" y="5"/>
                    </a:lnTo>
                    <a:lnTo>
                      <a:pt x="52" y="2"/>
                    </a:lnTo>
                    <a:lnTo>
                      <a:pt x="54" y="3"/>
                    </a:lnTo>
                    <a:lnTo>
                      <a:pt x="57" y="2"/>
                    </a:lnTo>
                    <a:lnTo>
                      <a:pt x="58" y="2"/>
                    </a:lnTo>
                    <a:lnTo>
                      <a:pt x="58" y="5"/>
                    </a:lnTo>
                    <a:lnTo>
                      <a:pt x="57" y="10"/>
                    </a:lnTo>
                    <a:lnTo>
                      <a:pt x="44" y="29"/>
                    </a:lnTo>
                    <a:lnTo>
                      <a:pt x="47" y="23"/>
                    </a:lnTo>
                    <a:lnTo>
                      <a:pt x="41" y="27"/>
                    </a:lnTo>
                    <a:lnTo>
                      <a:pt x="34" y="35"/>
                    </a:lnTo>
                    <a:lnTo>
                      <a:pt x="28" y="37"/>
                    </a:lnTo>
                    <a:lnTo>
                      <a:pt x="19" y="45"/>
                    </a:lnTo>
                    <a:lnTo>
                      <a:pt x="19" y="42"/>
                    </a:lnTo>
                    <a:lnTo>
                      <a:pt x="15" y="44"/>
                    </a:lnTo>
                    <a:lnTo>
                      <a:pt x="12" y="48"/>
                    </a:lnTo>
                    <a:lnTo>
                      <a:pt x="9" y="50"/>
                    </a:lnTo>
                    <a:lnTo>
                      <a:pt x="0" y="48"/>
                    </a:lnTo>
                    <a:lnTo>
                      <a:pt x="0" y="47"/>
                    </a:lnTo>
                    <a:lnTo>
                      <a:pt x="3" y="45"/>
                    </a:lnTo>
                    <a:lnTo>
                      <a:pt x="0" y="44"/>
                    </a:lnTo>
                    <a:lnTo>
                      <a:pt x="0" y="35"/>
                    </a:lnTo>
                    <a:lnTo>
                      <a:pt x="3" y="26"/>
                    </a:lnTo>
                    <a:lnTo>
                      <a:pt x="3" y="31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57" name="Freeform 236"/>
              <p:cNvSpPr/>
              <p:nvPr/>
            </p:nvSpPr>
            <p:spPr>
              <a:xfrm>
                <a:off x="7988400" y="3610080"/>
                <a:ext cx="55080" cy="6156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1560"/>
                  <a:gd name="textAreaBottom" fmla="*/ 61920 h 61560"/>
                  <a:gd name="GluePoint1X" fmla="*/ 11 w 35"/>
                  <a:gd name="GluePoint1Y" fmla="*/ 21 h 39"/>
                  <a:gd name="GluePoint2X" fmla="*/ 6 w 35"/>
                  <a:gd name="GluePoint2Y" fmla="*/ 18 h 39"/>
                  <a:gd name="GluePoint3X" fmla="*/ 2 w 35"/>
                  <a:gd name="GluePoint3Y" fmla="*/ 4 h 39"/>
                  <a:gd name="GluePoint4X" fmla="*/ 0 w 35"/>
                  <a:gd name="GluePoint4Y" fmla="*/ 0 h 39"/>
                  <a:gd name="GluePoint5X" fmla="*/ 6 w 35"/>
                  <a:gd name="GluePoint5Y" fmla="*/ 0 h 39"/>
                  <a:gd name="GluePoint6X" fmla="*/ 11 w 35"/>
                  <a:gd name="GluePoint6Y" fmla="*/ 4 h 39"/>
                  <a:gd name="GluePoint7X" fmla="*/ 11 w 35"/>
                  <a:gd name="GluePoint7Y" fmla="*/ 7 h 39"/>
                  <a:gd name="GluePoint8X" fmla="*/ 14 w 35"/>
                  <a:gd name="GluePoint8Y" fmla="*/ 9 h 39"/>
                  <a:gd name="GluePoint9X" fmla="*/ 18 w 35"/>
                  <a:gd name="GluePoint9Y" fmla="*/ 17 h 39"/>
                  <a:gd name="GluePoint10X" fmla="*/ 22 w 35"/>
                  <a:gd name="GluePoint10Y" fmla="*/ 23 h 39"/>
                  <a:gd name="GluePoint11X" fmla="*/ 27 w 35"/>
                  <a:gd name="GluePoint11Y" fmla="*/ 25 h 39"/>
                  <a:gd name="GluePoint12X" fmla="*/ 32 w 35"/>
                  <a:gd name="GluePoint12Y" fmla="*/ 33 h 39"/>
                  <a:gd name="GluePoint13X" fmla="*/ 35 w 35"/>
                  <a:gd name="GluePoint13Y" fmla="*/ 34 h 39"/>
                  <a:gd name="GluePoint14X" fmla="*/ 35 w 35"/>
                  <a:gd name="GluePoint14Y" fmla="*/ 36 h 39"/>
                  <a:gd name="GluePoint15X" fmla="*/ 32 w 35"/>
                  <a:gd name="GluePoint15Y" fmla="*/ 39 h 39"/>
                  <a:gd name="GluePoint16X" fmla="*/ 29 w 35"/>
                  <a:gd name="GluePoint16Y" fmla="*/ 36 h 39"/>
                  <a:gd name="GluePoint17X" fmla="*/ 24 w 35"/>
                  <a:gd name="GluePoint17Y" fmla="*/ 34 h 39"/>
                  <a:gd name="GluePoint18X" fmla="*/ 24 w 35"/>
                  <a:gd name="GluePoint18Y" fmla="*/ 31 h 39"/>
                  <a:gd name="GluePoint19X" fmla="*/ 13 w 35"/>
                  <a:gd name="GluePoint19Y" fmla="*/ 25 h 39"/>
                  <a:gd name="GluePoint20X" fmla="*/ 11 w 35"/>
                  <a:gd name="GluePoint20Y" fmla="*/ 21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5" h="39">
                    <a:moveTo>
                      <a:pt x="11" y="21"/>
                    </a:moveTo>
                    <a:lnTo>
                      <a:pt x="6" y="18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8" y="17"/>
                    </a:lnTo>
                    <a:lnTo>
                      <a:pt x="22" y="23"/>
                    </a:lnTo>
                    <a:lnTo>
                      <a:pt x="27" y="25"/>
                    </a:lnTo>
                    <a:lnTo>
                      <a:pt x="32" y="33"/>
                    </a:lnTo>
                    <a:lnTo>
                      <a:pt x="35" y="34"/>
                    </a:lnTo>
                    <a:lnTo>
                      <a:pt x="35" y="36"/>
                    </a:lnTo>
                    <a:lnTo>
                      <a:pt x="32" y="39"/>
                    </a:lnTo>
                    <a:lnTo>
                      <a:pt x="29" y="36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13" y="25"/>
                    </a:lnTo>
                    <a:lnTo>
                      <a:pt x="11" y="2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58" name="Freeform 237"/>
              <p:cNvSpPr/>
              <p:nvPr/>
            </p:nvSpPr>
            <p:spPr>
              <a:xfrm>
                <a:off x="8083440" y="3454560"/>
                <a:ext cx="10800" cy="252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5200"/>
                  <a:gd name="textAreaBottom" fmla="*/ 25560 h 25200"/>
                  <a:gd name="GluePoint1X" fmla="*/ 0 w 7"/>
                  <a:gd name="GluePoint1Y" fmla="*/ 0 h 16"/>
                  <a:gd name="GluePoint2X" fmla="*/ 2 w 7"/>
                  <a:gd name="GluePoint2Y" fmla="*/ 8 h 16"/>
                  <a:gd name="GluePoint3X" fmla="*/ 7 w 7"/>
                  <a:gd name="GluePoint3Y" fmla="*/ 5 h 16"/>
                  <a:gd name="GluePoint4X" fmla="*/ 7 w 7"/>
                  <a:gd name="GluePoint4Y" fmla="*/ 15 h 16"/>
                  <a:gd name="GluePoint5X" fmla="*/ 0 w 7"/>
                  <a:gd name="GluePoint5Y" fmla="*/ 16 h 16"/>
                  <a:gd name="GluePoint6X" fmla="*/ 0 w 7"/>
                  <a:gd name="GluePoint6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6">
                    <a:moveTo>
                      <a:pt x="0" y="0"/>
                    </a:moveTo>
                    <a:lnTo>
                      <a:pt x="2" y="8"/>
                    </a:lnTo>
                    <a:lnTo>
                      <a:pt x="7" y="5"/>
                    </a:lnTo>
                    <a:lnTo>
                      <a:pt x="7" y="15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59" name="Freeform 238"/>
              <p:cNvSpPr/>
              <p:nvPr/>
            </p:nvSpPr>
            <p:spPr>
              <a:xfrm>
                <a:off x="8091360" y="34876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0 w 7"/>
                  <a:gd name="GluePoint1Y" fmla="*/ 0 h 12"/>
                  <a:gd name="GluePoint2X" fmla="*/ 7 w 7"/>
                  <a:gd name="GluePoint2Y" fmla="*/ 7 h 12"/>
                  <a:gd name="GluePoint3X" fmla="*/ 7 w 7"/>
                  <a:gd name="GluePoint3Y" fmla="*/ 10 h 12"/>
                  <a:gd name="GluePoint4X" fmla="*/ 2 w 7"/>
                  <a:gd name="GluePoint4Y" fmla="*/ 12 h 12"/>
                  <a:gd name="GluePoint5X" fmla="*/ 3 w 7"/>
                  <a:gd name="GluePoint5Y" fmla="*/ 3 h 12"/>
                  <a:gd name="GluePoint6X" fmla="*/ 0 w 7"/>
                  <a:gd name="GluePoint6Y" fmla="*/ 2 h 12"/>
                  <a:gd name="GluePoint7X" fmla="*/ 0 w 7"/>
                  <a:gd name="GluePoint7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0" y="0"/>
                    </a:moveTo>
                    <a:lnTo>
                      <a:pt x="7" y="7"/>
                    </a:lnTo>
                    <a:lnTo>
                      <a:pt x="7" y="10"/>
                    </a:lnTo>
                    <a:lnTo>
                      <a:pt x="2" y="1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60" name="Freeform 239"/>
              <p:cNvSpPr/>
              <p:nvPr/>
            </p:nvSpPr>
            <p:spPr>
              <a:xfrm>
                <a:off x="8116920" y="347508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2 w 2"/>
                  <a:gd name="GluePoint1Y" fmla="*/ 0 h 8"/>
                  <a:gd name="GluePoint2X" fmla="*/ 0 w 2"/>
                  <a:gd name="GluePoint2Y" fmla="*/ 8 h 8"/>
                  <a:gd name="GluePoint3X" fmla="*/ 2 w 2"/>
                  <a:gd name="GluePoint3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2" y="0"/>
                    </a:moveTo>
                    <a:lnTo>
                      <a:pt x="0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61" name="Freeform 240"/>
              <p:cNvSpPr/>
              <p:nvPr/>
            </p:nvSpPr>
            <p:spPr>
              <a:xfrm>
                <a:off x="8109000" y="3492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5 h 5"/>
                  <a:gd name="GluePoint3X" fmla="*/ 2 w 5"/>
                  <a:gd name="GluePoint3Y" fmla="*/ 5 h 5"/>
                  <a:gd name="GluePoint4X" fmla="*/ 0 w 5"/>
                  <a:gd name="GluePoint4Y" fmla="*/ 4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62" name="Freeform 241"/>
              <p:cNvSpPr/>
              <p:nvPr/>
            </p:nvSpPr>
            <p:spPr>
              <a:xfrm>
                <a:off x="8107200" y="353376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3 w 4"/>
                  <a:gd name="GluePoint1Y" fmla="*/ 0 h 5"/>
                  <a:gd name="GluePoint2X" fmla="*/ 4 w 4"/>
                  <a:gd name="GluePoint2Y" fmla="*/ 3 h 5"/>
                  <a:gd name="GluePoint3X" fmla="*/ 0 w 4"/>
                  <a:gd name="GluePoint3Y" fmla="*/ 5 h 5"/>
                  <a:gd name="GluePoint4X" fmla="*/ 0 w 4"/>
                  <a:gd name="GluePoint4Y" fmla="*/ 2 h 5"/>
                  <a:gd name="GluePoint5X" fmla="*/ 3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3" y="0"/>
                    </a:moveTo>
                    <a:lnTo>
                      <a:pt x="4" y="3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63" name="Freeform 242"/>
              <p:cNvSpPr/>
              <p:nvPr/>
            </p:nvSpPr>
            <p:spPr>
              <a:xfrm>
                <a:off x="8116920" y="356544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2 w 2"/>
                  <a:gd name="GluePoint2Y" fmla="*/ 0 h 4"/>
                  <a:gd name="GluePoint3X" fmla="*/ 2 w 2"/>
                  <a:gd name="GluePoint3Y" fmla="*/ 4 h 4"/>
                  <a:gd name="GluePoint4X" fmla="*/ 0 w 2"/>
                  <a:gd name="GluePoint4Y" fmla="*/ 3 h 4"/>
                  <a:gd name="GluePoint5X" fmla="*/ 0 w 2"/>
                  <a:gd name="GluePoint5Y" fmla="*/ 0 h 4"/>
                  <a:gd name="GluePoint6X" fmla="*/ 0 w 2"/>
                  <a:gd name="GluePoint6Y" fmla="*/ 3 h 4"/>
                  <a:gd name="GluePoint7X" fmla="*/ 0 w 2"/>
                  <a:gd name="GluePoint7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64" name="Freeform 243"/>
              <p:cNvSpPr/>
              <p:nvPr/>
            </p:nvSpPr>
            <p:spPr>
              <a:xfrm>
                <a:off x="8116920" y="35845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2 h 5"/>
                  <a:gd name="GluePoint3X" fmla="*/ 2 w 3"/>
                  <a:gd name="GluePoint3Y" fmla="*/ 5 h 5"/>
                  <a:gd name="GluePoint4X" fmla="*/ 0 w 3"/>
                  <a:gd name="GluePoint4Y" fmla="*/ 2 h 5"/>
                  <a:gd name="GluePoint5X" fmla="*/ 2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2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65" name="Freeform 244"/>
              <p:cNvSpPr/>
              <p:nvPr/>
            </p:nvSpPr>
            <p:spPr>
              <a:xfrm>
                <a:off x="8056440" y="362592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2 w 5"/>
                  <a:gd name="GluePoint1Y" fmla="*/ 0 h 7"/>
                  <a:gd name="GluePoint2X" fmla="*/ 3 w 5"/>
                  <a:gd name="GluePoint2Y" fmla="*/ 0 h 7"/>
                  <a:gd name="GluePoint3X" fmla="*/ 5 w 5"/>
                  <a:gd name="GluePoint3Y" fmla="*/ 7 h 7"/>
                  <a:gd name="GluePoint4X" fmla="*/ 0 w 5"/>
                  <a:gd name="GluePoint4Y" fmla="*/ 3 h 7"/>
                  <a:gd name="GluePoint5X" fmla="*/ 2 w 5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2" y="0"/>
                    </a:moveTo>
                    <a:lnTo>
                      <a:pt x="3" y="0"/>
                    </a:lnTo>
                    <a:lnTo>
                      <a:pt x="5" y="7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66" name="Freeform 245"/>
              <p:cNvSpPr/>
              <p:nvPr/>
            </p:nvSpPr>
            <p:spPr>
              <a:xfrm>
                <a:off x="8070840" y="364320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0 h 4"/>
                  <a:gd name="GluePoint3X" fmla="*/ 2 w 4"/>
                  <a:gd name="GluePoint3Y" fmla="*/ 4 h 4"/>
                  <a:gd name="GluePoint4X" fmla="*/ 0 w 4"/>
                  <a:gd name="GluePoint4Y" fmla="*/ 4 h 4"/>
                  <a:gd name="GluePoint5X" fmla="*/ 0 w 4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67" name="Freeform 246"/>
              <p:cNvSpPr/>
              <p:nvPr/>
            </p:nvSpPr>
            <p:spPr>
              <a:xfrm>
                <a:off x="8321760" y="3529080"/>
                <a:ext cx="29880" cy="252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5200"/>
                  <a:gd name="textAreaBottom" fmla="*/ 25560 h 25200"/>
                  <a:gd name="GluePoint1X" fmla="*/ 12 w 19"/>
                  <a:gd name="GluePoint1Y" fmla="*/ 2 h 16"/>
                  <a:gd name="GluePoint2X" fmla="*/ 16 w 19"/>
                  <a:gd name="GluePoint2Y" fmla="*/ 0 h 16"/>
                  <a:gd name="GluePoint3X" fmla="*/ 19 w 19"/>
                  <a:gd name="GluePoint3Y" fmla="*/ 3 h 16"/>
                  <a:gd name="GluePoint4X" fmla="*/ 19 w 19"/>
                  <a:gd name="GluePoint4Y" fmla="*/ 13 h 16"/>
                  <a:gd name="GluePoint5X" fmla="*/ 9 w 19"/>
                  <a:gd name="GluePoint5Y" fmla="*/ 16 h 16"/>
                  <a:gd name="GluePoint6X" fmla="*/ 0 w 19"/>
                  <a:gd name="GluePoint6Y" fmla="*/ 11 h 16"/>
                  <a:gd name="GluePoint7X" fmla="*/ 3 w 19"/>
                  <a:gd name="GluePoint7Y" fmla="*/ 5 h 16"/>
                  <a:gd name="GluePoint8X" fmla="*/ 8 w 19"/>
                  <a:gd name="GluePoint8Y" fmla="*/ 2 h 16"/>
                  <a:gd name="GluePoint9X" fmla="*/ 12 w 19"/>
                  <a:gd name="GluePoint9Y" fmla="*/ 2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16">
                    <a:moveTo>
                      <a:pt x="12" y="2"/>
                    </a:moveTo>
                    <a:lnTo>
                      <a:pt x="16" y="0"/>
                    </a:lnTo>
                    <a:lnTo>
                      <a:pt x="19" y="3"/>
                    </a:lnTo>
                    <a:lnTo>
                      <a:pt x="19" y="13"/>
                    </a:lnTo>
                    <a:lnTo>
                      <a:pt x="9" y="16"/>
                    </a:lnTo>
                    <a:lnTo>
                      <a:pt x="0" y="11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68" name="Freeform 247"/>
              <p:cNvSpPr/>
              <p:nvPr/>
            </p:nvSpPr>
            <p:spPr>
              <a:xfrm>
                <a:off x="8359920" y="3495600"/>
                <a:ext cx="39240" cy="2340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23400"/>
                  <a:gd name="textAreaBottom" fmla="*/ 23760 h 23400"/>
                  <a:gd name="GluePoint1X" fmla="*/ 7 w 25"/>
                  <a:gd name="GluePoint1Y" fmla="*/ 5 h 15"/>
                  <a:gd name="GluePoint2X" fmla="*/ 7 w 25"/>
                  <a:gd name="GluePoint2Y" fmla="*/ 7 h 15"/>
                  <a:gd name="GluePoint3X" fmla="*/ 19 w 25"/>
                  <a:gd name="GluePoint3Y" fmla="*/ 2 h 15"/>
                  <a:gd name="GluePoint4X" fmla="*/ 25 w 25"/>
                  <a:gd name="GluePoint4Y" fmla="*/ 0 h 15"/>
                  <a:gd name="GluePoint5X" fmla="*/ 22 w 25"/>
                  <a:gd name="GluePoint5Y" fmla="*/ 5 h 15"/>
                  <a:gd name="GluePoint6X" fmla="*/ 20 w 25"/>
                  <a:gd name="GluePoint6Y" fmla="*/ 10 h 15"/>
                  <a:gd name="GluePoint7X" fmla="*/ 12 w 25"/>
                  <a:gd name="GluePoint7Y" fmla="*/ 11 h 15"/>
                  <a:gd name="GluePoint8X" fmla="*/ 11 w 25"/>
                  <a:gd name="GluePoint8Y" fmla="*/ 8 h 15"/>
                  <a:gd name="GluePoint9X" fmla="*/ 7 w 25"/>
                  <a:gd name="GluePoint9Y" fmla="*/ 13 h 15"/>
                  <a:gd name="GluePoint10X" fmla="*/ 3 w 25"/>
                  <a:gd name="GluePoint10Y" fmla="*/ 15 h 15"/>
                  <a:gd name="GluePoint11X" fmla="*/ 0 w 25"/>
                  <a:gd name="GluePoint11Y" fmla="*/ 11 h 15"/>
                  <a:gd name="GluePoint12X" fmla="*/ 0 w 25"/>
                  <a:gd name="GluePoint12Y" fmla="*/ 8 h 15"/>
                  <a:gd name="GluePoint13X" fmla="*/ 7 w 25"/>
                  <a:gd name="GluePoint13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5" h="15">
                    <a:moveTo>
                      <a:pt x="7" y="5"/>
                    </a:moveTo>
                    <a:lnTo>
                      <a:pt x="7" y="7"/>
                    </a:lnTo>
                    <a:lnTo>
                      <a:pt x="19" y="2"/>
                    </a:lnTo>
                    <a:lnTo>
                      <a:pt x="25" y="0"/>
                    </a:lnTo>
                    <a:lnTo>
                      <a:pt x="22" y="5"/>
                    </a:lnTo>
                    <a:lnTo>
                      <a:pt x="20" y="10"/>
                    </a:lnTo>
                    <a:lnTo>
                      <a:pt x="12" y="11"/>
                    </a:lnTo>
                    <a:lnTo>
                      <a:pt x="11" y="8"/>
                    </a:lnTo>
                    <a:lnTo>
                      <a:pt x="7" y="13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69" name="Freeform 248"/>
              <p:cNvSpPr/>
              <p:nvPr/>
            </p:nvSpPr>
            <p:spPr>
              <a:xfrm>
                <a:off x="7554960" y="445140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8 w 8"/>
                  <a:gd name="GluePoint1Y" fmla="*/ 0 h 6"/>
                  <a:gd name="GluePoint2X" fmla="*/ 5 w 8"/>
                  <a:gd name="GluePoint2Y" fmla="*/ 4 h 6"/>
                  <a:gd name="GluePoint3X" fmla="*/ 0 w 8"/>
                  <a:gd name="GluePoint3Y" fmla="*/ 6 h 6"/>
                  <a:gd name="GluePoint4X" fmla="*/ 1 w 8"/>
                  <a:gd name="GluePoint4Y" fmla="*/ 3 h 6"/>
                  <a:gd name="GluePoint5X" fmla="*/ 8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8" y="0"/>
                    </a:moveTo>
                    <a:lnTo>
                      <a:pt x="5" y="4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70" name="Freeform 249"/>
              <p:cNvSpPr/>
              <p:nvPr/>
            </p:nvSpPr>
            <p:spPr>
              <a:xfrm>
                <a:off x="7674120" y="4346640"/>
                <a:ext cx="21960" cy="1404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4040"/>
                  <a:gd name="textAreaBottom" fmla="*/ 14400 h 14040"/>
                  <a:gd name="GluePoint1X" fmla="*/ 14 w 14"/>
                  <a:gd name="GluePoint1Y" fmla="*/ 0 h 9"/>
                  <a:gd name="GluePoint2X" fmla="*/ 14 w 14"/>
                  <a:gd name="GluePoint2Y" fmla="*/ 3 h 9"/>
                  <a:gd name="GluePoint3X" fmla="*/ 11 w 14"/>
                  <a:gd name="GluePoint3Y" fmla="*/ 3 h 9"/>
                  <a:gd name="GluePoint4X" fmla="*/ 11 w 14"/>
                  <a:gd name="GluePoint4Y" fmla="*/ 6 h 9"/>
                  <a:gd name="GluePoint5X" fmla="*/ 0 w 14"/>
                  <a:gd name="GluePoint5Y" fmla="*/ 9 h 9"/>
                  <a:gd name="GluePoint6X" fmla="*/ 11 w 14"/>
                  <a:gd name="GluePoint6Y" fmla="*/ 0 h 9"/>
                  <a:gd name="GluePoint7X" fmla="*/ 14 w 14"/>
                  <a:gd name="GluePoint7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9">
                    <a:moveTo>
                      <a:pt x="14" y="0"/>
                    </a:moveTo>
                    <a:lnTo>
                      <a:pt x="14" y="3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0" y="9"/>
                    </a:lnTo>
                    <a:lnTo>
                      <a:pt x="11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71" name="Freeform 250"/>
              <p:cNvSpPr/>
              <p:nvPr/>
            </p:nvSpPr>
            <p:spPr>
              <a:xfrm>
                <a:off x="7680240" y="4176720"/>
                <a:ext cx="274320" cy="169560"/>
              </a:xfrm>
              <a:custGeom>
                <a:avLst/>
                <a:gdLst>
                  <a:gd name="textAreaLeft" fmla="*/ 0 w 274320"/>
                  <a:gd name="textAreaRight" fmla="*/ 274680 w 274320"/>
                  <a:gd name="textAreaTop" fmla="*/ 0 h 169560"/>
                  <a:gd name="textAreaBottom" fmla="*/ 169920 h 169560"/>
                  <a:gd name="GluePoint1X" fmla="*/ 148 w 173"/>
                  <a:gd name="GluePoint1Y" fmla="*/ 5 h 107"/>
                  <a:gd name="GluePoint2X" fmla="*/ 156 w 173"/>
                  <a:gd name="GluePoint2Y" fmla="*/ 4 h 107"/>
                  <a:gd name="GluePoint3X" fmla="*/ 156 w 173"/>
                  <a:gd name="GluePoint3Y" fmla="*/ 10 h 107"/>
                  <a:gd name="GluePoint4X" fmla="*/ 170 w 173"/>
                  <a:gd name="GluePoint4Y" fmla="*/ 7 h 107"/>
                  <a:gd name="GluePoint5X" fmla="*/ 169 w 173"/>
                  <a:gd name="GluePoint5Y" fmla="*/ 9 h 107"/>
                  <a:gd name="GluePoint6X" fmla="*/ 169 w 173"/>
                  <a:gd name="GluePoint6Y" fmla="*/ 12 h 107"/>
                  <a:gd name="GluePoint7X" fmla="*/ 173 w 173"/>
                  <a:gd name="GluePoint7Y" fmla="*/ 10 h 107"/>
                  <a:gd name="GluePoint8X" fmla="*/ 170 w 173"/>
                  <a:gd name="GluePoint8Y" fmla="*/ 13 h 107"/>
                  <a:gd name="GluePoint9X" fmla="*/ 164 w 173"/>
                  <a:gd name="GluePoint9Y" fmla="*/ 23 h 107"/>
                  <a:gd name="GluePoint10X" fmla="*/ 127 w 173"/>
                  <a:gd name="GluePoint10Y" fmla="*/ 46 h 107"/>
                  <a:gd name="GluePoint11X" fmla="*/ 121 w 173"/>
                  <a:gd name="GluePoint11Y" fmla="*/ 55 h 107"/>
                  <a:gd name="GluePoint12X" fmla="*/ 113 w 173"/>
                  <a:gd name="GluePoint12Y" fmla="*/ 55 h 107"/>
                  <a:gd name="GluePoint13X" fmla="*/ 108 w 173"/>
                  <a:gd name="GluePoint13Y" fmla="*/ 57 h 107"/>
                  <a:gd name="GluePoint14X" fmla="*/ 97 w 173"/>
                  <a:gd name="GluePoint14Y" fmla="*/ 60 h 107"/>
                  <a:gd name="GluePoint15X" fmla="*/ 61 w 173"/>
                  <a:gd name="GluePoint15Y" fmla="*/ 91 h 107"/>
                  <a:gd name="GluePoint16X" fmla="*/ 53 w 173"/>
                  <a:gd name="GluePoint16Y" fmla="*/ 95 h 107"/>
                  <a:gd name="GluePoint17X" fmla="*/ 35 w 173"/>
                  <a:gd name="GluePoint17Y" fmla="*/ 103 h 107"/>
                  <a:gd name="GluePoint18X" fmla="*/ 24 w 173"/>
                  <a:gd name="GluePoint18Y" fmla="*/ 103 h 107"/>
                  <a:gd name="GluePoint19X" fmla="*/ 19 w 173"/>
                  <a:gd name="GluePoint19Y" fmla="*/ 102 h 107"/>
                  <a:gd name="GluePoint20X" fmla="*/ 13 w 173"/>
                  <a:gd name="GluePoint20Y" fmla="*/ 97 h 107"/>
                  <a:gd name="GluePoint21X" fmla="*/ 0 w 173"/>
                  <a:gd name="GluePoint21Y" fmla="*/ 97 h 107"/>
                  <a:gd name="GluePoint22X" fmla="*/ 2 w 173"/>
                  <a:gd name="GluePoint22Y" fmla="*/ 95 h 107"/>
                  <a:gd name="GluePoint23X" fmla="*/ 0 w 173"/>
                  <a:gd name="GluePoint23Y" fmla="*/ 94 h 107"/>
                  <a:gd name="GluePoint24X" fmla="*/ 10 w 173"/>
                  <a:gd name="GluePoint24Y" fmla="*/ 89 h 107"/>
                  <a:gd name="GluePoint25X" fmla="*/ 13 w 173"/>
                  <a:gd name="GluePoint25Y" fmla="*/ 86 h 107"/>
                  <a:gd name="GluePoint26X" fmla="*/ 15 w 173"/>
                  <a:gd name="GluePoint26Y" fmla="*/ 84 h 107"/>
                  <a:gd name="GluePoint27X" fmla="*/ 19 w 173"/>
                  <a:gd name="GluePoint27Y" fmla="*/ 82 h 107"/>
                  <a:gd name="GluePoint28X" fmla="*/ 23 w 173"/>
                  <a:gd name="GluePoint28Y" fmla="*/ 76 h 107"/>
                  <a:gd name="GluePoint29X" fmla="*/ 27 w 173"/>
                  <a:gd name="GluePoint29Y" fmla="*/ 78 h 107"/>
                  <a:gd name="GluePoint30X" fmla="*/ 38 w 173"/>
                  <a:gd name="GluePoint30Y" fmla="*/ 70 h 107"/>
                  <a:gd name="GluePoint31X" fmla="*/ 65 w 173"/>
                  <a:gd name="GluePoint31Y" fmla="*/ 58 h 107"/>
                  <a:gd name="GluePoint32X" fmla="*/ 111 w 173"/>
                  <a:gd name="GluePoint32Y" fmla="*/ 34 h 107"/>
                  <a:gd name="GluePoint33X" fmla="*/ 135 w 173"/>
                  <a:gd name="GluePoint33Y" fmla="*/ 17 h 10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73" h="107">
                    <a:moveTo>
                      <a:pt x="145" y="9"/>
                    </a:moveTo>
                    <a:lnTo>
                      <a:pt x="148" y="5"/>
                    </a:lnTo>
                    <a:lnTo>
                      <a:pt x="159" y="0"/>
                    </a:lnTo>
                    <a:lnTo>
                      <a:pt x="156" y="4"/>
                    </a:lnTo>
                    <a:lnTo>
                      <a:pt x="159" y="5"/>
                    </a:lnTo>
                    <a:lnTo>
                      <a:pt x="156" y="10"/>
                    </a:lnTo>
                    <a:lnTo>
                      <a:pt x="158" y="13"/>
                    </a:lnTo>
                    <a:lnTo>
                      <a:pt x="170" y="7"/>
                    </a:lnTo>
                    <a:lnTo>
                      <a:pt x="172" y="7"/>
                    </a:lnTo>
                    <a:lnTo>
                      <a:pt x="169" y="9"/>
                    </a:lnTo>
                    <a:lnTo>
                      <a:pt x="165" y="13"/>
                    </a:lnTo>
                    <a:lnTo>
                      <a:pt x="169" y="12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69" y="12"/>
                    </a:lnTo>
                    <a:lnTo>
                      <a:pt x="170" y="13"/>
                    </a:lnTo>
                    <a:lnTo>
                      <a:pt x="167" y="17"/>
                    </a:lnTo>
                    <a:lnTo>
                      <a:pt x="164" y="23"/>
                    </a:lnTo>
                    <a:lnTo>
                      <a:pt x="138" y="41"/>
                    </a:lnTo>
                    <a:lnTo>
                      <a:pt x="127" y="46"/>
                    </a:lnTo>
                    <a:lnTo>
                      <a:pt x="119" y="54"/>
                    </a:lnTo>
                    <a:lnTo>
                      <a:pt x="121" y="55"/>
                    </a:lnTo>
                    <a:lnTo>
                      <a:pt x="119" y="58"/>
                    </a:lnTo>
                    <a:lnTo>
                      <a:pt x="113" y="55"/>
                    </a:lnTo>
                    <a:lnTo>
                      <a:pt x="110" y="58"/>
                    </a:lnTo>
                    <a:lnTo>
                      <a:pt x="108" y="57"/>
                    </a:lnTo>
                    <a:lnTo>
                      <a:pt x="99" y="62"/>
                    </a:lnTo>
                    <a:lnTo>
                      <a:pt x="97" y="60"/>
                    </a:lnTo>
                    <a:lnTo>
                      <a:pt x="78" y="78"/>
                    </a:lnTo>
                    <a:lnTo>
                      <a:pt x="61" y="91"/>
                    </a:lnTo>
                    <a:lnTo>
                      <a:pt x="57" y="94"/>
                    </a:lnTo>
                    <a:lnTo>
                      <a:pt x="53" y="95"/>
                    </a:lnTo>
                    <a:lnTo>
                      <a:pt x="42" y="100"/>
                    </a:lnTo>
                    <a:lnTo>
                      <a:pt x="35" y="103"/>
                    </a:lnTo>
                    <a:lnTo>
                      <a:pt x="24" y="107"/>
                    </a:lnTo>
                    <a:lnTo>
                      <a:pt x="24" y="103"/>
                    </a:lnTo>
                    <a:lnTo>
                      <a:pt x="18" y="105"/>
                    </a:lnTo>
                    <a:lnTo>
                      <a:pt x="19" y="102"/>
                    </a:lnTo>
                    <a:lnTo>
                      <a:pt x="13" y="102"/>
                    </a:lnTo>
                    <a:lnTo>
                      <a:pt x="13" y="97"/>
                    </a:lnTo>
                    <a:lnTo>
                      <a:pt x="5" y="99"/>
                    </a:lnTo>
                    <a:lnTo>
                      <a:pt x="0" y="97"/>
                    </a:lnTo>
                    <a:lnTo>
                      <a:pt x="7" y="92"/>
                    </a:lnTo>
                    <a:lnTo>
                      <a:pt x="2" y="95"/>
                    </a:lnTo>
                    <a:lnTo>
                      <a:pt x="5" y="92"/>
                    </a:lnTo>
                    <a:lnTo>
                      <a:pt x="0" y="94"/>
                    </a:lnTo>
                    <a:lnTo>
                      <a:pt x="2" y="92"/>
                    </a:lnTo>
                    <a:lnTo>
                      <a:pt x="10" y="89"/>
                    </a:lnTo>
                    <a:lnTo>
                      <a:pt x="10" y="89"/>
                    </a:lnTo>
                    <a:lnTo>
                      <a:pt x="13" y="86"/>
                    </a:lnTo>
                    <a:lnTo>
                      <a:pt x="11" y="84"/>
                    </a:lnTo>
                    <a:lnTo>
                      <a:pt x="15" y="84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81"/>
                    </a:lnTo>
                    <a:lnTo>
                      <a:pt x="23" y="76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30" y="73"/>
                    </a:lnTo>
                    <a:lnTo>
                      <a:pt x="38" y="70"/>
                    </a:lnTo>
                    <a:lnTo>
                      <a:pt x="50" y="62"/>
                    </a:lnTo>
                    <a:lnTo>
                      <a:pt x="65" y="58"/>
                    </a:lnTo>
                    <a:lnTo>
                      <a:pt x="105" y="39"/>
                    </a:lnTo>
                    <a:lnTo>
                      <a:pt x="111" y="34"/>
                    </a:lnTo>
                    <a:lnTo>
                      <a:pt x="126" y="23"/>
                    </a:lnTo>
                    <a:lnTo>
                      <a:pt x="135" y="17"/>
                    </a:lnTo>
                    <a:lnTo>
                      <a:pt x="145" y="9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72" name="Freeform 251"/>
              <p:cNvSpPr/>
              <p:nvPr/>
            </p:nvSpPr>
            <p:spPr>
              <a:xfrm>
                <a:off x="7962840" y="4006800"/>
                <a:ext cx="153720" cy="19800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198000"/>
                  <a:gd name="textAreaBottom" fmla="*/ 198360 h 198000"/>
                  <a:gd name="GluePoint1X" fmla="*/ 54 w 97"/>
                  <a:gd name="GluePoint1Y" fmla="*/ 0 h 125"/>
                  <a:gd name="GluePoint2X" fmla="*/ 56 w 97"/>
                  <a:gd name="GluePoint2Y" fmla="*/ 6 h 125"/>
                  <a:gd name="GluePoint3X" fmla="*/ 61 w 97"/>
                  <a:gd name="GluePoint3Y" fmla="*/ 9 h 125"/>
                  <a:gd name="GluePoint4X" fmla="*/ 61 w 97"/>
                  <a:gd name="GluePoint4Y" fmla="*/ 13 h 125"/>
                  <a:gd name="GluePoint5X" fmla="*/ 62 w 97"/>
                  <a:gd name="GluePoint5Y" fmla="*/ 25 h 125"/>
                  <a:gd name="GluePoint6X" fmla="*/ 57 w 97"/>
                  <a:gd name="GluePoint6Y" fmla="*/ 25 h 125"/>
                  <a:gd name="GluePoint7X" fmla="*/ 53 w 97"/>
                  <a:gd name="GluePoint7Y" fmla="*/ 43 h 125"/>
                  <a:gd name="GluePoint8X" fmla="*/ 57 w 97"/>
                  <a:gd name="GluePoint8Y" fmla="*/ 48 h 125"/>
                  <a:gd name="GluePoint9X" fmla="*/ 65 w 97"/>
                  <a:gd name="GluePoint9Y" fmla="*/ 40 h 125"/>
                  <a:gd name="GluePoint10X" fmla="*/ 67 w 97"/>
                  <a:gd name="GluePoint10Y" fmla="*/ 37 h 125"/>
                  <a:gd name="GluePoint11X" fmla="*/ 64 w 97"/>
                  <a:gd name="GluePoint11Y" fmla="*/ 54 h 125"/>
                  <a:gd name="GluePoint12X" fmla="*/ 76 w 97"/>
                  <a:gd name="GluePoint12Y" fmla="*/ 62 h 125"/>
                  <a:gd name="GluePoint13X" fmla="*/ 97 w 97"/>
                  <a:gd name="GluePoint13Y" fmla="*/ 56 h 125"/>
                  <a:gd name="GluePoint14X" fmla="*/ 78 w 97"/>
                  <a:gd name="GluePoint14Y" fmla="*/ 74 h 125"/>
                  <a:gd name="GluePoint15X" fmla="*/ 70 w 97"/>
                  <a:gd name="GluePoint15Y" fmla="*/ 83 h 125"/>
                  <a:gd name="GluePoint16X" fmla="*/ 70 w 97"/>
                  <a:gd name="GluePoint16Y" fmla="*/ 80 h 125"/>
                  <a:gd name="GluePoint17X" fmla="*/ 53 w 97"/>
                  <a:gd name="GluePoint17Y" fmla="*/ 88 h 125"/>
                  <a:gd name="GluePoint18X" fmla="*/ 51 w 97"/>
                  <a:gd name="GluePoint18Y" fmla="*/ 95 h 125"/>
                  <a:gd name="GluePoint19X" fmla="*/ 14 w 97"/>
                  <a:gd name="GluePoint19Y" fmla="*/ 120 h 125"/>
                  <a:gd name="GluePoint20X" fmla="*/ 5 w 97"/>
                  <a:gd name="GluePoint20Y" fmla="*/ 125 h 125"/>
                  <a:gd name="GluePoint21X" fmla="*/ 0 w 97"/>
                  <a:gd name="GluePoint21Y" fmla="*/ 122 h 125"/>
                  <a:gd name="GluePoint22X" fmla="*/ 2 w 97"/>
                  <a:gd name="GluePoint22Y" fmla="*/ 117 h 125"/>
                  <a:gd name="GluePoint23X" fmla="*/ 19 w 97"/>
                  <a:gd name="GluePoint23Y" fmla="*/ 103 h 125"/>
                  <a:gd name="GluePoint24X" fmla="*/ 21 w 97"/>
                  <a:gd name="GluePoint24Y" fmla="*/ 96 h 125"/>
                  <a:gd name="GluePoint25X" fmla="*/ 11 w 97"/>
                  <a:gd name="GluePoint25Y" fmla="*/ 87 h 125"/>
                  <a:gd name="GluePoint26X" fmla="*/ 18 w 97"/>
                  <a:gd name="GluePoint26Y" fmla="*/ 80 h 125"/>
                  <a:gd name="GluePoint27X" fmla="*/ 38 w 97"/>
                  <a:gd name="GluePoint27Y" fmla="*/ 64 h 125"/>
                  <a:gd name="GluePoint28X" fmla="*/ 49 w 97"/>
                  <a:gd name="GluePoint28Y" fmla="*/ 51 h 125"/>
                  <a:gd name="GluePoint29X" fmla="*/ 53 w 97"/>
                  <a:gd name="GluePoint29Y" fmla="*/ 45 h 125"/>
                  <a:gd name="GluePoint30X" fmla="*/ 49 w 97"/>
                  <a:gd name="GluePoint30Y" fmla="*/ 38 h 125"/>
                  <a:gd name="GluePoint31X" fmla="*/ 49 w 97"/>
                  <a:gd name="GluePoint31Y" fmla="*/ 38 h 125"/>
                  <a:gd name="GluePoint32X" fmla="*/ 53 w 97"/>
                  <a:gd name="GluePoint32Y" fmla="*/ 33 h 125"/>
                  <a:gd name="GluePoint33X" fmla="*/ 51 w 97"/>
                  <a:gd name="GluePoint33Y" fmla="*/ 30 h 125"/>
                  <a:gd name="GluePoint34X" fmla="*/ 48 w 97"/>
                  <a:gd name="GluePoint34Y" fmla="*/ 22 h 125"/>
                  <a:gd name="GluePoint35X" fmla="*/ 53 w 97"/>
                  <a:gd name="GluePoint35Y" fmla="*/ 16 h 125"/>
                  <a:gd name="GluePoint36X" fmla="*/ 48 w 97"/>
                  <a:gd name="GluePoint36Y" fmla="*/ 16 h 125"/>
                  <a:gd name="GluePoint37X" fmla="*/ 49 w 97"/>
                  <a:gd name="GluePoint37Y" fmla="*/ 0 h 1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97" h="125">
                    <a:moveTo>
                      <a:pt x="53" y="0"/>
                    </a:moveTo>
                    <a:lnTo>
                      <a:pt x="54" y="0"/>
                    </a:lnTo>
                    <a:lnTo>
                      <a:pt x="51" y="9"/>
                    </a:lnTo>
                    <a:lnTo>
                      <a:pt x="56" y="6"/>
                    </a:lnTo>
                    <a:lnTo>
                      <a:pt x="54" y="9"/>
                    </a:lnTo>
                    <a:lnTo>
                      <a:pt x="61" y="9"/>
                    </a:lnTo>
                    <a:lnTo>
                      <a:pt x="62" y="13"/>
                    </a:lnTo>
                    <a:lnTo>
                      <a:pt x="61" y="13"/>
                    </a:lnTo>
                    <a:lnTo>
                      <a:pt x="64" y="16"/>
                    </a:lnTo>
                    <a:lnTo>
                      <a:pt x="62" y="25"/>
                    </a:lnTo>
                    <a:lnTo>
                      <a:pt x="59" y="24"/>
                    </a:lnTo>
                    <a:lnTo>
                      <a:pt x="57" y="25"/>
                    </a:lnTo>
                    <a:lnTo>
                      <a:pt x="61" y="35"/>
                    </a:lnTo>
                    <a:lnTo>
                      <a:pt x="53" y="43"/>
                    </a:lnTo>
                    <a:lnTo>
                      <a:pt x="59" y="43"/>
                    </a:lnTo>
                    <a:lnTo>
                      <a:pt x="57" y="48"/>
                    </a:lnTo>
                    <a:lnTo>
                      <a:pt x="59" y="48"/>
                    </a:lnTo>
                    <a:lnTo>
                      <a:pt x="65" y="40"/>
                    </a:lnTo>
                    <a:lnTo>
                      <a:pt x="65" y="37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64" y="54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94" y="54"/>
                    </a:lnTo>
                    <a:lnTo>
                      <a:pt x="97" y="56"/>
                    </a:lnTo>
                    <a:lnTo>
                      <a:pt x="84" y="72"/>
                    </a:lnTo>
                    <a:lnTo>
                      <a:pt x="78" y="74"/>
                    </a:lnTo>
                    <a:lnTo>
                      <a:pt x="73" y="82"/>
                    </a:lnTo>
                    <a:lnTo>
                      <a:pt x="70" y="83"/>
                    </a:lnTo>
                    <a:lnTo>
                      <a:pt x="72" y="82"/>
                    </a:lnTo>
                    <a:lnTo>
                      <a:pt x="70" y="80"/>
                    </a:lnTo>
                    <a:lnTo>
                      <a:pt x="61" y="83"/>
                    </a:lnTo>
                    <a:lnTo>
                      <a:pt x="53" y="88"/>
                    </a:lnTo>
                    <a:lnTo>
                      <a:pt x="53" y="91"/>
                    </a:lnTo>
                    <a:lnTo>
                      <a:pt x="51" y="95"/>
                    </a:lnTo>
                    <a:lnTo>
                      <a:pt x="38" y="104"/>
                    </a:lnTo>
                    <a:lnTo>
                      <a:pt x="14" y="120"/>
                    </a:lnTo>
                    <a:lnTo>
                      <a:pt x="8" y="124"/>
                    </a:lnTo>
                    <a:lnTo>
                      <a:pt x="5" y="125"/>
                    </a:lnTo>
                    <a:lnTo>
                      <a:pt x="5" y="122"/>
                    </a:lnTo>
                    <a:lnTo>
                      <a:pt x="0" y="122"/>
                    </a:lnTo>
                    <a:lnTo>
                      <a:pt x="0" y="119"/>
                    </a:lnTo>
                    <a:lnTo>
                      <a:pt x="2" y="117"/>
                    </a:lnTo>
                    <a:lnTo>
                      <a:pt x="14" y="109"/>
                    </a:lnTo>
                    <a:lnTo>
                      <a:pt x="19" y="103"/>
                    </a:lnTo>
                    <a:lnTo>
                      <a:pt x="21" y="99"/>
                    </a:lnTo>
                    <a:lnTo>
                      <a:pt x="21" y="96"/>
                    </a:lnTo>
                    <a:lnTo>
                      <a:pt x="16" y="93"/>
                    </a:lnTo>
                    <a:lnTo>
                      <a:pt x="11" y="87"/>
                    </a:lnTo>
                    <a:lnTo>
                      <a:pt x="13" y="83"/>
                    </a:lnTo>
                    <a:lnTo>
                      <a:pt x="18" y="80"/>
                    </a:lnTo>
                    <a:lnTo>
                      <a:pt x="29" y="77"/>
                    </a:lnTo>
                    <a:lnTo>
                      <a:pt x="38" y="64"/>
                    </a:lnTo>
                    <a:lnTo>
                      <a:pt x="41" y="64"/>
                    </a:lnTo>
                    <a:lnTo>
                      <a:pt x="49" y="51"/>
                    </a:lnTo>
                    <a:lnTo>
                      <a:pt x="48" y="48"/>
                    </a:lnTo>
                    <a:lnTo>
                      <a:pt x="53" y="45"/>
                    </a:lnTo>
                    <a:lnTo>
                      <a:pt x="49" y="45"/>
                    </a:lnTo>
                    <a:lnTo>
                      <a:pt x="49" y="38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54" y="35"/>
                    </a:lnTo>
                    <a:lnTo>
                      <a:pt x="53" y="33"/>
                    </a:lnTo>
                    <a:lnTo>
                      <a:pt x="54" y="30"/>
                    </a:lnTo>
                    <a:lnTo>
                      <a:pt x="51" y="30"/>
                    </a:lnTo>
                    <a:lnTo>
                      <a:pt x="49" y="33"/>
                    </a:lnTo>
                    <a:lnTo>
                      <a:pt x="48" y="22"/>
                    </a:lnTo>
                    <a:lnTo>
                      <a:pt x="49" y="19"/>
                    </a:lnTo>
                    <a:lnTo>
                      <a:pt x="53" y="16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51" y="9"/>
                    </a:lnTo>
                    <a:lnTo>
                      <a:pt x="49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73" name="Freeform 252"/>
              <p:cNvSpPr/>
              <p:nvPr/>
            </p:nvSpPr>
            <p:spPr>
              <a:xfrm>
                <a:off x="6719760" y="3343320"/>
                <a:ext cx="971280" cy="793440"/>
              </a:xfrm>
              <a:custGeom>
                <a:avLst/>
                <a:gdLst>
                  <a:gd name="textAreaLeft" fmla="*/ 0 w 971280"/>
                  <a:gd name="textAreaRight" fmla="*/ 971640 w 971280"/>
                  <a:gd name="textAreaTop" fmla="*/ 0 h 793440"/>
                  <a:gd name="textAreaBottom" fmla="*/ 793800 h 793440"/>
                  <a:gd name="GluePoint1X" fmla="*/ 29 w 612"/>
                  <a:gd name="GluePoint1Y" fmla="*/ 427 h 500"/>
                  <a:gd name="GluePoint2X" fmla="*/ 62 w 612"/>
                  <a:gd name="GluePoint2Y" fmla="*/ 416 h 500"/>
                  <a:gd name="GluePoint3X" fmla="*/ 140 w 612"/>
                  <a:gd name="GluePoint3Y" fmla="*/ 392 h 500"/>
                  <a:gd name="GluePoint4X" fmla="*/ 259 w 612"/>
                  <a:gd name="GluePoint4Y" fmla="*/ 368 h 500"/>
                  <a:gd name="GluePoint5X" fmla="*/ 291 w 612"/>
                  <a:gd name="GluePoint5Y" fmla="*/ 384 h 500"/>
                  <a:gd name="GluePoint6X" fmla="*/ 289 w 612"/>
                  <a:gd name="GluePoint6Y" fmla="*/ 418 h 500"/>
                  <a:gd name="GluePoint7X" fmla="*/ 307 w 612"/>
                  <a:gd name="GluePoint7Y" fmla="*/ 415 h 500"/>
                  <a:gd name="GluePoint8X" fmla="*/ 342 w 612"/>
                  <a:gd name="GluePoint8Y" fmla="*/ 384 h 500"/>
                  <a:gd name="GluePoint9X" fmla="*/ 311 w 612"/>
                  <a:gd name="GluePoint9Y" fmla="*/ 426 h 500"/>
                  <a:gd name="GluePoint10X" fmla="*/ 335 w 612"/>
                  <a:gd name="GluePoint10Y" fmla="*/ 423 h 500"/>
                  <a:gd name="GluePoint11X" fmla="*/ 340 w 612"/>
                  <a:gd name="GluePoint11Y" fmla="*/ 448 h 500"/>
                  <a:gd name="GluePoint12X" fmla="*/ 346 w 612"/>
                  <a:gd name="GluePoint12Y" fmla="*/ 487 h 500"/>
                  <a:gd name="GluePoint13X" fmla="*/ 394 w 612"/>
                  <a:gd name="GluePoint13Y" fmla="*/ 484 h 500"/>
                  <a:gd name="GluePoint14X" fmla="*/ 394 w 612"/>
                  <a:gd name="GluePoint14Y" fmla="*/ 485 h 500"/>
                  <a:gd name="GluePoint15X" fmla="*/ 408 w 612"/>
                  <a:gd name="GluePoint15Y" fmla="*/ 495 h 500"/>
                  <a:gd name="GluePoint16X" fmla="*/ 439 w 612"/>
                  <a:gd name="GluePoint16Y" fmla="*/ 480 h 500"/>
                  <a:gd name="GluePoint17X" fmla="*/ 477 w 612"/>
                  <a:gd name="GluePoint17Y" fmla="*/ 471 h 500"/>
                  <a:gd name="GluePoint18X" fmla="*/ 520 w 612"/>
                  <a:gd name="GluePoint18Y" fmla="*/ 416 h 500"/>
                  <a:gd name="GluePoint19X" fmla="*/ 550 w 612"/>
                  <a:gd name="GluePoint19Y" fmla="*/ 387 h 500"/>
                  <a:gd name="GluePoint20X" fmla="*/ 586 w 612"/>
                  <a:gd name="GluePoint20Y" fmla="*/ 344 h 500"/>
                  <a:gd name="GluePoint21X" fmla="*/ 608 w 612"/>
                  <a:gd name="GluePoint21Y" fmla="*/ 275 h 500"/>
                  <a:gd name="GluePoint22X" fmla="*/ 608 w 612"/>
                  <a:gd name="GluePoint22Y" fmla="*/ 252 h 500"/>
                  <a:gd name="GluePoint23X" fmla="*/ 591 w 612"/>
                  <a:gd name="GluePoint23Y" fmla="*/ 205 h 500"/>
                  <a:gd name="GluePoint24X" fmla="*/ 580 w 612"/>
                  <a:gd name="GluePoint24Y" fmla="*/ 207 h 500"/>
                  <a:gd name="GluePoint25X" fmla="*/ 569 w 612"/>
                  <a:gd name="GluePoint25Y" fmla="*/ 177 h 500"/>
                  <a:gd name="GluePoint26X" fmla="*/ 564 w 612"/>
                  <a:gd name="GluePoint26Y" fmla="*/ 162 h 500"/>
                  <a:gd name="GluePoint27X" fmla="*/ 540 w 612"/>
                  <a:gd name="GluePoint27Y" fmla="*/ 148 h 500"/>
                  <a:gd name="GluePoint28X" fmla="*/ 540 w 612"/>
                  <a:gd name="GluePoint28Y" fmla="*/ 109 h 500"/>
                  <a:gd name="GluePoint29X" fmla="*/ 527 w 612"/>
                  <a:gd name="GluePoint29Y" fmla="*/ 62 h 500"/>
                  <a:gd name="GluePoint30X" fmla="*/ 510 w 612"/>
                  <a:gd name="GluePoint30Y" fmla="*/ 22 h 500"/>
                  <a:gd name="GluePoint31X" fmla="*/ 500 w 612"/>
                  <a:gd name="GluePoint31Y" fmla="*/ 4 h 500"/>
                  <a:gd name="GluePoint32X" fmla="*/ 486 w 612"/>
                  <a:gd name="GluePoint32Y" fmla="*/ 33 h 500"/>
                  <a:gd name="GluePoint33X" fmla="*/ 470 w 612"/>
                  <a:gd name="GluePoint33Y" fmla="*/ 104 h 500"/>
                  <a:gd name="GluePoint34X" fmla="*/ 412 w 612"/>
                  <a:gd name="GluePoint34Y" fmla="*/ 93 h 500"/>
                  <a:gd name="GluePoint35X" fmla="*/ 389 w 612"/>
                  <a:gd name="GluePoint35Y" fmla="*/ 77 h 500"/>
                  <a:gd name="GluePoint36X" fmla="*/ 404 w 612"/>
                  <a:gd name="GluePoint36Y" fmla="*/ 43 h 500"/>
                  <a:gd name="GluePoint37X" fmla="*/ 415 w 612"/>
                  <a:gd name="GluePoint37Y" fmla="*/ 29 h 500"/>
                  <a:gd name="GluePoint38X" fmla="*/ 400 w 612"/>
                  <a:gd name="GluePoint38Y" fmla="*/ 33 h 500"/>
                  <a:gd name="GluePoint39X" fmla="*/ 389 w 612"/>
                  <a:gd name="GluePoint39Y" fmla="*/ 29 h 500"/>
                  <a:gd name="GluePoint40X" fmla="*/ 358 w 612"/>
                  <a:gd name="GluePoint40Y" fmla="*/ 19 h 500"/>
                  <a:gd name="GluePoint41X" fmla="*/ 342 w 612"/>
                  <a:gd name="GluePoint41Y" fmla="*/ 11 h 500"/>
                  <a:gd name="GluePoint42X" fmla="*/ 350 w 612"/>
                  <a:gd name="GluePoint42Y" fmla="*/ 25 h 500"/>
                  <a:gd name="GluePoint43X" fmla="*/ 324 w 612"/>
                  <a:gd name="GluePoint43Y" fmla="*/ 37 h 500"/>
                  <a:gd name="GluePoint44X" fmla="*/ 311 w 612"/>
                  <a:gd name="GluePoint44Y" fmla="*/ 48 h 500"/>
                  <a:gd name="GluePoint45X" fmla="*/ 300 w 612"/>
                  <a:gd name="GluePoint45Y" fmla="*/ 74 h 500"/>
                  <a:gd name="GluePoint46X" fmla="*/ 277 w 612"/>
                  <a:gd name="GluePoint46Y" fmla="*/ 77 h 500"/>
                  <a:gd name="GluePoint47X" fmla="*/ 257 w 612"/>
                  <a:gd name="GluePoint47Y" fmla="*/ 56 h 500"/>
                  <a:gd name="GluePoint48X" fmla="*/ 245 w 612"/>
                  <a:gd name="GluePoint48Y" fmla="*/ 59 h 500"/>
                  <a:gd name="GluePoint49X" fmla="*/ 232 w 612"/>
                  <a:gd name="GluePoint49Y" fmla="*/ 78 h 500"/>
                  <a:gd name="GluePoint50X" fmla="*/ 219 w 612"/>
                  <a:gd name="GluePoint50Y" fmla="*/ 90 h 500"/>
                  <a:gd name="GluePoint51X" fmla="*/ 208 w 612"/>
                  <a:gd name="GluePoint51Y" fmla="*/ 96 h 500"/>
                  <a:gd name="GluePoint52X" fmla="*/ 200 w 612"/>
                  <a:gd name="GluePoint52Y" fmla="*/ 112 h 500"/>
                  <a:gd name="GluePoint53X" fmla="*/ 180 w 612"/>
                  <a:gd name="GluePoint53Y" fmla="*/ 128 h 500"/>
                  <a:gd name="GluePoint54X" fmla="*/ 124 w 612"/>
                  <a:gd name="GluePoint54Y" fmla="*/ 162 h 500"/>
                  <a:gd name="GluePoint55X" fmla="*/ 64 w 612"/>
                  <a:gd name="GluePoint55Y" fmla="*/ 191 h 500"/>
                  <a:gd name="GluePoint56X" fmla="*/ 43 w 612"/>
                  <a:gd name="GluePoint56Y" fmla="*/ 194 h 500"/>
                  <a:gd name="GluePoint57X" fmla="*/ 26 w 612"/>
                  <a:gd name="GluePoint57Y" fmla="*/ 233 h 500"/>
                  <a:gd name="GluePoint58X" fmla="*/ 26 w 612"/>
                  <a:gd name="GluePoint58Y" fmla="*/ 276 h 500"/>
                  <a:gd name="GluePoint59X" fmla="*/ 22 w 612"/>
                  <a:gd name="GluePoint59Y" fmla="*/ 278 h 500"/>
                  <a:gd name="GluePoint60X" fmla="*/ 14 w 612"/>
                  <a:gd name="GluePoint60Y" fmla="*/ 273 h 500"/>
                  <a:gd name="GluePoint61X" fmla="*/ 22 w 612"/>
                  <a:gd name="GluePoint61Y" fmla="*/ 345 h 500"/>
                  <a:gd name="GluePoint62X" fmla="*/ 5 w 612"/>
                  <a:gd name="GluePoint62Y" fmla="*/ 402 h 5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12" h="500">
                    <a:moveTo>
                      <a:pt x="5" y="402"/>
                    </a:moveTo>
                    <a:lnTo>
                      <a:pt x="0" y="413"/>
                    </a:lnTo>
                    <a:lnTo>
                      <a:pt x="5" y="415"/>
                    </a:lnTo>
                    <a:lnTo>
                      <a:pt x="11" y="424"/>
                    </a:lnTo>
                    <a:lnTo>
                      <a:pt x="16" y="427"/>
                    </a:lnTo>
                    <a:lnTo>
                      <a:pt x="29" y="427"/>
                    </a:lnTo>
                    <a:lnTo>
                      <a:pt x="30" y="429"/>
                    </a:lnTo>
                    <a:lnTo>
                      <a:pt x="35" y="429"/>
                    </a:lnTo>
                    <a:lnTo>
                      <a:pt x="37" y="426"/>
                    </a:lnTo>
                    <a:lnTo>
                      <a:pt x="40" y="426"/>
                    </a:lnTo>
                    <a:lnTo>
                      <a:pt x="54" y="418"/>
                    </a:lnTo>
                    <a:lnTo>
                      <a:pt x="62" y="416"/>
                    </a:lnTo>
                    <a:lnTo>
                      <a:pt x="67" y="411"/>
                    </a:lnTo>
                    <a:lnTo>
                      <a:pt x="73" y="408"/>
                    </a:lnTo>
                    <a:lnTo>
                      <a:pt x="103" y="406"/>
                    </a:lnTo>
                    <a:lnTo>
                      <a:pt x="105" y="408"/>
                    </a:lnTo>
                    <a:lnTo>
                      <a:pt x="127" y="406"/>
                    </a:lnTo>
                    <a:lnTo>
                      <a:pt x="140" y="392"/>
                    </a:lnTo>
                    <a:lnTo>
                      <a:pt x="173" y="378"/>
                    </a:lnTo>
                    <a:lnTo>
                      <a:pt x="186" y="379"/>
                    </a:lnTo>
                    <a:lnTo>
                      <a:pt x="203" y="376"/>
                    </a:lnTo>
                    <a:lnTo>
                      <a:pt x="223" y="366"/>
                    </a:lnTo>
                    <a:lnTo>
                      <a:pt x="248" y="366"/>
                    </a:lnTo>
                    <a:lnTo>
                      <a:pt x="259" y="368"/>
                    </a:lnTo>
                    <a:lnTo>
                      <a:pt x="265" y="376"/>
                    </a:lnTo>
                    <a:lnTo>
                      <a:pt x="272" y="373"/>
                    </a:lnTo>
                    <a:lnTo>
                      <a:pt x="280" y="379"/>
                    </a:lnTo>
                    <a:lnTo>
                      <a:pt x="280" y="376"/>
                    </a:lnTo>
                    <a:lnTo>
                      <a:pt x="284" y="382"/>
                    </a:lnTo>
                    <a:lnTo>
                      <a:pt x="291" y="384"/>
                    </a:lnTo>
                    <a:lnTo>
                      <a:pt x="286" y="390"/>
                    </a:lnTo>
                    <a:lnTo>
                      <a:pt x="288" y="395"/>
                    </a:lnTo>
                    <a:lnTo>
                      <a:pt x="292" y="395"/>
                    </a:lnTo>
                    <a:lnTo>
                      <a:pt x="294" y="415"/>
                    </a:lnTo>
                    <a:lnTo>
                      <a:pt x="291" y="421"/>
                    </a:lnTo>
                    <a:lnTo>
                      <a:pt x="289" y="418"/>
                    </a:lnTo>
                    <a:lnTo>
                      <a:pt x="288" y="421"/>
                    </a:lnTo>
                    <a:lnTo>
                      <a:pt x="296" y="427"/>
                    </a:lnTo>
                    <a:lnTo>
                      <a:pt x="299" y="423"/>
                    </a:lnTo>
                    <a:lnTo>
                      <a:pt x="297" y="424"/>
                    </a:lnTo>
                    <a:lnTo>
                      <a:pt x="299" y="421"/>
                    </a:lnTo>
                    <a:lnTo>
                      <a:pt x="307" y="415"/>
                    </a:lnTo>
                    <a:lnTo>
                      <a:pt x="310" y="411"/>
                    </a:lnTo>
                    <a:lnTo>
                      <a:pt x="319" y="405"/>
                    </a:lnTo>
                    <a:lnTo>
                      <a:pt x="324" y="405"/>
                    </a:lnTo>
                    <a:lnTo>
                      <a:pt x="334" y="395"/>
                    </a:lnTo>
                    <a:lnTo>
                      <a:pt x="338" y="392"/>
                    </a:lnTo>
                    <a:lnTo>
                      <a:pt x="342" y="384"/>
                    </a:lnTo>
                    <a:lnTo>
                      <a:pt x="340" y="395"/>
                    </a:lnTo>
                    <a:lnTo>
                      <a:pt x="340" y="395"/>
                    </a:lnTo>
                    <a:lnTo>
                      <a:pt x="337" y="402"/>
                    </a:lnTo>
                    <a:lnTo>
                      <a:pt x="326" y="413"/>
                    </a:lnTo>
                    <a:lnTo>
                      <a:pt x="319" y="424"/>
                    </a:lnTo>
                    <a:lnTo>
                      <a:pt x="311" y="426"/>
                    </a:lnTo>
                    <a:lnTo>
                      <a:pt x="308" y="431"/>
                    </a:lnTo>
                    <a:lnTo>
                      <a:pt x="308" y="432"/>
                    </a:lnTo>
                    <a:lnTo>
                      <a:pt x="321" y="431"/>
                    </a:lnTo>
                    <a:lnTo>
                      <a:pt x="327" y="419"/>
                    </a:lnTo>
                    <a:lnTo>
                      <a:pt x="334" y="413"/>
                    </a:lnTo>
                    <a:lnTo>
                      <a:pt x="335" y="423"/>
                    </a:lnTo>
                    <a:lnTo>
                      <a:pt x="331" y="432"/>
                    </a:lnTo>
                    <a:lnTo>
                      <a:pt x="323" y="439"/>
                    </a:lnTo>
                    <a:lnTo>
                      <a:pt x="327" y="439"/>
                    </a:lnTo>
                    <a:lnTo>
                      <a:pt x="342" y="435"/>
                    </a:lnTo>
                    <a:lnTo>
                      <a:pt x="338" y="440"/>
                    </a:lnTo>
                    <a:lnTo>
                      <a:pt x="340" y="448"/>
                    </a:lnTo>
                    <a:lnTo>
                      <a:pt x="338" y="455"/>
                    </a:lnTo>
                    <a:lnTo>
                      <a:pt x="334" y="463"/>
                    </a:lnTo>
                    <a:lnTo>
                      <a:pt x="334" y="471"/>
                    </a:lnTo>
                    <a:lnTo>
                      <a:pt x="335" y="479"/>
                    </a:lnTo>
                    <a:lnTo>
                      <a:pt x="343" y="480"/>
                    </a:lnTo>
                    <a:lnTo>
                      <a:pt x="346" y="487"/>
                    </a:lnTo>
                    <a:lnTo>
                      <a:pt x="353" y="485"/>
                    </a:lnTo>
                    <a:lnTo>
                      <a:pt x="361" y="487"/>
                    </a:lnTo>
                    <a:lnTo>
                      <a:pt x="369" y="495"/>
                    </a:lnTo>
                    <a:lnTo>
                      <a:pt x="380" y="492"/>
                    </a:lnTo>
                    <a:lnTo>
                      <a:pt x="388" y="485"/>
                    </a:lnTo>
                    <a:lnTo>
                      <a:pt x="394" y="484"/>
                    </a:lnTo>
                    <a:lnTo>
                      <a:pt x="391" y="480"/>
                    </a:lnTo>
                    <a:lnTo>
                      <a:pt x="400" y="477"/>
                    </a:lnTo>
                    <a:lnTo>
                      <a:pt x="402" y="479"/>
                    </a:lnTo>
                    <a:lnTo>
                      <a:pt x="400" y="482"/>
                    </a:lnTo>
                    <a:lnTo>
                      <a:pt x="397" y="485"/>
                    </a:lnTo>
                    <a:lnTo>
                      <a:pt x="394" y="485"/>
                    </a:lnTo>
                    <a:lnTo>
                      <a:pt x="394" y="487"/>
                    </a:lnTo>
                    <a:lnTo>
                      <a:pt x="397" y="487"/>
                    </a:lnTo>
                    <a:lnTo>
                      <a:pt x="405" y="484"/>
                    </a:lnTo>
                    <a:lnTo>
                      <a:pt x="405" y="485"/>
                    </a:lnTo>
                    <a:lnTo>
                      <a:pt x="402" y="490"/>
                    </a:lnTo>
                    <a:lnTo>
                      <a:pt x="408" y="495"/>
                    </a:lnTo>
                    <a:lnTo>
                      <a:pt x="410" y="500"/>
                    </a:lnTo>
                    <a:lnTo>
                      <a:pt x="416" y="493"/>
                    </a:lnTo>
                    <a:lnTo>
                      <a:pt x="410" y="497"/>
                    </a:lnTo>
                    <a:lnTo>
                      <a:pt x="412" y="492"/>
                    </a:lnTo>
                    <a:lnTo>
                      <a:pt x="419" y="492"/>
                    </a:lnTo>
                    <a:lnTo>
                      <a:pt x="439" y="480"/>
                    </a:lnTo>
                    <a:lnTo>
                      <a:pt x="446" y="479"/>
                    </a:lnTo>
                    <a:lnTo>
                      <a:pt x="464" y="477"/>
                    </a:lnTo>
                    <a:lnTo>
                      <a:pt x="470" y="476"/>
                    </a:lnTo>
                    <a:lnTo>
                      <a:pt x="473" y="472"/>
                    </a:lnTo>
                    <a:lnTo>
                      <a:pt x="475" y="472"/>
                    </a:lnTo>
                    <a:lnTo>
                      <a:pt x="477" y="471"/>
                    </a:lnTo>
                    <a:lnTo>
                      <a:pt x="481" y="463"/>
                    </a:lnTo>
                    <a:lnTo>
                      <a:pt x="489" y="451"/>
                    </a:lnTo>
                    <a:lnTo>
                      <a:pt x="496" y="442"/>
                    </a:lnTo>
                    <a:lnTo>
                      <a:pt x="508" y="429"/>
                    </a:lnTo>
                    <a:lnTo>
                      <a:pt x="508" y="432"/>
                    </a:lnTo>
                    <a:lnTo>
                      <a:pt x="520" y="416"/>
                    </a:lnTo>
                    <a:lnTo>
                      <a:pt x="529" y="408"/>
                    </a:lnTo>
                    <a:lnTo>
                      <a:pt x="531" y="403"/>
                    </a:lnTo>
                    <a:lnTo>
                      <a:pt x="537" y="398"/>
                    </a:lnTo>
                    <a:lnTo>
                      <a:pt x="545" y="390"/>
                    </a:lnTo>
                    <a:lnTo>
                      <a:pt x="550" y="389"/>
                    </a:lnTo>
                    <a:lnTo>
                      <a:pt x="550" y="387"/>
                    </a:lnTo>
                    <a:lnTo>
                      <a:pt x="558" y="382"/>
                    </a:lnTo>
                    <a:lnTo>
                      <a:pt x="559" y="379"/>
                    </a:lnTo>
                    <a:lnTo>
                      <a:pt x="566" y="373"/>
                    </a:lnTo>
                    <a:lnTo>
                      <a:pt x="574" y="363"/>
                    </a:lnTo>
                    <a:lnTo>
                      <a:pt x="580" y="349"/>
                    </a:lnTo>
                    <a:lnTo>
                      <a:pt x="586" y="344"/>
                    </a:lnTo>
                    <a:lnTo>
                      <a:pt x="601" y="318"/>
                    </a:lnTo>
                    <a:lnTo>
                      <a:pt x="604" y="310"/>
                    </a:lnTo>
                    <a:lnTo>
                      <a:pt x="604" y="289"/>
                    </a:lnTo>
                    <a:lnTo>
                      <a:pt x="605" y="287"/>
                    </a:lnTo>
                    <a:lnTo>
                      <a:pt x="605" y="287"/>
                    </a:lnTo>
                    <a:lnTo>
                      <a:pt x="608" y="275"/>
                    </a:lnTo>
                    <a:lnTo>
                      <a:pt x="612" y="267"/>
                    </a:lnTo>
                    <a:lnTo>
                      <a:pt x="610" y="268"/>
                    </a:lnTo>
                    <a:lnTo>
                      <a:pt x="608" y="267"/>
                    </a:lnTo>
                    <a:lnTo>
                      <a:pt x="610" y="255"/>
                    </a:lnTo>
                    <a:lnTo>
                      <a:pt x="607" y="254"/>
                    </a:lnTo>
                    <a:lnTo>
                      <a:pt x="608" y="252"/>
                    </a:lnTo>
                    <a:lnTo>
                      <a:pt x="607" y="246"/>
                    </a:lnTo>
                    <a:lnTo>
                      <a:pt x="602" y="242"/>
                    </a:lnTo>
                    <a:lnTo>
                      <a:pt x="601" y="236"/>
                    </a:lnTo>
                    <a:lnTo>
                      <a:pt x="594" y="234"/>
                    </a:lnTo>
                    <a:lnTo>
                      <a:pt x="589" y="226"/>
                    </a:lnTo>
                    <a:lnTo>
                      <a:pt x="591" y="205"/>
                    </a:lnTo>
                    <a:lnTo>
                      <a:pt x="589" y="204"/>
                    </a:lnTo>
                    <a:lnTo>
                      <a:pt x="588" y="209"/>
                    </a:lnTo>
                    <a:lnTo>
                      <a:pt x="583" y="204"/>
                    </a:lnTo>
                    <a:lnTo>
                      <a:pt x="583" y="201"/>
                    </a:lnTo>
                    <a:lnTo>
                      <a:pt x="580" y="202"/>
                    </a:lnTo>
                    <a:lnTo>
                      <a:pt x="580" y="207"/>
                    </a:lnTo>
                    <a:lnTo>
                      <a:pt x="577" y="207"/>
                    </a:lnTo>
                    <a:lnTo>
                      <a:pt x="575" y="199"/>
                    </a:lnTo>
                    <a:lnTo>
                      <a:pt x="577" y="189"/>
                    </a:lnTo>
                    <a:lnTo>
                      <a:pt x="575" y="189"/>
                    </a:lnTo>
                    <a:lnTo>
                      <a:pt x="574" y="178"/>
                    </a:lnTo>
                    <a:lnTo>
                      <a:pt x="569" y="177"/>
                    </a:lnTo>
                    <a:lnTo>
                      <a:pt x="570" y="172"/>
                    </a:lnTo>
                    <a:lnTo>
                      <a:pt x="572" y="173"/>
                    </a:lnTo>
                    <a:lnTo>
                      <a:pt x="572" y="170"/>
                    </a:lnTo>
                    <a:lnTo>
                      <a:pt x="567" y="165"/>
                    </a:lnTo>
                    <a:lnTo>
                      <a:pt x="566" y="165"/>
                    </a:lnTo>
                    <a:lnTo>
                      <a:pt x="564" y="162"/>
                    </a:lnTo>
                    <a:lnTo>
                      <a:pt x="559" y="159"/>
                    </a:lnTo>
                    <a:lnTo>
                      <a:pt x="556" y="160"/>
                    </a:lnTo>
                    <a:lnTo>
                      <a:pt x="554" y="151"/>
                    </a:lnTo>
                    <a:lnTo>
                      <a:pt x="551" y="152"/>
                    </a:lnTo>
                    <a:lnTo>
                      <a:pt x="547" y="151"/>
                    </a:lnTo>
                    <a:lnTo>
                      <a:pt x="540" y="148"/>
                    </a:lnTo>
                    <a:lnTo>
                      <a:pt x="542" y="140"/>
                    </a:lnTo>
                    <a:lnTo>
                      <a:pt x="540" y="140"/>
                    </a:lnTo>
                    <a:lnTo>
                      <a:pt x="540" y="138"/>
                    </a:lnTo>
                    <a:lnTo>
                      <a:pt x="539" y="136"/>
                    </a:lnTo>
                    <a:lnTo>
                      <a:pt x="540" y="123"/>
                    </a:lnTo>
                    <a:lnTo>
                      <a:pt x="540" y="109"/>
                    </a:lnTo>
                    <a:lnTo>
                      <a:pt x="537" y="109"/>
                    </a:lnTo>
                    <a:lnTo>
                      <a:pt x="535" y="104"/>
                    </a:lnTo>
                    <a:lnTo>
                      <a:pt x="535" y="86"/>
                    </a:lnTo>
                    <a:lnTo>
                      <a:pt x="537" y="77"/>
                    </a:lnTo>
                    <a:lnTo>
                      <a:pt x="529" y="67"/>
                    </a:lnTo>
                    <a:lnTo>
                      <a:pt x="527" y="62"/>
                    </a:lnTo>
                    <a:lnTo>
                      <a:pt x="526" y="62"/>
                    </a:lnTo>
                    <a:lnTo>
                      <a:pt x="520" y="67"/>
                    </a:lnTo>
                    <a:lnTo>
                      <a:pt x="515" y="62"/>
                    </a:lnTo>
                    <a:lnTo>
                      <a:pt x="513" y="33"/>
                    </a:lnTo>
                    <a:lnTo>
                      <a:pt x="510" y="29"/>
                    </a:lnTo>
                    <a:lnTo>
                      <a:pt x="510" y="22"/>
                    </a:lnTo>
                    <a:lnTo>
                      <a:pt x="508" y="22"/>
                    </a:lnTo>
                    <a:lnTo>
                      <a:pt x="507" y="19"/>
                    </a:lnTo>
                    <a:lnTo>
                      <a:pt x="508" y="6"/>
                    </a:lnTo>
                    <a:lnTo>
                      <a:pt x="508" y="1"/>
                    </a:lnTo>
                    <a:lnTo>
                      <a:pt x="507" y="0"/>
                    </a:lnTo>
                    <a:lnTo>
                      <a:pt x="500" y="4"/>
                    </a:lnTo>
                    <a:lnTo>
                      <a:pt x="500" y="9"/>
                    </a:lnTo>
                    <a:lnTo>
                      <a:pt x="496" y="14"/>
                    </a:lnTo>
                    <a:lnTo>
                      <a:pt x="493" y="24"/>
                    </a:lnTo>
                    <a:lnTo>
                      <a:pt x="489" y="24"/>
                    </a:lnTo>
                    <a:lnTo>
                      <a:pt x="488" y="30"/>
                    </a:lnTo>
                    <a:lnTo>
                      <a:pt x="486" y="33"/>
                    </a:lnTo>
                    <a:lnTo>
                      <a:pt x="489" y="35"/>
                    </a:lnTo>
                    <a:lnTo>
                      <a:pt x="486" y="46"/>
                    </a:lnTo>
                    <a:lnTo>
                      <a:pt x="483" y="51"/>
                    </a:lnTo>
                    <a:lnTo>
                      <a:pt x="480" y="67"/>
                    </a:lnTo>
                    <a:lnTo>
                      <a:pt x="480" y="77"/>
                    </a:lnTo>
                    <a:lnTo>
                      <a:pt x="470" y="104"/>
                    </a:lnTo>
                    <a:lnTo>
                      <a:pt x="461" y="120"/>
                    </a:lnTo>
                    <a:lnTo>
                      <a:pt x="448" y="125"/>
                    </a:lnTo>
                    <a:lnTo>
                      <a:pt x="437" y="117"/>
                    </a:lnTo>
                    <a:lnTo>
                      <a:pt x="434" y="109"/>
                    </a:lnTo>
                    <a:lnTo>
                      <a:pt x="423" y="104"/>
                    </a:lnTo>
                    <a:lnTo>
                      <a:pt x="412" y="93"/>
                    </a:lnTo>
                    <a:lnTo>
                      <a:pt x="402" y="91"/>
                    </a:lnTo>
                    <a:lnTo>
                      <a:pt x="399" y="93"/>
                    </a:lnTo>
                    <a:lnTo>
                      <a:pt x="399" y="83"/>
                    </a:lnTo>
                    <a:lnTo>
                      <a:pt x="392" y="78"/>
                    </a:lnTo>
                    <a:lnTo>
                      <a:pt x="391" y="80"/>
                    </a:lnTo>
                    <a:lnTo>
                      <a:pt x="389" y="77"/>
                    </a:lnTo>
                    <a:lnTo>
                      <a:pt x="399" y="53"/>
                    </a:lnTo>
                    <a:lnTo>
                      <a:pt x="396" y="54"/>
                    </a:lnTo>
                    <a:lnTo>
                      <a:pt x="399" y="46"/>
                    </a:lnTo>
                    <a:lnTo>
                      <a:pt x="402" y="49"/>
                    </a:lnTo>
                    <a:lnTo>
                      <a:pt x="402" y="45"/>
                    </a:lnTo>
                    <a:lnTo>
                      <a:pt x="404" y="43"/>
                    </a:lnTo>
                    <a:lnTo>
                      <a:pt x="404" y="45"/>
                    </a:lnTo>
                    <a:lnTo>
                      <a:pt x="407" y="45"/>
                    </a:lnTo>
                    <a:lnTo>
                      <a:pt x="410" y="41"/>
                    </a:lnTo>
                    <a:lnTo>
                      <a:pt x="408" y="38"/>
                    </a:lnTo>
                    <a:lnTo>
                      <a:pt x="412" y="37"/>
                    </a:lnTo>
                    <a:lnTo>
                      <a:pt x="415" y="29"/>
                    </a:lnTo>
                    <a:lnTo>
                      <a:pt x="415" y="27"/>
                    </a:lnTo>
                    <a:lnTo>
                      <a:pt x="410" y="30"/>
                    </a:lnTo>
                    <a:lnTo>
                      <a:pt x="408" y="22"/>
                    </a:lnTo>
                    <a:lnTo>
                      <a:pt x="405" y="25"/>
                    </a:lnTo>
                    <a:lnTo>
                      <a:pt x="404" y="32"/>
                    </a:lnTo>
                    <a:lnTo>
                      <a:pt x="400" y="33"/>
                    </a:lnTo>
                    <a:lnTo>
                      <a:pt x="402" y="25"/>
                    </a:lnTo>
                    <a:lnTo>
                      <a:pt x="400" y="27"/>
                    </a:lnTo>
                    <a:lnTo>
                      <a:pt x="399" y="25"/>
                    </a:lnTo>
                    <a:lnTo>
                      <a:pt x="400" y="22"/>
                    </a:lnTo>
                    <a:lnTo>
                      <a:pt x="394" y="24"/>
                    </a:lnTo>
                    <a:lnTo>
                      <a:pt x="389" y="29"/>
                    </a:lnTo>
                    <a:lnTo>
                      <a:pt x="383" y="24"/>
                    </a:lnTo>
                    <a:lnTo>
                      <a:pt x="375" y="24"/>
                    </a:lnTo>
                    <a:lnTo>
                      <a:pt x="369" y="21"/>
                    </a:lnTo>
                    <a:lnTo>
                      <a:pt x="369" y="19"/>
                    </a:lnTo>
                    <a:lnTo>
                      <a:pt x="365" y="21"/>
                    </a:lnTo>
                    <a:lnTo>
                      <a:pt x="358" y="19"/>
                    </a:lnTo>
                    <a:lnTo>
                      <a:pt x="354" y="12"/>
                    </a:lnTo>
                    <a:lnTo>
                      <a:pt x="353" y="16"/>
                    </a:lnTo>
                    <a:lnTo>
                      <a:pt x="346" y="9"/>
                    </a:lnTo>
                    <a:lnTo>
                      <a:pt x="343" y="14"/>
                    </a:lnTo>
                    <a:lnTo>
                      <a:pt x="343" y="9"/>
                    </a:lnTo>
                    <a:lnTo>
                      <a:pt x="342" y="11"/>
                    </a:lnTo>
                    <a:lnTo>
                      <a:pt x="338" y="11"/>
                    </a:lnTo>
                    <a:lnTo>
                      <a:pt x="342" y="12"/>
                    </a:lnTo>
                    <a:lnTo>
                      <a:pt x="345" y="16"/>
                    </a:lnTo>
                    <a:lnTo>
                      <a:pt x="350" y="16"/>
                    </a:lnTo>
                    <a:lnTo>
                      <a:pt x="351" y="17"/>
                    </a:lnTo>
                    <a:lnTo>
                      <a:pt x="350" y="25"/>
                    </a:lnTo>
                    <a:lnTo>
                      <a:pt x="342" y="29"/>
                    </a:lnTo>
                    <a:lnTo>
                      <a:pt x="331" y="27"/>
                    </a:lnTo>
                    <a:lnTo>
                      <a:pt x="329" y="30"/>
                    </a:lnTo>
                    <a:lnTo>
                      <a:pt x="326" y="29"/>
                    </a:lnTo>
                    <a:lnTo>
                      <a:pt x="323" y="32"/>
                    </a:lnTo>
                    <a:lnTo>
                      <a:pt x="324" y="37"/>
                    </a:lnTo>
                    <a:lnTo>
                      <a:pt x="319" y="32"/>
                    </a:lnTo>
                    <a:lnTo>
                      <a:pt x="318" y="35"/>
                    </a:lnTo>
                    <a:lnTo>
                      <a:pt x="313" y="37"/>
                    </a:lnTo>
                    <a:lnTo>
                      <a:pt x="310" y="45"/>
                    </a:lnTo>
                    <a:lnTo>
                      <a:pt x="313" y="45"/>
                    </a:lnTo>
                    <a:lnTo>
                      <a:pt x="311" y="48"/>
                    </a:lnTo>
                    <a:lnTo>
                      <a:pt x="310" y="51"/>
                    </a:lnTo>
                    <a:lnTo>
                      <a:pt x="305" y="49"/>
                    </a:lnTo>
                    <a:lnTo>
                      <a:pt x="300" y="59"/>
                    </a:lnTo>
                    <a:lnTo>
                      <a:pt x="297" y="59"/>
                    </a:lnTo>
                    <a:lnTo>
                      <a:pt x="296" y="64"/>
                    </a:lnTo>
                    <a:lnTo>
                      <a:pt x="300" y="74"/>
                    </a:lnTo>
                    <a:lnTo>
                      <a:pt x="297" y="75"/>
                    </a:lnTo>
                    <a:lnTo>
                      <a:pt x="299" y="80"/>
                    </a:lnTo>
                    <a:lnTo>
                      <a:pt x="291" y="74"/>
                    </a:lnTo>
                    <a:lnTo>
                      <a:pt x="281" y="72"/>
                    </a:lnTo>
                    <a:lnTo>
                      <a:pt x="280" y="75"/>
                    </a:lnTo>
                    <a:lnTo>
                      <a:pt x="277" y="77"/>
                    </a:lnTo>
                    <a:lnTo>
                      <a:pt x="270" y="86"/>
                    </a:lnTo>
                    <a:lnTo>
                      <a:pt x="273" y="83"/>
                    </a:lnTo>
                    <a:lnTo>
                      <a:pt x="277" y="70"/>
                    </a:lnTo>
                    <a:lnTo>
                      <a:pt x="269" y="61"/>
                    </a:lnTo>
                    <a:lnTo>
                      <a:pt x="259" y="54"/>
                    </a:lnTo>
                    <a:lnTo>
                      <a:pt x="257" y="56"/>
                    </a:lnTo>
                    <a:lnTo>
                      <a:pt x="256" y="59"/>
                    </a:lnTo>
                    <a:lnTo>
                      <a:pt x="251" y="61"/>
                    </a:lnTo>
                    <a:lnTo>
                      <a:pt x="250" y="59"/>
                    </a:lnTo>
                    <a:lnTo>
                      <a:pt x="246" y="62"/>
                    </a:lnTo>
                    <a:lnTo>
                      <a:pt x="246" y="58"/>
                    </a:lnTo>
                    <a:lnTo>
                      <a:pt x="245" y="59"/>
                    </a:lnTo>
                    <a:lnTo>
                      <a:pt x="245" y="64"/>
                    </a:lnTo>
                    <a:lnTo>
                      <a:pt x="243" y="67"/>
                    </a:lnTo>
                    <a:lnTo>
                      <a:pt x="240" y="70"/>
                    </a:lnTo>
                    <a:lnTo>
                      <a:pt x="240" y="67"/>
                    </a:lnTo>
                    <a:lnTo>
                      <a:pt x="232" y="70"/>
                    </a:lnTo>
                    <a:lnTo>
                      <a:pt x="232" y="78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27" y="83"/>
                    </a:lnTo>
                    <a:lnTo>
                      <a:pt x="223" y="82"/>
                    </a:lnTo>
                    <a:lnTo>
                      <a:pt x="219" y="85"/>
                    </a:lnTo>
                    <a:lnTo>
                      <a:pt x="219" y="90"/>
                    </a:lnTo>
                    <a:lnTo>
                      <a:pt x="215" y="96"/>
                    </a:lnTo>
                    <a:lnTo>
                      <a:pt x="215" y="99"/>
                    </a:lnTo>
                    <a:lnTo>
                      <a:pt x="216" y="101"/>
                    </a:lnTo>
                    <a:lnTo>
                      <a:pt x="216" y="103"/>
                    </a:lnTo>
                    <a:lnTo>
                      <a:pt x="211" y="103"/>
                    </a:lnTo>
                    <a:lnTo>
                      <a:pt x="208" y="96"/>
                    </a:lnTo>
                    <a:lnTo>
                      <a:pt x="203" y="96"/>
                    </a:lnTo>
                    <a:lnTo>
                      <a:pt x="202" y="98"/>
                    </a:lnTo>
                    <a:lnTo>
                      <a:pt x="200" y="104"/>
                    </a:lnTo>
                    <a:lnTo>
                      <a:pt x="203" y="109"/>
                    </a:lnTo>
                    <a:lnTo>
                      <a:pt x="203" y="112"/>
                    </a:lnTo>
                    <a:lnTo>
                      <a:pt x="200" y="112"/>
                    </a:lnTo>
                    <a:lnTo>
                      <a:pt x="197" y="120"/>
                    </a:lnTo>
                    <a:lnTo>
                      <a:pt x="192" y="101"/>
                    </a:lnTo>
                    <a:lnTo>
                      <a:pt x="189" y="106"/>
                    </a:lnTo>
                    <a:lnTo>
                      <a:pt x="181" y="112"/>
                    </a:lnTo>
                    <a:lnTo>
                      <a:pt x="178" y="119"/>
                    </a:lnTo>
                    <a:lnTo>
                      <a:pt x="180" y="128"/>
                    </a:lnTo>
                    <a:lnTo>
                      <a:pt x="170" y="138"/>
                    </a:lnTo>
                    <a:lnTo>
                      <a:pt x="169" y="136"/>
                    </a:lnTo>
                    <a:lnTo>
                      <a:pt x="162" y="149"/>
                    </a:lnTo>
                    <a:lnTo>
                      <a:pt x="153" y="157"/>
                    </a:lnTo>
                    <a:lnTo>
                      <a:pt x="130" y="164"/>
                    </a:lnTo>
                    <a:lnTo>
                      <a:pt x="124" y="162"/>
                    </a:lnTo>
                    <a:lnTo>
                      <a:pt x="116" y="168"/>
                    </a:lnTo>
                    <a:lnTo>
                      <a:pt x="108" y="170"/>
                    </a:lnTo>
                    <a:lnTo>
                      <a:pt x="99" y="175"/>
                    </a:lnTo>
                    <a:lnTo>
                      <a:pt x="86" y="173"/>
                    </a:lnTo>
                    <a:lnTo>
                      <a:pt x="72" y="181"/>
                    </a:lnTo>
                    <a:lnTo>
                      <a:pt x="64" y="191"/>
                    </a:lnTo>
                    <a:lnTo>
                      <a:pt x="57" y="193"/>
                    </a:lnTo>
                    <a:lnTo>
                      <a:pt x="49" y="197"/>
                    </a:lnTo>
                    <a:lnTo>
                      <a:pt x="41" y="207"/>
                    </a:lnTo>
                    <a:lnTo>
                      <a:pt x="40" y="207"/>
                    </a:lnTo>
                    <a:lnTo>
                      <a:pt x="40" y="202"/>
                    </a:lnTo>
                    <a:lnTo>
                      <a:pt x="43" y="194"/>
                    </a:lnTo>
                    <a:lnTo>
                      <a:pt x="41" y="196"/>
                    </a:lnTo>
                    <a:lnTo>
                      <a:pt x="35" y="204"/>
                    </a:lnTo>
                    <a:lnTo>
                      <a:pt x="34" y="210"/>
                    </a:lnTo>
                    <a:lnTo>
                      <a:pt x="34" y="215"/>
                    </a:lnTo>
                    <a:lnTo>
                      <a:pt x="32" y="223"/>
                    </a:lnTo>
                    <a:lnTo>
                      <a:pt x="26" y="233"/>
                    </a:lnTo>
                    <a:lnTo>
                      <a:pt x="24" y="242"/>
                    </a:lnTo>
                    <a:lnTo>
                      <a:pt x="27" y="259"/>
                    </a:lnTo>
                    <a:lnTo>
                      <a:pt x="27" y="260"/>
                    </a:lnTo>
                    <a:lnTo>
                      <a:pt x="30" y="265"/>
                    </a:lnTo>
                    <a:lnTo>
                      <a:pt x="29" y="270"/>
                    </a:lnTo>
                    <a:lnTo>
                      <a:pt x="26" y="276"/>
                    </a:lnTo>
                    <a:lnTo>
                      <a:pt x="24" y="276"/>
                    </a:lnTo>
                    <a:lnTo>
                      <a:pt x="24" y="270"/>
                    </a:lnTo>
                    <a:lnTo>
                      <a:pt x="22" y="271"/>
                    </a:lnTo>
                    <a:lnTo>
                      <a:pt x="21" y="262"/>
                    </a:lnTo>
                    <a:lnTo>
                      <a:pt x="19" y="262"/>
                    </a:lnTo>
                    <a:lnTo>
                      <a:pt x="22" y="278"/>
                    </a:lnTo>
                    <a:lnTo>
                      <a:pt x="19" y="279"/>
                    </a:lnTo>
                    <a:lnTo>
                      <a:pt x="19" y="278"/>
                    </a:lnTo>
                    <a:lnTo>
                      <a:pt x="18" y="278"/>
                    </a:lnTo>
                    <a:lnTo>
                      <a:pt x="18" y="273"/>
                    </a:lnTo>
                    <a:lnTo>
                      <a:pt x="14" y="271"/>
                    </a:lnTo>
                    <a:lnTo>
                      <a:pt x="14" y="273"/>
                    </a:lnTo>
                    <a:lnTo>
                      <a:pt x="18" y="283"/>
                    </a:lnTo>
                    <a:lnTo>
                      <a:pt x="21" y="287"/>
                    </a:lnTo>
                    <a:lnTo>
                      <a:pt x="22" y="297"/>
                    </a:lnTo>
                    <a:lnTo>
                      <a:pt x="21" y="304"/>
                    </a:lnTo>
                    <a:lnTo>
                      <a:pt x="26" y="326"/>
                    </a:lnTo>
                    <a:lnTo>
                      <a:pt x="22" y="345"/>
                    </a:lnTo>
                    <a:lnTo>
                      <a:pt x="26" y="368"/>
                    </a:lnTo>
                    <a:lnTo>
                      <a:pt x="21" y="382"/>
                    </a:lnTo>
                    <a:lnTo>
                      <a:pt x="18" y="389"/>
                    </a:lnTo>
                    <a:lnTo>
                      <a:pt x="16" y="394"/>
                    </a:lnTo>
                    <a:lnTo>
                      <a:pt x="10" y="402"/>
                    </a:lnTo>
                    <a:lnTo>
                      <a:pt x="5" y="40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74" name="Freeform 253"/>
              <p:cNvSpPr/>
              <p:nvPr/>
            </p:nvSpPr>
            <p:spPr>
              <a:xfrm>
                <a:off x="7940520" y="33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4 h 4"/>
                  <a:gd name="GluePoint2X" fmla="*/ 0 w 5"/>
                  <a:gd name="GluePoint2Y" fmla="*/ 2 h 4"/>
                  <a:gd name="GluePoint3X" fmla="*/ 1 w 5"/>
                  <a:gd name="GluePoint3Y" fmla="*/ 0 h 4"/>
                  <a:gd name="GluePoint4X" fmla="*/ 5 w 5"/>
                  <a:gd name="GluePoint4Y" fmla="*/ 4 h 4"/>
                  <a:gd name="GluePoint5X" fmla="*/ 0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4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5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75" name="Freeform 254"/>
              <p:cNvSpPr/>
              <p:nvPr/>
            </p:nvSpPr>
            <p:spPr>
              <a:xfrm>
                <a:off x="7875720" y="3227400"/>
                <a:ext cx="21960" cy="201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20160"/>
                  <a:gd name="textAreaBottom" fmla="*/ 20520 h 20160"/>
                  <a:gd name="GluePoint1X" fmla="*/ 0 w 14"/>
                  <a:gd name="GluePoint1Y" fmla="*/ 0 h 13"/>
                  <a:gd name="GluePoint2X" fmla="*/ 6 w 14"/>
                  <a:gd name="GluePoint2Y" fmla="*/ 3 h 13"/>
                  <a:gd name="GluePoint3X" fmla="*/ 14 w 14"/>
                  <a:gd name="GluePoint3Y" fmla="*/ 13 h 13"/>
                  <a:gd name="GluePoint4X" fmla="*/ 6 w 14"/>
                  <a:gd name="GluePoint4Y" fmla="*/ 10 h 13"/>
                  <a:gd name="GluePoint5X" fmla="*/ 0 w 14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13">
                    <a:moveTo>
                      <a:pt x="0" y="0"/>
                    </a:moveTo>
                    <a:lnTo>
                      <a:pt x="6" y="3"/>
                    </a:lnTo>
                    <a:lnTo>
                      <a:pt x="14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76" name="Freeform 255"/>
              <p:cNvSpPr/>
              <p:nvPr/>
            </p:nvSpPr>
            <p:spPr>
              <a:xfrm>
                <a:off x="7875720" y="325296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3 w 3"/>
                  <a:gd name="GluePoint2Y" fmla="*/ 4 h 7"/>
                  <a:gd name="GluePoint3X" fmla="*/ 1 w 3"/>
                  <a:gd name="GluePoint3Y" fmla="*/ 7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3" y="4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77" name="Freeform 256"/>
              <p:cNvSpPr/>
              <p:nvPr/>
            </p:nvSpPr>
            <p:spPr>
              <a:xfrm>
                <a:off x="7885080" y="3260880"/>
                <a:ext cx="2880" cy="1080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0800"/>
                  <a:gd name="textAreaBottom" fmla="*/ 11160 h 10800"/>
                  <a:gd name="GluePoint1X" fmla="*/ 2 w 2"/>
                  <a:gd name="GluePoint1Y" fmla="*/ 2 h 7"/>
                  <a:gd name="GluePoint2X" fmla="*/ 2 w 2"/>
                  <a:gd name="GluePoint2Y" fmla="*/ 5 h 7"/>
                  <a:gd name="GluePoint3X" fmla="*/ 0 w 2"/>
                  <a:gd name="GluePoint3Y" fmla="*/ 7 h 7"/>
                  <a:gd name="GluePoint4X" fmla="*/ 0 w 2"/>
                  <a:gd name="GluePoint4Y" fmla="*/ 0 h 7"/>
                  <a:gd name="GluePoint5X" fmla="*/ 2 w 2"/>
                  <a:gd name="GluePoint5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7">
                    <a:moveTo>
                      <a:pt x="2" y="2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78" name="Freeform 257"/>
              <p:cNvSpPr/>
              <p:nvPr/>
            </p:nvSpPr>
            <p:spPr>
              <a:xfrm>
                <a:off x="7889760" y="3265560"/>
                <a:ext cx="12240" cy="154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5480"/>
                  <a:gd name="textAreaBottom" fmla="*/ 15840 h 15480"/>
                  <a:gd name="GluePoint1X" fmla="*/ 0 w 8"/>
                  <a:gd name="GluePoint1Y" fmla="*/ 5 h 10"/>
                  <a:gd name="GluePoint2X" fmla="*/ 0 w 8"/>
                  <a:gd name="GluePoint2Y" fmla="*/ 2 h 10"/>
                  <a:gd name="GluePoint3X" fmla="*/ 3 w 8"/>
                  <a:gd name="GluePoint3Y" fmla="*/ 0 h 10"/>
                  <a:gd name="GluePoint4X" fmla="*/ 8 w 8"/>
                  <a:gd name="GluePoint4Y" fmla="*/ 5 h 10"/>
                  <a:gd name="GluePoint5X" fmla="*/ 8 w 8"/>
                  <a:gd name="GluePoint5Y" fmla="*/ 10 h 10"/>
                  <a:gd name="GluePoint6X" fmla="*/ 0 w 8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10">
                    <a:moveTo>
                      <a:pt x="0" y="5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8" y="5"/>
                    </a:lnTo>
                    <a:lnTo>
                      <a:pt x="8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79" name="Freeform 258"/>
              <p:cNvSpPr/>
              <p:nvPr/>
            </p:nvSpPr>
            <p:spPr>
              <a:xfrm>
                <a:off x="7889760" y="32781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4 h 4"/>
                  <a:gd name="GluePoint2X" fmla="*/ 0 w 0"/>
                  <a:gd name="GluePoint2Y" fmla="*/ 0 h 4"/>
                  <a:gd name="GluePoint3X" fmla="*/ 0 w 0"/>
                  <a:gd name="GluePoint3Y" fmla="*/ 4 h 4"/>
                  <a:gd name="GluePoint4X" fmla="*/ 0 w 0"/>
                  <a:gd name="GluePoint4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80" name="Freeform 259"/>
              <p:cNvSpPr/>
              <p:nvPr/>
            </p:nvSpPr>
            <p:spPr>
              <a:xfrm>
                <a:off x="7905600" y="328140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0 h 3"/>
                  <a:gd name="GluePoint3X" fmla="*/ 1 w 1"/>
                  <a:gd name="GluePoint3Y" fmla="*/ 3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81" name="Freeform 260"/>
              <p:cNvSpPr/>
              <p:nvPr/>
            </p:nvSpPr>
            <p:spPr>
              <a:xfrm>
                <a:off x="7923240" y="3252960"/>
                <a:ext cx="26640" cy="28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8080"/>
                  <a:gd name="textAreaBottom" fmla="*/ 28440 h 28080"/>
                  <a:gd name="GluePoint1X" fmla="*/ 0 w 17"/>
                  <a:gd name="GluePoint1Y" fmla="*/ 0 h 18"/>
                  <a:gd name="GluePoint2X" fmla="*/ 16 w 17"/>
                  <a:gd name="GluePoint2Y" fmla="*/ 12 h 18"/>
                  <a:gd name="GluePoint3X" fmla="*/ 17 w 17"/>
                  <a:gd name="GluePoint3Y" fmla="*/ 18 h 18"/>
                  <a:gd name="GluePoint4X" fmla="*/ 3 w 17"/>
                  <a:gd name="GluePoint4Y" fmla="*/ 7 h 18"/>
                  <a:gd name="GluePoint5X" fmla="*/ 0 w 17"/>
                  <a:gd name="GluePoint5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8">
                    <a:moveTo>
                      <a:pt x="0" y="0"/>
                    </a:moveTo>
                    <a:lnTo>
                      <a:pt x="16" y="12"/>
                    </a:lnTo>
                    <a:lnTo>
                      <a:pt x="17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82" name="Freeform 261"/>
              <p:cNvSpPr/>
              <p:nvPr/>
            </p:nvSpPr>
            <p:spPr>
              <a:xfrm>
                <a:off x="7974000" y="3276720"/>
                <a:ext cx="17280" cy="34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34560"/>
                  <a:gd name="textAreaBottom" fmla="*/ 34920 h 34560"/>
                  <a:gd name="GluePoint1X" fmla="*/ 0 w 11"/>
                  <a:gd name="GluePoint1Y" fmla="*/ 1 h 22"/>
                  <a:gd name="GluePoint2X" fmla="*/ 0 w 11"/>
                  <a:gd name="GluePoint2Y" fmla="*/ 0 h 22"/>
                  <a:gd name="GluePoint3X" fmla="*/ 1 w 11"/>
                  <a:gd name="GluePoint3Y" fmla="*/ 1 h 22"/>
                  <a:gd name="GluePoint4X" fmla="*/ 3 w 11"/>
                  <a:gd name="GluePoint4Y" fmla="*/ 8 h 22"/>
                  <a:gd name="GluePoint5X" fmla="*/ 7 w 11"/>
                  <a:gd name="GluePoint5Y" fmla="*/ 14 h 22"/>
                  <a:gd name="GluePoint6X" fmla="*/ 6 w 11"/>
                  <a:gd name="GluePoint6Y" fmla="*/ 17 h 22"/>
                  <a:gd name="GluePoint7X" fmla="*/ 9 w 11"/>
                  <a:gd name="GluePoint7Y" fmla="*/ 17 h 22"/>
                  <a:gd name="GluePoint8X" fmla="*/ 11 w 11"/>
                  <a:gd name="GluePoint8Y" fmla="*/ 22 h 22"/>
                  <a:gd name="GluePoint9X" fmla="*/ 3 w 11"/>
                  <a:gd name="GluePoint9Y" fmla="*/ 16 h 22"/>
                  <a:gd name="GluePoint10X" fmla="*/ 0 w 11"/>
                  <a:gd name="GluePoint10Y" fmla="*/ 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8"/>
                    </a:lnTo>
                    <a:lnTo>
                      <a:pt x="7" y="14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1" y="22"/>
                    </a:lnTo>
                    <a:lnTo>
                      <a:pt x="3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83" name="Freeform 262"/>
              <p:cNvSpPr/>
              <p:nvPr/>
            </p:nvSpPr>
            <p:spPr>
              <a:xfrm>
                <a:off x="7958160" y="329400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84" name="Freeform 263"/>
              <p:cNvSpPr/>
              <p:nvPr/>
            </p:nvSpPr>
            <p:spPr>
              <a:xfrm>
                <a:off x="7942320" y="3303720"/>
                <a:ext cx="31320" cy="1872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8720"/>
                  <a:gd name="textAreaBottom" fmla="*/ 19080 h 18720"/>
                  <a:gd name="GluePoint1X" fmla="*/ 0 w 20"/>
                  <a:gd name="GluePoint1Y" fmla="*/ 0 h 12"/>
                  <a:gd name="GluePoint2X" fmla="*/ 12 w 20"/>
                  <a:gd name="GluePoint2Y" fmla="*/ 2 h 12"/>
                  <a:gd name="GluePoint3X" fmla="*/ 20 w 20"/>
                  <a:gd name="GluePoint3Y" fmla="*/ 7 h 12"/>
                  <a:gd name="GluePoint4X" fmla="*/ 20 w 20"/>
                  <a:gd name="GluePoint4Y" fmla="*/ 10 h 12"/>
                  <a:gd name="GluePoint5X" fmla="*/ 18 w 20"/>
                  <a:gd name="GluePoint5Y" fmla="*/ 12 h 12"/>
                  <a:gd name="GluePoint6X" fmla="*/ 5 w 20"/>
                  <a:gd name="GluePoint6Y" fmla="*/ 10 h 12"/>
                  <a:gd name="GluePoint7X" fmla="*/ 0 w 20"/>
                  <a:gd name="GluePoint7Y" fmla="*/ 4 h 12"/>
                  <a:gd name="GluePoint8X" fmla="*/ 0 w 20"/>
                  <a:gd name="GluePoint8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2">
                    <a:moveTo>
                      <a:pt x="0" y="0"/>
                    </a:moveTo>
                    <a:lnTo>
                      <a:pt x="12" y="2"/>
                    </a:lnTo>
                    <a:lnTo>
                      <a:pt x="20" y="7"/>
                    </a:lnTo>
                    <a:lnTo>
                      <a:pt x="20" y="10"/>
                    </a:lnTo>
                    <a:lnTo>
                      <a:pt x="18" y="12"/>
                    </a:lnTo>
                    <a:lnTo>
                      <a:pt x="5" y="10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85" name="Freeform 264"/>
              <p:cNvSpPr/>
              <p:nvPr/>
            </p:nvSpPr>
            <p:spPr>
              <a:xfrm>
                <a:off x="7983360" y="33274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9 w 13"/>
                  <a:gd name="GluePoint2Y" fmla="*/ 5 h 13"/>
                  <a:gd name="GluePoint3X" fmla="*/ 13 w 13"/>
                  <a:gd name="GluePoint3Y" fmla="*/ 11 h 13"/>
                  <a:gd name="GluePoint4X" fmla="*/ 13 w 13"/>
                  <a:gd name="GluePoint4Y" fmla="*/ 13 h 13"/>
                  <a:gd name="GluePoint5X" fmla="*/ 6 w 13"/>
                  <a:gd name="GluePoint5Y" fmla="*/ 10 h 13"/>
                  <a:gd name="GluePoint6X" fmla="*/ 0 w 13"/>
                  <a:gd name="GluePoint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9" y="5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86" name="Freeform 265"/>
              <p:cNvSpPr/>
              <p:nvPr/>
            </p:nvSpPr>
            <p:spPr>
              <a:xfrm>
                <a:off x="7832880" y="318132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0"/>
                  <a:gd name="GluePoint1Y" fmla="*/ 0 h 7"/>
                  <a:gd name="GluePoint2X" fmla="*/ 0 w 0"/>
                  <a:gd name="GluePoint2Y" fmla="*/ 7 h 7"/>
                  <a:gd name="GluePoint3X" fmla="*/ 0 w 0"/>
                  <a:gd name="GluePoint3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7">
                    <a:moveTo>
                      <a:pt x="0" y="0"/>
                    </a:move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87" name="Freeform 266"/>
              <p:cNvSpPr/>
              <p:nvPr/>
            </p:nvSpPr>
            <p:spPr>
              <a:xfrm>
                <a:off x="7834320" y="3193920"/>
                <a:ext cx="25200" cy="4104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1040"/>
                  <a:gd name="textAreaBottom" fmla="*/ 41400 h 41040"/>
                  <a:gd name="GluePoint1X" fmla="*/ 0 w 16"/>
                  <a:gd name="GluePoint1Y" fmla="*/ 0 h 26"/>
                  <a:gd name="GluePoint2X" fmla="*/ 3 w 16"/>
                  <a:gd name="GluePoint2Y" fmla="*/ 2 h 26"/>
                  <a:gd name="GluePoint3X" fmla="*/ 16 w 16"/>
                  <a:gd name="GluePoint3Y" fmla="*/ 18 h 26"/>
                  <a:gd name="GluePoint4X" fmla="*/ 16 w 16"/>
                  <a:gd name="GluePoint4Y" fmla="*/ 24 h 26"/>
                  <a:gd name="GluePoint5X" fmla="*/ 13 w 16"/>
                  <a:gd name="GluePoint5Y" fmla="*/ 26 h 26"/>
                  <a:gd name="GluePoint6X" fmla="*/ 7 w 16"/>
                  <a:gd name="GluePoint6Y" fmla="*/ 23 h 26"/>
                  <a:gd name="GluePoint7X" fmla="*/ 7 w 16"/>
                  <a:gd name="GluePoint7Y" fmla="*/ 15 h 26"/>
                  <a:gd name="GluePoint8X" fmla="*/ 0 w 16"/>
                  <a:gd name="GluePoint8Y" fmla="*/ 7 h 26"/>
                  <a:gd name="GluePoint9X" fmla="*/ 0 w 16"/>
                  <a:gd name="GluePoint9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6" h="26">
                    <a:moveTo>
                      <a:pt x="0" y="0"/>
                    </a:moveTo>
                    <a:lnTo>
                      <a:pt x="3" y="2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3" y="26"/>
                    </a:lnTo>
                    <a:lnTo>
                      <a:pt x="7" y="23"/>
                    </a:lnTo>
                    <a:lnTo>
                      <a:pt x="7" y="15"/>
                    </a:ln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88" name="Freeform 267"/>
              <p:cNvSpPr/>
              <p:nvPr/>
            </p:nvSpPr>
            <p:spPr>
              <a:xfrm>
                <a:off x="7496280" y="3114720"/>
                <a:ext cx="231480" cy="22824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228240"/>
                  <a:gd name="textAreaBottom" fmla="*/ 228600 h 228240"/>
                  <a:gd name="GluePoint1X" fmla="*/ 5 w 146"/>
                  <a:gd name="GluePoint1Y" fmla="*/ 0 h 144"/>
                  <a:gd name="GluePoint2X" fmla="*/ 4 w 146"/>
                  <a:gd name="GluePoint2Y" fmla="*/ 44 h 144"/>
                  <a:gd name="GluePoint3X" fmla="*/ 4 w 146"/>
                  <a:gd name="GluePoint3Y" fmla="*/ 68 h 144"/>
                  <a:gd name="GluePoint4X" fmla="*/ 0 w 146"/>
                  <a:gd name="GluePoint4Y" fmla="*/ 74 h 144"/>
                  <a:gd name="GluePoint5X" fmla="*/ 2 w 146"/>
                  <a:gd name="GluePoint5Y" fmla="*/ 81 h 144"/>
                  <a:gd name="GluePoint6X" fmla="*/ 2 w 146"/>
                  <a:gd name="GluePoint6Y" fmla="*/ 116 h 144"/>
                  <a:gd name="GluePoint7X" fmla="*/ 26 w 146"/>
                  <a:gd name="GluePoint7Y" fmla="*/ 118 h 144"/>
                  <a:gd name="GluePoint8X" fmla="*/ 34 w 146"/>
                  <a:gd name="GluePoint8Y" fmla="*/ 111 h 144"/>
                  <a:gd name="GluePoint9X" fmla="*/ 31 w 146"/>
                  <a:gd name="GluePoint9Y" fmla="*/ 103 h 144"/>
                  <a:gd name="GluePoint10X" fmla="*/ 37 w 146"/>
                  <a:gd name="GluePoint10Y" fmla="*/ 100 h 144"/>
                  <a:gd name="GluePoint11X" fmla="*/ 38 w 146"/>
                  <a:gd name="GluePoint11Y" fmla="*/ 97 h 144"/>
                  <a:gd name="GluePoint12X" fmla="*/ 43 w 146"/>
                  <a:gd name="GluePoint12Y" fmla="*/ 95 h 144"/>
                  <a:gd name="GluePoint13X" fmla="*/ 43 w 146"/>
                  <a:gd name="GluePoint13Y" fmla="*/ 89 h 144"/>
                  <a:gd name="GluePoint14X" fmla="*/ 48 w 146"/>
                  <a:gd name="GluePoint14Y" fmla="*/ 91 h 144"/>
                  <a:gd name="GluePoint15X" fmla="*/ 53 w 146"/>
                  <a:gd name="GluePoint15Y" fmla="*/ 87 h 144"/>
                  <a:gd name="GluePoint16X" fmla="*/ 80 w 146"/>
                  <a:gd name="GluePoint16Y" fmla="*/ 100 h 144"/>
                  <a:gd name="GluePoint17X" fmla="*/ 85 w 146"/>
                  <a:gd name="GluePoint17Y" fmla="*/ 115 h 144"/>
                  <a:gd name="GluePoint18X" fmla="*/ 89 w 146"/>
                  <a:gd name="GluePoint18Y" fmla="*/ 115 h 144"/>
                  <a:gd name="GluePoint19X" fmla="*/ 89 w 146"/>
                  <a:gd name="GluePoint19Y" fmla="*/ 119 h 144"/>
                  <a:gd name="GluePoint20X" fmla="*/ 100 w 146"/>
                  <a:gd name="GluePoint20Y" fmla="*/ 132 h 144"/>
                  <a:gd name="GluePoint21X" fmla="*/ 132 w 146"/>
                  <a:gd name="GluePoint21Y" fmla="*/ 139 h 144"/>
                  <a:gd name="GluePoint22X" fmla="*/ 134 w 146"/>
                  <a:gd name="GluePoint22Y" fmla="*/ 142 h 144"/>
                  <a:gd name="GluePoint23X" fmla="*/ 137 w 146"/>
                  <a:gd name="GluePoint23Y" fmla="*/ 144 h 144"/>
                  <a:gd name="GluePoint24X" fmla="*/ 143 w 146"/>
                  <a:gd name="GluePoint24Y" fmla="*/ 140 h 144"/>
                  <a:gd name="GluePoint25X" fmla="*/ 139 w 146"/>
                  <a:gd name="GluePoint25Y" fmla="*/ 137 h 144"/>
                  <a:gd name="GluePoint26X" fmla="*/ 143 w 146"/>
                  <a:gd name="GluePoint26Y" fmla="*/ 139 h 144"/>
                  <a:gd name="GluePoint27X" fmla="*/ 146 w 146"/>
                  <a:gd name="GluePoint27Y" fmla="*/ 137 h 144"/>
                  <a:gd name="GluePoint28X" fmla="*/ 146 w 146"/>
                  <a:gd name="GluePoint28Y" fmla="*/ 136 h 144"/>
                  <a:gd name="GluePoint29X" fmla="*/ 140 w 146"/>
                  <a:gd name="GluePoint29Y" fmla="*/ 134 h 144"/>
                  <a:gd name="GluePoint30X" fmla="*/ 132 w 146"/>
                  <a:gd name="GluePoint30Y" fmla="*/ 129 h 144"/>
                  <a:gd name="GluePoint31X" fmla="*/ 135 w 146"/>
                  <a:gd name="GluePoint31Y" fmla="*/ 126 h 144"/>
                  <a:gd name="GluePoint32X" fmla="*/ 123 w 146"/>
                  <a:gd name="GluePoint32Y" fmla="*/ 121 h 144"/>
                  <a:gd name="GluePoint33X" fmla="*/ 124 w 146"/>
                  <a:gd name="GluePoint33Y" fmla="*/ 116 h 144"/>
                  <a:gd name="GluePoint34X" fmla="*/ 123 w 146"/>
                  <a:gd name="GluePoint34Y" fmla="*/ 115 h 144"/>
                  <a:gd name="GluePoint35X" fmla="*/ 116 w 146"/>
                  <a:gd name="GluePoint35Y" fmla="*/ 115 h 144"/>
                  <a:gd name="GluePoint36X" fmla="*/ 115 w 146"/>
                  <a:gd name="GluePoint36Y" fmla="*/ 113 h 144"/>
                  <a:gd name="GluePoint37X" fmla="*/ 110 w 146"/>
                  <a:gd name="GluePoint37Y" fmla="*/ 105 h 144"/>
                  <a:gd name="GluePoint38X" fmla="*/ 110 w 146"/>
                  <a:gd name="GluePoint38Y" fmla="*/ 99 h 144"/>
                  <a:gd name="GluePoint39X" fmla="*/ 107 w 146"/>
                  <a:gd name="GluePoint39Y" fmla="*/ 97 h 144"/>
                  <a:gd name="GluePoint40X" fmla="*/ 97 w 146"/>
                  <a:gd name="GluePoint40Y" fmla="*/ 87 h 144"/>
                  <a:gd name="GluePoint41X" fmla="*/ 94 w 146"/>
                  <a:gd name="GluePoint41Y" fmla="*/ 78 h 144"/>
                  <a:gd name="GluePoint42X" fmla="*/ 96 w 146"/>
                  <a:gd name="GluePoint42Y" fmla="*/ 76 h 144"/>
                  <a:gd name="GluePoint43X" fmla="*/ 107 w 146"/>
                  <a:gd name="GluePoint43Y" fmla="*/ 74 h 144"/>
                  <a:gd name="GluePoint44X" fmla="*/ 107 w 146"/>
                  <a:gd name="GluePoint44Y" fmla="*/ 70 h 144"/>
                  <a:gd name="GluePoint45X" fmla="*/ 104 w 146"/>
                  <a:gd name="GluePoint45Y" fmla="*/ 63 h 144"/>
                  <a:gd name="GluePoint46X" fmla="*/ 78 w 146"/>
                  <a:gd name="GluePoint46Y" fmla="*/ 52 h 144"/>
                  <a:gd name="GluePoint47X" fmla="*/ 78 w 146"/>
                  <a:gd name="GluePoint47Y" fmla="*/ 46 h 144"/>
                  <a:gd name="GluePoint48X" fmla="*/ 73 w 146"/>
                  <a:gd name="GluePoint48Y" fmla="*/ 37 h 144"/>
                  <a:gd name="GluePoint49X" fmla="*/ 61 w 146"/>
                  <a:gd name="GluePoint49Y" fmla="*/ 28 h 144"/>
                  <a:gd name="GluePoint50X" fmla="*/ 56 w 146"/>
                  <a:gd name="GluePoint50Y" fmla="*/ 21 h 144"/>
                  <a:gd name="GluePoint51X" fmla="*/ 27 w 146"/>
                  <a:gd name="GluePoint51Y" fmla="*/ 12 h 144"/>
                  <a:gd name="GluePoint52X" fmla="*/ 5 w 146"/>
                  <a:gd name="GluePoint52Y" fmla="*/ 0 h 1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46" h="144">
                    <a:moveTo>
                      <a:pt x="5" y="0"/>
                    </a:moveTo>
                    <a:lnTo>
                      <a:pt x="4" y="44"/>
                    </a:lnTo>
                    <a:lnTo>
                      <a:pt x="4" y="68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2" y="116"/>
                    </a:lnTo>
                    <a:lnTo>
                      <a:pt x="26" y="118"/>
                    </a:lnTo>
                    <a:lnTo>
                      <a:pt x="34" y="111"/>
                    </a:lnTo>
                    <a:lnTo>
                      <a:pt x="31" y="103"/>
                    </a:lnTo>
                    <a:lnTo>
                      <a:pt x="37" y="100"/>
                    </a:lnTo>
                    <a:lnTo>
                      <a:pt x="38" y="97"/>
                    </a:lnTo>
                    <a:lnTo>
                      <a:pt x="43" y="95"/>
                    </a:lnTo>
                    <a:lnTo>
                      <a:pt x="43" y="89"/>
                    </a:lnTo>
                    <a:lnTo>
                      <a:pt x="48" y="91"/>
                    </a:lnTo>
                    <a:lnTo>
                      <a:pt x="53" y="87"/>
                    </a:lnTo>
                    <a:lnTo>
                      <a:pt x="80" y="100"/>
                    </a:lnTo>
                    <a:lnTo>
                      <a:pt x="85" y="115"/>
                    </a:lnTo>
                    <a:lnTo>
                      <a:pt x="89" y="115"/>
                    </a:lnTo>
                    <a:lnTo>
                      <a:pt x="89" y="119"/>
                    </a:lnTo>
                    <a:lnTo>
                      <a:pt x="100" y="132"/>
                    </a:lnTo>
                    <a:lnTo>
                      <a:pt x="132" y="139"/>
                    </a:lnTo>
                    <a:lnTo>
                      <a:pt x="134" y="142"/>
                    </a:lnTo>
                    <a:lnTo>
                      <a:pt x="137" y="144"/>
                    </a:lnTo>
                    <a:lnTo>
                      <a:pt x="143" y="140"/>
                    </a:lnTo>
                    <a:lnTo>
                      <a:pt x="139" y="137"/>
                    </a:lnTo>
                    <a:lnTo>
                      <a:pt x="143" y="139"/>
                    </a:lnTo>
                    <a:lnTo>
                      <a:pt x="146" y="137"/>
                    </a:lnTo>
                    <a:lnTo>
                      <a:pt x="146" y="136"/>
                    </a:lnTo>
                    <a:lnTo>
                      <a:pt x="140" y="134"/>
                    </a:lnTo>
                    <a:lnTo>
                      <a:pt x="132" y="129"/>
                    </a:lnTo>
                    <a:lnTo>
                      <a:pt x="135" y="126"/>
                    </a:lnTo>
                    <a:lnTo>
                      <a:pt x="123" y="121"/>
                    </a:lnTo>
                    <a:lnTo>
                      <a:pt x="124" y="116"/>
                    </a:lnTo>
                    <a:lnTo>
                      <a:pt x="123" y="115"/>
                    </a:lnTo>
                    <a:lnTo>
                      <a:pt x="116" y="115"/>
                    </a:lnTo>
                    <a:lnTo>
                      <a:pt x="115" y="113"/>
                    </a:lnTo>
                    <a:lnTo>
                      <a:pt x="110" y="105"/>
                    </a:lnTo>
                    <a:lnTo>
                      <a:pt x="110" y="99"/>
                    </a:lnTo>
                    <a:lnTo>
                      <a:pt x="107" y="97"/>
                    </a:lnTo>
                    <a:lnTo>
                      <a:pt x="97" y="87"/>
                    </a:lnTo>
                    <a:lnTo>
                      <a:pt x="94" y="78"/>
                    </a:lnTo>
                    <a:lnTo>
                      <a:pt x="96" y="76"/>
                    </a:lnTo>
                    <a:lnTo>
                      <a:pt x="107" y="74"/>
                    </a:lnTo>
                    <a:lnTo>
                      <a:pt x="107" y="70"/>
                    </a:lnTo>
                    <a:lnTo>
                      <a:pt x="104" y="63"/>
                    </a:lnTo>
                    <a:lnTo>
                      <a:pt x="78" y="52"/>
                    </a:lnTo>
                    <a:lnTo>
                      <a:pt x="78" y="46"/>
                    </a:lnTo>
                    <a:lnTo>
                      <a:pt x="73" y="37"/>
                    </a:lnTo>
                    <a:lnTo>
                      <a:pt x="61" y="28"/>
                    </a:lnTo>
                    <a:lnTo>
                      <a:pt x="56" y="21"/>
                    </a:lnTo>
                    <a:lnTo>
                      <a:pt x="27" y="1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89" name="Freeform 268"/>
              <p:cNvSpPr/>
              <p:nvPr/>
            </p:nvSpPr>
            <p:spPr>
              <a:xfrm>
                <a:off x="7640640" y="310032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0 h 5"/>
                  <a:gd name="GluePoint2X" fmla="*/ 8 w 8"/>
                  <a:gd name="GluePoint2Y" fmla="*/ 0 h 5"/>
                  <a:gd name="GluePoint3X" fmla="*/ 6 w 8"/>
                  <a:gd name="GluePoint3Y" fmla="*/ 3 h 5"/>
                  <a:gd name="GluePoint4X" fmla="*/ 5 w 8"/>
                  <a:gd name="GluePoint4Y" fmla="*/ 3 h 5"/>
                  <a:gd name="GluePoint5X" fmla="*/ 1 w 8"/>
                  <a:gd name="GluePoint5Y" fmla="*/ 5 h 5"/>
                  <a:gd name="GluePoint6X" fmla="*/ 0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0"/>
                    </a:moveTo>
                    <a:lnTo>
                      <a:pt x="8" y="0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1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90" name="Freeform 269"/>
              <p:cNvSpPr/>
              <p:nvPr/>
            </p:nvSpPr>
            <p:spPr>
              <a:xfrm>
                <a:off x="7713720" y="3083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3 h 3"/>
                  <a:gd name="GluePoint3X" fmla="*/ 2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91" name="Freeform 270"/>
              <p:cNvSpPr/>
              <p:nvPr/>
            </p:nvSpPr>
            <p:spPr>
              <a:xfrm>
                <a:off x="7723080" y="3112920"/>
                <a:ext cx="10800" cy="75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7560"/>
                  <a:gd name="textAreaBottom" fmla="*/ 7920 h 7560"/>
                  <a:gd name="GluePoint1X" fmla="*/ 0 w 7"/>
                  <a:gd name="GluePoint1Y" fmla="*/ 0 h 5"/>
                  <a:gd name="GluePoint2X" fmla="*/ 7 w 7"/>
                  <a:gd name="GluePoint2Y" fmla="*/ 0 h 5"/>
                  <a:gd name="GluePoint3X" fmla="*/ 7 w 7"/>
                  <a:gd name="GluePoint3Y" fmla="*/ 3 h 5"/>
                  <a:gd name="GluePoint4X" fmla="*/ 3 w 7"/>
                  <a:gd name="GluePoint4Y" fmla="*/ 5 h 5"/>
                  <a:gd name="GluePoint5X" fmla="*/ 0 w 7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5">
                    <a:moveTo>
                      <a:pt x="0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92" name="Freeform 271"/>
              <p:cNvSpPr/>
              <p:nvPr/>
            </p:nvSpPr>
            <p:spPr>
              <a:xfrm>
                <a:off x="7743960" y="3117960"/>
                <a:ext cx="55080" cy="583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8320"/>
                  <a:gd name="textAreaBottom" fmla="*/ 58680 h 58320"/>
                  <a:gd name="GluePoint1X" fmla="*/ 0 w 35"/>
                  <a:gd name="GluePoint1Y" fmla="*/ 0 h 37"/>
                  <a:gd name="GluePoint2X" fmla="*/ 14 w 35"/>
                  <a:gd name="GluePoint2Y" fmla="*/ 10 h 37"/>
                  <a:gd name="GluePoint3X" fmla="*/ 17 w 35"/>
                  <a:gd name="GluePoint3Y" fmla="*/ 11 h 37"/>
                  <a:gd name="GluePoint4X" fmla="*/ 29 w 35"/>
                  <a:gd name="GluePoint4Y" fmla="*/ 23 h 37"/>
                  <a:gd name="GluePoint5X" fmla="*/ 32 w 35"/>
                  <a:gd name="GluePoint5Y" fmla="*/ 23 h 37"/>
                  <a:gd name="GluePoint6X" fmla="*/ 35 w 35"/>
                  <a:gd name="GluePoint6Y" fmla="*/ 29 h 37"/>
                  <a:gd name="GluePoint7X" fmla="*/ 32 w 35"/>
                  <a:gd name="GluePoint7Y" fmla="*/ 37 h 37"/>
                  <a:gd name="GluePoint8X" fmla="*/ 29 w 35"/>
                  <a:gd name="GluePoint8Y" fmla="*/ 37 h 37"/>
                  <a:gd name="GluePoint9X" fmla="*/ 25 w 35"/>
                  <a:gd name="GluePoint9Y" fmla="*/ 23 h 37"/>
                  <a:gd name="GluePoint10X" fmla="*/ 24 w 35"/>
                  <a:gd name="GluePoint10Y" fmla="*/ 16 h 37"/>
                  <a:gd name="GluePoint11X" fmla="*/ 0 w 35"/>
                  <a:gd name="GluePoint11Y" fmla="*/ 2 h 37"/>
                  <a:gd name="GluePoint12X" fmla="*/ 0 w 35"/>
                  <a:gd name="GluePoint12Y" fmla="*/ 0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35" h="37">
                    <a:moveTo>
                      <a:pt x="0" y="0"/>
                    </a:moveTo>
                    <a:lnTo>
                      <a:pt x="14" y="10"/>
                    </a:lnTo>
                    <a:lnTo>
                      <a:pt x="17" y="1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5" y="29"/>
                    </a:lnTo>
                    <a:lnTo>
                      <a:pt x="32" y="37"/>
                    </a:lnTo>
                    <a:lnTo>
                      <a:pt x="29" y="37"/>
                    </a:lnTo>
                    <a:lnTo>
                      <a:pt x="25" y="23"/>
                    </a:lnTo>
                    <a:lnTo>
                      <a:pt x="24" y="1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93" name="Freeform 272"/>
              <p:cNvSpPr/>
              <p:nvPr/>
            </p:nvSpPr>
            <p:spPr>
              <a:xfrm>
                <a:off x="7648560" y="3192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1 h 3"/>
                  <a:gd name="GluePoint3X" fmla="*/ 1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94" name="Freeform 273"/>
              <p:cNvSpPr/>
              <p:nvPr/>
            </p:nvSpPr>
            <p:spPr>
              <a:xfrm>
                <a:off x="7666200" y="32004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0 h 4"/>
                  <a:gd name="GluePoint2X" fmla="*/ 5 w 5"/>
                  <a:gd name="GluePoint2Y" fmla="*/ 1 h 4"/>
                  <a:gd name="GluePoint3X" fmla="*/ 5 w 5"/>
                  <a:gd name="GluePoint3Y" fmla="*/ 4 h 4"/>
                  <a:gd name="GluePoint4X" fmla="*/ 3 w 5"/>
                  <a:gd name="GluePoint4Y" fmla="*/ 4 h 4"/>
                  <a:gd name="GluePoint5X" fmla="*/ 0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0"/>
                    </a:moveTo>
                    <a:lnTo>
                      <a:pt x="5" y="1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95" name="Freeform 274"/>
              <p:cNvSpPr/>
              <p:nvPr/>
            </p:nvSpPr>
            <p:spPr>
              <a:xfrm>
                <a:off x="7678800" y="3160800"/>
                <a:ext cx="99720" cy="583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58320"/>
                  <a:gd name="textAreaBottom" fmla="*/ 58680 h 58320"/>
                  <a:gd name="GluePoint1X" fmla="*/ 0 w 63"/>
                  <a:gd name="GluePoint1Y" fmla="*/ 23 h 37"/>
                  <a:gd name="GluePoint2X" fmla="*/ 1 w 63"/>
                  <a:gd name="GluePoint2Y" fmla="*/ 23 h 37"/>
                  <a:gd name="GluePoint3X" fmla="*/ 14 w 63"/>
                  <a:gd name="GluePoint3Y" fmla="*/ 25 h 37"/>
                  <a:gd name="GluePoint4X" fmla="*/ 22 w 63"/>
                  <a:gd name="GluePoint4Y" fmla="*/ 23 h 37"/>
                  <a:gd name="GluePoint5X" fmla="*/ 25 w 63"/>
                  <a:gd name="GluePoint5Y" fmla="*/ 23 h 37"/>
                  <a:gd name="GluePoint6X" fmla="*/ 28 w 63"/>
                  <a:gd name="GluePoint6Y" fmla="*/ 15 h 37"/>
                  <a:gd name="GluePoint7X" fmla="*/ 27 w 63"/>
                  <a:gd name="GluePoint7Y" fmla="*/ 21 h 37"/>
                  <a:gd name="GluePoint8X" fmla="*/ 38 w 63"/>
                  <a:gd name="GluePoint8Y" fmla="*/ 23 h 37"/>
                  <a:gd name="GluePoint9X" fmla="*/ 46 w 63"/>
                  <a:gd name="GluePoint9Y" fmla="*/ 15 h 37"/>
                  <a:gd name="GluePoint10X" fmla="*/ 52 w 63"/>
                  <a:gd name="GluePoint10Y" fmla="*/ 12 h 37"/>
                  <a:gd name="GluePoint11X" fmla="*/ 52 w 63"/>
                  <a:gd name="GluePoint11Y" fmla="*/ 2 h 37"/>
                  <a:gd name="GluePoint12X" fmla="*/ 60 w 63"/>
                  <a:gd name="GluePoint12Y" fmla="*/ 0 h 37"/>
                  <a:gd name="GluePoint13X" fmla="*/ 63 w 63"/>
                  <a:gd name="GluePoint13Y" fmla="*/ 5 h 37"/>
                  <a:gd name="GluePoint14X" fmla="*/ 63 w 63"/>
                  <a:gd name="GluePoint14Y" fmla="*/ 12 h 37"/>
                  <a:gd name="GluePoint15X" fmla="*/ 58 w 63"/>
                  <a:gd name="GluePoint15Y" fmla="*/ 15 h 37"/>
                  <a:gd name="GluePoint16X" fmla="*/ 58 w 63"/>
                  <a:gd name="GluePoint16Y" fmla="*/ 20 h 37"/>
                  <a:gd name="GluePoint17X" fmla="*/ 57 w 63"/>
                  <a:gd name="GluePoint17Y" fmla="*/ 25 h 37"/>
                  <a:gd name="GluePoint18X" fmla="*/ 51 w 63"/>
                  <a:gd name="GluePoint18Y" fmla="*/ 25 h 37"/>
                  <a:gd name="GluePoint19X" fmla="*/ 46 w 63"/>
                  <a:gd name="GluePoint19Y" fmla="*/ 31 h 37"/>
                  <a:gd name="GluePoint20X" fmla="*/ 36 w 63"/>
                  <a:gd name="GluePoint20Y" fmla="*/ 36 h 37"/>
                  <a:gd name="GluePoint21X" fmla="*/ 20 w 63"/>
                  <a:gd name="GluePoint21Y" fmla="*/ 37 h 37"/>
                  <a:gd name="GluePoint22X" fmla="*/ 17 w 63"/>
                  <a:gd name="GluePoint22Y" fmla="*/ 34 h 37"/>
                  <a:gd name="GluePoint23X" fmla="*/ 12 w 63"/>
                  <a:gd name="GluePoint23Y" fmla="*/ 36 h 37"/>
                  <a:gd name="GluePoint24X" fmla="*/ 3 w 63"/>
                  <a:gd name="GluePoint24Y" fmla="*/ 29 h 37"/>
                  <a:gd name="GluePoint25X" fmla="*/ 0 w 63"/>
                  <a:gd name="GluePoint25Y" fmla="*/ 23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63" h="37">
                    <a:moveTo>
                      <a:pt x="0" y="23"/>
                    </a:moveTo>
                    <a:lnTo>
                      <a:pt x="1" y="23"/>
                    </a:lnTo>
                    <a:lnTo>
                      <a:pt x="14" y="25"/>
                    </a:lnTo>
                    <a:lnTo>
                      <a:pt x="22" y="23"/>
                    </a:lnTo>
                    <a:lnTo>
                      <a:pt x="25" y="23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38" y="23"/>
                    </a:lnTo>
                    <a:lnTo>
                      <a:pt x="46" y="15"/>
                    </a:lnTo>
                    <a:lnTo>
                      <a:pt x="52" y="12"/>
                    </a:lnTo>
                    <a:lnTo>
                      <a:pt x="52" y="2"/>
                    </a:lnTo>
                    <a:lnTo>
                      <a:pt x="60" y="0"/>
                    </a:lnTo>
                    <a:lnTo>
                      <a:pt x="63" y="5"/>
                    </a:lnTo>
                    <a:lnTo>
                      <a:pt x="63" y="12"/>
                    </a:lnTo>
                    <a:lnTo>
                      <a:pt x="58" y="15"/>
                    </a:lnTo>
                    <a:lnTo>
                      <a:pt x="58" y="20"/>
                    </a:lnTo>
                    <a:lnTo>
                      <a:pt x="57" y="25"/>
                    </a:lnTo>
                    <a:lnTo>
                      <a:pt x="51" y="25"/>
                    </a:lnTo>
                    <a:lnTo>
                      <a:pt x="46" y="31"/>
                    </a:lnTo>
                    <a:lnTo>
                      <a:pt x="36" y="36"/>
                    </a:lnTo>
                    <a:lnTo>
                      <a:pt x="20" y="37"/>
                    </a:lnTo>
                    <a:lnTo>
                      <a:pt x="17" y="34"/>
                    </a:lnTo>
                    <a:lnTo>
                      <a:pt x="12" y="36"/>
                    </a:lnTo>
                    <a:lnTo>
                      <a:pt x="3" y="2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96" name="Freeform 275"/>
              <p:cNvSpPr/>
              <p:nvPr/>
            </p:nvSpPr>
            <p:spPr>
              <a:xfrm>
                <a:off x="7773840" y="329400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5 w 5"/>
                  <a:gd name="GluePoint2Y" fmla="*/ 3 h 6"/>
                  <a:gd name="GluePoint3X" fmla="*/ 5 w 5"/>
                  <a:gd name="GluePoint3Y" fmla="*/ 6 h 6"/>
                  <a:gd name="GluePoint4X" fmla="*/ 3 w 5"/>
                  <a:gd name="GluePoint4Y" fmla="*/ 6 h 6"/>
                  <a:gd name="GluePoint5X" fmla="*/ 0 w 5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5" y="3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97" name="Freeform 276"/>
              <p:cNvSpPr/>
              <p:nvPr/>
            </p:nvSpPr>
            <p:spPr>
              <a:xfrm>
                <a:off x="7723080" y="3303720"/>
                <a:ext cx="10800" cy="108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0800"/>
                  <a:gd name="textAreaBottom" fmla="*/ 11160 h 10800"/>
                  <a:gd name="GluePoint1X" fmla="*/ 0 w 7"/>
                  <a:gd name="GluePoint1Y" fmla="*/ 0 h 7"/>
                  <a:gd name="GluePoint2X" fmla="*/ 5 w 7"/>
                  <a:gd name="GluePoint2Y" fmla="*/ 4 h 7"/>
                  <a:gd name="GluePoint3X" fmla="*/ 7 w 7"/>
                  <a:gd name="GluePoint3Y" fmla="*/ 7 h 7"/>
                  <a:gd name="GluePoint4X" fmla="*/ 0 w 7"/>
                  <a:gd name="GluePoint4Y" fmla="*/ 5 h 7"/>
                  <a:gd name="GluePoint5X" fmla="*/ 0 w 7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7">
                    <a:moveTo>
                      <a:pt x="0" y="0"/>
                    </a:moveTo>
                    <a:lnTo>
                      <a:pt x="5" y="4"/>
                    </a:lnTo>
                    <a:lnTo>
                      <a:pt x="7" y="7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98" name="Freeform 277"/>
              <p:cNvSpPr/>
              <p:nvPr/>
            </p:nvSpPr>
            <p:spPr>
              <a:xfrm>
                <a:off x="7728120" y="3317760"/>
                <a:ext cx="10800" cy="90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9000"/>
                  <a:gd name="textAreaBottom" fmla="*/ 9360 h 9000"/>
                  <a:gd name="GluePoint1X" fmla="*/ 0 w 7"/>
                  <a:gd name="GluePoint1Y" fmla="*/ 0 h 6"/>
                  <a:gd name="GluePoint2X" fmla="*/ 4 w 7"/>
                  <a:gd name="GluePoint2Y" fmla="*/ 3 h 6"/>
                  <a:gd name="GluePoint3X" fmla="*/ 7 w 7"/>
                  <a:gd name="GluePoint3Y" fmla="*/ 3 h 6"/>
                  <a:gd name="GluePoint4X" fmla="*/ 7 w 7"/>
                  <a:gd name="GluePoint4Y" fmla="*/ 6 h 6"/>
                  <a:gd name="GluePoint5X" fmla="*/ 5 w 7"/>
                  <a:gd name="GluePoint5Y" fmla="*/ 6 h 6"/>
                  <a:gd name="GluePoint6X" fmla="*/ 0 w 7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6">
                    <a:moveTo>
                      <a:pt x="0" y="0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399" name="Freeform 278"/>
              <p:cNvSpPr/>
              <p:nvPr/>
            </p:nvSpPr>
            <p:spPr>
              <a:xfrm>
                <a:off x="6913440" y="2727360"/>
                <a:ext cx="53640" cy="82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82080"/>
                  <a:gd name="textAreaBottom" fmla="*/ 82440 h 82080"/>
                  <a:gd name="GluePoint1X" fmla="*/ 31 w 34"/>
                  <a:gd name="GluePoint1Y" fmla="*/ 0 h 52"/>
                  <a:gd name="GluePoint2X" fmla="*/ 31 w 34"/>
                  <a:gd name="GluePoint2Y" fmla="*/ 0 h 52"/>
                  <a:gd name="GluePoint3X" fmla="*/ 32 w 34"/>
                  <a:gd name="GluePoint3Y" fmla="*/ 5 h 52"/>
                  <a:gd name="GluePoint4X" fmla="*/ 34 w 34"/>
                  <a:gd name="GluePoint4Y" fmla="*/ 16 h 52"/>
                  <a:gd name="GluePoint5X" fmla="*/ 23 w 34"/>
                  <a:gd name="GluePoint5Y" fmla="*/ 26 h 52"/>
                  <a:gd name="GluePoint6X" fmla="*/ 23 w 34"/>
                  <a:gd name="GluePoint6Y" fmla="*/ 31 h 52"/>
                  <a:gd name="GluePoint7X" fmla="*/ 12 w 34"/>
                  <a:gd name="GluePoint7Y" fmla="*/ 45 h 52"/>
                  <a:gd name="GluePoint8X" fmla="*/ 4 w 34"/>
                  <a:gd name="GluePoint8Y" fmla="*/ 52 h 52"/>
                  <a:gd name="GluePoint9X" fmla="*/ 0 w 34"/>
                  <a:gd name="GluePoint9Y" fmla="*/ 52 h 52"/>
                  <a:gd name="GluePoint10X" fmla="*/ 4 w 34"/>
                  <a:gd name="GluePoint10Y" fmla="*/ 43 h 52"/>
                  <a:gd name="GluePoint11X" fmla="*/ 10 w 34"/>
                  <a:gd name="GluePoint11Y" fmla="*/ 37 h 52"/>
                  <a:gd name="GluePoint12X" fmla="*/ 23 w 34"/>
                  <a:gd name="GluePoint12Y" fmla="*/ 19 h 52"/>
                  <a:gd name="GluePoint13X" fmla="*/ 27 w 34"/>
                  <a:gd name="GluePoint13Y" fmla="*/ 16 h 52"/>
                  <a:gd name="GluePoint14X" fmla="*/ 29 w 34"/>
                  <a:gd name="GluePoint14Y" fmla="*/ 8 h 52"/>
                  <a:gd name="GluePoint15X" fmla="*/ 29 w 34"/>
                  <a:gd name="GluePoint15Y" fmla="*/ 10 h 52"/>
                  <a:gd name="GluePoint16X" fmla="*/ 31 w 34"/>
                  <a:gd name="GluePoint16Y" fmla="*/ 10 h 52"/>
                  <a:gd name="GluePoint17X" fmla="*/ 29 w 34"/>
                  <a:gd name="GluePoint17Y" fmla="*/ 6 h 52"/>
                  <a:gd name="GluePoint18X" fmla="*/ 31 w 34"/>
                  <a:gd name="GluePoint18Y" fmla="*/ 0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4" h="52">
                    <a:moveTo>
                      <a:pt x="31" y="0"/>
                    </a:moveTo>
                    <a:lnTo>
                      <a:pt x="31" y="0"/>
                    </a:lnTo>
                    <a:lnTo>
                      <a:pt x="32" y="5"/>
                    </a:lnTo>
                    <a:lnTo>
                      <a:pt x="34" y="16"/>
                    </a:lnTo>
                    <a:lnTo>
                      <a:pt x="23" y="26"/>
                    </a:lnTo>
                    <a:lnTo>
                      <a:pt x="23" y="31"/>
                    </a:lnTo>
                    <a:lnTo>
                      <a:pt x="12" y="45"/>
                    </a:lnTo>
                    <a:lnTo>
                      <a:pt x="4" y="52"/>
                    </a:lnTo>
                    <a:lnTo>
                      <a:pt x="0" y="52"/>
                    </a:lnTo>
                    <a:lnTo>
                      <a:pt x="4" y="43"/>
                    </a:lnTo>
                    <a:lnTo>
                      <a:pt x="10" y="37"/>
                    </a:lnTo>
                    <a:lnTo>
                      <a:pt x="23" y="19"/>
                    </a:lnTo>
                    <a:lnTo>
                      <a:pt x="27" y="16"/>
                    </a:lnTo>
                    <a:lnTo>
                      <a:pt x="29" y="8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29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00" name="Freeform 279"/>
              <p:cNvSpPr/>
              <p:nvPr/>
            </p:nvSpPr>
            <p:spPr>
              <a:xfrm>
                <a:off x="6969240" y="271152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2 h 4"/>
                  <a:gd name="GluePoint3X" fmla="*/ 4 w 4"/>
                  <a:gd name="GluePoint3Y" fmla="*/ 4 h 4"/>
                  <a:gd name="GluePoint4X" fmla="*/ 0 w 4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01" name="Freeform 280"/>
              <p:cNvSpPr/>
              <p:nvPr/>
            </p:nvSpPr>
            <p:spPr>
              <a:xfrm>
                <a:off x="6969240" y="270180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0 h 3"/>
                  <a:gd name="GluePoint2X" fmla="*/ 7 w 7"/>
                  <a:gd name="GluePoint2Y" fmla="*/ 3 h 3"/>
                  <a:gd name="GluePoint3X" fmla="*/ 2 w 7"/>
                  <a:gd name="GluePoint3Y" fmla="*/ 3 h 3"/>
                  <a:gd name="GluePoint4X" fmla="*/ 0 w 7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0"/>
                    </a:moveTo>
                    <a:lnTo>
                      <a:pt x="7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02" name="Freeform 281"/>
              <p:cNvSpPr/>
              <p:nvPr/>
            </p:nvSpPr>
            <p:spPr>
              <a:xfrm>
                <a:off x="6977160" y="2668680"/>
                <a:ext cx="29880" cy="360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6000"/>
                  <a:gd name="textAreaBottom" fmla="*/ 36360 h 36000"/>
                  <a:gd name="GluePoint1X" fmla="*/ 0 w 19"/>
                  <a:gd name="GluePoint1Y" fmla="*/ 0 h 23"/>
                  <a:gd name="GluePoint2X" fmla="*/ 10 w 19"/>
                  <a:gd name="GluePoint2Y" fmla="*/ 0 h 23"/>
                  <a:gd name="GluePoint3X" fmla="*/ 18 w 19"/>
                  <a:gd name="GluePoint3Y" fmla="*/ 5 h 23"/>
                  <a:gd name="GluePoint4X" fmla="*/ 19 w 19"/>
                  <a:gd name="GluePoint4Y" fmla="*/ 16 h 23"/>
                  <a:gd name="GluePoint5X" fmla="*/ 19 w 19"/>
                  <a:gd name="GluePoint5Y" fmla="*/ 19 h 23"/>
                  <a:gd name="GluePoint6X" fmla="*/ 16 w 19"/>
                  <a:gd name="GluePoint6Y" fmla="*/ 23 h 23"/>
                  <a:gd name="GluePoint7X" fmla="*/ 11 w 19"/>
                  <a:gd name="GluePoint7Y" fmla="*/ 18 h 23"/>
                  <a:gd name="GluePoint8X" fmla="*/ 5 w 19"/>
                  <a:gd name="GluePoint8Y" fmla="*/ 5 h 23"/>
                  <a:gd name="GluePoint9X" fmla="*/ 0 w 19"/>
                  <a:gd name="GluePoint9Y" fmla="*/ 0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23">
                    <a:moveTo>
                      <a:pt x="0" y="0"/>
                    </a:moveTo>
                    <a:lnTo>
                      <a:pt x="10" y="0"/>
                    </a:lnTo>
                    <a:lnTo>
                      <a:pt x="18" y="5"/>
                    </a:lnTo>
                    <a:lnTo>
                      <a:pt x="19" y="16"/>
                    </a:lnTo>
                    <a:lnTo>
                      <a:pt x="19" y="19"/>
                    </a:lnTo>
                    <a:lnTo>
                      <a:pt x="16" y="23"/>
                    </a:lnTo>
                    <a:lnTo>
                      <a:pt x="11" y="18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03" name="Freeform 282"/>
              <p:cNvSpPr/>
              <p:nvPr/>
            </p:nvSpPr>
            <p:spPr>
              <a:xfrm>
                <a:off x="6951600" y="2525760"/>
                <a:ext cx="115560" cy="1677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67760"/>
                  <a:gd name="textAreaBottom" fmla="*/ 168120 h 167760"/>
                  <a:gd name="GluePoint1X" fmla="*/ 32 w 73"/>
                  <a:gd name="GluePoint1Y" fmla="*/ 3 h 106"/>
                  <a:gd name="GluePoint2X" fmla="*/ 34 w 73"/>
                  <a:gd name="GluePoint2Y" fmla="*/ 5 h 106"/>
                  <a:gd name="GluePoint3X" fmla="*/ 32 w 73"/>
                  <a:gd name="GluePoint3Y" fmla="*/ 10 h 106"/>
                  <a:gd name="GluePoint4X" fmla="*/ 34 w 73"/>
                  <a:gd name="GluePoint4Y" fmla="*/ 19 h 106"/>
                  <a:gd name="GluePoint5X" fmla="*/ 38 w 73"/>
                  <a:gd name="GluePoint5Y" fmla="*/ 26 h 106"/>
                  <a:gd name="GluePoint6X" fmla="*/ 40 w 73"/>
                  <a:gd name="GluePoint6Y" fmla="*/ 29 h 106"/>
                  <a:gd name="GluePoint7X" fmla="*/ 37 w 73"/>
                  <a:gd name="GluePoint7Y" fmla="*/ 43 h 106"/>
                  <a:gd name="GluePoint8X" fmla="*/ 30 w 73"/>
                  <a:gd name="GluePoint8Y" fmla="*/ 47 h 106"/>
                  <a:gd name="GluePoint9X" fmla="*/ 29 w 73"/>
                  <a:gd name="GluePoint9Y" fmla="*/ 56 h 106"/>
                  <a:gd name="GluePoint10X" fmla="*/ 27 w 73"/>
                  <a:gd name="GluePoint10Y" fmla="*/ 58 h 106"/>
                  <a:gd name="GluePoint11X" fmla="*/ 34 w 73"/>
                  <a:gd name="GluePoint11Y" fmla="*/ 68 h 106"/>
                  <a:gd name="GluePoint12X" fmla="*/ 34 w 73"/>
                  <a:gd name="GluePoint12Y" fmla="*/ 72 h 106"/>
                  <a:gd name="GluePoint13X" fmla="*/ 35 w 73"/>
                  <a:gd name="GluePoint13Y" fmla="*/ 79 h 106"/>
                  <a:gd name="GluePoint14X" fmla="*/ 40 w 73"/>
                  <a:gd name="GluePoint14Y" fmla="*/ 82 h 106"/>
                  <a:gd name="GluePoint15X" fmla="*/ 43 w 73"/>
                  <a:gd name="GluePoint15Y" fmla="*/ 82 h 106"/>
                  <a:gd name="GluePoint16X" fmla="*/ 43 w 73"/>
                  <a:gd name="GluePoint16Y" fmla="*/ 77 h 106"/>
                  <a:gd name="GluePoint17X" fmla="*/ 50 w 73"/>
                  <a:gd name="GluePoint17Y" fmla="*/ 74 h 106"/>
                  <a:gd name="GluePoint18X" fmla="*/ 54 w 73"/>
                  <a:gd name="GluePoint18Y" fmla="*/ 77 h 106"/>
                  <a:gd name="GluePoint19X" fmla="*/ 57 w 73"/>
                  <a:gd name="GluePoint19Y" fmla="*/ 85 h 106"/>
                  <a:gd name="GluePoint20X" fmla="*/ 59 w 73"/>
                  <a:gd name="GluePoint20Y" fmla="*/ 84 h 106"/>
                  <a:gd name="GluePoint21X" fmla="*/ 59 w 73"/>
                  <a:gd name="GluePoint21Y" fmla="*/ 80 h 106"/>
                  <a:gd name="GluePoint22X" fmla="*/ 69 w 73"/>
                  <a:gd name="GluePoint22Y" fmla="*/ 84 h 106"/>
                  <a:gd name="GluePoint23X" fmla="*/ 69 w 73"/>
                  <a:gd name="GluePoint23Y" fmla="*/ 85 h 106"/>
                  <a:gd name="GluePoint24X" fmla="*/ 65 w 73"/>
                  <a:gd name="GluePoint24Y" fmla="*/ 88 h 106"/>
                  <a:gd name="GluePoint25X" fmla="*/ 65 w 73"/>
                  <a:gd name="GluePoint25Y" fmla="*/ 90 h 106"/>
                  <a:gd name="GluePoint26X" fmla="*/ 70 w 73"/>
                  <a:gd name="GluePoint26Y" fmla="*/ 93 h 106"/>
                  <a:gd name="GluePoint27X" fmla="*/ 69 w 73"/>
                  <a:gd name="GluePoint27Y" fmla="*/ 97 h 106"/>
                  <a:gd name="GluePoint28X" fmla="*/ 73 w 73"/>
                  <a:gd name="GluePoint28Y" fmla="*/ 100 h 106"/>
                  <a:gd name="GluePoint29X" fmla="*/ 73 w 73"/>
                  <a:gd name="GluePoint29Y" fmla="*/ 106 h 106"/>
                  <a:gd name="GluePoint30X" fmla="*/ 70 w 73"/>
                  <a:gd name="GluePoint30Y" fmla="*/ 101 h 106"/>
                  <a:gd name="GluePoint31X" fmla="*/ 72 w 73"/>
                  <a:gd name="GluePoint31Y" fmla="*/ 100 h 106"/>
                  <a:gd name="GluePoint32X" fmla="*/ 67 w 73"/>
                  <a:gd name="GluePoint32Y" fmla="*/ 100 h 106"/>
                  <a:gd name="GluePoint33X" fmla="*/ 62 w 73"/>
                  <a:gd name="GluePoint33Y" fmla="*/ 97 h 106"/>
                  <a:gd name="GluePoint34X" fmla="*/ 59 w 73"/>
                  <a:gd name="GluePoint34Y" fmla="*/ 90 h 106"/>
                  <a:gd name="GluePoint35X" fmla="*/ 50 w 73"/>
                  <a:gd name="GluePoint35Y" fmla="*/ 84 h 106"/>
                  <a:gd name="GluePoint36X" fmla="*/ 48 w 73"/>
                  <a:gd name="GluePoint36Y" fmla="*/ 82 h 106"/>
                  <a:gd name="GluePoint37X" fmla="*/ 53 w 73"/>
                  <a:gd name="GluePoint37Y" fmla="*/ 95 h 106"/>
                  <a:gd name="GluePoint38X" fmla="*/ 38 w 73"/>
                  <a:gd name="GluePoint38Y" fmla="*/ 82 h 106"/>
                  <a:gd name="GluePoint39X" fmla="*/ 34 w 73"/>
                  <a:gd name="GluePoint39Y" fmla="*/ 82 h 106"/>
                  <a:gd name="GluePoint40X" fmla="*/ 30 w 73"/>
                  <a:gd name="GluePoint40Y" fmla="*/ 87 h 106"/>
                  <a:gd name="GluePoint41X" fmla="*/ 27 w 73"/>
                  <a:gd name="GluePoint41Y" fmla="*/ 87 h 106"/>
                  <a:gd name="GluePoint42X" fmla="*/ 23 w 73"/>
                  <a:gd name="GluePoint42Y" fmla="*/ 84 h 106"/>
                  <a:gd name="GluePoint43X" fmla="*/ 21 w 73"/>
                  <a:gd name="GluePoint43Y" fmla="*/ 84 h 106"/>
                  <a:gd name="GluePoint44X" fmla="*/ 19 w 73"/>
                  <a:gd name="GluePoint44Y" fmla="*/ 79 h 106"/>
                  <a:gd name="GluePoint45X" fmla="*/ 21 w 73"/>
                  <a:gd name="GluePoint45Y" fmla="*/ 69 h 106"/>
                  <a:gd name="GluePoint46X" fmla="*/ 18 w 73"/>
                  <a:gd name="GluePoint46Y" fmla="*/ 68 h 106"/>
                  <a:gd name="GluePoint47X" fmla="*/ 16 w 73"/>
                  <a:gd name="GluePoint47Y" fmla="*/ 74 h 106"/>
                  <a:gd name="GluePoint48X" fmla="*/ 13 w 73"/>
                  <a:gd name="GluePoint48Y" fmla="*/ 68 h 106"/>
                  <a:gd name="GluePoint49X" fmla="*/ 10 w 73"/>
                  <a:gd name="GluePoint49Y" fmla="*/ 68 h 106"/>
                  <a:gd name="GluePoint50X" fmla="*/ 8 w 73"/>
                  <a:gd name="GluePoint50Y" fmla="*/ 61 h 106"/>
                  <a:gd name="GluePoint51X" fmla="*/ 0 w 73"/>
                  <a:gd name="GluePoint51Y" fmla="*/ 42 h 106"/>
                  <a:gd name="GluePoint52X" fmla="*/ 3 w 73"/>
                  <a:gd name="GluePoint52Y" fmla="*/ 42 h 106"/>
                  <a:gd name="GluePoint53X" fmla="*/ 7 w 73"/>
                  <a:gd name="GluePoint53Y" fmla="*/ 45 h 106"/>
                  <a:gd name="GluePoint54X" fmla="*/ 10 w 73"/>
                  <a:gd name="GluePoint54Y" fmla="*/ 43 h 106"/>
                  <a:gd name="GluePoint55X" fmla="*/ 5 w 73"/>
                  <a:gd name="GluePoint55Y" fmla="*/ 11 h 106"/>
                  <a:gd name="GluePoint56X" fmla="*/ 7 w 73"/>
                  <a:gd name="GluePoint56Y" fmla="*/ 2 h 106"/>
                  <a:gd name="GluePoint57X" fmla="*/ 8 w 73"/>
                  <a:gd name="GluePoint57Y" fmla="*/ 0 h 106"/>
                  <a:gd name="GluePoint58X" fmla="*/ 16 w 73"/>
                  <a:gd name="GluePoint58Y" fmla="*/ 0 h 106"/>
                  <a:gd name="GluePoint59X" fmla="*/ 23 w 73"/>
                  <a:gd name="GluePoint59Y" fmla="*/ 5 h 106"/>
                  <a:gd name="GluePoint60X" fmla="*/ 29 w 73"/>
                  <a:gd name="GluePoint60Y" fmla="*/ 5 h 106"/>
                  <a:gd name="GluePoint61X" fmla="*/ 29 w 73"/>
                  <a:gd name="GluePoint61Y" fmla="*/ 0 h 106"/>
                  <a:gd name="GluePoint62X" fmla="*/ 30 w 73"/>
                  <a:gd name="GluePoint62Y" fmla="*/ 0 h 106"/>
                  <a:gd name="GluePoint63X" fmla="*/ 32 w 73"/>
                  <a:gd name="GluePoint63Y" fmla="*/ 3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3" h="106">
                    <a:moveTo>
                      <a:pt x="32" y="3"/>
                    </a:moveTo>
                    <a:lnTo>
                      <a:pt x="34" y="5"/>
                    </a:lnTo>
                    <a:lnTo>
                      <a:pt x="32" y="10"/>
                    </a:lnTo>
                    <a:lnTo>
                      <a:pt x="34" y="19"/>
                    </a:lnTo>
                    <a:lnTo>
                      <a:pt x="38" y="26"/>
                    </a:lnTo>
                    <a:lnTo>
                      <a:pt x="40" y="29"/>
                    </a:lnTo>
                    <a:lnTo>
                      <a:pt x="37" y="43"/>
                    </a:lnTo>
                    <a:lnTo>
                      <a:pt x="30" y="47"/>
                    </a:lnTo>
                    <a:lnTo>
                      <a:pt x="29" y="56"/>
                    </a:lnTo>
                    <a:lnTo>
                      <a:pt x="27" y="58"/>
                    </a:lnTo>
                    <a:lnTo>
                      <a:pt x="34" y="68"/>
                    </a:lnTo>
                    <a:lnTo>
                      <a:pt x="34" y="72"/>
                    </a:lnTo>
                    <a:lnTo>
                      <a:pt x="35" y="79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77"/>
                    </a:lnTo>
                    <a:lnTo>
                      <a:pt x="50" y="74"/>
                    </a:lnTo>
                    <a:lnTo>
                      <a:pt x="54" y="77"/>
                    </a:lnTo>
                    <a:lnTo>
                      <a:pt x="57" y="85"/>
                    </a:lnTo>
                    <a:lnTo>
                      <a:pt x="59" y="84"/>
                    </a:lnTo>
                    <a:lnTo>
                      <a:pt x="59" y="80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5" y="88"/>
                    </a:lnTo>
                    <a:lnTo>
                      <a:pt x="65" y="90"/>
                    </a:lnTo>
                    <a:lnTo>
                      <a:pt x="70" y="93"/>
                    </a:lnTo>
                    <a:lnTo>
                      <a:pt x="69" y="97"/>
                    </a:lnTo>
                    <a:lnTo>
                      <a:pt x="73" y="100"/>
                    </a:lnTo>
                    <a:lnTo>
                      <a:pt x="73" y="106"/>
                    </a:lnTo>
                    <a:lnTo>
                      <a:pt x="70" y="101"/>
                    </a:lnTo>
                    <a:lnTo>
                      <a:pt x="72" y="100"/>
                    </a:lnTo>
                    <a:lnTo>
                      <a:pt x="67" y="100"/>
                    </a:lnTo>
                    <a:lnTo>
                      <a:pt x="62" y="97"/>
                    </a:lnTo>
                    <a:lnTo>
                      <a:pt x="59" y="90"/>
                    </a:lnTo>
                    <a:lnTo>
                      <a:pt x="50" y="84"/>
                    </a:lnTo>
                    <a:lnTo>
                      <a:pt x="48" y="82"/>
                    </a:lnTo>
                    <a:lnTo>
                      <a:pt x="53" y="95"/>
                    </a:lnTo>
                    <a:lnTo>
                      <a:pt x="38" y="82"/>
                    </a:lnTo>
                    <a:lnTo>
                      <a:pt x="34" y="82"/>
                    </a:lnTo>
                    <a:lnTo>
                      <a:pt x="30" y="87"/>
                    </a:lnTo>
                    <a:lnTo>
                      <a:pt x="27" y="87"/>
                    </a:lnTo>
                    <a:lnTo>
                      <a:pt x="23" y="84"/>
                    </a:lnTo>
                    <a:lnTo>
                      <a:pt x="21" y="84"/>
                    </a:lnTo>
                    <a:lnTo>
                      <a:pt x="19" y="79"/>
                    </a:lnTo>
                    <a:lnTo>
                      <a:pt x="21" y="69"/>
                    </a:lnTo>
                    <a:lnTo>
                      <a:pt x="18" y="68"/>
                    </a:lnTo>
                    <a:lnTo>
                      <a:pt x="16" y="74"/>
                    </a:lnTo>
                    <a:lnTo>
                      <a:pt x="13" y="68"/>
                    </a:lnTo>
                    <a:lnTo>
                      <a:pt x="10" y="68"/>
                    </a:lnTo>
                    <a:lnTo>
                      <a:pt x="8" y="61"/>
                    </a:lnTo>
                    <a:lnTo>
                      <a:pt x="0" y="42"/>
                    </a:lnTo>
                    <a:lnTo>
                      <a:pt x="3" y="42"/>
                    </a:lnTo>
                    <a:lnTo>
                      <a:pt x="7" y="45"/>
                    </a:lnTo>
                    <a:lnTo>
                      <a:pt x="10" y="43"/>
                    </a:lnTo>
                    <a:lnTo>
                      <a:pt x="5" y="11"/>
                    </a:lnTo>
                    <a:lnTo>
                      <a:pt x="7" y="2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3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04" name="Freeform 283"/>
              <p:cNvSpPr/>
              <p:nvPr/>
            </p:nvSpPr>
            <p:spPr>
              <a:xfrm>
                <a:off x="7007400" y="262584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0 h 6"/>
                  <a:gd name="GluePoint2X" fmla="*/ 2 w 3"/>
                  <a:gd name="GluePoint2Y" fmla="*/ 0 h 6"/>
                  <a:gd name="GluePoint3X" fmla="*/ 3 w 3"/>
                  <a:gd name="GluePoint3Y" fmla="*/ 5 h 6"/>
                  <a:gd name="GluePoint4X" fmla="*/ 2 w 3"/>
                  <a:gd name="GluePoint4Y" fmla="*/ 6 h 6"/>
                  <a:gd name="GluePoint5X" fmla="*/ 0 w 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0"/>
                    </a:moveTo>
                    <a:lnTo>
                      <a:pt x="2" y="0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05" name="Freeform 284"/>
              <p:cNvSpPr/>
              <p:nvPr/>
            </p:nvSpPr>
            <p:spPr>
              <a:xfrm>
                <a:off x="7012080" y="266544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0 w 5"/>
                  <a:gd name="GluePoint1Y" fmla="*/ 4 h 7"/>
                  <a:gd name="GluePoint2X" fmla="*/ 0 w 5"/>
                  <a:gd name="GluePoint2Y" fmla="*/ 0 h 7"/>
                  <a:gd name="GluePoint3X" fmla="*/ 4 w 5"/>
                  <a:gd name="GluePoint3Y" fmla="*/ 2 h 7"/>
                  <a:gd name="GluePoint4X" fmla="*/ 5 w 5"/>
                  <a:gd name="GluePoint4Y" fmla="*/ 7 h 7"/>
                  <a:gd name="GluePoint5X" fmla="*/ 0 w 5"/>
                  <a:gd name="GluePoint5Y" fmla="*/ 4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0" y="4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5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06" name="Freeform 285"/>
              <p:cNvSpPr/>
              <p:nvPr/>
            </p:nvSpPr>
            <p:spPr>
              <a:xfrm>
                <a:off x="7020000" y="26924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3 h 8"/>
                  <a:gd name="GluePoint2X" fmla="*/ 0 w 2"/>
                  <a:gd name="GluePoint2Y" fmla="*/ 0 h 8"/>
                  <a:gd name="GluePoint3X" fmla="*/ 2 w 2"/>
                  <a:gd name="GluePoint3Y" fmla="*/ 0 h 8"/>
                  <a:gd name="GluePoint4X" fmla="*/ 0 w 2"/>
                  <a:gd name="GluePoint4Y" fmla="*/ 8 h 8"/>
                  <a:gd name="GluePoint5X" fmla="*/ 0 w 2"/>
                  <a:gd name="GluePoint5Y" fmla="*/ 3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3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07" name="Freeform 286"/>
              <p:cNvSpPr/>
              <p:nvPr/>
            </p:nvSpPr>
            <p:spPr>
              <a:xfrm>
                <a:off x="7031160" y="26971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1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08" name="Freeform 287"/>
              <p:cNvSpPr/>
              <p:nvPr/>
            </p:nvSpPr>
            <p:spPr>
              <a:xfrm>
                <a:off x="7050240" y="26938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11 w 13"/>
                  <a:gd name="GluePoint2Y" fmla="*/ 8 h 13"/>
                  <a:gd name="GluePoint3X" fmla="*/ 13 w 13"/>
                  <a:gd name="GluePoint3Y" fmla="*/ 13 h 13"/>
                  <a:gd name="GluePoint4X" fmla="*/ 8 w 13"/>
                  <a:gd name="GluePoint4Y" fmla="*/ 11 h 13"/>
                  <a:gd name="GluePoint5X" fmla="*/ 5 w 13"/>
                  <a:gd name="GluePoint5Y" fmla="*/ 7 h 13"/>
                  <a:gd name="GluePoint6X" fmla="*/ 0 w 13"/>
                  <a:gd name="GluePoint6Y" fmla="*/ 10 h 13"/>
                  <a:gd name="GluePoint7X" fmla="*/ 0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11" y="8"/>
                    </a:lnTo>
                    <a:lnTo>
                      <a:pt x="13" y="13"/>
                    </a:lnTo>
                    <a:lnTo>
                      <a:pt x="8" y="11"/>
                    </a:lnTo>
                    <a:lnTo>
                      <a:pt x="5" y="7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09" name="Freeform 288"/>
              <p:cNvSpPr/>
              <p:nvPr/>
            </p:nvSpPr>
            <p:spPr>
              <a:xfrm>
                <a:off x="7075440" y="2692440"/>
                <a:ext cx="37800" cy="424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2480"/>
                  <a:gd name="textAreaBottom" fmla="*/ 42840 h 42480"/>
                  <a:gd name="GluePoint1X" fmla="*/ 0 w 24"/>
                  <a:gd name="GluePoint1Y" fmla="*/ 1 h 27"/>
                  <a:gd name="GluePoint2X" fmla="*/ 10 w 24"/>
                  <a:gd name="GluePoint2Y" fmla="*/ 0 h 27"/>
                  <a:gd name="GluePoint3X" fmla="*/ 14 w 24"/>
                  <a:gd name="GluePoint3Y" fmla="*/ 3 h 27"/>
                  <a:gd name="GluePoint4X" fmla="*/ 19 w 24"/>
                  <a:gd name="GluePoint4Y" fmla="*/ 6 h 27"/>
                  <a:gd name="GluePoint5X" fmla="*/ 19 w 24"/>
                  <a:gd name="GluePoint5Y" fmla="*/ 19 h 27"/>
                  <a:gd name="GluePoint6X" fmla="*/ 24 w 24"/>
                  <a:gd name="GluePoint6Y" fmla="*/ 27 h 27"/>
                  <a:gd name="GluePoint7X" fmla="*/ 18 w 24"/>
                  <a:gd name="GluePoint7Y" fmla="*/ 27 h 27"/>
                  <a:gd name="GluePoint8X" fmla="*/ 11 w 24"/>
                  <a:gd name="GluePoint8Y" fmla="*/ 20 h 27"/>
                  <a:gd name="GluePoint9X" fmla="*/ 11 w 24"/>
                  <a:gd name="GluePoint9Y" fmla="*/ 16 h 27"/>
                  <a:gd name="GluePoint10X" fmla="*/ 5 w 24"/>
                  <a:gd name="GluePoint10Y" fmla="*/ 9 h 27"/>
                  <a:gd name="GluePoint11X" fmla="*/ 0 w 24"/>
                  <a:gd name="GluePoint11Y" fmla="*/ 1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4" h="27">
                    <a:moveTo>
                      <a:pt x="0" y="1"/>
                    </a:moveTo>
                    <a:lnTo>
                      <a:pt x="10" y="0"/>
                    </a:lnTo>
                    <a:lnTo>
                      <a:pt x="14" y="3"/>
                    </a:lnTo>
                    <a:lnTo>
                      <a:pt x="19" y="6"/>
                    </a:lnTo>
                    <a:lnTo>
                      <a:pt x="19" y="19"/>
                    </a:lnTo>
                    <a:lnTo>
                      <a:pt x="24" y="27"/>
                    </a:lnTo>
                    <a:lnTo>
                      <a:pt x="18" y="27"/>
                    </a:lnTo>
                    <a:lnTo>
                      <a:pt x="11" y="20"/>
                    </a:lnTo>
                    <a:lnTo>
                      <a:pt x="11" y="16"/>
                    </a:lnTo>
                    <a:lnTo>
                      <a:pt x="5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10" name="Freeform 289"/>
              <p:cNvSpPr/>
              <p:nvPr/>
            </p:nvSpPr>
            <p:spPr>
              <a:xfrm>
                <a:off x="7020000" y="2711520"/>
                <a:ext cx="29880" cy="4104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41040"/>
                  <a:gd name="textAreaBottom" fmla="*/ 41400 h 41040"/>
                  <a:gd name="GluePoint1X" fmla="*/ 0 w 19"/>
                  <a:gd name="GluePoint1Y" fmla="*/ 0 h 26"/>
                  <a:gd name="GluePoint2X" fmla="*/ 3 w 19"/>
                  <a:gd name="GluePoint2Y" fmla="*/ 2 h 26"/>
                  <a:gd name="GluePoint3X" fmla="*/ 8 w 19"/>
                  <a:gd name="GluePoint3Y" fmla="*/ 5 h 26"/>
                  <a:gd name="GluePoint4X" fmla="*/ 19 w 19"/>
                  <a:gd name="GluePoint4Y" fmla="*/ 7 h 26"/>
                  <a:gd name="GluePoint5X" fmla="*/ 18 w 19"/>
                  <a:gd name="GluePoint5Y" fmla="*/ 15 h 26"/>
                  <a:gd name="GluePoint6X" fmla="*/ 13 w 19"/>
                  <a:gd name="GluePoint6Y" fmla="*/ 21 h 26"/>
                  <a:gd name="GluePoint7X" fmla="*/ 5 w 19"/>
                  <a:gd name="GluePoint7Y" fmla="*/ 25 h 26"/>
                  <a:gd name="GluePoint8X" fmla="*/ 3 w 19"/>
                  <a:gd name="GluePoint8Y" fmla="*/ 26 h 26"/>
                  <a:gd name="GluePoint9X" fmla="*/ 2 w 19"/>
                  <a:gd name="GluePoint9Y" fmla="*/ 20 h 26"/>
                  <a:gd name="GluePoint10X" fmla="*/ 2 w 19"/>
                  <a:gd name="GluePoint10Y" fmla="*/ 7 h 26"/>
                  <a:gd name="GluePoint11X" fmla="*/ 0 w 19"/>
                  <a:gd name="GluePoint11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9" h="26">
                    <a:moveTo>
                      <a:pt x="0" y="0"/>
                    </a:moveTo>
                    <a:lnTo>
                      <a:pt x="3" y="2"/>
                    </a:lnTo>
                    <a:lnTo>
                      <a:pt x="8" y="5"/>
                    </a:lnTo>
                    <a:lnTo>
                      <a:pt x="19" y="7"/>
                    </a:lnTo>
                    <a:lnTo>
                      <a:pt x="18" y="15"/>
                    </a:lnTo>
                    <a:lnTo>
                      <a:pt x="13" y="21"/>
                    </a:lnTo>
                    <a:lnTo>
                      <a:pt x="5" y="25"/>
                    </a:lnTo>
                    <a:lnTo>
                      <a:pt x="3" y="26"/>
                    </a:lnTo>
                    <a:lnTo>
                      <a:pt x="2" y="20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11" name="Freeform 290"/>
              <p:cNvSpPr/>
              <p:nvPr/>
            </p:nvSpPr>
            <p:spPr>
              <a:xfrm>
                <a:off x="7037280" y="2736720"/>
                <a:ext cx="23400" cy="53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53640"/>
                  <a:gd name="textAreaBottom" fmla="*/ 54000 h 53640"/>
                  <a:gd name="GluePoint1X" fmla="*/ 7 w 15"/>
                  <a:gd name="GluePoint1Y" fmla="*/ 4 h 34"/>
                  <a:gd name="GluePoint2X" fmla="*/ 10 w 15"/>
                  <a:gd name="GluePoint2Y" fmla="*/ 0 h 34"/>
                  <a:gd name="GluePoint3X" fmla="*/ 15 w 15"/>
                  <a:gd name="GluePoint3Y" fmla="*/ 2 h 34"/>
                  <a:gd name="GluePoint4X" fmla="*/ 15 w 15"/>
                  <a:gd name="GluePoint4Y" fmla="*/ 5 h 34"/>
                  <a:gd name="GluePoint5X" fmla="*/ 11 w 15"/>
                  <a:gd name="GluePoint5Y" fmla="*/ 20 h 34"/>
                  <a:gd name="GluePoint6X" fmla="*/ 13 w 15"/>
                  <a:gd name="GluePoint6Y" fmla="*/ 33 h 34"/>
                  <a:gd name="GluePoint7X" fmla="*/ 11 w 15"/>
                  <a:gd name="GluePoint7Y" fmla="*/ 34 h 34"/>
                  <a:gd name="GluePoint8X" fmla="*/ 0 w 15"/>
                  <a:gd name="GluePoint8Y" fmla="*/ 23 h 34"/>
                  <a:gd name="GluePoint9X" fmla="*/ 0 w 15"/>
                  <a:gd name="GluePoint9Y" fmla="*/ 18 h 34"/>
                  <a:gd name="GluePoint10X" fmla="*/ 5 w 15"/>
                  <a:gd name="GluePoint10Y" fmla="*/ 17 h 34"/>
                  <a:gd name="GluePoint11X" fmla="*/ 7 w 15"/>
                  <a:gd name="GluePoint11Y" fmla="*/ 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5" h="34">
                    <a:moveTo>
                      <a:pt x="7" y="4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1" y="20"/>
                    </a:lnTo>
                    <a:lnTo>
                      <a:pt x="13" y="33"/>
                    </a:lnTo>
                    <a:lnTo>
                      <a:pt x="11" y="34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5" y="1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12" name="Freeform 291"/>
              <p:cNvSpPr/>
              <p:nvPr/>
            </p:nvSpPr>
            <p:spPr>
              <a:xfrm>
                <a:off x="7078680" y="2722680"/>
                <a:ext cx="26640" cy="4104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41040"/>
                  <a:gd name="textAreaBottom" fmla="*/ 41400 h 41040"/>
                  <a:gd name="GluePoint1X" fmla="*/ 0 w 17"/>
                  <a:gd name="GluePoint1Y" fmla="*/ 0 h 26"/>
                  <a:gd name="GluePoint2X" fmla="*/ 3 w 17"/>
                  <a:gd name="GluePoint2Y" fmla="*/ 3 h 26"/>
                  <a:gd name="GluePoint3X" fmla="*/ 9 w 17"/>
                  <a:gd name="GluePoint3Y" fmla="*/ 3 h 26"/>
                  <a:gd name="GluePoint4X" fmla="*/ 11 w 17"/>
                  <a:gd name="GluePoint4Y" fmla="*/ 6 h 26"/>
                  <a:gd name="GluePoint5X" fmla="*/ 12 w 17"/>
                  <a:gd name="GluePoint5Y" fmla="*/ 14 h 26"/>
                  <a:gd name="GluePoint6X" fmla="*/ 17 w 17"/>
                  <a:gd name="GluePoint6Y" fmla="*/ 22 h 26"/>
                  <a:gd name="GluePoint7X" fmla="*/ 12 w 17"/>
                  <a:gd name="GluePoint7Y" fmla="*/ 22 h 26"/>
                  <a:gd name="GluePoint8X" fmla="*/ 12 w 17"/>
                  <a:gd name="GluePoint8Y" fmla="*/ 26 h 26"/>
                  <a:gd name="GluePoint9X" fmla="*/ 9 w 17"/>
                  <a:gd name="GluePoint9Y" fmla="*/ 22 h 26"/>
                  <a:gd name="GluePoint10X" fmla="*/ 6 w 17"/>
                  <a:gd name="GluePoint10Y" fmla="*/ 11 h 26"/>
                  <a:gd name="GluePoint11X" fmla="*/ 3 w 17"/>
                  <a:gd name="GluePoint11Y" fmla="*/ 11 h 26"/>
                  <a:gd name="GluePoint12X" fmla="*/ 0 w 17"/>
                  <a:gd name="GluePoint12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7" h="26">
                    <a:moveTo>
                      <a:pt x="0" y="0"/>
                    </a:moveTo>
                    <a:lnTo>
                      <a:pt x="3" y="3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12" y="14"/>
                    </a:lnTo>
                    <a:lnTo>
                      <a:pt x="17" y="22"/>
                    </a:lnTo>
                    <a:lnTo>
                      <a:pt x="12" y="22"/>
                    </a:lnTo>
                    <a:lnTo>
                      <a:pt x="12" y="26"/>
                    </a:lnTo>
                    <a:lnTo>
                      <a:pt x="9" y="22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13" name="Freeform 292"/>
              <p:cNvSpPr/>
              <p:nvPr/>
            </p:nvSpPr>
            <p:spPr>
              <a:xfrm>
                <a:off x="7061040" y="2730600"/>
                <a:ext cx="14040" cy="504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50400"/>
                  <a:gd name="textAreaBottom" fmla="*/ 50760 h 50400"/>
                  <a:gd name="GluePoint1X" fmla="*/ 8 w 9"/>
                  <a:gd name="GluePoint1Y" fmla="*/ 0 h 32"/>
                  <a:gd name="GluePoint2X" fmla="*/ 9 w 9"/>
                  <a:gd name="GluePoint2Y" fmla="*/ 14 h 32"/>
                  <a:gd name="GluePoint3X" fmla="*/ 6 w 9"/>
                  <a:gd name="GluePoint3Y" fmla="*/ 17 h 32"/>
                  <a:gd name="GluePoint4X" fmla="*/ 1 w 9"/>
                  <a:gd name="GluePoint4Y" fmla="*/ 32 h 32"/>
                  <a:gd name="GluePoint5X" fmla="*/ 0 w 9"/>
                  <a:gd name="GluePoint5Y" fmla="*/ 24 h 32"/>
                  <a:gd name="GluePoint6X" fmla="*/ 8 w 9"/>
                  <a:gd name="GluePoint6Y" fmla="*/ 0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9" h="32">
                    <a:moveTo>
                      <a:pt x="8" y="0"/>
                    </a:moveTo>
                    <a:lnTo>
                      <a:pt x="9" y="14"/>
                    </a:lnTo>
                    <a:lnTo>
                      <a:pt x="6" y="17"/>
                    </a:lnTo>
                    <a:lnTo>
                      <a:pt x="1" y="32"/>
                    </a:lnTo>
                    <a:lnTo>
                      <a:pt x="0" y="2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14" name="Freeform 293"/>
              <p:cNvSpPr/>
              <p:nvPr/>
            </p:nvSpPr>
            <p:spPr>
              <a:xfrm>
                <a:off x="7070760" y="276084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0 w 11"/>
                  <a:gd name="GluePoint1Y" fmla="*/ 5 h 10"/>
                  <a:gd name="GluePoint2X" fmla="*/ 6 w 11"/>
                  <a:gd name="GluePoint2Y" fmla="*/ 0 h 10"/>
                  <a:gd name="GluePoint3X" fmla="*/ 11 w 11"/>
                  <a:gd name="GluePoint3Y" fmla="*/ 0 h 10"/>
                  <a:gd name="GluePoint4X" fmla="*/ 11 w 11"/>
                  <a:gd name="GluePoint4Y" fmla="*/ 8 h 10"/>
                  <a:gd name="GluePoint5X" fmla="*/ 3 w 11"/>
                  <a:gd name="GluePoint5Y" fmla="*/ 10 h 10"/>
                  <a:gd name="GluePoint6X" fmla="*/ 0 w 11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0" y="5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11" y="8"/>
                    </a:lnTo>
                    <a:lnTo>
                      <a:pt x="3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15" name="Freeform 294"/>
              <p:cNvSpPr/>
              <p:nvPr/>
            </p:nvSpPr>
            <p:spPr>
              <a:xfrm>
                <a:off x="7032600" y="2773440"/>
                <a:ext cx="110880" cy="11412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14120"/>
                  <a:gd name="textAreaBottom" fmla="*/ 114480 h 114120"/>
                  <a:gd name="GluePoint1X" fmla="*/ 49 w 70"/>
                  <a:gd name="GluePoint1Y" fmla="*/ 0 h 72"/>
                  <a:gd name="GluePoint2X" fmla="*/ 53 w 70"/>
                  <a:gd name="GluePoint2Y" fmla="*/ 0 h 72"/>
                  <a:gd name="GluePoint3X" fmla="*/ 62 w 70"/>
                  <a:gd name="GluePoint3Y" fmla="*/ 10 h 72"/>
                  <a:gd name="GluePoint4X" fmla="*/ 64 w 70"/>
                  <a:gd name="GluePoint4Y" fmla="*/ 16 h 72"/>
                  <a:gd name="GluePoint5X" fmla="*/ 62 w 70"/>
                  <a:gd name="GluePoint5Y" fmla="*/ 19 h 72"/>
                  <a:gd name="GluePoint6X" fmla="*/ 65 w 70"/>
                  <a:gd name="GluePoint6Y" fmla="*/ 21 h 72"/>
                  <a:gd name="GluePoint7X" fmla="*/ 70 w 70"/>
                  <a:gd name="GluePoint7Y" fmla="*/ 39 h 72"/>
                  <a:gd name="GluePoint8X" fmla="*/ 70 w 70"/>
                  <a:gd name="GluePoint8Y" fmla="*/ 45 h 72"/>
                  <a:gd name="GluePoint9X" fmla="*/ 67 w 70"/>
                  <a:gd name="GluePoint9Y" fmla="*/ 51 h 72"/>
                  <a:gd name="GluePoint10X" fmla="*/ 67 w 70"/>
                  <a:gd name="GluePoint10Y" fmla="*/ 58 h 72"/>
                  <a:gd name="GluePoint11X" fmla="*/ 65 w 70"/>
                  <a:gd name="GluePoint11Y" fmla="*/ 56 h 72"/>
                  <a:gd name="GluePoint12X" fmla="*/ 62 w 70"/>
                  <a:gd name="GluePoint12Y" fmla="*/ 48 h 72"/>
                  <a:gd name="GluePoint13X" fmla="*/ 60 w 70"/>
                  <a:gd name="GluePoint13Y" fmla="*/ 42 h 72"/>
                  <a:gd name="GluePoint14X" fmla="*/ 57 w 70"/>
                  <a:gd name="GluePoint14Y" fmla="*/ 43 h 72"/>
                  <a:gd name="GluePoint15X" fmla="*/ 54 w 70"/>
                  <a:gd name="GluePoint15Y" fmla="*/ 50 h 72"/>
                  <a:gd name="GluePoint16X" fmla="*/ 53 w 70"/>
                  <a:gd name="GluePoint16Y" fmla="*/ 55 h 72"/>
                  <a:gd name="GluePoint17X" fmla="*/ 59 w 70"/>
                  <a:gd name="GluePoint17Y" fmla="*/ 64 h 72"/>
                  <a:gd name="GluePoint18X" fmla="*/ 56 w 70"/>
                  <a:gd name="GluePoint18Y" fmla="*/ 72 h 72"/>
                  <a:gd name="GluePoint19X" fmla="*/ 53 w 70"/>
                  <a:gd name="GluePoint19Y" fmla="*/ 71 h 72"/>
                  <a:gd name="GluePoint20X" fmla="*/ 51 w 70"/>
                  <a:gd name="GluePoint20Y" fmla="*/ 64 h 72"/>
                  <a:gd name="GluePoint21X" fmla="*/ 46 w 70"/>
                  <a:gd name="GluePoint21Y" fmla="*/ 68 h 72"/>
                  <a:gd name="GluePoint22X" fmla="*/ 38 w 70"/>
                  <a:gd name="GluePoint22Y" fmla="*/ 63 h 72"/>
                  <a:gd name="GluePoint23X" fmla="*/ 35 w 70"/>
                  <a:gd name="GluePoint23Y" fmla="*/ 60 h 72"/>
                  <a:gd name="GluePoint24X" fmla="*/ 32 w 70"/>
                  <a:gd name="GluePoint24Y" fmla="*/ 47 h 72"/>
                  <a:gd name="GluePoint25X" fmla="*/ 33 w 70"/>
                  <a:gd name="GluePoint25Y" fmla="*/ 40 h 72"/>
                  <a:gd name="GluePoint26X" fmla="*/ 26 w 70"/>
                  <a:gd name="GluePoint26Y" fmla="*/ 32 h 72"/>
                  <a:gd name="GluePoint27X" fmla="*/ 24 w 70"/>
                  <a:gd name="GluePoint27Y" fmla="*/ 32 h 72"/>
                  <a:gd name="GluePoint28X" fmla="*/ 21 w 70"/>
                  <a:gd name="GluePoint28Y" fmla="*/ 39 h 72"/>
                  <a:gd name="GluePoint29X" fmla="*/ 18 w 70"/>
                  <a:gd name="GluePoint29Y" fmla="*/ 39 h 72"/>
                  <a:gd name="GluePoint30X" fmla="*/ 18 w 70"/>
                  <a:gd name="GluePoint30Y" fmla="*/ 35 h 72"/>
                  <a:gd name="GluePoint31X" fmla="*/ 14 w 70"/>
                  <a:gd name="GluePoint31Y" fmla="*/ 42 h 72"/>
                  <a:gd name="GluePoint32X" fmla="*/ 11 w 70"/>
                  <a:gd name="GluePoint32Y" fmla="*/ 35 h 72"/>
                  <a:gd name="GluePoint33X" fmla="*/ 10 w 70"/>
                  <a:gd name="GluePoint33Y" fmla="*/ 35 h 72"/>
                  <a:gd name="GluePoint34X" fmla="*/ 6 w 70"/>
                  <a:gd name="GluePoint34Y" fmla="*/ 39 h 72"/>
                  <a:gd name="GluePoint35X" fmla="*/ 3 w 70"/>
                  <a:gd name="GluePoint35Y" fmla="*/ 48 h 72"/>
                  <a:gd name="GluePoint36X" fmla="*/ 0 w 70"/>
                  <a:gd name="GluePoint36Y" fmla="*/ 48 h 72"/>
                  <a:gd name="GluePoint37X" fmla="*/ 0 w 70"/>
                  <a:gd name="GluePoint37Y" fmla="*/ 45 h 72"/>
                  <a:gd name="GluePoint38X" fmla="*/ 2 w 70"/>
                  <a:gd name="GluePoint38Y" fmla="*/ 32 h 72"/>
                  <a:gd name="GluePoint39X" fmla="*/ 5 w 70"/>
                  <a:gd name="GluePoint39Y" fmla="*/ 29 h 72"/>
                  <a:gd name="GluePoint40X" fmla="*/ 13 w 70"/>
                  <a:gd name="GluePoint40Y" fmla="*/ 26 h 72"/>
                  <a:gd name="GluePoint41X" fmla="*/ 13 w 70"/>
                  <a:gd name="GluePoint41Y" fmla="*/ 24 h 72"/>
                  <a:gd name="GluePoint42X" fmla="*/ 19 w 70"/>
                  <a:gd name="GluePoint42Y" fmla="*/ 18 h 72"/>
                  <a:gd name="GluePoint43X" fmla="*/ 26 w 70"/>
                  <a:gd name="GluePoint43Y" fmla="*/ 19 h 72"/>
                  <a:gd name="GluePoint44X" fmla="*/ 27 w 70"/>
                  <a:gd name="GluePoint44Y" fmla="*/ 24 h 72"/>
                  <a:gd name="GluePoint45X" fmla="*/ 26 w 70"/>
                  <a:gd name="GluePoint45Y" fmla="*/ 29 h 72"/>
                  <a:gd name="GluePoint46X" fmla="*/ 32 w 70"/>
                  <a:gd name="GluePoint46Y" fmla="*/ 26 h 72"/>
                  <a:gd name="GluePoint47X" fmla="*/ 33 w 70"/>
                  <a:gd name="GluePoint47Y" fmla="*/ 21 h 72"/>
                  <a:gd name="GluePoint48X" fmla="*/ 37 w 70"/>
                  <a:gd name="GluePoint48Y" fmla="*/ 19 h 72"/>
                  <a:gd name="GluePoint49X" fmla="*/ 38 w 70"/>
                  <a:gd name="GluePoint49Y" fmla="*/ 21 h 72"/>
                  <a:gd name="GluePoint50X" fmla="*/ 41 w 70"/>
                  <a:gd name="GluePoint50Y" fmla="*/ 13 h 72"/>
                  <a:gd name="GluePoint51X" fmla="*/ 45 w 70"/>
                  <a:gd name="GluePoint51Y" fmla="*/ 14 h 72"/>
                  <a:gd name="GluePoint52X" fmla="*/ 51 w 70"/>
                  <a:gd name="GluePoint52Y" fmla="*/ 11 h 72"/>
                  <a:gd name="GluePoint53X" fmla="*/ 49 w 70"/>
                  <a:gd name="GluePoint53Y" fmla="*/ 0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70" h="72">
                    <a:moveTo>
                      <a:pt x="49" y="0"/>
                    </a:moveTo>
                    <a:lnTo>
                      <a:pt x="53" y="0"/>
                    </a:lnTo>
                    <a:lnTo>
                      <a:pt x="62" y="10"/>
                    </a:lnTo>
                    <a:lnTo>
                      <a:pt x="64" y="16"/>
                    </a:lnTo>
                    <a:lnTo>
                      <a:pt x="62" y="19"/>
                    </a:lnTo>
                    <a:lnTo>
                      <a:pt x="65" y="21"/>
                    </a:lnTo>
                    <a:lnTo>
                      <a:pt x="70" y="39"/>
                    </a:lnTo>
                    <a:lnTo>
                      <a:pt x="70" y="45"/>
                    </a:lnTo>
                    <a:lnTo>
                      <a:pt x="67" y="51"/>
                    </a:lnTo>
                    <a:lnTo>
                      <a:pt x="67" y="58"/>
                    </a:lnTo>
                    <a:lnTo>
                      <a:pt x="65" y="56"/>
                    </a:lnTo>
                    <a:lnTo>
                      <a:pt x="62" y="48"/>
                    </a:lnTo>
                    <a:lnTo>
                      <a:pt x="60" y="42"/>
                    </a:lnTo>
                    <a:lnTo>
                      <a:pt x="57" y="43"/>
                    </a:lnTo>
                    <a:lnTo>
                      <a:pt x="54" y="50"/>
                    </a:lnTo>
                    <a:lnTo>
                      <a:pt x="53" y="55"/>
                    </a:lnTo>
                    <a:lnTo>
                      <a:pt x="59" y="64"/>
                    </a:lnTo>
                    <a:lnTo>
                      <a:pt x="56" y="72"/>
                    </a:lnTo>
                    <a:lnTo>
                      <a:pt x="53" y="71"/>
                    </a:lnTo>
                    <a:lnTo>
                      <a:pt x="51" y="64"/>
                    </a:lnTo>
                    <a:lnTo>
                      <a:pt x="46" y="68"/>
                    </a:lnTo>
                    <a:lnTo>
                      <a:pt x="38" y="63"/>
                    </a:lnTo>
                    <a:lnTo>
                      <a:pt x="35" y="60"/>
                    </a:lnTo>
                    <a:lnTo>
                      <a:pt x="32" y="47"/>
                    </a:lnTo>
                    <a:lnTo>
                      <a:pt x="33" y="40"/>
                    </a:lnTo>
                    <a:lnTo>
                      <a:pt x="26" y="32"/>
                    </a:lnTo>
                    <a:lnTo>
                      <a:pt x="24" y="32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8" y="35"/>
                    </a:lnTo>
                    <a:lnTo>
                      <a:pt x="14" y="42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6" y="39"/>
                    </a:lnTo>
                    <a:lnTo>
                      <a:pt x="3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9" y="18"/>
                    </a:lnTo>
                    <a:lnTo>
                      <a:pt x="26" y="19"/>
                    </a:lnTo>
                    <a:lnTo>
                      <a:pt x="27" y="24"/>
                    </a:lnTo>
                    <a:lnTo>
                      <a:pt x="26" y="29"/>
                    </a:lnTo>
                    <a:lnTo>
                      <a:pt x="32" y="26"/>
                    </a:lnTo>
                    <a:lnTo>
                      <a:pt x="33" y="21"/>
                    </a:lnTo>
                    <a:lnTo>
                      <a:pt x="37" y="19"/>
                    </a:lnTo>
                    <a:lnTo>
                      <a:pt x="38" y="21"/>
                    </a:lnTo>
                    <a:lnTo>
                      <a:pt x="41" y="13"/>
                    </a:lnTo>
                    <a:lnTo>
                      <a:pt x="45" y="14"/>
                    </a:lnTo>
                    <a:lnTo>
                      <a:pt x="51" y="1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16" name="Freeform 295"/>
              <p:cNvSpPr/>
              <p:nvPr/>
            </p:nvSpPr>
            <p:spPr>
              <a:xfrm>
                <a:off x="7031160" y="285768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2 h 5"/>
                  <a:gd name="GluePoint2X" fmla="*/ 3 w 6"/>
                  <a:gd name="GluePoint2Y" fmla="*/ 0 h 5"/>
                  <a:gd name="GluePoint3X" fmla="*/ 6 w 6"/>
                  <a:gd name="GluePoint3Y" fmla="*/ 2 h 5"/>
                  <a:gd name="GluePoint4X" fmla="*/ 3 w 6"/>
                  <a:gd name="GluePoint4Y" fmla="*/ 5 h 5"/>
                  <a:gd name="GluePoint5X" fmla="*/ 0 w 6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2"/>
                    </a:moveTo>
                    <a:lnTo>
                      <a:pt x="3" y="0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17" name="Freeform 296"/>
              <p:cNvSpPr/>
              <p:nvPr/>
            </p:nvSpPr>
            <p:spPr>
              <a:xfrm>
                <a:off x="7010280" y="2874960"/>
                <a:ext cx="9000" cy="61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6120"/>
                  <a:gd name="textAreaBottom" fmla="*/ 6480 h 6120"/>
                  <a:gd name="GluePoint1X" fmla="*/ 0 w 6"/>
                  <a:gd name="GluePoint1Y" fmla="*/ 4 h 4"/>
                  <a:gd name="GluePoint2X" fmla="*/ 1 w 6"/>
                  <a:gd name="GluePoint2Y" fmla="*/ 0 h 4"/>
                  <a:gd name="GluePoint3X" fmla="*/ 6 w 6"/>
                  <a:gd name="GluePoint3Y" fmla="*/ 2 h 4"/>
                  <a:gd name="GluePoint4X" fmla="*/ 6 w 6"/>
                  <a:gd name="GluePoint4Y" fmla="*/ 4 h 4"/>
                  <a:gd name="GluePoint5X" fmla="*/ 0 w 6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4">
                    <a:moveTo>
                      <a:pt x="0" y="4"/>
                    </a:moveTo>
                    <a:lnTo>
                      <a:pt x="1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18" name="Freeform 297"/>
              <p:cNvSpPr/>
              <p:nvPr/>
            </p:nvSpPr>
            <p:spPr>
              <a:xfrm>
                <a:off x="6985080" y="289872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5 h 5"/>
                  <a:gd name="GluePoint2X" fmla="*/ 2 w 6"/>
                  <a:gd name="GluePoint2Y" fmla="*/ 0 h 5"/>
                  <a:gd name="GluePoint3X" fmla="*/ 5 w 6"/>
                  <a:gd name="GluePoint3Y" fmla="*/ 0 h 5"/>
                  <a:gd name="GluePoint4X" fmla="*/ 6 w 6"/>
                  <a:gd name="GluePoint4Y" fmla="*/ 1 h 5"/>
                  <a:gd name="GluePoint5X" fmla="*/ 0 w 6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5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19" name="Freeform 298"/>
              <p:cNvSpPr/>
              <p:nvPr/>
            </p:nvSpPr>
            <p:spPr>
              <a:xfrm>
                <a:off x="8083440" y="334332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1 h 3"/>
                  <a:gd name="GluePoint2X" fmla="*/ 2 w 7"/>
                  <a:gd name="GluePoint2Y" fmla="*/ 0 h 3"/>
                  <a:gd name="GluePoint3X" fmla="*/ 7 w 7"/>
                  <a:gd name="GluePoint3Y" fmla="*/ 0 h 3"/>
                  <a:gd name="GluePoint4X" fmla="*/ 5 w 7"/>
                  <a:gd name="GluePoint4Y" fmla="*/ 1 h 3"/>
                  <a:gd name="GluePoint5X" fmla="*/ 2 w 7"/>
                  <a:gd name="GluePoint5Y" fmla="*/ 3 h 3"/>
                  <a:gd name="GluePoint6X" fmla="*/ 0 w 7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1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20" name="Freeform 299"/>
              <p:cNvSpPr/>
              <p:nvPr/>
            </p:nvSpPr>
            <p:spPr>
              <a:xfrm>
                <a:off x="6595920" y="300024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2 h 3"/>
                  <a:gd name="GluePoint2X" fmla="*/ 2 w 4"/>
                  <a:gd name="GluePoint2Y" fmla="*/ 0 h 3"/>
                  <a:gd name="GluePoint3X" fmla="*/ 0 w 4"/>
                  <a:gd name="GluePoint3Y" fmla="*/ 2 h 3"/>
                  <a:gd name="GluePoint4X" fmla="*/ 0 w 4"/>
                  <a:gd name="GluePoint4Y" fmla="*/ 3 h 3"/>
                  <a:gd name="GluePoint5X" fmla="*/ 4 w 4"/>
                  <a:gd name="GluePoint5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21" name="Freeform 300"/>
              <p:cNvSpPr/>
              <p:nvPr/>
            </p:nvSpPr>
            <p:spPr>
              <a:xfrm>
                <a:off x="6458040" y="281628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0 w 2"/>
                  <a:gd name="GluePoint1Y" fmla="*/ 0 h 5"/>
                  <a:gd name="GluePoint2X" fmla="*/ 0 w 2"/>
                  <a:gd name="GluePoint2Y" fmla="*/ 5 h 5"/>
                  <a:gd name="GluePoint3X" fmla="*/ 2 w 2"/>
                  <a:gd name="GluePoint3Y" fmla="*/ 2 h 5"/>
                  <a:gd name="GluePoint4X" fmla="*/ 0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22" name="Freeform 301"/>
              <p:cNvSpPr/>
              <p:nvPr/>
            </p:nvSpPr>
            <p:spPr>
              <a:xfrm>
                <a:off x="6450120" y="2714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2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3 h 3"/>
                  <a:gd name="GluePoint4X" fmla="*/ 2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2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23" name="Freeform 302"/>
              <p:cNvSpPr/>
              <p:nvPr/>
            </p:nvSpPr>
            <p:spPr>
              <a:xfrm>
                <a:off x="6448320" y="271476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24" name="Freeform 303"/>
              <p:cNvSpPr/>
              <p:nvPr/>
            </p:nvSpPr>
            <p:spPr>
              <a:xfrm>
                <a:off x="6448320" y="26924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0 w 1"/>
                  <a:gd name="GluePoint2Y" fmla="*/ 4 h 4"/>
                  <a:gd name="GluePoint3X" fmla="*/ 1 w 1"/>
                  <a:gd name="GluePoint3Y" fmla="*/ 3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0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25" name="Freeform 304"/>
              <p:cNvSpPr/>
              <p:nvPr/>
            </p:nvSpPr>
            <p:spPr>
              <a:xfrm>
                <a:off x="5726160" y="1560600"/>
                <a:ext cx="1245960" cy="915480"/>
              </a:xfrm>
              <a:custGeom>
                <a:avLst/>
                <a:gdLst>
                  <a:gd name="textAreaLeft" fmla="*/ 0 w 1245960"/>
                  <a:gd name="textAreaRight" fmla="*/ 1246320 w 1245960"/>
                  <a:gd name="textAreaTop" fmla="*/ 0 h 915480"/>
                  <a:gd name="textAreaBottom" fmla="*/ 915840 h 915480"/>
                  <a:gd name="GluePoint1X" fmla="*/ 658 w 785"/>
                  <a:gd name="GluePoint1Y" fmla="*/ 532 h 577"/>
                  <a:gd name="GluePoint2X" fmla="*/ 634 w 785"/>
                  <a:gd name="GluePoint2Y" fmla="*/ 555 h 577"/>
                  <a:gd name="GluePoint3X" fmla="*/ 615 w 785"/>
                  <a:gd name="GluePoint3Y" fmla="*/ 577 h 577"/>
                  <a:gd name="GluePoint4X" fmla="*/ 588 w 785"/>
                  <a:gd name="GluePoint4Y" fmla="*/ 553 h 577"/>
                  <a:gd name="GluePoint5X" fmla="*/ 555 w 785"/>
                  <a:gd name="GluePoint5Y" fmla="*/ 542 h 577"/>
                  <a:gd name="GluePoint6X" fmla="*/ 513 w 785"/>
                  <a:gd name="GluePoint6Y" fmla="*/ 537 h 577"/>
                  <a:gd name="GluePoint7X" fmla="*/ 483 w 785"/>
                  <a:gd name="GluePoint7Y" fmla="*/ 539 h 577"/>
                  <a:gd name="GluePoint8X" fmla="*/ 475 w 785"/>
                  <a:gd name="GluePoint8Y" fmla="*/ 552 h 577"/>
                  <a:gd name="GluePoint9X" fmla="*/ 448 w 785"/>
                  <a:gd name="GluePoint9Y" fmla="*/ 531 h 577"/>
                  <a:gd name="GluePoint10X" fmla="*/ 417 w 785"/>
                  <a:gd name="GluePoint10Y" fmla="*/ 503 h 577"/>
                  <a:gd name="GluePoint11X" fmla="*/ 410 w 785"/>
                  <a:gd name="GluePoint11Y" fmla="*/ 442 h 577"/>
                  <a:gd name="GluePoint12X" fmla="*/ 382 w 785"/>
                  <a:gd name="GluePoint12Y" fmla="*/ 426 h 577"/>
                  <a:gd name="GluePoint13X" fmla="*/ 316 w 785"/>
                  <a:gd name="GluePoint13Y" fmla="*/ 446 h 577"/>
                  <a:gd name="GluePoint14X" fmla="*/ 277 w 785"/>
                  <a:gd name="GluePoint14Y" fmla="*/ 454 h 577"/>
                  <a:gd name="GluePoint15X" fmla="*/ 251 w 785"/>
                  <a:gd name="GluePoint15Y" fmla="*/ 446 h 577"/>
                  <a:gd name="GluePoint16X" fmla="*/ 216 w 785"/>
                  <a:gd name="GluePoint16Y" fmla="*/ 436 h 577"/>
                  <a:gd name="GluePoint17X" fmla="*/ 194 w 785"/>
                  <a:gd name="GluePoint17Y" fmla="*/ 420 h 577"/>
                  <a:gd name="GluePoint18X" fmla="*/ 150 w 785"/>
                  <a:gd name="GluePoint18Y" fmla="*/ 404 h 577"/>
                  <a:gd name="GluePoint19X" fmla="*/ 110 w 785"/>
                  <a:gd name="GluePoint19Y" fmla="*/ 381 h 577"/>
                  <a:gd name="GluePoint20X" fmla="*/ 113 w 785"/>
                  <a:gd name="GluePoint20Y" fmla="*/ 362 h 577"/>
                  <a:gd name="GluePoint21X" fmla="*/ 105 w 785"/>
                  <a:gd name="GluePoint21Y" fmla="*/ 341 h 577"/>
                  <a:gd name="GluePoint22X" fmla="*/ 115 w 785"/>
                  <a:gd name="GluePoint22Y" fmla="*/ 323 h 577"/>
                  <a:gd name="GluePoint23X" fmla="*/ 104 w 785"/>
                  <a:gd name="GluePoint23Y" fmla="*/ 304 h 577"/>
                  <a:gd name="GluePoint24X" fmla="*/ 59 w 785"/>
                  <a:gd name="GluePoint24Y" fmla="*/ 302 h 577"/>
                  <a:gd name="GluePoint25X" fmla="*/ 40 w 785"/>
                  <a:gd name="GluePoint25Y" fmla="*/ 290 h 577"/>
                  <a:gd name="GluePoint26X" fmla="*/ 23 w 785"/>
                  <a:gd name="GluePoint26Y" fmla="*/ 264 h 577"/>
                  <a:gd name="GluePoint27X" fmla="*/ 0 w 785"/>
                  <a:gd name="GluePoint27Y" fmla="*/ 235 h 577"/>
                  <a:gd name="GluePoint28X" fmla="*/ 34 w 785"/>
                  <a:gd name="GluePoint28Y" fmla="*/ 225 h 577"/>
                  <a:gd name="GluePoint29X" fmla="*/ 75 w 785"/>
                  <a:gd name="GluePoint29Y" fmla="*/ 179 h 577"/>
                  <a:gd name="GluePoint30X" fmla="*/ 72 w 785"/>
                  <a:gd name="GluePoint30Y" fmla="*/ 142 h 577"/>
                  <a:gd name="GluePoint31X" fmla="*/ 96 w 785"/>
                  <a:gd name="GluePoint31Y" fmla="*/ 109 h 577"/>
                  <a:gd name="GluePoint32X" fmla="*/ 123 w 785"/>
                  <a:gd name="GluePoint32Y" fmla="*/ 77 h 577"/>
                  <a:gd name="GluePoint33X" fmla="*/ 161 w 785"/>
                  <a:gd name="GluePoint33Y" fmla="*/ 93 h 577"/>
                  <a:gd name="GluePoint34X" fmla="*/ 234 w 785"/>
                  <a:gd name="GluePoint34Y" fmla="*/ 143 h 577"/>
                  <a:gd name="GluePoint35X" fmla="*/ 388 w 785"/>
                  <a:gd name="GluePoint35Y" fmla="*/ 193 h 577"/>
                  <a:gd name="GluePoint36X" fmla="*/ 469 w 785"/>
                  <a:gd name="GluePoint36Y" fmla="*/ 188 h 577"/>
                  <a:gd name="GluePoint37X" fmla="*/ 501 w 785"/>
                  <a:gd name="GluePoint37Y" fmla="*/ 143 h 577"/>
                  <a:gd name="GluePoint38X" fmla="*/ 547 w 785"/>
                  <a:gd name="GluePoint38Y" fmla="*/ 116 h 577"/>
                  <a:gd name="GluePoint39X" fmla="*/ 559 w 785"/>
                  <a:gd name="GluePoint39Y" fmla="*/ 97 h 577"/>
                  <a:gd name="GluePoint40X" fmla="*/ 509 w 785"/>
                  <a:gd name="GluePoint40Y" fmla="*/ 79 h 577"/>
                  <a:gd name="GluePoint41X" fmla="*/ 534 w 785"/>
                  <a:gd name="GluePoint41Y" fmla="*/ 18 h 577"/>
                  <a:gd name="GluePoint42X" fmla="*/ 593 w 785"/>
                  <a:gd name="GluePoint42Y" fmla="*/ 8 h 577"/>
                  <a:gd name="GluePoint43X" fmla="*/ 707 w 785"/>
                  <a:gd name="GluePoint43Y" fmla="*/ 77 h 577"/>
                  <a:gd name="GluePoint44X" fmla="*/ 783 w 785"/>
                  <a:gd name="GluePoint44Y" fmla="*/ 126 h 577"/>
                  <a:gd name="GluePoint45X" fmla="*/ 779 w 785"/>
                  <a:gd name="GluePoint45Y" fmla="*/ 172 h 577"/>
                  <a:gd name="GluePoint46X" fmla="*/ 761 w 785"/>
                  <a:gd name="GluePoint46Y" fmla="*/ 196 h 577"/>
                  <a:gd name="GluePoint47X" fmla="*/ 718 w 785"/>
                  <a:gd name="GluePoint47Y" fmla="*/ 224 h 577"/>
                  <a:gd name="GluePoint48X" fmla="*/ 680 w 785"/>
                  <a:gd name="GluePoint48Y" fmla="*/ 253 h 577"/>
                  <a:gd name="GluePoint49X" fmla="*/ 682 w 785"/>
                  <a:gd name="GluePoint49Y" fmla="*/ 224 h 577"/>
                  <a:gd name="GluePoint50X" fmla="*/ 640 w 785"/>
                  <a:gd name="GluePoint50Y" fmla="*/ 248 h 577"/>
                  <a:gd name="GluePoint51X" fmla="*/ 663 w 785"/>
                  <a:gd name="GluePoint51Y" fmla="*/ 280 h 577"/>
                  <a:gd name="GluePoint52X" fmla="*/ 712 w 785"/>
                  <a:gd name="GluePoint52Y" fmla="*/ 278 h 577"/>
                  <a:gd name="GluePoint53X" fmla="*/ 696 w 785"/>
                  <a:gd name="GluePoint53Y" fmla="*/ 294 h 577"/>
                  <a:gd name="GluePoint54X" fmla="*/ 688 w 785"/>
                  <a:gd name="GluePoint54Y" fmla="*/ 306 h 577"/>
                  <a:gd name="GluePoint55X" fmla="*/ 729 w 785"/>
                  <a:gd name="GluePoint55Y" fmla="*/ 365 h 577"/>
                  <a:gd name="GluePoint56X" fmla="*/ 725 w 785"/>
                  <a:gd name="GluePoint56Y" fmla="*/ 376 h 577"/>
                  <a:gd name="GluePoint57X" fmla="*/ 728 w 785"/>
                  <a:gd name="GluePoint57Y" fmla="*/ 402 h 577"/>
                  <a:gd name="GluePoint58X" fmla="*/ 755 w 785"/>
                  <a:gd name="GluePoint58Y" fmla="*/ 418 h 577"/>
                  <a:gd name="GluePoint59X" fmla="*/ 747 w 785"/>
                  <a:gd name="GluePoint59Y" fmla="*/ 444 h 577"/>
                  <a:gd name="GluePoint60X" fmla="*/ 736 w 785"/>
                  <a:gd name="GluePoint60Y" fmla="*/ 483 h 577"/>
                  <a:gd name="GluePoint61X" fmla="*/ 720 w 785"/>
                  <a:gd name="GluePoint61Y" fmla="*/ 503 h 577"/>
                  <a:gd name="GluePoint62X" fmla="*/ 707 w 785"/>
                  <a:gd name="GluePoint62Y" fmla="*/ 520 h 577"/>
                  <a:gd name="GluePoint63X" fmla="*/ 677 w 785"/>
                  <a:gd name="GluePoint63Y" fmla="*/ 534 h 5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85" h="577">
                    <a:moveTo>
                      <a:pt x="674" y="540"/>
                    </a:moveTo>
                    <a:lnTo>
                      <a:pt x="672" y="537"/>
                    </a:lnTo>
                    <a:lnTo>
                      <a:pt x="671" y="537"/>
                    </a:lnTo>
                    <a:lnTo>
                      <a:pt x="671" y="540"/>
                    </a:lnTo>
                    <a:lnTo>
                      <a:pt x="666" y="542"/>
                    </a:lnTo>
                    <a:lnTo>
                      <a:pt x="666" y="537"/>
                    </a:lnTo>
                    <a:lnTo>
                      <a:pt x="658" y="532"/>
                    </a:lnTo>
                    <a:lnTo>
                      <a:pt x="660" y="542"/>
                    </a:lnTo>
                    <a:lnTo>
                      <a:pt x="658" y="544"/>
                    </a:lnTo>
                    <a:lnTo>
                      <a:pt x="652" y="537"/>
                    </a:lnTo>
                    <a:lnTo>
                      <a:pt x="652" y="549"/>
                    </a:lnTo>
                    <a:lnTo>
                      <a:pt x="642" y="552"/>
                    </a:lnTo>
                    <a:lnTo>
                      <a:pt x="636" y="552"/>
                    </a:lnTo>
                    <a:lnTo>
                      <a:pt x="634" y="555"/>
                    </a:lnTo>
                    <a:lnTo>
                      <a:pt x="625" y="557"/>
                    </a:lnTo>
                    <a:lnTo>
                      <a:pt x="618" y="560"/>
                    </a:lnTo>
                    <a:lnTo>
                      <a:pt x="615" y="558"/>
                    </a:lnTo>
                    <a:lnTo>
                      <a:pt x="613" y="566"/>
                    </a:lnTo>
                    <a:lnTo>
                      <a:pt x="618" y="573"/>
                    </a:lnTo>
                    <a:lnTo>
                      <a:pt x="618" y="576"/>
                    </a:lnTo>
                    <a:lnTo>
                      <a:pt x="615" y="577"/>
                    </a:lnTo>
                    <a:lnTo>
                      <a:pt x="612" y="576"/>
                    </a:lnTo>
                    <a:lnTo>
                      <a:pt x="606" y="566"/>
                    </a:lnTo>
                    <a:lnTo>
                      <a:pt x="606" y="557"/>
                    </a:lnTo>
                    <a:lnTo>
                      <a:pt x="604" y="555"/>
                    </a:lnTo>
                    <a:lnTo>
                      <a:pt x="598" y="558"/>
                    </a:lnTo>
                    <a:lnTo>
                      <a:pt x="594" y="555"/>
                    </a:lnTo>
                    <a:lnTo>
                      <a:pt x="588" y="553"/>
                    </a:lnTo>
                    <a:lnTo>
                      <a:pt x="583" y="557"/>
                    </a:lnTo>
                    <a:lnTo>
                      <a:pt x="583" y="558"/>
                    </a:lnTo>
                    <a:lnTo>
                      <a:pt x="582" y="555"/>
                    </a:lnTo>
                    <a:lnTo>
                      <a:pt x="579" y="557"/>
                    </a:lnTo>
                    <a:lnTo>
                      <a:pt x="569" y="555"/>
                    </a:lnTo>
                    <a:lnTo>
                      <a:pt x="559" y="550"/>
                    </a:lnTo>
                    <a:lnTo>
                      <a:pt x="555" y="542"/>
                    </a:lnTo>
                    <a:lnTo>
                      <a:pt x="556" y="537"/>
                    </a:lnTo>
                    <a:lnTo>
                      <a:pt x="555" y="534"/>
                    </a:lnTo>
                    <a:lnTo>
                      <a:pt x="545" y="532"/>
                    </a:lnTo>
                    <a:lnTo>
                      <a:pt x="532" y="526"/>
                    </a:lnTo>
                    <a:lnTo>
                      <a:pt x="523" y="534"/>
                    </a:lnTo>
                    <a:lnTo>
                      <a:pt x="518" y="534"/>
                    </a:lnTo>
                    <a:lnTo>
                      <a:pt x="513" y="537"/>
                    </a:lnTo>
                    <a:lnTo>
                      <a:pt x="512" y="536"/>
                    </a:lnTo>
                    <a:lnTo>
                      <a:pt x="509" y="537"/>
                    </a:lnTo>
                    <a:lnTo>
                      <a:pt x="507" y="536"/>
                    </a:lnTo>
                    <a:lnTo>
                      <a:pt x="502" y="539"/>
                    </a:lnTo>
                    <a:lnTo>
                      <a:pt x="493" y="536"/>
                    </a:lnTo>
                    <a:lnTo>
                      <a:pt x="491" y="540"/>
                    </a:lnTo>
                    <a:lnTo>
                      <a:pt x="483" y="539"/>
                    </a:lnTo>
                    <a:lnTo>
                      <a:pt x="482" y="540"/>
                    </a:lnTo>
                    <a:lnTo>
                      <a:pt x="483" y="550"/>
                    </a:lnTo>
                    <a:lnTo>
                      <a:pt x="485" y="555"/>
                    </a:lnTo>
                    <a:lnTo>
                      <a:pt x="485" y="560"/>
                    </a:lnTo>
                    <a:lnTo>
                      <a:pt x="478" y="561"/>
                    </a:lnTo>
                    <a:lnTo>
                      <a:pt x="477" y="553"/>
                    </a:lnTo>
                    <a:lnTo>
                      <a:pt x="475" y="552"/>
                    </a:lnTo>
                    <a:lnTo>
                      <a:pt x="472" y="552"/>
                    </a:lnTo>
                    <a:lnTo>
                      <a:pt x="469" y="555"/>
                    </a:lnTo>
                    <a:lnTo>
                      <a:pt x="464" y="555"/>
                    </a:lnTo>
                    <a:lnTo>
                      <a:pt x="458" y="550"/>
                    </a:lnTo>
                    <a:lnTo>
                      <a:pt x="456" y="547"/>
                    </a:lnTo>
                    <a:lnTo>
                      <a:pt x="447" y="544"/>
                    </a:lnTo>
                    <a:lnTo>
                      <a:pt x="448" y="531"/>
                    </a:lnTo>
                    <a:lnTo>
                      <a:pt x="439" y="524"/>
                    </a:lnTo>
                    <a:lnTo>
                      <a:pt x="434" y="512"/>
                    </a:lnTo>
                    <a:lnTo>
                      <a:pt x="428" y="510"/>
                    </a:lnTo>
                    <a:lnTo>
                      <a:pt x="418" y="518"/>
                    </a:lnTo>
                    <a:lnTo>
                      <a:pt x="417" y="516"/>
                    </a:lnTo>
                    <a:lnTo>
                      <a:pt x="418" y="512"/>
                    </a:lnTo>
                    <a:lnTo>
                      <a:pt x="417" y="503"/>
                    </a:lnTo>
                    <a:lnTo>
                      <a:pt x="418" y="494"/>
                    </a:lnTo>
                    <a:lnTo>
                      <a:pt x="424" y="484"/>
                    </a:lnTo>
                    <a:lnTo>
                      <a:pt x="426" y="476"/>
                    </a:lnTo>
                    <a:lnTo>
                      <a:pt x="424" y="465"/>
                    </a:lnTo>
                    <a:lnTo>
                      <a:pt x="418" y="450"/>
                    </a:lnTo>
                    <a:lnTo>
                      <a:pt x="415" y="450"/>
                    </a:lnTo>
                    <a:lnTo>
                      <a:pt x="410" y="442"/>
                    </a:lnTo>
                    <a:lnTo>
                      <a:pt x="405" y="439"/>
                    </a:lnTo>
                    <a:lnTo>
                      <a:pt x="401" y="438"/>
                    </a:lnTo>
                    <a:lnTo>
                      <a:pt x="399" y="439"/>
                    </a:lnTo>
                    <a:lnTo>
                      <a:pt x="396" y="436"/>
                    </a:lnTo>
                    <a:lnTo>
                      <a:pt x="394" y="436"/>
                    </a:lnTo>
                    <a:lnTo>
                      <a:pt x="382" y="434"/>
                    </a:lnTo>
                    <a:lnTo>
                      <a:pt x="382" y="426"/>
                    </a:lnTo>
                    <a:lnTo>
                      <a:pt x="377" y="425"/>
                    </a:lnTo>
                    <a:lnTo>
                      <a:pt x="377" y="420"/>
                    </a:lnTo>
                    <a:lnTo>
                      <a:pt x="372" y="417"/>
                    </a:lnTo>
                    <a:lnTo>
                      <a:pt x="363" y="421"/>
                    </a:lnTo>
                    <a:lnTo>
                      <a:pt x="351" y="420"/>
                    </a:lnTo>
                    <a:lnTo>
                      <a:pt x="334" y="438"/>
                    </a:lnTo>
                    <a:lnTo>
                      <a:pt x="316" y="446"/>
                    </a:lnTo>
                    <a:lnTo>
                      <a:pt x="310" y="442"/>
                    </a:lnTo>
                    <a:lnTo>
                      <a:pt x="305" y="442"/>
                    </a:lnTo>
                    <a:lnTo>
                      <a:pt x="297" y="441"/>
                    </a:lnTo>
                    <a:lnTo>
                      <a:pt x="293" y="438"/>
                    </a:lnTo>
                    <a:lnTo>
                      <a:pt x="288" y="438"/>
                    </a:lnTo>
                    <a:lnTo>
                      <a:pt x="283" y="442"/>
                    </a:lnTo>
                    <a:lnTo>
                      <a:pt x="277" y="454"/>
                    </a:lnTo>
                    <a:lnTo>
                      <a:pt x="274" y="452"/>
                    </a:lnTo>
                    <a:lnTo>
                      <a:pt x="272" y="446"/>
                    </a:lnTo>
                    <a:lnTo>
                      <a:pt x="270" y="441"/>
                    </a:lnTo>
                    <a:lnTo>
                      <a:pt x="262" y="444"/>
                    </a:lnTo>
                    <a:lnTo>
                      <a:pt x="258" y="444"/>
                    </a:lnTo>
                    <a:lnTo>
                      <a:pt x="258" y="447"/>
                    </a:lnTo>
                    <a:lnTo>
                      <a:pt x="251" y="446"/>
                    </a:lnTo>
                    <a:lnTo>
                      <a:pt x="240" y="442"/>
                    </a:lnTo>
                    <a:lnTo>
                      <a:pt x="239" y="444"/>
                    </a:lnTo>
                    <a:lnTo>
                      <a:pt x="232" y="442"/>
                    </a:lnTo>
                    <a:lnTo>
                      <a:pt x="231" y="444"/>
                    </a:lnTo>
                    <a:lnTo>
                      <a:pt x="224" y="439"/>
                    </a:lnTo>
                    <a:lnTo>
                      <a:pt x="221" y="439"/>
                    </a:lnTo>
                    <a:lnTo>
                      <a:pt x="216" y="436"/>
                    </a:lnTo>
                    <a:lnTo>
                      <a:pt x="216" y="431"/>
                    </a:lnTo>
                    <a:lnTo>
                      <a:pt x="210" y="431"/>
                    </a:lnTo>
                    <a:lnTo>
                      <a:pt x="204" y="430"/>
                    </a:lnTo>
                    <a:lnTo>
                      <a:pt x="202" y="428"/>
                    </a:lnTo>
                    <a:lnTo>
                      <a:pt x="201" y="428"/>
                    </a:lnTo>
                    <a:lnTo>
                      <a:pt x="199" y="420"/>
                    </a:lnTo>
                    <a:lnTo>
                      <a:pt x="194" y="420"/>
                    </a:lnTo>
                    <a:lnTo>
                      <a:pt x="191" y="423"/>
                    </a:lnTo>
                    <a:lnTo>
                      <a:pt x="188" y="421"/>
                    </a:lnTo>
                    <a:lnTo>
                      <a:pt x="185" y="415"/>
                    </a:lnTo>
                    <a:lnTo>
                      <a:pt x="170" y="405"/>
                    </a:lnTo>
                    <a:lnTo>
                      <a:pt x="154" y="402"/>
                    </a:lnTo>
                    <a:lnTo>
                      <a:pt x="153" y="407"/>
                    </a:lnTo>
                    <a:lnTo>
                      <a:pt x="150" y="404"/>
                    </a:lnTo>
                    <a:lnTo>
                      <a:pt x="132" y="396"/>
                    </a:lnTo>
                    <a:lnTo>
                      <a:pt x="131" y="393"/>
                    </a:lnTo>
                    <a:lnTo>
                      <a:pt x="126" y="391"/>
                    </a:lnTo>
                    <a:lnTo>
                      <a:pt x="123" y="389"/>
                    </a:lnTo>
                    <a:lnTo>
                      <a:pt x="116" y="389"/>
                    </a:lnTo>
                    <a:lnTo>
                      <a:pt x="115" y="386"/>
                    </a:lnTo>
                    <a:lnTo>
                      <a:pt x="110" y="381"/>
                    </a:lnTo>
                    <a:lnTo>
                      <a:pt x="108" y="372"/>
                    </a:lnTo>
                    <a:lnTo>
                      <a:pt x="104" y="368"/>
                    </a:lnTo>
                    <a:lnTo>
                      <a:pt x="102" y="364"/>
                    </a:lnTo>
                    <a:lnTo>
                      <a:pt x="105" y="360"/>
                    </a:lnTo>
                    <a:lnTo>
                      <a:pt x="110" y="365"/>
                    </a:lnTo>
                    <a:lnTo>
                      <a:pt x="112" y="365"/>
                    </a:lnTo>
                    <a:lnTo>
                      <a:pt x="113" y="362"/>
                    </a:lnTo>
                    <a:lnTo>
                      <a:pt x="116" y="362"/>
                    </a:lnTo>
                    <a:lnTo>
                      <a:pt x="118" y="359"/>
                    </a:lnTo>
                    <a:lnTo>
                      <a:pt x="113" y="356"/>
                    </a:lnTo>
                    <a:lnTo>
                      <a:pt x="113" y="352"/>
                    </a:lnTo>
                    <a:lnTo>
                      <a:pt x="108" y="351"/>
                    </a:lnTo>
                    <a:lnTo>
                      <a:pt x="105" y="347"/>
                    </a:lnTo>
                    <a:lnTo>
                      <a:pt x="105" y="341"/>
                    </a:lnTo>
                    <a:lnTo>
                      <a:pt x="102" y="338"/>
                    </a:lnTo>
                    <a:lnTo>
                      <a:pt x="108" y="336"/>
                    </a:lnTo>
                    <a:lnTo>
                      <a:pt x="110" y="335"/>
                    </a:lnTo>
                    <a:lnTo>
                      <a:pt x="110" y="330"/>
                    </a:lnTo>
                    <a:lnTo>
                      <a:pt x="113" y="330"/>
                    </a:lnTo>
                    <a:lnTo>
                      <a:pt x="112" y="327"/>
                    </a:lnTo>
                    <a:lnTo>
                      <a:pt x="115" y="323"/>
                    </a:lnTo>
                    <a:lnTo>
                      <a:pt x="116" y="311"/>
                    </a:lnTo>
                    <a:lnTo>
                      <a:pt x="115" y="309"/>
                    </a:lnTo>
                    <a:lnTo>
                      <a:pt x="112" y="312"/>
                    </a:lnTo>
                    <a:lnTo>
                      <a:pt x="110" y="307"/>
                    </a:lnTo>
                    <a:lnTo>
                      <a:pt x="108" y="309"/>
                    </a:lnTo>
                    <a:lnTo>
                      <a:pt x="105" y="307"/>
                    </a:lnTo>
                    <a:lnTo>
                      <a:pt x="104" y="304"/>
                    </a:lnTo>
                    <a:lnTo>
                      <a:pt x="97" y="302"/>
                    </a:lnTo>
                    <a:lnTo>
                      <a:pt x="91" y="304"/>
                    </a:lnTo>
                    <a:lnTo>
                      <a:pt x="81" y="311"/>
                    </a:lnTo>
                    <a:lnTo>
                      <a:pt x="77" y="311"/>
                    </a:lnTo>
                    <a:lnTo>
                      <a:pt x="62" y="307"/>
                    </a:lnTo>
                    <a:lnTo>
                      <a:pt x="61" y="306"/>
                    </a:lnTo>
                    <a:lnTo>
                      <a:pt x="59" y="302"/>
                    </a:lnTo>
                    <a:lnTo>
                      <a:pt x="54" y="304"/>
                    </a:lnTo>
                    <a:lnTo>
                      <a:pt x="50" y="299"/>
                    </a:lnTo>
                    <a:lnTo>
                      <a:pt x="50" y="298"/>
                    </a:lnTo>
                    <a:lnTo>
                      <a:pt x="48" y="293"/>
                    </a:lnTo>
                    <a:lnTo>
                      <a:pt x="45" y="290"/>
                    </a:lnTo>
                    <a:lnTo>
                      <a:pt x="42" y="288"/>
                    </a:lnTo>
                    <a:lnTo>
                      <a:pt x="40" y="290"/>
                    </a:lnTo>
                    <a:lnTo>
                      <a:pt x="37" y="285"/>
                    </a:lnTo>
                    <a:lnTo>
                      <a:pt x="26" y="283"/>
                    </a:lnTo>
                    <a:lnTo>
                      <a:pt x="23" y="282"/>
                    </a:lnTo>
                    <a:lnTo>
                      <a:pt x="27" y="278"/>
                    </a:lnTo>
                    <a:lnTo>
                      <a:pt x="31" y="280"/>
                    </a:lnTo>
                    <a:lnTo>
                      <a:pt x="27" y="270"/>
                    </a:lnTo>
                    <a:lnTo>
                      <a:pt x="23" y="264"/>
                    </a:lnTo>
                    <a:lnTo>
                      <a:pt x="21" y="259"/>
                    </a:lnTo>
                    <a:lnTo>
                      <a:pt x="19" y="256"/>
                    </a:lnTo>
                    <a:lnTo>
                      <a:pt x="10" y="257"/>
                    </a:lnTo>
                    <a:lnTo>
                      <a:pt x="7" y="256"/>
                    </a:lnTo>
                    <a:lnTo>
                      <a:pt x="4" y="251"/>
                    </a:lnTo>
                    <a:lnTo>
                      <a:pt x="2" y="238"/>
                    </a:lnTo>
                    <a:lnTo>
                      <a:pt x="0" y="235"/>
                    </a:lnTo>
                    <a:lnTo>
                      <a:pt x="2" y="230"/>
                    </a:lnTo>
                    <a:lnTo>
                      <a:pt x="11" y="225"/>
                    </a:lnTo>
                    <a:lnTo>
                      <a:pt x="13" y="222"/>
                    </a:lnTo>
                    <a:lnTo>
                      <a:pt x="18" y="222"/>
                    </a:lnTo>
                    <a:lnTo>
                      <a:pt x="21" y="222"/>
                    </a:lnTo>
                    <a:lnTo>
                      <a:pt x="24" y="225"/>
                    </a:lnTo>
                    <a:lnTo>
                      <a:pt x="34" y="225"/>
                    </a:lnTo>
                    <a:lnTo>
                      <a:pt x="37" y="222"/>
                    </a:lnTo>
                    <a:lnTo>
                      <a:pt x="38" y="216"/>
                    </a:lnTo>
                    <a:lnTo>
                      <a:pt x="56" y="212"/>
                    </a:lnTo>
                    <a:lnTo>
                      <a:pt x="59" y="206"/>
                    </a:lnTo>
                    <a:lnTo>
                      <a:pt x="78" y="196"/>
                    </a:lnTo>
                    <a:lnTo>
                      <a:pt x="77" y="190"/>
                    </a:lnTo>
                    <a:lnTo>
                      <a:pt x="75" y="179"/>
                    </a:lnTo>
                    <a:lnTo>
                      <a:pt x="78" y="177"/>
                    </a:lnTo>
                    <a:lnTo>
                      <a:pt x="77" y="172"/>
                    </a:lnTo>
                    <a:lnTo>
                      <a:pt x="67" y="161"/>
                    </a:lnTo>
                    <a:lnTo>
                      <a:pt x="62" y="151"/>
                    </a:lnTo>
                    <a:lnTo>
                      <a:pt x="56" y="146"/>
                    </a:lnTo>
                    <a:lnTo>
                      <a:pt x="66" y="143"/>
                    </a:lnTo>
                    <a:lnTo>
                      <a:pt x="72" y="142"/>
                    </a:lnTo>
                    <a:lnTo>
                      <a:pt x="86" y="140"/>
                    </a:lnTo>
                    <a:lnTo>
                      <a:pt x="81" y="132"/>
                    </a:lnTo>
                    <a:lnTo>
                      <a:pt x="81" y="127"/>
                    </a:lnTo>
                    <a:lnTo>
                      <a:pt x="81" y="116"/>
                    </a:lnTo>
                    <a:lnTo>
                      <a:pt x="81" y="106"/>
                    </a:lnTo>
                    <a:lnTo>
                      <a:pt x="88" y="106"/>
                    </a:lnTo>
                    <a:lnTo>
                      <a:pt x="96" y="109"/>
                    </a:lnTo>
                    <a:lnTo>
                      <a:pt x="104" y="109"/>
                    </a:lnTo>
                    <a:lnTo>
                      <a:pt x="110" y="113"/>
                    </a:lnTo>
                    <a:lnTo>
                      <a:pt x="118" y="108"/>
                    </a:lnTo>
                    <a:lnTo>
                      <a:pt x="112" y="95"/>
                    </a:lnTo>
                    <a:lnTo>
                      <a:pt x="112" y="85"/>
                    </a:lnTo>
                    <a:lnTo>
                      <a:pt x="120" y="85"/>
                    </a:lnTo>
                    <a:lnTo>
                      <a:pt x="123" y="77"/>
                    </a:lnTo>
                    <a:lnTo>
                      <a:pt x="129" y="79"/>
                    </a:lnTo>
                    <a:lnTo>
                      <a:pt x="134" y="76"/>
                    </a:lnTo>
                    <a:lnTo>
                      <a:pt x="140" y="84"/>
                    </a:lnTo>
                    <a:lnTo>
                      <a:pt x="150" y="89"/>
                    </a:lnTo>
                    <a:lnTo>
                      <a:pt x="154" y="93"/>
                    </a:lnTo>
                    <a:lnTo>
                      <a:pt x="159" y="95"/>
                    </a:lnTo>
                    <a:lnTo>
                      <a:pt x="161" y="93"/>
                    </a:lnTo>
                    <a:lnTo>
                      <a:pt x="174" y="97"/>
                    </a:lnTo>
                    <a:lnTo>
                      <a:pt x="177" y="100"/>
                    </a:lnTo>
                    <a:lnTo>
                      <a:pt x="193" y="118"/>
                    </a:lnTo>
                    <a:lnTo>
                      <a:pt x="199" y="132"/>
                    </a:lnTo>
                    <a:lnTo>
                      <a:pt x="201" y="138"/>
                    </a:lnTo>
                    <a:lnTo>
                      <a:pt x="224" y="145"/>
                    </a:lnTo>
                    <a:lnTo>
                      <a:pt x="234" y="143"/>
                    </a:lnTo>
                    <a:lnTo>
                      <a:pt x="272" y="156"/>
                    </a:lnTo>
                    <a:lnTo>
                      <a:pt x="289" y="172"/>
                    </a:lnTo>
                    <a:lnTo>
                      <a:pt x="304" y="182"/>
                    </a:lnTo>
                    <a:lnTo>
                      <a:pt x="309" y="183"/>
                    </a:lnTo>
                    <a:lnTo>
                      <a:pt x="359" y="182"/>
                    </a:lnTo>
                    <a:lnTo>
                      <a:pt x="372" y="185"/>
                    </a:lnTo>
                    <a:lnTo>
                      <a:pt x="388" y="193"/>
                    </a:lnTo>
                    <a:lnTo>
                      <a:pt x="410" y="200"/>
                    </a:lnTo>
                    <a:lnTo>
                      <a:pt x="417" y="200"/>
                    </a:lnTo>
                    <a:lnTo>
                      <a:pt x="426" y="203"/>
                    </a:lnTo>
                    <a:lnTo>
                      <a:pt x="444" y="195"/>
                    </a:lnTo>
                    <a:lnTo>
                      <a:pt x="444" y="193"/>
                    </a:lnTo>
                    <a:lnTo>
                      <a:pt x="459" y="188"/>
                    </a:lnTo>
                    <a:lnTo>
                      <a:pt x="469" y="188"/>
                    </a:lnTo>
                    <a:lnTo>
                      <a:pt x="477" y="190"/>
                    </a:lnTo>
                    <a:lnTo>
                      <a:pt x="491" y="187"/>
                    </a:lnTo>
                    <a:lnTo>
                      <a:pt x="507" y="166"/>
                    </a:lnTo>
                    <a:lnTo>
                      <a:pt x="504" y="163"/>
                    </a:lnTo>
                    <a:lnTo>
                      <a:pt x="496" y="156"/>
                    </a:lnTo>
                    <a:lnTo>
                      <a:pt x="496" y="145"/>
                    </a:lnTo>
                    <a:lnTo>
                      <a:pt x="501" y="143"/>
                    </a:lnTo>
                    <a:lnTo>
                      <a:pt x="509" y="146"/>
                    </a:lnTo>
                    <a:lnTo>
                      <a:pt x="520" y="148"/>
                    </a:lnTo>
                    <a:lnTo>
                      <a:pt x="525" y="145"/>
                    </a:lnTo>
                    <a:lnTo>
                      <a:pt x="529" y="135"/>
                    </a:lnTo>
                    <a:lnTo>
                      <a:pt x="534" y="135"/>
                    </a:lnTo>
                    <a:lnTo>
                      <a:pt x="539" y="132"/>
                    </a:lnTo>
                    <a:lnTo>
                      <a:pt x="547" y="116"/>
                    </a:lnTo>
                    <a:lnTo>
                      <a:pt x="564" y="116"/>
                    </a:lnTo>
                    <a:lnTo>
                      <a:pt x="582" y="114"/>
                    </a:lnTo>
                    <a:lnTo>
                      <a:pt x="579" y="111"/>
                    </a:lnTo>
                    <a:lnTo>
                      <a:pt x="575" y="109"/>
                    </a:lnTo>
                    <a:lnTo>
                      <a:pt x="572" y="105"/>
                    </a:lnTo>
                    <a:lnTo>
                      <a:pt x="569" y="103"/>
                    </a:lnTo>
                    <a:lnTo>
                      <a:pt x="559" y="97"/>
                    </a:lnTo>
                    <a:lnTo>
                      <a:pt x="550" y="92"/>
                    </a:lnTo>
                    <a:lnTo>
                      <a:pt x="544" y="98"/>
                    </a:lnTo>
                    <a:lnTo>
                      <a:pt x="539" y="100"/>
                    </a:lnTo>
                    <a:lnTo>
                      <a:pt x="521" y="98"/>
                    </a:lnTo>
                    <a:lnTo>
                      <a:pt x="513" y="92"/>
                    </a:lnTo>
                    <a:lnTo>
                      <a:pt x="510" y="87"/>
                    </a:lnTo>
                    <a:lnTo>
                      <a:pt x="509" y="79"/>
                    </a:lnTo>
                    <a:lnTo>
                      <a:pt x="504" y="73"/>
                    </a:lnTo>
                    <a:lnTo>
                      <a:pt x="505" y="60"/>
                    </a:lnTo>
                    <a:lnTo>
                      <a:pt x="529" y="66"/>
                    </a:lnTo>
                    <a:lnTo>
                      <a:pt x="542" y="56"/>
                    </a:lnTo>
                    <a:lnTo>
                      <a:pt x="536" y="32"/>
                    </a:lnTo>
                    <a:lnTo>
                      <a:pt x="540" y="26"/>
                    </a:lnTo>
                    <a:lnTo>
                      <a:pt x="534" y="18"/>
                    </a:lnTo>
                    <a:lnTo>
                      <a:pt x="526" y="18"/>
                    </a:lnTo>
                    <a:lnTo>
                      <a:pt x="523" y="15"/>
                    </a:lnTo>
                    <a:lnTo>
                      <a:pt x="528" y="5"/>
                    </a:lnTo>
                    <a:lnTo>
                      <a:pt x="536" y="3"/>
                    </a:lnTo>
                    <a:lnTo>
                      <a:pt x="559" y="0"/>
                    </a:lnTo>
                    <a:lnTo>
                      <a:pt x="575" y="7"/>
                    </a:lnTo>
                    <a:lnTo>
                      <a:pt x="593" y="8"/>
                    </a:lnTo>
                    <a:lnTo>
                      <a:pt x="610" y="19"/>
                    </a:lnTo>
                    <a:lnTo>
                      <a:pt x="639" y="44"/>
                    </a:lnTo>
                    <a:lnTo>
                      <a:pt x="655" y="61"/>
                    </a:lnTo>
                    <a:lnTo>
                      <a:pt x="658" y="64"/>
                    </a:lnTo>
                    <a:lnTo>
                      <a:pt x="682" y="68"/>
                    </a:lnTo>
                    <a:lnTo>
                      <a:pt x="688" y="69"/>
                    </a:lnTo>
                    <a:lnTo>
                      <a:pt x="707" y="77"/>
                    </a:lnTo>
                    <a:lnTo>
                      <a:pt x="729" y="98"/>
                    </a:lnTo>
                    <a:lnTo>
                      <a:pt x="742" y="98"/>
                    </a:lnTo>
                    <a:lnTo>
                      <a:pt x="747" y="97"/>
                    </a:lnTo>
                    <a:lnTo>
                      <a:pt x="771" y="85"/>
                    </a:lnTo>
                    <a:lnTo>
                      <a:pt x="779" y="100"/>
                    </a:lnTo>
                    <a:lnTo>
                      <a:pt x="777" y="105"/>
                    </a:lnTo>
                    <a:lnTo>
                      <a:pt x="783" y="126"/>
                    </a:lnTo>
                    <a:lnTo>
                      <a:pt x="785" y="142"/>
                    </a:lnTo>
                    <a:lnTo>
                      <a:pt x="783" y="145"/>
                    </a:lnTo>
                    <a:lnTo>
                      <a:pt x="782" y="143"/>
                    </a:lnTo>
                    <a:lnTo>
                      <a:pt x="768" y="140"/>
                    </a:lnTo>
                    <a:lnTo>
                      <a:pt x="761" y="150"/>
                    </a:lnTo>
                    <a:lnTo>
                      <a:pt x="771" y="159"/>
                    </a:lnTo>
                    <a:lnTo>
                      <a:pt x="779" y="172"/>
                    </a:lnTo>
                    <a:lnTo>
                      <a:pt x="775" y="182"/>
                    </a:lnTo>
                    <a:lnTo>
                      <a:pt x="779" y="187"/>
                    </a:lnTo>
                    <a:lnTo>
                      <a:pt x="775" y="187"/>
                    </a:lnTo>
                    <a:lnTo>
                      <a:pt x="768" y="180"/>
                    </a:lnTo>
                    <a:lnTo>
                      <a:pt x="766" y="182"/>
                    </a:lnTo>
                    <a:lnTo>
                      <a:pt x="766" y="192"/>
                    </a:lnTo>
                    <a:lnTo>
                      <a:pt x="761" y="196"/>
                    </a:lnTo>
                    <a:lnTo>
                      <a:pt x="752" y="198"/>
                    </a:lnTo>
                    <a:lnTo>
                      <a:pt x="752" y="200"/>
                    </a:lnTo>
                    <a:lnTo>
                      <a:pt x="756" y="208"/>
                    </a:lnTo>
                    <a:lnTo>
                      <a:pt x="747" y="208"/>
                    </a:lnTo>
                    <a:lnTo>
                      <a:pt x="736" y="204"/>
                    </a:lnTo>
                    <a:lnTo>
                      <a:pt x="729" y="217"/>
                    </a:lnTo>
                    <a:lnTo>
                      <a:pt x="718" y="224"/>
                    </a:lnTo>
                    <a:lnTo>
                      <a:pt x="717" y="233"/>
                    </a:lnTo>
                    <a:lnTo>
                      <a:pt x="706" y="237"/>
                    </a:lnTo>
                    <a:lnTo>
                      <a:pt x="702" y="235"/>
                    </a:lnTo>
                    <a:lnTo>
                      <a:pt x="693" y="243"/>
                    </a:lnTo>
                    <a:lnTo>
                      <a:pt x="690" y="251"/>
                    </a:lnTo>
                    <a:lnTo>
                      <a:pt x="682" y="254"/>
                    </a:lnTo>
                    <a:lnTo>
                      <a:pt x="680" y="253"/>
                    </a:lnTo>
                    <a:lnTo>
                      <a:pt x="682" y="249"/>
                    </a:lnTo>
                    <a:lnTo>
                      <a:pt x="685" y="249"/>
                    </a:lnTo>
                    <a:lnTo>
                      <a:pt x="683" y="243"/>
                    </a:lnTo>
                    <a:lnTo>
                      <a:pt x="677" y="240"/>
                    </a:lnTo>
                    <a:lnTo>
                      <a:pt x="679" y="240"/>
                    </a:lnTo>
                    <a:lnTo>
                      <a:pt x="677" y="237"/>
                    </a:lnTo>
                    <a:lnTo>
                      <a:pt x="682" y="224"/>
                    </a:lnTo>
                    <a:lnTo>
                      <a:pt x="671" y="214"/>
                    </a:lnTo>
                    <a:lnTo>
                      <a:pt x="671" y="216"/>
                    </a:lnTo>
                    <a:lnTo>
                      <a:pt x="663" y="217"/>
                    </a:lnTo>
                    <a:lnTo>
                      <a:pt x="658" y="228"/>
                    </a:lnTo>
                    <a:lnTo>
                      <a:pt x="648" y="237"/>
                    </a:lnTo>
                    <a:lnTo>
                      <a:pt x="648" y="245"/>
                    </a:lnTo>
                    <a:lnTo>
                      <a:pt x="640" y="248"/>
                    </a:lnTo>
                    <a:lnTo>
                      <a:pt x="633" y="246"/>
                    </a:lnTo>
                    <a:lnTo>
                      <a:pt x="631" y="249"/>
                    </a:lnTo>
                    <a:lnTo>
                      <a:pt x="631" y="254"/>
                    </a:lnTo>
                    <a:lnTo>
                      <a:pt x="633" y="257"/>
                    </a:lnTo>
                    <a:lnTo>
                      <a:pt x="640" y="265"/>
                    </a:lnTo>
                    <a:lnTo>
                      <a:pt x="653" y="270"/>
                    </a:lnTo>
                    <a:lnTo>
                      <a:pt x="663" y="280"/>
                    </a:lnTo>
                    <a:lnTo>
                      <a:pt x="671" y="283"/>
                    </a:lnTo>
                    <a:lnTo>
                      <a:pt x="674" y="283"/>
                    </a:lnTo>
                    <a:lnTo>
                      <a:pt x="679" y="274"/>
                    </a:lnTo>
                    <a:lnTo>
                      <a:pt x="685" y="270"/>
                    </a:lnTo>
                    <a:lnTo>
                      <a:pt x="698" y="277"/>
                    </a:lnTo>
                    <a:lnTo>
                      <a:pt x="704" y="275"/>
                    </a:lnTo>
                    <a:lnTo>
                      <a:pt x="712" y="278"/>
                    </a:lnTo>
                    <a:lnTo>
                      <a:pt x="714" y="285"/>
                    </a:lnTo>
                    <a:lnTo>
                      <a:pt x="712" y="288"/>
                    </a:lnTo>
                    <a:lnTo>
                      <a:pt x="709" y="285"/>
                    </a:lnTo>
                    <a:lnTo>
                      <a:pt x="706" y="285"/>
                    </a:lnTo>
                    <a:lnTo>
                      <a:pt x="704" y="290"/>
                    </a:lnTo>
                    <a:lnTo>
                      <a:pt x="693" y="291"/>
                    </a:lnTo>
                    <a:lnTo>
                      <a:pt x="696" y="294"/>
                    </a:lnTo>
                    <a:lnTo>
                      <a:pt x="694" y="301"/>
                    </a:lnTo>
                    <a:lnTo>
                      <a:pt x="691" y="301"/>
                    </a:lnTo>
                    <a:lnTo>
                      <a:pt x="690" y="298"/>
                    </a:lnTo>
                    <a:lnTo>
                      <a:pt x="687" y="298"/>
                    </a:lnTo>
                    <a:lnTo>
                      <a:pt x="687" y="301"/>
                    </a:lnTo>
                    <a:lnTo>
                      <a:pt x="688" y="302"/>
                    </a:lnTo>
                    <a:lnTo>
                      <a:pt x="688" y="306"/>
                    </a:lnTo>
                    <a:lnTo>
                      <a:pt x="685" y="311"/>
                    </a:lnTo>
                    <a:lnTo>
                      <a:pt x="682" y="322"/>
                    </a:lnTo>
                    <a:lnTo>
                      <a:pt x="683" y="325"/>
                    </a:lnTo>
                    <a:lnTo>
                      <a:pt x="701" y="331"/>
                    </a:lnTo>
                    <a:lnTo>
                      <a:pt x="709" y="341"/>
                    </a:lnTo>
                    <a:lnTo>
                      <a:pt x="721" y="360"/>
                    </a:lnTo>
                    <a:lnTo>
                      <a:pt x="729" y="365"/>
                    </a:lnTo>
                    <a:lnTo>
                      <a:pt x="731" y="368"/>
                    </a:lnTo>
                    <a:lnTo>
                      <a:pt x="742" y="378"/>
                    </a:lnTo>
                    <a:lnTo>
                      <a:pt x="721" y="372"/>
                    </a:lnTo>
                    <a:lnTo>
                      <a:pt x="715" y="373"/>
                    </a:lnTo>
                    <a:lnTo>
                      <a:pt x="715" y="375"/>
                    </a:lnTo>
                    <a:lnTo>
                      <a:pt x="721" y="373"/>
                    </a:lnTo>
                    <a:lnTo>
                      <a:pt x="725" y="376"/>
                    </a:lnTo>
                    <a:lnTo>
                      <a:pt x="733" y="380"/>
                    </a:lnTo>
                    <a:lnTo>
                      <a:pt x="739" y="383"/>
                    </a:lnTo>
                    <a:lnTo>
                      <a:pt x="741" y="384"/>
                    </a:lnTo>
                    <a:lnTo>
                      <a:pt x="747" y="391"/>
                    </a:lnTo>
                    <a:lnTo>
                      <a:pt x="734" y="401"/>
                    </a:lnTo>
                    <a:lnTo>
                      <a:pt x="728" y="402"/>
                    </a:lnTo>
                    <a:lnTo>
                      <a:pt x="728" y="402"/>
                    </a:lnTo>
                    <a:lnTo>
                      <a:pt x="736" y="405"/>
                    </a:lnTo>
                    <a:lnTo>
                      <a:pt x="741" y="402"/>
                    </a:lnTo>
                    <a:lnTo>
                      <a:pt x="748" y="409"/>
                    </a:lnTo>
                    <a:lnTo>
                      <a:pt x="755" y="410"/>
                    </a:lnTo>
                    <a:lnTo>
                      <a:pt x="748" y="417"/>
                    </a:lnTo>
                    <a:lnTo>
                      <a:pt x="753" y="415"/>
                    </a:lnTo>
                    <a:lnTo>
                      <a:pt x="755" y="418"/>
                    </a:lnTo>
                    <a:lnTo>
                      <a:pt x="755" y="421"/>
                    </a:lnTo>
                    <a:lnTo>
                      <a:pt x="750" y="421"/>
                    </a:lnTo>
                    <a:lnTo>
                      <a:pt x="753" y="426"/>
                    </a:lnTo>
                    <a:lnTo>
                      <a:pt x="753" y="439"/>
                    </a:lnTo>
                    <a:lnTo>
                      <a:pt x="750" y="438"/>
                    </a:lnTo>
                    <a:lnTo>
                      <a:pt x="748" y="438"/>
                    </a:lnTo>
                    <a:lnTo>
                      <a:pt x="747" y="444"/>
                    </a:lnTo>
                    <a:lnTo>
                      <a:pt x="745" y="452"/>
                    </a:lnTo>
                    <a:lnTo>
                      <a:pt x="742" y="460"/>
                    </a:lnTo>
                    <a:lnTo>
                      <a:pt x="741" y="468"/>
                    </a:lnTo>
                    <a:lnTo>
                      <a:pt x="737" y="463"/>
                    </a:lnTo>
                    <a:lnTo>
                      <a:pt x="734" y="466"/>
                    </a:lnTo>
                    <a:lnTo>
                      <a:pt x="737" y="471"/>
                    </a:lnTo>
                    <a:lnTo>
                      <a:pt x="736" y="483"/>
                    </a:lnTo>
                    <a:lnTo>
                      <a:pt x="737" y="487"/>
                    </a:lnTo>
                    <a:lnTo>
                      <a:pt x="734" y="487"/>
                    </a:lnTo>
                    <a:lnTo>
                      <a:pt x="734" y="491"/>
                    </a:lnTo>
                    <a:lnTo>
                      <a:pt x="731" y="492"/>
                    </a:lnTo>
                    <a:lnTo>
                      <a:pt x="728" y="502"/>
                    </a:lnTo>
                    <a:lnTo>
                      <a:pt x="721" y="502"/>
                    </a:lnTo>
                    <a:lnTo>
                      <a:pt x="720" y="503"/>
                    </a:lnTo>
                    <a:lnTo>
                      <a:pt x="721" y="507"/>
                    </a:lnTo>
                    <a:lnTo>
                      <a:pt x="721" y="510"/>
                    </a:lnTo>
                    <a:lnTo>
                      <a:pt x="717" y="513"/>
                    </a:lnTo>
                    <a:lnTo>
                      <a:pt x="717" y="516"/>
                    </a:lnTo>
                    <a:lnTo>
                      <a:pt x="715" y="515"/>
                    </a:lnTo>
                    <a:lnTo>
                      <a:pt x="714" y="518"/>
                    </a:lnTo>
                    <a:lnTo>
                      <a:pt x="707" y="520"/>
                    </a:lnTo>
                    <a:lnTo>
                      <a:pt x="701" y="531"/>
                    </a:lnTo>
                    <a:lnTo>
                      <a:pt x="694" y="534"/>
                    </a:lnTo>
                    <a:lnTo>
                      <a:pt x="690" y="532"/>
                    </a:lnTo>
                    <a:lnTo>
                      <a:pt x="687" y="536"/>
                    </a:lnTo>
                    <a:lnTo>
                      <a:pt x="683" y="532"/>
                    </a:lnTo>
                    <a:lnTo>
                      <a:pt x="679" y="537"/>
                    </a:lnTo>
                    <a:lnTo>
                      <a:pt x="677" y="534"/>
                    </a:lnTo>
                    <a:lnTo>
                      <a:pt x="674" y="536"/>
                    </a:lnTo>
                    <a:lnTo>
                      <a:pt x="675" y="537"/>
                    </a:lnTo>
                    <a:lnTo>
                      <a:pt x="674" y="54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26" name="Freeform 305"/>
              <p:cNvSpPr/>
              <p:nvPr/>
            </p:nvSpPr>
            <p:spPr>
              <a:xfrm>
                <a:off x="6672240" y="2482920"/>
                <a:ext cx="52200" cy="522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52200"/>
                  <a:gd name="textAreaBottom" fmla="*/ 52560 h 52200"/>
                  <a:gd name="GluePoint1X" fmla="*/ 25 w 33"/>
                  <a:gd name="GluePoint1Y" fmla="*/ 1 h 33"/>
                  <a:gd name="GluePoint2X" fmla="*/ 25 w 33"/>
                  <a:gd name="GluePoint2Y" fmla="*/ 0 h 33"/>
                  <a:gd name="GluePoint3X" fmla="*/ 32 w 33"/>
                  <a:gd name="GluePoint3Y" fmla="*/ 1 h 33"/>
                  <a:gd name="GluePoint4X" fmla="*/ 33 w 33"/>
                  <a:gd name="GluePoint4Y" fmla="*/ 8 h 33"/>
                  <a:gd name="GluePoint5X" fmla="*/ 32 w 33"/>
                  <a:gd name="GluePoint5Y" fmla="*/ 11 h 33"/>
                  <a:gd name="GluePoint6X" fmla="*/ 29 w 33"/>
                  <a:gd name="GluePoint6Y" fmla="*/ 22 h 33"/>
                  <a:gd name="GluePoint7X" fmla="*/ 24 w 33"/>
                  <a:gd name="GluePoint7Y" fmla="*/ 29 h 33"/>
                  <a:gd name="GluePoint8X" fmla="*/ 21 w 33"/>
                  <a:gd name="GluePoint8Y" fmla="*/ 30 h 33"/>
                  <a:gd name="GluePoint9X" fmla="*/ 19 w 33"/>
                  <a:gd name="GluePoint9Y" fmla="*/ 33 h 33"/>
                  <a:gd name="GluePoint10X" fmla="*/ 5 w 33"/>
                  <a:gd name="GluePoint10Y" fmla="*/ 29 h 33"/>
                  <a:gd name="GluePoint11X" fmla="*/ 2 w 33"/>
                  <a:gd name="GluePoint11Y" fmla="*/ 25 h 33"/>
                  <a:gd name="GluePoint12X" fmla="*/ 0 w 33"/>
                  <a:gd name="GluePoint12Y" fmla="*/ 14 h 33"/>
                  <a:gd name="GluePoint13X" fmla="*/ 11 w 33"/>
                  <a:gd name="GluePoint13Y" fmla="*/ 3 h 33"/>
                  <a:gd name="GluePoint14X" fmla="*/ 25 w 33"/>
                  <a:gd name="GluePoint14Y" fmla="*/ 1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3" h="33">
                    <a:moveTo>
                      <a:pt x="25" y="1"/>
                    </a:moveTo>
                    <a:lnTo>
                      <a:pt x="25" y="0"/>
                    </a:lnTo>
                    <a:lnTo>
                      <a:pt x="32" y="1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29" y="22"/>
                    </a:lnTo>
                    <a:lnTo>
                      <a:pt x="24" y="29"/>
                    </a:lnTo>
                    <a:lnTo>
                      <a:pt x="21" y="30"/>
                    </a:lnTo>
                    <a:lnTo>
                      <a:pt x="19" y="33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14"/>
                    </a:lnTo>
                    <a:lnTo>
                      <a:pt x="11" y="3"/>
                    </a:lnTo>
                    <a:lnTo>
                      <a:pt x="25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27" name="Freeform 306"/>
              <p:cNvSpPr/>
              <p:nvPr/>
            </p:nvSpPr>
            <p:spPr>
              <a:xfrm>
                <a:off x="6226200" y="241128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1 w 5"/>
                  <a:gd name="GluePoint2Y" fmla="*/ 6 h 6"/>
                  <a:gd name="GluePoint3X" fmla="*/ 3 w 5"/>
                  <a:gd name="GluePoint3Y" fmla="*/ 6 h 6"/>
                  <a:gd name="GluePoint4X" fmla="*/ 5 w 5"/>
                  <a:gd name="GluePoint4Y" fmla="*/ 3 h 6"/>
                  <a:gd name="GluePoint5X" fmla="*/ 1 w 5"/>
                  <a:gd name="GluePoint5Y" fmla="*/ 0 h 6"/>
                  <a:gd name="GluePoint6X" fmla="*/ 0 w 5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1" y="6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28" name="Freeform 307"/>
              <p:cNvSpPr/>
              <p:nvPr/>
            </p:nvSpPr>
            <p:spPr>
              <a:xfrm>
                <a:off x="5686560" y="2039760"/>
                <a:ext cx="672840" cy="775800"/>
              </a:xfrm>
              <a:custGeom>
                <a:avLst/>
                <a:gdLst>
                  <a:gd name="textAreaLeft" fmla="*/ 0 w 672840"/>
                  <a:gd name="textAreaRight" fmla="*/ 673200 w 672840"/>
                  <a:gd name="textAreaTop" fmla="*/ 0 h 775800"/>
                  <a:gd name="textAreaBottom" fmla="*/ 776160 h 775800"/>
                  <a:gd name="GluePoint1X" fmla="*/ 25 w 424"/>
                  <a:gd name="GluePoint1Y" fmla="*/ 230 h 489"/>
                  <a:gd name="GluePoint2X" fmla="*/ 29 w 424"/>
                  <a:gd name="GluePoint2Y" fmla="*/ 238 h 489"/>
                  <a:gd name="GluePoint3X" fmla="*/ 40 w 424"/>
                  <a:gd name="GluePoint3Y" fmla="*/ 266 h 489"/>
                  <a:gd name="GluePoint4X" fmla="*/ 65 w 424"/>
                  <a:gd name="GluePoint4Y" fmla="*/ 240 h 489"/>
                  <a:gd name="GluePoint5X" fmla="*/ 70 w 424"/>
                  <a:gd name="GluePoint5Y" fmla="*/ 250 h 489"/>
                  <a:gd name="GluePoint6X" fmla="*/ 76 w 424"/>
                  <a:gd name="GluePoint6Y" fmla="*/ 287 h 489"/>
                  <a:gd name="GluePoint7X" fmla="*/ 87 w 424"/>
                  <a:gd name="GluePoint7Y" fmla="*/ 329 h 489"/>
                  <a:gd name="GluePoint8X" fmla="*/ 102 w 424"/>
                  <a:gd name="GluePoint8Y" fmla="*/ 364 h 489"/>
                  <a:gd name="GluePoint9X" fmla="*/ 124 w 424"/>
                  <a:gd name="GluePoint9Y" fmla="*/ 417 h 489"/>
                  <a:gd name="GluePoint10X" fmla="*/ 175 w 424"/>
                  <a:gd name="GluePoint10Y" fmla="*/ 483 h 489"/>
                  <a:gd name="GluePoint11X" fmla="*/ 199 w 424"/>
                  <a:gd name="GluePoint11Y" fmla="*/ 452 h 489"/>
                  <a:gd name="GluePoint12X" fmla="*/ 202 w 424"/>
                  <a:gd name="GluePoint12Y" fmla="*/ 393 h 489"/>
                  <a:gd name="GluePoint13X" fmla="*/ 205 w 424"/>
                  <a:gd name="GluePoint13Y" fmla="*/ 354 h 489"/>
                  <a:gd name="GluePoint14X" fmla="*/ 219 w 424"/>
                  <a:gd name="GluePoint14Y" fmla="*/ 346 h 489"/>
                  <a:gd name="GluePoint15X" fmla="*/ 273 w 424"/>
                  <a:gd name="GluePoint15Y" fmla="*/ 285 h 489"/>
                  <a:gd name="GluePoint16X" fmla="*/ 300 w 424"/>
                  <a:gd name="GluePoint16Y" fmla="*/ 250 h 489"/>
                  <a:gd name="GluePoint17X" fmla="*/ 313 w 424"/>
                  <a:gd name="GluePoint17Y" fmla="*/ 250 h 489"/>
                  <a:gd name="GluePoint18X" fmla="*/ 308 w 424"/>
                  <a:gd name="GluePoint18Y" fmla="*/ 224 h 489"/>
                  <a:gd name="GluePoint19X" fmla="*/ 297 w 424"/>
                  <a:gd name="GluePoint19Y" fmla="*/ 190 h 489"/>
                  <a:gd name="GluePoint20X" fmla="*/ 292 w 424"/>
                  <a:gd name="GluePoint20Y" fmla="*/ 177 h 489"/>
                  <a:gd name="GluePoint21X" fmla="*/ 308 w 424"/>
                  <a:gd name="GluePoint21Y" fmla="*/ 176 h 489"/>
                  <a:gd name="GluePoint22X" fmla="*/ 324 w 424"/>
                  <a:gd name="GluePoint22Y" fmla="*/ 189 h 489"/>
                  <a:gd name="GluePoint23X" fmla="*/ 343 w 424"/>
                  <a:gd name="GluePoint23Y" fmla="*/ 213 h 489"/>
                  <a:gd name="GluePoint24X" fmla="*/ 357 w 424"/>
                  <a:gd name="GluePoint24Y" fmla="*/ 214 h 489"/>
                  <a:gd name="GluePoint25X" fmla="*/ 376 w 424"/>
                  <a:gd name="GluePoint25Y" fmla="*/ 234 h 489"/>
                  <a:gd name="GluePoint26X" fmla="*/ 389 w 424"/>
                  <a:gd name="GluePoint26Y" fmla="*/ 213 h 489"/>
                  <a:gd name="GluePoint27X" fmla="*/ 397 w 424"/>
                  <a:gd name="GluePoint27Y" fmla="*/ 171 h 489"/>
                  <a:gd name="GluePoint28X" fmla="*/ 421 w 424"/>
                  <a:gd name="GluePoint28Y" fmla="*/ 155 h 489"/>
                  <a:gd name="GluePoint29X" fmla="*/ 419 w 424"/>
                  <a:gd name="GluePoint29Y" fmla="*/ 134 h 489"/>
                  <a:gd name="GluePoint30X" fmla="*/ 397 w 424"/>
                  <a:gd name="GluePoint30Y" fmla="*/ 115 h 489"/>
                  <a:gd name="GluePoint31X" fmla="*/ 341 w 424"/>
                  <a:gd name="GluePoint31Y" fmla="*/ 148 h 489"/>
                  <a:gd name="GluePoint32X" fmla="*/ 302 w 424"/>
                  <a:gd name="GluePoint32Y" fmla="*/ 161 h 489"/>
                  <a:gd name="GluePoint33X" fmla="*/ 295 w 424"/>
                  <a:gd name="GluePoint33Y" fmla="*/ 139 h 489"/>
                  <a:gd name="GluePoint34X" fmla="*/ 291 w 424"/>
                  <a:gd name="GluePoint34Y" fmla="*/ 163 h 489"/>
                  <a:gd name="GluePoint35X" fmla="*/ 210 w 424"/>
                  <a:gd name="GluePoint35Y" fmla="*/ 152 h 489"/>
                  <a:gd name="GluePoint36X" fmla="*/ 172 w 424"/>
                  <a:gd name="GluePoint36Y" fmla="*/ 132 h 489"/>
                  <a:gd name="GluePoint37X" fmla="*/ 165 w 424"/>
                  <a:gd name="GluePoint37Y" fmla="*/ 110 h 489"/>
                  <a:gd name="GluePoint38X" fmla="*/ 151 w 424"/>
                  <a:gd name="GluePoint38Y" fmla="*/ 89 h 489"/>
                  <a:gd name="GluePoint39X" fmla="*/ 133 w 424"/>
                  <a:gd name="GluePoint39Y" fmla="*/ 70 h 489"/>
                  <a:gd name="GluePoint40X" fmla="*/ 137 w 424"/>
                  <a:gd name="GluePoint40Y" fmla="*/ 63 h 489"/>
                  <a:gd name="GluePoint41X" fmla="*/ 138 w 424"/>
                  <a:gd name="GluePoint41Y" fmla="*/ 50 h 489"/>
                  <a:gd name="GluePoint42X" fmla="*/ 133 w 424"/>
                  <a:gd name="GluePoint42Y" fmla="*/ 34 h 489"/>
                  <a:gd name="GluePoint43X" fmla="*/ 140 w 424"/>
                  <a:gd name="GluePoint43Y" fmla="*/ 21 h 489"/>
                  <a:gd name="GluePoint44X" fmla="*/ 133 w 424"/>
                  <a:gd name="GluePoint44Y" fmla="*/ 7 h 489"/>
                  <a:gd name="GluePoint45X" fmla="*/ 106 w 424"/>
                  <a:gd name="GluePoint45Y" fmla="*/ 9 h 489"/>
                  <a:gd name="GluePoint46X" fmla="*/ 84 w 424"/>
                  <a:gd name="GluePoint46Y" fmla="*/ 23 h 489"/>
                  <a:gd name="GluePoint47X" fmla="*/ 51 w 424"/>
                  <a:gd name="GluePoint47Y" fmla="*/ 28 h 489"/>
                  <a:gd name="GluePoint48X" fmla="*/ 60 w 424"/>
                  <a:gd name="GluePoint48Y" fmla="*/ 44 h 489"/>
                  <a:gd name="GluePoint49X" fmla="*/ 73 w 424"/>
                  <a:gd name="GluePoint49Y" fmla="*/ 62 h 489"/>
                  <a:gd name="GluePoint50X" fmla="*/ 73 w 424"/>
                  <a:gd name="GluePoint50Y" fmla="*/ 76 h 489"/>
                  <a:gd name="GluePoint51X" fmla="*/ 73 w 424"/>
                  <a:gd name="GluePoint51Y" fmla="*/ 91 h 489"/>
                  <a:gd name="GluePoint52X" fmla="*/ 51 w 424"/>
                  <a:gd name="GluePoint52Y" fmla="*/ 129 h 489"/>
                  <a:gd name="GluePoint53X" fmla="*/ 14 w 424"/>
                  <a:gd name="GluePoint53Y" fmla="*/ 156 h 489"/>
                  <a:gd name="GluePoint54X" fmla="*/ 33 w 424"/>
                  <a:gd name="GluePoint54Y" fmla="*/ 182 h 489"/>
                  <a:gd name="GluePoint55X" fmla="*/ 38 w 424"/>
                  <a:gd name="GluePoint55Y" fmla="*/ 206 h 489"/>
                  <a:gd name="GluePoint56X" fmla="*/ 11 w 424"/>
                  <a:gd name="GluePoint56Y" fmla="*/ 206 h 489"/>
                  <a:gd name="GluePoint57X" fmla="*/ 0 w 424"/>
                  <a:gd name="GluePoint57Y" fmla="*/ 218 h 48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424" h="489">
                    <a:moveTo>
                      <a:pt x="0" y="218"/>
                    </a:moveTo>
                    <a:lnTo>
                      <a:pt x="3" y="218"/>
                    </a:lnTo>
                    <a:lnTo>
                      <a:pt x="8" y="226"/>
                    </a:lnTo>
                    <a:lnTo>
                      <a:pt x="14" y="230"/>
                    </a:lnTo>
                    <a:lnTo>
                      <a:pt x="25" y="230"/>
                    </a:lnTo>
                    <a:lnTo>
                      <a:pt x="32" y="229"/>
                    </a:lnTo>
                    <a:lnTo>
                      <a:pt x="35" y="226"/>
                    </a:lnTo>
                    <a:lnTo>
                      <a:pt x="35" y="227"/>
                    </a:lnTo>
                    <a:lnTo>
                      <a:pt x="33" y="234"/>
                    </a:lnTo>
                    <a:lnTo>
                      <a:pt x="29" y="238"/>
                    </a:lnTo>
                    <a:lnTo>
                      <a:pt x="19" y="240"/>
                    </a:lnTo>
                    <a:lnTo>
                      <a:pt x="16" y="238"/>
                    </a:lnTo>
                    <a:lnTo>
                      <a:pt x="16" y="240"/>
                    </a:lnTo>
                    <a:lnTo>
                      <a:pt x="16" y="245"/>
                    </a:lnTo>
                    <a:lnTo>
                      <a:pt x="40" y="266"/>
                    </a:lnTo>
                    <a:lnTo>
                      <a:pt x="51" y="266"/>
                    </a:lnTo>
                    <a:lnTo>
                      <a:pt x="62" y="261"/>
                    </a:lnTo>
                    <a:lnTo>
                      <a:pt x="63" y="255"/>
                    </a:lnTo>
                    <a:lnTo>
                      <a:pt x="63" y="238"/>
                    </a:lnTo>
                    <a:lnTo>
                      <a:pt x="65" y="240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0" y="243"/>
                    </a:lnTo>
                    <a:lnTo>
                      <a:pt x="68" y="247"/>
                    </a:lnTo>
                    <a:lnTo>
                      <a:pt x="70" y="250"/>
                    </a:lnTo>
                    <a:lnTo>
                      <a:pt x="71" y="253"/>
                    </a:lnTo>
                    <a:lnTo>
                      <a:pt x="71" y="259"/>
                    </a:lnTo>
                    <a:lnTo>
                      <a:pt x="73" y="261"/>
                    </a:lnTo>
                    <a:lnTo>
                      <a:pt x="76" y="272"/>
                    </a:lnTo>
                    <a:lnTo>
                      <a:pt x="76" y="287"/>
                    </a:lnTo>
                    <a:lnTo>
                      <a:pt x="78" y="298"/>
                    </a:lnTo>
                    <a:lnTo>
                      <a:pt x="79" y="296"/>
                    </a:lnTo>
                    <a:lnTo>
                      <a:pt x="81" y="296"/>
                    </a:lnTo>
                    <a:lnTo>
                      <a:pt x="81" y="309"/>
                    </a:lnTo>
                    <a:lnTo>
                      <a:pt x="87" y="329"/>
                    </a:lnTo>
                    <a:lnTo>
                      <a:pt x="91" y="343"/>
                    </a:lnTo>
                    <a:lnTo>
                      <a:pt x="98" y="356"/>
                    </a:lnTo>
                    <a:lnTo>
                      <a:pt x="100" y="361"/>
                    </a:lnTo>
                    <a:lnTo>
                      <a:pt x="103" y="361"/>
                    </a:lnTo>
                    <a:lnTo>
                      <a:pt x="102" y="364"/>
                    </a:lnTo>
                    <a:lnTo>
                      <a:pt x="105" y="370"/>
                    </a:lnTo>
                    <a:lnTo>
                      <a:pt x="105" y="370"/>
                    </a:lnTo>
                    <a:lnTo>
                      <a:pt x="110" y="375"/>
                    </a:lnTo>
                    <a:lnTo>
                      <a:pt x="118" y="393"/>
                    </a:lnTo>
                    <a:lnTo>
                      <a:pt x="124" y="417"/>
                    </a:lnTo>
                    <a:lnTo>
                      <a:pt x="135" y="430"/>
                    </a:lnTo>
                    <a:lnTo>
                      <a:pt x="152" y="475"/>
                    </a:lnTo>
                    <a:lnTo>
                      <a:pt x="164" y="489"/>
                    </a:lnTo>
                    <a:lnTo>
                      <a:pt x="168" y="489"/>
                    </a:lnTo>
                    <a:lnTo>
                      <a:pt x="175" y="483"/>
                    </a:lnTo>
                    <a:lnTo>
                      <a:pt x="176" y="473"/>
                    </a:lnTo>
                    <a:lnTo>
                      <a:pt x="187" y="470"/>
                    </a:lnTo>
                    <a:lnTo>
                      <a:pt x="186" y="464"/>
                    </a:lnTo>
                    <a:lnTo>
                      <a:pt x="192" y="452"/>
                    </a:lnTo>
                    <a:lnTo>
                      <a:pt x="199" y="452"/>
                    </a:lnTo>
                    <a:lnTo>
                      <a:pt x="197" y="428"/>
                    </a:lnTo>
                    <a:lnTo>
                      <a:pt x="203" y="401"/>
                    </a:lnTo>
                    <a:lnTo>
                      <a:pt x="202" y="396"/>
                    </a:lnTo>
                    <a:lnTo>
                      <a:pt x="199" y="393"/>
                    </a:lnTo>
                    <a:lnTo>
                      <a:pt x="202" y="393"/>
                    </a:lnTo>
                    <a:lnTo>
                      <a:pt x="199" y="383"/>
                    </a:lnTo>
                    <a:lnTo>
                      <a:pt x="199" y="377"/>
                    </a:lnTo>
                    <a:lnTo>
                      <a:pt x="195" y="364"/>
                    </a:lnTo>
                    <a:lnTo>
                      <a:pt x="199" y="356"/>
                    </a:lnTo>
                    <a:lnTo>
                      <a:pt x="205" y="354"/>
                    </a:lnTo>
                    <a:lnTo>
                      <a:pt x="206" y="356"/>
                    </a:lnTo>
                    <a:lnTo>
                      <a:pt x="210" y="354"/>
                    </a:lnTo>
                    <a:lnTo>
                      <a:pt x="211" y="351"/>
                    </a:lnTo>
                    <a:lnTo>
                      <a:pt x="213" y="346"/>
                    </a:lnTo>
                    <a:lnTo>
                      <a:pt x="219" y="346"/>
                    </a:lnTo>
                    <a:lnTo>
                      <a:pt x="226" y="343"/>
                    </a:lnTo>
                    <a:lnTo>
                      <a:pt x="229" y="333"/>
                    </a:lnTo>
                    <a:lnTo>
                      <a:pt x="253" y="309"/>
                    </a:lnTo>
                    <a:lnTo>
                      <a:pt x="262" y="293"/>
                    </a:lnTo>
                    <a:lnTo>
                      <a:pt x="273" y="285"/>
                    </a:lnTo>
                    <a:lnTo>
                      <a:pt x="281" y="282"/>
                    </a:lnTo>
                    <a:lnTo>
                      <a:pt x="291" y="269"/>
                    </a:lnTo>
                    <a:lnTo>
                      <a:pt x="287" y="261"/>
                    </a:lnTo>
                    <a:lnTo>
                      <a:pt x="289" y="256"/>
                    </a:lnTo>
                    <a:lnTo>
                      <a:pt x="300" y="250"/>
                    </a:lnTo>
                    <a:lnTo>
                      <a:pt x="303" y="243"/>
                    </a:lnTo>
                    <a:lnTo>
                      <a:pt x="305" y="251"/>
                    </a:lnTo>
                    <a:lnTo>
                      <a:pt x="308" y="255"/>
                    </a:lnTo>
                    <a:lnTo>
                      <a:pt x="313" y="253"/>
                    </a:lnTo>
                    <a:lnTo>
                      <a:pt x="313" y="250"/>
                    </a:lnTo>
                    <a:lnTo>
                      <a:pt x="314" y="253"/>
                    </a:lnTo>
                    <a:lnTo>
                      <a:pt x="316" y="253"/>
                    </a:lnTo>
                    <a:lnTo>
                      <a:pt x="311" y="237"/>
                    </a:lnTo>
                    <a:lnTo>
                      <a:pt x="310" y="232"/>
                    </a:lnTo>
                    <a:lnTo>
                      <a:pt x="308" y="224"/>
                    </a:lnTo>
                    <a:lnTo>
                      <a:pt x="305" y="216"/>
                    </a:lnTo>
                    <a:lnTo>
                      <a:pt x="303" y="205"/>
                    </a:lnTo>
                    <a:lnTo>
                      <a:pt x="292" y="197"/>
                    </a:lnTo>
                    <a:lnTo>
                      <a:pt x="294" y="192"/>
                    </a:lnTo>
                    <a:lnTo>
                      <a:pt x="297" y="190"/>
                    </a:lnTo>
                    <a:lnTo>
                      <a:pt x="297" y="189"/>
                    </a:lnTo>
                    <a:lnTo>
                      <a:pt x="303" y="189"/>
                    </a:lnTo>
                    <a:lnTo>
                      <a:pt x="302" y="184"/>
                    </a:lnTo>
                    <a:lnTo>
                      <a:pt x="295" y="182"/>
                    </a:lnTo>
                    <a:lnTo>
                      <a:pt x="292" y="177"/>
                    </a:lnTo>
                    <a:lnTo>
                      <a:pt x="297" y="166"/>
                    </a:lnTo>
                    <a:lnTo>
                      <a:pt x="302" y="173"/>
                    </a:lnTo>
                    <a:lnTo>
                      <a:pt x="302" y="168"/>
                    </a:lnTo>
                    <a:lnTo>
                      <a:pt x="303" y="168"/>
                    </a:lnTo>
                    <a:lnTo>
                      <a:pt x="308" y="176"/>
                    </a:lnTo>
                    <a:lnTo>
                      <a:pt x="310" y="174"/>
                    </a:lnTo>
                    <a:lnTo>
                      <a:pt x="311" y="176"/>
                    </a:lnTo>
                    <a:lnTo>
                      <a:pt x="313" y="171"/>
                    </a:lnTo>
                    <a:lnTo>
                      <a:pt x="318" y="184"/>
                    </a:lnTo>
                    <a:lnTo>
                      <a:pt x="324" y="189"/>
                    </a:lnTo>
                    <a:lnTo>
                      <a:pt x="346" y="189"/>
                    </a:lnTo>
                    <a:lnTo>
                      <a:pt x="357" y="192"/>
                    </a:lnTo>
                    <a:lnTo>
                      <a:pt x="353" y="203"/>
                    </a:lnTo>
                    <a:lnTo>
                      <a:pt x="343" y="210"/>
                    </a:lnTo>
                    <a:lnTo>
                      <a:pt x="343" y="213"/>
                    </a:lnTo>
                    <a:lnTo>
                      <a:pt x="346" y="222"/>
                    </a:lnTo>
                    <a:lnTo>
                      <a:pt x="349" y="222"/>
                    </a:lnTo>
                    <a:lnTo>
                      <a:pt x="354" y="227"/>
                    </a:lnTo>
                    <a:lnTo>
                      <a:pt x="356" y="219"/>
                    </a:lnTo>
                    <a:lnTo>
                      <a:pt x="357" y="214"/>
                    </a:lnTo>
                    <a:lnTo>
                      <a:pt x="359" y="214"/>
                    </a:lnTo>
                    <a:lnTo>
                      <a:pt x="367" y="229"/>
                    </a:lnTo>
                    <a:lnTo>
                      <a:pt x="372" y="248"/>
                    </a:lnTo>
                    <a:lnTo>
                      <a:pt x="380" y="243"/>
                    </a:lnTo>
                    <a:lnTo>
                      <a:pt x="376" y="234"/>
                    </a:lnTo>
                    <a:lnTo>
                      <a:pt x="376" y="230"/>
                    </a:lnTo>
                    <a:lnTo>
                      <a:pt x="380" y="229"/>
                    </a:lnTo>
                    <a:lnTo>
                      <a:pt x="378" y="216"/>
                    </a:lnTo>
                    <a:lnTo>
                      <a:pt x="380" y="213"/>
                    </a:lnTo>
                    <a:lnTo>
                      <a:pt x="389" y="213"/>
                    </a:lnTo>
                    <a:lnTo>
                      <a:pt x="391" y="211"/>
                    </a:lnTo>
                    <a:lnTo>
                      <a:pt x="394" y="195"/>
                    </a:lnTo>
                    <a:lnTo>
                      <a:pt x="394" y="189"/>
                    </a:lnTo>
                    <a:lnTo>
                      <a:pt x="400" y="179"/>
                    </a:lnTo>
                    <a:lnTo>
                      <a:pt x="397" y="171"/>
                    </a:lnTo>
                    <a:lnTo>
                      <a:pt x="399" y="166"/>
                    </a:lnTo>
                    <a:lnTo>
                      <a:pt x="405" y="161"/>
                    </a:lnTo>
                    <a:lnTo>
                      <a:pt x="408" y="155"/>
                    </a:lnTo>
                    <a:lnTo>
                      <a:pt x="416" y="153"/>
                    </a:lnTo>
                    <a:lnTo>
                      <a:pt x="421" y="155"/>
                    </a:lnTo>
                    <a:lnTo>
                      <a:pt x="421" y="145"/>
                    </a:lnTo>
                    <a:lnTo>
                      <a:pt x="424" y="142"/>
                    </a:lnTo>
                    <a:lnTo>
                      <a:pt x="424" y="137"/>
                    </a:lnTo>
                    <a:lnTo>
                      <a:pt x="421" y="134"/>
                    </a:lnTo>
                    <a:lnTo>
                      <a:pt x="419" y="134"/>
                    </a:lnTo>
                    <a:lnTo>
                      <a:pt x="407" y="132"/>
                    </a:lnTo>
                    <a:lnTo>
                      <a:pt x="407" y="124"/>
                    </a:lnTo>
                    <a:lnTo>
                      <a:pt x="402" y="123"/>
                    </a:lnTo>
                    <a:lnTo>
                      <a:pt x="402" y="118"/>
                    </a:lnTo>
                    <a:lnTo>
                      <a:pt x="397" y="115"/>
                    </a:lnTo>
                    <a:lnTo>
                      <a:pt x="388" y="119"/>
                    </a:lnTo>
                    <a:lnTo>
                      <a:pt x="376" y="118"/>
                    </a:lnTo>
                    <a:lnTo>
                      <a:pt x="359" y="136"/>
                    </a:lnTo>
                    <a:lnTo>
                      <a:pt x="341" y="144"/>
                    </a:lnTo>
                    <a:lnTo>
                      <a:pt x="341" y="148"/>
                    </a:lnTo>
                    <a:lnTo>
                      <a:pt x="349" y="152"/>
                    </a:lnTo>
                    <a:lnTo>
                      <a:pt x="349" y="158"/>
                    </a:lnTo>
                    <a:lnTo>
                      <a:pt x="348" y="160"/>
                    </a:lnTo>
                    <a:lnTo>
                      <a:pt x="314" y="163"/>
                    </a:lnTo>
                    <a:lnTo>
                      <a:pt x="302" y="161"/>
                    </a:lnTo>
                    <a:lnTo>
                      <a:pt x="299" y="155"/>
                    </a:lnTo>
                    <a:lnTo>
                      <a:pt x="302" y="152"/>
                    </a:lnTo>
                    <a:lnTo>
                      <a:pt x="299" y="150"/>
                    </a:lnTo>
                    <a:lnTo>
                      <a:pt x="297" y="144"/>
                    </a:lnTo>
                    <a:lnTo>
                      <a:pt x="295" y="139"/>
                    </a:lnTo>
                    <a:lnTo>
                      <a:pt x="287" y="142"/>
                    </a:lnTo>
                    <a:lnTo>
                      <a:pt x="286" y="148"/>
                    </a:lnTo>
                    <a:lnTo>
                      <a:pt x="287" y="156"/>
                    </a:lnTo>
                    <a:lnTo>
                      <a:pt x="287" y="158"/>
                    </a:lnTo>
                    <a:lnTo>
                      <a:pt x="291" y="163"/>
                    </a:lnTo>
                    <a:lnTo>
                      <a:pt x="291" y="168"/>
                    </a:lnTo>
                    <a:lnTo>
                      <a:pt x="278" y="169"/>
                    </a:lnTo>
                    <a:lnTo>
                      <a:pt x="245" y="161"/>
                    </a:lnTo>
                    <a:lnTo>
                      <a:pt x="232" y="153"/>
                    </a:lnTo>
                    <a:lnTo>
                      <a:pt x="210" y="152"/>
                    </a:lnTo>
                    <a:lnTo>
                      <a:pt x="205" y="147"/>
                    </a:lnTo>
                    <a:lnTo>
                      <a:pt x="191" y="142"/>
                    </a:lnTo>
                    <a:lnTo>
                      <a:pt x="178" y="132"/>
                    </a:lnTo>
                    <a:lnTo>
                      <a:pt x="173" y="131"/>
                    </a:lnTo>
                    <a:lnTo>
                      <a:pt x="172" y="132"/>
                    </a:lnTo>
                    <a:lnTo>
                      <a:pt x="168" y="128"/>
                    </a:lnTo>
                    <a:lnTo>
                      <a:pt x="165" y="128"/>
                    </a:lnTo>
                    <a:lnTo>
                      <a:pt x="165" y="124"/>
                    </a:lnTo>
                    <a:lnTo>
                      <a:pt x="167" y="118"/>
                    </a:lnTo>
                    <a:lnTo>
                      <a:pt x="165" y="110"/>
                    </a:lnTo>
                    <a:lnTo>
                      <a:pt x="172" y="102"/>
                    </a:lnTo>
                    <a:lnTo>
                      <a:pt x="175" y="102"/>
                    </a:lnTo>
                    <a:lnTo>
                      <a:pt x="157" y="94"/>
                    </a:lnTo>
                    <a:lnTo>
                      <a:pt x="156" y="91"/>
                    </a:lnTo>
                    <a:lnTo>
                      <a:pt x="151" y="89"/>
                    </a:lnTo>
                    <a:lnTo>
                      <a:pt x="148" y="87"/>
                    </a:lnTo>
                    <a:lnTo>
                      <a:pt x="141" y="87"/>
                    </a:lnTo>
                    <a:lnTo>
                      <a:pt x="140" y="84"/>
                    </a:lnTo>
                    <a:lnTo>
                      <a:pt x="135" y="79"/>
                    </a:lnTo>
                    <a:lnTo>
                      <a:pt x="133" y="70"/>
                    </a:lnTo>
                    <a:lnTo>
                      <a:pt x="129" y="66"/>
                    </a:lnTo>
                    <a:lnTo>
                      <a:pt x="127" y="62"/>
                    </a:lnTo>
                    <a:lnTo>
                      <a:pt x="130" y="58"/>
                    </a:lnTo>
                    <a:lnTo>
                      <a:pt x="135" y="63"/>
                    </a:lnTo>
                    <a:lnTo>
                      <a:pt x="137" y="63"/>
                    </a:lnTo>
                    <a:lnTo>
                      <a:pt x="138" y="60"/>
                    </a:lnTo>
                    <a:lnTo>
                      <a:pt x="141" y="60"/>
                    </a:lnTo>
                    <a:lnTo>
                      <a:pt x="143" y="57"/>
                    </a:lnTo>
                    <a:lnTo>
                      <a:pt x="138" y="54"/>
                    </a:lnTo>
                    <a:lnTo>
                      <a:pt x="138" y="50"/>
                    </a:lnTo>
                    <a:lnTo>
                      <a:pt x="133" y="49"/>
                    </a:lnTo>
                    <a:lnTo>
                      <a:pt x="130" y="45"/>
                    </a:lnTo>
                    <a:lnTo>
                      <a:pt x="130" y="39"/>
                    </a:lnTo>
                    <a:lnTo>
                      <a:pt x="127" y="36"/>
                    </a:lnTo>
                    <a:lnTo>
                      <a:pt x="133" y="34"/>
                    </a:lnTo>
                    <a:lnTo>
                      <a:pt x="135" y="33"/>
                    </a:lnTo>
                    <a:lnTo>
                      <a:pt x="135" y="28"/>
                    </a:lnTo>
                    <a:lnTo>
                      <a:pt x="138" y="28"/>
                    </a:lnTo>
                    <a:lnTo>
                      <a:pt x="137" y="25"/>
                    </a:lnTo>
                    <a:lnTo>
                      <a:pt x="140" y="21"/>
                    </a:lnTo>
                    <a:lnTo>
                      <a:pt x="141" y="9"/>
                    </a:lnTo>
                    <a:lnTo>
                      <a:pt x="140" y="7"/>
                    </a:lnTo>
                    <a:lnTo>
                      <a:pt x="137" y="10"/>
                    </a:lnTo>
                    <a:lnTo>
                      <a:pt x="135" y="5"/>
                    </a:lnTo>
                    <a:lnTo>
                      <a:pt x="133" y="7"/>
                    </a:lnTo>
                    <a:lnTo>
                      <a:pt x="130" y="5"/>
                    </a:lnTo>
                    <a:lnTo>
                      <a:pt x="129" y="2"/>
                    </a:lnTo>
                    <a:lnTo>
                      <a:pt x="122" y="0"/>
                    </a:lnTo>
                    <a:lnTo>
                      <a:pt x="116" y="2"/>
                    </a:lnTo>
                    <a:lnTo>
                      <a:pt x="106" y="9"/>
                    </a:lnTo>
                    <a:lnTo>
                      <a:pt x="102" y="9"/>
                    </a:lnTo>
                    <a:lnTo>
                      <a:pt x="95" y="15"/>
                    </a:lnTo>
                    <a:lnTo>
                      <a:pt x="94" y="21"/>
                    </a:lnTo>
                    <a:lnTo>
                      <a:pt x="87" y="21"/>
                    </a:lnTo>
                    <a:lnTo>
                      <a:pt x="84" y="23"/>
                    </a:lnTo>
                    <a:lnTo>
                      <a:pt x="81" y="23"/>
                    </a:lnTo>
                    <a:lnTo>
                      <a:pt x="76" y="25"/>
                    </a:lnTo>
                    <a:lnTo>
                      <a:pt x="56" y="18"/>
                    </a:lnTo>
                    <a:lnTo>
                      <a:pt x="51" y="21"/>
                    </a:lnTo>
                    <a:lnTo>
                      <a:pt x="51" y="28"/>
                    </a:lnTo>
                    <a:lnTo>
                      <a:pt x="54" y="29"/>
                    </a:lnTo>
                    <a:lnTo>
                      <a:pt x="52" y="33"/>
                    </a:lnTo>
                    <a:lnTo>
                      <a:pt x="59" y="34"/>
                    </a:lnTo>
                    <a:lnTo>
                      <a:pt x="56" y="39"/>
                    </a:lnTo>
                    <a:lnTo>
                      <a:pt x="60" y="44"/>
                    </a:lnTo>
                    <a:lnTo>
                      <a:pt x="57" y="47"/>
                    </a:lnTo>
                    <a:lnTo>
                      <a:pt x="65" y="52"/>
                    </a:lnTo>
                    <a:lnTo>
                      <a:pt x="65" y="55"/>
                    </a:lnTo>
                    <a:lnTo>
                      <a:pt x="70" y="55"/>
                    </a:lnTo>
                    <a:lnTo>
                      <a:pt x="73" y="62"/>
                    </a:lnTo>
                    <a:lnTo>
                      <a:pt x="81" y="62"/>
                    </a:lnTo>
                    <a:lnTo>
                      <a:pt x="83" y="66"/>
                    </a:lnTo>
                    <a:lnTo>
                      <a:pt x="83" y="70"/>
                    </a:lnTo>
                    <a:lnTo>
                      <a:pt x="73" y="71"/>
                    </a:lnTo>
                    <a:lnTo>
                      <a:pt x="73" y="76"/>
                    </a:lnTo>
                    <a:lnTo>
                      <a:pt x="76" y="81"/>
                    </a:lnTo>
                    <a:lnTo>
                      <a:pt x="75" y="84"/>
                    </a:lnTo>
                    <a:lnTo>
                      <a:pt x="79" y="87"/>
                    </a:lnTo>
                    <a:lnTo>
                      <a:pt x="76" y="87"/>
                    </a:lnTo>
                    <a:lnTo>
                      <a:pt x="73" y="91"/>
                    </a:lnTo>
                    <a:lnTo>
                      <a:pt x="68" y="100"/>
                    </a:lnTo>
                    <a:lnTo>
                      <a:pt x="68" y="105"/>
                    </a:lnTo>
                    <a:lnTo>
                      <a:pt x="62" y="107"/>
                    </a:lnTo>
                    <a:lnTo>
                      <a:pt x="57" y="123"/>
                    </a:lnTo>
                    <a:lnTo>
                      <a:pt x="51" y="129"/>
                    </a:lnTo>
                    <a:lnTo>
                      <a:pt x="44" y="142"/>
                    </a:lnTo>
                    <a:lnTo>
                      <a:pt x="35" y="144"/>
                    </a:lnTo>
                    <a:lnTo>
                      <a:pt x="32" y="145"/>
                    </a:lnTo>
                    <a:lnTo>
                      <a:pt x="25" y="140"/>
                    </a:lnTo>
                    <a:lnTo>
                      <a:pt x="14" y="156"/>
                    </a:lnTo>
                    <a:lnTo>
                      <a:pt x="16" y="164"/>
                    </a:lnTo>
                    <a:lnTo>
                      <a:pt x="25" y="168"/>
                    </a:lnTo>
                    <a:lnTo>
                      <a:pt x="25" y="177"/>
                    </a:lnTo>
                    <a:lnTo>
                      <a:pt x="29" y="181"/>
                    </a:lnTo>
                    <a:lnTo>
                      <a:pt x="33" y="182"/>
                    </a:lnTo>
                    <a:lnTo>
                      <a:pt x="35" y="187"/>
                    </a:lnTo>
                    <a:lnTo>
                      <a:pt x="43" y="197"/>
                    </a:lnTo>
                    <a:lnTo>
                      <a:pt x="41" y="203"/>
                    </a:lnTo>
                    <a:lnTo>
                      <a:pt x="44" y="205"/>
                    </a:lnTo>
                    <a:lnTo>
                      <a:pt x="38" y="206"/>
                    </a:lnTo>
                    <a:lnTo>
                      <a:pt x="35" y="203"/>
                    </a:lnTo>
                    <a:lnTo>
                      <a:pt x="29" y="208"/>
                    </a:lnTo>
                    <a:lnTo>
                      <a:pt x="24" y="208"/>
                    </a:lnTo>
                    <a:lnTo>
                      <a:pt x="22" y="205"/>
                    </a:lnTo>
                    <a:lnTo>
                      <a:pt x="11" y="206"/>
                    </a:lnTo>
                    <a:lnTo>
                      <a:pt x="9" y="205"/>
                    </a:lnTo>
                    <a:lnTo>
                      <a:pt x="9" y="211"/>
                    </a:lnTo>
                    <a:lnTo>
                      <a:pt x="2" y="211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29" name="Freeform 308"/>
              <p:cNvSpPr/>
              <p:nvPr/>
            </p:nvSpPr>
            <p:spPr>
              <a:xfrm>
                <a:off x="6345360" y="284004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3 w 3"/>
                  <a:gd name="GluePoint1Y" fmla="*/ 0 h 8"/>
                  <a:gd name="GluePoint2X" fmla="*/ 0 w 3"/>
                  <a:gd name="GluePoint2Y" fmla="*/ 1 h 8"/>
                  <a:gd name="GluePoint3X" fmla="*/ 1 w 3"/>
                  <a:gd name="GluePoint3Y" fmla="*/ 8 h 8"/>
                  <a:gd name="GluePoint4X" fmla="*/ 3 w 3"/>
                  <a:gd name="GluePoint4Y" fmla="*/ 6 h 8"/>
                  <a:gd name="GluePoint5X" fmla="*/ 3 w 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3" y="0"/>
                    </a:moveTo>
                    <a:lnTo>
                      <a:pt x="0" y="1"/>
                    </a:lnTo>
                    <a:lnTo>
                      <a:pt x="1" y="8"/>
                    </a:lnTo>
                    <a:lnTo>
                      <a:pt x="3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30" name="Freeform 309"/>
              <p:cNvSpPr/>
              <p:nvPr/>
            </p:nvSpPr>
            <p:spPr>
              <a:xfrm>
                <a:off x="6308640" y="2665440"/>
                <a:ext cx="7560" cy="56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56880"/>
                  <a:gd name="textAreaBottom" fmla="*/ 57240 h 56880"/>
                  <a:gd name="GluePoint1X" fmla="*/ 3 w 5"/>
                  <a:gd name="GluePoint1Y" fmla="*/ 0 h 36"/>
                  <a:gd name="GluePoint2X" fmla="*/ 2 w 5"/>
                  <a:gd name="GluePoint2Y" fmla="*/ 23 h 36"/>
                  <a:gd name="GluePoint3X" fmla="*/ 0 w 5"/>
                  <a:gd name="GluePoint3Y" fmla="*/ 29 h 36"/>
                  <a:gd name="GluePoint4X" fmla="*/ 2 w 5"/>
                  <a:gd name="GluePoint4Y" fmla="*/ 36 h 36"/>
                  <a:gd name="GluePoint5X" fmla="*/ 3 w 5"/>
                  <a:gd name="GluePoint5Y" fmla="*/ 36 h 36"/>
                  <a:gd name="GluePoint6X" fmla="*/ 3 w 5"/>
                  <a:gd name="GluePoint6Y" fmla="*/ 10 h 36"/>
                  <a:gd name="GluePoint7X" fmla="*/ 5 w 5"/>
                  <a:gd name="GluePoint7Y" fmla="*/ 9 h 36"/>
                  <a:gd name="GluePoint8X" fmla="*/ 5 w 5"/>
                  <a:gd name="GluePoint8Y" fmla="*/ 0 h 36"/>
                  <a:gd name="GluePoint9X" fmla="*/ 3 w 5"/>
                  <a:gd name="GluePoint9Y" fmla="*/ 0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36">
                    <a:moveTo>
                      <a:pt x="3" y="0"/>
                    </a:moveTo>
                    <a:lnTo>
                      <a:pt x="2" y="23"/>
                    </a:lnTo>
                    <a:lnTo>
                      <a:pt x="0" y="29"/>
                    </a:lnTo>
                    <a:lnTo>
                      <a:pt x="2" y="36"/>
                    </a:lnTo>
                    <a:lnTo>
                      <a:pt x="3" y="36"/>
                    </a:lnTo>
                    <a:lnTo>
                      <a:pt x="3" y="10"/>
                    </a:lnTo>
                    <a:lnTo>
                      <a:pt x="5" y="9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31" name="Freeform 310"/>
              <p:cNvSpPr/>
              <p:nvPr/>
            </p:nvSpPr>
            <p:spPr>
              <a:xfrm>
                <a:off x="6004080" y="2770200"/>
                <a:ext cx="52200" cy="10764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107640"/>
                  <a:gd name="textAreaBottom" fmla="*/ 108000 h 107640"/>
                  <a:gd name="GluePoint1X" fmla="*/ 3 w 33"/>
                  <a:gd name="GluePoint1Y" fmla="*/ 0 h 68"/>
                  <a:gd name="GluePoint2X" fmla="*/ 2 w 33"/>
                  <a:gd name="GluePoint2Y" fmla="*/ 0 h 68"/>
                  <a:gd name="GluePoint3X" fmla="*/ 8 w 33"/>
                  <a:gd name="GluePoint3Y" fmla="*/ 7 h 68"/>
                  <a:gd name="GluePoint4X" fmla="*/ 5 w 33"/>
                  <a:gd name="GluePoint4Y" fmla="*/ 8 h 68"/>
                  <a:gd name="GluePoint5X" fmla="*/ 2 w 33"/>
                  <a:gd name="GluePoint5Y" fmla="*/ 31 h 68"/>
                  <a:gd name="GluePoint6X" fmla="*/ 0 w 33"/>
                  <a:gd name="GluePoint6Y" fmla="*/ 31 h 68"/>
                  <a:gd name="GluePoint7X" fmla="*/ 3 w 33"/>
                  <a:gd name="GluePoint7Y" fmla="*/ 53 h 68"/>
                  <a:gd name="GluePoint8X" fmla="*/ 10 w 33"/>
                  <a:gd name="GluePoint8Y" fmla="*/ 66 h 68"/>
                  <a:gd name="GluePoint9X" fmla="*/ 18 w 33"/>
                  <a:gd name="GluePoint9Y" fmla="*/ 68 h 68"/>
                  <a:gd name="GluePoint10X" fmla="*/ 29 w 33"/>
                  <a:gd name="GluePoint10Y" fmla="*/ 60 h 68"/>
                  <a:gd name="GluePoint11X" fmla="*/ 32 w 33"/>
                  <a:gd name="GluePoint11Y" fmla="*/ 55 h 68"/>
                  <a:gd name="GluePoint12X" fmla="*/ 33 w 33"/>
                  <a:gd name="GluePoint12Y" fmla="*/ 41 h 68"/>
                  <a:gd name="GluePoint13X" fmla="*/ 26 w 33"/>
                  <a:gd name="GluePoint13Y" fmla="*/ 25 h 68"/>
                  <a:gd name="GluePoint14X" fmla="*/ 16 w 33"/>
                  <a:gd name="GluePoint14Y" fmla="*/ 12 h 68"/>
                  <a:gd name="GluePoint15X" fmla="*/ 8 w 33"/>
                  <a:gd name="GluePoint15Y" fmla="*/ 2 h 68"/>
                  <a:gd name="GluePoint16X" fmla="*/ 3 w 33"/>
                  <a:gd name="GluePoint16Y" fmla="*/ 0 h 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3" h="68">
                    <a:moveTo>
                      <a:pt x="3" y="0"/>
                    </a:moveTo>
                    <a:lnTo>
                      <a:pt x="2" y="0"/>
                    </a:lnTo>
                    <a:lnTo>
                      <a:pt x="8" y="7"/>
                    </a:lnTo>
                    <a:lnTo>
                      <a:pt x="5" y="8"/>
                    </a:lnTo>
                    <a:lnTo>
                      <a:pt x="2" y="31"/>
                    </a:lnTo>
                    <a:lnTo>
                      <a:pt x="0" y="31"/>
                    </a:lnTo>
                    <a:lnTo>
                      <a:pt x="3" y="53"/>
                    </a:lnTo>
                    <a:lnTo>
                      <a:pt x="10" y="66"/>
                    </a:lnTo>
                    <a:lnTo>
                      <a:pt x="18" y="68"/>
                    </a:lnTo>
                    <a:lnTo>
                      <a:pt x="29" y="60"/>
                    </a:lnTo>
                    <a:lnTo>
                      <a:pt x="32" y="55"/>
                    </a:lnTo>
                    <a:lnTo>
                      <a:pt x="33" y="41"/>
                    </a:lnTo>
                    <a:lnTo>
                      <a:pt x="26" y="25"/>
                    </a:lnTo>
                    <a:lnTo>
                      <a:pt x="16" y="12"/>
                    </a:lnTo>
                    <a:lnTo>
                      <a:pt x="8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32" name="Freeform 311"/>
              <p:cNvSpPr/>
              <p:nvPr/>
            </p:nvSpPr>
            <p:spPr>
              <a:xfrm>
                <a:off x="6939000" y="196848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2 w 61"/>
                  <a:gd name="GluePoint1Y" fmla="*/ 15 h 74"/>
                  <a:gd name="GluePoint2X" fmla="*/ 0 w 61"/>
                  <a:gd name="GluePoint2Y" fmla="*/ 15 h 74"/>
                  <a:gd name="GluePoint3X" fmla="*/ 5 w 61"/>
                  <a:gd name="GluePoint3Y" fmla="*/ 20 h 74"/>
                  <a:gd name="GluePoint4X" fmla="*/ 8 w 61"/>
                  <a:gd name="GluePoint4Y" fmla="*/ 23 h 74"/>
                  <a:gd name="GluePoint5X" fmla="*/ 8 w 61"/>
                  <a:gd name="GluePoint5Y" fmla="*/ 25 h 74"/>
                  <a:gd name="GluePoint6X" fmla="*/ 15 w 61"/>
                  <a:gd name="GluePoint6Y" fmla="*/ 31 h 74"/>
                  <a:gd name="GluePoint7X" fmla="*/ 10 w 61"/>
                  <a:gd name="GluePoint7Y" fmla="*/ 28 h 74"/>
                  <a:gd name="GluePoint8X" fmla="*/ 4 w 61"/>
                  <a:gd name="GluePoint8Y" fmla="*/ 31 h 74"/>
                  <a:gd name="GluePoint9X" fmla="*/ 5 w 61"/>
                  <a:gd name="GluePoint9Y" fmla="*/ 34 h 74"/>
                  <a:gd name="GluePoint10X" fmla="*/ 8 w 61"/>
                  <a:gd name="GluePoint10Y" fmla="*/ 36 h 74"/>
                  <a:gd name="GluePoint11X" fmla="*/ 10 w 61"/>
                  <a:gd name="GluePoint11Y" fmla="*/ 36 h 74"/>
                  <a:gd name="GluePoint12X" fmla="*/ 7 w 61"/>
                  <a:gd name="GluePoint12Y" fmla="*/ 33 h 74"/>
                  <a:gd name="GluePoint13X" fmla="*/ 10 w 61"/>
                  <a:gd name="GluePoint13Y" fmla="*/ 33 h 74"/>
                  <a:gd name="GluePoint14X" fmla="*/ 15 w 61"/>
                  <a:gd name="GluePoint14Y" fmla="*/ 42 h 74"/>
                  <a:gd name="GluePoint15X" fmla="*/ 19 w 61"/>
                  <a:gd name="GluePoint15Y" fmla="*/ 47 h 74"/>
                  <a:gd name="GluePoint16X" fmla="*/ 18 w 61"/>
                  <a:gd name="GluePoint16Y" fmla="*/ 52 h 74"/>
                  <a:gd name="GluePoint17X" fmla="*/ 19 w 61"/>
                  <a:gd name="GluePoint17Y" fmla="*/ 52 h 74"/>
                  <a:gd name="GluePoint18X" fmla="*/ 21 w 61"/>
                  <a:gd name="GluePoint18Y" fmla="*/ 65 h 74"/>
                  <a:gd name="GluePoint19X" fmla="*/ 23 w 61"/>
                  <a:gd name="GluePoint19Y" fmla="*/ 66 h 74"/>
                  <a:gd name="GluePoint20X" fmla="*/ 23 w 61"/>
                  <a:gd name="GluePoint20Y" fmla="*/ 65 h 74"/>
                  <a:gd name="GluePoint21X" fmla="*/ 24 w 61"/>
                  <a:gd name="GluePoint21Y" fmla="*/ 65 h 74"/>
                  <a:gd name="GluePoint22X" fmla="*/ 26 w 61"/>
                  <a:gd name="GluePoint22Y" fmla="*/ 70 h 74"/>
                  <a:gd name="GluePoint23X" fmla="*/ 23 w 61"/>
                  <a:gd name="GluePoint23Y" fmla="*/ 68 h 74"/>
                  <a:gd name="GluePoint24X" fmla="*/ 23 w 61"/>
                  <a:gd name="GluePoint24Y" fmla="*/ 73 h 74"/>
                  <a:gd name="GluePoint25X" fmla="*/ 24 w 61"/>
                  <a:gd name="GluePoint25Y" fmla="*/ 74 h 74"/>
                  <a:gd name="GluePoint26X" fmla="*/ 26 w 61"/>
                  <a:gd name="GluePoint26Y" fmla="*/ 71 h 74"/>
                  <a:gd name="GluePoint27X" fmla="*/ 27 w 61"/>
                  <a:gd name="GluePoint27Y" fmla="*/ 73 h 74"/>
                  <a:gd name="GluePoint28X" fmla="*/ 29 w 61"/>
                  <a:gd name="GluePoint28Y" fmla="*/ 70 h 74"/>
                  <a:gd name="GluePoint29X" fmla="*/ 32 w 61"/>
                  <a:gd name="GluePoint29Y" fmla="*/ 71 h 74"/>
                  <a:gd name="GluePoint30X" fmla="*/ 35 w 61"/>
                  <a:gd name="GluePoint30Y" fmla="*/ 66 h 74"/>
                  <a:gd name="GluePoint31X" fmla="*/ 35 w 61"/>
                  <a:gd name="GluePoint31Y" fmla="*/ 70 h 74"/>
                  <a:gd name="GluePoint32X" fmla="*/ 38 w 61"/>
                  <a:gd name="GluePoint32Y" fmla="*/ 71 h 74"/>
                  <a:gd name="GluePoint33X" fmla="*/ 38 w 61"/>
                  <a:gd name="GluePoint33Y" fmla="*/ 70 h 74"/>
                  <a:gd name="GluePoint34X" fmla="*/ 37 w 61"/>
                  <a:gd name="GluePoint34Y" fmla="*/ 65 h 74"/>
                  <a:gd name="GluePoint35X" fmla="*/ 40 w 61"/>
                  <a:gd name="GluePoint35Y" fmla="*/ 68 h 74"/>
                  <a:gd name="GluePoint36X" fmla="*/ 42 w 61"/>
                  <a:gd name="GluePoint36Y" fmla="*/ 65 h 74"/>
                  <a:gd name="GluePoint37X" fmla="*/ 40 w 61"/>
                  <a:gd name="GluePoint37Y" fmla="*/ 63 h 74"/>
                  <a:gd name="GluePoint38X" fmla="*/ 42 w 61"/>
                  <a:gd name="GluePoint38Y" fmla="*/ 62 h 74"/>
                  <a:gd name="GluePoint39X" fmla="*/ 48 w 61"/>
                  <a:gd name="GluePoint39Y" fmla="*/ 63 h 74"/>
                  <a:gd name="GluePoint40X" fmla="*/ 50 w 61"/>
                  <a:gd name="GluePoint40Y" fmla="*/ 65 h 74"/>
                  <a:gd name="GluePoint41X" fmla="*/ 51 w 61"/>
                  <a:gd name="GluePoint41Y" fmla="*/ 60 h 74"/>
                  <a:gd name="GluePoint42X" fmla="*/ 56 w 61"/>
                  <a:gd name="GluePoint42Y" fmla="*/ 60 h 74"/>
                  <a:gd name="GluePoint43X" fmla="*/ 61 w 61"/>
                  <a:gd name="GluePoint43Y" fmla="*/ 55 h 74"/>
                  <a:gd name="GluePoint44X" fmla="*/ 59 w 61"/>
                  <a:gd name="GluePoint44Y" fmla="*/ 44 h 74"/>
                  <a:gd name="GluePoint45X" fmla="*/ 58 w 61"/>
                  <a:gd name="GluePoint45Y" fmla="*/ 44 h 74"/>
                  <a:gd name="GluePoint46X" fmla="*/ 50 w 61"/>
                  <a:gd name="GluePoint46Y" fmla="*/ 29 h 74"/>
                  <a:gd name="GluePoint47X" fmla="*/ 43 w 61"/>
                  <a:gd name="GluePoint47Y" fmla="*/ 18 h 74"/>
                  <a:gd name="GluePoint48X" fmla="*/ 21 w 61"/>
                  <a:gd name="GluePoint48Y" fmla="*/ 0 h 74"/>
                  <a:gd name="GluePoint49X" fmla="*/ 16 w 61"/>
                  <a:gd name="GluePoint49Y" fmla="*/ 5 h 74"/>
                  <a:gd name="GluePoint50X" fmla="*/ 7 w 61"/>
                  <a:gd name="GluePoint50Y" fmla="*/ 7 h 74"/>
                  <a:gd name="GluePoint51X" fmla="*/ 2 w 61"/>
                  <a:gd name="GluePoint51Y" fmla="*/ 15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2" y="15"/>
                    </a:moveTo>
                    <a:lnTo>
                      <a:pt x="0" y="15"/>
                    </a:lnTo>
                    <a:lnTo>
                      <a:pt x="5" y="20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15" y="31"/>
                    </a:lnTo>
                    <a:lnTo>
                      <a:pt x="10" y="28"/>
                    </a:lnTo>
                    <a:lnTo>
                      <a:pt x="4" y="31"/>
                    </a:lnTo>
                    <a:lnTo>
                      <a:pt x="5" y="34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7" y="33"/>
                    </a:lnTo>
                    <a:lnTo>
                      <a:pt x="10" y="33"/>
                    </a:lnTo>
                    <a:lnTo>
                      <a:pt x="15" y="42"/>
                    </a:lnTo>
                    <a:lnTo>
                      <a:pt x="19" y="47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1" y="65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6" y="70"/>
                    </a:lnTo>
                    <a:lnTo>
                      <a:pt x="23" y="68"/>
                    </a:lnTo>
                    <a:lnTo>
                      <a:pt x="23" y="73"/>
                    </a:lnTo>
                    <a:lnTo>
                      <a:pt x="24" y="74"/>
                    </a:lnTo>
                    <a:lnTo>
                      <a:pt x="26" y="71"/>
                    </a:lnTo>
                    <a:lnTo>
                      <a:pt x="27" y="73"/>
                    </a:lnTo>
                    <a:lnTo>
                      <a:pt x="29" y="70"/>
                    </a:lnTo>
                    <a:lnTo>
                      <a:pt x="32" y="71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8" y="71"/>
                    </a:lnTo>
                    <a:lnTo>
                      <a:pt x="38" y="70"/>
                    </a:lnTo>
                    <a:lnTo>
                      <a:pt x="37" y="65"/>
                    </a:lnTo>
                    <a:lnTo>
                      <a:pt x="40" y="68"/>
                    </a:lnTo>
                    <a:lnTo>
                      <a:pt x="42" y="65"/>
                    </a:lnTo>
                    <a:lnTo>
                      <a:pt x="40" y="63"/>
                    </a:lnTo>
                    <a:lnTo>
                      <a:pt x="42" y="62"/>
                    </a:lnTo>
                    <a:lnTo>
                      <a:pt x="48" y="63"/>
                    </a:lnTo>
                    <a:lnTo>
                      <a:pt x="50" y="65"/>
                    </a:lnTo>
                    <a:lnTo>
                      <a:pt x="51" y="60"/>
                    </a:lnTo>
                    <a:lnTo>
                      <a:pt x="56" y="60"/>
                    </a:lnTo>
                    <a:lnTo>
                      <a:pt x="61" y="55"/>
                    </a:lnTo>
                    <a:lnTo>
                      <a:pt x="59" y="44"/>
                    </a:lnTo>
                    <a:lnTo>
                      <a:pt x="58" y="44"/>
                    </a:lnTo>
                    <a:lnTo>
                      <a:pt x="50" y="29"/>
                    </a:lnTo>
                    <a:lnTo>
                      <a:pt x="43" y="18"/>
                    </a:lnTo>
                    <a:lnTo>
                      <a:pt x="21" y="0"/>
                    </a:lnTo>
                    <a:lnTo>
                      <a:pt x="16" y="5"/>
                    </a:lnTo>
                    <a:lnTo>
                      <a:pt x="7" y="7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33" name="Freeform 312"/>
              <p:cNvSpPr/>
              <p:nvPr/>
            </p:nvSpPr>
            <p:spPr>
              <a:xfrm>
                <a:off x="6988320" y="210996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0 w 9"/>
                  <a:gd name="GluePoint2Y" fmla="*/ 5 h 6"/>
                  <a:gd name="GluePoint3X" fmla="*/ 3 w 9"/>
                  <a:gd name="GluePoint3Y" fmla="*/ 6 h 6"/>
                  <a:gd name="GluePoint4X" fmla="*/ 7 w 9"/>
                  <a:gd name="GluePoint4Y" fmla="*/ 5 h 6"/>
                  <a:gd name="GluePoint5X" fmla="*/ 9 w 9"/>
                  <a:gd name="GluePoint5Y" fmla="*/ 1 h 6"/>
                  <a:gd name="GluePoint6X" fmla="*/ 7 w 9"/>
                  <a:gd name="GluePoint6Y" fmla="*/ 0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0" y="5"/>
                    </a:lnTo>
                    <a:lnTo>
                      <a:pt x="3" y="6"/>
                    </a:lnTo>
                    <a:lnTo>
                      <a:pt x="7" y="5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34" name="Freeform 313"/>
              <p:cNvSpPr/>
              <p:nvPr/>
            </p:nvSpPr>
            <p:spPr>
              <a:xfrm>
                <a:off x="6921360" y="2340000"/>
                <a:ext cx="34560" cy="918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1800"/>
                  <a:gd name="textAreaBottom" fmla="*/ 92160 h 91800"/>
                  <a:gd name="GluePoint1X" fmla="*/ 15 w 22"/>
                  <a:gd name="GluePoint1Y" fmla="*/ 0 h 58"/>
                  <a:gd name="GluePoint2X" fmla="*/ 22 w 22"/>
                  <a:gd name="GluePoint2Y" fmla="*/ 3 h 58"/>
                  <a:gd name="GluePoint3X" fmla="*/ 22 w 22"/>
                  <a:gd name="GluePoint3Y" fmla="*/ 11 h 58"/>
                  <a:gd name="GluePoint4X" fmla="*/ 22 w 22"/>
                  <a:gd name="GluePoint4Y" fmla="*/ 32 h 58"/>
                  <a:gd name="GluePoint5X" fmla="*/ 18 w 22"/>
                  <a:gd name="GluePoint5Y" fmla="*/ 48 h 58"/>
                  <a:gd name="GluePoint6X" fmla="*/ 18 w 22"/>
                  <a:gd name="GluePoint6Y" fmla="*/ 58 h 58"/>
                  <a:gd name="GluePoint7X" fmla="*/ 11 w 22"/>
                  <a:gd name="GluePoint7Y" fmla="*/ 49 h 58"/>
                  <a:gd name="GluePoint8X" fmla="*/ 5 w 22"/>
                  <a:gd name="GluePoint8Y" fmla="*/ 43 h 58"/>
                  <a:gd name="GluePoint9X" fmla="*/ 0 w 22"/>
                  <a:gd name="GluePoint9Y" fmla="*/ 29 h 58"/>
                  <a:gd name="GluePoint10X" fmla="*/ 2 w 22"/>
                  <a:gd name="GluePoint10Y" fmla="*/ 21 h 58"/>
                  <a:gd name="GluePoint11X" fmla="*/ 8 w 22"/>
                  <a:gd name="GluePoint11Y" fmla="*/ 4 h 58"/>
                  <a:gd name="GluePoint12X" fmla="*/ 15 w 22"/>
                  <a:gd name="GluePoint12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58">
                    <a:moveTo>
                      <a:pt x="15" y="0"/>
                    </a:moveTo>
                    <a:lnTo>
                      <a:pt x="22" y="3"/>
                    </a:lnTo>
                    <a:lnTo>
                      <a:pt x="22" y="11"/>
                    </a:lnTo>
                    <a:lnTo>
                      <a:pt x="22" y="32"/>
                    </a:lnTo>
                    <a:lnTo>
                      <a:pt x="18" y="48"/>
                    </a:lnTo>
                    <a:lnTo>
                      <a:pt x="18" y="58"/>
                    </a:lnTo>
                    <a:lnTo>
                      <a:pt x="11" y="49"/>
                    </a:lnTo>
                    <a:lnTo>
                      <a:pt x="5" y="43"/>
                    </a:lnTo>
                    <a:lnTo>
                      <a:pt x="0" y="29"/>
                    </a:lnTo>
                    <a:lnTo>
                      <a:pt x="2" y="21"/>
                    </a:lnTo>
                    <a:lnTo>
                      <a:pt x="8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35" name="Freeform 314"/>
              <p:cNvSpPr/>
              <p:nvPr/>
            </p:nvSpPr>
            <p:spPr>
              <a:xfrm>
                <a:off x="7156440" y="1778040"/>
                <a:ext cx="128160" cy="1123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2320"/>
                  <a:gd name="textAreaBottom" fmla="*/ 112680 h 112320"/>
                  <a:gd name="GluePoint1X" fmla="*/ 62 w 81"/>
                  <a:gd name="GluePoint1Y" fmla="*/ 24 h 71"/>
                  <a:gd name="GluePoint2X" fmla="*/ 63 w 81"/>
                  <a:gd name="GluePoint2Y" fmla="*/ 21 h 71"/>
                  <a:gd name="GluePoint3X" fmla="*/ 65 w 81"/>
                  <a:gd name="GluePoint3Y" fmla="*/ 21 h 71"/>
                  <a:gd name="GluePoint4X" fmla="*/ 67 w 81"/>
                  <a:gd name="GluePoint4Y" fmla="*/ 29 h 71"/>
                  <a:gd name="GluePoint5X" fmla="*/ 73 w 81"/>
                  <a:gd name="GluePoint5Y" fmla="*/ 32 h 71"/>
                  <a:gd name="GluePoint6X" fmla="*/ 75 w 81"/>
                  <a:gd name="GluePoint6Y" fmla="*/ 37 h 71"/>
                  <a:gd name="GluePoint7X" fmla="*/ 81 w 81"/>
                  <a:gd name="GluePoint7Y" fmla="*/ 35 h 71"/>
                  <a:gd name="GluePoint8X" fmla="*/ 81 w 81"/>
                  <a:gd name="GluePoint8Y" fmla="*/ 38 h 71"/>
                  <a:gd name="GluePoint9X" fmla="*/ 76 w 81"/>
                  <a:gd name="GluePoint9Y" fmla="*/ 42 h 71"/>
                  <a:gd name="GluePoint10X" fmla="*/ 71 w 81"/>
                  <a:gd name="GluePoint10Y" fmla="*/ 42 h 71"/>
                  <a:gd name="GluePoint11X" fmla="*/ 71 w 81"/>
                  <a:gd name="GluePoint11Y" fmla="*/ 43 h 71"/>
                  <a:gd name="GluePoint12X" fmla="*/ 63 w 81"/>
                  <a:gd name="GluePoint12Y" fmla="*/ 43 h 71"/>
                  <a:gd name="GluePoint13X" fmla="*/ 60 w 81"/>
                  <a:gd name="GluePoint13Y" fmla="*/ 45 h 71"/>
                  <a:gd name="GluePoint14X" fmla="*/ 60 w 81"/>
                  <a:gd name="GluePoint14Y" fmla="*/ 48 h 71"/>
                  <a:gd name="GluePoint15X" fmla="*/ 62 w 81"/>
                  <a:gd name="GluePoint15Y" fmla="*/ 61 h 71"/>
                  <a:gd name="GluePoint16X" fmla="*/ 36 w 81"/>
                  <a:gd name="GluePoint16Y" fmla="*/ 50 h 71"/>
                  <a:gd name="GluePoint17X" fmla="*/ 32 w 81"/>
                  <a:gd name="GluePoint17Y" fmla="*/ 50 h 71"/>
                  <a:gd name="GluePoint18X" fmla="*/ 27 w 81"/>
                  <a:gd name="GluePoint18Y" fmla="*/ 53 h 71"/>
                  <a:gd name="GluePoint19X" fmla="*/ 16 w 81"/>
                  <a:gd name="GluePoint19Y" fmla="*/ 51 h 71"/>
                  <a:gd name="GluePoint20X" fmla="*/ 16 w 81"/>
                  <a:gd name="GluePoint20Y" fmla="*/ 55 h 71"/>
                  <a:gd name="GluePoint21X" fmla="*/ 19 w 81"/>
                  <a:gd name="GluePoint21Y" fmla="*/ 56 h 71"/>
                  <a:gd name="GluePoint22X" fmla="*/ 33 w 81"/>
                  <a:gd name="GluePoint22Y" fmla="*/ 63 h 71"/>
                  <a:gd name="GluePoint23X" fmla="*/ 33 w 81"/>
                  <a:gd name="GluePoint23Y" fmla="*/ 64 h 71"/>
                  <a:gd name="GluePoint24X" fmla="*/ 29 w 81"/>
                  <a:gd name="GluePoint24Y" fmla="*/ 64 h 71"/>
                  <a:gd name="GluePoint25X" fmla="*/ 24 w 81"/>
                  <a:gd name="GluePoint25Y" fmla="*/ 71 h 71"/>
                  <a:gd name="GluePoint26X" fmla="*/ 22 w 81"/>
                  <a:gd name="GluePoint26Y" fmla="*/ 69 h 71"/>
                  <a:gd name="GluePoint27X" fmla="*/ 21 w 81"/>
                  <a:gd name="GluePoint27Y" fmla="*/ 67 h 71"/>
                  <a:gd name="GluePoint28X" fmla="*/ 17 w 81"/>
                  <a:gd name="GluePoint28Y" fmla="*/ 59 h 71"/>
                  <a:gd name="GluePoint29X" fmla="*/ 9 w 81"/>
                  <a:gd name="GluePoint29Y" fmla="*/ 56 h 71"/>
                  <a:gd name="GluePoint30X" fmla="*/ 8 w 81"/>
                  <a:gd name="GluePoint30Y" fmla="*/ 50 h 71"/>
                  <a:gd name="GluePoint31X" fmla="*/ 11 w 81"/>
                  <a:gd name="GluePoint31Y" fmla="*/ 43 h 71"/>
                  <a:gd name="GluePoint32X" fmla="*/ 8 w 81"/>
                  <a:gd name="GluePoint32Y" fmla="*/ 37 h 71"/>
                  <a:gd name="GluePoint33X" fmla="*/ 21 w 81"/>
                  <a:gd name="GluePoint33Y" fmla="*/ 38 h 71"/>
                  <a:gd name="GluePoint34X" fmla="*/ 19 w 81"/>
                  <a:gd name="GluePoint34Y" fmla="*/ 35 h 71"/>
                  <a:gd name="GluePoint35X" fmla="*/ 16 w 81"/>
                  <a:gd name="GluePoint35Y" fmla="*/ 30 h 71"/>
                  <a:gd name="GluePoint36X" fmla="*/ 16 w 81"/>
                  <a:gd name="GluePoint36Y" fmla="*/ 24 h 71"/>
                  <a:gd name="GluePoint37X" fmla="*/ 9 w 81"/>
                  <a:gd name="GluePoint37Y" fmla="*/ 13 h 71"/>
                  <a:gd name="GluePoint38X" fmla="*/ 5 w 81"/>
                  <a:gd name="GluePoint38Y" fmla="*/ 8 h 71"/>
                  <a:gd name="GluePoint39X" fmla="*/ 0 w 81"/>
                  <a:gd name="GluePoint39Y" fmla="*/ 3 h 71"/>
                  <a:gd name="GluePoint40X" fmla="*/ 2 w 81"/>
                  <a:gd name="GluePoint40Y" fmla="*/ 0 h 71"/>
                  <a:gd name="GluePoint41X" fmla="*/ 5 w 81"/>
                  <a:gd name="GluePoint41Y" fmla="*/ 1 h 71"/>
                  <a:gd name="GluePoint42X" fmla="*/ 21 w 81"/>
                  <a:gd name="GluePoint42Y" fmla="*/ 11 h 71"/>
                  <a:gd name="GluePoint43X" fmla="*/ 36 w 81"/>
                  <a:gd name="GluePoint43Y" fmla="*/ 19 h 71"/>
                  <a:gd name="GluePoint44X" fmla="*/ 57 w 81"/>
                  <a:gd name="GluePoint44Y" fmla="*/ 26 h 71"/>
                  <a:gd name="GluePoint45X" fmla="*/ 62 w 81"/>
                  <a:gd name="GluePoint45Y" fmla="*/ 24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1" h="71">
                    <a:moveTo>
                      <a:pt x="62" y="24"/>
                    </a:moveTo>
                    <a:lnTo>
                      <a:pt x="63" y="21"/>
                    </a:lnTo>
                    <a:lnTo>
                      <a:pt x="65" y="21"/>
                    </a:lnTo>
                    <a:lnTo>
                      <a:pt x="67" y="29"/>
                    </a:lnTo>
                    <a:lnTo>
                      <a:pt x="73" y="32"/>
                    </a:lnTo>
                    <a:lnTo>
                      <a:pt x="75" y="37"/>
                    </a:lnTo>
                    <a:lnTo>
                      <a:pt x="81" y="35"/>
                    </a:lnTo>
                    <a:lnTo>
                      <a:pt x="81" y="38"/>
                    </a:lnTo>
                    <a:lnTo>
                      <a:pt x="76" y="42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63" y="43"/>
                    </a:lnTo>
                    <a:lnTo>
                      <a:pt x="60" y="45"/>
                    </a:lnTo>
                    <a:lnTo>
                      <a:pt x="60" y="48"/>
                    </a:lnTo>
                    <a:lnTo>
                      <a:pt x="62" y="61"/>
                    </a:lnTo>
                    <a:lnTo>
                      <a:pt x="36" y="50"/>
                    </a:lnTo>
                    <a:lnTo>
                      <a:pt x="32" y="50"/>
                    </a:lnTo>
                    <a:lnTo>
                      <a:pt x="27" y="53"/>
                    </a:lnTo>
                    <a:lnTo>
                      <a:pt x="16" y="51"/>
                    </a:lnTo>
                    <a:lnTo>
                      <a:pt x="16" y="55"/>
                    </a:lnTo>
                    <a:lnTo>
                      <a:pt x="19" y="56"/>
                    </a:lnTo>
                    <a:lnTo>
                      <a:pt x="33" y="63"/>
                    </a:lnTo>
                    <a:lnTo>
                      <a:pt x="33" y="64"/>
                    </a:lnTo>
                    <a:lnTo>
                      <a:pt x="29" y="64"/>
                    </a:lnTo>
                    <a:lnTo>
                      <a:pt x="24" y="71"/>
                    </a:lnTo>
                    <a:lnTo>
                      <a:pt x="22" y="69"/>
                    </a:lnTo>
                    <a:lnTo>
                      <a:pt x="21" y="67"/>
                    </a:lnTo>
                    <a:lnTo>
                      <a:pt x="17" y="59"/>
                    </a:lnTo>
                    <a:lnTo>
                      <a:pt x="9" y="56"/>
                    </a:lnTo>
                    <a:lnTo>
                      <a:pt x="8" y="50"/>
                    </a:lnTo>
                    <a:lnTo>
                      <a:pt x="11" y="43"/>
                    </a:lnTo>
                    <a:lnTo>
                      <a:pt x="8" y="37"/>
                    </a:lnTo>
                    <a:lnTo>
                      <a:pt x="21" y="38"/>
                    </a:lnTo>
                    <a:lnTo>
                      <a:pt x="19" y="35"/>
                    </a:lnTo>
                    <a:lnTo>
                      <a:pt x="16" y="30"/>
                    </a:lnTo>
                    <a:lnTo>
                      <a:pt x="16" y="24"/>
                    </a:lnTo>
                    <a:lnTo>
                      <a:pt x="9" y="13"/>
                    </a:lnTo>
                    <a:lnTo>
                      <a:pt x="5" y="8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21" y="11"/>
                    </a:lnTo>
                    <a:lnTo>
                      <a:pt x="36" y="19"/>
                    </a:lnTo>
                    <a:lnTo>
                      <a:pt x="57" y="26"/>
                    </a:lnTo>
                    <a:lnTo>
                      <a:pt x="62" y="2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36" name="Freeform 315"/>
              <p:cNvSpPr/>
              <p:nvPr/>
            </p:nvSpPr>
            <p:spPr>
              <a:xfrm>
                <a:off x="7085160" y="1887480"/>
                <a:ext cx="209160" cy="22176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221760"/>
                  <a:gd name="textAreaBottom" fmla="*/ 222120 h 221760"/>
                  <a:gd name="GluePoint1X" fmla="*/ 86 w 132"/>
                  <a:gd name="GluePoint1Y" fmla="*/ 2 h 140"/>
                  <a:gd name="GluePoint2X" fmla="*/ 105 w 132"/>
                  <a:gd name="GluePoint2Y" fmla="*/ 22 h 140"/>
                  <a:gd name="GluePoint3X" fmla="*/ 118 w 132"/>
                  <a:gd name="GluePoint3Y" fmla="*/ 42 h 140"/>
                  <a:gd name="GluePoint4X" fmla="*/ 120 w 132"/>
                  <a:gd name="GluePoint4Y" fmla="*/ 55 h 140"/>
                  <a:gd name="GluePoint5X" fmla="*/ 113 w 132"/>
                  <a:gd name="GluePoint5Y" fmla="*/ 56 h 140"/>
                  <a:gd name="GluePoint6X" fmla="*/ 124 w 132"/>
                  <a:gd name="GluePoint6Y" fmla="*/ 79 h 140"/>
                  <a:gd name="GluePoint7X" fmla="*/ 126 w 132"/>
                  <a:gd name="GluePoint7Y" fmla="*/ 92 h 140"/>
                  <a:gd name="GluePoint8X" fmla="*/ 132 w 132"/>
                  <a:gd name="GluePoint8Y" fmla="*/ 101 h 140"/>
                  <a:gd name="GluePoint9X" fmla="*/ 126 w 132"/>
                  <a:gd name="GluePoint9Y" fmla="*/ 116 h 140"/>
                  <a:gd name="GluePoint10X" fmla="*/ 123 w 132"/>
                  <a:gd name="GluePoint10Y" fmla="*/ 101 h 140"/>
                  <a:gd name="GluePoint11X" fmla="*/ 121 w 132"/>
                  <a:gd name="GluePoint11Y" fmla="*/ 111 h 140"/>
                  <a:gd name="GluePoint12X" fmla="*/ 115 w 132"/>
                  <a:gd name="GluePoint12Y" fmla="*/ 119 h 140"/>
                  <a:gd name="GluePoint13X" fmla="*/ 110 w 132"/>
                  <a:gd name="GluePoint13Y" fmla="*/ 113 h 140"/>
                  <a:gd name="GluePoint14X" fmla="*/ 104 w 132"/>
                  <a:gd name="GluePoint14Y" fmla="*/ 121 h 140"/>
                  <a:gd name="GluePoint15X" fmla="*/ 89 w 132"/>
                  <a:gd name="GluePoint15Y" fmla="*/ 117 h 140"/>
                  <a:gd name="GluePoint16X" fmla="*/ 85 w 132"/>
                  <a:gd name="GluePoint16Y" fmla="*/ 117 h 140"/>
                  <a:gd name="GluePoint17X" fmla="*/ 80 w 132"/>
                  <a:gd name="GluePoint17Y" fmla="*/ 113 h 140"/>
                  <a:gd name="GluePoint18X" fmla="*/ 86 w 132"/>
                  <a:gd name="GluePoint18Y" fmla="*/ 124 h 140"/>
                  <a:gd name="GluePoint19X" fmla="*/ 85 w 132"/>
                  <a:gd name="GluePoint19Y" fmla="*/ 125 h 140"/>
                  <a:gd name="GluePoint20X" fmla="*/ 80 w 132"/>
                  <a:gd name="GluePoint20Y" fmla="*/ 138 h 140"/>
                  <a:gd name="GluePoint21X" fmla="*/ 72 w 132"/>
                  <a:gd name="GluePoint21Y" fmla="*/ 138 h 140"/>
                  <a:gd name="GluePoint22X" fmla="*/ 62 w 132"/>
                  <a:gd name="GluePoint22Y" fmla="*/ 125 h 140"/>
                  <a:gd name="GluePoint23X" fmla="*/ 62 w 132"/>
                  <a:gd name="GluePoint23Y" fmla="*/ 119 h 140"/>
                  <a:gd name="GluePoint24X" fmla="*/ 48 w 132"/>
                  <a:gd name="GluePoint24Y" fmla="*/ 117 h 140"/>
                  <a:gd name="GluePoint25X" fmla="*/ 40 w 132"/>
                  <a:gd name="GluePoint25Y" fmla="*/ 122 h 140"/>
                  <a:gd name="GluePoint26X" fmla="*/ 23 w 132"/>
                  <a:gd name="GluePoint26Y" fmla="*/ 125 h 140"/>
                  <a:gd name="GluePoint27X" fmla="*/ 13 w 132"/>
                  <a:gd name="GluePoint27Y" fmla="*/ 130 h 140"/>
                  <a:gd name="GluePoint28X" fmla="*/ 2 w 132"/>
                  <a:gd name="GluePoint28Y" fmla="*/ 130 h 140"/>
                  <a:gd name="GluePoint29X" fmla="*/ 7 w 132"/>
                  <a:gd name="GluePoint29Y" fmla="*/ 124 h 140"/>
                  <a:gd name="GluePoint30X" fmla="*/ 35 w 132"/>
                  <a:gd name="GluePoint30Y" fmla="*/ 105 h 140"/>
                  <a:gd name="GluePoint31X" fmla="*/ 53 w 132"/>
                  <a:gd name="GluePoint31Y" fmla="*/ 103 h 140"/>
                  <a:gd name="GluePoint32X" fmla="*/ 64 w 132"/>
                  <a:gd name="GluePoint32Y" fmla="*/ 101 h 140"/>
                  <a:gd name="GluePoint33X" fmla="*/ 64 w 132"/>
                  <a:gd name="GluePoint33Y" fmla="*/ 84 h 140"/>
                  <a:gd name="GluePoint34X" fmla="*/ 64 w 132"/>
                  <a:gd name="GluePoint34Y" fmla="*/ 69 h 140"/>
                  <a:gd name="GluePoint35X" fmla="*/ 67 w 132"/>
                  <a:gd name="GluePoint35Y" fmla="*/ 72 h 140"/>
                  <a:gd name="GluePoint36X" fmla="*/ 69 w 132"/>
                  <a:gd name="GluePoint36Y" fmla="*/ 82 h 140"/>
                  <a:gd name="GluePoint37X" fmla="*/ 83 w 132"/>
                  <a:gd name="GluePoint37Y" fmla="*/ 72 h 140"/>
                  <a:gd name="GluePoint38X" fmla="*/ 89 w 132"/>
                  <a:gd name="GluePoint38Y" fmla="*/ 61 h 140"/>
                  <a:gd name="GluePoint39X" fmla="*/ 86 w 132"/>
                  <a:gd name="GluePoint39Y" fmla="*/ 34 h 140"/>
                  <a:gd name="GluePoint40X" fmla="*/ 78 w 132"/>
                  <a:gd name="GluePoint40Y" fmla="*/ 27 h 140"/>
                  <a:gd name="GluePoint41X" fmla="*/ 75 w 132"/>
                  <a:gd name="GluePoint41Y" fmla="*/ 14 h 140"/>
                  <a:gd name="GluePoint42X" fmla="*/ 74 w 132"/>
                  <a:gd name="GluePoint42Y" fmla="*/ 8 h 140"/>
                  <a:gd name="GluePoint43X" fmla="*/ 83 w 132"/>
                  <a:gd name="GluePoint43Y" fmla="*/ 11 h 140"/>
                  <a:gd name="GluePoint44X" fmla="*/ 88 w 132"/>
                  <a:gd name="GluePoint44Y" fmla="*/ 10 h 140"/>
                  <a:gd name="GluePoint45X" fmla="*/ 81 w 132"/>
                  <a:gd name="GluePoint45Y" fmla="*/ 6 h 140"/>
                  <a:gd name="GluePoint46X" fmla="*/ 78 w 132"/>
                  <a:gd name="GluePoint46Y" fmla="*/ 0 h 1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32" h="140">
                    <a:moveTo>
                      <a:pt x="83" y="2"/>
                    </a:moveTo>
                    <a:lnTo>
                      <a:pt x="86" y="2"/>
                    </a:lnTo>
                    <a:lnTo>
                      <a:pt x="94" y="13"/>
                    </a:lnTo>
                    <a:lnTo>
                      <a:pt x="105" y="22"/>
                    </a:lnTo>
                    <a:lnTo>
                      <a:pt x="115" y="35"/>
                    </a:lnTo>
                    <a:lnTo>
                      <a:pt x="118" y="42"/>
                    </a:lnTo>
                    <a:lnTo>
                      <a:pt x="116" y="43"/>
                    </a:lnTo>
                    <a:lnTo>
                      <a:pt x="120" y="55"/>
                    </a:lnTo>
                    <a:lnTo>
                      <a:pt x="116" y="55"/>
                    </a:lnTo>
                    <a:lnTo>
                      <a:pt x="113" y="56"/>
                    </a:lnTo>
                    <a:lnTo>
                      <a:pt x="115" y="61"/>
                    </a:lnTo>
                    <a:lnTo>
                      <a:pt x="124" y="79"/>
                    </a:lnTo>
                    <a:lnTo>
                      <a:pt x="124" y="80"/>
                    </a:lnTo>
                    <a:lnTo>
                      <a:pt x="126" y="92"/>
                    </a:lnTo>
                    <a:lnTo>
                      <a:pt x="128" y="96"/>
                    </a:lnTo>
                    <a:lnTo>
                      <a:pt x="132" y="101"/>
                    </a:lnTo>
                    <a:lnTo>
                      <a:pt x="131" y="109"/>
                    </a:lnTo>
                    <a:lnTo>
                      <a:pt x="126" y="116"/>
                    </a:lnTo>
                    <a:lnTo>
                      <a:pt x="123" y="106"/>
                    </a:lnTo>
                    <a:lnTo>
                      <a:pt x="123" y="101"/>
                    </a:lnTo>
                    <a:lnTo>
                      <a:pt x="120" y="101"/>
                    </a:lnTo>
                    <a:lnTo>
                      <a:pt x="121" y="111"/>
                    </a:lnTo>
                    <a:lnTo>
                      <a:pt x="115" y="108"/>
                    </a:lnTo>
                    <a:lnTo>
                      <a:pt x="115" y="119"/>
                    </a:lnTo>
                    <a:lnTo>
                      <a:pt x="113" y="119"/>
                    </a:lnTo>
                    <a:lnTo>
                      <a:pt x="110" y="113"/>
                    </a:lnTo>
                    <a:lnTo>
                      <a:pt x="107" y="113"/>
                    </a:lnTo>
                    <a:lnTo>
                      <a:pt x="104" y="121"/>
                    </a:lnTo>
                    <a:lnTo>
                      <a:pt x="88" y="121"/>
                    </a:lnTo>
                    <a:lnTo>
                      <a:pt x="89" y="117"/>
                    </a:lnTo>
                    <a:lnTo>
                      <a:pt x="85" y="116"/>
                    </a:lnTo>
                    <a:lnTo>
                      <a:pt x="85" y="117"/>
                    </a:lnTo>
                    <a:lnTo>
                      <a:pt x="83" y="116"/>
                    </a:lnTo>
                    <a:lnTo>
                      <a:pt x="80" y="113"/>
                    </a:lnTo>
                    <a:lnTo>
                      <a:pt x="80" y="119"/>
                    </a:lnTo>
                    <a:lnTo>
                      <a:pt x="86" y="124"/>
                    </a:lnTo>
                    <a:lnTo>
                      <a:pt x="88" y="127"/>
                    </a:lnTo>
                    <a:lnTo>
                      <a:pt x="85" y="125"/>
                    </a:lnTo>
                    <a:lnTo>
                      <a:pt x="81" y="129"/>
                    </a:lnTo>
                    <a:lnTo>
                      <a:pt x="80" y="138"/>
                    </a:lnTo>
                    <a:lnTo>
                      <a:pt x="77" y="140"/>
                    </a:lnTo>
                    <a:lnTo>
                      <a:pt x="72" y="138"/>
                    </a:lnTo>
                    <a:lnTo>
                      <a:pt x="64" y="130"/>
                    </a:lnTo>
                    <a:lnTo>
                      <a:pt x="62" y="125"/>
                    </a:lnTo>
                    <a:lnTo>
                      <a:pt x="64" y="121"/>
                    </a:lnTo>
                    <a:lnTo>
                      <a:pt x="62" y="119"/>
                    </a:lnTo>
                    <a:lnTo>
                      <a:pt x="58" y="121"/>
                    </a:lnTo>
                    <a:lnTo>
                      <a:pt x="48" y="117"/>
                    </a:lnTo>
                    <a:lnTo>
                      <a:pt x="42" y="124"/>
                    </a:lnTo>
                    <a:lnTo>
                      <a:pt x="40" y="122"/>
                    </a:lnTo>
                    <a:lnTo>
                      <a:pt x="26" y="127"/>
                    </a:lnTo>
                    <a:lnTo>
                      <a:pt x="23" y="125"/>
                    </a:lnTo>
                    <a:lnTo>
                      <a:pt x="21" y="133"/>
                    </a:lnTo>
                    <a:lnTo>
                      <a:pt x="13" y="130"/>
                    </a:lnTo>
                    <a:lnTo>
                      <a:pt x="8" y="132"/>
                    </a:lnTo>
                    <a:lnTo>
                      <a:pt x="2" y="130"/>
                    </a:lnTo>
                    <a:lnTo>
                      <a:pt x="0" y="125"/>
                    </a:lnTo>
                    <a:lnTo>
                      <a:pt x="7" y="124"/>
                    </a:lnTo>
                    <a:lnTo>
                      <a:pt x="20" y="105"/>
                    </a:lnTo>
                    <a:lnTo>
                      <a:pt x="35" y="105"/>
                    </a:lnTo>
                    <a:lnTo>
                      <a:pt x="51" y="101"/>
                    </a:lnTo>
                    <a:lnTo>
                      <a:pt x="53" y="103"/>
                    </a:lnTo>
                    <a:lnTo>
                      <a:pt x="61" y="105"/>
                    </a:lnTo>
                    <a:lnTo>
                      <a:pt x="64" y="101"/>
                    </a:lnTo>
                    <a:lnTo>
                      <a:pt x="59" y="92"/>
                    </a:lnTo>
                    <a:lnTo>
                      <a:pt x="64" y="84"/>
                    </a:lnTo>
                    <a:lnTo>
                      <a:pt x="61" y="72"/>
                    </a:lnTo>
                    <a:lnTo>
                      <a:pt x="64" y="69"/>
                    </a:lnTo>
                    <a:lnTo>
                      <a:pt x="67" y="71"/>
                    </a:lnTo>
                    <a:lnTo>
                      <a:pt x="67" y="72"/>
                    </a:lnTo>
                    <a:lnTo>
                      <a:pt x="64" y="77"/>
                    </a:lnTo>
                    <a:lnTo>
                      <a:pt x="69" y="82"/>
                    </a:lnTo>
                    <a:lnTo>
                      <a:pt x="74" y="82"/>
                    </a:lnTo>
                    <a:lnTo>
                      <a:pt x="83" y="72"/>
                    </a:lnTo>
                    <a:lnTo>
                      <a:pt x="86" y="63"/>
                    </a:lnTo>
                    <a:lnTo>
                      <a:pt x="89" y="61"/>
                    </a:lnTo>
                    <a:lnTo>
                      <a:pt x="89" y="45"/>
                    </a:lnTo>
                    <a:lnTo>
                      <a:pt x="86" y="34"/>
                    </a:lnTo>
                    <a:lnTo>
                      <a:pt x="85" y="29"/>
                    </a:lnTo>
                    <a:lnTo>
                      <a:pt x="78" y="27"/>
                    </a:lnTo>
                    <a:lnTo>
                      <a:pt x="80" y="22"/>
                    </a:lnTo>
                    <a:lnTo>
                      <a:pt x="75" y="14"/>
                    </a:lnTo>
                    <a:lnTo>
                      <a:pt x="77" y="11"/>
                    </a:lnTo>
                    <a:lnTo>
                      <a:pt x="74" y="8"/>
                    </a:lnTo>
                    <a:lnTo>
                      <a:pt x="75" y="5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86" y="3"/>
                    </a:lnTo>
                    <a:lnTo>
                      <a:pt x="81" y="6"/>
                    </a:lnTo>
                    <a:lnTo>
                      <a:pt x="80" y="3"/>
                    </a:lnTo>
                    <a:lnTo>
                      <a:pt x="78" y="0"/>
                    </a:lnTo>
                    <a:lnTo>
                      <a:pt x="83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37" name="Freeform 316"/>
              <p:cNvSpPr/>
              <p:nvPr/>
            </p:nvSpPr>
            <p:spPr>
              <a:xfrm>
                <a:off x="7122960" y="2085840"/>
                <a:ext cx="55080" cy="457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45720"/>
                  <a:gd name="textAreaBottom" fmla="*/ 46080 h 45720"/>
                  <a:gd name="GluePoint1X" fmla="*/ 32 w 35"/>
                  <a:gd name="GluePoint1Y" fmla="*/ 18 h 29"/>
                  <a:gd name="GluePoint2X" fmla="*/ 24 w 35"/>
                  <a:gd name="GluePoint2Y" fmla="*/ 15 h 29"/>
                  <a:gd name="GluePoint3X" fmla="*/ 21 w 35"/>
                  <a:gd name="GluePoint3Y" fmla="*/ 16 h 29"/>
                  <a:gd name="GluePoint4X" fmla="*/ 19 w 35"/>
                  <a:gd name="GluePoint4Y" fmla="*/ 18 h 29"/>
                  <a:gd name="GluePoint5X" fmla="*/ 18 w 35"/>
                  <a:gd name="GluePoint5Y" fmla="*/ 28 h 29"/>
                  <a:gd name="GluePoint6X" fmla="*/ 16 w 35"/>
                  <a:gd name="GluePoint6Y" fmla="*/ 29 h 29"/>
                  <a:gd name="GluePoint7X" fmla="*/ 11 w 35"/>
                  <a:gd name="GluePoint7Y" fmla="*/ 25 h 29"/>
                  <a:gd name="GluePoint8X" fmla="*/ 7 w 35"/>
                  <a:gd name="GluePoint8Y" fmla="*/ 18 h 29"/>
                  <a:gd name="GluePoint9X" fmla="*/ 0 w 35"/>
                  <a:gd name="GluePoint9Y" fmla="*/ 16 h 29"/>
                  <a:gd name="GluePoint10X" fmla="*/ 7 w 35"/>
                  <a:gd name="GluePoint10Y" fmla="*/ 5 h 29"/>
                  <a:gd name="GluePoint11X" fmla="*/ 15 w 35"/>
                  <a:gd name="GluePoint11Y" fmla="*/ 7 h 29"/>
                  <a:gd name="GluePoint12X" fmla="*/ 21 w 35"/>
                  <a:gd name="GluePoint12Y" fmla="*/ 0 h 29"/>
                  <a:gd name="GluePoint13X" fmla="*/ 30 w 35"/>
                  <a:gd name="GluePoint13Y" fmla="*/ 2 h 29"/>
                  <a:gd name="GluePoint14X" fmla="*/ 35 w 35"/>
                  <a:gd name="GluePoint14Y" fmla="*/ 8 h 29"/>
                  <a:gd name="GluePoint15X" fmla="*/ 32 w 35"/>
                  <a:gd name="GluePoint15Y" fmla="*/ 18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35" h="29">
                    <a:moveTo>
                      <a:pt x="32" y="18"/>
                    </a:moveTo>
                    <a:lnTo>
                      <a:pt x="24" y="15"/>
                    </a:lnTo>
                    <a:lnTo>
                      <a:pt x="21" y="16"/>
                    </a:lnTo>
                    <a:lnTo>
                      <a:pt x="19" y="18"/>
                    </a:lnTo>
                    <a:lnTo>
                      <a:pt x="18" y="28"/>
                    </a:lnTo>
                    <a:lnTo>
                      <a:pt x="16" y="29"/>
                    </a:lnTo>
                    <a:lnTo>
                      <a:pt x="11" y="25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7" y="5"/>
                    </a:lnTo>
                    <a:lnTo>
                      <a:pt x="15" y="7"/>
                    </a:lnTo>
                    <a:lnTo>
                      <a:pt x="21" y="0"/>
                    </a:lnTo>
                    <a:lnTo>
                      <a:pt x="30" y="2"/>
                    </a:lnTo>
                    <a:lnTo>
                      <a:pt x="35" y="8"/>
                    </a:lnTo>
                    <a:lnTo>
                      <a:pt x="32" y="1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38" name="Freeform 317"/>
              <p:cNvSpPr/>
              <p:nvPr/>
            </p:nvSpPr>
            <p:spPr>
              <a:xfrm>
                <a:off x="7067520" y="2098800"/>
                <a:ext cx="58320" cy="7884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78840"/>
                  <a:gd name="textAreaBottom" fmla="*/ 79200 h 78840"/>
                  <a:gd name="GluePoint1X" fmla="*/ 13 w 37"/>
                  <a:gd name="GluePoint1Y" fmla="*/ 0 h 50"/>
                  <a:gd name="GluePoint2X" fmla="*/ 10 w 37"/>
                  <a:gd name="GluePoint2Y" fmla="*/ 0 h 50"/>
                  <a:gd name="GluePoint3X" fmla="*/ 8 w 37"/>
                  <a:gd name="GluePoint3Y" fmla="*/ 5 h 50"/>
                  <a:gd name="GluePoint4X" fmla="*/ 2 w 37"/>
                  <a:gd name="GluePoint4Y" fmla="*/ 7 h 50"/>
                  <a:gd name="GluePoint5X" fmla="*/ 0 w 37"/>
                  <a:gd name="GluePoint5Y" fmla="*/ 12 h 50"/>
                  <a:gd name="GluePoint6X" fmla="*/ 7 w 37"/>
                  <a:gd name="GluePoint6Y" fmla="*/ 17 h 50"/>
                  <a:gd name="GluePoint7X" fmla="*/ 7 w 37"/>
                  <a:gd name="GluePoint7Y" fmla="*/ 18 h 50"/>
                  <a:gd name="GluePoint8X" fmla="*/ 4 w 37"/>
                  <a:gd name="GluePoint8Y" fmla="*/ 15 h 50"/>
                  <a:gd name="GluePoint9X" fmla="*/ 7 w 37"/>
                  <a:gd name="GluePoint9Y" fmla="*/ 23 h 50"/>
                  <a:gd name="GluePoint10X" fmla="*/ 10 w 37"/>
                  <a:gd name="GluePoint10Y" fmla="*/ 20 h 50"/>
                  <a:gd name="GluePoint11X" fmla="*/ 13 w 37"/>
                  <a:gd name="GluePoint11Y" fmla="*/ 21 h 50"/>
                  <a:gd name="GluePoint12X" fmla="*/ 15 w 37"/>
                  <a:gd name="GluePoint12Y" fmla="*/ 20 h 50"/>
                  <a:gd name="GluePoint13X" fmla="*/ 10 w 37"/>
                  <a:gd name="GluePoint13Y" fmla="*/ 17 h 50"/>
                  <a:gd name="GluePoint14X" fmla="*/ 10 w 37"/>
                  <a:gd name="GluePoint14Y" fmla="*/ 13 h 50"/>
                  <a:gd name="GluePoint15X" fmla="*/ 10 w 37"/>
                  <a:gd name="GluePoint15Y" fmla="*/ 13 h 50"/>
                  <a:gd name="GluePoint16X" fmla="*/ 16 w 37"/>
                  <a:gd name="GluePoint16Y" fmla="*/ 20 h 50"/>
                  <a:gd name="GluePoint17X" fmla="*/ 19 w 37"/>
                  <a:gd name="GluePoint17Y" fmla="*/ 26 h 50"/>
                  <a:gd name="GluePoint18X" fmla="*/ 18 w 37"/>
                  <a:gd name="GluePoint18Y" fmla="*/ 34 h 50"/>
                  <a:gd name="GluePoint19X" fmla="*/ 23 w 37"/>
                  <a:gd name="GluePoint19Y" fmla="*/ 45 h 50"/>
                  <a:gd name="GluePoint20X" fmla="*/ 29 w 37"/>
                  <a:gd name="GluePoint20Y" fmla="*/ 49 h 50"/>
                  <a:gd name="GluePoint21X" fmla="*/ 26 w 37"/>
                  <a:gd name="GluePoint21Y" fmla="*/ 39 h 50"/>
                  <a:gd name="GluePoint22X" fmla="*/ 29 w 37"/>
                  <a:gd name="GluePoint22Y" fmla="*/ 39 h 50"/>
                  <a:gd name="GluePoint23X" fmla="*/ 27 w 37"/>
                  <a:gd name="GluePoint23Y" fmla="*/ 42 h 50"/>
                  <a:gd name="GluePoint24X" fmla="*/ 32 w 37"/>
                  <a:gd name="GluePoint24Y" fmla="*/ 50 h 50"/>
                  <a:gd name="GluePoint25X" fmla="*/ 35 w 37"/>
                  <a:gd name="GluePoint25Y" fmla="*/ 47 h 50"/>
                  <a:gd name="GluePoint26X" fmla="*/ 35 w 37"/>
                  <a:gd name="GluePoint26Y" fmla="*/ 42 h 50"/>
                  <a:gd name="GluePoint27X" fmla="*/ 37 w 37"/>
                  <a:gd name="GluePoint27Y" fmla="*/ 44 h 50"/>
                  <a:gd name="GluePoint28X" fmla="*/ 35 w 37"/>
                  <a:gd name="GluePoint28Y" fmla="*/ 26 h 50"/>
                  <a:gd name="GluePoint29X" fmla="*/ 37 w 37"/>
                  <a:gd name="GluePoint29Y" fmla="*/ 18 h 50"/>
                  <a:gd name="GluePoint30X" fmla="*/ 34 w 37"/>
                  <a:gd name="GluePoint30Y" fmla="*/ 12 h 50"/>
                  <a:gd name="GluePoint31X" fmla="*/ 29 w 37"/>
                  <a:gd name="GluePoint31Y" fmla="*/ 12 h 50"/>
                  <a:gd name="GluePoint32X" fmla="*/ 26 w 37"/>
                  <a:gd name="GluePoint32Y" fmla="*/ 4 h 50"/>
                  <a:gd name="GluePoint33X" fmla="*/ 21 w 37"/>
                  <a:gd name="GluePoint33Y" fmla="*/ 5 h 50"/>
                  <a:gd name="GluePoint34X" fmla="*/ 15 w 37"/>
                  <a:gd name="GluePoint34Y" fmla="*/ 0 h 50"/>
                  <a:gd name="GluePoint35X" fmla="*/ 13 w 37"/>
                  <a:gd name="GluePoint35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37" h="50">
                    <a:moveTo>
                      <a:pt x="13" y="0"/>
                    </a:moveTo>
                    <a:lnTo>
                      <a:pt x="10" y="0"/>
                    </a:lnTo>
                    <a:lnTo>
                      <a:pt x="8" y="5"/>
                    </a:lnTo>
                    <a:lnTo>
                      <a:pt x="2" y="7"/>
                    </a:lnTo>
                    <a:lnTo>
                      <a:pt x="0" y="12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4" y="15"/>
                    </a:lnTo>
                    <a:lnTo>
                      <a:pt x="7" y="23"/>
                    </a:lnTo>
                    <a:lnTo>
                      <a:pt x="10" y="20"/>
                    </a:lnTo>
                    <a:lnTo>
                      <a:pt x="13" y="21"/>
                    </a:lnTo>
                    <a:lnTo>
                      <a:pt x="15" y="20"/>
                    </a:lnTo>
                    <a:lnTo>
                      <a:pt x="10" y="17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6" y="20"/>
                    </a:lnTo>
                    <a:lnTo>
                      <a:pt x="19" y="26"/>
                    </a:lnTo>
                    <a:lnTo>
                      <a:pt x="18" y="34"/>
                    </a:lnTo>
                    <a:lnTo>
                      <a:pt x="23" y="45"/>
                    </a:lnTo>
                    <a:lnTo>
                      <a:pt x="29" y="49"/>
                    </a:lnTo>
                    <a:lnTo>
                      <a:pt x="26" y="39"/>
                    </a:lnTo>
                    <a:lnTo>
                      <a:pt x="29" y="39"/>
                    </a:lnTo>
                    <a:lnTo>
                      <a:pt x="27" y="42"/>
                    </a:lnTo>
                    <a:lnTo>
                      <a:pt x="32" y="50"/>
                    </a:lnTo>
                    <a:lnTo>
                      <a:pt x="35" y="47"/>
                    </a:lnTo>
                    <a:lnTo>
                      <a:pt x="35" y="42"/>
                    </a:lnTo>
                    <a:lnTo>
                      <a:pt x="37" y="44"/>
                    </a:lnTo>
                    <a:lnTo>
                      <a:pt x="35" y="26"/>
                    </a:lnTo>
                    <a:lnTo>
                      <a:pt x="37" y="18"/>
                    </a:lnTo>
                    <a:lnTo>
                      <a:pt x="34" y="12"/>
                    </a:lnTo>
                    <a:lnTo>
                      <a:pt x="29" y="12"/>
                    </a:lnTo>
                    <a:lnTo>
                      <a:pt x="26" y="4"/>
                    </a:lnTo>
                    <a:lnTo>
                      <a:pt x="21" y="5"/>
                    </a:lnTo>
                    <a:lnTo>
                      <a:pt x="15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39" name="Freeform 318"/>
              <p:cNvSpPr/>
              <p:nvPr/>
            </p:nvSpPr>
            <p:spPr>
              <a:xfrm>
                <a:off x="7085160" y="21384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0 w 4"/>
                  <a:gd name="GluePoint1Y" fmla="*/ 0 h 6"/>
                  <a:gd name="GluePoint2X" fmla="*/ 4 w 4"/>
                  <a:gd name="GluePoint2Y" fmla="*/ 6 h 6"/>
                  <a:gd name="GluePoint3X" fmla="*/ 4 w 4"/>
                  <a:gd name="GluePoint3Y" fmla="*/ 0 h 6"/>
                  <a:gd name="GluePoint4X" fmla="*/ 0 w 4"/>
                  <a:gd name="GluePoint4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0" y="0"/>
                    </a:moveTo>
                    <a:lnTo>
                      <a:pt x="4" y="6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40" name="Freeform 319"/>
              <p:cNvSpPr/>
              <p:nvPr/>
            </p:nvSpPr>
            <p:spPr>
              <a:xfrm>
                <a:off x="4232160" y="927000"/>
                <a:ext cx="167760" cy="7092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70920"/>
                  <a:gd name="textAreaBottom" fmla="*/ 71280 h 70920"/>
                  <a:gd name="GluePoint1X" fmla="*/ 44 w 106"/>
                  <a:gd name="GluePoint1Y" fmla="*/ 7 h 45"/>
                  <a:gd name="GluePoint2X" fmla="*/ 46 w 106"/>
                  <a:gd name="GluePoint2Y" fmla="*/ 12 h 45"/>
                  <a:gd name="GluePoint3X" fmla="*/ 55 w 106"/>
                  <a:gd name="GluePoint3Y" fmla="*/ 15 h 45"/>
                  <a:gd name="GluePoint4X" fmla="*/ 52 w 106"/>
                  <a:gd name="GluePoint4Y" fmla="*/ 12 h 45"/>
                  <a:gd name="GluePoint5X" fmla="*/ 47 w 106"/>
                  <a:gd name="GluePoint5Y" fmla="*/ 4 h 45"/>
                  <a:gd name="GluePoint6X" fmla="*/ 49 w 106"/>
                  <a:gd name="GluePoint6Y" fmla="*/ 2 h 45"/>
                  <a:gd name="GluePoint7X" fmla="*/ 52 w 106"/>
                  <a:gd name="GluePoint7Y" fmla="*/ 0 h 45"/>
                  <a:gd name="GluePoint8X" fmla="*/ 55 w 106"/>
                  <a:gd name="GluePoint8Y" fmla="*/ 2 h 45"/>
                  <a:gd name="GluePoint9X" fmla="*/ 68 w 106"/>
                  <a:gd name="GluePoint9Y" fmla="*/ 5 h 45"/>
                  <a:gd name="GluePoint10X" fmla="*/ 68 w 106"/>
                  <a:gd name="GluePoint10Y" fmla="*/ 8 h 45"/>
                  <a:gd name="GluePoint11X" fmla="*/ 71 w 106"/>
                  <a:gd name="GluePoint11Y" fmla="*/ 8 h 45"/>
                  <a:gd name="GluePoint12X" fmla="*/ 71 w 106"/>
                  <a:gd name="GluePoint12Y" fmla="*/ 7 h 45"/>
                  <a:gd name="GluePoint13X" fmla="*/ 79 w 106"/>
                  <a:gd name="GluePoint13Y" fmla="*/ 8 h 45"/>
                  <a:gd name="GluePoint14X" fmla="*/ 87 w 106"/>
                  <a:gd name="GluePoint14Y" fmla="*/ 12 h 45"/>
                  <a:gd name="GluePoint15X" fmla="*/ 104 w 106"/>
                  <a:gd name="GluePoint15Y" fmla="*/ 15 h 45"/>
                  <a:gd name="GluePoint16X" fmla="*/ 104 w 106"/>
                  <a:gd name="GluePoint16Y" fmla="*/ 18 h 45"/>
                  <a:gd name="GluePoint17X" fmla="*/ 88 w 106"/>
                  <a:gd name="GluePoint17Y" fmla="*/ 20 h 45"/>
                  <a:gd name="GluePoint18X" fmla="*/ 84 w 106"/>
                  <a:gd name="GluePoint18Y" fmla="*/ 21 h 45"/>
                  <a:gd name="GluePoint19X" fmla="*/ 84 w 106"/>
                  <a:gd name="GluePoint19Y" fmla="*/ 26 h 45"/>
                  <a:gd name="GluePoint20X" fmla="*/ 81 w 106"/>
                  <a:gd name="GluePoint20Y" fmla="*/ 29 h 45"/>
                  <a:gd name="GluePoint21X" fmla="*/ 73 w 106"/>
                  <a:gd name="GluePoint21Y" fmla="*/ 34 h 45"/>
                  <a:gd name="GluePoint22X" fmla="*/ 71 w 106"/>
                  <a:gd name="GluePoint22Y" fmla="*/ 36 h 45"/>
                  <a:gd name="GluePoint23X" fmla="*/ 71 w 106"/>
                  <a:gd name="GluePoint23Y" fmla="*/ 41 h 45"/>
                  <a:gd name="GluePoint24X" fmla="*/ 69 w 106"/>
                  <a:gd name="GluePoint24Y" fmla="*/ 44 h 45"/>
                  <a:gd name="GluePoint25X" fmla="*/ 61 w 106"/>
                  <a:gd name="GluePoint25Y" fmla="*/ 45 h 45"/>
                  <a:gd name="GluePoint26X" fmla="*/ 54 w 106"/>
                  <a:gd name="GluePoint26Y" fmla="*/ 41 h 45"/>
                  <a:gd name="GluePoint27X" fmla="*/ 61 w 106"/>
                  <a:gd name="GluePoint27Y" fmla="*/ 39 h 45"/>
                  <a:gd name="GluePoint28X" fmla="*/ 41 w 106"/>
                  <a:gd name="GluePoint28Y" fmla="*/ 37 h 45"/>
                  <a:gd name="GluePoint29X" fmla="*/ 38 w 106"/>
                  <a:gd name="GluePoint29Y" fmla="*/ 34 h 45"/>
                  <a:gd name="GluePoint30X" fmla="*/ 44 w 106"/>
                  <a:gd name="GluePoint30Y" fmla="*/ 31 h 45"/>
                  <a:gd name="GluePoint31X" fmla="*/ 65 w 106"/>
                  <a:gd name="GluePoint31Y" fmla="*/ 29 h 45"/>
                  <a:gd name="GluePoint32X" fmla="*/ 63 w 106"/>
                  <a:gd name="GluePoint32Y" fmla="*/ 28 h 45"/>
                  <a:gd name="GluePoint33X" fmla="*/ 33 w 106"/>
                  <a:gd name="GluePoint33Y" fmla="*/ 29 h 45"/>
                  <a:gd name="GluePoint34X" fmla="*/ 38 w 106"/>
                  <a:gd name="GluePoint34Y" fmla="*/ 28 h 45"/>
                  <a:gd name="GluePoint35X" fmla="*/ 46 w 106"/>
                  <a:gd name="GluePoint35Y" fmla="*/ 26 h 45"/>
                  <a:gd name="GluePoint36X" fmla="*/ 58 w 106"/>
                  <a:gd name="GluePoint36Y" fmla="*/ 21 h 45"/>
                  <a:gd name="GluePoint37X" fmla="*/ 60 w 106"/>
                  <a:gd name="GluePoint37Y" fmla="*/ 18 h 45"/>
                  <a:gd name="GluePoint38X" fmla="*/ 57 w 106"/>
                  <a:gd name="GluePoint38Y" fmla="*/ 20 h 45"/>
                  <a:gd name="GluePoint39X" fmla="*/ 46 w 106"/>
                  <a:gd name="GluePoint39Y" fmla="*/ 20 h 45"/>
                  <a:gd name="GluePoint40X" fmla="*/ 47 w 106"/>
                  <a:gd name="GluePoint40Y" fmla="*/ 16 h 45"/>
                  <a:gd name="GluePoint41X" fmla="*/ 42 w 106"/>
                  <a:gd name="GluePoint41Y" fmla="*/ 18 h 45"/>
                  <a:gd name="GluePoint42X" fmla="*/ 39 w 106"/>
                  <a:gd name="GluePoint42Y" fmla="*/ 18 h 45"/>
                  <a:gd name="GluePoint43X" fmla="*/ 41 w 106"/>
                  <a:gd name="GluePoint43Y" fmla="*/ 21 h 45"/>
                  <a:gd name="GluePoint44X" fmla="*/ 36 w 106"/>
                  <a:gd name="GluePoint44Y" fmla="*/ 23 h 45"/>
                  <a:gd name="GluePoint45X" fmla="*/ 25 w 106"/>
                  <a:gd name="GluePoint45Y" fmla="*/ 24 h 45"/>
                  <a:gd name="GluePoint46X" fmla="*/ 25 w 106"/>
                  <a:gd name="GluePoint46Y" fmla="*/ 23 h 45"/>
                  <a:gd name="GluePoint47X" fmla="*/ 19 w 106"/>
                  <a:gd name="GluePoint47Y" fmla="*/ 21 h 45"/>
                  <a:gd name="GluePoint48X" fmla="*/ 14 w 106"/>
                  <a:gd name="GluePoint48Y" fmla="*/ 18 h 45"/>
                  <a:gd name="GluePoint49X" fmla="*/ 7 w 106"/>
                  <a:gd name="GluePoint49Y" fmla="*/ 15 h 45"/>
                  <a:gd name="GluePoint50X" fmla="*/ 17 w 106"/>
                  <a:gd name="GluePoint50Y" fmla="*/ 15 h 45"/>
                  <a:gd name="GluePoint51X" fmla="*/ 12 w 106"/>
                  <a:gd name="GluePoint51Y" fmla="*/ 10 h 45"/>
                  <a:gd name="GluePoint52X" fmla="*/ 9 w 106"/>
                  <a:gd name="GluePoint52Y" fmla="*/ 12 h 45"/>
                  <a:gd name="GluePoint53X" fmla="*/ 1 w 106"/>
                  <a:gd name="GluePoint53Y" fmla="*/ 10 h 45"/>
                  <a:gd name="GluePoint54X" fmla="*/ 3 w 106"/>
                  <a:gd name="GluePoint54Y" fmla="*/ 7 h 45"/>
                  <a:gd name="GluePoint55X" fmla="*/ 4 w 106"/>
                  <a:gd name="GluePoint55Y" fmla="*/ 7 h 45"/>
                  <a:gd name="GluePoint56X" fmla="*/ 7 w 106"/>
                  <a:gd name="GluePoint56Y" fmla="*/ 4 h 45"/>
                  <a:gd name="GluePoint57X" fmla="*/ 12 w 106"/>
                  <a:gd name="GluePoint57Y" fmla="*/ 4 h 45"/>
                  <a:gd name="GluePoint58X" fmla="*/ 28 w 106"/>
                  <a:gd name="GluePoint58Y" fmla="*/ 4 h 45"/>
                  <a:gd name="GluePoint59X" fmla="*/ 28 w 106"/>
                  <a:gd name="GluePoint59Y" fmla="*/ 5 h 45"/>
                  <a:gd name="GluePoint60X" fmla="*/ 23 w 106"/>
                  <a:gd name="GluePoint60Y" fmla="*/ 7 h 45"/>
                  <a:gd name="GluePoint61X" fmla="*/ 27 w 106"/>
                  <a:gd name="GluePoint61Y" fmla="*/ 8 h 45"/>
                  <a:gd name="GluePoint62X" fmla="*/ 30 w 106"/>
                  <a:gd name="GluePoint62Y" fmla="*/ 7 h 45"/>
                  <a:gd name="GluePoint63X" fmla="*/ 38 w 106"/>
                  <a:gd name="GluePoint63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6" h="45">
                    <a:moveTo>
                      <a:pt x="38" y="4"/>
                    </a:moveTo>
                    <a:lnTo>
                      <a:pt x="44" y="7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49" y="12"/>
                    </a:lnTo>
                    <a:lnTo>
                      <a:pt x="55" y="15"/>
                    </a:lnTo>
                    <a:lnTo>
                      <a:pt x="57" y="15"/>
                    </a:lnTo>
                    <a:lnTo>
                      <a:pt x="52" y="12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60" y="2"/>
                    </a:lnTo>
                    <a:lnTo>
                      <a:pt x="68" y="5"/>
                    </a:lnTo>
                    <a:lnTo>
                      <a:pt x="65" y="7"/>
                    </a:lnTo>
                    <a:lnTo>
                      <a:pt x="68" y="8"/>
                    </a:lnTo>
                    <a:lnTo>
                      <a:pt x="66" y="10"/>
                    </a:lnTo>
                    <a:lnTo>
                      <a:pt x="71" y="8"/>
                    </a:lnTo>
                    <a:lnTo>
                      <a:pt x="69" y="7"/>
                    </a:lnTo>
                    <a:lnTo>
                      <a:pt x="71" y="7"/>
                    </a:lnTo>
                    <a:lnTo>
                      <a:pt x="74" y="7"/>
                    </a:lnTo>
                    <a:lnTo>
                      <a:pt x="79" y="8"/>
                    </a:lnTo>
                    <a:lnTo>
                      <a:pt x="79" y="12"/>
                    </a:lnTo>
                    <a:lnTo>
                      <a:pt x="87" y="12"/>
                    </a:lnTo>
                    <a:lnTo>
                      <a:pt x="95" y="15"/>
                    </a:lnTo>
                    <a:lnTo>
                      <a:pt x="104" y="15"/>
                    </a:lnTo>
                    <a:lnTo>
                      <a:pt x="106" y="16"/>
                    </a:lnTo>
                    <a:lnTo>
                      <a:pt x="104" y="18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8" y="21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6"/>
                    </a:lnTo>
                    <a:lnTo>
                      <a:pt x="79" y="26"/>
                    </a:lnTo>
                    <a:lnTo>
                      <a:pt x="81" y="29"/>
                    </a:lnTo>
                    <a:lnTo>
                      <a:pt x="79" y="32"/>
                    </a:lnTo>
                    <a:lnTo>
                      <a:pt x="73" y="34"/>
                    </a:lnTo>
                    <a:lnTo>
                      <a:pt x="74" y="34"/>
                    </a:lnTo>
                    <a:lnTo>
                      <a:pt x="71" y="36"/>
                    </a:lnTo>
                    <a:lnTo>
                      <a:pt x="71" y="39"/>
                    </a:lnTo>
                    <a:lnTo>
                      <a:pt x="71" y="41"/>
                    </a:lnTo>
                    <a:lnTo>
                      <a:pt x="68" y="42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54" y="41"/>
                    </a:lnTo>
                    <a:lnTo>
                      <a:pt x="60" y="41"/>
                    </a:lnTo>
                    <a:lnTo>
                      <a:pt x="61" y="39"/>
                    </a:lnTo>
                    <a:lnTo>
                      <a:pt x="50" y="39"/>
                    </a:lnTo>
                    <a:lnTo>
                      <a:pt x="41" y="37"/>
                    </a:lnTo>
                    <a:lnTo>
                      <a:pt x="36" y="34"/>
                    </a:lnTo>
                    <a:lnTo>
                      <a:pt x="38" y="34"/>
                    </a:lnTo>
                    <a:lnTo>
                      <a:pt x="36" y="32"/>
                    </a:lnTo>
                    <a:lnTo>
                      <a:pt x="44" y="31"/>
                    </a:lnTo>
                    <a:lnTo>
                      <a:pt x="63" y="29"/>
                    </a:lnTo>
                    <a:lnTo>
                      <a:pt x="65" y="29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34" y="31"/>
                    </a:lnTo>
                    <a:lnTo>
                      <a:pt x="33" y="29"/>
                    </a:lnTo>
                    <a:lnTo>
                      <a:pt x="31" y="26"/>
                    </a:lnTo>
                    <a:lnTo>
                      <a:pt x="38" y="28"/>
                    </a:lnTo>
                    <a:lnTo>
                      <a:pt x="36" y="26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8" y="21"/>
                    </a:lnTo>
                    <a:lnTo>
                      <a:pt x="58" y="20"/>
                    </a:lnTo>
                    <a:lnTo>
                      <a:pt x="60" y="18"/>
                    </a:lnTo>
                    <a:lnTo>
                      <a:pt x="58" y="16"/>
                    </a:lnTo>
                    <a:lnTo>
                      <a:pt x="57" y="20"/>
                    </a:lnTo>
                    <a:lnTo>
                      <a:pt x="50" y="21"/>
                    </a:lnTo>
                    <a:lnTo>
                      <a:pt x="46" y="20"/>
                    </a:lnTo>
                    <a:lnTo>
                      <a:pt x="49" y="16"/>
                    </a:lnTo>
                    <a:lnTo>
                      <a:pt x="47" y="16"/>
                    </a:lnTo>
                    <a:lnTo>
                      <a:pt x="44" y="18"/>
                    </a:lnTo>
                    <a:lnTo>
                      <a:pt x="42" y="18"/>
                    </a:lnTo>
                    <a:lnTo>
                      <a:pt x="42" y="16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41" y="21"/>
                    </a:lnTo>
                    <a:lnTo>
                      <a:pt x="36" y="21"/>
                    </a:lnTo>
                    <a:lnTo>
                      <a:pt x="36" y="23"/>
                    </a:lnTo>
                    <a:lnTo>
                      <a:pt x="33" y="24"/>
                    </a:lnTo>
                    <a:lnTo>
                      <a:pt x="25" y="24"/>
                    </a:lnTo>
                    <a:lnTo>
                      <a:pt x="23" y="23"/>
                    </a:lnTo>
                    <a:lnTo>
                      <a:pt x="25" y="23"/>
                    </a:lnTo>
                    <a:lnTo>
                      <a:pt x="25" y="21"/>
                    </a:lnTo>
                    <a:lnTo>
                      <a:pt x="19" y="21"/>
                    </a:lnTo>
                    <a:lnTo>
                      <a:pt x="27" y="20"/>
                    </a:lnTo>
                    <a:lnTo>
                      <a:pt x="14" y="18"/>
                    </a:lnTo>
                    <a:lnTo>
                      <a:pt x="11" y="16"/>
                    </a:lnTo>
                    <a:lnTo>
                      <a:pt x="7" y="15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6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7" y="4"/>
                    </a:lnTo>
                    <a:lnTo>
                      <a:pt x="14" y="5"/>
                    </a:lnTo>
                    <a:lnTo>
                      <a:pt x="12" y="4"/>
                    </a:lnTo>
                    <a:lnTo>
                      <a:pt x="17" y="5"/>
                    </a:lnTo>
                    <a:lnTo>
                      <a:pt x="28" y="4"/>
                    </a:lnTo>
                    <a:lnTo>
                      <a:pt x="30" y="4"/>
                    </a:lnTo>
                    <a:lnTo>
                      <a:pt x="28" y="5"/>
                    </a:lnTo>
                    <a:lnTo>
                      <a:pt x="27" y="7"/>
                    </a:lnTo>
                    <a:lnTo>
                      <a:pt x="23" y="7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34" y="12"/>
                    </a:lnTo>
                    <a:lnTo>
                      <a:pt x="30" y="7"/>
                    </a:lnTo>
                    <a:lnTo>
                      <a:pt x="34" y="4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41" name="Freeform 320"/>
              <p:cNvSpPr/>
              <p:nvPr/>
            </p:nvSpPr>
            <p:spPr>
              <a:xfrm>
                <a:off x="4232160" y="950760"/>
                <a:ext cx="23400" cy="140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4040"/>
                  <a:gd name="textAreaBottom" fmla="*/ 14400 h 14040"/>
                  <a:gd name="GluePoint1X" fmla="*/ 0 w 15"/>
                  <a:gd name="GluePoint1Y" fmla="*/ 0 h 9"/>
                  <a:gd name="GluePoint2X" fmla="*/ 6 w 15"/>
                  <a:gd name="GluePoint2Y" fmla="*/ 1 h 9"/>
                  <a:gd name="GluePoint3X" fmla="*/ 7 w 15"/>
                  <a:gd name="GluePoint3Y" fmla="*/ 5 h 9"/>
                  <a:gd name="GluePoint4X" fmla="*/ 12 w 15"/>
                  <a:gd name="GluePoint4Y" fmla="*/ 6 h 9"/>
                  <a:gd name="GluePoint5X" fmla="*/ 15 w 15"/>
                  <a:gd name="GluePoint5Y" fmla="*/ 9 h 9"/>
                  <a:gd name="GluePoint6X" fmla="*/ 4 w 15"/>
                  <a:gd name="GluePoint6Y" fmla="*/ 5 h 9"/>
                  <a:gd name="GluePoint7X" fmla="*/ 0 w 15"/>
                  <a:gd name="GluePoint7Y" fmla="*/ 1 h 9"/>
                  <a:gd name="GluePoint8X" fmla="*/ 0 w 15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9">
                    <a:moveTo>
                      <a:pt x="0" y="0"/>
                    </a:moveTo>
                    <a:lnTo>
                      <a:pt x="6" y="1"/>
                    </a:lnTo>
                    <a:lnTo>
                      <a:pt x="7" y="5"/>
                    </a:lnTo>
                    <a:lnTo>
                      <a:pt x="12" y="6"/>
                    </a:lnTo>
                    <a:lnTo>
                      <a:pt x="15" y="9"/>
                    </a:lnTo>
                    <a:lnTo>
                      <a:pt x="4" y="5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42" name="Freeform 321"/>
              <p:cNvSpPr/>
              <p:nvPr/>
            </p:nvSpPr>
            <p:spPr>
              <a:xfrm>
                <a:off x="4383000" y="95580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1 w 22"/>
                  <a:gd name="GluePoint1Y" fmla="*/ 0 h 6"/>
                  <a:gd name="GluePoint2X" fmla="*/ 22 w 22"/>
                  <a:gd name="GluePoint2Y" fmla="*/ 2 h 6"/>
                  <a:gd name="GluePoint3X" fmla="*/ 19 w 22"/>
                  <a:gd name="GluePoint3Y" fmla="*/ 3 h 6"/>
                  <a:gd name="GluePoint4X" fmla="*/ 19 w 22"/>
                  <a:gd name="GluePoint4Y" fmla="*/ 5 h 6"/>
                  <a:gd name="GluePoint5X" fmla="*/ 8 w 22"/>
                  <a:gd name="GluePoint5Y" fmla="*/ 6 h 6"/>
                  <a:gd name="GluePoint6X" fmla="*/ 5 w 22"/>
                  <a:gd name="GluePoint6Y" fmla="*/ 5 h 6"/>
                  <a:gd name="GluePoint7X" fmla="*/ 5 w 22"/>
                  <a:gd name="GluePoint7Y" fmla="*/ 3 h 6"/>
                  <a:gd name="GluePoint8X" fmla="*/ 0 w 22"/>
                  <a:gd name="GluePoint8Y" fmla="*/ 2 h 6"/>
                  <a:gd name="GluePoint9X" fmla="*/ 11 w 22"/>
                  <a:gd name="GluePoint9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1" y="0"/>
                    </a:moveTo>
                    <a:lnTo>
                      <a:pt x="22" y="2"/>
                    </a:lnTo>
                    <a:lnTo>
                      <a:pt x="19" y="3"/>
                    </a:lnTo>
                    <a:lnTo>
                      <a:pt x="19" y="5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0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43" name="Freeform 322"/>
              <p:cNvSpPr/>
              <p:nvPr/>
            </p:nvSpPr>
            <p:spPr>
              <a:xfrm>
                <a:off x="4395960" y="963720"/>
                <a:ext cx="64800" cy="2016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20160"/>
                  <a:gd name="textAreaBottom" fmla="*/ 20520 h 20160"/>
                  <a:gd name="GluePoint1X" fmla="*/ 19 w 41"/>
                  <a:gd name="GluePoint1Y" fmla="*/ 0 h 13"/>
                  <a:gd name="GluePoint2X" fmla="*/ 24 w 41"/>
                  <a:gd name="GluePoint2Y" fmla="*/ 1 h 13"/>
                  <a:gd name="GluePoint3X" fmla="*/ 20 w 41"/>
                  <a:gd name="GluePoint3Y" fmla="*/ 3 h 13"/>
                  <a:gd name="GluePoint4X" fmla="*/ 22 w 41"/>
                  <a:gd name="GluePoint4Y" fmla="*/ 5 h 13"/>
                  <a:gd name="GluePoint5X" fmla="*/ 30 w 41"/>
                  <a:gd name="GluePoint5Y" fmla="*/ 6 h 13"/>
                  <a:gd name="GluePoint6X" fmla="*/ 33 w 41"/>
                  <a:gd name="GluePoint6Y" fmla="*/ 5 h 13"/>
                  <a:gd name="GluePoint7X" fmla="*/ 41 w 41"/>
                  <a:gd name="GluePoint7Y" fmla="*/ 8 h 13"/>
                  <a:gd name="GluePoint8X" fmla="*/ 33 w 41"/>
                  <a:gd name="GluePoint8Y" fmla="*/ 8 h 13"/>
                  <a:gd name="GluePoint9X" fmla="*/ 28 w 41"/>
                  <a:gd name="GluePoint9Y" fmla="*/ 11 h 13"/>
                  <a:gd name="GluePoint10X" fmla="*/ 20 w 41"/>
                  <a:gd name="GluePoint10Y" fmla="*/ 13 h 13"/>
                  <a:gd name="GluePoint11X" fmla="*/ 17 w 41"/>
                  <a:gd name="GluePoint11Y" fmla="*/ 13 h 13"/>
                  <a:gd name="GluePoint12X" fmla="*/ 20 w 41"/>
                  <a:gd name="GluePoint12Y" fmla="*/ 9 h 13"/>
                  <a:gd name="GluePoint13X" fmla="*/ 1 w 41"/>
                  <a:gd name="GluePoint13Y" fmla="*/ 11 h 13"/>
                  <a:gd name="GluePoint14X" fmla="*/ 6 w 41"/>
                  <a:gd name="GluePoint14Y" fmla="*/ 5 h 13"/>
                  <a:gd name="GluePoint15X" fmla="*/ 0 w 41"/>
                  <a:gd name="GluePoint15Y" fmla="*/ 1 h 13"/>
                  <a:gd name="GluePoint16X" fmla="*/ 19 w 41"/>
                  <a:gd name="GluePoint1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13">
                    <a:moveTo>
                      <a:pt x="19" y="0"/>
                    </a:moveTo>
                    <a:lnTo>
                      <a:pt x="24" y="1"/>
                    </a:lnTo>
                    <a:lnTo>
                      <a:pt x="20" y="3"/>
                    </a:lnTo>
                    <a:lnTo>
                      <a:pt x="22" y="5"/>
                    </a:lnTo>
                    <a:lnTo>
                      <a:pt x="30" y="6"/>
                    </a:lnTo>
                    <a:lnTo>
                      <a:pt x="33" y="5"/>
                    </a:lnTo>
                    <a:lnTo>
                      <a:pt x="41" y="8"/>
                    </a:lnTo>
                    <a:lnTo>
                      <a:pt x="33" y="8"/>
                    </a:lnTo>
                    <a:lnTo>
                      <a:pt x="28" y="11"/>
                    </a:lnTo>
                    <a:lnTo>
                      <a:pt x="20" y="13"/>
                    </a:lnTo>
                    <a:lnTo>
                      <a:pt x="17" y="13"/>
                    </a:lnTo>
                    <a:lnTo>
                      <a:pt x="20" y="9"/>
                    </a:lnTo>
                    <a:lnTo>
                      <a:pt x="1" y="11"/>
                    </a:lnTo>
                    <a:lnTo>
                      <a:pt x="6" y="5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44" name="Freeform 323"/>
              <p:cNvSpPr/>
              <p:nvPr/>
            </p:nvSpPr>
            <p:spPr>
              <a:xfrm>
                <a:off x="4332240" y="920880"/>
                <a:ext cx="149040" cy="2520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25200"/>
                  <a:gd name="textAreaBottom" fmla="*/ 25560 h 25200"/>
                  <a:gd name="GluePoint1X" fmla="*/ 54 w 94"/>
                  <a:gd name="GluePoint1Y" fmla="*/ 0 h 16"/>
                  <a:gd name="GluePoint2X" fmla="*/ 54 w 94"/>
                  <a:gd name="GluePoint2Y" fmla="*/ 1 h 16"/>
                  <a:gd name="GluePoint3X" fmla="*/ 52 w 94"/>
                  <a:gd name="GluePoint3Y" fmla="*/ 4 h 16"/>
                  <a:gd name="GluePoint4X" fmla="*/ 60 w 94"/>
                  <a:gd name="GluePoint4Y" fmla="*/ 3 h 16"/>
                  <a:gd name="GluePoint5X" fmla="*/ 59 w 94"/>
                  <a:gd name="GluePoint5Y" fmla="*/ 3 h 16"/>
                  <a:gd name="GluePoint6X" fmla="*/ 70 w 94"/>
                  <a:gd name="GluePoint6Y" fmla="*/ 1 h 16"/>
                  <a:gd name="GluePoint7X" fmla="*/ 75 w 94"/>
                  <a:gd name="GluePoint7Y" fmla="*/ 3 h 16"/>
                  <a:gd name="GluePoint8X" fmla="*/ 75 w 94"/>
                  <a:gd name="GluePoint8Y" fmla="*/ 3 h 16"/>
                  <a:gd name="GluePoint9X" fmla="*/ 92 w 94"/>
                  <a:gd name="GluePoint9Y" fmla="*/ 6 h 16"/>
                  <a:gd name="GluePoint10X" fmla="*/ 92 w 94"/>
                  <a:gd name="GluePoint10Y" fmla="*/ 8 h 16"/>
                  <a:gd name="GluePoint11X" fmla="*/ 83 w 94"/>
                  <a:gd name="GluePoint11Y" fmla="*/ 11 h 16"/>
                  <a:gd name="GluePoint12X" fmla="*/ 68 w 94"/>
                  <a:gd name="GluePoint12Y" fmla="*/ 14 h 16"/>
                  <a:gd name="GluePoint13X" fmla="*/ 56 w 94"/>
                  <a:gd name="GluePoint13Y" fmla="*/ 16 h 16"/>
                  <a:gd name="GluePoint14X" fmla="*/ 52 w 94"/>
                  <a:gd name="GluePoint14Y" fmla="*/ 12 h 16"/>
                  <a:gd name="GluePoint15X" fmla="*/ 24 w 94"/>
                  <a:gd name="GluePoint15Y" fmla="*/ 11 h 16"/>
                  <a:gd name="GluePoint16X" fmla="*/ 32 w 94"/>
                  <a:gd name="GluePoint16Y" fmla="*/ 9 h 16"/>
                  <a:gd name="GluePoint17X" fmla="*/ 45 w 94"/>
                  <a:gd name="GluePoint17Y" fmla="*/ 9 h 16"/>
                  <a:gd name="GluePoint18X" fmla="*/ 43 w 94"/>
                  <a:gd name="GluePoint18Y" fmla="*/ 8 h 16"/>
                  <a:gd name="GluePoint19X" fmla="*/ 8 w 94"/>
                  <a:gd name="GluePoint19Y" fmla="*/ 6 h 16"/>
                  <a:gd name="GluePoint20X" fmla="*/ 0 w 94"/>
                  <a:gd name="GluePoint20Y" fmla="*/ 4 h 16"/>
                  <a:gd name="GluePoint21X" fmla="*/ 19 w 94"/>
                  <a:gd name="GluePoint21Y" fmla="*/ 4 h 16"/>
                  <a:gd name="GluePoint22X" fmla="*/ 19 w 94"/>
                  <a:gd name="GluePoint22Y" fmla="*/ 4 h 16"/>
                  <a:gd name="GluePoint23X" fmla="*/ 16 w 94"/>
                  <a:gd name="GluePoint23Y" fmla="*/ 3 h 16"/>
                  <a:gd name="GluePoint24X" fmla="*/ 14 w 94"/>
                  <a:gd name="GluePoint24Y" fmla="*/ 1 h 16"/>
                  <a:gd name="GluePoint25X" fmla="*/ 21 w 94"/>
                  <a:gd name="GluePoint25Y" fmla="*/ 3 h 16"/>
                  <a:gd name="GluePoint26X" fmla="*/ 21 w 94"/>
                  <a:gd name="GluePoint26Y" fmla="*/ 1 h 16"/>
                  <a:gd name="GluePoint27X" fmla="*/ 18 w 94"/>
                  <a:gd name="GluePoint27Y" fmla="*/ 1 h 16"/>
                  <a:gd name="GluePoint28X" fmla="*/ 32 w 94"/>
                  <a:gd name="GluePoint28Y" fmla="*/ 3 h 16"/>
                  <a:gd name="GluePoint29X" fmla="*/ 41 w 94"/>
                  <a:gd name="GluePoint29Y" fmla="*/ 3 h 16"/>
                  <a:gd name="GluePoint30X" fmla="*/ 46 w 94"/>
                  <a:gd name="GluePoint30Y" fmla="*/ 6 h 16"/>
                  <a:gd name="GluePoint31X" fmla="*/ 46 w 94"/>
                  <a:gd name="GluePoint31Y" fmla="*/ 4 h 16"/>
                  <a:gd name="GluePoint32X" fmla="*/ 46 w 94"/>
                  <a:gd name="GluePoint32Y" fmla="*/ 1 h 16"/>
                  <a:gd name="GluePoint33X" fmla="*/ 49 w 94"/>
                  <a:gd name="GluePoint33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94" h="16">
                    <a:moveTo>
                      <a:pt x="49" y="0"/>
                    </a:moveTo>
                    <a:lnTo>
                      <a:pt x="54" y="0"/>
                    </a:lnTo>
                    <a:lnTo>
                      <a:pt x="52" y="1"/>
                    </a:lnTo>
                    <a:lnTo>
                      <a:pt x="54" y="1"/>
                    </a:lnTo>
                    <a:lnTo>
                      <a:pt x="52" y="3"/>
                    </a:lnTo>
                    <a:lnTo>
                      <a:pt x="52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67" y="3"/>
                    </a:lnTo>
                    <a:lnTo>
                      <a:pt x="70" y="1"/>
                    </a:lnTo>
                    <a:lnTo>
                      <a:pt x="70" y="3"/>
                    </a:lnTo>
                    <a:lnTo>
                      <a:pt x="75" y="3"/>
                    </a:lnTo>
                    <a:lnTo>
                      <a:pt x="73" y="3"/>
                    </a:lnTo>
                    <a:lnTo>
                      <a:pt x="75" y="3"/>
                    </a:lnTo>
                    <a:lnTo>
                      <a:pt x="92" y="4"/>
                    </a:lnTo>
                    <a:lnTo>
                      <a:pt x="92" y="6"/>
                    </a:lnTo>
                    <a:lnTo>
                      <a:pt x="94" y="6"/>
                    </a:lnTo>
                    <a:lnTo>
                      <a:pt x="92" y="8"/>
                    </a:lnTo>
                    <a:lnTo>
                      <a:pt x="81" y="11"/>
                    </a:lnTo>
                    <a:lnTo>
                      <a:pt x="83" y="11"/>
                    </a:lnTo>
                    <a:lnTo>
                      <a:pt x="81" y="12"/>
                    </a:lnTo>
                    <a:lnTo>
                      <a:pt x="68" y="14"/>
                    </a:lnTo>
                    <a:lnTo>
                      <a:pt x="65" y="16"/>
                    </a:lnTo>
                    <a:lnTo>
                      <a:pt x="56" y="16"/>
                    </a:lnTo>
                    <a:lnTo>
                      <a:pt x="52" y="14"/>
                    </a:lnTo>
                    <a:lnTo>
                      <a:pt x="52" y="12"/>
                    </a:lnTo>
                    <a:lnTo>
                      <a:pt x="35" y="14"/>
                    </a:lnTo>
                    <a:lnTo>
                      <a:pt x="24" y="11"/>
                    </a:lnTo>
                    <a:lnTo>
                      <a:pt x="37" y="11"/>
                    </a:lnTo>
                    <a:lnTo>
                      <a:pt x="32" y="9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14" y="9"/>
                    </a:lnTo>
                    <a:lnTo>
                      <a:pt x="8" y="6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11" y="3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22" y="1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18" y="1"/>
                    </a:lnTo>
                    <a:lnTo>
                      <a:pt x="21" y="0"/>
                    </a:lnTo>
                    <a:lnTo>
                      <a:pt x="32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6" y="6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6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45" name="Freeform 324"/>
              <p:cNvSpPr/>
              <p:nvPr/>
            </p:nvSpPr>
            <p:spPr>
              <a:xfrm>
                <a:off x="4575240" y="976320"/>
                <a:ext cx="2979360" cy="915480"/>
              </a:xfrm>
              <a:custGeom>
                <a:avLst/>
                <a:gdLst>
                  <a:gd name="textAreaLeft" fmla="*/ 0 w 2979360"/>
                  <a:gd name="textAreaRight" fmla="*/ 2979720 w 2979360"/>
                  <a:gd name="textAreaTop" fmla="*/ 0 h 915480"/>
                  <a:gd name="textAreaBottom" fmla="*/ 915840 h 915480"/>
                  <a:gd name="GluePoint1X" fmla="*/ 1116 w 1182"/>
                  <a:gd name="GluePoint1Y" fmla="*/ 145 h 359"/>
                  <a:gd name="GluePoint2X" fmla="*/ 1069 w 1182"/>
                  <a:gd name="GluePoint2Y" fmla="*/ 162 h 359"/>
                  <a:gd name="GluePoint3X" fmla="*/ 1103 w 1182"/>
                  <a:gd name="GluePoint3Y" fmla="*/ 203 h 359"/>
                  <a:gd name="GluePoint4X" fmla="*/ 1107 w 1182"/>
                  <a:gd name="GluePoint4Y" fmla="*/ 232 h 359"/>
                  <a:gd name="GluePoint5X" fmla="*/ 1043 w 1182"/>
                  <a:gd name="GluePoint5Y" fmla="*/ 167 h 359"/>
                  <a:gd name="GluePoint6X" fmla="*/ 1035 w 1182"/>
                  <a:gd name="GluePoint6Y" fmla="*/ 145 h 359"/>
                  <a:gd name="GluePoint7X" fmla="*/ 995 w 1182"/>
                  <a:gd name="GluePoint7Y" fmla="*/ 167 h 359"/>
                  <a:gd name="GluePoint8X" fmla="*/ 953 w 1182"/>
                  <a:gd name="GluePoint8Y" fmla="*/ 166 h 359"/>
                  <a:gd name="GluePoint9X" fmla="*/ 905 w 1182"/>
                  <a:gd name="GluePoint9Y" fmla="*/ 185 h 359"/>
                  <a:gd name="GluePoint10X" fmla="*/ 920 w 1182"/>
                  <a:gd name="GluePoint10Y" fmla="*/ 228 h 359"/>
                  <a:gd name="GluePoint11X" fmla="*/ 962 w 1182"/>
                  <a:gd name="GluePoint11Y" fmla="*/ 240 h 359"/>
                  <a:gd name="GluePoint12X" fmla="*/ 952 w 1182"/>
                  <a:gd name="GluePoint12Y" fmla="*/ 336 h 359"/>
                  <a:gd name="GluePoint13X" fmla="*/ 951 w 1182"/>
                  <a:gd name="GluePoint13Y" fmla="*/ 317 h 359"/>
                  <a:gd name="GluePoint14X" fmla="*/ 859 w 1182"/>
                  <a:gd name="GluePoint14Y" fmla="*/ 256 h 359"/>
                  <a:gd name="GluePoint15X" fmla="*/ 790 w 1182"/>
                  <a:gd name="GluePoint15Y" fmla="*/ 270 h 359"/>
                  <a:gd name="GluePoint16X" fmla="*/ 645 w 1182"/>
                  <a:gd name="GluePoint16Y" fmla="*/ 249 h 359"/>
                  <a:gd name="GluePoint17X" fmla="*/ 534 w 1182"/>
                  <a:gd name="GluePoint17Y" fmla="*/ 277 h 359"/>
                  <a:gd name="GluePoint18X" fmla="*/ 420 w 1182"/>
                  <a:gd name="GluePoint18Y" fmla="*/ 221 h 359"/>
                  <a:gd name="GluePoint19X" fmla="*/ 388 w 1182"/>
                  <a:gd name="GluePoint19Y" fmla="*/ 223 h 359"/>
                  <a:gd name="GluePoint20X" fmla="*/ 324 w 1182"/>
                  <a:gd name="GluePoint20Y" fmla="*/ 218 h 359"/>
                  <a:gd name="GluePoint21X" fmla="*/ 301 w 1182"/>
                  <a:gd name="GluePoint21Y" fmla="*/ 239 h 359"/>
                  <a:gd name="GluePoint22X" fmla="*/ 279 w 1182"/>
                  <a:gd name="GluePoint22Y" fmla="*/ 254 h 359"/>
                  <a:gd name="GluePoint23X" fmla="*/ 228 w 1182"/>
                  <a:gd name="GluePoint23Y" fmla="*/ 249 h 359"/>
                  <a:gd name="GluePoint24X" fmla="*/ 196 w 1182"/>
                  <a:gd name="GluePoint24Y" fmla="*/ 274 h 359"/>
                  <a:gd name="GluePoint25X" fmla="*/ 211 w 1182"/>
                  <a:gd name="GluePoint25Y" fmla="*/ 304 h 359"/>
                  <a:gd name="GluePoint26X" fmla="*/ 215 w 1182"/>
                  <a:gd name="GluePoint26Y" fmla="*/ 355 h 359"/>
                  <a:gd name="GluePoint27X" fmla="*/ 118 w 1182"/>
                  <a:gd name="GluePoint27Y" fmla="*/ 314 h 359"/>
                  <a:gd name="GluePoint28X" fmla="*/ 137 w 1182"/>
                  <a:gd name="GluePoint28Y" fmla="*/ 287 h 359"/>
                  <a:gd name="GluePoint29X" fmla="*/ 97 w 1182"/>
                  <a:gd name="GluePoint29Y" fmla="*/ 259 h 359"/>
                  <a:gd name="GluePoint30X" fmla="*/ 59 w 1182"/>
                  <a:gd name="GluePoint30Y" fmla="*/ 225 h 359"/>
                  <a:gd name="GluePoint31X" fmla="*/ 16 w 1182"/>
                  <a:gd name="GluePoint31Y" fmla="*/ 186 h 359"/>
                  <a:gd name="GluePoint32X" fmla="*/ 11 w 1182"/>
                  <a:gd name="GluePoint32Y" fmla="*/ 156 h 359"/>
                  <a:gd name="GluePoint33X" fmla="*/ 13 w 1182"/>
                  <a:gd name="GluePoint33Y" fmla="*/ 87 h 359"/>
                  <a:gd name="GluePoint34X" fmla="*/ 30 w 1182"/>
                  <a:gd name="GluePoint34Y" fmla="*/ 69 h 359"/>
                  <a:gd name="GluePoint35X" fmla="*/ 49 w 1182"/>
                  <a:gd name="GluePoint35Y" fmla="*/ 98 h 359"/>
                  <a:gd name="GluePoint36X" fmla="*/ 79 w 1182"/>
                  <a:gd name="GluePoint36Y" fmla="*/ 118 h 359"/>
                  <a:gd name="GluePoint37X" fmla="*/ 121 w 1182"/>
                  <a:gd name="GluePoint37Y" fmla="*/ 105 h 359"/>
                  <a:gd name="GluePoint38X" fmla="*/ 136 w 1182"/>
                  <a:gd name="GluePoint38Y" fmla="*/ 97 h 359"/>
                  <a:gd name="GluePoint39X" fmla="*/ 180 w 1182"/>
                  <a:gd name="GluePoint39Y" fmla="*/ 79 h 359"/>
                  <a:gd name="GluePoint40X" fmla="*/ 222 w 1182"/>
                  <a:gd name="GluePoint40Y" fmla="*/ 78 h 359"/>
                  <a:gd name="GluePoint41X" fmla="*/ 266 w 1182"/>
                  <a:gd name="GluePoint41Y" fmla="*/ 65 h 359"/>
                  <a:gd name="GluePoint42X" fmla="*/ 288 w 1182"/>
                  <a:gd name="GluePoint42Y" fmla="*/ 53 h 359"/>
                  <a:gd name="GluePoint43X" fmla="*/ 302 w 1182"/>
                  <a:gd name="GluePoint43Y" fmla="*/ 96 h 359"/>
                  <a:gd name="GluePoint44X" fmla="*/ 346 w 1182"/>
                  <a:gd name="GluePoint44Y" fmla="*/ 82 h 359"/>
                  <a:gd name="GluePoint45X" fmla="*/ 312 w 1182"/>
                  <a:gd name="GluePoint45Y" fmla="*/ 68 h 359"/>
                  <a:gd name="GluePoint46X" fmla="*/ 334 w 1182"/>
                  <a:gd name="GluePoint46Y" fmla="*/ 55 h 359"/>
                  <a:gd name="GluePoint47X" fmla="*/ 363 w 1182"/>
                  <a:gd name="GluePoint47Y" fmla="*/ 55 h 359"/>
                  <a:gd name="GluePoint48X" fmla="*/ 357 w 1182"/>
                  <a:gd name="GluePoint48Y" fmla="*/ 47 h 359"/>
                  <a:gd name="GluePoint49X" fmla="*/ 369 w 1182"/>
                  <a:gd name="GluePoint49Y" fmla="*/ 29 h 359"/>
                  <a:gd name="GluePoint50X" fmla="*/ 414 w 1182"/>
                  <a:gd name="GluePoint50Y" fmla="*/ 13 h 359"/>
                  <a:gd name="GluePoint51X" fmla="*/ 443 w 1182"/>
                  <a:gd name="GluePoint51Y" fmla="*/ 0 h 359"/>
                  <a:gd name="GluePoint52X" fmla="*/ 518 w 1182"/>
                  <a:gd name="GluePoint52Y" fmla="*/ 11 h 359"/>
                  <a:gd name="GluePoint53X" fmla="*/ 506 w 1182"/>
                  <a:gd name="GluePoint53Y" fmla="*/ 41 h 359"/>
                  <a:gd name="GluePoint54X" fmla="*/ 534 w 1182"/>
                  <a:gd name="GluePoint54Y" fmla="*/ 30 h 359"/>
                  <a:gd name="GluePoint55X" fmla="*/ 602 w 1182"/>
                  <a:gd name="GluePoint55Y" fmla="*/ 40 h 359"/>
                  <a:gd name="GluePoint56X" fmla="*/ 672 w 1182"/>
                  <a:gd name="GluePoint56Y" fmla="*/ 49 h 359"/>
                  <a:gd name="GluePoint57X" fmla="*/ 749 w 1182"/>
                  <a:gd name="GluePoint57Y" fmla="*/ 50 h 359"/>
                  <a:gd name="GluePoint58X" fmla="*/ 842 w 1182"/>
                  <a:gd name="GluePoint58Y" fmla="*/ 56 h 359"/>
                  <a:gd name="GluePoint59X" fmla="*/ 967 w 1182"/>
                  <a:gd name="GluePoint59Y" fmla="*/ 68 h 359"/>
                  <a:gd name="GluePoint60X" fmla="*/ 1092 w 1182"/>
                  <a:gd name="GluePoint60Y" fmla="*/ 83 h 3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1182" h="359">
                    <a:moveTo>
                      <a:pt x="1122" y="122"/>
                    </a:moveTo>
                    <a:cubicBezTo>
                      <a:pt x="1125" y="123"/>
                      <a:pt x="1125" y="123"/>
                      <a:pt x="1125" y="123"/>
                    </a:cubicBezTo>
                    <a:cubicBezTo>
                      <a:pt x="1134" y="128"/>
                      <a:pt x="1134" y="128"/>
                      <a:pt x="1134" y="128"/>
                    </a:cubicBezTo>
                    <a:cubicBezTo>
                      <a:pt x="1143" y="132"/>
                      <a:pt x="1143" y="132"/>
                      <a:pt x="1143" y="132"/>
                    </a:cubicBezTo>
                    <a:cubicBezTo>
                      <a:pt x="1140" y="132"/>
                      <a:pt x="1140" y="132"/>
                      <a:pt x="1140" y="132"/>
                    </a:cubicBezTo>
                    <a:cubicBezTo>
                      <a:pt x="1148" y="135"/>
                      <a:pt x="1148" y="135"/>
                      <a:pt x="1148" y="135"/>
                    </a:cubicBezTo>
                    <a:cubicBezTo>
                      <a:pt x="1150" y="139"/>
                      <a:pt x="1150" y="139"/>
                      <a:pt x="1150" y="139"/>
                    </a:cubicBezTo>
                    <a:cubicBezTo>
                      <a:pt x="1134" y="137"/>
                      <a:pt x="1134" y="137"/>
                      <a:pt x="1134" y="137"/>
                    </a:cubicBezTo>
                    <a:cubicBezTo>
                      <a:pt x="1133" y="137"/>
                      <a:pt x="1133" y="137"/>
                      <a:pt x="1133" y="137"/>
                    </a:cubicBezTo>
                    <a:cubicBezTo>
                      <a:pt x="1122" y="141"/>
                      <a:pt x="1122" y="141"/>
                      <a:pt x="1122" y="141"/>
                    </a:cubicBezTo>
                    <a:cubicBezTo>
                      <a:pt x="1124" y="143"/>
                      <a:pt x="1124" y="143"/>
                      <a:pt x="1124" y="143"/>
                    </a:cubicBezTo>
                    <a:cubicBezTo>
                      <a:pt x="1119" y="146"/>
                      <a:pt x="1119" y="146"/>
                      <a:pt x="1119" y="146"/>
                    </a:cubicBezTo>
                    <a:cubicBezTo>
                      <a:pt x="1116" y="145"/>
                      <a:pt x="1116" y="145"/>
                      <a:pt x="1116" y="145"/>
                    </a:cubicBezTo>
                    <a:cubicBezTo>
                      <a:pt x="1117" y="148"/>
                      <a:pt x="1117" y="148"/>
                      <a:pt x="1117" y="148"/>
                    </a:cubicBezTo>
                    <a:cubicBezTo>
                      <a:pt x="1114" y="150"/>
                      <a:pt x="1114" y="150"/>
                      <a:pt x="1114" y="150"/>
                    </a:cubicBezTo>
                    <a:cubicBezTo>
                      <a:pt x="1116" y="152"/>
                      <a:pt x="1116" y="152"/>
                      <a:pt x="1116" y="152"/>
                    </a:cubicBezTo>
                    <a:cubicBezTo>
                      <a:pt x="1110" y="158"/>
                      <a:pt x="1110" y="158"/>
                      <a:pt x="1110" y="158"/>
                    </a:cubicBezTo>
                    <a:cubicBezTo>
                      <a:pt x="1114" y="163"/>
                      <a:pt x="1114" y="163"/>
                      <a:pt x="1114" y="163"/>
                    </a:cubicBezTo>
                    <a:cubicBezTo>
                      <a:pt x="1100" y="157"/>
                      <a:pt x="1100" y="157"/>
                      <a:pt x="1100" y="157"/>
                    </a:cubicBezTo>
                    <a:cubicBezTo>
                      <a:pt x="1089" y="156"/>
                      <a:pt x="1089" y="156"/>
                      <a:pt x="1089" y="156"/>
                    </a:cubicBezTo>
                    <a:cubicBezTo>
                      <a:pt x="1083" y="158"/>
                      <a:pt x="1083" y="158"/>
                      <a:pt x="1083" y="158"/>
                    </a:cubicBezTo>
                    <a:cubicBezTo>
                      <a:pt x="1084" y="164"/>
                      <a:pt x="1084" y="164"/>
                      <a:pt x="1084" y="164"/>
                    </a:cubicBezTo>
                    <a:cubicBezTo>
                      <a:pt x="1075" y="157"/>
                      <a:pt x="1075" y="157"/>
                      <a:pt x="1075" y="157"/>
                    </a:cubicBezTo>
                    <a:cubicBezTo>
                      <a:pt x="1072" y="161"/>
                      <a:pt x="1072" y="161"/>
                      <a:pt x="1072" y="161"/>
                    </a:cubicBezTo>
                    <a:cubicBezTo>
                      <a:pt x="1075" y="164"/>
                      <a:pt x="1075" y="164"/>
                      <a:pt x="1075" y="164"/>
                    </a:cubicBezTo>
                    <a:cubicBezTo>
                      <a:pt x="1069" y="162"/>
                      <a:pt x="1069" y="162"/>
                      <a:pt x="1069" y="162"/>
                    </a:cubicBezTo>
                    <a:cubicBezTo>
                      <a:pt x="1063" y="164"/>
                      <a:pt x="1063" y="164"/>
                      <a:pt x="1063" y="164"/>
                    </a:cubicBezTo>
                    <a:cubicBezTo>
                      <a:pt x="1069" y="171"/>
                      <a:pt x="1069" y="171"/>
                      <a:pt x="1069" y="171"/>
                    </a:cubicBezTo>
                    <a:cubicBezTo>
                      <a:pt x="1067" y="171"/>
                      <a:pt x="1067" y="171"/>
                      <a:pt x="1067" y="171"/>
                    </a:cubicBezTo>
                    <a:cubicBezTo>
                      <a:pt x="1069" y="177"/>
                      <a:pt x="1069" y="177"/>
                      <a:pt x="1069" y="177"/>
                    </a:cubicBezTo>
                    <a:cubicBezTo>
                      <a:pt x="1074" y="183"/>
                      <a:pt x="1074" y="183"/>
                      <a:pt x="1074" y="183"/>
                    </a:cubicBezTo>
                    <a:cubicBezTo>
                      <a:pt x="1078" y="185"/>
                      <a:pt x="1078" y="185"/>
                      <a:pt x="1078" y="185"/>
                    </a:cubicBezTo>
                    <a:cubicBezTo>
                      <a:pt x="1079" y="183"/>
                      <a:pt x="1079" y="183"/>
                      <a:pt x="1079" y="183"/>
                    </a:cubicBezTo>
                    <a:cubicBezTo>
                      <a:pt x="1085" y="185"/>
                      <a:pt x="1085" y="185"/>
                      <a:pt x="1085" y="185"/>
                    </a:cubicBezTo>
                    <a:cubicBezTo>
                      <a:pt x="1088" y="191"/>
                      <a:pt x="1088" y="191"/>
                      <a:pt x="1088" y="191"/>
                    </a:cubicBezTo>
                    <a:cubicBezTo>
                      <a:pt x="1093" y="195"/>
                      <a:pt x="1093" y="195"/>
                      <a:pt x="1093" y="195"/>
                    </a:cubicBezTo>
                    <a:cubicBezTo>
                      <a:pt x="1098" y="196"/>
                      <a:pt x="1098" y="196"/>
                      <a:pt x="1098" y="196"/>
                    </a:cubicBezTo>
                    <a:cubicBezTo>
                      <a:pt x="1103" y="200"/>
                      <a:pt x="1103" y="200"/>
                      <a:pt x="1103" y="200"/>
                    </a:cubicBezTo>
                    <a:cubicBezTo>
                      <a:pt x="1103" y="203"/>
                      <a:pt x="1103" y="203"/>
                      <a:pt x="1103" y="203"/>
                    </a:cubicBezTo>
                    <a:cubicBezTo>
                      <a:pt x="1098" y="200"/>
                      <a:pt x="1098" y="200"/>
                      <a:pt x="1098" y="200"/>
                    </a:cubicBezTo>
                    <a:cubicBezTo>
                      <a:pt x="1097" y="197"/>
                      <a:pt x="1097" y="197"/>
                      <a:pt x="1097" y="197"/>
                    </a:cubicBezTo>
                    <a:cubicBezTo>
                      <a:pt x="1093" y="199"/>
                      <a:pt x="1093" y="199"/>
                      <a:pt x="1093" y="199"/>
                    </a:cubicBezTo>
                    <a:cubicBezTo>
                      <a:pt x="1095" y="200"/>
                      <a:pt x="1095" y="200"/>
                      <a:pt x="1095" y="200"/>
                    </a:cubicBezTo>
                    <a:cubicBezTo>
                      <a:pt x="1096" y="201"/>
                      <a:pt x="1096" y="201"/>
                      <a:pt x="1096" y="201"/>
                    </a:cubicBezTo>
                    <a:cubicBezTo>
                      <a:pt x="1095" y="203"/>
                      <a:pt x="1095" y="203"/>
                      <a:pt x="1095" y="203"/>
                    </a:cubicBezTo>
                    <a:cubicBezTo>
                      <a:pt x="1098" y="208"/>
                      <a:pt x="1098" y="208"/>
                      <a:pt x="1098" y="208"/>
                    </a:cubicBezTo>
                    <a:cubicBezTo>
                      <a:pt x="1110" y="216"/>
                      <a:pt x="1110" y="216"/>
                      <a:pt x="1110" y="216"/>
                    </a:cubicBezTo>
                    <a:cubicBezTo>
                      <a:pt x="1108" y="218"/>
                      <a:pt x="1108" y="218"/>
                      <a:pt x="1108" y="218"/>
                    </a:cubicBezTo>
                    <a:cubicBezTo>
                      <a:pt x="1103" y="218"/>
                      <a:pt x="1103" y="218"/>
                      <a:pt x="1103" y="218"/>
                    </a:cubicBezTo>
                    <a:cubicBezTo>
                      <a:pt x="1100" y="223"/>
                      <a:pt x="1100" y="223"/>
                      <a:pt x="1100" y="223"/>
                    </a:cubicBezTo>
                    <a:cubicBezTo>
                      <a:pt x="1110" y="232"/>
                      <a:pt x="1110" y="232"/>
                      <a:pt x="1110" y="232"/>
                    </a:cubicBezTo>
                    <a:cubicBezTo>
                      <a:pt x="1107" y="232"/>
                      <a:pt x="1107" y="232"/>
                      <a:pt x="1107" y="232"/>
                    </a:cubicBezTo>
                    <a:cubicBezTo>
                      <a:pt x="1103" y="235"/>
                      <a:pt x="1103" y="235"/>
                      <a:pt x="1103" y="235"/>
                    </a:cubicBezTo>
                    <a:cubicBezTo>
                      <a:pt x="1103" y="238"/>
                      <a:pt x="1103" y="238"/>
                      <a:pt x="1103" y="238"/>
                    </a:cubicBezTo>
                    <a:cubicBezTo>
                      <a:pt x="1108" y="246"/>
                      <a:pt x="1108" y="246"/>
                      <a:pt x="1108" y="246"/>
                    </a:cubicBezTo>
                    <a:cubicBezTo>
                      <a:pt x="1106" y="256"/>
                      <a:pt x="1106" y="256"/>
                      <a:pt x="1106" y="256"/>
                    </a:cubicBezTo>
                    <a:cubicBezTo>
                      <a:pt x="1059" y="217"/>
                      <a:pt x="1059" y="217"/>
                      <a:pt x="1059" y="217"/>
                    </a:cubicBezTo>
                    <a:cubicBezTo>
                      <a:pt x="1045" y="203"/>
                      <a:pt x="1045" y="203"/>
                      <a:pt x="1045" y="203"/>
                    </a:cubicBezTo>
                    <a:cubicBezTo>
                      <a:pt x="1040" y="196"/>
                      <a:pt x="1040" y="196"/>
                      <a:pt x="1040" y="196"/>
                    </a:cubicBezTo>
                    <a:cubicBezTo>
                      <a:pt x="1042" y="192"/>
                      <a:pt x="1042" y="192"/>
                      <a:pt x="1042" y="192"/>
                    </a:cubicBezTo>
                    <a:cubicBezTo>
                      <a:pt x="1039" y="187"/>
                      <a:pt x="1039" y="187"/>
                      <a:pt x="1039" y="187"/>
                    </a:cubicBezTo>
                    <a:cubicBezTo>
                      <a:pt x="1035" y="184"/>
                      <a:pt x="1035" y="184"/>
                      <a:pt x="1035" y="184"/>
                    </a:cubicBezTo>
                    <a:cubicBezTo>
                      <a:pt x="1040" y="185"/>
                      <a:pt x="1040" y="185"/>
                      <a:pt x="1040" y="185"/>
                    </a:cubicBezTo>
                    <a:cubicBezTo>
                      <a:pt x="1044" y="182"/>
                      <a:pt x="1044" y="182"/>
                      <a:pt x="1044" y="182"/>
                    </a:cubicBezTo>
                    <a:cubicBezTo>
                      <a:pt x="1043" y="167"/>
                      <a:pt x="1043" y="167"/>
                      <a:pt x="1043" y="167"/>
                    </a:cubicBezTo>
                    <a:cubicBezTo>
                      <a:pt x="1046" y="160"/>
                      <a:pt x="1046" y="160"/>
                      <a:pt x="1046" y="160"/>
                    </a:cubicBezTo>
                    <a:cubicBezTo>
                      <a:pt x="1044" y="158"/>
                      <a:pt x="1044" y="158"/>
                      <a:pt x="1044" y="158"/>
                    </a:cubicBezTo>
                    <a:cubicBezTo>
                      <a:pt x="1052" y="153"/>
                      <a:pt x="1052" y="153"/>
                      <a:pt x="1052" y="153"/>
                    </a:cubicBezTo>
                    <a:cubicBezTo>
                      <a:pt x="1048" y="151"/>
                      <a:pt x="1048" y="151"/>
                      <a:pt x="1048" y="151"/>
                    </a:cubicBezTo>
                    <a:cubicBezTo>
                      <a:pt x="1049" y="150"/>
                      <a:pt x="1049" y="150"/>
                      <a:pt x="1049" y="150"/>
                    </a:cubicBezTo>
                    <a:cubicBezTo>
                      <a:pt x="1039" y="140"/>
                      <a:pt x="1039" y="140"/>
                      <a:pt x="1039" y="140"/>
                    </a:cubicBezTo>
                    <a:cubicBezTo>
                      <a:pt x="1042" y="137"/>
                      <a:pt x="1042" y="137"/>
                      <a:pt x="1042" y="137"/>
                    </a:cubicBezTo>
                    <a:cubicBezTo>
                      <a:pt x="1035" y="136"/>
                      <a:pt x="1035" y="136"/>
                      <a:pt x="1035" y="136"/>
                    </a:cubicBezTo>
                    <a:cubicBezTo>
                      <a:pt x="1030" y="138"/>
                      <a:pt x="1030" y="138"/>
                      <a:pt x="1030" y="138"/>
                    </a:cubicBezTo>
                    <a:cubicBezTo>
                      <a:pt x="1036" y="144"/>
                      <a:pt x="1036" y="144"/>
                      <a:pt x="1036" y="144"/>
                    </a:cubicBezTo>
                    <a:cubicBezTo>
                      <a:pt x="1039" y="145"/>
                      <a:pt x="1039" y="145"/>
                      <a:pt x="1039" y="145"/>
                    </a:cubicBezTo>
                    <a:cubicBezTo>
                      <a:pt x="1039" y="147"/>
                      <a:pt x="1039" y="147"/>
                      <a:pt x="1039" y="147"/>
                    </a:cubicBezTo>
                    <a:cubicBezTo>
                      <a:pt x="1035" y="145"/>
                      <a:pt x="1035" y="145"/>
                      <a:pt x="1035" y="145"/>
                    </a:cubicBezTo>
                    <a:cubicBezTo>
                      <a:pt x="1033" y="146"/>
                      <a:pt x="1033" y="146"/>
                      <a:pt x="1033" y="146"/>
                    </a:cubicBezTo>
                    <a:cubicBezTo>
                      <a:pt x="1029" y="156"/>
                      <a:pt x="1029" y="156"/>
                      <a:pt x="1029" y="156"/>
                    </a:cubicBezTo>
                    <a:cubicBezTo>
                      <a:pt x="1025" y="152"/>
                      <a:pt x="1025" y="152"/>
                      <a:pt x="1025" y="152"/>
                    </a:cubicBezTo>
                    <a:cubicBezTo>
                      <a:pt x="1022" y="152"/>
                      <a:pt x="1022" y="152"/>
                      <a:pt x="1022" y="152"/>
                    </a:cubicBezTo>
                    <a:cubicBezTo>
                      <a:pt x="1021" y="151"/>
                      <a:pt x="1021" y="151"/>
                      <a:pt x="1021" y="151"/>
                    </a:cubicBezTo>
                    <a:cubicBezTo>
                      <a:pt x="1018" y="149"/>
                      <a:pt x="1018" y="149"/>
                      <a:pt x="1018" y="149"/>
                    </a:cubicBezTo>
                    <a:cubicBezTo>
                      <a:pt x="1014" y="143"/>
                      <a:pt x="1014" y="143"/>
                      <a:pt x="1014" y="143"/>
                    </a:cubicBezTo>
                    <a:cubicBezTo>
                      <a:pt x="1013" y="145"/>
                      <a:pt x="1013" y="145"/>
                      <a:pt x="1013" y="145"/>
                    </a:cubicBezTo>
                    <a:cubicBezTo>
                      <a:pt x="1004" y="143"/>
                      <a:pt x="1004" y="143"/>
                      <a:pt x="1004" y="143"/>
                    </a:cubicBezTo>
                    <a:cubicBezTo>
                      <a:pt x="993" y="145"/>
                      <a:pt x="993" y="145"/>
                      <a:pt x="993" y="145"/>
                    </a:cubicBezTo>
                    <a:cubicBezTo>
                      <a:pt x="991" y="164"/>
                      <a:pt x="991" y="164"/>
                      <a:pt x="991" y="164"/>
                    </a:cubicBezTo>
                    <a:cubicBezTo>
                      <a:pt x="995" y="166"/>
                      <a:pt x="995" y="166"/>
                      <a:pt x="995" y="166"/>
                    </a:cubicBezTo>
                    <a:cubicBezTo>
                      <a:pt x="995" y="167"/>
                      <a:pt x="995" y="167"/>
                      <a:pt x="995" y="167"/>
                    </a:cubicBezTo>
                    <a:cubicBezTo>
                      <a:pt x="1004" y="169"/>
                      <a:pt x="1004" y="169"/>
                      <a:pt x="1004" y="169"/>
                    </a:cubicBezTo>
                    <a:cubicBezTo>
                      <a:pt x="1006" y="171"/>
                      <a:pt x="1006" y="171"/>
                      <a:pt x="1006" y="171"/>
                    </a:cubicBezTo>
                    <a:cubicBezTo>
                      <a:pt x="1005" y="171"/>
                      <a:pt x="1005" y="171"/>
                      <a:pt x="1005" y="171"/>
                    </a:cubicBezTo>
                    <a:cubicBezTo>
                      <a:pt x="994" y="170"/>
                      <a:pt x="994" y="170"/>
                      <a:pt x="994" y="170"/>
                    </a:cubicBezTo>
                    <a:cubicBezTo>
                      <a:pt x="991" y="173"/>
                      <a:pt x="991" y="173"/>
                      <a:pt x="991" y="173"/>
                    </a:cubicBezTo>
                    <a:cubicBezTo>
                      <a:pt x="987" y="172"/>
                      <a:pt x="987" y="172"/>
                      <a:pt x="987" y="172"/>
                    </a:cubicBezTo>
                    <a:cubicBezTo>
                      <a:pt x="981" y="174"/>
                      <a:pt x="981" y="174"/>
                      <a:pt x="981" y="174"/>
                    </a:cubicBezTo>
                    <a:cubicBezTo>
                      <a:pt x="976" y="171"/>
                      <a:pt x="976" y="171"/>
                      <a:pt x="976" y="171"/>
                    </a:cubicBezTo>
                    <a:cubicBezTo>
                      <a:pt x="982" y="170"/>
                      <a:pt x="982" y="170"/>
                      <a:pt x="982" y="170"/>
                    </a:cubicBezTo>
                    <a:cubicBezTo>
                      <a:pt x="973" y="167"/>
                      <a:pt x="973" y="167"/>
                      <a:pt x="973" y="167"/>
                    </a:cubicBezTo>
                    <a:cubicBezTo>
                      <a:pt x="970" y="168"/>
                      <a:pt x="970" y="168"/>
                      <a:pt x="970" y="168"/>
                    </a:cubicBezTo>
                    <a:cubicBezTo>
                      <a:pt x="954" y="165"/>
                      <a:pt x="954" y="165"/>
                      <a:pt x="954" y="165"/>
                    </a:cubicBezTo>
                    <a:cubicBezTo>
                      <a:pt x="953" y="166"/>
                      <a:pt x="953" y="166"/>
                      <a:pt x="953" y="166"/>
                    </a:cubicBezTo>
                    <a:cubicBezTo>
                      <a:pt x="956" y="168"/>
                      <a:pt x="956" y="168"/>
                      <a:pt x="956" y="168"/>
                    </a:cubicBezTo>
                    <a:cubicBezTo>
                      <a:pt x="954" y="168"/>
                      <a:pt x="954" y="168"/>
                      <a:pt x="954" y="168"/>
                    </a:cubicBezTo>
                    <a:cubicBezTo>
                      <a:pt x="957" y="170"/>
                      <a:pt x="957" y="170"/>
                      <a:pt x="957" y="170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1" y="168"/>
                      <a:pt x="951" y="168"/>
                      <a:pt x="951" y="168"/>
                    </a:cubicBezTo>
                    <a:cubicBezTo>
                      <a:pt x="946" y="170"/>
                      <a:pt x="946" y="170"/>
                      <a:pt x="946" y="170"/>
                    </a:cubicBezTo>
                    <a:cubicBezTo>
                      <a:pt x="936" y="168"/>
                      <a:pt x="936" y="168"/>
                      <a:pt x="936" y="168"/>
                    </a:cubicBezTo>
                    <a:cubicBezTo>
                      <a:pt x="936" y="171"/>
                      <a:pt x="936" y="171"/>
                      <a:pt x="936" y="171"/>
                    </a:cubicBezTo>
                    <a:cubicBezTo>
                      <a:pt x="929" y="168"/>
                      <a:pt x="929" y="168"/>
                      <a:pt x="929" y="168"/>
                    </a:cubicBezTo>
                    <a:cubicBezTo>
                      <a:pt x="911" y="169"/>
                      <a:pt x="911" y="169"/>
                      <a:pt x="911" y="169"/>
                    </a:cubicBezTo>
                    <a:cubicBezTo>
                      <a:pt x="907" y="171"/>
                      <a:pt x="907" y="171"/>
                      <a:pt x="907" y="171"/>
                    </a:cubicBezTo>
                    <a:cubicBezTo>
                      <a:pt x="904" y="180"/>
                      <a:pt x="904" y="180"/>
                      <a:pt x="904" y="180"/>
                    </a:cubicBezTo>
                    <a:cubicBezTo>
                      <a:pt x="905" y="185"/>
                      <a:pt x="905" y="185"/>
                      <a:pt x="905" y="185"/>
                    </a:cubicBezTo>
                    <a:cubicBezTo>
                      <a:pt x="899" y="195"/>
                      <a:pt x="899" y="195"/>
                      <a:pt x="899" y="195"/>
                    </a:cubicBezTo>
                    <a:cubicBezTo>
                      <a:pt x="900" y="201"/>
                      <a:pt x="900" y="201"/>
                      <a:pt x="900" y="201"/>
                    </a:cubicBezTo>
                    <a:cubicBezTo>
                      <a:pt x="892" y="214"/>
                      <a:pt x="892" y="214"/>
                      <a:pt x="892" y="214"/>
                    </a:cubicBezTo>
                    <a:cubicBezTo>
                      <a:pt x="893" y="216"/>
                      <a:pt x="893" y="216"/>
                      <a:pt x="893" y="216"/>
                    </a:cubicBezTo>
                    <a:cubicBezTo>
                      <a:pt x="899" y="218"/>
                      <a:pt x="899" y="218"/>
                      <a:pt x="899" y="218"/>
                    </a:cubicBezTo>
                    <a:cubicBezTo>
                      <a:pt x="907" y="217"/>
                      <a:pt x="907" y="217"/>
                      <a:pt x="907" y="217"/>
                    </a:cubicBezTo>
                    <a:cubicBezTo>
                      <a:pt x="915" y="226"/>
                      <a:pt x="915" y="226"/>
                      <a:pt x="915" y="226"/>
                    </a:cubicBezTo>
                    <a:cubicBezTo>
                      <a:pt x="916" y="224"/>
                      <a:pt x="916" y="224"/>
                      <a:pt x="916" y="224"/>
                    </a:cubicBezTo>
                    <a:cubicBezTo>
                      <a:pt x="914" y="221"/>
                      <a:pt x="914" y="221"/>
                      <a:pt x="914" y="221"/>
                    </a:cubicBezTo>
                    <a:cubicBezTo>
                      <a:pt x="917" y="220"/>
                      <a:pt x="917" y="220"/>
                      <a:pt x="917" y="220"/>
                    </a:cubicBezTo>
                    <a:cubicBezTo>
                      <a:pt x="916" y="222"/>
                      <a:pt x="916" y="222"/>
                      <a:pt x="916" y="222"/>
                    </a:cubicBezTo>
                    <a:cubicBezTo>
                      <a:pt x="921" y="225"/>
                      <a:pt x="921" y="225"/>
                      <a:pt x="921" y="225"/>
                    </a:cubicBezTo>
                    <a:cubicBezTo>
                      <a:pt x="920" y="228"/>
                      <a:pt x="920" y="228"/>
                      <a:pt x="920" y="228"/>
                    </a:cubicBezTo>
                    <a:cubicBezTo>
                      <a:pt x="926" y="227"/>
                      <a:pt x="926" y="227"/>
                      <a:pt x="926" y="227"/>
                    </a:cubicBezTo>
                    <a:cubicBezTo>
                      <a:pt x="927" y="224"/>
                      <a:pt x="927" y="224"/>
                      <a:pt x="927" y="224"/>
                    </a:cubicBezTo>
                    <a:cubicBezTo>
                      <a:pt x="930" y="229"/>
                      <a:pt x="930" y="229"/>
                      <a:pt x="930" y="229"/>
                    </a:cubicBezTo>
                    <a:cubicBezTo>
                      <a:pt x="930" y="226"/>
                      <a:pt x="930" y="226"/>
                      <a:pt x="930" y="226"/>
                    </a:cubicBezTo>
                    <a:cubicBezTo>
                      <a:pt x="925" y="220"/>
                      <a:pt x="925" y="220"/>
                      <a:pt x="925" y="220"/>
                    </a:cubicBezTo>
                    <a:cubicBezTo>
                      <a:pt x="934" y="221"/>
                      <a:pt x="934" y="221"/>
                      <a:pt x="934" y="221"/>
                    </a:cubicBezTo>
                    <a:cubicBezTo>
                      <a:pt x="944" y="226"/>
                      <a:pt x="944" y="226"/>
                      <a:pt x="944" y="226"/>
                    </a:cubicBezTo>
                    <a:cubicBezTo>
                      <a:pt x="956" y="231"/>
                      <a:pt x="956" y="231"/>
                      <a:pt x="956" y="231"/>
                    </a:cubicBezTo>
                    <a:cubicBezTo>
                      <a:pt x="957" y="234"/>
                      <a:pt x="957" y="234"/>
                      <a:pt x="957" y="234"/>
                    </a:cubicBezTo>
                    <a:cubicBezTo>
                      <a:pt x="945" y="232"/>
                      <a:pt x="945" y="232"/>
                      <a:pt x="945" y="232"/>
                    </a:cubicBezTo>
                    <a:cubicBezTo>
                      <a:pt x="958" y="235"/>
                      <a:pt x="958" y="235"/>
                      <a:pt x="958" y="235"/>
                    </a:cubicBezTo>
                    <a:cubicBezTo>
                      <a:pt x="961" y="238"/>
                      <a:pt x="961" y="238"/>
                      <a:pt x="961" y="238"/>
                    </a:cubicBezTo>
                    <a:cubicBezTo>
                      <a:pt x="962" y="240"/>
                      <a:pt x="962" y="240"/>
                      <a:pt x="962" y="240"/>
                    </a:cubicBezTo>
                    <a:cubicBezTo>
                      <a:pt x="967" y="242"/>
                      <a:pt x="967" y="242"/>
                      <a:pt x="967" y="242"/>
                    </a:cubicBezTo>
                    <a:cubicBezTo>
                      <a:pt x="968" y="250"/>
                      <a:pt x="968" y="250"/>
                      <a:pt x="968" y="250"/>
                    </a:cubicBezTo>
                    <a:cubicBezTo>
                      <a:pt x="971" y="258"/>
                      <a:pt x="971" y="258"/>
                      <a:pt x="971" y="258"/>
                    </a:cubicBezTo>
                    <a:cubicBezTo>
                      <a:pt x="979" y="265"/>
                      <a:pt x="979" y="265"/>
                      <a:pt x="979" y="265"/>
                    </a:cubicBezTo>
                    <a:cubicBezTo>
                      <a:pt x="988" y="282"/>
                      <a:pt x="988" y="282"/>
                      <a:pt x="988" y="282"/>
                    </a:cubicBezTo>
                    <a:cubicBezTo>
                      <a:pt x="985" y="298"/>
                      <a:pt x="985" y="298"/>
                      <a:pt x="985" y="298"/>
                    </a:cubicBezTo>
                    <a:cubicBezTo>
                      <a:pt x="987" y="310"/>
                      <a:pt x="987" y="310"/>
                      <a:pt x="987" y="310"/>
                    </a:cubicBezTo>
                    <a:cubicBezTo>
                      <a:pt x="980" y="336"/>
                      <a:pt x="980" y="336"/>
                      <a:pt x="980" y="336"/>
                    </a:cubicBezTo>
                    <a:cubicBezTo>
                      <a:pt x="970" y="344"/>
                      <a:pt x="970" y="344"/>
                      <a:pt x="970" y="344"/>
                    </a:cubicBezTo>
                    <a:cubicBezTo>
                      <a:pt x="961" y="342"/>
                      <a:pt x="961" y="342"/>
                      <a:pt x="961" y="342"/>
                    </a:cubicBezTo>
                    <a:cubicBezTo>
                      <a:pt x="958" y="338"/>
                      <a:pt x="958" y="338"/>
                      <a:pt x="958" y="338"/>
                    </a:cubicBezTo>
                    <a:cubicBezTo>
                      <a:pt x="956" y="339"/>
                      <a:pt x="956" y="339"/>
                      <a:pt x="956" y="339"/>
                    </a:cubicBezTo>
                    <a:cubicBezTo>
                      <a:pt x="952" y="336"/>
                      <a:pt x="952" y="336"/>
                      <a:pt x="952" y="336"/>
                    </a:cubicBezTo>
                    <a:cubicBezTo>
                      <a:pt x="952" y="344"/>
                      <a:pt x="952" y="344"/>
                      <a:pt x="952" y="344"/>
                    </a:cubicBezTo>
                    <a:cubicBezTo>
                      <a:pt x="948" y="345"/>
                      <a:pt x="948" y="345"/>
                      <a:pt x="948" y="345"/>
                    </a:cubicBezTo>
                    <a:cubicBezTo>
                      <a:pt x="950" y="346"/>
                      <a:pt x="950" y="346"/>
                      <a:pt x="950" y="346"/>
                    </a:cubicBezTo>
                    <a:cubicBezTo>
                      <a:pt x="949" y="347"/>
                      <a:pt x="949" y="347"/>
                      <a:pt x="949" y="347"/>
                    </a:cubicBezTo>
                    <a:cubicBezTo>
                      <a:pt x="947" y="345"/>
                      <a:pt x="947" y="345"/>
                      <a:pt x="947" y="345"/>
                    </a:cubicBezTo>
                    <a:cubicBezTo>
                      <a:pt x="945" y="342"/>
                      <a:pt x="945" y="342"/>
                      <a:pt x="945" y="342"/>
                    </a:cubicBezTo>
                    <a:cubicBezTo>
                      <a:pt x="947" y="336"/>
                      <a:pt x="947" y="336"/>
                      <a:pt x="947" y="336"/>
                    </a:cubicBezTo>
                    <a:cubicBezTo>
                      <a:pt x="942" y="328"/>
                      <a:pt x="942" y="328"/>
                      <a:pt x="942" y="328"/>
                    </a:cubicBezTo>
                    <a:cubicBezTo>
                      <a:pt x="936" y="322"/>
                      <a:pt x="936" y="322"/>
                      <a:pt x="936" y="322"/>
                    </a:cubicBezTo>
                    <a:cubicBezTo>
                      <a:pt x="940" y="316"/>
                      <a:pt x="940" y="316"/>
                      <a:pt x="940" y="316"/>
                    </a:cubicBezTo>
                    <a:cubicBezTo>
                      <a:pt x="949" y="318"/>
                      <a:pt x="949" y="318"/>
                      <a:pt x="949" y="318"/>
                    </a:cubicBezTo>
                    <a:cubicBezTo>
                      <a:pt x="950" y="319"/>
                      <a:pt x="950" y="319"/>
                      <a:pt x="950" y="319"/>
                    </a:cubicBezTo>
                    <a:cubicBezTo>
                      <a:pt x="951" y="317"/>
                      <a:pt x="951" y="317"/>
                      <a:pt x="951" y="317"/>
                    </a:cubicBezTo>
                    <a:cubicBezTo>
                      <a:pt x="950" y="307"/>
                      <a:pt x="950" y="307"/>
                      <a:pt x="950" y="307"/>
                    </a:cubicBezTo>
                    <a:cubicBezTo>
                      <a:pt x="946" y="294"/>
                      <a:pt x="946" y="294"/>
                      <a:pt x="946" y="294"/>
                    </a:cubicBezTo>
                    <a:cubicBezTo>
                      <a:pt x="947" y="291"/>
                      <a:pt x="947" y="291"/>
                      <a:pt x="947" y="291"/>
                    </a:cubicBezTo>
                    <a:cubicBezTo>
                      <a:pt x="942" y="282"/>
                      <a:pt x="942" y="282"/>
                      <a:pt x="942" y="282"/>
                    </a:cubicBezTo>
                    <a:cubicBezTo>
                      <a:pt x="927" y="289"/>
                      <a:pt x="927" y="289"/>
                      <a:pt x="927" y="289"/>
                    </a:cubicBezTo>
                    <a:cubicBezTo>
                      <a:pt x="924" y="290"/>
                      <a:pt x="924" y="290"/>
                      <a:pt x="924" y="290"/>
                    </a:cubicBezTo>
                    <a:cubicBezTo>
                      <a:pt x="916" y="290"/>
                      <a:pt x="916" y="290"/>
                      <a:pt x="916" y="290"/>
                    </a:cubicBezTo>
                    <a:cubicBezTo>
                      <a:pt x="902" y="277"/>
                      <a:pt x="902" y="277"/>
                      <a:pt x="902" y="277"/>
                    </a:cubicBezTo>
                    <a:cubicBezTo>
                      <a:pt x="890" y="272"/>
                      <a:pt x="890" y="272"/>
                      <a:pt x="890" y="272"/>
                    </a:cubicBezTo>
                    <a:cubicBezTo>
                      <a:pt x="886" y="271"/>
                      <a:pt x="886" y="271"/>
                      <a:pt x="886" y="271"/>
                    </a:cubicBezTo>
                    <a:cubicBezTo>
                      <a:pt x="871" y="269"/>
                      <a:pt x="871" y="269"/>
                      <a:pt x="871" y="269"/>
                    </a:cubicBezTo>
                    <a:cubicBezTo>
                      <a:pt x="869" y="267"/>
                      <a:pt x="869" y="267"/>
                      <a:pt x="869" y="267"/>
                    </a:cubicBezTo>
                    <a:cubicBezTo>
                      <a:pt x="859" y="256"/>
                      <a:pt x="859" y="256"/>
                      <a:pt x="859" y="256"/>
                    </a:cubicBezTo>
                    <a:cubicBezTo>
                      <a:pt x="841" y="241"/>
                      <a:pt x="841" y="241"/>
                      <a:pt x="841" y="241"/>
                    </a:cubicBezTo>
                    <a:cubicBezTo>
                      <a:pt x="830" y="234"/>
                      <a:pt x="830" y="234"/>
                      <a:pt x="830" y="234"/>
                    </a:cubicBezTo>
                    <a:cubicBezTo>
                      <a:pt x="819" y="233"/>
                      <a:pt x="819" y="233"/>
                      <a:pt x="819" y="233"/>
                    </a:cubicBezTo>
                    <a:cubicBezTo>
                      <a:pt x="809" y="229"/>
                      <a:pt x="809" y="229"/>
                      <a:pt x="809" y="229"/>
                    </a:cubicBezTo>
                    <a:cubicBezTo>
                      <a:pt x="794" y="231"/>
                      <a:pt x="794" y="231"/>
                      <a:pt x="794" y="231"/>
                    </a:cubicBezTo>
                    <a:cubicBezTo>
                      <a:pt x="789" y="232"/>
                      <a:pt x="789" y="232"/>
                      <a:pt x="789" y="232"/>
                    </a:cubicBezTo>
                    <a:cubicBezTo>
                      <a:pt x="786" y="238"/>
                      <a:pt x="786" y="238"/>
                      <a:pt x="786" y="238"/>
                    </a:cubicBezTo>
                    <a:cubicBezTo>
                      <a:pt x="788" y="240"/>
                      <a:pt x="788" y="240"/>
                      <a:pt x="788" y="240"/>
                    </a:cubicBezTo>
                    <a:cubicBezTo>
                      <a:pt x="793" y="240"/>
                      <a:pt x="793" y="240"/>
                      <a:pt x="793" y="240"/>
                    </a:cubicBezTo>
                    <a:cubicBezTo>
                      <a:pt x="797" y="245"/>
                      <a:pt x="797" y="245"/>
                      <a:pt x="797" y="245"/>
                    </a:cubicBezTo>
                    <a:cubicBezTo>
                      <a:pt x="794" y="249"/>
                      <a:pt x="794" y="249"/>
                      <a:pt x="794" y="249"/>
                    </a:cubicBezTo>
                    <a:cubicBezTo>
                      <a:pt x="798" y="264"/>
                      <a:pt x="798" y="264"/>
                      <a:pt x="798" y="264"/>
                    </a:cubicBezTo>
                    <a:cubicBezTo>
                      <a:pt x="790" y="270"/>
                      <a:pt x="790" y="270"/>
                      <a:pt x="790" y="270"/>
                    </a:cubicBezTo>
                    <a:cubicBezTo>
                      <a:pt x="775" y="266"/>
                      <a:pt x="775" y="266"/>
                      <a:pt x="775" y="266"/>
                    </a:cubicBezTo>
                    <a:cubicBezTo>
                      <a:pt x="770" y="267"/>
                      <a:pt x="770" y="267"/>
                      <a:pt x="770" y="267"/>
                    </a:cubicBezTo>
                    <a:cubicBezTo>
                      <a:pt x="758" y="263"/>
                      <a:pt x="758" y="263"/>
                      <a:pt x="758" y="263"/>
                    </a:cubicBezTo>
                    <a:cubicBezTo>
                      <a:pt x="749" y="270"/>
                      <a:pt x="749" y="270"/>
                      <a:pt x="749" y="270"/>
                    </a:cubicBezTo>
                    <a:cubicBezTo>
                      <a:pt x="734" y="274"/>
                      <a:pt x="734" y="274"/>
                      <a:pt x="734" y="274"/>
                    </a:cubicBezTo>
                    <a:cubicBezTo>
                      <a:pt x="714" y="271"/>
                      <a:pt x="714" y="271"/>
                      <a:pt x="714" y="271"/>
                    </a:cubicBezTo>
                    <a:cubicBezTo>
                      <a:pt x="706" y="267"/>
                      <a:pt x="706" y="267"/>
                      <a:pt x="706" y="267"/>
                    </a:cubicBezTo>
                    <a:cubicBezTo>
                      <a:pt x="681" y="259"/>
                      <a:pt x="681" y="259"/>
                      <a:pt x="681" y="259"/>
                    </a:cubicBezTo>
                    <a:cubicBezTo>
                      <a:pt x="676" y="258"/>
                      <a:pt x="676" y="258"/>
                      <a:pt x="676" y="258"/>
                    </a:cubicBezTo>
                    <a:cubicBezTo>
                      <a:pt x="666" y="262"/>
                      <a:pt x="666" y="262"/>
                      <a:pt x="666" y="262"/>
                    </a:cubicBezTo>
                    <a:cubicBezTo>
                      <a:pt x="660" y="261"/>
                      <a:pt x="660" y="261"/>
                      <a:pt x="660" y="261"/>
                    </a:cubicBezTo>
                    <a:cubicBezTo>
                      <a:pt x="652" y="257"/>
                      <a:pt x="652" y="257"/>
                      <a:pt x="652" y="257"/>
                    </a:cubicBezTo>
                    <a:cubicBezTo>
                      <a:pt x="645" y="249"/>
                      <a:pt x="645" y="249"/>
                      <a:pt x="645" y="249"/>
                    </a:cubicBezTo>
                    <a:cubicBezTo>
                      <a:pt x="618" y="242"/>
                      <a:pt x="618" y="242"/>
                      <a:pt x="618" y="242"/>
                    </a:cubicBezTo>
                    <a:cubicBezTo>
                      <a:pt x="612" y="250"/>
                      <a:pt x="612" y="250"/>
                      <a:pt x="612" y="250"/>
                    </a:cubicBezTo>
                    <a:cubicBezTo>
                      <a:pt x="618" y="258"/>
                      <a:pt x="618" y="258"/>
                      <a:pt x="618" y="258"/>
                    </a:cubicBezTo>
                    <a:cubicBezTo>
                      <a:pt x="618" y="260"/>
                      <a:pt x="618" y="260"/>
                      <a:pt x="618" y="260"/>
                    </a:cubicBezTo>
                    <a:cubicBezTo>
                      <a:pt x="620" y="264"/>
                      <a:pt x="620" y="264"/>
                      <a:pt x="620" y="264"/>
                    </a:cubicBezTo>
                    <a:cubicBezTo>
                      <a:pt x="619" y="265"/>
                      <a:pt x="619" y="265"/>
                      <a:pt x="619" y="265"/>
                    </a:cubicBezTo>
                    <a:cubicBezTo>
                      <a:pt x="595" y="265"/>
                      <a:pt x="595" y="265"/>
                      <a:pt x="595" y="265"/>
                    </a:cubicBezTo>
                    <a:cubicBezTo>
                      <a:pt x="587" y="261"/>
                      <a:pt x="587" y="261"/>
                      <a:pt x="587" y="261"/>
                    </a:cubicBezTo>
                    <a:cubicBezTo>
                      <a:pt x="566" y="259"/>
                      <a:pt x="566" y="259"/>
                      <a:pt x="566" y="259"/>
                    </a:cubicBezTo>
                    <a:cubicBezTo>
                      <a:pt x="543" y="271"/>
                      <a:pt x="543" y="271"/>
                      <a:pt x="543" y="271"/>
                    </a:cubicBezTo>
                    <a:cubicBezTo>
                      <a:pt x="541" y="276"/>
                      <a:pt x="541" y="276"/>
                      <a:pt x="541" y="276"/>
                    </a:cubicBezTo>
                    <a:cubicBezTo>
                      <a:pt x="539" y="278"/>
                      <a:pt x="539" y="278"/>
                      <a:pt x="539" y="278"/>
                    </a:cubicBezTo>
                    <a:cubicBezTo>
                      <a:pt x="534" y="277"/>
                      <a:pt x="534" y="277"/>
                      <a:pt x="534" y="277"/>
                    </a:cubicBezTo>
                    <a:cubicBezTo>
                      <a:pt x="534" y="273"/>
                      <a:pt x="534" y="273"/>
                      <a:pt x="534" y="273"/>
                    </a:cubicBezTo>
                    <a:cubicBezTo>
                      <a:pt x="527" y="268"/>
                      <a:pt x="527" y="268"/>
                      <a:pt x="527" y="268"/>
                    </a:cubicBezTo>
                    <a:cubicBezTo>
                      <a:pt x="524" y="270"/>
                      <a:pt x="524" y="270"/>
                      <a:pt x="524" y="270"/>
                    </a:cubicBezTo>
                    <a:cubicBezTo>
                      <a:pt x="515" y="268"/>
                      <a:pt x="515" y="268"/>
                      <a:pt x="515" y="268"/>
                    </a:cubicBezTo>
                    <a:cubicBezTo>
                      <a:pt x="494" y="254"/>
                      <a:pt x="494" y="254"/>
                      <a:pt x="494" y="254"/>
                    </a:cubicBezTo>
                    <a:cubicBezTo>
                      <a:pt x="488" y="257"/>
                      <a:pt x="488" y="257"/>
                      <a:pt x="488" y="257"/>
                    </a:cubicBezTo>
                    <a:cubicBezTo>
                      <a:pt x="478" y="257"/>
                      <a:pt x="478" y="257"/>
                      <a:pt x="478" y="257"/>
                    </a:cubicBezTo>
                    <a:cubicBezTo>
                      <a:pt x="475" y="253"/>
                      <a:pt x="475" y="253"/>
                      <a:pt x="475" y="253"/>
                    </a:cubicBezTo>
                    <a:cubicBezTo>
                      <a:pt x="470" y="251"/>
                      <a:pt x="470" y="251"/>
                      <a:pt x="470" y="251"/>
                    </a:cubicBezTo>
                    <a:cubicBezTo>
                      <a:pt x="467" y="256"/>
                      <a:pt x="467" y="256"/>
                      <a:pt x="467" y="256"/>
                    </a:cubicBezTo>
                    <a:cubicBezTo>
                      <a:pt x="436" y="230"/>
                      <a:pt x="436" y="230"/>
                      <a:pt x="436" y="230"/>
                    </a:cubicBezTo>
                    <a:cubicBezTo>
                      <a:pt x="421" y="223"/>
                      <a:pt x="421" y="223"/>
                      <a:pt x="421" y="223"/>
                    </a:cubicBezTo>
                    <a:cubicBezTo>
                      <a:pt x="420" y="221"/>
                      <a:pt x="420" y="221"/>
                      <a:pt x="420" y="221"/>
                    </a:cubicBezTo>
                    <a:cubicBezTo>
                      <a:pt x="422" y="220"/>
                      <a:pt x="422" y="220"/>
                      <a:pt x="422" y="220"/>
                    </a:cubicBezTo>
                    <a:cubicBezTo>
                      <a:pt x="421" y="218"/>
                      <a:pt x="421" y="218"/>
                      <a:pt x="421" y="218"/>
                    </a:cubicBezTo>
                    <a:cubicBezTo>
                      <a:pt x="413" y="221"/>
                      <a:pt x="413" y="221"/>
                      <a:pt x="413" y="221"/>
                    </a:cubicBezTo>
                    <a:cubicBezTo>
                      <a:pt x="407" y="228"/>
                      <a:pt x="407" y="228"/>
                      <a:pt x="407" y="228"/>
                    </a:cubicBezTo>
                    <a:cubicBezTo>
                      <a:pt x="398" y="228"/>
                      <a:pt x="398" y="228"/>
                      <a:pt x="398" y="228"/>
                    </a:cubicBezTo>
                    <a:cubicBezTo>
                      <a:pt x="397" y="226"/>
                      <a:pt x="397" y="226"/>
                      <a:pt x="397" y="226"/>
                    </a:cubicBezTo>
                    <a:cubicBezTo>
                      <a:pt x="399" y="224"/>
                      <a:pt x="399" y="224"/>
                      <a:pt x="399" y="224"/>
                    </a:cubicBezTo>
                    <a:cubicBezTo>
                      <a:pt x="398" y="222"/>
                      <a:pt x="398" y="222"/>
                      <a:pt x="398" y="222"/>
                    </a:cubicBezTo>
                    <a:cubicBezTo>
                      <a:pt x="395" y="223"/>
                      <a:pt x="395" y="223"/>
                      <a:pt x="395" y="223"/>
                    </a:cubicBezTo>
                    <a:cubicBezTo>
                      <a:pt x="389" y="221"/>
                      <a:pt x="389" y="221"/>
                      <a:pt x="389" y="221"/>
                    </a:cubicBezTo>
                    <a:cubicBezTo>
                      <a:pt x="388" y="222"/>
                      <a:pt x="388" y="222"/>
                      <a:pt x="388" y="222"/>
                    </a:cubicBezTo>
                    <a:cubicBezTo>
                      <a:pt x="390" y="223"/>
                      <a:pt x="390" y="223"/>
                      <a:pt x="390" y="223"/>
                    </a:cubicBezTo>
                    <a:cubicBezTo>
                      <a:pt x="388" y="223"/>
                      <a:pt x="388" y="223"/>
                      <a:pt x="388" y="223"/>
                    </a:cubicBezTo>
                    <a:cubicBezTo>
                      <a:pt x="387" y="221"/>
                      <a:pt x="387" y="221"/>
                      <a:pt x="387" y="221"/>
                    </a:cubicBezTo>
                    <a:cubicBezTo>
                      <a:pt x="383" y="219"/>
                      <a:pt x="383" y="219"/>
                      <a:pt x="383" y="219"/>
                    </a:cubicBezTo>
                    <a:cubicBezTo>
                      <a:pt x="384" y="221"/>
                      <a:pt x="384" y="221"/>
                      <a:pt x="384" y="221"/>
                    </a:cubicBezTo>
                    <a:cubicBezTo>
                      <a:pt x="377" y="221"/>
                      <a:pt x="377" y="221"/>
                      <a:pt x="377" y="221"/>
                    </a:cubicBezTo>
                    <a:cubicBezTo>
                      <a:pt x="375" y="220"/>
                      <a:pt x="375" y="220"/>
                      <a:pt x="375" y="220"/>
                    </a:cubicBezTo>
                    <a:cubicBezTo>
                      <a:pt x="375" y="216"/>
                      <a:pt x="375" y="216"/>
                      <a:pt x="375" y="216"/>
                    </a:cubicBezTo>
                    <a:cubicBezTo>
                      <a:pt x="373" y="214"/>
                      <a:pt x="373" y="214"/>
                      <a:pt x="373" y="214"/>
                    </a:cubicBezTo>
                    <a:cubicBezTo>
                      <a:pt x="370" y="210"/>
                      <a:pt x="370" y="210"/>
                      <a:pt x="370" y="210"/>
                    </a:cubicBezTo>
                    <a:cubicBezTo>
                      <a:pt x="354" y="208"/>
                      <a:pt x="354" y="208"/>
                      <a:pt x="354" y="208"/>
                    </a:cubicBezTo>
                    <a:cubicBezTo>
                      <a:pt x="349" y="210"/>
                      <a:pt x="349" y="210"/>
                      <a:pt x="349" y="210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28" y="216"/>
                      <a:pt x="328" y="216"/>
                      <a:pt x="328" y="216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19" y="221"/>
                      <a:pt x="319" y="221"/>
                      <a:pt x="319" y="221"/>
                    </a:cubicBezTo>
                    <a:cubicBezTo>
                      <a:pt x="316" y="220"/>
                      <a:pt x="316" y="220"/>
                      <a:pt x="316" y="220"/>
                    </a:cubicBezTo>
                    <a:cubicBezTo>
                      <a:pt x="308" y="224"/>
                      <a:pt x="308" y="224"/>
                      <a:pt x="308" y="224"/>
                    </a:cubicBezTo>
                    <a:cubicBezTo>
                      <a:pt x="295" y="223"/>
                      <a:pt x="295" y="223"/>
                      <a:pt x="295" y="223"/>
                    </a:cubicBezTo>
                    <a:cubicBezTo>
                      <a:pt x="297" y="224"/>
                      <a:pt x="297" y="224"/>
                      <a:pt x="297" y="224"/>
                    </a:cubicBezTo>
                    <a:cubicBezTo>
                      <a:pt x="297" y="227"/>
                      <a:pt x="297" y="227"/>
                      <a:pt x="297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299" y="228"/>
                      <a:pt x="299" y="228"/>
                      <a:pt x="299" y="228"/>
                    </a:cubicBezTo>
                    <a:cubicBezTo>
                      <a:pt x="300" y="230"/>
                      <a:pt x="300" y="230"/>
                      <a:pt x="300" y="230"/>
                    </a:cubicBezTo>
                    <a:cubicBezTo>
                      <a:pt x="308" y="232"/>
                      <a:pt x="308" y="232"/>
                      <a:pt x="308" y="232"/>
                    </a:cubicBezTo>
                    <a:cubicBezTo>
                      <a:pt x="300" y="233"/>
                      <a:pt x="300" y="233"/>
                      <a:pt x="300" y="233"/>
                    </a:cubicBezTo>
                    <a:cubicBezTo>
                      <a:pt x="298" y="236"/>
                      <a:pt x="298" y="236"/>
                      <a:pt x="298" y="236"/>
                    </a:cubicBezTo>
                    <a:cubicBezTo>
                      <a:pt x="301" y="239"/>
                      <a:pt x="301" y="239"/>
                      <a:pt x="301" y="239"/>
                    </a:cubicBezTo>
                    <a:cubicBezTo>
                      <a:pt x="301" y="241"/>
                      <a:pt x="301" y="241"/>
                      <a:pt x="301" y="241"/>
                    </a:cubicBezTo>
                    <a:cubicBezTo>
                      <a:pt x="295" y="244"/>
                      <a:pt x="295" y="244"/>
                      <a:pt x="295" y="244"/>
                    </a:cubicBezTo>
                    <a:cubicBezTo>
                      <a:pt x="299" y="247"/>
                      <a:pt x="299" y="247"/>
                      <a:pt x="299" y="247"/>
                    </a:cubicBezTo>
                    <a:cubicBezTo>
                      <a:pt x="306" y="250"/>
                      <a:pt x="306" y="250"/>
                      <a:pt x="306" y="250"/>
                    </a:cubicBezTo>
                    <a:cubicBezTo>
                      <a:pt x="310" y="250"/>
                      <a:pt x="310" y="250"/>
                      <a:pt x="310" y="250"/>
                    </a:cubicBezTo>
                    <a:cubicBezTo>
                      <a:pt x="311" y="251"/>
                      <a:pt x="311" y="251"/>
                      <a:pt x="311" y="251"/>
                    </a:cubicBezTo>
                    <a:cubicBezTo>
                      <a:pt x="311" y="256"/>
                      <a:pt x="311" y="256"/>
                      <a:pt x="311" y="256"/>
                    </a:cubicBezTo>
                    <a:cubicBezTo>
                      <a:pt x="308" y="257"/>
                      <a:pt x="308" y="257"/>
                      <a:pt x="308" y="257"/>
                    </a:cubicBezTo>
                    <a:cubicBezTo>
                      <a:pt x="300" y="256"/>
                      <a:pt x="300" y="256"/>
                      <a:pt x="300" y="256"/>
                    </a:cubicBezTo>
                    <a:cubicBezTo>
                      <a:pt x="295" y="259"/>
                      <a:pt x="295" y="259"/>
                      <a:pt x="295" y="259"/>
                    </a:cubicBezTo>
                    <a:cubicBezTo>
                      <a:pt x="290" y="258"/>
                      <a:pt x="290" y="258"/>
                      <a:pt x="290" y="258"/>
                    </a:cubicBezTo>
                    <a:cubicBezTo>
                      <a:pt x="283" y="253"/>
                      <a:pt x="283" y="253"/>
                      <a:pt x="283" y="253"/>
                    </a:cubicBezTo>
                    <a:cubicBezTo>
                      <a:pt x="279" y="254"/>
                      <a:pt x="279" y="254"/>
                      <a:pt x="279" y="254"/>
                    </a:cubicBezTo>
                    <a:cubicBezTo>
                      <a:pt x="278" y="255"/>
                      <a:pt x="278" y="255"/>
                      <a:pt x="278" y="255"/>
                    </a:cubicBezTo>
                    <a:cubicBezTo>
                      <a:pt x="271" y="253"/>
                      <a:pt x="271" y="253"/>
                      <a:pt x="271" y="253"/>
                    </a:cubicBezTo>
                    <a:cubicBezTo>
                      <a:pt x="264" y="258"/>
                      <a:pt x="264" y="258"/>
                      <a:pt x="264" y="258"/>
                    </a:cubicBezTo>
                    <a:cubicBezTo>
                      <a:pt x="255" y="254"/>
                      <a:pt x="255" y="254"/>
                      <a:pt x="255" y="254"/>
                    </a:cubicBezTo>
                    <a:cubicBezTo>
                      <a:pt x="254" y="254"/>
                      <a:pt x="254" y="254"/>
                      <a:pt x="254" y="254"/>
                    </a:cubicBezTo>
                    <a:cubicBezTo>
                      <a:pt x="255" y="258"/>
                      <a:pt x="255" y="258"/>
                      <a:pt x="255" y="258"/>
                    </a:cubicBezTo>
                    <a:cubicBezTo>
                      <a:pt x="254" y="258"/>
                      <a:pt x="254" y="258"/>
                      <a:pt x="254" y="258"/>
                    </a:cubicBezTo>
                    <a:cubicBezTo>
                      <a:pt x="250" y="253"/>
                      <a:pt x="250" y="253"/>
                      <a:pt x="250" y="253"/>
                    </a:cubicBezTo>
                    <a:cubicBezTo>
                      <a:pt x="243" y="249"/>
                      <a:pt x="243" y="249"/>
                      <a:pt x="243" y="249"/>
                    </a:cubicBezTo>
                    <a:cubicBezTo>
                      <a:pt x="235" y="248"/>
                      <a:pt x="235" y="248"/>
                      <a:pt x="235" y="248"/>
                    </a:cubicBezTo>
                    <a:cubicBezTo>
                      <a:pt x="232" y="246"/>
                      <a:pt x="232" y="246"/>
                      <a:pt x="232" y="246"/>
                    </a:cubicBezTo>
                    <a:cubicBezTo>
                      <a:pt x="229" y="246"/>
                      <a:pt x="229" y="246"/>
                      <a:pt x="229" y="246"/>
                    </a:cubicBezTo>
                    <a:cubicBezTo>
                      <a:pt x="228" y="249"/>
                      <a:pt x="228" y="249"/>
                      <a:pt x="228" y="249"/>
                    </a:cubicBezTo>
                    <a:cubicBezTo>
                      <a:pt x="223" y="247"/>
                      <a:pt x="223" y="247"/>
                      <a:pt x="223" y="247"/>
                    </a:cubicBezTo>
                    <a:cubicBezTo>
                      <a:pt x="219" y="247"/>
                      <a:pt x="219" y="247"/>
                      <a:pt x="219" y="247"/>
                    </a:cubicBezTo>
                    <a:cubicBezTo>
                      <a:pt x="216" y="251"/>
                      <a:pt x="216" y="251"/>
                      <a:pt x="216" y="251"/>
                    </a:cubicBezTo>
                    <a:cubicBezTo>
                      <a:pt x="210" y="253"/>
                      <a:pt x="210" y="253"/>
                      <a:pt x="210" y="253"/>
                    </a:cubicBezTo>
                    <a:cubicBezTo>
                      <a:pt x="210" y="255"/>
                      <a:pt x="210" y="255"/>
                      <a:pt x="210" y="255"/>
                    </a:cubicBezTo>
                    <a:cubicBezTo>
                      <a:pt x="204" y="258"/>
                      <a:pt x="204" y="258"/>
                      <a:pt x="204" y="258"/>
                    </a:cubicBezTo>
                    <a:cubicBezTo>
                      <a:pt x="209" y="264"/>
                      <a:pt x="209" y="264"/>
                      <a:pt x="209" y="264"/>
                    </a:cubicBezTo>
                    <a:cubicBezTo>
                      <a:pt x="205" y="267"/>
                      <a:pt x="205" y="267"/>
                      <a:pt x="205" y="267"/>
                    </a:cubicBezTo>
                    <a:cubicBezTo>
                      <a:pt x="196" y="259"/>
                      <a:pt x="196" y="259"/>
                      <a:pt x="196" y="259"/>
                    </a:cubicBezTo>
                    <a:cubicBezTo>
                      <a:pt x="196" y="264"/>
                      <a:pt x="196" y="264"/>
                      <a:pt x="196" y="264"/>
                    </a:cubicBezTo>
                    <a:cubicBezTo>
                      <a:pt x="193" y="266"/>
                      <a:pt x="193" y="266"/>
                      <a:pt x="193" y="266"/>
                    </a:cubicBezTo>
                    <a:cubicBezTo>
                      <a:pt x="193" y="271"/>
                      <a:pt x="193" y="271"/>
                      <a:pt x="193" y="271"/>
                    </a:cubicBezTo>
                    <a:cubicBezTo>
                      <a:pt x="196" y="274"/>
                      <a:pt x="196" y="274"/>
                      <a:pt x="196" y="274"/>
                    </a:cubicBezTo>
                    <a:cubicBezTo>
                      <a:pt x="194" y="276"/>
                      <a:pt x="194" y="276"/>
                      <a:pt x="194" y="276"/>
                    </a:cubicBezTo>
                    <a:cubicBezTo>
                      <a:pt x="193" y="281"/>
                      <a:pt x="193" y="281"/>
                      <a:pt x="193" y="281"/>
                    </a:cubicBezTo>
                    <a:cubicBezTo>
                      <a:pt x="198" y="282"/>
                      <a:pt x="198" y="282"/>
                      <a:pt x="198" y="282"/>
                    </a:cubicBezTo>
                    <a:cubicBezTo>
                      <a:pt x="202" y="289"/>
                      <a:pt x="202" y="289"/>
                      <a:pt x="202" y="289"/>
                    </a:cubicBezTo>
                    <a:cubicBezTo>
                      <a:pt x="208" y="288"/>
                      <a:pt x="208" y="288"/>
                      <a:pt x="208" y="288"/>
                    </a:cubicBezTo>
                    <a:cubicBezTo>
                      <a:pt x="213" y="292"/>
                      <a:pt x="213" y="292"/>
                      <a:pt x="213" y="292"/>
                    </a:cubicBezTo>
                    <a:cubicBezTo>
                      <a:pt x="216" y="299"/>
                      <a:pt x="216" y="299"/>
                      <a:pt x="216" y="299"/>
                    </a:cubicBezTo>
                    <a:cubicBezTo>
                      <a:pt x="212" y="299"/>
                      <a:pt x="212" y="299"/>
                      <a:pt x="212" y="299"/>
                    </a:cubicBezTo>
                    <a:cubicBezTo>
                      <a:pt x="211" y="301"/>
                      <a:pt x="211" y="301"/>
                      <a:pt x="211" y="301"/>
                    </a:cubicBezTo>
                    <a:cubicBezTo>
                      <a:pt x="218" y="304"/>
                      <a:pt x="218" y="304"/>
                      <a:pt x="218" y="304"/>
                    </a:cubicBezTo>
                    <a:cubicBezTo>
                      <a:pt x="216" y="309"/>
                      <a:pt x="216" y="309"/>
                      <a:pt x="216" y="309"/>
                    </a:cubicBezTo>
                    <a:cubicBezTo>
                      <a:pt x="213" y="309"/>
                      <a:pt x="213" y="309"/>
                      <a:pt x="213" y="309"/>
                    </a:cubicBezTo>
                    <a:cubicBezTo>
                      <a:pt x="211" y="304"/>
                      <a:pt x="211" y="304"/>
                      <a:pt x="211" y="304"/>
                    </a:cubicBezTo>
                    <a:cubicBezTo>
                      <a:pt x="207" y="304"/>
                      <a:pt x="207" y="304"/>
                      <a:pt x="207" y="304"/>
                    </a:cubicBezTo>
                    <a:cubicBezTo>
                      <a:pt x="209" y="306"/>
                      <a:pt x="209" y="306"/>
                      <a:pt x="209" y="306"/>
                    </a:cubicBezTo>
                    <a:cubicBezTo>
                      <a:pt x="209" y="310"/>
                      <a:pt x="209" y="310"/>
                      <a:pt x="209" y="310"/>
                    </a:cubicBezTo>
                    <a:cubicBezTo>
                      <a:pt x="208" y="310"/>
                      <a:pt x="208" y="310"/>
                      <a:pt x="208" y="310"/>
                    </a:cubicBezTo>
                    <a:cubicBezTo>
                      <a:pt x="208" y="315"/>
                      <a:pt x="208" y="315"/>
                      <a:pt x="208" y="315"/>
                    </a:cubicBezTo>
                    <a:cubicBezTo>
                      <a:pt x="204" y="323"/>
                      <a:pt x="204" y="323"/>
                      <a:pt x="204" y="323"/>
                    </a:cubicBezTo>
                    <a:cubicBezTo>
                      <a:pt x="213" y="333"/>
                      <a:pt x="213" y="333"/>
                      <a:pt x="213" y="333"/>
                    </a:cubicBezTo>
                    <a:cubicBezTo>
                      <a:pt x="214" y="330"/>
                      <a:pt x="214" y="330"/>
                      <a:pt x="214" y="330"/>
                    </a:cubicBezTo>
                    <a:cubicBezTo>
                      <a:pt x="215" y="339"/>
                      <a:pt x="215" y="339"/>
                      <a:pt x="215" y="339"/>
                    </a:cubicBezTo>
                    <a:cubicBezTo>
                      <a:pt x="226" y="352"/>
                      <a:pt x="226" y="352"/>
                      <a:pt x="226" y="352"/>
                    </a:cubicBezTo>
                    <a:cubicBezTo>
                      <a:pt x="221" y="359"/>
                      <a:pt x="221" y="359"/>
                      <a:pt x="221" y="359"/>
                    </a:cubicBezTo>
                    <a:cubicBezTo>
                      <a:pt x="217" y="358"/>
                      <a:pt x="217" y="358"/>
                      <a:pt x="217" y="358"/>
                    </a:cubicBezTo>
                    <a:cubicBezTo>
                      <a:pt x="215" y="355"/>
                      <a:pt x="215" y="355"/>
                      <a:pt x="215" y="355"/>
                    </a:cubicBezTo>
                    <a:cubicBezTo>
                      <a:pt x="208" y="351"/>
                      <a:pt x="208" y="351"/>
                      <a:pt x="208" y="351"/>
                    </a:cubicBezTo>
                    <a:cubicBezTo>
                      <a:pt x="201" y="348"/>
                      <a:pt x="201" y="348"/>
                      <a:pt x="201" y="348"/>
                    </a:cubicBezTo>
                    <a:cubicBezTo>
                      <a:pt x="200" y="344"/>
                      <a:pt x="200" y="344"/>
                      <a:pt x="200" y="344"/>
                    </a:cubicBezTo>
                    <a:cubicBezTo>
                      <a:pt x="196" y="342"/>
                      <a:pt x="196" y="342"/>
                      <a:pt x="196" y="342"/>
                    </a:cubicBezTo>
                    <a:cubicBezTo>
                      <a:pt x="185" y="344"/>
                      <a:pt x="185" y="344"/>
                      <a:pt x="185" y="344"/>
                    </a:cubicBezTo>
                    <a:cubicBezTo>
                      <a:pt x="174" y="337"/>
                      <a:pt x="174" y="337"/>
                      <a:pt x="174" y="337"/>
                    </a:cubicBezTo>
                    <a:cubicBezTo>
                      <a:pt x="164" y="337"/>
                      <a:pt x="164" y="337"/>
                      <a:pt x="164" y="337"/>
                    </a:cubicBezTo>
                    <a:cubicBezTo>
                      <a:pt x="154" y="333"/>
                      <a:pt x="154" y="333"/>
                      <a:pt x="154" y="333"/>
                    </a:cubicBezTo>
                    <a:cubicBezTo>
                      <a:pt x="147" y="334"/>
                      <a:pt x="147" y="334"/>
                      <a:pt x="147" y="334"/>
                    </a:cubicBezTo>
                    <a:cubicBezTo>
                      <a:pt x="137" y="327"/>
                      <a:pt x="137" y="327"/>
                      <a:pt x="137" y="327"/>
                    </a:cubicBezTo>
                    <a:cubicBezTo>
                      <a:pt x="124" y="322"/>
                      <a:pt x="124" y="322"/>
                      <a:pt x="124" y="322"/>
                    </a:cubicBezTo>
                    <a:cubicBezTo>
                      <a:pt x="116" y="316"/>
                      <a:pt x="116" y="316"/>
                      <a:pt x="116" y="316"/>
                    </a:cubicBezTo>
                    <a:cubicBezTo>
                      <a:pt x="118" y="314"/>
                      <a:pt x="118" y="314"/>
                      <a:pt x="118" y="314"/>
                    </a:cubicBezTo>
                    <a:cubicBezTo>
                      <a:pt x="123" y="314"/>
                      <a:pt x="123" y="314"/>
                      <a:pt x="123" y="314"/>
                    </a:cubicBezTo>
                    <a:cubicBezTo>
                      <a:pt x="126" y="307"/>
                      <a:pt x="126" y="307"/>
                      <a:pt x="126" y="307"/>
                    </a:cubicBezTo>
                    <a:cubicBezTo>
                      <a:pt x="131" y="306"/>
                      <a:pt x="131" y="306"/>
                      <a:pt x="131" y="306"/>
                    </a:cubicBezTo>
                    <a:cubicBezTo>
                      <a:pt x="123" y="302"/>
                      <a:pt x="123" y="302"/>
                      <a:pt x="123" y="302"/>
                    </a:cubicBezTo>
                    <a:cubicBezTo>
                      <a:pt x="123" y="300"/>
                      <a:pt x="123" y="300"/>
                      <a:pt x="123" y="300"/>
                    </a:cubicBezTo>
                    <a:cubicBezTo>
                      <a:pt x="130" y="300"/>
                      <a:pt x="130" y="300"/>
                      <a:pt x="130" y="300"/>
                    </a:cubicBezTo>
                    <a:cubicBezTo>
                      <a:pt x="129" y="298"/>
                      <a:pt x="129" y="298"/>
                      <a:pt x="129" y="298"/>
                    </a:cubicBezTo>
                    <a:cubicBezTo>
                      <a:pt x="136" y="296"/>
                      <a:pt x="136" y="296"/>
                      <a:pt x="136" y="296"/>
                    </a:cubicBezTo>
                    <a:cubicBezTo>
                      <a:pt x="134" y="294"/>
                      <a:pt x="134" y="294"/>
                      <a:pt x="134" y="294"/>
                    </a:cubicBezTo>
                    <a:cubicBezTo>
                      <a:pt x="126" y="295"/>
                      <a:pt x="126" y="295"/>
                      <a:pt x="126" y="295"/>
                    </a:cubicBezTo>
                    <a:cubicBezTo>
                      <a:pt x="125" y="292"/>
                      <a:pt x="125" y="292"/>
                      <a:pt x="125" y="292"/>
                    </a:cubicBezTo>
                    <a:cubicBezTo>
                      <a:pt x="130" y="287"/>
                      <a:pt x="130" y="287"/>
                      <a:pt x="130" y="287"/>
                    </a:cubicBezTo>
                    <a:cubicBezTo>
                      <a:pt x="137" y="287"/>
                      <a:pt x="137" y="287"/>
                      <a:pt x="137" y="287"/>
                    </a:cubicBezTo>
                    <a:cubicBezTo>
                      <a:pt x="138" y="282"/>
                      <a:pt x="138" y="282"/>
                      <a:pt x="138" y="282"/>
                    </a:cubicBezTo>
                    <a:cubicBezTo>
                      <a:pt x="136" y="280"/>
                      <a:pt x="136" y="280"/>
                      <a:pt x="136" y="280"/>
                    </a:cubicBezTo>
                    <a:cubicBezTo>
                      <a:pt x="135" y="278"/>
                      <a:pt x="135" y="278"/>
                      <a:pt x="135" y="278"/>
                    </a:cubicBezTo>
                    <a:cubicBezTo>
                      <a:pt x="138" y="276"/>
                      <a:pt x="138" y="276"/>
                      <a:pt x="138" y="276"/>
                    </a:cubicBezTo>
                    <a:cubicBezTo>
                      <a:pt x="134" y="275"/>
                      <a:pt x="134" y="275"/>
                      <a:pt x="134" y="275"/>
                    </a:cubicBezTo>
                    <a:cubicBezTo>
                      <a:pt x="138" y="272"/>
                      <a:pt x="138" y="272"/>
                      <a:pt x="138" y="272"/>
                    </a:cubicBezTo>
                    <a:cubicBezTo>
                      <a:pt x="136" y="269"/>
                      <a:pt x="136" y="269"/>
                      <a:pt x="136" y="269"/>
                    </a:cubicBezTo>
                    <a:cubicBezTo>
                      <a:pt x="137" y="269"/>
                      <a:pt x="137" y="269"/>
                      <a:pt x="137" y="269"/>
                    </a:cubicBezTo>
                    <a:cubicBezTo>
                      <a:pt x="120" y="264"/>
                      <a:pt x="120" y="264"/>
                      <a:pt x="120" y="264"/>
                    </a:cubicBezTo>
                    <a:cubicBezTo>
                      <a:pt x="118" y="265"/>
                      <a:pt x="118" y="265"/>
                      <a:pt x="118" y="265"/>
                    </a:cubicBezTo>
                    <a:cubicBezTo>
                      <a:pt x="111" y="259"/>
                      <a:pt x="111" y="259"/>
                      <a:pt x="111" y="259"/>
                    </a:cubicBezTo>
                    <a:cubicBezTo>
                      <a:pt x="106" y="261"/>
                      <a:pt x="106" y="261"/>
                      <a:pt x="106" y="261"/>
                    </a:cubicBezTo>
                    <a:cubicBezTo>
                      <a:pt x="97" y="259"/>
                      <a:pt x="97" y="259"/>
                      <a:pt x="97" y="259"/>
                    </a:cubicBezTo>
                    <a:cubicBezTo>
                      <a:pt x="91" y="251"/>
                      <a:pt x="91" y="251"/>
                      <a:pt x="91" y="251"/>
                    </a:cubicBezTo>
                    <a:cubicBezTo>
                      <a:pt x="84" y="250"/>
                      <a:pt x="84" y="250"/>
                      <a:pt x="84" y="250"/>
                    </a:cubicBezTo>
                    <a:cubicBezTo>
                      <a:pt x="82" y="246"/>
                      <a:pt x="82" y="246"/>
                      <a:pt x="82" y="246"/>
                    </a:cubicBezTo>
                    <a:cubicBezTo>
                      <a:pt x="84" y="245"/>
                      <a:pt x="84" y="245"/>
                      <a:pt x="84" y="245"/>
                    </a:cubicBezTo>
                    <a:cubicBezTo>
                      <a:pt x="78" y="240"/>
                      <a:pt x="78" y="240"/>
                      <a:pt x="78" y="240"/>
                    </a:cubicBezTo>
                    <a:cubicBezTo>
                      <a:pt x="62" y="242"/>
                      <a:pt x="62" y="242"/>
                      <a:pt x="62" y="242"/>
                    </a:cubicBezTo>
                    <a:cubicBezTo>
                      <a:pt x="55" y="231"/>
                      <a:pt x="55" y="231"/>
                      <a:pt x="55" y="231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63" y="231"/>
                      <a:pt x="63" y="231"/>
                      <a:pt x="63" y="231"/>
                    </a:cubicBezTo>
                    <a:cubicBezTo>
                      <a:pt x="67" y="228"/>
                      <a:pt x="67" y="228"/>
                      <a:pt x="67" y="228"/>
                    </a:cubicBezTo>
                    <a:cubicBezTo>
                      <a:pt x="67" y="227"/>
                      <a:pt x="67" y="227"/>
                      <a:pt x="67" y="227"/>
                    </a:cubicBezTo>
                    <a:cubicBezTo>
                      <a:pt x="62" y="224"/>
                      <a:pt x="62" y="224"/>
                      <a:pt x="62" y="224"/>
                    </a:cubicBezTo>
                    <a:cubicBezTo>
                      <a:pt x="59" y="225"/>
                      <a:pt x="59" y="225"/>
                      <a:pt x="59" y="225"/>
                    </a:cubicBezTo>
                    <a:cubicBezTo>
                      <a:pt x="58" y="222"/>
                      <a:pt x="58" y="222"/>
                      <a:pt x="58" y="222"/>
                    </a:cubicBezTo>
                    <a:cubicBezTo>
                      <a:pt x="49" y="214"/>
                      <a:pt x="49" y="214"/>
                      <a:pt x="49" y="214"/>
                    </a:cubicBezTo>
                    <a:cubicBezTo>
                      <a:pt x="49" y="210"/>
                      <a:pt x="49" y="210"/>
                      <a:pt x="49" y="210"/>
                    </a:cubicBezTo>
                    <a:cubicBezTo>
                      <a:pt x="47" y="206"/>
                      <a:pt x="47" y="206"/>
                      <a:pt x="47" y="206"/>
                    </a:cubicBezTo>
                    <a:cubicBezTo>
                      <a:pt x="43" y="203"/>
                      <a:pt x="43" y="203"/>
                      <a:pt x="43" y="203"/>
                    </a:cubicBezTo>
                    <a:cubicBezTo>
                      <a:pt x="35" y="205"/>
                      <a:pt x="35" y="205"/>
                      <a:pt x="35" y="205"/>
                    </a:cubicBezTo>
                    <a:cubicBezTo>
                      <a:pt x="35" y="203"/>
                      <a:pt x="35" y="203"/>
                      <a:pt x="35" y="203"/>
                    </a:cubicBezTo>
                    <a:cubicBezTo>
                      <a:pt x="33" y="202"/>
                      <a:pt x="33" y="202"/>
                      <a:pt x="33" y="202"/>
                    </a:cubicBezTo>
                    <a:cubicBezTo>
                      <a:pt x="25" y="200"/>
                      <a:pt x="25" y="200"/>
                      <a:pt x="25" y="200"/>
                    </a:cubicBezTo>
                    <a:cubicBezTo>
                      <a:pt x="23" y="196"/>
                      <a:pt x="23" y="196"/>
                      <a:pt x="23" y="196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19" y="188"/>
                      <a:pt x="19" y="188"/>
                      <a:pt x="19" y="188"/>
                    </a:cubicBezTo>
                    <a:cubicBezTo>
                      <a:pt x="16" y="186"/>
                      <a:pt x="16" y="186"/>
                      <a:pt x="16" y="186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10" y="172"/>
                      <a:pt x="10" y="172"/>
                      <a:pt x="10" y="172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18" y="168"/>
                      <a:pt x="18" y="168"/>
                      <a:pt x="18" y="168"/>
                    </a:cubicBezTo>
                    <a:cubicBezTo>
                      <a:pt x="16" y="166"/>
                      <a:pt x="16" y="166"/>
                      <a:pt x="16" y="166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19" y="159"/>
                      <a:pt x="19" y="159"/>
                      <a:pt x="19" y="159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18" y="155"/>
                      <a:pt x="18" y="155"/>
                      <a:pt x="18" y="155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35" y="135"/>
                      <a:pt x="35" y="135"/>
                      <a:pt x="35" y="135"/>
                    </a:cubicBezTo>
                    <a:cubicBezTo>
                      <a:pt x="35" y="132"/>
                      <a:pt x="35" y="132"/>
                      <a:pt x="35" y="132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6" y="120"/>
                      <a:pt x="26" y="120"/>
                      <a:pt x="26" y="120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0" y="115"/>
                      <a:pt x="20" y="115"/>
                      <a:pt x="20" y="115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8" y="84"/>
                      <a:pt x="8" y="84"/>
                      <a:pt x="8" y="84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0" y="73"/>
                      <a:pt x="30" y="73"/>
                      <a:pt x="30" y="73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92" y="88"/>
                      <a:pt x="92" y="88"/>
                      <a:pt x="92" y="88"/>
                    </a:cubicBezTo>
                    <a:cubicBezTo>
                      <a:pt x="94" y="92"/>
                      <a:pt x="94" y="92"/>
                      <a:pt x="94" y="92"/>
                    </a:cubicBezTo>
                    <a:cubicBezTo>
                      <a:pt x="96" y="93"/>
                      <a:pt x="96" y="93"/>
                      <a:pt x="96" y="93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0" y="101"/>
                      <a:pt x="90" y="101"/>
                      <a:pt x="90" y="101"/>
                    </a:cubicBezTo>
                    <a:cubicBezTo>
                      <a:pt x="81" y="103"/>
                      <a:pt x="81" y="103"/>
                      <a:pt x="81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32" y="93"/>
                      <a:pt x="32" y="93"/>
                      <a:pt x="32" y="93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52" y="105"/>
                      <a:pt x="52" y="105"/>
                      <a:pt x="52" y="105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6" y="114"/>
                      <a:pt x="56" y="114"/>
                      <a:pt x="56" y="114"/>
                    </a:cubicBezTo>
                    <a:cubicBezTo>
                      <a:pt x="57" y="118"/>
                      <a:pt x="57" y="118"/>
                      <a:pt x="57" y="118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84" y="124"/>
                      <a:pt x="84" y="124"/>
                      <a:pt x="84" y="124"/>
                    </a:cubicBezTo>
                    <a:cubicBezTo>
                      <a:pt x="79" y="118"/>
                      <a:pt x="79" y="118"/>
                      <a:pt x="79" y="118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0" y="116"/>
                      <a:pt x="70" y="116"/>
                      <a:pt x="70" y="116"/>
                    </a:cubicBezTo>
                    <a:cubicBezTo>
                      <a:pt x="68" y="114"/>
                      <a:pt x="68" y="114"/>
                      <a:pt x="68" y="114"/>
                    </a:cubicBezTo>
                    <a:cubicBezTo>
                      <a:pt x="70" y="111"/>
                      <a:pt x="70" y="111"/>
                      <a:pt x="70" y="111"/>
                    </a:cubicBezTo>
                    <a:cubicBezTo>
                      <a:pt x="101" y="118"/>
                      <a:pt x="101" y="118"/>
                      <a:pt x="101" y="118"/>
                    </a:cubicBezTo>
                    <a:cubicBezTo>
                      <a:pt x="91" y="110"/>
                      <a:pt x="91" y="110"/>
                      <a:pt x="91" y="110"/>
                    </a:cubicBezTo>
                    <a:cubicBezTo>
                      <a:pt x="90" y="107"/>
                      <a:pt x="90" y="107"/>
                      <a:pt x="90" y="107"/>
                    </a:cubicBezTo>
                    <a:cubicBezTo>
                      <a:pt x="100" y="103"/>
                      <a:pt x="100" y="103"/>
                      <a:pt x="100" y="103"/>
                    </a:cubicBezTo>
                    <a:cubicBezTo>
                      <a:pt x="105" y="98"/>
                      <a:pt x="105" y="98"/>
                      <a:pt x="105" y="98"/>
                    </a:cubicBezTo>
                    <a:cubicBezTo>
                      <a:pt x="115" y="101"/>
                      <a:pt x="115" y="101"/>
                      <a:pt x="115" y="101"/>
                    </a:cubicBezTo>
                    <a:cubicBezTo>
                      <a:pt x="115" y="103"/>
                      <a:pt x="115" y="103"/>
                      <a:pt x="115" y="103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21" y="105"/>
                      <a:pt x="121" y="105"/>
                      <a:pt x="121" y="105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20" y="94"/>
                      <a:pt x="120" y="94"/>
                      <a:pt x="120" y="94"/>
                    </a:cubicBezTo>
                    <a:cubicBezTo>
                      <a:pt x="113" y="91"/>
                      <a:pt x="113" y="91"/>
                      <a:pt x="113" y="91"/>
                    </a:cubicBezTo>
                    <a:cubicBezTo>
                      <a:pt x="114" y="87"/>
                      <a:pt x="114" y="87"/>
                      <a:pt x="114" y="87"/>
                    </a:cubicBezTo>
                    <a:cubicBezTo>
                      <a:pt x="112" y="82"/>
                      <a:pt x="112" y="82"/>
                      <a:pt x="112" y="82"/>
                    </a:cubicBezTo>
                    <a:cubicBezTo>
                      <a:pt x="105" y="78"/>
                      <a:pt x="105" y="78"/>
                      <a:pt x="105" y="78"/>
                    </a:cubicBezTo>
                    <a:cubicBezTo>
                      <a:pt x="123" y="80"/>
                      <a:pt x="123" y="80"/>
                      <a:pt x="123" y="80"/>
                    </a:cubicBezTo>
                    <a:cubicBezTo>
                      <a:pt x="129" y="83"/>
                      <a:pt x="129" y="83"/>
                      <a:pt x="129" y="83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95"/>
                      <a:pt x="130" y="95"/>
                      <a:pt x="130" y="95"/>
                    </a:cubicBezTo>
                    <a:cubicBezTo>
                      <a:pt x="134" y="95"/>
                      <a:pt x="134" y="95"/>
                      <a:pt x="134" y="95"/>
                    </a:cubicBezTo>
                    <a:cubicBezTo>
                      <a:pt x="136" y="97"/>
                      <a:pt x="136" y="97"/>
                      <a:pt x="136" y="97"/>
                    </a:cubicBezTo>
                    <a:cubicBezTo>
                      <a:pt x="142" y="94"/>
                      <a:pt x="142" y="94"/>
                      <a:pt x="142" y="94"/>
                    </a:cubicBezTo>
                    <a:cubicBezTo>
                      <a:pt x="142" y="89"/>
                      <a:pt x="142" y="89"/>
                      <a:pt x="142" y="89"/>
                    </a:cubicBezTo>
                    <a:cubicBezTo>
                      <a:pt x="164" y="80"/>
                      <a:pt x="164" y="80"/>
                      <a:pt x="164" y="80"/>
                    </a:cubicBezTo>
                    <a:cubicBezTo>
                      <a:pt x="171" y="81"/>
                      <a:pt x="171" y="81"/>
                      <a:pt x="171" y="81"/>
                    </a:cubicBezTo>
                    <a:cubicBezTo>
                      <a:pt x="171" y="80"/>
                      <a:pt x="171" y="80"/>
                      <a:pt x="171" y="80"/>
                    </a:cubicBezTo>
                    <a:cubicBezTo>
                      <a:pt x="169" y="79"/>
                      <a:pt x="169" y="79"/>
                      <a:pt x="169" y="79"/>
                    </a:cubicBezTo>
                    <a:cubicBezTo>
                      <a:pt x="171" y="78"/>
                      <a:pt x="171" y="78"/>
                      <a:pt x="171" y="78"/>
                    </a:cubicBezTo>
                    <a:cubicBezTo>
                      <a:pt x="175" y="79"/>
                      <a:pt x="175" y="79"/>
                      <a:pt x="175" y="79"/>
                    </a:cubicBezTo>
                    <a:cubicBezTo>
                      <a:pt x="174" y="77"/>
                      <a:pt x="174" y="77"/>
                      <a:pt x="174" y="77"/>
                    </a:cubicBezTo>
                    <a:cubicBezTo>
                      <a:pt x="175" y="77"/>
                      <a:pt x="175" y="77"/>
                      <a:pt x="175" y="77"/>
                    </a:cubicBezTo>
                    <a:cubicBezTo>
                      <a:pt x="182" y="76"/>
                      <a:pt x="182" y="76"/>
                      <a:pt x="182" y="76"/>
                    </a:cubicBezTo>
                    <a:cubicBezTo>
                      <a:pt x="180" y="77"/>
                      <a:pt x="180" y="77"/>
                      <a:pt x="180" y="77"/>
                    </a:cubicBezTo>
                    <a:cubicBezTo>
                      <a:pt x="180" y="79"/>
                      <a:pt x="180" y="79"/>
                      <a:pt x="180" y="79"/>
                    </a:cubicBezTo>
                    <a:cubicBezTo>
                      <a:pt x="182" y="82"/>
                      <a:pt x="182" y="82"/>
                      <a:pt x="182" y="82"/>
                    </a:cubicBezTo>
                    <a:cubicBezTo>
                      <a:pt x="184" y="83"/>
                      <a:pt x="184" y="83"/>
                      <a:pt x="184" y="83"/>
                    </a:cubicBezTo>
                    <a:cubicBezTo>
                      <a:pt x="189" y="83"/>
                      <a:pt x="189" y="83"/>
                      <a:pt x="189" y="83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204" y="80"/>
                      <a:pt x="204" y="80"/>
                      <a:pt x="204" y="80"/>
                    </a:cubicBezTo>
                    <a:cubicBezTo>
                      <a:pt x="209" y="76"/>
                      <a:pt x="209" y="76"/>
                      <a:pt x="209" y="76"/>
                    </a:cubicBezTo>
                    <a:cubicBezTo>
                      <a:pt x="214" y="75"/>
                      <a:pt x="214" y="75"/>
                      <a:pt x="214" y="75"/>
                    </a:cubicBezTo>
                    <a:cubicBezTo>
                      <a:pt x="218" y="78"/>
                      <a:pt x="218" y="78"/>
                      <a:pt x="218" y="78"/>
                    </a:cubicBezTo>
                    <a:cubicBezTo>
                      <a:pt x="217" y="80"/>
                      <a:pt x="217" y="80"/>
                      <a:pt x="217" y="80"/>
                    </a:cubicBezTo>
                    <a:cubicBezTo>
                      <a:pt x="221" y="82"/>
                      <a:pt x="221" y="82"/>
                      <a:pt x="221" y="82"/>
                    </a:cubicBezTo>
                    <a:cubicBezTo>
                      <a:pt x="223" y="80"/>
                      <a:pt x="223" y="80"/>
                      <a:pt x="223" y="80"/>
                    </a:cubicBezTo>
                    <a:cubicBezTo>
                      <a:pt x="222" y="78"/>
                      <a:pt x="222" y="78"/>
                      <a:pt x="222" y="78"/>
                    </a:cubicBezTo>
                    <a:cubicBezTo>
                      <a:pt x="227" y="76"/>
                      <a:pt x="227" y="76"/>
                      <a:pt x="227" y="76"/>
                    </a:cubicBezTo>
                    <a:cubicBezTo>
                      <a:pt x="226" y="75"/>
                      <a:pt x="226" y="75"/>
                      <a:pt x="226" y="75"/>
                    </a:cubicBezTo>
                    <a:cubicBezTo>
                      <a:pt x="220" y="70"/>
                      <a:pt x="220" y="70"/>
                      <a:pt x="220" y="70"/>
                    </a:cubicBezTo>
                    <a:cubicBezTo>
                      <a:pt x="222" y="68"/>
                      <a:pt x="222" y="68"/>
                      <a:pt x="222" y="68"/>
                    </a:cubicBezTo>
                    <a:cubicBezTo>
                      <a:pt x="247" y="71"/>
                      <a:pt x="247" y="71"/>
                      <a:pt x="247" y="71"/>
                    </a:cubicBezTo>
                    <a:cubicBezTo>
                      <a:pt x="272" y="77"/>
                      <a:pt x="272" y="77"/>
                      <a:pt x="272" y="77"/>
                    </a:cubicBezTo>
                    <a:cubicBezTo>
                      <a:pt x="283" y="83"/>
                      <a:pt x="283" y="83"/>
                      <a:pt x="283" y="83"/>
                    </a:cubicBezTo>
                    <a:cubicBezTo>
                      <a:pt x="286" y="77"/>
                      <a:pt x="286" y="77"/>
                      <a:pt x="286" y="77"/>
                    </a:cubicBezTo>
                    <a:cubicBezTo>
                      <a:pt x="281" y="75"/>
                      <a:pt x="281" y="75"/>
                      <a:pt x="281" y="75"/>
                    </a:cubicBezTo>
                    <a:cubicBezTo>
                      <a:pt x="275" y="71"/>
                      <a:pt x="275" y="71"/>
                      <a:pt x="275" y="71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6" y="65"/>
                      <a:pt x="266" y="65"/>
                      <a:pt x="266" y="65"/>
                    </a:cubicBezTo>
                    <a:cubicBezTo>
                      <a:pt x="264" y="63"/>
                      <a:pt x="264" y="63"/>
                      <a:pt x="264" y="63"/>
                    </a:cubicBezTo>
                    <a:cubicBezTo>
                      <a:pt x="264" y="60"/>
                      <a:pt x="264" y="60"/>
                      <a:pt x="264" y="60"/>
                    </a:cubicBezTo>
                    <a:cubicBezTo>
                      <a:pt x="257" y="59"/>
                      <a:pt x="257" y="59"/>
                      <a:pt x="257" y="59"/>
                    </a:cubicBezTo>
                    <a:cubicBezTo>
                      <a:pt x="259" y="57"/>
                      <a:pt x="259" y="57"/>
                      <a:pt x="259" y="57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64" y="50"/>
                      <a:pt x="264" y="50"/>
                      <a:pt x="264" y="50"/>
                    </a:cubicBezTo>
                    <a:cubicBezTo>
                      <a:pt x="262" y="43"/>
                      <a:pt x="262" y="43"/>
                      <a:pt x="262" y="43"/>
                    </a:cubicBezTo>
                    <a:cubicBezTo>
                      <a:pt x="263" y="40"/>
                      <a:pt x="263" y="40"/>
                      <a:pt x="263" y="40"/>
                    </a:cubicBezTo>
                    <a:cubicBezTo>
                      <a:pt x="278" y="40"/>
                      <a:pt x="278" y="40"/>
                      <a:pt x="278" y="40"/>
                    </a:cubicBezTo>
                    <a:cubicBezTo>
                      <a:pt x="286" y="42"/>
                      <a:pt x="286" y="42"/>
                      <a:pt x="286" y="42"/>
                    </a:cubicBezTo>
                    <a:cubicBezTo>
                      <a:pt x="290" y="46"/>
                      <a:pt x="290" y="46"/>
                      <a:pt x="290" y="46"/>
                    </a:cubicBezTo>
                    <a:cubicBezTo>
                      <a:pt x="288" y="53"/>
                      <a:pt x="288" y="53"/>
                      <a:pt x="288" y="53"/>
                    </a:cubicBezTo>
                    <a:cubicBezTo>
                      <a:pt x="296" y="55"/>
                      <a:pt x="296" y="55"/>
                      <a:pt x="296" y="55"/>
                    </a:cubicBezTo>
                    <a:cubicBezTo>
                      <a:pt x="299" y="58"/>
                      <a:pt x="299" y="58"/>
                      <a:pt x="299" y="58"/>
                    </a:cubicBezTo>
                    <a:cubicBezTo>
                      <a:pt x="302" y="62"/>
                      <a:pt x="302" y="62"/>
                      <a:pt x="302" y="62"/>
                    </a:cubicBezTo>
                    <a:cubicBezTo>
                      <a:pt x="300" y="64"/>
                      <a:pt x="300" y="64"/>
                      <a:pt x="300" y="64"/>
                    </a:cubicBezTo>
                    <a:cubicBezTo>
                      <a:pt x="305" y="67"/>
                      <a:pt x="305" y="67"/>
                      <a:pt x="305" y="67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17" y="79"/>
                      <a:pt x="317" y="79"/>
                      <a:pt x="317" y="79"/>
                    </a:cubicBezTo>
                    <a:cubicBezTo>
                      <a:pt x="319" y="81"/>
                      <a:pt x="319" y="81"/>
                      <a:pt x="319" y="81"/>
                    </a:cubicBezTo>
                    <a:cubicBezTo>
                      <a:pt x="318" y="83"/>
                      <a:pt x="318" y="83"/>
                      <a:pt x="318" y="83"/>
                    </a:cubicBezTo>
                    <a:cubicBezTo>
                      <a:pt x="320" y="87"/>
                      <a:pt x="320" y="87"/>
                      <a:pt x="320" y="87"/>
                    </a:cubicBezTo>
                    <a:cubicBezTo>
                      <a:pt x="318" y="89"/>
                      <a:pt x="318" y="89"/>
                      <a:pt x="318" y="89"/>
                    </a:cubicBezTo>
                    <a:cubicBezTo>
                      <a:pt x="316" y="94"/>
                      <a:pt x="316" y="94"/>
                      <a:pt x="316" y="94"/>
                    </a:cubicBezTo>
                    <a:cubicBezTo>
                      <a:pt x="302" y="96"/>
                      <a:pt x="302" y="96"/>
                      <a:pt x="302" y="96"/>
                    </a:cubicBezTo>
                    <a:cubicBezTo>
                      <a:pt x="306" y="100"/>
                      <a:pt x="306" y="100"/>
                      <a:pt x="306" y="100"/>
                    </a:cubicBezTo>
                    <a:cubicBezTo>
                      <a:pt x="321" y="101"/>
                      <a:pt x="321" y="101"/>
                      <a:pt x="321" y="101"/>
                    </a:cubicBezTo>
                    <a:cubicBezTo>
                      <a:pt x="323" y="101"/>
                      <a:pt x="323" y="101"/>
                      <a:pt x="323" y="101"/>
                    </a:cubicBezTo>
                    <a:cubicBezTo>
                      <a:pt x="322" y="98"/>
                      <a:pt x="322" y="98"/>
                      <a:pt x="322" y="98"/>
                    </a:cubicBezTo>
                    <a:cubicBezTo>
                      <a:pt x="328" y="95"/>
                      <a:pt x="328" y="95"/>
                      <a:pt x="328" y="95"/>
                    </a:cubicBezTo>
                    <a:cubicBezTo>
                      <a:pt x="328" y="91"/>
                      <a:pt x="328" y="91"/>
                      <a:pt x="328" y="91"/>
                    </a:cubicBezTo>
                    <a:cubicBezTo>
                      <a:pt x="332" y="88"/>
                      <a:pt x="332" y="88"/>
                      <a:pt x="332" y="88"/>
                    </a:cubicBezTo>
                    <a:cubicBezTo>
                      <a:pt x="330" y="85"/>
                      <a:pt x="330" y="85"/>
                      <a:pt x="330" y="85"/>
                    </a:cubicBezTo>
                    <a:cubicBezTo>
                      <a:pt x="325" y="81"/>
                      <a:pt x="325" y="81"/>
                      <a:pt x="325" y="81"/>
                    </a:cubicBezTo>
                    <a:cubicBezTo>
                      <a:pt x="325" y="78"/>
                      <a:pt x="325" y="78"/>
                      <a:pt x="325" y="78"/>
                    </a:cubicBezTo>
                    <a:cubicBezTo>
                      <a:pt x="338" y="76"/>
                      <a:pt x="338" y="76"/>
                      <a:pt x="338" y="76"/>
                    </a:cubicBezTo>
                    <a:cubicBezTo>
                      <a:pt x="346" y="80"/>
                      <a:pt x="346" y="80"/>
                      <a:pt x="346" y="80"/>
                    </a:cubicBezTo>
                    <a:cubicBezTo>
                      <a:pt x="346" y="82"/>
                      <a:pt x="346" y="82"/>
                      <a:pt x="346" y="82"/>
                    </a:cubicBezTo>
                    <a:cubicBezTo>
                      <a:pt x="348" y="83"/>
                      <a:pt x="348" y="83"/>
                      <a:pt x="348" y="83"/>
                    </a:cubicBezTo>
                    <a:cubicBezTo>
                      <a:pt x="350" y="87"/>
                      <a:pt x="350" y="87"/>
                      <a:pt x="350" y="87"/>
                    </a:cubicBezTo>
                    <a:cubicBezTo>
                      <a:pt x="354" y="89"/>
                      <a:pt x="354" y="89"/>
                      <a:pt x="354" y="89"/>
                    </a:cubicBezTo>
                    <a:cubicBezTo>
                      <a:pt x="362" y="89"/>
                      <a:pt x="362" y="89"/>
                      <a:pt x="362" y="89"/>
                    </a:cubicBezTo>
                    <a:cubicBezTo>
                      <a:pt x="352" y="87"/>
                      <a:pt x="352" y="87"/>
                      <a:pt x="352" y="87"/>
                    </a:cubicBezTo>
                    <a:cubicBezTo>
                      <a:pt x="350" y="83"/>
                      <a:pt x="350" y="83"/>
                      <a:pt x="350" y="83"/>
                    </a:cubicBezTo>
                    <a:cubicBezTo>
                      <a:pt x="353" y="82"/>
                      <a:pt x="353" y="82"/>
                      <a:pt x="353" y="82"/>
                    </a:cubicBezTo>
                    <a:cubicBezTo>
                      <a:pt x="346" y="77"/>
                      <a:pt x="346" y="77"/>
                      <a:pt x="346" y="77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27" y="75"/>
                      <a:pt x="327" y="75"/>
                      <a:pt x="327" y="75"/>
                    </a:cubicBezTo>
                    <a:cubicBezTo>
                      <a:pt x="316" y="73"/>
                      <a:pt x="316" y="73"/>
                      <a:pt x="316" y="73"/>
                    </a:cubicBezTo>
                    <a:cubicBezTo>
                      <a:pt x="316" y="71"/>
                      <a:pt x="316" y="71"/>
                      <a:pt x="316" y="71"/>
                    </a:cubicBezTo>
                    <a:cubicBezTo>
                      <a:pt x="312" y="68"/>
                      <a:pt x="312" y="68"/>
                      <a:pt x="312" y="68"/>
                    </a:cubicBezTo>
                    <a:cubicBezTo>
                      <a:pt x="311" y="60"/>
                      <a:pt x="311" y="60"/>
                      <a:pt x="311" y="60"/>
                    </a:cubicBezTo>
                    <a:cubicBezTo>
                      <a:pt x="297" y="52"/>
                      <a:pt x="297" y="52"/>
                      <a:pt x="297" y="52"/>
                    </a:cubicBezTo>
                    <a:cubicBezTo>
                      <a:pt x="297" y="50"/>
                      <a:pt x="297" y="50"/>
                      <a:pt x="297" y="50"/>
                    </a:cubicBezTo>
                    <a:cubicBezTo>
                      <a:pt x="305" y="46"/>
                      <a:pt x="305" y="46"/>
                      <a:pt x="305" y="46"/>
                    </a:cubicBezTo>
                    <a:cubicBezTo>
                      <a:pt x="300" y="41"/>
                      <a:pt x="300" y="41"/>
                      <a:pt x="300" y="41"/>
                    </a:cubicBezTo>
                    <a:cubicBezTo>
                      <a:pt x="308" y="43"/>
                      <a:pt x="308" y="43"/>
                      <a:pt x="308" y="43"/>
                    </a:cubicBezTo>
                    <a:cubicBezTo>
                      <a:pt x="310" y="46"/>
                      <a:pt x="310" y="46"/>
                      <a:pt x="310" y="46"/>
                    </a:cubicBezTo>
                    <a:cubicBezTo>
                      <a:pt x="309" y="48"/>
                      <a:pt x="309" y="48"/>
                      <a:pt x="309" y="48"/>
                    </a:cubicBezTo>
                    <a:cubicBezTo>
                      <a:pt x="313" y="52"/>
                      <a:pt x="313" y="52"/>
                      <a:pt x="313" y="52"/>
                    </a:cubicBezTo>
                    <a:cubicBezTo>
                      <a:pt x="312" y="53"/>
                      <a:pt x="312" y="53"/>
                      <a:pt x="312" y="53"/>
                    </a:cubicBezTo>
                    <a:cubicBezTo>
                      <a:pt x="314" y="54"/>
                      <a:pt x="314" y="54"/>
                      <a:pt x="314" y="54"/>
                    </a:cubicBezTo>
                    <a:cubicBezTo>
                      <a:pt x="335" y="56"/>
                      <a:pt x="335" y="56"/>
                      <a:pt x="335" y="56"/>
                    </a:cubicBezTo>
                    <a:cubicBezTo>
                      <a:pt x="334" y="55"/>
                      <a:pt x="334" y="55"/>
                      <a:pt x="334" y="55"/>
                    </a:cubicBezTo>
                    <a:cubicBezTo>
                      <a:pt x="319" y="52"/>
                      <a:pt x="319" y="52"/>
                      <a:pt x="319" y="52"/>
                    </a:cubicBezTo>
                    <a:cubicBezTo>
                      <a:pt x="315" y="49"/>
                      <a:pt x="315" y="49"/>
                      <a:pt x="315" y="49"/>
                    </a:cubicBezTo>
                    <a:cubicBezTo>
                      <a:pt x="317" y="48"/>
                      <a:pt x="317" y="48"/>
                      <a:pt x="317" y="48"/>
                    </a:cubicBezTo>
                    <a:cubicBezTo>
                      <a:pt x="322" y="51"/>
                      <a:pt x="322" y="51"/>
                      <a:pt x="322" y="51"/>
                    </a:cubicBezTo>
                    <a:cubicBezTo>
                      <a:pt x="328" y="50"/>
                      <a:pt x="328" y="50"/>
                      <a:pt x="328" y="50"/>
                    </a:cubicBezTo>
                    <a:cubicBezTo>
                      <a:pt x="328" y="48"/>
                      <a:pt x="328" y="48"/>
                      <a:pt x="328" y="48"/>
                    </a:cubicBezTo>
                    <a:cubicBezTo>
                      <a:pt x="323" y="48"/>
                      <a:pt x="323" y="48"/>
                      <a:pt x="323" y="48"/>
                    </a:cubicBezTo>
                    <a:cubicBezTo>
                      <a:pt x="326" y="45"/>
                      <a:pt x="326" y="45"/>
                      <a:pt x="326" y="45"/>
                    </a:cubicBezTo>
                    <a:cubicBezTo>
                      <a:pt x="334" y="45"/>
                      <a:pt x="334" y="45"/>
                      <a:pt x="334" y="45"/>
                    </a:cubicBezTo>
                    <a:cubicBezTo>
                      <a:pt x="354" y="51"/>
                      <a:pt x="354" y="51"/>
                      <a:pt x="354" y="51"/>
                    </a:cubicBezTo>
                    <a:cubicBezTo>
                      <a:pt x="366" y="51"/>
                      <a:pt x="366" y="51"/>
                      <a:pt x="366" y="51"/>
                    </a:cubicBezTo>
                    <a:cubicBezTo>
                      <a:pt x="366" y="54"/>
                      <a:pt x="366" y="54"/>
                      <a:pt x="366" y="54"/>
                    </a:cubicBezTo>
                    <a:cubicBezTo>
                      <a:pt x="363" y="55"/>
                      <a:pt x="363" y="55"/>
                      <a:pt x="363" y="55"/>
                    </a:cubicBezTo>
                    <a:cubicBezTo>
                      <a:pt x="366" y="60"/>
                      <a:pt x="366" y="60"/>
                      <a:pt x="366" y="60"/>
                    </a:cubicBezTo>
                    <a:cubicBezTo>
                      <a:pt x="367" y="61"/>
                      <a:pt x="367" y="61"/>
                      <a:pt x="367" y="61"/>
                    </a:cubicBezTo>
                    <a:cubicBezTo>
                      <a:pt x="369" y="64"/>
                      <a:pt x="369" y="64"/>
                      <a:pt x="369" y="64"/>
                    </a:cubicBezTo>
                    <a:cubicBezTo>
                      <a:pt x="371" y="65"/>
                      <a:pt x="371" y="65"/>
                      <a:pt x="371" y="65"/>
                    </a:cubicBezTo>
                    <a:cubicBezTo>
                      <a:pt x="377" y="66"/>
                      <a:pt x="377" y="66"/>
                      <a:pt x="377" y="66"/>
                    </a:cubicBezTo>
                    <a:cubicBezTo>
                      <a:pt x="375" y="64"/>
                      <a:pt x="375" y="64"/>
                      <a:pt x="375" y="64"/>
                    </a:cubicBezTo>
                    <a:cubicBezTo>
                      <a:pt x="378" y="63"/>
                      <a:pt x="378" y="63"/>
                      <a:pt x="378" y="63"/>
                    </a:cubicBezTo>
                    <a:cubicBezTo>
                      <a:pt x="376" y="60"/>
                      <a:pt x="376" y="60"/>
                      <a:pt x="376" y="60"/>
                    </a:cubicBezTo>
                    <a:cubicBezTo>
                      <a:pt x="369" y="55"/>
                      <a:pt x="369" y="55"/>
                      <a:pt x="369" y="55"/>
                    </a:cubicBezTo>
                    <a:cubicBezTo>
                      <a:pt x="369" y="52"/>
                      <a:pt x="369" y="52"/>
                      <a:pt x="369" y="52"/>
                    </a:cubicBezTo>
                    <a:cubicBezTo>
                      <a:pt x="366" y="50"/>
                      <a:pt x="366" y="50"/>
                      <a:pt x="366" y="50"/>
                    </a:cubicBezTo>
                    <a:cubicBezTo>
                      <a:pt x="356" y="48"/>
                      <a:pt x="356" y="48"/>
                      <a:pt x="356" y="48"/>
                    </a:cubicBezTo>
                    <a:cubicBezTo>
                      <a:pt x="357" y="47"/>
                      <a:pt x="357" y="47"/>
                      <a:pt x="357" y="47"/>
                    </a:cubicBezTo>
                    <a:cubicBezTo>
                      <a:pt x="355" y="46"/>
                      <a:pt x="355" y="46"/>
                      <a:pt x="355" y="46"/>
                    </a:cubicBezTo>
                    <a:cubicBezTo>
                      <a:pt x="345" y="44"/>
                      <a:pt x="345" y="44"/>
                      <a:pt x="345" y="44"/>
                    </a:cubicBezTo>
                    <a:cubicBezTo>
                      <a:pt x="342" y="42"/>
                      <a:pt x="342" y="42"/>
                      <a:pt x="342" y="42"/>
                    </a:cubicBezTo>
                    <a:cubicBezTo>
                      <a:pt x="342" y="40"/>
                      <a:pt x="342" y="40"/>
                      <a:pt x="342" y="40"/>
                    </a:cubicBezTo>
                    <a:cubicBezTo>
                      <a:pt x="335" y="38"/>
                      <a:pt x="335" y="38"/>
                      <a:pt x="335" y="38"/>
                    </a:cubicBezTo>
                    <a:cubicBezTo>
                      <a:pt x="336" y="37"/>
                      <a:pt x="336" y="37"/>
                      <a:pt x="336" y="37"/>
                    </a:cubicBezTo>
                    <a:cubicBezTo>
                      <a:pt x="334" y="36"/>
                      <a:pt x="334" y="36"/>
                      <a:pt x="334" y="36"/>
                    </a:cubicBezTo>
                    <a:cubicBezTo>
                      <a:pt x="336" y="35"/>
                      <a:pt x="336" y="35"/>
                      <a:pt x="336" y="35"/>
                    </a:cubicBezTo>
                    <a:cubicBezTo>
                      <a:pt x="334" y="35"/>
                      <a:pt x="334" y="35"/>
                      <a:pt x="334" y="35"/>
                    </a:cubicBezTo>
                    <a:cubicBezTo>
                      <a:pt x="372" y="31"/>
                      <a:pt x="372" y="31"/>
                      <a:pt x="372" y="31"/>
                    </a:cubicBezTo>
                    <a:cubicBezTo>
                      <a:pt x="370" y="30"/>
                      <a:pt x="370" y="30"/>
                      <a:pt x="370" y="30"/>
                    </a:cubicBezTo>
                    <a:cubicBezTo>
                      <a:pt x="372" y="30"/>
                      <a:pt x="372" y="30"/>
                      <a:pt x="372" y="30"/>
                    </a:cubicBezTo>
                    <a:cubicBezTo>
                      <a:pt x="369" y="29"/>
                      <a:pt x="369" y="29"/>
                      <a:pt x="369" y="29"/>
                    </a:cubicBezTo>
                    <a:cubicBezTo>
                      <a:pt x="363" y="27"/>
                      <a:pt x="363" y="27"/>
                      <a:pt x="363" y="27"/>
                    </a:cubicBezTo>
                    <a:cubicBezTo>
                      <a:pt x="366" y="26"/>
                      <a:pt x="366" y="26"/>
                      <a:pt x="366" y="26"/>
                    </a:cubicBezTo>
                    <a:cubicBezTo>
                      <a:pt x="359" y="25"/>
                      <a:pt x="359" y="25"/>
                      <a:pt x="359" y="25"/>
                    </a:cubicBezTo>
                    <a:cubicBezTo>
                      <a:pt x="359" y="23"/>
                      <a:pt x="359" y="23"/>
                      <a:pt x="359" y="23"/>
                    </a:cubicBezTo>
                    <a:cubicBezTo>
                      <a:pt x="367" y="25"/>
                      <a:pt x="367" y="25"/>
                      <a:pt x="367" y="25"/>
                    </a:cubicBezTo>
                    <a:cubicBezTo>
                      <a:pt x="366" y="22"/>
                      <a:pt x="366" y="22"/>
                      <a:pt x="366" y="22"/>
                    </a:cubicBezTo>
                    <a:cubicBezTo>
                      <a:pt x="364" y="21"/>
                      <a:pt x="364" y="21"/>
                      <a:pt x="364" y="21"/>
                    </a:cubicBezTo>
                    <a:cubicBezTo>
                      <a:pt x="371" y="21"/>
                      <a:pt x="371" y="21"/>
                      <a:pt x="371" y="21"/>
                    </a:cubicBezTo>
                    <a:cubicBezTo>
                      <a:pt x="375" y="18"/>
                      <a:pt x="375" y="18"/>
                      <a:pt x="375" y="18"/>
                    </a:cubicBezTo>
                    <a:cubicBezTo>
                      <a:pt x="399" y="15"/>
                      <a:pt x="399" y="15"/>
                      <a:pt x="399" y="15"/>
                    </a:cubicBezTo>
                    <a:cubicBezTo>
                      <a:pt x="394" y="13"/>
                      <a:pt x="394" y="13"/>
                      <a:pt x="394" y="13"/>
                    </a:cubicBezTo>
                    <a:cubicBezTo>
                      <a:pt x="412" y="12"/>
                      <a:pt x="412" y="12"/>
                      <a:pt x="412" y="12"/>
                    </a:cubicBezTo>
                    <a:cubicBezTo>
                      <a:pt x="414" y="13"/>
                      <a:pt x="414" y="13"/>
                      <a:pt x="414" y="13"/>
                    </a:cubicBezTo>
                    <a:cubicBezTo>
                      <a:pt x="414" y="15"/>
                      <a:pt x="414" y="15"/>
                      <a:pt x="414" y="15"/>
                    </a:cubicBezTo>
                    <a:cubicBezTo>
                      <a:pt x="417" y="14"/>
                      <a:pt x="417" y="14"/>
                      <a:pt x="417" y="14"/>
                    </a:cubicBezTo>
                    <a:cubicBezTo>
                      <a:pt x="419" y="14"/>
                      <a:pt x="419" y="14"/>
                      <a:pt x="419" y="14"/>
                    </a:cubicBezTo>
                    <a:cubicBezTo>
                      <a:pt x="419" y="15"/>
                      <a:pt x="419" y="15"/>
                      <a:pt x="419" y="15"/>
                    </a:cubicBezTo>
                    <a:cubicBezTo>
                      <a:pt x="429" y="11"/>
                      <a:pt x="429" y="11"/>
                      <a:pt x="429" y="11"/>
                    </a:cubicBezTo>
                    <a:cubicBezTo>
                      <a:pt x="438" y="13"/>
                      <a:pt x="438" y="13"/>
                      <a:pt x="438" y="13"/>
                    </a:cubicBezTo>
                    <a:cubicBezTo>
                      <a:pt x="437" y="12"/>
                      <a:pt x="437" y="12"/>
                      <a:pt x="437" y="12"/>
                    </a:cubicBezTo>
                    <a:cubicBezTo>
                      <a:pt x="428" y="10"/>
                      <a:pt x="428" y="10"/>
                      <a:pt x="428" y="10"/>
                    </a:cubicBezTo>
                    <a:cubicBezTo>
                      <a:pt x="442" y="9"/>
                      <a:pt x="442" y="9"/>
                      <a:pt x="442" y="9"/>
                    </a:cubicBezTo>
                    <a:cubicBezTo>
                      <a:pt x="443" y="8"/>
                      <a:pt x="443" y="8"/>
                      <a:pt x="443" y="8"/>
                    </a:cubicBezTo>
                    <a:cubicBezTo>
                      <a:pt x="438" y="7"/>
                      <a:pt x="438" y="7"/>
                      <a:pt x="438" y="7"/>
                    </a:cubicBezTo>
                    <a:cubicBezTo>
                      <a:pt x="438" y="5"/>
                      <a:pt x="438" y="5"/>
                      <a:pt x="438" y="5"/>
                    </a:cubicBezTo>
                    <a:cubicBezTo>
                      <a:pt x="443" y="0"/>
                      <a:pt x="443" y="0"/>
                      <a:pt x="443" y="0"/>
                    </a:cubicBezTo>
                    <a:cubicBezTo>
                      <a:pt x="449" y="0"/>
                      <a:pt x="449" y="0"/>
                      <a:pt x="449" y="0"/>
                    </a:cubicBezTo>
                    <a:cubicBezTo>
                      <a:pt x="461" y="1"/>
                      <a:pt x="461" y="1"/>
                      <a:pt x="461" y="1"/>
                    </a:cubicBezTo>
                    <a:cubicBezTo>
                      <a:pt x="465" y="3"/>
                      <a:pt x="465" y="3"/>
                      <a:pt x="465" y="3"/>
                    </a:cubicBezTo>
                    <a:cubicBezTo>
                      <a:pt x="458" y="6"/>
                      <a:pt x="458" y="6"/>
                      <a:pt x="458" y="6"/>
                    </a:cubicBezTo>
                    <a:cubicBezTo>
                      <a:pt x="465" y="4"/>
                      <a:pt x="465" y="4"/>
                      <a:pt x="465" y="4"/>
                    </a:cubicBezTo>
                    <a:cubicBezTo>
                      <a:pt x="466" y="5"/>
                      <a:pt x="466" y="5"/>
                      <a:pt x="466" y="5"/>
                    </a:cubicBezTo>
                    <a:cubicBezTo>
                      <a:pt x="476" y="6"/>
                      <a:pt x="476" y="6"/>
                      <a:pt x="476" y="6"/>
                    </a:cubicBezTo>
                    <a:cubicBezTo>
                      <a:pt x="478" y="7"/>
                      <a:pt x="478" y="7"/>
                      <a:pt x="478" y="7"/>
                    </a:cubicBezTo>
                    <a:cubicBezTo>
                      <a:pt x="475" y="10"/>
                      <a:pt x="475" y="10"/>
                      <a:pt x="475" y="10"/>
                    </a:cubicBezTo>
                    <a:cubicBezTo>
                      <a:pt x="482" y="10"/>
                      <a:pt x="482" y="10"/>
                      <a:pt x="482" y="10"/>
                    </a:cubicBezTo>
                    <a:cubicBezTo>
                      <a:pt x="485" y="7"/>
                      <a:pt x="485" y="7"/>
                      <a:pt x="485" y="7"/>
                    </a:cubicBezTo>
                    <a:cubicBezTo>
                      <a:pt x="504" y="8"/>
                      <a:pt x="504" y="8"/>
                      <a:pt x="504" y="8"/>
                    </a:cubicBezTo>
                    <a:cubicBezTo>
                      <a:pt x="518" y="11"/>
                      <a:pt x="518" y="11"/>
                      <a:pt x="518" y="11"/>
                    </a:cubicBezTo>
                    <a:cubicBezTo>
                      <a:pt x="518" y="12"/>
                      <a:pt x="518" y="12"/>
                      <a:pt x="518" y="12"/>
                    </a:cubicBezTo>
                    <a:cubicBezTo>
                      <a:pt x="522" y="13"/>
                      <a:pt x="522" y="13"/>
                      <a:pt x="522" y="13"/>
                    </a:cubicBezTo>
                    <a:cubicBezTo>
                      <a:pt x="522" y="12"/>
                      <a:pt x="522" y="12"/>
                      <a:pt x="522" y="12"/>
                    </a:cubicBezTo>
                    <a:cubicBezTo>
                      <a:pt x="531" y="15"/>
                      <a:pt x="531" y="15"/>
                      <a:pt x="531" y="15"/>
                    </a:cubicBezTo>
                    <a:cubicBezTo>
                      <a:pt x="531" y="16"/>
                      <a:pt x="531" y="16"/>
                      <a:pt x="531" y="16"/>
                    </a:cubicBezTo>
                    <a:cubicBezTo>
                      <a:pt x="533" y="18"/>
                      <a:pt x="533" y="18"/>
                      <a:pt x="533" y="18"/>
                    </a:cubicBezTo>
                    <a:cubicBezTo>
                      <a:pt x="536" y="19"/>
                      <a:pt x="536" y="19"/>
                      <a:pt x="536" y="19"/>
                    </a:cubicBezTo>
                    <a:cubicBezTo>
                      <a:pt x="535" y="22"/>
                      <a:pt x="535" y="22"/>
                      <a:pt x="535" y="22"/>
                    </a:cubicBezTo>
                    <a:cubicBezTo>
                      <a:pt x="523" y="26"/>
                      <a:pt x="523" y="26"/>
                      <a:pt x="523" y="26"/>
                    </a:cubicBezTo>
                    <a:cubicBezTo>
                      <a:pt x="517" y="34"/>
                      <a:pt x="517" y="34"/>
                      <a:pt x="517" y="34"/>
                    </a:cubicBezTo>
                    <a:cubicBezTo>
                      <a:pt x="510" y="34"/>
                      <a:pt x="510" y="34"/>
                      <a:pt x="510" y="34"/>
                    </a:cubicBezTo>
                    <a:cubicBezTo>
                      <a:pt x="506" y="37"/>
                      <a:pt x="506" y="37"/>
                      <a:pt x="506" y="37"/>
                    </a:cubicBezTo>
                    <a:cubicBezTo>
                      <a:pt x="506" y="41"/>
                      <a:pt x="506" y="41"/>
                      <a:pt x="506" y="41"/>
                    </a:cubicBezTo>
                    <a:cubicBezTo>
                      <a:pt x="510" y="40"/>
                      <a:pt x="510" y="40"/>
                      <a:pt x="510" y="40"/>
                    </a:cubicBezTo>
                    <a:cubicBezTo>
                      <a:pt x="508" y="38"/>
                      <a:pt x="508" y="38"/>
                      <a:pt x="508" y="38"/>
                    </a:cubicBezTo>
                    <a:cubicBezTo>
                      <a:pt x="509" y="38"/>
                      <a:pt x="509" y="38"/>
                      <a:pt x="509" y="38"/>
                    </a:cubicBezTo>
                    <a:cubicBezTo>
                      <a:pt x="517" y="38"/>
                      <a:pt x="517" y="38"/>
                      <a:pt x="517" y="38"/>
                    </a:cubicBezTo>
                    <a:cubicBezTo>
                      <a:pt x="526" y="36"/>
                      <a:pt x="526" y="36"/>
                      <a:pt x="526" y="36"/>
                    </a:cubicBezTo>
                    <a:cubicBezTo>
                      <a:pt x="524" y="35"/>
                      <a:pt x="524" y="35"/>
                      <a:pt x="524" y="35"/>
                    </a:cubicBezTo>
                    <a:cubicBezTo>
                      <a:pt x="528" y="36"/>
                      <a:pt x="528" y="36"/>
                      <a:pt x="528" y="36"/>
                    </a:cubicBezTo>
                    <a:cubicBezTo>
                      <a:pt x="534" y="33"/>
                      <a:pt x="534" y="33"/>
                      <a:pt x="534" y="33"/>
                    </a:cubicBezTo>
                    <a:cubicBezTo>
                      <a:pt x="527" y="34"/>
                      <a:pt x="527" y="34"/>
                      <a:pt x="527" y="34"/>
                    </a:cubicBezTo>
                    <a:cubicBezTo>
                      <a:pt x="523" y="32"/>
                      <a:pt x="523" y="32"/>
                      <a:pt x="523" y="32"/>
                    </a:cubicBezTo>
                    <a:cubicBezTo>
                      <a:pt x="525" y="30"/>
                      <a:pt x="525" y="30"/>
                      <a:pt x="525" y="30"/>
                    </a:cubicBezTo>
                    <a:cubicBezTo>
                      <a:pt x="531" y="31"/>
                      <a:pt x="531" y="31"/>
                      <a:pt x="531" y="31"/>
                    </a:cubicBezTo>
                    <a:cubicBezTo>
                      <a:pt x="534" y="30"/>
                      <a:pt x="534" y="30"/>
                      <a:pt x="534" y="30"/>
                    </a:cubicBezTo>
                    <a:cubicBezTo>
                      <a:pt x="535" y="32"/>
                      <a:pt x="535" y="32"/>
                      <a:pt x="535" y="32"/>
                    </a:cubicBezTo>
                    <a:cubicBezTo>
                      <a:pt x="544" y="33"/>
                      <a:pt x="544" y="33"/>
                      <a:pt x="544" y="33"/>
                    </a:cubicBezTo>
                    <a:cubicBezTo>
                      <a:pt x="546" y="32"/>
                      <a:pt x="546" y="32"/>
                      <a:pt x="546" y="32"/>
                    </a:cubicBezTo>
                    <a:cubicBezTo>
                      <a:pt x="543" y="30"/>
                      <a:pt x="543" y="30"/>
                      <a:pt x="543" y="30"/>
                    </a:cubicBezTo>
                    <a:cubicBezTo>
                      <a:pt x="551" y="34"/>
                      <a:pt x="551" y="34"/>
                      <a:pt x="551" y="34"/>
                    </a:cubicBezTo>
                    <a:cubicBezTo>
                      <a:pt x="552" y="36"/>
                      <a:pt x="552" y="36"/>
                      <a:pt x="552" y="36"/>
                    </a:cubicBezTo>
                    <a:cubicBezTo>
                      <a:pt x="557" y="37"/>
                      <a:pt x="557" y="37"/>
                      <a:pt x="557" y="37"/>
                    </a:cubicBezTo>
                    <a:cubicBezTo>
                      <a:pt x="564" y="38"/>
                      <a:pt x="564" y="38"/>
                      <a:pt x="564" y="38"/>
                    </a:cubicBezTo>
                    <a:cubicBezTo>
                      <a:pt x="553" y="35"/>
                      <a:pt x="553" y="35"/>
                      <a:pt x="553" y="35"/>
                    </a:cubicBezTo>
                    <a:cubicBezTo>
                      <a:pt x="565" y="33"/>
                      <a:pt x="565" y="33"/>
                      <a:pt x="565" y="33"/>
                    </a:cubicBezTo>
                    <a:cubicBezTo>
                      <a:pt x="589" y="35"/>
                      <a:pt x="589" y="35"/>
                      <a:pt x="589" y="35"/>
                    </a:cubicBezTo>
                    <a:cubicBezTo>
                      <a:pt x="590" y="38"/>
                      <a:pt x="590" y="38"/>
                      <a:pt x="590" y="38"/>
                    </a:cubicBezTo>
                    <a:cubicBezTo>
                      <a:pt x="602" y="40"/>
                      <a:pt x="602" y="40"/>
                      <a:pt x="602" y="40"/>
                    </a:cubicBezTo>
                    <a:cubicBezTo>
                      <a:pt x="623" y="39"/>
                      <a:pt x="623" y="39"/>
                      <a:pt x="623" y="39"/>
                    </a:cubicBezTo>
                    <a:cubicBezTo>
                      <a:pt x="623" y="38"/>
                      <a:pt x="623" y="38"/>
                      <a:pt x="623" y="38"/>
                    </a:cubicBezTo>
                    <a:cubicBezTo>
                      <a:pt x="618" y="35"/>
                      <a:pt x="618" y="35"/>
                      <a:pt x="618" y="35"/>
                    </a:cubicBezTo>
                    <a:cubicBezTo>
                      <a:pt x="615" y="33"/>
                      <a:pt x="615" y="33"/>
                      <a:pt x="615" y="33"/>
                    </a:cubicBezTo>
                    <a:cubicBezTo>
                      <a:pt x="619" y="33"/>
                      <a:pt x="619" y="33"/>
                      <a:pt x="619" y="33"/>
                    </a:cubicBezTo>
                    <a:cubicBezTo>
                      <a:pt x="618" y="32"/>
                      <a:pt x="618" y="32"/>
                      <a:pt x="618" y="32"/>
                    </a:cubicBezTo>
                    <a:cubicBezTo>
                      <a:pt x="641" y="36"/>
                      <a:pt x="641" y="36"/>
                      <a:pt x="641" y="36"/>
                    </a:cubicBezTo>
                    <a:cubicBezTo>
                      <a:pt x="651" y="35"/>
                      <a:pt x="651" y="35"/>
                      <a:pt x="651" y="35"/>
                    </a:cubicBezTo>
                    <a:cubicBezTo>
                      <a:pt x="665" y="39"/>
                      <a:pt x="665" y="39"/>
                      <a:pt x="665" y="39"/>
                    </a:cubicBezTo>
                    <a:cubicBezTo>
                      <a:pt x="668" y="43"/>
                      <a:pt x="668" y="43"/>
                      <a:pt x="668" y="43"/>
                    </a:cubicBezTo>
                    <a:cubicBezTo>
                      <a:pt x="673" y="45"/>
                      <a:pt x="673" y="45"/>
                      <a:pt x="673" y="45"/>
                    </a:cubicBezTo>
                    <a:cubicBezTo>
                      <a:pt x="675" y="47"/>
                      <a:pt x="675" y="47"/>
                      <a:pt x="675" y="47"/>
                    </a:cubicBezTo>
                    <a:cubicBezTo>
                      <a:pt x="672" y="49"/>
                      <a:pt x="672" y="49"/>
                      <a:pt x="672" y="49"/>
                    </a:cubicBezTo>
                    <a:cubicBezTo>
                      <a:pt x="676" y="51"/>
                      <a:pt x="676" y="51"/>
                      <a:pt x="676" y="51"/>
                    </a:cubicBezTo>
                    <a:cubicBezTo>
                      <a:pt x="678" y="51"/>
                      <a:pt x="678" y="51"/>
                      <a:pt x="678" y="51"/>
                    </a:cubicBezTo>
                    <a:cubicBezTo>
                      <a:pt x="690" y="57"/>
                      <a:pt x="690" y="57"/>
                      <a:pt x="690" y="57"/>
                    </a:cubicBezTo>
                    <a:cubicBezTo>
                      <a:pt x="698" y="58"/>
                      <a:pt x="698" y="58"/>
                      <a:pt x="698" y="58"/>
                    </a:cubicBezTo>
                    <a:cubicBezTo>
                      <a:pt x="704" y="60"/>
                      <a:pt x="704" y="60"/>
                      <a:pt x="704" y="60"/>
                    </a:cubicBezTo>
                    <a:cubicBezTo>
                      <a:pt x="699" y="48"/>
                      <a:pt x="699" y="48"/>
                      <a:pt x="699" y="48"/>
                    </a:cubicBezTo>
                    <a:cubicBezTo>
                      <a:pt x="711" y="53"/>
                      <a:pt x="711" y="53"/>
                      <a:pt x="711" y="53"/>
                    </a:cubicBezTo>
                    <a:cubicBezTo>
                      <a:pt x="722" y="51"/>
                      <a:pt x="722" y="51"/>
                      <a:pt x="722" y="51"/>
                    </a:cubicBezTo>
                    <a:cubicBezTo>
                      <a:pt x="729" y="52"/>
                      <a:pt x="729" y="52"/>
                      <a:pt x="729" y="52"/>
                    </a:cubicBezTo>
                    <a:cubicBezTo>
                      <a:pt x="744" y="56"/>
                      <a:pt x="744" y="56"/>
                      <a:pt x="744" y="56"/>
                    </a:cubicBezTo>
                    <a:cubicBezTo>
                      <a:pt x="750" y="52"/>
                      <a:pt x="750" y="52"/>
                      <a:pt x="750" y="52"/>
                    </a:cubicBezTo>
                    <a:cubicBezTo>
                      <a:pt x="754" y="53"/>
                      <a:pt x="754" y="53"/>
                      <a:pt x="754" y="53"/>
                    </a:cubicBezTo>
                    <a:cubicBezTo>
                      <a:pt x="749" y="50"/>
                      <a:pt x="749" y="50"/>
                      <a:pt x="749" y="50"/>
                    </a:cubicBezTo>
                    <a:cubicBezTo>
                      <a:pt x="748" y="49"/>
                      <a:pt x="748" y="49"/>
                      <a:pt x="748" y="49"/>
                    </a:cubicBezTo>
                    <a:cubicBezTo>
                      <a:pt x="746" y="48"/>
                      <a:pt x="746" y="48"/>
                      <a:pt x="746" y="48"/>
                    </a:cubicBezTo>
                    <a:cubicBezTo>
                      <a:pt x="748" y="43"/>
                      <a:pt x="748" y="43"/>
                      <a:pt x="748" y="43"/>
                    </a:cubicBezTo>
                    <a:cubicBezTo>
                      <a:pt x="744" y="41"/>
                      <a:pt x="744" y="41"/>
                      <a:pt x="744" y="41"/>
                    </a:cubicBezTo>
                    <a:cubicBezTo>
                      <a:pt x="745" y="41"/>
                      <a:pt x="745" y="41"/>
                      <a:pt x="745" y="41"/>
                    </a:cubicBezTo>
                    <a:cubicBezTo>
                      <a:pt x="812" y="47"/>
                      <a:pt x="812" y="47"/>
                      <a:pt x="812" y="47"/>
                    </a:cubicBezTo>
                    <a:cubicBezTo>
                      <a:pt x="818" y="49"/>
                      <a:pt x="818" y="49"/>
                      <a:pt x="818" y="49"/>
                    </a:cubicBezTo>
                    <a:cubicBezTo>
                      <a:pt x="813" y="49"/>
                      <a:pt x="813" y="49"/>
                      <a:pt x="813" y="49"/>
                    </a:cubicBezTo>
                    <a:cubicBezTo>
                      <a:pt x="813" y="51"/>
                      <a:pt x="813" y="51"/>
                      <a:pt x="813" y="51"/>
                    </a:cubicBezTo>
                    <a:cubicBezTo>
                      <a:pt x="822" y="51"/>
                      <a:pt x="822" y="51"/>
                      <a:pt x="822" y="51"/>
                    </a:cubicBezTo>
                    <a:cubicBezTo>
                      <a:pt x="828" y="54"/>
                      <a:pt x="828" y="54"/>
                      <a:pt x="828" y="54"/>
                    </a:cubicBezTo>
                    <a:cubicBezTo>
                      <a:pt x="834" y="53"/>
                      <a:pt x="834" y="53"/>
                      <a:pt x="834" y="53"/>
                    </a:cubicBezTo>
                    <a:cubicBezTo>
                      <a:pt x="842" y="56"/>
                      <a:pt x="842" y="56"/>
                      <a:pt x="842" y="56"/>
                    </a:cubicBezTo>
                    <a:cubicBezTo>
                      <a:pt x="841" y="57"/>
                      <a:pt x="841" y="57"/>
                      <a:pt x="841" y="57"/>
                    </a:cubicBezTo>
                    <a:cubicBezTo>
                      <a:pt x="849" y="59"/>
                      <a:pt x="849" y="59"/>
                      <a:pt x="849" y="59"/>
                    </a:cubicBezTo>
                    <a:cubicBezTo>
                      <a:pt x="861" y="57"/>
                      <a:pt x="861" y="57"/>
                      <a:pt x="861" y="57"/>
                    </a:cubicBezTo>
                    <a:cubicBezTo>
                      <a:pt x="890" y="58"/>
                      <a:pt x="890" y="58"/>
                      <a:pt x="890" y="58"/>
                    </a:cubicBezTo>
                    <a:cubicBezTo>
                      <a:pt x="905" y="62"/>
                      <a:pt x="905" y="62"/>
                      <a:pt x="905" y="62"/>
                    </a:cubicBezTo>
                    <a:cubicBezTo>
                      <a:pt x="911" y="68"/>
                      <a:pt x="911" y="68"/>
                      <a:pt x="911" y="68"/>
                    </a:cubicBezTo>
                    <a:cubicBezTo>
                      <a:pt x="916" y="69"/>
                      <a:pt x="916" y="69"/>
                      <a:pt x="916" y="69"/>
                    </a:cubicBezTo>
                    <a:cubicBezTo>
                      <a:pt x="925" y="70"/>
                      <a:pt x="925" y="70"/>
                      <a:pt x="925" y="70"/>
                    </a:cubicBezTo>
                    <a:cubicBezTo>
                      <a:pt x="927" y="72"/>
                      <a:pt x="927" y="72"/>
                      <a:pt x="927" y="72"/>
                    </a:cubicBezTo>
                    <a:cubicBezTo>
                      <a:pt x="941" y="68"/>
                      <a:pt x="941" y="68"/>
                      <a:pt x="941" y="68"/>
                    </a:cubicBezTo>
                    <a:cubicBezTo>
                      <a:pt x="945" y="70"/>
                      <a:pt x="945" y="70"/>
                      <a:pt x="945" y="70"/>
                    </a:cubicBezTo>
                    <a:cubicBezTo>
                      <a:pt x="965" y="71"/>
                      <a:pt x="965" y="71"/>
                      <a:pt x="965" y="71"/>
                    </a:cubicBezTo>
                    <a:cubicBezTo>
                      <a:pt x="967" y="68"/>
                      <a:pt x="967" y="68"/>
                      <a:pt x="967" y="68"/>
                    </a:cubicBezTo>
                    <a:cubicBezTo>
                      <a:pt x="973" y="70"/>
                      <a:pt x="973" y="70"/>
                      <a:pt x="973" y="70"/>
                    </a:cubicBezTo>
                    <a:cubicBezTo>
                      <a:pt x="978" y="73"/>
                      <a:pt x="978" y="73"/>
                      <a:pt x="978" y="73"/>
                    </a:cubicBezTo>
                    <a:cubicBezTo>
                      <a:pt x="997" y="77"/>
                      <a:pt x="997" y="77"/>
                      <a:pt x="997" y="77"/>
                    </a:cubicBezTo>
                    <a:cubicBezTo>
                      <a:pt x="999" y="74"/>
                      <a:pt x="999" y="74"/>
                      <a:pt x="999" y="74"/>
                    </a:cubicBezTo>
                    <a:cubicBezTo>
                      <a:pt x="990" y="70"/>
                      <a:pt x="990" y="70"/>
                      <a:pt x="990" y="70"/>
                    </a:cubicBezTo>
                    <a:cubicBezTo>
                      <a:pt x="985" y="70"/>
                      <a:pt x="985" y="70"/>
                      <a:pt x="985" y="70"/>
                    </a:cubicBezTo>
                    <a:cubicBezTo>
                      <a:pt x="987" y="69"/>
                      <a:pt x="987" y="69"/>
                      <a:pt x="987" y="69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1022" y="67"/>
                      <a:pt x="1022" y="67"/>
                      <a:pt x="1022" y="67"/>
                    </a:cubicBezTo>
                    <a:cubicBezTo>
                      <a:pt x="1046" y="71"/>
                      <a:pt x="1046" y="71"/>
                      <a:pt x="1046" y="71"/>
                    </a:cubicBezTo>
                    <a:cubicBezTo>
                      <a:pt x="1064" y="76"/>
                      <a:pt x="1064" y="76"/>
                      <a:pt x="1064" y="76"/>
                    </a:cubicBezTo>
                    <a:cubicBezTo>
                      <a:pt x="1074" y="81"/>
                      <a:pt x="1087" y="82"/>
                      <a:pt x="1092" y="83"/>
                    </a:cubicBezTo>
                    <a:cubicBezTo>
                      <a:pt x="1097" y="84"/>
                      <a:pt x="1113" y="83"/>
                      <a:pt x="1121" y="87"/>
                    </a:cubicBezTo>
                    <a:cubicBezTo>
                      <a:pt x="1128" y="91"/>
                      <a:pt x="1137" y="98"/>
                      <a:pt x="1143" y="98"/>
                    </a:cubicBezTo>
                    <a:cubicBezTo>
                      <a:pt x="1148" y="98"/>
                      <a:pt x="1153" y="93"/>
                      <a:pt x="1158" y="93"/>
                    </a:cubicBezTo>
                    <a:cubicBezTo>
                      <a:pt x="1164" y="93"/>
                      <a:pt x="1182" y="110"/>
                      <a:pt x="1182" y="110"/>
                    </a:cubicBezTo>
                    <a:cubicBezTo>
                      <a:pt x="1182" y="110"/>
                      <a:pt x="1174" y="117"/>
                      <a:pt x="1167" y="114"/>
                    </a:cubicBezTo>
                    <a:cubicBezTo>
                      <a:pt x="1160" y="111"/>
                      <a:pt x="1153" y="105"/>
                      <a:pt x="1148" y="105"/>
                    </a:cubicBezTo>
                    <a:cubicBezTo>
                      <a:pt x="1143" y="105"/>
                      <a:pt x="1137" y="101"/>
                      <a:pt x="1131" y="101"/>
                    </a:cubicBezTo>
                    <a:cubicBezTo>
                      <a:pt x="1125" y="101"/>
                      <a:pt x="1117" y="99"/>
                      <a:pt x="1117" y="104"/>
                    </a:cubicBezTo>
                    <a:cubicBezTo>
                      <a:pt x="1117" y="108"/>
                      <a:pt x="1124" y="111"/>
                      <a:pt x="1116" y="111"/>
                    </a:cubicBezTo>
                    <a:cubicBezTo>
                      <a:pt x="1109" y="111"/>
                      <a:pt x="1108" y="111"/>
                      <a:pt x="1112" y="115"/>
                    </a:cubicBezTo>
                    <a:cubicBezTo>
                      <a:pt x="1116" y="120"/>
                      <a:pt x="1122" y="122"/>
                      <a:pt x="1122" y="122"/>
                    </a:cubicBez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720" r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46" name="Freeform 325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8 w 18"/>
                  <a:gd name="GluePoint1Y" fmla="*/ 8 h 11"/>
                  <a:gd name="GluePoint2X" fmla="*/ 8 w 18"/>
                  <a:gd name="GluePoint2Y" fmla="*/ 11 h 11"/>
                  <a:gd name="GluePoint3X" fmla="*/ 0 w 18"/>
                  <a:gd name="GluePoint3Y" fmla="*/ 8 h 11"/>
                  <a:gd name="GluePoint4X" fmla="*/ 0 w 18"/>
                  <a:gd name="GluePoint4Y" fmla="*/ 3 h 11"/>
                  <a:gd name="GluePoint5X" fmla="*/ 5 w 18"/>
                  <a:gd name="GluePoint5Y" fmla="*/ 0 h 11"/>
                  <a:gd name="GluePoint6X" fmla="*/ 18 w 18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8" h="11">
                    <a:moveTo>
                      <a:pt x="18" y="8"/>
                    </a:moveTo>
                    <a:lnTo>
                      <a:pt x="8" y="11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8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47" name="Freeform 326"/>
              <p:cNvSpPr/>
              <p:nvPr/>
            </p:nvSpPr>
            <p:spPr>
              <a:xfrm>
                <a:off x="6981840" y="1538280"/>
                <a:ext cx="199800" cy="22356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223560"/>
                  <a:gd name="textAreaBottom" fmla="*/ 223920 h 223560"/>
                  <a:gd name="GluePoint1X" fmla="*/ 2 w 126"/>
                  <a:gd name="GluePoint1Y" fmla="*/ 0 h 141"/>
                  <a:gd name="GluePoint2X" fmla="*/ 5 w 126"/>
                  <a:gd name="GluePoint2Y" fmla="*/ 0 h 141"/>
                  <a:gd name="GluePoint3X" fmla="*/ 10 w 126"/>
                  <a:gd name="GluePoint3Y" fmla="*/ 3 h 141"/>
                  <a:gd name="GluePoint4X" fmla="*/ 16 w 126"/>
                  <a:gd name="GluePoint4Y" fmla="*/ 9 h 141"/>
                  <a:gd name="GluePoint5X" fmla="*/ 35 w 126"/>
                  <a:gd name="GluePoint5Y" fmla="*/ 25 h 141"/>
                  <a:gd name="GluePoint6X" fmla="*/ 42 w 126"/>
                  <a:gd name="GluePoint6Y" fmla="*/ 33 h 141"/>
                  <a:gd name="GluePoint7X" fmla="*/ 40 w 126"/>
                  <a:gd name="GluePoint7Y" fmla="*/ 33 h 141"/>
                  <a:gd name="GluePoint8X" fmla="*/ 53 w 126"/>
                  <a:gd name="GluePoint8Y" fmla="*/ 46 h 141"/>
                  <a:gd name="GluePoint9X" fmla="*/ 58 w 126"/>
                  <a:gd name="GluePoint9Y" fmla="*/ 50 h 141"/>
                  <a:gd name="GluePoint10X" fmla="*/ 69 w 126"/>
                  <a:gd name="GluePoint10Y" fmla="*/ 59 h 141"/>
                  <a:gd name="GluePoint11X" fmla="*/ 81 w 126"/>
                  <a:gd name="GluePoint11Y" fmla="*/ 70 h 141"/>
                  <a:gd name="GluePoint12X" fmla="*/ 96 w 126"/>
                  <a:gd name="GluePoint12Y" fmla="*/ 83 h 141"/>
                  <a:gd name="GluePoint13X" fmla="*/ 110 w 126"/>
                  <a:gd name="GluePoint13Y" fmla="*/ 95 h 141"/>
                  <a:gd name="GluePoint14X" fmla="*/ 100 w 126"/>
                  <a:gd name="GluePoint14Y" fmla="*/ 88 h 141"/>
                  <a:gd name="GluePoint15X" fmla="*/ 89 w 126"/>
                  <a:gd name="GluePoint15Y" fmla="*/ 85 h 141"/>
                  <a:gd name="GluePoint16X" fmla="*/ 83 w 126"/>
                  <a:gd name="GluePoint16Y" fmla="*/ 83 h 141"/>
                  <a:gd name="GluePoint17X" fmla="*/ 81 w 126"/>
                  <a:gd name="GluePoint17Y" fmla="*/ 87 h 141"/>
                  <a:gd name="GluePoint18X" fmla="*/ 89 w 126"/>
                  <a:gd name="GluePoint18Y" fmla="*/ 106 h 141"/>
                  <a:gd name="GluePoint19X" fmla="*/ 94 w 126"/>
                  <a:gd name="GluePoint19Y" fmla="*/ 112 h 141"/>
                  <a:gd name="GluePoint20X" fmla="*/ 107 w 126"/>
                  <a:gd name="GluePoint20Y" fmla="*/ 120 h 141"/>
                  <a:gd name="GluePoint21X" fmla="*/ 112 w 126"/>
                  <a:gd name="GluePoint21Y" fmla="*/ 125 h 141"/>
                  <a:gd name="GluePoint22X" fmla="*/ 118 w 126"/>
                  <a:gd name="GluePoint22Y" fmla="*/ 128 h 141"/>
                  <a:gd name="GluePoint23X" fmla="*/ 126 w 126"/>
                  <a:gd name="GluePoint23Y" fmla="*/ 138 h 141"/>
                  <a:gd name="GluePoint24X" fmla="*/ 126 w 126"/>
                  <a:gd name="GluePoint24Y" fmla="*/ 140 h 141"/>
                  <a:gd name="GluePoint25X" fmla="*/ 119 w 126"/>
                  <a:gd name="GluePoint25Y" fmla="*/ 132 h 141"/>
                  <a:gd name="GluePoint26X" fmla="*/ 107 w 126"/>
                  <a:gd name="GluePoint26Y" fmla="*/ 128 h 141"/>
                  <a:gd name="GluePoint27X" fmla="*/ 107 w 126"/>
                  <a:gd name="GluePoint27Y" fmla="*/ 132 h 141"/>
                  <a:gd name="GluePoint28X" fmla="*/ 110 w 126"/>
                  <a:gd name="GluePoint28Y" fmla="*/ 141 h 141"/>
                  <a:gd name="GluePoint29X" fmla="*/ 105 w 126"/>
                  <a:gd name="GluePoint29Y" fmla="*/ 140 h 141"/>
                  <a:gd name="GluePoint30X" fmla="*/ 97 w 126"/>
                  <a:gd name="GluePoint30Y" fmla="*/ 130 h 141"/>
                  <a:gd name="GluePoint31X" fmla="*/ 85 w 126"/>
                  <a:gd name="GluePoint31Y" fmla="*/ 109 h 141"/>
                  <a:gd name="GluePoint32X" fmla="*/ 85 w 126"/>
                  <a:gd name="GluePoint32Y" fmla="*/ 106 h 141"/>
                  <a:gd name="GluePoint33X" fmla="*/ 73 w 126"/>
                  <a:gd name="GluePoint33Y" fmla="*/ 95 h 141"/>
                  <a:gd name="GluePoint34X" fmla="*/ 61 w 126"/>
                  <a:gd name="GluePoint34Y" fmla="*/ 74 h 141"/>
                  <a:gd name="GluePoint35X" fmla="*/ 48 w 126"/>
                  <a:gd name="GluePoint35Y" fmla="*/ 61 h 141"/>
                  <a:gd name="GluePoint36X" fmla="*/ 43 w 126"/>
                  <a:gd name="GluePoint36Y" fmla="*/ 51 h 141"/>
                  <a:gd name="GluePoint37X" fmla="*/ 37 w 126"/>
                  <a:gd name="GluePoint37Y" fmla="*/ 48 h 141"/>
                  <a:gd name="GluePoint38X" fmla="*/ 31 w 126"/>
                  <a:gd name="GluePoint38Y" fmla="*/ 45 h 141"/>
                  <a:gd name="GluePoint39X" fmla="*/ 19 w 126"/>
                  <a:gd name="GluePoint39Y" fmla="*/ 33 h 141"/>
                  <a:gd name="GluePoint40X" fmla="*/ 18 w 126"/>
                  <a:gd name="GluePoint40Y" fmla="*/ 29 h 141"/>
                  <a:gd name="GluePoint41X" fmla="*/ 8 w 126"/>
                  <a:gd name="GluePoint41Y" fmla="*/ 16 h 141"/>
                  <a:gd name="GluePoint42X" fmla="*/ 7 w 126"/>
                  <a:gd name="GluePoint42Y" fmla="*/ 14 h 141"/>
                  <a:gd name="GluePoint43X" fmla="*/ 15 w 126"/>
                  <a:gd name="GluePoint43Y" fmla="*/ 14 h 141"/>
                  <a:gd name="GluePoint44X" fmla="*/ 13 w 126"/>
                  <a:gd name="GluePoint44Y" fmla="*/ 11 h 141"/>
                  <a:gd name="GluePoint45X" fmla="*/ 15 w 126"/>
                  <a:gd name="GluePoint45Y" fmla="*/ 11 h 141"/>
                  <a:gd name="GluePoint46X" fmla="*/ 0 w 126"/>
                  <a:gd name="GluePoint46Y" fmla="*/ 1 h 141"/>
                  <a:gd name="GluePoint47X" fmla="*/ 2 w 126"/>
                  <a:gd name="GluePoint47Y" fmla="*/ 0 h 1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26" h="141">
                    <a:moveTo>
                      <a:pt x="2" y="0"/>
                    </a:moveTo>
                    <a:lnTo>
                      <a:pt x="5" y="0"/>
                    </a:lnTo>
                    <a:lnTo>
                      <a:pt x="10" y="3"/>
                    </a:lnTo>
                    <a:lnTo>
                      <a:pt x="16" y="9"/>
                    </a:lnTo>
                    <a:lnTo>
                      <a:pt x="35" y="25"/>
                    </a:lnTo>
                    <a:lnTo>
                      <a:pt x="42" y="33"/>
                    </a:lnTo>
                    <a:lnTo>
                      <a:pt x="40" y="33"/>
                    </a:lnTo>
                    <a:lnTo>
                      <a:pt x="53" y="46"/>
                    </a:lnTo>
                    <a:lnTo>
                      <a:pt x="58" y="50"/>
                    </a:lnTo>
                    <a:lnTo>
                      <a:pt x="69" y="59"/>
                    </a:lnTo>
                    <a:lnTo>
                      <a:pt x="81" y="70"/>
                    </a:lnTo>
                    <a:lnTo>
                      <a:pt x="96" y="83"/>
                    </a:lnTo>
                    <a:lnTo>
                      <a:pt x="110" y="95"/>
                    </a:lnTo>
                    <a:lnTo>
                      <a:pt x="100" y="88"/>
                    </a:lnTo>
                    <a:lnTo>
                      <a:pt x="89" y="85"/>
                    </a:lnTo>
                    <a:lnTo>
                      <a:pt x="83" y="83"/>
                    </a:lnTo>
                    <a:lnTo>
                      <a:pt x="81" y="87"/>
                    </a:lnTo>
                    <a:lnTo>
                      <a:pt x="89" y="106"/>
                    </a:lnTo>
                    <a:lnTo>
                      <a:pt x="94" y="112"/>
                    </a:lnTo>
                    <a:lnTo>
                      <a:pt x="107" y="120"/>
                    </a:lnTo>
                    <a:lnTo>
                      <a:pt x="112" y="125"/>
                    </a:lnTo>
                    <a:lnTo>
                      <a:pt x="118" y="128"/>
                    </a:lnTo>
                    <a:lnTo>
                      <a:pt x="126" y="138"/>
                    </a:lnTo>
                    <a:lnTo>
                      <a:pt x="126" y="140"/>
                    </a:lnTo>
                    <a:lnTo>
                      <a:pt x="119" y="132"/>
                    </a:lnTo>
                    <a:lnTo>
                      <a:pt x="107" y="128"/>
                    </a:lnTo>
                    <a:lnTo>
                      <a:pt x="107" y="132"/>
                    </a:lnTo>
                    <a:lnTo>
                      <a:pt x="110" y="141"/>
                    </a:lnTo>
                    <a:lnTo>
                      <a:pt x="105" y="140"/>
                    </a:lnTo>
                    <a:lnTo>
                      <a:pt x="97" y="130"/>
                    </a:lnTo>
                    <a:lnTo>
                      <a:pt x="85" y="109"/>
                    </a:lnTo>
                    <a:lnTo>
                      <a:pt x="85" y="106"/>
                    </a:lnTo>
                    <a:lnTo>
                      <a:pt x="73" y="95"/>
                    </a:lnTo>
                    <a:lnTo>
                      <a:pt x="61" y="74"/>
                    </a:lnTo>
                    <a:lnTo>
                      <a:pt x="48" y="61"/>
                    </a:lnTo>
                    <a:lnTo>
                      <a:pt x="43" y="51"/>
                    </a:lnTo>
                    <a:lnTo>
                      <a:pt x="37" y="48"/>
                    </a:lnTo>
                    <a:lnTo>
                      <a:pt x="31" y="45"/>
                    </a:lnTo>
                    <a:lnTo>
                      <a:pt x="19" y="33"/>
                    </a:lnTo>
                    <a:lnTo>
                      <a:pt x="18" y="29"/>
                    </a:lnTo>
                    <a:lnTo>
                      <a:pt x="8" y="16"/>
                    </a:lnTo>
                    <a:lnTo>
                      <a:pt x="7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48" name="Freeform 327"/>
              <p:cNvSpPr/>
              <p:nvPr/>
            </p:nvSpPr>
            <p:spPr>
              <a:xfrm>
                <a:off x="7358040" y="163188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49" name="Freeform 328"/>
              <p:cNvSpPr/>
              <p:nvPr/>
            </p:nvSpPr>
            <p:spPr>
              <a:xfrm>
                <a:off x="7348680" y="16351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3 w 8"/>
                  <a:gd name="GluePoint1Y" fmla="*/ 0 h 11"/>
                  <a:gd name="GluePoint2X" fmla="*/ 3 w 8"/>
                  <a:gd name="GluePoint2Y" fmla="*/ 5 h 11"/>
                  <a:gd name="GluePoint3X" fmla="*/ 0 w 8"/>
                  <a:gd name="GluePoint3Y" fmla="*/ 6 h 11"/>
                  <a:gd name="GluePoint4X" fmla="*/ 1 w 8"/>
                  <a:gd name="GluePoint4Y" fmla="*/ 11 h 11"/>
                  <a:gd name="GluePoint5X" fmla="*/ 8 w 8"/>
                  <a:gd name="GluePoint5Y" fmla="*/ 6 h 11"/>
                  <a:gd name="GluePoint6X" fmla="*/ 6 w 8"/>
                  <a:gd name="GluePoint6Y" fmla="*/ 3 h 11"/>
                  <a:gd name="GluePoint7X" fmla="*/ 3 w 8"/>
                  <a:gd name="GluePoint7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3" y="0"/>
                    </a:moveTo>
                    <a:lnTo>
                      <a:pt x="3" y="5"/>
                    </a:lnTo>
                    <a:lnTo>
                      <a:pt x="0" y="6"/>
                    </a:lnTo>
                    <a:lnTo>
                      <a:pt x="1" y="11"/>
                    </a:lnTo>
                    <a:lnTo>
                      <a:pt x="8" y="6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50" name="Freeform 329"/>
              <p:cNvSpPr/>
              <p:nvPr/>
            </p:nvSpPr>
            <p:spPr>
              <a:xfrm>
                <a:off x="7350120" y="166212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2 w 3"/>
                  <a:gd name="GluePoint2Y" fmla="*/ 7 h 7"/>
                  <a:gd name="GluePoint3X" fmla="*/ 3 w 3"/>
                  <a:gd name="GluePoint3Y" fmla="*/ 5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2" y="7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51" name="Freeform 330"/>
              <p:cNvSpPr/>
              <p:nvPr/>
            </p:nvSpPr>
            <p:spPr>
              <a:xfrm>
                <a:off x="7353360" y="16826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1 w 1"/>
                  <a:gd name="GluePoint2Y" fmla="*/ 4 h 4"/>
                  <a:gd name="GluePoint3X" fmla="*/ 1 w 1"/>
                  <a:gd name="GluePoint3Y" fmla="*/ 2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52" name="Freeform 331"/>
              <p:cNvSpPr/>
              <p:nvPr/>
            </p:nvSpPr>
            <p:spPr>
              <a:xfrm>
                <a:off x="7345440" y="173196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5 h 5"/>
                  <a:gd name="GluePoint3X" fmla="*/ 0 w 3"/>
                  <a:gd name="GluePoint3Y" fmla="*/ 5 h 5"/>
                  <a:gd name="GluePoint4X" fmla="*/ 3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53" name="Freeform 332"/>
              <p:cNvSpPr/>
              <p:nvPr/>
            </p:nvSpPr>
            <p:spPr>
              <a:xfrm>
                <a:off x="7323120" y="1754280"/>
                <a:ext cx="9000" cy="187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8720"/>
                  <a:gd name="textAreaBottom" fmla="*/ 19080 h 18720"/>
                  <a:gd name="GluePoint1X" fmla="*/ 6 w 6"/>
                  <a:gd name="GluePoint1Y" fmla="*/ 2 h 12"/>
                  <a:gd name="GluePoint2X" fmla="*/ 5 w 6"/>
                  <a:gd name="GluePoint2Y" fmla="*/ 10 h 12"/>
                  <a:gd name="GluePoint3X" fmla="*/ 1 w 6"/>
                  <a:gd name="GluePoint3Y" fmla="*/ 12 h 12"/>
                  <a:gd name="GluePoint4X" fmla="*/ 0 w 6"/>
                  <a:gd name="GluePoint4Y" fmla="*/ 10 h 12"/>
                  <a:gd name="GluePoint5X" fmla="*/ 1 w 6"/>
                  <a:gd name="GluePoint5Y" fmla="*/ 5 h 12"/>
                  <a:gd name="GluePoint6X" fmla="*/ 3 w 6"/>
                  <a:gd name="GluePoint6Y" fmla="*/ 0 h 12"/>
                  <a:gd name="GluePoint7X" fmla="*/ 6 w 6"/>
                  <a:gd name="GluePoint7Y" fmla="*/ 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2">
                    <a:moveTo>
                      <a:pt x="6" y="2"/>
                    </a:moveTo>
                    <a:lnTo>
                      <a:pt x="5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54" name="Freeform 333"/>
              <p:cNvSpPr/>
              <p:nvPr/>
            </p:nvSpPr>
            <p:spPr>
              <a:xfrm>
                <a:off x="7288200" y="1774800"/>
                <a:ext cx="23400" cy="313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1320"/>
                  <a:gd name="textAreaBottom" fmla="*/ 31680 h 31320"/>
                  <a:gd name="GluePoint1X" fmla="*/ 15 w 15"/>
                  <a:gd name="GluePoint1Y" fmla="*/ 2 h 20"/>
                  <a:gd name="GluePoint2X" fmla="*/ 7 w 15"/>
                  <a:gd name="GluePoint2Y" fmla="*/ 10 h 20"/>
                  <a:gd name="GluePoint3X" fmla="*/ 3 w 15"/>
                  <a:gd name="GluePoint3Y" fmla="*/ 20 h 20"/>
                  <a:gd name="GluePoint4X" fmla="*/ 1 w 15"/>
                  <a:gd name="GluePoint4Y" fmla="*/ 20 h 20"/>
                  <a:gd name="GluePoint5X" fmla="*/ 0 w 15"/>
                  <a:gd name="GluePoint5Y" fmla="*/ 13 h 20"/>
                  <a:gd name="GluePoint6X" fmla="*/ 3 w 15"/>
                  <a:gd name="GluePoint6Y" fmla="*/ 5 h 20"/>
                  <a:gd name="GluePoint7X" fmla="*/ 9 w 15"/>
                  <a:gd name="GluePoint7Y" fmla="*/ 5 h 20"/>
                  <a:gd name="GluePoint8X" fmla="*/ 12 w 15"/>
                  <a:gd name="GluePoint8Y" fmla="*/ 0 h 20"/>
                  <a:gd name="GluePoint9X" fmla="*/ 15 w 15"/>
                  <a:gd name="GluePoint9Y" fmla="*/ 2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20">
                    <a:moveTo>
                      <a:pt x="15" y="2"/>
                    </a:moveTo>
                    <a:lnTo>
                      <a:pt x="7" y="10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55" name="Freeform 334"/>
              <p:cNvSpPr/>
              <p:nvPr/>
            </p:nvSpPr>
            <p:spPr>
              <a:xfrm>
                <a:off x="7294680" y="18208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3 w 3"/>
                  <a:gd name="GluePoint2Y" fmla="*/ 0 h 2"/>
                  <a:gd name="GluePoint3X" fmla="*/ 3 w 3"/>
                  <a:gd name="GluePoint3Y" fmla="*/ 2 h 2"/>
                  <a:gd name="GluePoint4X" fmla="*/ 0 w 3"/>
                  <a:gd name="GluePoint4Y" fmla="*/ 2 h 2"/>
                  <a:gd name="GluePoint5X" fmla="*/ 3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56" name="Freeform 335"/>
              <p:cNvSpPr/>
              <p:nvPr/>
            </p:nvSpPr>
            <p:spPr>
              <a:xfrm>
                <a:off x="7269120" y="18064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2 w 7"/>
                  <a:gd name="GluePoint1Y" fmla="*/ 0 h 12"/>
                  <a:gd name="GluePoint2X" fmla="*/ 7 w 7"/>
                  <a:gd name="GluePoint2Y" fmla="*/ 1 h 12"/>
                  <a:gd name="GluePoint3X" fmla="*/ 2 w 7"/>
                  <a:gd name="GluePoint3Y" fmla="*/ 12 h 12"/>
                  <a:gd name="GluePoint4X" fmla="*/ 0 w 7"/>
                  <a:gd name="GluePoint4Y" fmla="*/ 11 h 12"/>
                  <a:gd name="GluePoint5X" fmla="*/ 2 w 7"/>
                  <a:gd name="GluePoint5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2" y="0"/>
                    </a:moveTo>
                    <a:lnTo>
                      <a:pt x="7" y="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57" name="Freeform 336"/>
              <p:cNvSpPr/>
              <p:nvPr/>
            </p:nvSpPr>
            <p:spPr>
              <a:xfrm>
                <a:off x="5257800" y="91296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3 w 13"/>
                  <a:gd name="GluePoint1Y" fmla="*/ 0 h 1"/>
                  <a:gd name="GluePoint2X" fmla="*/ 13 w 13"/>
                  <a:gd name="GluePoint2Y" fmla="*/ 1 h 1"/>
                  <a:gd name="GluePoint3X" fmla="*/ 3 w 13"/>
                  <a:gd name="GluePoint3Y" fmla="*/ 1 h 1"/>
                  <a:gd name="GluePoint4X" fmla="*/ 0 w 13"/>
                  <a:gd name="GluePoint4Y" fmla="*/ 1 h 1"/>
                  <a:gd name="GluePoint5X" fmla="*/ 3 w 1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3" y="0"/>
                    </a:move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58" name="Freeform 337"/>
              <p:cNvSpPr/>
              <p:nvPr/>
            </p:nvSpPr>
            <p:spPr>
              <a:xfrm>
                <a:off x="5443560" y="927000"/>
                <a:ext cx="45720" cy="756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7560"/>
                  <a:gd name="textAreaBottom" fmla="*/ 7920 h 7560"/>
                  <a:gd name="GluePoint1X" fmla="*/ 4 w 29"/>
                  <a:gd name="GluePoint1Y" fmla="*/ 0 h 5"/>
                  <a:gd name="GluePoint2X" fmla="*/ 0 w 29"/>
                  <a:gd name="GluePoint2Y" fmla="*/ 0 h 5"/>
                  <a:gd name="GluePoint3X" fmla="*/ 8 w 29"/>
                  <a:gd name="GluePoint3Y" fmla="*/ 0 h 5"/>
                  <a:gd name="GluePoint4X" fmla="*/ 29 w 29"/>
                  <a:gd name="GluePoint4Y" fmla="*/ 2 h 5"/>
                  <a:gd name="GluePoint5X" fmla="*/ 24 w 29"/>
                  <a:gd name="GluePoint5Y" fmla="*/ 5 h 5"/>
                  <a:gd name="GluePoint6X" fmla="*/ 15 w 29"/>
                  <a:gd name="GluePoint6Y" fmla="*/ 5 h 5"/>
                  <a:gd name="GluePoint7X" fmla="*/ 8 w 29"/>
                  <a:gd name="GluePoint7Y" fmla="*/ 5 h 5"/>
                  <a:gd name="GluePoint8X" fmla="*/ 18 w 29"/>
                  <a:gd name="GluePoint8Y" fmla="*/ 5 h 5"/>
                  <a:gd name="GluePoint9X" fmla="*/ 7 w 29"/>
                  <a:gd name="GluePoint9Y" fmla="*/ 4 h 5"/>
                  <a:gd name="GluePoint10X" fmla="*/ 8 w 29"/>
                  <a:gd name="GluePoint10Y" fmla="*/ 4 h 5"/>
                  <a:gd name="GluePoint11X" fmla="*/ 7 w 29"/>
                  <a:gd name="GluePoint11Y" fmla="*/ 2 h 5"/>
                  <a:gd name="GluePoint12X" fmla="*/ 4 w 29"/>
                  <a:gd name="GluePoint12Y" fmla="*/ 2 h 5"/>
                  <a:gd name="GluePoint13X" fmla="*/ 4 w 29"/>
                  <a:gd name="GluePoint1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9" h="5">
                    <a:moveTo>
                      <a:pt x="4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29" y="2"/>
                    </a:lnTo>
                    <a:lnTo>
                      <a:pt x="24" y="5"/>
                    </a:lnTo>
                    <a:lnTo>
                      <a:pt x="15" y="5"/>
                    </a:lnTo>
                    <a:lnTo>
                      <a:pt x="8" y="5"/>
                    </a:lnTo>
                    <a:lnTo>
                      <a:pt x="18" y="5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59" name="Freeform 338"/>
              <p:cNvSpPr/>
              <p:nvPr/>
            </p:nvSpPr>
            <p:spPr>
              <a:xfrm>
                <a:off x="5403960" y="90648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16 w 16"/>
                  <a:gd name="GluePoint2Y" fmla="*/ 0 h 2"/>
                  <a:gd name="GluePoint3X" fmla="*/ 14 w 16"/>
                  <a:gd name="GluePoint3Y" fmla="*/ 2 h 2"/>
                  <a:gd name="GluePoint4X" fmla="*/ 0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16" y="0"/>
                    </a:lnTo>
                    <a:lnTo>
                      <a:pt x="14" y="2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60" name="Freeform 339"/>
              <p:cNvSpPr/>
              <p:nvPr/>
            </p:nvSpPr>
            <p:spPr>
              <a:xfrm>
                <a:off x="5446800" y="906480"/>
                <a:ext cx="88560" cy="234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3400"/>
                  <a:gd name="textAreaBottom" fmla="*/ 23760 h 23400"/>
                  <a:gd name="GluePoint1X" fmla="*/ 21 w 56"/>
                  <a:gd name="GluePoint1Y" fmla="*/ 2 h 15"/>
                  <a:gd name="GluePoint2X" fmla="*/ 22 w 56"/>
                  <a:gd name="GluePoint2Y" fmla="*/ 0 h 15"/>
                  <a:gd name="GluePoint3X" fmla="*/ 21 w 56"/>
                  <a:gd name="GluePoint3Y" fmla="*/ 0 h 15"/>
                  <a:gd name="GluePoint4X" fmla="*/ 24 w 56"/>
                  <a:gd name="GluePoint4Y" fmla="*/ 0 h 15"/>
                  <a:gd name="GluePoint5X" fmla="*/ 40 w 56"/>
                  <a:gd name="GluePoint5Y" fmla="*/ 4 h 15"/>
                  <a:gd name="GluePoint6X" fmla="*/ 54 w 56"/>
                  <a:gd name="GluePoint6Y" fmla="*/ 7 h 15"/>
                  <a:gd name="GluePoint7X" fmla="*/ 49 w 56"/>
                  <a:gd name="GluePoint7Y" fmla="*/ 7 h 15"/>
                  <a:gd name="GluePoint8X" fmla="*/ 51 w 56"/>
                  <a:gd name="GluePoint8Y" fmla="*/ 10 h 15"/>
                  <a:gd name="GluePoint9X" fmla="*/ 52 w 56"/>
                  <a:gd name="GluePoint9Y" fmla="*/ 9 h 15"/>
                  <a:gd name="GluePoint10X" fmla="*/ 54 w 56"/>
                  <a:gd name="GluePoint10Y" fmla="*/ 10 h 15"/>
                  <a:gd name="GluePoint11X" fmla="*/ 56 w 56"/>
                  <a:gd name="GluePoint11Y" fmla="*/ 10 h 15"/>
                  <a:gd name="GluePoint12X" fmla="*/ 27 w 56"/>
                  <a:gd name="GluePoint12Y" fmla="*/ 15 h 15"/>
                  <a:gd name="GluePoint13X" fmla="*/ 6 w 56"/>
                  <a:gd name="GluePoint13Y" fmla="*/ 12 h 15"/>
                  <a:gd name="GluePoint14X" fmla="*/ 8 w 56"/>
                  <a:gd name="GluePoint14Y" fmla="*/ 12 h 15"/>
                  <a:gd name="GluePoint15X" fmla="*/ 0 w 56"/>
                  <a:gd name="GluePoint15Y" fmla="*/ 12 h 15"/>
                  <a:gd name="GluePoint16X" fmla="*/ 3 w 56"/>
                  <a:gd name="GluePoint16Y" fmla="*/ 10 h 15"/>
                  <a:gd name="GluePoint17X" fmla="*/ 0 w 56"/>
                  <a:gd name="GluePoint17Y" fmla="*/ 9 h 15"/>
                  <a:gd name="GluePoint18X" fmla="*/ 8 w 56"/>
                  <a:gd name="GluePoint18Y" fmla="*/ 9 h 15"/>
                  <a:gd name="GluePoint19X" fmla="*/ 8 w 56"/>
                  <a:gd name="GluePoint19Y" fmla="*/ 7 h 15"/>
                  <a:gd name="GluePoint20X" fmla="*/ 3 w 56"/>
                  <a:gd name="GluePoint20Y" fmla="*/ 5 h 15"/>
                  <a:gd name="GluePoint21X" fmla="*/ 6 w 56"/>
                  <a:gd name="GluePoint21Y" fmla="*/ 4 h 15"/>
                  <a:gd name="GluePoint22X" fmla="*/ 21 w 56"/>
                  <a:gd name="GluePoint22Y" fmla="*/ 2 h 15"/>
                  <a:gd name="GluePoint23X" fmla="*/ 21 w 56"/>
                  <a:gd name="GluePoint23Y" fmla="*/ 2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56" h="15">
                    <a:moveTo>
                      <a:pt x="21" y="2"/>
                    </a:moveTo>
                    <a:lnTo>
                      <a:pt x="22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40" y="4"/>
                    </a:lnTo>
                    <a:lnTo>
                      <a:pt x="54" y="7"/>
                    </a:lnTo>
                    <a:lnTo>
                      <a:pt x="49" y="7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4" y="10"/>
                    </a:lnTo>
                    <a:lnTo>
                      <a:pt x="56" y="10"/>
                    </a:lnTo>
                    <a:lnTo>
                      <a:pt x="27" y="15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3" y="5"/>
                    </a:lnTo>
                    <a:lnTo>
                      <a:pt x="6" y="4"/>
                    </a:lnTo>
                    <a:lnTo>
                      <a:pt x="21" y="2"/>
                    </a:lnTo>
                    <a:lnTo>
                      <a:pt x="21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61" name="Freeform 340"/>
              <p:cNvSpPr/>
              <p:nvPr/>
            </p:nvSpPr>
            <p:spPr>
              <a:xfrm>
                <a:off x="5484960" y="925560"/>
                <a:ext cx="123480" cy="2664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26640"/>
                  <a:gd name="textAreaBottom" fmla="*/ 27000 h 26640"/>
                  <a:gd name="GluePoint1X" fmla="*/ 13 w 78"/>
                  <a:gd name="GluePoint1Y" fmla="*/ 1 h 17"/>
                  <a:gd name="GluePoint2X" fmla="*/ 35 w 78"/>
                  <a:gd name="GluePoint2Y" fmla="*/ 0 h 17"/>
                  <a:gd name="GluePoint3X" fmla="*/ 43 w 78"/>
                  <a:gd name="GluePoint3Y" fmla="*/ 1 h 17"/>
                  <a:gd name="GluePoint4X" fmla="*/ 44 w 78"/>
                  <a:gd name="GluePoint4Y" fmla="*/ 3 h 17"/>
                  <a:gd name="GluePoint5X" fmla="*/ 48 w 78"/>
                  <a:gd name="GluePoint5Y" fmla="*/ 3 h 17"/>
                  <a:gd name="GluePoint6X" fmla="*/ 46 w 78"/>
                  <a:gd name="GluePoint6Y" fmla="*/ 3 h 17"/>
                  <a:gd name="GluePoint7X" fmla="*/ 44 w 78"/>
                  <a:gd name="GluePoint7Y" fmla="*/ 1 h 17"/>
                  <a:gd name="GluePoint8X" fmla="*/ 46 w 78"/>
                  <a:gd name="GluePoint8Y" fmla="*/ 1 h 17"/>
                  <a:gd name="GluePoint9X" fmla="*/ 57 w 78"/>
                  <a:gd name="GluePoint9Y" fmla="*/ 3 h 17"/>
                  <a:gd name="GluePoint10X" fmla="*/ 65 w 78"/>
                  <a:gd name="GluePoint10Y" fmla="*/ 5 h 17"/>
                  <a:gd name="GluePoint11X" fmla="*/ 65 w 78"/>
                  <a:gd name="GluePoint11Y" fmla="*/ 6 h 17"/>
                  <a:gd name="GluePoint12X" fmla="*/ 70 w 78"/>
                  <a:gd name="GluePoint12Y" fmla="*/ 6 h 17"/>
                  <a:gd name="GluePoint13X" fmla="*/ 67 w 78"/>
                  <a:gd name="GluePoint13Y" fmla="*/ 8 h 17"/>
                  <a:gd name="GluePoint14X" fmla="*/ 70 w 78"/>
                  <a:gd name="GluePoint14Y" fmla="*/ 11 h 17"/>
                  <a:gd name="GluePoint15X" fmla="*/ 63 w 78"/>
                  <a:gd name="GluePoint15Y" fmla="*/ 11 h 17"/>
                  <a:gd name="GluePoint16X" fmla="*/ 75 w 78"/>
                  <a:gd name="GluePoint16Y" fmla="*/ 14 h 17"/>
                  <a:gd name="GluePoint17X" fmla="*/ 78 w 78"/>
                  <a:gd name="GluePoint17Y" fmla="*/ 16 h 17"/>
                  <a:gd name="GluePoint18X" fmla="*/ 70 w 78"/>
                  <a:gd name="GluePoint18Y" fmla="*/ 17 h 17"/>
                  <a:gd name="GluePoint19X" fmla="*/ 59 w 78"/>
                  <a:gd name="GluePoint19Y" fmla="*/ 17 h 17"/>
                  <a:gd name="GluePoint20X" fmla="*/ 38 w 78"/>
                  <a:gd name="GluePoint20Y" fmla="*/ 14 h 17"/>
                  <a:gd name="GluePoint21X" fmla="*/ 33 w 78"/>
                  <a:gd name="GluePoint21Y" fmla="*/ 13 h 17"/>
                  <a:gd name="GluePoint22X" fmla="*/ 30 w 78"/>
                  <a:gd name="GluePoint22Y" fmla="*/ 14 h 17"/>
                  <a:gd name="GluePoint23X" fmla="*/ 19 w 78"/>
                  <a:gd name="GluePoint23Y" fmla="*/ 11 h 17"/>
                  <a:gd name="GluePoint24X" fmla="*/ 14 w 78"/>
                  <a:gd name="GluePoint24Y" fmla="*/ 9 h 17"/>
                  <a:gd name="GluePoint25X" fmla="*/ 5 w 78"/>
                  <a:gd name="GluePoint25Y" fmla="*/ 8 h 17"/>
                  <a:gd name="GluePoint26X" fmla="*/ 5 w 78"/>
                  <a:gd name="GluePoint26Y" fmla="*/ 9 h 17"/>
                  <a:gd name="GluePoint27X" fmla="*/ 0 w 78"/>
                  <a:gd name="GluePoint27Y" fmla="*/ 8 h 17"/>
                  <a:gd name="GluePoint28X" fmla="*/ 11 w 78"/>
                  <a:gd name="GluePoint28Y" fmla="*/ 5 h 17"/>
                  <a:gd name="GluePoint29X" fmla="*/ 8 w 78"/>
                  <a:gd name="GluePoint29Y" fmla="*/ 3 h 17"/>
                  <a:gd name="GluePoint30X" fmla="*/ 13 w 78"/>
                  <a:gd name="GluePoint30Y" fmla="*/ 1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8" h="17">
                    <a:moveTo>
                      <a:pt x="13" y="1"/>
                    </a:moveTo>
                    <a:lnTo>
                      <a:pt x="35" y="0"/>
                    </a:lnTo>
                    <a:lnTo>
                      <a:pt x="43" y="1"/>
                    </a:lnTo>
                    <a:lnTo>
                      <a:pt x="44" y="3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4" y="1"/>
                    </a:lnTo>
                    <a:lnTo>
                      <a:pt x="46" y="1"/>
                    </a:lnTo>
                    <a:lnTo>
                      <a:pt x="57" y="3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70" y="6"/>
                    </a:lnTo>
                    <a:lnTo>
                      <a:pt x="67" y="8"/>
                    </a:lnTo>
                    <a:lnTo>
                      <a:pt x="70" y="11"/>
                    </a:lnTo>
                    <a:lnTo>
                      <a:pt x="63" y="11"/>
                    </a:lnTo>
                    <a:lnTo>
                      <a:pt x="75" y="14"/>
                    </a:lnTo>
                    <a:lnTo>
                      <a:pt x="78" y="16"/>
                    </a:lnTo>
                    <a:lnTo>
                      <a:pt x="70" y="17"/>
                    </a:lnTo>
                    <a:lnTo>
                      <a:pt x="59" y="17"/>
                    </a:lnTo>
                    <a:lnTo>
                      <a:pt x="38" y="14"/>
                    </a:lnTo>
                    <a:lnTo>
                      <a:pt x="33" y="13"/>
                    </a:lnTo>
                    <a:lnTo>
                      <a:pt x="30" y="14"/>
                    </a:lnTo>
                    <a:lnTo>
                      <a:pt x="19" y="11"/>
                    </a:lnTo>
                    <a:lnTo>
                      <a:pt x="14" y="9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0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62" name="Freeform 341"/>
              <p:cNvSpPr/>
              <p:nvPr/>
            </p:nvSpPr>
            <p:spPr>
              <a:xfrm>
                <a:off x="5621400" y="939960"/>
                <a:ext cx="85320" cy="31320"/>
              </a:xfrm>
              <a:custGeom>
                <a:avLst/>
                <a:gdLst>
                  <a:gd name="textAreaLeft" fmla="*/ 0 w 85320"/>
                  <a:gd name="textAreaRight" fmla="*/ 85680 w 85320"/>
                  <a:gd name="textAreaTop" fmla="*/ 0 h 31320"/>
                  <a:gd name="textAreaBottom" fmla="*/ 31680 h 31320"/>
                  <a:gd name="GluePoint1X" fmla="*/ 1 w 54"/>
                  <a:gd name="GluePoint1Y" fmla="*/ 13 h 20"/>
                  <a:gd name="GluePoint2X" fmla="*/ 1 w 54"/>
                  <a:gd name="GluePoint2Y" fmla="*/ 8 h 20"/>
                  <a:gd name="GluePoint3X" fmla="*/ 3 w 54"/>
                  <a:gd name="GluePoint3Y" fmla="*/ 8 h 20"/>
                  <a:gd name="GluePoint4X" fmla="*/ 0 w 54"/>
                  <a:gd name="GluePoint4Y" fmla="*/ 5 h 20"/>
                  <a:gd name="GluePoint5X" fmla="*/ 3 w 54"/>
                  <a:gd name="GluePoint5Y" fmla="*/ 5 h 20"/>
                  <a:gd name="GluePoint6X" fmla="*/ 1 w 54"/>
                  <a:gd name="GluePoint6Y" fmla="*/ 5 h 20"/>
                  <a:gd name="GluePoint7X" fmla="*/ 3 w 54"/>
                  <a:gd name="GluePoint7Y" fmla="*/ 4 h 20"/>
                  <a:gd name="GluePoint8X" fmla="*/ 1 w 54"/>
                  <a:gd name="GluePoint8Y" fmla="*/ 4 h 20"/>
                  <a:gd name="GluePoint9X" fmla="*/ 3 w 54"/>
                  <a:gd name="GluePoint9Y" fmla="*/ 2 h 20"/>
                  <a:gd name="GluePoint10X" fmla="*/ 1 w 54"/>
                  <a:gd name="GluePoint10Y" fmla="*/ 2 h 20"/>
                  <a:gd name="GluePoint11X" fmla="*/ 9 w 54"/>
                  <a:gd name="GluePoint11Y" fmla="*/ 4 h 20"/>
                  <a:gd name="GluePoint12X" fmla="*/ 6 w 54"/>
                  <a:gd name="GluePoint12Y" fmla="*/ 0 h 20"/>
                  <a:gd name="GluePoint13X" fmla="*/ 8 w 54"/>
                  <a:gd name="GluePoint13Y" fmla="*/ 0 h 20"/>
                  <a:gd name="GluePoint14X" fmla="*/ 17 w 54"/>
                  <a:gd name="GluePoint14Y" fmla="*/ 2 h 20"/>
                  <a:gd name="GluePoint15X" fmla="*/ 17 w 54"/>
                  <a:gd name="GluePoint15Y" fmla="*/ 4 h 20"/>
                  <a:gd name="GluePoint16X" fmla="*/ 20 w 54"/>
                  <a:gd name="GluePoint16Y" fmla="*/ 5 h 20"/>
                  <a:gd name="GluePoint17X" fmla="*/ 20 w 54"/>
                  <a:gd name="GluePoint17Y" fmla="*/ 4 h 20"/>
                  <a:gd name="GluePoint18X" fmla="*/ 27 w 54"/>
                  <a:gd name="GluePoint18Y" fmla="*/ 5 h 20"/>
                  <a:gd name="GluePoint19X" fmla="*/ 28 w 54"/>
                  <a:gd name="GluePoint19Y" fmla="*/ 4 h 20"/>
                  <a:gd name="GluePoint20X" fmla="*/ 33 w 54"/>
                  <a:gd name="GluePoint20Y" fmla="*/ 5 h 20"/>
                  <a:gd name="GluePoint21X" fmla="*/ 35 w 54"/>
                  <a:gd name="GluePoint21Y" fmla="*/ 5 h 20"/>
                  <a:gd name="GluePoint22X" fmla="*/ 39 w 54"/>
                  <a:gd name="GluePoint22Y" fmla="*/ 7 h 20"/>
                  <a:gd name="GluePoint23X" fmla="*/ 50 w 54"/>
                  <a:gd name="GluePoint23Y" fmla="*/ 10 h 20"/>
                  <a:gd name="GluePoint24X" fmla="*/ 54 w 54"/>
                  <a:gd name="GluePoint24Y" fmla="*/ 13 h 20"/>
                  <a:gd name="GluePoint25X" fmla="*/ 52 w 54"/>
                  <a:gd name="GluePoint25Y" fmla="*/ 15 h 20"/>
                  <a:gd name="GluePoint26X" fmla="*/ 33 w 54"/>
                  <a:gd name="GluePoint26Y" fmla="*/ 16 h 20"/>
                  <a:gd name="GluePoint27X" fmla="*/ 16 w 54"/>
                  <a:gd name="GluePoint27Y" fmla="*/ 16 h 20"/>
                  <a:gd name="GluePoint28X" fmla="*/ 9 w 54"/>
                  <a:gd name="GluePoint28Y" fmla="*/ 20 h 20"/>
                  <a:gd name="GluePoint29X" fmla="*/ 1 w 54"/>
                  <a:gd name="GluePoint29Y" fmla="*/ 18 h 20"/>
                  <a:gd name="GluePoint30X" fmla="*/ 3 w 54"/>
                  <a:gd name="GluePoint30Y" fmla="*/ 13 h 20"/>
                  <a:gd name="GluePoint31X" fmla="*/ 1 w 54"/>
                  <a:gd name="GluePoint31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54" h="20">
                    <a:moveTo>
                      <a:pt x="1" y="13"/>
                    </a:moveTo>
                    <a:lnTo>
                      <a:pt x="1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33" y="5"/>
                    </a:lnTo>
                    <a:lnTo>
                      <a:pt x="35" y="5"/>
                    </a:lnTo>
                    <a:lnTo>
                      <a:pt x="39" y="7"/>
                    </a:lnTo>
                    <a:lnTo>
                      <a:pt x="50" y="10"/>
                    </a:lnTo>
                    <a:lnTo>
                      <a:pt x="54" y="13"/>
                    </a:lnTo>
                    <a:lnTo>
                      <a:pt x="52" y="15"/>
                    </a:lnTo>
                    <a:lnTo>
                      <a:pt x="33" y="16"/>
                    </a:lnTo>
                    <a:lnTo>
                      <a:pt x="16" y="16"/>
                    </a:lnTo>
                    <a:lnTo>
                      <a:pt x="9" y="20"/>
                    </a:lnTo>
                    <a:lnTo>
                      <a:pt x="1" y="18"/>
                    </a:lnTo>
                    <a:lnTo>
                      <a:pt x="3" y="13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63" name="Freeform 342"/>
              <p:cNvSpPr/>
              <p:nvPr/>
            </p:nvSpPr>
            <p:spPr>
              <a:xfrm>
                <a:off x="5734080" y="96516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3 w 13"/>
                  <a:gd name="GluePoint1Y" fmla="*/ 0 h 2"/>
                  <a:gd name="GluePoint2X" fmla="*/ 13 w 13"/>
                  <a:gd name="GluePoint2Y" fmla="*/ 0 h 2"/>
                  <a:gd name="GluePoint3X" fmla="*/ 11 w 13"/>
                  <a:gd name="GluePoint3Y" fmla="*/ 2 h 2"/>
                  <a:gd name="GluePoint4X" fmla="*/ 0 w 13"/>
                  <a:gd name="GluePoint4Y" fmla="*/ 0 h 2"/>
                  <a:gd name="GluePoint5X" fmla="*/ 3 w 1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3" y="0"/>
                    </a:moveTo>
                    <a:lnTo>
                      <a:pt x="13" y="0"/>
                    </a:lnTo>
                    <a:lnTo>
                      <a:pt x="1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64" name="Freeform 343"/>
              <p:cNvSpPr/>
              <p:nvPr/>
            </p:nvSpPr>
            <p:spPr>
              <a:xfrm>
                <a:off x="5481720" y="984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2 w 5"/>
                  <a:gd name="GluePoint1Y" fmla="*/ 0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5 w 5"/>
                  <a:gd name="GluePoint4Y" fmla="*/ 1 h 1"/>
                  <a:gd name="GluePoint5X" fmla="*/ 0 w 5"/>
                  <a:gd name="GluePoint5Y" fmla="*/ 1 h 1"/>
                  <a:gd name="GluePoint6X" fmla="*/ 2 w 5"/>
                  <a:gd name="GluePoint6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2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65" name="Freeform 344"/>
              <p:cNvSpPr/>
              <p:nvPr/>
            </p:nvSpPr>
            <p:spPr>
              <a:xfrm>
                <a:off x="5603760" y="1004760"/>
                <a:ext cx="21960" cy="10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"/>
                  <a:gd name="textAreaBottom" fmla="*/ 1440 h 1080"/>
                  <a:gd name="GluePoint1X" fmla="*/ 11 w 14"/>
                  <a:gd name="GluePoint1Y" fmla="*/ 1 h 1"/>
                  <a:gd name="GluePoint2X" fmla="*/ 0 w 14"/>
                  <a:gd name="GluePoint2Y" fmla="*/ 0 h 1"/>
                  <a:gd name="GluePoint3X" fmla="*/ 11 w 14"/>
                  <a:gd name="GluePoint3Y" fmla="*/ 0 h 1"/>
                  <a:gd name="GluePoint4X" fmla="*/ 12 w 14"/>
                  <a:gd name="GluePoint4Y" fmla="*/ 1 h 1"/>
                  <a:gd name="GluePoint5X" fmla="*/ 14 w 14"/>
                  <a:gd name="GluePoint5Y" fmla="*/ 1 h 1"/>
                  <a:gd name="GluePoint6X" fmla="*/ 11 w 14"/>
                  <a:gd name="GluePoint6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4" h="1">
                    <a:moveTo>
                      <a:pt x="11" y="1"/>
                    </a:moveTo>
                    <a:lnTo>
                      <a:pt x="0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66" name="Freeform 345"/>
              <p:cNvSpPr/>
              <p:nvPr/>
            </p:nvSpPr>
            <p:spPr>
              <a:xfrm>
                <a:off x="5584680" y="985680"/>
                <a:ext cx="15480" cy="612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6120"/>
                  <a:gd name="textAreaBottom" fmla="*/ 6480 h 6120"/>
                  <a:gd name="GluePoint1X" fmla="*/ 10 w 10"/>
                  <a:gd name="GluePoint1Y" fmla="*/ 2 h 4"/>
                  <a:gd name="GluePoint2X" fmla="*/ 7 w 10"/>
                  <a:gd name="GluePoint2Y" fmla="*/ 4 h 4"/>
                  <a:gd name="GluePoint3X" fmla="*/ 7 w 10"/>
                  <a:gd name="GluePoint3Y" fmla="*/ 4 h 4"/>
                  <a:gd name="GluePoint4X" fmla="*/ 0 w 10"/>
                  <a:gd name="GluePoint4Y" fmla="*/ 4 h 4"/>
                  <a:gd name="GluePoint5X" fmla="*/ 8 w 10"/>
                  <a:gd name="GluePoint5Y" fmla="*/ 0 h 4"/>
                  <a:gd name="GluePoint6X" fmla="*/ 10 w 10"/>
                  <a:gd name="GluePoint6Y" fmla="*/ 2 h 4"/>
                  <a:gd name="GluePoint7X" fmla="*/ 10 w 10"/>
                  <a:gd name="GluePoint7Y" fmla="*/ 2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0" h="4">
                    <a:moveTo>
                      <a:pt x="10" y="2"/>
                    </a:moveTo>
                    <a:lnTo>
                      <a:pt x="7" y="4"/>
                    </a:lnTo>
                    <a:lnTo>
                      <a:pt x="7" y="4"/>
                    </a:lnTo>
                    <a:lnTo>
                      <a:pt x="0" y="4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67" name="Freeform 346"/>
              <p:cNvSpPr/>
              <p:nvPr/>
            </p:nvSpPr>
            <p:spPr>
              <a:xfrm>
                <a:off x="5913360" y="104292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17 w 21"/>
                  <a:gd name="GluePoint2Y" fmla="*/ 0 h 6"/>
                  <a:gd name="GluePoint3X" fmla="*/ 21 w 21"/>
                  <a:gd name="GluePoint3Y" fmla="*/ 3 h 6"/>
                  <a:gd name="GluePoint4X" fmla="*/ 17 w 21"/>
                  <a:gd name="GluePoint4Y" fmla="*/ 6 h 6"/>
                  <a:gd name="GluePoint5X" fmla="*/ 0 w 21"/>
                  <a:gd name="GluePoint5Y" fmla="*/ 3 h 6"/>
                  <a:gd name="GluePoint6X" fmla="*/ 5 w 21"/>
                  <a:gd name="GluePoint6Y" fmla="*/ 1 h 6"/>
                  <a:gd name="GluePoint7X" fmla="*/ 3 w 21"/>
                  <a:gd name="GluePoint7Y" fmla="*/ 0 h 6"/>
                  <a:gd name="GluePoint8X" fmla="*/ 14 w 21"/>
                  <a:gd name="GluePoint8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17" y="0"/>
                    </a:lnTo>
                    <a:lnTo>
                      <a:pt x="21" y="3"/>
                    </a:lnTo>
                    <a:lnTo>
                      <a:pt x="17" y="6"/>
                    </a:lnTo>
                    <a:lnTo>
                      <a:pt x="0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68" name="Freeform 347"/>
              <p:cNvSpPr/>
              <p:nvPr/>
            </p:nvSpPr>
            <p:spPr>
              <a:xfrm>
                <a:off x="6313320" y="1047600"/>
                <a:ext cx="23400" cy="90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9000"/>
                  <a:gd name="textAreaBottom" fmla="*/ 9360 h 9000"/>
                  <a:gd name="GluePoint1X" fmla="*/ 10 w 15"/>
                  <a:gd name="GluePoint1Y" fmla="*/ 3 h 6"/>
                  <a:gd name="GluePoint2X" fmla="*/ 15 w 15"/>
                  <a:gd name="GluePoint2Y" fmla="*/ 5 h 6"/>
                  <a:gd name="GluePoint3X" fmla="*/ 13 w 15"/>
                  <a:gd name="GluePoint3Y" fmla="*/ 6 h 6"/>
                  <a:gd name="GluePoint4X" fmla="*/ 0 w 15"/>
                  <a:gd name="GluePoint4Y" fmla="*/ 0 h 6"/>
                  <a:gd name="GluePoint5X" fmla="*/ 10 w 15"/>
                  <a:gd name="GluePoint5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5" h="6">
                    <a:moveTo>
                      <a:pt x="10" y="3"/>
                    </a:moveTo>
                    <a:lnTo>
                      <a:pt x="15" y="5"/>
                    </a:lnTo>
                    <a:lnTo>
                      <a:pt x="13" y="6"/>
                    </a:lnTo>
                    <a:lnTo>
                      <a:pt x="0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69" name="Freeform 348"/>
              <p:cNvSpPr/>
              <p:nvPr/>
            </p:nvSpPr>
            <p:spPr>
              <a:xfrm>
                <a:off x="6264360" y="1014480"/>
                <a:ext cx="18720" cy="900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9000"/>
                  <a:gd name="textAreaBottom" fmla="*/ 9360 h 9000"/>
                  <a:gd name="GluePoint1X" fmla="*/ 9 w 12"/>
                  <a:gd name="GluePoint1Y" fmla="*/ 3 h 6"/>
                  <a:gd name="GluePoint2X" fmla="*/ 12 w 12"/>
                  <a:gd name="GluePoint2Y" fmla="*/ 6 h 6"/>
                  <a:gd name="GluePoint3X" fmla="*/ 8 w 12"/>
                  <a:gd name="GluePoint3Y" fmla="*/ 5 h 6"/>
                  <a:gd name="GluePoint4X" fmla="*/ 0 w 12"/>
                  <a:gd name="GluePoint4Y" fmla="*/ 0 h 6"/>
                  <a:gd name="GluePoint5X" fmla="*/ 9 w 12"/>
                  <a:gd name="GluePoint5Y" fmla="*/ 3 h 6"/>
                  <a:gd name="GluePoint6X" fmla="*/ 9 w 12"/>
                  <a:gd name="GluePoint6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6">
                    <a:moveTo>
                      <a:pt x="9" y="3"/>
                    </a:moveTo>
                    <a:lnTo>
                      <a:pt x="12" y="6"/>
                    </a:lnTo>
                    <a:lnTo>
                      <a:pt x="8" y="5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70" name="Freeform 349"/>
              <p:cNvSpPr/>
              <p:nvPr/>
            </p:nvSpPr>
            <p:spPr>
              <a:xfrm>
                <a:off x="6286680" y="1006560"/>
                <a:ext cx="132840" cy="298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29880"/>
                  <a:gd name="textAreaBottom" fmla="*/ 30240 h 29880"/>
                  <a:gd name="GluePoint1X" fmla="*/ 30 w 84"/>
                  <a:gd name="GluePoint1Y" fmla="*/ 5 h 19"/>
                  <a:gd name="GluePoint2X" fmla="*/ 35 w 84"/>
                  <a:gd name="GluePoint2Y" fmla="*/ 5 h 19"/>
                  <a:gd name="GluePoint3X" fmla="*/ 37 w 84"/>
                  <a:gd name="GluePoint3Y" fmla="*/ 7 h 19"/>
                  <a:gd name="GluePoint4X" fmla="*/ 38 w 84"/>
                  <a:gd name="GluePoint4Y" fmla="*/ 8 h 19"/>
                  <a:gd name="GluePoint5X" fmla="*/ 44 w 84"/>
                  <a:gd name="GluePoint5Y" fmla="*/ 8 h 19"/>
                  <a:gd name="GluePoint6X" fmla="*/ 43 w 84"/>
                  <a:gd name="GluePoint6Y" fmla="*/ 7 h 19"/>
                  <a:gd name="GluePoint7X" fmla="*/ 40 w 84"/>
                  <a:gd name="GluePoint7Y" fmla="*/ 5 h 19"/>
                  <a:gd name="GluePoint8X" fmla="*/ 35 w 84"/>
                  <a:gd name="GluePoint8Y" fmla="*/ 2 h 19"/>
                  <a:gd name="GluePoint9X" fmla="*/ 37 w 84"/>
                  <a:gd name="GluePoint9Y" fmla="*/ 2 h 19"/>
                  <a:gd name="GluePoint10X" fmla="*/ 43 w 84"/>
                  <a:gd name="GluePoint10Y" fmla="*/ 2 h 19"/>
                  <a:gd name="GluePoint11X" fmla="*/ 56 w 84"/>
                  <a:gd name="GluePoint11Y" fmla="*/ 7 h 19"/>
                  <a:gd name="GluePoint12X" fmla="*/ 59 w 84"/>
                  <a:gd name="GluePoint12Y" fmla="*/ 7 h 19"/>
                  <a:gd name="GluePoint13X" fmla="*/ 62 w 84"/>
                  <a:gd name="GluePoint13Y" fmla="*/ 10 h 19"/>
                  <a:gd name="GluePoint14X" fmla="*/ 70 w 84"/>
                  <a:gd name="GluePoint14Y" fmla="*/ 15 h 19"/>
                  <a:gd name="GluePoint15X" fmla="*/ 84 w 84"/>
                  <a:gd name="GluePoint15Y" fmla="*/ 16 h 19"/>
                  <a:gd name="GluePoint16X" fmla="*/ 76 w 84"/>
                  <a:gd name="GluePoint16Y" fmla="*/ 16 h 19"/>
                  <a:gd name="GluePoint17X" fmla="*/ 75 w 84"/>
                  <a:gd name="GluePoint17Y" fmla="*/ 18 h 19"/>
                  <a:gd name="GluePoint18X" fmla="*/ 65 w 84"/>
                  <a:gd name="GluePoint18Y" fmla="*/ 15 h 19"/>
                  <a:gd name="GluePoint19X" fmla="*/ 52 w 84"/>
                  <a:gd name="GluePoint19Y" fmla="*/ 19 h 19"/>
                  <a:gd name="GluePoint20X" fmla="*/ 49 w 84"/>
                  <a:gd name="GluePoint20Y" fmla="*/ 18 h 19"/>
                  <a:gd name="GluePoint21X" fmla="*/ 51 w 84"/>
                  <a:gd name="GluePoint21Y" fmla="*/ 18 h 19"/>
                  <a:gd name="GluePoint22X" fmla="*/ 46 w 84"/>
                  <a:gd name="GluePoint22Y" fmla="*/ 16 h 19"/>
                  <a:gd name="GluePoint23X" fmla="*/ 44 w 84"/>
                  <a:gd name="GluePoint23Y" fmla="*/ 15 h 19"/>
                  <a:gd name="GluePoint24X" fmla="*/ 43 w 84"/>
                  <a:gd name="GluePoint24Y" fmla="*/ 16 h 19"/>
                  <a:gd name="GluePoint25X" fmla="*/ 44 w 84"/>
                  <a:gd name="GluePoint25Y" fmla="*/ 18 h 19"/>
                  <a:gd name="GluePoint26X" fmla="*/ 46 w 84"/>
                  <a:gd name="GluePoint26Y" fmla="*/ 18 h 19"/>
                  <a:gd name="GluePoint27X" fmla="*/ 48 w 84"/>
                  <a:gd name="GluePoint27Y" fmla="*/ 19 h 19"/>
                  <a:gd name="GluePoint28X" fmla="*/ 32 w 84"/>
                  <a:gd name="GluePoint28Y" fmla="*/ 18 h 19"/>
                  <a:gd name="GluePoint29X" fmla="*/ 24 w 84"/>
                  <a:gd name="GluePoint29Y" fmla="*/ 16 h 19"/>
                  <a:gd name="GluePoint30X" fmla="*/ 14 w 84"/>
                  <a:gd name="GluePoint30Y" fmla="*/ 15 h 19"/>
                  <a:gd name="GluePoint31X" fmla="*/ 8 w 84"/>
                  <a:gd name="GluePoint31Y" fmla="*/ 11 h 19"/>
                  <a:gd name="GluePoint32X" fmla="*/ 10 w 84"/>
                  <a:gd name="GluePoint32Y" fmla="*/ 10 h 19"/>
                  <a:gd name="GluePoint33X" fmla="*/ 10 w 84"/>
                  <a:gd name="GluePoint33Y" fmla="*/ 10 h 19"/>
                  <a:gd name="GluePoint34X" fmla="*/ 6 w 84"/>
                  <a:gd name="GluePoint34Y" fmla="*/ 8 h 19"/>
                  <a:gd name="GluePoint35X" fmla="*/ 6 w 84"/>
                  <a:gd name="GluePoint35Y" fmla="*/ 8 h 19"/>
                  <a:gd name="GluePoint36X" fmla="*/ 3 w 84"/>
                  <a:gd name="GluePoint36Y" fmla="*/ 7 h 19"/>
                  <a:gd name="GluePoint37X" fmla="*/ 6 w 84"/>
                  <a:gd name="GluePoint37Y" fmla="*/ 5 h 19"/>
                  <a:gd name="GluePoint38X" fmla="*/ 0 w 84"/>
                  <a:gd name="GluePoint38Y" fmla="*/ 3 h 19"/>
                  <a:gd name="GluePoint39X" fmla="*/ 11 w 84"/>
                  <a:gd name="GluePoint39Y" fmla="*/ 0 h 19"/>
                  <a:gd name="GluePoint40X" fmla="*/ 14 w 84"/>
                  <a:gd name="GluePoint40Y" fmla="*/ 2 h 19"/>
                  <a:gd name="GluePoint41X" fmla="*/ 30 w 84"/>
                  <a:gd name="GluePoint41Y" fmla="*/ 5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4" h="19">
                    <a:moveTo>
                      <a:pt x="30" y="5"/>
                    </a:moveTo>
                    <a:lnTo>
                      <a:pt x="35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44" y="8"/>
                    </a:lnTo>
                    <a:lnTo>
                      <a:pt x="43" y="7"/>
                    </a:lnTo>
                    <a:lnTo>
                      <a:pt x="40" y="5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43" y="2"/>
                    </a:lnTo>
                    <a:lnTo>
                      <a:pt x="56" y="7"/>
                    </a:lnTo>
                    <a:lnTo>
                      <a:pt x="59" y="7"/>
                    </a:lnTo>
                    <a:lnTo>
                      <a:pt x="62" y="10"/>
                    </a:lnTo>
                    <a:lnTo>
                      <a:pt x="70" y="15"/>
                    </a:lnTo>
                    <a:lnTo>
                      <a:pt x="84" y="16"/>
                    </a:lnTo>
                    <a:lnTo>
                      <a:pt x="76" y="16"/>
                    </a:lnTo>
                    <a:lnTo>
                      <a:pt x="75" y="18"/>
                    </a:lnTo>
                    <a:lnTo>
                      <a:pt x="65" y="15"/>
                    </a:lnTo>
                    <a:lnTo>
                      <a:pt x="52" y="19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46" y="16"/>
                    </a:lnTo>
                    <a:lnTo>
                      <a:pt x="44" y="15"/>
                    </a:lnTo>
                    <a:lnTo>
                      <a:pt x="43" y="16"/>
                    </a:lnTo>
                    <a:lnTo>
                      <a:pt x="44" y="18"/>
                    </a:lnTo>
                    <a:lnTo>
                      <a:pt x="46" y="18"/>
                    </a:lnTo>
                    <a:lnTo>
                      <a:pt x="48" y="19"/>
                    </a:lnTo>
                    <a:lnTo>
                      <a:pt x="32" y="18"/>
                    </a:lnTo>
                    <a:lnTo>
                      <a:pt x="24" y="16"/>
                    </a:lnTo>
                    <a:lnTo>
                      <a:pt x="14" y="15"/>
                    </a:lnTo>
                    <a:lnTo>
                      <a:pt x="8" y="11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3" y="7"/>
                    </a:lnTo>
                    <a:lnTo>
                      <a:pt x="6" y="5"/>
                    </a:lnTo>
                    <a:lnTo>
                      <a:pt x="0" y="3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71" name="Freeform 350"/>
              <p:cNvSpPr/>
              <p:nvPr/>
            </p:nvSpPr>
            <p:spPr>
              <a:xfrm>
                <a:off x="6346800" y="1006560"/>
                <a:ext cx="88560" cy="252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5200"/>
                  <a:gd name="textAreaBottom" fmla="*/ 25560 h 25200"/>
                  <a:gd name="GluePoint1X" fmla="*/ 0 w 56"/>
                  <a:gd name="GluePoint1Y" fmla="*/ 0 h 16"/>
                  <a:gd name="GluePoint2X" fmla="*/ 32 w 56"/>
                  <a:gd name="GluePoint2Y" fmla="*/ 5 h 16"/>
                  <a:gd name="GluePoint3X" fmla="*/ 56 w 56"/>
                  <a:gd name="GluePoint3Y" fmla="*/ 10 h 16"/>
                  <a:gd name="GluePoint4X" fmla="*/ 49 w 56"/>
                  <a:gd name="GluePoint4Y" fmla="*/ 10 h 16"/>
                  <a:gd name="GluePoint5X" fmla="*/ 54 w 56"/>
                  <a:gd name="GluePoint5Y" fmla="*/ 13 h 16"/>
                  <a:gd name="GluePoint6X" fmla="*/ 54 w 56"/>
                  <a:gd name="GluePoint6Y" fmla="*/ 15 h 16"/>
                  <a:gd name="GluePoint7X" fmla="*/ 51 w 56"/>
                  <a:gd name="GluePoint7Y" fmla="*/ 16 h 16"/>
                  <a:gd name="GluePoint8X" fmla="*/ 40 w 56"/>
                  <a:gd name="GluePoint8Y" fmla="*/ 15 h 16"/>
                  <a:gd name="GluePoint9X" fmla="*/ 27 w 56"/>
                  <a:gd name="GluePoint9Y" fmla="*/ 10 h 16"/>
                  <a:gd name="GluePoint10X" fmla="*/ 22 w 56"/>
                  <a:gd name="GluePoint10Y" fmla="*/ 5 h 16"/>
                  <a:gd name="GluePoint11X" fmla="*/ 0 w 56"/>
                  <a:gd name="GluePoint11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56" h="16">
                    <a:moveTo>
                      <a:pt x="0" y="0"/>
                    </a:moveTo>
                    <a:lnTo>
                      <a:pt x="32" y="5"/>
                    </a:lnTo>
                    <a:lnTo>
                      <a:pt x="56" y="10"/>
                    </a:lnTo>
                    <a:lnTo>
                      <a:pt x="49" y="10"/>
                    </a:lnTo>
                    <a:lnTo>
                      <a:pt x="54" y="13"/>
                    </a:lnTo>
                    <a:lnTo>
                      <a:pt x="54" y="15"/>
                    </a:lnTo>
                    <a:lnTo>
                      <a:pt x="51" y="16"/>
                    </a:lnTo>
                    <a:lnTo>
                      <a:pt x="40" y="15"/>
                    </a:lnTo>
                    <a:lnTo>
                      <a:pt x="27" y="10"/>
                    </a:lnTo>
                    <a:lnTo>
                      <a:pt x="2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72" name="Freeform 351"/>
              <p:cNvSpPr/>
              <p:nvPr/>
            </p:nvSpPr>
            <p:spPr>
              <a:xfrm>
                <a:off x="6448320" y="1019160"/>
                <a:ext cx="97920" cy="1728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7280"/>
                  <a:gd name="textAreaBottom" fmla="*/ 17640 h 17280"/>
                  <a:gd name="GluePoint1X" fmla="*/ 0 w 62"/>
                  <a:gd name="GluePoint1Y" fmla="*/ 0 h 11"/>
                  <a:gd name="GluePoint2X" fmla="*/ 9 w 62"/>
                  <a:gd name="GluePoint2Y" fmla="*/ 2 h 11"/>
                  <a:gd name="GluePoint3X" fmla="*/ 27 w 62"/>
                  <a:gd name="GluePoint3Y" fmla="*/ 3 h 11"/>
                  <a:gd name="GluePoint4X" fmla="*/ 27 w 62"/>
                  <a:gd name="GluePoint4Y" fmla="*/ 5 h 11"/>
                  <a:gd name="GluePoint5X" fmla="*/ 38 w 62"/>
                  <a:gd name="GluePoint5Y" fmla="*/ 5 h 11"/>
                  <a:gd name="GluePoint6X" fmla="*/ 60 w 62"/>
                  <a:gd name="GluePoint6Y" fmla="*/ 7 h 11"/>
                  <a:gd name="GluePoint7X" fmla="*/ 62 w 62"/>
                  <a:gd name="GluePoint7Y" fmla="*/ 10 h 11"/>
                  <a:gd name="GluePoint8X" fmla="*/ 47 w 62"/>
                  <a:gd name="GluePoint8Y" fmla="*/ 11 h 11"/>
                  <a:gd name="GluePoint9X" fmla="*/ 19 w 62"/>
                  <a:gd name="GluePoint9Y" fmla="*/ 7 h 11"/>
                  <a:gd name="GluePoint10X" fmla="*/ 16 w 62"/>
                  <a:gd name="GluePoint10Y" fmla="*/ 5 h 11"/>
                  <a:gd name="GluePoint11X" fmla="*/ 3 w 62"/>
                  <a:gd name="GluePoint11Y" fmla="*/ 2 h 11"/>
                  <a:gd name="GluePoint12X" fmla="*/ 0 w 6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62" h="11">
                    <a:moveTo>
                      <a:pt x="0" y="0"/>
                    </a:moveTo>
                    <a:lnTo>
                      <a:pt x="9" y="2"/>
                    </a:lnTo>
                    <a:lnTo>
                      <a:pt x="27" y="3"/>
                    </a:lnTo>
                    <a:lnTo>
                      <a:pt x="27" y="5"/>
                    </a:lnTo>
                    <a:lnTo>
                      <a:pt x="38" y="5"/>
                    </a:lnTo>
                    <a:lnTo>
                      <a:pt x="60" y="7"/>
                    </a:lnTo>
                    <a:lnTo>
                      <a:pt x="62" y="10"/>
                    </a:lnTo>
                    <a:lnTo>
                      <a:pt x="47" y="11"/>
                    </a:lnTo>
                    <a:lnTo>
                      <a:pt x="19" y="7"/>
                    </a:lnTo>
                    <a:lnTo>
                      <a:pt x="16" y="5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73" name="Freeform 352"/>
              <p:cNvSpPr/>
              <p:nvPr/>
            </p:nvSpPr>
            <p:spPr>
              <a:xfrm>
                <a:off x="6392880" y="104760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9 w 12"/>
                  <a:gd name="GluePoint1Y" fmla="*/ 2 h 5"/>
                  <a:gd name="GluePoint2X" fmla="*/ 8 w 12"/>
                  <a:gd name="GluePoint2Y" fmla="*/ 2 h 5"/>
                  <a:gd name="GluePoint3X" fmla="*/ 1 w 12"/>
                  <a:gd name="GluePoint3Y" fmla="*/ 0 h 5"/>
                  <a:gd name="GluePoint4X" fmla="*/ 0 w 12"/>
                  <a:gd name="GluePoint4Y" fmla="*/ 2 h 5"/>
                  <a:gd name="GluePoint5X" fmla="*/ 4 w 12"/>
                  <a:gd name="GluePoint5Y" fmla="*/ 5 h 5"/>
                  <a:gd name="GluePoint6X" fmla="*/ 9 w 12"/>
                  <a:gd name="GluePoint6Y" fmla="*/ 5 h 5"/>
                  <a:gd name="GluePoint7X" fmla="*/ 8 w 12"/>
                  <a:gd name="GluePoint7Y" fmla="*/ 5 h 5"/>
                  <a:gd name="GluePoint8X" fmla="*/ 12 w 12"/>
                  <a:gd name="GluePoint8Y" fmla="*/ 3 h 5"/>
                  <a:gd name="GluePoint9X" fmla="*/ 9 w 12"/>
                  <a:gd name="GluePoint9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9" y="2"/>
                    </a:moveTo>
                    <a:lnTo>
                      <a:pt x="8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12" y="3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74" name="Freeform 353"/>
              <p:cNvSpPr/>
              <p:nvPr/>
            </p:nvSpPr>
            <p:spPr>
              <a:xfrm>
                <a:off x="6407280" y="1055520"/>
                <a:ext cx="72720" cy="1404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4040"/>
                  <a:gd name="textAreaBottom" fmla="*/ 14400 h 14040"/>
                  <a:gd name="GluePoint1X" fmla="*/ 10 w 46"/>
                  <a:gd name="GluePoint1Y" fmla="*/ 0 h 9"/>
                  <a:gd name="GluePoint2X" fmla="*/ 22 w 46"/>
                  <a:gd name="GluePoint2Y" fmla="*/ 1 h 9"/>
                  <a:gd name="GluePoint3X" fmla="*/ 38 w 46"/>
                  <a:gd name="GluePoint3Y" fmla="*/ 6 h 9"/>
                  <a:gd name="GluePoint4X" fmla="*/ 46 w 46"/>
                  <a:gd name="GluePoint4Y" fmla="*/ 9 h 9"/>
                  <a:gd name="GluePoint5X" fmla="*/ 10 w 46"/>
                  <a:gd name="GluePoint5Y" fmla="*/ 6 h 9"/>
                  <a:gd name="GluePoint6X" fmla="*/ 5 w 46"/>
                  <a:gd name="GluePoint6Y" fmla="*/ 8 h 9"/>
                  <a:gd name="GluePoint7X" fmla="*/ 0 w 46"/>
                  <a:gd name="GluePoint7Y" fmla="*/ 6 h 9"/>
                  <a:gd name="GluePoint8X" fmla="*/ 7 w 46"/>
                  <a:gd name="GluePoint8Y" fmla="*/ 6 h 9"/>
                  <a:gd name="GluePoint9X" fmla="*/ 5 w 46"/>
                  <a:gd name="GluePoint9Y" fmla="*/ 1 h 9"/>
                  <a:gd name="GluePoint10X" fmla="*/ 10 w 46"/>
                  <a:gd name="GluePoint10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46" h="9">
                    <a:moveTo>
                      <a:pt x="10" y="0"/>
                    </a:moveTo>
                    <a:lnTo>
                      <a:pt x="22" y="1"/>
                    </a:lnTo>
                    <a:lnTo>
                      <a:pt x="38" y="6"/>
                    </a:lnTo>
                    <a:lnTo>
                      <a:pt x="46" y="9"/>
                    </a:lnTo>
                    <a:lnTo>
                      <a:pt x="10" y="6"/>
                    </a:lnTo>
                    <a:lnTo>
                      <a:pt x="5" y="8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5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75" name="Freeform 354"/>
              <p:cNvSpPr/>
              <p:nvPr/>
            </p:nvSpPr>
            <p:spPr>
              <a:xfrm>
                <a:off x="6440400" y="110664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0 w 11"/>
                  <a:gd name="GluePoint1Y" fmla="*/ 2 h 5"/>
                  <a:gd name="GluePoint2X" fmla="*/ 3 w 11"/>
                  <a:gd name="GluePoint2Y" fmla="*/ 0 h 5"/>
                  <a:gd name="GluePoint3X" fmla="*/ 11 w 11"/>
                  <a:gd name="GluePoint3Y" fmla="*/ 3 h 5"/>
                  <a:gd name="GluePoint4X" fmla="*/ 9 w 11"/>
                  <a:gd name="GluePoint4Y" fmla="*/ 5 h 5"/>
                  <a:gd name="GluePoint5X" fmla="*/ 5 w 11"/>
                  <a:gd name="GluePoint5Y" fmla="*/ 5 h 5"/>
                  <a:gd name="GluePoint6X" fmla="*/ 1 w 11"/>
                  <a:gd name="GluePoint6Y" fmla="*/ 5 h 5"/>
                  <a:gd name="GluePoint7X" fmla="*/ 0 w 11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0" y="2"/>
                    </a:moveTo>
                    <a:lnTo>
                      <a:pt x="3" y="0"/>
                    </a:lnTo>
                    <a:lnTo>
                      <a:pt x="11" y="3"/>
                    </a:lnTo>
                    <a:lnTo>
                      <a:pt x="9" y="5"/>
                    </a:lnTo>
                    <a:lnTo>
                      <a:pt x="5" y="5"/>
                    </a:lnTo>
                    <a:lnTo>
                      <a:pt x="1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76" name="Freeform 355"/>
              <p:cNvSpPr/>
              <p:nvPr/>
            </p:nvSpPr>
            <p:spPr>
              <a:xfrm>
                <a:off x="643248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5 w 13"/>
                  <a:gd name="GluePoint1Y" fmla="*/ 0 h 5"/>
                  <a:gd name="GluePoint2X" fmla="*/ 13 w 13"/>
                  <a:gd name="GluePoint2Y" fmla="*/ 0 h 5"/>
                  <a:gd name="GluePoint3X" fmla="*/ 13 w 13"/>
                  <a:gd name="GluePoint3Y" fmla="*/ 3 h 5"/>
                  <a:gd name="GluePoint4X" fmla="*/ 10 w 13"/>
                  <a:gd name="GluePoint4Y" fmla="*/ 3 h 5"/>
                  <a:gd name="GluePoint5X" fmla="*/ 5 w 13"/>
                  <a:gd name="GluePoint5Y" fmla="*/ 5 h 5"/>
                  <a:gd name="GluePoint6X" fmla="*/ 2 w 13"/>
                  <a:gd name="GluePoint6Y" fmla="*/ 3 h 5"/>
                  <a:gd name="GluePoint7X" fmla="*/ 2 w 13"/>
                  <a:gd name="GluePoint7Y" fmla="*/ 2 h 5"/>
                  <a:gd name="GluePoint8X" fmla="*/ 0 w 13"/>
                  <a:gd name="GluePoint8Y" fmla="*/ 0 h 5"/>
                  <a:gd name="GluePoint9X" fmla="*/ 5 w 13"/>
                  <a:gd name="GluePoint9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5" y="0"/>
                    </a:moveTo>
                    <a:lnTo>
                      <a:pt x="13" y="0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77" name="Freeform 356"/>
              <p:cNvSpPr/>
              <p:nvPr/>
            </p:nvSpPr>
            <p:spPr>
              <a:xfrm>
                <a:off x="7010280" y="114444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 w 22"/>
                  <a:gd name="GluePoint1Y" fmla="*/ 0 h 6"/>
                  <a:gd name="GluePoint2X" fmla="*/ 5 w 22"/>
                  <a:gd name="GluePoint2Y" fmla="*/ 0 h 6"/>
                  <a:gd name="GluePoint3X" fmla="*/ 19 w 22"/>
                  <a:gd name="GluePoint3Y" fmla="*/ 3 h 6"/>
                  <a:gd name="GluePoint4X" fmla="*/ 22 w 22"/>
                  <a:gd name="GluePoint4Y" fmla="*/ 6 h 6"/>
                  <a:gd name="GluePoint5X" fmla="*/ 14 w 22"/>
                  <a:gd name="GluePoint5Y" fmla="*/ 6 h 6"/>
                  <a:gd name="GluePoint6X" fmla="*/ 0 w 22"/>
                  <a:gd name="GluePoint6Y" fmla="*/ 2 h 6"/>
                  <a:gd name="GluePoint7X" fmla="*/ 1 w 22"/>
                  <a:gd name="GluePoint7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" y="0"/>
                    </a:moveTo>
                    <a:lnTo>
                      <a:pt x="5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78" name="Freeform 357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1 w 11"/>
                  <a:gd name="GluePoint1Y" fmla="*/ 5 h 7"/>
                  <a:gd name="GluePoint2X" fmla="*/ 5 w 11"/>
                  <a:gd name="GluePoint2Y" fmla="*/ 7 h 7"/>
                  <a:gd name="GluePoint3X" fmla="*/ 0 w 11"/>
                  <a:gd name="GluePoint3Y" fmla="*/ 5 h 7"/>
                  <a:gd name="GluePoint4X" fmla="*/ 0 w 11"/>
                  <a:gd name="GluePoint4Y" fmla="*/ 2 h 7"/>
                  <a:gd name="GluePoint5X" fmla="*/ 11 w 11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1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0"/>
                      <a:pt x="11" y="5"/>
                    </a:cubicBez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79" name="Freeform 358"/>
              <p:cNvSpPr/>
              <p:nvPr/>
            </p:nvSpPr>
            <p:spPr>
              <a:xfrm>
                <a:off x="4730760" y="912960"/>
                <a:ext cx="69480" cy="900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9000"/>
                  <a:gd name="textAreaBottom" fmla="*/ 9360 h 9000"/>
                  <a:gd name="GluePoint1X" fmla="*/ 21 w 44"/>
                  <a:gd name="GluePoint1Y" fmla="*/ 0 h 6"/>
                  <a:gd name="GluePoint2X" fmla="*/ 2 w 44"/>
                  <a:gd name="GluePoint2Y" fmla="*/ 3 h 6"/>
                  <a:gd name="GluePoint3X" fmla="*/ 0 w 44"/>
                  <a:gd name="GluePoint3Y" fmla="*/ 3 h 6"/>
                  <a:gd name="GluePoint4X" fmla="*/ 2 w 44"/>
                  <a:gd name="GluePoint4Y" fmla="*/ 5 h 6"/>
                  <a:gd name="GluePoint5X" fmla="*/ 16 w 44"/>
                  <a:gd name="GluePoint5Y" fmla="*/ 5 h 6"/>
                  <a:gd name="GluePoint6X" fmla="*/ 19 w 44"/>
                  <a:gd name="GluePoint6Y" fmla="*/ 6 h 6"/>
                  <a:gd name="GluePoint7X" fmla="*/ 21 w 44"/>
                  <a:gd name="GluePoint7Y" fmla="*/ 5 h 6"/>
                  <a:gd name="GluePoint8X" fmla="*/ 19 w 44"/>
                  <a:gd name="GluePoint8Y" fmla="*/ 5 h 6"/>
                  <a:gd name="GluePoint9X" fmla="*/ 16 w 44"/>
                  <a:gd name="GluePoint9Y" fmla="*/ 3 h 6"/>
                  <a:gd name="GluePoint10X" fmla="*/ 16 w 44"/>
                  <a:gd name="GluePoint10Y" fmla="*/ 3 h 6"/>
                  <a:gd name="GluePoint11X" fmla="*/ 21 w 44"/>
                  <a:gd name="GluePoint11Y" fmla="*/ 1 h 6"/>
                  <a:gd name="GluePoint12X" fmla="*/ 44 w 44"/>
                  <a:gd name="GluePoint12Y" fmla="*/ 3 h 6"/>
                  <a:gd name="GluePoint13X" fmla="*/ 21 w 44"/>
                  <a:gd name="GluePoint13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6">
                    <a:moveTo>
                      <a:pt x="21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16" y="5"/>
                    </a:lnTo>
                    <a:lnTo>
                      <a:pt x="19" y="6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21" y="1"/>
                    </a:lnTo>
                    <a:lnTo>
                      <a:pt x="44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80" name="Freeform 359"/>
              <p:cNvSpPr/>
              <p:nvPr/>
            </p:nvSpPr>
            <p:spPr>
              <a:xfrm>
                <a:off x="4765680" y="912960"/>
                <a:ext cx="75960" cy="1728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7280"/>
                  <a:gd name="textAreaBottom" fmla="*/ 17640 h 17280"/>
                  <a:gd name="GluePoint1X" fmla="*/ 38 w 48"/>
                  <a:gd name="GluePoint1Y" fmla="*/ 0 h 11"/>
                  <a:gd name="GluePoint2X" fmla="*/ 27 w 48"/>
                  <a:gd name="GluePoint2Y" fmla="*/ 0 h 11"/>
                  <a:gd name="GluePoint3X" fmla="*/ 32 w 48"/>
                  <a:gd name="GluePoint3Y" fmla="*/ 1 h 11"/>
                  <a:gd name="GluePoint4X" fmla="*/ 22 w 48"/>
                  <a:gd name="GluePoint4Y" fmla="*/ 3 h 11"/>
                  <a:gd name="GluePoint5X" fmla="*/ 3 w 48"/>
                  <a:gd name="GluePoint5Y" fmla="*/ 3 h 11"/>
                  <a:gd name="GluePoint6X" fmla="*/ 0 w 48"/>
                  <a:gd name="GluePoint6Y" fmla="*/ 5 h 11"/>
                  <a:gd name="GluePoint7X" fmla="*/ 11 w 48"/>
                  <a:gd name="GluePoint7Y" fmla="*/ 5 h 11"/>
                  <a:gd name="GluePoint8X" fmla="*/ 13 w 48"/>
                  <a:gd name="GluePoint8Y" fmla="*/ 6 h 11"/>
                  <a:gd name="GluePoint9X" fmla="*/ 7 w 48"/>
                  <a:gd name="GluePoint9Y" fmla="*/ 6 h 11"/>
                  <a:gd name="GluePoint10X" fmla="*/ 3 w 48"/>
                  <a:gd name="GluePoint10Y" fmla="*/ 8 h 11"/>
                  <a:gd name="GluePoint11X" fmla="*/ 8 w 48"/>
                  <a:gd name="GluePoint11Y" fmla="*/ 9 h 11"/>
                  <a:gd name="GluePoint12X" fmla="*/ 15 w 48"/>
                  <a:gd name="GluePoint12Y" fmla="*/ 8 h 11"/>
                  <a:gd name="GluePoint13X" fmla="*/ 16 w 48"/>
                  <a:gd name="GluePoint13Y" fmla="*/ 9 h 11"/>
                  <a:gd name="GluePoint14X" fmla="*/ 15 w 48"/>
                  <a:gd name="GluePoint14Y" fmla="*/ 9 h 11"/>
                  <a:gd name="GluePoint15X" fmla="*/ 16 w 48"/>
                  <a:gd name="GluePoint15Y" fmla="*/ 11 h 11"/>
                  <a:gd name="GluePoint16X" fmla="*/ 21 w 48"/>
                  <a:gd name="GluePoint16Y" fmla="*/ 9 h 11"/>
                  <a:gd name="GluePoint17X" fmla="*/ 21 w 48"/>
                  <a:gd name="GluePoint17Y" fmla="*/ 9 h 11"/>
                  <a:gd name="GluePoint18X" fmla="*/ 27 w 48"/>
                  <a:gd name="GluePoint18Y" fmla="*/ 8 h 11"/>
                  <a:gd name="GluePoint19X" fmla="*/ 26 w 48"/>
                  <a:gd name="GluePoint19Y" fmla="*/ 8 h 11"/>
                  <a:gd name="GluePoint20X" fmla="*/ 22 w 48"/>
                  <a:gd name="GluePoint20Y" fmla="*/ 6 h 11"/>
                  <a:gd name="GluePoint21X" fmla="*/ 35 w 48"/>
                  <a:gd name="GluePoint21Y" fmla="*/ 6 h 11"/>
                  <a:gd name="GluePoint22X" fmla="*/ 37 w 48"/>
                  <a:gd name="GluePoint22Y" fmla="*/ 5 h 11"/>
                  <a:gd name="GluePoint23X" fmla="*/ 34 w 48"/>
                  <a:gd name="GluePoint23Y" fmla="*/ 5 h 11"/>
                  <a:gd name="GluePoint24X" fmla="*/ 46 w 48"/>
                  <a:gd name="GluePoint24Y" fmla="*/ 5 h 11"/>
                  <a:gd name="GluePoint25X" fmla="*/ 48 w 48"/>
                  <a:gd name="GluePoint25Y" fmla="*/ 3 h 11"/>
                  <a:gd name="GluePoint26X" fmla="*/ 45 w 48"/>
                  <a:gd name="GluePoint26Y" fmla="*/ 1 h 11"/>
                  <a:gd name="GluePoint27X" fmla="*/ 40 w 48"/>
                  <a:gd name="GluePoint27Y" fmla="*/ 1 h 11"/>
                  <a:gd name="GluePoint28X" fmla="*/ 40 w 48"/>
                  <a:gd name="GluePoint28Y" fmla="*/ 0 h 11"/>
                  <a:gd name="GluePoint29X" fmla="*/ 38 w 48"/>
                  <a:gd name="GluePoint2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8" h="11">
                    <a:moveTo>
                      <a:pt x="38" y="0"/>
                    </a:moveTo>
                    <a:lnTo>
                      <a:pt x="27" y="0"/>
                    </a:lnTo>
                    <a:lnTo>
                      <a:pt x="32" y="1"/>
                    </a:lnTo>
                    <a:lnTo>
                      <a:pt x="22" y="3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11" y="5"/>
                    </a:lnTo>
                    <a:lnTo>
                      <a:pt x="13" y="6"/>
                    </a:lnTo>
                    <a:lnTo>
                      <a:pt x="7" y="6"/>
                    </a:lnTo>
                    <a:lnTo>
                      <a:pt x="3" y="8"/>
                    </a:lnTo>
                    <a:lnTo>
                      <a:pt x="8" y="9"/>
                    </a:lnTo>
                    <a:lnTo>
                      <a:pt x="15" y="8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6" y="11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2" y="6"/>
                    </a:lnTo>
                    <a:lnTo>
                      <a:pt x="35" y="6"/>
                    </a:lnTo>
                    <a:lnTo>
                      <a:pt x="37" y="5"/>
                    </a:lnTo>
                    <a:lnTo>
                      <a:pt x="34" y="5"/>
                    </a:lnTo>
                    <a:lnTo>
                      <a:pt x="46" y="5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81" name="Freeform 360"/>
              <p:cNvSpPr/>
              <p:nvPr/>
            </p:nvSpPr>
            <p:spPr>
              <a:xfrm>
                <a:off x="4859280" y="92232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5 w 13"/>
                  <a:gd name="GluePoint1Y" fmla="*/ 0 h 3"/>
                  <a:gd name="GluePoint2X" fmla="*/ 13 w 13"/>
                  <a:gd name="GluePoint2Y" fmla="*/ 2 h 3"/>
                  <a:gd name="GluePoint3X" fmla="*/ 10 w 13"/>
                  <a:gd name="GluePoint3Y" fmla="*/ 2 h 3"/>
                  <a:gd name="GluePoint4X" fmla="*/ 11 w 13"/>
                  <a:gd name="GluePoint4Y" fmla="*/ 3 h 3"/>
                  <a:gd name="GluePoint5X" fmla="*/ 0 w 13"/>
                  <a:gd name="GluePoint5Y" fmla="*/ 2 h 3"/>
                  <a:gd name="GluePoint6X" fmla="*/ 5 w 13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5" y="0"/>
                    </a:moveTo>
                    <a:lnTo>
                      <a:pt x="13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82" name="Freeform 361"/>
              <p:cNvSpPr/>
              <p:nvPr/>
            </p:nvSpPr>
            <p:spPr>
              <a:xfrm>
                <a:off x="4910040" y="922320"/>
                <a:ext cx="18720" cy="432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4320"/>
                  <a:gd name="textAreaBottom" fmla="*/ 4680 h 4320"/>
                  <a:gd name="GluePoint1X" fmla="*/ 8 w 12"/>
                  <a:gd name="GluePoint1Y" fmla="*/ 0 h 3"/>
                  <a:gd name="GluePoint2X" fmla="*/ 0 w 12"/>
                  <a:gd name="GluePoint2Y" fmla="*/ 0 h 3"/>
                  <a:gd name="GluePoint3X" fmla="*/ 1 w 12"/>
                  <a:gd name="GluePoint3Y" fmla="*/ 2 h 3"/>
                  <a:gd name="GluePoint4X" fmla="*/ 1 w 12"/>
                  <a:gd name="GluePoint4Y" fmla="*/ 3 h 3"/>
                  <a:gd name="GluePoint5X" fmla="*/ 12 w 12"/>
                  <a:gd name="GluePoint5Y" fmla="*/ 3 h 3"/>
                  <a:gd name="GluePoint6X" fmla="*/ 11 w 12"/>
                  <a:gd name="GluePoint6Y" fmla="*/ 3 h 3"/>
                  <a:gd name="GluePoint7X" fmla="*/ 12 w 12"/>
                  <a:gd name="GluePoint7Y" fmla="*/ 0 h 3"/>
                  <a:gd name="GluePoint8X" fmla="*/ 8 w 12"/>
                  <a:gd name="GluePoint8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2" h="3">
                    <a:moveTo>
                      <a:pt x="8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1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83" name="Freeform 362"/>
              <p:cNvSpPr/>
              <p:nvPr/>
            </p:nvSpPr>
            <p:spPr>
              <a:xfrm>
                <a:off x="4927680" y="920880"/>
                <a:ext cx="29880" cy="61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6120"/>
                  <a:gd name="textAreaBottom" fmla="*/ 6480 h 6120"/>
                  <a:gd name="GluePoint1X" fmla="*/ 9 w 19"/>
                  <a:gd name="GluePoint1Y" fmla="*/ 0 h 4"/>
                  <a:gd name="GluePoint2X" fmla="*/ 0 w 19"/>
                  <a:gd name="GluePoint2Y" fmla="*/ 0 h 4"/>
                  <a:gd name="GluePoint3X" fmla="*/ 3 w 19"/>
                  <a:gd name="GluePoint3Y" fmla="*/ 1 h 4"/>
                  <a:gd name="GluePoint4X" fmla="*/ 1 w 19"/>
                  <a:gd name="GluePoint4Y" fmla="*/ 3 h 4"/>
                  <a:gd name="GluePoint5X" fmla="*/ 9 w 19"/>
                  <a:gd name="GluePoint5Y" fmla="*/ 4 h 4"/>
                  <a:gd name="GluePoint6X" fmla="*/ 6 w 19"/>
                  <a:gd name="GluePoint6Y" fmla="*/ 3 h 4"/>
                  <a:gd name="GluePoint7X" fmla="*/ 19 w 19"/>
                  <a:gd name="GluePoint7Y" fmla="*/ 1 h 4"/>
                  <a:gd name="GluePoint8X" fmla="*/ 9 w 19"/>
                  <a:gd name="GluePoint8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4">
                    <a:moveTo>
                      <a:pt x="9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9" y="4"/>
                    </a:lnTo>
                    <a:lnTo>
                      <a:pt x="6" y="3"/>
                    </a:lnTo>
                    <a:lnTo>
                      <a:pt x="19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84" name="Freeform 363"/>
              <p:cNvSpPr/>
              <p:nvPr/>
            </p:nvSpPr>
            <p:spPr>
              <a:xfrm>
                <a:off x="4954680" y="927000"/>
                <a:ext cx="17280" cy="61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6120"/>
                  <a:gd name="textAreaBottom" fmla="*/ 6480 h 6120"/>
                  <a:gd name="GluePoint1X" fmla="*/ 7 w 11"/>
                  <a:gd name="GluePoint1Y" fmla="*/ 0 h 4"/>
                  <a:gd name="GluePoint2X" fmla="*/ 0 w 11"/>
                  <a:gd name="GluePoint2Y" fmla="*/ 2 h 4"/>
                  <a:gd name="GluePoint3X" fmla="*/ 7 w 11"/>
                  <a:gd name="GluePoint3Y" fmla="*/ 4 h 4"/>
                  <a:gd name="GluePoint4X" fmla="*/ 11 w 11"/>
                  <a:gd name="GluePoint4Y" fmla="*/ 2 h 4"/>
                  <a:gd name="GluePoint5X" fmla="*/ 10 w 11"/>
                  <a:gd name="GluePoint5Y" fmla="*/ 0 h 4"/>
                  <a:gd name="GluePoint6X" fmla="*/ 7 w 11"/>
                  <a:gd name="GluePoint6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4">
                    <a:moveTo>
                      <a:pt x="7" y="0"/>
                    </a:moveTo>
                    <a:lnTo>
                      <a:pt x="0" y="2"/>
                    </a:lnTo>
                    <a:lnTo>
                      <a:pt x="7" y="4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85" name="Freeform 364"/>
              <p:cNvSpPr/>
              <p:nvPr/>
            </p:nvSpPr>
            <p:spPr>
              <a:xfrm>
                <a:off x="4957920" y="91296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9 w 27"/>
                  <a:gd name="GluePoint1Y" fmla="*/ 1 h 6"/>
                  <a:gd name="GluePoint2X" fmla="*/ 2 w 27"/>
                  <a:gd name="GluePoint2Y" fmla="*/ 1 h 6"/>
                  <a:gd name="GluePoint3X" fmla="*/ 0 w 27"/>
                  <a:gd name="GluePoint3Y" fmla="*/ 5 h 6"/>
                  <a:gd name="GluePoint4X" fmla="*/ 5 w 27"/>
                  <a:gd name="GluePoint4Y" fmla="*/ 6 h 6"/>
                  <a:gd name="GluePoint5X" fmla="*/ 24 w 27"/>
                  <a:gd name="GluePoint5Y" fmla="*/ 6 h 6"/>
                  <a:gd name="GluePoint6X" fmla="*/ 17 w 27"/>
                  <a:gd name="GluePoint6Y" fmla="*/ 3 h 6"/>
                  <a:gd name="GluePoint7X" fmla="*/ 27 w 27"/>
                  <a:gd name="GluePoint7Y" fmla="*/ 3 h 6"/>
                  <a:gd name="GluePoint8X" fmla="*/ 22 w 27"/>
                  <a:gd name="GluePoint8Y" fmla="*/ 0 h 6"/>
                  <a:gd name="GluePoint9X" fmla="*/ 9 w 27"/>
                  <a:gd name="GluePoint9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9" y="1"/>
                    </a:moveTo>
                    <a:lnTo>
                      <a:pt x="2" y="1"/>
                    </a:lnTo>
                    <a:lnTo>
                      <a:pt x="0" y="5"/>
                    </a:lnTo>
                    <a:lnTo>
                      <a:pt x="5" y="6"/>
                    </a:lnTo>
                    <a:lnTo>
                      <a:pt x="24" y="6"/>
                    </a:lnTo>
                    <a:lnTo>
                      <a:pt x="17" y="3"/>
                    </a:lnTo>
                    <a:lnTo>
                      <a:pt x="27" y="3"/>
                    </a:lnTo>
                    <a:lnTo>
                      <a:pt x="22" y="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86" name="Freeform 365"/>
              <p:cNvSpPr/>
              <p:nvPr/>
            </p:nvSpPr>
            <p:spPr>
              <a:xfrm>
                <a:off x="4965840" y="909720"/>
                <a:ext cx="18720" cy="28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2880"/>
                  <a:gd name="textAreaBottom" fmla="*/ 3240 h 2880"/>
                  <a:gd name="GluePoint1X" fmla="*/ 6 w 12"/>
                  <a:gd name="GluePoint1Y" fmla="*/ 0 h 2"/>
                  <a:gd name="GluePoint2X" fmla="*/ 0 w 12"/>
                  <a:gd name="GluePoint2Y" fmla="*/ 2 h 2"/>
                  <a:gd name="GluePoint3X" fmla="*/ 11 w 12"/>
                  <a:gd name="GluePoint3Y" fmla="*/ 2 h 2"/>
                  <a:gd name="GluePoint4X" fmla="*/ 12 w 12"/>
                  <a:gd name="GluePoint4Y" fmla="*/ 2 h 2"/>
                  <a:gd name="GluePoint5X" fmla="*/ 11 w 12"/>
                  <a:gd name="GluePoint5Y" fmla="*/ 2 h 2"/>
                  <a:gd name="GluePoint6X" fmla="*/ 11 w 12"/>
                  <a:gd name="GluePoint6Y" fmla="*/ 0 h 2"/>
                  <a:gd name="GluePoint7X" fmla="*/ 6 w 12"/>
                  <a:gd name="GluePoint7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2" h="2">
                    <a:moveTo>
                      <a:pt x="6" y="0"/>
                    </a:moveTo>
                    <a:lnTo>
                      <a:pt x="0" y="2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87" name="Freeform 366"/>
              <p:cNvSpPr/>
              <p:nvPr/>
            </p:nvSpPr>
            <p:spPr>
              <a:xfrm>
                <a:off x="5000760" y="90504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6 w 27"/>
                  <a:gd name="GluePoint1Y" fmla="*/ 0 h 6"/>
                  <a:gd name="GluePoint2X" fmla="*/ 0 w 27"/>
                  <a:gd name="GluePoint2Y" fmla="*/ 3 h 6"/>
                  <a:gd name="GluePoint3X" fmla="*/ 2 w 27"/>
                  <a:gd name="GluePoint3Y" fmla="*/ 3 h 6"/>
                  <a:gd name="GluePoint4X" fmla="*/ 0 w 27"/>
                  <a:gd name="GluePoint4Y" fmla="*/ 5 h 6"/>
                  <a:gd name="GluePoint5X" fmla="*/ 9 w 27"/>
                  <a:gd name="GluePoint5Y" fmla="*/ 6 h 6"/>
                  <a:gd name="GluePoint6X" fmla="*/ 16 w 27"/>
                  <a:gd name="GluePoint6Y" fmla="*/ 5 h 6"/>
                  <a:gd name="GluePoint7X" fmla="*/ 27 w 27"/>
                  <a:gd name="GluePoint7Y" fmla="*/ 5 h 6"/>
                  <a:gd name="GluePoint8X" fmla="*/ 19 w 27"/>
                  <a:gd name="GluePoint8Y" fmla="*/ 1 h 6"/>
                  <a:gd name="GluePoint9X" fmla="*/ 19 w 27"/>
                  <a:gd name="GluePoint9Y" fmla="*/ 1 h 6"/>
                  <a:gd name="GluePoint10X" fmla="*/ 19 w 27"/>
                  <a:gd name="GluePoint10Y" fmla="*/ 0 h 6"/>
                  <a:gd name="GluePoint11X" fmla="*/ 17 w 27"/>
                  <a:gd name="GluePoint11Y" fmla="*/ 0 h 6"/>
                  <a:gd name="GluePoint12X" fmla="*/ 6 w 27"/>
                  <a:gd name="GluePoint12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6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9" y="6"/>
                    </a:lnTo>
                    <a:lnTo>
                      <a:pt x="16" y="5"/>
                    </a:lnTo>
                    <a:lnTo>
                      <a:pt x="27" y="5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88" name="Freeform 367"/>
              <p:cNvSpPr/>
              <p:nvPr/>
            </p:nvSpPr>
            <p:spPr>
              <a:xfrm>
                <a:off x="4987800" y="9000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0 w 11"/>
                  <a:gd name="GluePoint1Y" fmla="*/ 0 h 0"/>
                  <a:gd name="GluePoint2X" fmla="*/ 11 w 11"/>
                  <a:gd name="GluePoint2Y" fmla="*/ 0 h 0"/>
                  <a:gd name="GluePoint3X" fmla="*/ 8 w 11"/>
                  <a:gd name="GluePoint3Y" fmla="*/ 0 h 0"/>
                  <a:gd name="GluePoint4X" fmla="*/ 0 w 11"/>
                  <a:gd name="GluePoint4Y" fmla="*/ 0 h 0"/>
                  <a:gd name="GluePoint5X" fmla="*/ 10 w 11"/>
                  <a:gd name="GluePoint5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0">
                    <a:moveTo>
                      <a:pt x="10" y="0"/>
                    </a:move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89" name="Freeform 368"/>
              <p:cNvSpPr/>
              <p:nvPr/>
            </p:nvSpPr>
            <p:spPr>
              <a:xfrm>
                <a:off x="4919760" y="896760"/>
                <a:ext cx="15480" cy="28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880"/>
                  <a:gd name="textAreaBottom" fmla="*/ 3240 h 2880"/>
                  <a:gd name="GluePoint1X" fmla="*/ 5 w 10"/>
                  <a:gd name="GluePoint1Y" fmla="*/ 0 h 2"/>
                  <a:gd name="GluePoint2X" fmla="*/ 0 w 10"/>
                  <a:gd name="GluePoint2Y" fmla="*/ 0 h 2"/>
                  <a:gd name="GluePoint3X" fmla="*/ 0 w 10"/>
                  <a:gd name="GluePoint3Y" fmla="*/ 2 h 2"/>
                  <a:gd name="GluePoint4X" fmla="*/ 3 w 10"/>
                  <a:gd name="GluePoint4Y" fmla="*/ 2 h 2"/>
                  <a:gd name="GluePoint5X" fmla="*/ 10 w 10"/>
                  <a:gd name="GluePoint5Y" fmla="*/ 0 h 2"/>
                  <a:gd name="GluePoint6X" fmla="*/ 5 w 10"/>
                  <a:gd name="GluePoint6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2">
                    <a:moveTo>
                      <a:pt x="5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90" name="Freeform 369"/>
              <p:cNvSpPr/>
              <p:nvPr/>
            </p:nvSpPr>
            <p:spPr>
              <a:xfrm>
                <a:off x="4906800" y="9018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0 w 16"/>
                  <a:gd name="GluePoint2Y" fmla="*/ 2 h 2"/>
                  <a:gd name="GluePoint3X" fmla="*/ 14 w 16"/>
                  <a:gd name="GluePoint3Y" fmla="*/ 2 h 2"/>
                  <a:gd name="GluePoint4X" fmla="*/ 16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0" y="2"/>
                    </a:lnTo>
                    <a:lnTo>
                      <a:pt x="14" y="2"/>
                    </a:lnTo>
                    <a:lnTo>
                      <a:pt x="1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91" name="Freeform 370"/>
              <p:cNvSpPr/>
              <p:nvPr/>
            </p:nvSpPr>
            <p:spPr>
              <a:xfrm>
                <a:off x="4889520" y="905040"/>
                <a:ext cx="34560" cy="1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080"/>
                  <a:gd name="textAreaBottom" fmla="*/ 1440 h 1080"/>
                  <a:gd name="GluePoint1X" fmla="*/ 10 w 22"/>
                  <a:gd name="GluePoint1Y" fmla="*/ 0 h 1"/>
                  <a:gd name="GluePoint2X" fmla="*/ 8 w 22"/>
                  <a:gd name="GluePoint2Y" fmla="*/ 0 h 1"/>
                  <a:gd name="GluePoint3X" fmla="*/ 11 w 22"/>
                  <a:gd name="GluePoint3Y" fmla="*/ 0 h 1"/>
                  <a:gd name="GluePoint4X" fmla="*/ 10 w 22"/>
                  <a:gd name="GluePoint4Y" fmla="*/ 1 h 1"/>
                  <a:gd name="GluePoint5X" fmla="*/ 0 w 22"/>
                  <a:gd name="GluePoint5Y" fmla="*/ 1 h 1"/>
                  <a:gd name="GluePoint6X" fmla="*/ 5 w 22"/>
                  <a:gd name="GluePoint6Y" fmla="*/ 1 h 1"/>
                  <a:gd name="GluePoint7X" fmla="*/ 22 w 22"/>
                  <a:gd name="GluePoint7Y" fmla="*/ 1 h 1"/>
                  <a:gd name="GluePoint8X" fmla="*/ 10 w 22"/>
                  <a:gd name="GluePoint8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1">
                    <a:moveTo>
                      <a:pt x="10" y="0"/>
                    </a:moveTo>
                    <a:lnTo>
                      <a:pt x="8" y="0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22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92" name="Freeform 371"/>
              <p:cNvSpPr/>
              <p:nvPr/>
            </p:nvSpPr>
            <p:spPr>
              <a:xfrm>
                <a:off x="4932360" y="912960"/>
                <a:ext cx="15480" cy="10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080"/>
                  <a:gd name="textAreaBottom" fmla="*/ 1440 h 1080"/>
                  <a:gd name="GluePoint1X" fmla="*/ 8 w 10"/>
                  <a:gd name="GluePoint1Y" fmla="*/ 0 h 1"/>
                  <a:gd name="GluePoint2X" fmla="*/ 10 w 10"/>
                  <a:gd name="GluePoint2Y" fmla="*/ 1 h 1"/>
                  <a:gd name="GluePoint3X" fmla="*/ 6 w 10"/>
                  <a:gd name="GluePoint3Y" fmla="*/ 1 h 1"/>
                  <a:gd name="GluePoint4X" fmla="*/ 0 w 10"/>
                  <a:gd name="GluePoint4Y" fmla="*/ 1 h 1"/>
                  <a:gd name="GluePoint5X" fmla="*/ 8 w 10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1">
                    <a:moveTo>
                      <a:pt x="8" y="0"/>
                    </a:moveTo>
                    <a:lnTo>
                      <a:pt x="10" y="1"/>
                    </a:lnTo>
                    <a:lnTo>
                      <a:pt x="6" y="1"/>
                    </a:lnTo>
                    <a:lnTo>
                      <a:pt x="0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93" name="Freeform 372"/>
              <p:cNvSpPr/>
              <p:nvPr/>
            </p:nvSpPr>
            <p:spPr>
              <a:xfrm>
                <a:off x="4897440" y="9144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6 w 16"/>
                  <a:gd name="GluePoint1Y" fmla="*/ 0 h 2"/>
                  <a:gd name="GluePoint2X" fmla="*/ 0 w 16"/>
                  <a:gd name="GluePoint2Y" fmla="*/ 2 h 2"/>
                  <a:gd name="GluePoint3X" fmla="*/ 3 w 16"/>
                  <a:gd name="GluePoint3Y" fmla="*/ 2 h 2"/>
                  <a:gd name="GluePoint4X" fmla="*/ 16 w 16"/>
                  <a:gd name="GluePoint4Y" fmla="*/ 2 h 2"/>
                  <a:gd name="GluePoint5X" fmla="*/ 6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6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16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94" name="Freeform 373"/>
              <p:cNvSpPr/>
              <p:nvPr/>
            </p:nvSpPr>
            <p:spPr>
              <a:xfrm>
                <a:off x="4875120" y="912960"/>
                <a:ext cx="26640" cy="1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080"/>
                  <a:gd name="textAreaBottom" fmla="*/ 1440 h 1080"/>
                  <a:gd name="GluePoint1X" fmla="*/ 6 w 17"/>
                  <a:gd name="GluePoint1Y" fmla="*/ 0 h 1"/>
                  <a:gd name="GluePoint2X" fmla="*/ 0 w 17"/>
                  <a:gd name="GluePoint2Y" fmla="*/ 0 h 1"/>
                  <a:gd name="GluePoint3X" fmla="*/ 6 w 17"/>
                  <a:gd name="GluePoint3Y" fmla="*/ 1 h 1"/>
                  <a:gd name="GluePoint4X" fmla="*/ 17 w 17"/>
                  <a:gd name="GluePoint4Y" fmla="*/ 1 h 1"/>
                  <a:gd name="GluePoint5X" fmla="*/ 6 w 17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">
                    <a:moveTo>
                      <a:pt x="6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95" name="Freeform 374"/>
              <p:cNvSpPr/>
              <p:nvPr/>
            </p:nvSpPr>
            <p:spPr>
              <a:xfrm>
                <a:off x="4879800" y="909720"/>
                <a:ext cx="48960" cy="7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7560"/>
                  <a:gd name="textAreaBottom" fmla="*/ 7920 h 7560"/>
                  <a:gd name="GluePoint1X" fmla="*/ 12 w 31"/>
                  <a:gd name="GluePoint1Y" fmla="*/ 2 h 5"/>
                  <a:gd name="GluePoint2X" fmla="*/ 1 w 31"/>
                  <a:gd name="GluePoint2Y" fmla="*/ 0 h 5"/>
                  <a:gd name="GluePoint3X" fmla="*/ 0 w 31"/>
                  <a:gd name="GluePoint3Y" fmla="*/ 2 h 5"/>
                  <a:gd name="GluePoint4X" fmla="*/ 3 w 31"/>
                  <a:gd name="GluePoint4Y" fmla="*/ 2 h 5"/>
                  <a:gd name="GluePoint5X" fmla="*/ 22 w 31"/>
                  <a:gd name="GluePoint5Y" fmla="*/ 3 h 5"/>
                  <a:gd name="GluePoint6X" fmla="*/ 27 w 31"/>
                  <a:gd name="GluePoint6Y" fmla="*/ 5 h 5"/>
                  <a:gd name="GluePoint7X" fmla="*/ 31 w 31"/>
                  <a:gd name="GluePoint7Y" fmla="*/ 3 h 5"/>
                  <a:gd name="GluePoint8X" fmla="*/ 12 w 31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31" h="5">
                    <a:moveTo>
                      <a:pt x="12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22" y="3"/>
                    </a:lnTo>
                    <a:lnTo>
                      <a:pt x="27" y="5"/>
                    </a:lnTo>
                    <a:lnTo>
                      <a:pt x="31" y="3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96" name="Freeform 375"/>
              <p:cNvSpPr/>
              <p:nvPr/>
            </p:nvSpPr>
            <p:spPr>
              <a:xfrm>
                <a:off x="4902120" y="909720"/>
                <a:ext cx="33120" cy="43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4320"/>
                  <a:gd name="textAreaBottom" fmla="*/ 4680 h 4320"/>
                  <a:gd name="GluePoint1X" fmla="*/ 8 w 21"/>
                  <a:gd name="GluePoint1Y" fmla="*/ 0 h 3"/>
                  <a:gd name="GluePoint2X" fmla="*/ 0 w 21"/>
                  <a:gd name="GluePoint2Y" fmla="*/ 0 h 3"/>
                  <a:gd name="GluePoint3X" fmla="*/ 14 w 21"/>
                  <a:gd name="GluePoint3Y" fmla="*/ 3 h 3"/>
                  <a:gd name="GluePoint4X" fmla="*/ 21 w 21"/>
                  <a:gd name="GluePoint4Y" fmla="*/ 2 h 3"/>
                  <a:gd name="GluePoint5X" fmla="*/ 8 w 21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1" h="3">
                    <a:moveTo>
                      <a:pt x="8" y="0"/>
                    </a:moveTo>
                    <a:lnTo>
                      <a:pt x="0" y="0"/>
                    </a:lnTo>
                    <a:lnTo>
                      <a:pt x="14" y="3"/>
                    </a:lnTo>
                    <a:lnTo>
                      <a:pt x="2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97" name="Freeform 376"/>
              <p:cNvSpPr/>
              <p:nvPr/>
            </p:nvSpPr>
            <p:spPr>
              <a:xfrm>
                <a:off x="4923000" y="1157400"/>
                <a:ext cx="37800" cy="172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17280"/>
                  <a:gd name="textAreaBottom" fmla="*/ 17640 h 17280"/>
                  <a:gd name="GluePoint1X" fmla="*/ 1 w 24"/>
                  <a:gd name="GluePoint1Y" fmla="*/ 0 h 11"/>
                  <a:gd name="GluePoint2X" fmla="*/ 8 w 24"/>
                  <a:gd name="GluePoint2Y" fmla="*/ 0 h 11"/>
                  <a:gd name="GluePoint3X" fmla="*/ 19 w 24"/>
                  <a:gd name="GluePoint3Y" fmla="*/ 5 h 11"/>
                  <a:gd name="GluePoint4X" fmla="*/ 19 w 24"/>
                  <a:gd name="GluePoint4Y" fmla="*/ 3 h 11"/>
                  <a:gd name="GluePoint5X" fmla="*/ 22 w 24"/>
                  <a:gd name="GluePoint5Y" fmla="*/ 5 h 11"/>
                  <a:gd name="GluePoint6X" fmla="*/ 24 w 24"/>
                  <a:gd name="GluePoint6Y" fmla="*/ 6 h 11"/>
                  <a:gd name="GluePoint7X" fmla="*/ 20 w 24"/>
                  <a:gd name="GluePoint7Y" fmla="*/ 5 h 11"/>
                  <a:gd name="GluePoint8X" fmla="*/ 16 w 24"/>
                  <a:gd name="GluePoint8Y" fmla="*/ 10 h 11"/>
                  <a:gd name="GluePoint9X" fmla="*/ 11 w 24"/>
                  <a:gd name="GluePoint9Y" fmla="*/ 11 h 11"/>
                  <a:gd name="GluePoint10X" fmla="*/ 8 w 24"/>
                  <a:gd name="GluePoint10Y" fmla="*/ 11 h 11"/>
                  <a:gd name="GluePoint11X" fmla="*/ 1 w 24"/>
                  <a:gd name="GluePoint11Y" fmla="*/ 10 h 11"/>
                  <a:gd name="GluePoint12X" fmla="*/ 3 w 24"/>
                  <a:gd name="GluePoint12Y" fmla="*/ 11 h 11"/>
                  <a:gd name="GluePoint13X" fmla="*/ 0 w 24"/>
                  <a:gd name="GluePoint13Y" fmla="*/ 10 h 11"/>
                  <a:gd name="GluePoint14X" fmla="*/ 0 w 24"/>
                  <a:gd name="GluePoint14Y" fmla="*/ 5 h 11"/>
                  <a:gd name="GluePoint15X" fmla="*/ 1 w 24"/>
                  <a:gd name="GluePoint15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24" h="11">
                    <a:moveTo>
                      <a:pt x="1" y="0"/>
                    </a:moveTo>
                    <a:lnTo>
                      <a:pt x="8" y="0"/>
                    </a:lnTo>
                    <a:lnTo>
                      <a:pt x="19" y="5"/>
                    </a:lnTo>
                    <a:lnTo>
                      <a:pt x="19" y="3"/>
                    </a:lnTo>
                    <a:lnTo>
                      <a:pt x="22" y="5"/>
                    </a:lnTo>
                    <a:lnTo>
                      <a:pt x="24" y="6"/>
                    </a:lnTo>
                    <a:lnTo>
                      <a:pt x="20" y="5"/>
                    </a:lnTo>
                    <a:lnTo>
                      <a:pt x="16" y="10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1" y="10"/>
                    </a:lnTo>
                    <a:lnTo>
                      <a:pt x="3" y="11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98" name="Freeform 377"/>
              <p:cNvSpPr/>
              <p:nvPr/>
            </p:nvSpPr>
            <p:spPr>
              <a:xfrm>
                <a:off x="4950000" y="1068480"/>
                <a:ext cx="118800" cy="6624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6240"/>
                  <a:gd name="textAreaBottom" fmla="*/ 66600 h 66240"/>
                  <a:gd name="GluePoint1X" fmla="*/ 13 w 75"/>
                  <a:gd name="GluePoint1Y" fmla="*/ 1 h 42"/>
                  <a:gd name="GluePoint2X" fmla="*/ 27 w 75"/>
                  <a:gd name="GluePoint2Y" fmla="*/ 0 h 42"/>
                  <a:gd name="GluePoint3X" fmla="*/ 43 w 75"/>
                  <a:gd name="GluePoint3Y" fmla="*/ 3 h 42"/>
                  <a:gd name="GluePoint4X" fmla="*/ 38 w 75"/>
                  <a:gd name="GluePoint4Y" fmla="*/ 5 h 42"/>
                  <a:gd name="GluePoint5X" fmla="*/ 43 w 75"/>
                  <a:gd name="GluePoint5Y" fmla="*/ 5 h 42"/>
                  <a:gd name="GluePoint6X" fmla="*/ 43 w 75"/>
                  <a:gd name="GluePoint6Y" fmla="*/ 6 h 42"/>
                  <a:gd name="GluePoint7X" fmla="*/ 43 w 75"/>
                  <a:gd name="GluePoint7Y" fmla="*/ 8 h 42"/>
                  <a:gd name="GluePoint8X" fmla="*/ 37 w 75"/>
                  <a:gd name="GluePoint8Y" fmla="*/ 9 h 42"/>
                  <a:gd name="GluePoint9X" fmla="*/ 41 w 75"/>
                  <a:gd name="GluePoint9Y" fmla="*/ 9 h 42"/>
                  <a:gd name="GluePoint10X" fmla="*/ 38 w 75"/>
                  <a:gd name="GluePoint10Y" fmla="*/ 13 h 42"/>
                  <a:gd name="GluePoint11X" fmla="*/ 41 w 75"/>
                  <a:gd name="GluePoint11Y" fmla="*/ 17 h 42"/>
                  <a:gd name="GluePoint12X" fmla="*/ 41 w 75"/>
                  <a:gd name="GluePoint12Y" fmla="*/ 21 h 42"/>
                  <a:gd name="GluePoint13X" fmla="*/ 46 w 75"/>
                  <a:gd name="GluePoint13Y" fmla="*/ 26 h 42"/>
                  <a:gd name="GluePoint14X" fmla="*/ 54 w 75"/>
                  <a:gd name="GluePoint14Y" fmla="*/ 30 h 42"/>
                  <a:gd name="GluePoint15X" fmla="*/ 75 w 75"/>
                  <a:gd name="GluePoint15Y" fmla="*/ 38 h 42"/>
                  <a:gd name="GluePoint16X" fmla="*/ 72 w 75"/>
                  <a:gd name="GluePoint16Y" fmla="*/ 40 h 42"/>
                  <a:gd name="GluePoint17X" fmla="*/ 70 w 75"/>
                  <a:gd name="GluePoint17Y" fmla="*/ 42 h 42"/>
                  <a:gd name="GluePoint18X" fmla="*/ 64 w 75"/>
                  <a:gd name="GluePoint18Y" fmla="*/ 38 h 42"/>
                  <a:gd name="GluePoint19X" fmla="*/ 64 w 75"/>
                  <a:gd name="GluePoint19Y" fmla="*/ 37 h 42"/>
                  <a:gd name="GluePoint20X" fmla="*/ 61 w 75"/>
                  <a:gd name="GluePoint20Y" fmla="*/ 38 h 42"/>
                  <a:gd name="GluePoint21X" fmla="*/ 64 w 75"/>
                  <a:gd name="GluePoint21Y" fmla="*/ 40 h 42"/>
                  <a:gd name="GluePoint22X" fmla="*/ 51 w 75"/>
                  <a:gd name="GluePoint22Y" fmla="*/ 38 h 42"/>
                  <a:gd name="GluePoint23X" fmla="*/ 49 w 75"/>
                  <a:gd name="GluePoint23Y" fmla="*/ 40 h 42"/>
                  <a:gd name="GluePoint24X" fmla="*/ 43 w 75"/>
                  <a:gd name="GluePoint24Y" fmla="*/ 38 h 42"/>
                  <a:gd name="GluePoint25X" fmla="*/ 32 w 75"/>
                  <a:gd name="GluePoint25Y" fmla="*/ 37 h 42"/>
                  <a:gd name="GluePoint26X" fmla="*/ 29 w 75"/>
                  <a:gd name="GluePoint26Y" fmla="*/ 34 h 42"/>
                  <a:gd name="GluePoint27X" fmla="*/ 37 w 75"/>
                  <a:gd name="GluePoint27Y" fmla="*/ 32 h 42"/>
                  <a:gd name="GluePoint28X" fmla="*/ 27 w 75"/>
                  <a:gd name="GluePoint28Y" fmla="*/ 30 h 42"/>
                  <a:gd name="GluePoint29X" fmla="*/ 30 w 75"/>
                  <a:gd name="GluePoint29Y" fmla="*/ 27 h 42"/>
                  <a:gd name="GluePoint30X" fmla="*/ 26 w 75"/>
                  <a:gd name="GluePoint30Y" fmla="*/ 30 h 42"/>
                  <a:gd name="GluePoint31X" fmla="*/ 24 w 75"/>
                  <a:gd name="GluePoint31Y" fmla="*/ 26 h 42"/>
                  <a:gd name="GluePoint32X" fmla="*/ 18 w 75"/>
                  <a:gd name="GluePoint32Y" fmla="*/ 27 h 42"/>
                  <a:gd name="GluePoint33X" fmla="*/ 16 w 75"/>
                  <a:gd name="GluePoint33Y" fmla="*/ 26 h 42"/>
                  <a:gd name="GluePoint34X" fmla="*/ 14 w 75"/>
                  <a:gd name="GluePoint34Y" fmla="*/ 24 h 42"/>
                  <a:gd name="GluePoint35X" fmla="*/ 13 w 75"/>
                  <a:gd name="GluePoint35Y" fmla="*/ 27 h 42"/>
                  <a:gd name="GluePoint36X" fmla="*/ 11 w 75"/>
                  <a:gd name="GluePoint36Y" fmla="*/ 26 h 42"/>
                  <a:gd name="GluePoint37X" fmla="*/ 8 w 75"/>
                  <a:gd name="GluePoint37Y" fmla="*/ 27 h 42"/>
                  <a:gd name="GluePoint38X" fmla="*/ 3 w 75"/>
                  <a:gd name="GluePoint38Y" fmla="*/ 26 h 42"/>
                  <a:gd name="GluePoint39X" fmla="*/ 0 w 75"/>
                  <a:gd name="GluePoint39Y" fmla="*/ 22 h 42"/>
                  <a:gd name="GluePoint40X" fmla="*/ 0 w 75"/>
                  <a:gd name="GluePoint40Y" fmla="*/ 19 h 42"/>
                  <a:gd name="GluePoint41X" fmla="*/ 7 w 75"/>
                  <a:gd name="GluePoint41Y" fmla="*/ 17 h 42"/>
                  <a:gd name="GluePoint42X" fmla="*/ 8 w 75"/>
                  <a:gd name="GluePoint42Y" fmla="*/ 19 h 42"/>
                  <a:gd name="GluePoint43X" fmla="*/ 8 w 75"/>
                  <a:gd name="GluePoint43Y" fmla="*/ 16 h 42"/>
                  <a:gd name="GluePoint44X" fmla="*/ 10 w 75"/>
                  <a:gd name="GluePoint44Y" fmla="*/ 16 h 42"/>
                  <a:gd name="GluePoint45X" fmla="*/ 8 w 75"/>
                  <a:gd name="GluePoint45Y" fmla="*/ 14 h 42"/>
                  <a:gd name="GluePoint46X" fmla="*/ 11 w 75"/>
                  <a:gd name="GluePoint46Y" fmla="*/ 11 h 42"/>
                  <a:gd name="GluePoint47X" fmla="*/ 10 w 75"/>
                  <a:gd name="GluePoint47Y" fmla="*/ 11 h 42"/>
                  <a:gd name="GluePoint48X" fmla="*/ 8 w 75"/>
                  <a:gd name="GluePoint48Y" fmla="*/ 11 h 42"/>
                  <a:gd name="GluePoint49X" fmla="*/ 8 w 75"/>
                  <a:gd name="GluePoint49Y" fmla="*/ 11 h 42"/>
                  <a:gd name="GluePoint50X" fmla="*/ 3 w 75"/>
                  <a:gd name="GluePoint50Y" fmla="*/ 9 h 42"/>
                  <a:gd name="GluePoint51X" fmla="*/ 3 w 75"/>
                  <a:gd name="GluePoint51Y" fmla="*/ 8 h 42"/>
                  <a:gd name="GluePoint52X" fmla="*/ 11 w 75"/>
                  <a:gd name="GluePoint52Y" fmla="*/ 6 h 42"/>
                  <a:gd name="GluePoint53X" fmla="*/ 10 w 75"/>
                  <a:gd name="GluePoint53Y" fmla="*/ 6 h 42"/>
                  <a:gd name="GluePoint54X" fmla="*/ 11 w 75"/>
                  <a:gd name="GluePoint54Y" fmla="*/ 5 h 42"/>
                  <a:gd name="GluePoint55X" fmla="*/ 8 w 75"/>
                  <a:gd name="GluePoint55Y" fmla="*/ 3 h 42"/>
                  <a:gd name="GluePoint56X" fmla="*/ 13 w 75"/>
                  <a:gd name="GluePoint56Y" fmla="*/ 1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75" h="42">
                    <a:moveTo>
                      <a:pt x="13" y="1"/>
                    </a:moveTo>
                    <a:lnTo>
                      <a:pt x="27" y="0"/>
                    </a:lnTo>
                    <a:lnTo>
                      <a:pt x="43" y="3"/>
                    </a:lnTo>
                    <a:lnTo>
                      <a:pt x="38" y="5"/>
                    </a:lnTo>
                    <a:lnTo>
                      <a:pt x="43" y="5"/>
                    </a:lnTo>
                    <a:lnTo>
                      <a:pt x="43" y="6"/>
                    </a:lnTo>
                    <a:lnTo>
                      <a:pt x="43" y="8"/>
                    </a:lnTo>
                    <a:lnTo>
                      <a:pt x="37" y="9"/>
                    </a:lnTo>
                    <a:lnTo>
                      <a:pt x="41" y="9"/>
                    </a:lnTo>
                    <a:lnTo>
                      <a:pt x="38" y="13"/>
                    </a:lnTo>
                    <a:lnTo>
                      <a:pt x="41" y="17"/>
                    </a:lnTo>
                    <a:lnTo>
                      <a:pt x="41" y="21"/>
                    </a:lnTo>
                    <a:lnTo>
                      <a:pt x="46" y="26"/>
                    </a:lnTo>
                    <a:lnTo>
                      <a:pt x="54" y="30"/>
                    </a:lnTo>
                    <a:lnTo>
                      <a:pt x="75" y="38"/>
                    </a:lnTo>
                    <a:lnTo>
                      <a:pt x="72" y="40"/>
                    </a:lnTo>
                    <a:lnTo>
                      <a:pt x="70" y="42"/>
                    </a:lnTo>
                    <a:lnTo>
                      <a:pt x="64" y="38"/>
                    </a:lnTo>
                    <a:lnTo>
                      <a:pt x="64" y="37"/>
                    </a:lnTo>
                    <a:lnTo>
                      <a:pt x="61" y="38"/>
                    </a:lnTo>
                    <a:lnTo>
                      <a:pt x="64" y="40"/>
                    </a:lnTo>
                    <a:lnTo>
                      <a:pt x="51" y="38"/>
                    </a:lnTo>
                    <a:lnTo>
                      <a:pt x="49" y="40"/>
                    </a:lnTo>
                    <a:lnTo>
                      <a:pt x="43" y="38"/>
                    </a:lnTo>
                    <a:lnTo>
                      <a:pt x="32" y="37"/>
                    </a:lnTo>
                    <a:lnTo>
                      <a:pt x="29" y="34"/>
                    </a:lnTo>
                    <a:lnTo>
                      <a:pt x="37" y="32"/>
                    </a:lnTo>
                    <a:lnTo>
                      <a:pt x="27" y="30"/>
                    </a:lnTo>
                    <a:lnTo>
                      <a:pt x="30" y="27"/>
                    </a:lnTo>
                    <a:lnTo>
                      <a:pt x="26" y="30"/>
                    </a:lnTo>
                    <a:lnTo>
                      <a:pt x="24" y="26"/>
                    </a:lnTo>
                    <a:lnTo>
                      <a:pt x="18" y="27"/>
                    </a:lnTo>
                    <a:lnTo>
                      <a:pt x="16" y="26"/>
                    </a:lnTo>
                    <a:lnTo>
                      <a:pt x="14" y="24"/>
                    </a:lnTo>
                    <a:lnTo>
                      <a:pt x="13" y="27"/>
                    </a:lnTo>
                    <a:lnTo>
                      <a:pt x="11" y="26"/>
                    </a:lnTo>
                    <a:lnTo>
                      <a:pt x="8" y="27"/>
                    </a:lnTo>
                    <a:lnTo>
                      <a:pt x="3" y="26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8" y="14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499" name="Freeform 378"/>
              <p:cNvSpPr/>
              <p:nvPr/>
            </p:nvSpPr>
            <p:spPr>
              <a:xfrm>
                <a:off x="4962600" y="992160"/>
                <a:ext cx="213840" cy="77400"/>
              </a:xfrm>
              <a:custGeom>
                <a:avLst/>
                <a:gdLst>
                  <a:gd name="textAreaLeft" fmla="*/ 0 w 213840"/>
                  <a:gd name="textAreaRight" fmla="*/ 214200 w 213840"/>
                  <a:gd name="textAreaTop" fmla="*/ 0 h 77400"/>
                  <a:gd name="textAreaBottom" fmla="*/ 77760 h 77400"/>
                  <a:gd name="GluePoint1X" fmla="*/ 11 w 135"/>
                  <a:gd name="GluePoint1Y" fmla="*/ 40 h 49"/>
                  <a:gd name="GluePoint2X" fmla="*/ 10 w 135"/>
                  <a:gd name="GluePoint2Y" fmla="*/ 38 h 49"/>
                  <a:gd name="GluePoint3X" fmla="*/ 13 w 135"/>
                  <a:gd name="GluePoint3Y" fmla="*/ 37 h 49"/>
                  <a:gd name="GluePoint4X" fmla="*/ 13 w 135"/>
                  <a:gd name="GluePoint4Y" fmla="*/ 33 h 49"/>
                  <a:gd name="GluePoint5X" fmla="*/ 14 w 135"/>
                  <a:gd name="GluePoint5Y" fmla="*/ 32 h 49"/>
                  <a:gd name="GluePoint6X" fmla="*/ 14 w 135"/>
                  <a:gd name="GluePoint6Y" fmla="*/ 28 h 49"/>
                  <a:gd name="GluePoint7X" fmla="*/ 11 w 135"/>
                  <a:gd name="GluePoint7Y" fmla="*/ 27 h 49"/>
                  <a:gd name="GluePoint8X" fmla="*/ 10 w 135"/>
                  <a:gd name="GluePoint8Y" fmla="*/ 24 h 49"/>
                  <a:gd name="GluePoint9X" fmla="*/ 19 w 135"/>
                  <a:gd name="GluePoint9Y" fmla="*/ 24 h 49"/>
                  <a:gd name="GluePoint10X" fmla="*/ 29 w 135"/>
                  <a:gd name="GluePoint10Y" fmla="*/ 22 h 49"/>
                  <a:gd name="GluePoint11X" fmla="*/ 30 w 135"/>
                  <a:gd name="GluePoint11Y" fmla="*/ 19 h 49"/>
                  <a:gd name="GluePoint12X" fmla="*/ 37 w 135"/>
                  <a:gd name="GluePoint12Y" fmla="*/ 17 h 49"/>
                  <a:gd name="GluePoint13X" fmla="*/ 51 w 135"/>
                  <a:gd name="GluePoint13Y" fmla="*/ 11 h 49"/>
                  <a:gd name="GluePoint14X" fmla="*/ 53 w 135"/>
                  <a:gd name="GluePoint14Y" fmla="*/ 12 h 49"/>
                  <a:gd name="GluePoint15X" fmla="*/ 59 w 135"/>
                  <a:gd name="GluePoint15Y" fmla="*/ 11 h 49"/>
                  <a:gd name="GluePoint16X" fmla="*/ 56 w 135"/>
                  <a:gd name="GluePoint16Y" fmla="*/ 8 h 49"/>
                  <a:gd name="GluePoint17X" fmla="*/ 68 w 135"/>
                  <a:gd name="GluePoint17Y" fmla="*/ 8 h 49"/>
                  <a:gd name="GluePoint18X" fmla="*/ 72 w 135"/>
                  <a:gd name="GluePoint18Y" fmla="*/ 9 h 49"/>
                  <a:gd name="GluePoint19X" fmla="*/ 100 w 135"/>
                  <a:gd name="GluePoint19Y" fmla="*/ 4 h 49"/>
                  <a:gd name="GluePoint20X" fmla="*/ 100 w 135"/>
                  <a:gd name="GluePoint20Y" fmla="*/ 3 h 49"/>
                  <a:gd name="GluePoint21X" fmla="*/ 113 w 135"/>
                  <a:gd name="GluePoint21Y" fmla="*/ 0 h 49"/>
                  <a:gd name="GluePoint22X" fmla="*/ 129 w 135"/>
                  <a:gd name="GluePoint22Y" fmla="*/ 1 h 49"/>
                  <a:gd name="GluePoint23X" fmla="*/ 132 w 135"/>
                  <a:gd name="GluePoint23Y" fmla="*/ 6 h 49"/>
                  <a:gd name="GluePoint24X" fmla="*/ 129 w 135"/>
                  <a:gd name="GluePoint24Y" fmla="*/ 9 h 49"/>
                  <a:gd name="GluePoint25X" fmla="*/ 126 w 135"/>
                  <a:gd name="GluePoint25Y" fmla="*/ 9 h 49"/>
                  <a:gd name="GluePoint26X" fmla="*/ 105 w 135"/>
                  <a:gd name="GluePoint26Y" fmla="*/ 12 h 49"/>
                  <a:gd name="GluePoint27X" fmla="*/ 87 w 135"/>
                  <a:gd name="GluePoint27Y" fmla="*/ 16 h 49"/>
                  <a:gd name="GluePoint28X" fmla="*/ 76 w 135"/>
                  <a:gd name="GluePoint28Y" fmla="*/ 20 h 49"/>
                  <a:gd name="GluePoint29X" fmla="*/ 60 w 135"/>
                  <a:gd name="GluePoint29Y" fmla="*/ 24 h 49"/>
                  <a:gd name="GluePoint30X" fmla="*/ 65 w 135"/>
                  <a:gd name="GluePoint30Y" fmla="*/ 27 h 49"/>
                  <a:gd name="GluePoint31X" fmla="*/ 62 w 135"/>
                  <a:gd name="GluePoint31Y" fmla="*/ 30 h 49"/>
                  <a:gd name="GluePoint32X" fmla="*/ 60 w 135"/>
                  <a:gd name="GluePoint32Y" fmla="*/ 32 h 49"/>
                  <a:gd name="GluePoint33X" fmla="*/ 53 w 135"/>
                  <a:gd name="GluePoint33Y" fmla="*/ 32 h 49"/>
                  <a:gd name="GluePoint34X" fmla="*/ 53 w 135"/>
                  <a:gd name="GluePoint34Y" fmla="*/ 33 h 49"/>
                  <a:gd name="GluePoint35X" fmla="*/ 43 w 135"/>
                  <a:gd name="GluePoint35Y" fmla="*/ 32 h 49"/>
                  <a:gd name="GluePoint36X" fmla="*/ 48 w 135"/>
                  <a:gd name="GluePoint36Y" fmla="*/ 37 h 49"/>
                  <a:gd name="GluePoint37X" fmla="*/ 48 w 135"/>
                  <a:gd name="GluePoint37Y" fmla="*/ 38 h 49"/>
                  <a:gd name="GluePoint38X" fmla="*/ 48 w 135"/>
                  <a:gd name="GluePoint38Y" fmla="*/ 40 h 49"/>
                  <a:gd name="GluePoint39X" fmla="*/ 38 w 135"/>
                  <a:gd name="GluePoint39Y" fmla="*/ 37 h 49"/>
                  <a:gd name="GluePoint40X" fmla="*/ 38 w 135"/>
                  <a:gd name="GluePoint40Y" fmla="*/ 38 h 49"/>
                  <a:gd name="GluePoint41X" fmla="*/ 45 w 135"/>
                  <a:gd name="GluePoint41Y" fmla="*/ 40 h 49"/>
                  <a:gd name="GluePoint42X" fmla="*/ 45 w 135"/>
                  <a:gd name="GluePoint42Y" fmla="*/ 43 h 49"/>
                  <a:gd name="GluePoint43X" fmla="*/ 43 w 135"/>
                  <a:gd name="GluePoint43Y" fmla="*/ 45 h 49"/>
                  <a:gd name="GluePoint44X" fmla="*/ 35 w 135"/>
                  <a:gd name="GluePoint44Y" fmla="*/ 45 h 49"/>
                  <a:gd name="GluePoint45X" fmla="*/ 37 w 135"/>
                  <a:gd name="GluePoint45Y" fmla="*/ 49 h 49"/>
                  <a:gd name="GluePoint46X" fmla="*/ 8 w 135"/>
                  <a:gd name="GluePoint46Y" fmla="*/ 48 h 49"/>
                  <a:gd name="GluePoint47X" fmla="*/ 10 w 135"/>
                  <a:gd name="GluePoint47Y" fmla="*/ 46 h 49"/>
                  <a:gd name="GluePoint48X" fmla="*/ 16 w 135"/>
                  <a:gd name="GluePoint48Y" fmla="*/ 43 h 49"/>
                  <a:gd name="GluePoint49X" fmla="*/ 0 w 135"/>
                  <a:gd name="GluePoint49Y" fmla="*/ 43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35" h="49">
                    <a:moveTo>
                      <a:pt x="0" y="43"/>
                    </a:moveTo>
                    <a:lnTo>
                      <a:pt x="11" y="40"/>
                    </a:lnTo>
                    <a:lnTo>
                      <a:pt x="10" y="40"/>
                    </a:lnTo>
                    <a:lnTo>
                      <a:pt x="10" y="38"/>
                    </a:lnTo>
                    <a:lnTo>
                      <a:pt x="13" y="37"/>
                    </a:lnTo>
                    <a:lnTo>
                      <a:pt x="13" y="37"/>
                    </a:lnTo>
                    <a:lnTo>
                      <a:pt x="18" y="35"/>
                    </a:lnTo>
                    <a:lnTo>
                      <a:pt x="13" y="33"/>
                    </a:lnTo>
                    <a:lnTo>
                      <a:pt x="21" y="33"/>
                    </a:lnTo>
                    <a:lnTo>
                      <a:pt x="14" y="32"/>
                    </a:lnTo>
                    <a:lnTo>
                      <a:pt x="13" y="30"/>
                    </a:lnTo>
                    <a:lnTo>
                      <a:pt x="14" y="28"/>
                    </a:lnTo>
                    <a:lnTo>
                      <a:pt x="14" y="27"/>
                    </a:lnTo>
                    <a:lnTo>
                      <a:pt x="11" y="27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6" y="25"/>
                    </a:lnTo>
                    <a:lnTo>
                      <a:pt x="19" y="24"/>
                    </a:lnTo>
                    <a:lnTo>
                      <a:pt x="21" y="22"/>
                    </a:lnTo>
                    <a:lnTo>
                      <a:pt x="29" y="22"/>
                    </a:lnTo>
                    <a:lnTo>
                      <a:pt x="32" y="20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37" y="17"/>
                    </a:lnTo>
                    <a:lnTo>
                      <a:pt x="37" y="14"/>
                    </a:lnTo>
                    <a:lnTo>
                      <a:pt x="51" y="11"/>
                    </a:lnTo>
                    <a:lnTo>
                      <a:pt x="54" y="11"/>
                    </a:lnTo>
                    <a:lnTo>
                      <a:pt x="53" y="12"/>
                    </a:lnTo>
                    <a:lnTo>
                      <a:pt x="57" y="11"/>
                    </a:lnTo>
                    <a:lnTo>
                      <a:pt x="59" y="11"/>
                    </a:lnTo>
                    <a:lnTo>
                      <a:pt x="56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72" y="9"/>
                    </a:lnTo>
                    <a:lnTo>
                      <a:pt x="89" y="8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13" y="0"/>
                    </a:lnTo>
                    <a:lnTo>
                      <a:pt x="124" y="0"/>
                    </a:lnTo>
                    <a:lnTo>
                      <a:pt x="129" y="1"/>
                    </a:lnTo>
                    <a:lnTo>
                      <a:pt x="134" y="3"/>
                    </a:lnTo>
                    <a:lnTo>
                      <a:pt x="132" y="6"/>
                    </a:lnTo>
                    <a:lnTo>
                      <a:pt x="135" y="6"/>
                    </a:lnTo>
                    <a:lnTo>
                      <a:pt x="129" y="9"/>
                    </a:lnTo>
                    <a:lnTo>
                      <a:pt x="132" y="9"/>
                    </a:lnTo>
                    <a:lnTo>
                      <a:pt x="126" y="9"/>
                    </a:lnTo>
                    <a:lnTo>
                      <a:pt x="119" y="11"/>
                    </a:lnTo>
                    <a:lnTo>
                      <a:pt x="105" y="12"/>
                    </a:lnTo>
                    <a:lnTo>
                      <a:pt x="91" y="17"/>
                    </a:lnTo>
                    <a:lnTo>
                      <a:pt x="87" y="16"/>
                    </a:lnTo>
                    <a:lnTo>
                      <a:pt x="86" y="17"/>
                    </a:lnTo>
                    <a:lnTo>
                      <a:pt x="76" y="20"/>
                    </a:lnTo>
                    <a:lnTo>
                      <a:pt x="70" y="24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65" y="27"/>
                    </a:lnTo>
                    <a:lnTo>
                      <a:pt x="62" y="28"/>
                    </a:lnTo>
                    <a:lnTo>
                      <a:pt x="62" y="30"/>
                    </a:lnTo>
                    <a:lnTo>
                      <a:pt x="54" y="28"/>
                    </a:lnTo>
                    <a:lnTo>
                      <a:pt x="60" y="32"/>
                    </a:lnTo>
                    <a:lnTo>
                      <a:pt x="49" y="30"/>
                    </a:lnTo>
                    <a:lnTo>
                      <a:pt x="53" y="32"/>
                    </a:lnTo>
                    <a:lnTo>
                      <a:pt x="51" y="32"/>
                    </a:lnTo>
                    <a:lnTo>
                      <a:pt x="53" y="33"/>
                    </a:lnTo>
                    <a:lnTo>
                      <a:pt x="51" y="33"/>
                    </a:lnTo>
                    <a:lnTo>
                      <a:pt x="43" y="32"/>
                    </a:lnTo>
                    <a:lnTo>
                      <a:pt x="51" y="37"/>
                    </a:lnTo>
                    <a:lnTo>
                      <a:pt x="48" y="37"/>
                    </a:lnTo>
                    <a:lnTo>
                      <a:pt x="49" y="38"/>
                    </a:lnTo>
                    <a:lnTo>
                      <a:pt x="48" y="38"/>
                    </a:lnTo>
                    <a:lnTo>
                      <a:pt x="46" y="38"/>
                    </a:lnTo>
                    <a:lnTo>
                      <a:pt x="48" y="40"/>
                    </a:lnTo>
                    <a:lnTo>
                      <a:pt x="46" y="40"/>
                    </a:lnTo>
                    <a:lnTo>
                      <a:pt x="38" y="37"/>
                    </a:lnTo>
                    <a:lnTo>
                      <a:pt x="38" y="37"/>
                    </a:lnTo>
                    <a:lnTo>
                      <a:pt x="38" y="38"/>
                    </a:lnTo>
                    <a:lnTo>
                      <a:pt x="37" y="38"/>
                    </a:lnTo>
                    <a:lnTo>
                      <a:pt x="45" y="40"/>
                    </a:lnTo>
                    <a:lnTo>
                      <a:pt x="43" y="41"/>
                    </a:lnTo>
                    <a:lnTo>
                      <a:pt x="45" y="43"/>
                    </a:lnTo>
                    <a:lnTo>
                      <a:pt x="38" y="41"/>
                    </a:lnTo>
                    <a:lnTo>
                      <a:pt x="43" y="45"/>
                    </a:lnTo>
                    <a:lnTo>
                      <a:pt x="41" y="46"/>
                    </a:lnTo>
                    <a:lnTo>
                      <a:pt x="35" y="45"/>
                    </a:lnTo>
                    <a:lnTo>
                      <a:pt x="41" y="48"/>
                    </a:lnTo>
                    <a:lnTo>
                      <a:pt x="37" y="49"/>
                    </a:lnTo>
                    <a:lnTo>
                      <a:pt x="19" y="48"/>
                    </a:lnTo>
                    <a:lnTo>
                      <a:pt x="8" y="48"/>
                    </a:lnTo>
                    <a:lnTo>
                      <a:pt x="11" y="48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6" y="43"/>
                    </a:lnTo>
                    <a:lnTo>
                      <a:pt x="5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00" name="Freeform 379"/>
              <p:cNvSpPr/>
              <p:nvPr/>
            </p:nvSpPr>
            <p:spPr>
              <a:xfrm>
                <a:off x="4970520" y="111456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0 w 13"/>
                  <a:gd name="GluePoint1Y" fmla="*/ 0 h 6"/>
                  <a:gd name="GluePoint2X" fmla="*/ 6 w 13"/>
                  <a:gd name="GluePoint2Y" fmla="*/ 0 h 6"/>
                  <a:gd name="GluePoint3X" fmla="*/ 9 w 13"/>
                  <a:gd name="GluePoint3Y" fmla="*/ 1 h 6"/>
                  <a:gd name="GluePoint4X" fmla="*/ 13 w 13"/>
                  <a:gd name="GluePoint4Y" fmla="*/ 6 h 6"/>
                  <a:gd name="GluePoint5X" fmla="*/ 5 w 13"/>
                  <a:gd name="GluePoint5Y" fmla="*/ 1 h 6"/>
                  <a:gd name="GluePoint6X" fmla="*/ 0 w 13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0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13" y="6"/>
                    </a:lnTo>
                    <a:lnTo>
                      <a:pt x="5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01" name="Freeform 380"/>
              <p:cNvSpPr/>
              <p:nvPr/>
            </p:nvSpPr>
            <p:spPr>
              <a:xfrm>
                <a:off x="5091120" y="1135080"/>
                <a:ext cx="41040" cy="1728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17280"/>
                  <a:gd name="textAreaBottom" fmla="*/ 17640 h 17280"/>
                  <a:gd name="GluePoint1X" fmla="*/ 5 w 26"/>
                  <a:gd name="GluePoint1Y" fmla="*/ 6 h 11"/>
                  <a:gd name="GluePoint2X" fmla="*/ 0 w 26"/>
                  <a:gd name="GluePoint2Y" fmla="*/ 3 h 11"/>
                  <a:gd name="GluePoint3X" fmla="*/ 3 w 26"/>
                  <a:gd name="GluePoint3Y" fmla="*/ 3 h 11"/>
                  <a:gd name="GluePoint4X" fmla="*/ 0 w 26"/>
                  <a:gd name="GluePoint4Y" fmla="*/ 3 h 11"/>
                  <a:gd name="GluePoint5X" fmla="*/ 3 w 26"/>
                  <a:gd name="GluePoint5Y" fmla="*/ 0 h 11"/>
                  <a:gd name="GluePoint6X" fmla="*/ 26 w 26"/>
                  <a:gd name="GluePoint6Y" fmla="*/ 9 h 11"/>
                  <a:gd name="GluePoint7X" fmla="*/ 24 w 26"/>
                  <a:gd name="GluePoint7Y" fmla="*/ 11 h 11"/>
                  <a:gd name="GluePoint8X" fmla="*/ 19 w 26"/>
                  <a:gd name="GluePoint8Y" fmla="*/ 11 h 11"/>
                  <a:gd name="GluePoint9X" fmla="*/ 6 w 26"/>
                  <a:gd name="GluePoint9Y" fmla="*/ 8 h 11"/>
                  <a:gd name="GluePoint10X" fmla="*/ 11 w 26"/>
                  <a:gd name="GluePoint10Y" fmla="*/ 11 h 11"/>
                  <a:gd name="GluePoint11X" fmla="*/ 5 w 26"/>
                  <a:gd name="GluePoint11Y" fmla="*/ 6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6" h="11">
                    <a:moveTo>
                      <a:pt x="5" y="6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26" y="9"/>
                    </a:lnTo>
                    <a:lnTo>
                      <a:pt x="24" y="11"/>
                    </a:lnTo>
                    <a:lnTo>
                      <a:pt x="19" y="11"/>
                    </a:lnTo>
                    <a:lnTo>
                      <a:pt x="6" y="8"/>
                    </a:lnTo>
                    <a:lnTo>
                      <a:pt x="11" y="11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02" name="Freeform 381"/>
              <p:cNvSpPr/>
              <p:nvPr/>
            </p:nvSpPr>
            <p:spPr>
              <a:xfrm>
                <a:off x="5248440" y="1065240"/>
                <a:ext cx="23400" cy="108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0800"/>
                  <a:gd name="textAreaBottom" fmla="*/ 11160 h 10800"/>
                  <a:gd name="GluePoint1X" fmla="*/ 3 w 15"/>
                  <a:gd name="GluePoint1Y" fmla="*/ 7 h 7"/>
                  <a:gd name="GluePoint2X" fmla="*/ 1 w 15"/>
                  <a:gd name="GluePoint2Y" fmla="*/ 7 h 7"/>
                  <a:gd name="GluePoint3X" fmla="*/ 1 w 15"/>
                  <a:gd name="GluePoint3Y" fmla="*/ 5 h 7"/>
                  <a:gd name="GluePoint4X" fmla="*/ 0 w 15"/>
                  <a:gd name="GluePoint4Y" fmla="*/ 3 h 7"/>
                  <a:gd name="GluePoint5X" fmla="*/ 1 w 15"/>
                  <a:gd name="GluePoint5Y" fmla="*/ 0 h 7"/>
                  <a:gd name="GluePoint6X" fmla="*/ 8 w 15"/>
                  <a:gd name="GluePoint6Y" fmla="*/ 0 h 7"/>
                  <a:gd name="GluePoint7X" fmla="*/ 9 w 15"/>
                  <a:gd name="GluePoint7Y" fmla="*/ 2 h 7"/>
                  <a:gd name="GluePoint8X" fmla="*/ 9 w 15"/>
                  <a:gd name="GluePoint8Y" fmla="*/ 3 h 7"/>
                  <a:gd name="GluePoint9X" fmla="*/ 15 w 15"/>
                  <a:gd name="GluePoint9Y" fmla="*/ 5 h 7"/>
                  <a:gd name="GluePoint10X" fmla="*/ 4 w 15"/>
                  <a:gd name="GluePoint10Y" fmla="*/ 7 h 7"/>
                  <a:gd name="GluePoint11X" fmla="*/ 4 w 15"/>
                  <a:gd name="GluePoint11Y" fmla="*/ 5 h 7"/>
                  <a:gd name="GluePoint12X" fmla="*/ 3 w 15"/>
                  <a:gd name="GluePoint12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7">
                    <a:moveTo>
                      <a:pt x="3" y="7"/>
                    </a:moveTo>
                    <a:lnTo>
                      <a:pt x="1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15" y="5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03" name="Freeform 382"/>
              <p:cNvSpPr/>
              <p:nvPr/>
            </p:nvSpPr>
            <p:spPr>
              <a:xfrm>
                <a:off x="5398920" y="1076400"/>
                <a:ext cx="14040" cy="612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6120"/>
                  <a:gd name="textAreaBottom" fmla="*/ 6480 h 6120"/>
                  <a:gd name="GluePoint1X" fmla="*/ 3 w 9"/>
                  <a:gd name="GluePoint1Y" fmla="*/ 0 h 4"/>
                  <a:gd name="GluePoint2X" fmla="*/ 8 w 9"/>
                  <a:gd name="GluePoint2Y" fmla="*/ 1 h 4"/>
                  <a:gd name="GluePoint3X" fmla="*/ 9 w 9"/>
                  <a:gd name="GluePoint3Y" fmla="*/ 4 h 4"/>
                  <a:gd name="GluePoint4X" fmla="*/ 0 w 9"/>
                  <a:gd name="GluePoint4Y" fmla="*/ 3 h 4"/>
                  <a:gd name="GluePoint5X" fmla="*/ 3 w 9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9" h="4">
                    <a:moveTo>
                      <a:pt x="3" y="0"/>
                    </a:moveTo>
                    <a:lnTo>
                      <a:pt x="8" y="1"/>
                    </a:lnTo>
                    <a:lnTo>
                      <a:pt x="9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04" name="Freeform 383"/>
              <p:cNvSpPr/>
              <p:nvPr/>
            </p:nvSpPr>
            <p:spPr>
              <a:xfrm>
                <a:off x="537840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2 w 13"/>
                  <a:gd name="GluePoint1Y" fmla="*/ 2 h 5"/>
                  <a:gd name="GluePoint2X" fmla="*/ 3 w 13"/>
                  <a:gd name="GluePoint2Y" fmla="*/ 0 h 5"/>
                  <a:gd name="GluePoint3X" fmla="*/ 13 w 13"/>
                  <a:gd name="GluePoint3Y" fmla="*/ 2 h 5"/>
                  <a:gd name="GluePoint4X" fmla="*/ 10 w 13"/>
                  <a:gd name="GluePoint4Y" fmla="*/ 5 h 5"/>
                  <a:gd name="GluePoint5X" fmla="*/ 0 w 13"/>
                  <a:gd name="GluePoint5Y" fmla="*/ 5 h 5"/>
                  <a:gd name="GluePoint6X" fmla="*/ 0 w 13"/>
                  <a:gd name="GluePoint6Y" fmla="*/ 3 h 5"/>
                  <a:gd name="GluePoint7X" fmla="*/ 0 w 13"/>
                  <a:gd name="GluePoint7Y" fmla="*/ 3 h 5"/>
                  <a:gd name="GluePoint8X" fmla="*/ 2 w 13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2" y="2"/>
                    </a:moveTo>
                    <a:lnTo>
                      <a:pt x="3" y="0"/>
                    </a:lnTo>
                    <a:lnTo>
                      <a:pt x="13" y="2"/>
                    </a:lnTo>
                    <a:lnTo>
                      <a:pt x="1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05" name="Freeform 384"/>
              <p:cNvSpPr/>
              <p:nvPr/>
            </p:nvSpPr>
            <p:spPr>
              <a:xfrm>
                <a:off x="5398920" y="10224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6 w 8"/>
                  <a:gd name="GluePoint1Y" fmla="*/ 0 h 3"/>
                  <a:gd name="GluePoint2X" fmla="*/ 8 w 8"/>
                  <a:gd name="GluePoint2Y" fmla="*/ 1 h 3"/>
                  <a:gd name="GluePoint3X" fmla="*/ 6 w 8"/>
                  <a:gd name="GluePoint3Y" fmla="*/ 1 h 3"/>
                  <a:gd name="GluePoint4X" fmla="*/ 6 w 8"/>
                  <a:gd name="GluePoint4Y" fmla="*/ 3 h 3"/>
                  <a:gd name="GluePoint5X" fmla="*/ 3 w 8"/>
                  <a:gd name="GluePoint5Y" fmla="*/ 1 h 3"/>
                  <a:gd name="GluePoint6X" fmla="*/ 0 w 8"/>
                  <a:gd name="GluePoint6Y" fmla="*/ 1 h 3"/>
                  <a:gd name="GluePoint7X" fmla="*/ 3 w 8"/>
                  <a:gd name="GluePoint7Y" fmla="*/ 3 h 3"/>
                  <a:gd name="GluePoint8X" fmla="*/ 0 w 8"/>
                  <a:gd name="GluePoint8Y" fmla="*/ 1 h 3"/>
                  <a:gd name="GluePoint9X" fmla="*/ 1 w 8"/>
                  <a:gd name="GluePoint9Y" fmla="*/ 0 h 3"/>
                  <a:gd name="GluePoint10X" fmla="*/ 1 w 8"/>
                  <a:gd name="GluePoint10Y" fmla="*/ 0 h 3"/>
                  <a:gd name="GluePoint11X" fmla="*/ 5 w 8"/>
                  <a:gd name="GluePoint11Y" fmla="*/ 0 h 3"/>
                  <a:gd name="GluePoint12X" fmla="*/ 6 w 8"/>
                  <a:gd name="GluePoint12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6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06" name="Freeform 385"/>
              <p:cNvSpPr/>
              <p:nvPr/>
            </p:nvSpPr>
            <p:spPr>
              <a:xfrm>
                <a:off x="5502240" y="11318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2 h 5"/>
                  <a:gd name="GluePoint2X" fmla="*/ 2 w 8"/>
                  <a:gd name="GluePoint2Y" fmla="*/ 0 h 5"/>
                  <a:gd name="GluePoint3X" fmla="*/ 8 w 8"/>
                  <a:gd name="GluePoint3Y" fmla="*/ 5 h 5"/>
                  <a:gd name="GluePoint4X" fmla="*/ 5 w 8"/>
                  <a:gd name="GluePoint4Y" fmla="*/ 5 h 5"/>
                  <a:gd name="GluePoint5X" fmla="*/ 0 w 8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2"/>
                    </a:moveTo>
                    <a:lnTo>
                      <a:pt x="2" y="0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07" name="Freeform 386"/>
              <p:cNvSpPr/>
              <p:nvPr/>
            </p:nvSpPr>
            <p:spPr>
              <a:xfrm>
                <a:off x="6864480" y="151452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1 w 11"/>
                  <a:gd name="GluePoint1Y" fmla="*/ 7 h 10"/>
                  <a:gd name="GluePoint2X" fmla="*/ 3 w 11"/>
                  <a:gd name="GluePoint2Y" fmla="*/ 8 h 10"/>
                  <a:gd name="GluePoint3X" fmla="*/ 4 w 11"/>
                  <a:gd name="GluePoint3Y" fmla="*/ 8 h 10"/>
                  <a:gd name="GluePoint4X" fmla="*/ 9 w 11"/>
                  <a:gd name="GluePoint4Y" fmla="*/ 10 h 10"/>
                  <a:gd name="GluePoint5X" fmla="*/ 11 w 11"/>
                  <a:gd name="GluePoint5Y" fmla="*/ 8 h 10"/>
                  <a:gd name="GluePoint6X" fmla="*/ 9 w 11"/>
                  <a:gd name="GluePoint6Y" fmla="*/ 3 h 10"/>
                  <a:gd name="GluePoint7X" fmla="*/ 8 w 11"/>
                  <a:gd name="GluePoint7Y" fmla="*/ 2 h 10"/>
                  <a:gd name="GluePoint8X" fmla="*/ 1 w 11"/>
                  <a:gd name="GluePoint8Y" fmla="*/ 0 h 10"/>
                  <a:gd name="GluePoint9X" fmla="*/ 0 w 11"/>
                  <a:gd name="GluePoint9Y" fmla="*/ 0 h 10"/>
                  <a:gd name="GluePoint10X" fmla="*/ 1 w 11"/>
                  <a:gd name="GluePoint10Y" fmla="*/ 7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1" y="7"/>
                    </a:moveTo>
                    <a:lnTo>
                      <a:pt x="3" y="8"/>
                    </a:lnTo>
                    <a:lnTo>
                      <a:pt x="4" y="8"/>
                    </a:lnTo>
                    <a:lnTo>
                      <a:pt x="9" y="10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08" name="Freeform 387"/>
              <p:cNvSpPr/>
              <p:nvPr/>
            </p:nvSpPr>
            <p:spPr>
              <a:xfrm>
                <a:off x="7281720" y="140976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0 h 13"/>
                  <a:gd name="GluePoint2X" fmla="*/ 0 w 13"/>
                  <a:gd name="GluePoint2Y" fmla="*/ 5 h 13"/>
                  <a:gd name="GluePoint3X" fmla="*/ 7 w 13"/>
                  <a:gd name="GluePoint3Y" fmla="*/ 13 h 13"/>
                  <a:gd name="GluePoint4X" fmla="*/ 10 w 13"/>
                  <a:gd name="GluePoint4Y" fmla="*/ 13 h 13"/>
                  <a:gd name="GluePoint5X" fmla="*/ 13 w 13"/>
                  <a:gd name="GluePoint5Y" fmla="*/ 5 h 13"/>
                  <a:gd name="GluePoint6X" fmla="*/ 8 w 13"/>
                  <a:gd name="GluePoint6Y" fmla="*/ 0 h 13"/>
                  <a:gd name="GluePoint7X" fmla="*/ 7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0"/>
                    </a:moveTo>
                    <a:lnTo>
                      <a:pt x="0" y="5"/>
                    </a:lnTo>
                    <a:lnTo>
                      <a:pt x="7" y="13"/>
                    </a:lnTo>
                    <a:lnTo>
                      <a:pt x="10" y="13"/>
                    </a:lnTo>
                    <a:lnTo>
                      <a:pt x="13" y="5"/>
                    </a:lnTo>
                    <a:lnTo>
                      <a:pt x="8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09" name="Freeform 388"/>
              <p:cNvSpPr/>
              <p:nvPr/>
            </p:nvSpPr>
            <p:spPr>
              <a:xfrm>
                <a:off x="5373720" y="229392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13 w 13"/>
                  <a:gd name="GluePoint1Y" fmla="*/ 0 h 6"/>
                  <a:gd name="GluePoint2X" fmla="*/ 6 w 13"/>
                  <a:gd name="GluePoint2Y" fmla="*/ 0 h 6"/>
                  <a:gd name="GluePoint3X" fmla="*/ 0 w 13"/>
                  <a:gd name="GluePoint3Y" fmla="*/ 6 h 6"/>
                  <a:gd name="GluePoint4X" fmla="*/ 6 w 13"/>
                  <a:gd name="GluePoint4Y" fmla="*/ 4 h 6"/>
                  <a:gd name="GluePoint5X" fmla="*/ 13 w 1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13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6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10" name="Freeform 389"/>
              <p:cNvSpPr/>
              <p:nvPr/>
            </p:nvSpPr>
            <p:spPr>
              <a:xfrm>
                <a:off x="5468760" y="246708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8 h 8"/>
                  <a:gd name="GluePoint2X" fmla="*/ 4 w 4"/>
                  <a:gd name="GluePoint2Y" fmla="*/ 2 h 8"/>
                  <a:gd name="GluePoint3X" fmla="*/ 4 w 4"/>
                  <a:gd name="GluePoint3Y" fmla="*/ 0 h 8"/>
                  <a:gd name="GluePoint4X" fmla="*/ 0 w 4"/>
                  <a:gd name="GluePoint4Y" fmla="*/ 5 h 8"/>
                  <a:gd name="GluePoint5X" fmla="*/ 0 w 4"/>
                  <a:gd name="GluePoint5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8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11" name="Freeform 390"/>
              <p:cNvSpPr/>
              <p:nvPr/>
            </p:nvSpPr>
            <p:spPr>
              <a:xfrm>
                <a:off x="5340240" y="236520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0 w 5"/>
                  <a:gd name="GluePoint1Y" fmla="*/ 3 h 3"/>
                  <a:gd name="GluePoint2X" fmla="*/ 5 w 5"/>
                  <a:gd name="GluePoint2Y" fmla="*/ 1 h 3"/>
                  <a:gd name="GluePoint3X" fmla="*/ 4 w 5"/>
                  <a:gd name="GluePoint3Y" fmla="*/ 0 h 3"/>
                  <a:gd name="GluePoint4X" fmla="*/ 0 w 5"/>
                  <a:gd name="GluePoint4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0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12" name="Freeform 391"/>
              <p:cNvSpPr/>
              <p:nvPr/>
            </p:nvSpPr>
            <p:spPr>
              <a:xfrm>
                <a:off x="5099040" y="266076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1 w 1"/>
                  <a:gd name="GluePoint1Y" fmla="*/ 0 h 2"/>
                  <a:gd name="GluePoint2X" fmla="*/ 0 w 1"/>
                  <a:gd name="GluePoint2Y" fmla="*/ 2 h 2"/>
                  <a:gd name="GluePoint3X" fmla="*/ 1 w 1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13" name="Freeform 392"/>
              <p:cNvSpPr/>
              <p:nvPr/>
            </p:nvSpPr>
            <p:spPr>
              <a:xfrm>
                <a:off x="5099040" y="26528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2 h 2"/>
                  <a:gd name="GluePoint3X" fmla="*/ 1 w 1"/>
                  <a:gd name="GluePoint3Y" fmla="*/ 0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14" name="Freeform 393"/>
              <p:cNvSpPr/>
              <p:nvPr/>
            </p:nvSpPr>
            <p:spPr>
              <a:xfrm>
                <a:off x="5070600" y="257508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3 h 3"/>
                  <a:gd name="GluePoint2X" fmla="*/ 0 w 4"/>
                  <a:gd name="GluePoint2Y" fmla="*/ 0 h 3"/>
                  <a:gd name="GluePoint3X" fmla="*/ 4 w 4"/>
                  <a:gd name="GluePoint3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3"/>
                    </a:move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15" name="Freeform 394"/>
              <p:cNvSpPr/>
              <p:nvPr/>
            </p:nvSpPr>
            <p:spPr>
              <a:xfrm>
                <a:off x="5073480" y="25718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0 h 3"/>
                  <a:gd name="GluePoint2X" fmla="*/ 2 w 2"/>
                  <a:gd name="GluePoint2Y" fmla="*/ 3 h 3"/>
                  <a:gd name="GluePoint3X" fmla="*/ 0 w 2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16" name="Freeform 395"/>
              <p:cNvSpPr/>
              <p:nvPr/>
            </p:nvSpPr>
            <p:spPr>
              <a:xfrm>
                <a:off x="5078520" y="257652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2 w 2"/>
                  <a:gd name="GluePoint1Y" fmla="*/ 2 h 2"/>
                  <a:gd name="GluePoint2X" fmla="*/ 0 w 2"/>
                  <a:gd name="GluePoint2Y" fmla="*/ 0 h 2"/>
                  <a:gd name="GluePoint3X" fmla="*/ 2 w 2"/>
                  <a:gd name="GluePoint3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17" name="Freeform 396"/>
              <p:cNvSpPr/>
              <p:nvPr/>
            </p:nvSpPr>
            <p:spPr>
              <a:xfrm>
                <a:off x="4653000" y="1943280"/>
                <a:ext cx="17280" cy="1080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0"/>
                  <a:gd name="textAreaBottom" fmla="*/ 11160 h 10800"/>
                  <a:gd name="GluePoint1X" fmla="*/ 9 w 11"/>
                  <a:gd name="GluePoint1Y" fmla="*/ 7 h 7"/>
                  <a:gd name="GluePoint2X" fmla="*/ 11 w 11"/>
                  <a:gd name="GluePoint2Y" fmla="*/ 7 h 7"/>
                  <a:gd name="GluePoint3X" fmla="*/ 6 w 11"/>
                  <a:gd name="GluePoint3Y" fmla="*/ 0 h 7"/>
                  <a:gd name="GluePoint4X" fmla="*/ 0 w 11"/>
                  <a:gd name="GluePoint4Y" fmla="*/ 2 h 7"/>
                  <a:gd name="GluePoint5X" fmla="*/ 0 w 11"/>
                  <a:gd name="GluePoint5Y" fmla="*/ 5 h 7"/>
                  <a:gd name="GluePoint6X" fmla="*/ 5 w 11"/>
                  <a:gd name="GluePoint6Y" fmla="*/ 4 h 7"/>
                  <a:gd name="GluePoint7X" fmla="*/ 3 w 11"/>
                  <a:gd name="GluePoint7Y" fmla="*/ 7 h 7"/>
                  <a:gd name="GluePoint8X" fmla="*/ 9 w 11"/>
                  <a:gd name="GluePoint8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9" y="7"/>
                    </a:moveTo>
                    <a:lnTo>
                      <a:pt x="11" y="7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4"/>
                    </a:lnTo>
                    <a:lnTo>
                      <a:pt x="3" y="7"/>
                    </a:lnTo>
                    <a:lnTo>
                      <a:pt x="9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18" name="Freeform 397"/>
              <p:cNvSpPr/>
              <p:nvPr/>
            </p:nvSpPr>
            <p:spPr>
              <a:xfrm>
                <a:off x="4653000" y="1967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5 h 6"/>
                  <a:gd name="GluePoint3X" fmla="*/ 5 w 5"/>
                  <a:gd name="GluePoint3Y" fmla="*/ 0 h 6"/>
                  <a:gd name="GluePoint4X" fmla="*/ 0 w 5"/>
                  <a:gd name="GluePoint4Y" fmla="*/ 0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5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19" name="Freeform 398"/>
              <p:cNvSpPr/>
              <p:nvPr/>
            </p:nvSpPr>
            <p:spPr>
              <a:xfrm>
                <a:off x="4703760" y="2025720"/>
                <a:ext cx="10800" cy="1404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4040"/>
                  <a:gd name="textAreaBottom" fmla="*/ 14400 h 14040"/>
                  <a:gd name="GluePoint1X" fmla="*/ 4 w 7"/>
                  <a:gd name="GluePoint1Y" fmla="*/ 8 h 9"/>
                  <a:gd name="GluePoint2X" fmla="*/ 7 w 7"/>
                  <a:gd name="GluePoint2Y" fmla="*/ 0 h 9"/>
                  <a:gd name="GluePoint3X" fmla="*/ 0 w 7"/>
                  <a:gd name="GluePoint3Y" fmla="*/ 5 h 9"/>
                  <a:gd name="GluePoint4X" fmla="*/ 0 w 7"/>
                  <a:gd name="GluePoint4Y" fmla="*/ 9 h 9"/>
                  <a:gd name="GluePoint5X" fmla="*/ 4 w 7"/>
                  <a:gd name="GluePoint5Y" fmla="*/ 8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9">
                    <a:moveTo>
                      <a:pt x="4" y="8"/>
                    </a:moveTo>
                    <a:lnTo>
                      <a:pt x="7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20" name="Freeform 399"/>
              <p:cNvSpPr/>
              <p:nvPr/>
            </p:nvSpPr>
            <p:spPr>
              <a:xfrm>
                <a:off x="4811760" y="2046240"/>
                <a:ext cx="50400" cy="3312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33120"/>
                  <a:gd name="textAreaBottom" fmla="*/ 33480 h 33120"/>
                  <a:gd name="GluePoint1X" fmla="*/ 24 w 32"/>
                  <a:gd name="GluePoint1Y" fmla="*/ 5 h 21"/>
                  <a:gd name="GluePoint2X" fmla="*/ 32 w 32"/>
                  <a:gd name="GluePoint2Y" fmla="*/ 0 h 21"/>
                  <a:gd name="GluePoint3X" fmla="*/ 27 w 32"/>
                  <a:gd name="GluePoint3Y" fmla="*/ 6 h 21"/>
                  <a:gd name="GluePoint4X" fmla="*/ 24 w 32"/>
                  <a:gd name="GluePoint4Y" fmla="*/ 14 h 21"/>
                  <a:gd name="GluePoint5X" fmla="*/ 13 w 32"/>
                  <a:gd name="GluePoint5Y" fmla="*/ 21 h 21"/>
                  <a:gd name="GluePoint6X" fmla="*/ 3 w 32"/>
                  <a:gd name="GluePoint6Y" fmla="*/ 17 h 21"/>
                  <a:gd name="GluePoint7X" fmla="*/ 0 w 32"/>
                  <a:gd name="GluePoint7Y" fmla="*/ 13 h 21"/>
                  <a:gd name="GluePoint8X" fmla="*/ 9 w 32"/>
                  <a:gd name="GluePoint8Y" fmla="*/ 9 h 21"/>
                  <a:gd name="GluePoint9X" fmla="*/ 9 w 32"/>
                  <a:gd name="GluePoint9Y" fmla="*/ 6 h 21"/>
                  <a:gd name="GluePoint10X" fmla="*/ 24 w 32"/>
                  <a:gd name="GluePoint10Y" fmla="*/ 5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32" h="21">
                    <a:moveTo>
                      <a:pt x="24" y="5"/>
                    </a:moveTo>
                    <a:lnTo>
                      <a:pt x="32" y="0"/>
                    </a:lnTo>
                    <a:lnTo>
                      <a:pt x="27" y="6"/>
                    </a:lnTo>
                    <a:lnTo>
                      <a:pt x="24" y="14"/>
                    </a:lnTo>
                    <a:lnTo>
                      <a:pt x="13" y="21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9" y="6"/>
                    </a:lnTo>
                    <a:lnTo>
                      <a:pt x="24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21" name="Freeform 400"/>
              <p:cNvSpPr/>
              <p:nvPr/>
            </p:nvSpPr>
            <p:spPr>
              <a:xfrm>
                <a:off x="4618080" y="190512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3 w 4"/>
                  <a:gd name="GluePoint1Y" fmla="*/ 3 h 3"/>
                  <a:gd name="GluePoint2X" fmla="*/ 4 w 4"/>
                  <a:gd name="GluePoint2Y" fmla="*/ 3 h 3"/>
                  <a:gd name="GluePoint3X" fmla="*/ 3 w 4"/>
                  <a:gd name="GluePoint3Y" fmla="*/ 0 h 3"/>
                  <a:gd name="GluePoint4X" fmla="*/ 0 w 4"/>
                  <a:gd name="GluePoint4Y" fmla="*/ 2 h 3"/>
                  <a:gd name="GluePoint5X" fmla="*/ 3 w 4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3" y="3"/>
                    </a:moveTo>
                    <a:lnTo>
                      <a:pt x="4" y="3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22" name="Freeform 401"/>
              <p:cNvSpPr/>
              <p:nvPr/>
            </p:nvSpPr>
            <p:spPr>
              <a:xfrm>
                <a:off x="4629240" y="192888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1 h 3"/>
                  <a:gd name="GluePoint2X" fmla="*/ 5 w 5"/>
                  <a:gd name="GluePoint2Y" fmla="*/ 0 h 3"/>
                  <a:gd name="GluePoint3X" fmla="*/ 2 w 5"/>
                  <a:gd name="GluePoint3Y" fmla="*/ 0 h 3"/>
                  <a:gd name="GluePoint4X" fmla="*/ 0 w 5"/>
                  <a:gd name="GluePoint4Y" fmla="*/ 3 h 3"/>
                  <a:gd name="GluePoint5X" fmla="*/ 5 w 5"/>
                  <a:gd name="GluePoint5Y" fmla="*/ 3 h 3"/>
                  <a:gd name="GluePoint6X" fmla="*/ 5 w 5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23" name="Freeform 402"/>
              <p:cNvSpPr/>
              <p:nvPr/>
            </p:nvSpPr>
            <p:spPr>
              <a:xfrm>
                <a:off x="4610160" y="2050920"/>
                <a:ext cx="61560" cy="17280"/>
              </a:xfrm>
              <a:custGeom>
                <a:avLst/>
                <a:gdLst>
                  <a:gd name="textAreaLeft" fmla="*/ 0 w 61560"/>
                  <a:gd name="textAreaRight" fmla="*/ 61920 w 61560"/>
                  <a:gd name="textAreaTop" fmla="*/ 0 h 17280"/>
                  <a:gd name="textAreaBottom" fmla="*/ 17640 h 17280"/>
                  <a:gd name="GluePoint1X" fmla="*/ 20 w 39"/>
                  <a:gd name="GluePoint1Y" fmla="*/ 3 h 11"/>
                  <a:gd name="GluePoint2X" fmla="*/ 11 w 39"/>
                  <a:gd name="GluePoint2Y" fmla="*/ 5 h 11"/>
                  <a:gd name="GluePoint3X" fmla="*/ 8 w 39"/>
                  <a:gd name="GluePoint3Y" fmla="*/ 3 h 11"/>
                  <a:gd name="GluePoint4X" fmla="*/ 6 w 39"/>
                  <a:gd name="GluePoint4Y" fmla="*/ 0 h 11"/>
                  <a:gd name="GluePoint5X" fmla="*/ 6 w 39"/>
                  <a:gd name="GluePoint5Y" fmla="*/ 2 h 11"/>
                  <a:gd name="GluePoint6X" fmla="*/ 1 w 39"/>
                  <a:gd name="GluePoint6Y" fmla="*/ 0 h 11"/>
                  <a:gd name="GluePoint7X" fmla="*/ 1 w 39"/>
                  <a:gd name="GluePoint7Y" fmla="*/ 2 h 11"/>
                  <a:gd name="GluePoint8X" fmla="*/ 0 w 39"/>
                  <a:gd name="GluePoint8Y" fmla="*/ 2 h 11"/>
                  <a:gd name="GluePoint9X" fmla="*/ 0 w 39"/>
                  <a:gd name="GluePoint9Y" fmla="*/ 6 h 11"/>
                  <a:gd name="GluePoint10X" fmla="*/ 12 w 39"/>
                  <a:gd name="GluePoint10Y" fmla="*/ 8 h 11"/>
                  <a:gd name="GluePoint11X" fmla="*/ 17 w 39"/>
                  <a:gd name="GluePoint11Y" fmla="*/ 11 h 11"/>
                  <a:gd name="GluePoint12X" fmla="*/ 35 w 39"/>
                  <a:gd name="GluePoint12Y" fmla="*/ 10 h 11"/>
                  <a:gd name="GluePoint13X" fmla="*/ 38 w 39"/>
                  <a:gd name="GluePoint13Y" fmla="*/ 11 h 11"/>
                  <a:gd name="GluePoint14X" fmla="*/ 39 w 39"/>
                  <a:gd name="GluePoint14Y" fmla="*/ 5 h 11"/>
                  <a:gd name="GluePoint15X" fmla="*/ 33 w 39"/>
                  <a:gd name="GluePoint15Y" fmla="*/ 8 h 11"/>
                  <a:gd name="GluePoint16X" fmla="*/ 30 w 39"/>
                  <a:gd name="GluePoint16Y" fmla="*/ 5 h 11"/>
                  <a:gd name="GluePoint17X" fmla="*/ 20 w 39"/>
                  <a:gd name="GluePoint17Y" fmla="*/ 3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9" h="11">
                    <a:moveTo>
                      <a:pt x="20" y="3"/>
                    </a:moveTo>
                    <a:lnTo>
                      <a:pt x="11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17" y="11"/>
                    </a:lnTo>
                    <a:lnTo>
                      <a:pt x="35" y="10"/>
                    </a:lnTo>
                    <a:lnTo>
                      <a:pt x="38" y="11"/>
                    </a:lnTo>
                    <a:lnTo>
                      <a:pt x="39" y="5"/>
                    </a:lnTo>
                    <a:lnTo>
                      <a:pt x="33" y="8"/>
                    </a:lnTo>
                    <a:lnTo>
                      <a:pt x="30" y="5"/>
                    </a:lnTo>
                    <a:lnTo>
                      <a:pt x="2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24" name="Freeform 403"/>
              <p:cNvSpPr/>
              <p:nvPr/>
            </p:nvSpPr>
            <p:spPr>
              <a:xfrm>
                <a:off x="4629240" y="198432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5 h 5"/>
                  <a:gd name="GluePoint2X" fmla="*/ 4 w 4"/>
                  <a:gd name="GluePoint2Y" fmla="*/ 2 h 5"/>
                  <a:gd name="GluePoint3X" fmla="*/ 0 w 4"/>
                  <a:gd name="GluePoint3Y" fmla="*/ 0 h 5"/>
                  <a:gd name="GluePoint4X" fmla="*/ 4 w 4"/>
                  <a:gd name="GluePoint4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5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25" name="Freeform 404"/>
              <p:cNvSpPr/>
              <p:nvPr/>
            </p:nvSpPr>
            <p:spPr>
              <a:xfrm>
                <a:off x="4648320" y="20080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3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1 h 3"/>
                  <a:gd name="GluePoint5X" fmla="*/ 0 w 1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26" name="Freeform 405"/>
              <p:cNvSpPr/>
              <p:nvPr/>
            </p:nvSpPr>
            <p:spPr>
              <a:xfrm>
                <a:off x="4546440" y="1974960"/>
                <a:ext cx="55080" cy="522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2200"/>
                  <a:gd name="textAreaBottom" fmla="*/ 52560 h 52200"/>
                  <a:gd name="GluePoint1X" fmla="*/ 13 w 35"/>
                  <a:gd name="GluePoint1Y" fmla="*/ 0 h 33"/>
                  <a:gd name="GluePoint2X" fmla="*/ 6 w 35"/>
                  <a:gd name="GluePoint2Y" fmla="*/ 3 h 33"/>
                  <a:gd name="GluePoint3X" fmla="*/ 3 w 35"/>
                  <a:gd name="GluePoint3Y" fmla="*/ 1 h 33"/>
                  <a:gd name="GluePoint4X" fmla="*/ 0 w 35"/>
                  <a:gd name="GluePoint4Y" fmla="*/ 9 h 33"/>
                  <a:gd name="GluePoint5X" fmla="*/ 10 w 35"/>
                  <a:gd name="GluePoint5Y" fmla="*/ 17 h 33"/>
                  <a:gd name="GluePoint6X" fmla="*/ 10 w 35"/>
                  <a:gd name="GluePoint6Y" fmla="*/ 25 h 33"/>
                  <a:gd name="GluePoint7X" fmla="*/ 13 w 35"/>
                  <a:gd name="GluePoint7Y" fmla="*/ 27 h 33"/>
                  <a:gd name="GluePoint8X" fmla="*/ 14 w 35"/>
                  <a:gd name="GluePoint8Y" fmla="*/ 22 h 33"/>
                  <a:gd name="GluePoint9X" fmla="*/ 18 w 35"/>
                  <a:gd name="GluePoint9Y" fmla="*/ 25 h 33"/>
                  <a:gd name="GluePoint10X" fmla="*/ 21 w 35"/>
                  <a:gd name="GluePoint10Y" fmla="*/ 33 h 33"/>
                  <a:gd name="GluePoint11X" fmla="*/ 22 w 35"/>
                  <a:gd name="GluePoint11Y" fmla="*/ 33 h 33"/>
                  <a:gd name="GluePoint12X" fmla="*/ 22 w 35"/>
                  <a:gd name="GluePoint12Y" fmla="*/ 29 h 33"/>
                  <a:gd name="GluePoint13X" fmla="*/ 24 w 35"/>
                  <a:gd name="GluePoint13Y" fmla="*/ 27 h 33"/>
                  <a:gd name="GluePoint14X" fmla="*/ 30 w 35"/>
                  <a:gd name="GluePoint14Y" fmla="*/ 33 h 33"/>
                  <a:gd name="GluePoint15X" fmla="*/ 27 w 35"/>
                  <a:gd name="GluePoint15Y" fmla="*/ 19 h 33"/>
                  <a:gd name="GluePoint16X" fmla="*/ 24 w 35"/>
                  <a:gd name="GluePoint16Y" fmla="*/ 14 h 33"/>
                  <a:gd name="GluePoint17X" fmla="*/ 30 w 35"/>
                  <a:gd name="GluePoint17Y" fmla="*/ 17 h 33"/>
                  <a:gd name="GluePoint18X" fmla="*/ 35 w 35"/>
                  <a:gd name="GluePoint18Y" fmla="*/ 16 h 33"/>
                  <a:gd name="GluePoint19X" fmla="*/ 33 w 35"/>
                  <a:gd name="GluePoint19Y" fmla="*/ 14 h 33"/>
                  <a:gd name="GluePoint20X" fmla="*/ 30 w 35"/>
                  <a:gd name="GluePoint20Y" fmla="*/ 13 h 33"/>
                  <a:gd name="GluePoint21X" fmla="*/ 29 w 35"/>
                  <a:gd name="GluePoint21Y" fmla="*/ 6 h 33"/>
                  <a:gd name="GluePoint22X" fmla="*/ 25 w 35"/>
                  <a:gd name="GluePoint22Y" fmla="*/ 4 h 33"/>
                  <a:gd name="GluePoint23X" fmla="*/ 13 w 35"/>
                  <a:gd name="GluePoint23Y" fmla="*/ 0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35" h="33">
                    <a:moveTo>
                      <a:pt x="13" y="0"/>
                    </a:moveTo>
                    <a:lnTo>
                      <a:pt x="6" y="3"/>
                    </a:lnTo>
                    <a:lnTo>
                      <a:pt x="3" y="1"/>
                    </a:lnTo>
                    <a:lnTo>
                      <a:pt x="0" y="9"/>
                    </a:lnTo>
                    <a:lnTo>
                      <a:pt x="10" y="17"/>
                    </a:lnTo>
                    <a:lnTo>
                      <a:pt x="10" y="25"/>
                    </a:lnTo>
                    <a:lnTo>
                      <a:pt x="13" y="27"/>
                    </a:lnTo>
                    <a:lnTo>
                      <a:pt x="14" y="22"/>
                    </a:lnTo>
                    <a:lnTo>
                      <a:pt x="18" y="25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2" y="29"/>
                    </a:lnTo>
                    <a:lnTo>
                      <a:pt x="24" y="27"/>
                    </a:lnTo>
                    <a:lnTo>
                      <a:pt x="30" y="33"/>
                    </a:lnTo>
                    <a:lnTo>
                      <a:pt x="27" y="19"/>
                    </a:lnTo>
                    <a:lnTo>
                      <a:pt x="24" y="14"/>
                    </a:lnTo>
                    <a:lnTo>
                      <a:pt x="30" y="17"/>
                    </a:lnTo>
                    <a:lnTo>
                      <a:pt x="35" y="16"/>
                    </a:lnTo>
                    <a:lnTo>
                      <a:pt x="33" y="14"/>
                    </a:lnTo>
                    <a:lnTo>
                      <a:pt x="30" y="13"/>
                    </a:lnTo>
                    <a:lnTo>
                      <a:pt x="29" y="6"/>
                    </a:lnTo>
                    <a:lnTo>
                      <a:pt x="25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4527" name="Group 607"/>
            <p:cNvGrpSpPr/>
            <p:nvPr/>
          </p:nvGrpSpPr>
          <p:grpSpPr>
            <a:xfrm>
              <a:off x="1332000" y="866880"/>
              <a:ext cx="6171840" cy="2891880"/>
              <a:chOff x="1332000" y="866880"/>
              <a:chExt cx="6171840" cy="2891880"/>
            </a:xfrm>
          </p:grpSpPr>
          <p:sp>
            <p:nvSpPr>
              <p:cNvPr id="4528" name="Freeform 407"/>
              <p:cNvSpPr/>
              <p:nvPr/>
            </p:nvSpPr>
            <p:spPr>
              <a:xfrm>
                <a:off x="4529160" y="1971720"/>
                <a:ext cx="9000" cy="90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9000"/>
                  <a:gd name="textAreaBottom" fmla="*/ 9360 h 9000"/>
                  <a:gd name="GluePoint1X" fmla="*/ 6 w 6"/>
                  <a:gd name="GluePoint1Y" fmla="*/ 6 h 6"/>
                  <a:gd name="GluePoint2X" fmla="*/ 6 w 6"/>
                  <a:gd name="GluePoint2Y" fmla="*/ 3 h 6"/>
                  <a:gd name="GluePoint3X" fmla="*/ 3 w 6"/>
                  <a:gd name="GluePoint3Y" fmla="*/ 0 h 6"/>
                  <a:gd name="GluePoint4X" fmla="*/ 0 w 6"/>
                  <a:gd name="GluePoint4Y" fmla="*/ 3 h 6"/>
                  <a:gd name="GluePoint5X" fmla="*/ 6 w 6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6">
                    <a:moveTo>
                      <a:pt x="6" y="6"/>
                    </a:move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29" name="Freeform 408"/>
              <p:cNvSpPr/>
              <p:nvPr/>
            </p:nvSpPr>
            <p:spPr>
              <a:xfrm>
                <a:off x="4586400" y="1954080"/>
                <a:ext cx="37800" cy="298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29880"/>
                  <a:gd name="textAreaBottom" fmla="*/ 30240 h 29880"/>
                  <a:gd name="GluePoint1X" fmla="*/ 24 w 24"/>
                  <a:gd name="GluePoint1Y" fmla="*/ 17 h 19"/>
                  <a:gd name="GluePoint2X" fmla="*/ 24 w 24"/>
                  <a:gd name="GluePoint2Y" fmla="*/ 16 h 19"/>
                  <a:gd name="GluePoint3X" fmla="*/ 21 w 24"/>
                  <a:gd name="GluePoint3Y" fmla="*/ 14 h 19"/>
                  <a:gd name="GluePoint4X" fmla="*/ 16 w 24"/>
                  <a:gd name="GluePoint4Y" fmla="*/ 8 h 19"/>
                  <a:gd name="GluePoint5X" fmla="*/ 10 w 24"/>
                  <a:gd name="GluePoint5Y" fmla="*/ 5 h 19"/>
                  <a:gd name="GluePoint6X" fmla="*/ 5 w 24"/>
                  <a:gd name="GluePoint6Y" fmla="*/ 0 h 19"/>
                  <a:gd name="GluePoint7X" fmla="*/ 0 w 24"/>
                  <a:gd name="GluePoint7Y" fmla="*/ 3 h 19"/>
                  <a:gd name="GluePoint8X" fmla="*/ 4 w 24"/>
                  <a:gd name="GluePoint8Y" fmla="*/ 3 h 19"/>
                  <a:gd name="GluePoint9X" fmla="*/ 10 w 24"/>
                  <a:gd name="GluePoint9Y" fmla="*/ 9 h 19"/>
                  <a:gd name="GluePoint10X" fmla="*/ 18 w 24"/>
                  <a:gd name="GluePoint10Y" fmla="*/ 14 h 19"/>
                  <a:gd name="GluePoint11X" fmla="*/ 21 w 24"/>
                  <a:gd name="GluePoint11Y" fmla="*/ 19 h 19"/>
                  <a:gd name="GluePoint12X" fmla="*/ 24 w 24"/>
                  <a:gd name="GluePoint12Y" fmla="*/ 19 h 19"/>
                  <a:gd name="GluePoint13X" fmla="*/ 24 w 24"/>
                  <a:gd name="GluePoint13Y" fmla="*/ 17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4" h="19">
                    <a:moveTo>
                      <a:pt x="24" y="17"/>
                    </a:moveTo>
                    <a:lnTo>
                      <a:pt x="24" y="16"/>
                    </a:lnTo>
                    <a:lnTo>
                      <a:pt x="21" y="14"/>
                    </a:lnTo>
                    <a:lnTo>
                      <a:pt x="16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10" y="9"/>
                    </a:lnTo>
                    <a:lnTo>
                      <a:pt x="18" y="14"/>
                    </a:lnTo>
                    <a:lnTo>
                      <a:pt x="21" y="19"/>
                    </a:lnTo>
                    <a:lnTo>
                      <a:pt x="24" y="19"/>
                    </a:lnTo>
                    <a:lnTo>
                      <a:pt x="24" y="1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30" name="Freeform 409"/>
              <p:cNvSpPr/>
              <p:nvPr/>
            </p:nvSpPr>
            <p:spPr>
              <a:xfrm>
                <a:off x="4511520" y="19368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3 w 5"/>
                  <a:gd name="GluePoint2Y" fmla="*/ 0 h 4"/>
                  <a:gd name="GluePoint3X" fmla="*/ 0 w 5"/>
                  <a:gd name="GluePoint3Y" fmla="*/ 0 h 4"/>
                  <a:gd name="GluePoint4X" fmla="*/ 1 w 5"/>
                  <a:gd name="GluePoint4Y" fmla="*/ 3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31" name="Freeform 410"/>
              <p:cNvSpPr/>
              <p:nvPr/>
            </p:nvSpPr>
            <p:spPr>
              <a:xfrm>
                <a:off x="4383000" y="178272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1 w 5"/>
                  <a:gd name="GluePoint1Y" fmla="*/ 0 h 5"/>
                  <a:gd name="GluePoint2X" fmla="*/ 5 w 5"/>
                  <a:gd name="GluePoint2Y" fmla="*/ 5 h 5"/>
                  <a:gd name="GluePoint3X" fmla="*/ 0 w 5"/>
                  <a:gd name="GluePoint3Y" fmla="*/ 3 h 5"/>
                  <a:gd name="GluePoint4X" fmla="*/ 1 w 5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1" y="0"/>
                    </a:moveTo>
                    <a:lnTo>
                      <a:pt x="5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32" name="Freeform 411"/>
              <p:cNvSpPr/>
              <p:nvPr/>
            </p:nvSpPr>
            <p:spPr>
              <a:xfrm>
                <a:off x="4379760" y="178596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3 w 3"/>
                  <a:gd name="GluePoint2Y" fmla="*/ 8 h 8"/>
                  <a:gd name="GluePoint3X" fmla="*/ 0 w 3"/>
                  <a:gd name="GluePoint3Y" fmla="*/ 4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3" y="8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33" name="Freeform 412"/>
              <p:cNvSpPr/>
              <p:nvPr/>
            </p:nvSpPr>
            <p:spPr>
              <a:xfrm>
                <a:off x="4430880" y="183348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0 w 6"/>
                  <a:gd name="GluePoint1Y" fmla="*/ 0 h 2"/>
                  <a:gd name="GluePoint2X" fmla="*/ 6 w 6"/>
                  <a:gd name="GluePoint2Y" fmla="*/ 2 h 2"/>
                  <a:gd name="GluePoint3X" fmla="*/ 5 w 6"/>
                  <a:gd name="GluePoint3Y" fmla="*/ 2 h 2"/>
                  <a:gd name="GluePoint4X" fmla="*/ 0 w 6"/>
                  <a:gd name="GluePoint4Y" fmla="*/ 2 h 2"/>
                  <a:gd name="GluePoint5X" fmla="*/ 0 w 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0" y="0"/>
                    </a:moveTo>
                    <a:lnTo>
                      <a:pt x="6" y="2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34" name="Freeform 413"/>
              <p:cNvSpPr/>
              <p:nvPr/>
            </p:nvSpPr>
            <p:spPr>
              <a:xfrm>
                <a:off x="4352760" y="1974960"/>
                <a:ext cx="69480" cy="457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45720"/>
                  <a:gd name="textAreaBottom" fmla="*/ 46080 h 45720"/>
                  <a:gd name="GluePoint1X" fmla="*/ 44 w 44"/>
                  <a:gd name="GluePoint1Y" fmla="*/ 0 h 29"/>
                  <a:gd name="GluePoint2X" fmla="*/ 36 w 44"/>
                  <a:gd name="GluePoint2Y" fmla="*/ 16 h 29"/>
                  <a:gd name="GluePoint3X" fmla="*/ 39 w 44"/>
                  <a:gd name="GluePoint3Y" fmla="*/ 22 h 29"/>
                  <a:gd name="GluePoint4X" fmla="*/ 38 w 44"/>
                  <a:gd name="GluePoint4Y" fmla="*/ 29 h 29"/>
                  <a:gd name="GluePoint5X" fmla="*/ 32 w 44"/>
                  <a:gd name="GluePoint5Y" fmla="*/ 27 h 29"/>
                  <a:gd name="GluePoint6X" fmla="*/ 25 w 44"/>
                  <a:gd name="GluePoint6Y" fmla="*/ 22 h 29"/>
                  <a:gd name="GluePoint7X" fmla="*/ 1 w 44"/>
                  <a:gd name="GluePoint7Y" fmla="*/ 13 h 29"/>
                  <a:gd name="GluePoint8X" fmla="*/ 0 w 44"/>
                  <a:gd name="GluePoint8Y" fmla="*/ 6 h 29"/>
                  <a:gd name="GluePoint9X" fmla="*/ 1 w 44"/>
                  <a:gd name="GluePoint9Y" fmla="*/ 1 h 29"/>
                  <a:gd name="GluePoint10X" fmla="*/ 5 w 44"/>
                  <a:gd name="GluePoint10Y" fmla="*/ 3 h 29"/>
                  <a:gd name="GluePoint11X" fmla="*/ 9 w 44"/>
                  <a:gd name="GluePoint11Y" fmla="*/ 1 h 29"/>
                  <a:gd name="GluePoint12X" fmla="*/ 16 w 44"/>
                  <a:gd name="GluePoint12Y" fmla="*/ 6 h 29"/>
                  <a:gd name="GluePoint13X" fmla="*/ 44 w 44"/>
                  <a:gd name="GluePoint13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29">
                    <a:moveTo>
                      <a:pt x="44" y="0"/>
                    </a:moveTo>
                    <a:lnTo>
                      <a:pt x="36" y="16"/>
                    </a:lnTo>
                    <a:lnTo>
                      <a:pt x="39" y="22"/>
                    </a:lnTo>
                    <a:lnTo>
                      <a:pt x="38" y="29"/>
                    </a:lnTo>
                    <a:lnTo>
                      <a:pt x="32" y="27"/>
                    </a:lnTo>
                    <a:lnTo>
                      <a:pt x="25" y="22"/>
                    </a:lnTo>
                    <a:lnTo>
                      <a:pt x="1" y="13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5" y="3"/>
                    </a:lnTo>
                    <a:lnTo>
                      <a:pt x="9" y="1"/>
                    </a:lnTo>
                    <a:lnTo>
                      <a:pt x="16" y="6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35" name="Freeform 414"/>
              <p:cNvSpPr/>
              <p:nvPr/>
            </p:nvSpPr>
            <p:spPr>
              <a:xfrm>
                <a:off x="4251240" y="1892160"/>
                <a:ext cx="34560" cy="662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66240"/>
                  <a:gd name="textAreaBottom" fmla="*/ 66600 h 66240"/>
                  <a:gd name="GluePoint1X" fmla="*/ 13 w 22"/>
                  <a:gd name="GluePoint1Y" fmla="*/ 0 h 42"/>
                  <a:gd name="GluePoint2X" fmla="*/ 18 w 22"/>
                  <a:gd name="GluePoint2Y" fmla="*/ 2 h 42"/>
                  <a:gd name="GluePoint3X" fmla="*/ 21 w 22"/>
                  <a:gd name="GluePoint3Y" fmla="*/ 10 h 42"/>
                  <a:gd name="GluePoint4X" fmla="*/ 22 w 22"/>
                  <a:gd name="GluePoint4Y" fmla="*/ 32 h 42"/>
                  <a:gd name="GluePoint5X" fmla="*/ 19 w 22"/>
                  <a:gd name="GluePoint5Y" fmla="*/ 37 h 42"/>
                  <a:gd name="GluePoint6X" fmla="*/ 16 w 22"/>
                  <a:gd name="GluePoint6Y" fmla="*/ 36 h 42"/>
                  <a:gd name="GluePoint7X" fmla="*/ 13 w 22"/>
                  <a:gd name="GluePoint7Y" fmla="*/ 39 h 42"/>
                  <a:gd name="GluePoint8X" fmla="*/ 10 w 22"/>
                  <a:gd name="GluePoint8Y" fmla="*/ 42 h 42"/>
                  <a:gd name="GluePoint9X" fmla="*/ 5 w 22"/>
                  <a:gd name="GluePoint9Y" fmla="*/ 34 h 42"/>
                  <a:gd name="GluePoint10X" fmla="*/ 3 w 22"/>
                  <a:gd name="GluePoint10Y" fmla="*/ 31 h 42"/>
                  <a:gd name="GluePoint11X" fmla="*/ 5 w 22"/>
                  <a:gd name="GluePoint11Y" fmla="*/ 24 h 42"/>
                  <a:gd name="GluePoint12X" fmla="*/ 3 w 22"/>
                  <a:gd name="GluePoint12Y" fmla="*/ 15 h 42"/>
                  <a:gd name="GluePoint13X" fmla="*/ 0 w 22"/>
                  <a:gd name="GluePoint13Y" fmla="*/ 10 h 42"/>
                  <a:gd name="GluePoint14X" fmla="*/ 0 w 22"/>
                  <a:gd name="GluePoint14Y" fmla="*/ 5 h 42"/>
                  <a:gd name="GluePoint15X" fmla="*/ 5 w 22"/>
                  <a:gd name="GluePoint15Y" fmla="*/ 7 h 42"/>
                  <a:gd name="GluePoint16X" fmla="*/ 13 w 22"/>
                  <a:gd name="GluePoint16Y" fmla="*/ 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2" h="42">
                    <a:moveTo>
                      <a:pt x="13" y="0"/>
                    </a:moveTo>
                    <a:lnTo>
                      <a:pt x="18" y="2"/>
                    </a:lnTo>
                    <a:lnTo>
                      <a:pt x="21" y="10"/>
                    </a:lnTo>
                    <a:lnTo>
                      <a:pt x="22" y="32"/>
                    </a:lnTo>
                    <a:lnTo>
                      <a:pt x="19" y="37"/>
                    </a:lnTo>
                    <a:lnTo>
                      <a:pt x="16" y="36"/>
                    </a:lnTo>
                    <a:lnTo>
                      <a:pt x="13" y="39"/>
                    </a:lnTo>
                    <a:lnTo>
                      <a:pt x="10" y="42"/>
                    </a:lnTo>
                    <a:lnTo>
                      <a:pt x="5" y="34"/>
                    </a:lnTo>
                    <a:lnTo>
                      <a:pt x="3" y="31"/>
                    </a:lnTo>
                    <a:lnTo>
                      <a:pt x="5" y="24"/>
                    </a:lnTo>
                    <a:lnTo>
                      <a:pt x="3" y="15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36" name="Freeform 415"/>
              <p:cNvSpPr/>
              <p:nvPr/>
            </p:nvSpPr>
            <p:spPr>
              <a:xfrm>
                <a:off x="4259160" y="1844640"/>
                <a:ext cx="20160" cy="45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5720"/>
                  <a:gd name="textAreaBottom" fmla="*/ 46080 h 45720"/>
                  <a:gd name="GluePoint1X" fmla="*/ 10 w 13"/>
                  <a:gd name="GluePoint1Y" fmla="*/ 0 h 29"/>
                  <a:gd name="GluePoint2X" fmla="*/ 11 w 13"/>
                  <a:gd name="GluePoint2Y" fmla="*/ 0 h 29"/>
                  <a:gd name="GluePoint3X" fmla="*/ 13 w 13"/>
                  <a:gd name="GluePoint3Y" fmla="*/ 13 h 29"/>
                  <a:gd name="GluePoint4X" fmla="*/ 10 w 13"/>
                  <a:gd name="GluePoint4Y" fmla="*/ 29 h 29"/>
                  <a:gd name="GluePoint5X" fmla="*/ 2 w 13"/>
                  <a:gd name="GluePoint5Y" fmla="*/ 21 h 29"/>
                  <a:gd name="GluePoint6X" fmla="*/ 0 w 13"/>
                  <a:gd name="GluePoint6Y" fmla="*/ 9 h 29"/>
                  <a:gd name="GluePoint7X" fmla="*/ 2 w 13"/>
                  <a:gd name="GluePoint7Y" fmla="*/ 6 h 29"/>
                  <a:gd name="GluePoint8X" fmla="*/ 10 w 13"/>
                  <a:gd name="GluePoint8Y" fmla="*/ 4 h 29"/>
                  <a:gd name="GluePoint9X" fmla="*/ 10 w 13"/>
                  <a:gd name="GluePoint9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9">
                    <a:moveTo>
                      <a:pt x="10" y="0"/>
                    </a:moveTo>
                    <a:lnTo>
                      <a:pt x="11" y="0"/>
                    </a:lnTo>
                    <a:lnTo>
                      <a:pt x="13" y="13"/>
                    </a:lnTo>
                    <a:lnTo>
                      <a:pt x="10" y="29"/>
                    </a:lnTo>
                    <a:lnTo>
                      <a:pt x="2" y="2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10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37" name="Freeform 416"/>
              <p:cNvSpPr/>
              <p:nvPr/>
            </p:nvSpPr>
            <p:spPr>
              <a:xfrm>
                <a:off x="4100400" y="1951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3 h 5"/>
                  <a:gd name="GluePoint3X" fmla="*/ 2 w 3"/>
                  <a:gd name="GluePoint3Y" fmla="*/ 5 h 5"/>
                  <a:gd name="GluePoint4X" fmla="*/ 0 w 3"/>
                  <a:gd name="GluePoint4Y" fmla="*/ 3 h 5"/>
                  <a:gd name="GluePoint5X" fmla="*/ 3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38" name="Freeform 417"/>
              <p:cNvSpPr/>
              <p:nvPr/>
            </p:nvSpPr>
            <p:spPr>
              <a:xfrm>
                <a:off x="4125960" y="1928880"/>
                <a:ext cx="21960" cy="172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7280"/>
                  <a:gd name="textAreaBottom" fmla="*/ 17640 h 17280"/>
                  <a:gd name="GluePoint1X" fmla="*/ 11 w 14"/>
                  <a:gd name="GluePoint1Y" fmla="*/ 0 h 11"/>
                  <a:gd name="GluePoint2X" fmla="*/ 9 w 14"/>
                  <a:gd name="GluePoint2Y" fmla="*/ 3 h 11"/>
                  <a:gd name="GluePoint3X" fmla="*/ 14 w 14"/>
                  <a:gd name="GluePoint3Y" fmla="*/ 5 h 11"/>
                  <a:gd name="GluePoint4X" fmla="*/ 9 w 14"/>
                  <a:gd name="GluePoint4Y" fmla="*/ 11 h 11"/>
                  <a:gd name="GluePoint5X" fmla="*/ 5 w 14"/>
                  <a:gd name="GluePoint5Y" fmla="*/ 8 h 11"/>
                  <a:gd name="GluePoint6X" fmla="*/ 1 w 14"/>
                  <a:gd name="GluePoint6Y" fmla="*/ 8 h 11"/>
                  <a:gd name="GluePoint7X" fmla="*/ 0 w 14"/>
                  <a:gd name="GluePoint7Y" fmla="*/ 6 h 11"/>
                  <a:gd name="GluePoint8X" fmla="*/ 1 w 14"/>
                  <a:gd name="GluePoint8Y" fmla="*/ 3 h 11"/>
                  <a:gd name="GluePoint9X" fmla="*/ 11 w 14"/>
                  <a:gd name="GluePoint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4" h="11">
                    <a:moveTo>
                      <a:pt x="11" y="0"/>
                    </a:moveTo>
                    <a:lnTo>
                      <a:pt x="9" y="3"/>
                    </a:lnTo>
                    <a:lnTo>
                      <a:pt x="14" y="5"/>
                    </a:lnTo>
                    <a:lnTo>
                      <a:pt x="9" y="11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39" name="Freeform 418"/>
              <p:cNvSpPr/>
              <p:nvPr/>
            </p:nvSpPr>
            <p:spPr>
              <a:xfrm>
                <a:off x="4157640" y="19256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5 w 5"/>
                  <a:gd name="GluePoint2Y" fmla="*/ 3 h 3"/>
                  <a:gd name="GluePoint3X" fmla="*/ 0 w 5"/>
                  <a:gd name="GluePoint3Y" fmla="*/ 2 h 3"/>
                  <a:gd name="GluePoint4X" fmla="*/ 5 w 5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5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40" name="Freeform 419"/>
              <p:cNvSpPr/>
              <p:nvPr/>
            </p:nvSpPr>
            <p:spPr>
              <a:xfrm>
                <a:off x="4100400" y="1854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3 h 5"/>
                  <a:gd name="GluePoint3X" fmla="*/ 2 w 5"/>
                  <a:gd name="GluePoint3Y" fmla="*/ 5 h 5"/>
                  <a:gd name="GluePoint4X" fmla="*/ 0 w 5"/>
                  <a:gd name="GluePoint4Y" fmla="*/ 2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3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41" name="Freeform 420"/>
              <p:cNvSpPr/>
              <p:nvPr/>
            </p:nvSpPr>
            <p:spPr>
              <a:xfrm>
                <a:off x="4427640" y="1442880"/>
                <a:ext cx="15480" cy="252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5200"/>
                  <a:gd name="textAreaBottom" fmla="*/ 25560 h 25200"/>
                  <a:gd name="GluePoint1X" fmla="*/ 0 w 10"/>
                  <a:gd name="GluePoint1Y" fmla="*/ 16 h 16"/>
                  <a:gd name="GluePoint2X" fmla="*/ 10 w 10"/>
                  <a:gd name="GluePoint2Y" fmla="*/ 8 h 16"/>
                  <a:gd name="GluePoint3X" fmla="*/ 8 w 10"/>
                  <a:gd name="GluePoint3Y" fmla="*/ 3 h 16"/>
                  <a:gd name="GluePoint4X" fmla="*/ 10 w 10"/>
                  <a:gd name="GluePoint4Y" fmla="*/ 0 h 16"/>
                  <a:gd name="GluePoint5X" fmla="*/ 5 w 10"/>
                  <a:gd name="GluePoint5Y" fmla="*/ 0 h 16"/>
                  <a:gd name="GluePoint6X" fmla="*/ 0 w 10"/>
                  <a:gd name="GluePoint6Y" fmla="*/ 7 h 16"/>
                  <a:gd name="GluePoint7X" fmla="*/ 0 w 10"/>
                  <a:gd name="GluePoint7Y" fmla="*/ 11 h 16"/>
                  <a:gd name="GluePoint8X" fmla="*/ 2 w 10"/>
                  <a:gd name="GluePoint8Y" fmla="*/ 13 h 16"/>
                  <a:gd name="GluePoint9X" fmla="*/ 0 w 10"/>
                  <a:gd name="GluePoint9Y" fmla="*/ 1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0" h="16">
                    <a:moveTo>
                      <a:pt x="0" y="16"/>
                    </a:moveTo>
                    <a:lnTo>
                      <a:pt x="10" y="8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42" name="Freeform 421"/>
              <p:cNvSpPr/>
              <p:nvPr/>
            </p:nvSpPr>
            <p:spPr>
              <a:xfrm>
                <a:off x="4498920" y="1425600"/>
                <a:ext cx="26640" cy="154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5480"/>
                  <a:gd name="textAreaBottom" fmla="*/ 15840 h 15480"/>
                  <a:gd name="GluePoint1X" fmla="*/ 14 w 17"/>
                  <a:gd name="GluePoint1Y" fmla="*/ 0 h 10"/>
                  <a:gd name="GluePoint2X" fmla="*/ 0 w 17"/>
                  <a:gd name="GluePoint2Y" fmla="*/ 2 h 10"/>
                  <a:gd name="GluePoint3X" fmla="*/ 0 w 17"/>
                  <a:gd name="GluePoint3Y" fmla="*/ 5 h 10"/>
                  <a:gd name="GluePoint4X" fmla="*/ 3 w 17"/>
                  <a:gd name="GluePoint4Y" fmla="*/ 6 h 10"/>
                  <a:gd name="GluePoint5X" fmla="*/ 3 w 17"/>
                  <a:gd name="GluePoint5Y" fmla="*/ 10 h 10"/>
                  <a:gd name="GluePoint6X" fmla="*/ 3 w 17"/>
                  <a:gd name="GluePoint6Y" fmla="*/ 10 h 10"/>
                  <a:gd name="GluePoint7X" fmla="*/ 6 w 17"/>
                  <a:gd name="GluePoint7Y" fmla="*/ 5 h 10"/>
                  <a:gd name="GluePoint8X" fmla="*/ 9 w 17"/>
                  <a:gd name="GluePoint8Y" fmla="*/ 5 h 10"/>
                  <a:gd name="GluePoint9X" fmla="*/ 17 w 17"/>
                  <a:gd name="GluePoint9Y" fmla="*/ 2 h 10"/>
                  <a:gd name="GluePoint10X" fmla="*/ 14 w 17"/>
                  <a:gd name="GluePoint10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0">
                    <a:moveTo>
                      <a:pt x="14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43" name="Rectangle 422"/>
              <p:cNvSpPr/>
              <p:nvPr/>
            </p:nvSpPr>
            <p:spPr>
              <a:xfrm>
                <a:off x="4311720" y="2098800"/>
                <a:ext cx="6120" cy="2880"/>
              </a:xfrm>
              <a:prstGeom prst="rect">
                <a:avLst/>
              </a:pr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44" name="Freeform 423"/>
              <p:cNvSpPr/>
              <p:nvPr/>
            </p:nvSpPr>
            <p:spPr>
              <a:xfrm>
                <a:off x="5030640" y="25938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0 w 2"/>
                  <a:gd name="GluePoint2Y" fmla="*/ 2 h 4"/>
                  <a:gd name="GluePoint3X" fmla="*/ 2 w 2"/>
                  <a:gd name="GluePoint3Y" fmla="*/ 4 h 4"/>
                  <a:gd name="GluePoint4X" fmla="*/ 0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45" name="Freeform 424"/>
              <p:cNvSpPr/>
              <p:nvPr/>
            </p:nvSpPr>
            <p:spPr>
              <a:xfrm>
                <a:off x="5027760" y="260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5 w 8"/>
                  <a:gd name="GluePoint1Y" fmla="*/ 3 h 5"/>
                  <a:gd name="GluePoint2X" fmla="*/ 4 w 8"/>
                  <a:gd name="GluePoint2Y" fmla="*/ 0 h 5"/>
                  <a:gd name="GluePoint3X" fmla="*/ 0 w 8"/>
                  <a:gd name="GluePoint3Y" fmla="*/ 2 h 5"/>
                  <a:gd name="GluePoint4X" fmla="*/ 2 w 8"/>
                  <a:gd name="GluePoint4Y" fmla="*/ 2 h 5"/>
                  <a:gd name="GluePoint5X" fmla="*/ 4 w 8"/>
                  <a:gd name="GluePoint5Y" fmla="*/ 3 h 5"/>
                  <a:gd name="GluePoint6X" fmla="*/ 2 w 8"/>
                  <a:gd name="GluePoint6Y" fmla="*/ 3 h 5"/>
                  <a:gd name="GluePoint7X" fmla="*/ 2 w 8"/>
                  <a:gd name="GluePoint7Y" fmla="*/ 5 h 5"/>
                  <a:gd name="GluePoint8X" fmla="*/ 8 w 8"/>
                  <a:gd name="GluePoint8Y" fmla="*/ 5 h 5"/>
                  <a:gd name="GluePoint9X" fmla="*/ 5 w 8"/>
                  <a:gd name="GluePoint9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5" y="3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8" y="5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46" name="Freeform 425"/>
              <p:cNvSpPr/>
              <p:nvPr/>
            </p:nvSpPr>
            <p:spPr>
              <a:xfrm>
                <a:off x="5095800" y="3382920"/>
                <a:ext cx="183960" cy="37584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375840"/>
                  <a:gd name="textAreaBottom" fmla="*/ 376200 h 375840"/>
                  <a:gd name="GluePoint1X" fmla="*/ 26 w 116"/>
                  <a:gd name="GluePoint1Y" fmla="*/ 71 h 237"/>
                  <a:gd name="GluePoint2X" fmla="*/ 37 w 116"/>
                  <a:gd name="GluePoint2Y" fmla="*/ 68 h 237"/>
                  <a:gd name="GluePoint3X" fmla="*/ 40 w 116"/>
                  <a:gd name="GluePoint3Y" fmla="*/ 68 h 237"/>
                  <a:gd name="GluePoint4X" fmla="*/ 43 w 116"/>
                  <a:gd name="GluePoint4Y" fmla="*/ 65 h 237"/>
                  <a:gd name="GluePoint5X" fmla="*/ 50 w 116"/>
                  <a:gd name="GluePoint5Y" fmla="*/ 63 h 237"/>
                  <a:gd name="GluePoint6X" fmla="*/ 57 w 116"/>
                  <a:gd name="GluePoint6Y" fmla="*/ 69 h 237"/>
                  <a:gd name="GluePoint7X" fmla="*/ 56 w 116"/>
                  <a:gd name="GluePoint7Y" fmla="*/ 61 h 237"/>
                  <a:gd name="GluePoint8X" fmla="*/ 64 w 116"/>
                  <a:gd name="GluePoint8Y" fmla="*/ 57 h 237"/>
                  <a:gd name="GluePoint9X" fmla="*/ 69 w 116"/>
                  <a:gd name="GluePoint9Y" fmla="*/ 60 h 237"/>
                  <a:gd name="GluePoint10X" fmla="*/ 70 w 116"/>
                  <a:gd name="GluePoint10Y" fmla="*/ 47 h 237"/>
                  <a:gd name="GluePoint11X" fmla="*/ 72 w 116"/>
                  <a:gd name="GluePoint11Y" fmla="*/ 50 h 237"/>
                  <a:gd name="GluePoint12X" fmla="*/ 80 w 116"/>
                  <a:gd name="GluePoint12Y" fmla="*/ 44 h 237"/>
                  <a:gd name="GluePoint13X" fmla="*/ 80 w 116"/>
                  <a:gd name="GluePoint13Y" fmla="*/ 34 h 237"/>
                  <a:gd name="GluePoint14X" fmla="*/ 80 w 116"/>
                  <a:gd name="GluePoint14Y" fmla="*/ 26 h 237"/>
                  <a:gd name="GluePoint15X" fmla="*/ 83 w 116"/>
                  <a:gd name="GluePoint15Y" fmla="*/ 26 h 237"/>
                  <a:gd name="GluePoint16X" fmla="*/ 89 w 116"/>
                  <a:gd name="GluePoint16Y" fmla="*/ 20 h 237"/>
                  <a:gd name="GluePoint17X" fmla="*/ 92 w 116"/>
                  <a:gd name="GluePoint17Y" fmla="*/ 20 h 237"/>
                  <a:gd name="GluePoint18X" fmla="*/ 94 w 116"/>
                  <a:gd name="GluePoint18Y" fmla="*/ 5 h 237"/>
                  <a:gd name="GluePoint19X" fmla="*/ 100 w 116"/>
                  <a:gd name="GluePoint19Y" fmla="*/ 0 h 237"/>
                  <a:gd name="GluePoint20X" fmla="*/ 116 w 116"/>
                  <a:gd name="GluePoint20Y" fmla="*/ 58 h 237"/>
                  <a:gd name="GluePoint21X" fmla="*/ 111 w 116"/>
                  <a:gd name="GluePoint21Y" fmla="*/ 66 h 237"/>
                  <a:gd name="GluePoint22X" fmla="*/ 107 w 116"/>
                  <a:gd name="GluePoint22Y" fmla="*/ 58 h 237"/>
                  <a:gd name="GluePoint23X" fmla="*/ 107 w 116"/>
                  <a:gd name="GluePoint23Y" fmla="*/ 79 h 237"/>
                  <a:gd name="GluePoint24X" fmla="*/ 96 w 116"/>
                  <a:gd name="GluePoint24Y" fmla="*/ 115 h 237"/>
                  <a:gd name="GluePoint25X" fmla="*/ 62 w 116"/>
                  <a:gd name="GluePoint25Y" fmla="*/ 209 h 237"/>
                  <a:gd name="GluePoint26X" fmla="*/ 54 w 116"/>
                  <a:gd name="GluePoint26Y" fmla="*/ 225 h 237"/>
                  <a:gd name="GluePoint27X" fmla="*/ 38 w 116"/>
                  <a:gd name="GluePoint27Y" fmla="*/ 230 h 237"/>
                  <a:gd name="GluePoint28X" fmla="*/ 10 w 116"/>
                  <a:gd name="GluePoint28Y" fmla="*/ 225 h 237"/>
                  <a:gd name="GluePoint29X" fmla="*/ 5 w 116"/>
                  <a:gd name="GluePoint29Y" fmla="*/ 208 h 237"/>
                  <a:gd name="GluePoint30X" fmla="*/ 3 w 116"/>
                  <a:gd name="GluePoint30Y" fmla="*/ 192 h 237"/>
                  <a:gd name="GluePoint31X" fmla="*/ 0 w 116"/>
                  <a:gd name="GluePoint31Y" fmla="*/ 172 h 237"/>
                  <a:gd name="GluePoint32X" fmla="*/ 8 w 116"/>
                  <a:gd name="GluePoint32Y" fmla="*/ 161 h 237"/>
                  <a:gd name="GluePoint33X" fmla="*/ 13 w 116"/>
                  <a:gd name="GluePoint33Y" fmla="*/ 152 h 237"/>
                  <a:gd name="GluePoint34X" fmla="*/ 23 w 116"/>
                  <a:gd name="GluePoint34Y" fmla="*/ 131 h 237"/>
                  <a:gd name="GluePoint35X" fmla="*/ 18 w 116"/>
                  <a:gd name="GluePoint35Y" fmla="*/ 100 h 237"/>
                  <a:gd name="GluePoint36X" fmla="*/ 24 w 116"/>
                  <a:gd name="GluePoint36Y" fmla="*/ 78 h 2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16" h="237">
                    <a:moveTo>
                      <a:pt x="24" y="73"/>
                    </a:moveTo>
                    <a:lnTo>
                      <a:pt x="26" y="71"/>
                    </a:lnTo>
                    <a:lnTo>
                      <a:pt x="32" y="71"/>
                    </a:lnTo>
                    <a:lnTo>
                      <a:pt x="37" y="68"/>
                    </a:lnTo>
                    <a:lnTo>
                      <a:pt x="38" y="69"/>
                    </a:lnTo>
                    <a:lnTo>
                      <a:pt x="40" y="68"/>
                    </a:lnTo>
                    <a:lnTo>
                      <a:pt x="42" y="69"/>
                    </a:lnTo>
                    <a:lnTo>
                      <a:pt x="43" y="65"/>
                    </a:lnTo>
                    <a:lnTo>
                      <a:pt x="48" y="65"/>
                    </a:lnTo>
                    <a:lnTo>
                      <a:pt x="50" y="63"/>
                    </a:lnTo>
                    <a:lnTo>
                      <a:pt x="54" y="69"/>
                    </a:lnTo>
                    <a:lnTo>
                      <a:pt x="57" y="69"/>
                    </a:lnTo>
                    <a:lnTo>
                      <a:pt x="54" y="63"/>
                    </a:lnTo>
                    <a:lnTo>
                      <a:pt x="56" y="61"/>
                    </a:lnTo>
                    <a:lnTo>
                      <a:pt x="62" y="55"/>
                    </a:lnTo>
                    <a:lnTo>
                      <a:pt x="64" y="57"/>
                    </a:lnTo>
                    <a:lnTo>
                      <a:pt x="64" y="60"/>
                    </a:lnTo>
                    <a:lnTo>
                      <a:pt x="69" y="60"/>
                    </a:lnTo>
                    <a:lnTo>
                      <a:pt x="65" y="53"/>
                    </a:lnTo>
                    <a:lnTo>
                      <a:pt x="70" y="47"/>
                    </a:lnTo>
                    <a:lnTo>
                      <a:pt x="72" y="45"/>
                    </a:lnTo>
                    <a:lnTo>
                      <a:pt x="72" y="50"/>
                    </a:lnTo>
                    <a:lnTo>
                      <a:pt x="77" y="45"/>
                    </a:lnTo>
                    <a:lnTo>
                      <a:pt x="80" y="44"/>
                    </a:lnTo>
                    <a:lnTo>
                      <a:pt x="75" y="41"/>
                    </a:lnTo>
                    <a:lnTo>
                      <a:pt x="80" y="34"/>
                    </a:lnTo>
                    <a:lnTo>
                      <a:pt x="80" y="36"/>
                    </a:lnTo>
                    <a:lnTo>
                      <a:pt x="80" y="26"/>
                    </a:lnTo>
                    <a:lnTo>
                      <a:pt x="80" y="24"/>
                    </a:lnTo>
                    <a:lnTo>
                      <a:pt x="83" y="26"/>
                    </a:lnTo>
                    <a:lnTo>
                      <a:pt x="84" y="29"/>
                    </a:lnTo>
                    <a:lnTo>
                      <a:pt x="89" y="20"/>
                    </a:lnTo>
                    <a:lnTo>
                      <a:pt x="91" y="23"/>
                    </a:lnTo>
                    <a:lnTo>
                      <a:pt x="92" y="20"/>
                    </a:lnTo>
                    <a:lnTo>
                      <a:pt x="96" y="8"/>
                    </a:lnTo>
                    <a:lnTo>
                      <a:pt x="94" y="5"/>
                    </a:lnTo>
                    <a:lnTo>
                      <a:pt x="96" y="7"/>
                    </a:lnTo>
                    <a:lnTo>
                      <a:pt x="100" y="0"/>
                    </a:lnTo>
                    <a:lnTo>
                      <a:pt x="110" y="15"/>
                    </a:lnTo>
                    <a:lnTo>
                      <a:pt x="116" y="58"/>
                    </a:lnTo>
                    <a:lnTo>
                      <a:pt x="113" y="66"/>
                    </a:lnTo>
                    <a:lnTo>
                      <a:pt x="111" y="66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5" y="69"/>
                    </a:lnTo>
                    <a:lnTo>
                      <a:pt x="107" y="79"/>
                    </a:lnTo>
                    <a:lnTo>
                      <a:pt x="100" y="89"/>
                    </a:lnTo>
                    <a:lnTo>
                      <a:pt x="96" y="115"/>
                    </a:lnTo>
                    <a:lnTo>
                      <a:pt x="81" y="152"/>
                    </a:lnTo>
                    <a:lnTo>
                      <a:pt x="62" y="209"/>
                    </a:lnTo>
                    <a:lnTo>
                      <a:pt x="57" y="219"/>
                    </a:lnTo>
                    <a:lnTo>
                      <a:pt x="54" y="225"/>
                    </a:lnTo>
                    <a:lnTo>
                      <a:pt x="50" y="229"/>
                    </a:lnTo>
                    <a:lnTo>
                      <a:pt x="38" y="230"/>
                    </a:lnTo>
                    <a:lnTo>
                      <a:pt x="24" y="237"/>
                    </a:lnTo>
                    <a:lnTo>
                      <a:pt x="10" y="225"/>
                    </a:lnTo>
                    <a:lnTo>
                      <a:pt x="7" y="219"/>
                    </a:lnTo>
                    <a:lnTo>
                      <a:pt x="5" y="208"/>
                    </a:lnTo>
                    <a:lnTo>
                      <a:pt x="7" y="201"/>
                    </a:lnTo>
                    <a:lnTo>
                      <a:pt x="3" y="192"/>
                    </a:lnTo>
                    <a:lnTo>
                      <a:pt x="0" y="185"/>
                    </a:lnTo>
                    <a:lnTo>
                      <a:pt x="0" y="172"/>
                    </a:lnTo>
                    <a:lnTo>
                      <a:pt x="5" y="163"/>
                    </a:lnTo>
                    <a:lnTo>
                      <a:pt x="8" y="161"/>
                    </a:lnTo>
                    <a:lnTo>
                      <a:pt x="10" y="160"/>
                    </a:lnTo>
                    <a:lnTo>
                      <a:pt x="13" y="152"/>
                    </a:lnTo>
                    <a:lnTo>
                      <a:pt x="23" y="135"/>
                    </a:lnTo>
                    <a:lnTo>
                      <a:pt x="23" y="131"/>
                    </a:lnTo>
                    <a:lnTo>
                      <a:pt x="19" y="118"/>
                    </a:lnTo>
                    <a:lnTo>
                      <a:pt x="18" y="100"/>
                    </a:lnTo>
                    <a:lnTo>
                      <a:pt x="16" y="95"/>
                    </a:lnTo>
                    <a:lnTo>
                      <a:pt x="24" y="78"/>
                    </a:lnTo>
                    <a:lnTo>
                      <a:pt x="24" y="7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47" name="Freeform 426"/>
              <p:cNvSpPr/>
              <p:nvPr/>
            </p:nvSpPr>
            <p:spPr>
              <a:xfrm>
                <a:off x="3946680" y="1425600"/>
                <a:ext cx="158400" cy="226800"/>
              </a:xfrm>
              <a:custGeom>
                <a:avLst/>
                <a:gdLst>
                  <a:gd name="textAreaLeft" fmla="*/ 0 w 158400"/>
                  <a:gd name="textAreaRight" fmla="*/ 158760 w 158400"/>
                  <a:gd name="textAreaTop" fmla="*/ 0 h 226800"/>
                  <a:gd name="textAreaBottom" fmla="*/ 227160 h 226800"/>
                  <a:gd name="GluePoint1X" fmla="*/ 52 w 100"/>
                  <a:gd name="GluePoint1Y" fmla="*/ 133 h 143"/>
                  <a:gd name="GluePoint2X" fmla="*/ 57 w 100"/>
                  <a:gd name="GluePoint2Y" fmla="*/ 132 h 143"/>
                  <a:gd name="GluePoint3X" fmla="*/ 60 w 100"/>
                  <a:gd name="GluePoint3Y" fmla="*/ 129 h 143"/>
                  <a:gd name="GluePoint4X" fmla="*/ 91 w 100"/>
                  <a:gd name="GluePoint4Y" fmla="*/ 129 h 143"/>
                  <a:gd name="GluePoint5X" fmla="*/ 97 w 100"/>
                  <a:gd name="GluePoint5Y" fmla="*/ 122 h 143"/>
                  <a:gd name="GluePoint6X" fmla="*/ 86 w 100"/>
                  <a:gd name="GluePoint6Y" fmla="*/ 119 h 143"/>
                  <a:gd name="GluePoint7X" fmla="*/ 89 w 100"/>
                  <a:gd name="GluePoint7Y" fmla="*/ 114 h 143"/>
                  <a:gd name="GluePoint8X" fmla="*/ 94 w 100"/>
                  <a:gd name="GluePoint8Y" fmla="*/ 111 h 143"/>
                  <a:gd name="GluePoint9X" fmla="*/ 100 w 100"/>
                  <a:gd name="GluePoint9Y" fmla="*/ 101 h 143"/>
                  <a:gd name="GluePoint10X" fmla="*/ 94 w 100"/>
                  <a:gd name="GluePoint10Y" fmla="*/ 93 h 143"/>
                  <a:gd name="GluePoint11X" fmla="*/ 83 w 100"/>
                  <a:gd name="GluePoint11Y" fmla="*/ 96 h 143"/>
                  <a:gd name="GluePoint12X" fmla="*/ 78 w 100"/>
                  <a:gd name="GluePoint12Y" fmla="*/ 96 h 143"/>
                  <a:gd name="GluePoint13X" fmla="*/ 73 w 100"/>
                  <a:gd name="GluePoint13Y" fmla="*/ 82 h 143"/>
                  <a:gd name="GluePoint14X" fmla="*/ 79 w 100"/>
                  <a:gd name="GluePoint14Y" fmla="*/ 80 h 143"/>
                  <a:gd name="GluePoint15X" fmla="*/ 64 w 100"/>
                  <a:gd name="GluePoint15Y" fmla="*/ 66 h 143"/>
                  <a:gd name="GluePoint16X" fmla="*/ 57 w 100"/>
                  <a:gd name="GluePoint16Y" fmla="*/ 51 h 143"/>
                  <a:gd name="GluePoint17X" fmla="*/ 45 w 100"/>
                  <a:gd name="GluePoint17Y" fmla="*/ 43 h 143"/>
                  <a:gd name="GluePoint18X" fmla="*/ 38 w 100"/>
                  <a:gd name="GluePoint18Y" fmla="*/ 40 h 143"/>
                  <a:gd name="GluePoint19X" fmla="*/ 41 w 100"/>
                  <a:gd name="GluePoint19Y" fmla="*/ 35 h 143"/>
                  <a:gd name="GluePoint20X" fmla="*/ 49 w 100"/>
                  <a:gd name="GluePoint20Y" fmla="*/ 29 h 143"/>
                  <a:gd name="GluePoint21X" fmla="*/ 54 w 100"/>
                  <a:gd name="GluePoint21Y" fmla="*/ 21 h 143"/>
                  <a:gd name="GluePoint22X" fmla="*/ 37 w 100"/>
                  <a:gd name="GluePoint22Y" fmla="*/ 14 h 143"/>
                  <a:gd name="GluePoint23X" fmla="*/ 25 w 100"/>
                  <a:gd name="GluePoint23Y" fmla="*/ 16 h 143"/>
                  <a:gd name="GluePoint24X" fmla="*/ 30 w 100"/>
                  <a:gd name="GluePoint24Y" fmla="*/ 13 h 143"/>
                  <a:gd name="GluePoint25X" fmla="*/ 27 w 100"/>
                  <a:gd name="GluePoint25Y" fmla="*/ 11 h 143"/>
                  <a:gd name="GluePoint26X" fmla="*/ 40 w 100"/>
                  <a:gd name="GluePoint26Y" fmla="*/ 0 h 143"/>
                  <a:gd name="GluePoint27X" fmla="*/ 16 w 100"/>
                  <a:gd name="GluePoint27Y" fmla="*/ 2 h 143"/>
                  <a:gd name="GluePoint28X" fmla="*/ 11 w 100"/>
                  <a:gd name="GluePoint28Y" fmla="*/ 6 h 143"/>
                  <a:gd name="GluePoint29X" fmla="*/ 10 w 100"/>
                  <a:gd name="GluePoint29Y" fmla="*/ 10 h 143"/>
                  <a:gd name="GluePoint30X" fmla="*/ 6 w 100"/>
                  <a:gd name="GluePoint30Y" fmla="*/ 14 h 143"/>
                  <a:gd name="GluePoint31X" fmla="*/ 8 w 100"/>
                  <a:gd name="GluePoint31Y" fmla="*/ 18 h 143"/>
                  <a:gd name="GluePoint32X" fmla="*/ 5 w 100"/>
                  <a:gd name="GluePoint32Y" fmla="*/ 21 h 143"/>
                  <a:gd name="GluePoint33X" fmla="*/ 8 w 100"/>
                  <a:gd name="GluePoint33Y" fmla="*/ 21 h 143"/>
                  <a:gd name="GluePoint34X" fmla="*/ 5 w 100"/>
                  <a:gd name="GluePoint34Y" fmla="*/ 30 h 143"/>
                  <a:gd name="GluePoint35X" fmla="*/ 6 w 100"/>
                  <a:gd name="GluePoint35Y" fmla="*/ 35 h 143"/>
                  <a:gd name="GluePoint36X" fmla="*/ 6 w 100"/>
                  <a:gd name="GluePoint36Y" fmla="*/ 45 h 143"/>
                  <a:gd name="GluePoint37X" fmla="*/ 5 w 100"/>
                  <a:gd name="GluePoint37Y" fmla="*/ 55 h 143"/>
                  <a:gd name="GluePoint38X" fmla="*/ 10 w 100"/>
                  <a:gd name="GluePoint38Y" fmla="*/ 47 h 143"/>
                  <a:gd name="GluePoint39X" fmla="*/ 13 w 100"/>
                  <a:gd name="GluePoint39Y" fmla="*/ 40 h 143"/>
                  <a:gd name="GluePoint40X" fmla="*/ 14 w 100"/>
                  <a:gd name="GluePoint40Y" fmla="*/ 45 h 143"/>
                  <a:gd name="GluePoint41X" fmla="*/ 19 w 100"/>
                  <a:gd name="GluePoint41Y" fmla="*/ 43 h 143"/>
                  <a:gd name="GluePoint42X" fmla="*/ 16 w 100"/>
                  <a:gd name="GluePoint42Y" fmla="*/ 48 h 143"/>
                  <a:gd name="GluePoint43X" fmla="*/ 14 w 100"/>
                  <a:gd name="GluePoint43Y" fmla="*/ 61 h 143"/>
                  <a:gd name="GluePoint44X" fmla="*/ 13 w 100"/>
                  <a:gd name="GluePoint44Y" fmla="*/ 66 h 143"/>
                  <a:gd name="GluePoint45X" fmla="*/ 16 w 100"/>
                  <a:gd name="GluePoint45Y" fmla="*/ 63 h 143"/>
                  <a:gd name="GluePoint46X" fmla="*/ 22 w 100"/>
                  <a:gd name="GluePoint46Y" fmla="*/ 63 h 143"/>
                  <a:gd name="GluePoint47X" fmla="*/ 35 w 100"/>
                  <a:gd name="GluePoint47Y" fmla="*/ 63 h 143"/>
                  <a:gd name="GluePoint48X" fmla="*/ 37 w 100"/>
                  <a:gd name="GluePoint48Y" fmla="*/ 75 h 143"/>
                  <a:gd name="GluePoint49X" fmla="*/ 40 w 100"/>
                  <a:gd name="GluePoint49Y" fmla="*/ 80 h 143"/>
                  <a:gd name="GluePoint50X" fmla="*/ 38 w 100"/>
                  <a:gd name="GluePoint50Y" fmla="*/ 85 h 143"/>
                  <a:gd name="GluePoint51X" fmla="*/ 38 w 100"/>
                  <a:gd name="GluePoint51Y" fmla="*/ 88 h 143"/>
                  <a:gd name="GluePoint52X" fmla="*/ 18 w 100"/>
                  <a:gd name="GluePoint52Y" fmla="*/ 96 h 143"/>
                  <a:gd name="GluePoint53X" fmla="*/ 25 w 100"/>
                  <a:gd name="GluePoint53Y" fmla="*/ 100 h 143"/>
                  <a:gd name="GluePoint54X" fmla="*/ 24 w 100"/>
                  <a:gd name="GluePoint54Y" fmla="*/ 106 h 143"/>
                  <a:gd name="GluePoint55X" fmla="*/ 11 w 100"/>
                  <a:gd name="GluePoint55Y" fmla="*/ 116 h 143"/>
                  <a:gd name="GluePoint56X" fmla="*/ 22 w 100"/>
                  <a:gd name="GluePoint56Y" fmla="*/ 117 h 143"/>
                  <a:gd name="GluePoint57X" fmla="*/ 33 w 100"/>
                  <a:gd name="GluePoint57Y" fmla="*/ 121 h 143"/>
                  <a:gd name="GluePoint58X" fmla="*/ 45 w 100"/>
                  <a:gd name="GluePoint58Y" fmla="*/ 116 h 143"/>
                  <a:gd name="GluePoint59X" fmla="*/ 24 w 100"/>
                  <a:gd name="GluePoint59Y" fmla="*/ 124 h 143"/>
                  <a:gd name="GluePoint60X" fmla="*/ 3 w 100"/>
                  <a:gd name="GluePoint60Y" fmla="*/ 143 h 143"/>
                  <a:gd name="GluePoint61X" fmla="*/ 10 w 100"/>
                  <a:gd name="GluePoint61Y" fmla="*/ 143 h 143"/>
                  <a:gd name="GluePoint62X" fmla="*/ 30 w 100"/>
                  <a:gd name="GluePoint62Y" fmla="*/ 140 h 143"/>
                  <a:gd name="GluePoint63X" fmla="*/ 41 w 100"/>
                  <a:gd name="GluePoint63Y" fmla="*/ 132 h 1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0" h="143">
                    <a:moveTo>
                      <a:pt x="45" y="135"/>
                    </a:moveTo>
                    <a:lnTo>
                      <a:pt x="52" y="133"/>
                    </a:lnTo>
                    <a:lnTo>
                      <a:pt x="51" y="132"/>
                    </a:lnTo>
                    <a:lnTo>
                      <a:pt x="57" y="132"/>
                    </a:lnTo>
                    <a:lnTo>
                      <a:pt x="60" y="130"/>
                    </a:lnTo>
                    <a:lnTo>
                      <a:pt x="60" y="129"/>
                    </a:lnTo>
                    <a:lnTo>
                      <a:pt x="67" y="132"/>
                    </a:lnTo>
                    <a:lnTo>
                      <a:pt x="91" y="129"/>
                    </a:lnTo>
                    <a:lnTo>
                      <a:pt x="97" y="124"/>
                    </a:lnTo>
                    <a:lnTo>
                      <a:pt x="97" y="122"/>
                    </a:lnTo>
                    <a:lnTo>
                      <a:pt x="87" y="121"/>
                    </a:lnTo>
                    <a:lnTo>
                      <a:pt x="86" y="119"/>
                    </a:lnTo>
                    <a:lnTo>
                      <a:pt x="91" y="116"/>
                    </a:lnTo>
                    <a:lnTo>
                      <a:pt x="89" y="114"/>
                    </a:lnTo>
                    <a:lnTo>
                      <a:pt x="94" y="112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0" y="101"/>
                    </a:lnTo>
                    <a:lnTo>
                      <a:pt x="100" y="98"/>
                    </a:lnTo>
                    <a:lnTo>
                      <a:pt x="94" y="93"/>
                    </a:lnTo>
                    <a:lnTo>
                      <a:pt x="86" y="95"/>
                    </a:lnTo>
                    <a:lnTo>
                      <a:pt x="83" y="96"/>
                    </a:lnTo>
                    <a:lnTo>
                      <a:pt x="79" y="96"/>
                    </a:lnTo>
                    <a:lnTo>
                      <a:pt x="78" y="96"/>
                    </a:lnTo>
                    <a:lnTo>
                      <a:pt x="83" y="88"/>
                    </a:lnTo>
                    <a:lnTo>
                      <a:pt x="73" y="82"/>
                    </a:lnTo>
                    <a:lnTo>
                      <a:pt x="79" y="84"/>
                    </a:lnTo>
                    <a:lnTo>
                      <a:pt x="79" y="80"/>
                    </a:lnTo>
                    <a:lnTo>
                      <a:pt x="70" y="67"/>
                    </a:lnTo>
                    <a:lnTo>
                      <a:pt x="64" y="66"/>
                    </a:lnTo>
                    <a:lnTo>
                      <a:pt x="59" y="58"/>
                    </a:lnTo>
                    <a:lnTo>
                      <a:pt x="57" y="51"/>
                    </a:lnTo>
                    <a:lnTo>
                      <a:pt x="51" y="45"/>
                    </a:lnTo>
                    <a:lnTo>
                      <a:pt x="45" y="43"/>
                    </a:lnTo>
                    <a:lnTo>
                      <a:pt x="37" y="43"/>
                    </a:lnTo>
                    <a:lnTo>
                      <a:pt x="38" y="40"/>
                    </a:lnTo>
                    <a:lnTo>
                      <a:pt x="45" y="39"/>
                    </a:lnTo>
                    <a:lnTo>
                      <a:pt x="41" y="35"/>
                    </a:lnTo>
                    <a:lnTo>
                      <a:pt x="45" y="35"/>
                    </a:lnTo>
                    <a:lnTo>
                      <a:pt x="49" y="29"/>
                    </a:lnTo>
                    <a:lnTo>
                      <a:pt x="51" y="22"/>
                    </a:lnTo>
                    <a:lnTo>
                      <a:pt x="54" y="21"/>
                    </a:lnTo>
                    <a:lnTo>
                      <a:pt x="54" y="16"/>
                    </a:lnTo>
                    <a:lnTo>
                      <a:pt x="37" y="14"/>
                    </a:lnTo>
                    <a:lnTo>
                      <a:pt x="25" y="18"/>
                    </a:lnTo>
                    <a:lnTo>
                      <a:pt x="25" y="16"/>
                    </a:lnTo>
                    <a:lnTo>
                      <a:pt x="24" y="16"/>
                    </a:lnTo>
                    <a:lnTo>
                      <a:pt x="30" y="13"/>
                    </a:lnTo>
                    <a:lnTo>
                      <a:pt x="25" y="13"/>
                    </a:lnTo>
                    <a:lnTo>
                      <a:pt x="27" y="11"/>
                    </a:lnTo>
                    <a:lnTo>
                      <a:pt x="38" y="5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16" y="2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13" y="11"/>
                    </a:lnTo>
                    <a:lnTo>
                      <a:pt x="6" y="14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8" y="21"/>
                    </a:lnTo>
                    <a:lnTo>
                      <a:pt x="10" y="22"/>
                    </a:lnTo>
                    <a:lnTo>
                      <a:pt x="5" y="30"/>
                    </a:lnTo>
                    <a:lnTo>
                      <a:pt x="0" y="32"/>
                    </a:lnTo>
                    <a:lnTo>
                      <a:pt x="6" y="35"/>
                    </a:lnTo>
                    <a:lnTo>
                      <a:pt x="11" y="34"/>
                    </a:lnTo>
                    <a:lnTo>
                      <a:pt x="6" y="45"/>
                    </a:lnTo>
                    <a:lnTo>
                      <a:pt x="8" y="47"/>
                    </a:lnTo>
                    <a:lnTo>
                      <a:pt x="5" y="55"/>
                    </a:lnTo>
                    <a:lnTo>
                      <a:pt x="6" y="53"/>
                    </a:lnTo>
                    <a:lnTo>
                      <a:pt x="10" y="47"/>
                    </a:lnTo>
                    <a:lnTo>
                      <a:pt x="10" y="43"/>
                    </a:lnTo>
                    <a:lnTo>
                      <a:pt x="13" y="40"/>
                    </a:lnTo>
                    <a:lnTo>
                      <a:pt x="11" y="45"/>
                    </a:lnTo>
                    <a:lnTo>
                      <a:pt x="14" y="45"/>
                    </a:lnTo>
                    <a:lnTo>
                      <a:pt x="16" y="42"/>
                    </a:lnTo>
                    <a:lnTo>
                      <a:pt x="19" y="43"/>
                    </a:lnTo>
                    <a:lnTo>
                      <a:pt x="18" y="45"/>
                    </a:lnTo>
                    <a:lnTo>
                      <a:pt x="16" y="48"/>
                    </a:lnTo>
                    <a:lnTo>
                      <a:pt x="19" y="51"/>
                    </a:lnTo>
                    <a:lnTo>
                      <a:pt x="14" y="61"/>
                    </a:lnTo>
                    <a:lnTo>
                      <a:pt x="11" y="61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6" y="63"/>
                    </a:lnTo>
                    <a:lnTo>
                      <a:pt x="21" y="64"/>
                    </a:lnTo>
                    <a:lnTo>
                      <a:pt x="22" y="63"/>
                    </a:lnTo>
                    <a:lnTo>
                      <a:pt x="38" y="61"/>
                    </a:lnTo>
                    <a:lnTo>
                      <a:pt x="35" y="63"/>
                    </a:lnTo>
                    <a:lnTo>
                      <a:pt x="32" y="69"/>
                    </a:lnTo>
                    <a:lnTo>
                      <a:pt x="37" y="75"/>
                    </a:lnTo>
                    <a:lnTo>
                      <a:pt x="43" y="72"/>
                    </a:lnTo>
                    <a:lnTo>
                      <a:pt x="40" y="80"/>
                    </a:lnTo>
                    <a:lnTo>
                      <a:pt x="41" y="80"/>
                    </a:lnTo>
                    <a:lnTo>
                      <a:pt x="38" y="85"/>
                    </a:lnTo>
                    <a:lnTo>
                      <a:pt x="40" y="87"/>
                    </a:lnTo>
                    <a:lnTo>
                      <a:pt x="38" y="88"/>
                    </a:lnTo>
                    <a:lnTo>
                      <a:pt x="29" y="88"/>
                    </a:lnTo>
                    <a:lnTo>
                      <a:pt x="18" y="96"/>
                    </a:lnTo>
                    <a:lnTo>
                      <a:pt x="24" y="95"/>
                    </a:lnTo>
                    <a:lnTo>
                      <a:pt x="25" y="100"/>
                    </a:lnTo>
                    <a:lnTo>
                      <a:pt x="27" y="101"/>
                    </a:lnTo>
                    <a:lnTo>
                      <a:pt x="24" y="106"/>
                    </a:lnTo>
                    <a:lnTo>
                      <a:pt x="10" y="112"/>
                    </a:lnTo>
                    <a:lnTo>
                      <a:pt x="11" y="116"/>
                    </a:lnTo>
                    <a:lnTo>
                      <a:pt x="19" y="114"/>
                    </a:lnTo>
                    <a:lnTo>
                      <a:pt x="22" y="117"/>
                    </a:lnTo>
                    <a:lnTo>
                      <a:pt x="27" y="116"/>
                    </a:lnTo>
                    <a:lnTo>
                      <a:pt x="33" y="121"/>
                    </a:lnTo>
                    <a:lnTo>
                      <a:pt x="45" y="114"/>
                    </a:lnTo>
                    <a:lnTo>
                      <a:pt x="45" y="116"/>
                    </a:lnTo>
                    <a:lnTo>
                      <a:pt x="38" y="124"/>
                    </a:lnTo>
                    <a:lnTo>
                      <a:pt x="24" y="124"/>
                    </a:lnTo>
                    <a:lnTo>
                      <a:pt x="5" y="141"/>
                    </a:lnTo>
                    <a:lnTo>
                      <a:pt x="3" y="143"/>
                    </a:lnTo>
                    <a:lnTo>
                      <a:pt x="5" y="141"/>
                    </a:lnTo>
                    <a:lnTo>
                      <a:pt x="10" y="143"/>
                    </a:lnTo>
                    <a:lnTo>
                      <a:pt x="16" y="138"/>
                    </a:lnTo>
                    <a:lnTo>
                      <a:pt x="30" y="140"/>
                    </a:lnTo>
                    <a:lnTo>
                      <a:pt x="33" y="133"/>
                    </a:lnTo>
                    <a:lnTo>
                      <a:pt x="41" y="132"/>
                    </a:lnTo>
                    <a:lnTo>
                      <a:pt x="45" y="13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48" name="Freeform 427"/>
              <p:cNvSpPr/>
              <p:nvPr/>
            </p:nvSpPr>
            <p:spPr>
              <a:xfrm>
                <a:off x="2976480" y="981000"/>
                <a:ext cx="47160" cy="432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4320"/>
                  <a:gd name="textAreaBottom" fmla="*/ 4680 h 4320"/>
                  <a:gd name="GluePoint1X" fmla="*/ 0 w 30"/>
                  <a:gd name="GluePoint1Y" fmla="*/ 2 h 3"/>
                  <a:gd name="GluePoint2X" fmla="*/ 6 w 30"/>
                  <a:gd name="GluePoint2Y" fmla="*/ 0 h 3"/>
                  <a:gd name="GluePoint3X" fmla="*/ 19 w 30"/>
                  <a:gd name="GluePoint3Y" fmla="*/ 0 h 3"/>
                  <a:gd name="GluePoint4X" fmla="*/ 30 w 30"/>
                  <a:gd name="GluePoint4Y" fmla="*/ 2 h 3"/>
                  <a:gd name="GluePoint5X" fmla="*/ 22 w 30"/>
                  <a:gd name="GluePoint5Y" fmla="*/ 3 h 3"/>
                  <a:gd name="GluePoint6X" fmla="*/ 0 w 30"/>
                  <a:gd name="GluePoint6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0" h="3">
                    <a:moveTo>
                      <a:pt x="0" y="2"/>
                    </a:moveTo>
                    <a:lnTo>
                      <a:pt x="6" y="0"/>
                    </a:lnTo>
                    <a:lnTo>
                      <a:pt x="19" y="0"/>
                    </a:lnTo>
                    <a:lnTo>
                      <a:pt x="30" y="2"/>
                    </a:lnTo>
                    <a:lnTo>
                      <a:pt x="2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49" name="Freeform 428"/>
              <p:cNvSpPr/>
              <p:nvPr/>
            </p:nvSpPr>
            <p:spPr>
              <a:xfrm>
                <a:off x="3281400" y="887400"/>
                <a:ext cx="26640" cy="612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6120"/>
                  <a:gd name="textAreaBottom" fmla="*/ 6480 h 6120"/>
                  <a:gd name="GluePoint1X" fmla="*/ 3 w 17"/>
                  <a:gd name="GluePoint1Y" fmla="*/ 0 h 4"/>
                  <a:gd name="GluePoint2X" fmla="*/ 17 w 17"/>
                  <a:gd name="GluePoint2Y" fmla="*/ 4 h 4"/>
                  <a:gd name="GluePoint3X" fmla="*/ 3 w 17"/>
                  <a:gd name="GluePoint3Y" fmla="*/ 3 h 4"/>
                  <a:gd name="GluePoint4X" fmla="*/ 0 w 17"/>
                  <a:gd name="GluePoint4Y" fmla="*/ 1 h 4"/>
                  <a:gd name="GluePoint5X" fmla="*/ 3 w 17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4">
                    <a:moveTo>
                      <a:pt x="3" y="0"/>
                    </a:moveTo>
                    <a:lnTo>
                      <a:pt x="17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50" name="Freeform 429"/>
              <p:cNvSpPr/>
              <p:nvPr/>
            </p:nvSpPr>
            <p:spPr>
              <a:xfrm>
                <a:off x="3367080" y="880920"/>
                <a:ext cx="42480" cy="108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10800"/>
                  <a:gd name="textAreaBottom" fmla="*/ 11160 h 10800"/>
                  <a:gd name="GluePoint1X" fmla="*/ 0 w 27"/>
                  <a:gd name="GluePoint1Y" fmla="*/ 0 h 7"/>
                  <a:gd name="GluePoint2X" fmla="*/ 14 w 27"/>
                  <a:gd name="GluePoint2Y" fmla="*/ 0 h 7"/>
                  <a:gd name="GluePoint3X" fmla="*/ 27 w 27"/>
                  <a:gd name="GluePoint3Y" fmla="*/ 4 h 7"/>
                  <a:gd name="GluePoint4X" fmla="*/ 19 w 27"/>
                  <a:gd name="GluePoint4Y" fmla="*/ 5 h 7"/>
                  <a:gd name="GluePoint5X" fmla="*/ 19 w 27"/>
                  <a:gd name="GluePoint5Y" fmla="*/ 7 h 7"/>
                  <a:gd name="GluePoint6X" fmla="*/ 5 w 27"/>
                  <a:gd name="GluePoint6Y" fmla="*/ 4 h 7"/>
                  <a:gd name="GluePoint7X" fmla="*/ 0 w 27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7" h="7">
                    <a:moveTo>
                      <a:pt x="0" y="0"/>
                    </a:moveTo>
                    <a:lnTo>
                      <a:pt x="14" y="0"/>
                    </a:lnTo>
                    <a:lnTo>
                      <a:pt x="27" y="4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51" name="Freeform 430"/>
              <p:cNvSpPr/>
              <p:nvPr/>
            </p:nvSpPr>
            <p:spPr>
              <a:xfrm>
                <a:off x="3384720" y="87624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5 w 13"/>
                  <a:gd name="GluePoint1Y" fmla="*/ 2 h 2"/>
                  <a:gd name="GluePoint2X" fmla="*/ 0 w 13"/>
                  <a:gd name="GluePoint2Y" fmla="*/ 0 h 2"/>
                  <a:gd name="GluePoint3X" fmla="*/ 6 w 13"/>
                  <a:gd name="GluePoint3Y" fmla="*/ 0 h 2"/>
                  <a:gd name="GluePoint4X" fmla="*/ 13 w 13"/>
                  <a:gd name="GluePoint4Y" fmla="*/ 2 h 2"/>
                  <a:gd name="GluePoint5X" fmla="*/ 5 w 13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5" y="2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3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52" name="Freeform 431"/>
              <p:cNvSpPr/>
              <p:nvPr/>
            </p:nvSpPr>
            <p:spPr>
              <a:xfrm>
                <a:off x="3470400" y="8748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0 w 11"/>
                  <a:gd name="GluePoint1Y" fmla="*/ 0 h 1"/>
                  <a:gd name="GluePoint2X" fmla="*/ 11 w 11"/>
                  <a:gd name="GluePoint2Y" fmla="*/ 1 h 1"/>
                  <a:gd name="GluePoint3X" fmla="*/ 8 w 11"/>
                  <a:gd name="GluePoint3Y" fmla="*/ 1 h 1"/>
                  <a:gd name="GluePoint4X" fmla="*/ 0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0" y="0"/>
                    </a:moveTo>
                    <a:lnTo>
                      <a:pt x="11" y="1"/>
                    </a:lnTo>
                    <a:lnTo>
                      <a:pt x="8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53" name="Freeform 432"/>
              <p:cNvSpPr/>
              <p:nvPr/>
            </p:nvSpPr>
            <p:spPr>
              <a:xfrm>
                <a:off x="3470400" y="87156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1 w 16"/>
                  <a:gd name="GluePoint1Y" fmla="*/ 0 h 2"/>
                  <a:gd name="GluePoint2X" fmla="*/ 16 w 16"/>
                  <a:gd name="GluePoint2Y" fmla="*/ 2 h 2"/>
                  <a:gd name="GluePoint3X" fmla="*/ 0 w 16"/>
                  <a:gd name="GluePoint3Y" fmla="*/ 0 h 2"/>
                  <a:gd name="GluePoint4X" fmla="*/ 0 w 16"/>
                  <a:gd name="GluePoint4Y" fmla="*/ 0 h 2"/>
                  <a:gd name="GluePoint5X" fmla="*/ 1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1" y="0"/>
                    </a:moveTo>
                    <a:lnTo>
                      <a:pt x="1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54" name="Freeform 433"/>
              <p:cNvSpPr/>
              <p:nvPr/>
            </p:nvSpPr>
            <p:spPr>
              <a:xfrm>
                <a:off x="3754440" y="89208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4 w 13"/>
                  <a:gd name="GluePoint1Y" fmla="*/ 0 h 3"/>
                  <a:gd name="GluePoint2X" fmla="*/ 13 w 13"/>
                  <a:gd name="GluePoint2Y" fmla="*/ 3 h 3"/>
                  <a:gd name="GluePoint3X" fmla="*/ 2 w 13"/>
                  <a:gd name="GluePoint3Y" fmla="*/ 0 h 3"/>
                  <a:gd name="GluePoint4X" fmla="*/ 0 w 13"/>
                  <a:gd name="GluePoint4Y" fmla="*/ 0 h 3"/>
                  <a:gd name="GluePoint5X" fmla="*/ 4 w 1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4" y="0"/>
                    </a:moveTo>
                    <a:lnTo>
                      <a:pt x="13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55" name="Freeform 434"/>
              <p:cNvSpPr/>
              <p:nvPr/>
            </p:nvSpPr>
            <p:spPr>
              <a:xfrm>
                <a:off x="3767040" y="925560"/>
                <a:ext cx="12240" cy="10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"/>
                  <a:gd name="textAreaBottom" fmla="*/ 1440 h 1080"/>
                  <a:gd name="GluePoint1X" fmla="*/ 3 w 8"/>
                  <a:gd name="GluePoint1Y" fmla="*/ 0 h 1"/>
                  <a:gd name="GluePoint2X" fmla="*/ 8 w 8"/>
                  <a:gd name="GluePoint2Y" fmla="*/ 0 h 1"/>
                  <a:gd name="GluePoint3X" fmla="*/ 0 w 8"/>
                  <a:gd name="GluePoint3Y" fmla="*/ 1 h 1"/>
                  <a:gd name="GluePoint4X" fmla="*/ 0 w 8"/>
                  <a:gd name="GluePoint4Y" fmla="*/ 0 h 1"/>
                  <a:gd name="GluePoint5X" fmla="*/ 3 w 8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1">
                    <a:moveTo>
                      <a:pt x="3" y="0"/>
                    </a:moveTo>
                    <a:lnTo>
                      <a:pt x="8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56" name="Freeform 435"/>
              <p:cNvSpPr/>
              <p:nvPr/>
            </p:nvSpPr>
            <p:spPr>
              <a:xfrm>
                <a:off x="3792600" y="946080"/>
                <a:ext cx="4320" cy="10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"/>
                  <a:gd name="textAreaBottom" fmla="*/ 1440 h 1080"/>
                  <a:gd name="GluePoint1X" fmla="*/ 2 w 3"/>
                  <a:gd name="GluePoint1Y" fmla="*/ 0 h 1"/>
                  <a:gd name="GluePoint2X" fmla="*/ 3 w 3"/>
                  <a:gd name="GluePoint2Y" fmla="*/ 0 h 1"/>
                  <a:gd name="GluePoint3X" fmla="*/ 0 w 3"/>
                  <a:gd name="GluePoint3Y" fmla="*/ 1 h 1"/>
                  <a:gd name="GluePoint4X" fmla="*/ 0 w 3"/>
                  <a:gd name="GluePoint4Y" fmla="*/ 0 h 1"/>
                  <a:gd name="GluePoint5X" fmla="*/ 2 w 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57" name="Freeform 436"/>
              <p:cNvSpPr/>
              <p:nvPr/>
            </p:nvSpPr>
            <p:spPr>
              <a:xfrm>
                <a:off x="3782880" y="97164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5 w 6"/>
                  <a:gd name="GluePoint1Y" fmla="*/ 0 h 3"/>
                  <a:gd name="GluePoint2X" fmla="*/ 6 w 6"/>
                  <a:gd name="GluePoint2Y" fmla="*/ 0 h 3"/>
                  <a:gd name="GluePoint3X" fmla="*/ 5 w 6"/>
                  <a:gd name="GluePoint3Y" fmla="*/ 3 h 3"/>
                  <a:gd name="GluePoint4X" fmla="*/ 0 w 6"/>
                  <a:gd name="GluePoint4Y" fmla="*/ 3 h 3"/>
                  <a:gd name="GluePoint5X" fmla="*/ 5 w 6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5" y="0"/>
                    </a:moveTo>
                    <a:lnTo>
                      <a:pt x="6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58" name="Freeform 437"/>
              <p:cNvSpPr/>
              <p:nvPr/>
            </p:nvSpPr>
            <p:spPr>
              <a:xfrm>
                <a:off x="3105000" y="1136520"/>
                <a:ext cx="52200" cy="234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3400"/>
                  <a:gd name="textAreaBottom" fmla="*/ 23760 h 23400"/>
                  <a:gd name="GluePoint1X" fmla="*/ 9 w 33"/>
                  <a:gd name="GluePoint1Y" fmla="*/ 0 h 15"/>
                  <a:gd name="GluePoint2X" fmla="*/ 22 w 33"/>
                  <a:gd name="GluePoint2Y" fmla="*/ 2 h 15"/>
                  <a:gd name="GluePoint3X" fmla="*/ 27 w 33"/>
                  <a:gd name="GluePoint3Y" fmla="*/ 8 h 15"/>
                  <a:gd name="GluePoint4X" fmla="*/ 33 w 33"/>
                  <a:gd name="GluePoint4Y" fmla="*/ 10 h 15"/>
                  <a:gd name="GluePoint5X" fmla="*/ 31 w 33"/>
                  <a:gd name="GluePoint5Y" fmla="*/ 11 h 15"/>
                  <a:gd name="GluePoint6X" fmla="*/ 27 w 33"/>
                  <a:gd name="GluePoint6Y" fmla="*/ 13 h 15"/>
                  <a:gd name="GluePoint7X" fmla="*/ 14 w 33"/>
                  <a:gd name="GluePoint7Y" fmla="*/ 15 h 15"/>
                  <a:gd name="GluePoint8X" fmla="*/ 6 w 33"/>
                  <a:gd name="GluePoint8Y" fmla="*/ 15 h 15"/>
                  <a:gd name="GluePoint9X" fmla="*/ 14 w 33"/>
                  <a:gd name="GluePoint9Y" fmla="*/ 13 h 15"/>
                  <a:gd name="GluePoint10X" fmla="*/ 0 w 33"/>
                  <a:gd name="GluePoint10Y" fmla="*/ 11 h 15"/>
                  <a:gd name="GluePoint11X" fmla="*/ 0 w 33"/>
                  <a:gd name="GluePoint11Y" fmla="*/ 10 h 15"/>
                  <a:gd name="GluePoint12X" fmla="*/ 4 w 33"/>
                  <a:gd name="GluePoint12Y" fmla="*/ 10 h 15"/>
                  <a:gd name="GluePoint13X" fmla="*/ 1 w 33"/>
                  <a:gd name="GluePoint13Y" fmla="*/ 8 h 15"/>
                  <a:gd name="GluePoint14X" fmla="*/ 8 w 33"/>
                  <a:gd name="GluePoint14Y" fmla="*/ 7 h 15"/>
                  <a:gd name="GluePoint15X" fmla="*/ 4 w 33"/>
                  <a:gd name="GluePoint15Y" fmla="*/ 3 h 15"/>
                  <a:gd name="GluePoint16X" fmla="*/ 4 w 33"/>
                  <a:gd name="GluePoint16Y" fmla="*/ 2 h 15"/>
                  <a:gd name="GluePoint17X" fmla="*/ 9 w 33"/>
                  <a:gd name="GluePoint17Y" fmla="*/ 0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3" h="15">
                    <a:moveTo>
                      <a:pt x="9" y="0"/>
                    </a:moveTo>
                    <a:lnTo>
                      <a:pt x="22" y="2"/>
                    </a:lnTo>
                    <a:lnTo>
                      <a:pt x="27" y="8"/>
                    </a:lnTo>
                    <a:lnTo>
                      <a:pt x="33" y="10"/>
                    </a:lnTo>
                    <a:lnTo>
                      <a:pt x="31" y="11"/>
                    </a:lnTo>
                    <a:lnTo>
                      <a:pt x="27" y="13"/>
                    </a:lnTo>
                    <a:lnTo>
                      <a:pt x="14" y="15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8" y="7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59" name="Freeform 438"/>
              <p:cNvSpPr/>
              <p:nvPr/>
            </p:nvSpPr>
            <p:spPr>
              <a:xfrm>
                <a:off x="3762360" y="99684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1 h 9"/>
                  <a:gd name="GluePoint2X" fmla="*/ 3 w 3"/>
                  <a:gd name="GluePoint2Y" fmla="*/ 9 h 9"/>
                  <a:gd name="GluePoint3X" fmla="*/ 2 w 3"/>
                  <a:gd name="GluePoint3Y" fmla="*/ 5 h 9"/>
                  <a:gd name="GluePoint4X" fmla="*/ 0 w 3"/>
                  <a:gd name="GluePoint4Y" fmla="*/ 1 h 9"/>
                  <a:gd name="GluePoint5X" fmla="*/ 2 w 3"/>
                  <a:gd name="GluePoint5Y" fmla="*/ 1 h 9"/>
                  <a:gd name="GluePoint6X" fmla="*/ 2 w 3"/>
                  <a:gd name="GluePoint6Y" fmla="*/ 0 h 9"/>
                  <a:gd name="GluePoint7X" fmla="*/ 3 w 3"/>
                  <a:gd name="GluePoint7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1"/>
                    </a:moveTo>
                    <a:lnTo>
                      <a:pt x="3" y="9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60" name="Freeform 439"/>
              <p:cNvSpPr/>
              <p:nvPr/>
            </p:nvSpPr>
            <p:spPr>
              <a:xfrm>
                <a:off x="3757680" y="1023840"/>
                <a:ext cx="25200" cy="1080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0800"/>
                  <a:gd name="textAreaBottom" fmla="*/ 11160 h 10800"/>
                  <a:gd name="GluePoint1X" fmla="*/ 11 w 16"/>
                  <a:gd name="GluePoint1Y" fmla="*/ 0 h 7"/>
                  <a:gd name="GluePoint2X" fmla="*/ 8 w 16"/>
                  <a:gd name="GluePoint2Y" fmla="*/ 2 h 7"/>
                  <a:gd name="GluePoint3X" fmla="*/ 11 w 16"/>
                  <a:gd name="GluePoint3Y" fmla="*/ 4 h 7"/>
                  <a:gd name="GluePoint4X" fmla="*/ 16 w 16"/>
                  <a:gd name="GluePoint4Y" fmla="*/ 4 h 7"/>
                  <a:gd name="GluePoint5X" fmla="*/ 13 w 16"/>
                  <a:gd name="GluePoint5Y" fmla="*/ 7 h 7"/>
                  <a:gd name="GluePoint6X" fmla="*/ 2 w 16"/>
                  <a:gd name="GluePoint6Y" fmla="*/ 5 h 7"/>
                  <a:gd name="GluePoint7X" fmla="*/ 0 w 16"/>
                  <a:gd name="GluePoint7Y" fmla="*/ 4 h 7"/>
                  <a:gd name="GluePoint8X" fmla="*/ 2 w 16"/>
                  <a:gd name="GluePoint8Y" fmla="*/ 0 h 7"/>
                  <a:gd name="GluePoint9X" fmla="*/ 11 w 16"/>
                  <a:gd name="GluePoint9Y" fmla="*/ 0 h 7"/>
                  <a:gd name="GluePoint10X" fmla="*/ 11 w 16"/>
                  <a:gd name="GluePoint10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7">
                    <a:moveTo>
                      <a:pt x="11" y="0"/>
                    </a:moveTo>
                    <a:lnTo>
                      <a:pt x="8" y="2"/>
                    </a:lnTo>
                    <a:lnTo>
                      <a:pt x="11" y="4"/>
                    </a:lnTo>
                    <a:lnTo>
                      <a:pt x="16" y="4"/>
                    </a:lnTo>
                    <a:lnTo>
                      <a:pt x="13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61" name="Freeform 440"/>
              <p:cNvSpPr/>
              <p:nvPr/>
            </p:nvSpPr>
            <p:spPr>
              <a:xfrm>
                <a:off x="3705120" y="1044720"/>
                <a:ext cx="26640" cy="75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7560"/>
                  <a:gd name="textAreaBottom" fmla="*/ 7920 h 7560"/>
                  <a:gd name="GluePoint1X" fmla="*/ 3 w 17"/>
                  <a:gd name="GluePoint1Y" fmla="*/ 0 h 5"/>
                  <a:gd name="GluePoint2X" fmla="*/ 0 w 17"/>
                  <a:gd name="GluePoint2Y" fmla="*/ 4 h 5"/>
                  <a:gd name="GluePoint3X" fmla="*/ 8 w 17"/>
                  <a:gd name="GluePoint3Y" fmla="*/ 5 h 5"/>
                  <a:gd name="GluePoint4X" fmla="*/ 17 w 17"/>
                  <a:gd name="GluePoint4Y" fmla="*/ 4 h 5"/>
                  <a:gd name="GluePoint5X" fmla="*/ 15 w 17"/>
                  <a:gd name="GluePoint5Y" fmla="*/ 2 h 5"/>
                  <a:gd name="GluePoint6X" fmla="*/ 14 w 17"/>
                  <a:gd name="GluePoint6Y" fmla="*/ 0 h 5"/>
                  <a:gd name="GluePoint7X" fmla="*/ 3 w 17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7" h="5">
                    <a:moveTo>
                      <a:pt x="3" y="0"/>
                    </a:moveTo>
                    <a:lnTo>
                      <a:pt x="0" y="4"/>
                    </a:lnTo>
                    <a:lnTo>
                      <a:pt x="8" y="5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62" name="Freeform 441"/>
              <p:cNvSpPr/>
              <p:nvPr/>
            </p:nvSpPr>
            <p:spPr>
              <a:xfrm>
                <a:off x="3637080" y="1068480"/>
                <a:ext cx="43920" cy="75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7560"/>
                  <a:gd name="textAreaBottom" fmla="*/ 7920 h 7560"/>
                  <a:gd name="GluePoint1X" fmla="*/ 0 w 28"/>
                  <a:gd name="GluePoint1Y" fmla="*/ 1 h 5"/>
                  <a:gd name="GluePoint2X" fmla="*/ 0 w 28"/>
                  <a:gd name="GluePoint2Y" fmla="*/ 3 h 5"/>
                  <a:gd name="GluePoint3X" fmla="*/ 14 w 28"/>
                  <a:gd name="GluePoint3Y" fmla="*/ 5 h 5"/>
                  <a:gd name="GluePoint4X" fmla="*/ 28 w 28"/>
                  <a:gd name="GluePoint4Y" fmla="*/ 3 h 5"/>
                  <a:gd name="GluePoint5X" fmla="*/ 25 w 28"/>
                  <a:gd name="GluePoint5Y" fmla="*/ 1 h 5"/>
                  <a:gd name="GluePoint6X" fmla="*/ 8 w 28"/>
                  <a:gd name="GluePoint6Y" fmla="*/ 0 h 5"/>
                  <a:gd name="GluePoint7X" fmla="*/ 0 w 28"/>
                  <a:gd name="GluePoint7Y" fmla="*/ 1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8" h="5">
                    <a:moveTo>
                      <a:pt x="0" y="1"/>
                    </a:moveTo>
                    <a:lnTo>
                      <a:pt x="0" y="3"/>
                    </a:lnTo>
                    <a:lnTo>
                      <a:pt x="14" y="5"/>
                    </a:lnTo>
                    <a:lnTo>
                      <a:pt x="28" y="3"/>
                    </a:lnTo>
                    <a:lnTo>
                      <a:pt x="25" y="1"/>
                    </a:lnTo>
                    <a:lnTo>
                      <a:pt x="8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63" name="Freeform 442"/>
              <p:cNvSpPr/>
              <p:nvPr/>
            </p:nvSpPr>
            <p:spPr>
              <a:xfrm>
                <a:off x="3654360" y="1076400"/>
                <a:ext cx="42480" cy="612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6120"/>
                  <a:gd name="textAreaBottom" fmla="*/ 6480 h 6120"/>
                  <a:gd name="GluePoint1X" fmla="*/ 27 w 27"/>
                  <a:gd name="GluePoint1Y" fmla="*/ 1 h 4"/>
                  <a:gd name="GluePoint2X" fmla="*/ 24 w 27"/>
                  <a:gd name="GluePoint2Y" fmla="*/ 3 h 4"/>
                  <a:gd name="GluePoint3X" fmla="*/ 27 w 27"/>
                  <a:gd name="GluePoint3Y" fmla="*/ 4 h 4"/>
                  <a:gd name="GluePoint4X" fmla="*/ 24 w 27"/>
                  <a:gd name="GluePoint4Y" fmla="*/ 4 h 4"/>
                  <a:gd name="GluePoint5X" fmla="*/ 13 w 27"/>
                  <a:gd name="GluePoint5Y" fmla="*/ 1 h 4"/>
                  <a:gd name="GluePoint6X" fmla="*/ 3 w 27"/>
                  <a:gd name="GluePoint6Y" fmla="*/ 1 h 4"/>
                  <a:gd name="GluePoint7X" fmla="*/ 0 w 27"/>
                  <a:gd name="GluePoint7Y" fmla="*/ 1 h 4"/>
                  <a:gd name="GluePoint8X" fmla="*/ 14 w 27"/>
                  <a:gd name="GluePoint8Y" fmla="*/ 0 h 4"/>
                  <a:gd name="GluePoint9X" fmla="*/ 27 w 27"/>
                  <a:gd name="GluePoint9Y" fmla="*/ 1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4">
                    <a:moveTo>
                      <a:pt x="27" y="1"/>
                    </a:moveTo>
                    <a:lnTo>
                      <a:pt x="24" y="3"/>
                    </a:lnTo>
                    <a:lnTo>
                      <a:pt x="27" y="4"/>
                    </a:lnTo>
                    <a:lnTo>
                      <a:pt x="24" y="4"/>
                    </a:ln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4" y="0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64" name="Freeform 443"/>
              <p:cNvSpPr/>
              <p:nvPr/>
            </p:nvSpPr>
            <p:spPr>
              <a:xfrm>
                <a:off x="3654360" y="1081080"/>
                <a:ext cx="39240" cy="1404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14040"/>
                  <a:gd name="textAreaBottom" fmla="*/ 14400 h 14040"/>
                  <a:gd name="GluePoint1X" fmla="*/ 16 w 25"/>
                  <a:gd name="GluePoint1Y" fmla="*/ 1 h 9"/>
                  <a:gd name="GluePoint2X" fmla="*/ 25 w 25"/>
                  <a:gd name="GluePoint2Y" fmla="*/ 5 h 9"/>
                  <a:gd name="GluePoint3X" fmla="*/ 25 w 25"/>
                  <a:gd name="GluePoint3Y" fmla="*/ 6 h 9"/>
                  <a:gd name="GluePoint4X" fmla="*/ 17 w 25"/>
                  <a:gd name="GluePoint4Y" fmla="*/ 6 h 9"/>
                  <a:gd name="GluePoint5X" fmla="*/ 22 w 25"/>
                  <a:gd name="GluePoint5Y" fmla="*/ 8 h 9"/>
                  <a:gd name="GluePoint6X" fmla="*/ 22 w 25"/>
                  <a:gd name="GluePoint6Y" fmla="*/ 9 h 9"/>
                  <a:gd name="GluePoint7X" fmla="*/ 20 w 25"/>
                  <a:gd name="GluePoint7Y" fmla="*/ 9 h 9"/>
                  <a:gd name="GluePoint8X" fmla="*/ 5 w 25"/>
                  <a:gd name="GluePoint8Y" fmla="*/ 5 h 9"/>
                  <a:gd name="GluePoint9X" fmla="*/ 0 w 25"/>
                  <a:gd name="GluePoint9Y" fmla="*/ 3 h 9"/>
                  <a:gd name="GluePoint10X" fmla="*/ 0 w 25"/>
                  <a:gd name="GluePoint10Y" fmla="*/ 0 h 9"/>
                  <a:gd name="GluePoint11X" fmla="*/ 11 w 25"/>
                  <a:gd name="GluePoint11Y" fmla="*/ 0 h 9"/>
                  <a:gd name="GluePoint12X" fmla="*/ 16 w 25"/>
                  <a:gd name="GluePoint12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5" h="9">
                    <a:moveTo>
                      <a:pt x="16" y="1"/>
                    </a:moveTo>
                    <a:lnTo>
                      <a:pt x="25" y="5"/>
                    </a:lnTo>
                    <a:lnTo>
                      <a:pt x="25" y="6"/>
                    </a:lnTo>
                    <a:lnTo>
                      <a:pt x="17" y="6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65" name="Freeform 444"/>
              <p:cNvSpPr/>
              <p:nvPr/>
            </p:nvSpPr>
            <p:spPr>
              <a:xfrm>
                <a:off x="3581280" y="1122480"/>
                <a:ext cx="43920" cy="1224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12240"/>
                  <a:gd name="textAreaBottom" fmla="*/ 12600 h 12240"/>
                  <a:gd name="GluePoint1X" fmla="*/ 28 w 28"/>
                  <a:gd name="GluePoint1Y" fmla="*/ 1 h 8"/>
                  <a:gd name="GluePoint2X" fmla="*/ 28 w 28"/>
                  <a:gd name="GluePoint2Y" fmla="*/ 4 h 8"/>
                  <a:gd name="GluePoint3X" fmla="*/ 27 w 28"/>
                  <a:gd name="GluePoint3Y" fmla="*/ 6 h 8"/>
                  <a:gd name="GluePoint4X" fmla="*/ 0 w 28"/>
                  <a:gd name="GluePoint4Y" fmla="*/ 8 h 8"/>
                  <a:gd name="GluePoint5X" fmla="*/ 0 w 28"/>
                  <a:gd name="GluePoint5Y" fmla="*/ 4 h 8"/>
                  <a:gd name="GluePoint6X" fmla="*/ 11 w 28"/>
                  <a:gd name="GluePoint6Y" fmla="*/ 1 h 8"/>
                  <a:gd name="GluePoint7X" fmla="*/ 25 w 28"/>
                  <a:gd name="GluePoint7Y" fmla="*/ 0 h 8"/>
                  <a:gd name="GluePoint8X" fmla="*/ 28 w 28"/>
                  <a:gd name="GluePoint8Y" fmla="*/ 1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8" h="8">
                    <a:moveTo>
                      <a:pt x="28" y="1"/>
                    </a:moveTo>
                    <a:lnTo>
                      <a:pt x="28" y="4"/>
                    </a:lnTo>
                    <a:lnTo>
                      <a:pt x="27" y="6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1" y="1"/>
                    </a:lnTo>
                    <a:lnTo>
                      <a:pt x="25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66" name="Freeform 445"/>
              <p:cNvSpPr/>
              <p:nvPr/>
            </p:nvSpPr>
            <p:spPr>
              <a:xfrm>
                <a:off x="3616200" y="1225440"/>
                <a:ext cx="201240" cy="78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78840"/>
                  <a:gd name="textAreaBottom" fmla="*/ 79200 h 78840"/>
                  <a:gd name="GluePoint1X" fmla="*/ 35 w 127"/>
                  <a:gd name="GluePoint1Y" fmla="*/ 42 h 50"/>
                  <a:gd name="GluePoint2X" fmla="*/ 17 w 127"/>
                  <a:gd name="GluePoint2Y" fmla="*/ 39 h 50"/>
                  <a:gd name="GluePoint3X" fmla="*/ 29 w 127"/>
                  <a:gd name="GluePoint3Y" fmla="*/ 37 h 50"/>
                  <a:gd name="GluePoint4X" fmla="*/ 25 w 127"/>
                  <a:gd name="GluePoint4Y" fmla="*/ 36 h 50"/>
                  <a:gd name="GluePoint5X" fmla="*/ 25 w 127"/>
                  <a:gd name="GluePoint5Y" fmla="*/ 33 h 50"/>
                  <a:gd name="GluePoint6X" fmla="*/ 5 w 127"/>
                  <a:gd name="GluePoint6Y" fmla="*/ 28 h 50"/>
                  <a:gd name="GluePoint7X" fmla="*/ 19 w 127"/>
                  <a:gd name="GluePoint7Y" fmla="*/ 23 h 50"/>
                  <a:gd name="GluePoint8X" fmla="*/ 32 w 127"/>
                  <a:gd name="GluePoint8Y" fmla="*/ 21 h 50"/>
                  <a:gd name="GluePoint9X" fmla="*/ 22 w 127"/>
                  <a:gd name="GluePoint9Y" fmla="*/ 21 h 50"/>
                  <a:gd name="GluePoint10X" fmla="*/ 27 w 127"/>
                  <a:gd name="GluePoint10Y" fmla="*/ 17 h 50"/>
                  <a:gd name="GluePoint11X" fmla="*/ 19 w 127"/>
                  <a:gd name="GluePoint11Y" fmla="*/ 15 h 50"/>
                  <a:gd name="GluePoint12X" fmla="*/ 0 w 127"/>
                  <a:gd name="GluePoint12Y" fmla="*/ 18 h 50"/>
                  <a:gd name="GluePoint13X" fmla="*/ 8 w 127"/>
                  <a:gd name="GluePoint13Y" fmla="*/ 15 h 50"/>
                  <a:gd name="GluePoint14X" fmla="*/ 5 w 127"/>
                  <a:gd name="GluePoint14Y" fmla="*/ 12 h 50"/>
                  <a:gd name="GluePoint15X" fmla="*/ 16 w 127"/>
                  <a:gd name="GluePoint15Y" fmla="*/ 15 h 50"/>
                  <a:gd name="GluePoint16X" fmla="*/ 16 w 127"/>
                  <a:gd name="GluePoint16Y" fmla="*/ 12 h 50"/>
                  <a:gd name="GluePoint17X" fmla="*/ 13 w 127"/>
                  <a:gd name="GluePoint17Y" fmla="*/ 10 h 50"/>
                  <a:gd name="GluePoint18X" fmla="*/ 13 w 127"/>
                  <a:gd name="GluePoint18Y" fmla="*/ 9 h 50"/>
                  <a:gd name="GluePoint19X" fmla="*/ 14 w 127"/>
                  <a:gd name="GluePoint19Y" fmla="*/ 9 h 50"/>
                  <a:gd name="GluePoint20X" fmla="*/ 19 w 127"/>
                  <a:gd name="GluePoint20Y" fmla="*/ 7 h 50"/>
                  <a:gd name="GluePoint21X" fmla="*/ 22 w 127"/>
                  <a:gd name="GluePoint21Y" fmla="*/ 9 h 50"/>
                  <a:gd name="GluePoint22X" fmla="*/ 24 w 127"/>
                  <a:gd name="GluePoint22Y" fmla="*/ 10 h 50"/>
                  <a:gd name="GluePoint23X" fmla="*/ 27 w 127"/>
                  <a:gd name="GluePoint23Y" fmla="*/ 10 h 50"/>
                  <a:gd name="GluePoint24X" fmla="*/ 21 w 127"/>
                  <a:gd name="GluePoint24Y" fmla="*/ 5 h 50"/>
                  <a:gd name="GluePoint25X" fmla="*/ 25 w 127"/>
                  <a:gd name="GluePoint25Y" fmla="*/ 5 h 50"/>
                  <a:gd name="GluePoint26X" fmla="*/ 19 w 127"/>
                  <a:gd name="GluePoint26Y" fmla="*/ 4 h 50"/>
                  <a:gd name="GluePoint27X" fmla="*/ 27 w 127"/>
                  <a:gd name="GluePoint27Y" fmla="*/ 2 h 50"/>
                  <a:gd name="GluePoint28X" fmla="*/ 37 w 127"/>
                  <a:gd name="GluePoint28Y" fmla="*/ 10 h 50"/>
                  <a:gd name="GluePoint29X" fmla="*/ 38 w 127"/>
                  <a:gd name="GluePoint29Y" fmla="*/ 12 h 50"/>
                  <a:gd name="GluePoint30X" fmla="*/ 37 w 127"/>
                  <a:gd name="GluePoint30Y" fmla="*/ 15 h 50"/>
                  <a:gd name="GluePoint31X" fmla="*/ 38 w 127"/>
                  <a:gd name="GluePoint31Y" fmla="*/ 15 h 50"/>
                  <a:gd name="GluePoint32X" fmla="*/ 37 w 127"/>
                  <a:gd name="GluePoint32Y" fmla="*/ 18 h 50"/>
                  <a:gd name="GluePoint33X" fmla="*/ 38 w 127"/>
                  <a:gd name="GluePoint33Y" fmla="*/ 21 h 50"/>
                  <a:gd name="GluePoint34X" fmla="*/ 43 w 127"/>
                  <a:gd name="GluePoint34Y" fmla="*/ 18 h 50"/>
                  <a:gd name="GluePoint35X" fmla="*/ 48 w 127"/>
                  <a:gd name="GluePoint35Y" fmla="*/ 17 h 50"/>
                  <a:gd name="GluePoint36X" fmla="*/ 51 w 127"/>
                  <a:gd name="GluePoint36Y" fmla="*/ 12 h 50"/>
                  <a:gd name="GluePoint37X" fmla="*/ 51 w 127"/>
                  <a:gd name="GluePoint37Y" fmla="*/ 7 h 50"/>
                  <a:gd name="GluePoint38X" fmla="*/ 60 w 127"/>
                  <a:gd name="GluePoint38Y" fmla="*/ 10 h 50"/>
                  <a:gd name="GluePoint39X" fmla="*/ 70 w 127"/>
                  <a:gd name="GluePoint39Y" fmla="*/ 7 h 50"/>
                  <a:gd name="GluePoint40X" fmla="*/ 76 w 127"/>
                  <a:gd name="GluePoint40Y" fmla="*/ 12 h 50"/>
                  <a:gd name="GluePoint41X" fmla="*/ 78 w 127"/>
                  <a:gd name="GluePoint41Y" fmla="*/ 7 h 50"/>
                  <a:gd name="GluePoint42X" fmla="*/ 84 w 127"/>
                  <a:gd name="GluePoint42Y" fmla="*/ 9 h 50"/>
                  <a:gd name="GluePoint43X" fmla="*/ 95 w 127"/>
                  <a:gd name="GluePoint43Y" fmla="*/ 7 h 50"/>
                  <a:gd name="GluePoint44X" fmla="*/ 98 w 127"/>
                  <a:gd name="GluePoint44Y" fmla="*/ 0 h 50"/>
                  <a:gd name="GluePoint45X" fmla="*/ 103 w 127"/>
                  <a:gd name="GluePoint45Y" fmla="*/ 5 h 50"/>
                  <a:gd name="GluePoint46X" fmla="*/ 116 w 127"/>
                  <a:gd name="GluePoint46Y" fmla="*/ 4 h 50"/>
                  <a:gd name="GluePoint47X" fmla="*/ 110 w 127"/>
                  <a:gd name="GluePoint47Y" fmla="*/ 7 h 50"/>
                  <a:gd name="GluePoint48X" fmla="*/ 114 w 127"/>
                  <a:gd name="GluePoint48Y" fmla="*/ 9 h 50"/>
                  <a:gd name="GluePoint49X" fmla="*/ 114 w 127"/>
                  <a:gd name="GluePoint49Y" fmla="*/ 13 h 50"/>
                  <a:gd name="GluePoint50X" fmla="*/ 119 w 127"/>
                  <a:gd name="GluePoint50Y" fmla="*/ 15 h 50"/>
                  <a:gd name="GluePoint51X" fmla="*/ 122 w 127"/>
                  <a:gd name="GluePoint51Y" fmla="*/ 13 h 50"/>
                  <a:gd name="GluePoint52X" fmla="*/ 124 w 127"/>
                  <a:gd name="GluePoint52Y" fmla="*/ 20 h 50"/>
                  <a:gd name="GluePoint53X" fmla="*/ 127 w 127"/>
                  <a:gd name="GluePoint53Y" fmla="*/ 21 h 50"/>
                  <a:gd name="GluePoint54X" fmla="*/ 124 w 127"/>
                  <a:gd name="GluePoint54Y" fmla="*/ 26 h 50"/>
                  <a:gd name="GluePoint55X" fmla="*/ 114 w 127"/>
                  <a:gd name="GluePoint55Y" fmla="*/ 31 h 50"/>
                  <a:gd name="GluePoint56X" fmla="*/ 110 w 127"/>
                  <a:gd name="GluePoint56Y" fmla="*/ 36 h 50"/>
                  <a:gd name="GluePoint57X" fmla="*/ 105 w 127"/>
                  <a:gd name="GluePoint57Y" fmla="*/ 36 h 50"/>
                  <a:gd name="GluePoint58X" fmla="*/ 84 w 127"/>
                  <a:gd name="GluePoint58Y" fmla="*/ 41 h 50"/>
                  <a:gd name="GluePoint59X" fmla="*/ 64 w 127"/>
                  <a:gd name="GluePoint59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27" h="50">
                    <a:moveTo>
                      <a:pt x="48" y="47"/>
                    </a:moveTo>
                    <a:lnTo>
                      <a:pt x="35" y="42"/>
                    </a:lnTo>
                    <a:lnTo>
                      <a:pt x="17" y="42"/>
                    </a:lnTo>
                    <a:lnTo>
                      <a:pt x="17" y="39"/>
                    </a:lnTo>
                    <a:lnTo>
                      <a:pt x="21" y="41"/>
                    </a:lnTo>
                    <a:lnTo>
                      <a:pt x="29" y="37"/>
                    </a:lnTo>
                    <a:lnTo>
                      <a:pt x="29" y="34"/>
                    </a:lnTo>
                    <a:lnTo>
                      <a:pt x="25" y="36"/>
                    </a:lnTo>
                    <a:lnTo>
                      <a:pt x="30" y="31"/>
                    </a:lnTo>
                    <a:lnTo>
                      <a:pt x="25" y="33"/>
                    </a:lnTo>
                    <a:lnTo>
                      <a:pt x="21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19" y="23"/>
                    </a:lnTo>
                    <a:lnTo>
                      <a:pt x="29" y="25"/>
                    </a:lnTo>
                    <a:lnTo>
                      <a:pt x="32" y="21"/>
                    </a:lnTo>
                    <a:lnTo>
                      <a:pt x="29" y="23"/>
                    </a:lnTo>
                    <a:lnTo>
                      <a:pt x="22" y="21"/>
                    </a:lnTo>
                    <a:lnTo>
                      <a:pt x="32" y="18"/>
                    </a:lnTo>
                    <a:lnTo>
                      <a:pt x="27" y="17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10" y="18"/>
                    </a:lnTo>
                    <a:lnTo>
                      <a:pt x="0" y="18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2"/>
                    </a:lnTo>
                    <a:lnTo>
                      <a:pt x="11" y="15"/>
                    </a:lnTo>
                    <a:lnTo>
                      <a:pt x="16" y="15"/>
                    </a:lnTo>
                    <a:lnTo>
                      <a:pt x="14" y="13"/>
                    </a:lnTo>
                    <a:lnTo>
                      <a:pt x="16" y="12"/>
                    </a:lnTo>
                    <a:lnTo>
                      <a:pt x="10" y="12"/>
                    </a:lnTo>
                    <a:lnTo>
                      <a:pt x="13" y="10"/>
                    </a:lnTo>
                    <a:lnTo>
                      <a:pt x="10" y="9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3" y="7"/>
                    </a:lnTo>
                    <a:lnTo>
                      <a:pt x="19" y="7"/>
                    </a:lnTo>
                    <a:lnTo>
                      <a:pt x="19" y="10"/>
                    </a:lnTo>
                    <a:lnTo>
                      <a:pt x="22" y="9"/>
                    </a:lnTo>
                    <a:lnTo>
                      <a:pt x="24" y="12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7" y="10"/>
                    </a:lnTo>
                    <a:lnTo>
                      <a:pt x="25" y="9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5" y="5"/>
                    </a:lnTo>
                    <a:lnTo>
                      <a:pt x="24" y="4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27" y="2"/>
                    </a:lnTo>
                    <a:lnTo>
                      <a:pt x="38" y="9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8" y="12"/>
                    </a:lnTo>
                    <a:lnTo>
                      <a:pt x="35" y="13"/>
                    </a:lnTo>
                    <a:lnTo>
                      <a:pt x="37" y="15"/>
                    </a:lnTo>
                    <a:lnTo>
                      <a:pt x="37" y="17"/>
                    </a:lnTo>
                    <a:lnTo>
                      <a:pt x="38" y="15"/>
                    </a:lnTo>
                    <a:lnTo>
                      <a:pt x="38" y="17"/>
                    </a:lnTo>
                    <a:lnTo>
                      <a:pt x="37" y="18"/>
                    </a:lnTo>
                    <a:lnTo>
                      <a:pt x="38" y="18"/>
                    </a:lnTo>
                    <a:lnTo>
                      <a:pt x="38" y="21"/>
                    </a:lnTo>
                    <a:lnTo>
                      <a:pt x="40" y="18"/>
                    </a:lnTo>
                    <a:lnTo>
                      <a:pt x="43" y="18"/>
                    </a:lnTo>
                    <a:lnTo>
                      <a:pt x="44" y="15"/>
                    </a:lnTo>
                    <a:lnTo>
                      <a:pt x="48" y="17"/>
                    </a:lnTo>
                    <a:lnTo>
                      <a:pt x="49" y="15"/>
                    </a:lnTo>
                    <a:lnTo>
                      <a:pt x="51" y="12"/>
                    </a:lnTo>
                    <a:lnTo>
                      <a:pt x="49" y="7"/>
                    </a:lnTo>
                    <a:lnTo>
                      <a:pt x="51" y="7"/>
                    </a:lnTo>
                    <a:lnTo>
                      <a:pt x="59" y="13"/>
                    </a:lnTo>
                    <a:lnTo>
                      <a:pt x="60" y="10"/>
                    </a:lnTo>
                    <a:lnTo>
                      <a:pt x="60" y="9"/>
                    </a:lnTo>
                    <a:lnTo>
                      <a:pt x="70" y="7"/>
                    </a:lnTo>
                    <a:lnTo>
                      <a:pt x="75" y="15"/>
                    </a:lnTo>
                    <a:lnTo>
                      <a:pt x="76" y="12"/>
                    </a:lnTo>
                    <a:lnTo>
                      <a:pt x="75" y="7"/>
                    </a:lnTo>
                    <a:lnTo>
                      <a:pt x="78" y="7"/>
                    </a:lnTo>
                    <a:lnTo>
                      <a:pt x="81" y="9"/>
                    </a:lnTo>
                    <a:lnTo>
                      <a:pt x="84" y="9"/>
                    </a:lnTo>
                    <a:lnTo>
                      <a:pt x="86" y="7"/>
                    </a:lnTo>
                    <a:lnTo>
                      <a:pt x="95" y="7"/>
                    </a:lnTo>
                    <a:lnTo>
                      <a:pt x="95" y="2"/>
                    </a:lnTo>
                    <a:lnTo>
                      <a:pt x="98" y="0"/>
                    </a:lnTo>
                    <a:lnTo>
                      <a:pt x="103" y="4"/>
                    </a:lnTo>
                    <a:lnTo>
                      <a:pt x="103" y="5"/>
                    </a:lnTo>
                    <a:lnTo>
                      <a:pt x="106" y="7"/>
                    </a:lnTo>
                    <a:lnTo>
                      <a:pt x="116" y="4"/>
                    </a:lnTo>
                    <a:lnTo>
                      <a:pt x="118" y="4"/>
                    </a:lnTo>
                    <a:lnTo>
                      <a:pt x="110" y="7"/>
                    </a:lnTo>
                    <a:lnTo>
                      <a:pt x="111" y="9"/>
                    </a:lnTo>
                    <a:lnTo>
                      <a:pt x="114" y="9"/>
                    </a:lnTo>
                    <a:lnTo>
                      <a:pt x="116" y="10"/>
                    </a:lnTo>
                    <a:lnTo>
                      <a:pt x="114" y="13"/>
                    </a:lnTo>
                    <a:lnTo>
                      <a:pt x="119" y="13"/>
                    </a:lnTo>
                    <a:lnTo>
                      <a:pt x="119" y="15"/>
                    </a:lnTo>
                    <a:lnTo>
                      <a:pt x="122" y="15"/>
                    </a:lnTo>
                    <a:lnTo>
                      <a:pt x="122" y="13"/>
                    </a:lnTo>
                    <a:lnTo>
                      <a:pt x="125" y="18"/>
                    </a:lnTo>
                    <a:lnTo>
                      <a:pt x="124" y="20"/>
                    </a:lnTo>
                    <a:lnTo>
                      <a:pt x="125" y="21"/>
                    </a:lnTo>
                    <a:lnTo>
                      <a:pt x="127" y="21"/>
                    </a:lnTo>
                    <a:lnTo>
                      <a:pt x="127" y="23"/>
                    </a:lnTo>
                    <a:lnTo>
                      <a:pt x="124" y="26"/>
                    </a:lnTo>
                    <a:lnTo>
                      <a:pt x="116" y="29"/>
                    </a:lnTo>
                    <a:lnTo>
                      <a:pt x="114" y="31"/>
                    </a:lnTo>
                    <a:lnTo>
                      <a:pt x="119" y="29"/>
                    </a:lnTo>
                    <a:lnTo>
                      <a:pt x="110" y="36"/>
                    </a:lnTo>
                    <a:lnTo>
                      <a:pt x="105" y="33"/>
                    </a:lnTo>
                    <a:lnTo>
                      <a:pt x="105" y="36"/>
                    </a:lnTo>
                    <a:lnTo>
                      <a:pt x="92" y="41"/>
                    </a:lnTo>
                    <a:lnTo>
                      <a:pt x="84" y="41"/>
                    </a:lnTo>
                    <a:lnTo>
                      <a:pt x="71" y="49"/>
                    </a:lnTo>
                    <a:lnTo>
                      <a:pt x="64" y="50"/>
                    </a:lnTo>
                    <a:lnTo>
                      <a:pt x="48" y="4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67" name="Freeform 446"/>
              <p:cNvSpPr/>
              <p:nvPr/>
            </p:nvSpPr>
            <p:spPr>
              <a:xfrm>
                <a:off x="2930400" y="866880"/>
                <a:ext cx="955440" cy="522000"/>
              </a:xfrm>
              <a:custGeom>
                <a:avLst/>
                <a:gdLst>
                  <a:gd name="textAreaLeft" fmla="*/ 0 w 955440"/>
                  <a:gd name="textAreaRight" fmla="*/ 955800 w 955440"/>
                  <a:gd name="textAreaTop" fmla="*/ 0 h 522000"/>
                  <a:gd name="textAreaBottom" fmla="*/ 522360 h 522000"/>
                  <a:gd name="GluePoint1X" fmla="*/ 189 w 602"/>
                  <a:gd name="GluePoint1Y" fmla="*/ 328 h 329"/>
                  <a:gd name="GluePoint2X" fmla="*/ 156 w 602"/>
                  <a:gd name="GluePoint2Y" fmla="*/ 318 h 329"/>
                  <a:gd name="GluePoint3X" fmla="*/ 135 w 602"/>
                  <a:gd name="GluePoint3Y" fmla="*/ 305 h 329"/>
                  <a:gd name="GluePoint4X" fmla="*/ 121 w 602"/>
                  <a:gd name="GluePoint4Y" fmla="*/ 284 h 329"/>
                  <a:gd name="GluePoint5X" fmla="*/ 129 w 602"/>
                  <a:gd name="GluePoint5Y" fmla="*/ 259 h 329"/>
                  <a:gd name="GluePoint6X" fmla="*/ 110 w 602"/>
                  <a:gd name="GluePoint6Y" fmla="*/ 251 h 329"/>
                  <a:gd name="GluePoint7X" fmla="*/ 108 w 602"/>
                  <a:gd name="GluePoint7Y" fmla="*/ 233 h 329"/>
                  <a:gd name="GluePoint8X" fmla="*/ 106 w 602"/>
                  <a:gd name="GluePoint8Y" fmla="*/ 215 h 329"/>
                  <a:gd name="GluePoint9X" fmla="*/ 140 w 602"/>
                  <a:gd name="GluePoint9Y" fmla="*/ 201 h 329"/>
                  <a:gd name="GluePoint10X" fmla="*/ 157 w 602"/>
                  <a:gd name="GluePoint10Y" fmla="*/ 186 h 329"/>
                  <a:gd name="GluePoint11X" fmla="*/ 137 w 602"/>
                  <a:gd name="GluePoint11Y" fmla="*/ 172 h 329"/>
                  <a:gd name="GluePoint12X" fmla="*/ 162 w 602"/>
                  <a:gd name="GluePoint12Y" fmla="*/ 165 h 329"/>
                  <a:gd name="GluePoint13X" fmla="*/ 157 w 602"/>
                  <a:gd name="GluePoint13Y" fmla="*/ 151 h 329"/>
                  <a:gd name="GluePoint14X" fmla="*/ 114 w 602"/>
                  <a:gd name="GluePoint14Y" fmla="*/ 151 h 329"/>
                  <a:gd name="GluePoint15X" fmla="*/ 129 w 602"/>
                  <a:gd name="GluePoint15Y" fmla="*/ 127 h 329"/>
                  <a:gd name="GluePoint16X" fmla="*/ 125 w 602"/>
                  <a:gd name="GluePoint16Y" fmla="*/ 109 h 329"/>
                  <a:gd name="GluePoint17X" fmla="*/ 98 w 602"/>
                  <a:gd name="GluePoint17Y" fmla="*/ 91 h 329"/>
                  <a:gd name="GluePoint18X" fmla="*/ 24 w 602"/>
                  <a:gd name="GluePoint18Y" fmla="*/ 90 h 329"/>
                  <a:gd name="GluePoint19X" fmla="*/ 60 w 602"/>
                  <a:gd name="GluePoint19Y" fmla="*/ 74 h 329"/>
                  <a:gd name="GluePoint20X" fmla="*/ 21 w 602"/>
                  <a:gd name="GluePoint20Y" fmla="*/ 69 h 329"/>
                  <a:gd name="GluePoint21X" fmla="*/ 16 w 602"/>
                  <a:gd name="GluePoint21Y" fmla="*/ 56 h 329"/>
                  <a:gd name="GluePoint22X" fmla="*/ 95 w 602"/>
                  <a:gd name="GluePoint22Y" fmla="*/ 40 h 329"/>
                  <a:gd name="GluePoint23X" fmla="*/ 98 w 602"/>
                  <a:gd name="GluePoint23Y" fmla="*/ 30 h 329"/>
                  <a:gd name="GluePoint24X" fmla="*/ 179 w 602"/>
                  <a:gd name="GluePoint24Y" fmla="*/ 22 h 329"/>
                  <a:gd name="GluePoint25X" fmla="*/ 253 w 602"/>
                  <a:gd name="GluePoint25Y" fmla="*/ 17 h 329"/>
                  <a:gd name="GluePoint26X" fmla="*/ 308 w 602"/>
                  <a:gd name="GluePoint26Y" fmla="*/ 13 h 329"/>
                  <a:gd name="GluePoint27X" fmla="*/ 300 w 602"/>
                  <a:gd name="GluePoint27Y" fmla="*/ 8 h 329"/>
                  <a:gd name="GluePoint28X" fmla="*/ 356 w 602"/>
                  <a:gd name="GluePoint28Y" fmla="*/ 6 h 329"/>
                  <a:gd name="GluePoint29X" fmla="*/ 394 w 602"/>
                  <a:gd name="GluePoint29Y" fmla="*/ 0 h 329"/>
                  <a:gd name="GluePoint30X" fmla="*/ 410 w 602"/>
                  <a:gd name="GluePoint30Y" fmla="*/ 6 h 329"/>
                  <a:gd name="GluePoint31X" fmla="*/ 481 w 602"/>
                  <a:gd name="GluePoint31Y" fmla="*/ 6 h 329"/>
                  <a:gd name="GluePoint32X" fmla="*/ 400 w 602"/>
                  <a:gd name="GluePoint32Y" fmla="*/ 19 h 329"/>
                  <a:gd name="GluePoint33X" fmla="*/ 507 w 602"/>
                  <a:gd name="GluePoint33Y" fmla="*/ 16 h 329"/>
                  <a:gd name="GluePoint34X" fmla="*/ 532 w 602"/>
                  <a:gd name="GluePoint34Y" fmla="*/ 22 h 329"/>
                  <a:gd name="GluePoint35X" fmla="*/ 577 w 602"/>
                  <a:gd name="GluePoint35Y" fmla="*/ 29 h 329"/>
                  <a:gd name="GluePoint36X" fmla="*/ 523 w 602"/>
                  <a:gd name="GluePoint36Y" fmla="*/ 42 h 329"/>
                  <a:gd name="GluePoint37X" fmla="*/ 529 w 602"/>
                  <a:gd name="GluePoint37Y" fmla="*/ 48 h 329"/>
                  <a:gd name="GluePoint38X" fmla="*/ 503 w 602"/>
                  <a:gd name="GluePoint38Y" fmla="*/ 69 h 329"/>
                  <a:gd name="GluePoint39X" fmla="*/ 534 w 602"/>
                  <a:gd name="GluePoint39Y" fmla="*/ 74 h 329"/>
                  <a:gd name="GluePoint40X" fmla="*/ 507 w 602"/>
                  <a:gd name="GluePoint40Y" fmla="*/ 88 h 329"/>
                  <a:gd name="GluePoint41X" fmla="*/ 503 w 602"/>
                  <a:gd name="GluePoint41Y" fmla="*/ 101 h 329"/>
                  <a:gd name="GluePoint42X" fmla="*/ 489 w 602"/>
                  <a:gd name="GluePoint42Y" fmla="*/ 117 h 329"/>
                  <a:gd name="GluePoint43X" fmla="*/ 443 w 602"/>
                  <a:gd name="GluePoint43Y" fmla="*/ 128 h 329"/>
                  <a:gd name="GluePoint44X" fmla="*/ 451 w 602"/>
                  <a:gd name="GluePoint44Y" fmla="*/ 136 h 329"/>
                  <a:gd name="GluePoint45X" fmla="*/ 475 w 602"/>
                  <a:gd name="GluePoint45Y" fmla="*/ 154 h 329"/>
                  <a:gd name="GluePoint46X" fmla="*/ 469 w 602"/>
                  <a:gd name="GluePoint46Y" fmla="*/ 169 h 329"/>
                  <a:gd name="GluePoint47X" fmla="*/ 437 w 602"/>
                  <a:gd name="GluePoint47Y" fmla="*/ 154 h 329"/>
                  <a:gd name="GluePoint48X" fmla="*/ 399 w 602"/>
                  <a:gd name="GluePoint48Y" fmla="*/ 169 h 329"/>
                  <a:gd name="GluePoint49X" fmla="*/ 462 w 602"/>
                  <a:gd name="GluePoint49Y" fmla="*/ 177 h 329"/>
                  <a:gd name="GluePoint50X" fmla="*/ 432 w 602"/>
                  <a:gd name="GluePoint50Y" fmla="*/ 191 h 329"/>
                  <a:gd name="GluePoint51X" fmla="*/ 376 w 602"/>
                  <a:gd name="GluePoint51Y" fmla="*/ 204 h 329"/>
                  <a:gd name="GluePoint52X" fmla="*/ 354 w 602"/>
                  <a:gd name="GluePoint52Y" fmla="*/ 196 h 329"/>
                  <a:gd name="GluePoint53X" fmla="*/ 338 w 602"/>
                  <a:gd name="GluePoint53Y" fmla="*/ 212 h 329"/>
                  <a:gd name="GluePoint54X" fmla="*/ 311 w 602"/>
                  <a:gd name="GluePoint54Y" fmla="*/ 230 h 329"/>
                  <a:gd name="GluePoint55X" fmla="*/ 286 w 602"/>
                  <a:gd name="GluePoint55Y" fmla="*/ 236 h 329"/>
                  <a:gd name="GluePoint56X" fmla="*/ 272 w 602"/>
                  <a:gd name="GluePoint56Y" fmla="*/ 238 h 329"/>
                  <a:gd name="GluePoint57X" fmla="*/ 248 w 602"/>
                  <a:gd name="GluePoint57Y" fmla="*/ 251 h 329"/>
                  <a:gd name="GluePoint58X" fmla="*/ 229 w 602"/>
                  <a:gd name="GluePoint58Y" fmla="*/ 270 h 329"/>
                  <a:gd name="GluePoint59X" fmla="*/ 216 w 602"/>
                  <a:gd name="GluePoint59Y" fmla="*/ 280 h 3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602" h="329">
                    <a:moveTo>
                      <a:pt x="221" y="281"/>
                    </a:moveTo>
                    <a:lnTo>
                      <a:pt x="224" y="281"/>
                    </a:lnTo>
                    <a:lnTo>
                      <a:pt x="222" y="283"/>
                    </a:lnTo>
                    <a:lnTo>
                      <a:pt x="219" y="284"/>
                    </a:lnTo>
                    <a:lnTo>
                      <a:pt x="211" y="284"/>
                    </a:lnTo>
                    <a:lnTo>
                      <a:pt x="206" y="288"/>
                    </a:lnTo>
                    <a:lnTo>
                      <a:pt x="210" y="288"/>
                    </a:lnTo>
                    <a:lnTo>
                      <a:pt x="211" y="291"/>
                    </a:lnTo>
                    <a:lnTo>
                      <a:pt x="210" y="300"/>
                    </a:lnTo>
                    <a:lnTo>
                      <a:pt x="200" y="308"/>
                    </a:lnTo>
                    <a:lnTo>
                      <a:pt x="195" y="320"/>
                    </a:lnTo>
                    <a:lnTo>
                      <a:pt x="189" y="323"/>
                    </a:lnTo>
                    <a:lnTo>
                      <a:pt x="189" y="328"/>
                    </a:lnTo>
                    <a:lnTo>
                      <a:pt x="178" y="328"/>
                    </a:lnTo>
                    <a:lnTo>
                      <a:pt x="178" y="325"/>
                    </a:lnTo>
                    <a:lnTo>
                      <a:pt x="170" y="329"/>
                    </a:lnTo>
                    <a:lnTo>
                      <a:pt x="165" y="326"/>
                    </a:lnTo>
                    <a:lnTo>
                      <a:pt x="170" y="320"/>
                    </a:lnTo>
                    <a:lnTo>
                      <a:pt x="165" y="323"/>
                    </a:lnTo>
                    <a:lnTo>
                      <a:pt x="167" y="318"/>
                    </a:lnTo>
                    <a:lnTo>
                      <a:pt x="165" y="318"/>
                    </a:lnTo>
                    <a:lnTo>
                      <a:pt x="162" y="321"/>
                    </a:lnTo>
                    <a:lnTo>
                      <a:pt x="160" y="318"/>
                    </a:lnTo>
                    <a:lnTo>
                      <a:pt x="165" y="317"/>
                    </a:lnTo>
                    <a:lnTo>
                      <a:pt x="165" y="313"/>
                    </a:lnTo>
                    <a:lnTo>
                      <a:pt x="156" y="318"/>
                    </a:lnTo>
                    <a:lnTo>
                      <a:pt x="156" y="318"/>
                    </a:lnTo>
                    <a:lnTo>
                      <a:pt x="156" y="317"/>
                    </a:lnTo>
                    <a:lnTo>
                      <a:pt x="164" y="313"/>
                    </a:lnTo>
                    <a:lnTo>
                      <a:pt x="159" y="313"/>
                    </a:lnTo>
                    <a:lnTo>
                      <a:pt x="160" y="312"/>
                    </a:lnTo>
                    <a:lnTo>
                      <a:pt x="132" y="317"/>
                    </a:lnTo>
                    <a:lnTo>
                      <a:pt x="140" y="313"/>
                    </a:lnTo>
                    <a:lnTo>
                      <a:pt x="133" y="310"/>
                    </a:lnTo>
                    <a:lnTo>
                      <a:pt x="130" y="310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24" y="307"/>
                    </a:lnTo>
                    <a:lnTo>
                      <a:pt x="135" y="305"/>
                    </a:lnTo>
                    <a:lnTo>
                      <a:pt x="122" y="305"/>
                    </a:lnTo>
                    <a:lnTo>
                      <a:pt x="127" y="302"/>
                    </a:lnTo>
                    <a:lnTo>
                      <a:pt x="122" y="299"/>
                    </a:lnTo>
                    <a:lnTo>
                      <a:pt x="129" y="296"/>
                    </a:lnTo>
                    <a:lnTo>
                      <a:pt x="121" y="297"/>
                    </a:lnTo>
                    <a:lnTo>
                      <a:pt x="121" y="296"/>
                    </a:lnTo>
                    <a:lnTo>
                      <a:pt x="122" y="296"/>
                    </a:lnTo>
                    <a:lnTo>
                      <a:pt x="121" y="294"/>
                    </a:lnTo>
                    <a:lnTo>
                      <a:pt x="124" y="294"/>
                    </a:lnTo>
                    <a:lnTo>
                      <a:pt x="119" y="292"/>
                    </a:lnTo>
                    <a:lnTo>
                      <a:pt x="121" y="291"/>
                    </a:lnTo>
                    <a:lnTo>
                      <a:pt x="118" y="289"/>
                    </a:lnTo>
                    <a:lnTo>
                      <a:pt x="121" y="284"/>
                    </a:lnTo>
                    <a:lnTo>
                      <a:pt x="118" y="286"/>
                    </a:lnTo>
                    <a:lnTo>
                      <a:pt x="118" y="283"/>
                    </a:lnTo>
                    <a:lnTo>
                      <a:pt x="114" y="281"/>
                    </a:lnTo>
                    <a:lnTo>
                      <a:pt x="111" y="278"/>
                    </a:lnTo>
                    <a:lnTo>
                      <a:pt x="111" y="275"/>
                    </a:lnTo>
                    <a:lnTo>
                      <a:pt x="108" y="272"/>
                    </a:lnTo>
                    <a:lnTo>
                      <a:pt x="111" y="270"/>
                    </a:lnTo>
                    <a:lnTo>
                      <a:pt x="110" y="270"/>
                    </a:lnTo>
                    <a:lnTo>
                      <a:pt x="111" y="267"/>
                    </a:lnTo>
                    <a:lnTo>
                      <a:pt x="111" y="265"/>
                    </a:lnTo>
                    <a:lnTo>
                      <a:pt x="118" y="262"/>
                    </a:lnTo>
                    <a:lnTo>
                      <a:pt x="119" y="260"/>
                    </a:lnTo>
                    <a:lnTo>
                      <a:pt x="129" y="259"/>
                    </a:lnTo>
                    <a:lnTo>
                      <a:pt x="122" y="257"/>
                    </a:lnTo>
                    <a:lnTo>
                      <a:pt x="125" y="255"/>
                    </a:lnTo>
                    <a:lnTo>
                      <a:pt x="132" y="257"/>
                    </a:lnTo>
                    <a:lnTo>
                      <a:pt x="130" y="254"/>
                    </a:lnTo>
                    <a:lnTo>
                      <a:pt x="125" y="254"/>
                    </a:lnTo>
                    <a:lnTo>
                      <a:pt x="122" y="255"/>
                    </a:lnTo>
                    <a:lnTo>
                      <a:pt x="118" y="255"/>
                    </a:lnTo>
                    <a:lnTo>
                      <a:pt x="110" y="262"/>
                    </a:lnTo>
                    <a:lnTo>
                      <a:pt x="105" y="262"/>
                    </a:lnTo>
                    <a:lnTo>
                      <a:pt x="108" y="255"/>
                    </a:lnTo>
                    <a:lnTo>
                      <a:pt x="111" y="254"/>
                    </a:lnTo>
                    <a:lnTo>
                      <a:pt x="108" y="254"/>
                    </a:lnTo>
                    <a:lnTo>
                      <a:pt x="110" y="251"/>
                    </a:lnTo>
                    <a:lnTo>
                      <a:pt x="108" y="251"/>
                    </a:lnTo>
                    <a:lnTo>
                      <a:pt x="110" y="247"/>
                    </a:lnTo>
                    <a:lnTo>
                      <a:pt x="110" y="246"/>
                    </a:lnTo>
                    <a:lnTo>
                      <a:pt x="106" y="247"/>
                    </a:lnTo>
                    <a:lnTo>
                      <a:pt x="106" y="246"/>
                    </a:lnTo>
                    <a:lnTo>
                      <a:pt x="111" y="244"/>
                    </a:lnTo>
                    <a:lnTo>
                      <a:pt x="106" y="243"/>
                    </a:lnTo>
                    <a:lnTo>
                      <a:pt x="106" y="239"/>
                    </a:lnTo>
                    <a:lnTo>
                      <a:pt x="102" y="241"/>
                    </a:lnTo>
                    <a:lnTo>
                      <a:pt x="106" y="236"/>
                    </a:lnTo>
                    <a:lnTo>
                      <a:pt x="103" y="238"/>
                    </a:lnTo>
                    <a:lnTo>
                      <a:pt x="102" y="235"/>
                    </a:lnTo>
                    <a:lnTo>
                      <a:pt x="108" y="233"/>
                    </a:lnTo>
                    <a:lnTo>
                      <a:pt x="102" y="233"/>
                    </a:lnTo>
                    <a:lnTo>
                      <a:pt x="103" y="231"/>
                    </a:lnTo>
                    <a:lnTo>
                      <a:pt x="102" y="230"/>
                    </a:lnTo>
                    <a:lnTo>
                      <a:pt x="103" y="226"/>
                    </a:lnTo>
                    <a:lnTo>
                      <a:pt x="108" y="228"/>
                    </a:lnTo>
                    <a:lnTo>
                      <a:pt x="105" y="226"/>
                    </a:lnTo>
                    <a:lnTo>
                      <a:pt x="110" y="223"/>
                    </a:lnTo>
                    <a:lnTo>
                      <a:pt x="111" y="222"/>
                    </a:lnTo>
                    <a:lnTo>
                      <a:pt x="105" y="222"/>
                    </a:lnTo>
                    <a:lnTo>
                      <a:pt x="106" y="220"/>
                    </a:lnTo>
                    <a:lnTo>
                      <a:pt x="103" y="218"/>
                    </a:lnTo>
                    <a:lnTo>
                      <a:pt x="103" y="217"/>
                    </a:lnTo>
                    <a:lnTo>
                      <a:pt x="106" y="215"/>
                    </a:lnTo>
                    <a:lnTo>
                      <a:pt x="106" y="214"/>
                    </a:lnTo>
                    <a:lnTo>
                      <a:pt x="111" y="212"/>
                    </a:lnTo>
                    <a:lnTo>
                      <a:pt x="108" y="212"/>
                    </a:lnTo>
                    <a:lnTo>
                      <a:pt x="111" y="210"/>
                    </a:lnTo>
                    <a:lnTo>
                      <a:pt x="113" y="207"/>
                    </a:lnTo>
                    <a:lnTo>
                      <a:pt x="119" y="206"/>
                    </a:lnTo>
                    <a:lnTo>
                      <a:pt x="116" y="204"/>
                    </a:lnTo>
                    <a:lnTo>
                      <a:pt x="143" y="204"/>
                    </a:lnTo>
                    <a:lnTo>
                      <a:pt x="138" y="201"/>
                    </a:lnTo>
                    <a:lnTo>
                      <a:pt x="141" y="199"/>
                    </a:lnTo>
                    <a:lnTo>
                      <a:pt x="141" y="199"/>
                    </a:lnTo>
                    <a:lnTo>
                      <a:pt x="138" y="198"/>
                    </a:lnTo>
                    <a:lnTo>
                      <a:pt x="140" y="201"/>
                    </a:lnTo>
                    <a:lnTo>
                      <a:pt x="127" y="202"/>
                    </a:lnTo>
                    <a:lnTo>
                      <a:pt x="122" y="201"/>
                    </a:lnTo>
                    <a:lnTo>
                      <a:pt x="122" y="199"/>
                    </a:lnTo>
                    <a:lnTo>
                      <a:pt x="127" y="196"/>
                    </a:lnTo>
                    <a:lnTo>
                      <a:pt x="143" y="196"/>
                    </a:lnTo>
                    <a:lnTo>
                      <a:pt x="146" y="194"/>
                    </a:lnTo>
                    <a:lnTo>
                      <a:pt x="143" y="193"/>
                    </a:lnTo>
                    <a:lnTo>
                      <a:pt x="146" y="193"/>
                    </a:lnTo>
                    <a:lnTo>
                      <a:pt x="146" y="191"/>
                    </a:lnTo>
                    <a:lnTo>
                      <a:pt x="148" y="188"/>
                    </a:lnTo>
                    <a:lnTo>
                      <a:pt x="156" y="189"/>
                    </a:lnTo>
                    <a:lnTo>
                      <a:pt x="154" y="188"/>
                    </a:lnTo>
                    <a:lnTo>
                      <a:pt x="157" y="186"/>
                    </a:lnTo>
                    <a:lnTo>
                      <a:pt x="157" y="185"/>
                    </a:lnTo>
                    <a:lnTo>
                      <a:pt x="152" y="186"/>
                    </a:lnTo>
                    <a:lnTo>
                      <a:pt x="149" y="186"/>
                    </a:lnTo>
                    <a:lnTo>
                      <a:pt x="151" y="183"/>
                    </a:lnTo>
                    <a:lnTo>
                      <a:pt x="154" y="183"/>
                    </a:lnTo>
                    <a:lnTo>
                      <a:pt x="154" y="181"/>
                    </a:lnTo>
                    <a:lnTo>
                      <a:pt x="157" y="180"/>
                    </a:lnTo>
                    <a:lnTo>
                      <a:pt x="157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2" y="175"/>
                    </a:lnTo>
                    <a:lnTo>
                      <a:pt x="140" y="173"/>
                    </a:lnTo>
                    <a:lnTo>
                      <a:pt x="137" y="172"/>
                    </a:lnTo>
                    <a:lnTo>
                      <a:pt x="125" y="170"/>
                    </a:lnTo>
                    <a:lnTo>
                      <a:pt x="121" y="165"/>
                    </a:lnTo>
                    <a:lnTo>
                      <a:pt x="127" y="164"/>
                    </a:lnTo>
                    <a:lnTo>
                      <a:pt x="140" y="164"/>
                    </a:lnTo>
                    <a:lnTo>
                      <a:pt x="149" y="169"/>
                    </a:lnTo>
                    <a:lnTo>
                      <a:pt x="160" y="170"/>
                    </a:lnTo>
                    <a:lnTo>
                      <a:pt x="160" y="169"/>
                    </a:lnTo>
                    <a:lnTo>
                      <a:pt x="157" y="169"/>
                    </a:lnTo>
                    <a:lnTo>
                      <a:pt x="156" y="167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2" y="164"/>
                    </a:lnTo>
                    <a:lnTo>
                      <a:pt x="152" y="161"/>
                    </a:lnTo>
                    <a:lnTo>
                      <a:pt x="157" y="161"/>
                    </a:lnTo>
                    <a:lnTo>
                      <a:pt x="157" y="161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49" y="159"/>
                    </a:lnTo>
                    <a:lnTo>
                      <a:pt x="156" y="156"/>
                    </a:lnTo>
                    <a:lnTo>
                      <a:pt x="146" y="159"/>
                    </a:lnTo>
                    <a:lnTo>
                      <a:pt x="151" y="156"/>
                    </a:lnTo>
                    <a:lnTo>
                      <a:pt x="154" y="154"/>
                    </a:lnTo>
                    <a:lnTo>
                      <a:pt x="143" y="154"/>
                    </a:lnTo>
                    <a:lnTo>
                      <a:pt x="157" y="151"/>
                    </a:lnTo>
                    <a:lnTo>
                      <a:pt x="143" y="151"/>
                    </a:lnTo>
                    <a:lnTo>
                      <a:pt x="146" y="148"/>
                    </a:lnTo>
                    <a:lnTo>
                      <a:pt x="143" y="149"/>
                    </a:lnTo>
                    <a:lnTo>
                      <a:pt x="141" y="146"/>
                    </a:lnTo>
                    <a:lnTo>
                      <a:pt x="140" y="149"/>
                    </a:lnTo>
                    <a:lnTo>
                      <a:pt x="132" y="151"/>
                    </a:lnTo>
                    <a:lnTo>
                      <a:pt x="133" y="153"/>
                    </a:lnTo>
                    <a:lnTo>
                      <a:pt x="132" y="154"/>
                    </a:lnTo>
                    <a:lnTo>
                      <a:pt x="125" y="156"/>
                    </a:lnTo>
                    <a:lnTo>
                      <a:pt x="119" y="154"/>
                    </a:lnTo>
                    <a:lnTo>
                      <a:pt x="118" y="154"/>
                    </a:lnTo>
                    <a:lnTo>
                      <a:pt x="114" y="153"/>
                    </a:lnTo>
                    <a:lnTo>
                      <a:pt x="114" y="151"/>
                    </a:lnTo>
                    <a:lnTo>
                      <a:pt x="118" y="149"/>
                    </a:lnTo>
                    <a:lnTo>
                      <a:pt x="122" y="148"/>
                    </a:lnTo>
                    <a:lnTo>
                      <a:pt x="119" y="146"/>
                    </a:lnTo>
                    <a:lnTo>
                      <a:pt x="130" y="141"/>
                    </a:lnTo>
                    <a:lnTo>
                      <a:pt x="130" y="140"/>
                    </a:lnTo>
                    <a:lnTo>
                      <a:pt x="132" y="140"/>
                    </a:lnTo>
                    <a:lnTo>
                      <a:pt x="133" y="136"/>
                    </a:lnTo>
                    <a:lnTo>
                      <a:pt x="137" y="135"/>
                    </a:lnTo>
                    <a:lnTo>
                      <a:pt x="127" y="132"/>
                    </a:lnTo>
                    <a:lnTo>
                      <a:pt x="132" y="130"/>
                    </a:lnTo>
                    <a:lnTo>
                      <a:pt x="130" y="128"/>
                    </a:lnTo>
                    <a:lnTo>
                      <a:pt x="135" y="127"/>
                    </a:lnTo>
                    <a:lnTo>
                      <a:pt x="129" y="127"/>
                    </a:lnTo>
                    <a:lnTo>
                      <a:pt x="132" y="125"/>
                    </a:lnTo>
                    <a:lnTo>
                      <a:pt x="127" y="124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2" y="120"/>
                    </a:lnTo>
                    <a:lnTo>
                      <a:pt x="129" y="119"/>
                    </a:lnTo>
                    <a:lnTo>
                      <a:pt x="130" y="117"/>
                    </a:lnTo>
                    <a:lnTo>
                      <a:pt x="127" y="117"/>
                    </a:lnTo>
                    <a:lnTo>
                      <a:pt x="130" y="114"/>
                    </a:lnTo>
                    <a:lnTo>
                      <a:pt x="125" y="114"/>
                    </a:lnTo>
                    <a:lnTo>
                      <a:pt x="125" y="112"/>
                    </a:lnTo>
                    <a:lnTo>
                      <a:pt x="132" y="111"/>
                    </a:lnTo>
                    <a:lnTo>
                      <a:pt x="125" y="109"/>
                    </a:lnTo>
                    <a:lnTo>
                      <a:pt x="125" y="107"/>
                    </a:lnTo>
                    <a:lnTo>
                      <a:pt x="127" y="106"/>
                    </a:lnTo>
                    <a:lnTo>
                      <a:pt x="118" y="103"/>
                    </a:lnTo>
                    <a:lnTo>
                      <a:pt x="118" y="99"/>
                    </a:lnTo>
                    <a:lnTo>
                      <a:pt x="114" y="99"/>
                    </a:lnTo>
                    <a:lnTo>
                      <a:pt x="119" y="96"/>
                    </a:lnTo>
                    <a:lnTo>
                      <a:pt x="118" y="95"/>
                    </a:lnTo>
                    <a:lnTo>
                      <a:pt x="114" y="95"/>
                    </a:lnTo>
                    <a:lnTo>
                      <a:pt x="113" y="93"/>
                    </a:lnTo>
                    <a:lnTo>
                      <a:pt x="106" y="93"/>
                    </a:lnTo>
                    <a:lnTo>
                      <a:pt x="108" y="91"/>
                    </a:lnTo>
                    <a:lnTo>
                      <a:pt x="100" y="90"/>
                    </a:lnTo>
                    <a:lnTo>
                      <a:pt x="98" y="91"/>
                    </a:lnTo>
                    <a:lnTo>
                      <a:pt x="97" y="90"/>
                    </a:lnTo>
                    <a:lnTo>
                      <a:pt x="76" y="87"/>
                    </a:lnTo>
                    <a:lnTo>
                      <a:pt x="70" y="90"/>
                    </a:lnTo>
                    <a:lnTo>
                      <a:pt x="68" y="87"/>
                    </a:lnTo>
                    <a:lnTo>
                      <a:pt x="52" y="91"/>
                    </a:lnTo>
                    <a:lnTo>
                      <a:pt x="49" y="90"/>
                    </a:lnTo>
                    <a:lnTo>
                      <a:pt x="52" y="88"/>
                    </a:lnTo>
                    <a:lnTo>
                      <a:pt x="48" y="87"/>
                    </a:lnTo>
                    <a:lnTo>
                      <a:pt x="44" y="90"/>
                    </a:lnTo>
                    <a:lnTo>
                      <a:pt x="38" y="88"/>
                    </a:lnTo>
                    <a:lnTo>
                      <a:pt x="33" y="90"/>
                    </a:lnTo>
                    <a:lnTo>
                      <a:pt x="40" y="93"/>
                    </a:lnTo>
                    <a:lnTo>
                      <a:pt x="24" y="90"/>
                    </a:lnTo>
                    <a:lnTo>
                      <a:pt x="13" y="85"/>
                    </a:lnTo>
                    <a:lnTo>
                      <a:pt x="30" y="82"/>
                    </a:lnTo>
                    <a:lnTo>
                      <a:pt x="13" y="80"/>
                    </a:lnTo>
                    <a:lnTo>
                      <a:pt x="13" y="80"/>
                    </a:lnTo>
                    <a:lnTo>
                      <a:pt x="19" y="77"/>
                    </a:lnTo>
                    <a:lnTo>
                      <a:pt x="17" y="77"/>
                    </a:lnTo>
                    <a:lnTo>
                      <a:pt x="11" y="80"/>
                    </a:lnTo>
                    <a:lnTo>
                      <a:pt x="6" y="80"/>
                    </a:lnTo>
                    <a:lnTo>
                      <a:pt x="0" y="79"/>
                    </a:lnTo>
                    <a:lnTo>
                      <a:pt x="2" y="77"/>
                    </a:lnTo>
                    <a:lnTo>
                      <a:pt x="14" y="74"/>
                    </a:lnTo>
                    <a:lnTo>
                      <a:pt x="52" y="75"/>
                    </a:lnTo>
                    <a:lnTo>
                      <a:pt x="60" y="74"/>
                    </a:lnTo>
                    <a:lnTo>
                      <a:pt x="56" y="72"/>
                    </a:lnTo>
                    <a:lnTo>
                      <a:pt x="62" y="70"/>
                    </a:lnTo>
                    <a:lnTo>
                      <a:pt x="64" y="70"/>
                    </a:lnTo>
                    <a:lnTo>
                      <a:pt x="62" y="69"/>
                    </a:lnTo>
                    <a:lnTo>
                      <a:pt x="56" y="69"/>
                    </a:lnTo>
                    <a:lnTo>
                      <a:pt x="56" y="69"/>
                    </a:lnTo>
                    <a:lnTo>
                      <a:pt x="57" y="67"/>
                    </a:lnTo>
                    <a:lnTo>
                      <a:pt x="44" y="70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0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7" y="67"/>
                    </a:lnTo>
                    <a:lnTo>
                      <a:pt x="17" y="69"/>
                    </a:lnTo>
                    <a:lnTo>
                      <a:pt x="24" y="66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3" y="66"/>
                    </a:lnTo>
                    <a:lnTo>
                      <a:pt x="3" y="66"/>
                    </a:lnTo>
                    <a:lnTo>
                      <a:pt x="5" y="64"/>
                    </a:lnTo>
                    <a:lnTo>
                      <a:pt x="0" y="62"/>
                    </a:lnTo>
                    <a:lnTo>
                      <a:pt x="5" y="61"/>
                    </a:lnTo>
                    <a:lnTo>
                      <a:pt x="3" y="59"/>
                    </a:lnTo>
                    <a:lnTo>
                      <a:pt x="6" y="58"/>
                    </a:lnTo>
                    <a:lnTo>
                      <a:pt x="16" y="56"/>
                    </a:lnTo>
                    <a:lnTo>
                      <a:pt x="24" y="56"/>
                    </a:lnTo>
                    <a:lnTo>
                      <a:pt x="27" y="54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51" y="51"/>
                    </a:lnTo>
                    <a:lnTo>
                      <a:pt x="67" y="50"/>
                    </a:lnTo>
                    <a:lnTo>
                      <a:pt x="78" y="51"/>
                    </a:lnTo>
                    <a:lnTo>
                      <a:pt x="94" y="45"/>
                    </a:lnTo>
                    <a:lnTo>
                      <a:pt x="94" y="43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102" y="42"/>
                    </a:lnTo>
                    <a:lnTo>
                      <a:pt x="95" y="40"/>
                    </a:lnTo>
                    <a:lnTo>
                      <a:pt x="110" y="38"/>
                    </a:lnTo>
                    <a:lnTo>
                      <a:pt x="106" y="37"/>
                    </a:lnTo>
                    <a:lnTo>
                      <a:pt x="102" y="38"/>
                    </a:lnTo>
                    <a:lnTo>
                      <a:pt x="94" y="38"/>
                    </a:lnTo>
                    <a:lnTo>
                      <a:pt x="87" y="40"/>
                    </a:lnTo>
                    <a:lnTo>
                      <a:pt x="84" y="38"/>
                    </a:lnTo>
                    <a:lnTo>
                      <a:pt x="76" y="38"/>
                    </a:lnTo>
                    <a:lnTo>
                      <a:pt x="73" y="37"/>
                    </a:lnTo>
                    <a:lnTo>
                      <a:pt x="75" y="35"/>
                    </a:lnTo>
                    <a:lnTo>
                      <a:pt x="83" y="34"/>
                    </a:lnTo>
                    <a:lnTo>
                      <a:pt x="87" y="32"/>
                    </a:lnTo>
                    <a:lnTo>
                      <a:pt x="98" y="32"/>
                    </a:lnTo>
                    <a:lnTo>
                      <a:pt x="98" y="30"/>
                    </a:lnTo>
                    <a:lnTo>
                      <a:pt x="116" y="25"/>
                    </a:lnTo>
                    <a:lnTo>
                      <a:pt x="124" y="25"/>
                    </a:lnTo>
                    <a:lnTo>
                      <a:pt x="135" y="27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6" y="22"/>
                    </a:lnTo>
                    <a:lnTo>
                      <a:pt x="143" y="19"/>
                    </a:lnTo>
                    <a:lnTo>
                      <a:pt x="156" y="17"/>
                    </a:lnTo>
                    <a:lnTo>
                      <a:pt x="165" y="19"/>
                    </a:lnTo>
                    <a:lnTo>
                      <a:pt x="167" y="21"/>
                    </a:lnTo>
                    <a:lnTo>
                      <a:pt x="179" y="24"/>
                    </a:lnTo>
                    <a:lnTo>
                      <a:pt x="181" y="22"/>
                    </a:lnTo>
                    <a:lnTo>
                      <a:pt x="179" y="22"/>
                    </a:lnTo>
                    <a:lnTo>
                      <a:pt x="162" y="17"/>
                    </a:lnTo>
                    <a:lnTo>
                      <a:pt x="211" y="13"/>
                    </a:lnTo>
                    <a:lnTo>
                      <a:pt x="216" y="16"/>
                    </a:lnTo>
                    <a:lnTo>
                      <a:pt x="218" y="17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22" y="19"/>
                    </a:lnTo>
                    <a:lnTo>
                      <a:pt x="222" y="17"/>
                    </a:lnTo>
                    <a:lnTo>
                      <a:pt x="248" y="21"/>
                    </a:lnTo>
                    <a:lnTo>
                      <a:pt x="240" y="17"/>
                    </a:lnTo>
                    <a:lnTo>
                      <a:pt x="253" y="17"/>
                    </a:lnTo>
                    <a:lnTo>
                      <a:pt x="243" y="14"/>
                    </a:lnTo>
                    <a:lnTo>
                      <a:pt x="245" y="13"/>
                    </a:lnTo>
                    <a:lnTo>
                      <a:pt x="241" y="11"/>
                    </a:lnTo>
                    <a:lnTo>
                      <a:pt x="243" y="11"/>
                    </a:lnTo>
                    <a:lnTo>
                      <a:pt x="260" y="11"/>
                    </a:lnTo>
                    <a:lnTo>
                      <a:pt x="272" y="14"/>
                    </a:lnTo>
                    <a:lnTo>
                      <a:pt x="281" y="16"/>
                    </a:lnTo>
                    <a:lnTo>
                      <a:pt x="295" y="19"/>
                    </a:lnTo>
                    <a:lnTo>
                      <a:pt x="300" y="19"/>
                    </a:lnTo>
                    <a:lnTo>
                      <a:pt x="294" y="17"/>
                    </a:lnTo>
                    <a:lnTo>
                      <a:pt x="300" y="14"/>
                    </a:lnTo>
                    <a:lnTo>
                      <a:pt x="307" y="13"/>
                    </a:lnTo>
                    <a:lnTo>
                      <a:pt x="308" y="13"/>
                    </a:lnTo>
                    <a:lnTo>
                      <a:pt x="294" y="9"/>
                    </a:lnTo>
                    <a:lnTo>
                      <a:pt x="326" y="9"/>
                    </a:lnTo>
                    <a:lnTo>
                      <a:pt x="324" y="13"/>
                    </a:lnTo>
                    <a:lnTo>
                      <a:pt x="326" y="11"/>
                    </a:lnTo>
                    <a:lnTo>
                      <a:pt x="326" y="9"/>
                    </a:lnTo>
                    <a:lnTo>
                      <a:pt x="327" y="9"/>
                    </a:lnTo>
                    <a:lnTo>
                      <a:pt x="341" y="13"/>
                    </a:lnTo>
                    <a:lnTo>
                      <a:pt x="343" y="11"/>
                    </a:lnTo>
                    <a:lnTo>
                      <a:pt x="341" y="11"/>
                    </a:lnTo>
                    <a:lnTo>
                      <a:pt x="343" y="9"/>
                    </a:lnTo>
                    <a:lnTo>
                      <a:pt x="334" y="9"/>
                    </a:lnTo>
                    <a:lnTo>
                      <a:pt x="303" y="8"/>
                    </a:lnTo>
                    <a:lnTo>
                      <a:pt x="300" y="8"/>
                    </a:lnTo>
                    <a:lnTo>
                      <a:pt x="302" y="6"/>
                    </a:lnTo>
                    <a:lnTo>
                      <a:pt x="299" y="6"/>
                    </a:lnTo>
                    <a:lnTo>
                      <a:pt x="295" y="5"/>
                    </a:lnTo>
                    <a:lnTo>
                      <a:pt x="297" y="5"/>
                    </a:lnTo>
                    <a:lnTo>
                      <a:pt x="310" y="5"/>
                    </a:lnTo>
                    <a:lnTo>
                      <a:pt x="321" y="3"/>
                    </a:lnTo>
                    <a:lnTo>
                      <a:pt x="329" y="5"/>
                    </a:lnTo>
                    <a:lnTo>
                      <a:pt x="327" y="6"/>
                    </a:lnTo>
                    <a:lnTo>
                      <a:pt x="349" y="8"/>
                    </a:lnTo>
                    <a:lnTo>
                      <a:pt x="354" y="9"/>
                    </a:lnTo>
                    <a:lnTo>
                      <a:pt x="356" y="8"/>
                    </a:lnTo>
                    <a:lnTo>
                      <a:pt x="351" y="6"/>
                    </a:lnTo>
                    <a:lnTo>
                      <a:pt x="356" y="6"/>
                    </a:lnTo>
                    <a:lnTo>
                      <a:pt x="370" y="5"/>
                    </a:lnTo>
                    <a:lnTo>
                      <a:pt x="356" y="5"/>
                    </a:lnTo>
                    <a:lnTo>
                      <a:pt x="354" y="5"/>
                    </a:lnTo>
                    <a:lnTo>
                      <a:pt x="356" y="3"/>
                    </a:lnTo>
                    <a:lnTo>
                      <a:pt x="356" y="3"/>
                    </a:lnTo>
                    <a:lnTo>
                      <a:pt x="357" y="3"/>
                    </a:lnTo>
                    <a:lnTo>
                      <a:pt x="357" y="1"/>
                    </a:lnTo>
                    <a:lnTo>
                      <a:pt x="364" y="1"/>
                    </a:lnTo>
                    <a:lnTo>
                      <a:pt x="367" y="1"/>
                    </a:lnTo>
                    <a:lnTo>
                      <a:pt x="378" y="3"/>
                    </a:lnTo>
                    <a:lnTo>
                      <a:pt x="373" y="1"/>
                    </a:lnTo>
                    <a:lnTo>
                      <a:pt x="380" y="1"/>
                    </a:lnTo>
                    <a:lnTo>
                      <a:pt x="394" y="0"/>
                    </a:lnTo>
                    <a:lnTo>
                      <a:pt x="400" y="1"/>
                    </a:lnTo>
                    <a:lnTo>
                      <a:pt x="399" y="1"/>
                    </a:lnTo>
                    <a:lnTo>
                      <a:pt x="403" y="0"/>
                    </a:lnTo>
                    <a:lnTo>
                      <a:pt x="430" y="0"/>
                    </a:lnTo>
                    <a:lnTo>
                      <a:pt x="446" y="1"/>
                    </a:lnTo>
                    <a:lnTo>
                      <a:pt x="445" y="1"/>
                    </a:lnTo>
                    <a:lnTo>
                      <a:pt x="446" y="3"/>
                    </a:lnTo>
                    <a:lnTo>
                      <a:pt x="467" y="1"/>
                    </a:lnTo>
                    <a:lnTo>
                      <a:pt x="475" y="3"/>
                    </a:lnTo>
                    <a:lnTo>
                      <a:pt x="470" y="5"/>
                    </a:lnTo>
                    <a:lnTo>
                      <a:pt x="429" y="5"/>
                    </a:lnTo>
                    <a:lnTo>
                      <a:pt x="415" y="6"/>
                    </a:lnTo>
                    <a:lnTo>
                      <a:pt x="410" y="6"/>
                    </a:lnTo>
                    <a:lnTo>
                      <a:pt x="384" y="8"/>
                    </a:lnTo>
                    <a:lnTo>
                      <a:pt x="384" y="8"/>
                    </a:lnTo>
                    <a:lnTo>
                      <a:pt x="391" y="8"/>
                    </a:lnTo>
                    <a:lnTo>
                      <a:pt x="395" y="8"/>
                    </a:lnTo>
                    <a:lnTo>
                      <a:pt x="395" y="8"/>
                    </a:lnTo>
                    <a:lnTo>
                      <a:pt x="402" y="8"/>
                    </a:lnTo>
                    <a:lnTo>
                      <a:pt x="416" y="8"/>
                    </a:lnTo>
                    <a:lnTo>
                      <a:pt x="434" y="5"/>
                    </a:lnTo>
                    <a:lnTo>
                      <a:pt x="448" y="6"/>
                    </a:lnTo>
                    <a:lnTo>
                      <a:pt x="448" y="6"/>
                    </a:lnTo>
                    <a:lnTo>
                      <a:pt x="480" y="5"/>
                    </a:lnTo>
                    <a:lnTo>
                      <a:pt x="483" y="6"/>
                    </a:lnTo>
                    <a:lnTo>
                      <a:pt x="481" y="6"/>
                    </a:lnTo>
                    <a:lnTo>
                      <a:pt x="484" y="6"/>
                    </a:lnTo>
                    <a:lnTo>
                      <a:pt x="483" y="6"/>
                    </a:lnTo>
                    <a:lnTo>
                      <a:pt x="469" y="9"/>
                    </a:lnTo>
                    <a:lnTo>
                      <a:pt x="491" y="8"/>
                    </a:lnTo>
                    <a:lnTo>
                      <a:pt x="491" y="9"/>
                    </a:lnTo>
                    <a:lnTo>
                      <a:pt x="497" y="8"/>
                    </a:lnTo>
                    <a:lnTo>
                      <a:pt x="505" y="8"/>
                    </a:lnTo>
                    <a:lnTo>
                      <a:pt x="516" y="11"/>
                    </a:lnTo>
                    <a:lnTo>
                      <a:pt x="502" y="14"/>
                    </a:lnTo>
                    <a:lnTo>
                      <a:pt x="476" y="16"/>
                    </a:lnTo>
                    <a:lnTo>
                      <a:pt x="427" y="16"/>
                    </a:lnTo>
                    <a:lnTo>
                      <a:pt x="402" y="19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442" y="17"/>
                    </a:lnTo>
                    <a:lnTo>
                      <a:pt x="470" y="17"/>
                    </a:lnTo>
                    <a:lnTo>
                      <a:pt x="475" y="17"/>
                    </a:lnTo>
                    <a:lnTo>
                      <a:pt x="475" y="19"/>
                    </a:lnTo>
                    <a:lnTo>
                      <a:pt x="456" y="22"/>
                    </a:lnTo>
                    <a:lnTo>
                      <a:pt x="454" y="22"/>
                    </a:lnTo>
                    <a:lnTo>
                      <a:pt x="459" y="24"/>
                    </a:lnTo>
                    <a:lnTo>
                      <a:pt x="488" y="21"/>
                    </a:lnTo>
                    <a:lnTo>
                      <a:pt x="489" y="19"/>
                    </a:lnTo>
                    <a:lnTo>
                      <a:pt x="488" y="17"/>
                    </a:lnTo>
                    <a:lnTo>
                      <a:pt x="491" y="17"/>
                    </a:lnTo>
                    <a:lnTo>
                      <a:pt x="507" y="16"/>
                    </a:lnTo>
                    <a:lnTo>
                      <a:pt x="508" y="19"/>
                    </a:lnTo>
                    <a:lnTo>
                      <a:pt x="507" y="22"/>
                    </a:lnTo>
                    <a:lnTo>
                      <a:pt x="502" y="24"/>
                    </a:lnTo>
                    <a:lnTo>
                      <a:pt x="500" y="25"/>
                    </a:lnTo>
                    <a:lnTo>
                      <a:pt x="481" y="34"/>
                    </a:lnTo>
                    <a:lnTo>
                      <a:pt x="491" y="32"/>
                    </a:lnTo>
                    <a:lnTo>
                      <a:pt x="494" y="30"/>
                    </a:lnTo>
                    <a:lnTo>
                      <a:pt x="492" y="29"/>
                    </a:lnTo>
                    <a:lnTo>
                      <a:pt x="499" y="29"/>
                    </a:lnTo>
                    <a:lnTo>
                      <a:pt x="519" y="22"/>
                    </a:lnTo>
                    <a:lnTo>
                      <a:pt x="529" y="21"/>
                    </a:lnTo>
                    <a:lnTo>
                      <a:pt x="526" y="22"/>
                    </a:lnTo>
                    <a:lnTo>
                      <a:pt x="532" y="22"/>
                    </a:lnTo>
                    <a:lnTo>
                      <a:pt x="546" y="22"/>
                    </a:lnTo>
                    <a:lnTo>
                      <a:pt x="546" y="22"/>
                    </a:lnTo>
                    <a:lnTo>
                      <a:pt x="551" y="21"/>
                    </a:lnTo>
                    <a:lnTo>
                      <a:pt x="550" y="19"/>
                    </a:lnTo>
                    <a:lnTo>
                      <a:pt x="553" y="19"/>
                    </a:lnTo>
                    <a:lnTo>
                      <a:pt x="554" y="19"/>
                    </a:lnTo>
                    <a:lnTo>
                      <a:pt x="577" y="17"/>
                    </a:lnTo>
                    <a:lnTo>
                      <a:pt x="597" y="19"/>
                    </a:lnTo>
                    <a:lnTo>
                      <a:pt x="602" y="21"/>
                    </a:lnTo>
                    <a:lnTo>
                      <a:pt x="584" y="27"/>
                    </a:lnTo>
                    <a:lnTo>
                      <a:pt x="575" y="27"/>
                    </a:lnTo>
                    <a:lnTo>
                      <a:pt x="578" y="29"/>
                    </a:lnTo>
                    <a:lnTo>
                      <a:pt x="577" y="29"/>
                    </a:lnTo>
                    <a:lnTo>
                      <a:pt x="562" y="30"/>
                    </a:lnTo>
                    <a:lnTo>
                      <a:pt x="548" y="30"/>
                    </a:lnTo>
                    <a:lnTo>
                      <a:pt x="542" y="32"/>
                    </a:lnTo>
                    <a:lnTo>
                      <a:pt x="527" y="32"/>
                    </a:lnTo>
                    <a:lnTo>
                      <a:pt x="513" y="34"/>
                    </a:lnTo>
                    <a:lnTo>
                      <a:pt x="519" y="34"/>
                    </a:lnTo>
                    <a:lnTo>
                      <a:pt x="527" y="32"/>
                    </a:lnTo>
                    <a:lnTo>
                      <a:pt x="564" y="34"/>
                    </a:lnTo>
                    <a:lnTo>
                      <a:pt x="554" y="37"/>
                    </a:lnTo>
                    <a:lnTo>
                      <a:pt x="527" y="35"/>
                    </a:lnTo>
                    <a:lnTo>
                      <a:pt x="523" y="38"/>
                    </a:lnTo>
                    <a:lnTo>
                      <a:pt x="519" y="42"/>
                    </a:lnTo>
                    <a:lnTo>
                      <a:pt x="523" y="42"/>
                    </a:lnTo>
                    <a:lnTo>
                      <a:pt x="524" y="42"/>
                    </a:lnTo>
                    <a:lnTo>
                      <a:pt x="526" y="40"/>
                    </a:lnTo>
                    <a:lnTo>
                      <a:pt x="532" y="38"/>
                    </a:lnTo>
                    <a:lnTo>
                      <a:pt x="545" y="38"/>
                    </a:lnTo>
                    <a:lnTo>
                      <a:pt x="550" y="38"/>
                    </a:lnTo>
                    <a:lnTo>
                      <a:pt x="543" y="42"/>
                    </a:lnTo>
                    <a:lnTo>
                      <a:pt x="534" y="42"/>
                    </a:lnTo>
                    <a:lnTo>
                      <a:pt x="529" y="43"/>
                    </a:lnTo>
                    <a:lnTo>
                      <a:pt x="524" y="50"/>
                    </a:lnTo>
                    <a:lnTo>
                      <a:pt x="527" y="48"/>
                    </a:lnTo>
                    <a:lnTo>
                      <a:pt x="532" y="48"/>
                    </a:lnTo>
                    <a:lnTo>
                      <a:pt x="530" y="50"/>
                    </a:lnTo>
                    <a:lnTo>
                      <a:pt x="529" y="48"/>
                    </a:lnTo>
                    <a:lnTo>
                      <a:pt x="527" y="50"/>
                    </a:lnTo>
                    <a:lnTo>
                      <a:pt x="524" y="50"/>
                    </a:lnTo>
                    <a:lnTo>
                      <a:pt x="524" y="53"/>
                    </a:lnTo>
                    <a:lnTo>
                      <a:pt x="511" y="54"/>
                    </a:lnTo>
                    <a:lnTo>
                      <a:pt x="511" y="56"/>
                    </a:lnTo>
                    <a:lnTo>
                      <a:pt x="513" y="56"/>
                    </a:lnTo>
                    <a:lnTo>
                      <a:pt x="508" y="59"/>
                    </a:lnTo>
                    <a:lnTo>
                      <a:pt x="507" y="62"/>
                    </a:lnTo>
                    <a:lnTo>
                      <a:pt x="507" y="62"/>
                    </a:lnTo>
                    <a:lnTo>
                      <a:pt x="503" y="66"/>
                    </a:lnTo>
                    <a:lnTo>
                      <a:pt x="502" y="66"/>
                    </a:lnTo>
                    <a:lnTo>
                      <a:pt x="500" y="67"/>
                    </a:lnTo>
                    <a:lnTo>
                      <a:pt x="503" y="69"/>
                    </a:lnTo>
                    <a:lnTo>
                      <a:pt x="511" y="64"/>
                    </a:lnTo>
                    <a:lnTo>
                      <a:pt x="526" y="67"/>
                    </a:lnTo>
                    <a:lnTo>
                      <a:pt x="527" y="69"/>
                    </a:lnTo>
                    <a:lnTo>
                      <a:pt x="526" y="70"/>
                    </a:lnTo>
                    <a:lnTo>
                      <a:pt x="513" y="67"/>
                    </a:lnTo>
                    <a:lnTo>
                      <a:pt x="511" y="69"/>
                    </a:lnTo>
                    <a:lnTo>
                      <a:pt x="516" y="70"/>
                    </a:lnTo>
                    <a:lnTo>
                      <a:pt x="511" y="70"/>
                    </a:lnTo>
                    <a:lnTo>
                      <a:pt x="516" y="72"/>
                    </a:lnTo>
                    <a:lnTo>
                      <a:pt x="519" y="72"/>
                    </a:lnTo>
                    <a:lnTo>
                      <a:pt x="526" y="74"/>
                    </a:lnTo>
                    <a:lnTo>
                      <a:pt x="529" y="72"/>
                    </a:lnTo>
                    <a:lnTo>
                      <a:pt x="534" y="74"/>
                    </a:lnTo>
                    <a:lnTo>
                      <a:pt x="534" y="77"/>
                    </a:lnTo>
                    <a:lnTo>
                      <a:pt x="530" y="80"/>
                    </a:lnTo>
                    <a:lnTo>
                      <a:pt x="508" y="79"/>
                    </a:lnTo>
                    <a:lnTo>
                      <a:pt x="507" y="80"/>
                    </a:lnTo>
                    <a:lnTo>
                      <a:pt x="497" y="82"/>
                    </a:lnTo>
                    <a:lnTo>
                      <a:pt x="494" y="80"/>
                    </a:lnTo>
                    <a:lnTo>
                      <a:pt x="488" y="82"/>
                    </a:lnTo>
                    <a:lnTo>
                      <a:pt x="489" y="83"/>
                    </a:lnTo>
                    <a:lnTo>
                      <a:pt x="492" y="83"/>
                    </a:lnTo>
                    <a:lnTo>
                      <a:pt x="496" y="85"/>
                    </a:lnTo>
                    <a:lnTo>
                      <a:pt x="497" y="85"/>
                    </a:lnTo>
                    <a:lnTo>
                      <a:pt x="497" y="88"/>
                    </a:lnTo>
                    <a:lnTo>
                      <a:pt x="507" y="88"/>
                    </a:lnTo>
                    <a:lnTo>
                      <a:pt x="503" y="87"/>
                    </a:lnTo>
                    <a:lnTo>
                      <a:pt x="515" y="88"/>
                    </a:lnTo>
                    <a:lnTo>
                      <a:pt x="516" y="90"/>
                    </a:lnTo>
                    <a:lnTo>
                      <a:pt x="502" y="91"/>
                    </a:lnTo>
                    <a:lnTo>
                      <a:pt x="511" y="91"/>
                    </a:lnTo>
                    <a:lnTo>
                      <a:pt x="516" y="95"/>
                    </a:lnTo>
                    <a:lnTo>
                      <a:pt x="516" y="101"/>
                    </a:lnTo>
                    <a:lnTo>
                      <a:pt x="515" y="103"/>
                    </a:lnTo>
                    <a:lnTo>
                      <a:pt x="510" y="103"/>
                    </a:lnTo>
                    <a:lnTo>
                      <a:pt x="508" y="99"/>
                    </a:lnTo>
                    <a:lnTo>
                      <a:pt x="496" y="98"/>
                    </a:lnTo>
                    <a:lnTo>
                      <a:pt x="489" y="98"/>
                    </a:lnTo>
                    <a:lnTo>
                      <a:pt x="503" y="101"/>
                    </a:lnTo>
                    <a:lnTo>
                      <a:pt x="503" y="103"/>
                    </a:lnTo>
                    <a:lnTo>
                      <a:pt x="502" y="104"/>
                    </a:lnTo>
                    <a:lnTo>
                      <a:pt x="500" y="109"/>
                    </a:lnTo>
                    <a:lnTo>
                      <a:pt x="515" y="109"/>
                    </a:lnTo>
                    <a:lnTo>
                      <a:pt x="518" y="112"/>
                    </a:lnTo>
                    <a:lnTo>
                      <a:pt x="511" y="116"/>
                    </a:lnTo>
                    <a:lnTo>
                      <a:pt x="507" y="114"/>
                    </a:lnTo>
                    <a:lnTo>
                      <a:pt x="502" y="112"/>
                    </a:lnTo>
                    <a:lnTo>
                      <a:pt x="488" y="111"/>
                    </a:lnTo>
                    <a:lnTo>
                      <a:pt x="488" y="114"/>
                    </a:lnTo>
                    <a:lnTo>
                      <a:pt x="486" y="114"/>
                    </a:lnTo>
                    <a:lnTo>
                      <a:pt x="481" y="117"/>
                    </a:lnTo>
                    <a:lnTo>
                      <a:pt x="489" y="117"/>
                    </a:lnTo>
                    <a:lnTo>
                      <a:pt x="502" y="120"/>
                    </a:lnTo>
                    <a:lnTo>
                      <a:pt x="500" y="122"/>
                    </a:lnTo>
                    <a:lnTo>
                      <a:pt x="500" y="125"/>
                    </a:lnTo>
                    <a:lnTo>
                      <a:pt x="491" y="125"/>
                    </a:lnTo>
                    <a:lnTo>
                      <a:pt x="480" y="128"/>
                    </a:lnTo>
                    <a:lnTo>
                      <a:pt x="467" y="125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59" y="124"/>
                    </a:lnTo>
                    <a:lnTo>
                      <a:pt x="453" y="124"/>
                    </a:lnTo>
                    <a:lnTo>
                      <a:pt x="454" y="125"/>
                    </a:lnTo>
                    <a:lnTo>
                      <a:pt x="451" y="125"/>
                    </a:lnTo>
                    <a:lnTo>
                      <a:pt x="443" y="128"/>
                    </a:lnTo>
                    <a:lnTo>
                      <a:pt x="437" y="128"/>
                    </a:lnTo>
                    <a:lnTo>
                      <a:pt x="430" y="130"/>
                    </a:lnTo>
                    <a:lnTo>
                      <a:pt x="432" y="130"/>
                    </a:lnTo>
                    <a:lnTo>
                      <a:pt x="440" y="130"/>
                    </a:lnTo>
                    <a:lnTo>
                      <a:pt x="443" y="132"/>
                    </a:lnTo>
                    <a:lnTo>
                      <a:pt x="451" y="132"/>
                    </a:lnTo>
                    <a:lnTo>
                      <a:pt x="442" y="135"/>
                    </a:lnTo>
                    <a:lnTo>
                      <a:pt x="432" y="135"/>
                    </a:lnTo>
                    <a:lnTo>
                      <a:pt x="430" y="136"/>
                    </a:lnTo>
                    <a:lnTo>
                      <a:pt x="435" y="136"/>
                    </a:lnTo>
                    <a:lnTo>
                      <a:pt x="435" y="138"/>
                    </a:lnTo>
                    <a:lnTo>
                      <a:pt x="445" y="135"/>
                    </a:lnTo>
                    <a:lnTo>
                      <a:pt x="451" y="136"/>
                    </a:lnTo>
                    <a:lnTo>
                      <a:pt x="451" y="140"/>
                    </a:lnTo>
                    <a:lnTo>
                      <a:pt x="443" y="140"/>
                    </a:lnTo>
                    <a:lnTo>
                      <a:pt x="445" y="141"/>
                    </a:lnTo>
                    <a:lnTo>
                      <a:pt x="442" y="144"/>
                    </a:lnTo>
                    <a:lnTo>
                      <a:pt x="446" y="141"/>
                    </a:lnTo>
                    <a:lnTo>
                      <a:pt x="453" y="140"/>
                    </a:lnTo>
                    <a:lnTo>
                      <a:pt x="461" y="144"/>
                    </a:lnTo>
                    <a:lnTo>
                      <a:pt x="473" y="148"/>
                    </a:lnTo>
                    <a:lnTo>
                      <a:pt x="473" y="149"/>
                    </a:lnTo>
                    <a:lnTo>
                      <a:pt x="478" y="151"/>
                    </a:lnTo>
                    <a:lnTo>
                      <a:pt x="472" y="154"/>
                    </a:lnTo>
                    <a:lnTo>
                      <a:pt x="472" y="157"/>
                    </a:lnTo>
                    <a:lnTo>
                      <a:pt x="475" y="154"/>
                    </a:lnTo>
                    <a:lnTo>
                      <a:pt x="481" y="154"/>
                    </a:lnTo>
                    <a:lnTo>
                      <a:pt x="478" y="159"/>
                    </a:lnTo>
                    <a:lnTo>
                      <a:pt x="476" y="161"/>
                    </a:lnTo>
                    <a:lnTo>
                      <a:pt x="480" y="161"/>
                    </a:lnTo>
                    <a:lnTo>
                      <a:pt x="478" y="162"/>
                    </a:lnTo>
                    <a:lnTo>
                      <a:pt x="478" y="164"/>
                    </a:lnTo>
                    <a:lnTo>
                      <a:pt x="478" y="167"/>
                    </a:lnTo>
                    <a:lnTo>
                      <a:pt x="480" y="167"/>
                    </a:lnTo>
                    <a:lnTo>
                      <a:pt x="480" y="169"/>
                    </a:lnTo>
                    <a:lnTo>
                      <a:pt x="472" y="169"/>
                    </a:lnTo>
                    <a:lnTo>
                      <a:pt x="472" y="164"/>
                    </a:lnTo>
                    <a:lnTo>
                      <a:pt x="470" y="164"/>
                    </a:lnTo>
                    <a:lnTo>
                      <a:pt x="469" y="169"/>
                    </a:lnTo>
                    <a:lnTo>
                      <a:pt x="459" y="169"/>
                    </a:lnTo>
                    <a:lnTo>
                      <a:pt x="453" y="164"/>
                    </a:lnTo>
                    <a:lnTo>
                      <a:pt x="453" y="159"/>
                    </a:lnTo>
                    <a:lnTo>
                      <a:pt x="448" y="156"/>
                    </a:lnTo>
                    <a:lnTo>
                      <a:pt x="445" y="156"/>
                    </a:lnTo>
                    <a:lnTo>
                      <a:pt x="432" y="153"/>
                    </a:lnTo>
                    <a:lnTo>
                      <a:pt x="426" y="153"/>
                    </a:lnTo>
                    <a:lnTo>
                      <a:pt x="418" y="149"/>
                    </a:lnTo>
                    <a:lnTo>
                      <a:pt x="419" y="151"/>
                    </a:lnTo>
                    <a:lnTo>
                      <a:pt x="416" y="151"/>
                    </a:lnTo>
                    <a:lnTo>
                      <a:pt x="421" y="153"/>
                    </a:lnTo>
                    <a:lnTo>
                      <a:pt x="421" y="154"/>
                    </a:lnTo>
                    <a:lnTo>
                      <a:pt x="437" y="154"/>
                    </a:lnTo>
                    <a:lnTo>
                      <a:pt x="438" y="156"/>
                    </a:lnTo>
                    <a:lnTo>
                      <a:pt x="438" y="157"/>
                    </a:lnTo>
                    <a:lnTo>
                      <a:pt x="435" y="157"/>
                    </a:lnTo>
                    <a:lnTo>
                      <a:pt x="437" y="157"/>
                    </a:lnTo>
                    <a:lnTo>
                      <a:pt x="426" y="161"/>
                    </a:lnTo>
                    <a:lnTo>
                      <a:pt x="418" y="162"/>
                    </a:lnTo>
                    <a:lnTo>
                      <a:pt x="415" y="161"/>
                    </a:lnTo>
                    <a:lnTo>
                      <a:pt x="415" y="162"/>
                    </a:lnTo>
                    <a:lnTo>
                      <a:pt x="408" y="162"/>
                    </a:lnTo>
                    <a:lnTo>
                      <a:pt x="408" y="162"/>
                    </a:lnTo>
                    <a:lnTo>
                      <a:pt x="410" y="164"/>
                    </a:lnTo>
                    <a:lnTo>
                      <a:pt x="408" y="165"/>
                    </a:lnTo>
                    <a:lnTo>
                      <a:pt x="399" y="169"/>
                    </a:lnTo>
                    <a:lnTo>
                      <a:pt x="408" y="170"/>
                    </a:lnTo>
                    <a:lnTo>
                      <a:pt x="424" y="169"/>
                    </a:lnTo>
                    <a:lnTo>
                      <a:pt x="426" y="170"/>
                    </a:lnTo>
                    <a:lnTo>
                      <a:pt x="400" y="175"/>
                    </a:lnTo>
                    <a:lnTo>
                      <a:pt x="408" y="175"/>
                    </a:lnTo>
                    <a:lnTo>
                      <a:pt x="415" y="175"/>
                    </a:lnTo>
                    <a:lnTo>
                      <a:pt x="418" y="173"/>
                    </a:lnTo>
                    <a:lnTo>
                      <a:pt x="426" y="172"/>
                    </a:lnTo>
                    <a:lnTo>
                      <a:pt x="437" y="170"/>
                    </a:lnTo>
                    <a:lnTo>
                      <a:pt x="454" y="173"/>
                    </a:lnTo>
                    <a:lnTo>
                      <a:pt x="473" y="173"/>
                    </a:lnTo>
                    <a:lnTo>
                      <a:pt x="470" y="177"/>
                    </a:lnTo>
                    <a:lnTo>
                      <a:pt x="462" y="177"/>
                    </a:lnTo>
                    <a:lnTo>
                      <a:pt x="461" y="177"/>
                    </a:lnTo>
                    <a:lnTo>
                      <a:pt x="459" y="178"/>
                    </a:lnTo>
                    <a:lnTo>
                      <a:pt x="453" y="180"/>
                    </a:lnTo>
                    <a:lnTo>
                      <a:pt x="454" y="180"/>
                    </a:lnTo>
                    <a:lnTo>
                      <a:pt x="453" y="181"/>
                    </a:lnTo>
                    <a:lnTo>
                      <a:pt x="446" y="181"/>
                    </a:lnTo>
                    <a:lnTo>
                      <a:pt x="448" y="185"/>
                    </a:lnTo>
                    <a:lnTo>
                      <a:pt x="446" y="183"/>
                    </a:lnTo>
                    <a:lnTo>
                      <a:pt x="440" y="186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0" y="188"/>
                    </a:lnTo>
                    <a:lnTo>
                      <a:pt x="432" y="191"/>
                    </a:lnTo>
                    <a:lnTo>
                      <a:pt x="422" y="193"/>
                    </a:lnTo>
                    <a:lnTo>
                      <a:pt x="422" y="194"/>
                    </a:lnTo>
                    <a:lnTo>
                      <a:pt x="415" y="194"/>
                    </a:lnTo>
                    <a:lnTo>
                      <a:pt x="413" y="196"/>
                    </a:lnTo>
                    <a:lnTo>
                      <a:pt x="405" y="198"/>
                    </a:lnTo>
                    <a:lnTo>
                      <a:pt x="402" y="196"/>
                    </a:lnTo>
                    <a:lnTo>
                      <a:pt x="384" y="201"/>
                    </a:lnTo>
                    <a:lnTo>
                      <a:pt x="381" y="199"/>
                    </a:lnTo>
                    <a:lnTo>
                      <a:pt x="378" y="201"/>
                    </a:lnTo>
                    <a:lnTo>
                      <a:pt x="380" y="201"/>
                    </a:lnTo>
                    <a:lnTo>
                      <a:pt x="376" y="201"/>
                    </a:lnTo>
                    <a:lnTo>
                      <a:pt x="378" y="202"/>
                    </a:lnTo>
                    <a:lnTo>
                      <a:pt x="376" y="204"/>
                    </a:lnTo>
                    <a:lnTo>
                      <a:pt x="375" y="201"/>
                    </a:lnTo>
                    <a:lnTo>
                      <a:pt x="370" y="201"/>
                    </a:lnTo>
                    <a:lnTo>
                      <a:pt x="373" y="204"/>
                    </a:lnTo>
                    <a:lnTo>
                      <a:pt x="367" y="202"/>
                    </a:lnTo>
                    <a:lnTo>
                      <a:pt x="365" y="202"/>
                    </a:lnTo>
                    <a:lnTo>
                      <a:pt x="367" y="204"/>
                    </a:lnTo>
                    <a:lnTo>
                      <a:pt x="359" y="204"/>
                    </a:lnTo>
                    <a:lnTo>
                      <a:pt x="357" y="202"/>
                    </a:lnTo>
                    <a:lnTo>
                      <a:pt x="361" y="201"/>
                    </a:lnTo>
                    <a:lnTo>
                      <a:pt x="356" y="201"/>
                    </a:lnTo>
                    <a:lnTo>
                      <a:pt x="354" y="198"/>
                    </a:lnTo>
                    <a:lnTo>
                      <a:pt x="353" y="199"/>
                    </a:lnTo>
                    <a:lnTo>
                      <a:pt x="354" y="196"/>
                    </a:lnTo>
                    <a:lnTo>
                      <a:pt x="351" y="196"/>
                    </a:lnTo>
                    <a:lnTo>
                      <a:pt x="353" y="196"/>
                    </a:lnTo>
                    <a:lnTo>
                      <a:pt x="349" y="198"/>
                    </a:lnTo>
                    <a:lnTo>
                      <a:pt x="353" y="201"/>
                    </a:lnTo>
                    <a:lnTo>
                      <a:pt x="351" y="202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7"/>
                    </a:lnTo>
                    <a:lnTo>
                      <a:pt x="349" y="206"/>
                    </a:lnTo>
                    <a:lnTo>
                      <a:pt x="345" y="209"/>
                    </a:lnTo>
                    <a:lnTo>
                      <a:pt x="340" y="209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7" y="215"/>
                    </a:lnTo>
                    <a:lnTo>
                      <a:pt x="335" y="214"/>
                    </a:lnTo>
                    <a:lnTo>
                      <a:pt x="335" y="217"/>
                    </a:lnTo>
                    <a:lnTo>
                      <a:pt x="334" y="218"/>
                    </a:lnTo>
                    <a:lnTo>
                      <a:pt x="329" y="222"/>
                    </a:lnTo>
                    <a:lnTo>
                      <a:pt x="329" y="223"/>
                    </a:lnTo>
                    <a:lnTo>
                      <a:pt x="327" y="222"/>
                    </a:lnTo>
                    <a:lnTo>
                      <a:pt x="324" y="225"/>
                    </a:lnTo>
                    <a:lnTo>
                      <a:pt x="322" y="223"/>
                    </a:lnTo>
                    <a:lnTo>
                      <a:pt x="318" y="230"/>
                    </a:lnTo>
                    <a:lnTo>
                      <a:pt x="314" y="230"/>
                    </a:lnTo>
                    <a:lnTo>
                      <a:pt x="314" y="228"/>
                    </a:lnTo>
                    <a:lnTo>
                      <a:pt x="311" y="230"/>
                    </a:lnTo>
                    <a:lnTo>
                      <a:pt x="313" y="231"/>
                    </a:lnTo>
                    <a:lnTo>
                      <a:pt x="311" y="231"/>
                    </a:lnTo>
                    <a:lnTo>
                      <a:pt x="305" y="228"/>
                    </a:lnTo>
                    <a:lnTo>
                      <a:pt x="305" y="230"/>
                    </a:lnTo>
                    <a:lnTo>
                      <a:pt x="307" y="231"/>
                    </a:lnTo>
                    <a:lnTo>
                      <a:pt x="300" y="236"/>
                    </a:lnTo>
                    <a:lnTo>
                      <a:pt x="297" y="236"/>
                    </a:lnTo>
                    <a:lnTo>
                      <a:pt x="297" y="235"/>
                    </a:lnTo>
                    <a:lnTo>
                      <a:pt x="295" y="235"/>
                    </a:lnTo>
                    <a:lnTo>
                      <a:pt x="294" y="238"/>
                    </a:lnTo>
                    <a:lnTo>
                      <a:pt x="287" y="235"/>
                    </a:lnTo>
                    <a:lnTo>
                      <a:pt x="287" y="236"/>
                    </a:lnTo>
                    <a:lnTo>
                      <a:pt x="286" y="236"/>
                    </a:lnTo>
                    <a:lnTo>
                      <a:pt x="286" y="238"/>
                    </a:lnTo>
                    <a:lnTo>
                      <a:pt x="281" y="235"/>
                    </a:lnTo>
                    <a:lnTo>
                      <a:pt x="289" y="230"/>
                    </a:lnTo>
                    <a:lnTo>
                      <a:pt x="284" y="231"/>
                    </a:lnTo>
                    <a:lnTo>
                      <a:pt x="283" y="228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1" y="231"/>
                    </a:lnTo>
                    <a:lnTo>
                      <a:pt x="276" y="233"/>
                    </a:lnTo>
                    <a:lnTo>
                      <a:pt x="278" y="235"/>
                    </a:lnTo>
                    <a:lnTo>
                      <a:pt x="278" y="236"/>
                    </a:lnTo>
                    <a:lnTo>
                      <a:pt x="273" y="235"/>
                    </a:lnTo>
                    <a:lnTo>
                      <a:pt x="272" y="238"/>
                    </a:lnTo>
                    <a:lnTo>
                      <a:pt x="275" y="238"/>
                    </a:lnTo>
                    <a:lnTo>
                      <a:pt x="273" y="241"/>
                    </a:lnTo>
                    <a:lnTo>
                      <a:pt x="268" y="241"/>
                    </a:lnTo>
                    <a:lnTo>
                      <a:pt x="268" y="241"/>
                    </a:lnTo>
                    <a:lnTo>
                      <a:pt x="264" y="243"/>
                    </a:lnTo>
                    <a:lnTo>
                      <a:pt x="262" y="239"/>
                    </a:lnTo>
                    <a:lnTo>
                      <a:pt x="260" y="243"/>
                    </a:lnTo>
                    <a:lnTo>
                      <a:pt x="257" y="241"/>
                    </a:lnTo>
                    <a:lnTo>
                      <a:pt x="254" y="243"/>
                    </a:lnTo>
                    <a:lnTo>
                      <a:pt x="251" y="243"/>
                    </a:lnTo>
                    <a:lnTo>
                      <a:pt x="253" y="244"/>
                    </a:lnTo>
                    <a:lnTo>
                      <a:pt x="254" y="246"/>
                    </a:lnTo>
                    <a:lnTo>
                      <a:pt x="248" y="251"/>
                    </a:lnTo>
                    <a:lnTo>
                      <a:pt x="238" y="249"/>
                    </a:lnTo>
                    <a:lnTo>
                      <a:pt x="235" y="252"/>
                    </a:lnTo>
                    <a:lnTo>
                      <a:pt x="237" y="252"/>
                    </a:lnTo>
                    <a:lnTo>
                      <a:pt x="241" y="255"/>
                    </a:lnTo>
                    <a:lnTo>
                      <a:pt x="240" y="259"/>
                    </a:lnTo>
                    <a:lnTo>
                      <a:pt x="243" y="260"/>
                    </a:lnTo>
                    <a:lnTo>
                      <a:pt x="229" y="262"/>
                    </a:lnTo>
                    <a:lnTo>
                      <a:pt x="230" y="263"/>
                    </a:lnTo>
                    <a:lnTo>
                      <a:pt x="238" y="263"/>
                    </a:lnTo>
                    <a:lnTo>
                      <a:pt x="238" y="265"/>
                    </a:lnTo>
                    <a:lnTo>
                      <a:pt x="237" y="267"/>
                    </a:lnTo>
                    <a:lnTo>
                      <a:pt x="238" y="270"/>
                    </a:lnTo>
                    <a:lnTo>
                      <a:pt x="229" y="270"/>
                    </a:lnTo>
                    <a:lnTo>
                      <a:pt x="235" y="272"/>
                    </a:lnTo>
                    <a:lnTo>
                      <a:pt x="235" y="273"/>
                    </a:lnTo>
                    <a:lnTo>
                      <a:pt x="232" y="275"/>
                    </a:lnTo>
                    <a:lnTo>
                      <a:pt x="229" y="275"/>
                    </a:lnTo>
                    <a:lnTo>
                      <a:pt x="230" y="276"/>
                    </a:lnTo>
                    <a:lnTo>
                      <a:pt x="227" y="276"/>
                    </a:lnTo>
                    <a:lnTo>
                      <a:pt x="227" y="278"/>
                    </a:lnTo>
                    <a:lnTo>
                      <a:pt x="224" y="276"/>
                    </a:lnTo>
                    <a:lnTo>
                      <a:pt x="224" y="278"/>
                    </a:lnTo>
                    <a:lnTo>
                      <a:pt x="222" y="278"/>
                    </a:lnTo>
                    <a:lnTo>
                      <a:pt x="222" y="280"/>
                    </a:lnTo>
                    <a:lnTo>
                      <a:pt x="224" y="281"/>
                    </a:lnTo>
                    <a:lnTo>
                      <a:pt x="216" y="280"/>
                    </a:lnTo>
                    <a:lnTo>
                      <a:pt x="221" y="28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68" name="Freeform 447"/>
              <p:cNvSpPr/>
              <p:nvPr/>
            </p:nvSpPr>
            <p:spPr>
              <a:xfrm>
                <a:off x="3209760" y="139212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2 w 5"/>
                  <a:gd name="GluePoint1Y" fmla="*/ 0 h 2"/>
                  <a:gd name="GluePoint2X" fmla="*/ 2 w 5"/>
                  <a:gd name="GluePoint2Y" fmla="*/ 0 h 2"/>
                  <a:gd name="GluePoint3X" fmla="*/ 0 w 5"/>
                  <a:gd name="GluePoint3Y" fmla="*/ 2 h 2"/>
                  <a:gd name="GluePoint4X" fmla="*/ 5 w 5"/>
                  <a:gd name="GluePoint4Y" fmla="*/ 0 h 2"/>
                  <a:gd name="GluePoint5X" fmla="*/ 2 w 5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69" name="Freeform 448"/>
              <p:cNvSpPr/>
              <p:nvPr/>
            </p:nvSpPr>
            <p:spPr>
              <a:xfrm>
                <a:off x="3213000" y="138744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1 w 11"/>
                  <a:gd name="GluePoint1Y" fmla="*/ 0 h 1"/>
                  <a:gd name="GluePoint2X" fmla="*/ 0 w 11"/>
                  <a:gd name="GluePoint2Y" fmla="*/ 0 h 1"/>
                  <a:gd name="GluePoint3X" fmla="*/ 3 w 11"/>
                  <a:gd name="GluePoint3Y" fmla="*/ 1 h 1"/>
                  <a:gd name="GluePoint4X" fmla="*/ 11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11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70" name="Freeform 449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71" name="Freeform 450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72" name="Freeform 451"/>
              <p:cNvSpPr/>
              <p:nvPr/>
            </p:nvSpPr>
            <p:spPr>
              <a:xfrm>
                <a:off x="1916280" y="1039680"/>
                <a:ext cx="221760" cy="78840"/>
              </a:xfrm>
              <a:custGeom>
                <a:avLst/>
                <a:gdLst>
                  <a:gd name="textAreaLeft" fmla="*/ 0 w 221760"/>
                  <a:gd name="textAreaRight" fmla="*/ 222120 w 221760"/>
                  <a:gd name="textAreaTop" fmla="*/ 0 h 78840"/>
                  <a:gd name="textAreaBottom" fmla="*/ 79200 h 78840"/>
                  <a:gd name="GluePoint1X" fmla="*/ 54 w 140"/>
                  <a:gd name="GluePoint1Y" fmla="*/ 8 h 50"/>
                  <a:gd name="GluePoint2X" fmla="*/ 56 w 140"/>
                  <a:gd name="GluePoint2Y" fmla="*/ 11 h 50"/>
                  <a:gd name="GluePoint3X" fmla="*/ 48 w 140"/>
                  <a:gd name="GluePoint3Y" fmla="*/ 15 h 50"/>
                  <a:gd name="GluePoint4X" fmla="*/ 31 w 140"/>
                  <a:gd name="GluePoint4Y" fmla="*/ 21 h 50"/>
                  <a:gd name="GluePoint5X" fmla="*/ 32 w 140"/>
                  <a:gd name="GluePoint5Y" fmla="*/ 24 h 50"/>
                  <a:gd name="GluePoint6X" fmla="*/ 26 w 140"/>
                  <a:gd name="GluePoint6Y" fmla="*/ 24 h 50"/>
                  <a:gd name="GluePoint7X" fmla="*/ 23 w 140"/>
                  <a:gd name="GluePoint7Y" fmla="*/ 26 h 50"/>
                  <a:gd name="GluePoint8X" fmla="*/ 20 w 140"/>
                  <a:gd name="GluePoint8Y" fmla="*/ 27 h 50"/>
                  <a:gd name="GluePoint9X" fmla="*/ 21 w 140"/>
                  <a:gd name="GluePoint9Y" fmla="*/ 29 h 50"/>
                  <a:gd name="GluePoint10X" fmla="*/ 18 w 140"/>
                  <a:gd name="GluePoint10Y" fmla="*/ 31 h 50"/>
                  <a:gd name="GluePoint11X" fmla="*/ 13 w 140"/>
                  <a:gd name="GluePoint11Y" fmla="*/ 31 h 50"/>
                  <a:gd name="GluePoint12X" fmla="*/ 10 w 140"/>
                  <a:gd name="GluePoint12Y" fmla="*/ 32 h 50"/>
                  <a:gd name="GluePoint13X" fmla="*/ 12 w 140"/>
                  <a:gd name="GluePoint13Y" fmla="*/ 34 h 50"/>
                  <a:gd name="GluePoint14X" fmla="*/ 7 w 140"/>
                  <a:gd name="GluePoint14Y" fmla="*/ 34 h 50"/>
                  <a:gd name="GluePoint15X" fmla="*/ 7 w 140"/>
                  <a:gd name="GluePoint15Y" fmla="*/ 35 h 50"/>
                  <a:gd name="GluePoint16X" fmla="*/ 5 w 140"/>
                  <a:gd name="GluePoint16Y" fmla="*/ 35 h 50"/>
                  <a:gd name="GluePoint17X" fmla="*/ 5 w 140"/>
                  <a:gd name="GluePoint17Y" fmla="*/ 35 h 50"/>
                  <a:gd name="GluePoint18X" fmla="*/ 0 w 140"/>
                  <a:gd name="GluePoint18Y" fmla="*/ 37 h 50"/>
                  <a:gd name="GluePoint19X" fmla="*/ 7 w 140"/>
                  <a:gd name="GluePoint19Y" fmla="*/ 39 h 50"/>
                  <a:gd name="GluePoint20X" fmla="*/ 10 w 140"/>
                  <a:gd name="GluePoint20Y" fmla="*/ 40 h 50"/>
                  <a:gd name="GluePoint21X" fmla="*/ 13 w 140"/>
                  <a:gd name="GluePoint21Y" fmla="*/ 39 h 50"/>
                  <a:gd name="GluePoint22X" fmla="*/ 16 w 140"/>
                  <a:gd name="GluePoint22Y" fmla="*/ 40 h 50"/>
                  <a:gd name="GluePoint23X" fmla="*/ 15 w 140"/>
                  <a:gd name="GluePoint23Y" fmla="*/ 50 h 50"/>
                  <a:gd name="GluePoint24X" fmla="*/ 37 w 140"/>
                  <a:gd name="GluePoint24Y" fmla="*/ 44 h 50"/>
                  <a:gd name="GluePoint25X" fmla="*/ 40 w 140"/>
                  <a:gd name="GluePoint25Y" fmla="*/ 45 h 50"/>
                  <a:gd name="GluePoint26X" fmla="*/ 50 w 140"/>
                  <a:gd name="GluePoint26Y" fmla="*/ 44 h 50"/>
                  <a:gd name="GluePoint27X" fmla="*/ 56 w 140"/>
                  <a:gd name="GluePoint27Y" fmla="*/ 40 h 50"/>
                  <a:gd name="GluePoint28X" fmla="*/ 58 w 140"/>
                  <a:gd name="GluePoint28Y" fmla="*/ 37 h 50"/>
                  <a:gd name="GluePoint29X" fmla="*/ 67 w 140"/>
                  <a:gd name="GluePoint29Y" fmla="*/ 34 h 50"/>
                  <a:gd name="GluePoint30X" fmla="*/ 78 w 140"/>
                  <a:gd name="GluePoint30Y" fmla="*/ 32 h 50"/>
                  <a:gd name="GluePoint31X" fmla="*/ 85 w 140"/>
                  <a:gd name="GluePoint31Y" fmla="*/ 27 h 50"/>
                  <a:gd name="GluePoint32X" fmla="*/ 86 w 140"/>
                  <a:gd name="GluePoint32Y" fmla="*/ 27 h 50"/>
                  <a:gd name="GluePoint33X" fmla="*/ 139 w 140"/>
                  <a:gd name="GluePoint33Y" fmla="*/ 16 h 50"/>
                  <a:gd name="GluePoint34X" fmla="*/ 140 w 140"/>
                  <a:gd name="GluePoint34Y" fmla="*/ 15 h 50"/>
                  <a:gd name="GluePoint35X" fmla="*/ 129 w 140"/>
                  <a:gd name="GluePoint35Y" fmla="*/ 5 h 50"/>
                  <a:gd name="GluePoint36X" fmla="*/ 115 w 140"/>
                  <a:gd name="GluePoint36Y" fmla="*/ 5 h 50"/>
                  <a:gd name="GluePoint37X" fmla="*/ 112 w 140"/>
                  <a:gd name="GluePoint37Y" fmla="*/ 7 h 50"/>
                  <a:gd name="GluePoint38X" fmla="*/ 113 w 140"/>
                  <a:gd name="GluePoint38Y" fmla="*/ 7 h 50"/>
                  <a:gd name="GluePoint39X" fmla="*/ 110 w 140"/>
                  <a:gd name="GluePoint39Y" fmla="*/ 8 h 50"/>
                  <a:gd name="GluePoint40X" fmla="*/ 107 w 140"/>
                  <a:gd name="GluePoint40Y" fmla="*/ 8 h 50"/>
                  <a:gd name="GluePoint41X" fmla="*/ 112 w 140"/>
                  <a:gd name="GluePoint41Y" fmla="*/ 7 h 50"/>
                  <a:gd name="GluePoint42X" fmla="*/ 109 w 140"/>
                  <a:gd name="GluePoint42Y" fmla="*/ 7 h 50"/>
                  <a:gd name="GluePoint43X" fmla="*/ 102 w 140"/>
                  <a:gd name="GluePoint43Y" fmla="*/ 8 h 50"/>
                  <a:gd name="GluePoint44X" fmla="*/ 104 w 140"/>
                  <a:gd name="GluePoint44Y" fmla="*/ 7 h 50"/>
                  <a:gd name="GluePoint45X" fmla="*/ 105 w 140"/>
                  <a:gd name="GluePoint45Y" fmla="*/ 7 h 50"/>
                  <a:gd name="GluePoint46X" fmla="*/ 93 w 140"/>
                  <a:gd name="GluePoint46Y" fmla="*/ 0 h 50"/>
                  <a:gd name="GluePoint47X" fmla="*/ 75 w 140"/>
                  <a:gd name="GluePoint47Y" fmla="*/ 2 h 50"/>
                  <a:gd name="GluePoint48X" fmla="*/ 74 w 140"/>
                  <a:gd name="GluePoint48Y" fmla="*/ 3 h 50"/>
                  <a:gd name="GluePoint49X" fmla="*/ 74 w 140"/>
                  <a:gd name="GluePoint49Y" fmla="*/ 2 h 50"/>
                  <a:gd name="GluePoint50X" fmla="*/ 56 w 140"/>
                  <a:gd name="GluePoint50Y" fmla="*/ 3 h 50"/>
                  <a:gd name="GluePoint51X" fmla="*/ 58 w 140"/>
                  <a:gd name="GluePoint51Y" fmla="*/ 5 h 50"/>
                  <a:gd name="GluePoint52X" fmla="*/ 54 w 140"/>
                  <a:gd name="GluePoint52Y" fmla="*/ 7 h 50"/>
                  <a:gd name="GluePoint53X" fmla="*/ 54 w 140"/>
                  <a:gd name="GluePoint53Y" fmla="*/ 8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40" h="50">
                    <a:moveTo>
                      <a:pt x="54" y="8"/>
                    </a:moveTo>
                    <a:lnTo>
                      <a:pt x="56" y="11"/>
                    </a:lnTo>
                    <a:lnTo>
                      <a:pt x="48" y="15"/>
                    </a:lnTo>
                    <a:lnTo>
                      <a:pt x="31" y="21"/>
                    </a:lnTo>
                    <a:lnTo>
                      <a:pt x="32" y="24"/>
                    </a:lnTo>
                    <a:lnTo>
                      <a:pt x="26" y="24"/>
                    </a:lnTo>
                    <a:lnTo>
                      <a:pt x="23" y="26"/>
                    </a:lnTo>
                    <a:lnTo>
                      <a:pt x="20" y="27"/>
                    </a:lnTo>
                    <a:lnTo>
                      <a:pt x="21" y="29"/>
                    </a:lnTo>
                    <a:lnTo>
                      <a:pt x="18" y="31"/>
                    </a:lnTo>
                    <a:lnTo>
                      <a:pt x="13" y="31"/>
                    </a:lnTo>
                    <a:lnTo>
                      <a:pt x="10" y="32"/>
                    </a:lnTo>
                    <a:lnTo>
                      <a:pt x="12" y="34"/>
                    </a:lnTo>
                    <a:lnTo>
                      <a:pt x="7" y="34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0" y="37"/>
                    </a:lnTo>
                    <a:lnTo>
                      <a:pt x="7" y="39"/>
                    </a:lnTo>
                    <a:lnTo>
                      <a:pt x="10" y="40"/>
                    </a:lnTo>
                    <a:lnTo>
                      <a:pt x="13" y="39"/>
                    </a:lnTo>
                    <a:lnTo>
                      <a:pt x="16" y="40"/>
                    </a:lnTo>
                    <a:lnTo>
                      <a:pt x="15" y="50"/>
                    </a:lnTo>
                    <a:lnTo>
                      <a:pt x="37" y="44"/>
                    </a:lnTo>
                    <a:lnTo>
                      <a:pt x="40" y="45"/>
                    </a:lnTo>
                    <a:lnTo>
                      <a:pt x="50" y="44"/>
                    </a:lnTo>
                    <a:lnTo>
                      <a:pt x="56" y="40"/>
                    </a:lnTo>
                    <a:lnTo>
                      <a:pt x="58" y="37"/>
                    </a:lnTo>
                    <a:lnTo>
                      <a:pt x="67" y="34"/>
                    </a:lnTo>
                    <a:lnTo>
                      <a:pt x="78" y="32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139" y="16"/>
                    </a:lnTo>
                    <a:lnTo>
                      <a:pt x="140" y="15"/>
                    </a:lnTo>
                    <a:lnTo>
                      <a:pt x="129" y="5"/>
                    </a:lnTo>
                    <a:lnTo>
                      <a:pt x="115" y="5"/>
                    </a:lnTo>
                    <a:lnTo>
                      <a:pt x="112" y="7"/>
                    </a:lnTo>
                    <a:lnTo>
                      <a:pt x="113" y="7"/>
                    </a:lnTo>
                    <a:lnTo>
                      <a:pt x="110" y="8"/>
                    </a:lnTo>
                    <a:lnTo>
                      <a:pt x="107" y="8"/>
                    </a:lnTo>
                    <a:lnTo>
                      <a:pt x="112" y="7"/>
                    </a:lnTo>
                    <a:lnTo>
                      <a:pt x="109" y="7"/>
                    </a:lnTo>
                    <a:lnTo>
                      <a:pt x="102" y="8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93" y="0"/>
                    </a:lnTo>
                    <a:lnTo>
                      <a:pt x="75" y="2"/>
                    </a:lnTo>
                    <a:lnTo>
                      <a:pt x="74" y="3"/>
                    </a:lnTo>
                    <a:lnTo>
                      <a:pt x="74" y="2"/>
                    </a:lnTo>
                    <a:lnTo>
                      <a:pt x="56" y="3"/>
                    </a:lnTo>
                    <a:lnTo>
                      <a:pt x="58" y="5"/>
                    </a:lnTo>
                    <a:lnTo>
                      <a:pt x="54" y="7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73" name="Freeform 452"/>
              <p:cNvSpPr/>
              <p:nvPr/>
            </p:nvSpPr>
            <p:spPr>
              <a:xfrm>
                <a:off x="2013120" y="1068480"/>
                <a:ext cx="291600" cy="112320"/>
              </a:xfrm>
              <a:custGeom>
                <a:avLst/>
                <a:gdLst>
                  <a:gd name="textAreaLeft" fmla="*/ 0 w 291600"/>
                  <a:gd name="textAreaRight" fmla="*/ 291960 w 291600"/>
                  <a:gd name="textAreaTop" fmla="*/ 0 h 112320"/>
                  <a:gd name="textAreaBottom" fmla="*/ 112680 h 112320"/>
                  <a:gd name="GluePoint1X" fmla="*/ 1 w 184"/>
                  <a:gd name="GluePoint1Y" fmla="*/ 56 h 71"/>
                  <a:gd name="GluePoint2X" fmla="*/ 38 w 184"/>
                  <a:gd name="GluePoint2Y" fmla="*/ 43 h 71"/>
                  <a:gd name="GluePoint3X" fmla="*/ 62 w 184"/>
                  <a:gd name="GluePoint3Y" fmla="*/ 42 h 71"/>
                  <a:gd name="GluePoint4X" fmla="*/ 24 w 184"/>
                  <a:gd name="GluePoint4Y" fmla="*/ 38 h 71"/>
                  <a:gd name="GluePoint5X" fmla="*/ 17 w 184"/>
                  <a:gd name="GluePoint5Y" fmla="*/ 30 h 71"/>
                  <a:gd name="GluePoint6X" fmla="*/ 36 w 184"/>
                  <a:gd name="GluePoint6Y" fmla="*/ 27 h 71"/>
                  <a:gd name="GluePoint7X" fmla="*/ 21 w 184"/>
                  <a:gd name="GluePoint7Y" fmla="*/ 26 h 71"/>
                  <a:gd name="GluePoint8X" fmla="*/ 13 w 184"/>
                  <a:gd name="GluePoint8Y" fmla="*/ 21 h 71"/>
                  <a:gd name="GluePoint9X" fmla="*/ 28 w 184"/>
                  <a:gd name="GluePoint9Y" fmla="*/ 14 h 71"/>
                  <a:gd name="GluePoint10X" fmla="*/ 33 w 184"/>
                  <a:gd name="GluePoint10Y" fmla="*/ 11 h 71"/>
                  <a:gd name="GluePoint11X" fmla="*/ 86 w 184"/>
                  <a:gd name="GluePoint11Y" fmla="*/ 1 h 71"/>
                  <a:gd name="GluePoint12X" fmla="*/ 71 w 184"/>
                  <a:gd name="GluePoint12Y" fmla="*/ 9 h 71"/>
                  <a:gd name="GluePoint13X" fmla="*/ 84 w 184"/>
                  <a:gd name="GluePoint13Y" fmla="*/ 8 h 71"/>
                  <a:gd name="GluePoint14X" fmla="*/ 95 w 184"/>
                  <a:gd name="GluePoint14Y" fmla="*/ 5 h 71"/>
                  <a:gd name="GluePoint15X" fmla="*/ 95 w 184"/>
                  <a:gd name="GluePoint15Y" fmla="*/ 14 h 71"/>
                  <a:gd name="GluePoint16X" fmla="*/ 103 w 184"/>
                  <a:gd name="GluePoint16Y" fmla="*/ 14 h 71"/>
                  <a:gd name="GluePoint17X" fmla="*/ 117 w 184"/>
                  <a:gd name="GluePoint17Y" fmla="*/ 11 h 71"/>
                  <a:gd name="GluePoint18X" fmla="*/ 124 w 184"/>
                  <a:gd name="GluePoint18Y" fmla="*/ 9 h 71"/>
                  <a:gd name="GluePoint19X" fmla="*/ 133 w 184"/>
                  <a:gd name="GluePoint19Y" fmla="*/ 11 h 71"/>
                  <a:gd name="GluePoint20X" fmla="*/ 129 w 184"/>
                  <a:gd name="GluePoint20Y" fmla="*/ 21 h 71"/>
                  <a:gd name="GluePoint21X" fmla="*/ 127 w 184"/>
                  <a:gd name="GluePoint21Y" fmla="*/ 24 h 71"/>
                  <a:gd name="GluePoint22X" fmla="*/ 136 w 184"/>
                  <a:gd name="GluePoint22Y" fmla="*/ 19 h 71"/>
                  <a:gd name="GluePoint23X" fmla="*/ 146 w 184"/>
                  <a:gd name="GluePoint23Y" fmla="*/ 5 h 71"/>
                  <a:gd name="GluePoint24X" fmla="*/ 152 w 184"/>
                  <a:gd name="GluePoint24Y" fmla="*/ 1 h 71"/>
                  <a:gd name="GluePoint25X" fmla="*/ 162 w 184"/>
                  <a:gd name="GluePoint25Y" fmla="*/ 3 h 71"/>
                  <a:gd name="GluePoint26X" fmla="*/ 165 w 184"/>
                  <a:gd name="GluePoint26Y" fmla="*/ 1 h 71"/>
                  <a:gd name="GluePoint27X" fmla="*/ 171 w 184"/>
                  <a:gd name="GluePoint27Y" fmla="*/ 11 h 71"/>
                  <a:gd name="GluePoint28X" fmla="*/ 163 w 184"/>
                  <a:gd name="GluePoint28Y" fmla="*/ 27 h 71"/>
                  <a:gd name="GluePoint29X" fmla="*/ 157 w 184"/>
                  <a:gd name="GluePoint29Y" fmla="*/ 32 h 71"/>
                  <a:gd name="GluePoint30X" fmla="*/ 175 w 184"/>
                  <a:gd name="GluePoint30Y" fmla="*/ 43 h 71"/>
                  <a:gd name="GluePoint31X" fmla="*/ 184 w 184"/>
                  <a:gd name="GluePoint31Y" fmla="*/ 46 h 71"/>
                  <a:gd name="GluePoint32X" fmla="*/ 175 w 184"/>
                  <a:gd name="GluePoint32Y" fmla="*/ 53 h 71"/>
                  <a:gd name="GluePoint33X" fmla="*/ 170 w 184"/>
                  <a:gd name="GluePoint33Y" fmla="*/ 53 h 71"/>
                  <a:gd name="GluePoint34X" fmla="*/ 160 w 184"/>
                  <a:gd name="GluePoint34Y" fmla="*/ 51 h 71"/>
                  <a:gd name="GluePoint35X" fmla="*/ 149 w 184"/>
                  <a:gd name="GluePoint35Y" fmla="*/ 59 h 71"/>
                  <a:gd name="GluePoint36X" fmla="*/ 163 w 184"/>
                  <a:gd name="GluePoint36Y" fmla="*/ 56 h 71"/>
                  <a:gd name="GluePoint37X" fmla="*/ 160 w 184"/>
                  <a:gd name="GluePoint37Y" fmla="*/ 59 h 71"/>
                  <a:gd name="GluePoint38X" fmla="*/ 148 w 184"/>
                  <a:gd name="GluePoint38Y" fmla="*/ 64 h 71"/>
                  <a:gd name="GluePoint39X" fmla="*/ 125 w 184"/>
                  <a:gd name="GluePoint39Y" fmla="*/ 61 h 71"/>
                  <a:gd name="GluePoint40X" fmla="*/ 113 w 184"/>
                  <a:gd name="GluePoint40Y" fmla="*/ 54 h 71"/>
                  <a:gd name="GluePoint41X" fmla="*/ 97 w 184"/>
                  <a:gd name="GluePoint41Y" fmla="*/ 62 h 71"/>
                  <a:gd name="GluePoint42X" fmla="*/ 68 w 184"/>
                  <a:gd name="GluePoint42Y" fmla="*/ 69 h 71"/>
                  <a:gd name="GluePoint43X" fmla="*/ 25 w 184"/>
                  <a:gd name="GluePoint43Y" fmla="*/ 67 h 71"/>
                  <a:gd name="GluePoint44X" fmla="*/ 27 w 184"/>
                  <a:gd name="GluePoint44Y" fmla="*/ 59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84" h="71">
                    <a:moveTo>
                      <a:pt x="17" y="59"/>
                    </a:moveTo>
                    <a:lnTo>
                      <a:pt x="6" y="59"/>
                    </a:lnTo>
                    <a:lnTo>
                      <a:pt x="1" y="56"/>
                    </a:lnTo>
                    <a:lnTo>
                      <a:pt x="0" y="54"/>
                    </a:lnTo>
                    <a:lnTo>
                      <a:pt x="0" y="48"/>
                    </a:lnTo>
                    <a:lnTo>
                      <a:pt x="38" y="43"/>
                    </a:lnTo>
                    <a:lnTo>
                      <a:pt x="57" y="45"/>
                    </a:lnTo>
                    <a:lnTo>
                      <a:pt x="60" y="43"/>
                    </a:lnTo>
                    <a:lnTo>
                      <a:pt x="62" y="42"/>
                    </a:lnTo>
                    <a:lnTo>
                      <a:pt x="49" y="38"/>
                    </a:lnTo>
                    <a:lnTo>
                      <a:pt x="30" y="40"/>
                    </a:lnTo>
                    <a:lnTo>
                      <a:pt x="24" y="38"/>
                    </a:lnTo>
                    <a:lnTo>
                      <a:pt x="8" y="38"/>
                    </a:lnTo>
                    <a:lnTo>
                      <a:pt x="6" y="34"/>
                    </a:lnTo>
                    <a:lnTo>
                      <a:pt x="17" y="30"/>
                    </a:lnTo>
                    <a:lnTo>
                      <a:pt x="28" y="30"/>
                    </a:lnTo>
                    <a:lnTo>
                      <a:pt x="38" y="29"/>
                    </a:lnTo>
                    <a:lnTo>
                      <a:pt x="36" y="27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21" y="26"/>
                    </a:lnTo>
                    <a:lnTo>
                      <a:pt x="22" y="24"/>
                    </a:lnTo>
                    <a:lnTo>
                      <a:pt x="9" y="24"/>
                    </a:lnTo>
                    <a:lnTo>
                      <a:pt x="13" y="21"/>
                    </a:lnTo>
                    <a:lnTo>
                      <a:pt x="24" y="16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30" y="11"/>
                    </a:lnTo>
                    <a:lnTo>
                      <a:pt x="33" y="11"/>
                    </a:lnTo>
                    <a:lnTo>
                      <a:pt x="62" y="3"/>
                    </a:lnTo>
                    <a:lnTo>
                      <a:pt x="82" y="0"/>
                    </a:lnTo>
                    <a:lnTo>
                      <a:pt x="86" y="1"/>
                    </a:lnTo>
                    <a:lnTo>
                      <a:pt x="82" y="5"/>
                    </a:lnTo>
                    <a:lnTo>
                      <a:pt x="81" y="8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82" y="9"/>
                    </a:lnTo>
                    <a:lnTo>
                      <a:pt x="84" y="8"/>
                    </a:lnTo>
                    <a:lnTo>
                      <a:pt x="86" y="8"/>
                    </a:lnTo>
                    <a:lnTo>
                      <a:pt x="87" y="6"/>
                    </a:lnTo>
                    <a:lnTo>
                      <a:pt x="95" y="5"/>
                    </a:lnTo>
                    <a:lnTo>
                      <a:pt x="108" y="9"/>
                    </a:lnTo>
                    <a:lnTo>
                      <a:pt x="106" y="11"/>
                    </a:lnTo>
                    <a:lnTo>
                      <a:pt x="95" y="14"/>
                    </a:lnTo>
                    <a:lnTo>
                      <a:pt x="105" y="13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11" y="11"/>
                    </a:lnTo>
                    <a:lnTo>
                      <a:pt x="116" y="13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19" y="9"/>
                    </a:lnTo>
                    <a:lnTo>
                      <a:pt x="124" y="9"/>
                    </a:lnTo>
                    <a:lnTo>
                      <a:pt x="121" y="5"/>
                    </a:lnTo>
                    <a:lnTo>
                      <a:pt x="130" y="6"/>
                    </a:lnTo>
                    <a:lnTo>
                      <a:pt x="133" y="11"/>
                    </a:lnTo>
                    <a:lnTo>
                      <a:pt x="130" y="14"/>
                    </a:lnTo>
                    <a:lnTo>
                      <a:pt x="129" y="19"/>
                    </a:lnTo>
                    <a:lnTo>
                      <a:pt x="129" y="21"/>
                    </a:lnTo>
                    <a:lnTo>
                      <a:pt x="127" y="21"/>
                    </a:lnTo>
                    <a:lnTo>
                      <a:pt x="125" y="22"/>
                    </a:lnTo>
                    <a:lnTo>
                      <a:pt x="127" y="24"/>
                    </a:lnTo>
                    <a:lnTo>
                      <a:pt x="132" y="22"/>
                    </a:lnTo>
                    <a:lnTo>
                      <a:pt x="138" y="21"/>
                    </a:lnTo>
                    <a:lnTo>
                      <a:pt x="136" y="19"/>
                    </a:lnTo>
                    <a:lnTo>
                      <a:pt x="138" y="16"/>
                    </a:lnTo>
                    <a:lnTo>
                      <a:pt x="141" y="13"/>
                    </a:lnTo>
                    <a:lnTo>
                      <a:pt x="146" y="5"/>
                    </a:lnTo>
                    <a:lnTo>
                      <a:pt x="148" y="3"/>
                    </a:lnTo>
                    <a:lnTo>
                      <a:pt x="148" y="3"/>
                    </a:lnTo>
                    <a:lnTo>
                      <a:pt x="152" y="1"/>
                    </a:lnTo>
                    <a:lnTo>
                      <a:pt x="151" y="0"/>
                    </a:lnTo>
                    <a:lnTo>
                      <a:pt x="157" y="1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2" y="1"/>
                    </a:lnTo>
                    <a:lnTo>
                      <a:pt x="165" y="1"/>
                    </a:lnTo>
                    <a:lnTo>
                      <a:pt x="173" y="8"/>
                    </a:lnTo>
                    <a:lnTo>
                      <a:pt x="170" y="9"/>
                    </a:lnTo>
                    <a:lnTo>
                      <a:pt x="171" y="11"/>
                    </a:lnTo>
                    <a:lnTo>
                      <a:pt x="165" y="19"/>
                    </a:lnTo>
                    <a:lnTo>
                      <a:pt x="165" y="26"/>
                    </a:lnTo>
                    <a:lnTo>
                      <a:pt x="163" y="27"/>
                    </a:lnTo>
                    <a:lnTo>
                      <a:pt x="162" y="29"/>
                    </a:lnTo>
                    <a:lnTo>
                      <a:pt x="157" y="32"/>
                    </a:lnTo>
                    <a:lnTo>
                      <a:pt x="157" y="32"/>
                    </a:lnTo>
                    <a:lnTo>
                      <a:pt x="163" y="38"/>
                    </a:lnTo>
                    <a:lnTo>
                      <a:pt x="171" y="38"/>
                    </a:lnTo>
                    <a:lnTo>
                      <a:pt x="175" y="43"/>
                    </a:lnTo>
                    <a:lnTo>
                      <a:pt x="179" y="43"/>
                    </a:lnTo>
                    <a:lnTo>
                      <a:pt x="178" y="46"/>
                    </a:lnTo>
                    <a:lnTo>
                      <a:pt x="184" y="46"/>
                    </a:lnTo>
                    <a:lnTo>
                      <a:pt x="183" y="48"/>
                    </a:lnTo>
                    <a:lnTo>
                      <a:pt x="178" y="53"/>
                    </a:lnTo>
                    <a:lnTo>
                      <a:pt x="175" y="53"/>
                    </a:lnTo>
                    <a:lnTo>
                      <a:pt x="173" y="51"/>
                    </a:lnTo>
                    <a:lnTo>
                      <a:pt x="176" y="50"/>
                    </a:lnTo>
                    <a:lnTo>
                      <a:pt x="170" y="53"/>
                    </a:lnTo>
                    <a:lnTo>
                      <a:pt x="168" y="53"/>
                    </a:lnTo>
                    <a:lnTo>
                      <a:pt x="168" y="50"/>
                    </a:lnTo>
                    <a:lnTo>
                      <a:pt x="160" y="51"/>
                    </a:lnTo>
                    <a:lnTo>
                      <a:pt x="159" y="54"/>
                    </a:lnTo>
                    <a:lnTo>
                      <a:pt x="152" y="54"/>
                    </a:lnTo>
                    <a:lnTo>
                      <a:pt x="149" y="59"/>
                    </a:lnTo>
                    <a:lnTo>
                      <a:pt x="157" y="56"/>
                    </a:lnTo>
                    <a:lnTo>
                      <a:pt x="162" y="56"/>
                    </a:lnTo>
                    <a:lnTo>
                      <a:pt x="163" y="56"/>
                    </a:lnTo>
                    <a:lnTo>
                      <a:pt x="159" y="58"/>
                    </a:lnTo>
                    <a:lnTo>
                      <a:pt x="157" y="59"/>
                    </a:lnTo>
                    <a:lnTo>
                      <a:pt x="160" y="59"/>
                    </a:lnTo>
                    <a:lnTo>
                      <a:pt x="163" y="61"/>
                    </a:lnTo>
                    <a:lnTo>
                      <a:pt x="159" y="62"/>
                    </a:lnTo>
                    <a:lnTo>
                      <a:pt x="148" y="64"/>
                    </a:lnTo>
                    <a:lnTo>
                      <a:pt x="143" y="66"/>
                    </a:lnTo>
                    <a:lnTo>
                      <a:pt x="121" y="64"/>
                    </a:lnTo>
                    <a:lnTo>
                      <a:pt x="125" y="61"/>
                    </a:lnTo>
                    <a:lnTo>
                      <a:pt x="111" y="59"/>
                    </a:lnTo>
                    <a:lnTo>
                      <a:pt x="114" y="56"/>
                    </a:lnTo>
                    <a:lnTo>
                      <a:pt x="113" y="54"/>
                    </a:lnTo>
                    <a:lnTo>
                      <a:pt x="106" y="58"/>
                    </a:lnTo>
                    <a:lnTo>
                      <a:pt x="105" y="59"/>
                    </a:lnTo>
                    <a:lnTo>
                      <a:pt x="97" y="62"/>
                    </a:lnTo>
                    <a:lnTo>
                      <a:pt x="82" y="64"/>
                    </a:lnTo>
                    <a:lnTo>
                      <a:pt x="79" y="66"/>
                    </a:lnTo>
                    <a:lnTo>
                      <a:pt x="68" y="69"/>
                    </a:lnTo>
                    <a:lnTo>
                      <a:pt x="24" y="71"/>
                    </a:lnTo>
                    <a:lnTo>
                      <a:pt x="27" y="69"/>
                    </a:lnTo>
                    <a:lnTo>
                      <a:pt x="25" y="67"/>
                    </a:lnTo>
                    <a:lnTo>
                      <a:pt x="25" y="64"/>
                    </a:lnTo>
                    <a:lnTo>
                      <a:pt x="28" y="61"/>
                    </a:lnTo>
                    <a:lnTo>
                      <a:pt x="27" y="59"/>
                    </a:lnTo>
                    <a:lnTo>
                      <a:pt x="17" y="59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74" name="Freeform 453"/>
              <p:cNvSpPr/>
              <p:nvPr/>
            </p:nvSpPr>
            <p:spPr>
              <a:xfrm>
                <a:off x="2274840" y="1060560"/>
                <a:ext cx="45720" cy="1728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17280"/>
                  <a:gd name="textAreaBottom" fmla="*/ 17640 h 17280"/>
                  <a:gd name="GluePoint1X" fmla="*/ 16 w 29"/>
                  <a:gd name="GluePoint1Y" fmla="*/ 10 h 11"/>
                  <a:gd name="GluePoint2X" fmla="*/ 29 w 29"/>
                  <a:gd name="GluePoint2Y" fmla="*/ 2 h 11"/>
                  <a:gd name="GluePoint3X" fmla="*/ 27 w 29"/>
                  <a:gd name="GluePoint3Y" fmla="*/ 0 h 11"/>
                  <a:gd name="GluePoint4X" fmla="*/ 11 w 29"/>
                  <a:gd name="GluePoint4Y" fmla="*/ 0 h 11"/>
                  <a:gd name="GluePoint5X" fmla="*/ 0 w 29"/>
                  <a:gd name="GluePoint5Y" fmla="*/ 3 h 11"/>
                  <a:gd name="GluePoint6X" fmla="*/ 6 w 29"/>
                  <a:gd name="GluePoint6Y" fmla="*/ 6 h 11"/>
                  <a:gd name="GluePoint7X" fmla="*/ 10 w 29"/>
                  <a:gd name="GluePoint7Y" fmla="*/ 11 h 11"/>
                  <a:gd name="GluePoint8X" fmla="*/ 16 w 29"/>
                  <a:gd name="GluePoint8Y" fmla="*/ 1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9" h="11">
                    <a:moveTo>
                      <a:pt x="16" y="10"/>
                    </a:moveTo>
                    <a:lnTo>
                      <a:pt x="29" y="2"/>
                    </a:lnTo>
                    <a:lnTo>
                      <a:pt x="27" y="0"/>
                    </a:lnTo>
                    <a:lnTo>
                      <a:pt x="11" y="0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10" y="11"/>
                    </a:lnTo>
                    <a:lnTo>
                      <a:pt x="16" y="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75" name="Freeform 454"/>
              <p:cNvSpPr/>
              <p:nvPr/>
            </p:nvSpPr>
            <p:spPr>
              <a:xfrm>
                <a:off x="2333520" y="1057320"/>
                <a:ext cx="115560" cy="5832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58320"/>
                  <a:gd name="textAreaBottom" fmla="*/ 58680 h 58320"/>
                  <a:gd name="GluePoint1X" fmla="*/ 15 w 73"/>
                  <a:gd name="GluePoint1Y" fmla="*/ 28 h 37"/>
                  <a:gd name="GluePoint2X" fmla="*/ 15 w 73"/>
                  <a:gd name="GluePoint2Y" fmla="*/ 24 h 37"/>
                  <a:gd name="GluePoint3X" fmla="*/ 11 w 73"/>
                  <a:gd name="GluePoint3Y" fmla="*/ 24 h 37"/>
                  <a:gd name="GluePoint4X" fmla="*/ 11 w 73"/>
                  <a:gd name="GluePoint4Y" fmla="*/ 23 h 37"/>
                  <a:gd name="GluePoint5X" fmla="*/ 4 w 73"/>
                  <a:gd name="GluePoint5Y" fmla="*/ 24 h 37"/>
                  <a:gd name="GluePoint6X" fmla="*/ 0 w 73"/>
                  <a:gd name="GluePoint6Y" fmla="*/ 18 h 37"/>
                  <a:gd name="GluePoint7X" fmla="*/ 1 w 73"/>
                  <a:gd name="GluePoint7Y" fmla="*/ 16 h 37"/>
                  <a:gd name="GluePoint8X" fmla="*/ 4 w 73"/>
                  <a:gd name="GluePoint8Y" fmla="*/ 13 h 37"/>
                  <a:gd name="GluePoint9X" fmla="*/ 9 w 73"/>
                  <a:gd name="GluePoint9Y" fmla="*/ 13 h 37"/>
                  <a:gd name="GluePoint10X" fmla="*/ 14 w 73"/>
                  <a:gd name="GluePoint10Y" fmla="*/ 15 h 37"/>
                  <a:gd name="GluePoint11X" fmla="*/ 14 w 73"/>
                  <a:gd name="GluePoint11Y" fmla="*/ 18 h 37"/>
                  <a:gd name="GluePoint12X" fmla="*/ 25 w 73"/>
                  <a:gd name="GluePoint12Y" fmla="*/ 16 h 37"/>
                  <a:gd name="GluePoint13X" fmla="*/ 27 w 73"/>
                  <a:gd name="GluePoint13Y" fmla="*/ 13 h 37"/>
                  <a:gd name="GluePoint14X" fmla="*/ 27 w 73"/>
                  <a:gd name="GluePoint14Y" fmla="*/ 15 h 37"/>
                  <a:gd name="GluePoint15X" fmla="*/ 30 w 73"/>
                  <a:gd name="GluePoint15Y" fmla="*/ 13 h 37"/>
                  <a:gd name="GluePoint16X" fmla="*/ 27 w 73"/>
                  <a:gd name="GluePoint16Y" fmla="*/ 12 h 37"/>
                  <a:gd name="GluePoint17X" fmla="*/ 28 w 73"/>
                  <a:gd name="GluePoint17Y" fmla="*/ 10 h 37"/>
                  <a:gd name="GluePoint18X" fmla="*/ 35 w 73"/>
                  <a:gd name="GluePoint18Y" fmla="*/ 10 h 37"/>
                  <a:gd name="GluePoint19X" fmla="*/ 33 w 73"/>
                  <a:gd name="GluePoint19Y" fmla="*/ 8 h 37"/>
                  <a:gd name="GluePoint20X" fmla="*/ 28 w 73"/>
                  <a:gd name="GluePoint20Y" fmla="*/ 8 h 37"/>
                  <a:gd name="GluePoint21X" fmla="*/ 23 w 73"/>
                  <a:gd name="GluePoint21Y" fmla="*/ 8 h 37"/>
                  <a:gd name="GluePoint22X" fmla="*/ 23 w 73"/>
                  <a:gd name="GluePoint22Y" fmla="*/ 5 h 37"/>
                  <a:gd name="GluePoint23X" fmla="*/ 28 w 73"/>
                  <a:gd name="GluePoint23Y" fmla="*/ 5 h 37"/>
                  <a:gd name="GluePoint24X" fmla="*/ 30 w 73"/>
                  <a:gd name="GluePoint24Y" fmla="*/ 7 h 37"/>
                  <a:gd name="GluePoint25X" fmla="*/ 31 w 73"/>
                  <a:gd name="GluePoint25Y" fmla="*/ 5 h 37"/>
                  <a:gd name="GluePoint26X" fmla="*/ 28 w 73"/>
                  <a:gd name="GluePoint26Y" fmla="*/ 4 h 37"/>
                  <a:gd name="GluePoint27X" fmla="*/ 35 w 73"/>
                  <a:gd name="GluePoint27Y" fmla="*/ 0 h 37"/>
                  <a:gd name="GluePoint28X" fmla="*/ 39 w 73"/>
                  <a:gd name="GluePoint28Y" fmla="*/ 2 h 37"/>
                  <a:gd name="GluePoint29X" fmla="*/ 41 w 73"/>
                  <a:gd name="GluePoint29Y" fmla="*/ 2 h 37"/>
                  <a:gd name="GluePoint30X" fmla="*/ 38 w 73"/>
                  <a:gd name="GluePoint30Y" fmla="*/ 0 h 37"/>
                  <a:gd name="GluePoint31X" fmla="*/ 41 w 73"/>
                  <a:gd name="GluePoint31Y" fmla="*/ 0 h 37"/>
                  <a:gd name="GluePoint32X" fmla="*/ 52 w 73"/>
                  <a:gd name="GluePoint32Y" fmla="*/ 2 h 37"/>
                  <a:gd name="GluePoint33X" fmla="*/ 71 w 73"/>
                  <a:gd name="GluePoint33Y" fmla="*/ 0 h 37"/>
                  <a:gd name="GluePoint34X" fmla="*/ 73 w 73"/>
                  <a:gd name="GluePoint34Y" fmla="*/ 2 h 37"/>
                  <a:gd name="GluePoint35X" fmla="*/ 71 w 73"/>
                  <a:gd name="GluePoint35Y" fmla="*/ 4 h 37"/>
                  <a:gd name="GluePoint36X" fmla="*/ 63 w 73"/>
                  <a:gd name="GluePoint36Y" fmla="*/ 5 h 37"/>
                  <a:gd name="GluePoint37X" fmla="*/ 66 w 73"/>
                  <a:gd name="GluePoint37Y" fmla="*/ 5 h 37"/>
                  <a:gd name="GluePoint38X" fmla="*/ 65 w 73"/>
                  <a:gd name="GluePoint38Y" fmla="*/ 7 h 37"/>
                  <a:gd name="GluePoint39X" fmla="*/ 57 w 73"/>
                  <a:gd name="GluePoint39Y" fmla="*/ 8 h 37"/>
                  <a:gd name="GluePoint40X" fmla="*/ 47 w 73"/>
                  <a:gd name="GluePoint40Y" fmla="*/ 12 h 37"/>
                  <a:gd name="GluePoint41X" fmla="*/ 46 w 73"/>
                  <a:gd name="GluePoint41Y" fmla="*/ 13 h 37"/>
                  <a:gd name="GluePoint42X" fmla="*/ 57 w 73"/>
                  <a:gd name="GluePoint42Y" fmla="*/ 12 h 37"/>
                  <a:gd name="GluePoint43X" fmla="*/ 58 w 73"/>
                  <a:gd name="GluePoint43Y" fmla="*/ 16 h 37"/>
                  <a:gd name="GluePoint44X" fmla="*/ 55 w 73"/>
                  <a:gd name="GluePoint44Y" fmla="*/ 18 h 37"/>
                  <a:gd name="GluePoint45X" fmla="*/ 63 w 73"/>
                  <a:gd name="GluePoint45Y" fmla="*/ 16 h 37"/>
                  <a:gd name="GluePoint46X" fmla="*/ 62 w 73"/>
                  <a:gd name="GluePoint46Y" fmla="*/ 20 h 37"/>
                  <a:gd name="GluePoint47X" fmla="*/ 57 w 73"/>
                  <a:gd name="GluePoint47Y" fmla="*/ 21 h 37"/>
                  <a:gd name="GluePoint48X" fmla="*/ 55 w 73"/>
                  <a:gd name="GluePoint48Y" fmla="*/ 24 h 37"/>
                  <a:gd name="GluePoint49X" fmla="*/ 52 w 73"/>
                  <a:gd name="GluePoint49Y" fmla="*/ 26 h 37"/>
                  <a:gd name="GluePoint50X" fmla="*/ 54 w 73"/>
                  <a:gd name="GluePoint50Y" fmla="*/ 26 h 37"/>
                  <a:gd name="GluePoint51X" fmla="*/ 52 w 73"/>
                  <a:gd name="GluePoint51Y" fmla="*/ 29 h 37"/>
                  <a:gd name="GluePoint52X" fmla="*/ 41 w 73"/>
                  <a:gd name="GluePoint52Y" fmla="*/ 33 h 37"/>
                  <a:gd name="GluePoint53X" fmla="*/ 33 w 73"/>
                  <a:gd name="GluePoint53Y" fmla="*/ 33 h 37"/>
                  <a:gd name="GluePoint54X" fmla="*/ 31 w 73"/>
                  <a:gd name="GluePoint54Y" fmla="*/ 34 h 37"/>
                  <a:gd name="GluePoint55X" fmla="*/ 23 w 73"/>
                  <a:gd name="GluePoint55Y" fmla="*/ 37 h 37"/>
                  <a:gd name="GluePoint56X" fmla="*/ 22 w 73"/>
                  <a:gd name="GluePoint56Y" fmla="*/ 36 h 37"/>
                  <a:gd name="GluePoint57X" fmla="*/ 19 w 73"/>
                  <a:gd name="GluePoint57Y" fmla="*/ 36 h 37"/>
                  <a:gd name="GluePoint58X" fmla="*/ 20 w 73"/>
                  <a:gd name="GluePoint58Y" fmla="*/ 31 h 37"/>
                  <a:gd name="GluePoint59X" fmla="*/ 15 w 73"/>
                  <a:gd name="GluePoint59Y" fmla="*/ 28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73" h="37">
                    <a:moveTo>
                      <a:pt x="15" y="28"/>
                    </a:moveTo>
                    <a:lnTo>
                      <a:pt x="15" y="24"/>
                    </a:lnTo>
                    <a:lnTo>
                      <a:pt x="11" y="24"/>
                    </a:lnTo>
                    <a:lnTo>
                      <a:pt x="11" y="23"/>
                    </a:lnTo>
                    <a:lnTo>
                      <a:pt x="4" y="24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4" y="13"/>
                    </a:lnTo>
                    <a:lnTo>
                      <a:pt x="9" y="13"/>
                    </a:lnTo>
                    <a:lnTo>
                      <a:pt x="14" y="15"/>
                    </a:lnTo>
                    <a:lnTo>
                      <a:pt x="14" y="18"/>
                    </a:lnTo>
                    <a:lnTo>
                      <a:pt x="25" y="16"/>
                    </a:lnTo>
                    <a:lnTo>
                      <a:pt x="27" y="13"/>
                    </a:lnTo>
                    <a:lnTo>
                      <a:pt x="27" y="15"/>
                    </a:lnTo>
                    <a:lnTo>
                      <a:pt x="30" y="13"/>
                    </a:lnTo>
                    <a:lnTo>
                      <a:pt x="27" y="12"/>
                    </a:lnTo>
                    <a:lnTo>
                      <a:pt x="28" y="10"/>
                    </a:lnTo>
                    <a:lnTo>
                      <a:pt x="35" y="10"/>
                    </a:lnTo>
                    <a:lnTo>
                      <a:pt x="33" y="8"/>
                    </a:lnTo>
                    <a:lnTo>
                      <a:pt x="28" y="8"/>
                    </a:lnTo>
                    <a:lnTo>
                      <a:pt x="23" y="8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0" y="7"/>
                    </a:lnTo>
                    <a:lnTo>
                      <a:pt x="31" y="5"/>
                    </a:lnTo>
                    <a:lnTo>
                      <a:pt x="28" y="4"/>
                    </a:lnTo>
                    <a:lnTo>
                      <a:pt x="35" y="0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52" y="2"/>
                    </a:lnTo>
                    <a:lnTo>
                      <a:pt x="71" y="0"/>
                    </a:lnTo>
                    <a:lnTo>
                      <a:pt x="73" y="2"/>
                    </a:lnTo>
                    <a:lnTo>
                      <a:pt x="71" y="4"/>
                    </a:lnTo>
                    <a:lnTo>
                      <a:pt x="63" y="5"/>
                    </a:lnTo>
                    <a:lnTo>
                      <a:pt x="66" y="5"/>
                    </a:lnTo>
                    <a:lnTo>
                      <a:pt x="65" y="7"/>
                    </a:lnTo>
                    <a:lnTo>
                      <a:pt x="57" y="8"/>
                    </a:lnTo>
                    <a:lnTo>
                      <a:pt x="47" y="12"/>
                    </a:lnTo>
                    <a:lnTo>
                      <a:pt x="46" y="13"/>
                    </a:lnTo>
                    <a:lnTo>
                      <a:pt x="57" y="12"/>
                    </a:lnTo>
                    <a:lnTo>
                      <a:pt x="58" y="16"/>
                    </a:lnTo>
                    <a:lnTo>
                      <a:pt x="55" y="18"/>
                    </a:lnTo>
                    <a:lnTo>
                      <a:pt x="63" y="16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5" y="24"/>
                    </a:lnTo>
                    <a:lnTo>
                      <a:pt x="52" y="26"/>
                    </a:lnTo>
                    <a:lnTo>
                      <a:pt x="54" y="26"/>
                    </a:lnTo>
                    <a:lnTo>
                      <a:pt x="52" y="29"/>
                    </a:lnTo>
                    <a:lnTo>
                      <a:pt x="41" y="33"/>
                    </a:lnTo>
                    <a:lnTo>
                      <a:pt x="33" y="33"/>
                    </a:lnTo>
                    <a:lnTo>
                      <a:pt x="31" y="34"/>
                    </a:lnTo>
                    <a:lnTo>
                      <a:pt x="23" y="37"/>
                    </a:lnTo>
                    <a:lnTo>
                      <a:pt x="22" y="36"/>
                    </a:lnTo>
                    <a:lnTo>
                      <a:pt x="19" y="36"/>
                    </a:lnTo>
                    <a:lnTo>
                      <a:pt x="20" y="31"/>
                    </a:lnTo>
                    <a:lnTo>
                      <a:pt x="15" y="2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76" name="Freeform 455"/>
              <p:cNvSpPr/>
              <p:nvPr/>
            </p:nvSpPr>
            <p:spPr>
              <a:xfrm>
                <a:off x="2305080" y="1147680"/>
                <a:ext cx="72720" cy="331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3120"/>
                  <a:gd name="textAreaBottom" fmla="*/ 33480 h 33120"/>
                  <a:gd name="GluePoint1X" fmla="*/ 37 w 46"/>
                  <a:gd name="GluePoint1Y" fmla="*/ 4 h 21"/>
                  <a:gd name="GluePoint2X" fmla="*/ 33 w 46"/>
                  <a:gd name="GluePoint2Y" fmla="*/ 3 h 21"/>
                  <a:gd name="GluePoint3X" fmla="*/ 35 w 46"/>
                  <a:gd name="GluePoint3Y" fmla="*/ 1 h 21"/>
                  <a:gd name="GluePoint4X" fmla="*/ 29 w 46"/>
                  <a:gd name="GluePoint4Y" fmla="*/ 0 h 21"/>
                  <a:gd name="GluePoint5X" fmla="*/ 22 w 46"/>
                  <a:gd name="GluePoint5Y" fmla="*/ 4 h 21"/>
                  <a:gd name="GluePoint6X" fmla="*/ 22 w 46"/>
                  <a:gd name="GluePoint6Y" fmla="*/ 4 h 21"/>
                  <a:gd name="GluePoint7X" fmla="*/ 18 w 46"/>
                  <a:gd name="GluePoint7Y" fmla="*/ 6 h 21"/>
                  <a:gd name="GluePoint8X" fmla="*/ 16 w 46"/>
                  <a:gd name="GluePoint8Y" fmla="*/ 8 h 21"/>
                  <a:gd name="GluePoint9X" fmla="*/ 13 w 46"/>
                  <a:gd name="GluePoint9Y" fmla="*/ 11 h 21"/>
                  <a:gd name="GluePoint10X" fmla="*/ 2 w 46"/>
                  <a:gd name="GluePoint10Y" fmla="*/ 11 h 21"/>
                  <a:gd name="GluePoint11X" fmla="*/ 0 w 46"/>
                  <a:gd name="GluePoint11Y" fmla="*/ 14 h 21"/>
                  <a:gd name="GluePoint12X" fmla="*/ 2 w 46"/>
                  <a:gd name="GluePoint12Y" fmla="*/ 16 h 21"/>
                  <a:gd name="GluePoint13X" fmla="*/ 6 w 46"/>
                  <a:gd name="GluePoint13Y" fmla="*/ 14 h 21"/>
                  <a:gd name="GluePoint14X" fmla="*/ 18 w 46"/>
                  <a:gd name="GluePoint14Y" fmla="*/ 19 h 21"/>
                  <a:gd name="GluePoint15X" fmla="*/ 30 w 46"/>
                  <a:gd name="GluePoint15Y" fmla="*/ 21 h 21"/>
                  <a:gd name="GluePoint16X" fmla="*/ 33 w 46"/>
                  <a:gd name="GluePoint16Y" fmla="*/ 19 h 21"/>
                  <a:gd name="GluePoint17X" fmla="*/ 43 w 46"/>
                  <a:gd name="GluePoint17Y" fmla="*/ 17 h 21"/>
                  <a:gd name="GluePoint18X" fmla="*/ 46 w 46"/>
                  <a:gd name="GluePoint18Y" fmla="*/ 16 h 21"/>
                  <a:gd name="GluePoint19X" fmla="*/ 43 w 46"/>
                  <a:gd name="GluePoint19Y" fmla="*/ 16 h 21"/>
                  <a:gd name="GluePoint20X" fmla="*/ 41 w 46"/>
                  <a:gd name="GluePoint20Y" fmla="*/ 11 h 21"/>
                  <a:gd name="GluePoint21X" fmla="*/ 37 w 46"/>
                  <a:gd name="GluePoint21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46" h="21">
                    <a:moveTo>
                      <a:pt x="37" y="4"/>
                    </a:moveTo>
                    <a:lnTo>
                      <a:pt x="33" y="3"/>
                    </a:lnTo>
                    <a:lnTo>
                      <a:pt x="35" y="1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3" y="11"/>
                    </a:lnTo>
                    <a:lnTo>
                      <a:pt x="2" y="11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6" y="14"/>
                    </a:lnTo>
                    <a:lnTo>
                      <a:pt x="18" y="19"/>
                    </a:lnTo>
                    <a:lnTo>
                      <a:pt x="30" y="21"/>
                    </a:lnTo>
                    <a:lnTo>
                      <a:pt x="33" y="19"/>
                    </a:lnTo>
                    <a:lnTo>
                      <a:pt x="43" y="17"/>
                    </a:lnTo>
                    <a:lnTo>
                      <a:pt x="46" y="16"/>
                    </a:lnTo>
                    <a:lnTo>
                      <a:pt x="43" y="16"/>
                    </a:lnTo>
                    <a:lnTo>
                      <a:pt x="41" y="11"/>
                    </a:lnTo>
                    <a:lnTo>
                      <a:pt x="37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77" name="Freeform 456"/>
              <p:cNvSpPr/>
              <p:nvPr/>
            </p:nvSpPr>
            <p:spPr>
              <a:xfrm>
                <a:off x="2398680" y="996840"/>
                <a:ext cx="99720" cy="3456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34560"/>
                  <a:gd name="textAreaBottom" fmla="*/ 34920 h 34560"/>
                  <a:gd name="GluePoint1X" fmla="*/ 57 w 63"/>
                  <a:gd name="GluePoint1Y" fmla="*/ 8 h 22"/>
                  <a:gd name="GluePoint2X" fmla="*/ 55 w 63"/>
                  <a:gd name="GluePoint2Y" fmla="*/ 9 h 22"/>
                  <a:gd name="GluePoint3X" fmla="*/ 52 w 63"/>
                  <a:gd name="GluePoint3Y" fmla="*/ 11 h 22"/>
                  <a:gd name="GluePoint4X" fmla="*/ 55 w 63"/>
                  <a:gd name="GluePoint4Y" fmla="*/ 11 h 22"/>
                  <a:gd name="GluePoint5X" fmla="*/ 51 w 63"/>
                  <a:gd name="GluePoint5Y" fmla="*/ 16 h 22"/>
                  <a:gd name="GluePoint6X" fmla="*/ 51 w 63"/>
                  <a:gd name="GluePoint6Y" fmla="*/ 14 h 22"/>
                  <a:gd name="GluePoint7X" fmla="*/ 49 w 63"/>
                  <a:gd name="GluePoint7Y" fmla="*/ 14 h 22"/>
                  <a:gd name="GluePoint8X" fmla="*/ 48 w 63"/>
                  <a:gd name="GluePoint8Y" fmla="*/ 14 h 22"/>
                  <a:gd name="GluePoint9X" fmla="*/ 46 w 63"/>
                  <a:gd name="GluePoint9Y" fmla="*/ 14 h 22"/>
                  <a:gd name="GluePoint10X" fmla="*/ 46 w 63"/>
                  <a:gd name="GluePoint10Y" fmla="*/ 16 h 22"/>
                  <a:gd name="GluePoint11X" fmla="*/ 41 w 63"/>
                  <a:gd name="GluePoint11Y" fmla="*/ 17 h 22"/>
                  <a:gd name="GluePoint12X" fmla="*/ 43 w 63"/>
                  <a:gd name="GluePoint12Y" fmla="*/ 21 h 22"/>
                  <a:gd name="GluePoint13X" fmla="*/ 40 w 63"/>
                  <a:gd name="GluePoint13Y" fmla="*/ 19 h 22"/>
                  <a:gd name="GluePoint14X" fmla="*/ 38 w 63"/>
                  <a:gd name="GluePoint14Y" fmla="*/ 21 h 22"/>
                  <a:gd name="GluePoint15X" fmla="*/ 24 w 63"/>
                  <a:gd name="GluePoint15Y" fmla="*/ 22 h 22"/>
                  <a:gd name="GluePoint16X" fmla="*/ 25 w 63"/>
                  <a:gd name="GluePoint16Y" fmla="*/ 21 h 22"/>
                  <a:gd name="GluePoint17X" fmla="*/ 21 w 63"/>
                  <a:gd name="GluePoint17Y" fmla="*/ 22 h 22"/>
                  <a:gd name="GluePoint18X" fmla="*/ 16 w 63"/>
                  <a:gd name="GluePoint18Y" fmla="*/ 22 h 22"/>
                  <a:gd name="GluePoint19X" fmla="*/ 14 w 63"/>
                  <a:gd name="GluePoint19Y" fmla="*/ 21 h 22"/>
                  <a:gd name="GluePoint20X" fmla="*/ 16 w 63"/>
                  <a:gd name="GluePoint20Y" fmla="*/ 19 h 22"/>
                  <a:gd name="GluePoint21X" fmla="*/ 17 w 63"/>
                  <a:gd name="GluePoint21Y" fmla="*/ 17 h 22"/>
                  <a:gd name="GluePoint22X" fmla="*/ 17 w 63"/>
                  <a:gd name="GluePoint22Y" fmla="*/ 16 h 22"/>
                  <a:gd name="GluePoint23X" fmla="*/ 24 w 63"/>
                  <a:gd name="GluePoint23Y" fmla="*/ 14 h 22"/>
                  <a:gd name="GluePoint24X" fmla="*/ 32 w 63"/>
                  <a:gd name="GluePoint24Y" fmla="*/ 14 h 22"/>
                  <a:gd name="GluePoint25X" fmla="*/ 32 w 63"/>
                  <a:gd name="GluePoint25Y" fmla="*/ 13 h 22"/>
                  <a:gd name="GluePoint26X" fmla="*/ 1 w 63"/>
                  <a:gd name="GluePoint26Y" fmla="*/ 14 h 22"/>
                  <a:gd name="GluePoint27X" fmla="*/ 0 w 63"/>
                  <a:gd name="GluePoint27Y" fmla="*/ 14 h 22"/>
                  <a:gd name="GluePoint28X" fmla="*/ 3 w 63"/>
                  <a:gd name="GluePoint28Y" fmla="*/ 13 h 22"/>
                  <a:gd name="GluePoint29X" fmla="*/ 8 w 63"/>
                  <a:gd name="GluePoint29Y" fmla="*/ 13 h 22"/>
                  <a:gd name="GluePoint30X" fmla="*/ 6 w 63"/>
                  <a:gd name="GluePoint30Y" fmla="*/ 11 h 22"/>
                  <a:gd name="GluePoint31X" fmla="*/ 11 w 63"/>
                  <a:gd name="GluePoint31Y" fmla="*/ 9 h 22"/>
                  <a:gd name="GluePoint32X" fmla="*/ 16 w 63"/>
                  <a:gd name="GluePoint32Y" fmla="*/ 11 h 22"/>
                  <a:gd name="GluePoint33X" fmla="*/ 17 w 63"/>
                  <a:gd name="GluePoint33Y" fmla="*/ 11 h 22"/>
                  <a:gd name="GluePoint34X" fmla="*/ 16 w 63"/>
                  <a:gd name="GluePoint34Y" fmla="*/ 9 h 22"/>
                  <a:gd name="GluePoint35X" fmla="*/ 21 w 63"/>
                  <a:gd name="GluePoint35Y" fmla="*/ 8 h 22"/>
                  <a:gd name="GluePoint36X" fmla="*/ 16 w 63"/>
                  <a:gd name="GluePoint36Y" fmla="*/ 9 h 22"/>
                  <a:gd name="GluePoint37X" fmla="*/ 16 w 63"/>
                  <a:gd name="GluePoint37Y" fmla="*/ 8 h 22"/>
                  <a:gd name="GluePoint38X" fmla="*/ 17 w 63"/>
                  <a:gd name="GluePoint38Y" fmla="*/ 6 h 22"/>
                  <a:gd name="GluePoint39X" fmla="*/ 14 w 63"/>
                  <a:gd name="GluePoint39Y" fmla="*/ 6 h 22"/>
                  <a:gd name="GluePoint40X" fmla="*/ 16 w 63"/>
                  <a:gd name="GluePoint40Y" fmla="*/ 5 h 22"/>
                  <a:gd name="GluePoint41X" fmla="*/ 22 w 63"/>
                  <a:gd name="GluePoint41Y" fmla="*/ 3 h 22"/>
                  <a:gd name="GluePoint42X" fmla="*/ 27 w 63"/>
                  <a:gd name="GluePoint42Y" fmla="*/ 3 h 22"/>
                  <a:gd name="GluePoint43X" fmla="*/ 28 w 63"/>
                  <a:gd name="GluePoint43Y" fmla="*/ 6 h 22"/>
                  <a:gd name="GluePoint44X" fmla="*/ 30 w 63"/>
                  <a:gd name="GluePoint44Y" fmla="*/ 6 h 22"/>
                  <a:gd name="GluePoint45X" fmla="*/ 28 w 63"/>
                  <a:gd name="GluePoint45Y" fmla="*/ 8 h 22"/>
                  <a:gd name="GluePoint46X" fmla="*/ 36 w 63"/>
                  <a:gd name="GluePoint46Y" fmla="*/ 8 h 22"/>
                  <a:gd name="GluePoint47X" fmla="*/ 35 w 63"/>
                  <a:gd name="GluePoint47Y" fmla="*/ 6 h 22"/>
                  <a:gd name="GluePoint48X" fmla="*/ 38 w 63"/>
                  <a:gd name="GluePoint48Y" fmla="*/ 5 h 22"/>
                  <a:gd name="GluePoint49X" fmla="*/ 38 w 63"/>
                  <a:gd name="GluePoint49Y" fmla="*/ 5 h 22"/>
                  <a:gd name="GluePoint50X" fmla="*/ 30 w 63"/>
                  <a:gd name="GluePoint50Y" fmla="*/ 1 h 22"/>
                  <a:gd name="GluePoint51X" fmla="*/ 40 w 63"/>
                  <a:gd name="GluePoint51Y" fmla="*/ 0 h 22"/>
                  <a:gd name="GluePoint52X" fmla="*/ 46 w 63"/>
                  <a:gd name="GluePoint52Y" fmla="*/ 0 h 22"/>
                  <a:gd name="GluePoint53X" fmla="*/ 51 w 63"/>
                  <a:gd name="GluePoint53Y" fmla="*/ 1 h 22"/>
                  <a:gd name="GluePoint54X" fmla="*/ 51 w 63"/>
                  <a:gd name="GluePoint54Y" fmla="*/ 3 h 22"/>
                  <a:gd name="GluePoint55X" fmla="*/ 54 w 63"/>
                  <a:gd name="GluePoint55Y" fmla="*/ 1 h 22"/>
                  <a:gd name="GluePoint56X" fmla="*/ 55 w 63"/>
                  <a:gd name="GluePoint56Y" fmla="*/ 0 h 22"/>
                  <a:gd name="GluePoint57X" fmla="*/ 57 w 63"/>
                  <a:gd name="GluePoint57Y" fmla="*/ 0 h 22"/>
                  <a:gd name="GluePoint58X" fmla="*/ 60 w 63"/>
                  <a:gd name="GluePoint58Y" fmla="*/ 0 h 22"/>
                  <a:gd name="GluePoint59X" fmla="*/ 63 w 63"/>
                  <a:gd name="GluePoint59Y" fmla="*/ 1 h 22"/>
                  <a:gd name="GluePoint60X" fmla="*/ 60 w 63"/>
                  <a:gd name="GluePoint60Y" fmla="*/ 5 h 22"/>
                  <a:gd name="GluePoint61X" fmla="*/ 60 w 63"/>
                  <a:gd name="GluePoint61Y" fmla="*/ 6 h 22"/>
                  <a:gd name="GluePoint62X" fmla="*/ 57 w 63"/>
                  <a:gd name="GluePoint62Y" fmla="*/ 8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3" h="22">
                    <a:moveTo>
                      <a:pt x="57" y="8"/>
                    </a:moveTo>
                    <a:lnTo>
                      <a:pt x="55" y="9"/>
                    </a:lnTo>
                    <a:lnTo>
                      <a:pt x="52" y="11"/>
                    </a:lnTo>
                    <a:lnTo>
                      <a:pt x="55" y="11"/>
                    </a:lnTo>
                    <a:lnTo>
                      <a:pt x="51" y="16"/>
                    </a:lnTo>
                    <a:lnTo>
                      <a:pt x="51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6" y="14"/>
                    </a:lnTo>
                    <a:lnTo>
                      <a:pt x="46" y="16"/>
                    </a:lnTo>
                    <a:lnTo>
                      <a:pt x="41" y="17"/>
                    </a:lnTo>
                    <a:lnTo>
                      <a:pt x="43" y="21"/>
                    </a:lnTo>
                    <a:lnTo>
                      <a:pt x="40" y="19"/>
                    </a:lnTo>
                    <a:lnTo>
                      <a:pt x="38" y="21"/>
                    </a:lnTo>
                    <a:lnTo>
                      <a:pt x="24" y="22"/>
                    </a:lnTo>
                    <a:lnTo>
                      <a:pt x="25" y="21"/>
                    </a:lnTo>
                    <a:lnTo>
                      <a:pt x="21" y="22"/>
                    </a:lnTo>
                    <a:lnTo>
                      <a:pt x="16" y="22"/>
                    </a:lnTo>
                    <a:lnTo>
                      <a:pt x="14" y="21"/>
                    </a:lnTo>
                    <a:lnTo>
                      <a:pt x="16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24" y="14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3" y="13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11" y="9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6" y="9"/>
                    </a:lnTo>
                    <a:lnTo>
                      <a:pt x="21" y="8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22" y="3"/>
                    </a:lnTo>
                    <a:lnTo>
                      <a:pt x="27" y="3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28" y="8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0" y="1"/>
                    </a:lnTo>
                    <a:lnTo>
                      <a:pt x="40" y="0"/>
                    </a:lnTo>
                    <a:lnTo>
                      <a:pt x="46" y="0"/>
                    </a:lnTo>
                    <a:lnTo>
                      <a:pt x="51" y="1"/>
                    </a:lnTo>
                    <a:lnTo>
                      <a:pt x="51" y="3"/>
                    </a:lnTo>
                    <a:lnTo>
                      <a:pt x="54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60" y="0"/>
                    </a:lnTo>
                    <a:lnTo>
                      <a:pt x="63" y="1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57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78" name="Freeform 457"/>
              <p:cNvSpPr/>
              <p:nvPr/>
            </p:nvSpPr>
            <p:spPr>
              <a:xfrm>
                <a:off x="2540160" y="950760"/>
                <a:ext cx="52200" cy="2196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1960"/>
                  <a:gd name="textAreaBottom" fmla="*/ 22320 h 21960"/>
                  <a:gd name="GluePoint1X" fmla="*/ 24 w 33"/>
                  <a:gd name="GluePoint1Y" fmla="*/ 13 h 14"/>
                  <a:gd name="GluePoint2X" fmla="*/ 11 w 33"/>
                  <a:gd name="GluePoint2Y" fmla="*/ 13 h 14"/>
                  <a:gd name="GluePoint3X" fmla="*/ 5 w 33"/>
                  <a:gd name="GluePoint3Y" fmla="*/ 14 h 14"/>
                  <a:gd name="GluePoint4X" fmla="*/ 1 w 33"/>
                  <a:gd name="GluePoint4Y" fmla="*/ 14 h 14"/>
                  <a:gd name="GluePoint5X" fmla="*/ 5 w 33"/>
                  <a:gd name="GluePoint5Y" fmla="*/ 13 h 14"/>
                  <a:gd name="GluePoint6X" fmla="*/ 0 w 33"/>
                  <a:gd name="GluePoint6Y" fmla="*/ 11 h 14"/>
                  <a:gd name="GluePoint7X" fmla="*/ 8 w 33"/>
                  <a:gd name="GluePoint7Y" fmla="*/ 9 h 14"/>
                  <a:gd name="GluePoint8X" fmla="*/ 11 w 33"/>
                  <a:gd name="GluePoint8Y" fmla="*/ 9 h 14"/>
                  <a:gd name="GluePoint9X" fmla="*/ 11 w 33"/>
                  <a:gd name="GluePoint9Y" fmla="*/ 9 h 14"/>
                  <a:gd name="GluePoint10X" fmla="*/ 1 w 33"/>
                  <a:gd name="GluePoint10Y" fmla="*/ 8 h 14"/>
                  <a:gd name="GluePoint11X" fmla="*/ 3 w 33"/>
                  <a:gd name="GluePoint11Y" fmla="*/ 8 h 14"/>
                  <a:gd name="GluePoint12X" fmla="*/ 1 w 33"/>
                  <a:gd name="GluePoint12Y" fmla="*/ 6 h 14"/>
                  <a:gd name="GluePoint13X" fmla="*/ 3 w 33"/>
                  <a:gd name="GluePoint13Y" fmla="*/ 5 h 14"/>
                  <a:gd name="GluePoint14X" fmla="*/ 1 w 33"/>
                  <a:gd name="GluePoint14Y" fmla="*/ 5 h 14"/>
                  <a:gd name="GluePoint15X" fmla="*/ 6 w 33"/>
                  <a:gd name="GluePoint15Y" fmla="*/ 3 h 14"/>
                  <a:gd name="GluePoint16X" fmla="*/ 5 w 33"/>
                  <a:gd name="GluePoint16Y" fmla="*/ 1 h 14"/>
                  <a:gd name="GluePoint17X" fmla="*/ 8 w 33"/>
                  <a:gd name="GluePoint17Y" fmla="*/ 0 h 14"/>
                  <a:gd name="GluePoint18X" fmla="*/ 11 w 33"/>
                  <a:gd name="GluePoint18Y" fmla="*/ 0 h 14"/>
                  <a:gd name="GluePoint19X" fmla="*/ 27 w 33"/>
                  <a:gd name="GluePoint19Y" fmla="*/ 3 h 14"/>
                  <a:gd name="GluePoint20X" fmla="*/ 27 w 33"/>
                  <a:gd name="GluePoint20Y" fmla="*/ 3 h 14"/>
                  <a:gd name="GluePoint21X" fmla="*/ 24 w 33"/>
                  <a:gd name="GluePoint21Y" fmla="*/ 5 h 14"/>
                  <a:gd name="GluePoint22X" fmla="*/ 28 w 33"/>
                  <a:gd name="GluePoint22Y" fmla="*/ 5 h 14"/>
                  <a:gd name="GluePoint23X" fmla="*/ 33 w 33"/>
                  <a:gd name="GluePoint23Y" fmla="*/ 6 h 14"/>
                  <a:gd name="GluePoint24X" fmla="*/ 30 w 33"/>
                  <a:gd name="GluePoint24Y" fmla="*/ 8 h 14"/>
                  <a:gd name="GluePoint25X" fmla="*/ 28 w 33"/>
                  <a:gd name="GluePoint25Y" fmla="*/ 9 h 14"/>
                  <a:gd name="GluePoint26X" fmla="*/ 28 w 33"/>
                  <a:gd name="GluePoint26Y" fmla="*/ 11 h 14"/>
                  <a:gd name="GluePoint27X" fmla="*/ 24 w 33"/>
                  <a:gd name="GluePoint27Y" fmla="*/ 1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33" h="14">
                    <a:moveTo>
                      <a:pt x="24" y="13"/>
                    </a:moveTo>
                    <a:lnTo>
                      <a:pt x="11" y="13"/>
                    </a:lnTo>
                    <a:lnTo>
                      <a:pt x="5" y="14"/>
                    </a:lnTo>
                    <a:lnTo>
                      <a:pt x="1" y="14"/>
                    </a:lnTo>
                    <a:lnTo>
                      <a:pt x="5" y="13"/>
                    </a:lnTo>
                    <a:lnTo>
                      <a:pt x="0" y="11"/>
                    </a:lnTo>
                    <a:lnTo>
                      <a:pt x="8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4" y="5"/>
                    </a:lnTo>
                    <a:lnTo>
                      <a:pt x="28" y="5"/>
                    </a:lnTo>
                    <a:lnTo>
                      <a:pt x="33" y="6"/>
                    </a:lnTo>
                    <a:lnTo>
                      <a:pt x="30" y="8"/>
                    </a:lnTo>
                    <a:lnTo>
                      <a:pt x="28" y="9"/>
                    </a:lnTo>
                    <a:lnTo>
                      <a:pt x="28" y="11"/>
                    </a:lnTo>
                    <a:lnTo>
                      <a:pt x="24" y="1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79" name="Freeform 458"/>
              <p:cNvSpPr/>
              <p:nvPr/>
            </p:nvSpPr>
            <p:spPr>
              <a:xfrm>
                <a:off x="2436840" y="942840"/>
                <a:ext cx="87120" cy="2988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29880"/>
                  <a:gd name="textAreaBottom" fmla="*/ 30240 h 29880"/>
                  <a:gd name="GluePoint1X" fmla="*/ 54 w 55"/>
                  <a:gd name="GluePoint1Y" fmla="*/ 6 h 19"/>
                  <a:gd name="GluePoint2X" fmla="*/ 55 w 55"/>
                  <a:gd name="GluePoint2Y" fmla="*/ 8 h 19"/>
                  <a:gd name="GluePoint3X" fmla="*/ 49 w 55"/>
                  <a:gd name="GluePoint3Y" fmla="*/ 10 h 19"/>
                  <a:gd name="GluePoint4X" fmla="*/ 47 w 55"/>
                  <a:gd name="GluePoint4Y" fmla="*/ 11 h 19"/>
                  <a:gd name="GluePoint5X" fmla="*/ 52 w 55"/>
                  <a:gd name="GluePoint5Y" fmla="*/ 16 h 19"/>
                  <a:gd name="GluePoint6X" fmla="*/ 47 w 55"/>
                  <a:gd name="GluePoint6Y" fmla="*/ 18 h 19"/>
                  <a:gd name="GluePoint7X" fmla="*/ 38 w 55"/>
                  <a:gd name="GluePoint7Y" fmla="*/ 19 h 19"/>
                  <a:gd name="GluePoint8X" fmla="*/ 33 w 55"/>
                  <a:gd name="GluePoint8Y" fmla="*/ 18 h 19"/>
                  <a:gd name="GluePoint9X" fmla="*/ 35 w 55"/>
                  <a:gd name="GluePoint9Y" fmla="*/ 13 h 19"/>
                  <a:gd name="GluePoint10X" fmla="*/ 20 w 55"/>
                  <a:gd name="GluePoint10Y" fmla="*/ 13 h 19"/>
                  <a:gd name="GluePoint11X" fmla="*/ 20 w 55"/>
                  <a:gd name="GluePoint11Y" fmla="*/ 11 h 19"/>
                  <a:gd name="GluePoint12X" fmla="*/ 8 w 55"/>
                  <a:gd name="GluePoint12Y" fmla="*/ 13 h 19"/>
                  <a:gd name="GluePoint13X" fmla="*/ 0 w 55"/>
                  <a:gd name="GluePoint13Y" fmla="*/ 13 h 19"/>
                  <a:gd name="GluePoint14X" fmla="*/ 0 w 55"/>
                  <a:gd name="GluePoint14Y" fmla="*/ 11 h 19"/>
                  <a:gd name="GluePoint15X" fmla="*/ 1 w 55"/>
                  <a:gd name="GluePoint15Y" fmla="*/ 10 h 19"/>
                  <a:gd name="GluePoint16X" fmla="*/ 14 w 55"/>
                  <a:gd name="GluePoint16Y" fmla="*/ 10 h 19"/>
                  <a:gd name="GluePoint17X" fmla="*/ 17 w 55"/>
                  <a:gd name="GluePoint17Y" fmla="*/ 8 h 19"/>
                  <a:gd name="GluePoint18X" fmla="*/ 12 w 55"/>
                  <a:gd name="GluePoint18Y" fmla="*/ 8 h 19"/>
                  <a:gd name="GluePoint19X" fmla="*/ 20 w 55"/>
                  <a:gd name="GluePoint19Y" fmla="*/ 6 h 19"/>
                  <a:gd name="GluePoint20X" fmla="*/ 12 w 55"/>
                  <a:gd name="GluePoint20Y" fmla="*/ 6 h 19"/>
                  <a:gd name="GluePoint21X" fmla="*/ 17 w 55"/>
                  <a:gd name="GluePoint21Y" fmla="*/ 5 h 19"/>
                  <a:gd name="GluePoint22X" fmla="*/ 16 w 55"/>
                  <a:gd name="GluePoint22Y" fmla="*/ 3 h 19"/>
                  <a:gd name="GluePoint23X" fmla="*/ 6 w 55"/>
                  <a:gd name="GluePoint23Y" fmla="*/ 6 h 19"/>
                  <a:gd name="GluePoint24X" fmla="*/ 6 w 55"/>
                  <a:gd name="GluePoint24Y" fmla="*/ 6 h 19"/>
                  <a:gd name="GluePoint25X" fmla="*/ 11 w 55"/>
                  <a:gd name="GluePoint25Y" fmla="*/ 3 h 19"/>
                  <a:gd name="GluePoint26X" fmla="*/ 3 w 55"/>
                  <a:gd name="GluePoint26Y" fmla="*/ 3 h 19"/>
                  <a:gd name="GluePoint27X" fmla="*/ 4 w 55"/>
                  <a:gd name="GluePoint27Y" fmla="*/ 2 h 19"/>
                  <a:gd name="GluePoint28X" fmla="*/ 9 w 55"/>
                  <a:gd name="GluePoint28Y" fmla="*/ 0 h 19"/>
                  <a:gd name="GluePoint29X" fmla="*/ 25 w 55"/>
                  <a:gd name="GluePoint29Y" fmla="*/ 0 h 19"/>
                  <a:gd name="GluePoint30X" fmla="*/ 30 w 55"/>
                  <a:gd name="GluePoint30Y" fmla="*/ 0 h 19"/>
                  <a:gd name="GluePoint31X" fmla="*/ 25 w 55"/>
                  <a:gd name="GluePoint31Y" fmla="*/ 3 h 19"/>
                  <a:gd name="GluePoint32X" fmla="*/ 27 w 55"/>
                  <a:gd name="GluePoint32Y" fmla="*/ 5 h 19"/>
                  <a:gd name="GluePoint33X" fmla="*/ 31 w 55"/>
                  <a:gd name="GluePoint33Y" fmla="*/ 2 h 19"/>
                  <a:gd name="GluePoint34X" fmla="*/ 36 w 55"/>
                  <a:gd name="GluePoint34Y" fmla="*/ 2 h 19"/>
                  <a:gd name="GluePoint35X" fmla="*/ 44 w 55"/>
                  <a:gd name="GluePoint35Y" fmla="*/ 3 h 19"/>
                  <a:gd name="GluePoint36X" fmla="*/ 41 w 55"/>
                  <a:gd name="GluePoint36Y" fmla="*/ 5 h 19"/>
                  <a:gd name="GluePoint37X" fmla="*/ 41 w 55"/>
                  <a:gd name="GluePoint37Y" fmla="*/ 5 h 19"/>
                  <a:gd name="GluePoint38X" fmla="*/ 47 w 55"/>
                  <a:gd name="GluePoint38Y" fmla="*/ 5 h 19"/>
                  <a:gd name="GluePoint39X" fmla="*/ 54 w 55"/>
                  <a:gd name="GluePoint39Y" fmla="*/ 6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55" h="19">
                    <a:moveTo>
                      <a:pt x="54" y="6"/>
                    </a:moveTo>
                    <a:lnTo>
                      <a:pt x="55" y="8"/>
                    </a:lnTo>
                    <a:lnTo>
                      <a:pt x="49" y="10"/>
                    </a:lnTo>
                    <a:lnTo>
                      <a:pt x="47" y="11"/>
                    </a:lnTo>
                    <a:lnTo>
                      <a:pt x="52" y="16"/>
                    </a:lnTo>
                    <a:lnTo>
                      <a:pt x="47" y="18"/>
                    </a:lnTo>
                    <a:lnTo>
                      <a:pt x="38" y="19"/>
                    </a:lnTo>
                    <a:lnTo>
                      <a:pt x="33" y="18"/>
                    </a:lnTo>
                    <a:lnTo>
                      <a:pt x="35" y="13"/>
                    </a:lnTo>
                    <a:lnTo>
                      <a:pt x="20" y="13"/>
                    </a:lnTo>
                    <a:lnTo>
                      <a:pt x="20" y="11"/>
                    </a:lnTo>
                    <a:lnTo>
                      <a:pt x="8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14" y="10"/>
                    </a:lnTo>
                    <a:lnTo>
                      <a:pt x="17" y="8"/>
                    </a:lnTo>
                    <a:lnTo>
                      <a:pt x="12" y="8"/>
                    </a:lnTo>
                    <a:lnTo>
                      <a:pt x="20" y="6"/>
                    </a:lnTo>
                    <a:lnTo>
                      <a:pt x="12" y="6"/>
                    </a:lnTo>
                    <a:lnTo>
                      <a:pt x="17" y="5"/>
                    </a:lnTo>
                    <a:lnTo>
                      <a:pt x="16" y="3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1" y="3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44" y="3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7" y="5"/>
                    </a:lnTo>
                    <a:lnTo>
                      <a:pt x="54" y="6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80" name="Freeform 459"/>
              <p:cNvSpPr/>
              <p:nvPr/>
            </p:nvSpPr>
            <p:spPr>
              <a:xfrm>
                <a:off x="2146320" y="992160"/>
                <a:ext cx="210600" cy="5220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52200"/>
                  <a:gd name="textAreaBottom" fmla="*/ 52560 h 52200"/>
                  <a:gd name="GluePoint1X" fmla="*/ 103 w 133"/>
                  <a:gd name="GluePoint1Y" fmla="*/ 4 h 33"/>
                  <a:gd name="GluePoint2X" fmla="*/ 118 w 133"/>
                  <a:gd name="GluePoint2Y" fmla="*/ 0 h 33"/>
                  <a:gd name="GluePoint3X" fmla="*/ 114 w 133"/>
                  <a:gd name="GluePoint3Y" fmla="*/ 3 h 33"/>
                  <a:gd name="GluePoint4X" fmla="*/ 113 w 133"/>
                  <a:gd name="GluePoint4Y" fmla="*/ 6 h 33"/>
                  <a:gd name="GluePoint5X" fmla="*/ 106 w 133"/>
                  <a:gd name="GluePoint5Y" fmla="*/ 11 h 33"/>
                  <a:gd name="GluePoint6X" fmla="*/ 108 w 133"/>
                  <a:gd name="GluePoint6Y" fmla="*/ 14 h 33"/>
                  <a:gd name="GluePoint7X" fmla="*/ 118 w 133"/>
                  <a:gd name="GluePoint7Y" fmla="*/ 16 h 33"/>
                  <a:gd name="GluePoint8X" fmla="*/ 122 w 133"/>
                  <a:gd name="GluePoint8Y" fmla="*/ 12 h 33"/>
                  <a:gd name="GluePoint9X" fmla="*/ 133 w 133"/>
                  <a:gd name="GluePoint9Y" fmla="*/ 12 h 33"/>
                  <a:gd name="GluePoint10X" fmla="*/ 132 w 133"/>
                  <a:gd name="GluePoint10Y" fmla="*/ 17 h 33"/>
                  <a:gd name="GluePoint11X" fmla="*/ 102 w 133"/>
                  <a:gd name="GluePoint11Y" fmla="*/ 25 h 33"/>
                  <a:gd name="GluePoint12X" fmla="*/ 100 w 133"/>
                  <a:gd name="GluePoint12Y" fmla="*/ 24 h 33"/>
                  <a:gd name="GluePoint13X" fmla="*/ 87 w 133"/>
                  <a:gd name="GluePoint13Y" fmla="*/ 25 h 33"/>
                  <a:gd name="GluePoint14X" fmla="*/ 89 w 133"/>
                  <a:gd name="GluePoint14Y" fmla="*/ 24 h 33"/>
                  <a:gd name="GluePoint15X" fmla="*/ 65 w 133"/>
                  <a:gd name="GluePoint15Y" fmla="*/ 27 h 33"/>
                  <a:gd name="GluePoint16X" fmla="*/ 38 w 133"/>
                  <a:gd name="GluePoint16Y" fmla="*/ 33 h 33"/>
                  <a:gd name="GluePoint17X" fmla="*/ 22 w 133"/>
                  <a:gd name="GluePoint17Y" fmla="*/ 30 h 33"/>
                  <a:gd name="GluePoint18X" fmla="*/ 37 w 133"/>
                  <a:gd name="GluePoint18Y" fmla="*/ 27 h 33"/>
                  <a:gd name="GluePoint19X" fmla="*/ 56 w 133"/>
                  <a:gd name="GluePoint19Y" fmla="*/ 25 h 33"/>
                  <a:gd name="GluePoint20X" fmla="*/ 52 w 133"/>
                  <a:gd name="GluePoint20Y" fmla="*/ 22 h 33"/>
                  <a:gd name="GluePoint21X" fmla="*/ 51 w 133"/>
                  <a:gd name="GluePoint21Y" fmla="*/ 20 h 33"/>
                  <a:gd name="GluePoint22X" fmla="*/ 45 w 133"/>
                  <a:gd name="GluePoint22Y" fmla="*/ 22 h 33"/>
                  <a:gd name="GluePoint23X" fmla="*/ 35 w 133"/>
                  <a:gd name="GluePoint23Y" fmla="*/ 24 h 33"/>
                  <a:gd name="GluePoint24X" fmla="*/ 41 w 133"/>
                  <a:gd name="GluePoint24Y" fmla="*/ 20 h 33"/>
                  <a:gd name="GluePoint25X" fmla="*/ 40 w 133"/>
                  <a:gd name="GluePoint25Y" fmla="*/ 19 h 33"/>
                  <a:gd name="GluePoint26X" fmla="*/ 33 w 133"/>
                  <a:gd name="GluePoint26Y" fmla="*/ 20 h 33"/>
                  <a:gd name="GluePoint27X" fmla="*/ 24 w 133"/>
                  <a:gd name="GluePoint27Y" fmla="*/ 25 h 33"/>
                  <a:gd name="GluePoint28X" fmla="*/ 24 w 133"/>
                  <a:gd name="GluePoint28Y" fmla="*/ 22 h 33"/>
                  <a:gd name="GluePoint29X" fmla="*/ 16 w 133"/>
                  <a:gd name="GluePoint29Y" fmla="*/ 25 h 33"/>
                  <a:gd name="GluePoint30X" fmla="*/ 13 w 133"/>
                  <a:gd name="GluePoint30Y" fmla="*/ 24 h 33"/>
                  <a:gd name="GluePoint31X" fmla="*/ 8 w 133"/>
                  <a:gd name="GluePoint31Y" fmla="*/ 24 h 33"/>
                  <a:gd name="GluePoint32X" fmla="*/ 8 w 133"/>
                  <a:gd name="GluePoint32Y" fmla="*/ 19 h 33"/>
                  <a:gd name="GluePoint33X" fmla="*/ 33 w 133"/>
                  <a:gd name="GluePoint33Y" fmla="*/ 16 h 33"/>
                  <a:gd name="GluePoint34X" fmla="*/ 10 w 133"/>
                  <a:gd name="GluePoint34Y" fmla="*/ 17 h 33"/>
                  <a:gd name="GluePoint35X" fmla="*/ 16 w 133"/>
                  <a:gd name="GluePoint35Y" fmla="*/ 14 h 33"/>
                  <a:gd name="GluePoint36X" fmla="*/ 24 w 133"/>
                  <a:gd name="GluePoint36Y" fmla="*/ 11 h 33"/>
                  <a:gd name="GluePoint37X" fmla="*/ 27 w 133"/>
                  <a:gd name="GluePoint37Y" fmla="*/ 9 h 33"/>
                  <a:gd name="GluePoint38X" fmla="*/ 43 w 133"/>
                  <a:gd name="GluePoint38Y" fmla="*/ 6 h 33"/>
                  <a:gd name="GluePoint39X" fmla="*/ 56 w 133"/>
                  <a:gd name="GluePoint39Y" fmla="*/ 6 h 33"/>
                  <a:gd name="GluePoint40X" fmla="*/ 52 w 133"/>
                  <a:gd name="GluePoint40Y" fmla="*/ 9 h 33"/>
                  <a:gd name="GluePoint41X" fmla="*/ 68 w 133"/>
                  <a:gd name="GluePoint41Y" fmla="*/ 9 h 33"/>
                  <a:gd name="GluePoint42X" fmla="*/ 65 w 133"/>
                  <a:gd name="GluePoint42Y" fmla="*/ 14 h 33"/>
                  <a:gd name="GluePoint43X" fmla="*/ 72 w 133"/>
                  <a:gd name="GluePoint43Y" fmla="*/ 14 h 33"/>
                  <a:gd name="GluePoint44X" fmla="*/ 70 w 133"/>
                  <a:gd name="GluePoint44Y" fmla="*/ 17 h 33"/>
                  <a:gd name="GluePoint45X" fmla="*/ 97 w 133"/>
                  <a:gd name="GluePoint45Y" fmla="*/ 16 h 33"/>
                  <a:gd name="GluePoint46X" fmla="*/ 99 w 133"/>
                  <a:gd name="GluePoint46Y" fmla="*/ 11 h 33"/>
                  <a:gd name="GluePoint47X" fmla="*/ 94 w 133"/>
                  <a:gd name="GluePoint47Y" fmla="*/ 8 h 33"/>
                  <a:gd name="GluePoint48X" fmla="*/ 99 w 133"/>
                  <a:gd name="GluePoint48Y" fmla="*/ 4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3" h="33">
                    <a:moveTo>
                      <a:pt x="99" y="4"/>
                    </a:moveTo>
                    <a:lnTo>
                      <a:pt x="103" y="4"/>
                    </a:lnTo>
                    <a:lnTo>
                      <a:pt x="111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14" y="3"/>
                    </a:lnTo>
                    <a:lnTo>
                      <a:pt x="116" y="4"/>
                    </a:lnTo>
                    <a:lnTo>
                      <a:pt x="113" y="6"/>
                    </a:lnTo>
                    <a:lnTo>
                      <a:pt x="116" y="8"/>
                    </a:lnTo>
                    <a:lnTo>
                      <a:pt x="106" y="11"/>
                    </a:lnTo>
                    <a:lnTo>
                      <a:pt x="116" y="11"/>
                    </a:lnTo>
                    <a:lnTo>
                      <a:pt x="108" y="14"/>
                    </a:lnTo>
                    <a:lnTo>
                      <a:pt x="119" y="12"/>
                    </a:lnTo>
                    <a:lnTo>
                      <a:pt x="118" y="16"/>
                    </a:lnTo>
                    <a:lnTo>
                      <a:pt x="122" y="14"/>
                    </a:lnTo>
                    <a:lnTo>
                      <a:pt x="122" y="12"/>
                    </a:lnTo>
                    <a:lnTo>
                      <a:pt x="126" y="11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2" y="17"/>
                    </a:lnTo>
                    <a:lnTo>
                      <a:pt x="116" y="24"/>
                    </a:lnTo>
                    <a:lnTo>
                      <a:pt x="102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91" y="25"/>
                    </a:lnTo>
                    <a:lnTo>
                      <a:pt x="87" y="25"/>
                    </a:lnTo>
                    <a:lnTo>
                      <a:pt x="89" y="25"/>
                    </a:lnTo>
                    <a:lnTo>
                      <a:pt x="89" y="24"/>
                    </a:lnTo>
                    <a:lnTo>
                      <a:pt x="78" y="27"/>
                    </a:lnTo>
                    <a:lnTo>
                      <a:pt x="65" y="27"/>
                    </a:lnTo>
                    <a:lnTo>
                      <a:pt x="60" y="30"/>
                    </a:lnTo>
                    <a:lnTo>
                      <a:pt x="38" y="33"/>
                    </a:lnTo>
                    <a:lnTo>
                      <a:pt x="25" y="32"/>
                    </a:lnTo>
                    <a:lnTo>
                      <a:pt x="22" y="30"/>
                    </a:lnTo>
                    <a:lnTo>
                      <a:pt x="25" y="28"/>
                    </a:lnTo>
                    <a:lnTo>
                      <a:pt x="37" y="27"/>
                    </a:lnTo>
                    <a:lnTo>
                      <a:pt x="43" y="25"/>
                    </a:lnTo>
                    <a:lnTo>
                      <a:pt x="56" y="25"/>
                    </a:lnTo>
                    <a:lnTo>
                      <a:pt x="68" y="20"/>
                    </a:lnTo>
                    <a:lnTo>
                      <a:pt x="52" y="22"/>
                    </a:lnTo>
                    <a:lnTo>
                      <a:pt x="54" y="22"/>
                    </a:lnTo>
                    <a:lnTo>
                      <a:pt x="51" y="20"/>
                    </a:lnTo>
                    <a:lnTo>
                      <a:pt x="46" y="24"/>
                    </a:lnTo>
                    <a:lnTo>
                      <a:pt x="45" y="22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8" y="19"/>
                    </a:lnTo>
                    <a:lnTo>
                      <a:pt x="40" y="19"/>
                    </a:lnTo>
                    <a:lnTo>
                      <a:pt x="35" y="22"/>
                    </a:lnTo>
                    <a:lnTo>
                      <a:pt x="33" y="20"/>
                    </a:lnTo>
                    <a:lnTo>
                      <a:pt x="30" y="24"/>
                    </a:lnTo>
                    <a:lnTo>
                      <a:pt x="24" y="25"/>
                    </a:lnTo>
                    <a:lnTo>
                      <a:pt x="22" y="25"/>
                    </a:lnTo>
                    <a:lnTo>
                      <a:pt x="24" y="22"/>
                    </a:lnTo>
                    <a:lnTo>
                      <a:pt x="19" y="24"/>
                    </a:lnTo>
                    <a:lnTo>
                      <a:pt x="16" y="25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0" y="22"/>
                    </a:lnTo>
                    <a:lnTo>
                      <a:pt x="8" y="19"/>
                    </a:lnTo>
                    <a:lnTo>
                      <a:pt x="21" y="19"/>
                    </a:lnTo>
                    <a:lnTo>
                      <a:pt x="33" y="16"/>
                    </a:lnTo>
                    <a:lnTo>
                      <a:pt x="16" y="17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7" y="9"/>
                    </a:lnTo>
                    <a:lnTo>
                      <a:pt x="35" y="8"/>
                    </a:lnTo>
                    <a:lnTo>
                      <a:pt x="43" y="6"/>
                    </a:lnTo>
                    <a:lnTo>
                      <a:pt x="49" y="4"/>
                    </a:lnTo>
                    <a:lnTo>
                      <a:pt x="56" y="6"/>
                    </a:lnTo>
                    <a:lnTo>
                      <a:pt x="52" y="8"/>
                    </a:lnTo>
                    <a:lnTo>
                      <a:pt x="52" y="9"/>
                    </a:lnTo>
                    <a:lnTo>
                      <a:pt x="65" y="8"/>
                    </a:lnTo>
                    <a:lnTo>
                      <a:pt x="68" y="9"/>
                    </a:lnTo>
                    <a:lnTo>
                      <a:pt x="72" y="12"/>
                    </a:lnTo>
                    <a:lnTo>
                      <a:pt x="65" y="14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0" y="16"/>
                    </a:lnTo>
                    <a:lnTo>
                      <a:pt x="70" y="17"/>
                    </a:lnTo>
                    <a:lnTo>
                      <a:pt x="94" y="17"/>
                    </a:lnTo>
                    <a:lnTo>
                      <a:pt x="97" y="16"/>
                    </a:lnTo>
                    <a:lnTo>
                      <a:pt x="91" y="12"/>
                    </a:lnTo>
                    <a:lnTo>
                      <a:pt x="99" y="11"/>
                    </a:lnTo>
                    <a:lnTo>
                      <a:pt x="100" y="9"/>
                    </a:lnTo>
                    <a:lnTo>
                      <a:pt x="94" y="8"/>
                    </a:lnTo>
                    <a:lnTo>
                      <a:pt x="94" y="6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81" name="Freeform 460"/>
              <p:cNvSpPr/>
              <p:nvPr/>
            </p:nvSpPr>
            <p:spPr>
              <a:xfrm>
                <a:off x="2085840" y="977760"/>
                <a:ext cx="150480" cy="3600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36000"/>
                  <a:gd name="textAreaBottom" fmla="*/ 36360 h 36000"/>
                  <a:gd name="GluePoint1X" fmla="*/ 44 w 95"/>
                  <a:gd name="GluePoint1Y" fmla="*/ 7 h 23"/>
                  <a:gd name="GluePoint2X" fmla="*/ 63 w 95"/>
                  <a:gd name="GluePoint2Y" fmla="*/ 2 h 23"/>
                  <a:gd name="GluePoint3X" fmla="*/ 73 w 95"/>
                  <a:gd name="GluePoint3Y" fmla="*/ 2 h 23"/>
                  <a:gd name="GluePoint4X" fmla="*/ 70 w 95"/>
                  <a:gd name="GluePoint4Y" fmla="*/ 4 h 23"/>
                  <a:gd name="GluePoint5X" fmla="*/ 75 w 95"/>
                  <a:gd name="GluePoint5Y" fmla="*/ 2 h 23"/>
                  <a:gd name="GluePoint6X" fmla="*/ 81 w 95"/>
                  <a:gd name="GluePoint6Y" fmla="*/ 4 h 23"/>
                  <a:gd name="GluePoint7X" fmla="*/ 84 w 95"/>
                  <a:gd name="GluePoint7Y" fmla="*/ 2 h 23"/>
                  <a:gd name="GluePoint8X" fmla="*/ 81 w 95"/>
                  <a:gd name="GluePoint8Y" fmla="*/ 2 h 23"/>
                  <a:gd name="GluePoint9X" fmla="*/ 89 w 95"/>
                  <a:gd name="GluePoint9Y" fmla="*/ 0 h 23"/>
                  <a:gd name="GluePoint10X" fmla="*/ 95 w 95"/>
                  <a:gd name="GluePoint10Y" fmla="*/ 4 h 23"/>
                  <a:gd name="GluePoint11X" fmla="*/ 84 w 95"/>
                  <a:gd name="GluePoint11Y" fmla="*/ 5 h 23"/>
                  <a:gd name="GluePoint12X" fmla="*/ 84 w 95"/>
                  <a:gd name="GluePoint12Y" fmla="*/ 9 h 23"/>
                  <a:gd name="GluePoint13X" fmla="*/ 79 w 95"/>
                  <a:gd name="GluePoint13Y" fmla="*/ 9 h 23"/>
                  <a:gd name="GluePoint14X" fmla="*/ 79 w 95"/>
                  <a:gd name="GluePoint14Y" fmla="*/ 12 h 23"/>
                  <a:gd name="GluePoint15X" fmla="*/ 67 w 95"/>
                  <a:gd name="GluePoint15Y" fmla="*/ 13 h 23"/>
                  <a:gd name="GluePoint16X" fmla="*/ 62 w 95"/>
                  <a:gd name="GluePoint16Y" fmla="*/ 17 h 23"/>
                  <a:gd name="GluePoint17X" fmla="*/ 56 w 95"/>
                  <a:gd name="GluePoint17Y" fmla="*/ 17 h 23"/>
                  <a:gd name="GluePoint18X" fmla="*/ 56 w 95"/>
                  <a:gd name="GluePoint18Y" fmla="*/ 15 h 23"/>
                  <a:gd name="GluePoint19X" fmla="*/ 63 w 95"/>
                  <a:gd name="GluePoint19Y" fmla="*/ 10 h 23"/>
                  <a:gd name="GluePoint20X" fmla="*/ 57 w 95"/>
                  <a:gd name="GluePoint20Y" fmla="*/ 10 h 23"/>
                  <a:gd name="GluePoint21X" fmla="*/ 54 w 95"/>
                  <a:gd name="GluePoint21Y" fmla="*/ 12 h 23"/>
                  <a:gd name="GluePoint22X" fmla="*/ 52 w 95"/>
                  <a:gd name="GluePoint22Y" fmla="*/ 13 h 23"/>
                  <a:gd name="GluePoint23X" fmla="*/ 46 w 95"/>
                  <a:gd name="GluePoint23Y" fmla="*/ 13 h 23"/>
                  <a:gd name="GluePoint24X" fmla="*/ 48 w 95"/>
                  <a:gd name="GluePoint24Y" fmla="*/ 17 h 23"/>
                  <a:gd name="GluePoint25X" fmla="*/ 43 w 95"/>
                  <a:gd name="GluePoint25Y" fmla="*/ 17 h 23"/>
                  <a:gd name="GluePoint26X" fmla="*/ 40 w 95"/>
                  <a:gd name="GluePoint26Y" fmla="*/ 18 h 23"/>
                  <a:gd name="GluePoint27X" fmla="*/ 38 w 95"/>
                  <a:gd name="GluePoint27Y" fmla="*/ 18 h 23"/>
                  <a:gd name="GluePoint28X" fmla="*/ 38 w 95"/>
                  <a:gd name="GluePoint28Y" fmla="*/ 15 h 23"/>
                  <a:gd name="GluePoint29X" fmla="*/ 36 w 95"/>
                  <a:gd name="GluePoint29Y" fmla="*/ 17 h 23"/>
                  <a:gd name="GluePoint30X" fmla="*/ 35 w 95"/>
                  <a:gd name="GluePoint30Y" fmla="*/ 18 h 23"/>
                  <a:gd name="GluePoint31X" fmla="*/ 33 w 95"/>
                  <a:gd name="GluePoint31Y" fmla="*/ 18 h 23"/>
                  <a:gd name="GluePoint32X" fmla="*/ 30 w 95"/>
                  <a:gd name="GluePoint32Y" fmla="*/ 20 h 23"/>
                  <a:gd name="GluePoint33X" fmla="*/ 32 w 95"/>
                  <a:gd name="GluePoint33Y" fmla="*/ 21 h 23"/>
                  <a:gd name="GluePoint34X" fmla="*/ 25 w 95"/>
                  <a:gd name="GluePoint34Y" fmla="*/ 21 h 23"/>
                  <a:gd name="GluePoint35X" fmla="*/ 24 w 95"/>
                  <a:gd name="GluePoint35Y" fmla="*/ 21 h 23"/>
                  <a:gd name="GluePoint36X" fmla="*/ 21 w 95"/>
                  <a:gd name="GluePoint36Y" fmla="*/ 23 h 23"/>
                  <a:gd name="GluePoint37X" fmla="*/ 22 w 95"/>
                  <a:gd name="GluePoint37Y" fmla="*/ 20 h 23"/>
                  <a:gd name="GluePoint38X" fmla="*/ 21 w 95"/>
                  <a:gd name="GluePoint38Y" fmla="*/ 20 h 23"/>
                  <a:gd name="GluePoint39X" fmla="*/ 24 w 95"/>
                  <a:gd name="GluePoint39Y" fmla="*/ 18 h 23"/>
                  <a:gd name="GluePoint40X" fmla="*/ 21 w 95"/>
                  <a:gd name="GluePoint40Y" fmla="*/ 18 h 23"/>
                  <a:gd name="GluePoint41X" fmla="*/ 14 w 95"/>
                  <a:gd name="GluePoint41Y" fmla="*/ 21 h 23"/>
                  <a:gd name="GluePoint42X" fmla="*/ 9 w 95"/>
                  <a:gd name="GluePoint42Y" fmla="*/ 20 h 23"/>
                  <a:gd name="GluePoint43X" fmla="*/ 11 w 95"/>
                  <a:gd name="GluePoint43Y" fmla="*/ 18 h 23"/>
                  <a:gd name="GluePoint44X" fmla="*/ 0 w 95"/>
                  <a:gd name="GluePoint44Y" fmla="*/ 21 h 23"/>
                  <a:gd name="GluePoint45X" fmla="*/ 0 w 95"/>
                  <a:gd name="GluePoint45Y" fmla="*/ 21 h 23"/>
                  <a:gd name="GluePoint46X" fmla="*/ 5 w 95"/>
                  <a:gd name="GluePoint46Y" fmla="*/ 18 h 23"/>
                  <a:gd name="GluePoint47X" fmla="*/ 0 w 95"/>
                  <a:gd name="GluePoint47Y" fmla="*/ 20 h 23"/>
                  <a:gd name="GluePoint48X" fmla="*/ 2 w 95"/>
                  <a:gd name="GluePoint48Y" fmla="*/ 18 h 23"/>
                  <a:gd name="GluePoint49X" fmla="*/ 11 w 95"/>
                  <a:gd name="GluePoint49Y" fmla="*/ 15 h 23"/>
                  <a:gd name="GluePoint50X" fmla="*/ 19 w 95"/>
                  <a:gd name="GluePoint50Y" fmla="*/ 15 h 23"/>
                  <a:gd name="GluePoint51X" fmla="*/ 25 w 95"/>
                  <a:gd name="GluePoint51Y" fmla="*/ 12 h 23"/>
                  <a:gd name="GluePoint52X" fmla="*/ 27 w 95"/>
                  <a:gd name="GluePoint52Y" fmla="*/ 12 h 23"/>
                  <a:gd name="GluePoint53X" fmla="*/ 40 w 95"/>
                  <a:gd name="GluePoint53Y" fmla="*/ 9 h 23"/>
                  <a:gd name="GluePoint54X" fmla="*/ 44 w 95"/>
                  <a:gd name="GluePoint54Y" fmla="*/ 7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95" h="23">
                    <a:moveTo>
                      <a:pt x="44" y="7"/>
                    </a:moveTo>
                    <a:lnTo>
                      <a:pt x="63" y="2"/>
                    </a:lnTo>
                    <a:lnTo>
                      <a:pt x="73" y="2"/>
                    </a:lnTo>
                    <a:lnTo>
                      <a:pt x="70" y="4"/>
                    </a:lnTo>
                    <a:lnTo>
                      <a:pt x="75" y="2"/>
                    </a:lnTo>
                    <a:lnTo>
                      <a:pt x="81" y="4"/>
                    </a:lnTo>
                    <a:lnTo>
                      <a:pt x="84" y="2"/>
                    </a:lnTo>
                    <a:lnTo>
                      <a:pt x="81" y="2"/>
                    </a:lnTo>
                    <a:lnTo>
                      <a:pt x="89" y="0"/>
                    </a:lnTo>
                    <a:lnTo>
                      <a:pt x="95" y="4"/>
                    </a:lnTo>
                    <a:lnTo>
                      <a:pt x="84" y="5"/>
                    </a:lnTo>
                    <a:lnTo>
                      <a:pt x="84" y="9"/>
                    </a:lnTo>
                    <a:lnTo>
                      <a:pt x="79" y="9"/>
                    </a:lnTo>
                    <a:lnTo>
                      <a:pt x="79" y="12"/>
                    </a:lnTo>
                    <a:lnTo>
                      <a:pt x="67" y="13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56" y="15"/>
                    </a:lnTo>
                    <a:lnTo>
                      <a:pt x="63" y="10"/>
                    </a:lnTo>
                    <a:lnTo>
                      <a:pt x="57" y="10"/>
                    </a:lnTo>
                    <a:lnTo>
                      <a:pt x="54" y="12"/>
                    </a:lnTo>
                    <a:lnTo>
                      <a:pt x="52" y="13"/>
                    </a:lnTo>
                    <a:lnTo>
                      <a:pt x="46" y="13"/>
                    </a:lnTo>
                    <a:lnTo>
                      <a:pt x="48" y="17"/>
                    </a:lnTo>
                    <a:lnTo>
                      <a:pt x="43" y="17"/>
                    </a:lnTo>
                    <a:lnTo>
                      <a:pt x="40" y="18"/>
                    </a:lnTo>
                    <a:lnTo>
                      <a:pt x="38" y="18"/>
                    </a:lnTo>
                    <a:lnTo>
                      <a:pt x="38" y="15"/>
                    </a:lnTo>
                    <a:lnTo>
                      <a:pt x="36" y="17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0" y="20"/>
                    </a:lnTo>
                    <a:lnTo>
                      <a:pt x="32" y="21"/>
                    </a:lnTo>
                    <a:lnTo>
                      <a:pt x="25" y="21"/>
                    </a:lnTo>
                    <a:lnTo>
                      <a:pt x="24" y="21"/>
                    </a:lnTo>
                    <a:lnTo>
                      <a:pt x="21" y="23"/>
                    </a:lnTo>
                    <a:lnTo>
                      <a:pt x="22" y="20"/>
                    </a:lnTo>
                    <a:lnTo>
                      <a:pt x="21" y="20"/>
                    </a:lnTo>
                    <a:lnTo>
                      <a:pt x="24" y="18"/>
                    </a:lnTo>
                    <a:lnTo>
                      <a:pt x="21" y="18"/>
                    </a:lnTo>
                    <a:lnTo>
                      <a:pt x="14" y="21"/>
                    </a:lnTo>
                    <a:lnTo>
                      <a:pt x="9" y="20"/>
                    </a:lnTo>
                    <a:lnTo>
                      <a:pt x="11" y="18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5" y="18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11" y="15"/>
                    </a:lnTo>
                    <a:lnTo>
                      <a:pt x="19" y="15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40" y="9"/>
                    </a:lnTo>
                    <a:lnTo>
                      <a:pt x="44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82" name="Freeform 461"/>
              <p:cNvSpPr/>
              <p:nvPr/>
            </p:nvSpPr>
            <p:spPr>
              <a:xfrm>
                <a:off x="2279520" y="965160"/>
                <a:ext cx="68040" cy="1548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15480"/>
                  <a:gd name="textAreaBottom" fmla="*/ 15840 h 15480"/>
                  <a:gd name="GluePoint1X" fmla="*/ 22 w 43"/>
                  <a:gd name="GluePoint1Y" fmla="*/ 2 h 10"/>
                  <a:gd name="GluePoint2X" fmla="*/ 40 w 43"/>
                  <a:gd name="GluePoint2Y" fmla="*/ 0 h 10"/>
                  <a:gd name="GluePoint3X" fmla="*/ 43 w 43"/>
                  <a:gd name="GluePoint3Y" fmla="*/ 2 h 10"/>
                  <a:gd name="GluePoint4X" fmla="*/ 42 w 43"/>
                  <a:gd name="GluePoint4Y" fmla="*/ 4 h 10"/>
                  <a:gd name="GluePoint5X" fmla="*/ 22 w 43"/>
                  <a:gd name="GluePoint5Y" fmla="*/ 5 h 10"/>
                  <a:gd name="GluePoint6X" fmla="*/ 24 w 43"/>
                  <a:gd name="GluePoint6Y" fmla="*/ 5 h 10"/>
                  <a:gd name="GluePoint7X" fmla="*/ 22 w 43"/>
                  <a:gd name="GluePoint7Y" fmla="*/ 7 h 10"/>
                  <a:gd name="GluePoint8X" fmla="*/ 35 w 43"/>
                  <a:gd name="GluePoint8Y" fmla="*/ 5 h 10"/>
                  <a:gd name="GluePoint9X" fmla="*/ 34 w 43"/>
                  <a:gd name="GluePoint9Y" fmla="*/ 7 h 10"/>
                  <a:gd name="GluePoint10X" fmla="*/ 29 w 43"/>
                  <a:gd name="GluePoint10Y" fmla="*/ 8 h 10"/>
                  <a:gd name="GluePoint11X" fmla="*/ 7 w 43"/>
                  <a:gd name="GluePoint11Y" fmla="*/ 10 h 10"/>
                  <a:gd name="GluePoint12X" fmla="*/ 0 w 43"/>
                  <a:gd name="GluePoint12Y" fmla="*/ 8 h 10"/>
                  <a:gd name="GluePoint13X" fmla="*/ 2 w 43"/>
                  <a:gd name="GluePoint13Y" fmla="*/ 7 h 10"/>
                  <a:gd name="GluePoint14X" fmla="*/ 3 w 43"/>
                  <a:gd name="GluePoint14Y" fmla="*/ 5 h 10"/>
                  <a:gd name="GluePoint15X" fmla="*/ 7 w 43"/>
                  <a:gd name="GluePoint15Y" fmla="*/ 4 h 10"/>
                  <a:gd name="GluePoint16X" fmla="*/ 22 w 43"/>
                  <a:gd name="GluePoint16Y" fmla="*/ 2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3" h="10">
                    <a:moveTo>
                      <a:pt x="22" y="2"/>
                    </a:moveTo>
                    <a:lnTo>
                      <a:pt x="40" y="0"/>
                    </a:lnTo>
                    <a:lnTo>
                      <a:pt x="43" y="2"/>
                    </a:lnTo>
                    <a:lnTo>
                      <a:pt x="42" y="4"/>
                    </a:lnTo>
                    <a:lnTo>
                      <a:pt x="22" y="5"/>
                    </a:lnTo>
                    <a:lnTo>
                      <a:pt x="24" y="5"/>
                    </a:lnTo>
                    <a:lnTo>
                      <a:pt x="22" y="7"/>
                    </a:lnTo>
                    <a:lnTo>
                      <a:pt x="35" y="5"/>
                    </a:lnTo>
                    <a:lnTo>
                      <a:pt x="34" y="7"/>
                    </a:lnTo>
                    <a:lnTo>
                      <a:pt x="29" y="8"/>
                    </a:lnTo>
                    <a:lnTo>
                      <a:pt x="7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7" y="4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83" name="Freeform 462"/>
              <p:cNvSpPr/>
              <p:nvPr/>
            </p:nvSpPr>
            <p:spPr>
              <a:xfrm>
                <a:off x="2610000" y="905040"/>
                <a:ext cx="156960" cy="63000"/>
              </a:xfrm>
              <a:custGeom>
                <a:avLst/>
                <a:gdLst>
                  <a:gd name="textAreaLeft" fmla="*/ 0 w 156960"/>
                  <a:gd name="textAreaRight" fmla="*/ 157320 w 156960"/>
                  <a:gd name="textAreaTop" fmla="*/ 0 h 63000"/>
                  <a:gd name="textAreaBottom" fmla="*/ 63360 h 63000"/>
                  <a:gd name="GluePoint1X" fmla="*/ 34 w 99"/>
                  <a:gd name="GluePoint1Y" fmla="*/ 10 h 40"/>
                  <a:gd name="GluePoint2X" fmla="*/ 26 w 99"/>
                  <a:gd name="GluePoint2Y" fmla="*/ 6 h 40"/>
                  <a:gd name="GluePoint3X" fmla="*/ 27 w 99"/>
                  <a:gd name="GluePoint3Y" fmla="*/ 5 h 40"/>
                  <a:gd name="GluePoint4X" fmla="*/ 32 w 99"/>
                  <a:gd name="GluePoint4Y" fmla="*/ 3 h 40"/>
                  <a:gd name="GluePoint5X" fmla="*/ 38 w 99"/>
                  <a:gd name="GluePoint5Y" fmla="*/ 3 h 40"/>
                  <a:gd name="GluePoint6X" fmla="*/ 37 w 99"/>
                  <a:gd name="GluePoint6Y" fmla="*/ 1 h 40"/>
                  <a:gd name="GluePoint7X" fmla="*/ 37 w 99"/>
                  <a:gd name="GluePoint7Y" fmla="*/ 0 h 40"/>
                  <a:gd name="GluePoint8X" fmla="*/ 62 w 99"/>
                  <a:gd name="GluePoint8Y" fmla="*/ 3 h 40"/>
                  <a:gd name="GluePoint9X" fmla="*/ 64 w 99"/>
                  <a:gd name="GluePoint9Y" fmla="*/ 8 h 40"/>
                  <a:gd name="GluePoint10X" fmla="*/ 64 w 99"/>
                  <a:gd name="GluePoint10Y" fmla="*/ 8 h 40"/>
                  <a:gd name="GluePoint11X" fmla="*/ 77 w 99"/>
                  <a:gd name="GluePoint11Y" fmla="*/ 11 h 40"/>
                  <a:gd name="GluePoint12X" fmla="*/ 75 w 99"/>
                  <a:gd name="GluePoint12Y" fmla="*/ 11 h 40"/>
                  <a:gd name="GluePoint13X" fmla="*/ 75 w 99"/>
                  <a:gd name="GluePoint13Y" fmla="*/ 14 h 40"/>
                  <a:gd name="GluePoint14X" fmla="*/ 78 w 99"/>
                  <a:gd name="GluePoint14Y" fmla="*/ 13 h 40"/>
                  <a:gd name="GluePoint15X" fmla="*/ 89 w 99"/>
                  <a:gd name="GluePoint15Y" fmla="*/ 11 h 40"/>
                  <a:gd name="GluePoint16X" fmla="*/ 81 w 99"/>
                  <a:gd name="GluePoint16Y" fmla="*/ 14 h 40"/>
                  <a:gd name="GluePoint17X" fmla="*/ 88 w 99"/>
                  <a:gd name="GluePoint17Y" fmla="*/ 16 h 40"/>
                  <a:gd name="GluePoint18X" fmla="*/ 78 w 99"/>
                  <a:gd name="GluePoint18Y" fmla="*/ 21 h 40"/>
                  <a:gd name="GluePoint19X" fmla="*/ 91 w 99"/>
                  <a:gd name="GluePoint19Y" fmla="*/ 21 h 40"/>
                  <a:gd name="GluePoint20X" fmla="*/ 94 w 99"/>
                  <a:gd name="GluePoint20Y" fmla="*/ 21 h 40"/>
                  <a:gd name="GluePoint21X" fmla="*/ 97 w 99"/>
                  <a:gd name="GluePoint21Y" fmla="*/ 24 h 40"/>
                  <a:gd name="GluePoint22X" fmla="*/ 77 w 99"/>
                  <a:gd name="GluePoint22Y" fmla="*/ 29 h 40"/>
                  <a:gd name="GluePoint23X" fmla="*/ 73 w 99"/>
                  <a:gd name="GluePoint23Y" fmla="*/ 27 h 40"/>
                  <a:gd name="GluePoint24X" fmla="*/ 62 w 99"/>
                  <a:gd name="GluePoint24Y" fmla="*/ 32 h 40"/>
                  <a:gd name="GluePoint25X" fmla="*/ 64 w 99"/>
                  <a:gd name="GluePoint25Y" fmla="*/ 27 h 40"/>
                  <a:gd name="GluePoint26X" fmla="*/ 56 w 99"/>
                  <a:gd name="GluePoint26Y" fmla="*/ 32 h 40"/>
                  <a:gd name="GluePoint27X" fmla="*/ 56 w 99"/>
                  <a:gd name="GluePoint27Y" fmla="*/ 35 h 40"/>
                  <a:gd name="GluePoint28X" fmla="*/ 50 w 99"/>
                  <a:gd name="GluePoint28Y" fmla="*/ 35 h 40"/>
                  <a:gd name="GluePoint29X" fmla="*/ 45 w 99"/>
                  <a:gd name="GluePoint29Y" fmla="*/ 38 h 40"/>
                  <a:gd name="GluePoint30X" fmla="*/ 35 w 99"/>
                  <a:gd name="GluePoint30Y" fmla="*/ 34 h 40"/>
                  <a:gd name="GluePoint31X" fmla="*/ 34 w 99"/>
                  <a:gd name="GluePoint31Y" fmla="*/ 37 h 40"/>
                  <a:gd name="GluePoint32X" fmla="*/ 32 w 99"/>
                  <a:gd name="GluePoint32Y" fmla="*/ 38 h 40"/>
                  <a:gd name="GluePoint33X" fmla="*/ 13 w 99"/>
                  <a:gd name="GluePoint33Y" fmla="*/ 38 h 40"/>
                  <a:gd name="GluePoint34X" fmla="*/ 15 w 99"/>
                  <a:gd name="GluePoint34Y" fmla="*/ 37 h 40"/>
                  <a:gd name="GluePoint35X" fmla="*/ 10 w 99"/>
                  <a:gd name="GluePoint35Y" fmla="*/ 35 h 40"/>
                  <a:gd name="GluePoint36X" fmla="*/ 10 w 99"/>
                  <a:gd name="GluePoint36Y" fmla="*/ 34 h 40"/>
                  <a:gd name="GluePoint37X" fmla="*/ 10 w 99"/>
                  <a:gd name="GluePoint37Y" fmla="*/ 30 h 40"/>
                  <a:gd name="GluePoint38X" fmla="*/ 19 w 99"/>
                  <a:gd name="GluePoint38Y" fmla="*/ 26 h 40"/>
                  <a:gd name="GluePoint39X" fmla="*/ 27 w 99"/>
                  <a:gd name="GluePoint39Y" fmla="*/ 24 h 40"/>
                  <a:gd name="GluePoint40X" fmla="*/ 30 w 99"/>
                  <a:gd name="GluePoint40Y" fmla="*/ 24 h 40"/>
                  <a:gd name="GluePoint41X" fmla="*/ 23 w 99"/>
                  <a:gd name="GluePoint41Y" fmla="*/ 24 h 40"/>
                  <a:gd name="GluePoint42X" fmla="*/ 24 w 99"/>
                  <a:gd name="GluePoint42Y" fmla="*/ 22 h 40"/>
                  <a:gd name="GluePoint43X" fmla="*/ 13 w 99"/>
                  <a:gd name="GluePoint43Y" fmla="*/ 24 h 40"/>
                  <a:gd name="GluePoint44X" fmla="*/ 13 w 99"/>
                  <a:gd name="GluePoint44Y" fmla="*/ 22 h 40"/>
                  <a:gd name="GluePoint45X" fmla="*/ 5 w 99"/>
                  <a:gd name="GluePoint45Y" fmla="*/ 22 h 40"/>
                  <a:gd name="GluePoint46X" fmla="*/ 3 w 99"/>
                  <a:gd name="GluePoint46Y" fmla="*/ 21 h 40"/>
                  <a:gd name="GluePoint47X" fmla="*/ 19 w 99"/>
                  <a:gd name="GluePoint47Y" fmla="*/ 19 h 40"/>
                  <a:gd name="GluePoint48X" fmla="*/ 3 w 99"/>
                  <a:gd name="GluePoint48Y" fmla="*/ 19 h 40"/>
                  <a:gd name="GluePoint49X" fmla="*/ 2 w 99"/>
                  <a:gd name="GluePoint49Y" fmla="*/ 16 h 40"/>
                  <a:gd name="GluePoint50X" fmla="*/ 3 w 99"/>
                  <a:gd name="GluePoint50Y" fmla="*/ 14 h 40"/>
                  <a:gd name="GluePoint51X" fmla="*/ 21 w 99"/>
                  <a:gd name="GluePoint51Y" fmla="*/ 14 h 40"/>
                  <a:gd name="GluePoint52X" fmla="*/ 24 w 99"/>
                  <a:gd name="GluePoint52Y" fmla="*/ 13 h 40"/>
                  <a:gd name="GluePoint53X" fmla="*/ 13 w 99"/>
                  <a:gd name="GluePoint53Y" fmla="*/ 13 h 40"/>
                  <a:gd name="GluePoint54X" fmla="*/ 7 w 99"/>
                  <a:gd name="GluePoint54Y" fmla="*/ 11 h 40"/>
                  <a:gd name="GluePoint55X" fmla="*/ 19 w 99"/>
                  <a:gd name="GluePoint55Y" fmla="*/ 11 h 40"/>
                  <a:gd name="GluePoint56X" fmla="*/ 13 w 99"/>
                  <a:gd name="GluePoint56Y" fmla="*/ 10 h 40"/>
                  <a:gd name="GluePoint57X" fmla="*/ 19 w 99"/>
                  <a:gd name="GluePoint57Y" fmla="*/ 8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99" h="40">
                    <a:moveTo>
                      <a:pt x="19" y="8"/>
                    </a:moveTo>
                    <a:lnTo>
                      <a:pt x="34" y="10"/>
                    </a:lnTo>
                    <a:lnTo>
                      <a:pt x="29" y="8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32" y="3"/>
                    </a:lnTo>
                    <a:lnTo>
                      <a:pt x="35" y="5"/>
                    </a:lnTo>
                    <a:lnTo>
                      <a:pt x="38" y="3"/>
                    </a:lnTo>
                    <a:lnTo>
                      <a:pt x="51" y="1"/>
                    </a:lnTo>
                    <a:lnTo>
                      <a:pt x="37" y="1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57" y="1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64" y="8"/>
                    </a:lnTo>
                    <a:lnTo>
                      <a:pt x="61" y="10"/>
                    </a:lnTo>
                    <a:lnTo>
                      <a:pt x="64" y="8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5" y="11"/>
                    </a:lnTo>
                    <a:lnTo>
                      <a:pt x="75" y="11"/>
                    </a:lnTo>
                    <a:lnTo>
                      <a:pt x="73" y="13"/>
                    </a:lnTo>
                    <a:lnTo>
                      <a:pt x="75" y="14"/>
                    </a:lnTo>
                    <a:lnTo>
                      <a:pt x="80" y="14"/>
                    </a:lnTo>
                    <a:lnTo>
                      <a:pt x="78" y="13"/>
                    </a:lnTo>
                    <a:lnTo>
                      <a:pt x="81" y="11"/>
                    </a:lnTo>
                    <a:lnTo>
                      <a:pt x="89" y="11"/>
                    </a:lnTo>
                    <a:lnTo>
                      <a:pt x="86" y="13"/>
                    </a:lnTo>
                    <a:lnTo>
                      <a:pt x="81" y="14"/>
                    </a:lnTo>
                    <a:lnTo>
                      <a:pt x="88" y="14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78" y="21"/>
                    </a:lnTo>
                    <a:lnTo>
                      <a:pt x="86" y="19"/>
                    </a:lnTo>
                    <a:lnTo>
                      <a:pt x="91" y="21"/>
                    </a:lnTo>
                    <a:lnTo>
                      <a:pt x="89" y="22"/>
                    </a:lnTo>
                    <a:lnTo>
                      <a:pt x="94" y="21"/>
                    </a:lnTo>
                    <a:lnTo>
                      <a:pt x="99" y="24"/>
                    </a:lnTo>
                    <a:lnTo>
                      <a:pt x="97" y="24"/>
                    </a:lnTo>
                    <a:lnTo>
                      <a:pt x="78" y="27"/>
                    </a:lnTo>
                    <a:lnTo>
                      <a:pt x="77" y="29"/>
                    </a:lnTo>
                    <a:lnTo>
                      <a:pt x="73" y="29"/>
                    </a:lnTo>
                    <a:lnTo>
                      <a:pt x="73" y="27"/>
                    </a:lnTo>
                    <a:lnTo>
                      <a:pt x="72" y="29"/>
                    </a:lnTo>
                    <a:lnTo>
                      <a:pt x="62" y="32"/>
                    </a:lnTo>
                    <a:lnTo>
                      <a:pt x="61" y="30"/>
                    </a:lnTo>
                    <a:lnTo>
                      <a:pt x="64" y="27"/>
                    </a:lnTo>
                    <a:lnTo>
                      <a:pt x="57" y="30"/>
                    </a:lnTo>
                    <a:lnTo>
                      <a:pt x="56" y="32"/>
                    </a:lnTo>
                    <a:lnTo>
                      <a:pt x="57" y="34"/>
                    </a:lnTo>
                    <a:lnTo>
                      <a:pt x="56" y="35"/>
                    </a:lnTo>
                    <a:lnTo>
                      <a:pt x="51" y="32"/>
                    </a:lnTo>
                    <a:lnTo>
                      <a:pt x="50" y="35"/>
                    </a:lnTo>
                    <a:lnTo>
                      <a:pt x="50" y="35"/>
                    </a:lnTo>
                    <a:lnTo>
                      <a:pt x="45" y="38"/>
                    </a:lnTo>
                    <a:lnTo>
                      <a:pt x="38" y="34"/>
                    </a:lnTo>
                    <a:lnTo>
                      <a:pt x="35" y="34"/>
                    </a:lnTo>
                    <a:lnTo>
                      <a:pt x="38" y="38"/>
                    </a:lnTo>
                    <a:lnTo>
                      <a:pt x="34" y="37"/>
                    </a:lnTo>
                    <a:lnTo>
                      <a:pt x="29" y="37"/>
                    </a:lnTo>
                    <a:lnTo>
                      <a:pt x="32" y="38"/>
                    </a:lnTo>
                    <a:lnTo>
                      <a:pt x="30" y="40"/>
                    </a:lnTo>
                    <a:lnTo>
                      <a:pt x="13" y="38"/>
                    </a:lnTo>
                    <a:lnTo>
                      <a:pt x="13" y="37"/>
                    </a:lnTo>
                    <a:lnTo>
                      <a:pt x="15" y="37"/>
                    </a:lnTo>
                    <a:lnTo>
                      <a:pt x="11" y="37"/>
                    </a:lnTo>
                    <a:lnTo>
                      <a:pt x="10" y="35"/>
                    </a:lnTo>
                    <a:lnTo>
                      <a:pt x="23" y="34"/>
                    </a:lnTo>
                    <a:lnTo>
                      <a:pt x="10" y="34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8" y="29"/>
                    </a:lnTo>
                    <a:lnTo>
                      <a:pt x="19" y="26"/>
                    </a:lnTo>
                    <a:lnTo>
                      <a:pt x="30" y="26"/>
                    </a:lnTo>
                    <a:lnTo>
                      <a:pt x="27" y="24"/>
                    </a:lnTo>
                    <a:lnTo>
                      <a:pt x="32" y="24"/>
                    </a:lnTo>
                    <a:lnTo>
                      <a:pt x="30" y="24"/>
                    </a:lnTo>
                    <a:lnTo>
                      <a:pt x="32" y="22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4" y="22"/>
                    </a:lnTo>
                    <a:lnTo>
                      <a:pt x="16" y="24"/>
                    </a:lnTo>
                    <a:lnTo>
                      <a:pt x="13" y="24"/>
                    </a:lnTo>
                    <a:lnTo>
                      <a:pt x="18" y="22"/>
                    </a:lnTo>
                    <a:lnTo>
                      <a:pt x="13" y="22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3" y="21"/>
                    </a:lnTo>
                    <a:lnTo>
                      <a:pt x="13" y="21"/>
                    </a:lnTo>
                    <a:lnTo>
                      <a:pt x="19" y="19"/>
                    </a:lnTo>
                    <a:lnTo>
                      <a:pt x="15" y="21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21" y="16"/>
                    </a:lnTo>
                    <a:lnTo>
                      <a:pt x="21" y="14"/>
                    </a:lnTo>
                    <a:lnTo>
                      <a:pt x="29" y="14"/>
                    </a:lnTo>
                    <a:lnTo>
                      <a:pt x="24" y="13"/>
                    </a:lnTo>
                    <a:lnTo>
                      <a:pt x="16" y="14"/>
                    </a:lnTo>
                    <a:lnTo>
                      <a:pt x="13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8" y="11"/>
                    </a:lnTo>
                    <a:lnTo>
                      <a:pt x="19" y="11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5" y="8"/>
                    </a:lnTo>
                    <a:lnTo>
                      <a:pt x="19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84" name="Freeform 463"/>
              <p:cNvSpPr/>
              <p:nvPr/>
            </p:nvSpPr>
            <p:spPr>
              <a:xfrm>
                <a:off x="2519280" y="988920"/>
                <a:ext cx="248760" cy="5508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55080"/>
                  <a:gd name="textAreaBottom" fmla="*/ 55440 h 55080"/>
                  <a:gd name="GluePoint1X" fmla="*/ 3 w 157"/>
                  <a:gd name="GluePoint1Y" fmla="*/ 2 h 35"/>
                  <a:gd name="GluePoint2X" fmla="*/ 0 w 157"/>
                  <a:gd name="GluePoint2Y" fmla="*/ 3 h 35"/>
                  <a:gd name="GluePoint3X" fmla="*/ 13 w 157"/>
                  <a:gd name="GluePoint3Y" fmla="*/ 10 h 35"/>
                  <a:gd name="GluePoint4X" fmla="*/ 22 w 157"/>
                  <a:gd name="GluePoint4Y" fmla="*/ 11 h 35"/>
                  <a:gd name="GluePoint5X" fmla="*/ 30 w 157"/>
                  <a:gd name="GluePoint5Y" fmla="*/ 14 h 35"/>
                  <a:gd name="GluePoint6X" fmla="*/ 32 w 157"/>
                  <a:gd name="GluePoint6Y" fmla="*/ 19 h 35"/>
                  <a:gd name="GluePoint7X" fmla="*/ 21 w 157"/>
                  <a:gd name="GluePoint7Y" fmla="*/ 24 h 35"/>
                  <a:gd name="GluePoint8X" fmla="*/ 19 w 157"/>
                  <a:gd name="GluePoint8Y" fmla="*/ 30 h 35"/>
                  <a:gd name="GluePoint9X" fmla="*/ 27 w 157"/>
                  <a:gd name="GluePoint9Y" fmla="*/ 32 h 35"/>
                  <a:gd name="GluePoint10X" fmla="*/ 30 w 157"/>
                  <a:gd name="GluePoint10Y" fmla="*/ 30 h 35"/>
                  <a:gd name="GluePoint11X" fmla="*/ 35 w 157"/>
                  <a:gd name="GluePoint11Y" fmla="*/ 32 h 35"/>
                  <a:gd name="GluePoint12X" fmla="*/ 48 w 157"/>
                  <a:gd name="GluePoint12Y" fmla="*/ 32 h 35"/>
                  <a:gd name="GluePoint13X" fmla="*/ 49 w 157"/>
                  <a:gd name="GluePoint13Y" fmla="*/ 29 h 35"/>
                  <a:gd name="GluePoint14X" fmla="*/ 56 w 157"/>
                  <a:gd name="GluePoint14Y" fmla="*/ 30 h 35"/>
                  <a:gd name="GluePoint15X" fmla="*/ 54 w 157"/>
                  <a:gd name="GluePoint15Y" fmla="*/ 35 h 35"/>
                  <a:gd name="GluePoint16X" fmla="*/ 73 w 157"/>
                  <a:gd name="GluePoint16Y" fmla="*/ 34 h 35"/>
                  <a:gd name="GluePoint17X" fmla="*/ 78 w 157"/>
                  <a:gd name="GluePoint17Y" fmla="*/ 34 h 35"/>
                  <a:gd name="GluePoint18X" fmla="*/ 86 w 157"/>
                  <a:gd name="GluePoint18Y" fmla="*/ 32 h 35"/>
                  <a:gd name="GluePoint19X" fmla="*/ 92 w 157"/>
                  <a:gd name="GluePoint19Y" fmla="*/ 32 h 35"/>
                  <a:gd name="GluePoint20X" fmla="*/ 111 w 157"/>
                  <a:gd name="GluePoint20Y" fmla="*/ 30 h 35"/>
                  <a:gd name="GluePoint21X" fmla="*/ 114 w 157"/>
                  <a:gd name="GluePoint21Y" fmla="*/ 30 h 35"/>
                  <a:gd name="GluePoint22X" fmla="*/ 118 w 157"/>
                  <a:gd name="GluePoint22Y" fmla="*/ 34 h 35"/>
                  <a:gd name="GluePoint23X" fmla="*/ 143 w 157"/>
                  <a:gd name="GluePoint23Y" fmla="*/ 30 h 35"/>
                  <a:gd name="GluePoint24X" fmla="*/ 143 w 157"/>
                  <a:gd name="GluePoint24Y" fmla="*/ 27 h 35"/>
                  <a:gd name="GluePoint25X" fmla="*/ 156 w 157"/>
                  <a:gd name="GluePoint25Y" fmla="*/ 19 h 35"/>
                  <a:gd name="GluePoint26X" fmla="*/ 153 w 157"/>
                  <a:gd name="GluePoint26Y" fmla="*/ 19 h 35"/>
                  <a:gd name="GluePoint27X" fmla="*/ 135 w 157"/>
                  <a:gd name="GluePoint27Y" fmla="*/ 16 h 35"/>
                  <a:gd name="GluePoint28X" fmla="*/ 108 w 157"/>
                  <a:gd name="GluePoint28Y" fmla="*/ 19 h 35"/>
                  <a:gd name="GluePoint29X" fmla="*/ 100 w 157"/>
                  <a:gd name="GluePoint29Y" fmla="*/ 21 h 35"/>
                  <a:gd name="GluePoint30X" fmla="*/ 94 w 157"/>
                  <a:gd name="GluePoint30Y" fmla="*/ 22 h 35"/>
                  <a:gd name="GluePoint31X" fmla="*/ 78 w 157"/>
                  <a:gd name="GluePoint31Y" fmla="*/ 19 h 35"/>
                  <a:gd name="GluePoint32X" fmla="*/ 67 w 157"/>
                  <a:gd name="GluePoint32Y" fmla="*/ 21 h 35"/>
                  <a:gd name="GluePoint33X" fmla="*/ 64 w 157"/>
                  <a:gd name="GluePoint33Y" fmla="*/ 19 h 35"/>
                  <a:gd name="GluePoint34X" fmla="*/ 60 w 157"/>
                  <a:gd name="GluePoint34Y" fmla="*/ 21 h 35"/>
                  <a:gd name="GluePoint35X" fmla="*/ 60 w 157"/>
                  <a:gd name="GluePoint35Y" fmla="*/ 16 h 35"/>
                  <a:gd name="GluePoint36X" fmla="*/ 57 w 157"/>
                  <a:gd name="GluePoint36Y" fmla="*/ 14 h 35"/>
                  <a:gd name="GluePoint37X" fmla="*/ 54 w 157"/>
                  <a:gd name="GluePoint37Y" fmla="*/ 14 h 35"/>
                  <a:gd name="GluePoint38X" fmla="*/ 54 w 157"/>
                  <a:gd name="GluePoint38Y" fmla="*/ 13 h 35"/>
                  <a:gd name="GluePoint39X" fmla="*/ 70 w 157"/>
                  <a:gd name="GluePoint39Y" fmla="*/ 10 h 35"/>
                  <a:gd name="GluePoint40X" fmla="*/ 53 w 157"/>
                  <a:gd name="GluePoint40Y" fmla="*/ 5 h 35"/>
                  <a:gd name="GluePoint41X" fmla="*/ 32 w 157"/>
                  <a:gd name="GluePoint41Y" fmla="*/ 6 h 35"/>
                  <a:gd name="GluePoint42X" fmla="*/ 35 w 157"/>
                  <a:gd name="GluePoint42Y" fmla="*/ 2 h 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57" h="35">
                    <a:moveTo>
                      <a:pt x="24" y="0"/>
                    </a:moveTo>
                    <a:lnTo>
                      <a:pt x="10" y="0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13" y="10"/>
                    </a:lnTo>
                    <a:lnTo>
                      <a:pt x="11" y="11"/>
                    </a:lnTo>
                    <a:lnTo>
                      <a:pt x="13" y="10"/>
                    </a:lnTo>
                    <a:lnTo>
                      <a:pt x="22" y="11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0" y="14"/>
                    </a:lnTo>
                    <a:lnTo>
                      <a:pt x="32" y="16"/>
                    </a:lnTo>
                    <a:lnTo>
                      <a:pt x="30" y="19"/>
                    </a:lnTo>
                    <a:lnTo>
                      <a:pt x="32" y="1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1" y="24"/>
                    </a:lnTo>
                    <a:lnTo>
                      <a:pt x="27" y="26"/>
                    </a:lnTo>
                    <a:lnTo>
                      <a:pt x="21" y="27"/>
                    </a:lnTo>
                    <a:lnTo>
                      <a:pt x="19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7" y="32"/>
                    </a:lnTo>
                    <a:lnTo>
                      <a:pt x="27" y="30"/>
                    </a:lnTo>
                    <a:lnTo>
                      <a:pt x="33" y="29"/>
                    </a:lnTo>
                    <a:lnTo>
                      <a:pt x="30" y="30"/>
                    </a:lnTo>
                    <a:lnTo>
                      <a:pt x="32" y="32"/>
                    </a:lnTo>
                    <a:lnTo>
                      <a:pt x="33" y="30"/>
                    </a:lnTo>
                    <a:lnTo>
                      <a:pt x="35" y="32"/>
                    </a:lnTo>
                    <a:lnTo>
                      <a:pt x="33" y="34"/>
                    </a:lnTo>
                    <a:lnTo>
                      <a:pt x="41" y="34"/>
                    </a:lnTo>
                    <a:lnTo>
                      <a:pt x="48" y="32"/>
                    </a:lnTo>
                    <a:lnTo>
                      <a:pt x="46" y="30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51" y="32"/>
                    </a:lnTo>
                    <a:lnTo>
                      <a:pt x="54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3" y="34"/>
                    </a:lnTo>
                    <a:lnTo>
                      <a:pt x="54" y="35"/>
                    </a:lnTo>
                    <a:lnTo>
                      <a:pt x="64" y="35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8" y="34"/>
                    </a:lnTo>
                    <a:lnTo>
                      <a:pt x="78" y="35"/>
                    </a:lnTo>
                    <a:lnTo>
                      <a:pt x="84" y="34"/>
                    </a:lnTo>
                    <a:lnTo>
                      <a:pt x="86" y="32"/>
                    </a:lnTo>
                    <a:lnTo>
                      <a:pt x="87" y="34"/>
                    </a:lnTo>
                    <a:lnTo>
                      <a:pt x="91" y="34"/>
                    </a:lnTo>
                    <a:lnTo>
                      <a:pt x="92" y="32"/>
                    </a:lnTo>
                    <a:lnTo>
                      <a:pt x="91" y="34"/>
                    </a:lnTo>
                    <a:lnTo>
                      <a:pt x="107" y="34"/>
                    </a:lnTo>
                    <a:lnTo>
                      <a:pt x="111" y="30"/>
                    </a:lnTo>
                    <a:lnTo>
                      <a:pt x="107" y="29"/>
                    </a:lnTo>
                    <a:lnTo>
                      <a:pt x="110" y="29"/>
                    </a:lnTo>
                    <a:lnTo>
                      <a:pt x="114" y="30"/>
                    </a:lnTo>
                    <a:lnTo>
                      <a:pt x="111" y="32"/>
                    </a:lnTo>
                    <a:lnTo>
                      <a:pt x="113" y="34"/>
                    </a:lnTo>
                    <a:lnTo>
                      <a:pt x="118" y="34"/>
                    </a:lnTo>
                    <a:lnTo>
                      <a:pt x="122" y="35"/>
                    </a:lnTo>
                    <a:lnTo>
                      <a:pt x="141" y="34"/>
                    </a:lnTo>
                    <a:lnTo>
                      <a:pt x="143" y="30"/>
                    </a:lnTo>
                    <a:lnTo>
                      <a:pt x="143" y="30"/>
                    </a:lnTo>
                    <a:lnTo>
                      <a:pt x="141" y="29"/>
                    </a:lnTo>
                    <a:lnTo>
                      <a:pt x="143" y="27"/>
                    </a:lnTo>
                    <a:lnTo>
                      <a:pt x="156" y="22"/>
                    </a:lnTo>
                    <a:lnTo>
                      <a:pt x="157" y="21"/>
                    </a:lnTo>
                    <a:lnTo>
                      <a:pt x="156" y="19"/>
                    </a:lnTo>
                    <a:lnTo>
                      <a:pt x="149" y="19"/>
                    </a:lnTo>
                    <a:lnTo>
                      <a:pt x="153" y="19"/>
                    </a:lnTo>
                    <a:lnTo>
                      <a:pt x="153" y="19"/>
                    </a:lnTo>
                    <a:lnTo>
                      <a:pt x="145" y="18"/>
                    </a:lnTo>
                    <a:lnTo>
                      <a:pt x="145" y="16"/>
                    </a:lnTo>
                    <a:lnTo>
                      <a:pt x="135" y="16"/>
                    </a:lnTo>
                    <a:lnTo>
                      <a:pt x="126" y="18"/>
                    </a:lnTo>
                    <a:lnTo>
                      <a:pt x="118" y="16"/>
                    </a:lnTo>
                    <a:lnTo>
                      <a:pt x="108" y="19"/>
                    </a:lnTo>
                    <a:lnTo>
                      <a:pt x="103" y="19"/>
                    </a:lnTo>
                    <a:lnTo>
                      <a:pt x="102" y="19"/>
                    </a:lnTo>
                    <a:lnTo>
                      <a:pt x="100" y="21"/>
                    </a:lnTo>
                    <a:lnTo>
                      <a:pt x="99" y="19"/>
                    </a:lnTo>
                    <a:lnTo>
                      <a:pt x="91" y="21"/>
                    </a:lnTo>
                    <a:lnTo>
                      <a:pt x="94" y="22"/>
                    </a:lnTo>
                    <a:lnTo>
                      <a:pt x="83" y="22"/>
                    </a:lnTo>
                    <a:lnTo>
                      <a:pt x="86" y="22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3" y="19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5" y="19"/>
                    </a:lnTo>
                    <a:lnTo>
                      <a:pt x="64" y="19"/>
                    </a:lnTo>
                    <a:lnTo>
                      <a:pt x="62" y="21"/>
                    </a:lnTo>
                    <a:lnTo>
                      <a:pt x="60" y="22"/>
                    </a:lnTo>
                    <a:lnTo>
                      <a:pt x="60" y="21"/>
                    </a:lnTo>
                    <a:lnTo>
                      <a:pt x="59" y="19"/>
                    </a:lnTo>
                    <a:lnTo>
                      <a:pt x="62" y="18"/>
                    </a:lnTo>
                    <a:lnTo>
                      <a:pt x="60" y="16"/>
                    </a:lnTo>
                    <a:lnTo>
                      <a:pt x="56" y="16"/>
                    </a:lnTo>
                    <a:lnTo>
                      <a:pt x="57" y="16"/>
                    </a:lnTo>
                    <a:lnTo>
                      <a:pt x="57" y="14"/>
                    </a:lnTo>
                    <a:lnTo>
                      <a:pt x="41" y="18"/>
                    </a:lnTo>
                    <a:lnTo>
                      <a:pt x="46" y="14"/>
                    </a:lnTo>
                    <a:lnTo>
                      <a:pt x="54" y="14"/>
                    </a:lnTo>
                    <a:lnTo>
                      <a:pt x="45" y="11"/>
                    </a:lnTo>
                    <a:lnTo>
                      <a:pt x="46" y="11"/>
                    </a:lnTo>
                    <a:lnTo>
                      <a:pt x="54" y="13"/>
                    </a:lnTo>
                    <a:lnTo>
                      <a:pt x="64" y="13"/>
                    </a:lnTo>
                    <a:lnTo>
                      <a:pt x="68" y="11"/>
                    </a:lnTo>
                    <a:lnTo>
                      <a:pt x="70" y="10"/>
                    </a:lnTo>
                    <a:lnTo>
                      <a:pt x="60" y="8"/>
                    </a:lnTo>
                    <a:lnTo>
                      <a:pt x="60" y="6"/>
                    </a:lnTo>
                    <a:lnTo>
                      <a:pt x="53" y="5"/>
                    </a:lnTo>
                    <a:lnTo>
                      <a:pt x="37" y="6"/>
                    </a:lnTo>
                    <a:lnTo>
                      <a:pt x="27" y="8"/>
                    </a:lnTo>
                    <a:lnTo>
                      <a:pt x="32" y="6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29" y="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720" bIns="27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85" name="Freeform 464"/>
              <p:cNvSpPr/>
              <p:nvPr/>
            </p:nvSpPr>
            <p:spPr>
              <a:xfrm>
                <a:off x="2489040" y="1017720"/>
                <a:ext cx="50400" cy="2196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21960"/>
                  <a:gd name="textAreaBottom" fmla="*/ 22320 h 21960"/>
                  <a:gd name="GluePoint1X" fmla="*/ 22 w 32"/>
                  <a:gd name="GluePoint1Y" fmla="*/ 0 h 14"/>
                  <a:gd name="GluePoint2X" fmla="*/ 32 w 32"/>
                  <a:gd name="GluePoint2Y" fmla="*/ 6 h 14"/>
                  <a:gd name="GluePoint3X" fmla="*/ 30 w 32"/>
                  <a:gd name="GluePoint3Y" fmla="*/ 6 h 14"/>
                  <a:gd name="GluePoint4X" fmla="*/ 24 w 32"/>
                  <a:gd name="GluePoint4Y" fmla="*/ 12 h 14"/>
                  <a:gd name="GluePoint5X" fmla="*/ 11 w 32"/>
                  <a:gd name="GluePoint5Y" fmla="*/ 14 h 14"/>
                  <a:gd name="GluePoint6X" fmla="*/ 8 w 32"/>
                  <a:gd name="GluePoint6Y" fmla="*/ 11 h 14"/>
                  <a:gd name="GluePoint7X" fmla="*/ 2 w 32"/>
                  <a:gd name="GluePoint7Y" fmla="*/ 11 h 14"/>
                  <a:gd name="GluePoint8X" fmla="*/ 2 w 32"/>
                  <a:gd name="GluePoint8Y" fmla="*/ 9 h 14"/>
                  <a:gd name="GluePoint9X" fmla="*/ 3 w 32"/>
                  <a:gd name="GluePoint9Y" fmla="*/ 9 h 14"/>
                  <a:gd name="GluePoint10X" fmla="*/ 0 w 32"/>
                  <a:gd name="GluePoint10Y" fmla="*/ 9 h 14"/>
                  <a:gd name="GluePoint11X" fmla="*/ 0 w 32"/>
                  <a:gd name="GluePoint11Y" fmla="*/ 9 h 14"/>
                  <a:gd name="GluePoint12X" fmla="*/ 2 w 32"/>
                  <a:gd name="GluePoint12Y" fmla="*/ 6 h 14"/>
                  <a:gd name="GluePoint13X" fmla="*/ 6 w 32"/>
                  <a:gd name="GluePoint13Y" fmla="*/ 4 h 14"/>
                  <a:gd name="GluePoint14X" fmla="*/ 10 w 32"/>
                  <a:gd name="GluePoint14Y" fmla="*/ 4 h 14"/>
                  <a:gd name="GluePoint15X" fmla="*/ 8 w 32"/>
                  <a:gd name="GluePoint15Y" fmla="*/ 4 h 14"/>
                  <a:gd name="GluePoint16X" fmla="*/ 8 w 32"/>
                  <a:gd name="GluePoint16Y" fmla="*/ 3 h 14"/>
                  <a:gd name="GluePoint17X" fmla="*/ 13 w 32"/>
                  <a:gd name="GluePoint17Y" fmla="*/ 3 h 14"/>
                  <a:gd name="GluePoint18X" fmla="*/ 13 w 32"/>
                  <a:gd name="GluePoint18Y" fmla="*/ 1 h 14"/>
                  <a:gd name="GluePoint19X" fmla="*/ 19 w 32"/>
                  <a:gd name="GluePoint19Y" fmla="*/ 0 h 14"/>
                  <a:gd name="GluePoint20X" fmla="*/ 22 w 32"/>
                  <a:gd name="GluePoint20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2" h="14">
                    <a:moveTo>
                      <a:pt x="22" y="0"/>
                    </a:moveTo>
                    <a:lnTo>
                      <a:pt x="32" y="6"/>
                    </a:lnTo>
                    <a:lnTo>
                      <a:pt x="30" y="6"/>
                    </a:lnTo>
                    <a:lnTo>
                      <a:pt x="24" y="12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86" name="Freeform 465"/>
              <p:cNvSpPr/>
              <p:nvPr/>
            </p:nvSpPr>
            <p:spPr>
              <a:xfrm>
                <a:off x="2443320" y="1050840"/>
                <a:ext cx="122040" cy="47160"/>
              </a:xfrm>
              <a:custGeom>
                <a:avLst/>
                <a:gdLst>
                  <a:gd name="textAreaLeft" fmla="*/ 0 w 122040"/>
                  <a:gd name="textAreaRight" fmla="*/ 122400 w 122040"/>
                  <a:gd name="textAreaTop" fmla="*/ 0 h 47160"/>
                  <a:gd name="textAreaBottom" fmla="*/ 47520 h 47160"/>
                  <a:gd name="GluePoint1X" fmla="*/ 29 w 77"/>
                  <a:gd name="GluePoint1Y" fmla="*/ 1 h 30"/>
                  <a:gd name="GluePoint2X" fmla="*/ 47 w 77"/>
                  <a:gd name="GluePoint2Y" fmla="*/ 0 h 30"/>
                  <a:gd name="GluePoint3X" fmla="*/ 56 w 77"/>
                  <a:gd name="GluePoint3Y" fmla="*/ 1 h 30"/>
                  <a:gd name="GluePoint4X" fmla="*/ 56 w 77"/>
                  <a:gd name="GluePoint4Y" fmla="*/ 3 h 30"/>
                  <a:gd name="GluePoint5X" fmla="*/ 64 w 77"/>
                  <a:gd name="GluePoint5Y" fmla="*/ 1 h 30"/>
                  <a:gd name="GluePoint6X" fmla="*/ 77 w 77"/>
                  <a:gd name="GluePoint6Y" fmla="*/ 3 h 30"/>
                  <a:gd name="GluePoint7X" fmla="*/ 67 w 77"/>
                  <a:gd name="GluePoint7Y" fmla="*/ 8 h 30"/>
                  <a:gd name="GluePoint8X" fmla="*/ 64 w 77"/>
                  <a:gd name="GluePoint8Y" fmla="*/ 8 h 30"/>
                  <a:gd name="GluePoint9X" fmla="*/ 64 w 77"/>
                  <a:gd name="GluePoint9Y" fmla="*/ 9 h 30"/>
                  <a:gd name="GluePoint10X" fmla="*/ 59 w 77"/>
                  <a:gd name="GluePoint10Y" fmla="*/ 12 h 30"/>
                  <a:gd name="GluePoint11X" fmla="*/ 54 w 77"/>
                  <a:gd name="GluePoint11Y" fmla="*/ 12 h 30"/>
                  <a:gd name="GluePoint12X" fmla="*/ 56 w 77"/>
                  <a:gd name="GluePoint12Y" fmla="*/ 12 h 30"/>
                  <a:gd name="GluePoint13X" fmla="*/ 53 w 77"/>
                  <a:gd name="GluePoint13Y" fmla="*/ 14 h 30"/>
                  <a:gd name="GluePoint14X" fmla="*/ 42 w 77"/>
                  <a:gd name="GluePoint14Y" fmla="*/ 20 h 30"/>
                  <a:gd name="GluePoint15X" fmla="*/ 31 w 77"/>
                  <a:gd name="GluePoint15Y" fmla="*/ 19 h 30"/>
                  <a:gd name="GluePoint16X" fmla="*/ 18 w 77"/>
                  <a:gd name="GluePoint16Y" fmla="*/ 20 h 30"/>
                  <a:gd name="GluePoint17X" fmla="*/ 23 w 77"/>
                  <a:gd name="GluePoint17Y" fmla="*/ 20 h 30"/>
                  <a:gd name="GluePoint18X" fmla="*/ 24 w 77"/>
                  <a:gd name="GluePoint18Y" fmla="*/ 24 h 30"/>
                  <a:gd name="GluePoint19X" fmla="*/ 12 w 77"/>
                  <a:gd name="GluePoint19Y" fmla="*/ 28 h 30"/>
                  <a:gd name="GluePoint20X" fmla="*/ 2 w 77"/>
                  <a:gd name="GluePoint20Y" fmla="*/ 30 h 30"/>
                  <a:gd name="GluePoint21X" fmla="*/ 0 w 77"/>
                  <a:gd name="GluePoint21Y" fmla="*/ 30 h 30"/>
                  <a:gd name="GluePoint22X" fmla="*/ 4 w 77"/>
                  <a:gd name="GluePoint22Y" fmla="*/ 28 h 30"/>
                  <a:gd name="GluePoint23X" fmla="*/ 2 w 77"/>
                  <a:gd name="GluePoint23Y" fmla="*/ 27 h 30"/>
                  <a:gd name="GluePoint24X" fmla="*/ 5 w 77"/>
                  <a:gd name="GluePoint24Y" fmla="*/ 24 h 30"/>
                  <a:gd name="GluePoint25X" fmla="*/ 10 w 77"/>
                  <a:gd name="GluePoint25Y" fmla="*/ 22 h 30"/>
                  <a:gd name="GluePoint26X" fmla="*/ 7 w 77"/>
                  <a:gd name="GluePoint26Y" fmla="*/ 22 h 30"/>
                  <a:gd name="GluePoint27X" fmla="*/ 5 w 77"/>
                  <a:gd name="GluePoint27Y" fmla="*/ 20 h 30"/>
                  <a:gd name="GluePoint28X" fmla="*/ 7 w 77"/>
                  <a:gd name="GluePoint28Y" fmla="*/ 17 h 30"/>
                  <a:gd name="GluePoint29X" fmla="*/ 10 w 77"/>
                  <a:gd name="GluePoint29Y" fmla="*/ 14 h 30"/>
                  <a:gd name="GluePoint30X" fmla="*/ 18 w 77"/>
                  <a:gd name="GluePoint30Y" fmla="*/ 6 h 30"/>
                  <a:gd name="GluePoint31X" fmla="*/ 21 w 77"/>
                  <a:gd name="GluePoint31Y" fmla="*/ 4 h 30"/>
                  <a:gd name="GluePoint32X" fmla="*/ 23 w 77"/>
                  <a:gd name="GluePoint32Y" fmla="*/ 3 h 30"/>
                  <a:gd name="GluePoint33X" fmla="*/ 24 w 77"/>
                  <a:gd name="GluePoint33Y" fmla="*/ 1 h 30"/>
                  <a:gd name="GluePoint34X" fmla="*/ 29 w 77"/>
                  <a:gd name="GluePoint34Y" fmla="*/ 1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77" h="30">
                    <a:moveTo>
                      <a:pt x="29" y="1"/>
                    </a:moveTo>
                    <a:lnTo>
                      <a:pt x="47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64" y="1"/>
                    </a:lnTo>
                    <a:lnTo>
                      <a:pt x="77" y="3"/>
                    </a:lnTo>
                    <a:lnTo>
                      <a:pt x="67" y="8"/>
                    </a:lnTo>
                    <a:lnTo>
                      <a:pt x="64" y="8"/>
                    </a:lnTo>
                    <a:lnTo>
                      <a:pt x="64" y="9"/>
                    </a:lnTo>
                    <a:lnTo>
                      <a:pt x="59" y="12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3" y="14"/>
                    </a:lnTo>
                    <a:lnTo>
                      <a:pt x="42" y="20"/>
                    </a:lnTo>
                    <a:lnTo>
                      <a:pt x="31" y="19"/>
                    </a:lnTo>
                    <a:lnTo>
                      <a:pt x="18" y="20"/>
                    </a:lnTo>
                    <a:lnTo>
                      <a:pt x="23" y="20"/>
                    </a:lnTo>
                    <a:lnTo>
                      <a:pt x="24" y="24"/>
                    </a:lnTo>
                    <a:lnTo>
                      <a:pt x="12" y="28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4" y="28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10" y="22"/>
                    </a:lnTo>
                    <a:lnTo>
                      <a:pt x="7" y="22"/>
                    </a:lnTo>
                    <a:lnTo>
                      <a:pt x="5" y="20"/>
                    </a:lnTo>
                    <a:lnTo>
                      <a:pt x="7" y="17"/>
                    </a:lnTo>
                    <a:lnTo>
                      <a:pt x="10" y="14"/>
                    </a:lnTo>
                    <a:lnTo>
                      <a:pt x="18" y="6"/>
                    </a:lnTo>
                    <a:lnTo>
                      <a:pt x="21" y="4"/>
                    </a:lnTo>
                    <a:lnTo>
                      <a:pt x="23" y="3"/>
                    </a:lnTo>
                    <a:lnTo>
                      <a:pt x="24" y="1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87" name="Freeform 466"/>
              <p:cNvSpPr/>
              <p:nvPr/>
            </p:nvSpPr>
            <p:spPr>
              <a:xfrm>
                <a:off x="2432160" y="1241280"/>
                <a:ext cx="132840" cy="694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69480"/>
                  <a:gd name="textAreaBottom" fmla="*/ 69840 h 69480"/>
                  <a:gd name="GluePoint1X" fmla="*/ 39 w 84"/>
                  <a:gd name="GluePoint1Y" fmla="*/ 2 h 44"/>
                  <a:gd name="GluePoint2X" fmla="*/ 42 w 84"/>
                  <a:gd name="GluePoint2Y" fmla="*/ 0 h 44"/>
                  <a:gd name="GluePoint3X" fmla="*/ 42 w 84"/>
                  <a:gd name="GluePoint3Y" fmla="*/ 2 h 44"/>
                  <a:gd name="GluePoint4X" fmla="*/ 46 w 84"/>
                  <a:gd name="GluePoint4Y" fmla="*/ 2 h 44"/>
                  <a:gd name="GluePoint5X" fmla="*/ 46 w 84"/>
                  <a:gd name="GluePoint5Y" fmla="*/ 5 h 44"/>
                  <a:gd name="GluePoint6X" fmla="*/ 44 w 84"/>
                  <a:gd name="GluePoint6Y" fmla="*/ 7 h 44"/>
                  <a:gd name="GluePoint7X" fmla="*/ 42 w 84"/>
                  <a:gd name="GluePoint7Y" fmla="*/ 10 h 44"/>
                  <a:gd name="GluePoint8X" fmla="*/ 44 w 84"/>
                  <a:gd name="GluePoint8Y" fmla="*/ 10 h 44"/>
                  <a:gd name="GluePoint9X" fmla="*/ 49 w 84"/>
                  <a:gd name="GluePoint9Y" fmla="*/ 8 h 44"/>
                  <a:gd name="GluePoint10X" fmla="*/ 50 w 84"/>
                  <a:gd name="GluePoint10Y" fmla="*/ 8 h 44"/>
                  <a:gd name="GluePoint11X" fmla="*/ 54 w 84"/>
                  <a:gd name="GluePoint11Y" fmla="*/ 10 h 44"/>
                  <a:gd name="GluePoint12X" fmla="*/ 52 w 84"/>
                  <a:gd name="GluePoint12Y" fmla="*/ 11 h 44"/>
                  <a:gd name="GluePoint13X" fmla="*/ 60 w 84"/>
                  <a:gd name="GluePoint13Y" fmla="*/ 13 h 44"/>
                  <a:gd name="GluePoint14X" fmla="*/ 63 w 84"/>
                  <a:gd name="GluePoint14Y" fmla="*/ 18 h 44"/>
                  <a:gd name="GluePoint15X" fmla="*/ 71 w 84"/>
                  <a:gd name="GluePoint15Y" fmla="*/ 19 h 44"/>
                  <a:gd name="GluePoint16X" fmla="*/ 71 w 84"/>
                  <a:gd name="GluePoint16Y" fmla="*/ 27 h 44"/>
                  <a:gd name="GluePoint17X" fmla="*/ 69 w 84"/>
                  <a:gd name="GluePoint17Y" fmla="*/ 29 h 44"/>
                  <a:gd name="GluePoint18X" fmla="*/ 74 w 84"/>
                  <a:gd name="GluePoint18Y" fmla="*/ 29 h 44"/>
                  <a:gd name="GluePoint19X" fmla="*/ 79 w 84"/>
                  <a:gd name="GluePoint19Y" fmla="*/ 27 h 44"/>
                  <a:gd name="GluePoint20X" fmla="*/ 81 w 84"/>
                  <a:gd name="GluePoint20Y" fmla="*/ 31 h 44"/>
                  <a:gd name="GluePoint21X" fmla="*/ 81 w 84"/>
                  <a:gd name="GluePoint21Y" fmla="*/ 32 h 44"/>
                  <a:gd name="GluePoint22X" fmla="*/ 84 w 84"/>
                  <a:gd name="GluePoint22Y" fmla="*/ 34 h 44"/>
                  <a:gd name="GluePoint23X" fmla="*/ 69 w 84"/>
                  <a:gd name="GluePoint23Y" fmla="*/ 39 h 44"/>
                  <a:gd name="GluePoint24X" fmla="*/ 61 w 84"/>
                  <a:gd name="GluePoint24Y" fmla="*/ 34 h 44"/>
                  <a:gd name="GluePoint25X" fmla="*/ 57 w 84"/>
                  <a:gd name="GluePoint25Y" fmla="*/ 36 h 44"/>
                  <a:gd name="GluePoint26X" fmla="*/ 58 w 84"/>
                  <a:gd name="GluePoint26Y" fmla="*/ 31 h 44"/>
                  <a:gd name="GluePoint27X" fmla="*/ 52 w 84"/>
                  <a:gd name="GluePoint27Y" fmla="*/ 31 h 44"/>
                  <a:gd name="GluePoint28X" fmla="*/ 55 w 84"/>
                  <a:gd name="GluePoint28Y" fmla="*/ 27 h 44"/>
                  <a:gd name="GluePoint29X" fmla="*/ 47 w 84"/>
                  <a:gd name="GluePoint29Y" fmla="*/ 29 h 44"/>
                  <a:gd name="GluePoint30X" fmla="*/ 42 w 84"/>
                  <a:gd name="GluePoint30Y" fmla="*/ 34 h 44"/>
                  <a:gd name="GluePoint31X" fmla="*/ 34 w 84"/>
                  <a:gd name="GluePoint31Y" fmla="*/ 37 h 44"/>
                  <a:gd name="GluePoint32X" fmla="*/ 25 w 84"/>
                  <a:gd name="GluePoint32Y" fmla="*/ 42 h 44"/>
                  <a:gd name="GluePoint33X" fmla="*/ 17 w 84"/>
                  <a:gd name="GluePoint33Y" fmla="*/ 44 h 44"/>
                  <a:gd name="GluePoint34X" fmla="*/ 15 w 84"/>
                  <a:gd name="GluePoint34Y" fmla="*/ 44 h 44"/>
                  <a:gd name="GluePoint35X" fmla="*/ 15 w 84"/>
                  <a:gd name="GluePoint35Y" fmla="*/ 40 h 44"/>
                  <a:gd name="GluePoint36X" fmla="*/ 20 w 84"/>
                  <a:gd name="GluePoint36Y" fmla="*/ 32 h 44"/>
                  <a:gd name="GluePoint37X" fmla="*/ 17 w 84"/>
                  <a:gd name="GluePoint37Y" fmla="*/ 34 h 44"/>
                  <a:gd name="GluePoint38X" fmla="*/ 1 w 84"/>
                  <a:gd name="GluePoint38Y" fmla="*/ 37 h 44"/>
                  <a:gd name="GluePoint39X" fmla="*/ 0 w 84"/>
                  <a:gd name="GluePoint39Y" fmla="*/ 36 h 44"/>
                  <a:gd name="GluePoint40X" fmla="*/ 4 w 84"/>
                  <a:gd name="GluePoint40Y" fmla="*/ 32 h 44"/>
                  <a:gd name="GluePoint41X" fmla="*/ 17 w 84"/>
                  <a:gd name="GluePoint41Y" fmla="*/ 27 h 44"/>
                  <a:gd name="GluePoint42X" fmla="*/ 19 w 84"/>
                  <a:gd name="GluePoint42Y" fmla="*/ 21 h 44"/>
                  <a:gd name="GluePoint43X" fmla="*/ 27 w 84"/>
                  <a:gd name="GluePoint43Y" fmla="*/ 15 h 44"/>
                  <a:gd name="GluePoint44X" fmla="*/ 31 w 84"/>
                  <a:gd name="GluePoint44Y" fmla="*/ 8 h 44"/>
                  <a:gd name="GluePoint45X" fmla="*/ 39 w 84"/>
                  <a:gd name="GluePoint45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4" h="44">
                    <a:moveTo>
                      <a:pt x="39" y="2"/>
                    </a:moveTo>
                    <a:lnTo>
                      <a:pt x="42" y="0"/>
                    </a:lnTo>
                    <a:lnTo>
                      <a:pt x="42" y="2"/>
                    </a:lnTo>
                    <a:lnTo>
                      <a:pt x="46" y="2"/>
                    </a:lnTo>
                    <a:lnTo>
                      <a:pt x="46" y="5"/>
                    </a:lnTo>
                    <a:lnTo>
                      <a:pt x="44" y="7"/>
                    </a:lnTo>
                    <a:lnTo>
                      <a:pt x="42" y="10"/>
                    </a:lnTo>
                    <a:lnTo>
                      <a:pt x="44" y="10"/>
                    </a:lnTo>
                    <a:lnTo>
                      <a:pt x="49" y="8"/>
                    </a:lnTo>
                    <a:lnTo>
                      <a:pt x="50" y="8"/>
                    </a:lnTo>
                    <a:lnTo>
                      <a:pt x="54" y="10"/>
                    </a:lnTo>
                    <a:lnTo>
                      <a:pt x="52" y="11"/>
                    </a:lnTo>
                    <a:lnTo>
                      <a:pt x="60" y="13"/>
                    </a:lnTo>
                    <a:lnTo>
                      <a:pt x="63" y="18"/>
                    </a:lnTo>
                    <a:lnTo>
                      <a:pt x="71" y="19"/>
                    </a:lnTo>
                    <a:lnTo>
                      <a:pt x="71" y="27"/>
                    </a:lnTo>
                    <a:lnTo>
                      <a:pt x="69" y="29"/>
                    </a:lnTo>
                    <a:lnTo>
                      <a:pt x="74" y="29"/>
                    </a:lnTo>
                    <a:lnTo>
                      <a:pt x="79" y="27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4" y="34"/>
                    </a:lnTo>
                    <a:lnTo>
                      <a:pt x="69" y="39"/>
                    </a:lnTo>
                    <a:lnTo>
                      <a:pt x="61" y="34"/>
                    </a:lnTo>
                    <a:lnTo>
                      <a:pt x="57" y="36"/>
                    </a:lnTo>
                    <a:lnTo>
                      <a:pt x="58" y="31"/>
                    </a:lnTo>
                    <a:lnTo>
                      <a:pt x="52" y="31"/>
                    </a:lnTo>
                    <a:lnTo>
                      <a:pt x="55" y="27"/>
                    </a:lnTo>
                    <a:lnTo>
                      <a:pt x="47" y="29"/>
                    </a:lnTo>
                    <a:lnTo>
                      <a:pt x="42" y="34"/>
                    </a:lnTo>
                    <a:lnTo>
                      <a:pt x="34" y="37"/>
                    </a:lnTo>
                    <a:lnTo>
                      <a:pt x="25" y="42"/>
                    </a:lnTo>
                    <a:lnTo>
                      <a:pt x="17" y="44"/>
                    </a:lnTo>
                    <a:lnTo>
                      <a:pt x="15" y="44"/>
                    </a:lnTo>
                    <a:lnTo>
                      <a:pt x="15" y="40"/>
                    </a:lnTo>
                    <a:lnTo>
                      <a:pt x="20" y="32"/>
                    </a:lnTo>
                    <a:lnTo>
                      <a:pt x="17" y="34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4" y="32"/>
                    </a:lnTo>
                    <a:lnTo>
                      <a:pt x="17" y="27"/>
                    </a:lnTo>
                    <a:lnTo>
                      <a:pt x="19" y="21"/>
                    </a:lnTo>
                    <a:lnTo>
                      <a:pt x="27" y="15"/>
                    </a:lnTo>
                    <a:lnTo>
                      <a:pt x="31" y="8"/>
                    </a:ln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88" name="Freeform 467"/>
              <p:cNvSpPr/>
              <p:nvPr/>
            </p:nvSpPr>
            <p:spPr>
              <a:xfrm>
                <a:off x="2630520" y="874800"/>
                <a:ext cx="547200" cy="134640"/>
              </a:xfrm>
              <a:custGeom>
                <a:avLst/>
                <a:gdLst>
                  <a:gd name="textAreaLeft" fmla="*/ 0 w 547200"/>
                  <a:gd name="textAreaRight" fmla="*/ 547560 w 547200"/>
                  <a:gd name="textAreaTop" fmla="*/ 0 h 134640"/>
                  <a:gd name="textAreaBottom" fmla="*/ 135000 h 134640"/>
                  <a:gd name="GluePoint1X" fmla="*/ 48 w 345"/>
                  <a:gd name="GluePoint1Y" fmla="*/ 80 h 85"/>
                  <a:gd name="GluePoint2X" fmla="*/ 65 w 345"/>
                  <a:gd name="GluePoint2Y" fmla="*/ 80 h 85"/>
                  <a:gd name="GluePoint3X" fmla="*/ 76 w 345"/>
                  <a:gd name="GluePoint3Y" fmla="*/ 80 h 85"/>
                  <a:gd name="GluePoint4X" fmla="*/ 108 w 345"/>
                  <a:gd name="GluePoint4Y" fmla="*/ 78 h 85"/>
                  <a:gd name="GluePoint5X" fmla="*/ 108 w 345"/>
                  <a:gd name="GluePoint5Y" fmla="*/ 74 h 85"/>
                  <a:gd name="GluePoint6X" fmla="*/ 103 w 345"/>
                  <a:gd name="GluePoint6Y" fmla="*/ 70 h 85"/>
                  <a:gd name="GluePoint7X" fmla="*/ 92 w 345"/>
                  <a:gd name="GluePoint7Y" fmla="*/ 67 h 85"/>
                  <a:gd name="GluePoint8X" fmla="*/ 132 w 345"/>
                  <a:gd name="GluePoint8Y" fmla="*/ 62 h 85"/>
                  <a:gd name="GluePoint9X" fmla="*/ 168 w 345"/>
                  <a:gd name="GluePoint9Y" fmla="*/ 56 h 85"/>
                  <a:gd name="GluePoint10X" fmla="*/ 164 w 345"/>
                  <a:gd name="GluePoint10Y" fmla="*/ 48 h 85"/>
                  <a:gd name="GluePoint11X" fmla="*/ 151 w 345"/>
                  <a:gd name="GluePoint11Y" fmla="*/ 45 h 85"/>
                  <a:gd name="GluePoint12X" fmla="*/ 184 w 345"/>
                  <a:gd name="GluePoint12Y" fmla="*/ 45 h 85"/>
                  <a:gd name="GluePoint13X" fmla="*/ 181 w 345"/>
                  <a:gd name="GluePoint13Y" fmla="*/ 41 h 85"/>
                  <a:gd name="GluePoint14X" fmla="*/ 202 w 345"/>
                  <a:gd name="GluePoint14Y" fmla="*/ 37 h 85"/>
                  <a:gd name="GluePoint15X" fmla="*/ 230 w 345"/>
                  <a:gd name="GluePoint15Y" fmla="*/ 33 h 85"/>
                  <a:gd name="GluePoint16X" fmla="*/ 235 w 345"/>
                  <a:gd name="GluePoint16Y" fmla="*/ 30 h 85"/>
                  <a:gd name="GluePoint17X" fmla="*/ 294 w 345"/>
                  <a:gd name="GluePoint17Y" fmla="*/ 17 h 85"/>
                  <a:gd name="GluePoint18X" fmla="*/ 264 w 345"/>
                  <a:gd name="GluePoint18Y" fmla="*/ 17 h 85"/>
                  <a:gd name="GluePoint19X" fmla="*/ 343 w 345"/>
                  <a:gd name="GluePoint19Y" fmla="*/ 8 h 85"/>
                  <a:gd name="GluePoint20X" fmla="*/ 326 w 345"/>
                  <a:gd name="GluePoint20Y" fmla="*/ 3 h 85"/>
                  <a:gd name="GluePoint21X" fmla="*/ 305 w 345"/>
                  <a:gd name="GluePoint21Y" fmla="*/ 3 h 85"/>
                  <a:gd name="GluePoint22X" fmla="*/ 245 w 345"/>
                  <a:gd name="GluePoint22Y" fmla="*/ 0 h 85"/>
                  <a:gd name="GluePoint23X" fmla="*/ 211 w 345"/>
                  <a:gd name="GluePoint23Y" fmla="*/ 6 h 85"/>
                  <a:gd name="GluePoint24X" fmla="*/ 167 w 345"/>
                  <a:gd name="GluePoint24Y" fmla="*/ 3 h 85"/>
                  <a:gd name="GluePoint25X" fmla="*/ 151 w 345"/>
                  <a:gd name="GluePoint25Y" fmla="*/ 6 h 85"/>
                  <a:gd name="GluePoint26X" fmla="*/ 135 w 345"/>
                  <a:gd name="GluePoint26Y" fmla="*/ 9 h 85"/>
                  <a:gd name="GluePoint27X" fmla="*/ 113 w 345"/>
                  <a:gd name="GluePoint27Y" fmla="*/ 8 h 85"/>
                  <a:gd name="GluePoint28X" fmla="*/ 118 w 345"/>
                  <a:gd name="GluePoint28Y" fmla="*/ 12 h 85"/>
                  <a:gd name="GluePoint29X" fmla="*/ 98 w 345"/>
                  <a:gd name="GluePoint29Y" fmla="*/ 12 h 85"/>
                  <a:gd name="GluePoint30X" fmla="*/ 76 w 345"/>
                  <a:gd name="GluePoint30Y" fmla="*/ 14 h 85"/>
                  <a:gd name="GluePoint31X" fmla="*/ 75 w 345"/>
                  <a:gd name="GluePoint31Y" fmla="*/ 16 h 85"/>
                  <a:gd name="GluePoint32X" fmla="*/ 76 w 345"/>
                  <a:gd name="GluePoint32Y" fmla="*/ 20 h 85"/>
                  <a:gd name="GluePoint33X" fmla="*/ 67 w 345"/>
                  <a:gd name="GluePoint33Y" fmla="*/ 24 h 85"/>
                  <a:gd name="GluePoint34X" fmla="*/ 89 w 345"/>
                  <a:gd name="GluePoint34Y" fmla="*/ 29 h 85"/>
                  <a:gd name="GluePoint35X" fmla="*/ 111 w 345"/>
                  <a:gd name="GluePoint35Y" fmla="*/ 27 h 85"/>
                  <a:gd name="GluePoint36X" fmla="*/ 132 w 345"/>
                  <a:gd name="GluePoint36Y" fmla="*/ 25 h 85"/>
                  <a:gd name="GluePoint37X" fmla="*/ 156 w 345"/>
                  <a:gd name="GluePoint37Y" fmla="*/ 24 h 85"/>
                  <a:gd name="GluePoint38X" fmla="*/ 167 w 345"/>
                  <a:gd name="GluePoint38Y" fmla="*/ 20 h 85"/>
                  <a:gd name="GluePoint39X" fmla="*/ 149 w 345"/>
                  <a:gd name="GluePoint39Y" fmla="*/ 27 h 85"/>
                  <a:gd name="GluePoint40X" fmla="*/ 138 w 345"/>
                  <a:gd name="GluePoint40Y" fmla="*/ 38 h 85"/>
                  <a:gd name="GluePoint41X" fmla="*/ 84 w 345"/>
                  <a:gd name="GluePoint41Y" fmla="*/ 32 h 85"/>
                  <a:gd name="GluePoint42X" fmla="*/ 87 w 345"/>
                  <a:gd name="GluePoint42Y" fmla="*/ 38 h 85"/>
                  <a:gd name="GluePoint43X" fmla="*/ 83 w 345"/>
                  <a:gd name="GluePoint43Y" fmla="*/ 46 h 85"/>
                  <a:gd name="GluePoint44X" fmla="*/ 100 w 345"/>
                  <a:gd name="GluePoint44Y" fmla="*/ 51 h 85"/>
                  <a:gd name="GluePoint45X" fmla="*/ 56 w 345"/>
                  <a:gd name="GluePoint45Y" fmla="*/ 53 h 85"/>
                  <a:gd name="GluePoint46X" fmla="*/ 56 w 345"/>
                  <a:gd name="GluePoint46Y" fmla="*/ 57 h 85"/>
                  <a:gd name="GluePoint47X" fmla="*/ 76 w 345"/>
                  <a:gd name="GluePoint47Y" fmla="*/ 56 h 85"/>
                  <a:gd name="GluePoint48X" fmla="*/ 59 w 345"/>
                  <a:gd name="GluePoint48Y" fmla="*/ 62 h 85"/>
                  <a:gd name="GluePoint49X" fmla="*/ 75 w 345"/>
                  <a:gd name="GluePoint49Y" fmla="*/ 65 h 85"/>
                  <a:gd name="GluePoint50X" fmla="*/ 64 w 345"/>
                  <a:gd name="GluePoint50Y" fmla="*/ 67 h 85"/>
                  <a:gd name="GluePoint51X" fmla="*/ 29 w 345"/>
                  <a:gd name="GluePoint51Y" fmla="*/ 64 h 85"/>
                  <a:gd name="GluePoint52X" fmla="*/ 33 w 345"/>
                  <a:gd name="GluePoint52Y" fmla="*/ 70 h 85"/>
                  <a:gd name="GluePoint53X" fmla="*/ 8 w 345"/>
                  <a:gd name="GluePoint53Y" fmla="*/ 80 h 85"/>
                  <a:gd name="GluePoint54X" fmla="*/ 16 w 345"/>
                  <a:gd name="GluePoint54Y" fmla="*/ 82 h 85"/>
                  <a:gd name="GluePoint55X" fmla="*/ 27 w 345"/>
                  <a:gd name="GluePoint55Y" fmla="*/ 82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345" h="85">
                    <a:moveTo>
                      <a:pt x="27" y="82"/>
                    </a:moveTo>
                    <a:lnTo>
                      <a:pt x="38" y="83"/>
                    </a:lnTo>
                    <a:lnTo>
                      <a:pt x="48" y="82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8" y="80"/>
                    </a:lnTo>
                    <a:lnTo>
                      <a:pt x="52" y="80"/>
                    </a:lnTo>
                    <a:lnTo>
                      <a:pt x="54" y="77"/>
                    </a:lnTo>
                    <a:lnTo>
                      <a:pt x="59" y="80"/>
                    </a:lnTo>
                    <a:lnTo>
                      <a:pt x="62" y="80"/>
                    </a:lnTo>
                    <a:lnTo>
                      <a:pt x="64" y="78"/>
                    </a:lnTo>
                    <a:lnTo>
                      <a:pt x="65" y="80"/>
                    </a:lnTo>
                    <a:lnTo>
                      <a:pt x="67" y="82"/>
                    </a:lnTo>
                    <a:lnTo>
                      <a:pt x="71" y="80"/>
                    </a:lnTo>
                    <a:lnTo>
                      <a:pt x="75" y="80"/>
                    </a:lnTo>
                    <a:lnTo>
                      <a:pt x="73" y="77"/>
                    </a:lnTo>
                    <a:lnTo>
                      <a:pt x="76" y="78"/>
                    </a:lnTo>
                    <a:lnTo>
                      <a:pt x="76" y="80"/>
                    </a:lnTo>
                    <a:lnTo>
                      <a:pt x="86" y="80"/>
                    </a:lnTo>
                    <a:lnTo>
                      <a:pt x="86" y="82"/>
                    </a:lnTo>
                    <a:lnTo>
                      <a:pt x="81" y="83"/>
                    </a:lnTo>
                    <a:lnTo>
                      <a:pt x="81" y="85"/>
                    </a:lnTo>
                    <a:lnTo>
                      <a:pt x="97" y="82"/>
                    </a:lnTo>
                    <a:lnTo>
                      <a:pt x="108" y="78"/>
                    </a:lnTo>
                    <a:lnTo>
                      <a:pt x="106" y="80"/>
                    </a:lnTo>
                    <a:lnTo>
                      <a:pt x="118" y="78"/>
                    </a:lnTo>
                    <a:lnTo>
                      <a:pt x="121" y="75"/>
                    </a:lnTo>
                    <a:lnTo>
                      <a:pt x="121" y="74"/>
                    </a:lnTo>
                    <a:lnTo>
                      <a:pt x="111" y="75"/>
                    </a:lnTo>
                    <a:lnTo>
                      <a:pt x="108" y="74"/>
                    </a:lnTo>
                    <a:lnTo>
                      <a:pt x="110" y="72"/>
                    </a:lnTo>
                    <a:lnTo>
                      <a:pt x="114" y="72"/>
                    </a:lnTo>
                    <a:lnTo>
                      <a:pt x="111" y="70"/>
                    </a:lnTo>
                    <a:lnTo>
                      <a:pt x="102" y="72"/>
                    </a:lnTo>
                    <a:lnTo>
                      <a:pt x="100" y="72"/>
                    </a:lnTo>
                    <a:lnTo>
                      <a:pt x="103" y="70"/>
                    </a:lnTo>
                    <a:lnTo>
                      <a:pt x="95" y="70"/>
                    </a:lnTo>
                    <a:lnTo>
                      <a:pt x="86" y="72"/>
                    </a:lnTo>
                    <a:lnTo>
                      <a:pt x="86" y="69"/>
                    </a:lnTo>
                    <a:lnTo>
                      <a:pt x="94" y="69"/>
                    </a:lnTo>
                    <a:lnTo>
                      <a:pt x="92" y="69"/>
                    </a:lnTo>
                    <a:lnTo>
                      <a:pt x="92" y="67"/>
                    </a:lnTo>
                    <a:lnTo>
                      <a:pt x="100" y="69"/>
                    </a:lnTo>
                    <a:lnTo>
                      <a:pt x="124" y="69"/>
                    </a:lnTo>
                    <a:lnTo>
                      <a:pt x="130" y="65"/>
                    </a:lnTo>
                    <a:lnTo>
                      <a:pt x="133" y="65"/>
                    </a:lnTo>
                    <a:lnTo>
                      <a:pt x="130" y="64"/>
                    </a:lnTo>
                    <a:lnTo>
                      <a:pt x="132" y="62"/>
                    </a:lnTo>
                    <a:lnTo>
                      <a:pt x="130" y="62"/>
                    </a:lnTo>
                    <a:lnTo>
                      <a:pt x="132" y="61"/>
                    </a:lnTo>
                    <a:lnTo>
                      <a:pt x="154" y="61"/>
                    </a:lnTo>
                    <a:lnTo>
                      <a:pt x="160" y="59"/>
                    </a:lnTo>
                    <a:lnTo>
                      <a:pt x="160" y="57"/>
                    </a:lnTo>
                    <a:lnTo>
                      <a:pt x="168" y="56"/>
                    </a:lnTo>
                    <a:lnTo>
                      <a:pt x="157" y="53"/>
                    </a:lnTo>
                    <a:lnTo>
                      <a:pt x="176" y="53"/>
                    </a:lnTo>
                    <a:lnTo>
                      <a:pt x="175" y="51"/>
                    </a:lnTo>
                    <a:lnTo>
                      <a:pt x="178" y="49"/>
                    </a:lnTo>
                    <a:lnTo>
                      <a:pt x="176" y="48"/>
                    </a:lnTo>
                    <a:lnTo>
                      <a:pt x="164" y="48"/>
                    </a:lnTo>
                    <a:lnTo>
                      <a:pt x="168" y="48"/>
                    </a:lnTo>
                    <a:lnTo>
                      <a:pt x="168" y="46"/>
                    </a:lnTo>
                    <a:lnTo>
                      <a:pt x="149" y="48"/>
                    </a:lnTo>
                    <a:lnTo>
                      <a:pt x="152" y="46"/>
                    </a:lnTo>
                    <a:lnTo>
                      <a:pt x="151" y="46"/>
                    </a:lnTo>
                    <a:lnTo>
                      <a:pt x="151" y="45"/>
                    </a:lnTo>
                    <a:lnTo>
                      <a:pt x="168" y="45"/>
                    </a:lnTo>
                    <a:lnTo>
                      <a:pt x="170" y="46"/>
                    </a:lnTo>
                    <a:lnTo>
                      <a:pt x="181" y="46"/>
                    </a:lnTo>
                    <a:lnTo>
                      <a:pt x="184" y="46"/>
                    </a:lnTo>
                    <a:lnTo>
                      <a:pt x="181" y="45"/>
                    </a:lnTo>
                    <a:lnTo>
                      <a:pt x="184" y="45"/>
                    </a:lnTo>
                    <a:lnTo>
                      <a:pt x="157" y="43"/>
                    </a:lnTo>
                    <a:lnTo>
                      <a:pt x="160" y="43"/>
                    </a:lnTo>
                    <a:lnTo>
                      <a:pt x="160" y="41"/>
                    </a:lnTo>
                    <a:lnTo>
                      <a:pt x="162" y="41"/>
                    </a:lnTo>
                    <a:lnTo>
                      <a:pt x="164" y="40"/>
                    </a:lnTo>
                    <a:lnTo>
                      <a:pt x="181" y="41"/>
                    </a:lnTo>
                    <a:lnTo>
                      <a:pt x="183" y="41"/>
                    </a:lnTo>
                    <a:lnTo>
                      <a:pt x="183" y="41"/>
                    </a:lnTo>
                    <a:lnTo>
                      <a:pt x="197" y="40"/>
                    </a:lnTo>
                    <a:lnTo>
                      <a:pt x="199" y="40"/>
                    </a:lnTo>
                    <a:lnTo>
                      <a:pt x="199" y="38"/>
                    </a:lnTo>
                    <a:lnTo>
                      <a:pt x="202" y="37"/>
                    </a:lnTo>
                    <a:lnTo>
                      <a:pt x="200" y="38"/>
                    </a:lnTo>
                    <a:lnTo>
                      <a:pt x="203" y="38"/>
                    </a:lnTo>
                    <a:lnTo>
                      <a:pt x="213" y="38"/>
                    </a:lnTo>
                    <a:lnTo>
                      <a:pt x="222" y="37"/>
                    </a:lnTo>
                    <a:lnTo>
                      <a:pt x="219" y="37"/>
                    </a:lnTo>
                    <a:lnTo>
                      <a:pt x="230" y="33"/>
                    </a:lnTo>
                    <a:lnTo>
                      <a:pt x="213" y="33"/>
                    </a:lnTo>
                    <a:lnTo>
                      <a:pt x="216" y="33"/>
                    </a:lnTo>
                    <a:lnTo>
                      <a:pt x="237" y="32"/>
                    </a:lnTo>
                    <a:lnTo>
                      <a:pt x="233" y="30"/>
                    </a:lnTo>
                    <a:lnTo>
                      <a:pt x="237" y="30"/>
                    </a:lnTo>
                    <a:lnTo>
                      <a:pt x="235" y="30"/>
                    </a:lnTo>
                    <a:lnTo>
                      <a:pt x="245" y="30"/>
                    </a:lnTo>
                    <a:lnTo>
                      <a:pt x="251" y="29"/>
                    </a:lnTo>
                    <a:lnTo>
                      <a:pt x="259" y="25"/>
                    </a:lnTo>
                    <a:lnTo>
                      <a:pt x="303" y="17"/>
                    </a:lnTo>
                    <a:lnTo>
                      <a:pt x="305" y="17"/>
                    </a:lnTo>
                    <a:lnTo>
                      <a:pt x="294" y="17"/>
                    </a:lnTo>
                    <a:lnTo>
                      <a:pt x="246" y="22"/>
                    </a:lnTo>
                    <a:lnTo>
                      <a:pt x="249" y="22"/>
                    </a:lnTo>
                    <a:lnTo>
                      <a:pt x="248" y="20"/>
                    </a:lnTo>
                    <a:lnTo>
                      <a:pt x="283" y="17"/>
                    </a:lnTo>
                    <a:lnTo>
                      <a:pt x="262" y="17"/>
                    </a:lnTo>
                    <a:lnTo>
                      <a:pt x="264" y="17"/>
                    </a:lnTo>
                    <a:lnTo>
                      <a:pt x="267" y="17"/>
                    </a:lnTo>
                    <a:lnTo>
                      <a:pt x="268" y="17"/>
                    </a:lnTo>
                    <a:lnTo>
                      <a:pt x="313" y="14"/>
                    </a:lnTo>
                    <a:lnTo>
                      <a:pt x="343" y="9"/>
                    </a:lnTo>
                    <a:lnTo>
                      <a:pt x="345" y="8"/>
                    </a:lnTo>
                    <a:lnTo>
                      <a:pt x="343" y="8"/>
                    </a:lnTo>
                    <a:lnTo>
                      <a:pt x="335" y="6"/>
                    </a:lnTo>
                    <a:lnTo>
                      <a:pt x="326" y="8"/>
                    </a:lnTo>
                    <a:lnTo>
                      <a:pt x="329" y="6"/>
                    </a:lnTo>
                    <a:lnTo>
                      <a:pt x="322" y="4"/>
                    </a:lnTo>
                    <a:lnTo>
                      <a:pt x="326" y="4"/>
                    </a:lnTo>
                    <a:lnTo>
                      <a:pt x="326" y="3"/>
                    </a:lnTo>
                    <a:lnTo>
                      <a:pt x="318" y="3"/>
                    </a:lnTo>
                    <a:lnTo>
                      <a:pt x="314" y="3"/>
                    </a:lnTo>
                    <a:lnTo>
                      <a:pt x="308" y="3"/>
                    </a:lnTo>
                    <a:lnTo>
                      <a:pt x="310" y="4"/>
                    </a:lnTo>
                    <a:lnTo>
                      <a:pt x="308" y="4"/>
                    </a:lnTo>
                    <a:lnTo>
                      <a:pt x="305" y="3"/>
                    </a:lnTo>
                    <a:lnTo>
                      <a:pt x="275" y="6"/>
                    </a:lnTo>
                    <a:lnTo>
                      <a:pt x="299" y="1"/>
                    </a:lnTo>
                    <a:lnTo>
                      <a:pt x="273" y="1"/>
                    </a:lnTo>
                    <a:lnTo>
                      <a:pt x="265" y="0"/>
                    </a:lnTo>
                    <a:lnTo>
                      <a:pt x="251" y="1"/>
                    </a:lnTo>
                    <a:lnTo>
                      <a:pt x="245" y="0"/>
                    </a:lnTo>
                    <a:lnTo>
                      <a:pt x="238" y="1"/>
                    </a:lnTo>
                    <a:lnTo>
                      <a:pt x="230" y="3"/>
                    </a:lnTo>
                    <a:lnTo>
                      <a:pt x="233" y="4"/>
                    </a:lnTo>
                    <a:lnTo>
                      <a:pt x="224" y="1"/>
                    </a:lnTo>
                    <a:lnTo>
                      <a:pt x="195" y="1"/>
                    </a:lnTo>
                    <a:lnTo>
                      <a:pt x="211" y="6"/>
                    </a:lnTo>
                    <a:lnTo>
                      <a:pt x="202" y="8"/>
                    </a:lnTo>
                    <a:lnTo>
                      <a:pt x="205" y="6"/>
                    </a:lnTo>
                    <a:lnTo>
                      <a:pt x="205" y="6"/>
                    </a:lnTo>
                    <a:lnTo>
                      <a:pt x="197" y="3"/>
                    </a:lnTo>
                    <a:lnTo>
                      <a:pt x="172" y="1"/>
                    </a:lnTo>
                    <a:lnTo>
                      <a:pt x="167" y="3"/>
                    </a:lnTo>
                    <a:lnTo>
                      <a:pt x="173" y="4"/>
                    </a:lnTo>
                    <a:lnTo>
                      <a:pt x="156" y="4"/>
                    </a:lnTo>
                    <a:lnTo>
                      <a:pt x="162" y="6"/>
                    </a:lnTo>
                    <a:lnTo>
                      <a:pt x="148" y="4"/>
                    </a:lnTo>
                    <a:lnTo>
                      <a:pt x="145" y="6"/>
                    </a:lnTo>
                    <a:lnTo>
                      <a:pt x="151" y="6"/>
                    </a:lnTo>
                    <a:lnTo>
                      <a:pt x="140" y="8"/>
                    </a:lnTo>
                    <a:lnTo>
                      <a:pt x="140" y="9"/>
                    </a:lnTo>
                    <a:lnTo>
                      <a:pt x="156" y="11"/>
                    </a:lnTo>
                    <a:lnTo>
                      <a:pt x="154" y="11"/>
                    </a:lnTo>
                    <a:lnTo>
                      <a:pt x="140" y="9"/>
                    </a:lnTo>
                    <a:lnTo>
                      <a:pt x="135" y="9"/>
                    </a:lnTo>
                    <a:lnTo>
                      <a:pt x="140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2" y="9"/>
                    </a:lnTo>
                    <a:lnTo>
                      <a:pt x="119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02" y="11"/>
                    </a:lnTo>
                    <a:lnTo>
                      <a:pt x="119" y="11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1" y="12"/>
                    </a:lnTo>
                    <a:lnTo>
                      <a:pt x="111" y="12"/>
                    </a:lnTo>
                    <a:lnTo>
                      <a:pt x="106" y="11"/>
                    </a:lnTo>
                    <a:lnTo>
                      <a:pt x="102" y="11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1"/>
                    </a:lnTo>
                    <a:lnTo>
                      <a:pt x="89" y="11"/>
                    </a:lnTo>
                    <a:lnTo>
                      <a:pt x="79" y="12"/>
                    </a:lnTo>
                    <a:lnTo>
                      <a:pt x="81" y="14"/>
                    </a:lnTo>
                    <a:lnTo>
                      <a:pt x="78" y="12"/>
                    </a:lnTo>
                    <a:lnTo>
                      <a:pt x="76" y="14"/>
                    </a:lnTo>
                    <a:lnTo>
                      <a:pt x="73" y="12"/>
                    </a:lnTo>
                    <a:lnTo>
                      <a:pt x="56" y="14"/>
                    </a:lnTo>
                    <a:lnTo>
                      <a:pt x="51" y="16"/>
                    </a:lnTo>
                    <a:lnTo>
                      <a:pt x="56" y="17"/>
                    </a:lnTo>
                    <a:lnTo>
                      <a:pt x="70" y="16"/>
                    </a:lnTo>
                    <a:lnTo>
                      <a:pt x="75" y="16"/>
                    </a:lnTo>
                    <a:lnTo>
                      <a:pt x="62" y="19"/>
                    </a:lnTo>
                    <a:lnTo>
                      <a:pt x="64" y="19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68" y="19"/>
                    </a:lnTo>
                    <a:lnTo>
                      <a:pt x="76" y="20"/>
                    </a:lnTo>
                    <a:lnTo>
                      <a:pt x="65" y="20"/>
                    </a:lnTo>
                    <a:lnTo>
                      <a:pt x="64" y="22"/>
                    </a:lnTo>
                    <a:lnTo>
                      <a:pt x="67" y="22"/>
                    </a:lnTo>
                    <a:lnTo>
                      <a:pt x="87" y="22"/>
                    </a:lnTo>
                    <a:lnTo>
                      <a:pt x="94" y="24"/>
                    </a:lnTo>
                    <a:lnTo>
                      <a:pt x="67" y="24"/>
                    </a:lnTo>
                    <a:lnTo>
                      <a:pt x="84" y="29"/>
                    </a:lnTo>
                    <a:lnTo>
                      <a:pt x="94" y="24"/>
                    </a:lnTo>
                    <a:lnTo>
                      <a:pt x="105" y="22"/>
                    </a:lnTo>
                    <a:lnTo>
                      <a:pt x="103" y="24"/>
                    </a:lnTo>
                    <a:lnTo>
                      <a:pt x="91" y="27"/>
                    </a:lnTo>
                    <a:lnTo>
                      <a:pt x="89" y="29"/>
                    </a:lnTo>
                    <a:lnTo>
                      <a:pt x="94" y="29"/>
                    </a:lnTo>
                    <a:lnTo>
                      <a:pt x="102" y="27"/>
                    </a:lnTo>
                    <a:lnTo>
                      <a:pt x="98" y="29"/>
                    </a:lnTo>
                    <a:lnTo>
                      <a:pt x="108" y="29"/>
                    </a:lnTo>
                    <a:lnTo>
                      <a:pt x="111" y="29"/>
                    </a:lnTo>
                    <a:lnTo>
                      <a:pt x="111" y="27"/>
                    </a:lnTo>
                    <a:lnTo>
                      <a:pt x="118" y="25"/>
                    </a:lnTo>
                    <a:lnTo>
                      <a:pt x="113" y="27"/>
                    </a:lnTo>
                    <a:lnTo>
                      <a:pt x="118" y="27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16" y="29"/>
                    </a:lnTo>
                    <a:lnTo>
                      <a:pt x="118" y="29"/>
                    </a:lnTo>
                    <a:lnTo>
                      <a:pt x="152" y="25"/>
                    </a:lnTo>
                    <a:lnTo>
                      <a:pt x="157" y="24"/>
                    </a:lnTo>
                    <a:lnTo>
                      <a:pt x="156" y="24"/>
                    </a:lnTo>
                    <a:lnTo>
                      <a:pt x="159" y="22"/>
                    </a:lnTo>
                    <a:lnTo>
                      <a:pt x="156" y="20"/>
                    </a:lnTo>
                    <a:lnTo>
                      <a:pt x="160" y="22"/>
                    </a:lnTo>
                    <a:lnTo>
                      <a:pt x="168" y="19"/>
                    </a:lnTo>
                    <a:lnTo>
                      <a:pt x="183" y="17"/>
                    </a:lnTo>
                    <a:lnTo>
                      <a:pt x="167" y="20"/>
                    </a:lnTo>
                    <a:lnTo>
                      <a:pt x="159" y="24"/>
                    </a:lnTo>
                    <a:lnTo>
                      <a:pt x="159" y="24"/>
                    </a:lnTo>
                    <a:lnTo>
                      <a:pt x="186" y="24"/>
                    </a:lnTo>
                    <a:lnTo>
                      <a:pt x="186" y="25"/>
                    </a:lnTo>
                    <a:lnTo>
                      <a:pt x="170" y="25"/>
                    </a:lnTo>
                    <a:lnTo>
                      <a:pt x="149" y="27"/>
                    </a:lnTo>
                    <a:lnTo>
                      <a:pt x="114" y="30"/>
                    </a:lnTo>
                    <a:lnTo>
                      <a:pt x="119" y="35"/>
                    </a:lnTo>
                    <a:lnTo>
                      <a:pt x="125" y="35"/>
                    </a:lnTo>
                    <a:lnTo>
                      <a:pt x="124" y="35"/>
                    </a:lnTo>
                    <a:lnTo>
                      <a:pt x="122" y="38"/>
                    </a:lnTo>
                    <a:lnTo>
                      <a:pt x="138" y="38"/>
                    </a:lnTo>
                    <a:lnTo>
                      <a:pt x="127" y="40"/>
                    </a:lnTo>
                    <a:lnTo>
                      <a:pt x="118" y="40"/>
                    </a:lnTo>
                    <a:lnTo>
                      <a:pt x="118" y="37"/>
                    </a:lnTo>
                    <a:lnTo>
                      <a:pt x="106" y="32"/>
                    </a:lnTo>
                    <a:lnTo>
                      <a:pt x="87" y="30"/>
                    </a:lnTo>
                    <a:lnTo>
                      <a:pt x="84" y="32"/>
                    </a:lnTo>
                    <a:lnTo>
                      <a:pt x="81" y="33"/>
                    </a:lnTo>
                    <a:lnTo>
                      <a:pt x="79" y="33"/>
                    </a:lnTo>
                    <a:lnTo>
                      <a:pt x="81" y="35"/>
                    </a:lnTo>
                    <a:lnTo>
                      <a:pt x="79" y="35"/>
                    </a:lnTo>
                    <a:lnTo>
                      <a:pt x="78" y="37"/>
                    </a:lnTo>
                    <a:lnTo>
                      <a:pt x="87" y="38"/>
                    </a:lnTo>
                    <a:lnTo>
                      <a:pt x="91" y="41"/>
                    </a:lnTo>
                    <a:lnTo>
                      <a:pt x="89" y="45"/>
                    </a:lnTo>
                    <a:lnTo>
                      <a:pt x="94" y="45"/>
                    </a:lnTo>
                    <a:lnTo>
                      <a:pt x="92" y="45"/>
                    </a:lnTo>
                    <a:lnTo>
                      <a:pt x="86" y="45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100" y="49"/>
                    </a:lnTo>
                    <a:lnTo>
                      <a:pt x="113" y="48"/>
                    </a:lnTo>
                    <a:lnTo>
                      <a:pt x="106" y="49"/>
                    </a:lnTo>
                    <a:lnTo>
                      <a:pt x="103" y="51"/>
                    </a:lnTo>
                    <a:lnTo>
                      <a:pt x="100" y="51"/>
                    </a:lnTo>
                    <a:lnTo>
                      <a:pt x="100" y="53"/>
                    </a:lnTo>
                    <a:lnTo>
                      <a:pt x="89" y="49"/>
                    </a:lnTo>
                    <a:lnTo>
                      <a:pt x="78" y="48"/>
                    </a:lnTo>
                    <a:lnTo>
                      <a:pt x="59" y="49"/>
                    </a:lnTo>
                    <a:lnTo>
                      <a:pt x="54" y="53"/>
                    </a:lnTo>
                    <a:lnTo>
                      <a:pt x="56" y="53"/>
                    </a:lnTo>
                    <a:lnTo>
                      <a:pt x="46" y="54"/>
                    </a:lnTo>
                    <a:lnTo>
                      <a:pt x="44" y="57"/>
                    </a:lnTo>
                    <a:lnTo>
                      <a:pt x="44" y="57"/>
                    </a:lnTo>
                    <a:lnTo>
                      <a:pt x="54" y="57"/>
                    </a:lnTo>
                    <a:lnTo>
                      <a:pt x="64" y="54"/>
                    </a:lnTo>
                    <a:lnTo>
                      <a:pt x="56" y="57"/>
                    </a:lnTo>
                    <a:lnTo>
                      <a:pt x="56" y="59"/>
                    </a:lnTo>
                    <a:lnTo>
                      <a:pt x="64" y="59"/>
                    </a:lnTo>
                    <a:lnTo>
                      <a:pt x="68" y="57"/>
                    </a:lnTo>
                    <a:lnTo>
                      <a:pt x="78" y="53"/>
                    </a:lnTo>
                    <a:lnTo>
                      <a:pt x="73" y="54"/>
                    </a:lnTo>
                    <a:lnTo>
                      <a:pt x="76" y="56"/>
                    </a:lnTo>
                    <a:lnTo>
                      <a:pt x="70" y="57"/>
                    </a:lnTo>
                    <a:lnTo>
                      <a:pt x="68" y="57"/>
                    </a:lnTo>
                    <a:lnTo>
                      <a:pt x="65" y="59"/>
                    </a:lnTo>
                    <a:lnTo>
                      <a:pt x="67" y="59"/>
                    </a:lnTo>
                    <a:lnTo>
                      <a:pt x="57" y="61"/>
                    </a:lnTo>
                    <a:lnTo>
                      <a:pt x="59" y="62"/>
                    </a:lnTo>
                    <a:lnTo>
                      <a:pt x="64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2" y="65"/>
                    </a:lnTo>
                    <a:lnTo>
                      <a:pt x="75" y="65"/>
                    </a:lnTo>
                    <a:lnTo>
                      <a:pt x="89" y="59"/>
                    </a:lnTo>
                    <a:lnTo>
                      <a:pt x="92" y="59"/>
                    </a:lnTo>
                    <a:lnTo>
                      <a:pt x="81" y="64"/>
                    </a:lnTo>
                    <a:lnTo>
                      <a:pt x="71" y="67"/>
                    </a:lnTo>
                    <a:lnTo>
                      <a:pt x="73" y="67"/>
                    </a:lnTo>
                    <a:lnTo>
                      <a:pt x="64" y="67"/>
                    </a:lnTo>
                    <a:lnTo>
                      <a:pt x="64" y="69"/>
                    </a:lnTo>
                    <a:lnTo>
                      <a:pt x="51" y="67"/>
                    </a:lnTo>
                    <a:lnTo>
                      <a:pt x="52" y="65"/>
                    </a:lnTo>
                    <a:lnTo>
                      <a:pt x="49" y="62"/>
                    </a:lnTo>
                    <a:lnTo>
                      <a:pt x="30" y="62"/>
                    </a:lnTo>
                    <a:lnTo>
                      <a:pt x="29" y="64"/>
                    </a:lnTo>
                    <a:lnTo>
                      <a:pt x="32" y="65"/>
                    </a:lnTo>
                    <a:lnTo>
                      <a:pt x="30" y="69"/>
                    </a:lnTo>
                    <a:lnTo>
                      <a:pt x="38" y="69"/>
                    </a:lnTo>
                    <a:lnTo>
                      <a:pt x="33" y="69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17" y="72"/>
                    </a:lnTo>
                    <a:lnTo>
                      <a:pt x="5" y="75"/>
                    </a:lnTo>
                    <a:lnTo>
                      <a:pt x="0" y="78"/>
                    </a:lnTo>
                    <a:lnTo>
                      <a:pt x="2" y="80"/>
                    </a:lnTo>
                    <a:lnTo>
                      <a:pt x="8" y="78"/>
                    </a:lnTo>
                    <a:lnTo>
                      <a:pt x="8" y="80"/>
                    </a:lnTo>
                    <a:lnTo>
                      <a:pt x="10" y="78"/>
                    </a:lnTo>
                    <a:lnTo>
                      <a:pt x="11" y="77"/>
                    </a:lnTo>
                    <a:lnTo>
                      <a:pt x="13" y="75"/>
                    </a:lnTo>
                    <a:lnTo>
                      <a:pt x="10" y="80"/>
                    </a:lnTo>
                    <a:lnTo>
                      <a:pt x="13" y="82"/>
                    </a:lnTo>
                    <a:lnTo>
                      <a:pt x="16" y="82"/>
                    </a:lnTo>
                    <a:lnTo>
                      <a:pt x="19" y="78"/>
                    </a:lnTo>
                    <a:lnTo>
                      <a:pt x="24" y="82"/>
                    </a:lnTo>
                    <a:lnTo>
                      <a:pt x="29" y="80"/>
                    </a:lnTo>
                    <a:lnTo>
                      <a:pt x="30" y="78"/>
                    </a:lnTo>
                    <a:lnTo>
                      <a:pt x="30" y="80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89" name="Freeform 468"/>
              <p:cNvSpPr/>
              <p:nvPr/>
            </p:nvSpPr>
            <p:spPr>
              <a:xfrm>
                <a:off x="2708280" y="1060560"/>
                <a:ext cx="72720" cy="2196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21960"/>
                  <a:gd name="textAreaBottom" fmla="*/ 22320 h 21960"/>
                  <a:gd name="GluePoint1X" fmla="*/ 26 w 46"/>
                  <a:gd name="GluePoint1Y" fmla="*/ 2 h 14"/>
                  <a:gd name="GluePoint2X" fmla="*/ 34 w 46"/>
                  <a:gd name="GluePoint2Y" fmla="*/ 2 h 14"/>
                  <a:gd name="GluePoint3X" fmla="*/ 42 w 46"/>
                  <a:gd name="GluePoint3Y" fmla="*/ 3 h 14"/>
                  <a:gd name="GluePoint4X" fmla="*/ 46 w 46"/>
                  <a:gd name="GluePoint4Y" fmla="*/ 11 h 14"/>
                  <a:gd name="GluePoint5X" fmla="*/ 42 w 46"/>
                  <a:gd name="GluePoint5Y" fmla="*/ 13 h 14"/>
                  <a:gd name="GluePoint6X" fmla="*/ 24 w 46"/>
                  <a:gd name="GluePoint6Y" fmla="*/ 11 h 14"/>
                  <a:gd name="GluePoint7X" fmla="*/ 10 w 46"/>
                  <a:gd name="GluePoint7Y" fmla="*/ 14 h 14"/>
                  <a:gd name="GluePoint8X" fmla="*/ 5 w 46"/>
                  <a:gd name="GluePoint8Y" fmla="*/ 13 h 14"/>
                  <a:gd name="GluePoint9X" fmla="*/ 7 w 46"/>
                  <a:gd name="GluePoint9Y" fmla="*/ 8 h 14"/>
                  <a:gd name="GluePoint10X" fmla="*/ 0 w 46"/>
                  <a:gd name="GluePoint10Y" fmla="*/ 5 h 14"/>
                  <a:gd name="GluePoint11X" fmla="*/ 5 w 46"/>
                  <a:gd name="GluePoint11Y" fmla="*/ 2 h 14"/>
                  <a:gd name="GluePoint12X" fmla="*/ 10 w 46"/>
                  <a:gd name="GluePoint12Y" fmla="*/ 0 h 14"/>
                  <a:gd name="GluePoint13X" fmla="*/ 26 w 46"/>
                  <a:gd name="GluePoint13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6" h="14">
                    <a:moveTo>
                      <a:pt x="26" y="2"/>
                    </a:moveTo>
                    <a:lnTo>
                      <a:pt x="34" y="2"/>
                    </a:lnTo>
                    <a:lnTo>
                      <a:pt x="42" y="3"/>
                    </a:lnTo>
                    <a:lnTo>
                      <a:pt x="46" y="11"/>
                    </a:lnTo>
                    <a:lnTo>
                      <a:pt x="42" y="13"/>
                    </a:lnTo>
                    <a:lnTo>
                      <a:pt x="24" y="11"/>
                    </a:lnTo>
                    <a:lnTo>
                      <a:pt x="10" y="14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0" y="5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90" name="Freeform 469"/>
              <p:cNvSpPr/>
              <p:nvPr/>
            </p:nvSpPr>
            <p:spPr>
              <a:xfrm>
                <a:off x="2517840" y="1057320"/>
                <a:ext cx="434520" cy="283680"/>
              </a:xfrm>
              <a:custGeom>
                <a:avLst/>
                <a:gdLst>
                  <a:gd name="textAreaLeft" fmla="*/ 0 w 434520"/>
                  <a:gd name="textAreaRight" fmla="*/ 434880 w 434520"/>
                  <a:gd name="textAreaTop" fmla="*/ 0 h 283680"/>
                  <a:gd name="textAreaBottom" fmla="*/ 284040 h 283680"/>
                  <a:gd name="GluePoint1X" fmla="*/ 28 w 274"/>
                  <a:gd name="GluePoint1Y" fmla="*/ 12 h 179"/>
                  <a:gd name="GluePoint2X" fmla="*/ 11 w 274"/>
                  <a:gd name="GluePoint2Y" fmla="*/ 24 h 179"/>
                  <a:gd name="GluePoint3X" fmla="*/ 1 w 274"/>
                  <a:gd name="GluePoint3Y" fmla="*/ 36 h 179"/>
                  <a:gd name="GluePoint4X" fmla="*/ 4 w 274"/>
                  <a:gd name="GluePoint4Y" fmla="*/ 49 h 179"/>
                  <a:gd name="GluePoint5X" fmla="*/ 28 w 274"/>
                  <a:gd name="GluePoint5Y" fmla="*/ 55 h 179"/>
                  <a:gd name="GluePoint6X" fmla="*/ 76 w 274"/>
                  <a:gd name="GluePoint6Y" fmla="*/ 57 h 179"/>
                  <a:gd name="GluePoint7X" fmla="*/ 95 w 274"/>
                  <a:gd name="GluePoint7Y" fmla="*/ 55 h 179"/>
                  <a:gd name="GluePoint8X" fmla="*/ 115 w 274"/>
                  <a:gd name="GluePoint8Y" fmla="*/ 52 h 179"/>
                  <a:gd name="GluePoint9X" fmla="*/ 133 w 274"/>
                  <a:gd name="GluePoint9Y" fmla="*/ 66 h 179"/>
                  <a:gd name="GluePoint10X" fmla="*/ 133 w 274"/>
                  <a:gd name="GluePoint10Y" fmla="*/ 71 h 179"/>
                  <a:gd name="GluePoint11X" fmla="*/ 146 w 274"/>
                  <a:gd name="GluePoint11Y" fmla="*/ 74 h 179"/>
                  <a:gd name="GluePoint12X" fmla="*/ 152 w 274"/>
                  <a:gd name="GluePoint12Y" fmla="*/ 95 h 179"/>
                  <a:gd name="GluePoint13X" fmla="*/ 123 w 274"/>
                  <a:gd name="GluePoint13Y" fmla="*/ 121 h 179"/>
                  <a:gd name="GluePoint14X" fmla="*/ 100 w 274"/>
                  <a:gd name="GluePoint14Y" fmla="*/ 127 h 179"/>
                  <a:gd name="GluePoint15X" fmla="*/ 65 w 274"/>
                  <a:gd name="GluePoint15Y" fmla="*/ 132 h 179"/>
                  <a:gd name="GluePoint16X" fmla="*/ 90 w 274"/>
                  <a:gd name="GluePoint16Y" fmla="*/ 137 h 179"/>
                  <a:gd name="GluePoint17X" fmla="*/ 100 w 274"/>
                  <a:gd name="GluePoint17Y" fmla="*/ 135 h 179"/>
                  <a:gd name="GluePoint18X" fmla="*/ 111 w 274"/>
                  <a:gd name="GluePoint18Y" fmla="*/ 135 h 179"/>
                  <a:gd name="GluePoint19X" fmla="*/ 123 w 274"/>
                  <a:gd name="GluePoint19Y" fmla="*/ 148 h 179"/>
                  <a:gd name="GluePoint20X" fmla="*/ 123 w 274"/>
                  <a:gd name="GluePoint20Y" fmla="*/ 153 h 179"/>
                  <a:gd name="GluePoint21X" fmla="*/ 144 w 274"/>
                  <a:gd name="GluePoint21Y" fmla="*/ 166 h 179"/>
                  <a:gd name="GluePoint22X" fmla="*/ 154 w 274"/>
                  <a:gd name="GluePoint22Y" fmla="*/ 169 h 179"/>
                  <a:gd name="GluePoint23X" fmla="*/ 177 w 274"/>
                  <a:gd name="GluePoint23Y" fmla="*/ 179 h 179"/>
                  <a:gd name="GluePoint24X" fmla="*/ 169 w 274"/>
                  <a:gd name="GluePoint24Y" fmla="*/ 161 h 179"/>
                  <a:gd name="GluePoint25X" fmla="*/ 174 w 274"/>
                  <a:gd name="GluePoint25Y" fmla="*/ 153 h 179"/>
                  <a:gd name="GluePoint26X" fmla="*/ 192 w 274"/>
                  <a:gd name="GluePoint26Y" fmla="*/ 163 h 179"/>
                  <a:gd name="GluePoint27X" fmla="*/ 203 w 274"/>
                  <a:gd name="GluePoint27Y" fmla="*/ 169 h 179"/>
                  <a:gd name="GluePoint28X" fmla="*/ 206 w 274"/>
                  <a:gd name="GluePoint28Y" fmla="*/ 158 h 179"/>
                  <a:gd name="GluePoint29X" fmla="*/ 209 w 274"/>
                  <a:gd name="GluePoint29Y" fmla="*/ 143 h 179"/>
                  <a:gd name="GluePoint30X" fmla="*/ 212 w 274"/>
                  <a:gd name="GluePoint30Y" fmla="*/ 135 h 179"/>
                  <a:gd name="GluePoint31X" fmla="*/ 198 w 274"/>
                  <a:gd name="GluePoint31Y" fmla="*/ 134 h 179"/>
                  <a:gd name="GluePoint32X" fmla="*/ 196 w 274"/>
                  <a:gd name="GluePoint32Y" fmla="*/ 123 h 179"/>
                  <a:gd name="GluePoint33X" fmla="*/ 195 w 274"/>
                  <a:gd name="GluePoint33Y" fmla="*/ 111 h 179"/>
                  <a:gd name="GluePoint34X" fmla="*/ 203 w 274"/>
                  <a:gd name="GluePoint34Y" fmla="*/ 108 h 179"/>
                  <a:gd name="GluePoint35X" fmla="*/ 217 w 274"/>
                  <a:gd name="GluePoint35Y" fmla="*/ 115 h 179"/>
                  <a:gd name="GluePoint36X" fmla="*/ 227 w 274"/>
                  <a:gd name="GluePoint36Y" fmla="*/ 123 h 179"/>
                  <a:gd name="GluePoint37X" fmla="*/ 233 w 274"/>
                  <a:gd name="GluePoint37Y" fmla="*/ 129 h 179"/>
                  <a:gd name="GluePoint38X" fmla="*/ 252 w 274"/>
                  <a:gd name="GluePoint38Y" fmla="*/ 119 h 179"/>
                  <a:gd name="GluePoint39X" fmla="*/ 260 w 274"/>
                  <a:gd name="GluePoint39Y" fmla="*/ 111 h 179"/>
                  <a:gd name="GluePoint40X" fmla="*/ 254 w 274"/>
                  <a:gd name="GluePoint40Y" fmla="*/ 102 h 179"/>
                  <a:gd name="GluePoint41X" fmla="*/ 241 w 274"/>
                  <a:gd name="GluePoint41Y" fmla="*/ 87 h 179"/>
                  <a:gd name="GluePoint42X" fmla="*/ 223 w 274"/>
                  <a:gd name="GluePoint42Y" fmla="*/ 82 h 179"/>
                  <a:gd name="GluePoint43X" fmla="*/ 214 w 274"/>
                  <a:gd name="GluePoint43Y" fmla="*/ 68 h 179"/>
                  <a:gd name="GluePoint44X" fmla="*/ 233 w 274"/>
                  <a:gd name="GluePoint44Y" fmla="*/ 63 h 179"/>
                  <a:gd name="GluePoint45X" fmla="*/ 233 w 274"/>
                  <a:gd name="GluePoint45Y" fmla="*/ 60 h 179"/>
                  <a:gd name="GluePoint46X" fmla="*/ 225 w 274"/>
                  <a:gd name="GluePoint46Y" fmla="*/ 53 h 179"/>
                  <a:gd name="GluePoint47X" fmla="*/ 223 w 274"/>
                  <a:gd name="GluePoint47Y" fmla="*/ 49 h 179"/>
                  <a:gd name="GluePoint48X" fmla="*/ 201 w 274"/>
                  <a:gd name="GluePoint48Y" fmla="*/ 45 h 179"/>
                  <a:gd name="GluePoint49X" fmla="*/ 204 w 274"/>
                  <a:gd name="GluePoint49Y" fmla="*/ 37 h 179"/>
                  <a:gd name="GluePoint50X" fmla="*/ 177 w 274"/>
                  <a:gd name="GluePoint50Y" fmla="*/ 34 h 179"/>
                  <a:gd name="GluePoint51X" fmla="*/ 169 w 274"/>
                  <a:gd name="GluePoint51Y" fmla="*/ 31 h 179"/>
                  <a:gd name="GluePoint52X" fmla="*/ 173 w 274"/>
                  <a:gd name="GluePoint52Y" fmla="*/ 23 h 179"/>
                  <a:gd name="GluePoint53X" fmla="*/ 135 w 274"/>
                  <a:gd name="GluePoint53Y" fmla="*/ 20 h 179"/>
                  <a:gd name="GluePoint54X" fmla="*/ 115 w 274"/>
                  <a:gd name="GluePoint54Y" fmla="*/ 23 h 179"/>
                  <a:gd name="GluePoint55X" fmla="*/ 120 w 274"/>
                  <a:gd name="GluePoint55Y" fmla="*/ 16 h 179"/>
                  <a:gd name="GluePoint56X" fmla="*/ 119 w 274"/>
                  <a:gd name="GluePoint56Y" fmla="*/ 2 h 179"/>
                  <a:gd name="GluePoint57X" fmla="*/ 90 w 274"/>
                  <a:gd name="GluePoint57Y" fmla="*/ 7 h 179"/>
                  <a:gd name="GluePoint58X" fmla="*/ 76 w 274"/>
                  <a:gd name="GluePoint58Y" fmla="*/ 10 h 179"/>
                  <a:gd name="GluePoint59X" fmla="*/ 61 w 274"/>
                  <a:gd name="GluePoint59Y" fmla="*/ 20 h 179"/>
                  <a:gd name="GluePoint60X" fmla="*/ 55 w 274"/>
                  <a:gd name="GluePoint60Y" fmla="*/ 36 h 179"/>
                  <a:gd name="GluePoint61X" fmla="*/ 33 w 274"/>
                  <a:gd name="GluePoint61Y" fmla="*/ 41 h 179"/>
                  <a:gd name="GluePoint62X" fmla="*/ 46 w 274"/>
                  <a:gd name="GluePoint62Y" fmla="*/ 26 h 179"/>
                  <a:gd name="GluePoint63X" fmla="*/ 82 w 274"/>
                  <a:gd name="GluePoint63Y" fmla="*/ 2 h 1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74" h="179">
                    <a:moveTo>
                      <a:pt x="82" y="2"/>
                    </a:moveTo>
                    <a:lnTo>
                      <a:pt x="69" y="0"/>
                    </a:lnTo>
                    <a:lnTo>
                      <a:pt x="57" y="2"/>
                    </a:lnTo>
                    <a:lnTo>
                      <a:pt x="41" y="7"/>
                    </a:lnTo>
                    <a:lnTo>
                      <a:pt x="30" y="10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3" y="15"/>
                    </a:lnTo>
                    <a:lnTo>
                      <a:pt x="22" y="15"/>
                    </a:lnTo>
                    <a:lnTo>
                      <a:pt x="12" y="21"/>
                    </a:lnTo>
                    <a:lnTo>
                      <a:pt x="11" y="24"/>
                    </a:lnTo>
                    <a:lnTo>
                      <a:pt x="14" y="24"/>
                    </a:lnTo>
                    <a:lnTo>
                      <a:pt x="6" y="26"/>
                    </a:lnTo>
                    <a:lnTo>
                      <a:pt x="6" y="29"/>
                    </a:lnTo>
                    <a:lnTo>
                      <a:pt x="3" y="31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37"/>
                    </a:lnTo>
                    <a:lnTo>
                      <a:pt x="27" y="41"/>
                    </a:lnTo>
                    <a:lnTo>
                      <a:pt x="14" y="42"/>
                    </a:lnTo>
                    <a:lnTo>
                      <a:pt x="3" y="41"/>
                    </a:lnTo>
                    <a:lnTo>
                      <a:pt x="1" y="42"/>
                    </a:lnTo>
                    <a:lnTo>
                      <a:pt x="4" y="49"/>
                    </a:lnTo>
                    <a:lnTo>
                      <a:pt x="7" y="50"/>
                    </a:lnTo>
                    <a:lnTo>
                      <a:pt x="19" y="52"/>
                    </a:lnTo>
                    <a:lnTo>
                      <a:pt x="23" y="50"/>
                    </a:lnTo>
                    <a:lnTo>
                      <a:pt x="27" y="49"/>
                    </a:lnTo>
                    <a:lnTo>
                      <a:pt x="25" y="52"/>
                    </a:lnTo>
                    <a:lnTo>
                      <a:pt x="28" y="55"/>
                    </a:lnTo>
                    <a:lnTo>
                      <a:pt x="34" y="55"/>
                    </a:lnTo>
                    <a:lnTo>
                      <a:pt x="36" y="55"/>
                    </a:lnTo>
                    <a:lnTo>
                      <a:pt x="54" y="57"/>
                    </a:lnTo>
                    <a:lnTo>
                      <a:pt x="60" y="55"/>
                    </a:lnTo>
                    <a:lnTo>
                      <a:pt x="71" y="58"/>
                    </a:lnTo>
                    <a:lnTo>
                      <a:pt x="76" y="57"/>
                    </a:lnTo>
                    <a:lnTo>
                      <a:pt x="79" y="58"/>
                    </a:lnTo>
                    <a:lnTo>
                      <a:pt x="82" y="58"/>
                    </a:lnTo>
                    <a:lnTo>
                      <a:pt x="81" y="58"/>
                    </a:lnTo>
                    <a:lnTo>
                      <a:pt x="76" y="55"/>
                    </a:lnTo>
                    <a:lnTo>
                      <a:pt x="77" y="53"/>
                    </a:lnTo>
                    <a:lnTo>
                      <a:pt x="95" y="55"/>
                    </a:lnTo>
                    <a:lnTo>
                      <a:pt x="95" y="58"/>
                    </a:lnTo>
                    <a:lnTo>
                      <a:pt x="106" y="57"/>
                    </a:lnTo>
                    <a:lnTo>
                      <a:pt x="108" y="57"/>
                    </a:lnTo>
                    <a:lnTo>
                      <a:pt x="108" y="50"/>
                    </a:lnTo>
                    <a:lnTo>
                      <a:pt x="111" y="50"/>
                    </a:lnTo>
                    <a:lnTo>
                      <a:pt x="115" y="52"/>
                    </a:lnTo>
                    <a:lnTo>
                      <a:pt x="122" y="52"/>
                    </a:lnTo>
                    <a:lnTo>
                      <a:pt x="119" y="58"/>
                    </a:lnTo>
                    <a:lnTo>
                      <a:pt x="127" y="58"/>
                    </a:lnTo>
                    <a:lnTo>
                      <a:pt x="125" y="60"/>
                    </a:lnTo>
                    <a:lnTo>
                      <a:pt x="122" y="60"/>
                    </a:lnTo>
                    <a:lnTo>
                      <a:pt x="133" y="66"/>
                    </a:lnTo>
                    <a:lnTo>
                      <a:pt x="133" y="68"/>
                    </a:lnTo>
                    <a:lnTo>
                      <a:pt x="128" y="69"/>
                    </a:lnTo>
                    <a:lnTo>
                      <a:pt x="122" y="69"/>
                    </a:lnTo>
                    <a:lnTo>
                      <a:pt x="120" y="73"/>
                    </a:lnTo>
                    <a:lnTo>
                      <a:pt x="119" y="76"/>
                    </a:lnTo>
                    <a:lnTo>
                      <a:pt x="133" y="7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39" y="73"/>
                    </a:lnTo>
                    <a:lnTo>
                      <a:pt x="144" y="78"/>
                    </a:lnTo>
                    <a:lnTo>
                      <a:pt x="146" y="76"/>
                    </a:lnTo>
                    <a:lnTo>
                      <a:pt x="146" y="74"/>
                    </a:lnTo>
                    <a:lnTo>
                      <a:pt x="149" y="74"/>
                    </a:lnTo>
                    <a:lnTo>
                      <a:pt x="146" y="79"/>
                    </a:lnTo>
                    <a:lnTo>
                      <a:pt x="147" y="81"/>
                    </a:lnTo>
                    <a:lnTo>
                      <a:pt x="152" y="81"/>
                    </a:lnTo>
                    <a:lnTo>
                      <a:pt x="154" y="82"/>
                    </a:lnTo>
                    <a:lnTo>
                      <a:pt x="152" y="95"/>
                    </a:lnTo>
                    <a:lnTo>
                      <a:pt x="154" y="95"/>
                    </a:lnTo>
                    <a:lnTo>
                      <a:pt x="144" y="100"/>
                    </a:lnTo>
                    <a:lnTo>
                      <a:pt x="141" y="105"/>
                    </a:lnTo>
                    <a:lnTo>
                      <a:pt x="136" y="105"/>
                    </a:lnTo>
                    <a:lnTo>
                      <a:pt x="119" y="113"/>
                    </a:lnTo>
                    <a:lnTo>
                      <a:pt x="123" y="121"/>
                    </a:lnTo>
                    <a:lnTo>
                      <a:pt x="122" y="124"/>
                    </a:lnTo>
                    <a:lnTo>
                      <a:pt x="115" y="123"/>
                    </a:lnTo>
                    <a:lnTo>
                      <a:pt x="109" y="124"/>
                    </a:lnTo>
                    <a:lnTo>
                      <a:pt x="104" y="124"/>
                    </a:lnTo>
                    <a:lnTo>
                      <a:pt x="103" y="126"/>
                    </a:lnTo>
                    <a:lnTo>
                      <a:pt x="100" y="127"/>
                    </a:lnTo>
                    <a:lnTo>
                      <a:pt x="79" y="124"/>
                    </a:lnTo>
                    <a:lnTo>
                      <a:pt x="79" y="126"/>
                    </a:lnTo>
                    <a:lnTo>
                      <a:pt x="77" y="126"/>
                    </a:lnTo>
                    <a:lnTo>
                      <a:pt x="76" y="127"/>
                    </a:lnTo>
                    <a:lnTo>
                      <a:pt x="68" y="131"/>
                    </a:lnTo>
                    <a:lnTo>
                      <a:pt x="65" y="132"/>
                    </a:lnTo>
                    <a:lnTo>
                      <a:pt x="61" y="135"/>
                    </a:lnTo>
                    <a:lnTo>
                      <a:pt x="65" y="140"/>
                    </a:lnTo>
                    <a:lnTo>
                      <a:pt x="74" y="143"/>
                    </a:lnTo>
                    <a:lnTo>
                      <a:pt x="87" y="140"/>
                    </a:lnTo>
                    <a:lnTo>
                      <a:pt x="87" y="137"/>
                    </a:lnTo>
                    <a:lnTo>
                      <a:pt x="90" y="137"/>
                    </a:lnTo>
                    <a:lnTo>
                      <a:pt x="93" y="137"/>
                    </a:lnTo>
                    <a:lnTo>
                      <a:pt x="93" y="139"/>
                    </a:lnTo>
                    <a:lnTo>
                      <a:pt x="101" y="140"/>
                    </a:lnTo>
                    <a:lnTo>
                      <a:pt x="101" y="139"/>
                    </a:lnTo>
                    <a:lnTo>
                      <a:pt x="103" y="139"/>
                    </a:lnTo>
                    <a:lnTo>
                      <a:pt x="100" y="135"/>
                    </a:lnTo>
                    <a:lnTo>
                      <a:pt x="101" y="134"/>
                    </a:lnTo>
                    <a:lnTo>
                      <a:pt x="106" y="132"/>
                    </a:lnTo>
                    <a:lnTo>
                      <a:pt x="104" y="135"/>
                    </a:lnTo>
                    <a:lnTo>
                      <a:pt x="106" y="134"/>
                    </a:lnTo>
                    <a:lnTo>
                      <a:pt x="108" y="137"/>
                    </a:lnTo>
                    <a:lnTo>
                      <a:pt x="111" y="135"/>
                    </a:lnTo>
                    <a:lnTo>
                      <a:pt x="112" y="137"/>
                    </a:lnTo>
                    <a:lnTo>
                      <a:pt x="115" y="137"/>
                    </a:lnTo>
                    <a:lnTo>
                      <a:pt x="115" y="142"/>
                    </a:lnTo>
                    <a:lnTo>
                      <a:pt x="117" y="143"/>
                    </a:lnTo>
                    <a:lnTo>
                      <a:pt x="117" y="147"/>
                    </a:lnTo>
                    <a:lnTo>
                      <a:pt x="123" y="148"/>
                    </a:lnTo>
                    <a:lnTo>
                      <a:pt x="125" y="152"/>
                    </a:lnTo>
                    <a:lnTo>
                      <a:pt x="128" y="148"/>
                    </a:lnTo>
                    <a:lnTo>
                      <a:pt x="131" y="152"/>
                    </a:lnTo>
                    <a:lnTo>
                      <a:pt x="133" y="152"/>
                    </a:lnTo>
                    <a:lnTo>
                      <a:pt x="125" y="155"/>
                    </a:lnTo>
                    <a:lnTo>
                      <a:pt x="123" y="153"/>
                    </a:lnTo>
                    <a:lnTo>
                      <a:pt x="125" y="160"/>
                    </a:lnTo>
                    <a:lnTo>
                      <a:pt x="128" y="161"/>
                    </a:lnTo>
                    <a:lnTo>
                      <a:pt x="138" y="166"/>
                    </a:lnTo>
                    <a:lnTo>
                      <a:pt x="144" y="163"/>
                    </a:lnTo>
                    <a:lnTo>
                      <a:pt x="142" y="166"/>
                    </a:lnTo>
                    <a:lnTo>
                      <a:pt x="144" y="166"/>
                    </a:lnTo>
                    <a:lnTo>
                      <a:pt x="149" y="164"/>
                    </a:lnTo>
                    <a:lnTo>
                      <a:pt x="147" y="168"/>
                    </a:lnTo>
                    <a:lnTo>
                      <a:pt x="150" y="168"/>
                    </a:lnTo>
                    <a:lnTo>
                      <a:pt x="150" y="171"/>
                    </a:lnTo>
                    <a:lnTo>
                      <a:pt x="152" y="171"/>
                    </a:lnTo>
                    <a:lnTo>
                      <a:pt x="154" y="169"/>
                    </a:lnTo>
                    <a:lnTo>
                      <a:pt x="154" y="172"/>
                    </a:lnTo>
                    <a:lnTo>
                      <a:pt x="155" y="172"/>
                    </a:lnTo>
                    <a:lnTo>
                      <a:pt x="165" y="174"/>
                    </a:lnTo>
                    <a:lnTo>
                      <a:pt x="168" y="177"/>
                    </a:lnTo>
                    <a:lnTo>
                      <a:pt x="174" y="176"/>
                    </a:lnTo>
                    <a:lnTo>
                      <a:pt x="177" y="179"/>
                    </a:lnTo>
                    <a:lnTo>
                      <a:pt x="182" y="179"/>
                    </a:lnTo>
                    <a:lnTo>
                      <a:pt x="182" y="177"/>
                    </a:lnTo>
                    <a:lnTo>
                      <a:pt x="184" y="172"/>
                    </a:lnTo>
                    <a:lnTo>
                      <a:pt x="171" y="161"/>
                    </a:lnTo>
                    <a:lnTo>
                      <a:pt x="173" y="160"/>
                    </a:lnTo>
                    <a:lnTo>
                      <a:pt x="169" y="161"/>
                    </a:lnTo>
                    <a:lnTo>
                      <a:pt x="165" y="153"/>
                    </a:lnTo>
                    <a:lnTo>
                      <a:pt x="163" y="150"/>
                    </a:lnTo>
                    <a:lnTo>
                      <a:pt x="166" y="150"/>
                    </a:lnTo>
                    <a:lnTo>
                      <a:pt x="171" y="155"/>
                    </a:lnTo>
                    <a:lnTo>
                      <a:pt x="174" y="155"/>
                    </a:lnTo>
                    <a:lnTo>
                      <a:pt x="174" y="153"/>
                    </a:lnTo>
                    <a:lnTo>
                      <a:pt x="176" y="153"/>
                    </a:lnTo>
                    <a:lnTo>
                      <a:pt x="179" y="158"/>
                    </a:lnTo>
                    <a:lnTo>
                      <a:pt x="184" y="158"/>
                    </a:lnTo>
                    <a:lnTo>
                      <a:pt x="184" y="161"/>
                    </a:lnTo>
                    <a:lnTo>
                      <a:pt x="190" y="161"/>
                    </a:lnTo>
                    <a:lnTo>
                      <a:pt x="192" y="163"/>
                    </a:lnTo>
                    <a:lnTo>
                      <a:pt x="198" y="163"/>
                    </a:lnTo>
                    <a:lnTo>
                      <a:pt x="198" y="164"/>
                    </a:lnTo>
                    <a:lnTo>
                      <a:pt x="201" y="164"/>
                    </a:lnTo>
                    <a:lnTo>
                      <a:pt x="198" y="168"/>
                    </a:lnTo>
                    <a:lnTo>
                      <a:pt x="201" y="169"/>
                    </a:lnTo>
                    <a:lnTo>
                      <a:pt x="203" y="169"/>
                    </a:lnTo>
                    <a:lnTo>
                      <a:pt x="203" y="164"/>
                    </a:lnTo>
                    <a:lnTo>
                      <a:pt x="208" y="164"/>
                    </a:lnTo>
                    <a:lnTo>
                      <a:pt x="209" y="163"/>
                    </a:lnTo>
                    <a:lnTo>
                      <a:pt x="208" y="161"/>
                    </a:lnTo>
                    <a:lnTo>
                      <a:pt x="206" y="161"/>
                    </a:lnTo>
                    <a:lnTo>
                      <a:pt x="206" y="158"/>
                    </a:lnTo>
                    <a:lnTo>
                      <a:pt x="208" y="155"/>
                    </a:lnTo>
                    <a:lnTo>
                      <a:pt x="211" y="158"/>
                    </a:lnTo>
                    <a:lnTo>
                      <a:pt x="212" y="155"/>
                    </a:lnTo>
                    <a:lnTo>
                      <a:pt x="216" y="152"/>
                    </a:lnTo>
                    <a:lnTo>
                      <a:pt x="216" y="145"/>
                    </a:lnTo>
                    <a:lnTo>
                      <a:pt x="209" y="143"/>
                    </a:lnTo>
                    <a:lnTo>
                      <a:pt x="211" y="142"/>
                    </a:lnTo>
                    <a:lnTo>
                      <a:pt x="214" y="142"/>
                    </a:lnTo>
                    <a:lnTo>
                      <a:pt x="216" y="139"/>
                    </a:lnTo>
                    <a:lnTo>
                      <a:pt x="216" y="137"/>
                    </a:lnTo>
                    <a:lnTo>
                      <a:pt x="212" y="137"/>
                    </a:lnTo>
                    <a:lnTo>
                      <a:pt x="212" y="135"/>
                    </a:lnTo>
                    <a:lnTo>
                      <a:pt x="209" y="137"/>
                    </a:lnTo>
                    <a:lnTo>
                      <a:pt x="211" y="132"/>
                    </a:lnTo>
                    <a:lnTo>
                      <a:pt x="201" y="134"/>
                    </a:lnTo>
                    <a:lnTo>
                      <a:pt x="206" y="132"/>
                    </a:lnTo>
                    <a:lnTo>
                      <a:pt x="200" y="132"/>
                    </a:lnTo>
                    <a:lnTo>
                      <a:pt x="198" y="134"/>
                    </a:lnTo>
                    <a:lnTo>
                      <a:pt x="198" y="127"/>
                    </a:lnTo>
                    <a:lnTo>
                      <a:pt x="195" y="127"/>
                    </a:lnTo>
                    <a:lnTo>
                      <a:pt x="196" y="126"/>
                    </a:lnTo>
                    <a:lnTo>
                      <a:pt x="196" y="124"/>
                    </a:lnTo>
                    <a:lnTo>
                      <a:pt x="196" y="124"/>
                    </a:lnTo>
                    <a:lnTo>
                      <a:pt x="196" y="123"/>
                    </a:lnTo>
                    <a:lnTo>
                      <a:pt x="198" y="121"/>
                    </a:lnTo>
                    <a:lnTo>
                      <a:pt x="190" y="121"/>
                    </a:lnTo>
                    <a:lnTo>
                      <a:pt x="192" y="118"/>
                    </a:lnTo>
                    <a:lnTo>
                      <a:pt x="201" y="116"/>
                    </a:lnTo>
                    <a:lnTo>
                      <a:pt x="200" y="113"/>
                    </a:lnTo>
                    <a:lnTo>
                      <a:pt x="195" y="111"/>
                    </a:lnTo>
                    <a:lnTo>
                      <a:pt x="193" y="110"/>
                    </a:lnTo>
                    <a:lnTo>
                      <a:pt x="198" y="110"/>
                    </a:lnTo>
                    <a:lnTo>
                      <a:pt x="198" y="108"/>
                    </a:lnTo>
                    <a:lnTo>
                      <a:pt x="200" y="108"/>
                    </a:lnTo>
                    <a:lnTo>
                      <a:pt x="204" y="111"/>
                    </a:lnTo>
                    <a:lnTo>
                      <a:pt x="203" y="108"/>
                    </a:lnTo>
                    <a:lnTo>
                      <a:pt x="206" y="108"/>
                    </a:lnTo>
                    <a:lnTo>
                      <a:pt x="203" y="106"/>
                    </a:lnTo>
                    <a:lnTo>
                      <a:pt x="206" y="106"/>
                    </a:lnTo>
                    <a:lnTo>
                      <a:pt x="209" y="108"/>
                    </a:lnTo>
                    <a:lnTo>
                      <a:pt x="208" y="110"/>
                    </a:lnTo>
                    <a:lnTo>
                      <a:pt x="217" y="115"/>
                    </a:lnTo>
                    <a:lnTo>
                      <a:pt x="217" y="116"/>
                    </a:lnTo>
                    <a:lnTo>
                      <a:pt x="223" y="116"/>
                    </a:lnTo>
                    <a:lnTo>
                      <a:pt x="222" y="118"/>
                    </a:lnTo>
                    <a:lnTo>
                      <a:pt x="220" y="119"/>
                    </a:lnTo>
                    <a:lnTo>
                      <a:pt x="223" y="124"/>
                    </a:lnTo>
                    <a:lnTo>
                      <a:pt x="227" y="123"/>
                    </a:lnTo>
                    <a:lnTo>
                      <a:pt x="227" y="124"/>
                    </a:lnTo>
                    <a:lnTo>
                      <a:pt x="225" y="126"/>
                    </a:lnTo>
                    <a:lnTo>
                      <a:pt x="225" y="127"/>
                    </a:lnTo>
                    <a:lnTo>
                      <a:pt x="230" y="127"/>
                    </a:lnTo>
                    <a:lnTo>
                      <a:pt x="230" y="131"/>
                    </a:lnTo>
                    <a:lnTo>
                      <a:pt x="233" y="129"/>
                    </a:lnTo>
                    <a:lnTo>
                      <a:pt x="235" y="132"/>
                    </a:lnTo>
                    <a:lnTo>
                      <a:pt x="239" y="126"/>
                    </a:lnTo>
                    <a:lnTo>
                      <a:pt x="243" y="126"/>
                    </a:lnTo>
                    <a:lnTo>
                      <a:pt x="243" y="119"/>
                    </a:lnTo>
                    <a:lnTo>
                      <a:pt x="250" y="123"/>
                    </a:lnTo>
                    <a:lnTo>
                      <a:pt x="252" y="119"/>
                    </a:lnTo>
                    <a:lnTo>
                      <a:pt x="255" y="119"/>
                    </a:lnTo>
                    <a:lnTo>
                      <a:pt x="257" y="116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55" y="115"/>
                    </a:lnTo>
                    <a:lnTo>
                      <a:pt x="260" y="111"/>
                    </a:lnTo>
                    <a:lnTo>
                      <a:pt x="266" y="111"/>
                    </a:lnTo>
                    <a:lnTo>
                      <a:pt x="268" y="111"/>
                    </a:lnTo>
                    <a:lnTo>
                      <a:pt x="268" y="110"/>
                    </a:lnTo>
                    <a:lnTo>
                      <a:pt x="274" y="106"/>
                    </a:lnTo>
                    <a:lnTo>
                      <a:pt x="268" y="100"/>
                    </a:lnTo>
                    <a:lnTo>
                      <a:pt x="254" y="102"/>
                    </a:lnTo>
                    <a:lnTo>
                      <a:pt x="260" y="95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50" y="94"/>
                    </a:lnTo>
                    <a:lnTo>
                      <a:pt x="247" y="89"/>
                    </a:lnTo>
                    <a:lnTo>
                      <a:pt x="241" y="87"/>
                    </a:lnTo>
                    <a:lnTo>
                      <a:pt x="244" y="84"/>
                    </a:lnTo>
                    <a:lnTo>
                      <a:pt x="231" y="87"/>
                    </a:lnTo>
                    <a:lnTo>
                      <a:pt x="230" y="86"/>
                    </a:lnTo>
                    <a:lnTo>
                      <a:pt x="233" y="84"/>
                    </a:lnTo>
                    <a:lnTo>
                      <a:pt x="231" y="82"/>
                    </a:lnTo>
                    <a:lnTo>
                      <a:pt x="223" y="82"/>
                    </a:lnTo>
                    <a:lnTo>
                      <a:pt x="228" y="79"/>
                    </a:lnTo>
                    <a:lnTo>
                      <a:pt x="211" y="76"/>
                    </a:lnTo>
                    <a:lnTo>
                      <a:pt x="219" y="74"/>
                    </a:lnTo>
                    <a:lnTo>
                      <a:pt x="216" y="71"/>
                    </a:lnTo>
                    <a:lnTo>
                      <a:pt x="220" y="69"/>
                    </a:lnTo>
                    <a:lnTo>
                      <a:pt x="214" y="68"/>
                    </a:lnTo>
                    <a:lnTo>
                      <a:pt x="220" y="68"/>
                    </a:lnTo>
                    <a:lnTo>
                      <a:pt x="220" y="66"/>
                    </a:lnTo>
                    <a:lnTo>
                      <a:pt x="225" y="68"/>
                    </a:lnTo>
                    <a:lnTo>
                      <a:pt x="235" y="68"/>
                    </a:lnTo>
                    <a:lnTo>
                      <a:pt x="238" y="66"/>
                    </a:lnTo>
                    <a:lnTo>
                      <a:pt x="233" y="63"/>
                    </a:lnTo>
                    <a:lnTo>
                      <a:pt x="222" y="63"/>
                    </a:lnTo>
                    <a:lnTo>
                      <a:pt x="220" y="63"/>
                    </a:lnTo>
                    <a:lnTo>
                      <a:pt x="216" y="61"/>
                    </a:lnTo>
                    <a:lnTo>
                      <a:pt x="214" y="61"/>
                    </a:lnTo>
                    <a:lnTo>
                      <a:pt x="227" y="58"/>
                    </a:lnTo>
                    <a:lnTo>
                      <a:pt x="233" y="60"/>
                    </a:lnTo>
                    <a:lnTo>
                      <a:pt x="236" y="58"/>
                    </a:lnTo>
                    <a:lnTo>
                      <a:pt x="235" y="57"/>
                    </a:lnTo>
                    <a:lnTo>
                      <a:pt x="231" y="52"/>
                    </a:lnTo>
                    <a:lnTo>
                      <a:pt x="228" y="52"/>
                    </a:lnTo>
                    <a:lnTo>
                      <a:pt x="225" y="52"/>
                    </a:lnTo>
                    <a:lnTo>
                      <a:pt x="225" y="53"/>
                    </a:lnTo>
                    <a:lnTo>
                      <a:pt x="219" y="57"/>
                    </a:lnTo>
                    <a:lnTo>
                      <a:pt x="216" y="57"/>
                    </a:lnTo>
                    <a:lnTo>
                      <a:pt x="220" y="53"/>
                    </a:lnTo>
                    <a:lnTo>
                      <a:pt x="211" y="53"/>
                    </a:lnTo>
                    <a:lnTo>
                      <a:pt x="220" y="50"/>
                    </a:lnTo>
                    <a:lnTo>
                      <a:pt x="223" y="49"/>
                    </a:lnTo>
                    <a:lnTo>
                      <a:pt x="225" y="50"/>
                    </a:lnTo>
                    <a:lnTo>
                      <a:pt x="227" y="47"/>
                    </a:lnTo>
                    <a:lnTo>
                      <a:pt x="217" y="44"/>
                    </a:lnTo>
                    <a:lnTo>
                      <a:pt x="204" y="49"/>
                    </a:lnTo>
                    <a:lnTo>
                      <a:pt x="214" y="44"/>
                    </a:lnTo>
                    <a:lnTo>
                      <a:pt x="201" y="45"/>
                    </a:lnTo>
                    <a:lnTo>
                      <a:pt x="208" y="42"/>
                    </a:lnTo>
                    <a:lnTo>
                      <a:pt x="208" y="41"/>
                    </a:lnTo>
                    <a:lnTo>
                      <a:pt x="198" y="42"/>
                    </a:lnTo>
                    <a:lnTo>
                      <a:pt x="192" y="41"/>
                    </a:lnTo>
                    <a:lnTo>
                      <a:pt x="203" y="39"/>
                    </a:lnTo>
                    <a:lnTo>
                      <a:pt x="204" y="37"/>
                    </a:lnTo>
                    <a:lnTo>
                      <a:pt x="203" y="34"/>
                    </a:lnTo>
                    <a:lnTo>
                      <a:pt x="193" y="31"/>
                    </a:lnTo>
                    <a:lnTo>
                      <a:pt x="189" y="33"/>
                    </a:lnTo>
                    <a:lnTo>
                      <a:pt x="182" y="33"/>
                    </a:lnTo>
                    <a:lnTo>
                      <a:pt x="182" y="36"/>
                    </a:lnTo>
                    <a:lnTo>
                      <a:pt x="177" y="34"/>
                    </a:lnTo>
                    <a:lnTo>
                      <a:pt x="181" y="33"/>
                    </a:lnTo>
                    <a:lnTo>
                      <a:pt x="174" y="34"/>
                    </a:lnTo>
                    <a:lnTo>
                      <a:pt x="184" y="29"/>
                    </a:lnTo>
                    <a:lnTo>
                      <a:pt x="174" y="29"/>
                    </a:lnTo>
                    <a:lnTo>
                      <a:pt x="168" y="33"/>
                    </a:lnTo>
                    <a:lnTo>
                      <a:pt x="169" y="31"/>
                    </a:lnTo>
                    <a:lnTo>
                      <a:pt x="174" y="29"/>
                    </a:lnTo>
                    <a:lnTo>
                      <a:pt x="176" y="28"/>
                    </a:lnTo>
                    <a:lnTo>
                      <a:pt x="177" y="26"/>
                    </a:lnTo>
                    <a:lnTo>
                      <a:pt x="168" y="24"/>
                    </a:lnTo>
                    <a:lnTo>
                      <a:pt x="171" y="23"/>
                    </a:lnTo>
                    <a:lnTo>
                      <a:pt x="173" y="23"/>
                    </a:lnTo>
                    <a:lnTo>
                      <a:pt x="169" y="20"/>
                    </a:lnTo>
                    <a:lnTo>
                      <a:pt x="171" y="20"/>
                    </a:lnTo>
                    <a:lnTo>
                      <a:pt x="168" y="18"/>
                    </a:lnTo>
                    <a:lnTo>
                      <a:pt x="149" y="16"/>
                    </a:lnTo>
                    <a:lnTo>
                      <a:pt x="136" y="18"/>
                    </a:lnTo>
                    <a:lnTo>
                      <a:pt x="135" y="20"/>
                    </a:lnTo>
                    <a:lnTo>
                      <a:pt x="138" y="21"/>
                    </a:lnTo>
                    <a:lnTo>
                      <a:pt x="128" y="23"/>
                    </a:lnTo>
                    <a:lnTo>
                      <a:pt x="127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15" y="23"/>
                    </a:lnTo>
                    <a:lnTo>
                      <a:pt x="114" y="23"/>
                    </a:lnTo>
                    <a:lnTo>
                      <a:pt x="104" y="28"/>
                    </a:lnTo>
                    <a:lnTo>
                      <a:pt x="104" y="26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20" y="16"/>
                    </a:lnTo>
                    <a:lnTo>
                      <a:pt x="117" y="13"/>
                    </a:lnTo>
                    <a:lnTo>
                      <a:pt x="120" y="12"/>
                    </a:lnTo>
                    <a:lnTo>
                      <a:pt x="114" y="8"/>
                    </a:lnTo>
                    <a:lnTo>
                      <a:pt x="117" y="7"/>
                    </a:lnTo>
                    <a:lnTo>
                      <a:pt x="120" y="4"/>
                    </a:lnTo>
                    <a:lnTo>
                      <a:pt x="119" y="2"/>
                    </a:lnTo>
                    <a:lnTo>
                      <a:pt x="106" y="2"/>
                    </a:lnTo>
                    <a:lnTo>
                      <a:pt x="95" y="4"/>
                    </a:lnTo>
                    <a:lnTo>
                      <a:pt x="90" y="5"/>
                    </a:lnTo>
                    <a:lnTo>
                      <a:pt x="93" y="7"/>
                    </a:lnTo>
                    <a:lnTo>
                      <a:pt x="90" y="8"/>
                    </a:lnTo>
                    <a:lnTo>
                      <a:pt x="90" y="7"/>
                    </a:lnTo>
                    <a:lnTo>
                      <a:pt x="84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77" y="7"/>
                    </a:lnTo>
                    <a:lnTo>
                      <a:pt x="74" y="8"/>
                    </a:lnTo>
                    <a:lnTo>
                      <a:pt x="76" y="10"/>
                    </a:lnTo>
                    <a:lnTo>
                      <a:pt x="68" y="12"/>
                    </a:lnTo>
                    <a:lnTo>
                      <a:pt x="73" y="13"/>
                    </a:lnTo>
                    <a:lnTo>
                      <a:pt x="65" y="13"/>
                    </a:lnTo>
                    <a:lnTo>
                      <a:pt x="61" y="18"/>
                    </a:lnTo>
                    <a:lnTo>
                      <a:pt x="60" y="18"/>
                    </a:lnTo>
                    <a:lnTo>
                      <a:pt x="61" y="20"/>
                    </a:lnTo>
                    <a:lnTo>
                      <a:pt x="68" y="21"/>
                    </a:lnTo>
                    <a:lnTo>
                      <a:pt x="50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60" y="33"/>
                    </a:lnTo>
                    <a:lnTo>
                      <a:pt x="55" y="36"/>
                    </a:lnTo>
                    <a:lnTo>
                      <a:pt x="52" y="41"/>
                    </a:lnTo>
                    <a:lnTo>
                      <a:pt x="49" y="42"/>
                    </a:lnTo>
                    <a:lnTo>
                      <a:pt x="49" y="41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33" y="41"/>
                    </a:lnTo>
                    <a:lnTo>
                      <a:pt x="42" y="37"/>
                    </a:lnTo>
                    <a:lnTo>
                      <a:pt x="54" y="37"/>
                    </a:lnTo>
                    <a:lnTo>
                      <a:pt x="54" y="34"/>
                    </a:lnTo>
                    <a:lnTo>
                      <a:pt x="50" y="34"/>
                    </a:lnTo>
                    <a:lnTo>
                      <a:pt x="46" y="28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0" y="18"/>
                    </a:lnTo>
                    <a:lnTo>
                      <a:pt x="54" y="15"/>
                    </a:lnTo>
                    <a:lnTo>
                      <a:pt x="60" y="12"/>
                    </a:lnTo>
                    <a:lnTo>
                      <a:pt x="63" y="10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91" name="Line 470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92" name="Line 471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93" name="Freeform 472"/>
              <p:cNvSpPr/>
              <p:nvPr/>
            </p:nvSpPr>
            <p:spPr>
              <a:xfrm>
                <a:off x="2205000" y="2295360"/>
                <a:ext cx="21960" cy="432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4320"/>
                  <a:gd name="textAreaBottom" fmla="*/ 4680 h 4320"/>
                  <a:gd name="GluePoint1X" fmla="*/ 14 w 14"/>
                  <a:gd name="GluePoint1Y" fmla="*/ 0 h 3"/>
                  <a:gd name="GluePoint2X" fmla="*/ 14 w 14"/>
                  <a:gd name="GluePoint2Y" fmla="*/ 3 h 3"/>
                  <a:gd name="GluePoint3X" fmla="*/ 12 w 14"/>
                  <a:gd name="GluePoint3Y" fmla="*/ 2 h 3"/>
                  <a:gd name="GluePoint4X" fmla="*/ 3 w 14"/>
                  <a:gd name="GluePoint4Y" fmla="*/ 3 h 3"/>
                  <a:gd name="GluePoint5X" fmla="*/ 0 w 14"/>
                  <a:gd name="GluePoint5Y" fmla="*/ 3 h 3"/>
                  <a:gd name="GluePoint6X" fmla="*/ 0 w 14"/>
                  <a:gd name="GluePoint6Y" fmla="*/ 2 h 3"/>
                  <a:gd name="GluePoint7X" fmla="*/ 14 w 14"/>
                  <a:gd name="GluePoint7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3">
                    <a:moveTo>
                      <a:pt x="14" y="0"/>
                    </a:moveTo>
                    <a:lnTo>
                      <a:pt x="14" y="3"/>
                    </a:lnTo>
                    <a:lnTo>
                      <a:pt x="12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94" name="Freeform 473"/>
              <p:cNvSpPr/>
              <p:nvPr/>
            </p:nvSpPr>
            <p:spPr>
              <a:xfrm>
                <a:off x="2239920" y="230040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5 w 5"/>
                  <a:gd name="GluePoint1Y" fmla="*/ 5 h 13"/>
                  <a:gd name="GluePoint2X" fmla="*/ 1 w 5"/>
                  <a:gd name="GluePoint2Y" fmla="*/ 13 h 13"/>
                  <a:gd name="GluePoint3X" fmla="*/ 0 w 5"/>
                  <a:gd name="GluePoint3Y" fmla="*/ 10 h 13"/>
                  <a:gd name="GluePoint4X" fmla="*/ 1 w 5"/>
                  <a:gd name="GluePoint4Y" fmla="*/ 5 h 13"/>
                  <a:gd name="GluePoint5X" fmla="*/ 3 w 5"/>
                  <a:gd name="GluePoint5Y" fmla="*/ 0 h 13"/>
                  <a:gd name="GluePoint6X" fmla="*/ 5 w 5"/>
                  <a:gd name="GluePoint6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5" y="5"/>
                    </a:moveTo>
                    <a:lnTo>
                      <a:pt x="1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95" name="Freeform 474"/>
              <p:cNvSpPr/>
              <p:nvPr/>
            </p:nvSpPr>
            <p:spPr>
              <a:xfrm>
                <a:off x="2228760" y="23414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4 w 5"/>
                  <a:gd name="GluePoint1Y" fmla="*/ 2 h 2"/>
                  <a:gd name="GluePoint2X" fmla="*/ 5 w 5"/>
                  <a:gd name="GluePoint2Y" fmla="*/ 0 h 2"/>
                  <a:gd name="GluePoint3X" fmla="*/ 4 w 5"/>
                  <a:gd name="GluePoint3Y" fmla="*/ 0 h 2"/>
                  <a:gd name="GluePoint4X" fmla="*/ 0 w 5"/>
                  <a:gd name="GluePoint4Y" fmla="*/ 2 h 2"/>
                  <a:gd name="GluePoint5X" fmla="*/ 4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4" y="2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96" name="Freeform 475"/>
              <p:cNvSpPr/>
              <p:nvPr/>
            </p:nvSpPr>
            <p:spPr>
              <a:xfrm>
                <a:off x="2209680" y="2340000"/>
                <a:ext cx="12240" cy="252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25200"/>
                  <a:gd name="textAreaBottom" fmla="*/ 25560 h 25200"/>
                  <a:gd name="GluePoint1X" fmla="*/ 5 w 8"/>
                  <a:gd name="GluePoint1Y" fmla="*/ 3 h 16"/>
                  <a:gd name="GluePoint2X" fmla="*/ 8 w 8"/>
                  <a:gd name="GluePoint2Y" fmla="*/ 9 h 16"/>
                  <a:gd name="GluePoint3X" fmla="*/ 6 w 8"/>
                  <a:gd name="GluePoint3Y" fmla="*/ 16 h 16"/>
                  <a:gd name="GluePoint4X" fmla="*/ 3 w 8"/>
                  <a:gd name="GluePoint4Y" fmla="*/ 16 h 16"/>
                  <a:gd name="GluePoint5X" fmla="*/ 0 w 8"/>
                  <a:gd name="GluePoint5Y" fmla="*/ 9 h 16"/>
                  <a:gd name="GluePoint6X" fmla="*/ 3 w 8"/>
                  <a:gd name="GluePoint6Y" fmla="*/ 1 h 16"/>
                  <a:gd name="GluePoint7X" fmla="*/ 5 w 8"/>
                  <a:gd name="GluePoint7Y" fmla="*/ 0 h 16"/>
                  <a:gd name="GluePoint8X" fmla="*/ 5 w 8"/>
                  <a:gd name="GluePoint8Y" fmla="*/ 3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16">
                    <a:moveTo>
                      <a:pt x="5" y="3"/>
                    </a:moveTo>
                    <a:lnTo>
                      <a:pt x="8" y="9"/>
                    </a:lnTo>
                    <a:lnTo>
                      <a:pt x="6" y="16"/>
                    </a:lnTo>
                    <a:lnTo>
                      <a:pt x="3" y="16"/>
                    </a:lnTo>
                    <a:lnTo>
                      <a:pt x="0" y="9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97" name="Freeform 476"/>
              <p:cNvSpPr/>
              <p:nvPr/>
            </p:nvSpPr>
            <p:spPr>
              <a:xfrm>
                <a:off x="2219400" y="2365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0 w 3"/>
                  <a:gd name="GluePoint2Y" fmla="*/ 5 h 5"/>
                  <a:gd name="GluePoint3X" fmla="*/ 3 w 3"/>
                  <a:gd name="GluePoint3Y" fmla="*/ 1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0" y="5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98" name="Freeform 477"/>
              <p:cNvSpPr/>
              <p:nvPr/>
            </p:nvSpPr>
            <p:spPr>
              <a:xfrm>
                <a:off x="2219400" y="236700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5 h 8"/>
                  <a:gd name="GluePoint2X" fmla="*/ 3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7 h 8"/>
                  <a:gd name="GluePoint5X" fmla="*/ 0 w 3"/>
                  <a:gd name="GluePoint5Y" fmla="*/ 5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5"/>
                    </a:moveTo>
                    <a:lnTo>
                      <a:pt x="3" y="0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599" name="Freeform 478"/>
              <p:cNvSpPr/>
              <p:nvPr/>
            </p:nvSpPr>
            <p:spPr>
              <a:xfrm>
                <a:off x="2257560" y="234000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0 h 9"/>
                  <a:gd name="GluePoint2X" fmla="*/ 2 w 3"/>
                  <a:gd name="GluePoint2Y" fmla="*/ 9 h 9"/>
                  <a:gd name="GluePoint3X" fmla="*/ 0 w 3"/>
                  <a:gd name="GluePoint3Y" fmla="*/ 6 h 9"/>
                  <a:gd name="GluePoint4X" fmla="*/ 3 w 3"/>
                  <a:gd name="GluePoint4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0"/>
                    </a:moveTo>
                    <a:lnTo>
                      <a:pt x="2" y="9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00" name="Freeform 479"/>
              <p:cNvSpPr/>
              <p:nvPr/>
            </p:nvSpPr>
            <p:spPr>
              <a:xfrm>
                <a:off x="2270160" y="2352600"/>
                <a:ext cx="9000" cy="172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7280"/>
                  <a:gd name="textAreaBottom" fmla="*/ 17640 h 17280"/>
                  <a:gd name="GluePoint1X" fmla="*/ 5 w 6"/>
                  <a:gd name="GluePoint1Y" fmla="*/ 8 h 11"/>
                  <a:gd name="GluePoint2X" fmla="*/ 6 w 6"/>
                  <a:gd name="GluePoint2Y" fmla="*/ 11 h 11"/>
                  <a:gd name="GluePoint3X" fmla="*/ 3 w 6"/>
                  <a:gd name="GluePoint3Y" fmla="*/ 11 h 11"/>
                  <a:gd name="GluePoint4X" fmla="*/ 5 w 6"/>
                  <a:gd name="GluePoint4Y" fmla="*/ 8 h 11"/>
                  <a:gd name="GluePoint5X" fmla="*/ 0 w 6"/>
                  <a:gd name="GluePoint5Y" fmla="*/ 0 h 11"/>
                  <a:gd name="GluePoint6X" fmla="*/ 5 w 6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6" h="11">
                    <a:moveTo>
                      <a:pt x="5" y="8"/>
                    </a:moveTo>
                    <a:lnTo>
                      <a:pt x="6" y="11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01" name="Freeform 480"/>
              <p:cNvSpPr/>
              <p:nvPr/>
            </p:nvSpPr>
            <p:spPr>
              <a:xfrm>
                <a:off x="2297160" y="23702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0 w 2"/>
                  <a:gd name="GluePoint2Y" fmla="*/ 3 h 3"/>
                  <a:gd name="GluePoint3X" fmla="*/ 2 w 2"/>
                  <a:gd name="GluePoint3Y" fmla="*/ 3 h 3"/>
                  <a:gd name="GluePoint4X" fmla="*/ 2 w 2"/>
                  <a:gd name="GluePoint4Y" fmla="*/ 0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02" name="Freeform 481"/>
              <p:cNvSpPr/>
              <p:nvPr/>
            </p:nvSpPr>
            <p:spPr>
              <a:xfrm>
                <a:off x="2279520" y="238608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0 w 3"/>
                  <a:gd name="GluePoint1Y" fmla="*/ 0 h 11"/>
                  <a:gd name="GluePoint2X" fmla="*/ 3 w 3"/>
                  <a:gd name="GluePoint2Y" fmla="*/ 11 h 11"/>
                  <a:gd name="GluePoint3X" fmla="*/ 0 w 3"/>
                  <a:gd name="GluePoint3Y" fmla="*/ 8 h 11"/>
                  <a:gd name="GluePoint4X" fmla="*/ 0 w 3"/>
                  <a:gd name="GluePoint4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0" y="0"/>
                    </a:moveTo>
                    <a:lnTo>
                      <a:pt x="3" y="11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03" name="Freeform 482"/>
              <p:cNvSpPr/>
              <p:nvPr/>
            </p:nvSpPr>
            <p:spPr>
              <a:xfrm>
                <a:off x="2297160" y="240516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5 w 7"/>
                  <a:gd name="GluePoint1Y" fmla="*/ 4 h 12"/>
                  <a:gd name="GluePoint2X" fmla="*/ 0 w 7"/>
                  <a:gd name="GluePoint2Y" fmla="*/ 0 h 12"/>
                  <a:gd name="GluePoint3X" fmla="*/ 7 w 7"/>
                  <a:gd name="GluePoint3Y" fmla="*/ 4 h 12"/>
                  <a:gd name="GluePoint4X" fmla="*/ 7 w 7"/>
                  <a:gd name="GluePoint4Y" fmla="*/ 7 h 12"/>
                  <a:gd name="GluePoint5X" fmla="*/ 0 w 7"/>
                  <a:gd name="GluePoint5Y" fmla="*/ 12 h 12"/>
                  <a:gd name="GluePoint6X" fmla="*/ 0 w 7"/>
                  <a:gd name="GluePoint6Y" fmla="*/ 10 h 12"/>
                  <a:gd name="GluePoint7X" fmla="*/ 5 w 7"/>
                  <a:gd name="GluePoint7Y" fmla="*/ 5 h 12"/>
                  <a:gd name="GluePoint8X" fmla="*/ 5 w 7"/>
                  <a:gd name="GluePoint8Y" fmla="*/ 4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5" y="4"/>
                    </a:moveTo>
                    <a:lnTo>
                      <a:pt x="0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04" name="Freeform 483"/>
              <p:cNvSpPr/>
              <p:nvPr/>
            </p:nvSpPr>
            <p:spPr>
              <a:xfrm>
                <a:off x="2325600" y="241776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6 w 6"/>
                  <a:gd name="GluePoint1Y" fmla="*/ 2 h 2"/>
                  <a:gd name="GluePoint2X" fmla="*/ 5 w 6"/>
                  <a:gd name="GluePoint2Y" fmla="*/ 0 h 2"/>
                  <a:gd name="GluePoint3X" fmla="*/ 0 w 6"/>
                  <a:gd name="GluePoint3Y" fmla="*/ 0 h 2"/>
                  <a:gd name="GluePoint4X" fmla="*/ 6 w 6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6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05" name="Freeform 484"/>
              <p:cNvSpPr/>
              <p:nvPr/>
            </p:nvSpPr>
            <p:spPr>
              <a:xfrm>
                <a:off x="2343240" y="242892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2 w 11"/>
                  <a:gd name="GluePoint1Y" fmla="*/ 2 h 5"/>
                  <a:gd name="GluePoint2X" fmla="*/ 5 w 11"/>
                  <a:gd name="GluePoint2Y" fmla="*/ 0 h 5"/>
                  <a:gd name="GluePoint3X" fmla="*/ 11 w 11"/>
                  <a:gd name="GluePoint3Y" fmla="*/ 5 h 5"/>
                  <a:gd name="GluePoint4X" fmla="*/ 5 w 11"/>
                  <a:gd name="GluePoint4Y" fmla="*/ 2 h 5"/>
                  <a:gd name="GluePoint5X" fmla="*/ 0 w 11"/>
                  <a:gd name="GluePoint5Y" fmla="*/ 5 h 5"/>
                  <a:gd name="GluePoint6X" fmla="*/ 2 w 11"/>
                  <a:gd name="GluePoint6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2" y="2"/>
                    </a:moveTo>
                    <a:lnTo>
                      <a:pt x="5" y="0"/>
                    </a:lnTo>
                    <a:lnTo>
                      <a:pt x="11" y="5"/>
                    </a:lnTo>
                    <a:lnTo>
                      <a:pt x="5" y="2"/>
                    </a:lnTo>
                    <a:lnTo>
                      <a:pt x="0" y="5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06" name="Freeform 485"/>
              <p:cNvSpPr/>
              <p:nvPr/>
            </p:nvSpPr>
            <p:spPr>
              <a:xfrm>
                <a:off x="2309760" y="244620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10 w 10"/>
                  <a:gd name="GluePoint1Y" fmla="*/ 0 h 8"/>
                  <a:gd name="GluePoint2X" fmla="*/ 8 w 10"/>
                  <a:gd name="GluePoint2Y" fmla="*/ 5 h 8"/>
                  <a:gd name="GluePoint3X" fmla="*/ 0 w 10"/>
                  <a:gd name="GluePoint3Y" fmla="*/ 8 h 8"/>
                  <a:gd name="GluePoint4X" fmla="*/ 0 w 10"/>
                  <a:gd name="GluePoint4Y" fmla="*/ 5 h 8"/>
                  <a:gd name="GluePoint5X" fmla="*/ 5 w 10"/>
                  <a:gd name="GluePoint5Y" fmla="*/ 3 h 8"/>
                  <a:gd name="GluePoint6X" fmla="*/ 10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10" y="0"/>
                    </a:moveTo>
                    <a:lnTo>
                      <a:pt x="8" y="5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07" name="Freeform 486"/>
              <p:cNvSpPr/>
              <p:nvPr/>
            </p:nvSpPr>
            <p:spPr>
              <a:xfrm>
                <a:off x="2043000" y="2398680"/>
                <a:ext cx="248760" cy="9180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91800"/>
                  <a:gd name="textAreaBottom" fmla="*/ 92160 h 91800"/>
                  <a:gd name="GluePoint1X" fmla="*/ 114 w 157"/>
                  <a:gd name="GluePoint1Y" fmla="*/ 25 h 58"/>
                  <a:gd name="GluePoint2X" fmla="*/ 122 w 157"/>
                  <a:gd name="GluePoint2Y" fmla="*/ 32 h 58"/>
                  <a:gd name="GluePoint3X" fmla="*/ 130 w 157"/>
                  <a:gd name="GluePoint3Y" fmla="*/ 35 h 58"/>
                  <a:gd name="GluePoint4X" fmla="*/ 137 w 157"/>
                  <a:gd name="GluePoint4Y" fmla="*/ 35 h 58"/>
                  <a:gd name="GluePoint5X" fmla="*/ 135 w 157"/>
                  <a:gd name="GluePoint5Y" fmla="*/ 41 h 58"/>
                  <a:gd name="GluePoint6X" fmla="*/ 148 w 157"/>
                  <a:gd name="GluePoint6Y" fmla="*/ 41 h 58"/>
                  <a:gd name="GluePoint7X" fmla="*/ 152 w 157"/>
                  <a:gd name="GluePoint7Y" fmla="*/ 48 h 58"/>
                  <a:gd name="GluePoint8X" fmla="*/ 157 w 157"/>
                  <a:gd name="GluePoint8Y" fmla="*/ 49 h 58"/>
                  <a:gd name="GluePoint9X" fmla="*/ 157 w 157"/>
                  <a:gd name="GluePoint9Y" fmla="*/ 51 h 58"/>
                  <a:gd name="GluePoint10X" fmla="*/ 140 w 157"/>
                  <a:gd name="GluePoint10Y" fmla="*/ 58 h 58"/>
                  <a:gd name="GluePoint11X" fmla="*/ 117 w 157"/>
                  <a:gd name="GluePoint11Y" fmla="*/ 56 h 58"/>
                  <a:gd name="GluePoint12X" fmla="*/ 105 w 157"/>
                  <a:gd name="GluePoint12Y" fmla="*/ 58 h 58"/>
                  <a:gd name="GluePoint13X" fmla="*/ 103 w 157"/>
                  <a:gd name="GluePoint13Y" fmla="*/ 56 h 58"/>
                  <a:gd name="GluePoint14X" fmla="*/ 114 w 157"/>
                  <a:gd name="GluePoint14Y" fmla="*/ 48 h 58"/>
                  <a:gd name="GluePoint15X" fmla="*/ 114 w 157"/>
                  <a:gd name="GluePoint15Y" fmla="*/ 46 h 58"/>
                  <a:gd name="GluePoint16X" fmla="*/ 100 w 157"/>
                  <a:gd name="GluePoint16Y" fmla="*/ 43 h 58"/>
                  <a:gd name="GluePoint17X" fmla="*/ 95 w 157"/>
                  <a:gd name="GluePoint17Y" fmla="*/ 37 h 58"/>
                  <a:gd name="GluePoint18X" fmla="*/ 92 w 157"/>
                  <a:gd name="GluePoint18Y" fmla="*/ 29 h 58"/>
                  <a:gd name="GluePoint19X" fmla="*/ 75 w 157"/>
                  <a:gd name="GluePoint19Y" fmla="*/ 25 h 58"/>
                  <a:gd name="GluePoint20X" fmla="*/ 65 w 157"/>
                  <a:gd name="GluePoint20Y" fmla="*/ 19 h 58"/>
                  <a:gd name="GluePoint21X" fmla="*/ 44 w 157"/>
                  <a:gd name="GluePoint21Y" fmla="*/ 17 h 58"/>
                  <a:gd name="GluePoint22X" fmla="*/ 43 w 157"/>
                  <a:gd name="GluePoint22Y" fmla="*/ 14 h 58"/>
                  <a:gd name="GluePoint23X" fmla="*/ 49 w 157"/>
                  <a:gd name="GluePoint23Y" fmla="*/ 11 h 58"/>
                  <a:gd name="GluePoint24X" fmla="*/ 46 w 157"/>
                  <a:gd name="GluePoint24Y" fmla="*/ 9 h 58"/>
                  <a:gd name="GluePoint25X" fmla="*/ 33 w 157"/>
                  <a:gd name="GluePoint25Y" fmla="*/ 8 h 58"/>
                  <a:gd name="GluePoint26X" fmla="*/ 25 w 157"/>
                  <a:gd name="GluePoint26Y" fmla="*/ 14 h 58"/>
                  <a:gd name="GluePoint27X" fmla="*/ 16 w 157"/>
                  <a:gd name="GluePoint27Y" fmla="*/ 17 h 58"/>
                  <a:gd name="GluePoint28X" fmla="*/ 6 w 157"/>
                  <a:gd name="GluePoint28Y" fmla="*/ 24 h 58"/>
                  <a:gd name="GluePoint29X" fmla="*/ 0 w 157"/>
                  <a:gd name="GluePoint29Y" fmla="*/ 22 h 58"/>
                  <a:gd name="GluePoint30X" fmla="*/ 6 w 157"/>
                  <a:gd name="GluePoint30Y" fmla="*/ 19 h 58"/>
                  <a:gd name="GluePoint31X" fmla="*/ 9 w 157"/>
                  <a:gd name="GluePoint31Y" fmla="*/ 11 h 58"/>
                  <a:gd name="GluePoint32X" fmla="*/ 19 w 157"/>
                  <a:gd name="GluePoint32Y" fmla="*/ 6 h 58"/>
                  <a:gd name="GluePoint33X" fmla="*/ 40 w 157"/>
                  <a:gd name="GluePoint33Y" fmla="*/ 0 h 58"/>
                  <a:gd name="GluePoint34X" fmla="*/ 51 w 157"/>
                  <a:gd name="GluePoint34Y" fmla="*/ 0 h 58"/>
                  <a:gd name="GluePoint35X" fmla="*/ 75 w 157"/>
                  <a:gd name="GluePoint35Y" fmla="*/ 3 h 58"/>
                  <a:gd name="GluePoint36X" fmla="*/ 83 w 157"/>
                  <a:gd name="GluePoint36Y" fmla="*/ 11 h 58"/>
                  <a:gd name="GluePoint37X" fmla="*/ 95 w 157"/>
                  <a:gd name="GluePoint37Y" fmla="*/ 12 h 58"/>
                  <a:gd name="GluePoint38X" fmla="*/ 95 w 157"/>
                  <a:gd name="GluePoint38Y" fmla="*/ 16 h 58"/>
                  <a:gd name="GluePoint39X" fmla="*/ 102 w 157"/>
                  <a:gd name="GluePoint39Y" fmla="*/ 17 h 58"/>
                  <a:gd name="GluePoint40X" fmla="*/ 105 w 157"/>
                  <a:gd name="GluePoint40Y" fmla="*/ 21 h 58"/>
                  <a:gd name="GluePoint41X" fmla="*/ 114 w 157"/>
                  <a:gd name="GluePoint41Y" fmla="*/ 25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57" h="58">
                    <a:moveTo>
                      <a:pt x="114" y="25"/>
                    </a:moveTo>
                    <a:lnTo>
                      <a:pt x="122" y="32"/>
                    </a:lnTo>
                    <a:lnTo>
                      <a:pt x="130" y="35"/>
                    </a:lnTo>
                    <a:lnTo>
                      <a:pt x="137" y="35"/>
                    </a:lnTo>
                    <a:lnTo>
                      <a:pt x="135" y="41"/>
                    </a:lnTo>
                    <a:lnTo>
                      <a:pt x="148" y="41"/>
                    </a:lnTo>
                    <a:lnTo>
                      <a:pt x="152" y="48"/>
                    </a:lnTo>
                    <a:lnTo>
                      <a:pt x="157" y="49"/>
                    </a:lnTo>
                    <a:lnTo>
                      <a:pt x="157" y="51"/>
                    </a:lnTo>
                    <a:lnTo>
                      <a:pt x="140" y="58"/>
                    </a:lnTo>
                    <a:lnTo>
                      <a:pt x="117" y="56"/>
                    </a:lnTo>
                    <a:lnTo>
                      <a:pt x="105" y="58"/>
                    </a:lnTo>
                    <a:lnTo>
                      <a:pt x="103" y="56"/>
                    </a:lnTo>
                    <a:lnTo>
                      <a:pt x="114" y="48"/>
                    </a:lnTo>
                    <a:lnTo>
                      <a:pt x="114" y="46"/>
                    </a:lnTo>
                    <a:lnTo>
                      <a:pt x="100" y="43"/>
                    </a:lnTo>
                    <a:lnTo>
                      <a:pt x="95" y="37"/>
                    </a:lnTo>
                    <a:lnTo>
                      <a:pt x="92" y="29"/>
                    </a:lnTo>
                    <a:lnTo>
                      <a:pt x="75" y="25"/>
                    </a:lnTo>
                    <a:lnTo>
                      <a:pt x="65" y="19"/>
                    </a:lnTo>
                    <a:lnTo>
                      <a:pt x="44" y="17"/>
                    </a:lnTo>
                    <a:lnTo>
                      <a:pt x="43" y="14"/>
                    </a:lnTo>
                    <a:lnTo>
                      <a:pt x="49" y="11"/>
                    </a:lnTo>
                    <a:lnTo>
                      <a:pt x="46" y="9"/>
                    </a:lnTo>
                    <a:lnTo>
                      <a:pt x="33" y="8"/>
                    </a:lnTo>
                    <a:lnTo>
                      <a:pt x="25" y="14"/>
                    </a:lnTo>
                    <a:lnTo>
                      <a:pt x="16" y="17"/>
                    </a:lnTo>
                    <a:lnTo>
                      <a:pt x="6" y="24"/>
                    </a:lnTo>
                    <a:lnTo>
                      <a:pt x="0" y="22"/>
                    </a:lnTo>
                    <a:lnTo>
                      <a:pt x="6" y="19"/>
                    </a:lnTo>
                    <a:lnTo>
                      <a:pt x="9" y="11"/>
                    </a:lnTo>
                    <a:lnTo>
                      <a:pt x="19" y="6"/>
                    </a:lnTo>
                    <a:lnTo>
                      <a:pt x="40" y="0"/>
                    </a:lnTo>
                    <a:lnTo>
                      <a:pt x="51" y="0"/>
                    </a:lnTo>
                    <a:lnTo>
                      <a:pt x="75" y="3"/>
                    </a:lnTo>
                    <a:lnTo>
                      <a:pt x="83" y="11"/>
                    </a:lnTo>
                    <a:lnTo>
                      <a:pt x="95" y="12"/>
                    </a:lnTo>
                    <a:lnTo>
                      <a:pt x="95" y="16"/>
                    </a:lnTo>
                    <a:lnTo>
                      <a:pt x="102" y="17"/>
                    </a:lnTo>
                    <a:lnTo>
                      <a:pt x="105" y="21"/>
                    </a:lnTo>
                    <a:lnTo>
                      <a:pt x="114" y="2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08" name="Freeform 487"/>
              <p:cNvSpPr/>
              <p:nvPr/>
            </p:nvSpPr>
            <p:spPr>
              <a:xfrm>
                <a:off x="2082960" y="243360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7 w 8"/>
                  <a:gd name="GluePoint1Y" fmla="*/ 0 h 7"/>
                  <a:gd name="GluePoint2X" fmla="*/ 8 w 8"/>
                  <a:gd name="GluePoint2Y" fmla="*/ 7 h 7"/>
                  <a:gd name="GluePoint3X" fmla="*/ 0 w 8"/>
                  <a:gd name="GluePoint3Y" fmla="*/ 7 h 7"/>
                  <a:gd name="GluePoint4X" fmla="*/ 0 w 8"/>
                  <a:gd name="GluePoint4Y" fmla="*/ 5 h 7"/>
                  <a:gd name="GluePoint5X" fmla="*/ 2 w 8"/>
                  <a:gd name="GluePoint5Y" fmla="*/ 7 h 7"/>
                  <a:gd name="GluePoint6X" fmla="*/ 4 w 8"/>
                  <a:gd name="GluePoint6Y" fmla="*/ 0 h 7"/>
                  <a:gd name="GluePoint7X" fmla="*/ 7 w 8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7" y="0"/>
                    </a:moveTo>
                    <a:lnTo>
                      <a:pt x="8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09" name="Freeform 488"/>
              <p:cNvSpPr/>
              <p:nvPr/>
            </p:nvSpPr>
            <p:spPr>
              <a:xfrm>
                <a:off x="2193840" y="2413080"/>
                <a:ext cx="20160" cy="18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8720"/>
                  <a:gd name="textAreaBottom" fmla="*/ 19080 h 18720"/>
                  <a:gd name="GluePoint1X" fmla="*/ 10 w 13"/>
                  <a:gd name="GluePoint1Y" fmla="*/ 5 h 12"/>
                  <a:gd name="GluePoint2X" fmla="*/ 13 w 13"/>
                  <a:gd name="GluePoint2Y" fmla="*/ 10 h 12"/>
                  <a:gd name="GluePoint3X" fmla="*/ 13 w 13"/>
                  <a:gd name="GluePoint3Y" fmla="*/ 12 h 12"/>
                  <a:gd name="GluePoint4X" fmla="*/ 11 w 13"/>
                  <a:gd name="GluePoint4Y" fmla="*/ 12 h 12"/>
                  <a:gd name="GluePoint5X" fmla="*/ 7 w 13"/>
                  <a:gd name="GluePoint5Y" fmla="*/ 5 h 12"/>
                  <a:gd name="GluePoint6X" fmla="*/ 2 w 13"/>
                  <a:gd name="GluePoint6Y" fmla="*/ 3 h 12"/>
                  <a:gd name="GluePoint7X" fmla="*/ 0 w 13"/>
                  <a:gd name="GluePoint7Y" fmla="*/ 0 h 12"/>
                  <a:gd name="GluePoint8X" fmla="*/ 3 w 13"/>
                  <a:gd name="GluePoint8Y" fmla="*/ 2 h 12"/>
                  <a:gd name="GluePoint9X" fmla="*/ 10 w 13"/>
                  <a:gd name="GluePoint9Y" fmla="*/ 5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12">
                    <a:moveTo>
                      <a:pt x="10" y="5"/>
                    </a:moveTo>
                    <a:lnTo>
                      <a:pt x="13" y="10"/>
                    </a:lnTo>
                    <a:lnTo>
                      <a:pt x="13" y="12"/>
                    </a:lnTo>
                    <a:lnTo>
                      <a:pt x="11" y="12"/>
                    </a:lnTo>
                    <a:lnTo>
                      <a:pt x="7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10" name="Freeform 489"/>
              <p:cNvSpPr/>
              <p:nvPr/>
            </p:nvSpPr>
            <p:spPr>
              <a:xfrm>
                <a:off x="2189160" y="2525760"/>
                <a:ext cx="47160" cy="2196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1960"/>
                  <a:gd name="textAreaBottom" fmla="*/ 22320 h 21960"/>
                  <a:gd name="GluePoint1X" fmla="*/ 18 w 30"/>
                  <a:gd name="GluePoint1Y" fmla="*/ 2 h 14"/>
                  <a:gd name="GluePoint2X" fmla="*/ 22 w 30"/>
                  <a:gd name="GluePoint2Y" fmla="*/ 5 h 14"/>
                  <a:gd name="GluePoint3X" fmla="*/ 29 w 30"/>
                  <a:gd name="GluePoint3Y" fmla="*/ 5 h 14"/>
                  <a:gd name="GluePoint4X" fmla="*/ 30 w 30"/>
                  <a:gd name="GluePoint4Y" fmla="*/ 11 h 14"/>
                  <a:gd name="GluePoint5X" fmla="*/ 24 w 30"/>
                  <a:gd name="GluePoint5Y" fmla="*/ 11 h 14"/>
                  <a:gd name="GluePoint6X" fmla="*/ 18 w 30"/>
                  <a:gd name="GluePoint6Y" fmla="*/ 11 h 14"/>
                  <a:gd name="GluePoint7X" fmla="*/ 16 w 30"/>
                  <a:gd name="GluePoint7Y" fmla="*/ 14 h 14"/>
                  <a:gd name="GluePoint8X" fmla="*/ 8 w 30"/>
                  <a:gd name="GluePoint8Y" fmla="*/ 11 h 14"/>
                  <a:gd name="GluePoint9X" fmla="*/ 0 w 30"/>
                  <a:gd name="GluePoint9Y" fmla="*/ 3 h 14"/>
                  <a:gd name="GluePoint10X" fmla="*/ 6 w 30"/>
                  <a:gd name="GluePoint10Y" fmla="*/ 0 h 14"/>
                  <a:gd name="GluePoint11X" fmla="*/ 18 w 30"/>
                  <a:gd name="GluePoint11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0" h="14">
                    <a:moveTo>
                      <a:pt x="18" y="2"/>
                    </a:moveTo>
                    <a:lnTo>
                      <a:pt x="22" y="5"/>
                    </a:lnTo>
                    <a:lnTo>
                      <a:pt x="29" y="5"/>
                    </a:lnTo>
                    <a:lnTo>
                      <a:pt x="30" y="11"/>
                    </a:lnTo>
                    <a:lnTo>
                      <a:pt x="24" y="11"/>
                    </a:lnTo>
                    <a:lnTo>
                      <a:pt x="18" y="11"/>
                    </a:lnTo>
                    <a:lnTo>
                      <a:pt x="16" y="14"/>
                    </a:lnTo>
                    <a:lnTo>
                      <a:pt x="8" y="11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11" name="Freeform 490"/>
              <p:cNvSpPr/>
              <p:nvPr/>
            </p:nvSpPr>
            <p:spPr>
              <a:xfrm>
                <a:off x="2309760" y="251604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5 w 7"/>
                  <a:gd name="GluePoint1Y" fmla="*/ 0 h 3"/>
                  <a:gd name="GluePoint2X" fmla="*/ 7 w 7"/>
                  <a:gd name="GluePoint2Y" fmla="*/ 0 h 3"/>
                  <a:gd name="GluePoint3X" fmla="*/ 7 w 7"/>
                  <a:gd name="GluePoint3Y" fmla="*/ 3 h 3"/>
                  <a:gd name="GluePoint4X" fmla="*/ 2 w 7"/>
                  <a:gd name="GluePoint4Y" fmla="*/ 1 h 3"/>
                  <a:gd name="GluePoint5X" fmla="*/ 0 w 7"/>
                  <a:gd name="GluePoint5Y" fmla="*/ 0 h 3"/>
                  <a:gd name="GluePoint6X" fmla="*/ 5 w 7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5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12" name="Freeform 491"/>
              <p:cNvSpPr/>
              <p:nvPr/>
            </p:nvSpPr>
            <p:spPr>
              <a:xfrm>
                <a:off x="2325600" y="248292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1"/>
                  <a:gd name="GluePoint2X" fmla="*/ 1 w 1"/>
                  <a:gd name="GluePoint2Y" fmla="*/ 1 h 1"/>
                  <a:gd name="GluePoint3X" fmla="*/ 0 w 1"/>
                  <a:gd name="GluePoint3Y" fmla="*/ 1 h 1"/>
                  <a:gd name="GluePoint4X" fmla="*/ 0 w 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13" name="Freeform 492"/>
              <p:cNvSpPr/>
              <p:nvPr/>
            </p:nvSpPr>
            <p:spPr>
              <a:xfrm>
                <a:off x="2454120" y="2529000"/>
                <a:ext cx="34560" cy="140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4040"/>
                  <a:gd name="textAreaBottom" fmla="*/ 14400 h 14040"/>
                  <a:gd name="GluePoint1X" fmla="*/ 22 w 22"/>
                  <a:gd name="GluePoint1Y" fmla="*/ 0 h 9"/>
                  <a:gd name="GluePoint2X" fmla="*/ 22 w 22"/>
                  <a:gd name="GluePoint2Y" fmla="*/ 4 h 9"/>
                  <a:gd name="GluePoint3X" fmla="*/ 19 w 22"/>
                  <a:gd name="GluePoint3Y" fmla="*/ 8 h 9"/>
                  <a:gd name="GluePoint4X" fmla="*/ 14 w 22"/>
                  <a:gd name="GluePoint4Y" fmla="*/ 9 h 9"/>
                  <a:gd name="GluePoint5X" fmla="*/ 1 w 22"/>
                  <a:gd name="GluePoint5Y" fmla="*/ 9 h 9"/>
                  <a:gd name="GluePoint6X" fmla="*/ 0 w 22"/>
                  <a:gd name="GluePoint6Y" fmla="*/ 3 h 9"/>
                  <a:gd name="GluePoint7X" fmla="*/ 1 w 22"/>
                  <a:gd name="GluePoint7Y" fmla="*/ 0 h 9"/>
                  <a:gd name="GluePoint8X" fmla="*/ 22 w 22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9">
                    <a:moveTo>
                      <a:pt x="22" y="0"/>
                    </a:moveTo>
                    <a:lnTo>
                      <a:pt x="22" y="4"/>
                    </a:lnTo>
                    <a:lnTo>
                      <a:pt x="19" y="8"/>
                    </a:lnTo>
                    <a:lnTo>
                      <a:pt x="14" y="9"/>
                    </a:lnTo>
                    <a:lnTo>
                      <a:pt x="1" y="9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14" name="Freeform 493"/>
              <p:cNvSpPr/>
              <p:nvPr/>
            </p:nvSpPr>
            <p:spPr>
              <a:xfrm>
                <a:off x="2509920" y="25304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15" name="Freeform 494"/>
              <p:cNvSpPr/>
              <p:nvPr/>
            </p:nvSpPr>
            <p:spPr>
              <a:xfrm>
                <a:off x="2511360" y="254808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0 w 2"/>
                  <a:gd name="GluePoint1Y" fmla="*/ 0 h 2"/>
                  <a:gd name="GluePoint2X" fmla="*/ 0 w 2"/>
                  <a:gd name="GluePoint2Y" fmla="*/ 2 h 2"/>
                  <a:gd name="GluePoint3X" fmla="*/ 2 w 2"/>
                  <a:gd name="GluePoint3Y" fmla="*/ 0 h 2"/>
                  <a:gd name="GluePoint4X" fmla="*/ 0 w 2"/>
                  <a:gd name="GluePoint4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16" name="Freeform 495"/>
              <p:cNvSpPr/>
              <p:nvPr/>
            </p:nvSpPr>
            <p:spPr>
              <a:xfrm>
                <a:off x="2509920" y="27320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6 w 8"/>
                  <a:gd name="GluePoint1Y" fmla="*/ 0 h 5"/>
                  <a:gd name="GluePoint2X" fmla="*/ 8 w 8"/>
                  <a:gd name="GluePoint2Y" fmla="*/ 3 h 5"/>
                  <a:gd name="GluePoint3X" fmla="*/ 5 w 8"/>
                  <a:gd name="GluePoint3Y" fmla="*/ 5 h 5"/>
                  <a:gd name="GluePoint4X" fmla="*/ 0 w 8"/>
                  <a:gd name="GluePoint4Y" fmla="*/ 3 h 5"/>
                  <a:gd name="GluePoint5X" fmla="*/ 0 w 8"/>
                  <a:gd name="GluePoint5Y" fmla="*/ 2 h 5"/>
                  <a:gd name="GluePoint6X" fmla="*/ 3 w 8"/>
                  <a:gd name="GluePoint6Y" fmla="*/ 2 h 5"/>
                  <a:gd name="GluePoint7X" fmla="*/ 6 w 8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6" y="0"/>
                    </a:moveTo>
                    <a:lnTo>
                      <a:pt x="8" y="3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17" name="Freeform 496"/>
              <p:cNvSpPr/>
              <p:nvPr/>
            </p:nvSpPr>
            <p:spPr>
              <a:xfrm>
                <a:off x="2575080" y="2705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18" name="Freeform 497"/>
              <p:cNvSpPr/>
              <p:nvPr/>
            </p:nvSpPr>
            <p:spPr>
              <a:xfrm>
                <a:off x="2592360" y="26733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0 h 4"/>
                  <a:gd name="GluePoint2X" fmla="*/ 0 w 0"/>
                  <a:gd name="GluePoint2Y" fmla="*/ 4 h 4"/>
                  <a:gd name="GluePoint3X" fmla="*/ 0 w 0"/>
                  <a:gd name="GluePoint3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19" name="Freeform 498"/>
              <p:cNvSpPr/>
              <p:nvPr/>
            </p:nvSpPr>
            <p:spPr>
              <a:xfrm>
                <a:off x="2595600" y="265284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20" name="Freeform 499"/>
              <p:cNvSpPr/>
              <p:nvPr/>
            </p:nvSpPr>
            <p:spPr>
              <a:xfrm>
                <a:off x="2592360" y="2627280"/>
                <a:ext cx="7560" cy="1224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2240"/>
                  <a:gd name="textAreaBottom" fmla="*/ 12600 h 12240"/>
                  <a:gd name="GluePoint1X" fmla="*/ 0 w 5"/>
                  <a:gd name="GluePoint1Y" fmla="*/ 0 h 8"/>
                  <a:gd name="GluePoint2X" fmla="*/ 3 w 5"/>
                  <a:gd name="GluePoint2Y" fmla="*/ 2 h 8"/>
                  <a:gd name="GluePoint3X" fmla="*/ 5 w 5"/>
                  <a:gd name="GluePoint3Y" fmla="*/ 8 h 8"/>
                  <a:gd name="GluePoint4X" fmla="*/ 2 w 5"/>
                  <a:gd name="GluePoint4Y" fmla="*/ 8 h 8"/>
                  <a:gd name="GluePoint5X" fmla="*/ 0 w 5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8">
                    <a:moveTo>
                      <a:pt x="0" y="0"/>
                    </a:moveTo>
                    <a:lnTo>
                      <a:pt x="3" y="2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21" name="Freeform 500"/>
              <p:cNvSpPr/>
              <p:nvPr/>
            </p:nvSpPr>
            <p:spPr>
              <a:xfrm>
                <a:off x="2590920" y="26067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0 w 1"/>
                  <a:gd name="GluePoint2Y" fmla="*/ 5 h 7"/>
                  <a:gd name="GluePoint3X" fmla="*/ 1 w 1"/>
                  <a:gd name="GluePoint3Y" fmla="*/ 7 h 7"/>
                  <a:gd name="GluePoint4X" fmla="*/ 1 w 1"/>
                  <a:gd name="GluePoint4Y" fmla="*/ 2 h 7"/>
                  <a:gd name="GluePoint5X" fmla="*/ 0 w 1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22" name="Freeform 501"/>
              <p:cNvSpPr/>
              <p:nvPr/>
            </p:nvSpPr>
            <p:spPr>
              <a:xfrm>
                <a:off x="2579760" y="25844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7 w 10"/>
                  <a:gd name="GluePoint1Y" fmla="*/ 0 h 8"/>
                  <a:gd name="GluePoint2X" fmla="*/ 5 w 10"/>
                  <a:gd name="GluePoint2Y" fmla="*/ 2 h 8"/>
                  <a:gd name="GluePoint3X" fmla="*/ 2 w 10"/>
                  <a:gd name="GluePoint3Y" fmla="*/ 2 h 8"/>
                  <a:gd name="GluePoint4X" fmla="*/ 0 w 10"/>
                  <a:gd name="GluePoint4Y" fmla="*/ 8 h 8"/>
                  <a:gd name="GluePoint5X" fmla="*/ 3 w 10"/>
                  <a:gd name="GluePoint5Y" fmla="*/ 8 h 8"/>
                  <a:gd name="GluePoint6X" fmla="*/ 5 w 10"/>
                  <a:gd name="GluePoint6Y" fmla="*/ 5 h 8"/>
                  <a:gd name="GluePoint7X" fmla="*/ 10 w 10"/>
                  <a:gd name="GluePoint7Y" fmla="*/ 3 h 8"/>
                  <a:gd name="GluePoint8X" fmla="*/ 7 w 10"/>
                  <a:gd name="GluePoint8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7" y="0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23" name="Freeform 502"/>
              <p:cNvSpPr/>
              <p:nvPr/>
            </p:nvSpPr>
            <p:spPr>
              <a:xfrm>
                <a:off x="2583000" y="25639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0 h 3"/>
                  <a:gd name="GluePoint2X" fmla="*/ 0 w 1"/>
                  <a:gd name="GluePoint2Y" fmla="*/ 3 h 3"/>
                  <a:gd name="GluePoint3X" fmla="*/ 1 w 1"/>
                  <a:gd name="GluePoint3Y" fmla="*/ 2 h 3"/>
                  <a:gd name="GluePoint4X" fmla="*/ 0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24" name="Freeform 503"/>
              <p:cNvSpPr/>
              <p:nvPr/>
            </p:nvSpPr>
            <p:spPr>
              <a:xfrm>
                <a:off x="2557440" y="25560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2 w 2"/>
                  <a:gd name="GluePoint1Y" fmla="*/ 0 h 4"/>
                  <a:gd name="GluePoint2X" fmla="*/ 0 w 2"/>
                  <a:gd name="GluePoint2Y" fmla="*/ 0 h 4"/>
                  <a:gd name="GluePoint3X" fmla="*/ 2 w 2"/>
                  <a:gd name="GluePoint3Y" fmla="*/ 4 h 4"/>
                  <a:gd name="GluePoint4X" fmla="*/ 2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2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25" name="Freeform 504"/>
              <p:cNvSpPr/>
              <p:nvPr/>
            </p:nvSpPr>
            <p:spPr>
              <a:xfrm>
                <a:off x="2595600" y="272736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26" name="Freeform 505"/>
              <p:cNvSpPr/>
              <p:nvPr/>
            </p:nvSpPr>
            <p:spPr>
              <a:xfrm>
                <a:off x="2567160" y="27432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15 w 15"/>
                  <a:gd name="GluePoint1Y" fmla="*/ 1 h 13"/>
                  <a:gd name="GluePoint2X" fmla="*/ 13 w 15"/>
                  <a:gd name="GluePoint2Y" fmla="*/ 5 h 13"/>
                  <a:gd name="GluePoint3X" fmla="*/ 15 w 15"/>
                  <a:gd name="GluePoint3Y" fmla="*/ 11 h 13"/>
                  <a:gd name="GluePoint4X" fmla="*/ 11 w 15"/>
                  <a:gd name="GluePoint4Y" fmla="*/ 13 h 13"/>
                  <a:gd name="GluePoint5X" fmla="*/ 0 w 15"/>
                  <a:gd name="GluePoint5Y" fmla="*/ 13 h 13"/>
                  <a:gd name="GluePoint6X" fmla="*/ 7 w 15"/>
                  <a:gd name="GluePoint6Y" fmla="*/ 8 h 13"/>
                  <a:gd name="GluePoint7X" fmla="*/ 7 w 15"/>
                  <a:gd name="GluePoint7Y" fmla="*/ 3 h 13"/>
                  <a:gd name="GluePoint8X" fmla="*/ 5 w 15"/>
                  <a:gd name="GluePoint8Y" fmla="*/ 1 h 13"/>
                  <a:gd name="GluePoint9X" fmla="*/ 15 w 15"/>
                  <a:gd name="GluePoint9Y" fmla="*/ 0 h 13"/>
                  <a:gd name="GluePoint10X" fmla="*/ 15 w 15"/>
                  <a:gd name="GluePoint10Y" fmla="*/ 1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15" y="1"/>
                    </a:moveTo>
                    <a:lnTo>
                      <a:pt x="13" y="5"/>
                    </a:lnTo>
                    <a:lnTo>
                      <a:pt x="15" y="11"/>
                    </a:lnTo>
                    <a:lnTo>
                      <a:pt x="11" y="13"/>
                    </a:lnTo>
                    <a:lnTo>
                      <a:pt x="0" y="13"/>
                    </a:lnTo>
                    <a:lnTo>
                      <a:pt x="7" y="8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27" name="Freeform 506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28" name="Freeform 507"/>
              <p:cNvSpPr/>
              <p:nvPr/>
            </p:nvSpPr>
            <p:spPr>
              <a:xfrm>
                <a:off x="2077920" y="282888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2 w 3"/>
                  <a:gd name="GluePoint1Y" fmla="*/ 0 h 7"/>
                  <a:gd name="GluePoint2X" fmla="*/ 0 w 3"/>
                  <a:gd name="GluePoint2Y" fmla="*/ 5 h 7"/>
                  <a:gd name="GluePoint3X" fmla="*/ 3 w 3"/>
                  <a:gd name="GluePoint3Y" fmla="*/ 7 h 7"/>
                  <a:gd name="GluePoint4X" fmla="*/ 3 w 3"/>
                  <a:gd name="GluePoint4Y" fmla="*/ 0 h 7"/>
                  <a:gd name="GluePoint5X" fmla="*/ 2 w 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2" y="0"/>
                    </a:moveTo>
                    <a:lnTo>
                      <a:pt x="0" y="5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29" name="Freeform 508"/>
              <p:cNvSpPr/>
              <p:nvPr/>
            </p:nvSpPr>
            <p:spPr>
              <a:xfrm>
                <a:off x="1987560" y="24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2 w 5"/>
                  <a:gd name="GluePoint2Y" fmla="*/ 0 h 4"/>
                  <a:gd name="GluePoint3X" fmla="*/ 0 w 5"/>
                  <a:gd name="GluePoint3Y" fmla="*/ 4 h 4"/>
                  <a:gd name="GluePoint4X" fmla="*/ 5 w 5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30" name="Freeform 509"/>
              <p:cNvSpPr/>
              <p:nvPr/>
            </p:nvSpPr>
            <p:spPr>
              <a:xfrm>
                <a:off x="2841480" y="303048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2 w 10"/>
                  <a:gd name="GluePoint1Y" fmla="*/ 0 h 8"/>
                  <a:gd name="GluePoint2X" fmla="*/ 0 w 10"/>
                  <a:gd name="GluePoint2Y" fmla="*/ 4 h 8"/>
                  <a:gd name="GluePoint3X" fmla="*/ 2 w 10"/>
                  <a:gd name="GluePoint3Y" fmla="*/ 7 h 8"/>
                  <a:gd name="GluePoint4X" fmla="*/ 8 w 10"/>
                  <a:gd name="GluePoint4Y" fmla="*/ 8 h 8"/>
                  <a:gd name="GluePoint5X" fmla="*/ 10 w 10"/>
                  <a:gd name="GluePoint5Y" fmla="*/ 7 h 8"/>
                  <a:gd name="GluePoint6X" fmla="*/ 2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2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8" y="8"/>
                    </a:lnTo>
                    <a:lnTo>
                      <a:pt x="10" y="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31" name="Freeform 510"/>
              <p:cNvSpPr/>
              <p:nvPr/>
            </p:nvSpPr>
            <p:spPr>
              <a:xfrm>
                <a:off x="2857680" y="304308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0 w 5"/>
                  <a:gd name="GluePoint2Y" fmla="*/ 4 h 4"/>
                  <a:gd name="GluePoint3X" fmla="*/ 3 w 5"/>
                  <a:gd name="GluePoint3Y" fmla="*/ 0 h 4"/>
                  <a:gd name="GluePoint4X" fmla="*/ 5 w 5"/>
                  <a:gd name="GluePoint4Y" fmla="*/ 0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32" name="Freeform 511"/>
              <p:cNvSpPr/>
              <p:nvPr/>
            </p:nvSpPr>
            <p:spPr>
              <a:xfrm>
                <a:off x="2836800" y="3049560"/>
                <a:ext cx="53640" cy="4572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5720"/>
                  <a:gd name="textAreaBottom" fmla="*/ 46080 h 45720"/>
                  <a:gd name="GluePoint1X" fmla="*/ 34 w 34"/>
                  <a:gd name="GluePoint1Y" fmla="*/ 3 h 29"/>
                  <a:gd name="GluePoint2X" fmla="*/ 32 w 34"/>
                  <a:gd name="GluePoint2Y" fmla="*/ 13 h 29"/>
                  <a:gd name="GluePoint3X" fmla="*/ 24 w 34"/>
                  <a:gd name="GluePoint3Y" fmla="*/ 24 h 29"/>
                  <a:gd name="GluePoint4X" fmla="*/ 11 w 34"/>
                  <a:gd name="GluePoint4Y" fmla="*/ 29 h 29"/>
                  <a:gd name="GluePoint5X" fmla="*/ 5 w 34"/>
                  <a:gd name="GluePoint5Y" fmla="*/ 29 h 29"/>
                  <a:gd name="GluePoint6X" fmla="*/ 2 w 34"/>
                  <a:gd name="GluePoint6Y" fmla="*/ 25 h 29"/>
                  <a:gd name="GluePoint7X" fmla="*/ 0 w 34"/>
                  <a:gd name="GluePoint7Y" fmla="*/ 5 h 29"/>
                  <a:gd name="GluePoint8X" fmla="*/ 5 w 34"/>
                  <a:gd name="GluePoint8Y" fmla="*/ 1 h 29"/>
                  <a:gd name="GluePoint9X" fmla="*/ 18 w 34"/>
                  <a:gd name="GluePoint9Y" fmla="*/ 1 h 29"/>
                  <a:gd name="GluePoint10X" fmla="*/ 27 w 34"/>
                  <a:gd name="GluePoint10Y" fmla="*/ 0 h 29"/>
                  <a:gd name="GluePoint11X" fmla="*/ 34 w 34"/>
                  <a:gd name="GluePoint11Y" fmla="*/ 3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29">
                    <a:moveTo>
                      <a:pt x="34" y="3"/>
                    </a:moveTo>
                    <a:lnTo>
                      <a:pt x="32" y="13"/>
                    </a:lnTo>
                    <a:lnTo>
                      <a:pt x="24" y="24"/>
                    </a:lnTo>
                    <a:lnTo>
                      <a:pt x="11" y="29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5"/>
                    </a:lnTo>
                    <a:lnTo>
                      <a:pt x="5" y="1"/>
                    </a:lnTo>
                    <a:lnTo>
                      <a:pt x="18" y="1"/>
                    </a:lnTo>
                    <a:lnTo>
                      <a:pt x="27" y="0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33" name="Freeform 512"/>
              <p:cNvSpPr/>
              <p:nvPr/>
            </p:nvSpPr>
            <p:spPr>
              <a:xfrm>
                <a:off x="2824200" y="30463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8 w 8"/>
                  <a:gd name="GluePoint1Y" fmla="*/ 5 h 11"/>
                  <a:gd name="GluePoint2X" fmla="*/ 3 w 8"/>
                  <a:gd name="GluePoint2Y" fmla="*/ 11 h 11"/>
                  <a:gd name="GluePoint3X" fmla="*/ 2 w 8"/>
                  <a:gd name="GluePoint3Y" fmla="*/ 11 h 11"/>
                  <a:gd name="GluePoint4X" fmla="*/ 0 w 8"/>
                  <a:gd name="GluePoint4Y" fmla="*/ 8 h 11"/>
                  <a:gd name="GluePoint5X" fmla="*/ 3 w 8"/>
                  <a:gd name="GluePoint5Y" fmla="*/ 2 h 11"/>
                  <a:gd name="GluePoint6X" fmla="*/ 8 w 8"/>
                  <a:gd name="GluePoint6Y" fmla="*/ 0 h 11"/>
                  <a:gd name="GluePoint7X" fmla="*/ 5 w 8"/>
                  <a:gd name="GluePoint7Y" fmla="*/ 3 h 11"/>
                  <a:gd name="GluePoint8X" fmla="*/ 8 w 8"/>
                  <a:gd name="GluePoint8Y" fmla="*/ 3 h 11"/>
                  <a:gd name="GluePoint9X" fmla="*/ 8 w 8"/>
                  <a:gd name="GluePoint9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8" y="5"/>
                    </a:move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34" name="Freeform 513"/>
              <p:cNvSpPr/>
              <p:nvPr/>
            </p:nvSpPr>
            <p:spPr>
              <a:xfrm>
                <a:off x="2840040" y="30430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1 w 3"/>
                  <a:gd name="GluePoint1Y" fmla="*/ 0 h 2"/>
                  <a:gd name="GluePoint2X" fmla="*/ 3 w 3"/>
                  <a:gd name="GluePoint2Y" fmla="*/ 2 h 2"/>
                  <a:gd name="GluePoint3X" fmla="*/ 1 w 3"/>
                  <a:gd name="GluePoint3Y" fmla="*/ 2 h 2"/>
                  <a:gd name="GluePoint4X" fmla="*/ 0 w 3"/>
                  <a:gd name="GluePoint4Y" fmla="*/ 0 h 2"/>
                  <a:gd name="GluePoint5X" fmla="*/ 1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35" name="Freeform 514"/>
              <p:cNvSpPr/>
              <p:nvPr/>
            </p:nvSpPr>
            <p:spPr>
              <a:xfrm>
                <a:off x="4446720" y="1841400"/>
                <a:ext cx="29880" cy="1548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5480"/>
                  <a:gd name="textAreaBottom" fmla="*/ 15840 h 15480"/>
                  <a:gd name="GluePoint1X" fmla="*/ 6 w 19"/>
                  <a:gd name="GluePoint1Y" fmla="*/ 3 h 10"/>
                  <a:gd name="GluePoint2X" fmla="*/ 4 w 19"/>
                  <a:gd name="GluePoint2Y" fmla="*/ 3 h 10"/>
                  <a:gd name="GluePoint3X" fmla="*/ 3 w 19"/>
                  <a:gd name="GluePoint3Y" fmla="*/ 2 h 10"/>
                  <a:gd name="GluePoint4X" fmla="*/ 0 w 19"/>
                  <a:gd name="GluePoint4Y" fmla="*/ 0 h 10"/>
                  <a:gd name="GluePoint5X" fmla="*/ 0 w 19"/>
                  <a:gd name="GluePoint5Y" fmla="*/ 2 h 10"/>
                  <a:gd name="GluePoint6X" fmla="*/ 3 w 19"/>
                  <a:gd name="GluePoint6Y" fmla="*/ 2 h 10"/>
                  <a:gd name="GluePoint7X" fmla="*/ 7 w 19"/>
                  <a:gd name="GluePoint7Y" fmla="*/ 5 h 10"/>
                  <a:gd name="GluePoint8X" fmla="*/ 11 w 19"/>
                  <a:gd name="GluePoint8Y" fmla="*/ 5 h 10"/>
                  <a:gd name="GluePoint9X" fmla="*/ 19 w 19"/>
                  <a:gd name="GluePoint9Y" fmla="*/ 10 h 10"/>
                  <a:gd name="GluePoint10X" fmla="*/ 19 w 19"/>
                  <a:gd name="GluePoint10Y" fmla="*/ 10 h 10"/>
                  <a:gd name="GluePoint11X" fmla="*/ 19 w 19"/>
                  <a:gd name="GluePoint11Y" fmla="*/ 8 h 10"/>
                  <a:gd name="GluePoint12X" fmla="*/ 19 w 19"/>
                  <a:gd name="GluePoint12Y" fmla="*/ 8 h 10"/>
                  <a:gd name="GluePoint13X" fmla="*/ 19 w 19"/>
                  <a:gd name="GluePoint13Y" fmla="*/ 8 h 10"/>
                  <a:gd name="GluePoint14X" fmla="*/ 15 w 19"/>
                  <a:gd name="GluePoint14Y" fmla="*/ 6 h 10"/>
                  <a:gd name="GluePoint15X" fmla="*/ 14 w 19"/>
                  <a:gd name="GluePoint15Y" fmla="*/ 5 h 10"/>
                  <a:gd name="GluePoint16X" fmla="*/ 12 w 19"/>
                  <a:gd name="GluePoint16Y" fmla="*/ 5 h 10"/>
                  <a:gd name="GluePoint17X" fmla="*/ 9 w 19"/>
                  <a:gd name="GluePoint17Y" fmla="*/ 3 h 10"/>
                  <a:gd name="GluePoint18X" fmla="*/ 9 w 19"/>
                  <a:gd name="GluePoint18Y" fmla="*/ 2 h 10"/>
                  <a:gd name="GluePoint19X" fmla="*/ 7 w 19"/>
                  <a:gd name="GluePoint19Y" fmla="*/ 2 h 10"/>
                  <a:gd name="GluePoint20X" fmla="*/ 6 w 19"/>
                  <a:gd name="GluePoint20Y" fmla="*/ 3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9" h="10">
                    <a:moveTo>
                      <a:pt x="6" y="3"/>
                    </a:moveTo>
                    <a:lnTo>
                      <a:pt x="4" y="3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5" y="6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36" name="Freeform 515"/>
              <p:cNvSpPr/>
              <p:nvPr/>
            </p:nvSpPr>
            <p:spPr>
              <a:xfrm>
                <a:off x="2413080" y="1895400"/>
                <a:ext cx="48960" cy="1404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4040"/>
                  <a:gd name="textAreaBottom" fmla="*/ 14400 h 14040"/>
                  <a:gd name="GluePoint1X" fmla="*/ 27 w 31"/>
                  <a:gd name="GluePoint1Y" fmla="*/ 0 h 9"/>
                  <a:gd name="GluePoint2X" fmla="*/ 27 w 31"/>
                  <a:gd name="GluePoint2Y" fmla="*/ 0 h 9"/>
                  <a:gd name="GluePoint3X" fmla="*/ 21 w 31"/>
                  <a:gd name="GluePoint3Y" fmla="*/ 3 h 9"/>
                  <a:gd name="GluePoint4X" fmla="*/ 5 w 31"/>
                  <a:gd name="GluePoint4Y" fmla="*/ 5 h 9"/>
                  <a:gd name="GluePoint5X" fmla="*/ 2 w 31"/>
                  <a:gd name="GluePoint5Y" fmla="*/ 8 h 9"/>
                  <a:gd name="GluePoint6X" fmla="*/ 0 w 31"/>
                  <a:gd name="GluePoint6Y" fmla="*/ 9 h 9"/>
                  <a:gd name="GluePoint7X" fmla="*/ 4 w 31"/>
                  <a:gd name="GluePoint7Y" fmla="*/ 9 h 9"/>
                  <a:gd name="GluePoint8X" fmla="*/ 27 w 31"/>
                  <a:gd name="GluePoint8Y" fmla="*/ 3 h 9"/>
                  <a:gd name="GluePoint9X" fmla="*/ 31 w 31"/>
                  <a:gd name="GluePoint9Y" fmla="*/ 1 h 9"/>
                  <a:gd name="GluePoint10X" fmla="*/ 31 w 31"/>
                  <a:gd name="GluePoint10Y" fmla="*/ 1 h 9"/>
                  <a:gd name="GluePoint11X" fmla="*/ 27 w 31"/>
                  <a:gd name="GluePoint11Y" fmla="*/ 1 h 9"/>
                  <a:gd name="GluePoint12X" fmla="*/ 24 w 31"/>
                  <a:gd name="GluePoint12Y" fmla="*/ 3 h 9"/>
                  <a:gd name="GluePoint13X" fmla="*/ 27 w 31"/>
                  <a:gd name="GluePoint13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1" h="9">
                    <a:moveTo>
                      <a:pt x="27" y="0"/>
                    </a:moveTo>
                    <a:lnTo>
                      <a:pt x="27" y="0"/>
                    </a:lnTo>
                    <a:lnTo>
                      <a:pt x="21" y="3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27" y="3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27" y="1"/>
                    </a:lnTo>
                    <a:lnTo>
                      <a:pt x="24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37" name="Freeform 516"/>
              <p:cNvSpPr/>
              <p:nvPr/>
            </p:nvSpPr>
            <p:spPr>
              <a:xfrm>
                <a:off x="2370240" y="1568520"/>
                <a:ext cx="23400" cy="12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2240"/>
                  <a:gd name="textAreaBottom" fmla="*/ 12600 h 12240"/>
                  <a:gd name="GluePoint1X" fmla="*/ 2 w 15"/>
                  <a:gd name="GluePoint1Y" fmla="*/ 2 h 8"/>
                  <a:gd name="GluePoint2X" fmla="*/ 10 w 15"/>
                  <a:gd name="GluePoint2Y" fmla="*/ 0 h 8"/>
                  <a:gd name="GluePoint3X" fmla="*/ 15 w 15"/>
                  <a:gd name="GluePoint3Y" fmla="*/ 2 h 8"/>
                  <a:gd name="GluePoint4X" fmla="*/ 15 w 15"/>
                  <a:gd name="GluePoint4Y" fmla="*/ 8 h 8"/>
                  <a:gd name="GluePoint5X" fmla="*/ 12 w 15"/>
                  <a:gd name="GluePoint5Y" fmla="*/ 8 h 8"/>
                  <a:gd name="GluePoint6X" fmla="*/ 7 w 15"/>
                  <a:gd name="GluePoint6Y" fmla="*/ 5 h 8"/>
                  <a:gd name="GluePoint7X" fmla="*/ 0 w 15"/>
                  <a:gd name="GluePoint7Y" fmla="*/ 3 h 8"/>
                  <a:gd name="GluePoint8X" fmla="*/ 2 w 15"/>
                  <a:gd name="GluePoint8Y" fmla="*/ 2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8">
                    <a:moveTo>
                      <a:pt x="2" y="2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8"/>
                    </a:lnTo>
                    <a:lnTo>
                      <a:pt x="12" y="8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38" name="Freeform 517"/>
              <p:cNvSpPr/>
              <p:nvPr/>
            </p:nvSpPr>
            <p:spPr>
              <a:xfrm>
                <a:off x="2706840" y="1655640"/>
                <a:ext cx="48960" cy="219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21960"/>
                  <a:gd name="textAreaBottom" fmla="*/ 22320 h 21960"/>
                  <a:gd name="GluePoint1X" fmla="*/ 6 w 31"/>
                  <a:gd name="GluePoint1Y" fmla="*/ 0 h 14"/>
                  <a:gd name="GluePoint2X" fmla="*/ 22 w 31"/>
                  <a:gd name="GluePoint2Y" fmla="*/ 4 h 14"/>
                  <a:gd name="GluePoint3X" fmla="*/ 27 w 31"/>
                  <a:gd name="GluePoint3Y" fmla="*/ 8 h 14"/>
                  <a:gd name="GluePoint4X" fmla="*/ 30 w 31"/>
                  <a:gd name="GluePoint4Y" fmla="*/ 9 h 14"/>
                  <a:gd name="GluePoint5X" fmla="*/ 31 w 31"/>
                  <a:gd name="GluePoint5Y" fmla="*/ 13 h 14"/>
                  <a:gd name="GluePoint6X" fmla="*/ 23 w 31"/>
                  <a:gd name="GluePoint6Y" fmla="*/ 14 h 14"/>
                  <a:gd name="GluePoint7X" fmla="*/ 9 w 31"/>
                  <a:gd name="GluePoint7Y" fmla="*/ 9 h 14"/>
                  <a:gd name="GluePoint8X" fmla="*/ 8 w 31"/>
                  <a:gd name="GluePoint8Y" fmla="*/ 6 h 14"/>
                  <a:gd name="GluePoint9X" fmla="*/ 0 w 31"/>
                  <a:gd name="GluePoint9Y" fmla="*/ 1 h 14"/>
                  <a:gd name="GluePoint10X" fmla="*/ 0 w 31"/>
                  <a:gd name="GluePoint10Y" fmla="*/ 0 h 14"/>
                  <a:gd name="GluePoint11X" fmla="*/ 6 w 31"/>
                  <a:gd name="GluePoint11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1" h="14">
                    <a:moveTo>
                      <a:pt x="6" y="0"/>
                    </a:moveTo>
                    <a:lnTo>
                      <a:pt x="22" y="4"/>
                    </a:lnTo>
                    <a:lnTo>
                      <a:pt x="27" y="8"/>
                    </a:lnTo>
                    <a:lnTo>
                      <a:pt x="30" y="9"/>
                    </a:lnTo>
                    <a:lnTo>
                      <a:pt x="31" y="13"/>
                    </a:lnTo>
                    <a:lnTo>
                      <a:pt x="23" y="14"/>
                    </a:lnTo>
                    <a:lnTo>
                      <a:pt x="9" y="9"/>
                    </a:lnTo>
                    <a:lnTo>
                      <a:pt x="8" y="6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39" name="Freeform 518"/>
              <p:cNvSpPr/>
              <p:nvPr/>
            </p:nvSpPr>
            <p:spPr>
              <a:xfrm>
                <a:off x="2678040" y="1731960"/>
                <a:ext cx="47160" cy="2988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9880"/>
                  <a:gd name="textAreaBottom" fmla="*/ 30240 h 29880"/>
                  <a:gd name="GluePoint1X" fmla="*/ 7 w 30"/>
                  <a:gd name="GluePoint1Y" fmla="*/ 3 h 19"/>
                  <a:gd name="GluePoint2X" fmla="*/ 5 w 30"/>
                  <a:gd name="GluePoint2Y" fmla="*/ 5 h 19"/>
                  <a:gd name="GluePoint3X" fmla="*/ 8 w 30"/>
                  <a:gd name="GluePoint3Y" fmla="*/ 10 h 19"/>
                  <a:gd name="GluePoint4X" fmla="*/ 11 w 30"/>
                  <a:gd name="GluePoint4Y" fmla="*/ 10 h 19"/>
                  <a:gd name="GluePoint5X" fmla="*/ 18 w 30"/>
                  <a:gd name="GluePoint5Y" fmla="*/ 11 h 19"/>
                  <a:gd name="GluePoint6X" fmla="*/ 30 w 30"/>
                  <a:gd name="GluePoint6Y" fmla="*/ 11 h 19"/>
                  <a:gd name="GluePoint7X" fmla="*/ 30 w 30"/>
                  <a:gd name="GluePoint7Y" fmla="*/ 13 h 19"/>
                  <a:gd name="GluePoint8X" fmla="*/ 24 w 30"/>
                  <a:gd name="GluePoint8Y" fmla="*/ 14 h 19"/>
                  <a:gd name="GluePoint9X" fmla="*/ 22 w 30"/>
                  <a:gd name="GluePoint9Y" fmla="*/ 18 h 19"/>
                  <a:gd name="GluePoint10X" fmla="*/ 21 w 30"/>
                  <a:gd name="GluePoint10Y" fmla="*/ 19 h 19"/>
                  <a:gd name="GluePoint11X" fmla="*/ 18 w 30"/>
                  <a:gd name="GluePoint11Y" fmla="*/ 18 h 19"/>
                  <a:gd name="GluePoint12X" fmla="*/ 16 w 30"/>
                  <a:gd name="GluePoint12Y" fmla="*/ 14 h 19"/>
                  <a:gd name="GluePoint13X" fmla="*/ 13 w 30"/>
                  <a:gd name="GluePoint13Y" fmla="*/ 16 h 19"/>
                  <a:gd name="GluePoint14X" fmla="*/ 5 w 30"/>
                  <a:gd name="GluePoint14Y" fmla="*/ 11 h 19"/>
                  <a:gd name="GluePoint15X" fmla="*/ 3 w 30"/>
                  <a:gd name="GluePoint15Y" fmla="*/ 10 h 19"/>
                  <a:gd name="GluePoint16X" fmla="*/ 3 w 30"/>
                  <a:gd name="GluePoint16Y" fmla="*/ 8 h 19"/>
                  <a:gd name="GluePoint17X" fmla="*/ 0 w 30"/>
                  <a:gd name="GluePoint17Y" fmla="*/ 6 h 19"/>
                  <a:gd name="GluePoint18X" fmla="*/ 2 w 30"/>
                  <a:gd name="GluePoint18Y" fmla="*/ 5 h 19"/>
                  <a:gd name="GluePoint19X" fmla="*/ 8 w 30"/>
                  <a:gd name="GluePoint19Y" fmla="*/ 0 h 19"/>
                  <a:gd name="GluePoint20X" fmla="*/ 7 w 30"/>
                  <a:gd name="GluePoint20Y" fmla="*/ 3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0" h="19">
                    <a:moveTo>
                      <a:pt x="7" y="3"/>
                    </a:moveTo>
                    <a:lnTo>
                      <a:pt x="5" y="5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8" y="11"/>
                    </a:lnTo>
                    <a:lnTo>
                      <a:pt x="30" y="11"/>
                    </a:lnTo>
                    <a:lnTo>
                      <a:pt x="30" y="13"/>
                    </a:lnTo>
                    <a:lnTo>
                      <a:pt x="24" y="14"/>
                    </a:lnTo>
                    <a:lnTo>
                      <a:pt x="22" y="18"/>
                    </a:lnTo>
                    <a:lnTo>
                      <a:pt x="21" y="19"/>
                    </a:lnTo>
                    <a:lnTo>
                      <a:pt x="18" y="18"/>
                    </a:lnTo>
                    <a:lnTo>
                      <a:pt x="16" y="14"/>
                    </a:lnTo>
                    <a:lnTo>
                      <a:pt x="13" y="16"/>
                    </a:lnTo>
                    <a:lnTo>
                      <a:pt x="5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8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40" name="Freeform 519"/>
              <p:cNvSpPr/>
              <p:nvPr/>
            </p:nvSpPr>
            <p:spPr>
              <a:xfrm>
                <a:off x="2733840" y="1733400"/>
                <a:ext cx="37800" cy="3924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39240"/>
                  <a:gd name="textAreaBottom" fmla="*/ 39600 h 39240"/>
                  <a:gd name="GluePoint1X" fmla="*/ 18 w 24"/>
                  <a:gd name="GluePoint1Y" fmla="*/ 0 h 25"/>
                  <a:gd name="GluePoint2X" fmla="*/ 18 w 24"/>
                  <a:gd name="GluePoint2Y" fmla="*/ 0 h 25"/>
                  <a:gd name="GluePoint3X" fmla="*/ 18 w 24"/>
                  <a:gd name="GluePoint3Y" fmla="*/ 2 h 25"/>
                  <a:gd name="GluePoint4X" fmla="*/ 3 w 24"/>
                  <a:gd name="GluePoint4Y" fmla="*/ 15 h 25"/>
                  <a:gd name="GluePoint5X" fmla="*/ 0 w 24"/>
                  <a:gd name="GluePoint5Y" fmla="*/ 21 h 25"/>
                  <a:gd name="GluePoint6X" fmla="*/ 2 w 24"/>
                  <a:gd name="GluePoint6Y" fmla="*/ 25 h 25"/>
                  <a:gd name="GluePoint7X" fmla="*/ 13 w 24"/>
                  <a:gd name="GluePoint7Y" fmla="*/ 25 h 25"/>
                  <a:gd name="GluePoint8X" fmla="*/ 24 w 24"/>
                  <a:gd name="GluePoint8Y" fmla="*/ 18 h 25"/>
                  <a:gd name="GluePoint9X" fmla="*/ 22 w 24"/>
                  <a:gd name="GluePoint9Y" fmla="*/ 17 h 25"/>
                  <a:gd name="GluePoint10X" fmla="*/ 24 w 24"/>
                  <a:gd name="GluePoint10Y" fmla="*/ 13 h 25"/>
                  <a:gd name="GluePoint11X" fmla="*/ 22 w 24"/>
                  <a:gd name="GluePoint11Y" fmla="*/ 13 h 25"/>
                  <a:gd name="GluePoint12X" fmla="*/ 19 w 24"/>
                  <a:gd name="GluePoint12Y" fmla="*/ 15 h 25"/>
                  <a:gd name="GluePoint13X" fmla="*/ 19 w 24"/>
                  <a:gd name="GluePoint13Y" fmla="*/ 13 h 25"/>
                  <a:gd name="GluePoint14X" fmla="*/ 13 w 24"/>
                  <a:gd name="GluePoint14Y" fmla="*/ 15 h 25"/>
                  <a:gd name="GluePoint15X" fmla="*/ 16 w 24"/>
                  <a:gd name="GluePoint15Y" fmla="*/ 12 h 25"/>
                  <a:gd name="GluePoint16X" fmla="*/ 16 w 24"/>
                  <a:gd name="GluePoint16Y" fmla="*/ 12 h 25"/>
                  <a:gd name="GluePoint17X" fmla="*/ 21 w 24"/>
                  <a:gd name="GluePoint17Y" fmla="*/ 4 h 25"/>
                  <a:gd name="GluePoint18X" fmla="*/ 21 w 24"/>
                  <a:gd name="GluePoint18Y" fmla="*/ 0 h 25"/>
                  <a:gd name="GluePoint19X" fmla="*/ 18 w 24"/>
                  <a:gd name="GluePoint19Y" fmla="*/ 0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24" h="25">
                    <a:moveTo>
                      <a:pt x="18" y="0"/>
                    </a:moveTo>
                    <a:lnTo>
                      <a:pt x="18" y="0"/>
                    </a:lnTo>
                    <a:lnTo>
                      <a:pt x="18" y="2"/>
                    </a:lnTo>
                    <a:lnTo>
                      <a:pt x="3" y="15"/>
                    </a:lnTo>
                    <a:lnTo>
                      <a:pt x="0" y="21"/>
                    </a:lnTo>
                    <a:lnTo>
                      <a:pt x="2" y="25"/>
                    </a:lnTo>
                    <a:lnTo>
                      <a:pt x="13" y="25"/>
                    </a:lnTo>
                    <a:lnTo>
                      <a:pt x="24" y="18"/>
                    </a:lnTo>
                    <a:lnTo>
                      <a:pt x="22" y="17"/>
                    </a:lnTo>
                    <a:lnTo>
                      <a:pt x="24" y="13"/>
                    </a:lnTo>
                    <a:lnTo>
                      <a:pt x="22" y="13"/>
                    </a:lnTo>
                    <a:lnTo>
                      <a:pt x="19" y="15"/>
                    </a:lnTo>
                    <a:lnTo>
                      <a:pt x="19" y="13"/>
                    </a:lnTo>
                    <a:lnTo>
                      <a:pt x="13" y="15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41" name="Freeform 520"/>
              <p:cNvSpPr/>
              <p:nvPr/>
            </p:nvSpPr>
            <p:spPr>
              <a:xfrm>
                <a:off x="2793960" y="1609560"/>
                <a:ext cx="144000" cy="13464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34640"/>
                  <a:gd name="textAreaBottom" fmla="*/ 135000 h 134640"/>
                  <a:gd name="GluePoint1X" fmla="*/ 88 w 91"/>
                  <a:gd name="GluePoint1Y" fmla="*/ 38 h 85"/>
                  <a:gd name="GluePoint2X" fmla="*/ 76 w 91"/>
                  <a:gd name="GluePoint2Y" fmla="*/ 38 h 85"/>
                  <a:gd name="GluePoint3X" fmla="*/ 62 w 91"/>
                  <a:gd name="GluePoint3Y" fmla="*/ 40 h 85"/>
                  <a:gd name="GluePoint4X" fmla="*/ 62 w 91"/>
                  <a:gd name="GluePoint4Y" fmla="*/ 37 h 85"/>
                  <a:gd name="GluePoint5X" fmla="*/ 57 w 91"/>
                  <a:gd name="GluePoint5Y" fmla="*/ 33 h 85"/>
                  <a:gd name="GluePoint6X" fmla="*/ 64 w 91"/>
                  <a:gd name="GluePoint6Y" fmla="*/ 29 h 85"/>
                  <a:gd name="GluePoint7X" fmla="*/ 57 w 91"/>
                  <a:gd name="GluePoint7Y" fmla="*/ 25 h 85"/>
                  <a:gd name="GluePoint8X" fmla="*/ 46 w 91"/>
                  <a:gd name="GluePoint8Y" fmla="*/ 33 h 85"/>
                  <a:gd name="GluePoint9X" fmla="*/ 48 w 91"/>
                  <a:gd name="GluePoint9Y" fmla="*/ 27 h 85"/>
                  <a:gd name="GluePoint10X" fmla="*/ 59 w 91"/>
                  <a:gd name="GluePoint10Y" fmla="*/ 13 h 85"/>
                  <a:gd name="GluePoint11X" fmla="*/ 64 w 91"/>
                  <a:gd name="GluePoint11Y" fmla="*/ 13 h 85"/>
                  <a:gd name="GluePoint12X" fmla="*/ 65 w 91"/>
                  <a:gd name="GluePoint12Y" fmla="*/ 6 h 85"/>
                  <a:gd name="GluePoint13X" fmla="*/ 69 w 91"/>
                  <a:gd name="GluePoint13Y" fmla="*/ 5 h 85"/>
                  <a:gd name="GluePoint14X" fmla="*/ 72 w 91"/>
                  <a:gd name="GluePoint14Y" fmla="*/ 0 h 85"/>
                  <a:gd name="GluePoint15X" fmla="*/ 56 w 91"/>
                  <a:gd name="GluePoint15Y" fmla="*/ 5 h 85"/>
                  <a:gd name="GluePoint16X" fmla="*/ 49 w 91"/>
                  <a:gd name="GluePoint16Y" fmla="*/ 9 h 85"/>
                  <a:gd name="GluePoint17X" fmla="*/ 43 w 91"/>
                  <a:gd name="GluePoint17Y" fmla="*/ 16 h 85"/>
                  <a:gd name="GluePoint18X" fmla="*/ 40 w 91"/>
                  <a:gd name="GluePoint18Y" fmla="*/ 22 h 85"/>
                  <a:gd name="GluePoint19X" fmla="*/ 37 w 91"/>
                  <a:gd name="GluePoint19Y" fmla="*/ 25 h 85"/>
                  <a:gd name="GluePoint20X" fmla="*/ 30 w 91"/>
                  <a:gd name="GluePoint20Y" fmla="*/ 35 h 85"/>
                  <a:gd name="GluePoint21X" fmla="*/ 24 w 91"/>
                  <a:gd name="GluePoint21Y" fmla="*/ 40 h 85"/>
                  <a:gd name="GluePoint22X" fmla="*/ 26 w 91"/>
                  <a:gd name="GluePoint22Y" fmla="*/ 43 h 85"/>
                  <a:gd name="GluePoint23X" fmla="*/ 15 w 91"/>
                  <a:gd name="GluePoint23Y" fmla="*/ 50 h 85"/>
                  <a:gd name="GluePoint24X" fmla="*/ 13 w 91"/>
                  <a:gd name="GluePoint24Y" fmla="*/ 50 h 85"/>
                  <a:gd name="GluePoint25X" fmla="*/ 16 w 91"/>
                  <a:gd name="GluePoint25Y" fmla="*/ 53 h 85"/>
                  <a:gd name="GluePoint26X" fmla="*/ 2 w 91"/>
                  <a:gd name="GluePoint26Y" fmla="*/ 64 h 85"/>
                  <a:gd name="GluePoint27X" fmla="*/ 2 w 91"/>
                  <a:gd name="GluePoint27Y" fmla="*/ 69 h 85"/>
                  <a:gd name="GluePoint28X" fmla="*/ 18 w 91"/>
                  <a:gd name="GluePoint28Y" fmla="*/ 67 h 85"/>
                  <a:gd name="GluePoint29X" fmla="*/ 43 w 91"/>
                  <a:gd name="GluePoint29Y" fmla="*/ 67 h 85"/>
                  <a:gd name="GluePoint30X" fmla="*/ 48 w 91"/>
                  <a:gd name="GluePoint30Y" fmla="*/ 67 h 85"/>
                  <a:gd name="GluePoint31X" fmla="*/ 51 w 91"/>
                  <a:gd name="GluePoint31Y" fmla="*/ 70 h 85"/>
                  <a:gd name="GluePoint32X" fmla="*/ 62 w 91"/>
                  <a:gd name="GluePoint32Y" fmla="*/ 69 h 85"/>
                  <a:gd name="GluePoint33X" fmla="*/ 51 w 91"/>
                  <a:gd name="GluePoint33Y" fmla="*/ 77 h 85"/>
                  <a:gd name="GluePoint34X" fmla="*/ 43 w 91"/>
                  <a:gd name="GluePoint34Y" fmla="*/ 80 h 85"/>
                  <a:gd name="GluePoint35X" fmla="*/ 53 w 91"/>
                  <a:gd name="GluePoint35Y" fmla="*/ 80 h 85"/>
                  <a:gd name="GluePoint36X" fmla="*/ 65 w 91"/>
                  <a:gd name="GluePoint36Y" fmla="*/ 72 h 85"/>
                  <a:gd name="GluePoint37X" fmla="*/ 73 w 91"/>
                  <a:gd name="GluePoint37Y" fmla="*/ 62 h 85"/>
                  <a:gd name="GluePoint38X" fmla="*/ 67 w 91"/>
                  <a:gd name="GluePoint38Y" fmla="*/ 82 h 85"/>
                  <a:gd name="GluePoint39X" fmla="*/ 76 w 91"/>
                  <a:gd name="GluePoint39Y" fmla="*/ 75 h 85"/>
                  <a:gd name="GluePoint40X" fmla="*/ 73 w 91"/>
                  <a:gd name="GluePoint40Y" fmla="*/ 83 h 85"/>
                  <a:gd name="GluePoint41X" fmla="*/ 78 w 91"/>
                  <a:gd name="GluePoint41Y" fmla="*/ 83 h 85"/>
                  <a:gd name="GluePoint42X" fmla="*/ 89 w 91"/>
                  <a:gd name="GluePoint42Y" fmla="*/ 70 h 85"/>
                  <a:gd name="GluePoint43X" fmla="*/ 89 w 91"/>
                  <a:gd name="GluePoint43Y" fmla="*/ 66 h 85"/>
                  <a:gd name="GluePoint44X" fmla="*/ 83 w 91"/>
                  <a:gd name="GluePoint44Y" fmla="*/ 70 h 85"/>
                  <a:gd name="GluePoint45X" fmla="*/ 91 w 91"/>
                  <a:gd name="GluePoint45Y" fmla="*/ 58 h 85"/>
                  <a:gd name="GluePoint46X" fmla="*/ 80 w 91"/>
                  <a:gd name="GluePoint46Y" fmla="*/ 67 h 85"/>
                  <a:gd name="GluePoint47X" fmla="*/ 76 w 91"/>
                  <a:gd name="GluePoint47Y" fmla="*/ 66 h 85"/>
                  <a:gd name="GluePoint48X" fmla="*/ 76 w 91"/>
                  <a:gd name="GluePoint48Y" fmla="*/ 58 h 85"/>
                  <a:gd name="GluePoint49X" fmla="*/ 89 w 91"/>
                  <a:gd name="GluePoint49Y" fmla="*/ 50 h 85"/>
                  <a:gd name="GluePoint50X" fmla="*/ 76 w 91"/>
                  <a:gd name="GluePoint50Y" fmla="*/ 53 h 85"/>
                  <a:gd name="GluePoint51X" fmla="*/ 78 w 91"/>
                  <a:gd name="GluePoint51Y" fmla="*/ 48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1" h="85">
                    <a:moveTo>
                      <a:pt x="88" y="40"/>
                    </a:moveTo>
                    <a:lnTo>
                      <a:pt x="88" y="38"/>
                    </a:lnTo>
                    <a:lnTo>
                      <a:pt x="81" y="37"/>
                    </a:lnTo>
                    <a:lnTo>
                      <a:pt x="76" y="38"/>
                    </a:lnTo>
                    <a:lnTo>
                      <a:pt x="75" y="35"/>
                    </a:lnTo>
                    <a:lnTo>
                      <a:pt x="62" y="40"/>
                    </a:lnTo>
                    <a:lnTo>
                      <a:pt x="67" y="35"/>
                    </a:lnTo>
                    <a:lnTo>
                      <a:pt x="62" y="37"/>
                    </a:lnTo>
                    <a:lnTo>
                      <a:pt x="56" y="37"/>
                    </a:lnTo>
                    <a:lnTo>
                      <a:pt x="57" y="33"/>
                    </a:lnTo>
                    <a:lnTo>
                      <a:pt x="54" y="33"/>
                    </a:lnTo>
                    <a:lnTo>
                      <a:pt x="64" y="29"/>
                    </a:lnTo>
                    <a:lnTo>
                      <a:pt x="56" y="27"/>
                    </a:lnTo>
                    <a:lnTo>
                      <a:pt x="57" y="25"/>
                    </a:lnTo>
                    <a:lnTo>
                      <a:pt x="56" y="25"/>
                    </a:lnTo>
                    <a:lnTo>
                      <a:pt x="46" y="33"/>
                    </a:lnTo>
                    <a:lnTo>
                      <a:pt x="45" y="32"/>
                    </a:lnTo>
                    <a:lnTo>
                      <a:pt x="48" y="27"/>
                    </a:lnTo>
                    <a:lnTo>
                      <a:pt x="57" y="17"/>
                    </a:lnTo>
                    <a:lnTo>
                      <a:pt x="59" y="13"/>
                    </a:lnTo>
                    <a:lnTo>
                      <a:pt x="61" y="14"/>
                    </a:lnTo>
                    <a:lnTo>
                      <a:pt x="64" y="13"/>
                    </a:lnTo>
                    <a:lnTo>
                      <a:pt x="67" y="8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9" y="5"/>
                    </a:lnTo>
                    <a:lnTo>
                      <a:pt x="72" y="1"/>
                    </a:lnTo>
                    <a:lnTo>
                      <a:pt x="72" y="0"/>
                    </a:lnTo>
                    <a:lnTo>
                      <a:pt x="62" y="1"/>
                    </a:lnTo>
                    <a:lnTo>
                      <a:pt x="56" y="5"/>
                    </a:lnTo>
                    <a:lnTo>
                      <a:pt x="53" y="8"/>
                    </a:lnTo>
                    <a:lnTo>
                      <a:pt x="49" y="9"/>
                    </a:lnTo>
                    <a:lnTo>
                      <a:pt x="48" y="13"/>
                    </a:lnTo>
                    <a:lnTo>
                      <a:pt x="43" y="16"/>
                    </a:lnTo>
                    <a:lnTo>
                      <a:pt x="45" y="17"/>
                    </a:lnTo>
                    <a:lnTo>
                      <a:pt x="40" y="22"/>
                    </a:lnTo>
                    <a:lnTo>
                      <a:pt x="40" y="24"/>
                    </a:lnTo>
                    <a:lnTo>
                      <a:pt x="37" y="25"/>
                    </a:lnTo>
                    <a:lnTo>
                      <a:pt x="30" y="32"/>
                    </a:lnTo>
                    <a:lnTo>
                      <a:pt x="30" y="35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26" y="40"/>
                    </a:lnTo>
                    <a:lnTo>
                      <a:pt x="26" y="43"/>
                    </a:lnTo>
                    <a:lnTo>
                      <a:pt x="21" y="43"/>
                    </a:lnTo>
                    <a:lnTo>
                      <a:pt x="15" y="50"/>
                    </a:lnTo>
                    <a:lnTo>
                      <a:pt x="13" y="51"/>
                    </a:lnTo>
                    <a:lnTo>
                      <a:pt x="13" y="50"/>
                    </a:lnTo>
                    <a:lnTo>
                      <a:pt x="8" y="53"/>
                    </a:lnTo>
                    <a:lnTo>
                      <a:pt x="16" y="53"/>
                    </a:lnTo>
                    <a:lnTo>
                      <a:pt x="16" y="54"/>
                    </a:lnTo>
                    <a:lnTo>
                      <a:pt x="2" y="64"/>
                    </a:lnTo>
                    <a:lnTo>
                      <a:pt x="0" y="67"/>
                    </a:lnTo>
                    <a:lnTo>
                      <a:pt x="2" y="69"/>
                    </a:lnTo>
                    <a:lnTo>
                      <a:pt x="5" y="69"/>
                    </a:lnTo>
                    <a:lnTo>
                      <a:pt x="18" y="67"/>
                    </a:lnTo>
                    <a:lnTo>
                      <a:pt x="35" y="69"/>
                    </a:lnTo>
                    <a:lnTo>
                      <a:pt x="43" y="67"/>
                    </a:lnTo>
                    <a:lnTo>
                      <a:pt x="49" y="64"/>
                    </a:lnTo>
                    <a:lnTo>
                      <a:pt x="48" y="67"/>
                    </a:lnTo>
                    <a:lnTo>
                      <a:pt x="43" y="70"/>
                    </a:lnTo>
                    <a:lnTo>
                      <a:pt x="51" y="70"/>
                    </a:lnTo>
                    <a:lnTo>
                      <a:pt x="56" y="67"/>
                    </a:lnTo>
                    <a:lnTo>
                      <a:pt x="62" y="69"/>
                    </a:lnTo>
                    <a:lnTo>
                      <a:pt x="54" y="72"/>
                    </a:lnTo>
                    <a:lnTo>
                      <a:pt x="51" y="77"/>
                    </a:lnTo>
                    <a:lnTo>
                      <a:pt x="45" y="78"/>
                    </a:lnTo>
                    <a:lnTo>
                      <a:pt x="43" y="80"/>
                    </a:lnTo>
                    <a:lnTo>
                      <a:pt x="46" y="80"/>
                    </a:lnTo>
                    <a:lnTo>
                      <a:pt x="53" y="80"/>
                    </a:lnTo>
                    <a:lnTo>
                      <a:pt x="61" y="72"/>
                    </a:lnTo>
                    <a:lnTo>
                      <a:pt x="65" y="72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2" y="72"/>
                    </a:lnTo>
                    <a:lnTo>
                      <a:pt x="67" y="82"/>
                    </a:lnTo>
                    <a:lnTo>
                      <a:pt x="69" y="82"/>
                    </a:lnTo>
                    <a:lnTo>
                      <a:pt x="76" y="75"/>
                    </a:lnTo>
                    <a:lnTo>
                      <a:pt x="76" y="77"/>
                    </a:lnTo>
                    <a:lnTo>
                      <a:pt x="73" y="83"/>
                    </a:lnTo>
                    <a:lnTo>
                      <a:pt x="75" y="85"/>
                    </a:lnTo>
                    <a:lnTo>
                      <a:pt x="78" y="83"/>
                    </a:lnTo>
                    <a:lnTo>
                      <a:pt x="81" y="83"/>
                    </a:lnTo>
                    <a:lnTo>
                      <a:pt x="89" y="70"/>
                    </a:lnTo>
                    <a:lnTo>
                      <a:pt x="91" y="67"/>
                    </a:lnTo>
                    <a:lnTo>
                      <a:pt x="89" y="66"/>
                    </a:lnTo>
                    <a:lnTo>
                      <a:pt x="84" y="70"/>
                    </a:lnTo>
                    <a:lnTo>
                      <a:pt x="83" y="70"/>
                    </a:lnTo>
                    <a:lnTo>
                      <a:pt x="84" y="67"/>
                    </a:lnTo>
                    <a:lnTo>
                      <a:pt x="91" y="58"/>
                    </a:lnTo>
                    <a:lnTo>
                      <a:pt x="84" y="61"/>
                    </a:lnTo>
                    <a:lnTo>
                      <a:pt x="80" y="67"/>
                    </a:lnTo>
                    <a:lnTo>
                      <a:pt x="78" y="67"/>
                    </a:lnTo>
                    <a:lnTo>
                      <a:pt x="76" y="66"/>
                    </a:lnTo>
                    <a:lnTo>
                      <a:pt x="78" y="61"/>
                    </a:lnTo>
                    <a:lnTo>
                      <a:pt x="76" y="58"/>
                    </a:lnTo>
                    <a:lnTo>
                      <a:pt x="88" y="54"/>
                    </a:lnTo>
                    <a:lnTo>
                      <a:pt x="89" y="50"/>
                    </a:lnTo>
                    <a:lnTo>
                      <a:pt x="81" y="53"/>
                    </a:lnTo>
                    <a:lnTo>
                      <a:pt x="76" y="53"/>
                    </a:lnTo>
                    <a:lnTo>
                      <a:pt x="81" y="50"/>
                    </a:lnTo>
                    <a:lnTo>
                      <a:pt x="78" y="48"/>
                    </a:lnTo>
                    <a:lnTo>
                      <a:pt x="88" y="4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42" name="Freeform 521"/>
              <p:cNvSpPr/>
              <p:nvPr/>
            </p:nvSpPr>
            <p:spPr>
              <a:xfrm>
                <a:off x="2330280" y="2038320"/>
                <a:ext cx="9000" cy="219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1960"/>
                  <a:gd name="textAreaBottom" fmla="*/ 22320 h 21960"/>
                  <a:gd name="GluePoint1X" fmla="*/ 0 w 6"/>
                  <a:gd name="GluePoint1Y" fmla="*/ 14 h 14"/>
                  <a:gd name="GluePoint2X" fmla="*/ 3 w 6"/>
                  <a:gd name="GluePoint2Y" fmla="*/ 14 h 14"/>
                  <a:gd name="GluePoint3X" fmla="*/ 6 w 6"/>
                  <a:gd name="GluePoint3Y" fmla="*/ 6 h 14"/>
                  <a:gd name="GluePoint4X" fmla="*/ 5 w 6"/>
                  <a:gd name="GluePoint4Y" fmla="*/ 0 h 14"/>
                  <a:gd name="GluePoint5X" fmla="*/ 5 w 6"/>
                  <a:gd name="GluePoint5Y" fmla="*/ 6 h 14"/>
                  <a:gd name="GluePoint6X" fmla="*/ 3 w 6"/>
                  <a:gd name="GluePoint6Y" fmla="*/ 13 h 14"/>
                  <a:gd name="GluePoint7X" fmla="*/ 0 w 6"/>
                  <a:gd name="GluePoint7Y" fmla="*/ 14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4">
                    <a:moveTo>
                      <a:pt x="0" y="14"/>
                    </a:moveTo>
                    <a:lnTo>
                      <a:pt x="3" y="14"/>
                    </a:lnTo>
                    <a:lnTo>
                      <a:pt x="6" y="6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3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43" name="Freeform 522"/>
              <p:cNvSpPr/>
              <p:nvPr/>
            </p:nvSpPr>
            <p:spPr>
              <a:xfrm>
                <a:off x="2155680" y="23414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44" name="Freeform 523"/>
              <p:cNvSpPr/>
              <p:nvPr/>
            </p:nvSpPr>
            <p:spPr>
              <a:xfrm>
                <a:off x="2149560" y="234936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0 w 3"/>
                  <a:gd name="GluePoint2Y" fmla="*/ 2 h 2"/>
                  <a:gd name="GluePoint3X" fmla="*/ 3 w 3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45" name="Freeform 524"/>
              <p:cNvSpPr/>
              <p:nvPr/>
            </p:nvSpPr>
            <p:spPr>
              <a:xfrm>
                <a:off x="2125800" y="23526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8 w 8"/>
                  <a:gd name="GluePoint1Y" fmla="*/ 1 h 3"/>
                  <a:gd name="GluePoint2X" fmla="*/ 0 w 8"/>
                  <a:gd name="GluePoint2Y" fmla="*/ 3 h 3"/>
                  <a:gd name="GluePoint3X" fmla="*/ 7 w 8"/>
                  <a:gd name="GluePoint3Y" fmla="*/ 0 h 3"/>
                  <a:gd name="GluePoint4X" fmla="*/ 8 w 8"/>
                  <a:gd name="GluePoint4Y" fmla="*/ 0 h 3"/>
                  <a:gd name="GluePoint5X" fmla="*/ 8 w 8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8" y="1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46" name="Freeform 525"/>
              <p:cNvSpPr/>
              <p:nvPr/>
            </p:nvSpPr>
            <p:spPr>
              <a:xfrm>
                <a:off x="2489040" y="188748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0 w 5"/>
                  <a:gd name="GluePoint1Y" fmla="*/ 2 h 2"/>
                  <a:gd name="GluePoint2X" fmla="*/ 5 w 5"/>
                  <a:gd name="GluePoint2Y" fmla="*/ 2 h 2"/>
                  <a:gd name="GluePoint3X" fmla="*/ 5 w 5"/>
                  <a:gd name="GluePoint3Y" fmla="*/ 0 h 2"/>
                  <a:gd name="GluePoint4X" fmla="*/ 3 w 5"/>
                  <a:gd name="GluePoint4Y" fmla="*/ 0 h 2"/>
                  <a:gd name="GluePoint5X" fmla="*/ 0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0" y="2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47" name="Freeform 526"/>
              <p:cNvSpPr/>
              <p:nvPr/>
            </p:nvSpPr>
            <p:spPr>
              <a:xfrm>
                <a:off x="2502000" y="1887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3 h 3"/>
                  <a:gd name="GluePoint2X" fmla="*/ 3 w 3"/>
                  <a:gd name="GluePoint2Y" fmla="*/ 3 h 3"/>
                  <a:gd name="GluePoint3X" fmla="*/ 3 w 3"/>
                  <a:gd name="GluePoint3Y" fmla="*/ 3 h 3"/>
                  <a:gd name="GluePoint4X" fmla="*/ 3 w 3"/>
                  <a:gd name="GluePoint4Y" fmla="*/ 0 h 3"/>
                  <a:gd name="GluePoint5X" fmla="*/ 2 w 3"/>
                  <a:gd name="GluePoint5Y" fmla="*/ 3 h 3"/>
                  <a:gd name="GluePoint6X" fmla="*/ 0 w 3"/>
                  <a:gd name="GluePoint6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48" name="Freeform 527"/>
              <p:cNvSpPr/>
              <p:nvPr/>
            </p:nvSpPr>
            <p:spPr>
              <a:xfrm>
                <a:off x="2554200" y="181116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1 h 3"/>
                  <a:gd name="GluePoint2X" fmla="*/ 0 w 2"/>
                  <a:gd name="GluePoint2Y" fmla="*/ 3 h 3"/>
                  <a:gd name="GluePoint3X" fmla="*/ 2 w 2"/>
                  <a:gd name="GluePoint3Y" fmla="*/ 1 h 3"/>
                  <a:gd name="GluePoint4X" fmla="*/ 2 w 2"/>
                  <a:gd name="GluePoint4Y" fmla="*/ 0 h 3"/>
                  <a:gd name="GluePoint5X" fmla="*/ 0 w 2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1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49" name="Freeform 528"/>
              <p:cNvSpPr/>
              <p:nvPr/>
            </p:nvSpPr>
            <p:spPr>
              <a:xfrm>
                <a:off x="2560680" y="18082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50" name="Freeform 529"/>
              <p:cNvSpPr/>
              <p:nvPr/>
            </p:nvSpPr>
            <p:spPr>
              <a:xfrm>
                <a:off x="2560680" y="181620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0"/>
                  <a:gd name="GluePoint2X" fmla="*/ 0 w 1"/>
                  <a:gd name="GluePoint2Y" fmla="*/ 0 h 0"/>
                  <a:gd name="GluePoint3X" fmla="*/ 1 w 1"/>
                  <a:gd name="GluePoint3Y" fmla="*/ 0 h 0"/>
                  <a:gd name="GluePoint4X" fmla="*/ 0 w 1"/>
                  <a:gd name="GluePoint4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0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51" name="Freeform 530"/>
              <p:cNvSpPr/>
              <p:nvPr/>
            </p:nvSpPr>
            <p:spPr>
              <a:xfrm>
                <a:off x="2603520" y="17953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2 h 3"/>
                  <a:gd name="GluePoint4X" fmla="*/ 3 w 3"/>
                  <a:gd name="GluePoint4Y" fmla="*/ 0 h 3"/>
                  <a:gd name="GluePoint5X" fmla="*/ 3 w 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52" name="Freeform 531"/>
              <p:cNvSpPr/>
              <p:nvPr/>
            </p:nvSpPr>
            <p:spPr>
              <a:xfrm>
                <a:off x="1782720" y="2255760"/>
                <a:ext cx="17280" cy="14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4040"/>
                  <a:gd name="textAreaBottom" fmla="*/ 14400 h 14040"/>
                  <a:gd name="GluePoint1X" fmla="*/ 3 w 11"/>
                  <a:gd name="GluePoint1Y" fmla="*/ 4 h 9"/>
                  <a:gd name="GluePoint2X" fmla="*/ 11 w 11"/>
                  <a:gd name="GluePoint2Y" fmla="*/ 0 h 9"/>
                  <a:gd name="GluePoint3X" fmla="*/ 2 w 11"/>
                  <a:gd name="GluePoint3Y" fmla="*/ 9 h 9"/>
                  <a:gd name="GluePoint4X" fmla="*/ 0 w 11"/>
                  <a:gd name="GluePoint4Y" fmla="*/ 9 h 9"/>
                  <a:gd name="GluePoint5X" fmla="*/ 3 w 11"/>
                  <a:gd name="GluePoint5Y" fmla="*/ 4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9">
                    <a:moveTo>
                      <a:pt x="3" y="4"/>
                    </a:moveTo>
                    <a:lnTo>
                      <a:pt x="11" y="0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53" name="Freeform 532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54" name="Freeform 533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55" name="Freeform 534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56" name="Freeform 535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57" name="Freeform 536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58" name="Freeform 537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59" name="Freeform 538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60" name="Freeform 539"/>
              <p:cNvSpPr/>
              <p:nvPr/>
            </p:nvSpPr>
            <p:spPr>
              <a:xfrm>
                <a:off x="1370160" y="1630440"/>
                <a:ext cx="64800" cy="6804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68040"/>
                  <a:gd name="textAreaBottom" fmla="*/ 68400 h 68040"/>
                  <a:gd name="GluePoint1X" fmla="*/ 6 w 41"/>
                  <a:gd name="GluePoint1Y" fmla="*/ 8 h 43"/>
                  <a:gd name="GluePoint2X" fmla="*/ 9 w 41"/>
                  <a:gd name="GluePoint2Y" fmla="*/ 3 h 43"/>
                  <a:gd name="GluePoint3X" fmla="*/ 5 w 41"/>
                  <a:gd name="GluePoint3Y" fmla="*/ 3 h 43"/>
                  <a:gd name="GluePoint4X" fmla="*/ 1 w 41"/>
                  <a:gd name="GluePoint4Y" fmla="*/ 4 h 43"/>
                  <a:gd name="GluePoint5X" fmla="*/ 0 w 41"/>
                  <a:gd name="GluePoint5Y" fmla="*/ 3 h 43"/>
                  <a:gd name="GluePoint6X" fmla="*/ 1 w 41"/>
                  <a:gd name="GluePoint6Y" fmla="*/ 1 h 43"/>
                  <a:gd name="GluePoint7X" fmla="*/ 6 w 41"/>
                  <a:gd name="GluePoint7Y" fmla="*/ 0 h 43"/>
                  <a:gd name="GluePoint8X" fmla="*/ 32 w 41"/>
                  <a:gd name="GluePoint8Y" fmla="*/ 8 h 43"/>
                  <a:gd name="GluePoint9X" fmla="*/ 33 w 41"/>
                  <a:gd name="GluePoint9Y" fmla="*/ 19 h 43"/>
                  <a:gd name="GluePoint10X" fmla="*/ 33 w 41"/>
                  <a:gd name="GluePoint10Y" fmla="*/ 22 h 43"/>
                  <a:gd name="GluePoint11X" fmla="*/ 41 w 41"/>
                  <a:gd name="GluePoint11Y" fmla="*/ 30 h 43"/>
                  <a:gd name="GluePoint12X" fmla="*/ 40 w 41"/>
                  <a:gd name="GluePoint12Y" fmla="*/ 37 h 43"/>
                  <a:gd name="GluePoint13X" fmla="*/ 41 w 41"/>
                  <a:gd name="GluePoint13Y" fmla="*/ 37 h 43"/>
                  <a:gd name="GluePoint14X" fmla="*/ 41 w 41"/>
                  <a:gd name="GluePoint14Y" fmla="*/ 40 h 43"/>
                  <a:gd name="GluePoint15X" fmla="*/ 35 w 41"/>
                  <a:gd name="GluePoint15Y" fmla="*/ 43 h 43"/>
                  <a:gd name="GluePoint16X" fmla="*/ 24 w 41"/>
                  <a:gd name="GluePoint16Y" fmla="*/ 37 h 43"/>
                  <a:gd name="GluePoint17X" fmla="*/ 27 w 41"/>
                  <a:gd name="GluePoint17Y" fmla="*/ 35 h 43"/>
                  <a:gd name="GluePoint18X" fmla="*/ 22 w 41"/>
                  <a:gd name="GluePoint18Y" fmla="*/ 37 h 43"/>
                  <a:gd name="GluePoint19X" fmla="*/ 22 w 41"/>
                  <a:gd name="GluePoint19Y" fmla="*/ 33 h 43"/>
                  <a:gd name="GluePoint20X" fmla="*/ 25 w 41"/>
                  <a:gd name="GluePoint20Y" fmla="*/ 32 h 43"/>
                  <a:gd name="GluePoint21X" fmla="*/ 17 w 41"/>
                  <a:gd name="GluePoint21Y" fmla="*/ 32 h 43"/>
                  <a:gd name="GluePoint22X" fmla="*/ 16 w 41"/>
                  <a:gd name="GluePoint22Y" fmla="*/ 30 h 43"/>
                  <a:gd name="GluePoint23X" fmla="*/ 19 w 41"/>
                  <a:gd name="GluePoint23Y" fmla="*/ 30 h 43"/>
                  <a:gd name="GluePoint24X" fmla="*/ 17 w 41"/>
                  <a:gd name="GluePoint24Y" fmla="*/ 27 h 43"/>
                  <a:gd name="GluePoint25X" fmla="*/ 9 w 41"/>
                  <a:gd name="GluePoint25Y" fmla="*/ 24 h 43"/>
                  <a:gd name="GluePoint26X" fmla="*/ 11 w 41"/>
                  <a:gd name="GluePoint26Y" fmla="*/ 22 h 43"/>
                  <a:gd name="GluePoint27X" fmla="*/ 19 w 41"/>
                  <a:gd name="GluePoint27Y" fmla="*/ 20 h 43"/>
                  <a:gd name="GluePoint28X" fmla="*/ 14 w 41"/>
                  <a:gd name="GluePoint28Y" fmla="*/ 19 h 43"/>
                  <a:gd name="GluePoint29X" fmla="*/ 14 w 41"/>
                  <a:gd name="GluePoint29Y" fmla="*/ 17 h 43"/>
                  <a:gd name="GluePoint30X" fmla="*/ 13 w 41"/>
                  <a:gd name="GluePoint30Y" fmla="*/ 19 h 43"/>
                  <a:gd name="GluePoint31X" fmla="*/ 9 w 41"/>
                  <a:gd name="GluePoint31Y" fmla="*/ 16 h 43"/>
                  <a:gd name="GluePoint32X" fmla="*/ 8 w 41"/>
                  <a:gd name="GluePoint32Y" fmla="*/ 16 h 43"/>
                  <a:gd name="GluePoint33X" fmla="*/ 6 w 41"/>
                  <a:gd name="GluePoint33Y" fmla="*/ 16 h 43"/>
                  <a:gd name="GluePoint34X" fmla="*/ 9 w 41"/>
                  <a:gd name="GluePoint34Y" fmla="*/ 12 h 43"/>
                  <a:gd name="GluePoint35X" fmla="*/ 8 w 41"/>
                  <a:gd name="GluePoint35Y" fmla="*/ 11 h 43"/>
                  <a:gd name="GluePoint36X" fmla="*/ 5 w 41"/>
                  <a:gd name="GluePoint36Y" fmla="*/ 12 h 43"/>
                  <a:gd name="GluePoint37X" fmla="*/ 5 w 41"/>
                  <a:gd name="GluePoint37Y" fmla="*/ 11 h 43"/>
                  <a:gd name="GluePoint38X" fmla="*/ 0 w 41"/>
                  <a:gd name="GluePoint38Y" fmla="*/ 12 h 43"/>
                  <a:gd name="GluePoint39X" fmla="*/ 1 w 41"/>
                  <a:gd name="GluePoint39Y" fmla="*/ 9 h 43"/>
                  <a:gd name="GluePoint40X" fmla="*/ 1 w 41"/>
                  <a:gd name="GluePoint40Y" fmla="*/ 6 h 43"/>
                  <a:gd name="GluePoint41X" fmla="*/ 6 w 41"/>
                  <a:gd name="GluePoint41Y" fmla="*/ 8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41" h="43">
                    <a:moveTo>
                      <a:pt x="6" y="8"/>
                    </a:moveTo>
                    <a:lnTo>
                      <a:pt x="9" y="3"/>
                    </a:lnTo>
                    <a:lnTo>
                      <a:pt x="5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32" y="8"/>
                    </a:lnTo>
                    <a:lnTo>
                      <a:pt x="33" y="19"/>
                    </a:lnTo>
                    <a:lnTo>
                      <a:pt x="33" y="22"/>
                    </a:lnTo>
                    <a:lnTo>
                      <a:pt x="41" y="30"/>
                    </a:lnTo>
                    <a:lnTo>
                      <a:pt x="40" y="37"/>
                    </a:lnTo>
                    <a:lnTo>
                      <a:pt x="41" y="37"/>
                    </a:lnTo>
                    <a:lnTo>
                      <a:pt x="41" y="40"/>
                    </a:lnTo>
                    <a:lnTo>
                      <a:pt x="35" y="43"/>
                    </a:lnTo>
                    <a:lnTo>
                      <a:pt x="24" y="37"/>
                    </a:lnTo>
                    <a:lnTo>
                      <a:pt x="27" y="35"/>
                    </a:lnTo>
                    <a:lnTo>
                      <a:pt x="22" y="37"/>
                    </a:lnTo>
                    <a:lnTo>
                      <a:pt x="22" y="33"/>
                    </a:lnTo>
                    <a:lnTo>
                      <a:pt x="25" y="32"/>
                    </a:lnTo>
                    <a:lnTo>
                      <a:pt x="17" y="32"/>
                    </a:lnTo>
                    <a:lnTo>
                      <a:pt x="16" y="30"/>
                    </a:lnTo>
                    <a:lnTo>
                      <a:pt x="19" y="30"/>
                    </a:lnTo>
                    <a:lnTo>
                      <a:pt x="17" y="27"/>
                    </a:lnTo>
                    <a:lnTo>
                      <a:pt x="9" y="24"/>
                    </a:lnTo>
                    <a:lnTo>
                      <a:pt x="11" y="22"/>
                    </a:lnTo>
                    <a:lnTo>
                      <a:pt x="19" y="20"/>
                    </a:lnTo>
                    <a:lnTo>
                      <a:pt x="14" y="19"/>
                    </a:lnTo>
                    <a:lnTo>
                      <a:pt x="14" y="17"/>
                    </a:lnTo>
                    <a:lnTo>
                      <a:pt x="13" y="19"/>
                    </a:lnTo>
                    <a:lnTo>
                      <a:pt x="9" y="16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9" y="12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61" name="Freeform 540"/>
              <p:cNvSpPr/>
              <p:nvPr/>
            </p:nvSpPr>
            <p:spPr>
              <a:xfrm>
                <a:off x="1353960" y="1454040"/>
                <a:ext cx="23400" cy="331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3120"/>
                  <a:gd name="textAreaBottom" fmla="*/ 33480 h 33120"/>
                  <a:gd name="GluePoint1X" fmla="*/ 15 w 15"/>
                  <a:gd name="GluePoint1Y" fmla="*/ 4 h 21"/>
                  <a:gd name="GluePoint2X" fmla="*/ 7 w 15"/>
                  <a:gd name="GluePoint2Y" fmla="*/ 16 h 21"/>
                  <a:gd name="GluePoint3X" fmla="*/ 0 w 15"/>
                  <a:gd name="GluePoint3Y" fmla="*/ 21 h 21"/>
                  <a:gd name="GluePoint4X" fmla="*/ 0 w 15"/>
                  <a:gd name="GluePoint4Y" fmla="*/ 21 h 21"/>
                  <a:gd name="GluePoint5X" fmla="*/ 2 w 15"/>
                  <a:gd name="GluePoint5Y" fmla="*/ 16 h 21"/>
                  <a:gd name="GluePoint6X" fmla="*/ 8 w 15"/>
                  <a:gd name="GluePoint6Y" fmla="*/ 11 h 21"/>
                  <a:gd name="GluePoint7X" fmla="*/ 3 w 15"/>
                  <a:gd name="GluePoint7Y" fmla="*/ 12 h 21"/>
                  <a:gd name="GluePoint8X" fmla="*/ 3 w 15"/>
                  <a:gd name="GluePoint8Y" fmla="*/ 9 h 21"/>
                  <a:gd name="GluePoint9X" fmla="*/ 8 w 15"/>
                  <a:gd name="GluePoint9Y" fmla="*/ 6 h 21"/>
                  <a:gd name="GluePoint10X" fmla="*/ 7 w 15"/>
                  <a:gd name="GluePoint10Y" fmla="*/ 3 h 21"/>
                  <a:gd name="GluePoint11X" fmla="*/ 11 w 15"/>
                  <a:gd name="GluePoint11Y" fmla="*/ 0 h 21"/>
                  <a:gd name="GluePoint12X" fmla="*/ 15 w 15"/>
                  <a:gd name="GluePoint12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1">
                    <a:moveTo>
                      <a:pt x="15" y="4"/>
                    </a:moveTo>
                    <a:lnTo>
                      <a:pt x="7" y="16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8" y="11"/>
                    </a:lnTo>
                    <a:lnTo>
                      <a:pt x="3" y="12"/>
                    </a:lnTo>
                    <a:lnTo>
                      <a:pt x="3" y="9"/>
                    </a:lnTo>
                    <a:lnTo>
                      <a:pt x="8" y="6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62" name="Freeform 541"/>
              <p:cNvSpPr/>
              <p:nvPr/>
            </p:nvSpPr>
            <p:spPr>
              <a:xfrm>
                <a:off x="1379520" y="1434960"/>
                <a:ext cx="29880" cy="313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1320"/>
                  <a:gd name="textAreaBottom" fmla="*/ 31680 h 31320"/>
                  <a:gd name="GluePoint1X" fmla="*/ 8 w 19"/>
                  <a:gd name="GluePoint1Y" fmla="*/ 10 h 20"/>
                  <a:gd name="GluePoint2X" fmla="*/ 11 w 19"/>
                  <a:gd name="GluePoint2Y" fmla="*/ 4 h 20"/>
                  <a:gd name="GluePoint3X" fmla="*/ 14 w 19"/>
                  <a:gd name="GluePoint3Y" fmla="*/ 0 h 20"/>
                  <a:gd name="GluePoint4X" fmla="*/ 18 w 19"/>
                  <a:gd name="GluePoint4Y" fmla="*/ 0 h 20"/>
                  <a:gd name="GluePoint5X" fmla="*/ 19 w 19"/>
                  <a:gd name="GluePoint5Y" fmla="*/ 2 h 20"/>
                  <a:gd name="GluePoint6X" fmla="*/ 19 w 19"/>
                  <a:gd name="GluePoint6Y" fmla="*/ 5 h 20"/>
                  <a:gd name="GluePoint7X" fmla="*/ 16 w 19"/>
                  <a:gd name="GluePoint7Y" fmla="*/ 10 h 20"/>
                  <a:gd name="GluePoint8X" fmla="*/ 18 w 19"/>
                  <a:gd name="GluePoint8Y" fmla="*/ 4 h 20"/>
                  <a:gd name="GluePoint9X" fmla="*/ 14 w 19"/>
                  <a:gd name="GluePoint9Y" fmla="*/ 7 h 20"/>
                  <a:gd name="GluePoint10X" fmla="*/ 14 w 19"/>
                  <a:gd name="GluePoint10Y" fmla="*/ 12 h 20"/>
                  <a:gd name="GluePoint11X" fmla="*/ 13 w 19"/>
                  <a:gd name="GluePoint11Y" fmla="*/ 12 h 20"/>
                  <a:gd name="GluePoint12X" fmla="*/ 11 w 19"/>
                  <a:gd name="GluePoint12Y" fmla="*/ 15 h 20"/>
                  <a:gd name="GluePoint13X" fmla="*/ 10 w 19"/>
                  <a:gd name="GluePoint13Y" fmla="*/ 13 h 20"/>
                  <a:gd name="GluePoint14X" fmla="*/ 7 w 19"/>
                  <a:gd name="GluePoint14Y" fmla="*/ 16 h 20"/>
                  <a:gd name="GluePoint15X" fmla="*/ 7 w 19"/>
                  <a:gd name="GluePoint15Y" fmla="*/ 16 h 20"/>
                  <a:gd name="GluePoint16X" fmla="*/ 0 w 19"/>
                  <a:gd name="GluePoint16Y" fmla="*/ 20 h 20"/>
                  <a:gd name="GluePoint17X" fmla="*/ 0 w 19"/>
                  <a:gd name="GluePoint17Y" fmla="*/ 18 h 20"/>
                  <a:gd name="GluePoint18X" fmla="*/ 3 w 19"/>
                  <a:gd name="GluePoint18Y" fmla="*/ 15 h 20"/>
                  <a:gd name="GluePoint19X" fmla="*/ 7 w 19"/>
                  <a:gd name="GluePoint19Y" fmla="*/ 13 h 20"/>
                  <a:gd name="GluePoint20X" fmla="*/ 7 w 19"/>
                  <a:gd name="GluePoint20Y" fmla="*/ 12 h 20"/>
                  <a:gd name="GluePoint21X" fmla="*/ 10 w 19"/>
                  <a:gd name="GluePoint21Y" fmla="*/ 10 h 20"/>
                  <a:gd name="GluePoint22X" fmla="*/ 8 w 19"/>
                  <a:gd name="GluePoint22Y" fmla="*/ 10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9" h="20">
                    <a:moveTo>
                      <a:pt x="8" y="10"/>
                    </a:moveTo>
                    <a:lnTo>
                      <a:pt x="11" y="4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9" y="2"/>
                    </a:lnTo>
                    <a:lnTo>
                      <a:pt x="19" y="5"/>
                    </a:lnTo>
                    <a:lnTo>
                      <a:pt x="16" y="10"/>
                    </a:lnTo>
                    <a:lnTo>
                      <a:pt x="18" y="4"/>
                    </a:lnTo>
                    <a:lnTo>
                      <a:pt x="14" y="7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10" y="13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63" name="Freeform 542"/>
              <p:cNvSpPr/>
              <p:nvPr/>
            </p:nvSpPr>
            <p:spPr>
              <a:xfrm>
                <a:off x="1366920" y="146844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5 h 13"/>
                  <a:gd name="GluePoint2X" fmla="*/ 5 w 13"/>
                  <a:gd name="GluePoint2Y" fmla="*/ 3 h 13"/>
                  <a:gd name="GluePoint3X" fmla="*/ 7 w 13"/>
                  <a:gd name="GluePoint3Y" fmla="*/ 2 h 13"/>
                  <a:gd name="GluePoint4X" fmla="*/ 10 w 13"/>
                  <a:gd name="GluePoint4Y" fmla="*/ 0 h 13"/>
                  <a:gd name="GluePoint5X" fmla="*/ 10 w 13"/>
                  <a:gd name="GluePoint5Y" fmla="*/ 3 h 13"/>
                  <a:gd name="GluePoint6X" fmla="*/ 13 w 13"/>
                  <a:gd name="GluePoint6Y" fmla="*/ 2 h 13"/>
                  <a:gd name="GluePoint7X" fmla="*/ 11 w 13"/>
                  <a:gd name="GluePoint7Y" fmla="*/ 5 h 13"/>
                  <a:gd name="GluePoint8X" fmla="*/ 8 w 13"/>
                  <a:gd name="GluePoint8Y" fmla="*/ 5 h 13"/>
                  <a:gd name="GluePoint9X" fmla="*/ 2 w 13"/>
                  <a:gd name="GluePoint9Y" fmla="*/ 13 h 13"/>
                  <a:gd name="GluePoint10X" fmla="*/ 2 w 13"/>
                  <a:gd name="GluePoint10Y" fmla="*/ 12 h 13"/>
                  <a:gd name="GluePoint11X" fmla="*/ 0 w 13"/>
                  <a:gd name="GluePoint11Y" fmla="*/ 12 h 13"/>
                  <a:gd name="GluePoint12X" fmla="*/ 2 w 13"/>
                  <a:gd name="GluePoint12Y" fmla="*/ 8 h 13"/>
                  <a:gd name="GluePoint13X" fmla="*/ 7 w 13"/>
                  <a:gd name="GluePoint13Y" fmla="*/ 7 h 13"/>
                  <a:gd name="GluePoint14X" fmla="*/ 5 w 13"/>
                  <a:gd name="GluePoint14Y" fmla="*/ 5 h 13"/>
                  <a:gd name="GluePoint15X" fmla="*/ 7 w 13"/>
                  <a:gd name="GluePoint15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5"/>
                    </a:moveTo>
                    <a:lnTo>
                      <a:pt x="5" y="3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13" y="2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64" name="Freeform 543"/>
              <p:cNvSpPr/>
              <p:nvPr/>
            </p:nvSpPr>
            <p:spPr>
              <a:xfrm>
                <a:off x="1384200" y="1463760"/>
                <a:ext cx="23400" cy="1728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7280"/>
                  <a:gd name="textAreaBottom" fmla="*/ 17640 h 17280"/>
                  <a:gd name="GluePoint1X" fmla="*/ 4 w 15"/>
                  <a:gd name="GluePoint1Y" fmla="*/ 2 h 11"/>
                  <a:gd name="GluePoint2X" fmla="*/ 5 w 15"/>
                  <a:gd name="GluePoint2Y" fmla="*/ 0 h 11"/>
                  <a:gd name="GluePoint3X" fmla="*/ 15 w 15"/>
                  <a:gd name="GluePoint3Y" fmla="*/ 2 h 11"/>
                  <a:gd name="GluePoint4X" fmla="*/ 10 w 15"/>
                  <a:gd name="GluePoint4Y" fmla="*/ 8 h 11"/>
                  <a:gd name="GluePoint5X" fmla="*/ 8 w 15"/>
                  <a:gd name="GluePoint5Y" fmla="*/ 5 h 11"/>
                  <a:gd name="GluePoint6X" fmla="*/ 5 w 15"/>
                  <a:gd name="GluePoint6Y" fmla="*/ 11 h 11"/>
                  <a:gd name="GluePoint7X" fmla="*/ 0 w 15"/>
                  <a:gd name="GluePoint7Y" fmla="*/ 11 h 11"/>
                  <a:gd name="GluePoint8X" fmla="*/ 5 w 15"/>
                  <a:gd name="GluePoint8Y" fmla="*/ 5 h 11"/>
                  <a:gd name="GluePoint9X" fmla="*/ 4 w 15"/>
                  <a:gd name="GluePoint9Y" fmla="*/ 3 h 11"/>
                  <a:gd name="GluePoint10X" fmla="*/ 4 w 15"/>
                  <a:gd name="GluePoint10Y" fmla="*/ 2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1">
                    <a:moveTo>
                      <a:pt x="4" y="2"/>
                    </a:moveTo>
                    <a:lnTo>
                      <a:pt x="5" y="0"/>
                    </a:lnTo>
                    <a:lnTo>
                      <a:pt x="15" y="2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65" name="Freeform 544"/>
              <p:cNvSpPr/>
              <p:nvPr/>
            </p:nvSpPr>
            <p:spPr>
              <a:xfrm>
                <a:off x="1401840" y="147168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0 h 5"/>
                  <a:gd name="GluePoint2X" fmla="*/ 4 w 4"/>
                  <a:gd name="GluePoint2Y" fmla="*/ 5 h 5"/>
                  <a:gd name="GluePoint3X" fmla="*/ 0 w 4"/>
                  <a:gd name="GluePoint3Y" fmla="*/ 3 h 5"/>
                  <a:gd name="GluePoint4X" fmla="*/ 4 w 4"/>
                  <a:gd name="GluePoint4Y" fmla="*/ 0 h 5"/>
                  <a:gd name="GluePoint5X" fmla="*/ 4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0"/>
                    </a:moveTo>
                    <a:lnTo>
                      <a:pt x="4" y="5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66" name="Freeform 545"/>
              <p:cNvSpPr/>
              <p:nvPr/>
            </p:nvSpPr>
            <p:spPr>
              <a:xfrm>
                <a:off x="1392120" y="148104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5 w 5"/>
                  <a:gd name="GluePoint2Y" fmla="*/ 2 h 4"/>
                  <a:gd name="GluePoint3X" fmla="*/ 3 w 5"/>
                  <a:gd name="GluePoint3Y" fmla="*/ 4 h 4"/>
                  <a:gd name="GluePoint4X" fmla="*/ 0 w 5"/>
                  <a:gd name="GluePoint4Y" fmla="*/ 2 h 4"/>
                  <a:gd name="GluePoint5X" fmla="*/ 5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5" y="2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67" name="Freeform 546"/>
              <p:cNvSpPr/>
              <p:nvPr/>
            </p:nvSpPr>
            <p:spPr>
              <a:xfrm>
                <a:off x="1359000" y="1433520"/>
                <a:ext cx="33120" cy="2196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21960"/>
                  <a:gd name="textAreaBottom" fmla="*/ 22320 h 21960"/>
                  <a:gd name="GluePoint1X" fmla="*/ 21 w 21"/>
                  <a:gd name="GluePoint1Y" fmla="*/ 3 h 14"/>
                  <a:gd name="GluePoint2X" fmla="*/ 20 w 21"/>
                  <a:gd name="GluePoint2Y" fmla="*/ 6 h 14"/>
                  <a:gd name="GluePoint3X" fmla="*/ 18 w 21"/>
                  <a:gd name="GluePoint3Y" fmla="*/ 6 h 14"/>
                  <a:gd name="GluePoint4X" fmla="*/ 18 w 21"/>
                  <a:gd name="GluePoint4Y" fmla="*/ 8 h 14"/>
                  <a:gd name="GluePoint5X" fmla="*/ 18 w 21"/>
                  <a:gd name="GluePoint5Y" fmla="*/ 9 h 14"/>
                  <a:gd name="GluePoint6X" fmla="*/ 13 w 21"/>
                  <a:gd name="GluePoint6Y" fmla="*/ 14 h 14"/>
                  <a:gd name="GluePoint7X" fmla="*/ 8 w 21"/>
                  <a:gd name="GluePoint7Y" fmla="*/ 8 h 14"/>
                  <a:gd name="GluePoint8X" fmla="*/ 5 w 21"/>
                  <a:gd name="GluePoint8Y" fmla="*/ 13 h 14"/>
                  <a:gd name="GluePoint9X" fmla="*/ 2 w 21"/>
                  <a:gd name="GluePoint9Y" fmla="*/ 14 h 14"/>
                  <a:gd name="GluePoint10X" fmla="*/ 0 w 21"/>
                  <a:gd name="GluePoint10Y" fmla="*/ 13 h 14"/>
                  <a:gd name="GluePoint11X" fmla="*/ 2 w 21"/>
                  <a:gd name="GluePoint11Y" fmla="*/ 13 h 14"/>
                  <a:gd name="GluePoint12X" fmla="*/ 2 w 21"/>
                  <a:gd name="GluePoint12Y" fmla="*/ 8 h 14"/>
                  <a:gd name="GluePoint13X" fmla="*/ 4 w 21"/>
                  <a:gd name="GluePoint13Y" fmla="*/ 5 h 14"/>
                  <a:gd name="GluePoint14X" fmla="*/ 5 w 21"/>
                  <a:gd name="GluePoint14Y" fmla="*/ 6 h 14"/>
                  <a:gd name="GluePoint15X" fmla="*/ 7 w 21"/>
                  <a:gd name="GluePoint15Y" fmla="*/ 3 h 14"/>
                  <a:gd name="GluePoint16X" fmla="*/ 8 w 21"/>
                  <a:gd name="GluePoint16Y" fmla="*/ 1 h 14"/>
                  <a:gd name="GluePoint17X" fmla="*/ 7 w 21"/>
                  <a:gd name="GluePoint17Y" fmla="*/ 3 h 14"/>
                  <a:gd name="GluePoint18X" fmla="*/ 15 w 21"/>
                  <a:gd name="GluePoint18Y" fmla="*/ 0 h 14"/>
                  <a:gd name="GluePoint19X" fmla="*/ 16 w 21"/>
                  <a:gd name="GluePoint19Y" fmla="*/ 3 h 14"/>
                  <a:gd name="GluePoint20X" fmla="*/ 21 w 21"/>
                  <a:gd name="GluePoint20Y" fmla="*/ 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1" h="14">
                    <a:moveTo>
                      <a:pt x="21" y="3"/>
                    </a:moveTo>
                    <a:lnTo>
                      <a:pt x="20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8" y="9"/>
                    </a:lnTo>
                    <a:lnTo>
                      <a:pt x="13" y="14"/>
                    </a:lnTo>
                    <a:lnTo>
                      <a:pt x="8" y="8"/>
                    </a:lnTo>
                    <a:lnTo>
                      <a:pt x="5" y="13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16" y="3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68" name="Freeform 547"/>
              <p:cNvSpPr/>
              <p:nvPr/>
            </p:nvSpPr>
            <p:spPr>
              <a:xfrm>
                <a:off x="1366920" y="1484280"/>
                <a:ext cx="25200" cy="42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2480"/>
                  <a:gd name="textAreaBottom" fmla="*/ 42840 h 42480"/>
                  <a:gd name="GluePoint1X" fmla="*/ 15 w 16"/>
                  <a:gd name="GluePoint1Y" fmla="*/ 5 h 27"/>
                  <a:gd name="GluePoint2X" fmla="*/ 16 w 16"/>
                  <a:gd name="GluePoint2Y" fmla="*/ 10 h 27"/>
                  <a:gd name="GluePoint3X" fmla="*/ 13 w 16"/>
                  <a:gd name="GluePoint3Y" fmla="*/ 11 h 27"/>
                  <a:gd name="GluePoint4X" fmla="*/ 15 w 16"/>
                  <a:gd name="GluePoint4Y" fmla="*/ 14 h 27"/>
                  <a:gd name="GluePoint5X" fmla="*/ 11 w 16"/>
                  <a:gd name="GluePoint5Y" fmla="*/ 13 h 27"/>
                  <a:gd name="GluePoint6X" fmla="*/ 11 w 16"/>
                  <a:gd name="GluePoint6Y" fmla="*/ 16 h 27"/>
                  <a:gd name="GluePoint7X" fmla="*/ 13 w 16"/>
                  <a:gd name="GluePoint7Y" fmla="*/ 19 h 27"/>
                  <a:gd name="GluePoint8X" fmla="*/ 8 w 16"/>
                  <a:gd name="GluePoint8Y" fmla="*/ 22 h 27"/>
                  <a:gd name="GluePoint9X" fmla="*/ 10 w 16"/>
                  <a:gd name="GluePoint9Y" fmla="*/ 22 h 27"/>
                  <a:gd name="GluePoint10X" fmla="*/ 7 w 16"/>
                  <a:gd name="GluePoint10Y" fmla="*/ 27 h 27"/>
                  <a:gd name="GluePoint11X" fmla="*/ 3 w 16"/>
                  <a:gd name="GluePoint11Y" fmla="*/ 27 h 27"/>
                  <a:gd name="GluePoint12X" fmla="*/ 7 w 16"/>
                  <a:gd name="GluePoint12Y" fmla="*/ 22 h 27"/>
                  <a:gd name="GluePoint13X" fmla="*/ 3 w 16"/>
                  <a:gd name="GluePoint13Y" fmla="*/ 22 h 27"/>
                  <a:gd name="GluePoint14X" fmla="*/ 5 w 16"/>
                  <a:gd name="GluePoint14Y" fmla="*/ 19 h 27"/>
                  <a:gd name="GluePoint15X" fmla="*/ 0 w 16"/>
                  <a:gd name="GluePoint15Y" fmla="*/ 16 h 27"/>
                  <a:gd name="GluePoint16X" fmla="*/ 3 w 16"/>
                  <a:gd name="GluePoint16Y" fmla="*/ 16 h 27"/>
                  <a:gd name="GluePoint17X" fmla="*/ 5 w 16"/>
                  <a:gd name="GluePoint17Y" fmla="*/ 13 h 27"/>
                  <a:gd name="GluePoint18X" fmla="*/ 7 w 16"/>
                  <a:gd name="GluePoint18Y" fmla="*/ 13 h 27"/>
                  <a:gd name="GluePoint19X" fmla="*/ 2 w 16"/>
                  <a:gd name="GluePoint19Y" fmla="*/ 11 h 27"/>
                  <a:gd name="GluePoint20X" fmla="*/ 7 w 16"/>
                  <a:gd name="GluePoint20Y" fmla="*/ 8 h 27"/>
                  <a:gd name="GluePoint21X" fmla="*/ 11 w 16"/>
                  <a:gd name="GluePoint21Y" fmla="*/ 3 h 27"/>
                  <a:gd name="GluePoint22X" fmla="*/ 2 w 16"/>
                  <a:gd name="GluePoint22Y" fmla="*/ 6 h 27"/>
                  <a:gd name="GluePoint23X" fmla="*/ 8 w 16"/>
                  <a:gd name="GluePoint23Y" fmla="*/ 2 h 27"/>
                  <a:gd name="GluePoint24X" fmla="*/ 10 w 16"/>
                  <a:gd name="GluePoint24Y" fmla="*/ 0 h 27"/>
                  <a:gd name="GluePoint25X" fmla="*/ 15 w 16"/>
                  <a:gd name="GluePoint25Y" fmla="*/ 0 h 27"/>
                  <a:gd name="GluePoint26X" fmla="*/ 15 w 16"/>
                  <a:gd name="GluePoint26Y" fmla="*/ 2 h 27"/>
                  <a:gd name="GluePoint27X" fmla="*/ 11 w 16"/>
                  <a:gd name="GluePoint27Y" fmla="*/ 5 h 27"/>
                  <a:gd name="GluePoint28X" fmla="*/ 15 w 16"/>
                  <a:gd name="GluePoint28Y" fmla="*/ 5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16" h="27">
                    <a:moveTo>
                      <a:pt x="15" y="5"/>
                    </a:moveTo>
                    <a:lnTo>
                      <a:pt x="16" y="10"/>
                    </a:lnTo>
                    <a:lnTo>
                      <a:pt x="13" y="11"/>
                    </a:lnTo>
                    <a:lnTo>
                      <a:pt x="15" y="14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8" y="22"/>
                    </a:lnTo>
                    <a:lnTo>
                      <a:pt x="10" y="22"/>
                    </a:lnTo>
                    <a:lnTo>
                      <a:pt x="7" y="27"/>
                    </a:lnTo>
                    <a:lnTo>
                      <a:pt x="3" y="27"/>
                    </a:lnTo>
                    <a:lnTo>
                      <a:pt x="7" y="22"/>
                    </a:lnTo>
                    <a:lnTo>
                      <a:pt x="3" y="22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2" y="11"/>
                    </a:lnTo>
                    <a:lnTo>
                      <a:pt x="7" y="8"/>
                    </a:lnTo>
                    <a:lnTo>
                      <a:pt x="11" y="3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1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69" name="Freeform 548"/>
              <p:cNvSpPr/>
              <p:nvPr/>
            </p:nvSpPr>
            <p:spPr>
              <a:xfrm>
                <a:off x="1397160" y="14940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3 w 15"/>
                  <a:gd name="GluePoint1Y" fmla="*/ 12 h 13"/>
                  <a:gd name="GluePoint2X" fmla="*/ 7 w 15"/>
                  <a:gd name="GluePoint2Y" fmla="*/ 10 h 13"/>
                  <a:gd name="GluePoint3X" fmla="*/ 5 w 15"/>
                  <a:gd name="GluePoint3Y" fmla="*/ 13 h 13"/>
                  <a:gd name="GluePoint4X" fmla="*/ 8 w 15"/>
                  <a:gd name="GluePoint4Y" fmla="*/ 13 h 13"/>
                  <a:gd name="GluePoint5X" fmla="*/ 10 w 15"/>
                  <a:gd name="GluePoint5Y" fmla="*/ 10 h 13"/>
                  <a:gd name="GluePoint6X" fmla="*/ 13 w 15"/>
                  <a:gd name="GluePoint6Y" fmla="*/ 7 h 13"/>
                  <a:gd name="GluePoint7X" fmla="*/ 15 w 15"/>
                  <a:gd name="GluePoint7Y" fmla="*/ 0 h 13"/>
                  <a:gd name="GluePoint8X" fmla="*/ 8 w 15"/>
                  <a:gd name="GluePoint8Y" fmla="*/ 2 h 13"/>
                  <a:gd name="GluePoint9X" fmla="*/ 7 w 15"/>
                  <a:gd name="GluePoint9Y" fmla="*/ 4 h 13"/>
                  <a:gd name="GluePoint10X" fmla="*/ 0 w 15"/>
                  <a:gd name="GluePoint10Y" fmla="*/ 8 h 13"/>
                  <a:gd name="GluePoint11X" fmla="*/ 2 w 15"/>
                  <a:gd name="GluePoint11Y" fmla="*/ 10 h 13"/>
                  <a:gd name="GluePoint12X" fmla="*/ 5 w 15"/>
                  <a:gd name="GluePoint12Y" fmla="*/ 8 h 13"/>
                  <a:gd name="GluePoint13X" fmla="*/ 7 w 15"/>
                  <a:gd name="GluePoint13Y" fmla="*/ 8 h 13"/>
                  <a:gd name="GluePoint14X" fmla="*/ 8 w 15"/>
                  <a:gd name="GluePoint14Y" fmla="*/ 5 h 13"/>
                  <a:gd name="GluePoint15X" fmla="*/ 7 w 15"/>
                  <a:gd name="GluePoint15Y" fmla="*/ 8 h 13"/>
                  <a:gd name="GluePoint16X" fmla="*/ 3 w 15"/>
                  <a:gd name="GluePoint16Y" fmla="*/ 1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3" y="12"/>
                    </a:moveTo>
                    <a:lnTo>
                      <a:pt x="7" y="10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7"/>
                    </a:lnTo>
                    <a:lnTo>
                      <a:pt x="15" y="0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70" name="Freeform 549"/>
              <p:cNvSpPr/>
              <p:nvPr/>
            </p:nvSpPr>
            <p:spPr>
              <a:xfrm>
                <a:off x="1359000" y="15127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2 w 4"/>
                  <a:gd name="GluePoint1Y" fmla="*/ 4 h 8"/>
                  <a:gd name="GluePoint2X" fmla="*/ 2 w 4"/>
                  <a:gd name="GluePoint2Y" fmla="*/ 8 h 8"/>
                  <a:gd name="GluePoint3X" fmla="*/ 0 w 4"/>
                  <a:gd name="GluePoint3Y" fmla="*/ 8 h 8"/>
                  <a:gd name="GluePoint4X" fmla="*/ 0 w 4"/>
                  <a:gd name="GluePoint4Y" fmla="*/ 4 h 8"/>
                  <a:gd name="GluePoint5X" fmla="*/ 4 w 4"/>
                  <a:gd name="GluePoint5Y" fmla="*/ 0 h 8"/>
                  <a:gd name="GluePoint6X" fmla="*/ 2 w 4"/>
                  <a:gd name="GluePoint6Y" fmla="*/ 4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2" y="4"/>
                    </a:moveTo>
                    <a:lnTo>
                      <a:pt x="2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71" name="Freeform 550"/>
              <p:cNvSpPr/>
              <p:nvPr/>
            </p:nvSpPr>
            <p:spPr>
              <a:xfrm>
                <a:off x="1395360" y="15127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1 w 1"/>
                  <a:gd name="GluePoint1Y" fmla="*/ 0 h 3"/>
                  <a:gd name="GluePoint2X" fmla="*/ 1 w 1"/>
                  <a:gd name="GluePoint2Y" fmla="*/ 3 h 3"/>
                  <a:gd name="GluePoint3X" fmla="*/ 0 w 1"/>
                  <a:gd name="GluePoint3Y" fmla="*/ 1 h 3"/>
                  <a:gd name="GluePoint4X" fmla="*/ 1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72" name="Freeform 551"/>
              <p:cNvSpPr/>
              <p:nvPr/>
            </p:nvSpPr>
            <p:spPr>
              <a:xfrm>
                <a:off x="1335240" y="1539720"/>
                <a:ext cx="34560" cy="28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28080"/>
                  <a:gd name="textAreaBottom" fmla="*/ 28440 h 28080"/>
                  <a:gd name="GluePoint1X" fmla="*/ 17 w 22"/>
                  <a:gd name="GluePoint1Y" fmla="*/ 3 h 18"/>
                  <a:gd name="GluePoint2X" fmla="*/ 22 w 22"/>
                  <a:gd name="GluePoint2Y" fmla="*/ 2 h 18"/>
                  <a:gd name="GluePoint3X" fmla="*/ 20 w 22"/>
                  <a:gd name="GluePoint3Y" fmla="*/ 3 h 18"/>
                  <a:gd name="GluePoint4X" fmla="*/ 9 w 22"/>
                  <a:gd name="GluePoint4Y" fmla="*/ 15 h 18"/>
                  <a:gd name="GluePoint5X" fmla="*/ 4 w 22"/>
                  <a:gd name="GluePoint5Y" fmla="*/ 16 h 18"/>
                  <a:gd name="GluePoint6X" fmla="*/ 3 w 22"/>
                  <a:gd name="GluePoint6Y" fmla="*/ 16 h 18"/>
                  <a:gd name="GluePoint7X" fmla="*/ 0 w 22"/>
                  <a:gd name="GluePoint7Y" fmla="*/ 18 h 18"/>
                  <a:gd name="GluePoint8X" fmla="*/ 1 w 22"/>
                  <a:gd name="GluePoint8Y" fmla="*/ 15 h 18"/>
                  <a:gd name="GluePoint9X" fmla="*/ 3 w 22"/>
                  <a:gd name="GluePoint9Y" fmla="*/ 13 h 18"/>
                  <a:gd name="GluePoint10X" fmla="*/ 4 w 22"/>
                  <a:gd name="GluePoint10Y" fmla="*/ 13 h 18"/>
                  <a:gd name="GluePoint11X" fmla="*/ 0 w 22"/>
                  <a:gd name="GluePoint11Y" fmla="*/ 10 h 18"/>
                  <a:gd name="GluePoint12X" fmla="*/ 1 w 22"/>
                  <a:gd name="GluePoint12Y" fmla="*/ 5 h 18"/>
                  <a:gd name="GluePoint13X" fmla="*/ 4 w 22"/>
                  <a:gd name="GluePoint13Y" fmla="*/ 0 h 18"/>
                  <a:gd name="GluePoint14X" fmla="*/ 11 w 22"/>
                  <a:gd name="GluePoint14Y" fmla="*/ 2 h 18"/>
                  <a:gd name="GluePoint15X" fmla="*/ 8 w 22"/>
                  <a:gd name="GluePoint15Y" fmla="*/ 5 h 18"/>
                  <a:gd name="GluePoint16X" fmla="*/ 14 w 22"/>
                  <a:gd name="GluePoint16Y" fmla="*/ 2 h 18"/>
                  <a:gd name="GluePoint17X" fmla="*/ 11 w 22"/>
                  <a:gd name="GluePoint17Y" fmla="*/ 7 h 18"/>
                  <a:gd name="GluePoint18X" fmla="*/ 4 w 22"/>
                  <a:gd name="GluePoint18Y" fmla="*/ 10 h 18"/>
                  <a:gd name="GluePoint19X" fmla="*/ 6 w 22"/>
                  <a:gd name="GluePoint19Y" fmla="*/ 10 h 18"/>
                  <a:gd name="GluePoint20X" fmla="*/ 17 w 22"/>
                  <a:gd name="GluePoint20Y" fmla="*/ 3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2" h="18">
                    <a:moveTo>
                      <a:pt x="17" y="3"/>
                    </a:moveTo>
                    <a:lnTo>
                      <a:pt x="22" y="2"/>
                    </a:lnTo>
                    <a:lnTo>
                      <a:pt x="20" y="3"/>
                    </a:lnTo>
                    <a:lnTo>
                      <a:pt x="9" y="15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0" y="18"/>
                    </a:lnTo>
                    <a:lnTo>
                      <a:pt x="1" y="15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4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1" y="7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73" name="Freeform 552"/>
              <p:cNvSpPr/>
              <p:nvPr/>
            </p:nvSpPr>
            <p:spPr>
              <a:xfrm>
                <a:off x="1332000" y="1565280"/>
                <a:ext cx="17280" cy="28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28080"/>
                  <a:gd name="textAreaBottom" fmla="*/ 28440 h 28080"/>
                  <a:gd name="GluePoint1X" fmla="*/ 0 w 11"/>
                  <a:gd name="GluePoint1Y" fmla="*/ 8 h 18"/>
                  <a:gd name="GluePoint2X" fmla="*/ 3 w 11"/>
                  <a:gd name="GluePoint2Y" fmla="*/ 5 h 18"/>
                  <a:gd name="GluePoint3X" fmla="*/ 0 w 11"/>
                  <a:gd name="GluePoint3Y" fmla="*/ 7 h 18"/>
                  <a:gd name="GluePoint4X" fmla="*/ 0 w 11"/>
                  <a:gd name="GluePoint4Y" fmla="*/ 5 h 18"/>
                  <a:gd name="GluePoint5X" fmla="*/ 3 w 11"/>
                  <a:gd name="GluePoint5Y" fmla="*/ 4 h 18"/>
                  <a:gd name="GluePoint6X" fmla="*/ 0 w 11"/>
                  <a:gd name="GluePoint6Y" fmla="*/ 4 h 18"/>
                  <a:gd name="GluePoint7X" fmla="*/ 11 w 11"/>
                  <a:gd name="GluePoint7Y" fmla="*/ 0 h 18"/>
                  <a:gd name="GluePoint8X" fmla="*/ 10 w 11"/>
                  <a:gd name="GluePoint8Y" fmla="*/ 4 h 18"/>
                  <a:gd name="GluePoint9X" fmla="*/ 6 w 11"/>
                  <a:gd name="GluePoint9Y" fmla="*/ 4 h 18"/>
                  <a:gd name="GluePoint10X" fmla="*/ 8 w 11"/>
                  <a:gd name="GluePoint10Y" fmla="*/ 5 h 18"/>
                  <a:gd name="GluePoint11X" fmla="*/ 5 w 11"/>
                  <a:gd name="GluePoint11Y" fmla="*/ 7 h 18"/>
                  <a:gd name="GluePoint12X" fmla="*/ 2 w 11"/>
                  <a:gd name="GluePoint12Y" fmla="*/ 10 h 18"/>
                  <a:gd name="GluePoint13X" fmla="*/ 5 w 11"/>
                  <a:gd name="GluePoint13Y" fmla="*/ 13 h 18"/>
                  <a:gd name="GluePoint14X" fmla="*/ 3 w 11"/>
                  <a:gd name="GluePoint14Y" fmla="*/ 18 h 18"/>
                  <a:gd name="GluePoint15X" fmla="*/ 0 w 11"/>
                  <a:gd name="GluePoint15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1" h="18">
                    <a:moveTo>
                      <a:pt x="0" y="8"/>
                    </a:moveTo>
                    <a:lnTo>
                      <a:pt x="3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11" y="0"/>
                    </a:lnTo>
                    <a:lnTo>
                      <a:pt x="10" y="4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74" name="Freeform 553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75" name="Freeform 554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76" name="Freeform 555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77" name="Freeform 556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78" name="Freeform 557"/>
              <p:cNvSpPr/>
              <p:nvPr/>
            </p:nvSpPr>
            <p:spPr>
              <a:xfrm>
                <a:off x="2262240" y="176544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0 w 21"/>
                  <a:gd name="GluePoint2Y" fmla="*/ 0 h 6"/>
                  <a:gd name="GluePoint3X" fmla="*/ 6 w 21"/>
                  <a:gd name="GluePoint3Y" fmla="*/ 5 h 6"/>
                  <a:gd name="GluePoint4X" fmla="*/ 14 w 21"/>
                  <a:gd name="GluePoint4Y" fmla="*/ 6 h 6"/>
                  <a:gd name="GluePoint5X" fmla="*/ 19 w 21"/>
                  <a:gd name="GluePoint5Y" fmla="*/ 5 h 6"/>
                  <a:gd name="GluePoint6X" fmla="*/ 21 w 21"/>
                  <a:gd name="GluePoint6Y" fmla="*/ 1 h 6"/>
                  <a:gd name="GluePoint7X" fmla="*/ 19 w 21"/>
                  <a:gd name="GluePoint7Y" fmla="*/ 1 h 6"/>
                  <a:gd name="GluePoint8X" fmla="*/ 18 w 21"/>
                  <a:gd name="GluePoint8Y" fmla="*/ 5 h 6"/>
                  <a:gd name="GluePoint9X" fmla="*/ 18 w 21"/>
                  <a:gd name="GluePoint9Y" fmla="*/ 0 h 6"/>
                  <a:gd name="GluePoint10X" fmla="*/ 14 w 21"/>
                  <a:gd name="GluePoint10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4" y="6"/>
                    </a:lnTo>
                    <a:lnTo>
                      <a:pt x="19" y="5"/>
                    </a:lnTo>
                    <a:lnTo>
                      <a:pt x="21" y="1"/>
                    </a:lnTo>
                    <a:lnTo>
                      <a:pt x="19" y="1"/>
                    </a:lnTo>
                    <a:lnTo>
                      <a:pt x="18" y="5"/>
                    </a:lnTo>
                    <a:lnTo>
                      <a:pt x="18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79" name="Freeform 558"/>
              <p:cNvSpPr/>
              <p:nvPr/>
            </p:nvSpPr>
            <p:spPr>
              <a:xfrm>
                <a:off x="2622600" y="160956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5 w 10"/>
                  <a:gd name="GluePoint1Y" fmla="*/ 8 h 8"/>
                  <a:gd name="GluePoint2X" fmla="*/ 10 w 10"/>
                  <a:gd name="GluePoint2Y" fmla="*/ 6 h 8"/>
                  <a:gd name="GluePoint3X" fmla="*/ 8 w 10"/>
                  <a:gd name="GluePoint3Y" fmla="*/ 5 h 8"/>
                  <a:gd name="GluePoint4X" fmla="*/ 8 w 10"/>
                  <a:gd name="GluePoint4Y" fmla="*/ 3 h 8"/>
                  <a:gd name="GluePoint5X" fmla="*/ 10 w 10"/>
                  <a:gd name="GluePoint5Y" fmla="*/ 3 h 8"/>
                  <a:gd name="GluePoint6X" fmla="*/ 8 w 10"/>
                  <a:gd name="GluePoint6Y" fmla="*/ 5 h 8"/>
                  <a:gd name="GluePoint7X" fmla="*/ 10 w 10"/>
                  <a:gd name="GluePoint7Y" fmla="*/ 5 h 8"/>
                  <a:gd name="GluePoint8X" fmla="*/ 10 w 10"/>
                  <a:gd name="GluePoint8Y" fmla="*/ 1 h 8"/>
                  <a:gd name="GluePoint9X" fmla="*/ 10 w 10"/>
                  <a:gd name="GluePoint9Y" fmla="*/ 0 h 8"/>
                  <a:gd name="GluePoint10X" fmla="*/ 3 w 10"/>
                  <a:gd name="GluePoint10Y" fmla="*/ 1 h 8"/>
                  <a:gd name="GluePoint11X" fmla="*/ 0 w 10"/>
                  <a:gd name="GluePoint11Y" fmla="*/ 5 h 8"/>
                  <a:gd name="GluePoint12X" fmla="*/ 0 w 10"/>
                  <a:gd name="GluePoint12Y" fmla="*/ 6 h 8"/>
                  <a:gd name="GluePoint13X" fmla="*/ 5 w 10"/>
                  <a:gd name="GluePoint13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5" y="8"/>
                    </a:moveTo>
                    <a:lnTo>
                      <a:pt x="10" y="6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1"/>
                    </a:lnTo>
                    <a:lnTo>
                      <a:pt x="10" y="0"/>
                    </a:lnTo>
                    <a:lnTo>
                      <a:pt x="3" y="1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80" name="Freeform 559"/>
              <p:cNvSpPr/>
              <p:nvPr/>
            </p:nvSpPr>
            <p:spPr>
              <a:xfrm>
                <a:off x="1947960" y="1320840"/>
                <a:ext cx="21960" cy="75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7560"/>
                  <a:gd name="textAreaBottom" fmla="*/ 7920 h 7560"/>
                  <a:gd name="GluePoint1X" fmla="*/ 7 w 14"/>
                  <a:gd name="GluePoint1Y" fmla="*/ 2 h 5"/>
                  <a:gd name="GluePoint2X" fmla="*/ 14 w 14"/>
                  <a:gd name="GluePoint2Y" fmla="*/ 0 h 5"/>
                  <a:gd name="GluePoint3X" fmla="*/ 14 w 14"/>
                  <a:gd name="GluePoint3Y" fmla="*/ 2 h 5"/>
                  <a:gd name="GluePoint4X" fmla="*/ 0 w 14"/>
                  <a:gd name="GluePoint4Y" fmla="*/ 5 h 5"/>
                  <a:gd name="GluePoint5X" fmla="*/ 7 w 14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5">
                    <a:moveTo>
                      <a:pt x="7" y="2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0" y="5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81" name="Freeform 560"/>
              <p:cNvSpPr/>
              <p:nvPr/>
            </p:nvSpPr>
            <p:spPr>
              <a:xfrm>
                <a:off x="1909800" y="133812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0 w 12"/>
                  <a:gd name="GluePoint1Y" fmla="*/ 3 h 5"/>
                  <a:gd name="GluePoint2X" fmla="*/ 0 w 12"/>
                  <a:gd name="GluePoint2Y" fmla="*/ 3 h 5"/>
                  <a:gd name="GluePoint3X" fmla="*/ 3 w 12"/>
                  <a:gd name="GluePoint3Y" fmla="*/ 2 h 5"/>
                  <a:gd name="GluePoint4X" fmla="*/ 6 w 12"/>
                  <a:gd name="GluePoint4Y" fmla="*/ 2 h 5"/>
                  <a:gd name="GluePoint5X" fmla="*/ 11 w 12"/>
                  <a:gd name="GluePoint5Y" fmla="*/ 0 h 5"/>
                  <a:gd name="GluePoint6X" fmla="*/ 12 w 12"/>
                  <a:gd name="GluePoint6Y" fmla="*/ 0 h 5"/>
                  <a:gd name="GluePoint7X" fmla="*/ 11 w 12"/>
                  <a:gd name="GluePoint7Y" fmla="*/ 2 h 5"/>
                  <a:gd name="GluePoint8X" fmla="*/ 9 w 12"/>
                  <a:gd name="GluePoint8Y" fmla="*/ 2 h 5"/>
                  <a:gd name="GluePoint9X" fmla="*/ 9 w 12"/>
                  <a:gd name="GluePoint9Y" fmla="*/ 3 h 5"/>
                  <a:gd name="GluePoint10X" fmla="*/ 9 w 12"/>
                  <a:gd name="GluePoint10Y" fmla="*/ 3 h 5"/>
                  <a:gd name="GluePoint11X" fmla="*/ 8 w 12"/>
                  <a:gd name="GluePoint11Y" fmla="*/ 3 h 5"/>
                  <a:gd name="GluePoint12X" fmla="*/ 6 w 12"/>
                  <a:gd name="GluePoint12Y" fmla="*/ 5 h 5"/>
                  <a:gd name="GluePoint13X" fmla="*/ 4 w 12"/>
                  <a:gd name="GluePoint13Y" fmla="*/ 5 h 5"/>
                  <a:gd name="GluePoint14X" fmla="*/ 3 w 12"/>
                  <a:gd name="GluePoint14Y" fmla="*/ 5 h 5"/>
                  <a:gd name="GluePoint15X" fmla="*/ 3 w 12"/>
                  <a:gd name="GluePoint15Y" fmla="*/ 3 h 5"/>
                  <a:gd name="GluePoint16X" fmla="*/ 1 w 12"/>
                  <a:gd name="GluePoint16Y" fmla="*/ 5 h 5"/>
                  <a:gd name="GluePoint17X" fmla="*/ 1 w 12"/>
                  <a:gd name="GluePoint17Y" fmla="*/ 3 h 5"/>
                  <a:gd name="GluePoint18X" fmla="*/ 0 w 12"/>
                  <a:gd name="GluePoint18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0" y="3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82" name="Freeform 561"/>
              <p:cNvSpPr/>
              <p:nvPr/>
            </p:nvSpPr>
            <p:spPr>
              <a:xfrm>
                <a:off x="1824120" y="135900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4 w 6"/>
                  <a:gd name="GluePoint1Y" fmla="*/ 0 h 3"/>
                  <a:gd name="GluePoint2X" fmla="*/ 6 w 6"/>
                  <a:gd name="GluePoint2Y" fmla="*/ 2 h 3"/>
                  <a:gd name="GluePoint3X" fmla="*/ 4 w 6"/>
                  <a:gd name="GluePoint3Y" fmla="*/ 3 h 3"/>
                  <a:gd name="GluePoint4X" fmla="*/ 3 w 6"/>
                  <a:gd name="GluePoint4Y" fmla="*/ 3 h 3"/>
                  <a:gd name="GluePoint5X" fmla="*/ 3 w 6"/>
                  <a:gd name="GluePoint5Y" fmla="*/ 3 h 3"/>
                  <a:gd name="GluePoint6X" fmla="*/ 0 w 6"/>
                  <a:gd name="GluePoint6Y" fmla="*/ 2 h 3"/>
                  <a:gd name="GluePoint7X" fmla="*/ 1 w 6"/>
                  <a:gd name="GluePoint7Y" fmla="*/ 0 h 3"/>
                  <a:gd name="GluePoint8X" fmla="*/ 3 w 6"/>
                  <a:gd name="GluePoint8Y" fmla="*/ 0 h 3"/>
                  <a:gd name="GluePoint9X" fmla="*/ 4 w 6"/>
                  <a:gd name="GluePoint9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4" y="0"/>
                    </a:moveTo>
                    <a:lnTo>
                      <a:pt x="6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AC3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83" name="Freeform 562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2 h 7"/>
                  <a:gd name="GluePoint2X" fmla="*/ 1 w 1"/>
                  <a:gd name="GluePoint2Y" fmla="*/ 7 h 7"/>
                  <a:gd name="GluePoint3X" fmla="*/ 0 w 1"/>
                  <a:gd name="GluePoint3Y" fmla="*/ 0 h 7"/>
                  <a:gd name="GluePoint4X" fmla="*/ 0 w 1"/>
                  <a:gd name="GluePoint4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2"/>
                    </a:moveTo>
                    <a:lnTo>
                      <a:pt x="1" y="7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84" name="Freeform 563"/>
              <p:cNvSpPr/>
              <p:nvPr/>
            </p:nvSpPr>
            <p:spPr>
              <a:xfrm>
                <a:off x="7101000" y="3278160"/>
                <a:ext cx="55080" cy="2808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28080"/>
                  <a:gd name="textAreaBottom" fmla="*/ 28440 h 28080"/>
                  <a:gd name="GluePoint1X" fmla="*/ 21 w 22"/>
                  <a:gd name="GluePoint1Y" fmla="*/ 0 h 11"/>
                  <a:gd name="GluePoint2X" fmla="*/ 2 w 22"/>
                  <a:gd name="GluePoint2Y" fmla="*/ 3 h 11"/>
                  <a:gd name="GluePoint3X" fmla="*/ 0 w 22"/>
                  <a:gd name="GluePoint3Y" fmla="*/ 5 h 11"/>
                  <a:gd name="GluePoint4X" fmla="*/ 1 w 22"/>
                  <a:gd name="GluePoint4Y" fmla="*/ 7 h 11"/>
                  <a:gd name="GluePoint5X" fmla="*/ 2 w 22"/>
                  <a:gd name="GluePoint5Y" fmla="*/ 6 h 11"/>
                  <a:gd name="GluePoint6X" fmla="*/ 3 w 22"/>
                  <a:gd name="GluePoint6Y" fmla="*/ 8 h 11"/>
                  <a:gd name="GluePoint7X" fmla="*/ 1 w 22"/>
                  <a:gd name="GluePoint7Y" fmla="*/ 8 h 11"/>
                  <a:gd name="GluePoint8X" fmla="*/ 3 w 22"/>
                  <a:gd name="GluePoint8Y" fmla="*/ 11 h 11"/>
                  <a:gd name="GluePoint9X" fmla="*/ 5 w 22"/>
                  <a:gd name="GluePoint9Y" fmla="*/ 10 h 11"/>
                  <a:gd name="GluePoint10X" fmla="*/ 21 w 22"/>
                  <a:gd name="GluePoint10Y" fmla="*/ 3 h 11"/>
                  <a:gd name="GluePoint11X" fmla="*/ 22 w 22"/>
                  <a:gd name="GluePoint11Y" fmla="*/ 0 h 11"/>
                  <a:gd name="GluePoint12X" fmla="*/ 21 w 2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21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2" y="7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85" name="Freeform 564"/>
              <p:cNvSpPr/>
              <p:nvPr/>
            </p:nvSpPr>
            <p:spPr>
              <a:xfrm>
                <a:off x="7078680" y="33019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1 w 5"/>
                  <a:gd name="GluePoint1Y" fmla="*/ 3 h 4"/>
                  <a:gd name="GluePoint2X" fmla="*/ 3 w 5"/>
                  <a:gd name="GluePoint2Y" fmla="*/ 3 h 4"/>
                  <a:gd name="GluePoint3X" fmla="*/ 4 w 5"/>
                  <a:gd name="GluePoint3Y" fmla="*/ 4 h 4"/>
                  <a:gd name="GluePoint4X" fmla="*/ 4 w 5"/>
                  <a:gd name="GluePoint4Y" fmla="*/ 3 h 4"/>
                  <a:gd name="GluePoint5X" fmla="*/ 5 w 5"/>
                  <a:gd name="GluePoint5Y" fmla="*/ 2 h 4"/>
                  <a:gd name="GluePoint6X" fmla="*/ 5 w 5"/>
                  <a:gd name="GluePoint6Y" fmla="*/ 0 h 4"/>
                  <a:gd name="GluePoint7X" fmla="*/ 5 w 5"/>
                  <a:gd name="GluePoint7Y" fmla="*/ 0 h 4"/>
                  <a:gd name="GluePoint8X" fmla="*/ 0 w 5"/>
                  <a:gd name="GluePoint8Y" fmla="*/ 2 h 4"/>
                  <a:gd name="GluePoint9X" fmla="*/ 1 w 5"/>
                  <a:gd name="GluePoint9Y" fmla="*/ 3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1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86" name="Freeform 565"/>
              <p:cNvSpPr/>
              <p:nvPr/>
            </p:nvSpPr>
            <p:spPr>
              <a:xfrm>
                <a:off x="7153200" y="29192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0 h 8"/>
                  <a:gd name="GluePoint2X" fmla="*/ 2 w 2"/>
                  <a:gd name="GluePoint2Y" fmla="*/ 4 h 8"/>
                  <a:gd name="GluePoint3X" fmla="*/ 0 w 2"/>
                  <a:gd name="GluePoint3Y" fmla="*/ 8 h 8"/>
                  <a:gd name="GluePoint4X" fmla="*/ 0 w 2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0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87" name="Freeform 566"/>
              <p:cNvSpPr/>
              <p:nvPr/>
            </p:nvSpPr>
            <p:spPr>
              <a:xfrm>
                <a:off x="7256520" y="3054240"/>
                <a:ext cx="247320" cy="24408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244080"/>
                  <a:gd name="textAreaBottom" fmla="*/ 244440 h 244080"/>
                  <a:gd name="GluePoint1X" fmla="*/ 155 w 156"/>
                  <a:gd name="GluePoint1Y" fmla="*/ 82 h 154"/>
                  <a:gd name="GluePoint2X" fmla="*/ 151 w 156"/>
                  <a:gd name="GluePoint2Y" fmla="*/ 112 h 154"/>
                  <a:gd name="GluePoint3X" fmla="*/ 153 w 156"/>
                  <a:gd name="GluePoint3Y" fmla="*/ 154 h 154"/>
                  <a:gd name="GluePoint4X" fmla="*/ 134 w 156"/>
                  <a:gd name="GluePoint4Y" fmla="*/ 135 h 154"/>
                  <a:gd name="GluePoint5X" fmla="*/ 123 w 156"/>
                  <a:gd name="GluePoint5Y" fmla="*/ 137 h 154"/>
                  <a:gd name="GluePoint6X" fmla="*/ 118 w 156"/>
                  <a:gd name="GluePoint6Y" fmla="*/ 137 h 154"/>
                  <a:gd name="GluePoint7X" fmla="*/ 113 w 156"/>
                  <a:gd name="GluePoint7Y" fmla="*/ 140 h 154"/>
                  <a:gd name="GluePoint8X" fmla="*/ 105 w 156"/>
                  <a:gd name="GluePoint8Y" fmla="*/ 130 h 154"/>
                  <a:gd name="GluePoint9X" fmla="*/ 115 w 156"/>
                  <a:gd name="GluePoint9Y" fmla="*/ 124 h 154"/>
                  <a:gd name="GluePoint10X" fmla="*/ 120 w 156"/>
                  <a:gd name="GluePoint10Y" fmla="*/ 124 h 154"/>
                  <a:gd name="GluePoint11X" fmla="*/ 120 w 156"/>
                  <a:gd name="GluePoint11Y" fmla="*/ 121 h 154"/>
                  <a:gd name="GluePoint12X" fmla="*/ 115 w 156"/>
                  <a:gd name="GluePoint12Y" fmla="*/ 116 h 154"/>
                  <a:gd name="GluePoint13X" fmla="*/ 113 w 156"/>
                  <a:gd name="GluePoint13Y" fmla="*/ 104 h 154"/>
                  <a:gd name="GluePoint14X" fmla="*/ 108 w 156"/>
                  <a:gd name="GluePoint14Y" fmla="*/ 90 h 154"/>
                  <a:gd name="GluePoint15X" fmla="*/ 102 w 156"/>
                  <a:gd name="GluePoint15Y" fmla="*/ 85 h 154"/>
                  <a:gd name="GluePoint16X" fmla="*/ 64 w 156"/>
                  <a:gd name="GluePoint16Y" fmla="*/ 72 h 154"/>
                  <a:gd name="GluePoint17X" fmla="*/ 58 w 156"/>
                  <a:gd name="GluePoint17Y" fmla="*/ 64 h 154"/>
                  <a:gd name="GluePoint18X" fmla="*/ 53 w 156"/>
                  <a:gd name="GluePoint18Y" fmla="*/ 66 h 154"/>
                  <a:gd name="GluePoint19X" fmla="*/ 45 w 156"/>
                  <a:gd name="GluePoint19Y" fmla="*/ 47 h 154"/>
                  <a:gd name="GluePoint20X" fmla="*/ 37 w 156"/>
                  <a:gd name="GluePoint20Y" fmla="*/ 66 h 154"/>
                  <a:gd name="GluePoint21X" fmla="*/ 29 w 156"/>
                  <a:gd name="GluePoint21Y" fmla="*/ 53 h 154"/>
                  <a:gd name="GluePoint22X" fmla="*/ 23 w 156"/>
                  <a:gd name="GluePoint22Y" fmla="*/ 47 h 154"/>
                  <a:gd name="GluePoint23X" fmla="*/ 16 w 156"/>
                  <a:gd name="GluePoint23Y" fmla="*/ 43 h 154"/>
                  <a:gd name="GluePoint24X" fmla="*/ 27 w 156"/>
                  <a:gd name="GluePoint24Y" fmla="*/ 42 h 154"/>
                  <a:gd name="GluePoint25X" fmla="*/ 42 w 156"/>
                  <a:gd name="GluePoint25Y" fmla="*/ 38 h 154"/>
                  <a:gd name="GluePoint26X" fmla="*/ 47 w 156"/>
                  <a:gd name="GluePoint26Y" fmla="*/ 30 h 154"/>
                  <a:gd name="GluePoint27X" fmla="*/ 23 w 156"/>
                  <a:gd name="GluePoint27Y" fmla="*/ 34 h 154"/>
                  <a:gd name="GluePoint28X" fmla="*/ 13 w 156"/>
                  <a:gd name="GluePoint28Y" fmla="*/ 22 h 154"/>
                  <a:gd name="GluePoint29X" fmla="*/ 5 w 156"/>
                  <a:gd name="GluePoint29Y" fmla="*/ 21 h 154"/>
                  <a:gd name="GluePoint30X" fmla="*/ 5 w 156"/>
                  <a:gd name="GluePoint30Y" fmla="*/ 10 h 154"/>
                  <a:gd name="GluePoint31X" fmla="*/ 20 w 156"/>
                  <a:gd name="GluePoint31Y" fmla="*/ 2 h 154"/>
                  <a:gd name="GluePoint32X" fmla="*/ 31 w 156"/>
                  <a:gd name="GluePoint32Y" fmla="*/ 2 h 154"/>
                  <a:gd name="GluePoint33X" fmla="*/ 48 w 156"/>
                  <a:gd name="GluePoint33Y" fmla="*/ 8 h 154"/>
                  <a:gd name="GluePoint34X" fmla="*/ 50 w 156"/>
                  <a:gd name="GluePoint34Y" fmla="*/ 29 h 154"/>
                  <a:gd name="GluePoint35X" fmla="*/ 54 w 156"/>
                  <a:gd name="GluePoint35Y" fmla="*/ 43 h 154"/>
                  <a:gd name="GluePoint36X" fmla="*/ 58 w 156"/>
                  <a:gd name="GluePoint36Y" fmla="*/ 40 h 154"/>
                  <a:gd name="GluePoint37X" fmla="*/ 66 w 156"/>
                  <a:gd name="GluePoint37Y" fmla="*/ 53 h 154"/>
                  <a:gd name="GluePoint38X" fmla="*/ 74 w 156"/>
                  <a:gd name="GluePoint38Y" fmla="*/ 48 h 154"/>
                  <a:gd name="GluePoint39X" fmla="*/ 85 w 156"/>
                  <a:gd name="GluePoint39Y" fmla="*/ 34 h 154"/>
                  <a:gd name="GluePoint40X" fmla="*/ 97 w 156"/>
                  <a:gd name="GluePoint40Y" fmla="*/ 29 h 154"/>
                  <a:gd name="GluePoint41X" fmla="*/ 107 w 156"/>
                  <a:gd name="GluePoint41Y" fmla="*/ 19 h 154"/>
                  <a:gd name="GluePoint42X" fmla="*/ 147 w 156"/>
                  <a:gd name="GluePoint42Y" fmla="*/ 35 h 154"/>
                  <a:gd name="GluePoint43X" fmla="*/ 156 w 156"/>
                  <a:gd name="GluePoint43Y" fmla="*/ 38 h 1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56" h="154">
                    <a:moveTo>
                      <a:pt x="156" y="38"/>
                    </a:moveTo>
                    <a:lnTo>
                      <a:pt x="155" y="82"/>
                    </a:lnTo>
                    <a:lnTo>
                      <a:pt x="155" y="106"/>
                    </a:lnTo>
                    <a:lnTo>
                      <a:pt x="151" y="112"/>
                    </a:lnTo>
                    <a:lnTo>
                      <a:pt x="153" y="119"/>
                    </a:lnTo>
                    <a:lnTo>
                      <a:pt x="153" y="154"/>
                    </a:lnTo>
                    <a:lnTo>
                      <a:pt x="147" y="151"/>
                    </a:lnTo>
                    <a:lnTo>
                      <a:pt x="134" y="135"/>
                    </a:lnTo>
                    <a:lnTo>
                      <a:pt x="128" y="138"/>
                    </a:lnTo>
                    <a:lnTo>
                      <a:pt x="123" y="137"/>
                    </a:lnTo>
                    <a:lnTo>
                      <a:pt x="120" y="138"/>
                    </a:lnTo>
                    <a:lnTo>
                      <a:pt x="118" y="137"/>
                    </a:lnTo>
                    <a:lnTo>
                      <a:pt x="116" y="141"/>
                    </a:lnTo>
                    <a:lnTo>
                      <a:pt x="113" y="140"/>
                    </a:lnTo>
                    <a:lnTo>
                      <a:pt x="101" y="141"/>
                    </a:lnTo>
                    <a:lnTo>
                      <a:pt x="105" y="130"/>
                    </a:lnTo>
                    <a:lnTo>
                      <a:pt x="110" y="125"/>
                    </a:lnTo>
                    <a:lnTo>
                      <a:pt x="115" y="124"/>
                    </a:lnTo>
                    <a:lnTo>
                      <a:pt x="120" y="127"/>
                    </a:lnTo>
                    <a:lnTo>
                      <a:pt x="120" y="124"/>
                    </a:lnTo>
                    <a:lnTo>
                      <a:pt x="118" y="121"/>
                    </a:lnTo>
                    <a:lnTo>
                      <a:pt x="120" y="121"/>
                    </a:lnTo>
                    <a:lnTo>
                      <a:pt x="113" y="116"/>
                    </a:lnTo>
                    <a:lnTo>
                      <a:pt x="115" y="116"/>
                    </a:lnTo>
                    <a:lnTo>
                      <a:pt x="116" y="109"/>
                    </a:lnTo>
                    <a:lnTo>
                      <a:pt x="113" y="104"/>
                    </a:lnTo>
                    <a:lnTo>
                      <a:pt x="113" y="96"/>
                    </a:lnTo>
                    <a:lnTo>
                      <a:pt x="108" y="90"/>
                    </a:lnTo>
                    <a:lnTo>
                      <a:pt x="105" y="88"/>
                    </a:lnTo>
                    <a:lnTo>
                      <a:pt x="102" y="85"/>
                    </a:lnTo>
                    <a:lnTo>
                      <a:pt x="86" y="77"/>
                    </a:lnTo>
                    <a:lnTo>
                      <a:pt x="64" y="72"/>
                    </a:lnTo>
                    <a:lnTo>
                      <a:pt x="59" y="69"/>
                    </a:lnTo>
                    <a:lnTo>
                      <a:pt x="58" y="64"/>
                    </a:lnTo>
                    <a:lnTo>
                      <a:pt x="53" y="64"/>
                    </a:lnTo>
                    <a:lnTo>
                      <a:pt x="53" y="66"/>
                    </a:lnTo>
                    <a:lnTo>
                      <a:pt x="43" y="58"/>
                    </a:lnTo>
                    <a:lnTo>
                      <a:pt x="45" y="47"/>
                    </a:lnTo>
                    <a:lnTo>
                      <a:pt x="39" y="63"/>
                    </a:lnTo>
                    <a:lnTo>
                      <a:pt x="37" y="66"/>
                    </a:lnTo>
                    <a:lnTo>
                      <a:pt x="29" y="66"/>
                    </a:lnTo>
                    <a:lnTo>
                      <a:pt x="29" y="53"/>
                    </a:lnTo>
                    <a:lnTo>
                      <a:pt x="27" y="53"/>
                    </a:lnTo>
                    <a:lnTo>
                      <a:pt x="23" y="47"/>
                    </a:lnTo>
                    <a:lnTo>
                      <a:pt x="16" y="45"/>
                    </a:lnTo>
                    <a:lnTo>
                      <a:pt x="16" y="43"/>
                    </a:lnTo>
                    <a:lnTo>
                      <a:pt x="20" y="42"/>
                    </a:lnTo>
                    <a:lnTo>
                      <a:pt x="27" y="42"/>
                    </a:lnTo>
                    <a:lnTo>
                      <a:pt x="35" y="37"/>
                    </a:lnTo>
                    <a:lnTo>
                      <a:pt x="42" y="38"/>
                    </a:lnTo>
                    <a:lnTo>
                      <a:pt x="45" y="37"/>
                    </a:lnTo>
                    <a:lnTo>
                      <a:pt x="47" y="30"/>
                    </a:lnTo>
                    <a:lnTo>
                      <a:pt x="32" y="35"/>
                    </a:lnTo>
                    <a:lnTo>
                      <a:pt x="23" y="34"/>
                    </a:lnTo>
                    <a:lnTo>
                      <a:pt x="18" y="32"/>
                    </a:lnTo>
                    <a:lnTo>
                      <a:pt x="13" y="22"/>
                    </a:lnTo>
                    <a:lnTo>
                      <a:pt x="7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10"/>
                    </a:lnTo>
                    <a:lnTo>
                      <a:pt x="15" y="6"/>
                    </a:lnTo>
                    <a:lnTo>
                      <a:pt x="20" y="2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9" y="8"/>
                    </a:lnTo>
                    <a:lnTo>
                      <a:pt x="48" y="8"/>
                    </a:lnTo>
                    <a:lnTo>
                      <a:pt x="51" y="16"/>
                    </a:lnTo>
                    <a:lnTo>
                      <a:pt x="50" y="29"/>
                    </a:lnTo>
                    <a:lnTo>
                      <a:pt x="51" y="37"/>
                    </a:lnTo>
                    <a:lnTo>
                      <a:pt x="54" y="43"/>
                    </a:lnTo>
                    <a:lnTo>
                      <a:pt x="54" y="38"/>
                    </a:lnTo>
                    <a:lnTo>
                      <a:pt x="58" y="40"/>
                    </a:lnTo>
                    <a:lnTo>
                      <a:pt x="61" y="50"/>
                    </a:lnTo>
                    <a:lnTo>
                      <a:pt x="66" y="53"/>
                    </a:lnTo>
                    <a:lnTo>
                      <a:pt x="72" y="53"/>
                    </a:lnTo>
                    <a:lnTo>
                      <a:pt x="74" y="48"/>
                    </a:lnTo>
                    <a:lnTo>
                      <a:pt x="83" y="38"/>
                    </a:lnTo>
                    <a:lnTo>
                      <a:pt x="85" y="34"/>
                    </a:lnTo>
                    <a:lnTo>
                      <a:pt x="94" y="32"/>
                    </a:lnTo>
                    <a:lnTo>
                      <a:pt x="97" y="29"/>
                    </a:lnTo>
                    <a:lnTo>
                      <a:pt x="99" y="26"/>
                    </a:lnTo>
                    <a:lnTo>
                      <a:pt x="107" y="19"/>
                    </a:lnTo>
                    <a:lnTo>
                      <a:pt x="135" y="34"/>
                    </a:lnTo>
                    <a:lnTo>
                      <a:pt x="147" y="35"/>
                    </a:lnTo>
                    <a:lnTo>
                      <a:pt x="153" y="38"/>
                    </a:lnTo>
                    <a:lnTo>
                      <a:pt x="156" y="3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88" name="Freeform 567"/>
              <p:cNvSpPr/>
              <p:nvPr/>
            </p:nvSpPr>
            <p:spPr>
              <a:xfrm>
                <a:off x="6723000" y="2921040"/>
                <a:ext cx="244080" cy="239400"/>
              </a:xfrm>
              <a:custGeom>
                <a:avLst/>
                <a:gdLst>
                  <a:gd name="textAreaLeft" fmla="*/ 0 w 244080"/>
                  <a:gd name="textAreaRight" fmla="*/ 244440 w 244080"/>
                  <a:gd name="textAreaTop" fmla="*/ 0 h 239400"/>
                  <a:gd name="textAreaBottom" fmla="*/ 239760 h 239400"/>
                  <a:gd name="GluePoint1X" fmla="*/ 128 w 154"/>
                  <a:gd name="GluePoint1Y" fmla="*/ 7 h 151"/>
                  <a:gd name="GluePoint2X" fmla="*/ 135 w 154"/>
                  <a:gd name="GluePoint2Y" fmla="*/ 13 h 151"/>
                  <a:gd name="GluePoint3X" fmla="*/ 132 w 154"/>
                  <a:gd name="GluePoint3Y" fmla="*/ 24 h 151"/>
                  <a:gd name="GluePoint4X" fmla="*/ 138 w 154"/>
                  <a:gd name="GluePoint4Y" fmla="*/ 44 h 151"/>
                  <a:gd name="GluePoint5X" fmla="*/ 146 w 154"/>
                  <a:gd name="GluePoint5Y" fmla="*/ 63 h 151"/>
                  <a:gd name="GluePoint6X" fmla="*/ 140 w 154"/>
                  <a:gd name="GluePoint6Y" fmla="*/ 58 h 151"/>
                  <a:gd name="GluePoint7X" fmla="*/ 136 w 154"/>
                  <a:gd name="GluePoint7Y" fmla="*/ 65 h 151"/>
                  <a:gd name="GluePoint8X" fmla="*/ 132 w 154"/>
                  <a:gd name="GluePoint8Y" fmla="*/ 86 h 151"/>
                  <a:gd name="GluePoint9X" fmla="*/ 122 w 154"/>
                  <a:gd name="GluePoint9Y" fmla="*/ 100 h 151"/>
                  <a:gd name="GluePoint10X" fmla="*/ 114 w 154"/>
                  <a:gd name="GluePoint10Y" fmla="*/ 110 h 151"/>
                  <a:gd name="GluePoint11X" fmla="*/ 117 w 154"/>
                  <a:gd name="GluePoint11Y" fmla="*/ 118 h 151"/>
                  <a:gd name="GluePoint12X" fmla="*/ 114 w 154"/>
                  <a:gd name="GluePoint12Y" fmla="*/ 122 h 151"/>
                  <a:gd name="GluePoint13X" fmla="*/ 89 w 154"/>
                  <a:gd name="GluePoint13Y" fmla="*/ 150 h 151"/>
                  <a:gd name="GluePoint14X" fmla="*/ 86 w 154"/>
                  <a:gd name="GluePoint14Y" fmla="*/ 140 h 151"/>
                  <a:gd name="GluePoint15X" fmla="*/ 81 w 154"/>
                  <a:gd name="GluePoint15Y" fmla="*/ 137 h 151"/>
                  <a:gd name="GluePoint16X" fmla="*/ 71 w 154"/>
                  <a:gd name="GluePoint16Y" fmla="*/ 134 h 151"/>
                  <a:gd name="GluePoint17X" fmla="*/ 62 w 154"/>
                  <a:gd name="GluePoint17Y" fmla="*/ 131 h 151"/>
                  <a:gd name="GluePoint18X" fmla="*/ 55 w 154"/>
                  <a:gd name="GluePoint18Y" fmla="*/ 137 h 151"/>
                  <a:gd name="GluePoint19X" fmla="*/ 44 w 154"/>
                  <a:gd name="GluePoint19Y" fmla="*/ 139 h 151"/>
                  <a:gd name="GluePoint20X" fmla="*/ 39 w 154"/>
                  <a:gd name="GluePoint20Y" fmla="*/ 129 h 151"/>
                  <a:gd name="GluePoint21X" fmla="*/ 33 w 154"/>
                  <a:gd name="GluePoint21Y" fmla="*/ 131 h 151"/>
                  <a:gd name="GluePoint22X" fmla="*/ 24 w 154"/>
                  <a:gd name="GluePoint22Y" fmla="*/ 129 h 151"/>
                  <a:gd name="GluePoint23X" fmla="*/ 16 w 154"/>
                  <a:gd name="GluePoint23Y" fmla="*/ 110 h 151"/>
                  <a:gd name="GluePoint24X" fmla="*/ 16 w 154"/>
                  <a:gd name="GluePoint24Y" fmla="*/ 98 h 151"/>
                  <a:gd name="GluePoint25X" fmla="*/ 5 w 154"/>
                  <a:gd name="GluePoint25Y" fmla="*/ 86 h 151"/>
                  <a:gd name="GluePoint26X" fmla="*/ 3 w 154"/>
                  <a:gd name="GluePoint26Y" fmla="*/ 76 h 151"/>
                  <a:gd name="GluePoint27X" fmla="*/ 1 w 154"/>
                  <a:gd name="GluePoint27Y" fmla="*/ 60 h 151"/>
                  <a:gd name="GluePoint28X" fmla="*/ 9 w 154"/>
                  <a:gd name="GluePoint28Y" fmla="*/ 42 h 151"/>
                  <a:gd name="GluePoint29X" fmla="*/ 9 w 154"/>
                  <a:gd name="GluePoint29Y" fmla="*/ 45 h 151"/>
                  <a:gd name="GluePoint30X" fmla="*/ 20 w 154"/>
                  <a:gd name="GluePoint30Y" fmla="*/ 60 h 151"/>
                  <a:gd name="GluePoint31X" fmla="*/ 32 w 154"/>
                  <a:gd name="GluePoint31Y" fmla="*/ 60 h 151"/>
                  <a:gd name="GluePoint32X" fmla="*/ 41 w 154"/>
                  <a:gd name="GluePoint32Y" fmla="*/ 60 h 151"/>
                  <a:gd name="GluePoint33X" fmla="*/ 59 w 154"/>
                  <a:gd name="GluePoint33Y" fmla="*/ 50 h 151"/>
                  <a:gd name="GluePoint34X" fmla="*/ 68 w 154"/>
                  <a:gd name="GluePoint34Y" fmla="*/ 57 h 151"/>
                  <a:gd name="GluePoint35X" fmla="*/ 86 w 154"/>
                  <a:gd name="GluePoint35Y" fmla="*/ 50 h 151"/>
                  <a:gd name="GluePoint36X" fmla="*/ 92 w 154"/>
                  <a:gd name="GluePoint36Y" fmla="*/ 29 h 151"/>
                  <a:gd name="GluePoint37X" fmla="*/ 103 w 154"/>
                  <a:gd name="GluePoint37Y" fmla="*/ 0 h 151"/>
                  <a:gd name="GluePoint38X" fmla="*/ 132 w 154"/>
                  <a:gd name="GluePoint38Y" fmla="*/ 3 h 1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54" h="151">
                    <a:moveTo>
                      <a:pt x="132" y="3"/>
                    </a:moveTo>
                    <a:lnTo>
                      <a:pt x="128" y="7"/>
                    </a:lnTo>
                    <a:lnTo>
                      <a:pt x="135" y="10"/>
                    </a:lnTo>
                    <a:lnTo>
                      <a:pt x="135" y="13"/>
                    </a:lnTo>
                    <a:lnTo>
                      <a:pt x="125" y="15"/>
                    </a:lnTo>
                    <a:lnTo>
                      <a:pt x="132" y="24"/>
                    </a:lnTo>
                    <a:lnTo>
                      <a:pt x="138" y="37"/>
                    </a:lnTo>
                    <a:lnTo>
                      <a:pt x="138" y="44"/>
                    </a:lnTo>
                    <a:lnTo>
                      <a:pt x="154" y="61"/>
                    </a:lnTo>
                    <a:lnTo>
                      <a:pt x="146" y="63"/>
                    </a:lnTo>
                    <a:lnTo>
                      <a:pt x="141" y="61"/>
                    </a:lnTo>
                    <a:lnTo>
                      <a:pt x="140" y="58"/>
                    </a:lnTo>
                    <a:lnTo>
                      <a:pt x="140" y="63"/>
                    </a:lnTo>
                    <a:lnTo>
                      <a:pt x="136" y="65"/>
                    </a:lnTo>
                    <a:lnTo>
                      <a:pt x="133" y="71"/>
                    </a:lnTo>
                    <a:lnTo>
                      <a:pt x="132" y="86"/>
                    </a:lnTo>
                    <a:lnTo>
                      <a:pt x="125" y="98"/>
                    </a:lnTo>
                    <a:lnTo>
                      <a:pt x="122" y="100"/>
                    </a:lnTo>
                    <a:lnTo>
                      <a:pt x="113" y="108"/>
                    </a:lnTo>
                    <a:lnTo>
                      <a:pt x="114" y="110"/>
                    </a:lnTo>
                    <a:lnTo>
                      <a:pt x="114" y="116"/>
                    </a:lnTo>
                    <a:lnTo>
                      <a:pt x="117" y="118"/>
                    </a:lnTo>
                    <a:lnTo>
                      <a:pt x="116" y="124"/>
                    </a:lnTo>
                    <a:lnTo>
                      <a:pt x="114" y="122"/>
                    </a:lnTo>
                    <a:lnTo>
                      <a:pt x="108" y="140"/>
                    </a:lnTo>
                    <a:lnTo>
                      <a:pt x="89" y="150"/>
                    </a:lnTo>
                    <a:lnTo>
                      <a:pt x="87" y="151"/>
                    </a:lnTo>
                    <a:lnTo>
                      <a:pt x="86" y="140"/>
                    </a:lnTo>
                    <a:lnTo>
                      <a:pt x="84" y="139"/>
                    </a:lnTo>
                    <a:lnTo>
                      <a:pt x="81" y="137"/>
                    </a:lnTo>
                    <a:lnTo>
                      <a:pt x="73" y="139"/>
                    </a:lnTo>
                    <a:lnTo>
                      <a:pt x="71" y="134"/>
                    </a:lnTo>
                    <a:lnTo>
                      <a:pt x="66" y="134"/>
                    </a:lnTo>
                    <a:lnTo>
                      <a:pt x="62" y="131"/>
                    </a:lnTo>
                    <a:lnTo>
                      <a:pt x="62" y="134"/>
                    </a:lnTo>
                    <a:lnTo>
                      <a:pt x="55" y="137"/>
                    </a:lnTo>
                    <a:lnTo>
                      <a:pt x="54" y="137"/>
                    </a:lnTo>
                    <a:lnTo>
                      <a:pt x="44" y="139"/>
                    </a:lnTo>
                    <a:lnTo>
                      <a:pt x="41" y="126"/>
                    </a:lnTo>
                    <a:lnTo>
                      <a:pt x="39" y="129"/>
                    </a:lnTo>
                    <a:lnTo>
                      <a:pt x="36" y="129"/>
                    </a:lnTo>
                    <a:lnTo>
                      <a:pt x="33" y="131"/>
                    </a:lnTo>
                    <a:lnTo>
                      <a:pt x="25" y="131"/>
                    </a:lnTo>
                    <a:lnTo>
                      <a:pt x="24" y="129"/>
                    </a:lnTo>
                    <a:lnTo>
                      <a:pt x="20" y="129"/>
                    </a:lnTo>
                    <a:lnTo>
                      <a:pt x="16" y="110"/>
                    </a:lnTo>
                    <a:lnTo>
                      <a:pt x="17" y="105"/>
                    </a:lnTo>
                    <a:lnTo>
                      <a:pt x="16" y="98"/>
                    </a:lnTo>
                    <a:lnTo>
                      <a:pt x="11" y="90"/>
                    </a:lnTo>
                    <a:lnTo>
                      <a:pt x="5" y="86"/>
                    </a:lnTo>
                    <a:lnTo>
                      <a:pt x="3" y="82"/>
                    </a:lnTo>
                    <a:lnTo>
                      <a:pt x="3" y="76"/>
                    </a:lnTo>
                    <a:lnTo>
                      <a:pt x="0" y="69"/>
                    </a:lnTo>
                    <a:lnTo>
                      <a:pt x="1" y="60"/>
                    </a:lnTo>
                    <a:lnTo>
                      <a:pt x="3" y="50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5"/>
                    </a:lnTo>
                    <a:lnTo>
                      <a:pt x="17" y="58"/>
                    </a:lnTo>
                    <a:lnTo>
                      <a:pt x="20" y="60"/>
                    </a:lnTo>
                    <a:lnTo>
                      <a:pt x="25" y="61"/>
                    </a:lnTo>
                    <a:lnTo>
                      <a:pt x="32" y="60"/>
                    </a:lnTo>
                    <a:lnTo>
                      <a:pt x="33" y="61"/>
                    </a:lnTo>
                    <a:lnTo>
                      <a:pt x="41" y="60"/>
                    </a:lnTo>
                    <a:lnTo>
                      <a:pt x="51" y="50"/>
                    </a:lnTo>
                    <a:lnTo>
                      <a:pt x="59" y="50"/>
                    </a:lnTo>
                    <a:lnTo>
                      <a:pt x="60" y="53"/>
                    </a:lnTo>
                    <a:lnTo>
                      <a:pt x="68" y="57"/>
                    </a:lnTo>
                    <a:lnTo>
                      <a:pt x="79" y="53"/>
                    </a:lnTo>
                    <a:lnTo>
                      <a:pt x="86" y="50"/>
                    </a:lnTo>
                    <a:lnTo>
                      <a:pt x="89" y="44"/>
                    </a:lnTo>
                    <a:lnTo>
                      <a:pt x="92" y="29"/>
                    </a:lnTo>
                    <a:lnTo>
                      <a:pt x="98" y="20"/>
                    </a:lnTo>
                    <a:lnTo>
                      <a:pt x="103" y="0"/>
                    </a:lnTo>
                    <a:lnTo>
                      <a:pt x="124" y="0"/>
                    </a:lnTo>
                    <a:lnTo>
                      <a:pt x="132" y="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89" name="Freeform 568"/>
              <p:cNvSpPr/>
              <p:nvPr/>
            </p:nvSpPr>
            <p:spPr>
              <a:xfrm>
                <a:off x="6629400" y="3209760"/>
                <a:ext cx="218880" cy="78840"/>
              </a:xfrm>
              <a:custGeom>
                <a:avLst/>
                <a:gdLst>
                  <a:gd name="textAreaLeft" fmla="*/ 0 w 218880"/>
                  <a:gd name="textAreaRight" fmla="*/ 219240 w 218880"/>
                  <a:gd name="textAreaTop" fmla="*/ 0 h 78840"/>
                  <a:gd name="textAreaBottom" fmla="*/ 79200 h 78840"/>
                  <a:gd name="GluePoint1X" fmla="*/ 102 w 138"/>
                  <a:gd name="GluePoint1Y" fmla="*/ 40 h 50"/>
                  <a:gd name="GluePoint2X" fmla="*/ 95 w 138"/>
                  <a:gd name="GluePoint2Y" fmla="*/ 43 h 50"/>
                  <a:gd name="GluePoint3X" fmla="*/ 89 w 138"/>
                  <a:gd name="GluePoint3Y" fmla="*/ 39 h 50"/>
                  <a:gd name="GluePoint4X" fmla="*/ 83 w 138"/>
                  <a:gd name="GluePoint4Y" fmla="*/ 40 h 50"/>
                  <a:gd name="GluePoint5X" fmla="*/ 67 w 138"/>
                  <a:gd name="GluePoint5Y" fmla="*/ 31 h 50"/>
                  <a:gd name="GluePoint6X" fmla="*/ 52 w 138"/>
                  <a:gd name="GluePoint6Y" fmla="*/ 31 h 50"/>
                  <a:gd name="GluePoint7X" fmla="*/ 48 w 138"/>
                  <a:gd name="GluePoint7Y" fmla="*/ 32 h 50"/>
                  <a:gd name="GluePoint8X" fmla="*/ 35 w 138"/>
                  <a:gd name="GluePoint8Y" fmla="*/ 27 h 50"/>
                  <a:gd name="GluePoint9X" fmla="*/ 25 w 138"/>
                  <a:gd name="GluePoint9Y" fmla="*/ 27 h 50"/>
                  <a:gd name="GluePoint10X" fmla="*/ 16 w 138"/>
                  <a:gd name="GluePoint10Y" fmla="*/ 23 h 50"/>
                  <a:gd name="GluePoint11X" fmla="*/ 19 w 138"/>
                  <a:gd name="GluePoint11Y" fmla="*/ 18 h 50"/>
                  <a:gd name="GluePoint12X" fmla="*/ 2 w 138"/>
                  <a:gd name="GluePoint12Y" fmla="*/ 14 h 50"/>
                  <a:gd name="GluePoint13X" fmla="*/ 0 w 138"/>
                  <a:gd name="GluePoint13Y" fmla="*/ 11 h 50"/>
                  <a:gd name="GluePoint14X" fmla="*/ 2 w 138"/>
                  <a:gd name="GluePoint14Y" fmla="*/ 13 h 50"/>
                  <a:gd name="GluePoint15X" fmla="*/ 5 w 138"/>
                  <a:gd name="GluePoint15Y" fmla="*/ 11 h 50"/>
                  <a:gd name="GluePoint16X" fmla="*/ 11 w 138"/>
                  <a:gd name="GluePoint16Y" fmla="*/ 2 h 50"/>
                  <a:gd name="GluePoint17X" fmla="*/ 16 w 138"/>
                  <a:gd name="GluePoint17Y" fmla="*/ 0 h 50"/>
                  <a:gd name="GluePoint18X" fmla="*/ 25 w 138"/>
                  <a:gd name="GluePoint18Y" fmla="*/ 2 h 50"/>
                  <a:gd name="GluePoint19X" fmla="*/ 32 w 138"/>
                  <a:gd name="GluePoint19Y" fmla="*/ 0 h 50"/>
                  <a:gd name="GluePoint20X" fmla="*/ 35 w 138"/>
                  <a:gd name="GluePoint20Y" fmla="*/ 5 h 50"/>
                  <a:gd name="GluePoint21X" fmla="*/ 46 w 138"/>
                  <a:gd name="GluePoint21Y" fmla="*/ 6 h 50"/>
                  <a:gd name="GluePoint22X" fmla="*/ 51 w 138"/>
                  <a:gd name="GluePoint22Y" fmla="*/ 14 h 50"/>
                  <a:gd name="GluePoint23X" fmla="*/ 54 w 138"/>
                  <a:gd name="GluePoint23Y" fmla="*/ 14 h 50"/>
                  <a:gd name="GluePoint24X" fmla="*/ 65 w 138"/>
                  <a:gd name="GluePoint24Y" fmla="*/ 14 h 50"/>
                  <a:gd name="GluePoint25X" fmla="*/ 78 w 138"/>
                  <a:gd name="GluePoint25Y" fmla="*/ 18 h 50"/>
                  <a:gd name="GluePoint26X" fmla="*/ 79 w 138"/>
                  <a:gd name="GluePoint26Y" fmla="*/ 16 h 50"/>
                  <a:gd name="GluePoint27X" fmla="*/ 83 w 138"/>
                  <a:gd name="GluePoint27Y" fmla="*/ 10 h 50"/>
                  <a:gd name="GluePoint28X" fmla="*/ 87 w 138"/>
                  <a:gd name="GluePoint28Y" fmla="*/ 8 h 50"/>
                  <a:gd name="GluePoint29X" fmla="*/ 91 w 138"/>
                  <a:gd name="GluePoint29Y" fmla="*/ 13 h 50"/>
                  <a:gd name="GluePoint30X" fmla="*/ 95 w 138"/>
                  <a:gd name="GluePoint30Y" fmla="*/ 11 h 50"/>
                  <a:gd name="GluePoint31X" fmla="*/ 103 w 138"/>
                  <a:gd name="GluePoint31Y" fmla="*/ 16 h 50"/>
                  <a:gd name="GluePoint32X" fmla="*/ 110 w 138"/>
                  <a:gd name="GluePoint32Y" fmla="*/ 18 h 50"/>
                  <a:gd name="GluePoint33X" fmla="*/ 114 w 138"/>
                  <a:gd name="GluePoint33Y" fmla="*/ 24 h 50"/>
                  <a:gd name="GluePoint34X" fmla="*/ 114 w 138"/>
                  <a:gd name="GluePoint34Y" fmla="*/ 29 h 50"/>
                  <a:gd name="GluePoint35X" fmla="*/ 118 w 138"/>
                  <a:gd name="GluePoint35Y" fmla="*/ 31 h 50"/>
                  <a:gd name="GluePoint36X" fmla="*/ 132 w 138"/>
                  <a:gd name="GluePoint36Y" fmla="*/ 31 h 50"/>
                  <a:gd name="GluePoint37X" fmla="*/ 138 w 138"/>
                  <a:gd name="GluePoint37Y" fmla="*/ 32 h 50"/>
                  <a:gd name="GluePoint38X" fmla="*/ 137 w 138"/>
                  <a:gd name="GluePoint38Y" fmla="*/ 43 h 50"/>
                  <a:gd name="GluePoint39X" fmla="*/ 138 w 138"/>
                  <a:gd name="GluePoint39Y" fmla="*/ 50 h 50"/>
                  <a:gd name="GluePoint40X" fmla="*/ 135 w 138"/>
                  <a:gd name="GluePoint40Y" fmla="*/ 47 h 50"/>
                  <a:gd name="GluePoint41X" fmla="*/ 119 w 138"/>
                  <a:gd name="GluePoint41Y" fmla="*/ 42 h 50"/>
                  <a:gd name="GluePoint42X" fmla="*/ 111 w 138"/>
                  <a:gd name="GluePoint42Y" fmla="*/ 43 h 50"/>
                  <a:gd name="GluePoint43X" fmla="*/ 102 w 138"/>
                  <a:gd name="GluePoint43Y" fmla="*/ 4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38" h="50">
                    <a:moveTo>
                      <a:pt x="102" y="40"/>
                    </a:moveTo>
                    <a:lnTo>
                      <a:pt x="95" y="43"/>
                    </a:lnTo>
                    <a:lnTo>
                      <a:pt x="89" y="39"/>
                    </a:lnTo>
                    <a:lnTo>
                      <a:pt x="83" y="40"/>
                    </a:lnTo>
                    <a:lnTo>
                      <a:pt x="67" y="31"/>
                    </a:lnTo>
                    <a:lnTo>
                      <a:pt x="52" y="31"/>
                    </a:lnTo>
                    <a:lnTo>
                      <a:pt x="48" y="32"/>
                    </a:lnTo>
                    <a:lnTo>
                      <a:pt x="35" y="27"/>
                    </a:lnTo>
                    <a:lnTo>
                      <a:pt x="25" y="27"/>
                    </a:lnTo>
                    <a:lnTo>
                      <a:pt x="16" y="23"/>
                    </a:lnTo>
                    <a:lnTo>
                      <a:pt x="19" y="18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1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2" y="0"/>
                    </a:lnTo>
                    <a:lnTo>
                      <a:pt x="35" y="5"/>
                    </a:lnTo>
                    <a:lnTo>
                      <a:pt x="46" y="6"/>
                    </a:lnTo>
                    <a:lnTo>
                      <a:pt x="51" y="14"/>
                    </a:lnTo>
                    <a:lnTo>
                      <a:pt x="54" y="14"/>
                    </a:lnTo>
                    <a:lnTo>
                      <a:pt x="65" y="14"/>
                    </a:lnTo>
                    <a:lnTo>
                      <a:pt x="78" y="18"/>
                    </a:lnTo>
                    <a:lnTo>
                      <a:pt x="79" y="16"/>
                    </a:lnTo>
                    <a:lnTo>
                      <a:pt x="83" y="10"/>
                    </a:lnTo>
                    <a:lnTo>
                      <a:pt x="87" y="8"/>
                    </a:lnTo>
                    <a:lnTo>
                      <a:pt x="91" y="13"/>
                    </a:lnTo>
                    <a:lnTo>
                      <a:pt x="95" y="11"/>
                    </a:lnTo>
                    <a:lnTo>
                      <a:pt x="103" y="16"/>
                    </a:lnTo>
                    <a:lnTo>
                      <a:pt x="110" y="18"/>
                    </a:lnTo>
                    <a:lnTo>
                      <a:pt x="114" y="24"/>
                    </a:lnTo>
                    <a:lnTo>
                      <a:pt x="114" y="29"/>
                    </a:lnTo>
                    <a:lnTo>
                      <a:pt x="118" y="31"/>
                    </a:lnTo>
                    <a:lnTo>
                      <a:pt x="132" y="31"/>
                    </a:lnTo>
                    <a:lnTo>
                      <a:pt x="138" y="32"/>
                    </a:lnTo>
                    <a:lnTo>
                      <a:pt x="137" y="43"/>
                    </a:lnTo>
                    <a:lnTo>
                      <a:pt x="138" y="50"/>
                    </a:lnTo>
                    <a:lnTo>
                      <a:pt x="135" y="47"/>
                    </a:lnTo>
                    <a:lnTo>
                      <a:pt x="119" y="42"/>
                    </a:lnTo>
                    <a:lnTo>
                      <a:pt x="111" y="43"/>
                    </a:lnTo>
                    <a:lnTo>
                      <a:pt x="102" y="4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90" name="Freeform 569"/>
              <p:cNvSpPr/>
              <p:nvPr/>
            </p:nvSpPr>
            <p:spPr>
              <a:xfrm>
                <a:off x="6894360" y="313524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3 w 5"/>
                  <a:gd name="GluePoint1Y" fmla="*/ 0 h 13"/>
                  <a:gd name="GluePoint2X" fmla="*/ 5 w 5"/>
                  <a:gd name="GluePoint2Y" fmla="*/ 12 h 13"/>
                  <a:gd name="GluePoint3X" fmla="*/ 1 w 5"/>
                  <a:gd name="GluePoint3Y" fmla="*/ 13 h 13"/>
                  <a:gd name="GluePoint4X" fmla="*/ 0 w 5"/>
                  <a:gd name="GluePoint4Y" fmla="*/ 5 h 13"/>
                  <a:gd name="GluePoint5X" fmla="*/ 3 w 5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3" y="0"/>
                    </a:moveTo>
                    <a:lnTo>
                      <a:pt x="5" y="12"/>
                    </a:lnTo>
                    <a:lnTo>
                      <a:pt x="1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91" name="Freeform 570"/>
              <p:cNvSpPr/>
              <p:nvPr/>
            </p:nvSpPr>
            <p:spPr>
              <a:xfrm>
                <a:off x="7367760" y="3063960"/>
                <a:ext cx="20160" cy="1224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2240"/>
                  <a:gd name="textAreaBottom" fmla="*/ 12600 h 12240"/>
                  <a:gd name="GluePoint1X" fmla="*/ 0 w 13"/>
                  <a:gd name="GluePoint1Y" fmla="*/ 0 h 8"/>
                  <a:gd name="GluePoint2X" fmla="*/ 7 w 13"/>
                  <a:gd name="GluePoint2Y" fmla="*/ 0 h 8"/>
                  <a:gd name="GluePoint3X" fmla="*/ 13 w 13"/>
                  <a:gd name="GluePoint3Y" fmla="*/ 8 h 8"/>
                  <a:gd name="GluePoint4X" fmla="*/ 10 w 13"/>
                  <a:gd name="GluePoint4Y" fmla="*/ 8 h 8"/>
                  <a:gd name="GluePoint5X" fmla="*/ 0 w 1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8">
                    <a:moveTo>
                      <a:pt x="0" y="0"/>
                    </a:moveTo>
                    <a:lnTo>
                      <a:pt x="7" y="0"/>
                    </a:lnTo>
                    <a:lnTo>
                      <a:pt x="13" y="8"/>
                    </a:lnTo>
                    <a:lnTo>
                      <a:pt x="1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92" name="Freeform 571"/>
              <p:cNvSpPr/>
              <p:nvPr/>
            </p:nvSpPr>
            <p:spPr>
              <a:xfrm>
                <a:off x="7370640" y="3089160"/>
                <a:ext cx="29880" cy="75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7560"/>
                  <a:gd name="textAreaBottom" fmla="*/ 7920 h 7560"/>
                  <a:gd name="GluePoint1X" fmla="*/ 0 w 19"/>
                  <a:gd name="GluePoint1Y" fmla="*/ 0 h 5"/>
                  <a:gd name="GluePoint2X" fmla="*/ 17 w 19"/>
                  <a:gd name="GluePoint2Y" fmla="*/ 2 h 5"/>
                  <a:gd name="GluePoint3X" fmla="*/ 19 w 19"/>
                  <a:gd name="GluePoint3Y" fmla="*/ 5 h 5"/>
                  <a:gd name="GluePoint4X" fmla="*/ 9 w 19"/>
                  <a:gd name="GluePoint4Y" fmla="*/ 5 h 5"/>
                  <a:gd name="GluePoint5X" fmla="*/ 0 w 19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9" h="5">
                    <a:moveTo>
                      <a:pt x="0" y="0"/>
                    </a:moveTo>
                    <a:lnTo>
                      <a:pt x="17" y="2"/>
                    </a:lnTo>
                    <a:lnTo>
                      <a:pt x="19" y="5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93" name="Freeform 572"/>
              <p:cNvSpPr/>
              <p:nvPr/>
            </p:nvSpPr>
            <p:spPr>
              <a:xfrm>
                <a:off x="7245360" y="3046320"/>
                <a:ext cx="21960" cy="1080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0"/>
                  <a:gd name="textAreaBottom" fmla="*/ 11160 h 10800"/>
                  <a:gd name="GluePoint1X" fmla="*/ 0 w 14"/>
                  <a:gd name="GluePoint1Y" fmla="*/ 0 h 7"/>
                  <a:gd name="GluePoint2X" fmla="*/ 4 w 14"/>
                  <a:gd name="GluePoint2Y" fmla="*/ 0 h 7"/>
                  <a:gd name="GluePoint3X" fmla="*/ 14 w 14"/>
                  <a:gd name="GluePoint3Y" fmla="*/ 5 h 7"/>
                  <a:gd name="GluePoint4X" fmla="*/ 7 w 14"/>
                  <a:gd name="GluePoint4Y" fmla="*/ 7 h 7"/>
                  <a:gd name="GluePoint5X" fmla="*/ 1 w 14"/>
                  <a:gd name="GluePoint5Y" fmla="*/ 3 h 7"/>
                  <a:gd name="GluePoint6X" fmla="*/ 0 w 14"/>
                  <a:gd name="GluePoint6Y" fmla="*/ 2 h 7"/>
                  <a:gd name="GluePoint7X" fmla="*/ 0 w 1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7">
                    <a:moveTo>
                      <a:pt x="0" y="0"/>
                    </a:moveTo>
                    <a:lnTo>
                      <a:pt x="4" y="0"/>
                    </a:lnTo>
                    <a:lnTo>
                      <a:pt x="14" y="5"/>
                    </a:lnTo>
                    <a:lnTo>
                      <a:pt x="7" y="7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94" name="Freeform 573"/>
              <p:cNvSpPr/>
              <p:nvPr/>
            </p:nvSpPr>
            <p:spPr>
              <a:xfrm>
                <a:off x="7229520" y="3092400"/>
                <a:ext cx="15480" cy="90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9000"/>
                  <a:gd name="textAreaBottom" fmla="*/ 9360 h 9000"/>
                  <a:gd name="GluePoint1X" fmla="*/ 0 w 10"/>
                  <a:gd name="GluePoint1Y" fmla="*/ 2 h 6"/>
                  <a:gd name="GluePoint2X" fmla="*/ 8 w 10"/>
                  <a:gd name="GluePoint2Y" fmla="*/ 0 h 6"/>
                  <a:gd name="GluePoint3X" fmla="*/ 10 w 10"/>
                  <a:gd name="GluePoint3Y" fmla="*/ 5 h 6"/>
                  <a:gd name="GluePoint4X" fmla="*/ 3 w 10"/>
                  <a:gd name="GluePoint4Y" fmla="*/ 6 h 6"/>
                  <a:gd name="GluePoint5X" fmla="*/ 0 w 10"/>
                  <a:gd name="GluePoint5Y" fmla="*/ 2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6">
                    <a:moveTo>
                      <a:pt x="0" y="2"/>
                    </a:moveTo>
                    <a:lnTo>
                      <a:pt x="8" y="0"/>
                    </a:lnTo>
                    <a:lnTo>
                      <a:pt x="10" y="5"/>
                    </a:lnTo>
                    <a:lnTo>
                      <a:pt x="3" y="6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95" name="Freeform 574"/>
              <p:cNvSpPr/>
              <p:nvPr/>
            </p:nvSpPr>
            <p:spPr>
              <a:xfrm>
                <a:off x="7182000" y="3122640"/>
                <a:ext cx="72720" cy="313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1320"/>
                  <a:gd name="textAreaBottom" fmla="*/ 31680 h 31320"/>
                  <a:gd name="GluePoint1X" fmla="*/ 1 w 46"/>
                  <a:gd name="GluePoint1Y" fmla="*/ 13 h 20"/>
                  <a:gd name="GluePoint2X" fmla="*/ 0 w 46"/>
                  <a:gd name="GluePoint2Y" fmla="*/ 8 h 20"/>
                  <a:gd name="GluePoint3X" fmla="*/ 6 w 46"/>
                  <a:gd name="GluePoint3Y" fmla="*/ 0 h 20"/>
                  <a:gd name="GluePoint4X" fmla="*/ 20 w 46"/>
                  <a:gd name="GluePoint4Y" fmla="*/ 2 h 20"/>
                  <a:gd name="GluePoint5X" fmla="*/ 25 w 46"/>
                  <a:gd name="GluePoint5Y" fmla="*/ 0 h 20"/>
                  <a:gd name="GluePoint6X" fmla="*/ 32 w 46"/>
                  <a:gd name="GluePoint6Y" fmla="*/ 4 h 20"/>
                  <a:gd name="GluePoint7X" fmla="*/ 41 w 46"/>
                  <a:gd name="GluePoint7Y" fmla="*/ 5 h 20"/>
                  <a:gd name="GluePoint8X" fmla="*/ 43 w 46"/>
                  <a:gd name="GluePoint8Y" fmla="*/ 12 h 20"/>
                  <a:gd name="GluePoint9X" fmla="*/ 46 w 46"/>
                  <a:gd name="GluePoint9Y" fmla="*/ 12 h 20"/>
                  <a:gd name="GluePoint10X" fmla="*/ 46 w 46"/>
                  <a:gd name="GluePoint10Y" fmla="*/ 16 h 20"/>
                  <a:gd name="GluePoint11X" fmla="*/ 44 w 46"/>
                  <a:gd name="GluePoint11Y" fmla="*/ 20 h 20"/>
                  <a:gd name="GluePoint12X" fmla="*/ 28 w 46"/>
                  <a:gd name="GluePoint12Y" fmla="*/ 10 h 20"/>
                  <a:gd name="GluePoint13X" fmla="*/ 20 w 46"/>
                  <a:gd name="GluePoint13Y" fmla="*/ 12 h 20"/>
                  <a:gd name="GluePoint14X" fmla="*/ 16 w 46"/>
                  <a:gd name="GluePoint14Y" fmla="*/ 8 h 20"/>
                  <a:gd name="GluePoint15X" fmla="*/ 9 w 46"/>
                  <a:gd name="GluePoint15Y" fmla="*/ 12 h 20"/>
                  <a:gd name="GluePoint16X" fmla="*/ 5 w 46"/>
                  <a:gd name="GluePoint16Y" fmla="*/ 7 h 20"/>
                  <a:gd name="GluePoint17X" fmla="*/ 1 w 46"/>
                  <a:gd name="GluePoint17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6" h="20">
                    <a:moveTo>
                      <a:pt x="1" y="13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20" y="2"/>
                    </a:lnTo>
                    <a:lnTo>
                      <a:pt x="25" y="0"/>
                    </a:lnTo>
                    <a:lnTo>
                      <a:pt x="32" y="4"/>
                    </a:lnTo>
                    <a:lnTo>
                      <a:pt x="41" y="5"/>
                    </a:lnTo>
                    <a:lnTo>
                      <a:pt x="43" y="12"/>
                    </a:lnTo>
                    <a:lnTo>
                      <a:pt x="46" y="12"/>
                    </a:lnTo>
                    <a:lnTo>
                      <a:pt x="46" y="16"/>
                    </a:lnTo>
                    <a:lnTo>
                      <a:pt x="44" y="20"/>
                    </a:lnTo>
                    <a:lnTo>
                      <a:pt x="28" y="10"/>
                    </a:lnTo>
                    <a:lnTo>
                      <a:pt x="20" y="12"/>
                    </a:lnTo>
                    <a:lnTo>
                      <a:pt x="16" y="8"/>
                    </a:lnTo>
                    <a:lnTo>
                      <a:pt x="9" y="12"/>
                    </a:lnTo>
                    <a:lnTo>
                      <a:pt x="5" y="7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96" name="Freeform 575"/>
              <p:cNvSpPr/>
              <p:nvPr/>
            </p:nvSpPr>
            <p:spPr>
              <a:xfrm>
                <a:off x="7302600" y="31939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0 h 5"/>
                  <a:gd name="GluePoint3X" fmla="*/ 0 w 3"/>
                  <a:gd name="GluePoint3Y" fmla="*/ 5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97" name="Freeform 576"/>
              <p:cNvSpPr/>
              <p:nvPr/>
            </p:nvSpPr>
            <p:spPr>
              <a:xfrm>
                <a:off x="7335720" y="31971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0 w 6"/>
                  <a:gd name="GluePoint1Y" fmla="*/ 6 h 16"/>
                  <a:gd name="GluePoint2X" fmla="*/ 3 w 6"/>
                  <a:gd name="GluePoint2Y" fmla="*/ 0 h 16"/>
                  <a:gd name="GluePoint3X" fmla="*/ 4 w 6"/>
                  <a:gd name="GluePoint3Y" fmla="*/ 0 h 16"/>
                  <a:gd name="GluePoint4X" fmla="*/ 6 w 6"/>
                  <a:gd name="GluePoint4Y" fmla="*/ 5 h 16"/>
                  <a:gd name="GluePoint5X" fmla="*/ 4 w 6"/>
                  <a:gd name="GluePoint5Y" fmla="*/ 16 h 16"/>
                  <a:gd name="GluePoint6X" fmla="*/ 0 w 6"/>
                  <a:gd name="GluePoint6Y" fmla="*/ 13 h 16"/>
                  <a:gd name="GluePoint7X" fmla="*/ 1 w 6"/>
                  <a:gd name="GluePoint7Y" fmla="*/ 6 h 16"/>
                  <a:gd name="GluePoint8X" fmla="*/ 0 w 6"/>
                  <a:gd name="GluePoint8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0" y="6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6" y="5"/>
                    </a:lnTo>
                    <a:lnTo>
                      <a:pt x="4" y="16"/>
                    </a:lnTo>
                    <a:lnTo>
                      <a:pt x="0" y="13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98" name="Freeform 577"/>
              <p:cNvSpPr/>
              <p:nvPr/>
            </p:nvSpPr>
            <p:spPr>
              <a:xfrm>
                <a:off x="7327800" y="3218040"/>
                <a:ext cx="9000" cy="201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0160"/>
                  <a:gd name="textAreaBottom" fmla="*/ 20520 h 20160"/>
                  <a:gd name="GluePoint1X" fmla="*/ 2 w 6"/>
                  <a:gd name="GluePoint1Y" fmla="*/ 0 h 13"/>
                  <a:gd name="GluePoint2X" fmla="*/ 6 w 6"/>
                  <a:gd name="GluePoint2Y" fmla="*/ 6 h 13"/>
                  <a:gd name="GluePoint3X" fmla="*/ 5 w 6"/>
                  <a:gd name="GluePoint3Y" fmla="*/ 13 h 13"/>
                  <a:gd name="GluePoint4X" fmla="*/ 2 w 6"/>
                  <a:gd name="GluePoint4Y" fmla="*/ 13 h 13"/>
                  <a:gd name="GluePoint5X" fmla="*/ 0 w 6"/>
                  <a:gd name="GluePoint5Y" fmla="*/ 8 h 13"/>
                  <a:gd name="GluePoint6X" fmla="*/ 0 w 6"/>
                  <a:gd name="GluePoint6Y" fmla="*/ 6 h 13"/>
                  <a:gd name="GluePoint7X" fmla="*/ 2 w 6"/>
                  <a:gd name="GluePoint7Y" fmla="*/ 8 h 13"/>
                  <a:gd name="GluePoint8X" fmla="*/ 2 w 6"/>
                  <a:gd name="GluePoint8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3">
                    <a:moveTo>
                      <a:pt x="2" y="0"/>
                    </a:moveTo>
                    <a:lnTo>
                      <a:pt x="6" y="6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699" name="Freeform 578"/>
              <p:cNvSpPr/>
              <p:nvPr/>
            </p:nvSpPr>
            <p:spPr>
              <a:xfrm>
                <a:off x="7254720" y="3243240"/>
                <a:ext cx="14040" cy="252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25200"/>
                  <a:gd name="textAreaBottom" fmla="*/ 25560 h 25200"/>
                  <a:gd name="GluePoint1X" fmla="*/ 0 w 9"/>
                  <a:gd name="GluePoint1Y" fmla="*/ 11 h 16"/>
                  <a:gd name="GluePoint2X" fmla="*/ 1 w 9"/>
                  <a:gd name="GluePoint2Y" fmla="*/ 11 h 16"/>
                  <a:gd name="GluePoint3X" fmla="*/ 1 w 9"/>
                  <a:gd name="GluePoint3Y" fmla="*/ 6 h 16"/>
                  <a:gd name="GluePoint4X" fmla="*/ 6 w 9"/>
                  <a:gd name="GluePoint4Y" fmla="*/ 0 h 16"/>
                  <a:gd name="GluePoint5X" fmla="*/ 9 w 9"/>
                  <a:gd name="GluePoint5Y" fmla="*/ 2 h 16"/>
                  <a:gd name="GluePoint6X" fmla="*/ 8 w 9"/>
                  <a:gd name="GluePoint6Y" fmla="*/ 8 h 16"/>
                  <a:gd name="GluePoint7X" fmla="*/ 3 w 9"/>
                  <a:gd name="GluePoint7Y" fmla="*/ 16 h 16"/>
                  <a:gd name="GluePoint8X" fmla="*/ 0 w 9"/>
                  <a:gd name="GluePoint8Y" fmla="*/ 11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9" h="16">
                    <a:moveTo>
                      <a:pt x="0" y="11"/>
                    </a:moveTo>
                    <a:lnTo>
                      <a:pt x="1" y="11"/>
                    </a:lnTo>
                    <a:lnTo>
                      <a:pt x="1" y="6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8" y="8"/>
                    </a:lnTo>
                    <a:lnTo>
                      <a:pt x="3" y="16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00" name="Freeform 579"/>
              <p:cNvSpPr/>
              <p:nvPr/>
            </p:nvSpPr>
            <p:spPr>
              <a:xfrm>
                <a:off x="7216920" y="3263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1 h 3"/>
                  <a:gd name="GluePoint2X" fmla="*/ 3 w 3"/>
                  <a:gd name="GluePoint2Y" fmla="*/ 0 h 3"/>
                  <a:gd name="GluePoint3X" fmla="*/ 3 w 3"/>
                  <a:gd name="GluePoint3Y" fmla="*/ 1 h 3"/>
                  <a:gd name="GluePoint4X" fmla="*/ 2 w 3"/>
                  <a:gd name="GluePoint4Y" fmla="*/ 3 h 3"/>
                  <a:gd name="GluePoint5X" fmla="*/ 0 w 3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01" name="Freeform 580"/>
              <p:cNvSpPr/>
              <p:nvPr/>
            </p:nvSpPr>
            <p:spPr>
              <a:xfrm>
                <a:off x="7194600" y="32432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0 h 2"/>
                  <a:gd name="GluePoint3X" fmla="*/ 0 w 1"/>
                  <a:gd name="GluePoint3Y" fmla="*/ 2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02" name="Freeform 581"/>
              <p:cNvSpPr/>
              <p:nvPr/>
            </p:nvSpPr>
            <p:spPr>
              <a:xfrm>
                <a:off x="7122960" y="3252960"/>
                <a:ext cx="25200" cy="15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5480"/>
                  <a:gd name="textAreaBottom" fmla="*/ 15840 h 15480"/>
                  <a:gd name="GluePoint1X" fmla="*/ 2 w 16"/>
                  <a:gd name="GluePoint1Y" fmla="*/ 10 h 10"/>
                  <a:gd name="GluePoint2X" fmla="*/ 0 w 16"/>
                  <a:gd name="GluePoint2Y" fmla="*/ 8 h 10"/>
                  <a:gd name="GluePoint3X" fmla="*/ 3 w 16"/>
                  <a:gd name="GluePoint3Y" fmla="*/ 4 h 10"/>
                  <a:gd name="GluePoint4X" fmla="*/ 8 w 16"/>
                  <a:gd name="GluePoint4Y" fmla="*/ 4 h 10"/>
                  <a:gd name="GluePoint5X" fmla="*/ 13 w 16"/>
                  <a:gd name="GluePoint5Y" fmla="*/ 0 h 10"/>
                  <a:gd name="GluePoint6X" fmla="*/ 16 w 16"/>
                  <a:gd name="GluePoint6Y" fmla="*/ 5 h 10"/>
                  <a:gd name="GluePoint7X" fmla="*/ 11 w 16"/>
                  <a:gd name="GluePoint7Y" fmla="*/ 8 h 10"/>
                  <a:gd name="GluePoint8X" fmla="*/ 2 w 16"/>
                  <a:gd name="GluePoint8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6" h="10">
                    <a:moveTo>
                      <a:pt x="2" y="10"/>
                    </a:moveTo>
                    <a:lnTo>
                      <a:pt x="0" y="8"/>
                    </a:lnTo>
                    <a:lnTo>
                      <a:pt x="3" y="4"/>
                    </a:lnTo>
                    <a:lnTo>
                      <a:pt x="8" y="4"/>
                    </a:lnTo>
                    <a:lnTo>
                      <a:pt x="13" y="0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03" name="Freeform 582"/>
              <p:cNvSpPr/>
              <p:nvPr/>
            </p:nvSpPr>
            <p:spPr>
              <a:xfrm>
                <a:off x="7045200" y="33368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0 w 10"/>
                  <a:gd name="GluePoint1Y" fmla="*/ 7 h 8"/>
                  <a:gd name="GluePoint2X" fmla="*/ 2 w 10"/>
                  <a:gd name="GluePoint2Y" fmla="*/ 5 h 8"/>
                  <a:gd name="GluePoint3X" fmla="*/ 10 w 10"/>
                  <a:gd name="GluePoint3Y" fmla="*/ 0 h 8"/>
                  <a:gd name="GluePoint4X" fmla="*/ 6 w 10"/>
                  <a:gd name="GluePoint4Y" fmla="*/ 5 h 8"/>
                  <a:gd name="GluePoint5X" fmla="*/ 3 w 10"/>
                  <a:gd name="GluePoint5Y" fmla="*/ 8 h 8"/>
                  <a:gd name="GluePoint6X" fmla="*/ 0 w 10"/>
                  <a:gd name="GluePoint6Y" fmla="*/ 7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0" y="7"/>
                    </a:moveTo>
                    <a:lnTo>
                      <a:pt x="2" y="5"/>
                    </a:lnTo>
                    <a:lnTo>
                      <a:pt x="10" y="0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04" name="Freeform 583"/>
              <p:cNvSpPr/>
              <p:nvPr/>
            </p:nvSpPr>
            <p:spPr>
              <a:xfrm>
                <a:off x="7091280" y="327168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8 w 9"/>
                  <a:gd name="GluePoint2Y" fmla="*/ 0 h 6"/>
                  <a:gd name="GluePoint3X" fmla="*/ 9 w 9"/>
                  <a:gd name="GluePoint3Y" fmla="*/ 3 h 6"/>
                  <a:gd name="GluePoint4X" fmla="*/ 6 w 9"/>
                  <a:gd name="GluePoint4Y" fmla="*/ 4 h 6"/>
                  <a:gd name="GluePoint5X" fmla="*/ 1 w 9"/>
                  <a:gd name="GluePoint5Y" fmla="*/ 6 h 6"/>
                  <a:gd name="GluePoint6X" fmla="*/ 0 w 9"/>
                  <a:gd name="GluePoint6Y" fmla="*/ 4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6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05" name="Freeform 584"/>
              <p:cNvSpPr/>
              <p:nvPr/>
            </p:nvSpPr>
            <p:spPr>
              <a:xfrm>
                <a:off x="7078680" y="327348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1 w 4"/>
                  <a:gd name="GluePoint1Y" fmla="*/ 5 h 7"/>
                  <a:gd name="GluePoint2X" fmla="*/ 0 w 4"/>
                  <a:gd name="GluePoint2Y" fmla="*/ 3 h 7"/>
                  <a:gd name="GluePoint3X" fmla="*/ 4 w 4"/>
                  <a:gd name="GluePoint3Y" fmla="*/ 0 h 7"/>
                  <a:gd name="GluePoint4X" fmla="*/ 3 w 4"/>
                  <a:gd name="GluePoint4Y" fmla="*/ 7 h 7"/>
                  <a:gd name="GluePoint5X" fmla="*/ 1 w 4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1" y="5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06" name="Freeform 585"/>
              <p:cNvSpPr/>
              <p:nvPr/>
            </p:nvSpPr>
            <p:spPr>
              <a:xfrm>
                <a:off x="7062840" y="327348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0 w 8"/>
                  <a:gd name="GluePoint1Y" fmla="*/ 5 h 7"/>
                  <a:gd name="GluePoint2X" fmla="*/ 2 w 8"/>
                  <a:gd name="GluePoint2Y" fmla="*/ 0 h 7"/>
                  <a:gd name="GluePoint3X" fmla="*/ 3 w 8"/>
                  <a:gd name="GluePoint3Y" fmla="*/ 2 h 7"/>
                  <a:gd name="GluePoint4X" fmla="*/ 7 w 8"/>
                  <a:gd name="GluePoint4Y" fmla="*/ 0 h 7"/>
                  <a:gd name="GluePoint5X" fmla="*/ 8 w 8"/>
                  <a:gd name="GluePoint5Y" fmla="*/ 2 h 7"/>
                  <a:gd name="GluePoint6X" fmla="*/ 5 w 8"/>
                  <a:gd name="GluePoint6Y" fmla="*/ 5 h 7"/>
                  <a:gd name="GluePoint7X" fmla="*/ 3 w 8"/>
                  <a:gd name="GluePoint7Y" fmla="*/ 7 h 7"/>
                  <a:gd name="GluePoint8X" fmla="*/ 0 w 8"/>
                  <a:gd name="GluePoint8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0" y="5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07" name="Freeform 586"/>
              <p:cNvSpPr/>
              <p:nvPr/>
            </p:nvSpPr>
            <p:spPr>
              <a:xfrm>
                <a:off x="6980400" y="3268800"/>
                <a:ext cx="74160" cy="252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5200"/>
                  <a:gd name="textAreaBottom" fmla="*/ 25560 h 25200"/>
                  <a:gd name="GluePoint1X" fmla="*/ 1 w 47"/>
                  <a:gd name="GluePoint1Y" fmla="*/ 6 h 16"/>
                  <a:gd name="GluePoint2X" fmla="*/ 11 w 47"/>
                  <a:gd name="GluePoint2Y" fmla="*/ 3 h 16"/>
                  <a:gd name="GluePoint3X" fmla="*/ 19 w 47"/>
                  <a:gd name="GluePoint3Y" fmla="*/ 5 h 16"/>
                  <a:gd name="GluePoint4X" fmla="*/ 24 w 47"/>
                  <a:gd name="GluePoint4Y" fmla="*/ 10 h 16"/>
                  <a:gd name="GluePoint5X" fmla="*/ 33 w 47"/>
                  <a:gd name="GluePoint5Y" fmla="*/ 6 h 16"/>
                  <a:gd name="GluePoint6X" fmla="*/ 38 w 47"/>
                  <a:gd name="GluePoint6Y" fmla="*/ 10 h 16"/>
                  <a:gd name="GluePoint7X" fmla="*/ 46 w 47"/>
                  <a:gd name="GluePoint7Y" fmla="*/ 5 h 16"/>
                  <a:gd name="GluePoint8X" fmla="*/ 46 w 47"/>
                  <a:gd name="GluePoint8Y" fmla="*/ 0 h 16"/>
                  <a:gd name="GluePoint9X" fmla="*/ 47 w 47"/>
                  <a:gd name="GluePoint9Y" fmla="*/ 5 h 16"/>
                  <a:gd name="GluePoint10X" fmla="*/ 41 w 47"/>
                  <a:gd name="GluePoint10Y" fmla="*/ 11 h 16"/>
                  <a:gd name="GluePoint11X" fmla="*/ 17 w 47"/>
                  <a:gd name="GluePoint11Y" fmla="*/ 16 h 16"/>
                  <a:gd name="GluePoint12X" fmla="*/ 9 w 47"/>
                  <a:gd name="GluePoint12Y" fmla="*/ 13 h 16"/>
                  <a:gd name="GluePoint13X" fmla="*/ 0 w 47"/>
                  <a:gd name="GluePoint13Y" fmla="*/ 13 h 16"/>
                  <a:gd name="GluePoint14X" fmla="*/ 0 w 47"/>
                  <a:gd name="GluePoint14Y" fmla="*/ 8 h 16"/>
                  <a:gd name="GluePoint15X" fmla="*/ 1 w 47"/>
                  <a:gd name="GluePoint15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47" h="16">
                    <a:moveTo>
                      <a:pt x="1" y="6"/>
                    </a:moveTo>
                    <a:lnTo>
                      <a:pt x="11" y="3"/>
                    </a:lnTo>
                    <a:lnTo>
                      <a:pt x="19" y="5"/>
                    </a:lnTo>
                    <a:lnTo>
                      <a:pt x="24" y="10"/>
                    </a:lnTo>
                    <a:lnTo>
                      <a:pt x="33" y="6"/>
                    </a:lnTo>
                    <a:lnTo>
                      <a:pt x="38" y="10"/>
                    </a:lnTo>
                    <a:lnTo>
                      <a:pt x="46" y="5"/>
                    </a:lnTo>
                    <a:lnTo>
                      <a:pt x="46" y="0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17" y="16"/>
                    </a:lnTo>
                    <a:lnTo>
                      <a:pt x="9" y="13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08" name="Freeform 587"/>
              <p:cNvSpPr/>
              <p:nvPr/>
            </p:nvSpPr>
            <p:spPr>
              <a:xfrm>
                <a:off x="6956280" y="3303720"/>
                <a:ext cx="42480" cy="2808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28080"/>
                  <a:gd name="textAreaBottom" fmla="*/ 28440 h 28080"/>
                  <a:gd name="GluePoint1X" fmla="*/ 15 w 27"/>
                  <a:gd name="GluePoint1Y" fmla="*/ 0 h 18"/>
                  <a:gd name="GluePoint2X" fmla="*/ 24 w 27"/>
                  <a:gd name="GluePoint2Y" fmla="*/ 7 h 18"/>
                  <a:gd name="GluePoint3X" fmla="*/ 27 w 27"/>
                  <a:gd name="GluePoint3Y" fmla="*/ 15 h 18"/>
                  <a:gd name="GluePoint4X" fmla="*/ 21 w 27"/>
                  <a:gd name="GluePoint4Y" fmla="*/ 18 h 18"/>
                  <a:gd name="GluePoint5X" fmla="*/ 18 w 27"/>
                  <a:gd name="GluePoint5Y" fmla="*/ 18 h 18"/>
                  <a:gd name="GluePoint6X" fmla="*/ 10 w 27"/>
                  <a:gd name="GluePoint6Y" fmla="*/ 9 h 18"/>
                  <a:gd name="GluePoint7X" fmla="*/ 2 w 27"/>
                  <a:gd name="GluePoint7Y" fmla="*/ 9 h 18"/>
                  <a:gd name="GluePoint8X" fmla="*/ 0 w 27"/>
                  <a:gd name="GluePoint8Y" fmla="*/ 2 h 18"/>
                  <a:gd name="GluePoint9X" fmla="*/ 15 w 27"/>
                  <a:gd name="GluePoint9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18">
                    <a:moveTo>
                      <a:pt x="15" y="0"/>
                    </a:moveTo>
                    <a:lnTo>
                      <a:pt x="24" y="7"/>
                    </a:lnTo>
                    <a:lnTo>
                      <a:pt x="27" y="15"/>
                    </a:lnTo>
                    <a:lnTo>
                      <a:pt x="21" y="18"/>
                    </a:lnTo>
                    <a:lnTo>
                      <a:pt x="18" y="18"/>
                    </a:lnTo>
                    <a:lnTo>
                      <a:pt x="10" y="9"/>
                    </a:lnTo>
                    <a:lnTo>
                      <a:pt x="2" y="9"/>
                    </a:lnTo>
                    <a:lnTo>
                      <a:pt x="0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09" name="Freeform 588"/>
              <p:cNvSpPr/>
              <p:nvPr/>
            </p:nvSpPr>
            <p:spPr>
              <a:xfrm>
                <a:off x="6904080" y="3268800"/>
                <a:ext cx="58320" cy="2808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28080"/>
                  <a:gd name="textAreaBottom" fmla="*/ 28440 h 28080"/>
                  <a:gd name="GluePoint1X" fmla="*/ 5 w 37"/>
                  <a:gd name="GluePoint1Y" fmla="*/ 6 h 18"/>
                  <a:gd name="GluePoint2X" fmla="*/ 13 w 37"/>
                  <a:gd name="GluePoint2Y" fmla="*/ 6 h 18"/>
                  <a:gd name="GluePoint3X" fmla="*/ 18 w 37"/>
                  <a:gd name="GluePoint3Y" fmla="*/ 11 h 18"/>
                  <a:gd name="GluePoint4X" fmla="*/ 22 w 37"/>
                  <a:gd name="GluePoint4Y" fmla="*/ 10 h 18"/>
                  <a:gd name="GluePoint5X" fmla="*/ 18 w 37"/>
                  <a:gd name="GluePoint5Y" fmla="*/ 5 h 18"/>
                  <a:gd name="GluePoint6X" fmla="*/ 16 w 37"/>
                  <a:gd name="GluePoint6Y" fmla="*/ 2 h 18"/>
                  <a:gd name="GluePoint7X" fmla="*/ 19 w 37"/>
                  <a:gd name="GluePoint7Y" fmla="*/ 0 h 18"/>
                  <a:gd name="GluePoint8X" fmla="*/ 22 w 37"/>
                  <a:gd name="GluePoint8Y" fmla="*/ 5 h 18"/>
                  <a:gd name="GluePoint9X" fmla="*/ 27 w 37"/>
                  <a:gd name="GluePoint9Y" fmla="*/ 5 h 18"/>
                  <a:gd name="GluePoint10X" fmla="*/ 29 w 37"/>
                  <a:gd name="GluePoint10Y" fmla="*/ 8 h 18"/>
                  <a:gd name="GluePoint11X" fmla="*/ 33 w 37"/>
                  <a:gd name="GluePoint11Y" fmla="*/ 5 h 18"/>
                  <a:gd name="GluePoint12X" fmla="*/ 37 w 37"/>
                  <a:gd name="GluePoint12Y" fmla="*/ 11 h 18"/>
                  <a:gd name="GluePoint13X" fmla="*/ 32 w 37"/>
                  <a:gd name="GluePoint13Y" fmla="*/ 11 h 18"/>
                  <a:gd name="GluePoint14X" fmla="*/ 32 w 37"/>
                  <a:gd name="GluePoint14Y" fmla="*/ 13 h 18"/>
                  <a:gd name="GluePoint15X" fmla="*/ 29 w 37"/>
                  <a:gd name="GluePoint15Y" fmla="*/ 14 h 18"/>
                  <a:gd name="GluePoint16X" fmla="*/ 26 w 37"/>
                  <a:gd name="GluePoint16Y" fmla="*/ 11 h 18"/>
                  <a:gd name="GluePoint17X" fmla="*/ 13 w 37"/>
                  <a:gd name="GluePoint17Y" fmla="*/ 18 h 18"/>
                  <a:gd name="GluePoint18X" fmla="*/ 3 w 37"/>
                  <a:gd name="GluePoint18Y" fmla="*/ 18 h 18"/>
                  <a:gd name="GluePoint19X" fmla="*/ 2 w 37"/>
                  <a:gd name="GluePoint19Y" fmla="*/ 18 h 18"/>
                  <a:gd name="GluePoint20X" fmla="*/ 0 w 37"/>
                  <a:gd name="GluePoint20Y" fmla="*/ 10 h 18"/>
                  <a:gd name="GluePoint21X" fmla="*/ 5 w 37"/>
                  <a:gd name="GluePoint21Y" fmla="*/ 6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7" h="18">
                    <a:moveTo>
                      <a:pt x="5" y="6"/>
                    </a:moveTo>
                    <a:lnTo>
                      <a:pt x="13" y="6"/>
                    </a:lnTo>
                    <a:lnTo>
                      <a:pt x="18" y="11"/>
                    </a:lnTo>
                    <a:lnTo>
                      <a:pt x="22" y="10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9" y="0"/>
                    </a:lnTo>
                    <a:lnTo>
                      <a:pt x="22" y="5"/>
                    </a:lnTo>
                    <a:lnTo>
                      <a:pt x="27" y="5"/>
                    </a:lnTo>
                    <a:lnTo>
                      <a:pt x="29" y="8"/>
                    </a:lnTo>
                    <a:lnTo>
                      <a:pt x="33" y="5"/>
                    </a:lnTo>
                    <a:lnTo>
                      <a:pt x="37" y="11"/>
                    </a:lnTo>
                    <a:lnTo>
                      <a:pt x="32" y="11"/>
                    </a:lnTo>
                    <a:lnTo>
                      <a:pt x="32" y="13"/>
                    </a:lnTo>
                    <a:lnTo>
                      <a:pt x="29" y="14"/>
                    </a:lnTo>
                    <a:lnTo>
                      <a:pt x="26" y="11"/>
                    </a:lnTo>
                    <a:lnTo>
                      <a:pt x="13" y="18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10" name="Freeform 589"/>
              <p:cNvSpPr/>
              <p:nvPr/>
            </p:nvSpPr>
            <p:spPr>
              <a:xfrm>
                <a:off x="6883560" y="3273480"/>
                <a:ext cx="18720" cy="172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17280"/>
                  <a:gd name="textAreaBottom" fmla="*/ 17640 h 17280"/>
                  <a:gd name="GluePoint1X" fmla="*/ 2 w 12"/>
                  <a:gd name="GluePoint1Y" fmla="*/ 5 h 11"/>
                  <a:gd name="GluePoint2X" fmla="*/ 7 w 12"/>
                  <a:gd name="GluePoint2Y" fmla="*/ 0 h 11"/>
                  <a:gd name="GluePoint3X" fmla="*/ 12 w 12"/>
                  <a:gd name="GluePoint3Y" fmla="*/ 2 h 11"/>
                  <a:gd name="GluePoint4X" fmla="*/ 10 w 12"/>
                  <a:gd name="GluePoint4Y" fmla="*/ 11 h 11"/>
                  <a:gd name="GluePoint5X" fmla="*/ 0 w 12"/>
                  <a:gd name="GluePoint5Y" fmla="*/ 11 h 11"/>
                  <a:gd name="GluePoint6X" fmla="*/ 2 w 12"/>
                  <a:gd name="GluePoint6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11">
                    <a:moveTo>
                      <a:pt x="2" y="5"/>
                    </a:moveTo>
                    <a:lnTo>
                      <a:pt x="7" y="0"/>
                    </a:lnTo>
                    <a:lnTo>
                      <a:pt x="12" y="2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11" name="Freeform 590"/>
              <p:cNvSpPr/>
              <p:nvPr/>
            </p:nvSpPr>
            <p:spPr>
              <a:xfrm>
                <a:off x="6851520" y="3268800"/>
                <a:ext cx="25200" cy="2196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1960"/>
                  <a:gd name="textAreaBottom" fmla="*/ 22320 h 21960"/>
                  <a:gd name="GluePoint1X" fmla="*/ 6 w 16"/>
                  <a:gd name="GluePoint1Y" fmla="*/ 2 h 14"/>
                  <a:gd name="GluePoint2X" fmla="*/ 12 w 16"/>
                  <a:gd name="GluePoint2Y" fmla="*/ 2 h 14"/>
                  <a:gd name="GluePoint3X" fmla="*/ 16 w 16"/>
                  <a:gd name="GluePoint3Y" fmla="*/ 5 h 14"/>
                  <a:gd name="GluePoint4X" fmla="*/ 16 w 16"/>
                  <a:gd name="GluePoint4Y" fmla="*/ 6 h 14"/>
                  <a:gd name="GluePoint5X" fmla="*/ 11 w 16"/>
                  <a:gd name="GluePoint5Y" fmla="*/ 10 h 14"/>
                  <a:gd name="GluePoint6X" fmla="*/ 9 w 16"/>
                  <a:gd name="GluePoint6Y" fmla="*/ 14 h 14"/>
                  <a:gd name="GluePoint7X" fmla="*/ 5 w 16"/>
                  <a:gd name="GluePoint7Y" fmla="*/ 6 h 14"/>
                  <a:gd name="GluePoint8X" fmla="*/ 0 w 16"/>
                  <a:gd name="GluePoint8Y" fmla="*/ 5 h 14"/>
                  <a:gd name="GluePoint9X" fmla="*/ 0 w 16"/>
                  <a:gd name="GluePoint9Y" fmla="*/ 0 h 14"/>
                  <a:gd name="GluePoint10X" fmla="*/ 6 w 16"/>
                  <a:gd name="GluePoint10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4">
                    <a:moveTo>
                      <a:pt x="6" y="2"/>
                    </a:moveTo>
                    <a:lnTo>
                      <a:pt x="12" y="2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1" y="10"/>
                    </a:lnTo>
                    <a:lnTo>
                      <a:pt x="9" y="14"/>
                    </a:lnTo>
                    <a:lnTo>
                      <a:pt x="5" y="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12" name="Freeform 591"/>
              <p:cNvSpPr/>
              <p:nvPr/>
            </p:nvSpPr>
            <p:spPr>
              <a:xfrm>
                <a:off x="6810480" y="3235320"/>
                <a:ext cx="29880" cy="108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0800"/>
                  <a:gd name="textAreaBottom" fmla="*/ 11160 h 10800"/>
                  <a:gd name="GluePoint1X" fmla="*/ 0 w 19"/>
                  <a:gd name="GluePoint1Y" fmla="*/ 2 h 7"/>
                  <a:gd name="GluePoint2X" fmla="*/ 18 w 19"/>
                  <a:gd name="GluePoint2Y" fmla="*/ 0 h 7"/>
                  <a:gd name="GluePoint3X" fmla="*/ 19 w 19"/>
                  <a:gd name="GluePoint3Y" fmla="*/ 3 h 7"/>
                  <a:gd name="GluePoint4X" fmla="*/ 10 w 19"/>
                  <a:gd name="GluePoint4Y" fmla="*/ 7 h 7"/>
                  <a:gd name="GluePoint5X" fmla="*/ 2 w 19"/>
                  <a:gd name="GluePoint5Y" fmla="*/ 5 h 7"/>
                  <a:gd name="GluePoint6X" fmla="*/ 0 w 19"/>
                  <a:gd name="GluePoint6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9" h="7">
                    <a:moveTo>
                      <a:pt x="0" y="2"/>
                    </a:moveTo>
                    <a:lnTo>
                      <a:pt x="18" y="0"/>
                    </a:lnTo>
                    <a:lnTo>
                      <a:pt x="19" y="3"/>
                    </a:lnTo>
                    <a:lnTo>
                      <a:pt x="10" y="7"/>
                    </a:lnTo>
                    <a:lnTo>
                      <a:pt x="2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13" name="Freeform 592"/>
              <p:cNvSpPr/>
              <p:nvPr/>
            </p:nvSpPr>
            <p:spPr>
              <a:xfrm>
                <a:off x="6870600" y="323208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0 h 5"/>
                  <a:gd name="GluePoint2X" fmla="*/ 4 w 5"/>
                  <a:gd name="GluePoint2Y" fmla="*/ 0 h 5"/>
                  <a:gd name="GluePoint3X" fmla="*/ 5 w 5"/>
                  <a:gd name="GluePoint3Y" fmla="*/ 4 h 5"/>
                  <a:gd name="GluePoint4X" fmla="*/ 2 w 5"/>
                  <a:gd name="GluePoint4Y" fmla="*/ 5 h 5"/>
                  <a:gd name="GluePoint5X" fmla="*/ 0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0"/>
                    </a:moveTo>
                    <a:lnTo>
                      <a:pt x="4" y="0"/>
                    </a:lnTo>
                    <a:lnTo>
                      <a:pt x="5" y="4"/>
                    </a:lnTo>
                    <a:lnTo>
                      <a:pt x="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14" name="Freeform 593"/>
              <p:cNvSpPr/>
              <p:nvPr/>
            </p:nvSpPr>
            <p:spPr>
              <a:xfrm>
                <a:off x="6964200" y="2995560"/>
                <a:ext cx="153720" cy="20592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205920"/>
                  <a:gd name="textAreaBottom" fmla="*/ 206280 h 205920"/>
                  <a:gd name="GluePoint1X" fmla="*/ 40 w 97"/>
                  <a:gd name="GluePoint1Y" fmla="*/ 8 h 130"/>
                  <a:gd name="GluePoint2X" fmla="*/ 54 w 97"/>
                  <a:gd name="GluePoint2Y" fmla="*/ 11 h 130"/>
                  <a:gd name="GluePoint3X" fmla="*/ 67 w 97"/>
                  <a:gd name="GluePoint3Y" fmla="*/ 13 h 130"/>
                  <a:gd name="GluePoint4X" fmla="*/ 81 w 97"/>
                  <a:gd name="GluePoint4Y" fmla="*/ 14 h 130"/>
                  <a:gd name="GluePoint5X" fmla="*/ 96 w 97"/>
                  <a:gd name="GluePoint5Y" fmla="*/ 2 h 130"/>
                  <a:gd name="GluePoint6X" fmla="*/ 88 w 97"/>
                  <a:gd name="GluePoint6Y" fmla="*/ 19 h 130"/>
                  <a:gd name="GluePoint7X" fmla="*/ 69 w 97"/>
                  <a:gd name="GluePoint7Y" fmla="*/ 26 h 130"/>
                  <a:gd name="GluePoint8X" fmla="*/ 46 w 97"/>
                  <a:gd name="GluePoint8Y" fmla="*/ 24 h 130"/>
                  <a:gd name="GluePoint9X" fmla="*/ 35 w 97"/>
                  <a:gd name="GluePoint9Y" fmla="*/ 24 h 130"/>
                  <a:gd name="GluePoint10X" fmla="*/ 22 w 97"/>
                  <a:gd name="GluePoint10Y" fmla="*/ 26 h 130"/>
                  <a:gd name="GluePoint11X" fmla="*/ 19 w 97"/>
                  <a:gd name="GluePoint11Y" fmla="*/ 43 h 130"/>
                  <a:gd name="GluePoint12X" fmla="*/ 29 w 97"/>
                  <a:gd name="GluePoint12Y" fmla="*/ 55 h 130"/>
                  <a:gd name="GluePoint13X" fmla="*/ 40 w 97"/>
                  <a:gd name="GluePoint13Y" fmla="*/ 48 h 130"/>
                  <a:gd name="GluePoint14X" fmla="*/ 48 w 97"/>
                  <a:gd name="GluePoint14Y" fmla="*/ 48 h 130"/>
                  <a:gd name="GluePoint15X" fmla="*/ 61 w 97"/>
                  <a:gd name="GluePoint15Y" fmla="*/ 45 h 130"/>
                  <a:gd name="GluePoint16X" fmla="*/ 65 w 97"/>
                  <a:gd name="GluePoint16Y" fmla="*/ 40 h 130"/>
                  <a:gd name="GluePoint17X" fmla="*/ 70 w 97"/>
                  <a:gd name="GluePoint17Y" fmla="*/ 43 h 130"/>
                  <a:gd name="GluePoint18X" fmla="*/ 69 w 97"/>
                  <a:gd name="GluePoint18Y" fmla="*/ 48 h 130"/>
                  <a:gd name="GluePoint19X" fmla="*/ 62 w 97"/>
                  <a:gd name="GluePoint19Y" fmla="*/ 48 h 130"/>
                  <a:gd name="GluePoint20X" fmla="*/ 43 w 97"/>
                  <a:gd name="GluePoint20Y" fmla="*/ 63 h 130"/>
                  <a:gd name="GluePoint21X" fmla="*/ 38 w 97"/>
                  <a:gd name="GluePoint21Y" fmla="*/ 66 h 130"/>
                  <a:gd name="GluePoint22X" fmla="*/ 54 w 97"/>
                  <a:gd name="GluePoint22Y" fmla="*/ 87 h 130"/>
                  <a:gd name="GluePoint23X" fmla="*/ 51 w 97"/>
                  <a:gd name="GluePoint23Y" fmla="*/ 95 h 130"/>
                  <a:gd name="GluePoint24X" fmla="*/ 56 w 97"/>
                  <a:gd name="GluePoint24Y" fmla="*/ 103 h 130"/>
                  <a:gd name="GluePoint25X" fmla="*/ 59 w 97"/>
                  <a:gd name="GluePoint25Y" fmla="*/ 108 h 130"/>
                  <a:gd name="GluePoint26X" fmla="*/ 45 w 97"/>
                  <a:gd name="GluePoint26Y" fmla="*/ 116 h 130"/>
                  <a:gd name="GluePoint27X" fmla="*/ 38 w 97"/>
                  <a:gd name="GluePoint27Y" fmla="*/ 108 h 130"/>
                  <a:gd name="GluePoint28X" fmla="*/ 32 w 97"/>
                  <a:gd name="GluePoint28Y" fmla="*/ 95 h 130"/>
                  <a:gd name="GluePoint29X" fmla="*/ 34 w 97"/>
                  <a:gd name="GluePoint29Y" fmla="*/ 85 h 130"/>
                  <a:gd name="GluePoint30X" fmla="*/ 32 w 97"/>
                  <a:gd name="GluePoint30Y" fmla="*/ 77 h 130"/>
                  <a:gd name="GluePoint31X" fmla="*/ 22 w 97"/>
                  <a:gd name="GluePoint31Y" fmla="*/ 82 h 130"/>
                  <a:gd name="GluePoint32X" fmla="*/ 22 w 97"/>
                  <a:gd name="GluePoint32Y" fmla="*/ 90 h 130"/>
                  <a:gd name="GluePoint33X" fmla="*/ 21 w 97"/>
                  <a:gd name="GluePoint33Y" fmla="*/ 119 h 130"/>
                  <a:gd name="GluePoint34X" fmla="*/ 10 w 97"/>
                  <a:gd name="GluePoint34Y" fmla="*/ 130 h 130"/>
                  <a:gd name="GluePoint35X" fmla="*/ 5 w 97"/>
                  <a:gd name="GluePoint35Y" fmla="*/ 124 h 130"/>
                  <a:gd name="GluePoint36X" fmla="*/ 8 w 97"/>
                  <a:gd name="GluePoint36Y" fmla="*/ 92 h 130"/>
                  <a:gd name="GluePoint37X" fmla="*/ 0 w 97"/>
                  <a:gd name="GluePoint37Y" fmla="*/ 88 h 130"/>
                  <a:gd name="GluePoint38X" fmla="*/ 7 w 97"/>
                  <a:gd name="GluePoint38Y" fmla="*/ 63 h 130"/>
                  <a:gd name="GluePoint39X" fmla="*/ 15 w 97"/>
                  <a:gd name="GluePoint39Y" fmla="*/ 42 h 130"/>
                  <a:gd name="GluePoint40X" fmla="*/ 13 w 97"/>
                  <a:gd name="GluePoint40Y" fmla="*/ 32 h 130"/>
                  <a:gd name="GluePoint41X" fmla="*/ 18 w 97"/>
                  <a:gd name="GluePoint41Y" fmla="*/ 19 h 130"/>
                  <a:gd name="GluePoint42X" fmla="*/ 27 w 97"/>
                  <a:gd name="GluePoint42Y" fmla="*/ 16 h 130"/>
                  <a:gd name="GluePoint43X" fmla="*/ 34 w 97"/>
                  <a:gd name="GluePoint43Y" fmla="*/ 8 h 1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7" h="130">
                    <a:moveTo>
                      <a:pt x="34" y="8"/>
                    </a:moveTo>
                    <a:lnTo>
                      <a:pt x="40" y="8"/>
                    </a:lnTo>
                    <a:lnTo>
                      <a:pt x="42" y="11"/>
                    </a:lnTo>
                    <a:lnTo>
                      <a:pt x="54" y="11"/>
                    </a:lnTo>
                    <a:lnTo>
                      <a:pt x="61" y="14"/>
                    </a:lnTo>
                    <a:lnTo>
                      <a:pt x="67" y="13"/>
                    </a:lnTo>
                    <a:lnTo>
                      <a:pt x="76" y="14"/>
                    </a:lnTo>
                    <a:lnTo>
                      <a:pt x="81" y="14"/>
                    </a:lnTo>
                    <a:lnTo>
                      <a:pt x="94" y="0"/>
                    </a:lnTo>
                    <a:lnTo>
                      <a:pt x="96" y="2"/>
                    </a:lnTo>
                    <a:lnTo>
                      <a:pt x="97" y="6"/>
                    </a:lnTo>
                    <a:lnTo>
                      <a:pt x="88" y="19"/>
                    </a:lnTo>
                    <a:lnTo>
                      <a:pt x="83" y="24"/>
                    </a:lnTo>
                    <a:lnTo>
                      <a:pt x="69" y="26"/>
                    </a:lnTo>
                    <a:lnTo>
                      <a:pt x="62" y="22"/>
                    </a:lnTo>
                    <a:lnTo>
                      <a:pt x="46" y="24"/>
                    </a:lnTo>
                    <a:lnTo>
                      <a:pt x="38" y="21"/>
                    </a:lnTo>
                    <a:lnTo>
                      <a:pt x="35" y="24"/>
                    </a:lnTo>
                    <a:lnTo>
                      <a:pt x="26" y="22"/>
                    </a:lnTo>
                    <a:lnTo>
                      <a:pt x="22" y="26"/>
                    </a:lnTo>
                    <a:lnTo>
                      <a:pt x="19" y="34"/>
                    </a:lnTo>
                    <a:lnTo>
                      <a:pt x="19" y="43"/>
                    </a:lnTo>
                    <a:lnTo>
                      <a:pt x="24" y="48"/>
                    </a:lnTo>
                    <a:lnTo>
                      <a:pt x="29" y="55"/>
                    </a:lnTo>
                    <a:lnTo>
                      <a:pt x="35" y="55"/>
                    </a:lnTo>
                    <a:lnTo>
                      <a:pt x="40" y="48"/>
                    </a:lnTo>
                    <a:lnTo>
                      <a:pt x="43" y="47"/>
                    </a:lnTo>
                    <a:lnTo>
                      <a:pt x="48" y="48"/>
                    </a:lnTo>
                    <a:lnTo>
                      <a:pt x="49" y="45"/>
                    </a:lnTo>
                    <a:lnTo>
                      <a:pt x="61" y="45"/>
                    </a:lnTo>
                    <a:lnTo>
                      <a:pt x="62" y="42"/>
                    </a:lnTo>
                    <a:lnTo>
                      <a:pt x="65" y="40"/>
                    </a:lnTo>
                    <a:lnTo>
                      <a:pt x="69" y="40"/>
                    </a:lnTo>
                    <a:lnTo>
                      <a:pt x="70" y="43"/>
                    </a:lnTo>
                    <a:lnTo>
                      <a:pt x="70" y="47"/>
                    </a:lnTo>
                    <a:lnTo>
                      <a:pt x="69" y="48"/>
                    </a:lnTo>
                    <a:lnTo>
                      <a:pt x="65" y="47"/>
                    </a:lnTo>
                    <a:lnTo>
                      <a:pt x="62" y="48"/>
                    </a:lnTo>
                    <a:lnTo>
                      <a:pt x="53" y="58"/>
                    </a:lnTo>
                    <a:lnTo>
                      <a:pt x="43" y="63"/>
                    </a:lnTo>
                    <a:lnTo>
                      <a:pt x="38" y="63"/>
                    </a:lnTo>
                    <a:lnTo>
                      <a:pt x="38" y="66"/>
                    </a:lnTo>
                    <a:lnTo>
                      <a:pt x="43" y="69"/>
                    </a:lnTo>
                    <a:lnTo>
                      <a:pt x="54" y="87"/>
                    </a:lnTo>
                    <a:lnTo>
                      <a:pt x="51" y="90"/>
                    </a:lnTo>
                    <a:lnTo>
                      <a:pt x="51" y="95"/>
                    </a:lnTo>
                    <a:lnTo>
                      <a:pt x="56" y="100"/>
                    </a:lnTo>
                    <a:lnTo>
                      <a:pt x="56" y="103"/>
                    </a:lnTo>
                    <a:lnTo>
                      <a:pt x="59" y="103"/>
                    </a:lnTo>
                    <a:lnTo>
                      <a:pt x="59" y="108"/>
                    </a:lnTo>
                    <a:lnTo>
                      <a:pt x="49" y="109"/>
                    </a:lnTo>
                    <a:lnTo>
                      <a:pt x="45" y="116"/>
                    </a:lnTo>
                    <a:lnTo>
                      <a:pt x="40" y="116"/>
                    </a:lnTo>
                    <a:lnTo>
                      <a:pt x="38" y="108"/>
                    </a:lnTo>
                    <a:lnTo>
                      <a:pt x="40" y="104"/>
                    </a:lnTo>
                    <a:lnTo>
                      <a:pt x="32" y="95"/>
                    </a:lnTo>
                    <a:lnTo>
                      <a:pt x="30" y="90"/>
                    </a:lnTo>
                    <a:lnTo>
                      <a:pt x="34" y="85"/>
                    </a:lnTo>
                    <a:lnTo>
                      <a:pt x="34" y="79"/>
                    </a:lnTo>
                    <a:lnTo>
                      <a:pt x="32" y="77"/>
                    </a:lnTo>
                    <a:lnTo>
                      <a:pt x="29" y="77"/>
                    </a:lnTo>
                    <a:lnTo>
                      <a:pt x="22" y="82"/>
                    </a:lnTo>
                    <a:lnTo>
                      <a:pt x="21" y="87"/>
                    </a:lnTo>
                    <a:lnTo>
                      <a:pt x="22" y="90"/>
                    </a:lnTo>
                    <a:lnTo>
                      <a:pt x="22" y="114"/>
                    </a:lnTo>
                    <a:lnTo>
                      <a:pt x="21" y="119"/>
                    </a:lnTo>
                    <a:lnTo>
                      <a:pt x="21" y="129"/>
                    </a:lnTo>
                    <a:lnTo>
                      <a:pt x="10" y="130"/>
                    </a:lnTo>
                    <a:lnTo>
                      <a:pt x="7" y="129"/>
                    </a:lnTo>
                    <a:lnTo>
                      <a:pt x="5" y="124"/>
                    </a:lnTo>
                    <a:lnTo>
                      <a:pt x="11" y="101"/>
                    </a:lnTo>
                    <a:lnTo>
                      <a:pt x="8" y="92"/>
                    </a:lnTo>
                    <a:lnTo>
                      <a:pt x="2" y="92"/>
                    </a:lnTo>
                    <a:lnTo>
                      <a:pt x="0" y="88"/>
                    </a:lnTo>
                    <a:lnTo>
                      <a:pt x="0" y="77"/>
                    </a:lnTo>
                    <a:lnTo>
                      <a:pt x="7" y="63"/>
                    </a:lnTo>
                    <a:lnTo>
                      <a:pt x="7" y="53"/>
                    </a:lnTo>
                    <a:lnTo>
                      <a:pt x="15" y="42"/>
                    </a:lnTo>
                    <a:lnTo>
                      <a:pt x="16" y="34"/>
                    </a:lnTo>
                    <a:lnTo>
                      <a:pt x="13" y="32"/>
                    </a:lnTo>
                    <a:lnTo>
                      <a:pt x="16" y="27"/>
                    </a:lnTo>
                    <a:lnTo>
                      <a:pt x="18" y="19"/>
                    </a:lnTo>
                    <a:lnTo>
                      <a:pt x="21" y="14"/>
                    </a:lnTo>
                    <a:lnTo>
                      <a:pt x="27" y="16"/>
                    </a:lnTo>
                    <a:lnTo>
                      <a:pt x="29" y="10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15" name="Freeform 594"/>
              <p:cNvSpPr/>
              <p:nvPr/>
            </p:nvSpPr>
            <p:spPr>
              <a:xfrm>
                <a:off x="7032600" y="318780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1 h 6"/>
                  <a:gd name="GluePoint2X" fmla="*/ 3 w 3"/>
                  <a:gd name="GluePoint2Y" fmla="*/ 0 h 6"/>
                  <a:gd name="GluePoint3X" fmla="*/ 3 w 3"/>
                  <a:gd name="GluePoint3Y" fmla="*/ 4 h 6"/>
                  <a:gd name="GluePoint4X" fmla="*/ 2 w 3"/>
                  <a:gd name="GluePoint4Y" fmla="*/ 6 h 6"/>
                  <a:gd name="GluePoint5X" fmla="*/ 0 w 3"/>
                  <a:gd name="GluePoint5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1"/>
                    </a:moveTo>
                    <a:lnTo>
                      <a:pt x="3" y="0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16" name="Freeform 595"/>
              <p:cNvSpPr/>
              <p:nvPr/>
            </p:nvSpPr>
            <p:spPr>
              <a:xfrm>
                <a:off x="7042320" y="3173400"/>
                <a:ext cx="10800" cy="201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0160"/>
                  <a:gd name="textAreaBottom" fmla="*/ 20520 h 20160"/>
                  <a:gd name="GluePoint1X" fmla="*/ 2 w 7"/>
                  <a:gd name="GluePoint1Y" fmla="*/ 2 h 13"/>
                  <a:gd name="GluePoint2X" fmla="*/ 7 w 7"/>
                  <a:gd name="GluePoint2Y" fmla="*/ 0 h 13"/>
                  <a:gd name="GluePoint3X" fmla="*/ 5 w 7"/>
                  <a:gd name="GluePoint3Y" fmla="*/ 13 h 13"/>
                  <a:gd name="GluePoint4X" fmla="*/ 0 w 7"/>
                  <a:gd name="GluePoint4Y" fmla="*/ 13 h 13"/>
                  <a:gd name="GluePoint5X" fmla="*/ 2 w 7"/>
                  <a:gd name="GluePoint5Y" fmla="*/ 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3">
                    <a:moveTo>
                      <a:pt x="2" y="2"/>
                    </a:moveTo>
                    <a:lnTo>
                      <a:pt x="7" y="0"/>
                    </a:lnTo>
                    <a:lnTo>
                      <a:pt x="5" y="13"/>
                    </a:lnTo>
                    <a:lnTo>
                      <a:pt x="0" y="1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17" name="Freeform 596"/>
              <p:cNvSpPr/>
              <p:nvPr/>
            </p:nvSpPr>
            <p:spPr>
              <a:xfrm>
                <a:off x="7053120" y="3166920"/>
                <a:ext cx="12240" cy="34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34560"/>
                  <a:gd name="textAreaBottom" fmla="*/ 34920 h 34560"/>
                  <a:gd name="GluePoint1X" fmla="*/ 1 w 8"/>
                  <a:gd name="GluePoint1Y" fmla="*/ 11 h 22"/>
                  <a:gd name="GluePoint2X" fmla="*/ 5 w 8"/>
                  <a:gd name="GluePoint2Y" fmla="*/ 0 h 22"/>
                  <a:gd name="GluePoint3X" fmla="*/ 8 w 8"/>
                  <a:gd name="GluePoint3Y" fmla="*/ 6 h 22"/>
                  <a:gd name="GluePoint4X" fmla="*/ 5 w 8"/>
                  <a:gd name="GluePoint4Y" fmla="*/ 9 h 22"/>
                  <a:gd name="GluePoint5X" fmla="*/ 8 w 8"/>
                  <a:gd name="GluePoint5Y" fmla="*/ 17 h 22"/>
                  <a:gd name="GluePoint6X" fmla="*/ 1 w 8"/>
                  <a:gd name="GluePoint6Y" fmla="*/ 22 h 22"/>
                  <a:gd name="GluePoint7X" fmla="*/ 0 w 8"/>
                  <a:gd name="GluePoint7Y" fmla="*/ 19 h 22"/>
                  <a:gd name="GluePoint8X" fmla="*/ 1 w 8"/>
                  <a:gd name="GluePoint8Y" fmla="*/ 1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22">
                    <a:moveTo>
                      <a:pt x="1" y="11"/>
                    </a:moveTo>
                    <a:lnTo>
                      <a:pt x="5" y="0"/>
                    </a:lnTo>
                    <a:lnTo>
                      <a:pt x="8" y="6"/>
                    </a:lnTo>
                    <a:lnTo>
                      <a:pt x="5" y="9"/>
                    </a:lnTo>
                    <a:lnTo>
                      <a:pt x="8" y="17"/>
                    </a:lnTo>
                    <a:lnTo>
                      <a:pt x="1" y="22"/>
                    </a:lnTo>
                    <a:lnTo>
                      <a:pt x="0" y="19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18" name="Rectangle 597"/>
              <p:cNvSpPr/>
              <p:nvPr/>
            </p:nvSpPr>
            <p:spPr>
              <a:xfrm>
                <a:off x="7062840" y="3156120"/>
                <a:ext cx="4320" cy="4320"/>
              </a:xfrm>
              <a:prstGeom prst="rect">
                <a:avLst/>
              </a:pr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19" name="Freeform 598"/>
              <p:cNvSpPr/>
              <p:nvPr/>
            </p:nvSpPr>
            <p:spPr>
              <a:xfrm>
                <a:off x="7061040" y="307656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3 w 4"/>
                  <a:gd name="GluePoint1Y" fmla="*/ 0 h 7"/>
                  <a:gd name="GluePoint2X" fmla="*/ 4 w 4"/>
                  <a:gd name="GluePoint2Y" fmla="*/ 0 h 7"/>
                  <a:gd name="GluePoint3X" fmla="*/ 4 w 4"/>
                  <a:gd name="GluePoint3Y" fmla="*/ 2 h 7"/>
                  <a:gd name="GluePoint4X" fmla="*/ 3 w 4"/>
                  <a:gd name="GluePoint4Y" fmla="*/ 7 h 7"/>
                  <a:gd name="GluePoint5X" fmla="*/ 0 w 4"/>
                  <a:gd name="GluePoint5Y" fmla="*/ 7 h 7"/>
                  <a:gd name="GluePoint6X" fmla="*/ 0 w 4"/>
                  <a:gd name="GluePoint6Y" fmla="*/ 2 h 7"/>
                  <a:gd name="GluePoint7X" fmla="*/ 3 w 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20" name="Freeform 599"/>
              <p:cNvSpPr/>
              <p:nvPr/>
            </p:nvSpPr>
            <p:spPr>
              <a:xfrm>
                <a:off x="7070760" y="307980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2 h 5"/>
                  <a:gd name="GluePoint2X" fmla="*/ 2 w 5"/>
                  <a:gd name="GluePoint2Y" fmla="*/ 0 h 5"/>
                  <a:gd name="GluePoint3X" fmla="*/ 5 w 5"/>
                  <a:gd name="GluePoint3Y" fmla="*/ 0 h 5"/>
                  <a:gd name="GluePoint4X" fmla="*/ 3 w 5"/>
                  <a:gd name="GluePoint4Y" fmla="*/ 5 h 5"/>
                  <a:gd name="GluePoint5X" fmla="*/ 2 w 5"/>
                  <a:gd name="GluePoint5Y" fmla="*/ 3 h 5"/>
                  <a:gd name="GluePoint6X" fmla="*/ 0 w 5"/>
                  <a:gd name="GluePoint6Y" fmla="*/ 5 h 5"/>
                  <a:gd name="GluePoint7X" fmla="*/ 0 w 5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2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21" name="Freeform 600"/>
              <p:cNvSpPr/>
              <p:nvPr/>
            </p:nvSpPr>
            <p:spPr>
              <a:xfrm>
                <a:off x="7097760" y="3089160"/>
                <a:ext cx="20160" cy="108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0"/>
                  <a:gd name="textAreaBottom" fmla="*/ 11160 h 10800"/>
                  <a:gd name="GluePoint1X" fmla="*/ 0 w 13"/>
                  <a:gd name="GluePoint1Y" fmla="*/ 0 h 7"/>
                  <a:gd name="GluePoint2X" fmla="*/ 13 w 13"/>
                  <a:gd name="GluePoint2Y" fmla="*/ 4 h 7"/>
                  <a:gd name="GluePoint3X" fmla="*/ 4 w 13"/>
                  <a:gd name="GluePoint3Y" fmla="*/ 7 h 7"/>
                  <a:gd name="GluePoint4X" fmla="*/ 2 w 13"/>
                  <a:gd name="GluePoint4Y" fmla="*/ 7 h 7"/>
                  <a:gd name="GluePoint5X" fmla="*/ 0 w 1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7">
                    <a:moveTo>
                      <a:pt x="0" y="0"/>
                    </a:moveTo>
                    <a:lnTo>
                      <a:pt x="13" y="4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22" name="Freeform 601"/>
              <p:cNvSpPr/>
              <p:nvPr/>
            </p:nvSpPr>
            <p:spPr>
              <a:xfrm>
                <a:off x="7122960" y="309564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0 w 13"/>
                  <a:gd name="GluePoint1Y" fmla="*/ 0 h 1"/>
                  <a:gd name="GluePoint2X" fmla="*/ 13 w 13"/>
                  <a:gd name="GluePoint2Y" fmla="*/ 0 h 1"/>
                  <a:gd name="GluePoint3X" fmla="*/ 2 w 13"/>
                  <a:gd name="GluePoint3Y" fmla="*/ 1 h 1"/>
                  <a:gd name="GluePoint4X" fmla="*/ 0 w 13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0" y="0"/>
                    </a:moveTo>
                    <a:lnTo>
                      <a:pt x="1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23" name="Freeform 602"/>
              <p:cNvSpPr/>
              <p:nvPr/>
            </p:nvSpPr>
            <p:spPr>
              <a:xfrm>
                <a:off x="7134120" y="310032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1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1" y="0"/>
                    </a:lnTo>
                    <a:lnTo>
                      <a:pt x="3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24" name="Freeform 603"/>
              <p:cNvSpPr/>
              <p:nvPr/>
            </p:nvSpPr>
            <p:spPr>
              <a:xfrm>
                <a:off x="7139160" y="3129120"/>
                <a:ext cx="26640" cy="219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1960"/>
                  <a:gd name="textAreaBottom" fmla="*/ 22320 h 21960"/>
                  <a:gd name="GluePoint1X" fmla="*/ 0 w 17"/>
                  <a:gd name="GluePoint1Y" fmla="*/ 1 h 14"/>
                  <a:gd name="GluePoint2X" fmla="*/ 0 w 17"/>
                  <a:gd name="GluePoint2Y" fmla="*/ 3 h 14"/>
                  <a:gd name="GluePoint3X" fmla="*/ 9 w 17"/>
                  <a:gd name="GluePoint3Y" fmla="*/ 0 h 14"/>
                  <a:gd name="GluePoint4X" fmla="*/ 16 w 17"/>
                  <a:gd name="GluePoint4Y" fmla="*/ 4 h 14"/>
                  <a:gd name="GluePoint5X" fmla="*/ 17 w 17"/>
                  <a:gd name="GluePoint5Y" fmla="*/ 9 h 14"/>
                  <a:gd name="GluePoint6X" fmla="*/ 16 w 17"/>
                  <a:gd name="GluePoint6Y" fmla="*/ 12 h 14"/>
                  <a:gd name="GluePoint7X" fmla="*/ 9 w 17"/>
                  <a:gd name="GluePoint7Y" fmla="*/ 14 h 14"/>
                  <a:gd name="GluePoint8X" fmla="*/ 6 w 17"/>
                  <a:gd name="GluePoint8Y" fmla="*/ 14 h 14"/>
                  <a:gd name="GluePoint9X" fmla="*/ 1 w 17"/>
                  <a:gd name="GluePoint9Y" fmla="*/ 9 h 14"/>
                  <a:gd name="GluePoint10X" fmla="*/ 0 w 17"/>
                  <a:gd name="GluePoint10Y" fmla="*/ 1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4">
                    <a:moveTo>
                      <a:pt x="0" y="1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6" y="4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1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25" name="Freeform 604"/>
              <p:cNvSpPr/>
              <p:nvPr/>
            </p:nvSpPr>
            <p:spPr>
              <a:xfrm>
                <a:off x="7191360" y="2970360"/>
                <a:ext cx="10800" cy="172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7280"/>
                  <a:gd name="textAreaBottom" fmla="*/ 17640 h 17280"/>
                  <a:gd name="GluePoint1X" fmla="*/ 5 w 7"/>
                  <a:gd name="GluePoint1Y" fmla="*/ 0 h 11"/>
                  <a:gd name="GluePoint2X" fmla="*/ 7 w 7"/>
                  <a:gd name="GluePoint2Y" fmla="*/ 6 h 11"/>
                  <a:gd name="GluePoint3X" fmla="*/ 5 w 7"/>
                  <a:gd name="GluePoint3Y" fmla="*/ 11 h 11"/>
                  <a:gd name="GluePoint4X" fmla="*/ 2 w 7"/>
                  <a:gd name="GluePoint4Y" fmla="*/ 11 h 11"/>
                  <a:gd name="GluePoint5X" fmla="*/ 0 w 7"/>
                  <a:gd name="GluePoint5Y" fmla="*/ 3 h 11"/>
                  <a:gd name="GluePoint6X" fmla="*/ 5 w 7"/>
                  <a:gd name="GluePoint6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1">
                    <a:moveTo>
                      <a:pt x="5" y="0"/>
                    </a:moveTo>
                    <a:lnTo>
                      <a:pt x="7" y="6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26" name="Freeform 605"/>
              <p:cNvSpPr/>
              <p:nvPr/>
            </p:nvSpPr>
            <p:spPr>
              <a:xfrm>
                <a:off x="7170840" y="2982960"/>
                <a:ext cx="36000" cy="8712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87120"/>
                  <a:gd name="textAreaBottom" fmla="*/ 87480 h 87120"/>
                  <a:gd name="GluePoint1X" fmla="*/ 8 w 23"/>
                  <a:gd name="GluePoint1Y" fmla="*/ 0 h 55"/>
                  <a:gd name="GluePoint2X" fmla="*/ 10 w 23"/>
                  <a:gd name="GluePoint2Y" fmla="*/ 1 h 55"/>
                  <a:gd name="GluePoint3X" fmla="*/ 7 w 23"/>
                  <a:gd name="GluePoint3Y" fmla="*/ 6 h 55"/>
                  <a:gd name="GluePoint4X" fmla="*/ 10 w 23"/>
                  <a:gd name="GluePoint4Y" fmla="*/ 11 h 55"/>
                  <a:gd name="GluePoint5X" fmla="*/ 10 w 23"/>
                  <a:gd name="GluePoint5Y" fmla="*/ 16 h 55"/>
                  <a:gd name="GluePoint6X" fmla="*/ 5 w 23"/>
                  <a:gd name="GluePoint6Y" fmla="*/ 22 h 55"/>
                  <a:gd name="GluePoint7X" fmla="*/ 7 w 23"/>
                  <a:gd name="GluePoint7Y" fmla="*/ 24 h 55"/>
                  <a:gd name="GluePoint8X" fmla="*/ 16 w 23"/>
                  <a:gd name="GluePoint8Y" fmla="*/ 13 h 55"/>
                  <a:gd name="GluePoint9X" fmla="*/ 20 w 23"/>
                  <a:gd name="GluePoint9Y" fmla="*/ 11 h 55"/>
                  <a:gd name="GluePoint10X" fmla="*/ 21 w 23"/>
                  <a:gd name="GluePoint10Y" fmla="*/ 16 h 55"/>
                  <a:gd name="GluePoint11X" fmla="*/ 21 w 23"/>
                  <a:gd name="GluePoint11Y" fmla="*/ 19 h 55"/>
                  <a:gd name="GluePoint12X" fmla="*/ 15 w 23"/>
                  <a:gd name="GluePoint12Y" fmla="*/ 26 h 55"/>
                  <a:gd name="GluePoint13X" fmla="*/ 20 w 23"/>
                  <a:gd name="GluePoint13Y" fmla="*/ 29 h 55"/>
                  <a:gd name="GluePoint14X" fmla="*/ 23 w 23"/>
                  <a:gd name="GluePoint14Y" fmla="*/ 34 h 55"/>
                  <a:gd name="GluePoint15X" fmla="*/ 10 w 23"/>
                  <a:gd name="GluePoint15Y" fmla="*/ 30 h 55"/>
                  <a:gd name="GluePoint16X" fmla="*/ 10 w 23"/>
                  <a:gd name="GluePoint16Y" fmla="*/ 32 h 55"/>
                  <a:gd name="GluePoint17X" fmla="*/ 10 w 23"/>
                  <a:gd name="GluePoint17Y" fmla="*/ 43 h 55"/>
                  <a:gd name="GluePoint18X" fmla="*/ 15 w 23"/>
                  <a:gd name="GluePoint18Y" fmla="*/ 55 h 55"/>
                  <a:gd name="GluePoint19X" fmla="*/ 15 w 23"/>
                  <a:gd name="GluePoint19Y" fmla="*/ 55 h 55"/>
                  <a:gd name="GluePoint20X" fmla="*/ 7 w 23"/>
                  <a:gd name="GluePoint20Y" fmla="*/ 43 h 55"/>
                  <a:gd name="GluePoint21X" fmla="*/ 4 w 23"/>
                  <a:gd name="GluePoint21Y" fmla="*/ 26 h 55"/>
                  <a:gd name="GluePoint22X" fmla="*/ 0 w 23"/>
                  <a:gd name="GluePoint22Y" fmla="*/ 19 h 55"/>
                  <a:gd name="GluePoint23X" fmla="*/ 2 w 23"/>
                  <a:gd name="GluePoint23Y" fmla="*/ 8 h 55"/>
                  <a:gd name="GluePoint24X" fmla="*/ 8 w 23"/>
                  <a:gd name="GluePoint24Y" fmla="*/ 0 h 5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23" h="55">
                    <a:moveTo>
                      <a:pt x="8" y="0"/>
                    </a:moveTo>
                    <a:lnTo>
                      <a:pt x="10" y="1"/>
                    </a:lnTo>
                    <a:lnTo>
                      <a:pt x="7" y="6"/>
                    </a:lnTo>
                    <a:lnTo>
                      <a:pt x="10" y="11"/>
                    </a:lnTo>
                    <a:lnTo>
                      <a:pt x="10" y="16"/>
                    </a:lnTo>
                    <a:lnTo>
                      <a:pt x="5" y="22"/>
                    </a:lnTo>
                    <a:lnTo>
                      <a:pt x="7" y="24"/>
                    </a:lnTo>
                    <a:lnTo>
                      <a:pt x="16" y="13"/>
                    </a:lnTo>
                    <a:lnTo>
                      <a:pt x="20" y="11"/>
                    </a:lnTo>
                    <a:lnTo>
                      <a:pt x="21" y="16"/>
                    </a:lnTo>
                    <a:lnTo>
                      <a:pt x="21" y="19"/>
                    </a:lnTo>
                    <a:lnTo>
                      <a:pt x="15" y="26"/>
                    </a:lnTo>
                    <a:lnTo>
                      <a:pt x="20" y="29"/>
                    </a:lnTo>
                    <a:lnTo>
                      <a:pt x="23" y="34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0" y="43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7" y="43"/>
                    </a:lnTo>
                    <a:lnTo>
                      <a:pt x="4" y="26"/>
                    </a:lnTo>
                    <a:lnTo>
                      <a:pt x="0" y="19"/>
                    </a:lnTo>
                    <a:lnTo>
                      <a:pt x="2" y="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3560" bIns="43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27" name="Freeform 606"/>
              <p:cNvSpPr/>
              <p:nvPr/>
            </p:nvSpPr>
            <p:spPr>
              <a:xfrm>
                <a:off x="7170840" y="3054240"/>
                <a:ext cx="10800" cy="154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5480"/>
                  <a:gd name="textAreaBottom" fmla="*/ 15840 h 15480"/>
                  <a:gd name="GluePoint1X" fmla="*/ 0 w 7"/>
                  <a:gd name="GluePoint1Y" fmla="*/ 0 h 10"/>
                  <a:gd name="GluePoint2X" fmla="*/ 2 w 7"/>
                  <a:gd name="GluePoint2Y" fmla="*/ 0 h 10"/>
                  <a:gd name="GluePoint3X" fmla="*/ 7 w 7"/>
                  <a:gd name="GluePoint3Y" fmla="*/ 8 h 10"/>
                  <a:gd name="GluePoint4X" fmla="*/ 7 w 7"/>
                  <a:gd name="GluePoint4Y" fmla="*/ 10 h 10"/>
                  <a:gd name="GluePoint5X" fmla="*/ 2 w 7"/>
                  <a:gd name="GluePoint5Y" fmla="*/ 8 h 10"/>
                  <a:gd name="GluePoint6X" fmla="*/ 0 w 7"/>
                  <a:gd name="GluePoint6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0">
                    <a:moveTo>
                      <a:pt x="0" y="0"/>
                    </a:moveTo>
                    <a:lnTo>
                      <a:pt x="2" y="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ADD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sp>
          <p:nvSpPr>
            <p:cNvPr id="4728" name="Freeform 608"/>
            <p:cNvSpPr/>
            <p:nvPr/>
          </p:nvSpPr>
          <p:spPr>
            <a:xfrm>
              <a:off x="7170840" y="3083040"/>
              <a:ext cx="18720" cy="9000"/>
            </a:xfrm>
            <a:custGeom>
              <a:avLst/>
              <a:gdLst>
                <a:gd name="textAreaLeft" fmla="*/ 0 w 18720"/>
                <a:gd name="textAreaRight" fmla="*/ 19080 w 18720"/>
                <a:gd name="textAreaTop" fmla="*/ 0 h 9000"/>
                <a:gd name="textAreaBottom" fmla="*/ 9360 h 9000"/>
                <a:gd name="GluePoint1X" fmla="*/ 0 w 12"/>
                <a:gd name="GluePoint1Y" fmla="*/ 1 h 6"/>
                <a:gd name="GluePoint2X" fmla="*/ 7 w 12"/>
                <a:gd name="GluePoint2Y" fmla="*/ 0 h 6"/>
                <a:gd name="GluePoint3X" fmla="*/ 12 w 12"/>
                <a:gd name="GluePoint3Y" fmla="*/ 4 h 6"/>
                <a:gd name="GluePoint4X" fmla="*/ 12 w 12"/>
                <a:gd name="GluePoint4Y" fmla="*/ 6 h 6"/>
                <a:gd name="GluePoint5X" fmla="*/ 2 w 12"/>
                <a:gd name="GluePoint5Y" fmla="*/ 6 h 6"/>
                <a:gd name="GluePoint6X" fmla="*/ 0 w 12"/>
                <a:gd name="GluePoint6Y" fmla="*/ 4 h 6"/>
                <a:gd name="GluePoint7X" fmla="*/ 0 w 12"/>
                <a:gd name="GluePoint7Y" fmla="*/ 1 h 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2" h="6">
                  <a:moveTo>
                    <a:pt x="0" y="1"/>
                  </a:moveTo>
                  <a:lnTo>
                    <a:pt x="7" y="0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4680" bIns="46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729" name="Freeform 609"/>
            <p:cNvSpPr/>
            <p:nvPr/>
          </p:nvSpPr>
          <p:spPr>
            <a:xfrm>
              <a:off x="7186680" y="3143160"/>
              <a:ext cx="4320" cy="7560"/>
            </a:xfrm>
            <a:custGeom>
              <a:avLst/>
              <a:gdLst>
                <a:gd name="textAreaLeft" fmla="*/ 0 w 4320"/>
                <a:gd name="textAreaRight" fmla="*/ 4680 w 4320"/>
                <a:gd name="textAreaTop" fmla="*/ 0 h 7560"/>
                <a:gd name="textAreaBottom" fmla="*/ 7920 h 7560"/>
                <a:gd name="GluePoint1X" fmla="*/ 0 w 3"/>
                <a:gd name="GluePoint1Y" fmla="*/ 5 h 5"/>
                <a:gd name="GluePoint2X" fmla="*/ 0 w 3"/>
                <a:gd name="GluePoint2Y" fmla="*/ 2 h 5"/>
                <a:gd name="GluePoint3X" fmla="*/ 3 w 3"/>
                <a:gd name="GluePoint3Y" fmla="*/ 0 h 5"/>
                <a:gd name="GluePoint4X" fmla="*/ 2 w 3"/>
                <a:gd name="GluePoint4Y" fmla="*/ 3 h 5"/>
                <a:gd name="GluePoint5X" fmla="*/ 0 w 3"/>
                <a:gd name="GluePoint5Y" fmla="*/ 5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3" h="5">
                  <a:moveTo>
                    <a:pt x="0" y="5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2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730" name="Freeform 610"/>
            <p:cNvSpPr/>
            <p:nvPr/>
          </p:nvSpPr>
          <p:spPr>
            <a:xfrm>
              <a:off x="6894360" y="3135240"/>
              <a:ext cx="7560" cy="201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20160"/>
                <a:gd name="textAreaBottom" fmla="*/ 20520 h 20160"/>
                <a:gd name="GluePoint1X" fmla="*/ 3 w 5"/>
                <a:gd name="GluePoint1Y" fmla="*/ 0 h 13"/>
                <a:gd name="GluePoint2X" fmla="*/ 5 w 5"/>
                <a:gd name="GluePoint2Y" fmla="*/ 12 h 13"/>
                <a:gd name="GluePoint3X" fmla="*/ 1 w 5"/>
                <a:gd name="GluePoint3Y" fmla="*/ 13 h 13"/>
                <a:gd name="GluePoint4X" fmla="*/ 0 w 5"/>
                <a:gd name="GluePoint4Y" fmla="*/ 5 h 13"/>
                <a:gd name="GluePoint5X" fmla="*/ 3 w 5"/>
                <a:gd name="GluePoint5Y" fmla="*/ 0 h 13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13">
                  <a:moveTo>
                    <a:pt x="3" y="0"/>
                  </a:moveTo>
                  <a:lnTo>
                    <a:pt x="5" y="12"/>
                  </a:lnTo>
                  <a:lnTo>
                    <a:pt x="1" y="13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0080" bIns="100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731" name="Freeform 611"/>
            <p:cNvSpPr/>
            <p:nvPr/>
          </p:nvSpPr>
          <p:spPr>
            <a:xfrm>
              <a:off x="6388200" y="2887560"/>
              <a:ext cx="263160" cy="318600"/>
            </a:xfrm>
            <a:custGeom>
              <a:avLst/>
              <a:gdLst>
                <a:gd name="textAreaLeft" fmla="*/ 0 w 263160"/>
                <a:gd name="textAreaRight" fmla="*/ 263520 w 263160"/>
                <a:gd name="textAreaTop" fmla="*/ 0 h 318600"/>
                <a:gd name="textAreaBottom" fmla="*/ 318960 h 318600"/>
                <a:gd name="GluePoint1X" fmla="*/ 7 w 166"/>
                <a:gd name="GluePoint1Y" fmla="*/ 0 h 201"/>
                <a:gd name="GluePoint2X" fmla="*/ 17 w 166"/>
                <a:gd name="GluePoint2Y" fmla="*/ 7 h 201"/>
                <a:gd name="GluePoint3X" fmla="*/ 41 w 166"/>
                <a:gd name="GluePoint3Y" fmla="*/ 12 h 201"/>
                <a:gd name="GluePoint4X" fmla="*/ 55 w 166"/>
                <a:gd name="GluePoint4Y" fmla="*/ 33 h 201"/>
                <a:gd name="GluePoint5X" fmla="*/ 73 w 166"/>
                <a:gd name="GluePoint5Y" fmla="*/ 47 h 201"/>
                <a:gd name="GluePoint6X" fmla="*/ 77 w 166"/>
                <a:gd name="GluePoint6Y" fmla="*/ 52 h 201"/>
                <a:gd name="GluePoint7X" fmla="*/ 87 w 166"/>
                <a:gd name="GluePoint7Y" fmla="*/ 61 h 201"/>
                <a:gd name="GluePoint8X" fmla="*/ 90 w 166"/>
                <a:gd name="GluePoint8Y" fmla="*/ 58 h 201"/>
                <a:gd name="GluePoint9X" fmla="*/ 106 w 166"/>
                <a:gd name="GluePoint9Y" fmla="*/ 73 h 201"/>
                <a:gd name="GluePoint10X" fmla="*/ 109 w 166"/>
                <a:gd name="GluePoint10Y" fmla="*/ 78 h 201"/>
                <a:gd name="GluePoint11X" fmla="*/ 114 w 166"/>
                <a:gd name="GluePoint11Y" fmla="*/ 79 h 201"/>
                <a:gd name="GluePoint12X" fmla="*/ 122 w 166"/>
                <a:gd name="GluePoint12Y" fmla="*/ 84 h 201"/>
                <a:gd name="GluePoint13X" fmla="*/ 122 w 166"/>
                <a:gd name="GluePoint13Y" fmla="*/ 90 h 201"/>
                <a:gd name="GluePoint14X" fmla="*/ 131 w 166"/>
                <a:gd name="GluePoint14Y" fmla="*/ 94 h 201"/>
                <a:gd name="GluePoint15X" fmla="*/ 128 w 166"/>
                <a:gd name="GluePoint15Y" fmla="*/ 102 h 201"/>
                <a:gd name="GluePoint16X" fmla="*/ 128 w 166"/>
                <a:gd name="GluePoint16Y" fmla="*/ 110 h 201"/>
                <a:gd name="GluePoint17X" fmla="*/ 135 w 166"/>
                <a:gd name="GluePoint17Y" fmla="*/ 116 h 201"/>
                <a:gd name="GluePoint18X" fmla="*/ 141 w 166"/>
                <a:gd name="GluePoint18Y" fmla="*/ 118 h 201"/>
                <a:gd name="GluePoint19X" fmla="*/ 150 w 166"/>
                <a:gd name="GluePoint19Y" fmla="*/ 135 h 201"/>
                <a:gd name="GluePoint20X" fmla="*/ 150 w 166"/>
                <a:gd name="GluePoint20Y" fmla="*/ 140 h 201"/>
                <a:gd name="GluePoint21X" fmla="*/ 166 w 166"/>
                <a:gd name="GluePoint21Y" fmla="*/ 152 h 201"/>
                <a:gd name="GluePoint22X" fmla="*/ 163 w 166"/>
                <a:gd name="GluePoint22Y" fmla="*/ 164 h 201"/>
                <a:gd name="GluePoint23X" fmla="*/ 162 w 166"/>
                <a:gd name="GluePoint23Y" fmla="*/ 200 h 201"/>
                <a:gd name="GluePoint24X" fmla="*/ 152 w 166"/>
                <a:gd name="GluePoint24Y" fmla="*/ 200 h 201"/>
                <a:gd name="GluePoint25X" fmla="*/ 146 w 166"/>
                <a:gd name="GluePoint25Y" fmla="*/ 195 h 201"/>
                <a:gd name="GluePoint26X" fmla="*/ 146 w 166"/>
                <a:gd name="GluePoint26Y" fmla="*/ 201 h 201"/>
                <a:gd name="GluePoint27X" fmla="*/ 131 w 166"/>
                <a:gd name="GluePoint27Y" fmla="*/ 185 h 201"/>
                <a:gd name="GluePoint28X" fmla="*/ 108 w 166"/>
                <a:gd name="GluePoint28Y" fmla="*/ 161 h 201"/>
                <a:gd name="GluePoint29X" fmla="*/ 88 w 166"/>
                <a:gd name="GluePoint29Y" fmla="*/ 132 h 201"/>
                <a:gd name="GluePoint30X" fmla="*/ 79 w 166"/>
                <a:gd name="GluePoint30Y" fmla="*/ 110 h 201"/>
                <a:gd name="GluePoint31X" fmla="*/ 71 w 166"/>
                <a:gd name="GluePoint31Y" fmla="*/ 98 h 201"/>
                <a:gd name="GluePoint32X" fmla="*/ 57 w 166"/>
                <a:gd name="GluePoint32Y" fmla="*/ 70 h 201"/>
                <a:gd name="GluePoint33X" fmla="*/ 39 w 166"/>
                <a:gd name="GluePoint33Y" fmla="*/ 58 h 201"/>
                <a:gd name="GluePoint34X" fmla="*/ 34 w 166"/>
                <a:gd name="GluePoint34Y" fmla="*/ 47 h 201"/>
                <a:gd name="GluePoint35X" fmla="*/ 25 w 166"/>
                <a:gd name="GluePoint35Y" fmla="*/ 33 h 201"/>
                <a:gd name="GluePoint36X" fmla="*/ 4 w 166"/>
                <a:gd name="GluePoint36Y" fmla="*/ 15 h 201"/>
                <a:gd name="GluePoint37X" fmla="*/ 0 w 166"/>
                <a:gd name="GluePoint37Y" fmla="*/ 0 h 201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  <a:cxn ang="0">
                  <a:pos x="GluePoint27X" y="GluePoint27Y"/>
                </a:cxn>
                <a:cxn ang="0">
                  <a:pos x="GluePoint28X" y="GluePoint28Y"/>
                </a:cxn>
                <a:cxn ang="0">
                  <a:pos x="GluePoint29X" y="GluePoint29Y"/>
                </a:cxn>
                <a:cxn ang="0">
                  <a:pos x="GluePoint30X" y="GluePoint30Y"/>
                </a:cxn>
                <a:cxn ang="0">
                  <a:pos x="GluePoint31X" y="GluePoint31Y"/>
                </a:cxn>
                <a:cxn ang="0">
                  <a:pos x="GluePoint32X" y="GluePoint32Y"/>
                </a:cxn>
                <a:cxn ang="0">
                  <a:pos x="GluePoint33X" y="GluePoint33Y"/>
                </a:cxn>
                <a:cxn ang="0">
                  <a:pos x="GluePoint34X" y="GluePoint34Y"/>
                </a:cxn>
                <a:cxn ang="0">
                  <a:pos x="GluePoint35X" y="GluePoint35Y"/>
                </a:cxn>
                <a:cxn ang="0">
                  <a:pos x="GluePoint36X" y="GluePoint36Y"/>
                </a:cxn>
                <a:cxn ang="0">
                  <a:pos x="GluePoint37X" y="GluePoint37Y"/>
                </a:cxn>
              </a:cxnLst>
              <a:rect l="textAreaLeft" t="textAreaTop" r="textAreaRight" b="textAreaBottom"/>
              <a:pathLst>
                <a:path w="166" h="201">
                  <a:moveTo>
                    <a:pt x="0" y="0"/>
                  </a:moveTo>
                  <a:lnTo>
                    <a:pt x="7" y="0"/>
                  </a:lnTo>
                  <a:lnTo>
                    <a:pt x="11" y="5"/>
                  </a:lnTo>
                  <a:lnTo>
                    <a:pt x="17" y="7"/>
                  </a:lnTo>
                  <a:lnTo>
                    <a:pt x="36" y="8"/>
                  </a:lnTo>
                  <a:lnTo>
                    <a:pt x="41" y="12"/>
                  </a:lnTo>
                  <a:lnTo>
                    <a:pt x="47" y="24"/>
                  </a:lnTo>
                  <a:lnTo>
                    <a:pt x="55" y="33"/>
                  </a:lnTo>
                  <a:lnTo>
                    <a:pt x="65" y="37"/>
                  </a:lnTo>
                  <a:lnTo>
                    <a:pt x="73" y="47"/>
                  </a:lnTo>
                  <a:lnTo>
                    <a:pt x="74" y="50"/>
                  </a:lnTo>
                  <a:lnTo>
                    <a:pt x="77" y="52"/>
                  </a:lnTo>
                  <a:lnTo>
                    <a:pt x="84" y="60"/>
                  </a:lnTo>
                  <a:lnTo>
                    <a:pt x="87" y="61"/>
                  </a:lnTo>
                  <a:lnTo>
                    <a:pt x="88" y="58"/>
                  </a:lnTo>
                  <a:lnTo>
                    <a:pt x="90" y="58"/>
                  </a:lnTo>
                  <a:lnTo>
                    <a:pt x="96" y="68"/>
                  </a:lnTo>
                  <a:lnTo>
                    <a:pt x="106" y="73"/>
                  </a:lnTo>
                  <a:lnTo>
                    <a:pt x="108" y="78"/>
                  </a:lnTo>
                  <a:lnTo>
                    <a:pt x="109" y="78"/>
                  </a:lnTo>
                  <a:lnTo>
                    <a:pt x="109" y="74"/>
                  </a:lnTo>
                  <a:lnTo>
                    <a:pt x="114" y="79"/>
                  </a:lnTo>
                  <a:lnTo>
                    <a:pt x="122" y="81"/>
                  </a:lnTo>
                  <a:lnTo>
                    <a:pt x="122" y="84"/>
                  </a:lnTo>
                  <a:lnTo>
                    <a:pt x="120" y="84"/>
                  </a:lnTo>
                  <a:lnTo>
                    <a:pt x="122" y="90"/>
                  </a:lnTo>
                  <a:lnTo>
                    <a:pt x="127" y="89"/>
                  </a:lnTo>
                  <a:lnTo>
                    <a:pt x="131" y="94"/>
                  </a:lnTo>
                  <a:lnTo>
                    <a:pt x="133" y="97"/>
                  </a:lnTo>
                  <a:lnTo>
                    <a:pt x="128" y="102"/>
                  </a:lnTo>
                  <a:lnTo>
                    <a:pt x="131" y="103"/>
                  </a:lnTo>
                  <a:lnTo>
                    <a:pt x="128" y="110"/>
                  </a:lnTo>
                  <a:lnTo>
                    <a:pt x="128" y="113"/>
                  </a:lnTo>
                  <a:lnTo>
                    <a:pt x="135" y="116"/>
                  </a:lnTo>
                  <a:lnTo>
                    <a:pt x="138" y="118"/>
                  </a:lnTo>
                  <a:lnTo>
                    <a:pt x="141" y="118"/>
                  </a:lnTo>
                  <a:lnTo>
                    <a:pt x="144" y="132"/>
                  </a:lnTo>
                  <a:lnTo>
                    <a:pt x="150" y="135"/>
                  </a:lnTo>
                  <a:lnTo>
                    <a:pt x="147" y="140"/>
                  </a:lnTo>
                  <a:lnTo>
                    <a:pt x="150" y="140"/>
                  </a:lnTo>
                  <a:lnTo>
                    <a:pt x="160" y="142"/>
                  </a:lnTo>
                  <a:lnTo>
                    <a:pt x="166" y="152"/>
                  </a:lnTo>
                  <a:lnTo>
                    <a:pt x="166" y="153"/>
                  </a:lnTo>
                  <a:lnTo>
                    <a:pt x="163" y="164"/>
                  </a:lnTo>
                  <a:lnTo>
                    <a:pt x="165" y="168"/>
                  </a:lnTo>
                  <a:lnTo>
                    <a:pt x="162" y="200"/>
                  </a:lnTo>
                  <a:lnTo>
                    <a:pt x="154" y="195"/>
                  </a:lnTo>
                  <a:lnTo>
                    <a:pt x="152" y="200"/>
                  </a:lnTo>
                  <a:lnTo>
                    <a:pt x="150" y="200"/>
                  </a:lnTo>
                  <a:lnTo>
                    <a:pt x="146" y="195"/>
                  </a:lnTo>
                  <a:lnTo>
                    <a:pt x="144" y="197"/>
                  </a:lnTo>
                  <a:lnTo>
                    <a:pt x="146" y="201"/>
                  </a:lnTo>
                  <a:lnTo>
                    <a:pt x="144" y="201"/>
                  </a:lnTo>
                  <a:lnTo>
                    <a:pt x="131" y="185"/>
                  </a:lnTo>
                  <a:lnTo>
                    <a:pt x="112" y="171"/>
                  </a:lnTo>
                  <a:lnTo>
                    <a:pt x="108" y="161"/>
                  </a:lnTo>
                  <a:lnTo>
                    <a:pt x="90" y="139"/>
                  </a:lnTo>
                  <a:lnTo>
                    <a:pt x="88" y="132"/>
                  </a:lnTo>
                  <a:lnTo>
                    <a:pt x="84" y="119"/>
                  </a:lnTo>
                  <a:lnTo>
                    <a:pt x="79" y="110"/>
                  </a:lnTo>
                  <a:lnTo>
                    <a:pt x="74" y="103"/>
                  </a:lnTo>
                  <a:lnTo>
                    <a:pt x="71" y="98"/>
                  </a:lnTo>
                  <a:lnTo>
                    <a:pt x="63" y="94"/>
                  </a:lnTo>
                  <a:lnTo>
                    <a:pt x="57" y="70"/>
                  </a:lnTo>
                  <a:lnTo>
                    <a:pt x="52" y="63"/>
                  </a:lnTo>
                  <a:lnTo>
                    <a:pt x="39" y="58"/>
                  </a:lnTo>
                  <a:lnTo>
                    <a:pt x="38" y="47"/>
                  </a:lnTo>
                  <a:lnTo>
                    <a:pt x="34" y="47"/>
                  </a:lnTo>
                  <a:lnTo>
                    <a:pt x="30" y="37"/>
                  </a:lnTo>
                  <a:lnTo>
                    <a:pt x="25" y="33"/>
                  </a:lnTo>
                  <a:lnTo>
                    <a:pt x="22" y="33"/>
                  </a:lnTo>
                  <a:lnTo>
                    <a:pt x="4" y="15"/>
                  </a:lnTo>
                  <a:lnTo>
                    <a:pt x="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732" name="Freeform 612"/>
            <p:cNvSpPr/>
            <p:nvPr/>
          </p:nvSpPr>
          <p:spPr>
            <a:xfrm>
              <a:off x="6402240" y="2962440"/>
              <a:ext cx="17280" cy="1548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5480"/>
                <a:gd name="textAreaBottom" fmla="*/ 15840 h 15480"/>
                <a:gd name="GluePoint1X" fmla="*/ 0 w 11"/>
                <a:gd name="GluePoint1Y" fmla="*/ 2 h 10"/>
                <a:gd name="GluePoint2X" fmla="*/ 2 w 11"/>
                <a:gd name="GluePoint2Y" fmla="*/ 0 h 10"/>
                <a:gd name="GluePoint3X" fmla="*/ 10 w 11"/>
                <a:gd name="GluePoint3Y" fmla="*/ 6 h 10"/>
                <a:gd name="GluePoint4X" fmla="*/ 11 w 11"/>
                <a:gd name="GluePoint4Y" fmla="*/ 10 h 10"/>
                <a:gd name="GluePoint5X" fmla="*/ 0 w 11"/>
                <a:gd name="GluePoint5Y" fmla="*/ 2 h 10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11" h="10">
                  <a:moveTo>
                    <a:pt x="0" y="2"/>
                  </a:moveTo>
                  <a:lnTo>
                    <a:pt x="2" y="0"/>
                  </a:lnTo>
                  <a:lnTo>
                    <a:pt x="10" y="6"/>
                  </a:lnTo>
                  <a:lnTo>
                    <a:pt x="11" y="1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7920" bIns="79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733" name="Freeform 613"/>
            <p:cNvSpPr/>
            <p:nvPr/>
          </p:nvSpPr>
          <p:spPr>
            <a:xfrm>
              <a:off x="6437160" y="3000240"/>
              <a:ext cx="17280" cy="2520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25200"/>
                <a:gd name="textAreaBottom" fmla="*/ 25560 h 25200"/>
                <a:gd name="GluePoint1X" fmla="*/ 0 w 11"/>
                <a:gd name="GluePoint1Y" fmla="*/ 3 h 16"/>
                <a:gd name="GluePoint2X" fmla="*/ 3 w 11"/>
                <a:gd name="GluePoint2Y" fmla="*/ 0 h 16"/>
                <a:gd name="GluePoint3X" fmla="*/ 11 w 11"/>
                <a:gd name="GluePoint3Y" fmla="*/ 10 h 16"/>
                <a:gd name="GluePoint4X" fmla="*/ 11 w 11"/>
                <a:gd name="GluePoint4Y" fmla="*/ 16 h 16"/>
                <a:gd name="GluePoint5X" fmla="*/ 10 w 11"/>
                <a:gd name="GluePoint5Y" fmla="*/ 16 h 16"/>
                <a:gd name="GluePoint6X" fmla="*/ 0 w 11"/>
                <a:gd name="GluePoint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11" h="16">
                  <a:moveTo>
                    <a:pt x="0" y="3"/>
                  </a:moveTo>
                  <a:lnTo>
                    <a:pt x="3" y="0"/>
                  </a:lnTo>
                  <a:lnTo>
                    <a:pt x="11" y="10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2600" bIns="126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734" name="Freeform 614"/>
            <p:cNvSpPr/>
            <p:nvPr/>
          </p:nvSpPr>
          <p:spPr>
            <a:xfrm>
              <a:off x="6540480" y="2984400"/>
              <a:ext cx="7560" cy="1080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10800"/>
                <a:gd name="textAreaBottom" fmla="*/ 11160 h 10800"/>
                <a:gd name="GluePoint1X" fmla="*/ 5 w 5"/>
                <a:gd name="GluePoint1Y" fmla="*/ 7 h 7"/>
                <a:gd name="GluePoint2X" fmla="*/ 2 w 5"/>
                <a:gd name="GluePoint2Y" fmla="*/ 5 h 7"/>
                <a:gd name="GluePoint3X" fmla="*/ 0 w 5"/>
                <a:gd name="GluePoint3Y" fmla="*/ 0 h 7"/>
                <a:gd name="GluePoint4X" fmla="*/ 4 w 5"/>
                <a:gd name="GluePoint4Y" fmla="*/ 0 h 7"/>
                <a:gd name="GluePoint5X" fmla="*/ 5 w 5"/>
                <a:gd name="GluePoint5Y" fmla="*/ 2 h 7"/>
                <a:gd name="GluePoint6X" fmla="*/ 5 w 5"/>
                <a:gd name="GluePoint6Y" fmla="*/ 7 h 7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5" h="7">
                  <a:moveTo>
                    <a:pt x="5" y="7"/>
                  </a:moveTo>
                  <a:lnTo>
                    <a:pt x="2" y="5"/>
                  </a:lnTo>
                  <a:lnTo>
                    <a:pt x="0" y="0"/>
                  </a:lnTo>
                  <a:lnTo>
                    <a:pt x="4" y="0"/>
                  </a:lnTo>
                  <a:lnTo>
                    <a:pt x="5" y="2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5400" bIns="54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735" name="Freeform 615"/>
            <p:cNvSpPr/>
            <p:nvPr/>
          </p:nvSpPr>
          <p:spPr>
            <a:xfrm>
              <a:off x="6556320" y="2998800"/>
              <a:ext cx="9000" cy="6120"/>
            </a:xfrm>
            <a:custGeom>
              <a:avLst/>
              <a:gdLst>
                <a:gd name="textAreaLeft" fmla="*/ 0 w 9000"/>
                <a:gd name="textAreaRight" fmla="*/ 9360 w 9000"/>
                <a:gd name="textAreaTop" fmla="*/ 0 h 6120"/>
                <a:gd name="textAreaBottom" fmla="*/ 6480 h 6120"/>
                <a:gd name="GluePoint1X" fmla="*/ 0 w 6"/>
                <a:gd name="GluePoint1Y" fmla="*/ 0 h 4"/>
                <a:gd name="GluePoint2X" fmla="*/ 6 w 6"/>
                <a:gd name="GluePoint2Y" fmla="*/ 0 h 4"/>
                <a:gd name="GluePoint3X" fmla="*/ 6 w 6"/>
                <a:gd name="GluePoint3Y" fmla="*/ 4 h 4"/>
                <a:gd name="GluePoint4X" fmla="*/ 0 w 6"/>
                <a:gd name="GluePoint4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</a:cxnLst>
              <a:rect l="textAreaLeft" t="textAreaTop" r="textAreaRight" b="textAreaBottom"/>
              <a:pathLst>
                <a:path w="6" h="4">
                  <a:moveTo>
                    <a:pt x="0" y="0"/>
                  </a:moveTo>
                  <a:lnTo>
                    <a:pt x="6" y="0"/>
                  </a:lnTo>
                  <a:lnTo>
                    <a:pt x="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736" name="Freeform 616"/>
            <p:cNvSpPr/>
            <p:nvPr/>
          </p:nvSpPr>
          <p:spPr>
            <a:xfrm>
              <a:off x="6475320" y="3070080"/>
              <a:ext cx="12240" cy="21960"/>
            </a:xfrm>
            <a:custGeom>
              <a:avLst/>
              <a:gdLst>
                <a:gd name="textAreaLeft" fmla="*/ 0 w 12240"/>
                <a:gd name="textAreaRight" fmla="*/ 12600 w 12240"/>
                <a:gd name="textAreaTop" fmla="*/ 0 h 21960"/>
                <a:gd name="textAreaBottom" fmla="*/ 22320 h 21960"/>
                <a:gd name="GluePoint1X" fmla="*/ 0 w 8"/>
                <a:gd name="GluePoint1Y" fmla="*/ 0 h 14"/>
                <a:gd name="GluePoint2X" fmla="*/ 3 w 8"/>
                <a:gd name="GluePoint2Y" fmla="*/ 0 h 14"/>
                <a:gd name="GluePoint3X" fmla="*/ 8 w 8"/>
                <a:gd name="GluePoint3Y" fmla="*/ 14 h 14"/>
                <a:gd name="GluePoint4X" fmla="*/ 5 w 8"/>
                <a:gd name="GluePoint4Y" fmla="*/ 14 h 14"/>
                <a:gd name="GluePoint5X" fmla="*/ 2 w 8"/>
                <a:gd name="GluePoint5Y" fmla="*/ 9 h 14"/>
                <a:gd name="GluePoint6X" fmla="*/ 0 w 8"/>
                <a:gd name="GluePoint6Y" fmla="*/ 3 h 14"/>
                <a:gd name="GluePoint7X" fmla="*/ 0 w 8"/>
                <a:gd name="GluePoint7Y" fmla="*/ 0 h 1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8" h="14">
                  <a:moveTo>
                    <a:pt x="0" y="0"/>
                  </a:moveTo>
                  <a:lnTo>
                    <a:pt x="3" y="0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2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1160" bIns="111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737" name="Freeform 617"/>
            <p:cNvSpPr/>
            <p:nvPr/>
          </p:nvSpPr>
          <p:spPr>
            <a:xfrm>
              <a:off x="6611760" y="3011400"/>
              <a:ext cx="7560" cy="612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6120"/>
                <a:gd name="textAreaBottom" fmla="*/ 6480 h 6120"/>
                <a:gd name="GluePoint1X" fmla="*/ 3 w 5"/>
                <a:gd name="GluePoint1Y" fmla="*/ 0 h 4"/>
                <a:gd name="GluePoint2X" fmla="*/ 5 w 5"/>
                <a:gd name="GluePoint2Y" fmla="*/ 3 h 4"/>
                <a:gd name="GluePoint3X" fmla="*/ 3 w 5"/>
                <a:gd name="GluePoint3Y" fmla="*/ 4 h 4"/>
                <a:gd name="GluePoint4X" fmla="*/ 0 w 5"/>
                <a:gd name="GluePoint4Y" fmla="*/ 0 h 4"/>
                <a:gd name="GluePoint5X" fmla="*/ 3 w 5"/>
                <a:gd name="GluePoint5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4">
                  <a:moveTo>
                    <a:pt x="3" y="0"/>
                  </a:moveTo>
                  <a:lnTo>
                    <a:pt x="5" y="3"/>
                  </a:lnTo>
                  <a:lnTo>
                    <a:pt x="3" y="4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738" name="Freeform 618"/>
            <p:cNvSpPr/>
            <p:nvPr/>
          </p:nvSpPr>
          <p:spPr>
            <a:xfrm>
              <a:off x="6611760" y="3054240"/>
              <a:ext cx="7560" cy="75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7560"/>
                <a:gd name="textAreaBottom" fmla="*/ 7920 h 7560"/>
                <a:gd name="GluePoint1X" fmla="*/ 0 w 5"/>
                <a:gd name="GluePoint1Y" fmla="*/ 2 h 5"/>
                <a:gd name="GluePoint2X" fmla="*/ 3 w 5"/>
                <a:gd name="GluePoint2Y" fmla="*/ 0 h 5"/>
                <a:gd name="GluePoint3X" fmla="*/ 3 w 5"/>
                <a:gd name="GluePoint3Y" fmla="*/ 0 h 5"/>
                <a:gd name="GluePoint4X" fmla="*/ 5 w 5"/>
                <a:gd name="GluePoint4Y" fmla="*/ 2 h 5"/>
                <a:gd name="GluePoint5X" fmla="*/ 3 w 5"/>
                <a:gd name="GluePoint5Y" fmla="*/ 5 h 5"/>
                <a:gd name="GluePoint6X" fmla="*/ 1 w 5"/>
                <a:gd name="GluePoint6Y" fmla="*/ 3 h 5"/>
                <a:gd name="GluePoint7X" fmla="*/ 0 w 5"/>
                <a:gd name="GluePoint7Y" fmla="*/ 2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5" h="5">
                  <a:moveTo>
                    <a:pt x="0" y="2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5" y="2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739" name="Freeform 619"/>
            <p:cNvSpPr/>
            <p:nvPr/>
          </p:nvSpPr>
          <p:spPr>
            <a:xfrm>
              <a:off x="6632640" y="3084480"/>
              <a:ext cx="36000" cy="45720"/>
            </a:xfrm>
            <a:custGeom>
              <a:avLst/>
              <a:gdLst>
                <a:gd name="textAreaLeft" fmla="*/ 0 w 36000"/>
                <a:gd name="textAreaRight" fmla="*/ 36360 w 36000"/>
                <a:gd name="textAreaTop" fmla="*/ 0 h 45720"/>
                <a:gd name="textAreaBottom" fmla="*/ 46080 h 45720"/>
                <a:gd name="GluePoint1X" fmla="*/ 0 w 23"/>
                <a:gd name="GluePoint1Y" fmla="*/ 8 h 29"/>
                <a:gd name="GluePoint2X" fmla="*/ 4 w 23"/>
                <a:gd name="GluePoint2Y" fmla="*/ 2 h 29"/>
                <a:gd name="GluePoint3X" fmla="*/ 8 w 23"/>
                <a:gd name="GluePoint3Y" fmla="*/ 2 h 29"/>
                <a:gd name="GluePoint4X" fmla="*/ 9 w 23"/>
                <a:gd name="GluePoint4Y" fmla="*/ 5 h 29"/>
                <a:gd name="GluePoint5X" fmla="*/ 9 w 23"/>
                <a:gd name="GluePoint5Y" fmla="*/ 0 h 29"/>
                <a:gd name="GluePoint6X" fmla="*/ 12 w 23"/>
                <a:gd name="GluePoint6Y" fmla="*/ 0 h 29"/>
                <a:gd name="GluePoint7X" fmla="*/ 17 w 23"/>
                <a:gd name="GluePoint7Y" fmla="*/ 16 h 29"/>
                <a:gd name="GluePoint8X" fmla="*/ 23 w 23"/>
                <a:gd name="GluePoint8Y" fmla="*/ 19 h 29"/>
                <a:gd name="GluePoint9X" fmla="*/ 22 w 23"/>
                <a:gd name="GluePoint9Y" fmla="*/ 28 h 29"/>
                <a:gd name="GluePoint10X" fmla="*/ 20 w 23"/>
                <a:gd name="GluePoint10Y" fmla="*/ 29 h 29"/>
                <a:gd name="GluePoint11X" fmla="*/ 14 w 23"/>
                <a:gd name="GluePoint11Y" fmla="*/ 24 h 29"/>
                <a:gd name="GluePoint12X" fmla="*/ 9 w 23"/>
                <a:gd name="GluePoint12Y" fmla="*/ 13 h 29"/>
                <a:gd name="GluePoint13X" fmla="*/ 0 w 23"/>
                <a:gd name="GluePoint13Y" fmla="*/ 8 h 29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</a:cxnLst>
              <a:rect l="textAreaLeft" t="textAreaTop" r="textAreaRight" b="textAreaBottom"/>
              <a:pathLst>
                <a:path w="23" h="29">
                  <a:moveTo>
                    <a:pt x="0" y="8"/>
                  </a:moveTo>
                  <a:lnTo>
                    <a:pt x="4" y="2"/>
                  </a:lnTo>
                  <a:lnTo>
                    <a:pt x="8" y="2"/>
                  </a:lnTo>
                  <a:lnTo>
                    <a:pt x="9" y="5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7" y="16"/>
                  </a:lnTo>
                  <a:lnTo>
                    <a:pt x="23" y="19"/>
                  </a:lnTo>
                  <a:lnTo>
                    <a:pt x="22" y="28"/>
                  </a:lnTo>
                  <a:lnTo>
                    <a:pt x="20" y="29"/>
                  </a:lnTo>
                  <a:lnTo>
                    <a:pt x="14" y="24"/>
                  </a:lnTo>
                  <a:lnTo>
                    <a:pt x="9" y="1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3040" bIns="230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740" name="Freeform 620"/>
            <p:cNvSpPr/>
            <p:nvPr/>
          </p:nvSpPr>
          <p:spPr>
            <a:xfrm>
              <a:off x="6689880" y="3114720"/>
              <a:ext cx="17280" cy="1872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8720"/>
                <a:gd name="textAreaBottom" fmla="*/ 19080 h 18720"/>
                <a:gd name="GluePoint1X" fmla="*/ 2 w 11"/>
                <a:gd name="GluePoint1Y" fmla="*/ 0 h 12"/>
                <a:gd name="GluePoint2X" fmla="*/ 6 w 11"/>
                <a:gd name="GluePoint2Y" fmla="*/ 0 h 12"/>
                <a:gd name="GluePoint3X" fmla="*/ 11 w 11"/>
                <a:gd name="GluePoint3Y" fmla="*/ 4 h 12"/>
                <a:gd name="GluePoint4X" fmla="*/ 8 w 11"/>
                <a:gd name="GluePoint4Y" fmla="*/ 12 h 12"/>
                <a:gd name="GluePoint5X" fmla="*/ 2 w 11"/>
                <a:gd name="GluePoint5Y" fmla="*/ 10 h 12"/>
                <a:gd name="GluePoint6X" fmla="*/ 0 w 11"/>
                <a:gd name="GluePoint6Y" fmla="*/ 5 h 12"/>
                <a:gd name="GluePoint7X" fmla="*/ 2 w 11"/>
                <a:gd name="GluePoint7Y" fmla="*/ 0 h 12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1" h="12">
                  <a:moveTo>
                    <a:pt x="2" y="0"/>
                  </a:moveTo>
                  <a:lnTo>
                    <a:pt x="6" y="0"/>
                  </a:lnTo>
                  <a:lnTo>
                    <a:pt x="11" y="4"/>
                  </a:lnTo>
                  <a:lnTo>
                    <a:pt x="8" y="12"/>
                  </a:lnTo>
                  <a:lnTo>
                    <a:pt x="2" y="10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9360" bIns="93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4741" name="Freeform 621"/>
            <p:cNvSpPr/>
            <p:nvPr/>
          </p:nvSpPr>
          <p:spPr>
            <a:xfrm>
              <a:off x="7062840" y="3290760"/>
              <a:ext cx="45720" cy="4104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41040"/>
                <a:gd name="textAreaBottom" fmla="*/ 41400 h 41040"/>
                <a:gd name="GluePoint1X" fmla="*/ 18 w 18"/>
                <a:gd name="GluePoint1Y" fmla="*/ 3 h 16"/>
                <a:gd name="GluePoint2X" fmla="*/ 17 w 18"/>
                <a:gd name="GluePoint2Y" fmla="*/ 1 h 16"/>
                <a:gd name="GluePoint3X" fmla="*/ 16 w 18"/>
                <a:gd name="GluePoint3Y" fmla="*/ 2 h 16"/>
                <a:gd name="GluePoint4X" fmla="*/ 15 w 18"/>
                <a:gd name="GluePoint4Y" fmla="*/ 0 h 16"/>
                <a:gd name="GluePoint5X" fmla="*/ 13 w 18"/>
                <a:gd name="GluePoint5Y" fmla="*/ 2 h 16"/>
                <a:gd name="GluePoint6X" fmla="*/ 11 w 18"/>
                <a:gd name="GluePoint6Y" fmla="*/ 4 h 16"/>
                <a:gd name="GluePoint7X" fmla="*/ 11 w 18"/>
                <a:gd name="GluePoint7Y" fmla="*/ 4 h 16"/>
                <a:gd name="GluePoint8X" fmla="*/ 11 w 18"/>
                <a:gd name="GluePoint8Y" fmla="*/ 6 h 16"/>
                <a:gd name="GluePoint9X" fmla="*/ 10 w 18"/>
                <a:gd name="GluePoint9Y" fmla="*/ 7 h 16"/>
                <a:gd name="GluePoint10X" fmla="*/ 10 w 18"/>
                <a:gd name="GluePoint10Y" fmla="*/ 8 h 16"/>
                <a:gd name="GluePoint11X" fmla="*/ 9 w 18"/>
                <a:gd name="GluePoint11Y" fmla="*/ 7 h 16"/>
                <a:gd name="GluePoint12X" fmla="*/ 7 w 18"/>
                <a:gd name="GluePoint12Y" fmla="*/ 7 h 16"/>
                <a:gd name="GluePoint13X" fmla="*/ 6 w 18"/>
                <a:gd name="GluePoint13Y" fmla="*/ 6 h 16"/>
                <a:gd name="GluePoint14X" fmla="*/ 4 w 18"/>
                <a:gd name="GluePoint14Y" fmla="*/ 7 h 16"/>
                <a:gd name="GluePoint15X" fmla="*/ 2 w 18"/>
                <a:gd name="GluePoint15Y" fmla="*/ 8 h 16"/>
                <a:gd name="GluePoint16X" fmla="*/ 2 w 18"/>
                <a:gd name="GluePoint16Y" fmla="*/ 14 h 16"/>
                <a:gd name="GluePoint17X" fmla="*/ 0 w 18"/>
                <a:gd name="GluePoint17Y" fmla="*/ 15 h 16"/>
                <a:gd name="GluePoint18X" fmla="*/ 1 w 18"/>
                <a:gd name="GluePoint18Y" fmla="*/ 16 h 16"/>
                <a:gd name="GluePoint19X" fmla="*/ 4 w 18"/>
                <a:gd name="GluePoint19Y" fmla="*/ 16 h 16"/>
                <a:gd name="GluePoint20X" fmla="*/ 12 w 18"/>
                <a:gd name="GluePoint20Y" fmla="*/ 13 h 16"/>
                <a:gd name="GluePoint21X" fmla="*/ 15 w 18"/>
                <a:gd name="GluePoint21Y" fmla="*/ 9 h 16"/>
                <a:gd name="GluePoint22X" fmla="*/ 16 w 18"/>
                <a:gd name="GluePoint22Y" fmla="*/ 6 h 16"/>
                <a:gd name="GluePoint23X" fmla="*/ 17 w 18"/>
                <a:gd name="GluePoint23Y" fmla="*/ 7 h 16"/>
                <a:gd name="GluePoint24X" fmla="*/ 18 w 18"/>
                <a:gd name="GluePoint24Y" fmla="*/ 6 h 16"/>
                <a:gd name="GluePoint25X" fmla="*/ 16 w 18"/>
                <a:gd name="GluePoint25Y" fmla="*/ 3 h 16"/>
                <a:gd name="GluePoint26X" fmla="*/ 18 w 18"/>
                <a:gd name="GluePoint2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</a:cxnLst>
              <a:rect l="textAreaLeft" t="textAreaTop" r="textAreaRight" b="textAreaBottom"/>
              <a:pathLst>
                <a:path w="18" h="16">
                  <a:moveTo>
                    <a:pt x="18" y="3"/>
                  </a:moveTo>
                  <a:cubicBezTo>
                    <a:pt x="18" y="3"/>
                    <a:pt x="17" y="2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2"/>
                    <a:pt x="15" y="1"/>
                    <a:pt x="15" y="0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5"/>
                    <a:pt x="11" y="6"/>
                  </a:cubicBezTo>
                  <a:cubicBezTo>
                    <a:pt x="10" y="6"/>
                    <a:pt x="10" y="6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8" y="7"/>
                    <a:pt x="8" y="7"/>
                    <a:pt x="7" y="7"/>
                  </a:cubicBezTo>
                  <a:cubicBezTo>
                    <a:pt x="7" y="7"/>
                    <a:pt x="7" y="6"/>
                    <a:pt x="6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5"/>
                    <a:pt x="16" y="4"/>
                    <a:pt x="16" y="3"/>
                  </a:cubicBezTo>
                  <a:cubicBezTo>
                    <a:pt x="16" y="3"/>
                    <a:pt x="17" y="3"/>
                    <a:pt x="18" y="3"/>
                  </a:cubicBezTo>
                  <a:close/>
                </a:path>
              </a:pathLst>
            </a:custGeom>
            <a:solidFill>
              <a:srgbClr val="D7DADD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0520" bIns="205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</p:grpSp>
    </p:spTree>
  </p:cSld>
</p:sldLayout>
</file>

<file path=ppt/slideLayouts/slideLayout4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17">
    <p:bg>
      <p:bgPr>
        <a:solidFill>
          <a:schemeClr val="lt1">
            <a:alpha val="97000"/>
          </a:schemeClr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42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4743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4744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4745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rgbClr val="0081C6"/>
              </a:solidFill>
              <a:effectLst/>
              <a:uFillTx/>
              <a:latin typeface="Calibri"/>
            </a:endParaRPr>
          </a:p>
        </p:txBody>
      </p:sp>
      <p:sp>
        <p:nvSpPr>
          <p:cNvPr id="4746" name="PlaceHolder 2"/>
          <p:cNvSpPr>
            <a:spLocks noGrp="1"/>
          </p:cNvSpPr>
          <p:nvPr>
            <p:ph type="ftr" idx="84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4747" name="PlaceHolder 3"/>
          <p:cNvSpPr>
            <a:spLocks noGrp="1"/>
          </p:cNvSpPr>
          <p:nvPr>
            <p:ph type="sldNum" idx="85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D244ABFA-3B5C-44F8-9B67-6ACF35A5A60C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cxnSp>
        <p:nvCxnSpPr>
          <p:cNvPr id="4748" name="Straight Connector 7"/>
          <p:cNvCxnSpPr/>
          <p:nvPr/>
        </p:nvCxnSpPr>
        <p:spPr>
          <a:xfrm>
            <a:off x="399240" y="4595760"/>
            <a:ext cx="837648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sp>
        <p:nvSpPr>
          <p:cNvPr id="4749" name="PlaceHolder 4"/>
          <p:cNvSpPr>
            <a:spLocks noGrp="1"/>
          </p:cNvSpPr>
          <p:nvPr>
            <p:ph type="body" hasCustomPrompt="1"/>
          </p:nvPr>
        </p:nvSpPr>
        <p:spPr>
          <a:xfrm>
            <a:off x="428040" y="2948040"/>
            <a:ext cx="1564920" cy="12247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  <a:def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Text styles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32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grpSp>
        <p:nvGrpSpPr>
          <p:cNvPr id="4750" name="Group 4"/>
          <p:cNvGrpSpPr/>
          <p:nvPr/>
        </p:nvGrpSpPr>
        <p:grpSpPr>
          <a:xfrm>
            <a:off x="744480" y="866880"/>
            <a:ext cx="7654680" cy="3702960"/>
            <a:chOff x="744480" y="866880"/>
            <a:chExt cx="7654680" cy="3702960"/>
          </a:xfrm>
        </p:grpSpPr>
        <p:grpSp>
          <p:nvGrpSpPr>
            <p:cNvPr id="4751" name="Group 205"/>
            <p:cNvGrpSpPr/>
            <p:nvPr/>
          </p:nvGrpSpPr>
          <p:grpSpPr>
            <a:xfrm>
              <a:off x="744480" y="1101600"/>
              <a:ext cx="6227640" cy="3468240"/>
              <a:chOff x="744480" y="1101600"/>
              <a:chExt cx="6227640" cy="3468240"/>
            </a:xfrm>
          </p:grpSpPr>
          <p:sp>
            <p:nvSpPr>
              <p:cNvPr id="4752" name="Freeform 5"/>
              <p:cNvSpPr/>
              <p:nvPr/>
            </p:nvSpPr>
            <p:spPr>
              <a:xfrm>
                <a:off x="4525920" y="1862280"/>
                <a:ext cx="53640" cy="4104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1040"/>
                  <a:gd name="textAreaBottom" fmla="*/ 41400 h 41040"/>
                  <a:gd name="GluePoint1X" fmla="*/ 2 w 34"/>
                  <a:gd name="GluePoint1Y" fmla="*/ 5 h 26"/>
                  <a:gd name="GluePoint2X" fmla="*/ 2 w 34"/>
                  <a:gd name="GluePoint2Y" fmla="*/ 2 h 26"/>
                  <a:gd name="GluePoint3X" fmla="*/ 7 w 34"/>
                  <a:gd name="GluePoint3Y" fmla="*/ 2 h 26"/>
                  <a:gd name="GluePoint4X" fmla="*/ 10 w 34"/>
                  <a:gd name="GluePoint4Y" fmla="*/ 3 h 26"/>
                  <a:gd name="GluePoint5X" fmla="*/ 11 w 34"/>
                  <a:gd name="GluePoint5Y" fmla="*/ 0 h 26"/>
                  <a:gd name="GluePoint6X" fmla="*/ 24 w 34"/>
                  <a:gd name="GluePoint6Y" fmla="*/ 2 h 26"/>
                  <a:gd name="GluePoint7X" fmla="*/ 31 w 34"/>
                  <a:gd name="GluePoint7Y" fmla="*/ 6 h 26"/>
                  <a:gd name="GluePoint8X" fmla="*/ 34 w 34"/>
                  <a:gd name="GluePoint8Y" fmla="*/ 18 h 26"/>
                  <a:gd name="GluePoint9X" fmla="*/ 29 w 34"/>
                  <a:gd name="GluePoint9Y" fmla="*/ 21 h 26"/>
                  <a:gd name="GluePoint10X" fmla="*/ 24 w 34"/>
                  <a:gd name="GluePoint10Y" fmla="*/ 21 h 26"/>
                  <a:gd name="GluePoint11X" fmla="*/ 16 w 34"/>
                  <a:gd name="GluePoint11Y" fmla="*/ 24 h 26"/>
                  <a:gd name="GluePoint12X" fmla="*/ 8 w 34"/>
                  <a:gd name="GluePoint12Y" fmla="*/ 26 h 26"/>
                  <a:gd name="GluePoint13X" fmla="*/ 4 w 34"/>
                  <a:gd name="GluePoint13Y" fmla="*/ 22 h 26"/>
                  <a:gd name="GluePoint14X" fmla="*/ 0 w 34"/>
                  <a:gd name="GluePoint14Y" fmla="*/ 18 h 26"/>
                  <a:gd name="GluePoint15X" fmla="*/ 0 w 34"/>
                  <a:gd name="GluePoint15Y" fmla="*/ 5 h 26"/>
                  <a:gd name="GluePoint16X" fmla="*/ 2 w 34"/>
                  <a:gd name="GluePoint16Y" fmla="*/ 5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4" h="26">
                    <a:moveTo>
                      <a:pt x="2" y="5"/>
                    </a:moveTo>
                    <a:lnTo>
                      <a:pt x="2" y="2"/>
                    </a:lnTo>
                    <a:lnTo>
                      <a:pt x="7" y="2"/>
                    </a:lnTo>
                    <a:lnTo>
                      <a:pt x="10" y="3"/>
                    </a:lnTo>
                    <a:lnTo>
                      <a:pt x="11" y="0"/>
                    </a:lnTo>
                    <a:lnTo>
                      <a:pt x="24" y="2"/>
                    </a:lnTo>
                    <a:lnTo>
                      <a:pt x="31" y="6"/>
                    </a:lnTo>
                    <a:lnTo>
                      <a:pt x="34" y="18"/>
                    </a:lnTo>
                    <a:lnTo>
                      <a:pt x="29" y="21"/>
                    </a:lnTo>
                    <a:lnTo>
                      <a:pt x="24" y="21"/>
                    </a:lnTo>
                    <a:lnTo>
                      <a:pt x="16" y="24"/>
                    </a:lnTo>
                    <a:lnTo>
                      <a:pt x="8" y="26"/>
                    </a:lnTo>
                    <a:lnTo>
                      <a:pt x="4" y="22"/>
                    </a:lnTo>
                    <a:lnTo>
                      <a:pt x="0" y="18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53" name="Freeform 6"/>
              <p:cNvSpPr/>
              <p:nvPr/>
            </p:nvSpPr>
            <p:spPr>
              <a:xfrm>
                <a:off x="4498920" y="1854360"/>
                <a:ext cx="39240" cy="8208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82080"/>
                  <a:gd name="textAreaBottom" fmla="*/ 82440 h 82080"/>
                  <a:gd name="GluePoint1X" fmla="*/ 14 w 25"/>
                  <a:gd name="GluePoint1Y" fmla="*/ 52 h 52"/>
                  <a:gd name="GluePoint2X" fmla="*/ 25 w 25"/>
                  <a:gd name="GluePoint2Y" fmla="*/ 37 h 52"/>
                  <a:gd name="GluePoint3X" fmla="*/ 25 w 25"/>
                  <a:gd name="GluePoint3Y" fmla="*/ 31 h 52"/>
                  <a:gd name="GluePoint4X" fmla="*/ 21 w 25"/>
                  <a:gd name="GluePoint4Y" fmla="*/ 27 h 52"/>
                  <a:gd name="GluePoint5X" fmla="*/ 17 w 25"/>
                  <a:gd name="GluePoint5Y" fmla="*/ 23 h 52"/>
                  <a:gd name="GluePoint6X" fmla="*/ 17 w 25"/>
                  <a:gd name="GluePoint6Y" fmla="*/ 10 h 52"/>
                  <a:gd name="GluePoint7X" fmla="*/ 9 w 25"/>
                  <a:gd name="GluePoint7Y" fmla="*/ 2 h 52"/>
                  <a:gd name="GluePoint8X" fmla="*/ 3 w 25"/>
                  <a:gd name="GluePoint8Y" fmla="*/ 0 h 52"/>
                  <a:gd name="GluePoint9X" fmla="*/ 0 w 25"/>
                  <a:gd name="GluePoint9Y" fmla="*/ 3 h 52"/>
                  <a:gd name="GluePoint10X" fmla="*/ 0 w 25"/>
                  <a:gd name="GluePoint10Y" fmla="*/ 13 h 52"/>
                  <a:gd name="GluePoint11X" fmla="*/ 3 w 25"/>
                  <a:gd name="GluePoint11Y" fmla="*/ 15 h 52"/>
                  <a:gd name="GluePoint12X" fmla="*/ 1 w 25"/>
                  <a:gd name="GluePoint12Y" fmla="*/ 23 h 52"/>
                  <a:gd name="GluePoint13X" fmla="*/ 3 w 25"/>
                  <a:gd name="GluePoint13Y" fmla="*/ 24 h 52"/>
                  <a:gd name="GluePoint14X" fmla="*/ 1 w 25"/>
                  <a:gd name="GluePoint14Y" fmla="*/ 32 h 52"/>
                  <a:gd name="GluePoint15X" fmla="*/ 3 w 25"/>
                  <a:gd name="GluePoint15Y" fmla="*/ 39 h 52"/>
                  <a:gd name="GluePoint16X" fmla="*/ 1 w 25"/>
                  <a:gd name="GluePoint16Y" fmla="*/ 39 h 52"/>
                  <a:gd name="GluePoint17X" fmla="*/ 5 w 25"/>
                  <a:gd name="GluePoint17Y" fmla="*/ 43 h 52"/>
                  <a:gd name="GluePoint18X" fmla="*/ 9 w 25"/>
                  <a:gd name="GluePoint18Y" fmla="*/ 45 h 52"/>
                  <a:gd name="GluePoint19X" fmla="*/ 13 w 25"/>
                  <a:gd name="GluePoint19Y" fmla="*/ 50 h 52"/>
                  <a:gd name="GluePoint20X" fmla="*/ 14 w 25"/>
                  <a:gd name="GluePoint20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5" h="52">
                    <a:moveTo>
                      <a:pt x="14" y="52"/>
                    </a:moveTo>
                    <a:lnTo>
                      <a:pt x="25" y="37"/>
                    </a:lnTo>
                    <a:lnTo>
                      <a:pt x="25" y="31"/>
                    </a:lnTo>
                    <a:lnTo>
                      <a:pt x="21" y="27"/>
                    </a:lnTo>
                    <a:lnTo>
                      <a:pt x="17" y="23"/>
                    </a:lnTo>
                    <a:lnTo>
                      <a:pt x="17" y="10"/>
                    </a:lnTo>
                    <a:lnTo>
                      <a:pt x="9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1" y="23"/>
                    </a:lnTo>
                    <a:lnTo>
                      <a:pt x="3" y="24"/>
                    </a:lnTo>
                    <a:lnTo>
                      <a:pt x="1" y="32"/>
                    </a:lnTo>
                    <a:lnTo>
                      <a:pt x="3" y="39"/>
                    </a:lnTo>
                    <a:lnTo>
                      <a:pt x="1" y="39"/>
                    </a:lnTo>
                    <a:lnTo>
                      <a:pt x="5" y="43"/>
                    </a:lnTo>
                    <a:lnTo>
                      <a:pt x="9" y="45"/>
                    </a:lnTo>
                    <a:lnTo>
                      <a:pt x="13" y="50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54" name="Freeform 7"/>
              <p:cNvSpPr/>
              <p:nvPr/>
            </p:nvSpPr>
            <p:spPr>
              <a:xfrm>
                <a:off x="4473720" y="1754280"/>
                <a:ext cx="97920" cy="12024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20240"/>
                  <a:gd name="textAreaBottom" fmla="*/ 120600 h 120240"/>
                  <a:gd name="GluePoint1X" fmla="*/ 57 w 62"/>
                  <a:gd name="GluePoint1Y" fmla="*/ 63 h 76"/>
                  <a:gd name="GluePoint2X" fmla="*/ 56 w 62"/>
                  <a:gd name="GluePoint2Y" fmla="*/ 49 h 76"/>
                  <a:gd name="GluePoint3X" fmla="*/ 56 w 62"/>
                  <a:gd name="GluePoint3Y" fmla="*/ 37 h 76"/>
                  <a:gd name="GluePoint4X" fmla="*/ 57 w 62"/>
                  <a:gd name="GluePoint4Y" fmla="*/ 36 h 76"/>
                  <a:gd name="GluePoint5X" fmla="*/ 57 w 62"/>
                  <a:gd name="GluePoint5Y" fmla="*/ 29 h 76"/>
                  <a:gd name="GluePoint6X" fmla="*/ 52 w 62"/>
                  <a:gd name="GluePoint6Y" fmla="*/ 29 h 76"/>
                  <a:gd name="GluePoint7X" fmla="*/ 38 w 62"/>
                  <a:gd name="GluePoint7Y" fmla="*/ 18 h 76"/>
                  <a:gd name="GluePoint8X" fmla="*/ 29 w 62"/>
                  <a:gd name="GluePoint8Y" fmla="*/ 7 h 76"/>
                  <a:gd name="GluePoint9X" fmla="*/ 19 w 62"/>
                  <a:gd name="GluePoint9Y" fmla="*/ 0 h 76"/>
                  <a:gd name="GluePoint10X" fmla="*/ 0 w 62"/>
                  <a:gd name="GluePoint10Y" fmla="*/ 5 h 76"/>
                  <a:gd name="GluePoint11X" fmla="*/ 3 w 62"/>
                  <a:gd name="GluePoint11Y" fmla="*/ 12 h 76"/>
                  <a:gd name="GluePoint12X" fmla="*/ 5 w 62"/>
                  <a:gd name="GluePoint12Y" fmla="*/ 15 h 76"/>
                  <a:gd name="GluePoint13X" fmla="*/ 8 w 62"/>
                  <a:gd name="GluePoint13Y" fmla="*/ 16 h 76"/>
                  <a:gd name="GluePoint14X" fmla="*/ 11 w 62"/>
                  <a:gd name="GluePoint14Y" fmla="*/ 21 h 76"/>
                  <a:gd name="GluePoint15X" fmla="*/ 8 w 62"/>
                  <a:gd name="GluePoint15Y" fmla="*/ 31 h 76"/>
                  <a:gd name="GluePoint16X" fmla="*/ 16 w 62"/>
                  <a:gd name="GluePoint16Y" fmla="*/ 37 h 76"/>
                  <a:gd name="GluePoint17X" fmla="*/ 11 w 62"/>
                  <a:gd name="GluePoint17Y" fmla="*/ 37 h 76"/>
                  <a:gd name="GluePoint18X" fmla="*/ 16 w 62"/>
                  <a:gd name="GluePoint18Y" fmla="*/ 42 h 76"/>
                  <a:gd name="GluePoint19X" fmla="*/ 10 w 62"/>
                  <a:gd name="GluePoint19Y" fmla="*/ 47 h 76"/>
                  <a:gd name="GluePoint20X" fmla="*/ 10 w 62"/>
                  <a:gd name="GluePoint20Y" fmla="*/ 50 h 76"/>
                  <a:gd name="GluePoint21X" fmla="*/ 8 w 62"/>
                  <a:gd name="GluePoint21Y" fmla="*/ 52 h 76"/>
                  <a:gd name="GluePoint22X" fmla="*/ 6 w 62"/>
                  <a:gd name="GluePoint22Y" fmla="*/ 50 h 76"/>
                  <a:gd name="GluePoint23X" fmla="*/ 3 w 62"/>
                  <a:gd name="GluePoint23Y" fmla="*/ 55 h 76"/>
                  <a:gd name="GluePoint24X" fmla="*/ 2 w 62"/>
                  <a:gd name="GluePoint24Y" fmla="*/ 58 h 76"/>
                  <a:gd name="GluePoint25X" fmla="*/ 3 w 62"/>
                  <a:gd name="GluePoint25Y" fmla="*/ 61 h 76"/>
                  <a:gd name="GluePoint26X" fmla="*/ 2 w 62"/>
                  <a:gd name="GluePoint26Y" fmla="*/ 65 h 76"/>
                  <a:gd name="GluePoint27X" fmla="*/ 10 w 62"/>
                  <a:gd name="GluePoint27Y" fmla="*/ 71 h 76"/>
                  <a:gd name="GluePoint28X" fmla="*/ 14 w 62"/>
                  <a:gd name="GluePoint28Y" fmla="*/ 76 h 76"/>
                  <a:gd name="GluePoint29X" fmla="*/ 16 w 62"/>
                  <a:gd name="GluePoint29Y" fmla="*/ 66 h 76"/>
                  <a:gd name="GluePoint30X" fmla="*/ 25 w 62"/>
                  <a:gd name="GluePoint30Y" fmla="*/ 65 h 76"/>
                  <a:gd name="GluePoint31X" fmla="*/ 35 w 62"/>
                  <a:gd name="GluePoint31Y" fmla="*/ 73 h 76"/>
                  <a:gd name="GluePoint32X" fmla="*/ 40 w 62"/>
                  <a:gd name="GluePoint32Y" fmla="*/ 70 h 76"/>
                  <a:gd name="GluePoint33X" fmla="*/ 44 w 62"/>
                  <a:gd name="GluePoint33Y" fmla="*/ 68 h 7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62" h="76">
                    <a:moveTo>
                      <a:pt x="57" y="70"/>
                    </a:moveTo>
                    <a:lnTo>
                      <a:pt x="57" y="63"/>
                    </a:lnTo>
                    <a:lnTo>
                      <a:pt x="62" y="55"/>
                    </a:lnTo>
                    <a:lnTo>
                      <a:pt x="56" y="49"/>
                    </a:lnTo>
                    <a:lnTo>
                      <a:pt x="54" y="42"/>
                    </a:lnTo>
                    <a:lnTo>
                      <a:pt x="56" y="37"/>
                    </a:lnTo>
                    <a:lnTo>
                      <a:pt x="59" y="36"/>
                    </a:lnTo>
                    <a:lnTo>
                      <a:pt x="57" y="36"/>
                    </a:lnTo>
                    <a:lnTo>
                      <a:pt x="54" y="33"/>
                    </a:lnTo>
                    <a:lnTo>
                      <a:pt x="57" y="29"/>
                    </a:lnTo>
                    <a:lnTo>
                      <a:pt x="54" y="28"/>
                    </a:lnTo>
                    <a:lnTo>
                      <a:pt x="52" y="29"/>
                    </a:lnTo>
                    <a:lnTo>
                      <a:pt x="40" y="24"/>
                    </a:lnTo>
                    <a:lnTo>
                      <a:pt x="38" y="18"/>
                    </a:lnTo>
                    <a:lnTo>
                      <a:pt x="33" y="16"/>
                    </a:lnTo>
                    <a:lnTo>
                      <a:pt x="29" y="7"/>
                    </a:lnTo>
                    <a:lnTo>
                      <a:pt x="21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5" y="15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8" y="31"/>
                    </a:lnTo>
                    <a:lnTo>
                      <a:pt x="10" y="33"/>
                    </a:lnTo>
                    <a:lnTo>
                      <a:pt x="16" y="37"/>
                    </a:lnTo>
                    <a:lnTo>
                      <a:pt x="16" y="39"/>
                    </a:lnTo>
                    <a:lnTo>
                      <a:pt x="11" y="37"/>
                    </a:lnTo>
                    <a:lnTo>
                      <a:pt x="11" y="39"/>
                    </a:lnTo>
                    <a:lnTo>
                      <a:pt x="16" y="42"/>
                    </a:lnTo>
                    <a:lnTo>
                      <a:pt x="14" y="45"/>
                    </a:lnTo>
                    <a:lnTo>
                      <a:pt x="10" y="47"/>
                    </a:lnTo>
                    <a:lnTo>
                      <a:pt x="8" y="47"/>
                    </a:lnTo>
                    <a:lnTo>
                      <a:pt x="10" y="50"/>
                    </a:lnTo>
                    <a:lnTo>
                      <a:pt x="10" y="52"/>
                    </a:lnTo>
                    <a:lnTo>
                      <a:pt x="8" y="52"/>
                    </a:lnTo>
                    <a:lnTo>
                      <a:pt x="8" y="50"/>
                    </a:lnTo>
                    <a:lnTo>
                      <a:pt x="6" y="50"/>
                    </a:lnTo>
                    <a:lnTo>
                      <a:pt x="3" y="52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8"/>
                    </a:lnTo>
                    <a:lnTo>
                      <a:pt x="3" y="61"/>
                    </a:lnTo>
                    <a:lnTo>
                      <a:pt x="3" y="61"/>
                    </a:lnTo>
                    <a:lnTo>
                      <a:pt x="2" y="63"/>
                    </a:lnTo>
                    <a:lnTo>
                      <a:pt x="2" y="65"/>
                    </a:lnTo>
                    <a:lnTo>
                      <a:pt x="6" y="68"/>
                    </a:lnTo>
                    <a:lnTo>
                      <a:pt x="10" y="71"/>
                    </a:lnTo>
                    <a:lnTo>
                      <a:pt x="13" y="73"/>
                    </a:lnTo>
                    <a:lnTo>
                      <a:pt x="14" y="76"/>
                    </a:lnTo>
                    <a:lnTo>
                      <a:pt x="16" y="76"/>
                    </a:lnTo>
                    <a:lnTo>
                      <a:pt x="16" y="66"/>
                    </a:lnTo>
                    <a:lnTo>
                      <a:pt x="19" y="63"/>
                    </a:lnTo>
                    <a:lnTo>
                      <a:pt x="25" y="65"/>
                    </a:lnTo>
                    <a:lnTo>
                      <a:pt x="33" y="73"/>
                    </a:lnTo>
                    <a:lnTo>
                      <a:pt x="35" y="73"/>
                    </a:lnTo>
                    <a:lnTo>
                      <a:pt x="35" y="70"/>
                    </a:lnTo>
                    <a:lnTo>
                      <a:pt x="40" y="70"/>
                    </a:lnTo>
                    <a:lnTo>
                      <a:pt x="43" y="71"/>
                    </a:lnTo>
                    <a:lnTo>
                      <a:pt x="44" y="68"/>
                    </a:lnTo>
                    <a:lnTo>
                      <a:pt x="57" y="7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55" name="Freeform 8"/>
              <p:cNvSpPr/>
              <p:nvPr/>
            </p:nvSpPr>
            <p:spPr>
              <a:xfrm>
                <a:off x="2070000" y="1879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16 w 70"/>
                  <a:gd name="GluePoint1Y" fmla="*/ 40 h 69"/>
                  <a:gd name="GluePoint2X" fmla="*/ 23 w 70"/>
                  <a:gd name="GluePoint2Y" fmla="*/ 23 h 69"/>
                  <a:gd name="GluePoint3X" fmla="*/ 32 w 70"/>
                  <a:gd name="GluePoint3Y" fmla="*/ 0 h 69"/>
                  <a:gd name="GluePoint4X" fmla="*/ 37 w 70"/>
                  <a:gd name="GluePoint4Y" fmla="*/ 2 h 69"/>
                  <a:gd name="GluePoint5X" fmla="*/ 40 w 70"/>
                  <a:gd name="GluePoint5Y" fmla="*/ 0 h 69"/>
                  <a:gd name="GluePoint6X" fmla="*/ 70 w 70"/>
                  <a:gd name="GluePoint6Y" fmla="*/ 0 h 69"/>
                  <a:gd name="GluePoint7X" fmla="*/ 62 w 70"/>
                  <a:gd name="GluePoint7Y" fmla="*/ 23 h 69"/>
                  <a:gd name="GluePoint8X" fmla="*/ 54 w 70"/>
                  <a:gd name="GluePoint8Y" fmla="*/ 45 h 69"/>
                  <a:gd name="GluePoint9X" fmla="*/ 53 w 70"/>
                  <a:gd name="GluePoint9Y" fmla="*/ 47 h 69"/>
                  <a:gd name="GluePoint10X" fmla="*/ 51 w 70"/>
                  <a:gd name="GluePoint10Y" fmla="*/ 52 h 69"/>
                  <a:gd name="GluePoint11X" fmla="*/ 46 w 70"/>
                  <a:gd name="GluePoint11Y" fmla="*/ 53 h 69"/>
                  <a:gd name="GluePoint12X" fmla="*/ 43 w 70"/>
                  <a:gd name="GluePoint12Y" fmla="*/ 53 h 69"/>
                  <a:gd name="GluePoint13X" fmla="*/ 42 w 70"/>
                  <a:gd name="GluePoint13Y" fmla="*/ 56 h 69"/>
                  <a:gd name="GluePoint14X" fmla="*/ 39 w 70"/>
                  <a:gd name="GluePoint14Y" fmla="*/ 58 h 69"/>
                  <a:gd name="GluePoint15X" fmla="*/ 37 w 70"/>
                  <a:gd name="GluePoint15Y" fmla="*/ 60 h 69"/>
                  <a:gd name="GluePoint16X" fmla="*/ 34 w 70"/>
                  <a:gd name="GluePoint16Y" fmla="*/ 60 h 69"/>
                  <a:gd name="GluePoint17X" fmla="*/ 32 w 70"/>
                  <a:gd name="GluePoint17Y" fmla="*/ 64 h 69"/>
                  <a:gd name="GluePoint18X" fmla="*/ 29 w 70"/>
                  <a:gd name="GluePoint18Y" fmla="*/ 66 h 69"/>
                  <a:gd name="GluePoint19X" fmla="*/ 26 w 70"/>
                  <a:gd name="GluePoint19Y" fmla="*/ 61 h 69"/>
                  <a:gd name="GluePoint20X" fmla="*/ 26 w 70"/>
                  <a:gd name="GluePoint20Y" fmla="*/ 63 h 69"/>
                  <a:gd name="GluePoint21X" fmla="*/ 24 w 70"/>
                  <a:gd name="GluePoint21Y" fmla="*/ 63 h 69"/>
                  <a:gd name="GluePoint22X" fmla="*/ 21 w 70"/>
                  <a:gd name="GluePoint22Y" fmla="*/ 68 h 69"/>
                  <a:gd name="GluePoint23X" fmla="*/ 18 w 70"/>
                  <a:gd name="GluePoint23Y" fmla="*/ 66 h 69"/>
                  <a:gd name="GluePoint24X" fmla="*/ 13 w 70"/>
                  <a:gd name="GluePoint24Y" fmla="*/ 69 h 69"/>
                  <a:gd name="GluePoint25X" fmla="*/ 7 w 70"/>
                  <a:gd name="GluePoint25Y" fmla="*/ 66 h 69"/>
                  <a:gd name="GluePoint26X" fmla="*/ 5 w 70"/>
                  <a:gd name="GluePoint26Y" fmla="*/ 68 h 69"/>
                  <a:gd name="GluePoint27X" fmla="*/ 5 w 70"/>
                  <a:gd name="GluePoint27Y" fmla="*/ 66 h 69"/>
                  <a:gd name="GluePoint28X" fmla="*/ 4 w 70"/>
                  <a:gd name="GluePoint28Y" fmla="*/ 66 h 69"/>
                  <a:gd name="GluePoint29X" fmla="*/ 0 w 70"/>
                  <a:gd name="GluePoint29Y" fmla="*/ 69 h 69"/>
                  <a:gd name="GluePoint30X" fmla="*/ 0 w 70"/>
                  <a:gd name="GluePoint30Y" fmla="*/ 68 h 69"/>
                  <a:gd name="GluePoint31X" fmla="*/ 0 w 70"/>
                  <a:gd name="GluePoint31Y" fmla="*/ 68 h 69"/>
                  <a:gd name="GluePoint32X" fmla="*/ 0 w 70"/>
                  <a:gd name="GluePoint32Y" fmla="*/ 68 h 69"/>
                  <a:gd name="GluePoint33X" fmla="*/ 2 w 70"/>
                  <a:gd name="GluePoint33Y" fmla="*/ 63 h 69"/>
                  <a:gd name="GluePoint34X" fmla="*/ 4 w 70"/>
                  <a:gd name="GluePoint34Y" fmla="*/ 63 h 69"/>
                  <a:gd name="GluePoint35X" fmla="*/ 4 w 70"/>
                  <a:gd name="GluePoint35Y" fmla="*/ 61 h 69"/>
                  <a:gd name="GluePoint36X" fmla="*/ 10 w 70"/>
                  <a:gd name="GluePoint36Y" fmla="*/ 56 h 69"/>
                  <a:gd name="GluePoint37X" fmla="*/ 13 w 70"/>
                  <a:gd name="GluePoint37Y" fmla="*/ 52 h 69"/>
                  <a:gd name="GluePoint38X" fmla="*/ 15 w 70"/>
                  <a:gd name="GluePoint38Y" fmla="*/ 48 h 69"/>
                  <a:gd name="GluePoint39X" fmla="*/ 13 w 70"/>
                  <a:gd name="GluePoint39Y" fmla="*/ 45 h 69"/>
                  <a:gd name="GluePoint40X" fmla="*/ 16 w 70"/>
                  <a:gd name="GluePoint40Y" fmla="*/ 4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16" y="40"/>
                    </a:moveTo>
                    <a:lnTo>
                      <a:pt x="23" y="23"/>
                    </a:lnTo>
                    <a:lnTo>
                      <a:pt x="32" y="0"/>
                    </a:lnTo>
                    <a:lnTo>
                      <a:pt x="37" y="2"/>
                    </a:lnTo>
                    <a:lnTo>
                      <a:pt x="40" y="0"/>
                    </a:lnTo>
                    <a:lnTo>
                      <a:pt x="70" y="0"/>
                    </a:lnTo>
                    <a:lnTo>
                      <a:pt x="62" y="23"/>
                    </a:lnTo>
                    <a:lnTo>
                      <a:pt x="54" y="45"/>
                    </a:lnTo>
                    <a:lnTo>
                      <a:pt x="53" y="47"/>
                    </a:lnTo>
                    <a:lnTo>
                      <a:pt x="51" y="52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42" y="56"/>
                    </a:lnTo>
                    <a:lnTo>
                      <a:pt x="39" y="58"/>
                    </a:lnTo>
                    <a:lnTo>
                      <a:pt x="37" y="60"/>
                    </a:lnTo>
                    <a:lnTo>
                      <a:pt x="34" y="60"/>
                    </a:lnTo>
                    <a:lnTo>
                      <a:pt x="32" y="64"/>
                    </a:lnTo>
                    <a:lnTo>
                      <a:pt x="29" y="66"/>
                    </a:lnTo>
                    <a:lnTo>
                      <a:pt x="26" y="61"/>
                    </a:lnTo>
                    <a:lnTo>
                      <a:pt x="26" y="63"/>
                    </a:lnTo>
                    <a:lnTo>
                      <a:pt x="24" y="63"/>
                    </a:lnTo>
                    <a:lnTo>
                      <a:pt x="21" y="68"/>
                    </a:lnTo>
                    <a:lnTo>
                      <a:pt x="18" y="66"/>
                    </a:lnTo>
                    <a:lnTo>
                      <a:pt x="13" y="69"/>
                    </a:lnTo>
                    <a:lnTo>
                      <a:pt x="7" y="66"/>
                    </a:lnTo>
                    <a:lnTo>
                      <a:pt x="5" y="68"/>
                    </a:lnTo>
                    <a:lnTo>
                      <a:pt x="5" y="66"/>
                    </a:lnTo>
                    <a:lnTo>
                      <a:pt x="4" y="66"/>
                    </a:lnTo>
                    <a:lnTo>
                      <a:pt x="0" y="69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2" y="63"/>
                    </a:lnTo>
                    <a:lnTo>
                      <a:pt x="4" y="63"/>
                    </a:lnTo>
                    <a:lnTo>
                      <a:pt x="4" y="61"/>
                    </a:lnTo>
                    <a:lnTo>
                      <a:pt x="10" y="56"/>
                    </a:lnTo>
                    <a:lnTo>
                      <a:pt x="13" y="52"/>
                    </a:lnTo>
                    <a:lnTo>
                      <a:pt x="15" y="48"/>
                    </a:lnTo>
                    <a:lnTo>
                      <a:pt x="13" y="45"/>
                    </a:lnTo>
                    <a:lnTo>
                      <a:pt x="16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56" name="Freeform 9"/>
              <p:cNvSpPr/>
              <p:nvPr/>
            </p:nvSpPr>
            <p:spPr>
              <a:xfrm>
                <a:off x="2085840" y="2066760"/>
                <a:ext cx="102960" cy="12996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29960"/>
                  <a:gd name="textAreaBottom" fmla="*/ 130320 h 129960"/>
                  <a:gd name="GluePoint1X" fmla="*/ 51 w 65"/>
                  <a:gd name="GluePoint1Y" fmla="*/ 75 h 82"/>
                  <a:gd name="GluePoint2X" fmla="*/ 51 w 65"/>
                  <a:gd name="GluePoint2Y" fmla="*/ 70 h 82"/>
                  <a:gd name="GluePoint3X" fmla="*/ 56 w 65"/>
                  <a:gd name="GluePoint3Y" fmla="*/ 65 h 82"/>
                  <a:gd name="GluePoint4X" fmla="*/ 57 w 65"/>
                  <a:gd name="GluePoint4Y" fmla="*/ 62 h 82"/>
                  <a:gd name="GluePoint5X" fmla="*/ 62 w 65"/>
                  <a:gd name="GluePoint5Y" fmla="*/ 54 h 82"/>
                  <a:gd name="GluePoint6X" fmla="*/ 65 w 65"/>
                  <a:gd name="GluePoint6Y" fmla="*/ 53 h 82"/>
                  <a:gd name="GluePoint7X" fmla="*/ 62 w 65"/>
                  <a:gd name="GluePoint7Y" fmla="*/ 51 h 82"/>
                  <a:gd name="GluePoint8X" fmla="*/ 62 w 65"/>
                  <a:gd name="GluePoint8Y" fmla="*/ 46 h 82"/>
                  <a:gd name="GluePoint9X" fmla="*/ 62 w 65"/>
                  <a:gd name="GluePoint9Y" fmla="*/ 43 h 82"/>
                  <a:gd name="GluePoint10X" fmla="*/ 60 w 65"/>
                  <a:gd name="GluePoint10Y" fmla="*/ 41 h 82"/>
                  <a:gd name="GluePoint11X" fmla="*/ 60 w 65"/>
                  <a:gd name="GluePoint11Y" fmla="*/ 35 h 82"/>
                  <a:gd name="GluePoint12X" fmla="*/ 57 w 65"/>
                  <a:gd name="GluePoint12Y" fmla="*/ 32 h 82"/>
                  <a:gd name="GluePoint13X" fmla="*/ 56 w 65"/>
                  <a:gd name="GluePoint13Y" fmla="*/ 28 h 82"/>
                  <a:gd name="GluePoint14X" fmla="*/ 56 w 65"/>
                  <a:gd name="GluePoint14Y" fmla="*/ 27 h 82"/>
                  <a:gd name="GluePoint15X" fmla="*/ 49 w 65"/>
                  <a:gd name="GluePoint15Y" fmla="*/ 19 h 82"/>
                  <a:gd name="GluePoint16X" fmla="*/ 48 w 65"/>
                  <a:gd name="GluePoint16Y" fmla="*/ 9 h 82"/>
                  <a:gd name="GluePoint17X" fmla="*/ 44 w 65"/>
                  <a:gd name="GluePoint17Y" fmla="*/ 9 h 82"/>
                  <a:gd name="GluePoint18X" fmla="*/ 41 w 65"/>
                  <a:gd name="GluePoint18Y" fmla="*/ 4 h 82"/>
                  <a:gd name="GluePoint19X" fmla="*/ 46 w 65"/>
                  <a:gd name="GluePoint19Y" fmla="*/ 0 h 82"/>
                  <a:gd name="GluePoint20X" fmla="*/ 9 w 65"/>
                  <a:gd name="GluePoint20Y" fmla="*/ 0 h 82"/>
                  <a:gd name="GluePoint21X" fmla="*/ 8 w 65"/>
                  <a:gd name="GluePoint21Y" fmla="*/ 20 h 82"/>
                  <a:gd name="GluePoint22X" fmla="*/ 6 w 65"/>
                  <a:gd name="GluePoint22Y" fmla="*/ 35 h 82"/>
                  <a:gd name="GluePoint23X" fmla="*/ 6 w 65"/>
                  <a:gd name="GluePoint23Y" fmla="*/ 41 h 82"/>
                  <a:gd name="GluePoint24X" fmla="*/ 6 w 65"/>
                  <a:gd name="GluePoint24Y" fmla="*/ 45 h 82"/>
                  <a:gd name="GluePoint25X" fmla="*/ 6 w 65"/>
                  <a:gd name="GluePoint25Y" fmla="*/ 46 h 82"/>
                  <a:gd name="GluePoint26X" fmla="*/ 8 w 65"/>
                  <a:gd name="GluePoint26Y" fmla="*/ 48 h 82"/>
                  <a:gd name="GluePoint27X" fmla="*/ 5 w 65"/>
                  <a:gd name="GluePoint27Y" fmla="*/ 51 h 82"/>
                  <a:gd name="GluePoint28X" fmla="*/ 3 w 65"/>
                  <a:gd name="GluePoint28Y" fmla="*/ 54 h 82"/>
                  <a:gd name="GluePoint29X" fmla="*/ 3 w 65"/>
                  <a:gd name="GluePoint29Y" fmla="*/ 57 h 82"/>
                  <a:gd name="GluePoint30X" fmla="*/ 0 w 65"/>
                  <a:gd name="GluePoint30Y" fmla="*/ 67 h 82"/>
                  <a:gd name="GluePoint31X" fmla="*/ 0 w 65"/>
                  <a:gd name="GluePoint31Y" fmla="*/ 70 h 82"/>
                  <a:gd name="GluePoint32X" fmla="*/ 2 w 65"/>
                  <a:gd name="GluePoint32Y" fmla="*/ 75 h 82"/>
                  <a:gd name="GluePoint33X" fmla="*/ 21 w 65"/>
                  <a:gd name="GluePoint33Y" fmla="*/ 77 h 82"/>
                  <a:gd name="GluePoint34X" fmla="*/ 40 w 65"/>
                  <a:gd name="GluePoint34Y" fmla="*/ 78 h 82"/>
                  <a:gd name="GluePoint35X" fmla="*/ 40 w 65"/>
                  <a:gd name="GluePoint35Y" fmla="*/ 82 h 82"/>
                  <a:gd name="GluePoint36X" fmla="*/ 41 w 65"/>
                  <a:gd name="GluePoint36Y" fmla="*/ 82 h 82"/>
                  <a:gd name="GluePoint37X" fmla="*/ 43 w 65"/>
                  <a:gd name="GluePoint37Y" fmla="*/ 75 h 82"/>
                  <a:gd name="GluePoint38X" fmla="*/ 44 w 65"/>
                  <a:gd name="GluePoint38Y" fmla="*/ 74 h 82"/>
                  <a:gd name="GluePoint39X" fmla="*/ 51 w 65"/>
                  <a:gd name="GluePoint39Y" fmla="*/ 75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65" h="82">
                    <a:moveTo>
                      <a:pt x="51" y="75"/>
                    </a:moveTo>
                    <a:lnTo>
                      <a:pt x="51" y="70"/>
                    </a:lnTo>
                    <a:lnTo>
                      <a:pt x="56" y="65"/>
                    </a:lnTo>
                    <a:lnTo>
                      <a:pt x="57" y="62"/>
                    </a:lnTo>
                    <a:lnTo>
                      <a:pt x="62" y="54"/>
                    </a:lnTo>
                    <a:lnTo>
                      <a:pt x="65" y="53"/>
                    </a:lnTo>
                    <a:lnTo>
                      <a:pt x="62" y="51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0" y="41"/>
                    </a:lnTo>
                    <a:lnTo>
                      <a:pt x="60" y="35"/>
                    </a:lnTo>
                    <a:lnTo>
                      <a:pt x="57" y="32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49" y="19"/>
                    </a:lnTo>
                    <a:lnTo>
                      <a:pt x="48" y="9"/>
                    </a:lnTo>
                    <a:lnTo>
                      <a:pt x="44" y="9"/>
                    </a:lnTo>
                    <a:lnTo>
                      <a:pt x="41" y="4"/>
                    </a:lnTo>
                    <a:lnTo>
                      <a:pt x="46" y="0"/>
                    </a:lnTo>
                    <a:lnTo>
                      <a:pt x="9" y="0"/>
                    </a:lnTo>
                    <a:lnTo>
                      <a:pt x="8" y="20"/>
                    </a:lnTo>
                    <a:lnTo>
                      <a:pt x="6" y="35"/>
                    </a:lnTo>
                    <a:lnTo>
                      <a:pt x="6" y="41"/>
                    </a:lnTo>
                    <a:lnTo>
                      <a:pt x="6" y="45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3" y="57"/>
                    </a:lnTo>
                    <a:lnTo>
                      <a:pt x="0" y="67"/>
                    </a:lnTo>
                    <a:lnTo>
                      <a:pt x="0" y="70"/>
                    </a:lnTo>
                    <a:lnTo>
                      <a:pt x="2" y="75"/>
                    </a:lnTo>
                    <a:lnTo>
                      <a:pt x="21" y="77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3" y="75"/>
                    </a:lnTo>
                    <a:lnTo>
                      <a:pt x="44" y="74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57" name="Freeform 10"/>
              <p:cNvSpPr/>
              <p:nvPr/>
            </p:nvSpPr>
            <p:spPr>
              <a:xfrm>
                <a:off x="1598760" y="1389240"/>
                <a:ext cx="328320" cy="291600"/>
              </a:xfrm>
              <a:custGeom>
                <a:avLst/>
                <a:gdLst>
                  <a:gd name="textAreaLeft" fmla="*/ 0 w 328320"/>
                  <a:gd name="textAreaRight" fmla="*/ 328680 w 328320"/>
                  <a:gd name="textAreaTop" fmla="*/ 0 h 291600"/>
                  <a:gd name="textAreaBottom" fmla="*/ 291960 h 291600"/>
                  <a:gd name="GluePoint1X" fmla="*/ 196 w 207"/>
                  <a:gd name="GluePoint1Y" fmla="*/ 0 h 184"/>
                  <a:gd name="GluePoint2X" fmla="*/ 175 w 207"/>
                  <a:gd name="GluePoint2Y" fmla="*/ 0 h 184"/>
                  <a:gd name="GluePoint3X" fmla="*/ 153 w 207"/>
                  <a:gd name="GluePoint3Y" fmla="*/ 0 h 184"/>
                  <a:gd name="GluePoint4X" fmla="*/ 129 w 207"/>
                  <a:gd name="GluePoint4Y" fmla="*/ 0 h 184"/>
                  <a:gd name="GluePoint5X" fmla="*/ 108 w 207"/>
                  <a:gd name="GluePoint5Y" fmla="*/ 0 h 184"/>
                  <a:gd name="GluePoint6X" fmla="*/ 85 w 207"/>
                  <a:gd name="GluePoint6Y" fmla="*/ 0 h 184"/>
                  <a:gd name="GluePoint7X" fmla="*/ 58 w 207"/>
                  <a:gd name="GluePoint7Y" fmla="*/ 33 h 184"/>
                  <a:gd name="GluePoint8X" fmla="*/ 32 w 207"/>
                  <a:gd name="GluePoint8Y" fmla="*/ 65 h 184"/>
                  <a:gd name="GluePoint9X" fmla="*/ 2 w 207"/>
                  <a:gd name="GluePoint9Y" fmla="*/ 102 h 184"/>
                  <a:gd name="GluePoint10X" fmla="*/ 0 w 207"/>
                  <a:gd name="GluePoint10Y" fmla="*/ 105 h 184"/>
                  <a:gd name="GluePoint11X" fmla="*/ 2 w 207"/>
                  <a:gd name="GluePoint11Y" fmla="*/ 110 h 184"/>
                  <a:gd name="GluePoint12X" fmla="*/ 5 w 207"/>
                  <a:gd name="GluePoint12Y" fmla="*/ 113 h 184"/>
                  <a:gd name="GluePoint13X" fmla="*/ 8 w 207"/>
                  <a:gd name="GluePoint13Y" fmla="*/ 111 h 184"/>
                  <a:gd name="GluePoint14X" fmla="*/ 8 w 207"/>
                  <a:gd name="GluePoint14Y" fmla="*/ 118 h 184"/>
                  <a:gd name="GluePoint15X" fmla="*/ 11 w 207"/>
                  <a:gd name="GluePoint15Y" fmla="*/ 119 h 184"/>
                  <a:gd name="GluePoint16X" fmla="*/ 13 w 207"/>
                  <a:gd name="GluePoint16Y" fmla="*/ 124 h 184"/>
                  <a:gd name="GluePoint17X" fmla="*/ 11 w 207"/>
                  <a:gd name="GluePoint17Y" fmla="*/ 127 h 184"/>
                  <a:gd name="GluePoint18X" fmla="*/ 13 w 207"/>
                  <a:gd name="GluePoint18Y" fmla="*/ 131 h 184"/>
                  <a:gd name="GluePoint19X" fmla="*/ 18 w 207"/>
                  <a:gd name="GluePoint19Y" fmla="*/ 137 h 184"/>
                  <a:gd name="GluePoint20X" fmla="*/ 23 w 207"/>
                  <a:gd name="GluePoint20Y" fmla="*/ 142 h 184"/>
                  <a:gd name="GluePoint21X" fmla="*/ 26 w 207"/>
                  <a:gd name="GluePoint21Y" fmla="*/ 150 h 184"/>
                  <a:gd name="GluePoint22X" fmla="*/ 27 w 207"/>
                  <a:gd name="GluePoint22Y" fmla="*/ 155 h 184"/>
                  <a:gd name="GluePoint23X" fmla="*/ 31 w 207"/>
                  <a:gd name="GluePoint23Y" fmla="*/ 156 h 184"/>
                  <a:gd name="GluePoint24X" fmla="*/ 29 w 207"/>
                  <a:gd name="GluePoint24Y" fmla="*/ 166 h 184"/>
                  <a:gd name="GluePoint25X" fmla="*/ 23 w 207"/>
                  <a:gd name="GluePoint25Y" fmla="*/ 174 h 184"/>
                  <a:gd name="GluePoint26X" fmla="*/ 23 w 207"/>
                  <a:gd name="GluePoint26Y" fmla="*/ 177 h 184"/>
                  <a:gd name="GluePoint27X" fmla="*/ 43 w 207"/>
                  <a:gd name="GluePoint27Y" fmla="*/ 184 h 184"/>
                  <a:gd name="GluePoint28X" fmla="*/ 80 w 207"/>
                  <a:gd name="GluePoint28Y" fmla="*/ 184 h 184"/>
                  <a:gd name="GluePoint29X" fmla="*/ 99 w 207"/>
                  <a:gd name="GluePoint29Y" fmla="*/ 153 h 184"/>
                  <a:gd name="GluePoint30X" fmla="*/ 127 w 207"/>
                  <a:gd name="GluePoint30Y" fmla="*/ 110 h 184"/>
                  <a:gd name="GluePoint31X" fmla="*/ 161 w 207"/>
                  <a:gd name="GluePoint31Y" fmla="*/ 62 h 184"/>
                  <a:gd name="GluePoint32X" fmla="*/ 194 w 207"/>
                  <a:gd name="GluePoint32Y" fmla="*/ 18 h 184"/>
                  <a:gd name="GluePoint33X" fmla="*/ 207 w 207"/>
                  <a:gd name="GluePoint33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7" h="184">
                    <a:moveTo>
                      <a:pt x="207" y="0"/>
                    </a:moveTo>
                    <a:lnTo>
                      <a:pt x="196" y="0"/>
                    </a:lnTo>
                    <a:lnTo>
                      <a:pt x="186" y="0"/>
                    </a:lnTo>
                    <a:lnTo>
                      <a:pt x="175" y="0"/>
                    </a:lnTo>
                    <a:lnTo>
                      <a:pt x="164" y="0"/>
                    </a:lnTo>
                    <a:lnTo>
                      <a:pt x="153" y="0"/>
                    </a:lnTo>
                    <a:lnTo>
                      <a:pt x="140" y="0"/>
                    </a:lnTo>
                    <a:lnTo>
                      <a:pt x="129" y="0"/>
                    </a:lnTo>
                    <a:lnTo>
                      <a:pt x="119" y="0"/>
                    </a:lnTo>
                    <a:lnTo>
                      <a:pt x="108" y="0"/>
                    </a:lnTo>
                    <a:lnTo>
                      <a:pt x="96" y="0"/>
                    </a:lnTo>
                    <a:lnTo>
                      <a:pt x="85" y="0"/>
                    </a:lnTo>
                    <a:lnTo>
                      <a:pt x="70" y="18"/>
                    </a:lnTo>
                    <a:lnTo>
                      <a:pt x="58" y="33"/>
                    </a:lnTo>
                    <a:lnTo>
                      <a:pt x="45" y="49"/>
                    </a:lnTo>
                    <a:lnTo>
                      <a:pt x="32" y="65"/>
                    </a:lnTo>
                    <a:lnTo>
                      <a:pt x="18" y="82"/>
                    </a:lnTo>
                    <a:lnTo>
                      <a:pt x="2" y="102"/>
                    </a:lnTo>
                    <a:lnTo>
                      <a:pt x="4" y="105"/>
                    </a:lnTo>
                    <a:lnTo>
                      <a:pt x="0" y="105"/>
                    </a:lnTo>
                    <a:lnTo>
                      <a:pt x="0" y="107"/>
                    </a:lnTo>
                    <a:lnTo>
                      <a:pt x="2" y="110"/>
                    </a:lnTo>
                    <a:lnTo>
                      <a:pt x="5" y="110"/>
                    </a:lnTo>
                    <a:lnTo>
                      <a:pt x="5" y="113"/>
                    </a:lnTo>
                    <a:lnTo>
                      <a:pt x="7" y="113"/>
                    </a:lnTo>
                    <a:lnTo>
                      <a:pt x="8" y="111"/>
                    </a:lnTo>
                    <a:lnTo>
                      <a:pt x="10" y="113"/>
                    </a:lnTo>
                    <a:lnTo>
                      <a:pt x="8" y="118"/>
                    </a:lnTo>
                    <a:lnTo>
                      <a:pt x="11" y="118"/>
                    </a:lnTo>
                    <a:lnTo>
                      <a:pt x="11" y="119"/>
                    </a:lnTo>
                    <a:lnTo>
                      <a:pt x="8" y="126"/>
                    </a:lnTo>
                    <a:lnTo>
                      <a:pt x="13" y="124"/>
                    </a:lnTo>
                    <a:lnTo>
                      <a:pt x="15" y="126"/>
                    </a:lnTo>
                    <a:lnTo>
                      <a:pt x="11" y="127"/>
                    </a:lnTo>
                    <a:lnTo>
                      <a:pt x="13" y="129"/>
                    </a:lnTo>
                    <a:lnTo>
                      <a:pt x="13" y="131"/>
                    </a:lnTo>
                    <a:lnTo>
                      <a:pt x="18" y="129"/>
                    </a:lnTo>
                    <a:lnTo>
                      <a:pt x="18" y="137"/>
                    </a:lnTo>
                    <a:lnTo>
                      <a:pt x="23" y="135"/>
                    </a:lnTo>
                    <a:lnTo>
                      <a:pt x="23" y="142"/>
                    </a:lnTo>
                    <a:lnTo>
                      <a:pt x="21" y="144"/>
                    </a:lnTo>
                    <a:lnTo>
                      <a:pt x="26" y="150"/>
                    </a:lnTo>
                    <a:lnTo>
                      <a:pt x="24" y="152"/>
                    </a:lnTo>
                    <a:lnTo>
                      <a:pt x="27" y="155"/>
                    </a:lnTo>
                    <a:lnTo>
                      <a:pt x="27" y="156"/>
                    </a:lnTo>
                    <a:lnTo>
                      <a:pt x="31" y="156"/>
                    </a:lnTo>
                    <a:lnTo>
                      <a:pt x="31" y="160"/>
                    </a:lnTo>
                    <a:lnTo>
                      <a:pt x="29" y="166"/>
                    </a:lnTo>
                    <a:lnTo>
                      <a:pt x="26" y="171"/>
                    </a:lnTo>
                    <a:lnTo>
                      <a:pt x="23" y="174"/>
                    </a:lnTo>
                    <a:lnTo>
                      <a:pt x="24" y="174"/>
                    </a:lnTo>
                    <a:lnTo>
                      <a:pt x="23" y="177"/>
                    </a:lnTo>
                    <a:lnTo>
                      <a:pt x="26" y="184"/>
                    </a:lnTo>
                    <a:lnTo>
                      <a:pt x="43" y="184"/>
                    </a:lnTo>
                    <a:lnTo>
                      <a:pt x="62" y="184"/>
                    </a:lnTo>
                    <a:lnTo>
                      <a:pt x="80" y="184"/>
                    </a:lnTo>
                    <a:lnTo>
                      <a:pt x="89" y="168"/>
                    </a:lnTo>
                    <a:lnTo>
                      <a:pt x="99" y="153"/>
                    </a:lnTo>
                    <a:lnTo>
                      <a:pt x="112" y="134"/>
                    </a:lnTo>
                    <a:lnTo>
                      <a:pt x="127" y="110"/>
                    </a:lnTo>
                    <a:lnTo>
                      <a:pt x="143" y="87"/>
                    </a:lnTo>
                    <a:lnTo>
                      <a:pt x="161" y="62"/>
                    </a:lnTo>
                    <a:lnTo>
                      <a:pt x="178" y="37"/>
                    </a:lnTo>
                    <a:lnTo>
                      <a:pt x="194" y="18"/>
                    </a:lnTo>
                    <a:lnTo>
                      <a:pt x="207" y="0"/>
                    </a:lnTo>
                    <a:lnTo>
                      <a:pt x="20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58" name="Freeform 11"/>
              <p:cNvSpPr/>
              <p:nvPr/>
            </p:nvSpPr>
            <p:spPr>
              <a:xfrm>
                <a:off x="1725480" y="1389240"/>
                <a:ext cx="356760" cy="291600"/>
              </a:xfrm>
              <a:custGeom>
                <a:avLst/>
                <a:gdLst>
                  <a:gd name="textAreaLeft" fmla="*/ 0 w 356760"/>
                  <a:gd name="textAreaRight" fmla="*/ 357120 w 356760"/>
                  <a:gd name="textAreaTop" fmla="*/ 0 h 291600"/>
                  <a:gd name="textAreaBottom" fmla="*/ 291960 h 291600"/>
                  <a:gd name="GluePoint1X" fmla="*/ 116 w 225"/>
                  <a:gd name="GluePoint1Y" fmla="*/ 184 h 184"/>
                  <a:gd name="GluePoint2X" fmla="*/ 122 w 225"/>
                  <a:gd name="GluePoint2Y" fmla="*/ 172 h 184"/>
                  <a:gd name="GluePoint3X" fmla="*/ 128 w 225"/>
                  <a:gd name="GluePoint3Y" fmla="*/ 158 h 184"/>
                  <a:gd name="GluePoint4X" fmla="*/ 136 w 225"/>
                  <a:gd name="GluePoint4Y" fmla="*/ 140 h 184"/>
                  <a:gd name="GluePoint5X" fmla="*/ 144 w 225"/>
                  <a:gd name="GluePoint5Y" fmla="*/ 126 h 184"/>
                  <a:gd name="GluePoint6X" fmla="*/ 151 w 225"/>
                  <a:gd name="GluePoint6Y" fmla="*/ 115 h 184"/>
                  <a:gd name="GluePoint7X" fmla="*/ 159 w 225"/>
                  <a:gd name="GluePoint7Y" fmla="*/ 100 h 184"/>
                  <a:gd name="GluePoint8X" fmla="*/ 168 w 225"/>
                  <a:gd name="GluePoint8Y" fmla="*/ 84 h 184"/>
                  <a:gd name="GluePoint9X" fmla="*/ 178 w 225"/>
                  <a:gd name="GluePoint9Y" fmla="*/ 70 h 184"/>
                  <a:gd name="GluePoint10X" fmla="*/ 184 w 225"/>
                  <a:gd name="GluePoint10Y" fmla="*/ 60 h 184"/>
                  <a:gd name="GluePoint11X" fmla="*/ 194 w 225"/>
                  <a:gd name="GluePoint11Y" fmla="*/ 45 h 184"/>
                  <a:gd name="GluePoint12X" fmla="*/ 203 w 225"/>
                  <a:gd name="GluePoint12Y" fmla="*/ 31 h 184"/>
                  <a:gd name="GluePoint13X" fmla="*/ 214 w 225"/>
                  <a:gd name="GluePoint13Y" fmla="*/ 15 h 184"/>
                  <a:gd name="GluePoint14X" fmla="*/ 225 w 225"/>
                  <a:gd name="GluePoint14Y" fmla="*/ 0 h 184"/>
                  <a:gd name="GluePoint15X" fmla="*/ 217 w 225"/>
                  <a:gd name="GluePoint15Y" fmla="*/ 0 h 184"/>
                  <a:gd name="GluePoint16X" fmla="*/ 206 w 225"/>
                  <a:gd name="GluePoint16Y" fmla="*/ 0 h 184"/>
                  <a:gd name="GluePoint17X" fmla="*/ 195 w 225"/>
                  <a:gd name="GluePoint17Y" fmla="*/ 0 h 184"/>
                  <a:gd name="GluePoint18X" fmla="*/ 182 w 225"/>
                  <a:gd name="GluePoint18Y" fmla="*/ 0 h 184"/>
                  <a:gd name="GluePoint19X" fmla="*/ 171 w 225"/>
                  <a:gd name="GluePoint19Y" fmla="*/ 0 h 184"/>
                  <a:gd name="GluePoint20X" fmla="*/ 162 w 225"/>
                  <a:gd name="GluePoint20Y" fmla="*/ 0 h 184"/>
                  <a:gd name="GluePoint21X" fmla="*/ 151 w 225"/>
                  <a:gd name="GluePoint21Y" fmla="*/ 0 h 184"/>
                  <a:gd name="GluePoint22X" fmla="*/ 138 w 225"/>
                  <a:gd name="GluePoint22Y" fmla="*/ 0 h 184"/>
                  <a:gd name="GluePoint23X" fmla="*/ 127 w 225"/>
                  <a:gd name="GluePoint23Y" fmla="*/ 0 h 184"/>
                  <a:gd name="GluePoint24X" fmla="*/ 127 w 225"/>
                  <a:gd name="GluePoint24Y" fmla="*/ 0 h 184"/>
                  <a:gd name="GluePoint25X" fmla="*/ 114 w 225"/>
                  <a:gd name="GluePoint25Y" fmla="*/ 18 h 184"/>
                  <a:gd name="GluePoint26X" fmla="*/ 98 w 225"/>
                  <a:gd name="GluePoint26Y" fmla="*/ 37 h 184"/>
                  <a:gd name="GluePoint27X" fmla="*/ 81 w 225"/>
                  <a:gd name="GluePoint27Y" fmla="*/ 62 h 184"/>
                  <a:gd name="GluePoint28X" fmla="*/ 63 w 225"/>
                  <a:gd name="GluePoint28Y" fmla="*/ 87 h 184"/>
                  <a:gd name="GluePoint29X" fmla="*/ 47 w 225"/>
                  <a:gd name="GluePoint29Y" fmla="*/ 110 h 184"/>
                  <a:gd name="GluePoint30X" fmla="*/ 32 w 225"/>
                  <a:gd name="GluePoint30Y" fmla="*/ 134 h 184"/>
                  <a:gd name="GluePoint31X" fmla="*/ 19 w 225"/>
                  <a:gd name="GluePoint31Y" fmla="*/ 153 h 184"/>
                  <a:gd name="GluePoint32X" fmla="*/ 9 w 225"/>
                  <a:gd name="GluePoint32Y" fmla="*/ 168 h 184"/>
                  <a:gd name="GluePoint33X" fmla="*/ 0 w 225"/>
                  <a:gd name="GluePoint33Y" fmla="*/ 184 h 184"/>
                  <a:gd name="GluePoint34X" fmla="*/ 20 w 225"/>
                  <a:gd name="GluePoint34Y" fmla="*/ 184 h 184"/>
                  <a:gd name="GluePoint35X" fmla="*/ 41 w 225"/>
                  <a:gd name="GluePoint35Y" fmla="*/ 184 h 184"/>
                  <a:gd name="GluePoint36X" fmla="*/ 65 w 225"/>
                  <a:gd name="GluePoint36Y" fmla="*/ 184 h 184"/>
                  <a:gd name="GluePoint37X" fmla="*/ 81 w 225"/>
                  <a:gd name="GluePoint37Y" fmla="*/ 184 h 184"/>
                  <a:gd name="GluePoint38X" fmla="*/ 98 w 225"/>
                  <a:gd name="GluePoint38Y" fmla="*/ 184 h 184"/>
                  <a:gd name="GluePoint39X" fmla="*/ 116 w 225"/>
                  <a:gd name="GluePoint39Y" fmla="*/ 184 h 184"/>
                  <a:gd name="GluePoint40X" fmla="*/ 116 w 225"/>
                  <a:gd name="GluePoint40Y" fmla="*/ 184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25" h="184">
                    <a:moveTo>
                      <a:pt x="116" y="184"/>
                    </a:moveTo>
                    <a:lnTo>
                      <a:pt x="122" y="172"/>
                    </a:lnTo>
                    <a:lnTo>
                      <a:pt x="128" y="158"/>
                    </a:lnTo>
                    <a:lnTo>
                      <a:pt x="136" y="140"/>
                    </a:lnTo>
                    <a:lnTo>
                      <a:pt x="144" y="126"/>
                    </a:lnTo>
                    <a:lnTo>
                      <a:pt x="151" y="115"/>
                    </a:lnTo>
                    <a:lnTo>
                      <a:pt x="159" y="100"/>
                    </a:lnTo>
                    <a:lnTo>
                      <a:pt x="168" y="84"/>
                    </a:lnTo>
                    <a:lnTo>
                      <a:pt x="178" y="70"/>
                    </a:lnTo>
                    <a:lnTo>
                      <a:pt x="184" y="60"/>
                    </a:lnTo>
                    <a:lnTo>
                      <a:pt x="194" y="45"/>
                    </a:lnTo>
                    <a:lnTo>
                      <a:pt x="203" y="31"/>
                    </a:lnTo>
                    <a:lnTo>
                      <a:pt x="214" y="15"/>
                    </a:lnTo>
                    <a:lnTo>
                      <a:pt x="225" y="0"/>
                    </a:lnTo>
                    <a:lnTo>
                      <a:pt x="217" y="0"/>
                    </a:lnTo>
                    <a:lnTo>
                      <a:pt x="206" y="0"/>
                    </a:lnTo>
                    <a:lnTo>
                      <a:pt x="195" y="0"/>
                    </a:lnTo>
                    <a:lnTo>
                      <a:pt x="182" y="0"/>
                    </a:lnTo>
                    <a:lnTo>
                      <a:pt x="171" y="0"/>
                    </a:lnTo>
                    <a:lnTo>
                      <a:pt x="162" y="0"/>
                    </a:lnTo>
                    <a:lnTo>
                      <a:pt x="151" y="0"/>
                    </a:lnTo>
                    <a:lnTo>
                      <a:pt x="138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14" y="18"/>
                    </a:lnTo>
                    <a:lnTo>
                      <a:pt x="98" y="37"/>
                    </a:lnTo>
                    <a:lnTo>
                      <a:pt x="81" y="62"/>
                    </a:lnTo>
                    <a:lnTo>
                      <a:pt x="63" y="87"/>
                    </a:lnTo>
                    <a:lnTo>
                      <a:pt x="47" y="110"/>
                    </a:lnTo>
                    <a:lnTo>
                      <a:pt x="32" y="134"/>
                    </a:lnTo>
                    <a:lnTo>
                      <a:pt x="19" y="153"/>
                    </a:lnTo>
                    <a:lnTo>
                      <a:pt x="9" y="168"/>
                    </a:lnTo>
                    <a:lnTo>
                      <a:pt x="0" y="184"/>
                    </a:lnTo>
                    <a:lnTo>
                      <a:pt x="20" y="184"/>
                    </a:lnTo>
                    <a:lnTo>
                      <a:pt x="41" y="184"/>
                    </a:lnTo>
                    <a:lnTo>
                      <a:pt x="65" y="184"/>
                    </a:lnTo>
                    <a:lnTo>
                      <a:pt x="81" y="184"/>
                    </a:lnTo>
                    <a:lnTo>
                      <a:pt x="98" y="184"/>
                    </a:lnTo>
                    <a:lnTo>
                      <a:pt x="116" y="184"/>
                    </a:lnTo>
                    <a:lnTo>
                      <a:pt x="116" y="18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59" name="Freeform 12"/>
              <p:cNvSpPr/>
              <p:nvPr/>
            </p:nvSpPr>
            <p:spPr>
              <a:xfrm>
                <a:off x="1362240" y="1389240"/>
                <a:ext cx="371160" cy="291600"/>
              </a:xfrm>
              <a:custGeom>
                <a:avLst/>
                <a:gdLst>
                  <a:gd name="textAreaLeft" fmla="*/ 0 w 371160"/>
                  <a:gd name="textAreaRight" fmla="*/ 371520 w 371160"/>
                  <a:gd name="textAreaTop" fmla="*/ 0 h 291600"/>
                  <a:gd name="textAreaBottom" fmla="*/ 291960 h 291600"/>
                  <a:gd name="GluePoint1X" fmla="*/ 221 w 234"/>
                  <a:gd name="GluePoint1Y" fmla="*/ 0 h 184"/>
                  <a:gd name="GluePoint2X" fmla="*/ 207 w 234"/>
                  <a:gd name="GluePoint2Y" fmla="*/ 33 h 184"/>
                  <a:gd name="GluePoint3X" fmla="*/ 167 w 234"/>
                  <a:gd name="GluePoint3Y" fmla="*/ 82 h 184"/>
                  <a:gd name="GluePoint4X" fmla="*/ 149 w 234"/>
                  <a:gd name="GluePoint4Y" fmla="*/ 105 h 184"/>
                  <a:gd name="GluePoint5X" fmla="*/ 154 w 234"/>
                  <a:gd name="GluePoint5Y" fmla="*/ 110 h 184"/>
                  <a:gd name="GluePoint6X" fmla="*/ 157 w 234"/>
                  <a:gd name="GluePoint6Y" fmla="*/ 111 h 184"/>
                  <a:gd name="GluePoint7X" fmla="*/ 160 w 234"/>
                  <a:gd name="GluePoint7Y" fmla="*/ 118 h 184"/>
                  <a:gd name="GluePoint8X" fmla="*/ 162 w 234"/>
                  <a:gd name="GluePoint8Y" fmla="*/ 124 h 184"/>
                  <a:gd name="GluePoint9X" fmla="*/ 162 w 234"/>
                  <a:gd name="GluePoint9Y" fmla="*/ 129 h 184"/>
                  <a:gd name="GluePoint10X" fmla="*/ 167 w 234"/>
                  <a:gd name="GluePoint10Y" fmla="*/ 137 h 184"/>
                  <a:gd name="GluePoint11X" fmla="*/ 170 w 234"/>
                  <a:gd name="GluePoint11Y" fmla="*/ 144 h 184"/>
                  <a:gd name="GluePoint12X" fmla="*/ 176 w 234"/>
                  <a:gd name="GluePoint12Y" fmla="*/ 155 h 184"/>
                  <a:gd name="GluePoint13X" fmla="*/ 180 w 234"/>
                  <a:gd name="GluePoint13Y" fmla="*/ 160 h 184"/>
                  <a:gd name="GluePoint14X" fmla="*/ 172 w 234"/>
                  <a:gd name="GluePoint14Y" fmla="*/ 174 h 184"/>
                  <a:gd name="GluePoint15X" fmla="*/ 175 w 234"/>
                  <a:gd name="GluePoint15Y" fmla="*/ 184 h 184"/>
                  <a:gd name="GluePoint16X" fmla="*/ 135 w 234"/>
                  <a:gd name="GluePoint16Y" fmla="*/ 184 h 184"/>
                  <a:gd name="GluePoint17X" fmla="*/ 84 w 234"/>
                  <a:gd name="GluePoint17Y" fmla="*/ 184 h 184"/>
                  <a:gd name="GluePoint18X" fmla="*/ 57 w 234"/>
                  <a:gd name="GluePoint18Y" fmla="*/ 182 h 184"/>
                  <a:gd name="GluePoint19X" fmla="*/ 64 w 234"/>
                  <a:gd name="GluePoint19Y" fmla="*/ 179 h 184"/>
                  <a:gd name="GluePoint20X" fmla="*/ 60 w 234"/>
                  <a:gd name="GluePoint20Y" fmla="*/ 171 h 184"/>
                  <a:gd name="GluePoint21X" fmla="*/ 56 w 234"/>
                  <a:gd name="GluePoint21Y" fmla="*/ 171 h 184"/>
                  <a:gd name="GluePoint22X" fmla="*/ 52 w 234"/>
                  <a:gd name="GluePoint22Y" fmla="*/ 169 h 184"/>
                  <a:gd name="GluePoint23X" fmla="*/ 46 w 234"/>
                  <a:gd name="GluePoint23Y" fmla="*/ 169 h 184"/>
                  <a:gd name="GluePoint24X" fmla="*/ 48 w 234"/>
                  <a:gd name="GluePoint24Y" fmla="*/ 163 h 184"/>
                  <a:gd name="GluePoint25X" fmla="*/ 46 w 234"/>
                  <a:gd name="GluePoint25Y" fmla="*/ 156 h 184"/>
                  <a:gd name="GluePoint26X" fmla="*/ 35 w 234"/>
                  <a:gd name="GluePoint26Y" fmla="*/ 158 h 184"/>
                  <a:gd name="GluePoint27X" fmla="*/ 37 w 234"/>
                  <a:gd name="GluePoint27Y" fmla="*/ 155 h 184"/>
                  <a:gd name="GluePoint28X" fmla="*/ 32 w 234"/>
                  <a:gd name="GluePoint28Y" fmla="*/ 152 h 184"/>
                  <a:gd name="GluePoint29X" fmla="*/ 32 w 234"/>
                  <a:gd name="GluePoint29Y" fmla="*/ 148 h 184"/>
                  <a:gd name="GluePoint30X" fmla="*/ 24 w 234"/>
                  <a:gd name="GluePoint30Y" fmla="*/ 152 h 184"/>
                  <a:gd name="GluePoint31X" fmla="*/ 19 w 234"/>
                  <a:gd name="GluePoint31Y" fmla="*/ 145 h 184"/>
                  <a:gd name="GluePoint32X" fmla="*/ 22 w 234"/>
                  <a:gd name="GluePoint32Y" fmla="*/ 142 h 184"/>
                  <a:gd name="GluePoint33X" fmla="*/ 29 w 234"/>
                  <a:gd name="GluePoint33Y" fmla="*/ 139 h 184"/>
                  <a:gd name="GluePoint34X" fmla="*/ 22 w 234"/>
                  <a:gd name="GluePoint34Y" fmla="*/ 139 h 184"/>
                  <a:gd name="GluePoint35X" fmla="*/ 30 w 234"/>
                  <a:gd name="GluePoint35Y" fmla="*/ 129 h 184"/>
                  <a:gd name="GluePoint36X" fmla="*/ 29 w 234"/>
                  <a:gd name="GluePoint36Y" fmla="*/ 123 h 184"/>
                  <a:gd name="GluePoint37X" fmla="*/ 22 w 234"/>
                  <a:gd name="GluePoint37Y" fmla="*/ 116 h 184"/>
                  <a:gd name="GluePoint38X" fmla="*/ 27 w 234"/>
                  <a:gd name="GluePoint38Y" fmla="*/ 108 h 184"/>
                  <a:gd name="GluePoint39X" fmla="*/ 29 w 234"/>
                  <a:gd name="GluePoint39Y" fmla="*/ 97 h 184"/>
                  <a:gd name="GluePoint40X" fmla="*/ 25 w 234"/>
                  <a:gd name="GluePoint40Y" fmla="*/ 92 h 184"/>
                  <a:gd name="GluePoint41X" fmla="*/ 33 w 234"/>
                  <a:gd name="GluePoint41Y" fmla="*/ 87 h 184"/>
                  <a:gd name="GluePoint42X" fmla="*/ 38 w 234"/>
                  <a:gd name="GluePoint42Y" fmla="*/ 81 h 184"/>
                  <a:gd name="GluePoint43X" fmla="*/ 48 w 234"/>
                  <a:gd name="GluePoint43Y" fmla="*/ 70 h 184"/>
                  <a:gd name="GluePoint44X" fmla="*/ 46 w 234"/>
                  <a:gd name="GluePoint44Y" fmla="*/ 60 h 184"/>
                  <a:gd name="GluePoint45X" fmla="*/ 40 w 234"/>
                  <a:gd name="GluePoint45Y" fmla="*/ 50 h 184"/>
                  <a:gd name="GluePoint46X" fmla="*/ 45 w 234"/>
                  <a:gd name="GluePoint46Y" fmla="*/ 23 h 184"/>
                  <a:gd name="GluePoint47X" fmla="*/ 41 w 234"/>
                  <a:gd name="GluePoint47Y" fmla="*/ 4 h 184"/>
                  <a:gd name="GluePoint48X" fmla="*/ 2 w 234"/>
                  <a:gd name="GluePoint48Y" fmla="*/ 18 h 184"/>
                  <a:gd name="GluePoint49X" fmla="*/ 8 w 234"/>
                  <a:gd name="GluePoint49Y" fmla="*/ 8 h 184"/>
                  <a:gd name="GluePoint50X" fmla="*/ 2 w 234"/>
                  <a:gd name="GluePoint50Y" fmla="*/ 10 h 184"/>
                  <a:gd name="GluePoint51X" fmla="*/ 11 w 234"/>
                  <a:gd name="GluePoint51Y" fmla="*/ 0 h 184"/>
                  <a:gd name="GluePoint52X" fmla="*/ 45 w 234"/>
                  <a:gd name="GluePoint52Y" fmla="*/ 0 h 184"/>
                  <a:gd name="GluePoint53X" fmla="*/ 78 w 234"/>
                  <a:gd name="GluePoint53Y" fmla="*/ 0 h 184"/>
                  <a:gd name="GluePoint54X" fmla="*/ 111 w 234"/>
                  <a:gd name="GluePoint54Y" fmla="*/ 0 h 184"/>
                  <a:gd name="GluePoint55X" fmla="*/ 146 w 234"/>
                  <a:gd name="GluePoint55Y" fmla="*/ 0 h 184"/>
                  <a:gd name="GluePoint56X" fmla="*/ 180 w 234"/>
                  <a:gd name="GluePoint56Y" fmla="*/ 0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234" h="184">
                    <a:moveTo>
                      <a:pt x="199" y="0"/>
                    </a:moveTo>
                    <a:lnTo>
                      <a:pt x="210" y="0"/>
                    </a:lnTo>
                    <a:lnTo>
                      <a:pt x="221" y="0"/>
                    </a:lnTo>
                    <a:lnTo>
                      <a:pt x="234" y="0"/>
                    </a:lnTo>
                    <a:lnTo>
                      <a:pt x="219" y="18"/>
                    </a:lnTo>
                    <a:lnTo>
                      <a:pt x="207" y="33"/>
                    </a:lnTo>
                    <a:lnTo>
                      <a:pt x="194" y="49"/>
                    </a:lnTo>
                    <a:lnTo>
                      <a:pt x="181" y="65"/>
                    </a:lnTo>
                    <a:lnTo>
                      <a:pt x="167" y="82"/>
                    </a:lnTo>
                    <a:lnTo>
                      <a:pt x="151" y="102"/>
                    </a:lnTo>
                    <a:lnTo>
                      <a:pt x="153" y="105"/>
                    </a:lnTo>
                    <a:lnTo>
                      <a:pt x="149" y="105"/>
                    </a:lnTo>
                    <a:lnTo>
                      <a:pt x="149" y="107"/>
                    </a:lnTo>
                    <a:lnTo>
                      <a:pt x="151" y="110"/>
                    </a:lnTo>
                    <a:lnTo>
                      <a:pt x="154" y="110"/>
                    </a:lnTo>
                    <a:lnTo>
                      <a:pt x="154" y="113"/>
                    </a:lnTo>
                    <a:lnTo>
                      <a:pt x="156" y="113"/>
                    </a:lnTo>
                    <a:lnTo>
                      <a:pt x="157" y="111"/>
                    </a:lnTo>
                    <a:lnTo>
                      <a:pt x="159" y="113"/>
                    </a:lnTo>
                    <a:lnTo>
                      <a:pt x="157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57" y="126"/>
                    </a:lnTo>
                    <a:lnTo>
                      <a:pt x="162" y="124"/>
                    </a:lnTo>
                    <a:lnTo>
                      <a:pt x="164" y="126"/>
                    </a:lnTo>
                    <a:lnTo>
                      <a:pt x="160" y="127"/>
                    </a:lnTo>
                    <a:lnTo>
                      <a:pt x="162" y="129"/>
                    </a:lnTo>
                    <a:lnTo>
                      <a:pt x="162" y="131"/>
                    </a:lnTo>
                    <a:lnTo>
                      <a:pt x="167" y="129"/>
                    </a:lnTo>
                    <a:lnTo>
                      <a:pt x="167" y="137"/>
                    </a:lnTo>
                    <a:lnTo>
                      <a:pt x="172" y="135"/>
                    </a:lnTo>
                    <a:lnTo>
                      <a:pt x="172" y="142"/>
                    </a:lnTo>
                    <a:lnTo>
                      <a:pt x="170" y="144"/>
                    </a:lnTo>
                    <a:lnTo>
                      <a:pt x="175" y="150"/>
                    </a:lnTo>
                    <a:lnTo>
                      <a:pt x="173" y="152"/>
                    </a:lnTo>
                    <a:lnTo>
                      <a:pt x="176" y="155"/>
                    </a:lnTo>
                    <a:lnTo>
                      <a:pt x="176" y="156"/>
                    </a:lnTo>
                    <a:lnTo>
                      <a:pt x="180" y="156"/>
                    </a:lnTo>
                    <a:lnTo>
                      <a:pt x="180" y="160"/>
                    </a:lnTo>
                    <a:lnTo>
                      <a:pt x="178" y="166"/>
                    </a:lnTo>
                    <a:lnTo>
                      <a:pt x="175" y="171"/>
                    </a:lnTo>
                    <a:lnTo>
                      <a:pt x="172" y="174"/>
                    </a:lnTo>
                    <a:lnTo>
                      <a:pt x="173" y="174"/>
                    </a:lnTo>
                    <a:lnTo>
                      <a:pt x="172" y="177"/>
                    </a:lnTo>
                    <a:lnTo>
                      <a:pt x="175" y="184"/>
                    </a:lnTo>
                    <a:lnTo>
                      <a:pt x="160" y="184"/>
                    </a:lnTo>
                    <a:lnTo>
                      <a:pt x="148" y="184"/>
                    </a:lnTo>
                    <a:lnTo>
                      <a:pt x="135" y="184"/>
                    </a:lnTo>
                    <a:lnTo>
                      <a:pt x="119" y="184"/>
                    </a:lnTo>
                    <a:lnTo>
                      <a:pt x="100" y="184"/>
                    </a:lnTo>
                    <a:lnTo>
                      <a:pt x="84" y="184"/>
                    </a:lnTo>
                    <a:lnTo>
                      <a:pt x="75" y="184"/>
                    </a:lnTo>
                    <a:lnTo>
                      <a:pt x="59" y="184"/>
                    </a:lnTo>
                    <a:lnTo>
                      <a:pt x="57" y="182"/>
                    </a:lnTo>
                    <a:lnTo>
                      <a:pt x="57" y="181"/>
                    </a:lnTo>
                    <a:lnTo>
                      <a:pt x="64" y="181"/>
                    </a:lnTo>
                    <a:lnTo>
                      <a:pt x="64" y="179"/>
                    </a:lnTo>
                    <a:lnTo>
                      <a:pt x="57" y="179"/>
                    </a:lnTo>
                    <a:lnTo>
                      <a:pt x="62" y="171"/>
                    </a:lnTo>
                    <a:lnTo>
                      <a:pt x="60" y="171"/>
                    </a:lnTo>
                    <a:lnTo>
                      <a:pt x="54" y="176"/>
                    </a:lnTo>
                    <a:lnTo>
                      <a:pt x="52" y="176"/>
                    </a:lnTo>
                    <a:lnTo>
                      <a:pt x="56" y="171"/>
                    </a:lnTo>
                    <a:lnTo>
                      <a:pt x="54" y="171"/>
                    </a:lnTo>
                    <a:lnTo>
                      <a:pt x="54" y="166"/>
                    </a:lnTo>
                    <a:lnTo>
                      <a:pt x="52" y="169"/>
                    </a:lnTo>
                    <a:lnTo>
                      <a:pt x="52" y="168"/>
                    </a:lnTo>
                    <a:lnTo>
                      <a:pt x="49" y="169"/>
                    </a:lnTo>
                    <a:lnTo>
                      <a:pt x="46" y="169"/>
                    </a:lnTo>
                    <a:lnTo>
                      <a:pt x="45" y="166"/>
                    </a:lnTo>
                    <a:lnTo>
                      <a:pt x="45" y="164"/>
                    </a:lnTo>
                    <a:lnTo>
                      <a:pt x="48" y="163"/>
                    </a:lnTo>
                    <a:lnTo>
                      <a:pt x="51" y="160"/>
                    </a:lnTo>
                    <a:lnTo>
                      <a:pt x="46" y="160"/>
                    </a:lnTo>
                    <a:lnTo>
                      <a:pt x="46" y="156"/>
                    </a:lnTo>
                    <a:lnTo>
                      <a:pt x="43" y="158"/>
                    </a:lnTo>
                    <a:lnTo>
                      <a:pt x="38" y="156"/>
                    </a:lnTo>
                    <a:lnTo>
                      <a:pt x="35" y="158"/>
                    </a:lnTo>
                    <a:lnTo>
                      <a:pt x="29" y="158"/>
                    </a:lnTo>
                    <a:lnTo>
                      <a:pt x="29" y="156"/>
                    </a:lnTo>
                    <a:lnTo>
                      <a:pt x="37" y="155"/>
                    </a:lnTo>
                    <a:lnTo>
                      <a:pt x="33" y="155"/>
                    </a:lnTo>
                    <a:lnTo>
                      <a:pt x="35" y="153"/>
                    </a:lnTo>
                    <a:lnTo>
                      <a:pt x="32" y="152"/>
                    </a:lnTo>
                    <a:lnTo>
                      <a:pt x="35" y="150"/>
                    </a:lnTo>
                    <a:lnTo>
                      <a:pt x="35" y="150"/>
                    </a:lnTo>
                    <a:lnTo>
                      <a:pt x="32" y="148"/>
                    </a:lnTo>
                    <a:lnTo>
                      <a:pt x="29" y="150"/>
                    </a:lnTo>
                    <a:lnTo>
                      <a:pt x="25" y="150"/>
                    </a:lnTo>
                    <a:lnTo>
                      <a:pt x="24" y="152"/>
                    </a:lnTo>
                    <a:lnTo>
                      <a:pt x="22" y="152"/>
                    </a:lnTo>
                    <a:lnTo>
                      <a:pt x="18" y="147"/>
                    </a:lnTo>
                    <a:lnTo>
                      <a:pt x="19" y="145"/>
                    </a:lnTo>
                    <a:lnTo>
                      <a:pt x="24" y="144"/>
                    </a:lnTo>
                    <a:lnTo>
                      <a:pt x="21" y="144"/>
                    </a:lnTo>
                    <a:lnTo>
                      <a:pt x="22" y="142"/>
                    </a:lnTo>
                    <a:lnTo>
                      <a:pt x="29" y="140"/>
                    </a:lnTo>
                    <a:lnTo>
                      <a:pt x="27" y="140"/>
                    </a:lnTo>
                    <a:lnTo>
                      <a:pt x="29" y="139"/>
                    </a:lnTo>
                    <a:lnTo>
                      <a:pt x="29" y="137"/>
                    </a:lnTo>
                    <a:lnTo>
                      <a:pt x="25" y="139"/>
                    </a:lnTo>
                    <a:lnTo>
                      <a:pt x="22" y="139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0" y="129"/>
                    </a:lnTo>
                    <a:lnTo>
                      <a:pt x="32" y="124"/>
                    </a:lnTo>
                    <a:lnTo>
                      <a:pt x="25" y="126"/>
                    </a:lnTo>
                    <a:lnTo>
                      <a:pt x="29" y="123"/>
                    </a:lnTo>
                    <a:lnTo>
                      <a:pt x="22" y="124"/>
                    </a:lnTo>
                    <a:lnTo>
                      <a:pt x="24" y="121"/>
                    </a:lnTo>
                    <a:lnTo>
                      <a:pt x="22" y="116"/>
                    </a:lnTo>
                    <a:lnTo>
                      <a:pt x="27" y="113"/>
                    </a:lnTo>
                    <a:lnTo>
                      <a:pt x="30" y="108"/>
                    </a:lnTo>
                    <a:lnTo>
                      <a:pt x="27" y="108"/>
                    </a:lnTo>
                    <a:lnTo>
                      <a:pt x="24" y="100"/>
                    </a:lnTo>
                    <a:lnTo>
                      <a:pt x="25" y="97"/>
                    </a:lnTo>
                    <a:lnTo>
                      <a:pt x="29" y="97"/>
                    </a:lnTo>
                    <a:lnTo>
                      <a:pt x="29" y="95"/>
                    </a:lnTo>
                    <a:lnTo>
                      <a:pt x="25" y="95"/>
                    </a:lnTo>
                    <a:lnTo>
                      <a:pt x="25" y="92"/>
                    </a:lnTo>
                    <a:lnTo>
                      <a:pt x="27" y="90"/>
                    </a:lnTo>
                    <a:lnTo>
                      <a:pt x="30" y="87"/>
                    </a:lnTo>
                    <a:lnTo>
                      <a:pt x="33" y="87"/>
                    </a:lnTo>
                    <a:lnTo>
                      <a:pt x="35" y="86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41" y="79"/>
                    </a:lnTo>
                    <a:lnTo>
                      <a:pt x="43" y="79"/>
                    </a:lnTo>
                    <a:lnTo>
                      <a:pt x="48" y="70"/>
                    </a:lnTo>
                    <a:lnTo>
                      <a:pt x="52" y="66"/>
                    </a:lnTo>
                    <a:lnTo>
                      <a:pt x="52" y="65"/>
                    </a:lnTo>
                    <a:lnTo>
                      <a:pt x="46" y="60"/>
                    </a:lnTo>
                    <a:lnTo>
                      <a:pt x="38" y="58"/>
                    </a:lnTo>
                    <a:lnTo>
                      <a:pt x="37" y="55"/>
                    </a:lnTo>
                    <a:lnTo>
                      <a:pt x="40" y="50"/>
                    </a:lnTo>
                    <a:lnTo>
                      <a:pt x="38" y="49"/>
                    </a:lnTo>
                    <a:lnTo>
                      <a:pt x="40" y="45"/>
                    </a:lnTo>
                    <a:lnTo>
                      <a:pt x="45" y="23"/>
                    </a:lnTo>
                    <a:lnTo>
                      <a:pt x="40" y="20"/>
                    </a:lnTo>
                    <a:lnTo>
                      <a:pt x="41" y="15"/>
                    </a:lnTo>
                    <a:lnTo>
                      <a:pt x="41" y="4"/>
                    </a:lnTo>
                    <a:lnTo>
                      <a:pt x="27" y="7"/>
                    </a:lnTo>
                    <a:lnTo>
                      <a:pt x="16" y="15"/>
                    </a:lnTo>
                    <a:lnTo>
                      <a:pt x="2" y="18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8" y="8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4" y="0"/>
                    </a:lnTo>
                    <a:lnTo>
                      <a:pt x="33" y="0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67" y="0"/>
                    </a:lnTo>
                    <a:lnTo>
                      <a:pt x="78" y="0"/>
                    </a:lnTo>
                    <a:lnTo>
                      <a:pt x="91" y="0"/>
                    </a:lnTo>
                    <a:lnTo>
                      <a:pt x="102" y="0"/>
                    </a:lnTo>
                    <a:lnTo>
                      <a:pt x="111" y="0"/>
                    </a:lnTo>
                    <a:lnTo>
                      <a:pt x="122" y="0"/>
                    </a:lnTo>
                    <a:lnTo>
                      <a:pt x="135" y="0"/>
                    </a:lnTo>
                    <a:lnTo>
                      <a:pt x="146" y="0"/>
                    </a:lnTo>
                    <a:lnTo>
                      <a:pt x="159" y="0"/>
                    </a:lnTo>
                    <a:lnTo>
                      <a:pt x="168" y="0"/>
                    </a:lnTo>
                    <a:lnTo>
                      <a:pt x="180" y="0"/>
                    </a:lnTo>
                    <a:lnTo>
                      <a:pt x="187" y="0"/>
                    </a:lnTo>
                    <a:lnTo>
                      <a:pt x="19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60" name="Freeform 13"/>
              <p:cNvSpPr/>
              <p:nvPr/>
            </p:nvSpPr>
            <p:spPr>
              <a:xfrm>
                <a:off x="1528920" y="2009880"/>
                <a:ext cx="193320" cy="15840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58400"/>
                  <a:gd name="textAreaBottom" fmla="*/ 158760 h 158400"/>
                  <a:gd name="GluePoint1X" fmla="*/ 55 w 122"/>
                  <a:gd name="GluePoint1Y" fmla="*/ 89 h 100"/>
                  <a:gd name="GluePoint2X" fmla="*/ 78 w 122"/>
                  <a:gd name="GluePoint2Y" fmla="*/ 89 h 100"/>
                  <a:gd name="GluePoint3X" fmla="*/ 92 w 122"/>
                  <a:gd name="GluePoint3Y" fmla="*/ 89 h 100"/>
                  <a:gd name="GluePoint4X" fmla="*/ 98 w 122"/>
                  <a:gd name="GluePoint4Y" fmla="*/ 68 h 100"/>
                  <a:gd name="GluePoint5X" fmla="*/ 103 w 122"/>
                  <a:gd name="GluePoint5Y" fmla="*/ 50 h 100"/>
                  <a:gd name="GluePoint6X" fmla="*/ 111 w 122"/>
                  <a:gd name="GluePoint6Y" fmla="*/ 28 h 100"/>
                  <a:gd name="GluePoint7X" fmla="*/ 117 w 122"/>
                  <a:gd name="GluePoint7Y" fmla="*/ 10 h 100"/>
                  <a:gd name="GluePoint8X" fmla="*/ 119 w 122"/>
                  <a:gd name="GluePoint8Y" fmla="*/ 10 h 100"/>
                  <a:gd name="GluePoint9X" fmla="*/ 122 w 122"/>
                  <a:gd name="GluePoint9Y" fmla="*/ 0 h 100"/>
                  <a:gd name="GluePoint10X" fmla="*/ 98 w 122"/>
                  <a:gd name="GluePoint10Y" fmla="*/ 0 h 100"/>
                  <a:gd name="GluePoint11X" fmla="*/ 73 w 122"/>
                  <a:gd name="GluePoint11Y" fmla="*/ 0 h 100"/>
                  <a:gd name="GluePoint12X" fmla="*/ 52 w 122"/>
                  <a:gd name="GluePoint12Y" fmla="*/ 0 h 100"/>
                  <a:gd name="GluePoint13X" fmla="*/ 35 w 122"/>
                  <a:gd name="GluePoint13Y" fmla="*/ 0 h 100"/>
                  <a:gd name="GluePoint14X" fmla="*/ 25 w 122"/>
                  <a:gd name="GluePoint14Y" fmla="*/ 26 h 100"/>
                  <a:gd name="GluePoint15X" fmla="*/ 16 w 122"/>
                  <a:gd name="GluePoint15Y" fmla="*/ 52 h 100"/>
                  <a:gd name="GluePoint16X" fmla="*/ 8 w 122"/>
                  <a:gd name="GluePoint16Y" fmla="*/ 77 h 100"/>
                  <a:gd name="GluePoint17X" fmla="*/ 0 w 122"/>
                  <a:gd name="GluePoint17Y" fmla="*/ 100 h 100"/>
                  <a:gd name="GluePoint18X" fmla="*/ 11 w 122"/>
                  <a:gd name="GluePoint18Y" fmla="*/ 100 h 100"/>
                  <a:gd name="GluePoint19X" fmla="*/ 14 w 122"/>
                  <a:gd name="GluePoint19Y" fmla="*/ 92 h 100"/>
                  <a:gd name="GluePoint20X" fmla="*/ 27 w 122"/>
                  <a:gd name="GluePoint20Y" fmla="*/ 92 h 100"/>
                  <a:gd name="GluePoint21X" fmla="*/ 38 w 122"/>
                  <a:gd name="GluePoint21Y" fmla="*/ 92 h 100"/>
                  <a:gd name="GluePoint22X" fmla="*/ 38 w 122"/>
                  <a:gd name="GluePoint22Y" fmla="*/ 89 h 100"/>
                  <a:gd name="GluePoint23X" fmla="*/ 55 w 122"/>
                  <a:gd name="GluePoint23Y" fmla="*/ 89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122" h="100">
                    <a:moveTo>
                      <a:pt x="55" y="89"/>
                    </a:moveTo>
                    <a:lnTo>
                      <a:pt x="78" y="89"/>
                    </a:lnTo>
                    <a:lnTo>
                      <a:pt x="92" y="89"/>
                    </a:lnTo>
                    <a:lnTo>
                      <a:pt x="98" y="68"/>
                    </a:lnTo>
                    <a:lnTo>
                      <a:pt x="103" y="50"/>
                    </a:lnTo>
                    <a:lnTo>
                      <a:pt x="111" y="28"/>
                    </a:lnTo>
                    <a:lnTo>
                      <a:pt x="117" y="10"/>
                    </a:lnTo>
                    <a:lnTo>
                      <a:pt x="119" y="10"/>
                    </a:lnTo>
                    <a:lnTo>
                      <a:pt x="122" y="0"/>
                    </a:lnTo>
                    <a:lnTo>
                      <a:pt x="98" y="0"/>
                    </a:lnTo>
                    <a:lnTo>
                      <a:pt x="73" y="0"/>
                    </a:lnTo>
                    <a:lnTo>
                      <a:pt x="52" y="0"/>
                    </a:lnTo>
                    <a:lnTo>
                      <a:pt x="35" y="0"/>
                    </a:lnTo>
                    <a:lnTo>
                      <a:pt x="25" y="26"/>
                    </a:lnTo>
                    <a:lnTo>
                      <a:pt x="16" y="52"/>
                    </a:lnTo>
                    <a:lnTo>
                      <a:pt x="8" y="77"/>
                    </a:lnTo>
                    <a:lnTo>
                      <a:pt x="0" y="100"/>
                    </a:lnTo>
                    <a:lnTo>
                      <a:pt x="11" y="100"/>
                    </a:lnTo>
                    <a:lnTo>
                      <a:pt x="14" y="92"/>
                    </a:lnTo>
                    <a:lnTo>
                      <a:pt x="27" y="92"/>
                    </a:lnTo>
                    <a:lnTo>
                      <a:pt x="38" y="92"/>
                    </a:lnTo>
                    <a:lnTo>
                      <a:pt x="38" y="89"/>
                    </a:lnTo>
                    <a:lnTo>
                      <a:pt x="55" y="8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61" name="Freeform 14"/>
              <p:cNvSpPr/>
              <p:nvPr/>
            </p:nvSpPr>
            <p:spPr>
              <a:xfrm>
                <a:off x="1407960" y="2009880"/>
                <a:ext cx="175680" cy="15840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8400"/>
                  <a:gd name="textAreaBottom" fmla="*/ 158760 h 158400"/>
                  <a:gd name="GluePoint1X" fmla="*/ 50 w 111"/>
                  <a:gd name="GluePoint1Y" fmla="*/ 0 h 100"/>
                  <a:gd name="GluePoint2X" fmla="*/ 66 w 111"/>
                  <a:gd name="GluePoint2Y" fmla="*/ 0 h 100"/>
                  <a:gd name="GluePoint3X" fmla="*/ 84 w 111"/>
                  <a:gd name="GluePoint3Y" fmla="*/ 0 h 100"/>
                  <a:gd name="GluePoint4X" fmla="*/ 98 w 111"/>
                  <a:gd name="GluePoint4Y" fmla="*/ 0 h 100"/>
                  <a:gd name="GluePoint5X" fmla="*/ 111 w 111"/>
                  <a:gd name="GluePoint5Y" fmla="*/ 0 h 100"/>
                  <a:gd name="GluePoint6X" fmla="*/ 101 w 111"/>
                  <a:gd name="GluePoint6Y" fmla="*/ 26 h 100"/>
                  <a:gd name="GluePoint7X" fmla="*/ 92 w 111"/>
                  <a:gd name="GluePoint7Y" fmla="*/ 52 h 100"/>
                  <a:gd name="GluePoint8X" fmla="*/ 84 w 111"/>
                  <a:gd name="GluePoint8Y" fmla="*/ 77 h 100"/>
                  <a:gd name="GluePoint9X" fmla="*/ 76 w 111"/>
                  <a:gd name="GluePoint9Y" fmla="*/ 100 h 100"/>
                  <a:gd name="GluePoint10X" fmla="*/ 63 w 111"/>
                  <a:gd name="GluePoint10Y" fmla="*/ 100 h 100"/>
                  <a:gd name="GluePoint11X" fmla="*/ 47 w 111"/>
                  <a:gd name="GluePoint11Y" fmla="*/ 100 h 100"/>
                  <a:gd name="GluePoint12X" fmla="*/ 30 w 111"/>
                  <a:gd name="GluePoint12Y" fmla="*/ 92 h 100"/>
                  <a:gd name="GluePoint13X" fmla="*/ 11 w 111"/>
                  <a:gd name="GluePoint13Y" fmla="*/ 84 h 100"/>
                  <a:gd name="GluePoint14X" fmla="*/ 0 w 111"/>
                  <a:gd name="GluePoint14Y" fmla="*/ 79 h 100"/>
                  <a:gd name="GluePoint15X" fmla="*/ 0 w 111"/>
                  <a:gd name="GluePoint15Y" fmla="*/ 77 h 100"/>
                  <a:gd name="GluePoint16X" fmla="*/ 1 w 111"/>
                  <a:gd name="GluePoint16Y" fmla="*/ 76 h 100"/>
                  <a:gd name="GluePoint17X" fmla="*/ 4 w 111"/>
                  <a:gd name="GluePoint17Y" fmla="*/ 76 h 100"/>
                  <a:gd name="GluePoint18X" fmla="*/ 6 w 111"/>
                  <a:gd name="GluePoint18Y" fmla="*/ 73 h 100"/>
                  <a:gd name="GluePoint19X" fmla="*/ 6 w 111"/>
                  <a:gd name="GluePoint19Y" fmla="*/ 71 h 100"/>
                  <a:gd name="GluePoint20X" fmla="*/ 3 w 111"/>
                  <a:gd name="GluePoint20Y" fmla="*/ 69 h 100"/>
                  <a:gd name="GluePoint21X" fmla="*/ 4 w 111"/>
                  <a:gd name="GluePoint21Y" fmla="*/ 64 h 100"/>
                  <a:gd name="GluePoint22X" fmla="*/ 9 w 111"/>
                  <a:gd name="GluePoint22Y" fmla="*/ 61 h 100"/>
                  <a:gd name="GluePoint23X" fmla="*/ 12 w 111"/>
                  <a:gd name="GluePoint23Y" fmla="*/ 55 h 100"/>
                  <a:gd name="GluePoint24X" fmla="*/ 20 w 111"/>
                  <a:gd name="GluePoint24Y" fmla="*/ 48 h 100"/>
                  <a:gd name="GluePoint25X" fmla="*/ 17 w 111"/>
                  <a:gd name="GluePoint25Y" fmla="*/ 37 h 100"/>
                  <a:gd name="GluePoint26X" fmla="*/ 17 w 111"/>
                  <a:gd name="GluePoint26Y" fmla="*/ 36 h 100"/>
                  <a:gd name="GluePoint27X" fmla="*/ 20 w 111"/>
                  <a:gd name="GluePoint27Y" fmla="*/ 29 h 100"/>
                  <a:gd name="GluePoint28X" fmla="*/ 22 w 111"/>
                  <a:gd name="GluePoint28Y" fmla="*/ 19 h 100"/>
                  <a:gd name="GluePoint29X" fmla="*/ 27 w 111"/>
                  <a:gd name="GluePoint29Y" fmla="*/ 16 h 100"/>
                  <a:gd name="GluePoint30X" fmla="*/ 31 w 111"/>
                  <a:gd name="GluePoint30Y" fmla="*/ 18 h 100"/>
                  <a:gd name="GluePoint31X" fmla="*/ 35 w 111"/>
                  <a:gd name="GluePoint31Y" fmla="*/ 15 h 100"/>
                  <a:gd name="GluePoint32X" fmla="*/ 39 w 111"/>
                  <a:gd name="GluePoint32Y" fmla="*/ 0 h 100"/>
                  <a:gd name="GluePoint33X" fmla="*/ 50 w 111"/>
                  <a:gd name="GluePoint33Y" fmla="*/ 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11" h="100">
                    <a:moveTo>
                      <a:pt x="50" y="0"/>
                    </a:moveTo>
                    <a:lnTo>
                      <a:pt x="66" y="0"/>
                    </a:lnTo>
                    <a:lnTo>
                      <a:pt x="84" y="0"/>
                    </a:lnTo>
                    <a:lnTo>
                      <a:pt x="98" y="0"/>
                    </a:lnTo>
                    <a:lnTo>
                      <a:pt x="111" y="0"/>
                    </a:lnTo>
                    <a:lnTo>
                      <a:pt x="101" y="26"/>
                    </a:lnTo>
                    <a:lnTo>
                      <a:pt x="92" y="52"/>
                    </a:lnTo>
                    <a:lnTo>
                      <a:pt x="84" y="77"/>
                    </a:lnTo>
                    <a:lnTo>
                      <a:pt x="76" y="100"/>
                    </a:lnTo>
                    <a:lnTo>
                      <a:pt x="63" y="100"/>
                    </a:lnTo>
                    <a:lnTo>
                      <a:pt x="47" y="100"/>
                    </a:lnTo>
                    <a:lnTo>
                      <a:pt x="30" y="92"/>
                    </a:lnTo>
                    <a:lnTo>
                      <a:pt x="11" y="84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4" y="76"/>
                    </a:lnTo>
                    <a:lnTo>
                      <a:pt x="6" y="73"/>
                    </a:lnTo>
                    <a:lnTo>
                      <a:pt x="6" y="71"/>
                    </a:lnTo>
                    <a:lnTo>
                      <a:pt x="3" y="69"/>
                    </a:lnTo>
                    <a:lnTo>
                      <a:pt x="4" y="64"/>
                    </a:lnTo>
                    <a:lnTo>
                      <a:pt x="9" y="61"/>
                    </a:lnTo>
                    <a:lnTo>
                      <a:pt x="12" y="55"/>
                    </a:lnTo>
                    <a:lnTo>
                      <a:pt x="20" y="48"/>
                    </a:lnTo>
                    <a:lnTo>
                      <a:pt x="17" y="37"/>
                    </a:lnTo>
                    <a:lnTo>
                      <a:pt x="17" y="36"/>
                    </a:lnTo>
                    <a:lnTo>
                      <a:pt x="20" y="29"/>
                    </a:lnTo>
                    <a:lnTo>
                      <a:pt x="22" y="19"/>
                    </a:lnTo>
                    <a:lnTo>
                      <a:pt x="27" y="16"/>
                    </a:lnTo>
                    <a:lnTo>
                      <a:pt x="31" y="18"/>
                    </a:lnTo>
                    <a:lnTo>
                      <a:pt x="35" y="15"/>
                    </a:lnTo>
                    <a:lnTo>
                      <a:pt x="39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62" name="Freeform 15"/>
              <p:cNvSpPr/>
              <p:nvPr/>
            </p:nvSpPr>
            <p:spPr>
              <a:xfrm>
                <a:off x="1353960" y="2131920"/>
                <a:ext cx="641160" cy="506160"/>
              </a:xfrm>
              <a:custGeom>
                <a:avLst/>
                <a:gdLst>
                  <a:gd name="textAreaLeft" fmla="*/ 0 w 641160"/>
                  <a:gd name="textAreaRight" fmla="*/ 641520 w 641160"/>
                  <a:gd name="textAreaTop" fmla="*/ 0 h 506160"/>
                  <a:gd name="textAreaBottom" fmla="*/ 506520 h 506160"/>
                  <a:gd name="GluePoint1X" fmla="*/ 43 w 404"/>
                  <a:gd name="GluePoint1Y" fmla="*/ 24 h 319"/>
                  <a:gd name="GluePoint2X" fmla="*/ 53 w 404"/>
                  <a:gd name="GluePoint2Y" fmla="*/ 52 h 319"/>
                  <a:gd name="GluePoint3X" fmla="*/ 65 w 404"/>
                  <a:gd name="GluePoint3Y" fmla="*/ 84 h 319"/>
                  <a:gd name="GluePoint4X" fmla="*/ 77 w 404"/>
                  <a:gd name="GluePoint4Y" fmla="*/ 100 h 319"/>
                  <a:gd name="GluePoint5X" fmla="*/ 81 w 404"/>
                  <a:gd name="GluePoint5Y" fmla="*/ 119 h 319"/>
                  <a:gd name="GluePoint6X" fmla="*/ 92 w 404"/>
                  <a:gd name="GluePoint6Y" fmla="*/ 132 h 319"/>
                  <a:gd name="GluePoint7X" fmla="*/ 111 w 404"/>
                  <a:gd name="GluePoint7Y" fmla="*/ 155 h 319"/>
                  <a:gd name="GluePoint8X" fmla="*/ 126 w 404"/>
                  <a:gd name="GluePoint8Y" fmla="*/ 179 h 319"/>
                  <a:gd name="GluePoint9X" fmla="*/ 129 w 404"/>
                  <a:gd name="GluePoint9Y" fmla="*/ 206 h 319"/>
                  <a:gd name="GluePoint10X" fmla="*/ 123 w 404"/>
                  <a:gd name="GluePoint10Y" fmla="*/ 227 h 319"/>
                  <a:gd name="GluePoint11X" fmla="*/ 148 w 404"/>
                  <a:gd name="GluePoint11Y" fmla="*/ 253 h 319"/>
                  <a:gd name="GluePoint12X" fmla="*/ 212 w 404"/>
                  <a:gd name="GluePoint12Y" fmla="*/ 285 h 319"/>
                  <a:gd name="GluePoint13X" fmla="*/ 239 w 404"/>
                  <a:gd name="GluePoint13Y" fmla="*/ 296 h 319"/>
                  <a:gd name="GluePoint14X" fmla="*/ 278 w 404"/>
                  <a:gd name="GluePoint14Y" fmla="*/ 291 h 319"/>
                  <a:gd name="GluePoint15X" fmla="*/ 310 w 404"/>
                  <a:gd name="GluePoint15Y" fmla="*/ 309 h 319"/>
                  <a:gd name="GluePoint16X" fmla="*/ 334 w 404"/>
                  <a:gd name="GluePoint16Y" fmla="*/ 279 h 319"/>
                  <a:gd name="GluePoint17X" fmla="*/ 350 w 404"/>
                  <a:gd name="GluePoint17Y" fmla="*/ 259 h 319"/>
                  <a:gd name="GluePoint18X" fmla="*/ 374 w 404"/>
                  <a:gd name="GluePoint18Y" fmla="*/ 250 h 319"/>
                  <a:gd name="GluePoint19X" fmla="*/ 380 w 404"/>
                  <a:gd name="GluePoint19Y" fmla="*/ 250 h 319"/>
                  <a:gd name="GluePoint20X" fmla="*/ 386 w 404"/>
                  <a:gd name="GluePoint20Y" fmla="*/ 234 h 319"/>
                  <a:gd name="GluePoint21X" fmla="*/ 396 w 404"/>
                  <a:gd name="GluePoint21Y" fmla="*/ 214 h 319"/>
                  <a:gd name="GluePoint22X" fmla="*/ 394 w 404"/>
                  <a:gd name="GluePoint22Y" fmla="*/ 195 h 319"/>
                  <a:gd name="GluePoint23X" fmla="*/ 374 w 404"/>
                  <a:gd name="GluePoint23Y" fmla="*/ 198 h 319"/>
                  <a:gd name="GluePoint24X" fmla="*/ 339 w 404"/>
                  <a:gd name="GluePoint24Y" fmla="*/ 235 h 319"/>
                  <a:gd name="GluePoint25X" fmla="*/ 321 w 404"/>
                  <a:gd name="GluePoint25Y" fmla="*/ 250 h 319"/>
                  <a:gd name="GluePoint26X" fmla="*/ 305 w 404"/>
                  <a:gd name="GluePoint26Y" fmla="*/ 248 h 319"/>
                  <a:gd name="GluePoint27X" fmla="*/ 275 w 404"/>
                  <a:gd name="GluePoint27Y" fmla="*/ 246 h 319"/>
                  <a:gd name="GluePoint28X" fmla="*/ 256 w 404"/>
                  <a:gd name="GluePoint28Y" fmla="*/ 222 h 319"/>
                  <a:gd name="GluePoint29X" fmla="*/ 248 w 404"/>
                  <a:gd name="GluePoint29Y" fmla="*/ 200 h 319"/>
                  <a:gd name="GluePoint30X" fmla="*/ 248 w 404"/>
                  <a:gd name="GluePoint30Y" fmla="*/ 163 h 319"/>
                  <a:gd name="GluePoint31X" fmla="*/ 259 w 404"/>
                  <a:gd name="GluePoint31Y" fmla="*/ 129 h 319"/>
                  <a:gd name="GluePoint32X" fmla="*/ 264 w 404"/>
                  <a:gd name="GluePoint32Y" fmla="*/ 119 h 319"/>
                  <a:gd name="GluePoint33X" fmla="*/ 246 w 404"/>
                  <a:gd name="GluePoint33Y" fmla="*/ 116 h 319"/>
                  <a:gd name="GluePoint34X" fmla="*/ 232 w 404"/>
                  <a:gd name="GluePoint34Y" fmla="*/ 89 h 319"/>
                  <a:gd name="GluePoint35X" fmla="*/ 221 w 404"/>
                  <a:gd name="GluePoint35Y" fmla="*/ 61 h 319"/>
                  <a:gd name="GluePoint36X" fmla="*/ 196 w 404"/>
                  <a:gd name="GluePoint36Y" fmla="*/ 50 h 319"/>
                  <a:gd name="GluePoint37X" fmla="*/ 167 w 404"/>
                  <a:gd name="GluePoint37Y" fmla="*/ 50 h 319"/>
                  <a:gd name="GluePoint38X" fmla="*/ 153 w 404"/>
                  <a:gd name="GluePoint38Y" fmla="*/ 20 h 319"/>
                  <a:gd name="GluePoint39X" fmla="*/ 124 w 404"/>
                  <a:gd name="GluePoint39Y" fmla="*/ 15 h 319"/>
                  <a:gd name="GluePoint40X" fmla="*/ 64 w 404"/>
                  <a:gd name="GluePoint40Y" fmla="*/ 15 h 319"/>
                  <a:gd name="GluePoint41X" fmla="*/ 23 w 404"/>
                  <a:gd name="GluePoint41Y" fmla="*/ 0 h 319"/>
                  <a:gd name="GluePoint42X" fmla="*/ 2 w 404"/>
                  <a:gd name="GluePoint42Y" fmla="*/ 20 h 319"/>
                  <a:gd name="GluePoint43X" fmla="*/ 5 w 404"/>
                  <a:gd name="GluePoint43Y" fmla="*/ 52 h 319"/>
                  <a:gd name="GluePoint44X" fmla="*/ 21 w 404"/>
                  <a:gd name="GluePoint44Y" fmla="*/ 82 h 319"/>
                  <a:gd name="GluePoint45X" fmla="*/ 13 w 404"/>
                  <a:gd name="GluePoint45Y" fmla="*/ 87 h 319"/>
                  <a:gd name="GluePoint46X" fmla="*/ 11 w 404"/>
                  <a:gd name="GluePoint46Y" fmla="*/ 92 h 319"/>
                  <a:gd name="GluePoint47X" fmla="*/ 27 w 404"/>
                  <a:gd name="GluePoint47Y" fmla="*/ 105 h 319"/>
                  <a:gd name="GluePoint48X" fmla="*/ 38 w 404"/>
                  <a:gd name="GluePoint48Y" fmla="*/ 115 h 319"/>
                  <a:gd name="GluePoint49X" fmla="*/ 37 w 404"/>
                  <a:gd name="GluePoint49Y" fmla="*/ 139 h 319"/>
                  <a:gd name="GluePoint50X" fmla="*/ 43 w 404"/>
                  <a:gd name="GluePoint50Y" fmla="*/ 143 h 319"/>
                  <a:gd name="GluePoint51X" fmla="*/ 62 w 404"/>
                  <a:gd name="GluePoint51Y" fmla="*/ 172 h 319"/>
                  <a:gd name="GluePoint52X" fmla="*/ 69 w 404"/>
                  <a:gd name="GluePoint52Y" fmla="*/ 153 h 319"/>
                  <a:gd name="GluePoint53X" fmla="*/ 56 w 404"/>
                  <a:gd name="GluePoint53Y" fmla="*/ 143 h 319"/>
                  <a:gd name="GluePoint54X" fmla="*/ 53 w 404"/>
                  <a:gd name="GluePoint54Y" fmla="*/ 123 h 319"/>
                  <a:gd name="GluePoint55X" fmla="*/ 50 w 404"/>
                  <a:gd name="GluePoint55Y" fmla="*/ 108 h 319"/>
                  <a:gd name="GluePoint56X" fmla="*/ 45 w 404"/>
                  <a:gd name="GluePoint56Y" fmla="*/ 92 h 319"/>
                  <a:gd name="GluePoint57X" fmla="*/ 38 w 404"/>
                  <a:gd name="GluePoint57Y" fmla="*/ 68 h 319"/>
                  <a:gd name="GluePoint58X" fmla="*/ 26 w 404"/>
                  <a:gd name="GluePoint58Y" fmla="*/ 52 h 319"/>
                  <a:gd name="GluePoint59X" fmla="*/ 29 w 404"/>
                  <a:gd name="GluePoint59Y" fmla="*/ 15 h 3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404" h="319">
                    <a:moveTo>
                      <a:pt x="29" y="15"/>
                    </a:moveTo>
                    <a:lnTo>
                      <a:pt x="37" y="21"/>
                    </a:lnTo>
                    <a:lnTo>
                      <a:pt x="43" y="21"/>
                    </a:lnTo>
                    <a:lnTo>
                      <a:pt x="43" y="24"/>
                    </a:lnTo>
                    <a:lnTo>
                      <a:pt x="50" y="28"/>
                    </a:lnTo>
                    <a:lnTo>
                      <a:pt x="50" y="36"/>
                    </a:lnTo>
                    <a:lnTo>
                      <a:pt x="50" y="49"/>
                    </a:lnTo>
                    <a:lnTo>
                      <a:pt x="53" y="52"/>
                    </a:lnTo>
                    <a:lnTo>
                      <a:pt x="51" y="58"/>
                    </a:lnTo>
                    <a:lnTo>
                      <a:pt x="54" y="60"/>
                    </a:lnTo>
                    <a:lnTo>
                      <a:pt x="56" y="71"/>
                    </a:lnTo>
                    <a:lnTo>
                      <a:pt x="65" y="84"/>
                    </a:lnTo>
                    <a:lnTo>
                      <a:pt x="72" y="86"/>
                    </a:lnTo>
                    <a:lnTo>
                      <a:pt x="70" y="90"/>
                    </a:lnTo>
                    <a:lnTo>
                      <a:pt x="70" y="95"/>
                    </a:lnTo>
                    <a:lnTo>
                      <a:pt x="77" y="100"/>
                    </a:lnTo>
                    <a:lnTo>
                      <a:pt x="80" y="106"/>
                    </a:lnTo>
                    <a:lnTo>
                      <a:pt x="83" y="106"/>
                    </a:lnTo>
                    <a:lnTo>
                      <a:pt x="86" y="111"/>
                    </a:lnTo>
                    <a:lnTo>
                      <a:pt x="81" y="119"/>
                    </a:lnTo>
                    <a:lnTo>
                      <a:pt x="81" y="126"/>
                    </a:lnTo>
                    <a:lnTo>
                      <a:pt x="88" y="124"/>
                    </a:lnTo>
                    <a:lnTo>
                      <a:pt x="86" y="129"/>
                    </a:lnTo>
                    <a:lnTo>
                      <a:pt x="92" y="132"/>
                    </a:lnTo>
                    <a:lnTo>
                      <a:pt x="96" y="132"/>
                    </a:lnTo>
                    <a:lnTo>
                      <a:pt x="99" y="137"/>
                    </a:lnTo>
                    <a:lnTo>
                      <a:pt x="99" y="143"/>
                    </a:lnTo>
                    <a:lnTo>
                      <a:pt x="111" y="155"/>
                    </a:lnTo>
                    <a:lnTo>
                      <a:pt x="111" y="160"/>
                    </a:lnTo>
                    <a:lnTo>
                      <a:pt x="115" y="161"/>
                    </a:lnTo>
                    <a:lnTo>
                      <a:pt x="116" y="169"/>
                    </a:lnTo>
                    <a:lnTo>
                      <a:pt x="126" y="179"/>
                    </a:lnTo>
                    <a:lnTo>
                      <a:pt x="126" y="190"/>
                    </a:lnTo>
                    <a:lnTo>
                      <a:pt x="127" y="192"/>
                    </a:lnTo>
                    <a:lnTo>
                      <a:pt x="129" y="201"/>
                    </a:lnTo>
                    <a:lnTo>
                      <a:pt x="129" y="206"/>
                    </a:lnTo>
                    <a:lnTo>
                      <a:pt x="124" y="209"/>
                    </a:lnTo>
                    <a:lnTo>
                      <a:pt x="127" y="214"/>
                    </a:lnTo>
                    <a:lnTo>
                      <a:pt x="121" y="217"/>
                    </a:lnTo>
                    <a:lnTo>
                      <a:pt x="123" y="227"/>
                    </a:lnTo>
                    <a:lnTo>
                      <a:pt x="131" y="237"/>
                    </a:lnTo>
                    <a:lnTo>
                      <a:pt x="137" y="238"/>
                    </a:lnTo>
                    <a:lnTo>
                      <a:pt x="143" y="245"/>
                    </a:lnTo>
                    <a:lnTo>
                      <a:pt x="148" y="253"/>
                    </a:lnTo>
                    <a:lnTo>
                      <a:pt x="164" y="259"/>
                    </a:lnTo>
                    <a:lnTo>
                      <a:pt x="170" y="259"/>
                    </a:lnTo>
                    <a:lnTo>
                      <a:pt x="183" y="272"/>
                    </a:lnTo>
                    <a:lnTo>
                      <a:pt x="212" y="285"/>
                    </a:lnTo>
                    <a:lnTo>
                      <a:pt x="215" y="285"/>
                    </a:lnTo>
                    <a:lnTo>
                      <a:pt x="223" y="291"/>
                    </a:lnTo>
                    <a:lnTo>
                      <a:pt x="231" y="295"/>
                    </a:lnTo>
                    <a:lnTo>
                      <a:pt x="239" y="296"/>
                    </a:lnTo>
                    <a:lnTo>
                      <a:pt x="246" y="299"/>
                    </a:lnTo>
                    <a:lnTo>
                      <a:pt x="251" y="299"/>
                    </a:lnTo>
                    <a:lnTo>
                      <a:pt x="269" y="290"/>
                    </a:lnTo>
                    <a:lnTo>
                      <a:pt x="278" y="291"/>
                    </a:lnTo>
                    <a:lnTo>
                      <a:pt x="291" y="298"/>
                    </a:lnTo>
                    <a:lnTo>
                      <a:pt x="308" y="319"/>
                    </a:lnTo>
                    <a:lnTo>
                      <a:pt x="310" y="311"/>
                    </a:lnTo>
                    <a:lnTo>
                      <a:pt x="310" y="309"/>
                    </a:lnTo>
                    <a:lnTo>
                      <a:pt x="321" y="291"/>
                    </a:lnTo>
                    <a:lnTo>
                      <a:pt x="337" y="290"/>
                    </a:lnTo>
                    <a:lnTo>
                      <a:pt x="337" y="287"/>
                    </a:lnTo>
                    <a:lnTo>
                      <a:pt x="334" y="279"/>
                    </a:lnTo>
                    <a:lnTo>
                      <a:pt x="324" y="269"/>
                    </a:lnTo>
                    <a:lnTo>
                      <a:pt x="334" y="269"/>
                    </a:lnTo>
                    <a:lnTo>
                      <a:pt x="334" y="261"/>
                    </a:lnTo>
                    <a:lnTo>
                      <a:pt x="350" y="259"/>
                    </a:lnTo>
                    <a:lnTo>
                      <a:pt x="361" y="259"/>
                    </a:lnTo>
                    <a:lnTo>
                      <a:pt x="366" y="259"/>
                    </a:lnTo>
                    <a:lnTo>
                      <a:pt x="370" y="251"/>
                    </a:lnTo>
                    <a:lnTo>
                      <a:pt x="374" y="250"/>
                    </a:lnTo>
                    <a:lnTo>
                      <a:pt x="378" y="243"/>
                    </a:lnTo>
                    <a:lnTo>
                      <a:pt x="380" y="243"/>
                    </a:lnTo>
                    <a:lnTo>
                      <a:pt x="378" y="248"/>
                    </a:lnTo>
                    <a:lnTo>
                      <a:pt x="380" y="250"/>
                    </a:lnTo>
                    <a:lnTo>
                      <a:pt x="380" y="258"/>
                    </a:lnTo>
                    <a:lnTo>
                      <a:pt x="381" y="256"/>
                    </a:lnTo>
                    <a:lnTo>
                      <a:pt x="388" y="235"/>
                    </a:lnTo>
                    <a:lnTo>
                      <a:pt x="386" y="234"/>
                    </a:lnTo>
                    <a:lnTo>
                      <a:pt x="389" y="232"/>
                    </a:lnTo>
                    <a:lnTo>
                      <a:pt x="389" y="229"/>
                    </a:lnTo>
                    <a:lnTo>
                      <a:pt x="388" y="229"/>
                    </a:lnTo>
                    <a:lnTo>
                      <a:pt x="396" y="214"/>
                    </a:lnTo>
                    <a:lnTo>
                      <a:pt x="402" y="208"/>
                    </a:lnTo>
                    <a:lnTo>
                      <a:pt x="404" y="201"/>
                    </a:lnTo>
                    <a:lnTo>
                      <a:pt x="402" y="197"/>
                    </a:lnTo>
                    <a:lnTo>
                      <a:pt x="394" y="195"/>
                    </a:lnTo>
                    <a:lnTo>
                      <a:pt x="389" y="198"/>
                    </a:lnTo>
                    <a:lnTo>
                      <a:pt x="391" y="195"/>
                    </a:lnTo>
                    <a:lnTo>
                      <a:pt x="386" y="193"/>
                    </a:lnTo>
                    <a:lnTo>
                      <a:pt x="374" y="198"/>
                    </a:lnTo>
                    <a:lnTo>
                      <a:pt x="359" y="198"/>
                    </a:lnTo>
                    <a:lnTo>
                      <a:pt x="350" y="203"/>
                    </a:lnTo>
                    <a:lnTo>
                      <a:pt x="345" y="221"/>
                    </a:lnTo>
                    <a:lnTo>
                      <a:pt x="339" y="235"/>
                    </a:lnTo>
                    <a:lnTo>
                      <a:pt x="331" y="240"/>
                    </a:lnTo>
                    <a:lnTo>
                      <a:pt x="331" y="246"/>
                    </a:lnTo>
                    <a:lnTo>
                      <a:pt x="326" y="250"/>
                    </a:lnTo>
                    <a:lnTo>
                      <a:pt x="321" y="250"/>
                    </a:lnTo>
                    <a:lnTo>
                      <a:pt x="321" y="245"/>
                    </a:lnTo>
                    <a:lnTo>
                      <a:pt x="313" y="245"/>
                    </a:lnTo>
                    <a:lnTo>
                      <a:pt x="313" y="246"/>
                    </a:lnTo>
                    <a:lnTo>
                      <a:pt x="305" y="248"/>
                    </a:lnTo>
                    <a:lnTo>
                      <a:pt x="291" y="250"/>
                    </a:lnTo>
                    <a:lnTo>
                      <a:pt x="285" y="254"/>
                    </a:lnTo>
                    <a:lnTo>
                      <a:pt x="281" y="254"/>
                    </a:lnTo>
                    <a:lnTo>
                      <a:pt x="275" y="246"/>
                    </a:lnTo>
                    <a:lnTo>
                      <a:pt x="270" y="246"/>
                    </a:lnTo>
                    <a:lnTo>
                      <a:pt x="264" y="243"/>
                    </a:lnTo>
                    <a:lnTo>
                      <a:pt x="259" y="237"/>
                    </a:lnTo>
                    <a:lnTo>
                      <a:pt x="256" y="222"/>
                    </a:lnTo>
                    <a:lnTo>
                      <a:pt x="250" y="213"/>
                    </a:lnTo>
                    <a:lnTo>
                      <a:pt x="246" y="206"/>
                    </a:lnTo>
                    <a:lnTo>
                      <a:pt x="246" y="203"/>
                    </a:lnTo>
                    <a:lnTo>
                      <a:pt x="248" y="200"/>
                    </a:lnTo>
                    <a:lnTo>
                      <a:pt x="248" y="197"/>
                    </a:lnTo>
                    <a:lnTo>
                      <a:pt x="245" y="190"/>
                    </a:lnTo>
                    <a:lnTo>
                      <a:pt x="243" y="184"/>
                    </a:lnTo>
                    <a:lnTo>
                      <a:pt x="248" y="163"/>
                    </a:lnTo>
                    <a:lnTo>
                      <a:pt x="248" y="140"/>
                    </a:lnTo>
                    <a:lnTo>
                      <a:pt x="253" y="135"/>
                    </a:lnTo>
                    <a:lnTo>
                      <a:pt x="254" y="129"/>
                    </a:lnTo>
                    <a:lnTo>
                      <a:pt x="259" y="129"/>
                    </a:lnTo>
                    <a:lnTo>
                      <a:pt x="262" y="126"/>
                    </a:lnTo>
                    <a:lnTo>
                      <a:pt x="264" y="123"/>
                    </a:lnTo>
                    <a:lnTo>
                      <a:pt x="261" y="124"/>
                    </a:lnTo>
                    <a:lnTo>
                      <a:pt x="264" y="119"/>
                    </a:lnTo>
                    <a:lnTo>
                      <a:pt x="264" y="119"/>
                    </a:lnTo>
                    <a:lnTo>
                      <a:pt x="259" y="119"/>
                    </a:lnTo>
                    <a:lnTo>
                      <a:pt x="254" y="116"/>
                    </a:lnTo>
                    <a:lnTo>
                      <a:pt x="246" y="116"/>
                    </a:lnTo>
                    <a:lnTo>
                      <a:pt x="240" y="113"/>
                    </a:lnTo>
                    <a:lnTo>
                      <a:pt x="235" y="110"/>
                    </a:lnTo>
                    <a:lnTo>
                      <a:pt x="232" y="103"/>
                    </a:lnTo>
                    <a:lnTo>
                      <a:pt x="232" y="89"/>
                    </a:lnTo>
                    <a:lnTo>
                      <a:pt x="227" y="86"/>
                    </a:lnTo>
                    <a:lnTo>
                      <a:pt x="227" y="81"/>
                    </a:lnTo>
                    <a:lnTo>
                      <a:pt x="224" y="76"/>
                    </a:lnTo>
                    <a:lnTo>
                      <a:pt x="221" y="61"/>
                    </a:lnTo>
                    <a:lnTo>
                      <a:pt x="215" y="52"/>
                    </a:lnTo>
                    <a:lnTo>
                      <a:pt x="213" y="50"/>
                    </a:lnTo>
                    <a:lnTo>
                      <a:pt x="199" y="50"/>
                    </a:lnTo>
                    <a:lnTo>
                      <a:pt x="196" y="50"/>
                    </a:lnTo>
                    <a:lnTo>
                      <a:pt x="185" y="65"/>
                    </a:lnTo>
                    <a:lnTo>
                      <a:pt x="178" y="63"/>
                    </a:lnTo>
                    <a:lnTo>
                      <a:pt x="169" y="55"/>
                    </a:lnTo>
                    <a:lnTo>
                      <a:pt x="167" y="50"/>
                    </a:lnTo>
                    <a:lnTo>
                      <a:pt x="167" y="36"/>
                    </a:lnTo>
                    <a:lnTo>
                      <a:pt x="161" y="31"/>
                    </a:lnTo>
                    <a:lnTo>
                      <a:pt x="156" y="21"/>
                    </a:lnTo>
                    <a:lnTo>
                      <a:pt x="153" y="20"/>
                    </a:lnTo>
                    <a:lnTo>
                      <a:pt x="151" y="16"/>
                    </a:lnTo>
                    <a:lnTo>
                      <a:pt x="148" y="15"/>
                    </a:lnTo>
                    <a:lnTo>
                      <a:pt x="137" y="15"/>
                    </a:lnTo>
                    <a:lnTo>
                      <a:pt x="124" y="15"/>
                    </a:lnTo>
                    <a:lnTo>
                      <a:pt x="121" y="23"/>
                    </a:lnTo>
                    <a:lnTo>
                      <a:pt x="97" y="23"/>
                    </a:lnTo>
                    <a:lnTo>
                      <a:pt x="81" y="23"/>
                    </a:lnTo>
                    <a:lnTo>
                      <a:pt x="64" y="15"/>
                    </a:lnTo>
                    <a:lnTo>
                      <a:pt x="45" y="7"/>
                    </a:lnTo>
                    <a:lnTo>
                      <a:pt x="3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0" y="4"/>
                    </a:lnTo>
                    <a:lnTo>
                      <a:pt x="3" y="15"/>
                    </a:lnTo>
                    <a:lnTo>
                      <a:pt x="2" y="20"/>
                    </a:lnTo>
                    <a:lnTo>
                      <a:pt x="5" y="33"/>
                    </a:lnTo>
                    <a:lnTo>
                      <a:pt x="5" y="41"/>
                    </a:lnTo>
                    <a:lnTo>
                      <a:pt x="7" y="41"/>
                    </a:lnTo>
                    <a:lnTo>
                      <a:pt x="5" y="52"/>
                    </a:lnTo>
                    <a:lnTo>
                      <a:pt x="11" y="58"/>
                    </a:lnTo>
                    <a:lnTo>
                      <a:pt x="15" y="58"/>
                    </a:lnTo>
                    <a:lnTo>
                      <a:pt x="23" y="74"/>
                    </a:lnTo>
                    <a:lnTo>
                      <a:pt x="21" y="82"/>
                    </a:lnTo>
                    <a:lnTo>
                      <a:pt x="19" y="84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3" y="87"/>
                    </a:lnTo>
                    <a:lnTo>
                      <a:pt x="7" y="86"/>
                    </a:lnTo>
                    <a:lnTo>
                      <a:pt x="7" y="89"/>
                    </a:lnTo>
                    <a:lnTo>
                      <a:pt x="8" y="87"/>
                    </a:lnTo>
                    <a:lnTo>
                      <a:pt x="11" y="92"/>
                    </a:lnTo>
                    <a:lnTo>
                      <a:pt x="13" y="97"/>
                    </a:lnTo>
                    <a:lnTo>
                      <a:pt x="18" y="98"/>
                    </a:lnTo>
                    <a:lnTo>
                      <a:pt x="23" y="105"/>
                    </a:lnTo>
                    <a:lnTo>
                      <a:pt x="27" y="105"/>
                    </a:lnTo>
                    <a:lnTo>
                      <a:pt x="30" y="102"/>
                    </a:lnTo>
                    <a:lnTo>
                      <a:pt x="30" y="106"/>
                    </a:lnTo>
                    <a:lnTo>
                      <a:pt x="32" y="111"/>
                    </a:lnTo>
                    <a:lnTo>
                      <a:pt x="38" y="115"/>
                    </a:lnTo>
                    <a:lnTo>
                      <a:pt x="40" y="123"/>
                    </a:lnTo>
                    <a:lnTo>
                      <a:pt x="38" y="132"/>
                    </a:lnTo>
                    <a:lnTo>
                      <a:pt x="35" y="140"/>
                    </a:lnTo>
                    <a:lnTo>
                      <a:pt x="37" y="139"/>
                    </a:lnTo>
                    <a:lnTo>
                      <a:pt x="37" y="140"/>
                    </a:lnTo>
                    <a:lnTo>
                      <a:pt x="40" y="140"/>
                    </a:lnTo>
                    <a:lnTo>
                      <a:pt x="40" y="143"/>
                    </a:lnTo>
                    <a:lnTo>
                      <a:pt x="43" y="143"/>
                    </a:lnTo>
                    <a:lnTo>
                      <a:pt x="45" y="148"/>
                    </a:lnTo>
                    <a:lnTo>
                      <a:pt x="57" y="160"/>
                    </a:lnTo>
                    <a:lnTo>
                      <a:pt x="59" y="163"/>
                    </a:lnTo>
                    <a:lnTo>
                      <a:pt x="62" y="172"/>
                    </a:lnTo>
                    <a:lnTo>
                      <a:pt x="70" y="168"/>
                    </a:lnTo>
                    <a:lnTo>
                      <a:pt x="72" y="164"/>
                    </a:lnTo>
                    <a:lnTo>
                      <a:pt x="72" y="161"/>
                    </a:lnTo>
                    <a:lnTo>
                      <a:pt x="69" y="153"/>
                    </a:lnTo>
                    <a:lnTo>
                      <a:pt x="64" y="148"/>
                    </a:lnTo>
                    <a:lnTo>
                      <a:pt x="61" y="150"/>
                    </a:lnTo>
                    <a:lnTo>
                      <a:pt x="57" y="148"/>
                    </a:lnTo>
                    <a:lnTo>
                      <a:pt x="56" y="143"/>
                    </a:lnTo>
                    <a:lnTo>
                      <a:pt x="57" y="139"/>
                    </a:lnTo>
                    <a:lnTo>
                      <a:pt x="56" y="132"/>
                    </a:lnTo>
                    <a:lnTo>
                      <a:pt x="56" y="127"/>
                    </a:lnTo>
                    <a:lnTo>
                      <a:pt x="53" y="123"/>
                    </a:lnTo>
                    <a:lnTo>
                      <a:pt x="54" y="113"/>
                    </a:lnTo>
                    <a:lnTo>
                      <a:pt x="53" y="106"/>
                    </a:lnTo>
                    <a:lnTo>
                      <a:pt x="50" y="103"/>
                    </a:lnTo>
                    <a:lnTo>
                      <a:pt x="50" y="108"/>
                    </a:lnTo>
                    <a:lnTo>
                      <a:pt x="48" y="106"/>
                    </a:lnTo>
                    <a:lnTo>
                      <a:pt x="48" y="100"/>
                    </a:lnTo>
                    <a:lnTo>
                      <a:pt x="45" y="97"/>
                    </a:lnTo>
                    <a:lnTo>
                      <a:pt x="45" y="92"/>
                    </a:lnTo>
                    <a:lnTo>
                      <a:pt x="40" y="86"/>
                    </a:lnTo>
                    <a:lnTo>
                      <a:pt x="42" y="76"/>
                    </a:lnTo>
                    <a:lnTo>
                      <a:pt x="38" y="74"/>
                    </a:lnTo>
                    <a:lnTo>
                      <a:pt x="38" y="68"/>
                    </a:lnTo>
                    <a:lnTo>
                      <a:pt x="34" y="68"/>
                    </a:lnTo>
                    <a:lnTo>
                      <a:pt x="34" y="60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24" y="45"/>
                    </a:lnTo>
                    <a:lnTo>
                      <a:pt x="27" y="31"/>
                    </a:lnTo>
                    <a:lnTo>
                      <a:pt x="26" y="28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63" name="Freeform 16"/>
              <p:cNvSpPr/>
              <p:nvPr/>
            </p:nvSpPr>
            <p:spPr>
              <a:xfrm>
                <a:off x="1279440" y="1871640"/>
                <a:ext cx="159840" cy="26640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266400"/>
                  <a:gd name="textAreaBottom" fmla="*/ 266760 h 266400"/>
                  <a:gd name="GluePoint1X" fmla="*/ 90 w 101"/>
                  <a:gd name="GluePoint1Y" fmla="*/ 148 h 168"/>
                  <a:gd name="GluePoint2X" fmla="*/ 101 w 101"/>
                  <a:gd name="GluePoint2Y" fmla="*/ 135 h 168"/>
                  <a:gd name="GluePoint3X" fmla="*/ 98 w 101"/>
                  <a:gd name="GluePoint3Y" fmla="*/ 123 h 168"/>
                  <a:gd name="GluePoint4X" fmla="*/ 76 w 101"/>
                  <a:gd name="GluePoint4Y" fmla="*/ 92 h 168"/>
                  <a:gd name="GluePoint5X" fmla="*/ 58 w 101"/>
                  <a:gd name="GluePoint5Y" fmla="*/ 65 h 168"/>
                  <a:gd name="GluePoint6X" fmla="*/ 62 w 101"/>
                  <a:gd name="GluePoint6Y" fmla="*/ 31 h 168"/>
                  <a:gd name="GluePoint7X" fmla="*/ 77 w 101"/>
                  <a:gd name="GluePoint7Y" fmla="*/ 0 h 168"/>
                  <a:gd name="GluePoint8X" fmla="*/ 47 w 101"/>
                  <a:gd name="GluePoint8Y" fmla="*/ 0 h 168"/>
                  <a:gd name="GluePoint9X" fmla="*/ 20 w 101"/>
                  <a:gd name="GluePoint9Y" fmla="*/ 0 h 168"/>
                  <a:gd name="GluePoint10X" fmla="*/ 11 w 101"/>
                  <a:gd name="GluePoint10Y" fmla="*/ 21 h 168"/>
                  <a:gd name="GluePoint11X" fmla="*/ 3 w 101"/>
                  <a:gd name="GluePoint11Y" fmla="*/ 28 h 168"/>
                  <a:gd name="GluePoint12X" fmla="*/ 3 w 101"/>
                  <a:gd name="GluePoint12Y" fmla="*/ 45 h 168"/>
                  <a:gd name="GluePoint13X" fmla="*/ 4 w 101"/>
                  <a:gd name="GluePoint13Y" fmla="*/ 65 h 168"/>
                  <a:gd name="GluePoint14X" fmla="*/ 4 w 101"/>
                  <a:gd name="GluePoint14Y" fmla="*/ 71 h 168"/>
                  <a:gd name="GluePoint15X" fmla="*/ 11 w 101"/>
                  <a:gd name="GluePoint15Y" fmla="*/ 68 h 168"/>
                  <a:gd name="GluePoint16X" fmla="*/ 11 w 101"/>
                  <a:gd name="GluePoint16Y" fmla="*/ 71 h 168"/>
                  <a:gd name="GluePoint17X" fmla="*/ 8 w 101"/>
                  <a:gd name="GluePoint17Y" fmla="*/ 74 h 168"/>
                  <a:gd name="GluePoint18X" fmla="*/ 6 w 101"/>
                  <a:gd name="GluePoint18Y" fmla="*/ 87 h 168"/>
                  <a:gd name="GluePoint19X" fmla="*/ 9 w 101"/>
                  <a:gd name="GluePoint19Y" fmla="*/ 90 h 168"/>
                  <a:gd name="GluePoint20X" fmla="*/ 6 w 101"/>
                  <a:gd name="GluePoint20Y" fmla="*/ 95 h 168"/>
                  <a:gd name="GluePoint21X" fmla="*/ 12 w 101"/>
                  <a:gd name="GluePoint21Y" fmla="*/ 116 h 168"/>
                  <a:gd name="GluePoint22X" fmla="*/ 14 w 101"/>
                  <a:gd name="GluePoint22Y" fmla="*/ 121 h 168"/>
                  <a:gd name="GluePoint23X" fmla="*/ 20 w 101"/>
                  <a:gd name="GluePoint23Y" fmla="*/ 134 h 168"/>
                  <a:gd name="GluePoint24X" fmla="*/ 33 w 101"/>
                  <a:gd name="GluePoint24Y" fmla="*/ 140 h 168"/>
                  <a:gd name="GluePoint25X" fmla="*/ 36 w 101"/>
                  <a:gd name="GluePoint25Y" fmla="*/ 140 h 168"/>
                  <a:gd name="GluePoint26X" fmla="*/ 43 w 101"/>
                  <a:gd name="GluePoint26Y" fmla="*/ 147 h 168"/>
                  <a:gd name="GluePoint27X" fmla="*/ 49 w 101"/>
                  <a:gd name="GluePoint27Y" fmla="*/ 158 h 168"/>
                  <a:gd name="GluePoint28X" fmla="*/ 60 w 101"/>
                  <a:gd name="GluePoint28Y" fmla="*/ 166 h 168"/>
                  <a:gd name="GluePoint29X" fmla="*/ 81 w 101"/>
                  <a:gd name="GluePoint29Y" fmla="*/ 164 h 168"/>
                  <a:gd name="GluePoint30X" fmla="*/ 85 w 101"/>
                  <a:gd name="GluePoint30Y" fmla="*/ 163 h 168"/>
                  <a:gd name="GluePoint31X" fmla="*/ 87 w 101"/>
                  <a:gd name="GluePoint31Y" fmla="*/ 158 h 168"/>
                  <a:gd name="GluePoint32X" fmla="*/ 85 w 101"/>
                  <a:gd name="GluePoint32Y" fmla="*/ 151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01" h="168">
                    <a:moveTo>
                      <a:pt x="85" y="151"/>
                    </a:moveTo>
                    <a:lnTo>
                      <a:pt x="90" y="148"/>
                    </a:lnTo>
                    <a:lnTo>
                      <a:pt x="93" y="142"/>
                    </a:lnTo>
                    <a:lnTo>
                      <a:pt x="101" y="135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89" y="110"/>
                    </a:lnTo>
                    <a:lnTo>
                      <a:pt x="76" y="92"/>
                    </a:lnTo>
                    <a:lnTo>
                      <a:pt x="68" y="78"/>
                    </a:lnTo>
                    <a:lnTo>
                      <a:pt x="58" y="65"/>
                    </a:lnTo>
                    <a:lnTo>
                      <a:pt x="50" y="52"/>
                    </a:lnTo>
                    <a:lnTo>
                      <a:pt x="62" y="31"/>
                    </a:lnTo>
                    <a:lnTo>
                      <a:pt x="70" y="15"/>
                    </a:lnTo>
                    <a:lnTo>
                      <a:pt x="77" y="0"/>
                    </a:lnTo>
                    <a:lnTo>
                      <a:pt x="63" y="0"/>
                    </a:lnTo>
                    <a:lnTo>
                      <a:pt x="47" y="0"/>
                    </a:lnTo>
                    <a:lnTo>
                      <a:pt x="31" y="0"/>
                    </a:lnTo>
                    <a:lnTo>
                      <a:pt x="20" y="0"/>
                    </a:lnTo>
                    <a:lnTo>
                      <a:pt x="17" y="10"/>
                    </a:lnTo>
                    <a:lnTo>
                      <a:pt x="11" y="21"/>
                    </a:lnTo>
                    <a:lnTo>
                      <a:pt x="4" y="26"/>
                    </a:lnTo>
                    <a:lnTo>
                      <a:pt x="3" y="28"/>
                    </a:lnTo>
                    <a:lnTo>
                      <a:pt x="4" y="41"/>
                    </a:lnTo>
                    <a:lnTo>
                      <a:pt x="3" y="45"/>
                    </a:lnTo>
                    <a:lnTo>
                      <a:pt x="0" y="55"/>
                    </a:lnTo>
                    <a:lnTo>
                      <a:pt x="4" y="65"/>
                    </a:lnTo>
                    <a:lnTo>
                      <a:pt x="3" y="68"/>
                    </a:lnTo>
                    <a:lnTo>
                      <a:pt x="4" y="71"/>
                    </a:lnTo>
                    <a:lnTo>
                      <a:pt x="8" y="71"/>
                    </a:lnTo>
                    <a:lnTo>
                      <a:pt x="11" y="68"/>
                    </a:lnTo>
                    <a:lnTo>
                      <a:pt x="17" y="68"/>
                    </a:lnTo>
                    <a:lnTo>
                      <a:pt x="11" y="71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4" y="86"/>
                    </a:lnTo>
                    <a:lnTo>
                      <a:pt x="6" y="87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8" y="94"/>
                    </a:lnTo>
                    <a:lnTo>
                      <a:pt x="6" y="95"/>
                    </a:lnTo>
                    <a:lnTo>
                      <a:pt x="4" y="100"/>
                    </a:lnTo>
                    <a:lnTo>
                      <a:pt x="12" y="116"/>
                    </a:lnTo>
                    <a:lnTo>
                      <a:pt x="12" y="118"/>
                    </a:lnTo>
                    <a:lnTo>
                      <a:pt x="14" y="121"/>
                    </a:lnTo>
                    <a:lnTo>
                      <a:pt x="11" y="131"/>
                    </a:lnTo>
                    <a:lnTo>
                      <a:pt x="20" y="134"/>
                    </a:lnTo>
                    <a:lnTo>
                      <a:pt x="23" y="134"/>
                    </a:lnTo>
                    <a:lnTo>
                      <a:pt x="33" y="140"/>
                    </a:lnTo>
                    <a:lnTo>
                      <a:pt x="35" y="139"/>
                    </a:lnTo>
                    <a:lnTo>
                      <a:pt x="36" y="140"/>
                    </a:lnTo>
                    <a:lnTo>
                      <a:pt x="38" y="145"/>
                    </a:lnTo>
                    <a:lnTo>
                      <a:pt x="43" y="147"/>
                    </a:lnTo>
                    <a:lnTo>
                      <a:pt x="47" y="155"/>
                    </a:lnTo>
                    <a:lnTo>
                      <a:pt x="49" y="158"/>
                    </a:lnTo>
                    <a:lnTo>
                      <a:pt x="47" y="168"/>
                    </a:lnTo>
                    <a:lnTo>
                      <a:pt x="60" y="166"/>
                    </a:lnTo>
                    <a:lnTo>
                      <a:pt x="70" y="164"/>
                    </a:lnTo>
                    <a:lnTo>
                      <a:pt x="81" y="164"/>
                    </a:lnTo>
                    <a:lnTo>
                      <a:pt x="82" y="163"/>
                    </a:lnTo>
                    <a:lnTo>
                      <a:pt x="85" y="163"/>
                    </a:lnTo>
                    <a:lnTo>
                      <a:pt x="87" y="160"/>
                    </a:lnTo>
                    <a:lnTo>
                      <a:pt x="87" y="158"/>
                    </a:lnTo>
                    <a:lnTo>
                      <a:pt x="84" y="156"/>
                    </a:lnTo>
                    <a:lnTo>
                      <a:pt x="85" y="15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64" name="Freeform 17"/>
              <p:cNvSpPr/>
              <p:nvPr/>
            </p:nvSpPr>
            <p:spPr>
              <a:xfrm>
                <a:off x="1469880" y="1871640"/>
                <a:ext cx="161640" cy="1378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137880"/>
                  <a:gd name="textAreaBottom" fmla="*/ 138240 h 137880"/>
                  <a:gd name="GluePoint1X" fmla="*/ 50 w 102"/>
                  <a:gd name="GluePoint1Y" fmla="*/ 0 h 87"/>
                  <a:gd name="GluePoint2X" fmla="*/ 83 w 102"/>
                  <a:gd name="GluePoint2Y" fmla="*/ 0 h 87"/>
                  <a:gd name="GluePoint3X" fmla="*/ 73 w 102"/>
                  <a:gd name="GluePoint3Y" fmla="*/ 18 h 87"/>
                  <a:gd name="GluePoint4X" fmla="*/ 88 w 102"/>
                  <a:gd name="GluePoint4Y" fmla="*/ 18 h 87"/>
                  <a:gd name="GluePoint5X" fmla="*/ 102 w 102"/>
                  <a:gd name="GluePoint5Y" fmla="*/ 18 h 87"/>
                  <a:gd name="GluePoint6X" fmla="*/ 91 w 102"/>
                  <a:gd name="GluePoint6Y" fmla="*/ 41 h 87"/>
                  <a:gd name="GluePoint7X" fmla="*/ 80 w 102"/>
                  <a:gd name="GluePoint7Y" fmla="*/ 68 h 87"/>
                  <a:gd name="GluePoint8X" fmla="*/ 72 w 102"/>
                  <a:gd name="GluePoint8Y" fmla="*/ 87 h 87"/>
                  <a:gd name="GluePoint9X" fmla="*/ 59 w 102"/>
                  <a:gd name="GluePoint9Y" fmla="*/ 87 h 87"/>
                  <a:gd name="GluePoint10X" fmla="*/ 45 w 102"/>
                  <a:gd name="GluePoint10Y" fmla="*/ 87 h 87"/>
                  <a:gd name="GluePoint11X" fmla="*/ 27 w 102"/>
                  <a:gd name="GluePoint11Y" fmla="*/ 87 h 87"/>
                  <a:gd name="GluePoint12X" fmla="*/ 11 w 102"/>
                  <a:gd name="GluePoint12Y" fmla="*/ 87 h 87"/>
                  <a:gd name="GluePoint13X" fmla="*/ 0 w 102"/>
                  <a:gd name="GluePoint13Y" fmla="*/ 87 h 87"/>
                  <a:gd name="GluePoint14X" fmla="*/ 10 w 102"/>
                  <a:gd name="GluePoint14Y" fmla="*/ 68 h 87"/>
                  <a:gd name="GluePoint15X" fmla="*/ 19 w 102"/>
                  <a:gd name="GluePoint15Y" fmla="*/ 42 h 87"/>
                  <a:gd name="GluePoint16X" fmla="*/ 31 w 102"/>
                  <a:gd name="GluePoint16Y" fmla="*/ 20 h 87"/>
                  <a:gd name="GluePoint17X" fmla="*/ 40 w 102"/>
                  <a:gd name="GluePoint17Y" fmla="*/ 0 h 87"/>
                  <a:gd name="GluePoint18X" fmla="*/ 50 w 102"/>
                  <a:gd name="GluePoint18Y" fmla="*/ 0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02" h="87">
                    <a:moveTo>
                      <a:pt x="50" y="0"/>
                    </a:moveTo>
                    <a:lnTo>
                      <a:pt x="83" y="0"/>
                    </a:lnTo>
                    <a:lnTo>
                      <a:pt x="73" y="18"/>
                    </a:lnTo>
                    <a:lnTo>
                      <a:pt x="88" y="18"/>
                    </a:lnTo>
                    <a:lnTo>
                      <a:pt x="102" y="18"/>
                    </a:lnTo>
                    <a:lnTo>
                      <a:pt x="91" y="41"/>
                    </a:lnTo>
                    <a:lnTo>
                      <a:pt x="80" y="68"/>
                    </a:lnTo>
                    <a:lnTo>
                      <a:pt x="72" y="87"/>
                    </a:lnTo>
                    <a:lnTo>
                      <a:pt x="59" y="87"/>
                    </a:lnTo>
                    <a:lnTo>
                      <a:pt x="45" y="87"/>
                    </a:lnTo>
                    <a:lnTo>
                      <a:pt x="27" y="87"/>
                    </a:lnTo>
                    <a:lnTo>
                      <a:pt x="11" y="87"/>
                    </a:lnTo>
                    <a:lnTo>
                      <a:pt x="0" y="87"/>
                    </a:lnTo>
                    <a:lnTo>
                      <a:pt x="10" y="68"/>
                    </a:lnTo>
                    <a:lnTo>
                      <a:pt x="19" y="42"/>
                    </a:lnTo>
                    <a:lnTo>
                      <a:pt x="31" y="20"/>
                    </a:lnTo>
                    <a:lnTo>
                      <a:pt x="4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65" name="Freeform 18"/>
              <p:cNvSpPr/>
              <p:nvPr/>
            </p:nvSpPr>
            <p:spPr>
              <a:xfrm>
                <a:off x="1359000" y="1871640"/>
                <a:ext cx="174240" cy="194760"/>
              </a:xfrm>
              <a:custGeom>
                <a:avLst/>
                <a:gdLst>
                  <a:gd name="textAreaLeft" fmla="*/ 0 w 174240"/>
                  <a:gd name="textAreaRight" fmla="*/ 174600 w 174240"/>
                  <a:gd name="textAreaTop" fmla="*/ 0 h 194760"/>
                  <a:gd name="textAreaBottom" fmla="*/ 195120 h 194760"/>
                  <a:gd name="GluePoint1X" fmla="*/ 39 w 110"/>
                  <a:gd name="GluePoint1Y" fmla="*/ 110 h 123"/>
                  <a:gd name="GluePoint2X" fmla="*/ 26 w 110"/>
                  <a:gd name="GluePoint2Y" fmla="*/ 92 h 123"/>
                  <a:gd name="GluePoint3X" fmla="*/ 18 w 110"/>
                  <a:gd name="GluePoint3Y" fmla="*/ 78 h 123"/>
                  <a:gd name="GluePoint4X" fmla="*/ 8 w 110"/>
                  <a:gd name="GluePoint4Y" fmla="*/ 65 h 123"/>
                  <a:gd name="GluePoint5X" fmla="*/ 0 w 110"/>
                  <a:gd name="GluePoint5Y" fmla="*/ 52 h 123"/>
                  <a:gd name="GluePoint6X" fmla="*/ 12 w 110"/>
                  <a:gd name="GluePoint6Y" fmla="*/ 31 h 123"/>
                  <a:gd name="GluePoint7X" fmla="*/ 20 w 110"/>
                  <a:gd name="GluePoint7Y" fmla="*/ 15 h 123"/>
                  <a:gd name="GluePoint8X" fmla="*/ 27 w 110"/>
                  <a:gd name="GluePoint8Y" fmla="*/ 0 h 123"/>
                  <a:gd name="GluePoint9X" fmla="*/ 40 w 110"/>
                  <a:gd name="GluePoint9Y" fmla="*/ 0 h 123"/>
                  <a:gd name="GluePoint10X" fmla="*/ 54 w 110"/>
                  <a:gd name="GluePoint10Y" fmla="*/ 0 h 123"/>
                  <a:gd name="GluePoint11X" fmla="*/ 69 w 110"/>
                  <a:gd name="GluePoint11Y" fmla="*/ 0 h 123"/>
                  <a:gd name="GluePoint12X" fmla="*/ 81 w 110"/>
                  <a:gd name="GluePoint12Y" fmla="*/ 0 h 123"/>
                  <a:gd name="GluePoint13X" fmla="*/ 96 w 110"/>
                  <a:gd name="GluePoint13Y" fmla="*/ 0 h 123"/>
                  <a:gd name="GluePoint14X" fmla="*/ 110 w 110"/>
                  <a:gd name="GluePoint14Y" fmla="*/ 0 h 123"/>
                  <a:gd name="GluePoint15X" fmla="*/ 101 w 110"/>
                  <a:gd name="GluePoint15Y" fmla="*/ 20 h 123"/>
                  <a:gd name="GluePoint16X" fmla="*/ 89 w 110"/>
                  <a:gd name="GluePoint16Y" fmla="*/ 42 h 123"/>
                  <a:gd name="GluePoint17X" fmla="*/ 80 w 110"/>
                  <a:gd name="GluePoint17Y" fmla="*/ 68 h 123"/>
                  <a:gd name="GluePoint18X" fmla="*/ 66 w 110"/>
                  <a:gd name="GluePoint18Y" fmla="*/ 102 h 123"/>
                  <a:gd name="GluePoint19X" fmla="*/ 62 w 110"/>
                  <a:gd name="GluePoint19Y" fmla="*/ 105 h 123"/>
                  <a:gd name="GluePoint20X" fmla="*/ 58 w 110"/>
                  <a:gd name="GluePoint20Y" fmla="*/ 103 h 123"/>
                  <a:gd name="GluePoint21X" fmla="*/ 53 w 110"/>
                  <a:gd name="GluePoint21Y" fmla="*/ 106 h 123"/>
                  <a:gd name="GluePoint22X" fmla="*/ 51 w 110"/>
                  <a:gd name="GluePoint22Y" fmla="*/ 116 h 123"/>
                  <a:gd name="GluePoint23X" fmla="*/ 48 w 110"/>
                  <a:gd name="GluePoint23Y" fmla="*/ 123 h 123"/>
                  <a:gd name="GluePoint24X" fmla="*/ 39 w 110"/>
                  <a:gd name="GluePoint24Y" fmla="*/ 110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110" h="123">
                    <a:moveTo>
                      <a:pt x="39" y="110"/>
                    </a:moveTo>
                    <a:lnTo>
                      <a:pt x="26" y="92"/>
                    </a:lnTo>
                    <a:lnTo>
                      <a:pt x="18" y="78"/>
                    </a:lnTo>
                    <a:lnTo>
                      <a:pt x="8" y="65"/>
                    </a:lnTo>
                    <a:lnTo>
                      <a:pt x="0" y="52"/>
                    </a:lnTo>
                    <a:lnTo>
                      <a:pt x="12" y="31"/>
                    </a:lnTo>
                    <a:lnTo>
                      <a:pt x="20" y="15"/>
                    </a:lnTo>
                    <a:lnTo>
                      <a:pt x="27" y="0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69" y="0"/>
                    </a:lnTo>
                    <a:lnTo>
                      <a:pt x="81" y="0"/>
                    </a:lnTo>
                    <a:lnTo>
                      <a:pt x="96" y="0"/>
                    </a:lnTo>
                    <a:lnTo>
                      <a:pt x="110" y="0"/>
                    </a:lnTo>
                    <a:lnTo>
                      <a:pt x="101" y="20"/>
                    </a:lnTo>
                    <a:lnTo>
                      <a:pt x="89" y="42"/>
                    </a:lnTo>
                    <a:lnTo>
                      <a:pt x="80" y="68"/>
                    </a:lnTo>
                    <a:lnTo>
                      <a:pt x="66" y="102"/>
                    </a:lnTo>
                    <a:lnTo>
                      <a:pt x="62" y="105"/>
                    </a:lnTo>
                    <a:lnTo>
                      <a:pt x="58" y="103"/>
                    </a:lnTo>
                    <a:lnTo>
                      <a:pt x="53" y="106"/>
                    </a:lnTo>
                    <a:lnTo>
                      <a:pt x="51" y="116"/>
                    </a:lnTo>
                    <a:lnTo>
                      <a:pt x="48" y="123"/>
                    </a:lnTo>
                    <a:lnTo>
                      <a:pt x="39" y="1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66" name="Freeform 19"/>
              <p:cNvSpPr/>
              <p:nvPr/>
            </p:nvSpPr>
            <p:spPr>
              <a:xfrm>
                <a:off x="1311120" y="1757520"/>
                <a:ext cx="225000" cy="114120"/>
              </a:xfrm>
              <a:custGeom>
                <a:avLst/>
                <a:gdLst>
                  <a:gd name="textAreaLeft" fmla="*/ 0 w 225000"/>
                  <a:gd name="textAreaRight" fmla="*/ 225360 w 225000"/>
                  <a:gd name="textAreaTop" fmla="*/ 0 h 114120"/>
                  <a:gd name="textAreaBottom" fmla="*/ 114480 h 114120"/>
                  <a:gd name="GluePoint1X" fmla="*/ 84 w 142"/>
                  <a:gd name="GluePoint1Y" fmla="*/ 72 h 72"/>
                  <a:gd name="GluePoint2X" fmla="*/ 70 w 142"/>
                  <a:gd name="GluePoint2Y" fmla="*/ 72 h 72"/>
                  <a:gd name="GluePoint3X" fmla="*/ 57 w 142"/>
                  <a:gd name="GluePoint3Y" fmla="*/ 72 h 72"/>
                  <a:gd name="GluePoint4X" fmla="*/ 43 w 142"/>
                  <a:gd name="GluePoint4Y" fmla="*/ 72 h 72"/>
                  <a:gd name="GluePoint5X" fmla="*/ 27 w 142"/>
                  <a:gd name="GluePoint5Y" fmla="*/ 72 h 72"/>
                  <a:gd name="GluePoint6X" fmla="*/ 11 w 142"/>
                  <a:gd name="GluePoint6Y" fmla="*/ 72 h 72"/>
                  <a:gd name="GluePoint7X" fmla="*/ 0 w 142"/>
                  <a:gd name="GluePoint7Y" fmla="*/ 72 h 72"/>
                  <a:gd name="GluePoint8X" fmla="*/ 0 w 142"/>
                  <a:gd name="GluePoint8Y" fmla="*/ 66 h 72"/>
                  <a:gd name="GluePoint9X" fmla="*/ 5 w 142"/>
                  <a:gd name="GluePoint9Y" fmla="*/ 56 h 72"/>
                  <a:gd name="GluePoint10X" fmla="*/ 10 w 142"/>
                  <a:gd name="GluePoint10Y" fmla="*/ 51 h 72"/>
                  <a:gd name="GluePoint11X" fmla="*/ 15 w 142"/>
                  <a:gd name="GluePoint11Y" fmla="*/ 48 h 72"/>
                  <a:gd name="GluePoint12X" fmla="*/ 15 w 142"/>
                  <a:gd name="GluePoint12Y" fmla="*/ 45 h 72"/>
                  <a:gd name="GluePoint13X" fmla="*/ 24 w 142"/>
                  <a:gd name="GluePoint13Y" fmla="*/ 32 h 72"/>
                  <a:gd name="GluePoint14X" fmla="*/ 46 w 142"/>
                  <a:gd name="GluePoint14Y" fmla="*/ 0 h 72"/>
                  <a:gd name="GluePoint15X" fmla="*/ 54 w 142"/>
                  <a:gd name="GluePoint15Y" fmla="*/ 0 h 72"/>
                  <a:gd name="GluePoint16X" fmla="*/ 57 w 142"/>
                  <a:gd name="GluePoint16Y" fmla="*/ 2 h 72"/>
                  <a:gd name="GluePoint17X" fmla="*/ 56 w 142"/>
                  <a:gd name="GluePoint17Y" fmla="*/ 10 h 72"/>
                  <a:gd name="GluePoint18X" fmla="*/ 61 w 142"/>
                  <a:gd name="GluePoint18Y" fmla="*/ 10 h 72"/>
                  <a:gd name="GluePoint19X" fmla="*/ 69 w 142"/>
                  <a:gd name="GluePoint19Y" fmla="*/ 8 h 72"/>
                  <a:gd name="GluePoint20X" fmla="*/ 75 w 142"/>
                  <a:gd name="GluePoint20Y" fmla="*/ 8 h 72"/>
                  <a:gd name="GluePoint21X" fmla="*/ 77 w 142"/>
                  <a:gd name="GluePoint21Y" fmla="*/ 10 h 72"/>
                  <a:gd name="GluePoint22X" fmla="*/ 84 w 142"/>
                  <a:gd name="GluePoint22Y" fmla="*/ 8 h 72"/>
                  <a:gd name="GluePoint23X" fmla="*/ 91 w 142"/>
                  <a:gd name="GluePoint23Y" fmla="*/ 8 h 72"/>
                  <a:gd name="GluePoint24X" fmla="*/ 102 w 142"/>
                  <a:gd name="GluePoint24Y" fmla="*/ 5 h 72"/>
                  <a:gd name="GluePoint25X" fmla="*/ 110 w 142"/>
                  <a:gd name="GluePoint25Y" fmla="*/ 3 h 72"/>
                  <a:gd name="GluePoint26X" fmla="*/ 126 w 142"/>
                  <a:gd name="GluePoint26Y" fmla="*/ 3 h 72"/>
                  <a:gd name="GluePoint27X" fmla="*/ 138 w 142"/>
                  <a:gd name="GluePoint27Y" fmla="*/ 3 h 72"/>
                  <a:gd name="GluePoint28X" fmla="*/ 138 w 142"/>
                  <a:gd name="GluePoint28Y" fmla="*/ 6 h 72"/>
                  <a:gd name="GluePoint29X" fmla="*/ 142 w 142"/>
                  <a:gd name="GluePoint29Y" fmla="*/ 6 h 72"/>
                  <a:gd name="GluePoint30X" fmla="*/ 140 w 142"/>
                  <a:gd name="GluePoint30Y" fmla="*/ 10 h 72"/>
                  <a:gd name="GluePoint31X" fmla="*/ 127 w 142"/>
                  <a:gd name="GluePoint31Y" fmla="*/ 22 h 72"/>
                  <a:gd name="GluePoint32X" fmla="*/ 119 w 142"/>
                  <a:gd name="GluePoint32Y" fmla="*/ 29 h 72"/>
                  <a:gd name="GluePoint33X" fmla="*/ 118 w 142"/>
                  <a:gd name="GluePoint33Y" fmla="*/ 32 h 72"/>
                  <a:gd name="GluePoint34X" fmla="*/ 121 w 142"/>
                  <a:gd name="GluePoint34Y" fmla="*/ 34 h 72"/>
                  <a:gd name="GluePoint35X" fmla="*/ 116 w 142"/>
                  <a:gd name="GluePoint35Y" fmla="*/ 40 h 72"/>
                  <a:gd name="GluePoint36X" fmla="*/ 107 w 142"/>
                  <a:gd name="GluePoint36Y" fmla="*/ 56 h 72"/>
                  <a:gd name="GluePoint37X" fmla="*/ 99 w 142"/>
                  <a:gd name="GluePoint37Y" fmla="*/ 72 h 72"/>
                  <a:gd name="GluePoint38X" fmla="*/ 84 w 142"/>
                  <a:gd name="GluePoint38Y" fmla="*/ 72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42" h="72">
                    <a:moveTo>
                      <a:pt x="84" y="72"/>
                    </a:moveTo>
                    <a:lnTo>
                      <a:pt x="70" y="72"/>
                    </a:lnTo>
                    <a:lnTo>
                      <a:pt x="57" y="72"/>
                    </a:lnTo>
                    <a:lnTo>
                      <a:pt x="43" y="72"/>
                    </a:lnTo>
                    <a:lnTo>
                      <a:pt x="27" y="72"/>
                    </a:lnTo>
                    <a:lnTo>
                      <a:pt x="11" y="72"/>
                    </a:lnTo>
                    <a:lnTo>
                      <a:pt x="0" y="72"/>
                    </a:lnTo>
                    <a:lnTo>
                      <a:pt x="0" y="66"/>
                    </a:lnTo>
                    <a:lnTo>
                      <a:pt x="5" y="56"/>
                    </a:lnTo>
                    <a:lnTo>
                      <a:pt x="10" y="51"/>
                    </a:lnTo>
                    <a:lnTo>
                      <a:pt x="15" y="48"/>
                    </a:lnTo>
                    <a:lnTo>
                      <a:pt x="15" y="45"/>
                    </a:lnTo>
                    <a:lnTo>
                      <a:pt x="24" y="32"/>
                    </a:lnTo>
                    <a:lnTo>
                      <a:pt x="46" y="0"/>
                    </a:lnTo>
                    <a:lnTo>
                      <a:pt x="54" y="0"/>
                    </a:lnTo>
                    <a:lnTo>
                      <a:pt x="57" y="2"/>
                    </a:lnTo>
                    <a:lnTo>
                      <a:pt x="56" y="10"/>
                    </a:lnTo>
                    <a:lnTo>
                      <a:pt x="61" y="10"/>
                    </a:lnTo>
                    <a:lnTo>
                      <a:pt x="69" y="8"/>
                    </a:lnTo>
                    <a:lnTo>
                      <a:pt x="75" y="8"/>
                    </a:lnTo>
                    <a:lnTo>
                      <a:pt x="77" y="10"/>
                    </a:lnTo>
                    <a:lnTo>
                      <a:pt x="84" y="8"/>
                    </a:lnTo>
                    <a:lnTo>
                      <a:pt x="91" y="8"/>
                    </a:lnTo>
                    <a:lnTo>
                      <a:pt x="102" y="5"/>
                    </a:lnTo>
                    <a:lnTo>
                      <a:pt x="110" y="3"/>
                    </a:lnTo>
                    <a:lnTo>
                      <a:pt x="126" y="3"/>
                    </a:lnTo>
                    <a:lnTo>
                      <a:pt x="138" y="3"/>
                    </a:lnTo>
                    <a:lnTo>
                      <a:pt x="138" y="6"/>
                    </a:lnTo>
                    <a:lnTo>
                      <a:pt x="142" y="6"/>
                    </a:lnTo>
                    <a:lnTo>
                      <a:pt x="140" y="10"/>
                    </a:lnTo>
                    <a:lnTo>
                      <a:pt x="127" y="22"/>
                    </a:lnTo>
                    <a:lnTo>
                      <a:pt x="119" y="29"/>
                    </a:lnTo>
                    <a:lnTo>
                      <a:pt x="118" y="32"/>
                    </a:lnTo>
                    <a:lnTo>
                      <a:pt x="121" y="34"/>
                    </a:lnTo>
                    <a:lnTo>
                      <a:pt x="116" y="40"/>
                    </a:lnTo>
                    <a:lnTo>
                      <a:pt x="107" y="56"/>
                    </a:lnTo>
                    <a:lnTo>
                      <a:pt x="99" y="72"/>
                    </a:lnTo>
                    <a:lnTo>
                      <a:pt x="84" y="7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67" name="Freeform 20"/>
              <p:cNvSpPr/>
              <p:nvPr/>
            </p:nvSpPr>
            <p:spPr>
              <a:xfrm>
                <a:off x="1468440" y="1681200"/>
                <a:ext cx="167760" cy="19008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190080"/>
                  <a:gd name="textAreaBottom" fmla="*/ 190440 h 190080"/>
                  <a:gd name="GluePoint1X" fmla="*/ 12 w 106"/>
                  <a:gd name="GluePoint1Y" fmla="*/ 120 h 120"/>
                  <a:gd name="GluePoint2X" fmla="*/ 27 w 106"/>
                  <a:gd name="GluePoint2Y" fmla="*/ 120 h 120"/>
                  <a:gd name="GluePoint3X" fmla="*/ 84 w 106"/>
                  <a:gd name="GluePoint3Y" fmla="*/ 120 h 120"/>
                  <a:gd name="GluePoint4X" fmla="*/ 95 w 106"/>
                  <a:gd name="GluePoint4Y" fmla="*/ 98 h 120"/>
                  <a:gd name="GluePoint5X" fmla="*/ 106 w 106"/>
                  <a:gd name="GluePoint5Y" fmla="*/ 77 h 120"/>
                  <a:gd name="GluePoint6X" fmla="*/ 103 w 106"/>
                  <a:gd name="GluePoint6Y" fmla="*/ 72 h 120"/>
                  <a:gd name="GluePoint7X" fmla="*/ 101 w 106"/>
                  <a:gd name="GluePoint7Y" fmla="*/ 74 h 120"/>
                  <a:gd name="GluePoint8X" fmla="*/ 100 w 106"/>
                  <a:gd name="GluePoint8Y" fmla="*/ 75 h 120"/>
                  <a:gd name="GluePoint9X" fmla="*/ 90 w 106"/>
                  <a:gd name="GluePoint9Y" fmla="*/ 75 h 120"/>
                  <a:gd name="GluePoint10X" fmla="*/ 87 w 106"/>
                  <a:gd name="GluePoint10Y" fmla="*/ 77 h 120"/>
                  <a:gd name="GluePoint11X" fmla="*/ 82 w 106"/>
                  <a:gd name="GluePoint11Y" fmla="*/ 77 h 120"/>
                  <a:gd name="GluePoint12X" fmla="*/ 79 w 106"/>
                  <a:gd name="GluePoint12Y" fmla="*/ 79 h 120"/>
                  <a:gd name="GluePoint13X" fmla="*/ 78 w 106"/>
                  <a:gd name="GluePoint13Y" fmla="*/ 77 h 120"/>
                  <a:gd name="GluePoint14X" fmla="*/ 79 w 106"/>
                  <a:gd name="GluePoint14Y" fmla="*/ 72 h 120"/>
                  <a:gd name="GluePoint15X" fmla="*/ 76 w 106"/>
                  <a:gd name="GluePoint15Y" fmla="*/ 70 h 120"/>
                  <a:gd name="GluePoint16X" fmla="*/ 78 w 106"/>
                  <a:gd name="GluePoint16Y" fmla="*/ 67 h 120"/>
                  <a:gd name="GluePoint17X" fmla="*/ 76 w 106"/>
                  <a:gd name="GluePoint17Y" fmla="*/ 62 h 120"/>
                  <a:gd name="GluePoint18X" fmla="*/ 78 w 106"/>
                  <a:gd name="GluePoint18Y" fmla="*/ 58 h 120"/>
                  <a:gd name="GluePoint19X" fmla="*/ 76 w 106"/>
                  <a:gd name="GluePoint19Y" fmla="*/ 56 h 120"/>
                  <a:gd name="GluePoint20X" fmla="*/ 70 w 106"/>
                  <a:gd name="GluePoint20Y" fmla="*/ 59 h 120"/>
                  <a:gd name="GluePoint21X" fmla="*/ 68 w 106"/>
                  <a:gd name="GluePoint21Y" fmla="*/ 58 h 120"/>
                  <a:gd name="GluePoint22X" fmla="*/ 70 w 106"/>
                  <a:gd name="GluePoint22Y" fmla="*/ 56 h 120"/>
                  <a:gd name="GluePoint23X" fmla="*/ 70 w 106"/>
                  <a:gd name="GluePoint23Y" fmla="*/ 54 h 120"/>
                  <a:gd name="GluePoint24X" fmla="*/ 73 w 106"/>
                  <a:gd name="GluePoint24Y" fmla="*/ 53 h 120"/>
                  <a:gd name="GluePoint25X" fmla="*/ 74 w 106"/>
                  <a:gd name="GluePoint25Y" fmla="*/ 48 h 120"/>
                  <a:gd name="GluePoint26X" fmla="*/ 74 w 106"/>
                  <a:gd name="GluePoint26Y" fmla="*/ 48 h 120"/>
                  <a:gd name="GluePoint27X" fmla="*/ 81 w 106"/>
                  <a:gd name="GluePoint27Y" fmla="*/ 40 h 120"/>
                  <a:gd name="GluePoint28X" fmla="*/ 76 w 106"/>
                  <a:gd name="GluePoint28Y" fmla="*/ 38 h 120"/>
                  <a:gd name="GluePoint29X" fmla="*/ 73 w 106"/>
                  <a:gd name="GluePoint29Y" fmla="*/ 29 h 120"/>
                  <a:gd name="GluePoint30X" fmla="*/ 70 w 106"/>
                  <a:gd name="GluePoint30Y" fmla="*/ 27 h 120"/>
                  <a:gd name="GluePoint31X" fmla="*/ 71 w 106"/>
                  <a:gd name="GluePoint31Y" fmla="*/ 25 h 120"/>
                  <a:gd name="GluePoint32X" fmla="*/ 71 w 106"/>
                  <a:gd name="GluePoint32Y" fmla="*/ 24 h 120"/>
                  <a:gd name="GluePoint33X" fmla="*/ 73 w 106"/>
                  <a:gd name="GluePoint33Y" fmla="*/ 24 h 120"/>
                  <a:gd name="GluePoint34X" fmla="*/ 73 w 106"/>
                  <a:gd name="GluePoint34Y" fmla="*/ 22 h 120"/>
                  <a:gd name="GluePoint35X" fmla="*/ 71 w 106"/>
                  <a:gd name="GluePoint35Y" fmla="*/ 17 h 120"/>
                  <a:gd name="GluePoint36X" fmla="*/ 81 w 106"/>
                  <a:gd name="GluePoint36Y" fmla="*/ 0 h 120"/>
                  <a:gd name="GluePoint37X" fmla="*/ 68 w 106"/>
                  <a:gd name="GluePoint37Y" fmla="*/ 0 h 120"/>
                  <a:gd name="GluePoint38X" fmla="*/ 59 w 106"/>
                  <a:gd name="GluePoint38Y" fmla="*/ 14 h 120"/>
                  <a:gd name="GluePoint39X" fmla="*/ 51 w 106"/>
                  <a:gd name="GluePoint39Y" fmla="*/ 29 h 120"/>
                  <a:gd name="GluePoint40X" fmla="*/ 43 w 106"/>
                  <a:gd name="GluePoint40Y" fmla="*/ 43 h 120"/>
                  <a:gd name="GluePoint41X" fmla="*/ 41 w 106"/>
                  <a:gd name="GluePoint41Y" fmla="*/ 48 h 120"/>
                  <a:gd name="GluePoint42X" fmla="*/ 39 w 106"/>
                  <a:gd name="GluePoint42Y" fmla="*/ 51 h 120"/>
                  <a:gd name="GluePoint43X" fmla="*/ 39 w 106"/>
                  <a:gd name="GluePoint43Y" fmla="*/ 54 h 120"/>
                  <a:gd name="GluePoint44X" fmla="*/ 43 w 106"/>
                  <a:gd name="GluePoint44Y" fmla="*/ 54 h 120"/>
                  <a:gd name="GluePoint45X" fmla="*/ 41 w 106"/>
                  <a:gd name="GluePoint45Y" fmla="*/ 58 h 120"/>
                  <a:gd name="GluePoint46X" fmla="*/ 28 w 106"/>
                  <a:gd name="GluePoint46Y" fmla="*/ 70 h 120"/>
                  <a:gd name="GluePoint47X" fmla="*/ 20 w 106"/>
                  <a:gd name="GluePoint47Y" fmla="*/ 77 h 120"/>
                  <a:gd name="GluePoint48X" fmla="*/ 19 w 106"/>
                  <a:gd name="GluePoint48Y" fmla="*/ 80 h 120"/>
                  <a:gd name="GluePoint49X" fmla="*/ 22 w 106"/>
                  <a:gd name="GluePoint49Y" fmla="*/ 82 h 120"/>
                  <a:gd name="GluePoint50X" fmla="*/ 17 w 106"/>
                  <a:gd name="GluePoint50Y" fmla="*/ 88 h 120"/>
                  <a:gd name="GluePoint51X" fmla="*/ 8 w 106"/>
                  <a:gd name="GluePoint51Y" fmla="*/ 104 h 120"/>
                  <a:gd name="GluePoint52X" fmla="*/ 0 w 106"/>
                  <a:gd name="GluePoint52Y" fmla="*/ 120 h 120"/>
                  <a:gd name="GluePoint53X" fmla="*/ 12 w 106"/>
                  <a:gd name="GluePoint53Y" fmla="*/ 120 h 1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06" h="120">
                    <a:moveTo>
                      <a:pt x="12" y="120"/>
                    </a:moveTo>
                    <a:lnTo>
                      <a:pt x="27" y="120"/>
                    </a:lnTo>
                    <a:lnTo>
                      <a:pt x="84" y="120"/>
                    </a:lnTo>
                    <a:lnTo>
                      <a:pt x="95" y="98"/>
                    </a:lnTo>
                    <a:lnTo>
                      <a:pt x="106" y="77"/>
                    </a:lnTo>
                    <a:lnTo>
                      <a:pt x="103" y="72"/>
                    </a:lnTo>
                    <a:lnTo>
                      <a:pt x="101" y="74"/>
                    </a:lnTo>
                    <a:lnTo>
                      <a:pt x="100" y="75"/>
                    </a:lnTo>
                    <a:lnTo>
                      <a:pt x="90" y="75"/>
                    </a:lnTo>
                    <a:lnTo>
                      <a:pt x="87" y="77"/>
                    </a:lnTo>
                    <a:lnTo>
                      <a:pt x="82" y="77"/>
                    </a:lnTo>
                    <a:lnTo>
                      <a:pt x="79" y="79"/>
                    </a:lnTo>
                    <a:lnTo>
                      <a:pt x="78" y="77"/>
                    </a:lnTo>
                    <a:lnTo>
                      <a:pt x="79" y="72"/>
                    </a:lnTo>
                    <a:lnTo>
                      <a:pt x="76" y="70"/>
                    </a:lnTo>
                    <a:lnTo>
                      <a:pt x="78" y="67"/>
                    </a:lnTo>
                    <a:lnTo>
                      <a:pt x="76" y="62"/>
                    </a:lnTo>
                    <a:lnTo>
                      <a:pt x="78" y="58"/>
                    </a:lnTo>
                    <a:lnTo>
                      <a:pt x="76" y="56"/>
                    </a:lnTo>
                    <a:lnTo>
                      <a:pt x="70" y="59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0" y="54"/>
                    </a:lnTo>
                    <a:lnTo>
                      <a:pt x="73" y="53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81" y="40"/>
                    </a:lnTo>
                    <a:lnTo>
                      <a:pt x="76" y="38"/>
                    </a:lnTo>
                    <a:lnTo>
                      <a:pt x="73" y="29"/>
                    </a:lnTo>
                    <a:lnTo>
                      <a:pt x="70" y="27"/>
                    </a:lnTo>
                    <a:lnTo>
                      <a:pt x="71" y="25"/>
                    </a:lnTo>
                    <a:lnTo>
                      <a:pt x="71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1" y="17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59" y="14"/>
                    </a:lnTo>
                    <a:lnTo>
                      <a:pt x="51" y="29"/>
                    </a:lnTo>
                    <a:lnTo>
                      <a:pt x="43" y="43"/>
                    </a:lnTo>
                    <a:lnTo>
                      <a:pt x="41" y="48"/>
                    </a:lnTo>
                    <a:lnTo>
                      <a:pt x="39" y="51"/>
                    </a:lnTo>
                    <a:lnTo>
                      <a:pt x="39" y="54"/>
                    </a:lnTo>
                    <a:lnTo>
                      <a:pt x="43" y="54"/>
                    </a:lnTo>
                    <a:lnTo>
                      <a:pt x="41" y="58"/>
                    </a:lnTo>
                    <a:lnTo>
                      <a:pt x="28" y="70"/>
                    </a:lnTo>
                    <a:lnTo>
                      <a:pt x="20" y="77"/>
                    </a:lnTo>
                    <a:lnTo>
                      <a:pt x="19" y="80"/>
                    </a:lnTo>
                    <a:lnTo>
                      <a:pt x="22" y="82"/>
                    </a:lnTo>
                    <a:lnTo>
                      <a:pt x="17" y="88"/>
                    </a:lnTo>
                    <a:lnTo>
                      <a:pt x="8" y="104"/>
                    </a:lnTo>
                    <a:lnTo>
                      <a:pt x="0" y="120"/>
                    </a:lnTo>
                    <a:lnTo>
                      <a:pt x="12" y="12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68" name="Freeform 21"/>
              <p:cNvSpPr/>
              <p:nvPr/>
            </p:nvSpPr>
            <p:spPr>
              <a:xfrm>
                <a:off x="1384200" y="1681200"/>
                <a:ext cx="191880" cy="91800"/>
              </a:xfrm>
              <a:custGeom>
                <a:avLst/>
                <a:gdLst>
                  <a:gd name="textAreaLeft" fmla="*/ 0 w 191880"/>
                  <a:gd name="textAreaRight" fmla="*/ 192240 w 191880"/>
                  <a:gd name="textAreaTop" fmla="*/ 0 h 91800"/>
                  <a:gd name="textAreaBottom" fmla="*/ 92160 h 91800"/>
                  <a:gd name="GluePoint1X" fmla="*/ 61 w 121"/>
                  <a:gd name="GluePoint1Y" fmla="*/ 0 h 58"/>
                  <a:gd name="GluePoint2X" fmla="*/ 70 w 121"/>
                  <a:gd name="GluePoint2Y" fmla="*/ 0 h 58"/>
                  <a:gd name="GluePoint3X" fmla="*/ 86 w 121"/>
                  <a:gd name="GluePoint3Y" fmla="*/ 0 h 58"/>
                  <a:gd name="GluePoint4X" fmla="*/ 105 w 121"/>
                  <a:gd name="GluePoint4Y" fmla="*/ 0 h 58"/>
                  <a:gd name="GluePoint5X" fmla="*/ 121 w 121"/>
                  <a:gd name="GluePoint5Y" fmla="*/ 0 h 58"/>
                  <a:gd name="GluePoint6X" fmla="*/ 112 w 121"/>
                  <a:gd name="GluePoint6Y" fmla="*/ 14 h 58"/>
                  <a:gd name="GluePoint7X" fmla="*/ 104 w 121"/>
                  <a:gd name="GluePoint7Y" fmla="*/ 29 h 58"/>
                  <a:gd name="GluePoint8X" fmla="*/ 96 w 121"/>
                  <a:gd name="GluePoint8Y" fmla="*/ 43 h 58"/>
                  <a:gd name="GluePoint9X" fmla="*/ 94 w 121"/>
                  <a:gd name="GluePoint9Y" fmla="*/ 48 h 58"/>
                  <a:gd name="GluePoint10X" fmla="*/ 92 w 121"/>
                  <a:gd name="GluePoint10Y" fmla="*/ 51 h 58"/>
                  <a:gd name="GluePoint11X" fmla="*/ 80 w 121"/>
                  <a:gd name="GluePoint11Y" fmla="*/ 51 h 58"/>
                  <a:gd name="GluePoint12X" fmla="*/ 64 w 121"/>
                  <a:gd name="GluePoint12Y" fmla="*/ 51 h 58"/>
                  <a:gd name="GluePoint13X" fmla="*/ 56 w 121"/>
                  <a:gd name="GluePoint13Y" fmla="*/ 53 h 58"/>
                  <a:gd name="GluePoint14X" fmla="*/ 45 w 121"/>
                  <a:gd name="GluePoint14Y" fmla="*/ 56 h 58"/>
                  <a:gd name="GluePoint15X" fmla="*/ 38 w 121"/>
                  <a:gd name="GluePoint15Y" fmla="*/ 56 h 58"/>
                  <a:gd name="GluePoint16X" fmla="*/ 31 w 121"/>
                  <a:gd name="GluePoint16Y" fmla="*/ 58 h 58"/>
                  <a:gd name="GluePoint17X" fmla="*/ 29 w 121"/>
                  <a:gd name="GluePoint17Y" fmla="*/ 56 h 58"/>
                  <a:gd name="GluePoint18X" fmla="*/ 23 w 121"/>
                  <a:gd name="GluePoint18Y" fmla="*/ 56 h 58"/>
                  <a:gd name="GluePoint19X" fmla="*/ 15 w 121"/>
                  <a:gd name="GluePoint19Y" fmla="*/ 58 h 58"/>
                  <a:gd name="GluePoint20X" fmla="*/ 10 w 121"/>
                  <a:gd name="GluePoint20Y" fmla="*/ 58 h 58"/>
                  <a:gd name="GluePoint21X" fmla="*/ 11 w 121"/>
                  <a:gd name="GluePoint21Y" fmla="*/ 50 h 58"/>
                  <a:gd name="GluePoint22X" fmla="*/ 8 w 121"/>
                  <a:gd name="GluePoint22Y" fmla="*/ 48 h 58"/>
                  <a:gd name="GluePoint23X" fmla="*/ 7 w 121"/>
                  <a:gd name="GluePoint23Y" fmla="*/ 45 h 58"/>
                  <a:gd name="GluePoint24X" fmla="*/ 0 w 121"/>
                  <a:gd name="GluePoint24Y" fmla="*/ 45 h 58"/>
                  <a:gd name="GluePoint25X" fmla="*/ 4 w 121"/>
                  <a:gd name="GluePoint25Y" fmla="*/ 40 h 58"/>
                  <a:gd name="GluePoint26X" fmla="*/ 2 w 121"/>
                  <a:gd name="GluePoint26Y" fmla="*/ 43 h 58"/>
                  <a:gd name="GluePoint27X" fmla="*/ 4 w 121"/>
                  <a:gd name="GluePoint27Y" fmla="*/ 42 h 58"/>
                  <a:gd name="GluePoint28X" fmla="*/ 7 w 121"/>
                  <a:gd name="GluePoint28Y" fmla="*/ 38 h 58"/>
                  <a:gd name="GluePoint29X" fmla="*/ 5 w 121"/>
                  <a:gd name="GluePoint29Y" fmla="*/ 37 h 58"/>
                  <a:gd name="GluePoint30X" fmla="*/ 8 w 121"/>
                  <a:gd name="GluePoint30Y" fmla="*/ 33 h 58"/>
                  <a:gd name="GluePoint31X" fmla="*/ 8 w 121"/>
                  <a:gd name="GluePoint31Y" fmla="*/ 32 h 58"/>
                  <a:gd name="GluePoint32X" fmla="*/ 5 w 121"/>
                  <a:gd name="GluePoint32Y" fmla="*/ 33 h 58"/>
                  <a:gd name="GluePoint33X" fmla="*/ 10 w 121"/>
                  <a:gd name="GluePoint33Y" fmla="*/ 24 h 58"/>
                  <a:gd name="GluePoint34X" fmla="*/ 10 w 121"/>
                  <a:gd name="GluePoint34Y" fmla="*/ 16 h 58"/>
                  <a:gd name="GluePoint35X" fmla="*/ 13 w 121"/>
                  <a:gd name="GluePoint35Y" fmla="*/ 11 h 58"/>
                  <a:gd name="GluePoint36X" fmla="*/ 15 w 121"/>
                  <a:gd name="GluePoint36Y" fmla="*/ 9 h 58"/>
                  <a:gd name="GluePoint37X" fmla="*/ 23 w 121"/>
                  <a:gd name="GluePoint37Y" fmla="*/ 13 h 58"/>
                  <a:gd name="GluePoint38X" fmla="*/ 37 w 121"/>
                  <a:gd name="GluePoint38Y" fmla="*/ 14 h 58"/>
                  <a:gd name="GluePoint39X" fmla="*/ 35 w 121"/>
                  <a:gd name="GluePoint39Y" fmla="*/ 17 h 58"/>
                  <a:gd name="GluePoint40X" fmla="*/ 26 w 121"/>
                  <a:gd name="GluePoint40Y" fmla="*/ 24 h 58"/>
                  <a:gd name="GluePoint41X" fmla="*/ 24 w 121"/>
                  <a:gd name="GluePoint41Y" fmla="*/ 27 h 58"/>
                  <a:gd name="GluePoint42X" fmla="*/ 27 w 121"/>
                  <a:gd name="GluePoint42Y" fmla="*/ 27 h 58"/>
                  <a:gd name="GluePoint43X" fmla="*/ 27 w 121"/>
                  <a:gd name="GluePoint43Y" fmla="*/ 25 h 58"/>
                  <a:gd name="GluePoint44X" fmla="*/ 35 w 121"/>
                  <a:gd name="GluePoint44Y" fmla="*/ 19 h 58"/>
                  <a:gd name="GluePoint45X" fmla="*/ 38 w 121"/>
                  <a:gd name="GluePoint45Y" fmla="*/ 19 h 58"/>
                  <a:gd name="GluePoint46X" fmla="*/ 38 w 121"/>
                  <a:gd name="GluePoint46Y" fmla="*/ 21 h 58"/>
                  <a:gd name="GluePoint47X" fmla="*/ 40 w 121"/>
                  <a:gd name="GluePoint47Y" fmla="*/ 17 h 58"/>
                  <a:gd name="GluePoint48X" fmla="*/ 43 w 121"/>
                  <a:gd name="GluePoint48Y" fmla="*/ 11 h 58"/>
                  <a:gd name="GluePoint49X" fmla="*/ 42 w 121"/>
                  <a:gd name="GluePoint49Y" fmla="*/ 8 h 58"/>
                  <a:gd name="GluePoint50X" fmla="*/ 45 w 121"/>
                  <a:gd name="GluePoint50Y" fmla="*/ 6 h 58"/>
                  <a:gd name="GluePoint51X" fmla="*/ 46 w 121"/>
                  <a:gd name="GluePoint51Y" fmla="*/ 5 h 58"/>
                  <a:gd name="GluePoint52X" fmla="*/ 48 w 121"/>
                  <a:gd name="GluePoint52Y" fmla="*/ 5 h 58"/>
                  <a:gd name="GluePoint53X" fmla="*/ 45 w 121"/>
                  <a:gd name="GluePoint53Y" fmla="*/ 3 h 58"/>
                  <a:gd name="GluePoint54X" fmla="*/ 45 w 121"/>
                  <a:gd name="GluePoint54Y" fmla="*/ 0 h 58"/>
                  <a:gd name="GluePoint55X" fmla="*/ 61 w 121"/>
                  <a:gd name="GluePoint55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121" h="58">
                    <a:moveTo>
                      <a:pt x="61" y="0"/>
                    </a:moveTo>
                    <a:lnTo>
                      <a:pt x="70" y="0"/>
                    </a:lnTo>
                    <a:lnTo>
                      <a:pt x="86" y="0"/>
                    </a:lnTo>
                    <a:lnTo>
                      <a:pt x="105" y="0"/>
                    </a:lnTo>
                    <a:lnTo>
                      <a:pt x="121" y="0"/>
                    </a:lnTo>
                    <a:lnTo>
                      <a:pt x="112" y="14"/>
                    </a:lnTo>
                    <a:lnTo>
                      <a:pt x="104" y="29"/>
                    </a:lnTo>
                    <a:lnTo>
                      <a:pt x="96" y="43"/>
                    </a:lnTo>
                    <a:lnTo>
                      <a:pt x="94" y="48"/>
                    </a:lnTo>
                    <a:lnTo>
                      <a:pt x="92" y="51"/>
                    </a:lnTo>
                    <a:lnTo>
                      <a:pt x="80" y="51"/>
                    </a:lnTo>
                    <a:lnTo>
                      <a:pt x="64" y="51"/>
                    </a:lnTo>
                    <a:lnTo>
                      <a:pt x="56" y="53"/>
                    </a:lnTo>
                    <a:lnTo>
                      <a:pt x="45" y="56"/>
                    </a:lnTo>
                    <a:lnTo>
                      <a:pt x="38" y="56"/>
                    </a:lnTo>
                    <a:lnTo>
                      <a:pt x="31" y="58"/>
                    </a:lnTo>
                    <a:lnTo>
                      <a:pt x="29" y="56"/>
                    </a:lnTo>
                    <a:lnTo>
                      <a:pt x="23" y="56"/>
                    </a:lnTo>
                    <a:lnTo>
                      <a:pt x="15" y="58"/>
                    </a:lnTo>
                    <a:lnTo>
                      <a:pt x="10" y="58"/>
                    </a:lnTo>
                    <a:lnTo>
                      <a:pt x="11" y="50"/>
                    </a:lnTo>
                    <a:lnTo>
                      <a:pt x="8" y="48"/>
                    </a:lnTo>
                    <a:lnTo>
                      <a:pt x="7" y="45"/>
                    </a:lnTo>
                    <a:lnTo>
                      <a:pt x="0" y="45"/>
                    </a:lnTo>
                    <a:lnTo>
                      <a:pt x="4" y="40"/>
                    </a:lnTo>
                    <a:lnTo>
                      <a:pt x="2" y="43"/>
                    </a:lnTo>
                    <a:lnTo>
                      <a:pt x="4" y="42"/>
                    </a:lnTo>
                    <a:lnTo>
                      <a:pt x="7" y="38"/>
                    </a:lnTo>
                    <a:lnTo>
                      <a:pt x="5" y="37"/>
                    </a:lnTo>
                    <a:lnTo>
                      <a:pt x="8" y="33"/>
                    </a:lnTo>
                    <a:lnTo>
                      <a:pt x="8" y="32"/>
                    </a:lnTo>
                    <a:lnTo>
                      <a:pt x="5" y="33"/>
                    </a:lnTo>
                    <a:lnTo>
                      <a:pt x="10" y="24"/>
                    </a:lnTo>
                    <a:lnTo>
                      <a:pt x="10" y="16"/>
                    </a:lnTo>
                    <a:lnTo>
                      <a:pt x="13" y="11"/>
                    </a:lnTo>
                    <a:lnTo>
                      <a:pt x="15" y="9"/>
                    </a:lnTo>
                    <a:lnTo>
                      <a:pt x="23" y="13"/>
                    </a:lnTo>
                    <a:lnTo>
                      <a:pt x="37" y="14"/>
                    </a:lnTo>
                    <a:lnTo>
                      <a:pt x="35" y="17"/>
                    </a:lnTo>
                    <a:lnTo>
                      <a:pt x="26" y="24"/>
                    </a:lnTo>
                    <a:lnTo>
                      <a:pt x="24" y="27"/>
                    </a:lnTo>
                    <a:lnTo>
                      <a:pt x="27" y="27"/>
                    </a:lnTo>
                    <a:lnTo>
                      <a:pt x="27" y="25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38" y="21"/>
                    </a:lnTo>
                    <a:lnTo>
                      <a:pt x="40" y="17"/>
                    </a:lnTo>
                    <a:lnTo>
                      <a:pt x="43" y="11"/>
                    </a:lnTo>
                    <a:lnTo>
                      <a:pt x="42" y="8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8" y="5"/>
                    </a:lnTo>
                    <a:lnTo>
                      <a:pt x="45" y="3"/>
                    </a:lnTo>
                    <a:lnTo>
                      <a:pt x="45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69" name="Freeform 22"/>
              <p:cNvSpPr/>
              <p:nvPr/>
            </p:nvSpPr>
            <p:spPr>
              <a:xfrm>
                <a:off x="1576440" y="1681200"/>
                <a:ext cx="277560" cy="12492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124920"/>
                  <a:gd name="textAreaBottom" fmla="*/ 125280 h 124920"/>
                  <a:gd name="GluePoint1X" fmla="*/ 127 w 175"/>
                  <a:gd name="GluePoint1Y" fmla="*/ 69 h 79"/>
                  <a:gd name="GluePoint2X" fmla="*/ 103 w 175"/>
                  <a:gd name="GluePoint2Y" fmla="*/ 69 h 79"/>
                  <a:gd name="GluePoint3X" fmla="*/ 79 w 175"/>
                  <a:gd name="GluePoint3Y" fmla="*/ 69 h 79"/>
                  <a:gd name="GluePoint4X" fmla="*/ 60 w 175"/>
                  <a:gd name="GluePoint4Y" fmla="*/ 69 h 79"/>
                  <a:gd name="GluePoint5X" fmla="*/ 43 w 175"/>
                  <a:gd name="GluePoint5Y" fmla="*/ 69 h 79"/>
                  <a:gd name="GluePoint6X" fmla="*/ 38 w 175"/>
                  <a:gd name="GluePoint6Y" fmla="*/ 77 h 79"/>
                  <a:gd name="GluePoint7X" fmla="*/ 35 w 175"/>
                  <a:gd name="GluePoint7Y" fmla="*/ 72 h 79"/>
                  <a:gd name="GluePoint8X" fmla="*/ 33 w 175"/>
                  <a:gd name="GluePoint8Y" fmla="*/ 74 h 79"/>
                  <a:gd name="GluePoint9X" fmla="*/ 32 w 175"/>
                  <a:gd name="GluePoint9Y" fmla="*/ 75 h 79"/>
                  <a:gd name="GluePoint10X" fmla="*/ 22 w 175"/>
                  <a:gd name="GluePoint10Y" fmla="*/ 75 h 79"/>
                  <a:gd name="GluePoint11X" fmla="*/ 19 w 175"/>
                  <a:gd name="GluePoint11Y" fmla="*/ 77 h 79"/>
                  <a:gd name="GluePoint12X" fmla="*/ 14 w 175"/>
                  <a:gd name="GluePoint12Y" fmla="*/ 77 h 79"/>
                  <a:gd name="GluePoint13X" fmla="*/ 11 w 175"/>
                  <a:gd name="GluePoint13Y" fmla="*/ 79 h 79"/>
                  <a:gd name="GluePoint14X" fmla="*/ 10 w 175"/>
                  <a:gd name="GluePoint14Y" fmla="*/ 77 h 79"/>
                  <a:gd name="GluePoint15X" fmla="*/ 11 w 175"/>
                  <a:gd name="GluePoint15Y" fmla="*/ 72 h 79"/>
                  <a:gd name="GluePoint16X" fmla="*/ 8 w 175"/>
                  <a:gd name="GluePoint16Y" fmla="*/ 70 h 79"/>
                  <a:gd name="GluePoint17X" fmla="*/ 10 w 175"/>
                  <a:gd name="GluePoint17Y" fmla="*/ 67 h 79"/>
                  <a:gd name="GluePoint18X" fmla="*/ 8 w 175"/>
                  <a:gd name="GluePoint18Y" fmla="*/ 62 h 79"/>
                  <a:gd name="GluePoint19X" fmla="*/ 10 w 175"/>
                  <a:gd name="GluePoint19Y" fmla="*/ 58 h 79"/>
                  <a:gd name="GluePoint20X" fmla="*/ 8 w 175"/>
                  <a:gd name="GluePoint20Y" fmla="*/ 56 h 79"/>
                  <a:gd name="GluePoint21X" fmla="*/ 2 w 175"/>
                  <a:gd name="GluePoint21Y" fmla="*/ 59 h 79"/>
                  <a:gd name="GluePoint22X" fmla="*/ 0 w 175"/>
                  <a:gd name="GluePoint22Y" fmla="*/ 58 h 79"/>
                  <a:gd name="GluePoint23X" fmla="*/ 2 w 175"/>
                  <a:gd name="GluePoint23Y" fmla="*/ 56 h 79"/>
                  <a:gd name="GluePoint24X" fmla="*/ 2 w 175"/>
                  <a:gd name="GluePoint24Y" fmla="*/ 54 h 79"/>
                  <a:gd name="GluePoint25X" fmla="*/ 5 w 175"/>
                  <a:gd name="GluePoint25Y" fmla="*/ 53 h 79"/>
                  <a:gd name="GluePoint26X" fmla="*/ 6 w 175"/>
                  <a:gd name="GluePoint26Y" fmla="*/ 48 h 79"/>
                  <a:gd name="GluePoint27X" fmla="*/ 6 w 175"/>
                  <a:gd name="GluePoint27Y" fmla="*/ 48 h 79"/>
                  <a:gd name="GluePoint28X" fmla="*/ 13 w 175"/>
                  <a:gd name="GluePoint28Y" fmla="*/ 40 h 79"/>
                  <a:gd name="GluePoint29X" fmla="*/ 8 w 175"/>
                  <a:gd name="GluePoint29Y" fmla="*/ 38 h 79"/>
                  <a:gd name="GluePoint30X" fmla="*/ 5 w 175"/>
                  <a:gd name="GluePoint30Y" fmla="*/ 29 h 79"/>
                  <a:gd name="GluePoint31X" fmla="*/ 2 w 175"/>
                  <a:gd name="GluePoint31Y" fmla="*/ 27 h 79"/>
                  <a:gd name="GluePoint32X" fmla="*/ 3 w 175"/>
                  <a:gd name="GluePoint32Y" fmla="*/ 25 h 79"/>
                  <a:gd name="GluePoint33X" fmla="*/ 3 w 175"/>
                  <a:gd name="GluePoint33Y" fmla="*/ 24 h 79"/>
                  <a:gd name="GluePoint34X" fmla="*/ 5 w 175"/>
                  <a:gd name="GluePoint34Y" fmla="*/ 24 h 79"/>
                  <a:gd name="GluePoint35X" fmla="*/ 5 w 175"/>
                  <a:gd name="GluePoint35Y" fmla="*/ 22 h 79"/>
                  <a:gd name="GluePoint36X" fmla="*/ 3 w 175"/>
                  <a:gd name="GluePoint36Y" fmla="*/ 17 h 79"/>
                  <a:gd name="GluePoint37X" fmla="*/ 13 w 175"/>
                  <a:gd name="GluePoint37Y" fmla="*/ 0 h 79"/>
                  <a:gd name="GluePoint38X" fmla="*/ 25 w 175"/>
                  <a:gd name="GluePoint38Y" fmla="*/ 0 h 79"/>
                  <a:gd name="GluePoint39X" fmla="*/ 40 w 175"/>
                  <a:gd name="GluePoint39Y" fmla="*/ 0 h 79"/>
                  <a:gd name="GluePoint40X" fmla="*/ 57 w 175"/>
                  <a:gd name="GluePoint40Y" fmla="*/ 0 h 79"/>
                  <a:gd name="GluePoint41X" fmla="*/ 76 w 175"/>
                  <a:gd name="GluePoint41Y" fmla="*/ 0 h 79"/>
                  <a:gd name="GluePoint42X" fmla="*/ 94 w 175"/>
                  <a:gd name="GluePoint42Y" fmla="*/ 0 h 79"/>
                  <a:gd name="GluePoint43X" fmla="*/ 114 w 175"/>
                  <a:gd name="GluePoint43Y" fmla="*/ 0 h 79"/>
                  <a:gd name="GluePoint44X" fmla="*/ 135 w 175"/>
                  <a:gd name="GluePoint44Y" fmla="*/ 0 h 79"/>
                  <a:gd name="GluePoint45X" fmla="*/ 159 w 175"/>
                  <a:gd name="GluePoint45Y" fmla="*/ 0 h 79"/>
                  <a:gd name="GluePoint46X" fmla="*/ 175 w 175"/>
                  <a:gd name="GluePoint46Y" fmla="*/ 0 h 79"/>
                  <a:gd name="GluePoint47X" fmla="*/ 160 w 175"/>
                  <a:gd name="GluePoint47Y" fmla="*/ 24 h 79"/>
                  <a:gd name="GluePoint48X" fmla="*/ 138 w 175"/>
                  <a:gd name="GluePoint48Y" fmla="*/ 69 h 79"/>
                  <a:gd name="GluePoint49X" fmla="*/ 127 w 175"/>
                  <a:gd name="GluePoint49Y" fmla="*/ 69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75" h="79">
                    <a:moveTo>
                      <a:pt x="127" y="69"/>
                    </a:moveTo>
                    <a:lnTo>
                      <a:pt x="103" y="69"/>
                    </a:lnTo>
                    <a:lnTo>
                      <a:pt x="79" y="69"/>
                    </a:lnTo>
                    <a:lnTo>
                      <a:pt x="60" y="69"/>
                    </a:lnTo>
                    <a:lnTo>
                      <a:pt x="43" y="69"/>
                    </a:lnTo>
                    <a:lnTo>
                      <a:pt x="38" y="77"/>
                    </a:lnTo>
                    <a:lnTo>
                      <a:pt x="35" y="72"/>
                    </a:lnTo>
                    <a:lnTo>
                      <a:pt x="33" y="74"/>
                    </a:lnTo>
                    <a:lnTo>
                      <a:pt x="32" y="75"/>
                    </a:lnTo>
                    <a:lnTo>
                      <a:pt x="22" y="75"/>
                    </a:lnTo>
                    <a:lnTo>
                      <a:pt x="19" y="77"/>
                    </a:lnTo>
                    <a:lnTo>
                      <a:pt x="14" y="77"/>
                    </a:lnTo>
                    <a:lnTo>
                      <a:pt x="11" y="79"/>
                    </a:lnTo>
                    <a:lnTo>
                      <a:pt x="10" y="77"/>
                    </a:lnTo>
                    <a:lnTo>
                      <a:pt x="11" y="72"/>
                    </a:lnTo>
                    <a:lnTo>
                      <a:pt x="8" y="70"/>
                    </a:lnTo>
                    <a:lnTo>
                      <a:pt x="10" y="67"/>
                    </a:lnTo>
                    <a:lnTo>
                      <a:pt x="8" y="62"/>
                    </a:lnTo>
                    <a:lnTo>
                      <a:pt x="10" y="58"/>
                    </a:lnTo>
                    <a:lnTo>
                      <a:pt x="8" y="56"/>
                    </a:lnTo>
                    <a:lnTo>
                      <a:pt x="2" y="59"/>
                    </a:lnTo>
                    <a:lnTo>
                      <a:pt x="0" y="58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5" y="53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13" y="40"/>
                    </a:lnTo>
                    <a:lnTo>
                      <a:pt x="8" y="38"/>
                    </a:lnTo>
                    <a:lnTo>
                      <a:pt x="5" y="29"/>
                    </a:lnTo>
                    <a:lnTo>
                      <a:pt x="2" y="27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3" y="17"/>
                    </a:lnTo>
                    <a:lnTo>
                      <a:pt x="13" y="0"/>
                    </a:lnTo>
                    <a:lnTo>
                      <a:pt x="25" y="0"/>
                    </a:lnTo>
                    <a:lnTo>
                      <a:pt x="40" y="0"/>
                    </a:lnTo>
                    <a:lnTo>
                      <a:pt x="57" y="0"/>
                    </a:lnTo>
                    <a:lnTo>
                      <a:pt x="76" y="0"/>
                    </a:lnTo>
                    <a:lnTo>
                      <a:pt x="94" y="0"/>
                    </a:lnTo>
                    <a:lnTo>
                      <a:pt x="114" y="0"/>
                    </a:lnTo>
                    <a:lnTo>
                      <a:pt x="135" y="0"/>
                    </a:lnTo>
                    <a:lnTo>
                      <a:pt x="159" y="0"/>
                    </a:lnTo>
                    <a:lnTo>
                      <a:pt x="175" y="0"/>
                    </a:lnTo>
                    <a:lnTo>
                      <a:pt x="160" y="24"/>
                    </a:lnTo>
                    <a:lnTo>
                      <a:pt x="138" y="69"/>
                    </a:lnTo>
                    <a:lnTo>
                      <a:pt x="127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70" name="Freeform 23"/>
              <p:cNvSpPr/>
              <p:nvPr/>
            </p:nvSpPr>
            <p:spPr>
              <a:xfrm>
                <a:off x="1585800" y="1790640"/>
                <a:ext cx="209160" cy="10908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109080"/>
                  <a:gd name="textAreaBottom" fmla="*/ 109440 h 109080"/>
                  <a:gd name="GluePoint1X" fmla="*/ 121 w 132"/>
                  <a:gd name="GluePoint1Y" fmla="*/ 0 h 69"/>
                  <a:gd name="GluePoint2X" fmla="*/ 97 w 132"/>
                  <a:gd name="GluePoint2Y" fmla="*/ 0 h 69"/>
                  <a:gd name="GluePoint3X" fmla="*/ 73 w 132"/>
                  <a:gd name="GluePoint3Y" fmla="*/ 0 h 69"/>
                  <a:gd name="GluePoint4X" fmla="*/ 54 w 132"/>
                  <a:gd name="GluePoint4Y" fmla="*/ 0 h 69"/>
                  <a:gd name="GluePoint5X" fmla="*/ 37 w 132"/>
                  <a:gd name="GluePoint5Y" fmla="*/ 0 h 69"/>
                  <a:gd name="GluePoint6X" fmla="*/ 21 w 132"/>
                  <a:gd name="GluePoint6Y" fmla="*/ 29 h 69"/>
                  <a:gd name="GluePoint7X" fmla="*/ 0 w 132"/>
                  <a:gd name="GluePoint7Y" fmla="*/ 69 h 69"/>
                  <a:gd name="GluePoint8X" fmla="*/ 15 w 132"/>
                  <a:gd name="GluePoint8Y" fmla="*/ 69 h 69"/>
                  <a:gd name="GluePoint9X" fmla="*/ 43 w 132"/>
                  <a:gd name="GluePoint9Y" fmla="*/ 69 h 69"/>
                  <a:gd name="GluePoint10X" fmla="*/ 59 w 132"/>
                  <a:gd name="GluePoint10Y" fmla="*/ 69 h 69"/>
                  <a:gd name="GluePoint11X" fmla="*/ 81 w 132"/>
                  <a:gd name="GluePoint11Y" fmla="*/ 69 h 69"/>
                  <a:gd name="GluePoint12X" fmla="*/ 100 w 132"/>
                  <a:gd name="GluePoint12Y" fmla="*/ 69 h 69"/>
                  <a:gd name="GluePoint13X" fmla="*/ 108 w 132"/>
                  <a:gd name="GluePoint13Y" fmla="*/ 50 h 69"/>
                  <a:gd name="GluePoint14X" fmla="*/ 124 w 132"/>
                  <a:gd name="GluePoint14Y" fmla="*/ 16 h 69"/>
                  <a:gd name="GluePoint15X" fmla="*/ 132 w 132"/>
                  <a:gd name="GluePoint15Y" fmla="*/ 0 h 69"/>
                  <a:gd name="GluePoint16X" fmla="*/ 121 w 132"/>
                  <a:gd name="GluePoint16Y" fmla="*/ 0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32" h="69">
                    <a:moveTo>
                      <a:pt x="121" y="0"/>
                    </a:moveTo>
                    <a:lnTo>
                      <a:pt x="97" y="0"/>
                    </a:lnTo>
                    <a:lnTo>
                      <a:pt x="73" y="0"/>
                    </a:lnTo>
                    <a:lnTo>
                      <a:pt x="54" y="0"/>
                    </a:lnTo>
                    <a:lnTo>
                      <a:pt x="37" y="0"/>
                    </a:lnTo>
                    <a:lnTo>
                      <a:pt x="21" y="29"/>
                    </a:lnTo>
                    <a:lnTo>
                      <a:pt x="0" y="69"/>
                    </a:lnTo>
                    <a:lnTo>
                      <a:pt x="15" y="69"/>
                    </a:lnTo>
                    <a:lnTo>
                      <a:pt x="43" y="69"/>
                    </a:lnTo>
                    <a:lnTo>
                      <a:pt x="59" y="69"/>
                    </a:lnTo>
                    <a:lnTo>
                      <a:pt x="81" y="69"/>
                    </a:lnTo>
                    <a:lnTo>
                      <a:pt x="100" y="69"/>
                    </a:lnTo>
                    <a:lnTo>
                      <a:pt x="108" y="50"/>
                    </a:lnTo>
                    <a:lnTo>
                      <a:pt x="124" y="16"/>
                    </a:lnTo>
                    <a:lnTo>
                      <a:pt x="132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71" name="Freeform 24"/>
              <p:cNvSpPr/>
              <p:nvPr/>
            </p:nvSpPr>
            <p:spPr>
              <a:xfrm>
                <a:off x="1744560" y="1844640"/>
                <a:ext cx="186840" cy="80640"/>
              </a:xfrm>
              <a:custGeom>
                <a:avLst/>
                <a:gdLst>
                  <a:gd name="textAreaLeft" fmla="*/ 0 w 186840"/>
                  <a:gd name="textAreaRight" fmla="*/ 187200 w 186840"/>
                  <a:gd name="textAreaTop" fmla="*/ 0 h 80640"/>
                  <a:gd name="textAreaBottom" fmla="*/ 81000 h 80640"/>
                  <a:gd name="GluePoint1X" fmla="*/ 88 w 118"/>
                  <a:gd name="GluePoint1Y" fmla="*/ 0 h 51"/>
                  <a:gd name="GluePoint2X" fmla="*/ 69 w 118"/>
                  <a:gd name="GluePoint2Y" fmla="*/ 0 h 51"/>
                  <a:gd name="GluePoint3X" fmla="*/ 42 w 118"/>
                  <a:gd name="GluePoint3Y" fmla="*/ 0 h 51"/>
                  <a:gd name="GluePoint4X" fmla="*/ 16 w 118"/>
                  <a:gd name="GluePoint4Y" fmla="*/ 0 h 51"/>
                  <a:gd name="GluePoint5X" fmla="*/ 8 w 118"/>
                  <a:gd name="GluePoint5Y" fmla="*/ 16 h 51"/>
                  <a:gd name="GluePoint6X" fmla="*/ 0 w 118"/>
                  <a:gd name="GluePoint6Y" fmla="*/ 35 h 51"/>
                  <a:gd name="GluePoint7X" fmla="*/ 13 w 118"/>
                  <a:gd name="GluePoint7Y" fmla="*/ 35 h 51"/>
                  <a:gd name="GluePoint8X" fmla="*/ 27 w 118"/>
                  <a:gd name="GluePoint8Y" fmla="*/ 35 h 51"/>
                  <a:gd name="GluePoint9X" fmla="*/ 21 w 118"/>
                  <a:gd name="GluePoint9Y" fmla="*/ 51 h 51"/>
                  <a:gd name="GluePoint10X" fmla="*/ 45 w 118"/>
                  <a:gd name="GluePoint10Y" fmla="*/ 51 h 51"/>
                  <a:gd name="GluePoint11X" fmla="*/ 69 w 118"/>
                  <a:gd name="GluePoint11Y" fmla="*/ 51 h 51"/>
                  <a:gd name="GluePoint12X" fmla="*/ 91 w 118"/>
                  <a:gd name="GluePoint12Y" fmla="*/ 51 h 51"/>
                  <a:gd name="GluePoint13X" fmla="*/ 115 w 118"/>
                  <a:gd name="GluePoint13Y" fmla="*/ 51 h 51"/>
                  <a:gd name="GluePoint14X" fmla="*/ 115 w 118"/>
                  <a:gd name="GluePoint14Y" fmla="*/ 48 h 51"/>
                  <a:gd name="GluePoint15X" fmla="*/ 113 w 118"/>
                  <a:gd name="GluePoint15Y" fmla="*/ 46 h 51"/>
                  <a:gd name="GluePoint16X" fmla="*/ 113 w 118"/>
                  <a:gd name="GluePoint16Y" fmla="*/ 43 h 51"/>
                  <a:gd name="GluePoint17X" fmla="*/ 113 w 118"/>
                  <a:gd name="GluePoint17Y" fmla="*/ 41 h 51"/>
                  <a:gd name="GluePoint18X" fmla="*/ 113 w 118"/>
                  <a:gd name="GluePoint18Y" fmla="*/ 40 h 51"/>
                  <a:gd name="GluePoint19X" fmla="*/ 115 w 118"/>
                  <a:gd name="GluePoint19Y" fmla="*/ 37 h 51"/>
                  <a:gd name="GluePoint20X" fmla="*/ 115 w 118"/>
                  <a:gd name="GluePoint20Y" fmla="*/ 33 h 51"/>
                  <a:gd name="GluePoint21X" fmla="*/ 116 w 118"/>
                  <a:gd name="GluePoint21Y" fmla="*/ 30 h 51"/>
                  <a:gd name="GluePoint22X" fmla="*/ 116 w 118"/>
                  <a:gd name="GluePoint22Y" fmla="*/ 29 h 51"/>
                  <a:gd name="GluePoint23X" fmla="*/ 116 w 118"/>
                  <a:gd name="GluePoint23Y" fmla="*/ 27 h 51"/>
                  <a:gd name="GluePoint24X" fmla="*/ 115 w 118"/>
                  <a:gd name="GluePoint24Y" fmla="*/ 25 h 51"/>
                  <a:gd name="GluePoint25X" fmla="*/ 118 w 118"/>
                  <a:gd name="GluePoint25Y" fmla="*/ 21 h 51"/>
                  <a:gd name="GluePoint26X" fmla="*/ 116 w 118"/>
                  <a:gd name="GluePoint26Y" fmla="*/ 14 h 51"/>
                  <a:gd name="GluePoint27X" fmla="*/ 118 w 118"/>
                  <a:gd name="GluePoint27Y" fmla="*/ 9 h 51"/>
                  <a:gd name="GluePoint28X" fmla="*/ 116 w 118"/>
                  <a:gd name="GluePoint28Y" fmla="*/ 8 h 51"/>
                  <a:gd name="GluePoint29X" fmla="*/ 115 w 118"/>
                  <a:gd name="GluePoint29Y" fmla="*/ 8 h 51"/>
                  <a:gd name="GluePoint30X" fmla="*/ 115 w 118"/>
                  <a:gd name="GluePoint30Y" fmla="*/ 6 h 51"/>
                  <a:gd name="GluePoint31X" fmla="*/ 108 w 118"/>
                  <a:gd name="GluePoint31Y" fmla="*/ 3 h 51"/>
                  <a:gd name="GluePoint32X" fmla="*/ 101 w 118"/>
                  <a:gd name="GluePoint32Y" fmla="*/ 3 h 51"/>
                  <a:gd name="GluePoint33X" fmla="*/ 97 w 118"/>
                  <a:gd name="GluePoint33Y" fmla="*/ 4 h 51"/>
                  <a:gd name="GluePoint34X" fmla="*/ 93 w 118"/>
                  <a:gd name="GluePoint34Y" fmla="*/ 0 h 51"/>
                  <a:gd name="GluePoint35X" fmla="*/ 88 w 118"/>
                  <a:gd name="GluePoint35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18" h="51">
                    <a:moveTo>
                      <a:pt x="88" y="0"/>
                    </a:moveTo>
                    <a:lnTo>
                      <a:pt x="69" y="0"/>
                    </a:lnTo>
                    <a:lnTo>
                      <a:pt x="42" y="0"/>
                    </a:lnTo>
                    <a:lnTo>
                      <a:pt x="16" y="0"/>
                    </a:lnTo>
                    <a:lnTo>
                      <a:pt x="8" y="16"/>
                    </a:lnTo>
                    <a:lnTo>
                      <a:pt x="0" y="35"/>
                    </a:lnTo>
                    <a:lnTo>
                      <a:pt x="13" y="35"/>
                    </a:lnTo>
                    <a:lnTo>
                      <a:pt x="27" y="35"/>
                    </a:lnTo>
                    <a:lnTo>
                      <a:pt x="21" y="51"/>
                    </a:lnTo>
                    <a:lnTo>
                      <a:pt x="45" y="51"/>
                    </a:lnTo>
                    <a:lnTo>
                      <a:pt x="69" y="51"/>
                    </a:lnTo>
                    <a:lnTo>
                      <a:pt x="91" y="51"/>
                    </a:lnTo>
                    <a:lnTo>
                      <a:pt x="115" y="51"/>
                    </a:lnTo>
                    <a:lnTo>
                      <a:pt x="115" y="48"/>
                    </a:lnTo>
                    <a:lnTo>
                      <a:pt x="113" y="46"/>
                    </a:lnTo>
                    <a:lnTo>
                      <a:pt x="113" y="43"/>
                    </a:lnTo>
                    <a:lnTo>
                      <a:pt x="113" y="41"/>
                    </a:lnTo>
                    <a:lnTo>
                      <a:pt x="113" y="40"/>
                    </a:lnTo>
                    <a:lnTo>
                      <a:pt x="115" y="37"/>
                    </a:lnTo>
                    <a:lnTo>
                      <a:pt x="115" y="33"/>
                    </a:lnTo>
                    <a:lnTo>
                      <a:pt x="116" y="30"/>
                    </a:lnTo>
                    <a:lnTo>
                      <a:pt x="116" y="29"/>
                    </a:lnTo>
                    <a:lnTo>
                      <a:pt x="116" y="27"/>
                    </a:lnTo>
                    <a:lnTo>
                      <a:pt x="115" y="25"/>
                    </a:lnTo>
                    <a:lnTo>
                      <a:pt x="118" y="21"/>
                    </a:lnTo>
                    <a:lnTo>
                      <a:pt x="116" y="14"/>
                    </a:lnTo>
                    <a:lnTo>
                      <a:pt x="118" y="9"/>
                    </a:lnTo>
                    <a:lnTo>
                      <a:pt x="116" y="8"/>
                    </a:lnTo>
                    <a:lnTo>
                      <a:pt x="115" y="8"/>
                    </a:lnTo>
                    <a:lnTo>
                      <a:pt x="115" y="6"/>
                    </a:lnTo>
                    <a:lnTo>
                      <a:pt x="108" y="3"/>
                    </a:lnTo>
                    <a:lnTo>
                      <a:pt x="101" y="3"/>
                    </a:lnTo>
                    <a:lnTo>
                      <a:pt x="97" y="4"/>
                    </a:lnTo>
                    <a:lnTo>
                      <a:pt x="93" y="0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72" name="Freeform 25"/>
              <p:cNvSpPr/>
              <p:nvPr/>
            </p:nvSpPr>
            <p:spPr>
              <a:xfrm>
                <a:off x="1584360" y="1900080"/>
                <a:ext cx="202680" cy="109080"/>
              </a:xfrm>
              <a:custGeom>
                <a:avLst/>
                <a:gdLst>
                  <a:gd name="textAreaLeft" fmla="*/ 0 w 202680"/>
                  <a:gd name="textAreaRight" fmla="*/ 203040 w 202680"/>
                  <a:gd name="textAreaTop" fmla="*/ 0 h 109080"/>
                  <a:gd name="textAreaBottom" fmla="*/ 109440 h 109080"/>
                  <a:gd name="GluePoint1X" fmla="*/ 87 w 128"/>
                  <a:gd name="GluePoint1Y" fmla="*/ 69 h 69"/>
                  <a:gd name="GluePoint2X" fmla="*/ 63 w 128"/>
                  <a:gd name="GluePoint2Y" fmla="*/ 69 h 69"/>
                  <a:gd name="GluePoint3X" fmla="*/ 38 w 128"/>
                  <a:gd name="GluePoint3Y" fmla="*/ 69 h 69"/>
                  <a:gd name="GluePoint4X" fmla="*/ 17 w 128"/>
                  <a:gd name="GluePoint4Y" fmla="*/ 69 h 69"/>
                  <a:gd name="GluePoint5X" fmla="*/ 0 w 128"/>
                  <a:gd name="GluePoint5Y" fmla="*/ 69 h 69"/>
                  <a:gd name="GluePoint6X" fmla="*/ 8 w 128"/>
                  <a:gd name="GluePoint6Y" fmla="*/ 50 h 69"/>
                  <a:gd name="GluePoint7X" fmla="*/ 19 w 128"/>
                  <a:gd name="GluePoint7Y" fmla="*/ 23 h 69"/>
                  <a:gd name="GluePoint8X" fmla="*/ 30 w 128"/>
                  <a:gd name="GluePoint8Y" fmla="*/ 0 h 69"/>
                  <a:gd name="GluePoint9X" fmla="*/ 44 w 128"/>
                  <a:gd name="GluePoint9Y" fmla="*/ 0 h 69"/>
                  <a:gd name="GluePoint10X" fmla="*/ 60 w 128"/>
                  <a:gd name="GluePoint10Y" fmla="*/ 0 h 69"/>
                  <a:gd name="GluePoint11X" fmla="*/ 82 w 128"/>
                  <a:gd name="GluePoint11Y" fmla="*/ 0 h 69"/>
                  <a:gd name="GluePoint12X" fmla="*/ 114 w 128"/>
                  <a:gd name="GluePoint12Y" fmla="*/ 0 h 69"/>
                  <a:gd name="GluePoint13X" fmla="*/ 128 w 128"/>
                  <a:gd name="GluePoint13Y" fmla="*/ 0 h 69"/>
                  <a:gd name="GluePoint14X" fmla="*/ 116 w 128"/>
                  <a:gd name="GluePoint14Y" fmla="*/ 32 h 69"/>
                  <a:gd name="GluePoint15X" fmla="*/ 108 w 128"/>
                  <a:gd name="GluePoint15Y" fmla="*/ 53 h 69"/>
                  <a:gd name="GluePoint16X" fmla="*/ 101 w 128"/>
                  <a:gd name="GluePoint16Y" fmla="*/ 69 h 69"/>
                  <a:gd name="GluePoint17X" fmla="*/ 87 w 128"/>
                  <a:gd name="GluePoint17Y" fmla="*/ 69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128" h="69">
                    <a:moveTo>
                      <a:pt x="87" y="69"/>
                    </a:moveTo>
                    <a:lnTo>
                      <a:pt x="63" y="69"/>
                    </a:lnTo>
                    <a:lnTo>
                      <a:pt x="38" y="69"/>
                    </a:lnTo>
                    <a:lnTo>
                      <a:pt x="17" y="69"/>
                    </a:lnTo>
                    <a:lnTo>
                      <a:pt x="0" y="69"/>
                    </a:lnTo>
                    <a:lnTo>
                      <a:pt x="8" y="50"/>
                    </a:lnTo>
                    <a:lnTo>
                      <a:pt x="19" y="23"/>
                    </a:lnTo>
                    <a:lnTo>
                      <a:pt x="30" y="0"/>
                    </a:lnTo>
                    <a:lnTo>
                      <a:pt x="44" y="0"/>
                    </a:lnTo>
                    <a:lnTo>
                      <a:pt x="60" y="0"/>
                    </a:lnTo>
                    <a:lnTo>
                      <a:pt x="82" y="0"/>
                    </a:lnTo>
                    <a:lnTo>
                      <a:pt x="114" y="0"/>
                    </a:lnTo>
                    <a:lnTo>
                      <a:pt x="128" y="0"/>
                    </a:lnTo>
                    <a:lnTo>
                      <a:pt x="116" y="32"/>
                    </a:lnTo>
                    <a:lnTo>
                      <a:pt x="108" y="53"/>
                    </a:lnTo>
                    <a:lnTo>
                      <a:pt x="101" y="69"/>
                    </a:lnTo>
                    <a:lnTo>
                      <a:pt x="87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73" name="Freeform 26"/>
              <p:cNvSpPr/>
              <p:nvPr/>
            </p:nvSpPr>
            <p:spPr>
              <a:xfrm>
                <a:off x="1744560" y="1925640"/>
                <a:ext cx="190080" cy="8388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83880"/>
                  <a:gd name="textAreaBottom" fmla="*/ 84240 h 83880"/>
                  <a:gd name="GluePoint1X" fmla="*/ 112 w 120"/>
                  <a:gd name="GluePoint1Y" fmla="*/ 0 h 53"/>
                  <a:gd name="GluePoint2X" fmla="*/ 91 w 120"/>
                  <a:gd name="GluePoint2Y" fmla="*/ 0 h 53"/>
                  <a:gd name="GluePoint3X" fmla="*/ 69 w 120"/>
                  <a:gd name="GluePoint3Y" fmla="*/ 0 h 53"/>
                  <a:gd name="GluePoint4X" fmla="*/ 45 w 120"/>
                  <a:gd name="GluePoint4Y" fmla="*/ 0 h 53"/>
                  <a:gd name="GluePoint5X" fmla="*/ 21 w 120"/>
                  <a:gd name="GluePoint5Y" fmla="*/ 0 h 53"/>
                  <a:gd name="GluePoint6X" fmla="*/ 15 w 120"/>
                  <a:gd name="GluePoint6Y" fmla="*/ 16 h 53"/>
                  <a:gd name="GluePoint7X" fmla="*/ 7 w 120"/>
                  <a:gd name="GluePoint7Y" fmla="*/ 37 h 53"/>
                  <a:gd name="GluePoint8X" fmla="*/ 0 w 120"/>
                  <a:gd name="GluePoint8Y" fmla="*/ 53 h 53"/>
                  <a:gd name="GluePoint9X" fmla="*/ 15 w 120"/>
                  <a:gd name="GluePoint9Y" fmla="*/ 53 h 53"/>
                  <a:gd name="GluePoint10X" fmla="*/ 35 w 120"/>
                  <a:gd name="GluePoint10Y" fmla="*/ 53 h 53"/>
                  <a:gd name="GluePoint11X" fmla="*/ 59 w 120"/>
                  <a:gd name="GluePoint11Y" fmla="*/ 53 h 53"/>
                  <a:gd name="GluePoint12X" fmla="*/ 85 w 120"/>
                  <a:gd name="GluePoint12Y" fmla="*/ 53 h 53"/>
                  <a:gd name="GluePoint13X" fmla="*/ 107 w 120"/>
                  <a:gd name="GluePoint13Y" fmla="*/ 53 h 53"/>
                  <a:gd name="GluePoint14X" fmla="*/ 120 w 120"/>
                  <a:gd name="GluePoint14Y" fmla="*/ 16 h 53"/>
                  <a:gd name="GluePoint15X" fmla="*/ 116 w 120"/>
                  <a:gd name="GluePoint15Y" fmla="*/ 15 h 53"/>
                  <a:gd name="GluePoint16X" fmla="*/ 115 w 120"/>
                  <a:gd name="GluePoint16Y" fmla="*/ 10 h 53"/>
                  <a:gd name="GluePoint17X" fmla="*/ 118 w 120"/>
                  <a:gd name="GluePoint17Y" fmla="*/ 7 h 53"/>
                  <a:gd name="GluePoint18X" fmla="*/ 120 w 120"/>
                  <a:gd name="GluePoint18Y" fmla="*/ 5 h 53"/>
                  <a:gd name="GluePoint19X" fmla="*/ 120 w 120"/>
                  <a:gd name="GluePoint19Y" fmla="*/ 3 h 53"/>
                  <a:gd name="GluePoint20X" fmla="*/ 118 w 120"/>
                  <a:gd name="GluePoint20Y" fmla="*/ 3 h 53"/>
                  <a:gd name="GluePoint21X" fmla="*/ 115 w 120"/>
                  <a:gd name="GluePoint21Y" fmla="*/ 0 h 53"/>
                  <a:gd name="GluePoint22X" fmla="*/ 112 w 120"/>
                  <a:gd name="GluePoint22Y" fmla="*/ 0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20" h="53">
                    <a:moveTo>
                      <a:pt x="112" y="0"/>
                    </a:moveTo>
                    <a:lnTo>
                      <a:pt x="91" y="0"/>
                    </a:lnTo>
                    <a:lnTo>
                      <a:pt x="69" y="0"/>
                    </a:lnTo>
                    <a:lnTo>
                      <a:pt x="45" y="0"/>
                    </a:lnTo>
                    <a:lnTo>
                      <a:pt x="21" y="0"/>
                    </a:lnTo>
                    <a:lnTo>
                      <a:pt x="15" y="16"/>
                    </a:lnTo>
                    <a:lnTo>
                      <a:pt x="7" y="37"/>
                    </a:lnTo>
                    <a:lnTo>
                      <a:pt x="0" y="53"/>
                    </a:lnTo>
                    <a:lnTo>
                      <a:pt x="15" y="53"/>
                    </a:lnTo>
                    <a:lnTo>
                      <a:pt x="35" y="53"/>
                    </a:lnTo>
                    <a:lnTo>
                      <a:pt x="59" y="53"/>
                    </a:lnTo>
                    <a:lnTo>
                      <a:pt x="85" y="53"/>
                    </a:lnTo>
                    <a:lnTo>
                      <a:pt x="107" y="53"/>
                    </a:lnTo>
                    <a:lnTo>
                      <a:pt x="120" y="16"/>
                    </a:lnTo>
                    <a:lnTo>
                      <a:pt x="116" y="15"/>
                    </a:lnTo>
                    <a:lnTo>
                      <a:pt x="115" y="10"/>
                    </a:lnTo>
                    <a:lnTo>
                      <a:pt x="118" y="7"/>
                    </a:lnTo>
                    <a:lnTo>
                      <a:pt x="120" y="5"/>
                    </a:lnTo>
                    <a:lnTo>
                      <a:pt x="120" y="3"/>
                    </a:lnTo>
                    <a:lnTo>
                      <a:pt x="118" y="3"/>
                    </a:lnTo>
                    <a:lnTo>
                      <a:pt x="115" y="0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74" name="Freeform 27"/>
              <p:cNvSpPr/>
              <p:nvPr/>
            </p:nvSpPr>
            <p:spPr>
              <a:xfrm>
                <a:off x="1589040" y="2025720"/>
                <a:ext cx="307440" cy="294840"/>
              </a:xfrm>
              <a:custGeom>
                <a:avLst/>
                <a:gdLst>
                  <a:gd name="textAreaLeft" fmla="*/ 0 w 307440"/>
                  <a:gd name="textAreaRight" fmla="*/ 307800 w 307440"/>
                  <a:gd name="textAreaTop" fmla="*/ 0 h 294840"/>
                  <a:gd name="textAreaBottom" fmla="*/ 295200 h 294840"/>
                  <a:gd name="GluePoint1X" fmla="*/ 17 w 194"/>
                  <a:gd name="GluePoint1Y" fmla="*/ 79 h 186"/>
                  <a:gd name="GluePoint2X" fmla="*/ 0 w 194"/>
                  <a:gd name="GluePoint2Y" fmla="*/ 82 h 186"/>
                  <a:gd name="GluePoint3X" fmla="*/ 5 w 194"/>
                  <a:gd name="GluePoint3Y" fmla="*/ 87 h 186"/>
                  <a:gd name="GluePoint4X" fmla="*/ 13 w 194"/>
                  <a:gd name="GluePoint4Y" fmla="*/ 98 h 186"/>
                  <a:gd name="GluePoint5X" fmla="*/ 19 w 194"/>
                  <a:gd name="GluePoint5Y" fmla="*/ 117 h 186"/>
                  <a:gd name="GluePoint6X" fmla="*/ 30 w 194"/>
                  <a:gd name="GluePoint6Y" fmla="*/ 130 h 186"/>
                  <a:gd name="GluePoint7X" fmla="*/ 48 w 194"/>
                  <a:gd name="GluePoint7Y" fmla="*/ 117 h 186"/>
                  <a:gd name="GluePoint8X" fmla="*/ 65 w 194"/>
                  <a:gd name="GluePoint8Y" fmla="*/ 117 h 186"/>
                  <a:gd name="GluePoint9X" fmla="*/ 73 w 194"/>
                  <a:gd name="GluePoint9Y" fmla="*/ 128 h 186"/>
                  <a:gd name="GluePoint10X" fmla="*/ 79 w 194"/>
                  <a:gd name="GluePoint10Y" fmla="*/ 148 h 186"/>
                  <a:gd name="GluePoint11X" fmla="*/ 84 w 194"/>
                  <a:gd name="GluePoint11Y" fmla="*/ 156 h 186"/>
                  <a:gd name="GluePoint12X" fmla="*/ 87 w 194"/>
                  <a:gd name="GluePoint12Y" fmla="*/ 177 h 186"/>
                  <a:gd name="GluePoint13X" fmla="*/ 98 w 194"/>
                  <a:gd name="GluePoint13Y" fmla="*/ 183 h 186"/>
                  <a:gd name="GluePoint14X" fmla="*/ 111 w 194"/>
                  <a:gd name="GluePoint14Y" fmla="*/ 186 h 186"/>
                  <a:gd name="GluePoint15X" fmla="*/ 114 w 194"/>
                  <a:gd name="GluePoint15Y" fmla="*/ 182 h 186"/>
                  <a:gd name="GluePoint16X" fmla="*/ 116 w 194"/>
                  <a:gd name="GluePoint16Y" fmla="*/ 165 h 186"/>
                  <a:gd name="GluePoint17X" fmla="*/ 118 w 194"/>
                  <a:gd name="GluePoint17Y" fmla="*/ 162 h 186"/>
                  <a:gd name="GluePoint18X" fmla="*/ 119 w 194"/>
                  <a:gd name="GluePoint18Y" fmla="*/ 153 h 186"/>
                  <a:gd name="GluePoint19X" fmla="*/ 125 w 194"/>
                  <a:gd name="GluePoint19Y" fmla="*/ 149 h 186"/>
                  <a:gd name="GluePoint20X" fmla="*/ 124 w 194"/>
                  <a:gd name="GluePoint20Y" fmla="*/ 148 h 186"/>
                  <a:gd name="GluePoint21X" fmla="*/ 132 w 194"/>
                  <a:gd name="GluePoint21Y" fmla="*/ 143 h 186"/>
                  <a:gd name="GluePoint22X" fmla="*/ 135 w 194"/>
                  <a:gd name="GluePoint22Y" fmla="*/ 138 h 186"/>
                  <a:gd name="GluePoint23X" fmla="*/ 138 w 194"/>
                  <a:gd name="GluePoint23Y" fmla="*/ 137 h 186"/>
                  <a:gd name="GluePoint24X" fmla="*/ 141 w 194"/>
                  <a:gd name="GluePoint24Y" fmla="*/ 137 h 186"/>
                  <a:gd name="GluePoint25X" fmla="*/ 146 w 194"/>
                  <a:gd name="GluePoint25Y" fmla="*/ 138 h 186"/>
                  <a:gd name="GluePoint26X" fmla="*/ 143 w 194"/>
                  <a:gd name="GluePoint26Y" fmla="*/ 141 h 186"/>
                  <a:gd name="GluePoint27X" fmla="*/ 151 w 194"/>
                  <a:gd name="GluePoint27Y" fmla="*/ 137 h 186"/>
                  <a:gd name="GluePoint28X" fmla="*/ 159 w 194"/>
                  <a:gd name="GluePoint28Y" fmla="*/ 128 h 186"/>
                  <a:gd name="GluePoint29X" fmla="*/ 164 w 194"/>
                  <a:gd name="GluePoint29Y" fmla="*/ 117 h 186"/>
                  <a:gd name="GluePoint30X" fmla="*/ 165 w 194"/>
                  <a:gd name="GluePoint30Y" fmla="*/ 120 h 186"/>
                  <a:gd name="GluePoint31X" fmla="*/ 173 w 194"/>
                  <a:gd name="GluePoint31Y" fmla="*/ 119 h 186"/>
                  <a:gd name="GluePoint32X" fmla="*/ 176 w 194"/>
                  <a:gd name="GluePoint32Y" fmla="*/ 117 h 186"/>
                  <a:gd name="GluePoint33X" fmla="*/ 183 w 194"/>
                  <a:gd name="GluePoint33Y" fmla="*/ 104 h 186"/>
                  <a:gd name="GluePoint34X" fmla="*/ 186 w 194"/>
                  <a:gd name="GluePoint34Y" fmla="*/ 85 h 186"/>
                  <a:gd name="GluePoint35X" fmla="*/ 186 w 194"/>
                  <a:gd name="GluePoint35Y" fmla="*/ 79 h 186"/>
                  <a:gd name="GluePoint36X" fmla="*/ 187 w 194"/>
                  <a:gd name="GluePoint36Y" fmla="*/ 51 h 186"/>
                  <a:gd name="GluePoint37X" fmla="*/ 178 w 194"/>
                  <a:gd name="GluePoint37Y" fmla="*/ 43 h 186"/>
                  <a:gd name="GluePoint38X" fmla="*/ 173 w 194"/>
                  <a:gd name="GluePoint38Y" fmla="*/ 45 h 186"/>
                  <a:gd name="GluePoint39X" fmla="*/ 167 w 194"/>
                  <a:gd name="GluePoint39Y" fmla="*/ 45 h 186"/>
                  <a:gd name="GluePoint40X" fmla="*/ 156 w 194"/>
                  <a:gd name="GluePoint40Y" fmla="*/ 45 h 186"/>
                  <a:gd name="GluePoint41X" fmla="*/ 149 w 194"/>
                  <a:gd name="GluePoint41Y" fmla="*/ 48 h 186"/>
                  <a:gd name="GluePoint42X" fmla="*/ 145 w 194"/>
                  <a:gd name="GluePoint42Y" fmla="*/ 46 h 186"/>
                  <a:gd name="GluePoint43X" fmla="*/ 140 w 194"/>
                  <a:gd name="GluePoint43Y" fmla="*/ 46 h 186"/>
                  <a:gd name="GluePoint44X" fmla="*/ 137 w 194"/>
                  <a:gd name="GluePoint44Y" fmla="*/ 42 h 186"/>
                  <a:gd name="GluePoint45X" fmla="*/ 130 w 194"/>
                  <a:gd name="GluePoint45Y" fmla="*/ 40 h 186"/>
                  <a:gd name="GluePoint46X" fmla="*/ 121 w 194"/>
                  <a:gd name="GluePoint46Y" fmla="*/ 35 h 186"/>
                  <a:gd name="GluePoint47X" fmla="*/ 116 w 194"/>
                  <a:gd name="GluePoint47Y" fmla="*/ 37 h 186"/>
                  <a:gd name="GluePoint48X" fmla="*/ 124 w 194"/>
                  <a:gd name="GluePoint48Y" fmla="*/ 0 h 186"/>
                  <a:gd name="GluePoint49X" fmla="*/ 95 w 194"/>
                  <a:gd name="GluePoint49Y" fmla="*/ 0 h 186"/>
                  <a:gd name="GluePoint50X" fmla="*/ 73 w 194"/>
                  <a:gd name="GluePoint50Y" fmla="*/ 18 h 186"/>
                  <a:gd name="GluePoint51X" fmla="*/ 60 w 194"/>
                  <a:gd name="GluePoint51Y" fmla="*/ 58 h 186"/>
                  <a:gd name="GluePoint52X" fmla="*/ 40 w 194"/>
                  <a:gd name="GluePoint52Y" fmla="*/ 79 h 18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94" h="186">
                    <a:moveTo>
                      <a:pt x="40" y="79"/>
                    </a:moveTo>
                    <a:lnTo>
                      <a:pt x="17" y="79"/>
                    </a:lnTo>
                    <a:lnTo>
                      <a:pt x="0" y="79"/>
                    </a:lnTo>
                    <a:lnTo>
                      <a:pt x="0" y="82"/>
                    </a:lnTo>
                    <a:lnTo>
                      <a:pt x="3" y="83"/>
                    </a:lnTo>
                    <a:lnTo>
                      <a:pt x="5" y="87"/>
                    </a:lnTo>
                    <a:lnTo>
                      <a:pt x="8" y="88"/>
                    </a:lnTo>
                    <a:lnTo>
                      <a:pt x="13" y="98"/>
                    </a:lnTo>
                    <a:lnTo>
                      <a:pt x="19" y="103"/>
                    </a:lnTo>
                    <a:lnTo>
                      <a:pt x="19" y="117"/>
                    </a:lnTo>
                    <a:lnTo>
                      <a:pt x="21" y="122"/>
                    </a:lnTo>
                    <a:lnTo>
                      <a:pt x="30" y="130"/>
                    </a:lnTo>
                    <a:lnTo>
                      <a:pt x="37" y="132"/>
                    </a:lnTo>
                    <a:lnTo>
                      <a:pt x="48" y="117"/>
                    </a:lnTo>
                    <a:lnTo>
                      <a:pt x="51" y="117"/>
                    </a:lnTo>
                    <a:lnTo>
                      <a:pt x="65" y="117"/>
                    </a:lnTo>
                    <a:lnTo>
                      <a:pt x="67" y="119"/>
                    </a:lnTo>
                    <a:lnTo>
                      <a:pt x="73" y="128"/>
                    </a:lnTo>
                    <a:lnTo>
                      <a:pt x="76" y="143"/>
                    </a:lnTo>
                    <a:lnTo>
                      <a:pt x="79" y="148"/>
                    </a:lnTo>
                    <a:lnTo>
                      <a:pt x="79" y="153"/>
                    </a:lnTo>
                    <a:lnTo>
                      <a:pt x="84" y="156"/>
                    </a:lnTo>
                    <a:lnTo>
                      <a:pt x="84" y="170"/>
                    </a:lnTo>
                    <a:lnTo>
                      <a:pt x="87" y="177"/>
                    </a:lnTo>
                    <a:lnTo>
                      <a:pt x="92" y="180"/>
                    </a:lnTo>
                    <a:lnTo>
                      <a:pt x="98" y="183"/>
                    </a:lnTo>
                    <a:lnTo>
                      <a:pt x="106" y="183"/>
                    </a:lnTo>
                    <a:lnTo>
                      <a:pt x="111" y="186"/>
                    </a:lnTo>
                    <a:lnTo>
                      <a:pt x="116" y="186"/>
                    </a:lnTo>
                    <a:lnTo>
                      <a:pt x="114" y="182"/>
                    </a:lnTo>
                    <a:lnTo>
                      <a:pt x="113" y="172"/>
                    </a:lnTo>
                    <a:lnTo>
                      <a:pt x="116" y="165"/>
                    </a:lnTo>
                    <a:lnTo>
                      <a:pt x="114" y="164"/>
                    </a:lnTo>
                    <a:lnTo>
                      <a:pt x="118" y="162"/>
                    </a:lnTo>
                    <a:lnTo>
                      <a:pt x="121" y="156"/>
                    </a:lnTo>
                    <a:lnTo>
                      <a:pt x="119" y="153"/>
                    </a:lnTo>
                    <a:lnTo>
                      <a:pt x="124" y="153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4" y="148"/>
                    </a:lnTo>
                    <a:lnTo>
                      <a:pt x="129" y="146"/>
                    </a:lnTo>
                    <a:lnTo>
                      <a:pt x="132" y="143"/>
                    </a:lnTo>
                    <a:lnTo>
                      <a:pt x="135" y="143"/>
                    </a:lnTo>
                    <a:lnTo>
                      <a:pt x="135" y="138"/>
                    </a:lnTo>
                    <a:lnTo>
                      <a:pt x="137" y="138"/>
                    </a:lnTo>
                    <a:lnTo>
                      <a:pt x="138" y="137"/>
                    </a:lnTo>
                    <a:lnTo>
                      <a:pt x="140" y="138"/>
                    </a:lnTo>
                    <a:lnTo>
                      <a:pt x="141" y="137"/>
                    </a:lnTo>
                    <a:lnTo>
                      <a:pt x="141" y="140"/>
                    </a:lnTo>
                    <a:lnTo>
                      <a:pt x="146" y="138"/>
                    </a:lnTo>
                    <a:lnTo>
                      <a:pt x="140" y="141"/>
                    </a:lnTo>
                    <a:lnTo>
                      <a:pt x="143" y="141"/>
                    </a:lnTo>
                    <a:lnTo>
                      <a:pt x="149" y="138"/>
                    </a:lnTo>
                    <a:lnTo>
                      <a:pt x="151" y="137"/>
                    </a:lnTo>
                    <a:lnTo>
                      <a:pt x="156" y="133"/>
                    </a:lnTo>
                    <a:lnTo>
                      <a:pt x="159" y="128"/>
                    </a:lnTo>
                    <a:lnTo>
                      <a:pt x="162" y="117"/>
                    </a:lnTo>
                    <a:lnTo>
                      <a:pt x="164" y="117"/>
                    </a:lnTo>
                    <a:lnTo>
                      <a:pt x="164" y="120"/>
                    </a:lnTo>
                    <a:lnTo>
                      <a:pt x="165" y="120"/>
                    </a:lnTo>
                    <a:lnTo>
                      <a:pt x="164" y="124"/>
                    </a:lnTo>
                    <a:lnTo>
                      <a:pt x="173" y="119"/>
                    </a:lnTo>
                    <a:lnTo>
                      <a:pt x="178" y="119"/>
                    </a:lnTo>
                    <a:lnTo>
                      <a:pt x="176" y="117"/>
                    </a:lnTo>
                    <a:lnTo>
                      <a:pt x="181" y="112"/>
                    </a:lnTo>
                    <a:lnTo>
                      <a:pt x="183" y="104"/>
                    </a:lnTo>
                    <a:lnTo>
                      <a:pt x="189" y="96"/>
                    </a:lnTo>
                    <a:lnTo>
                      <a:pt x="186" y="85"/>
                    </a:lnTo>
                    <a:lnTo>
                      <a:pt x="187" y="82"/>
                    </a:lnTo>
                    <a:lnTo>
                      <a:pt x="186" y="79"/>
                    </a:lnTo>
                    <a:lnTo>
                      <a:pt x="194" y="51"/>
                    </a:lnTo>
                    <a:lnTo>
                      <a:pt x="187" y="51"/>
                    </a:lnTo>
                    <a:lnTo>
                      <a:pt x="187" y="50"/>
                    </a:lnTo>
                    <a:lnTo>
                      <a:pt x="178" y="43"/>
                    </a:lnTo>
                    <a:lnTo>
                      <a:pt x="176" y="46"/>
                    </a:lnTo>
                    <a:lnTo>
                      <a:pt x="173" y="45"/>
                    </a:lnTo>
                    <a:lnTo>
                      <a:pt x="170" y="46"/>
                    </a:lnTo>
                    <a:lnTo>
                      <a:pt x="167" y="45"/>
                    </a:lnTo>
                    <a:lnTo>
                      <a:pt x="160" y="48"/>
                    </a:lnTo>
                    <a:lnTo>
                      <a:pt x="156" y="45"/>
                    </a:lnTo>
                    <a:lnTo>
                      <a:pt x="151" y="46"/>
                    </a:lnTo>
                    <a:lnTo>
                      <a:pt x="149" y="48"/>
                    </a:lnTo>
                    <a:lnTo>
                      <a:pt x="149" y="45"/>
                    </a:lnTo>
                    <a:lnTo>
                      <a:pt x="145" y="46"/>
                    </a:lnTo>
                    <a:lnTo>
                      <a:pt x="143" y="43"/>
                    </a:lnTo>
                    <a:lnTo>
                      <a:pt x="140" y="46"/>
                    </a:lnTo>
                    <a:lnTo>
                      <a:pt x="138" y="45"/>
                    </a:lnTo>
                    <a:lnTo>
                      <a:pt x="137" y="42"/>
                    </a:lnTo>
                    <a:lnTo>
                      <a:pt x="132" y="42"/>
                    </a:lnTo>
                    <a:lnTo>
                      <a:pt x="130" y="40"/>
                    </a:lnTo>
                    <a:lnTo>
                      <a:pt x="122" y="40"/>
                    </a:lnTo>
                    <a:lnTo>
                      <a:pt x="121" y="35"/>
                    </a:lnTo>
                    <a:lnTo>
                      <a:pt x="119" y="37"/>
                    </a:lnTo>
                    <a:lnTo>
                      <a:pt x="116" y="37"/>
                    </a:lnTo>
                    <a:lnTo>
                      <a:pt x="113" y="34"/>
                    </a:lnTo>
                    <a:lnTo>
                      <a:pt x="124" y="0"/>
                    </a:lnTo>
                    <a:lnTo>
                      <a:pt x="108" y="0"/>
                    </a:lnTo>
                    <a:lnTo>
                      <a:pt x="95" y="0"/>
                    </a:lnTo>
                    <a:lnTo>
                      <a:pt x="79" y="0"/>
                    </a:lnTo>
                    <a:lnTo>
                      <a:pt x="73" y="18"/>
                    </a:lnTo>
                    <a:lnTo>
                      <a:pt x="65" y="40"/>
                    </a:lnTo>
                    <a:lnTo>
                      <a:pt x="60" y="58"/>
                    </a:lnTo>
                    <a:lnTo>
                      <a:pt x="54" y="79"/>
                    </a:lnTo>
                    <a:lnTo>
                      <a:pt x="40" y="7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75" name="Freeform 28"/>
              <p:cNvSpPr/>
              <p:nvPr/>
            </p:nvSpPr>
            <p:spPr>
              <a:xfrm>
                <a:off x="1717560" y="2009880"/>
                <a:ext cx="196560" cy="9504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95040"/>
                  <a:gd name="textAreaBottom" fmla="*/ 95400 h 95040"/>
                  <a:gd name="GluePoint1X" fmla="*/ 14 w 124"/>
                  <a:gd name="GluePoint1Y" fmla="*/ 10 h 60"/>
                  <a:gd name="GluePoint2X" fmla="*/ 27 w 124"/>
                  <a:gd name="GluePoint2Y" fmla="*/ 10 h 60"/>
                  <a:gd name="GluePoint3X" fmla="*/ 43 w 124"/>
                  <a:gd name="GluePoint3Y" fmla="*/ 10 h 60"/>
                  <a:gd name="GluePoint4X" fmla="*/ 32 w 124"/>
                  <a:gd name="GluePoint4Y" fmla="*/ 44 h 60"/>
                  <a:gd name="GluePoint5X" fmla="*/ 35 w 124"/>
                  <a:gd name="GluePoint5Y" fmla="*/ 47 h 60"/>
                  <a:gd name="GluePoint6X" fmla="*/ 38 w 124"/>
                  <a:gd name="GluePoint6Y" fmla="*/ 47 h 60"/>
                  <a:gd name="GluePoint7X" fmla="*/ 40 w 124"/>
                  <a:gd name="GluePoint7Y" fmla="*/ 45 h 60"/>
                  <a:gd name="GluePoint8X" fmla="*/ 41 w 124"/>
                  <a:gd name="GluePoint8Y" fmla="*/ 50 h 60"/>
                  <a:gd name="GluePoint9X" fmla="*/ 49 w 124"/>
                  <a:gd name="GluePoint9Y" fmla="*/ 50 h 60"/>
                  <a:gd name="GluePoint10X" fmla="*/ 51 w 124"/>
                  <a:gd name="GluePoint10Y" fmla="*/ 52 h 60"/>
                  <a:gd name="GluePoint11X" fmla="*/ 56 w 124"/>
                  <a:gd name="GluePoint11Y" fmla="*/ 52 h 60"/>
                  <a:gd name="GluePoint12X" fmla="*/ 57 w 124"/>
                  <a:gd name="GluePoint12Y" fmla="*/ 55 h 60"/>
                  <a:gd name="GluePoint13X" fmla="*/ 59 w 124"/>
                  <a:gd name="GluePoint13Y" fmla="*/ 56 h 60"/>
                  <a:gd name="GluePoint14X" fmla="*/ 62 w 124"/>
                  <a:gd name="GluePoint14Y" fmla="*/ 53 h 60"/>
                  <a:gd name="GluePoint15X" fmla="*/ 64 w 124"/>
                  <a:gd name="GluePoint15Y" fmla="*/ 56 h 60"/>
                  <a:gd name="GluePoint16X" fmla="*/ 68 w 124"/>
                  <a:gd name="GluePoint16Y" fmla="*/ 55 h 60"/>
                  <a:gd name="GluePoint17X" fmla="*/ 68 w 124"/>
                  <a:gd name="GluePoint17Y" fmla="*/ 58 h 60"/>
                  <a:gd name="GluePoint18X" fmla="*/ 70 w 124"/>
                  <a:gd name="GluePoint18Y" fmla="*/ 56 h 60"/>
                  <a:gd name="GluePoint19X" fmla="*/ 75 w 124"/>
                  <a:gd name="GluePoint19Y" fmla="*/ 55 h 60"/>
                  <a:gd name="GluePoint20X" fmla="*/ 79 w 124"/>
                  <a:gd name="GluePoint20Y" fmla="*/ 58 h 60"/>
                  <a:gd name="GluePoint21X" fmla="*/ 86 w 124"/>
                  <a:gd name="GluePoint21Y" fmla="*/ 55 h 60"/>
                  <a:gd name="GluePoint22X" fmla="*/ 89 w 124"/>
                  <a:gd name="GluePoint22Y" fmla="*/ 56 h 60"/>
                  <a:gd name="GluePoint23X" fmla="*/ 92 w 124"/>
                  <a:gd name="GluePoint23Y" fmla="*/ 55 h 60"/>
                  <a:gd name="GluePoint24X" fmla="*/ 95 w 124"/>
                  <a:gd name="GluePoint24Y" fmla="*/ 56 h 60"/>
                  <a:gd name="GluePoint25X" fmla="*/ 97 w 124"/>
                  <a:gd name="GluePoint25Y" fmla="*/ 53 h 60"/>
                  <a:gd name="GluePoint26X" fmla="*/ 106 w 124"/>
                  <a:gd name="GluePoint26Y" fmla="*/ 60 h 60"/>
                  <a:gd name="GluePoint27X" fmla="*/ 116 w 124"/>
                  <a:gd name="GluePoint27Y" fmla="*/ 29 h 60"/>
                  <a:gd name="GluePoint28X" fmla="*/ 121 w 124"/>
                  <a:gd name="GluePoint28Y" fmla="*/ 10 h 60"/>
                  <a:gd name="GluePoint29X" fmla="*/ 124 w 124"/>
                  <a:gd name="GluePoint29Y" fmla="*/ 0 h 60"/>
                  <a:gd name="GluePoint30X" fmla="*/ 102 w 124"/>
                  <a:gd name="GluePoint30Y" fmla="*/ 0 h 60"/>
                  <a:gd name="GluePoint31X" fmla="*/ 76 w 124"/>
                  <a:gd name="GluePoint31Y" fmla="*/ 0 h 60"/>
                  <a:gd name="GluePoint32X" fmla="*/ 52 w 124"/>
                  <a:gd name="GluePoint32Y" fmla="*/ 0 h 60"/>
                  <a:gd name="GluePoint33X" fmla="*/ 32 w 124"/>
                  <a:gd name="GluePoint33Y" fmla="*/ 0 h 60"/>
                  <a:gd name="GluePoint34X" fmla="*/ 3 w 124"/>
                  <a:gd name="GluePoint34Y" fmla="*/ 0 h 60"/>
                  <a:gd name="GluePoint35X" fmla="*/ 0 w 124"/>
                  <a:gd name="GluePoint35Y" fmla="*/ 10 h 60"/>
                  <a:gd name="GluePoint36X" fmla="*/ 14 w 124"/>
                  <a:gd name="GluePoint36Y" fmla="*/ 1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4" h="60">
                    <a:moveTo>
                      <a:pt x="14" y="10"/>
                    </a:moveTo>
                    <a:lnTo>
                      <a:pt x="27" y="10"/>
                    </a:lnTo>
                    <a:lnTo>
                      <a:pt x="43" y="10"/>
                    </a:lnTo>
                    <a:lnTo>
                      <a:pt x="32" y="44"/>
                    </a:lnTo>
                    <a:lnTo>
                      <a:pt x="35" y="47"/>
                    </a:lnTo>
                    <a:lnTo>
                      <a:pt x="38" y="47"/>
                    </a:lnTo>
                    <a:lnTo>
                      <a:pt x="40" y="45"/>
                    </a:lnTo>
                    <a:lnTo>
                      <a:pt x="41" y="50"/>
                    </a:lnTo>
                    <a:lnTo>
                      <a:pt x="49" y="50"/>
                    </a:lnTo>
                    <a:lnTo>
                      <a:pt x="51" y="52"/>
                    </a:lnTo>
                    <a:lnTo>
                      <a:pt x="56" y="52"/>
                    </a:lnTo>
                    <a:lnTo>
                      <a:pt x="57" y="55"/>
                    </a:lnTo>
                    <a:lnTo>
                      <a:pt x="59" y="56"/>
                    </a:lnTo>
                    <a:lnTo>
                      <a:pt x="62" y="53"/>
                    </a:lnTo>
                    <a:lnTo>
                      <a:pt x="64" y="56"/>
                    </a:lnTo>
                    <a:lnTo>
                      <a:pt x="68" y="55"/>
                    </a:lnTo>
                    <a:lnTo>
                      <a:pt x="68" y="58"/>
                    </a:lnTo>
                    <a:lnTo>
                      <a:pt x="70" y="56"/>
                    </a:lnTo>
                    <a:lnTo>
                      <a:pt x="75" y="55"/>
                    </a:lnTo>
                    <a:lnTo>
                      <a:pt x="79" y="58"/>
                    </a:lnTo>
                    <a:lnTo>
                      <a:pt x="86" y="55"/>
                    </a:lnTo>
                    <a:lnTo>
                      <a:pt x="89" y="56"/>
                    </a:lnTo>
                    <a:lnTo>
                      <a:pt x="92" y="55"/>
                    </a:lnTo>
                    <a:lnTo>
                      <a:pt x="95" y="56"/>
                    </a:lnTo>
                    <a:lnTo>
                      <a:pt x="97" y="53"/>
                    </a:lnTo>
                    <a:lnTo>
                      <a:pt x="106" y="60"/>
                    </a:lnTo>
                    <a:lnTo>
                      <a:pt x="116" y="29"/>
                    </a:lnTo>
                    <a:lnTo>
                      <a:pt x="121" y="10"/>
                    </a:lnTo>
                    <a:lnTo>
                      <a:pt x="124" y="0"/>
                    </a:lnTo>
                    <a:lnTo>
                      <a:pt x="102" y="0"/>
                    </a:lnTo>
                    <a:lnTo>
                      <a:pt x="76" y="0"/>
                    </a:lnTo>
                    <a:lnTo>
                      <a:pt x="52" y="0"/>
                    </a:lnTo>
                    <a:lnTo>
                      <a:pt x="32" y="0"/>
                    </a:lnTo>
                    <a:lnTo>
                      <a:pt x="3" y="0"/>
                    </a:lnTo>
                    <a:lnTo>
                      <a:pt x="0" y="10"/>
                    </a:lnTo>
                    <a:lnTo>
                      <a:pt x="14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76" name="Freeform 29"/>
              <p:cNvSpPr/>
              <p:nvPr/>
            </p:nvSpPr>
            <p:spPr>
              <a:xfrm>
                <a:off x="1770120" y="1762200"/>
                <a:ext cx="201240" cy="950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95040"/>
                  <a:gd name="textAreaBottom" fmla="*/ 95400 h 95040"/>
                  <a:gd name="GluePoint1X" fmla="*/ 121 w 127"/>
                  <a:gd name="GluePoint1Y" fmla="*/ 0 h 60"/>
                  <a:gd name="GluePoint2X" fmla="*/ 110 w 127"/>
                  <a:gd name="GluePoint2Y" fmla="*/ 0 h 60"/>
                  <a:gd name="GluePoint3X" fmla="*/ 91 w 127"/>
                  <a:gd name="GluePoint3Y" fmla="*/ 0 h 60"/>
                  <a:gd name="GluePoint4X" fmla="*/ 67 w 127"/>
                  <a:gd name="GluePoint4Y" fmla="*/ 0 h 60"/>
                  <a:gd name="GluePoint5X" fmla="*/ 45 w 127"/>
                  <a:gd name="GluePoint5Y" fmla="*/ 0 h 60"/>
                  <a:gd name="GluePoint6X" fmla="*/ 24 w 127"/>
                  <a:gd name="GluePoint6Y" fmla="*/ 0 h 60"/>
                  <a:gd name="GluePoint7X" fmla="*/ 8 w 127"/>
                  <a:gd name="GluePoint7Y" fmla="*/ 34 h 60"/>
                  <a:gd name="GluePoint8X" fmla="*/ 0 w 127"/>
                  <a:gd name="GluePoint8Y" fmla="*/ 52 h 60"/>
                  <a:gd name="GluePoint9X" fmla="*/ 26 w 127"/>
                  <a:gd name="GluePoint9Y" fmla="*/ 52 h 60"/>
                  <a:gd name="GluePoint10X" fmla="*/ 53 w 127"/>
                  <a:gd name="GluePoint10Y" fmla="*/ 52 h 60"/>
                  <a:gd name="GluePoint11X" fmla="*/ 77 w 127"/>
                  <a:gd name="GluePoint11Y" fmla="*/ 52 h 60"/>
                  <a:gd name="GluePoint12X" fmla="*/ 81 w 127"/>
                  <a:gd name="GluePoint12Y" fmla="*/ 56 h 60"/>
                  <a:gd name="GluePoint13X" fmla="*/ 85 w 127"/>
                  <a:gd name="GluePoint13Y" fmla="*/ 55 h 60"/>
                  <a:gd name="GluePoint14X" fmla="*/ 92 w 127"/>
                  <a:gd name="GluePoint14Y" fmla="*/ 55 h 60"/>
                  <a:gd name="GluePoint15X" fmla="*/ 99 w 127"/>
                  <a:gd name="GluePoint15Y" fmla="*/ 58 h 60"/>
                  <a:gd name="GluePoint16X" fmla="*/ 99 w 127"/>
                  <a:gd name="GluePoint16Y" fmla="*/ 60 h 60"/>
                  <a:gd name="GluePoint17X" fmla="*/ 100 w 127"/>
                  <a:gd name="GluePoint17Y" fmla="*/ 60 h 60"/>
                  <a:gd name="GluePoint18X" fmla="*/ 100 w 127"/>
                  <a:gd name="GluePoint18Y" fmla="*/ 56 h 60"/>
                  <a:gd name="GluePoint19X" fmla="*/ 107 w 127"/>
                  <a:gd name="GluePoint19Y" fmla="*/ 50 h 60"/>
                  <a:gd name="GluePoint20X" fmla="*/ 105 w 127"/>
                  <a:gd name="GluePoint20Y" fmla="*/ 48 h 60"/>
                  <a:gd name="GluePoint21X" fmla="*/ 107 w 127"/>
                  <a:gd name="GluePoint21Y" fmla="*/ 44 h 60"/>
                  <a:gd name="GluePoint22X" fmla="*/ 108 w 127"/>
                  <a:gd name="GluePoint22Y" fmla="*/ 44 h 60"/>
                  <a:gd name="GluePoint23X" fmla="*/ 123 w 127"/>
                  <a:gd name="GluePoint23Y" fmla="*/ 11 h 60"/>
                  <a:gd name="GluePoint24X" fmla="*/ 119 w 127"/>
                  <a:gd name="GluePoint24Y" fmla="*/ 7 h 60"/>
                  <a:gd name="GluePoint25X" fmla="*/ 127 w 127"/>
                  <a:gd name="GluePoint25Y" fmla="*/ 0 h 60"/>
                  <a:gd name="GluePoint26X" fmla="*/ 121 w 127"/>
                  <a:gd name="GluePoint26Y" fmla="*/ 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127" h="60">
                    <a:moveTo>
                      <a:pt x="121" y="0"/>
                    </a:moveTo>
                    <a:lnTo>
                      <a:pt x="110" y="0"/>
                    </a:lnTo>
                    <a:lnTo>
                      <a:pt x="91" y="0"/>
                    </a:lnTo>
                    <a:lnTo>
                      <a:pt x="67" y="0"/>
                    </a:lnTo>
                    <a:lnTo>
                      <a:pt x="45" y="0"/>
                    </a:lnTo>
                    <a:lnTo>
                      <a:pt x="24" y="0"/>
                    </a:lnTo>
                    <a:lnTo>
                      <a:pt x="8" y="34"/>
                    </a:lnTo>
                    <a:lnTo>
                      <a:pt x="0" y="52"/>
                    </a:lnTo>
                    <a:lnTo>
                      <a:pt x="26" y="52"/>
                    </a:lnTo>
                    <a:lnTo>
                      <a:pt x="53" y="52"/>
                    </a:lnTo>
                    <a:lnTo>
                      <a:pt x="77" y="52"/>
                    </a:lnTo>
                    <a:lnTo>
                      <a:pt x="81" y="56"/>
                    </a:lnTo>
                    <a:lnTo>
                      <a:pt x="85" y="55"/>
                    </a:lnTo>
                    <a:lnTo>
                      <a:pt x="92" y="55"/>
                    </a:lnTo>
                    <a:lnTo>
                      <a:pt x="99" y="58"/>
                    </a:lnTo>
                    <a:lnTo>
                      <a:pt x="99" y="60"/>
                    </a:lnTo>
                    <a:lnTo>
                      <a:pt x="100" y="60"/>
                    </a:lnTo>
                    <a:lnTo>
                      <a:pt x="100" y="56"/>
                    </a:lnTo>
                    <a:lnTo>
                      <a:pt x="107" y="50"/>
                    </a:lnTo>
                    <a:lnTo>
                      <a:pt x="105" y="48"/>
                    </a:lnTo>
                    <a:lnTo>
                      <a:pt x="107" y="44"/>
                    </a:lnTo>
                    <a:lnTo>
                      <a:pt x="108" y="44"/>
                    </a:lnTo>
                    <a:lnTo>
                      <a:pt x="123" y="11"/>
                    </a:lnTo>
                    <a:lnTo>
                      <a:pt x="119" y="7"/>
                    </a:lnTo>
                    <a:lnTo>
                      <a:pt x="127" y="0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77" name="Freeform 30"/>
              <p:cNvSpPr/>
              <p:nvPr/>
            </p:nvSpPr>
            <p:spPr>
              <a:xfrm>
                <a:off x="1808280" y="1681200"/>
                <a:ext cx="188640" cy="806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80640"/>
                  <a:gd name="textAreaBottom" fmla="*/ 81000 h 80640"/>
                  <a:gd name="GluePoint1X" fmla="*/ 102 w 119"/>
                  <a:gd name="GluePoint1Y" fmla="*/ 0 h 51"/>
                  <a:gd name="GluePoint2X" fmla="*/ 83 w 119"/>
                  <a:gd name="GluePoint2Y" fmla="*/ 0 h 51"/>
                  <a:gd name="GluePoint3X" fmla="*/ 64 w 119"/>
                  <a:gd name="GluePoint3Y" fmla="*/ 0 h 51"/>
                  <a:gd name="GluePoint4X" fmla="*/ 46 w 119"/>
                  <a:gd name="GluePoint4Y" fmla="*/ 0 h 51"/>
                  <a:gd name="GluePoint5X" fmla="*/ 29 w 119"/>
                  <a:gd name="GluePoint5Y" fmla="*/ 0 h 51"/>
                  <a:gd name="GluePoint6X" fmla="*/ 14 w 119"/>
                  <a:gd name="GluePoint6Y" fmla="*/ 24 h 51"/>
                  <a:gd name="GluePoint7X" fmla="*/ 0 w 119"/>
                  <a:gd name="GluePoint7Y" fmla="*/ 51 h 51"/>
                  <a:gd name="GluePoint8X" fmla="*/ 21 w 119"/>
                  <a:gd name="GluePoint8Y" fmla="*/ 51 h 51"/>
                  <a:gd name="GluePoint9X" fmla="*/ 43 w 119"/>
                  <a:gd name="GluePoint9Y" fmla="*/ 51 h 51"/>
                  <a:gd name="GluePoint10X" fmla="*/ 67 w 119"/>
                  <a:gd name="GluePoint10Y" fmla="*/ 51 h 51"/>
                  <a:gd name="GluePoint11X" fmla="*/ 86 w 119"/>
                  <a:gd name="GluePoint11Y" fmla="*/ 51 h 51"/>
                  <a:gd name="GluePoint12X" fmla="*/ 103 w 119"/>
                  <a:gd name="GluePoint12Y" fmla="*/ 51 h 51"/>
                  <a:gd name="GluePoint13X" fmla="*/ 105 w 119"/>
                  <a:gd name="GluePoint13Y" fmla="*/ 48 h 51"/>
                  <a:gd name="GluePoint14X" fmla="*/ 105 w 119"/>
                  <a:gd name="GluePoint14Y" fmla="*/ 40 h 51"/>
                  <a:gd name="GluePoint15X" fmla="*/ 108 w 119"/>
                  <a:gd name="GluePoint15Y" fmla="*/ 33 h 51"/>
                  <a:gd name="GluePoint16X" fmla="*/ 113 w 119"/>
                  <a:gd name="GluePoint16Y" fmla="*/ 24 h 51"/>
                  <a:gd name="GluePoint17X" fmla="*/ 113 w 119"/>
                  <a:gd name="GluePoint17Y" fmla="*/ 14 h 51"/>
                  <a:gd name="GluePoint18X" fmla="*/ 119 w 119"/>
                  <a:gd name="GluePoint18Y" fmla="*/ 5 h 51"/>
                  <a:gd name="GluePoint19X" fmla="*/ 119 w 119"/>
                  <a:gd name="GluePoint19Y" fmla="*/ 0 h 51"/>
                  <a:gd name="GluePoint20X" fmla="*/ 102 w 119"/>
                  <a:gd name="GluePoint20Y" fmla="*/ 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19" h="51">
                    <a:moveTo>
                      <a:pt x="102" y="0"/>
                    </a:moveTo>
                    <a:lnTo>
                      <a:pt x="83" y="0"/>
                    </a:lnTo>
                    <a:lnTo>
                      <a:pt x="64" y="0"/>
                    </a:lnTo>
                    <a:lnTo>
                      <a:pt x="46" y="0"/>
                    </a:lnTo>
                    <a:lnTo>
                      <a:pt x="29" y="0"/>
                    </a:lnTo>
                    <a:lnTo>
                      <a:pt x="14" y="24"/>
                    </a:lnTo>
                    <a:lnTo>
                      <a:pt x="0" y="51"/>
                    </a:lnTo>
                    <a:lnTo>
                      <a:pt x="21" y="51"/>
                    </a:lnTo>
                    <a:lnTo>
                      <a:pt x="43" y="51"/>
                    </a:lnTo>
                    <a:lnTo>
                      <a:pt x="67" y="51"/>
                    </a:lnTo>
                    <a:lnTo>
                      <a:pt x="86" y="51"/>
                    </a:lnTo>
                    <a:lnTo>
                      <a:pt x="103" y="51"/>
                    </a:lnTo>
                    <a:lnTo>
                      <a:pt x="105" y="48"/>
                    </a:lnTo>
                    <a:lnTo>
                      <a:pt x="105" y="40"/>
                    </a:lnTo>
                    <a:lnTo>
                      <a:pt x="108" y="33"/>
                    </a:lnTo>
                    <a:lnTo>
                      <a:pt x="113" y="24"/>
                    </a:lnTo>
                    <a:lnTo>
                      <a:pt x="113" y="14"/>
                    </a:lnTo>
                    <a:lnTo>
                      <a:pt x="119" y="5"/>
                    </a:lnTo>
                    <a:lnTo>
                      <a:pt x="119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78" name="Freeform 31"/>
              <p:cNvSpPr/>
              <p:nvPr/>
            </p:nvSpPr>
            <p:spPr>
              <a:xfrm>
                <a:off x="1909800" y="1389240"/>
                <a:ext cx="372600" cy="2916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291600"/>
                  <a:gd name="textAreaBottom" fmla="*/ 291960 h 291600"/>
                  <a:gd name="GluePoint1X" fmla="*/ 87 w 235"/>
                  <a:gd name="GluePoint1Y" fmla="*/ 177 h 184"/>
                  <a:gd name="GluePoint2X" fmla="*/ 93 w 235"/>
                  <a:gd name="GluePoint2Y" fmla="*/ 166 h 184"/>
                  <a:gd name="GluePoint3X" fmla="*/ 101 w 235"/>
                  <a:gd name="GluePoint3Y" fmla="*/ 150 h 184"/>
                  <a:gd name="GluePoint4X" fmla="*/ 109 w 235"/>
                  <a:gd name="GluePoint4Y" fmla="*/ 134 h 184"/>
                  <a:gd name="GluePoint5X" fmla="*/ 119 w 235"/>
                  <a:gd name="GluePoint5Y" fmla="*/ 119 h 184"/>
                  <a:gd name="GluePoint6X" fmla="*/ 130 w 235"/>
                  <a:gd name="GluePoint6Y" fmla="*/ 113 h 184"/>
                  <a:gd name="GluePoint7X" fmla="*/ 144 w 235"/>
                  <a:gd name="GluePoint7Y" fmla="*/ 105 h 184"/>
                  <a:gd name="GluePoint8X" fmla="*/ 159 w 235"/>
                  <a:gd name="GluePoint8Y" fmla="*/ 95 h 184"/>
                  <a:gd name="GluePoint9X" fmla="*/ 174 w 235"/>
                  <a:gd name="GluePoint9Y" fmla="*/ 87 h 184"/>
                  <a:gd name="GluePoint10X" fmla="*/ 184 w 235"/>
                  <a:gd name="GluePoint10Y" fmla="*/ 81 h 184"/>
                  <a:gd name="GluePoint11X" fmla="*/ 198 w 235"/>
                  <a:gd name="GluePoint11Y" fmla="*/ 73 h 184"/>
                  <a:gd name="GluePoint12X" fmla="*/ 214 w 235"/>
                  <a:gd name="GluePoint12Y" fmla="*/ 65 h 184"/>
                  <a:gd name="GluePoint13X" fmla="*/ 228 w 235"/>
                  <a:gd name="GluePoint13Y" fmla="*/ 57 h 184"/>
                  <a:gd name="GluePoint14X" fmla="*/ 235 w 235"/>
                  <a:gd name="GluePoint14Y" fmla="*/ 53 h 184"/>
                  <a:gd name="GluePoint15X" fmla="*/ 230 w 235"/>
                  <a:gd name="GluePoint15Y" fmla="*/ 52 h 184"/>
                  <a:gd name="GluePoint16X" fmla="*/ 222 w 235"/>
                  <a:gd name="GluePoint16Y" fmla="*/ 49 h 184"/>
                  <a:gd name="GluePoint17X" fmla="*/ 219 w 235"/>
                  <a:gd name="GluePoint17Y" fmla="*/ 45 h 184"/>
                  <a:gd name="GluePoint18X" fmla="*/ 214 w 235"/>
                  <a:gd name="GluePoint18Y" fmla="*/ 45 h 184"/>
                  <a:gd name="GluePoint19X" fmla="*/ 197 w 235"/>
                  <a:gd name="GluePoint19Y" fmla="*/ 50 h 184"/>
                  <a:gd name="GluePoint20X" fmla="*/ 197 w 235"/>
                  <a:gd name="GluePoint20Y" fmla="*/ 49 h 184"/>
                  <a:gd name="GluePoint21X" fmla="*/ 190 w 235"/>
                  <a:gd name="GluePoint21Y" fmla="*/ 50 h 184"/>
                  <a:gd name="GluePoint22X" fmla="*/ 197 w 235"/>
                  <a:gd name="GluePoint22Y" fmla="*/ 47 h 184"/>
                  <a:gd name="GluePoint23X" fmla="*/ 200 w 235"/>
                  <a:gd name="GluePoint23Y" fmla="*/ 42 h 184"/>
                  <a:gd name="GluePoint24X" fmla="*/ 198 w 235"/>
                  <a:gd name="GluePoint24Y" fmla="*/ 39 h 184"/>
                  <a:gd name="GluePoint25X" fmla="*/ 201 w 235"/>
                  <a:gd name="GluePoint25Y" fmla="*/ 33 h 184"/>
                  <a:gd name="GluePoint26X" fmla="*/ 201 w 235"/>
                  <a:gd name="GluePoint26Y" fmla="*/ 26 h 184"/>
                  <a:gd name="GluePoint27X" fmla="*/ 203 w 235"/>
                  <a:gd name="GluePoint27Y" fmla="*/ 21 h 184"/>
                  <a:gd name="GluePoint28X" fmla="*/ 192 w 235"/>
                  <a:gd name="GluePoint28Y" fmla="*/ 20 h 184"/>
                  <a:gd name="GluePoint29X" fmla="*/ 187 w 235"/>
                  <a:gd name="GluePoint29Y" fmla="*/ 25 h 184"/>
                  <a:gd name="GluePoint30X" fmla="*/ 190 w 235"/>
                  <a:gd name="GluePoint30Y" fmla="*/ 20 h 184"/>
                  <a:gd name="GluePoint31X" fmla="*/ 189 w 235"/>
                  <a:gd name="GluePoint31Y" fmla="*/ 21 h 184"/>
                  <a:gd name="GluePoint32X" fmla="*/ 187 w 235"/>
                  <a:gd name="GluePoint32Y" fmla="*/ 16 h 184"/>
                  <a:gd name="GluePoint33X" fmla="*/ 186 w 235"/>
                  <a:gd name="GluePoint33Y" fmla="*/ 16 h 184"/>
                  <a:gd name="GluePoint34X" fmla="*/ 189 w 235"/>
                  <a:gd name="GluePoint34Y" fmla="*/ 13 h 184"/>
                  <a:gd name="GluePoint35X" fmla="*/ 198 w 235"/>
                  <a:gd name="GluePoint35Y" fmla="*/ 0 h 184"/>
                  <a:gd name="GluePoint36X" fmla="*/ 189 w 235"/>
                  <a:gd name="GluePoint36Y" fmla="*/ 0 h 184"/>
                  <a:gd name="GluePoint37X" fmla="*/ 176 w 235"/>
                  <a:gd name="GluePoint37Y" fmla="*/ 0 h 184"/>
                  <a:gd name="GluePoint38X" fmla="*/ 165 w 235"/>
                  <a:gd name="GluePoint38Y" fmla="*/ 0 h 184"/>
                  <a:gd name="GluePoint39X" fmla="*/ 154 w 235"/>
                  <a:gd name="GluePoint39Y" fmla="*/ 0 h 184"/>
                  <a:gd name="GluePoint40X" fmla="*/ 143 w 235"/>
                  <a:gd name="GluePoint40Y" fmla="*/ 0 h 184"/>
                  <a:gd name="GluePoint41X" fmla="*/ 133 w 235"/>
                  <a:gd name="GluePoint41Y" fmla="*/ 0 h 184"/>
                  <a:gd name="GluePoint42X" fmla="*/ 120 w 235"/>
                  <a:gd name="GluePoint42Y" fmla="*/ 0 h 184"/>
                  <a:gd name="GluePoint43X" fmla="*/ 109 w 235"/>
                  <a:gd name="GluePoint43Y" fmla="*/ 0 h 184"/>
                  <a:gd name="GluePoint44X" fmla="*/ 109 w 235"/>
                  <a:gd name="GluePoint44Y" fmla="*/ 0 h 184"/>
                  <a:gd name="GluePoint45X" fmla="*/ 98 w 235"/>
                  <a:gd name="GluePoint45Y" fmla="*/ 15 h 184"/>
                  <a:gd name="GluePoint46X" fmla="*/ 87 w 235"/>
                  <a:gd name="GluePoint46Y" fmla="*/ 31 h 184"/>
                  <a:gd name="GluePoint47X" fmla="*/ 78 w 235"/>
                  <a:gd name="GluePoint47Y" fmla="*/ 45 h 184"/>
                  <a:gd name="GluePoint48X" fmla="*/ 68 w 235"/>
                  <a:gd name="GluePoint48Y" fmla="*/ 60 h 184"/>
                  <a:gd name="GluePoint49X" fmla="*/ 62 w 235"/>
                  <a:gd name="GluePoint49Y" fmla="*/ 70 h 184"/>
                  <a:gd name="GluePoint50X" fmla="*/ 52 w 235"/>
                  <a:gd name="GluePoint50Y" fmla="*/ 84 h 184"/>
                  <a:gd name="GluePoint51X" fmla="*/ 43 w 235"/>
                  <a:gd name="GluePoint51Y" fmla="*/ 100 h 184"/>
                  <a:gd name="GluePoint52X" fmla="*/ 35 w 235"/>
                  <a:gd name="GluePoint52Y" fmla="*/ 115 h 184"/>
                  <a:gd name="GluePoint53X" fmla="*/ 28 w 235"/>
                  <a:gd name="GluePoint53Y" fmla="*/ 126 h 184"/>
                  <a:gd name="GluePoint54X" fmla="*/ 20 w 235"/>
                  <a:gd name="GluePoint54Y" fmla="*/ 140 h 184"/>
                  <a:gd name="GluePoint55X" fmla="*/ 12 w 235"/>
                  <a:gd name="GluePoint55Y" fmla="*/ 158 h 184"/>
                  <a:gd name="GluePoint56X" fmla="*/ 6 w 235"/>
                  <a:gd name="GluePoint56Y" fmla="*/ 172 h 184"/>
                  <a:gd name="GluePoint57X" fmla="*/ 0 w 235"/>
                  <a:gd name="GluePoint57Y" fmla="*/ 184 h 184"/>
                  <a:gd name="GluePoint58X" fmla="*/ 0 w 235"/>
                  <a:gd name="GluePoint58Y" fmla="*/ 184 h 184"/>
                  <a:gd name="GluePoint59X" fmla="*/ 19 w 235"/>
                  <a:gd name="GluePoint59Y" fmla="*/ 184 h 184"/>
                  <a:gd name="GluePoint60X" fmla="*/ 38 w 235"/>
                  <a:gd name="GluePoint60Y" fmla="*/ 184 h 184"/>
                  <a:gd name="GluePoint61X" fmla="*/ 55 w 235"/>
                  <a:gd name="GluePoint61Y" fmla="*/ 184 h 184"/>
                  <a:gd name="GluePoint62X" fmla="*/ 84 w 235"/>
                  <a:gd name="GluePoint62Y" fmla="*/ 184 h 184"/>
                  <a:gd name="GluePoint63X" fmla="*/ 87 w 235"/>
                  <a:gd name="GluePoint63Y" fmla="*/ 177 h 18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35" h="184">
                    <a:moveTo>
                      <a:pt x="87" y="177"/>
                    </a:moveTo>
                    <a:lnTo>
                      <a:pt x="93" y="166"/>
                    </a:lnTo>
                    <a:lnTo>
                      <a:pt x="101" y="150"/>
                    </a:lnTo>
                    <a:lnTo>
                      <a:pt x="109" y="134"/>
                    </a:lnTo>
                    <a:lnTo>
                      <a:pt x="119" y="119"/>
                    </a:lnTo>
                    <a:lnTo>
                      <a:pt x="130" y="113"/>
                    </a:lnTo>
                    <a:lnTo>
                      <a:pt x="144" y="105"/>
                    </a:lnTo>
                    <a:lnTo>
                      <a:pt x="159" y="95"/>
                    </a:lnTo>
                    <a:lnTo>
                      <a:pt x="174" y="87"/>
                    </a:lnTo>
                    <a:lnTo>
                      <a:pt x="184" y="81"/>
                    </a:lnTo>
                    <a:lnTo>
                      <a:pt x="198" y="73"/>
                    </a:lnTo>
                    <a:lnTo>
                      <a:pt x="214" y="65"/>
                    </a:lnTo>
                    <a:lnTo>
                      <a:pt x="228" y="57"/>
                    </a:lnTo>
                    <a:lnTo>
                      <a:pt x="235" y="53"/>
                    </a:lnTo>
                    <a:lnTo>
                      <a:pt x="230" y="52"/>
                    </a:lnTo>
                    <a:lnTo>
                      <a:pt x="222" y="49"/>
                    </a:lnTo>
                    <a:lnTo>
                      <a:pt x="219" y="45"/>
                    </a:lnTo>
                    <a:lnTo>
                      <a:pt x="214" y="45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0" y="50"/>
                    </a:lnTo>
                    <a:lnTo>
                      <a:pt x="197" y="47"/>
                    </a:lnTo>
                    <a:lnTo>
                      <a:pt x="200" y="42"/>
                    </a:lnTo>
                    <a:lnTo>
                      <a:pt x="198" y="39"/>
                    </a:lnTo>
                    <a:lnTo>
                      <a:pt x="201" y="33"/>
                    </a:lnTo>
                    <a:lnTo>
                      <a:pt x="201" y="26"/>
                    </a:lnTo>
                    <a:lnTo>
                      <a:pt x="203" y="21"/>
                    </a:lnTo>
                    <a:lnTo>
                      <a:pt x="192" y="20"/>
                    </a:lnTo>
                    <a:lnTo>
                      <a:pt x="187" y="25"/>
                    </a:lnTo>
                    <a:lnTo>
                      <a:pt x="190" y="20"/>
                    </a:lnTo>
                    <a:lnTo>
                      <a:pt x="189" y="21"/>
                    </a:lnTo>
                    <a:lnTo>
                      <a:pt x="187" y="16"/>
                    </a:lnTo>
                    <a:lnTo>
                      <a:pt x="186" y="16"/>
                    </a:lnTo>
                    <a:lnTo>
                      <a:pt x="189" y="13"/>
                    </a:lnTo>
                    <a:lnTo>
                      <a:pt x="198" y="0"/>
                    </a:lnTo>
                    <a:lnTo>
                      <a:pt x="189" y="0"/>
                    </a:lnTo>
                    <a:lnTo>
                      <a:pt x="176" y="0"/>
                    </a:lnTo>
                    <a:lnTo>
                      <a:pt x="165" y="0"/>
                    </a:lnTo>
                    <a:lnTo>
                      <a:pt x="154" y="0"/>
                    </a:lnTo>
                    <a:lnTo>
                      <a:pt x="143" y="0"/>
                    </a:lnTo>
                    <a:lnTo>
                      <a:pt x="133" y="0"/>
                    </a:lnTo>
                    <a:lnTo>
                      <a:pt x="120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98" y="15"/>
                    </a:lnTo>
                    <a:lnTo>
                      <a:pt x="87" y="31"/>
                    </a:lnTo>
                    <a:lnTo>
                      <a:pt x="78" y="45"/>
                    </a:lnTo>
                    <a:lnTo>
                      <a:pt x="68" y="60"/>
                    </a:lnTo>
                    <a:lnTo>
                      <a:pt x="62" y="70"/>
                    </a:lnTo>
                    <a:lnTo>
                      <a:pt x="52" y="84"/>
                    </a:lnTo>
                    <a:lnTo>
                      <a:pt x="43" y="100"/>
                    </a:lnTo>
                    <a:lnTo>
                      <a:pt x="35" y="115"/>
                    </a:lnTo>
                    <a:lnTo>
                      <a:pt x="28" y="126"/>
                    </a:lnTo>
                    <a:lnTo>
                      <a:pt x="20" y="140"/>
                    </a:lnTo>
                    <a:lnTo>
                      <a:pt x="12" y="158"/>
                    </a:lnTo>
                    <a:lnTo>
                      <a:pt x="6" y="172"/>
                    </a:lnTo>
                    <a:lnTo>
                      <a:pt x="0" y="184"/>
                    </a:lnTo>
                    <a:lnTo>
                      <a:pt x="0" y="184"/>
                    </a:lnTo>
                    <a:lnTo>
                      <a:pt x="19" y="184"/>
                    </a:lnTo>
                    <a:lnTo>
                      <a:pt x="38" y="184"/>
                    </a:lnTo>
                    <a:lnTo>
                      <a:pt x="55" y="184"/>
                    </a:lnTo>
                    <a:lnTo>
                      <a:pt x="84" y="184"/>
                    </a:lnTo>
                    <a:lnTo>
                      <a:pt x="87" y="17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79" name="Freeform 32"/>
              <p:cNvSpPr/>
              <p:nvPr/>
            </p:nvSpPr>
            <p:spPr>
              <a:xfrm>
                <a:off x="1941480" y="1670040"/>
                <a:ext cx="204480" cy="16164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161640"/>
                  <a:gd name="textAreaBottom" fmla="*/ 162000 h 161640"/>
                  <a:gd name="GluePoint1X" fmla="*/ 5 w 129"/>
                  <a:gd name="GluePoint1Y" fmla="*/ 102 h 102"/>
                  <a:gd name="GluePoint2X" fmla="*/ 19 w 129"/>
                  <a:gd name="GluePoint2Y" fmla="*/ 102 h 102"/>
                  <a:gd name="GluePoint3X" fmla="*/ 37 w 129"/>
                  <a:gd name="GluePoint3Y" fmla="*/ 102 h 102"/>
                  <a:gd name="GluePoint4X" fmla="*/ 56 w 129"/>
                  <a:gd name="GluePoint4Y" fmla="*/ 102 h 102"/>
                  <a:gd name="GluePoint5X" fmla="*/ 73 w 129"/>
                  <a:gd name="GluePoint5Y" fmla="*/ 102 h 102"/>
                  <a:gd name="GluePoint6X" fmla="*/ 75 w 129"/>
                  <a:gd name="GluePoint6Y" fmla="*/ 94 h 102"/>
                  <a:gd name="GluePoint7X" fmla="*/ 70 w 129"/>
                  <a:gd name="GluePoint7Y" fmla="*/ 90 h 102"/>
                  <a:gd name="GluePoint8X" fmla="*/ 69 w 129"/>
                  <a:gd name="GluePoint8Y" fmla="*/ 86 h 102"/>
                  <a:gd name="GluePoint9X" fmla="*/ 66 w 129"/>
                  <a:gd name="GluePoint9Y" fmla="*/ 84 h 102"/>
                  <a:gd name="GluePoint10X" fmla="*/ 61 w 129"/>
                  <a:gd name="GluePoint10Y" fmla="*/ 79 h 102"/>
                  <a:gd name="GluePoint11X" fmla="*/ 66 w 129"/>
                  <a:gd name="GluePoint11Y" fmla="*/ 69 h 102"/>
                  <a:gd name="GluePoint12X" fmla="*/ 69 w 129"/>
                  <a:gd name="GluePoint12Y" fmla="*/ 68 h 102"/>
                  <a:gd name="GluePoint13X" fmla="*/ 67 w 129"/>
                  <a:gd name="GluePoint13Y" fmla="*/ 65 h 102"/>
                  <a:gd name="GluePoint14X" fmla="*/ 67 w 129"/>
                  <a:gd name="GluePoint14Y" fmla="*/ 63 h 102"/>
                  <a:gd name="GluePoint15X" fmla="*/ 72 w 129"/>
                  <a:gd name="GluePoint15Y" fmla="*/ 60 h 102"/>
                  <a:gd name="GluePoint16X" fmla="*/ 78 w 129"/>
                  <a:gd name="GluePoint16Y" fmla="*/ 57 h 102"/>
                  <a:gd name="GluePoint17X" fmla="*/ 83 w 129"/>
                  <a:gd name="GluePoint17Y" fmla="*/ 47 h 102"/>
                  <a:gd name="GluePoint18X" fmla="*/ 86 w 129"/>
                  <a:gd name="GluePoint18Y" fmla="*/ 45 h 102"/>
                  <a:gd name="GluePoint19X" fmla="*/ 86 w 129"/>
                  <a:gd name="GluePoint19Y" fmla="*/ 45 h 102"/>
                  <a:gd name="GluePoint20X" fmla="*/ 102 w 129"/>
                  <a:gd name="GluePoint20Y" fmla="*/ 37 h 102"/>
                  <a:gd name="GluePoint21X" fmla="*/ 129 w 129"/>
                  <a:gd name="GluePoint21Y" fmla="*/ 24 h 102"/>
                  <a:gd name="GluePoint22X" fmla="*/ 115 w 129"/>
                  <a:gd name="GluePoint22Y" fmla="*/ 21 h 102"/>
                  <a:gd name="GluePoint23X" fmla="*/ 107 w 129"/>
                  <a:gd name="GluePoint23Y" fmla="*/ 23 h 102"/>
                  <a:gd name="GluePoint24X" fmla="*/ 93 w 129"/>
                  <a:gd name="GluePoint24Y" fmla="*/ 13 h 102"/>
                  <a:gd name="GluePoint25X" fmla="*/ 81 w 129"/>
                  <a:gd name="GluePoint25Y" fmla="*/ 13 h 102"/>
                  <a:gd name="GluePoint26X" fmla="*/ 75 w 129"/>
                  <a:gd name="GluePoint26Y" fmla="*/ 12 h 102"/>
                  <a:gd name="GluePoint27X" fmla="*/ 70 w 129"/>
                  <a:gd name="GluePoint27Y" fmla="*/ 12 h 102"/>
                  <a:gd name="GluePoint28X" fmla="*/ 70 w 129"/>
                  <a:gd name="GluePoint28Y" fmla="*/ 0 h 102"/>
                  <a:gd name="GluePoint29X" fmla="*/ 67 w 129"/>
                  <a:gd name="GluePoint29Y" fmla="*/ 0 h 102"/>
                  <a:gd name="GluePoint30X" fmla="*/ 64 w 129"/>
                  <a:gd name="GluePoint30Y" fmla="*/ 7 h 102"/>
                  <a:gd name="GluePoint31X" fmla="*/ 35 w 129"/>
                  <a:gd name="GluePoint31Y" fmla="*/ 7 h 102"/>
                  <a:gd name="GluePoint32X" fmla="*/ 35 w 129"/>
                  <a:gd name="GluePoint32Y" fmla="*/ 12 h 102"/>
                  <a:gd name="GluePoint33X" fmla="*/ 29 w 129"/>
                  <a:gd name="GluePoint33Y" fmla="*/ 21 h 102"/>
                  <a:gd name="GluePoint34X" fmla="*/ 29 w 129"/>
                  <a:gd name="GluePoint34Y" fmla="*/ 31 h 102"/>
                  <a:gd name="GluePoint35X" fmla="*/ 24 w 129"/>
                  <a:gd name="GluePoint35Y" fmla="*/ 40 h 102"/>
                  <a:gd name="GluePoint36X" fmla="*/ 21 w 129"/>
                  <a:gd name="GluePoint36Y" fmla="*/ 47 h 102"/>
                  <a:gd name="GluePoint37X" fmla="*/ 21 w 129"/>
                  <a:gd name="GluePoint37Y" fmla="*/ 55 h 102"/>
                  <a:gd name="GluePoint38X" fmla="*/ 19 w 129"/>
                  <a:gd name="GluePoint38Y" fmla="*/ 58 h 102"/>
                  <a:gd name="GluePoint39X" fmla="*/ 11 w 129"/>
                  <a:gd name="GluePoint39Y" fmla="*/ 65 h 102"/>
                  <a:gd name="GluePoint40X" fmla="*/ 15 w 129"/>
                  <a:gd name="GluePoint40Y" fmla="*/ 69 h 102"/>
                  <a:gd name="GluePoint41X" fmla="*/ 0 w 129"/>
                  <a:gd name="GluePoint41Y" fmla="*/ 102 h 102"/>
                  <a:gd name="GluePoint42X" fmla="*/ 5 w 129"/>
                  <a:gd name="GluePoint42Y" fmla="*/ 102 h 10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29" h="102">
                    <a:moveTo>
                      <a:pt x="5" y="102"/>
                    </a:moveTo>
                    <a:lnTo>
                      <a:pt x="19" y="102"/>
                    </a:lnTo>
                    <a:lnTo>
                      <a:pt x="37" y="102"/>
                    </a:lnTo>
                    <a:lnTo>
                      <a:pt x="56" y="102"/>
                    </a:lnTo>
                    <a:lnTo>
                      <a:pt x="73" y="102"/>
                    </a:lnTo>
                    <a:lnTo>
                      <a:pt x="75" y="94"/>
                    </a:lnTo>
                    <a:lnTo>
                      <a:pt x="70" y="90"/>
                    </a:lnTo>
                    <a:lnTo>
                      <a:pt x="69" y="86"/>
                    </a:lnTo>
                    <a:lnTo>
                      <a:pt x="66" y="84"/>
                    </a:lnTo>
                    <a:lnTo>
                      <a:pt x="61" y="79"/>
                    </a:lnTo>
                    <a:lnTo>
                      <a:pt x="66" y="69"/>
                    </a:lnTo>
                    <a:lnTo>
                      <a:pt x="69" y="68"/>
                    </a:lnTo>
                    <a:lnTo>
                      <a:pt x="67" y="65"/>
                    </a:lnTo>
                    <a:lnTo>
                      <a:pt x="67" y="63"/>
                    </a:lnTo>
                    <a:lnTo>
                      <a:pt x="72" y="60"/>
                    </a:lnTo>
                    <a:lnTo>
                      <a:pt x="78" y="57"/>
                    </a:lnTo>
                    <a:lnTo>
                      <a:pt x="83" y="47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102" y="37"/>
                    </a:lnTo>
                    <a:lnTo>
                      <a:pt x="129" y="24"/>
                    </a:lnTo>
                    <a:lnTo>
                      <a:pt x="115" y="21"/>
                    </a:lnTo>
                    <a:lnTo>
                      <a:pt x="107" y="23"/>
                    </a:lnTo>
                    <a:lnTo>
                      <a:pt x="93" y="13"/>
                    </a:lnTo>
                    <a:lnTo>
                      <a:pt x="81" y="13"/>
                    </a:lnTo>
                    <a:lnTo>
                      <a:pt x="75" y="12"/>
                    </a:lnTo>
                    <a:lnTo>
                      <a:pt x="70" y="12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4" y="7"/>
                    </a:lnTo>
                    <a:lnTo>
                      <a:pt x="35" y="7"/>
                    </a:lnTo>
                    <a:lnTo>
                      <a:pt x="35" y="12"/>
                    </a:lnTo>
                    <a:lnTo>
                      <a:pt x="29" y="21"/>
                    </a:lnTo>
                    <a:lnTo>
                      <a:pt x="29" y="31"/>
                    </a:lnTo>
                    <a:lnTo>
                      <a:pt x="24" y="40"/>
                    </a:lnTo>
                    <a:lnTo>
                      <a:pt x="21" y="47"/>
                    </a:lnTo>
                    <a:lnTo>
                      <a:pt x="21" y="55"/>
                    </a:lnTo>
                    <a:lnTo>
                      <a:pt x="19" y="58"/>
                    </a:lnTo>
                    <a:lnTo>
                      <a:pt x="11" y="65"/>
                    </a:lnTo>
                    <a:lnTo>
                      <a:pt x="15" y="69"/>
                    </a:lnTo>
                    <a:lnTo>
                      <a:pt x="0" y="102"/>
                    </a:lnTo>
                    <a:lnTo>
                      <a:pt x="5" y="10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80" name="Freeform 33"/>
              <p:cNvSpPr/>
              <p:nvPr/>
            </p:nvSpPr>
            <p:spPr>
              <a:xfrm>
                <a:off x="1924200" y="1832040"/>
                <a:ext cx="140760" cy="853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85320"/>
                  <a:gd name="textAreaBottom" fmla="*/ 85680 h 85320"/>
                  <a:gd name="GluePoint1X" fmla="*/ 16 w 89"/>
                  <a:gd name="GluePoint1Y" fmla="*/ 0 h 54"/>
                  <a:gd name="GluePoint2X" fmla="*/ 30 w 89"/>
                  <a:gd name="GluePoint2Y" fmla="*/ 0 h 54"/>
                  <a:gd name="GluePoint3X" fmla="*/ 48 w 89"/>
                  <a:gd name="GluePoint3Y" fmla="*/ 0 h 54"/>
                  <a:gd name="GluePoint4X" fmla="*/ 67 w 89"/>
                  <a:gd name="GluePoint4Y" fmla="*/ 0 h 54"/>
                  <a:gd name="GluePoint5X" fmla="*/ 84 w 89"/>
                  <a:gd name="GluePoint5Y" fmla="*/ 0 h 54"/>
                  <a:gd name="GluePoint6X" fmla="*/ 81 w 89"/>
                  <a:gd name="GluePoint6Y" fmla="*/ 12 h 54"/>
                  <a:gd name="GluePoint7X" fmla="*/ 86 w 89"/>
                  <a:gd name="GluePoint7Y" fmla="*/ 14 h 54"/>
                  <a:gd name="GluePoint8X" fmla="*/ 86 w 89"/>
                  <a:gd name="GluePoint8Y" fmla="*/ 17 h 54"/>
                  <a:gd name="GluePoint9X" fmla="*/ 89 w 89"/>
                  <a:gd name="GluePoint9Y" fmla="*/ 24 h 54"/>
                  <a:gd name="GluePoint10X" fmla="*/ 89 w 89"/>
                  <a:gd name="GluePoint10Y" fmla="*/ 25 h 54"/>
                  <a:gd name="GluePoint11X" fmla="*/ 88 w 89"/>
                  <a:gd name="GluePoint11Y" fmla="*/ 29 h 54"/>
                  <a:gd name="GluePoint12X" fmla="*/ 83 w 89"/>
                  <a:gd name="GluePoint12Y" fmla="*/ 32 h 54"/>
                  <a:gd name="GluePoint13X" fmla="*/ 72 w 89"/>
                  <a:gd name="GluePoint13Y" fmla="*/ 35 h 54"/>
                  <a:gd name="GluePoint14X" fmla="*/ 70 w 89"/>
                  <a:gd name="GluePoint14Y" fmla="*/ 38 h 54"/>
                  <a:gd name="GluePoint15X" fmla="*/ 72 w 89"/>
                  <a:gd name="GluePoint15Y" fmla="*/ 41 h 54"/>
                  <a:gd name="GluePoint16X" fmla="*/ 70 w 89"/>
                  <a:gd name="GluePoint16Y" fmla="*/ 43 h 54"/>
                  <a:gd name="GluePoint17X" fmla="*/ 65 w 89"/>
                  <a:gd name="GluePoint17Y" fmla="*/ 48 h 54"/>
                  <a:gd name="GluePoint18X" fmla="*/ 62 w 89"/>
                  <a:gd name="GluePoint18Y" fmla="*/ 49 h 54"/>
                  <a:gd name="GluePoint19X" fmla="*/ 61 w 89"/>
                  <a:gd name="GluePoint19Y" fmla="*/ 53 h 54"/>
                  <a:gd name="GluePoint20X" fmla="*/ 59 w 89"/>
                  <a:gd name="GluePoint20Y" fmla="*/ 54 h 54"/>
                  <a:gd name="GluePoint21X" fmla="*/ 57 w 89"/>
                  <a:gd name="GluePoint21Y" fmla="*/ 49 h 54"/>
                  <a:gd name="GluePoint22X" fmla="*/ 46 w 89"/>
                  <a:gd name="GluePoint22Y" fmla="*/ 49 h 54"/>
                  <a:gd name="GluePoint23X" fmla="*/ 29 w 89"/>
                  <a:gd name="GluePoint23Y" fmla="*/ 49 h 54"/>
                  <a:gd name="GluePoint24X" fmla="*/ 15 w 89"/>
                  <a:gd name="GluePoint24Y" fmla="*/ 49 h 54"/>
                  <a:gd name="GluePoint25X" fmla="*/ 0 w 89"/>
                  <a:gd name="GluePoint25Y" fmla="*/ 49 h 54"/>
                  <a:gd name="GluePoint26X" fmla="*/ 0 w 89"/>
                  <a:gd name="GluePoint26Y" fmla="*/ 48 h 54"/>
                  <a:gd name="GluePoint27X" fmla="*/ 2 w 89"/>
                  <a:gd name="GluePoint27Y" fmla="*/ 45 h 54"/>
                  <a:gd name="GluePoint28X" fmla="*/ 2 w 89"/>
                  <a:gd name="GluePoint28Y" fmla="*/ 41 h 54"/>
                  <a:gd name="GluePoint29X" fmla="*/ 3 w 89"/>
                  <a:gd name="GluePoint29Y" fmla="*/ 38 h 54"/>
                  <a:gd name="GluePoint30X" fmla="*/ 3 w 89"/>
                  <a:gd name="GluePoint30Y" fmla="*/ 37 h 54"/>
                  <a:gd name="GluePoint31X" fmla="*/ 3 w 89"/>
                  <a:gd name="GluePoint31Y" fmla="*/ 35 h 54"/>
                  <a:gd name="GluePoint32X" fmla="*/ 2 w 89"/>
                  <a:gd name="GluePoint32Y" fmla="*/ 33 h 54"/>
                  <a:gd name="GluePoint33X" fmla="*/ 5 w 89"/>
                  <a:gd name="GluePoint33Y" fmla="*/ 29 h 54"/>
                  <a:gd name="GluePoint34X" fmla="*/ 3 w 89"/>
                  <a:gd name="GluePoint34Y" fmla="*/ 22 h 54"/>
                  <a:gd name="GluePoint35X" fmla="*/ 5 w 89"/>
                  <a:gd name="GluePoint35Y" fmla="*/ 17 h 54"/>
                  <a:gd name="GluePoint36X" fmla="*/ 3 w 89"/>
                  <a:gd name="GluePoint36Y" fmla="*/ 16 h 54"/>
                  <a:gd name="GluePoint37X" fmla="*/ 3 w 89"/>
                  <a:gd name="GluePoint37Y" fmla="*/ 12 h 54"/>
                  <a:gd name="GluePoint38X" fmla="*/ 10 w 89"/>
                  <a:gd name="GluePoint38Y" fmla="*/ 6 h 54"/>
                  <a:gd name="GluePoint39X" fmla="*/ 8 w 89"/>
                  <a:gd name="GluePoint39Y" fmla="*/ 4 h 54"/>
                  <a:gd name="GluePoint40X" fmla="*/ 10 w 89"/>
                  <a:gd name="GluePoint40Y" fmla="*/ 0 h 54"/>
                  <a:gd name="GluePoint41X" fmla="*/ 16 w 89"/>
                  <a:gd name="GluePoint41Y" fmla="*/ 0 h 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9" h="54">
                    <a:moveTo>
                      <a:pt x="16" y="0"/>
                    </a:moveTo>
                    <a:lnTo>
                      <a:pt x="30" y="0"/>
                    </a:lnTo>
                    <a:lnTo>
                      <a:pt x="48" y="0"/>
                    </a:lnTo>
                    <a:lnTo>
                      <a:pt x="67" y="0"/>
                    </a:lnTo>
                    <a:lnTo>
                      <a:pt x="84" y="0"/>
                    </a:lnTo>
                    <a:lnTo>
                      <a:pt x="81" y="12"/>
                    </a:lnTo>
                    <a:lnTo>
                      <a:pt x="86" y="14"/>
                    </a:lnTo>
                    <a:lnTo>
                      <a:pt x="86" y="17"/>
                    </a:lnTo>
                    <a:lnTo>
                      <a:pt x="89" y="24"/>
                    </a:lnTo>
                    <a:lnTo>
                      <a:pt x="89" y="25"/>
                    </a:lnTo>
                    <a:lnTo>
                      <a:pt x="88" y="29"/>
                    </a:lnTo>
                    <a:lnTo>
                      <a:pt x="83" y="32"/>
                    </a:lnTo>
                    <a:lnTo>
                      <a:pt x="72" y="35"/>
                    </a:lnTo>
                    <a:lnTo>
                      <a:pt x="70" y="38"/>
                    </a:lnTo>
                    <a:lnTo>
                      <a:pt x="72" y="41"/>
                    </a:lnTo>
                    <a:lnTo>
                      <a:pt x="70" y="43"/>
                    </a:lnTo>
                    <a:lnTo>
                      <a:pt x="65" y="48"/>
                    </a:lnTo>
                    <a:lnTo>
                      <a:pt x="62" y="49"/>
                    </a:lnTo>
                    <a:lnTo>
                      <a:pt x="61" y="53"/>
                    </a:lnTo>
                    <a:lnTo>
                      <a:pt x="59" y="54"/>
                    </a:lnTo>
                    <a:lnTo>
                      <a:pt x="57" y="49"/>
                    </a:lnTo>
                    <a:lnTo>
                      <a:pt x="46" y="49"/>
                    </a:lnTo>
                    <a:lnTo>
                      <a:pt x="29" y="49"/>
                    </a:lnTo>
                    <a:lnTo>
                      <a:pt x="15" y="49"/>
                    </a:lnTo>
                    <a:lnTo>
                      <a:pt x="0" y="49"/>
                    </a:lnTo>
                    <a:lnTo>
                      <a:pt x="0" y="48"/>
                    </a:lnTo>
                    <a:lnTo>
                      <a:pt x="2" y="45"/>
                    </a:lnTo>
                    <a:lnTo>
                      <a:pt x="2" y="41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3" y="35"/>
                    </a:lnTo>
                    <a:lnTo>
                      <a:pt x="2" y="33"/>
                    </a:lnTo>
                    <a:lnTo>
                      <a:pt x="5" y="29"/>
                    </a:lnTo>
                    <a:lnTo>
                      <a:pt x="3" y="22"/>
                    </a:lnTo>
                    <a:lnTo>
                      <a:pt x="5" y="17"/>
                    </a:lnTo>
                    <a:lnTo>
                      <a:pt x="3" y="16"/>
                    </a:lnTo>
                    <a:lnTo>
                      <a:pt x="3" y="12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1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840" bIns="42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81" name="Freeform 34"/>
              <p:cNvSpPr/>
              <p:nvPr/>
            </p:nvSpPr>
            <p:spPr>
              <a:xfrm>
                <a:off x="2025720" y="1951200"/>
                <a:ext cx="180720" cy="7416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4160"/>
                  <a:gd name="textAreaBottom" fmla="*/ 74520 h 74160"/>
                  <a:gd name="GluePoint1X" fmla="*/ 36 w 114"/>
                  <a:gd name="GluePoint1Y" fmla="*/ 44 h 47"/>
                  <a:gd name="GluePoint2X" fmla="*/ 54 w 114"/>
                  <a:gd name="GluePoint2Y" fmla="*/ 44 h 47"/>
                  <a:gd name="GluePoint3X" fmla="*/ 63 w 114"/>
                  <a:gd name="GluePoint3Y" fmla="*/ 44 h 47"/>
                  <a:gd name="GluePoint4X" fmla="*/ 84 w 114"/>
                  <a:gd name="GluePoint4Y" fmla="*/ 44 h 47"/>
                  <a:gd name="GluePoint5X" fmla="*/ 92 w 114"/>
                  <a:gd name="GluePoint5Y" fmla="*/ 42 h 47"/>
                  <a:gd name="GluePoint6X" fmla="*/ 97 w 114"/>
                  <a:gd name="GluePoint6Y" fmla="*/ 39 h 47"/>
                  <a:gd name="GluePoint7X" fmla="*/ 101 w 114"/>
                  <a:gd name="GluePoint7Y" fmla="*/ 36 h 47"/>
                  <a:gd name="GluePoint8X" fmla="*/ 114 w 114"/>
                  <a:gd name="GluePoint8Y" fmla="*/ 28 h 47"/>
                  <a:gd name="GluePoint9X" fmla="*/ 109 w 114"/>
                  <a:gd name="GluePoint9Y" fmla="*/ 26 h 47"/>
                  <a:gd name="GluePoint10X" fmla="*/ 108 w 114"/>
                  <a:gd name="GluePoint10Y" fmla="*/ 18 h 47"/>
                  <a:gd name="GluePoint11X" fmla="*/ 109 w 114"/>
                  <a:gd name="GluePoint11Y" fmla="*/ 13 h 47"/>
                  <a:gd name="GluePoint12X" fmla="*/ 106 w 114"/>
                  <a:gd name="GluePoint12Y" fmla="*/ 10 h 47"/>
                  <a:gd name="GluePoint13X" fmla="*/ 106 w 114"/>
                  <a:gd name="GluePoint13Y" fmla="*/ 7 h 47"/>
                  <a:gd name="GluePoint14X" fmla="*/ 103 w 114"/>
                  <a:gd name="GluePoint14Y" fmla="*/ 10 h 47"/>
                  <a:gd name="GluePoint15X" fmla="*/ 100 w 114"/>
                  <a:gd name="GluePoint15Y" fmla="*/ 10 h 47"/>
                  <a:gd name="GluePoint16X" fmla="*/ 98 w 114"/>
                  <a:gd name="GluePoint16Y" fmla="*/ 8 h 47"/>
                  <a:gd name="GluePoint17X" fmla="*/ 95 w 114"/>
                  <a:gd name="GluePoint17Y" fmla="*/ 10 h 47"/>
                  <a:gd name="GluePoint18X" fmla="*/ 94 w 114"/>
                  <a:gd name="GluePoint18Y" fmla="*/ 8 h 47"/>
                  <a:gd name="GluePoint19X" fmla="*/ 94 w 114"/>
                  <a:gd name="GluePoint19Y" fmla="*/ 7 h 47"/>
                  <a:gd name="GluePoint20X" fmla="*/ 89 w 114"/>
                  <a:gd name="GluePoint20Y" fmla="*/ 7 h 47"/>
                  <a:gd name="GluePoint21X" fmla="*/ 87 w 114"/>
                  <a:gd name="GluePoint21Y" fmla="*/ 0 h 47"/>
                  <a:gd name="GluePoint22X" fmla="*/ 82 w 114"/>
                  <a:gd name="GluePoint22Y" fmla="*/ 0 h 47"/>
                  <a:gd name="GluePoint23X" fmla="*/ 81 w 114"/>
                  <a:gd name="GluePoint23Y" fmla="*/ 2 h 47"/>
                  <a:gd name="GluePoint24X" fmla="*/ 79 w 114"/>
                  <a:gd name="GluePoint24Y" fmla="*/ 7 h 47"/>
                  <a:gd name="GluePoint25X" fmla="*/ 74 w 114"/>
                  <a:gd name="GluePoint25Y" fmla="*/ 8 h 47"/>
                  <a:gd name="GluePoint26X" fmla="*/ 71 w 114"/>
                  <a:gd name="GluePoint26Y" fmla="*/ 8 h 47"/>
                  <a:gd name="GluePoint27X" fmla="*/ 70 w 114"/>
                  <a:gd name="GluePoint27Y" fmla="*/ 11 h 47"/>
                  <a:gd name="GluePoint28X" fmla="*/ 67 w 114"/>
                  <a:gd name="GluePoint28Y" fmla="*/ 13 h 47"/>
                  <a:gd name="GluePoint29X" fmla="*/ 65 w 114"/>
                  <a:gd name="GluePoint29Y" fmla="*/ 15 h 47"/>
                  <a:gd name="GluePoint30X" fmla="*/ 62 w 114"/>
                  <a:gd name="GluePoint30Y" fmla="*/ 15 h 47"/>
                  <a:gd name="GluePoint31X" fmla="*/ 60 w 114"/>
                  <a:gd name="GluePoint31Y" fmla="*/ 19 h 47"/>
                  <a:gd name="GluePoint32X" fmla="*/ 57 w 114"/>
                  <a:gd name="GluePoint32Y" fmla="*/ 21 h 47"/>
                  <a:gd name="GluePoint33X" fmla="*/ 54 w 114"/>
                  <a:gd name="GluePoint33Y" fmla="*/ 16 h 47"/>
                  <a:gd name="GluePoint34X" fmla="*/ 54 w 114"/>
                  <a:gd name="GluePoint34Y" fmla="*/ 18 h 47"/>
                  <a:gd name="GluePoint35X" fmla="*/ 52 w 114"/>
                  <a:gd name="GluePoint35Y" fmla="*/ 18 h 47"/>
                  <a:gd name="GluePoint36X" fmla="*/ 49 w 114"/>
                  <a:gd name="GluePoint36Y" fmla="*/ 23 h 47"/>
                  <a:gd name="GluePoint37X" fmla="*/ 46 w 114"/>
                  <a:gd name="GluePoint37Y" fmla="*/ 21 h 47"/>
                  <a:gd name="GluePoint38X" fmla="*/ 41 w 114"/>
                  <a:gd name="GluePoint38Y" fmla="*/ 24 h 47"/>
                  <a:gd name="GluePoint39X" fmla="*/ 35 w 114"/>
                  <a:gd name="GluePoint39Y" fmla="*/ 21 h 47"/>
                  <a:gd name="GluePoint40X" fmla="*/ 33 w 114"/>
                  <a:gd name="GluePoint40Y" fmla="*/ 23 h 47"/>
                  <a:gd name="GluePoint41X" fmla="*/ 33 w 114"/>
                  <a:gd name="GluePoint41Y" fmla="*/ 21 h 47"/>
                  <a:gd name="GluePoint42X" fmla="*/ 32 w 114"/>
                  <a:gd name="GluePoint42Y" fmla="*/ 21 h 47"/>
                  <a:gd name="GluePoint43X" fmla="*/ 28 w 114"/>
                  <a:gd name="GluePoint43Y" fmla="*/ 24 h 47"/>
                  <a:gd name="GluePoint44X" fmla="*/ 28 w 114"/>
                  <a:gd name="GluePoint44Y" fmla="*/ 23 h 47"/>
                  <a:gd name="GluePoint45X" fmla="*/ 25 w 114"/>
                  <a:gd name="GluePoint45Y" fmla="*/ 26 h 47"/>
                  <a:gd name="GluePoint46X" fmla="*/ 25 w 114"/>
                  <a:gd name="GluePoint46Y" fmla="*/ 29 h 47"/>
                  <a:gd name="GluePoint47X" fmla="*/ 19 w 114"/>
                  <a:gd name="GluePoint47Y" fmla="*/ 31 h 47"/>
                  <a:gd name="GluePoint48X" fmla="*/ 19 w 114"/>
                  <a:gd name="GluePoint48Y" fmla="*/ 36 h 47"/>
                  <a:gd name="GluePoint49X" fmla="*/ 17 w 114"/>
                  <a:gd name="GluePoint49Y" fmla="*/ 37 h 47"/>
                  <a:gd name="GluePoint50X" fmla="*/ 11 w 114"/>
                  <a:gd name="GluePoint50Y" fmla="*/ 34 h 47"/>
                  <a:gd name="GluePoint51X" fmla="*/ 8 w 114"/>
                  <a:gd name="GluePoint51Y" fmla="*/ 37 h 47"/>
                  <a:gd name="GluePoint52X" fmla="*/ 8 w 114"/>
                  <a:gd name="GluePoint52Y" fmla="*/ 39 h 47"/>
                  <a:gd name="GluePoint53X" fmla="*/ 6 w 114"/>
                  <a:gd name="GluePoint53Y" fmla="*/ 42 h 47"/>
                  <a:gd name="GluePoint54X" fmla="*/ 5 w 114"/>
                  <a:gd name="GluePoint54Y" fmla="*/ 45 h 47"/>
                  <a:gd name="GluePoint55X" fmla="*/ 3 w 114"/>
                  <a:gd name="GluePoint55Y" fmla="*/ 44 h 47"/>
                  <a:gd name="GluePoint56X" fmla="*/ 0 w 114"/>
                  <a:gd name="GluePoint56Y" fmla="*/ 47 h 47"/>
                  <a:gd name="GluePoint57X" fmla="*/ 20 w 114"/>
                  <a:gd name="GluePoint57Y" fmla="*/ 47 h 47"/>
                  <a:gd name="GluePoint58X" fmla="*/ 22 w 114"/>
                  <a:gd name="GluePoint58Y" fmla="*/ 44 h 47"/>
                  <a:gd name="GluePoint59X" fmla="*/ 36 w 114"/>
                  <a:gd name="GluePoint59Y" fmla="*/ 44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14" h="47">
                    <a:moveTo>
                      <a:pt x="36" y="44"/>
                    </a:moveTo>
                    <a:lnTo>
                      <a:pt x="54" y="44"/>
                    </a:lnTo>
                    <a:lnTo>
                      <a:pt x="63" y="44"/>
                    </a:lnTo>
                    <a:lnTo>
                      <a:pt x="84" y="44"/>
                    </a:lnTo>
                    <a:lnTo>
                      <a:pt x="92" y="42"/>
                    </a:lnTo>
                    <a:lnTo>
                      <a:pt x="97" y="39"/>
                    </a:lnTo>
                    <a:lnTo>
                      <a:pt x="101" y="36"/>
                    </a:lnTo>
                    <a:lnTo>
                      <a:pt x="114" y="28"/>
                    </a:lnTo>
                    <a:lnTo>
                      <a:pt x="109" y="26"/>
                    </a:lnTo>
                    <a:lnTo>
                      <a:pt x="108" y="18"/>
                    </a:lnTo>
                    <a:lnTo>
                      <a:pt x="109" y="13"/>
                    </a:lnTo>
                    <a:lnTo>
                      <a:pt x="106" y="10"/>
                    </a:lnTo>
                    <a:lnTo>
                      <a:pt x="106" y="7"/>
                    </a:lnTo>
                    <a:lnTo>
                      <a:pt x="103" y="10"/>
                    </a:lnTo>
                    <a:lnTo>
                      <a:pt x="100" y="10"/>
                    </a:lnTo>
                    <a:lnTo>
                      <a:pt x="98" y="8"/>
                    </a:lnTo>
                    <a:lnTo>
                      <a:pt x="95" y="10"/>
                    </a:lnTo>
                    <a:lnTo>
                      <a:pt x="94" y="8"/>
                    </a:lnTo>
                    <a:lnTo>
                      <a:pt x="94" y="7"/>
                    </a:lnTo>
                    <a:lnTo>
                      <a:pt x="89" y="7"/>
                    </a:lnTo>
                    <a:lnTo>
                      <a:pt x="87" y="0"/>
                    </a:lnTo>
                    <a:lnTo>
                      <a:pt x="82" y="0"/>
                    </a:lnTo>
                    <a:lnTo>
                      <a:pt x="81" y="2"/>
                    </a:lnTo>
                    <a:lnTo>
                      <a:pt x="79" y="7"/>
                    </a:lnTo>
                    <a:lnTo>
                      <a:pt x="74" y="8"/>
                    </a:lnTo>
                    <a:lnTo>
                      <a:pt x="71" y="8"/>
                    </a:lnTo>
                    <a:lnTo>
                      <a:pt x="70" y="11"/>
                    </a:lnTo>
                    <a:lnTo>
                      <a:pt x="67" y="13"/>
                    </a:lnTo>
                    <a:lnTo>
                      <a:pt x="65" y="15"/>
                    </a:lnTo>
                    <a:lnTo>
                      <a:pt x="62" y="15"/>
                    </a:lnTo>
                    <a:lnTo>
                      <a:pt x="60" y="19"/>
                    </a:lnTo>
                    <a:lnTo>
                      <a:pt x="57" y="21"/>
                    </a:lnTo>
                    <a:lnTo>
                      <a:pt x="54" y="16"/>
                    </a:lnTo>
                    <a:lnTo>
                      <a:pt x="54" y="18"/>
                    </a:lnTo>
                    <a:lnTo>
                      <a:pt x="52" y="18"/>
                    </a:lnTo>
                    <a:lnTo>
                      <a:pt x="49" y="23"/>
                    </a:lnTo>
                    <a:lnTo>
                      <a:pt x="46" y="21"/>
                    </a:lnTo>
                    <a:lnTo>
                      <a:pt x="41" y="24"/>
                    </a:lnTo>
                    <a:lnTo>
                      <a:pt x="35" y="21"/>
                    </a:lnTo>
                    <a:lnTo>
                      <a:pt x="33" y="23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5" y="26"/>
                    </a:lnTo>
                    <a:lnTo>
                      <a:pt x="25" y="29"/>
                    </a:lnTo>
                    <a:lnTo>
                      <a:pt x="19" y="31"/>
                    </a:lnTo>
                    <a:lnTo>
                      <a:pt x="19" y="36"/>
                    </a:lnTo>
                    <a:lnTo>
                      <a:pt x="17" y="37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6" y="42"/>
                    </a:lnTo>
                    <a:lnTo>
                      <a:pt x="5" y="45"/>
                    </a:lnTo>
                    <a:lnTo>
                      <a:pt x="3" y="44"/>
                    </a:lnTo>
                    <a:lnTo>
                      <a:pt x="0" y="47"/>
                    </a:lnTo>
                    <a:lnTo>
                      <a:pt x="20" y="47"/>
                    </a:lnTo>
                    <a:lnTo>
                      <a:pt x="22" y="44"/>
                    </a:lnTo>
                    <a:lnTo>
                      <a:pt x="36" y="4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82" name="Freeform 35"/>
              <p:cNvSpPr/>
              <p:nvPr/>
            </p:nvSpPr>
            <p:spPr>
              <a:xfrm>
                <a:off x="1886040" y="202572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0 h 61"/>
                  <a:gd name="GluePoint2X" fmla="*/ 59 w 81"/>
                  <a:gd name="GluePoint2Y" fmla="*/ 0 h 61"/>
                  <a:gd name="GluePoint3X" fmla="*/ 35 w 81"/>
                  <a:gd name="GluePoint3Y" fmla="*/ 0 h 61"/>
                  <a:gd name="GluePoint4X" fmla="*/ 15 w 81"/>
                  <a:gd name="GluePoint4Y" fmla="*/ 0 h 61"/>
                  <a:gd name="GluePoint5X" fmla="*/ 10 w 81"/>
                  <a:gd name="GluePoint5Y" fmla="*/ 19 h 61"/>
                  <a:gd name="GluePoint6X" fmla="*/ 0 w 81"/>
                  <a:gd name="GluePoint6Y" fmla="*/ 50 h 61"/>
                  <a:gd name="GluePoint7X" fmla="*/ 0 w 81"/>
                  <a:gd name="GluePoint7Y" fmla="*/ 51 h 61"/>
                  <a:gd name="GluePoint8X" fmla="*/ 7 w 81"/>
                  <a:gd name="GluePoint8Y" fmla="*/ 51 h 61"/>
                  <a:gd name="GluePoint9X" fmla="*/ 4 w 81"/>
                  <a:gd name="GluePoint9Y" fmla="*/ 61 h 61"/>
                  <a:gd name="GluePoint10X" fmla="*/ 24 w 81"/>
                  <a:gd name="GluePoint10Y" fmla="*/ 61 h 61"/>
                  <a:gd name="GluePoint11X" fmla="*/ 45 w 81"/>
                  <a:gd name="GluePoint11Y" fmla="*/ 61 h 61"/>
                  <a:gd name="GluePoint12X" fmla="*/ 46 w 81"/>
                  <a:gd name="GluePoint12Y" fmla="*/ 58 h 61"/>
                  <a:gd name="GluePoint13X" fmla="*/ 46 w 81"/>
                  <a:gd name="GluePoint13Y" fmla="*/ 56 h 61"/>
                  <a:gd name="GluePoint14X" fmla="*/ 48 w 81"/>
                  <a:gd name="GluePoint14Y" fmla="*/ 53 h 61"/>
                  <a:gd name="GluePoint15X" fmla="*/ 46 w 81"/>
                  <a:gd name="GluePoint15Y" fmla="*/ 51 h 61"/>
                  <a:gd name="GluePoint16X" fmla="*/ 48 w 81"/>
                  <a:gd name="GluePoint16Y" fmla="*/ 50 h 61"/>
                  <a:gd name="GluePoint17X" fmla="*/ 48 w 81"/>
                  <a:gd name="GluePoint17Y" fmla="*/ 50 h 61"/>
                  <a:gd name="GluePoint18X" fmla="*/ 51 w 81"/>
                  <a:gd name="GluePoint18Y" fmla="*/ 46 h 61"/>
                  <a:gd name="GluePoint19X" fmla="*/ 51 w 81"/>
                  <a:gd name="GluePoint19Y" fmla="*/ 43 h 61"/>
                  <a:gd name="GluePoint20X" fmla="*/ 54 w 81"/>
                  <a:gd name="GluePoint20Y" fmla="*/ 43 h 61"/>
                  <a:gd name="GluePoint21X" fmla="*/ 54 w 81"/>
                  <a:gd name="GluePoint21Y" fmla="*/ 40 h 61"/>
                  <a:gd name="GluePoint22X" fmla="*/ 58 w 81"/>
                  <a:gd name="GluePoint22Y" fmla="*/ 38 h 61"/>
                  <a:gd name="GluePoint23X" fmla="*/ 58 w 81"/>
                  <a:gd name="GluePoint23Y" fmla="*/ 37 h 61"/>
                  <a:gd name="GluePoint24X" fmla="*/ 61 w 81"/>
                  <a:gd name="GluePoint24Y" fmla="*/ 35 h 61"/>
                  <a:gd name="GluePoint25X" fmla="*/ 62 w 81"/>
                  <a:gd name="GluePoint25Y" fmla="*/ 30 h 61"/>
                  <a:gd name="GluePoint26X" fmla="*/ 69 w 81"/>
                  <a:gd name="GluePoint26Y" fmla="*/ 27 h 61"/>
                  <a:gd name="GluePoint27X" fmla="*/ 69 w 81"/>
                  <a:gd name="GluePoint27Y" fmla="*/ 26 h 61"/>
                  <a:gd name="GluePoint28X" fmla="*/ 72 w 81"/>
                  <a:gd name="GluePoint28Y" fmla="*/ 24 h 61"/>
                  <a:gd name="GluePoint29X" fmla="*/ 72 w 81"/>
                  <a:gd name="GluePoint29Y" fmla="*/ 19 h 61"/>
                  <a:gd name="GluePoint30X" fmla="*/ 77 w 81"/>
                  <a:gd name="GluePoint30Y" fmla="*/ 16 h 61"/>
                  <a:gd name="GluePoint31X" fmla="*/ 77 w 81"/>
                  <a:gd name="GluePoint31Y" fmla="*/ 13 h 61"/>
                  <a:gd name="GluePoint32X" fmla="*/ 81 w 81"/>
                  <a:gd name="GluePoint32Y" fmla="*/ 9 h 61"/>
                  <a:gd name="GluePoint33X" fmla="*/ 81 w 81"/>
                  <a:gd name="GluePoint33Y" fmla="*/ 8 h 61"/>
                  <a:gd name="GluePoint34X" fmla="*/ 72 w 81"/>
                  <a:gd name="GluePoint34Y" fmla="*/ 8 h 61"/>
                  <a:gd name="GluePoint35X" fmla="*/ 78 w 81"/>
                  <a:gd name="GluePoint35Y" fmla="*/ 3 h 61"/>
                  <a:gd name="GluePoint36X" fmla="*/ 78 w 81"/>
                  <a:gd name="GluePoint36Y" fmla="*/ 0 h 61"/>
                  <a:gd name="GluePoint37X" fmla="*/ 70 w 81"/>
                  <a:gd name="GluePoint37Y" fmla="*/ 0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0"/>
                    </a:moveTo>
                    <a:lnTo>
                      <a:pt x="59" y="0"/>
                    </a:lnTo>
                    <a:lnTo>
                      <a:pt x="35" y="0"/>
                    </a:lnTo>
                    <a:lnTo>
                      <a:pt x="15" y="0"/>
                    </a:lnTo>
                    <a:lnTo>
                      <a:pt x="10" y="19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7" y="51"/>
                    </a:lnTo>
                    <a:lnTo>
                      <a:pt x="4" y="61"/>
                    </a:lnTo>
                    <a:lnTo>
                      <a:pt x="24" y="61"/>
                    </a:lnTo>
                    <a:lnTo>
                      <a:pt x="45" y="61"/>
                    </a:lnTo>
                    <a:lnTo>
                      <a:pt x="46" y="58"/>
                    </a:lnTo>
                    <a:lnTo>
                      <a:pt x="46" y="56"/>
                    </a:lnTo>
                    <a:lnTo>
                      <a:pt x="48" y="53"/>
                    </a:lnTo>
                    <a:lnTo>
                      <a:pt x="46" y="51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51" y="46"/>
                    </a:lnTo>
                    <a:lnTo>
                      <a:pt x="51" y="43"/>
                    </a:lnTo>
                    <a:lnTo>
                      <a:pt x="54" y="43"/>
                    </a:lnTo>
                    <a:lnTo>
                      <a:pt x="54" y="40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61" y="35"/>
                    </a:lnTo>
                    <a:lnTo>
                      <a:pt x="62" y="30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72" y="24"/>
                    </a:lnTo>
                    <a:lnTo>
                      <a:pt x="72" y="19"/>
                    </a:lnTo>
                    <a:lnTo>
                      <a:pt x="77" y="16"/>
                    </a:lnTo>
                    <a:lnTo>
                      <a:pt x="77" y="13"/>
                    </a:lnTo>
                    <a:lnTo>
                      <a:pt x="81" y="9"/>
                    </a:lnTo>
                    <a:lnTo>
                      <a:pt x="81" y="8"/>
                    </a:lnTo>
                    <a:lnTo>
                      <a:pt x="72" y="8"/>
                    </a:lnTo>
                    <a:lnTo>
                      <a:pt x="78" y="3"/>
                    </a:lnTo>
                    <a:lnTo>
                      <a:pt x="78" y="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83" name="Freeform 36"/>
              <p:cNvSpPr/>
              <p:nvPr/>
            </p:nvSpPr>
            <p:spPr>
              <a:xfrm>
                <a:off x="1909800" y="1909800"/>
                <a:ext cx="128160" cy="12816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28160"/>
                  <a:gd name="textAreaBottom" fmla="*/ 128520 h 128160"/>
                  <a:gd name="GluePoint1X" fmla="*/ 55 w 81"/>
                  <a:gd name="GluePoint1Y" fmla="*/ 0 h 81"/>
                  <a:gd name="GluePoint2X" fmla="*/ 38 w 81"/>
                  <a:gd name="GluePoint2Y" fmla="*/ 0 h 81"/>
                  <a:gd name="GluePoint3X" fmla="*/ 24 w 81"/>
                  <a:gd name="GluePoint3Y" fmla="*/ 0 h 81"/>
                  <a:gd name="GluePoint4X" fmla="*/ 9 w 81"/>
                  <a:gd name="GluePoint4Y" fmla="*/ 0 h 81"/>
                  <a:gd name="GluePoint5X" fmla="*/ 9 w 81"/>
                  <a:gd name="GluePoint5Y" fmla="*/ 2 h 81"/>
                  <a:gd name="GluePoint6X" fmla="*/ 9 w 81"/>
                  <a:gd name="GluePoint6Y" fmla="*/ 5 h 81"/>
                  <a:gd name="GluePoint7X" fmla="*/ 11 w 81"/>
                  <a:gd name="GluePoint7Y" fmla="*/ 7 h 81"/>
                  <a:gd name="GluePoint8X" fmla="*/ 11 w 81"/>
                  <a:gd name="GluePoint8Y" fmla="*/ 10 h 81"/>
                  <a:gd name="GluePoint9X" fmla="*/ 14 w 81"/>
                  <a:gd name="GluePoint9Y" fmla="*/ 13 h 81"/>
                  <a:gd name="GluePoint10X" fmla="*/ 16 w 81"/>
                  <a:gd name="GluePoint10Y" fmla="*/ 13 h 81"/>
                  <a:gd name="GluePoint11X" fmla="*/ 16 w 81"/>
                  <a:gd name="GluePoint11Y" fmla="*/ 15 h 81"/>
                  <a:gd name="GluePoint12X" fmla="*/ 14 w 81"/>
                  <a:gd name="GluePoint12Y" fmla="*/ 17 h 81"/>
                  <a:gd name="GluePoint13X" fmla="*/ 11 w 81"/>
                  <a:gd name="GluePoint13Y" fmla="*/ 20 h 81"/>
                  <a:gd name="GluePoint14X" fmla="*/ 12 w 81"/>
                  <a:gd name="GluePoint14Y" fmla="*/ 25 h 81"/>
                  <a:gd name="GluePoint15X" fmla="*/ 16 w 81"/>
                  <a:gd name="GluePoint15Y" fmla="*/ 26 h 81"/>
                  <a:gd name="GluePoint16X" fmla="*/ 0 w 81"/>
                  <a:gd name="GluePoint16Y" fmla="*/ 73 h 81"/>
                  <a:gd name="GluePoint17X" fmla="*/ 20 w 81"/>
                  <a:gd name="GluePoint17Y" fmla="*/ 73 h 81"/>
                  <a:gd name="GluePoint18X" fmla="*/ 44 w 81"/>
                  <a:gd name="GluePoint18Y" fmla="*/ 73 h 81"/>
                  <a:gd name="GluePoint19X" fmla="*/ 55 w 81"/>
                  <a:gd name="GluePoint19Y" fmla="*/ 73 h 81"/>
                  <a:gd name="GluePoint20X" fmla="*/ 63 w 81"/>
                  <a:gd name="GluePoint20Y" fmla="*/ 73 h 81"/>
                  <a:gd name="GluePoint21X" fmla="*/ 63 w 81"/>
                  <a:gd name="GluePoint21Y" fmla="*/ 76 h 81"/>
                  <a:gd name="GluePoint22X" fmla="*/ 57 w 81"/>
                  <a:gd name="GluePoint22Y" fmla="*/ 81 h 81"/>
                  <a:gd name="GluePoint23X" fmla="*/ 66 w 81"/>
                  <a:gd name="GluePoint23Y" fmla="*/ 81 h 81"/>
                  <a:gd name="GluePoint24X" fmla="*/ 70 w 81"/>
                  <a:gd name="GluePoint24Y" fmla="*/ 79 h 81"/>
                  <a:gd name="GluePoint25X" fmla="*/ 68 w 81"/>
                  <a:gd name="GluePoint25Y" fmla="*/ 78 h 81"/>
                  <a:gd name="GluePoint26X" fmla="*/ 71 w 81"/>
                  <a:gd name="GluePoint26Y" fmla="*/ 76 h 81"/>
                  <a:gd name="GluePoint27X" fmla="*/ 70 w 81"/>
                  <a:gd name="GluePoint27Y" fmla="*/ 76 h 81"/>
                  <a:gd name="GluePoint28X" fmla="*/ 71 w 81"/>
                  <a:gd name="GluePoint28Y" fmla="*/ 74 h 81"/>
                  <a:gd name="GluePoint29X" fmla="*/ 73 w 81"/>
                  <a:gd name="GluePoint29Y" fmla="*/ 71 h 81"/>
                  <a:gd name="GluePoint30X" fmla="*/ 73 w 81"/>
                  <a:gd name="GluePoint30Y" fmla="*/ 73 h 81"/>
                  <a:gd name="GluePoint31X" fmla="*/ 76 w 81"/>
                  <a:gd name="GluePoint31Y" fmla="*/ 70 h 81"/>
                  <a:gd name="GluePoint32X" fmla="*/ 78 w 81"/>
                  <a:gd name="GluePoint32Y" fmla="*/ 71 h 81"/>
                  <a:gd name="GluePoint33X" fmla="*/ 79 w 81"/>
                  <a:gd name="GluePoint33Y" fmla="*/ 68 h 81"/>
                  <a:gd name="GluePoint34X" fmla="*/ 81 w 81"/>
                  <a:gd name="GluePoint34Y" fmla="*/ 65 h 81"/>
                  <a:gd name="GluePoint35X" fmla="*/ 79 w 81"/>
                  <a:gd name="GluePoint35Y" fmla="*/ 62 h 81"/>
                  <a:gd name="GluePoint36X" fmla="*/ 79 w 81"/>
                  <a:gd name="GluePoint36Y" fmla="*/ 63 h 81"/>
                  <a:gd name="GluePoint37X" fmla="*/ 78 w 81"/>
                  <a:gd name="GluePoint37Y" fmla="*/ 63 h 81"/>
                  <a:gd name="GluePoint38X" fmla="*/ 78 w 81"/>
                  <a:gd name="GluePoint38Y" fmla="*/ 58 h 81"/>
                  <a:gd name="GluePoint39X" fmla="*/ 79 w 81"/>
                  <a:gd name="GluePoint39Y" fmla="*/ 57 h 81"/>
                  <a:gd name="GluePoint40X" fmla="*/ 79 w 81"/>
                  <a:gd name="GluePoint40Y" fmla="*/ 52 h 81"/>
                  <a:gd name="GluePoint41X" fmla="*/ 71 w 81"/>
                  <a:gd name="GluePoint41Y" fmla="*/ 42 h 81"/>
                  <a:gd name="GluePoint42X" fmla="*/ 71 w 81"/>
                  <a:gd name="GluePoint42Y" fmla="*/ 41 h 81"/>
                  <a:gd name="GluePoint43X" fmla="*/ 78 w 81"/>
                  <a:gd name="GluePoint43Y" fmla="*/ 31 h 81"/>
                  <a:gd name="GluePoint44X" fmla="*/ 74 w 81"/>
                  <a:gd name="GluePoint44Y" fmla="*/ 29 h 81"/>
                  <a:gd name="GluePoint45X" fmla="*/ 71 w 81"/>
                  <a:gd name="GluePoint45Y" fmla="*/ 31 h 81"/>
                  <a:gd name="GluePoint46X" fmla="*/ 71 w 81"/>
                  <a:gd name="GluePoint46Y" fmla="*/ 23 h 81"/>
                  <a:gd name="GluePoint47X" fmla="*/ 65 w 81"/>
                  <a:gd name="GluePoint47Y" fmla="*/ 17 h 81"/>
                  <a:gd name="GluePoint48X" fmla="*/ 66 w 81"/>
                  <a:gd name="GluePoint48Y" fmla="*/ 8 h 81"/>
                  <a:gd name="GluePoint49X" fmla="*/ 68 w 81"/>
                  <a:gd name="GluePoint49Y" fmla="*/ 5 h 81"/>
                  <a:gd name="GluePoint50X" fmla="*/ 66 w 81"/>
                  <a:gd name="GluePoint50Y" fmla="*/ 0 h 81"/>
                  <a:gd name="GluePoint51X" fmla="*/ 55 w 81"/>
                  <a:gd name="GluePoint51Y" fmla="*/ 0 h 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81">
                    <a:moveTo>
                      <a:pt x="55" y="0"/>
                    </a:moveTo>
                    <a:lnTo>
                      <a:pt x="38" y="0"/>
                    </a:lnTo>
                    <a:lnTo>
                      <a:pt x="24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4" y="17"/>
                    </a:lnTo>
                    <a:lnTo>
                      <a:pt x="11" y="20"/>
                    </a:lnTo>
                    <a:lnTo>
                      <a:pt x="12" y="25"/>
                    </a:lnTo>
                    <a:lnTo>
                      <a:pt x="16" y="26"/>
                    </a:lnTo>
                    <a:lnTo>
                      <a:pt x="0" y="73"/>
                    </a:lnTo>
                    <a:lnTo>
                      <a:pt x="20" y="73"/>
                    </a:lnTo>
                    <a:lnTo>
                      <a:pt x="44" y="73"/>
                    </a:lnTo>
                    <a:lnTo>
                      <a:pt x="55" y="73"/>
                    </a:lnTo>
                    <a:lnTo>
                      <a:pt x="63" y="73"/>
                    </a:lnTo>
                    <a:lnTo>
                      <a:pt x="63" y="76"/>
                    </a:lnTo>
                    <a:lnTo>
                      <a:pt x="57" y="81"/>
                    </a:lnTo>
                    <a:lnTo>
                      <a:pt x="66" y="81"/>
                    </a:lnTo>
                    <a:lnTo>
                      <a:pt x="70" y="79"/>
                    </a:lnTo>
                    <a:lnTo>
                      <a:pt x="68" y="78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1" y="74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6" y="70"/>
                    </a:lnTo>
                    <a:lnTo>
                      <a:pt x="78" y="71"/>
                    </a:lnTo>
                    <a:lnTo>
                      <a:pt x="79" y="68"/>
                    </a:lnTo>
                    <a:lnTo>
                      <a:pt x="81" y="65"/>
                    </a:lnTo>
                    <a:lnTo>
                      <a:pt x="79" y="62"/>
                    </a:lnTo>
                    <a:lnTo>
                      <a:pt x="79" y="63"/>
                    </a:lnTo>
                    <a:lnTo>
                      <a:pt x="78" y="63"/>
                    </a:lnTo>
                    <a:lnTo>
                      <a:pt x="78" y="58"/>
                    </a:lnTo>
                    <a:lnTo>
                      <a:pt x="79" y="57"/>
                    </a:lnTo>
                    <a:lnTo>
                      <a:pt x="79" y="52"/>
                    </a:lnTo>
                    <a:lnTo>
                      <a:pt x="71" y="42"/>
                    </a:lnTo>
                    <a:lnTo>
                      <a:pt x="71" y="41"/>
                    </a:lnTo>
                    <a:lnTo>
                      <a:pt x="78" y="31"/>
                    </a:lnTo>
                    <a:lnTo>
                      <a:pt x="74" y="29"/>
                    </a:lnTo>
                    <a:lnTo>
                      <a:pt x="71" y="31"/>
                    </a:lnTo>
                    <a:lnTo>
                      <a:pt x="71" y="23"/>
                    </a:lnTo>
                    <a:lnTo>
                      <a:pt x="65" y="17"/>
                    </a:lnTo>
                    <a:lnTo>
                      <a:pt x="66" y="8"/>
                    </a:lnTo>
                    <a:lnTo>
                      <a:pt x="68" y="5"/>
                    </a:lnTo>
                    <a:lnTo>
                      <a:pt x="66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84" name="Freeform 37"/>
              <p:cNvSpPr/>
              <p:nvPr/>
            </p:nvSpPr>
            <p:spPr>
              <a:xfrm>
                <a:off x="1868400" y="2122560"/>
                <a:ext cx="110880" cy="10908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09080"/>
                  <a:gd name="textAreaBottom" fmla="*/ 109440 h 109080"/>
                  <a:gd name="GluePoint1X" fmla="*/ 67 w 70"/>
                  <a:gd name="GluePoint1Y" fmla="*/ 48 h 69"/>
                  <a:gd name="GluePoint2X" fmla="*/ 59 w 70"/>
                  <a:gd name="GluePoint2Y" fmla="*/ 45 h 69"/>
                  <a:gd name="GluePoint3X" fmla="*/ 56 w 70"/>
                  <a:gd name="GluePoint3Y" fmla="*/ 47 h 69"/>
                  <a:gd name="GluePoint4X" fmla="*/ 54 w 70"/>
                  <a:gd name="GluePoint4Y" fmla="*/ 50 h 69"/>
                  <a:gd name="GluePoint5X" fmla="*/ 56 w 70"/>
                  <a:gd name="GluePoint5Y" fmla="*/ 51 h 69"/>
                  <a:gd name="GluePoint6X" fmla="*/ 62 w 70"/>
                  <a:gd name="GluePoint6Y" fmla="*/ 50 h 69"/>
                  <a:gd name="GluePoint7X" fmla="*/ 62 w 70"/>
                  <a:gd name="GluePoint7Y" fmla="*/ 53 h 69"/>
                  <a:gd name="GluePoint8X" fmla="*/ 64 w 70"/>
                  <a:gd name="GluePoint8Y" fmla="*/ 53 h 69"/>
                  <a:gd name="GluePoint9X" fmla="*/ 69 w 70"/>
                  <a:gd name="GluePoint9Y" fmla="*/ 50 h 69"/>
                  <a:gd name="GluePoint10X" fmla="*/ 70 w 70"/>
                  <a:gd name="GluePoint10Y" fmla="*/ 51 h 69"/>
                  <a:gd name="GluePoint11X" fmla="*/ 69 w 70"/>
                  <a:gd name="GluePoint11Y" fmla="*/ 55 h 69"/>
                  <a:gd name="GluePoint12X" fmla="*/ 62 w 70"/>
                  <a:gd name="GluePoint12Y" fmla="*/ 61 h 69"/>
                  <a:gd name="GluePoint13X" fmla="*/ 69 w 70"/>
                  <a:gd name="GluePoint13Y" fmla="*/ 67 h 69"/>
                  <a:gd name="GluePoint14X" fmla="*/ 67 w 70"/>
                  <a:gd name="GluePoint14Y" fmla="*/ 69 h 69"/>
                  <a:gd name="GluePoint15X" fmla="*/ 67 w 70"/>
                  <a:gd name="GluePoint15Y" fmla="*/ 69 h 69"/>
                  <a:gd name="GluePoint16X" fmla="*/ 65 w 70"/>
                  <a:gd name="GluePoint16Y" fmla="*/ 69 h 69"/>
                  <a:gd name="GluePoint17X" fmla="*/ 62 w 70"/>
                  <a:gd name="GluePoint17Y" fmla="*/ 66 h 69"/>
                  <a:gd name="GluePoint18X" fmla="*/ 59 w 70"/>
                  <a:gd name="GluePoint18Y" fmla="*/ 63 h 69"/>
                  <a:gd name="GluePoint19X" fmla="*/ 56 w 70"/>
                  <a:gd name="GluePoint19Y" fmla="*/ 63 h 69"/>
                  <a:gd name="GluePoint20X" fmla="*/ 54 w 70"/>
                  <a:gd name="GluePoint20Y" fmla="*/ 67 h 69"/>
                  <a:gd name="GluePoint21X" fmla="*/ 46 w 70"/>
                  <a:gd name="GluePoint21Y" fmla="*/ 66 h 69"/>
                  <a:gd name="GluePoint22X" fmla="*/ 45 w 70"/>
                  <a:gd name="GluePoint22Y" fmla="*/ 67 h 69"/>
                  <a:gd name="GluePoint23X" fmla="*/ 38 w 70"/>
                  <a:gd name="GluePoint23Y" fmla="*/ 66 h 69"/>
                  <a:gd name="GluePoint24X" fmla="*/ 37 w 70"/>
                  <a:gd name="GluePoint24Y" fmla="*/ 61 h 69"/>
                  <a:gd name="GluePoint25X" fmla="*/ 30 w 70"/>
                  <a:gd name="GluePoint25Y" fmla="*/ 56 h 69"/>
                  <a:gd name="GluePoint26X" fmla="*/ 27 w 70"/>
                  <a:gd name="GluePoint26Y" fmla="*/ 56 h 69"/>
                  <a:gd name="GluePoint27X" fmla="*/ 27 w 70"/>
                  <a:gd name="GluePoint27Y" fmla="*/ 59 h 69"/>
                  <a:gd name="GluePoint28X" fmla="*/ 24 w 70"/>
                  <a:gd name="GluePoint28Y" fmla="*/ 61 h 69"/>
                  <a:gd name="GluePoint29X" fmla="*/ 19 w 70"/>
                  <a:gd name="GluePoint29Y" fmla="*/ 59 h 69"/>
                  <a:gd name="GluePoint30X" fmla="*/ 10 w 70"/>
                  <a:gd name="GluePoint30Y" fmla="*/ 56 h 69"/>
                  <a:gd name="GluePoint31X" fmla="*/ 2 w 70"/>
                  <a:gd name="GluePoint31Y" fmla="*/ 58 h 69"/>
                  <a:gd name="GluePoint32X" fmla="*/ 0 w 70"/>
                  <a:gd name="GluePoint32Y" fmla="*/ 56 h 69"/>
                  <a:gd name="GluePoint33X" fmla="*/ 5 w 70"/>
                  <a:gd name="GluePoint33Y" fmla="*/ 51 h 69"/>
                  <a:gd name="GluePoint34X" fmla="*/ 7 w 70"/>
                  <a:gd name="GluePoint34Y" fmla="*/ 43 h 69"/>
                  <a:gd name="GluePoint35X" fmla="*/ 13 w 70"/>
                  <a:gd name="GluePoint35Y" fmla="*/ 35 h 69"/>
                  <a:gd name="GluePoint36X" fmla="*/ 10 w 70"/>
                  <a:gd name="GluePoint36Y" fmla="*/ 24 h 69"/>
                  <a:gd name="GluePoint37X" fmla="*/ 11 w 70"/>
                  <a:gd name="GluePoint37Y" fmla="*/ 21 h 69"/>
                  <a:gd name="GluePoint38X" fmla="*/ 10 w 70"/>
                  <a:gd name="GluePoint38Y" fmla="*/ 18 h 69"/>
                  <a:gd name="GluePoint39X" fmla="*/ 15 w 70"/>
                  <a:gd name="GluePoint39Y" fmla="*/ 0 h 69"/>
                  <a:gd name="GluePoint40X" fmla="*/ 35 w 70"/>
                  <a:gd name="GluePoint40Y" fmla="*/ 0 h 69"/>
                  <a:gd name="GluePoint41X" fmla="*/ 56 w 70"/>
                  <a:gd name="GluePoint41Y" fmla="*/ 0 h 69"/>
                  <a:gd name="GluePoint42X" fmla="*/ 56 w 70"/>
                  <a:gd name="GluePoint42Y" fmla="*/ 0 h 69"/>
                  <a:gd name="GluePoint43X" fmla="*/ 57 w 70"/>
                  <a:gd name="GluePoint43Y" fmla="*/ 2 h 69"/>
                  <a:gd name="GluePoint44X" fmla="*/ 54 w 70"/>
                  <a:gd name="GluePoint44Y" fmla="*/ 5 h 69"/>
                  <a:gd name="GluePoint45X" fmla="*/ 56 w 70"/>
                  <a:gd name="GluePoint45Y" fmla="*/ 5 h 69"/>
                  <a:gd name="GluePoint46X" fmla="*/ 54 w 70"/>
                  <a:gd name="GluePoint46Y" fmla="*/ 6 h 69"/>
                  <a:gd name="GluePoint47X" fmla="*/ 54 w 70"/>
                  <a:gd name="GluePoint47Y" fmla="*/ 10 h 69"/>
                  <a:gd name="GluePoint48X" fmla="*/ 56 w 70"/>
                  <a:gd name="GluePoint48Y" fmla="*/ 11 h 69"/>
                  <a:gd name="GluePoint49X" fmla="*/ 53 w 70"/>
                  <a:gd name="GluePoint49Y" fmla="*/ 16 h 69"/>
                  <a:gd name="GluePoint50X" fmla="*/ 53 w 70"/>
                  <a:gd name="GluePoint50Y" fmla="*/ 18 h 69"/>
                  <a:gd name="GluePoint51X" fmla="*/ 48 w 70"/>
                  <a:gd name="GluePoint51Y" fmla="*/ 21 h 69"/>
                  <a:gd name="GluePoint52X" fmla="*/ 43 w 70"/>
                  <a:gd name="GluePoint52Y" fmla="*/ 26 h 69"/>
                  <a:gd name="GluePoint53X" fmla="*/ 43 w 70"/>
                  <a:gd name="GluePoint53Y" fmla="*/ 30 h 69"/>
                  <a:gd name="GluePoint54X" fmla="*/ 40 w 70"/>
                  <a:gd name="GluePoint54Y" fmla="*/ 30 h 69"/>
                  <a:gd name="GluePoint55X" fmla="*/ 42 w 70"/>
                  <a:gd name="GluePoint55Y" fmla="*/ 34 h 69"/>
                  <a:gd name="GluePoint56X" fmla="*/ 40 w 70"/>
                  <a:gd name="GluePoint56Y" fmla="*/ 35 h 69"/>
                  <a:gd name="GluePoint57X" fmla="*/ 54 w 70"/>
                  <a:gd name="GluePoint57Y" fmla="*/ 35 h 69"/>
                  <a:gd name="GluePoint58X" fmla="*/ 67 w 70"/>
                  <a:gd name="GluePoint58Y" fmla="*/ 35 h 69"/>
                  <a:gd name="GluePoint59X" fmla="*/ 65 w 70"/>
                  <a:gd name="GluePoint59Y" fmla="*/ 42 h 69"/>
                  <a:gd name="GluePoint60X" fmla="*/ 67 w 70"/>
                  <a:gd name="GluePoint60Y" fmla="*/ 48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70" h="69">
                    <a:moveTo>
                      <a:pt x="67" y="48"/>
                    </a:moveTo>
                    <a:lnTo>
                      <a:pt x="59" y="45"/>
                    </a:lnTo>
                    <a:lnTo>
                      <a:pt x="56" y="47"/>
                    </a:lnTo>
                    <a:lnTo>
                      <a:pt x="54" y="50"/>
                    </a:lnTo>
                    <a:lnTo>
                      <a:pt x="56" y="51"/>
                    </a:lnTo>
                    <a:lnTo>
                      <a:pt x="62" y="50"/>
                    </a:lnTo>
                    <a:lnTo>
                      <a:pt x="62" y="53"/>
                    </a:lnTo>
                    <a:lnTo>
                      <a:pt x="64" y="53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69" y="55"/>
                    </a:lnTo>
                    <a:lnTo>
                      <a:pt x="62" y="61"/>
                    </a:lnTo>
                    <a:lnTo>
                      <a:pt x="69" y="67"/>
                    </a:lnTo>
                    <a:lnTo>
                      <a:pt x="67" y="69"/>
                    </a:lnTo>
                    <a:lnTo>
                      <a:pt x="67" y="69"/>
                    </a:lnTo>
                    <a:lnTo>
                      <a:pt x="65" y="69"/>
                    </a:lnTo>
                    <a:lnTo>
                      <a:pt x="62" y="66"/>
                    </a:lnTo>
                    <a:lnTo>
                      <a:pt x="59" y="63"/>
                    </a:lnTo>
                    <a:lnTo>
                      <a:pt x="56" y="63"/>
                    </a:lnTo>
                    <a:lnTo>
                      <a:pt x="54" y="67"/>
                    </a:lnTo>
                    <a:lnTo>
                      <a:pt x="46" y="66"/>
                    </a:lnTo>
                    <a:lnTo>
                      <a:pt x="45" y="67"/>
                    </a:lnTo>
                    <a:lnTo>
                      <a:pt x="38" y="66"/>
                    </a:lnTo>
                    <a:lnTo>
                      <a:pt x="37" y="61"/>
                    </a:lnTo>
                    <a:lnTo>
                      <a:pt x="30" y="56"/>
                    </a:lnTo>
                    <a:lnTo>
                      <a:pt x="27" y="56"/>
                    </a:lnTo>
                    <a:lnTo>
                      <a:pt x="27" y="59"/>
                    </a:lnTo>
                    <a:lnTo>
                      <a:pt x="24" y="61"/>
                    </a:lnTo>
                    <a:lnTo>
                      <a:pt x="19" y="59"/>
                    </a:lnTo>
                    <a:lnTo>
                      <a:pt x="10" y="56"/>
                    </a:lnTo>
                    <a:lnTo>
                      <a:pt x="2" y="58"/>
                    </a:lnTo>
                    <a:lnTo>
                      <a:pt x="0" y="56"/>
                    </a:lnTo>
                    <a:lnTo>
                      <a:pt x="5" y="51"/>
                    </a:lnTo>
                    <a:lnTo>
                      <a:pt x="7" y="43"/>
                    </a:lnTo>
                    <a:lnTo>
                      <a:pt x="13" y="35"/>
                    </a:lnTo>
                    <a:lnTo>
                      <a:pt x="10" y="24"/>
                    </a:lnTo>
                    <a:lnTo>
                      <a:pt x="11" y="21"/>
                    </a:lnTo>
                    <a:lnTo>
                      <a:pt x="10" y="18"/>
                    </a:lnTo>
                    <a:lnTo>
                      <a:pt x="15" y="0"/>
                    </a:lnTo>
                    <a:lnTo>
                      <a:pt x="35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7" y="2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4" y="6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53" y="16"/>
                    </a:lnTo>
                    <a:lnTo>
                      <a:pt x="53" y="18"/>
                    </a:lnTo>
                    <a:lnTo>
                      <a:pt x="48" y="21"/>
                    </a:lnTo>
                    <a:lnTo>
                      <a:pt x="43" y="26"/>
                    </a:lnTo>
                    <a:lnTo>
                      <a:pt x="43" y="30"/>
                    </a:lnTo>
                    <a:lnTo>
                      <a:pt x="40" y="30"/>
                    </a:lnTo>
                    <a:lnTo>
                      <a:pt x="42" y="34"/>
                    </a:lnTo>
                    <a:lnTo>
                      <a:pt x="40" y="35"/>
                    </a:lnTo>
                    <a:lnTo>
                      <a:pt x="54" y="35"/>
                    </a:lnTo>
                    <a:lnTo>
                      <a:pt x="67" y="35"/>
                    </a:lnTo>
                    <a:lnTo>
                      <a:pt x="65" y="42"/>
                    </a:lnTo>
                    <a:lnTo>
                      <a:pt x="67" y="4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85" name="Freeform 38"/>
              <p:cNvSpPr/>
              <p:nvPr/>
            </p:nvSpPr>
            <p:spPr>
              <a:xfrm>
                <a:off x="2001960" y="2066760"/>
                <a:ext cx="97920" cy="1314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31400"/>
                  <a:gd name="textAreaBottom" fmla="*/ 131760 h 131400"/>
                  <a:gd name="GluePoint1X" fmla="*/ 0 w 62"/>
                  <a:gd name="GluePoint1Y" fmla="*/ 82 h 83"/>
                  <a:gd name="GluePoint2X" fmla="*/ 4 w 62"/>
                  <a:gd name="GluePoint2Y" fmla="*/ 80 h 83"/>
                  <a:gd name="GluePoint3X" fmla="*/ 8 w 62"/>
                  <a:gd name="GluePoint3Y" fmla="*/ 72 h 83"/>
                  <a:gd name="GluePoint4X" fmla="*/ 7 w 62"/>
                  <a:gd name="GluePoint4Y" fmla="*/ 83 h 83"/>
                  <a:gd name="GluePoint5X" fmla="*/ 15 w 62"/>
                  <a:gd name="GluePoint5Y" fmla="*/ 82 h 83"/>
                  <a:gd name="GluePoint6X" fmla="*/ 16 w 62"/>
                  <a:gd name="GluePoint6Y" fmla="*/ 77 h 83"/>
                  <a:gd name="GluePoint7X" fmla="*/ 15 w 62"/>
                  <a:gd name="GluePoint7Y" fmla="*/ 72 h 83"/>
                  <a:gd name="GluePoint8X" fmla="*/ 15 w 62"/>
                  <a:gd name="GluePoint8Y" fmla="*/ 70 h 83"/>
                  <a:gd name="GluePoint9X" fmla="*/ 34 w 62"/>
                  <a:gd name="GluePoint9Y" fmla="*/ 70 h 83"/>
                  <a:gd name="GluePoint10X" fmla="*/ 53 w 62"/>
                  <a:gd name="GluePoint10Y" fmla="*/ 70 h 83"/>
                  <a:gd name="GluePoint11X" fmla="*/ 53 w 62"/>
                  <a:gd name="GluePoint11Y" fmla="*/ 67 h 83"/>
                  <a:gd name="GluePoint12X" fmla="*/ 56 w 62"/>
                  <a:gd name="GluePoint12Y" fmla="*/ 57 h 83"/>
                  <a:gd name="GluePoint13X" fmla="*/ 56 w 62"/>
                  <a:gd name="GluePoint13Y" fmla="*/ 54 h 83"/>
                  <a:gd name="GluePoint14X" fmla="*/ 58 w 62"/>
                  <a:gd name="GluePoint14Y" fmla="*/ 51 h 83"/>
                  <a:gd name="GluePoint15X" fmla="*/ 61 w 62"/>
                  <a:gd name="GluePoint15Y" fmla="*/ 48 h 83"/>
                  <a:gd name="GluePoint16X" fmla="*/ 59 w 62"/>
                  <a:gd name="GluePoint16Y" fmla="*/ 46 h 83"/>
                  <a:gd name="GluePoint17X" fmla="*/ 59 w 62"/>
                  <a:gd name="GluePoint17Y" fmla="*/ 45 h 83"/>
                  <a:gd name="GluePoint18X" fmla="*/ 59 w 62"/>
                  <a:gd name="GluePoint18Y" fmla="*/ 41 h 83"/>
                  <a:gd name="GluePoint19X" fmla="*/ 59 w 62"/>
                  <a:gd name="GluePoint19Y" fmla="*/ 35 h 83"/>
                  <a:gd name="GluePoint20X" fmla="*/ 61 w 62"/>
                  <a:gd name="GluePoint20Y" fmla="*/ 20 h 83"/>
                  <a:gd name="GluePoint21X" fmla="*/ 62 w 62"/>
                  <a:gd name="GluePoint21Y" fmla="*/ 0 h 83"/>
                  <a:gd name="GluePoint22X" fmla="*/ 43 w 62"/>
                  <a:gd name="GluePoint22Y" fmla="*/ 0 h 83"/>
                  <a:gd name="GluePoint23X" fmla="*/ 26 w 62"/>
                  <a:gd name="GluePoint23Y" fmla="*/ 0 h 83"/>
                  <a:gd name="GluePoint24X" fmla="*/ 26 w 62"/>
                  <a:gd name="GluePoint24Y" fmla="*/ 1 h 83"/>
                  <a:gd name="GluePoint25X" fmla="*/ 16 w 62"/>
                  <a:gd name="GluePoint25Y" fmla="*/ 25 h 83"/>
                  <a:gd name="GluePoint26X" fmla="*/ 7 w 62"/>
                  <a:gd name="GluePoint26Y" fmla="*/ 54 h 83"/>
                  <a:gd name="GluePoint27X" fmla="*/ 0 w 62"/>
                  <a:gd name="GluePoint27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2" h="83">
                    <a:moveTo>
                      <a:pt x="0" y="82"/>
                    </a:moveTo>
                    <a:lnTo>
                      <a:pt x="4" y="80"/>
                    </a:lnTo>
                    <a:lnTo>
                      <a:pt x="8" y="72"/>
                    </a:lnTo>
                    <a:lnTo>
                      <a:pt x="7" y="83"/>
                    </a:lnTo>
                    <a:lnTo>
                      <a:pt x="15" y="82"/>
                    </a:lnTo>
                    <a:lnTo>
                      <a:pt x="16" y="77"/>
                    </a:lnTo>
                    <a:lnTo>
                      <a:pt x="15" y="72"/>
                    </a:lnTo>
                    <a:lnTo>
                      <a:pt x="15" y="70"/>
                    </a:lnTo>
                    <a:lnTo>
                      <a:pt x="34" y="70"/>
                    </a:lnTo>
                    <a:lnTo>
                      <a:pt x="53" y="70"/>
                    </a:lnTo>
                    <a:lnTo>
                      <a:pt x="53" y="67"/>
                    </a:lnTo>
                    <a:lnTo>
                      <a:pt x="56" y="57"/>
                    </a:lnTo>
                    <a:lnTo>
                      <a:pt x="56" y="54"/>
                    </a:lnTo>
                    <a:lnTo>
                      <a:pt x="58" y="51"/>
                    </a:lnTo>
                    <a:lnTo>
                      <a:pt x="61" y="48"/>
                    </a:lnTo>
                    <a:lnTo>
                      <a:pt x="59" y="46"/>
                    </a:lnTo>
                    <a:lnTo>
                      <a:pt x="59" y="45"/>
                    </a:lnTo>
                    <a:lnTo>
                      <a:pt x="59" y="41"/>
                    </a:lnTo>
                    <a:lnTo>
                      <a:pt x="59" y="35"/>
                    </a:lnTo>
                    <a:lnTo>
                      <a:pt x="61" y="20"/>
                    </a:lnTo>
                    <a:lnTo>
                      <a:pt x="62" y="0"/>
                    </a:lnTo>
                    <a:lnTo>
                      <a:pt x="43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16" y="25"/>
                    </a:lnTo>
                    <a:lnTo>
                      <a:pt x="7" y="54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86" name="Freeform 39"/>
              <p:cNvSpPr/>
              <p:nvPr/>
            </p:nvSpPr>
            <p:spPr>
              <a:xfrm>
                <a:off x="2025720" y="2178000"/>
                <a:ext cx="150480" cy="1630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163080"/>
                  <a:gd name="textAreaBottom" fmla="*/ 163440 h 163080"/>
                  <a:gd name="GluePoint1X" fmla="*/ 0 w 95"/>
                  <a:gd name="GluePoint1Y" fmla="*/ 12 h 103"/>
                  <a:gd name="GluePoint2X" fmla="*/ 6 w 95"/>
                  <a:gd name="GluePoint2Y" fmla="*/ 8 h 103"/>
                  <a:gd name="GluePoint3X" fmla="*/ 5 w 95"/>
                  <a:gd name="GluePoint3Y" fmla="*/ 10 h 103"/>
                  <a:gd name="GluePoint4X" fmla="*/ 16 w 95"/>
                  <a:gd name="GluePoint4Y" fmla="*/ 8 h 103"/>
                  <a:gd name="GluePoint5X" fmla="*/ 17 w 95"/>
                  <a:gd name="GluePoint5Y" fmla="*/ 10 h 103"/>
                  <a:gd name="GluePoint6X" fmla="*/ 16 w 95"/>
                  <a:gd name="GluePoint6Y" fmla="*/ 12 h 103"/>
                  <a:gd name="GluePoint7X" fmla="*/ 27 w 95"/>
                  <a:gd name="GluePoint7Y" fmla="*/ 18 h 103"/>
                  <a:gd name="GluePoint8X" fmla="*/ 28 w 95"/>
                  <a:gd name="GluePoint8Y" fmla="*/ 23 h 103"/>
                  <a:gd name="GluePoint9X" fmla="*/ 33 w 95"/>
                  <a:gd name="GluePoint9Y" fmla="*/ 21 h 103"/>
                  <a:gd name="GluePoint10X" fmla="*/ 43 w 95"/>
                  <a:gd name="GluePoint10Y" fmla="*/ 20 h 103"/>
                  <a:gd name="GluePoint11X" fmla="*/ 44 w 95"/>
                  <a:gd name="GluePoint11Y" fmla="*/ 16 h 103"/>
                  <a:gd name="GluePoint12X" fmla="*/ 51 w 95"/>
                  <a:gd name="GluePoint12Y" fmla="*/ 18 h 103"/>
                  <a:gd name="GluePoint13X" fmla="*/ 55 w 95"/>
                  <a:gd name="GluePoint13Y" fmla="*/ 23 h 103"/>
                  <a:gd name="GluePoint14X" fmla="*/ 55 w 95"/>
                  <a:gd name="GluePoint14Y" fmla="*/ 26 h 103"/>
                  <a:gd name="GluePoint15X" fmla="*/ 63 w 95"/>
                  <a:gd name="GluePoint15Y" fmla="*/ 34 h 103"/>
                  <a:gd name="GluePoint16X" fmla="*/ 63 w 95"/>
                  <a:gd name="GluePoint16Y" fmla="*/ 41 h 103"/>
                  <a:gd name="GluePoint17X" fmla="*/ 59 w 95"/>
                  <a:gd name="GluePoint17Y" fmla="*/ 53 h 103"/>
                  <a:gd name="GluePoint18X" fmla="*/ 59 w 95"/>
                  <a:gd name="GluePoint18Y" fmla="*/ 57 h 103"/>
                  <a:gd name="GluePoint19X" fmla="*/ 60 w 95"/>
                  <a:gd name="GluePoint19Y" fmla="*/ 57 h 103"/>
                  <a:gd name="GluePoint20X" fmla="*/ 62 w 95"/>
                  <a:gd name="GluePoint20Y" fmla="*/ 53 h 103"/>
                  <a:gd name="GluePoint21X" fmla="*/ 63 w 95"/>
                  <a:gd name="GluePoint21Y" fmla="*/ 55 h 103"/>
                  <a:gd name="GluePoint22X" fmla="*/ 60 w 95"/>
                  <a:gd name="GluePoint22Y" fmla="*/ 65 h 103"/>
                  <a:gd name="GluePoint23X" fmla="*/ 63 w 95"/>
                  <a:gd name="GluePoint23Y" fmla="*/ 73 h 103"/>
                  <a:gd name="GluePoint24X" fmla="*/ 67 w 95"/>
                  <a:gd name="GluePoint24Y" fmla="*/ 73 h 103"/>
                  <a:gd name="GluePoint25X" fmla="*/ 67 w 95"/>
                  <a:gd name="GluePoint25Y" fmla="*/ 77 h 103"/>
                  <a:gd name="GluePoint26X" fmla="*/ 68 w 95"/>
                  <a:gd name="GluePoint26Y" fmla="*/ 77 h 103"/>
                  <a:gd name="GluePoint27X" fmla="*/ 67 w 95"/>
                  <a:gd name="GluePoint27Y" fmla="*/ 79 h 103"/>
                  <a:gd name="GluePoint28X" fmla="*/ 68 w 95"/>
                  <a:gd name="GluePoint28Y" fmla="*/ 89 h 103"/>
                  <a:gd name="GluePoint29X" fmla="*/ 73 w 95"/>
                  <a:gd name="GluePoint29Y" fmla="*/ 92 h 103"/>
                  <a:gd name="GluePoint30X" fmla="*/ 74 w 95"/>
                  <a:gd name="GluePoint30Y" fmla="*/ 98 h 103"/>
                  <a:gd name="GluePoint31X" fmla="*/ 74 w 95"/>
                  <a:gd name="GluePoint31Y" fmla="*/ 103 h 103"/>
                  <a:gd name="GluePoint32X" fmla="*/ 79 w 95"/>
                  <a:gd name="GluePoint32Y" fmla="*/ 103 h 103"/>
                  <a:gd name="GluePoint33X" fmla="*/ 86 w 95"/>
                  <a:gd name="GluePoint33Y" fmla="*/ 102 h 103"/>
                  <a:gd name="GluePoint34X" fmla="*/ 87 w 95"/>
                  <a:gd name="GluePoint34Y" fmla="*/ 102 h 103"/>
                  <a:gd name="GluePoint35X" fmla="*/ 94 w 95"/>
                  <a:gd name="GluePoint35Y" fmla="*/ 87 h 103"/>
                  <a:gd name="GluePoint36X" fmla="*/ 95 w 95"/>
                  <a:gd name="GluePoint36Y" fmla="*/ 71 h 103"/>
                  <a:gd name="GluePoint37X" fmla="*/ 92 w 95"/>
                  <a:gd name="GluePoint37Y" fmla="*/ 53 h 103"/>
                  <a:gd name="GluePoint38X" fmla="*/ 94 w 95"/>
                  <a:gd name="GluePoint38Y" fmla="*/ 44 h 103"/>
                  <a:gd name="GluePoint39X" fmla="*/ 89 w 95"/>
                  <a:gd name="GluePoint39Y" fmla="*/ 31 h 103"/>
                  <a:gd name="GluePoint40X" fmla="*/ 87 w 95"/>
                  <a:gd name="GluePoint40Y" fmla="*/ 20 h 103"/>
                  <a:gd name="GluePoint41X" fmla="*/ 87 w 95"/>
                  <a:gd name="GluePoint41Y" fmla="*/ 7 h 103"/>
                  <a:gd name="GluePoint42X" fmla="*/ 89 w 95"/>
                  <a:gd name="GluePoint42Y" fmla="*/ 5 h 103"/>
                  <a:gd name="GluePoint43X" fmla="*/ 82 w 95"/>
                  <a:gd name="GluePoint43Y" fmla="*/ 4 h 103"/>
                  <a:gd name="GluePoint44X" fmla="*/ 81 w 95"/>
                  <a:gd name="GluePoint44Y" fmla="*/ 5 h 103"/>
                  <a:gd name="GluePoint45X" fmla="*/ 79 w 95"/>
                  <a:gd name="GluePoint45Y" fmla="*/ 12 h 103"/>
                  <a:gd name="GluePoint46X" fmla="*/ 78 w 95"/>
                  <a:gd name="GluePoint46Y" fmla="*/ 12 h 103"/>
                  <a:gd name="GluePoint47X" fmla="*/ 78 w 95"/>
                  <a:gd name="GluePoint47Y" fmla="*/ 8 h 103"/>
                  <a:gd name="GluePoint48X" fmla="*/ 59 w 95"/>
                  <a:gd name="GluePoint48Y" fmla="*/ 7 h 103"/>
                  <a:gd name="GluePoint49X" fmla="*/ 40 w 95"/>
                  <a:gd name="GluePoint49Y" fmla="*/ 5 h 103"/>
                  <a:gd name="GluePoint50X" fmla="*/ 38 w 95"/>
                  <a:gd name="GluePoint50Y" fmla="*/ 0 h 103"/>
                  <a:gd name="GluePoint51X" fmla="*/ 19 w 95"/>
                  <a:gd name="GluePoint51Y" fmla="*/ 0 h 103"/>
                  <a:gd name="GluePoint52X" fmla="*/ 0 w 95"/>
                  <a:gd name="GluePoint52Y" fmla="*/ 0 h 103"/>
                  <a:gd name="GluePoint53X" fmla="*/ 0 w 95"/>
                  <a:gd name="GluePoint53Y" fmla="*/ 2 h 103"/>
                  <a:gd name="GluePoint54X" fmla="*/ 1 w 95"/>
                  <a:gd name="GluePoint54Y" fmla="*/ 7 h 103"/>
                  <a:gd name="GluePoint55X" fmla="*/ 0 w 95"/>
                  <a:gd name="GluePoint55Y" fmla="*/ 12 h 1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95" h="103">
                    <a:moveTo>
                      <a:pt x="0" y="12"/>
                    </a:moveTo>
                    <a:lnTo>
                      <a:pt x="6" y="8"/>
                    </a:lnTo>
                    <a:lnTo>
                      <a:pt x="5" y="10"/>
                    </a:lnTo>
                    <a:lnTo>
                      <a:pt x="16" y="8"/>
                    </a:lnTo>
                    <a:lnTo>
                      <a:pt x="17" y="10"/>
                    </a:lnTo>
                    <a:lnTo>
                      <a:pt x="16" y="12"/>
                    </a:lnTo>
                    <a:lnTo>
                      <a:pt x="27" y="18"/>
                    </a:lnTo>
                    <a:lnTo>
                      <a:pt x="28" y="23"/>
                    </a:lnTo>
                    <a:lnTo>
                      <a:pt x="33" y="21"/>
                    </a:lnTo>
                    <a:lnTo>
                      <a:pt x="43" y="20"/>
                    </a:lnTo>
                    <a:lnTo>
                      <a:pt x="44" y="16"/>
                    </a:lnTo>
                    <a:lnTo>
                      <a:pt x="51" y="18"/>
                    </a:lnTo>
                    <a:lnTo>
                      <a:pt x="55" y="23"/>
                    </a:lnTo>
                    <a:lnTo>
                      <a:pt x="55" y="26"/>
                    </a:lnTo>
                    <a:lnTo>
                      <a:pt x="63" y="34"/>
                    </a:lnTo>
                    <a:lnTo>
                      <a:pt x="63" y="41"/>
                    </a:lnTo>
                    <a:lnTo>
                      <a:pt x="59" y="53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2" y="53"/>
                    </a:lnTo>
                    <a:lnTo>
                      <a:pt x="63" y="55"/>
                    </a:lnTo>
                    <a:lnTo>
                      <a:pt x="60" y="65"/>
                    </a:lnTo>
                    <a:lnTo>
                      <a:pt x="63" y="73"/>
                    </a:lnTo>
                    <a:lnTo>
                      <a:pt x="67" y="73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67" y="79"/>
                    </a:lnTo>
                    <a:lnTo>
                      <a:pt x="68" y="89"/>
                    </a:lnTo>
                    <a:lnTo>
                      <a:pt x="73" y="92"/>
                    </a:lnTo>
                    <a:lnTo>
                      <a:pt x="74" y="98"/>
                    </a:lnTo>
                    <a:lnTo>
                      <a:pt x="74" y="103"/>
                    </a:lnTo>
                    <a:lnTo>
                      <a:pt x="79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94" y="87"/>
                    </a:lnTo>
                    <a:lnTo>
                      <a:pt x="95" y="71"/>
                    </a:lnTo>
                    <a:lnTo>
                      <a:pt x="92" y="53"/>
                    </a:lnTo>
                    <a:lnTo>
                      <a:pt x="94" y="44"/>
                    </a:lnTo>
                    <a:lnTo>
                      <a:pt x="89" y="31"/>
                    </a:lnTo>
                    <a:lnTo>
                      <a:pt x="87" y="20"/>
                    </a:lnTo>
                    <a:lnTo>
                      <a:pt x="87" y="7"/>
                    </a:lnTo>
                    <a:lnTo>
                      <a:pt x="89" y="5"/>
                    </a:lnTo>
                    <a:lnTo>
                      <a:pt x="82" y="4"/>
                    </a:lnTo>
                    <a:lnTo>
                      <a:pt x="81" y="5"/>
                    </a:lnTo>
                    <a:lnTo>
                      <a:pt x="79" y="12"/>
                    </a:lnTo>
                    <a:lnTo>
                      <a:pt x="78" y="12"/>
                    </a:lnTo>
                    <a:lnTo>
                      <a:pt x="78" y="8"/>
                    </a:lnTo>
                    <a:lnTo>
                      <a:pt x="59" y="7"/>
                    </a:lnTo>
                    <a:lnTo>
                      <a:pt x="40" y="5"/>
                    </a:lnTo>
                    <a:lnTo>
                      <a:pt x="38" y="0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87" name="Freeform 40"/>
              <p:cNvSpPr/>
              <p:nvPr/>
            </p:nvSpPr>
            <p:spPr>
              <a:xfrm>
                <a:off x="1995480" y="2021040"/>
                <a:ext cx="210600" cy="4572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45720"/>
                  <a:gd name="textAreaBottom" fmla="*/ 46080 h 45720"/>
                  <a:gd name="GluePoint1X" fmla="*/ 133 w 133"/>
                  <a:gd name="GluePoint1Y" fmla="*/ 0 h 29"/>
                  <a:gd name="GluePoint2X" fmla="*/ 103 w 133"/>
                  <a:gd name="GluePoint2Y" fmla="*/ 0 h 29"/>
                  <a:gd name="GluePoint3X" fmla="*/ 82 w 133"/>
                  <a:gd name="GluePoint3Y" fmla="*/ 0 h 29"/>
                  <a:gd name="GluePoint4X" fmla="*/ 73 w 133"/>
                  <a:gd name="GluePoint4Y" fmla="*/ 0 h 29"/>
                  <a:gd name="GluePoint5X" fmla="*/ 55 w 133"/>
                  <a:gd name="GluePoint5Y" fmla="*/ 0 h 29"/>
                  <a:gd name="GluePoint6X" fmla="*/ 41 w 133"/>
                  <a:gd name="GluePoint6Y" fmla="*/ 0 h 29"/>
                  <a:gd name="GluePoint7X" fmla="*/ 39 w 133"/>
                  <a:gd name="GluePoint7Y" fmla="*/ 3 h 29"/>
                  <a:gd name="GluePoint8X" fmla="*/ 19 w 133"/>
                  <a:gd name="GluePoint8Y" fmla="*/ 3 h 29"/>
                  <a:gd name="GluePoint9X" fmla="*/ 19 w 133"/>
                  <a:gd name="GluePoint9Y" fmla="*/ 1 h 29"/>
                  <a:gd name="GluePoint10X" fmla="*/ 17 w 133"/>
                  <a:gd name="GluePoint10Y" fmla="*/ 4 h 29"/>
                  <a:gd name="GluePoint11X" fmla="*/ 16 w 133"/>
                  <a:gd name="GluePoint11Y" fmla="*/ 6 h 29"/>
                  <a:gd name="GluePoint12X" fmla="*/ 17 w 133"/>
                  <a:gd name="GluePoint12Y" fmla="*/ 6 h 29"/>
                  <a:gd name="GluePoint13X" fmla="*/ 14 w 133"/>
                  <a:gd name="GluePoint13Y" fmla="*/ 8 h 29"/>
                  <a:gd name="GluePoint14X" fmla="*/ 16 w 133"/>
                  <a:gd name="GluePoint14Y" fmla="*/ 9 h 29"/>
                  <a:gd name="GluePoint15X" fmla="*/ 12 w 133"/>
                  <a:gd name="GluePoint15Y" fmla="*/ 11 h 29"/>
                  <a:gd name="GluePoint16X" fmla="*/ 12 w 133"/>
                  <a:gd name="GluePoint16Y" fmla="*/ 12 h 29"/>
                  <a:gd name="GluePoint17X" fmla="*/ 8 w 133"/>
                  <a:gd name="GluePoint17Y" fmla="*/ 16 h 29"/>
                  <a:gd name="GluePoint18X" fmla="*/ 8 w 133"/>
                  <a:gd name="GluePoint18Y" fmla="*/ 19 h 29"/>
                  <a:gd name="GluePoint19X" fmla="*/ 3 w 133"/>
                  <a:gd name="GluePoint19Y" fmla="*/ 22 h 29"/>
                  <a:gd name="GluePoint20X" fmla="*/ 3 w 133"/>
                  <a:gd name="GluePoint20Y" fmla="*/ 27 h 29"/>
                  <a:gd name="GluePoint21X" fmla="*/ 0 w 133"/>
                  <a:gd name="GluePoint21Y" fmla="*/ 29 h 29"/>
                  <a:gd name="GluePoint22X" fmla="*/ 14 w 133"/>
                  <a:gd name="GluePoint22Y" fmla="*/ 29 h 29"/>
                  <a:gd name="GluePoint23X" fmla="*/ 30 w 133"/>
                  <a:gd name="GluePoint23Y" fmla="*/ 29 h 29"/>
                  <a:gd name="GluePoint24X" fmla="*/ 47 w 133"/>
                  <a:gd name="GluePoint24Y" fmla="*/ 29 h 29"/>
                  <a:gd name="GluePoint25X" fmla="*/ 86 w 133"/>
                  <a:gd name="GluePoint25Y" fmla="*/ 29 h 29"/>
                  <a:gd name="GluePoint26X" fmla="*/ 87 w 133"/>
                  <a:gd name="GluePoint26Y" fmla="*/ 25 h 29"/>
                  <a:gd name="GluePoint27X" fmla="*/ 90 w 133"/>
                  <a:gd name="GluePoint27Y" fmla="*/ 24 h 29"/>
                  <a:gd name="GluePoint28X" fmla="*/ 95 w 133"/>
                  <a:gd name="GluePoint28Y" fmla="*/ 21 h 29"/>
                  <a:gd name="GluePoint29X" fmla="*/ 100 w 133"/>
                  <a:gd name="GluePoint29Y" fmla="*/ 19 h 29"/>
                  <a:gd name="GluePoint30X" fmla="*/ 109 w 133"/>
                  <a:gd name="GluePoint30Y" fmla="*/ 16 h 29"/>
                  <a:gd name="GluePoint31X" fmla="*/ 111 w 133"/>
                  <a:gd name="GluePoint31Y" fmla="*/ 12 h 29"/>
                  <a:gd name="GluePoint32X" fmla="*/ 116 w 133"/>
                  <a:gd name="GluePoint32Y" fmla="*/ 11 h 29"/>
                  <a:gd name="GluePoint33X" fmla="*/ 116 w 133"/>
                  <a:gd name="GluePoint33Y" fmla="*/ 12 h 29"/>
                  <a:gd name="GluePoint34X" fmla="*/ 120 w 133"/>
                  <a:gd name="GluePoint34Y" fmla="*/ 9 h 29"/>
                  <a:gd name="GluePoint35X" fmla="*/ 124 w 133"/>
                  <a:gd name="GluePoint35Y" fmla="*/ 9 h 29"/>
                  <a:gd name="GluePoint36X" fmla="*/ 127 w 133"/>
                  <a:gd name="GluePoint36Y" fmla="*/ 6 h 29"/>
                  <a:gd name="GluePoint37X" fmla="*/ 130 w 133"/>
                  <a:gd name="GluePoint37Y" fmla="*/ 4 h 29"/>
                  <a:gd name="GluePoint38X" fmla="*/ 133 w 133"/>
                  <a:gd name="GluePoint38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33" h="29">
                    <a:moveTo>
                      <a:pt x="133" y="0"/>
                    </a:moveTo>
                    <a:lnTo>
                      <a:pt x="103" y="0"/>
                    </a:lnTo>
                    <a:lnTo>
                      <a:pt x="82" y="0"/>
                    </a:lnTo>
                    <a:lnTo>
                      <a:pt x="73" y="0"/>
                    </a:lnTo>
                    <a:lnTo>
                      <a:pt x="55" y="0"/>
                    </a:lnTo>
                    <a:lnTo>
                      <a:pt x="41" y="0"/>
                    </a:lnTo>
                    <a:lnTo>
                      <a:pt x="39" y="3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17" y="4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4" y="8"/>
                    </a:lnTo>
                    <a:lnTo>
                      <a:pt x="16" y="9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8" y="19"/>
                    </a:lnTo>
                    <a:lnTo>
                      <a:pt x="3" y="22"/>
                    </a:lnTo>
                    <a:lnTo>
                      <a:pt x="3" y="27"/>
                    </a:lnTo>
                    <a:lnTo>
                      <a:pt x="0" y="29"/>
                    </a:lnTo>
                    <a:lnTo>
                      <a:pt x="14" y="29"/>
                    </a:lnTo>
                    <a:lnTo>
                      <a:pt x="30" y="29"/>
                    </a:lnTo>
                    <a:lnTo>
                      <a:pt x="47" y="29"/>
                    </a:lnTo>
                    <a:lnTo>
                      <a:pt x="86" y="29"/>
                    </a:lnTo>
                    <a:lnTo>
                      <a:pt x="87" y="25"/>
                    </a:lnTo>
                    <a:lnTo>
                      <a:pt x="90" y="24"/>
                    </a:lnTo>
                    <a:lnTo>
                      <a:pt x="95" y="21"/>
                    </a:lnTo>
                    <a:lnTo>
                      <a:pt x="100" y="19"/>
                    </a:lnTo>
                    <a:lnTo>
                      <a:pt x="109" y="16"/>
                    </a:lnTo>
                    <a:lnTo>
                      <a:pt x="111" y="12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20" y="9"/>
                    </a:lnTo>
                    <a:lnTo>
                      <a:pt x="124" y="9"/>
                    </a:lnTo>
                    <a:lnTo>
                      <a:pt x="127" y="6"/>
                    </a:lnTo>
                    <a:lnTo>
                      <a:pt x="130" y="4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88" name="Freeform 41"/>
              <p:cNvSpPr/>
              <p:nvPr/>
            </p:nvSpPr>
            <p:spPr>
              <a:xfrm>
                <a:off x="1932120" y="2066760"/>
                <a:ext cx="110880" cy="13140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31400"/>
                  <a:gd name="textAreaBottom" fmla="*/ 131760 h 131400"/>
                  <a:gd name="GluePoint1X" fmla="*/ 44 w 70"/>
                  <a:gd name="GluePoint1Y" fmla="*/ 82 h 83"/>
                  <a:gd name="GluePoint2X" fmla="*/ 37 w 70"/>
                  <a:gd name="GluePoint2Y" fmla="*/ 80 h 83"/>
                  <a:gd name="GluePoint3X" fmla="*/ 27 w 70"/>
                  <a:gd name="GluePoint3Y" fmla="*/ 83 h 83"/>
                  <a:gd name="GluePoint4X" fmla="*/ 25 w 70"/>
                  <a:gd name="GluePoint4Y" fmla="*/ 77 h 83"/>
                  <a:gd name="GluePoint5X" fmla="*/ 27 w 70"/>
                  <a:gd name="GluePoint5Y" fmla="*/ 70 h 83"/>
                  <a:gd name="GluePoint6X" fmla="*/ 14 w 70"/>
                  <a:gd name="GluePoint6Y" fmla="*/ 70 h 83"/>
                  <a:gd name="GluePoint7X" fmla="*/ 0 w 70"/>
                  <a:gd name="GluePoint7Y" fmla="*/ 70 h 83"/>
                  <a:gd name="GluePoint8X" fmla="*/ 2 w 70"/>
                  <a:gd name="GluePoint8Y" fmla="*/ 69 h 83"/>
                  <a:gd name="GluePoint9X" fmla="*/ 0 w 70"/>
                  <a:gd name="GluePoint9Y" fmla="*/ 65 h 83"/>
                  <a:gd name="GluePoint10X" fmla="*/ 3 w 70"/>
                  <a:gd name="GluePoint10Y" fmla="*/ 65 h 83"/>
                  <a:gd name="GluePoint11X" fmla="*/ 3 w 70"/>
                  <a:gd name="GluePoint11Y" fmla="*/ 61 h 83"/>
                  <a:gd name="GluePoint12X" fmla="*/ 8 w 70"/>
                  <a:gd name="GluePoint12Y" fmla="*/ 56 h 83"/>
                  <a:gd name="GluePoint13X" fmla="*/ 13 w 70"/>
                  <a:gd name="GluePoint13Y" fmla="*/ 53 h 83"/>
                  <a:gd name="GluePoint14X" fmla="*/ 13 w 70"/>
                  <a:gd name="GluePoint14Y" fmla="*/ 51 h 83"/>
                  <a:gd name="GluePoint15X" fmla="*/ 16 w 70"/>
                  <a:gd name="GluePoint15Y" fmla="*/ 46 h 83"/>
                  <a:gd name="GluePoint16X" fmla="*/ 14 w 70"/>
                  <a:gd name="GluePoint16Y" fmla="*/ 45 h 83"/>
                  <a:gd name="GluePoint17X" fmla="*/ 14 w 70"/>
                  <a:gd name="GluePoint17Y" fmla="*/ 41 h 83"/>
                  <a:gd name="GluePoint18X" fmla="*/ 16 w 70"/>
                  <a:gd name="GluePoint18Y" fmla="*/ 40 h 83"/>
                  <a:gd name="GluePoint19X" fmla="*/ 14 w 70"/>
                  <a:gd name="GluePoint19Y" fmla="*/ 40 h 83"/>
                  <a:gd name="GluePoint20X" fmla="*/ 17 w 70"/>
                  <a:gd name="GluePoint20Y" fmla="*/ 37 h 83"/>
                  <a:gd name="GluePoint21X" fmla="*/ 16 w 70"/>
                  <a:gd name="GluePoint21Y" fmla="*/ 35 h 83"/>
                  <a:gd name="GluePoint22X" fmla="*/ 16 w 70"/>
                  <a:gd name="GluePoint22Y" fmla="*/ 35 h 83"/>
                  <a:gd name="GluePoint23X" fmla="*/ 17 w 70"/>
                  <a:gd name="GluePoint23Y" fmla="*/ 32 h 83"/>
                  <a:gd name="GluePoint24X" fmla="*/ 17 w 70"/>
                  <a:gd name="GluePoint24Y" fmla="*/ 30 h 83"/>
                  <a:gd name="GluePoint25X" fmla="*/ 19 w 70"/>
                  <a:gd name="GluePoint25Y" fmla="*/ 27 h 83"/>
                  <a:gd name="GluePoint26X" fmla="*/ 17 w 70"/>
                  <a:gd name="GluePoint26Y" fmla="*/ 25 h 83"/>
                  <a:gd name="GluePoint27X" fmla="*/ 19 w 70"/>
                  <a:gd name="GluePoint27Y" fmla="*/ 24 h 83"/>
                  <a:gd name="GluePoint28X" fmla="*/ 19 w 70"/>
                  <a:gd name="GluePoint28Y" fmla="*/ 24 h 83"/>
                  <a:gd name="GluePoint29X" fmla="*/ 22 w 70"/>
                  <a:gd name="GluePoint29Y" fmla="*/ 20 h 83"/>
                  <a:gd name="GluePoint30X" fmla="*/ 22 w 70"/>
                  <a:gd name="GluePoint30Y" fmla="*/ 17 h 83"/>
                  <a:gd name="GluePoint31X" fmla="*/ 25 w 70"/>
                  <a:gd name="GluePoint31Y" fmla="*/ 17 h 83"/>
                  <a:gd name="GluePoint32X" fmla="*/ 25 w 70"/>
                  <a:gd name="GluePoint32Y" fmla="*/ 14 h 83"/>
                  <a:gd name="GluePoint33X" fmla="*/ 29 w 70"/>
                  <a:gd name="GluePoint33Y" fmla="*/ 12 h 83"/>
                  <a:gd name="GluePoint34X" fmla="*/ 29 w 70"/>
                  <a:gd name="GluePoint34Y" fmla="*/ 11 h 83"/>
                  <a:gd name="GluePoint35X" fmla="*/ 32 w 70"/>
                  <a:gd name="GluePoint35Y" fmla="*/ 9 h 83"/>
                  <a:gd name="GluePoint36X" fmla="*/ 33 w 70"/>
                  <a:gd name="GluePoint36Y" fmla="*/ 4 h 83"/>
                  <a:gd name="GluePoint37X" fmla="*/ 40 w 70"/>
                  <a:gd name="GluePoint37Y" fmla="*/ 1 h 83"/>
                  <a:gd name="GluePoint38X" fmla="*/ 40 w 70"/>
                  <a:gd name="GluePoint38Y" fmla="*/ 0 h 83"/>
                  <a:gd name="GluePoint39X" fmla="*/ 54 w 70"/>
                  <a:gd name="GluePoint39Y" fmla="*/ 0 h 83"/>
                  <a:gd name="GluePoint40X" fmla="*/ 70 w 70"/>
                  <a:gd name="GluePoint40Y" fmla="*/ 0 h 83"/>
                  <a:gd name="GluePoint41X" fmla="*/ 70 w 70"/>
                  <a:gd name="GluePoint41Y" fmla="*/ 1 h 83"/>
                  <a:gd name="GluePoint42X" fmla="*/ 60 w 70"/>
                  <a:gd name="GluePoint42Y" fmla="*/ 25 h 83"/>
                  <a:gd name="GluePoint43X" fmla="*/ 51 w 70"/>
                  <a:gd name="GluePoint43Y" fmla="*/ 54 h 83"/>
                  <a:gd name="GluePoint44X" fmla="*/ 44 w 70"/>
                  <a:gd name="GluePoint44Y" fmla="*/ 82 h 8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70" h="83">
                    <a:moveTo>
                      <a:pt x="44" y="82"/>
                    </a:moveTo>
                    <a:lnTo>
                      <a:pt x="37" y="80"/>
                    </a:lnTo>
                    <a:lnTo>
                      <a:pt x="27" y="83"/>
                    </a:lnTo>
                    <a:lnTo>
                      <a:pt x="25" y="77"/>
                    </a:lnTo>
                    <a:lnTo>
                      <a:pt x="27" y="70"/>
                    </a:lnTo>
                    <a:lnTo>
                      <a:pt x="14" y="70"/>
                    </a:lnTo>
                    <a:lnTo>
                      <a:pt x="0" y="70"/>
                    </a:lnTo>
                    <a:lnTo>
                      <a:pt x="2" y="69"/>
                    </a:lnTo>
                    <a:lnTo>
                      <a:pt x="0" y="65"/>
                    </a:lnTo>
                    <a:lnTo>
                      <a:pt x="3" y="65"/>
                    </a:lnTo>
                    <a:lnTo>
                      <a:pt x="3" y="61"/>
                    </a:lnTo>
                    <a:lnTo>
                      <a:pt x="8" y="56"/>
                    </a:lnTo>
                    <a:lnTo>
                      <a:pt x="13" y="53"/>
                    </a:lnTo>
                    <a:lnTo>
                      <a:pt x="13" y="51"/>
                    </a:lnTo>
                    <a:lnTo>
                      <a:pt x="16" y="46"/>
                    </a:lnTo>
                    <a:lnTo>
                      <a:pt x="14" y="45"/>
                    </a:lnTo>
                    <a:lnTo>
                      <a:pt x="14" y="41"/>
                    </a:lnTo>
                    <a:lnTo>
                      <a:pt x="16" y="40"/>
                    </a:lnTo>
                    <a:lnTo>
                      <a:pt x="14" y="40"/>
                    </a:lnTo>
                    <a:lnTo>
                      <a:pt x="17" y="37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2"/>
                    </a:lnTo>
                    <a:lnTo>
                      <a:pt x="17" y="30"/>
                    </a:lnTo>
                    <a:lnTo>
                      <a:pt x="19" y="27"/>
                    </a:lnTo>
                    <a:lnTo>
                      <a:pt x="17" y="25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2" y="20"/>
                    </a:lnTo>
                    <a:lnTo>
                      <a:pt x="22" y="17"/>
                    </a:lnTo>
                    <a:lnTo>
                      <a:pt x="25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32" y="9"/>
                    </a:lnTo>
                    <a:lnTo>
                      <a:pt x="33" y="4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54" y="0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0" y="25"/>
                    </a:lnTo>
                    <a:lnTo>
                      <a:pt x="51" y="54"/>
                    </a:lnTo>
                    <a:lnTo>
                      <a:pt x="44" y="8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89" name="Freeform 42"/>
              <p:cNvSpPr/>
              <p:nvPr/>
            </p:nvSpPr>
            <p:spPr>
              <a:xfrm>
                <a:off x="2038320" y="1736640"/>
                <a:ext cx="129960" cy="122040"/>
              </a:xfrm>
              <a:custGeom>
                <a:avLst/>
                <a:gdLst>
                  <a:gd name="textAreaLeft" fmla="*/ 0 w 129960"/>
                  <a:gd name="textAreaRight" fmla="*/ 130320 w 129960"/>
                  <a:gd name="textAreaTop" fmla="*/ 0 h 122040"/>
                  <a:gd name="textAreaBottom" fmla="*/ 122400 h 122040"/>
                  <a:gd name="GluePoint1X" fmla="*/ 47 w 82"/>
                  <a:gd name="GluePoint1Y" fmla="*/ 7 h 77"/>
                  <a:gd name="GluePoint2X" fmla="*/ 41 w 82"/>
                  <a:gd name="GluePoint2Y" fmla="*/ 7 h 77"/>
                  <a:gd name="GluePoint3X" fmla="*/ 44 w 82"/>
                  <a:gd name="GluePoint3Y" fmla="*/ 2 h 77"/>
                  <a:gd name="GluePoint4X" fmla="*/ 43 w 82"/>
                  <a:gd name="GluePoint4Y" fmla="*/ 0 h 77"/>
                  <a:gd name="GluePoint5X" fmla="*/ 32 w 82"/>
                  <a:gd name="GluePoint5Y" fmla="*/ 5 h 77"/>
                  <a:gd name="GluePoint6X" fmla="*/ 25 w 82"/>
                  <a:gd name="GluePoint6Y" fmla="*/ 5 h 77"/>
                  <a:gd name="GluePoint7X" fmla="*/ 25 w 82"/>
                  <a:gd name="GluePoint7Y" fmla="*/ 3 h 77"/>
                  <a:gd name="GluePoint8X" fmla="*/ 25 w 82"/>
                  <a:gd name="GluePoint8Y" fmla="*/ 3 h 77"/>
                  <a:gd name="GluePoint9X" fmla="*/ 22 w 82"/>
                  <a:gd name="GluePoint9Y" fmla="*/ 5 h 77"/>
                  <a:gd name="GluePoint10X" fmla="*/ 17 w 82"/>
                  <a:gd name="GluePoint10Y" fmla="*/ 15 h 77"/>
                  <a:gd name="GluePoint11X" fmla="*/ 11 w 82"/>
                  <a:gd name="GluePoint11Y" fmla="*/ 18 h 77"/>
                  <a:gd name="GluePoint12X" fmla="*/ 6 w 82"/>
                  <a:gd name="GluePoint12Y" fmla="*/ 21 h 77"/>
                  <a:gd name="GluePoint13X" fmla="*/ 6 w 82"/>
                  <a:gd name="GluePoint13Y" fmla="*/ 23 h 77"/>
                  <a:gd name="GluePoint14X" fmla="*/ 8 w 82"/>
                  <a:gd name="GluePoint14Y" fmla="*/ 26 h 77"/>
                  <a:gd name="GluePoint15X" fmla="*/ 5 w 82"/>
                  <a:gd name="GluePoint15Y" fmla="*/ 27 h 77"/>
                  <a:gd name="GluePoint16X" fmla="*/ 0 w 82"/>
                  <a:gd name="GluePoint16Y" fmla="*/ 37 h 77"/>
                  <a:gd name="GluePoint17X" fmla="*/ 5 w 82"/>
                  <a:gd name="GluePoint17Y" fmla="*/ 42 h 77"/>
                  <a:gd name="GluePoint18X" fmla="*/ 8 w 82"/>
                  <a:gd name="GluePoint18Y" fmla="*/ 44 h 77"/>
                  <a:gd name="GluePoint19X" fmla="*/ 9 w 82"/>
                  <a:gd name="GluePoint19Y" fmla="*/ 48 h 77"/>
                  <a:gd name="GluePoint20X" fmla="*/ 14 w 82"/>
                  <a:gd name="GluePoint20Y" fmla="*/ 52 h 77"/>
                  <a:gd name="GluePoint21X" fmla="*/ 12 w 82"/>
                  <a:gd name="GluePoint21Y" fmla="*/ 60 h 77"/>
                  <a:gd name="GluePoint22X" fmla="*/ 9 w 82"/>
                  <a:gd name="GluePoint22Y" fmla="*/ 72 h 77"/>
                  <a:gd name="GluePoint23X" fmla="*/ 14 w 82"/>
                  <a:gd name="GluePoint23Y" fmla="*/ 74 h 77"/>
                  <a:gd name="GluePoint24X" fmla="*/ 14 w 82"/>
                  <a:gd name="GluePoint24Y" fmla="*/ 77 h 77"/>
                  <a:gd name="GluePoint25X" fmla="*/ 35 w 82"/>
                  <a:gd name="GluePoint25Y" fmla="*/ 77 h 77"/>
                  <a:gd name="GluePoint26X" fmla="*/ 52 w 82"/>
                  <a:gd name="GluePoint26Y" fmla="*/ 77 h 77"/>
                  <a:gd name="GluePoint27X" fmla="*/ 57 w 82"/>
                  <a:gd name="GluePoint27Y" fmla="*/ 64 h 77"/>
                  <a:gd name="GluePoint28X" fmla="*/ 63 w 82"/>
                  <a:gd name="GluePoint28Y" fmla="*/ 56 h 77"/>
                  <a:gd name="GluePoint29X" fmla="*/ 73 w 82"/>
                  <a:gd name="GluePoint29Y" fmla="*/ 42 h 77"/>
                  <a:gd name="GluePoint30X" fmla="*/ 82 w 82"/>
                  <a:gd name="GluePoint30Y" fmla="*/ 31 h 77"/>
                  <a:gd name="GluePoint31X" fmla="*/ 82 w 82"/>
                  <a:gd name="GluePoint31Y" fmla="*/ 29 h 77"/>
                  <a:gd name="GluePoint32X" fmla="*/ 78 w 82"/>
                  <a:gd name="GluePoint32Y" fmla="*/ 32 h 77"/>
                  <a:gd name="GluePoint33X" fmla="*/ 74 w 82"/>
                  <a:gd name="GluePoint33Y" fmla="*/ 35 h 77"/>
                  <a:gd name="GluePoint34X" fmla="*/ 65 w 82"/>
                  <a:gd name="GluePoint34Y" fmla="*/ 42 h 77"/>
                  <a:gd name="GluePoint35X" fmla="*/ 70 w 82"/>
                  <a:gd name="GluePoint35Y" fmla="*/ 35 h 77"/>
                  <a:gd name="GluePoint36X" fmla="*/ 74 w 82"/>
                  <a:gd name="GluePoint36Y" fmla="*/ 32 h 77"/>
                  <a:gd name="GluePoint37X" fmla="*/ 73 w 82"/>
                  <a:gd name="GluePoint37Y" fmla="*/ 31 h 77"/>
                  <a:gd name="GluePoint38X" fmla="*/ 76 w 82"/>
                  <a:gd name="GluePoint38Y" fmla="*/ 26 h 77"/>
                  <a:gd name="GluePoint39X" fmla="*/ 73 w 82"/>
                  <a:gd name="GluePoint39Y" fmla="*/ 27 h 77"/>
                  <a:gd name="GluePoint40X" fmla="*/ 76 w 82"/>
                  <a:gd name="GluePoint40Y" fmla="*/ 21 h 77"/>
                  <a:gd name="GluePoint41X" fmla="*/ 73 w 82"/>
                  <a:gd name="GluePoint41Y" fmla="*/ 19 h 77"/>
                  <a:gd name="GluePoint42X" fmla="*/ 73 w 82"/>
                  <a:gd name="GluePoint42Y" fmla="*/ 18 h 77"/>
                  <a:gd name="GluePoint43X" fmla="*/ 49 w 82"/>
                  <a:gd name="GluePoint43Y" fmla="*/ 10 h 77"/>
                  <a:gd name="GluePoint44X" fmla="*/ 49 w 82"/>
                  <a:gd name="GluePoint44Y" fmla="*/ 7 h 77"/>
                  <a:gd name="GluePoint45X" fmla="*/ 47 w 82"/>
                  <a:gd name="GluePoint45Y" fmla="*/ 7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2" h="77">
                    <a:moveTo>
                      <a:pt x="47" y="7"/>
                    </a:moveTo>
                    <a:lnTo>
                      <a:pt x="41" y="7"/>
                    </a:lnTo>
                    <a:lnTo>
                      <a:pt x="44" y="2"/>
                    </a:lnTo>
                    <a:lnTo>
                      <a:pt x="43" y="0"/>
                    </a:lnTo>
                    <a:lnTo>
                      <a:pt x="32" y="5"/>
                    </a:lnTo>
                    <a:lnTo>
                      <a:pt x="25" y="5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2" y="5"/>
                    </a:lnTo>
                    <a:lnTo>
                      <a:pt x="17" y="15"/>
                    </a:lnTo>
                    <a:lnTo>
                      <a:pt x="11" y="18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8" y="26"/>
                    </a:lnTo>
                    <a:lnTo>
                      <a:pt x="5" y="27"/>
                    </a:lnTo>
                    <a:lnTo>
                      <a:pt x="0" y="37"/>
                    </a:lnTo>
                    <a:lnTo>
                      <a:pt x="5" y="42"/>
                    </a:lnTo>
                    <a:lnTo>
                      <a:pt x="8" y="44"/>
                    </a:lnTo>
                    <a:lnTo>
                      <a:pt x="9" y="48"/>
                    </a:lnTo>
                    <a:lnTo>
                      <a:pt x="14" y="52"/>
                    </a:lnTo>
                    <a:lnTo>
                      <a:pt x="12" y="60"/>
                    </a:lnTo>
                    <a:lnTo>
                      <a:pt x="9" y="72"/>
                    </a:lnTo>
                    <a:lnTo>
                      <a:pt x="14" y="74"/>
                    </a:lnTo>
                    <a:lnTo>
                      <a:pt x="14" y="77"/>
                    </a:lnTo>
                    <a:lnTo>
                      <a:pt x="35" y="77"/>
                    </a:lnTo>
                    <a:lnTo>
                      <a:pt x="52" y="77"/>
                    </a:lnTo>
                    <a:lnTo>
                      <a:pt x="57" y="64"/>
                    </a:lnTo>
                    <a:lnTo>
                      <a:pt x="63" y="56"/>
                    </a:lnTo>
                    <a:lnTo>
                      <a:pt x="73" y="42"/>
                    </a:lnTo>
                    <a:lnTo>
                      <a:pt x="82" y="31"/>
                    </a:lnTo>
                    <a:lnTo>
                      <a:pt x="82" y="29"/>
                    </a:lnTo>
                    <a:lnTo>
                      <a:pt x="78" y="32"/>
                    </a:lnTo>
                    <a:lnTo>
                      <a:pt x="74" y="35"/>
                    </a:lnTo>
                    <a:lnTo>
                      <a:pt x="65" y="42"/>
                    </a:lnTo>
                    <a:lnTo>
                      <a:pt x="70" y="35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6" y="26"/>
                    </a:lnTo>
                    <a:lnTo>
                      <a:pt x="73" y="27"/>
                    </a:lnTo>
                    <a:lnTo>
                      <a:pt x="76" y="21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49" y="10"/>
                    </a:lnTo>
                    <a:lnTo>
                      <a:pt x="49" y="7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90" name="Freeform 43"/>
              <p:cNvSpPr/>
              <p:nvPr/>
            </p:nvSpPr>
            <p:spPr>
              <a:xfrm>
                <a:off x="2013120" y="1859040"/>
                <a:ext cx="107640" cy="15372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53720"/>
                  <a:gd name="textAreaBottom" fmla="*/ 154080 h 153720"/>
                  <a:gd name="GluePoint1X" fmla="*/ 3 w 68"/>
                  <a:gd name="GluePoint1Y" fmla="*/ 37 h 97"/>
                  <a:gd name="GluePoint2X" fmla="*/ 1 w 68"/>
                  <a:gd name="GluePoint2Y" fmla="*/ 40 h 97"/>
                  <a:gd name="GluePoint3X" fmla="*/ 0 w 68"/>
                  <a:gd name="GluePoint3Y" fmla="*/ 49 h 97"/>
                  <a:gd name="GluePoint4X" fmla="*/ 6 w 68"/>
                  <a:gd name="GluePoint4Y" fmla="*/ 55 h 97"/>
                  <a:gd name="GluePoint5X" fmla="*/ 6 w 68"/>
                  <a:gd name="GluePoint5Y" fmla="*/ 63 h 97"/>
                  <a:gd name="GluePoint6X" fmla="*/ 9 w 68"/>
                  <a:gd name="GluePoint6Y" fmla="*/ 61 h 97"/>
                  <a:gd name="GluePoint7X" fmla="*/ 13 w 68"/>
                  <a:gd name="GluePoint7Y" fmla="*/ 63 h 97"/>
                  <a:gd name="GluePoint8X" fmla="*/ 6 w 68"/>
                  <a:gd name="GluePoint8Y" fmla="*/ 73 h 97"/>
                  <a:gd name="GluePoint9X" fmla="*/ 6 w 68"/>
                  <a:gd name="GluePoint9Y" fmla="*/ 74 h 97"/>
                  <a:gd name="GluePoint10X" fmla="*/ 14 w 68"/>
                  <a:gd name="GluePoint10Y" fmla="*/ 84 h 97"/>
                  <a:gd name="GluePoint11X" fmla="*/ 14 w 68"/>
                  <a:gd name="GluePoint11Y" fmla="*/ 89 h 97"/>
                  <a:gd name="GluePoint12X" fmla="*/ 13 w 68"/>
                  <a:gd name="GluePoint12Y" fmla="*/ 90 h 97"/>
                  <a:gd name="GluePoint13X" fmla="*/ 13 w 68"/>
                  <a:gd name="GluePoint13Y" fmla="*/ 95 h 97"/>
                  <a:gd name="GluePoint14X" fmla="*/ 14 w 68"/>
                  <a:gd name="GluePoint14Y" fmla="*/ 95 h 97"/>
                  <a:gd name="GluePoint15X" fmla="*/ 14 w 68"/>
                  <a:gd name="GluePoint15Y" fmla="*/ 94 h 97"/>
                  <a:gd name="GluePoint16X" fmla="*/ 16 w 68"/>
                  <a:gd name="GluePoint16Y" fmla="*/ 97 h 97"/>
                  <a:gd name="GluePoint17X" fmla="*/ 16 w 68"/>
                  <a:gd name="GluePoint17Y" fmla="*/ 95 h 97"/>
                  <a:gd name="GluePoint18X" fmla="*/ 19 w 68"/>
                  <a:gd name="GluePoint18Y" fmla="*/ 92 h 97"/>
                  <a:gd name="GluePoint19X" fmla="*/ 25 w 68"/>
                  <a:gd name="GluePoint19Y" fmla="*/ 95 h 97"/>
                  <a:gd name="GluePoint20X" fmla="*/ 27 w 68"/>
                  <a:gd name="GluePoint20Y" fmla="*/ 94 h 97"/>
                  <a:gd name="GluePoint21X" fmla="*/ 27 w 68"/>
                  <a:gd name="GluePoint21Y" fmla="*/ 89 h 97"/>
                  <a:gd name="GluePoint22X" fmla="*/ 33 w 68"/>
                  <a:gd name="GluePoint22Y" fmla="*/ 87 h 97"/>
                  <a:gd name="GluePoint23X" fmla="*/ 33 w 68"/>
                  <a:gd name="GluePoint23Y" fmla="*/ 84 h 97"/>
                  <a:gd name="GluePoint24X" fmla="*/ 36 w 68"/>
                  <a:gd name="GluePoint24Y" fmla="*/ 81 h 97"/>
                  <a:gd name="GluePoint25X" fmla="*/ 36 w 68"/>
                  <a:gd name="GluePoint25Y" fmla="*/ 81 h 97"/>
                  <a:gd name="GluePoint26X" fmla="*/ 36 w 68"/>
                  <a:gd name="GluePoint26Y" fmla="*/ 81 h 97"/>
                  <a:gd name="GluePoint27X" fmla="*/ 38 w 68"/>
                  <a:gd name="GluePoint27Y" fmla="*/ 76 h 97"/>
                  <a:gd name="GluePoint28X" fmla="*/ 40 w 68"/>
                  <a:gd name="GluePoint28Y" fmla="*/ 76 h 97"/>
                  <a:gd name="GluePoint29X" fmla="*/ 40 w 68"/>
                  <a:gd name="GluePoint29Y" fmla="*/ 74 h 97"/>
                  <a:gd name="GluePoint30X" fmla="*/ 46 w 68"/>
                  <a:gd name="GluePoint30Y" fmla="*/ 69 h 97"/>
                  <a:gd name="GluePoint31X" fmla="*/ 49 w 68"/>
                  <a:gd name="GluePoint31Y" fmla="*/ 65 h 97"/>
                  <a:gd name="GluePoint32X" fmla="*/ 51 w 68"/>
                  <a:gd name="GluePoint32Y" fmla="*/ 61 h 97"/>
                  <a:gd name="GluePoint33X" fmla="*/ 49 w 68"/>
                  <a:gd name="GluePoint33Y" fmla="*/ 58 h 97"/>
                  <a:gd name="GluePoint34X" fmla="*/ 52 w 68"/>
                  <a:gd name="GluePoint34Y" fmla="*/ 53 h 97"/>
                  <a:gd name="GluePoint35X" fmla="*/ 59 w 68"/>
                  <a:gd name="GluePoint35Y" fmla="*/ 36 h 97"/>
                  <a:gd name="GluePoint36X" fmla="*/ 68 w 68"/>
                  <a:gd name="GluePoint36Y" fmla="*/ 13 h 97"/>
                  <a:gd name="GluePoint37X" fmla="*/ 68 w 68"/>
                  <a:gd name="GluePoint37Y" fmla="*/ 12 h 97"/>
                  <a:gd name="GluePoint38X" fmla="*/ 68 w 68"/>
                  <a:gd name="GluePoint38Y" fmla="*/ 4 h 97"/>
                  <a:gd name="GluePoint39X" fmla="*/ 68 w 68"/>
                  <a:gd name="GluePoint39Y" fmla="*/ 0 h 97"/>
                  <a:gd name="GluePoint40X" fmla="*/ 51 w 68"/>
                  <a:gd name="GluePoint40Y" fmla="*/ 0 h 97"/>
                  <a:gd name="GluePoint41X" fmla="*/ 30 w 68"/>
                  <a:gd name="GluePoint41Y" fmla="*/ 0 h 97"/>
                  <a:gd name="GluePoint42X" fmla="*/ 33 w 68"/>
                  <a:gd name="GluePoint42Y" fmla="*/ 7 h 97"/>
                  <a:gd name="GluePoint43X" fmla="*/ 33 w 68"/>
                  <a:gd name="GluePoint43Y" fmla="*/ 8 h 97"/>
                  <a:gd name="GluePoint44X" fmla="*/ 32 w 68"/>
                  <a:gd name="GluePoint44Y" fmla="*/ 12 h 97"/>
                  <a:gd name="GluePoint45X" fmla="*/ 27 w 68"/>
                  <a:gd name="GluePoint45Y" fmla="*/ 15 h 97"/>
                  <a:gd name="GluePoint46X" fmla="*/ 16 w 68"/>
                  <a:gd name="GluePoint46Y" fmla="*/ 18 h 97"/>
                  <a:gd name="GluePoint47X" fmla="*/ 14 w 68"/>
                  <a:gd name="GluePoint47Y" fmla="*/ 21 h 97"/>
                  <a:gd name="GluePoint48X" fmla="*/ 16 w 68"/>
                  <a:gd name="GluePoint48Y" fmla="*/ 24 h 97"/>
                  <a:gd name="GluePoint49X" fmla="*/ 14 w 68"/>
                  <a:gd name="GluePoint49Y" fmla="*/ 26 h 97"/>
                  <a:gd name="GluePoint50X" fmla="*/ 9 w 68"/>
                  <a:gd name="GluePoint50Y" fmla="*/ 31 h 97"/>
                  <a:gd name="GluePoint51X" fmla="*/ 6 w 68"/>
                  <a:gd name="GluePoint51Y" fmla="*/ 32 h 97"/>
                  <a:gd name="GluePoint52X" fmla="*/ 5 w 68"/>
                  <a:gd name="GluePoint52Y" fmla="*/ 36 h 97"/>
                  <a:gd name="GluePoint53X" fmla="*/ 3 w 68"/>
                  <a:gd name="GluePoint53Y" fmla="*/ 37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68" h="97">
                    <a:moveTo>
                      <a:pt x="3" y="37"/>
                    </a:moveTo>
                    <a:lnTo>
                      <a:pt x="1" y="40"/>
                    </a:lnTo>
                    <a:lnTo>
                      <a:pt x="0" y="49"/>
                    </a:lnTo>
                    <a:lnTo>
                      <a:pt x="6" y="55"/>
                    </a:lnTo>
                    <a:lnTo>
                      <a:pt x="6" y="63"/>
                    </a:lnTo>
                    <a:lnTo>
                      <a:pt x="9" y="61"/>
                    </a:lnTo>
                    <a:lnTo>
                      <a:pt x="13" y="63"/>
                    </a:lnTo>
                    <a:lnTo>
                      <a:pt x="6" y="73"/>
                    </a:lnTo>
                    <a:lnTo>
                      <a:pt x="6" y="74"/>
                    </a:lnTo>
                    <a:lnTo>
                      <a:pt x="14" y="84"/>
                    </a:lnTo>
                    <a:lnTo>
                      <a:pt x="14" y="89"/>
                    </a:lnTo>
                    <a:lnTo>
                      <a:pt x="13" y="90"/>
                    </a:lnTo>
                    <a:lnTo>
                      <a:pt x="13" y="95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6" y="97"/>
                    </a:lnTo>
                    <a:lnTo>
                      <a:pt x="16" y="95"/>
                    </a:lnTo>
                    <a:lnTo>
                      <a:pt x="19" y="92"/>
                    </a:lnTo>
                    <a:lnTo>
                      <a:pt x="25" y="95"/>
                    </a:lnTo>
                    <a:lnTo>
                      <a:pt x="27" y="94"/>
                    </a:lnTo>
                    <a:lnTo>
                      <a:pt x="27" y="89"/>
                    </a:lnTo>
                    <a:lnTo>
                      <a:pt x="33" y="87"/>
                    </a:lnTo>
                    <a:lnTo>
                      <a:pt x="33" y="84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8" y="76"/>
                    </a:lnTo>
                    <a:lnTo>
                      <a:pt x="40" y="76"/>
                    </a:lnTo>
                    <a:lnTo>
                      <a:pt x="40" y="74"/>
                    </a:lnTo>
                    <a:lnTo>
                      <a:pt x="46" y="69"/>
                    </a:lnTo>
                    <a:lnTo>
                      <a:pt x="49" y="65"/>
                    </a:lnTo>
                    <a:lnTo>
                      <a:pt x="51" y="61"/>
                    </a:lnTo>
                    <a:lnTo>
                      <a:pt x="49" y="58"/>
                    </a:lnTo>
                    <a:lnTo>
                      <a:pt x="52" y="53"/>
                    </a:lnTo>
                    <a:lnTo>
                      <a:pt x="59" y="36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8" y="4"/>
                    </a:lnTo>
                    <a:lnTo>
                      <a:pt x="68" y="0"/>
                    </a:lnTo>
                    <a:lnTo>
                      <a:pt x="51" y="0"/>
                    </a:lnTo>
                    <a:lnTo>
                      <a:pt x="30" y="0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12"/>
                    </a:lnTo>
                    <a:lnTo>
                      <a:pt x="27" y="15"/>
                    </a:lnTo>
                    <a:lnTo>
                      <a:pt x="16" y="18"/>
                    </a:lnTo>
                    <a:lnTo>
                      <a:pt x="14" y="21"/>
                    </a:lnTo>
                    <a:lnTo>
                      <a:pt x="16" y="24"/>
                    </a:lnTo>
                    <a:lnTo>
                      <a:pt x="14" y="26"/>
                    </a:lnTo>
                    <a:lnTo>
                      <a:pt x="9" y="31"/>
                    </a:lnTo>
                    <a:lnTo>
                      <a:pt x="6" y="32"/>
                    </a:lnTo>
                    <a:lnTo>
                      <a:pt x="5" y="36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91" name="Freeform 44"/>
              <p:cNvSpPr/>
              <p:nvPr/>
            </p:nvSpPr>
            <p:spPr>
              <a:xfrm>
                <a:off x="2131920" y="2021040"/>
                <a:ext cx="205920" cy="7740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77400"/>
                  <a:gd name="textAreaBottom" fmla="*/ 77760 h 77400"/>
                  <a:gd name="GluePoint1X" fmla="*/ 119 w 130"/>
                  <a:gd name="GluePoint1Y" fmla="*/ 0 h 49"/>
                  <a:gd name="GluePoint2X" fmla="*/ 103 w 130"/>
                  <a:gd name="GluePoint2Y" fmla="*/ 0 h 49"/>
                  <a:gd name="GluePoint3X" fmla="*/ 71 w 130"/>
                  <a:gd name="GluePoint3Y" fmla="*/ 0 h 49"/>
                  <a:gd name="GluePoint4X" fmla="*/ 47 w 130"/>
                  <a:gd name="GluePoint4Y" fmla="*/ 0 h 49"/>
                  <a:gd name="GluePoint5X" fmla="*/ 44 w 130"/>
                  <a:gd name="GluePoint5Y" fmla="*/ 4 h 49"/>
                  <a:gd name="GluePoint6X" fmla="*/ 41 w 130"/>
                  <a:gd name="GluePoint6Y" fmla="*/ 6 h 49"/>
                  <a:gd name="GluePoint7X" fmla="*/ 38 w 130"/>
                  <a:gd name="GluePoint7Y" fmla="*/ 9 h 49"/>
                  <a:gd name="GluePoint8X" fmla="*/ 34 w 130"/>
                  <a:gd name="GluePoint8Y" fmla="*/ 9 h 49"/>
                  <a:gd name="GluePoint9X" fmla="*/ 30 w 130"/>
                  <a:gd name="GluePoint9Y" fmla="*/ 12 h 49"/>
                  <a:gd name="GluePoint10X" fmla="*/ 30 w 130"/>
                  <a:gd name="GluePoint10Y" fmla="*/ 11 h 49"/>
                  <a:gd name="GluePoint11X" fmla="*/ 25 w 130"/>
                  <a:gd name="GluePoint11Y" fmla="*/ 12 h 49"/>
                  <a:gd name="GluePoint12X" fmla="*/ 23 w 130"/>
                  <a:gd name="GluePoint12Y" fmla="*/ 16 h 49"/>
                  <a:gd name="GluePoint13X" fmla="*/ 14 w 130"/>
                  <a:gd name="GluePoint13Y" fmla="*/ 19 h 49"/>
                  <a:gd name="GluePoint14X" fmla="*/ 9 w 130"/>
                  <a:gd name="GluePoint14Y" fmla="*/ 21 h 49"/>
                  <a:gd name="GluePoint15X" fmla="*/ 4 w 130"/>
                  <a:gd name="GluePoint15Y" fmla="*/ 24 h 49"/>
                  <a:gd name="GluePoint16X" fmla="*/ 1 w 130"/>
                  <a:gd name="GluePoint16Y" fmla="*/ 25 h 49"/>
                  <a:gd name="GluePoint17X" fmla="*/ 0 w 130"/>
                  <a:gd name="GluePoint17Y" fmla="*/ 29 h 49"/>
                  <a:gd name="GluePoint18X" fmla="*/ 17 w 130"/>
                  <a:gd name="GluePoint18Y" fmla="*/ 29 h 49"/>
                  <a:gd name="GluePoint19X" fmla="*/ 28 w 130"/>
                  <a:gd name="GluePoint19Y" fmla="*/ 25 h 49"/>
                  <a:gd name="GluePoint20X" fmla="*/ 47 w 130"/>
                  <a:gd name="GluePoint20Y" fmla="*/ 25 h 49"/>
                  <a:gd name="GluePoint21X" fmla="*/ 47 w 130"/>
                  <a:gd name="GluePoint21Y" fmla="*/ 29 h 49"/>
                  <a:gd name="GluePoint22X" fmla="*/ 49 w 130"/>
                  <a:gd name="GluePoint22Y" fmla="*/ 27 h 49"/>
                  <a:gd name="GluePoint23X" fmla="*/ 50 w 130"/>
                  <a:gd name="GluePoint23Y" fmla="*/ 30 h 49"/>
                  <a:gd name="GluePoint24X" fmla="*/ 50 w 130"/>
                  <a:gd name="GluePoint24Y" fmla="*/ 32 h 49"/>
                  <a:gd name="GluePoint25X" fmla="*/ 66 w 130"/>
                  <a:gd name="GluePoint25Y" fmla="*/ 32 h 49"/>
                  <a:gd name="GluePoint26X" fmla="*/ 77 w 130"/>
                  <a:gd name="GluePoint26Y" fmla="*/ 49 h 49"/>
                  <a:gd name="GluePoint27X" fmla="*/ 84 w 130"/>
                  <a:gd name="GluePoint27Y" fmla="*/ 48 h 49"/>
                  <a:gd name="GluePoint28X" fmla="*/ 90 w 130"/>
                  <a:gd name="GluePoint28Y" fmla="*/ 46 h 49"/>
                  <a:gd name="GluePoint29X" fmla="*/ 98 w 130"/>
                  <a:gd name="GluePoint29Y" fmla="*/ 38 h 49"/>
                  <a:gd name="GluePoint30X" fmla="*/ 103 w 130"/>
                  <a:gd name="GluePoint30Y" fmla="*/ 35 h 49"/>
                  <a:gd name="GluePoint31X" fmla="*/ 109 w 130"/>
                  <a:gd name="GluePoint31Y" fmla="*/ 35 h 49"/>
                  <a:gd name="GluePoint32X" fmla="*/ 114 w 130"/>
                  <a:gd name="GluePoint32Y" fmla="*/ 33 h 49"/>
                  <a:gd name="GluePoint33X" fmla="*/ 115 w 130"/>
                  <a:gd name="GluePoint33Y" fmla="*/ 29 h 49"/>
                  <a:gd name="GluePoint34X" fmla="*/ 111 w 130"/>
                  <a:gd name="GluePoint34Y" fmla="*/ 29 h 49"/>
                  <a:gd name="GluePoint35X" fmla="*/ 115 w 130"/>
                  <a:gd name="GluePoint35Y" fmla="*/ 24 h 49"/>
                  <a:gd name="GluePoint36X" fmla="*/ 111 w 130"/>
                  <a:gd name="GluePoint36Y" fmla="*/ 22 h 49"/>
                  <a:gd name="GluePoint37X" fmla="*/ 117 w 130"/>
                  <a:gd name="GluePoint37Y" fmla="*/ 21 h 49"/>
                  <a:gd name="GluePoint38X" fmla="*/ 119 w 130"/>
                  <a:gd name="GluePoint38Y" fmla="*/ 24 h 49"/>
                  <a:gd name="GluePoint39X" fmla="*/ 120 w 130"/>
                  <a:gd name="GluePoint39Y" fmla="*/ 24 h 49"/>
                  <a:gd name="GluePoint40X" fmla="*/ 128 w 130"/>
                  <a:gd name="GluePoint40Y" fmla="*/ 19 h 49"/>
                  <a:gd name="GluePoint41X" fmla="*/ 128 w 130"/>
                  <a:gd name="GluePoint41Y" fmla="*/ 12 h 49"/>
                  <a:gd name="GluePoint42X" fmla="*/ 123 w 130"/>
                  <a:gd name="GluePoint42Y" fmla="*/ 17 h 49"/>
                  <a:gd name="GluePoint43X" fmla="*/ 123 w 130"/>
                  <a:gd name="GluePoint43Y" fmla="*/ 12 h 49"/>
                  <a:gd name="GluePoint44X" fmla="*/ 117 w 130"/>
                  <a:gd name="GluePoint44Y" fmla="*/ 14 h 49"/>
                  <a:gd name="GluePoint45X" fmla="*/ 115 w 130"/>
                  <a:gd name="GluePoint45Y" fmla="*/ 12 h 49"/>
                  <a:gd name="GluePoint46X" fmla="*/ 115 w 130"/>
                  <a:gd name="GluePoint46Y" fmla="*/ 11 h 49"/>
                  <a:gd name="GluePoint47X" fmla="*/ 117 w 130"/>
                  <a:gd name="GluePoint47Y" fmla="*/ 6 h 49"/>
                  <a:gd name="GluePoint48X" fmla="*/ 119 w 130"/>
                  <a:gd name="GluePoint48Y" fmla="*/ 11 h 49"/>
                  <a:gd name="GluePoint49X" fmla="*/ 125 w 130"/>
                  <a:gd name="GluePoint49Y" fmla="*/ 8 h 49"/>
                  <a:gd name="GluePoint50X" fmla="*/ 128 w 130"/>
                  <a:gd name="GluePoint50Y" fmla="*/ 8 h 49"/>
                  <a:gd name="GluePoint51X" fmla="*/ 128 w 130"/>
                  <a:gd name="GluePoint51Y" fmla="*/ 11 h 49"/>
                  <a:gd name="GluePoint52X" fmla="*/ 128 w 130"/>
                  <a:gd name="GluePoint52Y" fmla="*/ 3 h 49"/>
                  <a:gd name="GluePoint53X" fmla="*/ 130 w 130"/>
                  <a:gd name="GluePoint53Y" fmla="*/ 0 h 49"/>
                  <a:gd name="GluePoint54X" fmla="*/ 119 w 130"/>
                  <a:gd name="GluePoint54Y" fmla="*/ 0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130" h="49">
                    <a:moveTo>
                      <a:pt x="119" y="0"/>
                    </a:moveTo>
                    <a:lnTo>
                      <a:pt x="103" y="0"/>
                    </a:lnTo>
                    <a:lnTo>
                      <a:pt x="71" y="0"/>
                    </a:lnTo>
                    <a:lnTo>
                      <a:pt x="47" y="0"/>
                    </a:lnTo>
                    <a:lnTo>
                      <a:pt x="44" y="4"/>
                    </a:lnTo>
                    <a:lnTo>
                      <a:pt x="41" y="6"/>
                    </a:lnTo>
                    <a:lnTo>
                      <a:pt x="38" y="9"/>
                    </a:lnTo>
                    <a:lnTo>
                      <a:pt x="34" y="9"/>
                    </a:lnTo>
                    <a:lnTo>
                      <a:pt x="30" y="12"/>
                    </a:lnTo>
                    <a:lnTo>
                      <a:pt x="30" y="11"/>
                    </a:lnTo>
                    <a:lnTo>
                      <a:pt x="25" y="12"/>
                    </a:lnTo>
                    <a:lnTo>
                      <a:pt x="23" y="16"/>
                    </a:lnTo>
                    <a:lnTo>
                      <a:pt x="14" y="19"/>
                    </a:lnTo>
                    <a:lnTo>
                      <a:pt x="9" y="21"/>
                    </a:lnTo>
                    <a:lnTo>
                      <a:pt x="4" y="24"/>
                    </a:lnTo>
                    <a:lnTo>
                      <a:pt x="1" y="25"/>
                    </a:lnTo>
                    <a:lnTo>
                      <a:pt x="0" y="29"/>
                    </a:lnTo>
                    <a:lnTo>
                      <a:pt x="17" y="29"/>
                    </a:lnTo>
                    <a:lnTo>
                      <a:pt x="28" y="25"/>
                    </a:lnTo>
                    <a:lnTo>
                      <a:pt x="47" y="25"/>
                    </a:lnTo>
                    <a:lnTo>
                      <a:pt x="47" y="29"/>
                    </a:lnTo>
                    <a:lnTo>
                      <a:pt x="49" y="27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66" y="32"/>
                    </a:lnTo>
                    <a:lnTo>
                      <a:pt x="77" y="49"/>
                    </a:lnTo>
                    <a:lnTo>
                      <a:pt x="84" y="48"/>
                    </a:lnTo>
                    <a:lnTo>
                      <a:pt x="90" y="46"/>
                    </a:lnTo>
                    <a:lnTo>
                      <a:pt x="98" y="38"/>
                    </a:lnTo>
                    <a:lnTo>
                      <a:pt x="103" y="35"/>
                    </a:lnTo>
                    <a:lnTo>
                      <a:pt x="109" y="35"/>
                    </a:lnTo>
                    <a:lnTo>
                      <a:pt x="114" y="33"/>
                    </a:lnTo>
                    <a:lnTo>
                      <a:pt x="115" y="29"/>
                    </a:lnTo>
                    <a:lnTo>
                      <a:pt x="111" y="29"/>
                    </a:lnTo>
                    <a:lnTo>
                      <a:pt x="115" y="24"/>
                    </a:lnTo>
                    <a:lnTo>
                      <a:pt x="111" y="22"/>
                    </a:lnTo>
                    <a:lnTo>
                      <a:pt x="117" y="21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8" y="19"/>
                    </a:lnTo>
                    <a:lnTo>
                      <a:pt x="128" y="12"/>
                    </a:lnTo>
                    <a:lnTo>
                      <a:pt x="123" y="17"/>
                    </a:lnTo>
                    <a:lnTo>
                      <a:pt x="123" y="12"/>
                    </a:lnTo>
                    <a:lnTo>
                      <a:pt x="117" y="14"/>
                    </a:lnTo>
                    <a:lnTo>
                      <a:pt x="115" y="12"/>
                    </a:lnTo>
                    <a:lnTo>
                      <a:pt x="115" y="11"/>
                    </a:lnTo>
                    <a:lnTo>
                      <a:pt x="117" y="6"/>
                    </a:lnTo>
                    <a:lnTo>
                      <a:pt x="119" y="11"/>
                    </a:lnTo>
                    <a:lnTo>
                      <a:pt x="125" y="8"/>
                    </a:lnTo>
                    <a:lnTo>
                      <a:pt x="128" y="8"/>
                    </a:lnTo>
                    <a:lnTo>
                      <a:pt x="128" y="11"/>
                    </a:lnTo>
                    <a:lnTo>
                      <a:pt x="128" y="3"/>
                    </a:lnTo>
                    <a:lnTo>
                      <a:pt x="130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92" name="Freeform 45"/>
              <p:cNvSpPr/>
              <p:nvPr/>
            </p:nvSpPr>
            <p:spPr>
              <a:xfrm>
                <a:off x="2158920" y="1943280"/>
                <a:ext cx="180720" cy="77400"/>
              </a:xfrm>
              <a:custGeom>
                <a:avLst/>
                <a:gdLst>
                  <a:gd name="textAreaLeft" fmla="*/ 0 w 180720"/>
                  <a:gd name="textAreaRight" fmla="*/ 181080 w 180720"/>
                  <a:gd name="textAreaTop" fmla="*/ 0 h 77400"/>
                  <a:gd name="textAreaBottom" fmla="*/ 77760 h 77400"/>
                  <a:gd name="GluePoint1X" fmla="*/ 102 w 114"/>
                  <a:gd name="GluePoint1Y" fmla="*/ 49 h 49"/>
                  <a:gd name="GluePoint2X" fmla="*/ 86 w 114"/>
                  <a:gd name="GluePoint2Y" fmla="*/ 49 h 49"/>
                  <a:gd name="GluePoint3X" fmla="*/ 54 w 114"/>
                  <a:gd name="GluePoint3Y" fmla="*/ 49 h 49"/>
                  <a:gd name="GluePoint4X" fmla="*/ 0 w 114"/>
                  <a:gd name="GluePoint4Y" fmla="*/ 49 h 49"/>
                  <a:gd name="GluePoint5X" fmla="*/ 8 w 114"/>
                  <a:gd name="GluePoint5Y" fmla="*/ 47 h 49"/>
                  <a:gd name="GluePoint6X" fmla="*/ 13 w 114"/>
                  <a:gd name="GluePoint6Y" fmla="*/ 44 h 49"/>
                  <a:gd name="GluePoint7X" fmla="*/ 17 w 114"/>
                  <a:gd name="GluePoint7Y" fmla="*/ 41 h 49"/>
                  <a:gd name="GluePoint8X" fmla="*/ 30 w 114"/>
                  <a:gd name="GluePoint8Y" fmla="*/ 33 h 49"/>
                  <a:gd name="GluePoint9X" fmla="*/ 29 w 114"/>
                  <a:gd name="GluePoint9Y" fmla="*/ 36 h 49"/>
                  <a:gd name="GluePoint10X" fmla="*/ 30 w 114"/>
                  <a:gd name="GluePoint10Y" fmla="*/ 37 h 49"/>
                  <a:gd name="GluePoint11X" fmla="*/ 33 w 114"/>
                  <a:gd name="GluePoint11Y" fmla="*/ 39 h 49"/>
                  <a:gd name="GluePoint12X" fmla="*/ 37 w 114"/>
                  <a:gd name="GluePoint12Y" fmla="*/ 37 h 49"/>
                  <a:gd name="GluePoint13X" fmla="*/ 38 w 114"/>
                  <a:gd name="GluePoint13Y" fmla="*/ 39 h 49"/>
                  <a:gd name="GluePoint14X" fmla="*/ 43 w 114"/>
                  <a:gd name="GluePoint14Y" fmla="*/ 37 h 49"/>
                  <a:gd name="GluePoint15X" fmla="*/ 44 w 114"/>
                  <a:gd name="GluePoint15Y" fmla="*/ 36 h 49"/>
                  <a:gd name="GluePoint16X" fmla="*/ 51 w 114"/>
                  <a:gd name="GluePoint16Y" fmla="*/ 36 h 49"/>
                  <a:gd name="GluePoint17X" fmla="*/ 54 w 114"/>
                  <a:gd name="GluePoint17Y" fmla="*/ 34 h 49"/>
                  <a:gd name="GluePoint18X" fmla="*/ 56 w 114"/>
                  <a:gd name="GluePoint18Y" fmla="*/ 33 h 49"/>
                  <a:gd name="GluePoint19X" fmla="*/ 54 w 114"/>
                  <a:gd name="GluePoint19Y" fmla="*/ 31 h 49"/>
                  <a:gd name="GluePoint20X" fmla="*/ 65 w 114"/>
                  <a:gd name="GluePoint20Y" fmla="*/ 21 h 49"/>
                  <a:gd name="GluePoint21X" fmla="*/ 68 w 114"/>
                  <a:gd name="GluePoint21Y" fmla="*/ 15 h 49"/>
                  <a:gd name="GluePoint22X" fmla="*/ 73 w 114"/>
                  <a:gd name="GluePoint22Y" fmla="*/ 18 h 49"/>
                  <a:gd name="GluePoint23X" fmla="*/ 79 w 114"/>
                  <a:gd name="GluePoint23Y" fmla="*/ 10 h 49"/>
                  <a:gd name="GluePoint24X" fmla="*/ 81 w 114"/>
                  <a:gd name="GluePoint24Y" fmla="*/ 12 h 49"/>
                  <a:gd name="GluePoint25X" fmla="*/ 89 w 114"/>
                  <a:gd name="GluePoint25Y" fmla="*/ 5 h 49"/>
                  <a:gd name="GluePoint26X" fmla="*/ 92 w 114"/>
                  <a:gd name="GluePoint26Y" fmla="*/ 0 h 49"/>
                  <a:gd name="GluePoint27X" fmla="*/ 97 w 114"/>
                  <a:gd name="GluePoint27Y" fmla="*/ 5 h 49"/>
                  <a:gd name="GluePoint28X" fmla="*/ 100 w 114"/>
                  <a:gd name="GluePoint28Y" fmla="*/ 2 h 49"/>
                  <a:gd name="GluePoint29X" fmla="*/ 103 w 114"/>
                  <a:gd name="GluePoint29Y" fmla="*/ 4 h 49"/>
                  <a:gd name="GluePoint30X" fmla="*/ 102 w 114"/>
                  <a:gd name="GluePoint30Y" fmla="*/ 5 h 49"/>
                  <a:gd name="GluePoint31X" fmla="*/ 102 w 114"/>
                  <a:gd name="GluePoint31Y" fmla="*/ 7 h 49"/>
                  <a:gd name="GluePoint32X" fmla="*/ 106 w 114"/>
                  <a:gd name="GluePoint32Y" fmla="*/ 8 h 49"/>
                  <a:gd name="GluePoint33X" fmla="*/ 106 w 114"/>
                  <a:gd name="GluePoint33Y" fmla="*/ 12 h 49"/>
                  <a:gd name="GluePoint34X" fmla="*/ 106 w 114"/>
                  <a:gd name="GluePoint34Y" fmla="*/ 12 h 49"/>
                  <a:gd name="GluePoint35X" fmla="*/ 102 w 114"/>
                  <a:gd name="GluePoint35Y" fmla="*/ 16 h 49"/>
                  <a:gd name="GluePoint36X" fmla="*/ 102 w 114"/>
                  <a:gd name="GluePoint36Y" fmla="*/ 18 h 49"/>
                  <a:gd name="GluePoint37X" fmla="*/ 113 w 114"/>
                  <a:gd name="GluePoint37Y" fmla="*/ 26 h 49"/>
                  <a:gd name="GluePoint38X" fmla="*/ 110 w 114"/>
                  <a:gd name="GluePoint38Y" fmla="*/ 33 h 49"/>
                  <a:gd name="GluePoint39X" fmla="*/ 111 w 114"/>
                  <a:gd name="GluePoint39Y" fmla="*/ 37 h 49"/>
                  <a:gd name="GluePoint40X" fmla="*/ 110 w 114"/>
                  <a:gd name="GluePoint40Y" fmla="*/ 37 h 49"/>
                  <a:gd name="GluePoint41X" fmla="*/ 110 w 114"/>
                  <a:gd name="GluePoint41Y" fmla="*/ 42 h 49"/>
                  <a:gd name="GluePoint42X" fmla="*/ 106 w 114"/>
                  <a:gd name="GluePoint42Y" fmla="*/ 42 h 49"/>
                  <a:gd name="GluePoint43X" fmla="*/ 106 w 114"/>
                  <a:gd name="GluePoint43Y" fmla="*/ 44 h 49"/>
                  <a:gd name="GluePoint44X" fmla="*/ 114 w 114"/>
                  <a:gd name="GluePoint44Y" fmla="*/ 45 h 49"/>
                  <a:gd name="GluePoint45X" fmla="*/ 113 w 114"/>
                  <a:gd name="GluePoint45Y" fmla="*/ 49 h 49"/>
                  <a:gd name="GluePoint46X" fmla="*/ 102 w 114"/>
                  <a:gd name="GluePoint46Y" fmla="*/ 49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14" h="49">
                    <a:moveTo>
                      <a:pt x="102" y="49"/>
                    </a:moveTo>
                    <a:lnTo>
                      <a:pt x="86" y="49"/>
                    </a:lnTo>
                    <a:lnTo>
                      <a:pt x="54" y="49"/>
                    </a:lnTo>
                    <a:lnTo>
                      <a:pt x="0" y="49"/>
                    </a:lnTo>
                    <a:lnTo>
                      <a:pt x="8" y="47"/>
                    </a:lnTo>
                    <a:lnTo>
                      <a:pt x="13" y="44"/>
                    </a:lnTo>
                    <a:lnTo>
                      <a:pt x="17" y="41"/>
                    </a:lnTo>
                    <a:lnTo>
                      <a:pt x="30" y="33"/>
                    </a:lnTo>
                    <a:lnTo>
                      <a:pt x="29" y="36"/>
                    </a:lnTo>
                    <a:lnTo>
                      <a:pt x="30" y="37"/>
                    </a:lnTo>
                    <a:lnTo>
                      <a:pt x="33" y="39"/>
                    </a:lnTo>
                    <a:lnTo>
                      <a:pt x="37" y="37"/>
                    </a:lnTo>
                    <a:lnTo>
                      <a:pt x="38" y="39"/>
                    </a:lnTo>
                    <a:lnTo>
                      <a:pt x="43" y="37"/>
                    </a:lnTo>
                    <a:lnTo>
                      <a:pt x="44" y="36"/>
                    </a:lnTo>
                    <a:lnTo>
                      <a:pt x="51" y="36"/>
                    </a:lnTo>
                    <a:lnTo>
                      <a:pt x="54" y="34"/>
                    </a:lnTo>
                    <a:lnTo>
                      <a:pt x="56" y="33"/>
                    </a:lnTo>
                    <a:lnTo>
                      <a:pt x="54" y="31"/>
                    </a:lnTo>
                    <a:lnTo>
                      <a:pt x="65" y="21"/>
                    </a:lnTo>
                    <a:lnTo>
                      <a:pt x="68" y="15"/>
                    </a:lnTo>
                    <a:lnTo>
                      <a:pt x="73" y="18"/>
                    </a:lnTo>
                    <a:lnTo>
                      <a:pt x="79" y="10"/>
                    </a:lnTo>
                    <a:lnTo>
                      <a:pt x="81" y="12"/>
                    </a:lnTo>
                    <a:lnTo>
                      <a:pt x="89" y="5"/>
                    </a:lnTo>
                    <a:lnTo>
                      <a:pt x="92" y="0"/>
                    </a:lnTo>
                    <a:lnTo>
                      <a:pt x="97" y="5"/>
                    </a:lnTo>
                    <a:lnTo>
                      <a:pt x="100" y="2"/>
                    </a:lnTo>
                    <a:lnTo>
                      <a:pt x="103" y="4"/>
                    </a:lnTo>
                    <a:lnTo>
                      <a:pt x="102" y="5"/>
                    </a:lnTo>
                    <a:lnTo>
                      <a:pt x="102" y="7"/>
                    </a:lnTo>
                    <a:lnTo>
                      <a:pt x="106" y="8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2" y="16"/>
                    </a:lnTo>
                    <a:lnTo>
                      <a:pt x="102" y="18"/>
                    </a:lnTo>
                    <a:lnTo>
                      <a:pt x="113" y="26"/>
                    </a:lnTo>
                    <a:lnTo>
                      <a:pt x="110" y="33"/>
                    </a:lnTo>
                    <a:lnTo>
                      <a:pt x="111" y="37"/>
                    </a:lnTo>
                    <a:lnTo>
                      <a:pt x="110" y="37"/>
                    </a:lnTo>
                    <a:lnTo>
                      <a:pt x="110" y="42"/>
                    </a:lnTo>
                    <a:lnTo>
                      <a:pt x="106" y="42"/>
                    </a:lnTo>
                    <a:lnTo>
                      <a:pt x="106" y="44"/>
                    </a:lnTo>
                    <a:lnTo>
                      <a:pt x="114" y="45"/>
                    </a:lnTo>
                    <a:lnTo>
                      <a:pt x="113" y="49"/>
                    </a:lnTo>
                    <a:lnTo>
                      <a:pt x="102" y="4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93" name="Freeform 46"/>
              <p:cNvSpPr/>
              <p:nvPr/>
            </p:nvSpPr>
            <p:spPr>
              <a:xfrm>
                <a:off x="2274840" y="1936800"/>
                <a:ext cx="95040" cy="4716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47160"/>
                  <a:gd name="textAreaBottom" fmla="*/ 47520 h 47160"/>
                  <a:gd name="GluePoint1X" fmla="*/ 56 w 60"/>
                  <a:gd name="GluePoint1Y" fmla="*/ 0 h 30"/>
                  <a:gd name="GluePoint2X" fmla="*/ 32 w 60"/>
                  <a:gd name="GluePoint2Y" fmla="*/ 0 h 30"/>
                  <a:gd name="GluePoint3X" fmla="*/ 3 w 60"/>
                  <a:gd name="GluePoint3Y" fmla="*/ 0 h 30"/>
                  <a:gd name="GluePoint4X" fmla="*/ 0 w 60"/>
                  <a:gd name="GluePoint4Y" fmla="*/ 8 h 30"/>
                  <a:gd name="GluePoint5X" fmla="*/ 8 w 60"/>
                  <a:gd name="GluePoint5Y" fmla="*/ 3 h 30"/>
                  <a:gd name="GluePoint6X" fmla="*/ 10 w 60"/>
                  <a:gd name="GluePoint6Y" fmla="*/ 4 h 30"/>
                  <a:gd name="GluePoint7X" fmla="*/ 13 w 60"/>
                  <a:gd name="GluePoint7Y" fmla="*/ 1 h 30"/>
                  <a:gd name="GluePoint8X" fmla="*/ 16 w 60"/>
                  <a:gd name="GluePoint8Y" fmla="*/ 3 h 30"/>
                  <a:gd name="GluePoint9X" fmla="*/ 18 w 60"/>
                  <a:gd name="GluePoint9Y" fmla="*/ 3 h 30"/>
                  <a:gd name="GluePoint10X" fmla="*/ 18 w 60"/>
                  <a:gd name="GluePoint10Y" fmla="*/ 1 h 30"/>
                  <a:gd name="GluePoint11X" fmla="*/ 22 w 60"/>
                  <a:gd name="GluePoint11Y" fmla="*/ 0 h 30"/>
                  <a:gd name="GluePoint12X" fmla="*/ 27 w 60"/>
                  <a:gd name="GluePoint12Y" fmla="*/ 1 h 30"/>
                  <a:gd name="GluePoint13X" fmla="*/ 27 w 60"/>
                  <a:gd name="GluePoint13Y" fmla="*/ 6 h 30"/>
                  <a:gd name="GluePoint14X" fmla="*/ 30 w 60"/>
                  <a:gd name="GluePoint14Y" fmla="*/ 8 h 30"/>
                  <a:gd name="GluePoint15X" fmla="*/ 29 w 60"/>
                  <a:gd name="GluePoint15Y" fmla="*/ 9 h 30"/>
                  <a:gd name="GluePoint16X" fmla="*/ 29 w 60"/>
                  <a:gd name="GluePoint16Y" fmla="*/ 11 h 30"/>
                  <a:gd name="GluePoint17X" fmla="*/ 33 w 60"/>
                  <a:gd name="GluePoint17Y" fmla="*/ 12 h 30"/>
                  <a:gd name="GluePoint18X" fmla="*/ 35 w 60"/>
                  <a:gd name="GluePoint18Y" fmla="*/ 12 h 30"/>
                  <a:gd name="GluePoint19X" fmla="*/ 37 w 60"/>
                  <a:gd name="GluePoint19Y" fmla="*/ 14 h 30"/>
                  <a:gd name="GluePoint20X" fmla="*/ 33 w 60"/>
                  <a:gd name="GluePoint20Y" fmla="*/ 16 h 30"/>
                  <a:gd name="GluePoint21X" fmla="*/ 33 w 60"/>
                  <a:gd name="GluePoint21Y" fmla="*/ 16 h 30"/>
                  <a:gd name="GluePoint22X" fmla="*/ 30 w 60"/>
                  <a:gd name="GluePoint22Y" fmla="*/ 20 h 30"/>
                  <a:gd name="GluePoint23X" fmla="*/ 40 w 60"/>
                  <a:gd name="GluePoint23Y" fmla="*/ 27 h 30"/>
                  <a:gd name="GluePoint24X" fmla="*/ 41 w 60"/>
                  <a:gd name="GluePoint24Y" fmla="*/ 24 h 30"/>
                  <a:gd name="GluePoint25X" fmla="*/ 40 w 60"/>
                  <a:gd name="GluePoint25Y" fmla="*/ 22 h 30"/>
                  <a:gd name="GluePoint26X" fmla="*/ 41 w 60"/>
                  <a:gd name="GluePoint26Y" fmla="*/ 20 h 30"/>
                  <a:gd name="GluePoint27X" fmla="*/ 43 w 60"/>
                  <a:gd name="GluePoint27Y" fmla="*/ 8 h 30"/>
                  <a:gd name="GluePoint28X" fmla="*/ 52 w 60"/>
                  <a:gd name="GluePoint28Y" fmla="*/ 3 h 30"/>
                  <a:gd name="GluePoint29X" fmla="*/ 54 w 60"/>
                  <a:gd name="GluePoint29Y" fmla="*/ 1 h 30"/>
                  <a:gd name="GluePoint30X" fmla="*/ 52 w 60"/>
                  <a:gd name="GluePoint30Y" fmla="*/ 4 h 30"/>
                  <a:gd name="GluePoint31X" fmla="*/ 49 w 60"/>
                  <a:gd name="GluePoint31Y" fmla="*/ 8 h 30"/>
                  <a:gd name="GluePoint32X" fmla="*/ 48 w 60"/>
                  <a:gd name="GluePoint32Y" fmla="*/ 11 h 30"/>
                  <a:gd name="GluePoint33X" fmla="*/ 46 w 60"/>
                  <a:gd name="GluePoint33Y" fmla="*/ 12 h 30"/>
                  <a:gd name="GluePoint34X" fmla="*/ 48 w 60"/>
                  <a:gd name="GluePoint34Y" fmla="*/ 14 h 30"/>
                  <a:gd name="GluePoint35X" fmla="*/ 46 w 60"/>
                  <a:gd name="GluePoint35Y" fmla="*/ 17 h 30"/>
                  <a:gd name="GluePoint36X" fmla="*/ 45 w 60"/>
                  <a:gd name="GluePoint36Y" fmla="*/ 20 h 30"/>
                  <a:gd name="GluePoint37X" fmla="*/ 45 w 60"/>
                  <a:gd name="GluePoint37Y" fmla="*/ 24 h 30"/>
                  <a:gd name="GluePoint38X" fmla="*/ 48 w 60"/>
                  <a:gd name="GluePoint38Y" fmla="*/ 25 h 30"/>
                  <a:gd name="GluePoint39X" fmla="*/ 48 w 60"/>
                  <a:gd name="GluePoint39Y" fmla="*/ 30 h 30"/>
                  <a:gd name="GluePoint40X" fmla="*/ 56 w 60"/>
                  <a:gd name="GluePoint40Y" fmla="*/ 28 h 30"/>
                  <a:gd name="GluePoint41X" fmla="*/ 56 w 60"/>
                  <a:gd name="GluePoint41Y" fmla="*/ 27 h 30"/>
                  <a:gd name="GluePoint42X" fmla="*/ 60 w 60"/>
                  <a:gd name="GluePoint42Y" fmla="*/ 22 h 30"/>
                  <a:gd name="GluePoint43X" fmla="*/ 51 w 60"/>
                  <a:gd name="GluePoint43Y" fmla="*/ 20 h 30"/>
                  <a:gd name="GluePoint44X" fmla="*/ 56 w 60"/>
                  <a:gd name="GluePoint44Y" fmla="*/ 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60" h="30">
                    <a:moveTo>
                      <a:pt x="56" y="0"/>
                    </a:moveTo>
                    <a:lnTo>
                      <a:pt x="32" y="0"/>
                    </a:lnTo>
                    <a:lnTo>
                      <a:pt x="3" y="0"/>
                    </a:lnTo>
                    <a:lnTo>
                      <a:pt x="0" y="8"/>
                    </a:lnTo>
                    <a:lnTo>
                      <a:pt x="8" y="3"/>
                    </a:lnTo>
                    <a:lnTo>
                      <a:pt x="10" y="4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22" y="0"/>
                    </a:lnTo>
                    <a:lnTo>
                      <a:pt x="27" y="1"/>
                    </a:lnTo>
                    <a:lnTo>
                      <a:pt x="27" y="6"/>
                    </a:lnTo>
                    <a:lnTo>
                      <a:pt x="30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33" y="12"/>
                    </a:lnTo>
                    <a:lnTo>
                      <a:pt x="35" y="12"/>
                    </a:lnTo>
                    <a:lnTo>
                      <a:pt x="37" y="14"/>
                    </a:lnTo>
                    <a:lnTo>
                      <a:pt x="33" y="16"/>
                    </a:lnTo>
                    <a:lnTo>
                      <a:pt x="33" y="16"/>
                    </a:lnTo>
                    <a:lnTo>
                      <a:pt x="30" y="20"/>
                    </a:lnTo>
                    <a:lnTo>
                      <a:pt x="40" y="27"/>
                    </a:lnTo>
                    <a:lnTo>
                      <a:pt x="41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3" y="8"/>
                    </a:lnTo>
                    <a:lnTo>
                      <a:pt x="52" y="3"/>
                    </a:lnTo>
                    <a:lnTo>
                      <a:pt x="54" y="1"/>
                    </a:lnTo>
                    <a:lnTo>
                      <a:pt x="52" y="4"/>
                    </a:lnTo>
                    <a:lnTo>
                      <a:pt x="49" y="8"/>
                    </a:lnTo>
                    <a:lnTo>
                      <a:pt x="48" y="11"/>
                    </a:lnTo>
                    <a:lnTo>
                      <a:pt x="46" y="12"/>
                    </a:lnTo>
                    <a:lnTo>
                      <a:pt x="48" y="14"/>
                    </a:lnTo>
                    <a:lnTo>
                      <a:pt x="46" y="17"/>
                    </a:lnTo>
                    <a:lnTo>
                      <a:pt x="45" y="20"/>
                    </a:lnTo>
                    <a:lnTo>
                      <a:pt x="45" y="24"/>
                    </a:lnTo>
                    <a:lnTo>
                      <a:pt x="48" y="25"/>
                    </a:lnTo>
                    <a:lnTo>
                      <a:pt x="48" y="30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60" y="22"/>
                    </a:lnTo>
                    <a:lnTo>
                      <a:pt x="51" y="2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94" name="Freeform 47"/>
              <p:cNvSpPr/>
              <p:nvPr/>
            </p:nvSpPr>
            <p:spPr>
              <a:xfrm>
                <a:off x="2257560" y="186516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75 w 92"/>
                  <a:gd name="GluePoint1Y" fmla="*/ 4 h 45"/>
                  <a:gd name="GluePoint2X" fmla="*/ 68 w 92"/>
                  <a:gd name="GluePoint2Y" fmla="*/ 4 h 45"/>
                  <a:gd name="GluePoint3X" fmla="*/ 46 w 92"/>
                  <a:gd name="GluePoint3Y" fmla="*/ 4 h 45"/>
                  <a:gd name="GluePoint4X" fmla="*/ 24 w 92"/>
                  <a:gd name="GluePoint4Y" fmla="*/ 4 h 45"/>
                  <a:gd name="GluePoint5X" fmla="*/ 25 w 92"/>
                  <a:gd name="GluePoint5Y" fmla="*/ 0 h 45"/>
                  <a:gd name="GluePoint6X" fmla="*/ 14 w 92"/>
                  <a:gd name="GluePoint6Y" fmla="*/ 4 h 45"/>
                  <a:gd name="GluePoint7X" fmla="*/ 0 w 92"/>
                  <a:gd name="GluePoint7Y" fmla="*/ 45 h 45"/>
                  <a:gd name="GluePoint8X" fmla="*/ 43 w 92"/>
                  <a:gd name="GluePoint8Y" fmla="*/ 45 h 45"/>
                  <a:gd name="GluePoint9X" fmla="*/ 67 w 92"/>
                  <a:gd name="GluePoint9Y" fmla="*/ 45 h 45"/>
                  <a:gd name="GluePoint10X" fmla="*/ 70 w 92"/>
                  <a:gd name="GluePoint10Y" fmla="*/ 41 h 45"/>
                  <a:gd name="GluePoint11X" fmla="*/ 73 w 92"/>
                  <a:gd name="GluePoint11Y" fmla="*/ 43 h 45"/>
                  <a:gd name="GluePoint12X" fmla="*/ 78 w 92"/>
                  <a:gd name="GluePoint12Y" fmla="*/ 41 h 45"/>
                  <a:gd name="GluePoint13X" fmla="*/ 84 w 92"/>
                  <a:gd name="GluePoint13Y" fmla="*/ 36 h 45"/>
                  <a:gd name="GluePoint14X" fmla="*/ 81 w 92"/>
                  <a:gd name="GluePoint14Y" fmla="*/ 32 h 45"/>
                  <a:gd name="GluePoint15X" fmla="*/ 81 w 92"/>
                  <a:gd name="GluePoint15Y" fmla="*/ 30 h 45"/>
                  <a:gd name="GluePoint16X" fmla="*/ 81 w 92"/>
                  <a:gd name="GluePoint16Y" fmla="*/ 30 h 45"/>
                  <a:gd name="GluePoint17X" fmla="*/ 81 w 92"/>
                  <a:gd name="GluePoint17Y" fmla="*/ 25 h 45"/>
                  <a:gd name="GluePoint18X" fmla="*/ 84 w 92"/>
                  <a:gd name="GluePoint18Y" fmla="*/ 24 h 45"/>
                  <a:gd name="GluePoint19X" fmla="*/ 83 w 92"/>
                  <a:gd name="GluePoint19Y" fmla="*/ 22 h 45"/>
                  <a:gd name="GluePoint20X" fmla="*/ 89 w 92"/>
                  <a:gd name="GluePoint20Y" fmla="*/ 17 h 45"/>
                  <a:gd name="GluePoint21X" fmla="*/ 92 w 92"/>
                  <a:gd name="GluePoint21Y" fmla="*/ 16 h 45"/>
                  <a:gd name="GluePoint22X" fmla="*/ 89 w 92"/>
                  <a:gd name="GluePoint22Y" fmla="*/ 12 h 45"/>
                  <a:gd name="GluePoint23X" fmla="*/ 89 w 92"/>
                  <a:gd name="GluePoint23Y" fmla="*/ 8 h 45"/>
                  <a:gd name="GluePoint24X" fmla="*/ 86 w 92"/>
                  <a:gd name="GluePoint24Y" fmla="*/ 4 h 45"/>
                  <a:gd name="GluePoint25X" fmla="*/ 75 w 92"/>
                  <a:gd name="GluePoint25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75" y="4"/>
                    </a:moveTo>
                    <a:lnTo>
                      <a:pt x="68" y="4"/>
                    </a:lnTo>
                    <a:lnTo>
                      <a:pt x="46" y="4"/>
                    </a:lnTo>
                    <a:lnTo>
                      <a:pt x="24" y="4"/>
                    </a:lnTo>
                    <a:lnTo>
                      <a:pt x="25" y="0"/>
                    </a:lnTo>
                    <a:lnTo>
                      <a:pt x="14" y="4"/>
                    </a:lnTo>
                    <a:lnTo>
                      <a:pt x="0" y="45"/>
                    </a:lnTo>
                    <a:lnTo>
                      <a:pt x="43" y="45"/>
                    </a:lnTo>
                    <a:lnTo>
                      <a:pt x="67" y="45"/>
                    </a:lnTo>
                    <a:lnTo>
                      <a:pt x="70" y="41"/>
                    </a:lnTo>
                    <a:lnTo>
                      <a:pt x="73" y="43"/>
                    </a:lnTo>
                    <a:lnTo>
                      <a:pt x="78" y="41"/>
                    </a:lnTo>
                    <a:lnTo>
                      <a:pt x="84" y="36"/>
                    </a:lnTo>
                    <a:lnTo>
                      <a:pt x="81" y="32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1" y="25"/>
                    </a:lnTo>
                    <a:lnTo>
                      <a:pt x="84" y="24"/>
                    </a:lnTo>
                    <a:lnTo>
                      <a:pt x="83" y="22"/>
                    </a:lnTo>
                    <a:lnTo>
                      <a:pt x="89" y="17"/>
                    </a:lnTo>
                    <a:lnTo>
                      <a:pt x="92" y="16"/>
                    </a:lnTo>
                    <a:lnTo>
                      <a:pt x="89" y="12"/>
                    </a:lnTo>
                    <a:lnTo>
                      <a:pt x="89" y="8"/>
                    </a:lnTo>
                    <a:lnTo>
                      <a:pt x="86" y="4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95" name="Freeform 48"/>
              <p:cNvSpPr/>
              <p:nvPr/>
            </p:nvSpPr>
            <p:spPr>
              <a:xfrm>
                <a:off x="2295360" y="1790640"/>
                <a:ext cx="171000" cy="117000"/>
              </a:xfrm>
              <a:custGeom>
                <a:avLst/>
                <a:gdLst>
                  <a:gd name="textAreaLeft" fmla="*/ 0 w 171000"/>
                  <a:gd name="textAreaRight" fmla="*/ 171360 w 171000"/>
                  <a:gd name="textAreaTop" fmla="*/ 0 h 117000"/>
                  <a:gd name="textAreaBottom" fmla="*/ 117360 h 117000"/>
                  <a:gd name="GluePoint1X" fmla="*/ 62 w 108"/>
                  <a:gd name="GluePoint1Y" fmla="*/ 51 h 74"/>
                  <a:gd name="GluePoint2X" fmla="*/ 44 w 108"/>
                  <a:gd name="GluePoint2Y" fmla="*/ 51 h 74"/>
                  <a:gd name="GluePoint3X" fmla="*/ 22 w 108"/>
                  <a:gd name="GluePoint3Y" fmla="*/ 51 h 74"/>
                  <a:gd name="GluePoint4X" fmla="*/ 0 w 108"/>
                  <a:gd name="GluePoint4Y" fmla="*/ 51 h 74"/>
                  <a:gd name="GluePoint5X" fmla="*/ 1 w 108"/>
                  <a:gd name="GluePoint5Y" fmla="*/ 47 h 74"/>
                  <a:gd name="GluePoint6X" fmla="*/ 19 w 108"/>
                  <a:gd name="GluePoint6Y" fmla="*/ 37 h 74"/>
                  <a:gd name="GluePoint7X" fmla="*/ 19 w 108"/>
                  <a:gd name="GluePoint7Y" fmla="*/ 30 h 74"/>
                  <a:gd name="GluePoint8X" fmla="*/ 33 w 108"/>
                  <a:gd name="GluePoint8Y" fmla="*/ 27 h 74"/>
                  <a:gd name="GluePoint9X" fmla="*/ 39 w 108"/>
                  <a:gd name="GluePoint9Y" fmla="*/ 29 h 74"/>
                  <a:gd name="GluePoint10X" fmla="*/ 47 w 108"/>
                  <a:gd name="GluePoint10Y" fmla="*/ 29 h 74"/>
                  <a:gd name="GluePoint11X" fmla="*/ 60 w 108"/>
                  <a:gd name="GluePoint11Y" fmla="*/ 24 h 74"/>
                  <a:gd name="GluePoint12X" fmla="*/ 62 w 108"/>
                  <a:gd name="GluePoint12Y" fmla="*/ 21 h 74"/>
                  <a:gd name="GluePoint13X" fmla="*/ 62 w 108"/>
                  <a:gd name="GluePoint13Y" fmla="*/ 19 h 74"/>
                  <a:gd name="GluePoint14X" fmla="*/ 63 w 108"/>
                  <a:gd name="GluePoint14Y" fmla="*/ 16 h 74"/>
                  <a:gd name="GluePoint15X" fmla="*/ 62 w 108"/>
                  <a:gd name="GluePoint15Y" fmla="*/ 14 h 74"/>
                  <a:gd name="GluePoint16X" fmla="*/ 70 w 108"/>
                  <a:gd name="GluePoint16Y" fmla="*/ 11 h 74"/>
                  <a:gd name="GluePoint17X" fmla="*/ 74 w 108"/>
                  <a:gd name="GluePoint17Y" fmla="*/ 5 h 74"/>
                  <a:gd name="GluePoint18X" fmla="*/ 86 w 108"/>
                  <a:gd name="GluePoint18Y" fmla="*/ 0 h 74"/>
                  <a:gd name="GluePoint19X" fmla="*/ 108 w 108"/>
                  <a:gd name="GluePoint19Y" fmla="*/ 0 h 74"/>
                  <a:gd name="GluePoint20X" fmla="*/ 105 w 108"/>
                  <a:gd name="GluePoint20Y" fmla="*/ 6 h 74"/>
                  <a:gd name="GluePoint21X" fmla="*/ 105 w 108"/>
                  <a:gd name="GluePoint21Y" fmla="*/ 10 h 74"/>
                  <a:gd name="GluePoint22X" fmla="*/ 101 w 108"/>
                  <a:gd name="GluePoint22Y" fmla="*/ 16 h 74"/>
                  <a:gd name="GluePoint23X" fmla="*/ 100 w 108"/>
                  <a:gd name="GluePoint23Y" fmla="*/ 21 h 74"/>
                  <a:gd name="GluePoint24X" fmla="*/ 98 w 108"/>
                  <a:gd name="GluePoint24Y" fmla="*/ 22 h 74"/>
                  <a:gd name="GluePoint25X" fmla="*/ 100 w 108"/>
                  <a:gd name="GluePoint25Y" fmla="*/ 24 h 74"/>
                  <a:gd name="GluePoint26X" fmla="*/ 95 w 108"/>
                  <a:gd name="GluePoint26Y" fmla="*/ 38 h 74"/>
                  <a:gd name="GluePoint27X" fmla="*/ 89 w 108"/>
                  <a:gd name="GluePoint27Y" fmla="*/ 51 h 74"/>
                  <a:gd name="GluePoint28X" fmla="*/ 84 w 108"/>
                  <a:gd name="GluePoint28Y" fmla="*/ 64 h 74"/>
                  <a:gd name="GluePoint29X" fmla="*/ 84 w 108"/>
                  <a:gd name="GluePoint29Y" fmla="*/ 64 h 74"/>
                  <a:gd name="GluePoint30X" fmla="*/ 79 w 108"/>
                  <a:gd name="GluePoint30Y" fmla="*/ 67 h 74"/>
                  <a:gd name="GluePoint31X" fmla="*/ 81 w 108"/>
                  <a:gd name="GluePoint31Y" fmla="*/ 69 h 74"/>
                  <a:gd name="GluePoint32X" fmla="*/ 73 w 108"/>
                  <a:gd name="GluePoint32Y" fmla="*/ 74 h 74"/>
                  <a:gd name="GluePoint33X" fmla="*/ 76 w 108"/>
                  <a:gd name="GluePoint33Y" fmla="*/ 69 h 74"/>
                  <a:gd name="GluePoint34X" fmla="*/ 68 w 108"/>
                  <a:gd name="GluePoint34Y" fmla="*/ 63 h 74"/>
                  <a:gd name="GluePoint35X" fmla="*/ 65 w 108"/>
                  <a:gd name="GluePoint35Y" fmla="*/ 59 h 74"/>
                  <a:gd name="GluePoint36X" fmla="*/ 65 w 108"/>
                  <a:gd name="GluePoint36Y" fmla="*/ 55 h 74"/>
                  <a:gd name="GluePoint37X" fmla="*/ 62 w 108"/>
                  <a:gd name="GluePoint37Y" fmla="*/ 51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108" h="74">
                    <a:moveTo>
                      <a:pt x="62" y="51"/>
                    </a:moveTo>
                    <a:lnTo>
                      <a:pt x="44" y="51"/>
                    </a:lnTo>
                    <a:lnTo>
                      <a:pt x="22" y="51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19" y="37"/>
                    </a:lnTo>
                    <a:lnTo>
                      <a:pt x="19" y="30"/>
                    </a:lnTo>
                    <a:lnTo>
                      <a:pt x="33" y="27"/>
                    </a:lnTo>
                    <a:lnTo>
                      <a:pt x="39" y="29"/>
                    </a:lnTo>
                    <a:lnTo>
                      <a:pt x="47" y="29"/>
                    </a:lnTo>
                    <a:lnTo>
                      <a:pt x="60" y="24"/>
                    </a:lnTo>
                    <a:lnTo>
                      <a:pt x="62" y="21"/>
                    </a:lnTo>
                    <a:lnTo>
                      <a:pt x="62" y="19"/>
                    </a:lnTo>
                    <a:lnTo>
                      <a:pt x="63" y="16"/>
                    </a:lnTo>
                    <a:lnTo>
                      <a:pt x="62" y="14"/>
                    </a:lnTo>
                    <a:lnTo>
                      <a:pt x="70" y="11"/>
                    </a:lnTo>
                    <a:lnTo>
                      <a:pt x="74" y="5"/>
                    </a:lnTo>
                    <a:lnTo>
                      <a:pt x="86" y="0"/>
                    </a:lnTo>
                    <a:lnTo>
                      <a:pt x="108" y="0"/>
                    </a:lnTo>
                    <a:lnTo>
                      <a:pt x="105" y="6"/>
                    </a:lnTo>
                    <a:lnTo>
                      <a:pt x="105" y="10"/>
                    </a:lnTo>
                    <a:lnTo>
                      <a:pt x="101" y="16"/>
                    </a:lnTo>
                    <a:lnTo>
                      <a:pt x="100" y="21"/>
                    </a:lnTo>
                    <a:lnTo>
                      <a:pt x="98" y="22"/>
                    </a:lnTo>
                    <a:lnTo>
                      <a:pt x="100" y="24"/>
                    </a:lnTo>
                    <a:lnTo>
                      <a:pt x="95" y="38"/>
                    </a:lnTo>
                    <a:lnTo>
                      <a:pt x="89" y="51"/>
                    </a:lnTo>
                    <a:lnTo>
                      <a:pt x="84" y="64"/>
                    </a:lnTo>
                    <a:lnTo>
                      <a:pt x="84" y="64"/>
                    </a:lnTo>
                    <a:lnTo>
                      <a:pt x="79" y="67"/>
                    </a:lnTo>
                    <a:lnTo>
                      <a:pt x="81" y="69"/>
                    </a:lnTo>
                    <a:lnTo>
                      <a:pt x="73" y="74"/>
                    </a:lnTo>
                    <a:lnTo>
                      <a:pt x="76" y="69"/>
                    </a:lnTo>
                    <a:lnTo>
                      <a:pt x="68" y="63"/>
                    </a:lnTo>
                    <a:lnTo>
                      <a:pt x="65" y="59"/>
                    </a:lnTo>
                    <a:lnTo>
                      <a:pt x="65" y="55"/>
                    </a:lnTo>
                    <a:lnTo>
                      <a:pt x="62" y="5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96" name="Freeform 49"/>
              <p:cNvSpPr/>
              <p:nvPr/>
            </p:nvSpPr>
            <p:spPr>
              <a:xfrm>
                <a:off x="2355840" y="1324080"/>
                <a:ext cx="522000" cy="466200"/>
              </a:xfrm>
              <a:custGeom>
                <a:avLst/>
                <a:gdLst>
                  <a:gd name="textAreaLeft" fmla="*/ 0 w 522000"/>
                  <a:gd name="textAreaRight" fmla="*/ 522360 w 522000"/>
                  <a:gd name="textAreaTop" fmla="*/ 0 h 466200"/>
                  <a:gd name="textAreaBottom" fmla="*/ 466560 h 466200"/>
                  <a:gd name="GluePoint1X" fmla="*/ 267 w 329"/>
                  <a:gd name="GluePoint1Y" fmla="*/ 173 h 294"/>
                  <a:gd name="GluePoint2X" fmla="*/ 240 w 329"/>
                  <a:gd name="GluePoint2Y" fmla="*/ 165 h 294"/>
                  <a:gd name="GluePoint3X" fmla="*/ 246 w 329"/>
                  <a:gd name="GluePoint3Y" fmla="*/ 156 h 294"/>
                  <a:gd name="GluePoint4X" fmla="*/ 237 w 329"/>
                  <a:gd name="GluePoint4Y" fmla="*/ 172 h 294"/>
                  <a:gd name="GluePoint5X" fmla="*/ 230 w 329"/>
                  <a:gd name="GluePoint5Y" fmla="*/ 176 h 294"/>
                  <a:gd name="GluePoint6X" fmla="*/ 213 w 329"/>
                  <a:gd name="GluePoint6Y" fmla="*/ 172 h 294"/>
                  <a:gd name="GluePoint7X" fmla="*/ 210 w 329"/>
                  <a:gd name="GluePoint7Y" fmla="*/ 167 h 294"/>
                  <a:gd name="GluePoint8X" fmla="*/ 213 w 329"/>
                  <a:gd name="GluePoint8Y" fmla="*/ 156 h 294"/>
                  <a:gd name="GluePoint9X" fmla="*/ 205 w 329"/>
                  <a:gd name="GluePoint9Y" fmla="*/ 162 h 294"/>
                  <a:gd name="GluePoint10X" fmla="*/ 203 w 329"/>
                  <a:gd name="GluePoint10Y" fmla="*/ 148 h 294"/>
                  <a:gd name="GluePoint11X" fmla="*/ 213 w 329"/>
                  <a:gd name="GluePoint11Y" fmla="*/ 131 h 294"/>
                  <a:gd name="GluePoint12X" fmla="*/ 219 w 329"/>
                  <a:gd name="GluePoint12Y" fmla="*/ 127 h 294"/>
                  <a:gd name="GluePoint13X" fmla="*/ 225 w 329"/>
                  <a:gd name="GluePoint13Y" fmla="*/ 120 h 294"/>
                  <a:gd name="GluePoint14X" fmla="*/ 252 w 329"/>
                  <a:gd name="GluePoint14Y" fmla="*/ 128 h 294"/>
                  <a:gd name="GluePoint15X" fmla="*/ 271 w 329"/>
                  <a:gd name="GluePoint15Y" fmla="*/ 117 h 294"/>
                  <a:gd name="GluePoint16X" fmla="*/ 268 w 329"/>
                  <a:gd name="GluePoint16Y" fmla="*/ 106 h 294"/>
                  <a:gd name="GluePoint17X" fmla="*/ 270 w 329"/>
                  <a:gd name="GluePoint17Y" fmla="*/ 99 h 294"/>
                  <a:gd name="GluePoint18X" fmla="*/ 278 w 329"/>
                  <a:gd name="GluePoint18Y" fmla="*/ 85 h 294"/>
                  <a:gd name="GluePoint19X" fmla="*/ 276 w 329"/>
                  <a:gd name="GluePoint19Y" fmla="*/ 74 h 294"/>
                  <a:gd name="GluePoint20X" fmla="*/ 284 w 329"/>
                  <a:gd name="GluePoint20Y" fmla="*/ 64 h 294"/>
                  <a:gd name="GluePoint21X" fmla="*/ 278 w 329"/>
                  <a:gd name="GluePoint21Y" fmla="*/ 57 h 294"/>
                  <a:gd name="GluePoint22X" fmla="*/ 279 w 329"/>
                  <a:gd name="GluePoint22Y" fmla="*/ 49 h 294"/>
                  <a:gd name="GluePoint23X" fmla="*/ 291 w 329"/>
                  <a:gd name="GluePoint23Y" fmla="*/ 37 h 294"/>
                  <a:gd name="GluePoint24X" fmla="*/ 268 w 329"/>
                  <a:gd name="GluePoint24Y" fmla="*/ 54 h 294"/>
                  <a:gd name="GluePoint25X" fmla="*/ 260 w 329"/>
                  <a:gd name="GluePoint25Y" fmla="*/ 59 h 294"/>
                  <a:gd name="GluePoint26X" fmla="*/ 251 w 329"/>
                  <a:gd name="GluePoint26Y" fmla="*/ 66 h 294"/>
                  <a:gd name="GluePoint27X" fmla="*/ 227 w 329"/>
                  <a:gd name="GluePoint27Y" fmla="*/ 72 h 294"/>
                  <a:gd name="GluePoint28X" fmla="*/ 208 w 329"/>
                  <a:gd name="GluePoint28Y" fmla="*/ 61 h 294"/>
                  <a:gd name="GluePoint29X" fmla="*/ 222 w 329"/>
                  <a:gd name="GluePoint29Y" fmla="*/ 56 h 294"/>
                  <a:gd name="GluePoint30X" fmla="*/ 222 w 329"/>
                  <a:gd name="GluePoint30Y" fmla="*/ 43 h 294"/>
                  <a:gd name="GluePoint31X" fmla="*/ 233 w 329"/>
                  <a:gd name="GluePoint31Y" fmla="*/ 24 h 294"/>
                  <a:gd name="GluePoint32X" fmla="*/ 217 w 329"/>
                  <a:gd name="GluePoint32Y" fmla="*/ 22 h 294"/>
                  <a:gd name="GluePoint33X" fmla="*/ 213 w 329"/>
                  <a:gd name="GluePoint33Y" fmla="*/ 16 h 294"/>
                  <a:gd name="GluePoint34X" fmla="*/ 206 w 329"/>
                  <a:gd name="GluePoint34Y" fmla="*/ 11 h 294"/>
                  <a:gd name="GluePoint35X" fmla="*/ 183 w 329"/>
                  <a:gd name="GluePoint35Y" fmla="*/ 6 h 294"/>
                  <a:gd name="GluePoint36X" fmla="*/ 173 w 329"/>
                  <a:gd name="GluePoint36Y" fmla="*/ 4 h 294"/>
                  <a:gd name="GluePoint37X" fmla="*/ 138 w 329"/>
                  <a:gd name="GluePoint37Y" fmla="*/ 12 h 294"/>
                  <a:gd name="GluePoint38X" fmla="*/ 129 w 329"/>
                  <a:gd name="GluePoint38Y" fmla="*/ 27 h 294"/>
                  <a:gd name="GluePoint39X" fmla="*/ 129 w 329"/>
                  <a:gd name="GluePoint39Y" fmla="*/ 35 h 294"/>
                  <a:gd name="GluePoint40X" fmla="*/ 129 w 329"/>
                  <a:gd name="GluePoint40Y" fmla="*/ 45 h 294"/>
                  <a:gd name="GluePoint41X" fmla="*/ 119 w 329"/>
                  <a:gd name="GluePoint41Y" fmla="*/ 53 h 294"/>
                  <a:gd name="GluePoint42X" fmla="*/ 111 w 329"/>
                  <a:gd name="GluePoint42Y" fmla="*/ 91 h 294"/>
                  <a:gd name="GluePoint43X" fmla="*/ 103 w 329"/>
                  <a:gd name="GluePoint43Y" fmla="*/ 104 h 294"/>
                  <a:gd name="GluePoint44X" fmla="*/ 51 w 329"/>
                  <a:gd name="GluePoint44Y" fmla="*/ 159 h 294"/>
                  <a:gd name="GluePoint45X" fmla="*/ 55 w 329"/>
                  <a:gd name="GluePoint45Y" fmla="*/ 170 h 294"/>
                  <a:gd name="GluePoint46X" fmla="*/ 38 w 329"/>
                  <a:gd name="GluePoint46Y" fmla="*/ 186 h 294"/>
                  <a:gd name="GluePoint47X" fmla="*/ 28 w 329"/>
                  <a:gd name="GluePoint47Y" fmla="*/ 185 h 294"/>
                  <a:gd name="GluePoint48X" fmla="*/ 1 w 329"/>
                  <a:gd name="GluePoint48Y" fmla="*/ 254 h 294"/>
                  <a:gd name="GluePoint49X" fmla="*/ 22 w 329"/>
                  <a:gd name="GluePoint49Y" fmla="*/ 278 h 294"/>
                  <a:gd name="GluePoint50X" fmla="*/ 48 w 329"/>
                  <a:gd name="GluePoint50Y" fmla="*/ 283 h 294"/>
                  <a:gd name="GluePoint51X" fmla="*/ 81 w 329"/>
                  <a:gd name="GluePoint51Y" fmla="*/ 294 h 294"/>
                  <a:gd name="GluePoint52X" fmla="*/ 114 w 329"/>
                  <a:gd name="GluePoint52Y" fmla="*/ 283 h 294"/>
                  <a:gd name="GluePoint53X" fmla="*/ 141 w 329"/>
                  <a:gd name="GluePoint53Y" fmla="*/ 254 h 294"/>
                  <a:gd name="GluePoint54X" fmla="*/ 165 w 329"/>
                  <a:gd name="GluePoint54Y" fmla="*/ 242 h 294"/>
                  <a:gd name="GluePoint55X" fmla="*/ 192 w 329"/>
                  <a:gd name="GluePoint55Y" fmla="*/ 238 h 294"/>
                  <a:gd name="GluePoint56X" fmla="*/ 217 w 329"/>
                  <a:gd name="GluePoint56Y" fmla="*/ 225 h 294"/>
                  <a:gd name="GluePoint57X" fmla="*/ 135 w 329"/>
                  <a:gd name="GluePoint57Y" fmla="*/ 247 h 294"/>
                  <a:gd name="GluePoint58X" fmla="*/ 144 w 329"/>
                  <a:gd name="GluePoint58Y" fmla="*/ 236 h 294"/>
                  <a:gd name="GluePoint59X" fmla="*/ 190 w 329"/>
                  <a:gd name="GluePoint59Y" fmla="*/ 207 h 294"/>
                  <a:gd name="GluePoint60X" fmla="*/ 260 w 329"/>
                  <a:gd name="GluePoint60Y" fmla="*/ 205 h 294"/>
                  <a:gd name="GluePoint61X" fmla="*/ 291 w 329"/>
                  <a:gd name="GluePoint61Y" fmla="*/ 197 h 294"/>
                  <a:gd name="GluePoint62X" fmla="*/ 325 w 329"/>
                  <a:gd name="GluePoint62Y" fmla="*/ 173 h 29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29" h="294">
                    <a:moveTo>
                      <a:pt x="325" y="173"/>
                    </a:moveTo>
                    <a:lnTo>
                      <a:pt x="314" y="173"/>
                    </a:lnTo>
                    <a:lnTo>
                      <a:pt x="302" y="173"/>
                    </a:lnTo>
                    <a:lnTo>
                      <a:pt x="289" y="173"/>
                    </a:lnTo>
                    <a:lnTo>
                      <a:pt x="278" y="173"/>
                    </a:lnTo>
                    <a:lnTo>
                      <a:pt x="267" y="173"/>
                    </a:lnTo>
                    <a:lnTo>
                      <a:pt x="254" y="173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3" y="173"/>
                    </a:lnTo>
                    <a:lnTo>
                      <a:pt x="244" y="168"/>
                    </a:lnTo>
                    <a:lnTo>
                      <a:pt x="240" y="165"/>
                    </a:lnTo>
                    <a:lnTo>
                      <a:pt x="244" y="164"/>
                    </a:lnTo>
                    <a:lnTo>
                      <a:pt x="251" y="162"/>
                    </a:lnTo>
                    <a:lnTo>
                      <a:pt x="249" y="160"/>
                    </a:lnTo>
                    <a:lnTo>
                      <a:pt x="251" y="157"/>
                    </a:lnTo>
                    <a:lnTo>
                      <a:pt x="249" y="156"/>
                    </a:lnTo>
                    <a:lnTo>
                      <a:pt x="246" y="156"/>
                    </a:lnTo>
                    <a:lnTo>
                      <a:pt x="244" y="159"/>
                    </a:lnTo>
                    <a:lnTo>
                      <a:pt x="241" y="159"/>
                    </a:lnTo>
                    <a:lnTo>
                      <a:pt x="240" y="164"/>
                    </a:lnTo>
                    <a:lnTo>
                      <a:pt x="240" y="167"/>
                    </a:lnTo>
                    <a:lnTo>
                      <a:pt x="238" y="172"/>
                    </a:lnTo>
                    <a:lnTo>
                      <a:pt x="237" y="172"/>
                    </a:lnTo>
                    <a:lnTo>
                      <a:pt x="233" y="175"/>
                    </a:lnTo>
                    <a:lnTo>
                      <a:pt x="233" y="176"/>
                    </a:lnTo>
                    <a:lnTo>
                      <a:pt x="233" y="178"/>
                    </a:lnTo>
                    <a:lnTo>
                      <a:pt x="229" y="181"/>
                    </a:lnTo>
                    <a:lnTo>
                      <a:pt x="227" y="178"/>
                    </a:lnTo>
                    <a:lnTo>
                      <a:pt x="230" y="176"/>
                    </a:lnTo>
                    <a:lnTo>
                      <a:pt x="225" y="170"/>
                    </a:lnTo>
                    <a:lnTo>
                      <a:pt x="221" y="170"/>
                    </a:lnTo>
                    <a:lnTo>
                      <a:pt x="217" y="173"/>
                    </a:lnTo>
                    <a:lnTo>
                      <a:pt x="216" y="172"/>
                    </a:lnTo>
                    <a:lnTo>
                      <a:pt x="214" y="173"/>
                    </a:lnTo>
                    <a:lnTo>
                      <a:pt x="213" y="172"/>
                    </a:lnTo>
                    <a:lnTo>
                      <a:pt x="213" y="170"/>
                    </a:lnTo>
                    <a:lnTo>
                      <a:pt x="211" y="168"/>
                    </a:lnTo>
                    <a:lnTo>
                      <a:pt x="208" y="172"/>
                    </a:lnTo>
                    <a:lnTo>
                      <a:pt x="208" y="170"/>
                    </a:lnTo>
                    <a:lnTo>
                      <a:pt x="208" y="168"/>
                    </a:lnTo>
                    <a:lnTo>
                      <a:pt x="210" y="167"/>
                    </a:lnTo>
                    <a:lnTo>
                      <a:pt x="211" y="162"/>
                    </a:lnTo>
                    <a:lnTo>
                      <a:pt x="213" y="162"/>
                    </a:lnTo>
                    <a:lnTo>
                      <a:pt x="213" y="160"/>
                    </a:lnTo>
                    <a:lnTo>
                      <a:pt x="214" y="159"/>
                    </a:lnTo>
                    <a:lnTo>
                      <a:pt x="214" y="157"/>
                    </a:lnTo>
                    <a:lnTo>
                      <a:pt x="213" y="156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08" y="162"/>
                    </a:lnTo>
                    <a:lnTo>
                      <a:pt x="206" y="162"/>
                    </a:lnTo>
                    <a:lnTo>
                      <a:pt x="206" y="160"/>
                    </a:lnTo>
                    <a:lnTo>
                      <a:pt x="205" y="162"/>
                    </a:lnTo>
                    <a:lnTo>
                      <a:pt x="203" y="162"/>
                    </a:lnTo>
                    <a:lnTo>
                      <a:pt x="205" y="157"/>
                    </a:lnTo>
                    <a:lnTo>
                      <a:pt x="210" y="151"/>
                    </a:lnTo>
                    <a:lnTo>
                      <a:pt x="208" y="151"/>
                    </a:lnTo>
                    <a:lnTo>
                      <a:pt x="208" y="148"/>
                    </a:lnTo>
                    <a:lnTo>
                      <a:pt x="203" y="148"/>
                    </a:lnTo>
                    <a:lnTo>
                      <a:pt x="206" y="144"/>
                    </a:lnTo>
                    <a:lnTo>
                      <a:pt x="203" y="139"/>
                    </a:lnTo>
                    <a:lnTo>
                      <a:pt x="208" y="136"/>
                    </a:lnTo>
                    <a:lnTo>
                      <a:pt x="208" y="135"/>
                    </a:lnTo>
                    <a:lnTo>
                      <a:pt x="210" y="131"/>
                    </a:lnTo>
                    <a:lnTo>
                      <a:pt x="213" y="131"/>
                    </a:lnTo>
                    <a:lnTo>
                      <a:pt x="217" y="130"/>
                    </a:lnTo>
                    <a:lnTo>
                      <a:pt x="214" y="130"/>
                    </a:lnTo>
                    <a:lnTo>
                      <a:pt x="214" y="122"/>
                    </a:lnTo>
                    <a:lnTo>
                      <a:pt x="217" y="122"/>
                    </a:lnTo>
                    <a:lnTo>
                      <a:pt x="216" y="123"/>
                    </a:lnTo>
                    <a:lnTo>
                      <a:pt x="219" y="127"/>
                    </a:lnTo>
                    <a:lnTo>
                      <a:pt x="222" y="128"/>
                    </a:lnTo>
                    <a:lnTo>
                      <a:pt x="224" y="127"/>
                    </a:lnTo>
                    <a:lnTo>
                      <a:pt x="222" y="125"/>
                    </a:lnTo>
                    <a:lnTo>
                      <a:pt x="224" y="123"/>
                    </a:lnTo>
                    <a:lnTo>
                      <a:pt x="224" y="122"/>
                    </a:lnTo>
                    <a:lnTo>
                      <a:pt x="225" y="120"/>
                    </a:lnTo>
                    <a:lnTo>
                      <a:pt x="224" y="119"/>
                    </a:lnTo>
                    <a:lnTo>
                      <a:pt x="225" y="119"/>
                    </a:lnTo>
                    <a:lnTo>
                      <a:pt x="230" y="123"/>
                    </a:lnTo>
                    <a:lnTo>
                      <a:pt x="233" y="125"/>
                    </a:lnTo>
                    <a:lnTo>
                      <a:pt x="235" y="128"/>
                    </a:lnTo>
                    <a:lnTo>
                      <a:pt x="252" y="128"/>
                    </a:lnTo>
                    <a:lnTo>
                      <a:pt x="259" y="130"/>
                    </a:lnTo>
                    <a:lnTo>
                      <a:pt x="265" y="123"/>
                    </a:lnTo>
                    <a:lnTo>
                      <a:pt x="264" y="123"/>
                    </a:lnTo>
                    <a:lnTo>
                      <a:pt x="265" y="120"/>
                    </a:lnTo>
                    <a:lnTo>
                      <a:pt x="271" y="119"/>
                    </a:lnTo>
                    <a:lnTo>
                      <a:pt x="271" y="117"/>
                    </a:lnTo>
                    <a:lnTo>
                      <a:pt x="273" y="115"/>
                    </a:lnTo>
                    <a:lnTo>
                      <a:pt x="270" y="114"/>
                    </a:lnTo>
                    <a:lnTo>
                      <a:pt x="268" y="109"/>
                    </a:lnTo>
                    <a:lnTo>
                      <a:pt x="268" y="107"/>
                    </a:lnTo>
                    <a:lnTo>
                      <a:pt x="273" y="107"/>
                    </a:lnTo>
                    <a:lnTo>
                      <a:pt x="268" y="106"/>
                    </a:lnTo>
                    <a:lnTo>
                      <a:pt x="268" y="106"/>
                    </a:lnTo>
                    <a:lnTo>
                      <a:pt x="265" y="106"/>
                    </a:lnTo>
                    <a:lnTo>
                      <a:pt x="268" y="104"/>
                    </a:lnTo>
                    <a:lnTo>
                      <a:pt x="265" y="103"/>
                    </a:lnTo>
                    <a:lnTo>
                      <a:pt x="265" y="101"/>
                    </a:lnTo>
                    <a:lnTo>
                      <a:pt x="270" y="99"/>
                    </a:lnTo>
                    <a:lnTo>
                      <a:pt x="268" y="96"/>
                    </a:lnTo>
                    <a:lnTo>
                      <a:pt x="273" y="93"/>
                    </a:lnTo>
                    <a:lnTo>
                      <a:pt x="275" y="90"/>
                    </a:lnTo>
                    <a:lnTo>
                      <a:pt x="276" y="86"/>
                    </a:lnTo>
                    <a:lnTo>
                      <a:pt x="275" y="86"/>
                    </a:lnTo>
                    <a:lnTo>
                      <a:pt x="278" y="85"/>
                    </a:lnTo>
                    <a:lnTo>
                      <a:pt x="279" y="82"/>
                    </a:lnTo>
                    <a:lnTo>
                      <a:pt x="283" y="78"/>
                    </a:lnTo>
                    <a:lnTo>
                      <a:pt x="281" y="80"/>
                    </a:lnTo>
                    <a:lnTo>
                      <a:pt x="279" y="78"/>
                    </a:lnTo>
                    <a:lnTo>
                      <a:pt x="276" y="78"/>
                    </a:lnTo>
                    <a:lnTo>
                      <a:pt x="276" y="74"/>
                    </a:lnTo>
                    <a:lnTo>
                      <a:pt x="275" y="74"/>
                    </a:lnTo>
                    <a:lnTo>
                      <a:pt x="279" y="69"/>
                    </a:lnTo>
                    <a:lnTo>
                      <a:pt x="284" y="67"/>
                    </a:lnTo>
                    <a:lnTo>
                      <a:pt x="284" y="66"/>
                    </a:lnTo>
                    <a:lnTo>
                      <a:pt x="283" y="66"/>
                    </a:lnTo>
                    <a:lnTo>
                      <a:pt x="284" y="64"/>
                    </a:lnTo>
                    <a:lnTo>
                      <a:pt x="291" y="62"/>
                    </a:lnTo>
                    <a:lnTo>
                      <a:pt x="289" y="61"/>
                    </a:lnTo>
                    <a:lnTo>
                      <a:pt x="283" y="62"/>
                    </a:lnTo>
                    <a:lnTo>
                      <a:pt x="283" y="61"/>
                    </a:lnTo>
                    <a:lnTo>
                      <a:pt x="275" y="59"/>
                    </a:lnTo>
                    <a:lnTo>
                      <a:pt x="278" y="57"/>
                    </a:lnTo>
                    <a:lnTo>
                      <a:pt x="283" y="57"/>
                    </a:lnTo>
                    <a:lnTo>
                      <a:pt x="281" y="56"/>
                    </a:lnTo>
                    <a:lnTo>
                      <a:pt x="283" y="51"/>
                    </a:lnTo>
                    <a:lnTo>
                      <a:pt x="286" y="51"/>
                    </a:lnTo>
                    <a:lnTo>
                      <a:pt x="281" y="51"/>
                    </a:lnTo>
                    <a:lnTo>
                      <a:pt x="279" y="49"/>
                    </a:lnTo>
                    <a:lnTo>
                      <a:pt x="283" y="45"/>
                    </a:lnTo>
                    <a:lnTo>
                      <a:pt x="286" y="43"/>
                    </a:lnTo>
                    <a:lnTo>
                      <a:pt x="283" y="41"/>
                    </a:lnTo>
                    <a:lnTo>
                      <a:pt x="287" y="40"/>
                    </a:lnTo>
                    <a:lnTo>
                      <a:pt x="286" y="38"/>
                    </a:lnTo>
                    <a:lnTo>
                      <a:pt x="291" y="37"/>
                    </a:lnTo>
                    <a:lnTo>
                      <a:pt x="286" y="37"/>
                    </a:lnTo>
                    <a:lnTo>
                      <a:pt x="273" y="46"/>
                    </a:lnTo>
                    <a:lnTo>
                      <a:pt x="276" y="49"/>
                    </a:lnTo>
                    <a:lnTo>
                      <a:pt x="270" y="54"/>
                    </a:lnTo>
                    <a:lnTo>
                      <a:pt x="268" y="53"/>
                    </a:lnTo>
                    <a:lnTo>
                      <a:pt x="268" y="54"/>
                    </a:lnTo>
                    <a:lnTo>
                      <a:pt x="267" y="57"/>
                    </a:lnTo>
                    <a:lnTo>
                      <a:pt x="265" y="57"/>
                    </a:lnTo>
                    <a:lnTo>
                      <a:pt x="264" y="59"/>
                    </a:lnTo>
                    <a:lnTo>
                      <a:pt x="265" y="59"/>
                    </a:lnTo>
                    <a:lnTo>
                      <a:pt x="262" y="61"/>
                    </a:lnTo>
                    <a:lnTo>
                      <a:pt x="260" y="59"/>
                    </a:lnTo>
                    <a:lnTo>
                      <a:pt x="262" y="62"/>
                    </a:lnTo>
                    <a:lnTo>
                      <a:pt x="257" y="67"/>
                    </a:lnTo>
                    <a:lnTo>
                      <a:pt x="260" y="64"/>
                    </a:lnTo>
                    <a:lnTo>
                      <a:pt x="260" y="62"/>
                    </a:lnTo>
                    <a:lnTo>
                      <a:pt x="256" y="61"/>
                    </a:lnTo>
                    <a:lnTo>
                      <a:pt x="251" y="66"/>
                    </a:lnTo>
                    <a:lnTo>
                      <a:pt x="237" y="70"/>
                    </a:lnTo>
                    <a:lnTo>
                      <a:pt x="233" y="72"/>
                    </a:lnTo>
                    <a:lnTo>
                      <a:pt x="237" y="67"/>
                    </a:lnTo>
                    <a:lnTo>
                      <a:pt x="233" y="69"/>
                    </a:lnTo>
                    <a:lnTo>
                      <a:pt x="235" y="64"/>
                    </a:lnTo>
                    <a:lnTo>
                      <a:pt x="227" y="72"/>
                    </a:lnTo>
                    <a:lnTo>
                      <a:pt x="227" y="72"/>
                    </a:lnTo>
                    <a:lnTo>
                      <a:pt x="230" y="67"/>
                    </a:lnTo>
                    <a:lnTo>
                      <a:pt x="230" y="59"/>
                    </a:lnTo>
                    <a:lnTo>
                      <a:pt x="221" y="61"/>
                    </a:lnTo>
                    <a:lnTo>
                      <a:pt x="213" y="64"/>
                    </a:lnTo>
                    <a:lnTo>
                      <a:pt x="208" y="61"/>
                    </a:lnTo>
                    <a:lnTo>
                      <a:pt x="213" y="61"/>
                    </a:lnTo>
                    <a:lnTo>
                      <a:pt x="213" y="57"/>
                    </a:lnTo>
                    <a:lnTo>
                      <a:pt x="214" y="57"/>
                    </a:lnTo>
                    <a:lnTo>
                      <a:pt x="216" y="61"/>
                    </a:lnTo>
                    <a:lnTo>
                      <a:pt x="222" y="57"/>
                    </a:lnTo>
                    <a:lnTo>
                      <a:pt x="222" y="56"/>
                    </a:lnTo>
                    <a:lnTo>
                      <a:pt x="221" y="54"/>
                    </a:lnTo>
                    <a:lnTo>
                      <a:pt x="225" y="53"/>
                    </a:lnTo>
                    <a:lnTo>
                      <a:pt x="219" y="53"/>
                    </a:lnTo>
                    <a:lnTo>
                      <a:pt x="225" y="48"/>
                    </a:lnTo>
                    <a:lnTo>
                      <a:pt x="225" y="45"/>
                    </a:lnTo>
                    <a:lnTo>
                      <a:pt x="222" y="43"/>
                    </a:lnTo>
                    <a:lnTo>
                      <a:pt x="224" y="41"/>
                    </a:lnTo>
                    <a:lnTo>
                      <a:pt x="229" y="40"/>
                    </a:lnTo>
                    <a:lnTo>
                      <a:pt x="229" y="35"/>
                    </a:lnTo>
                    <a:lnTo>
                      <a:pt x="230" y="30"/>
                    </a:lnTo>
                    <a:lnTo>
                      <a:pt x="235" y="29"/>
                    </a:lnTo>
                    <a:lnTo>
                      <a:pt x="233" y="24"/>
                    </a:lnTo>
                    <a:lnTo>
                      <a:pt x="232" y="25"/>
                    </a:lnTo>
                    <a:lnTo>
                      <a:pt x="232" y="25"/>
                    </a:lnTo>
                    <a:lnTo>
                      <a:pt x="227" y="27"/>
                    </a:lnTo>
                    <a:lnTo>
                      <a:pt x="225" y="24"/>
                    </a:lnTo>
                    <a:lnTo>
                      <a:pt x="217" y="25"/>
                    </a:lnTo>
                    <a:lnTo>
                      <a:pt x="217" y="22"/>
                    </a:lnTo>
                    <a:lnTo>
                      <a:pt x="211" y="24"/>
                    </a:lnTo>
                    <a:lnTo>
                      <a:pt x="213" y="22"/>
                    </a:lnTo>
                    <a:lnTo>
                      <a:pt x="210" y="20"/>
                    </a:lnTo>
                    <a:lnTo>
                      <a:pt x="210" y="19"/>
                    </a:lnTo>
                    <a:lnTo>
                      <a:pt x="214" y="16"/>
                    </a:lnTo>
                    <a:lnTo>
                      <a:pt x="213" y="16"/>
                    </a:lnTo>
                    <a:lnTo>
                      <a:pt x="206" y="17"/>
                    </a:lnTo>
                    <a:lnTo>
                      <a:pt x="206" y="16"/>
                    </a:lnTo>
                    <a:lnTo>
                      <a:pt x="210" y="16"/>
                    </a:lnTo>
                    <a:lnTo>
                      <a:pt x="208" y="12"/>
                    </a:lnTo>
                    <a:lnTo>
                      <a:pt x="210" y="11"/>
                    </a:lnTo>
                    <a:lnTo>
                      <a:pt x="206" y="11"/>
                    </a:lnTo>
                    <a:lnTo>
                      <a:pt x="205" y="12"/>
                    </a:lnTo>
                    <a:lnTo>
                      <a:pt x="202" y="12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195" y="3"/>
                    </a:lnTo>
                    <a:lnTo>
                      <a:pt x="183" y="6"/>
                    </a:lnTo>
                    <a:lnTo>
                      <a:pt x="181" y="6"/>
                    </a:lnTo>
                    <a:lnTo>
                      <a:pt x="178" y="8"/>
                    </a:lnTo>
                    <a:lnTo>
                      <a:pt x="178" y="6"/>
                    </a:lnTo>
                    <a:lnTo>
                      <a:pt x="178" y="4"/>
                    </a:lnTo>
                    <a:lnTo>
                      <a:pt x="171" y="6"/>
                    </a:lnTo>
                    <a:lnTo>
                      <a:pt x="173" y="4"/>
                    </a:lnTo>
                    <a:lnTo>
                      <a:pt x="165" y="3"/>
                    </a:lnTo>
                    <a:lnTo>
                      <a:pt x="152" y="1"/>
                    </a:lnTo>
                    <a:lnTo>
                      <a:pt x="152" y="0"/>
                    </a:lnTo>
                    <a:lnTo>
                      <a:pt x="140" y="6"/>
                    </a:lnTo>
                    <a:lnTo>
                      <a:pt x="138" y="9"/>
                    </a:lnTo>
                    <a:lnTo>
                      <a:pt x="138" y="12"/>
                    </a:lnTo>
                    <a:lnTo>
                      <a:pt x="141" y="16"/>
                    </a:lnTo>
                    <a:lnTo>
                      <a:pt x="146" y="14"/>
                    </a:lnTo>
                    <a:lnTo>
                      <a:pt x="143" y="16"/>
                    </a:lnTo>
                    <a:lnTo>
                      <a:pt x="138" y="19"/>
                    </a:lnTo>
                    <a:lnTo>
                      <a:pt x="136" y="20"/>
                    </a:lnTo>
                    <a:lnTo>
                      <a:pt x="129" y="27"/>
                    </a:lnTo>
                    <a:lnTo>
                      <a:pt x="129" y="29"/>
                    </a:lnTo>
                    <a:lnTo>
                      <a:pt x="129" y="30"/>
                    </a:lnTo>
                    <a:lnTo>
                      <a:pt x="135" y="30"/>
                    </a:lnTo>
                    <a:lnTo>
                      <a:pt x="132" y="30"/>
                    </a:lnTo>
                    <a:lnTo>
                      <a:pt x="132" y="32"/>
                    </a:lnTo>
                    <a:lnTo>
                      <a:pt x="129" y="35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27" y="40"/>
                    </a:lnTo>
                    <a:lnTo>
                      <a:pt x="125" y="41"/>
                    </a:lnTo>
                    <a:lnTo>
                      <a:pt x="133" y="41"/>
                    </a:lnTo>
                    <a:lnTo>
                      <a:pt x="129" y="45"/>
                    </a:lnTo>
                    <a:lnTo>
                      <a:pt x="127" y="46"/>
                    </a:lnTo>
                    <a:lnTo>
                      <a:pt x="130" y="48"/>
                    </a:lnTo>
                    <a:lnTo>
                      <a:pt x="125" y="49"/>
                    </a:lnTo>
                    <a:lnTo>
                      <a:pt x="122" y="48"/>
                    </a:lnTo>
                    <a:lnTo>
                      <a:pt x="121" y="49"/>
                    </a:lnTo>
                    <a:lnTo>
                      <a:pt x="119" y="53"/>
                    </a:lnTo>
                    <a:lnTo>
                      <a:pt x="105" y="56"/>
                    </a:lnTo>
                    <a:lnTo>
                      <a:pt x="103" y="61"/>
                    </a:lnTo>
                    <a:lnTo>
                      <a:pt x="102" y="61"/>
                    </a:lnTo>
                    <a:lnTo>
                      <a:pt x="108" y="67"/>
                    </a:lnTo>
                    <a:lnTo>
                      <a:pt x="113" y="69"/>
                    </a:lnTo>
                    <a:lnTo>
                      <a:pt x="111" y="91"/>
                    </a:lnTo>
                    <a:lnTo>
                      <a:pt x="106" y="103"/>
                    </a:lnTo>
                    <a:lnTo>
                      <a:pt x="111" y="98"/>
                    </a:lnTo>
                    <a:lnTo>
                      <a:pt x="111" y="103"/>
                    </a:lnTo>
                    <a:lnTo>
                      <a:pt x="113" y="103"/>
                    </a:lnTo>
                    <a:lnTo>
                      <a:pt x="108" y="106"/>
                    </a:lnTo>
                    <a:lnTo>
                      <a:pt x="103" y="104"/>
                    </a:lnTo>
                    <a:lnTo>
                      <a:pt x="87" y="117"/>
                    </a:lnTo>
                    <a:lnTo>
                      <a:pt x="82" y="120"/>
                    </a:lnTo>
                    <a:lnTo>
                      <a:pt x="54" y="131"/>
                    </a:lnTo>
                    <a:lnTo>
                      <a:pt x="57" y="133"/>
                    </a:lnTo>
                    <a:lnTo>
                      <a:pt x="59" y="141"/>
                    </a:lnTo>
                    <a:lnTo>
                      <a:pt x="51" y="159"/>
                    </a:lnTo>
                    <a:lnTo>
                      <a:pt x="52" y="160"/>
                    </a:lnTo>
                    <a:lnTo>
                      <a:pt x="51" y="162"/>
                    </a:lnTo>
                    <a:lnTo>
                      <a:pt x="49" y="165"/>
                    </a:lnTo>
                    <a:lnTo>
                      <a:pt x="52" y="170"/>
                    </a:lnTo>
                    <a:lnTo>
                      <a:pt x="59" y="168"/>
                    </a:lnTo>
                    <a:lnTo>
                      <a:pt x="55" y="170"/>
                    </a:lnTo>
                    <a:lnTo>
                      <a:pt x="52" y="170"/>
                    </a:lnTo>
                    <a:lnTo>
                      <a:pt x="43" y="176"/>
                    </a:lnTo>
                    <a:lnTo>
                      <a:pt x="40" y="176"/>
                    </a:lnTo>
                    <a:lnTo>
                      <a:pt x="43" y="181"/>
                    </a:lnTo>
                    <a:lnTo>
                      <a:pt x="40" y="185"/>
                    </a:lnTo>
                    <a:lnTo>
                      <a:pt x="38" y="186"/>
                    </a:lnTo>
                    <a:lnTo>
                      <a:pt x="36" y="186"/>
                    </a:lnTo>
                    <a:lnTo>
                      <a:pt x="38" y="183"/>
                    </a:lnTo>
                    <a:lnTo>
                      <a:pt x="35" y="180"/>
                    </a:lnTo>
                    <a:lnTo>
                      <a:pt x="32" y="180"/>
                    </a:lnTo>
                    <a:lnTo>
                      <a:pt x="30" y="183"/>
                    </a:lnTo>
                    <a:lnTo>
                      <a:pt x="28" y="185"/>
                    </a:lnTo>
                    <a:lnTo>
                      <a:pt x="25" y="193"/>
                    </a:lnTo>
                    <a:lnTo>
                      <a:pt x="19" y="209"/>
                    </a:lnTo>
                    <a:lnTo>
                      <a:pt x="11" y="225"/>
                    </a:lnTo>
                    <a:lnTo>
                      <a:pt x="5" y="239"/>
                    </a:lnTo>
                    <a:lnTo>
                      <a:pt x="0" y="250"/>
                    </a:lnTo>
                    <a:lnTo>
                      <a:pt x="1" y="254"/>
                    </a:lnTo>
                    <a:lnTo>
                      <a:pt x="0" y="257"/>
                    </a:lnTo>
                    <a:lnTo>
                      <a:pt x="1" y="262"/>
                    </a:lnTo>
                    <a:lnTo>
                      <a:pt x="3" y="267"/>
                    </a:lnTo>
                    <a:lnTo>
                      <a:pt x="5" y="270"/>
                    </a:lnTo>
                    <a:lnTo>
                      <a:pt x="19" y="273"/>
                    </a:lnTo>
                    <a:lnTo>
                      <a:pt x="22" y="278"/>
                    </a:lnTo>
                    <a:lnTo>
                      <a:pt x="28" y="278"/>
                    </a:lnTo>
                    <a:lnTo>
                      <a:pt x="28" y="283"/>
                    </a:lnTo>
                    <a:lnTo>
                      <a:pt x="32" y="286"/>
                    </a:lnTo>
                    <a:lnTo>
                      <a:pt x="35" y="284"/>
                    </a:lnTo>
                    <a:lnTo>
                      <a:pt x="38" y="286"/>
                    </a:lnTo>
                    <a:lnTo>
                      <a:pt x="48" y="283"/>
                    </a:lnTo>
                    <a:lnTo>
                      <a:pt x="55" y="283"/>
                    </a:lnTo>
                    <a:lnTo>
                      <a:pt x="59" y="284"/>
                    </a:lnTo>
                    <a:lnTo>
                      <a:pt x="55" y="287"/>
                    </a:lnTo>
                    <a:lnTo>
                      <a:pt x="57" y="289"/>
                    </a:lnTo>
                    <a:lnTo>
                      <a:pt x="51" y="294"/>
                    </a:lnTo>
                    <a:lnTo>
                      <a:pt x="81" y="294"/>
                    </a:lnTo>
                    <a:lnTo>
                      <a:pt x="95" y="294"/>
                    </a:lnTo>
                    <a:lnTo>
                      <a:pt x="98" y="289"/>
                    </a:lnTo>
                    <a:lnTo>
                      <a:pt x="103" y="289"/>
                    </a:lnTo>
                    <a:lnTo>
                      <a:pt x="109" y="287"/>
                    </a:lnTo>
                    <a:lnTo>
                      <a:pt x="111" y="284"/>
                    </a:lnTo>
                    <a:lnTo>
                      <a:pt x="114" y="283"/>
                    </a:lnTo>
                    <a:lnTo>
                      <a:pt x="117" y="275"/>
                    </a:lnTo>
                    <a:lnTo>
                      <a:pt x="124" y="267"/>
                    </a:lnTo>
                    <a:lnTo>
                      <a:pt x="127" y="262"/>
                    </a:lnTo>
                    <a:lnTo>
                      <a:pt x="136" y="252"/>
                    </a:lnTo>
                    <a:lnTo>
                      <a:pt x="140" y="252"/>
                    </a:lnTo>
                    <a:lnTo>
                      <a:pt x="141" y="254"/>
                    </a:lnTo>
                    <a:lnTo>
                      <a:pt x="149" y="252"/>
                    </a:lnTo>
                    <a:lnTo>
                      <a:pt x="152" y="249"/>
                    </a:lnTo>
                    <a:lnTo>
                      <a:pt x="156" y="242"/>
                    </a:lnTo>
                    <a:lnTo>
                      <a:pt x="159" y="242"/>
                    </a:lnTo>
                    <a:lnTo>
                      <a:pt x="159" y="241"/>
                    </a:lnTo>
                    <a:lnTo>
                      <a:pt x="165" y="242"/>
                    </a:lnTo>
                    <a:lnTo>
                      <a:pt x="168" y="244"/>
                    </a:lnTo>
                    <a:lnTo>
                      <a:pt x="175" y="244"/>
                    </a:lnTo>
                    <a:lnTo>
                      <a:pt x="176" y="242"/>
                    </a:lnTo>
                    <a:lnTo>
                      <a:pt x="184" y="241"/>
                    </a:lnTo>
                    <a:lnTo>
                      <a:pt x="190" y="242"/>
                    </a:lnTo>
                    <a:lnTo>
                      <a:pt x="192" y="238"/>
                    </a:lnTo>
                    <a:lnTo>
                      <a:pt x="200" y="241"/>
                    </a:lnTo>
                    <a:lnTo>
                      <a:pt x="214" y="233"/>
                    </a:lnTo>
                    <a:lnTo>
                      <a:pt x="216" y="230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7" y="225"/>
                    </a:lnTo>
                    <a:lnTo>
                      <a:pt x="208" y="220"/>
                    </a:lnTo>
                    <a:lnTo>
                      <a:pt x="202" y="220"/>
                    </a:lnTo>
                    <a:lnTo>
                      <a:pt x="187" y="222"/>
                    </a:lnTo>
                    <a:lnTo>
                      <a:pt x="152" y="234"/>
                    </a:lnTo>
                    <a:lnTo>
                      <a:pt x="140" y="242"/>
                    </a:lnTo>
                    <a:lnTo>
                      <a:pt x="135" y="247"/>
                    </a:lnTo>
                    <a:lnTo>
                      <a:pt x="119" y="258"/>
                    </a:lnTo>
                    <a:lnTo>
                      <a:pt x="113" y="262"/>
                    </a:lnTo>
                    <a:lnTo>
                      <a:pt x="129" y="250"/>
                    </a:lnTo>
                    <a:lnTo>
                      <a:pt x="138" y="242"/>
                    </a:lnTo>
                    <a:lnTo>
                      <a:pt x="138" y="238"/>
                    </a:lnTo>
                    <a:lnTo>
                      <a:pt x="144" y="236"/>
                    </a:lnTo>
                    <a:lnTo>
                      <a:pt x="156" y="226"/>
                    </a:lnTo>
                    <a:lnTo>
                      <a:pt x="163" y="222"/>
                    </a:lnTo>
                    <a:lnTo>
                      <a:pt x="168" y="218"/>
                    </a:lnTo>
                    <a:lnTo>
                      <a:pt x="179" y="218"/>
                    </a:lnTo>
                    <a:lnTo>
                      <a:pt x="186" y="210"/>
                    </a:lnTo>
                    <a:lnTo>
                      <a:pt x="190" y="207"/>
                    </a:lnTo>
                    <a:lnTo>
                      <a:pt x="192" y="205"/>
                    </a:lnTo>
                    <a:lnTo>
                      <a:pt x="195" y="205"/>
                    </a:lnTo>
                    <a:lnTo>
                      <a:pt x="198" y="204"/>
                    </a:lnTo>
                    <a:lnTo>
                      <a:pt x="222" y="202"/>
                    </a:lnTo>
                    <a:lnTo>
                      <a:pt x="257" y="202"/>
                    </a:lnTo>
                    <a:lnTo>
                      <a:pt x="260" y="205"/>
                    </a:lnTo>
                    <a:lnTo>
                      <a:pt x="278" y="202"/>
                    </a:lnTo>
                    <a:lnTo>
                      <a:pt x="281" y="199"/>
                    </a:lnTo>
                    <a:lnTo>
                      <a:pt x="279" y="202"/>
                    </a:lnTo>
                    <a:lnTo>
                      <a:pt x="281" y="204"/>
                    </a:lnTo>
                    <a:lnTo>
                      <a:pt x="289" y="199"/>
                    </a:lnTo>
                    <a:lnTo>
                      <a:pt x="291" y="197"/>
                    </a:lnTo>
                    <a:lnTo>
                      <a:pt x="300" y="189"/>
                    </a:lnTo>
                    <a:lnTo>
                      <a:pt x="302" y="189"/>
                    </a:lnTo>
                    <a:lnTo>
                      <a:pt x="310" y="185"/>
                    </a:lnTo>
                    <a:lnTo>
                      <a:pt x="325" y="183"/>
                    </a:lnTo>
                    <a:lnTo>
                      <a:pt x="329" y="173"/>
                    </a:lnTo>
                    <a:lnTo>
                      <a:pt x="325" y="1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97" name="Freeform 50"/>
              <p:cNvSpPr/>
              <p:nvPr/>
            </p:nvSpPr>
            <p:spPr>
              <a:xfrm>
                <a:off x="2463840" y="1782720"/>
                <a:ext cx="55080" cy="6804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8040"/>
                  <a:gd name="textAreaBottom" fmla="*/ 68400 h 68040"/>
                  <a:gd name="GluePoint1X" fmla="*/ 27 w 35"/>
                  <a:gd name="GluePoint1Y" fmla="*/ 37 h 43"/>
                  <a:gd name="GluePoint2X" fmla="*/ 26 w 35"/>
                  <a:gd name="GluePoint2Y" fmla="*/ 32 h 43"/>
                  <a:gd name="GluePoint3X" fmla="*/ 29 w 35"/>
                  <a:gd name="GluePoint3Y" fmla="*/ 16 h 43"/>
                  <a:gd name="GluePoint4X" fmla="*/ 35 w 35"/>
                  <a:gd name="GluePoint4Y" fmla="*/ 0 h 43"/>
                  <a:gd name="GluePoint5X" fmla="*/ 30 w 35"/>
                  <a:gd name="GluePoint5Y" fmla="*/ 0 h 43"/>
                  <a:gd name="GluePoint6X" fmla="*/ 27 w 35"/>
                  <a:gd name="GluePoint6Y" fmla="*/ 5 h 43"/>
                  <a:gd name="GluePoint7X" fmla="*/ 27 w 35"/>
                  <a:gd name="GluePoint7Y" fmla="*/ 6 h 43"/>
                  <a:gd name="GluePoint8X" fmla="*/ 24 w 35"/>
                  <a:gd name="GluePoint8Y" fmla="*/ 8 h 43"/>
                  <a:gd name="GluePoint9X" fmla="*/ 22 w 35"/>
                  <a:gd name="GluePoint9Y" fmla="*/ 13 h 43"/>
                  <a:gd name="GluePoint10X" fmla="*/ 16 w 35"/>
                  <a:gd name="GluePoint10Y" fmla="*/ 16 h 43"/>
                  <a:gd name="GluePoint11X" fmla="*/ 13 w 35"/>
                  <a:gd name="GluePoint11Y" fmla="*/ 23 h 43"/>
                  <a:gd name="GluePoint12X" fmla="*/ 7 w 35"/>
                  <a:gd name="GluePoint12Y" fmla="*/ 29 h 43"/>
                  <a:gd name="GluePoint13X" fmla="*/ 0 w 35"/>
                  <a:gd name="GluePoint13Y" fmla="*/ 42 h 43"/>
                  <a:gd name="GluePoint14X" fmla="*/ 0 w 35"/>
                  <a:gd name="GluePoint14Y" fmla="*/ 43 h 43"/>
                  <a:gd name="GluePoint15X" fmla="*/ 16 w 35"/>
                  <a:gd name="GluePoint15Y" fmla="*/ 43 h 43"/>
                  <a:gd name="GluePoint16X" fmla="*/ 22 w 35"/>
                  <a:gd name="GluePoint16Y" fmla="*/ 40 h 43"/>
                  <a:gd name="GluePoint17X" fmla="*/ 24 w 35"/>
                  <a:gd name="GluePoint17Y" fmla="*/ 40 h 43"/>
                  <a:gd name="GluePoint18X" fmla="*/ 27 w 35"/>
                  <a:gd name="GluePoint18Y" fmla="*/ 37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5" h="43">
                    <a:moveTo>
                      <a:pt x="27" y="37"/>
                    </a:moveTo>
                    <a:lnTo>
                      <a:pt x="26" y="32"/>
                    </a:lnTo>
                    <a:lnTo>
                      <a:pt x="29" y="16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2" y="13"/>
                    </a:lnTo>
                    <a:lnTo>
                      <a:pt x="16" y="16"/>
                    </a:lnTo>
                    <a:lnTo>
                      <a:pt x="13" y="23"/>
                    </a:lnTo>
                    <a:lnTo>
                      <a:pt x="7" y="29"/>
                    </a:lnTo>
                    <a:lnTo>
                      <a:pt x="0" y="42"/>
                    </a:lnTo>
                    <a:lnTo>
                      <a:pt x="0" y="43"/>
                    </a:lnTo>
                    <a:lnTo>
                      <a:pt x="16" y="43"/>
                    </a:lnTo>
                    <a:lnTo>
                      <a:pt x="22" y="40"/>
                    </a:lnTo>
                    <a:lnTo>
                      <a:pt x="24" y="40"/>
                    </a:lnTo>
                    <a:lnTo>
                      <a:pt x="27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98" name="Freeform 51"/>
              <p:cNvSpPr/>
              <p:nvPr/>
            </p:nvSpPr>
            <p:spPr>
              <a:xfrm>
                <a:off x="2505240" y="1724040"/>
                <a:ext cx="102960" cy="117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117000"/>
                  <a:gd name="textAreaBottom" fmla="*/ 117360 h 117000"/>
                  <a:gd name="GluePoint1X" fmla="*/ 3 w 65"/>
                  <a:gd name="GluePoint1Y" fmla="*/ 53 h 74"/>
                  <a:gd name="GluePoint2X" fmla="*/ 9 w 65"/>
                  <a:gd name="GluePoint2Y" fmla="*/ 37 h 74"/>
                  <a:gd name="GluePoint3X" fmla="*/ 15 w 65"/>
                  <a:gd name="GluePoint3Y" fmla="*/ 35 h 74"/>
                  <a:gd name="GluePoint4X" fmla="*/ 17 w 65"/>
                  <a:gd name="GluePoint4Y" fmla="*/ 32 h 74"/>
                  <a:gd name="GluePoint5X" fmla="*/ 20 w 65"/>
                  <a:gd name="GluePoint5Y" fmla="*/ 31 h 74"/>
                  <a:gd name="GluePoint6X" fmla="*/ 23 w 65"/>
                  <a:gd name="GluePoint6Y" fmla="*/ 23 h 74"/>
                  <a:gd name="GluePoint7X" fmla="*/ 30 w 65"/>
                  <a:gd name="GluePoint7Y" fmla="*/ 15 h 74"/>
                  <a:gd name="GluePoint8X" fmla="*/ 33 w 65"/>
                  <a:gd name="GluePoint8Y" fmla="*/ 10 h 74"/>
                  <a:gd name="GluePoint9X" fmla="*/ 42 w 65"/>
                  <a:gd name="GluePoint9Y" fmla="*/ 0 h 74"/>
                  <a:gd name="GluePoint10X" fmla="*/ 46 w 65"/>
                  <a:gd name="GluePoint10Y" fmla="*/ 0 h 74"/>
                  <a:gd name="GluePoint11X" fmla="*/ 47 w 65"/>
                  <a:gd name="GluePoint11Y" fmla="*/ 2 h 74"/>
                  <a:gd name="GluePoint12X" fmla="*/ 47 w 65"/>
                  <a:gd name="GluePoint12Y" fmla="*/ 3 h 74"/>
                  <a:gd name="GluePoint13X" fmla="*/ 50 w 65"/>
                  <a:gd name="GluePoint13Y" fmla="*/ 5 h 74"/>
                  <a:gd name="GluePoint14X" fmla="*/ 60 w 65"/>
                  <a:gd name="GluePoint14Y" fmla="*/ 2 h 74"/>
                  <a:gd name="GluePoint15X" fmla="*/ 65 w 65"/>
                  <a:gd name="GluePoint15Y" fmla="*/ 6 h 74"/>
                  <a:gd name="GluePoint16X" fmla="*/ 60 w 65"/>
                  <a:gd name="GluePoint16Y" fmla="*/ 18 h 74"/>
                  <a:gd name="GluePoint17X" fmla="*/ 57 w 65"/>
                  <a:gd name="GluePoint17Y" fmla="*/ 31 h 74"/>
                  <a:gd name="GluePoint18X" fmla="*/ 60 w 65"/>
                  <a:gd name="GluePoint18Y" fmla="*/ 31 h 74"/>
                  <a:gd name="GluePoint19X" fmla="*/ 58 w 65"/>
                  <a:gd name="GluePoint19Y" fmla="*/ 35 h 74"/>
                  <a:gd name="GluePoint20X" fmla="*/ 60 w 65"/>
                  <a:gd name="GluePoint20Y" fmla="*/ 39 h 74"/>
                  <a:gd name="GluePoint21X" fmla="*/ 63 w 65"/>
                  <a:gd name="GluePoint21Y" fmla="*/ 39 h 74"/>
                  <a:gd name="GluePoint22X" fmla="*/ 65 w 65"/>
                  <a:gd name="GluePoint22Y" fmla="*/ 39 h 74"/>
                  <a:gd name="GluePoint23X" fmla="*/ 63 w 65"/>
                  <a:gd name="GluePoint23Y" fmla="*/ 42 h 74"/>
                  <a:gd name="GluePoint24X" fmla="*/ 62 w 65"/>
                  <a:gd name="GluePoint24Y" fmla="*/ 43 h 74"/>
                  <a:gd name="GluePoint25X" fmla="*/ 63 w 65"/>
                  <a:gd name="GluePoint25Y" fmla="*/ 43 h 74"/>
                  <a:gd name="GluePoint26X" fmla="*/ 63 w 65"/>
                  <a:gd name="GluePoint26Y" fmla="*/ 45 h 74"/>
                  <a:gd name="GluePoint27X" fmla="*/ 50 w 65"/>
                  <a:gd name="GluePoint27Y" fmla="*/ 50 h 74"/>
                  <a:gd name="GluePoint28X" fmla="*/ 41 w 65"/>
                  <a:gd name="GluePoint28Y" fmla="*/ 55 h 74"/>
                  <a:gd name="GluePoint29X" fmla="*/ 38 w 65"/>
                  <a:gd name="GluePoint29Y" fmla="*/ 53 h 74"/>
                  <a:gd name="GluePoint30X" fmla="*/ 38 w 65"/>
                  <a:gd name="GluePoint30Y" fmla="*/ 50 h 74"/>
                  <a:gd name="GluePoint31X" fmla="*/ 36 w 65"/>
                  <a:gd name="GluePoint31Y" fmla="*/ 50 h 74"/>
                  <a:gd name="GluePoint32X" fmla="*/ 30 w 65"/>
                  <a:gd name="GluePoint32Y" fmla="*/ 58 h 74"/>
                  <a:gd name="GluePoint33X" fmla="*/ 27 w 65"/>
                  <a:gd name="GluePoint33Y" fmla="*/ 58 h 74"/>
                  <a:gd name="GluePoint34X" fmla="*/ 23 w 65"/>
                  <a:gd name="GluePoint34Y" fmla="*/ 61 h 74"/>
                  <a:gd name="GluePoint35X" fmla="*/ 22 w 65"/>
                  <a:gd name="GluePoint35Y" fmla="*/ 60 h 74"/>
                  <a:gd name="GluePoint36X" fmla="*/ 19 w 65"/>
                  <a:gd name="GluePoint36Y" fmla="*/ 63 h 74"/>
                  <a:gd name="GluePoint37X" fmla="*/ 19 w 65"/>
                  <a:gd name="GluePoint37Y" fmla="*/ 61 h 74"/>
                  <a:gd name="GluePoint38X" fmla="*/ 15 w 65"/>
                  <a:gd name="GluePoint38Y" fmla="*/ 63 h 74"/>
                  <a:gd name="GluePoint39X" fmla="*/ 6 w 65"/>
                  <a:gd name="GluePoint39Y" fmla="*/ 72 h 74"/>
                  <a:gd name="GluePoint40X" fmla="*/ 1 w 65"/>
                  <a:gd name="GluePoint40Y" fmla="*/ 74 h 74"/>
                  <a:gd name="GluePoint41X" fmla="*/ 0 w 65"/>
                  <a:gd name="GluePoint41Y" fmla="*/ 69 h 74"/>
                  <a:gd name="GluePoint42X" fmla="*/ 3 w 65"/>
                  <a:gd name="GluePoint42Y" fmla="*/ 53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65" h="74">
                    <a:moveTo>
                      <a:pt x="3" y="53"/>
                    </a:moveTo>
                    <a:lnTo>
                      <a:pt x="9" y="37"/>
                    </a:lnTo>
                    <a:lnTo>
                      <a:pt x="15" y="35"/>
                    </a:lnTo>
                    <a:lnTo>
                      <a:pt x="17" y="32"/>
                    </a:lnTo>
                    <a:lnTo>
                      <a:pt x="20" y="31"/>
                    </a:lnTo>
                    <a:lnTo>
                      <a:pt x="23" y="23"/>
                    </a:lnTo>
                    <a:lnTo>
                      <a:pt x="30" y="15"/>
                    </a:lnTo>
                    <a:lnTo>
                      <a:pt x="33" y="10"/>
                    </a:lnTo>
                    <a:lnTo>
                      <a:pt x="42" y="0"/>
                    </a:lnTo>
                    <a:lnTo>
                      <a:pt x="46" y="0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0" y="5"/>
                    </a:lnTo>
                    <a:lnTo>
                      <a:pt x="60" y="2"/>
                    </a:lnTo>
                    <a:lnTo>
                      <a:pt x="65" y="6"/>
                    </a:lnTo>
                    <a:lnTo>
                      <a:pt x="60" y="18"/>
                    </a:lnTo>
                    <a:lnTo>
                      <a:pt x="57" y="31"/>
                    </a:lnTo>
                    <a:lnTo>
                      <a:pt x="60" y="31"/>
                    </a:lnTo>
                    <a:lnTo>
                      <a:pt x="58" y="35"/>
                    </a:lnTo>
                    <a:lnTo>
                      <a:pt x="60" y="39"/>
                    </a:lnTo>
                    <a:lnTo>
                      <a:pt x="63" y="39"/>
                    </a:lnTo>
                    <a:lnTo>
                      <a:pt x="65" y="39"/>
                    </a:lnTo>
                    <a:lnTo>
                      <a:pt x="63" y="42"/>
                    </a:lnTo>
                    <a:lnTo>
                      <a:pt x="62" y="43"/>
                    </a:lnTo>
                    <a:lnTo>
                      <a:pt x="63" y="43"/>
                    </a:lnTo>
                    <a:lnTo>
                      <a:pt x="63" y="45"/>
                    </a:lnTo>
                    <a:lnTo>
                      <a:pt x="50" y="50"/>
                    </a:lnTo>
                    <a:lnTo>
                      <a:pt x="41" y="55"/>
                    </a:lnTo>
                    <a:lnTo>
                      <a:pt x="38" y="53"/>
                    </a:lnTo>
                    <a:lnTo>
                      <a:pt x="38" y="50"/>
                    </a:lnTo>
                    <a:lnTo>
                      <a:pt x="36" y="50"/>
                    </a:lnTo>
                    <a:lnTo>
                      <a:pt x="30" y="58"/>
                    </a:lnTo>
                    <a:lnTo>
                      <a:pt x="27" y="58"/>
                    </a:lnTo>
                    <a:lnTo>
                      <a:pt x="23" y="61"/>
                    </a:lnTo>
                    <a:lnTo>
                      <a:pt x="22" y="60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5" y="63"/>
                    </a:lnTo>
                    <a:lnTo>
                      <a:pt x="6" y="72"/>
                    </a:lnTo>
                    <a:lnTo>
                      <a:pt x="1" y="74"/>
                    </a:lnTo>
                    <a:lnTo>
                      <a:pt x="0" y="69"/>
                    </a:lnTo>
                    <a:lnTo>
                      <a:pt x="3" y="5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799" name="Freeform 52"/>
              <p:cNvSpPr/>
              <p:nvPr/>
            </p:nvSpPr>
            <p:spPr>
              <a:xfrm>
                <a:off x="2579760" y="1706400"/>
                <a:ext cx="105840" cy="78840"/>
              </a:xfrm>
              <a:custGeom>
                <a:avLst/>
                <a:gdLst>
                  <a:gd name="textAreaLeft" fmla="*/ 0 w 105840"/>
                  <a:gd name="textAreaRight" fmla="*/ 106200 w 105840"/>
                  <a:gd name="textAreaTop" fmla="*/ 0 h 78840"/>
                  <a:gd name="textAreaBottom" fmla="*/ 79200 h 78840"/>
                  <a:gd name="GluePoint1X" fmla="*/ 65 w 67"/>
                  <a:gd name="GluePoint1Y" fmla="*/ 34 h 50"/>
                  <a:gd name="GluePoint2X" fmla="*/ 67 w 67"/>
                  <a:gd name="GluePoint2Y" fmla="*/ 34 h 50"/>
                  <a:gd name="GluePoint3X" fmla="*/ 67 w 67"/>
                  <a:gd name="GluePoint3Y" fmla="*/ 32 h 50"/>
                  <a:gd name="GluePoint4X" fmla="*/ 57 w 67"/>
                  <a:gd name="GluePoint4Y" fmla="*/ 30 h 50"/>
                  <a:gd name="GluePoint5X" fmla="*/ 56 w 67"/>
                  <a:gd name="GluePoint5Y" fmla="*/ 22 h 50"/>
                  <a:gd name="GluePoint6X" fmla="*/ 57 w 67"/>
                  <a:gd name="GluePoint6Y" fmla="*/ 16 h 50"/>
                  <a:gd name="GluePoint7X" fmla="*/ 53 w 67"/>
                  <a:gd name="GluePoint7Y" fmla="*/ 16 h 50"/>
                  <a:gd name="GluePoint8X" fmla="*/ 57 w 67"/>
                  <a:gd name="GluePoint8Y" fmla="*/ 13 h 50"/>
                  <a:gd name="GluePoint9X" fmla="*/ 62 w 67"/>
                  <a:gd name="GluePoint9Y" fmla="*/ 6 h 50"/>
                  <a:gd name="GluePoint10X" fmla="*/ 62 w 67"/>
                  <a:gd name="GluePoint10Y" fmla="*/ 5 h 50"/>
                  <a:gd name="GluePoint11X" fmla="*/ 59 w 67"/>
                  <a:gd name="GluePoint11Y" fmla="*/ 1 h 50"/>
                  <a:gd name="GluePoint12X" fmla="*/ 51 w 67"/>
                  <a:gd name="GluePoint12Y" fmla="*/ 5 h 50"/>
                  <a:gd name="GluePoint13X" fmla="*/ 49 w 67"/>
                  <a:gd name="GluePoint13Y" fmla="*/ 1 h 50"/>
                  <a:gd name="GluePoint14X" fmla="*/ 43 w 67"/>
                  <a:gd name="GluePoint14Y" fmla="*/ 0 h 50"/>
                  <a:gd name="GluePoint15X" fmla="*/ 35 w 67"/>
                  <a:gd name="GluePoint15Y" fmla="*/ 1 h 50"/>
                  <a:gd name="GluePoint16X" fmla="*/ 34 w 67"/>
                  <a:gd name="GluePoint16Y" fmla="*/ 3 h 50"/>
                  <a:gd name="GluePoint17X" fmla="*/ 27 w 67"/>
                  <a:gd name="GluePoint17Y" fmla="*/ 3 h 50"/>
                  <a:gd name="GluePoint18X" fmla="*/ 24 w 67"/>
                  <a:gd name="GluePoint18Y" fmla="*/ 1 h 50"/>
                  <a:gd name="GluePoint19X" fmla="*/ 18 w 67"/>
                  <a:gd name="GluePoint19Y" fmla="*/ 0 h 50"/>
                  <a:gd name="GluePoint20X" fmla="*/ 18 w 67"/>
                  <a:gd name="GluePoint20Y" fmla="*/ 1 h 50"/>
                  <a:gd name="GluePoint21X" fmla="*/ 15 w 67"/>
                  <a:gd name="GluePoint21Y" fmla="*/ 1 h 50"/>
                  <a:gd name="GluePoint22X" fmla="*/ 11 w 67"/>
                  <a:gd name="GluePoint22Y" fmla="*/ 8 h 50"/>
                  <a:gd name="GluePoint23X" fmla="*/ 8 w 67"/>
                  <a:gd name="GluePoint23Y" fmla="*/ 11 h 50"/>
                  <a:gd name="GluePoint24X" fmla="*/ 0 w 67"/>
                  <a:gd name="GluePoint24Y" fmla="*/ 13 h 50"/>
                  <a:gd name="GluePoint25X" fmla="*/ 0 w 67"/>
                  <a:gd name="GluePoint25Y" fmla="*/ 14 h 50"/>
                  <a:gd name="GluePoint26X" fmla="*/ 3 w 67"/>
                  <a:gd name="GluePoint26Y" fmla="*/ 16 h 50"/>
                  <a:gd name="GluePoint27X" fmla="*/ 13 w 67"/>
                  <a:gd name="GluePoint27Y" fmla="*/ 13 h 50"/>
                  <a:gd name="GluePoint28X" fmla="*/ 18 w 67"/>
                  <a:gd name="GluePoint28Y" fmla="*/ 17 h 50"/>
                  <a:gd name="GluePoint29X" fmla="*/ 13 w 67"/>
                  <a:gd name="GluePoint29Y" fmla="*/ 29 h 50"/>
                  <a:gd name="GluePoint30X" fmla="*/ 10 w 67"/>
                  <a:gd name="GluePoint30Y" fmla="*/ 42 h 50"/>
                  <a:gd name="GluePoint31X" fmla="*/ 13 w 67"/>
                  <a:gd name="GluePoint31Y" fmla="*/ 42 h 50"/>
                  <a:gd name="GluePoint32X" fmla="*/ 11 w 67"/>
                  <a:gd name="GluePoint32Y" fmla="*/ 46 h 50"/>
                  <a:gd name="GluePoint33X" fmla="*/ 13 w 67"/>
                  <a:gd name="GluePoint33Y" fmla="*/ 50 h 50"/>
                  <a:gd name="GluePoint34X" fmla="*/ 16 w 67"/>
                  <a:gd name="GluePoint34Y" fmla="*/ 50 h 50"/>
                  <a:gd name="GluePoint35X" fmla="*/ 18 w 67"/>
                  <a:gd name="GluePoint35Y" fmla="*/ 50 h 50"/>
                  <a:gd name="GluePoint36X" fmla="*/ 22 w 67"/>
                  <a:gd name="GluePoint36Y" fmla="*/ 50 h 50"/>
                  <a:gd name="GluePoint37X" fmla="*/ 27 w 67"/>
                  <a:gd name="GluePoint37Y" fmla="*/ 50 h 50"/>
                  <a:gd name="GluePoint38X" fmla="*/ 30 w 67"/>
                  <a:gd name="GluePoint38Y" fmla="*/ 50 h 50"/>
                  <a:gd name="GluePoint39X" fmla="*/ 32 w 67"/>
                  <a:gd name="GluePoint39Y" fmla="*/ 46 h 50"/>
                  <a:gd name="GluePoint40X" fmla="*/ 37 w 67"/>
                  <a:gd name="GluePoint40Y" fmla="*/ 48 h 50"/>
                  <a:gd name="GluePoint41X" fmla="*/ 53 w 67"/>
                  <a:gd name="GluePoint41Y" fmla="*/ 40 h 50"/>
                  <a:gd name="GluePoint42X" fmla="*/ 56 w 67"/>
                  <a:gd name="GluePoint42Y" fmla="*/ 37 h 50"/>
                  <a:gd name="GluePoint43X" fmla="*/ 56 w 67"/>
                  <a:gd name="GluePoint43Y" fmla="*/ 38 h 50"/>
                  <a:gd name="GluePoint44X" fmla="*/ 57 w 67"/>
                  <a:gd name="GluePoint44Y" fmla="*/ 38 h 50"/>
                  <a:gd name="GluePoint45X" fmla="*/ 61 w 67"/>
                  <a:gd name="GluePoint45Y" fmla="*/ 35 h 50"/>
                  <a:gd name="GluePoint46X" fmla="*/ 65 w 67"/>
                  <a:gd name="GluePoint46Y" fmla="*/ 34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7" h="50">
                    <a:moveTo>
                      <a:pt x="65" y="34"/>
                    </a:moveTo>
                    <a:lnTo>
                      <a:pt x="67" y="34"/>
                    </a:lnTo>
                    <a:lnTo>
                      <a:pt x="67" y="32"/>
                    </a:lnTo>
                    <a:lnTo>
                      <a:pt x="57" y="30"/>
                    </a:lnTo>
                    <a:lnTo>
                      <a:pt x="56" y="22"/>
                    </a:lnTo>
                    <a:lnTo>
                      <a:pt x="57" y="16"/>
                    </a:lnTo>
                    <a:lnTo>
                      <a:pt x="53" y="16"/>
                    </a:lnTo>
                    <a:lnTo>
                      <a:pt x="57" y="13"/>
                    </a:lnTo>
                    <a:lnTo>
                      <a:pt x="62" y="6"/>
                    </a:lnTo>
                    <a:lnTo>
                      <a:pt x="62" y="5"/>
                    </a:lnTo>
                    <a:lnTo>
                      <a:pt x="59" y="1"/>
                    </a:lnTo>
                    <a:lnTo>
                      <a:pt x="51" y="5"/>
                    </a:lnTo>
                    <a:lnTo>
                      <a:pt x="49" y="1"/>
                    </a:lnTo>
                    <a:lnTo>
                      <a:pt x="43" y="0"/>
                    </a:lnTo>
                    <a:lnTo>
                      <a:pt x="35" y="1"/>
                    </a:lnTo>
                    <a:lnTo>
                      <a:pt x="34" y="3"/>
                    </a:lnTo>
                    <a:lnTo>
                      <a:pt x="27" y="3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8" y="1"/>
                    </a:lnTo>
                    <a:lnTo>
                      <a:pt x="15" y="1"/>
                    </a:lnTo>
                    <a:lnTo>
                      <a:pt x="11" y="8"/>
                    </a:lnTo>
                    <a:lnTo>
                      <a:pt x="8" y="11"/>
                    </a:lnTo>
                    <a:lnTo>
                      <a:pt x="0" y="13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13" y="13"/>
                    </a:lnTo>
                    <a:lnTo>
                      <a:pt x="18" y="17"/>
                    </a:lnTo>
                    <a:lnTo>
                      <a:pt x="13" y="29"/>
                    </a:lnTo>
                    <a:lnTo>
                      <a:pt x="10" y="42"/>
                    </a:lnTo>
                    <a:lnTo>
                      <a:pt x="13" y="42"/>
                    </a:lnTo>
                    <a:lnTo>
                      <a:pt x="11" y="46"/>
                    </a:lnTo>
                    <a:lnTo>
                      <a:pt x="13" y="50"/>
                    </a:lnTo>
                    <a:lnTo>
                      <a:pt x="16" y="50"/>
                    </a:lnTo>
                    <a:lnTo>
                      <a:pt x="18" y="50"/>
                    </a:lnTo>
                    <a:lnTo>
                      <a:pt x="22" y="50"/>
                    </a:lnTo>
                    <a:lnTo>
                      <a:pt x="27" y="50"/>
                    </a:lnTo>
                    <a:lnTo>
                      <a:pt x="30" y="50"/>
                    </a:lnTo>
                    <a:lnTo>
                      <a:pt x="32" y="46"/>
                    </a:lnTo>
                    <a:lnTo>
                      <a:pt x="37" y="48"/>
                    </a:lnTo>
                    <a:lnTo>
                      <a:pt x="53" y="40"/>
                    </a:lnTo>
                    <a:lnTo>
                      <a:pt x="56" y="37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61" y="35"/>
                    </a:lnTo>
                    <a:lnTo>
                      <a:pt x="65" y="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00" name="Freeform 53"/>
              <p:cNvSpPr/>
              <p:nvPr/>
            </p:nvSpPr>
            <p:spPr>
              <a:xfrm>
                <a:off x="2617920" y="1760400"/>
                <a:ext cx="123480" cy="709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70920"/>
                  <a:gd name="textAreaBottom" fmla="*/ 71280 h 70920"/>
                  <a:gd name="GluePoint1X" fmla="*/ 75 w 78"/>
                  <a:gd name="GluePoint1Y" fmla="*/ 8 h 45"/>
                  <a:gd name="GluePoint2X" fmla="*/ 73 w 78"/>
                  <a:gd name="GluePoint2Y" fmla="*/ 6 h 45"/>
                  <a:gd name="GluePoint3X" fmla="*/ 67 w 78"/>
                  <a:gd name="GluePoint3Y" fmla="*/ 6 h 45"/>
                  <a:gd name="GluePoint4X" fmla="*/ 68 w 78"/>
                  <a:gd name="GluePoint4Y" fmla="*/ 4 h 45"/>
                  <a:gd name="GluePoint5X" fmla="*/ 67 w 78"/>
                  <a:gd name="GluePoint5Y" fmla="*/ 3 h 45"/>
                  <a:gd name="GluePoint6X" fmla="*/ 62 w 78"/>
                  <a:gd name="GluePoint6Y" fmla="*/ 6 h 45"/>
                  <a:gd name="GluePoint7X" fmla="*/ 56 w 78"/>
                  <a:gd name="GluePoint7Y" fmla="*/ 6 h 45"/>
                  <a:gd name="GluePoint8X" fmla="*/ 56 w 78"/>
                  <a:gd name="GluePoint8Y" fmla="*/ 4 h 45"/>
                  <a:gd name="GluePoint9X" fmla="*/ 40 w 78"/>
                  <a:gd name="GluePoint9Y" fmla="*/ 1 h 45"/>
                  <a:gd name="GluePoint10X" fmla="*/ 41 w 78"/>
                  <a:gd name="GluePoint10Y" fmla="*/ 0 h 45"/>
                  <a:gd name="GluePoint11X" fmla="*/ 37 w 78"/>
                  <a:gd name="GluePoint11Y" fmla="*/ 1 h 45"/>
                  <a:gd name="GluePoint12X" fmla="*/ 33 w 78"/>
                  <a:gd name="GluePoint12Y" fmla="*/ 4 h 45"/>
                  <a:gd name="GluePoint13X" fmla="*/ 25 w 78"/>
                  <a:gd name="GluePoint13Y" fmla="*/ 9 h 45"/>
                  <a:gd name="GluePoint14X" fmla="*/ 25 w 78"/>
                  <a:gd name="GluePoint14Y" fmla="*/ 12 h 45"/>
                  <a:gd name="GluePoint15X" fmla="*/ 32 w 78"/>
                  <a:gd name="GluePoint15Y" fmla="*/ 11 h 45"/>
                  <a:gd name="GluePoint16X" fmla="*/ 46 w 78"/>
                  <a:gd name="GluePoint16Y" fmla="*/ 11 h 45"/>
                  <a:gd name="GluePoint17X" fmla="*/ 45 w 78"/>
                  <a:gd name="GluePoint17Y" fmla="*/ 12 h 45"/>
                  <a:gd name="GluePoint18X" fmla="*/ 38 w 78"/>
                  <a:gd name="GluePoint18Y" fmla="*/ 12 h 45"/>
                  <a:gd name="GluePoint19X" fmla="*/ 33 w 78"/>
                  <a:gd name="GluePoint19Y" fmla="*/ 16 h 45"/>
                  <a:gd name="GluePoint20X" fmla="*/ 30 w 78"/>
                  <a:gd name="GluePoint20Y" fmla="*/ 12 h 45"/>
                  <a:gd name="GluePoint21X" fmla="*/ 13 w 78"/>
                  <a:gd name="GluePoint21Y" fmla="*/ 22 h 45"/>
                  <a:gd name="GluePoint22X" fmla="*/ 13 w 78"/>
                  <a:gd name="GluePoint22Y" fmla="*/ 22 h 45"/>
                  <a:gd name="GluePoint23X" fmla="*/ 8 w 78"/>
                  <a:gd name="GluePoint23Y" fmla="*/ 24 h 45"/>
                  <a:gd name="GluePoint24X" fmla="*/ 2 w 78"/>
                  <a:gd name="GluePoint24Y" fmla="*/ 29 h 45"/>
                  <a:gd name="GluePoint25X" fmla="*/ 6 w 78"/>
                  <a:gd name="GluePoint25Y" fmla="*/ 25 h 45"/>
                  <a:gd name="GluePoint26X" fmla="*/ 2 w 78"/>
                  <a:gd name="GluePoint26Y" fmla="*/ 29 h 45"/>
                  <a:gd name="GluePoint27X" fmla="*/ 0 w 78"/>
                  <a:gd name="GluePoint27Y" fmla="*/ 35 h 45"/>
                  <a:gd name="GluePoint28X" fmla="*/ 0 w 78"/>
                  <a:gd name="GluePoint28Y" fmla="*/ 38 h 45"/>
                  <a:gd name="GluePoint29X" fmla="*/ 2 w 78"/>
                  <a:gd name="GluePoint29Y" fmla="*/ 38 h 45"/>
                  <a:gd name="GluePoint30X" fmla="*/ 3 w 78"/>
                  <a:gd name="GluePoint30Y" fmla="*/ 43 h 45"/>
                  <a:gd name="GluePoint31X" fmla="*/ 6 w 78"/>
                  <a:gd name="GluePoint31Y" fmla="*/ 45 h 45"/>
                  <a:gd name="GluePoint32X" fmla="*/ 10 w 78"/>
                  <a:gd name="GluePoint32Y" fmla="*/ 41 h 45"/>
                  <a:gd name="GluePoint33X" fmla="*/ 13 w 78"/>
                  <a:gd name="GluePoint33Y" fmla="*/ 41 h 45"/>
                  <a:gd name="GluePoint34X" fmla="*/ 27 w 78"/>
                  <a:gd name="GluePoint34Y" fmla="*/ 30 h 45"/>
                  <a:gd name="GluePoint35X" fmla="*/ 30 w 78"/>
                  <a:gd name="GluePoint35Y" fmla="*/ 25 h 45"/>
                  <a:gd name="GluePoint36X" fmla="*/ 30 w 78"/>
                  <a:gd name="GluePoint36Y" fmla="*/ 27 h 45"/>
                  <a:gd name="GluePoint37X" fmla="*/ 33 w 78"/>
                  <a:gd name="GluePoint37Y" fmla="*/ 24 h 45"/>
                  <a:gd name="GluePoint38X" fmla="*/ 35 w 78"/>
                  <a:gd name="GluePoint38Y" fmla="*/ 27 h 45"/>
                  <a:gd name="GluePoint39X" fmla="*/ 38 w 78"/>
                  <a:gd name="GluePoint39Y" fmla="*/ 27 h 45"/>
                  <a:gd name="GluePoint40X" fmla="*/ 38 w 78"/>
                  <a:gd name="GluePoint40Y" fmla="*/ 22 h 45"/>
                  <a:gd name="GluePoint41X" fmla="*/ 41 w 78"/>
                  <a:gd name="GluePoint41Y" fmla="*/ 24 h 45"/>
                  <a:gd name="GluePoint42X" fmla="*/ 49 w 78"/>
                  <a:gd name="GluePoint42Y" fmla="*/ 22 h 45"/>
                  <a:gd name="GluePoint43X" fmla="*/ 68 w 78"/>
                  <a:gd name="GluePoint43Y" fmla="*/ 14 h 45"/>
                  <a:gd name="GluePoint44X" fmla="*/ 75 w 78"/>
                  <a:gd name="GluePoint44Y" fmla="*/ 14 h 45"/>
                  <a:gd name="GluePoint45X" fmla="*/ 78 w 78"/>
                  <a:gd name="GluePoint45Y" fmla="*/ 12 h 45"/>
                  <a:gd name="GluePoint46X" fmla="*/ 76 w 78"/>
                  <a:gd name="GluePoint46Y" fmla="*/ 12 h 45"/>
                  <a:gd name="GluePoint47X" fmla="*/ 73 w 78"/>
                  <a:gd name="GluePoint47Y" fmla="*/ 11 h 45"/>
                  <a:gd name="GluePoint48X" fmla="*/ 75 w 78"/>
                  <a:gd name="GluePoint48Y" fmla="*/ 9 h 45"/>
                  <a:gd name="GluePoint49X" fmla="*/ 75 w 78"/>
                  <a:gd name="GluePoint49Y" fmla="*/ 8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78" h="45">
                    <a:moveTo>
                      <a:pt x="75" y="8"/>
                    </a:moveTo>
                    <a:lnTo>
                      <a:pt x="73" y="6"/>
                    </a:lnTo>
                    <a:lnTo>
                      <a:pt x="67" y="6"/>
                    </a:lnTo>
                    <a:lnTo>
                      <a:pt x="68" y="4"/>
                    </a:lnTo>
                    <a:lnTo>
                      <a:pt x="67" y="3"/>
                    </a:lnTo>
                    <a:lnTo>
                      <a:pt x="62" y="6"/>
                    </a:lnTo>
                    <a:lnTo>
                      <a:pt x="56" y="6"/>
                    </a:lnTo>
                    <a:lnTo>
                      <a:pt x="56" y="4"/>
                    </a:lnTo>
                    <a:lnTo>
                      <a:pt x="40" y="1"/>
                    </a:lnTo>
                    <a:lnTo>
                      <a:pt x="41" y="0"/>
                    </a:lnTo>
                    <a:lnTo>
                      <a:pt x="37" y="1"/>
                    </a:lnTo>
                    <a:lnTo>
                      <a:pt x="33" y="4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32" y="11"/>
                    </a:lnTo>
                    <a:lnTo>
                      <a:pt x="46" y="11"/>
                    </a:lnTo>
                    <a:lnTo>
                      <a:pt x="45" y="12"/>
                    </a:lnTo>
                    <a:lnTo>
                      <a:pt x="38" y="12"/>
                    </a:lnTo>
                    <a:lnTo>
                      <a:pt x="33" y="16"/>
                    </a:lnTo>
                    <a:lnTo>
                      <a:pt x="30" y="1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2" y="29"/>
                    </a:lnTo>
                    <a:lnTo>
                      <a:pt x="6" y="25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3" y="43"/>
                    </a:lnTo>
                    <a:lnTo>
                      <a:pt x="6" y="45"/>
                    </a:lnTo>
                    <a:lnTo>
                      <a:pt x="10" y="41"/>
                    </a:lnTo>
                    <a:lnTo>
                      <a:pt x="13" y="41"/>
                    </a:lnTo>
                    <a:lnTo>
                      <a:pt x="27" y="30"/>
                    </a:lnTo>
                    <a:lnTo>
                      <a:pt x="30" y="25"/>
                    </a:lnTo>
                    <a:lnTo>
                      <a:pt x="30" y="27"/>
                    </a:lnTo>
                    <a:lnTo>
                      <a:pt x="33" y="24"/>
                    </a:lnTo>
                    <a:lnTo>
                      <a:pt x="35" y="27"/>
                    </a:lnTo>
                    <a:lnTo>
                      <a:pt x="38" y="27"/>
                    </a:lnTo>
                    <a:lnTo>
                      <a:pt x="38" y="22"/>
                    </a:lnTo>
                    <a:lnTo>
                      <a:pt x="41" y="24"/>
                    </a:lnTo>
                    <a:lnTo>
                      <a:pt x="49" y="22"/>
                    </a:lnTo>
                    <a:lnTo>
                      <a:pt x="68" y="14"/>
                    </a:lnTo>
                    <a:lnTo>
                      <a:pt x="75" y="14"/>
                    </a:lnTo>
                    <a:lnTo>
                      <a:pt x="78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75" y="9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01" name="Freeform 54"/>
              <p:cNvSpPr/>
              <p:nvPr/>
            </p:nvSpPr>
            <p:spPr>
              <a:xfrm>
                <a:off x="2446200" y="1790640"/>
                <a:ext cx="60120" cy="60120"/>
              </a:xfrm>
              <a:custGeom>
                <a:avLst/>
                <a:gdLst>
                  <a:gd name="textAreaLeft" fmla="*/ 0 w 60120"/>
                  <a:gd name="textAreaRight" fmla="*/ 60480 w 60120"/>
                  <a:gd name="textAreaTop" fmla="*/ 0 h 60120"/>
                  <a:gd name="textAreaBottom" fmla="*/ 60480 h 60120"/>
                  <a:gd name="GluePoint1X" fmla="*/ 11 w 38"/>
                  <a:gd name="GluePoint1Y" fmla="*/ 38 h 38"/>
                  <a:gd name="GluePoint2X" fmla="*/ 11 w 38"/>
                  <a:gd name="GluePoint2Y" fmla="*/ 37 h 38"/>
                  <a:gd name="GluePoint3X" fmla="*/ 18 w 38"/>
                  <a:gd name="GluePoint3Y" fmla="*/ 24 h 38"/>
                  <a:gd name="GluePoint4X" fmla="*/ 24 w 38"/>
                  <a:gd name="GluePoint4Y" fmla="*/ 18 h 38"/>
                  <a:gd name="GluePoint5X" fmla="*/ 27 w 38"/>
                  <a:gd name="GluePoint5Y" fmla="*/ 11 h 38"/>
                  <a:gd name="GluePoint6X" fmla="*/ 33 w 38"/>
                  <a:gd name="GluePoint6Y" fmla="*/ 8 h 38"/>
                  <a:gd name="GluePoint7X" fmla="*/ 35 w 38"/>
                  <a:gd name="GluePoint7Y" fmla="*/ 3 h 38"/>
                  <a:gd name="GluePoint8X" fmla="*/ 38 w 38"/>
                  <a:gd name="GluePoint8Y" fmla="*/ 1 h 38"/>
                  <a:gd name="GluePoint9X" fmla="*/ 38 w 38"/>
                  <a:gd name="GluePoint9Y" fmla="*/ 0 h 38"/>
                  <a:gd name="GluePoint10X" fmla="*/ 24 w 38"/>
                  <a:gd name="GluePoint10Y" fmla="*/ 0 h 38"/>
                  <a:gd name="GluePoint11X" fmla="*/ 13 w 38"/>
                  <a:gd name="GluePoint11Y" fmla="*/ 0 h 38"/>
                  <a:gd name="GluePoint12X" fmla="*/ 10 w 38"/>
                  <a:gd name="GluePoint12Y" fmla="*/ 6 h 38"/>
                  <a:gd name="GluePoint13X" fmla="*/ 10 w 38"/>
                  <a:gd name="GluePoint13Y" fmla="*/ 10 h 38"/>
                  <a:gd name="GluePoint14X" fmla="*/ 6 w 38"/>
                  <a:gd name="GluePoint14Y" fmla="*/ 16 h 38"/>
                  <a:gd name="GluePoint15X" fmla="*/ 5 w 38"/>
                  <a:gd name="GluePoint15Y" fmla="*/ 21 h 38"/>
                  <a:gd name="GluePoint16X" fmla="*/ 3 w 38"/>
                  <a:gd name="GluePoint16Y" fmla="*/ 22 h 38"/>
                  <a:gd name="GluePoint17X" fmla="*/ 5 w 38"/>
                  <a:gd name="GluePoint17Y" fmla="*/ 24 h 38"/>
                  <a:gd name="GluePoint18X" fmla="*/ 0 w 38"/>
                  <a:gd name="GluePoint18Y" fmla="*/ 38 h 38"/>
                  <a:gd name="GluePoint19X" fmla="*/ 11 w 38"/>
                  <a:gd name="GluePoint19Y" fmla="*/ 38 h 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38" h="38">
                    <a:moveTo>
                      <a:pt x="11" y="38"/>
                    </a:moveTo>
                    <a:lnTo>
                      <a:pt x="11" y="37"/>
                    </a:lnTo>
                    <a:lnTo>
                      <a:pt x="18" y="24"/>
                    </a:lnTo>
                    <a:lnTo>
                      <a:pt x="24" y="18"/>
                    </a:lnTo>
                    <a:lnTo>
                      <a:pt x="27" y="11"/>
                    </a:lnTo>
                    <a:lnTo>
                      <a:pt x="33" y="8"/>
                    </a:lnTo>
                    <a:lnTo>
                      <a:pt x="35" y="3"/>
                    </a:lnTo>
                    <a:lnTo>
                      <a:pt x="38" y="1"/>
                    </a:lnTo>
                    <a:lnTo>
                      <a:pt x="38" y="0"/>
                    </a:lnTo>
                    <a:lnTo>
                      <a:pt x="24" y="0"/>
                    </a:lnTo>
                    <a:lnTo>
                      <a:pt x="13" y="0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6" y="16"/>
                    </a:lnTo>
                    <a:lnTo>
                      <a:pt x="5" y="21"/>
                    </a:lnTo>
                    <a:lnTo>
                      <a:pt x="3" y="22"/>
                    </a:lnTo>
                    <a:lnTo>
                      <a:pt x="5" y="24"/>
                    </a:lnTo>
                    <a:lnTo>
                      <a:pt x="0" y="38"/>
                    </a:lnTo>
                    <a:lnTo>
                      <a:pt x="11" y="3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240" bIns="30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02" name="Freeform 55"/>
              <p:cNvSpPr/>
              <p:nvPr/>
            </p:nvSpPr>
            <p:spPr>
              <a:xfrm>
                <a:off x="2368440" y="1890720"/>
                <a:ext cx="47160" cy="6480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64800"/>
                  <a:gd name="textAreaBottom" fmla="*/ 65160 h 64800"/>
                  <a:gd name="GluePoint1X" fmla="*/ 0 w 30"/>
                  <a:gd name="GluePoint1Y" fmla="*/ 30 h 41"/>
                  <a:gd name="GluePoint2X" fmla="*/ 3 w 30"/>
                  <a:gd name="GluePoint2Y" fmla="*/ 35 h 41"/>
                  <a:gd name="GluePoint3X" fmla="*/ 8 w 30"/>
                  <a:gd name="GluePoint3Y" fmla="*/ 37 h 41"/>
                  <a:gd name="GluePoint4X" fmla="*/ 8 w 30"/>
                  <a:gd name="GluePoint4Y" fmla="*/ 41 h 41"/>
                  <a:gd name="GluePoint5X" fmla="*/ 9 w 30"/>
                  <a:gd name="GluePoint5Y" fmla="*/ 40 h 41"/>
                  <a:gd name="GluePoint6X" fmla="*/ 20 w 30"/>
                  <a:gd name="GluePoint6Y" fmla="*/ 29 h 41"/>
                  <a:gd name="GluePoint7X" fmla="*/ 22 w 30"/>
                  <a:gd name="GluePoint7Y" fmla="*/ 24 h 41"/>
                  <a:gd name="GluePoint8X" fmla="*/ 24 w 30"/>
                  <a:gd name="GluePoint8Y" fmla="*/ 24 h 41"/>
                  <a:gd name="GluePoint9X" fmla="*/ 27 w 30"/>
                  <a:gd name="GluePoint9Y" fmla="*/ 19 h 41"/>
                  <a:gd name="GluePoint10X" fmla="*/ 25 w 30"/>
                  <a:gd name="GluePoint10Y" fmla="*/ 14 h 41"/>
                  <a:gd name="GluePoint11X" fmla="*/ 27 w 30"/>
                  <a:gd name="GluePoint11Y" fmla="*/ 11 h 41"/>
                  <a:gd name="GluePoint12X" fmla="*/ 30 w 30"/>
                  <a:gd name="GluePoint12Y" fmla="*/ 6 h 41"/>
                  <a:gd name="GluePoint13X" fmla="*/ 22 w 30"/>
                  <a:gd name="GluePoint13Y" fmla="*/ 0 h 41"/>
                  <a:gd name="GluePoint14X" fmla="*/ 19 w 30"/>
                  <a:gd name="GluePoint14Y" fmla="*/ 1 h 41"/>
                  <a:gd name="GluePoint15X" fmla="*/ 13 w 30"/>
                  <a:gd name="GluePoint15Y" fmla="*/ 6 h 41"/>
                  <a:gd name="GluePoint16X" fmla="*/ 14 w 30"/>
                  <a:gd name="GluePoint16Y" fmla="*/ 8 h 41"/>
                  <a:gd name="GluePoint17X" fmla="*/ 11 w 30"/>
                  <a:gd name="GluePoint17Y" fmla="*/ 9 h 41"/>
                  <a:gd name="GluePoint18X" fmla="*/ 11 w 30"/>
                  <a:gd name="GluePoint18Y" fmla="*/ 14 h 41"/>
                  <a:gd name="GluePoint19X" fmla="*/ 11 w 30"/>
                  <a:gd name="GluePoint19Y" fmla="*/ 14 h 41"/>
                  <a:gd name="GluePoint20X" fmla="*/ 11 w 30"/>
                  <a:gd name="GluePoint20Y" fmla="*/ 16 h 41"/>
                  <a:gd name="GluePoint21X" fmla="*/ 14 w 30"/>
                  <a:gd name="GluePoint21Y" fmla="*/ 20 h 41"/>
                  <a:gd name="GluePoint22X" fmla="*/ 8 w 30"/>
                  <a:gd name="GluePoint22Y" fmla="*/ 25 h 41"/>
                  <a:gd name="GluePoint23X" fmla="*/ 3 w 30"/>
                  <a:gd name="GluePoint23Y" fmla="*/ 27 h 41"/>
                  <a:gd name="GluePoint24X" fmla="*/ 0 w 30"/>
                  <a:gd name="GluePoint24Y" fmla="*/ 30 h 41"/>
                  <a:gd name="GluePoint25X" fmla="*/ 0 w 30"/>
                  <a:gd name="GluePoint25Y" fmla="*/ 3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30" h="41">
                    <a:moveTo>
                      <a:pt x="0" y="30"/>
                    </a:moveTo>
                    <a:lnTo>
                      <a:pt x="3" y="35"/>
                    </a:lnTo>
                    <a:lnTo>
                      <a:pt x="8" y="37"/>
                    </a:lnTo>
                    <a:lnTo>
                      <a:pt x="8" y="41"/>
                    </a:lnTo>
                    <a:lnTo>
                      <a:pt x="9" y="40"/>
                    </a:lnTo>
                    <a:lnTo>
                      <a:pt x="20" y="29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7" y="19"/>
                    </a:lnTo>
                    <a:lnTo>
                      <a:pt x="25" y="14"/>
                    </a:lnTo>
                    <a:lnTo>
                      <a:pt x="27" y="11"/>
                    </a:lnTo>
                    <a:lnTo>
                      <a:pt x="30" y="6"/>
                    </a:lnTo>
                    <a:lnTo>
                      <a:pt x="22" y="0"/>
                    </a:lnTo>
                    <a:lnTo>
                      <a:pt x="19" y="1"/>
                    </a:lnTo>
                    <a:lnTo>
                      <a:pt x="13" y="6"/>
                    </a:lnTo>
                    <a:lnTo>
                      <a:pt x="14" y="8"/>
                    </a:lnTo>
                    <a:lnTo>
                      <a:pt x="11" y="9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4" y="20"/>
                    </a:lnTo>
                    <a:lnTo>
                      <a:pt x="8" y="25"/>
                    </a:lnTo>
                    <a:lnTo>
                      <a:pt x="3" y="27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03" name="Freeform 56"/>
              <p:cNvSpPr/>
              <p:nvPr/>
            </p:nvSpPr>
            <p:spPr>
              <a:xfrm>
                <a:off x="2436840" y="1846440"/>
                <a:ext cx="77400" cy="3780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37800"/>
                  <a:gd name="textAreaBottom" fmla="*/ 38160 h 37800"/>
                  <a:gd name="GluePoint1X" fmla="*/ 0 w 49"/>
                  <a:gd name="GluePoint1Y" fmla="*/ 16 h 24"/>
                  <a:gd name="GluePoint2X" fmla="*/ 6 w 49"/>
                  <a:gd name="GluePoint2Y" fmla="*/ 3 h 24"/>
                  <a:gd name="GluePoint3X" fmla="*/ 33 w 49"/>
                  <a:gd name="GluePoint3Y" fmla="*/ 3 h 24"/>
                  <a:gd name="GluePoint4X" fmla="*/ 39 w 49"/>
                  <a:gd name="GluePoint4Y" fmla="*/ 0 h 24"/>
                  <a:gd name="GluePoint5X" fmla="*/ 41 w 49"/>
                  <a:gd name="GluePoint5Y" fmla="*/ 0 h 24"/>
                  <a:gd name="GluePoint6X" fmla="*/ 43 w 49"/>
                  <a:gd name="GluePoint6Y" fmla="*/ 7 h 24"/>
                  <a:gd name="GluePoint7X" fmla="*/ 36 w 49"/>
                  <a:gd name="GluePoint7Y" fmla="*/ 12 h 24"/>
                  <a:gd name="GluePoint8X" fmla="*/ 39 w 49"/>
                  <a:gd name="GluePoint8Y" fmla="*/ 13 h 24"/>
                  <a:gd name="GluePoint9X" fmla="*/ 41 w 49"/>
                  <a:gd name="GluePoint9Y" fmla="*/ 20 h 24"/>
                  <a:gd name="GluePoint10X" fmla="*/ 43 w 49"/>
                  <a:gd name="GluePoint10Y" fmla="*/ 21 h 24"/>
                  <a:gd name="GluePoint11X" fmla="*/ 47 w 49"/>
                  <a:gd name="GluePoint11Y" fmla="*/ 21 h 24"/>
                  <a:gd name="GluePoint12X" fmla="*/ 49 w 49"/>
                  <a:gd name="GluePoint12Y" fmla="*/ 18 h 24"/>
                  <a:gd name="GluePoint13X" fmla="*/ 47 w 49"/>
                  <a:gd name="GluePoint13Y" fmla="*/ 18 h 24"/>
                  <a:gd name="GluePoint14X" fmla="*/ 49 w 49"/>
                  <a:gd name="GluePoint14Y" fmla="*/ 18 h 24"/>
                  <a:gd name="GluePoint15X" fmla="*/ 49 w 49"/>
                  <a:gd name="GluePoint15Y" fmla="*/ 21 h 24"/>
                  <a:gd name="GluePoint16X" fmla="*/ 44 w 49"/>
                  <a:gd name="GluePoint16Y" fmla="*/ 23 h 24"/>
                  <a:gd name="GluePoint17X" fmla="*/ 39 w 49"/>
                  <a:gd name="GluePoint17Y" fmla="*/ 24 h 24"/>
                  <a:gd name="GluePoint18X" fmla="*/ 38 w 49"/>
                  <a:gd name="GluePoint18Y" fmla="*/ 23 h 24"/>
                  <a:gd name="GluePoint19X" fmla="*/ 31 w 49"/>
                  <a:gd name="GluePoint19Y" fmla="*/ 24 h 24"/>
                  <a:gd name="GluePoint20X" fmla="*/ 30 w 49"/>
                  <a:gd name="GluePoint20Y" fmla="*/ 21 h 24"/>
                  <a:gd name="GluePoint21X" fmla="*/ 28 w 49"/>
                  <a:gd name="GluePoint21Y" fmla="*/ 20 h 24"/>
                  <a:gd name="GluePoint22X" fmla="*/ 28 w 49"/>
                  <a:gd name="GluePoint22Y" fmla="*/ 16 h 24"/>
                  <a:gd name="GluePoint23X" fmla="*/ 0 w 49"/>
                  <a:gd name="GluePoint23Y" fmla="*/ 16 h 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9" h="24">
                    <a:moveTo>
                      <a:pt x="0" y="16"/>
                    </a:moveTo>
                    <a:lnTo>
                      <a:pt x="6" y="3"/>
                    </a:lnTo>
                    <a:lnTo>
                      <a:pt x="33" y="3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3" y="7"/>
                    </a:lnTo>
                    <a:lnTo>
                      <a:pt x="36" y="12"/>
                    </a:lnTo>
                    <a:lnTo>
                      <a:pt x="39" y="13"/>
                    </a:lnTo>
                    <a:lnTo>
                      <a:pt x="41" y="20"/>
                    </a:lnTo>
                    <a:lnTo>
                      <a:pt x="43" y="21"/>
                    </a:lnTo>
                    <a:lnTo>
                      <a:pt x="47" y="21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9" y="18"/>
                    </a:lnTo>
                    <a:lnTo>
                      <a:pt x="49" y="21"/>
                    </a:lnTo>
                    <a:lnTo>
                      <a:pt x="44" y="23"/>
                    </a:lnTo>
                    <a:lnTo>
                      <a:pt x="39" y="24"/>
                    </a:lnTo>
                    <a:lnTo>
                      <a:pt x="38" y="23"/>
                    </a:lnTo>
                    <a:lnTo>
                      <a:pt x="31" y="24"/>
                    </a:lnTo>
                    <a:lnTo>
                      <a:pt x="30" y="21"/>
                    </a:lnTo>
                    <a:lnTo>
                      <a:pt x="28" y="20"/>
                    </a:lnTo>
                    <a:lnTo>
                      <a:pt x="28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080" bIns="19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04" name="Freeform 57"/>
              <p:cNvSpPr/>
              <p:nvPr/>
            </p:nvSpPr>
            <p:spPr>
              <a:xfrm>
                <a:off x="2467080" y="1871640"/>
                <a:ext cx="17280" cy="187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8720"/>
                  <a:gd name="textAreaBottom" fmla="*/ 19080 h 18720"/>
                  <a:gd name="GluePoint1X" fmla="*/ 0 w 11"/>
                  <a:gd name="GluePoint1Y" fmla="*/ 12 h 12"/>
                  <a:gd name="GluePoint2X" fmla="*/ 8 w 11"/>
                  <a:gd name="GluePoint2Y" fmla="*/ 10 h 12"/>
                  <a:gd name="GluePoint3X" fmla="*/ 11 w 11"/>
                  <a:gd name="GluePoint3Y" fmla="*/ 5 h 12"/>
                  <a:gd name="GluePoint4X" fmla="*/ 9 w 11"/>
                  <a:gd name="GluePoint4Y" fmla="*/ 4 h 12"/>
                  <a:gd name="GluePoint5X" fmla="*/ 9 w 11"/>
                  <a:gd name="GluePoint5Y" fmla="*/ 0 h 12"/>
                  <a:gd name="GluePoint6X" fmla="*/ 5 w 11"/>
                  <a:gd name="GluePoint6Y" fmla="*/ 0 h 12"/>
                  <a:gd name="GluePoint7X" fmla="*/ 0 w 11"/>
                  <a:gd name="GluePoint7Y" fmla="*/ 1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12">
                    <a:moveTo>
                      <a:pt x="0" y="12"/>
                    </a:moveTo>
                    <a:lnTo>
                      <a:pt x="8" y="10"/>
                    </a:lnTo>
                    <a:lnTo>
                      <a:pt x="11" y="5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05" name="Freeform 58"/>
              <p:cNvSpPr/>
              <p:nvPr/>
            </p:nvSpPr>
            <p:spPr>
              <a:xfrm>
                <a:off x="2421000" y="1871640"/>
                <a:ext cx="53640" cy="28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28080"/>
                  <a:gd name="textAreaBottom" fmla="*/ 28440 h 28080"/>
                  <a:gd name="GluePoint1X" fmla="*/ 2 w 34"/>
                  <a:gd name="GluePoint1Y" fmla="*/ 18 h 18"/>
                  <a:gd name="GluePoint2X" fmla="*/ 11 w 34"/>
                  <a:gd name="GluePoint2Y" fmla="*/ 15 h 18"/>
                  <a:gd name="GluePoint3X" fmla="*/ 14 w 34"/>
                  <a:gd name="GluePoint3Y" fmla="*/ 13 h 18"/>
                  <a:gd name="GluePoint4X" fmla="*/ 21 w 34"/>
                  <a:gd name="GluePoint4Y" fmla="*/ 13 h 18"/>
                  <a:gd name="GluePoint5X" fmla="*/ 29 w 34"/>
                  <a:gd name="GluePoint5Y" fmla="*/ 12 h 18"/>
                  <a:gd name="GluePoint6X" fmla="*/ 34 w 34"/>
                  <a:gd name="GluePoint6Y" fmla="*/ 0 h 18"/>
                  <a:gd name="GluePoint7X" fmla="*/ 10 w 34"/>
                  <a:gd name="GluePoint7Y" fmla="*/ 0 h 18"/>
                  <a:gd name="GluePoint8X" fmla="*/ 5 w 34"/>
                  <a:gd name="GluePoint8Y" fmla="*/ 13 h 18"/>
                  <a:gd name="GluePoint9X" fmla="*/ 5 w 34"/>
                  <a:gd name="GluePoint9Y" fmla="*/ 13 h 18"/>
                  <a:gd name="GluePoint10X" fmla="*/ 0 w 34"/>
                  <a:gd name="GluePoint10Y" fmla="*/ 16 h 18"/>
                  <a:gd name="GluePoint11X" fmla="*/ 2 w 34"/>
                  <a:gd name="GluePoint11Y" fmla="*/ 1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18">
                    <a:moveTo>
                      <a:pt x="2" y="18"/>
                    </a:moveTo>
                    <a:lnTo>
                      <a:pt x="11" y="15"/>
                    </a:lnTo>
                    <a:lnTo>
                      <a:pt x="14" y="13"/>
                    </a:lnTo>
                    <a:lnTo>
                      <a:pt x="21" y="13"/>
                    </a:lnTo>
                    <a:lnTo>
                      <a:pt x="29" y="12"/>
                    </a:lnTo>
                    <a:lnTo>
                      <a:pt x="34" y="0"/>
                    </a:lnTo>
                    <a:lnTo>
                      <a:pt x="10" y="0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06" name="Freeform 59"/>
              <p:cNvSpPr/>
              <p:nvPr/>
            </p:nvSpPr>
            <p:spPr>
              <a:xfrm>
                <a:off x="2327400" y="195588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4 h 4"/>
                  <a:gd name="GluePoint2X" fmla="*/ 0 w 4"/>
                  <a:gd name="GluePoint2Y" fmla="*/ 0 h 4"/>
                  <a:gd name="GluePoint3X" fmla="*/ 2 w 4"/>
                  <a:gd name="GluePoint3Y" fmla="*/ 0 h 4"/>
                  <a:gd name="GluePoint4X" fmla="*/ 4 w 4"/>
                  <a:gd name="GluePoint4Y" fmla="*/ 2 h 4"/>
                  <a:gd name="GluePoint5X" fmla="*/ 0 w 4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07" name="Freeform 60"/>
              <p:cNvSpPr/>
              <p:nvPr/>
            </p:nvSpPr>
            <p:spPr>
              <a:xfrm>
                <a:off x="2197080" y="1909800"/>
                <a:ext cx="120240" cy="950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95040"/>
                  <a:gd name="textAreaBottom" fmla="*/ 95400 h 95040"/>
                  <a:gd name="GluePoint1X" fmla="*/ 1 w 76"/>
                  <a:gd name="GluePoint1Y" fmla="*/ 39 h 60"/>
                  <a:gd name="GluePoint2X" fmla="*/ 5 w 76"/>
                  <a:gd name="GluePoint2Y" fmla="*/ 39 h 60"/>
                  <a:gd name="GluePoint3X" fmla="*/ 13 w 76"/>
                  <a:gd name="GluePoint3Y" fmla="*/ 28 h 60"/>
                  <a:gd name="GluePoint4X" fmla="*/ 14 w 76"/>
                  <a:gd name="GluePoint4Y" fmla="*/ 29 h 60"/>
                  <a:gd name="GluePoint5X" fmla="*/ 14 w 76"/>
                  <a:gd name="GluePoint5Y" fmla="*/ 31 h 60"/>
                  <a:gd name="GluePoint6X" fmla="*/ 16 w 76"/>
                  <a:gd name="GluePoint6Y" fmla="*/ 29 h 60"/>
                  <a:gd name="GluePoint7X" fmla="*/ 16 w 76"/>
                  <a:gd name="GluePoint7Y" fmla="*/ 28 h 60"/>
                  <a:gd name="GluePoint8X" fmla="*/ 19 w 76"/>
                  <a:gd name="GluePoint8Y" fmla="*/ 25 h 60"/>
                  <a:gd name="GluePoint9X" fmla="*/ 24 w 76"/>
                  <a:gd name="GluePoint9Y" fmla="*/ 21 h 60"/>
                  <a:gd name="GluePoint10X" fmla="*/ 24 w 76"/>
                  <a:gd name="GluePoint10Y" fmla="*/ 23 h 60"/>
                  <a:gd name="GluePoint11X" fmla="*/ 27 w 76"/>
                  <a:gd name="GluePoint11Y" fmla="*/ 21 h 60"/>
                  <a:gd name="GluePoint12X" fmla="*/ 33 w 76"/>
                  <a:gd name="GluePoint12Y" fmla="*/ 18 h 60"/>
                  <a:gd name="GluePoint13X" fmla="*/ 41 w 76"/>
                  <a:gd name="GluePoint13Y" fmla="*/ 5 h 60"/>
                  <a:gd name="GluePoint14X" fmla="*/ 41 w 76"/>
                  <a:gd name="GluePoint14Y" fmla="*/ 0 h 60"/>
                  <a:gd name="GluePoint15X" fmla="*/ 43 w 76"/>
                  <a:gd name="GluePoint15Y" fmla="*/ 0 h 60"/>
                  <a:gd name="GluePoint16X" fmla="*/ 38 w 76"/>
                  <a:gd name="GluePoint16Y" fmla="*/ 17 h 60"/>
                  <a:gd name="GluePoint17X" fmla="*/ 52 w 76"/>
                  <a:gd name="GluePoint17Y" fmla="*/ 17 h 60"/>
                  <a:gd name="GluePoint18X" fmla="*/ 49 w 76"/>
                  <a:gd name="GluePoint18Y" fmla="*/ 25 h 60"/>
                  <a:gd name="GluePoint19X" fmla="*/ 57 w 76"/>
                  <a:gd name="GluePoint19Y" fmla="*/ 20 h 60"/>
                  <a:gd name="GluePoint20X" fmla="*/ 59 w 76"/>
                  <a:gd name="GluePoint20Y" fmla="*/ 21 h 60"/>
                  <a:gd name="GluePoint21X" fmla="*/ 62 w 76"/>
                  <a:gd name="GluePoint21Y" fmla="*/ 18 h 60"/>
                  <a:gd name="GluePoint22X" fmla="*/ 65 w 76"/>
                  <a:gd name="GluePoint22Y" fmla="*/ 20 h 60"/>
                  <a:gd name="GluePoint23X" fmla="*/ 67 w 76"/>
                  <a:gd name="GluePoint23Y" fmla="*/ 20 h 60"/>
                  <a:gd name="GluePoint24X" fmla="*/ 67 w 76"/>
                  <a:gd name="GluePoint24Y" fmla="*/ 18 h 60"/>
                  <a:gd name="GluePoint25X" fmla="*/ 71 w 76"/>
                  <a:gd name="GluePoint25Y" fmla="*/ 17 h 60"/>
                  <a:gd name="GluePoint26X" fmla="*/ 76 w 76"/>
                  <a:gd name="GluePoint26Y" fmla="*/ 18 h 60"/>
                  <a:gd name="GluePoint27X" fmla="*/ 76 w 76"/>
                  <a:gd name="GluePoint27Y" fmla="*/ 23 h 60"/>
                  <a:gd name="GluePoint28X" fmla="*/ 73 w 76"/>
                  <a:gd name="GluePoint28Y" fmla="*/ 26 h 60"/>
                  <a:gd name="GluePoint29X" fmla="*/ 68 w 76"/>
                  <a:gd name="GluePoint29Y" fmla="*/ 21 h 60"/>
                  <a:gd name="GluePoint30X" fmla="*/ 65 w 76"/>
                  <a:gd name="GluePoint30Y" fmla="*/ 26 h 60"/>
                  <a:gd name="GluePoint31X" fmla="*/ 57 w 76"/>
                  <a:gd name="GluePoint31Y" fmla="*/ 33 h 60"/>
                  <a:gd name="GluePoint32X" fmla="*/ 55 w 76"/>
                  <a:gd name="GluePoint32Y" fmla="*/ 31 h 60"/>
                  <a:gd name="GluePoint33X" fmla="*/ 49 w 76"/>
                  <a:gd name="GluePoint33Y" fmla="*/ 39 h 60"/>
                  <a:gd name="GluePoint34X" fmla="*/ 44 w 76"/>
                  <a:gd name="GluePoint34Y" fmla="*/ 36 h 60"/>
                  <a:gd name="GluePoint35X" fmla="*/ 41 w 76"/>
                  <a:gd name="GluePoint35Y" fmla="*/ 42 h 60"/>
                  <a:gd name="GluePoint36X" fmla="*/ 30 w 76"/>
                  <a:gd name="GluePoint36Y" fmla="*/ 52 h 60"/>
                  <a:gd name="GluePoint37X" fmla="*/ 32 w 76"/>
                  <a:gd name="GluePoint37Y" fmla="*/ 54 h 60"/>
                  <a:gd name="GluePoint38X" fmla="*/ 30 w 76"/>
                  <a:gd name="GluePoint38Y" fmla="*/ 55 h 60"/>
                  <a:gd name="GluePoint39X" fmla="*/ 27 w 76"/>
                  <a:gd name="GluePoint39Y" fmla="*/ 57 h 60"/>
                  <a:gd name="GluePoint40X" fmla="*/ 20 w 76"/>
                  <a:gd name="GluePoint40Y" fmla="*/ 57 h 60"/>
                  <a:gd name="GluePoint41X" fmla="*/ 19 w 76"/>
                  <a:gd name="GluePoint41Y" fmla="*/ 58 h 60"/>
                  <a:gd name="GluePoint42X" fmla="*/ 14 w 76"/>
                  <a:gd name="GluePoint42Y" fmla="*/ 60 h 60"/>
                  <a:gd name="GluePoint43X" fmla="*/ 13 w 76"/>
                  <a:gd name="GluePoint43Y" fmla="*/ 58 h 60"/>
                  <a:gd name="GluePoint44X" fmla="*/ 9 w 76"/>
                  <a:gd name="GluePoint44Y" fmla="*/ 60 h 60"/>
                  <a:gd name="GluePoint45X" fmla="*/ 6 w 76"/>
                  <a:gd name="GluePoint45Y" fmla="*/ 58 h 60"/>
                  <a:gd name="GluePoint46X" fmla="*/ 5 w 76"/>
                  <a:gd name="GluePoint46Y" fmla="*/ 57 h 60"/>
                  <a:gd name="GluePoint47X" fmla="*/ 6 w 76"/>
                  <a:gd name="GluePoint47Y" fmla="*/ 54 h 60"/>
                  <a:gd name="GluePoint48X" fmla="*/ 1 w 76"/>
                  <a:gd name="GluePoint48Y" fmla="*/ 52 h 60"/>
                  <a:gd name="GluePoint49X" fmla="*/ 0 w 76"/>
                  <a:gd name="GluePoint49Y" fmla="*/ 44 h 60"/>
                  <a:gd name="GluePoint50X" fmla="*/ 1 w 76"/>
                  <a:gd name="GluePoint50Y" fmla="*/ 39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76" h="60">
                    <a:moveTo>
                      <a:pt x="1" y="39"/>
                    </a:moveTo>
                    <a:lnTo>
                      <a:pt x="5" y="39"/>
                    </a:lnTo>
                    <a:lnTo>
                      <a:pt x="13" y="28"/>
                    </a:lnTo>
                    <a:lnTo>
                      <a:pt x="14" y="29"/>
                    </a:lnTo>
                    <a:lnTo>
                      <a:pt x="14" y="31"/>
                    </a:lnTo>
                    <a:lnTo>
                      <a:pt x="16" y="29"/>
                    </a:lnTo>
                    <a:lnTo>
                      <a:pt x="16" y="28"/>
                    </a:lnTo>
                    <a:lnTo>
                      <a:pt x="19" y="25"/>
                    </a:lnTo>
                    <a:lnTo>
                      <a:pt x="24" y="21"/>
                    </a:lnTo>
                    <a:lnTo>
                      <a:pt x="24" y="23"/>
                    </a:lnTo>
                    <a:lnTo>
                      <a:pt x="27" y="21"/>
                    </a:lnTo>
                    <a:lnTo>
                      <a:pt x="33" y="18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43" y="0"/>
                    </a:lnTo>
                    <a:lnTo>
                      <a:pt x="38" y="17"/>
                    </a:lnTo>
                    <a:lnTo>
                      <a:pt x="52" y="17"/>
                    </a:lnTo>
                    <a:lnTo>
                      <a:pt x="49" y="25"/>
                    </a:lnTo>
                    <a:lnTo>
                      <a:pt x="57" y="20"/>
                    </a:lnTo>
                    <a:lnTo>
                      <a:pt x="59" y="21"/>
                    </a:lnTo>
                    <a:lnTo>
                      <a:pt x="62" y="18"/>
                    </a:lnTo>
                    <a:lnTo>
                      <a:pt x="65" y="20"/>
                    </a:lnTo>
                    <a:lnTo>
                      <a:pt x="67" y="20"/>
                    </a:lnTo>
                    <a:lnTo>
                      <a:pt x="67" y="18"/>
                    </a:lnTo>
                    <a:lnTo>
                      <a:pt x="71" y="17"/>
                    </a:lnTo>
                    <a:lnTo>
                      <a:pt x="76" y="18"/>
                    </a:lnTo>
                    <a:lnTo>
                      <a:pt x="76" y="23"/>
                    </a:lnTo>
                    <a:lnTo>
                      <a:pt x="73" y="26"/>
                    </a:lnTo>
                    <a:lnTo>
                      <a:pt x="68" y="21"/>
                    </a:lnTo>
                    <a:lnTo>
                      <a:pt x="65" y="26"/>
                    </a:lnTo>
                    <a:lnTo>
                      <a:pt x="57" y="33"/>
                    </a:lnTo>
                    <a:lnTo>
                      <a:pt x="55" y="31"/>
                    </a:lnTo>
                    <a:lnTo>
                      <a:pt x="49" y="39"/>
                    </a:lnTo>
                    <a:lnTo>
                      <a:pt x="44" y="36"/>
                    </a:lnTo>
                    <a:lnTo>
                      <a:pt x="41" y="42"/>
                    </a:lnTo>
                    <a:lnTo>
                      <a:pt x="30" y="52"/>
                    </a:lnTo>
                    <a:lnTo>
                      <a:pt x="32" y="54"/>
                    </a:lnTo>
                    <a:lnTo>
                      <a:pt x="30" y="55"/>
                    </a:lnTo>
                    <a:lnTo>
                      <a:pt x="27" y="57"/>
                    </a:lnTo>
                    <a:lnTo>
                      <a:pt x="20" y="57"/>
                    </a:lnTo>
                    <a:lnTo>
                      <a:pt x="19" y="58"/>
                    </a:lnTo>
                    <a:lnTo>
                      <a:pt x="14" y="60"/>
                    </a:lnTo>
                    <a:lnTo>
                      <a:pt x="13" y="58"/>
                    </a:lnTo>
                    <a:lnTo>
                      <a:pt x="9" y="60"/>
                    </a:lnTo>
                    <a:lnTo>
                      <a:pt x="6" y="58"/>
                    </a:lnTo>
                    <a:lnTo>
                      <a:pt x="5" y="57"/>
                    </a:lnTo>
                    <a:lnTo>
                      <a:pt x="6" y="54"/>
                    </a:lnTo>
                    <a:lnTo>
                      <a:pt x="1" y="52"/>
                    </a:lnTo>
                    <a:lnTo>
                      <a:pt x="0" y="44"/>
                    </a:lnTo>
                    <a:lnTo>
                      <a:pt x="1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08" name="Freeform 61"/>
              <p:cNvSpPr/>
              <p:nvPr/>
            </p:nvSpPr>
            <p:spPr>
              <a:xfrm>
                <a:off x="2155680" y="1871640"/>
                <a:ext cx="123480" cy="9972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99720"/>
                  <a:gd name="textAreaBottom" fmla="*/ 100080 h 99720"/>
                  <a:gd name="GluePoint1X" fmla="*/ 0 w 78"/>
                  <a:gd name="GluePoint1Y" fmla="*/ 50 h 63"/>
                  <a:gd name="GluePoint2X" fmla="*/ 0 w 78"/>
                  <a:gd name="GluePoint2Y" fmla="*/ 50 h 63"/>
                  <a:gd name="GluePoint3X" fmla="*/ 8 w 78"/>
                  <a:gd name="GluePoint3Y" fmla="*/ 28 h 63"/>
                  <a:gd name="GluePoint4X" fmla="*/ 16 w 78"/>
                  <a:gd name="GluePoint4Y" fmla="*/ 5 h 63"/>
                  <a:gd name="GluePoint5X" fmla="*/ 35 w 78"/>
                  <a:gd name="GluePoint5Y" fmla="*/ 5 h 63"/>
                  <a:gd name="GluePoint6X" fmla="*/ 48 w 78"/>
                  <a:gd name="GluePoint6Y" fmla="*/ 10 h 63"/>
                  <a:gd name="GluePoint7X" fmla="*/ 58 w 78"/>
                  <a:gd name="GluePoint7Y" fmla="*/ 8 h 63"/>
                  <a:gd name="GluePoint8X" fmla="*/ 67 w 78"/>
                  <a:gd name="GluePoint8Y" fmla="*/ 4 h 63"/>
                  <a:gd name="GluePoint9X" fmla="*/ 78 w 78"/>
                  <a:gd name="GluePoint9Y" fmla="*/ 0 h 63"/>
                  <a:gd name="GluePoint10X" fmla="*/ 69 w 78"/>
                  <a:gd name="GluePoint10Y" fmla="*/ 24 h 63"/>
                  <a:gd name="GluePoint11X" fmla="*/ 67 w 78"/>
                  <a:gd name="GluePoint11Y" fmla="*/ 24 h 63"/>
                  <a:gd name="GluePoint12X" fmla="*/ 67 w 78"/>
                  <a:gd name="GluePoint12Y" fmla="*/ 29 h 63"/>
                  <a:gd name="GluePoint13X" fmla="*/ 59 w 78"/>
                  <a:gd name="GluePoint13Y" fmla="*/ 42 h 63"/>
                  <a:gd name="GluePoint14X" fmla="*/ 53 w 78"/>
                  <a:gd name="GluePoint14Y" fmla="*/ 45 h 63"/>
                  <a:gd name="GluePoint15X" fmla="*/ 50 w 78"/>
                  <a:gd name="GluePoint15Y" fmla="*/ 47 h 63"/>
                  <a:gd name="GluePoint16X" fmla="*/ 50 w 78"/>
                  <a:gd name="GluePoint16Y" fmla="*/ 45 h 63"/>
                  <a:gd name="GluePoint17X" fmla="*/ 45 w 78"/>
                  <a:gd name="GluePoint17Y" fmla="*/ 49 h 63"/>
                  <a:gd name="GluePoint18X" fmla="*/ 42 w 78"/>
                  <a:gd name="GluePoint18Y" fmla="*/ 52 h 63"/>
                  <a:gd name="GluePoint19X" fmla="*/ 42 w 78"/>
                  <a:gd name="GluePoint19Y" fmla="*/ 53 h 63"/>
                  <a:gd name="GluePoint20X" fmla="*/ 40 w 78"/>
                  <a:gd name="GluePoint20Y" fmla="*/ 55 h 63"/>
                  <a:gd name="GluePoint21X" fmla="*/ 40 w 78"/>
                  <a:gd name="GluePoint21Y" fmla="*/ 53 h 63"/>
                  <a:gd name="GluePoint22X" fmla="*/ 39 w 78"/>
                  <a:gd name="GluePoint22Y" fmla="*/ 52 h 63"/>
                  <a:gd name="GluePoint23X" fmla="*/ 31 w 78"/>
                  <a:gd name="GluePoint23Y" fmla="*/ 63 h 63"/>
                  <a:gd name="GluePoint24X" fmla="*/ 27 w 78"/>
                  <a:gd name="GluePoint24Y" fmla="*/ 63 h 63"/>
                  <a:gd name="GluePoint25X" fmla="*/ 24 w 78"/>
                  <a:gd name="GluePoint25Y" fmla="*/ 60 h 63"/>
                  <a:gd name="GluePoint26X" fmla="*/ 24 w 78"/>
                  <a:gd name="GluePoint26Y" fmla="*/ 57 h 63"/>
                  <a:gd name="GluePoint27X" fmla="*/ 21 w 78"/>
                  <a:gd name="GluePoint27Y" fmla="*/ 60 h 63"/>
                  <a:gd name="GluePoint28X" fmla="*/ 18 w 78"/>
                  <a:gd name="GluePoint28Y" fmla="*/ 60 h 63"/>
                  <a:gd name="GluePoint29X" fmla="*/ 16 w 78"/>
                  <a:gd name="GluePoint29Y" fmla="*/ 58 h 63"/>
                  <a:gd name="GluePoint30X" fmla="*/ 13 w 78"/>
                  <a:gd name="GluePoint30Y" fmla="*/ 60 h 63"/>
                  <a:gd name="GluePoint31X" fmla="*/ 12 w 78"/>
                  <a:gd name="GluePoint31Y" fmla="*/ 58 h 63"/>
                  <a:gd name="GluePoint32X" fmla="*/ 12 w 78"/>
                  <a:gd name="GluePoint32Y" fmla="*/ 57 h 63"/>
                  <a:gd name="GluePoint33X" fmla="*/ 7 w 78"/>
                  <a:gd name="GluePoint33Y" fmla="*/ 57 h 63"/>
                  <a:gd name="GluePoint34X" fmla="*/ 5 w 78"/>
                  <a:gd name="GluePoint34Y" fmla="*/ 50 h 63"/>
                  <a:gd name="GluePoint35X" fmla="*/ 0 w 78"/>
                  <a:gd name="GluePoint35Y" fmla="*/ 50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78" h="63">
                    <a:moveTo>
                      <a:pt x="0" y="50"/>
                    </a:moveTo>
                    <a:lnTo>
                      <a:pt x="0" y="50"/>
                    </a:lnTo>
                    <a:lnTo>
                      <a:pt x="8" y="28"/>
                    </a:lnTo>
                    <a:lnTo>
                      <a:pt x="16" y="5"/>
                    </a:lnTo>
                    <a:lnTo>
                      <a:pt x="35" y="5"/>
                    </a:lnTo>
                    <a:lnTo>
                      <a:pt x="48" y="10"/>
                    </a:lnTo>
                    <a:lnTo>
                      <a:pt x="58" y="8"/>
                    </a:lnTo>
                    <a:lnTo>
                      <a:pt x="67" y="4"/>
                    </a:lnTo>
                    <a:lnTo>
                      <a:pt x="78" y="0"/>
                    </a:lnTo>
                    <a:lnTo>
                      <a:pt x="69" y="24"/>
                    </a:lnTo>
                    <a:lnTo>
                      <a:pt x="67" y="24"/>
                    </a:lnTo>
                    <a:lnTo>
                      <a:pt x="67" y="29"/>
                    </a:lnTo>
                    <a:lnTo>
                      <a:pt x="59" y="42"/>
                    </a:lnTo>
                    <a:lnTo>
                      <a:pt x="53" y="45"/>
                    </a:lnTo>
                    <a:lnTo>
                      <a:pt x="50" y="47"/>
                    </a:lnTo>
                    <a:lnTo>
                      <a:pt x="50" y="45"/>
                    </a:lnTo>
                    <a:lnTo>
                      <a:pt x="45" y="49"/>
                    </a:lnTo>
                    <a:lnTo>
                      <a:pt x="42" y="52"/>
                    </a:lnTo>
                    <a:lnTo>
                      <a:pt x="42" y="53"/>
                    </a:lnTo>
                    <a:lnTo>
                      <a:pt x="40" y="55"/>
                    </a:lnTo>
                    <a:lnTo>
                      <a:pt x="40" y="53"/>
                    </a:lnTo>
                    <a:lnTo>
                      <a:pt x="39" y="52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4" y="60"/>
                    </a:lnTo>
                    <a:lnTo>
                      <a:pt x="24" y="57"/>
                    </a:lnTo>
                    <a:lnTo>
                      <a:pt x="21" y="60"/>
                    </a:lnTo>
                    <a:lnTo>
                      <a:pt x="18" y="60"/>
                    </a:lnTo>
                    <a:lnTo>
                      <a:pt x="16" y="58"/>
                    </a:lnTo>
                    <a:lnTo>
                      <a:pt x="13" y="60"/>
                    </a:lnTo>
                    <a:lnTo>
                      <a:pt x="12" y="58"/>
                    </a:lnTo>
                    <a:lnTo>
                      <a:pt x="12" y="57"/>
                    </a:lnTo>
                    <a:lnTo>
                      <a:pt x="7" y="57"/>
                    </a:lnTo>
                    <a:lnTo>
                      <a:pt x="5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09" name="Freeform 62"/>
              <p:cNvSpPr/>
              <p:nvPr/>
            </p:nvSpPr>
            <p:spPr>
              <a:xfrm>
                <a:off x="2112840" y="1720800"/>
                <a:ext cx="131400" cy="66240"/>
              </a:xfrm>
              <a:custGeom>
                <a:avLst/>
                <a:gdLst>
                  <a:gd name="textAreaLeft" fmla="*/ 0 w 131400"/>
                  <a:gd name="textAreaRight" fmla="*/ 131760 w 131400"/>
                  <a:gd name="textAreaTop" fmla="*/ 0 h 66240"/>
                  <a:gd name="textAreaBottom" fmla="*/ 66600 h 66240"/>
                  <a:gd name="GluePoint1X" fmla="*/ 0 w 83"/>
                  <a:gd name="GluePoint1Y" fmla="*/ 17 h 42"/>
                  <a:gd name="GluePoint2X" fmla="*/ 16 w 83"/>
                  <a:gd name="GluePoint2Y" fmla="*/ 12 h 42"/>
                  <a:gd name="GluePoint3X" fmla="*/ 32 w 83"/>
                  <a:gd name="GluePoint3Y" fmla="*/ 2 h 42"/>
                  <a:gd name="GluePoint4X" fmla="*/ 42 w 83"/>
                  <a:gd name="GluePoint4Y" fmla="*/ 0 h 42"/>
                  <a:gd name="GluePoint5X" fmla="*/ 42 w 83"/>
                  <a:gd name="GluePoint5Y" fmla="*/ 2 h 42"/>
                  <a:gd name="GluePoint6X" fmla="*/ 29 w 83"/>
                  <a:gd name="GluePoint6Y" fmla="*/ 10 h 42"/>
                  <a:gd name="GluePoint7X" fmla="*/ 27 w 83"/>
                  <a:gd name="GluePoint7Y" fmla="*/ 13 h 42"/>
                  <a:gd name="GluePoint8X" fmla="*/ 31 w 83"/>
                  <a:gd name="GluePoint8Y" fmla="*/ 12 h 42"/>
                  <a:gd name="GluePoint9X" fmla="*/ 35 w 83"/>
                  <a:gd name="GluePoint9Y" fmla="*/ 12 h 42"/>
                  <a:gd name="GluePoint10X" fmla="*/ 39 w 83"/>
                  <a:gd name="GluePoint10Y" fmla="*/ 13 h 42"/>
                  <a:gd name="GluePoint11X" fmla="*/ 42 w 83"/>
                  <a:gd name="GluePoint11Y" fmla="*/ 18 h 42"/>
                  <a:gd name="GluePoint12X" fmla="*/ 50 w 83"/>
                  <a:gd name="GluePoint12Y" fmla="*/ 18 h 42"/>
                  <a:gd name="GluePoint13X" fmla="*/ 59 w 83"/>
                  <a:gd name="GluePoint13Y" fmla="*/ 15 h 42"/>
                  <a:gd name="GluePoint14X" fmla="*/ 73 w 83"/>
                  <a:gd name="GluePoint14Y" fmla="*/ 13 h 42"/>
                  <a:gd name="GluePoint15X" fmla="*/ 73 w 83"/>
                  <a:gd name="GluePoint15Y" fmla="*/ 17 h 42"/>
                  <a:gd name="GluePoint16X" fmla="*/ 75 w 83"/>
                  <a:gd name="GluePoint16Y" fmla="*/ 18 h 42"/>
                  <a:gd name="GluePoint17X" fmla="*/ 80 w 83"/>
                  <a:gd name="GluePoint17Y" fmla="*/ 18 h 42"/>
                  <a:gd name="GluePoint18X" fmla="*/ 81 w 83"/>
                  <a:gd name="GluePoint18Y" fmla="*/ 18 h 42"/>
                  <a:gd name="GluePoint19X" fmla="*/ 81 w 83"/>
                  <a:gd name="GluePoint19Y" fmla="*/ 23 h 42"/>
                  <a:gd name="GluePoint20X" fmla="*/ 83 w 83"/>
                  <a:gd name="GluePoint20Y" fmla="*/ 26 h 42"/>
                  <a:gd name="GluePoint21X" fmla="*/ 77 w 83"/>
                  <a:gd name="GluePoint21Y" fmla="*/ 28 h 42"/>
                  <a:gd name="GluePoint22X" fmla="*/ 75 w 83"/>
                  <a:gd name="GluePoint22Y" fmla="*/ 26 h 42"/>
                  <a:gd name="GluePoint23X" fmla="*/ 73 w 83"/>
                  <a:gd name="GluePoint23Y" fmla="*/ 28 h 42"/>
                  <a:gd name="GluePoint24X" fmla="*/ 72 w 83"/>
                  <a:gd name="GluePoint24Y" fmla="*/ 28 h 42"/>
                  <a:gd name="GluePoint25X" fmla="*/ 66 w 83"/>
                  <a:gd name="GluePoint25Y" fmla="*/ 25 h 42"/>
                  <a:gd name="GluePoint26X" fmla="*/ 51 w 83"/>
                  <a:gd name="GluePoint26Y" fmla="*/ 28 h 42"/>
                  <a:gd name="GluePoint27X" fmla="*/ 45 w 83"/>
                  <a:gd name="GluePoint27Y" fmla="*/ 33 h 42"/>
                  <a:gd name="GluePoint28X" fmla="*/ 46 w 83"/>
                  <a:gd name="GluePoint28Y" fmla="*/ 28 h 42"/>
                  <a:gd name="GluePoint29X" fmla="*/ 42 w 83"/>
                  <a:gd name="GluePoint29Y" fmla="*/ 31 h 42"/>
                  <a:gd name="GluePoint30X" fmla="*/ 27 w 83"/>
                  <a:gd name="GluePoint30Y" fmla="*/ 42 h 42"/>
                  <a:gd name="GluePoint31X" fmla="*/ 26 w 83"/>
                  <a:gd name="GluePoint31Y" fmla="*/ 41 h 42"/>
                  <a:gd name="GluePoint32X" fmla="*/ 29 w 83"/>
                  <a:gd name="GluePoint32Y" fmla="*/ 36 h 42"/>
                  <a:gd name="GluePoint33X" fmla="*/ 26 w 83"/>
                  <a:gd name="GluePoint33Y" fmla="*/ 37 h 42"/>
                  <a:gd name="GluePoint34X" fmla="*/ 29 w 83"/>
                  <a:gd name="GluePoint34Y" fmla="*/ 31 h 42"/>
                  <a:gd name="GluePoint35X" fmla="*/ 26 w 83"/>
                  <a:gd name="GluePoint35Y" fmla="*/ 29 h 42"/>
                  <a:gd name="GluePoint36X" fmla="*/ 26 w 83"/>
                  <a:gd name="GluePoint36Y" fmla="*/ 28 h 42"/>
                  <a:gd name="GluePoint37X" fmla="*/ 2 w 83"/>
                  <a:gd name="GluePoint37Y" fmla="*/ 20 h 42"/>
                  <a:gd name="GluePoint38X" fmla="*/ 2 w 83"/>
                  <a:gd name="GluePoint38Y" fmla="*/ 17 h 42"/>
                  <a:gd name="GluePoint39X" fmla="*/ 0 w 83"/>
                  <a:gd name="GluePoint39Y" fmla="*/ 17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83" h="42">
                    <a:moveTo>
                      <a:pt x="0" y="17"/>
                    </a:moveTo>
                    <a:lnTo>
                      <a:pt x="16" y="12"/>
                    </a:lnTo>
                    <a:lnTo>
                      <a:pt x="32" y="2"/>
                    </a:lnTo>
                    <a:lnTo>
                      <a:pt x="42" y="0"/>
                    </a:lnTo>
                    <a:lnTo>
                      <a:pt x="42" y="2"/>
                    </a:lnTo>
                    <a:lnTo>
                      <a:pt x="29" y="10"/>
                    </a:lnTo>
                    <a:lnTo>
                      <a:pt x="27" y="13"/>
                    </a:lnTo>
                    <a:lnTo>
                      <a:pt x="31" y="12"/>
                    </a:lnTo>
                    <a:lnTo>
                      <a:pt x="35" y="12"/>
                    </a:lnTo>
                    <a:lnTo>
                      <a:pt x="39" y="13"/>
                    </a:lnTo>
                    <a:lnTo>
                      <a:pt x="42" y="18"/>
                    </a:lnTo>
                    <a:lnTo>
                      <a:pt x="50" y="18"/>
                    </a:lnTo>
                    <a:lnTo>
                      <a:pt x="59" y="15"/>
                    </a:lnTo>
                    <a:lnTo>
                      <a:pt x="73" y="13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23"/>
                    </a:lnTo>
                    <a:lnTo>
                      <a:pt x="83" y="26"/>
                    </a:lnTo>
                    <a:lnTo>
                      <a:pt x="77" y="28"/>
                    </a:lnTo>
                    <a:lnTo>
                      <a:pt x="75" y="26"/>
                    </a:lnTo>
                    <a:lnTo>
                      <a:pt x="73" y="28"/>
                    </a:lnTo>
                    <a:lnTo>
                      <a:pt x="72" y="28"/>
                    </a:lnTo>
                    <a:lnTo>
                      <a:pt x="66" y="25"/>
                    </a:lnTo>
                    <a:lnTo>
                      <a:pt x="51" y="28"/>
                    </a:lnTo>
                    <a:lnTo>
                      <a:pt x="45" y="33"/>
                    </a:lnTo>
                    <a:lnTo>
                      <a:pt x="46" y="28"/>
                    </a:lnTo>
                    <a:lnTo>
                      <a:pt x="42" y="31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9" y="36"/>
                    </a:lnTo>
                    <a:lnTo>
                      <a:pt x="26" y="37"/>
                    </a:lnTo>
                    <a:lnTo>
                      <a:pt x="29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10" name="Freeform 63"/>
              <p:cNvSpPr/>
              <p:nvPr/>
            </p:nvSpPr>
            <p:spPr>
              <a:xfrm>
                <a:off x="2133720" y="1770120"/>
                <a:ext cx="115560" cy="10908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09080"/>
                  <a:gd name="textAreaBottom" fmla="*/ 109440 h 109080"/>
                  <a:gd name="GluePoint1X" fmla="*/ 72 w 73"/>
                  <a:gd name="GluePoint1Y" fmla="*/ 45 h 69"/>
                  <a:gd name="GluePoint2X" fmla="*/ 72 w 73"/>
                  <a:gd name="GluePoint2Y" fmla="*/ 43 h 69"/>
                  <a:gd name="GluePoint3X" fmla="*/ 73 w 73"/>
                  <a:gd name="GluePoint3Y" fmla="*/ 32 h 69"/>
                  <a:gd name="GluePoint4X" fmla="*/ 72 w 73"/>
                  <a:gd name="GluePoint4Y" fmla="*/ 29 h 69"/>
                  <a:gd name="GluePoint5X" fmla="*/ 65 w 73"/>
                  <a:gd name="GluePoint5Y" fmla="*/ 31 h 69"/>
                  <a:gd name="GluePoint6X" fmla="*/ 59 w 73"/>
                  <a:gd name="GluePoint6Y" fmla="*/ 35 h 69"/>
                  <a:gd name="GluePoint7X" fmla="*/ 56 w 73"/>
                  <a:gd name="GluePoint7Y" fmla="*/ 35 h 69"/>
                  <a:gd name="GluePoint8X" fmla="*/ 56 w 73"/>
                  <a:gd name="GluePoint8Y" fmla="*/ 34 h 69"/>
                  <a:gd name="GluePoint9X" fmla="*/ 59 w 73"/>
                  <a:gd name="GluePoint9Y" fmla="*/ 31 h 69"/>
                  <a:gd name="GluePoint10X" fmla="*/ 64 w 73"/>
                  <a:gd name="GluePoint10Y" fmla="*/ 27 h 69"/>
                  <a:gd name="GluePoint11X" fmla="*/ 68 w 73"/>
                  <a:gd name="GluePoint11Y" fmla="*/ 23 h 69"/>
                  <a:gd name="GluePoint12X" fmla="*/ 72 w 73"/>
                  <a:gd name="GluePoint12Y" fmla="*/ 11 h 69"/>
                  <a:gd name="GluePoint13X" fmla="*/ 73 w 73"/>
                  <a:gd name="GluePoint13Y" fmla="*/ 11 h 69"/>
                  <a:gd name="GluePoint14X" fmla="*/ 72 w 73"/>
                  <a:gd name="GluePoint14Y" fmla="*/ 8 h 69"/>
                  <a:gd name="GluePoint15X" fmla="*/ 64 w 73"/>
                  <a:gd name="GluePoint15Y" fmla="*/ 2 h 69"/>
                  <a:gd name="GluePoint16X" fmla="*/ 54 w 73"/>
                  <a:gd name="GluePoint16Y" fmla="*/ 0 h 69"/>
                  <a:gd name="GluePoint17X" fmla="*/ 53 w 73"/>
                  <a:gd name="GluePoint17Y" fmla="*/ 3 h 69"/>
                  <a:gd name="GluePoint18X" fmla="*/ 53 w 73"/>
                  <a:gd name="GluePoint18Y" fmla="*/ 5 h 69"/>
                  <a:gd name="GluePoint19X" fmla="*/ 46 w 73"/>
                  <a:gd name="GluePoint19Y" fmla="*/ 8 h 69"/>
                  <a:gd name="GluePoint20X" fmla="*/ 43 w 73"/>
                  <a:gd name="GluePoint20Y" fmla="*/ 13 h 69"/>
                  <a:gd name="GluePoint21X" fmla="*/ 40 w 73"/>
                  <a:gd name="GluePoint21Y" fmla="*/ 14 h 69"/>
                  <a:gd name="GluePoint22X" fmla="*/ 41 w 73"/>
                  <a:gd name="GluePoint22Y" fmla="*/ 10 h 69"/>
                  <a:gd name="GluePoint23X" fmla="*/ 33 w 73"/>
                  <a:gd name="GluePoint23Y" fmla="*/ 14 h 69"/>
                  <a:gd name="GluePoint24X" fmla="*/ 30 w 73"/>
                  <a:gd name="GluePoint24Y" fmla="*/ 18 h 69"/>
                  <a:gd name="GluePoint25X" fmla="*/ 27 w 73"/>
                  <a:gd name="GluePoint25Y" fmla="*/ 26 h 69"/>
                  <a:gd name="GluePoint26X" fmla="*/ 24 w 73"/>
                  <a:gd name="GluePoint26Y" fmla="*/ 26 h 69"/>
                  <a:gd name="GluePoint27X" fmla="*/ 19 w 73"/>
                  <a:gd name="GluePoint27Y" fmla="*/ 35 h 69"/>
                  <a:gd name="GluePoint28X" fmla="*/ 19 w 73"/>
                  <a:gd name="GluePoint28Y" fmla="*/ 43 h 69"/>
                  <a:gd name="GluePoint29X" fmla="*/ 19 w 73"/>
                  <a:gd name="GluePoint29Y" fmla="*/ 45 h 69"/>
                  <a:gd name="GluePoint30X" fmla="*/ 16 w 73"/>
                  <a:gd name="GluePoint30Y" fmla="*/ 53 h 69"/>
                  <a:gd name="GluePoint31X" fmla="*/ 5 w 73"/>
                  <a:gd name="GluePoint31Y" fmla="*/ 66 h 69"/>
                  <a:gd name="GluePoint32X" fmla="*/ 0 w 73"/>
                  <a:gd name="GluePoint32Y" fmla="*/ 69 h 69"/>
                  <a:gd name="GluePoint33X" fmla="*/ 30 w 73"/>
                  <a:gd name="GluePoint33Y" fmla="*/ 69 h 69"/>
                  <a:gd name="GluePoint34X" fmla="*/ 30 w 73"/>
                  <a:gd name="GluePoint34Y" fmla="*/ 69 h 69"/>
                  <a:gd name="GluePoint35X" fmla="*/ 49 w 73"/>
                  <a:gd name="GluePoint35Y" fmla="*/ 69 h 69"/>
                  <a:gd name="GluePoint36X" fmla="*/ 56 w 73"/>
                  <a:gd name="GluePoint36Y" fmla="*/ 64 h 69"/>
                  <a:gd name="GluePoint37X" fmla="*/ 57 w 73"/>
                  <a:gd name="GluePoint37Y" fmla="*/ 61 h 69"/>
                  <a:gd name="GluePoint38X" fmla="*/ 60 w 73"/>
                  <a:gd name="GluePoint38Y" fmla="*/ 58 h 69"/>
                  <a:gd name="GluePoint39X" fmla="*/ 62 w 73"/>
                  <a:gd name="GluePoint39Y" fmla="*/ 55 h 69"/>
                  <a:gd name="GluePoint40X" fmla="*/ 67 w 73"/>
                  <a:gd name="GluePoint40Y" fmla="*/ 53 h 69"/>
                  <a:gd name="GluePoint41X" fmla="*/ 72 w 73"/>
                  <a:gd name="GluePoint41Y" fmla="*/ 45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73" h="69">
                    <a:moveTo>
                      <a:pt x="72" y="45"/>
                    </a:moveTo>
                    <a:lnTo>
                      <a:pt x="72" y="43"/>
                    </a:lnTo>
                    <a:lnTo>
                      <a:pt x="73" y="32"/>
                    </a:lnTo>
                    <a:lnTo>
                      <a:pt x="72" y="29"/>
                    </a:lnTo>
                    <a:lnTo>
                      <a:pt x="65" y="31"/>
                    </a:lnTo>
                    <a:lnTo>
                      <a:pt x="59" y="35"/>
                    </a:lnTo>
                    <a:lnTo>
                      <a:pt x="56" y="35"/>
                    </a:lnTo>
                    <a:lnTo>
                      <a:pt x="56" y="34"/>
                    </a:lnTo>
                    <a:lnTo>
                      <a:pt x="59" y="31"/>
                    </a:lnTo>
                    <a:lnTo>
                      <a:pt x="64" y="27"/>
                    </a:lnTo>
                    <a:lnTo>
                      <a:pt x="68" y="23"/>
                    </a:lnTo>
                    <a:lnTo>
                      <a:pt x="72" y="11"/>
                    </a:lnTo>
                    <a:lnTo>
                      <a:pt x="73" y="11"/>
                    </a:lnTo>
                    <a:lnTo>
                      <a:pt x="72" y="8"/>
                    </a:lnTo>
                    <a:lnTo>
                      <a:pt x="64" y="2"/>
                    </a:lnTo>
                    <a:lnTo>
                      <a:pt x="54" y="0"/>
                    </a:lnTo>
                    <a:lnTo>
                      <a:pt x="53" y="3"/>
                    </a:lnTo>
                    <a:lnTo>
                      <a:pt x="53" y="5"/>
                    </a:lnTo>
                    <a:lnTo>
                      <a:pt x="46" y="8"/>
                    </a:lnTo>
                    <a:lnTo>
                      <a:pt x="43" y="13"/>
                    </a:lnTo>
                    <a:lnTo>
                      <a:pt x="40" y="14"/>
                    </a:lnTo>
                    <a:lnTo>
                      <a:pt x="41" y="10"/>
                    </a:lnTo>
                    <a:lnTo>
                      <a:pt x="33" y="14"/>
                    </a:lnTo>
                    <a:lnTo>
                      <a:pt x="30" y="18"/>
                    </a:lnTo>
                    <a:lnTo>
                      <a:pt x="27" y="26"/>
                    </a:lnTo>
                    <a:lnTo>
                      <a:pt x="24" y="26"/>
                    </a:lnTo>
                    <a:lnTo>
                      <a:pt x="19" y="35"/>
                    </a:lnTo>
                    <a:lnTo>
                      <a:pt x="19" y="43"/>
                    </a:lnTo>
                    <a:lnTo>
                      <a:pt x="19" y="45"/>
                    </a:lnTo>
                    <a:lnTo>
                      <a:pt x="16" y="53"/>
                    </a:lnTo>
                    <a:lnTo>
                      <a:pt x="5" y="66"/>
                    </a:lnTo>
                    <a:lnTo>
                      <a:pt x="0" y="69"/>
                    </a:lnTo>
                    <a:lnTo>
                      <a:pt x="30" y="69"/>
                    </a:lnTo>
                    <a:lnTo>
                      <a:pt x="30" y="69"/>
                    </a:lnTo>
                    <a:lnTo>
                      <a:pt x="49" y="69"/>
                    </a:lnTo>
                    <a:lnTo>
                      <a:pt x="56" y="64"/>
                    </a:lnTo>
                    <a:lnTo>
                      <a:pt x="57" y="61"/>
                    </a:lnTo>
                    <a:lnTo>
                      <a:pt x="60" y="58"/>
                    </a:lnTo>
                    <a:lnTo>
                      <a:pt x="62" y="55"/>
                    </a:lnTo>
                    <a:lnTo>
                      <a:pt x="67" y="53"/>
                    </a:lnTo>
                    <a:lnTo>
                      <a:pt x="72" y="4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11" name="Freeform 64"/>
              <p:cNvSpPr/>
              <p:nvPr/>
            </p:nvSpPr>
            <p:spPr>
              <a:xfrm>
                <a:off x="2151000" y="2060640"/>
                <a:ext cx="102960" cy="90000"/>
              </a:xfrm>
              <a:custGeom>
                <a:avLst/>
                <a:gdLst>
                  <a:gd name="textAreaLeft" fmla="*/ 0 w 102960"/>
                  <a:gd name="textAreaRight" fmla="*/ 103320 w 102960"/>
                  <a:gd name="textAreaTop" fmla="*/ 0 h 90000"/>
                  <a:gd name="textAreaBottom" fmla="*/ 90360 h 90000"/>
                  <a:gd name="GluePoint1X" fmla="*/ 24 w 65"/>
                  <a:gd name="GluePoint1Y" fmla="*/ 57 h 57"/>
                  <a:gd name="GluePoint2X" fmla="*/ 24 w 65"/>
                  <a:gd name="GluePoint2Y" fmla="*/ 53 h 57"/>
                  <a:gd name="GluePoint3X" fmla="*/ 29 w 65"/>
                  <a:gd name="GluePoint3Y" fmla="*/ 52 h 57"/>
                  <a:gd name="GluePoint4X" fmla="*/ 29 w 65"/>
                  <a:gd name="GluePoint4Y" fmla="*/ 47 h 57"/>
                  <a:gd name="GluePoint5X" fmla="*/ 38 w 65"/>
                  <a:gd name="GluePoint5Y" fmla="*/ 47 h 57"/>
                  <a:gd name="GluePoint6X" fmla="*/ 54 w 65"/>
                  <a:gd name="GluePoint6Y" fmla="*/ 36 h 57"/>
                  <a:gd name="GluePoint7X" fmla="*/ 54 w 65"/>
                  <a:gd name="GluePoint7Y" fmla="*/ 32 h 57"/>
                  <a:gd name="GluePoint8X" fmla="*/ 65 w 65"/>
                  <a:gd name="GluePoint8Y" fmla="*/ 24 h 57"/>
                  <a:gd name="GluePoint9X" fmla="*/ 54 w 65"/>
                  <a:gd name="GluePoint9Y" fmla="*/ 7 h 57"/>
                  <a:gd name="GluePoint10X" fmla="*/ 38 w 65"/>
                  <a:gd name="GluePoint10Y" fmla="*/ 7 h 57"/>
                  <a:gd name="GluePoint11X" fmla="*/ 38 w 65"/>
                  <a:gd name="GluePoint11Y" fmla="*/ 5 h 57"/>
                  <a:gd name="GluePoint12X" fmla="*/ 37 w 65"/>
                  <a:gd name="GluePoint12Y" fmla="*/ 2 h 57"/>
                  <a:gd name="GluePoint13X" fmla="*/ 35 w 65"/>
                  <a:gd name="GluePoint13Y" fmla="*/ 4 h 57"/>
                  <a:gd name="GluePoint14X" fmla="*/ 35 w 65"/>
                  <a:gd name="GluePoint14Y" fmla="*/ 0 h 57"/>
                  <a:gd name="GluePoint15X" fmla="*/ 16 w 65"/>
                  <a:gd name="GluePoint15Y" fmla="*/ 0 h 57"/>
                  <a:gd name="GluePoint16X" fmla="*/ 5 w 65"/>
                  <a:gd name="GluePoint16Y" fmla="*/ 4 h 57"/>
                  <a:gd name="GluePoint17X" fmla="*/ 0 w 65"/>
                  <a:gd name="GluePoint17Y" fmla="*/ 8 h 57"/>
                  <a:gd name="GluePoint18X" fmla="*/ 3 w 65"/>
                  <a:gd name="GluePoint18Y" fmla="*/ 13 h 57"/>
                  <a:gd name="GluePoint19X" fmla="*/ 7 w 65"/>
                  <a:gd name="GluePoint19Y" fmla="*/ 13 h 57"/>
                  <a:gd name="GluePoint20X" fmla="*/ 8 w 65"/>
                  <a:gd name="GluePoint20Y" fmla="*/ 23 h 57"/>
                  <a:gd name="GluePoint21X" fmla="*/ 15 w 65"/>
                  <a:gd name="GluePoint21Y" fmla="*/ 31 h 57"/>
                  <a:gd name="GluePoint22X" fmla="*/ 15 w 65"/>
                  <a:gd name="GluePoint22Y" fmla="*/ 32 h 57"/>
                  <a:gd name="GluePoint23X" fmla="*/ 16 w 65"/>
                  <a:gd name="GluePoint23Y" fmla="*/ 36 h 57"/>
                  <a:gd name="GluePoint24X" fmla="*/ 19 w 65"/>
                  <a:gd name="GluePoint24Y" fmla="*/ 39 h 57"/>
                  <a:gd name="GluePoint25X" fmla="*/ 19 w 65"/>
                  <a:gd name="GluePoint25Y" fmla="*/ 45 h 57"/>
                  <a:gd name="GluePoint26X" fmla="*/ 21 w 65"/>
                  <a:gd name="GluePoint26Y" fmla="*/ 47 h 57"/>
                  <a:gd name="GluePoint27X" fmla="*/ 21 w 65"/>
                  <a:gd name="GluePoint27Y" fmla="*/ 50 h 57"/>
                  <a:gd name="GluePoint28X" fmla="*/ 21 w 65"/>
                  <a:gd name="GluePoint28Y" fmla="*/ 55 h 57"/>
                  <a:gd name="GluePoint29X" fmla="*/ 24 w 65"/>
                  <a:gd name="GluePoint29Y" fmla="*/ 57 h 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65" h="57">
                    <a:moveTo>
                      <a:pt x="24" y="57"/>
                    </a:moveTo>
                    <a:lnTo>
                      <a:pt x="24" y="53"/>
                    </a:lnTo>
                    <a:lnTo>
                      <a:pt x="29" y="52"/>
                    </a:lnTo>
                    <a:lnTo>
                      <a:pt x="29" y="47"/>
                    </a:lnTo>
                    <a:lnTo>
                      <a:pt x="38" y="47"/>
                    </a:lnTo>
                    <a:lnTo>
                      <a:pt x="54" y="36"/>
                    </a:lnTo>
                    <a:lnTo>
                      <a:pt x="54" y="32"/>
                    </a:lnTo>
                    <a:lnTo>
                      <a:pt x="65" y="24"/>
                    </a:lnTo>
                    <a:lnTo>
                      <a:pt x="54" y="7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37" y="2"/>
                    </a:lnTo>
                    <a:lnTo>
                      <a:pt x="35" y="4"/>
                    </a:lnTo>
                    <a:lnTo>
                      <a:pt x="35" y="0"/>
                    </a:lnTo>
                    <a:lnTo>
                      <a:pt x="16" y="0"/>
                    </a:lnTo>
                    <a:lnTo>
                      <a:pt x="5" y="4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7" y="13"/>
                    </a:lnTo>
                    <a:lnTo>
                      <a:pt x="8" y="23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6" y="36"/>
                    </a:lnTo>
                    <a:lnTo>
                      <a:pt x="19" y="39"/>
                    </a:lnTo>
                    <a:lnTo>
                      <a:pt x="19" y="45"/>
                    </a:lnTo>
                    <a:lnTo>
                      <a:pt x="21" y="47"/>
                    </a:lnTo>
                    <a:lnTo>
                      <a:pt x="21" y="50"/>
                    </a:lnTo>
                    <a:lnTo>
                      <a:pt x="21" y="55"/>
                    </a:lnTo>
                    <a:lnTo>
                      <a:pt x="24" y="5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5000" bIns="45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12" name="Freeform 65"/>
              <p:cNvSpPr/>
              <p:nvPr/>
            </p:nvSpPr>
            <p:spPr>
              <a:xfrm>
                <a:off x="2355840" y="1930320"/>
                <a:ext cx="17280" cy="41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41040"/>
                  <a:gd name="textAreaBottom" fmla="*/ 41400 h 41040"/>
                  <a:gd name="GluePoint1X" fmla="*/ 5 w 11"/>
                  <a:gd name="GluePoint1Y" fmla="*/ 4 h 26"/>
                  <a:gd name="GluePoint2X" fmla="*/ 8 w 11"/>
                  <a:gd name="GluePoint2Y" fmla="*/ 0 h 26"/>
                  <a:gd name="GluePoint3X" fmla="*/ 11 w 11"/>
                  <a:gd name="GluePoint3Y" fmla="*/ 2 h 26"/>
                  <a:gd name="GluePoint4X" fmla="*/ 8 w 11"/>
                  <a:gd name="GluePoint4Y" fmla="*/ 5 h 26"/>
                  <a:gd name="GluePoint5X" fmla="*/ 8 w 11"/>
                  <a:gd name="GluePoint5Y" fmla="*/ 8 h 26"/>
                  <a:gd name="GluePoint6X" fmla="*/ 11 w 11"/>
                  <a:gd name="GluePoint6Y" fmla="*/ 20 h 26"/>
                  <a:gd name="GluePoint7X" fmla="*/ 11 w 11"/>
                  <a:gd name="GluePoint7Y" fmla="*/ 24 h 26"/>
                  <a:gd name="GluePoint8X" fmla="*/ 9 w 11"/>
                  <a:gd name="GluePoint8Y" fmla="*/ 26 h 26"/>
                  <a:gd name="GluePoint9X" fmla="*/ 0 w 11"/>
                  <a:gd name="GluePoint9Y" fmla="*/ 24 h 26"/>
                  <a:gd name="GluePoint10X" fmla="*/ 5 w 11"/>
                  <a:gd name="GluePoint10Y" fmla="*/ 4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6">
                    <a:moveTo>
                      <a:pt x="5" y="4"/>
                    </a:moveTo>
                    <a:lnTo>
                      <a:pt x="8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11" y="20"/>
                    </a:lnTo>
                    <a:lnTo>
                      <a:pt x="11" y="24"/>
                    </a:lnTo>
                    <a:lnTo>
                      <a:pt x="9" y="26"/>
                    </a:lnTo>
                    <a:lnTo>
                      <a:pt x="0" y="24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13" name="Freeform 66"/>
              <p:cNvSpPr/>
              <p:nvPr/>
            </p:nvSpPr>
            <p:spPr>
              <a:xfrm>
                <a:off x="2340000" y="1981080"/>
                <a:ext cx="23400" cy="26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6640"/>
                  <a:gd name="textAreaBottom" fmla="*/ 27000 h 26640"/>
                  <a:gd name="GluePoint1X" fmla="*/ 7 w 15"/>
                  <a:gd name="GluePoint1Y" fmla="*/ 2 h 17"/>
                  <a:gd name="GluePoint2X" fmla="*/ 8 w 15"/>
                  <a:gd name="GluePoint2Y" fmla="*/ 2 h 17"/>
                  <a:gd name="GluePoint3X" fmla="*/ 8 w 15"/>
                  <a:gd name="GluePoint3Y" fmla="*/ 4 h 17"/>
                  <a:gd name="GluePoint4X" fmla="*/ 2 w 15"/>
                  <a:gd name="GluePoint4Y" fmla="*/ 10 h 17"/>
                  <a:gd name="GluePoint5X" fmla="*/ 0 w 15"/>
                  <a:gd name="GluePoint5Y" fmla="*/ 17 h 17"/>
                  <a:gd name="GluePoint6X" fmla="*/ 5 w 15"/>
                  <a:gd name="GluePoint6Y" fmla="*/ 15 h 17"/>
                  <a:gd name="GluePoint7X" fmla="*/ 8 w 15"/>
                  <a:gd name="GluePoint7Y" fmla="*/ 9 h 17"/>
                  <a:gd name="GluePoint8X" fmla="*/ 15 w 15"/>
                  <a:gd name="GluePoint8Y" fmla="*/ 0 h 17"/>
                  <a:gd name="GluePoint9X" fmla="*/ 7 w 15"/>
                  <a:gd name="GluePoint9Y" fmla="*/ 2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17">
                    <a:moveTo>
                      <a:pt x="7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5" y="15"/>
                    </a:lnTo>
                    <a:lnTo>
                      <a:pt x="8" y="9"/>
                    </a:lnTo>
                    <a:lnTo>
                      <a:pt x="1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14" name="Freeform 67"/>
              <p:cNvSpPr/>
              <p:nvPr/>
            </p:nvSpPr>
            <p:spPr>
              <a:xfrm>
                <a:off x="744480" y="1114560"/>
                <a:ext cx="847440" cy="407520"/>
              </a:xfrm>
              <a:custGeom>
                <a:avLst/>
                <a:gdLst>
                  <a:gd name="textAreaLeft" fmla="*/ 0 w 847440"/>
                  <a:gd name="textAreaRight" fmla="*/ 847800 w 847440"/>
                  <a:gd name="textAreaTop" fmla="*/ 0 h 407520"/>
                  <a:gd name="textAreaBottom" fmla="*/ 407880 h 407520"/>
                  <a:gd name="GluePoint1X" fmla="*/ 378 w 534"/>
                  <a:gd name="GluePoint1Y" fmla="*/ 169 h 257"/>
                  <a:gd name="GluePoint2X" fmla="*/ 419 w 534"/>
                  <a:gd name="GluePoint2Y" fmla="*/ 122 h 257"/>
                  <a:gd name="GluePoint3X" fmla="*/ 492 w 534"/>
                  <a:gd name="GluePoint3Y" fmla="*/ 58 h 257"/>
                  <a:gd name="GluePoint4X" fmla="*/ 518 w 534"/>
                  <a:gd name="GluePoint4Y" fmla="*/ 17 h 257"/>
                  <a:gd name="GluePoint5X" fmla="*/ 457 w 534"/>
                  <a:gd name="GluePoint5Y" fmla="*/ 13 h 257"/>
                  <a:gd name="GluePoint6X" fmla="*/ 429 w 534"/>
                  <a:gd name="GluePoint6Y" fmla="*/ 9 h 257"/>
                  <a:gd name="GluePoint7X" fmla="*/ 407 w 534"/>
                  <a:gd name="GluePoint7Y" fmla="*/ 6 h 257"/>
                  <a:gd name="GluePoint8X" fmla="*/ 395 w 534"/>
                  <a:gd name="GluePoint8Y" fmla="*/ 8 h 257"/>
                  <a:gd name="GluePoint9X" fmla="*/ 387 w 534"/>
                  <a:gd name="GluePoint9Y" fmla="*/ 1 h 257"/>
                  <a:gd name="GluePoint10X" fmla="*/ 351 w 534"/>
                  <a:gd name="GluePoint10Y" fmla="*/ 8 h 257"/>
                  <a:gd name="GluePoint11X" fmla="*/ 337 w 534"/>
                  <a:gd name="GluePoint11Y" fmla="*/ 14 h 257"/>
                  <a:gd name="GluePoint12X" fmla="*/ 306 w 534"/>
                  <a:gd name="GluePoint12Y" fmla="*/ 17 h 257"/>
                  <a:gd name="GluePoint13X" fmla="*/ 264 w 534"/>
                  <a:gd name="GluePoint13Y" fmla="*/ 33 h 257"/>
                  <a:gd name="GluePoint14X" fmla="*/ 229 w 534"/>
                  <a:gd name="GluePoint14Y" fmla="*/ 62 h 257"/>
                  <a:gd name="GluePoint15X" fmla="*/ 251 w 534"/>
                  <a:gd name="GluePoint15Y" fmla="*/ 64 h 257"/>
                  <a:gd name="GluePoint16X" fmla="*/ 265 w 534"/>
                  <a:gd name="GluePoint16Y" fmla="*/ 70 h 257"/>
                  <a:gd name="GluePoint17X" fmla="*/ 233 w 534"/>
                  <a:gd name="GluePoint17Y" fmla="*/ 75 h 257"/>
                  <a:gd name="GluePoint18X" fmla="*/ 225 w 534"/>
                  <a:gd name="GluePoint18Y" fmla="*/ 79 h 257"/>
                  <a:gd name="GluePoint19X" fmla="*/ 187 w 534"/>
                  <a:gd name="GluePoint19Y" fmla="*/ 75 h 257"/>
                  <a:gd name="GluePoint20X" fmla="*/ 151 w 534"/>
                  <a:gd name="GluePoint20Y" fmla="*/ 88 h 257"/>
                  <a:gd name="GluePoint21X" fmla="*/ 148 w 534"/>
                  <a:gd name="GluePoint21Y" fmla="*/ 101 h 257"/>
                  <a:gd name="GluePoint22X" fmla="*/ 186 w 534"/>
                  <a:gd name="GluePoint22Y" fmla="*/ 103 h 257"/>
                  <a:gd name="GluePoint23X" fmla="*/ 208 w 534"/>
                  <a:gd name="GluePoint23Y" fmla="*/ 103 h 257"/>
                  <a:gd name="GluePoint24X" fmla="*/ 171 w 534"/>
                  <a:gd name="GluePoint24Y" fmla="*/ 120 h 257"/>
                  <a:gd name="GluePoint25X" fmla="*/ 135 w 534"/>
                  <a:gd name="GluePoint25Y" fmla="*/ 130 h 257"/>
                  <a:gd name="GluePoint26X" fmla="*/ 89 w 534"/>
                  <a:gd name="GluePoint26Y" fmla="*/ 148 h 257"/>
                  <a:gd name="GluePoint27X" fmla="*/ 94 w 534"/>
                  <a:gd name="GluePoint27Y" fmla="*/ 151 h 257"/>
                  <a:gd name="GluePoint28X" fmla="*/ 94 w 534"/>
                  <a:gd name="GluePoint28Y" fmla="*/ 161 h 257"/>
                  <a:gd name="GluePoint29X" fmla="*/ 83 w 534"/>
                  <a:gd name="GluePoint29Y" fmla="*/ 173 h 257"/>
                  <a:gd name="GluePoint30X" fmla="*/ 130 w 534"/>
                  <a:gd name="GluePoint30Y" fmla="*/ 161 h 257"/>
                  <a:gd name="GluePoint31X" fmla="*/ 90 w 534"/>
                  <a:gd name="GluePoint31Y" fmla="*/ 191 h 257"/>
                  <a:gd name="GluePoint32X" fmla="*/ 111 w 534"/>
                  <a:gd name="GluePoint32Y" fmla="*/ 193 h 257"/>
                  <a:gd name="GluePoint33X" fmla="*/ 129 w 534"/>
                  <a:gd name="GluePoint33Y" fmla="*/ 193 h 257"/>
                  <a:gd name="GluePoint34X" fmla="*/ 135 w 534"/>
                  <a:gd name="GluePoint34Y" fmla="*/ 201 h 257"/>
                  <a:gd name="GluePoint35X" fmla="*/ 89 w 534"/>
                  <a:gd name="GluePoint35Y" fmla="*/ 225 h 257"/>
                  <a:gd name="GluePoint36X" fmla="*/ 44 w 534"/>
                  <a:gd name="GluePoint36Y" fmla="*/ 238 h 257"/>
                  <a:gd name="GluePoint37X" fmla="*/ 5 w 534"/>
                  <a:gd name="GluePoint37Y" fmla="*/ 252 h 257"/>
                  <a:gd name="GluePoint38X" fmla="*/ 36 w 534"/>
                  <a:gd name="GluePoint38Y" fmla="*/ 244 h 257"/>
                  <a:gd name="GluePoint39X" fmla="*/ 57 w 534"/>
                  <a:gd name="GluePoint39Y" fmla="*/ 246 h 257"/>
                  <a:gd name="GluePoint40X" fmla="*/ 95 w 534"/>
                  <a:gd name="GluePoint40Y" fmla="*/ 230 h 257"/>
                  <a:gd name="GluePoint41X" fmla="*/ 124 w 534"/>
                  <a:gd name="GluePoint41Y" fmla="*/ 220 h 257"/>
                  <a:gd name="GluePoint42X" fmla="*/ 157 w 534"/>
                  <a:gd name="GluePoint42Y" fmla="*/ 206 h 257"/>
                  <a:gd name="GluePoint43X" fmla="*/ 192 w 534"/>
                  <a:gd name="GluePoint43Y" fmla="*/ 189 h 257"/>
                  <a:gd name="GluePoint44X" fmla="*/ 214 w 534"/>
                  <a:gd name="GluePoint44Y" fmla="*/ 177 h 257"/>
                  <a:gd name="GluePoint45X" fmla="*/ 249 w 534"/>
                  <a:gd name="GluePoint45Y" fmla="*/ 159 h 257"/>
                  <a:gd name="GluePoint46X" fmla="*/ 275 w 534"/>
                  <a:gd name="GluePoint46Y" fmla="*/ 149 h 257"/>
                  <a:gd name="GluePoint47X" fmla="*/ 283 w 534"/>
                  <a:gd name="GluePoint47Y" fmla="*/ 159 h 257"/>
                  <a:gd name="GluePoint48X" fmla="*/ 229 w 534"/>
                  <a:gd name="GluePoint48Y" fmla="*/ 177 h 257"/>
                  <a:gd name="GluePoint49X" fmla="*/ 218 w 534"/>
                  <a:gd name="GluePoint49Y" fmla="*/ 185 h 257"/>
                  <a:gd name="GluePoint50X" fmla="*/ 238 w 534"/>
                  <a:gd name="GluePoint50Y" fmla="*/ 183 h 257"/>
                  <a:gd name="GluePoint51X" fmla="*/ 273 w 534"/>
                  <a:gd name="GluePoint51Y" fmla="*/ 173 h 257"/>
                  <a:gd name="GluePoint52X" fmla="*/ 281 w 534"/>
                  <a:gd name="GluePoint52Y" fmla="*/ 164 h 257"/>
                  <a:gd name="GluePoint53X" fmla="*/ 295 w 534"/>
                  <a:gd name="GluePoint53Y" fmla="*/ 156 h 257"/>
                  <a:gd name="GluePoint54X" fmla="*/ 300 w 534"/>
                  <a:gd name="GluePoint54Y" fmla="*/ 157 h 257"/>
                  <a:gd name="GluePoint55X" fmla="*/ 318 w 534"/>
                  <a:gd name="GluePoint55Y" fmla="*/ 162 h 257"/>
                  <a:gd name="GluePoint56X" fmla="*/ 343 w 534"/>
                  <a:gd name="GluePoint56Y" fmla="*/ 172 h 257"/>
                  <a:gd name="GluePoint57X" fmla="*/ 375 w 534"/>
                  <a:gd name="GluePoint57Y" fmla="*/ 177 h 257"/>
                  <a:gd name="GluePoint58X" fmla="*/ 376 w 534"/>
                  <a:gd name="GluePoint58Y" fmla="*/ 180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</a:cxnLst>
                <a:rect l="textAreaLeft" t="textAreaTop" r="textAreaRight" b="textAreaBottom"/>
                <a:pathLst>
                  <a:path w="534" h="257">
                    <a:moveTo>
                      <a:pt x="391" y="183"/>
                    </a:moveTo>
                    <a:lnTo>
                      <a:pt x="389" y="173"/>
                    </a:lnTo>
                    <a:lnTo>
                      <a:pt x="389" y="173"/>
                    </a:lnTo>
                    <a:lnTo>
                      <a:pt x="394" y="169"/>
                    </a:lnTo>
                    <a:lnTo>
                      <a:pt x="386" y="169"/>
                    </a:lnTo>
                    <a:lnTo>
                      <a:pt x="381" y="170"/>
                    </a:lnTo>
                    <a:lnTo>
                      <a:pt x="378" y="169"/>
                    </a:lnTo>
                    <a:lnTo>
                      <a:pt x="373" y="170"/>
                    </a:lnTo>
                    <a:lnTo>
                      <a:pt x="370" y="169"/>
                    </a:lnTo>
                    <a:lnTo>
                      <a:pt x="381" y="159"/>
                    </a:lnTo>
                    <a:lnTo>
                      <a:pt x="391" y="149"/>
                    </a:lnTo>
                    <a:lnTo>
                      <a:pt x="400" y="141"/>
                    </a:lnTo>
                    <a:lnTo>
                      <a:pt x="410" y="132"/>
                    </a:lnTo>
                    <a:lnTo>
                      <a:pt x="419" y="122"/>
                    </a:lnTo>
                    <a:lnTo>
                      <a:pt x="430" y="112"/>
                    </a:lnTo>
                    <a:lnTo>
                      <a:pt x="440" y="104"/>
                    </a:lnTo>
                    <a:lnTo>
                      <a:pt x="451" y="95"/>
                    </a:lnTo>
                    <a:lnTo>
                      <a:pt x="461" y="85"/>
                    </a:lnTo>
                    <a:lnTo>
                      <a:pt x="470" y="77"/>
                    </a:lnTo>
                    <a:lnTo>
                      <a:pt x="481" y="67"/>
                    </a:lnTo>
                    <a:lnTo>
                      <a:pt x="492" y="58"/>
                    </a:lnTo>
                    <a:lnTo>
                      <a:pt x="502" y="50"/>
                    </a:lnTo>
                    <a:lnTo>
                      <a:pt x="513" y="40"/>
                    </a:lnTo>
                    <a:lnTo>
                      <a:pt x="522" y="32"/>
                    </a:lnTo>
                    <a:lnTo>
                      <a:pt x="534" y="24"/>
                    </a:lnTo>
                    <a:lnTo>
                      <a:pt x="532" y="22"/>
                    </a:lnTo>
                    <a:lnTo>
                      <a:pt x="529" y="24"/>
                    </a:lnTo>
                    <a:lnTo>
                      <a:pt x="518" y="17"/>
                    </a:lnTo>
                    <a:lnTo>
                      <a:pt x="515" y="17"/>
                    </a:lnTo>
                    <a:lnTo>
                      <a:pt x="511" y="19"/>
                    </a:lnTo>
                    <a:lnTo>
                      <a:pt x="510" y="17"/>
                    </a:lnTo>
                    <a:lnTo>
                      <a:pt x="491" y="19"/>
                    </a:lnTo>
                    <a:lnTo>
                      <a:pt x="488" y="16"/>
                    </a:lnTo>
                    <a:lnTo>
                      <a:pt x="476" y="17"/>
                    </a:lnTo>
                    <a:lnTo>
                      <a:pt x="457" y="13"/>
                    </a:lnTo>
                    <a:lnTo>
                      <a:pt x="445" y="13"/>
                    </a:lnTo>
                    <a:lnTo>
                      <a:pt x="446" y="13"/>
                    </a:lnTo>
                    <a:lnTo>
                      <a:pt x="446" y="11"/>
                    </a:lnTo>
                    <a:lnTo>
                      <a:pt x="430" y="13"/>
                    </a:lnTo>
                    <a:lnTo>
                      <a:pt x="434" y="11"/>
                    </a:lnTo>
                    <a:lnTo>
                      <a:pt x="430" y="11"/>
                    </a:lnTo>
                    <a:lnTo>
                      <a:pt x="429" y="9"/>
                    </a:lnTo>
                    <a:lnTo>
                      <a:pt x="434" y="8"/>
                    </a:lnTo>
                    <a:lnTo>
                      <a:pt x="427" y="6"/>
                    </a:lnTo>
                    <a:lnTo>
                      <a:pt x="426" y="8"/>
                    </a:lnTo>
                    <a:lnTo>
                      <a:pt x="424" y="8"/>
                    </a:lnTo>
                    <a:lnTo>
                      <a:pt x="424" y="6"/>
                    </a:lnTo>
                    <a:lnTo>
                      <a:pt x="410" y="8"/>
                    </a:lnTo>
                    <a:lnTo>
                      <a:pt x="407" y="6"/>
                    </a:lnTo>
                    <a:lnTo>
                      <a:pt x="408" y="6"/>
                    </a:lnTo>
                    <a:lnTo>
                      <a:pt x="410" y="3"/>
                    </a:lnTo>
                    <a:lnTo>
                      <a:pt x="407" y="3"/>
                    </a:lnTo>
                    <a:lnTo>
                      <a:pt x="400" y="5"/>
                    </a:lnTo>
                    <a:lnTo>
                      <a:pt x="399" y="6"/>
                    </a:lnTo>
                    <a:lnTo>
                      <a:pt x="397" y="8"/>
                    </a:lnTo>
                    <a:lnTo>
                      <a:pt x="395" y="8"/>
                    </a:lnTo>
                    <a:lnTo>
                      <a:pt x="395" y="6"/>
                    </a:lnTo>
                    <a:lnTo>
                      <a:pt x="387" y="6"/>
                    </a:lnTo>
                    <a:lnTo>
                      <a:pt x="391" y="5"/>
                    </a:lnTo>
                    <a:lnTo>
                      <a:pt x="400" y="3"/>
                    </a:lnTo>
                    <a:lnTo>
                      <a:pt x="402" y="3"/>
                    </a:lnTo>
                    <a:lnTo>
                      <a:pt x="394" y="0"/>
                    </a:lnTo>
                    <a:lnTo>
                      <a:pt x="387" y="1"/>
                    </a:lnTo>
                    <a:lnTo>
                      <a:pt x="387" y="3"/>
                    </a:lnTo>
                    <a:lnTo>
                      <a:pt x="370" y="6"/>
                    </a:lnTo>
                    <a:lnTo>
                      <a:pt x="356" y="8"/>
                    </a:lnTo>
                    <a:lnTo>
                      <a:pt x="356" y="8"/>
                    </a:lnTo>
                    <a:lnTo>
                      <a:pt x="354" y="8"/>
                    </a:lnTo>
                    <a:lnTo>
                      <a:pt x="353" y="9"/>
                    </a:lnTo>
                    <a:lnTo>
                      <a:pt x="351" y="8"/>
                    </a:lnTo>
                    <a:lnTo>
                      <a:pt x="360" y="6"/>
                    </a:lnTo>
                    <a:lnTo>
                      <a:pt x="346" y="8"/>
                    </a:lnTo>
                    <a:lnTo>
                      <a:pt x="343" y="9"/>
                    </a:lnTo>
                    <a:lnTo>
                      <a:pt x="346" y="11"/>
                    </a:lnTo>
                    <a:lnTo>
                      <a:pt x="341" y="13"/>
                    </a:lnTo>
                    <a:lnTo>
                      <a:pt x="335" y="16"/>
                    </a:lnTo>
                    <a:lnTo>
                      <a:pt x="337" y="14"/>
                    </a:lnTo>
                    <a:lnTo>
                      <a:pt x="335" y="14"/>
                    </a:lnTo>
                    <a:lnTo>
                      <a:pt x="340" y="11"/>
                    </a:lnTo>
                    <a:lnTo>
                      <a:pt x="340" y="11"/>
                    </a:lnTo>
                    <a:lnTo>
                      <a:pt x="311" y="17"/>
                    </a:lnTo>
                    <a:lnTo>
                      <a:pt x="316" y="16"/>
                    </a:lnTo>
                    <a:lnTo>
                      <a:pt x="314" y="14"/>
                    </a:lnTo>
                    <a:lnTo>
                      <a:pt x="306" y="17"/>
                    </a:lnTo>
                    <a:lnTo>
                      <a:pt x="303" y="19"/>
                    </a:lnTo>
                    <a:lnTo>
                      <a:pt x="294" y="22"/>
                    </a:lnTo>
                    <a:lnTo>
                      <a:pt x="291" y="22"/>
                    </a:lnTo>
                    <a:lnTo>
                      <a:pt x="283" y="29"/>
                    </a:lnTo>
                    <a:lnTo>
                      <a:pt x="283" y="27"/>
                    </a:lnTo>
                    <a:lnTo>
                      <a:pt x="272" y="32"/>
                    </a:lnTo>
                    <a:lnTo>
                      <a:pt x="264" y="33"/>
                    </a:lnTo>
                    <a:lnTo>
                      <a:pt x="237" y="35"/>
                    </a:lnTo>
                    <a:lnTo>
                      <a:pt x="229" y="42"/>
                    </a:lnTo>
                    <a:lnTo>
                      <a:pt x="230" y="42"/>
                    </a:lnTo>
                    <a:lnTo>
                      <a:pt x="219" y="43"/>
                    </a:lnTo>
                    <a:lnTo>
                      <a:pt x="233" y="53"/>
                    </a:lnTo>
                    <a:lnTo>
                      <a:pt x="233" y="56"/>
                    </a:lnTo>
                    <a:lnTo>
                      <a:pt x="229" y="62"/>
                    </a:lnTo>
                    <a:lnTo>
                      <a:pt x="235" y="64"/>
                    </a:lnTo>
                    <a:lnTo>
                      <a:pt x="238" y="62"/>
                    </a:lnTo>
                    <a:lnTo>
                      <a:pt x="243" y="62"/>
                    </a:lnTo>
                    <a:lnTo>
                      <a:pt x="238" y="64"/>
                    </a:lnTo>
                    <a:lnTo>
                      <a:pt x="240" y="64"/>
                    </a:lnTo>
                    <a:lnTo>
                      <a:pt x="249" y="64"/>
                    </a:lnTo>
                    <a:lnTo>
                      <a:pt x="251" y="64"/>
                    </a:lnTo>
                    <a:lnTo>
                      <a:pt x="243" y="67"/>
                    </a:lnTo>
                    <a:lnTo>
                      <a:pt x="245" y="70"/>
                    </a:lnTo>
                    <a:lnTo>
                      <a:pt x="248" y="69"/>
                    </a:lnTo>
                    <a:lnTo>
                      <a:pt x="246" y="70"/>
                    </a:lnTo>
                    <a:lnTo>
                      <a:pt x="254" y="70"/>
                    </a:lnTo>
                    <a:lnTo>
                      <a:pt x="267" y="69"/>
                    </a:lnTo>
                    <a:lnTo>
                      <a:pt x="265" y="70"/>
                    </a:lnTo>
                    <a:lnTo>
                      <a:pt x="248" y="74"/>
                    </a:lnTo>
                    <a:lnTo>
                      <a:pt x="246" y="70"/>
                    </a:lnTo>
                    <a:lnTo>
                      <a:pt x="238" y="72"/>
                    </a:lnTo>
                    <a:lnTo>
                      <a:pt x="238" y="69"/>
                    </a:lnTo>
                    <a:lnTo>
                      <a:pt x="237" y="72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7" y="72"/>
                    </a:lnTo>
                    <a:lnTo>
                      <a:pt x="243" y="75"/>
                    </a:lnTo>
                    <a:lnTo>
                      <a:pt x="238" y="77"/>
                    </a:lnTo>
                    <a:lnTo>
                      <a:pt x="240" y="75"/>
                    </a:lnTo>
                    <a:lnTo>
                      <a:pt x="237" y="75"/>
                    </a:lnTo>
                    <a:lnTo>
                      <a:pt x="227" y="80"/>
                    </a:lnTo>
                    <a:lnTo>
                      <a:pt x="225" y="79"/>
                    </a:lnTo>
                    <a:lnTo>
                      <a:pt x="208" y="79"/>
                    </a:lnTo>
                    <a:lnTo>
                      <a:pt x="205" y="75"/>
                    </a:lnTo>
                    <a:lnTo>
                      <a:pt x="211" y="74"/>
                    </a:lnTo>
                    <a:lnTo>
                      <a:pt x="216" y="70"/>
                    </a:lnTo>
                    <a:lnTo>
                      <a:pt x="219" y="70"/>
                    </a:lnTo>
                    <a:lnTo>
                      <a:pt x="206" y="70"/>
                    </a:lnTo>
                    <a:lnTo>
                      <a:pt x="187" y="75"/>
                    </a:lnTo>
                    <a:lnTo>
                      <a:pt x="187" y="77"/>
                    </a:lnTo>
                    <a:lnTo>
                      <a:pt x="179" y="77"/>
                    </a:lnTo>
                    <a:lnTo>
                      <a:pt x="165" y="80"/>
                    </a:lnTo>
                    <a:lnTo>
                      <a:pt x="159" y="82"/>
                    </a:lnTo>
                    <a:lnTo>
                      <a:pt x="157" y="83"/>
                    </a:lnTo>
                    <a:lnTo>
                      <a:pt x="148" y="83"/>
                    </a:lnTo>
                    <a:lnTo>
                      <a:pt x="151" y="88"/>
                    </a:lnTo>
                    <a:lnTo>
                      <a:pt x="162" y="90"/>
                    </a:lnTo>
                    <a:lnTo>
                      <a:pt x="154" y="93"/>
                    </a:lnTo>
                    <a:lnTo>
                      <a:pt x="154" y="90"/>
                    </a:lnTo>
                    <a:lnTo>
                      <a:pt x="152" y="91"/>
                    </a:lnTo>
                    <a:lnTo>
                      <a:pt x="151" y="96"/>
                    </a:lnTo>
                    <a:lnTo>
                      <a:pt x="148" y="99"/>
                    </a:lnTo>
                    <a:lnTo>
                      <a:pt x="148" y="101"/>
                    </a:lnTo>
                    <a:lnTo>
                      <a:pt x="160" y="103"/>
                    </a:lnTo>
                    <a:lnTo>
                      <a:pt x="178" y="101"/>
                    </a:lnTo>
                    <a:lnTo>
                      <a:pt x="181" y="104"/>
                    </a:lnTo>
                    <a:lnTo>
                      <a:pt x="184" y="103"/>
                    </a:lnTo>
                    <a:lnTo>
                      <a:pt x="181" y="101"/>
                    </a:lnTo>
                    <a:lnTo>
                      <a:pt x="184" y="99"/>
                    </a:lnTo>
                    <a:lnTo>
                      <a:pt x="186" y="103"/>
                    </a:lnTo>
                    <a:lnTo>
                      <a:pt x="183" y="106"/>
                    </a:lnTo>
                    <a:lnTo>
                      <a:pt x="191" y="101"/>
                    </a:lnTo>
                    <a:lnTo>
                      <a:pt x="205" y="98"/>
                    </a:lnTo>
                    <a:lnTo>
                      <a:pt x="208" y="98"/>
                    </a:lnTo>
                    <a:lnTo>
                      <a:pt x="214" y="96"/>
                    </a:lnTo>
                    <a:lnTo>
                      <a:pt x="216" y="98"/>
                    </a:lnTo>
                    <a:lnTo>
                      <a:pt x="208" y="103"/>
                    </a:lnTo>
                    <a:lnTo>
                      <a:pt x="202" y="103"/>
                    </a:lnTo>
                    <a:lnTo>
                      <a:pt x="200" y="104"/>
                    </a:lnTo>
                    <a:lnTo>
                      <a:pt x="203" y="104"/>
                    </a:lnTo>
                    <a:lnTo>
                      <a:pt x="198" y="111"/>
                    </a:lnTo>
                    <a:lnTo>
                      <a:pt x="195" y="114"/>
                    </a:lnTo>
                    <a:lnTo>
                      <a:pt x="187" y="117"/>
                    </a:lnTo>
                    <a:lnTo>
                      <a:pt x="171" y="120"/>
                    </a:lnTo>
                    <a:lnTo>
                      <a:pt x="175" y="119"/>
                    </a:lnTo>
                    <a:lnTo>
                      <a:pt x="173" y="119"/>
                    </a:lnTo>
                    <a:lnTo>
                      <a:pt x="156" y="125"/>
                    </a:lnTo>
                    <a:lnTo>
                      <a:pt x="151" y="124"/>
                    </a:lnTo>
                    <a:lnTo>
                      <a:pt x="144" y="125"/>
                    </a:lnTo>
                    <a:lnTo>
                      <a:pt x="138" y="127"/>
                    </a:lnTo>
                    <a:lnTo>
                      <a:pt x="135" y="130"/>
                    </a:lnTo>
                    <a:lnTo>
                      <a:pt x="129" y="130"/>
                    </a:lnTo>
                    <a:lnTo>
                      <a:pt x="111" y="136"/>
                    </a:lnTo>
                    <a:lnTo>
                      <a:pt x="103" y="140"/>
                    </a:lnTo>
                    <a:lnTo>
                      <a:pt x="98" y="143"/>
                    </a:lnTo>
                    <a:lnTo>
                      <a:pt x="92" y="144"/>
                    </a:lnTo>
                    <a:lnTo>
                      <a:pt x="92" y="146"/>
                    </a:lnTo>
                    <a:lnTo>
                      <a:pt x="89" y="148"/>
                    </a:lnTo>
                    <a:lnTo>
                      <a:pt x="86" y="149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90" y="149"/>
                    </a:lnTo>
                    <a:lnTo>
                      <a:pt x="87" y="151"/>
                    </a:lnTo>
                    <a:lnTo>
                      <a:pt x="89" y="152"/>
                    </a:lnTo>
                    <a:lnTo>
                      <a:pt x="94" y="151"/>
                    </a:lnTo>
                    <a:lnTo>
                      <a:pt x="90" y="152"/>
                    </a:lnTo>
                    <a:lnTo>
                      <a:pt x="87" y="157"/>
                    </a:lnTo>
                    <a:lnTo>
                      <a:pt x="94" y="156"/>
                    </a:lnTo>
                    <a:lnTo>
                      <a:pt x="94" y="157"/>
                    </a:lnTo>
                    <a:lnTo>
                      <a:pt x="97" y="157"/>
                    </a:lnTo>
                    <a:lnTo>
                      <a:pt x="92" y="159"/>
                    </a:lnTo>
                    <a:lnTo>
                      <a:pt x="94" y="161"/>
                    </a:lnTo>
                    <a:lnTo>
                      <a:pt x="103" y="159"/>
                    </a:lnTo>
                    <a:lnTo>
                      <a:pt x="102" y="161"/>
                    </a:lnTo>
                    <a:lnTo>
                      <a:pt x="95" y="164"/>
                    </a:lnTo>
                    <a:lnTo>
                      <a:pt x="83" y="169"/>
                    </a:lnTo>
                    <a:lnTo>
                      <a:pt x="79" y="173"/>
                    </a:lnTo>
                    <a:lnTo>
                      <a:pt x="86" y="172"/>
                    </a:lnTo>
                    <a:lnTo>
                      <a:pt x="83" y="173"/>
                    </a:lnTo>
                    <a:lnTo>
                      <a:pt x="79" y="175"/>
                    </a:lnTo>
                    <a:lnTo>
                      <a:pt x="81" y="178"/>
                    </a:lnTo>
                    <a:lnTo>
                      <a:pt x="89" y="178"/>
                    </a:lnTo>
                    <a:lnTo>
                      <a:pt x="106" y="170"/>
                    </a:lnTo>
                    <a:lnTo>
                      <a:pt x="108" y="167"/>
                    </a:lnTo>
                    <a:lnTo>
                      <a:pt x="116" y="164"/>
                    </a:lnTo>
                    <a:lnTo>
                      <a:pt x="130" y="161"/>
                    </a:lnTo>
                    <a:lnTo>
                      <a:pt x="110" y="169"/>
                    </a:lnTo>
                    <a:lnTo>
                      <a:pt x="103" y="181"/>
                    </a:lnTo>
                    <a:lnTo>
                      <a:pt x="94" y="186"/>
                    </a:lnTo>
                    <a:lnTo>
                      <a:pt x="92" y="188"/>
                    </a:lnTo>
                    <a:lnTo>
                      <a:pt x="97" y="188"/>
                    </a:lnTo>
                    <a:lnTo>
                      <a:pt x="92" y="189"/>
                    </a:lnTo>
                    <a:lnTo>
                      <a:pt x="90" y="191"/>
                    </a:lnTo>
                    <a:lnTo>
                      <a:pt x="90" y="193"/>
                    </a:lnTo>
                    <a:lnTo>
                      <a:pt x="81" y="196"/>
                    </a:lnTo>
                    <a:lnTo>
                      <a:pt x="86" y="196"/>
                    </a:lnTo>
                    <a:lnTo>
                      <a:pt x="103" y="191"/>
                    </a:lnTo>
                    <a:lnTo>
                      <a:pt x="116" y="185"/>
                    </a:lnTo>
                    <a:lnTo>
                      <a:pt x="110" y="191"/>
                    </a:lnTo>
                    <a:lnTo>
                      <a:pt x="111" y="193"/>
                    </a:lnTo>
                    <a:lnTo>
                      <a:pt x="117" y="191"/>
                    </a:lnTo>
                    <a:lnTo>
                      <a:pt x="116" y="199"/>
                    </a:lnTo>
                    <a:lnTo>
                      <a:pt x="121" y="198"/>
                    </a:lnTo>
                    <a:lnTo>
                      <a:pt x="124" y="193"/>
                    </a:lnTo>
                    <a:lnTo>
                      <a:pt x="132" y="189"/>
                    </a:lnTo>
                    <a:lnTo>
                      <a:pt x="132" y="189"/>
                    </a:lnTo>
                    <a:lnTo>
                      <a:pt x="129" y="193"/>
                    </a:lnTo>
                    <a:lnTo>
                      <a:pt x="132" y="194"/>
                    </a:lnTo>
                    <a:lnTo>
                      <a:pt x="156" y="188"/>
                    </a:lnTo>
                    <a:lnTo>
                      <a:pt x="146" y="193"/>
                    </a:lnTo>
                    <a:lnTo>
                      <a:pt x="146" y="193"/>
                    </a:lnTo>
                    <a:lnTo>
                      <a:pt x="138" y="196"/>
                    </a:lnTo>
                    <a:lnTo>
                      <a:pt x="133" y="201"/>
                    </a:lnTo>
                    <a:lnTo>
                      <a:pt x="135" y="201"/>
                    </a:lnTo>
                    <a:lnTo>
                      <a:pt x="129" y="202"/>
                    </a:lnTo>
                    <a:lnTo>
                      <a:pt x="117" y="212"/>
                    </a:lnTo>
                    <a:lnTo>
                      <a:pt x="108" y="217"/>
                    </a:lnTo>
                    <a:lnTo>
                      <a:pt x="106" y="217"/>
                    </a:lnTo>
                    <a:lnTo>
                      <a:pt x="98" y="220"/>
                    </a:lnTo>
                    <a:lnTo>
                      <a:pt x="90" y="225"/>
                    </a:lnTo>
                    <a:lnTo>
                      <a:pt x="89" y="225"/>
                    </a:lnTo>
                    <a:lnTo>
                      <a:pt x="65" y="233"/>
                    </a:lnTo>
                    <a:lnTo>
                      <a:pt x="52" y="239"/>
                    </a:lnTo>
                    <a:lnTo>
                      <a:pt x="51" y="239"/>
                    </a:lnTo>
                    <a:lnTo>
                      <a:pt x="48" y="241"/>
                    </a:lnTo>
                    <a:lnTo>
                      <a:pt x="48" y="239"/>
                    </a:lnTo>
                    <a:lnTo>
                      <a:pt x="49" y="238"/>
                    </a:lnTo>
                    <a:lnTo>
                      <a:pt x="44" y="238"/>
                    </a:lnTo>
                    <a:lnTo>
                      <a:pt x="30" y="243"/>
                    </a:lnTo>
                    <a:lnTo>
                      <a:pt x="9" y="251"/>
                    </a:lnTo>
                    <a:lnTo>
                      <a:pt x="3" y="252"/>
                    </a:lnTo>
                    <a:lnTo>
                      <a:pt x="2" y="252"/>
                    </a:lnTo>
                    <a:lnTo>
                      <a:pt x="0" y="257"/>
                    </a:lnTo>
                    <a:lnTo>
                      <a:pt x="3" y="255"/>
                    </a:lnTo>
                    <a:lnTo>
                      <a:pt x="5" y="252"/>
                    </a:lnTo>
                    <a:lnTo>
                      <a:pt x="6" y="255"/>
                    </a:lnTo>
                    <a:lnTo>
                      <a:pt x="11" y="254"/>
                    </a:lnTo>
                    <a:lnTo>
                      <a:pt x="14" y="251"/>
                    </a:lnTo>
                    <a:lnTo>
                      <a:pt x="13" y="254"/>
                    </a:lnTo>
                    <a:lnTo>
                      <a:pt x="19" y="252"/>
                    </a:lnTo>
                    <a:lnTo>
                      <a:pt x="35" y="244"/>
                    </a:lnTo>
                    <a:lnTo>
                      <a:pt x="36" y="244"/>
                    </a:lnTo>
                    <a:lnTo>
                      <a:pt x="30" y="249"/>
                    </a:lnTo>
                    <a:lnTo>
                      <a:pt x="43" y="247"/>
                    </a:lnTo>
                    <a:lnTo>
                      <a:pt x="46" y="244"/>
                    </a:lnTo>
                    <a:lnTo>
                      <a:pt x="46" y="246"/>
                    </a:lnTo>
                    <a:lnTo>
                      <a:pt x="60" y="241"/>
                    </a:lnTo>
                    <a:lnTo>
                      <a:pt x="60" y="243"/>
                    </a:lnTo>
                    <a:lnTo>
                      <a:pt x="57" y="246"/>
                    </a:lnTo>
                    <a:lnTo>
                      <a:pt x="65" y="239"/>
                    </a:lnTo>
                    <a:lnTo>
                      <a:pt x="71" y="239"/>
                    </a:lnTo>
                    <a:lnTo>
                      <a:pt x="79" y="238"/>
                    </a:lnTo>
                    <a:lnTo>
                      <a:pt x="81" y="235"/>
                    </a:lnTo>
                    <a:lnTo>
                      <a:pt x="83" y="233"/>
                    </a:lnTo>
                    <a:lnTo>
                      <a:pt x="89" y="231"/>
                    </a:lnTo>
                    <a:lnTo>
                      <a:pt x="95" y="230"/>
                    </a:lnTo>
                    <a:lnTo>
                      <a:pt x="97" y="230"/>
                    </a:lnTo>
                    <a:lnTo>
                      <a:pt x="95" y="230"/>
                    </a:lnTo>
                    <a:lnTo>
                      <a:pt x="100" y="226"/>
                    </a:lnTo>
                    <a:lnTo>
                      <a:pt x="103" y="228"/>
                    </a:lnTo>
                    <a:lnTo>
                      <a:pt x="106" y="225"/>
                    </a:lnTo>
                    <a:lnTo>
                      <a:pt x="110" y="225"/>
                    </a:lnTo>
                    <a:lnTo>
                      <a:pt x="124" y="220"/>
                    </a:lnTo>
                    <a:lnTo>
                      <a:pt x="129" y="217"/>
                    </a:lnTo>
                    <a:lnTo>
                      <a:pt x="135" y="214"/>
                    </a:lnTo>
                    <a:lnTo>
                      <a:pt x="138" y="212"/>
                    </a:lnTo>
                    <a:lnTo>
                      <a:pt x="141" y="212"/>
                    </a:lnTo>
                    <a:lnTo>
                      <a:pt x="146" y="209"/>
                    </a:lnTo>
                    <a:lnTo>
                      <a:pt x="148" y="210"/>
                    </a:lnTo>
                    <a:lnTo>
                      <a:pt x="157" y="206"/>
                    </a:lnTo>
                    <a:lnTo>
                      <a:pt x="173" y="202"/>
                    </a:lnTo>
                    <a:lnTo>
                      <a:pt x="173" y="201"/>
                    </a:lnTo>
                    <a:lnTo>
                      <a:pt x="176" y="199"/>
                    </a:lnTo>
                    <a:lnTo>
                      <a:pt x="179" y="198"/>
                    </a:lnTo>
                    <a:lnTo>
                      <a:pt x="189" y="194"/>
                    </a:lnTo>
                    <a:lnTo>
                      <a:pt x="192" y="193"/>
                    </a:lnTo>
                    <a:lnTo>
                      <a:pt x="192" y="189"/>
                    </a:lnTo>
                    <a:lnTo>
                      <a:pt x="186" y="188"/>
                    </a:lnTo>
                    <a:lnTo>
                      <a:pt x="194" y="183"/>
                    </a:lnTo>
                    <a:lnTo>
                      <a:pt x="200" y="181"/>
                    </a:lnTo>
                    <a:lnTo>
                      <a:pt x="203" y="180"/>
                    </a:lnTo>
                    <a:lnTo>
                      <a:pt x="205" y="178"/>
                    </a:lnTo>
                    <a:lnTo>
                      <a:pt x="211" y="178"/>
                    </a:lnTo>
                    <a:lnTo>
                      <a:pt x="214" y="177"/>
                    </a:lnTo>
                    <a:lnTo>
                      <a:pt x="213" y="175"/>
                    </a:lnTo>
                    <a:lnTo>
                      <a:pt x="222" y="173"/>
                    </a:lnTo>
                    <a:lnTo>
                      <a:pt x="224" y="172"/>
                    </a:lnTo>
                    <a:lnTo>
                      <a:pt x="222" y="169"/>
                    </a:lnTo>
                    <a:lnTo>
                      <a:pt x="227" y="170"/>
                    </a:lnTo>
                    <a:lnTo>
                      <a:pt x="233" y="167"/>
                    </a:lnTo>
                    <a:lnTo>
                      <a:pt x="249" y="159"/>
                    </a:lnTo>
                    <a:lnTo>
                      <a:pt x="268" y="152"/>
                    </a:lnTo>
                    <a:lnTo>
                      <a:pt x="273" y="149"/>
                    </a:lnTo>
                    <a:lnTo>
                      <a:pt x="287" y="141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84" y="144"/>
                    </a:lnTo>
                    <a:lnTo>
                      <a:pt x="275" y="149"/>
                    </a:lnTo>
                    <a:lnTo>
                      <a:pt x="270" y="152"/>
                    </a:lnTo>
                    <a:lnTo>
                      <a:pt x="275" y="152"/>
                    </a:lnTo>
                    <a:lnTo>
                      <a:pt x="289" y="149"/>
                    </a:lnTo>
                    <a:lnTo>
                      <a:pt x="286" y="151"/>
                    </a:lnTo>
                    <a:lnTo>
                      <a:pt x="275" y="154"/>
                    </a:lnTo>
                    <a:lnTo>
                      <a:pt x="273" y="156"/>
                    </a:lnTo>
                    <a:lnTo>
                      <a:pt x="283" y="159"/>
                    </a:lnTo>
                    <a:lnTo>
                      <a:pt x="278" y="161"/>
                    </a:lnTo>
                    <a:lnTo>
                      <a:pt x="268" y="159"/>
                    </a:lnTo>
                    <a:lnTo>
                      <a:pt x="268" y="157"/>
                    </a:lnTo>
                    <a:lnTo>
                      <a:pt x="252" y="161"/>
                    </a:lnTo>
                    <a:lnTo>
                      <a:pt x="249" y="162"/>
                    </a:lnTo>
                    <a:lnTo>
                      <a:pt x="243" y="169"/>
                    </a:lnTo>
                    <a:lnTo>
                      <a:pt x="229" y="177"/>
                    </a:lnTo>
                    <a:lnTo>
                      <a:pt x="230" y="180"/>
                    </a:lnTo>
                    <a:lnTo>
                      <a:pt x="238" y="177"/>
                    </a:lnTo>
                    <a:lnTo>
                      <a:pt x="233" y="180"/>
                    </a:lnTo>
                    <a:lnTo>
                      <a:pt x="230" y="181"/>
                    </a:lnTo>
                    <a:lnTo>
                      <a:pt x="229" y="181"/>
                    </a:lnTo>
                    <a:lnTo>
                      <a:pt x="224" y="181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7" y="186"/>
                    </a:lnTo>
                    <a:lnTo>
                      <a:pt x="229" y="185"/>
                    </a:lnTo>
                    <a:lnTo>
                      <a:pt x="230" y="185"/>
                    </a:lnTo>
                    <a:lnTo>
                      <a:pt x="240" y="181"/>
                    </a:lnTo>
                    <a:lnTo>
                      <a:pt x="243" y="180"/>
                    </a:lnTo>
                    <a:lnTo>
                      <a:pt x="238" y="183"/>
                    </a:lnTo>
                    <a:lnTo>
                      <a:pt x="246" y="178"/>
                    </a:lnTo>
                    <a:lnTo>
                      <a:pt x="251" y="178"/>
                    </a:lnTo>
                    <a:lnTo>
                      <a:pt x="257" y="173"/>
                    </a:lnTo>
                    <a:lnTo>
                      <a:pt x="254" y="178"/>
                    </a:lnTo>
                    <a:lnTo>
                      <a:pt x="264" y="172"/>
                    </a:lnTo>
                    <a:lnTo>
                      <a:pt x="262" y="173"/>
                    </a:lnTo>
                    <a:lnTo>
                      <a:pt x="273" y="173"/>
                    </a:lnTo>
                    <a:lnTo>
                      <a:pt x="276" y="172"/>
                    </a:lnTo>
                    <a:lnTo>
                      <a:pt x="281" y="170"/>
                    </a:lnTo>
                    <a:lnTo>
                      <a:pt x="278" y="169"/>
                    </a:lnTo>
                    <a:lnTo>
                      <a:pt x="287" y="165"/>
                    </a:lnTo>
                    <a:lnTo>
                      <a:pt x="287" y="164"/>
                    </a:lnTo>
                    <a:lnTo>
                      <a:pt x="279" y="165"/>
                    </a:lnTo>
                    <a:lnTo>
                      <a:pt x="281" y="164"/>
                    </a:lnTo>
                    <a:lnTo>
                      <a:pt x="287" y="164"/>
                    </a:lnTo>
                    <a:lnTo>
                      <a:pt x="289" y="162"/>
                    </a:lnTo>
                    <a:lnTo>
                      <a:pt x="284" y="161"/>
                    </a:lnTo>
                    <a:lnTo>
                      <a:pt x="291" y="159"/>
                    </a:lnTo>
                    <a:lnTo>
                      <a:pt x="292" y="157"/>
                    </a:lnTo>
                    <a:lnTo>
                      <a:pt x="291" y="157"/>
                    </a:lnTo>
                    <a:lnTo>
                      <a:pt x="295" y="156"/>
                    </a:lnTo>
                    <a:lnTo>
                      <a:pt x="297" y="156"/>
                    </a:lnTo>
                    <a:lnTo>
                      <a:pt x="303" y="152"/>
                    </a:lnTo>
                    <a:lnTo>
                      <a:pt x="295" y="159"/>
                    </a:lnTo>
                    <a:lnTo>
                      <a:pt x="295" y="159"/>
                    </a:lnTo>
                    <a:lnTo>
                      <a:pt x="299" y="159"/>
                    </a:lnTo>
                    <a:lnTo>
                      <a:pt x="303" y="154"/>
                    </a:lnTo>
                    <a:lnTo>
                      <a:pt x="300" y="157"/>
                    </a:lnTo>
                    <a:lnTo>
                      <a:pt x="302" y="157"/>
                    </a:lnTo>
                    <a:lnTo>
                      <a:pt x="314" y="156"/>
                    </a:lnTo>
                    <a:lnTo>
                      <a:pt x="310" y="159"/>
                    </a:lnTo>
                    <a:lnTo>
                      <a:pt x="306" y="162"/>
                    </a:lnTo>
                    <a:lnTo>
                      <a:pt x="316" y="161"/>
                    </a:lnTo>
                    <a:lnTo>
                      <a:pt x="311" y="162"/>
                    </a:lnTo>
                    <a:lnTo>
                      <a:pt x="318" y="162"/>
                    </a:lnTo>
                    <a:lnTo>
                      <a:pt x="314" y="165"/>
                    </a:lnTo>
                    <a:lnTo>
                      <a:pt x="318" y="169"/>
                    </a:lnTo>
                    <a:lnTo>
                      <a:pt x="324" y="165"/>
                    </a:lnTo>
                    <a:lnTo>
                      <a:pt x="322" y="169"/>
                    </a:lnTo>
                    <a:lnTo>
                      <a:pt x="329" y="170"/>
                    </a:lnTo>
                    <a:lnTo>
                      <a:pt x="327" y="173"/>
                    </a:lnTo>
                    <a:lnTo>
                      <a:pt x="343" y="172"/>
                    </a:lnTo>
                    <a:lnTo>
                      <a:pt x="354" y="173"/>
                    </a:lnTo>
                    <a:lnTo>
                      <a:pt x="360" y="173"/>
                    </a:lnTo>
                    <a:lnTo>
                      <a:pt x="360" y="173"/>
                    </a:lnTo>
                    <a:lnTo>
                      <a:pt x="357" y="175"/>
                    </a:lnTo>
                    <a:lnTo>
                      <a:pt x="359" y="175"/>
                    </a:lnTo>
                    <a:lnTo>
                      <a:pt x="365" y="178"/>
                    </a:lnTo>
                    <a:lnTo>
                      <a:pt x="375" y="177"/>
                    </a:lnTo>
                    <a:lnTo>
                      <a:pt x="384" y="172"/>
                    </a:lnTo>
                    <a:lnTo>
                      <a:pt x="387" y="175"/>
                    </a:lnTo>
                    <a:lnTo>
                      <a:pt x="383" y="177"/>
                    </a:lnTo>
                    <a:lnTo>
                      <a:pt x="380" y="180"/>
                    </a:lnTo>
                    <a:lnTo>
                      <a:pt x="384" y="173"/>
                    </a:lnTo>
                    <a:lnTo>
                      <a:pt x="381" y="175"/>
                    </a:lnTo>
                    <a:lnTo>
                      <a:pt x="376" y="180"/>
                    </a:lnTo>
                    <a:lnTo>
                      <a:pt x="372" y="181"/>
                    </a:lnTo>
                    <a:lnTo>
                      <a:pt x="380" y="188"/>
                    </a:lnTo>
                    <a:lnTo>
                      <a:pt x="384" y="186"/>
                    </a:lnTo>
                    <a:lnTo>
                      <a:pt x="387" y="183"/>
                    </a:lnTo>
                    <a:lnTo>
                      <a:pt x="391" y="18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15" name="Freeform 68"/>
              <p:cNvSpPr/>
              <p:nvPr/>
            </p:nvSpPr>
            <p:spPr>
              <a:xfrm>
                <a:off x="1353960" y="1395360"/>
                <a:ext cx="90000" cy="12996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129960"/>
                  <a:gd name="textAreaBottom" fmla="*/ 130320 h 129960"/>
                  <a:gd name="GluePoint1X" fmla="*/ 5 w 57"/>
                  <a:gd name="GluePoint1Y" fmla="*/ 8 h 82"/>
                  <a:gd name="GluePoint2X" fmla="*/ 0 w 57"/>
                  <a:gd name="GluePoint2Y" fmla="*/ 17 h 82"/>
                  <a:gd name="GluePoint3X" fmla="*/ 0 w 57"/>
                  <a:gd name="GluePoint3Y" fmla="*/ 19 h 82"/>
                  <a:gd name="GluePoint4X" fmla="*/ 10 w 57"/>
                  <a:gd name="GluePoint4Y" fmla="*/ 24 h 82"/>
                  <a:gd name="GluePoint5X" fmla="*/ 16 w 57"/>
                  <a:gd name="GluePoint5Y" fmla="*/ 22 h 82"/>
                  <a:gd name="GluePoint6X" fmla="*/ 16 w 57"/>
                  <a:gd name="GluePoint6Y" fmla="*/ 16 h 82"/>
                  <a:gd name="GluePoint7X" fmla="*/ 15 w 57"/>
                  <a:gd name="GluePoint7Y" fmla="*/ 12 h 82"/>
                  <a:gd name="GluePoint8X" fmla="*/ 16 w 57"/>
                  <a:gd name="GluePoint8Y" fmla="*/ 14 h 82"/>
                  <a:gd name="GluePoint9X" fmla="*/ 19 w 57"/>
                  <a:gd name="GluePoint9Y" fmla="*/ 16 h 82"/>
                  <a:gd name="GluePoint10X" fmla="*/ 23 w 57"/>
                  <a:gd name="GluePoint10Y" fmla="*/ 19 h 82"/>
                  <a:gd name="GluePoint11X" fmla="*/ 23 w 57"/>
                  <a:gd name="GluePoint11Y" fmla="*/ 22 h 82"/>
                  <a:gd name="GluePoint12X" fmla="*/ 23 w 57"/>
                  <a:gd name="GluePoint12Y" fmla="*/ 25 h 82"/>
                  <a:gd name="GluePoint13X" fmla="*/ 29 w 57"/>
                  <a:gd name="GluePoint13Y" fmla="*/ 22 h 82"/>
                  <a:gd name="GluePoint14X" fmla="*/ 37 w 57"/>
                  <a:gd name="GluePoint14Y" fmla="*/ 11 h 82"/>
                  <a:gd name="GluePoint15X" fmla="*/ 40 w 57"/>
                  <a:gd name="GluePoint15Y" fmla="*/ 6 h 82"/>
                  <a:gd name="GluePoint16X" fmla="*/ 38 w 57"/>
                  <a:gd name="GluePoint16Y" fmla="*/ 25 h 82"/>
                  <a:gd name="GluePoint17X" fmla="*/ 45 w 57"/>
                  <a:gd name="GluePoint17Y" fmla="*/ 25 h 82"/>
                  <a:gd name="GluePoint18X" fmla="*/ 38 w 57"/>
                  <a:gd name="GluePoint18Y" fmla="*/ 29 h 82"/>
                  <a:gd name="GluePoint19X" fmla="*/ 40 w 57"/>
                  <a:gd name="GluePoint19Y" fmla="*/ 30 h 82"/>
                  <a:gd name="GluePoint20X" fmla="*/ 42 w 57"/>
                  <a:gd name="GluePoint20Y" fmla="*/ 37 h 82"/>
                  <a:gd name="GluePoint21X" fmla="*/ 35 w 57"/>
                  <a:gd name="GluePoint21Y" fmla="*/ 37 h 82"/>
                  <a:gd name="GluePoint22X" fmla="*/ 34 w 57"/>
                  <a:gd name="GluePoint22Y" fmla="*/ 40 h 82"/>
                  <a:gd name="GluePoint23X" fmla="*/ 32 w 57"/>
                  <a:gd name="GluePoint23Y" fmla="*/ 40 h 82"/>
                  <a:gd name="GluePoint24X" fmla="*/ 35 w 57"/>
                  <a:gd name="GluePoint24Y" fmla="*/ 45 h 82"/>
                  <a:gd name="GluePoint25X" fmla="*/ 37 w 57"/>
                  <a:gd name="GluePoint25Y" fmla="*/ 46 h 82"/>
                  <a:gd name="GluePoint26X" fmla="*/ 35 w 57"/>
                  <a:gd name="GluePoint26Y" fmla="*/ 46 h 82"/>
                  <a:gd name="GluePoint27X" fmla="*/ 37 w 57"/>
                  <a:gd name="GluePoint27Y" fmla="*/ 54 h 82"/>
                  <a:gd name="GluePoint28X" fmla="*/ 35 w 57"/>
                  <a:gd name="GluePoint28Y" fmla="*/ 59 h 82"/>
                  <a:gd name="GluePoint29X" fmla="*/ 26 w 57"/>
                  <a:gd name="GluePoint29Y" fmla="*/ 66 h 82"/>
                  <a:gd name="GluePoint30X" fmla="*/ 26 w 57"/>
                  <a:gd name="GluePoint30Y" fmla="*/ 69 h 82"/>
                  <a:gd name="GluePoint31X" fmla="*/ 34 w 57"/>
                  <a:gd name="GluePoint31Y" fmla="*/ 64 h 82"/>
                  <a:gd name="GluePoint32X" fmla="*/ 46 w 57"/>
                  <a:gd name="GluePoint32Y" fmla="*/ 59 h 82"/>
                  <a:gd name="GluePoint33X" fmla="*/ 43 w 57"/>
                  <a:gd name="GluePoint33Y" fmla="*/ 66 h 82"/>
                  <a:gd name="GluePoint34X" fmla="*/ 42 w 57"/>
                  <a:gd name="GluePoint34Y" fmla="*/ 72 h 82"/>
                  <a:gd name="GluePoint35X" fmla="*/ 32 w 57"/>
                  <a:gd name="GluePoint35Y" fmla="*/ 78 h 82"/>
                  <a:gd name="GluePoint36X" fmla="*/ 32 w 57"/>
                  <a:gd name="GluePoint36Y" fmla="*/ 80 h 82"/>
                  <a:gd name="GluePoint37X" fmla="*/ 37 w 57"/>
                  <a:gd name="GluePoint37Y" fmla="*/ 80 h 82"/>
                  <a:gd name="GluePoint38X" fmla="*/ 43 w 57"/>
                  <a:gd name="GluePoint38Y" fmla="*/ 77 h 82"/>
                  <a:gd name="GluePoint39X" fmla="*/ 48 w 57"/>
                  <a:gd name="GluePoint39Y" fmla="*/ 75 h 82"/>
                  <a:gd name="GluePoint40X" fmla="*/ 57 w 57"/>
                  <a:gd name="GluePoint40Y" fmla="*/ 62 h 82"/>
                  <a:gd name="GluePoint41X" fmla="*/ 51 w 57"/>
                  <a:gd name="GluePoint41Y" fmla="*/ 56 h 82"/>
                  <a:gd name="GluePoint42X" fmla="*/ 42 w 57"/>
                  <a:gd name="GluePoint42Y" fmla="*/ 51 h 82"/>
                  <a:gd name="GluePoint43X" fmla="*/ 43 w 57"/>
                  <a:gd name="GluePoint43Y" fmla="*/ 45 h 82"/>
                  <a:gd name="GluePoint44X" fmla="*/ 50 w 57"/>
                  <a:gd name="GluePoint44Y" fmla="*/ 19 h 82"/>
                  <a:gd name="GluePoint45X" fmla="*/ 46 w 57"/>
                  <a:gd name="GluePoint45Y" fmla="*/ 11 h 82"/>
                  <a:gd name="GluePoint46X" fmla="*/ 32 w 57"/>
                  <a:gd name="GluePoint46Y" fmla="*/ 3 h 82"/>
                  <a:gd name="GluePoint47X" fmla="*/ 7 w 57"/>
                  <a:gd name="GluePoint47Y" fmla="*/ 14 h 82"/>
                  <a:gd name="GluePoint48X" fmla="*/ 7 w 57"/>
                  <a:gd name="GluePoint48Y" fmla="*/ 6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57" h="82">
                    <a:moveTo>
                      <a:pt x="7" y="6"/>
                    </a:moveTo>
                    <a:lnTo>
                      <a:pt x="5" y="8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0" y="19"/>
                    </a:lnTo>
                    <a:lnTo>
                      <a:pt x="7" y="25"/>
                    </a:lnTo>
                    <a:lnTo>
                      <a:pt x="10" y="24"/>
                    </a:lnTo>
                    <a:lnTo>
                      <a:pt x="11" y="22"/>
                    </a:lnTo>
                    <a:lnTo>
                      <a:pt x="16" y="22"/>
                    </a:lnTo>
                    <a:lnTo>
                      <a:pt x="18" y="21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19" y="16"/>
                    </a:lnTo>
                    <a:lnTo>
                      <a:pt x="24" y="14"/>
                    </a:lnTo>
                    <a:lnTo>
                      <a:pt x="23" y="19"/>
                    </a:lnTo>
                    <a:lnTo>
                      <a:pt x="19" y="22"/>
                    </a:lnTo>
                    <a:lnTo>
                      <a:pt x="23" y="22"/>
                    </a:lnTo>
                    <a:lnTo>
                      <a:pt x="24" y="21"/>
                    </a:lnTo>
                    <a:lnTo>
                      <a:pt x="23" y="25"/>
                    </a:lnTo>
                    <a:lnTo>
                      <a:pt x="26" y="24"/>
                    </a:lnTo>
                    <a:lnTo>
                      <a:pt x="29" y="22"/>
                    </a:lnTo>
                    <a:lnTo>
                      <a:pt x="35" y="9"/>
                    </a:lnTo>
                    <a:lnTo>
                      <a:pt x="37" y="11"/>
                    </a:lnTo>
                    <a:lnTo>
                      <a:pt x="38" y="8"/>
                    </a:lnTo>
                    <a:lnTo>
                      <a:pt x="40" y="6"/>
                    </a:lnTo>
                    <a:lnTo>
                      <a:pt x="32" y="22"/>
                    </a:lnTo>
                    <a:lnTo>
                      <a:pt x="38" y="25"/>
                    </a:lnTo>
                    <a:lnTo>
                      <a:pt x="38" y="29"/>
                    </a:lnTo>
                    <a:lnTo>
                      <a:pt x="45" y="25"/>
                    </a:lnTo>
                    <a:lnTo>
                      <a:pt x="42" y="29"/>
                    </a:lnTo>
                    <a:lnTo>
                      <a:pt x="38" y="29"/>
                    </a:lnTo>
                    <a:lnTo>
                      <a:pt x="37" y="32"/>
                    </a:lnTo>
                    <a:lnTo>
                      <a:pt x="40" y="30"/>
                    </a:lnTo>
                    <a:lnTo>
                      <a:pt x="40" y="32"/>
                    </a:lnTo>
                    <a:lnTo>
                      <a:pt x="42" y="37"/>
                    </a:lnTo>
                    <a:lnTo>
                      <a:pt x="37" y="33"/>
                    </a:lnTo>
                    <a:lnTo>
                      <a:pt x="35" y="37"/>
                    </a:lnTo>
                    <a:lnTo>
                      <a:pt x="35" y="37"/>
                    </a:lnTo>
                    <a:lnTo>
                      <a:pt x="34" y="40"/>
                    </a:lnTo>
                    <a:lnTo>
                      <a:pt x="38" y="40"/>
                    </a:lnTo>
                    <a:lnTo>
                      <a:pt x="32" y="40"/>
                    </a:lnTo>
                    <a:lnTo>
                      <a:pt x="30" y="41"/>
                    </a:lnTo>
                    <a:lnTo>
                      <a:pt x="35" y="45"/>
                    </a:lnTo>
                    <a:lnTo>
                      <a:pt x="38" y="43"/>
                    </a:lnTo>
                    <a:lnTo>
                      <a:pt x="37" y="46"/>
                    </a:lnTo>
                    <a:lnTo>
                      <a:pt x="35" y="45"/>
                    </a:lnTo>
                    <a:lnTo>
                      <a:pt x="35" y="46"/>
                    </a:lnTo>
                    <a:lnTo>
                      <a:pt x="38" y="49"/>
                    </a:lnTo>
                    <a:lnTo>
                      <a:pt x="37" y="54"/>
                    </a:lnTo>
                    <a:lnTo>
                      <a:pt x="42" y="58"/>
                    </a:lnTo>
                    <a:lnTo>
                      <a:pt x="35" y="59"/>
                    </a:lnTo>
                    <a:lnTo>
                      <a:pt x="29" y="64"/>
                    </a:lnTo>
                    <a:lnTo>
                      <a:pt x="26" y="66"/>
                    </a:lnTo>
                    <a:lnTo>
                      <a:pt x="24" y="69"/>
                    </a:lnTo>
                    <a:lnTo>
                      <a:pt x="26" y="69"/>
                    </a:lnTo>
                    <a:lnTo>
                      <a:pt x="30" y="67"/>
                    </a:lnTo>
                    <a:lnTo>
                      <a:pt x="34" y="64"/>
                    </a:lnTo>
                    <a:lnTo>
                      <a:pt x="38" y="62"/>
                    </a:lnTo>
                    <a:lnTo>
                      <a:pt x="46" y="59"/>
                    </a:lnTo>
                    <a:lnTo>
                      <a:pt x="43" y="62"/>
                    </a:lnTo>
                    <a:lnTo>
                      <a:pt x="43" y="66"/>
                    </a:lnTo>
                    <a:lnTo>
                      <a:pt x="38" y="72"/>
                    </a:lnTo>
                    <a:lnTo>
                      <a:pt x="42" y="72"/>
                    </a:lnTo>
                    <a:lnTo>
                      <a:pt x="38" y="77"/>
                    </a:lnTo>
                    <a:lnTo>
                      <a:pt x="32" y="78"/>
                    </a:lnTo>
                    <a:lnTo>
                      <a:pt x="29" y="82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7" y="80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53" y="66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1" y="56"/>
                    </a:lnTo>
                    <a:lnTo>
                      <a:pt x="43" y="54"/>
                    </a:lnTo>
                    <a:lnTo>
                      <a:pt x="42" y="51"/>
                    </a:lnTo>
                    <a:lnTo>
                      <a:pt x="45" y="46"/>
                    </a:lnTo>
                    <a:lnTo>
                      <a:pt x="43" y="45"/>
                    </a:lnTo>
                    <a:lnTo>
                      <a:pt x="45" y="41"/>
                    </a:lnTo>
                    <a:lnTo>
                      <a:pt x="50" y="19"/>
                    </a:lnTo>
                    <a:lnTo>
                      <a:pt x="45" y="16"/>
                    </a:lnTo>
                    <a:lnTo>
                      <a:pt x="46" y="11"/>
                    </a:lnTo>
                    <a:lnTo>
                      <a:pt x="46" y="0"/>
                    </a:lnTo>
                    <a:lnTo>
                      <a:pt x="32" y="3"/>
                    </a:lnTo>
                    <a:lnTo>
                      <a:pt x="21" y="11"/>
                    </a:lnTo>
                    <a:lnTo>
                      <a:pt x="7" y="14"/>
                    </a:lnTo>
                    <a:lnTo>
                      <a:pt x="8" y="9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16" name="Freeform 69"/>
              <p:cNvSpPr/>
              <p:nvPr/>
            </p:nvSpPr>
            <p:spPr>
              <a:xfrm>
                <a:off x="1332000" y="1152360"/>
                <a:ext cx="334440" cy="236160"/>
              </a:xfrm>
              <a:custGeom>
                <a:avLst/>
                <a:gdLst>
                  <a:gd name="textAreaLeft" fmla="*/ 0 w 334440"/>
                  <a:gd name="textAreaRight" fmla="*/ 334800 w 334440"/>
                  <a:gd name="textAreaTop" fmla="*/ 0 h 236160"/>
                  <a:gd name="textAreaBottom" fmla="*/ 236520 h 236160"/>
                  <a:gd name="GluePoint1X" fmla="*/ 43 w 211"/>
                  <a:gd name="GluePoint1Y" fmla="*/ 149 h 149"/>
                  <a:gd name="GluePoint2X" fmla="*/ 75 w 211"/>
                  <a:gd name="GluePoint2Y" fmla="*/ 149 h 149"/>
                  <a:gd name="GluePoint3X" fmla="*/ 110 w 211"/>
                  <a:gd name="GluePoint3Y" fmla="*/ 149 h 149"/>
                  <a:gd name="GluePoint4X" fmla="*/ 141 w 211"/>
                  <a:gd name="GluePoint4Y" fmla="*/ 149 h 149"/>
                  <a:gd name="GluePoint5X" fmla="*/ 178 w 211"/>
                  <a:gd name="GluePoint5Y" fmla="*/ 149 h 149"/>
                  <a:gd name="GluePoint6X" fmla="*/ 206 w 211"/>
                  <a:gd name="GluePoint6Y" fmla="*/ 149 h 149"/>
                  <a:gd name="GluePoint7X" fmla="*/ 208 w 211"/>
                  <a:gd name="GluePoint7Y" fmla="*/ 141 h 149"/>
                  <a:gd name="GluePoint8X" fmla="*/ 210 w 211"/>
                  <a:gd name="GluePoint8Y" fmla="*/ 137 h 149"/>
                  <a:gd name="GluePoint9X" fmla="*/ 206 w 211"/>
                  <a:gd name="GluePoint9Y" fmla="*/ 135 h 149"/>
                  <a:gd name="GluePoint10X" fmla="*/ 191 w 211"/>
                  <a:gd name="GluePoint10Y" fmla="*/ 137 h 149"/>
                  <a:gd name="GluePoint11X" fmla="*/ 181 w 211"/>
                  <a:gd name="GluePoint11Y" fmla="*/ 137 h 149"/>
                  <a:gd name="GluePoint12X" fmla="*/ 184 w 211"/>
                  <a:gd name="GluePoint12Y" fmla="*/ 130 h 149"/>
                  <a:gd name="GluePoint13X" fmla="*/ 181 w 211"/>
                  <a:gd name="GluePoint13Y" fmla="*/ 122 h 149"/>
                  <a:gd name="GluePoint14X" fmla="*/ 179 w 211"/>
                  <a:gd name="GluePoint14Y" fmla="*/ 116 h 149"/>
                  <a:gd name="GluePoint15X" fmla="*/ 173 w 211"/>
                  <a:gd name="GluePoint15Y" fmla="*/ 114 h 149"/>
                  <a:gd name="GluePoint16X" fmla="*/ 176 w 211"/>
                  <a:gd name="GluePoint16Y" fmla="*/ 111 h 149"/>
                  <a:gd name="GluePoint17X" fmla="*/ 176 w 211"/>
                  <a:gd name="GluePoint17Y" fmla="*/ 108 h 149"/>
                  <a:gd name="GluePoint18X" fmla="*/ 179 w 211"/>
                  <a:gd name="GluePoint18Y" fmla="*/ 101 h 149"/>
                  <a:gd name="GluePoint19X" fmla="*/ 186 w 211"/>
                  <a:gd name="GluePoint19Y" fmla="*/ 95 h 149"/>
                  <a:gd name="GluePoint20X" fmla="*/ 187 w 211"/>
                  <a:gd name="GluePoint20Y" fmla="*/ 90 h 149"/>
                  <a:gd name="GluePoint21X" fmla="*/ 184 w 211"/>
                  <a:gd name="GluePoint21Y" fmla="*/ 83 h 149"/>
                  <a:gd name="GluePoint22X" fmla="*/ 186 w 211"/>
                  <a:gd name="GluePoint22Y" fmla="*/ 79 h 149"/>
                  <a:gd name="GluePoint23X" fmla="*/ 181 w 211"/>
                  <a:gd name="GluePoint23Y" fmla="*/ 77 h 149"/>
                  <a:gd name="GluePoint24X" fmla="*/ 179 w 211"/>
                  <a:gd name="GluePoint24Y" fmla="*/ 67 h 149"/>
                  <a:gd name="GluePoint25X" fmla="*/ 192 w 211"/>
                  <a:gd name="GluePoint25Y" fmla="*/ 58 h 149"/>
                  <a:gd name="GluePoint26X" fmla="*/ 189 w 211"/>
                  <a:gd name="GluePoint26Y" fmla="*/ 56 h 149"/>
                  <a:gd name="GluePoint27X" fmla="*/ 181 w 211"/>
                  <a:gd name="GluePoint27Y" fmla="*/ 56 h 149"/>
                  <a:gd name="GluePoint28X" fmla="*/ 186 w 211"/>
                  <a:gd name="GluePoint28Y" fmla="*/ 53 h 149"/>
                  <a:gd name="GluePoint29X" fmla="*/ 192 w 211"/>
                  <a:gd name="GluePoint29Y" fmla="*/ 46 h 149"/>
                  <a:gd name="GluePoint30X" fmla="*/ 192 w 211"/>
                  <a:gd name="GluePoint30Y" fmla="*/ 40 h 149"/>
                  <a:gd name="GluePoint31X" fmla="*/ 172 w 211"/>
                  <a:gd name="GluePoint31Y" fmla="*/ 37 h 149"/>
                  <a:gd name="GluePoint32X" fmla="*/ 179 w 211"/>
                  <a:gd name="GluePoint32Y" fmla="*/ 32 h 149"/>
                  <a:gd name="GluePoint33X" fmla="*/ 202 w 211"/>
                  <a:gd name="GluePoint33Y" fmla="*/ 11 h 149"/>
                  <a:gd name="GluePoint34X" fmla="*/ 181 w 211"/>
                  <a:gd name="GluePoint34Y" fmla="*/ 6 h 149"/>
                  <a:gd name="GluePoint35X" fmla="*/ 152 w 211"/>
                  <a:gd name="GluePoint35Y" fmla="*/ 8 h 149"/>
                  <a:gd name="GluePoint36X" fmla="*/ 122 w 211"/>
                  <a:gd name="GluePoint36Y" fmla="*/ 34 h 149"/>
                  <a:gd name="GluePoint37X" fmla="*/ 91 w 211"/>
                  <a:gd name="GluePoint37Y" fmla="*/ 61 h 149"/>
                  <a:gd name="GluePoint38X" fmla="*/ 60 w 211"/>
                  <a:gd name="GluePoint38Y" fmla="*/ 88 h 149"/>
                  <a:gd name="GluePoint39X" fmla="*/ 30 w 211"/>
                  <a:gd name="GluePoint39Y" fmla="*/ 117 h 149"/>
                  <a:gd name="GluePoint40X" fmla="*/ 0 w 211"/>
                  <a:gd name="GluePoint40Y" fmla="*/ 145 h 149"/>
                  <a:gd name="GluePoint41X" fmla="*/ 11 w 211"/>
                  <a:gd name="GluePoint41Y" fmla="*/ 146 h 149"/>
                  <a:gd name="GluePoint42X" fmla="*/ 19 w 211"/>
                  <a:gd name="GluePoint42Y" fmla="*/ 149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211" h="149">
                    <a:moveTo>
                      <a:pt x="19" y="149"/>
                    </a:moveTo>
                    <a:lnTo>
                      <a:pt x="30" y="149"/>
                    </a:lnTo>
                    <a:lnTo>
                      <a:pt x="43" y="149"/>
                    </a:lnTo>
                    <a:lnTo>
                      <a:pt x="52" y="149"/>
                    </a:lnTo>
                    <a:lnTo>
                      <a:pt x="64" y="149"/>
                    </a:lnTo>
                    <a:lnTo>
                      <a:pt x="75" y="149"/>
                    </a:lnTo>
                    <a:lnTo>
                      <a:pt x="86" y="149"/>
                    </a:lnTo>
                    <a:lnTo>
                      <a:pt x="97" y="149"/>
                    </a:lnTo>
                    <a:lnTo>
                      <a:pt x="110" y="149"/>
                    </a:lnTo>
                    <a:lnTo>
                      <a:pt x="121" y="149"/>
                    </a:lnTo>
                    <a:lnTo>
                      <a:pt x="130" y="149"/>
                    </a:lnTo>
                    <a:lnTo>
                      <a:pt x="141" y="149"/>
                    </a:lnTo>
                    <a:lnTo>
                      <a:pt x="154" y="149"/>
                    </a:lnTo>
                    <a:lnTo>
                      <a:pt x="165" y="149"/>
                    </a:lnTo>
                    <a:lnTo>
                      <a:pt x="178" y="149"/>
                    </a:lnTo>
                    <a:lnTo>
                      <a:pt x="187" y="149"/>
                    </a:lnTo>
                    <a:lnTo>
                      <a:pt x="199" y="149"/>
                    </a:lnTo>
                    <a:lnTo>
                      <a:pt x="206" y="149"/>
                    </a:lnTo>
                    <a:lnTo>
                      <a:pt x="205" y="148"/>
                    </a:lnTo>
                    <a:lnTo>
                      <a:pt x="206" y="145"/>
                    </a:lnTo>
                    <a:lnTo>
                      <a:pt x="208" y="141"/>
                    </a:lnTo>
                    <a:lnTo>
                      <a:pt x="206" y="141"/>
                    </a:lnTo>
                    <a:lnTo>
                      <a:pt x="206" y="138"/>
                    </a:lnTo>
                    <a:lnTo>
                      <a:pt x="210" y="137"/>
                    </a:lnTo>
                    <a:lnTo>
                      <a:pt x="211" y="133"/>
                    </a:lnTo>
                    <a:lnTo>
                      <a:pt x="208" y="133"/>
                    </a:lnTo>
                    <a:lnTo>
                      <a:pt x="206" y="135"/>
                    </a:lnTo>
                    <a:lnTo>
                      <a:pt x="199" y="137"/>
                    </a:lnTo>
                    <a:lnTo>
                      <a:pt x="194" y="135"/>
                    </a:lnTo>
                    <a:lnTo>
                      <a:pt x="191" y="137"/>
                    </a:lnTo>
                    <a:lnTo>
                      <a:pt x="191" y="135"/>
                    </a:lnTo>
                    <a:lnTo>
                      <a:pt x="187" y="137"/>
                    </a:lnTo>
                    <a:lnTo>
                      <a:pt x="181" y="137"/>
                    </a:lnTo>
                    <a:lnTo>
                      <a:pt x="184" y="132"/>
                    </a:lnTo>
                    <a:lnTo>
                      <a:pt x="181" y="132"/>
                    </a:lnTo>
                    <a:lnTo>
                      <a:pt x="184" y="130"/>
                    </a:lnTo>
                    <a:lnTo>
                      <a:pt x="187" y="125"/>
                    </a:lnTo>
                    <a:lnTo>
                      <a:pt x="183" y="125"/>
                    </a:lnTo>
                    <a:lnTo>
                      <a:pt x="181" y="122"/>
                    </a:lnTo>
                    <a:lnTo>
                      <a:pt x="181" y="120"/>
                    </a:lnTo>
                    <a:lnTo>
                      <a:pt x="179" y="120"/>
                    </a:lnTo>
                    <a:lnTo>
                      <a:pt x="179" y="116"/>
                    </a:lnTo>
                    <a:lnTo>
                      <a:pt x="176" y="117"/>
                    </a:lnTo>
                    <a:lnTo>
                      <a:pt x="172" y="116"/>
                    </a:lnTo>
                    <a:lnTo>
                      <a:pt x="173" y="114"/>
                    </a:lnTo>
                    <a:lnTo>
                      <a:pt x="175" y="112"/>
                    </a:lnTo>
                    <a:lnTo>
                      <a:pt x="176" y="111"/>
                    </a:lnTo>
                    <a:lnTo>
                      <a:pt x="176" y="111"/>
                    </a:lnTo>
                    <a:lnTo>
                      <a:pt x="178" y="109"/>
                    </a:lnTo>
                    <a:lnTo>
                      <a:pt x="175" y="108"/>
                    </a:lnTo>
                    <a:lnTo>
                      <a:pt x="176" y="108"/>
                    </a:lnTo>
                    <a:lnTo>
                      <a:pt x="176" y="104"/>
                    </a:lnTo>
                    <a:lnTo>
                      <a:pt x="183" y="101"/>
                    </a:lnTo>
                    <a:lnTo>
                      <a:pt x="179" y="101"/>
                    </a:lnTo>
                    <a:lnTo>
                      <a:pt x="181" y="98"/>
                    </a:lnTo>
                    <a:lnTo>
                      <a:pt x="179" y="98"/>
                    </a:lnTo>
                    <a:lnTo>
                      <a:pt x="186" y="95"/>
                    </a:lnTo>
                    <a:lnTo>
                      <a:pt x="186" y="90"/>
                    </a:lnTo>
                    <a:lnTo>
                      <a:pt x="184" y="92"/>
                    </a:lnTo>
                    <a:lnTo>
                      <a:pt x="187" y="90"/>
                    </a:lnTo>
                    <a:lnTo>
                      <a:pt x="183" y="85"/>
                    </a:lnTo>
                    <a:lnTo>
                      <a:pt x="183" y="83"/>
                    </a:lnTo>
                    <a:lnTo>
                      <a:pt x="184" y="83"/>
                    </a:lnTo>
                    <a:lnTo>
                      <a:pt x="184" y="82"/>
                    </a:lnTo>
                    <a:lnTo>
                      <a:pt x="186" y="80"/>
                    </a:lnTo>
                    <a:lnTo>
                      <a:pt x="186" y="79"/>
                    </a:lnTo>
                    <a:lnTo>
                      <a:pt x="183" y="79"/>
                    </a:lnTo>
                    <a:lnTo>
                      <a:pt x="176" y="80"/>
                    </a:lnTo>
                    <a:lnTo>
                      <a:pt x="181" y="77"/>
                    </a:lnTo>
                    <a:lnTo>
                      <a:pt x="175" y="74"/>
                    </a:lnTo>
                    <a:lnTo>
                      <a:pt x="181" y="69"/>
                    </a:lnTo>
                    <a:lnTo>
                      <a:pt x="179" y="67"/>
                    </a:lnTo>
                    <a:lnTo>
                      <a:pt x="183" y="66"/>
                    </a:lnTo>
                    <a:lnTo>
                      <a:pt x="192" y="61"/>
                    </a:lnTo>
                    <a:lnTo>
                      <a:pt x="192" y="58"/>
                    </a:lnTo>
                    <a:lnTo>
                      <a:pt x="197" y="55"/>
                    </a:lnTo>
                    <a:lnTo>
                      <a:pt x="194" y="55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1" y="55"/>
                    </a:lnTo>
                    <a:lnTo>
                      <a:pt x="181" y="56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6" y="53"/>
                    </a:lnTo>
                    <a:lnTo>
                      <a:pt x="187" y="51"/>
                    </a:lnTo>
                    <a:lnTo>
                      <a:pt x="186" y="50"/>
                    </a:lnTo>
                    <a:lnTo>
                      <a:pt x="192" y="46"/>
                    </a:lnTo>
                    <a:lnTo>
                      <a:pt x="192" y="43"/>
                    </a:lnTo>
                    <a:lnTo>
                      <a:pt x="194" y="43"/>
                    </a:lnTo>
                    <a:lnTo>
                      <a:pt x="192" y="40"/>
                    </a:lnTo>
                    <a:lnTo>
                      <a:pt x="197" y="40"/>
                    </a:lnTo>
                    <a:lnTo>
                      <a:pt x="170" y="40"/>
                    </a:lnTo>
                    <a:lnTo>
                      <a:pt x="172" y="37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9" y="32"/>
                    </a:lnTo>
                    <a:lnTo>
                      <a:pt x="179" y="29"/>
                    </a:lnTo>
                    <a:lnTo>
                      <a:pt x="199" y="11"/>
                    </a:lnTo>
                    <a:lnTo>
                      <a:pt x="202" y="11"/>
                    </a:lnTo>
                    <a:lnTo>
                      <a:pt x="189" y="11"/>
                    </a:lnTo>
                    <a:lnTo>
                      <a:pt x="184" y="6"/>
                    </a:lnTo>
                    <a:lnTo>
                      <a:pt x="181" y="6"/>
                    </a:lnTo>
                    <a:lnTo>
                      <a:pt x="179" y="1"/>
                    </a:lnTo>
                    <a:lnTo>
                      <a:pt x="164" y="0"/>
                    </a:lnTo>
                    <a:lnTo>
                      <a:pt x="152" y="8"/>
                    </a:lnTo>
                    <a:lnTo>
                      <a:pt x="143" y="16"/>
                    </a:lnTo>
                    <a:lnTo>
                      <a:pt x="132" y="26"/>
                    </a:lnTo>
                    <a:lnTo>
                      <a:pt x="122" y="34"/>
                    </a:lnTo>
                    <a:lnTo>
                      <a:pt x="111" y="43"/>
                    </a:lnTo>
                    <a:lnTo>
                      <a:pt x="100" y="53"/>
                    </a:lnTo>
                    <a:lnTo>
                      <a:pt x="91" y="61"/>
                    </a:lnTo>
                    <a:lnTo>
                      <a:pt x="81" y="71"/>
                    </a:lnTo>
                    <a:lnTo>
                      <a:pt x="70" y="80"/>
                    </a:lnTo>
                    <a:lnTo>
                      <a:pt x="60" y="88"/>
                    </a:lnTo>
                    <a:lnTo>
                      <a:pt x="49" y="98"/>
                    </a:lnTo>
                    <a:lnTo>
                      <a:pt x="40" y="108"/>
                    </a:lnTo>
                    <a:lnTo>
                      <a:pt x="30" y="117"/>
                    </a:lnTo>
                    <a:lnTo>
                      <a:pt x="21" y="125"/>
                    </a:lnTo>
                    <a:lnTo>
                      <a:pt x="11" y="135"/>
                    </a:lnTo>
                    <a:lnTo>
                      <a:pt x="0" y="145"/>
                    </a:lnTo>
                    <a:lnTo>
                      <a:pt x="3" y="146"/>
                    </a:lnTo>
                    <a:lnTo>
                      <a:pt x="8" y="145"/>
                    </a:lnTo>
                    <a:lnTo>
                      <a:pt x="11" y="146"/>
                    </a:lnTo>
                    <a:lnTo>
                      <a:pt x="16" y="145"/>
                    </a:lnTo>
                    <a:lnTo>
                      <a:pt x="24" y="145"/>
                    </a:lnTo>
                    <a:lnTo>
                      <a:pt x="19" y="149"/>
                    </a:lnTo>
                    <a:lnTo>
                      <a:pt x="19" y="149"/>
                    </a:lnTo>
                    <a:lnTo>
                      <a:pt x="19" y="14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17" name="Freeform 70"/>
              <p:cNvSpPr/>
              <p:nvPr/>
            </p:nvSpPr>
            <p:spPr>
              <a:xfrm>
                <a:off x="1601640" y="1101600"/>
                <a:ext cx="1028520" cy="286920"/>
              </a:xfrm>
              <a:custGeom>
                <a:avLst/>
                <a:gdLst>
                  <a:gd name="textAreaLeft" fmla="*/ 0 w 1028520"/>
                  <a:gd name="textAreaRight" fmla="*/ 1028880 w 1028520"/>
                  <a:gd name="textAreaTop" fmla="*/ 0 h 286920"/>
                  <a:gd name="textAreaBottom" fmla="*/ 287280 h 286920"/>
                  <a:gd name="GluePoint1X" fmla="*/ 399 w 648"/>
                  <a:gd name="GluePoint1Y" fmla="*/ 173 h 181"/>
                  <a:gd name="GluePoint2X" fmla="*/ 432 w 648"/>
                  <a:gd name="GluePoint2Y" fmla="*/ 151 h 181"/>
                  <a:gd name="GluePoint3X" fmla="*/ 464 w 648"/>
                  <a:gd name="GluePoint3Y" fmla="*/ 136 h 181"/>
                  <a:gd name="GluePoint4X" fmla="*/ 461 w 648"/>
                  <a:gd name="GluePoint4Y" fmla="*/ 122 h 181"/>
                  <a:gd name="GluePoint5X" fmla="*/ 473 w 648"/>
                  <a:gd name="GluePoint5Y" fmla="*/ 122 h 181"/>
                  <a:gd name="GluePoint6X" fmla="*/ 510 w 648"/>
                  <a:gd name="GluePoint6Y" fmla="*/ 119 h 181"/>
                  <a:gd name="GluePoint7X" fmla="*/ 515 w 648"/>
                  <a:gd name="GluePoint7Y" fmla="*/ 88 h 181"/>
                  <a:gd name="GluePoint8X" fmla="*/ 562 w 648"/>
                  <a:gd name="GluePoint8Y" fmla="*/ 78 h 181"/>
                  <a:gd name="GluePoint9X" fmla="*/ 591 w 648"/>
                  <a:gd name="GluePoint9Y" fmla="*/ 77 h 181"/>
                  <a:gd name="GluePoint10X" fmla="*/ 626 w 648"/>
                  <a:gd name="GluePoint10Y" fmla="*/ 58 h 181"/>
                  <a:gd name="GluePoint11X" fmla="*/ 643 w 648"/>
                  <a:gd name="GluePoint11Y" fmla="*/ 48 h 181"/>
                  <a:gd name="GluePoint12X" fmla="*/ 638 w 648"/>
                  <a:gd name="GluePoint12Y" fmla="*/ 32 h 181"/>
                  <a:gd name="GluePoint13X" fmla="*/ 605 w 648"/>
                  <a:gd name="GluePoint13Y" fmla="*/ 41 h 181"/>
                  <a:gd name="GluePoint14X" fmla="*/ 562 w 648"/>
                  <a:gd name="GluePoint14Y" fmla="*/ 67 h 181"/>
                  <a:gd name="GluePoint15X" fmla="*/ 564 w 648"/>
                  <a:gd name="GluePoint15Y" fmla="*/ 38 h 181"/>
                  <a:gd name="GluePoint16X" fmla="*/ 542 w 648"/>
                  <a:gd name="GluePoint16Y" fmla="*/ 40 h 181"/>
                  <a:gd name="GluePoint17X" fmla="*/ 527 w 648"/>
                  <a:gd name="GluePoint17Y" fmla="*/ 32 h 181"/>
                  <a:gd name="GluePoint18X" fmla="*/ 540 w 648"/>
                  <a:gd name="GluePoint18Y" fmla="*/ 17 h 181"/>
                  <a:gd name="GluePoint19X" fmla="*/ 534 w 648"/>
                  <a:gd name="GluePoint19Y" fmla="*/ 3 h 181"/>
                  <a:gd name="GluePoint20X" fmla="*/ 505 w 648"/>
                  <a:gd name="GluePoint20Y" fmla="*/ 11 h 181"/>
                  <a:gd name="GluePoint21X" fmla="*/ 492 w 648"/>
                  <a:gd name="GluePoint21Y" fmla="*/ 30 h 181"/>
                  <a:gd name="GluePoint22X" fmla="*/ 513 w 648"/>
                  <a:gd name="GluePoint22Y" fmla="*/ 35 h 181"/>
                  <a:gd name="GluePoint23X" fmla="*/ 505 w 648"/>
                  <a:gd name="GluePoint23Y" fmla="*/ 41 h 181"/>
                  <a:gd name="GluePoint24X" fmla="*/ 473 w 648"/>
                  <a:gd name="GluePoint24Y" fmla="*/ 62 h 181"/>
                  <a:gd name="GluePoint25X" fmla="*/ 465 w 648"/>
                  <a:gd name="GluePoint25Y" fmla="*/ 61 h 181"/>
                  <a:gd name="GluePoint26X" fmla="*/ 462 w 648"/>
                  <a:gd name="GluePoint26Y" fmla="*/ 50 h 181"/>
                  <a:gd name="GluePoint27X" fmla="*/ 446 w 648"/>
                  <a:gd name="GluePoint27Y" fmla="*/ 54 h 181"/>
                  <a:gd name="GluePoint28X" fmla="*/ 451 w 648"/>
                  <a:gd name="GluePoint28Y" fmla="*/ 62 h 181"/>
                  <a:gd name="GluePoint29X" fmla="*/ 405 w 648"/>
                  <a:gd name="GluePoint29Y" fmla="*/ 61 h 181"/>
                  <a:gd name="GluePoint30X" fmla="*/ 381 w 648"/>
                  <a:gd name="GluePoint30Y" fmla="*/ 56 h 181"/>
                  <a:gd name="GluePoint31X" fmla="*/ 330 w 648"/>
                  <a:gd name="GluePoint31Y" fmla="*/ 51 h 181"/>
                  <a:gd name="GluePoint32X" fmla="*/ 354 w 648"/>
                  <a:gd name="GluePoint32Y" fmla="*/ 53 h 181"/>
                  <a:gd name="GluePoint33X" fmla="*/ 357 w 648"/>
                  <a:gd name="GluePoint33Y" fmla="*/ 53 h 181"/>
                  <a:gd name="GluePoint34X" fmla="*/ 330 w 648"/>
                  <a:gd name="GluePoint34Y" fmla="*/ 69 h 181"/>
                  <a:gd name="GluePoint35X" fmla="*/ 324 w 648"/>
                  <a:gd name="GluePoint35Y" fmla="*/ 66 h 181"/>
                  <a:gd name="GluePoint36X" fmla="*/ 311 w 648"/>
                  <a:gd name="GluePoint36Y" fmla="*/ 61 h 181"/>
                  <a:gd name="GluePoint37X" fmla="*/ 294 w 648"/>
                  <a:gd name="GluePoint37Y" fmla="*/ 61 h 181"/>
                  <a:gd name="GluePoint38X" fmla="*/ 273 w 648"/>
                  <a:gd name="GluePoint38Y" fmla="*/ 50 h 181"/>
                  <a:gd name="GluePoint39X" fmla="*/ 241 w 648"/>
                  <a:gd name="GluePoint39Y" fmla="*/ 43 h 181"/>
                  <a:gd name="GluePoint40X" fmla="*/ 173 w 648"/>
                  <a:gd name="GluePoint40Y" fmla="*/ 35 h 181"/>
                  <a:gd name="GluePoint41X" fmla="*/ 173 w 648"/>
                  <a:gd name="GluePoint41Y" fmla="*/ 29 h 181"/>
                  <a:gd name="GluePoint42X" fmla="*/ 146 w 648"/>
                  <a:gd name="GluePoint42Y" fmla="*/ 21 h 181"/>
                  <a:gd name="GluePoint43X" fmla="*/ 100 w 648"/>
                  <a:gd name="GluePoint43Y" fmla="*/ 35 h 181"/>
                  <a:gd name="GluePoint44X" fmla="*/ 71 w 648"/>
                  <a:gd name="GluePoint44Y" fmla="*/ 41 h 181"/>
                  <a:gd name="GluePoint45X" fmla="*/ 117 w 648"/>
                  <a:gd name="GluePoint45Y" fmla="*/ 25 h 181"/>
                  <a:gd name="GluePoint46X" fmla="*/ 52 w 648"/>
                  <a:gd name="GluePoint46Y" fmla="*/ 41 h 181"/>
                  <a:gd name="GluePoint47X" fmla="*/ 9 w 648"/>
                  <a:gd name="GluePoint47Y" fmla="*/ 61 h 181"/>
                  <a:gd name="GluePoint48X" fmla="*/ 22 w 648"/>
                  <a:gd name="GluePoint48Y" fmla="*/ 78 h 181"/>
                  <a:gd name="GluePoint49X" fmla="*/ 24 w 648"/>
                  <a:gd name="GluePoint49Y" fmla="*/ 87 h 181"/>
                  <a:gd name="GluePoint50X" fmla="*/ 13 w 648"/>
                  <a:gd name="GluePoint50Y" fmla="*/ 111 h 181"/>
                  <a:gd name="GluePoint51X" fmla="*/ 16 w 648"/>
                  <a:gd name="GluePoint51Y" fmla="*/ 127 h 181"/>
                  <a:gd name="GluePoint52X" fmla="*/ 6 w 648"/>
                  <a:gd name="GluePoint52Y" fmla="*/ 143 h 181"/>
                  <a:gd name="GluePoint53X" fmla="*/ 17 w 648"/>
                  <a:gd name="GluePoint53Y" fmla="*/ 157 h 181"/>
                  <a:gd name="GluePoint54X" fmla="*/ 36 w 648"/>
                  <a:gd name="GluePoint54Y" fmla="*/ 167 h 181"/>
                  <a:gd name="GluePoint55X" fmla="*/ 48 w 648"/>
                  <a:gd name="GluePoint55Y" fmla="*/ 181 h 181"/>
                  <a:gd name="GluePoint56X" fmla="*/ 162 w 648"/>
                  <a:gd name="GluePoint56Y" fmla="*/ 181 h 181"/>
                  <a:gd name="GluePoint57X" fmla="*/ 249 w 648"/>
                  <a:gd name="GluePoint57Y" fmla="*/ 181 h 1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648" h="181">
                    <a:moveTo>
                      <a:pt x="303" y="181"/>
                    </a:moveTo>
                    <a:lnTo>
                      <a:pt x="314" y="181"/>
                    </a:lnTo>
                    <a:lnTo>
                      <a:pt x="327" y="181"/>
                    </a:lnTo>
                    <a:lnTo>
                      <a:pt x="337" y="181"/>
                    </a:lnTo>
                    <a:lnTo>
                      <a:pt x="348" y="181"/>
                    </a:lnTo>
                    <a:lnTo>
                      <a:pt x="359" y="181"/>
                    </a:lnTo>
                    <a:lnTo>
                      <a:pt x="370" y="181"/>
                    </a:lnTo>
                    <a:lnTo>
                      <a:pt x="383" y="181"/>
                    </a:lnTo>
                    <a:lnTo>
                      <a:pt x="392" y="181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405" y="169"/>
                    </a:lnTo>
                    <a:lnTo>
                      <a:pt x="408" y="167"/>
                    </a:lnTo>
                    <a:lnTo>
                      <a:pt x="413" y="162"/>
                    </a:lnTo>
                    <a:lnTo>
                      <a:pt x="410" y="159"/>
                    </a:lnTo>
                    <a:lnTo>
                      <a:pt x="416" y="159"/>
                    </a:lnTo>
                    <a:lnTo>
                      <a:pt x="426" y="156"/>
                    </a:lnTo>
                    <a:lnTo>
                      <a:pt x="429" y="152"/>
                    </a:lnTo>
                    <a:lnTo>
                      <a:pt x="429" y="151"/>
                    </a:lnTo>
                    <a:lnTo>
                      <a:pt x="432" y="151"/>
                    </a:lnTo>
                    <a:lnTo>
                      <a:pt x="438" y="146"/>
                    </a:lnTo>
                    <a:lnTo>
                      <a:pt x="440" y="146"/>
                    </a:lnTo>
                    <a:lnTo>
                      <a:pt x="442" y="149"/>
                    </a:lnTo>
                    <a:lnTo>
                      <a:pt x="443" y="144"/>
                    </a:lnTo>
                    <a:lnTo>
                      <a:pt x="446" y="141"/>
                    </a:lnTo>
                    <a:lnTo>
                      <a:pt x="454" y="140"/>
                    </a:lnTo>
                    <a:lnTo>
                      <a:pt x="451" y="140"/>
                    </a:lnTo>
                    <a:lnTo>
                      <a:pt x="451" y="138"/>
                    </a:lnTo>
                    <a:lnTo>
                      <a:pt x="451" y="136"/>
                    </a:lnTo>
                    <a:lnTo>
                      <a:pt x="464" y="136"/>
                    </a:lnTo>
                    <a:lnTo>
                      <a:pt x="473" y="135"/>
                    </a:lnTo>
                    <a:lnTo>
                      <a:pt x="475" y="133"/>
                    </a:lnTo>
                    <a:lnTo>
                      <a:pt x="478" y="130"/>
                    </a:lnTo>
                    <a:lnTo>
                      <a:pt x="478" y="127"/>
                    </a:lnTo>
                    <a:lnTo>
                      <a:pt x="475" y="127"/>
                    </a:lnTo>
                    <a:lnTo>
                      <a:pt x="470" y="122"/>
                    </a:lnTo>
                    <a:lnTo>
                      <a:pt x="462" y="125"/>
                    </a:lnTo>
                    <a:lnTo>
                      <a:pt x="465" y="122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61" y="122"/>
                    </a:lnTo>
                    <a:lnTo>
                      <a:pt x="454" y="119"/>
                    </a:lnTo>
                    <a:lnTo>
                      <a:pt x="454" y="120"/>
                    </a:lnTo>
                    <a:lnTo>
                      <a:pt x="451" y="120"/>
                    </a:lnTo>
                    <a:lnTo>
                      <a:pt x="451" y="119"/>
                    </a:lnTo>
                    <a:lnTo>
                      <a:pt x="453" y="117"/>
                    </a:lnTo>
                    <a:lnTo>
                      <a:pt x="453" y="117"/>
                    </a:lnTo>
                    <a:lnTo>
                      <a:pt x="465" y="122"/>
                    </a:lnTo>
                    <a:lnTo>
                      <a:pt x="473" y="120"/>
                    </a:lnTo>
                    <a:lnTo>
                      <a:pt x="473" y="122"/>
                    </a:lnTo>
                    <a:lnTo>
                      <a:pt x="481" y="127"/>
                    </a:lnTo>
                    <a:lnTo>
                      <a:pt x="489" y="124"/>
                    </a:lnTo>
                    <a:lnTo>
                      <a:pt x="492" y="120"/>
                    </a:lnTo>
                    <a:lnTo>
                      <a:pt x="492" y="120"/>
                    </a:lnTo>
                    <a:lnTo>
                      <a:pt x="492" y="119"/>
                    </a:lnTo>
                    <a:lnTo>
                      <a:pt x="496" y="119"/>
                    </a:lnTo>
                    <a:lnTo>
                      <a:pt x="497" y="115"/>
                    </a:lnTo>
                    <a:lnTo>
                      <a:pt x="503" y="119"/>
                    </a:lnTo>
                    <a:lnTo>
                      <a:pt x="505" y="117"/>
                    </a:lnTo>
                    <a:lnTo>
                      <a:pt x="510" y="119"/>
                    </a:lnTo>
                    <a:lnTo>
                      <a:pt x="518" y="115"/>
                    </a:lnTo>
                    <a:lnTo>
                      <a:pt x="524" y="112"/>
                    </a:lnTo>
                    <a:lnTo>
                      <a:pt x="526" y="111"/>
                    </a:lnTo>
                    <a:lnTo>
                      <a:pt x="529" y="109"/>
                    </a:lnTo>
                    <a:lnTo>
                      <a:pt x="538" y="103"/>
                    </a:lnTo>
                    <a:lnTo>
                      <a:pt x="543" y="99"/>
                    </a:lnTo>
                    <a:lnTo>
                      <a:pt x="519" y="98"/>
                    </a:lnTo>
                    <a:lnTo>
                      <a:pt x="515" y="91"/>
                    </a:lnTo>
                    <a:lnTo>
                      <a:pt x="511" y="90"/>
                    </a:lnTo>
                    <a:lnTo>
                      <a:pt x="515" y="88"/>
                    </a:lnTo>
                    <a:lnTo>
                      <a:pt x="521" y="88"/>
                    </a:lnTo>
                    <a:lnTo>
                      <a:pt x="527" y="91"/>
                    </a:lnTo>
                    <a:lnTo>
                      <a:pt x="532" y="98"/>
                    </a:lnTo>
                    <a:lnTo>
                      <a:pt x="543" y="96"/>
                    </a:lnTo>
                    <a:lnTo>
                      <a:pt x="562" y="87"/>
                    </a:lnTo>
                    <a:lnTo>
                      <a:pt x="564" y="83"/>
                    </a:lnTo>
                    <a:lnTo>
                      <a:pt x="564" y="83"/>
                    </a:lnTo>
                    <a:lnTo>
                      <a:pt x="557" y="82"/>
                    </a:lnTo>
                    <a:lnTo>
                      <a:pt x="557" y="80"/>
                    </a:lnTo>
                    <a:lnTo>
                      <a:pt x="562" y="78"/>
                    </a:lnTo>
                    <a:lnTo>
                      <a:pt x="569" y="80"/>
                    </a:lnTo>
                    <a:lnTo>
                      <a:pt x="575" y="78"/>
                    </a:lnTo>
                    <a:lnTo>
                      <a:pt x="575" y="83"/>
                    </a:lnTo>
                    <a:lnTo>
                      <a:pt x="581" y="83"/>
                    </a:lnTo>
                    <a:lnTo>
                      <a:pt x="583" y="82"/>
                    </a:lnTo>
                    <a:lnTo>
                      <a:pt x="584" y="82"/>
                    </a:lnTo>
                    <a:lnTo>
                      <a:pt x="589" y="85"/>
                    </a:lnTo>
                    <a:lnTo>
                      <a:pt x="591" y="80"/>
                    </a:lnTo>
                    <a:lnTo>
                      <a:pt x="589" y="78"/>
                    </a:lnTo>
                    <a:lnTo>
                      <a:pt x="591" y="77"/>
                    </a:lnTo>
                    <a:lnTo>
                      <a:pt x="592" y="77"/>
                    </a:lnTo>
                    <a:lnTo>
                      <a:pt x="597" y="82"/>
                    </a:lnTo>
                    <a:lnTo>
                      <a:pt x="602" y="78"/>
                    </a:lnTo>
                    <a:lnTo>
                      <a:pt x="607" y="78"/>
                    </a:lnTo>
                    <a:lnTo>
                      <a:pt x="621" y="72"/>
                    </a:lnTo>
                    <a:lnTo>
                      <a:pt x="626" y="70"/>
                    </a:lnTo>
                    <a:lnTo>
                      <a:pt x="629" y="69"/>
                    </a:lnTo>
                    <a:lnTo>
                      <a:pt x="629" y="66"/>
                    </a:lnTo>
                    <a:lnTo>
                      <a:pt x="631" y="64"/>
                    </a:lnTo>
                    <a:lnTo>
                      <a:pt x="626" y="58"/>
                    </a:lnTo>
                    <a:lnTo>
                      <a:pt x="631" y="53"/>
                    </a:lnTo>
                    <a:lnTo>
                      <a:pt x="627" y="54"/>
                    </a:lnTo>
                    <a:lnTo>
                      <a:pt x="629" y="53"/>
                    </a:lnTo>
                    <a:lnTo>
                      <a:pt x="627" y="53"/>
                    </a:lnTo>
                    <a:lnTo>
                      <a:pt x="629" y="53"/>
                    </a:lnTo>
                    <a:lnTo>
                      <a:pt x="627" y="50"/>
                    </a:lnTo>
                    <a:lnTo>
                      <a:pt x="627" y="50"/>
                    </a:lnTo>
                    <a:lnTo>
                      <a:pt x="634" y="50"/>
                    </a:lnTo>
                    <a:lnTo>
                      <a:pt x="634" y="51"/>
                    </a:lnTo>
                    <a:lnTo>
                      <a:pt x="643" y="48"/>
                    </a:lnTo>
                    <a:lnTo>
                      <a:pt x="645" y="45"/>
                    </a:lnTo>
                    <a:lnTo>
                      <a:pt x="638" y="45"/>
                    </a:lnTo>
                    <a:lnTo>
                      <a:pt x="648" y="40"/>
                    </a:lnTo>
                    <a:lnTo>
                      <a:pt x="645" y="38"/>
                    </a:lnTo>
                    <a:lnTo>
                      <a:pt x="638" y="38"/>
                    </a:lnTo>
                    <a:lnTo>
                      <a:pt x="638" y="38"/>
                    </a:lnTo>
                    <a:lnTo>
                      <a:pt x="638" y="37"/>
                    </a:lnTo>
                    <a:lnTo>
                      <a:pt x="635" y="35"/>
                    </a:lnTo>
                    <a:lnTo>
                      <a:pt x="638" y="35"/>
                    </a:lnTo>
                    <a:lnTo>
                      <a:pt x="638" y="32"/>
                    </a:lnTo>
                    <a:lnTo>
                      <a:pt x="629" y="32"/>
                    </a:lnTo>
                    <a:lnTo>
                      <a:pt x="619" y="30"/>
                    </a:lnTo>
                    <a:lnTo>
                      <a:pt x="610" y="30"/>
                    </a:lnTo>
                    <a:lnTo>
                      <a:pt x="607" y="32"/>
                    </a:lnTo>
                    <a:lnTo>
                      <a:pt x="605" y="37"/>
                    </a:lnTo>
                    <a:lnTo>
                      <a:pt x="604" y="38"/>
                    </a:lnTo>
                    <a:lnTo>
                      <a:pt x="605" y="40"/>
                    </a:lnTo>
                    <a:lnTo>
                      <a:pt x="610" y="41"/>
                    </a:lnTo>
                    <a:lnTo>
                      <a:pt x="608" y="41"/>
                    </a:lnTo>
                    <a:lnTo>
                      <a:pt x="605" y="41"/>
                    </a:lnTo>
                    <a:lnTo>
                      <a:pt x="602" y="45"/>
                    </a:lnTo>
                    <a:lnTo>
                      <a:pt x="607" y="45"/>
                    </a:lnTo>
                    <a:lnTo>
                      <a:pt x="599" y="45"/>
                    </a:lnTo>
                    <a:lnTo>
                      <a:pt x="592" y="46"/>
                    </a:lnTo>
                    <a:lnTo>
                      <a:pt x="589" y="51"/>
                    </a:lnTo>
                    <a:lnTo>
                      <a:pt x="581" y="58"/>
                    </a:lnTo>
                    <a:lnTo>
                      <a:pt x="575" y="61"/>
                    </a:lnTo>
                    <a:lnTo>
                      <a:pt x="570" y="66"/>
                    </a:lnTo>
                    <a:lnTo>
                      <a:pt x="565" y="66"/>
                    </a:lnTo>
                    <a:lnTo>
                      <a:pt x="562" y="67"/>
                    </a:lnTo>
                    <a:lnTo>
                      <a:pt x="559" y="69"/>
                    </a:lnTo>
                    <a:lnTo>
                      <a:pt x="556" y="58"/>
                    </a:lnTo>
                    <a:lnTo>
                      <a:pt x="557" y="54"/>
                    </a:lnTo>
                    <a:lnTo>
                      <a:pt x="559" y="53"/>
                    </a:lnTo>
                    <a:lnTo>
                      <a:pt x="562" y="51"/>
                    </a:lnTo>
                    <a:lnTo>
                      <a:pt x="562" y="53"/>
                    </a:lnTo>
                    <a:lnTo>
                      <a:pt x="565" y="53"/>
                    </a:lnTo>
                    <a:lnTo>
                      <a:pt x="569" y="43"/>
                    </a:lnTo>
                    <a:lnTo>
                      <a:pt x="564" y="41"/>
                    </a:lnTo>
                    <a:lnTo>
                      <a:pt x="564" y="38"/>
                    </a:lnTo>
                    <a:lnTo>
                      <a:pt x="559" y="38"/>
                    </a:lnTo>
                    <a:lnTo>
                      <a:pt x="551" y="41"/>
                    </a:lnTo>
                    <a:lnTo>
                      <a:pt x="548" y="46"/>
                    </a:lnTo>
                    <a:lnTo>
                      <a:pt x="546" y="46"/>
                    </a:lnTo>
                    <a:lnTo>
                      <a:pt x="545" y="50"/>
                    </a:lnTo>
                    <a:lnTo>
                      <a:pt x="540" y="51"/>
                    </a:lnTo>
                    <a:lnTo>
                      <a:pt x="538" y="53"/>
                    </a:lnTo>
                    <a:lnTo>
                      <a:pt x="538" y="50"/>
                    </a:lnTo>
                    <a:lnTo>
                      <a:pt x="543" y="45"/>
                    </a:lnTo>
                    <a:lnTo>
                      <a:pt x="542" y="40"/>
                    </a:lnTo>
                    <a:lnTo>
                      <a:pt x="538" y="37"/>
                    </a:lnTo>
                    <a:lnTo>
                      <a:pt x="542" y="37"/>
                    </a:lnTo>
                    <a:lnTo>
                      <a:pt x="545" y="35"/>
                    </a:lnTo>
                    <a:lnTo>
                      <a:pt x="546" y="33"/>
                    </a:lnTo>
                    <a:lnTo>
                      <a:pt x="545" y="35"/>
                    </a:lnTo>
                    <a:lnTo>
                      <a:pt x="540" y="33"/>
                    </a:lnTo>
                    <a:lnTo>
                      <a:pt x="542" y="32"/>
                    </a:lnTo>
                    <a:lnTo>
                      <a:pt x="534" y="35"/>
                    </a:lnTo>
                    <a:lnTo>
                      <a:pt x="532" y="32"/>
                    </a:lnTo>
                    <a:lnTo>
                      <a:pt x="527" y="32"/>
                    </a:lnTo>
                    <a:lnTo>
                      <a:pt x="527" y="30"/>
                    </a:lnTo>
                    <a:lnTo>
                      <a:pt x="530" y="30"/>
                    </a:lnTo>
                    <a:lnTo>
                      <a:pt x="538" y="27"/>
                    </a:lnTo>
                    <a:lnTo>
                      <a:pt x="535" y="25"/>
                    </a:lnTo>
                    <a:lnTo>
                      <a:pt x="537" y="24"/>
                    </a:lnTo>
                    <a:lnTo>
                      <a:pt x="546" y="25"/>
                    </a:lnTo>
                    <a:lnTo>
                      <a:pt x="545" y="22"/>
                    </a:lnTo>
                    <a:lnTo>
                      <a:pt x="542" y="22"/>
                    </a:lnTo>
                    <a:lnTo>
                      <a:pt x="543" y="17"/>
                    </a:lnTo>
                    <a:lnTo>
                      <a:pt x="540" y="17"/>
                    </a:lnTo>
                    <a:lnTo>
                      <a:pt x="540" y="16"/>
                    </a:lnTo>
                    <a:lnTo>
                      <a:pt x="538" y="16"/>
                    </a:lnTo>
                    <a:lnTo>
                      <a:pt x="543" y="11"/>
                    </a:lnTo>
                    <a:lnTo>
                      <a:pt x="545" y="8"/>
                    </a:lnTo>
                    <a:lnTo>
                      <a:pt x="540" y="5"/>
                    </a:lnTo>
                    <a:lnTo>
                      <a:pt x="540" y="5"/>
                    </a:lnTo>
                    <a:lnTo>
                      <a:pt x="543" y="1"/>
                    </a:lnTo>
                    <a:lnTo>
                      <a:pt x="538" y="3"/>
                    </a:lnTo>
                    <a:lnTo>
                      <a:pt x="538" y="1"/>
                    </a:lnTo>
                    <a:lnTo>
                      <a:pt x="534" y="3"/>
                    </a:lnTo>
                    <a:lnTo>
                      <a:pt x="535" y="1"/>
                    </a:lnTo>
                    <a:lnTo>
                      <a:pt x="534" y="1"/>
                    </a:lnTo>
                    <a:lnTo>
                      <a:pt x="537" y="0"/>
                    </a:lnTo>
                    <a:lnTo>
                      <a:pt x="529" y="0"/>
                    </a:lnTo>
                    <a:lnTo>
                      <a:pt x="518" y="5"/>
                    </a:lnTo>
                    <a:lnTo>
                      <a:pt x="519" y="6"/>
                    </a:lnTo>
                    <a:lnTo>
                      <a:pt x="516" y="9"/>
                    </a:lnTo>
                    <a:lnTo>
                      <a:pt x="513" y="8"/>
                    </a:lnTo>
                    <a:lnTo>
                      <a:pt x="508" y="9"/>
                    </a:lnTo>
                    <a:lnTo>
                      <a:pt x="505" y="11"/>
                    </a:lnTo>
                    <a:lnTo>
                      <a:pt x="500" y="14"/>
                    </a:lnTo>
                    <a:lnTo>
                      <a:pt x="502" y="17"/>
                    </a:lnTo>
                    <a:lnTo>
                      <a:pt x="503" y="17"/>
                    </a:lnTo>
                    <a:lnTo>
                      <a:pt x="500" y="19"/>
                    </a:lnTo>
                    <a:lnTo>
                      <a:pt x="500" y="19"/>
                    </a:lnTo>
                    <a:lnTo>
                      <a:pt x="494" y="21"/>
                    </a:lnTo>
                    <a:lnTo>
                      <a:pt x="489" y="25"/>
                    </a:lnTo>
                    <a:lnTo>
                      <a:pt x="494" y="29"/>
                    </a:lnTo>
                    <a:lnTo>
                      <a:pt x="492" y="29"/>
                    </a:lnTo>
                    <a:lnTo>
                      <a:pt x="492" y="30"/>
                    </a:lnTo>
                    <a:lnTo>
                      <a:pt x="500" y="30"/>
                    </a:lnTo>
                    <a:lnTo>
                      <a:pt x="499" y="32"/>
                    </a:lnTo>
                    <a:lnTo>
                      <a:pt x="502" y="33"/>
                    </a:lnTo>
                    <a:lnTo>
                      <a:pt x="505" y="32"/>
                    </a:lnTo>
                    <a:lnTo>
                      <a:pt x="505" y="35"/>
                    </a:lnTo>
                    <a:lnTo>
                      <a:pt x="515" y="35"/>
                    </a:lnTo>
                    <a:lnTo>
                      <a:pt x="513" y="37"/>
                    </a:lnTo>
                    <a:lnTo>
                      <a:pt x="511" y="38"/>
                    </a:lnTo>
                    <a:lnTo>
                      <a:pt x="508" y="38"/>
                    </a:lnTo>
                    <a:lnTo>
                      <a:pt x="513" y="35"/>
                    </a:lnTo>
                    <a:lnTo>
                      <a:pt x="507" y="37"/>
                    </a:lnTo>
                    <a:lnTo>
                      <a:pt x="502" y="40"/>
                    </a:lnTo>
                    <a:lnTo>
                      <a:pt x="503" y="40"/>
                    </a:lnTo>
                    <a:lnTo>
                      <a:pt x="500" y="43"/>
                    </a:lnTo>
                    <a:lnTo>
                      <a:pt x="497" y="43"/>
                    </a:lnTo>
                    <a:lnTo>
                      <a:pt x="494" y="46"/>
                    </a:lnTo>
                    <a:lnTo>
                      <a:pt x="500" y="45"/>
                    </a:lnTo>
                    <a:lnTo>
                      <a:pt x="505" y="43"/>
                    </a:lnTo>
                    <a:lnTo>
                      <a:pt x="502" y="45"/>
                    </a:lnTo>
                    <a:lnTo>
                      <a:pt x="505" y="41"/>
                    </a:lnTo>
                    <a:lnTo>
                      <a:pt x="507" y="43"/>
                    </a:lnTo>
                    <a:lnTo>
                      <a:pt x="503" y="48"/>
                    </a:lnTo>
                    <a:lnTo>
                      <a:pt x="505" y="48"/>
                    </a:lnTo>
                    <a:lnTo>
                      <a:pt x="496" y="51"/>
                    </a:lnTo>
                    <a:lnTo>
                      <a:pt x="492" y="53"/>
                    </a:lnTo>
                    <a:lnTo>
                      <a:pt x="486" y="56"/>
                    </a:lnTo>
                    <a:lnTo>
                      <a:pt x="476" y="56"/>
                    </a:lnTo>
                    <a:lnTo>
                      <a:pt x="476" y="58"/>
                    </a:lnTo>
                    <a:lnTo>
                      <a:pt x="472" y="61"/>
                    </a:lnTo>
                    <a:lnTo>
                      <a:pt x="473" y="62"/>
                    </a:lnTo>
                    <a:lnTo>
                      <a:pt x="472" y="66"/>
                    </a:lnTo>
                    <a:lnTo>
                      <a:pt x="469" y="69"/>
                    </a:lnTo>
                    <a:lnTo>
                      <a:pt x="467" y="67"/>
                    </a:lnTo>
                    <a:lnTo>
                      <a:pt x="469" y="66"/>
                    </a:lnTo>
                    <a:lnTo>
                      <a:pt x="462" y="67"/>
                    </a:lnTo>
                    <a:lnTo>
                      <a:pt x="464" y="64"/>
                    </a:lnTo>
                    <a:lnTo>
                      <a:pt x="461" y="64"/>
                    </a:lnTo>
                    <a:lnTo>
                      <a:pt x="461" y="62"/>
                    </a:lnTo>
                    <a:lnTo>
                      <a:pt x="465" y="62"/>
                    </a:lnTo>
                    <a:lnTo>
                      <a:pt x="465" y="61"/>
                    </a:lnTo>
                    <a:lnTo>
                      <a:pt x="470" y="58"/>
                    </a:lnTo>
                    <a:lnTo>
                      <a:pt x="473" y="53"/>
                    </a:lnTo>
                    <a:lnTo>
                      <a:pt x="467" y="54"/>
                    </a:lnTo>
                    <a:lnTo>
                      <a:pt x="465" y="56"/>
                    </a:lnTo>
                    <a:lnTo>
                      <a:pt x="464" y="56"/>
                    </a:lnTo>
                    <a:lnTo>
                      <a:pt x="464" y="56"/>
                    </a:lnTo>
                    <a:lnTo>
                      <a:pt x="469" y="51"/>
                    </a:lnTo>
                    <a:lnTo>
                      <a:pt x="464" y="53"/>
                    </a:lnTo>
                    <a:lnTo>
                      <a:pt x="465" y="51"/>
                    </a:lnTo>
                    <a:lnTo>
                      <a:pt x="462" y="50"/>
                    </a:lnTo>
                    <a:lnTo>
                      <a:pt x="459" y="50"/>
                    </a:lnTo>
                    <a:lnTo>
                      <a:pt x="459" y="51"/>
                    </a:lnTo>
                    <a:lnTo>
                      <a:pt x="456" y="48"/>
                    </a:lnTo>
                    <a:lnTo>
                      <a:pt x="454" y="48"/>
                    </a:lnTo>
                    <a:lnTo>
                      <a:pt x="456" y="51"/>
                    </a:lnTo>
                    <a:lnTo>
                      <a:pt x="449" y="51"/>
                    </a:lnTo>
                    <a:lnTo>
                      <a:pt x="448" y="51"/>
                    </a:lnTo>
                    <a:lnTo>
                      <a:pt x="445" y="51"/>
                    </a:lnTo>
                    <a:lnTo>
                      <a:pt x="448" y="54"/>
                    </a:lnTo>
                    <a:lnTo>
                      <a:pt x="446" y="54"/>
                    </a:lnTo>
                    <a:lnTo>
                      <a:pt x="445" y="54"/>
                    </a:lnTo>
                    <a:lnTo>
                      <a:pt x="445" y="59"/>
                    </a:lnTo>
                    <a:lnTo>
                      <a:pt x="446" y="59"/>
                    </a:lnTo>
                    <a:lnTo>
                      <a:pt x="448" y="58"/>
                    </a:lnTo>
                    <a:lnTo>
                      <a:pt x="449" y="58"/>
                    </a:lnTo>
                    <a:lnTo>
                      <a:pt x="453" y="58"/>
                    </a:lnTo>
                    <a:lnTo>
                      <a:pt x="453" y="58"/>
                    </a:lnTo>
                    <a:lnTo>
                      <a:pt x="457" y="58"/>
                    </a:lnTo>
                    <a:lnTo>
                      <a:pt x="454" y="61"/>
                    </a:lnTo>
                    <a:lnTo>
                      <a:pt x="451" y="62"/>
                    </a:lnTo>
                    <a:lnTo>
                      <a:pt x="443" y="61"/>
                    </a:lnTo>
                    <a:lnTo>
                      <a:pt x="443" y="56"/>
                    </a:lnTo>
                    <a:lnTo>
                      <a:pt x="440" y="56"/>
                    </a:lnTo>
                    <a:lnTo>
                      <a:pt x="442" y="61"/>
                    </a:lnTo>
                    <a:lnTo>
                      <a:pt x="434" y="61"/>
                    </a:lnTo>
                    <a:lnTo>
                      <a:pt x="429" y="59"/>
                    </a:lnTo>
                    <a:lnTo>
                      <a:pt x="419" y="59"/>
                    </a:lnTo>
                    <a:lnTo>
                      <a:pt x="413" y="61"/>
                    </a:lnTo>
                    <a:lnTo>
                      <a:pt x="410" y="61"/>
                    </a:lnTo>
                    <a:lnTo>
                      <a:pt x="405" y="61"/>
                    </a:lnTo>
                    <a:lnTo>
                      <a:pt x="400" y="61"/>
                    </a:lnTo>
                    <a:lnTo>
                      <a:pt x="395" y="61"/>
                    </a:lnTo>
                    <a:lnTo>
                      <a:pt x="392" y="61"/>
                    </a:lnTo>
                    <a:lnTo>
                      <a:pt x="389" y="56"/>
                    </a:lnTo>
                    <a:lnTo>
                      <a:pt x="391" y="54"/>
                    </a:lnTo>
                    <a:lnTo>
                      <a:pt x="388" y="54"/>
                    </a:lnTo>
                    <a:lnTo>
                      <a:pt x="386" y="54"/>
                    </a:lnTo>
                    <a:lnTo>
                      <a:pt x="384" y="54"/>
                    </a:lnTo>
                    <a:lnTo>
                      <a:pt x="383" y="56"/>
                    </a:lnTo>
                    <a:lnTo>
                      <a:pt x="381" y="56"/>
                    </a:lnTo>
                    <a:lnTo>
                      <a:pt x="373" y="54"/>
                    </a:lnTo>
                    <a:lnTo>
                      <a:pt x="375" y="53"/>
                    </a:lnTo>
                    <a:lnTo>
                      <a:pt x="368" y="50"/>
                    </a:lnTo>
                    <a:lnTo>
                      <a:pt x="372" y="50"/>
                    </a:lnTo>
                    <a:lnTo>
                      <a:pt x="370" y="46"/>
                    </a:lnTo>
                    <a:lnTo>
                      <a:pt x="373" y="45"/>
                    </a:lnTo>
                    <a:lnTo>
                      <a:pt x="368" y="41"/>
                    </a:lnTo>
                    <a:lnTo>
                      <a:pt x="348" y="46"/>
                    </a:lnTo>
                    <a:lnTo>
                      <a:pt x="340" y="46"/>
                    </a:lnTo>
                    <a:lnTo>
                      <a:pt x="330" y="51"/>
                    </a:lnTo>
                    <a:lnTo>
                      <a:pt x="330" y="53"/>
                    </a:lnTo>
                    <a:lnTo>
                      <a:pt x="332" y="53"/>
                    </a:lnTo>
                    <a:lnTo>
                      <a:pt x="332" y="54"/>
                    </a:lnTo>
                    <a:lnTo>
                      <a:pt x="337" y="54"/>
                    </a:lnTo>
                    <a:lnTo>
                      <a:pt x="341" y="53"/>
                    </a:lnTo>
                    <a:lnTo>
                      <a:pt x="340" y="51"/>
                    </a:lnTo>
                    <a:lnTo>
                      <a:pt x="345" y="51"/>
                    </a:lnTo>
                    <a:lnTo>
                      <a:pt x="348" y="53"/>
                    </a:lnTo>
                    <a:lnTo>
                      <a:pt x="354" y="51"/>
                    </a:lnTo>
                    <a:lnTo>
                      <a:pt x="354" y="53"/>
                    </a:lnTo>
                    <a:lnTo>
                      <a:pt x="356" y="51"/>
                    </a:lnTo>
                    <a:lnTo>
                      <a:pt x="356" y="50"/>
                    </a:lnTo>
                    <a:lnTo>
                      <a:pt x="359" y="48"/>
                    </a:lnTo>
                    <a:lnTo>
                      <a:pt x="359" y="48"/>
                    </a:lnTo>
                    <a:lnTo>
                      <a:pt x="368" y="46"/>
                    </a:lnTo>
                    <a:lnTo>
                      <a:pt x="365" y="48"/>
                    </a:lnTo>
                    <a:lnTo>
                      <a:pt x="365" y="48"/>
                    </a:lnTo>
                    <a:lnTo>
                      <a:pt x="362" y="50"/>
                    </a:lnTo>
                    <a:lnTo>
                      <a:pt x="362" y="50"/>
                    </a:lnTo>
                    <a:lnTo>
                      <a:pt x="357" y="53"/>
                    </a:lnTo>
                    <a:lnTo>
                      <a:pt x="357" y="51"/>
                    </a:lnTo>
                    <a:lnTo>
                      <a:pt x="356" y="53"/>
                    </a:lnTo>
                    <a:lnTo>
                      <a:pt x="340" y="56"/>
                    </a:lnTo>
                    <a:lnTo>
                      <a:pt x="337" y="58"/>
                    </a:lnTo>
                    <a:lnTo>
                      <a:pt x="338" y="58"/>
                    </a:lnTo>
                    <a:lnTo>
                      <a:pt x="330" y="61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0" y="66"/>
                    </a:lnTo>
                    <a:lnTo>
                      <a:pt x="330" y="69"/>
                    </a:lnTo>
                    <a:lnTo>
                      <a:pt x="332" y="70"/>
                    </a:lnTo>
                    <a:lnTo>
                      <a:pt x="329" y="70"/>
                    </a:lnTo>
                    <a:lnTo>
                      <a:pt x="330" y="72"/>
                    </a:lnTo>
                    <a:lnTo>
                      <a:pt x="322" y="74"/>
                    </a:lnTo>
                    <a:lnTo>
                      <a:pt x="321" y="75"/>
                    </a:lnTo>
                    <a:lnTo>
                      <a:pt x="319" y="74"/>
                    </a:lnTo>
                    <a:lnTo>
                      <a:pt x="318" y="70"/>
                    </a:lnTo>
                    <a:lnTo>
                      <a:pt x="326" y="69"/>
                    </a:lnTo>
                    <a:lnTo>
                      <a:pt x="326" y="66"/>
                    </a:lnTo>
                    <a:lnTo>
                      <a:pt x="324" y="66"/>
                    </a:lnTo>
                    <a:lnTo>
                      <a:pt x="324" y="64"/>
                    </a:lnTo>
                    <a:lnTo>
                      <a:pt x="321" y="66"/>
                    </a:lnTo>
                    <a:lnTo>
                      <a:pt x="322" y="62"/>
                    </a:lnTo>
                    <a:lnTo>
                      <a:pt x="322" y="62"/>
                    </a:lnTo>
                    <a:lnTo>
                      <a:pt x="318" y="66"/>
                    </a:lnTo>
                    <a:lnTo>
                      <a:pt x="318" y="64"/>
                    </a:lnTo>
                    <a:lnTo>
                      <a:pt x="319" y="62"/>
                    </a:lnTo>
                    <a:lnTo>
                      <a:pt x="319" y="62"/>
                    </a:lnTo>
                    <a:lnTo>
                      <a:pt x="321" y="61"/>
                    </a:lnTo>
                    <a:lnTo>
                      <a:pt x="311" y="61"/>
                    </a:lnTo>
                    <a:lnTo>
                      <a:pt x="313" y="59"/>
                    </a:lnTo>
                    <a:lnTo>
                      <a:pt x="313" y="58"/>
                    </a:lnTo>
                    <a:lnTo>
                      <a:pt x="311" y="58"/>
                    </a:lnTo>
                    <a:lnTo>
                      <a:pt x="313" y="58"/>
                    </a:lnTo>
                    <a:lnTo>
                      <a:pt x="313" y="56"/>
                    </a:lnTo>
                    <a:lnTo>
                      <a:pt x="299" y="61"/>
                    </a:lnTo>
                    <a:lnTo>
                      <a:pt x="297" y="61"/>
                    </a:lnTo>
                    <a:lnTo>
                      <a:pt x="299" y="58"/>
                    </a:lnTo>
                    <a:lnTo>
                      <a:pt x="295" y="58"/>
                    </a:lnTo>
                    <a:lnTo>
                      <a:pt x="294" y="61"/>
                    </a:lnTo>
                    <a:lnTo>
                      <a:pt x="289" y="59"/>
                    </a:lnTo>
                    <a:lnTo>
                      <a:pt x="287" y="61"/>
                    </a:lnTo>
                    <a:lnTo>
                      <a:pt x="256" y="61"/>
                    </a:lnTo>
                    <a:lnTo>
                      <a:pt x="254" y="59"/>
                    </a:lnTo>
                    <a:lnTo>
                      <a:pt x="249" y="58"/>
                    </a:lnTo>
                    <a:lnTo>
                      <a:pt x="252" y="56"/>
                    </a:lnTo>
                    <a:lnTo>
                      <a:pt x="256" y="53"/>
                    </a:lnTo>
                    <a:lnTo>
                      <a:pt x="260" y="53"/>
                    </a:lnTo>
                    <a:lnTo>
                      <a:pt x="272" y="53"/>
                    </a:lnTo>
                    <a:lnTo>
                      <a:pt x="273" y="50"/>
                    </a:lnTo>
                    <a:lnTo>
                      <a:pt x="272" y="51"/>
                    </a:lnTo>
                    <a:lnTo>
                      <a:pt x="273" y="48"/>
                    </a:lnTo>
                    <a:lnTo>
                      <a:pt x="270" y="45"/>
                    </a:lnTo>
                    <a:lnTo>
                      <a:pt x="268" y="45"/>
                    </a:lnTo>
                    <a:lnTo>
                      <a:pt x="268" y="43"/>
                    </a:lnTo>
                    <a:lnTo>
                      <a:pt x="256" y="41"/>
                    </a:lnTo>
                    <a:lnTo>
                      <a:pt x="259" y="43"/>
                    </a:lnTo>
                    <a:lnTo>
                      <a:pt x="257" y="45"/>
                    </a:lnTo>
                    <a:lnTo>
                      <a:pt x="256" y="43"/>
                    </a:lnTo>
                    <a:lnTo>
                      <a:pt x="241" y="43"/>
                    </a:lnTo>
                    <a:lnTo>
                      <a:pt x="233" y="38"/>
                    </a:lnTo>
                    <a:lnTo>
                      <a:pt x="216" y="35"/>
                    </a:lnTo>
                    <a:lnTo>
                      <a:pt x="216" y="33"/>
                    </a:lnTo>
                    <a:lnTo>
                      <a:pt x="208" y="30"/>
                    </a:lnTo>
                    <a:lnTo>
                      <a:pt x="194" y="30"/>
                    </a:lnTo>
                    <a:lnTo>
                      <a:pt x="187" y="33"/>
                    </a:lnTo>
                    <a:lnTo>
                      <a:pt x="183" y="35"/>
                    </a:lnTo>
                    <a:lnTo>
                      <a:pt x="178" y="37"/>
                    </a:lnTo>
                    <a:lnTo>
                      <a:pt x="170" y="37"/>
                    </a:lnTo>
                    <a:lnTo>
                      <a:pt x="173" y="35"/>
                    </a:lnTo>
                    <a:lnTo>
                      <a:pt x="181" y="32"/>
                    </a:lnTo>
                    <a:lnTo>
                      <a:pt x="176" y="32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1" y="25"/>
                    </a:lnTo>
                    <a:lnTo>
                      <a:pt x="181" y="27"/>
                    </a:lnTo>
                    <a:lnTo>
                      <a:pt x="178" y="27"/>
                    </a:lnTo>
                    <a:lnTo>
                      <a:pt x="178" y="27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70" y="30"/>
                    </a:lnTo>
                    <a:lnTo>
                      <a:pt x="170" y="32"/>
                    </a:lnTo>
                    <a:lnTo>
                      <a:pt x="164" y="32"/>
                    </a:lnTo>
                    <a:lnTo>
                      <a:pt x="165" y="33"/>
                    </a:lnTo>
                    <a:lnTo>
                      <a:pt x="159" y="35"/>
                    </a:lnTo>
                    <a:lnTo>
                      <a:pt x="156" y="37"/>
                    </a:lnTo>
                    <a:lnTo>
                      <a:pt x="151" y="32"/>
                    </a:lnTo>
                    <a:lnTo>
                      <a:pt x="156" y="22"/>
                    </a:lnTo>
                    <a:lnTo>
                      <a:pt x="151" y="19"/>
                    </a:lnTo>
                    <a:lnTo>
                      <a:pt x="146" y="21"/>
                    </a:lnTo>
                    <a:lnTo>
                      <a:pt x="146" y="22"/>
                    </a:lnTo>
                    <a:lnTo>
                      <a:pt x="149" y="24"/>
                    </a:lnTo>
                    <a:lnTo>
                      <a:pt x="141" y="25"/>
                    </a:lnTo>
                    <a:lnTo>
                      <a:pt x="137" y="27"/>
                    </a:lnTo>
                    <a:lnTo>
                      <a:pt x="124" y="32"/>
                    </a:lnTo>
                    <a:lnTo>
                      <a:pt x="129" y="29"/>
                    </a:lnTo>
                    <a:lnTo>
                      <a:pt x="132" y="27"/>
                    </a:lnTo>
                    <a:lnTo>
                      <a:pt x="111" y="32"/>
                    </a:lnTo>
                    <a:lnTo>
                      <a:pt x="95" y="38"/>
                    </a:lnTo>
                    <a:lnTo>
                      <a:pt x="100" y="35"/>
                    </a:lnTo>
                    <a:lnTo>
                      <a:pt x="100" y="35"/>
                    </a:lnTo>
                    <a:lnTo>
                      <a:pt x="94" y="37"/>
                    </a:lnTo>
                    <a:lnTo>
                      <a:pt x="94" y="35"/>
                    </a:lnTo>
                    <a:lnTo>
                      <a:pt x="92" y="37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9" y="37"/>
                    </a:lnTo>
                    <a:lnTo>
                      <a:pt x="83" y="40"/>
                    </a:lnTo>
                    <a:lnTo>
                      <a:pt x="73" y="41"/>
                    </a:lnTo>
                    <a:lnTo>
                      <a:pt x="71" y="41"/>
                    </a:lnTo>
                    <a:lnTo>
                      <a:pt x="73" y="40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90" y="33"/>
                    </a:lnTo>
                    <a:lnTo>
                      <a:pt x="102" y="33"/>
                    </a:lnTo>
                    <a:lnTo>
                      <a:pt x="124" y="27"/>
                    </a:lnTo>
                    <a:lnTo>
                      <a:pt x="127" y="25"/>
                    </a:lnTo>
                    <a:lnTo>
                      <a:pt x="129" y="24"/>
                    </a:lnTo>
                    <a:lnTo>
                      <a:pt x="121" y="25"/>
                    </a:lnTo>
                    <a:lnTo>
                      <a:pt x="117" y="25"/>
                    </a:lnTo>
                    <a:lnTo>
                      <a:pt x="111" y="25"/>
                    </a:lnTo>
                    <a:lnTo>
                      <a:pt x="106" y="29"/>
                    </a:lnTo>
                    <a:lnTo>
                      <a:pt x="103" y="27"/>
                    </a:lnTo>
                    <a:lnTo>
                      <a:pt x="90" y="32"/>
                    </a:lnTo>
                    <a:lnTo>
                      <a:pt x="87" y="30"/>
                    </a:lnTo>
                    <a:lnTo>
                      <a:pt x="81" y="33"/>
                    </a:lnTo>
                    <a:lnTo>
                      <a:pt x="78" y="35"/>
                    </a:lnTo>
                    <a:lnTo>
                      <a:pt x="76" y="35"/>
                    </a:lnTo>
                    <a:lnTo>
                      <a:pt x="65" y="37"/>
                    </a:lnTo>
                    <a:lnTo>
                      <a:pt x="52" y="41"/>
                    </a:lnTo>
                    <a:lnTo>
                      <a:pt x="52" y="46"/>
                    </a:lnTo>
                    <a:lnTo>
                      <a:pt x="51" y="48"/>
                    </a:lnTo>
                    <a:lnTo>
                      <a:pt x="49" y="48"/>
                    </a:lnTo>
                    <a:lnTo>
                      <a:pt x="48" y="43"/>
                    </a:lnTo>
                    <a:lnTo>
                      <a:pt x="40" y="43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5" y="45"/>
                    </a:lnTo>
                    <a:lnTo>
                      <a:pt x="29" y="43"/>
                    </a:lnTo>
                    <a:lnTo>
                      <a:pt x="9" y="61"/>
                    </a:lnTo>
                    <a:lnTo>
                      <a:pt x="9" y="64"/>
                    </a:lnTo>
                    <a:lnTo>
                      <a:pt x="6" y="66"/>
                    </a:lnTo>
                    <a:lnTo>
                      <a:pt x="6" y="67"/>
                    </a:lnTo>
                    <a:lnTo>
                      <a:pt x="2" y="69"/>
                    </a:lnTo>
                    <a:lnTo>
                      <a:pt x="0" y="72"/>
                    </a:lnTo>
                    <a:lnTo>
                      <a:pt x="27" y="72"/>
                    </a:lnTo>
                    <a:lnTo>
                      <a:pt x="22" y="72"/>
                    </a:lnTo>
                    <a:lnTo>
                      <a:pt x="24" y="75"/>
                    </a:lnTo>
                    <a:lnTo>
                      <a:pt x="22" y="75"/>
                    </a:lnTo>
                    <a:lnTo>
                      <a:pt x="22" y="78"/>
                    </a:lnTo>
                    <a:lnTo>
                      <a:pt x="16" y="82"/>
                    </a:lnTo>
                    <a:lnTo>
                      <a:pt x="17" y="83"/>
                    </a:lnTo>
                    <a:lnTo>
                      <a:pt x="16" y="85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1" y="88"/>
                    </a:lnTo>
                    <a:lnTo>
                      <a:pt x="21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24" y="87"/>
                    </a:lnTo>
                    <a:lnTo>
                      <a:pt x="27" y="87"/>
                    </a:lnTo>
                    <a:lnTo>
                      <a:pt x="22" y="90"/>
                    </a:lnTo>
                    <a:lnTo>
                      <a:pt x="22" y="93"/>
                    </a:lnTo>
                    <a:lnTo>
                      <a:pt x="13" y="98"/>
                    </a:lnTo>
                    <a:lnTo>
                      <a:pt x="9" y="99"/>
                    </a:lnTo>
                    <a:lnTo>
                      <a:pt x="11" y="101"/>
                    </a:lnTo>
                    <a:lnTo>
                      <a:pt x="5" y="106"/>
                    </a:lnTo>
                    <a:lnTo>
                      <a:pt x="11" y="109"/>
                    </a:lnTo>
                    <a:lnTo>
                      <a:pt x="6" y="112"/>
                    </a:lnTo>
                    <a:lnTo>
                      <a:pt x="13" y="111"/>
                    </a:lnTo>
                    <a:lnTo>
                      <a:pt x="16" y="111"/>
                    </a:lnTo>
                    <a:lnTo>
                      <a:pt x="16" y="112"/>
                    </a:lnTo>
                    <a:lnTo>
                      <a:pt x="14" y="114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7" y="122"/>
                    </a:lnTo>
                    <a:lnTo>
                      <a:pt x="14" y="124"/>
                    </a:lnTo>
                    <a:lnTo>
                      <a:pt x="16" y="122"/>
                    </a:lnTo>
                    <a:lnTo>
                      <a:pt x="16" y="127"/>
                    </a:lnTo>
                    <a:lnTo>
                      <a:pt x="9" y="130"/>
                    </a:lnTo>
                    <a:lnTo>
                      <a:pt x="11" y="130"/>
                    </a:lnTo>
                    <a:lnTo>
                      <a:pt x="9" y="133"/>
                    </a:lnTo>
                    <a:lnTo>
                      <a:pt x="13" y="133"/>
                    </a:lnTo>
                    <a:lnTo>
                      <a:pt x="6" y="136"/>
                    </a:lnTo>
                    <a:lnTo>
                      <a:pt x="6" y="140"/>
                    </a:lnTo>
                    <a:lnTo>
                      <a:pt x="5" y="140"/>
                    </a:lnTo>
                    <a:lnTo>
                      <a:pt x="8" y="141"/>
                    </a:lnTo>
                    <a:lnTo>
                      <a:pt x="6" y="143"/>
                    </a:lnTo>
                    <a:lnTo>
                      <a:pt x="6" y="143"/>
                    </a:lnTo>
                    <a:lnTo>
                      <a:pt x="5" y="144"/>
                    </a:lnTo>
                    <a:lnTo>
                      <a:pt x="3" y="146"/>
                    </a:lnTo>
                    <a:lnTo>
                      <a:pt x="2" y="148"/>
                    </a:lnTo>
                    <a:lnTo>
                      <a:pt x="6" y="149"/>
                    </a:lnTo>
                    <a:lnTo>
                      <a:pt x="9" y="148"/>
                    </a:lnTo>
                    <a:lnTo>
                      <a:pt x="9" y="152"/>
                    </a:lnTo>
                    <a:lnTo>
                      <a:pt x="11" y="152"/>
                    </a:lnTo>
                    <a:lnTo>
                      <a:pt x="11" y="154"/>
                    </a:lnTo>
                    <a:lnTo>
                      <a:pt x="13" y="157"/>
                    </a:lnTo>
                    <a:lnTo>
                      <a:pt x="17" y="157"/>
                    </a:lnTo>
                    <a:lnTo>
                      <a:pt x="14" y="162"/>
                    </a:lnTo>
                    <a:lnTo>
                      <a:pt x="11" y="164"/>
                    </a:lnTo>
                    <a:lnTo>
                      <a:pt x="14" y="164"/>
                    </a:lnTo>
                    <a:lnTo>
                      <a:pt x="11" y="169"/>
                    </a:lnTo>
                    <a:lnTo>
                      <a:pt x="17" y="169"/>
                    </a:lnTo>
                    <a:lnTo>
                      <a:pt x="21" y="167"/>
                    </a:lnTo>
                    <a:lnTo>
                      <a:pt x="21" y="169"/>
                    </a:lnTo>
                    <a:lnTo>
                      <a:pt x="24" y="167"/>
                    </a:lnTo>
                    <a:lnTo>
                      <a:pt x="29" y="169"/>
                    </a:lnTo>
                    <a:lnTo>
                      <a:pt x="36" y="167"/>
                    </a:lnTo>
                    <a:lnTo>
                      <a:pt x="38" y="165"/>
                    </a:lnTo>
                    <a:lnTo>
                      <a:pt x="41" y="165"/>
                    </a:lnTo>
                    <a:lnTo>
                      <a:pt x="40" y="169"/>
                    </a:lnTo>
                    <a:lnTo>
                      <a:pt x="36" y="170"/>
                    </a:lnTo>
                    <a:lnTo>
                      <a:pt x="36" y="173"/>
                    </a:lnTo>
                    <a:lnTo>
                      <a:pt x="38" y="173"/>
                    </a:lnTo>
                    <a:lnTo>
                      <a:pt x="36" y="177"/>
                    </a:lnTo>
                    <a:lnTo>
                      <a:pt x="35" y="180"/>
                    </a:lnTo>
                    <a:lnTo>
                      <a:pt x="36" y="181"/>
                    </a:lnTo>
                    <a:lnTo>
                      <a:pt x="48" y="181"/>
                    </a:lnTo>
                    <a:lnTo>
                      <a:pt x="59" y="181"/>
                    </a:lnTo>
                    <a:lnTo>
                      <a:pt x="70" y="181"/>
                    </a:lnTo>
                    <a:lnTo>
                      <a:pt x="83" y="181"/>
                    </a:lnTo>
                    <a:lnTo>
                      <a:pt x="94" y="181"/>
                    </a:lnTo>
                    <a:lnTo>
                      <a:pt x="106" y="181"/>
                    </a:lnTo>
                    <a:lnTo>
                      <a:pt x="117" y="181"/>
                    </a:lnTo>
                    <a:lnTo>
                      <a:pt x="127" y="181"/>
                    </a:lnTo>
                    <a:lnTo>
                      <a:pt x="138" y="181"/>
                    </a:lnTo>
                    <a:lnTo>
                      <a:pt x="151" y="181"/>
                    </a:lnTo>
                    <a:lnTo>
                      <a:pt x="162" y="181"/>
                    </a:lnTo>
                    <a:lnTo>
                      <a:pt x="173" y="181"/>
                    </a:lnTo>
                    <a:lnTo>
                      <a:pt x="184" y="181"/>
                    </a:lnTo>
                    <a:lnTo>
                      <a:pt x="194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05" y="181"/>
                    </a:lnTo>
                    <a:lnTo>
                      <a:pt x="216" y="181"/>
                    </a:lnTo>
                    <a:lnTo>
                      <a:pt x="229" y="181"/>
                    </a:lnTo>
                    <a:lnTo>
                      <a:pt x="240" y="181"/>
                    </a:lnTo>
                    <a:lnTo>
                      <a:pt x="249" y="181"/>
                    </a:lnTo>
                    <a:lnTo>
                      <a:pt x="260" y="181"/>
                    </a:lnTo>
                    <a:lnTo>
                      <a:pt x="273" y="181"/>
                    </a:lnTo>
                    <a:lnTo>
                      <a:pt x="284" y="181"/>
                    </a:lnTo>
                    <a:lnTo>
                      <a:pt x="295" y="181"/>
                    </a:lnTo>
                    <a:lnTo>
                      <a:pt x="303" y="181"/>
                    </a:lnTo>
                    <a:lnTo>
                      <a:pt x="303" y="18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18" name="Freeform 71"/>
              <p:cNvSpPr/>
              <p:nvPr/>
            </p:nvSpPr>
            <p:spPr>
              <a:xfrm>
                <a:off x="2048040" y="1473120"/>
                <a:ext cx="401400" cy="398160"/>
              </a:xfrm>
              <a:custGeom>
                <a:avLst/>
                <a:gdLst>
                  <a:gd name="textAreaLeft" fmla="*/ 0 w 401400"/>
                  <a:gd name="textAreaRight" fmla="*/ 401760 w 401400"/>
                  <a:gd name="textAreaTop" fmla="*/ 0 h 398160"/>
                  <a:gd name="textAreaBottom" fmla="*/ 398520 h 398160"/>
                  <a:gd name="GluePoint1X" fmla="*/ 213 w 253"/>
                  <a:gd name="GluePoint1Y" fmla="*/ 115 h 251"/>
                  <a:gd name="GluePoint2X" fmla="*/ 194 w 253"/>
                  <a:gd name="GluePoint2Y" fmla="*/ 156 h 251"/>
                  <a:gd name="GluePoint3X" fmla="*/ 195 w 253"/>
                  <a:gd name="GluePoint3Y" fmla="*/ 168 h 251"/>
                  <a:gd name="GluePoint4X" fmla="*/ 213 w 253"/>
                  <a:gd name="GluePoint4Y" fmla="*/ 179 h 251"/>
                  <a:gd name="GluePoint5X" fmla="*/ 222 w 253"/>
                  <a:gd name="GluePoint5Y" fmla="*/ 189 h 251"/>
                  <a:gd name="GluePoint6X" fmla="*/ 232 w 253"/>
                  <a:gd name="GluePoint6Y" fmla="*/ 192 h 251"/>
                  <a:gd name="GluePoint7X" fmla="*/ 253 w 253"/>
                  <a:gd name="GluePoint7Y" fmla="*/ 190 h 251"/>
                  <a:gd name="GluePoint8X" fmla="*/ 245 w 253"/>
                  <a:gd name="GluePoint8Y" fmla="*/ 200 h 251"/>
                  <a:gd name="GluePoint9X" fmla="*/ 224 w 253"/>
                  <a:gd name="GluePoint9Y" fmla="*/ 210 h 251"/>
                  <a:gd name="GluePoint10X" fmla="*/ 205 w 253"/>
                  <a:gd name="GluePoint10Y" fmla="*/ 214 h 251"/>
                  <a:gd name="GluePoint11X" fmla="*/ 192 w 253"/>
                  <a:gd name="GluePoint11Y" fmla="*/ 218 h 251"/>
                  <a:gd name="GluePoint12X" fmla="*/ 170 w 253"/>
                  <a:gd name="GluePoint12Y" fmla="*/ 230 h 251"/>
                  <a:gd name="GluePoint13X" fmla="*/ 175 w 253"/>
                  <a:gd name="GluePoint13Y" fmla="*/ 237 h 251"/>
                  <a:gd name="GluePoint14X" fmla="*/ 154 w 253"/>
                  <a:gd name="GluePoint14Y" fmla="*/ 238 h 251"/>
                  <a:gd name="GluePoint15X" fmla="*/ 135 w 253"/>
                  <a:gd name="GluePoint15Y" fmla="*/ 242 h 251"/>
                  <a:gd name="GluePoint16X" fmla="*/ 119 w 253"/>
                  <a:gd name="GluePoint16Y" fmla="*/ 251 h 251"/>
                  <a:gd name="GluePoint17X" fmla="*/ 114 w 253"/>
                  <a:gd name="GluePoint17Y" fmla="*/ 245 h 251"/>
                  <a:gd name="GluePoint18X" fmla="*/ 122 w 253"/>
                  <a:gd name="GluePoint18Y" fmla="*/ 243 h 251"/>
                  <a:gd name="GluePoint19X" fmla="*/ 129 w 253"/>
                  <a:gd name="GluePoint19Y" fmla="*/ 232 h 251"/>
                  <a:gd name="GluePoint20X" fmla="*/ 143 w 253"/>
                  <a:gd name="GluePoint20Y" fmla="*/ 214 h 251"/>
                  <a:gd name="GluePoint21X" fmla="*/ 151 w 253"/>
                  <a:gd name="GluePoint21Y" fmla="*/ 195 h 251"/>
                  <a:gd name="GluePoint22X" fmla="*/ 159 w 253"/>
                  <a:gd name="GluePoint22Y" fmla="*/ 200 h 251"/>
                  <a:gd name="GluePoint23X" fmla="*/ 157 w 253"/>
                  <a:gd name="GluePoint23Y" fmla="*/ 206 h 251"/>
                  <a:gd name="GluePoint24X" fmla="*/ 168 w 253"/>
                  <a:gd name="GluePoint24Y" fmla="*/ 208 h 251"/>
                  <a:gd name="GluePoint25X" fmla="*/ 175 w 253"/>
                  <a:gd name="GluePoint25Y" fmla="*/ 203 h 251"/>
                  <a:gd name="GluePoint26X" fmla="*/ 175 w 253"/>
                  <a:gd name="GluePoint26Y" fmla="*/ 193 h 251"/>
                  <a:gd name="GluePoint27X" fmla="*/ 170 w 253"/>
                  <a:gd name="GluePoint27Y" fmla="*/ 184 h 251"/>
                  <a:gd name="GluePoint28X" fmla="*/ 157 w 253"/>
                  <a:gd name="GluePoint28Y" fmla="*/ 181 h 251"/>
                  <a:gd name="GluePoint29X" fmla="*/ 130 w 253"/>
                  <a:gd name="GluePoint29Y" fmla="*/ 176 h 251"/>
                  <a:gd name="GluePoint30X" fmla="*/ 122 w 253"/>
                  <a:gd name="GluePoint30Y" fmla="*/ 174 h 251"/>
                  <a:gd name="GluePoint31X" fmla="*/ 122 w 253"/>
                  <a:gd name="GluePoint31Y" fmla="*/ 169 h 251"/>
                  <a:gd name="GluePoint32X" fmla="*/ 122 w 253"/>
                  <a:gd name="GluePoint32Y" fmla="*/ 163 h 251"/>
                  <a:gd name="GluePoint33X" fmla="*/ 127 w 253"/>
                  <a:gd name="GluePoint33Y" fmla="*/ 148 h 251"/>
                  <a:gd name="GluePoint34X" fmla="*/ 111 w 253"/>
                  <a:gd name="GluePoint34Y" fmla="*/ 136 h 251"/>
                  <a:gd name="GluePoint35X" fmla="*/ 99 w 253"/>
                  <a:gd name="GluePoint35Y" fmla="*/ 132 h 251"/>
                  <a:gd name="GluePoint36X" fmla="*/ 87 w 253"/>
                  <a:gd name="GluePoint36Y" fmla="*/ 136 h 251"/>
                  <a:gd name="GluePoint37X" fmla="*/ 86 w 253"/>
                  <a:gd name="GluePoint37Y" fmla="*/ 134 h 251"/>
                  <a:gd name="GluePoint38X" fmla="*/ 78 w 253"/>
                  <a:gd name="GluePoint38Y" fmla="*/ 137 h 251"/>
                  <a:gd name="GluePoint39X" fmla="*/ 48 w 253"/>
                  <a:gd name="GluePoint39Y" fmla="*/ 145 h 251"/>
                  <a:gd name="GluePoint40X" fmla="*/ 14 w 253"/>
                  <a:gd name="GluePoint40Y" fmla="*/ 137 h 251"/>
                  <a:gd name="GluePoint41X" fmla="*/ 3 w 253"/>
                  <a:gd name="GluePoint41Y" fmla="*/ 124 h 251"/>
                  <a:gd name="GluePoint42X" fmla="*/ 6 w 253"/>
                  <a:gd name="GluePoint42Y" fmla="*/ 113 h 251"/>
                  <a:gd name="GluePoint43X" fmla="*/ 32 w 253"/>
                  <a:gd name="GluePoint43Y" fmla="*/ 66 h 251"/>
                  <a:gd name="GluePoint44X" fmla="*/ 72 w 253"/>
                  <a:gd name="GluePoint44Y" fmla="*/ 42 h 251"/>
                  <a:gd name="GluePoint45X" fmla="*/ 111 w 253"/>
                  <a:gd name="GluePoint45Y" fmla="*/ 20 h 251"/>
                  <a:gd name="GluePoint46X" fmla="*/ 148 w 253"/>
                  <a:gd name="GluePoint46Y" fmla="*/ 0 h 251"/>
                  <a:gd name="GluePoint47X" fmla="*/ 159 w 253"/>
                  <a:gd name="GluePoint47Y" fmla="*/ 13 h 251"/>
                  <a:gd name="GluePoint48X" fmla="*/ 183 w 253"/>
                  <a:gd name="GluePoint48Y" fmla="*/ 23 h 251"/>
                  <a:gd name="GluePoint49X" fmla="*/ 210 w 253"/>
                  <a:gd name="GluePoint49Y" fmla="*/ 25 h 251"/>
                  <a:gd name="GluePoint50X" fmla="*/ 218 w 253"/>
                  <a:gd name="GluePoint50Y" fmla="*/ 31 h 251"/>
                  <a:gd name="GluePoint51X" fmla="*/ 205 w 253"/>
                  <a:gd name="GluePoint51Y" fmla="*/ 58 h 251"/>
                  <a:gd name="GluePoint52X" fmla="*/ 207 w 253"/>
                  <a:gd name="GluePoint52Y" fmla="*/ 74 h 251"/>
                  <a:gd name="GluePoint53X" fmla="*/ 211 w 253"/>
                  <a:gd name="GluePoint53Y" fmla="*/ 84 h 251"/>
                  <a:gd name="GluePoint54X" fmla="*/ 211 w 253"/>
                  <a:gd name="GluePoint54Y" fmla="*/ 91 h 251"/>
                  <a:gd name="GluePoint55X" fmla="*/ 221 w 253"/>
                  <a:gd name="GluePoint55Y" fmla="*/ 91 h 2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53" h="251">
                    <a:moveTo>
                      <a:pt x="222" y="91"/>
                    </a:moveTo>
                    <a:lnTo>
                      <a:pt x="219" y="99"/>
                    </a:lnTo>
                    <a:lnTo>
                      <a:pt x="213" y="115"/>
                    </a:lnTo>
                    <a:lnTo>
                      <a:pt x="205" y="131"/>
                    </a:lnTo>
                    <a:lnTo>
                      <a:pt x="199" y="145"/>
                    </a:lnTo>
                    <a:lnTo>
                      <a:pt x="194" y="156"/>
                    </a:lnTo>
                    <a:lnTo>
                      <a:pt x="195" y="160"/>
                    </a:lnTo>
                    <a:lnTo>
                      <a:pt x="194" y="163"/>
                    </a:lnTo>
                    <a:lnTo>
                      <a:pt x="195" y="168"/>
                    </a:lnTo>
                    <a:lnTo>
                      <a:pt x="197" y="173"/>
                    </a:lnTo>
                    <a:lnTo>
                      <a:pt x="199" y="176"/>
                    </a:lnTo>
                    <a:lnTo>
                      <a:pt x="213" y="179"/>
                    </a:lnTo>
                    <a:lnTo>
                      <a:pt x="216" y="184"/>
                    </a:lnTo>
                    <a:lnTo>
                      <a:pt x="222" y="184"/>
                    </a:lnTo>
                    <a:lnTo>
                      <a:pt x="222" y="189"/>
                    </a:lnTo>
                    <a:lnTo>
                      <a:pt x="226" y="192"/>
                    </a:lnTo>
                    <a:lnTo>
                      <a:pt x="229" y="190"/>
                    </a:lnTo>
                    <a:lnTo>
                      <a:pt x="232" y="192"/>
                    </a:lnTo>
                    <a:lnTo>
                      <a:pt x="242" y="189"/>
                    </a:lnTo>
                    <a:lnTo>
                      <a:pt x="249" y="189"/>
                    </a:lnTo>
                    <a:lnTo>
                      <a:pt x="253" y="190"/>
                    </a:lnTo>
                    <a:lnTo>
                      <a:pt x="249" y="193"/>
                    </a:lnTo>
                    <a:lnTo>
                      <a:pt x="251" y="195"/>
                    </a:lnTo>
                    <a:lnTo>
                      <a:pt x="245" y="200"/>
                    </a:lnTo>
                    <a:lnTo>
                      <a:pt x="242" y="200"/>
                    </a:lnTo>
                    <a:lnTo>
                      <a:pt x="230" y="205"/>
                    </a:lnTo>
                    <a:lnTo>
                      <a:pt x="224" y="210"/>
                    </a:lnTo>
                    <a:lnTo>
                      <a:pt x="208" y="216"/>
                    </a:lnTo>
                    <a:lnTo>
                      <a:pt x="208" y="214"/>
                    </a:lnTo>
                    <a:lnTo>
                      <a:pt x="205" y="214"/>
                    </a:lnTo>
                    <a:lnTo>
                      <a:pt x="207" y="218"/>
                    </a:lnTo>
                    <a:lnTo>
                      <a:pt x="200" y="218"/>
                    </a:lnTo>
                    <a:lnTo>
                      <a:pt x="192" y="218"/>
                    </a:lnTo>
                    <a:lnTo>
                      <a:pt x="176" y="221"/>
                    </a:lnTo>
                    <a:lnTo>
                      <a:pt x="164" y="229"/>
                    </a:lnTo>
                    <a:lnTo>
                      <a:pt x="170" y="230"/>
                    </a:lnTo>
                    <a:lnTo>
                      <a:pt x="172" y="230"/>
                    </a:lnTo>
                    <a:lnTo>
                      <a:pt x="175" y="230"/>
                    </a:lnTo>
                    <a:lnTo>
                      <a:pt x="175" y="237"/>
                    </a:lnTo>
                    <a:lnTo>
                      <a:pt x="168" y="237"/>
                    </a:lnTo>
                    <a:lnTo>
                      <a:pt x="162" y="237"/>
                    </a:lnTo>
                    <a:lnTo>
                      <a:pt x="154" y="238"/>
                    </a:lnTo>
                    <a:lnTo>
                      <a:pt x="149" y="242"/>
                    </a:lnTo>
                    <a:lnTo>
                      <a:pt x="141" y="240"/>
                    </a:lnTo>
                    <a:lnTo>
                      <a:pt x="135" y="242"/>
                    </a:lnTo>
                    <a:lnTo>
                      <a:pt x="130" y="247"/>
                    </a:lnTo>
                    <a:lnTo>
                      <a:pt x="126" y="247"/>
                    </a:lnTo>
                    <a:lnTo>
                      <a:pt x="119" y="251"/>
                    </a:lnTo>
                    <a:lnTo>
                      <a:pt x="110" y="251"/>
                    </a:lnTo>
                    <a:lnTo>
                      <a:pt x="111" y="248"/>
                    </a:lnTo>
                    <a:lnTo>
                      <a:pt x="114" y="245"/>
                    </a:lnTo>
                    <a:lnTo>
                      <a:pt x="118" y="247"/>
                    </a:lnTo>
                    <a:lnTo>
                      <a:pt x="121" y="245"/>
                    </a:lnTo>
                    <a:lnTo>
                      <a:pt x="122" y="243"/>
                    </a:lnTo>
                    <a:lnTo>
                      <a:pt x="121" y="240"/>
                    </a:lnTo>
                    <a:lnTo>
                      <a:pt x="126" y="232"/>
                    </a:lnTo>
                    <a:lnTo>
                      <a:pt x="129" y="232"/>
                    </a:lnTo>
                    <a:lnTo>
                      <a:pt x="137" y="227"/>
                    </a:lnTo>
                    <a:lnTo>
                      <a:pt x="138" y="224"/>
                    </a:lnTo>
                    <a:lnTo>
                      <a:pt x="143" y="214"/>
                    </a:lnTo>
                    <a:lnTo>
                      <a:pt x="151" y="205"/>
                    </a:lnTo>
                    <a:lnTo>
                      <a:pt x="153" y="200"/>
                    </a:lnTo>
                    <a:lnTo>
                      <a:pt x="151" y="195"/>
                    </a:lnTo>
                    <a:lnTo>
                      <a:pt x="156" y="195"/>
                    </a:lnTo>
                    <a:lnTo>
                      <a:pt x="156" y="201"/>
                    </a:lnTo>
                    <a:lnTo>
                      <a:pt x="159" y="200"/>
                    </a:lnTo>
                    <a:lnTo>
                      <a:pt x="157" y="203"/>
                    </a:lnTo>
                    <a:lnTo>
                      <a:pt x="157" y="203"/>
                    </a:lnTo>
                    <a:lnTo>
                      <a:pt x="157" y="206"/>
                    </a:lnTo>
                    <a:lnTo>
                      <a:pt x="161" y="203"/>
                    </a:lnTo>
                    <a:lnTo>
                      <a:pt x="162" y="206"/>
                    </a:lnTo>
                    <a:lnTo>
                      <a:pt x="168" y="208"/>
                    </a:lnTo>
                    <a:lnTo>
                      <a:pt x="170" y="206"/>
                    </a:lnTo>
                    <a:lnTo>
                      <a:pt x="170" y="201"/>
                    </a:lnTo>
                    <a:lnTo>
                      <a:pt x="175" y="203"/>
                    </a:lnTo>
                    <a:lnTo>
                      <a:pt x="176" y="201"/>
                    </a:lnTo>
                    <a:lnTo>
                      <a:pt x="173" y="197"/>
                    </a:lnTo>
                    <a:lnTo>
                      <a:pt x="175" y="193"/>
                    </a:lnTo>
                    <a:lnTo>
                      <a:pt x="172" y="192"/>
                    </a:lnTo>
                    <a:lnTo>
                      <a:pt x="168" y="189"/>
                    </a:lnTo>
                    <a:lnTo>
                      <a:pt x="170" y="184"/>
                    </a:lnTo>
                    <a:lnTo>
                      <a:pt x="167" y="184"/>
                    </a:lnTo>
                    <a:lnTo>
                      <a:pt x="157" y="182"/>
                    </a:lnTo>
                    <a:lnTo>
                      <a:pt x="157" y="181"/>
                    </a:lnTo>
                    <a:lnTo>
                      <a:pt x="143" y="179"/>
                    </a:lnTo>
                    <a:lnTo>
                      <a:pt x="138" y="179"/>
                    </a:lnTo>
                    <a:lnTo>
                      <a:pt x="130" y="176"/>
                    </a:lnTo>
                    <a:lnTo>
                      <a:pt x="126" y="177"/>
                    </a:lnTo>
                    <a:lnTo>
                      <a:pt x="124" y="171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4" y="168"/>
                    </a:lnTo>
                    <a:lnTo>
                      <a:pt x="122" y="166"/>
                    </a:lnTo>
                    <a:lnTo>
                      <a:pt x="122" y="163"/>
                    </a:lnTo>
                    <a:lnTo>
                      <a:pt x="126" y="160"/>
                    </a:lnTo>
                    <a:lnTo>
                      <a:pt x="122" y="153"/>
                    </a:lnTo>
                    <a:lnTo>
                      <a:pt x="127" y="148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1" y="136"/>
                    </a:lnTo>
                    <a:lnTo>
                      <a:pt x="103" y="134"/>
                    </a:lnTo>
                    <a:lnTo>
                      <a:pt x="100" y="142"/>
                    </a:lnTo>
                    <a:lnTo>
                      <a:pt x="99" y="132"/>
                    </a:lnTo>
                    <a:lnTo>
                      <a:pt x="92" y="131"/>
                    </a:lnTo>
                    <a:lnTo>
                      <a:pt x="89" y="132"/>
                    </a:lnTo>
                    <a:lnTo>
                      <a:pt x="87" y="136"/>
                    </a:lnTo>
                    <a:lnTo>
                      <a:pt x="83" y="140"/>
                    </a:lnTo>
                    <a:lnTo>
                      <a:pt x="81" y="139"/>
                    </a:lnTo>
                    <a:lnTo>
                      <a:pt x="86" y="134"/>
                    </a:lnTo>
                    <a:lnTo>
                      <a:pt x="78" y="142"/>
                    </a:lnTo>
                    <a:lnTo>
                      <a:pt x="76" y="142"/>
                    </a:lnTo>
                    <a:lnTo>
                      <a:pt x="78" y="137"/>
                    </a:lnTo>
                    <a:lnTo>
                      <a:pt x="67" y="145"/>
                    </a:lnTo>
                    <a:lnTo>
                      <a:pt x="62" y="148"/>
                    </a:lnTo>
                    <a:lnTo>
                      <a:pt x="48" y="145"/>
                    </a:lnTo>
                    <a:lnTo>
                      <a:pt x="40" y="147"/>
                    </a:lnTo>
                    <a:lnTo>
                      <a:pt x="26" y="137"/>
                    </a:lnTo>
                    <a:lnTo>
                      <a:pt x="14" y="137"/>
                    </a:lnTo>
                    <a:lnTo>
                      <a:pt x="8" y="136"/>
                    </a:lnTo>
                    <a:lnTo>
                      <a:pt x="3" y="136"/>
                    </a:lnTo>
                    <a:lnTo>
                      <a:pt x="3" y="124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6" y="113"/>
                    </a:lnTo>
                    <a:lnTo>
                      <a:pt x="14" y="97"/>
                    </a:lnTo>
                    <a:lnTo>
                      <a:pt x="22" y="81"/>
                    </a:lnTo>
                    <a:lnTo>
                      <a:pt x="32" y="66"/>
                    </a:lnTo>
                    <a:lnTo>
                      <a:pt x="43" y="60"/>
                    </a:lnTo>
                    <a:lnTo>
                      <a:pt x="57" y="52"/>
                    </a:lnTo>
                    <a:lnTo>
                      <a:pt x="72" y="42"/>
                    </a:lnTo>
                    <a:lnTo>
                      <a:pt x="87" y="34"/>
                    </a:lnTo>
                    <a:lnTo>
                      <a:pt x="97" y="28"/>
                    </a:lnTo>
                    <a:lnTo>
                      <a:pt x="111" y="20"/>
                    </a:lnTo>
                    <a:lnTo>
                      <a:pt x="127" y="12"/>
                    </a:lnTo>
                    <a:lnTo>
                      <a:pt x="141" y="4"/>
                    </a:lnTo>
                    <a:lnTo>
                      <a:pt x="148" y="0"/>
                    </a:lnTo>
                    <a:lnTo>
                      <a:pt x="157" y="5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67" y="15"/>
                    </a:lnTo>
                    <a:lnTo>
                      <a:pt x="178" y="18"/>
                    </a:lnTo>
                    <a:lnTo>
                      <a:pt x="183" y="23"/>
                    </a:lnTo>
                    <a:lnTo>
                      <a:pt x="173" y="33"/>
                    </a:lnTo>
                    <a:lnTo>
                      <a:pt x="183" y="25"/>
                    </a:lnTo>
                    <a:lnTo>
                      <a:pt x="210" y="25"/>
                    </a:lnTo>
                    <a:lnTo>
                      <a:pt x="216" y="28"/>
                    </a:lnTo>
                    <a:lnTo>
                      <a:pt x="218" y="28"/>
                    </a:lnTo>
                    <a:lnTo>
                      <a:pt x="218" y="31"/>
                    </a:lnTo>
                    <a:lnTo>
                      <a:pt x="208" y="44"/>
                    </a:lnTo>
                    <a:lnTo>
                      <a:pt x="208" y="49"/>
                    </a:lnTo>
                    <a:lnTo>
                      <a:pt x="205" y="58"/>
                    </a:lnTo>
                    <a:lnTo>
                      <a:pt x="202" y="60"/>
                    </a:lnTo>
                    <a:lnTo>
                      <a:pt x="200" y="63"/>
                    </a:lnTo>
                    <a:lnTo>
                      <a:pt x="207" y="74"/>
                    </a:lnTo>
                    <a:lnTo>
                      <a:pt x="195" y="79"/>
                    </a:lnTo>
                    <a:lnTo>
                      <a:pt x="207" y="78"/>
                    </a:lnTo>
                    <a:lnTo>
                      <a:pt x="211" y="84"/>
                    </a:lnTo>
                    <a:lnTo>
                      <a:pt x="211" y="89"/>
                    </a:lnTo>
                    <a:lnTo>
                      <a:pt x="202" y="95"/>
                    </a:lnTo>
                    <a:lnTo>
                      <a:pt x="211" y="91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21" y="91"/>
                    </a:lnTo>
                    <a:lnTo>
                      <a:pt x="224" y="89"/>
                    </a:lnTo>
                    <a:lnTo>
                      <a:pt x="222" y="9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19" name="Freeform 72"/>
              <p:cNvSpPr/>
              <p:nvPr/>
            </p:nvSpPr>
            <p:spPr>
              <a:xfrm>
                <a:off x="2678040" y="138276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75 w 153"/>
                  <a:gd name="GluePoint1Y" fmla="*/ 136 h 146"/>
                  <a:gd name="GluePoint2X" fmla="*/ 40 w 153"/>
                  <a:gd name="GluePoint2Y" fmla="*/ 136 h 146"/>
                  <a:gd name="GluePoint3X" fmla="*/ 46 w 153"/>
                  <a:gd name="GluePoint3Y" fmla="*/ 123 h 146"/>
                  <a:gd name="GluePoint4X" fmla="*/ 38 w 153"/>
                  <a:gd name="GluePoint4Y" fmla="*/ 122 h 146"/>
                  <a:gd name="GluePoint5X" fmla="*/ 30 w 153"/>
                  <a:gd name="GluePoint5Y" fmla="*/ 138 h 146"/>
                  <a:gd name="GluePoint6X" fmla="*/ 27 w 153"/>
                  <a:gd name="GluePoint6Y" fmla="*/ 139 h 146"/>
                  <a:gd name="GluePoint7X" fmla="*/ 11 w 153"/>
                  <a:gd name="GluePoint7Y" fmla="*/ 136 h 146"/>
                  <a:gd name="GluePoint8X" fmla="*/ 5 w 153"/>
                  <a:gd name="GluePoint8Y" fmla="*/ 133 h 146"/>
                  <a:gd name="GluePoint9X" fmla="*/ 10 w 153"/>
                  <a:gd name="GluePoint9Y" fmla="*/ 123 h 146"/>
                  <a:gd name="GluePoint10X" fmla="*/ 7 w 153"/>
                  <a:gd name="GluePoint10Y" fmla="*/ 120 h 146"/>
                  <a:gd name="GluePoint11X" fmla="*/ 0 w 153"/>
                  <a:gd name="GluePoint11Y" fmla="*/ 125 h 146"/>
                  <a:gd name="GluePoint12X" fmla="*/ 0 w 153"/>
                  <a:gd name="GluePoint12Y" fmla="*/ 111 h 146"/>
                  <a:gd name="GluePoint13X" fmla="*/ 7 w 153"/>
                  <a:gd name="GluePoint13Y" fmla="*/ 94 h 146"/>
                  <a:gd name="GluePoint14X" fmla="*/ 14 w 153"/>
                  <a:gd name="GluePoint14Y" fmla="*/ 85 h 146"/>
                  <a:gd name="GluePoint15X" fmla="*/ 19 w 153"/>
                  <a:gd name="GluePoint15Y" fmla="*/ 88 h 146"/>
                  <a:gd name="GluePoint16X" fmla="*/ 22 w 153"/>
                  <a:gd name="GluePoint16Y" fmla="*/ 82 h 146"/>
                  <a:gd name="GluePoint17X" fmla="*/ 56 w 153"/>
                  <a:gd name="GluePoint17Y" fmla="*/ 93 h 146"/>
                  <a:gd name="GluePoint18X" fmla="*/ 68 w 153"/>
                  <a:gd name="GluePoint18Y" fmla="*/ 80 h 146"/>
                  <a:gd name="GluePoint19X" fmla="*/ 70 w 153"/>
                  <a:gd name="GluePoint19Y" fmla="*/ 70 h 146"/>
                  <a:gd name="GluePoint20X" fmla="*/ 62 w 153"/>
                  <a:gd name="GluePoint20Y" fmla="*/ 66 h 146"/>
                  <a:gd name="GluePoint21X" fmla="*/ 72 w 153"/>
                  <a:gd name="GluePoint21Y" fmla="*/ 53 h 146"/>
                  <a:gd name="GluePoint22X" fmla="*/ 80 w 153"/>
                  <a:gd name="GluePoint22Y" fmla="*/ 41 h 146"/>
                  <a:gd name="GluePoint23X" fmla="*/ 72 w 153"/>
                  <a:gd name="GluePoint23Y" fmla="*/ 37 h 146"/>
                  <a:gd name="GluePoint24X" fmla="*/ 81 w 153"/>
                  <a:gd name="GluePoint24Y" fmla="*/ 27 h 146"/>
                  <a:gd name="GluePoint25X" fmla="*/ 72 w 153"/>
                  <a:gd name="GluePoint25Y" fmla="*/ 22 h 146"/>
                  <a:gd name="GluePoint26X" fmla="*/ 83 w 153"/>
                  <a:gd name="GluePoint26Y" fmla="*/ 14 h 146"/>
                  <a:gd name="GluePoint27X" fmla="*/ 80 w 153"/>
                  <a:gd name="GluePoint27Y" fmla="*/ 4 h 146"/>
                  <a:gd name="GluePoint28X" fmla="*/ 86 w 153"/>
                  <a:gd name="GluePoint28Y" fmla="*/ 1 h 146"/>
                  <a:gd name="GluePoint29X" fmla="*/ 86 w 153"/>
                  <a:gd name="GluePoint29Y" fmla="*/ 9 h 146"/>
                  <a:gd name="GluePoint30X" fmla="*/ 89 w 153"/>
                  <a:gd name="GluePoint30Y" fmla="*/ 16 h 146"/>
                  <a:gd name="GluePoint31X" fmla="*/ 91 w 153"/>
                  <a:gd name="GluePoint31Y" fmla="*/ 19 h 146"/>
                  <a:gd name="GluePoint32X" fmla="*/ 95 w 153"/>
                  <a:gd name="GluePoint32Y" fmla="*/ 24 h 146"/>
                  <a:gd name="GluePoint33X" fmla="*/ 97 w 153"/>
                  <a:gd name="GluePoint33Y" fmla="*/ 30 h 146"/>
                  <a:gd name="GluePoint34X" fmla="*/ 97 w 153"/>
                  <a:gd name="GluePoint34Y" fmla="*/ 37 h 146"/>
                  <a:gd name="GluePoint35X" fmla="*/ 99 w 153"/>
                  <a:gd name="GluePoint35Y" fmla="*/ 46 h 146"/>
                  <a:gd name="GluePoint36X" fmla="*/ 97 w 153"/>
                  <a:gd name="GluePoint36Y" fmla="*/ 56 h 146"/>
                  <a:gd name="GluePoint37X" fmla="*/ 95 w 153"/>
                  <a:gd name="GluePoint37Y" fmla="*/ 61 h 146"/>
                  <a:gd name="GluePoint38X" fmla="*/ 91 w 153"/>
                  <a:gd name="GluePoint38Y" fmla="*/ 67 h 146"/>
                  <a:gd name="GluePoint39X" fmla="*/ 105 w 153"/>
                  <a:gd name="GluePoint39Y" fmla="*/ 75 h 146"/>
                  <a:gd name="GluePoint40X" fmla="*/ 107 w 153"/>
                  <a:gd name="GluePoint40Y" fmla="*/ 80 h 146"/>
                  <a:gd name="GluePoint41X" fmla="*/ 111 w 153"/>
                  <a:gd name="GluePoint41Y" fmla="*/ 88 h 146"/>
                  <a:gd name="GluePoint42X" fmla="*/ 122 w 153"/>
                  <a:gd name="GluePoint42Y" fmla="*/ 88 h 146"/>
                  <a:gd name="GluePoint43X" fmla="*/ 137 w 153"/>
                  <a:gd name="GluePoint43Y" fmla="*/ 91 h 146"/>
                  <a:gd name="GluePoint44X" fmla="*/ 110 w 153"/>
                  <a:gd name="GluePoint44Y" fmla="*/ 101 h 146"/>
                  <a:gd name="GluePoint45X" fmla="*/ 86 w 153"/>
                  <a:gd name="GluePoint45Y" fmla="*/ 106 h 146"/>
                  <a:gd name="GluePoint46X" fmla="*/ 122 w 153"/>
                  <a:gd name="GluePoint46Y" fmla="*/ 101 h 146"/>
                  <a:gd name="GluePoint47X" fmla="*/ 132 w 153"/>
                  <a:gd name="GluePoint47Y" fmla="*/ 112 h 146"/>
                  <a:gd name="GluePoint48X" fmla="*/ 149 w 153"/>
                  <a:gd name="GluePoint48Y" fmla="*/ 112 h 146"/>
                  <a:gd name="GluePoint49X" fmla="*/ 145 w 153"/>
                  <a:gd name="GluePoint49Y" fmla="*/ 119 h 146"/>
                  <a:gd name="GluePoint50X" fmla="*/ 145 w 153"/>
                  <a:gd name="GluePoint50Y" fmla="*/ 127 h 146"/>
                  <a:gd name="GluePoint51X" fmla="*/ 130 w 153"/>
                  <a:gd name="GluePoint51Y" fmla="*/ 144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2" y="136"/>
                    </a:moveTo>
                    <a:lnTo>
                      <a:pt x="111" y="136"/>
                    </a:lnTo>
                    <a:lnTo>
                      <a:pt x="99" y="136"/>
                    </a:lnTo>
                    <a:lnTo>
                      <a:pt x="86" y="136"/>
                    </a:lnTo>
                    <a:lnTo>
                      <a:pt x="75" y="136"/>
                    </a:lnTo>
                    <a:lnTo>
                      <a:pt x="64" y="136"/>
                    </a:lnTo>
                    <a:lnTo>
                      <a:pt x="51" y="136"/>
                    </a:lnTo>
                    <a:lnTo>
                      <a:pt x="38" y="136"/>
                    </a:lnTo>
                    <a:lnTo>
                      <a:pt x="38" y="135"/>
                    </a:lnTo>
                    <a:lnTo>
                      <a:pt x="40" y="136"/>
                    </a:lnTo>
                    <a:lnTo>
                      <a:pt x="41" y="131"/>
                    </a:lnTo>
                    <a:lnTo>
                      <a:pt x="37" y="128"/>
                    </a:lnTo>
                    <a:lnTo>
                      <a:pt x="41" y="127"/>
                    </a:lnTo>
                    <a:lnTo>
                      <a:pt x="48" y="125"/>
                    </a:lnTo>
                    <a:lnTo>
                      <a:pt x="46" y="123"/>
                    </a:lnTo>
                    <a:lnTo>
                      <a:pt x="48" y="120"/>
                    </a:lnTo>
                    <a:lnTo>
                      <a:pt x="46" y="119"/>
                    </a:lnTo>
                    <a:lnTo>
                      <a:pt x="43" y="119"/>
                    </a:lnTo>
                    <a:lnTo>
                      <a:pt x="41" y="122"/>
                    </a:lnTo>
                    <a:lnTo>
                      <a:pt x="38" y="122"/>
                    </a:lnTo>
                    <a:lnTo>
                      <a:pt x="37" y="127"/>
                    </a:lnTo>
                    <a:lnTo>
                      <a:pt x="37" y="130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0" y="138"/>
                    </a:lnTo>
                    <a:lnTo>
                      <a:pt x="30" y="139"/>
                    </a:lnTo>
                    <a:lnTo>
                      <a:pt x="30" y="141"/>
                    </a:lnTo>
                    <a:lnTo>
                      <a:pt x="26" y="144"/>
                    </a:lnTo>
                    <a:lnTo>
                      <a:pt x="24" y="141"/>
                    </a:lnTo>
                    <a:lnTo>
                      <a:pt x="27" y="139"/>
                    </a:lnTo>
                    <a:lnTo>
                      <a:pt x="22" y="133"/>
                    </a:lnTo>
                    <a:lnTo>
                      <a:pt x="18" y="133"/>
                    </a:lnTo>
                    <a:lnTo>
                      <a:pt x="14" y="136"/>
                    </a:lnTo>
                    <a:lnTo>
                      <a:pt x="13" y="135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5" y="135"/>
                    </a:lnTo>
                    <a:lnTo>
                      <a:pt x="5" y="133"/>
                    </a:lnTo>
                    <a:lnTo>
                      <a:pt x="5" y="131"/>
                    </a:lnTo>
                    <a:lnTo>
                      <a:pt x="7" y="130"/>
                    </a:lnTo>
                    <a:lnTo>
                      <a:pt x="8" y="125"/>
                    </a:lnTo>
                    <a:lnTo>
                      <a:pt x="10" y="125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7" y="120"/>
                    </a:lnTo>
                    <a:lnTo>
                      <a:pt x="5" y="125"/>
                    </a:lnTo>
                    <a:lnTo>
                      <a:pt x="3" y="125"/>
                    </a:lnTo>
                    <a:lnTo>
                      <a:pt x="3" y="123"/>
                    </a:lnTo>
                    <a:lnTo>
                      <a:pt x="2" y="125"/>
                    </a:lnTo>
                    <a:lnTo>
                      <a:pt x="0" y="125"/>
                    </a:lnTo>
                    <a:lnTo>
                      <a:pt x="2" y="120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5" y="111"/>
                    </a:lnTo>
                    <a:lnTo>
                      <a:pt x="0" y="111"/>
                    </a:lnTo>
                    <a:lnTo>
                      <a:pt x="3" y="107"/>
                    </a:lnTo>
                    <a:lnTo>
                      <a:pt x="0" y="102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7" y="94"/>
                    </a:lnTo>
                    <a:lnTo>
                      <a:pt x="10" y="94"/>
                    </a:lnTo>
                    <a:lnTo>
                      <a:pt x="14" y="93"/>
                    </a:lnTo>
                    <a:lnTo>
                      <a:pt x="11" y="93"/>
                    </a:lnTo>
                    <a:lnTo>
                      <a:pt x="11" y="85"/>
                    </a:lnTo>
                    <a:lnTo>
                      <a:pt x="14" y="85"/>
                    </a:lnTo>
                    <a:lnTo>
                      <a:pt x="13" y="86"/>
                    </a:lnTo>
                    <a:lnTo>
                      <a:pt x="16" y="90"/>
                    </a:lnTo>
                    <a:lnTo>
                      <a:pt x="19" y="91"/>
                    </a:lnTo>
                    <a:lnTo>
                      <a:pt x="21" y="90"/>
                    </a:lnTo>
                    <a:lnTo>
                      <a:pt x="19" y="88"/>
                    </a:lnTo>
                    <a:lnTo>
                      <a:pt x="21" y="86"/>
                    </a:lnTo>
                    <a:lnTo>
                      <a:pt x="21" y="85"/>
                    </a:lnTo>
                    <a:lnTo>
                      <a:pt x="22" y="83"/>
                    </a:lnTo>
                    <a:lnTo>
                      <a:pt x="21" y="82"/>
                    </a:lnTo>
                    <a:lnTo>
                      <a:pt x="22" y="82"/>
                    </a:lnTo>
                    <a:lnTo>
                      <a:pt x="27" y="86"/>
                    </a:lnTo>
                    <a:lnTo>
                      <a:pt x="30" y="88"/>
                    </a:lnTo>
                    <a:lnTo>
                      <a:pt x="32" y="91"/>
                    </a:lnTo>
                    <a:lnTo>
                      <a:pt x="49" y="91"/>
                    </a:lnTo>
                    <a:lnTo>
                      <a:pt x="56" y="93"/>
                    </a:lnTo>
                    <a:lnTo>
                      <a:pt x="62" y="86"/>
                    </a:lnTo>
                    <a:lnTo>
                      <a:pt x="61" y="86"/>
                    </a:lnTo>
                    <a:lnTo>
                      <a:pt x="62" y="83"/>
                    </a:lnTo>
                    <a:lnTo>
                      <a:pt x="68" y="82"/>
                    </a:lnTo>
                    <a:lnTo>
                      <a:pt x="68" y="80"/>
                    </a:lnTo>
                    <a:lnTo>
                      <a:pt x="70" y="78"/>
                    </a:lnTo>
                    <a:lnTo>
                      <a:pt x="67" y="77"/>
                    </a:lnTo>
                    <a:lnTo>
                      <a:pt x="65" y="72"/>
                    </a:lnTo>
                    <a:lnTo>
                      <a:pt x="65" y="70"/>
                    </a:lnTo>
                    <a:lnTo>
                      <a:pt x="70" y="70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65" y="67"/>
                    </a:lnTo>
                    <a:lnTo>
                      <a:pt x="62" y="66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5" y="59"/>
                    </a:lnTo>
                    <a:lnTo>
                      <a:pt x="70" y="56"/>
                    </a:lnTo>
                    <a:lnTo>
                      <a:pt x="72" y="53"/>
                    </a:lnTo>
                    <a:lnTo>
                      <a:pt x="73" y="49"/>
                    </a:lnTo>
                    <a:lnTo>
                      <a:pt x="72" y="49"/>
                    </a:lnTo>
                    <a:lnTo>
                      <a:pt x="75" y="48"/>
                    </a:lnTo>
                    <a:lnTo>
                      <a:pt x="76" y="45"/>
                    </a:lnTo>
                    <a:lnTo>
                      <a:pt x="80" y="41"/>
                    </a:lnTo>
                    <a:lnTo>
                      <a:pt x="78" y="43"/>
                    </a:lnTo>
                    <a:lnTo>
                      <a:pt x="76" y="41"/>
                    </a:lnTo>
                    <a:lnTo>
                      <a:pt x="73" y="41"/>
                    </a:lnTo>
                    <a:lnTo>
                      <a:pt x="73" y="37"/>
                    </a:lnTo>
                    <a:lnTo>
                      <a:pt x="72" y="37"/>
                    </a:lnTo>
                    <a:lnTo>
                      <a:pt x="76" y="32"/>
                    </a:lnTo>
                    <a:lnTo>
                      <a:pt x="81" y="30"/>
                    </a:lnTo>
                    <a:lnTo>
                      <a:pt x="81" y="29"/>
                    </a:lnTo>
                    <a:lnTo>
                      <a:pt x="80" y="29"/>
                    </a:lnTo>
                    <a:lnTo>
                      <a:pt x="81" y="27"/>
                    </a:lnTo>
                    <a:lnTo>
                      <a:pt x="88" y="25"/>
                    </a:lnTo>
                    <a:lnTo>
                      <a:pt x="86" y="24"/>
                    </a:lnTo>
                    <a:lnTo>
                      <a:pt x="80" y="25"/>
                    </a:lnTo>
                    <a:lnTo>
                      <a:pt x="80" y="24"/>
                    </a:lnTo>
                    <a:lnTo>
                      <a:pt x="72" y="22"/>
                    </a:lnTo>
                    <a:lnTo>
                      <a:pt x="75" y="20"/>
                    </a:lnTo>
                    <a:lnTo>
                      <a:pt x="80" y="20"/>
                    </a:lnTo>
                    <a:lnTo>
                      <a:pt x="78" y="19"/>
                    </a:lnTo>
                    <a:lnTo>
                      <a:pt x="80" y="14"/>
                    </a:lnTo>
                    <a:lnTo>
                      <a:pt x="83" y="14"/>
                    </a:lnTo>
                    <a:lnTo>
                      <a:pt x="78" y="14"/>
                    </a:lnTo>
                    <a:lnTo>
                      <a:pt x="76" y="12"/>
                    </a:lnTo>
                    <a:lnTo>
                      <a:pt x="80" y="8"/>
                    </a:lnTo>
                    <a:lnTo>
                      <a:pt x="83" y="6"/>
                    </a:lnTo>
                    <a:lnTo>
                      <a:pt x="80" y="4"/>
                    </a:lnTo>
                    <a:lnTo>
                      <a:pt x="84" y="3"/>
                    </a:lnTo>
                    <a:lnTo>
                      <a:pt x="83" y="1"/>
                    </a:lnTo>
                    <a:lnTo>
                      <a:pt x="88" y="0"/>
                    </a:lnTo>
                    <a:lnTo>
                      <a:pt x="88" y="1"/>
                    </a:lnTo>
                    <a:lnTo>
                      <a:pt x="86" y="1"/>
                    </a:lnTo>
                    <a:lnTo>
                      <a:pt x="88" y="1"/>
                    </a:lnTo>
                    <a:lnTo>
                      <a:pt x="88" y="4"/>
                    </a:lnTo>
                    <a:lnTo>
                      <a:pt x="84" y="6"/>
                    </a:lnTo>
                    <a:lnTo>
                      <a:pt x="88" y="6"/>
                    </a:lnTo>
                    <a:lnTo>
                      <a:pt x="86" y="9"/>
                    </a:lnTo>
                    <a:lnTo>
                      <a:pt x="89" y="11"/>
                    </a:lnTo>
                    <a:lnTo>
                      <a:pt x="88" y="12"/>
                    </a:lnTo>
                    <a:lnTo>
                      <a:pt x="91" y="12"/>
                    </a:lnTo>
                    <a:lnTo>
                      <a:pt x="88" y="14"/>
                    </a:lnTo>
                    <a:lnTo>
                      <a:pt x="89" y="16"/>
                    </a:lnTo>
                    <a:lnTo>
                      <a:pt x="92" y="16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2" y="19"/>
                    </a:lnTo>
                    <a:lnTo>
                      <a:pt x="91" y="19"/>
                    </a:lnTo>
                    <a:lnTo>
                      <a:pt x="86" y="19"/>
                    </a:lnTo>
                    <a:lnTo>
                      <a:pt x="81" y="20"/>
                    </a:lnTo>
                    <a:lnTo>
                      <a:pt x="95" y="19"/>
                    </a:lnTo>
                    <a:lnTo>
                      <a:pt x="92" y="24"/>
                    </a:lnTo>
                    <a:lnTo>
                      <a:pt x="95" y="24"/>
                    </a:lnTo>
                    <a:lnTo>
                      <a:pt x="94" y="25"/>
                    </a:lnTo>
                    <a:lnTo>
                      <a:pt x="97" y="27"/>
                    </a:lnTo>
                    <a:lnTo>
                      <a:pt x="86" y="29"/>
                    </a:lnTo>
                    <a:lnTo>
                      <a:pt x="99" y="29"/>
                    </a:lnTo>
                    <a:lnTo>
                      <a:pt x="97" y="30"/>
                    </a:lnTo>
                    <a:lnTo>
                      <a:pt x="95" y="32"/>
                    </a:lnTo>
                    <a:lnTo>
                      <a:pt x="95" y="33"/>
                    </a:lnTo>
                    <a:lnTo>
                      <a:pt x="88" y="37"/>
                    </a:lnTo>
                    <a:lnTo>
                      <a:pt x="97" y="35"/>
                    </a:lnTo>
                    <a:lnTo>
                      <a:pt x="97" y="37"/>
                    </a:lnTo>
                    <a:lnTo>
                      <a:pt x="94" y="38"/>
                    </a:lnTo>
                    <a:lnTo>
                      <a:pt x="99" y="38"/>
                    </a:lnTo>
                    <a:lnTo>
                      <a:pt x="102" y="43"/>
                    </a:lnTo>
                    <a:lnTo>
                      <a:pt x="92" y="46"/>
                    </a:lnTo>
                    <a:lnTo>
                      <a:pt x="99" y="46"/>
                    </a:lnTo>
                    <a:lnTo>
                      <a:pt x="100" y="48"/>
                    </a:lnTo>
                    <a:lnTo>
                      <a:pt x="99" y="49"/>
                    </a:lnTo>
                    <a:lnTo>
                      <a:pt x="103" y="51"/>
                    </a:lnTo>
                    <a:lnTo>
                      <a:pt x="103" y="53"/>
                    </a:lnTo>
                    <a:lnTo>
                      <a:pt x="97" y="56"/>
                    </a:lnTo>
                    <a:lnTo>
                      <a:pt x="97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91" y="57"/>
                    </a:lnTo>
                    <a:lnTo>
                      <a:pt x="95" y="61"/>
                    </a:lnTo>
                    <a:lnTo>
                      <a:pt x="95" y="61"/>
                    </a:lnTo>
                    <a:lnTo>
                      <a:pt x="92" y="62"/>
                    </a:lnTo>
                    <a:lnTo>
                      <a:pt x="94" y="66"/>
                    </a:lnTo>
                    <a:lnTo>
                      <a:pt x="92" y="66"/>
                    </a:lnTo>
                    <a:lnTo>
                      <a:pt x="91" y="67"/>
                    </a:lnTo>
                    <a:lnTo>
                      <a:pt x="99" y="66"/>
                    </a:lnTo>
                    <a:lnTo>
                      <a:pt x="99" y="70"/>
                    </a:lnTo>
                    <a:lnTo>
                      <a:pt x="97" y="72"/>
                    </a:lnTo>
                    <a:lnTo>
                      <a:pt x="103" y="72"/>
                    </a:lnTo>
                    <a:lnTo>
                      <a:pt x="105" y="75"/>
                    </a:lnTo>
                    <a:lnTo>
                      <a:pt x="108" y="74"/>
                    </a:lnTo>
                    <a:lnTo>
                      <a:pt x="107" y="77"/>
                    </a:lnTo>
                    <a:lnTo>
                      <a:pt x="107" y="78"/>
                    </a:lnTo>
                    <a:lnTo>
                      <a:pt x="103" y="82"/>
                    </a:lnTo>
                    <a:lnTo>
                      <a:pt x="107" y="80"/>
                    </a:lnTo>
                    <a:lnTo>
                      <a:pt x="110" y="82"/>
                    </a:lnTo>
                    <a:lnTo>
                      <a:pt x="113" y="80"/>
                    </a:lnTo>
                    <a:lnTo>
                      <a:pt x="113" y="82"/>
                    </a:lnTo>
                    <a:lnTo>
                      <a:pt x="116" y="83"/>
                    </a:lnTo>
                    <a:lnTo>
                      <a:pt x="111" y="88"/>
                    </a:lnTo>
                    <a:lnTo>
                      <a:pt x="119" y="83"/>
                    </a:lnTo>
                    <a:lnTo>
                      <a:pt x="118" y="85"/>
                    </a:lnTo>
                    <a:lnTo>
                      <a:pt x="121" y="83"/>
                    </a:lnTo>
                    <a:lnTo>
                      <a:pt x="121" y="88"/>
                    </a:lnTo>
                    <a:lnTo>
                      <a:pt x="122" y="88"/>
                    </a:lnTo>
                    <a:lnTo>
                      <a:pt x="127" y="90"/>
                    </a:lnTo>
                    <a:lnTo>
                      <a:pt x="132" y="86"/>
                    </a:lnTo>
                    <a:lnTo>
                      <a:pt x="134" y="88"/>
                    </a:lnTo>
                    <a:lnTo>
                      <a:pt x="132" y="90"/>
                    </a:lnTo>
                    <a:lnTo>
                      <a:pt x="137" y="91"/>
                    </a:lnTo>
                    <a:lnTo>
                      <a:pt x="138" y="93"/>
                    </a:lnTo>
                    <a:lnTo>
                      <a:pt x="135" y="96"/>
                    </a:lnTo>
                    <a:lnTo>
                      <a:pt x="130" y="96"/>
                    </a:lnTo>
                    <a:lnTo>
                      <a:pt x="121" y="99"/>
                    </a:lnTo>
                    <a:lnTo>
                      <a:pt x="110" y="101"/>
                    </a:lnTo>
                    <a:lnTo>
                      <a:pt x="107" y="102"/>
                    </a:lnTo>
                    <a:lnTo>
                      <a:pt x="102" y="104"/>
                    </a:lnTo>
                    <a:lnTo>
                      <a:pt x="97" y="109"/>
                    </a:lnTo>
                    <a:lnTo>
                      <a:pt x="89" y="106"/>
                    </a:lnTo>
                    <a:lnTo>
                      <a:pt x="86" y="106"/>
                    </a:lnTo>
                    <a:lnTo>
                      <a:pt x="86" y="107"/>
                    </a:lnTo>
                    <a:lnTo>
                      <a:pt x="94" y="111"/>
                    </a:lnTo>
                    <a:lnTo>
                      <a:pt x="92" y="115"/>
                    </a:lnTo>
                    <a:lnTo>
                      <a:pt x="118" y="102"/>
                    </a:lnTo>
                    <a:lnTo>
                      <a:pt x="122" y="101"/>
                    </a:lnTo>
                    <a:lnTo>
                      <a:pt x="129" y="99"/>
                    </a:lnTo>
                    <a:lnTo>
                      <a:pt x="137" y="99"/>
                    </a:lnTo>
                    <a:lnTo>
                      <a:pt x="137" y="106"/>
                    </a:lnTo>
                    <a:lnTo>
                      <a:pt x="134" y="109"/>
                    </a:lnTo>
                    <a:lnTo>
                      <a:pt x="132" y="112"/>
                    </a:lnTo>
                    <a:lnTo>
                      <a:pt x="140" y="107"/>
                    </a:lnTo>
                    <a:lnTo>
                      <a:pt x="145" y="107"/>
                    </a:lnTo>
                    <a:lnTo>
                      <a:pt x="143" y="107"/>
                    </a:lnTo>
                    <a:lnTo>
                      <a:pt x="151" y="111"/>
                    </a:lnTo>
                    <a:lnTo>
                      <a:pt x="149" y="112"/>
                    </a:lnTo>
                    <a:lnTo>
                      <a:pt x="153" y="115"/>
                    </a:lnTo>
                    <a:lnTo>
                      <a:pt x="151" y="117"/>
                    </a:lnTo>
                    <a:lnTo>
                      <a:pt x="149" y="119"/>
                    </a:lnTo>
                    <a:lnTo>
                      <a:pt x="145" y="117"/>
                    </a:lnTo>
                    <a:lnTo>
                      <a:pt x="145" y="119"/>
                    </a:lnTo>
                    <a:lnTo>
                      <a:pt x="148" y="119"/>
                    </a:lnTo>
                    <a:lnTo>
                      <a:pt x="148" y="122"/>
                    </a:lnTo>
                    <a:lnTo>
                      <a:pt x="146" y="123"/>
                    </a:lnTo>
                    <a:lnTo>
                      <a:pt x="148" y="127"/>
                    </a:lnTo>
                    <a:lnTo>
                      <a:pt x="145" y="127"/>
                    </a:lnTo>
                    <a:lnTo>
                      <a:pt x="148" y="128"/>
                    </a:lnTo>
                    <a:lnTo>
                      <a:pt x="148" y="130"/>
                    </a:lnTo>
                    <a:lnTo>
                      <a:pt x="143" y="130"/>
                    </a:lnTo>
                    <a:lnTo>
                      <a:pt x="146" y="133"/>
                    </a:lnTo>
                    <a:lnTo>
                      <a:pt x="130" y="144"/>
                    </a:lnTo>
                    <a:lnTo>
                      <a:pt x="127" y="146"/>
                    </a:lnTo>
                    <a:lnTo>
                      <a:pt x="122" y="146"/>
                    </a:lnTo>
                    <a:lnTo>
                      <a:pt x="126" y="136"/>
                    </a:lnTo>
                    <a:lnTo>
                      <a:pt x="122" y="13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20" name="Freeform 73"/>
              <p:cNvSpPr/>
              <p:nvPr/>
            </p:nvSpPr>
            <p:spPr>
              <a:xfrm>
                <a:off x="4862520" y="21636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1 w 4"/>
                  <a:gd name="GluePoint1Y" fmla="*/ 6 h 6"/>
                  <a:gd name="GluePoint2X" fmla="*/ 3 w 4"/>
                  <a:gd name="GluePoint2Y" fmla="*/ 6 h 6"/>
                  <a:gd name="GluePoint3X" fmla="*/ 1 w 4"/>
                  <a:gd name="GluePoint3Y" fmla="*/ 4 h 6"/>
                  <a:gd name="GluePoint4X" fmla="*/ 4 w 4"/>
                  <a:gd name="GluePoint4Y" fmla="*/ 1 h 6"/>
                  <a:gd name="GluePoint5X" fmla="*/ 3 w 4"/>
                  <a:gd name="GluePoint5Y" fmla="*/ 0 h 6"/>
                  <a:gd name="GluePoint6X" fmla="*/ 0 w 4"/>
                  <a:gd name="GluePoint6Y" fmla="*/ 4 h 6"/>
                  <a:gd name="GluePoint7X" fmla="*/ 1 w 4"/>
                  <a:gd name="GluePoint7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1" y="6"/>
                    </a:moveTo>
                    <a:lnTo>
                      <a:pt x="3" y="6"/>
                    </a:lnTo>
                    <a:lnTo>
                      <a:pt x="1" y="4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21" name="Freeform 74"/>
              <p:cNvSpPr/>
              <p:nvPr/>
            </p:nvSpPr>
            <p:spPr>
              <a:xfrm>
                <a:off x="4863960" y="2114640"/>
                <a:ext cx="28080" cy="1090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09080"/>
                  <a:gd name="textAreaBottom" fmla="*/ 109440 h 109080"/>
                  <a:gd name="GluePoint1X" fmla="*/ 0 w 18"/>
                  <a:gd name="GluePoint1Y" fmla="*/ 37 h 69"/>
                  <a:gd name="GluePoint2X" fmla="*/ 2 w 18"/>
                  <a:gd name="GluePoint2Y" fmla="*/ 37 h 69"/>
                  <a:gd name="GluePoint3X" fmla="*/ 0 w 18"/>
                  <a:gd name="GluePoint3Y" fmla="*/ 35 h 69"/>
                  <a:gd name="GluePoint4X" fmla="*/ 3 w 18"/>
                  <a:gd name="GluePoint4Y" fmla="*/ 32 h 69"/>
                  <a:gd name="GluePoint5X" fmla="*/ 2 w 18"/>
                  <a:gd name="GluePoint5Y" fmla="*/ 31 h 69"/>
                  <a:gd name="GluePoint6X" fmla="*/ 5 w 18"/>
                  <a:gd name="GluePoint6Y" fmla="*/ 27 h 69"/>
                  <a:gd name="GluePoint7X" fmla="*/ 5 w 18"/>
                  <a:gd name="GluePoint7Y" fmla="*/ 24 h 69"/>
                  <a:gd name="GluePoint8X" fmla="*/ 8 w 18"/>
                  <a:gd name="GluePoint8Y" fmla="*/ 3 h 69"/>
                  <a:gd name="GluePoint9X" fmla="*/ 16 w 18"/>
                  <a:gd name="GluePoint9Y" fmla="*/ 3 h 69"/>
                  <a:gd name="GluePoint10X" fmla="*/ 16 w 18"/>
                  <a:gd name="GluePoint10Y" fmla="*/ 0 h 69"/>
                  <a:gd name="GluePoint11X" fmla="*/ 18 w 18"/>
                  <a:gd name="GluePoint11Y" fmla="*/ 2 h 69"/>
                  <a:gd name="GluePoint12X" fmla="*/ 16 w 18"/>
                  <a:gd name="GluePoint12Y" fmla="*/ 10 h 69"/>
                  <a:gd name="GluePoint13X" fmla="*/ 18 w 18"/>
                  <a:gd name="GluePoint13Y" fmla="*/ 16 h 69"/>
                  <a:gd name="GluePoint14X" fmla="*/ 14 w 18"/>
                  <a:gd name="GluePoint14Y" fmla="*/ 13 h 69"/>
                  <a:gd name="GluePoint15X" fmla="*/ 11 w 18"/>
                  <a:gd name="GluePoint15Y" fmla="*/ 13 h 69"/>
                  <a:gd name="GluePoint16X" fmla="*/ 8 w 18"/>
                  <a:gd name="GluePoint16Y" fmla="*/ 18 h 69"/>
                  <a:gd name="GluePoint17X" fmla="*/ 10 w 18"/>
                  <a:gd name="GluePoint17Y" fmla="*/ 26 h 69"/>
                  <a:gd name="GluePoint18X" fmla="*/ 13 w 18"/>
                  <a:gd name="GluePoint18Y" fmla="*/ 26 h 69"/>
                  <a:gd name="GluePoint19X" fmla="*/ 11 w 18"/>
                  <a:gd name="GluePoint19Y" fmla="*/ 27 h 69"/>
                  <a:gd name="GluePoint20X" fmla="*/ 10 w 18"/>
                  <a:gd name="GluePoint20Y" fmla="*/ 34 h 69"/>
                  <a:gd name="GluePoint21X" fmla="*/ 10 w 18"/>
                  <a:gd name="GluePoint21Y" fmla="*/ 35 h 69"/>
                  <a:gd name="GluePoint22X" fmla="*/ 16 w 18"/>
                  <a:gd name="GluePoint22Y" fmla="*/ 31 h 69"/>
                  <a:gd name="GluePoint23X" fmla="*/ 18 w 18"/>
                  <a:gd name="GluePoint23Y" fmla="*/ 32 h 69"/>
                  <a:gd name="GluePoint24X" fmla="*/ 18 w 18"/>
                  <a:gd name="GluePoint24Y" fmla="*/ 39 h 69"/>
                  <a:gd name="GluePoint25X" fmla="*/ 14 w 18"/>
                  <a:gd name="GluePoint25Y" fmla="*/ 48 h 69"/>
                  <a:gd name="GluePoint26X" fmla="*/ 14 w 18"/>
                  <a:gd name="GluePoint26Y" fmla="*/ 68 h 69"/>
                  <a:gd name="GluePoint27X" fmla="*/ 13 w 18"/>
                  <a:gd name="GluePoint27Y" fmla="*/ 69 h 69"/>
                  <a:gd name="GluePoint28X" fmla="*/ 10 w 18"/>
                  <a:gd name="GluePoint28Y" fmla="*/ 61 h 69"/>
                  <a:gd name="GluePoint29X" fmla="*/ 5 w 18"/>
                  <a:gd name="GluePoint29Y" fmla="*/ 52 h 69"/>
                  <a:gd name="GluePoint30X" fmla="*/ 2 w 18"/>
                  <a:gd name="GluePoint30Y" fmla="*/ 44 h 69"/>
                  <a:gd name="GluePoint31X" fmla="*/ 0 w 18"/>
                  <a:gd name="GluePoint31Y" fmla="*/ 37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18" h="69">
                    <a:moveTo>
                      <a:pt x="0" y="37"/>
                    </a:moveTo>
                    <a:lnTo>
                      <a:pt x="2" y="37"/>
                    </a:lnTo>
                    <a:lnTo>
                      <a:pt x="0" y="35"/>
                    </a:lnTo>
                    <a:lnTo>
                      <a:pt x="3" y="32"/>
                    </a:lnTo>
                    <a:lnTo>
                      <a:pt x="2" y="31"/>
                    </a:lnTo>
                    <a:lnTo>
                      <a:pt x="5" y="27"/>
                    </a:lnTo>
                    <a:lnTo>
                      <a:pt x="5" y="24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16" y="10"/>
                    </a:lnTo>
                    <a:lnTo>
                      <a:pt x="18" y="16"/>
                    </a:lnTo>
                    <a:lnTo>
                      <a:pt x="14" y="13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1" y="27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6" y="31"/>
                    </a:lnTo>
                    <a:lnTo>
                      <a:pt x="18" y="32"/>
                    </a:lnTo>
                    <a:lnTo>
                      <a:pt x="18" y="39"/>
                    </a:lnTo>
                    <a:lnTo>
                      <a:pt x="14" y="48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0" y="61"/>
                    </a:lnTo>
                    <a:lnTo>
                      <a:pt x="5" y="52"/>
                    </a:lnTo>
                    <a:lnTo>
                      <a:pt x="2" y="4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22" name="Freeform 75"/>
              <p:cNvSpPr/>
              <p:nvPr/>
            </p:nvSpPr>
            <p:spPr>
              <a:xfrm>
                <a:off x="4549680" y="1487520"/>
                <a:ext cx="193320" cy="129960"/>
              </a:xfrm>
              <a:custGeom>
                <a:avLst/>
                <a:gdLst>
                  <a:gd name="textAreaLeft" fmla="*/ 0 w 193320"/>
                  <a:gd name="textAreaRight" fmla="*/ 193680 w 193320"/>
                  <a:gd name="textAreaTop" fmla="*/ 0 h 129960"/>
                  <a:gd name="textAreaBottom" fmla="*/ 130320 h 129960"/>
                  <a:gd name="GluePoint1X" fmla="*/ 6 w 122"/>
                  <a:gd name="GluePoint1Y" fmla="*/ 77 h 82"/>
                  <a:gd name="GluePoint2X" fmla="*/ 6 w 122"/>
                  <a:gd name="GluePoint2Y" fmla="*/ 70 h 82"/>
                  <a:gd name="GluePoint3X" fmla="*/ 0 w 122"/>
                  <a:gd name="GluePoint3Y" fmla="*/ 65 h 82"/>
                  <a:gd name="GluePoint4X" fmla="*/ 8 w 122"/>
                  <a:gd name="GluePoint4Y" fmla="*/ 57 h 82"/>
                  <a:gd name="GluePoint5X" fmla="*/ 6 w 122"/>
                  <a:gd name="GluePoint5Y" fmla="*/ 53 h 82"/>
                  <a:gd name="GluePoint6X" fmla="*/ 0 w 122"/>
                  <a:gd name="GluePoint6Y" fmla="*/ 36 h 82"/>
                  <a:gd name="GluePoint7X" fmla="*/ 17 w 122"/>
                  <a:gd name="GluePoint7Y" fmla="*/ 36 h 82"/>
                  <a:gd name="GluePoint8X" fmla="*/ 16 w 122"/>
                  <a:gd name="GluePoint8Y" fmla="*/ 33 h 82"/>
                  <a:gd name="GluePoint9X" fmla="*/ 22 w 122"/>
                  <a:gd name="GluePoint9Y" fmla="*/ 30 h 82"/>
                  <a:gd name="GluePoint10X" fmla="*/ 28 w 122"/>
                  <a:gd name="GluePoint10Y" fmla="*/ 33 h 82"/>
                  <a:gd name="GluePoint11X" fmla="*/ 25 w 122"/>
                  <a:gd name="GluePoint11Y" fmla="*/ 28 h 82"/>
                  <a:gd name="GluePoint12X" fmla="*/ 27 w 122"/>
                  <a:gd name="GluePoint12Y" fmla="*/ 25 h 82"/>
                  <a:gd name="GluePoint13X" fmla="*/ 27 w 122"/>
                  <a:gd name="GluePoint13Y" fmla="*/ 19 h 82"/>
                  <a:gd name="GluePoint14X" fmla="*/ 36 w 122"/>
                  <a:gd name="GluePoint14Y" fmla="*/ 17 h 82"/>
                  <a:gd name="GluePoint15X" fmla="*/ 38 w 122"/>
                  <a:gd name="GluePoint15Y" fmla="*/ 14 h 82"/>
                  <a:gd name="GluePoint16X" fmla="*/ 35 w 122"/>
                  <a:gd name="GluePoint16Y" fmla="*/ 12 h 82"/>
                  <a:gd name="GluePoint17X" fmla="*/ 33 w 122"/>
                  <a:gd name="GluePoint17Y" fmla="*/ 11 h 82"/>
                  <a:gd name="GluePoint18X" fmla="*/ 36 w 122"/>
                  <a:gd name="GluePoint18Y" fmla="*/ 8 h 82"/>
                  <a:gd name="GluePoint19X" fmla="*/ 36 w 122"/>
                  <a:gd name="GluePoint19Y" fmla="*/ 8 h 82"/>
                  <a:gd name="GluePoint20X" fmla="*/ 41 w 122"/>
                  <a:gd name="GluePoint20Y" fmla="*/ 6 h 82"/>
                  <a:gd name="GluePoint21X" fmla="*/ 47 w 122"/>
                  <a:gd name="GluePoint21Y" fmla="*/ 6 h 82"/>
                  <a:gd name="GluePoint22X" fmla="*/ 52 w 122"/>
                  <a:gd name="GluePoint22Y" fmla="*/ 1 h 82"/>
                  <a:gd name="GluePoint23X" fmla="*/ 55 w 122"/>
                  <a:gd name="GluePoint23Y" fmla="*/ 0 h 82"/>
                  <a:gd name="GluePoint24X" fmla="*/ 68 w 122"/>
                  <a:gd name="GluePoint24Y" fmla="*/ 3 h 82"/>
                  <a:gd name="GluePoint25X" fmla="*/ 71 w 122"/>
                  <a:gd name="GluePoint25Y" fmla="*/ 4 h 82"/>
                  <a:gd name="GluePoint26X" fmla="*/ 71 w 122"/>
                  <a:gd name="GluePoint26Y" fmla="*/ 8 h 82"/>
                  <a:gd name="GluePoint27X" fmla="*/ 84 w 122"/>
                  <a:gd name="GluePoint27Y" fmla="*/ 4 h 82"/>
                  <a:gd name="GluePoint28X" fmla="*/ 90 w 122"/>
                  <a:gd name="GluePoint28Y" fmla="*/ 9 h 82"/>
                  <a:gd name="GluePoint29X" fmla="*/ 93 w 122"/>
                  <a:gd name="GluePoint29Y" fmla="*/ 16 h 82"/>
                  <a:gd name="GluePoint30X" fmla="*/ 93 w 122"/>
                  <a:gd name="GluePoint30Y" fmla="*/ 22 h 82"/>
                  <a:gd name="GluePoint31X" fmla="*/ 108 w 122"/>
                  <a:gd name="GluePoint31Y" fmla="*/ 35 h 82"/>
                  <a:gd name="GluePoint32X" fmla="*/ 109 w 122"/>
                  <a:gd name="GluePoint32Y" fmla="*/ 40 h 82"/>
                  <a:gd name="GluePoint33X" fmla="*/ 114 w 122"/>
                  <a:gd name="GluePoint33Y" fmla="*/ 38 h 82"/>
                  <a:gd name="GluePoint34X" fmla="*/ 122 w 122"/>
                  <a:gd name="GluePoint34Y" fmla="*/ 43 h 82"/>
                  <a:gd name="GluePoint35X" fmla="*/ 122 w 122"/>
                  <a:gd name="GluePoint35Y" fmla="*/ 45 h 82"/>
                  <a:gd name="GluePoint36X" fmla="*/ 116 w 122"/>
                  <a:gd name="GluePoint36Y" fmla="*/ 49 h 82"/>
                  <a:gd name="GluePoint37X" fmla="*/ 106 w 122"/>
                  <a:gd name="GluePoint37Y" fmla="*/ 48 h 82"/>
                  <a:gd name="GluePoint38X" fmla="*/ 103 w 122"/>
                  <a:gd name="GluePoint38Y" fmla="*/ 49 h 82"/>
                  <a:gd name="GluePoint39X" fmla="*/ 114 w 122"/>
                  <a:gd name="GluePoint39Y" fmla="*/ 67 h 82"/>
                  <a:gd name="GluePoint40X" fmla="*/ 103 w 122"/>
                  <a:gd name="GluePoint40Y" fmla="*/ 69 h 82"/>
                  <a:gd name="GluePoint41X" fmla="*/ 100 w 122"/>
                  <a:gd name="GluePoint41Y" fmla="*/ 72 h 82"/>
                  <a:gd name="GluePoint42X" fmla="*/ 100 w 122"/>
                  <a:gd name="GluePoint42Y" fmla="*/ 80 h 82"/>
                  <a:gd name="GluePoint43X" fmla="*/ 98 w 122"/>
                  <a:gd name="GluePoint43Y" fmla="*/ 82 h 82"/>
                  <a:gd name="GluePoint44X" fmla="*/ 95 w 122"/>
                  <a:gd name="GluePoint44Y" fmla="*/ 80 h 82"/>
                  <a:gd name="GluePoint45X" fmla="*/ 85 w 122"/>
                  <a:gd name="GluePoint45Y" fmla="*/ 82 h 82"/>
                  <a:gd name="GluePoint46X" fmla="*/ 79 w 122"/>
                  <a:gd name="GluePoint46Y" fmla="*/ 77 h 82"/>
                  <a:gd name="GluePoint47X" fmla="*/ 76 w 122"/>
                  <a:gd name="GluePoint47Y" fmla="*/ 80 h 82"/>
                  <a:gd name="GluePoint48X" fmla="*/ 66 w 122"/>
                  <a:gd name="GluePoint48Y" fmla="*/ 77 h 82"/>
                  <a:gd name="GluePoint49X" fmla="*/ 60 w 122"/>
                  <a:gd name="GluePoint49Y" fmla="*/ 80 h 82"/>
                  <a:gd name="GluePoint50X" fmla="*/ 58 w 122"/>
                  <a:gd name="GluePoint50Y" fmla="*/ 77 h 82"/>
                  <a:gd name="GluePoint51X" fmla="*/ 54 w 122"/>
                  <a:gd name="GluePoint51Y" fmla="*/ 77 h 82"/>
                  <a:gd name="GluePoint52X" fmla="*/ 50 w 122"/>
                  <a:gd name="GluePoint52Y" fmla="*/ 73 h 82"/>
                  <a:gd name="GluePoint53X" fmla="*/ 35 w 122"/>
                  <a:gd name="GluePoint53Y" fmla="*/ 70 h 82"/>
                  <a:gd name="GluePoint54X" fmla="*/ 28 w 122"/>
                  <a:gd name="GluePoint54Y" fmla="*/ 70 h 82"/>
                  <a:gd name="GluePoint55X" fmla="*/ 17 w 122"/>
                  <a:gd name="GluePoint55Y" fmla="*/ 70 h 82"/>
                  <a:gd name="GluePoint56X" fmla="*/ 14 w 122"/>
                  <a:gd name="GluePoint56Y" fmla="*/ 73 h 82"/>
                  <a:gd name="GluePoint57X" fmla="*/ 6 w 122"/>
                  <a:gd name="GluePoint57Y" fmla="*/ 77 h 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22" h="82">
                    <a:moveTo>
                      <a:pt x="6" y="77"/>
                    </a:moveTo>
                    <a:lnTo>
                      <a:pt x="6" y="70"/>
                    </a:lnTo>
                    <a:lnTo>
                      <a:pt x="0" y="65"/>
                    </a:lnTo>
                    <a:lnTo>
                      <a:pt x="8" y="57"/>
                    </a:lnTo>
                    <a:lnTo>
                      <a:pt x="6" y="53"/>
                    </a:lnTo>
                    <a:lnTo>
                      <a:pt x="0" y="36"/>
                    </a:lnTo>
                    <a:lnTo>
                      <a:pt x="17" y="36"/>
                    </a:lnTo>
                    <a:lnTo>
                      <a:pt x="16" y="33"/>
                    </a:lnTo>
                    <a:lnTo>
                      <a:pt x="22" y="30"/>
                    </a:lnTo>
                    <a:lnTo>
                      <a:pt x="28" y="33"/>
                    </a:lnTo>
                    <a:lnTo>
                      <a:pt x="25" y="28"/>
                    </a:lnTo>
                    <a:lnTo>
                      <a:pt x="27" y="25"/>
                    </a:lnTo>
                    <a:lnTo>
                      <a:pt x="27" y="19"/>
                    </a:lnTo>
                    <a:lnTo>
                      <a:pt x="36" y="17"/>
                    </a:lnTo>
                    <a:lnTo>
                      <a:pt x="38" y="14"/>
                    </a:lnTo>
                    <a:lnTo>
                      <a:pt x="35" y="12"/>
                    </a:lnTo>
                    <a:lnTo>
                      <a:pt x="33" y="11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41" y="6"/>
                    </a:lnTo>
                    <a:lnTo>
                      <a:pt x="47" y="6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68" y="3"/>
                    </a:lnTo>
                    <a:lnTo>
                      <a:pt x="71" y="4"/>
                    </a:lnTo>
                    <a:lnTo>
                      <a:pt x="71" y="8"/>
                    </a:lnTo>
                    <a:lnTo>
                      <a:pt x="84" y="4"/>
                    </a:lnTo>
                    <a:lnTo>
                      <a:pt x="90" y="9"/>
                    </a:lnTo>
                    <a:lnTo>
                      <a:pt x="93" y="16"/>
                    </a:lnTo>
                    <a:lnTo>
                      <a:pt x="93" y="22"/>
                    </a:lnTo>
                    <a:lnTo>
                      <a:pt x="108" y="35"/>
                    </a:lnTo>
                    <a:lnTo>
                      <a:pt x="109" y="40"/>
                    </a:lnTo>
                    <a:lnTo>
                      <a:pt x="114" y="38"/>
                    </a:lnTo>
                    <a:lnTo>
                      <a:pt x="122" y="43"/>
                    </a:lnTo>
                    <a:lnTo>
                      <a:pt x="122" y="45"/>
                    </a:lnTo>
                    <a:lnTo>
                      <a:pt x="116" y="49"/>
                    </a:lnTo>
                    <a:lnTo>
                      <a:pt x="106" y="48"/>
                    </a:lnTo>
                    <a:lnTo>
                      <a:pt x="103" y="49"/>
                    </a:lnTo>
                    <a:lnTo>
                      <a:pt x="114" y="67"/>
                    </a:lnTo>
                    <a:lnTo>
                      <a:pt x="103" y="69"/>
                    </a:lnTo>
                    <a:lnTo>
                      <a:pt x="100" y="72"/>
                    </a:lnTo>
                    <a:lnTo>
                      <a:pt x="100" y="80"/>
                    </a:lnTo>
                    <a:lnTo>
                      <a:pt x="98" y="82"/>
                    </a:lnTo>
                    <a:lnTo>
                      <a:pt x="95" y="80"/>
                    </a:lnTo>
                    <a:lnTo>
                      <a:pt x="85" y="82"/>
                    </a:lnTo>
                    <a:lnTo>
                      <a:pt x="79" y="77"/>
                    </a:lnTo>
                    <a:lnTo>
                      <a:pt x="76" y="80"/>
                    </a:lnTo>
                    <a:lnTo>
                      <a:pt x="66" y="77"/>
                    </a:lnTo>
                    <a:lnTo>
                      <a:pt x="60" y="80"/>
                    </a:lnTo>
                    <a:lnTo>
                      <a:pt x="58" y="77"/>
                    </a:lnTo>
                    <a:lnTo>
                      <a:pt x="54" y="77"/>
                    </a:lnTo>
                    <a:lnTo>
                      <a:pt x="50" y="73"/>
                    </a:lnTo>
                    <a:lnTo>
                      <a:pt x="35" y="70"/>
                    </a:lnTo>
                    <a:lnTo>
                      <a:pt x="28" y="70"/>
                    </a:lnTo>
                    <a:lnTo>
                      <a:pt x="17" y="70"/>
                    </a:lnTo>
                    <a:lnTo>
                      <a:pt x="14" y="73"/>
                    </a:lnTo>
                    <a:lnTo>
                      <a:pt x="6" y="7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23" name="Freeform 76"/>
              <p:cNvSpPr/>
              <p:nvPr/>
            </p:nvSpPr>
            <p:spPr>
              <a:xfrm>
                <a:off x="4641840" y="2160720"/>
                <a:ext cx="275760" cy="275760"/>
              </a:xfrm>
              <a:custGeom>
                <a:avLst/>
                <a:gdLst>
                  <a:gd name="textAreaLeft" fmla="*/ 0 w 275760"/>
                  <a:gd name="textAreaRight" fmla="*/ 276120 w 275760"/>
                  <a:gd name="textAreaTop" fmla="*/ 0 h 275760"/>
                  <a:gd name="textAreaBottom" fmla="*/ 276120 h 275760"/>
                  <a:gd name="GluePoint1X" fmla="*/ 139 w 174"/>
                  <a:gd name="GluePoint1Y" fmla="*/ 6 h 174"/>
                  <a:gd name="GluePoint2X" fmla="*/ 124 w 174"/>
                  <a:gd name="GluePoint2Y" fmla="*/ 11 h 174"/>
                  <a:gd name="GluePoint3X" fmla="*/ 116 w 174"/>
                  <a:gd name="GluePoint3Y" fmla="*/ 11 h 174"/>
                  <a:gd name="GluePoint4X" fmla="*/ 110 w 174"/>
                  <a:gd name="GluePoint4Y" fmla="*/ 6 h 174"/>
                  <a:gd name="GluePoint5X" fmla="*/ 105 w 174"/>
                  <a:gd name="GluePoint5Y" fmla="*/ 2 h 174"/>
                  <a:gd name="GluePoint6X" fmla="*/ 96 w 174"/>
                  <a:gd name="GluePoint6Y" fmla="*/ 3 h 174"/>
                  <a:gd name="GluePoint7X" fmla="*/ 86 w 174"/>
                  <a:gd name="GluePoint7Y" fmla="*/ 6 h 174"/>
                  <a:gd name="GluePoint8X" fmla="*/ 83 w 174"/>
                  <a:gd name="GluePoint8Y" fmla="*/ 3 h 174"/>
                  <a:gd name="GluePoint9X" fmla="*/ 32 w 174"/>
                  <a:gd name="GluePoint9Y" fmla="*/ 3 h 174"/>
                  <a:gd name="GluePoint10X" fmla="*/ 8 w 174"/>
                  <a:gd name="GluePoint10Y" fmla="*/ 2 h 174"/>
                  <a:gd name="GluePoint11X" fmla="*/ 4 w 174"/>
                  <a:gd name="GluePoint11Y" fmla="*/ 0 h 174"/>
                  <a:gd name="GluePoint12X" fmla="*/ 4 w 174"/>
                  <a:gd name="GluePoint12Y" fmla="*/ 23 h 174"/>
                  <a:gd name="GluePoint13X" fmla="*/ 2 w 174"/>
                  <a:gd name="GluePoint13Y" fmla="*/ 34 h 174"/>
                  <a:gd name="GluePoint14X" fmla="*/ 4 w 174"/>
                  <a:gd name="GluePoint14Y" fmla="*/ 40 h 174"/>
                  <a:gd name="GluePoint15X" fmla="*/ 10 w 174"/>
                  <a:gd name="GluePoint15Y" fmla="*/ 61 h 174"/>
                  <a:gd name="GluePoint16X" fmla="*/ 12 w 174"/>
                  <a:gd name="GluePoint16Y" fmla="*/ 92 h 174"/>
                  <a:gd name="GluePoint17X" fmla="*/ 13 w 174"/>
                  <a:gd name="GluePoint17Y" fmla="*/ 122 h 174"/>
                  <a:gd name="GluePoint18X" fmla="*/ 15 w 174"/>
                  <a:gd name="GluePoint18Y" fmla="*/ 154 h 174"/>
                  <a:gd name="GluePoint19X" fmla="*/ 26 w 174"/>
                  <a:gd name="GluePoint19Y" fmla="*/ 169 h 174"/>
                  <a:gd name="GluePoint20X" fmla="*/ 50 w 174"/>
                  <a:gd name="GluePoint20Y" fmla="*/ 169 h 174"/>
                  <a:gd name="GluePoint21X" fmla="*/ 73 w 174"/>
                  <a:gd name="GluePoint21Y" fmla="*/ 169 h 174"/>
                  <a:gd name="GluePoint22X" fmla="*/ 96 w 174"/>
                  <a:gd name="GluePoint22Y" fmla="*/ 169 h 174"/>
                  <a:gd name="GluePoint23X" fmla="*/ 110 w 174"/>
                  <a:gd name="GluePoint23Y" fmla="*/ 166 h 174"/>
                  <a:gd name="GluePoint24X" fmla="*/ 112 w 174"/>
                  <a:gd name="GluePoint24Y" fmla="*/ 169 h 174"/>
                  <a:gd name="GluePoint25X" fmla="*/ 137 w 174"/>
                  <a:gd name="GluePoint25Y" fmla="*/ 171 h 174"/>
                  <a:gd name="GluePoint26X" fmla="*/ 150 w 174"/>
                  <a:gd name="GluePoint26Y" fmla="*/ 174 h 174"/>
                  <a:gd name="GluePoint27X" fmla="*/ 159 w 174"/>
                  <a:gd name="GluePoint27Y" fmla="*/ 164 h 174"/>
                  <a:gd name="GluePoint28X" fmla="*/ 166 w 174"/>
                  <a:gd name="GluePoint28Y" fmla="*/ 156 h 174"/>
                  <a:gd name="GluePoint29X" fmla="*/ 169 w 174"/>
                  <a:gd name="GluePoint29Y" fmla="*/ 137 h 174"/>
                  <a:gd name="GluePoint30X" fmla="*/ 164 w 174"/>
                  <a:gd name="GluePoint30Y" fmla="*/ 125 h 174"/>
                  <a:gd name="GluePoint31X" fmla="*/ 140 w 174"/>
                  <a:gd name="GluePoint31Y" fmla="*/ 79 h 174"/>
                  <a:gd name="GluePoint32X" fmla="*/ 135 w 174"/>
                  <a:gd name="GluePoint32Y" fmla="*/ 64 h 174"/>
                  <a:gd name="GluePoint33X" fmla="*/ 121 w 174"/>
                  <a:gd name="GluePoint33Y" fmla="*/ 48 h 174"/>
                  <a:gd name="GluePoint34X" fmla="*/ 116 w 174"/>
                  <a:gd name="GluePoint34Y" fmla="*/ 35 h 174"/>
                  <a:gd name="GluePoint35X" fmla="*/ 118 w 174"/>
                  <a:gd name="GluePoint35Y" fmla="*/ 29 h 174"/>
                  <a:gd name="GluePoint36X" fmla="*/ 129 w 174"/>
                  <a:gd name="GluePoint36Y" fmla="*/ 48 h 174"/>
                  <a:gd name="GluePoint37X" fmla="*/ 143 w 174"/>
                  <a:gd name="GluePoint37Y" fmla="*/ 68 h 174"/>
                  <a:gd name="GluePoint38X" fmla="*/ 148 w 174"/>
                  <a:gd name="GluePoint38Y" fmla="*/ 60 h 174"/>
                  <a:gd name="GluePoint39X" fmla="*/ 150 w 174"/>
                  <a:gd name="GluePoint39Y" fmla="*/ 32 h 174"/>
                  <a:gd name="GluePoint40X" fmla="*/ 142 w 174"/>
                  <a:gd name="GluePoint40Y" fmla="*/ 15 h 1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74" h="174">
                    <a:moveTo>
                      <a:pt x="140" y="8"/>
                    </a:moveTo>
                    <a:lnTo>
                      <a:pt x="139" y="6"/>
                    </a:lnTo>
                    <a:lnTo>
                      <a:pt x="131" y="10"/>
                    </a:lnTo>
                    <a:lnTo>
                      <a:pt x="124" y="11"/>
                    </a:lnTo>
                    <a:lnTo>
                      <a:pt x="123" y="10"/>
                    </a:lnTo>
                    <a:lnTo>
                      <a:pt x="116" y="11"/>
                    </a:lnTo>
                    <a:lnTo>
                      <a:pt x="113" y="8"/>
                    </a:lnTo>
                    <a:lnTo>
                      <a:pt x="110" y="6"/>
                    </a:lnTo>
                    <a:lnTo>
                      <a:pt x="110" y="8"/>
                    </a:lnTo>
                    <a:lnTo>
                      <a:pt x="105" y="2"/>
                    </a:lnTo>
                    <a:lnTo>
                      <a:pt x="102" y="3"/>
                    </a:lnTo>
                    <a:lnTo>
                      <a:pt x="96" y="3"/>
                    </a:lnTo>
                    <a:lnTo>
                      <a:pt x="94" y="2"/>
                    </a:lnTo>
                    <a:lnTo>
                      <a:pt x="86" y="6"/>
                    </a:lnTo>
                    <a:lnTo>
                      <a:pt x="88" y="2"/>
                    </a:lnTo>
                    <a:lnTo>
                      <a:pt x="83" y="3"/>
                    </a:lnTo>
                    <a:lnTo>
                      <a:pt x="64" y="15"/>
                    </a:lnTo>
                    <a:lnTo>
                      <a:pt x="32" y="3"/>
                    </a:lnTo>
                    <a:lnTo>
                      <a:pt x="16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4" y="23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7"/>
                    </a:lnTo>
                    <a:lnTo>
                      <a:pt x="4" y="40"/>
                    </a:lnTo>
                    <a:lnTo>
                      <a:pt x="8" y="45"/>
                    </a:lnTo>
                    <a:lnTo>
                      <a:pt x="10" y="61"/>
                    </a:lnTo>
                    <a:lnTo>
                      <a:pt x="10" y="77"/>
                    </a:lnTo>
                    <a:lnTo>
                      <a:pt x="12" y="92"/>
                    </a:lnTo>
                    <a:lnTo>
                      <a:pt x="12" y="108"/>
                    </a:lnTo>
                    <a:lnTo>
                      <a:pt x="13" y="122"/>
                    </a:lnTo>
                    <a:lnTo>
                      <a:pt x="13" y="138"/>
                    </a:lnTo>
                    <a:lnTo>
                      <a:pt x="15" y="154"/>
                    </a:lnTo>
                    <a:lnTo>
                      <a:pt x="15" y="169"/>
                    </a:lnTo>
                    <a:lnTo>
                      <a:pt x="26" y="169"/>
                    </a:lnTo>
                    <a:lnTo>
                      <a:pt x="39" y="169"/>
                    </a:lnTo>
                    <a:lnTo>
                      <a:pt x="50" y="169"/>
                    </a:lnTo>
                    <a:lnTo>
                      <a:pt x="61" y="169"/>
                    </a:lnTo>
                    <a:lnTo>
                      <a:pt x="73" y="169"/>
                    </a:lnTo>
                    <a:lnTo>
                      <a:pt x="85" y="169"/>
                    </a:lnTo>
                    <a:lnTo>
                      <a:pt x="96" y="169"/>
                    </a:lnTo>
                    <a:lnTo>
                      <a:pt x="108" y="169"/>
                    </a:lnTo>
                    <a:lnTo>
                      <a:pt x="110" y="166"/>
                    </a:lnTo>
                    <a:lnTo>
                      <a:pt x="112" y="166"/>
                    </a:lnTo>
                    <a:lnTo>
                      <a:pt x="112" y="169"/>
                    </a:lnTo>
                    <a:lnTo>
                      <a:pt x="124" y="169"/>
                    </a:lnTo>
                    <a:lnTo>
                      <a:pt x="137" y="171"/>
                    </a:lnTo>
                    <a:lnTo>
                      <a:pt x="143" y="174"/>
                    </a:lnTo>
                    <a:lnTo>
                      <a:pt x="150" y="174"/>
                    </a:lnTo>
                    <a:lnTo>
                      <a:pt x="151" y="166"/>
                    </a:lnTo>
                    <a:lnTo>
                      <a:pt x="159" y="164"/>
                    </a:lnTo>
                    <a:lnTo>
                      <a:pt x="162" y="154"/>
                    </a:lnTo>
                    <a:lnTo>
                      <a:pt x="166" y="156"/>
                    </a:lnTo>
                    <a:lnTo>
                      <a:pt x="172" y="150"/>
                    </a:lnTo>
                    <a:lnTo>
                      <a:pt x="169" y="137"/>
                    </a:lnTo>
                    <a:lnTo>
                      <a:pt x="174" y="135"/>
                    </a:lnTo>
                    <a:lnTo>
                      <a:pt x="164" y="125"/>
                    </a:lnTo>
                    <a:lnTo>
                      <a:pt x="145" y="90"/>
                    </a:lnTo>
                    <a:lnTo>
                      <a:pt x="140" y="79"/>
                    </a:lnTo>
                    <a:lnTo>
                      <a:pt x="135" y="72"/>
                    </a:lnTo>
                    <a:lnTo>
                      <a:pt x="135" y="64"/>
                    </a:lnTo>
                    <a:lnTo>
                      <a:pt x="126" y="56"/>
                    </a:lnTo>
                    <a:lnTo>
                      <a:pt x="121" y="48"/>
                    </a:lnTo>
                    <a:lnTo>
                      <a:pt x="120" y="42"/>
                    </a:lnTo>
                    <a:lnTo>
                      <a:pt x="116" y="35"/>
                    </a:lnTo>
                    <a:lnTo>
                      <a:pt x="118" y="29"/>
                    </a:lnTo>
                    <a:lnTo>
                      <a:pt x="118" y="29"/>
                    </a:lnTo>
                    <a:lnTo>
                      <a:pt x="121" y="37"/>
                    </a:lnTo>
                    <a:lnTo>
                      <a:pt x="129" y="48"/>
                    </a:lnTo>
                    <a:lnTo>
                      <a:pt x="131" y="53"/>
                    </a:lnTo>
                    <a:lnTo>
                      <a:pt x="143" y="68"/>
                    </a:lnTo>
                    <a:lnTo>
                      <a:pt x="148" y="66"/>
                    </a:lnTo>
                    <a:lnTo>
                      <a:pt x="148" y="60"/>
                    </a:lnTo>
                    <a:lnTo>
                      <a:pt x="153" y="40"/>
                    </a:lnTo>
                    <a:lnTo>
                      <a:pt x="150" y="32"/>
                    </a:lnTo>
                    <a:lnTo>
                      <a:pt x="145" y="23"/>
                    </a:lnTo>
                    <a:lnTo>
                      <a:pt x="142" y="15"/>
                    </a:lnTo>
                    <a:lnTo>
                      <a:pt x="14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24" name="Freeform 77"/>
              <p:cNvSpPr/>
              <p:nvPr/>
            </p:nvSpPr>
            <p:spPr>
              <a:xfrm>
                <a:off x="6411960" y="2463840"/>
                <a:ext cx="201240" cy="42192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421920"/>
                  <a:gd name="textAreaBottom" fmla="*/ 422280 h 421920"/>
                  <a:gd name="GluePoint1X" fmla="*/ 89 w 127"/>
                  <a:gd name="GluePoint1Y" fmla="*/ 153 h 266"/>
                  <a:gd name="GluePoint2X" fmla="*/ 77 w 127"/>
                  <a:gd name="GluePoint2Y" fmla="*/ 144 h 266"/>
                  <a:gd name="GluePoint3X" fmla="*/ 59 w 127"/>
                  <a:gd name="GluePoint3Y" fmla="*/ 129 h 266"/>
                  <a:gd name="GluePoint4X" fmla="*/ 46 w 127"/>
                  <a:gd name="GluePoint4Y" fmla="*/ 129 h 266"/>
                  <a:gd name="GluePoint5X" fmla="*/ 48 w 127"/>
                  <a:gd name="GluePoint5Y" fmla="*/ 152 h 266"/>
                  <a:gd name="GluePoint6X" fmla="*/ 43 w 127"/>
                  <a:gd name="GluePoint6Y" fmla="*/ 172 h 266"/>
                  <a:gd name="GluePoint7X" fmla="*/ 42 w 127"/>
                  <a:gd name="GluePoint7Y" fmla="*/ 203 h 266"/>
                  <a:gd name="GluePoint8X" fmla="*/ 54 w 127"/>
                  <a:gd name="GluePoint8Y" fmla="*/ 216 h 266"/>
                  <a:gd name="GluePoint9X" fmla="*/ 64 w 127"/>
                  <a:gd name="GluePoint9Y" fmla="*/ 237 h 266"/>
                  <a:gd name="GluePoint10X" fmla="*/ 78 w 127"/>
                  <a:gd name="GluePoint10Y" fmla="*/ 245 h 266"/>
                  <a:gd name="GluePoint11X" fmla="*/ 88 w 127"/>
                  <a:gd name="GluePoint11Y" fmla="*/ 261 h 266"/>
                  <a:gd name="GluePoint12X" fmla="*/ 75 w 127"/>
                  <a:gd name="GluePoint12Y" fmla="*/ 266 h 266"/>
                  <a:gd name="GluePoint13X" fmla="*/ 72 w 127"/>
                  <a:gd name="GluePoint13Y" fmla="*/ 251 h 266"/>
                  <a:gd name="GluePoint14X" fmla="*/ 59 w 127"/>
                  <a:gd name="GluePoint14Y" fmla="*/ 253 h 266"/>
                  <a:gd name="GluePoint15X" fmla="*/ 34 w 127"/>
                  <a:gd name="GluePoint15Y" fmla="*/ 221 h 266"/>
                  <a:gd name="GluePoint16X" fmla="*/ 27 w 127"/>
                  <a:gd name="GluePoint16Y" fmla="*/ 208 h 266"/>
                  <a:gd name="GluePoint17X" fmla="*/ 34 w 127"/>
                  <a:gd name="GluePoint17Y" fmla="*/ 174 h 266"/>
                  <a:gd name="GluePoint18X" fmla="*/ 43 w 127"/>
                  <a:gd name="GluePoint18Y" fmla="*/ 156 h 266"/>
                  <a:gd name="GluePoint19X" fmla="*/ 31 w 127"/>
                  <a:gd name="GluePoint19Y" fmla="*/ 119 h 266"/>
                  <a:gd name="GluePoint20X" fmla="*/ 16 w 127"/>
                  <a:gd name="GluePoint20Y" fmla="*/ 105 h 266"/>
                  <a:gd name="GluePoint21X" fmla="*/ 21 w 127"/>
                  <a:gd name="GluePoint21Y" fmla="*/ 94 h 266"/>
                  <a:gd name="GluePoint22X" fmla="*/ 23 w 127"/>
                  <a:gd name="GluePoint22Y" fmla="*/ 81 h 266"/>
                  <a:gd name="GluePoint23X" fmla="*/ 19 w 127"/>
                  <a:gd name="GluePoint23Y" fmla="*/ 78 h 266"/>
                  <a:gd name="GluePoint24X" fmla="*/ 7 w 127"/>
                  <a:gd name="GluePoint24Y" fmla="*/ 57 h 266"/>
                  <a:gd name="GluePoint25X" fmla="*/ 2 w 127"/>
                  <a:gd name="GluePoint25Y" fmla="*/ 41 h 266"/>
                  <a:gd name="GluePoint26X" fmla="*/ 4 w 127"/>
                  <a:gd name="GluePoint26Y" fmla="*/ 21 h 266"/>
                  <a:gd name="GluePoint27X" fmla="*/ 24 w 127"/>
                  <a:gd name="GluePoint27Y" fmla="*/ 10 h 266"/>
                  <a:gd name="GluePoint28X" fmla="*/ 34 w 127"/>
                  <a:gd name="GluePoint28Y" fmla="*/ 0 h 266"/>
                  <a:gd name="GluePoint29X" fmla="*/ 35 w 127"/>
                  <a:gd name="GluePoint29Y" fmla="*/ 5 h 266"/>
                  <a:gd name="GluePoint30X" fmla="*/ 40 w 127"/>
                  <a:gd name="GluePoint30Y" fmla="*/ 17 h 266"/>
                  <a:gd name="GluePoint31X" fmla="*/ 50 w 127"/>
                  <a:gd name="GluePoint31Y" fmla="*/ 20 h 266"/>
                  <a:gd name="GluePoint32X" fmla="*/ 51 w 127"/>
                  <a:gd name="GluePoint32Y" fmla="*/ 50 h 266"/>
                  <a:gd name="GluePoint33X" fmla="*/ 64 w 127"/>
                  <a:gd name="GluePoint33Y" fmla="*/ 45 h 266"/>
                  <a:gd name="GluePoint34X" fmla="*/ 72 w 127"/>
                  <a:gd name="GluePoint34Y" fmla="*/ 49 h 266"/>
                  <a:gd name="GluePoint35X" fmla="*/ 81 w 127"/>
                  <a:gd name="GluePoint35Y" fmla="*/ 47 h 266"/>
                  <a:gd name="GluePoint36X" fmla="*/ 89 w 127"/>
                  <a:gd name="GluePoint36Y" fmla="*/ 42 h 266"/>
                  <a:gd name="GluePoint37X" fmla="*/ 105 w 127"/>
                  <a:gd name="GluePoint37Y" fmla="*/ 57 h 266"/>
                  <a:gd name="GluePoint38X" fmla="*/ 112 w 127"/>
                  <a:gd name="GluePoint38Y" fmla="*/ 78 h 266"/>
                  <a:gd name="GluePoint39X" fmla="*/ 120 w 127"/>
                  <a:gd name="GluePoint39Y" fmla="*/ 84 h 266"/>
                  <a:gd name="GluePoint40X" fmla="*/ 126 w 127"/>
                  <a:gd name="GluePoint40Y" fmla="*/ 95 h 266"/>
                  <a:gd name="GluePoint41X" fmla="*/ 124 w 127"/>
                  <a:gd name="GluePoint41Y" fmla="*/ 115 h 266"/>
                  <a:gd name="GluePoint42X" fmla="*/ 118 w 127"/>
                  <a:gd name="GluePoint42Y" fmla="*/ 113 h 266"/>
                  <a:gd name="GluePoint43X" fmla="*/ 94 w 127"/>
                  <a:gd name="GluePoint43Y" fmla="*/ 113 h 266"/>
                  <a:gd name="GluePoint44X" fmla="*/ 81 w 127"/>
                  <a:gd name="GluePoint44Y" fmla="*/ 127 h 266"/>
                  <a:gd name="GluePoint45X" fmla="*/ 86 w 127"/>
                  <a:gd name="GluePoint45Y" fmla="*/ 144 h 266"/>
                  <a:gd name="GluePoint46X" fmla="*/ 94 w 127"/>
                  <a:gd name="GluePoint46Y" fmla="*/ 161 h 26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7" h="266">
                    <a:moveTo>
                      <a:pt x="94" y="161"/>
                    </a:moveTo>
                    <a:lnTo>
                      <a:pt x="89" y="153"/>
                    </a:lnTo>
                    <a:lnTo>
                      <a:pt x="83" y="152"/>
                    </a:lnTo>
                    <a:lnTo>
                      <a:pt x="77" y="144"/>
                    </a:lnTo>
                    <a:lnTo>
                      <a:pt x="62" y="144"/>
                    </a:lnTo>
                    <a:lnTo>
                      <a:pt x="59" y="129"/>
                    </a:lnTo>
                    <a:lnTo>
                      <a:pt x="50" y="127"/>
                    </a:lnTo>
                    <a:lnTo>
                      <a:pt x="46" y="129"/>
                    </a:lnTo>
                    <a:lnTo>
                      <a:pt x="48" y="136"/>
                    </a:lnTo>
                    <a:lnTo>
                      <a:pt x="48" y="152"/>
                    </a:lnTo>
                    <a:lnTo>
                      <a:pt x="45" y="161"/>
                    </a:lnTo>
                    <a:lnTo>
                      <a:pt x="43" y="172"/>
                    </a:lnTo>
                    <a:lnTo>
                      <a:pt x="39" y="185"/>
                    </a:lnTo>
                    <a:lnTo>
                      <a:pt x="42" y="203"/>
                    </a:lnTo>
                    <a:lnTo>
                      <a:pt x="51" y="203"/>
                    </a:lnTo>
                    <a:lnTo>
                      <a:pt x="54" y="216"/>
                    </a:lnTo>
                    <a:lnTo>
                      <a:pt x="59" y="222"/>
                    </a:lnTo>
                    <a:lnTo>
                      <a:pt x="64" y="237"/>
                    </a:lnTo>
                    <a:lnTo>
                      <a:pt x="69" y="243"/>
                    </a:lnTo>
                    <a:lnTo>
                      <a:pt x="78" y="245"/>
                    </a:lnTo>
                    <a:lnTo>
                      <a:pt x="89" y="256"/>
                    </a:lnTo>
                    <a:lnTo>
                      <a:pt x="88" y="261"/>
                    </a:lnTo>
                    <a:lnTo>
                      <a:pt x="81" y="261"/>
                    </a:lnTo>
                    <a:lnTo>
                      <a:pt x="75" y="266"/>
                    </a:lnTo>
                    <a:lnTo>
                      <a:pt x="75" y="256"/>
                    </a:lnTo>
                    <a:lnTo>
                      <a:pt x="72" y="251"/>
                    </a:lnTo>
                    <a:lnTo>
                      <a:pt x="58" y="248"/>
                    </a:lnTo>
                    <a:lnTo>
                      <a:pt x="59" y="253"/>
                    </a:lnTo>
                    <a:lnTo>
                      <a:pt x="42" y="229"/>
                    </a:lnTo>
                    <a:lnTo>
                      <a:pt x="34" y="221"/>
                    </a:lnTo>
                    <a:lnTo>
                      <a:pt x="29" y="221"/>
                    </a:lnTo>
                    <a:lnTo>
                      <a:pt x="27" y="208"/>
                    </a:lnTo>
                    <a:lnTo>
                      <a:pt x="32" y="187"/>
                    </a:lnTo>
                    <a:lnTo>
                      <a:pt x="34" y="174"/>
                    </a:lnTo>
                    <a:lnTo>
                      <a:pt x="39" y="168"/>
                    </a:lnTo>
                    <a:lnTo>
                      <a:pt x="43" y="156"/>
                    </a:lnTo>
                    <a:lnTo>
                      <a:pt x="34" y="136"/>
                    </a:lnTo>
                    <a:lnTo>
                      <a:pt x="31" y="119"/>
                    </a:lnTo>
                    <a:lnTo>
                      <a:pt x="19" y="110"/>
                    </a:lnTo>
                    <a:lnTo>
                      <a:pt x="16" y="105"/>
                    </a:lnTo>
                    <a:lnTo>
                      <a:pt x="16" y="100"/>
                    </a:lnTo>
                    <a:lnTo>
                      <a:pt x="21" y="94"/>
                    </a:lnTo>
                    <a:lnTo>
                      <a:pt x="21" y="87"/>
                    </a:lnTo>
                    <a:lnTo>
                      <a:pt x="23" y="81"/>
                    </a:lnTo>
                    <a:lnTo>
                      <a:pt x="21" y="79"/>
                    </a:lnTo>
                    <a:lnTo>
                      <a:pt x="19" y="78"/>
                    </a:lnTo>
                    <a:lnTo>
                      <a:pt x="16" y="65"/>
                    </a:lnTo>
                    <a:lnTo>
                      <a:pt x="7" y="57"/>
                    </a:lnTo>
                    <a:lnTo>
                      <a:pt x="0" y="42"/>
                    </a:lnTo>
                    <a:lnTo>
                      <a:pt x="2" y="41"/>
                    </a:lnTo>
                    <a:lnTo>
                      <a:pt x="0" y="33"/>
                    </a:lnTo>
                    <a:lnTo>
                      <a:pt x="4" y="21"/>
                    </a:lnTo>
                    <a:lnTo>
                      <a:pt x="15" y="20"/>
                    </a:lnTo>
                    <a:lnTo>
                      <a:pt x="24" y="10"/>
                    </a:lnTo>
                    <a:lnTo>
                      <a:pt x="29" y="8"/>
                    </a:lnTo>
                    <a:lnTo>
                      <a:pt x="34" y="0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9" y="8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50" y="20"/>
                    </a:lnTo>
                    <a:lnTo>
                      <a:pt x="51" y="36"/>
                    </a:lnTo>
                    <a:lnTo>
                      <a:pt x="51" y="50"/>
                    </a:lnTo>
                    <a:lnTo>
                      <a:pt x="53" y="57"/>
                    </a:lnTo>
                    <a:lnTo>
                      <a:pt x="64" y="45"/>
                    </a:lnTo>
                    <a:lnTo>
                      <a:pt x="69" y="45"/>
                    </a:lnTo>
                    <a:lnTo>
                      <a:pt x="72" y="49"/>
                    </a:lnTo>
                    <a:lnTo>
                      <a:pt x="77" y="50"/>
                    </a:lnTo>
                    <a:lnTo>
                      <a:pt x="81" y="47"/>
                    </a:lnTo>
                    <a:lnTo>
                      <a:pt x="83" y="42"/>
                    </a:lnTo>
                    <a:lnTo>
                      <a:pt x="89" y="42"/>
                    </a:lnTo>
                    <a:lnTo>
                      <a:pt x="93" y="42"/>
                    </a:lnTo>
                    <a:lnTo>
                      <a:pt x="105" y="57"/>
                    </a:lnTo>
                    <a:lnTo>
                      <a:pt x="108" y="63"/>
                    </a:lnTo>
                    <a:lnTo>
                      <a:pt x="112" y="78"/>
                    </a:lnTo>
                    <a:lnTo>
                      <a:pt x="116" y="82"/>
                    </a:lnTo>
                    <a:lnTo>
                      <a:pt x="120" y="84"/>
                    </a:lnTo>
                    <a:lnTo>
                      <a:pt x="126" y="90"/>
                    </a:lnTo>
                    <a:lnTo>
                      <a:pt x="126" y="95"/>
                    </a:lnTo>
                    <a:lnTo>
                      <a:pt x="127" y="110"/>
                    </a:lnTo>
                    <a:lnTo>
                      <a:pt x="124" y="115"/>
                    </a:lnTo>
                    <a:lnTo>
                      <a:pt x="121" y="116"/>
                    </a:lnTo>
                    <a:lnTo>
                      <a:pt x="118" y="113"/>
                    </a:lnTo>
                    <a:lnTo>
                      <a:pt x="105" y="115"/>
                    </a:lnTo>
                    <a:lnTo>
                      <a:pt x="94" y="113"/>
                    </a:lnTo>
                    <a:lnTo>
                      <a:pt x="85" y="123"/>
                    </a:lnTo>
                    <a:lnTo>
                      <a:pt x="81" y="127"/>
                    </a:lnTo>
                    <a:lnTo>
                      <a:pt x="81" y="134"/>
                    </a:lnTo>
                    <a:lnTo>
                      <a:pt x="86" y="144"/>
                    </a:lnTo>
                    <a:lnTo>
                      <a:pt x="93" y="152"/>
                    </a:lnTo>
                    <a:lnTo>
                      <a:pt x="94" y="16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25" name="Freeform 78"/>
              <p:cNvSpPr/>
              <p:nvPr/>
            </p:nvSpPr>
            <p:spPr>
              <a:xfrm>
                <a:off x="6465960" y="2416320"/>
                <a:ext cx="196560" cy="236160"/>
              </a:xfrm>
              <a:custGeom>
                <a:avLst/>
                <a:gdLst>
                  <a:gd name="textAreaLeft" fmla="*/ 0 w 196560"/>
                  <a:gd name="textAreaRight" fmla="*/ 196920 w 196560"/>
                  <a:gd name="textAreaTop" fmla="*/ 0 h 236160"/>
                  <a:gd name="textAreaBottom" fmla="*/ 236520 h 236160"/>
                  <a:gd name="GluePoint1X" fmla="*/ 35 w 124"/>
                  <a:gd name="GluePoint1Y" fmla="*/ 75 h 149"/>
                  <a:gd name="GluePoint2X" fmla="*/ 43 w 124"/>
                  <a:gd name="GluePoint2Y" fmla="*/ 80 h 149"/>
                  <a:gd name="GluePoint3X" fmla="*/ 49 w 124"/>
                  <a:gd name="GluePoint3Y" fmla="*/ 72 h 149"/>
                  <a:gd name="GluePoint4X" fmla="*/ 59 w 124"/>
                  <a:gd name="GluePoint4Y" fmla="*/ 72 h 149"/>
                  <a:gd name="GluePoint5X" fmla="*/ 74 w 124"/>
                  <a:gd name="GluePoint5Y" fmla="*/ 93 h 149"/>
                  <a:gd name="GluePoint6X" fmla="*/ 82 w 124"/>
                  <a:gd name="GluePoint6Y" fmla="*/ 112 h 149"/>
                  <a:gd name="GluePoint7X" fmla="*/ 92 w 124"/>
                  <a:gd name="GluePoint7Y" fmla="*/ 120 h 149"/>
                  <a:gd name="GluePoint8X" fmla="*/ 93 w 124"/>
                  <a:gd name="GluePoint8Y" fmla="*/ 140 h 149"/>
                  <a:gd name="GluePoint9X" fmla="*/ 92 w 124"/>
                  <a:gd name="GluePoint9Y" fmla="*/ 148 h 149"/>
                  <a:gd name="GluePoint10X" fmla="*/ 103 w 124"/>
                  <a:gd name="GluePoint10Y" fmla="*/ 149 h 149"/>
                  <a:gd name="GluePoint11X" fmla="*/ 106 w 124"/>
                  <a:gd name="GluePoint11Y" fmla="*/ 141 h 149"/>
                  <a:gd name="GluePoint12X" fmla="*/ 117 w 124"/>
                  <a:gd name="GluePoint12Y" fmla="*/ 143 h 149"/>
                  <a:gd name="GluePoint13X" fmla="*/ 122 w 124"/>
                  <a:gd name="GluePoint13Y" fmla="*/ 127 h 149"/>
                  <a:gd name="GluePoint14X" fmla="*/ 108 w 124"/>
                  <a:gd name="GluePoint14Y" fmla="*/ 104 h 149"/>
                  <a:gd name="GluePoint15X" fmla="*/ 103 w 124"/>
                  <a:gd name="GluePoint15Y" fmla="*/ 100 h 149"/>
                  <a:gd name="GluePoint16X" fmla="*/ 93 w 124"/>
                  <a:gd name="GluePoint16Y" fmla="*/ 87 h 149"/>
                  <a:gd name="GluePoint17X" fmla="*/ 78 w 124"/>
                  <a:gd name="GluePoint17Y" fmla="*/ 67 h 149"/>
                  <a:gd name="GluePoint18X" fmla="*/ 60 w 124"/>
                  <a:gd name="GluePoint18Y" fmla="*/ 50 h 149"/>
                  <a:gd name="GluePoint19X" fmla="*/ 70 w 124"/>
                  <a:gd name="GluePoint19Y" fmla="*/ 45 h 149"/>
                  <a:gd name="GluePoint20X" fmla="*/ 62 w 124"/>
                  <a:gd name="GluePoint20Y" fmla="*/ 30 h 149"/>
                  <a:gd name="GluePoint21X" fmla="*/ 43 w 124"/>
                  <a:gd name="GluePoint21Y" fmla="*/ 27 h 149"/>
                  <a:gd name="GluePoint22X" fmla="*/ 38 w 124"/>
                  <a:gd name="GluePoint22Y" fmla="*/ 18 h 149"/>
                  <a:gd name="GluePoint23X" fmla="*/ 25 w 124"/>
                  <a:gd name="GluePoint23Y" fmla="*/ 1 h 149"/>
                  <a:gd name="GluePoint24X" fmla="*/ 16 w 124"/>
                  <a:gd name="GluePoint24Y" fmla="*/ 1 h 149"/>
                  <a:gd name="GluePoint25X" fmla="*/ 19 w 124"/>
                  <a:gd name="GluePoint25Y" fmla="*/ 16 h 149"/>
                  <a:gd name="GluePoint26X" fmla="*/ 12 w 124"/>
                  <a:gd name="GluePoint26Y" fmla="*/ 22 h 149"/>
                  <a:gd name="GluePoint27X" fmla="*/ 9 w 124"/>
                  <a:gd name="GluePoint27Y" fmla="*/ 18 h 149"/>
                  <a:gd name="GluePoint28X" fmla="*/ 5 w 124"/>
                  <a:gd name="GluePoint28Y" fmla="*/ 27 h 149"/>
                  <a:gd name="GluePoint29X" fmla="*/ 0 w 124"/>
                  <a:gd name="GluePoint29Y" fmla="*/ 30 h 149"/>
                  <a:gd name="GluePoint30X" fmla="*/ 1 w 124"/>
                  <a:gd name="GluePoint30Y" fmla="*/ 35 h 149"/>
                  <a:gd name="GluePoint31X" fmla="*/ 6 w 124"/>
                  <a:gd name="GluePoint31Y" fmla="*/ 47 h 149"/>
                  <a:gd name="GluePoint32X" fmla="*/ 16 w 124"/>
                  <a:gd name="GluePoint32Y" fmla="*/ 50 h 149"/>
                  <a:gd name="GluePoint33X" fmla="*/ 17 w 124"/>
                  <a:gd name="GluePoint33Y" fmla="*/ 80 h 149"/>
                  <a:gd name="GluePoint34X" fmla="*/ 30 w 124"/>
                  <a:gd name="GluePoint34Y" fmla="*/ 75 h 1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24" h="149">
                    <a:moveTo>
                      <a:pt x="30" y="75"/>
                    </a:moveTo>
                    <a:lnTo>
                      <a:pt x="35" y="75"/>
                    </a:lnTo>
                    <a:lnTo>
                      <a:pt x="38" y="79"/>
                    </a:lnTo>
                    <a:lnTo>
                      <a:pt x="43" y="80"/>
                    </a:lnTo>
                    <a:lnTo>
                      <a:pt x="47" y="77"/>
                    </a:lnTo>
                    <a:lnTo>
                      <a:pt x="49" y="72"/>
                    </a:lnTo>
                    <a:lnTo>
                      <a:pt x="55" y="72"/>
                    </a:lnTo>
                    <a:lnTo>
                      <a:pt x="59" y="72"/>
                    </a:lnTo>
                    <a:lnTo>
                      <a:pt x="71" y="87"/>
                    </a:lnTo>
                    <a:lnTo>
                      <a:pt x="74" y="93"/>
                    </a:lnTo>
                    <a:lnTo>
                      <a:pt x="78" y="108"/>
                    </a:lnTo>
                    <a:lnTo>
                      <a:pt x="82" y="112"/>
                    </a:lnTo>
                    <a:lnTo>
                      <a:pt x="86" y="114"/>
                    </a:lnTo>
                    <a:lnTo>
                      <a:pt x="92" y="120"/>
                    </a:lnTo>
                    <a:lnTo>
                      <a:pt x="92" y="125"/>
                    </a:lnTo>
                    <a:lnTo>
                      <a:pt x="93" y="140"/>
                    </a:lnTo>
                    <a:lnTo>
                      <a:pt x="90" y="145"/>
                    </a:lnTo>
                    <a:lnTo>
                      <a:pt x="92" y="148"/>
                    </a:lnTo>
                    <a:lnTo>
                      <a:pt x="101" y="149"/>
                    </a:lnTo>
                    <a:lnTo>
                      <a:pt x="103" y="149"/>
                    </a:lnTo>
                    <a:lnTo>
                      <a:pt x="103" y="145"/>
                    </a:lnTo>
                    <a:lnTo>
                      <a:pt x="106" y="141"/>
                    </a:lnTo>
                    <a:lnTo>
                      <a:pt x="113" y="140"/>
                    </a:lnTo>
                    <a:lnTo>
                      <a:pt x="117" y="143"/>
                    </a:lnTo>
                    <a:lnTo>
                      <a:pt x="124" y="137"/>
                    </a:lnTo>
                    <a:lnTo>
                      <a:pt x="122" y="127"/>
                    </a:lnTo>
                    <a:lnTo>
                      <a:pt x="114" y="109"/>
                    </a:lnTo>
                    <a:lnTo>
                      <a:pt x="108" y="104"/>
                    </a:lnTo>
                    <a:lnTo>
                      <a:pt x="105" y="104"/>
                    </a:lnTo>
                    <a:lnTo>
                      <a:pt x="103" y="100"/>
                    </a:lnTo>
                    <a:lnTo>
                      <a:pt x="100" y="92"/>
                    </a:lnTo>
                    <a:lnTo>
                      <a:pt x="93" y="87"/>
                    </a:lnTo>
                    <a:lnTo>
                      <a:pt x="79" y="72"/>
                    </a:lnTo>
                    <a:lnTo>
                      <a:pt x="78" y="67"/>
                    </a:lnTo>
                    <a:lnTo>
                      <a:pt x="59" y="56"/>
                    </a:lnTo>
                    <a:lnTo>
                      <a:pt x="60" y="50"/>
                    </a:lnTo>
                    <a:lnTo>
                      <a:pt x="66" y="50"/>
                    </a:lnTo>
                    <a:lnTo>
                      <a:pt x="70" y="45"/>
                    </a:lnTo>
                    <a:lnTo>
                      <a:pt x="70" y="42"/>
                    </a:lnTo>
                    <a:lnTo>
                      <a:pt x="62" y="30"/>
                    </a:lnTo>
                    <a:lnTo>
                      <a:pt x="57" y="27"/>
                    </a:lnTo>
                    <a:lnTo>
                      <a:pt x="43" y="27"/>
                    </a:lnTo>
                    <a:lnTo>
                      <a:pt x="38" y="22"/>
                    </a:lnTo>
                    <a:lnTo>
                      <a:pt x="38" y="18"/>
                    </a:lnTo>
                    <a:lnTo>
                      <a:pt x="35" y="14"/>
                    </a:lnTo>
                    <a:lnTo>
                      <a:pt x="25" y="1"/>
                    </a:lnTo>
                    <a:lnTo>
                      <a:pt x="17" y="0"/>
                    </a:lnTo>
                    <a:lnTo>
                      <a:pt x="16" y="1"/>
                    </a:lnTo>
                    <a:lnTo>
                      <a:pt x="17" y="11"/>
                    </a:lnTo>
                    <a:lnTo>
                      <a:pt x="19" y="16"/>
                    </a:lnTo>
                    <a:lnTo>
                      <a:pt x="19" y="21"/>
                    </a:lnTo>
                    <a:lnTo>
                      <a:pt x="12" y="22"/>
                    </a:lnTo>
                    <a:lnTo>
                      <a:pt x="11" y="14"/>
                    </a:lnTo>
                    <a:lnTo>
                      <a:pt x="9" y="18"/>
                    </a:lnTo>
                    <a:lnTo>
                      <a:pt x="3" y="24"/>
                    </a:lnTo>
                    <a:lnTo>
                      <a:pt x="5" y="27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1" y="35"/>
                    </a:lnTo>
                    <a:lnTo>
                      <a:pt x="5" y="38"/>
                    </a:lnTo>
                    <a:lnTo>
                      <a:pt x="6" y="47"/>
                    </a:lnTo>
                    <a:lnTo>
                      <a:pt x="6" y="48"/>
                    </a:lnTo>
                    <a:lnTo>
                      <a:pt x="16" y="50"/>
                    </a:lnTo>
                    <a:lnTo>
                      <a:pt x="17" y="66"/>
                    </a:lnTo>
                    <a:lnTo>
                      <a:pt x="17" y="80"/>
                    </a:lnTo>
                    <a:lnTo>
                      <a:pt x="19" y="87"/>
                    </a:lnTo>
                    <a:lnTo>
                      <a:pt x="30" y="7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26" name="Freeform 79"/>
              <p:cNvSpPr/>
              <p:nvPr/>
            </p:nvSpPr>
            <p:spPr>
              <a:xfrm>
                <a:off x="5060880" y="1506600"/>
                <a:ext cx="860040" cy="388440"/>
              </a:xfrm>
              <a:custGeom>
                <a:avLst/>
                <a:gdLst>
                  <a:gd name="textAreaLeft" fmla="*/ 0 w 860040"/>
                  <a:gd name="textAreaRight" fmla="*/ 860400 w 860040"/>
                  <a:gd name="textAreaTop" fmla="*/ 0 h 388440"/>
                  <a:gd name="textAreaBottom" fmla="*/ 388800 h 388440"/>
                  <a:gd name="GluePoint1X" fmla="*/ 281 w 542"/>
                  <a:gd name="GluePoint1Y" fmla="*/ 4 h 245"/>
                  <a:gd name="GluePoint2X" fmla="*/ 292 w 542"/>
                  <a:gd name="GluePoint2Y" fmla="*/ 21 h 245"/>
                  <a:gd name="GluePoint3X" fmla="*/ 310 w 542"/>
                  <a:gd name="GluePoint3Y" fmla="*/ 24 h 245"/>
                  <a:gd name="GluePoint4X" fmla="*/ 321 w 542"/>
                  <a:gd name="GluePoint4Y" fmla="*/ 24 h 245"/>
                  <a:gd name="GluePoint5X" fmla="*/ 326 w 542"/>
                  <a:gd name="GluePoint5Y" fmla="*/ 33 h 245"/>
                  <a:gd name="GluePoint6X" fmla="*/ 364 w 542"/>
                  <a:gd name="GluePoint6Y" fmla="*/ 20 h 245"/>
                  <a:gd name="GluePoint7X" fmla="*/ 435 w 542"/>
                  <a:gd name="GluePoint7Y" fmla="*/ 78 h 245"/>
                  <a:gd name="GluePoint8X" fmla="*/ 469 w 542"/>
                  <a:gd name="GluePoint8Y" fmla="*/ 79 h 245"/>
                  <a:gd name="GluePoint9X" fmla="*/ 531 w 542"/>
                  <a:gd name="GluePoint9Y" fmla="*/ 97 h 245"/>
                  <a:gd name="GluePoint10X" fmla="*/ 531 w 542"/>
                  <a:gd name="GluePoint10Y" fmla="*/ 119 h 245"/>
                  <a:gd name="GluePoint11X" fmla="*/ 523 w 542"/>
                  <a:gd name="GluePoint11Y" fmla="*/ 143 h 245"/>
                  <a:gd name="GluePoint12X" fmla="*/ 500 w 542"/>
                  <a:gd name="GluePoint12Y" fmla="*/ 150 h 245"/>
                  <a:gd name="GluePoint13X" fmla="*/ 491 w 542"/>
                  <a:gd name="GluePoint13Y" fmla="*/ 176 h 245"/>
                  <a:gd name="GluePoint14X" fmla="*/ 486 w 542"/>
                  <a:gd name="GluePoint14Y" fmla="*/ 195 h 245"/>
                  <a:gd name="GluePoint15X" fmla="*/ 496 w 542"/>
                  <a:gd name="GluePoint15Y" fmla="*/ 224 h 245"/>
                  <a:gd name="GluePoint16X" fmla="*/ 423 w 542"/>
                  <a:gd name="GluePoint16Y" fmla="*/ 213 h 245"/>
                  <a:gd name="GluePoint17X" fmla="*/ 397 w 542"/>
                  <a:gd name="GluePoint17Y" fmla="*/ 221 h 245"/>
                  <a:gd name="GluePoint18X" fmla="*/ 364 w 542"/>
                  <a:gd name="GluePoint18Y" fmla="*/ 222 h 245"/>
                  <a:gd name="GluePoint19X" fmla="*/ 348 w 542"/>
                  <a:gd name="GluePoint19Y" fmla="*/ 237 h 245"/>
                  <a:gd name="GluePoint20X" fmla="*/ 308 w 542"/>
                  <a:gd name="GluePoint20Y" fmla="*/ 232 h 245"/>
                  <a:gd name="GluePoint21X" fmla="*/ 295 w 542"/>
                  <a:gd name="GluePoint21Y" fmla="*/ 213 h 245"/>
                  <a:gd name="GluePoint22X" fmla="*/ 264 w 542"/>
                  <a:gd name="GluePoint22Y" fmla="*/ 200 h 245"/>
                  <a:gd name="GluePoint23X" fmla="*/ 226 w 542"/>
                  <a:gd name="GluePoint23Y" fmla="*/ 197 h 245"/>
                  <a:gd name="GluePoint24X" fmla="*/ 184 w 542"/>
                  <a:gd name="GluePoint24Y" fmla="*/ 169 h 245"/>
                  <a:gd name="GluePoint25X" fmla="*/ 153 w 542"/>
                  <a:gd name="GluePoint25Y" fmla="*/ 176 h 245"/>
                  <a:gd name="GluePoint26X" fmla="*/ 157 w 542"/>
                  <a:gd name="GluePoint26Y" fmla="*/ 224 h 245"/>
                  <a:gd name="GluePoint27X" fmla="*/ 138 w 542"/>
                  <a:gd name="GluePoint27Y" fmla="*/ 226 h 245"/>
                  <a:gd name="GluePoint28X" fmla="*/ 110 w 542"/>
                  <a:gd name="GluePoint28Y" fmla="*/ 232 h 245"/>
                  <a:gd name="GluePoint29X" fmla="*/ 97 w 542"/>
                  <a:gd name="GluePoint29Y" fmla="*/ 213 h 245"/>
                  <a:gd name="GluePoint30X" fmla="*/ 81 w 542"/>
                  <a:gd name="GluePoint30Y" fmla="*/ 197 h 245"/>
                  <a:gd name="GluePoint31X" fmla="*/ 72 w 542"/>
                  <a:gd name="GluePoint31Y" fmla="*/ 184 h 245"/>
                  <a:gd name="GluePoint32X" fmla="*/ 89 w 542"/>
                  <a:gd name="GluePoint32Y" fmla="*/ 174 h 245"/>
                  <a:gd name="GluePoint33X" fmla="*/ 110 w 542"/>
                  <a:gd name="GluePoint33Y" fmla="*/ 172 h 245"/>
                  <a:gd name="GluePoint34X" fmla="*/ 124 w 542"/>
                  <a:gd name="GluePoint34Y" fmla="*/ 171 h 245"/>
                  <a:gd name="GluePoint35X" fmla="*/ 113 w 542"/>
                  <a:gd name="GluePoint35Y" fmla="*/ 161 h 245"/>
                  <a:gd name="GluePoint36X" fmla="*/ 99 w 542"/>
                  <a:gd name="GluePoint36Y" fmla="*/ 145 h 245"/>
                  <a:gd name="GluePoint37X" fmla="*/ 65 w 542"/>
                  <a:gd name="GluePoint37Y" fmla="*/ 139 h 245"/>
                  <a:gd name="GluePoint38X" fmla="*/ 40 w 542"/>
                  <a:gd name="GluePoint38Y" fmla="*/ 155 h 245"/>
                  <a:gd name="GluePoint39X" fmla="*/ 32 w 542"/>
                  <a:gd name="GluePoint39Y" fmla="*/ 135 h 245"/>
                  <a:gd name="GluePoint40X" fmla="*/ 0 w 542"/>
                  <a:gd name="GluePoint40Y" fmla="*/ 118 h 245"/>
                  <a:gd name="GluePoint41X" fmla="*/ 0 w 542"/>
                  <a:gd name="GluePoint41Y" fmla="*/ 94 h 245"/>
                  <a:gd name="GluePoint42X" fmla="*/ 25 w 542"/>
                  <a:gd name="GluePoint42Y" fmla="*/ 90 h 245"/>
                  <a:gd name="GluePoint43X" fmla="*/ 37 w 542"/>
                  <a:gd name="GluePoint43Y" fmla="*/ 70 h 245"/>
                  <a:gd name="GluePoint44X" fmla="*/ 57 w 542"/>
                  <a:gd name="GluePoint44Y" fmla="*/ 61 h 245"/>
                  <a:gd name="GluePoint45X" fmla="*/ 91 w 542"/>
                  <a:gd name="GluePoint45Y" fmla="*/ 73 h 245"/>
                  <a:gd name="GluePoint46X" fmla="*/ 99 w 542"/>
                  <a:gd name="GluePoint46Y" fmla="*/ 74 h 245"/>
                  <a:gd name="GluePoint47X" fmla="*/ 137 w 542"/>
                  <a:gd name="GluePoint47Y" fmla="*/ 74 h 245"/>
                  <a:gd name="GluePoint48X" fmla="*/ 170 w 542"/>
                  <a:gd name="GluePoint48Y" fmla="*/ 78 h 245"/>
                  <a:gd name="GluePoint49X" fmla="*/ 186 w 542"/>
                  <a:gd name="GluePoint49Y" fmla="*/ 68 h 245"/>
                  <a:gd name="GluePoint50X" fmla="*/ 172 w 542"/>
                  <a:gd name="GluePoint50Y" fmla="*/ 53 h 245"/>
                  <a:gd name="GluePoint51X" fmla="*/ 183 w 542"/>
                  <a:gd name="GluePoint51Y" fmla="*/ 39 h 245"/>
                  <a:gd name="GluePoint52X" fmla="*/ 165 w 542"/>
                  <a:gd name="GluePoint52Y" fmla="*/ 31 h 245"/>
                  <a:gd name="GluePoint53X" fmla="*/ 195 w 542"/>
                  <a:gd name="GluePoint53Y" fmla="*/ 20 h 245"/>
                  <a:gd name="GluePoint54X" fmla="*/ 248 w 542"/>
                  <a:gd name="GluePoint54Y" fmla="*/ 7 h 2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42" h="245">
                    <a:moveTo>
                      <a:pt x="248" y="7"/>
                    </a:moveTo>
                    <a:lnTo>
                      <a:pt x="248" y="4"/>
                    </a:lnTo>
                    <a:lnTo>
                      <a:pt x="256" y="0"/>
                    </a:lnTo>
                    <a:lnTo>
                      <a:pt x="281" y="4"/>
                    </a:lnTo>
                    <a:lnTo>
                      <a:pt x="286" y="10"/>
                    </a:lnTo>
                    <a:lnTo>
                      <a:pt x="289" y="13"/>
                    </a:lnTo>
                    <a:lnTo>
                      <a:pt x="289" y="20"/>
                    </a:lnTo>
                    <a:lnTo>
                      <a:pt x="292" y="21"/>
                    </a:lnTo>
                    <a:lnTo>
                      <a:pt x="303" y="21"/>
                    </a:lnTo>
                    <a:lnTo>
                      <a:pt x="302" y="18"/>
                    </a:lnTo>
                    <a:lnTo>
                      <a:pt x="308" y="21"/>
                    </a:lnTo>
                    <a:lnTo>
                      <a:pt x="310" y="24"/>
                    </a:lnTo>
                    <a:lnTo>
                      <a:pt x="313" y="24"/>
                    </a:lnTo>
                    <a:lnTo>
                      <a:pt x="310" y="23"/>
                    </a:lnTo>
                    <a:lnTo>
                      <a:pt x="311" y="21"/>
                    </a:lnTo>
                    <a:lnTo>
                      <a:pt x="321" y="24"/>
                    </a:lnTo>
                    <a:lnTo>
                      <a:pt x="326" y="23"/>
                    </a:lnTo>
                    <a:lnTo>
                      <a:pt x="327" y="26"/>
                    </a:lnTo>
                    <a:lnTo>
                      <a:pt x="324" y="29"/>
                    </a:lnTo>
                    <a:lnTo>
                      <a:pt x="326" y="33"/>
                    </a:lnTo>
                    <a:lnTo>
                      <a:pt x="340" y="33"/>
                    </a:lnTo>
                    <a:lnTo>
                      <a:pt x="349" y="21"/>
                    </a:lnTo>
                    <a:lnTo>
                      <a:pt x="362" y="16"/>
                    </a:lnTo>
                    <a:lnTo>
                      <a:pt x="364" y="20"/>
                    </a:lnTo>
                    <a:lnTo>
                      <a:pt x="361" y="21"/>
                    </a:lnTo>
                    <a:lnTo>
                      <a:pt x="362" y="24"/>
                    </a:lnTo>
                    <a:lnTo>
                      <a:pt x="386" y="36"/>
                    </a:lnTo>
                    <a:lnTo>
                      <a:pt x="435" y="78"/>
                    </a:lnTo>
                    <a:lnTo>
                      <a:pt x="440" y="70"/>
                    </a:lnTo>
                    <a:lnTo>
                      <a:pt x="448" y="73"/>
                    </a:lnTo>
                    <a:lnTo>
                      <a:pt x="453" y="79"/>
                    </a:lnTo>
                    <a:lnTo>
                      <a:pt x="469" y="79"/>
                    </a:lnTo>
                    <a:lnTo>
                      <a:pt x="478" y="74"/>
                    </a:lnTo>
                    <a:lnTo>
                      <a:pt x="512" y="97"/>
                    </a:lnTo>
                    <a:lnTo>
                      <a:pt x="526" y="100"/>
                    </a:lnTo>
                    <a:lnTo>
                      <a:pt x="531" y="97"/>
                    </a:lnTo>
                    <a:lnTo>
                      <a:pt x="542" y="107"/>
                    </a:lnTo>
                    <a:lnTo>
                      <a:pt x="542" y="111"/>
                    </a:lnTo>
                    <a:lnTo>
                      <a:pt x="539" y="119"/>
                    </a:lnTo>
                    <a:lnTo>
                      <a:pt x="531" y="119"/>
                    </a:lnTo>
                    <a:lnTo>
                      <a:pt x="531" y="129"/>
                    </a:lnTo>
                    <a:lnTo>
                      <a:pt x="537" y="142"/>
                    </a:lnTo>
                    <a:lnTo>
                      <a:pt x="529" y="147"/>
                    </a:lnTo>
                    <a:lnTo>
                      <a:pt x="523" y="143"/>
                    </a:lnTo>
                    <a:lnTo>
                      <a:pt x="515" y="143"/>
                    </a:lnTo>
                    <a:lnTo>
                      <a:pt x="507" y="140"/>
                    </a:lnTo>
                    <a:lnTo>
                      <a:pt x="500" y="140"/>
                    </a:lnTo>
                    <a:lnTo>
                      <a:pt x="500" y="150"/>
                    </a:lnTo>
                    <a:lnTo>
                      <a:pt x="500" y="161"/>
                    </a:lnTo>
                    <a:lnTo>
                      <a:pt x="500" y="166"/>
                    </a:lnTo>
                    <a:lnTo>
                      <a:pt x="505" y="174"/>
                    </a:lnTo>
                    <a:lnTo>
                      <a:pt x="491" y="176"/>
                    </a:lnTo>
                    <a:lnTo>
                      <a:pt x="485" y="177"/>
                    </a:lnTo>
                    <a:lnTo>
                      <a:pt x="475" y="180"/>
                    </a:lnTo>
                    <a:lnTo>
                      <a:pt x="481" y="185"/>
                    </a:lnTo>
                    <a:lnTo>
                      <a:pt x="486" y="195"/>
                    </a:lnTo>
                    <a:lnTo>
                      <a:pt x="496" y="206"/>
                    </a:lnTo>
                    <a:lnTo>
                      <a:pt x="497" y="211"/>
                    </a:lnTo>
                    <a:lnTo>
                      <a:pt x="494" y="213"/>
                    </a:lnTo>
                    <a:lnTo>
                      <a:pt x="496" y="224"/>
                    </a:lnTo>
                    <a:lnTo>
                      <a:pt x="483" y="221"/>
                    </a:lnTo>
                    <a:lnTo>
                      <a:pt x="478" y="216"/>
                    </a:lnTo>
                    <a:lnTo>
                      <a:pt x="446" y="211"/>
                    </a:lnTo>
                    <a:lnTo>
                      <a:pt x="423" y="213"/>
                    </a:lnTo>
                    <a:lnTo>
                      <a:pt x="413" y="211"/>
                    </a:lnTo>
                    <a:lnTo>
                      <a:pt x="405" y="208"/>
                    </a:lnTo>
                    <a:lnTo>
                      <a:pt x="397" y="213"/>
                    </a:lnTo>
                    <a:lnTo>
                      <a:pt x="397" y="221"/>
                    </a:lnTo>
                    <a:lnTo>
                      <a:pt x="381" y="216"/>
                    </a:lnTo>
                    <a:lnTo>
                      <a:pt x="370" y="214"/>
                    </a:lnTo>
                    <a:lnTo>
                      <a:pt x="364" y="216"/>
                    </a:lnTo>
                    <a:lnTo>
                      <a:pt x="364" y="222"/>
                    </a:lnTo>
                    <a:lnTo>
                      <a:pt x="362" y="227"/>
                    </a:lnTo>
                    <a:lnTo>
                      <a:pt x="357" y="227"/>
                    </a:lnTo>
                    <a:lnTo>
                      <a:pt x="356" y="232"/>
                    </a:lnTo>
                    <a:lnTo>
                      <a:pt x="348" y="237"/>
                    </a:lnTo>
                    <a:lnTo>
                      <a:pt x="340" y="245"/>
                    </a:lnTo>
                    <a:lnTo>
                      <a:pt x="327" y="242"/>
                    </a:lnTo>
                    <a:lnTo>
                      <a:pt x="315" y="243"/>
                    </a:lnTo>
                    <a:lnTo>
                      <a:pt x="308" y="232"/>
                    </a:lnTo>
                    <a:lnTo>
                      <a:pt x="299" y="230"/>
                    </a:lnTo>
                    <a:lnTo>
                      <a:pt x="297" y="224"/>
                    </a:lnTo>
                    <a:lnTo>
                      <a:pt x="299" y="222"/>
                    </a:lnTo>
                    <a:lnTo>
                      <a:pt x="295" y="213"/>
                    </a:lnTo>
                    <a:lnTo>
                      <a:pt x="292" y="213"/>
                    </a:lnTo>
                    <a:lnTo>
                      <a:pt x="286" y="206"/>
                    </a:lnTo>
                    <a:lnTo>
                      <a:pt x="275" y="198"/>
                    </a:lnTo>
                    <a:lnTo>
                      <a:pt x="264" y="200"/>
                    </a:lnTo>
                    <a:lnTo>
                      <a:pt x="254" y="201"/>
                    </a:lnTo>
                    <a:lnTo>
                      <a:pt x="245" y="201"/>
                    </a:lnTo>
                    <a:lnTo>
                      <a:pt x="235" y="203"/>
                    </a:lnTo>
                    <a:lnTo>
                      <a:pt x="226" y="197"/>
                    </a:lnTo>
                    <a:lnTo>
                      <a:pt x="218" y="190"/>
                    </a:lnTo>
                    <a:lnTo>
                      <a:pt x="208" y="184"/>
                    </a:lnTo>
                    <a:lnTo>
                      <a:pt x="200" y="177"/>
                    </a:lnTo>
                    <a:lnTo>
                      <a:pt x="184" y="169"/>
                    </a:lnTo>
                    <a:lnTo>
                      <a:pt x="176" y="166"/>
                    </a:lnTo>
                    <a:lnTo>
                      <a:pt x="168" y="169"/>
                    </a:lnTo>
                    <a:lnTo>
                      <a:pt x="160" y="172"/>
                    </a:lnTo>
                    <a:lnTo>
                      <a:pt x="153" y="176"/>
                    </a:lnTo>
                    <a:lnTo>
                      <a:pt x="145" y="177"/>
                    </a:lnTo>
                    <a:lnTo>
                      <a:pt x="148" y="193"/>
                    </a:lnTo>
                    <a:lnTo>
                      <a:pt x="153" y="209"/>
                    </a:lnTo>
                    <a:lnTo>
                      <a:pt x="157" y="224"/>
                    </a:lnTo>
                    <a:lnTo>
                      <a:pt x="160" y="240"/>
                    </a:lnTo>
                    <a:lnTo>
                      <a:pt x="157" y="242"/>
                    </a:lnTo>
                    <a:lnTo>
                      <a:pt x="149" y="240"/>
                    </a:lnTo>
                    <a:lnTo>
                      <a:pt x="138" y="226"/>
                    </a:lnTo>
                    <a:lnTo>
                      <a:pt x="130" y="222"/>
                    </a:lnTo>
                    <a:lnTo>
                      <a:pt x="116" y="226"/>
                    </a:lnTo>
                    <a:lnTo>
                      <a:pt x="110" y="232"/>
                    </a:lnTo>
                    <a:lnTo>
                      <a:pt x="110" y="232"/>
                    </a:lnTo>
                    <a:lnTo>
                      <a:pt x="108" y="224"/>
                    </a:lnTo>
                    <a:lnTo>
                      <a:pt x="110" y="221"/>
                    </a:lnTo>
                    <a:lnTo>
                      <a:pt x="108" y="216"/>
                    </a:lnTo>
                    <a:lnTo>
                      <a:pt x="97" y="213"/>
                    </a:lnTo>
                    <a:lnTo>
                      <a:pt x="94" y="209"/>
                    </a:lnTo>
                    <a:lnTo>
                      <a:pt x="87" y="209"/>
                    </a:lnTo>
                    <a:lnTo>
                      <a:pt x="86" y="201"/>
                    </a:lnTo>
                    <a:lnTo>
                      <a:pt x="81" y="197"/>
                    </a:lnTo>
                    <a:lnTo>
                      <a:pt x="76" y="192"/>
                    </a:lnTo>
                    <a:lnTo>
                      <a:pt x="70" y="189"/>
                    </a:lnTo>
                    <a:lnTo>
                      <a:pt x="67" y="185"/>
                    </a:lnTo>
                    <a:lnTo>
                      <a:pt x="72" y="184"/>
                    </a:lnTo>
                    <a:lnTo>
                      <a:pt x="84" y="185"/>
                    </a:lnTo>
                    <a:lnTo>
                      <a:pt x="79" y="177"/>
                    </a:lnTo>
                    <a:lnTo>
                      <a:pt x="81" y="176"/>
                    </a:lnTo>
                    <a:lnTo>
                      <a:pt x="89" y="174"/>
                    </a:lnTo>
                    <a:lnTo>
                      <a:pt x="91" y="171"/>
                    </a:lnTo>
                    <a:lnTo>
                      <a:pt x="95" y="171"/>
                    </a:lnTo>
                    <a:lnTo>
                      <a:pt x="103" y="174"/>
                    </a:lnTo>
                    <a:lnTo>
                      <a:pt x="110" y="172"/>
                    </a:lnTo>
                    <a:lnTo>
                      <a:pt x="121" y="176"/>
                    </a:lnTo>
                    <a:lnTo>
                      <a:pt x="127" y="176"/>
                    </a:lnTo>
                    <a:lnTo>
                      <a:pt x="127" y="174"/>
                    </a:lnTo>
                    <a:lnTo>
                      <a:pt x="124" y="171"/>
                    </a:lnTo>
                    <a:lnTo>
                      <a:pt x="127" y="171"/>
                    </a:lnTo>
                    <a:lnTo>
                      <a:pt x="124" y="169"/>
                    </a:lnTo>
                    <a:lnTo>
                      <a:pt x="116" y="161"/>
                    </a:lnTo>
                    <a:lnTo>
                      <a:pt x="113" y="161"/>
                    </a:lnTo>
                    <a:lnTo>
                      <a:pt x="110" y="158"/>
                    </a:lnTo>
                    <a:lnTo>
                      <a:pt x="106" y="153"/>
                    </a:lnTo>
                    <a:lnTo>
                      <a:pt x="100" y="148"/>
                    </a:lnTo>
                    <a:lnTo>
                      <a:pt x="99" y="145"/>
                    </a:lnTo>
                    <a:lnTo>
                      <a:pt x="89" y="140"/>
                    </a:lnTo>
                    <a:lnTo>
                      <a:pt x="79" y="142"/>
                    </a:lnTo>
                    <a:lnTo>
                      <a:pt x="78" y="140"/>
                    </a:lnTo>
                    <a:lnTo>
                      <a:pt x="65" y="139"/>
                    </a:lnTo>
                    <a:lnTo>
                      <a:pt x="59" y="147"/>
                    </a:lnTo>
                    <a:lnTo>
                      <a:pt x="37" y="150"/>
                    </a:lnTo>
                    <a:lnTo>
                      <a:pt x="43" y="153"/>
                    </a:lnTo>
                    <a:lnTo>
                      <a:pt x="40" y="155"/>
                    </a:lnTo>
                    <a:lnTo>
                      <a:pt x="29" y="150"/>
                    </a:lnTo>
                    <a:lnTo>
                      <a:pt x="30" y="147"/>
                    </a:lnTo>
                    <a:lnTo>
                      <a:pt x="37" y="147"/>
                    </a:lnTo>
                    <a:lnTo>
                      <a:pt x="32" y="135"/>
                    </a:lnTo>
                    <a:lnTo>
                      <a:pt x="24" y="129"/>
                    </a:lnTo>
                    <a:lnTo>
                      <a:pt x="14" y="131"/>
                    </a:lnTo>
                    <a:lnTo>
                      <a:pt x="8" y="119"/>
                    </a:lnTo>
                    <a:lnTo>
                      <a:pt x="0" y="118"/>
                    </a:lnTo>
                    <a:lnTo>
                      <a:pt x="2" y="110"/>
                    </a:lnTo>
                    <a:lnTo>
                      <a:pt x="5" y="107"/>
                    </a:lnTo>
                    <a:lnTo>
                      <a:pt x="0" y="102"/>
                    </a:lnTo>
                    <a:lnTo>
                      <a:pt x="0" y="94"/>
                    </a:lnTo>
                    <a:lnTo>
                      <a:pt x="5" y="90"/>
                    </a:lnTo>
                    <a:lnTo>
                      <a:pt x="5" y="82"/>
                    </a:lnTo>
                    <a:lnTo>
                      <a:pt x="19" y="95"/>
                    </a:lnTo>
                    <a:lnTo>
                      <a:pt x="25" y="90"/>
                    </a:lnTo>
                    <a:lnTo>
                      <a:pt x="18" y="81"/>
                    </a:lnTo>
                    <a:lnTo>
                      <a:pt x="27" y="76"/>
                    </a:lnTo>
                    <a:lnTo>
                      <a:pt x="27" y="73"/>
                    </a:lnTo>
                    <a:lnTo>
                      <a:pt x="37" y="70"/>
                    </a:lnTo>
                    <a:lnTo>
                      <a:pt x="41" y="63"/>
                    </a:lnTo>
                    <a:lnTo>
                      <a:pt x="48" y="63"/>
                    </a:lnTo>
                    <a:lnTo>
                      <a:pt x="56" y="66"/>
                    </a:lnTo>
                    <a:lnTo>
                      <a:pt x="57" y="61"/>
                    </a:lnTo>
                    <a:lnTo>
                      <a:pt x="62" y="61"/>
                    </a:lnTo>
                    <a:lnTo>
                      <a:pt x="67" y="65"/>
                    </a:lnTo>
                    <a:lnTo>
                      <a:pt x="79" y="66"/>
                    </a:lnTo>
                    <a:lnTo>
                      <a:pt x="91" y="73"/>
                    </a:lnTo>
                    <a:lnTo>
                      <a:pt x="97" y="81"/>
                    </a:lnTo>
                    <a:lnTo>
                      <a:pt x="99" y="81"/>
                    </a:lnTo>
                    <a:lnTo>
                      <a:pt x="97" y="74"/>
                    </a:lnTo>
                    <a:lnTo>
                      <a:pt x="99" y="74"/>
                    </a:lnTo>
                    <a:lnTo>
                      <a:pt x="113" y="81"/>
                    </a:lnTo>
                    <a:lnTo>
                      <a:pt x="124" y="73"/>
                    </a:lnTo>
                    <a:lnTo>
                      <a:pt x="135" y="76"/>
                    </a:lnTo>
                    <a:lnTo>
                      <a:pt x="137" y="74"/>
                    </a:lnTo>
                    <a:lnTo>
                      <a:pt x="143" y="73"/>
                    </a:lnTo>
                    <a:lnTo>
                      <a:pt x="154" y="81"/>
                    </a:lnTo>
                    <a:lnTo>
                      <a:pt x="162" y="82"/>
                    </a:lnTo>
                    <a:lnTo>
                      <a:pt x="170" y="78"/>
                    </a:lnTo>
                    <a:lnTo>
                      <a:pt x="183" y="79"/>
                    </a:lnTo>
                    <a:lnTo>
                      <a:pt x="187" y="78"/>
                    </a:lnTo>
                    <a:lnTo>
                      <a:pt x="187" y="70"/>
                    </a:lnTo>
                    <a:lnTo>
                      <a:pt x="186" y="68"/>
                    </a:lnTo>
                    <a:lnTo>
                      <a:pt x="180" y="68"/>
                    </a:lnTo>
                    <a:lnTo>
                      <a:pt x="168" y="63"/>
                    </a:lnTo>
                    <a:lnTo>
                      <a:pt x="162" y="58"/>
                    </a:lnTo>
                    <a:lnTo>
                      <a:pt x="172" y="53"/>
                    </a:lnTo>
                    <a:lnTo>
                      <a:pt x="172" y="50"/>
                    </a:lnTo>
                    <a:lnTo>
                      <a:pt x="167" y="45"/>
                    </a:lnTo>
                    <a:lnTo>
                      <a:pt x="170" y="41"/>
                    </a:lnTo>
                    <a:lnTo>
                      <a:pt x="183" y="39"/>
                    </a:lnTo>
                    <a:lnTo>
                      <a:pt x="170" y="36"/>
                    </a:lnTo>
                    <a:lnTo>
                      <a:pt x="168" y="33"/>
                    </a:lnTo>
                    <a:lnTo>
                      <a:pt x="172" y="31"/>
                    </a:lnTo>
                    <a:lnTo>
                      <a:pt x="165" y="31"/>
                    </a:lnTo>
                    <a:lnTo>
                      <a:pt x="165" y="26"/>
                    </a:lnTo>
                    <a:lnTo>
                      <a:pt x="162" y="24"/>
                    </a:lnTo>
                    <a:lnTo>
                      <a:pt x="183" y="26"/>
                    </a:lnTo>
                    <a:lnTo>
                      <a:pt x="195" y="20"/>
                    </a:lnTo>
                    <a:lnTo>
                      <a:pt x="200" y="21"/>
                    </a:lnTo>
                    <a:lnTo>
                      <a:pt x="208" y="16"/>
                    </a:lnTo>
                    <a:lnTo>
                      <a:pt x="214" y="13"/>
                    </a:lnTo>
                    <a:lnTo>
                      <a:pt x="248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27" name="Freeform 80"/>
              <p:cNvSpPr/>
              <p:nvPr/>
            </p:nvSpPr>
            <p:spPr>
              <a:xfrm>
                <a:off x="4538520" y="1589040"/>
                <a:ext cx="383760" cy="217080"/>
              </a:xfrm>
              <a:custGeom>
                <a:avLst/>
                <a:gdLst>
                  <a:gd name="textAreaLeft" fmla="*/ 0 w 383760"/>
                  <a:gd name="textAreaRight" fmla="*/ 384120 w 383760"/>
                  <a:gd name="textAreaTop" fmla="*/ 0 h 217080"/>
                  <a:gd name="textAreaBottom" fmla="*/ 217440 h 217080"/>
                  <a:gd name="GluePoint1X" fmla="*/ 8 w 242"/>
                  <a:gd name="GluePoint1Y" fmla="*/ 71 h 137"/>
                  <a:gd name="GluePoint2X" fmla="*/ 40 w 242"/>
                  <a:gd name="GluePoint2Y" fmla="*/ 77 h 137"/>
                  <a:gd name="GluePoint3X" fmla="*/ 64 w 242"/>
                  <a:gd name="GluePoint3Y" fmla="*/ 66 h 137"/>
                  <a:gd name="GluePoint4X" fmla="*/ 96 w 242"/>
                  <a:gd name="GluePoint4Y" fmla="*/ 72 h 137"/>
                  <a:gd name="GluePoint5X" fmla="*/ 102 w 242"/>
                  <a:gd name="GluePoint5Y" fmla="*/ 83 h 137"/>
                  <a:gd name="GluePoint6X" fmla="*/ 111 w 242"/>
                  <a:gd name="GluePoint6Y" fmla="*/ 101 h 137"/>
                  <a:gd name="GluePoint7X" fmla="*/ 94 w 242"/>
                  <a:gd name="GluePoint7Y" fmla="*/ 112 h 137"/>
                  <a:gd name="GluePoint8X" fmla="*/ 91 w 242"/>
                  <a:gd name="GluePoint8Y" fmla="*/ 119 h 137"/>
                  <a:gd name="GluePoint9X" fmla="*/ 107 w 242"/>
                  <a:gd name="GluePoint9Y" fmla="*/ 119 h 137"/>
                  <a:gd name="GluePoint10X" fmla="*/ 110 w 242"/>
                  <a:gd name="GluePoint10Y" fmla="*/ 111 h 137"/>
                  <a:gd name="GluePoint11X" fmla="*/ 118 w 242"/>
                  <a:gd name="GluePoint11Y" fmla="*/ 111 h 137"/>
                  <a:gd name="GluePoint12X" fmla="*/ 121 w 242"/>
                  <a:gd name="GluePoint12Y" fmla="*/ 106 h 137"/>
                  <a:gd name="GluePoint13X" fmla="*/ 134 w 242"/>
                  <a:gd name="GluePoint13Y" fmla="*/ 98 h 137"/>
                  <a:gd name="GluePoint14X" fmla="*/ 143 w 242"/>
                  <a:gd name="GluePoint14Y" fmla="*/ 100 h 137"/>
                  <a:gd name="GluePoint15X" fmla="*/ 138 w 242"/>
                  <a:gd name="GluePoint15Y" fmla="*/ 104 h 137"/>
                  <a:gd name="GluePoint16X" fmla="*/ 164 w 242"/>
                  <a:gd name="GluePoint16Y" fmla="*/ 108 h 137"/>
                  <a:gd name="GluePoint17X" fmla="*/ 151 w 242"/>
                  <a:gd name="GluePoint17Y" fmla="*/ 119 h 137"/>
                  <a:gd name="GluePoint18X" fmla="*/ 165 w 242"/>
                  <a:gd name="GluePoint18Y" fmla="*/ 133 h 137"/>
                  <a:gd name="GluePoint19X" fmla="*/ 181 w 242"/>
                  <a:gd name="GluePoint19Y" fmla="*/ 130 h 137"/>
                  <a:gd name="GluePoint20X" fmla="*/ 200 w 242"/>
                  <a:gd name="GluePoint20Y" fmla="*/ 125 h 137"/>
                  <a:gd name="GluePoint21X" fmla="*/ 197 w 242"/>
                  <a:gd name="GluePoint21Y" fmla="*/ 119 h 137"/>
                  <a:gd name="GluePoint22X" fmla="*/ 191 w 242"/>
                  <a:gd name="GluePoint22Y" fmla="*/ 120 h 137"/>
                  <a:gd name="GluePoint23X" fmla="*/ 180 w 242"/>
                  <a:gd name="GluePoint23Y" fmla="*/ 114 h 137"/>
                  <a:gd name="GluePoint24X" fmla="*/ 177 w 242"/>
                  <a:gd name="GluePoint24Y" fmla="*/ 109 h 137"/>
                  <a:gd name="GluePoint25X" fmla="*/ 170 w 242"/>
                  <a:gd name="GluePoint25Y" fmla="*/ 108 h 137"/>
                  <a:gd name="GluePoint26X" fmla="*/ 170 w 242"/>
                  <a:gd name="GluePoint26Y" fmla="*/ 103 h 137"/>
                  <a:gd name="GluePoint27X" fmla="*/ 177 w 242"/>
                  <a:gd name="GluePoint27Y" fmla="*/ 109 h 137"/>
                  <a:gd name="GluePoint28X" fmla="*/ 183 w 242"/>
                  <a:gd name="GluePoint28Y" fmla="*/ 111 h 137"/>
                  <a:gd name="GluePoint29X" fmla="*/ 186 w 242"/>
                  <a:gd name="GluePoint29Y" fmla="*/ 104 h 137"/>
                  <a:gd name="GluePoint30X" fmla="*/ 202 w 242"/>
                  <a:gd name="GluePoint30Y" fmla="*/ 95 h 137"/>
                  <a:gd name="GluePoint31X" fmla="*/ 215 w 242"/>
                  <a:gd name="GluePoint31Y" fmla="*/ 90 h 137"/>
                  <a:gd name="GluePoint32X" fmla="*/ 229 w 242"/>
                  <a:gd name="GluePoint32Y" fmla="*/ 75 h 137"/>
                  <a:gd name="GluePoint33X" fmla="*/ 239 w 242"/>
                  <a:gd name="GluePoint33Y" fmla="*/ 64 h 137"/>
                  <a:gd name="GluePoint34X" fmla="*/ 235 w 242"/>
                  <a:gd name="GluePoint34Y" fmla="*/ 56 h 137"/>
                  <a:gd name="GluePoint35X" fmla="*/ 240 w 242"/>
                  <a:gd name="GluePoint35Y" fmla="*/ 46 h 137"/>
                  <a:gd name="GluePoint36X" fmla="*/ 199 w 242"/>
                  <a:gd name="GluePoint36Y" fmla="*/ 30 h 137"/>
                  <a:gd name="GluePoint37X" fmla="*/ 167 w 242"/>
                  <a:gd name="GluePoint37Y" fmla="*/ 18 h 137"/>
                  <a:gd name="GluePoint38X" fmla="*/ 156 w 242"/>
                  <a:gd name="GluePoint38Y" fmla="*/ 8 h 137"/>
                  <a:gd name="GluePoint39X" fmla="*/ 110 w 242"/>
                  <a:gd name="GluePoint39Y" fmla="*/ 5 h 137"/>
                  <a:gd name="GluePoint40X" fmla="*/ 105 w 242"/>
                  <a:gd name="GluePoint40Y" fmla="*/ 18 h 137"/>
                  <a:gd name="GluePoint41X" fmla="*/ 86 w 242"/>
                  <a:gd name="GluePoint41Y" fmla="*/ 13 h 137"/>
                  <a:gd name="GluePoint42X" fmla="*/ 67 w 242"/>
                  <a:gd name="GluePoint42Y" fmla="*/ 16 h 137"/>
                  <a:gd name="GluePoint43X" fmla="*/ 57 w 242"/>
                  <a:gd name="GluePoint43Y" fmla="*/ 9 h 137"/>
                  <a:gd name="GluePoint44X" fmla="*/ 24 w 242"/>
                  <a:gd name="GluePoint44Y" fmla="*/ 6 h 137"/>
                  <a:gd name="GluePoint45X" fmla="*/ 18 w 242"/>
                  <a:gd name="GluePoint45Y" fmla="*/ 22 h 137"/>
                  <a:gd name="GluePoint46X" fmla="*/ 21 w 242"/>
                  <a:gd name="GluePoint46Y" fmla="*/ 32 h 137"/>
                  <a:gd name="GluePoint47X" fmla="*/ 7 w 242"/>
                  <a:gd name="GluePoint47Y" fmla="*/ 55 h 1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242" h="137">
                    <a:moveTo>
                      <a:pt x="3" y="55"/>
                    </a:moveTo>
                    <a:lnTo>
                      <a:pt x="0" y="67"/>
                    </a:lnTo>
                    <a:lnTo>
                      <a:pt x="8" y="71"/>
                    </a:lnTo>
                    <a:lnTo>
                      <a:pt x="11" y="75"/>
                    </a:lnTo>
                    <a:lnTo>
                      <a:pt x="35" y="74"/>
                    </a:lnTo>
                    <a:lnTo>
                      <a:pt x="40" y="77"/>
                    </a:lnTo>
                    <a:lnTo>
                      <a:pt x="61" y="71"/>
                    </a:lnTo>
                    <a:lnTo>
                      <a:pt x="61" y="71"/>
                    </a:lnTo>
                    <a:lnTo>
                      <a:pt x="64" y="66"/>
                    </a:lnTo>
                    <a:lnTo>
                      <a:pt x="72" y="66"/>
                    </a:lnTo>
                    <a:lnTo>
                      <a:pt x="83" y="71"/>
                    </a:lnTo>
                    <a:lnTo>
                      <a:pt x="96" y="72"/>
                    </a:lnTo>
                    <a:lnTo>
                      <a:pt x="97" y="74"/>
                    </a:lnTo>
                    <a:lnTo>
                      <a:pt x="97" y="82"/>
                    </a:lnTo>
                    <a:lnTo>
                      <a:pt x="102" y="83"/>
                    </a:lnTo>
                    <a:lnTo>
                      <a:pt x="105" y="90"/>
                    </a:lnTo>
                    <a:lnTo>
                      <a:pt x="110" y="93"/>
                    </a:lnTo>
                    <a:lnTo>
                      <a:pt x="111" y="101"/>
                    </a:lnTo>
                    <a:lnTo>
                      <a:pt x="99" y="100"/>
                    </a:lnTo>
                    <a:lnTo>
                      <a:pt x="99" y="108"/>
                    </a:lnTo>
                    <a:lnTo>
                      <a:pt x="94" y="112"/>
                    </a:lnTo>
                    <a:lnTo>
                      <a:pt x="92" y="116"/>
                    </a:lnTo>
                    <a:lnTo>
                      <a:pt x="89" y="116"/>
                    </a:lnTo>
                    <a:lnTo>
                      <a:pt x="91" y="119"/>
                    </a:lnTo>
                    <a:lnTo>
                      <a:pt x="92" y="117"/>
                    </a:lnTo>
                    <a:lnTo>
                      <a:pt x="96" y="122"/>
                    </a:lnTo>
                    <a:lnTo>
                      <a:pt x="107" y="119"/>
                    </a:lnTo>
                    <a:lnTo>
                      <a:pt x="110" y="119"/>
                    </a:lnTo>
                    <a:lnTo>
                      <a:pt x="110" y="120"/>
                    </a:lnTo>
                    <a:lnTo>
                      <a:pt x="110" y="111"/>
                    </a:lnTo>
                    <a:lnTo>
                      <a:pt x="111" y="114"/>
                    </a:lnTo>
                    <a:lnTo>
                      <a:pt x="111" y="112"/>
                    </a:lnTo>
                    <a:lnTo>
                      <a:pt x="118" y="111"/>
                    </a:lnTo>
                    <a:lnTo>
                      <a:pt x="119" y="108"/>
                    </a:lnTo>
                    <a:lnTo>
                      <a:pt x="116" y="103"/>
                    </a:lnTo>
                    <a:lnTo>
                      <a:pt x="121" y="106"/>
                    </a:lnTo>
                    <a:lnTo>
                      <a:pt x="123" y="100"/>
                    </a:lnTo>
                    <a:lnTo>
                      <a:pt x="134" y="96"/>
                    </a:lnTo>
                    <a:lnTo>
                      <a:pt x="134" y="98"/>
                    </a:lnTo>
                    <a:lnTo>
                      <a:pt x="137" y="98"/>
                    </a:lnTo>
                    <a:lnTo>
                      <a:pt x="138" y="95"/>
                    </a:lnTo>
                    <a:lnTo>
                      <a:pt x="143" y="100"/>
                    </a:lnTo>
                    <a:lnTo>
                      <a:pt x="135" y="100"/>
                    </a:lnTo>
                    <a:lnTo>
                      <a:pt x="142" y="101"/>
                    </a:lnTo>
                    <a:lnTo>
                      <a:pt x="138" y="104"/>
                    </a:lnTo>
                    <a:lnTo>
                      <a:pt x="150" y="108"/>
                    </a:lnTo>
                    <a:lnTo>
                      <a:pt x="159" y="106"/>
                    </a:lnTo>
                    <a:lnTo>
                      <a:pt x="164" y="108"/>
                    </a:lnTo>
                    <a:lnTo>
                      <a:pt x="165" y="109"/>
                    </a:lnTo>
                    <a:lnTo>
                      <a:pt x="159" y="112"/>
                    </a:lnTo>
                    <a:lnTo>
                      <a:pt x="151" y="119"/>
                    </a:lnTo>
                    <a:lnTo>
                      <a:pt x="164" y="124"/>
                    </a:lnTo>
                    <a:lnTo>
                      <a:pt x="167" y="127"/>
                    </a:lnTo>
                    <a:lnTo>
                      <a:pt x="165" y="133"/>
                    </a:lnTo>
                    <a:lnTo>
                      <a:pt x="173" y="137"/>
                    </a:lnTo>
                    <a:lnTo>
                      <a:pt x="178" y="135"/>
                    </a:lnTo>
                    <a:lnTo>
                      <a:pt x="181" y="130"/>
                    </a:lnTo>
                    <a:lnTo>
                      <a:pt x="186" y="130"/>
                    </a:lnTo>
                    <a:lnTo>
                      <a:pt x="192" y="124"/>
                    </a:lnTo>
                    <a:lnTo>
                      <a:pt x="200" y="125"/>
                    </a:lnTo>
                    <a:lnTo>
                      <a:pt x="205" y="125"/>
                    </a:lnTo>
                    <a:lnTo>
                      <a:pt x="207" y="117"/>
                    </a:lnTo>
                    <a:lnTo>
                      <a:pt x="197" y="119"/>
                    </a:lnTo>
                    <a:lnTo>
                      <a:pt x="194" y="120"/>
                    </a:lnTo>
                    <a:lnTo>
                      <a:pt x="191" y="119"/>
                    </a:lnTo>
                    <a:lnTo>
                      <a:pt x="191" y="120"/>
                    </a:lnTo>
                    <a:lnTo>
                      <a:pt x="186" y="120"/>
                    </a:lnTo>
                    <a:lnTo>
                      <a:pt x="183" y="114"/>
                    </a:lnTo>
                    <a:lnTo>
                      <a:pt x="180" y="114"/>
                    </a:lnTo>
                    <a:lnTo>
                      <a:pt x="180" y="112"/>
                    </a:lnTo>
                    <a:lnTo>
                      <a:pt x="177" y="112"/>
                    </a:lnTo>
                    <a:lnTo>
                      <a:pt x="177" y="109"/>
                    </a:lnTo>
                    <a:lnTo>
                      <a:pt x="172" y="109"/>
                    </a:lnTo>
                    <a:lnTo>
                      <a:pt x="172" y="111"/>
                    </a:lnTo>
                    <a:lnTo>
                      <a:pt x="170" y="108"/>
                    </a:lnTo>
                    <a:lnTo>
                      <a:pt x="165" y="104"/>
                    </a:lnTo>
                    <a:lnTo>
                      <a:pt x="170" y="106"/>
                    </a:lnTo>
                    <a:lnTo>
                      <a:pt x="170" y="103"/>
                    </a:lnTo>
                    <a:lnTo>
                      <a:pt x="172" y="106"/>
                    </a:lnTo>
                    <a:lnTo>
                      <a:pt x="175" y="106"/>
                    </a:lnTo>
                    <a:lnTo>
                      <a:pt x="177" y="109"/>
                    </a:lnTo>
                    <a:lnTo>
                      <a:pt x="178" y="106"/>
                    </a:lnTo>
                    <a:lnTo>
                      <a:pt x="181" y="111"/>
                    </a:lnTo>
                    <a:lnTo>
                      <a:pt x="183" y="111"/>
                    </a:lnTo>
                    <a:lnTo>
                      <a:pt x="181" y="106"/>
                    </a:lnTo>
                    <a:lnTo>
                      <a:pt x="183" y="101"/>
                    </a:lnTo>
                    <a:lnTo>
                      <a:pt x="186" y="104"/>
                    </a:lnTo>
                    <a:lnTo>
                      <a:pt x="192" y="98"/>
                    </a:lnTo>
                    <a:lnTo>
                      <a:pt x="197" y="98"/>
                    </a:lnTo>
                    <a:lnTo>
                      <a:pt x="202" y="95"/>
                    </a:lnTo>
                    <a:lnTo>
                      <a:pt x="205" y="96"/>
                    </a:lnTo>
                    <a:lnTo>
                      <a:pt x="207" y="93"/>
                    </a:lnTo>
                    <a:lnTo>
                      <a:pt x="215" y="90"/>
                    </a:lnTo>
                    <a:lnTo>
                      <a:pt x="223" y="88"/>
                    </a:lnTo>
                    <a:lnTo>
                      <a:pt x="221" y="83"/>
                    </a:lnTo>
                    <a:lnTo>
                      <a:pt x="229" y="75"/>
                    </a:lnTo>
                    <a:lnTo>
                      <a:pt x="240" y="75"/>
                    </a:lnTo>
                    <a:lnTo>
                      <a:pt x="242" y="67"/>
                    </a:lnTo>
                    <a:lnTo>
                      <a:pt x="239" y="64"/>
                    </a:lnTo>
                    <a:lnTo>
                      <a:pt x="237" y="61"/>
                    </a:lnTo>
                    <a:lnTo>
                      <a:pt x="242" y="58"/>
                    </a:lnTo>
                    <a:lnTo>
                      <a:pt x="235" y="56"/>
                    </a:lnTo>
                    <a:lnTo>
                      <a:pt x="242" y="51"/>
                    </a:lnTo>
                    <a:lnTo>
                      <a:pt x="239" y="46"/>
                    </a:lnTo>
                    <a:lnTo>
                      <a:pt x="240" y="46"/>
                    </a:lnTo>
                    <a:lnTo>
                      <a:pt x="213" y="38"/>
                    </a:lnTo>
                    <a:lnTo>
                      <a:pt x="210" y="40"/>
                    </a:lnTo>
                    <a:lnTo>
                      <a:pt x="199" y="30"/>
                    </a:lnTo>
                    <a:lnTo>
                      <a:pt x="191" y="34"/>
                    </a:lnTo>
                    <a:lnTo>
                      <a:pt x="177" y="30"/>
                    </a:lnTo>
                    <a:lnTo>
                      <a:pt x="167" y="18"/>
                    </a:lnTo>
                    <a:lnTo>
                      <a:pt x="156" y="16"/>
                    </a:lnTo>
                    <a:lnTo>
                      <a:pt x="153" y="9"/>
                    </a:lnTo>
                    <a:lnTo>
                      <a:pt x="156" y="8"/>
                    </a:lnTo>
                    <a:lnTo>
                      <a:pt x="146" y="0"/>
                    </a:lnTo>
                    <a:lnTo>
                      <a:pt x="121" y="3"/>
                    </a:lnTo>
                    <a:lnTo>
                      <a:pt x="110" y="5"/>
                    </a:lnTo>
                    <a:lnTo>
                      <a:pt x="107" y="8"/>
                    </a:lnTo>
                    <a:lnTo>
                      <a:pt x="107" y="16"/>
                    </a:lnTo>
                    <a:lnTo>
                      <a:pt x="105" y="18"/>
                    </a:lnTo>
                    <a:lnTo>
                      <a:pt x="102" y="16"/>
                    </a:lnTo>
                    <a:lnTo>
                      <a:pt x="92" y="18"/>
                    </a:lnTo>
                    <a:lnTo>
                      <a:pt x="86" y="13"/>
                    </a:lnTo>
                    <a:lnTo>
                      <a:pt x="83" y="16"/>
                    </a:lnTo>
                    <a:lnTo>
                      <a:pt x="73" y="13"/>
                    </a:lnTo>
                    <a:lnTo>
                      <a:pt x="67" y="16"/>
                    </a:lnTo>
                    <a:lnTo>
                      <a:pt x="65" y="13"/>
                    </a:lnTo>
                    <a:lnTo>
                      <a:pt x="61" y="13"/>
                    </a:lnTo>
                    <a:lnTo>
                      <a:pt x="57" y="9"/>
                    </a:lnTo>
                    <a:lnTo>
                      <a:pt x="42" y="6"/>
                    </a:lnTo>
                    <a:lnTo>
                      <a:pt x="35" y="6"/>
                    </a:lnTo>
                    <a:lnTo>
                      <a:pt x="24" y="6"/>
                    </a:lnTo>
                    <a:lnTo>
                      <a:pt x="21" y="9"/>
                    </a:lnTo>
                    <a:lnTo>
                      <a:pt x="13" y="13"/>
                    </a:lnTo>
                    <a:lnTo>
                      <a:pt x="18" y="22"/>
                    </a:lnTo>
                    <a:lnTo>
                      <a:pt x="21" y="24"/>
                    </a:lnTo>
                    <a:lnTo>
                      <a:pt x="23" y="30"/>
                    </a:lnTo>
                    <a:lnTo>
                      <a:pt x="21" y="32"/>
                    </a:lnTo>
                    <a:lnTo>
                      <a:pt x="10" y="42"/>
                    </a:lnTo>
                    <a:lnTo>
                      <a:pt x="7" y="50"/>
                    </a:lnTo>
                    <a:lnTo>
                      <a:pt x="7" y="55"/>
                    </a:lnTo>
                    <a:lnTo>
                      <a:pt x="3" y="5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28" name="Freeform 81"/>
              <p:cNvSpPr/>
              <p:nvPr/>
            </p:nvSpPr>
            <p:spPr>
              <a:xfrm>
                <a:off x="4410000" y="1779480"/>
                <a:ext cx="88560" cy="7416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74160"/>
                  <a:gd name="textAreaBottom" fmla="*/ 74520 h 74160"/>
                  <a:gd name="GluePoint1X" fmla="*/ 48 w 56"/>
                  <a:gd name="GluePoint1Y" fmla="*/ 7 h 47"/>
                  <a:gd name="GluePoint2X" fmla="*/ 51 w 56"/>
                  <a:gd name="GluePoint2Y" fmla="*/ 5 h 47"/>
                  <a:gd name="GluePoint3X" fmla="*/ 51 w 56"/>
                  <a:gd name="GluePoint3Y" fmla="*/ 7 h 47"/>
                  <a:gd name="GluePoint4X" fmla="*/ 48 w 56"/>
                  <a:gd name="GluePoint4Y" fmla="*/ 15 h 47"/>
                  <a:gd name="GluePoint5X" fmla="*/ 50 w 56"/>
                  <a:gd name="GluePoint5Y" fmla="*/ 17 h 47"/>
                  <a:gd name="GluePoint6X" fmla="*/ 56 w 56"/>
                  <a:gd name="GluePoint6Y" fmla="*/ 21 h 47"/>
                  <a:gd name="GluePoint7X" fmla="*/ 56 w 56"/>
                  <a:gd name="GluePoint7Y" fmla="*/ 23 h 47"/>
                  <a:gd name="GluePoint8X" fmla="*/ 51 w 56"/>
                  <a:gd name="GluePoint8Y" fmla="*/ 21 h 47"/>
                  <a:gd name="GluePoint9X" fmla="*/ 51 w 56"/>
                  <a:gd name="GluePoint9Y" fmla="*/ 23 h 47"/>
                  <a:gd name="GluePoint10X" fmla="*/ 56 w 56"/>
                  <a:gd name="GluePoint10Y" fmla="*/ 26 h 47"/>
                  <a:gd name="GluePoint11X" fmla="*/ 54 w 56"/>
                  <a:gd name="GluePoint11Y" fmla="*/ 29 h 47"/>
                  <a:gd name="GluePoint12X" fmla="*/ 50 w 56"/>
                  <a:gd name="GluePoint12Y" fmla="*/ 31 h 47"/>
                  <a:gd name="GluePoint13X" fmla="*/ 48 w 56"/>
                  <a:gd name="GluePoint13Y" fmla="*/ 31 h 47"/>
                  <a:gd name="GluePoint14X" fmla="*/ 50 w 56"/>
                  <a:gd name="GluePoint14Y" fmla="*/ 34 h 47"/>
                  <a:gd name="GluePoint15X" fmla="*/ 50 w 56"/>
                  <a:gd name="GluePoint15Y" fmla="*/ 36 h 47"/>
                  <a:gd name="GluePoint16X" fmla="*/ 48 w 56"/>
                  <a:gd name="GluePoint16Y" fmla="*/ 36 h 47"/>
                  <a:gd name="GluePoint17X" fmla="*/ 48 w 56"/>
                  <a:gd name="GluePoint17Y" fmla="*/ 34 h 47"/>
                  <a:gd name="GluePoint18X" fmla="*/ 46 w 56"/>
                  <a:gd name="GluePoint18Y" fmla="*/ 34 h 47"/>
                  <a:gd name="GluePoint19X" fmla="*/ 43 w 56"/>
                  <a:gd name="GluePoint19Y" fmla="*/ 36 h 47"/>
                  <a:gd name="GluePoint20X" fmla="*/ 43 w 56"/>
                  <a:gd name="GluePoint20Y" fmla="*/ 39 h 47"/>
                  <a:gd name="GluePoint21X" fmla="*/ 42 w 56"/>
                  <a:gd name="GluePoint21Y" fmla="*/ 39 h 47"/>
                  <a:gd name="GluePoint22X" fmla="*/ 42 w 56"/>
                  <a:gd name="GluePoint22Y" fmla="*/ 42 h 47"/>
                  <a:gd name="GluePoint23X" fmla="*/ 43 w 56"/>
                  <a:gd name="GluePoint23Y" fmla="*/ 45 h 47"/>
                  <a:gd name="GluePoint24X" fmla="*/ 43 w 56"/>
                  <a:gd name="GluePoint24Y" fmla="*/ 45 h 47"/>
                  <a:gd name="GluePoint25X" fmla="*/ 42 w 56"/>
                  <a:gd name="GluePoint25Y" fmla="*/ 47 h 47"/>
                  <a:gd name="GluePoint26X" fmla="*/ 42 w 56"/>
                  <a:gd name="GluePoint26Y" fmla="*/ 47 h 47"/>
                  <a:gd name="GluePoint27X" fmla="*/ 42 w 56"/>
                  <a:gd name="GluePoint27Y" fmla="*/ 47 h 47"/>
                  <a:gd name="GluePoint28X" fmla="*/ 38 w 56"/>
                  <a:gd name="GluePoint28Y" fmla="*/ 45 h 47"/>
                  <a:gd name="GluePoint29X" fmla="*/ 37 w 56"/>
                  <a:gd name="GluePoint29Y" fmla="*/ 44 h 47"/>
                  <a:gd name="GluePoint30X" fmla="*/ 35 w 56"/>
                  <a:gd name="GluePoint30Y" fmla="*/ 44 h 47"/>
                  <a:gd name="GluePoint31X" fmla="*/ 32 w 56"/>
                  <a:gd name="GluePoint31Y" fmla="*/ 42 h 47"/>
                  <a:gd name="GluePoint32X" fmla="*/ 32 w 56"/>
                  <a:gd name="GluePoint32Y" fmla="*/ 41 h 47"/>
                  <a:gd name="GluePoint33X" fmla="*/ 30 w 56"/>
                  <a:gd name="GluePoint33Y" fmla="*/ 41 h 47"/>
                  <a:gd name="GluePoint34X" fmla="*/ 29 w 56"/>
                  <a:gd name="GluePoint34Y" fmla="*/ 42 h 47"/>
                  <a:gd name="GluePoint35X" fmla="*/ 29 w 56"/>
                  <a:gd name="GluePoint35Y" fmla="*/ 41 h 47"/>
                  <a:gd name="GluePoint36X" fmla="*/ 29 w 56"/>
                  <a:gd name="GluePoint36Y" fmla="*/ 41 h 47"/>
                  <a:gd name="GluePoint37X" fmla="*/ 30 w 56"/>
                  <a:gd name="GluePoint37Y" fmla="*/ 39 h 47"/>
                  <a:gd name="GluePoint38X" fmla="*/ 24 w 56"/>
                  <a:gd name="GluePoint38Y" fmla="*/ 34 h 47"/>
                  <a:gd name="GluePoint39X" fmla="*/ 24 w 56"/>
                  <a:gd name="GluePoint39Y" fmla="*/ 31 h 47"/>
                  <a:gd name="GluePoint40X" fmla="*/ 7 w 56"/>
                  <a:gd name="GluePoint40Y" fmla="*/ 18 h 47"/>
                  <a:gd name="GluePoint41X" fmla="*/ 7 w 56"/>
                  <a:gd name="GluePoint41Y" fmla="*/ 13 h 47"/>
                  <a:gd name="GluePoint42X" fmla="*/ 3 w 56"/>
                  <a:gd name="GluePoint42Y" fmla="*/ 8 h 47"/>
                  <a:gd name="GluePoint43X" fmla="*/ 0 w 56"/>
                  <a:gd name="GluePoint43Y" fmla="*/ 7 h 47"/>
                  <a:gd name="GluePoint44X" fmla="*/ 2 w 56"/>
                  <a:gd name="GluePoint44Y" fmla="*/ 2 h 47"/>
                  <a:gd name="GluePoint45X" fmla="*/ 5 w 56"/>
                  <a:gd name="GluePoint45Y" fmla="*/ 0 h 47"/>
                  <a:gd name="GluePoint46X" fmla="*/ 10 w 56"/>
                  <a:gd name="GluePoint46Y" fmla="*/ 4 h 47"/>
                  <a:gd name="GluePoint47X" fmla="*/ 11 w 56"/>
                  <a:gd name="GluePoint47Y" fmla="*/ 0 h 47"/>
                  <a:gd name="GluePoint48X" fmla="*/ 15 w 56"/>
                  <a:gd name="GluePoint48Y" fmla="*/ 0 h 47"/>
                  <a:gd name="GluePoint49X" fmla="*/ 18 w 56"/>
                  <a:gd name="GluePoint49Y" fmla="*/ 0 h 47"/>
                  <a:gd name="GluePoint50X" fmla="*/ 30 w 56"/>
                  <a:gd name="GluePoint50Y" fmla="*/ 4 h 47"/>
                  <a:gd name="GluePoint51X" fmla="*/ 32 w 56"/>
                  <a:gd name="GluePoint51Y" fmla="*/ 2 h 47"/>
                  <a:gd name="GluePoint52X" fmla="*/ 42 w 56"/>
                  <a:gd name="GluePoint52Y" fmla="*/ 4 h 47"/>
                  <a:gd name="GluePoint53X" fmla="*/ 45 w 56"/>
                  <a:gd name="GluePoint53Y" fmla="*/ 7 h 47"/>
                  <a:gd name="GluePoint54X" fmla="*/ 48 w 56"/>
                  <a:gd name="GluePoint54Y" fmla="*/ 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56" h="47">
                    <a:moveTo>
                      <a:pt x="48" y="7"/>
                    </a:moveTo>
                    <a:lnTo>
                      <a:pt x="51" y="5"/>
                    </a:lnTo>
                    <a:lnTo>
                      <a:pt x="51" y="7"/>
                    </a:lnTo>
                    <a:lnTo>
                      <a:pt x="48" y="15"/>
                    </a:lnTo>
                    <a:lnTo>
                      <a:pt x="50" y="17"/>
                    </a:lnTo>
                    <a:lnTo>
                      <a:pt x="56" y="21"/>
                    </a:lnTo>
                    <a:lnTo>
                      <a:pt x="56" y="23"/>
                    </a:lnTo>
                    <a:lnTo>
                      <a:pt x="51" y="21"/>
                    </a:lnTo>
                    <a:lnTo>
                      <a:pt x="51" y="23"/>
                    </a:lnTo>
                    <a:lnTo>
                      <a:pt x="56" y="26"/>
                    </a:lnTo>
                    <a:lnTo>
                      <a:pt x="54" y="29"/>
                    </a:lnTo>
                    <a:lnTo>
                      <a:pt x="50" y="31"/>
                    </a:lnTo>
                    <a:lnTo>
                      <a:pt x="48" y="31"/>
                    </a:lnTo>
                    <a:lnTo>
                      <a:pt x="50" y="34"/>
                    </a:lnTo>
                    <a:lnTo>
                      <a:pt x="50" y="36"/>
                    </a:lnTo>
                    <a:lnTo>
                      <a:pt x="48" y="36"/>
                    </a:lnTo>
                    <a:lnTo>
                      <a:pt x="48" y="34"/>
                    </a:lnTo>
                    <a:lnTo>
                      <a:pt x="46" y="34"/>
                    </a:lnTo>
                    <a:lnTo>
                      <a:pt x="43" y="36"/>
                    </a:lnTo>
                    <a:lnTo>
                      <a:pt x="43" y="39"/>
                    </a:lnTo>
                    <a:lnTo>
                      <a:pt x="42" y="39"/>
                    </a:lnTo>
                    <a:lnTo>
                      <a:pt x="42" y="42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38" y="45"/>
                    </a:lnTo>
                    <a:lnTo>
                      <a:pt x="37" y="44"/>
                    </a:lnTo>
                    <a:lnTo>
                      <a:pt x="35" y="44"/>
                    </a:lnTo>
                    <a:lnTo>
                      <a:pt x="32" y="42"/>
                    </a:lnTo>
                    <a:lnTo>
                      <a:pt x="32" y="41"/>
                    </a:lnTo>
                    <a:lnTo>
                      <a:pt x="30" y="41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30" y="39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7" y="18"/>
                    </a:lnTo>
                    <a:lnTo>
                      <a:pt x="7" y="13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0" y="4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30" y="4"/>
                    </a:lnTo>
                    <a:lnTo>
                      <a:pt x="32" y="2"/>
                    </a:lnTo>
                    <a:lnTo>
                      <a:pt x="42" y="4"/>
                    </a:lnTo>
                    <a:lnTo>
                      <a:pt x="45" y="7"/>
                    </a:lnTo>
                    <a:lnTo>
                      <a:pt x="48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29" name="Freeform 82"/>
              <p:cNvSpPr/>
              <p:nvPr/>
            </p:nvSpPr>
            <p:spPr>
              <a:xfrm>
                <a:off x="4367160" y="2895480"/>
                <a:ext cx="464760" cy="518760"/>
              </a:xfrm>
              <a:custGeom>
                <a:avLst/>
                <a:gdLst>
                  <a:gd name="textAreaLeft" fmla="*/ 0 w 464760"/>
                  <a:gd name="textAreaRight" fmla="*/ 465120 w 464760"/>
                  <a:gd name="textAreaTop" fmla="*/ 0 h 518760"/>
                  <a:gd name="textAreaBottom" fmla="*/ 519120 h 518760"/>
                  <a:gd name="GluePoint1X" fmla="*/ 280 w 293"/>
                  <a:gd name="GluePoint1Y" fmla="*/ 66 h 327"/>
                  <a:gd name="GluePoint2X" fmla="*/ 288 w 293"/>
                  <a:gd name="GluePoint2Y" fmla="*/ 50 h 327"/>
                  <a:gd name="GluePoint3X" fmla="*/ 286 w 293"/>
                  <a:gd name="GluePoint3Y" fmla="*/ 29 h 327"/>
                  <a:gd name="GluePoint4X" fmla="*/ 267 w 293"/>
                  <a:gd name="GluePoint4Y" fmla="*/ 11 h 327"/>
                  <a:gd name="GluePoint5X" fmla="*/ 253 w 293"/>
                  <a:gd name="GluePoint5Y" fmla="*/ 13 h 327"/>
                  <a:gd name="GluePoint6X" fmla="*/ 243 w 293"/>
                  <a:gd name="GluePoint6Y" fmla="*/ 15 h 327"/>
                  <a:gd name="GluePoint7X" fmla="*/ 226 w 293"/>
                  <a:gd name="GluePoint7Y" fmla="*/ 2 h 327"/>
                  <a:gd name="GluePoint8X" fmla="*/ 221 w 293"/>
                  <a:gd name="GluePoint8Y" fmla="*/ 3 h 327"/>
                  <a:gd name="GluePoint9X" fmla="*/ 215 w 293"/>
                  <a:gd name="GluePoint9Y" fmla="*/ 0 h 327"/>
                  <a:gd name="GluePoint10X" fmla="*/ 199 w 293"/>
                  <a:gd name="GluePoint10Y" fmla="*/ 2 h 327"/>
                  <a:gd name="GluePoint11X" fmla="*/ 192 w 293"/>
                  <a:gd name="GluePoint11Y" fmla="*/ 7 h 327"/>
                  <a:gd name="GluePoint12X" fmla="*/ 170 w 293"/>
                  <a:gd name="GluePoint12Y" fmla="*/ 11 h 327"/>
                  <a:gd name="GluePoint13X" fmla="*/ 159 w 293"/>
                  <a:gd name="GluePoint13Y" fmla="*/ 11 h 327"/>
                  <a:gd name="GluePoint14X" fmla="*/ 156 w 293"/>
                  <a:gd name="GluePoint14Y" fmla="*/ 18 h 327"/>
                  <a:gd name="GluePoint15X" fmla="*/ 132 w 293"/>
                  <a:gd name="GluePoint15Y" fmla="*/ 13 h 327"/>
                  <a:gd name="GluePoint16X" fmla="*/ 127 w 293"/>
                  <a:gd name="GluePoint16Y" fmla="*/ 15 h 327"/>
                  <a:gd name="GluePoint17X" fmla="*/ 110 w 293"/>
                  <a:gd name="GluePoint17Y" fmla="*/ 2 h 327"/>
                  <a:gd name="GluePoint18X" fmla="*/ 100 w 293"/>
                  <a:gd name="GluePoint18Y" fmla="*/ 28 h 327"/>
                  <a:gd name="GluePoint19X" fmla="*/ 97 w 293"/>
                  <a:gd name="GluePoint19Y" fmla="*/ 40 h 327"/>
                  <a:gd name="GluePoint20X" fmla="*/ 84 w 293"/>
                  <a:gd name="GluePoint20Y" fmla="*/ 105 h 327"/>
                  <a:gd name="GluePoint21X" fmla="*/ 62 w 293"/>
                  <a:gd name="GluePoint21Y" fmla="*/ 130 h 327"/>
                  <a:gd name="GluePoint22X" fmla="*/ 59 w 293"/>
                  <a:gd name="GluePoint22Y" fmla="*/ 150 h 327"/>
                  <a:gd name="GluePoint23X" fmla="*/ 40 w 293"/>
                  <a:gd name="GluePoint23Y" fmla="*/ 175 h 327"/>
                  <a:gd name="GluePoint24X" fmla="*/ 30 w 293"/>
                  <a:gd name="GluePoint24Y" fmla="*/ 177 h 327"/>
                  <a:gd name="GluePoint25X" fmla="*/ 23 w 293"/>
                  <a:gd name="GluePoint25Y" fmla="*/ 172 h 327"/>
                  <a:gd name="GluePoint26X" fmla="*/ 15 w 293"/>
                  <a:gd name="GluePoint26Y" fmla="*/ 179 h 327"/>
                  <a:gd name="GluePoint27X" fmla="*/ 5 w 293"/>
                  <a:gd name="GluePoint27Y" fmla="*/ 182 h 327"/>
                  <a:gd name="GluePoint28X" fmla="*/ 0 w 293"/>
                  <a:gd name="GluePoint28Y" fmla="*/ 196 h 327"/>
                  <a:gd name="GluePoint29X" fmla="*/ 15 w 293"/>
                  <a:gd name="GluePoint29Y" fmla="*/ 196 h 327"/>
                  <a:gd name="GluePoint30X" fmla="*/ 38 w 293"/>
                  <a:gd name="GluePoint30Y" fmla="*/ 196 h 327"/>
                  <a:gd name="GluePoint31X" fmla="*/ 61 w 293"/>
                  <a:gd name="GluePoint31Y" fmla="*/ 196 h 327"/>
                  <a:gd name="GluePoint32X" fmla="*/ 70 w 293"/>
                  <a:gd name="GluePoint32Y" fmla="*/ 222 h 327"/>
                  <a:gd name="GluePoint33X" fmla="*/ 83 w 293"/>
                  <a:gd name="GluePoint33Y" fmla="*/ 237 h 327"/>
                  <a:gd name="GluePoint34X" fmla="*/ 107 w 293"/>
                  <a:gd name="GluePoint34Y" fmla="*/ 233 h 327"/>
                  <a:gd name="GluePoint35X" fmla="*/ 131 w 293"/>
                  <a:gd name="GluePoint35Y" fmla="*/ 214 h 327"/>
                  <a:gd name="GluePoint36X" fmla="*/ 143 w 293"/>
                  <a:gd name="GluePoint36Y" fmla="*/ 222 h 327"/>
                  <a:gd name="GluePoint37X" fmla="*/ 146 w 293"/>
                  <a:gd name="GluePoint37Y" fmla="*/ 249 h 327"/>
                  <a:gd name="GluePoint38X" fmla="*/ 150 w 293"/>
                  <a:gd name="GluePoint38Y" fmla="*/ 278 h 327"/>
                  <a:gd name="GluePoint39X" fmla="*/ 151 w 293"/>
                  <a:gd name="GluePoint39Y" fmla="*/ 293 h 327"/>
                  <a:gd name="GluePoint40X" fmla="*/ 164 w 293"/>
                  <a:gd name="GluePoint40Y" fmla="*/ 286 h 327"/>
                  <a:gd name="GluePoint41X" fmla="*/ 178 w 293"/>
                  <a:gd name="GluePoint41Y" fmla="*/ 285 h 327"/>
                  <a:gd name="GluePoint42X" fmla="*/ 186 w 293"/>
                  <a:gd name="GluePoint42Y" fmla="*/ 293 h 327"/>
                  <a:gd name="GluePoint43X" fmla="*/ 200 w 293"/>
                  <a:gd name="GluePoint43Y" fmla="*/ 296 h 327"/>
                  <a:gd name="GluePoint44X" fmla="*/ 224 w 293"/>
                  <a:gd name="GluePoint44Y" fmla="*/ 299 h 327"/>
                  <a:gd name="GluePoint45X" fmla="*/ 240 w 293"/>
                  <a:gd name="GluePoint45Y" fmla="*/ 309 h 327"/>
                  <a:gd name="GluePoint46X" fmla="*/ 251 w 293"/>
                  <a:gd name="GluePoint46Y" fmla="*/ 323 h 327"/>
                  <a:gd name="GluePoint47X" fmla="*/ 261 w 293"/>
                  <a:gd name="GluePoint47Y" fmla="*/ 323 h 327"/>
                  <a:gd name="GluePoint48X" fmla="*/ 264 w 293"/>
                  <a:gd name="GluePoint48Y" fmla="*/ 309 h 327"/>
                  <a:gd name="GluePoint49X" fmla="*/ 248 w 293"/>
                  <a:gd name="GluePoint49Y" fmla="*/ 301 h 327"/>
                  <a:gd name="GluePoint50X" fmla="*/ 254 w 293"/>
                  <a:gd name="GluePoint50Y" fmla="*/ 269 h 327"/>
                  <a:gd name="GluePoint51X" fmla="*/ 253 w 293"/>
                  <a:gd name="GluePoint51Y" fmla="*/ 253 h 327"/>
                  <a:gd name="GluePoint52X" fmla="*/ 256 w 293"/>
                  <a:gd name="GluePoint52Y" fmla="*/ 245 h 327"/>
                  <a:gd name="GluePoint53X" fmla="*/ 280 w 293"/>
                  <a:gd name="GluePoint53Y" fmla="*/ 237 h 327"/>
                  <a:gd name="GluePoint54X" fmla="*/ 267 w 293"/>
                  <a:gd name="GluePoint54Y" fmla="*/ 217 h 327"/>
                  <a:gd name="GluePoint55X" fmla="*/ 262 w 293"/>
                  <a:gd name="GluePoint55Y" fmla="*/ 193 h 327"/>
                  <a:gd name="GluePoint56X" fmla="*/ 259 w 293"/>
                  <a:gd name="GluePoint56Y" fmla="*/ 184 h 327"/>
                  <a:gd name="GluePoint57X" fmla="*/ 261 w 293"/>
                  <a:gd name="GluePoint57Y" fmla="*/ 167 h 327"/>
                  <a:gd name="GluePoint58X" fmla="*/ 259 w 293"/>
                  <a:gd name="GluePoint58Y" fmla="*/ 163 h 327"/>
                  <a:gd name="GluePoint59X" fmla="*/ 261 w 293"/>
                  <a:gd name="GluePoint59Y" fmla="*/ 145 h 327"/>
                  <a:gd name="GluePoint60X" fmla="*/ 258 w 293"/>
                  <a:gd name="GluePoint60Y" fmla="*/ 135 h 327"/>
                  <a:gd name="GluePoint61X" fmla="*/ 269 w 293"/>
                  <a:gd name="GluePoint61Y" fmla="*/ 116 h 327"/>
                  <a:gd name="GluePoint62X" fmla="*/ 269 w 293"/>
                  <a:gd name="GluePoint62Y" fmla="*/ 95 h 327"/>
                  <a:gd name="GluePoint63X" fmla="*/ 281 w 293"/>
                  <a:gd name="GluePoint63Y" fmla="*/ 71 h 3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93" h="327">
                    <a:moveTo>
                      <a:pt x="281" y="71"/>
                    </a:moveTo>
                    <a:lnTo>
                      <a:pt x="280" y="66"/>
                    </a:lnTo>
                    <a:lnTo>
                      <a:pt x="293" y="55"/>
                    </a:lnTo>
                    <a:lnTo>
                      <a:pt x="288" y="50"/>
                    </a:lnTo>
                    <a:lnTo>
                      <a:pt x="285" y="47"/>
                    </a:lnTo>
                    <a:lnTo>
                      <a:pt x="286" y="29"/>
                    </a:lnTo>
                    <a:lnTo>
                      <a:pt x="285" y="29"/>
                    </a:lnTo>
                    <a:lnTo>
                      <a:pt x="267" y="11"/>
                    </a:lnTo>
                    <a:lnTo>
                      <a:pt x="262" y="15"/>
                    </a:lnTo>
                    <a:lnTo>
                      <a:pt x="253" y="13"/>
                    </a:lnTo>
                    <a:lnTo>
                      <a:pt x="250" y="18"/>
                    </a:lnTo>
                    <a:lnTo>
                      <a:pt x="243" y="15"/>
                    </a:lnTo>
                    <a:lnTo>
                      <a:pt x="234" y="2"/>
                    </a:lnTo>
                    <a:lnTo>
                      <a:pt x="226" y="2"/>
                    </a:lnTo>
                    <a:lnTo>
                      <a:pt x="224" y="5"/>
                    </a:lnTo>
                    <a:lnTo>
                      <a:pt x="221" y="3"/>
                    </a:lnTo>
                    <a:lnTo>
                      <a:pt x="219" y="5"/>
                    </a:lnTo>
                    <a:lnTo>
                      <a:pt x="215" y="0"/>
                    </a:lnTo>
                    <a:lnTo>
                      <a:pt x="204" y="3"/>
                    </a:lnTo>
                    <a:lnTo>
                      <a:pt x="199" y="2"/>
                    </a:lnTo>
                    <a:lnTo>
                      <a:pt x="197" y="5"/>
                    </a:lnTo>
                    <a:lnTo>
                      <a:pt x="192" y="7"/>
                    </a:lnTo>
                    <a:lnTo>
                      <a:pt x="189" y="3"/>
                    </a:lnTo>
                    <a:lnTo>
                      <a:pt x="170" y="11"/>
                    </a:lnTo>
                    <a:lnTo>
                      <a:pt x="162" y="8"/>
                    </a:lnTo>
                    <a:lnTo>
                      <a:pt x="159" y="11"/>
                    </a:lnTo>
                    <a:lnTo>
                      <a:pt x="158" y="16"/>
                    </a:lnTo>
                    <a:lnTo>
                      <a:pt x="156" y="18"/>
                    </a:lnTo>
                    <a:lnTo>
                      <a:pt x="142" y="18"/>
                    </a:lnTo>
                    <a:lnTo>
                      <a:pt x="132" y="13"/>
                    </a:lnTo>
                    <a:lnTo>
                      <a:pt x="129" y="15"/>
                    </a:lnTo>
                    <a:lnTo>
                      <a:pt x="127" y="15"/>
                    </a:lnTo>
                    <a:lnTo>
                      <a:pt x="119" y="3"/>
                    </a:lnTo>
                    <a:lnTo>
                      <a:pt x="110" y="2"/>
                    </a:lnTo>
                    <a:lnTo>
                      <a:pt x="102" y="15"/>
                    </a:lnTo>
                    <a:lnTo>
                      <a:pt x="100" y="28"/>
                    </a:lnTo>
                    <a:lnTo>
                      <a:pt x="97" y="28"/>
                    </a:lnTo>
                    <a:lnTo>
                      <a:pt x="97" y="40"/>
                    </a:lnTo>
                    <a:lnTo>
                      <a:pt x="88" y="60"/>
                    </a:lnTo>
                    <a:lnTo>
                      <a:pt x="84" y="105"/>
                    </a:lnTo>
                    <a:lnTo>
                      <a:pt x="69" y="119"/>
                    </a:lnTo>
                    <a:lnTo>
                      <a:pt x="62" y="130"/>
                    </a:lnTo>
                    <a:lnTo>
                      <a:pt x="61" y="137"/>
                    </a:lnTo>
                    <a:lnTo>
                      <a:pt x="59" y="150"/>
                    </a:lnTo>
                    <a:lnTo>
                      <a:pt x="54" y="163"/>
                    </a:lnTo>
                    <a:lnTo>
                      <a:pt x="40" y="175"/>
                    </a:lnTo>
                    <a:lnTo>
                      <a:pt x="34" y="179"/>
                    </a:lnTo>
                    <a:lnTo>
                      <a:pt x="30" y="177"/>
                    </a:lnTo>
                    <a:lnTo>
                      <a:pt x="30" y="171"/>
                    </a:lnTo>
                    <a:lnTo>
                      <a:pt x="23" y="172"/>
                    </a:lnTo>
                    <a:lnTo>
                      <a:pt x="19" y="179"/>
                    </a:lnTo>
                    <a:lnTo>
                      <a:pt x="15" y="179"/>
                    </a:lnTo>
                    <a:lnTo>
                      <a:pt x="11" y="175"/>
                    </a:lnTo>
                    <a:lnTo>
                      <a:pt x="5" y="182"/>
                    </a:lnTo>
                    <a:lnTo>
                      <a:pt x="2" y="195"/>
                    </a:lnTo>
                    <a:lnTo>
                      <a:pt x="0" y="196"/>
                    </a:lnTo>
                    <a:lnTo>
                      <a:pt x="0" y="203"/>
                    </a:lnTo>
                    <a:lnTo>
                      <a:pt x="15" y="196"/>
                    </a:lnTo>
                    <a:lnTo>
                      <a:pt x="26" y="196"/>
                    </a:lnTo>
                    <a:lnTo>
                      <a:pt x="38" y="196"/>
                    </a:lnTo>
                    <a:lnTo>
                      <a:pt x="50" y="196"/>
                    </a:lnTo>
                    <a:lnTo>
                      <a:pt x="61" y="196"/>
                    </a:lnTo>
                    <a:lnTo>
                      <a:pt x="65" y="201"/>
                    </a:lnTo>
                    <a:lnTo>
                      <a:pt x="70" y="222"/>
                    </a:lnTo>
                    <a:lnTo>
                      <a:pt x="80" y="235"/>
                    </a:lnTo>
                    <a:lnTo>
                      <a:pt x="83" y="237"/>
                    </a:lnTo>
                    <a:lnTo>
                      <a:pt x="97" y="233"/>
                    </a:lnTo>
                    <a:lnTo>
                      <a:pt x="107" y="233"/>
                    </a:lnTo>
                    <a:lnTo>
                      <a:pt x="111" y="216"/>
                    </a:lnTo>
                    <a:lnTo>
                      <a:pt x="131" y="214"/>
                    </a:lnTo>
                    <a:lnTo>
                      <a:pt x="129" y="222"/>
                    </a:lnTo>
                    <a:lnTo>
                      <a:pt x="143" y="222"/>
                    </a:lnTo>
                    <a:lnTo>
                      <a:pt x="145" y="225"/>
                    </a:lnTo>
                    <a:lnTo>
                      <a:pt x="146" y="249"/>
                    </a:lnTo>
                    <a:lnTo>
                      <a:pt x="145" y="259"/>
                    </a:lnTo>
                    <a:lnTo>
                      <a:pt x="150" y="278"/>
                    </a:lnTo>
                    <a:lnTo>
                      <a:pt x="146" y="288"/>
                    </a:lnTo>
                    <a:lnTo>
                      <a:pt x="151" y="293"/>
                    </a:lnTo>
                    <a:lnTo>
                      <a:pt x="156" y="286"/>
                    </a:lnTo>
                    <a:lnTo>
                      <a:pt x="164" y="286"/>
                    </a:lnTo>
                    <a:lnTo>
                      <a:pt x="175" y="286"/>
                    </a:lnTo>
                    <a:lnTo>
                      <a:pt x="178" y="285"/>
                    </a:lnTo>
                    <a:lnTo>
                      <a:pt x="183" y="283"/>
                    </a:lnTo>
                    <a:lnTo>
                      <a:pt x="186" y="293"/>
                    </a:lnTo>
                    <a:lnTo>
                      <a:pt x="196" y="288"/>
                    </a:lnTo>
                    <a:lnTo>
                      <a:pt x="200" y="296"/>
                    </a:lnTo>
                    <a:lnTo>
                      <a:pt x="212" y="303"/>
                    </a:lnTo>
                    <a:lnTo>
                      <a:pt x="224" y="299"/>
                    </a:lnTo>
                    <a:lnTo>
                      <a:pt x="231" y="306"/>
                    </a:lnTo>
                    <a:lnTo>
                      <a:pt x="240" y="309"/>
                    </a:lnTo>
                    <a:lnTo>
                      <a:pt x="245" y="317"/>
                    </a:lnTo>
                    <a:lnTo>
                      <a:pt x="251" y="323"/>
                    </a:lnTo>
                    <a:lnTo>
                      <a:pt x="258" y="325"/>
                    </a:lnTo>
                    <a:lnTo>
                      <a:pt x="261" y="323"/>
                    </a:lnTo>
                    <a:lnTo>
                      <a:pt x="264" y="327"/>
                    </a:lnTo>
                    <a:lnTo>
                      <a:pt x="264" y="309"/>
                    </a:lnTo>
                    <a:lnTo>
                      <a:pt x="254" y="309"/>
                    </a:lnTo>
                    <a:lnTo>
                      <a:pt x="248" y="301"/>
                    </a:lnTo>
                    <a:lnTo>
                      <a:pt x="253" y="277"/>
                    </a:lnTo>
                    <a:lnTo>
                      <a:pt x="254" y="269"/>
                    </a:lnTo>
                    <a:lnTo>
                      <a:pt x="253" y="257"/>
                    </a:lnTo>
                    <a:lnTo>
                      <a:pt x="253" y="253"/>
                    </a:lnTo>
                    <a:lnTo>
                      <a:pt x="256" y="249"/>
                    </a:lnTo>
                    <a:lnTo>
                      <a:pt x="256" y="245"/>
                    </a:lnTo>
                    <a:lnTo>
                      <a:pt x="258" y="243"/>
                    </a:lnTo>
                    <a:lnTo>
                      <a:pt x="280" y="237"/>
                    </a:lnTo>
                    <a:lnTo>
                      <a:pt x="277" y="227"/>
                    </a:lnTo>
                    <a:lnTo>
                      <a:pt x="267" y="217"/>
                    </a:lnTo>
                    <a:lnTo>
                      <a:pt x="262" y="206"/>
                    </a:lnTo>
                    <a:lnTo>
                      <a:pt x="262" y="193"/>
                    </a:lnTo>
                    <a:lnTo>
                      <a:pt x="261" y="188"/>
                    </a:lnTo>
                    <a:lnTo>
                      <a:pt x="259" y="184"/>
                    </a:lnTo>
                    <a:lnTo>
                      <a:pt x="261" y="171"/>
                    </a:lnTo>
                    <a:lnTo>
                      <a:pt x="261" y="167"/>
                    </a:lnTo>
                    <a:lnTo>
                      <a:pt x="259" y="169"/>
                    </a:lnTo>
                    <a:lnTo>
                      <a:pt x="259" y="163"/>
                    </a:lnTo>
                    <a:lnTo>
                      <a:pt x="262" y="153"/>
                    </a:lnTo>
                    <a:lnTo>
                      <a:pt x="261" y="145"/>
                    </a:lnTo>
                    <a:lnTo>
                      <a:pt x="259" y="140"/>
                    </a:lnTo>
                    <a:lnTo>
                      <a:pt x="258" y="135"/>
                    </a:lnTo>
                    <a:lnTo>
                      <a:pt x="261" y="127"/>
                    </a:lnTo>
                    <a:lnTo>
                      <a:pt x="269" y="116"/>
                    </a:lnTo>
                    <a:lnTo>
                      <a:pt x="269" y="100"/>
                    </a:lnTo>
                    <a:lnTo>
                      <a:pt x="269" y="95"/>
                    </a:lnTo>
                    <a:lnTo>
                      <a:pt x="272" y="85"/>
                    </a:lnTo>
                    <a:lnTo>
                      <a:pt x="281" y="7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30" name="Freeform 83"/>
              <p:cNvSpPr/>
              <p:nvPr/>
            </p:nvSpPr>
            <p:spPr>
              <a:xfrm>
                <a:off x="4452840" y="3659040"/>
                <a:ext cx="390240" cy="355320"/>
              </a:xfrm>
              <a:custGeom>
                <a:avLst/>
                <a:gdLst>
                  <a:gd name="textAreaLeft" fmla="*/ 0 w 390240"/>
                  <a:gd name="textAreaRight" fmla="*/ 390600 w 390240"/>
                  <a:gd name="textAreaTop" fmla="*/ 0 h 355320"/>
                  <a:gd name="textAreaBottom" fmla="*/ 355680 h 355320"/>
                  <a:gd name="GluePoint1X" fmla="*/ 19 w 246"/>
                  <a:gd name="GluePoint1Y" fmla="*/ 122 h 224"/>
                  <a:gd name="GluePoint2X" fmla="*/ 16 w 246"/>
                  <a:gd name="GluePoint2Y" fmla="*/ 116 h 224"/>
                  <a:gd name="GluePoint3X" fmla="*/ 7 w 246"/>
                  <a:gd name="GluePoint3Y" fmla="*/ 111 h 224"/>
                  <a:gd name="GluePoint4X" fmla="*/ 0 w 246"/>
                  <a:gd name="GluePoint4Y" fmla="*/ 117 h 224"/>
                  <a:gd name="GluePoint5X" fmla="*/ 24 w 246"/>
                  <a:gd name="GluePoint5Y" fmla="*/ 174 h 224"/>
                  <a:gd name="GluePoint6X" fmla="*/ 21 w 246"/>
                  <a:gd name="GluePoint6Y" fmla="*/ 190 h 224"/>
                  <a:gd name="GluePoint7X" fmla="*/ 18 w 246"/>
                  <a:gd name="GluePoint7Y" fmla="*/ 193 h 224"/>
                  <a:gd name="GluePoint8X" fmla="*/ 19 w 246"/>
                  <a:gd name="GluePoint8Y" fmla="*/ 196 h 224"/>
                  <a:gd name="GluePoint9X" fmla="*/ 24 w 246"/>
                  <a:gd name="GluePoint9Y" fmla="*/ 212 h 224"/>
                  <a:gd name="GluePoint10X" fmla="*/ 26 w 246"/>
                  <a:gd name="GluePoint10Y" fmla="*/ 212 h 224"/>
                  <a:gd name="GluePoint11X" fmla="*/ 30 w 246"/>
                  <a:gd name="GluePoint11Y" fmla="*/ 217 h 224"/>
                  <a:gd name="GluePoint12X" fmla="*/ 37 w 246"/>
                  <a:gd name="GluePoint12Y" fmla="*/ 222 h 224"/>
                  <a:gd name="GluePoint13X" fmla="*/ 48 w 246"/>
                  <a:gd name="GluePoint13Y" fmla="*/ 224 h 224"/>
                  <a:gd name="GluePoint14X" fmla="*/ 73 w 246"/>
                  <a:gd name="GluePoint14Y" fmla="*/ 217 h 224"/>
                  <a:gd name="GluePoint15X" fmla="*/ 80 w 246"/>
                  <a:gd name="GluePoint15Y" fmla="*/ 212 h 224"/>
                  <a:gd name="GluePoint16X" fmla="*/ 92 w 246"/>
                  <a:gd name="GluePoint16Y" fmla="*/ 214 h 224"/>
                  <a:gd name="GluePoint17X" fmla="*/ 118 w 246"/>
                  <a:gd name="GluePoint17Y" fmla="*/ 216 h 224"/>
                  <a:gd name="GluePoint18X" fmla="*/ 131 w 246"/>
                  <a:gd name="GluePoint18Y" fmla="*/ 212 h 224"/>
                  <a:gd name="GluePoint19X" fmla="*/ 132 w 246"/>
                  <a:gd name="GluePoint19Y" fmla="*/ 207 h 224"/>
                  <a:gd name="GluePoint20X" fmla="*/ 153 w 246"/>
                  <a:gd name="GluePoint20Y" fmla="*/ 203 h 224"/>
                  <a:gd name="GluePoint21X" fmla="*/ 189 w 246"/>
                  <a:gd name="GluePoint21Y" fmla="*/ 169 h 224"/>
                  <a:gd name="GluePoint22X" fmla="*/ 221 w 246"/>
                  <a:gd name="GluePoint22Y" fmla="*/ 127 h 224"/>
                  <a:gd name="GluePoint23X" fmla="*/ 246 w 246"/>
                  <a:gd name="GluePoint23Y" fmla="*/ 84 h 224"/>
                  <a:gd name="GluePoint24X" fmla="*/ 234 w 246"/>
                  <a:gd name="GluePoint24Y" fmla="*/ 66 h 224"/>
                  <a:gd name="GluePoint25X" fmla="*/ 231 w 246"/>
                  <a:gd name="GluePoint25Y" fmla="*/ 10 h 224"/>
                  <a:gd name="GluePoint26X" fmla="*/ 219 w 246"/>
                  <a:gd name="GluePoint26Y" fmla="*/ 3 h 224"/>
                  <a:gd name="GluePoint27X" fmla="*/ 200 w 246"/>
                  <a:gd name="GluePoint27Y" fmla="*/ 0 h 224"/>
                  <a:gd name="GluePoint28X" fmla="*/ 180 w 246"/>
                  <a:gd name="GluePoint28Y" fmla="*/ 13 h 224"/>
                  <a:gd name="GluePoint29X" fmla="*/ 161 w 246"/>
                  <a:gd name="GluePoint29Y" fmla="*/ 31 h 224"/>
                  <a:gd name="GluePoint30X" fmla="*/ 143 w 246"/>
                  <a:gd name="GluePoint30Y" fmla="*/ 50 h 224"/>
                  <a:gd name="GluePoint31X" fmla="*/ 126 w 246"/>
                  <a:gd name="GluePoint31Y" fmla="*/ 64 h 224"/>
                  <a:gd name="GluePoint32X" fmla="*/ 105 w 246"/>
                  <a:gd name="GluePoint32Y" fmla="*/ 60 h 224"/>
                  <a:gd name="GluePoint33X" fmla="*/ 78 w 246"/>
                  <a:gd name="GluePoint33Y" fmla="*/ 84 h 224"/>
                  <a:gd name="GluePoint34X" fmla="*/ 64 w 246"/>
                  <a:gd name="GluePoint34Y" fmla="*/ 80 h 224"/>
                  <a:gd name="GluePoint35X" fmla="*/ 67 w 246"/>
                  <a:gd name="GluePoint35Y" fmla="*/ 63 h 224"/>
                  <a:gd name="GluePoint36X" fmla="*/ 54 w 246"/>
                  <a:gd name="GluePoint36Y" fmla="*/ 66 h 224"/>
                  <a:gd name="GluePoint37X" fmla="*/ 51 w 246"/>
                  <a:gd name="GluePoint37Y" fmla="*/ 114 h 2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46" h="224">
                    <a:moveTo>
                      <a:pt x="38" y="122"/>
                    </a:moveTo>
                    <a:lnTo>
                      <a:pt x="19" y="122"/>
                    </a:lnTo>
                    <a:lnTo>
                      <a:pt x="16" y="119"/>
                    </a:lnTo>
                    <a:lnTo>
                      <a:pt x="16" y="116"/>
                    </a:lnTo>
                    <a:lnTo>
                      <a:pt x="10" y="111"/>
                    </a:lnTo>
                    <a:lnTo>
                      <a:pt x="7" y="111"/>
                    </a:lnTo>
                    <a:lnTo>
                      <a:pt x="3" y="116"/>
                    </a:lnTo>
                    <a:lnTo>
                      <a:pt x="0" y="117"/>
                    </a:lnTo>
                    <a:lnTo>
                      <a:pt x="13" y="153"/>
                    </a:lnTo>
                    <a:lnTo>
                      <a:pt x="24" y="174"/>
                    </a:lnTo>
                    <a:lnTo>
                      <a:pt x="24" y="185"/>
                    </a:lnTo>
                    <a:lnTo>
                      <a:pt x="21" y="190"/>
                    </a:lnTo>
                    <a:lnTo>
                      <a:pt x="18" y="188"/>
                    </a:lnTo>
                    <a:lnTo>
                      <a:pt x="18" y="193"/>
                    </a:lnTo>
                    <a:lnTo>
                      <a:pt x="19" y="195"/>
                    </a:lnTo>
                    <a:lnTo>
                      <a:pt x="19" y="196"/>
                    </a:lnTo>
                    <a:lnTo>
                      <a:pt x="26" y="206"/>
                    </a:lnTo>
                    <a:lnTo>
                      <a:pt x="24" y="212"/>
                    </a:lnTo>
                    <a:lnTo>
                      <a:pt x="26" y="219"/>
                    </a:lnTo>
                    <a:lnTo>
                      <a:pt x="26" y="212"/>
                    </a:lnTo>
                    <a:lnTo>
                      <a:pt x="30" y="212"/>
                    </a:lnTo>
                    <a:lnTo>
                      <a:pt x="30" y="217"/>
                    </a:lnTo>
                    <a:lnTo>
                      <a:pt x="37" y="219"/>
                    </a:lnTo>
                    <a:lnTo>
                      <a:pt x="37" y="222"/>
                    </a:lnTo>
                    <a:lnTo>
                      <a:pt x="40" y="224"/>
                    </a:lnTo>
                    <a:lnTo>
                      <a:pt x="48" y="224"/>
                    </a:lnTo>
                    <a:lnTo>
                      <a:pt x="53" y="220"/>
                    </a:lnTo>
                    <a:lnTo>
                      <a:pt x="73" y="217"/>
                    </a:lnTo>
                    <a:lnTo>
                      <a:pt x="75" y="216"/>
                    </a:lnTo>
                    <a:lnTo>
                      <a:pt x="80" y="212"/>
                    </a:lnTo>
                    <a:lnTo>
                      <a:pt x="84" y="212"/>
                    </a:lnTo>
                    <a:lnTo>
                      <a:pt x="92" y="214"/>
                    </a:lnTo>
                    <a:lnTo>
                      <a:pt x="100" y="211"/>
                    </a:lnTo>
                    <a:lnTo>
                      <a:pt x="118" y="216"/>
                    </a:lnTo>
                    <a:lnTo>
                      <a:pt x="119" y="211"/>
                    </a:lnTo>
                    <a:lnTo>
                      <a:pt x="131" y="212"/>
                    </a:lnTo>
                    <a:lnTo>
                      <a:pt x="131" y="209"/>
                    </a:lnTo>
                    <a:lnTo>
                      <a:pt x="132" y="207"/>
                    </a:lnTo>
                    <a:lnTo>
                      <a:pt x="146" y="206"/>
                    </a:lnTo>
                    <a:lnTo>
                      <a:pt x="153" y="203"/>
                    </a:lnTo>
                    <a:lnTo>
                      <a:pt x="175" y="187"/>
                    </a:lnTo>
                    <a:lnTo>
                      <a:pt x="189" y="169"/>
                    </a:lnTo>
                    <a:lnTo>
                      <a:pt x="199" y="161"/>
                    </a:lnTo>
                    <a:lnTo>
                      <a:pt x="221" y="127"/>
                    </a:lnTo>
                    <a:lnTo>
                      <a:pt x="237" y="113"/>
                    </a:lnTo>
                    <a:lnTo>
                      <a:pt x="246" y="84"/>
                    </a:lnTo>
                    <a:lnTo>
                      <a:pt x="234" y="82"/>
                    </a:lnTo>
                    <a:lnTo>
                      <a:pt x="234" y="66"/>
                    </a:lnTo>
                    <a:lnTo>
                      <a:pt x="235" y="39"/>
                    </a:lnTo>
                    <a:lnTo>
                      <a:pt x="231" y="10"/>
                    </a:lnTo>
                    <a:lnTo>
                      <a:pt x="226" y="5"/>
                    </a:lnTo>
                    <a:lnTo>
                      <a:pt x="219" y="3"/>
                    </a:lnTo>
                    <a:lnTo>
                      <a:pt x="210" y="3"/>
                    </a:lnTo>
                    <a:lnTo>
                      <a:pt x="200" y="0"/>
                    </a:lnTo>
                    <a:lnTo>
                      <a:pt x="197" y="2"/>
                    </a:lnTo>
                    <a:lnTo>
                      <a:pt x="180" y="13"/>
                    </a:lnTo>
                    <a:lnTo>
                      <a:pt x="170" y="21"/>
                    </a:lnTo>
                    <a:lnTo>
                      <a:pt x="161" y="31"/>
                    </a:lnTo>
                    <a:lnTo>
                      <a:pt x="156" y="39"/>
                    </a:lnTo>
                    <a:lnTo>
                      <a:pt x="143" y="50"/>
                    </a:lnTo>
                    <a:lnTo>
                      <a:pt x="138" y="61"/>
                    </a:lnTo>
                    <a:lnTo>
                      <a:pt x="126" y="64"/>
                    </a:lnTo>
                    <a:lnTo>
                      <a:pt x="113" y="60"/>
                    </a:lnTo>
                    <a:lnTo>
                      <a:pt x="105" y="60"/>
                    </a:lnTo>
                    <a:lnTo>
                      <a:pt x="86" y="82"/>
                    </a:lnTo>
                    <a:lnTo>
                      <a:pt x="78" y="84"/>
                    </a:lnTo>
                    <a:lnTo>
                      <a:pt x="65" y="82"/>
                    </a:lnTo>
                    <a:lnTo>
                      <a:pt x="64" y="80"/>
                    </a:lnTo>
                    <a:lnTo>
                      <a:pt x="69" y="69"/>
                    </a:lnTo>
                    <a:lnTo>
                      <a:pt x="67" y="63"/>
                    </a:lnTo>
                    <a:lnTo>
                      <a:pt x="54" y="48"/>
                    </a:lnTo>
                    <a:lnTo>
                      <a:pt x="54" y="66"/>
                    </a:lnTo>
                    <a:lnTo>
                      <a:pt x="53" y="87"/>
                    </a:lnTo>
                    <a:lnTo>
                      <a:pt x="51" y="114"/>
                    </a:lnTo>
                    <a:lnTo>
                      <a:pt x="38" y="12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31" name="Freeform 84"/>
              <p:cNvSpPr/>
              <p:nvPr/>
            </p:nvSpPr>
            <p:spPr>
              <a:xfrm>
                <a:off x="2425680" y="3651120"/>
                <a:ext cx="372600" cy="844200"/>
              </a:xfrm>
              <a:custGeom>
                <a:avLst/>
                <a:gdLst>
                  <a:gd name="textAreaLeft" fmla="*/ 0 w 372600"/>
                  <a:gd name="textAreaRight" fmla="*/ 372960 w 372600"/>
                  <a:gd name="textAreaTop" fmla="*/ 0 h 844200"/>
                  <a:gd name="textAreaBottom" fmla="*/ 844560 h 844200"/>
                  <a:gd name="GluePoint1X" fmla="*/ 89 w 235"/>
                  <a:gd name="GluePoint1Y" fmla="*/ 528 h 532"/>
                  <a:gd name="GluePoint2X" fmla="*/ 69 w 235"/>
                  <a:gd name="GluePoint2Y" fmla="*/ 505 h 532"/>
                  <a:gd name="GluePoint3X" fmla="*/ 58 w 235"/>
                  <a:gd name="GluePoint3Y" fmla="*/ 487 h 532"/>
                  <a:gd name="GluePoint4X" fmla="*/ 56 w 235"/>
                  <a:gd name="GluePoint4Y" fmla="*/ 455 h 532"/>
                  <a:gd name="GluePoint5X" fmla="*/ 53 w 235"/>
                  <a:gd name="GluePoint5Y" fmla="*/ 417 h 532"/>
                  <a:gd name="GluePoint6X" fmla="*/ 43 w 235"/>
                  <a:gd name="GluePoint6Y" fmla="*/ 404 h 532"/>
                  <a:gd name="GluePoint7X" fmla="*/ 48 w 235"/>
                  <a:gd name="GluePoint7Y" fmla="*/ 399 h 532"/>
                  <a:gd name="GluePoint8X" fmla="*/ 37 w 235"/>
                  <a:gd name="GluePoint8Y" fmla="*/ 385 h 532"/>
                  <a:gd name="GluePoint9X" fmla="*/ 29 w 235"/>
                  <a:gd name="GluePoint9Y" fmla="*/ 365 h 532"/>
                  <a:gd name="GluePoint10X" fmla="*/ 24 w 235"/>
                  <a:gd name="GluePoint10Y" fmla="*/ 344 h 532"/>
                  <a:gd name="GluePoint11X" fmla="*/ 23 w 235"/>
                  <a:gd name="GluePoint11Y" fmla="*/ 296 h 532"/>
                  <a:gd name="GluePoint12X" fmla="*/ 13 w 235"/>
                  <a:gd name="GluePoint12Y" fmla="*/ 261 h 532"/>
                  <a:gd name="GluePoint13X" fmla="*/ 18 w 235"/>
                  <a:gd name="GluePoint13Y" fmla="*/ 235 h 532"/>
                  <a:gd name="GluePoint14X" fmla="*/ 16 w 235"/>
                  <a:gd name="GluePoint14Y" fmla="*/ 204 h 532"/>
                  <a:gd name="GluePoint15X" fmla="*/ 5 w 235"/>
                  <a:gd name="GluePoint15Y" fmla="*/ 187 h 532"/>
                  <a:gd name="GluePoint16X" fmla="*/ 0 w 235"/>
                  <a:gd name="GluePoint16Y" fmla="*/ 167 h 532"/>
                  <a:gd name="GluePoint17X" fmla="*/ 5 w 235"/>
                  <a:gd name="GluePoint17Y" fmla="*/ 113 h 532"/>
                  <a:gd name="GluePoint18X" fmla="*/ 19 w 235"/>
                  <a:gd name="GluePoint18Y" fmla="*/ 90 h 532"/>
                  <a:gd name="GluePoint19X" fmla="*/ 13 w 235"/>
                  <a:gd name="GluePoint19Y" fmla="*/ 58 h 532"/>
                  <a:gd name="GluePoint20X" fmla="*/ 29 w 235"/>
                  <a:gd name="GluePoint20Y" fmla="*/ 26 h 532"/>
                  <a:gd name="GluePoint21X" fmla="*/ 46 w 235"/>
                  <a:gd name="GluePoint21Y" fmla="*/ 7 h 532"/>
                  <a:gd name="GluePoint22X" fmla="*/ 72 w 235"/>
                  <a:gd name="GluePoint22Y" fmla="*/ 5 h 532"/>
                  <a:gd name="GluePoint23X" fmla="*/ 99 w 235"/>
                  <a:gd name="GluePoint23Y" fmla="*/ 11 h 532"/>
                  <a:gd name="GluePoint24X" fmla="*/ 124 w 235"/>
                  <a:gd name="GluePoint24Y" fmla="*/ 39 h 532"/>
                  <a:gd name="GluePoint25X" fmla="*/ 172 w 235"/>
                  <a:gd name="GluePoint25Y" fmla="*/ 63 h 532"/>
                  <a:gd name="GluePoint26X" fmla="*/ 167 w 235"/>
                  <a:gd name="GluePoint26Y" fmla="*/ 90 h 532"/>
                  <a:gd name="GluePoint27X" fmla="*/ 191 w 235"/>
                  <a:gd name="GluePoint27Y" fmla="*/ 102 h 532"/>
                  <a:gd name="GluePoint28X" fmla="*/ 223 w 235"/>
                  <a:gd name="GluePoint28Y" fmla="*/ 68 h 532"/>
                  <a:gd name="GluePoint29X" fmla="*/ 235 w 235"/>
                  <a:gd name="GluePoint29Y" fmla="*/ 81 h 532"/>
                  <a:gd name="GluePoint30X" fmla="*/ 223 w 235"/>
                  <a:gd name="GluePoint30Y" fmla="*/ 102 h 532"/>
                  <a:gd name="GluePoint31X" fmla="*/ 186 w 235"/>
                  <a:gd name="GluePoint31Y" fmla="*/ 150 h 532"/>
                  <a:gd name="GluePoint32X" fmla="*/ 185 w 235"/>
                  <a:gd name="GluePoint32Y" fmla="*/ 180 h 532"/>
                  <a:gd name="GluePoint33X" fmla="*/ 186 w 235"/>
                  <a:gd name="GluePoint33Y" fmla="*/ 216 h 532"/>
                  <a:gd name="GluePoint34X" fmla="*/ 199 w 235"/>
                  <a:gd name="GluePoint34Y" fmla="*/ 232 h 532"/>
                  <a:gd name="GluePoint35X" fmla="*/ 212 w 235"/>
                  <a:gd name="GluePoint35Y" fmla="*/ 256 h 532"/>
                  <a:gd name="GluePoint36X" fmla="*/ 220 w 235"/>
                  <a:gd name="GluePoint36Y" fmla="*/ 270 h 532"/>
                  <a:gd name="GluePoint37X" fmla="*/ 207 w 235"/>
                  <a:gd name="GluePoint37Y" fmla="*/ 293 h 532"/>
                  <a:gd name="GluePoint38X" fmla="*/ 153 w 235"/>
                  <a:gd name="GluePoint38Y" fmla="*/ 303 h 532"/>
                  <a:gd name="GluePoint39X" fmla="*/ 154 w 235"/>
                  <a:gd name="GluePoint39Y" fmla="*/ 312 h 532"/>
                  <a:gd name="GluePoint40X" fmla="*/ 153 w 235"/>
                  <a:gd name="GluePoint40Y" fmla="*/ 322 h 532"/>
                  <a:gd name="GluePoint41X" fmla="*/ 151 w 235"/>
                  <a:gd name="GluePoint41Y" fmla="*/ 340 h 532"/>
                  <a:gd name="GluePoint42X" fmla="*/ 123 w 235"/>
                  <a:gd name="GluePoint42Y" fmla="*/ 336 h 532"/>
                  <a:gd name="GluePoint43X" fmla="*/ 126 w 235"/>
                  <a:gd name="GluePoint43Y" fmla="*/ 357 h 532"/>
                  <a:gd name="GluePoint44X" fmla="*/ 135 w 235"/>
                  <a:gd name="GluePoint44Y" fmla="*/ 364 h 532"/>
                  <a:gd name="GluePoint45X" fmla="*/ 143 w 235"/>
                  <a:gd name="GluePoint45Y" fmla="*/ 357 h 532"/>
                  <a:gd name="GluePoint46X" fmla="*/ 146 w 235"/>
                  <a:gd name="GluePoint46Y" fmla="*/ 370 h 532"/>
                  <a:gd name="GluePoint47X" fmla="*/ 134 w 235"/>
                  <a:gd name="GluePoint47Y" fmla="*/ 365 h 532"/>
                  <a:gd name="GluePoint48X" fmla="*/ 140 w 235"/>
                  <a:gd name="GluePoint48Y" fmla="*/ 373 h 532"/>
                  <a:gd name="GluePoint49X" fmla="*/ 131 w 235"/>
                  <a:gd name="GluePoint49Y" fmla="*/ 385 h 532"/>
                  <a:gd name="GluePoint50X" fmla="*/ 134 w 235"/>
                  <a:gd name="GluePoint50Y" fmla="*/ 409 h 532"/>
                  <a:gd name="GluePoint51X" fmla="*/ 116 w 235"/>
                  <a:gd name="GluePoint51Y" fmla="*/ 413 h 532"/>
                  <a:gd name="GluePoint52X" fmla="*/ 118 w 235"/>
                  <a:gd name="GluePoint52Y" fmla="*/ 436 h 532"/>
                  <a:gd name="GluePoint53X" fmla="*/ 143 w 235"/>
                  <a:gd name="GluePoint53Y" fmla="*/ 446 h 532"/>
                  <a:gd name="GluePoint54X" fmla="*/ 146 w 235"/>
                  <a:gd name="GluePoint54Y" fmla="*/ 460 h 532"/>
                  <a:gd name="GluePoint55X" fmla="*/ 143 w 235"/>
                  <a:gd name="GluePoint55Y" fmla="*/ 463 h 532"/>
                  <a:gd name="GluePoint56X" fmla="*/ 129 w 235"/>
                  <a:gd name="GluePoint56Y" fmla="*/ 484 h 532"/>
                  <a:gd name="GluePoint57X" fmla="*/ 126 w 235"/>
                  <a:gd name="GluePoint57Y" fmla="*/ 496 h 532"/>
                  <a:gd name="GluePoint58X" fmla="*/ 124 w 235"/>
                  <a:gd name="GluePoint58Y" fmla="*/ 497 h 532"/>
                  <a:gd name="GluePoint59X" fmla="*/ 119 w 235"/>
                  <a:gd name="GluePoint59Y" fmla="*/ 512 h 532"/>
                  <a:gd name="GluePoint60X" fmla="*/ 127 w 235"/>
                  <a:gd name="GluePoint60Y" fmla="*/ 523 h 5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35" h="532">
                    <a:moveTo>
                      <a:pt x="140" y="532"/>
                    </a:moveTo>
                    <a:lnTo>
                      <a:pt x="119" y="529"/>
                    </a:lnTo>
                    <a:lnTo>
                      <a:pt x="89" y="528"/>
                    </a:lnTo>
                    <a:lnTo>
                      <a:pt x="85" y="523"/>
                    </a:lnTo>
                    <a:lnTo>
                      <a:pt x="77" y="505"/>
                    </a:lnTo>
                    <a:lnTo>
                      <a:pt x="69" y="505"/>
                    </a:lnTo>
                    <a:lnTo>
                      <a:pt x="65" y="508"/>
                    </a:lnTo>
                    <a:lnTo>
                      <a:pt x="59" y="497"/>
                    </a:lnTo>
                    <a:lnTo>
                      <a:pt x="58" y="487"/>
                    </a:lnTo>
                    <a:lnTo>
                      <a:pt x="61" y="475"/>
                    </a:lnTo>
                    <a:lnTo>
                      <a:pt x="61" y="467"/>
                    </a:lnTo>
                    <a:lnTo>
                      <a:pt x="56" y="455"/>
                    </a:lnTo>
                    <a:lnTo>
                      <a:pt x="59" y="446"/>
                    </a:lnTo>
                    <a:lnTo>
                      <a:pt x="59" y="436"/>
                    </a:lnTo>
                    <a:lnTo>
                      <a:pt x="53" y="417"/>
                    </a:lnTo>
                    <a:lnTo>
                      <a:pt x="53" y="410"/>
                    </a:lnTo>
                    <a:lnTo>
                      <a:pt x="45" y="407"/>
                    </a:lnTo>
                    <a:lnTo>
                      <a:pt x="43" y="404"/>
                    </a:lnTo>
                    <a:lnTo>
                      <a:pt x="53" y="404"/>
                    </a:lnTo>
                    <a:lnTo>
                      <a:pt x="51" y="402"/>
                    </a:lnTo>
                    <a:lnTo>
                      <a:pt x="48" y="399"/>
                    </a:lnTo>
                    <a:lnTo>
                      <a:pt x="43" y="397"/>
                    </a:lnTo>
                    <a:lnTo>
                      <a:pt x="42" y="389"/>
                    </a:lnTo>
                    <a:lnTo>
                      <a:pt x="37" y="385"/>
                    </a:lnTo>
                    <a:lnTo>
                      <a:pt x="34" y="375"/>
                    </a:lnTo>
                    <a:lnTo>
                      <a:pt x="32" y="373"/>
                    </a:lnTo>
                    <a:lnTo>
                      <a:pt x="29" y="365"/>
                    </a:lnTo>
                    <a:lnTo>
                      <a:pt x="31" y="354"/>
                    </a:lnTo>
                    <a:lnTo>
                      <a:pt x="29" y="351"/>
                    </a:lnTo>
                    <a:lnTo>
                      <a:pt x="24" y="344"/>
                    </a:lnTo>
                    <a:lnTo>
                      <a:pt x="21" y="322"/>
                    </a:lnTo>
                    <a:lnTo>
                      <a:pt x="19" y="304"/>
                    </a:lnTo>
                    <a:lnTo>
                      <a:pt x="23" y="296"/>
                    </a:lnTo>
                    <a:lnTo>
                      <a:pt x="18" y="283"/>
                    </a:lnTo>
                    <a:lnTo>
                      <a:pt x="13" y="264"/>
                    </a:lnTo>
                    <a:lnTo>
                      <a:pt x="13" y="261"/>
                    </a:lnTo>
                    <a:lnTo>
                      <a:pt x="19" y="253"/>
                    </a:lnTo>
                    <a:lnTo>
                      <a:pt x="15" y="238"/>
                    </a:lnTo>
                    <a:lnTo>
                      <a:pt x="18" y="235"/>
                    </a:lnTo>
                    <a:lnTo>
                      <a:pt x="18" y="227"/>
                    </a:lnTo>
                    <a:lnTo>
                      <a:pt x="21" y="219"/>
                    </a:lnTo>
                    <a:lnTo>
                      <a:pt x="16" y="204"/>
                    </a:lnTo>
                    <a:lnTo>
                      <a:pt x="13" y="201"/>
                    </a:lnTo>
                    <a:lnTo>
                      <a:pt x="11" y="195"/>
                    </a:lnTo>
                    <a:lnTo>
                      <a:pt x="5" y="187"/>
                    </a:lnTo>
                    <a:lnTo>
                      <a:pt x="4" y="179"/>
                    </a:lnTo>
                    <a:lnTo>
                      <a:pt x="2" y="175"/>
                    </a:lnTo>
                    <a:lnTo>
                      <a:pt x="0" y="167"/>
                    </a:lnTo>
                    <a:lnTo>
                      <a:pt x="5" y="150"/>
                    </a:lnTo>
                    <a:lnTo>
                      <a:pt x="2" y="134"/>
                    </a:lnTo>
                    <a:lnTo>
                      <a:pt x="5" y="113"/>
                    </a:lnTo>
                    <a:lnTo>
                      <a:pt x="10" y="105"/>
                    </a:lnTo>
                    <a:lnTo>
                      <a:pt x="11" y="97"/>
                    </a:lnTo>
                    <a:lnTo>
                      <a:pt x="19" y="90"/>
                    </a:lnTo>
                    <a:lnTo>
                      <a:pt x="11" y="66"/>
                    </a:lnTo>
                    <a:lnTo>
                      <a:pt x="11" y="61"/>
                    </a:lnTo>
                    <a:lnTo>
                      <a:pt x="13" y="58"/>
                    </a:lnTo>
                    <a:lnTo>
                      <a:pt x="11" y="48"/>
                    </a:lnTo>
                    <a:lnTo>
                      <a:pt x="29" y="40"/>
                    </a:lnTo>
                    <a:lnTo>
                      <a:pt x="29" y="26"/>
                    </a:lnTo>
                    <a:lnTo>
                      <a:pt x="27" y="19"/>
                    </a:lnTo>
                    <a:lnTo>
                      <a:pt x="40" y="0"/>
                    </a:lnTo>
                    <a:lnTo>
                      <a:pt x="46" y="7"/>
                    </a:lnTo>
                    <a:lnTo>
                      <a:pt x="62" y="8"/>
                    </a:lnTo>
                    <a:lnTo>
                      <a:pt x="69" y="16"/>
                    </a:lnTo>
                    <a:lnTo>
                      <a:pt x="72" y="5"/>
                    </a:lnTo>
                    <a:lnTo>
                      <a:pt x="86" y="7"/>
                    </a:lnTo>
                    <a:lnTo>
                      <a:pt x="94" y="10"/>
                    </a:lnTo>
                    <a:lnTo>
                      <a:pt x="99" y="11"/>
                    </a:lnTo>
                    <a:lnTo>
                      <a:pt x="108" y="24"/>
                    </a:lnTo>
                    <a:lnTo>
                      <a:pt x="119" y="34"/>
                    </a:lnTo>
                    <a:lnTo>
                      <a:pt x="124" y="39"/>
                    </a:lnTo>
                    <a:lnTo>
                      <a:pt x="142" y="44"/>
                    </a:lnTo>
                    <a:lnTo>
                      <a:pt x="161" y="53"/>
                    </a:lnTo>
                    <a:lnTo>
                      <a:pt x="172" y="63"/>
                    </a:lnTo>
                    <a:lnTo>
                      <a:pt x="173" y="69"/>
                    </a:lnTo>
                    <a:lnTo>
                      <a:pt x="167" y="87"/>
                    </a:lnTo>
                    <a:lnTo>
                      <a:pt x="167" y="90"/>
                    </a:lnTo>
                    <a:lnTo>
                      <a:pt x="167" y="95"/>
                    </a:lnTo>
                    <a:lnTo>
                      <a:pt x="181" y="97"/>
                    </a:lnTo>
                    <a:lnTo>
                      <a:pt x="191" y="102"/>
                    </a:lnTo>
                    <a:lnTo>
                      <a:pt x="208" y="98"/>
                    </a:lnTo>
                    <a:lnTo>
                      <a:pt x="221" y="84"/>
                    </a:lnTo>
                    <a:lnTo>
                      <a:pt x="223" y="68"/>
                    </a:lnTo>
                    <a:lnTo>
                      <a:pt x="229" y="66"/>
                    </a:lnTo>
                    <a:lnTo>
                      <a:pt x="231" y="69"/>
                    </a:lnTo>
                    <a:lnTo>
                      <a:pt x="235" y="81"/>
                    </a:lnTo>
                    <a:lnTo>
                      <a:pt x="235" y="93"/>
                    </a:lnTo>
                    <a:lnTo>
                      <a:pt x="231" y="100"/>
                    </a:lnTo>
                    <a:lnTo>
                      <a:pt x="223" y="102"/>
                    </a:lnTo>
                    <a:lnTo>
                      <a:pt x="208" y="119"/>
                    </a:lnTo>
                    <a:lnTo>
                      <a:pt x="197" y="137"/>
                    </a:lnTo>
                    <a:lnTo>
                      <a:pt x="186" y="150"/>
                    </a:lnTo>
                    <a:lnTo>
                      <a:pt x="183" y="155"/>
                    </a:lnTo>
                    <a:lnTo>
                      <a:pt x="186" y="171"/>
                    </a:lnTo>
                    <a:lnTo>
                      <a:pt x="185" y="180"/>
                    </a:lnTo>
                    <a:lnTo>
                      <a:pt x="186" y="196"/>
                    </a:lnTo>
                    <a:lnTo>
                      <a:pt x="185" y="204"/>
                    </a:lnTo>
                    <a:lnTo>
                      <a:pt x="186" y="216"/>
                    </a:lnTo>
                    <a:lnTo>
                      <a:pt x="186" y="221"/>
                    </a:lnTo>
                    <a:lnTo>
                      <a:pt x="188" y="227"/>
                    </a:lnTo>
                    <a:lnTo>
                      <a:pt x="199" y="232"/>
                    </a:lnTo>
                    <a:lnTo>
                      <a:pt x="208" y="240"/>
                    </a:lnTo>
                    <a:lnTo>
                      <a:pt x="207" y="248"/>
                    </a:lnTo>
                    <a:lnTo>
                      <a:pt x="212" y="256"/>
                    </a:lnTo>
                    <a:lnTo>
                      <a:pt x="218" y="256"/>
                    </a:lnTo>
                    <a:lnTo>
                      <a:pt x="221" y="267"/>
                    </a:lnTo>
                    <a:lnTo>
                      <a:pt x="220" y="270"/>
                    </a:lnTo>
                    <a:lnTo>
                      <a:pt x="213" y="283"/>
                    </a:lnTo>
                    <a:lnTo>
                      <a:pt x="213" y="290"/>
                    </a:lnTo>
                    <a:lnTo>
                      <a:pt x="207" y="293"/>
                    </a:lnTo>
                    <a:lnTo>
                      <a:pt x="189" y="299"/>
                    </a:lnTo>
                    <a:lnTo>
                      <a:pt x="167" y="303"/>
                    </a:lnTo>
                    <a:lnTo>
                      <a:pt x="153" y="303"/>
                    </a:lnTo>
                    <a:lnTo>
                      <a:pt x="148" y="299"/>
                    </a:lnTo>
                    <a:lnTo>
                      <a:pt x="150" y="307"/>
                    </a:lnTo>
                    <a:lnTo>
                      <a:pt x="154" y="312"/>
                    </a:lnTo>
                    <a:lnTo>
                      <a:pt x="154" y="317"/>
                    </a:lnTo>
                    <a:lnTo>
                      <a:pt x="156" y="319"/>
                    </a:lnTo>
                    <a:lnTo>
                      <a:pt x="153" y="322"/>
                    </a:lnTo>
                    <a:lnTo>
                      <a:pt x="158" y="335"/>
                    </a:lnTo>
                    <a:lnTo>
                      <a:pt x="156" y="338"/>
                    </a:lnTo>
                    <a:lnTo>
                      <a:pt x="151" y="340"/>
                    </a:lnTo>
                    <a:lnTo>
                      <a:pt x="148" y="341"/>
                    </a:lnTo>
                    <a:lnTo>
                      <a:pt x="139" y="341"/>
                    </a:lnTo>
                    <a:lnTo>
                      <a:pt x="123" y="336"/>
                    </a:lnTo>
                    <a:lnTo>
                      <a:pt x="119" y="333"/>
                    </a:lnTo>
                    <a:lnTo>
                      <a:pt x="118" y="336"/>
                    </a:lnTo>
                    <a:lnTo>
                      <a:pt x="126" y="357"/>
                    </a:lnTo>
                    <a:lnTo>
                      <a:pt x="134" y="360"/>
                    </a:lnTo>
                    <a:lnTo>
                      <a:pt x="132" y="362"/>
                    </a:lnTo>
                    <a:lnTo>
                      <a:pt x="135" y="364"/>
                    </a:lnTo>
                    <a:lnTo>
                      <a:pt x="140" y="362"/>
                    </a:lnTo>
                    <a:lnTo>
                      <a:pt x="135" y="359"/>
                    </a:lnTo>
                    <a:lnTo>
                      <a:pt x="143" y="357"/>
                    </a:lnTo>
                    <a:lnTo>
                      <a:pt x="145" y="360"/>
                    </a:lnTo>
                    <a:lnTo>
                      <a:pt x="148" y="367"/>
                    </a:lnTo>
                    <a:lnTo>
                      <a:pt x="146" y="370"/>
                    </a:lnTo>
                    <a:lnTo>
                      <a:pt x="140" y="370"/>
                    </a:lnTo>
                    <a:lnTo>
                      <a:pt x="139" y="367"/>
                    </a:lnTo>
                    <a:lnTo>
                      <a:pt x="134" y="365"/>
                    </a:lnTo>
                    <a:lnTo>
                      <a:pt x="129" y="368"/>
                    </a:lnTo>
                    <a:lnTo>
                      <a:pt x="129" y="370"/>
                    </a:lnTo>
                    <a:lnTo>
                      <a:pt x="140" y="373"/>
                    </a:lnTo>
                    <a:lnTo>
                      <a:pt x="134" y="378"/>
                    </a:lnTo>
                    <a:lnTo>
                      <a:pt x="132" y="380"/>
                    </a:lnTo>
                    <a:lnTo>
                      <a:pt x="131" y="385"/>
                    </a:lnTo>
                    <a:lnTo>
                      <a:pt x="135" y="397"/>
                    </a:lnTo>
                    <a:lnTo>
                      <a:pt x="131" y="404"/>
                    </a:lnTo>
                    <a:lnTo>
                      <a:pt x="134" y="409"/>
                    </a:lnTo>
                    <a:lnTo>
                      <a:pt x="126" y="409"/>
                    </a:lnTo>
                    <a:lnTo>
                      <a:pt x="123" y="412"/>
                    </a:lnTo>
                    <a:lnTo>
                      <a:pt x="116" y="413"/>
                    </a:lnTo>
                    <a:lnTo>
                      <a:pt x="112" y="425"/>
                    </a:lnTo>
                    <a:lnTo>
                      <a:pt x="112" y="430"/>
                    </a:lnTo>
                    <a:lnTo>
                      <a:pt x="118" y="436"/>
                    </a:lnTo>
                    <a:lnTo>
                      <a:pt x="129" y="442"/>
                    </a:lnTo>
                    <a:lnTo>
                      <a:pt x="142" y="444"/>
                    </a:lnTo>
                    <a:lnTo>
                      <a:pt x="143" y="446"/>
                    </a:lnTo>
                    <a:lnTo>
                      <a:pt x="146" y="452"/>
                    </a:lnTo>
                    <a:lnTo>
                      <a:pt x="145" y="455"/>
                    </a:lnTo>
                    <a:lnTo>
                      <a:pt x="146" y="460"/>
                    </a:lnTo>
                    <a:lnTo>
                      <a:pt x="145" y="460"/>
                    </a:lnTo>
                    <a:lnTo>
                      <a:pt x="146" y="462"/>
                    </a:lnTo>
                    <a:lnTo>
                      <a:pt x="143" y="463"/>
                    </a:lnTo>
                    <a:lnTo>
                      <a:pt x="129" y="478"/>
                    </a:lnTo>
                    <a:lnTo>
                      <a:pt x="129" y="481"/>
                    </a:lnTo>
                    <a:lnTo>
                      <a:pt x="129" y="484"/>
                    </a:lnTo>
                    <a:lnTo>
                      <a:pt x="131" y="483"/>
                    </a:lnTo>
                    <a:lnTo>
                      <a:pt x="131" y="492"/>
                    </a:lnTo>
                    <a:lnTo>
                      <a:pt x="126" y="496"/>
                    </a:lnTo>
                    <a:lnTo>
                      <a:pt x="119" y="491"/>
                    </a:lnTo>
                    <a:lnTo>
                      <a:pt x="121" y="494"/>
                    </a:lnTo>
                    <a:lnTo>
                      <a:pt x="124" y="497"/>
                    </a:lnTo>
                    <a:lnTo>
                      <a:pt x="118" y="502"/>
                    </a:lnTo>
                    <a:lnTo>
                      <a:pt x="118" y="512"/>
                    </a:lnTo>
                    <a:lnTo>
                      <a:pt x="119" y="512"/>
                    </a:lnTo>
                    <a:lnTo>
                      <a:pt x="126" y="520"/>
                    </a:lnTo>
                    <a:lnTo>
                      <a:pt x="121" y="521"/>
                    </a:lnTo>
                    <a:lnTo>
                      <a:pt x="127" y="523"/>
                    </a:lnTo>
                    <a:lnTo>
                      <a:pt x="140" y="53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32" name="Freeform 85"/>
              <p:cNvSpPr/>
              <p:nvPr/>
            </p:nvSpPr>
            <p:spPr>
              <a:xfrm>
                <a:off x="1843200" y="254304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53 w 61"/>
                  <a:gd name="GluePoint1Y" fmla="*/ 0 h 74"/>
                  <a:gd name="GluePoint2X" fmla="*/ 42 w 61"/>
                  <a:gd name="GluePoint2Y" fmla="*/ 0 h 74"/>
                  <a:gd name="GluePoint3X" fmla="*/ 26 w 61"/>
                  <a:gd name="GluePoint3Y" fmla="*/ 2 h 74"/>
                  <a:gd name="GluePoint4X" fmla="*/ 26 w 61"/>
                  <a:gd name="GluePoint4Y" fmla="*/ 10 h 74"/>
                  <a:gd name="GluePoint5X" fmla="*/ 16 w 61"/>
                  <a:gd name="GluePoint5Y" fmla="*/ 10 h 74"/>
                  <a:gd name="GluePoint6X" fmla="*/ 26 w 61"/>
                  <a:gd name="GluePoint6Y" fmla="*/ 20 h 74"/>
                  <a:gd name="GluePoint7X" fmla="*/ 29 w 61"/>
                  <a:gd name="GluePoint7Y" fmla="*/ 28 h 74"/>
                  <a:gd name="GluePoint8X" fmla="*/ 29 w 61"/>
                  <a:gd name="GluePoint8Y" fmla="*/ 31 h 74"/>
                  <a:gd name="GluePoint9X" fmla="*/ 13 w 61"/>
                  <a:gd name="GluePoint9Y" fmla="*/ 32 h 74"/>
                  <a:gd name="GluePoint10X" fmla="*/ 2 w 61"/>
                  <a:gd name="GluePoint10Y" fmla="*/ 50 h 74"/>
                  <a:gd name="GluePoint11X" fmla="*/ 2 w 61"/>
                  <a:gd name="GluePoint11Y" fmla="*/ 52 h 74"/>
                  <a:gd name="GluePoint12X" fmla="*/ 0 w 61"/>
                  <a:gd name="GluePoint12Y" fmla="*/ 60 h 74"/>
                  <a:gd name="GluePoint13X" fmla="*/ 12 w 61"/>
                  <a:gd name="GluePoint13Y" fmla="*/ 69 h 74"/>
                  <a:gd name="GluePoint14X" fmla="*/ 31 w 61"/>
                  <a:gd name="GluePoint14Y" fmla="*/ 74 h 74"/>
                  <a:gd name="GluePoint15X" fmla="*/ 34 w 61"/>
                  <a:gd name="GluePoint15Y" fmla="*/ 69 h 74"/>
                  <a:gd name="GluePoint16X" fmla="*/ 39 w 61"/>
                  <a:gd name="GluePoint16Y" fmla="*/ 66 h 74"/>
                  <a:gd name="GluePoint17X" fmla="*/ 42 w 61"/>
                  <a:gd name="GluePoint17Y" fmla="*/ 61 h 74"/>
                  <a:gd name="GluePoint18X" fmla="*/ 45 w 61"/>
                  <a:gd name="GluePoint18Y" fmla="*/ 58 h 74"/>
                  <a:gd name="GluePoint19X" fmla="*/ 46 w 61"/>
                  <a:gd name="GluePoint19Y" fmla="*/ 52 h 74"/>
                  <a:gd name="GluePoint20X" fmla="*/ 59 w 61"/>
                  <a:gd name="GluePoint20Y" fmla="*/ 42 h 74"/>
                  <a:gd name="GluePoint21X" fmla="*/ 61 w 61"/>
                  <a:gd name="GluePoint21Y" fmla="*/ 39 h 74"/>
                  <a:gd name="GluePoint22X" fmla="*/ 59 w 61"/>
                  <a:gd name="GluePoint22Y" fmla="*/ 37 h 74"/>
                  <a:gd name="GluePoint23X" fmla="*/ 56 w 61"/>
                  <a:gd name="GluePoint23Y" fmla="*/ 39 h 74"/>
                  <a:gd name="GluePoint24X" fmla="*/ 53 w 61"/>
                  <a:gd name="GluePoint24Y" fmla="*/ 36 h 74"/>
                  <a:gd name="GluePoint25X" fmla="*/ 48 w 61"/>
                  <a:gd name="GluePoint25Y" fmla="*/ 34 h 74"/>
                  <a:gd name="GluePoint26X" fmla="*/ 53 w 61"/>
                  <a:gd name="GluePoint26Y" fmla="*/ 0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53" y="0"/>
                    </a:moveTo>
                    <a:lnTo>
                      <a:pt x="42" y="0"/>
                    </a:lnTo>
                    <a:lnTo>
                      <a:pt x="26" y="2"/>
                    </a:lnTo>
                    <a:lnTo>
                      <a:pt x="26" y="10"/>
                    </a:lnTo>
                    <a:lnTo>
                      <a:pt x="16" y="10"/>
                    </a:lnTo>
                    <a:lnTo>
                      <a:pt x="26" y="20"/>
                    </a:lnTo>
                    <a:lnTo>
                      <a:pt x="29" y="28"/>
                    </a:lnTo>
                    <a:lnTo>
                      <a:pt x="29" y="31"/>
                    </a:lnTo>
                    <a:lnTo>
                      <a:pt x="13" y="32"/>
                    </a:lnTo>
                    <a:lnTo>
                      <a:pt x="2" y="50"/>
                    </a:lnTo>
                    <a:lnTo>
                      <a:pt x="2" y="52"/>
                    </a:lnTo>
                    <a:lnTo>
                      <a:pt x="0" y="60"/>
                    </a:lnTo>
                    <a:lnTo>
                      <a:pt x="12" y="69"/>
                    </a:lnTo>
                    <a:lnTo>
                      <a:pt x="31" y="74"/>
                    </a:lnTo>
                    <a:lnTo>
                      <a:pt x="34" y="69"/>
                    </a:lnTo>
                    <a:lnTo>
                      <a:pt x="39" y="66"/>
                    </a:lnTo>
                    <a:lnTo>
                      <a:pt x="42" y="61"/>
                    </a:lnTo>
                    <a:lnTo>
                      <a:pt x="45" y="58"/>
                    </a:lnTo>
                    <a:lnTo>
                      <a:pt x="46" y="52"/>
                    </a:lnTo>
                    <a:lnTo>
                      <a:pt x="59" y="42"/>
                    </a:lnTo>
                    <a:lnTo>
                      <a:pt x="61" y="39"/>
                    </a:lnTo>
                    <a:lnTo>
                      <a:pt x="59" y="37"/>
                    </a:lnTo>
                    <a:lnTo>
                      <a:pt x="56" y="39"/>
                    </a:lnTo>
                    <a:lnTo>
                      <a:pt x="53" y="36"/>
                    </a:lnTo>
                    <a:lnTo>
                      <a:pt x="48" y="34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33" name="Freeform 86"/>
              <p:cNvSpPr/>
              <p:nvPr/>
            </p:nvSpPr>
            <p:spPr>
              <a:xfrm>
                <a:off x="4599000" y="3271680"/>
                <a:ext cx="285480" cy="274320"/>
              </a:xfrm>
              <a:custGeom>
                <a:avLst/>
                <a:gdLst>
                  <a:gd name="textAreaLeft" fmla="*/ 0 w 285480"/>
                  <a:gd name="textAreaRight" fmla="*/ 285840 w 285480"/>
                  <a:gd name="textAreaTop" fmla="*/ 0 h 274320"/>
                  <a:gd name="textAreaBottom" fmla="*/ 274680 h 274320"/>
                  <a:gd name="GluePoint1X" fmla="*/ 85 w 180"/>
                  <a:gd name="GluePoint1Y" fmla="*/ 152 h 173"/>
                  <a:gd name="GluePoint2X" fmla="*/ 94 w 180"/>
                  <a:gd name="GluePoint2Y" fmla="*/ 148 h 173"/>
                  <a:gd name="GluePoint3X" fmla="*/ 100 w 180"/>
                  <a:gd name="GluePoint3Y" fmla="*/ 144 h 173"/>
                  <a:gd name="GluePoint4X" fmla="*/ 116 w 180"/>
                  <a:gd name="GluePoint4Y" fmla="*/ 131 h 173"/>
                  <a:gd name="GluePoint5X" fmla="*/ 126 w 180"/>
                  <a:gd name="GluePoint5Y" fmla="*/ 131 h 173"/>
                  <a:gd name="GluePoint6X" fmla="*/ 134 w 180"/>
                  <a:gd name="GluePoint6Y" fmla="*/ 117 h 173"/>
                  <a:gd name="GluePoint7X" fmla="*/ 159 w 180"/>
                  <a:gd name="GluePoint7Y" fmla="*/ 107 h 173"/>
                  <a:gd name="GluePoint8X" fmla="*/ 167 w 180"/>
                  <a:gd name="GluePoint8Y" fmla="*/ 103 h 173"/>
                  <a:gd name="GluePoint9X" fmla="*/ 169 w 180"/>
                  <a:gd name="GluePoint9Y" fmla="*/ 88 h 173"/>
                  <a:gd name="GluePoint10X" fmla="*/ 177 w 180"/>
                  <a:gd name="GluePoint10Y" fmla="*/ 77 h 173"/>
                  <a:gd name="GluePoint11X" fmla="*/ 174 w 180"/>
                  <a:gd name="GluePoint11Y" fmla="*/ 59 h 173"/>
                  <a:gd name="GluePoint12X" fmla="*/ 180 w 180"/>
                  <a:gd name="GluePoint12Y" fmla="*/ 45 h 173"/>
                  <a:gd name="GluePoint13X" fmla="*/ 174 w 180"/>
                  <a:gd name="GluePoint13Y" fmla="*/ 27 h 173"/>
                  <a:gd name="GluePoint14X" fmla="*/ 170 w 180"/>
                  <a:gd name="GluePoint14Y" fmla="*/ 22 h 173"/>
                  <a:gd name="GluePoint15X" fmla="*/ 147 w 180"/>
                  <a:gd name="GluePoint15Y" fmla="*/ 8 h 173"/>
                  <a:gd name="GluePoint16X" fmla="*/ 140 w 180"/>
                  <a:gd name="GluePoint16Y" fmla="*/ 11 h 173"/>
                  <a:gd name="GluePoint17X" fmla="*/ 134 w 180"/>
                  <a:gd name="GluePoint17Y" fmla="*/ 0 h 173"/>
                  <a:gd name="GluePoint18X" fmla="*/ 110 w 180"/>
                  <a:gd name="GluePoint18Y" fmla="*/ 8 h 173"/>
                  <a:gd name="GluePoint19X" fmla="*/ 107 w 180"/>
                  <a:gd name="GluePoint19Y" fmla="*/ 16 h 173"/>
                  <a:gd name="GluePoint20X" fmla="*/ 108 w 180"/>
                  <a:gd name="GluePoint20Y" fmla="*/ 32 h 173"/>
                  <a:gd name="GluePoint21X" fmla="*/ 102 w 180"/>
                  <a:gd name="GluePoint21Y" fmla="*/ 64 h 173"/>
                  <a:gd name="GluePoint22X" fmla="*/ 118 w 180"/>
                  <a:gd name="GluePoint22Y" fmla="*/ 72 h 173"/>
                  <a:gd name="GluePoint23X" fmla="*/ 115 w 180"/>
                  <a:gd name="GluePoint23Y" fmla="*/ 86 h 173"/>
                  <a:gd name="GluePoint24X" fmla="*/ 105 w 180"/>
                  <a:gd name="GluePoint24Y" fmla="*/ 86 h 173"/>
                  <a:gd name="GluePoint25X" fmla="*/ 94 w 180"/>
                  <a:gd name="GluePoint25Y" fmla="*/ 72 h 173"/>
                  <a:gd name="GluePoint26X" fmla="*/ 78 w 180"/>
                  <a:gd name="GluePoint26Y" fmla="*/ 62 h 173"/>
                  <a:gd name="GluePoint27X" fmla="*/ 54 w 180"/>
                  <a:gd name="GluePoint27Y" fmla="*/ 59 h 173"/>
                  <a:gd name="GluePoint28X" fmla="*/ 40 w 180"/>
                  <a:gd name="GluePoint28Y" fmla="*/ 56 h 173"/>
                  <a:gd name="GluePoint29X" fmla="*/ 32 w 180"/>
                  <a:gd name="GluePoint29Y" fmla="*/ 48 h 173"/>
                  <a:gd name="GluePoint30X" fmla="*/ 31 w 180"/>
                  <a:gd name="GluePoint30Y" fmla="*/ 82 h 173"/>
                  <a:gd name="GluePoint31X" fmla="*/ 23 w 180"/>
                  <a:gd name="GluePoint31Y" fmla="*/ 85 h 173"/>
                  <a:gd name="GluePoint32X" fmla="*/ 0 w 180"/>
                  <a:gd name="GluePoint32Y" fmla="*/ 85 h 173"/>
                  <a:gd name="GluePoint33X" fmla="*/ 0 w 180"/>
                  <a:gd name="GluePoint33Y" fmla="*/ 111 h 173"/>
                  <a:gd name="GluePoint34X" fmla="*/ 0 w 180"/>
                  <a:gd name="GluePoint34Y" fmla="*/ 148 h 173"/>
                  <a:gd name="GluePoint35X" fmla="*/ 31 w 180"/>
                  <a:gd name="GluePoint35Y" fmla="*/ 162 h 173"/>
                  <a:gd name="GluePoint36X" fmla="*/ 46 w 180"/>
                  <a:gd name="GluePoint36Y" fmla="*/ 170 h 173"/>
                  <a:gd name="GluePoint37X" fmla="*/ 66 w 180"/>
                  <a:gd name="GluePoint37Y" fmla="*/ 172 h 173"/>
                  <a:gd name="GluePoint38X" fmla="*/ 72 w 180"/>
                  <a:gd name="GluePoint38Y" fmla="*/ 173 h 17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80" h="173">
                    <a:moveTo>
                      <a:pt x="73" y="170"/>
                    </a:moveTo>
                    <a:lnTo>
                      <a:pt x="85" y="152"/>
                    </a:lnTo>
                    <a:lnTo>
                      <a:pt x="89" y="152"/>
                    </a:lnTo>
                    <a:lnTo>
                      <a:pt x="94" y="148"/>
                    </a:lnTo>
                    <a:lnTo>
                      <a:pt x="100" y="148"/>
                    </a:lnTo>
                    <a:lnTo>
                      <a:pt x="100" y="144"/>
                    </a:lnTo>
                    <a:lnTo>
                      <a:pt x="102" y="138"/>
                    </a:lnTo>
                    <a:lnTo>
                      <a:pt x="116" y="131"/>
                    </a:lnTo>
                    <a:lnTo>
                      <a:pt x="121" y="131"/>
                    </a:lnTo>
                    <a:lnTo>
                      <a:pt x="126" y="131"/>
                    </a:lnTo>
                    <a:lnTo>
                      <a:pt x="121" y="122"/>
                    </a:lnTo>
                    <a:lnTo>
                      <a:pt x="134" y="117"/>
                    </a:lnTo>
                    <a:lnTo>
                      <a:pt x="145" y="112"/>
                    </a:lnTo>
                    <a:lnTo>
                      <a:pt x="159" y="107"/>
                    </a:lnTo>
                    <a:lnTo>
                      <a:pt x="170" y="103"/>
                    </a:lnTo>
                    <a:lnTo>
                      <a:pt x="167" y="103"/>
                    </a:lnTo>
                    <a:lnTo>
                      <a:pt x="164" y="98"/>
                    </a:lnTo>
                    <a:lnTo>
                      <a:pt x="169" y="88"/>
                    </a:lnTo>
                    <a:lnTo>
                      <a:pt x="170" y="80"/>
                    </a:lnTo>
                    <a:lnTo>
                      <a:pt x="177" y="77"/>
                    </a:lnTo>
                    <a:lnTo>
                      <a:pt x="174" y="70"/>
                    </a:lnTo>
                    <a:lnTo>
                      <a:pt x="174" y="59"/>
                    </a:lnTo>
                    <a:lnTo>
                      <a:pt x="175" y="48"/>
                    </a:lnTo>
                    <a:lnTo>
                      <a:pt x="180" y="45"/>
                    </a:lnTo>
                    <a:lnTo>
                      <a:pt x="175" y="29"/>
                    </a:lnTo>
                    <a:lnTo>
                      <a:pt x="174" y="27"/>
                    </a:lnTo>
                    <a:lnTo>
                      <a:pt x="170" y="27"/>
                    </a:lnTo>
                    <a:lnTo>
                      <a:pt x="170" y="22"/>
                    </a:lnTo>
                    <a:lnTo>
                      <a:pt x="153" y="14"/>
                    </a:lnTo>
                    <a:lnTo>
                      <a:pt x="147" y="8"/>
                    </a:lnTo>
                    <a:lnTo>
                      <a:pt x="142" y="8"/>
                    </a:lnTo>
                    <a:lnTo>
                      <a:pt x="140" y="11"/>
                    </a:lnTo>
                    <a:lnTo>
                      <a:pt x="134" y="8"/>
                    </a:lnTo>
                    <a:lnTo>
                      <a:pt x="134" y="0"/>
                    </a:lnTo>
                    <a:lnTo>
                      <a:pt x="112" y="6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07" y="16"/>
                    </a:lnTo>
                    <a:lnTo>
                      <a:pt x="107" y="20"/>
                    </a:lnTo>
                    <a:lnTo>
                      <a:pt x="108" y="32"/>
                    </a:lnTo>
                    <a:lnTo>
                      <a:pt x="107" y="40"/>
                    </a:lnTo>
                    <a:lnTo>
                      <a:pt x="102" y="64"/>
                    </a:lnTo>
                    <a:lnTo>
                      <a:pt x="108" y="72"/>
                    </a:lnTo>
                    <a:lnTo>
                      <a:pt x="118" y="72"/>
                    </a:lnTo>
                    <a:lnTo>
                      <a:pt x="118" y="90"/>
                    </a:lnTo>
                    <a:lnTo>
                      <a:pt x="115" y="86"/>
                    </a:lnTo>
                    <a:lnTo>
                      <a:pt x="112" y="88"/>
                    </a:lnTo>
                    <a:lnTo>
                      <a:pt x="105" y="86"/>
                    </a:lnTo>
                    <a:lnTo>
                      <a:pt x="99" y="80"/>
                    </a:lnTo>
                    <a:lnTo>
                      <a:pt x="94" y="72"/>
                    </a:lnTo>
                    <a:lnTo>
                      <a:pt x="85" y="69"/>
                    </a:lnTo>
                    <a:lnTo>
                      <a:pt x="78" y="62"/>
                    </a:lnTo>
                    <a:lnTo>
                      <a:pt x="66" y="66"/>
                    </a:lnTo>
                    <a:lnTo>
                      <a:pt x="54" y="59"/>
                    </a:lnTo>
                    <a:lnTo>
                      <a:pt x="50" y="51"/>
                    </a:lnTo>
                    <a:lnTo>
                      <a:pt x="40" y="56"/>
                    </a:lnTo>
                    <a:lnTo>
                      <a:pt x="37" y="46"/>
                    </a:lnTo>
                    <a:lnTo>
                      <a:pt x="32" y="48"/>
                    </a:lnTo>
                    <a:lnTo>
                      <a:pt x="34" y="49"/>
                    </a:lnTo>
                    <a:lnTo>
                      <a:pt x="31" y="82"/>
                    </a:lnTo>
                    <a:lnTo>
                      <a:pt x="34" y="85"/>
                    </a:lnTo>
                    <a:lnTo>
                      <a:pt x="23" y="85"/>
                    </a:lnTo>
                    <a:lnTo>
                      <a:pt x="12" y="85"/>
                    </a:lnTo>
                    <a:lnTo>
                      <a:pt x="0" y="85"/>
                    </a:lnTo>
                    <a:lnTo>
                      <a:pt x="0" y="98"/>
                    </a:lnTo>
                    <a:lnTo>
                      <a:pt x="0" y="111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16" y="165"/>
                    </a:lnTo>
                    <a:lnTo>
                      <a:pt x="31" y="162"/>
                    </a:lnTo>
                    <a:lnTo>
                      <a:pt x="42" y="164"/>
                    </a:lnTo>
                    <a:lnTo>
                      <a:pt x="46" y="170"/>
                    </a:lnTo>
                    <a:lnTo>
                      <a:pt x="58" y="172"/>
                    </a:lnTo>
                    <a:lnTo>
                      <a:pt x="66" y="172"/>
                    </a:lnTo>
                    <a:lnTo>
                      <a:pt x="69" y="173"/>
                    </a:lnTo>
                    <a:lnTo>
                      <a:pt x="72" y="173"/>
                    </a:lnTo>
                    <a:lnTo>
                      <a:pt x="73" y="17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34" name="Freeform 87"/>
              <p:cNvSpPr/>
              <p:nvPr/>
            </p:nvSpPr>
            <p:spPr>
              <a:xfrm>
                <a:off x="5068800" y="1871640"/>
                <a:ext cx="128160" cy="9504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5040"/>
                  <a:gd name="textAreaBottom" fmla="*/ 95400 h 95040"/>
                  <a:gd name="GluePoint1X" fmla="*/ 67 w 81"/>
                  <a:gd name="GluePoint1Y" fmla="*/ 60 h 60"/>
                  <a:gd name="GluePoint2X" fmla="*/ 63 w 81"/>
                  <a:gd name="GluePoint2Y" fmla="*/ 49 h 60"/>
                  <a:gd name="GluePoint3X" fmla="*/ 65 w 81"/>
                  <a:gd name="GluePoint3Y" fmla="*/ 47 h 60"/>
                  <a:gd name="GluePoint4X" fmla="*/ 70 w 81"/>
                  <a:gd name="GluePoint4Y" fmla="*/ 50 h 60"/>
                  <a:gd name="GluePoint5X" fmla="*/ 70 w 81"/>
                  <a:gd name="GluePoint5Y" fmla="*/ 49 h 60"/>
                  <a:gd name="GluePoint6X" fmla="*/ 70 w 81"/>
                  <a:gd name="GluePoint6Y" fmla="*/ 31 h 60"/>
                  <a:gd name="GluePoint7X" fmla="*/ 73 w 81"/>
                  <a:gd name="GluePoint7Y" fmla="*/ 28 h 60"/>
                  <a:gd name="GluePoint8X" fmla="*/ 78 w 81"/>
                  <a:gd name="GluePoint8Y" fmla="*/ 28 h 60"/>
                  <a:gd name="GluePoint9X" fmla="*/ 81 w 81"/>
                  <a:gd name="GluePoint9Y" fmla="*/ 29 h 60"/>
                  <a:gd name="GluePoint10X" fmla="*/ 78 w 81"/>
                  <a:gd name="GluePoint10Y" fmla="*/ 24 h 60"/>
                  <a:gd name="GluePoint11X" fmla="*/ 74 w 81"/>
                  <a:gd name="GluePoint11Y" fmla="*/ 23 h 60"/>
                  <a:gd name="GluePoint12X" fmla="*/ 68 w 81"/>
                  <a:gd name="GluePoint12Y" fmla="*/ 23 h 60"/>
                  <a:gd name="GluePoint13X" fmla="*/ 57 w 81"/>
                  <a:gd name="GluePoint13Y" fmla="*/ 8 h 60"/>
                  <a:gd name="GluePoint14X" fmla="*/ 47 w 81"/>
                  <a:gd name="GluePoint14Y" fmla="*/ 2 h 60"/>
                  <a:gd name="GluePoint15X" fmla="*/ 40 w 81"/>
                  <a:gd name="GluePoint15Y" fmla="*/ 13 h 60"/>
                  <a:gd name="GluePoint16X" fmla="*/ 33 w 81"/>
                  <a:gd name="GluePoint16Y" fmla="*/ 12 h 60"/>
                  <a:gd name="GluePoint17X" fmla="*/ 30 w 81"/>
                  <a:gd name="GluePoint17Y" fmla="*/ 7 h 60"/>
                  <a:gd name="GluePoint18X" fmla="*/ 19 w 81"/>
                  <a:gd name="GluePoint18Y" fmla="*/ 0 h 60"/>
                  <a:gd name="GluePoint19X" fmla="*/ 16 w 81"/>
                  <a:gd name="GluePoint19Y" fmla="*/ 5 h 60"/>
                  <a:gd name="GluePoint20X" fmla="*/ 22 w 81"/>
                  <a:gd name="GluePoint20Y" fmla="*/ 10 h 60"/>
                  <a:gd name="GluePoint21X" fmla="*/ 24 w 81"/>
                  <a:gd name="GluePoint21Y" fmla="*/ 12 h 60"/>
                  <a:gd name="GluePoint22X" fmla="*/ 24 w 81"/>
                  <a:gd name="GluePoint22Y" fmla="*/ 13 h 60"/>
                  <a:gd name="GluePoint23X" fmla="*/ 14 w 81"/>
                  <a:gd name="GluePoint23Y" fmla="*/ 12 h 60"/>
                  <a:gd name="GluePoint24X" fmla="*/ 6 w 81"/>
                  <a:gd name="GluePoint24Y" fmla="*/ 8 h 60"/>
                  <a:gd name="GluePoint25X" fmla="*/ 0 w 81"/>
                  <a:gd name="GluePoint25Y" fmla="*/ 12 h 60"/>
                  <a:gd name="GluePoint26X" fmla="*/ 0 w 81"/>
                  <a:gd name="GluePoint26Y" fmla="*/ 10 h 60"/>
                  <a:gd name="GluePoint27X" fmla="*/ 5 w 81"/>
                  <a:gd name="GluePoint27Y" fmla="*/ 16 h 60"/>
                  <a:gd name="GluePoint28X" fmla="*/ 9 w 81"/>
                  <a:gd name="GluePoint28Y" fmla="*/ 16 h 60"/>
                  <a:gd name="GluePoint29X" fmla="*/ 9 w 81"/>
                  <a:gd name="GluePoint29Y" fmla="*/ 24 h 60"/>
                  <a:gd name="GluePoint30X" fmla="*/ 17 w 81"/>
                  <a:gd name="GluePoint30Y" fmla="*/ 29 h 60"/>
                  <a:gd name="GluePoint31X" fmla="*/ 17 w 81"/>
                  <a:gd name="GluePoint31Y" fmla="*/ 32 h 60"/>
                  <a:gd name="GluePoint32X" fmla="*/ 16 w 81"/>
                  <a:gd name="GluePoint32Y" fmla="*/ 32 h 60"/>
                  <a:gd name="GluePoint33X" fmla="*/ 16 w 81"/>
                  <a:gd name="GluePoint33Y" fmla="*/ 36 h 60"/>
                  <a:gd name="GluePoint34X" fmla="*/ 24 w 81"/>
                  <a:gd name="GluePoint34Y" fmla="*/ 41 h 60"/>
                  <a:gd name="GluePoint35X" fmla="*/ 27 w 81"/>
                  <a:gd name="GluePoint35Y" fmla="*/ 41 h 60"/>
                  <a:gd name="GluePoint36X" fmla="*/ 27 w 81"/>
                  <a:gd name="GluePoint36Y" fmla="*/ 44 h 60"/>
                  <a:gd name="GluePoint37X" fmla="*/ 28 w 81"/>
                  <a:gd name="GluePoint37Y" fmla="*/ 45 h 60"/>
                  <a:gd name="GluePoint38X" fmla="*/ 28 w 81"/>
                  <a:gd name="GluePoint38Y" fmla="*/ 47 h 60"/>
                  <a:gd name="GluePoint39X" fmla="*/ 27 w 81"/>
                  <a:gd name="GluePoint39Y" fmla="*/ 49 h 60"/>
                  <a:gd name="GluePoint40X" fmla="*/ 30 w 81"/>
                  <a:gd name="GluePoint40Y" fmla="*/ 53 h 60"/>
                  <a:gd name="GluePoint41X" fmla="*/ 33 w 81"/>
                  <a:gd name="GluePoint41Y" fmla="*/ 53 h 60"/>
                  <a:gd name="GluePoint42X" fmla="*/ 38 w 81"/>
                  <a:gd name="GluePoint42Y" fmla="*/ 44 h 60"/>
                  <a:gd name="GluePoint43X" fmla="*/ 47 w 81"/>
                  <a:gd name="GluePoint43Y" fmla="*/ 41 h 60"/>
                  <a:gd name="GluePoint44X" fmla="*/ 52 w 81"/>
                  <a:gd name="GluePoint44Y" fmla="*/ 42 h 60"/>
                  <a:gd name="GluePoint45X" fmla="*/ 55 w 81"/>
                  <a:gd name="GluePoint45Y" fmla="*/ 52 h 60"/>
                  <a:gd name="GluePoint46X" fmla="*/ 52 w 81"/>
                  <a:gd name="GluePoint46Y" fmla="*/ 55 h 60"/>
                  <a:gd name="GluePoint47X" fmla="*/ 62 w 81"/>
                  <a:gd name="GluePoint47Y" fmla="*/ 60 h 60"/>
                  <a:gd name="GluePoint48X" fmla="*/ 67 w 81"/>
                  <a:gd name="GluePoint48Y" fmla="*/ 60 h 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81" h="60">
                    <a:moveTo>
                      <a:pt x="67" y="60"/>
                    </a:moveTo>
                    <a:lnTo>
                      <a:pt x="63" y="49"/>
                    </a:lnTo>
                    <a:lnTo>
                      <a:pt x="65" y="47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31"/>
                    </a:lnTo>
                    <a:lnTo>
                      <a:pt x="73" y="28"/>
                    </a:lnTo>
                    <a:lnTo>
                      <a:pt x="78" y="28"/>
                    </a:lnTo>
                    <a:lnTo>
                      <a:pt x="81" y="29"/>
                    </a:lnTo>
                    <a:lnTo>
                      <a:pt x="78" y="24"/>
                    </a:lnTo>
                    <a:lnTo>
                      <a:pt x="74" y="23"/>
                    </a:lnTo>
                    <a:lnTo>
                      <a:pt x="68" y="23"/>
                    </a:lnTo>
                    <a:lnTo>
                      <a:pt x="57" y="8"/>
                    </a:lnTo>
                    <a:lnTo>
                      <a:pt x="47" y="2"/>
                    </a:lnTo>
                    <a:lnTo>
                      <a:pt x="40" y="13"/>
                    </a:lnTo>
                    <a:lnTo>
                      <a:pt x="33" y="12"/>
                    </a:lnTo>
                    <a:lnTo>
                      <a:pt x="30" y="7"/>
                    </a:lnTo>
                    <a:lnTo>
                      <a:pt x="19" y="0"/>
                    </a:lnTo>
                    <a:lnTo>
                      <a:pt x="16" y="5"/>
                    </a:lnTo>
                    <a:lnTo>
                      <a:pt x="22" y="10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14" y="12"/>
                    </a:lnTo>
                    <a:lnTo>
                      <a:pt x="6" y="8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9" y="16"/>
                    </a:lnTo>
                    <a:lnTo>
                      <a:pt x="9" y="24"/>
                    </a:lnTo>
                    <a:lnTo>
                      <a:pt x="17" y="29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6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27" y="44"/>
                    </a:lnTo>
                    <a:lnTo>
                      <a:pt x="28" y="45"/>
                    </a:lnTo>
                    <a:lnTo>
                      <a:pt x="28" y="47"/>
                    </a:lnTo>
                    <a:lnTo>
                      <a:pt x="27" y="49"/>
                    </a:lnTo>
                    <a:lnTo>
                      <a:pt x="30" y="53"/>
                    </a:lnTo>
                    <a:lnTo>
                      <a:pt x="33" y="53"/>
                    </a:lnTo>
                    <a:lnTo>
                      <a:pt x="38" y="44"/>
                    </a:lnTo>
                    <a:lnTo>
                      <a:pt x="47" y="41"/>
                    </a:lnTo>
                    <a:lnTo>
                      <a:pt x="52" y="42"/>
                    </a:lnTo>
                    <a:lnTo>
                      <a:pt x="55" y="52"/>
                    </a:lnTo>
                    <a:lnTo>
                      <a:pt x="52" y="55"/>
                    </a:lnTo>
                    <a:lnTo>
                      <a:pt x="62" y="60"/>
                    </a:lnTo>
                    <a:lnTo>
                      <a:pt x="67" y="6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35" name="Freeform 88"/>
              <p:cNvSpPr/>
              <p:nvPr/>
            </p:nvSpPr>
            <p:spPr>
              <a:xfrm>
                <a:off x="5938920" y="1593720"/>
                <a:ext cx="711000" cy="288720"/>
              </a:xfrm>
              <a:custGeom>
                <a:avLst/>
                <a:gdLst>
                  <a:gd name="textAreaLeft" fmla="*/ 0 w 711000"/>
                  <a:gd name="textAreaRight" fmla="*/ 711360 w 711000"/>
                  <a:gd name="textAreaTop" fmla="*/ 0 h 288720"/>
                  <a:gd name="textAreaBottom" fmla="*/ 289080 h 288720"/>
                  <a:gd name="GluePoint1X" fmla="*/ 370 w 448"/>
                  <a:gd name="GluePoint1Y" fmla="*/ 52 h 182"/>
                  <a:gd name="GluePoint2X" fmla="*/ 376 w 448"/>
                  <a:gd name="GluePoint2Y" fmla="*/ 66 h 182"/>
                  <a:gd name="GluePoint3X" fmla="*/ 387 w 448"/>
                  <a:gd name="GluePoint3Y" fmla="*/ 77 h 182"/>
                  <a:gd name="GluePoint4X" fmla="*/ 410 w 448"/>
                  <a:gd name="GluePoint4Y" fmla="*/ 77 h 182"/>
                  <a:gd name="GluePoint5X" fmla="*/ 425 w 448"/>
                  <a:gd name="GluePoint5Y" fmla="*/ 76 h 182"/>
                  <a:gd name="GluePoint6X" fmla="*/ 438 w 448"/>
                  <a:gd name="GluePoint6Y" fmla="*/ 84 h 182"/>
                  <a:gd name="GluePoint7X" fmla="*/ 445 w 448"/>
                  <a:gd name="GluePoint7Y" fmla="*/ 90 h 182"/>
                  <a:gd name="GluePoint8X" fmla="*/ 430 w 448"/>
                  <a:gd name="GluePoint8Y" fmla="*/ 95 h 182"/>
                  <a:gd name="GluePoint9X" fmla="*/ 405 w 448"/>
                  <a:gd name="GluePoint9Y" fmla="*/ 111 h 182"/>
                  <a:gd name="GluePoint10X" fmla="*/ 395 w 448"/>
                  <a:gd name="GluePoint10Y" fmla="*/ 114 h 182"/>
                  <a:gd name="GluePoint11X" fmla="*/ 386 w 448"/>
                  <a:gd name="GluePoint11Y" fmla="*/ 127 h 182"/>
                  <a:gd name="GluePoint12X" fmla="*/ 367 w 448"/>
                  <a:gd name="GluePoint12Y" fmla="*/ 122 h 182"/>
                  <a:gd name="GluePoint13X" fmla="*/ 362 w 448"/>
                  <a:gd name="GluePoint13Y" fmla="*/ 135 h 182"/>
                  <a:gd name="GluePoint14X" fmla="*/ 373 w 448"/>
                  <a:gd name="GluePoint14Y" fmla="*/ 145 h 182"/>
                  <a:gd name="GluePoint15X" fmla="*/ 343 w 448"/>
                  <a:gd name="GluePoint15Y" fmla="*/ 169 h 182"/>
                  <a:gd name="GluePoint16X" fmla="*/ 325 w 448"/>
                  <a:gd name="GluePoint16Y" fmla="*/ 167 h 182"/>
                  <a:gd name="GluePoint17X" fmla="*/ 310 w 448"/>
                  <a:gd name="GluePoint17Y" fmla="*/ 174 h 182"/>
                  <a:gd name="GluePoint18X" fmla="*/ 283 w 448"/>
                  <a:gd name="GluePoint18Y" fmla="*/ 179 h 182"/>
                  <a:gd name="GluePoint19X" fmla="*/ 254 w 448"/>
                  <a:gd name="GluePoint19Y" fmla="*/ 172 h 182"/>
                  <a:gd name="GluePoint20X" fmla="*/ 225 w 448"/>
                  <a:gd name="GluePoint20Y" fmla="*/ 161 h 182"/>
                  <a:gd name="GluePoint21X" fmla="*/ 170 w 448"/>
                  <a:gd name="GluePoint21Y" fmla="*/ 161 h 182"/>
                  <a:gd name="GluePoint22X" fmla="*/ 138 w 448"/>
                  <a:gd name="GluePoint22Y" fmla="*/ 135 h 182"/>
                  <a:gd name="GluePoint23X" fmla="*/ 90 w 448"/>
                  <a:gd name="GluePoint23Y" fmla="*/ 124 h 182"/>
                  <a:gd name="GluePoint24X" fmla="*/ 65 w 448"/>
                  <a:gd name="GluePoint24Y" fmla="*/ 111 h 182"/>
                  <a:gd name="GluePoint25X" fmla="*/ 43 w 448"/>
                  <a:gd name="GluePoint25Y" fmla="*/ 79 h 182"/>
                  <a:gd name="GluePoint26X" fmla="*/ 27 w 448"/>
                  <a:gd name="GluePoint26Y" fmla="*/ 72 h 182"/>
                  <a:gd name="GluePoint27X" fmla="*/ 20 w 448"/>
                  <a:gd name="GluePoint27Y" fmla="*/ 72 h 182"/>
                  <a:gd name="GluePoint28X" fmla="*/ 6 w 448"/>
                  <a:gd name="GluePoint28Y" fmla="*/ 63 h 182"/>
                  <a:gd name="GluePoint29X" fmla="*/ 3 w 448"/>
                  <a:gd name="GluePoint29Y" fmla="*/ 47 h 182"/>
                  <a:gd name="GluePoint30X" fmla="*/ 73 w 448"/>
                  <a:gd name="GluePoint30Y" fmla="*/ 31 h 182"/>
                  <a:gd name="GluePoint31X" fmla="*/ 124 w 448"/>
                  <a:gd name="GluePoint31Y" fmla="*/ 37 h 182"/>
                  <a:gd name="GluePoint32X" fmla="*/ 122 w 448"/>
                  <a:gd name="GluePoint32Y" fmla="*/ 29 h 182"/>
                  <a:gd name="GluePoint33X" fmla="*/ 113 w 448"/>
                  <a:gd name="GluePoint33Y" fmla="*/ 13 h 182"/>
                  <a:gd name="GluePoint34X" fmla="*/ 165 w 448"/>
                  <a:gd name="GluePoint34Y" fmla="*/ 11 h 182"/>
                  <a:gd name="GluePoint35X" fmla="*/ 189 w 448"/>
                  <a:gd name="GluePoint35Y" fmla="*/ 31 h 182"/>
                  <a:gd name="GluePoint36X" fmla="*/ 214 w 448"/>
                  <a:gd name="GluePoint36Y" fmla="*/ 26 h 182"/>
                  <a:gd name="GluePoint37X" fmla="*/ 262 w 448"/>
                  <a:gd name="GluePoint37Y" fmla="*/ 40 h 182"/>
                  <a:gd name="GluePoint38X" fmla="*/ 306 w 448"/>
                  <a:gd name="GluePoint38Y" fmla="*/ 52 h 182"/>
                  <a:gd name="GluePoint39X" fmla="*/ 344 w 448"/>
                  <a:gd name="GluePoint39Y" fmla="*/ 34 h 182"/>
                  <a:gd name="GluePoint40X" fmla="*/ 371 w 448"/>
                  <a:gd name="GluePoint40Y" fmla="*/ 39 h 18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448" h="182">
                    <a:moveTo>
                      <a:pt x="371" y="39"/>
                    </a:moveTo>
                    <a:lnTo>
                      <a:pt x="370" y="52"/>
                    </a:lnTo>
                    <a:lnTo>
                      <a:pt x="375" y="58"/>
                    </a:lnTo>
                    <a:lnTo>
                      <a:pt x="376" y="66"/>
                    </a:lnTo>
                    <a:lnTo>
                      <a:pt x="379" y="71"/>
                    </a:lnTo>
                    <a:lnTo>
                      <a:pt x="387" y="77"/>
                    </a:lnTo>
                    <a:lnTo>
                      <a:pt x="405" y="79"/>
                    </a:lnTo>
                    <a:lnTo>
                      <a:pt x="410" y="77"/>
                    </a:lnTo>
                    <a:lnTo>
                      <a:pt x="416" y="71"/>
                    </a:lnTo>
                    <a:lnTo>
                      <a:pt x="425" y="76"/>
                    </a:lnTo>
                    <a:lnTo>
                      <a:pt x="435" y="82"/>
                    </a:lnTo>
                    <a:lnTo>
                      <a:pt x="438" y="84"/>
                    </a:lnTo>
                    <a:lnTo>
                      <a:pt x="441" y="88"/>
                    </a:lnTo>
                    <a:lnTo>
                      <a:pt x="445" y="90"/>
                    </a:lnTo>
                    <a:lnTo>
                      <a:pt x="448" y="93"/>
                    </a:lnTo>
                    <a:lnTo>
                      <a:pt x="430" y="95"/>
                    </a:lnTo>
                    <a:lnTo>
                      <a:pt x="413" y="95"/>
                    </a:lnTo>
                    <a:lnTo>
                      <a:pt x="405" y="111"/>
                    </a:lnTo>
                    <a:lnTo>
                      <a:pt x="400" y="114"/>
                    </a:lnTo>
                    <a:lnTo>
                      <a:pt x="395" y="114"/>
                    </a:lnTo>
                    <a:lnTo>
                      <a:pt x="391" y="124"/>
                    </a:lnTo>
                    <a:lnTo>
                      <a:pt x="386" y="127"/>
                    </a:lnTo>
                    <a:lnTo>
                      <a:pt x="375" y="125"/>
                    </a:lnTo>
                    <a:lnTo>
                      <a:pt x="367" y="122"/>
                    </a:lnTo>
                    <a:lnTo>
                      <a:pt x="362" y="124"/>
                    </a:lnTo>
                    <a:lnTo>
                      <a:pt x="362" y="135"/>
                    </a:lnTo>
                    <a:lnTo>
                      <a:pt x="370" y="142"/>
                    </a:lnTo>
                    <a:lnTo>
                      <a:pt x="373" y="145"/>
                    </a:lnTo>
                    <a:lnTo>
                      <a:pt x="357" y="166"/>
                    </a:lnTo>
                    <a:lnTo>
                      <a:pt x="343" y="169"/>
                    </a:lnTo>
                    <a:lnTo>
                      <a:pt x="335" y="167"/>
                    </a:lnTo>
                    <a:lnTo>
                      <a:pt x="325" y="167"/>
                    </a:lnTo>
                    <a:lnTo>
                      <a:pt x="310" y="172"/>
                    </a:lnTo>
                    <a:lnTo>
                      <a:pt x="310" y="174"/>
                    </a:lnTo>
                    <a:lnTo>
                      <a:pt x="292" y="182"/>
                    </a:lnTo>
                    <a:lnTo>
                      <a:pt x="283" y="179"/>
                    </a:lnTo>
                    <a:lnTo>
                      <a:pt x="276" y="179"/>
                    </a:lnTo>
                    <a:lnTo>
                      <a:pt x="254" y="172"/>
                    </a:lnTo>
                    <a:lnTo>
                      <a:pt x="238" y="164"/>
                    </a:lnTo>
                    <a:lnTo>
                      <a:pt x="225" y="161"/>
                    </a:lnTo>
                    <a:lnTo>
                      <a:pt x="175" y="162"/>
                    </a:lnTo>
                    <a:lnTo>
                      <a:pt x="170" y="161"/>
                    </a:lnTo>
                    <a:lnTo>
                      <a:pt x="155" y="151"/>
                    </a:lnTo>
                    <a:lnTo>
                      <a:pt x="138" y="135"/>
                    </a:lnTo>
                    <a:lnTo>
                      <a:pt x="100" y="122"/>
                    </a:lnTo>
                    <a:lnTo>
                      <a:pt x="90" y="124"/>
                    </a:lnTo>
                    <a:lnTo>
                      <a:pt x="67" y="117"/>
                    </a:lnTo>
                    <a:lnTo>
                      <a:pt x="65" y="111"/>
                    </a:lnTo>
                    <a:lnTo>
                      <a:pt x="59" y="97"/>
                    </a:lnTo>
                    <a:lnTo>
                      <a:pt x="43" y="79"/>
                    </a:lnTo>
                    <a:lnTo>
                      <a:pt x="40" y="76"/>
                    </a:lnTo>
                    <a:lnTo>
                      <a:pt x="27" y="72"/>
                    </a:lnTo>
                    <a:lnTo>
                      <a:pt x="25" y="74"/>
                    </a:lnTo>
                    <a:lnTo>
                      <a:pt x="20" y="72"/>
                    </a:lnTo>
                    <a:lnTo>
                      <a:pt x="16" y="68"/>
                    </a:lnTo>
                    <a:lnTo>
                      <a:pt x="6" y="63"/>
                    </a:lnTo>
                    <a:lnTo>
                      <a:pt x="0" y="55"/>
                    </a:lnTo>
                    <a:lnTo>
                      <a:pt x="3" y="47"/>
                    </a:lnTo>
                    <a:lnTo>
                      <a:pt x="40" y="27"/>
                    </a:lnTo>
                    <a:lnTo>
                      <a:pt x="73" y="31"/>
                    </a:lnTo>
                    <a:lnTo>
                      <a:pt x="86" y="37"/>
                    </a:lnTo>
                    <a:lnTo>
                      <a:pt x="124" y="37"/>
                    </a:lnTo>
                    <a:lnTo>
                      <a:pt x="125" y="35"/>
                    </a:lnTo>
                    <a:lnTo>
                      <a:pt x="122" y="29"/>
                    </a:lnTo>
                    <a:lnTo>
                      <a:pt x="122" y="26"/>
                    </a:lnTo>
                    <a:lnTo>
                      <a:pt x="113" y="13"/>
                    </a:lnTo>
                    <a:lnTo>
                      <a:pt x="122" y="0"/>
                    </a:lnTo>
                    <a:lnTo>
                      <a:pt x="165" y="11"/>
                    </a:lnTo>
                    <a:lnTo>
                      <a:pt x="176" y="24"/>
                    </a:lnTo>
                    <a:lnTo>
                      <a:pt x="189" y="31"/>
                    </a:lnTo>
                    <a:lnTo>
                      <a:pt x="198" y="32"/>
                    </a:lnTo>
                    <a:lnTo>
                      <a:pt x="214" y="26"/>
                    </a:lnTo>
                    <a:lnTo>
                      <a:pt x="222" y="27"/>
                    </a:lnTo>
                    <a:lnTo>
                      <a:pt x="262" y="40"/>
                    </a:lnTo>
                    <a:lnTo>
                      <a:pt x="275" y="47"/>
                    </a:lnTo>
                    <a:lnTo>
                      <a:pt x="306" y="52"/>
                    </a:lnTo>
                    <a:lnTo>
                      <a:pt x="330" y="45"/>
                    </a:lnTo>
                    <a:lnTo>
                      <a:pt x="344" y="34"/>
                    </a:lnTo>
                    <a:lnTo>
                      <a:pt x="364" y="40"/>
                    </a:lnTo>
                    <a:lnTo>
                      <a:pt x="371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36" name="Freeform 89"/>
              <p:cNvSpPr/>
              <p:nvPr/>
            </p:nvSpPr>
            <p:spPr>
              <a:xfrm>
                <a:off x="2098800" y="3008160"/>
                <a:ext cx="137880" cy="17568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175680"/>
                  <a:gd name="textAreaBottom" fmla="*/ 176040 h 175680"/>
                  <a:gd name="GluePoint1X" fmla="*/ 86 w 87"/>
                  <a:gd name="GluePoint1Y" fmla="*/ 24 h 111"/>
                  <a:gd name="GluePoint2X" fmla="*/ 73 w 87"/>
                  <a:gd name="GluePoint2Y" fmla="*/ 18 h 111"/>
                  <a:gd name="GluePoint3X" fmla="*/ 71 w 87"/>
                  <a:gd name="GluePoint3Y" fmla="*/ 19 h 111"/>
                  <a:gd name="GluePoint4X" fmla="*/ 55 w 87"/>
                  <a:gd name="GluePoint4Y" fmla="*/ 19 h 111"/>
                  <a:gd name="GluePoint5X" fmla="*/ 52 w 87"/>
                  <a:gd name="GluePoint5Y" fmla="*/ 13 h 111"/>
                  <a:gd name="GluePoint6X" fmla="*/ 49 w 87"/>
                  <a:gd name="GluePoint6Y" fmla="*/ 10 h 111"/>
                  <a:gd name="GluePoint7X" fmla="*/ 40 w 87"/>
                  <a:gd name="GluePoint7Y" fmla="*/ 5 h 111"/>
                  <a:gd name="GluePoint8X" fmla="*/ 30 w 87"/>
                  <a:gd name="GluePoint8Y" fmla="*/ 0 h 111"/>
                  <a:gd name="GluePoint9X" fmla="*/ 19 w 87"/>
                  <a:gd name="GluePoint9Y" fmla="*/ 8 h 111"/>
                  <a:gd name="GluePoint10X" fmla="*/ 13 w 87"/>
                  <a:gd name="GluePoint10Y" fmla="*/ 8 h 111"/>
                  <a:gd name="GluePoint11X" fmla="*/ 11 w 87"/>
                  <a:gd name="GluePoint11Y" fmla="*/ 11 h 111"/>
                  <a:gd name="GluePoint12X" fmla="*/ 13 w 87"/>
                  <a:gd name="GluePoint12Y" fmla="*/ 21 h 111"/>
                  <a:gd name="GluePoint13X" fmla="*/ 8 w 87"/>
                  <a:gd name="GluePoint13Y" fmla="*/ 29 h 111"/>
                  <a:gd name="GluePoint14X" fmla="*/ 6 w 87"/>
                  <a:gd name="GluePoint14Y" fmla="*/ 35 h 111"/>
                  <a:gd name="GluePoint15X" fmla="*/ 0 w 87"/>
                  <a:gd name="GluePoint15Y" fmla="*/ 42 h 111"/>
                  <a:gd name="GluePoint16X" fmla="*/ 1 w 87"/>
                  <a:gd name="GluePoint16Y" fmla="*/ 64 h 111"/>
                  <a:gd name="GluePoint17X" fmla="*/ 9 w 87"/>
                  <a:gd name="GluePoint17Y" fmla="*/ 69 h 111"/>
                  <a:gd name="GluePoint18X" fmla="*/ 14 w 87"/>
                  <a:gd name="GluePoint18Y" fmla="*/ 61 h 111"/>
                  <a:gd name="GluePoint19X" fmla="*/ 17 w 87"/>
                  <a:gd name="GluePoint19Y" fmla="*/ 69 h 111"/>
                  <a:gd name="GluePoint20X" fmla="*/ 16 w 87"/>
                  <a:gd name="GluePoint20Y" fmla="*/ 79 h 111"/>
                  <a:gd name="GluePoint21X" fmla="*/ 8 w 87"/>
                  <a:gd name="GluePoint21Y" fmla="*/ 84 h 111"/>
                  <a:gd name="GluePoint22X" fmla="*/ 11 w 87"/>
                  <a:gd name="GluePoint22Y" fmla="*/ 92 h 111"/>
                  <a:gd name="GluePoint23X" fmla="*/ 5 w 87"/>
                  <a:gd name="GluePoint23Y" fmla="*/ 95 h 111"/>
                  <a:gd name="GluePoint24X" fmla="*/ 8 w 87"/>
                  <a:gd name="GluePoint24Y" fmla="*/ 103 h 111"/>
                  <a:gd name="GluePoint25X" fmla="*/ 13 w 87"/>
                  <a:gd name="GluePoint25Y" fmla="*/ 101 h 111"/>
                  <a:gd name="GluePoint26X" fmla="*/ 16 w 87"/>
                  <a:gd name="GluePoint26Y" fmla="*/ 103 h 111"/>
                  <a:gd name="GluePoint27X" fmla="*/ 21 w 87"/>
                  <a:gd name="GluePoint27Y" fmla="*/ 103 h 111"/>
                  <a:gd name="GluePoint28X" fmla="*/ 24 w 87"/>
                  <a:gd name="GluePoint28Y" fmla="*/ 111 h 111"/>
                  <a:gd name="GluePoint29X" fmla="*/ 28 w 87"/>
                  <a:gd name="GluePoint29Y" fmla="*/ 109 h 111"/>
                  <a:gd name="GluePoint30X" fmla="*/ 33 w 87"/>
                  <a:gd name="GluePoint30Y" fmla="*/ 106 h 111"/>
                  <a:gd name="GluePoint31X" fmla="*/ 35 w 87"/>
                  <a:gd name="GluePoint31Y" fmla="*/ 92 h 111"/>
                  <a:gd name="GluePoint32X" fmla="*/ 38 w 87"/>
                  <a:gd name="GluePoint32Y" fmla="*/ 85 h 111"/>
                  <a:gd name="GluePoint33X" fmla="*/ 41 w 87"/>
                  <a:gd name="GluePoint33Y" fmla="*/ 85 h 111"/>
                  <a:gd name="GluePoint34X" fmla="*/ 44 w 87"/>
                  <a:gd name="GluePoint34Y" fmla="*/ 79 h 111"/>
                  <a:gd name="GluePoint35X" fmla="*/ 65 w 87"/>
                  <a:gd name="GluePoint35Y" fmla="*/ 69 h 111"/>
                  <a:gd name="GluePoint36X" fmla="*/ 79 w 87"/>
                  <a:gd name="GluePoint36Y" fmla="*/ 53 h 111"/>
                  <a:gd name="GluePoint37X" fmla="*/ 84 w 87"/>
                  <a:gd name="GluePoint37Y" fmla="*/ 40 h 111"/>
                  <a:gd name="GluePoint38X" fmla="*/ 87 w 87"/>
                  <a:gd name="GluePoint38Y" fmla="*/ 40 h 111"/>
                  <a:gd name="GluePoint39X" fmla="*/ 81 w 87"/>
                  <a:gd name="GluePoint39Y" fmla="*/ 27 h 111"/>
                  <a:gd name="GluePoint40X" fmla="*/ 81 w 87"/>
                  <a:gd name="GluePoint40Y" fmla="*/ 26 h 111"/>
                  <a:gd name="GluePoint41X" fmla="*/ 86 w 87"/>
                  <a:gd name="GluePoint41Y" fmla="*/ 24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7" h="111">
                    <a:moveTo>
                      <a:pt x="86" y="24"/>
                    </a:moveTo>
                    <a:lnTo>
                      <a:pt x="73" y="18"/>
                    </a:lnTo>
                    <a:lnTo>
                      <a:pt x="71" y="19"/>
                    </a:lnTo>
                    <a:lnTo>
                      <a:pt x="55" y="19"/>
                    </a:lnTo>
                    <a:lnTo>
                      <a:pt x="52" y="13"/>
                    </a:lnTo>
                    <a:lnTo>
                      <a:pt x="49" y="10"/>
                    </a:lnTo>
                    <a:lnTo>
                      <a:pt x="40" y="5"/>
                    </a:lnTo>
                    <a:lnTo>
                      <a:pt x="30" y="0"/>
                    </a:lnTo>
                    <a:lnTo>
                      <a:pt x="19" y="8"/>
                    </a:lnTo>
                    <a:lnTo>
                      <a:pt x="13" y="8"/>
                    </a:lnTo>
                    <a:lnTo>
                      <a:pt x="11" y="11"/>
                    </a:lnTo>
                    <a:lnTo>
                      <a:pt x="13" y="21"/>
                    </a:lnTo>
                    <a:lnTo>
                      <a:pt x="8" y="29"/>
                    </a:lnTo>
                    <a:lnTo>
                      <a:pt x="6" y="35"/>
                    </a:lnTo>
                    <a:lnTo>
                      <a:pt x="0" y="42"/>
                    </a:lnTo>
                    <a:lnTo>
                      <a:pt x="1" y="64"/>
                    </a:lnTo>
                    <a:lnTo>
                      <a:pt x="9" y="69"/>
                    </a:lnTo>
                    <a:lnTo>
                      <a:pt x="14" y="61"/>
                    </a:lnTo>
                    <a:lnTo>
                      <a:pt x="17" y="69"/>
                    </a:lnTo>
                    <a:lnTo>
                      <a:pt x="16" y="79"/>
                    </a:lnTo>
                    <a:lnTo>
                      <a:pt x="8" y="84"/>
                    </a:lnTo>
                    <a:lnTo>
                      <a:pt x="11" y="92"/>
                    </a:lnTo>
                    <a:lnTo>
                      <a:pt x="5" y="95"/>
                    </a:lnTo>
                    <a:lnTo>
                      <a:pt x="8" y="103"/>
                    </a:lnTo>
                    <a:lnTo>
                      <a:pt x="13" y="101"/>
                    </a:lnTo>
                    <a:lnTo>
                      <a:pt x="16" y="103"/>
                    </a:lnTo>
                    <a:lnTo>
                      <a:pt x="21" y="103"/>
                    </a:lnTo>
                    <a:lnTo>
                      <a:pt x="24" y="111"/>
                    </a:lnTo>
                    <a:lnTo>
                      <a:pt x="28" y="109"/>
                    </a:lnTo>
                    <a:lnTo>
                      <a:pt x="33" y="106"/>
                    </a:lnTo>
                    <a:lnTo>
                      <a:pt x="35" y="92"/>
                    </a:lnTo>
                    <a:lnTo>
                      <a:pt x="38" y="85"/>
                    </a:lnTo>
                    <a:lnTo>
                      <a:pt x="41" y="85"/>
                    </a:lnTo>
                    <a:lnTo>
                      <a:pt x="44" y="79"/>
                    </a:lnTo>
                    <a:lnTo>
                      <a:pt x="65" y="69"/>
                    </a:lnTo>
                    <a:lnTo>
                      <a:pt x="79" y="53"/>
                    </a:lnTo>
                    <a:lnTo>
                      <a:pt x="84" y="40"/>
                    </a:lnTo>
                    <a:lnTo>
                      <a:pt x="87" y="40"/>
                    </a:lnTo>
                    <a:lnTo>
                      <a:pt x="81" y="27"/>
                    </a:lnTo>
                    <a:lnTo>
                      <a:pt x="81" y="26"/>
                    </a:lnTo>
                    <a:lnTo>
                      <a:pt x="86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37" name="Freeform 90"/>
              <p:cNvSpPr/>
              <p:nvPr/>
            </p:nvSpPr>
            <p:spPr>
              <a:xfrm>
                <a:off x="2143080" y="2697120"/>
                <a:ext cx="294840" cy="463320"/>
              </a:xfrm>
              <a:custGeom>
                <a:avLst/>
                <a:gdLst>
                  <a:gd name="textAreaLeft" fmla="*/ 0 w 294840"/>
                  <a:gd name="textAreaRight" fmla="*/ 295200 w 294840"/>
                  <a:gd name="textAreaTop" fmla="*/ 0 h 463320"/>
                  <a:gd name="textAreaBottom" fmla="*/ 463680 h 463320"/>
                  <a:gd name="GluePoint1X" fmla="*/ 142 w 186"/>
                  <a:gd name="GluePoint1Y" fmla="*/ 273 h 292"/>
                  <a:gd name="GluePoint2X" fmla="*/ 134 w 186"/>
                  <a:gd name="GluePoint2Y" fmla="*/ 288 h 292"/>
                  <a:gd name="GluePoint3X" fmla="*/ 131 w 186"/>
                  <a:gd name="GluePoint3Y" fmla="*/ 283 h 292"/>
                  <a:gd name="GluePoint4X" fmla="*/ 135 w 186"/>
                  <a:gd name="GluePoint4Y" fmla="*/ 265 h 292"/>
                  <a:gd name="GluePoint5X" fmla="*/ 118 w 186"/>
                  <a:gd name="GluePoint5Y" fmla="*/ 262 h 292"/>
                  <a:gd name="GluePoint6X" fmla="*/ 104 w 186"/>
                  <a:gd name="GluePoint6Y" fmla="*/ 263 h 292"/>
                  <a:gd name="GluePoint7X" fmla="*/ 89 w 186"/>
                  <a:gd name="GluePoint7Y" fmla="*/ 259 h 292"/>
                  <a:gd name="GluePoint8X" fmla="*/ 85 w 186"/>
                  <a:gd name="GluePoint8Y" fmla="*/ 251 h 292"/>
                  <a:gd name="GluePoint9X" fmla="*/ 75 w 186"/>
                  <a:gd name="GluePoint9Y" fmla="*/ 238 h 292"/>
                  <a:gd name="GluePoint10X" fmla="*/ 66 w 186"/>
                  <a:gd name="GluePoint10Y" fmla="*/ 223 h 292"/>
                  <a:gd name="GluePoint11X" fmla="*/ 45 w 186"/>
                  <a:gd name="GluePoint11Y" fmla="*/ 214 h 292"/>
                  <a:gd name="GluePoint12X" fmla="*/ 27 w 186"/>
                  <a:gd name="GluePoint12Y" fmla="*/ 215 h 292"/>
                  <a:gd name="GluePoint13X" fmla="*/ 21 w 186"/>
                  <a:gd name="GluePoint13Y" fmla="*/ 206 h 292"/>
                  <a:gd name="GluePoint14X" fmla="*/ 2 w 186"/>
                  <a:gd name="GluePoint14Y" fmla="*/ 196 h 292"/>
                  <a:gd name="GluePoint15X" fmla="*/ 4 w 186"/>
                  <a:gd name="GluePoint15Y" fmla="*/ 188 h 292"/>
                  <a:gd name="GluePoint16X" fmla="*/ 8 w 186"/>
                  <a:gd name="GluePoint16Y" fmla="*/ 175 h 292"/>
                  <a:gd name="GluePoint17X" fmla="*/ 24 w 186"/>
                  <a:gd name="GluePoint17Y" fmla="*/ 162 h 292"/>
                  <a:gd name="GluePoint18X" fmla="*/ 32 w 186"/>
                  <a:gd name="GluePoint18Y" fmla="*/ 149 h 292"/>
                  <a:gd name="GluePoint19X" fmla="*/ 26 w 186"/>
                  <a:gd name="GluePoint19Y" fmla="*/ 149 h 292"/>
                  <a:gd name="GluePoint20X" fmla="*/ 26 w 186"/>
                  <a:gd name="GluePoint20Y" fmla="*/ 124 h 292"/>
                  <a:gd name="GluePoint21X" fmla="*/ 27 w 186"/>
                  <a:gd name="GluePoint21Y" fmla="*/ 106 h 292"/>
                  <a:gd name="GluePoint22X" fmla="*/ 20 w 186"/>
                  <a:gd name="GluePoint22Y" fmla="*/ 90 h 292"/>
                  <a:gd name="GluePoint23X" fmla="*/ 26 w 186"/>
                  <a:gd name="GluePoint23Y" fmla="*/ 85 h 292"/>
                  <a:gd name="GluePoint24X" fmla="*/ 27 w 186"/>
                  <a:gd name="GluePoint24Y" fmla="*/ 71 h 292"/>
                  <a:gd name="GluePoint25X" fmla="*/ 37 w 186"/>
                  <a:gd name="GluePoint25Y" fmla="*/ 79 h 292"/>
                  <a:gd name="GluePoint26X" fmla="*/ 45 w 186"/>
                  <a:gd name="GluePoint26Y" fmla="*/ 61 h 292"/>
                  <a:gd name="GluePoint27X" fmla="*/ 56 w 186"/>
                  <a:gd name="GluePoint27Y" fmla="*/ 51 h 292"/>
                  <a:gd name="GluePoint28X" fmla="*/ 67 w 186"/>
                  <a:gd name="GluePoint28Y" fmla="*/ 25 h 292"/>
                  <a:gd name="GluePoint29X" fmla="*/ 75 w 186"/>
                  <a:gd name="GluePoint29Y" fmla="*/ 25 h 292"/>
                  <a:gd name="GluePoint30X" fmla="*/ 81 w 186"/>
                  <a:gd name="GluePoint30Y" fmla="*/ 21 h 292"/>
                  <a:gd name="GluePoint31X" fmla="*/ 96 w 186"/>
                  <a:gd name="GluePoint31Y" fmla="*/ 19 h 292"/>
                  <a:gd name="GluePoint32X" fmla="*/ 115 w 186"/>
                  <a:gd name="GluePoint32Y" fmla="*/ 5 h 292"/>
                  <a:gd name="GluePoint33X" fmla="*/ 118 w 186"/>
                  <a:gd name="GluePoint33Y" fmla="*/ 1 h 292"/>
                  <a:gd name="GluePoint34X" fmla="*/ 128 w 186"/>
                  <a:gd name="GluePoint34Y" fmla="*/ 5 h 292"/>
                  <a:gd name="GluePoint35X" fmla="*/ 124 w 186"/>
                  <a:gd name="GluePoint35Y" fmla="*/ 11 h 292"/>
                  <a:gd name="GluePoint36X" fmla="*/ 105 w 186"/>
                  <a:gd name="GluePoint36Y" fmla="*/ 27 h 292"/>
                  <a:gd name="GluePoint37X" fmla="*/ 96 w 186"/>
                  <a:gd name="GluePoint37Y" fmla="*/ 48 h 292"/>
                  <a:gd name="GluePoint38X" fmla="*/ 99 w 186"/>
                  <a:gd name="GluePoint38Y" fmla="*/ 58 h 292"/>
                  <a:gd name="GluePoint39X" fmla="*/ 105 w 186"/>
                  <a:gd name="GluePoint39Y" fmla="*/ 74 h 292"/>
                  <a:gd name="GluePoint40X" fmla="*/ 112 w 186"/>
                  <a:gd name="GluePoint40Y" fmla="*/ 93 h 292"/>
                  <a:gd name="GluePoint41X" fmla="*/ 132 w 186"/>
                  <a:gd name="GluePoint41Y" fmla="*/ 93 h 292"/>
                  <a:gd name="GluePoint42X" fmla="*/ 150 w 186"/>
                  <a:gd name="GluePoint42Y" fmla="*/ 112 h 292"/>
                  <a:gd name="GluePoint43X" fmla="*/ 166 w 186"/>
                  <a:gd name="GluePoint43Y" fmla="*/ 112 h 292"/>
                  <a:gd name="GluePoint44X" fmla="*/ 180 w 186"/>
                  <a:gd name="GluePoint44Y" fmla="*/ 109 h 292"/>
                  <a:gd name="GluePoint45X" fmla="*/ 175 w 186"/>
                  <a:gd name="GluePoint45Y" fmla="*/ 125 h 292"/>
                  <a:gd name="GluePoint46X" fmla="*/ 174 w 186"/>
                  <a:gd name="GluePoint46Y" fmla="*/ 148 h 292"/>
                  <a:gd name="GluePoint47X" fmla="*/ 182 w 186"/>
                  <a:gd name="GluePoint47Y" fmla="*/ 161 h 292"/>
                  <a:gd name="GluePoint48X" fmla="*/ 180 w 186"/>
                  <a:gd name="GluePoint48Y" fmla="*/ 178 h 292"/>
                  <a:gd name="GluePoint49X" fmla="*/ 183 w 186"/>
                  <a:gd name="GluePoint49Y" fmla="*/ 198 h 292"/>
                  <a:gd name="GluePoint50X" fmla="*/ 178 w 186"/>
                  <a:gd name="GluePoint50Y" fmla="*/ 183 h 292"/>
                  <a:gd name="GluePoint51X" fmla="*/ 166 w 186"/>
                  <a:gd name="GluePoint51Y" fmla="*/ 185 h 292"/>
                  <a:gd name="GluePoint52X" fmla="*/ 142 w 186"/>
                  <a:gd name="GluePoint52Y" fmla="*/ 188 h 292"/>
                  <a:gd name="GluePoint53X" fmla="*/ 143 w 186"/>
                  <a:gd name="GluePoint53Y" fmla="*/ 201 h 292"/>
                  <a:gd name="GluePoint54X" fmla="*/ 151 w 186"/>
                  <a:gd name="GluePoint54Y" fmla="*/ 209 h 292"/>
                  <a:gd name="GluePoint55X" fmla="*/ 137 w 186"/>
                  <a:gd name="GluePoint55Y" fmla="*/ 210 h 292"/>
                  <a:gd name="GluePoint56X" fmla="*/ 143 w 186"/>
                  <a:gd name="GluePoint56Y" fmla="*/ 230 h 292"/>
                  <a:gd name="GluePoint57X" fmla="*/ 145 w 186"/>
                  <a:gd name="GluePoint57Y" fmla="*/ 255 h 2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86" h="292">
                    <a:moveTo>
                      <a:pt x="145" y="255"/>
                    </a:moveTo>
                    <a:lnTo>
                      <a:pt x="142" y="273"/>
                    </a:lnTo>
                    <a:lnTo>
                      <a:pt x="140" y="292"/>
                    </a:lnTo>
                    <a:lnTo>
                      <a:pt x="134" y="288"/>
                    </a:lnTo>
                    <a:lnTo>
                      <a:pt x="131" y="286"/>
                    </a:lnTo>
                    <a:lnTo>
                      <a:pt x="131" y="283"/>
                    </a:lnTo>
                    <a:lnTo>
                      <a:pt x="137" y="270"/>
                    </a:lnTo>
                    <a:lnTo>
                      <a:pt x="135" y="265"/>
                    </a:lnTo>
                    <a:lnTo>
                      <a:pt x="123" y="259"/>
                    </a:lnTo>
                    <a:lnTo>
                      <a:pt x="118" y="262"/>
                    </a:lnTo>
                    <a:lnTo>
                      <a:pt x="110" y="259"/>
                    </a:lnTo>
                    <a:lnTo>
                      <a:pt x="104" y="263"/>
                    </a:lnTo>
                    <a:lnTo>
                      <a:pt x="93" y="262"/>
                    </a:lnTo>
                    <a:lnTo>
                      <a:pt x="89" y="259"/>
                    </a:lnTo>
                    <a:lnTo>
                      <a:pt x="89" y="252"/>
                    </a:lnTo>
                    <a:lnTo>
                      <a:pt x="85" y="251"/>
                    </a:lnTo>
                    <a:lnTo>
                      <a:pt x="81" y="241"/>
                    </a:lnTo>
                    <a:lnTo>
                      <a:pt x="75" y="238"/>
                    </a:lnTo>
                    <a:lnTo>
                      <a:pt x="70" y="228"/>
                    </a:lnTo>
                    <a:lnTo>
                      <a:pt x="66" y="223"/>
                    </a:lnTo>
                    <a:lnTo>
                      <a:pt x="58" y="220"/>
                    </a:lnTo>
                    <a:lnTo>
                      <a:pt x="45" y="214"/>
                    </a:lnTo>
                    <a:lnTo>
                      <a:pt x="43" y="215"/>
                    </a:lnTo>
                    <a:lnTo>
                      <a:pt x="27" y="215"/>
                    </a:lnTo>
                    <a:lnTo>
                      <a:pt x="24" y="209"/>
                    </a:lnTo>
                    <a:lnTo>
                      <a:pt x="21" y="206"/>
                    </a:lnTo>
                    <a:lnTo>
                      <a:pt x="12" y="201"/>
                    </a:lnTo>
                    <a:lnTo>
                      <a:pt x="2" y="196"/>
                    </a:lnTo>
                    <a:lnTo>
                      <a:pt x="0" y="191"/>
                    </a:lnTo>
                    <a:lnTo>
                      <a:pt x="4" y="188"/>
                    </a:lnTo>
                    <a:lnTo>
                      <a:pt x="7" y="186"/>
                    </a:lnTo>
                    <a:lnTo>
                      <a:pt x="8" y="175"/>
                    </a:lnTo>
                    <a:lnTo>
                      <a:pt x="21" y="170"/>
                    </a:lnTo>
                    <a:lnTo>
                      <a:pt x="24" y="162"/>
                    </a:lnTo>
                    <a:lnTo>
                      <a:pt x="32" y="151"/>
                    </a:lnTo>
                    <a:lnTo>
                      <a:pt x="32" y="149"/>
                    </a:lnTo>
                    <a:lnTo>
                      <a:pt x="29" y="151"/>
                    </a:lnTo>
                    <a:lnTo>
                      <a:pt x="26" y="149"/>
                    </a:lnTo>
                    <a:lnTo>
                      <a:pt x="27" y="140"/>
                    </a:lnTo>
                    <a:lnTo>
                      <a:pt x="26" y="124"/>
                    </a:lnTo>
                    <a:lnTo>
                      <a:pt x="27" y="119"/>
                    </a:lnTo>
                    <a:lnTo>
                      <a:pt x="27" y="106"/>
                    </a:lnTo>
                    <a:lnTo>
                      <a:pt x="23" y="99"/>
                    </a:lnTo>
                    <a:lnTo>
                      <a:pt x="20" y="90"/>
                    </a:lnTo>
                    <a:lnTo>
                      <a:pt x="23" y="83"/>
                    </a:lnTo>
                    <a:lnTo>
                      <a:pt x="26" y="85"/>
                    </a:lnTo>
                    <a:lnTo>
                      <a:pt x="32" y="79"/>
                    </a:lnTo>
                    <a:lnTo>
                      <a:pt x="27" y="71"/>
                    </a:lnTo>
                    <a:lnTo>
                      <a:pt x="29" y="67"/>
                    </a:lnTo>
                    <a:lnTo>
                      <a:pt x="37" y="79"/>
                    </a:lnTo>
                    <a:lnTo>
                      <a:pt x="37" y="67"/>
                    </a:lnTo>
                    <a:lnTo>
                      <a:pt x="45" y="61"/>
                    </a:lnTo>
                    <a:lnTo>
                      <a:pt x="50" y="54"/>
                    </a:lnTo>
                    <a:lnTo>
                      <a:pt x="56" y="51"/>
                    </a:lnTo>
                    <a:lnTo>
                      <a:pt x="58" y="34"/>
                    </a:lnTo>
                    <a:lnTo>
                      <a:pt x="67" y="25"/>
                    </a:lnTo>
                    <a:lnTo>
                      <a:pt x="72" y="25"/>
                    </a:lnTo>
                    <a:lnTo>
                      <a:pt x="75" y="25"/>
                    </a:lnTo>
                    <a:lnTo>
                      <a:pt x="75" y="29"/>
                    </a:lnTo>
                    <a:lnTo>
                      <a:pt x="81" y="21"/>
                    </a:lnTo>
                    <a:lnTo>
                      <a:pt x="88" y="21"/>
                    </a:lnTo>
                    <a:lnTo>
                      <a:pt x="96" y="19"/>
                    </a:lnTo>
                    <a:lnTo>
                      <a:pt x="110" y="11"/>
                    </a:lnTo>
                    <a:lnTo>
                      <a:pt x="115" y="5"/>
                    </a:lnTo>
                    <a:lnTo>
                      <a:pt x="118" y="5"/>
                    </a:lnTo>
                    <a:lnTo>
                      <a:pt x="118" y="1"/>
                    </a:lnTo>
                    <a:lnTo>
                      <a:pt x="121" y="0"/>
                    </a:lnTo>
                    <a:lnTo>
                      <a:pt x="128" y="5"/>
                    </a:lnTo>
                    <a:lnTo>
                      <a:pt x="128" y="6"/>
                    </a:lnTo>
                    <a:lnTo>
                      <a:pt x="124" y="11"/>
                    </a:lnTo>
                    <a:lnTo>
                      <a:pt x="116" y="13"/>
                    </a:lnTo>
                    <a:lnTo>
                      <a:pt x="105" y="27"/>
                    </a:lnTo>
                    <a:lnTo>
                      <a:pt x="101" y="34"/>
                    </a:lnTo>
                    <a:lnTo>
                      <a:pt x="96" y="48"/>
                    </a:lnTo>
                    <a:lnTo>
                      <a:pt x="93" y="58"/>
                    </a:lnTo>
                    <a:lnTo>
                      <a:pt x="99" y="58"/>
                    </a:lnTo>
                    <a:lnTo>
                      <a:pt x="101" y="66"/>
                    </a:lnTo>
                    <a:lnTo>
                      <a:pt x="105" y="74"/>
                    </a:lnTo>
                    <a:lnTo>
                      <a:pt x="105" y="88"/>
                    </a:lnTo>
                    <a:lnTo>
                      <a:pt x="112" y="93"/>
                    </a:lnTo>
                    <a:lnTo>
                      <a:pt x="120" y="96"/>
                    </a:lnTo>
                    <a:lnTo>
                      <a:pt x="132" y="93"/>
                    </a:lnTo>
                    <a:lnTo>
                      <a:pt x="140" y="96"/>
                    </a:lnTo>
                    <a:lnTo>
                      <a:pt x="150" y="112"/>
                    </a:lnTo>
                    <a:lnTo>
                      <a:pt x="158" y="111"/>
                    </a:lnTo>
                    <a:lnTo>
                      <a:pt x="166" y="112"/>
                    </a:lnTo>
                    <a:lnTo>
                      <a:pt x="175" y="109"/>
                    </a:lnTo>
                    <a:lnTo>
                      <a:pt x="180" y="109"/>
                    </a:lnTo>
                    <a:lnTo>
                      <a:pt x="180" y="114"/>
                    </a:lnTo>
                    <a:lnTo>
                      <a:pt x="175" y="125"/>
                    </a:lnTo>
                    <a:lnTo>
                      <a:pt x="172" y="138"/>
                    </a:lnTo>
                    <a:lnTo>
                      <a:pt x="174" y="148"/>
                    </a:lnTo>
                    <a:lnTo>
                      <a:pt x="178" y="153"/>
                    </a:lnTo>
                    <a:lnTo>
                      <a:pt x="182" y="161"/>
                    </a:lnTo>
                    <a:lnTo>
                      <a:pt x="174" y="170"/>
                    </a:lnTo>
                    <a:lnTo>
                      <a:pt x="180" y="178"/>
                    </a:lnTo>
                    <a:lnTo>
                      <a:pt x="186" y="196"/>
                    </a:lnTo>
                    <a:lnTo>
                      <a:pt x="183" y="198"/>
                    </a:lnTo>
                    <a:lnTo>
                      <a:pt x="182" y="190"/>
                    </a:lnTo>
                    <a:lnTo>
                      <a:pt x="178" y="183"/>
                    </a:lnTo>
                    <a:lnTo>
                      <a:pt x="170" y="186"/>
                    </a:lnTo>
                    <a:lnTo>
                      <a:pt x="166" y="185"/>
                    </a:lnTo>
                    <a:lnTo>
                      <a:pt x="164" y="190"/>
                    </a:lnTo>
                    <a:lnTo>
                      <a:pt x="142" y="188"/>
                    </a:lnTo>
                    <a:lnTo>
                      <a:pt x="142" y="199"/>
                    </a:lnTo>
                    <a:lnTo>
                      <a:pt x="143" y="201"/>
                    </a:lnTo>
                    <a:lnTo>
                      <a:pt x="148" y="201"/>
                    </a:lnTo>
                    <a:lnTo>
                      <a:pt x="151" y="209"/>
                    </a:lnTo>
                    <a:lnTo>
                      <a:pt x="145" y="207"/>
                    </a:lnTo>
                    <a:lnTo>
                      <a:pt x="137" y="210"/>
                    </a:lnTo>
                    <a:lnTo>
                      <a:pt x="137" y="222"/>
                    </a:lnTo>
                    <a:lnTo>
                      <a:pt x="143" y="230"/>
                    </a:lnTo>
                    <a:lnTo>
                      <a:pt x="148" y="241"/>
                    </a:lnTo>
                    <a:lnTo>
                      <a:pt x="145" y="25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38" name="Freeform 91"/>
              <p:cNvSpPr/>
              <p:nvPr/>
            </p:nvSpPr>
            <p:spPr>
              <a:xfrm>
                <a:off x="2274840" y="2898720"/>
                <a:ext cx="945720" cy="1087200"/>
              </a:xfrm>
              <a:custGeom>
                <a:avLst/>
                <a:gdLst>
                  <a:gd name="textAreaLeft" fmla="*/ 0 w 945720"/>
                  <a:gd name="textAreaRight" fmla="*/ 946080 w 945720"/>
                  <a:gd name="textAreaTop" fmla="*/ 0 h 1087200"/>
                  <a:gd name="textAreaBottom" fmla="*/ 1087560 h 1087200"/>
                  <a:gd name="GluePoint1X" fmla="*/ 365 w 596"/>
                  <a:gd name="GluePoint1Y" fmla="*/ 661 h 685"/>
                  <a:gd name="GluePoint2X" fmla="*/ 394 w 596"/>
                  <a:gd name="GluePoint2Y" fmla="*/ 609 h 685"/>
                  <a:gd name="GluePoint3X" fmla="*/ 408 w 596"/>
                  <a:gd name="GluePoint3Y" fmla="*/ 572 h 685"/>
                  <a:gd name="GluePoint4X" fmla="*/ 408 w 596"/>
                  <a:gd name="GluePoint4Y" fmla="*/ 539 h 685"/>
                  <a:gd name="GluePoint5X" fmla="*/ 456 w 596"/>
                  <a:gd name="GluePoint5Y" fmla="*/ 502 h 685"/>
                  <a:gd name="GluePoint6X" fmla="*/ 465 w 596"/>
                  <a:gd name="GluePoint6Y" fmla="*/ 497 h 685"/>
                  <a:gd name="GluePoint7X" fmla="*/ 497 w 596"/>
                  <a:gd name="GluePoint7Y" fmla="*/ 493 h 685"/>
                  <a:gd name="GluePoint8X" fmla="*/ 519 w 596"/>
                  <a:gd name="GluePoint8Y" fmla="*/ 453 h 685"/>
                  <a:gd name="GluePoint9X" fmla="*/ 535 w 596"/>
                  <a:gd name="GluePoint9Y" fmla="*/ 402 h 685"/>
                  <a:gd name="GluePoint10X" fmla="*/ 540 w 596"/>
                  <a:gd name="GluePoint10Y" fmla="*/ 320 h 685"/>
                  <a:gd name="GluePoint11X" fmla="*/ 573 w 596"/>
                  <a:gd name="GluePoint11Y" fmla="*/ 276 h 685"/>
                  <a:gd name="GluePoint12X" fmla="*/ 596 w 596"/>
                  <a:gd name="GluePoint12Y" fmla="*/ 217 h 685"/>
                  <a:gd name="GluePoint13X" fmla="*/ 562 w 596"/>
                  <a:gd name="GluePoint13Y" fmla="*/ 180 h 685"/>
                  <a:gd name="GluePoint14X" fmla="*/ 488 w 596"/>
                  <a:gd name="GluePoint14Y" fmla="*/ 143 h 685"/>
                  <a:gd name="GluePoint15X" fmla="*/ 451 w 596"/>
                  <a:gd name="GluePoint15Y" fmla="*/ 133 h 685"/>
                  <a:gd name="GluePoint16X" fmla="*/ 442 w 596"/>
                  <a:gd name="GluePoint16Y" fmla="*/ 119 h 685"/>
                  <a:gd name="GluePoint17X" fmla="*/ 416 w 596"/>
                  <a:gd name="GluePoint17Y" fmla="*/ 109 h 685"/>
                  <a:gd name="GluePoint18X" fmla="*/ 388 w 596"/>
                  <a:gd name="GluePoint18Y" fmla="*/ 119 h 685"/>
                  <a:gd name="GluePoint19X" fmla="*/ 353 w 596"/>
                  <a:gd name="GluePoint19Y" fmla="*/ 125 h 685"/>
                  <a:gd name="GluePoint20X" fmla="*/ 342 w 596"/>
                  <a:gd name="GluePoint20Y" fmla="*/ 124 h 685"/>
                  <a:gd name="GluePoint21X" fmla="*/ 349 w 596"/>
                  <a:gd name="GluePoint21Y" fmla="*/ 111 h 685"/>
                  <a:gd name="GluePoint22X" fmla="*/ 343 w 596"/>
                  <a:gd name="GluePoint22Y" fmla="*/ 112 h 685"/>
                  <a:gd name="GluePoint23X" fmla="*/ 357 w 596"/>
                  <a:gd name="GluePoint23Y" fmla="*/ 61 h 685"/>
                  <a:gd name="GluePoint24X" fmla="*/ 340 w 596"/>
                  <a:gd name="GluePoint24Y" fmla="*/ 21 h 685"/>
                  <a:gd name="GluePoint25X" fmla="*/ 308 w 596"/>
                  <a:gd name="GluePoint25Y" fmla="*/ 54 h 685"/>
                  <a:gd name="GluePoint26X" fmla="*/ 281 w 596"/>
                  <a:gd name="GluePoint26Y" fmla="*/ 50 h 685"/>
                  <a:gd name="GluePoint27X" fmla="*/ 264 w 596"/>
                  <a:gd name="GluePoint27Y" fmla="*/ 58 h 685"/>
                  <a:gd name="GluePoint28X" fmla="*/ 234 w 596"/>
                  <a:gd name="GluePoint28Y" fmla="*/ 66 h 685"/>
                  <a:gd name="GluePoint29X" fmla="*/ 216 w 596"/>
                  <a:gd name="GluePoint29Y" fmla="*/ 59 h 685"/>
                  <a:gd name="GluePoint30X" fmla="*/ 218 w 596"/>
                  <a:gd name="GluePoint30Y" fmla="*/ 22 h 685"/>
                  <a:gd name="GluePoint31X" fmla="*/ 210 w 596"/>
                  <a:gd name="GluePoint31Y" fmla="*/ 0 h 685"/>
                  <a:gd name="GluePoint32X" fmla="*/ 191 w 596"/>
                  <a:gd name="GluePoint32Y" fmla="*/ 13 h 685"/>
                  <a:gd name="GluePoint33X" fmla="*/ 157 w 596"/>
                  <a:gd name="GluePoint33Y" fmla="*/ 24 h 685"/>
                  <a:gd name="GluePoint34X" fmla="*/ 145 w 596"/>
                  <a:gd name="GluePoint34Y" fmla="*/ 27 h 685"/>
                  <a:gd name="GluePoint35X" fmla="*/ 157 w 596"/>
                  <a:gd name="GluePoint35Y" fmla="*/ 53 h 685"/>
                  <a:gd name="GluePoint36X" fmla="*/ 122 w 596"/>
                  <a:gd name="GluePoint36Y" fmla="*/ 77 h 685"/>
                  <a:gd name="GluePoint37X" fmla="*/ 99 w 596"/>
                  <a:gd name="GluePoint37Y" fmla="*/ 63 h 685"/>
                  <a:gd name="GluePoint38X" fmla="*/ 81 w 596"/>
                  <a:gd name="GluePoint38Y" fmla="*/ 63 h 685"/>
                  <a:gd name="GluePoint39X" fmla="*/ 65 w 596"/>
                  <a:gd name="GluePoint39Y" fmla="*/ 74 h 685"/>
                  <a:gd name="GluePoint40X" fmla="*/ 54 w 596"/>
                  <a:gd name="GluePoint40Y" fmla="*/ 95 h 685"/>
                  <a:gd name="GluePoint41X" fmla="*/ 59 w 596"/>
                  <a:gd name="GluePoint41Y" fmla="*/ 146 h 685"/>
                  <a:gd name="GluePoint42X" fmla="*/ 32 w 596"/>
                  <a:gd name="GluePoint42Y" fmla="*/ 173 h 685"/>
                  <a:gd name="GluePoint43X" fmla="*/ 5 w 596"/>
                  <a:gd name="GluePoint43Y" fmla="*/ 210 h 685"/>
                  <a:gd name="GluePoint44X" fmla="*/ 14 w 596"/>
                  <a:gd name="GluePoint44Y" fmla="*/ 257 h 685"/>
                  <a:gd name="GluePoint45X" fmla="*/ 43 w 596"/>
                  <a:gd name="GluePoint45Y" fmla="*/ 264 h 685"/>
                  <a:gd name="GluePoint46X" fmla="*/ 67 w 596"/>
                  <a:gd name="GluePoint46Y" fmla="*/ 283 h 685"/>
                  <a:gd name="GluePoint47X" fmla="*/ 129 w 596"/>
                  <a:gd name="GluePoint47Y" fmla="*/ 262 h 685"/>
                  <a:gd name="GluePoint48X" fmla="*/ 132 w 596"/>
                  <a:gd name="GluePoint48Y" fmla="*/ 289 h 685"/>
                  <a:gd name="GluePoint49X" fmla="*/ 170 w 596"/>
                  <a:gd name="GluePoint49Y" fmla="*/ 318 h 685"/>
                  <a:gd name="GluePoint50X" fmla="*/ 205 w 596"/>
                  <a:gd name="GluePoint50Y" fmla="*/ 331 h 685"/>
                  <a:gd name="GluePoint51X" fmla="*/ 211 w 596"/>
                  <a:gd name="GluePoint51Y" fmla="*/ 360 h 685"/>
                  <a:gd name="GluePoint52X" fmla="*/ 246 w 596"/>
                  <a:gd name="GluePoint52Y" fmla="*/ 394 h 685"/>
                  <a:gd name="GluePoint53X" fmla="*/ 256 w 596"/>
                  <a:gd name="GluePoint53Y" fmla="*/ 437 h 685"/>
                  <a:gd name="GluePoint54X" fmla="*/ 257 w 596"/>
                  <a:gd name="GluePoint54Y" fmla="*/ 452 h 685"/>
                  <a:gd name="GluePoint55X" fmla="*/ 283 w 596"/>
                  <a:gd name="GluePoint55Y" fmla="*/ 481 h 685"/>
                  <a:gd name="GluePoint56X" fmla="*/ 300 w 596"/>
                  <a:gd name="GluePoint56Y" fmla="*/ 511 h 685"/>
                  <a:gd name="GluePoint57X" fmla="*/ 318 w 596"/>
                  <a:gd name="GluePoint57Y" fmla="*/ 522 h 685"/>
                  <a:gd name="GluePoint58X" fmla="*/ 330 w 596"/>
                  <a:gd name="GluePoint58Y" fmla="*/ 555 h 685"/>
                  <a:gd name="GluePoint59X" fmla="*/ 303 w 596"/>
                  <a:gd name="GluePoint59Y" fmla="*/ 593 h 685"/>
                  <a:gd name="GluePoint60X" fmla="*/ 289 w 596"/>
                  <a:gd name="GluePoint60Y" fmla="*/ 621 h 685"/>
                  <a:gd name="GluePoint61X" fmla="*/ 310 w 596"/>
                  <a:gd name="GluePoint61Y" fmla="*/ 637 h 685"/>
                  <a:gd name="GluePoint62X" fmla="*/ 334 w 596"/>
                  <a:gd name="GluePoint62Y" fmla="*/ 651 h 685"/>
                  <a:gd name="GluePoint63X" fmla="*/ 351 w 596"/>
                  <a:gd name="GluePoint63Y" fmla="*/ 675 h 6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596" h="685">
                    <a:moveTo>
                      <a:pt x="353" y="685"/>
                    </a:moveTo>
                    <a:lnTo>
                      <a:pt x="359" y="678"/>
                    </a:lnTo>
                    <a:lnTo>
                      <a:pt x="364" y="670"/>
                    </a:lnTo>
                    <a:lnTo>
                      <a:pt x="365" y="661"/>
                    </a:lnTo>
                    <a:lnTo>
                      <a:pt x="381" y="646"/>
                    </a:lnTo>
                    <a:lnTo>
                      <a:pt x="389" y="629"/>
                    </a:lnTo>
                    <a:lnTo>
                      <a:pt x="389" y="622"/>
                    </a:lnTo>
                    <a:lnTo>
                      <a:pt x="394" y="609"/>
                    </a:lnTo>
                    <a:lnTo>
                      <a:pt x="400" y="600"/>
                    </a:lnTo>
                    <a:lnTo>
                      <a:pt x="407" y="595"/>
                    </a:lnTo>
                    <a:lnTo>
                      <a:pt x="408" y="590"/>
                    </a:lnTo>
                    <a:lnTo>
                      <a:pt x="408" y="572"/>
                    </a:lnTo>
                    <a:lnTo>
                      <a:pt x="410" y="571"/>
                    </a:lnTo>
                    <a:lnTo>
                      <a:pt x="407" y="566"/>
                    </a:lnTo>
                    <a:lnTo>
                      <a:pt x="405" y="551"/>
                    </a:lnTo>
                    <a:lnTo>
                      <a:pt x="408" y="539"/>
                    </a:lnTo>
                    <a:lnTo>
                      <a:pt x="432" y="514"/>
                    </a:lnTo>
                    <a:lnTo>
                      <a:pt x="440" y="510"/>
                    </a:lnTo>
                    <a:lnTo>
                      <a:pt x="448" y="508"/>
                    </a:lnTo>
                    <a:lnTo>
                      <a:pt x="456" y="502"/>
                    </a:lnTo>
                    <a:lnTo>
                      <a:pt x="461" y="502"/>
                    </a:lnTo>
                    <a:lnTo>
                      <a:pt x="461" y="497"/>
                    </a:lnTo>
                    <a:lnTo>
                      <a:pt x="462" y="495"/>
                    </a:lnTo>
                    <a:lnTo>
                      <a:pt x="465" y="497"/>
                    </a:lnTo>
                    <a:lnTo>
                      <a:pt x="472" y="495"/>
                    </a:lnTo>
                    <a:lnTo>
                      <a:pt x="477" y="495"/>
                    </a:lnTo>
                    <a:lnTo>
                      <a:pt x="481" y="493"/>
                    </a:lnTo>
                    <a:lnTo>
                      <a:pt x="497" y="493"/>
                    </a:lnTo>
                    <a:lnTo>
                      <a:pt x="499" y="487"/>
                    </a:lnTo>
                    <a:lnTo>
                      <a:pt x="511" y="479"/>
                    </a:lnTo>
                    <a:lnTo>
                      <a:pt x="513" y="466"/>
                    </a:lnTo>
                    <a:lnTo>
                      <a:pt x="519" y="453"/>
                    </a:lnTo>
                    <a:lnTo>
                      <a:pt x="524" y="440"/>
                    </a:lnTo>
                    <a:lnTo>
                      <a:pt x="529" y="434"/>
                    </a:lnTo>
                    <a:lnTo>
                      <a:pt x="531" y="411"/>
                    </a:lnTo>
                    <a:lnTo>
                      <a:pt x="535" y="402"/>
                    </a:lnTo>
                    <a:lnTo>
                      <a:pt x="538" y="370"/>
                    </a:lnTo>
                    <a:lnTo>
                      <a:pt x="535" y="346"/>
                    </a:lnTo>
                    <a:lnTo>
                      <a:pt x="537" y="323"/>
                    </a:lnTo>
                    <a:lnTo>
                      <a:pt x="540" y="320"/>
                    </a:lnTo>
                    <a:lnTo>
                      <a:pt x="543" y="320"/>
                    </a:lnTo>
                    <a:lnTo>
                      <a:pt x="548" y="317"/>
                    </a:lnTo>
                    <a:lnTo>
                      <a:pt x="559" y="289"/>
                    </a:lnTo>
                    <a:lnTo>
                      <a:pt x="573" y="276"/>
                    </a:lnTo>
                    <a:lnTo>
                      <a:pt x="575" y="275"/>
                    </a:lnTo>
                    <a:lnTo>
                      <a:pt x="591" y="249"/>
                    </a:lnTo>
                    <a:lnTo>
                      <a:pt x="596" y="233"/>
                    </a:lnTo>
                    <a:lnTo>
                      <a:pt x="596" y="217"/>
                    </a:lnTo>
                    <a:lnTo>
                      <a:pt x="596" y="209"/>
                    </a:lnTo>
                    <a:lnTo>
                      <a:pt x="591" y="193"/>
                    </a:lnTo>
                    <a:lnTo>
                      <a:pt x="586" y="183"/>
                    </a:lnTo>
                    <a:lnTo>
                      <a:pt x="562" y="180"/>
                    </a:lnTo>
                    <a:lnTo>
                      <a:pt x="537" y="157"/>
                    </a:lnTo>
                    <a:lnTo>
                      <a:pt x="524" y="146"/>
                    </a:lnTo>
                    <a:lnTo>
                      <a:pt x="518" y="143"/>
                    </a:lnTo>
                    <a:lnTo>
                      <a:pt x="488" y="143"/>
                    </a:lnTo>
                    <a:lnTo>
                      <a:pt x="464" y="135"/>
                    </a:lnTo>
                    <a:lnTo>
                      <a:pt x="462" y="133"/>
                    </a:lnTo>
                    <a:lnTo>
                      <a:pt x="448" y="140"/>
                    </a:lnTo>
                    <a:lnTo>
                      <a:pt x="451" y="133"/>
                    </a:lnTo>
                    <a:lnTo>
                      <a:pt x="448" y="130"/>
                    </a:lnTo>
                    <a:lnTo>
                      <a:pt x="445" y="130"/>
                    </a:lnTo>
                    <a:lnTo>
                      <a:pt x="446" y="125"/>
                    </a:lnTo>
                    <a:lnTo>
                      <a:pt x="442" y="119"/>
                    </a:lnTo>
                    <a:lnTo>
                      <a:pt x="435" y="122"/>
                    </a:lnTo>
                    <a:lnTo>
                      <a:pt x="432" y="114"/>
                    </a:lnTo>
                    <a:lnTo>
                      <a:pt x="421" y="109"/>
                    </a:lnTo>
                    <a:lnTo>
                      <a:pt x="416" y="109"/>
                    </a:lnTo>
                    <a:lnTo>
                      <a:pt x="407" y="104"/>
                    </a:lnTo>
                    <a:lnTo>
                      <a:pt x="396" y="103"/>
                    </a:lnTo>
                    <a:lnTo>
                      <a:pt x="394" y="104"/>
                    </a:lnTo>
                    <a:lnTo>
                      <a:pt x="388" y="119"/>
                    </a:lnTo>
                    <a:lnTo>
                      <a:pt x="380" y="122"/>
                    </a:lnTo>
                    <a:lnTo>
                      <a:pt x="373" y="135"/>
                    </a:lnTo>
                    <a:lnTo>
                      <a:pt x="373" y="125"/>
                    </a:lnTo>
                    <a:lnTo>
                      <a:pt x="353" y="125"/>
                    </a:lnTo>
                    <a:lnTo>
                      <a:pt x="349" y="127"/>
                    </a:lnTo>
                    <a:lnTo>
                      <a:pt x="343" y="125"/>
                    </a:lnTo>
                    <a:lnTo>
                      <a:pt x="340" y="128"/>
                    </a:lnTo>
                    <a:lnTo>
                      <a:pt x="342" y="124"/>
                    </a:lnTo>
                    <a:lnTo>
                      <a:pt x="349" y="125"/>
                    </a:lnTo>
                    <a:lnTo>
                      <a:pt x="353" y="122"/>
                    </a:lnTo>
                    <a:lnTo>
                      <a:pt x="353" y="114"/>
                    </a:lnTo>
                    <a:lnTo>
                      <a:pt x="349" y="111"/>
                    </a:lnTo>
                    <a:lnTo>
                      <a:pt x="353" y="106"/>
                    </a:lnTo>
                    <a:lnTo>
                      <a:pt x="348" y="108"/>
                    </a:lnTo>
                    <a:lnTo>
                      <a:pt x="346" y="112"/>
                    </a:lnTo>
                    <a:lnTo>
                      <a:pt x="343" y="112"/>
                    </a:lnTo>
                    <a:lnTo>
                      <a:pt x="342" y="100"/>
                    </a:lnTo>
                    <a:lnTo>
                      <a:pt x="362" y="75"/>
                    </a:lnTo>
                    <a:lnTo>
                      <a:pt x="365" y="63"/>
                    </a:lnTo>
                    <a:lnTo>
                      <a:pt x="357" y="61"/>
                    </a:lnTo>
                    <a:lnTo>
                      <a:pt x="353" y="42"/>
                    </a:lnTo>
                    <a:lnTo>
                      <a:pt x="346" y="22"/>
                    </a:lnTo>
                    <a:lnTo>
                      <a:pt x="343" y="17"/>
                    </a:lnTo>
                    <a:lnTo>
                      <a:pt x="340" y="21"/>
                    </a:lnTo>
                    <a:lnTo>
                      <a:pt x="329" y="37"/>
                    </a:lnTo>
                    <a:lnTo>
                      <a:pt x="326" y="46"/>
                    </a:lnTo>
                    <a:lnTo>
                      <a:pt x="318" y="54"/>
                    </a:lnTo>
                    <a:lnTo>
                      <a:pt x="308" y="54"/>
                    </a:lnTo>
                    <a:lnTo>
                      <a:pt x="302" y="58"/>
                    </a:lnTo>
                    <a:lnTo>
                      <a:pt x="295" y="51"/>
                    </a:lnTo>
                    <a:lnTo>
                      <a:pt x="288" y="48"/>
                    </a:lnTo>
                    <a:lnTo>
                      <a:pt x="281" y="50"/>
                    </a:lnTo>
                    <a:lnTo>
                      <a:pt x="275" y="50"/>
                    </a:lnTo>
                    <a:lnTo>
                      <a:pt x="273" y="50"/>
                    </a:lnTo>
                    <a:lnTo>
                      <a:pt x="273" y="59"/>
                    </a:lnTo>
                    <a:lnTo>
                      <a:pt x="264" y="58"/>
                    </a:lnTo>
                    <a:lnTo>
                      <a:pt x="257" y="58"/>
                    </a:lnTo>
                    <a:lnTo>
                      <a:pt x="253" y="56"/>
                    </a:lnTo>
                    <a:lnTo>
                      <a:pt x="248" y="63"/>
                    </a:lnTo>
                    <a:lnTo>
                      <a:pt x="234" y="66"/>
                    </a:lnTo>
                    <a:lnTo>
                      <a:pt x="230" y="69"/>
                    </a:lnTo>
                    <a:lnTo>
                      <a:pt x="224" y="69"/>
                    </a:lnTo>
                    <a:lnTo>
                      <a:pt x="221" y="66"/>
                    </a:lnTo>
                    <a:lnTo>
                      <a:pt x="216" y="59"/>
                    </a:lnTo>
                    <a:lnTo>
                      <a:pt x="214" y="53"/>
                    </a:lnTo>
                    <a:lnTo>
                      <a:pt x="211" y="48"/>
                    </a:lnTo>
                    <a:lnTo>
                      <a:pt x="214" y="27"/>
                    </a:lnTo>
                    <a:lnTo>
                      <a:pt x="218" y="22"/>
                    </a:lnTo>
                    <a:lnTo>
                      <a:pt x="216" y="14"/>
                    </a:lnTo>
                    <a:lnTo>
                      <a:pt x="210" y="11"/>
                    </a:lnTo>
                    <a:lnTo>
                      <a:pt x="211" y="5"/>
                    </a:lnTo>
                    <a:lnTo>
                      <a:pt x="210" y="0"/>
                    </a:lnTo>
                    <a:lnTo>
                      <a:pt x="202" y="1"/>
                    </a:lnTo>
                    <a:lnTo>
                      <a:pt x="202" y="5"/>
                    </a:lnTo>
                    <a:lnTo>
                      <a:pt x="195" y="11"/>
                    </a:lnTo>
                    <a:lnTo>
                      <a:pt x="191" y="13"/>
                    </a:lnTo>
                    <a:lnTo>
                      <a:pt x="183" y="17"/>
                    </a:lnTo>
                    <a:lnTo>
                      <a:pt x="170" y="21"/>
                    </a:lnTo>
                    <a:lnTo>
                      <a:pt x="164" y="24"/>
                    </a:lnTo>
                    <a:lnTo>
                      <a:pt x="157" y="24"/>
                    </a:lnTo>
                    <a:lnTo>
                      <a:pt x="146" y="17"/>
                    </a:lnTo>
                    <a:lnTo>
                      <a:pt x="137" y="16"/>
                    </a:lnTo>
                    <a:lnTo>
                      <a:pt x="138" y="22"/>
                    </a:lnTo>
                    <a:lnTo>
                      <a:pt x="145" y="27"/>
                    </a:lnTo>
                    <a:lnTo>
                      <a:pt x="143" y="37"/>
                    </a:lnTo>
                    <a:lnTo>
                      <a:pt x="146" y="50"/>
                    </a:lnTo>
                    <a:lnTo>
                      <a:pt x="157" y="50"/>
                    </a:lnTo>
                    <a:lnTo>
                      <a:pt x="157" y="53"/>
                    </a:lnTo>
                    <a:lnTo>
                      <a:pt x="148" y="58"/>
                    </a:lnTo>
                    <a:lnTo>
                      <a:pt x="143" y="66"/>
                    </a:lnTo>
                    <a:lnTo>
                      <a:pt x="127" y="74"/>
                    </a:lnTo>
                    <a:lnTo>
                      <a:pt x="122" y="77"/>
                    </a:lnTo>
                    <a:lnTo>
                      <a:pt x="111" y="79"/>
                    </a:lnTo>
                    <a:lnTo>
                      <a:pt x="103" y="69"/>
                    </a:lnTo>
                    <a:lnTo>
                      <a:pt x="100" y="71"/>
                    </a:lnTo>
                    <a:lnTo>
                      <a:pt x="99" y="63"/>
                    </a:lnTo>
                    <a:lnTo>
                      <a:pt x="95" y="56"/>
                    </a:lnTo>
                    <a:lnTo>
                      <a:pt x="87" y="59"/>
                    </a:lnTo>
                    <a:lnTo>
                      <a:pt x="83" y="58"/>
                    </a:lnTo>
                    <a:lnTo>
                      <a:pt x="81" y="63"/>
                    </a:lnTo>
                    <a:lnTo>
                      <a:pt x="59" y="61"/>
                    </a:lnTo>
                    <a:lnTo>
                      <a:pt x="59" y="72"/>
                    </a:lnTo>
                    <a:lnTo>
                      <a:pt x="60" y="74"/>
                    </a:lnTo>
                    <a:lnTo>
                      <a:pt x="65" y="74"/>
                    </a:lnTo>
                    <a:lnTo>
                      <a:pt x="68" y="82"/>
                    </a:lnTo>
                    <a:lnTo>
                      <a:pt x="62" y="80"/>
                    </a:lnTo>
                    <a:lnTo>
                      <a:pt x="54" y="83"/>
                    </a:lnTo>
                    <a:lnTo>
                      <a:pt x="54" y="95"/>
                    </a:lnTo>
                    <a:lnTo>
                      <a:pt x="60" y="103"/>
                    </a:lnTo>
                    <a:lnTo>
                      <a:pt x="65" y="114"/>
                    </a:lnTo>
                    <a:lnTo>
                      <a:pt x="62" y="128"/>
                    </a:lnTo>
                    <a:lnTo>
                      <a:pt x="59" y="146"/>
                    </a:lnTo>
                    <a:lnTo>
                      <a:pt x="57" y="165"/>
                    </a:lnTo>
                    <a:lnTo>
                      <a:pt x="56" y="167"/>
                    </a:lnTo>
                    <a:lnTo>
                      <a:pt x="49" y="167"/>
                    </a:lnTo>
                    <a:lnTo>
                      <a:pt x="32" y="173"/>
                    </a:lnTo>
                    <a:lnTo>
                      <a:pt x="19" y="182"/>
                    </a:lnTo>
                    <a:lnTo>
                      <a:pt x="11" y="196"/>
                    </a:lnTo>
                    <a:lnTo>
                      <a:pt x="11" y="207"/>
                    </a:lnTo>
                    <a:lnTo>
                      <a:pt x="5" y="210"/>
                    </a:lnTo>
                    <a:lnTo>
                      <a:pt x="0" y="225"/>
                    </a:lnTo>
                    <a:lnTo>
                      <a:pt x="5" y="238"/>
                    </a:lnTo>
                    <a:lnTo>
                      <a:pt x="14" y="249"/>
                    </a:lnTo>
                    <a:lnTo>
                      <a:pt x="14" y="257"/>
                    </a:lnTo>
                    <a:lnTo>
                      <a:pt x="24" y="259"/>
                    </a:lnTo>
                    <a:lnTo>
                      <a:pt x="27" y="265"/>
                    </a:lnTo>
                    <a:lnTo>
                      <a:pt x="35" y="267"/>
                    </a:lnTo>
                    <a:lnTo>
                      <a:pt x="43" y="264"/>
                    </a:lnTo>
                    <a:lnTo>
                      <a:pt x="52" y="255"/>
                    </a:lnTo>
                    <a:lnTo>
                      <a:pt x="54" y="283"/>
                    </a:lnTo>
                    <a:lnTo>
                      <a:pt x="57" y="286"/>
                    </a:lnTo>
                    <a:lnTo>
                      <a:pt x="67" y="283"/>
                    </a:lnTo>
                    <a:lnTo>
                      <a:pt x="86" y="286"/>
                    </a:lnTo>
                    <a:lnTo>
                      <a:pt x="99" y="280"/>
                    </a:lnTo>
                    <a:lnTo>
                      <a:pt x="111" y="264"/>
                    </a:lnTo>
                    <a:lnTo>
                      <a:pt x="129" y="262"/>
                    </a:lnTo>
                    <a:lnTo>
                      <a:pt x="132" y="265"/>
                    </a:lnTo>
                    <a:lnTo>
                      <a:pt x="133" y="270"/>
                    </a:lnTo>
                    <a:lnTo>
                      <a:pt x="133" y="281"/>
                    </a:lnTo>
                    <a:lnTo>
                      <a:pt x="132" y="289"/>
                    </a:lnTo>
                    <a:lnTo>
                      <a:pt x="137" y="301"/>
                    </a:lnTo>
                    <a:lnTo>
                      <a:pt x="146" y="310"/>
                    </a:lnTo>
                    <a:lnTo>
                      <a:pt x="165" y="312"/>
                    </a:lnTo>
                    <a:lnTo>
                      <a:pt x="170" y="318"/>
                    </a:lnTo>
                    <a:lnTo>
                      <a:pt x="183" y="323"/>
                    </a:lnTo>
                    <a:lnTo>
                      <a:pt x="189" y="328"/>
                    </a:lnTo>
                    <a:lnTo>
                      <a:pt x="199" y="328"/>
                    </a:lnTo>
                    <a:lnTo>
                      <a:pt x="205" y="331"/>
                    </a:lnTo>
                    <a:lnTo>
                      <a:pt x="208" y="336"/>
                    </a:lnTo>
                    <a:lnTo>
                      <a:pt x="213" y="350"/>
                    </a:lnTo>
                    <a:lnTo>
                      <a:pt x="213" y="358"/>
                    </a:lnTo>
                    <a:lnTo>
                      <a:pt x="211" y="360"/>
                    </a:lnTo>
                    <a:lnTo>
                      <a:pt x="218" y="378"/>
                    </a:lnTo>
                    <a:lnTo>
                      <a:pt x="245" y="379"/>
                    </a:lnTo>
                    <a:lnTo>
                      <a:pt x="245" y="389"/>
                    </a:lnTo>
                    <a:lnTo>
                      <a:pt x="246" y="394"/>
                    </a:lnTo>
                    <a:lnTo>
                      <a:pt x="251" y="397"/>
                    </a:lnTo>
                    <a:lnTo>
                      <a:pt x="257" y="410"/>
                    </a:lnTo>
                    <a:lnTo>
                      <a:pt x="259" y="428"/>
                    </a:lnTo>
                    <a:lnTo>
                      <a:pt x="256" y="437"/>
                    </a:lnTo>
                    <a:lnTo>
                      <a:pt x="257" y="444"/>
                    </a:lnTo>
                    <a:lnTo>
                      <a:pt x="254" y="445"/>
                    </a:lnTo>
                    <a:lnTo>
                      <a:pt x="254" y="447"/>
                    </a:lnTo>
                    <a:lnTo>
                      <a:pt x="257" y="452"/>
                    </a:lnTo>
                    <a:lnTo>
                      <a:pt x="259" y="477"/>
                    </a:lnTo>
                    <a:lnTo>
                      <a:pt x="261" y="479"/>
                    </a:lnTo>
                    <a:lnTo>
                      <a:pt x="273" y="484"/>
                    </a:lnTo>
                    <a:lnTo>
                      <a:pt x="283" y="481"/>
                    </a:lnTo>
                    <a:lnTo>
                      <a:pt x="292" y="484"/>
                    </a:lnTo>
                    <a:lnTo>
                      <a:pt x="294" y="489"/>
                    </a:lnTo>
                    <a:lnTo>
                      <a:pt x="297" y="506"/>
                    </a:lnTo>
                    <a:lnTo>
                      <a:pt x="300" y="511"/>
                    </a:lnTo>
                    <a:lnTo>
                      <a:pt x="303" y="513"/>
                    </a:lnTo>
                    <a:lnTo>
                      <a:pt x="315" y="511"/>
                    </a:lnTo>
                    <a:lnTo>
                      <a:pt x="315" y="513"/>
                    </a:lnTo>
                    <a:lnTo>
                      <a:pt x="318" y="522"/>
                    </a:lnTo>
                    <a:lnTo>
                      <a:pt x="318" y="542"/>
                    </a:lnTo>
                    <a:lnTo>
                      <a:pt x="324" y="540"/>
                    </a:lnTo>
                    <a:lnTo>
                      <a:pt x="326" y="543"/>
                    </a:lnTo>
                    <a:lnTo>
                      <a:pt x="330" y="555"/>
                    </a:lnTo>
                    <a:lnTo>
                      <a:pt x="330" y="567"/>
                    </a:lnTo>
                    <a:lnTo>
                      <a:pt x="326" y="574"/>
                    </a:lnTo>
                    <a:lnTo>
                      <a:pt x="318" y="576"/>
                    </a:lnTo>
                    <a:lnTo>
                      <a:pt x="303" y="593"/>
                    </a:lnTo>
                    <a:lnTo>
                      <a:pt x="292" y="611"/>
                    </a:lnTo>
                    <a:lnTo>
                      <a:pt x="281" y="624"/>
                    </a:lnTo>
                    <a:lnTo>
                      <a:pt x="286" y="624"/>
                    </a:lnTo>
                    <a:lnTo>
                      <a:pt x="289" y="621"/>
                    </a:lnTo>
                    <a:lnTo>
                      <a:pt x="292" y="622"/>
                    </a:lnTo>
                    <a:lnTo>
                      <a:pt x="303" y="630"/>
                    </a:lnTo>
                    <a:lnTo>
                      <a:pt x="307" y="637"/>
                    </a:lnTo>
                    <a:lnTo>
                      <a:pt x="310" y="637"/>
                    </a:lnTo>
                    <a:lnTo>
                      <a:pt x="313" y="633"/>
                    </a:lnTo>
                    <a:lnTo>
                      <a:pt x="321" y="641"/>
                    </a:lnTo>
                    <a:lnTo>
                      <a:pt x="329" y="645"/>
                    </a:lnTo>
                    <a:lnTo>
                      <a:pt x="334" y="651"/>
                    </a:lnTo>
                    <a:lnTo>
                      <a:pt x="342" y="654"/>
                    </a:lnTo>
                    <a:lnTo>
                      <a:pt x="346" y="662"/>
                    </a:lnTo>
                    <a:lnTo>
                      <a:pt x="354" y="667"/>
                    </a:lnTo>
                    <a:lnTo>
                      <a:pt x="351" y="675"/>
                    </a:lnTo>
                    <a:lnTo>
                      <a:pt x="351" y="683"/>
                    </a:lnTo>
                    <a:lnTo>
                      <a:pt x="353" y="68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39" name="Freeform 92"/>
              <p:cNvSpPr/>
              <p:nvPr/>
            </p:nvSpPr>
            <p:spPr>
              <a:xfrm>
                <a:off x="4433760" y="1144440"/>
                <a:ext cx="228240" cy="247320"/>
              </a:xfrm>
              <a:custGeom>
                <a:avLst/>
                <a:gdLst>
                  <a:gd name="textAreaLeft" fmla="*/ 0 w 228240"/>
                  <a:gd name="textAreaRight" fmla="*/ 228600 w 228240"/>
                  <a:gd name="textAreaTop" fmla="*/ 0 h 247320"/>
                  <a:gd name="textAreaBottom" fmla="*/ 247680 h 247320"/>
                  <a:gd name="GluePoint1X" fmla="*/ 17 w 144"/>
                  <a:gd name="GluePoint1Y" fmla="*/ 23 h 156"/>
                  <a:gd name="GluePoint2X" fmla="*/ 36 w 144"/>
                  <a:gd name="GluePoint2Y" fmla="*/ 31 h 156"/>
                  <a:gd name="GluePoint3X" fmla="*/ 38 w 144"/>
                  <a:gd name="GluePoint3Y" fmla="*/ 40 h 156"/>
                  <a:gd name="GluePoint4X" fmla="*/ 44 w 144"/>
                  <a:gd name="GluePoint4Y" fmla="*/ 50 h 156"/>
                  <a:gd name="GluePoint5X" fmla="*/ 42 w 144"/>
                  <a:gd name="GluePoint5Y" fmla="*/ 55 h 156"/>
                  <a:gd name="GluePoint6X" fmla="*/ 54 w 144"/>
                  <a:gd name="GluePoint6Y" fmla="*/ 63 h 156"/>
                  <a:gd name="GluePoint7X" fmla="*/ 63 w 144"/>
                  <a:gd name="GluePoint7Y" fmla="*/ 69 h 156"/>
                  <a:gd name="GluePoint8X" fmla="*/ 65 w 144"/>
                  <a:gd name="GluePoint8Y" fmla="*/ 74 h 156"/>
                  <a:gd name="GluePoint9X" fmla="*/ 65 w 144"/>
                  <a:gd name="GluePoint9Y" fmla="*/ 76 h 156"/>
                  <a:gd name="GluePoint10X" fmla="*/ 58 w 144"/>
                  <a:gd name="GluePoint10Y" fmla="*/ 79 h 156"/>
                  <a:gd name="GluePoint11X" fmla="*/ 46 w 144"/>
                  <a:gd name="GluePoint11Y" fmla="*/ 92 h 156"/>
                  <a:gd name="GluePoint12X" fmla="*/ 33 w 144"/>
                  <a:gd name="GluePoint12Y" fmla="*/ 103 h 156"/>
                  <a:gd name="GluePoint13X" fmla="*/ 27 w 144"/>
                  <a:gd name="GluePoint13Y" fmla="*/ 105 h 156"/>
                  <a:gd name="GluePoint14X" fmla="*/ 28 w 144"/>
                  <a:gd name="GluePoint14Y" fmla="*/ 106 h 156"/>
                  <a:gd name="GluePoint15X" fmla="*/ 20 w 144"/>
                  <a:gd name="GluePoint15Y" fmla="*/ 113 h 156"/>
                  <a:gd name="GluePoint16X" fmla="*/ 23 w 144"/>
                  <a:gd name="GluePoint16Y" fmla="*/ 122 h 156"/>
                  <a:gd name="GluePoint17X" fmla="*/ 28 w 144"/>
                  <a:gd name="GluePoint17Y" fmla="*/ 130 h 156"/>
                  <a:gd name="GluePoint18X" fmla="*/ 27 w 144"/>
                  <a:gd name="GluePoint18Y" fmla="*/ 138 h 156"/>
                  <a:gd name="GluePoint19X" fmla="*/ 30 w 144"/>
                  <a:gd name="GluePoint19Y" fmla="*/ 142 h 156"/>
                  <a:gd name="GluePoint20X" fmla="*/ 42 w 144"/>
                  <a:gd name="GluePoint20Y" fmla="*/ 148 h 156"/>
                  <a:gd name="GluePoint21X" fmla="*/ 44 w 144"/>
                  <a:gd name="GluePoint21Y" fmla="*/ 150 h 156"/>
                  <a:gd name="GluePoint22X" fmla="*/ 49 w 144"/>
                  <a:gd name="GluePoint22Y" fmla="*/ 151 h 156"/>
                  <a:gd name="GluePoint23X" fmla="*/ 50 w 144"/>
                  <a:gd name="GluePoint23Y" fmla="*/ 156 h 156"/>
                  <a:gd name="GluePoint24X" fmla="*/ 55 w 144"/>
                  <a:gd name="GluePoint24Y" fmla="*/ 153 h 156"/>
                  <a:gd name="GluePoint25X" fmla="*/ 68 w 144"/>
                  <a:gd name="GluePoint25Y" fmla="*/ 153 h 156"/>
                  <a:gd name="GluePoint26X" fmla="*/ 79 w 144"/>
                  <a:gd name="GluePoint26Y" fmla="*/ 150 h 156"/>
                  <a:gd name="GluePoint27X" fmla="*/ 82 w 144"/>
                  <a:gd name="GluePoint27Y" fmla="*/ 150 h 156"/>
                  <a:gd name="GluePoint28X" fmla="*/ 85 w 144"/>
                  <a:gd name="GluePoint28Y" fmla="*/ 146 h 156"/>
                  <a:gd name="GluePoint29X" fmla="*/ 130 w 144"/>
                  <a:gd name="GluePoint29Y" fmla="*/ 129 h 156"/>
                  <a:gd name="GluePoint30X" fmla="*/ 144 w 144"/>
                  <a:gd name="GluePoint30Y" fmla="*/ 106 h 156"/>
                  <a:gd name="GluePoint31X" fmla="*/ 130 w 144"/>
                  <a:gd name="GluePoint31Y" fmla="*/ 87 h 156"/>
                  <a:gd name="GluePoint32X" fmla="*/ 120 w 144"/>
                  <a:gd name="GluePoint32Y" fmla="*/ 79 h 156"/>
                  <a:gd name="GluePoint33X" fmla="*/ 116 w 144"/>
                  <a:gd name="GluePoint33Y" fmla="*/ 71 h 156"/>
                  <a:gd name="GluePoint34X" fmla="*/ 103 w 144"/>
                  <a:gd name="GluePoint34Y" fmla="*/ 47 h 156"/>
                  <a:gd name="GluePoint35X" fmla="*/ 109 w 144"/>
                  <a:gd name="GluePoint35Y" fmla="*/ 34 h 156"/>
                  <a:gd name="GluePoint36X" fmla="*/ 93 w 144"/>
                  <a:gd name="GluePoint36Y" fmla="*/ 27 h 156"/>
                  <a:gd name="GluePoint37X" fmla="*/ 93 w 144"/>
                  <a:gd name="GluePoint37Y" fmla="*/ 14 h 156"/>
                  <a:gd name="GluePoint38X" fmla="*/ 95 w 144"/>
                  <a:gd name="GluePoint38Y" fmla="*/ 8 h 156"/>
                  <a:gd name="GluePoint39X" fmla="*/ 79 w 144"/>
                  <a:gd name="GluePoint39Y" fmla="*/ 0 h 156"/>
                  <a:gd name="GluePoint40X" fmla="*/ 58 w 144"/>
                  <a:gd name="GluePoint40Y" fmla="*/ 3 h 156"/>
                  <a:gd name="GluePoint41X" fmla="*/ 57 w 144"/>
                  <a:gd name="GluePoint41Y" fmla="*/ 14 h 156"/>
                  <a:gd name="GluePoint42X" fmla="*/ 38 w 144"/>
                  <a:gd name="GluePoint42Y" fmla="*/ 16 h 156"/>
                  <a:gd name="GluePoint43X" fmla="*/ 22 w 144"/>
                  <a:gd name="GluePoint43Y" fmla="*/ 19 h 156"/>
                  <a:gd name="GluePoint44X" fmla="*/ 6 w 144"/>
                  <a:gd name="GluePoint44Y" fmla="*/ 10 h 156"/>
                  <a:gd name="GluePoint45X" fmla="*/ 4 w 144"/>
                  <a:gd name="GluePoint45Y" fmla="*/ 13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44" h="156">
                    <a:moveTo>
                      <a:pt x="0" y="14"/>
                    </a:moveTo>
                    <a:lnTo>
                      <a:pt x="17" y="23"/>
                    </a:lnTo>
                    <a:lnTo>
                      <a:pt x="28" y="24"/>
                    </a:lnTo>
                    <a:lnTo>
                      <a:pt x="36" y="31"/>
                    </a:lnTo>
                    <a:lnTo>
                      <a:pt x="36" y="37"/>
                    </a:lnTo>
                    <a:lnTo>
                      <a:pt x="38" y="40"/>
                    </a:lnTo>
                    <a:lnTo>
                      <a:pt x="38" y="42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2" y="55"/>
                    </a:lnTo>
                    <a:lnTo>
                      <a:pt x="47" y="61"/>
                    </a:lnTo>
                    <a:lnTo>
                      <a:pt x="54" y="63"/>
                    </a:lnTo>
                    <a:lnTo>
                      <a:pt x="54" y="63"/>
                    </a:lnTo>
                    <a:lnTo>
                      <a:pt x="63" y="69"/>
                    </a:lnTo>
                    <a:lnTo>
                      <a:pt x="65" y="71"/>
                    </a:lnTo>
                    <a:lnTo>
                      <a:pt x="65" y="74"/>
                    </a:lnTo>
                    <a:lnTo>
                      <a:pt x="68" y="76"/>
                    </a:lnTo>
                    <a:lnTo>
                      <a:pt x="65" y="76"/>
                    </a:lnTo>
                    <a:lnTo>
                      <a:pt x="66" y="79"/>
                    </a:lnTo>
                    <a:lnTo>
                      <a:pt x="58" y="79"/>
                    </a:lnTo>
                    <a:lnTo>
                      <a:pt x="57" y="82"/>
                    </a:lnTo>
                    <a:lnTo>
                      <a:pt x="46" y="92"/>
                    </a:lnTo>
                    <a:lnTo>
                      <a:pt x="39" y="100"/>
                    </a:lnTo>
                    <a:lnTo>
                      <a:pt x="33" y="103"/>
                    </a:lnTo>
                    <a:lnTo>
                      <a:pt x="28" y="103"/>
                    </a:lnTo>
                    <a:lnTo>
                      <a:pt x="27" y="105"/>
                    </a:lnTo>
                    <a:lnTo>
                      <a:pt x="28" y="106"/>
                    </a:lnTo>
                    <a:lnTo>
                      <a:pt x="28" y="106"/>
                    </a:lnTo>
                    <a:lnTo>
                      <a:pt x="23" y="106"/>
                    </a:lnTo>
                    <a:lnTo>
                      <a:pt x="20" y="113"/>
                    </a:lnTo>
                    <a:lnTo>
                      <a:pt x="23" y="119"/>
                    </a:lnTo>
                    <a:lnTo>
                      <a:pt x="23" y="122"/>
                    </a:lnTo>
                    <a:lnTo>
                      <a:pt x="31" y="130"/>
                    </a:lnTo>
                    <a:lnTo>
                      <a:pt x="28" y="130"/>
                    </a:lnTo>
                    <a:lnTo>
                      <a:pt x="28" y="135"/>
                    </a:lnTo>
                    <a:lnTo>
                      <a:pt x="27" y="138"/>
                    </a:lnTo>
                    <a:lnTo>
                      <a:pt x="28" y="142"/>
                    </a:lnTo>
                    <a:lnTo>
                      <a:pt x="30" y="142"/>
                    </a:lnTo>
                    <a:lnTo>
                      <a:pt x="30" y="143"/>
                    </a:lnTo>
                    <a:lnTo>
                      <a:pt x="42" y="148"/>
                    </a:lnTo>
                    <a:lnTo>
                      <a:pt x="42" y="150"/>
                    </a:lnTo>
                    <a:lnTo>
                      <a:pt x="44" y="150"/>
                    </a:lnTo>
                    <a:lnTo>
                      <a:pt x="47" y="148"/>
                    </a:lnTo>
                    <a:lnTo>
                      <a:pt x="49" y="151"/>
                    </a:lnTo>
                    <a:lnTo>
                      <a:pt x="52" y="15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5" y="153"/>
                    </a:lnTo>
                    <a:lnTo>
                      <a:pt x="57" y="154"/>
                    </a:lnTo>
                    <a:lnTo>
                      <a:pt x="68" y="153"/>
                    </a:lnTo>
                    <a:lnTo>
                      <a:pt x="71" y="151"/>
                    </a:lnTo>
                    <a:lnTo>
                      <a:pt x="79" y="150"/>
                    </a:lnTo>
                    <a:lnTo>
                      <a:pt x="81" y="148"/>
                    </a:lnTo>
                    <a:lnTo>
                      <a:pt x="82" y="150"/>
                    </a:lnTo>
                    <a:lnTo>
                      <a:pt x="85" y="148"/>
                    </a:lnTo>
                    <a:lnTo>
                      <a:pt x="85" y="146"/>
                    </a:lnTo>
                    <a:lnTo>
                      <a:pt x="106" y="145"/>
                    </a:lnTo>
                    <a:lnTo>
                      <a:pt x="130" y="129"/>
                    </a:lnTo>
                    <a:lnTo>
                      <a:pt x="144" y="111"/>
                    </a:lnTo>
                    <a:lnTo>
                      <a:pt x="144" y="106"/>
                    </a:lnTo>
                    <a:lnTo>
                      <a:pt x="127" y="95"/>
                    </a:lnTo>
                    <a:lnTo>
                      <a:pt x="130" y="87"/>
                    </a:lnTo>
                    <a:lnTo>
                      <a:pt x="123" y="84"/>
                    </a:lnTo>
                    <a:lnTo>
                      <a:pt x="120" y="79"/>
                    </a:lnTo>
                    <a:lnTo>
                      <a:pt x="117" y="77"/>
                    </a:lnTo>
                    <a:lnTo>
                      <a:pt x="116" y="71"/>
                    </a:lnTo>
                    <a:lnTo>
                      <a:pt x="119" y="63"/>
                    </a:lnTo>
                    <a:lnTo>
                      <a:pt x="103" y="47"/>
                    </a:lnTo>
                    <a:lnTo>
                      <a:pt x="109" y="35"/>
                    </a:lnTo>
                    <a:lnTo>
                      <a:pt x="109" y="34"/>
                    </a:lnTo>
                    <a:lnTo>
                      <a:pt x="101" y="29"/>
                    </a:lnTo>
                    <a:lnTo>
                      <a:pt x="93" y="27"/>
                    </a:lnTo>
                    <a:lnTo>
                      <a:pt x="89" y="21"/>
                    </a:lnTo>
                    <a:lnTo>
                      <a:pt x="93" y="14"/>
                    </a:lnTo>
                    <a:lnTo>
                      <a:pt x="92" y="13"/>
                    </a:lnTo>
                    <a:lnTo>
                      <a:pt x="95" y="8"/>
                    </a:lnTo>
                    <a:lnTo>
                      <a:pt x="93" y="5"/>
                    </a:lnTo>
                    <a:lnTo>
                      <a:pt x="79" y="0"/>
                    </a:lnTo>
                    <a:lnTo>
                      <a:pt x="68" y="2"/>
                    </a:lnTo>
                    <a:lnTo>
                      <a:pt x="58" y="3"/>
                    </a:lnTo>
                    <a:lnTo>
                      <a:pt x="55" y="6"/>
                    </a:lnTo>
                    <a:lnTo>
                      <a:pt x="57" y="14"/>
                    </a:lnTo>
                    <a:lnTo>
                      <a:pt x="46" y="19"/>
                    </a:lnTo>
                    <a:lnTo>
                      <a:pt x="38" y="16"/>
                    </a:lnTo>
                    <a:lnTo>
                      <a:pt x="31" y="19"/>
                    </a:lnTo>
                    <a:lnTo>
                      <a:pt x="22" y="19"/>
                    </a:lnTo>
                    <a:lnTo>
                      <a:pt x="12" y="11"/>
                    </a:lnTo>
                    <a:lnTo>
                      <a:pt x="6" y="10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40" name="Freeform 93"/>
              <p:cNvSpPr/>
              <p:nvPr/>
            </p:nvSpPr>
            <p:spPr>
              <a:xfrm>
                <a:off x="4165560" y="1119240"/>
                <a:ext cx="444240" cy="321840"/>
              </a:xfrm>
              <a:custGeom>
                <a:avLst/>
                <a:gdLst>
                  <a:gd name="textAreaLeft" fmla="*/ 0 w 444240"/>
                  <a:gd name="textAreaRight" fmla="*/ 444600 w 444240"/>
                  <a:gd name="textAreaTop" fmla="*/ 0 h 321840"/>
                  <a:gd name="textAreaBottom" fmla="*/ 322200 h 321840"/>
                  <a:gd name="GluePoint1X" fmla="*/ 2 w 280"/>
                  <a:gd name="GluePoint1Y" fmla="*/ 161 h 203"/>
                  <a:gd name="GluePoint2X" fmla="*/ 2 w 280"/>
                  <a:gd name="GluePoint2Y" fmla="*/ 154 h 203"/>
                  <a:gd name="GluePoint3X" fmla="*/ 24 w 280"/>
                  <a:gd name="GluePoint3Y" fmla="*/ 153 h 203"/>
                  <a:gd name="GluePoint4X" fmla="*/ 26 w 280"/>
                  <a:gd name="GluePoint4Y" fmla="*/ 149 h 203"/>
                  <a:gd name="GluePoint5X" fmla="*/ 0 w 280"/>
                  <a:gd name="GluePoint5Y" fmla="*/ 148 h 203"/>
                  <a:gd name="GluePoint6X" fmla="*/ 13 w 280"/>
                  <a:gd name="GluePoint6Y" fmla="*/ 140 h 203"/>
                  <a:gd name="GluePoint7X" fmla="*/ 11 w 280"/>
                  <a:gd name="GluePoint7Y" fmla="*/ 137 h 203"/>
                  <a:gd name="GluePoint8X" fmla="*/ 16 w 280"/>
                  <a:gd name="GluePoint8Y" fmla="*/ 130 h 203"/>
                  <a:gd name="GluePoint9X" fmla="*/ 24 w 280"/>
                  <a:gd name="GluePoint9Y" fmla="*/ 125 h 203"/>
                  <a:gd name="GluePoint10X" fmla="*/ 34 w 280"/>
                  <a:gd name="GluePoint10Y" fmla="*/ 121 h 203"/>
                  <a:gd name="GluePoint11X" fmla="*/ 48 w 280"/>
                  <a:gd name="GluePoint11Y" fmla="*/ 117 h 203"/>
                  <a:gd name="GluePoint12X" fmla="*/ 59 w 280"/>
                  <a:gd name="GluePoint12Y" fmla="*/ 116 h 203"/>
                  <a:gd name="GluePoint13X" fmla="*/ 59 w 280"/>
                  <a:gd name="GluePoint13Y" fmla="*/ 114 h 203"/>
                  <a:gd name="GluePoint14X" fmla="*/ 57 w 280"/>
                  <a:gd name="GluePoint14Y" fmla="*/ 104 h 203"/>
                  <a:gd name="GluePoint15X" fmla="*/ 76 w 280"/>
                  <a:gd name="GluePoint15Y" fmla="*/ 90 h 203"/>
                  <a:gd name="GluePoint16X" fmla="*/ 86 w 280"/>
                  <a:gd name="GluePoint16Y" fmla="*/ 85 h 203"/>
                  <a:gd name="GluePoint17X" fmla="*/ 83 w 280"/>
                  <a:gd name="GluePoint17Y" fmla="*/ 77 h 203"/>
                  <a:gd name="GluePoint18X" fmla="*/ 94 w 280"/>
                  <a:gd name="GluePoint18Y" fmla="*/ 67 h 203"/>
                  <a:gd name="GluePoint19X" fmla="*/ 100 w 280"/>
                  <a:gd name="GluePoint19Y" fmla="*/ 61 h 203"/>
                  <a:gd name="GluePoint20X" fmla="*/ 118 w 280"/>
                  <a:gd name="GluePoint20Y" fmla="*/ 51 h 203"/>
                  <a:gd name="GluePoint21X" fmla="*/ 116 w 280"/>
                  <a:gd name="GluePoint21Y" fmla="*/ 47 h 203"/>
                  <a:gd name="GluePoint22X" fmla="*/ 123 w 280"/>
                  <a:gd name="GluePoint22Y" fmla="*/ 43 h 203"/>
                  <a:gd name="GluePoint23X" fmla="*/ 134 w 280"/>
                  <a:gd name="GluePoint23Y" fmla="*/ 39 h 203"/>
                  <a:gd name="GluePoint24X" fmla="*/ 137 w 280"/>
                  <a:gd name="GluePoint24Y" fmla="*/ 35 h 203"/>
                  <a:gd name="GluePoint25X" fmla="*/ 140 w 280"/>
                  <a:gd name="GluePoint25Y" fmla="*/ 24 h 203"/>
                  <a:gd name="GluePoint26X" fmla="*/ 146 w 280"/>
                  <a:gd name="GluePoint26Y" fmla="*/ 22 h 203"/>
                  <a:gd name="GluePoint27X" fmla="*/ 156 w 280"/>
                  <a:gd name="GluePoint27Y" fmla="*/ 19 h 203"/>
                  <a:gd name="GluePoint28X" fmla="*/ 167 w 280"/>
                  <a:gd name="GluePoint28Y" fmla="*/ 22 h 203"/>
                  <a:gd name="GluePoint29X" fmla="*/ 175 w 280"/>
                  <a:gd name="GluePoint29Y" fmla="*/ 18 h 203"/>
                  <a:gd name="GluePoint30X" fmla="*/ 178 w 280"/>
                  <a:gd name="GluePoint30Y" fmla="*/ 14 h 203"/>
                  <a:gd name="GluePoint31X" fmla="*/ 191 w 280"/>
                  <a:gd name="GluePoint31Y" fmla="*/ 14 h 203"/>
                  <a:gd name="GluePoint32X" fmla="*/ 208 w 280"/>
                  <a:gd name="GluePoint32Y" fmla="*/ 6 h 203"/>
                  <a:gd name="GluePoint33X" fmla="*/ 221 w 280"/>
                  <a:gd name="GluePoint33Y" fmla="*/ 5 h 203"/>
                  <a:gd name="GluePoint34X" fmla="*/ 229 w 280"/>
                  <a:gd name="GluePoint34Y" fmla="*/ 3 h 203"/>
                  <a:gd name="GluePoint35X" fmla="*/ 235 w 280"/>
                  <a:gd name="GluePoint35Y" fmla="*/ 8 h 203"/>
                  <a:gd name="GluePoint36X" fmla="*/ 245 w 280"/>
                  <a:gd name="GluePoint36Y" fmla="*/ 6 h 203"/>
                  <a:gd name="GluePoint37X" fmla="*/ 258 w 280"/>
                  <a:gd name="GluePoint37Y" fmla="*/ 3 h 203"/>
                  <a:gd name="GluePoint38X" fmla="*/ 280 w 280"/>
                  <a:gd name="GluePoint38Y" fmla="*/ 11 h 203"/>
                  <a:gd name="GluePoint39X" fmla="*/ 280 w 280"/>
                  <a:gd name="GluePoint39Y" fmla="*/ 19 h 203"/>
                  <a:gd name="GluePoint40X" fmla="*/ 261 w 280"/>
                  <a:gd name="GluePoint40Y" fmla="*/ 29 h 203"/>
                  <a:gd name="GluePoint41X" fmla="*/ 224 w 280"/>
                  <a:gd name="GluePoint41Y" fmla="*/ 22 h 203"/>
                  <a:gd name="GluePoint42X" fmla="*/ 181 w 280"/>
                  <a:gd name="GluePoint42Y" fmla="*/ 27 h 203"/>
                  <a:gd name="GluePoint43X" fmla="*/ 164 w 280"/>
                  <a:gd name="GluePoint43Y" fmla="*/ 32 h 203"/>
                  <a:gd name="GluePoint44X" fmla="*/ 143 w 280"/>
                  <a:gd name="GluePoint44Y" fmla="*/ 43 h 203"/>
                  <a:gd name="GluePoint45X" fmla="*/ 126 w 280"/>
                  <a:gd name="GluePoint45Y" fmla="*/ 58 h 203"/>
                  <a:gd name="GluePoint46X" fmla="*/ 107 w 280"/>
                  <a:gd name="GluePoint46Y" fmla="*/ 88 h 203"/>
                  <a:gd name="GluePoint47X" fmla="*/ 83 w 280"/>
                  <a:gd name="GluePoint47Y" fmla="*/ 113 h 203"/>
                  <a:gd name="GluePoint48X" fmla="*/ 92 w 280"/>
                  <a:gd name="GluePoint48Y" fmla="*/ 146 h 203"/>
                  <a:gd name="GluePoint49X" fmla="*/ 89 w 280"/>
                  <a:gd name="GluePoint49Y" fmla="*/ 166 h 203"/>
                  <a:gd name="GluePoint50X" fmla="*/ 81 w 280"/>
                  <a:gd name="GluePoint50Y" fmla="*/ 188 h 203"/>
                  <a:gd name="GluePoint51X" fmla="*/ 70 w 280"/>
                  <a:gd name="GluePoint51Y" fmla="*/ 183 h 203"/>
                  <a:gd name="GluePoint52X" fmla="*/ 65 w 280"/>
                  <a:gd name="GluePoint52Y" fmla="*/ 178 h 203"/>
                  <a:gd name="GluePoint53X" fmla="*/ 57 w 280"/>
                  <a:gd name="GluePoint53Y" fmla="*/ 186 h 203"/>
                  <a:gd name="GluePoint54X" fmla="*/ 27 w 280"/>
                  <a:gd name="GluePoint54Y" fmla="*/ 203 h 203"/>
                  <a:gd name="GluePoint55X" fmla="*/ 21 w 280"/>
                  <a:gd name="GluePoint55Y" fmla="*/ 199 h 203"/>
                  <a:gd name="GluePoint56X" fmla="*/ 15 w 280"/>
                  <a:gd name="GluePoint56Y" fmla="*/ 183 h 203"/>
                  <a:gd name="GluePoint57X" fmla="*/ 7 w 280"/>
                  <a:gd name="GluePoint57Y" fmla="*/ 177 h 203"/>
                  <a:gd name="GluePoint58X" fmla="*/ 18 w 280"/>
                  <a:gd name="GluePoint58Y" fmla="*/ 164 h 203"/>
                  <a:gd name="GluePoint59X" fmla="*/ 8 w 280"/>
                  <a:gd name="GluePoint59Y" fmla="*/ 169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280" h="203">
                    <a:moveTo>
                      <a:pt x="8" y="169"/>
                    </a:moveTo>
                    <a:lnTo>
                      <a:pt x="7" y="166"/>
                    </a:lnTo>
                    <a:lnTo>
                      <a:pt x="3" y="167"/>
                    </a:lnTo>
                    <a:lnTo>
                      <a:pt x="2" y="166"/>
                    </a:lnTo>
                    <a:lnTo>
                      <a:pt x="8" y="159"/>
                    </a:lnTo>
                    <a:lnTo>
                      <a:pt x="2" y="161"/>
                    </a:lnTo>
                    <a:lnTo>
                      <a:pt x="0" y="158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2" y="154"/>
                    </a:lnTo>
                    <a:lnTo>
                      <a:pt x="19" y="153"/>
                    </a:lnTo>
                    <a:lnTo>
                      <a:pt x="22" y="154"/>
                    </a:lnTo>
                    <a:lnTo>
                      <a:pt x="22" y="156"/>
                    </a:lnTo>
                    <a:lnTo>
                      <a:pt x="26" y="156"/>
                    </a:lnTo>
                    <a:lnTo>
                      <a:pt x="24" y="154"/>
                    </a:lnTo>
                    <a:lnTo>
                      <a:pt x="24" y="153"/>
                    </a:lnTo>
                    <a:lnTo>
                      <a:pt x="30" y="151"/>
                    </a:lnTo>
                    <a:lnTo>
                      <a:pt x="32" y="151"/>
                    </a:lnTo>
                    <a:lnTo>
                      <a:pt x="27" y="151"/>
                    </a:lnTo>
                    <a:lnTo>
                      <a:pt x="29" y="146"/>
                    </a:lnTo>
                    <a:lnTo>
                      <a:pt x="27" y="146"/>
                    </a:lnTo>
                    <a:lnTo>
                      <a:pt x="26" y="149"/>
                    </a:lnTo>
                    <a:lnTo>
                      <a:pt x="24" y="151"/>
                    </a:lnTo>
                    <a:lnTo>
                      <a:pt x="18" y="151"/>
                    </a:lnTo>
                    <a:lnTo>
                      <a:pt x="18" y="148"/>
                    </a:lnTo>
                    <a:lnTo>
                      <a:pt x="15" y="153"/>
                    </a:lnTo>
                    <a:lnTo>
                      <a:pt x="0" y="153"/>
                    </a:lnTo>
                    <a:lnTo>
                      <a:pt x="0" y="148"/>
                    </a:lnTo>
                    <a:lnTo>
                      <a:pt x="2" y="146"/>
                    </a:lnTo>
                    <a:lnTo>
                      <a:pt x="3" y="145"/>
                    </a:lnTo>
                    <a:lnTo>
                      <a:pt x="0" y="143"/>
                    </a:lnTo>
                    <a:lnTo>
                      <a:pt x="3" y="141"/>
                    </a:lnTo>
                    <a:lnTo>
                      <a:pt x="11" y="140"/>
                    </a:lnTo>
                    <a:lnTo>
                      <a:pt x="13" y="140"/>
                    </a:lnTo>
                    <a:lnTo>
                      <a:pt x="2" y="140"/>
                    </a:lnTo>
                    <a:lnTo>
                      <a:pt x="0" y="137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10" y="137"/>
                    </a:lnTo>
                    <a:lnTo>
                      <a:pt x="11" y="137"/>
                    </a:lnTo>
                    <a:lnTo>
                      <a:pt x="15" y="133"/>
                    </a:lnTo>
                    <a:lnTo>
                      <a:pt x="18" y="135"/>
                    </a:lnTo>
                    <a:lnTo>
                      <a:pt x="16" y="133"/>
                    </a:lnTo>
                    <a:lnTo>
                      <a:pt x="18" y="132"/>
                    </a:lnTo>
                    <a:lnTo>
                      <a:pt x="15" y="132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29" y="130"/>
                    </a:lnTo>
                    <a:lnTo>
                      <a:pt x="27" y="129"/>
                    </a:lnTo>
                    <a:lnTo>
                      <a:pt x="29" y="129"/>
                    </a:lnTo>
                    <a:lnTo>
                      <a:pt x="22" y="127"/>
                    </a:lnTo>
                    <a:lnTo>
                      <a:pt x="24" y="125"/>
                    </a:lnTo>
                    <a:lnTo>
                      <a:pt x="21" y="125"/>
                    </a:lnTo>
                    <a:lnTo>
                      <a:pt x="24" y="124"/>
                    </a:lnTo>
                    <a:lnTo>
                      <a:pt x="27" y="124"/>
                    </a:lnTo>
                    <a:lnTo>
                      <a:pt x="29" y="122"/>
                    </a:lnTo>
                    <a:lnTo>
                      <a:pt x="29" y="121"/>
                    </a:lnTo>
                    <a:lnTo>
                      <a:pt x="34" y="121"/>
                    </a:lnTo>
                    <a:lnTo>
                      <a:pt x="35" y="119"/>
                    </a:lnTo>
                    <a:lnTo>
                      <a:pt x="38" y="119"/>
                    </a:lnTo>
                    <a:lnTo>
                      <a:pt x="38" y="117"/>
                    </a:lnTo>
                    <a:lnTo>
                      <a:pt x="42" y="116"/>
                    </a:lnTo>
                    <a:lnTo>
                      <a:pt x="46" y="114"/>
                    </a:lnTo>
                    <a:lnTo>
                      <a:pt x="48" y="117"/>
                    </a:lnTo>
                    <a:lnTo>
                      <a:pt x="51" y="116"/>
                    </a:lnTo>
                    <a:lnTo>
                      <a:pt x="49" y="114"/>
                    </a:lnTo>
                    <a:lnTo>
                      <a:pt x="54" y="113"/>
                    </a:lnTo>
                    <a:lnTo>
                      <a:pt x="57" y="116"/>
                    </a:lnTo>
                    <a:lnTo>
                      <a:pt x="59" y="117"/>
                    </a:lnTo>
                    <a:lnTo>
                      <a:pt x="59" y="116"/>
                    </a:lnTo>
                    <a:lnTo>
                      <a:pt x="65" y="114"/>
                    </a:lnTo>
                    <a:lnTo>
                      <a:pt x="64" y="113"/>
                    </a:lnTo>
                    <a:lnTo>
                      <a:pt x="73" y="109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59" y="114"/>
                    </a:lnTo>
                    <a:lnTo>
                      <a:pt x="56" y="113"/>
                    </a:lnTo>
                    <a:lnTo>
                      <a:pt x="57" y="111"/>
                    </a:lnTo>
                    <a:lnTo>
                      <a:pt x="54" y="111"/>
                    </a:lnTo>
                    <a:lnTo>
                      <a:pt x="53" y="109"/>
                    </a:lnTo>
                    <a:lnTo>
                      <a:pt x="57" y="108"/>
                    </a:lnTo>
                    <a:lnTo>
                      <a:pt x="57" y="104"/>
                    </a:lnTo>
                    <a:lnTo>
                      <a:pt x="67" y="98"/>
                    </a:lnTo>
                    <a:lnTo>
                      <a:pt x="72" y="98"/>
                    </a:lnTo>
                    <a:lnTo>
                      <a:pt x="73" y="95"/>
                    </a:lnTo>
                    <a:lnTo>
                      <a:pt x="72" y="95"/>
                    </a:lnTo>
                    <a:lnTo>
                      <a:pt x="72" y="93"/>
                    </a:lnTo>
                    <a:lnTo>
                      <a:pt x="76" y="90"/>
                    </a:lnTo>
                    <a:lnTo>
                      <a:pt x="83" y="88"/>
                    </a:lnTo>
                    <a:lnTo>
                      <a:pt x="83" y="85"/>
                    </a:lnTo>
                    <a:lnTo>
                      <a:pt x="80" y="87"/>
                    </a:lnTo>
                    <a:lnTo>
                      <a:pt x="81" y="85"/>
                    </a:lnTo>
                    <a:lnTo>
                      <a:pt x="81" y="84"/>
                    </a:lnTo>
                    <a:lnTo>
                      <a:pt x="86" y="85"/>
                    </a:lnTo>
                    <a:lnTo>
                      <a:pt x="83" y="82"/>
                    </a:lnTo>
                    <a:lnTo>
                      <a:pt x="86" y="80"/>
                    </a:lnTo>
                    <a:lnTo>
                      <a:pt x="86" y="77"/>
                    </a:lnTo>
                    <a:lnTo>
                      <a:pt x="91" y="79"/>
                    </a:lnTo>
                    <a:lnTo>
                      <a:pt x="89" y="76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92" y="72"/>
                    </a:lnTo>
                    <a:lnTo>
                      <a:pt x="94" y="71"/>
                    </a:lnTo>
                    <a:lnTo>
                      <a:pt x="91" y="71"/>
                    </a:lnTo>
                    <a:lnTo>
                      <a:pt x="89" y="69"/>
                    </a:lnTo>
                    <a:lnTo>
                      <a:pt x="94" y="67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7" y="61"/>
                    </a:lnTo>
                    <a:lnTo>
                      <a:pt x="100" y="61"/>
                    </a:lnTo>
                    <a:lnTo>
                      <a:pt x="103" y="58"/>
                    </a:lnTo>
                    <a:lnTo>
                      <a:pt x="102" y="56"/>
                    </a:lnTo>
                    <a:lnTo>
                      <a:pt x="105" y="53"/>
                    </a:lnTo>
                    <a:lnTo>
                      <a:pt x="108" y="53"/>
                    </a:lnTo>
                    <a:lnTo>
                      <a:pt x="113" y="55"/>
                    </a:lnTo>
                    <a:lnTo>
                      <a:pt x="118" y="51"/>
                    </a:lnTo>
                    <a:lnTo>
                      <a:pt x="111" y="51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3" y="48"/>
                    </a:lnTo>
                    <a:lnTo>
                      <a:pt x="116" y="47"/>
                    </a:lnTo>
                    <a:lnTo>
                      <a:pt x="115" y="45"/>
                    </a:lnTo>
                    <a:lnTo>
                      <a:pt x="118" y="43"/>
                    </a:lnTo>
                    <a:lnTo>
                      <a:pt x="119" y="43"/>
                    </a:lnTo>
                    <a:lnTo>
                      <a:pt x="121" y="47"/>
                    </a:lnTo>
                    <a:lnTo>
                      <a:pt x="124" y="47"/>
                    </a:lnTo>
                    <a:lnTo>
                      <a:pt x="123" y="43"/>
                    </a:lnTo>
                    <a:lnTo>
                      <a:pt x="124" y="43"/>
                    </a:lnTo>
                    <a:lnTo>
                      <a:pt x="121" y="42"/>
                    </a:lnTo>
                    <a:lnTo>
                      <a:pt x="123" y="40"/>
                    </a:lnTo>
                    <a:lnTo>
                      <a:pt x="124" y="40"/>
                    </a:lnTo>
                    <a:lnTo>
                      <a:pt x="134" y="42"/>
                    </a:lnTo>
                    <a:lnTo>
                      <a:pt x="134" y="39"/>
                    </a:lnTo>
                    <a:lnTo>
                      <a:pt x="124" y="39"/>
                    </a:lnTo>
                    <a:lnTo>
                      <a:pt x="126" y="37"/>
                    </a:lnTo>
                    <a:lnTo>
                      <a:pt x="134" y="35"/>
                    </a:lnTo>
                    <a:lnTo>
                      <a:pt x="135" y="35"/>
                    </a:lnTo>
                    <a:lnTo>
                      <a:pt x="134" y="34"/>
                    </a:lnTo>
                    <a:lnTo>
                      <a:pt x="137" y="35"/>
                    </a:lnTo>
                    <a:lnTo>
                      <a:pt x="135" y="34"/>
                    </a:lnTo>
                    <a:lnTo>
                      <a:pt x="135" y="32"/>
                    </a:lnTo>
                    <a:lnTo>
                      <a:pt x="135" y="30"/>
                    </a:lnTo>
                    <a:lnTo>
                      <a:pt x="140" y="29"/>
                    </a:lnTo>
                    <a:lnTo>
                      <a:pt x="140" y="27"/>
                    </a:lnTo>
                    <a:lnTo>
                      <a:pt x="140" y="24"/>
                    </a:lnTo>
                    <a:lnTo>
                      <a:pt x="142" y="24"/>
                    </a:lnTo>
                    <a:lnTo>
                      <a:pt x="142" y="26"/>
                    </a:lnTo>
                    <a:lnTo>
                      <a:pt x="146" y="27"/>
                    </a:lnTo>
                    <a:lnTo>
                      <a:pt x="148" y="26"/>
                    </a:lnTo>
                    <a:lnTo>
                      <a:pt x="143" y="24"/>
                    </a:lnTo>
                    <a:lnTo>
                      <a:pt x="146" y="22"/>
                    </a:lnTo>
                    <a:lnTo>
                      <a:pt x="156" y="27"/>
                    </a:lnTo>
                    <a:lnTo>
                      <a:pt x="154" y="26"/>
                    </a:lnTo>
                    <a:lnTo>
                      <a:pt x="150" y="24"/>
                    </a:lnTo>
                    <a:lnTo>
                      <a:pt x="150" y="21"/>
                    </a:lnTo>
                    <a:lnTo>
                      <a:pt x="151" y="19"/>
                    </a:lnTo>
                    <a:lnTo>
                      <a:pt x="156" y="19"/>
                    </a:lnTo>
                    <a:lnTo>
                      <a:pt x="157" y="24"/>
                    </a:lnTo>
                    <a:lnTo>
                      <a:pt x="157" y="21"/>
                    </a:lnTo>
                    <a:lnTo>
                      <a:pt x="162" y="18"/>
                    </a:lnTo>
                    <a:lnTo>
                      <a:pt x="164" y="22"/>
                    </a:lnTo>
                    <a:lnTo>
                      <a:pt x="162" y="26"/>
                    </a:lnTo>
                    <a:lnTo>
                      <a:pt x="167" y="22"/>
                    </a:lnTo>
                    <a:lnTo>
                      <a:pt x="167" y="21"/>
                    </a:lnTo>
                    <a:lnTo>
                      <a:pt x="169" y="19"/>
                    </a:lnTo>
                    <a:lnTo>
                      <a:pt x="170" y="18"/>
                    </a:lnTo>
                    <a:lnTo>
                      <a:pt x="170" y="18"/>
                    </a:lnTo>
                    <a:lnTo>
                      <a:pt x="172" y="19"/>
                    </a:lnTo>
                    <a:lnTo>
                      <a:pt x="175" y="18"/>
                    </a:lnTo>
                    <a:lnTo>
                      <a:pt x="173" y="16"/>
                    </a:lnTo>
                    <a:lnTo>
                      <a:pt x="183" y="21"/>
                    </a:lnTo>
                    <a:lnTo>
                      <a:pt x="181" y="14"/>
                    </a:lnTo>
                    <a:lnTo>
                      <a:pt x="177" y="14"/>
                    </a:lnTo>
                    <a:lnTo>
                      <a:pt x="175" y="13"/>
                    </a:lnTo>
                    <a:lnTo>
                      <a:pt x="178" y="14"/>
                    </a:lnTo>
                    <a:lnTo>
                      <a:pt x="180" y="13"/>
                    </a:lnTo>
                    <a:lnTo>
                      <a:pt x="184" y="14"/>
                    </a:lnTo>
                    <a:lnTo>
                      <a:pt x="186" y="14"/>
                    </a:lnTo>
                    <a:lnTo>
                      <a:pt x="184" y="13"/>
                    </a:lnTo>
                    <a:lnTo>
                      <a:pt x="191" y="14"/>
                    </a:lnTo>
                    <a:lnTo>
                      <a:pt x="191" y="14"/>
                    </a:lnTo>
                    <a:lnTo>
                      <a:pt x="196" y="16"/>
                    </a:lnTo>
                    <a:lnTo>
                      <a:pt x="196" y="13"/>
                    </a:lnTo>
                    <a:lnTo>
                      <a:pt x="200" y="10"/>
                    </a:lnTo>
                    <a:lnTo>
                      <a:pt x="205" y="10"/>
                    </a:lnTo>
                    <a:lnTo>
                      <a:pt x="204" y="8"/>
                    </a:lnTo>
                    <a:lnTo>
                      <a:pt x="208" y="6"/>
                    </a:lnTo>
                    <a:lnTo>
                      <a:pt x="204" y="5"/>
                    </a:lnTo>
                    <a:lnTo>
                      <a:pt x="207" y="5"/>
                    </a:lnTo>
                    <a:lnTo>
                      <a:pt x="207" y="3"/>
                    </a:lnTo>
                    <a:lnTo>
                      <a:pt x="211" y="2"/>
                    </a:lnTo>
                    <a:lnTo>
                      <a:pt x="215" y="5"/>
                    </a:lnTo>
                    <a:lnTo>
                      <a:pt x="221" y="5"/>
                    </a:lnTo>
                    <a:lnTo>
                      <a:pt x="215" y="10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6"/>
                    </a:lnTo>
                    <a:lnTo>
                      <a:pt x="215" y="16"/>
                    </a:lnTo>
                    <a:lnTo>
                      <a:pt x="229" y="3"/>
                    </a:lnTo>
                    <a:lnTo>
                      <a:pt x="231" y="6"/>
                    </a:lnTo>
                    <a:lnTo>
                      <a:pt x="229" y="6"/>
                    </a:lnTo>
                    <a:lnTo>
                      <a:pt x="231" y="8"/>
                    </a:lnTo>
                    <a:lnTo>
                      <a:pt x="231" y="11"/>
                    </a:lnTo>
                    <a:lnTo>
                      <a:pt x="235" y="10"/>
                    </a:lnTo>
                    <a:lnTo>
                      <a:pt x="235" y="8"/>
                    </a:lnTo>
                    <a:lnTo>
                      <a:pt x="237" y="8"/>
                    </a:lnTo>
                    <a:lnTo>
                      <a:pt x="238" y="0"/>
                    </a:lnTo>
                    <a:lnTo>
                      <a:pt x="250" y="2"/>
                    </a:lnTo>
                    <a:lnTo>
                      <a:pt x="248" y="5"/>
                    </a:lnTo>
                    <a:lnTo>
                      <a:pt x="243" y="5"/>
                    </a:lnTo>
                    <a:lnTo>
                      <a:pt x="245" y="6"/>
                    </a:lnTo>
                    <a:lnTo>
                      <a:pt x="243" y="8"/>
                    </a:lnTo>
                    <a:lnTo>
                      <a:pt x="248" y="6"/>
                    </a:lnTo>
                    <a:lnTo>
                      <a:pt x="245" y="10"/>
                    </a:lnTo>
                    <a:lnTo>
                      <a:pt x="253" y="10"/>
                    </a:lnTo>
                    <a:lnTo>
                      <a:pt x="251" y="5"/>
                    </a:lnTo>
                    <a:lnTo>
                      <a:pt x="258" y="3"/>
                    </a:lnTo>
                    <a:lnTo>
                      <a:pt x="259" y="6"/>
                    </a:lnTo>
                    <a:lnTo>
                      <a:pt x="267" y="6"/>
                    </a:lnTo>
                    <a:lnTo>
                      <a:pt x="270" y="8"/>
                    </a:lnTo>
                    <a:lnTo>
                      <a:pt x="269" y="8"/>
                    </a:lnTo>
                    <a:lnTo>
                      <a:pt x="278" y="10"/>
                    </a:lnTo>
                    <a:lnTo>
                      <a:pt x="280" y="11"/>
                    </a:lnTo>
                    <a:lnTo>
                      <a:pt x="269" y="14"/>
                    </a:lnTo>
                    <a:lnTo>
                      <a:pt x="254" y="14"/>
                    </a:lnTo>
                    <a:lnTo>
                      <a:pt x="269" y="18"/>
                    </a:lnTo>
                    <a:lnTo>
                      <a:pt x="265" y="21"/>
                    </a:lnTo>
                    <a:lnTo>
                      <a:pt x="273" y="21"/>
                    </a:lnTo>
                    <a:lnTo>
                      <a:pt x="280" y="19"/>
                    </a:lnTo>
                    <a:lnTo>
                      <a:pt x="280" y="22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65" y="27"/>
                    </a:lnTo>
                    <a:lnTo>
                      <a:pt x="262" y="30"/>
                    </a:lnTo>
                    <a:lnTo>
                      <a:pt x="261" y="29"/>
                    </a:lnTo>
                    <a:lnTo>
                      <a:pt x="264" y="24"/>
                    </a:lnTo>
                    <a:lnTo>
                      <a:pt x="262" y="21"/>
                    </a:lnTo>
                    <a:lnTo>
                      <a:pt x="248" y="16"/>
                    </a:lnTo>
                    <a:lnTo>
                      <a:pt x="237" y="18"/>
                    </a:lnTo>
                    <a:lnTo>
                      <a:pt x="227" y="19"/>
                    </a:lnTo>
                    <a:lnTo>
                      <a:pt x="224" y="22"/>
                    </a:lnTo>
                    <a:lnTo>
                      <a:pt x="226" y="30"/>
                    </a:lnTo>
                    <a:lnTo>
                      <a:pt x="215" y="35"/>
                    </a:lnTo>
                    <a:lnTo>
                      <a:pt x="207" y="32"/>
                    </a:lnTo>
                    <a:lnTo>
                      <a:pt x="200" y="35"/>
                    </a:lnTo>
                    <a:lnTo>
                      <a:pt x="191" y="35"/>
                    </a:lnTo>
                    <a:lnTo>
                      <a:pt x="181" y="27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3" y="29"/>
                    </a:lnTo>
                    <a:lnTo>
                      <a:pt x="169" y="30"/>
                    </a:lnTo>
                    <a:lnTo>
                      <a:pt x="162" y="30"/>
                    </a:lnTo>
                    <a:lnTo>
                      <a:pt x="164" y="32"/>
                    </a:lnTo>
                    <a:lnTo>
                      <a:pt x="162" y="37"/>
                    </a:lnTo>
                    <a:lnTo>
                      <a:pt x="164" y="39"/>
                    </a:lnTo>
                    <a:lnTo>
                      <a:pt x="164" y="40"/>
                    </a:lnTo>
                    <a:lnTo>
                      <a:pt x="145" y="39"/>
                    </a:lnTo>
                    <a:lnTo>
                      <a:pt x="142" y="40"/>
                    </a:lnTo>
                    <a:lnTo>
                      <a:pt x="143" y="43"/>
                    </a:lnTo>
                    <a:lnTo>
                      <a:pt x="140" y="47"/>
                    </a:lnTo>
                    <a:lnTo>
                      <a:pt x="135" y="45"/>
                    </a:lnTo>
                    <a:lnTo>
                      <a:pt x="127" y="48"/>
                    </a:lnTo>
                    <a:lnTo>
                      <a:pt x="126" y="51"/>
                    </a:lnTo>
                    <a:lnTo>
                      <a:pt x="123" y="55"/>
                    </a:lnTo>
                    <a:lnTo>
                      <a:pt x="126" y="58"/>
                    </a:lnTo>
                    <a:lnTo>
                      <a:pt x="126" y="59"/>
                    </a:lnTo>
                    <a:lnTo>
                      <a:pt x="116" y="67"/>
                    </a:lnTo>
                    <a:lnTo>
                      <a:pt x="113" y="72"/>
                    </a:lnTo>
                    <a:lnTo>
                      <a:pt x="107" y="76"/>
                    </a:lnTo>
                    <a:lnTo>
                      <a:pt x="107" y="82"/>
                    </a:lnTo>
                    <a:lnTo>
                      <a:pt x="107" y="88"/>
                    </a:lnTo>
                    <a:lnTo>
                      <a:pt x="99" y="96"/>
                    </a:lnTo>
                    <a:lnTo>
                      <a:pt x="105" y="101"/>
                    </a:lnTo>
                    <a:lnTo>
                      <a:pt x="105" y="104"/>
                    </a:lnTo>
                    <a:lnTo>
                      <a:pt x="102" y="106"/>
                    </a:lnTo>
                    <a:lnTo>
                      <a:pt x="91" y="106"/>
                    </a:lnTo>
                    <a:lnTo>
                      <a:pt x="83" y="113"/>
                    </a:lnTo>
                    <a:lnTo>
                      <a:pt x="81" y="117"/>
                    </a:lnTo>
                    <a:lnTo>
                      <a:pt x="84" y="122"/>
                    </a:lnTo>
                    <a:lnTo>
                      <a:pt x="83" y="129"/>
                    </a:lnTo>
                    <a:lnTo>
                      <a:pt x="84" y="133"/>
                    </a:lnTo>
                    <a:lnTo>
                      <a:pt x="84" y="141"/>
                    </a:lnTo>
                    <a:lnTo>
                      <a:pt x="92" y="146"/>
                    </a:lnTo>
                    <a:lnTo>
                      <a:pt x="92" y="149"/>
                    </a:lnTo>
                    <a:lnTo>
                      <a:pt x="92" y="151"/>
                    </a:lnTo>
                    <a:lnTo>
                      <a:pt x="86" y="154"/>
                    </a:lnTo>
                    <a:lnTo>
                      <a:pt x="88" y="156"/>
                    </a:lnTo>
                    <a:lnTo>
                      <a:pt x="91" y="161"/>
                    </a:lnTo>
                    <a:lnTo>
                      <a:pt x="89" y="166"/>
                    </a:lnTo>
                    <a:lnTo>
                      <a:pt x="91" y="169"/>
                    </a:lnTo>
                    <a:lnTo>
                      <a:pt x="83" y="172"/>
                    </a:lnTo>
                    <a:lnTo>
                      <a:pt x="83" y="174"/>
                    </a:lnTo>
                    <a:lnTo>
                      <a:pt x="81" y="177"/>
                    </a:lnTo>
                    <a:lnTo>
                      <a:pt x="83" y="182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8" y="186"/>
                    </a:lnTo>
                    <a:lnTo>
                      <a:pt x="78" y="190"/>
                    </a:lnTo>
                    <a:lnTo>
                      <a:pt x="76" y="185"/>
                    </a:lnTo>
                    <a:lnTo>
                      <a:pt x="75" y="185"/>
                    </a:lnTo>
                    <a:lnTo>
                      <a:pt x="70" y="183"/>
                    </a:lnTo>
                    <a:lnTo>
                      <a:pt x="69" y="175"/>
                    </a:lnTo>
                    <a:lnTo>
                      <a:pt x="70" y="174"/>
                    </a:lnTo>
                    <a:lnTo>
                      <a:pt x="69" y="172"/>
                    </a:lnTo>
                    <a:lnTo>
                      <a:pt x="65" y="174"/>
                    </a:lnTo>
                    <a:lnTo>
                      <a:pt x="67" y="178"/>
                    </a:lnTo>
                    <a:lnTo>
                      <a:pt x="65" y="178"/>
                    </a:lnTo>
                    <a:lnTo>
                      <a:pt x="64" y="175"/>
                    </a:lnTo>
                    <a:lnTo>
                      <a:pt x="64" y="178"/>
                    </a:lnTo>
                    <a:lnTo>
                      <a:pt x="67" y="182"/>
                    </a:lnTo>
                    <a:lnTo>
                      <a:pt x="64" y="186"/>
                    </a:lnTo>
                    <a:lnTo>
                      <a:pt x="56" y="185"/>
                    </a:lnTo>
                    <a:lnTo>
                      <a:pt x="57" y="186"/>
                    </a:lnTo>
                    <a:lnTo>
                      <a:pt x="51" y="193"/>
                    </a:lnTo>
                    <a:lnTo>
                      <a:pt x="40" y="199"/>
                    </a:lnTo>
                    <a:lnTo>
                      <a:pt x="38" y="198"/>
                    </a:lnTo>
                    <a:lnTo>
                      <a:pt x="35" y="203"/>
                    </a:lnTo>
                    <a:lnTo>
                      <a:pt x="32" y="203"/>
                    </a:lnTo>
                    <a:lnTo>
                      <a:pt x="27" y="203"/>
                    </a:lnTo>
                    <a:lnTo>
                      <a:pt x="29" y="201"/>
                    </a:lnTo>
                    <a:lnTo>
                      <a:pt x="26" y="201"/>
                    </a:lnTo>
                    <a:lnTo>
                      <a:pt x="26" y="203"/>
                    </a:lnTo>
                    <a:lnTo>
                      <a:pt x="22" y="201"/>
                    </a:lnTo>
                    <a:lnTo>
                      <a:pt x="22" y="196"/>
                    </a:lnTo>
                    <a:lnTo>
                      <a:pt x="21" y="199"/>
                    </a:lnTo>
                    <a:lnTo>
                      <a:pt x="18" y="199"/>
                    </a:lnTo>
                    <a:lnTo>
                      <a:pt x="7" y="191"/>
                    </a:lnTo>
                    <a:lnTo>
                      <a:pt x="8" y="186"/>
                    </a:lnTo>
                    <a:lnTo>
                      <a:pt x="11" y="188"/>
                    </a:lnTo>
                    <a:lnTo>
                      <a:pt x="11" y="186"/>
                    </a:lnTo>
                    <a:lnTo>
                      <a:pt x="15" y="183"/>
                    </a:lnTo>
                    <a:lnTo>
                      <a:pt x="15" y="182"/>
                    </a:lnTo>
                    <a:lnTo>
                      <a:pt x="13" y="182"/>
                    </a:lnTo>
                    <a:lnTo>
                      <a:pt x="16" y="178"/>
                    </a:lnTo>
                    <a:lnTo>
                      <a:pt x="5" y="182"/>
                    </a:lnTo>
                    <a:lnTo>
                      <a:pt x="3" y="180"/>
                    </a:lnTo>
                    <a:lnTo>
                      <a:pt x="7" y="177"/>
                    </a:lnTo>
                    <a:lnTo>
                      <a:pt x="11" y="177"/>
                    </a:lnTo>
                    <a:lnTo>
                      <a:pt x="16" y="174"/>
                    </a:lnTo>
                    <a:lnTo>
                      <a:pt x="10" y="174"/>
                    </a:lnTo>
                    <a:lnTo>
                      <a:pt x="16" y="169"/>
                    </a:lnTo>
                    <a:lnTo>
                      <a:pt x="15" y="167"/>
                    </a:lnTo>
                    <a:lnTo>
                      <a:pt x="18" y="164"/>
                    </a:lnTo>
                    <a:lnTo>
                      <a:pt x="19" y="166"/>
                    </a:lnTo>
                    <a:lnTo>
                      <a:pt x="21" y="162"/>
                    </a:lnTo>
                    <a:lnTo>
                      <a:pt x="24" y="162"/>
                    </a:lnTo>
                    <a:lnTo>
                      <a:pt x="18" y="161"/>
                    </a:lnTo>
                    <a:lnTo>
                      <a:pt x="16" y="162"/>
                    </a:lnTo>
                    <a:lnTo>
                      <a:pt x="8" y="1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41" name="Freeform 94"/>
              <p:cNvSpPr/>
              <p:nvPr/>
            </p:nvSpPr>
            <p:spPr>
              <a:xfrm>
                <a:off x="5278320" y="2316240"/>
                <a:ext cx="124920" cy="99720"/>
              </a:xfrm>
              <a:custGeom>
                <a:avLst/>
                <a:gdLst>
                  <a:gd name="textAreaLeft" fmla="*/ 0 w 124920"/>
                  <a:gd name="textAreaRight" fmla="*/ 125280 w 124920"/>
                  <a:gd name="textAreaTop" fmla="*/ 0 h 99720"/>
                  <a:gd name="textAreaBottom" fmla="*/ 100080 h 99720"/>
                  <a:gd name="GluePoint1X" fmla="*/ 63 w 79"/>
                  <a:gd name="GluePoint1Y" fmla="*/ 63 h 63"/>
                  <a:gd name="GluePoint2X" fmla="*/ 52 w 79"/>
                  <a:gd name="GluePoint2Y" fmla="*/ 61 h 63"/>
                  <a:gd name="GluePoint3X" fmla="*/ 39 w 79"/>
                  <a:gd name="GluePoint3Y" fmla="*/ 58 h 63"/>
                  <a:gd name="GluePoint4X" fmla="*/ 28 w 79"/>
                  <a:gd name="GluePoint4Y" fmla="*/ 56 h 63"/>
                  <a:gd name="GluePoint5X" fmla="*/ 17 w 79"/>
                  <a:gd name="GluePoint5Y" fmla="*/ 55 h 63"/>
                  <a:gd name="GluePoint6X" fmla="*/ 11 w 79"/>
                  <a:gd name="GluePoint6Y" fmla="*/ 40 h 63"/>
                  <a:gd name="GluePoint7X" fmla="*/ 1 w 79"/>
                  <a:gd name="GluePoint7Y" fmla="*/ 31 h 63"/>
                  <a:gd name="GluePoint8X" fmla="*/ 0 w 79"/>
                  <a:gd name="GluePoint8Y" fmla="*/ 27 h 63"/>
                  <a:gd name="GluePoint9X" fmla="*/ 6 w 79"/>
                  <a:gd name="GluePoint9Y" fmla="*/ 24 h 63"/>
                  <a:gd name="GluePoint10X" fmla="*/ 6 w 79"/>
                  <a:gd name="GluePoint10Y" fmla="*/ 31 h 63"/>
                  <a:gd name="GluePoint11X" fmla="*/ 11 w 79"/>
                  <a:gd name="GluePoint11Y" fmla="*/ 31 h 63"/>
                  <a:gd name="GluePoint12X" fmla="*/ 12 w 79"/>
                  <a:gd name="GluePoint12Y" fmla="*/ 36 h 63"/>
                  <a:gd name="GluePoint13X" fmla="*/ 20 w 79"/>
                  <a:gd name="GluePoint13Y" fmla="*/ 36 h 63"/>
                  <a:gd name="GluePoint14X" fmla="*/ 25 w 79"/>
                  <a:gd name="GluePoint14Y" fmla="*/ 32 h 63"/>
                  <a:gd name="GluePoint15X" fmla="*/ 44 w 79"/>
                  <a:gd name="GluePoint15Y" fmla="*/ 34 h 63"/>
                  <a:gd name="GluePoint16X" fmla="*/ 52 w 79"/>
                  <a:gd name="GluePoint16Y" fmla="*/ 31 h 63"/>
                  <a:gd name="GluePoint17X" fmla="*/ 50 w 79"/>
                  <a:gd name="GluePoint17Y" fmla="*/ 27 h 63"/>
                  <a:gd name="GluePoint18X" fmla="*/ 54 w 79"/>
                  <a:gd name="GluePoint18Y" fmla="*/ 27 h 63"/>
                  <a:gd name="GluePoint19X" fmla="*/ 54 w 79"/>
                  <a:gd name="GluePoint19Y" fmla="*/ 23 h 63"/>
                  <a:gd name="GluePoint20X" fmla="*/ 63 w 79"/>
                  <a:gd name="GluePoint20Y" fmla="*/ 13 h 63"/>
                  <a:gd name="GluePoint21X" fmla="*/ 73 w 79"/>
                  <a:gd name="GluePoint21Y" fmla="*/ 0 h 63"/>
                  <a:gd name="GluePoint22X" fmla="*/ 73 w 79"/>
                  <a:gd name="GluePoint22Y" fmla="*/ 7 h 63"/>
                  <a:gd name="GluePoint23X" fmla="*/ 76 w 79"/>
                  <a:gd name="GluePoint23Y" fmla="*/ 7 h 63"/>
                  <a:gd name="GluePoint24X" fmla="*/ 79 w 79"/>
                  <a:gd name="GluePoint24Y" fmla="*/ 21 h 63"/>
                  <a:gd name="GluePoint25X" fmla="*/ 74 w 79"/>
                  <a:gd name="GluePoint25Y" fmla="*/ 21 h 63"/>
                  <a:gd name="GluePoint26X" fmla="*/ 70 w 79"/>
                  <a:gd name="GluePoint26Y" fmla="*/ 21 h 63"/>
                  <a:gd name="GluePoint27X" fmla="*/ 73 w 79"/>
                  <a:gd name="GluePoint27Y" fmla="*/ 27 h 63"/>
                  <a:gd name="GluePoint28X" fmla="*/ 76 w 79"/>
                  <a:gd name="GluePoint28Y" fmla="*/ 36 h 63"/>
                  <a:gd name="GluePoint29X" fmla="*/ 66 w 79"/>
                  <a:gd name="GluePoint29Y" fmla="*/ 39 h 63"/>
                  <a:gd name="GluePoint30X" fmla="*/ 66 w 79"/>
                  <a:gd name="GluePoint30Y" fmla="*/ 48 h 63"/>
                  <a:gd name="GluePoint31X" fmla="*/ 66 w 79"/>
                  <a:gd name="GluePoint31Y" fmla="*/ 60 h 63"/>
                  <a:gd name="GluePoint32X" fmla="*/ 63 w 79"/>
                  <a:gd name="GluePoint32Y" fmla="*/ 63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79" h="63">
                    <a:moveTo>
                      <a:pt x="63" y="63"/>
                    </a:moveTo>
                    <a:lnTo>
                      <a:pt x="52" y="61"/>
                    </a:lnTo>
                    <a:lnTo>
                      <a:pt x="39" y="58"/>
                    </a:lnTo>
                    <a:lnTo>
                      <a:pt x="28" y="56"/>
                    </a:lnTo>
                    <a:lnTo>
                      <a:pt x="17" y="55"/>
                    </a:lnTo>
                    <a:lnTo>
                      <a:pt x="11" y="40"/>
                    </a:lnTo>
                    <a:lnTo>
                      <a:pt x="1" y="31"/>
                    </a:lnTo>
                    <a:lnTo>
                      <a:pt x="0" y="27"/>
                    </a:lnTo>
                    <a:lnTo>
                      <a:pt x="6" y="24"/>
                    </a:lnTo>
                    <a:lnTo>
                      <a:pt x="6" y="31"/>
                    </a:lnTo>
                    <a:lnTo>
                      <a:pt x="11" y="31"/>
                    </a:lnTo>
                    <a:lnTo>
                      <a:pt x="12" y="36"/>
                    </a:lnTo>
                    <a:lnTo>
                      <a:pt x="20" y="36"/>
                    </a:lnTo>
                    <a:lnTo>
                      <a:pt x="25" y="32"/>
                    </a:lnTo>
                    <a:lnTo>
                      <a:pt x="44" y="34"/>
                    </a:lnTo>
                    <a:lnTo>
                      <a:pt x="52" y="31"/>
                    </a:lnTo>
                    <a:lnTo>
                      <a:pt x="50" y="27"/>
                    </a:lnTo>
                    <a:lnTo>
                      <a:pt x="54" y="27"/>
                    </a:lnTo>
                    <a:lnTo>
                      <a:pt x="54" y="23"/>
                    </a:lnTo>
                    <a:lnTo>
                      <a:pt x="63" y="13"/>
                    </a:lnTo>
                    <a:lnTo>
                      <a:pt x="73" y="0"/>
                    </a:lnTo>
                    <a:lnTo>
                      <a:pt x="73" y="7"/>
                    </a:lnTo>
                    <a:lnTo>
                      <a:pt x="76" y="7"/>
                    </a:lnTo>
                    <a:lnTo>
                      <a:pt x="79" y="21"/>
                    </a:lnTo>
                    <a:lnTo>
                      <a:pt x="74" y="21"/>
                    </a:lnTo>
                    <a:lnTo>
                      <a:pt x="70" y="21"/>
                    </a:lnTo>
                    <a:lnTo>
                      <a:pt x="73" y="27"/>
                    </a:lnTo>
                    <a:lnTo>
                      <a:pt x="76" y="36"/>
                    </a:lnTo>
                    <a:lnTo>
                      <a:pt x="66" y="39"/>
                    </a:lnTo>
                    <a:lnTo>
                      <a:pt x="66" y="48"/>
                    </a:lnTo>
                    <a:lnTo>
                      <a:pt x="66" y="60"/>
                    </a:lnTo>
                    <a:lnTo>
                      <a:pt x="63" y="6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42" name="Freeform 95"/>
              <p:cNvSpPr/>
              <p:nvPr/>
            </p:nvSpPr>
            <p:spPr>
              <a:xfrm>
                <a:off x="5315040" y="2349360"/>
                <a:ext cx="177480" cy="231480"/>
              </a:xfrm>
              <a:custGeom>
                <a:avLst/>
                <a:gdLst>
                  <a:gd name="textAreaLeft" fmla="*/ 0 w 177480"/>
                  <a:gd name="textAreaRight" fmla="*/ 177840 w 177480"/>
                  <a:gd name="textAreaTop" fmla="*/ 0 h 231480"/>
                  <a:gd name="textAreaBottom" fmla="*/ 231840 h 231480"/>
                  <a:gd name="GluePoint1X" fmla="*/ 51 w 112"/>
                  <a:gd name="GluePoint1Y" fmla="*/ 52 h 146"/>
                  <a:gd name="GluePoint2X" fmla="*/ 50 w 112"/>
                  <a:gd name="GluePoint2Y" fmla="*/ 60 h 146"/>
                  <a:gd name="GluePoint3X" fmla="*/ 48 w 112"/>
                  <a:gd name="GluePoint3Y" fmla="*/ 68 h 146"/>
                  <a:gd name="GluePoint4X" fmla="*/ 45 w 112"/>
                  <a:gd name="GluePoint4Y" fmla="*/ 77 h 146"/>
                  <a:gd name="GluePoint5X" fmla="*/ 43 w 112"/>
                  <a:gd name="GluePoint5Y" fmla="*/ 85 h 146"/>
                  <a:gd name="GluePoint6X" fmla="*/ 32 w 112"/>
                  <a:gd name="GluePoint6Y" fmla="*/ 90 h 146"/>
                  <a:gd name="GluePoint7X" fmla="*/ 21 w 112"/>
                  <a:gd name="GluePoint7Y" fmla="*/ 95 h 146"/>
                  <a:gd name="GluePoint8X" fmla="*/ 10 w 112"/>
                  <a:gd name="GluePoint8Y" fmla="*/ 100 h 146"/>
                  <a:gd name="GluePoint9X" fmla="*/ 0 w 112"/>
                  <a:gd name="GluePoint9Y" fmla="*/ 103 h 146"/>
                  <a:gd name="GluePoint10X" fmla="*/ 8 w 112"/>
                  <a:gd name="GluePoint10Y" fmla="*/ 124 h 146"/>
                  <a:gd name="GluePoint11X" fmla="*/ 18 w 112"/>
                  <a:gd name="GluePoint11Y" fmla="*/ 146 h 146"/>
                  <a:gd name="GluePoint12X" fmla="*/ 34 w 112"/>
                  <a:gd name="GluePoint12Y" fmla="*/ 138 h 146"/>
                  <a:gd name="GluePoint13X" fmla="*/ 47 w 112"/>
                  <a:gd name="GluePoint13Y" fmla="*/ 140 h 146"/>
                  <a:gd name="GluePoint14X" fmla="*/ 51 w 112"/>
                  <a:gd name="GluePoint14Y" fmla="*/ 135 h 146"/>
                  <a:gd name="GluePoint15X" fmla="*/ 51 w 112"/>
                  <a:gd name="GluePoint15Y" fmla="*/ 129 h 146"/>
                  <a:gd name="GluePoint16X" fmla="*/ 54 w 112"/>
                  <a:gd name="GluePoint16Y" fmla="*/ 124 h 146"/>
                  <a:gd name="GluePoint17X" fmla="*/ 67 w 112"/>
                  <a:gd name="GluePoint17Y" fmla="*/ 122 h 146"/>
                  <a:gd name="GluePoint18X" fmla="*/ 72 w 112"/>
                  <a:gd name="GluePoint18Y" fmla="*/ 108 h 146"/>
                  <a:gd name="GluePoint19X" fmla="*/ 77 w 112"/>
                  <a:gd name="GluePoint19Y" fmla="*/ 105 h 146"/>
                  <a:gd name="GluePoint20X" fmla="*/ 86 w 112"/>
                  <a:gd name="GluePoint20Y" fmla="*/ 103 h 146"/>
                  <a:gd name="GluePoint21X" fmla="*/ 85 w 112"/>
                  <a:gd name="GluePoint21Y" fmla="*/ 85 h 146"/>
                  <a:gd name="GluePoint22X" fmla="*/ 88 w 112"/>
                  <a:gd name="GluePoint22Y" fmla="*/ 79 h 146"/>
                  <a:gd name="GluePoint23X" fmla="*/ 91 w 112"/>
                  <a:gd name="GluePoint23Y" fmla="*/ 76 h 146"/>
                  <a:gd name="GluePoint24X" fmla="*/ 93 w 112"/>
                  <a:gd name="GluePoint24Y" fmla="*/ 79 h 146"/>
                  <a:gd name="GluePoint25X" fmla="*/ 96 w 112"/>
                  <a:gd name="GluePoint25Y" fmla="*/ 79 h 146"/>
                  <a:gd name="GluePoint26X" fmla="*/ 101 w 112"/>
                  <a:gd name="GluePoint26Y" fmla="*/ 68 h 146"/>
                  <a:gd name="GluePoint27X" fmla="*/ 110 w 112"/>
                  <a:gd name="GluePoint27Y" fmla="*/ 53 h 146"/>
                  <a:gd name="GluePoint28X" fmla="*/ 112 w 112"/>
                  <a:gd name="GluePoint28Y" fmla="*/ 42 h 146"/>
                  <a:gd name="GluePoint29X" fmla="*/ 102 w 112"/>
                  <a:gd name="GluePoint29Y" fmla="*/ 37 h 146"/>
                  <a:gd name="GluePoint30X" fmla="*/ 93 w 112"/>
                  <a:gd name="GluePoint30Y" fmla="*/ 24 h 146"/>
                  <a:gd name="GluePoint31X" fmla="*/ 77 w 112"/>
                  <a:gd name="GluePoint31Y" fmla="*/ 18 h 146"/>
                  <a:gd name="GluePoint32X" fmla="*/ 64 w 112"/>
                  <a:gd name="GluePoint32Y" fmla="*/ 11 h 146"/>
                  <a:gd name="GluePoint33X" fmla="*/ 58 w 112"/>
                  <a:gd name="GluePoint33Y" fmla="*/ 3 h 146"/>
                  <a:gd name="GluePoint34X" fmla="*/ 56 w 112"/>
                  <a:gd name="GluePoint34Y" fmla="*/ 0 h 146"/>
                  <a:gd name="GluePoint35X" fmla="*/ 51 w 112"/>
                  <a:gd name="GluePoint35Y" fmla="*/ 0 h 146"/>
                  <a:gd name="GluePoint36X" fmla="*/ 47 w 112"/>
                  <a:gd name="GluePoint36Y" fmla="*/ 0 h 146"/>
                  <a:gd name="GluePoint37X" fmla="*/ 50 w 112"/>
                  <a:gd name="GluePoint37Y" fmla="*/ 6 h 146"/>
                  <a:gd name="GluePoint38X" fmla="*/ 53 w 112"/>
                  <a:gd name="GluePoint38Y" fmla="*/ 15 h 146"/>
                  <a:gd name="GluePoint39X" fmla="*/ 43 w 112"/>
                  <a:gd name="GluePoint39Y" fmla="*/ 18 h 146"/>
                  <a:gd name="GluePoint40X" fmla="*/ 43 w 112"/>
                  <a:gd name="GluePoint40Y" fmla="*/ 27 h 146"/>
                  <a:gd name="GluePoint41X" fmla="*/ 43 w 112"/>
                  <a:gd name="GluePoint41Y" fmla="*/ 39 h 146"/>
                  <a:gd name="GluePoint42X" fmla="*/ 51 w 112"/>
                  <a:gd name="GluePoint42Y" fmla="*/ 52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12" h="146">
                    <a:moveTo>
                      <a:pt x="51" y="52"/>
                    </a:moveTo>
                    <a:lnTo>
                      <a:pt x="50" y="60"/>
                    </a:lnTo>
                    <a:lnTo>
                      <a:pt x="48" y="68"/>
                    </a:lnTo>
                    <a:lnTo>
                      <a:pt x="45" y="77"/>
                    </a:lnTo>
                    <a:lnTo>
                      <a:pt x="43" y="85"/>
                    </a:lnTo>
                    <a:lnTo>
                      <a:pt x="32" y="90"/>
                    </a:lnTo>
                    <a:lnTo>
                      <a:pt x="21" y="95"/>
                    </a:lnTo>
                    <a:lnTo>
                      <a:pt x="10" y="100"/>
                    </a:lnTo>
                    <a:lnTo>
                      <a:pt x="0" y="103"/>
                    </a:lnTo>
                    <a:lnTo>
                      <a:pt x="8" y="124"/>
                    </a:lnTo>
                    <a:lnTo>
                      <a:pt x="18" y="146"/>
                    </a:lnTo>
                    <a:lnTo>
                      <a:pt x="34" y="138"/>
                    </a:lnTo>
                    <a:lnTo>
                      <a:pt x="47" y="140"/>
                    </a:lnTo>
                    <a:lnTo>
                      <a:pt x="51" y="135"/>
                    </a:lnTo>
                    <a:lnTo>
                      <a:pt x="51" y="129"/>
                    </a:lnTo>
                    <a:lnTo>
                      <a:pt x="54" y="124"/>
                    </a:lnTo>
                    <a:lnTo>
                      <a:pt x="67" y="122"/>
                    </a:lnTo>
                    <a:lnTo>
                      <a:pt x="72" y="108"/>
                    </a:lnTo>
                    <a:lnTo>
                      <a:pt x="77" y="105"/>
                    </a:lnTo>
                    <a:lnTo>
                      <a:pt x="86" y="103"/>
                    </a:lnTo>
                    <a:lnTo>
                      <a:pt x="85" y="85"/>
                    </a:lnTo>
                    <a:lnTo>
                      <a:pt x="88" y="79"/>
                    </a:lnTo>
                    <a:lnTo>
                      <a:pt x="91" y="76"/>
                    </a:lnTo>
                    <a:lnTo>
                      <a:pt x="93" y="79"/>
                    </a:lnTo>
                    <a:lnTo>
                      <a:pt x="96" y="79"/>
                    </a:lnTo>
                    <a:lnTo>
                      <a:pt x="101" y="68"/>
                    </a:lnTo>
                    <a:lnTo>
                      <a:pt x="110" y="53"/>
                    </a:lnTo>
                    <a:lnTo>
                      <a:pt x="112" y="42"/>
                    </a:lnTo>
                    <a:lnTo>
                      <a:pt x="102" y="37"/>
                    </a:lnTo>
                    <a:lnTo>
                      <a:pt x="93" y="24"/>
                    </a:lnTo>
                    <a:lnTo>
                      <a:pt x="77" y="18"/>
                    </a:lnTo>
                    <a:lnTo>
                      <a:pt x="64" y="11"/>
                    </a:lnTo>
                    <a:lnTo>
                      <a:pt x="58" y="3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0" y="6"/>
                    </a:lnTo>
                    <a:lnTo>
                      <a:pt x="53" y="15"/>
                    </a:lnTo>
                    <a:lnTo>
                      <a:pt x="43" y="18"/>
                    </a:lnTo>
                    <a:lnTo>
                      <a:pt x="43" y="27"/>
                    </a:lnTo>
                    <a:lnTo>
                      <a:pt x="43" y="39"/>
                    </a:lnTo>
                    <a:lnTo>
                      <a:pt x="51" y="5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43" name="Freeform 96"/>
              <p:cNvSpPr/>
              <p:nvPr/>
            </p:nvSpPr>
            <p:spPr>
              <a:xfrm>
                <a:off x="5095800" y="2513160"/>
                <a:ext cx="247320" cy="17892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178920"/>
                  <a:gd name="textAreaBottom" fmla="*/ 179280 h 178920"/>
                  <a:gd name="GluePoint1X" fmla="*/ 138 w 156"/>
                  <a:gd name="GluePoint1Y" fmla="*/ 0 h 113"/>
                  <a:gd name="GluePoint2X" fmla="*/ 126 w 156"/>
                  <a:gd name="GluePoint2Y" fmla="*/ 3 h 113"/>
                  <a:gd name="GluePoint3X" fmla="*/ 115 w 156"/>
                  <a:gd name="GluePoint3Y" fmla="*/ 6 h 113"/>
                  <a:gd name="GluePoint4X" fmla="*/ 102 w 156"/>
                  <a:gd name="GluePoint4Y" fmla="*/ 10 h 113"/>
                  <a:gd name="GluePoint5X" fmla="*/ 91 w 156"/>
                  <a:gd name="GluePoint5Y" fmla="*/ 13 h 113"/>
                  <a:gd name="GluePoint6X" fmla="*/ 81 w 156"/>
                  <a:gd name="GluePoint6Y" fmla="*/ 24 h 113"/>
                  <a:gd name="GluePoint7X" fmla="*/ 73 w 156"/>
                  <a:gd name="GluePoint7Y" fmla="*/ 37 h 113"/>
                  <a:gd name="GluePoint8X" fmla="*/ 64 w 156"/>
                  <a:gd name="GluePoint8Y" fmla="*/ 48 h 113"/>
                  <a:gd name="GluePoint9X" fmla="*/ 56 w 156"/>
                  <a:gd name="GluePoint9Y" fmla="*/ 61 h 113"/>
                  <a:gd name="GluePoint10X" fmla="*/ 54 w 156"/>
                  <a:gd name="GluePoint10Y" fmla="*/ 42 h 113"/>
                  <a:gd name="GluePoint11X" fmla="*/ 40 w 156"/>
                  <a:gd name="GluePoint11Y" fmla="*/ 35 h 113"/>
                  <a:gd name="GluePoint12X" fmla="*/ 26 w 156"/>
                  <a:gd name="GluePoint12Y" fmla="*/ 31 h 113"/>
                  <a:gd name="GluePoint13X" fmla="*/ 11 w 156"/>
                  <a:gd name="GluePoint13Y" fmla="*/ 35 h 113"/>
                  <a:gd name="GluePoint14X" fmla="*/ 5 w 156"/>
                  <a:gd name="GluePoint14Y" fmla="*/ 40 h 113"/>
                  <a:gd name="GluePoint15X" fmla="*/ 3 w 156"/>
                  <a:gd name="GluePoint15Y" fmla="*/ 45 h 113"/>
                  <a:gd name="GluePoint16X" fmla="*/ 0 w 156"/>
                  <a:gd name="GluePoint16Y" fmla="*/ 47 h 113"/>
                  <a:gd name="GluePoint17X" fmla="*/ 2 w 156"/>
                  <a:gd name="GluePoint17Y" fmla="*/ 55 h 113"/>
                  <a:gd name="GluePoint18X" fmla="*/ 0 w 156"/>
                  <a:gd name="GluePoint18Y" fmla="*/ 58 h 113"/>
                  <a:gd name="GluePoint19X" fmla="*/ 2 w 156"/>
                  <a:gd name="GluePoint19Y" fmla="*/ 66 h 113"/>
                  <a:gd name="GluePoint20X" fmla="*/ 0 w 156"/>
                  <a:gd name="GluePoint20Y" fmla="*/ 66 h 113"/>
                  <a:gd name="GluePoint21X" fmla="*/ 3 w 156"/>
                  <a:gd name="GluePoint21Y" fmla="*/ 71 h 113"/>
                  <a:gd name="GluePoint22X" fmla="*/ 8 w 156"/>
                  <a:gd name="GluePoint22Y" fmla="*/ 88 h 113"/>
                  <a:gd name="GluePoint23X" fmla="*/ 10 w 156"/>
                  <a:gd name="GluePoint23Y" fmla="*/ 92 h 113"/>
                  <a:gd name="GluePoint24X" fmla="*/ 11 w 156"/>
                  <a:gd name="GluePoint24Y" fmla="*/ 103 h 113"/>
                  <a:gd name="GluePoint25X" fmla="*/ 15 w 156"/>
                  <a:gd name="GluePoint25Y" fmla="*/ 111 h 113"/>
                  <a:gd name="GluePoint26X" fmla="*/ 21 w 156"/>
                  <a:gd name="GluePoint26Y" fmla="*/ 113 h 113"/>
                  <a:gd name="GluePoint27X" fmla="*/ 37 w 156"/>
                  <a:gd name="GluePoint27Y" fmla="*/ 111 h 113"/>
                  <a:gd name="GluePoint28X" fmla="*/ 45 w 156"/>
                  <a:gd name="GluePoint28Y" fmla="*/ 106 h 113"/>
                  <a:gd name="GluePoint29X" fmla="*/ 50 w 156"/>
                  <a:gd name="GluePoint29Y" fmla="*/ 100 h 113"/>
                  <a:gd name="GluePoint30X" fmla="*/ 65 w 156"/>
                  <a:gd name="GluePoint30Y" fmla="*/ 100 h 113"/>
                  <a:gd name="GluePoint31X" fmla="*/ 72 w 156"/>
                  <a:gd name="GluePoint31Y" fmla="*/ 96 h 113"/>
                  <a:gd name="GluePoint32X" fmla="*/ 80 w 156"/>
                  <a:gd name="GluePoint32Y" fmla="*/ 90 h 113"/>
                  <a:gd name="GluePoint33X" fmla="*/ 91 w 156"/>
                  <a:gd name="GluePoint33Y" fmla="*/ 90 h 113"/>
                  <a:gd name="GluePoint34X" fmla="*/ 94 w 156"/>
                  <a:gd name="GluePoint34Y" fmla="*/ 87 h 113"/>
                  <a:gd name="GluePoint35X" fmla="*/ 99 w 156"/>
                  <a:gd name="GluePoint35Y" fmla="*/ 80 h 113"/>
                  <a:gd name="GluePoint36X" fmla="*/ 107 w 156"/>
                  <a:gd name="GluePoint36Y" fmla="*/ 76 h 113"/>
                  <a:gd name="GluePoint37X" fmla="*/ 132 w 156"/>
                  <a:gd name="GluePoint37Y" fmla="*/ 68 h 113"/>
                  <a:gd name="GluePoint38X" fmla="*/ 137 w 156"/>
                  <a:gd name="GluePoint38Y" fmla="*/ 63 h 113"/>
                  <a:gd name="GluePoint39X" fmla="*/ 145 w 156"/>
                  <a:gd name="GluePoint39Y" fmla="*/ 61 h 113"/>
                  <a:gd name="GluePoint40X" fmla="*/ 145 w 156"/>
                  <a:gd name="GluePoint40Y" fmla="*/ 55 h 113"/>
                  <a:gd name="GluePoint41X" fmla="*/ 146 w 156"/>
                  <a:gd name="GluePoint41Y" fmla="*/ 50 h 113"/>
                  <a:gd name="GluePoint42X" fmla="*/ 156 w 156"/>
                  <a:gd name="GluePoint42Y" fmla="*/ 43 h 113"/>
                  <a:gd name="GluePoint43X" fmla="*/ 146 w 156"/>
                  <a:gd name="GluePoint43Y" fmla="*/ 21 h 113"/>
                  <a:gd name="GluePoint44X" fmla="*/ 138 w 156"/>
                  <a:gd name="GluePoint44Y" fmla="*/ 0 h 1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56" h="113">
                    <a:moveTo>
                      <a:pt x="138" y="0"/>
                    </a:moveTo>
                    <a:lnTo>
                      <a:pt x="126" y="3"/>
                    </a:lnTo>
                    <a:lnTo>
                      <a:pt x="115" y="6"/>
                    </a:lnTo>
                    <a:lnTo>
                      <a:pt x="102" y="10"/>
                    </a:lnTo>
                    <a:lnTo>
                      <a:pt x="91" y="13"/>
                    </a:lnTo>
                    <a:lnTo>
                      <a:pt x="81" y="24"/>
                    </a:lnTo>
                    <a:lnTo>
                      <a:pt x="73" y="37"/>
                    </a:lnTo>
                    <a:lnTo>
                      <a:pt x="64" y="48"/>
                    </a:lnTo>
                    <a:lnTo>
                      <a:pt x="56" y="61"/>
                    </a:lnTo>
                    <a:lnTo>
                      <a:pt x="54" y="42"/>
                    </a:lnTo>
                    <a:lnTo>
                      <a:pt x="40" y="35"/>
                    </a:lnTo>
                    <a:lnTo>
                      <a:pt x="26" y="31"/>
                    </a:lnTo>
                    <a:lnTo>
                      <a:pt x="11" y="35"/>
                    </a:lnTo>
                    <a:lnTo>
                      <a:pt x="5" y="40"/>
                    </a:lnTo>
                    <a:lnTo>
                      <a:pt x="3" y="45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0" y="58"/>
                    </a:lnTo>
                    <a:lnTo>
                      <a:pt x="2" y="66"/>
                    </a:lnTo>
                    <a:lnTo>
                      <a:pt x="0" y="66"/>
                    </a:lnTo>
                    <a:lnTo>
                      <a:pt x="3" y="71"/>
                    </a:lnTo>
                    <a:lnTo>
                      <a:pt x="8" y="88"/>
                    </a:lnTo>
                    <a:lnTo>
                      <a:pt x="10" y="92"/>
                    </a:lnTo>
                    <a:lnTo>
                      <a:pt x="11" y="103"/>
                    </a:lnTo>
                    <a:lnTo>
                      <a:pt x="15" y="111"/>
                    </a:lnTo>
                    <a:lnTo>
                      <a:pt x="21" y="113"/>
                    </a:lnTo>
                    <a:lnTo>
                      <a:pt x="37" y="111"/>
                    </a:lnTo>
                    <a:lnTo>
                      <a:pt x="45" y="106"/>
                    </a:lnTo>
                    <a:lnTo>
                      <a:pt x="50" y="100"/>
                    </a:lnTo>
                    <a:lnTo>
                      <a:pt x="65" y="100"/>
                    </a:lnTo>
                    <a:lnTo>
                      <a:pt x="72" y="96"/>
                    </a:lnTo>
                    <a:lnTo>
                      <a:pt x="80" y="90"/>
                    </a:lnTo>
                    <a:lnTo>
                      <a:pt x="91" y="90"/>
                    </a:lnTo>
                    <a:lnTo>
                      <a:pt x="94" y="87"/>
                    </a:lnTo>
                    <a:lnTo>
                      <a:pt x="99" y="80"/>
                    </a:lnTo>
                    <a:lnTo>
                      <a:pt x="107" y="76"/>
                    </a:lnTo>
                    <a:lnTo>
                      <a:pt x="132" y="68"/>
                    </a:lnTo>
                    <a:lnTo>
                      <a:pt x="137" y="63"/>
                    </a:lnTo>
                    <a:lnTo>
                      <a:pt x="145" y="61"/>
                    </a:lnTo>
                    <a:lnTo>
                      <a:pt x="145" y="55"/>
                    </a:lnTo>
                    <a:lnTo>
                      <a:pt x="146" y="50"/>
                    </a:lnTo>
                    <a:lnTo>
                      <a:pt x="156" y="43"/>
                    </a:lnTo>
                    <a:lnTo>
                      <a:pt x="146" y="21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44" name="Freeform 97"/>
              <p:cNvSpPr/>
              <p:nvPr/>
            </p:nvSpPr>
            <p:spPr>
              <a:xfrm>
                <a:off x="4791240" y="3335400"/>
                <a:ext cx="261720" cy="456840"/>
              </a:xfrm>
              <a:custGeom>
                <a:avLst/>
                <a:gdLst>
                  <a:gd name="textAreaLeft" fmla="*/ 0 w 261720"/>
                  <a:gd name="textAreaRight" fmla="*/ 262080 w 261720"/>
                  <a:gd name="textAreaTop" fmla="*/ 0 h 456840"/>
                  <a:gd name="textAreaBottom" fmla="*/ 457200 h 456840"/>
                  <a:gd name="GluePoint1X" fmla="*/ 73 w 165"/>
                  <a:gd name="GluePoint1Y" fmla="*/ 35 h 288"/>
                  <a:gd name="GluePoint2X" fmla="*/ 89 w 165"/>
                  <a:gd name="GluePoint2Y" fmla="*/ 21 h 288"/>
                  <a:gd name="GluePoint3X" fmla="*/ 100 w 165"/>
                  <a:gd name="GluePoint3Y" fmla="*/ 22 h 288"/>
                  <a:gd name="GluePoint4X" fmla="*/ 119 w 165"/>
                  <a:gd name="GluePoint4Y" fmla="*/ 19 h 288"/>
                  <a:gd name="GluePoint5X" fmla="*/ 130 w 165"/>
                  <a:gd name="GluePoint5Y" fmla="*/ 14 h 288"/>
                  <a:gd name="GluePoint6X" fmla="*/ 140 w 165"/>
                  <a:gd name="GluePoint6Y" fmla="*/ 16 h 288"/>
                  <a:gd name="GluePoint7X" fmla="*/ 162 w 165"/>
                  <a:gd name="GluePoint7Y" fmla="*/ 3 h 288"/>
                  <a:gd name="GluePoint8X" fmla="*/ 164 w 165"/>
                  <a:gd name="GluePoint8Y" fmla="*/ 3 h 288"/>
                  <a:gd name="GluePoint9X" fmla="*/ 165 w 165"/>
                  <a:gd name="GluePoint9Y" fmla="*/ 9 h 288"/>
                  <a:gd name="GluePoint10X" fmla="*/ 161 w 165"/>
                  <a:gd name="GluePoint10Y" fmla="*/ 42 h 288"/>
                  <a:gd name="GluePoint11X" fmla="*/ 161 w 165"/>
                  <a:gd name="GluePoint11Y" fmla="*/ 46 h 288"/>
                  <a:gd name="GluePoint12X" fmla="*/ 161 w 165"/>
                  <a:gd name="GluePoint12Y" fmla="*/ 66 h 288"/>
                  <a:gd name="GluePoint13X" fmla="*/ 161 w 165"/>
                  <a:gd name="GluePoint13Y" fmla="*/ 71 h 288"/>
                  <a:gd name="GluePoint14X" fmla="*/ 164 w 165"/>
                  <a:gd name="GluePoint14Y" fmla="*/ 75 h 288"/>
                  <a:gd name="GluePoint15X" fmla="*/ 161 w 165"/>
                  <a:gd name="GluePoint15Y" fmla="*/ 85 h 288"/>
                  <a:gd name="GluePoint16X" fmla="*/ 149 w 165"/>
                  <a:gd name="GluePoint16Y" fmla="*/ 99 h 288"/>
                  <a:gd name="GluePoint17X" fmla="*/ 146 w 165"/>
                  <a:gd name="GluePoint17Y" fmla="*/ 104 h 288"/>
                  <a:gd name="GluePoint18X" fmla="*/ 137 w 165"/>
                  <a:gd name="GluePoint18Y" fmla="*/ 112 h 288"/>
                  <a:gd name="GluePoint19X" fmla="*/ 122 w 165"/>
                  <a:gd name="GluePoint19Y" fmla="*/ 120 h 288"/>
                  <a:gd name="GluePoint20X" fmla="*/ 102 w 165"/>
                  <a:gd name="GluePoint20Y" fmla="*/ 133 h 288"/>
                  <a:gd name="GluePoint21X" fmla="*/ 97 w 165"/>
                  <a:gd name="GluePoint21Y" fmla="*/ 138 h 288"/>
                  <a:gd name="GluePoint22X" fmla="*/ 91 w 165"/>
                  <a:gd name="GluePoint22Y" fmla="*/ 149 h 288"/>
                  <a:gd name="GluePoint23X" fmla="*/ 89 w 165"/>
                  <a:gd name="GluePoint23Y" fmla="*/ 145 h 288"/>
                  <a:gd name="GluePoint24X" fmla="*/ 70 w 165"/>
                  <a:gd name="GluePoint24Y" fmla="*/ 167 h 288"/>
                  <a:gd name="GluePoint25X" fmla="*/ 67 w 165"/>
                  <a:gd name="GluePoint25Y" fmla="*/ 180 h 288"/>
                  <a:gd name="GluePoint26X" fmla="*/ 72 w 165"/>
                  <a:gd name="GluePoint26Y" fmla="*/ 186 h 288"/>
                  <a:gd name="GluePoint27X" fmla="*/ 76 w 165"/>
                  <a:gd name="GluePoint27Y" fmla="*/ 206 h 288"/>
                  <a:gd name="GluePoint28X" fmla="*/ 75 w 165"/>
                  <a:gd name="GluePoint28Y" fmla="*/ 225 h 288"/>
                  <a:gd name="GluePoint29X" fmla="*/ 72 w 165"/>
                  <a:gd name="GluePoint29Y" fmla="*/ 243 h 288"/>
                  <a:gd name="GluePoint30X" fmla="*/ 73 w 165"/>
                  <a:gd name="GluePoint30Y" fmla="*/ 241 h 288"/>
                  <a:gd name="GluePoint31X" fmla="*/ 64 w 165"/>
                  <a:gd name="GluePoint31Y" fmla="*/ 254 h 288"/>
                  <a:gd name="GluePoint32X" fmla="*/ 33 w 165"/>
                  <a:gd name="GluePoint32Y" fmla="*/ 267 h 288"/>
                  <a:gd name="GluePoint33X" fmla="*/ 32 w 165"/>
                  <a:gd name="GluePoint33Y" fmla="*/ 280 h 288"/>
                  <a:gd name="GluePoint34X" fmla="*/ 33 w 165"/>
                  <a:gd name="GluePoint34Y" fmla="*/ 288 h 288"/>
                  <a:gd name="GluePoint35X" fmla="*/ 21 w 165"/>
                  <a:gd name="GluePoint35Y" fmla="*/ 270 h 288"/>
                  <a:gd name="GluePoint36X" fmla="*/ 18 w 165"/>
                  <a:gd name="GluePoint36Y" fmla="*/ 214 h 288"/>
                  <a:gd name="GluePoint37X" fmla="*/ 27 w 165"/>
                  <a:gd name="GluePoint37Y" fmla="*/ 199 h 288"/>
                  <a:gd name="GluePoint38X" fmla="*/ 38 w 165"/>
                  <a:gd name="GluePoint38Y" fmla="*/ 151 h 288"/>
                  <a:gd name="GluePoint39X" fmla="*/ 45 w 165"/>
                  <a:gd name="GluePoint39Y" fmla="*/ 124 h 288"/>
                  <a:gd name="GluePoint40X" fmla="*/ 40 w 165"/>
                  <a:gd name="GluePoint40Y" fmla="*/ 106 h 288"/>
                  <a:gd name="GluePoint41X" fmla="*/ 3 w 165"/>
                  <a:gd name="GluePoint41Y" fmla="*/ 96 h 288"/>
                  <a:gd name="GluePoint42X" fmla="*/ 0 w 165"/>
                  <a:gd name="GluePoint42Y" fmla="*/ 82 h 288"/>
                  <a:gd name="GluePoint43X" fmla="*/ 24 w 165"/>
                  <a:gd name="GluePoint43Y" fmla="*/ 72 h 288"/>
                  <a:gd name="GluePoint44X" fmla="*/ 49 w 165"/>
                  <a:gd name="GluePoint44Y" fmla="*/ 63 h 288"/>
                  <a:gd name="GluePoint45X" fmla="*/ 67 w 165"/>
                  <a:gd name="GluePoint45Y" fmla="*/ 71 h 288"/>
                  <a:gd name="GluePoint46X" fmla="*/ 70 w 165"/>
                  <a:gd name="GluePoint46Y" fmla="*/ 85 h 288"/>
                  <a:gd name="GluePoint47X" fmla="*/ 67 w 165"/>
                  <a:gd name="GluePoint47Y" fmla="*/ 103 h 288"/>
                  <a:gd name="GluePoint48X" fmla="*/ 76 w 165"/>
                  <a:gd name="GluePoint48Y" fmla="*/ 117 h 288"/>
                  <a:gd name="GluePoint49X" fmla="*/ 81 w 165"/>
                  <a:gd name="GluePoint49Y" fmla="*/ 112 h 288"/>
                  <a:gd name="GluePoint50X" fmla="*/ 81 w 165"/>
                  <a:gd name="GluePoint50Y" fmla="*/ 103 h 288"/>
                  <a:gd name="GluePoint51X" fmla="*/ 91 w 165"/>
                  <a:gd name="GluePoint51Y" fmla="*/ 88 h 288"/>
                  <a:gd name="GluePoint52X" fmla="*/ 91 w 165"/>
                  <a:gd name="GluePoint52Y" fmla="*/ 79 h 288"/>
                  <a:gd name="GluePoint53X" fmla="*/ 76 w 165"/>
                  <a:gd name="GluePoint53Y" fmla="*/ 54 h 2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65" h="288">
                    <a:moveTo>
                      <a:pt x="76" y="54"/>
                    </a:moveTo>
                    <a:lnTo>
                      <a:pt x="73" y="35"/>
                    </a:lnTo>
                    <a:lnTo>
                      <a:pt x="78" y="21"/>
                    </a:lnTo>
                    <a:lnTo>
                      <a:pt x="89" y="21"/>
                    </a:lnTo>
                    <a:lnTo>
                      <a:pt x="95" y="17"/>
                    </a:lnTo>
                    <a:lnTo>
                      <a:pt x="100" y="22"/>
                    </a:lnTo>
                    <a:lnTo>
                      <a:pt x="108" y="19"/>
                    </a:lnTo>
                    <a:lnTo>
                      <a:pt x="119" y="19"/>
                    </a:lnTo>
                    <a:lnTo>
                      <a:pt x="124" y="16"/>
                    </a:lnTo>
                    <a:lnTo>
                      <a:pt x="130" y="14"/>
                    </a:lnTo>
                    <a:lnTo>
                      <a:pt x="134" y="16"/>
                    </a:lnTo>
                    <a:lnTo>
                      <a:pt x="140" y="16"/>
                    </a:lnTo>
                    <a:lnTo>
                      <a:pt x="156" y="9"/>
                    </a:lnTo>
                    <a:lnTo>
                      <a:pt x="162" y="3"/>
                    </a:lnTo>
                    <a:lnTo>
                      <a:pt x="164" y="0"/>
                    </a:lnTo>
                    <a:lnTo>
                      <a:pt x="164" y="3"/>
                    </a:lnTo>
                    <a:lnTo>
                      <a:pt x="165" y="5"/>
                    </a:lnTo>
                    <a:lnTo>
                      <a:pt x="165" y="9"/>
                    </a:lnTo>
                    <a:lnTo>
                      <a:pt x="161" y="24"/>
                    </a:lnTo>
                    <a:lnTo>
                      <a:pt x="161" y="42"/>
                    </a:lnTo>
                    <a:lnTo>
                      <a:pt x="159" y="43"/>
                    </a:lnTo>
                    <a:lnTo>
                      <a:pt x="161" y="46"/>
                    </a:lnTo>
                    <a:lnTo>
                      <a:pt x="159" y="66"/>
                    </a:lnTo>
                    <a:lnTo>
                      <a:pt x="161" y="66"/>
                    </a:lnTo>
                    <a:lnTo>
                      <a:pt x="162" y="69"/>
                    </a:lnTo>
                    <a:lnTo>
                      <a:pt x="161" y="71"/>
                    </a:lnTo>
                    <a:lnTo>
                      <a:pt x="164" y="72"/>
                    </a:lnTo>
                    <a:lnTo>
                      <a:pt x="164" y="75"/>
                    </a:lnTo>
                    <a:lnTo>
                      <a:pt x="157" y="83"/>
                    </a:lnTo>
                    <a:lnTo>
                      <a:pt x="161" y="85"/>
                    </a:lnTo>
                    <a:lnTo>
                      <a:pt x="159" y="90"/>
                    </a:lnTo>
                    <a:lnTo>
                      <a:pt x="149" y="99"/>
                    </a:lnTo>
                    <a:lnTo>
                      <a:pt x="146" y="103"/>
                    </a:lnTo>
                    <a:lnTo>
                      <a:pt x="146" y="104"/>
                    </a:lnTo>
                    <a:lnTo>
                      <a:pt x="146" y="108"/>
                    </a:lnTo>
                    <a:lnTo>
                      <a:pt x="137" y="112"/>
                    </a:lnTo>
                    <a:lnTo>
                      <a:pt x="135" y="116"/>
                    </a:lnTo>
                    <a:lnTo>
                      <a:pt x="122" y="120"/>
                    </a:lnTo>
                    <a:lnTo>
                      <a:pt x="110" y="127"/>
                    </a:lnTo>
                    <a:lnTo>
                      <a:pt x="102" y="133"/>
                    </a:lnTo>
                    <a:lnTo>
                      <a:pt x="102" y="136"/>
                    </a:lnTo>
                    <a:lnTo>
                      <a:pt x="97" y="138"/>
                    </a:lnTo>
                    <a:lnTo>
                      <a:pt x="99" y="140"/>
                    </a:lnTo>
                    <a:lnTo>
                      <a:pt x="91" y="149"/>
                    </a:lnTo>
                    <a:lnTo>
                      <a:pt x="91" y="148"/>
                    </a:lnTo>
                    <a:lnTo>
                      <a:pt x="89" y="145"/>
                    </a:lnTo>
                    <a:lnTo>
                      <a:pt x="87" y="149"/>
                    </a:lnTo>
                    <a:lnTo>
                      <a:pt x="70" y="167"/>
                    </a:lnTo>
                    <a:lnTo>
                      <a:pt x="67" y="167"/>
                    </a:lnTo>
                    <a:lnTo>
                      <a:pt x="67" y="180"/>
                    </a:lnTo>
                    <a:lnTo>
                      <a:pt x="70" y="185"/>
                    </a:lnTo>
                    <a:lnTo>
                      <a:pt x="72" y="186"/>
                    </a:lnTo>
                    <a:lnTo>
                      <a:pt x="75" y="207"/>
                    </a:lnTo>
                    <a:lnTo>
                      <a:pt x="76" y="206"/>
                    </a:lnTo>
                    <a:lnTo>
                      <a:pt x="78" y="207"/>
                    </a:lnTo>
                    <a:lnTo>
                      <a:pt x="75" y="225"/>
                    </a:lnTo>
                    <a:lnTo>
                      <a:pt x="72" y="239"/>
                    </a:lnTo>
                    <a:lnTo>
                      <a:pt x="72" y="243"/>
                    </a:lnTo>
                    <a:lnTo>
                      <a:pt x="75" y="236"/>
                    </a:lnTo>
                    <a:lnTo>
                      <a:pt x="73" y="241"/>
                    </a:lnTo>
                    <a:lnTo>
                      <a:pt x="67" y="251"/>
                    </a:lnTo>
                    <a:lnTo>
                      <a:pt x="64" y="254"/>
                    </a:lnTo>
                    <a:lnTo>
                      <a:pt x="45" y="260"/>
                    </a:lnTo>
                    <a:lnTo>
                      <a:pt x="33" y="267"/>
                    </a:lnTo>
                    <a:lnTo>
                      <a:pt x="29" y="275"/>
                    </a:lnTo>
                    <a:lnTo>
                      <a:pt x="32" y="280"/>
                    </a:lnTo>
                    <a:lnTo>
                      <a:pt x="35" y="276"/>
                    </a:lnTo>
                    <a:lnTo>
                      <a:pt x="33" y="288"/>
                    </a:lnTo>
                    <a:lnTo>
                      <a:pt x="21" y="286"/>
                    </a:lnTo>
                    <a:lnTo>
                      <a:pt x="21" y="270"/>
                    </a:lnTo>
                    <a:lnTo>
                      <a:pt x="22" y="243"/>
                    </a:lnTo>
                    <a:lnTo>
                      <a:pt x="18" y="214"/>
                    </a:lnTo>
                    <a:lnTo>
                      <a:pt x="19" y="206"/>
                    </a:lnTo>
                    <a:lnTo>
                      <a:pt x="27" y="199"/>
                    </a:lnTo>
                    <a:lnTo>
                      <a:pt x="40" y="169"/>
                    </a:lnTo>
                    <a:lnTo>
                      <a:pt x="38" y="151"/>
                    </a:lnTo>
                    <a:lnTo>
                      <a:pt x="43" y="138"/>
                    </a:lnTo>
                    <a:lnTo>
                      <a:pt x="45" y="124"/>
                    </a:lnTo>
                    <a:lnTo>
                      <a:pt x="41" y="109"/>
                    </a:lnTo>
                    <a:lnTo>
                      <a:pt x="40" y="106"/>
                    </a:lnTo>
                    <a:lnTo>
                      <a:pt x="19" y="98"/>
                    </a:lnTo>
                    <a:lnTo>
                      <a:pt x="3" y="96"/>
                    </a:lnTo>
                    <a:lnTo>
                      <a:pt x="5" y="91"/>
                    </a:lnTo>
                    <a:lnTo>
                      <a:pt x="0" y="82"/>
                    </a:lnTo>
                    <a:lnTo>
                      <a:pt x="13" y="77"/>
                    </a:lnTo>
                    <a:lnTo>
                      <a:pt x="24" y="72"/>
                    </a:lnTo>
                    <a:lnTo>
                      <a:pt x="38" y="67"/>
                    </a:lnTo>
                    <a:lnTo>
                      <a:pt x="49" y="63"/>
                    </a:lnTo>
                    <a:lnTo>
                      <a:pt x="56" y="72"/>
                    </a:lnTo>
                    <a:lnTo>
                      <a:pt x="67" y="71"/>
                    </a:lnTo>
                    <a:lnTo>
                      <a:pt x="70" y="72"/>
                    </a:lnTo>
                    <a:lnTo>
                      <a:pt x="70" y="85"/>
                    </a:lnTo>
                    <a:lnTo>
                      <a:pt x="65" y="96"/>
                    </a:lnTo>
                    <a:lnTo>
                      <a:pt x="67" y="103"/>
                    </a:lnTo>
                    <a:lnTo>
                      <a:pt x="78" y="114"/>
                    </a:lnTo>
                    <a:lnTo>
                      <a:pt x="76" y="117"/>
                    </a:lnTo>
                    <a:lnTo>
                      <a:pt x="80" y="117"/>
                    </a:lnTo>
                    <a:lnTo>
                      <a:pt x="81" y="112"/>
                    </a:lnTo>
                    <a:lnTo>
                      <a:pt x="80" y="108"/>
                    </a:lnTo>
                    <a:lnTo>
                      <a:pt x="81" y="103"/>
                    </a:lnTo>
                    <a:lnTo>
                      <a:pt x="89" y="98"/>
                    </a:lnTo>
                    <a:lnTo>
                      <a:pt x="91" y="88"/>
                    </a:lnTo>
                    <a:lnTo>
                      <a:pt x="89" y="83"/>
                    </a:lnTo>
                    <a:lnTo>
                      <a:pt x="91" y="79"/>
                    </a:lnTo>
                    <a:lnTo>
                      <a:pt x="89" y="72"/>
                    </a:lnTo>
                    <a:lnTo>
                      <a:pt x="76" y="5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45" name="Freeform 98"/>
              <p:cNvSpPr/>
              <p:nvPr/>
            </p:nvSpPr>
            <p:spPr>
              <a:xfrm>
                <a:off x="4859280" y="3306600"/>
                <a:ext cx="75960" cy="21384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213840"/>
                  <a:gd name="textAreaBottom" fmla="*/ 214200 h 213840"/>
                  <a:gd name="GluePoint1X" fmla="*/ 33 w 48"/>
                  <a:gd name="GluePoint1Y" fmla="*/ 72 h 135"/>
                  <a:gd name="GluePoint2X" fmla="*/ 32 w 48"/>
                  <a:gd name="GluePoint2Y" fmla="*/ 76 h 135"/>
                  <a:gd name="GluePoint3X" fmla="*/ 35 w 48"/>
                  <a:gd name="GluePoint3Y" fmla="*/ 79 h 135"/>
                  <a:gd name="GluePoint4X" fmla="*/ 38 w 48"/>
                  <a:gd name="GluePoint4Y" fmla="*/ 89 h 135"/>
                  <a:gd name="GluePoint5X" fmla="*/ 32 w 48"/>
                  <a:gd name="GluePoint5Y" fmla="*/ 82 h 135"/>
                  <a:gd name="GluePoint6X" fmla="*/ 30 w 48"/>
                  <a:gd name="GluePoint6Y" fmla="*/ 85 h 135"/>
                  <a:gd name="GluePoint7X" fmla="*/ 27 w 48"/>
                  <a:gd name="GluePoint7Y" fmla="*/ 84 h 135"/>
                  <a:gd name="GluePoint8X" fmla="*/ 29 w 48"/>
                  <a:gd name="GluePoint8Y" fmla="*/ 77 h 135"/>
                  <a:gd name="GluePoint9X" fmla="*/ 25 w 48"/>
                  <a:gd name="GluePoint9Y" fmla="*/ 72 h 135"/>
                  <a:gd name="GluePoint10X" fmla="*/ 24 w 48"/>
                  <a:gd name="GluePoint10Y" fmla="*/ 60 h 135"/>
                  <a:gd name="GluePoint11X" fmla="*/ 21 w 48"/>
                  <a:gd name="GluePoint11Y" fmla="*/ 52 h 135"/>
                  <a:gd name="GluePoint12X" fmla="*/ 24 w 48"/>
                  <a:gd name="GluePoint12Y" fmla="*/ 40 h 135"/>
                  <a:gd name="GluePoint13X" fmla="*/ 25 w 48"/>
                  <a:gd name="GluePoint13Y" fmla="*/ 18 h 135"/>
                  <a:gd name="GluePoint14X" fmla="*/ 19 w 48"/>
                  <a:gd name="GluePoint14Y" fmla="*/ 10 h 135"/>
                  <a:gd name="GluePoint15X" fmla="*/ 21 w 48"/>
                  <a:gd name="GluePoint15Y" fmla="*/ 5 h 135"/>
                  <a:gd name="GluePoint16X" fmla="*/ 19 w 48"/>
                  <a:gd name="GluePoint16Y" fmla="*/ 3 h 135"/>
                  <a:gd name="GluePoint17X" fmla="*/ 14 w 48"/>
                  <a:gd name="GluePoint17Y" fmla="*/ 3 h 135"/>
                  <a:gd name="GluePoint18X" fmla="*/ 6 w 48"/>
                  <a:gd name="GluePoint18Y" fmla="*/ 0 h 135"/>
                  <a:gd name="GluePoint19X" fmla="*/ 6 w 48"/>
                  <a:gd name="GluePoint19Y" fmla="*/ 5 h 135"/>
                  <a:gd name="GluePoint20X" fmla="*/ 10 w 48"/>
                  <a:gd name="GluePoint20Y" fmla="*/ 5 h 135"/>
                  <a:gd name="GluePoint21X" fmla="*/ 11 w 48"/>
                  <a:gd name="GluePoint21Y" fmla="*/ 7 h 135"/>
                  <a:gd name="GluePoint22X" fmla="*/ 16 w 48"/>
                  <a:gd name="GluePoint22Y" fmla="*/ 23 h 135"/>
                  <a:gd name="GluePoint23X" fmla="*/ 11 w 48"/>
                  <a:gd name="GluePoint23Y" fmla="*/ 26 h 135"/>
                  <a:gd name="GluePoint24X" fmla="*/ 10 w 48"/>
                  <a:gd name="GluePoint24Y" fmla="*/ 37 h 135"/>
                  <a:gd name="GluePoint25X" fmla="*/ 10 w 48"/>
                  <a:gd name="GluePoint25Y" fmla="*/ 48 h 135"/>
                  <a:gd name="GluePoint26X" fmla="*/ 13 w 48"/>
                  <a:gd name="GluePoint26Y" fmla="*/ 55 h 135"/>
                  <a:gd name="GluePoint27X" fmla="*/ 6 w 48"/>
                  <a:gd name="GluePoint27Y" fmla="*/ 58 h 135"/>
                  <a:gd name="GluePoint28X" fmla="*/ 5 w 48"/>
                  <a:gd name="GluePoint28Y" fmla="*/ 66 h 135"/>
                  <a:gd name="GluePoint29X" fmla="*/ 0 w 48"/>
                  <a:gd name="GluePoint29Y" fmla="*/ 76 h 135"/>
                  <a:gd name="GluePoint30X" fmla="*/ 3 w 48"/>
                  <a:gd name="GluePoint30Y" fmla="*/ 81 h 135"/>
                  <a:gd name="GluePoint31X" fmla="*/ 6 w 48"/>
                  <a:gd name="GluePoint31Y" fmla="*/ 81 h 135"/>
                  <a:gd name="GluePoint32X" fmla="*/ 13 w 48"/>
                  <a:gd name="GluePoint32Y" fmla="*/ 90 h 135"/>
                  <a:gd name="GluePoint33X" fmla="*/ 24 w 48"/>
                  <a:gd name="GluePoint33Y" fmla="*/ 89 h 135"/>
                  <a:gd name="GluePoint34X" fmla="*/ 27 w 48"/>
                  <a:gd name="GluePoint34Y" fmla="*/ 90 h 135"/>
                  <a:gd name="GluePoint35X" fmla="*/ 27 w 48"/>
                  <a:gd name="GluePoint35Y" fmla="*/ 103 h 135"/>
                  <a:gd name="GluePoint36X" fmla="*/ 22 w 48"/>
                  <a:gd name="GluePoint36Y" fmla="*/ 114 h 135"/>
                  <a:gd name="GluePoint37X" fmla="*/ 24 w 48"/>
                  <a:gd name="GluePoint37Y" fmla="*/ 121 h 135"/>
                  <a:gd name="GluePoint38X" fmla="*/ 35 w 48"/>
                  <a:gd name="GluePoint38Y" fmla="*/ 132 h 135"/>
                  <a:gd name="GluePoint39X" fmla="*/ 33 w 48"/>
                  <a:gd name="GluePoint39Y" fmla="*/ 135 h 135"/>
                  <a:gd name="GluePoint40X" fmla="*/ 37 w 48"/>
                  <a:gd name="GluePoint40Y" fmla="*/ 135 h 135"/>
                  <a:gd name="GluePoint41X" fmla="*/ 38 w 48"/>
                  <a:gd name="GluePoint41Y" fmla="*/ 130 h 135"/>
                  <a:gd name="GluePoint42X" fmla="*/ 37 w 48"/>
                  <a:gd name="GluePoint42Y" fmla="*/ 126 h 135"/>
                  <a:gd name="GluePoint43X" fmla="*/ 38 w 48"/>
                  <a:gd name="GluePoint43Y" fmla="*/ 121 h 135"/>
                  <a:gd name="GluePoint44X" fmla="*/ 46 w 48"/>
                  <a:gd name="GluePoint44Y" fmla="*/ 116 h 135"/>
                  <a:gd name="GluePoint45X" fmla="*/ 48 w 48"/>
                  <a:gd name="GluePoint45Y" fmla="*/ 106 h 135"/>
                  <a:gd name="GluePoint46X" fmla="*/ 46 w 48"/>
                  <a:gd name="GluePoint46Y" fmla="*/ 101 h 135"/>
                  <a:gd name="GluePoint47X" fmla="*/ 48 w 48"/>
                  <a:gd name="GluePoint47Y" fmla="*/ 97 h 135"/>
                  <a:gd name="GluePoint48X" fmla="*/ 46 w 48"/>
                  <a:gd name="GluePoint48Y" fmla="*/ 90 h 135"/>
                  <a:gd name="GluePoint49X" fmla="*/ 33 w 48"/>
                  <a:gd name="GluePoint49Y" fmla="*/ 72 h 1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48" h="135">
                    <a:moveTo>
                      <a:pt x="33" y="72"/>
                    </a:moveTo>
                    <a:lnTo>
                      <a:pt x="32" y="76"/>
                    </a:lnTo>
                    <a:lnTo>
                      <a:pt x="35" y="79"/>
                    </a:lnTo>
                    <a:lnTo>
                      <a:pt x="38" y="89"/>
                    </a:lnTo>
                    <a:lnTo>
                      <a:pt x="32" y="82"/>
                    </a:lnTo>
                    <a:lnTo>
                      <a:pt x="30" y="85"/>
                    </a:lnTo>
                    <a:lnTo>
                      <a:pt x="27" y="84"/>
                    </a:lnTo>
                    <a:lnTo>
                      <a:pt x="29" y="77"/>
                    </a:lnTo>
                    <a:lnTo>
                      <a:pt x="25" y="72"/>
                    </a:lnTo>
                    <a:lnTo>
                      <a:pt x="24" y="60"/>
                    </a:lnTo>
                    <a:lnTo>
                      <a:pt x="21" y="52"/>
                    </a:lnTo>
                    <a:lnTo>
                      <a:pt x="24" y="40"/>
                    </a:lnTo>
                    <a:lnTo>
                      <a:pt x="25" y="18"/>
                    </a:lnTo>
                    <a:lnTo>
                      <a:pt x="19" y="10"/>
                    </a:lnTo>
                    <a:lnTo>
                      <a:pt x="21" y="5"/>
                    </a:lnTo>
                    <a:lnTo>
                      <a:pt x="19" y="3"/>
                    </a:lnTo>
                    <a:lnTo>
                      <a:pt x="14" y="3"/>
                    </a:lnTo>
                    <a:lnTo>
                      <a:pt x="6" y="0"/>
                    </a:lnTo>
                    <a:lnTo>
                      <a:pt x="6" y="5"/>
                    </a:lnTo>
                    <a:lnTo>
                      <a:pt x="10" y="5"/>
                    </a:lnTo>
                    <a:lnTo>
                      <a:pt x="11" y="7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10" y="37"/>
                    </a:lnTo>
                    <a:lnTo>
                      <a:pt x="10" y="48"/>
                    </a:lnTo>
                    <a:lnTo>
                      <a:pt x="13" y="55"/>
                    </a:lnTo>
                    <a:lnTo>
                      <a:pt x="6" y="58"/>
                    </a:lnTo>
                    <a:lnTo>
                      <a:pt x="5" y="66"/>
                    </a:lnTo>
                    <a:lnTo>
                      <a:pt x="0" y="76"/>
                    </a:lnTo>
                    <a:lnTo>
                      <a:pt x="3" y="81"/>
                    </a:lnTo>
                    <a:lnTo>
                      <a:pt x="6" y="81"/>
                    </a:lnTo>
                    <a:lnTo>
                      <a:pt x="13" y="90"/>
                    </a:lnTo>
                    <a:lnTo>
                      <a:pt x="24" y="89"/>
                    </a:lnTo>
                    <a:lnTo>
                      <a:pt x="27" y="90"/>
                    </a:lnTo>
                    <a:lnTo>
                      <a:pt x="27" y="103"/>
                    </a:lnTo>
                    <a:lnTo>
                      <a:pt x="22" y="114"/>
                    </a:lnTo>
                    <a:lnTo>
                      <a:pt x="24" y="121"/>
                    </a:lnTo>
                    <a:lnTo>
                      <a:pt x="35" y="132"/>
                    </a:lnTo>
                    <a:lnTo>
                      <a:pt x="33" y="135"/>
                    </a:lnTo>
                    <a:lnTo>
                      <a:pt x="37" y="135"/>
                    </a:lnTo>
                    <a:lnTo>
                      <a:pt x="38" y="130"/>
                    </a:lnTo>
                    <a:lnTo>
                      <a:pt x="37" y="126"/>
                    </a:lnTo>
                    <a:lnTo>
                      <a:pt x="38" y="121"/>
                    </a:lnTo>
                    <a:lnTo>
                      <a:pt x="46" y="116"/>
                    </a:lnTo>
                    <a:lnTo>
                      <a:pt x="48" y="106"/>
                    </a:lnTo>
                    <a:lnTo>
                      <a:pt x="46" y="101"/>
                    </a:lnTo>
                    <a:lnTo>
                      <a:pt x="48" y="97"/>
                    </a:lnTo>
                    <a:lnTo>
                      <a:pt x="46" y="90"/>
                    </a:lnTo>
                    <a:lnTo>
                      <a:pt x="33" y="7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46" name="Freeform 99"/>
              <p:cNvSpPr/>
              <p:nvPr/>
            </p:nvSpPr>
            <p:spPr>
              <a:xfrm>
                <a:off x="4894200" y="2916360"/>
                <a:ext cx="194760" cy="256680"/>
              </a:xfrm>
              <a:custGeom>
                <a:avLst/>
                <a:gdLst>
                  <a:gd name="textAreaLeft" fmla="*/ 0 w 194760"/>
                  <a:gd name="textAreaRight" fmla="*/ 195120 w 194760"/>
                  <a:gd name="textAreaTop" fmla="*/ 0 h 256680"/>
                  <a:gd name="textAreaBottom" fmla="*/ 257040 h 256680"/>
                  <a:gd name="GluePoint1X" fmla="*/ 5 w 123"/>
                  <a:gd name="GluePoint1Y" fmla="*/ 98 h 162"/>
                  <a:gd name="GluePoint2X" fmla="*/ 3 w 123"/>
                  <a:gd name="GluePoint2Y" fmla="*/ 95 h 162"/>
                  <a:gd name="GluePoint3X" fmla="*/ 5 w 123"/>
                  <a:gd name="GluePoint3Y" fmla="*/ 90 h 162"/>
                  <a:gd name="GluePoint4X" fmla="*/ 8 w 123"/>
                  <a:gd name="GluePoint4Y" fmla="*/ 90 h 162"/>
                  <a:gd name="GluePoint5X" fmla="*/ 11 w 123"/>
                  <a:gd name="GluePoint5Y" fmla="*/ 89 h 162"/>
                  <a:gd name="GluePoint6X" fmla="*/ 15 w 123"/>
                  <a:gd name="GluePoint6Y" fmla="*/ 87 h 162"/>
                  <a:gd name="GluePoint7X" fmla="*/ 15 w 123"/>
                  <a:gd name="GluePoint7Y" fmla="*/ 85 h 162"/>
                  <a:gd name="GluePoint8X" fmla="*/ 11 w 123"/>
                  <a:gd name="GluePoint8Y" fmla="*/ 85 h 162"/>
                  <a:gd name="GluePoint9X" fmla="*/ 8 w 123"/>
                  <a:gd name="GluePoint9Y" fmla="*/ 85 h 162"/>
                  <a:gd name="GluePoint10X" fmla="*/ 7 w 123"/>
                  <a:gd name="GluePoint10Y" fmla="*/ 87 h 162"/>
                  <a:gd name="GluePoint11X" fmla="*/ 5 w 123"/>
                  <a:gd name="GluePoint11Y" fmla="*/ 87 h 162"/>
                  <a:gd name="GluePoint12X" fmla="*/ 3 w 123"/>
                  <a:gd name="GluePoint12Y" fmla="*/ 84 h 162"/>
                  <a:gd name="GluePoint13X" fmla="*/ 2 w 123"/>
                  <a:gd name="GluePoint13Y" fmla="*/ 80 h 162"/>
                  <a:gd name="GluePoint14X" fmla="*/ 2 w 123"/>
                  <a:gd name="GluePoint14Y" fmla="*/ 77 h 162"/>
                  <a:gd name="GluePoint15X" fmla="*/ 2 w 123"/>
                  <a:gd name="GluePoint15Y" fmla="*/ 77 h 162"/>
                  <a:gd name="GluePoint16X" fmla="*/ 16 w 123"/>
                  <a:gd name="GluePoint16Y" fmla="*/ 53 h 162"/>
                  <a:gd name="GluePoint17X" fmla="*/ 18 w 123"/>
                  <a:gd name="GluePoint17Y" fmla="*/ 43 h 162"/>
                  <a:gd name="GluePoint18X" fmla="*/ 16 w 123"/>
                  <a:gd name="GluePoint18Y" fmla="*/ 32 h 162"/>
                  <a:gd name="GluePoint19X" fmla="*/ 10 w 123"/>
                  <a:gd name="GluePoint19Y" fmla="*/ 26 h 162"/>
                  <a:gd name="GluePoint20X" fmla="*/ 7 w 123"/>
                  <a:gd name="GluePoint20Y" fmla="*/ 11 h 162"/>
                  <a:gd name="GluePoint21X" fmla="*/ 0 w 123"/>
                  <a:gd name="GluePoint21Y" fmla="*/ 8 h 162"/>
                  <a:gd name="GluePoint22X" fmla="*/ 8 w 123"/>
                  <a:gd name="GluePoint22Y" fmla="*/ 0 h 162"/>
                  <a:gd name="GluePoint23X" fmla="*/ 29 w 123"/>
                  <a:gd name="GluePoint23Y" fmla="*/ 0 h 162"/>
                  <a:gd name="GluePoint24X" fmla="*/ 42 w 123"/>
                  <a:gd name="GluePoint24Y" fmla="*/ 0 h 162"/>
                  <a:gd name="GluePoint25X" fmla="*/ 61 w 123"/>
                  <a:gd name="GluePoint25Y" fmla="*/ 15 h 162"/>
                  <a:gd name="GluePoint26X" fmla="*/ 76 w 123"/>
                  <a:gd name="GluePoint26Y" fmla="*/ 19 h 162"/>
                  <a:gd name="GluePoint27X" fmla="*/ 84 w 123"/>
                  <a:gd name="GluePoint27Y" fmla="*/ 19 h 162"/>
                  <a:gd name="GluePoint28X" fmla="*/ 91 w 123"/>
                  <a:gd name="GluePoint28Y" fmla="*/ 15 h 162"/>
                  <a:gd name="GluePoint29X" fmla="*/ 94 w 123"/>
                  <a:gd name="GluePoint29Y" fmla="*/ 10 h 162"/>
                  <a:gd name="GluePoint30X" fmla="*/ 105 w 123"/>
                  <a:gd name="GluePoint30Y" fmla="*/ 6 h 162"/>
                  <a:gd name="GluePoint31X" fmla="*/ 115 w 123"/>
                  <a:gd name="GluePoint31Y" fmla="*/ 11 h 162"/>
                  <a:gd name="GluePoint32X" fmla="*/ 123 w 123"/>
                  <a:gd name="GluePoint32Y" fmla="*/ 11 h 162"/>
                  <a:gd name="GluePoint33X" fmla="*/ 116 w 123"/>
                  <a:gd name="GluePoint33Y" fmla="*/ 23 h 162"/>
                  <a:gd name="GluePoint34X" fmla="*/ 110 w 123"/>
                  <a:gd name="GluePoint34Y" fmla="*/ 31 h 162"/>
                  <a:gd name="GluePoint35X" fmla="*/ 110 w 123"/>
                  <a:gd name="GluePoint35Y" fmla="*/ 47 h 162"/>
                  <a:gd name="GluePoint36X" fmla="*/ 110 w 123"/>
                  <a:gd name="GluePoint36Y" fmla="*/ 63 h 162"/>
                  <a:gd name="GluePoint37X" fmla="*/ 110 w 123"/>
                  <a:gd name="GluePoint37Y" fmla="*/ 80 h 162"/>
                  <a:gd name="GluePoint38X" fmla="*/ 110 w 123"/>
                  <a:gd name="GluePoint38Y" fmla="*/ 97 h 162"/>
                  <a:gd name="GluePoint39X" fmla="*/ 118 w 123"/>
                  <a:gd name="GluePoint39Y" fmla="*/ 109 h 162"/>
                  <a:gd name="GluePoint40X" fmla="*/ 113 w 123"/>
                  <a:gd name="GluePoint40Y" fmla="*/ 114 h 162"/>
                  <a:gd name="GluePoint41X" fmla="*/ 110 w 123"/>
                  <a:gd name="GluePoint41Y" fmla="*/ 116 h 162"/>
                  <a:gd name="GluePoint42X" fmla="*/ 107 w 123"/>
                  <a:gd name="GluePoint42Y" fmla="*/ 122 h 162"/>
                  <a:gd name="GluePoint43X" fmla="*/ 102 w 123"/>
                  <a:gd name="GluePoint43Y" fmla="*/ 125 h 162"/>
                  <a:gd name="GluePoint44X" fmla="*/ 100 w 123"/>
                  <a:gd name="GluePoint44Y" fmla="*/ 129 h 162"/>
                  <a:gd name="GluePoint45X" fmla="*/ 89 w 123"/>
                  <a:gd name="GluePoint45Y" fmla="*/ 156 h 162"/>
                  <a:gd name="GluePoint46X" fmla="*/ 83 w 123"/>
                  <a:gd name="GluePoint46Y" fmla="*/ 162 h 162"/>
                  <a:gd name="GluePoint47X" fmla="*/ 62 w 123"/>
                  <a:gd name="GluePoint47Y" fmla="*/ 146 h 162"/>
                  <a:gd name="GluePoint48X" fmla="*/ 59 w 123"/>
                  <a:gd name="GluePoint48Y" fmla="*/ 134 h 162"/>
                  <a:gd name="GluePoint49X" fmla="*/ 5 w 123"/>
                  <a:gd name="GluePoint49Y" fmla="*/ 98 h 162"/>
                  <a:gd name="GluePoint50X" fmla="*/ 5 w 123"/>
                  <a:gd name="GluePoint50Y" fmla="*/ 98 h 1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23" h="162">
                    <a:moveTo>
                      <a:pt x="5" y="98"/>
                    </a:moveTo>
                    <a:lnTo>
                      <a:pt x="3" y="95"/>
                    </a:lnTo>
                    <a:lnTo>
                      <a:pt x="5" y="90"/>
                    </a:lnTo>
                    <a:lnTo>
                      <a:pt x="8" y="90"/>
                    </a:lnTo>
                    <a:lnTo>
                      <a:pt x="11" y="89"/>
                    </a:lnTo>
                    <a:lnTo>
                      <a:pt x="15" y="87"/>
                    </a:lnTo>
                    <a:lnTo>
                      <a:pt x="15" y="85"/>
                    </a:lnTo>
                    <a:lnTo>
                      <a:pt x="11" y="85"/>
                    </a:lnTo>
                    <a:lnTo>
                      <a:pt x="8" y="85"/>
                    </a:lnTo>
                    <a:lnTo>
                      <a:pt x="7" y="87"/>
                    </a:lnTo>
                    <a:lnTo>
                      <a:pt x="5" y="87"/>
                    </a:lnTo>
                    <a:lnTo>
                      <a:pt x="3" y="84"/>
                    </a:lnTo>
                    <a:lnTo>
                      <a:pt x="2" y="80"/>
                    </a:lnTo>
                    <a:lnTo>
                      <a:pt x="2" y="77"/>
                    </a:lnTo>
                    <a:lnTo>
                      <a:pt x="2" y="77"/>
                    </a:lnTo>
                    <a:lnTo>
                      <a:pt x="16" y="53"/>
                    </a:lnTo>
                    <a:lnTo>
                      <a:pt x="18" y="43"/>
                    </a:lnTo>
                    <a:lnTo>
                      <a:pt x="16" y="32"/>
                    </a:lnTo>
                    <a:lnTo>
                      <a:pt x="10" y="26"/>
                    </a:lnTo>
                    <a:lnTo>
                      <a:pt x="7" y="11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9" y="0"/>
                    </a:lnTo>
                    <a:lnTo>
                      <a:pt x="42" y="0"/>
                    </a:lnTo>
                    <a:lnTo>
                      <a:pt x="61" y="15"/>
                    </a:lnTo>
                    <a:lnTo>
                      <a:pt x="76" y="19"/>
                    </a:lnTo>
                    <a:lnTo>
                      <a:pt x="84" y="19"/>
                    </a:lnTo>
                    <a:lnTo>
                      <a:pt x="91" y="15"/>
                    </a:lnTo>
                    <a:lnTo>
                      <a:pt x="94" y="10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3" y="11"/>
                    </a:lnTo>
                    <a:lnTo>
                      <a:pt x="116" y="23"/>
                    </a:lnTo>
                    <a:lnTo>
                      <a:pt x="110" y="31"/>
                    </a:lnTo>
                    <a:lnTo>
                      <a:pt x="110" y="47"/>
                    </a:lnTo>
                    <a:lnTo>
                      <a:pt x="110" y="63"/>
                    </a:lnTo>
                    <a:lnTo>
                      <a:pt x="110" y="80"/>
                    </a:lnTo>
                    <a:lnTo>
                      <a:pt x="110" y="97"/>
                    </a:lnTo>
                    <a:lnTo>
                      <a:pt x="118" y="109"/>
                    </a:lnTo>
                    <a:lnTo>
                      <a:pt x="113" y="114"/>
                    </a:lnTo>
                    <a:lnTo>
                      <a:pt x="110" y="116"/>
                    </a:lnTo>
                    <a:lnTo>
                      <a:pt x="107" y="122"/>
                    </a:lnTo>
                    <a:lnTo>
                      <a:pt x="102" y="125"/>
                    </a:lnTo>
                    <a:lnTo>
                      <a:pt x="100" y="129"/>
                    </a:lnTo>
                    <a:lnTo>
                      <a:pt x="89" y="156"/>
                    </a:lnTo>
                    <a:lnTo>
                      <a:pt x="83" y="162"/>
                    </a:lnTo>
                    <a:lnTo>
                      <a:pt x="62" y="146"/>
                    </a:lnTo>
                    <a:lnTo>
                      <a:pt x="59" y="134"/>
                    </a:lnTo>
                    <a:lnTo>
                      <a:pt x="5" y="98"/>
                    </a:lnTo>
                    <a:lnTo>
                      <a:pt x="5" y="9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47" name="Freeform 100"/>
              <p:cNvSpPr/>
              <p:nvPr/>
            </p:nvSpPr>
            <p:spPr>
              <a:xfrm>
                <a:off x="4791240" y="3071880"/>
                <a:ext cx="259920" cy="298080"/>
              </a:xfrm>
              <a:custGeom>
                <a:avLst/>
                <a:gdLst>
                  <a:gd name="textAreaLeft" fmla="*/ 0 w 259920"/>
                  <a:gd name="textAreaRight" fmla="*/ 260280 w 259920"/>
                  <a:gd name="textAreaTop" fmla="*/ 0 h 298080"/>
                  <a:gd name="textAreaBottom" fmla="*/ 298440 h 298080"/>
                  <a:gd name="GluePoint1X" fmla="*/ 13 w 164"/>
                  <a:gd name="GluePoint1Y" fmla="*/ 113 h 188"/>
                  <a:gd name="GluePoint2X" fmla="*/ 8 w 164"/>
                  <a:gd name="GluePoint2Y" fmla="*/ 98 h 188"/>
                  <a:gd name="GluePoint3X" fmla="*/ 2 w 164"/>
                  <a:gd name="GluePoint3Y" fmla="*/ 90 h 188"/>
                  <a:gd name="GluePoint4X" fmla="*/ 2 w 164"/>
                  <a:gd name="GluePoint4Y" fmla="*/ 74 h 188"/>
                  <a:gd name="GluePoint5X" fmla="*/ 0 w 164"/>
                  <a:gd name="GluePoint5Y" fmla="*/ 60 h 188"/>
                  <a:gd name="GluePoint6X" fmla="*/ 18 w 164"/>
                  <a:gd name="GluePoint6Y" fmla="*/ 39 h 188"/>
                  <a:gd name="GluePoint7X" fmla="*/ 13 w 164"/>
                  <a:gd name="GluePoint7Y" fmla="*/ 29 h 188"/>
                  <a:gd name="GluePoint8X" fmla="*/ 19 w 164"/>
                  <a:gd name="GluePoint8Y" fmla="*/ 16 h 188"/>
                  <a:gd name="GluePoint9X" fmla="*/ 33 w 164"/>
                  <a:gd name="GluePoint9Y" fmla="*/ 0 h 188"/>
                  <a:gd name="GluePoint10X" fmla="*/ 33 w 164"/>
                  <a:gd name="GluePoint10Y" fmla="*/ 8 h 188"/>
                  <a:gd name="GluePoint11X" fmla="*/ 32 w 164"/>
                  <a:gd name="GluePoint11Y" fmla="*/ 18 h 188"/>
                  <a:gd name="GluePoint12X" fmla="*/ 33 w 164"/>
                  <a:gd name="GluePoint12Y" fmla="*/ 27 h 188"/>
                  <a:gd name="GluePoint13X" fmla="*/ 37 w 164"/>
                  <a:gd name="GluePoint13Y" fmla="*/ 29 h 188"/>
                  <a:gd name="GluePoint14X" fmla="*/ 40 w 164"/>
                  <a:gd name="GluePoint14Y" fmla="*/ 27 h 188"/>
                  <a:gd name="GluePoint15X" fmla="*/ 40 w 164"/>
                  <a:gd name="GluePoint15Y" fmla="*/ 23 h 188"/>
                  <a:gd name="GluePoint16X" fmla="*/ 45 w 164"/>
                  <a:gd name="GluePoint16Y" fmla="*/ 27 h 188"/>
                  <a:gd name="GluePoint17X" fmla="*/ 48 w 164"/>
                  <a:gd name="GluePoint17Y" fmla="*/ 27 h 188"/>
                  <a:gd name="GluePoint18X" fmla="*/ 49 w 164"/>
                  <a:gd name="GluePoint18Y" fmla="*/ 34 h 188"/>
                  <a:gd name="GluePoint19X" fmla="*/ 51 w 164"/>
                  <a:gd name="GluePoint19Y" fmla="*/ 29 h 188"/>
                  <a:gd name="GluePoint20X" fmla="*/ 53 w 164"/>
                  <a:gd name="GluePoint20Y" fmla="*/ 26 h 188"/>
                  <a:gd name="GluePoint21X" fmla="*/ 57 w 164"/>
                  <a:gd name="GluePoint21Y" fmla="*/ 26 h 188"/>
                  <a:gd name="GluePoint22X" fmla="*/ 64 w 164"/>
                  <a:gd name="GluePoint22Y" fmla="*/ 23 h 188"/>
                  <a:gd name="GluePoint23X" fmla="*/ 62 w 164"/>
                  <a:gd name="GluePoint23Y" fmla="*/ 19 h 188"/>
                  <a:gd name="GluePoint24X" fmla="*/ 56 w 164"/>
                  <a:gd name="GluePoint24Y" fmla="*/ 19 h 188"/>
                  <a:gd name="GluePoint25X" fmla="*/ 59 w 164"/>
                  <a:gd name="GluePoint25Y" fmla="*/ 16 h 188"/>
                  <a:gd name="GluePoint26X" fmla="*/ 59 w 164"/>
                  <a:gd name="GluePoint26Y" fmla="*/ 15 h 188"/>
                  <a:gd name="GluePoint27X" fmla="*/ 62 w 164"/>
                  <a:gd name="GluePoint27Y" fmla="*/ 13 h 188"/>
                  <a:gd name="GluePoint28X" fmla="*/ 64 w 164"/>
                  <a:gd name="GluePoint28Y" fmla="*/ 8 h 188"/>
                  <a:gd name="GluePoint29X" fmla="*/ 65 w 164"/>
                  <a:gd name="GluePoint29Y" fmla="*/ 5 h 188"/>
                  <a:gd name="GluePoint30X" fmla="*/ 67 w 164"/>
                  <a:gd name="GluePoint30Y" fmla="*/ 5 h 188"/>
                  <a:gd name="GluePoint31X" fmla="*/ 67 w 164"/>
                  <a:gd name="GluePoint31Y" fmla="*/ 0 h 188"/>
                  <a:gd name="GluePoint32X" fmla="*/ 70 w 164"/>
                  <a:gd name="GluePoint32Y" fmla="*/ 0 h 188"/>
                  <a:gd name="GluePoint33X" fmla="*/ 127 w 164"/>
                  <a:gd name="GluePoint33Y" fmla="*/ 48 h 188"/>
                  <a:gd name="GluePoint34X" fmla="*/ 140 w 164"/>
                  <a:gd name="GluePoint34Y" fmla="*/ 90 h 188"/>
                  <a:gd name="GluePoint35X" fmla="*/ 151 w 164"/>
                  <a:gd name="GluePoint35Y" fmla="*/ 108 h 188"/>
                  <a:gd name="GluePoint36X" fmla="*/ 149 w 164"/>
                  <a:gd name="GluePoint36Y" fmla="*/ 122 h 188"/>
                  <a:gd name="GluePoint37X" fmla="*/ 146 w 164"/>
                  <a:gd name="GluePoint37Y" fmla="*/ 126 h 188"/>
                  <a:gd name="GluePoint38X" fmla="*/ 149 w 164"/>
                  <a:gd name="GluePoint38Y" fmla="*/ 137 h 188"/>
                  <a:gd name="GluePoint39X" fmla="*/ 153 w 164"/>
                  <a:gd name="GluePoint39Y" fmla="*/ 145 h 188"/>
                  <a:gd name="GluePoint40X" fmla="*/ 164 w 164"/>
                  <a:gd name="GluePoint40Y" fmla="*/ 166 h 188"/>
                  <a:gd name="GluePoint41X" fmla="*/ 156 w 164"/>
                  <a:gd name="GluePoint41Y" fmla="*/ 175 h 188"/>
                  <a:gd name="GluePoint42X" fmla="*/ 134 w 164"/>
                  <a:gd name="GluePoint42Y" fmla="*/ 182 h 188"/>
                  <a:gd name="GluePoint43X" fmla="*/ 124 w 164"/>
                  <a:gd name="GluePoint43Y" fmla="*/ 182 h 188"/>
                  <a:gd name="GluePoint44X" fmla="*/ 108 w 164"/>
                  <a:gd name="GluePoint44Y" fmla="*/ 185 h 188"/>
                  <a:gd name="GluePoint45X" fmla="*/ 95 w 164"/>
                  <a:gd name="GluePoint45Y" fmla="*/ 183 h 188"/>
                  <a:gd name="GluePoint46X" fmla="*/ 78 w 164"/>
                  <a:gd name="GluePoint46Y" fmla="*/ 187 h 188"/>
                  <a:gd name="GluePoint47X" fmla="*/ 72 w 164"/>
                  <a:gd name="GluePoint47Y" fmla="*/ 158 h 188"/>
                  <a:gd name="GluePoint48X" fmla="*/ 65 w 164"/>
                  <a:gd name="GluePoint48Y" fmla="*/ 151 h 188"/>
                  <a:gd name="GluePoint49X" fmla="*/ 62 w 164"/>
                  <a:gd name="GluePoint49Y" fmla="*/ 151 h 188"/>
                  <a:gd name="GluePoint50X" fmla="*/ 49 w 164"/>
                  <a:gd name="GluePoint50Y" fmla="*/ 148 h 188"/>
                  <a:gd name="GluePoint51X" fmla="*/ 26 w 164"/>
                  <a:gd name="GluePoint51Y" fmla="*/ 134 h 1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64" h="188">
                    <a:moveTo>
                      <a:pt x="21" y="134"/>
                    </a:moveTo>
                    <a:lnTo>
                      <a:pt x="13" y="113"/>
                    </a:lnTo>
                    <a:lnTo>
                      <a:pt x="13" y="105"/>
                    </a:lnTo>
                    <a:lnTo>
                      <a:pt x="8" y="98"/>
                    </a:lnTo>
                    <a:lnTo>
                      <a:pt x="2" y="95"/>
                    </a:lnTo>
                    <a:lnTo>
                      <a:pt x="2" y="90"/>
                    </a:lnTo>
                    <a:lnTo>
                      <a:pt x="3" y="87"/>
                    </a:lnTo>
                    <a:lnTo>
                      <a:pt x="2" y="74"/>
                    </a:lnTo>
                    <a:lnTo>
                      <a:pt x="0" y="71"/>
                    </a:lnTo>
                    <a:lnTo>
                      <a:pt x="0" y="60"/>
                    </a:lnTo>
                    <a:lnTo>
                      <a:pt x="8" y="56"/>
                    </a:lnTo>
                    <a:lnTo>
                      <a:pt x="18" y="39"/>
                    </a:lnTo>
                    <a:lnTo>
                      <a:pt x="18" y="34"/>
                    </a:lnTo>
                    <a:lnTo>
                      <a:pt x="13" y="29"/>
                    </a:lnTo>
                    <a:lnTo>
                      <a:pt x="16" y="24"/>
                    </a:lnTo>
                    <a:lnTo>
                      <a:pt x="19" y="16"/>
                    </a:lnTo>
                    <a:lnTo>
                      <a:pt x="13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32" y="18"/>
                    </a:lnTo>
                    <a:lnTo>
                      <a:pt x="33" y="26"/>
                    </a:lnTo>
                    <a:lnTo>
                      <a:pt x="33" y="27"/>
                    </a:lnTo>
                    <a:lnTo>
                      <a:pt x="33" y="31"/>
                    </a:lnTo>
                    <a:lnTo>
                      <a:pt x="37" y="29"/>
                    </a:lnTo>
                    <a:lnTo>
                      <a:pt x="38" y="27"/>
                    </a:lnTo>
                    <a:lnTo>
                      <a:pt x="40" y="27"/>
                    </a:lnTo>
                    <a:lnTo>
                      <a:pt x="38" y="24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49" y="34"/>
                    </a:lnTo>
                    <a:lnTo>
                      <a:pt x="51" y="32"/>
                    </a:lnTo>
                    <a:lnTo>
                      <a:pt x="51" y="29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60" y="24"/>
                    </a:lnTo>
                    <a:lnTo>
                      <a:pt x="64" y="23"/>
                    </a:lnTo>
                    <a:lnTo>
                      <a:pt x="64" y="21"/>
                    </a:lnTo>
                    <a:lnTo>
                      <a:pt x="62" y="19"/>
                    </a:lnTo>
                    <a:lnTo>
                      <a:pt x="59" y="21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9" y="16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2" y="13"/>
                    </a:lnTo>
                    <a:lnTo>
                      <a:pt x="64" y="10"/>
                    </a:lnTo>
                    <a:lnTo>
                      <a:pt x="64" y="8"/>
                    </a:lnTo>
                    <a:lnTo>
                      <a:pt x="65" y="8"/>
                    </a:lnTo>
                    <a:lnTo>
                      <a:pt x="65" y="5"/>
                    </a:lnTo>
                    <a:lnTo>
                      <a:pt x="67" y="7"/>
                    </a:lnTo>
                    <a:lnTo>
                      <a:pt x="67" y="5"/>
                    </a:lnTo>
                    <a:lnTo>
                      <a:pt x="67" y="3"/>
                    </a:lnTo>
                    <a:lnTo>
                      <a:pt x="67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124" y="36"/>
                    </a:lnTo>
                    <a:lnTo>
                      <a:pt x="127" y="48"/>
                    </a:lnTo>
                    <a:lnTo>
                      <a:pt x="148" y="64"/>
                    </a:lnTo>
                    <a:lnTo>
                      <a:pt x="140" y="90"/>
                    </a:lnTo>
                    <a:lnTo>
                      <a:pt x="141" y="93"/>
                    </a:lnTo>
                    <a:lnTo>
                      <a:pt x="151" y="108"/>
                    </a:lnTo>
                    <a:lnTo>
                      <a:pt x="148" y="118"/>
                    </a:lnTo>
                    <a:lnTo>
                      <a:pt x="149" y="122"/>
                    </a:lnTo>
                    <a:lnTo>
                      <a:pt x="149" y="126"/>
                    </a:lnTo>
                    <a:lnTo>
                      <a:pt x="146" y="126"/>
                    </a:lnTo>
                    <a:lnTo>
                      <a:pt x="146" y="129"/>
                    </a:lnTo>
                    <a:lnTo>
                      <a:pt x="149" y="137"/>
                    </a:lnTo>
                    <a:lnTo>
                      <a:pt x="149" y="138"/>
                    </a:lnTo>
                    <a:lnTo>
                      <a:pt x="153" y="145"/>
                    </a:lnTo>
                    <a:lnTo>
                      <a:pt x="154" y="158"/>
                    </a:lnTo>
                    <a:lnTo>
                      <a:pt x="164" y="166"/>
                    </a:lnTo>
                    <a:lnTo>
                      <a:pt x="162" y="169"/>
                    </a:lnTo>
                    <a:lnTo>
                      <a:pt x="156" y="175"/>
                    </a:lnTo>
                    <a:lnTo>
                      <a:pt x="140" y="182"/>
                    </a:lnTo>
                    <a:lnTo>
                      <a:pt x="134" y="182"/>
                    </a:lnTo>
                    <a:lnTo>
                      <a:pt x="130" y="180"/>
                    </a:lnTo>
                    <a:lnTo>
                      <a:pt x="124" y="182"/>
                    </a:lnTo>
                    <a:lnTo>
                      <a:pt x="119" y="185"/>
                    </a:lnTo>
                    <a:lnTo>
                      <a:pt x="108" y="185"/>
                    </a:lnTo>
                    <a:lnTo>
                      <a:pt x="100" y="188"/>
                    </a:lnTo>
                    <a:lnTo>
                      <a:pt x="95" y="183"/>
                    </a:lnTo>
                    <a:lnTo>
                      <a:pt x="89" y="187"/>
                    </a:lnTo>
                    <a:lnTo>
                      <a:pt x="78" y="187"/>
                    </a:lnTo>
                    <a:lnTo>
                      <a:pt x="75" y="179"/>
                    </a:lnTo>
                    <a:lnTo>
                      <a:pt x="72" y="158"/>
                    </a:lnTo>
                    <a:lnTo>
                      <a:pt x="68" y="151"/>
                    </a:lnTo>
                    <a:lnTo>
                      <a:pt x="65" y="151"/>
                    </a:lnTo>
                    <a:lnTo>
                      <a:pt x="64" y="153"/>
                    </a:lnTo>
                    <a:lnTo>
                      <a:pt x="62" y="151"/>
                    </a:lnTo>
                    <a:lnTo>
                      <a:pt x="57" y="151"/>
                    </a:lnTo>
                    <a:lnTo>
                      <a:pt x="49" y="148"/>
                    </a:lnTo>
                    <a:lnTo>
                      <a:pt x="32" y="140"/>
                    </a:lnTo>
                    <a:lnTo>
                      <a:pt x="26" y="134"/>
                    </a:lnTo>
                    <a:lnTo>
                      <a:pt x="21" y="1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48" name="Freeform 101"/>
              <p:cNvSpPr/>
              <p:nvPr/>
            </p:nvSpPr>
            <p:spPr>
              <a:xfrm>
                <a:off x="4348080" y="3206880"/>
                <a:ext cx="304560" cy="33948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39480"/>
                  <a:gd name="textAreaBottom" fmla="*/ 339840 h 339480"/>
                  <a:gd name="GluePoint1X" fmla="*/ 84 w 192"/>
                  <a:gd name="GluePoint1Y" fmla="*/ 203 h 214"/>
                  <a:gd name="GluePoint2X" fmla="*/ 50 w 192"/>
                  <a:gd name="GluePoint2Y" fmla="*/ 203 h 214"/>
                  <a:gd name="GluePoint3X" fmla="*/ 25 w 192"/>
                  <a:gd name="GluePoint3Y" fmla="*/ 195 h 214"/>
                  <a:gd name="GluePoint4X" fmla="*/ 15 w 192"/>
                  <a:gd name="GluePoint4Y" fmla="*/ 195 h 214"/>
                  <a:gd name="GluePoint5X" fmla="*/ 6 w 192"/>
                  <a:gd name="GluePoint5Y" fmla="*/ 198 h 214"/>
                  <a:gd name="GluePoint6X" fmla="*/ 0 w 192"/>
                  <a:gd name="GluePoint6Y" fmla="*/ 190 h 214"/>
                  <a:gd name="GluePoint7X" fmla="*/ 1 w 192"/>
                  <a:gd name="GluePoint7Y" fmla="*/ 177 h 214"/>
                  <a:gd name="GluePoint8X" fmla="*/ 6 w 192"/>
                  <a:gd name="GluePoint8Y" fmla="*/ 164 h 214"/>
                  <a:gd name="GluePoint9X" fmla="*/ 15 w 192"/>
                  <a:gd name="GluePoint9Y" fmla="*/ 132 h 214"/>
                  <a:gd name="GluePoint10X" fmla="*/ 20 w 192"/>
                  <a:gd name="GluePoint10Y" fmla="*/ 123 h 214"/>
                  <a:gd name="GluePoint11X" fmla="*/ 30 w 192"/>
                  <a:gd name="GluePoint11Y" fmla="*/ 113 h 214"/>
                  <a:gd name="GluePoint12X" fmla="*/ 33 w 192"/>
                  <a:gd name="GluePoint12Y" fmla="*/ 92 h 214"/>
                  <a:gd name="GluePoint13X" fmla="*/ 33 w 192"/>
                  <a:gd name="GluePoint13Y" fmla="*/ 84 h 214"/>
                  <a:gd name="GluePoint14X" fmla="*/ 23 w 192"/>
                  <a:gd name="GluePoint14Y" fmla="*/ 60 h 214"/>
                  <a:gd name="GluePoint15X" fmla="*/ 27 w 192"/>
                  <a:gd name="GluePoint15Y" fmla="*/ 42 h 214"/>
                  <a:gd name="GluePoint16X" fmla="*/ 12 w 192"/>
                  <a:gd name="GluePoint16Y" fmla="*/ 7 h 214"/>
                  <a:gd name="GluePoint17X" fmla="*/ 38 w 192"/>
                  <a:gd name="GluePoint17Y" fmla="*/ 0 h 214"/>
                  <a:gd name="GluePoint18X" fmla="*/ 62 w 192"/>
                  <a:gd name="GluePoint18Y" fmla="*/ 0 h 214"/>
                  <a:gd name="GluePoint19X" fmla="*/ 77 w 192"/>
                  <a:gd name="GluePoint19Y" fmla="*/ 5 h 214"/>
                  <a:gd name="GluePoint20X" fmla="*/ 92 w 192"/>
                  <a:gd name="GluePoint20Y" fmla="*/ 39 h 214"/>
                  <a:gd name="GluePoint21X" fmla="*/ 109 w 192"/>
                  <a:gd name="GluePoint21Y" fmla="*/ 37 h 214"/>
                  <a:gd name="GluePoint22X" fmla="*/ 123 w 192"/>
                  <a:gd name="GluePoint22Y" fmla="*/ 20 h 214"/>
                  <a:gd name="GluePoint23X" fmla="*/ 141 w 192"/>
                  <a:gd name="GluePoint23Y" fmla="*/ 26 h 214"/>
                  <a:gd name="GluePoint24X" fmla="*/ 157 w 192"/>
                  <a:gd name="GluePoint24Y" fmla="*/ 29 h 214"/>
                  <a:gd name="GluePoint25X" fmla="*/ 157 w 192"/>
                  <a:gd name="GluePoint25Y" fmla="*/ 63 h 214"/>
                  <a:gd name="GluePoint26X" fmla="*/ 158 w 192"/>
                  <a:gd name="GluePoint26Y" fmla="*/ 92 h 214"/>
                  <a:gd name="GluePoint27X" fmla="*/ 168 w 192"/>
                  <a:gd name="GluePoint27Y" fmla="*/ 90 h 214"/>
                  <a:gd name="GluePoint28X" fmla="*/ 187 w 192"/>
                  <a:gd name="GluePoint28Y" fmla="*/ 90 h 214"/>
                  <a:gd name="GluePoint29X" fmla="*/ 192 w 192"/>
                  <a:gd name="GluePoint29Y" fmla="*/ 90 h 214"/>
                  <a:gd name="GluePoint30X" fmla="*/ 192 w 192"/>
                  <a:gd name="GluePoint30Y" fmla="*/ 126 h 214"/>
                  <a:gd name="GluePoint31X" fmla="*/ 170 w 192"/>
                  <a:gd name="GluePoint31Y" fmla="*/ 126 h 214"/>
                  <a:gd name="GluePoint32X" fmla="*/ 158 w 192"/>
                  <a:gd name="GluePoint32Y" fmla="*/ 139 h 214"/>
                  <a:gd name="GluePoint33X" fmla="*/ 158 w 192"/>
                  <a:gd name="GluePoint33Y" fmla="*/ 169 h 214"/>
                  <a:gd name="GluePoint34X" fmla="*/ 174 w 192"/>
                  <a:gd name="GluePoint34Y" fmla="*/ 206 h 214"/>
                  <a:gd name="GluePoint35X" fmla="*/ 127 w 192"/>
                  <a:gd name="GluePoint35Y" fmla="*/ 209 h 214"/>
                  <a:gd name="GluePoint36X" fmla="*/ 108 w 192"/>
                  <a:gd name="GluePoint36Y" fmla="*/ 208 h 2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92" h="214">
                    <a:moveTo>
                      <a:pt x="101" y="203"/>
                    </a:moveTo>
                    <a:lnTo>
                      <a:pt x="84" y="203"/>
                    </a:lnTo>
                    <a:lnTo>
                      <a:pt x="68" y="203"/>
                    </a:lnTo>
                    <a:lnTo>
                      <a:pt x="50" y="203"/>
                    </a:lnTo>
                    <a:lnTo>
                      <a:pt x="33" y="203"/>
                    </a:lnTo>
                    <a:lnTo>
                      <a:pt x="25" y="195"/>
                    </a:lnTo>
                    <a:lnTo>
                      <a:pt x="22" y="195"/>
                    </a:lnTo>
                    <a:lnTo>
                      <a:pt x="15" y="195"/>
                    </a:lnTo>
                    <a:lnTo>
                      <a:pt x="9" y="200"/>
                    </a:lnTo>
                    <a:lnTo>
                      <a:pt x="6" y="198"/>
                    </a:lnTo>
                    <a:lnTo>
                      <a:pt x="0" y="203"/>
                    </a:lnTo>
                    <a:lnTo>
                      <a:pt x="0" y="190"/>
                    </a:lnTo>
                    <a:lnTo>
                      <a:pt x="1" y="193"/>
                    </a:lnTo>
                    <a:lnTo>
                      <a:pt x="1" y="177"/>
                    </a:lnTo>
                    <a:lnTo>
                      <a:pt x="3" y="176"/>
                    </a:lnTo>
                    <a:lnTo>
                      <a:pt x="6" y="164"/>
                    </a:lnTo>
                    <a:lnTo>
                      <a:pt x="12" y="140"/>
                    </a:lnTo>
                    <a:lnTo>
                      <a:pt x="15" y="132"/>
                    </a:lnTo>
                    <a:lnTo>
                      <a:pt x="19" y="127"/>
                    </a:lnTo>
                    <a:lnTo>
                      <a:pt x="20" y="123"/>
                    </a:lnTo>
                    <a:lnTo>
                      <a:pt x="25" y="121"/>
                    </a:lnTo>
                    <a:lnTo>
                      <a:pt x="30" y="113"/>
                    </a:lnTo>
                    <a:lnTo>
                      <a:pt x="33" y="105"/>
                    </a:lnTo>
                    <a:lnTo>
                      <a:pt x="33" y="92"/>
                    </a:lnTo>
                    <a:lnTo>
                      <a:pt x="35" y="89"/>
                    </a:lnTo>
                    <a:lnTo>
                      <a:pt x="33" y="84"/>
                    </a:lnTo>
                    <a:lnTo>
                      <a:pt x="27" y="74"/>
                    </a:lnTo>
                    <a:lnTo>
                      <a:pt x="23" y="60"/>
                    </a:lnTo>
                    <a:lnTo>
                      <a:pt x="27" y="53"/>
                    </a:lnTo>
                    <a:lnTo>
                      <a:pt x="27" y="42"/>
                    </a:lnTo>
                    <a:lnTo>
                      <a:pt x="20" y="21"/>
                    </a:lnTo>
                    <a:lnTo>
                      <a:pt x="12" y="7"/>
                    </a:lnTo>
                    <a:lnTo>
                      <a:pt x="27" y="0"/>
                    </a:lnTo>
                    <a:lnTo>
                      <a:pt x="38" y="0"/>
                    </a:lnTo>
                    <a:lnTo>
                      <a:pt x="50" y="0"/>
                    </a:lnTo>
                    <a:lnTo>
                      <a:pt x="62" y="0"/>
                    </a:lnTo>
                    <a:lnTo>
                      <a:pt x="73" y="0"/>
                    </a:lnTo>
                    <a:lnTo>
                      <a:pt x="77" y="5"/>
                    </a:lnTo>
                    <a:lnTo>
                      <a:pt x="82" y="26"/>
                    </a:lnTo>
                    <a:lnTo>
                      <a:pt x="92" y="39"/>
                    </a:lnTo>
                    <a:lnTo>
                      <a:pt x="95" y="41"/>
                    </a:lnTo>
                    <a:lnTo>
                      <a:pt x="109" y="37"/>
                    </a:lnTo>
                    <a:lnTo>
                      <a:pt x="119" y="37"/>
                    </a:lnTo>
                    <a:lnTo>
                      <a:pt x="123" y="20"/>
                    </a:lnTo>
                    <a:lnTo>
                      <a:pt x="143" y="18"/>
                    </a:lnTo>
                    <a:lnTo>
                      <a:pt x="141" y="26"/>
                    </a:lnTo>
                    <a:lnTo>
                      <a:pt x="155" y="26"/>
                    </a:lnTo>
                    <a:lnTo>
                      <a:pt x="157" y="29"/>
                    </a:lnTo>
                    <a:lnTo>
                      <a:pt x="158" y="53"/>
                    </a:lnTo>
                    <a:lnTo>
                      <a:pt x="157" y="63"/>
                    </a:lnTo>
                    <a:lnTo>
                      <a:pt x="162" y="82"/>
                    </a:lnTo>
                    <a:lnTo>
                      <a:pt x="158" y="92"/>
                    </a:lnTo>
                    <a:lnTo>
                      <a:pt x="163" y="97"/>
                    </a:lnTo>
                    <a:lnTo>
                      <a:pt x="168" y="90"/>
                    </a:lnTo>
                    <a:lnTo>
                      <a:pt x="176" y="90"/>
                    </a:lnTo>
                    <a:lnTo>
                      <a:pt x="187" y="90"/>
                    </a:lnTo>
                    <a:lnTo>
                      <a:pt x="190" y="89"/>
                    </a:lnTo>
                    <a:lnTo>
                      <a:pt x="192" y="90"/>
                    </a:lnTo>
                    <a:lnTo>
                      <a:pt x="189" y="123"/>
                    </a:lnTo>
                    <a:lnTo>
                      <a:pt x="192" y="126"/>
                    </a:lnTo>
                    <a:lnTo>
                      <a:pt x="181" y="126"/>
                    </a:lnTo>
                    <a:lnTo>
                      <a:pt x="170" y="126"/>
                    </a:lnTo>
                    <a:lnTo>
                      <a:pt x="158" y="126"/>
                    </a:lnTo>
                    <a:lnTo>
                      <a:pt x="158" y="139"/>
                    </a:lnTo>
                    <a:lnTo>
                      <a:pt x="158" y="152"/>
                    </a:lnTo>
                    <a:lnTo>
                      <a:pt x="158" y="169"/>
                    </a:lnTo>
                    <a:lnTo>
                      <a:pt x="158" y="189"/>
                    </a:lnTo>
                    <a:lnTo>
                      <a:pt x="174" y="206"/>
                    </a:lnTo>
                    <a:lnTo>
                      <a:pt x="147" y="214"/>
                    </a:lnTo>
                    <a:lnTo>
                      <a:pt x="127" y="209"/>
                    </a:lnTo>
                    <a:lnTo>
                      <a:pt x="112" y="211"/>
                    </a:lnTo>
                    <a:lnTo>
                      <a:pt x="108" y="208"/>
                    </a:lnTo>
                    <a:lnTo>
                      <a:pt x="101" y="20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49" name="Freeform 102"/>
              <p:cNvSpPr/>
              <p:nvPr/>
            </p:nvSpPr>
            <p:spPr>
              <a:xfrm>
                <a:off x="4672080" y="3479760"/>
                <a:ext cx="190080" cy="19476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94760"/>
                  <a:gd name="textAreaBottom" fmla="*/ 195120 h 194760"/>
                  <a:gd name="GluePoint1X" fmla="*/ 27 w 120"/>
                  <a:gd name="GluePoint1Y" fmla="*/ 39 h 123"/>
                  <a:gd name="GluePoint2X" fmla="*/ 31 w 120"/>
                  <a:gd name="GluePoint2Y" fmla="*/ 37 h 123"/>
                  <a:gd name="GluePoint3X" fmla="*/ 39 w 120"/>
                  <a:gd name="GluePoint3Y" fmla="*/ 29 h 123"/>
                  <a:gd name="GluePoint4X" fmla="*/ 43 w 120"/>
                  <a:gd name="GluePoint4Y" fmla="*/ 26 h 123"/>
                  <a:gd name="GluePoint5X" fmla="*/ 45 w 120"/>
                  <a:gd name="GluePoint5Y" fmla="*/ 23 h 123"/>
                  <a:gd name="GluePoint6X" fmla="*/ 51 w 120"/>
                  <a:gd name="GluePoint6Y" fmla="*/ 20 h 123"/>
                  <a:gd name="GluePoint7X" fmla="*/ 54 w 120"/>
                  <a:gd name="GluePoint7Y" fmla="*/ 21 h 123"/>
                  <a:gd name="GluePoint8X" fmla="*/ 58 w 120"/>
                  <a:gd name="GluePoint8Y" fmla="*/ 18 h 123"/>
                  <a:gd name="GluePoint9X" fmla="*/ 54 w 120"/>
                  <a:gd name="GluePoint9Y" fmla="*/ 17 h 123"/>
                  <a:gd name="GluePoint10X" fmla="*/ 54 w 120"/>
                  <a:gd name="GluePoint10Y" fmla="*/ 13 h 123"/>
                  <a:gd name="GluePoint11X" fmla="*/ 56 w 120"/>
                  <a:gd name="GluePoint11Y" fmla="*/ 7 h 123"/>
                  <a:gd name="GluePoint12X" fmla="*/ 70 w 120"/>
                  <a:gd name="GluePoint12Y" fmla="*/ 0 h 123"/>
                  <a:gd name="GluePoint13X" fmla="*/ 75 w 120"/>
                  <a:gd name="GluePoint13Y" fmla="*/ 0 h 123"/>
                  <a:gd name="GluePoint14X" fmla="*/ 80 w 120"/>
                  <a:gd name="GluePoint14Y" fmla="*/ 0 h 123"/>
                  <a:gd name="GluePoint15X" fmla="*/ 78 w 120"/>
                  <a:gd name="GluePoint15Y" fmla="*/ 5 h 123"/>
                  <a:gd name="GluePoint16X" fmla="*/ 94 w 120"/>
                  <a:gd name="GluePoint16Y" fmla="*/ 7 h 123"/>
                  <a:gd name="GluePoint17X" fmla="*/ 115 w 120"/>
                  <a:gd name="GluePoint17Y" fmla="*/ 15 h 123"/>
                  <a:gd name="GluePoint18X" fmla="*/ 116 w 120"/>
                  <a:gd name="GluePoint18Y" fmla="*/ 18 h 123"/>
                  <a:gd name="GluePoint19X" fmla="*/ 120 w 120"/>
                  <a:gd name="GluePoint19Y" fmla="*/ 33 h 123"/>
                  <a:gd name="GluePoint20X" fmla="*/ 118 w 120"/>
                  <a:gd name="GluePoint20Y" fmla="*/ 47 h 123"/>
                  <a:gd name="GluePoint21X" fmla="*/ 113 w 120"/>
                  <a:gd name="GluePoint21Y" fmla="*/ 60 h 123"/>
                  <a:gd name="GluePoint22X" fmla="*/ 115 w 120"/>
                  <a:gd name="GluePoint22Y" fmla="*/ 78 h 123"/>
                  <a:gd name="GluePoint23X" fmla="*/ 102 w 120"/>
                  <a:gd name="GluePoint23Y" fmla="*/ 108 h 123"/>
                  <a:gd name="GluePoint24X" fmla="*/ 94 w 120"/>
                  <a:gd name="GluePoint24Y" fmla="*/ 115 h 123"/>
                  <a:gd name="GluePoint25X" fmla="*/ 93 w 120"/>
                  <a:gd name="GluePoint25Y" fmla="*/ 123 h 123"/>
                  <a:gd name="GluePoint26X" fmla="*/ 88 w 120"/>
                  <a:gd name="GluePoint26Y" fmla="*/ 118 h 123"/>
                  <a:gd name="GluePoint27X" fmla="*/ 81 w 120"/>
                  <a:gd name="GluePoint27Y" fmla="*/ 116 h 123"/>
                  <a:gd name="GluePoint28X" fmla="*/ 72 w 120"/>
                  <a:gd name="GluePoint28Y" fmla="*/ 116 h 123"/>
                  <a:gd name="GluePoint29X" fmla="*/ 62 w 120"/>
                  <a:gd name="GluePoint29Y" fmla="*/ 113 h 123"/>
                  <a:gd name="GluePoint30X" fmla="*/ 59 w 120"/>
                  <a:gd name="GluePoint30Y" fmla="*/ 115 h 123"/>
                  <a:gd name="GluePoint31X" fmla="*/ 51 w 120"/>
                  <a:gd name="GluePoint31Y" fmla="*/ 108 h 123"/>
                  <a:gd name="GluePoint32X" fmla="*/ 43 w 120"/>
                  <a:gd name="GluePoint32Y" fmla="*/ 108 h 123"/>
                  <a:gd name="GluePoint33X" fmla="*/ 39 w 120"/>
                  <a:gd name="GluePoint33Y" fmla="*/ 103 h 123"/>
                  <a:gd name="GluePoint34X" fmla="*/ 37 w 120"/>
                  <a:gd name="GluePoint34Y" fmla="*/ 87 h 123"/>
                  <a:gd name="GluePoint35X" fmla="*/ 24 w 120"/>
                  <a:gd name="GluePoint35Y" fmla="*/ 78 h 123"/>
                  <a:gd name="GluePoint36X" fmla="*/ 21 w 120"/>
                  <a:gd name="GluePoint36Y" fmla="*/ 76 h 123"/>
                  <a:gd name="GluePoint37X" fmla="*/ 13 w 120"/>
                  <a:gd name="GluePoint37Y" fmla="*/ 66 h 123"/>
                  <a:gd name="GluePoint38X" fmla="*/ 7 w 120"/>
                  <a:gd name="GluePoint38Y" fmla="*/ 52 h 123"/>
                  <a:gd name="GluePoint39X" fmla="*/ 0 w 120"/>
                  <a:gd name="GluePoint39Y" fmla="*/ 44 h 123"/>
                  <a:gd name="GluePoint40X" fmla="*/ 0 w 120"/>
                  <a:gd name="GluePoint40Y" fmla="*/ 39 h 123"/>
                  <a:gd name="GluePoint41X" fmla="*/ 12 w 120"/>
                  <a:gd name="GluePoint41Y" fmla="*/ 41 h 123"/>
                  <a:gd name="GluePoint42X" fmla="*/ 20 w 120"/>
                  <a:gd name="GluePoint42Y" fmla="*/ 41 h 123"/>
                  <a:gd name="GluePoint43X" fmla="*/ 23 w 120"/>
                  <a:gd name="GluePoint43Y" fmla="*/ 42 h 123"/>
                  <a:gd name="GluePoint44X" fmla="*/ 26 w 120"/>
                  <a:gd name="GluePoint44Y" fmla="*/ 42 h 123"/>
                  <a:gd name="GluePoint45X" fmla="*/ 27 w 120"/>
                  <a:gd name="GluePoint45Y" fmla="*/ 39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20" h="123">
                    <a:moveTo>
                      <a:pt x="27" y="39"/>
                    </a:moveTo>
                    <a:lnTo>
                      <a:pt x="31" y="37"/>
                    </a:lnTo>
                    <a:lnTo>
                      <a:pt x="39" y="29"/>
                    </a:lnTo>
                    <a:lnTo>
                      <a:pt x="43" y="26"/>
                    </a:lnTo>
                    <a:lnTo>
                      <a:pt x="45" y="23"/>
                    </a:lnTo>
                    <a:lnTo>
                      <a:pt x="51" y="20"/>
                    </a:lnTo>
                    <a:lnTo>
                      <a:pt x="54" y="21"/>
                    </a:lnTo>
                    <a:lnTo>
                      <a:pt x="58" y="18"/>
                    </a:lnTo>
                    <a:lnTo>
                      <a:pt x="54" y="17"/>
                    </a:lnTo>
                    <a:lnTo>
                      <a:pt x="54" y="13"/>
                    </a:lnTo>
                    <a:lnTo>
                      <a:pt x="56" y="7"/>
                    </a:lnTo>
                    <a:lnTo>
                      <a:pt x="70" y="0"/>
                    </a:lnTo>
                    <a:lnTo>
                      <a:pt x="75" y="0"/>
                    </a:lnTo>
                    <a:lnTo>
                      <a:pt x="80" y="0"/>
                    </a:lnTo>
                    <a:lnTo>
                      <a:pt x="78" y="5"/>
                    </a:lnTo>
                    <a:lnTo>
                      <a:pt x="94" y="7"/>
                    </a:lnTo>
                    <a:lnTo>
                      <a:pt x="115" y="15"/>
                    </a:lnTo>
                    <a:lnTo>
                      <a:pt x="116" y="18"/>
                    </a:lnTo>
                    <a:lnTo>
                      <a:pt x="120" y="33"/>
                    </a:lnTo>
                    <a:lnTo>
                      <a:pt x="118" y="47"/>
                    </a:lnTo>
                    <a:lnTo>
                      <a:pt x="113" y="60"/>
                    </a:lnTo>
                    <a:lnTo>
                      <a:pt x="115" y="78"/>
                    </a:lnTo>
                    <a:lnTo>
                      <a:pt x="102" y="108"/>
                    </a:lnTo>
                    <a:lnTo>
                      <a:pt x="94" y="115"/>
                    </a:lnTo>
                    <a:lnTo>
                      <a:pt x="93" y="123"/>
                    </a:lnTo>
                    <a:lnTo>
                      <a:pt x="88" y="118"/>
                    </a:lnTo>
                    <a:lnTo>
                      <a:pt x="81" y="116"/>
                    </a:lnTo>
                    <a:lnTo>
                      <a:pt x="72" y="116"/>
                    </a:lnTo>
                    <a:lnTo>
                      <a:pt x="62" y="113"/>
                    </a:lnTo>
                    <a:lnTo>
                      <a:pt x="59" y="115"/>
                    </a:lnTo>
                    <a:lnTo>
                      <a:pt x="51" y="108"/>
                    </a:lnTo>
                    <a:lnTo>
                      <a:pt x="43" y="108"/>
                    </a:lnTo>
                    <a:lnTo>
                      <a:pt x="39" y="103"/>
                    </a:lnTo>
                    <a:lnTo>
                      <a:pt x="37" y="87"/>
                    </a:lnTo>
                    <a:lnTo>
                      <a:pt x="24" y="78"/>
                    </a:lnTo>
                    <a:lnTo>
                      <a:pt x="21" y="76"/>
                    </a:lnTo>
                    <a:lnTo>
                      <a:pt x="13" y="66"/>
                    </a:lnTo>
                    <a:lnTo>
                      <a:pt x="7" y="52"/>
                    </a:lnTo>
                    <a:lnTo>
                      <a:pt x="0" y="44"/>
                    </a:lnTo>
                    <a:lnTo>
                      <a:pt x="0" y="39"/>
                    </a:lnTo>
                    <a:lnTo>
                      <a:pt x="12" y="41"/>
                    </a:lnTo>
                    <a:lnTo>
                      <a:pt x="20" y="41"/>
                    </a:lnTo>
                    <a:lnTo>
                      <a:pt x="23" y="42"/>
                    </a:lnTo>
                    <a:lnTo>
                      <a:pt x="26" y="42"/>
                    </a:lnTo>
                    <a:lnTo>
                      <a:pt x="27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50" name="Freeform 103"/>
              <p:cNvSpPr/>
              <p:nvPr/>
            </p:nvSpPr>
            <p:spPr>
              <a:xfrm>
                <a:off x="4538520" y="3538440"/>
                <a:ext cx="226800" cy="25380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253800"/>
                  <a:gd name="textAreaBottom" fmla="*/ 254160 h 253800"/>
                  <a:gd name="GluePoint1X" fmla="*/ 143 w 143"/>
                  <a:gd name="GluePoint1Y" fmla="*/ 78 h 160"/>
                  <a:gd name="GluePoint2X" fmla="*/ 135 w 143"/>
                  <a:gd name="GluePoint2Y" fmla="*/ 71 h 160"/>
                  <a:gd name="GluePoint3X" fmla="*/ 127 w 143"/>
                  <a:gd name="GluePoint3Y" fmla="*/ 71 h 160"/>
                  <a:gd name="GluePoint4X" fmla="*/ 123 w 143"/>
                  <a:gd name="GluePoint4Y" fmla="*/ 66 h 160"/>
                  <a:gd name="GluePoint5X" fmla="*/ 121 w 143"/>
                  <a:gd name="GluePoint5Y" fmla="*/ 50 h 160"/>
                  <a:gd name="GluePoint6X" fmla="*/ 108 w 143"/>
                  <a:gd name="GluePoint6Y" fmla="*/ 41 h 160"/>
                  <a:gd name="GluePoint7X" fmla="*/ 105 w 143"/>
                  <a:gd name="GluePoint7Y" fmla="*/ 39 h 160"/>
                  <a:gd name="GluePoint8X" fmla="*/ 97 w 143"/>
                  <a:gd name="GluePoint8Y" fmla="*/ 29 h 160"/>
                  <a:gd name="GluePoint9X" fmla="*/ 91 w 143"/>
                  <a:gd name="GluePoint9Y" fmla="*/ 15 h 160"/>
                  <a:gd name="GluePoint10X" fmla="*/ 84 w 143"/>
                  <a:gd name="GluePoint10Y" fmla="*/ 7 h 160"/>
                  <a:gd name="GluePoint11X" fmla="*/ 84 w 143"/>
                  <a:gd name="GluePoint11Y" fmla="*/ 2 h 160"/>
                  <a:gd name="GluePoint12X" fmla="*/ 80 w 143"/>
                  <a:gd name="GluePoint12Y" fmla="*/ 0 h 160"/>
                  <a:gd name="GluePoint13X" fmla="*/ 77 w 143"/>
                  <a:gd name="GluePoint13Y" fmla="*/ 4 h 160"/>
                  <a:gd name="GluePoint14X" fmla="*/ 69 w 143"/>
                  <a:gd name="GluePoint14Y" fmla="*/ 7 h 160"/>
                  <a:gd name="GluePoint15X" fmla="*/ 59 w 143"/>
                  <a:gd name="GluePoint15Y" fmla="*/ 17 h 160"/>
                  <a:gd name="GluePoint16X" fmla="*/ 57 w 143"/>
                  <a:gd name="GluePoint16Y" fmla="*/ 7 h 160"/>
                  <a:gd name="GluePoint17X" fmla="*/ 50 w 143"/>
                  <a:gd name="GluePoint17Y" fmla="*/ 7 h 160"/>
                  <a:gd name="GluePoint18X" fmla="*/ 19 w 143"/>
                  <a:gd name="GluePoint18Y" fmla="*/ 13 h 160"/>
                  <a:gd name="GluePoint19X" fmla="*/ 19 w 143"/>
                  <a:gd name="GluePoint19Y" fmla="*/ 29 h 160"/>
                  <a:gd name="GluePoint20X" fmla="*/ 18 w 143"/>
                  <a:gd name="GluePoint20Y" fmla="*/ 42 h 160"/>
                  <a:gd name="GluePoint21X" fmla="*/ 18 w 143"/>
                  <a:gd name="GluePoint21Y" fmla="*/ 57 h 160"/>
                  <a:gd name="GluePoint22X" fmla="*/ 18 w 143"/>
                  <a:gd name="GluePoint22Y" fmla="*/ 74 h 160"/>
                  <a:gd name="GluePoint23X" fmla="*/ 3 w 143"/>
                  <a:gd name="GluePoint23Y" fmla="*/ 74 h 160"/>
                  <a:gd name="GluePoint24X" fmla="*/ 2 w 143"/>
                  <a:gd name="GluePoint24Y" fmla="*/ 74 h 160"/>
                  <a:gd name="GluePoint25X" fmla="*/ 2 w 143"/>
                  <a:gd name="GluePoint25Y" fmla="*/ 100 h 160"/>
                  <a:gd name="GluePoint26X" fmla="*/ 0 w 143"/>
                  <a:gd name="GluePoint26Y" fmla="*/ 124 h 160"/>
                  <a:gd name="GluePoint27X" fmla="*/ 13 w 143"/>
                  <a:gd name="GluePoint27Y" fmla="*/ 139 h 160"/>
                  <a:gd name="GluePoint28X" fmla="*/ 15 w 143"/>
                  <a:gd name="GluePoint28Y" fmla="*/ 145 h 160"/>
                  <a:gd name="GluePoint29X" fmla="*/ 10 w 143"/>
                  <a:gd name="GluePoint29Y" fmla="*/ 156 h 160"/>
                  <a:gd name="GluePoint30X" fmla="*/ 11 w 143"/>
                  <a:gd name="GluePoint30Y" fmla="*/ 158 h 160"/>
                  <a:gd name="GluePoint31X" fmla="*/ 24 w 143"/>
                  <a:gd name="GluePoint31Y" fmla="*/ 160 h 160"/>
                  <a:gd name="GluePoint32X" fmla="*/ 32 w 143"/>
                  <a:gd name="GluePoint32Y" fmla="*/ 158 h 160"/>
                  <a:gd name="GluePoint33X" fmla="*/ 51 w 143"/>
                  <a:gd name="GluePoint33Y" fmla="*/ 136 h 160"/>
                  <a:gd name="GluePoint34X" fmla="*/ 59 w 143"/>
                  <a:gd name="GluePoint34Y" fmla="*/ 136 h 160"/>
                  <a:gd name="GluePoint35X" fmla="*/ 72 w 143"/>
                  <a:gd name="GluePoint35Y" fmla="*/ 140 h 160"/>
                  <a:gd name="GluePoint36X" fmla="*/ 84 w 143"/>
                  <a:gd name="GluePoint36Y" fmla="*/ 137 h 160"/>
                  <a:gd name="GluePoint37X" fmla="*/ 89 w 143"/>
                  <a:gd name="GluePoint37Y" fmla="*/ 126 h 160"/>
                  <a:gd name="GluePoint38X" fmla="*/ 102 w 143"/>
                  <a:gd name="GluePoint38Y" fmla="*/ 115 h 160"/>
                  <a:gd name="GluePoint39X" fmla="*/ 107 w 143"/>
                  <a:gd name="GluePoint39Y" fmla="*/ 107 h 160"/>
                  <a:gd name="GluePoint40X" fmla="*/ 116 w 143"/>
                  <a:gd name="GluePoint40Y" fmla="*/ 97 h 160"/>
                  <a:gd name="GluePoint41X" fmla="*/ 126 w 143"/>
                  <a:gd name="GluePoint41Y" fmla="*/ 89 h 160"/>
                  <a:gd name="GluePoint42X" fmla="*/ 143 w 143"/>
                  <a:gd name="GluePoint42Y" fmla="*/ 78 h 16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43" h="160">
                    <a:moveTo>
                      <a:pt x="143" y="78"/>
                    </a:moveTo>
                    <a:lnTo>
                      <a:pt x="135" y="71"/>
                    </a:lnTo>
                    <a:lnTo>
                      <a:pt x="127" y="71"/>
                    </a:lnTo>
                    <a:lnTo>
                      <a:pt x="123" y="66"/>
                    </a:lnTo>
                    <a:lnTo>
                      <a:pt x="121" y="50"/>
                    </a:lnTo>
                    <a:lnTo>
                      <a:pt x="108" y="41"/>
                    </a:lnTo>
                    <a:lnTo>
                      <a:pt x="105" y="39"/>
                    </a:lnTo>
                    <a:lnTo>
                      <a:pt x="97" y="29"/>
                    </a:lnTo>
                    <a:lnTo>
                      <a:pt x="91" y="15"/>
                    </a:lnTo>
                    <a:lnTo>
                      <a:pt x="84" y="7"/>
                    </a:lnTo>
                    <a:lnTo>
                      <a:pt x="84" y="2"/>
                    </a:lnTo>
                    <a:lnTo>
                      <a:pt x="80" y="0"/>
                    </a:lnTo>
                    <a:lnTo>
                      <a:pt x="77" y="4"/>
                    </a:lnTo>
                    <a:lnTo>
                      <a:pt x="69" y="7"/>
                    </a:lnTo>
                    <a:lnTo>
                      <a:pt x="59" y="17"/>
                    </a:lnTo>
                    <a:lnTo>
                      <a:pt x="57" y="7"/>
                    </a:lnTo>
                    <a:lnTo>
                      <a:pt x="50" y="7"/>
                    </a:lnTo>
                    <a:lnTo>
                      <a:pt x="19" y="13"/>
                    </a:lnTo>
                    <a:lnTo>
                      <a:pt x="19" y="29"/>
                    </a:lnTo>
                    <a:lnTo>
                      <a:pt x="18" y="42"/>
                    </a:lnTo>
                    <a:lnTo>
                      <a:pt x="18" y="57"/>
                    </a:lnTo>
                    <a:lnTo>
                      <a:pt x="18" y="74"/>
                    </a:lnTo>
                    <a:lnTo>
                      <a:pt x="3" y="74"/>
                    </a:lnTo>
                    <a:lnTo>
                      <a:pt x="2" y="74"/>
                    </a:lnTo>
                    <a:lnTo>
                      <a:pt x="2" y="100"/>
                    </a:lnTo>
                    <a:lnTo>
                      <a:pt x="0" y="124"/>
                    </a:lnTo>
                    <a:lnTo>
                      <a:pt x="13" y="139"/>
                    </a:lnTo>
                    <a:lnTo>
                      <a:pt x="15" y="145"/>
                    </a:lnTo>
                    <a:lnTo>
                      <a:pt x="10" y="156"/>
                    </a:lnTo>
                    <a:lnTo>
                      <a:pt x="11" y="158"/>
                    </a:lnTo>
                    <a:lnTo>
                      <a:pt x="24" y="160"/>
                    </a:lnTo>
                    <a:lnTo>
                      <a:pt x="32" y="158"/>
                    </a:lnTo>
                    <a:lnTo>
                      <a:pt x="51" y="136"/>
                    </a:lnTo>
                    <a:lnTo>
                      <a:pt x="59" y="136"/>
                    </a:lnTo>
                    <a:lnTo>
                      <a:pt x="72" y="140"/>
                    </a:lnTo>
                    <a:lnTo>
                      <a:pt x="84" y="137"/>
                    </a:lnTo>
                    <a:lnTo>
                      <a:pt x="89" y="126"/>
                    </a:lnTo>
                    <a:lnTo>
                      <a:pt x="102" y="115"/>
                    </a:lnTo>
                    <a:lnTo>
                      <a:pt x="107" y="107"/>
                    </a:lnTo>
                    <a:lnTo>
                      <a:pt x="116" y="97"/>
                    </a:lnTo>
                    <a:lnTo>
                      <a:pt x="126" y="89"/>
                    </a:lnTo>
                    <a:lnTo>
                      <a:pt x="143" y="7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51" name="Freeform 104"/>
              <p:cNvSpPr/>
              <p:nvPr/>
            </p:nvSpPr>
            <p:spPr>
              <a:xfrm>
                <a:off x="4348080" y="3516480"/>
                <a:ext cx="323640" cy="336240"/>
              </a:xfrm>
              <a:custGeom>
                <a:avLst/>
                <a:gdLst>
                  <a:gd name="textAreaLeft" fmla="*/ 0 w 323640"/>
                  <a:gd name="textAreaRight" fmla="*/ 324000 w 323640"/>
                  <a:gd name="textAreaTop" fmla="*/ 0 h 336240"/>
                  <a:gd name="textAreaBottom" fmla="*/ 336600 h 336240"/>
                  <a:gd name="GluePoint1X" fmla="*/ 101 w 204"/>
                  <a:gd name="GluePoint1Y" fmla="*/ 8 h 212"/>
                  <a:gd name="GluePoint2X" fmla="*/ 84 w 204"/>
                  <a:gd name="GluePoint2Y" fmla="*/ 8 h 212"/>
                  <a:gd name="GluePoint3X" fmla="*/ 68 w 204"/>
                  <a:gd name="GluePoint3Y" fmla="*/ 8 h 212"/>
                  <a:gd name="GluePoint4X" fmla="*/ 50 w 204"/>
                  <a:gd name="GluePoint4Y" fmla="*/ 8 h 212"/>
                  <a:gd name="GluePoint5X" fmla="*/ 33 w 204"/>
                  <a:gd name="GluePoint5Y" fmla="*/ 8 h 212"/>
                  <a:gd name="GluePoint6X" fmla="*/ 25 w 204"/>
                  <a:gd name="GluePoint6Y" fmla="*/ 0 h 212"/>
                  <a:gd name="GluePoint7X" fmla="*/ 22 w 204"/>
                  <a:gd name="GluePoint7Y" fmla="*/ 0 h 212"/>
                  <a:gd name="GluePoint8X" fmla="*/ 15 w 204"/>
                  <a:gd name="GluePoint8Y" fmla="*/ 0 h 212"/>
                  <a:gd name="GluePoint9X" fmla="*/ 9 w 204"/>
                  <a:gd name="GluePoint9Y" fmla="*/ 5 h 212"/>
                  <a:gd name="GluePoint10X" fmla="*/ 6 w 204"/>
                  <a:gd name="GluePoint10Y" fmla="*/ 3 h 212"/>
                  <a:gd name="GluePoint11X" fmla="*/ 0 w 204"/>
                  <a:gd name="GluePoint11Y" fmla="*/ 8 h 212"/>
                  <a:gd name="GluePoint12X" fmla="*/ 0 w 204"/>
                  <a:gd name="GluePoint12Y" fmla="*/ 22 h 212"/>
                  <a:gd name="GluePoint13X" fmla="*/ 14 w 204"/>
                  <a:gd name="GluePoint13Y" fmla="*/ 45 h 212"/>
                  <a:gd name="GluePoint14X" fmla="*/ 25 w 204"/>
                  <a:gd name="GluePoint14Y" fmla="*/ 72 h 212"/>
                  <a:gd name="GluePoint15X" fmla="*/ 39 w 204"/>
                  <a:gd name="GluePoint15Y" fmla="*/ 100 h 212"/>
                  <a:gd name="GluePoint16X" fmla="*/ 39 w 204"/>
                  <a:gd name="GluePoint16Y" fmla="*/ 127 h 212"/>
                  <a:gd name="GluePoint17X" fmla="*/ 44 w 204"/>
                  <a:gd name="GluePoint17Y" fmla="*/ 143 h 212"/>
                  <a:gd name="GluePoint18X" fmla="*/ 44 w 204"/>
                  <a:gd name="GluePoint18Y" fmla="*/ 156 h 212"/>
                  <a:gd name="GluePoint19X" fmla="*/ 49 w 204"/>
                  <a:gd name="GluePoint19Y" fmla="*/ 185 h 212"/>
                  <a:gd name="GluePoint20X" fmla="*/ 57 w 204"/>
                  <a:gd name="GluePoint20Y" fmla="*/ 196 h 212"/>
                  <a:gd name="GluePoint21X" fmla="*/ 66 w 204"/>
                  <a:gd name="GluePoint21Y" fmla="*/ 207 h 212"/>
                  <a:gd name="GluePoint22X" fmla="*/ 69 w 204"/>
                  <a:gd name="GluePoint22Y" fmla="*/ 206 h 212"/>
                  <a:gd name="GluePoint23X" fmla="*/ 73 w 204"/>
                  <a:gd name="GluePoint23Y" fmla="*/ 201 h 212"/>
                  <a:gd name="GluePoint24X" fmla="*/ 76 w 204"/>
                  <a:gd name="GluePoint24Y" fmla="*/ 201 h 212"/>
                  <a:gd name="GluePoint25X" fmla="*/ 82 w 204"/>
                  <a:gd name="GluePoint25Y" fmla="*/ 206 h 212"/>
                  <a:gd name="GluePoint26X" fmla="*/ 82 w 204"/>
                  <a:gd name="GluePoint26Y" fmla="*/ 209 h 212"/>
                  <a:gd name="GluePoint27X" fmla="*/ 85 w 204"/>
                  <a:gd name="GluePoint27Y" fmla="*/ 212 h 212"/>
                  <a:gd name="GluePoint28X" fmla="*/ 104 w 204"/>
                  <a:gd name="GluePoint28Y" fmla="*/ 212 h 212"/>
                  <a:gd name="GluePoint29X" fmla="*/ 117 w 204"/>
                  <a:gd name="GluePoint29Y" fmla="*/ 204 h 212"/>
                  <a:gd name="GluePoint30X" fmla="*/ 119 w 204"/>
                  <a:gd name="GluePoint30Y" fmla="*/ 177 h 212"/>
                  <a:gd name="GluePoint31X" fmla="*/ 120 w 204"/>
                  <a:gd name="GluePoint31Y" fmla="*/ 156 h 212"/>
                  <a:gd name="GluePoint32X" fmla="*/ 120 w 204"/>
                  <a:gd name="GluePoint32Y" fmla="*/ 138 h 212"/>
                  <a:gd name="GluePoint33X" fmla="*/ 122 w 204"/>
                  <a:gd name="GluePoint33Y" fmla="*/ 114 h 212"/>
                  <a:gd name="GluePoint34X" fmla="*/ 122 w 204"/>
                  <a:gd name="GluePoint34Y" fmla="*/ 88 h 212"/>
                  <a:gd name="GluePoint35X" fmla="*/ 123 w 204"/>
                  <a:gd name="GluePoint35Y" fmla="*/ 88 h 212"/>
                  <a:gd name="GluePoint36X" fmla="*/ 138 w 204"/>
                  <a:gd name="GluePoint36Y" fmla="*/ 88 h 212"/>
                  <a:gd name="GluePoint37X" fmla="*/ 138 w 204"/>
                  <a:gd name="GluePoint37Y" fmla="*/ 71 h 212"/>
                  <a:gd name="GluePoint38X" fmla="*/ 138 w 204"/>
                  <a:gd name="GluePoint38Y" fmla="*/ 56 h 212"/>
                  <a:gd name="GluePoint39X" fmla="*/ 139 w 204"/>
                  <a:gd name="GluePoint39Y" fmla="*/ 45 h 212"/>
                  <a:gd name="GluePoint40X" fmla="*/ 139 w 204"/>
                  <a:gd name="GluePoint40Y" fmla="*/ 27 h 212"/>
                  <a:gd name="GluePoint41X" fmla="*/ 170 w 204"/>
                  <a:gd name="GluePoint41Y" fmla="*/ 21 h 212"/>
                  <a:gd name="GluePoint42X" fmla="*/ 177 w 204"/>
                  <a:gd name="GluePoint42Y" fmla="*/ 21 h 212"/>
                  <a:gd name="GluePoint43X" fmla="*/ 179 w 204"/>
                  <a:gd name="GluePoint43Y" fmla="*/ 31 h 212"/>
                  <a:gd name="GluePoint44X" fmla="*/ 189 w 204"/>
                  <a:gd name="GluePoint44Y" fmla="*/ 21 h 212"/>
                  <a:gd name="GluePoint45X" fmla="*/ 197 w 204"/>
                  <a:gd name="GluePoint45Y" fmla="*/ 18 h 212"/>
                  <a:gd name="GluePoint46X" fmla="*/ 200 w 204"/>
                  <a:gd name="GluePoint46Y" fmla="*/ 14 h 212"/>
                  <a:gd name="GluePoint47X" fmla="*/ 204 w 204"/>
                  <a:gd name="GluePoint47Y" fmla="*/ 16 h 212"/>
                  <a:gd name="GluePoint48X" fmla="*/ 200 w 204"/>
                  <a:gd name="GluePoint48Y" fmla="*/ 10 h 212"/>
                  <a:gd name="GluePoint49X" fmla="*/ 189 w 204"/>
                  <a:gd name="GluePoint49Y" fmla="*/ 8 h 212"/>
                  <a:gd name="GluePoint50X" fmla="*/ 174 w 204"/>
                  <a:gd name="GluePoint50Y" fmla="*/ 11 h 212"/>
                  <a:gd name="GluePoint51X" fmla="*/ 147 w 204"/>
                  <a:gd name="GluePoint51Y" fmla="*/ 19 h 212"/>
                  <a:gd name="GluePoint52X" fmla="*/ 127 w 204"/>
                  <a:gd name="GluePoint52Y" fmla="*/ 14 h 212"/>
                  <a:gd name="GluePoint53X" fmla="*/ 112 w 204"/>
                  <a:gd name="GluePoint53Y" fmla="*/ 16 h 212"/>
                  <a:gd name="GluePoint54X" fmla="*/ 108 w 204"/>
                  <a:gd name="GluePoint54Y" fmla="*/ 13 h 212"/>
                  <a:gd name="GluePoint55X" fmla="*/ 101 w 204"/>
                  <a:gd name="GluePoint55Y" fmla="*/ 8 h 2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204" h="212">
                    <a:moveTo>
                      <a:pt x="101" y="8"/>
                    </a:moveTo>
                    <a:lnTo>
                      <a:pt x="84" y="8"/>
                    </a:lnTo>
                    <a:lnTo>
                      <a:pt x="68" y="8"/>
                    </a:lnTo>
                    <a:lnTo>
                      <a:pt x="50" y="8"/>
                    </a:lnTo>
                    <a:lnTo>
                      <a:pt x="33" y="8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15" y="0"/>
                    </a:lnTo>
                    <a:lnTo>
                      <a:pt x="9" y="5"/>
                    </a:lnTo>
                    <a:lnTo>
                      <a:pt x="6" y="3"/>
                    </a:lnTo>
                    <a:lnTo>
                      <a:pt x="0" y="8"/>
                    </a:lnTo>
                    <a:lnTo>
                      <a:pt x="0" y="22"/>
                    </a:lnTo>
                    <a:lnTo>
                      <a:pt x="14" y="45"/>
                    </a:lnTo>
                    <a:lnTo>
                      <a:pt x="25" y="72"/>
                    </a:lnTo>
                    <a:lnTo>
                      <a:pt x="39" y="100"/>
                    </a:lnTo>
                    <a:lnTo>
                      <a:pt x="39" y="127"/>
                    </a:lnTo>
                    <a:lnTo>
                      <a:pt x="44" y="143"/>
                    </a:lnTo>
                    <a:lnTo>
                      <a:pt x="44" y="156"/>
                    </a:lnTo>
                    <a:lnTo>
                      <a:pt x="49" y="185"/>
                    </a:lnTo>
                    <a:lnTo>
                      <a:pt x="57" y="196"/>
                    </a:lnTo>
                    <a:lnTo>
                      <a:pt x="66" y="207"/>
                    </a:lnTo>
                    <a:lnTo>
                      <a:pt x="69" y="206"/>
                    </a:lnTo>
                    <a:lnTo>
                      <a:pt x="73" y="201"/>
                    </a:lnTo>
                    <a:lnTo>
                      <a:pt x="76" y="201"/>
                    </a:lnTo>
                    <a:lnTo>
                      <a:pt x="82" y="206"/>
                    </a:lnTo>
                    <a:lnTo>
                      <a:pt x="82" y="209"/>
                    </a:lnTo>
                    <a:lnTo>
                      <a:pt x="85" y="212"/>
                    </a:lnTo>
                    <a:lnTo>
                      <a:pt x="104" y="212"/>
                    </a:lnTo>
                    <a:lnTo>
                      <a:pt x="117" y="204"/>
                    </a:lnTo>
                    <a:lnTo>
                      <a:pt x="119" y="177"/>
                    </a:lnTo>
                    <a:lnTo>
                      <a:pt x="120" y="156"/>
                    </a:lnTo>
                    <a:lnTo>
                      <a:pt x="120" y="138"/>
                    </a:lnTo>
                    <a:lnTo>
                      <a:pt x="122" y="114"/>
                    </a:lnTo>
                    <a:lnTo>
                      <a:pt x="122" y="88"/>
                    </a:lnTo>
                    <a:lnTo>
                      <a:pt x="123" y="88"/>
                    </a:lnTo>
                    <a:lnTo>
                      <a:pt x="138" y="88"/>
                    </a:lnTo>
                    <a:lnTo>
                      <a:pt x="138" y="71"/>
                    </a:lnTo>
                    <a:lnTo>
                      <a:pt x="138" y="56"/>
                    </a:lnTo>
                    <a:lnTo>
                      <a:pt x="139" y="45"/>
                    </a:lnTo>
                    <a:lnTo>
                      <a:pt x="139" y="27"/>
                    </a:lnTo>
                    <a:lnTo>
                      <a:pt x="170" y="21"/>
                    </a:lnTo>
                    <a:lnTo>
                      <a:pt x="177" y="21"/>
                    </a:lnTo>
                    <a:lnTo>
                      <a:pt x="179" y="31"/>
                    </a:lnTo>
                    <a:lnTo>
                      <a:pt x="189" y="21"/>
                    </a:lnTo>
                    <a:lnTo>
                      <a:pt x="197" y="18"/>
                    </a:lnTo>
                    <a:lnTo>
                      <a:pt x="200" y="14"/>
                    </a:lnTo>
                    <a:lnTo>
                      <a:pt x="204" y="16"/>
                    </a:lnTo>
                    <a:lnTo>
                      <a:pt x="200" y="10"/>
                    </a:lnTo>
                    <a:lnTo>
                      <a:pt x="189" y="8"/>
                    </a:lnTo>
                    <a:lnTo>
                      <a:pt x="174" y="11"/>
                    </a:lnTo>
                    <a:lnTo>
                      <a:pt x="147" y="19"/>
                    </a:lnTo>
                    <a:lnTo>
                      <a:pt x="127" y="14"/>
                    </a:lnTo>
                    <a:lnTo>
                      <a:pt x="112" y="16"/>
                    </a:lnTo>
                    <a:lnTo>
                      <a:pt x="108" y="13"/>
                    </a:lnTo>
                    <a:lnTo>
                      <a:pt x="101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52" name="Freeform 105"/>
              <p:cNvSpPr/>
              <p:nvPr/>
            </p:nvSpPr>
            <p:spPr>
              <a:xfrm>
                <a:off x="4070520" y="2387520"/>
                <a:ext cx="380520" cy="329760"/>
              </a:xfrm>
              <a:custGeom>
                <a:avLst/>
                <a:gdLst>
                  <a:gd name="textAreaLeft" fmla="*/ 0 w 380520"/>
                  <a:gd name="textAreaRight" fmla="*/ 380880 w 380520"/>
                  <a:gd name="textAreaTop" fmla="*/ 0 h 329760"/>
                  <a:gd name="textAreaBottom" fmla="*/ 330120 h 329760"/>
                  <a:gd name="GluePoint1X" fmla="*/ 62 w 240"/>
                  <a:gd name="GluePoint1Y" fmla="*/ 90 h 208"/>
                  <a:gd name="GluePoint2X" fmla="*/ 62 w 240"/>
                  <a:gd name="GluePoint2Y" fmla="*/ 118 h 208"/>
                  <a:gd name="GluePoint3X" fmla="*/ 57 w 240"/>
                  <a:gd name="GluePoint3Y" fmla="*/ 134 h 208"/>
                  <a:gd name="GluePoint4X" fmla="*/ 35 w 240"/>
                  <a:gd name="GluePoint4Y" fmla="*/ 143 h 208"/>
                  <a:gd name="GluePoint5X" fmla="*/ 11 w 240"/>
                  <a:gd name="GluePoint5Y" fmla="*/ 150 h 208"/>
                  <a:gd name="GluePoint6X" fmla="*/ 0 w 240"/>
                  <a:gd name="GluePoint6Y" fmla="*/ 158 h 208"/>
                  <a:gd name="GluePoint7X" fmla="*/ 5 w 240"/>
                  <a:gd name="GluePoint7Y" fmla="*/ 167 h 208"/>
                  <a:gd name="GluePoint8X" fmla="*/ 19 w 240"/>
                  <a:gd name="GluePoint8Y" fmla="*/ 190 h 208"/>
                  <a:gd name="GluePoint9X" fmla="*/ 28 w 240"/>
                  <a:gd name="GluePoint9Y" fmla="*/ 190 h 208"/>
                  <a:gd name="GluePoint10X" fmla="*/ 33 w 240"/>
                  <a:gd name="GluePoint10Y" fmla="*/ 195 h 208"/>
                  <a:gd name="GluePoint11X" fmla="*/ 30 w 240"/>
                  <a:gd name="GluePoint11Y" fmla="*/ 198 h 208"/>
                  <a:gd name="GluePoint12X" fmla="*/ 36 w 240"/>
                  <a:gd name="GluePoint12Y" fmla="*/ 201 h 208"/>
                  <a:gd name="GluePoint13X" fmla="*/ 41 w 240"/>
                  <a:gd name="GluePoint13Y" fmla="*/ 195 h 208"/>
                  <a:gd name="GluePoint14X" fmla="*/ 54 w 240"/>
                  <a:gd name="GluePoint14Y" fmla="*/ 195 h 208"/>
                  <a:gd name="GluePoint15X" fmla="*/ 62 w 240"/>
                  <a:gd name="GluePoint15Y" fmla="*/ 177 h 208"/>
                  <a:gd name="GluePoint16X" fmla="*/ 84 w 240"/>
                  <a:gd name="GluePoint16Y" fmla="*/ 171 h 208"/>
                  <a:gd name="GluePoint17X" fmla="*/ 105 w 240"/>
                  <a:gd name="GluePoint17Y" fmla="*/ 185 h 208"/>
                  <a:gd name="GluePoint18X" fmla="*/ 113 w 240"/>
                  <a:gd name="GluePoint18Y" fmla="*/ 180 h 208"/>
                  <a:gd name="GluePoint19X" fmla="*/ 130 w 240"/>
                  <a:gd name="GluePoint19Y" fmla="*/ 187 h 208"/>
                  <a:gd name="GluePoint20X" fmla="*/ 144 w 240"/>
                  <a:gd name="GluePoint20Y" fmla="*/ 188 h 208"/>
                  <a:gd name="GluePoint21X" fmla="*/ 176 w 240"/>
                  <a:gd name="GluePoint21Y" fmla="*/ 177 h 208"/>
                  <a:gd name="GluePoint22X" fmla="*/ 192 w 240"/>
                  <a:gd name="GluePoint22Y" fmla="*/ 175 h 208"/>
                  <a:gd name="GluePoint23X" fmla="*/ 198 w 240"/>
                  <a:gd name="GluePoint23Y" fmla="*/ 171 h 208"/>
                  <a:gd name="GluePoint24X" fmla="*/ 202 w 240"/>
                  <a:gd name="GluePoint24Y" fmla="*/ 161 h 208"/>
                  <a:gd name="GluePoint25X" fmla="*/ 205 w 240"/>
                  <a:gd name="GluePoint25Y" fmla="*/ 155 h 208"/>
                  <a:gd name="GluePoint26X" fmla="*/ 232 w 240"/>
                  <a:gd name="GluePoint26Y" fmla="*/ 116 h 208"/>
                  <a:gd name="GluePoint27X" fmla="*/ 237 w 240"/>
                  <a:gd name="GluePoint27Y" fmla="*/ 61 h 208"/>
                  <a:gd name="GluePoint28X" fmla="*/ 230 w 240"/>
                  <a:gd name="GluePoint28Y" fmla="*/ 47 h 208"/>
                  <a:gd name="GluePoint29X" fmla="*/ 224 w 240"/>
                  <a:gd name="GluePoint29Y" fmla="*/ 8 h 208"/>
                  <a:gd name="GluePoint30X" fmla="*/ 216 w 240"/>
                  <a:gd name="GluePoint30Y" fmla="*/ 5 h 208"/>
                  <a:gd name="GluePoint31X" fmla="*/ 175 w 240"/>
                  <a:gd name="GluePoint31Y" fmla="*/ 0 h 208"/>
                  <a:gd name="GluePoint32X" fmla="*/ 160 w 240"/>
                  <a:gd name="GluePoint32Y" fmla="*/ 10 h 208"/>
                  <a:gd name="GluePoint33X" fmla="*/ 146 w 240"/>
                  <a:gd name="GluePoint33Y" fmla="*/ 21 h 208"/>
                  <a:gd name="GluePoint34X" fmla="*/ 132 w 240"/>
                  <a:gd name="GluePoint34Y" fmla="*/ 31 h 208"/>
                  <a:gd name="GluePoint35X" fmla="*/ 117 w 240"/>
                  <a:gd name="GluePoint35Y" fmla="*/ 42 h 208"/>
                  <a:gd name="GluePoint36X" fmla="*/ 102 w 240"/>
                  <a:gd name="GluePoint36Y" fmla="*/ 55 h 208"/>
                  <a:gd name="GluePoint37X" fmla="*/ 84 w 240"/>
                  <a:gd name="GluePoint37Y" fmla="*/ 69 h 208"/>
                  <a:gd name="GluePoint38X" fmla="*/ 60 w 240"/>
                  <a:gd name="GluePoint38Y" fmla="*/ 76 h 20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240" h="208">
                    <a:moveTo>
                      <a:pt x="60" y="76"/>
                    </a:moveTo>
                    <a:lnTo>
                      <a:pt x="62" y="90"/>
                    </a:lnTo>
                    <a:lnTo>
                      <a:pt x="62" y="103"/>
                    </a:lnTo>
                    <a:lnTo>
                      <a:pt x="62" y="118"/>
                    </a:lnTo>
                    <a:lnTo>
                      <a:pt x="62" y="130"/>
                    </a:lnTo>
                    <a:lnTo>
                      <a:pt x="57" y="134"/>
                    </a:lnTo>
                    <a:lnTo>
                      <a:pt x="51" y="143"/>
                    </a:lnTo>
                    <a:lnTo>
                      <a:pt x="35" y="143"/>
                    </a:lnTo>
                    <a:lnTo>
                      <a:pt x="19" y="143"/>
                    </a:lnTo>
                    <a:lnTo>
                      <a:pt x="11" y="150"/>
                    </a:lnTo>
                    <a:lnTo>
                      <a:pt x="1" y="150"/>
                    </a:lnTo>
                    <a:lnTo>
                      <a:pt x="0" y="158"/>
                    </a:lnTo>
                    <a:lnTo>
                      <a:pt x="3" y="161"/>
                    </a:lnTo>
                    <a:lnTo>
                      <a:pt x="5" y="167"/>
                    </a:lnTo>
                    <a:lnTo>
                      <a:pt x="13" y="175"/>
                    </a:lnTo>
                    <a:lnTo>
                      <a:pt x="19" y="190"/>
                    </a:lnTo>
                    <a:lnTo>
                      <a:pt x="24" y="192"/>
                    </a:lnTo>
                    <a:lnTo>
                      <a:pt x="28" y="190"/>
                    </a:lnTo>
                    <a:lnTo>
                      <a:pt x="32" y="190"/>
                    </a:lnTo>
                    <a:lnTo>
                      <a:pt x="33" y="195"/>
                    </a:lnTo>
                    <a:lnTo>
                      <a:pt x="30" y="195"/>
                    </a:lnTo>
                    <a:lnTo>
                      <a:pt x="30" y="198"/>
                    </a:lnTo>
                    <a:lnTo>
                      <a:pt x="35" y="203"/>
                    </a:lnTo>
                    <a:lnTo>
                      <a:pt x="36" y="201"/>
                    </a:lnTo>
                    <a:lnTo>
                      <a:pt x="35" y="198"/>
                    </a:lnTo>
                    <a:lnTo>
                      <a:pt x="41" y="195"/>
                    </a:lnTo>
                    <a:lnTo>
                      <a:pt x="54" y="208"/>
                    </a:lnTo>
                    <a:lnTo>
                      <a:pt x="54" y="195"/>
                    </a:lnTo>
                    <a:lnTo>
                      <a:pt x="59" y="188"/>
                    </a:lnTo>
                    <a:lnTo>
                      <a:pt x="62" y="177"/>
                    </a:lnTo>
                    <a:lnTo>
                      <a:pt x="71" y="171"/>
                    </a:lnTo>
                    <a:lnTo>
                      <a:pt x="84" y="171"/>
                    </a:lnTo>
                    <a:lnTo>
                      <a:pt x="95" y="175"/>
                    </a:lnTo>
                    <a:lnTo>
                      <a:pt x="105" y="185"/>
                    </a:lnTo>
                    <a:lnTo>
                      <a:pt x="106" y="185"/>
                    </a:lnTo>
                    <a:lnTo>
                      <a:pt x="113" y="180"/>
                    </a:lnTo>
                    <a:lnTo>
                      <a:pt x="119" y="179"/>
                    </a:lnTo>
                    <a:lnTo>
                      <a:pt x="130" y="187"/>
                    </a:lnTo>
                    <a:lnTo>
                      <a:pt x="141" y="188"/>
                    </a:lnTo>
                    <a:lnTo>
                      <a:pt x="144" y="188"/>
                    </a:lnTo>
                    <a:lnTo>
                      <a:pt x="156" y="179"/>
                    </a:lnTo>
                    <a:lnTo>
                      <a:pt x="176" y="177"/>
                    </a:lnTo>
                    <a:lnTo>
                      <a:pt x="187" y="182"/>
                    </a:lnTo>
                    <a:lnTo>
                      <a:pt x="192" y="175"/>
                    </a:lnTo>
                    <a:lnTo>
                      <a:pt x="197" y="175"/>
                    </a:lnTo>
                    <a:lnTo>
                      <a:pt x="198" y="171"/>
                    </a:lnTo>
                    <a:lnTo>
                      <a:pt x="205" y="171"/>
                    </a:lnTo>
                    <a:lnTo>
                      <a:pt x="202" y="161"/>
                    </a:lnTo>
                    <a:lnTo>
                      <a:pt x="202" y="158"/>
                    </a:lnTo>
                    <a:lnTo>
                      <a:pt x="205" y="155"/>
                    </a:lnTo>
                    <a:lnTo>
                      <a:pt x="206" y="148"/>
                    </a:lnTo>
                    <a:lnTo>
                      <a:pt x="232" y="116"/>
                    </a:lnTo>
                    <a:lnTo>
                      <a:pt x="232" y="85"/>
                    </a:lnTo>
                    <a:lnTo>
                      <a:pt x="237" y="61"/>
                    </a:lnTo>
                    <a:lnTo>
                      <a:pt x="240" y="53"/>
                    </a:lnTo>
                    <a:lnTo>
                      <a:pt x="230" y="47"/>
                    </a:lnTo>
                    <a:lnTo>
                      <a:pt x="225" y="36"/>
                    </a:lnTo>
                    <a:lnTo>
                      <a:pt x="224" y="8"/>
                    </a:lnTo>
                    <a:lnTo>
                      <a:pt x="219" y="10"/>
                    </a:lnTo>
                    <a:lnTo>
                      <a:pt x="216" y="5"/>
                    </a:lnTo>
                    <a:lnTo>
                      <a:pt x="208" y="0"/>
                    </a:lnTo>
                    <a:lnTo>
                      <a:pt x="175" y="0"/>
                    </a:lnTo>
                    <a:lnTo>
                      <a:pt x="167" y="5"/>
                    </a:lnTo>
                    <a:lnTo>
                      <a:pt x="160" y="10"/>
                    </a:lnTo>
                    <a:lnTo>
                      <a:pt x="152" y="16"/>
                    </a:lnTo>
                    <a:lnTo>
                      <a:pt x="146" y="21"/>
                    </a:lnTo>
                    <a:lnTo>
                      <a:pt x="140" y="26"/>
                    </a:lnTo>
                    <a:lnTo>
                      <a:pt x="132" y="31"/>
                    </a:lnTo>
                    <a:lnTo>
                      <a:pt x="125" y="36"/>
                    </a:lnTo>
                    <a:lnTo>
                      <a:pt x="117" y="42"/>
                    </a:lnTo>
                    <a:lnTo>
                      <a:pt x="109" y="48"/>
                    </a:lnTo>
                    <a:lnTo>
                      <a:pt x="102" y="55"/>
                    </a:lnTo>
                    <a:lnTo>
                      <a:pt x="92" y="63"/>
                    </a:lnTo>
                    <a:lnTo>
                      <a:pt x="84" y="69"/>
                    </a:lnTo>
                    <a:lnTo>
                      <a:pt x="73" y="73"/>
                    </a:lnTo>
                    <a:lnTo>
                      <a:pt x="60" y="7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53" name="Freeform 106"/>
              <p:cNvSpPr/>
              <p:nvPr/>
            </p:nvSpPr>
            <p:spPr>
              <a:xfrm>
                <a:off x="6504120" y="2857680"/>
                <a:ext cx="104400" cy="145800"/>
              </a:xfrm>
              <a:custGeom>
                <a:avLst/>
                <a:gdLst>
                  <a:gd name="textAreaLeft" fmla="*/ 0 w 104400"/>
                  <a:gd name="textAreaRight" fmla="*/ 104760 w 104400"/>
                  <a:gd name="textAreaTop" fmla="*/ 0 h 145800"/>
                  <a:gd name="textAreaBottom" fmla="*/ 146160 h 145800"/>
                  <a:gd name="GluePoint1X" fmla="*/ 31 w 66"/>
                  <a:gd name="GluePoint1Y" fmla="*/ 8 h 92"/>
                  <a:gd name="GluePoint2X" fmla="*/ 35 w 66"/>
                  <a:gd name="GluePoint2Y" fmla="*/ 8 h 92"/>
                  <a:gd name="GluePoint3X" fmla="*/ 46 w 66"/>
                  <a:gd name="GluePoint3Y" fmla="*/ 19 h 92"/>
                  <a:gd name="GluePoint4X" fmla="*/ 52 w 66"/>
                  <a:gd name="GluePoint4Y" fmla="*/ 31 h 92"/>
                  <a:gd name="GluePoint5X" fmla="*/ 54 w 66"/>
                  <a:gd name="GluePoint5Y" fmla="*/ 61 h 92"/>
                  <a:gd name="GluePoint6X" fmla="*/ 55 w 66"/>
                  <a:gd name="GluePoint6Y" fmla="*/ 68 h 92"/>
                  <a:gd name="GluePoint7X" fmla="*/ 60 w 66"/>
                  <a:gd name="GluePoint7Y" fmla="*/ 71 h 92"/>
                  <a:gd name="GluePoint8X" fmla="*/ 66 w 66"/>
                  <a:gd name="GluePoint8Y" fmla="*/ 85 h 92"/>
                  <a:gd name="GluePoint9X" fmla="*/ 65 w 66"/>
                  <a:gd name="GluePoint9Y" fmla="*/ 92 h 92"/>
                  <a:gd name="GluePoint10X" fmla="*/ 58 w 66"/>
                  <a:gd name="GluePoint10Y" fmla="*/ 89 h 92"/>
                  <a:gd name="GluePoint11X" fmla="*/ 54 w 66"/>
                  <a:gd name="GluePoint11Y" fmla="*/ 92 h 92"/>
                  <a:gd name="GluePoint12X" fmla="*/ 35 w 66"/>
                  <a:gd name="GluePoint12Y" fmla="*/ 79 h 92"/>
                  <a:gd name="GluePoint13X" fmla="*/ 22 w 66"/>
                  <a:gd name="GluePoint13Y" fmla="*/ 66 h 92"/>
                  <a:gd name="GluePoint14X" fmla="*/ 19 w 66"/>
                  <a:gd name="GluePoint14Y" fmla="*/ 58 h 92"/>
                  <a:gd name="GluePoint15X" fmla="*/ 11 w 66"/>
                  <a:gd name="GluePoint15Y" fmla="*/ 47 h 92"/>
                  <a:gd name="GluePoint16X" fmla="*/ 9 w 66"/>
                  <a:gd name="GluePoint16Y" fmla="*/ 42 h 92"/>
                  <a:gd name="GluePoint17X" fmla="*/ 9 w 66"/>
                  <a:gd name="GluePoint17Y" fmla="*/ 32 h 92"/>
                  <a:gd name="GluePoint18X" fmla="*/ 6 w 66"/>
                  <a:gd name="GluePoint18Y" fmla="*/ 27 h 92"/>
                  <a:gd name="GluePoint19X" fmla="*/ 1 w 66"/>
                  <a:gd name="GluePoint19Y" fmla="*/ 5 h 92"/>
                  <a:gd name="GluePoint20X" fmla="*/ 0 w 66"/>
                  <a:gd name="GluePoint20Y" fmla="*/ 0 h 92"/>
                  <a:gd name="GluePoint21X" fmla="*/ 14 w 66"/>
                  <a:gd name="GluePoint21Y" fmla="*/ 3 h 92"/>
                  <a:gd name="GluePoint22X" fmla="*/ 17 w 66"/>
                  <a:gd name="GluePoint22Y" fmla="*/ 8 h 92"/>
                  <a:gd name="GluePoint23X" fmla="*/ 17 w 66"/>
                  <a:gd name="GluePoint23Y" fmla="*/ 18 h 92"/>
                  <a:gd name="GluePoint24X" fmla="*/ 23 w 66"/>
                  <a:gd name="GluePoint24Y" fmla="*/ 13 h 92"/>
                  <a:gd name="GluePoint25X" fmla="*/ 30 w 66"/>
                  <a:gd name="GluePoint25Y" fmla="*/ 13 h 92"/>
                  <a:gd name="GluePoint26X" fmla="*/ 31 w 66"/>
                  <a:gd name="GluePoint26Y" fmla="*/ 8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6" h="92">
                    <a:moveTo>
                      <a:pt x="31" y="8"/>
                    </a:moveTo>
                    <a:lnTo>
                      <a:pt x="35" y="8"/>
                    </a:lnTo>
                    <a:lnTo>
                      <a:pt x="46" y="19"/>
                    </a:lnTo>
                    <a:lnTo>
                      <a:pt x="52" y="31"/>
                    </a:lnTo>
                    <a:lnTo>
                      <a:pt x="54" y="61"/>
                    </a:lnTo>
                    <a:lnTo>
                      <a:pt x="55" y="68"/>
                    </a:lnTo>
                    <a:lnTo>
                      <a:pt x="60" y="71"/>
                    </a:lnTo>
                    <a:lnTo>
                      <a:pt x="66" y="85"/>
                    </a:lnTo>
                    <a:lnTo>
                      <a:pt x="65" y="92"/>
                    </a:lnTo>
                    <a:lnTo>
                      <a:pt x="58" y="89"/>
                    </a:lnTo>
                    <a:lnTo>
                      <a:pt x="54" y="92"/>
                    </a:lnTo>
                    <a:lnTo>
                      <a:pt x="35" y="79"/>
                    </a:lnTo>
                    <a:lnTo>
                      <a:pt x="22" y="66"/>
                    </a:lnTo>
                    <a:lnTo>
                      <a:pt x="19" y="58"/>
                    </a:lnTo>
                    <a:lnTo>
                      <a:pt x="11" y="47"/>
                    </a:lnTo>
                    <a:lnTo>
                      <a:pt x="9" y="42"/>
                    </a:lnTo>
                    <a:lnTo>
                      <a:pt x="9" y="32"/>
                    </a:lnTo>
                    <a:lnTo>
                      <a:pt x="6" y="27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14" y="3"/>
                    </a:lnTo>
                    <a:lnTo>
                      <a:pt x="17" y="8"/>
                    </a:lnTo>
                    <a:lnTo>
                      <a:pt x="17" y="18"/>
                    </a:lnTo>
                    <a:lnTo>
                      <a:pt x="23" y="13"/>
                    </a:lnTo>
                    <a:lnTo>
                      <a:pt x="30" y="13"/>
                    </a:lnTo>
                    <a:lnTo>
                      <a:pt x="31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54" name="Freeform 107"/>
              <p:cNvSpPr/>
              <p:nvPr/>
            </p:nvSpPr>
            <p:spPr>
              <a:xfrm>
                <a:off x="6737400" y="2849400"/>
                <a:ext cx="231480" cy="16776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167760"/>
                  <a:gd name="textAreaBottom" fmla="*/ 168120 h 167760"/>
                  <a:gd name="GluePoint1X" fmla="*/ 77 w 146"/>
                  <a:gd name="GluePoint1Y" fmla="*/ 52 h 106"/>
                  <a:gd name="GluePoint2X" fmla="*/ 78 w 146"/>
                  <a:gd name="GluePoint2Y" fmla="*/ 40 h 106"/>
                  <a:gd name="GluePoint3X" fmla="*/ 84 w 146"/>
                  <a:gd name="GluePoint3Y" fmla="*/ 44 h 106"/>
                  <a:gd name="GluePoint4X" fmla="*/ 88 w 146"/>
                  <a:gd name="GluePoint4Y" fmla="*/ 40 h 106"/>
                  <a:gd name="GluePoint5X" fmla="*/ 89 w 146"/>
                  <a:gd name="GluePoint5Y" fmla="*/ 31 h 106"/>
                  <a:gd name="GluePoint6X" fmla="*/ 88 w 146"/>
                  <a:gd name="GluePoint6Y" fmla="*/ 26 h 106"/>
                  <a:gd name="GluePoint7X" fmla="*/ 107 w 146"/>
                  <a:gd name="GluePoint7Y" fmla="*/ 0 h 106"/>
                  <a:gd name="GluePoint8X" fmla="*/ 110 w 146"/>
                  <a:gd name="GluePoint8Y" fmla="*/ 0 h 106"/>
                  <a:gd name="GluePoint9X" fmla="*/ 115 w 146"/>
                  <a:gd name="GluePoint9Y" fmla="*/ 7 h 106"/>
                  <a:gd name="GluePoint10X" fmla="*/ 121 w 146"/>
                  <a:gd name="GluePoint10Y" fmla="*/ 18 h 106"/>
                  <a:gd name="GluePoint11X" fmla="*/ 127 w 146"/>
                  <a:gd name="GluePoint11Y" fmla="*/ 23 h 106"/>
                  <a:gd name="GluePoint12X" fmla="*/ 145 w 146"/>
                  <a:gd name="GluePoint12Y" fmla="*/ 28 h 106"/>
                  <a:gd name="GluePoint13X" fmla="*/ 138 w 146"/>
                  <a:gd name="GluePoint13Y" fmla="*/ 37 h 106"/>
                  <a:gd name="GluePoint14X" fmla="*/ 132 w 146"/>
                  <a:gd name="GluePoint14Y" fmla="*/ 40 h 106"/>
                  <a:gd name="GluePoint15X" fmla="*/ 129 w 146"/>
                  <a:gd name="GluePoint15Y" fmla="*/ 48 h 106"/>
                  <a:gd name="GluePoint16X" fmla="*/ 123 w 146"/>
                  <a:gd name="GluePoint16Y" fmla="*/ 48 h 106"/>
                  <a:gd name="GluePoint17X" fmla="*/ 94 w 146"/>
                  <a:gd name="GluePoint17Y" fmla="*/ 45 h 106"/>
                  <a:gd name="GluePoint18X" fmla="*/ 83 w 146"/>
                  <a:gd name="GluePoint18Y" fmla="*/ 74 h 106"/>
                  <a:gd name="GluePoint19X" fmla="*/ 77 w 146"/>
                  <a:gd name="GluePoint19Y" fmla="*/ 95 h 106"/>
                  <a:gd name="GluePoint20X" fmla="*/ 59 w 146"/>
                  <a:gd name="GluePoint20Y" fmla="*/ 102 h 106"/>
                  <a:gd name="GluePoint21X" fmla="*/ 50 w 146"/>
                  <a:gd name="GluePoint21Y" fmla="*/ 95 h 106"/>
                  <a:gd name="GluePoint22X" fmla="*/ 32 w 146"/>
                  <a:gd name="GluePoint22Y" fmla="*/ 105 h 106"/>
                  <a:gd name="GluePoint23X" fmla="*/ 23 w 146"/>
                  <a:gd name="GluePoint23Y" fmla="*/ 105 h 106"/>
                  <a:gd name="GluePoint24X" fmla="*/ 11 w 146"/>
                  <a:gd name="GluePoint24Y" fmla="*/ 105 h 106"/>
                  <a:gd name="GluePoint25X" fmla="*/ 0 w 146"/>
                  <a:gd name="GluePoint25Y" fmla="*/ 90 h 106"/>
                  <a:gd name="GluePoint26X" fmla="*/ 2 w 146"/>
                  <a:gd name="GluePoint26Y" fmla="*/ 85 h 106"/>
                  <a:gd name="GluePoint27X" fmla="*/ 8 w 146"/>
                  <a:gd name="GluePoint27Y" fmla="*/ 92 h 106"/>
                  <a:gd name="GluePoint28X" fmla="*/ 24 w 146"/>
                  <a:gd name="GluePoint28Y" fmla="*/ 95 h 106"/>
                  <a:gd name="GluePoint29X" fmla="*/ 26 w 146"/>
                  <a:gd name="GluePoint29Y" fmla="*/ 82 h 106"/>
                  <a:gd name="GluePoint30X" fmla="*/ 29 w 146"/>
                  <a:gd name="GluePoint30Y" fmla="*/ 77 h 106"/>
                  <a:gd name="GluePoint31X" fmla="*/ 50 w 146"/>
                  <a:gd name="GluePoint31Y" fmla="*/ 68 h 106"/>
                  <a:gd name="GluePoint32X" fmla="*/ 65 w 146"/>
                  <a:gd name="GluePoint32Y" fmla="*/ 42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46" h="106">
                    <a:moveTo>
                      <a:pt x="65" y="42"/>
                    </a:moveTo>
                    <a:lnTo>
                      <a:pt x="77" y="52"/>
                    </a:lnTo>
                    <a:lnTo>
                      <a:pt x="78" y="48"/>
                    </a:lnTo>
                    <a:lnTo>
                      <a:pt x="78" y="40"/>
                    </a:lnTo>
                    <a:lnTo>
                      <a:pt x="80" y="39"/>
                    </a:lnTo>
                    <a:lnTo>
                      <a:pt x="84" y="44"/>
                    </a:lnTo>
                    <a:lnTo>
                      <a:pt x="88" y="45"/>
                    </a:lnTo>
                    <a:lnTo>
                      <a:pt x="88" y="40"/>
                    </a:lnTo>
                    <a:lnTo>
                      <a:pt x="84" y="36"/>
                    </a:lnTo>
                    <a:lnTo>
                      <a:pt x="89" y="31"/>
                    </a:lnTo>
                    <a:lnTo>
                      <a:pt x="88" y="29"/>
                    </a:lnTo>
                    <a:lnTo>
                      <a:pt x="88" y="26"/>
                    </a:lnTo>
                    <a:lnTo>
                      <a:pt x="92" y="26"/>
                    </a:lnTo>
                    <a:lnTo>
                      <a:pt x="107" y="0"/>
                    </a:lnTo>
                    <a:lnTo>
                      <a:pt x="107" y="8"/>
                    </a:lnTo>
                    <a:lnTo>
                      <a:pt x="110" y="0"/>
                    </a:lnTo>
                    <a:lnTo>
                      <a:pt x="113" y="0"/>
                    </a:lnTo>
                    <a:lnTo>
                      <a:pt x="115" y="7"/>
                    </a:lnTo>
                    <a:lnTo>
                      <a:pt x="121" y="10"/>
                    </a:lnTo>
                    <a:lnTo>
                      <a:pt x="121" y="18"/>
                    </a:lnTo>
                    <a:lnTo>
                      <a:pt x="127" y="18"/>
                    </a:lnTo>
                    <a:lnTo>
                      <a:pt x="127" y="23"/>
                    </a:lnTo>
                    <a:lnTo>
                      <a:pt x="132" y="21"/>
                    </a:lnTo>
                    <a:lnTo>
                      <a:pt x="145" y="28"/>
                    </a:lnTo>
                    <a:lnTo>
                      <a:pt x="146" y="31"/>
                    </a:lnTo>
                    <a:lnTo>
                      <a:pt x="138" y="37"/>
                    </a:lnTo>
                    <a:lnTo>
                      <a:pt x="131" y="37"/>
                    </a:lnTo>
                    <a:lnTo>
                      <a:pt x="132" y="40"/>
                    </a:lnTo>
                    <a:lnTo>
                      <a:pt x="137" y="45"/>
                    </a:lnTo>
                    <a:lnTo>
                      <a:pt x="129" y="48"/>
                    </a:lnTo>
                    <a:lnTo>
                      <a:pt x="124" y="47"/>
                    </a:lnTo>
                    <a:lnTo>
                      <a:pt x="123" y="48"/>
                    </a:lnTo>
                    <a:lnTo>
                      <a:pt x="115" y="45"/>
                    </a:lnTo>
                    <a:lnTo>
                      <a:pt x="94" y="45"/>
                    </a:lnTo>
                    <a:lnTo>
                      <a:pt x="89" y="65"/>
                    </a:lnTo>
                    <a:lnTo>
                      <a:pt x="83" y="74"/>
                    </a:lnTo>
                    <a:lnTo>
                      <a:pt x="80" y="89"/>
                    </a:lnTo>
                    <a:lnTo>
                      <a:pt x="77" y="95"/>
                    </a:lnTo>
                    <a:lnTo>
                      <a:pt x="70" y="98"/>
                    </a:lnTo>
                    <a:lnTo>
                      <a:pt x="59" y="102"/>
                    </a:lnTo>
                    <a:lnTo>
                      <a:pt x="51" y="98"/>
                    </a:lnTo>
                    <a:lnTo>
                      <a:pt x="50" y="95"/>
                    </a:lnTo>
                    <a:lnTo>
                      <a:pt x="42" y="95"/>
                    </a:lnTo>
                    <a:lnTo>
                      <a:pt x="32" y="105"/>
                    </a:lnTo>
                    <a:lnTo>
                      <a:pt x="24" y="106"/>
                    </a:lnTo>
                    <a:lnTo>
                      <a:pt x="23" y="105"/>
                    </a:lnTo>
                    <a:lnTo>
                      <a:pt x="16" y="106"/>
                    </a:lnTo>
                    <a:lnTo>
                      <a:pt x="11" y="105"/>
                    </a:lnTo>
                    <a:lnTo>
                      <a:pt x="8" y="103"/>
                    </a:lnTo>
                    <a:lnTo>
                      <a:pt x="0" y="90"/>
                    </a:lnTo>
                    <a:lnTo>
                      <a:pt x="0" y="87"/>
                    </a:lnTo>
                    <a:lnTo>
                      <a:pt x="2" y="85"/>
                    </a:lnTo>
                    <a:lnTo>
                      <a:pt x="3" y="90"/>
                    </a:lnTo>
                    <a:lnTo>
                      <a:pt x="8" y="92"/>
                    </a:lnTo>
                    <a:lnTo>
                      <a:pt x="13" y="92"/>
                    </a:lnTo>
                    <a:lnTo>
                      <a:pt x="24" y="95"/>
                    </a:lnTo>
                    <a:lnTo>
                      <a:pt x="26" y="85"/>
                    </a:lnTo>
                    <a:lnTo>
                      <a:pt x="26" y="82"/>
                    </a:lnTo>
                    <a:lnTo>
                      <a:pt x="29" y="82"/>
                    </a:lnTo>
                    <a:lnTo>
                      <a:pt x="29" y="77"/>
                    </a:lnTo>
                    <a:lnTo>
                      <a:pt x="30" y="73"/>
                    </a:lnTo>
                    <a:lnTo>
                      <a:pt x="50" y="68"/>
                    </a:lnTo>
                    <a:lnTo>
                      <a:pt x="64" y="50"/>
                    </a:lnTo>
                    <a:lnTo>
                      <a:pt x="65" y="4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55" name="Freeform 108"/>
              <p:cNvSpPr/>
              <p:nvPr/>
            </p:nvSpPr>
            <p:spPr>
              <a:xfrm>
                <a:off x="6840360" y="2903400"/>
                <a:ext cx="36000" cy="2808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28080"/>
                  <a:gd name="textAreaBottom" fmla="*/ 28440 h 28080"/>
                  <a:gd name="GluePoint1X" fmla="*/ 0 w 23"/>
                  <a:gd name="GluePoint1Y" fmla="*/ 8 h 18"/>
                  <a:gd name="GluePoint2X" fmla="*/ 12 w 23"/>
                  <a:gd name="GluePoint2Y" fmla="*/ 18 h 18"/>
                  <a:gd name="GluePoint3X" fmla="*/ 13 w 23"/>
                  <a:gd name="GluePoint3Y" fmla="*/ 14 h 18"/>
                  <a:gd name="GluePoint4X" fmla="*/ 13 w 23"/>
                  <a:gd name="GluePoint4Y" fmla="*/ 6 h 18"/>
                  <a:gd name="GluePoint5X" fmla="*/ 15 w 23"/>
                  <a:gd name="GluePoint5Y" fmla="*/ 5 h 18"/>
                  <a:gd name="GluePoint6X" fmla="*/ 19 w 23"/>
                  <a:gd name="GluePoint6Y" fmla="*/ 10 h 18"/>
                  <a:gd name="GluePoint7X" fmla="*/ 23 w 23"/>
                  <a:gd name="GluePoint7Y" fmla="*/ 11 h 18"/>
                  <a:gd name="GluePoint8X" fmla="*/ 23 w 23"/>
                  <a:gd name="GluePoint8Y" fmla="*/ 6 h 18"/>
                  <a:gd name="GluePoint9X" fmla="*/ 19 w 23"/>
                  <a:gd name="GluePoint9Y" fmla="*/ 2 h 18"/>
                  <a:gd name="GluePoint10X" fmla="*/ 16 w 23"/>
                  <a:gd name="GluePoint10Y" fmla="*/ 2 h 18"/>
                  <a:gd name="GluePoint11X" fmla="*/ 15 w 23"/>
                  <a:gd name="GluePoint11Y" fmla="*/ 0 h 18"/>
                  <a:gd name="GluePoint12X" fmla="*/ 8 w 23"/>
                  <a:gd name="GluePoint12Y" fmla="*/ 6 h 18"/>
                  <a:gd name="GluePoint13X" fmla="*/ 0 w 23"/>
                  <a:gd name="GluePoint13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3" h="18">
                    <a:moveTo>
                      <a:pt x="0" y="8"/>
                    </a:moveTo>
                    <a:lnTo>
                      <a:pt x="12" y="18"/>
                    </a:lnTo>
                    <a:lnTo>
                      <a:pt x="13" y="14"/>
                    </a:lnTo>
                    <a:lnTo>
                      <a:pt x="13" y="6"/>
                    </a:lnTo>
                    <a:lnTo>
                      <a:pt x="15" y="5"/>
                    </a:lnTo>
                    <a:lnTo>
                      <a:pt x="19" y="10"/>
                    </a:lnTo>
                    <a:lnTo>
                      <a:pt x="23" y="11"/>
                    </a:lnTo>
                    <a:lnTo>
                      <a:pt x="23" y="6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5" y="0"/>
                    </a:lnTo>
                    <a:lnTo>
                      <a:pt x="8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56" name="Freeform 109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1 w 1"/>
                  <a:gd name="GluePoint2Y" fmla="*/ 7 h 7"/>
                  <a:gd name="GluePoint3X" fmla="*/ 0 w 1"/>
                  <a:gd name="GluePoint3Y" fmla="*/ 2 h 7"/>
                  <a:gd name="GluePoint4X" fmla="*/ 0 w 1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1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57" name="Freeform 110"/>
              <p:cNvSpPr/>
              <p:nvPr/>
            </p:nvSpPr>
            <p:spPr>
              <a:xfrm>
                <a:off x="6505560" y="2395440"/>
                <a:ext cx="205920" cy="407520"/>
              </a:xfrm>
              <a:custGeom>
                <a:avLst/>
                <a:gdLst>
                  <a:gd name="textAreaLeft" fmla="*/ 0 w 205920"/>
                  <a:gd name="textAreaRight" fmla="*/ 206280 w 205920"/>
                  <a:gd name="textAreaTop" fmla="*/ 0 h 407520"/>
                  <a:gd name="textAreaBottom" fmla="*/ 407880 h 407520"/>
                  <a:gd name="GluePoint1X" fmla="*/ 80 w 130"/>
                  <a:gd name="GluePoint1Y" fmla="*/ 35 h 257"/>
                  <a:gd name="GluePoint2X" fmla="*/ 70 w 130"/>
                  <a:gd name="GluePoint2Y" fmla="*/ 45 h 257"/>
                  <a:gd name="GluePoint3X" fmla="*/ 62 w 130"/>
                  <a:gd name="GluePoint3Y" fmla="*/ 60 h 257"/>
                  <a:gd name="GluePoint4X" fmla="*/ 62 w 130"/>
                  <a:gd name="GluePoint4Y" fmla="*/ 82 h 257"/>
                  <a:gd name="GluePoint5X" fmla="*/ 76 w 130"/>
                  <a:gd name="GluePoint5Y" fmla="*/ 98 h 257"/>
                  <a:gd name="GluePoint6X" fmla="*/ 99 w 130"/>
                  <a:gd name="GluePoint6Y" fmla="*/ 121 h 257"/>
                  <a:gd name="GluePoint7X" fmla="*/ 105 w 130"/>
                  <a:gd name="GluePoint7Y" fmla="*/ 125 h 257"/>
                  <a:gd name="GluePoint8X" fmla="*/ 110 w 130"/>
                  <a:gd name="GluePoint8Y" fmla="*/ 132 h 257"/>
                  <a:gd name="GluePoint9X" fmla="*/ 124 w 130"/>
                  <a:gd name="GluePoint9Y" fmla="*/ 156 h 257"/>
                  <a:gd name="GluePoint10X" fmla="*/ 130 w 130"/>
                  <a:gd name="GluePoint10Y" fmla="*/ 187 h 257"/>
                  <a:gd name="GluePoint11X" fmla="*/ 127 w 130"/>
                  <a:gd name="GluePoint11Y" fmla="*/ 190 h 257"/>
                  <a:gd name="GluePoint12X" fmla="*/ 127 w 130"/>
                  <a:gd name="GluePoint12Y" fmla="*/ 209 h 257"/>
                  <a:gd name="GluePoint13X" fmla="*/ 113 w 130"/>
                  <a:gd name="GluePoint13Y" fmla="*/ 220 h 257"/>
                  <a:gd name="GluePoint14X" fmla="*/ 95 w 130"/>
                  <a:gd name="GluePoint14Y" fmla="*/ 225 h 257"/>
                  <a:gd name="GluePoint15X" fmla="*/ 91 w 130"/>
                  <a:gd name="GluePoint15Y" fmla="*/ 235 h 257"/>
                  <a:gd name="GluePoint16X" fmla="*/ 92 w 130"/>
                  <a:gd name="GluePoint16Y" fmla="*/ 240 h 257"/>
                  <a:gd name="GluePoint17X" fmla="*/ 88 w 130"/>
                  <a:gd name="GluePoint17Y" fmla="*/ 241 h 257"/>
                  <a:gd name="GluePoint18X" fmla="*/ 80 w 130"/>
                  <a:gd name="GluePoint18Y" fmla="*/ 246 h 257"/>
                  <a:gd name="GluePoint19X" fmla="*/ 70 w 130"/>
                  <a:gd name="GluePoint19Y" fmla="*/ 257 h 257"/>
                  <a:gd name="GluePoint20X" fmla="*/ 70 w 130"/>
                  <a:gd name="GluePoint20Y" fmla="*/ 254 h 257"/>
                  <a:gd name="GluePoint21X" fmla="*/ 67 w 130"/>
                  <a:gd name="GluePoint21Y" fmla="*/ 238 h 257"/>
                  <a:gd name="GluePoint22X" fmla="*/ 62 w 130"/>
                  <a:gd name="GluePoint22Y" fmla="*/ 228 h 257"/>
                  <a:gd name="GluePoint23X" fmla="*/ 67 w 130"/>
                  <a:gd name="GluePoint23Y" fmla="*/ 222 h 257"/>
                  <a:gd name="GluePoint24X" fmla="*/ 72 w 130"/>
                  <a:gd name="GluePoint24Y" fmla="*/ 219 h 257"/>
                  <a:gd name="GluePoint25X" fmla="*/ 81 w 130"/>
                  <a:gd name="GluePoint25Y" fmla="*/ 204 h 257"/>
                  <a:gd name="GluePoint26X" fmla="*/ 88 w 130"/>
                  <a:gd name="GluePoint26Y" fmla="*/ 199 h 257"/>
                  <a:gd name="GluePoint27X" fmla="*/ 100 w 130"/>
                  <a:gd name="GluePoint27Y" fmla="*/ 193 h 257"/>
                  <a:gd name="GluePoint28X" fmla="*/ 103 w 130"/>
                  <a:gd name="GluePoint28Y" fmla="*/ 190 h 257"/>
                  <a:gd name="GluePoint29X" fmla="*/ 99 w 130"/>
                  <a:gd name="GluePoint29Y" fmla="*/ 161 h 257"/>
                  <a:gd name="GluePoint30X" fmla="*/ 97 w 130"/>
                  <a:gd name="GluePoint30Y" fmla="*/ 140 h 257"/>
                  <a:gd name="GluePoint31X" fmla="*/ 83 w 130"/>
                  <a:gd name="GluePoint31Y" fmla="*/ 117 h 257"/>
                  <a:gd name="GluePoint32X" fmla="*/ 78 w 130"/>
                  <a:gd name="GluePoint32Y" fmla="*/ 113 h 257"/>
                  <a:gd name="GluePoint33X" fmla="*/ 68 w 130"/>
                  <a:gd name="GluePoint33Y" fmla="*/ 100 h 257"/>
                  <a:gd name="GluePoint34X" fmla="*/ 53 w 130"/>
                  <a:gd name="GluePoint34Y" fmla="*/ 80 h 257"/>
                  <a:gd name="GluePoint35X" fmla="*/ 35 w 130"/>
                  <a:gd name="GluePoint35Y" fmla="*/ 63 h 257"/>
                  <a:gd name="GluePoint36X" fmla="*/ 45 w 130"/>
                  <a:gd name="GluePoint36Y" fmla="*/ 58 h 257"/>
                  <a:gd name="GluePoint37X" fmla="*/ 37 w 130"/>
                  <a:gd name="GluePoint37Y" fmla="*/ 43 h 257"/>
                  <a:gd name="GluePoint38X" fmla="*/ 18 w 130"/>
                  <a:gd name="GluePoint38Y" fmla="*/ 40 h 257"/>
                  <a:gd name="GluePoint39X" fmla="*/ 13 w 130"/>
                  <a:gd name="GluePoint39Y" fmla="*/ 31 h 257"/>
                  <a:gd name="GluePoint40X" fmla="*/ 0 w 130"/>
                  <a:gd name="GluePoint40Y" fmla="*/ 14 h 257"/>
                  <a:gd name="GluePoint41X" fmla="*/ 11 w 130"/>
                  <a:gd name="GluePoint41Y" fmla="*/ 13 h 257"/>
                  <a:gd name="GluePoint42X" fmla="*/ 18 w 130"/>
                  <a:gd name="GluePoint42Y" fmla="*/ 11 h 257"/>
                  <a:gd name="GluePoint43X" fmla="*/ 22 w 130"/>
                  <a:gd name="GluePoint43Y" fmla="*/ 11 h 257"/>
                  <a:gd name="GluePoint44X" fmla="*/ 32 w 130"/>
                  <a:gd name="GluePoint44Y" fmla="*/ 8 h 257"/>
                  <a:gd name="GluePoint45X" fmla="*/ 54 w 130"/>
                  <a:gd name="GluePoint45Y" fmla="*/ 6 h 257"/>
                  <a:gd name="GluePoint46X" fmla="*/ 65 w 130"/>
                  <a:gd name="GluePoint46Y" fmla="*/ 11 h 257"/>
                  <a:gd name="GluePoint47X" fmla="*/ 68 w 130"/>
                  <a:gd name="GluePoint47Y" fmla="*/ 24 h 257"/>
                  <a:gd name="GluePoint48X" fmla="*/ 88 w 130"/>
                  <a:gd name="GluePoint48Y" fmla="*/ 31 h 25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0" h="257">
                    <a:moveTo>
                      <a:pt x="88" y="31"/>
                    </a:moveTo>
                    <a:lnTo>
                      <a:pt x="80" y="35"/>
                    </a:lnTo>
                    <a:lnTo>
                      <a:pt x="80" y="37"/>
                    </a:lnTo>
                    <a:lnTo>
                      <a:pt x="70" y="45"/>
                    </a:lnTo>
                    <a:lnTo>
                      <a:pt x="70" y="50"/>
                    </a:lnTo>
                    <a:lnTo>
                      <a:pt x="62" y="60"/>
                    </a:lnTo>
                    <a:lnTo>
                      <a:pt x="61" y="74"/>
                    </a:lnTo>
                    <a:lnTo>
                      <a:pt x="62" y="82"/>
                    </a:lnTo>
                    <a:lnTo>
                      <a:pt x="72" y="90"/>
                    </a:lnTo>
                    <a:lnTo>
                      <a:pt x="76" y="98"/>
                    </a:lnTo>
                    <a:lnTo>
                      <a:pt x="86" y="109"/>
                    </a:lnTo>
                    <a:lnTo>
                      <a:pt x="99" y="121"/>
                    </a:lnTo>
                    <a:lnTo>
                      <a:pt x="103" y="122"/>
                    </a:lnTo>
                    <a:lnTo>
                      <a:pt x="105" y="125"/>
                    </a:lnTo>
                    <a:lnTo>
                      <a:pt x="107" y="125"/>
                    </a:lnTo>
                    <a:lnTo>
                      <a:pt x="110" y="132"/>
                    </a:lnTo>
                    <a:lnTo>
                      <a:pt x="118" y="138"/>
                    </a:lnTo>
                    <a:lnTo>
                      <a:pt x="124" y="156"/>
                    </a:lnTo>
                    <a:lnTo>
                      <a:pt x="130" y="183"/>
                    </a:lnTo>
                    <a:lnTo>
                      <a:pt x="130" y="187"/>
                    </a:lnTo>
                    <a:lnTo>
                      <a:pt x="129" y="190"/>
                    </a:lnTo>
                    <a:lnTo>
                      <a:pt x="127" y="190"/>
                    </a:lnTo>
                    <a:lnTo>
                      <a:pt x="130" y="203"/>
                    </a:lnTo>
                    <a:lnTo>
                      <a:pt x="127" y="209"/>
                    </a:lnTo>
                    <a:lnTo>
                      <a:pt x="116" y="215"/>
                    </a:lnTo>
                    <a:lnTo>
                      <a:pt x="113" y="220"/>
                    </a:lnTo>
                    <a:lnTo>
                      <a:pt x="103" y="225"/>
                    </a:lnTo>
                    <a:lnTo>
                      <a:pt x="95" y="225"/>
                    </a:lnTo>
                    <a:lnTo>
                      <a:pt x="94" y="232"/>
                    </a:lnTo>
                    <a:lnTo>
                      <a:pt x="91" y="235"/>
                    </a:lnTo>
                    <a:lnTo>
                      <a:pt x="92" y="238"/>
                    </a:lnTo>
                    <a:lnTo>
                      <a:pt x="92" y="240"/>
                    </a:lnTo>
                    <a:lnTo>
                      <a:pt x="84" y="233"/>
                    </a:lnTo>
                    <a:lnTo>
                      <a:pt x="88" y="241"/>
                    </a:lnTo>
                    <a:lnTo>
                      <a:pt x="88" y="243"/>
                    </a:lnTo>
                    <a:lnTo>
                      <a:pt x="80" y="246"/>
                    </a:lnTo>
                    <a:lnTo>
                      <a:pt x="72" y="257"/>
                    </a:lnTo>
                    <a:lnTo>
                      <a:pt x="70" y="257"/>
                    </a:lnTo>
                    <a:lnTo>
                      <a:pt x="68" y="256"/>
                    </a:lnTo>
                    <a:lnTo>
                      <a:pt x="70" y="254"/>
                    </a:lnTo>
                    <a:lnTo>
                      <a:pt x="67" y="243"/>
                    </a:lnTo>
                    <a:lnTo>
                      <a:pt x="67" y="238"/>
                    </a:lnTo>
                    <a:lnTo>
                      <a:pt x="70" y="232"/>
                    </a:lnTo>
                    <a:lnTo>
                      <a:pt x="62" y="228"/>
                    </a:lnTo>
                    <a:lnTo>
                      <a:pt x="61" y="225"/>
                    </a:lnTo>
                    <a:lnTo>
                      <a:pt x="67" y="222"/>
                    </a:lnTo>
                    <a:lnTo>
                      <a:pt x="68" y="217"/>
                    </a:lnTo>
                    <a:lnTo>
                      <a:pt x="72" y="219"/>
                    </a:lnTo>
                    <a:lnTo>
                      <a:pt x="81" y="214"/>
                    </a:lnTo>
                    <a:lnTo>
                      <a:pt x="81" y="204"/>
                    </a:lnTo>
                    <a:lnTo>
                      <a:pt x="88" y="203"/>
                    </a:lnTo>
                    <a:lnTo>
                      <a:pt x="88" y="199"/>
                    </a:lnTo>
                    <a:lnTo>
                      <a:pt x="95" y="196"/>
                    </a:lnTo>
                    <a:lnTo>
                      <a:pt x="100" y="193"/>
                    </a:lnTo>
                    <a:lnTo>
                      <a:pt x="102" y="193"/>
                    </a:lnTo>
                    <a:lnTo>
                      <a:pt x="103" y="190"/>
                    </a:lnTo>
                    <a:lnTo>
                      <a:pt x="103" y="170"/>
                    </a:lnTo>
                    <a:lnTo>
                      <a:pt x="99" y="161"/>
                    </a:lnTo>
                    <a:lnTo>
                      <a:pt x="99" y="150"/>
                    </a:lnTo>
                    <a:lnTo>
                      <a:pt x="97" y="140"/>
                    </a:lnTo>
                    <a:lnTo>
                      <a:pt x="89" y="122"/>
                    </a:lnTo>
                    <a:lnTo>
                      <a:pt x="83" y="117"/>
                    </a:lnTo>
                    <a:lnTo>
                      <a:pt x="80" y="117"/>
                    </a:lnTo>
                    <a:lnTo>
                      <a:pt x="78" y="113"/>
                    </a:lnTo>
                    <a:lnTo>
                      <a:pt x="75" y="105"/>
                    </a:lnTo>
                    <a:lnTo>
                      <a:pt x="68" y="100"/>
                    </a:lnTo>
                    <a:lnTo>
                      <a:pt x="54" y="85"/>
                    </a:lnTo>
                    <a:lnTo>
                      <a:pt x="53" y="80"/>
                    </a:lnTo>
                    <a:lnTo>
                      <a:pt x="34" y="69"/>
                    </a:lnTo>
                    <a:lnTo>
                      <a:pt x="35" y="63"/>
                    </a:lnTo>
                    <a:lnTo>
                      <a:pt x="41" y="63"/>
                    </a:lnTo>
                    <a:lnTo>
                      <a:pt x="45" y="58"/>
                    </a:lnTo>
                    <a:lnTo>
                      <a:pt x="45" y="55"/>
                    </a:lnTo>
                    <a:lnTo>
                      <a:pt x="37" y="43"/>
                    </a:lnTo>
                    <a:lnTo>
                      <a:pt x="32" y="40"/>
                    </a:lnTo>
                    <a:lnTo>
                      <a:pt x="18" y="40"/>
                    </a:lnTo>
                    <a:lnTo>
                      <a:pt x="13" y="35"/>
                    </a:lnTo>
                    <a:lnTo>
                      <a:pt x="13" y="31"/>
                    </a:lnTo>
                    <a:lnTo>
                      <a:pt x="10" y="27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11" y="13"/>
                    </a:lnTo>
                    <a:lnTo>
                      <a:pt x="16" y="10"/>
                    </a:lnTo>
                    <a:lnTo>
                      <a:pt x="18" y="11"/>
                    </a:lnTo>
                    <a:lnTo>
                      <a:pt x="21" y="10"/>
                    </a:lnTo>
                    <a:lnTo>
                      <a:pt x="22" y="11"/>
                    </a:lnTo>
                    <a:lnTo>
                      <a:pt x="27" y="8"/>
                    </a:lnTo>
                    <a:lnTo>
                      <a:pt x="32" y="8"/>
                    </a:lnTo>
                    <a:lnTo>
                      <a:pt x="41" y="0"/>
                    </a:lnTo>
                    <a:lnTo>
                      <a:pt x="54" y="6"/>
                    </a:lnTo>
                    <a:lnTo>
                      <a:pt x="64" y="8"/>
                    </a:lnTo>
                    <a:lnTo>
                      <a:pt x="65" y="11"/>
                    </a:lnTo>
                    <a:lnTo>
                      <a:pt x="64" y="16"/>
                    </a:lnTo>
                    <a:lnTo>
                      <a:pt x="68" y="24"/>
                    </a:lnTo>
                    <a:lnTo>
                      <a:pt x="78" y="29"/>
                    </a:lnTo>
                    <a:lnTo>
                      <a:pt x="88" y="3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58" name="Freeform 111"/>
              <p:cNvSpPr/>
              <p:nvPr/>
            </p:nvSpPr>
            <p:spPr>
              <a:xfrm>
                <a:off x="6270480" y="2255760"/>
                <a:ext cx="212400" cy="504360"/>
              </a:xfrm>
              <a:custGeom>
                <a:avLst/>
                <a:gdLst>
                  <a:gd name="textAreaLeft" fmla="*/ 0 w 212400"/>
                  <a:gd name="textAreaRight" fmla="*/ 212760 w 212400"/>
                  <a:gd name="textAreaTop" fmla="*/ 0 h 504360"/>
                  <a:gd name="textAreaBottom" fmla="*/ 504720 h 504360"/>
                  <a:gd name="GluePoint1X" fmla="*/ 118 w 134"/>
                  <a:gd name="GluePoint1Y" fmla="*/ 315 h 318"/>
                  <a:gd name="GluePoint2X" fmla="*/ 115 w 134"/>
                  <a:gd name="GluePoint2Y" fmla="*/ 287 h 318"/>
                  <a:gd name="GluePoint3X" fmla="*/ 118 w 134"/>
                  <a:gd name="GluePoint3Y" fmla="*/ 284 h 318"/>
                  <a:gd name="GluePoint4X" fmla="*/ 110 w 134"/>
                  <a:gd name="GluePoint4Y" fmla="*/ 255 h 318"/>
                  <a:gd name="GluePoint5X" fmla="*/ 99 w 134"/>
                  <a:gd name="GluePoint5Y" fmla="*/ 234 h 318"/>
                  <a:gd name="GluePoint6X" fmla="*/ 88 w 134"/>
                  <a:gd name="GluePoint6Y" fmla="*/ 204 h 318"/>
                  <a:gd name="GluePoint7X" fmla="*/ 81 w 134"/>
                  <a:gd name="GluePoint7Y" fmla="*/ 199 h 318"/>
                  <a:gd name="GluePoint8X" fmla="*/ 78 w 134"/>
                  <a:gd name="GluePoint8Y" fmla="*/ 202 h 318"/>
                  <a:gd name="GluePoint9X" fmla="*/ 61 w 134"/>
                  <a:gd name="GluePoint9Y" fmla="*/ 220 h 318"/>
                  <a:gd name="GluePoint10X" fmla="*/ 54 w 134"/>
                  <a:gd name="GluePoint10Y" fmla="*/ 220 h 318"/>
                  <a:gd name="GluePoint11X" fmla="*/ 47 w 134"/>
                  <a:gd name="GluePoint11Y" fmla="*/ 215 h 318"/>
                  <a:gd name="GluePoint12X" fmla="*/ 43 w 134"/>
                  <a:gd name="GluePoint12Y" fmla="*/ 215 h 318"/>
                  <a:gd name="GluePoint13X" fmla="*/ 40 w 134"/>
                  <a:gd name="GluePoint13Y" fmla="*/ 175 h 318"/>
                  <a:gd name="GluePoint14X" fmla="*/ 31 w 134"/>
                  <a:gd name="GluePoint14Y" fmla="*/ 164 h 318"/>
                  <a:gd name="GluePoint15X" fmla="*/ 24 w 134"/>
                  <a:gd name="GluePoint15Y" fmla="*/ 159 h 318"/>
                  <a:gd name="GluePoint16X" fmla="*/ 29 w 134"/>
                  <a:gd name="GluePoint16Y" fmla="*/ 157 h 318"/>
                  <a:gd name="GluePoint17X" fmla="*/ 26 w 134"/>
                  <a:gd name="GluePoint17Y" fmla="*/ 151 h 318"/>
                  <a:gd name="GluePoint18X" fmla="*/ 13 w 134"/>
                  <a:gd name="GluePoint18Y" fmla="*/ 141 h 318"/>
                  <a:gd name="GluePoint19X" fmla="*/ 2 w 134"/>
                  <a:gd name="GluePoint19Y" fmla="*/ 130 h 318"/>
                  <a:gd name="GluePoint20X" fmla="*/ 2 w 134"/>
                  <a:gd name="GluePoint20Y" fmla="*/ 120 h 318"/>
                  <a:gd name="GluePoint21X" fmla="*/ 4 w 134"/>
                  <a:gd name="GluePoint21Y" fmla="*/ 112 h 318"/>
                  <a:gd name="GluePoint22X" fmla="*/ 8 w 134"/>
                  <a:gd name="GluePoint22Y" fmla="*/ 98 h 318"/>
                  <a:gd name="GluePoint23X" fmla="*/ 12 w 134"/>
                  <a:gd name="GluePoint23Y" fmla="*/ 93 h 318"/>
                  <a:gd name="GluePoint24X" fmla="*/ 12 w 134"/>
                  <a:gd name="GluePoint24Y" fmla="*/ 77 h 318"/>
                  <a:gd name="GluePoint25X" fmla="*/ 23 w 134"/>
                  <a:gd name="GluePoint25Y" fmla="*/ 75 h 318"/>
                  <a:gd name="GluePoint26X" fmla="*/ 26 w 134"/>
                  <a:gd name="GluePoint26Y" fmla="*/ 53 h 318"/>
                  <a:gd name="GluePoint27X" fmla="*/ 29 w 134"/>
                  <a:gd name="GluePoint27Y" fmla="*/ 35 h 318"/>
                  <a:gd name="GluePoint28X" fmla="*/ 37 w 134"/>
                  <a:gd name="GluePoint28Y" fmla="*/ 25 h 318"/>
                  <a:gd name="GluePoint29X" fmla="*/ 48 w 134"/>
                  <a:gd name="GluePoint29Y" fmla="*/ 17 h 318"/>
                  <a:gd name="GluePoint30X" fmla="*/ 53 w 134"/>
                  <a:gd name="GluePoint30Y" fmla="*/ 9 h 318"/>
                  <a:gd name="GluePoint31X" fmla="*/ 56 w 134"/>
                  <a:gd name="GluePoint31Y" fmla="*/ 1 h 318"/>
                  <a:gd name="GluePoint32X" fmla="*/ 62 w 134"/>
                  <a:gd name="GluePoint32Y" fmla="*/ 1 h 318"/>
                  <a:gd name="GluePoint33X" fmla="*/ 72 w 134"/>
                  <a:gd name="GluePoint33Y" fmla="*/ 12 h 318"/>
                  <a:gd name="GluePoint34X" fmla="*/ 81 w 134"/>
                  <a:gd name="GluePoint34Y" fmla="*/ 27 h 318"/>
                  <a:gd name="GluePoint35X" fmla="*/ 81 w 134"/>
                  <a:gd name="GluePoint35Y" fmla="*/ 46 h 318"/>
                  <a:gd name="GluePoint36X" fmla="*/ 74 w 134"/>
                  <a:gd name="GluePoint36Y" fmla="*/ 65 h 318"/>
                  <a:gd name="GluePoint37X" fmla="*/ 74 w 134"/>
                  <a:gd name="GluePoint37Y" fmla="*/ 78 h 318"/>
                  <a:gd name="GluePoint38X" fmla="*/ 85 w 134"/>
                  <a:gd name="GluePoint38Y" fmla="*/ 72 h 318"/>
                  <a:gd name="GluePoint39X" fmla="*/ 96 w 134"/>
                  <a:gd name="GluePoint39Y" fmla="*/ 86 h 318"/>
                  <a:gd name="GluePoint40X" fmla="*/ 104 w 134"/>
                  <a:gd name="GluePoint40Y" fmla="*/ 106 h 318"/>
                  <a:gd name="GluePoint41X" fmla="*/ 115 w 134"/>
                  <a:gd name="GluePoint41Y" fmla="*/ 112 h 318"/>
                  <a:gd name="GluePoint42X" fmla="*/ 126 w 134"/>
                  <a:gd name="GluePoint42Y" fmla="*/ 117 h 318"/>
                  <a:gd name="GluePoint43X" fmla="*/ 132 w 134"/>
                  <a:gd name="GluePoint43Y" fmla="*/ 114 h 318"/>
                  <a:gd name="GluePoint44X" fmla="*/ 132 w 134"/>
                  <a:gd name="GluePoint44Y" fmla="*/ 119 h 318"/>
                  <a:gd name="GluePoint45X" fmla="*/ 128 w 134"/>
                  <a:gd name="GluePoint45Y" fmla="*/ 128 h 318"/>
                  <a:gd name="GluePoint46X" fmla="*/ 123 w 134"/>
                  <a:gd name="GluePoint46Y" fmla="*/ 131 h 318"/>
                  <a:gd name="GluePoint47X" fmla="*/ 113 w 134"/>
                  <a:gd name="GluePoint47Y" fmla="*/ 141 h 318"/>
                  <a:gd name="GluePoint48X" fmla="*/ 93 w 134"/>
                  <a:gd name="GluePoint48Y" fmla="*/ 152 h 318"/>
                  <a:gd name="GluePoint49X" fmla="*/ 91 w 134"/>
                  <a:gd name="GluePoint49Y" fmla="*/ 172 h 318"/>
                  <a:gd name="GluePoint50X" fmla="*/ 96 w 134"/>
                  <a:gd name="GluePoint50Y" fmla="*/ 188 h 318"/>
                  <a:gd name="GluePoint51X" fmla="*/ 108 w 134"/>
                  <a:gd name="GluePoint51Y" fmla="*/ 209 h 318"/>
                  <a:gd name="GluePoint52X" fmla="*/ 112 w 134"/>
                  <a:gd name="GluePoint52Y" fmla="*/ 212 h 318"/>
                  <a:gd name="GluePoint53X" fmla="*/ 110 w 134"/>
                  <a:gd name="GluePoint53Y" fmla="*/ 225 h 318"/>
                  <a:gd name="GluePoint54X" fmla="*/ 105 w 134"/>
                  <a:gd name="GluePoint54Y" fmla="*/ 236 h 318"/>
                  <a:gd name="GluePoint55X" fmla="*/ 120 w 134"/>
                  <a:gd name="GluePoint55Y" fmla="*/ 250 h 318"/>
                  <a:gd name="GluePoint56X" fmla="*/ 132 w 134"/>
                  <a:gd name="GluePoint56Y" fmla="*/ 287 h 318"/>
                  <a:gd name="GluePoint57X" fmla="*/ 123 w 134"/>
                  <a:gd name="GluePoint57Y" fmla="*/ 30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34" h="318">
                    <a:moveTo>
                      <a:pt x="121" y="318"/>
                    </a:moveTo>
                    <a:lnTo>
                      <a:pt x="118" y="315"/>
                    </a:lnTo>
                    <a:lnTo>
                      <a:pt x="121" y="291"/>
                    </a:lnTo>
                    <a:lnTo>
                      <a:pt x="115" y="287"/>
                    </a:lnTo>
                    <a:lnTo>
                      <a:pt x="115" y="284"/>
                    </a:lnTo>
                    <a:lnTo>
                      <a:pt x="118" y="284"/>
                    </a:lnTo>
                    <a:lnTo>
                      <a:pt x="115" y="270"/>
                    </a:lnTo>
                    <a:lnTo>
                      <a:pt x="110" y="255"/>
                    </a:lnTo>
                    <a:lnTo>
                      <a:pt x="108" y="257"/>
                    </a:lnTo>
                    <a:lnTo>
                      <a:pt x="99" y="234"/>
                    </a:lnTo>
                    <a:lnTo>
                      <a:pt x="94" y="207"/>
                    </a:lnTo>
                    <a:lnTo>
                      <a:pt x="88" y="204"/>
                    </a:lnTo>
                    <a:lnTo>
                      <a:pt x="83" y="199"/>
                    </a:lnTo>
                    <a:lnTo>
                      <a:pt x="81" y="199"/>
                    </a:lnTo>
                    <a:lnTo>
                      <a:pt x="77" y="189"/>
                    </a:lnTo>
                    <a:lnTo>
                      <a:pt x="78" y="202"/>
                    </a:lnTo>
                    <a:lnTo>
                      <a:pt x="70" y="207"/>
                    </a:lnTo>
                    <a:lnTo>
                      <a:pt x="61" y="220"/>
                    </a:lnTo>
                    <a:lnTo>
                      <a:pt x="54" y="217"/>
                    </a:lnTo>
                    <a:lnTo>
                      <a:pt x="54" y="220"/>
                    </a:lnTo>
                    <a:lnTo>
                      <a:pt x="48" y="217"/>
                    </a:lnTo>
                    <a:lnTo>
                      <a:pt x="47" y="215"/>
                    </a:lnTo>
                    <a:lnTo>
                      <a:pt x="47" y="213"/>
                    </a:lnTo>
                    <a:lnTo>
                      <a:pt x="43" y="215"/>
                    </a:lnTo>
                    <a:lnTo>
                      <a:pt x="45" y="194"/>
                    </a:lnTo>
                    <a:lnTo>
                      <a:pt x="40" y="175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27" y="162"/>
                    </a:lnTo>
                    <a:lnTo>
                      <a:pt x="24" y="159"/>
                    </a:lnTo>
                    <a:lnTo>
                      <a:pt x="26" y="156"/>
                    </a:lnTo>
                    <a:lnTo>
                      <a:pt x="29" y="157"/>
                    </a:lnTo>
                    <a:lnTo>
                      <a:pt x="26" y="154"/>
                    </a:lnTo>
                    <a:lnTo>
                      <a:pt x="26" y="151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7" y="136"/>
                    </a:lnTo>
                    <a:lnTo>
                      <a:pt x="2" y="130"/>
                    </a:lnTo>
                    <a:lnTo>
                      <a:pt x="0" y="122"/>
                    </a:lnTo>
                    <a:lnTo>
                      <a:pt x="2" y="120"/>
                    </a:lnTo>
                    <a:lnTo>
                      <a:pt x="5" y="122"/>
                    </a:lnTo>
                    <a:lnTo>
                      <a:pt x="4" y="112"/>
                    </a:lnTo>
                    <a:lnTo>
                      <a:pt x="12" y="107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12" y="93"/>
                    </a:lnTo>
                    <a:lnTo>
                      <a:pt x="10" y="80"/>
                    </a:lnTo>
                    <a:lnTo>
                      <a:pt x="12" y="77"/>
                    </a:lnTo>
                    <a:lnTo>
                      <a:pt x="21" y="77"/>
                    </a:lnTo>
                    <a:lnTo>
                      <a:pt x="23" y="75"/>
                    </a:lnTo>
                    <a:lnTo>
                      <a:pt x="26" y="59"/>
                    </a:lnTo>
                    <a:lnTo>
                      <a:pt x="26" y="53"/>
                    </a:lnTo>
                    <a:lnTo>
                      <a:pt x="32" y="43"/>
                    </a:lnTo>
                    <a:lnTo>
                      <a:pt x="29" y="35"/>
                    </a:lnTo>
                    <a:lnTo>
                      <a:pt x="31" y="30"/>
                    </a:lnTo>
                    <a:lnTo>
                      <a:pt x="37" y="25"/>
                    </a:lnTo>
                    <a:lnTo>
                      <a:pt x="40" y="19"/>
                    </a:lnTo>
                    <a:lnTo>
                      <a:pt x="48" y="17"/>
                    </a:lnTo>
                    <a:lnTo>
                      <a:pt x="53" y="19"/>
                    </a:lnTo>
                    <a:lnTo>
                      <a:pt x="53" y="9"/>
                    </a:lnTo>
                    <a:lnTo>
                      <a:pt x="56" y="6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62" y="1"/>
                    </a:lnTo>
                    <a:lnTo>
                      <a:pt x="67" y="4"/>
                    </a:lnTo>
                    <a:lnTo>
                      <a:pt x="72" y="12"/>
                    </a:lnTo>
                    <a:lnTo>
                      <a:pt x="75" y="12"/>
                    </a:lnTo>
                    <a:lnTo>
                      <a:pt x="81" y="27"/>
                    </a:lnTo>
                    <a:lnTo>
                      <a:pt x="83" y="38"/>
                    </a:lnTo>
                    <a:lnTo>
                      <a:pt x="81" y="46"/>
                    </a:lnTo>
                    <a:lnTo>
                      <a:pt x="75" y="56"/>
                    </a:lnTo>
                    <a:lnTo>
                      <a:pt x="74" y="65"/>
                    </a:lnTo>
                    <a:lnTo>
                      <a:pt x="75" y="74"/>
                    </a:lnTo>
                    <a:lnTo>
                      <a:pt x="74" y="78"/>
                    </a:lnTo>
                    <a:lnTo>
                      <a:pt x="75" y="80"/>
                    </a:lnTo>
                    <a:lnTo>
                      <a:pt x="85" y="72"/>
                    </a:lnTo>
                    <a:lnTo>
                      <a:pt x="91" y="74"/>
                    </a:lnTo>
                    <a:lnTo>
                      <a:pt x="96" y="86"/>
                    </a:lnTo>
                    <a:lnTo>
                      <a:pt x="105" y="93"/>
                    </a:lnTo>
                    <a:lnTo>
                      <a:pt x="104" y="106"/>
                    </a:lnTo>
                    <a:lnTo>
                      <a:pt x="113" y="109"/>
                    </a:lnTo>
                    <a:lnTo>
                      <a:pt x="115" y="112"/>
                    </a:lnTo>
                    <a:lnTo>
                      <a:pt x="121" y="117"/>
                    </a:lnTo>
                    <a:lnTo>
                      <a:pt x="126" y="117"/>
                    </a:lnTo>
                    <a:lnTo>
                      <a:pt x="129" y="114"/>
                    </a:lnTo>
                    <a:lnTo>
                      <a:pt x="132" y="114"/>
                    </a:lnTo>
                    <a:lnTo>
                      <a:pt x="134" y="115"/>
                    </a:lnTo>
                    <a:lnTo>
                      <a:pt x="132" y="119"/>
                    </a:lnTo>
                    <a:lnTo>
                      <a:pt x="126" y="125"/>
                    </a:lnTo>
                    <a:lnTo>
                      <a:pt x="128" y="128"/>
                    </a:lnTo>
                    <a:lnTo>
                      <a:pt x="123" y="130"/>
                    </a:lnTo>
                    <a:lnTo>
                      <a:pt x="123" y="131"/>
                    </a:lnTo>
                    <a:lnTo>
                      <a:pt x="118" y="139"/>
                    </a:lnTo>
                    <a:lnTo>
                      <a:pt x="113" y="141"/>
                    </a:lnTo>
                    <a:lnTo>
                      <a:pt x="104" y="151"/>
                    </a:lnTo>
                    <a:lnTo>
                      <a:pt x="93" y="152"/>
                    </a:lnTo>
                    <a:lnTo>
                      <a:pt x="89" y="164"/>
                    </a:lnTo>
                    <a:lnTo>
                      <a:pt x="91" y="172"/>
                    </a:lnTo>
                    <a:lnTo>
                      <a:pt x="89" y="173"/>
                    </a:lnTo>
                    <a:lnTo>
                      <a:pt x="96" y="188"/>
                    </a:lnTo>
                    <a:lnTo>
                      <a:pt x="105" y="196"/>
                    </a:lnTo>
                    <a:lnTo>
                      <a:pt x="108" y="209"/>
                    </a:lnTo>
                    <a:lnTo>
                      <a:pt x="110" y="210"/>
                    </a:lnTo>
                    <a:lnTo>
                      <a:pt x="112" y="212"/>
                    </a:lnTo>
                    <a:lnTo>
                      <a:pt x="110" y="218"/>
                    </a:lnTo>
                    <a:lnTo>
                      <a:pt x="110" y="225"/>
                    </a:lnTo>
                    <a:lnTo>
                      <a:pt x="105" y="231"/>
                    </a:lnTo>
                    <a:lnTo>
                      <a:pt x="105" y="236"/>
                    </a:lnTo>
                    <a:lnTo>
                      <a:pt x="108" y="241"/>
                    </a:lnTo>
                    <a:lnTo>
                      <a:pt x="120" y="250"/>
                    </a:lnTo>
                    <a:lnTo>
                      <a:pt x="123" y="267"/>
                    </a:lnTo>
                    <a:lnTo>
                      <a:pt x="132" y="287"/>
                    </a:lnTo>
                    <a:lnTo>
                      <a:pt x="128" y="299"/>
                    </a:lnTo>
                    <a:lnTo>
                      <a:pt x="123" y="305"/>
                    </a:lnTo>
                    <a:lnTo>
                      <a:pt x="121" y="3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59" name="Freeform 112"/>
              <p:cNvSpPr/>
              <p:nvPr/>
            </p:nvSpPr>
            <p:spPr>
              <a:xfrm>
                <a:off x="6540480" y="2633760"/>
                <a:ext cx="128160" cy="1188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8800"/>
                  <a:gd name="textAreaBottom" fmla="*/ 119160 h 118800"/>
                  <a:gd name="GluePoint1X" fmla="*/ 77 w 81"/>
                  <a:gd name="GluePoint1Y" fmla="*/ 0 h 75"/>
                  <a:gd name="GluePoint2X" fmla="*/ 77 w 81"/>
                  <a:gd name="GluePoint2Y" fmla="*/ 11 h 75"/>
                  <a:gd name="GluePoint3X" fmla="*/ 81 w 81"/>
                  <a:gd name="GluePoint3Y" fmla="*/ 20 h 75"/>
                  <a:gd name="GluePoint4X" fmla="*/ 81 w 81"/>
                  <a:gd name="GluePoint4Y" fmla="*/ 40 h 75"/>
                  <a:gd name="GluePoint5X" fmla="*/ 80 w 81"/>
                  <a:gd name="GluePoint5Y" fmla="*/ 43 h 75"/>
                  <a:gd name="GluePoint6X" fmla="*/ 78 w 81"/>
                  <a:gd name="GluePoint6Y" fmla="*/ 43 h 75"/>
                  <a:gd name="GluePoint7X" fmla="*/ 73 w 81"/>
                  <a:gd name="GluePoint7Y" fmla="*/ 46 h 75"/>
                  <a:gd name="GluePoint8X" fmla="*/ 66 w 81"/>
                  <a:gd name="GluePoint8Y" fmla="*/ 49 h 75"/>
                  <a:gd name="GluePoint9X" fmla="*/ 66 w 81"/>
                  <a:gd name="GluePoint9Y" fmla="*/ 53 h 75"/>
                  <a:gd name="GluePoint10X" fmla="*/ 59 w 81"/>
                  <a:gd name="GluePoint10Y" fmla="*/ 54 h 75"/>
                  <a:gd name="GluePoint11X" fmla="*/ 59 w 81"/>
                  <a:gd name="GluePoint11Y" fmla="*/ 64 h 75"/>
                  <a:gd name="GluePoint12X" fmla="*/ 50 w 81"/>
                  <a:gd name="GluePoint12Y" fmla="*/ 69 h 75"/>
                  <a:gd name="GluePoint13X" fmla="*/ 46 w 81"/>
                  <a:gd name="GluePoint13Y" fmla="*/ 67 h 75"/>
                  <a:gd name="GluePoint14X" fmla="*/ 45 w 81"/>
                  <a:gd name="GluePoint14Y" fmla="*/ 72 h 75"/>
                  <a:gd name="GluePoint15X" fmla="*/ 39 w 81"/>
                  <a:gd name="GluePoint15Y" fmla="*/ 75 h 75"/>
                  <a:gd name="GluePoint16X" fmla="*/ 34 w 81"/>
                  <a:gd name="GluePoint16Y" fmla="*/ 72 h 75"/>
                  <a:gd name="GluePoint17X" fmla="*/ 24 w 81"/>
                  <a:gd name="GluePoint17Y" fmla="*/ 74 h 75"/>
                  <a:gd name="GluePoint18X" fmla="*/ 24 w 81"/>
                  <a:gd name="GluePoint18Y" fmla="*/ 64 h 75"/>
                  <a:gd name="GluePoint19X" fmla="*/ 23 w 81"/>
                  <a:gd name="GluePoint19Y" fmla="*/ 62 h 75"/>
                  <a:gd name="GluePoint20X" fmla="*/ 18 w 81"/>
                  <a:gd name="GluePoint20Y" fmla="*/ 67 h 75"/>
                  <a:gd name="GluePoint21X" fmla="*/ 16 w 81"/>
                  <a:gd name="GluePoint21Y" fmla="*/ 57 h 75"/>
                  <a:gd name="GluePoint22X" fmla="*/ 13 w 81"/>
                  <a:gd name="GluePoint22Y" fmla="*/ 54 h 75"/>
                  <a:gd name="GluePoint23X" fmla="*/ 12 w 81"/>
                  <a:gd name="GluePoint23Y" fmla="*/ 45 h 75"/>
                  <a:gd name="GluePoint24X" fmla="*/ 5 w 81"/>
                  <a:gd name="GluePoint24Y" fmla="*/ 37 h 75"/>
                  <a:gd name="GluePoint25X" fmla="*/ 0 w 81"/>
                  <a:gd name="GluePoint25Y" fmla="*/ 27 h 75"/>
                  <a:gd name="GluePoint26X" fmla="*/ 0 w 81"/>
                  <a:gd name="GluePoint26Y" fmla="*/ 20 h 75"/>
                  <a:gd name="GluePoint27X" fmla="*/ 4 w 81"/>
                  <a:gd name="GluePoint27Y" fmla="*/ 16 h 75"/>
                  <a:gd name="GluePoint28X" fmla="*/ 13 w 81"/>
                  <a:gd name="GluePoint28Y" fmla="*/ 6 h 75"/>
                  <a:gd name="GluePoint29X" fmla="*/ 24 w 81"/>
                  <a:gd name="GluePoint29Y" fmla="*/ 8 h 75"/>
                  <a:gd name="GluePoint30X" fmla="*/ 37 w 81"/>
                  <a:gd name="GluePoint30Y" fmla="*/ 6 h 75"/>
                  <a:gd name="GluePoint31X" fmla="*/ 40 w 81"/>
                  <a:gd name="GluePoint31Y" fmla="*/ 9 h 75"/>
                  <a:gd name="GluePoint32X" fmla="*/ 43 w 81"/>
                  <a:gd name="GluePoint32Y" fmla="*/ 8 h 75"/>
                  <a:gd name="GluePoint33X" fmla="*/ 45 w 81"/>
                  <a:gd name="GluePoint33Y" fmla="*/ 11 h 75"/>
                  <a:gd name="GluePoint34X" fmla="*/ 54 w 81"/>
                  <a:gd name="GluePoint34Y" fmla="*/ 12 h 75"/>
                  <a:gd name="GluePoint35X" fmla="*/ 56 w 81"/>
                  <a:gd name="GluePoint35Y" fmla="*/ 12 h 75"/>
                  <a:gd name="GluePoint36X" fmla="*/ 56 w 81"/>
                  <a:gd name="GluePoint36Y" fmla="*/ 8 h 75"/>
                  <a:gd name="GluePoint37X" fmla="*/ 59 w 81"/>
                  <a:gd name="GluePoint37Y" fmla="*/ 4 h 75"/>
                  <a:gd name="GluePoint38X" fmla="*/ 66 w 81"/>
                  <a:gd name="GluePoint38Y" fmla="*/ 3 h 75"/>
                  <a:gd name="GluePoint39X" fmla="*/ 70 w 81"/>
                  <a:gd name="GluePoint39Y" fmla="*/ 6 h 75"/>
                  <a:gd name="GluePoint40X" fmla="*/ 77 w 81"/>
                  <a:gd name="GluePoint40Y" fmla="*/ 0 h 7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81" h="75">
                    <a:moveTo>
                      <a:pt x="77" y="0"/>
                    </a:moveTo>
                    <a:lnTo>
                      <a:pt x="77" y="11"/>
                    </a:lnTo>
                    <a:lnTo>
                      <a:pt x="81" y="20"/>
                    </a:lnTo>
                    <a:lnTo>
                      <a:pt x="81" y="40"/>
                    </a:lnTo>
                    <a:lnTo>
                      <a:pt x="80" y="43"/>
                    </a:lnTo>
                    <a:lnTo>
                      <a:pt x="78" y="43"/>
                    </a:lnTo>
                    <a:lnTo>
                      <a:pt x="73" y="46"/>
                    </a:lnTo>
                    <a:lnTo>
                      <a:pt x="66" y="49"/>
                    </a:lnTo>
                    <a:lnTo>
                      <a:pt x="66" y="53"/>
                    </a:lnTo>
                    <a:lnTo>
                      <a:pt x="59" y="54"/>
                    </a:lnTo>
                    <a:lnTo>
                      <a:pt x="59" y="64"/>
                    </a:lnTo>
                    <a:lnTo>
                      <a:pt x="50" y="69"/>
                    </a:lnTo>
                    <a:lnTo>
                      <a:pt x="46" y="67"/>
                    </a:lnTo>
                    <a:lnTo>
                      <a:pt x="45" y="72"/>
                    </a:lnTo>
                    <a:lnTo>
                      <a:pt x="39" y="75"/>
                    </a:lnTo>
                    <a:lnTo>
                      <a:pt x="34" y="72"/>
                    </a:lnTo>
                    <a:lnTo>
                      <a:pt x="24" y="74"/>
                    </a:lnTo>
                    <a:lnTo>
                      <a:pt x="24" y="64"/>
                    </a:lnTo>
                    <a:lnTo>
                      <a:pt x="23" y="62"/>
                    </a:lnTo>
                    <a:lnTo>
                      <a:pt x="18" y="67"/>
                    </a:lnTo>
                    <a:lnTo>
                      <a:pt x="16" y="57"/>
                    </a:lnTo>
                    <a:lnTo>
                      <a:pt x="13" y="54"/>
                    </a:lnTo>
                    <a:lnTo>
                      <a:pt x="12" y="45"/>
                    </a:lnTo>
                    <a:lnTo>
                      <a:pt x="5" y="37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4" y="16"/>
                    </a:lnTo>
                    <a:lnTo>
                      <a:pt x="13" y="6"/>
                    </a:lnTo>
                    <a:lnTo>
                      <a:pt x="24" y="8"/>
                    </a:lnTo>
                    <a:lnTo>
                      <a:pt x="37" y="6"/>
                    </a:lnTo>
                    <a:lnTo>
                      <a:pt x="40" y="9"/>
                    </a:lnTo>
                    <a:lnTo>
                      <a:pt x="43" y="8"/>
                    </a:lnTo>
                    <a:lnTo>
                      <a:pt x="45" y="11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6" y="8"/>
                    </a:lnTo>
                    <a:lnTo>
                      <a:pt x="59" y="4"/>
                    </a:lnTo>
                    <a:lnTo>
                      <a:pt x="66" y="3"/>
                    </a:lnTo>
                    <a:lnTo>
                      <a:pt x="70" y="6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60" name="Freeform 113"/>
              <p:cNvSpPr/>
              <p:nvPr/>
            </p:nvSpPr>
            <p:spPr>
              <a:xfrm>
                <a:off x="5948280" y="2198520"/>
                <a:ext cx="199800" cy="10908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109080"/>
                  <a:gd name="textAreaBottom" fmla="*/ 109440 h 109080"/>
                  <a:gd name="GluePoint1X" fmla="*/ 122 w 126"/>
                  <a:gd name="GluePoint1Y" fmla="*/ 56 h 69"/>
                  <a:gd name="GluePoint2X" fmla="*/ 121 w 126"/>
                  <a:gd name="GluePoint2Y" fmla="*/ 48 h 69"/>
                  <a:gd name="GluePoint3X" fmla="*/ 122 w 126"/>
                  <a:gd name="GluePoint3Y" fmla="*/ 42 h 69"/>
                  <a:gd name="GluePoint4X" fmla="*/ 118 w 126"/>
                  <a:gd name="GluePoint4Y" fmla="*/ 42 h 69"/>
                  <a:gd name="GluePoint5X" fmla="*/ 118 w 126"/>
                  <a:gd name="GluePoint5Y" fmla="*/ 45 h 69"/>
                  <a:gd name="GluePoint6X" fmla="*/ 111 w 126"/>
                  <a:gd name="GluePoint6Y" fmla="*/ 44 h 69"/>
                  <a:gd name="GluePoint7X" fmla="*/ 100 w 126"/>
                  <a:gd name="GluePoint7Y" fmla="*/ 40 h 69"/>
                  <a:gd name="GluePoint8X" fmla="*/ 99 w 126"/>
                  <a:gd name="GluePoint8Y" fmla="*/ 42 h 69"/>
                  <a:gd name="GluePoint9X" fmla="*/ 92 w 126"/>
                  <a:gd name="GluePoint9Y" fmla="*/ 40 h 69"/>
                  <a:gd name="GluePoint10X" fmla="*/ 91 w 126"/>
                  <a:gd name="GluePoint10Y" fmla="*/ 42 h 69"/>
                  <a:gd name="GluePoint11X" fmla="*/ 84 w 126"/>
                  <a:gd name="GluePoint11Y" fmla="*/ 37 h 69"/>
                  <a:gd name="GluePoint12X" fmla="*/ 81 w 126"/>
                  <a:gd name="GluePoint12Y" fmla="*/ 37 h 69"/>
                  <a:gd name="GluePoint13X" fmla="*/ 76 w 126"/>
                  <a:gd name="GluePoint13Y" fmla="*/ 34 h 69"/>
                  <a:gd name="GluePoint14X" fmla="*/ 76 w 126"/>
                  <a:gd name="GluePoint14Y" fmla="*/ 29 h 69"/>
                  <a:gd name="GluePoint15X" fmla="*/ 70 w 126"/>
                  <a:gd name="GluePoint15Y" fmla="*/ 29 h 69"/>
                  <a:gd name="GluePoint16X" fmla="*/ 64 w 126"/>
                  <a:gd name="GluePoint16Y" fmla="*/ 28 h 69"/>
                  <a:gd name="GluePoint17X" fmla="*/ 62 w 126"/>
                  <a:gd name="GluePoint17Y" fmla="*/ 26 h 69"/>
                  <a:gd name="GluePoint18X" fmla="*/ 61 w 126"/>
                  <a:gd name="GluePoint18Y" fmla="*/ 26 h 69"/>
                  <a:gd name="GluePoint19X" fmla="*/ 59 w 126"/>
                  <a:gd name="GluePoint19Y" fmla="*/ 18 h 69"/>
                  <a:gd name="GluePoint20X" fmla="*/ 54 w 126"/>
                  <a:gd name="GluePoint20Y" fmla="*/ 18 h 69"/>
                  <a:gd name="GluePoint21X" fmla="*/ 51 w 126"/>
                  <a:gd name="GluePoint21Y" fmla="*/ 21 h 69"/>
                  <a:gd name="GluePoint22X" fmla="*/ 48 w 126"/>
                  <a:gd name="GluePoint22Y" fmla="*/ 19 h 69"/>
                  <a:gd name="GluePoint23X" fmla="*/ 45 w 126"/>
                  <a:gd name="GluePoint23Y" fmla="*/ 13 h 69"/>
                  <a:gd name="GluePoint24X" fmla="*/ 30 w 126"/>
                  <a:gd name="GluePoint24Y" fmla="*/ 3 h 69"/>
                  <a:gd name="GluePoint25X" fmla="*/ 14 w 126"/>
                  <a:gd name="GluePoint25Y" fmla="*/ 0 h 69"/>
                  <a:gd name="GluePoint26X" fmla="*/ 13 w 126"/>
                  <a:gd name="GluePoint26Y" fmla="*/ 5 h 69"/>
                  <a:gd name="GluePoint27X" fmla="*/ 10 w 126"/>
                  <a:gd name="GluePoint27Y" fmla="*/ 2 h 69"/>
                  <a:gd name="GluePoint28X" fmla="*/ 7 w 126"/>
                  <a:gd name="GluePoint28Y" fmla="*/ 2 h 69"/>
                  <a:gd name="GluePoint29X" fmla="*/ 0 w 126"/>
                  <a:gd name="GluePoint29Y" fmla="*/ 10 h 69"/>
                  <a:gd name="GluePoint30X" fmla="*/ 2 w 126"/>
                  <a:gd name="GluePoint30Y" fmla="*/ 18 h 69"/>
                  <a:gd name="GluePoint31X" fmla="*/ 0 w 126"/>
                  <a:gd name="GluePoint31Y" fmla="*/ 24 h 69"/>
                  <a:gd name="GluePoint32X" fmla="*/ 0 w 126"/>
                  <a:gd name="GluePoint32Y" fmla="*/ 28 h 69"/>
                  <a:gd name="GluePoint33X" fmla="*/ 3 w 126"/>
                  <a:gd name="GluePoint33Y" fmla="*/ 28 h 69"/>
                  <a:gd name="GluePoint34X" fmla="*/ 7 w 126"/>
                  <a:gd name="GluePoint34Y" fmla="*/ 32 h 69"/>
                  <a:gd name="GluePoint35X" fmla="*/ 8 w 126"/>
                  <a:gd name="GluePoint35Y" fmla="*/ 31 h 69"/>
                  <a:gd name="GluePoint36X" fmla="*/ 13 w 126"/>
                  <a:gd name="GluePoint36Y" fmla="*/ 32 h 69"/>
                  <a:gd name="GluePoint37X" fmla="*/ 26 w 126"/>
                  <a:gd name="GluePoint37Y" fmla="*/ 42 h 69"/>
                  <a:gd name="GluePoint38X" fmla="*/ 40 w 126"/>
                  <a:gd name="GluePoint38Y" fmla="*/ 47 h 69"/>
                  <a:gd name="GluePoint39X" fmla="*/ 45 w 126"/>
                  <a:gd name="GluePoint39Y" fmla="*/ 52 h 69"/>
                  <a:gd name="GluePoint40X" fmla="*/ 67 w 126"/>
                  <a:gd name="GluePoint40Y" fmla="*/ 53 h 69"/>
                  <a:gd name="GluePoint41X" fmla="*/ 80 w 126"/>
                  <a:gd name="GluePoint41Y" fmla="*/ 61 h 69"/>
                  <a:gd name="GluePoint42X" fmla="*/ 113 w 126"/>
                  <a:gd name="GluePoint42Y" fmla="*/ 69 h 69"/>
                  <a:gd name="GluePoint43X" fmla="*/ 126 w 126"/>
                  <a:gd name="GluePoint43Y" fmla="*/ 68 h 69"/>
                  <a:gd name="GluePoint44X" fmla="*/ 126 w 126"/>
                  <a:gd name="GluePoint44Y" fmla="*/ 63 h 69"/>
                  <a:gd name="GluePoint45X" fmla="*/ 122 w 126"/>
                  <a:gd name="GluePoint45Y" fmla="*/ 58 h 69"/>
                  <a:gd name="GluePoint46X" fmla="*/ 122 w 126"/>
                  <a:gd name="GluePoint46Y" fmla="*/ 56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26" h="69">
                    <a:moveTo>
                      <a:pt x="122" y="56"/>
                    </a:moveTo>
                    <a:lnTo>
                      <a:pt x="121" y="48"/>
                    </a:lnTo>
                    <a:lnTo>
                      <a:pt x="122" y="42"/>
                    </a:lnTo>
                    <a:lnTo>
                      <a:pt x="118" y="42"/>
                    </a:lnTo>
                    <a:lnTo>
                      <a:pt x="118" y="45"/>
                    </a:lnTo>
                    <a:lnTo>
                      <a:pt x="111" y="44"/>
                    </a:lnTo>
                    <a:lnTo>
                      <a:pt x="100" y="40"/>
                    </a:lnTo>
                    <a:lnTo>
                      <a:pt x="99" y="42"/>
                    </a:lnTo>
                    <a:lnTo>
                      <a:pt x="92" y="40"/>
                    </a:lnTo>
                    <a:lnTo>
                      <a:pt x="91" y="42"/>
                    </a:lnTo>
                    <a:lnTo>
                      <a:pt x="84" y="37"/>
                    </a:lnTo>
                    <a:lnTo>
                      <a:pt x="81" y="37"/>
                    </a:lnTo>
                    <a:lnTo>
                      <a:pt x="76" y="34"/>
                    </a:lnTo>
                    <a:lnTo>
                      <a:pt x="76" y="29"/>
                    </a:lnTo>
                    <a:lnTo>
                      <a:pt x="70" y="29"/>
                    </a:lnTo>
                    <a:lnTo>
                      <a:pt x="64" y="28"/>
                    </a:lnTo>
                    <a:lnTo>
                      <a:pt x="62" y="26"/>
                    </a:lnTo>
                    <a:lnTo>
                      <a:pt x="61" y="26"/>
                    </a:lnTo>
                    <a:lnTo>
                      <a:pt x="59" y="18"/>
                    </a:lnTo>
                    <a:lnTo>
                      <a:pt x="54" y="18"/>
                    </a:lnTo>
                    <a:lnTo>
                      <a:pt x="51" y="21"/>
                    </a:lnTo>
                    <a:lnTo>
                      <a:pt x="48" y="19"/>
                    </a:lnTo>
                    <a:lnTo>
                      <a:pt x="45" y="13"/>
                    </a:lnTo>
                    <a:lnTo>
                      <a:pt x="30" y="3"/>
                    </a:lnTo>
                    <a:lnTo>
                      <a:pt x="14" y="0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0" y="10"/>
                    </a:lnTo>
                    <a:lnTo>
                      <a:pt x="2" y="18"/>
                    </a:lnTo>
                    <a:lnTo>
                      <a:pt x="0" y="24"/>
                    </a:lnTo>
                    <a:lnTo>
                      <a:pt x="0" y="28"/>
                    </a:lnTo>
                    <a:lnTo>
                      <a:pt x="3" y="28"/>
                    </a:lnTo>
                    <a:lnTo>
                      <a:pt x="7" y="32"/>
                    </a:lnTo>
                    <a:lnTo>
                      <a:pt x="8" y="31"/>
                    </a:lnTo>
                    <a:lnTo>
                      <a:pt x="13" y="32"/>
                    </a:lnTo>
                    <a:lnTo>
                      <a:pt x="26" y="42"/>
                    </a:lnTo>
                    <a:lnTo>
                      <a:pt x="40" y="47"/>
                    </a:lnTo>
                    <a:lnTo>
                      <a:pt x="45" y="52"/>
                    </a:lnTo>
                    <a:lnTo>
                      <a:pt x="67" y="53"/>
                    </a:lnTo>
                    <a:lnTo>
                      <a:pt x="80" y="61"/>
                    </a:lnTo>
                    <a:lnTo>
                      <a:pt x="113" y="69"/>
                    </a:lnTo>
                    <a:lnTo>
                      <a:pt x="126" y="68"/>
                    </a:lnTo>
                    <a:lnTo>
                      <a:pt x="126" y="63"/>
                    </a:lnTo>
                    <a:lnTo>
                      <a:pt x="122" y="58"/>
                    </a:lnTo>
                    <a:lnTo>
                      <a:pt x="122" y="5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61" name="Freeform 114"/>
              <p:cNvSpPr/>
              <p:nvPr/>
            </p:nvSpPr>
            <p:spPr>
              <a:xfrm>
                <a:off x="6161040" y="2255760"/>
                <a:ext cx="78840" cy="4248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42480"/>
                  <a:gd name="textAreaBottom" fmla="*/ 42840 h 42480"/>
                  <a:gd name="GluePoint1X" fmla="*/ 42 w 50"/>
                  <a:gd name="GluePoint1Y" fmla="*/ 8 h 27"/>
                  <a:gd name="GluePoint2X" fmla="*/ 36 w 50"/>
                  <a:gd name="GluePoint2Y" fmla="*/ 4 h 27"/>
                  <a:gd name="GluePoint3X" fmla="*/ 31 w 50"/>
                  <a:gd name="GluePoint3Y" fmla="*/ 4 h 27"/>
                  <a:gd name="GluePoint4X" fmla="*/ 23 w 50"/>
                  <a:gd name="GluePoint4Y" fmla="*/ 3 h 27"/>
                  <a:gd name="GluePoint5X" fmla="*/ 19 w 50"/>
                  <a:gd name="GluePoint5Y" fmla="*/ 0 h 27"/>
                  <a:gd name="GluePoint6X" fmla="*/ 14 w 50"/>
                  <a:gd name="GluePoint6Y" fmla="*/ 0 h 27"/>
                  <a:gd name="GluePoint7X" fmla="*/ 9 w 50"/>
                  <a:gd name="GluePoint7Y" fmla="*/ 4 h 27"/>
                  <a:gd name="GluePoint8X" fmla="*/ 3 w 50"/>
                  <a:gd name="GluePoint8Y" fmla="*/ 16 h 27"/>
                  <a:gd name="GluePoint9X" fmla="*/ 0 w 50"/>
                  <a:gd name="GluePoint9Y" fmla="*/ 19 h 27"/>
                  <a:gd name="GluePoint10X" fmla="*/ 3 w 50"/>
                  <a:gd name="GluePoint10Y" fmla="*/ 25 h 27"/>
                  <a:gd name="GluePoint11X" fmla="*/ 15 w 50"/>
                  <a:gd name="GluePoint11Y" fmla="*/ 27 h 27"/>
                  <a:gd name="GluePoint12X" fmla="*/ 49 w 50"/>
                  <a:gd name="GluePoint12Y" fmla="*/ 24 h 27"/>
                  <a:gd name="GluePoint13X" fmla="*/ 50 w 50"/>
                  <a:gd name="GluePoint13Y" fmla="*/ 22 h 27"/>
                  <a:gd name="GluePoint14X" fmla="*/ 50 w 50"/>
                  <a:gd name="GluePoint14Y" fmla="*/ 16 h 27"/>
                  <a:gd name="GluePoint15X" fmla="*/ 42 w 50"/>
                  <a:gd name="GluePoint15Y" fmla="*/ 12 h 27"/>
                  <a:gd name="GluePoint16X" fmla="*/ 42 w 50"/>
                  <a:gd name="GluePoint16Y" fmla="*/ 8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50" h="27">
                    <a:moveTo>
                      <a:pt x="42" y="8"/>
                    </a:moveTo>
                    <a:lnTo>
                      <a:pt x="36" y="4"/>
                    </a:lnTo>
                    <a:lnTo>
                      <a:pt x="31" y="4"/>
                    </a:lnTo>
                    <a:lnTo>
                      <a:pt x="23" y="3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9" y="4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3" y="25"/>
                    </a:lnTo>
                    <a:lnTo>
                      <a:pt x="15" y="27"/>
                    </a:lnTo>
                    <a:lnTo>
                      <a:pt x="49" y="24"/>
                    </a:lnTo>
                    <a:lnTo>
                      <a:pt x="50" y="22"/>
                    </a:lnTo>
                    <a:lnTo>
                      <a:pt x="50" y="16"/>
                    </a:lnTo>
                    <a:lnTo>
                      <a:pt x="42" y="12"/>
                    </a:lnTo>
                    <a:lnTo>
                      <a:pt x="42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62" name="Freeform 115"/>
              <p:cNvSpPr/>
              <p:nvPr/>
            </p:nvSpPr>
            <p:spPr>
              <a:xfrm>
                <a:off x="6149880" y="2303640"/>
                <a:ext cx="128160" cy="15840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8400"/>
                  <a:gd name="textAreaBottom" fmla="*/ 158760 h 158400"/>
                  <a:gd name="GluePoint1X" fmla="*/ 78 w 81"/>
                  <a:gd name="GluePoint1Y" fmla="*/ 100 h 100"/>
                  <a:gd name="GluePoint2X" fmla="*/ 76 w 81"/>
                  <a:gd name="GluePoint2Y" fmla="*/ 92 h 100"/>
                  <a:gd name="GluePoint3X" fmla="*/ 78 w 81"/>
                  <a:gd name="GluePoint3Y" fmla="*/ 90 h 100"/>
                  <a:gd name="GluePoint4X" fmla="*/ 81 w 81"/>
                  <a:gd name="GluePoint4Y" fmla="*/ 92 h 100"/>
                  <a:gd name="GluePoint5X" fmla="*/ 80 w 81"/>
                  <a:gd name="GluePoint5Y" fmla="*/ 82 h 100"/>
                  <a:gd name="GluePoint6X" fmla="*/ 75 w 81"/>
                  <a:gd name="GluePoint6Y" fmla="*/ 63 h 100"/>
                  <a:gd name="GluePoint7X" fmla="*/ 67 w 81"/>
                  <a:gd name="GluePoint7Y" fmla="*/ 48 h 100"/>
                  <a:gd name="GluePoint8X" fmla="*/ 65 w 81"/>
                  <a:gd name="GluePoint8Y" fmla="*/ 48 h 100"/>
                  <a:gd name="GluePoint9X" fmla="*/ 64 w 81"/>
                  <a:gd name="GluePoint9Y" fmla="*/ 53 h 100"/>
                  <a:gd name="GluePoint10X" fmla="*/ 62 w 81"/>
                  <a:gd name="GluePoint10Y" fmla="*/ 61 h 100"/>
                  <a:gd name="GluePoint11X" fmla="*/ 57 w 81"/>
                  <a:gd name="GluePoint11Y" fmla="*/ 56 h 100"/>
                  <a:gd name="GluePoint12X" fmla="*/ 54 w 81"/>
                  <a:gd name="GluePoint12Y" fmla="*/ 56 h 100"/>
                  <a:gd name="GluePoint13X" fmla="*/ 51 w 81"/>
                  <a:gd name="GluePoint13Y" fmla="*/ 47 h 100"/>
                  <a:gd name="GluePoint14X" fmla="*/ 51 w 81"/>
                  <a:gd name="GluePoint14Y" fmla="*/ 44 h 100"/>
                  <a:gd name="GluePoint15X" fmla="*/ 61 w 81"/>
                  <a:gd name="GluePoint15Y" fmla="*/ 37 h 100"/>
                  <a:gd name="GluePoint16X" fmla="*/ 65 w 81"/>
                  <a:gd name="GluePoint16Y" fmla="*/ 26 h 100"/>
                  <a:gd name="GluePoint17X" fmla="*/ 54 w 81"/>
                  <a:gd name="GluePoint17Y" fmla="*/ 23 h 100"/>
                  <a:gd name="GluePoint18X" fmla="*/ 32 w 81"/>
                  <a:gd name="GluePoint18Y" fmla="*/ 23 h 100"/>
                  <a:gd name="GluePoint19X" fmla="*/ 26 w 81"/>
                  <a:gd name="GluePoint19Y" fmla="*/ 18 h 100"/>
                  <a:gd name="GluePoint20X" fmla="*/ 21 w 81"/>
                  <a:gd name="GluePoint20Y" fmla="*/ 5 h 100"/>
                  <a:gd name="GluePoint21X" fmla="*/ 19 w 81"/>
                  <a:gd name="GluePoint21Y" fmla="*/ 10 h 100"/>
                  <a:gd name="GluePoint22X" fmla="*/ 18 w 81"/>
                  <a:gd name="GluePoint22Y" fmla="*/ 8 h 100"/>
                  <a:gd name="GluePoint23X" fmla="*/ 16 w 81"/>
                  <a:gd name="GluePoint23Y" fmla="*/ 10 h 100"/>
                  <a:gd name="GluePoint24X" fmla="*/ 11 w 81"/>
                  <a:gd name="GluePoint24Y" fmla="*/ 2 h 100"/>
                  <a:gd name="GluePoint25X" fmla="*/ 10 w 81"/>
                  <a:gd name="GluePoint25Y" fmla="*/ 2 h 100"/>
                  <a:gd name="GluePoint26X" fmla="*/ 10 w 81"/>
                  <a:gd name="GluePoint26Y" fmla="*/ 7 h 100"/>
                  <a:gd name="GluePoint27X" fmla="*/ 5 w 81"/>
                  <a:gd name="GluePoint27Y" fmla="*/ 0 h 100"/>
                  <a:gd name="GluePoint28X" fmla="*/ 0 w 81"/>
                  <a:gd name="GluePoint28Y" fmla="*/ 11 h 100"/>
                  <a:gd name="GluePoint29X" fmla="*/ 3 w 81"/>
                  <a:gd name="GluePoint29Y" fmla="*/ 16 h 100"/>
                  <a:gd name="GluePoint30X" fmla="*/ 10 w 81"/>
                  <a:gd name="GluePoint30Y" fmla="*/ 18 h 100"/>
                  <a:gd name="GluePoint31X" fmla="*/ 11 w 81"/>
                  <a:gd name="GluePoint31Y" fmla="*/ 23 h 100"/>
                  <a:gd name="GluePoint32X" fmla="*/ 5 w 81"/>
                  <a:gd name="GluePoint32Y" fmla="*/ 23 h 100"/>
                  <a:gd name="GluePoint33X" fmla="*/ 5 w 81"/>
                  <a:gd name="GluePoint33Y" fmla="*/ 24 h 100"/>
                  <a:gd name="GluePoint34X" fmla="*/ 2 w 81"/>
                  <a:gd name="GluePoint34Y" fmla="*/ 26 h 100"/>
                  <a:gd name="GluePoint35X" fmla="*/ 0 w 81"/>
                  <a:gd name="GluePoint35Y" fmla="*/ 31 h 100"/>
                  <a:gd name="GluePoint36X" fmla="*/ 11 w 81"/>
                  <a:gd name="GluePoint36Y" fmla="*/ 39 h 100"/>
                  <a:gd name="GluePoint37X" fmla="*/ 13 w 81"/>
                  <a:gd name="GluePoint37Y" fmla="*/ 50 h 100"/>
                  <a:gd name="GluePoint38X" fmla="*/ 16 w 81"/>
                  <a:gd name="GluePoint38Y" fmla="*/ 58 h 100"/>
                  <a:gd name="GluePoint39X" fmla="*/ 18 w 81"/>
                  <a:gd name="GluePoint39Y" fmla="*/ 66 h 100"/>
                  <a:gd name="GluePoint40X" fmla="*/ 19 w 81"/>
                  <a:gd name="GluePoint40Y" fmla="*/ 71 h 100"/>
                  <a:gd name="GluePoint41X" fmla="*/ 24 w 81"/>
                  <a:gd name="GluePoint41Y" fmla="*/ 87 h 100"/>
                  <a:gd name="GluePoint42X" fmla="*/ 35 w 81"/>
                  <a:gd name="GluePoint42Y" fmla="*/ 82 h 100"/>
                  <a:gd name="GluePoint43X" fmla="*/ 35 w 81"/>
                  <a:gd name="GluePoint43Y" fmla="*/ 85 h 100"/>
                  <a:gd name="GluePoint44X" fmla="*/ 40 w 81"/>
                  <a:gd name="GluePoint44Y" fmla="*/ 79 h 100"/>
                  <a:gd name="GluePoint45X" fmla="*/ 43 w 81"/>
                  <a:gd name="GluePoint45Y" fmla="*/ 84 h 100"/>
                  <a:gd name="GluePoint46X" fmla="*/ 48 w 81"/>
                  <a:gd name="GluePoint46Y" fmla="*/ 76 h 100"/>
                  <a:gd name="GluePoint47X" fmla="*/ 46 w 81"/>
                  <a:gd name="GluePoint47Y" fmla="*/ 69 h 100"/>
                  <a:gd name="GluePoint48X" fmla="*/ 49 w 81"/>
                  <a:gd name="GluePoint48Y" fmla="*/ 63 h 100"/>
                  <a:gd name="GluePoint49X" fmla="*/ 54 w 81"/>
                  <a:gd name="GluePoint49Y" fmla="*/ 68 h 100"/>
                  <a:gd name="GluePoint50X" fmla="*/ 61 w 81"/>
                  <a:gd name="GluePoint50Y" fmla="*/ 66 h 100"/>
                  <a:gd name="GluePoint51X" fmla="*/ 62 w 81"/>
                  <a:gd name="GluePoint51Y" fmla="*/ 68 h 100"/>
                  <a:gd name="GluePoint52X" fmla="*/ 69 w 81"/>
                  <a:gd name="GluePoint52Y" fmla="*/ 76 h 100"/>
                  <a:gd name="GluePoint53X" fmla="*/ 73 w 81"/>
                  <a:gd name="GluePoint53Y" fmla="*/ 95 h 100"/>
                  <a:gd name="GluePoint54X" fmla="*/ 78 w 81"/>
                  <a:gd name="GluePoint54Y" fmla="*/ 100 h 1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81" h="100">
                    <a:moveTo>
                      <a:pt x="78" y="100"/>
                    </a:moveTo>
                    <a:lnTo>
                      <a:pt x="76" y="92"/>
                    </a:lnTo>
                    <a:lnTo>
                      <a:pt x="78" y="90"/>
                    </a:lnTo>
                    <a:lnTo>
                      <a:pt x="81" y="92"/>
                    </a:lnTo>
                    <a:lnTo>
                      <a:pt x="80" y="82"/>
                    </a:lnTo>
                    <a:lnTo>
                      <a:pt x="75" y="63"/>
                    </a:lnTo>
                    <a:lnTo>
                      <a:pt x="67" y="48"/>
                    </a:lnTo>
                    <a:lnTo>
                      <a:pt x="65" y="48"/>
                    </a:lnTo>
                    <a:lnTo>
                      <a:pt x="64" y="53"/>
                    </a:lnTo>
                    <a:lnTo>
                      <a:pt x="62" y="61"/>
                    </a:lnTo>
                    <a:lnTo>
                      <a:pt x="57" y="56"/>
                    </a:lnTo>
                    <a:lnTo>
                      <a:pt x="54" y="56"/>
                    </a:lnTo>
                    <a:lnTo>
                      <a:pt x="51" y="47"/>
                    </a:lnTo>
                    <a:lnTo>
                      <a:pt x="51" y="44"/>
                    </a:lnTo>
                    <a:lnTo>
                      <a:pt x="61" y="37"/>
                    </a:lnTo>
                    <a:lnTo>
                      <a:pt x="65" y="26"/>
                    </a:lnTo>
                    <a:lnTo>
                      <a:pt x="54" y="23"/>
                    </a:lnTo>
                    <a:lnTo>
                      <a:pt x="32" y="23"/>
                    </a:lnTo>
                    <a:lnTo>
                      <a:pt x="26" y="18"/>
                    </a:lnTo>
                    <a:lnTo>
                      <a:pt x="21" y="5"/>
                    </a:lnTo>
                    <a:lnTo>
                      <a:pt x="19" y="10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7"/>
                    </a:lnTo>
                    <a:lnTo>
                      <a:pt x="5" y="0"/>
                    </a:lnTo>
                    <a:lnTo>
                      <a:pt x="0" y="11"/>
                    </a:lnTo>
                    <a:lnTo>
                      <a:pt x="3" y="16"/>
                    </a:lnTo>
                    <a:lnTo>
                      <a:pt x="10" y="18"/>
                    </a:lnTo>
                    <a:lnTo>
                      <a:pt x="11" y="23"/>
                    </a:lnTo>
                    <a:lnTo>
                      <a:pt x="5" y="23"/>
                    </a:lnTo>
                    <a:lnTo>
                      <a:pt x="5" y="24"/>
                    </a:lnTo>
                    <a:lnTo>
                      <a:pt x="2" y="26"/>
                    </a:lnTo>
                    <a:lnTo>
                      <a:pt x="0" y="31"/>
                    </a:lnTo>
                    <a:lnTo>
                      <a:pt x="11" y="39"/>
                    </a:lnTo>
                    <a:lnTo>
                      <a:pt x="13" y="50"/>
                    </a:lnTo>
                    <a:lnTo>
                      <a:pt x="16" y="58"/>
                    </a:lnTo>
                    <a:lnTo>
                      <a:pt x="18" y="66"/>
                    </a:lnTo>
                    <a:lnTo>
                      <a:pt x="19" y="71"/>
                    </a:lnTo>
                    <a:lnTo>
                      <a:pt x="24" y="87"/>
                    </a:lnTo>
                    <a:lnTo>
                      <a:pt x="35" y="82"/>
                    </a:lnTo>
                    <a:lnTo>
                      <a:pt x="35" y="85"/>
                    </a:lnTo>
                    <a:lnTo>
                      <a:pt x="40" y="79"/>
                    </a:lnTo>
                    <a:lnTo>
                      <a:pt x="43" y="84"/>
                    </a:lnTo>
                    <a:lnTo>
                      <a:pt x="48" y="76"/>
                    </a:lnTo>
                    <a:lnTo>
                      <a:pt x="46" y="69"/>
                    </a:lnTo>
                    <a:lnTo>
                      <a:pt x="49" y="63"/>
                    </a:lnTo>
                    <a:lnTo>
                      <a:pt x="54" y="68"/>
                    </a:lnTo>
                    <a:lnTo>
                      <a:pt x="61" y="66"/>
                    </a:lnTo>
                    <a:lnTo>
                      <a:pt x="62" y="68"/>
                    </a:lnTo>
                    <a:lnTo>
                      <a:pt x="69" y="76"/>
                    </a:lnTo>
                    <a:lnTo>
                      <a:pt x="73" y="95"/>
                    </a:lnTo>
                    <a:lnTo>
                      <a:pt x="78" y="10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63" name="Freeform 116"/>
              <p:cNvSpPr/>
              <p:nvPr/>
            </p:nvSpPr>
            <p:spPr>
              <a:xfrm>
                <a:off x="6864480" y="1846440"/>
                <a:ext cx="107640" cy="1458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45800"/>
                  <a:gd name="textAreaBottom" fmla="*/ 146160 h 145800"/>
                  <a:gd name="GluePoint1X" fmla="*/ 0 w 68"/>
                  <a:gd name="GluePoint1Y" fmla="*/ 53 h 92"/>
                  <a:gd name="GluePoint2X" fmla="*/ 6 w 68"/>
                  <a:gd name="GluePoint2Y" fmla="*/ 60 h 92"/>
                  <a:gd name="GluePoint3X" fmla="*/ 8 w 68"/>
                  <a:gd name="GluePoint3Y" fmla="*/ 58 h 92"/>
                  <a:gd name="GluePoint4X" fmla="*/ 19 w 68"/>
                  <a:gd name="GluePoint4Y" fmla="*/ 60 h 92"/>
                  <a:gd name="GluePoint5X" fmla="*/ 20 w 68"/>
                  <a:gd name="GluePoint5Y" fmla="*/ 73 h 92"/>
                  <a:gd name="GluePoint6X" fmla="*/ 22 w 68"/>
                  <a:gd name="GluePoint6Y" fmla="*/ 74 h 92"/>
                  <a:gd name="GluePoint7X" fmla="*/ 25 w 68"/>
                  <a:gd name="GluePoint7Y" fmla="*/ 74 h 92"/>
                  <a:gd name="GluePoint8X" fmla="*/ 20 w 68"/>
                  <a:gd name="GluePoint8Y" fmla="*/ 79 h 92"/>
                  <a:gd name="GluePoint9X" fmla="*/ 20 w 68"/>
                  <a:gd name="GluePoint9Y" fmla="*/ 85 h 92"/>
                  <a:gd name="GluePoint10X" fmla="*/ 27 w 68"/>
                  <a:gd name="GluePoint10Y" fmla="*/ 85 h 92"/>
                  <a:gd name="GluePoint11X" fmla="*/ 25 w 68"/>
                  <a:gd name="GluePoint11Y" fmla="*/ 89 h 92"/>
                  <a:gd name="GluePoint12X" fmla="*/ 31 w 68"/>
                  <a:gd name="GluePoint12Y" fmla="*/ 92 h 92"/>
                  <a:gd name="GluePoint13X" fmla="*/ 35 w 68"/>
                  <a:gd name="GluePoint13Y" fmla="*/ 90 h 92"/>
                  <a:gd name="GluePoint14X" fmla="*/ 33 w 68"/>
                  <a:gd name="GluePoint14Y" fmla="*/ 87 h 92"/>
                  <a:gd name="GluePoint15X" fmla="*/ 43 w 68"/>
                  <a:gd name="GluePoint15Y" fmla="*/ 92 h 92"/>
                  <a:gd name="GluePoint16X" fmla="*/ 46 w 68"/>
                  <a:gd name="GluePoint16Y" fmla="*/ 89 h 92"/>
                  <a:gd name="GluePoint17X" fmla="*/ 49 w 68"/>
                  <a:gd name="GluePoint17Y" fmla="*/ 92 h 92"/>
                  <a:gd name="GluePoint18X" fmla="*/ 54 w 68"/>
                  <a:gd name="GluePoint18Y" fmla="*/ 84 h 92"/>
                  <a:gd name="GluePoint19X" fmla="*/ 63 w 68"/>
                  <a:gd name="GluePoint19Y" fmla="*/ 82 h 92"/>
                  <a:gd name="GluePoint20X" fmla="*/ 68 w 68"/>
                  <a:gd name="GluePoint20Y" fmla="*/ 77 h 92"/>
                  <a:gd name="GluePoint21X" fmla="*/ 54 w 68"/>
                  <a:gd name="GluePoint21Y" fmla="*/ 68 h 92"/>
                  <a:gd name="GluePoint22X" fmla="*/ 49 w 68"/>
                  <a:gd name="GluePoint22Y" fmla="*/ 66 h 92"/>
                  <a:gd name="GluePoint23X" fmla="*/ 44 w 68"/>
                  <a:gd name="GluePoint23Y" fmla="*/ 55 h 92"/>
                  <a:gd name="GluePoint24X" fmla="*/ 49 w 68"/>
                  <a:gd name="GluePoint24Y" fmla="*/ 52 h 92"/>
                  <a:gd name="GluePoint25X" fmla="*/ 55 w 68"/>
                  <a:gd name="GluePoint25Y" fmla="*/ 50 h 92"/>
                  <a:gd name="GluePoint26X" fmla="*/ 60 w 68"/>
                  <a:gd name="GluePoint26Y" fmla="*/ 44 h 92"/>
                  <a:gd name="GluePoint27X" fmla="*/ 65 w 68"/>
                  <a:gd name="GluePoint27Y" fmla="*/ 36 h 92"/>
                  <a:gd name="GluePoint28X" fmla="*/ 58 w 68"/>
                  <a:gd name="GluePoint28Y" fmla="*/ 24 h 92"/>
                  <a:gd name="GluePoint29X" fmla="*/ 60 w 68"/>
                  <a:gd name="GluePoint29Y" fmla="*/ 18 h 92"/>
                  <a:gd name="GluePoint30X" fmla="*/ 62 w 68"/>
                  <a:gd name="GluePoint30Y" fmla="*/ 12 h 92"/>
                  <a:gd name="GluePoint31X" fmla="*/ 65 w 68"/>
                  <a:gd name="GluePoint31Y" fmla="*/ 12 h 92"/>
                  <a:gd name="GluePoint32X" fmla="*/ 65 w 68"/>
                  <a:gd name="GluePoint32Y" fmla="*/ 10 h 92"/>
                  <a:gd name="GluePoint33X" fmla="*/ 62 w 68"/>
                  <a:gd name="GluePoint33Y" fmla="*/ 7 h 92"/>
                  <a:gd name="GluePoint34X" fmla="*/ 58 w 68"/>
                  <a:gd name="GluePoint34Y" fmla="*/ 7 h 92"/>
                  <a:gd name="GluePoint35X" fmla="*/ 51 w 68"/>
                  <a:gd name="GluePoint35Y" fmla="*/ 0 h 92"/>
                  <a:gd name="GluePoint36X" fmla="*/ 49 w 68"/>
                  <a:gd name="GluePoint36Y" fmla="*/ 2 h 92"/>
                  <a:gd name="GluePoint37X" fmla="*/ 49 w 68"/>
                  <a:gd name="GluePoint37Y" fmla="*/ 12 h 92"/>
                  <a:gd name="GluePoint38X" fmla="*/ 44 w 68"/>
                  <a:gd name="GluePoint38Y" fmla="*/ 16 h 92"/>
                  <a:gd name="GluePoint39X" fmla="*/ 35 w 68"/>
                  <a:gd name="GluePoint39Y" fmla="*/ 18 h 92"/>
                  <a:gd name="GluePoint40X" fmla="*/ 35 w 68"/>
                  <a:gd name="GluePoint40Y" fmla="*/ 20 h 92"/>
                  <a:gd name="GluePoint41X" fmla="*/ 39 w 68"/>
                  <a:gd name="GluePoint41Y" fmla="*/ 28 h 92"/>
                  <a:gd name="GluePoint42X" fmla="*/ 30 w 68"/>
                  <a:gd name="GluePoint42Y" fmla="*/ 28 h 92"/>
                  <a:gd name="GluePoint43X" fmla="*/ 19 w 68"/>
                  <a:gd name="GluePoint43Y" fmla="*/ 24 h 92"/>
                  <a:gd name="GluePoint44X" fmla="*/ 12 w 68"/>
                  <a:gd name="GluePoint44Y" fmla="*/ 37 h 92"/>
                  <a:gd name="GluePoint45X" fmla="*/ 1 w 68"/>
                  <a:gd name="GluePoint45Y" fmla="*/ 44 h 92"/>
                  <a:gd name="GluePoint46X" fmla="*/ 0 w 68"/>
                  <a:gd name="GluePoint46Y" fmla="*/ 53 h 9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68" h="92">
                    <a:moveTo>
                      <a:pt x="0" y="53"/>
                    </a:moveTo>
                    <a:lnTo>
                      <a:pt x="6" y="60"/>
                    </a:lnTo>
                    <a:lnTo>
                      <a:pt x="8" y="58"/>
                    </a:lnTo>
                    <a:lnTo>
                      <a:pt x="19" y="60"/>
                    </a:lnTo>
                    <a:lnTo>
                      <a:pt x="20" y="73"/>
                    </a:lnTo>
                    <a:lnTo>
                      <a:pt x="22" y="74"/>
                    </a:lnTo>
                    <a:lnTo>
                      <a:pt x="25" y="74"/>
                    </a:lnTo>
                    <a:lnTo>
                      <a:pt x="20" y="79"/>
                    </a:lnTo>
                    <a:lnTo>
                      <a:pt x="20" y="85"/>
                    </a:lnTo>
                    <a:lnTo>
                      <a:pt x="27" y="85"/>
                    </a:lnTo>
                    <a:lnTo>
                      <a:pt x="25" y="89"/>
                    </a:lnTo>
                    <a:lnTo>
                      <a:pt x="31" y="92"/>
                    </a:lnTo>
                    <a:lnTo>
                      <a:pt x="35" y="90"/>
                    </a:lnTo>
                    <a:lnTo>
                      <a:pt x="33" y="87"/>
                    </a:lnTo>
                    <a:lnTo>
                      <a:pt x="43" y="92"/>
                    </a:lnTo>
                    <a:lnTo>
                      <a:pt x="46" y="89"/>
                    </a:lnTo>
                    <a:lnTo>
                      <a:pt x="49" y="92"/>
                    </a:lnTo>
                    <a:lnTo>
                      <a:pt x="54" y="84"/>
                    </a:lnTo>
                    <a:lnTo>
                      <a:pt x="63" y="82"/>
                    </a:lnTo>
                    <a:lnTo>
                      <a:pt x="68" y="77"/>
                    </a:lnTo>
                    <a:lnTo>
                      <a:pt x="54" y="68"/>
                    </a:lnTo>
                    <a:lnTo>
                      <a:pt x="49" y="66"/>
                    </a:lnTo>
                    <a:lnTo>
                      <a:pt x="44" y="55"/>
                    </a:lnTo>
                    <a:lnTo>
                      <a:pt x="49" y="52"/>
                    </a:lnTo>
                    <a:lnTo>
                      <a:pt x="55" y="50"/>
                    </a:lnTo>
                    <a:lnTo>
                      <a:pt x="60" y="44"/>
                    </a:lnTo>
                    <a:lnTo>
                      <a:pt x="65" y="36"/>
                    </a:lnTo>
                    <a:lnTo>
                      <a:pt x="58" y="24"/>
                    </a:lnTo>
                    <a:lnTo>
                      <a:pt x="60" y="18"/>
                    </a:lnTo>
                    <a:lnTo>
                      <a:pt x="62" y="12"/>
                    </a:lnTo>
                    <a:lnTo>
                      <a:pt x="65" y="12"/>
                    </a:lnTo>
                    <a:lnTo>
                      <a:pt x="65" y="10"/>
                    </a:lnTo>
                    <a:lnTo>
                      <a:pt x="62" y="7"/>
                    </a:lnTo>
                    <a:lnTo>
                      <a:pt x="58" y="7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9" y="12"/>
                    </a:lnTo>
                    <a:lnTo>
                      <a:pt x="44" y="16"/>
                    </a:lnTo>
                    <a:lnTo>
                      <a:pt x="35" y="18"/>
                    </a:lnTo>
                    <a:lnTo>
                      <a:pt x="35" y="20"/>
                    </a:lnTo>
                    <a:lnTo>
                      <a:pt x="39" y="28"/>
                    </a:lnTo>
                    <a:lnTo>
                      <a:pt x="30" y="28"/>
                    </a:lnTo>
                    <a:lnTo>
                      <a:pt x="19" y="24"/>
                    </a:lnTo>
                    <a:lnTo>
                      <a:pt x="12" y="37"/>
                    </a:lnTo>
                    <a:lnTo>
                      <a:pt x="1" y="4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64" name="Freeform 117"/>
              <p:cNvSpPr/>
              <p:nvPr/>
            </p:nvSpPr>
            <p:spPr>
              <a:xfrm>
                <a:off x="5651640" y="19288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1 h 3"/>
                  <a:gd name="GluePoint2X" fmla="*/ 0 w 3"/>
                  <a:gd name="GluePoint2Y" fmla="*/ 0 h 3"/>
                  <a:gd name="GluePoint3X" fmla="*/ 0 w 3"/>
                  <a:gd name="GluePoint3Y" fmla="*/ 3 h 3"/>
                  <a:gd name="GluePoint4X" fmla="*/ 3 w 3"/>
                  <a:gd name="GluePoint4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1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65" name="Freeform 118"/>
              <p:cNvSpPr/>
              <p:nvPr/>
            </p:nvSpPr>
            <p:spPr>
              <a:xfrm>
                <a:off x="5657760" y="1920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5 w 5"/>
                  <a:gd name="GluePoint1Y" fmla="*/ 5 h 5"/>
                  <a:gd name="GluePoint2X" fmla="*/ 2 w 5"/>
                  <a:gd name="GluePoint2Y" fmla="*/ 0 h 5"/>
                  <a:gd name="GluePoint3X" fmla="*/ 0 w 5"/>
                  <a:gd name="GluePoint3Y" fmla="*/ 1 h 5"/>
                  <a:gd name="GluePoint4X" fmla="*/ 2 w 5"/>
                  <a:gd name="GluePoint4Y" fmla="*/ 5 h 5"/>
                  <a:gd name="GluePoint5X" fmla="*/ 5 w 5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5" y="5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66" name="Freeform 119"/>
              <p:cNvSpPr/>
              <p:nvPr/>
            </p:nvSpPr>
            <p:spPr>
              <a:xfrm>
                <a:off x="5673600" y="19256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5 w 5"/>
                  <a:gd name="GluePoint1Y" fmla="*/ 2 h 2"/>
                  <a:gd name="GluePoint2X" fmla="*/ 0 w 5"/>
                  <a:gd name="GluePoint2Y" fmla="*/ 0 h 2"/>
                  <a:gd name="GluePoint3X" fmla="*/ 2 w 5"/>
                  <a:gd name="GluePoint3Y" fmla="*/ 2 h 2"/>
                  <a:gd name="GluePoint4X" fmla="*/ 5 w 5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5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67" name="Freeform 120"/>
              <p:cNvSpPr/>
              <p:nvPr/>
            </p:nvSpPr>
            <p:spPr>
              <a:xfrm>
                <a:off x="5622840" y="1836720"/>
                <a:ext cx="226800" cy="109080"/>
              </a:xfrm>
              <a:custGeom>
                <a:avLst/>
                <a:gdLst>
                  <a:gd name="textAreaLeft" fmla="*/ 0 w 226800"/>
                  <a:gd name="textAreaRight" fmla="*/ 227160 w 226800"/>
                  <a:gd name="textAreaTop" fmla="*/ 0 h 109080"/>
                  <a:gd name="textAreaBottom" fmla="*/ 109440 h 109080"/>
                  <a:gd name="GluePoint1X" fmla="*/ 10 w 143"/>
                  <a:gd name="GluePoint1Y" fmla="*/ 14 h 69"/>
                  <a:gd name="GluePoint2X" fmla="*/ 10 w 143"/>
                  <a:gd name="GluePoint2Y" fmla="*/ 8 h 69"/>
                  <a:gd name="GluePoint3X" fmla="*/ 16 w 143"/>
                  <a:gd name="GluePoint3Y" fmla="*/ 6 h 69"/>
                  <a:gd name="GluePoint4X" fmla="*/ 27 w 143"/>
                  <a:gd name="GluePoint4Y" fmla="*/ 8 h 69"/>
                  <a:gd name="GluePoint5X" fmla="*/ 43 w 143"/>
                  <a:gd name="GluePoint5Y" fmla="*/ 13 h 69"/>
                  <a:gd name="GluePoint6X" fmla="*/ 43 w 143"/>
                  <a:gd name="GluePoint6Y" fmla="*/ 5 h 69"/>
                  <a:gd name="GluePoint7X" fmla="*/ 51 w 143"/>
                  <a:gd name="GluePoint7Y" fmla="*/ 0 h 69"/>
                  <a:gd name="GluePoint8X" fmla="*/ 59 w 143"/>
                  <a:gd name="GluePoint8Y" fmla="*/ 3 h 69"/>
                  <a:gd name="GluePoint9X" fmla="*/ 69 w 143"/>
                  <a:gd name="GluePoint9Y" fmla="*/ 5 h 69"/>
                  <a:gd name="GluePoint10X" fmla="*/ 92 w 143"/>
                  <a:gd name="GluePoint10Y" fmla="*/ 3 h 69"/>
                  <a:gd name="GluePoint11X" fmla="*/ 124 w 143"/>
                  <a:gd name="GluePoint11Y" fmla="*/ 8 h 69"/>
                  <a:gd name="GluePoint12X" fmla="*/ 129 w 143"/>
                  <a:gd name="GluePoint12Y" fmla="*/ 13 h 69"/>
                  <a:gd name="GluePoint13X" fmla="*/ 142 w 143"/>
                  <a:gd name="GluePoint13Y" fmla="*/ 16 h 69"/>
                  <a:gd name="GluePoint14X" fmla="*/ 143 w 143"/>
                  <a:gd name="GluePoint14Y" fmla="*/ 22 h 69"/>
                  <a:gd name="GluePoint15X" fmla="*/ 124 w 143"/>
                  <a:gd name="GluePoint15Y" fmla="*/ 32 h 69"/>
                  <a:gd name="GluePoint16X" fmla="*/ 121 w 143"/>
                  <a:gd name="GluePoint16Y" fmla="*/ 38 h 69"/>
                  <a:gd name="GluePoint17X" fmla="*/ 103 w 143"/>
                  <a:gd name="GluePoint17Y" fmla="*/ 42 h 69"/>
                  <a:gd name="GluePoint18X" fmla="*/ 102 w 143"/>
                  <a:gd name="GluePoint18Y" fmla="*/ 48 h 69"/>
                  <a:gd name="GluePoint19X" fmla="*/ 99 w 143"/>
                  <a:gd name="GluePoint19Y" fmla="*/ 51 h 69"/>
                  <a:gd name="GluePoint20X" fmla="*/ 89 w 143"/>
                  <a:gd name="GluePoint20Y" fmla="*/ 51 h 69"/>
                  <a:gd name="GluePoint21X" fmla="*/ 86 w 143"/>
                  <a:gd name="GluePoint21Y" fmla="*/ 48 h 69"/>
                  <a:gd name="GluePoint22X" fmla="*/ 83 w 143"/>
                  <a:gd name="GluePoint22Y" fmla="*/ 48 h 69"/>
                  <a:gd name="GluePoint23X" fmla="*/ 78 w 143"/>
                  <a:gd name="GluePoint23Y" fmla="*/ 48 h 69"/>
                  <a:gd name="GluePoint24X" fmla="*/ 76 w 143"/>
                  <a:gd name="GluePoint24Y" fmla="*/ 51 h 69"/>
                  <a:gd name="GluePoint25X" fmla="*/ 67 w 143"/>
                  <a:gd name="GluePoint25Y" fmla="*/ 56 h 69"/>
                  <a:gd name="GluePoint26X" fmla="*/ 65 w 143"/>
                  <a:gd name="GluePoint26Y" fmla="*/ 61 h 69"/>
                  <a:gd name="GluePoint27X" fmla="*/ 67 w 143"/>
                  <a:gd name="GluePoint27Y" fmla="*/ 64 h 69"/>
                  <a:gd name="GluePoint28X" fmla="*/ 61 w 143"/>
                  <a:gd name="GluePoint28Y" fmla="*/ 63 h 69"/>
                  <a:gd name="GluePoint29X" fmla="*/ 62 w 143"/>
                  <a:gd name="GluePoint29Y" fmla="*/ 66 h 69"/>
                  <a:gd name="GluePoint30X" fmla="*/ 53 w 143"/>
                  <a:gd name="GluePoint30Y" fmla="*/ 66 h 69"/>
                  <a:gd name="GluePoint31X" fmla="*/ 45 w 143"/>
                  <a:gd name="GluePoint31Y" fmla="*/ 69 h 69"/>
                  <a:gd name="GluePoint32X" fmla="*/ 38 w 143"/>
                  <a:gd name="GluePoint32Y" fmla="*/ 69 h 69"/>
                  <a:gd name="GluePoint33X" fmla="*/ 37 w 143"/>
                  <a:gd name="GluePoint33Y" fmla="*/ 64 h 69"/>
                  <a:gd name="GluePoint34X" fmla="*/ 32 w 143"/>
                  <a:gd name="GluePoint34Y" fmla="*/ 63 h 69"/>
                  <a:gd name="GluePoint35X" fmla="*/ 26 w 143"/>
                  <a:gd name="GluePoint35Y" fmla="*/ 66 h 69"/>
                  <a:gd name="GluePoint36X" fmla="*/ 19 w 143"/>
                  <a:gd name="GluePoint36Y" fmla="*/ 63 h 69"/>
                  <a:gd name="GluePoint37X" fmla="*/ 3 w 143"/>
                  <a:gd name="GluePoint37Y" fmla="*/ 64 h 69"/>
                  <a:gd name="GluePoint38X" fmla="*/ 2 w 143"/>
                  <a:gd name="GluePoint38Y" fmla="*/ 63 h 69"/>
                  <a:gd name="GluePoint39X" fmla="*/ 0 w 143"/>
                  <a:gd name="GluePoint39Y" fmla="*/ 56 h 69"/>
                  <a:gd name="GluePoint40X" fmla="*/ 5 w 143"/>
                  <a:gd name="GluePoint40Y" fmla="*/ 53 h 69"/>
                  <a:gd name="GluePoint41X" fmla="*/ 11 w 143"/>
                  <a:gd name="GluePoint41Y" fmla="*/ 53 h 69"/>
                  <a:gd name="GluePoint42X" fmla="*/ 18 w 143"/>
                  <a:gd name="GluePoint42Y" fmla="*/ 56 h 69"/>
                  <a:gd name="GluePoint43X" fmla="*/ 21 w 143"/>
                  <a:gd name="GluePoint43Y" fmla="*/ 51 h 69"/>
                  <a:gd name="GluePoint44X" fmla="*/ 35 w 143"/>
                  <a:gd name="GluePoint44Y" fmla="*/ 51 h 69"/>
                  <a:gd name="GluePoint45X" fmla="*/ 38 w 143"/>
                  <a:gd name="GluePoint45Y" fmla="*/ 48 h 69"/>
                  <a:gd name="GluePoint46X" fmla="*/ 43 w 143"/>
                  <a:gd name="GluePoint46Y" fmla="*/ 46 h 69"/>
                  <a:gd name="GluePoint47X" fmla="*/ 49 w 143"/>
                  <a:gd name="GluePoint47Y" fmla="*/ 42 h 69"/>
                  <a:gd name="GluePoint48X" fmla="*/ 35 w 143"/>
                  <a:gd name="GluePoint48Y" fmla="*/ 37 h 69"/>
                  <a:gd name="GluePoint49X" fmla="*/ 29 w 143"/>
                  <a:gd name="GluePoint49Y" fmla="*/ 34 h 69"/>
                  <a:gd name="GluePoint50X" fmla="*/ 29 w 143"/>
                  <a:gd name="GluePoint50Y" fmla="*/ 32 h 69"/>
                  <a:gd name="GluePoint51X" fmla="*/ 26 w 143"/>
                  <a:gd name="GluePoint51Y" fmla="*/ 29 h 69"/>
                  <a:gd name="GluePoint52X" fmla="*/ 22 w 143"/>
                  <a:gd name="GluePoint52Y" fmla="*/ 37 h 69"/>
                  <a:gd name="GluePoint53X" fmla="*/ 15 w 143"/>
                  <a:gd name="GluePoint53Y" fmla="*/ 34 h 69"/>
                  <a:gd name="GluePoint54X" fmla="*/ 11 w 143"/>
                  <a:gd name="GluePoint54Y" fmla="*/ 30 h 69"/>
                  <a:gd name="GluePoint55X" fmla="*/ 5 w 143"/>
                  <a:gd name="GluePoint55Y" fmla="*/ 29 h 69"/>
                  <a:gd name="GluePoint56X" fmla="*/ 5 w 143"/>
                  <a:gd name="GluePoint56Y" fmla="*/ 27 h 69"/>
                  <a:gd name="GluePoint57X" fmla="*/ 16 w 143"/>
                  <a:gd name="GluePoint57Y" fmla="*/ 18 h 69"/>
                  <a:gd name="GluePoint58X" fmla="*/ 15 w 143"/>
                  <a:gd name="GluePoint58Y" fmla="*/ 16 h 69"/>
                  <a:gd name="GluePoint59X" fmla="*/ 10 w 143"/>
                  <a:gd name="GluePoint59Y" fmla="*/ 14 h 6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43" h="69">
                    <a:moveTo>
                      <a:pt x="10" y="14"/>
                    </a:moveTo>
                    <a:lnTo>
                      <a:pt x="10" y="8"/>
                    </a:lnTo>
                    <a:lnTo>
                      <a:pt x="16" y="6"/>
                    </a:lnTo>
                    <a:lnTo>
                      <a:pt x="27" y="8"/>
                    </a:lnTo>
                    <a:lnTo>
                      <a:pt x="43" y="13"/>
                    </a:lnTo>
                    <a:lnTo>
                      <a:pt x="43" y="5"/>
                    </a:lnTo>
                    <a:lnTo>
                      <a:pt x="51" y="0"/>
                    </a:lnTo>
                    <a:lnTo>
                      <a:pt x="59" y="3"/>
                    </a:lnTo>
                    <a:lnTo>
                      <a:pt x="69" y="5"/>
                    </a:lnTo>
                    <a:lnTo>
                      <a:pt x="92" y="3"/>
                    </a:lnTo>
                    <a:lnTo>
                      <a:pt x="124" y="8"/>
                    </a:lnTo>
                    <a:lnTo>
                      <a:pt x="129" y="13"/>
                    </a:lnTo>
                    <a:lnTo>
                      <a:pt x="142" y="16"/>
                    </a:lnTo>
                    <a:lnTo>
                      <a:pt x="143" y="22"/>
                    </a:lnTo>
                    <a:lnTo>
                      <a:pt x="124" y="32"/>
                    </a:lnTo>
                    <a:lnTo>
                      <a:pt x="121" y="38"/>
                    </a:lnTo>
                    <a:lnTo>
                      <a:pt x="103" y="42"/>
                    </a:lnTo>
                    <a:lnTo>
                      <a:pt x="102" y="48"/>
                    </a:lnTo>
                    <a:lnTo>
                      <a:pt x="99" y="51"/>
                    </a:lnTo>
                    <a:lnTo>
                      <a:pt x="89" y="51"/>
                    </a:lnTo>
                    <a:lnTo>
                      <a:pt x="86" y="48"/>
                    </a:lnTo>
                    <a:lnTo>
                      <a:pt x="83" y="48"/>
                    </a:lnTo>
                    <a:lnTo>
                      <a:pt x="78" y="48"/>
                    </a:lnTo>
                    <a:lnTo>
                      <a:pt x="76" y="51"/>
                    </a:lnTo>
                    <a:lnTo>
                      <a:pt x="67" y="56"/>
                    </a:lnTo>
                    <a:lnTo>
                      <a:pt x="65" y="61"/>
                    </a:lnTo>
                    <a:lnTo>
                      <a:pt x="67" y="64"/>
                    </a:lnTo>
                    <a:lnTo>
                      <a:pt x="61" y="63"/>
                    </a:lnTo>
                    <a:lnTo>
                      <a:pt x="62" y="66"/>
                    </a:lnTo>
                    <a:lnTo>
                      <a:pt x="53" y="66"/>
                    </a:lnTo>
                    <a:lnTo>
                      <a:pt x="45" y="69"/>
                    </a:lnTo>
                    <a:lnTo>
                      <a:pt x="38" y="69"/>
                    </a:lnTo>
                    <a:lnTo>
                      <a:pt x="37" y="64"/>
                    </a:lnTo>
                    <a:lnTo>
                      <a:pt x="32" y="63"/>
                    </a:lnTo>
                    <a:lnTo>
                      <a:pt x="26" y="66"/>
                    </a:lnTo>
                    <a:lnTo>
                      <a:pt x="19" y="63"/>
                    </a:lnTo>
                    <a:lnTo>
                      <a:pt x="3" y="64"/>
                    </a:lnTo>
                    <a:lnTo>
                      <a:pt x="2" y="63"/>
                    </a:lnTo>
                    <a:lnTo>
                      <a:pt x="0" y="56"/>
                    </a:lnTo>
                    <a:lnTo>
                      <a:pt x="5" y="53"/>
                    </a:lnTo>
                    <a:lnTo>
                      <a:pt x="11" y="53"/>
                    </a:lnTo>
                    <a:lnTo>
                      <a:pt x="18" y="56"/>
                    </a:lnTo>
                    <a:lnTo>
                      <a:pt x="21" y="51"/>
                    </a:lnTo>
                    <a:lnTo>
                      <a:pt x="35" y="51"/>
                    </a:lnTo>
                    <a:lnTo>
                      <a:pt x="38" y="48"/>
                    </a:lnTo>
                    <a:lnTo>
                      <a:pt x="43" y="46"/>
                    </a:lnTo>
                    <a:lnTo>
                      <a:pt x="49" y="42"/>
                    </a:lnTo>
                    <a:lnTo>
                      <a:pt x="35" y="37"/>
                    </a:lnTo>
                    <a:lnTo>
                      <a:pt x="29" y="34"/>
                    </a:lnTo>
                    <a:lnTo>
                      <a:pt x="29" y="32"/>
                    </a:lnTo>
                    <a:lnTo>
                      <a:pt x="26" y="29"/>
                    </a:lnTo>
                    <a:lnTo>
                      <a:pt x="22" y="37"/>
                    </a:lnTo>
                    <a:lnTo>
                      <a:pt x="15" y="34"/>
                    </a:lnTo>
                    <a:lnTo>
                      <a:pt x="11" y="30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16" y="18"/>
                    </a:lnTo>
                    <a:lnTo>
                      <a:pt x="15" y="16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68" name="Freeform 121"/>
              <p:cNvSpPr/>
              <p:nvPr/>
            </p:nvSpPr>
            <p:spPr>
              <a:xfrm>
                <a:off x="5462640" y="1968480"/>
                <a:ext cx="306000" cy="255240"/>
              </a:xfrm>
              <a:custGeom>
                <a:avLst/>
                <a:gdLst>
                  <a:gd name="textAreaLeft" fmla="*/ 0 w 306000"/>
                  <a:gd name="textAreaRight" fmla="*/ 306360 w 306000"/>
                  <a:gd name="textAreaTop" fmla="*/ 0 h 255240"/>
                  <a:gd name="textAreaBottom" fmla="*/ 255600 h 255240"/>
                  <a:gd name="GluePoint1X" fmla="*/ 6 w 193"/>
                  <a:gd name="GluePoint1Y" fmla="*/ 63 h 161"/>
                  <a:gd name="GluePoint2X" fmla="*/ 4 w 193"/>
                  <a:gd name="GluePoint2Y" fmla="*/ 73 h 161"/>
                  <a:gd name="GluePoint3X" fmla="*/ 0 w 193"/>
                  <a:gd name="GluePoint3Y" fmla="*/ 78 h 161"/>
                  <a:gd name="GluePoint4X" fmla="*/ 6 w 193"/>
                  <a:gd name="GluePoint4Y" fmla="*/ 84 h 161"/>
                  <a:gd name="GluePoint5X" fmla="*/ 4 w 193"/>
                  <a:gd name="GluePoint5Y" fmla="*/ 97 h 161"/>
                  <a:gd name="GluePoint6X" fmla="*/ 11 w 193"/>
                  <a:gd name="GluePoint6Y" fmla="*/ 118 h 161"/>
                  <a:gd name="GluePoint7X" fmla="*/ 22 w 193"/>
                  <a:gd name="GluePoint7Y" fmla="*/ 123 h 161"/>
                  <a:gd name="GluePoint8X" fmla="*/ 27 w 193"/>
                  <a:gd name="GluePoint8Y" fmla="*/ 139 h 161"/>
                  <a:gd name="GluePoint9X" fmla="*/ 20 w 193"/>
                  <a:gd name="GluePoint9Y" fmla="*/ 153 h 161"/>
                  <a:gd name="GluePoint10X" fmla="*/ 58 w 193"/>
                  <a:gd name="GluePoint10Y" fmla="*/ 158 h 161"/>
                  <a:gd name="GluePoint11X" fmla="*/ 71 w 193"/>
                  <a:gd name="GluePoint11Y" fmla="*/ 156 h 161"/>
                  <a:gd name="GluePoint12X" fmla="*/ 98 w 193"/>
                  <a:gd name="GluePoint12Y" fmla="*/ 153 h 161"/>
                  <a:gd name="GluePoint13X" fmla="*/ 98 w 193"/>
                  <a:gd name="GluePoint13Y" fmla="*/ 147 h 161"/>
                  <a:gd name="GluePoint14X" fmla="*/ 101 w 193"/>
                  <a:gd name="GluePoint14Y" fmla="*/ 127 h 161"/>
                  <a:gd name="GluePoint15X" fmla="*/ 116 w 193"/>
                  <a:gd name="GluePoint15Y" fmla="*/ 126 h 161"/>
                  <a:gd name="GluePoint16X" fmla="*/ 120 w 193"/>
                  <a:gd name="GluePoint16Y" fmla="*/ 119 h 161"/>
                  <a:gd name="GluePoint17X" fmla="*/ 125 w 193"/>
                  <a:gd name="GluePoint17Y" fmla="*/ 119 h 161"/>
                  <a:gd name="GluePoint18X" fmla="*/ 131 w 193"/>
                  <a:gd name="GluePoint18Y" fmla="*/ 123 h 161"/>
                  <a:gd name="GluePoint19X" fmla="*/ 133 w 193"/>
                  <a:gd name="GluePoint19Y" fmla="*/ 108 h 161"/>
                  <a:gd name="GluePoint20X" fmla="*/ 136 w 193"/>
                  <a:gd name="GluePoint20Y" fmla="*/ 95 h 161"/>
                  <a:gd name="GluePoint21X" fmla="*/ 146 w 193"/>
                  <a:gd name="GluePoint21Y" fmla="*/ 90 h 161"/>
                  <a:gd name="GluePoint22X" fmla="*/ 138 w 193"/>
                  <a:gd name="GluePoint22Y" fmla="*/ 81 h 161"/>
                  <a:gd name="GluePoint23X" fmla="*/ 149 w 193"/>
                  <a:gd name="GluePoint23Y" fmla="*/ 81 h 161"/>
                  <a:gd name="GluePoint24X" fmla="*/ 154 w 193"/>
                  <a:gd name="GluePoint24Y" fmla="*/ 73 h 161"/>
                  <a:gd name="GluePoint25X" fmla="*/ 157 w 193"/>
                  <a:gd name="GluePoint25Y" fmla="*/ 60 h 161"/>
                  <a:gd name="GluePoint26X" fmla="*/ 154 w 193"/>
                  <a:gd name="GluePoint26Y" fmla="*/ 47 h 161"/>
                  <a:gd name="GluePoint27X" fmla="*/ 149 w 193"/>
                  <a:gd name="GluePoint27Y" fmla="*/ 41 h 161"/>
                  <a:gd name="GluePoint28X" fmla="*/ 155 w 193"/>
                  <a:gd name="GluePoint28Y" fmla="*/ 36 h 161"/>
                  <a:gd name="GluePoint29X" fmla="*/ 165 w 193"/>
                  <a:gd name="GluePoint29Y" fmla="*/ 29 h 161"/>
                  <a:gd name="GluePoint30X" fmla="*/ 187 w 193"/>
                  <a:gd name="GluePoint30Y" fmla="*/ 29 h 161"/>
                  <a:gd name="GluePoint31X" fmla="*/ 189 w 193"/>
                  <a:gd name="GluePoint31Y" fmla="*/ 25 h 161"/>
                  <a:gd name="GluePoint32X" fmla="*/ 193 w 193"/>
                  <a:gd name="GluePoint32Y" fmla="*/ 20 h 161"/>
                  <a:gd name="GluePoint33X" fmla="*/ 179 w 193"/>
                  <a:gd name="GluePoint33Y" fmla="*/ 23 h 161"/>
                  <a:gd name="GluePoint34X" fmla="*/ 173 w 193"/>
                  <a:gd name="GluePoint34Y" fmla="*/ 18 h 161"/>
                  <a:gd name="GluePoint35X" fmla="*/ 152 w 193"/>
                  <a:gd name="GluePoint35Y" fmla="*/ 33 h 161"/>
                  <a:gd name="GluePoint36X" fmla="*/ 144 w 193"/>
                  <a:gd name="GluePoint36Y" fmla="*/ 10 h 161"/>
                  <a:gd name="GluePoint37X" fmla="*/ 139 w 193"/>
                  <a:gd name="GluePoint37Y" fmla="*/ 4 h 161"/>
                  <a:gd name="GluePoint38X" fmla="*/ 130 w 193"/>
                  <a:gd name="GluePoint38Y" fmla="*/ 2 h 161"/>
                  <a:gd name="GluePoint39X" fmla="*/ 127 w 193"/>
                  <a:gd name="GluePoint39Y" fmla="*/ 13 h 161"/>
                  <a:gd name="GluePoint40X" fmla="*/ 117 w 193"/>
                  <a:gd name="GluePoint40Y" fmla="*/ 15 h 161"/>
                  <a:gd name="GluePoint41X" fmla="*/ 117 w 193"/>
                  <a:gd name="GluePoint41Y" fmla="*/ 23 h 161"/>
                  <a:gd name="GluePoint42X" fmla="*/ 109 w 193"/>
                  <a:gd name="GluePoint42Y" fmla="*/ 21 h 161"/>
                  <a:gd name="GluePoint43X" fmla="*/ 92 w 193"/>
                  <a:gd name="GluePoint43Y" fmla="*/ 21 h 161"/>
                  <a:gd name="GluePoint44X" fmla="*/ 71 w 193"/>
                  <a:gd name="GluePoint44Y" fmla="*/ 20 h 161"/>
                  <a:gd name="GluePoint45X" fmla="*/ 60 w 193"/>
                  <a:gd name="GluePoint45Y" fmla="*/ 18 h 161"/>
                  <a:gd name="GluePoint46X" fmla="*/ 52 w 193"/>
                  <a:gd name="GluePoint46Y" fmla="*/ 21 h 161"/>
                  <a:gd name="GluePoint47X" fmla="*/ 50 w 193"/>
                  <a:gd name="GluePoint47Y" fmla="*/ 37 h 161"/>
                  <a:gd name="GluePoint48X" fmla="*/ 33 w 193"/>
                  <a:gd name="GluePoint48Y" fmla="*/ 47 h 161"/>
                  <a:gd name="GluePoint49X" fmla="*/ 33 w 193"/>
                  <a:gd name="GluePoint49Y" fmla="*/ 54 h 161"/>
                  <a:gd name="GluePoint50X" fmla="*/ 22 w 193"/>
                  <a:gd name="GluePoint50Y" fmla="*/ 58 h 161"/>
                  <a:gd name="GluePoint51X" fmla="*/ 11 w 193"/>
                  <a:gd name="GluePoint51Y" fmla="*/ 54 h 1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93" h="161">
                    <a:moveTo>
                      <a:pt x="6" y="50"/>
                    </a:moveTo>
                    <a:lnTo>
                      <a:pt x="6" y="63"/>
                    </a:lnTo>
                    <a:lnTo>
                      <a:pt x="4" y="70"/>
                    </a:lnTo>
                    <a:lnTo>
                      <a:pt x="4" y="73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1" y="84"/>
                    </a:lnTo>
                    <a:lnTo>
                      <a:pt x="6" y="84"/>
                    </a:lnTo>
                    <a:lnTo>
                      <a:pt x="6" y="87"/>
                    </a:lnTo>
                    <a:lnTo>
                      <a:pt x="4" y="97"/>
                    </a:lnTo>
                    <a:lnTo>
                      <a:pt x="9" y="105"/>
                    </a:lnTo>
                    <a:lnTo>
                      <a:pt x="11" y="118"/>
                    </a:lnTo>
                    <a:lnTo>
                      <a:pt x="14" y="121"/>
                    </a:lnTo>
                    <a:lnTo>
                      <a:pt x="22" y="123"/>
                    </a:lnTo>
                    <a:lnTo>
                      <a:pt x="27" y="129"/>
                    </a:lnTo>
                    <a:lnTo>
                      <a:pt x="27" y="139"/>
                    </a:lnTo>
                    <a:lnTo>
                      <a:pt x="22" y="145"/>
                    </a:lnTo>
                    <a:lnTo>
                      <a:pt x="20" y="153"/>
                    </a:lnTo>
                    <a:lnTo>
                      <a:pt x="44" y="161"/>
                    </a:lnTo>
                    <a:lnTo>
                      <a:pt x="58" y="158"/>
                    </a:lnTo>
                    <a:lnTo>
                      <a:pt x="68" y="160"/>
                    </a:lnTo>
                    <a:lnTo>
                      <a:pt x="71" y="156"/>
                    </a:lnTo>
                    <a:lnTo>
                      <a:pt x="82" y="158"/>
                    </a:lnTo>
                    <a:lnTo>
                      <a:pt x="98" y="153"/>
                    </a:lnTo>
                    <a:lnTo>
                      <a:pt x="100" y="152"/>
                    </a:lnTo>
                    <a:lnTo>
                      <a:pt x="98" y="147"/>
                    </a:lnTo>
                    <a:lnTo>
                      <a:pt x="98" y="134"/>
                    </a:lnTo>
                    <a:lnTo>
                      <a:pt x="101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4" y="124"/>
                    </a:lnTo>
                    <a:lnTo>
                      <a:pt x="120" y="119"/>
                    </a:lnTo>
                    <a:lnTo>
                      <a:pt x="127" y="119"/>
                    </a:lnTo>
                    <a:lnTo>
                      <a:pt x="125" y="119"/>
                    </a:lnTo>
                    <a:lnTo>
                      <a:pt x="127" y="118"/>
                    </a:lnTo>
                    <a:lnTo>
                      <a:pt x="131" y="123"/>
                    </a:lnTo>
                    <a:lnTo>
                      <a:pt x="136" y="116"/>
                    </a:lnTo>
                    <a:lnTo>
                      <a:pt x="133" y="108"/>
                    </a:lnTo>
                    <a:lnTo>
                      <a:pt x="136" y="103"/>
                    </a:lnTo>
                    <a:lnTo>
                      <a:pt x="136" y="95"/>
                    </a:lnTo>
                    <a:lnTo>
                      <a:pt x="141" y="95"/>
                    </a:lnTo>
                    <a:lnTo>
                      <a:pt x="146" y="90"/>
                    </a:lnTo>
                    <a:lnTo>
                      <a:pt x="143" y="84"/>
                    </a:lnTo>
                    <a:lnTo>
                      <a:pt x="138" y="81"/>
                    </a:lnTo>
                    <a:lnTo>
                      <a:pt x="138" y="79"/>
                    </a:lnTo>
                    <a:lnTo>
                      <a:pt x="149" y="81"/>
                    </a:lnTo>
                    <a:lnTo>
                      <a:pt x="152" y="79"/>
                    </a:lnTo>
                    <a:lnTo>
                      <a:pt x="154" y="73"/>
                    </a:lnTo>
                    <a:lnTo>
                      <a:pt x="152" y="70"/>
                    </a:lnTo>
                    <a:lnTo>
                      <a:pt x="157" y="60"/>
                    </a:lnTo>
                    <a:lnTo>
                      <a:pt x="157" y="54"/>
                    </a:lnTo>
                    <a:lnTo>
                      <a:pt x="154" y="47"/>
                    </a:lnTo>
                    <a:lnTo>
                      <a:pt x="147" y="44"/>
                    </a:lnTo>
                    <a:lnTo>
                      <a:pt x="149" y="41"/>
                    </a:lnTo>
                    <a:lnTo>
                      <a:pt x="152" y="36"/>
                    </a:lnTo>
                    <a:lnTo>
                      <a:pt x="155" y="36"/>
                    </a:lnTo>
                    <a:lnTo>
                      <a:pt x="158" y="33"/>
                    </a:lnTo>
                    <a:lnTo>
                      <a:pt x="165" y="29"/>
                    </a:lnTo>
                    <a:lnTo>
                      <a:pt x="179" y="28"/>
                    </a:lnTo>
                    <a:lnTo>
                      <a:pt x="187" y="29"/>
                    </a:lnTo>
                    <a:lnTo>
                      <a:pt x="192" y="26"/>
                    </a:lnTo>
                    <a:lnTo>
                      <a:pt x="189" y="25"/>
                    </a:lnTo>
                    <a:lnTo>
                      <a:pt x="193" y="21"/>
                    </a:lnTo>
                    <a:lnTo>
                      <a:pt x="193" y="20"/>
                    </a:lnTo>
                    <a:lnTo>
                      <a:pt x="189" y="20"/>
                    </a:lnTo>
                    <a:lnTo>
                      <a:pt x="179" y="23"/>
                    </a:lnTo>
                    <a:lnTo>
                      <a:pt x="177" y="20"/>
                    </a:lnTo>
                    <a:lnTo>
                      <a:pt x="173" y="18"/>
                    </a:lnTo>
                    <a:lnTo>
                      <a:pt x="165" y="26"/>
                    </a:lnTo>
                    <a:lnTo>
                      <a:pt x="152" y="33"/>
                    </a:lnTo>
                    <a:lnTo>
                      <a:pt x="146" y="25"/>
                    </a:lnTo>
                    <a:lnTo>
                      <a:pt x="144" y="10"/>
                    </a:lnTo>
                    <a:lnTo>
                      <a:pt x="139" y="10"/>
                    </a:lnTo>
                    <a:lnTo>
                      <a:pt x="139" y="4"/>
                    </a:lnTo>
                    <a:lnTo>
                      <a:pt x="133" y="0"/>
                    </a:lnTo>
                    <a:lnTo>
                      <a:pt x="130" y="2"/>
                    </a:lnTo>
                    <a:lnTo>
                      <a:pt x="125" y="10"/>
                    </a:lnTo>
                    <a:lnTo>
                      <a:pt x="127" y="13"/>
                    </a:lnTo>
                    <a:lnTo>
                      <a:pt x="125" y="17"/>
                    </a:lnTo>
                    <a:lnTo>
                      <a:pt x="117" y="15"/>
                    </a:lnTo>
                    <a:lnTo>
                      <a:pt x="114" y="18"/>
                    </a:lnTo>
                    <a:lnTo>
                      <a:pt x="117" y="23"/>
                    </a:lnTo>
                    <a:lnTo>
                      <a:pt x="116" y="25"/>
                    </a:lnTo>
                    <a:lnTo>
                      <a:pt x="109" y="21"/>
                    </a:lnTo>
                    <a:lnTo>
                      <a:pt x="98" y="26"/>
                    </a:lnTo>
                    <a:lnTo>
                      <a:pt x="92" y="21"/>
                    </a:lnTo>
                    <a:lnTo>
                      <a:pt x="74" y="20"/>
                    </a:lnTo>
                    <a:lnTo>
                      <a:pt x="71" y="20"/>
                    </a:lnTo>
                    <a:lnTo>
                      <a:pt x="62" y="17"/>
                    </a:lnTo>
                    <a:lnTo>
                      <a:pt x="60" y="18"/>
                    </a:lnTo>
                    <a:lnTo>
                      <a:pt x="60" y="21"/>
                    </a:lnTo>
                    <a:lnTo>
                      <a:pt x="52" y="21"/>
                    </a:lnTo>
                    <a:lnTo>
                      <a:pt x="50" y="25"/>
                    </a:lnTo>
                    <a:lnTo>
                      <a:pt x="50" y="37"/>
                    </a:lnTo>
                    <a:lnTo>
                      <a:pt x="41" y="45"/>
                    </a:lnTo>
                    <a:lnTo>
                      <a:pt x="33" y="47"/>
                    </a:lnTo>
                    <a:lnTo>
                      <a:pt x="35" y="49"/>
                    </a:lnTo>
                    <a:lnTo>
                      <a:pt x="33" y="54"/>
                    </a:lnTo>
                    <a:lnTo>
                      <a:pt x="28" y="57"/>
                    </a:lnTo>
                    <a:lnTo>
                      <a:pt x="22" y="58"/>
                    </a:lnTo>
                    <a:lnTo>
                      <a:pt x="17" y="54"/>
                    </a:lnTo>
                    <a:lnTo>
                      <a:pt x="11" y="54"/>
                    </a:lnTo>
                    <a:lnTo>
                      <a:pt x="6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69" name="Freeform 122"/>
              <p:cNvSpPr/>
              <p:nvPr/>
            </p:nvSpPr>
            <p:spPr>
              <a:xfrm>
                <a:off x="5584680" y="1895400"/>
                <a:ext cx="190080" cy="124920"/>
              </a:xfrm>
              <a:custGeom>
                <a:avLst/>
                <a:gdLst>
                  <a:gd name="textAreaLeft" fmla="*/ 0 w 190080"/>
                  <a:gd name="textAreaRight" fmla="*/ 190440 w 190080"/>
                  <a:gd name="textAreaTop" fmla="*/ 0 h 124920"/>
                  <a:gd name="textAreaBottom" fmla="*/ 125280 h 124920"/>
                  <a:gd name="GluePoint1X" fmla="*/ 93 w 120"/>
                  <a:gd name="GluePoint1Y" fmla="*/ 40 h 79"/>
                  <a:gd name="GluePoint2X" fmla="*/ 99 w 120"/>
                  <a:gd name="GluePoint2Y" fmla="*/ 46 h 79"/>
                  <a:gd name="GluePoint3X" fmla="*/ 110 w 120"/>
                  <a:gd name="GluePoint3Y" fmla="*/ 48 h 79"/>
                  <a:gd name="GluePoint4X" fmla="*/ 116 w 120"/>
                  <a:gd name="GluePoint4Y" fmla="*/ 59 h 79"/>
                  <a:gd name="GluePoint5X" fmla="*/ 116 w 120"/>
                  <a:gd name="GluePoint5Y" fmla="*/ 67 h 79"/>
                  <a:gd name="GluePoint6X" fmla="*/ 112 w 120"/>
                  <a:gd name="GluePoint6Y" fmla="*/ 66 h 79"/>
                  <a:gd name="GluePoint7X" fmla="*/ 100 w 120"/>
                  <a:gd name="GluePoint7Y" fmla="*/ 66 h 79"/>
                  <a:gd name="GluePoint8X" fmla="*/ 88 w 120"/>
                  <a:gd name="GluePoint8Y" fmla="*/ 72 h 79"/>
                  <a:gd name="GluePoint9X" fmla="*/ 69 w 120"/>
                  <a:gd name="GluePoint9Y" fmla="*/ 71 h 79"/>
                  <a:gd name="GluePoint10X" fmla="*/ 62 w 120"/>
                  <a:gd name="GluePoint10Y" fmla="*/ 56 h 79"/>
                  <a:gd name="GluePoint11X" fmla="*/ 56 w 120"/>
                  <a:gd name="GluePoint11Y" fmla="*/ 46 h 79"/>
                  <a:gd name="GluePoint12X" fmla="*/ 48 w 120"/>
                  <a:gd name="GluePoint12Y" fmla="*/ 56 h 79"/>
                  <a:gd name="GluePoint13X" fmla="*/ 48 w 120"/>
                  <a:gd name="GluePoint13Y" fmla="*/ 63 h 79"/>
                  <a:gd name="GluePoint14X" fmla="*/ 37 w 120"/>
                  <a:gd name="GluePoint14Y" fmla="*/ 64 h 79"/>
                  <a:gd name="GluePoint15X" fmla="*/ 39 w 120"/>
                  <a:gd name="GluePoint15Y" fmla="*/ 71 h 79"/>
                  <a:gd name="GluePoint16X" fmla="*/ 21 w 120"/>
                  <a:gd name="GluePoint16Y" fmla="*/ 72 h 79"/>
                  <a:gd name="GluePoint17X" fmla="*/ 15 w 120"/>
                  <a:gd name="GluePoint17Y" fmla="*/ 66 h 79"/>
                  <a:gd name="GluePoint18X" fmla="*/ 15 w 120"/>
                  <a:gd name="GluePoint18Y" fmla="*/ 59 h 79"/>
                  <a:gd name="GluePoint19X" fmla="*/ 13 w 120"/>
                  <a:gd name="GluePoint19Y" fmla="*/ 42 h 79"/>
                  <a:gd name="GluePoint20X" fmla="*/ 5 w 120"/>
                  <a:gd name="GluePoint20Y" fmla="*/ 35 h 79"/>
                  <a:gd name="GluePoint21X" fmla="*/ 2 w 120"/>
                  <a:gd name="GluePoint21Y" fmla="*/ 30 h 79"/>
                  <a:gd name="GluePoint22X" fmla="*/ 15 w 120"/>
                  <a:gd name="GluePoint22Y" fmla="*/ 26 h 79"/>
                  <a:gd name="GluePoint23X" fmla="*/ 23 w 120"/>
                  <a:gd name="GluePoint23Y" fmla="*/ 16 h 79"/>
                  <a:gd name="GluePoint24X" fmla="*/ 21 w 120"/>
                  <a:gd name="GluePoint24Y" fmla="*/ 6 h 79"/>
                  <a:gd name="GluePoint25X" fmla="*/ 35 w 120"/>
                  <a:gd name="GluePoint25Y" fmla="*/ 0 h 79"/>
                  <a:gd name="GluePoint26X" fmla="*/ 40 w 120"/>
                  <a:gd name="GluePoint26Y" fmla="*/ 6 h 79"/>
                  <a:gd name="GluePoint27X" fmla="*/ 40 w 120"/>
                  <a:gd name="GluePoint27Y" fmla="*/ 13 h 79"/>
                  <a:gd name="GluePoint28X" fmla="*/ 45 w 120"/>
                  <a:gd name="GluePoint28Y" fmla="*/ 14 h 79"/>
                  <a:gd name="GluePoint29X" fmla="*/ 35 w 120"/>
                  <a:gd name="GluePoint29Y" fmla="*/ 16 h 79"/>
                  <a:gd name="GluePoint30X" fmla="*/ 24 w 120"/>
                  <a:gd name="GluePoint30Y" fmla="*/ 19 h 79"/>
                  <a:gd name="GluePoint31X" fmla="*/ 27 w 120"/>
                  <a:gd name="GluePoint31Y" fmla="*/ 27 h 79"/>
                  <a:gd name="GluePoint32X" fmla="*/ 50 w 120"/>
                  <a:gd name="GluePoint32Y" fmla="*/ 29 h 79"/>
                  <a:gd name="GluePoint33X" fmla="*/ 61 w 120"/>
                  <a:gd name="GluePoint33Y" fmla="*/ 27 h 79"/>
                  <a:gd name="GluePoint34X" fmla="*/ 69 w 120"/>
                  <a:gd name="GluePoint34Y" fmla="*/ 32 h 79"/>
                  <a:gd name="GluePoint35X" fmla="*/ 86 w 120"/>
                  <a:gd name="GluePoint35Y" fmla="*/ 29 h 79"/>
                  <a:gd name="GluePoint36X" fmla="*/ 91 w 120"/>
                  <a:gd name="GluePoint36Y" fmla="*/ 27 h 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20" h="79">
                    <a:moveTo>
                      <a:pt x="91" y="27"/>
                    </a:moveTo>
                    <a:lnTo>
                      <a:pt x="93" y="40"/>
                    </a:lnTo>
                    <a:lnTo>
                      <a:pt x="96" y="45"/>
                    </a:lnTo>
                    <a:lnTo>
                      <a:pt x="99" y="46"/>
                    </a:lnTo>
                    <a:lnTo>
                      <a:pt x="108" y="45"/>
                    </a:lnTo>
                    <a:lnTo>
                      <a:pt x="110" y="48"/>
                    </a:lnTo>
                    <a:lnTo>
                      <a:pt x="112" y="53"/>
                    </a:lnTo>
                    <a:lnTo>
                      <a:pt x="116" y="59"/>
                    </a:lnTo>
                    <a:lnTo>
                      <a:pt x="120" y="69"/>
                    </a:lnTo>
                    <a:lnTo>
                      <a:pt x="116" y="67"/>
                    </a:lnTo>
                    <a:lnTo>
                      <a:pt x="116" y="66"/>
                    </a:lnTo>
                    <a:lnTo>
                      <a:pt x="112" y="66"/>
                    </a:lnTo>
                    <a:lnTo>
                      <a:pt x="102" y="69"/>
                    </a:lnTo>
                    <a:lnTo>
                      <a:pt x="100" y="66"/>
                    </a:lnTo>
                    <a:lnTo>
                      <a:pt x="96" y="64"/>
                    </a:lnTo>
                    <a:lnTo>
                      <a:pt x="88" y="72"/>
                    </a:lnTo>
                    <a:lnTo>
                      <a:pt x="75" y="79"/>
                    </a:lnTo>
                    <a:lnTo>
                      <a:pt x="69" y="71"/>
                    </a:lnTo>
                    <a:lnTo>
                      <a:pt x="67" y="56"/>
                    </a:lnTo>
                    <a:lnTo>
                      <a:pt x="62" y="56"/>
                    </a:lnTo>
                    <a:lnTo>
                      <a:pt x="62" y="50"/>
                    </a:lnTo>
                    <a:lnTo>
                      <a:pt x="56" y="46"/>
                    </a:lnTo>
                    <a:lnTo>
                      <a:pt x="53" y="48"/>
                    </a:lnTo>
                    <a:lnTo>
                      <a:pt x="48" y="56"/>
                    </a:lnTo>
                    <a:lnTo>
                      <a:pt x="50" y="59"/>
                    </a:lnTo>
                    <a:lnTo>
                      <a:pt x="48" y="63"/>
                    </a:lnTo>
                    <a:lnTo>
                      <a:pt x="40" y="61"/>
                    </a:lnTo>
                    <a:lnTo>
                      <a:pt x="37" y="64"/>
                    </a:lnTo>
                    <a:lnTo>
                      <a:pt x="40" y="69"/>
                    </a:lnTo>
                    <a:lnTo>
                      <a:pt x="39" y="71"/>
                    </a:lnTo>
                    <a:lnTo>
                      <a:pt x="32" y="67"/>
                    </a:lnTo>
                    <a:lnTo>
                      <a:pt x="21" y="72"/>
                    </a:lnTo>
                    <a:lnTo>
                      <a:pt x="15" y="67"/>
                    </a:lnTo>
                    <a:lnTo>
                      <a:pt x="15" y="66"/>
                    </a:lnTo>
                    <a:lnTo>
                      <a:pt x="13" y="63"/>
                    </a:lnTo>
                    <a:lnTo>
                      <a:pt x="15" y="59"/>
                    </a:lnTo>
                    <a:lnTo>
                      <a:pt x="19" y="51"/>
                    </a:lnTo>
                    <a:lnTo>
                      <a:pt x="13" y="42"/>
                    </a:lnTo>
                    <a:lnTo>
                      <a:pt x="12" y="37"/>
                    </a:lnTo>
                    <a:lnTo>
                      <a:pt x="5" y="35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2" y="26"/>
                    </a:lnTo>
                    <a:lnTo>
                      <a:pt x="15" y="26"/>
                    </a:lnTo>
                    <a:lnTo>
                      <a:pt x="16" y="17"/>
                    </a:lnTo>
                    <a:lnTo>
                      <a:pt x="23" y="16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40" y="6"/>
                    </a:lnTo>
                    <a:lnTo>
                      <a:pt x="37" y="9"/>
                    </a:lnTo>
                    <a:lnTo>
                      <a:pt x="40" y="13"/>
                    </a:lnTo>
                    <a:lnTo>
                      <a:pt x="42" y="14"/>
                    </a:lnTo>
                    <a:lnTo>
                      <a:pt x="45" y="14"/>
                    </a:lnTo>
                    <a:lnTo>
                      <a:pt x="42" y="19"/>
                    </a:lnTo>
                    <a:lnTo>
                      <a:pt x="35" y="16"/>
                    </a:lnTo>
                    <a:lnTo>
                      <a:pt x="29" y="16"/>
                    </a:lnTo>
                    <a:lnTo>
                      <a:pt x="24" y="19"/>
                    </a:lnTo>
                    <a:lnTo>
                      <a:pt x="26" y="26"/>
                    </a:lnTo>
                    <a:lnTo>
                      <a:pt x="27" y="27"/>
                    </a:lnTo>
                    <a:lnTo>
                      <a:pt x="43" y="26"/>
                    </a:lnTo>
                    <a:lnTo>
                      <a:pt x="50" y="29"/>
                    </a:lnTo>
                    <a:lnTo>
                      <a:pt x="56" y="26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69" y="32"/>
                    </a:lnTo>
                    <a:lnTo>
                      <a:pt x="77" y="29"/>
                    </a:lnTo>
                    <a:lnTo>
                      <a:pt x="86" y="29"/>
                    </a:lnTo>
                    <a:lnTo>
                      <a:pt x="85" y="26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70" name="Freeform 123"/>
              <p:cNvSpPr/>
              <p:nvPr/>
            </p:nvSpPr>
            <p:spPr>
              <a:xfrm>
                <a:off x="5235480" y="1849320"/>
                <a:ext cx="344160" cy="210600"/>
              </a:xfrm>
              <a:custGeom>
                <a:avLst/>
                <a:gdLst>
                  <a:gd name="textAreaLeft" fmla="*/ 0 w 344160"/>
                  <a:gd name="textAreaRight" fmla="*/ 344520 w 344160"/>
                  <a:gd name="textAreaTop" fmla="*/ 0 h 210600"/>
                  <a:gd name="textAreaBottom" fmla="*/ 210960 h 210600"/>
                  <a:gd name="GluePoint1X" fmla="*/ 44 w 217"/>
                  <a:gd name="GluePoint1Y" fmla="*/ 92 h 133"/>
                  <a:gd name="GluePoint2X" fmla="*/ 68 w 217"/>
                  <a:gd name="GluePoint2Y" fmla="*/ 82 h 133"/>
                  <a:gd name="GluePoint3X" fmla="*/ 79 w 217"/>
                  <a:gd name="GluePoint3Y" fmla="*/ 77 h 133"/>
                  <a:gd name="GluePoint4X" fmla="*/ 100 w 217"/>
                  <a:gd name="GluePoint4Y" fmla="*/ 88 h 133"/>
                  <a:gd name="GluePoint5X" fmla="*/ 117 w 217"/>
                  <a:gd name="GluePoint5Y" fmla="*/ 98 h 133"/>
                  <a:gd name="GluePoint6X" fmla="*/ 143 w 217"/>
                  <a:gd name="GluePoint6Y" fmla="*/ 108 h 133"/>
                  <a:gd name="GluePoint7X" fmla="*/ 149 w 217"/>
                  <a:gd name="GluePoint7Y" fmla="*/ 125 h 133"/>
                  <a:gd name="GluePoint8X" fmla="*/ 160 w 217"/>
                  <a:gd name="GluePoint8Y" fmla="*/ 129 h 133"/>
                  <a:gd name="GluePoint9X" fmla="*/ 171 w 217"/>
                  <a:gd name="GluePoint9Y" fmla="*/ 132 h 133"/>
                  <a:gd name="GluePoint10X" fmla="*/ 178 w 217"/>
                  <a:gd name="GluePoint10Y" fmla="*/ 124 h 133"/>
                  <a:gd name="GluePoint11X" fmla="*/ 184 w 217"/>
                  <a:gd name="GluePoint11Y" fmla="*/ 120 h 133"/>
                  <a:gd name="GluePoint12X" fmla="*/ 193 w 217"/>
                  <a:gd name="GluePoint12Y" fmla="*/ 100 h 133"/>
                  <a:gd name="GluePoint13X" fmla="*/ 203 w 217"/>
                  <a:gd name="GluePoint13Y" fmla="*/ 96 h 133"/>
                  <a:gd name="GluePoint14X" fmla="*/ 205 w 217"/>
                  <a:gd name="GluePoint14Y" fmla="*/ 92 h 133"/>
                  <a:gd name="GluePoint15X" fmla="*/ 217 w 217"/>
                  <a:gd name="GluePoint15Y" fmla="*/ 95 h 133"/>
                  <a:gd name="GluePoint16X" fmla="*/ 216 w 217"/>
                  <a:gd name="GluePoint16Y" fmla="*/ 83 h 133"/>
                  <a:gd name="GluePoint17X" fmla="*/ 203 w 217"/>
                  <a:gd name="GluePoint17Y" fmla="*/ 77 h 133"/>
                  <a:gd name="GluePoint18X" fmla="*/ 182 w 217"/>
                  <a:gd name="GluePoint18Y" fmla="*/ 67 h 133"/>
                  <a:gd name="GluePoint19X" fmla="*/ 165 w 217"/>
                  <a:gd name="GluePoint19Y" fmla="*/ 58 h 133"/>
                  <a:gd name="GluePoint20X" fmla="*/ 146 w 217"/>
                  <a:gd name="GluePoint20Y" fmla="*/ 45 h 133"/>
                  <a:gd name="GluePoint21X" fmla="*/ 139 w 217"/>
                  <a:gd name="GluePoint21Y" fmla="*/ 35 h 133"/>
                  <a:gd name="GluePoint22X" fmla="*/ 128 w 217"/>
                  <a:gd name="GluePoint22Y" fmla="*/ 24 h 133"/>
                  <a:gd name="GluePoint23X" fmla="*/ 108 w 217"/>
                  <a:gd name="GluePoint23Y" fmla="*/ 24 h 133"/>
                  <a:gd name="GluePoint24X" fmla="*/ 106 w 217"/>
                  <a:gd name="GluePoint24Y" fmla="*/ 18 h 133"/>
                  <a:gd name="GluePoint25X" fmla="*/ 103 w 217"/>
                  <a:gd name="GluePoint25Y" fmla="*/ 14 h 133"/>
                  <a:gd name="GluePoint26X" fmla="*/ 93 w 217"/>
                  <a:gd name="GluePoint26Y" fmla="*/ 8 h 133"/>
                  <a:gd name="GluePoint27X" fmla="*/ 79 w 217"/>
                  <a:gd name="GluePoint27Y" fmla="*/ 1 h 133"/>
                  <a:gd name="GluePoint28X" fmla="*/ 81 w 217"/>
                  <a:gd name="GluePoint28Y" fmla="*/ 6 h 133"/>
                  <a:gd name="GluePoint29X" fmla="*/ 73 w 217"/>
                  <a:gd name="GluePoint29Y" fmla="*/ 5 h 133"/>
                  <a:gd name="GluePoint30X" fmla="*/ 65 w 217"/>
                  <a:gd name="GluePoint30Y" fmla="*/ 10 h 133"/>
                  <a:gd name="GluePoint31X" fmla="*/ 62 w 217"/>
                  <a:gd name="GluePoint31Y" fmla="*/ 16 h 133"/>
                  <a:gd name="GluePoint32X" fmla="*/ 65 w 217"/>
                  <a:gd name="GluePoint32Y" fmla="*/ 26 h 133"/>
                  <a:gd name="GluePoint33X" fmla="*/ 47 w 217"/>
                  <a:gd name="GluePoint33Y" fmla="*/ 26 h 133"/>
                  <a:gd name="GluePoint34X" fmla="*/ 28 w 217"/>
                  <a:gd name="GluePoint34Y" fmla="*/ 10 h 133"/>
                  <a:gd name="GluePoint35X" fmla="*/ 6 w 217"/>
                  <a:gd name="GluePoint35Y" fmla="*/ 10 h 133"/>
                  <a:gd name="GluePoint36X" fmla="*/ 0 w 217"/>
                  <a:gd name="GluePoint36Y" fmla="*/ 16 h 133"/>
                  <a:gd name="GluePoint37X" fmla="*/ 8 w 217"/>
                  <a:gd name="GluePoint37Y" fmla="*/ 27 h 133"/>
                  <a:gd name="GluePoint38X" fmla="*/ 6 w 217"/>
                  <a:gd name="GluePoint38Y" fmla="*/ 16 h 133"/>
                  <a:gd name="GluePoint39X" fmla="*/ 17 w 217"/>
                  <a:gd name="GluePoint39Y" fmla="*/ 14 h 133"/>
                  <a:gd name="GluePoint40X" fmla="*/ 35 w 217"/>
                  <a:gd name="GluePoint40Y" fmla="*/ 29 h 133"/>
                  <a:gd name="GluePoint41X" fmla="*/ 28 w 217"/>
                  <a:gd name="GluePoint41Y" fmla="*/ 35 h 133"/>
                  <a:gd name="GluePoint42X" fmla="*/ 30 w 217"/>
                  <a:gd name="GluePoint42Y" fmla="*/ 37 h 133"/>
                  <a:gd name="GluePoint43X" fmla="*/ 8 w 217"/>
                  <a:gd name="GluePoint43Y" fmla="*/ 30 h 133"/>
                  <a:gd name="GluePoint44X" fmla="*/ 9 w 217"/>
                  <a:gd name="GluePoint44Y" fmla="*/ 43 h 133"/>
                  <a:gd name="GluePoint45X" fmla="*/ 20 w 217"/>
                  <a:gd name="GluePoint45Y" fmla="*/ 46 h 133"/>
                  <a:gd name="GluePoint46X" fmla="*/ 27 w 217"/>
                  <a:gd name="GluePoint46Y" fmla="*/ 51 h 133"/>
                  <a:gd name="GluePoint47X" fmla="*/ 20 w 217"/>
                  <a:gd name="GluePoint47Y" fmla="*/ 51 h 133"/>
                  <a:gd name="GluePoint48X" fmla="*/ 22 w 217"/>
                  <a:gd name="GluePoint48Y" fmla="*/ 59 h 133"/>
                  <a:gd name="GluePoint49X" fmla="*/ 31 w 217"/>
                  <a:gd name="GluePoint49Y" fmla="*/ 75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217" h="133">
                    <a:moveTo>
                      <a:pt x="36" y="93"/>
                    </a:moveTo>
                    <a:lnTo>
                      <a:pt x="44" y="92"/>
                    </a:lnTo>
                    <a:lnTo>
                      <a:pt x="55" y="82"/>
                    </a:lnTo>
                    <a:lnTo>
                      <a:pt x="68" y="82"/>
                    </a:lnTo>
                    <a:lnTo>
                      <a:pt x="70" y="79"/>
                    </a:lnTo>
                    <a:lnTo>
                      <a:pt x="79" y="77"/>
                    </a:lnTo>
                    <a:lnTo>
                      <a:pt x="85" y="83"/>
                    </a:lnTo>
                    <a:lnTo>
                      <a:pt x="100" y="88"/>
                    </a:lnTo>
                    <a:lnTo>
                      <a:pt x="112" y="90"/>
                    </a:lnTo>
                    <a:lnTo>
                      <a:pt x="117" y="98"/>
                    </a:lnTo>
                    <a:lnTo>
                      <a:pt x="136" y="108"/>
                    </a:lnTo>
                    <a:lnTo>
                      <a:pt x="143" y="108"/>
                    </a:lnTo>
                    <a:lnTo>
                      <a:pt x="149" y="122"/>
                    </a:lnTo>
                    <a:lnTo>
                      <a:pt x="149" y="125"/>
                    </a:lnTo>
                    <a:lnTo>
                      <a:pt x="154" y="129"/>
                    </a:lnTo>
                    <a:lnTo>
                      <a:pt x="160" y="129"/>
                    </a:lnTo>
                    <a:lnTo>
                      <a:pt x="165" y="133"/>
                    </a:lnTo>
                    <a:lnTo>
                      <a:pt x="171" y="132"/>
                    </a:lnTo>
                    <a:lnTo>
                      <a:pt x="176" y="129"/>
                    </a:lnTo>
                    <a:lnTo>
                      <a:pt x="178" y="124"/>
                    </a:lnTo>
                    <a:lnTo>
                      <a:pt x="176" y="122"/>
                    </a:lnTo>
                    <a:lnTo>
                      <a:pt x="184" y="120"/>
                    </a:lnTo>
                    <a:lnTo>
                      <a:pt x="193" y="112"/>
                    </a:lnTo>
                    <a:lnTo>
                      <a:pt x="193" y="100"/>
                    </a:lnTo>
                    <a:lnTo>
                      <a:pt x="195" y="96"/>
                    </a:lnTo>
                    <a:lnTo>
                      <a:pt x="203" y="96"/>
                    </a:lnTo>
                    <a:lnTo>
                      <a:pt x="203" y="93"/>
                    </a:lnTo>
                    <a:lnTo>
                      <a:pt x="205" y="92"/>
                    </a:lnTo>
                    <a:lnTo>
                      <a:pt x="214" y="95"/>
                    </a:lnTo>
                    <a:lnTo>
                      <a:pt x="217" y="95"/>
                    </a:lnTo>
                    <a:lnTo>
                      <a:pt x="214" y="87"/>
                    </a:lnTo>
                    <a:lnTo>
                      <a:pt x="216" y="83"/>
                    </a:lnTo>
                    <a:lnTo>
                      <a:pt x="214" y="82"/>
                    </a:lnTo>
                    <a:lnTo>
                      <a:pt x="203" y="77"/>
                    </a:lnTo>
                    <a:lnTo>
                      <a:pt x="198" y="79"/>
                    </a:lnTo>
                    <a:lnTo>
                      <a:pt x="182" y="67"/>
                    </a:lnTo>
                    <a:lnTo>
                      <a:pt x="174" y="64"/>
                    </a:lnTo>
                    <a:lnTo>
                      <a:pt x="165" y="58"/>
                    </a:lnTo>
                    <a:lnTo>
                      <a:pt x="151" y="50"/>
                    </a:lnTo>
                    <a:lnTo>
                      <a:pt x="146" y="45"/>
                    </a:lnTo>
                    <a:lnTo>
                      <a:pt x="144" y="40"/>
                    </a:lnTo>
                    <a:lnTo>
                      <a:pt x="139" y="35"/>
                    </a:lnTo>
                    <a:lnTo>
                      <a:pt x="135" y="27"/>
                    </a:lnTo>
                    <a:lnTo>
                      <a:pt x="128" y="24"/>
                    </a:lnTo>
                    <a:lnTo>
                      <a:pt x="125" y="27"/>
                    </a:lnTo>
                    <a:lnTo>
                      <a:pt x="108" y="24"/>
                    </a:lnTo>
                    <a:lnTo>
                      <a:pt x="106" y="22"/>
                    </a:lnTo>
                    <a:lnTo>
                      <a:pt x="106" y="18"/>
                    </a:lnTo>
                    <a:lnTo>
                      <a:pt x="108" y="16"/>
                    </a:lnTo>
                    <a:lnTo>
                      <a:pt x="103" y="14"/>
                    </a:lnTo>
                    <a:lnTo>
                      <a:pt x="101" y="8"/>
                    </a:lnTo>
                    <a:lnTo>
                      <a:pt x="93" y="8"/>
                    </a:lnTo>
                    <a:lnTo>
                      <a:pt x="81" y="0"/>
                    </a:lnTo>
                    <a:lnTo>
                      <a:pt x="79" y="1"/>
                    </a:lnTo>
                    <a:lnTo>
                      <a:pt x="76" y="3"/>
                    </a:lnTo>
                    <a:lnTo>
                      <a:pt x="81" y="6"/>
                    </a:lnTo>
                    <a:lnTo>
                      <a:pt x="74" y="5"/>
                    </a:lnTo>
                    <a:lnTo>
                      <a:pt x="73" y="5"/>
                    </a:lnTo>
                    <a:lnTo>
                      <a:pt x="73" y="10"/>
                    </a:lnTo>
                    <a:lnTo>
                      <a:pt x="65" y="10"/>
                    </a:lnTo>
                    <a:lnTo>
                      <a:pt x="62" y="14"/>
                    </a:lnTo>
                    <a:lnTo>
                      <a:pt x="62" y="16"/>
                    </a:lnTo>
                    <a:lnTo>
                      <a:pt x="66" y="26"/>
                    </a:lnTo>
                    <a:lnTo>
                      <a:pt x="65" y="26"/>
                    </a:lnTo>
                    <a:lnTo>
                      <a:pt x="50" y="24"/>
                    </a:lnTo>
                    <a:lnTo>
                      <a:pt x="47" y="26"/>
                    </a:lnTo>
                    <a:lnTo>
                      <a:pt x="39" y="24"/>
                    </a:lnTo>
                    <a:lnTo>
                      <a:pt x="28" y="10"/>
                    </a:lnTo>
                    <a:lnTo>
                      <a:pt x="20" y="6"/>
                    </a:lnTo>
                    <a:lnTo>
                      <a:pt x="6" y="1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8" y="27"/>
                    </a:lnTo>
                    <a:lnTo>
                      <a:pt x="4" y="19"/>
                    </a:lnTo>
                    <a:lnTo>
                      <a:pt x="6" y="16"/>
                    </a:lnTo>
                    <a:lnTo>
                      <a:pt x="12" y="13"/>
                    </a:lnTo>
                    <a:lnTo>
                      <a:pt x="17" y="14"/>
                    </a:lnTo>
                    <a:lnTo>
                      <a:pt x="23" y="21"/>
                    </a:lnTo>
                    <a:lnTo>
                      <a:pt x="35" y="29"/>
                    </a:lnTo>
                    <a:lnTo>
                      <a:pt x="33" y="34"/>
                    </a:lnTo>
                    <a:lnTo>
                      <a:pt x="28" y="35"/>
                    </a:lnTo>
                    <a:lnTo>
                      <a:pt x="31" y="37"/>
                    </a:lnTo>
                    <a:lnTo>
                      <a:pt x="30" y="37"/>
                    </a:lnTo>
                    <a:lnTo>
                      <a:pt x="12" y="35"/>
                    </a:lnTo>
                    <a:lnTo>
                      <a:pt x="8" y="30"/>
                    </a:lnTo>
                    <a:lnTo>
                      <a:pt x="11" y="37"/>
                    </a:lnTo>
                    <a:lnTo>
                      <a:pt x="9" y="43"/>
                    </a:lnTo>
                    <a:lnTo>
                      <a:pt x="12" y="50"/>
                    </a:lnTo>
                    <a:lnTo>
                      <a:pt x="20" y="46"/>
                    </a:lnTo>
                    <a:lnTo>
                      <a:pt x="25" y="48"/>
                    </a:lnTo>
                    <a:lnTo>
                      <a:pt x="27" y="51"/>
                    </a:lnTo>
                    <a:lnTo>
                      <a:pt x="23" y="50"/>
                    </a:lnTo>
                    <a:lnTo>
                      <a:pt x="20" y="51"/>
                    </a:lnTo>
                    <a:lnTo>
                      <a:pt x="28" y="56"/>
                    </a:lnTo>
                    <a:lnTo>
                      <a:pt x="22" y="59"/>
                    </a:lnTo>
                    <a:lnTo>
                      <a:pt x="33" y="66"/>
                    </a:lnTo>
                    <a:lnTo>
                      <a:pt x="31" y="75"/>
                    </a:lnTo>
                    <a:lnTo>
                      <a:pt x="36" y="9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71" name="Freeform 124"/>
              <p:cNvSpPr/>
              <p:nvPr/>
            </p:nvSpPr>
            <p:spPr>
              <a:xfrm>
                <a:off x="5492880" y="2009880"/>
                <a:ext cx="355320" cy="372600"/>
              </a:xfrm>
              <a:custGeom>
                <a:avLst/>
                <a:gdLst>
                  <a:gd name="textAreaLeft" fmla="*/ 0 w 355320"/>
                  <a:gd name="textAreaRight" fmla="*/ 355680 w 355320"/>
                  <a:gd name="textAreaTop" fmla="*/ 0 h 372600"/>
                  <a:gd name="textAreaBottom" fmla="*/ 372960 h 372600"/>
                  <a:gd name="GluePoint1X" fmla="*/ 39 w 224"/>
                  <a:gd name="GluePoint1Y" fmla="*/ 132 h 235"/>
                  <a:gd name="GluePoint2X" fmla="*/ 63 w 224"/>
                  <a:gd name="GluePoint2Y" fmla="*/ 132 h 235"/>
                  <a:gd name="GluePoint3X" fmla="*/ 79 w 224"/>
                  <a:gd name="GluePoint3Y" fmla="*/ 121 h 235"/>
                  <a:gd name="GluePoint4X" fmla="*/ 97 w 224"/>
                  <a:gd name="GluePoint4Y" fmla="*/ 101 h 235"/>
                  <a:gd name="GluePoint5X" fmla="*/ 101 w 224"/>
                  <a:gd name="GluePoint5Y" fmla="*/ 93 h 235"/>
                  <a:gd name="GluePoint6X" fmla="*/ 108 w 224"/>
                  <a:gd name="GluePoint6Y" fmla="*/ 92 h 235"/>
                  <a:gd name="GluePoint7X" fmla="*/ 114 w 224"/>
                  <a:gd name="GluePoint7Y" fmla="*/ 82 h 235"/>
                  <a:gd name="GluePoint8X" fmla="*/ 122 w 224"/>
                  <a:gd name="GluePoint8Y" fmla="*/ 69 h 235"/>
                  <a:gd name="GluePoint9X" fmla="*/ 119 w 224"/>
                  <a:gd name="GluePoint9Y" fmla="*/ 55 h 235"/>
                  <a:gd name="GluePoint10X" fmla="*/ 133 w 224"/>
                  <a:gd name="GluePoint10Y" fmla="*/ 53 h 235"/>
                  <a:gd name="GluePoint11X" fmla="*/ 138 w 224"/>
                  <a:gd name="GluePoint11Y" fmla="*/ 34 h 235"/>
                  <a:gd name="GluePoint12X" fmla="*/ 128 w 224"/>
                  <a:gd name="GluePoint12Y" fmla="*/ 18 h 235"/>
                  <a:gd name="GluePoint13X" fmla="*/ 136 w 224"/>
                  <a:gd name="GluePoint13Y" fmla="*/ 10 h 235"/>
                  <a:gd name="GluePoint14X" fmla="*/ 160 w 224"/>
                  <a:gd name="GluePoint14Y" fmla="*/ 2 h 235"/>
                  <a:gd name="GluePoint15X" fmla="*/ 184 w 224"/>
                  <a:gd name="GluePoint15Y" fmla="*/ 2 h 235"/>
                  <a:gd name="GluePoint16X" fmla="*/ 192 w 224"/>
                  <a:gd name="GluePoint16Y" fmla="*/ 7 h 235"/>
                  <a:gd name="GluePoint17X" fmla="*/ 197 w 224"/>
                  <a:gd name="GluePoint17Y" fmla="*/ 16 h 235"/>
                  <a:gd name="GluePoint18X" fmla="*/ 208 w 224"/>
                  <a:gd name="GluePoint18Y" fmla="*/ 23 h 235"/>
                  <a:gd name="GluePoint19X" fmla="*/ 217 w 224"/>
                  <a:gd name="GluePoint19Y" fmla="*/ 34 h 235"/>
                  <a:gd name="GluePoint20X" fmla="*/ 206 w 224"/>
                  <a:gd name="GluePoint20Y" fmla="*/ 42 h 235"/>
                  <a:gd name="GluePoint21X" fmla="*/ 178 w 224"/>
                  <a:gd name="GluePoint21Y" fmla="*/ 37 h 235"/>
                  <a:gd name="GluePoint22X" fmla="*/ 176 w 224"/>
                  <a:gd name="GluePoint22Y" fmla="*/ 48 h 235"/>
                  <a:gd name="GluePoint23X" fmla="*/ 178 w 224"/>
                  <a:gd name="GluePoint23Y" fmla="*/ 58 h 235"/>
                  <a:gd name="GluePoint24X" fmla="*/ 187 w 224"/>
                  <a:gd name="GluePoint24Y" fmla="*/ 71 h 235"/>
                  <a:gd name="GluePoint25X" fmla="*/ 195 w 224"/>
                  <a:gd name="GluePoint25Y" fmla="*/ 81 h 235"/>
                  <a:gd name="GluePoint26X" fmla="*/ 205 w 224"/>
                  <a:gd name="GluePoint26Y" fmla="*/ 89 h 235"/>
                  <a:gd name="GluePoint27X" fmla="*/ 198 w 224"/>
                  <a:gd name="GluePoint27Y" fmla="*/ 100 h 235"/>
                  <a:gd name="GluePoint28X" fmla="*/ 198 w 224"/>
                  <a:gd name="GluePoint28Y" fmla="*/ 106 h 235"/>
                  <a:gd name="GluePoint29X" fmla="*/ 190 w 224"/>
                  <a:gd name="GluePoint29Y" fmla="*/ 124 h 235"/>
                  <a:gd name="GluePoint30X" fmla="*/ 173 w 224"/>
                  <a:gd name="GluePoint30Y" fmla="*/ 148 h 235"/>
                  <a:gd name="GluePoint31X" fmla="*/ 154 w 224"/>
                  <a:gd name="GluePoint31Y" fmla="*/ 164 h 235"/>
                  <a:gd name="GluePoint32X" fmla="*/ 138 w 224"/>
                  <a:gd name="GluePoint32Y" fmla="*/ 183 h 235"/>
                  <a:gd name="GluePoint33X" fmla="*/ 151 w 224"/>
                  <a:gd name="GluePoint33Y" fmla="*/ 200 h 235"/>
                  <a:gd name="GluePoint34X" fmla="*/ 165 w 224"/>
                  <a:gd name="GluePoint34Y" fmla="*/ 216 h 235"/>
                  <a:gd name="GluePoint35X" fmla="*/ 160 w 224"/>
                  <a:gd name="GluePoint35Y" fmla="*/ 225 h 235"/>
                  <a:gd name="GluePoint36X" fmla="*/ 146 w 224"/>
                  <a:gd name="GluePoint36Y" fmla="*/ 227 h 235"/>
                  <a:gd name="GluePoint37X" fmla="*/ 131 w 224"/>
                  <a:gd name="GluePoint37Y" fmla="*/ 224 h 235"/>
                  <a:gd name="GluePoint38X" fmla="*/ 122 w 224"/>
                  <a:gd name="GluePoint38Y" fmla="*/ 235 h 235"/>
                  <a:gd name="GluePoint39X" fmla="*/ 112 w 224"/>
                  <a:gd name="GluePoint39Y" fmla="*/ 229 h 235"/>
                  <a:gd name="GluePoint40X" fmla="*/ 98 w 224"/>
                  <a:gd name="GluePoint40Y" fmla="*/ 209 h 235"/>
                  <a:gd name="GluePoint41X" fmla="*/ 73 w 224"/>
                  <a:gd name="GluePoint41Y" fmla="*/ 206 h 235"/>
                  <a:gd name="GluePoint42X" fmla="*/ 60 w 224"/>
                  <a:gd name="GluePoint42Y" fmla="*/ 206 h 235"/>
                  <a:gd name="GluePoint43X" fmla="*/ 36 w 224"/>
                  <a:gd name="GluePoint43Y" fmla="*/ 208 h 235"/>
                  <a:gd name="GluePoint44X" fmla="*/ 25 w 224"/>
                  <a:gd name="GluePoint44Y" fmla="*/ 211 h 235"/>
                  <a:gd name="GluePoint45X" fmla="*/ 30 w 224"/>
                  <a:gd name="GluePoint45Y" fmla="*/ 187 h 235"/>
                  <a:gd name="GluePoint46X" fmla="*/ 43 w 224"/>
                  <a:gd name="GluePoint46Y" fmla="*/ 174 h 235"/>
                  <a:gd name="GluePoint47X" fmla="*/ 14 w 224"/>
                  <a:gd name="GluePoint47Y" fmla="*/ 147 h 235"/>
                  <a:gd name="GluePoint48X" fmla="*/ 1 w 224"/>
                  <a:gd name="GluePoint48Y" fmla="*/ 127 h 2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224" h="235">
                    <a:moveTo>
                      <a:pt x="1" y="127"/>
                    </a:moveTo>
                    <a:lnTo>
                      <a:pt x="25" y="135"/>
                    </a:lnTo>
                    <a:lnTo>
                      <a:pt x="39" y="132"/>
                    </a:lnTo>
                    <a:lnTo>
                      <a:pt x="49" y="134"/>
                    </a:lnTo>
                    <a:lnTo>
                      <a:pt x="52" y="130"/>
                    </a:lnTo>
                    <a:lnTo>
                      <a:pt x="63" y="132"/>
                    </a:lnTo>
                    <a:lnTo>
                      <a:pt x="79" y="127"/>
                    </a:lnTo>
                    <a:lnTo>
                      <a:pt x="81" y="126"/>
                    </a:lnTo>
                    <a:lnTo>
                      <a:pt x="79" y="121"/>
                    </a:lnTo>
                    <a:lnTo>
                      <a:pt x="79" y="108"/>
                    </a:lnTo>
                    <a:lnTo>
                      <a:pt x="82" y="101"/>
                    </a:lnTo>
                    <a:lnTo>
                      <a:pt x="97" y="101"/>
                    </a:lnTo>
                    <a:lnTo>
                      <a:pt x="97" y="100"/>
                    </a:lnTo>
                    <a:lnTo>
                      <a:pt x="95" y="98"/>
                    </a:lnTo>
                    <a:lnTo>
                      <a:pt x="101" y="93"/>
                    </a:lnTo>
                    <a:lnTo>
                      <a:pt x="108" y="93"/>
                    </a:lnTo>
                    <a:lnTo>
                      <a:pt x="106" y="93"/>
                    </a:lnTo>
                    <a:lnTo>
                      <a:pt x="108" y="92"/>
                    </a:lnTo>
                    <a:lnTo>
                      <a:pt x="112" y="97"/>
                    </a:lnTo>
                    <a:lnTo>
                      <a:pt x="117" y="90"/>
                    </a:lnTo>
                    <a:lnTo>
                      <a:pt x="114" y="82"/>
                    </a:lnTo>
                    <a:lnTo>
                      <a:pt x="117" y="77"/>
                    </a:lnTo>
                    <a:lnTo>
                      <a:pt x="117" y="69"/>
                    </a:lnTo>
                    <a:lnTo>
                      <a:pt x="122" y="69"/>
                    </a:lnTo>
                    <a:lnTo>
                      <a:pt x="127" y="64"/>
                    </a:lnTo>
                    <a:lnTo>
                      <a:pt x="124" y="58"/>
                    </a:lnTo>
                    <a:lnTo>
                      <a:pt x="119" y="55"/>
                    </a:lnTo>
                    <a:lnTo>
                      <a:pt x="119" y="53"/>
                    </a:lnTo>
                    <a:lnTo>
                      <a:pt x="130" y="55"/>
                    </a:lnTo>
                    <a:lnTo>
                      <a:pt x="133" y="53"/>
                    </a:lnTo>
                    <a:lnTo>
                      <a:pt x="135" y="47"/>
                    </a:lnTo>
                    <a:lnTo>
                      <a:pt x="133" y="44"/>
                    </a:lnTo>
                    <a:lnTo>
                      <a:pt x="138" y="34"/>
                    </a:lnTo>
                    <a:lnTo>
                      <a:pt x="138" y="28"/>
                    </a:lnTo>
                    <a:lnTo>
                      <a:pt x="135" y="21"/>
                    </a:lnTo>
                    <a:lnTo>
                      <a:pt x="128" y="18"/>
                    </a:lnTo>
                    <a:lnTo>
                      <a:pt x="130" y="15"/>
                    </a:lnTo>
                    <a:lnTo>
                      <a:pt x="133" y="10"/>
                    </a:lnTo>
                    <a:lnTo>
                      <a:pt x="136" y="10"/>
                    </a:lnTo>
                    <a:lnTo>
                      <a:pt x="139" y="7"/>
                    </a:lnTo>
                    <a:lnTo>
                      <a:pt x="146" y="3"/>
                    </a:lnTo>
                    <a:lnTo>
                      <a:pt x="160" y="2"/>
                    </a:lnTo>
                    <a:lnTo>
                      <a:pt x="168" y="3"/>
                    </a:lnTo>
                    <a:lnTo>
                      <a:pt x="173" y="0"/>
                    </a:lnTo>
                    <a:lnTo>
                      <a:pt x="184" y="2"/>
                    </a:lnTo>
                    <a:lnTo>
                      <a:pt x="187" y="7"/>
                    </a:lnTo>
                    <a:lnTo>
                      <a:pt x="189" y="5"/>
                    </a:lnTo>
                    <a:lnTo>
                      <a:pt x="192" y="7"/>
                    </a:lnTo>
                    <a:lnTo>
                      <a:pt x="195" y="10"/>
                    </a:lnTo>
                    <a:lnTo>
                      <a:pt x="197" y="15"/>
                    </a:lnTo>
                    <a:lnTo>
                      <a:pt x="197" y="16"/>
                    </a:lnTo>
                    <a:lnTo>
                      <a:pt x="201" y="21"/>
                    </a:lnTo>
                    <a:lnTo>
                      <a:pt x="206" y="19"/>
                    </a:lnTo>
                    <a:lnTo>
                      <a:pt x="208" y="23"/>
                    </a:lnTo>
                    <a:lnTo>
                      <a:pt x="209" y="24"/>
                    </a:lnTo>
                    <a:lnTo>
                      <a:pt x="224" y="28"/>
                    </a:lnTo>
                    <a:lnTo>
                      <a:pt x="217" y="34"/>
                    </a:lnTo>
                    <a:lnTo>
                      <a:pt x="216" y="40"/>
                    </a:lnTo>
                    <a:lnTo>
                      <a:pt x="209" y="40"/>
                    </a:lnTo>
                    <a:lnTo>
                      <a:pt x="206" y="42"/>
                    </a:lnTo>
                    <a:lnTo>
                      <a:pt x="203" y="42"/>
                    </a:lnTo>
                    <a:lnTo>
                      <a:pt x="198" y="44"/>
                    </a:lnTo>
                    <a:lnTo>
                      <a:pt x="178" y="37"/>
                    </a:lnTo>
                    <a:lnTo>
                      <a:pt x="173" y="40"/>
                    </a:lnTo>
                    <a:lnTo>
                      <a:pt x="173" y="47"/>
                    </a:lnTo>
                    <a:lnTo>
                      <a:pt x="176" y="48"/>
                    </a:lnTo>
                    <a:lnTo>
                      <a:pt x="174" y="52"/>
                    </a:lnTo>
                    <a:lnTo>
                      <a:pt x="181" y="53"/>
                    </a:lnTo>
                    <a:lnTo>
                      <a:pt x="178" y="58"/>
                    </a:lnTo>
                    <a:lnTo>
                      <a:pt x="182" y="63"/>
                    </a:lnTo>
                    <a:lnTo>
                      <a:pt x="179" y="66"/>
                    </a:lnTo>
                    <a:lnTo>
                      <a:pt x="187" y="71"/>
                    </a:lnTo>
                    <a:lnTo>
                      <a:pt x="187" y="74"/>
                    </a:lnTo>
                    <a:lnTo>
                      <a:pt x="192" y="74"/>
                    </a:lnTo>
                    <a:lnTo>
                      <a:pt x="195" y="81"/>
                    </a:lnTo>
                    <a:lnTo>
                      <a:pt x="203" y="81"/>
                    </a:lnTo>
                    <a:lnTo>
                      <a:pt x="205" y="85"/>
                    </a:lnTo>
                    <a:lnTo>
                      <a:pt x="205" y="89"/>
                    </a:lnTo>
                    <a:lnTo>
                      <a:pt x="195" y="90"/>
                    </a:lnTo>
                    <a:lnTo>
                      <a:pt x="195" y="95"/>
                    </a:lnTo>
                    <a:lnTo>
                      <a:pt x="198" y="100"/>
                    </a:lnTo>
                    <a:lnTo>
                      <a:pt x="197" y="103"/>
                    </a:lnTo>
                    <a:lnTo>
                      <a:pt x="201" y="106"/>
                    </a:lnTo>
                    <a:lnTo>
                      <a:pt x="198" y="106"/>
                    </a:lnTo>
                    <a:lnTo>
                      <a:pt x="195" y="110"/>
                    </a:lnTo>
                    <a:lnTo>
                      <a:pt x="190" y="119"/>
                    </a:lnTo>
                    <a:lnTo>
                      <a:pt x="190" y="124"/>
                    </a:lnTo>
                    <a:lnTo>
                      <a:pt x="184" y="126"/>
                    </a:lnTo>
                    <a:lnTo>
                      <a:pt x="179" y="142"/>
                    </a:lnTo>
                    <a:lnTo>
                      <a:pt x="173" y="148"/>
                    </a:lnTo>
                    <a:lnTo>
                      <a:pt x="166" y="161"/>
                    </a:lnTo>
                    <a:lnTo>
                      <a:pt x="157" y="163"/>
                    </a:lnTo>
                    <a:lnTo>
                      <a:pt x="154" y="164"/>
                    </a:lnTo>
                    <a:lnTo>
                      <a:pt x="147" y="159"/>
                    </a:lnTo>
                    <a:lnTo>
                      <a:pt x="136" y="175"/>
                    </a:lnTo>
                    <a:lnTo>
                      <a:pt x="138" y="183"/>
                    </a:lnTo>
                    <a:lnTo>
                      <a:pt x="147" y="187"/>
                    </a:lnTo>
                    <a:lnTo>
                      <a:pt x="147" y="196"/>
                    </a:lnTo>
                    <a:lnTo>
                      <a:pt x="151" y="200"/>
                    </a:lnTo>
                    <a:lnTo>
                      <a:pt x="155" y="201"/>
                    </a:lnTo>
                    <a:lnTo>
                      <a:pt x="157" y="206"/>
                    </a:lnTo>
                    <a:lnTo>
                      <a:pt x="165" y="216"/>
                    </a:lnTo>
                    <a:lnTo>
                      <a:pt x="163" y="222"/>
                    </a:lnTo>
                    <a:lnTo>
                      <a:pt x="166" y="224"/>
                    </a:lnTo>
                    <a:lnTo>
                      <a:pt x="160" y="225"/>
                    </a:lnTo>
                    <a:lnTo>
                      <a:pt x="157" y="222"/>
                    </a:lnTo>
                    <a:lnTo>
                      <a:pt x="151" y="227"/>
                    </a:lnTo>
                    <a:lnTo>
                      <a:pt x="146" y="227"/>
                    </a:lnTo>
                    <a:lnTo>
                      <a:pt x="144" y="224"/>
                    </a:lnTo>
                    <a:lnTo>
                      <a:pt x="133" y="225"/>
                    </a:lnTo>
                    <a:lnTo>
                      <a:pt x="131" y="224"/>
                    </a:lnTo>
                    <a:lnTo>
                      <a:pt x="131" y="230"/>
                    </a:lnTo>
                    <a:lnTo>
                      <a:pt x="124" y="230"/>
                    </a:lnTo>
                    <a:lnTo>
                      <a:pt x="122" y="235"/>
                    </a:lnTo>
                    <a:lnTo>
                      <a:pt x="120" y="233"/>
                    </a:lnTo>
                    <a:lnTo>
                      <a:pt x="112" y="232"/>
                    </a:lnTo>
                    <a:lnTo>
                      <a:pt x="112" y="229"/>
                    </a:lnTo>
                    <a:lnTo>
                      <a:pt x="106" y="217"/>
                    </a:lnTo>
                    <a:lnTo>
                      <a:pt x="100" y="214"/>
                    </a:lnTo>
                    <a:lnTo>
                      <a:pt x="98" y="209"/>
                    </a:lnTo>
                    <a:lnTo>
                      <a:pt x="95" y="206"/>
                    </a:lnTo>
                    <a:lnTo>
                      <a:pt x="90" y="204"/>
                    </a:lnTo>
                    <a:lnTo>
                      <a:pt x="73" y="206"/>
                    </a:lnTo>
                    <a:lnTo>
                      <a:pt x="68" y="206"/>
                    </a:lnTo>
                    <a:lnTo>
                      <a:pt x="66" y="209"/>
                    </a:lnTo>
                    <a:lnTo>
                      <a:pt x="60" y="206"/>
                    </a:lnTo>
                    <a:lnTo>
                      <a:pt x="52" y="206"/>
                    </a:lnTo>
                    <a:lnTo>
                      <a:pt x="47" y="208"/>
                    </a:lnTo>
                    <a:lnTo>
                      <a:pt x="36" y="208"/>
                    </a:lnTo>
                    <a:lnTo>
                      <a:pt x="31" y="209"/>
                    </a:lnTo>
                    <a:lnTo>
                      <a:pt x="30" y="208"/>
                    </a:lnTo>
                    <a:lnTo>
                      <a:pt x="25" y="211"/>
                    </a:lnTo>
                    <a:lnTo>
                      <a:pt x="22" y="209"/>
                    </a:lnTo>
                    <a:lnTo>
                      <a:pt x="23" y="193"/>
                    </a:lnTo>
                    <a:lnTo>
                      <a:pt x="30" y="187"/>
                    </a:lnTo>
                    <a:lnTo>
                      <a:pt x="39" y="182"/>
                    </a:lnTo>
                    <a:lnTo>
                      <a:pt x="43" y="179"/>
                    </a:lnTo>
                    <a:lnTo>
                      <a:pt x="43" y="174"/>
                    </a:lnTo>
                    <a:lnTo>
                      <a:pt x="36" y="172"/>
                    </a:lnTo>
                    <a:lnTo>
                      <a:pt x="33" y="156"/>
                    </a:lnTo>
                    <a:lnTo>
                      <a:pt x="14" y="147"/>
                    </a:lnTo>
                    <a:lnTo>
                      <a:pt x="8" y="134"/>
                    </a:lnTo>
                    <a:lnTo>
                      <a:pt x="0" y="129"/>
                    </a:lnTo>
                    <a:lnTo>
                      <a:pt x="1" y="12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72" name="Freeform 125"/>
              <p:cNvSpPr/>
              <p:nvPr/>
            </p:nvSpPr>
            <p:spPr>
              <a:xfrm>
                <a:off x="5064120" y="1930320"/>
                <a:ext cx="496440" cy="410760"/>
              </a:xfrm>
              <a:custGeom>
                <a:avLst/>
                <a:gdLst>
                  <a:gd name="textAreaLeft" fmla="*/ 0 w 496440"/>
                  <a:gd name="textAreaRight" fmla="*/ 496800 w 496440"/>
                  <a:gd name="textAreaTop" fmla="*/ 0 h 410760"/>
                  <a:gd name="textAreaBottom" fmla="*/ 411120 h 410760"/>
                  <a:gd name="GluePoint1X" fmla="*/ 293 w 313"/>
                  <a:gd name="GluePoint1Y" fmla="*/ 243 h 259"/>
                  <a:gd name="GluePoint2X" fmla="*/ 309 w 313"/>
                  <a:gd name="GluePoint2Y" fmla="*/ 232 h 259"/>
                  <a:gd name="GluePoint3X" fmla="*/ 313 w 313"/>
                  <a:gd name="GluePoint3Y" fmla="*/ 224 h 259"/>
                  <a:gd name="GluePoint4X" fmla="*/ 303 w 313"/>
                  <a:gd name="GluePoint4Y" fmla="*/ 206 h 259"/>
                  <a:gd name="GluePoint5X" fmla="*/ 278 w 313"/>
                  <a:gd name="GluePoint5Y" fmla="*/ 184 h 259"/>
                  <a:gd name="GluePoint6X" fmla="*/ 271 w 313"/>
                  <a:gd name="GluePoint6Y" fmla="*/ 177 h 259"/>
                  <a:gd name="GluePoint7X" fmla="*/ 278 w 313"/>
                  <a:gd name="GluePoint7Y" fmla="*/ 163 h 259"/>
                  <a:gd name="GluePoint8X" fmla="*/ 273 w 313"/>
                  <a:gd name="GluePoint8Y" fmla="*/ 147 h 259"/>
                  <a:gd name="GluePoint9X" fmla="*/ 262 w 313"/>
                  <a:gd name="GluePoint9Y" fmla="*/ 142 h 259"/>
                  <a:gd name="GluePoint10X" fmla="*/ 255 w 313"/>
                  <a:gd name="GluePoint10Y" fmla="*/ 121 h 259"/>
                  <a:gd name="GluePoint11X" fmla="*/ 257 w 313"/>
                  <a:gd name="GluePoint11Y" fmla="*/ 108 h 259"/>
                  <a:gd name="GluePoint12X" fmla="*/ 251 w 313"/>
                  <a:gd name="GluePoint12Y" fmla="*/ 102 h 259"/>
                  <a:gd name="GluePoint13X" fmla="*/ 255 w 313"/>
                  <a:gd name="GluePoint13Y" fmla="*/ 97 h 259"/>
                  <a:gd name="GluePoint14X" fmla="*/ 257 w 313"/>
                  <a:gd name="GluePoint14Y" fmla="*/ 87 h 259"/>
                  <a:gd name="GluePoint15X" fmla="*/ 257 w 313"/>
                  <a:gd name="GluePoint15Y" fmla="*/ 71 h 259"/>
                  <a:gd name="GluePoint16X" fmla="*/ 244 w 313"/>
                  <a:gd name="GluePoint16Y" fmla="*/ 57 h 259"/>
                  <a:gd name="GluePoint17X" fmla="*/ 220 w 313"/>
                  <a:gd name="GluePoint17Y" fmla="*/ 39 h 259"/>
                  <a:gd name="GluePoint18X" fmla="*/ 193 w 313"/>
                  <a:gd name="GluePoint18Y" fmla="*/ 32 h 259"/>
                  <a:gd name="GluePoint19X" fmla="*/ 178 w 313"/>
                  <a:gd name="GluePoint19Y" fmla="*/ 28 h 259"/>
                  <a:gd name="GluePoint20X" fmla="*/ 163 w 313"/>
                  <a:gd name="GluePoint20Y" fmla="*/ 31 h 259"/>
                  <a:gd name="GluePoint21X" fmla="*/ 144 w 313"/>
                  <a:gd name="GluePoint21Y" fmla="*/ 42 h 259"/>
                  <a:gd name="GluePoint22X" fmla="*/ 138 w 313"/>
                  <a:gd name="GluePoint22Y" fmla="*/ 53 h 259"/>
                  <a:gd name="GluePoint23X" fmla="*/ 100 w 313"/>
                  <a:gd name="GluePoint23Y" fmla="*/ 52 h 259"/>
                  <a:gd name="GluePoint24X" fmla="*/ 84 w 313"/>
                  <a:gd name="GluePoint24Y" fmla="*/ 44 h 259"/>
                  <a:gd name="GluePoint25X" fmla="*/ 70 w 313"/>
                  <a:gd name="GluePoint25Y" fmla="*/ 23 h 259"/>
                  <a:gd name="GluePoint26X" fmla="*/ 55 w 313"/>
                  <a:gd name="GluePoint26Y" fmla="*/ 18 h 259"/>
                  <a:gd name="GluePoint27X" fmla="*/ 55 w 313"/>
                  <a:gd name="GluePoint27Y" fmla="*/ 5 h 259"/>
                  <a:gd name="GluePoint28X" fmla="*/ 41 w 313"/>
                  <a:gd name="GluePoint28Y" fmla="*/ 7 h 259"/>
                  <a:gd name="GluePoint29X" fmla="*/ 33 w 313"/>
                  <a:gd name="GluePoint29Y" fmla="*/ 16 h 259"/>
                  <a:gd name="GluePoint30X" fmla="*/ 25 w 313"/>
                  <a:gd name="GluePoint30Y" fmla="*/ 16 h 259"/>
                  <a:gd name="GluePoint31X" fmla="*/ 6 w 313"/>
                  <a:gd name="GluePoint31Y" fmla="*/ 2 h 259"/>
                  <a:gd name="GluePoint32X" fmla="*/ 3 w 313"/>
                  <a:gd name="GluePoint32Y" fmla="*/ 7 h 259"/>
                  <a:gd name="GluePoint33X" fmla="*/ 3 w 313"/>
                  <a:gd name="GluePoint33Y" fmla="*/ 15 h 259"/>
                  <a:gd name="GluePoint34X" fmla="*/ 14 w 313"/>
                  <a:gd name="GluePoint34Y" fmla="*/ 41 h 259"/>
                  <a:gd name="GluePoint35X" fmla="*/ 17 w 313"/>
                  <a:gd name="GluePoint35Y" fmla="*/ 53 h 259"/>
                  <a:gd name="GluePoint36X" fmla="*/ 27 w 313"/>
                  <a:gd name="GluePoint36Y" fmla="*/ 66 h 259"/>
                  <a:gd name="GluePoint37X" fmla="*/ 41 w 313"/>
                  <a:gd name="GluePoint37Y" fmla="*/ 71 h 259"/>
                  <a:gd name="GluePoint38X" fmla="*/ 39 w 313"/>
                  <a:gd name="GluePoint38Y" fmla="*/ 81 h 259"/>
                  <a:gd name="GluePoint39X" fmla="*/ 36 w 313"/>
                  <a:gd name="GluePoint39Y" fmla="*/ 92 h 259"/>
                  <a:gd name="GluePoint40X" fmla="*/ 31 w 313"/>
                  <a:gd name="GluePoint40Y" fmla="*/ 103 h 259"/>
                  <a:gd name="GluePoint41X" fmla="*/ 36 w 313"/>
                  <a:gd name="GluePoint41Y" fmla="*/ 108 h 259"/>
                  <a:gd name="GluePoint42X" fmla="*/ 43 w 313"/>
                  <a:gd name="GluePoint42Y" fmla="*/ 119 h 259"/>
                  <a:gd name="GluePoint43X" fmla="*/ 71 w 313"/>
                  <a:gd name="GluePoint43Y" fmla="*/ 143 h 259"/>
                  <a:gd name="GluePoint44X" fmla="*/ 76 w 313"/>
                  <a:gd name="GluePoint44Y" fmla="*/ 158 h 259"/>
                  <a:gd name="GluePoint45X" fmla="*/ 89 w 313"/>
                  <a:gd name="GluePoint45Y" fmla="*/ 172 h 259"/>
                  <a:gd name="GluePoint46X" fmla="*/ 90 w 313"/>
                  <a:gd name="GluePoint46Y" fmla="*/ 171 h 259"/>
                  <a:gd name="GluePoint47X" fmla="*/ 92 w 313"/>
                  <a:gd name="GluePoint47Y" fmla="*/ 164 h 259"/>
                  <a:gd name="GluePoint48X" fmla="*/ 97 w 313"/>
                  <a:gd name="GluePoint48Y" fmla="*/ 171 h 259"/>
                  <a:gd name="GluePoint49X" fmla="*/ 108 w 313"/>
                  <a:gd name="GluePoint49Y" fmla="*/ 171 h 259"/>
                  <a:gd name="GluePoint50X" fmla="*/ 114 w 313"/>
                  <a:gd name="GluePoint50Y" fmla="*/ 180 h 259"/>
                  <a:gd name="GluePoint51X" fmla="*/ 120 w 313"/>
                  <a:gd name="GluePoint51Y" fmla="*/ 188 h 259"/>
                  <a:gd name="GluePoint52X" fmla="*/ 136 w 313"/>
                  <a:gd name="GluePoint52Y" fmla="*/ 211 h 259"/>
                  <a:gd name="GluePoint53X" fmla="*/ 157 w 313"/>
                  <a:gd name="GluePoint53Y" fmla="*/ 224 h 259"/>
                  <a:gd name="GluePoint54X" fmla="*/ 166 w 313"/>
                  <a:gd name="GluePoint54Y" fmla="*/ 230 h 259"/>
                  <a:gd name="GluePoint55X" fmla="*/ 176 w 313"/>
                  <a:gd name="GluePoint55Y" fmla="*/ 232 h 259"/>
                  <a:gd name="GluePoint56X" fmla="*/ 195 w 313"/>
                  <a:gd name="GluePoint56Y" fmla="*/ 232 h 259"/>
                  <a:gd name="GluePoint57X" fmla="*/ 211 w 313"/>
                  <a:gd name="GluePoint57Y" fmla="*/ 224 h 259"/>
                  <a:gd name="GluePoint58X" fmla="*/ 228 w 313"/>
                  <a:gd name="GluePoint58Y" fmla="*/ 250 h 259"/>
                  <a:gd name="GluePoint59X" fmla="*/ 254 w 313"/>
                  <a:gd name="GluePoint59Y" fmla="*/ 256 h 259"/>
                  <a:gd name="GluePoint60X" fmla="*/ 265 w 313"/>
                  <a:gd name="GluePoint60Y" fmla="*/ 256 h 259"/>
                  <a:gd name="GluePoint61X" fmla="*/ 276 w 313"/>
                  <a:gd name="GluePoint61Y" fmla="*/ 254 h 259"/>
                  <a:gd name="GluePoint62X" fmla="*/ 292 w 313"/>
                  <a:gd name="GluePoint62Y" fmla="*/ 259 h 2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313" h="259">
                    <a:moveTo>
                      <a:pt x="292" y="259"/>
                    </a:moveTo>
                    <a:lnTo>
                      <a:pt x="293" y="243"/>
                    </a:lnTo>
                    <a:lnTo>
                      <a:pt x="300" y="237"/>
                    </a:lnTo>
                    <a:lnTo>
                      <a:pt x="309" y="232"/>
                    </a:lnTo>
                    <a:lnTo>
                      <a:pt x="313" y="229"/>
                    </a:lnTo>
                    <a:lnTo>
                      <a:pt x="313" y="224"/>
                    </a:lnTo>
                    <a:lnTo>
                      <a:pt x="306" y="222"/>
                    </a:lnTo>
                    <a:lnTo>
                      <a:pt x="303" y="206"/>
                    </a:lnTo>
                    <a:lnTo>
                      <a:pt x="284" y="197"/>
                    </a:lnTo>
                    <a:lnTo>
                      <a:pt x="278" y="184"/>
                    </a:lnTo>
                    <a:lnTo>
                      <a:pt x="270" y="179"/>
                    </a:lnTo>
                    <a:lnTo>
                      <a:pt x="271" y="177"/>
                    </a:lnTo>
                    <a:lnTo>
                      <a:pt x="273" y="169"/>
                    </a:lnTo>
                    <a:lnTo>
                      <a:pt x="278" y="163"/>
                    </a:lnTo>
                    <a:lnTo>
                      <a:pt x="278" y="153"/>
                    </a:lnTo>
                    <a:lnTo>
                      <a:pt x="273" y="147"/>
                    </a:lnTo>
                    <a:lnTo>
                      <a:pt x="265" y="145"/>
                    </a:lnTo>
                    <a:lnTo>
                      <a:pt x="262" y="142"/>
                    </a:lnTo>
                    <a:lnTo>
                      <a:pt x="260" y="129"/>
                    </a:lnTo>
                    <a:lnTo>
                      <a:pt x="255" y="121"/>
                    </a:lnTo>
                    <a:lnTo>
                      <a:pt x="257" y="111"/>
                    </a:lnTo>
                    <a:lnTo>
                      <a:pt x="257" y="108"/>
                    </a:lnTo>
                    <a:lnTo>
                      <a:pt x="252" y="108"/>
                    </a:lnTo>
                    <a:lnTo>
                      <a:pt x="251" y="102"/>
                    </a:lnTo>
                    <a:lnTo>
                      <a:pt x="251" y="100"/>
                    </a:lnTo>
                    <a:lnTo>
                      <a:pt x="255" y="97"/>
                    </a:lnTo>
                    <a:lnTo>
                      <a:pt x="255" y="94"/>
                    </a:lnTo>
                    <a:lnTo>
                      <a:pt x="257" y="87"/>
                    </a:lnTo>
                    <a:lnTo>
                      <a:pt x="257" y="74"/>
                    </a:lnTo>
                    <a:lnTo>
                      <a:pt x="257" y="71"/>
                    </a:lnTo>
                    <a:lnTo>
                      <a:pt x="251" y="57"/>
                    </a:lnTo>
                    <a:lnTo>
                      <a:pt x="244" y="57"/>
                    </a:lnTo>
                    <a:lnTo>
                      <a:pt x="225" y="47"/>
                    </a:lnTo>
                    <a:lnTo>
                      <a:pt x="220" y="39"/>
                    </a:lnTo>
                    <a:lnTo>
                      <a:pt x="208" y="37"/>
                    </a:lnTo>
                    <a:lnTo>
                      <a:pt x="193" y="32"/>
                    </a:lnTo>
                    <a:lnTo>
                      <a:pt x="187" y="26"/>
                    </a:lnTo>
                    <a:lnTo>
                      <a:pt x="178" y="28"/>
                    </a:lnTo>
                    <a:lnTo>
                      <a:pt x="176" y="31"/>
                    </a:lnTo>
                    <a:lnTo>
                      <a:pt x="163" y="31"/>
                    </a:lnTo>
                    <a:lnTo>
                      <a:pt x="152" y="41"/>
                    </a:lnTo>
                    <a:lnTo>
                      <a:pt x="144" y="42"/>
                    </a:lnTo>
                    <a:lnTo>
                      <a:pt x="149" y="52"/>
                    </a:lnTo>
                    <a:lnTo>
                      <a:pt x="138" y="53"/>
                    </a:lnTo>
                    <a:lnTo>
                      <a:pt x="116" y="57"/>
                    </a:lnTo>
                    <a:lnTo>
                      <a:pt x="100" y="52"/>
                    </a:lnTo>
                    <a:lnTo>
                      <a:pt x="92" y="44"/>
                    </a:lnTo>
                    <a:lnTo>
                      <a:pt x="84" y="44"/>
                    </a:lnTo>
                    <a:lnTo>
                      <a:pt x="74" y="39"/>
                    </a:lnTo>
                    <a:lnTo>
                      <a:pt x="70" y="23"/>
                    </a:lnTo>
                    <a:lnTo>
                      <a:pt x="65" y="23"/>
                    </a:lnTo>
                    <a:lnTo>
                      <a:pt x="55" y="18"/>
                    </a:lnTo>
                    <a:lnTo>
                      <a:pt x="58" y="15"/>
                    </a:lnTo>
                    <a:lnTo>
                      <a:pt x="55" y="5"/>
                    </a:lnTo>
                    <a:lnTo>
                      <a:pt x="50" y="4"/>
                    </a:lnTo>
                    <a:lnTo>
                      <a:pt x="41" y="7"/>
                    </a:lnTo>
                    <a:lnTo>
                      <a:pt x="36" y="16"/>
                    </a:lnTo>
                    <a:lnTo>
                      <a:pt x="33" y="16"/>
                    </a:lnTo>
                    <a:lnTo>
                      <a:pt x="28" y="16"/>
                    </a:lnTo>
                    <a:lnTo>
                      <a:pt x="25" y="16"/>
                    </a:lnTo>
                    <a:lnTo>
                      <a:pt x="19" y="15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6" y="34"/>
                    </a:lnTo>
                    <a:lnTo>
                      <a:pt x="14" y="41"/>
                    </a:lnTo>
                    <a:lnTo>
                      <a:pt x="16" y="45"/>
                    </a:lnTo>
                    <a:lnTo>
                      <a:pt x="17" y="53"/>
                    </a:lnTo>
                    <a:lnTo>
                      <a:pt x="25" y="60"/>
                    </a:lnTo>
                    <a:lnTo>
                      <a:pt x="27" y="66"/>
                    </a:lnTo>
                    <a:lnTo>
                      <a:pt x="30" y="69"/>
                    </a:lnTo>
                    <a:lnTo>
                      <a:pt x="41" y="71"/>
                    </a:lnTo>
                    <a:lnTo>
                      <a:pt x="38" y="76"/>
                    </a:lnTo>
                    <a:lnTo>
                      <a:pt x="39" y="81"/>
                    </a:lnTo>
                    <a:lnTo>
                      <a:pt x="35" y="89"/>
                    </a:lnTo>
                    <a:lnTo>
                      <a:pt x="36" y="92"/>
                    </a:lnTo>
                    <a:lnTo>
                      <a:pt x="33" y="94"/>
                    </a:lnTo>
                    <a:lnTo>
                      <a:pt x="31" y="103"/>
                    </a:lnTo>
                    <a:lnTo>
                      <a:pt x="33" y="106"/>
                    </a:lnTo>
                    <a:lnTo>
                      <a:pt x="36" y="108"/>
                    </a:lnTo>
                    <a:lnTo>
                      <a:pt x="43" y="116"/>
                    </a:lnTo>
                    <a:lnTo>
                      <a:pt x="43" y="119"/>
                    </a:lnTo>
                    <a:lnTo>
                      <a:pt x="65" y="131"/>
                    </a:lnTo>
                    <a:lnTo>
                      <a:pt x="71" y="143"/>
                    </a:lnTo>
                    <a:lnTo>
                      <a:pt x="71" y="156"/>
                    </a:lnTo>
                    <a:lnTo>
                      <a:pt x="76" y="158"/>
                    </a:lnTo>
                    <a:lnTo>
                      <a:pt x="79" y="166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90" y="171"/>
                    </a:lnTo>
                    <a:lnTo>
                      <a:pt x="90" y="164"/>
                    </a:lnTo>
                    <a:lnTo>
                      <a:pt x="92" y="164"/>
                    </a:lnTo>
                    <a:lnTo>
                      <a:pt x="95" y="166"/>
                    </a:lnTo>
                    <a:lnTo>
                      <a:pt x="97" y="171"/>
                    </a:lnTo>
                    <a:lnTo>
                      <a:pt x="103" y="176"/>
                    </a:lnTo>
                    <a:lnTo>
                      <a:pt x="108" y="171"/>
                    </a:lnTo>
                    <a:lnTo>
                      <a:pt x="109" y="172"/>
                    </a:lnTo>
                    <a:lnTo>
                      <a:pt x="114" y="180"/>
                    </a:lnTo>
                    <a:lnTo>
                      <a:pt x="117" y="182"/>
                    </a:lnTo>
                    <a:lnTo>
                      <a:pt x="120" y="188"/>
                    </a:lnTo>
                    <a:lnTo>
                      <a:pt x="125" y="193"/>
                    </a:lnTo>
                    <a:lnTo>
                      <a:pt x="136" y="211"/>
                    </a:lnTo>
                    <a:lnTo>
                      <a:pt x="151" y="217"/>
                    </a:lnTo>
                    <a:lnTo>
                      <a:pt x="157" y="224"/>
                    </a:lnTo>
                    <a:lnTo>
                      <a:pt x="168" y="229"/>
                    </a:lnTo>
                    <a:lnTo>
                      <a:pt x="166" y="230"/>
                    </a:lnTo>
                    <a:lnTo>
                      <a:pt x="170" y="232"/>
                    </a:lnTo>
                    <a:lnTo>
                      <a:pt x="176" y="232"/>
                    </a:lnTo>
                    <a:lnTo>
                      <a:pt x="185" y="235"/>
                    </a:lnTo>
                    <a:lnTo>
                      <a:pt x="195" y="232"/>
                    </a:lnTo>
                    <a:lnTo>
                      <a:pt x="198" y="229"/>
                    </a:lnTo>
                    <a:lnTo>
                      <a:pt x="211" y="224"/>
                    </a:lnTo>
                    <a:lnTo>
                      <a:pt x="219" y="229"/>
                    </a:lnTo>
                    <a:lnTo>
                      <a:pt x="228" y="250"/>
                    </a:lnTo>
                    <a:lnTo>
                      <a:pt x="247" y="251"/>
                    </a:lnTo>
                    <a:lnTo>
                      <a:pt x="254" y="256"/>
                    </a:lnTo>
                    <a:lnTo>
                      <a:pt x="255" y="253"/>
                    </a:lnTo>
                    <a:lnTo>
                      <a:pt x="265" y="256"/>
                    </a:lnTo>
                    <a:lnTo>
                      <a:pt x="274" y="256"/>
                    </a:lnTo>
                    <a:lnTo>
                      <a:pt x="276" y="254"/>
                    </a:lnTo>
                    <a:lnTo>
                      <a:pt x="282" y="259"/>
                    </a:lnTo>
                    <a:lnTo>
                      <a:pt x="292" y="25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73" name="Freeform 126"/>
              <p:cNvSpPr/>
              <p:nvPr/>
            </p:nvSpPr>
            <p:spPr>
              <a:xfrm>
                <a:off x="5035680" y="1887480"/>
                <a:ext cx="80640" cy="68040"/>
              </a:xfrm>
              <a:custGeom>
                <a:avLst/>
                <a:gdLst>
                  <a:gd name="textAreaLeft" fmla="*/ 0 w 80640"/>
                  <a:gd name="textAreaRight" fmla="*/ 81000 w 80640"/>
                  <a:gd name="textAreaTop" fmla="*/ 0 h 68040"/>
                  <a:gd name="textAreaBottom" fmla="*/ 68400 h 68040"/>
                  <a:gd name="GluePoint1X" fmla="*/ 24 w 51"/>
                  <a:gd name="GluePoint1Y" fmla="*/ 29 h 43"/>
                  <a:gd name="GluePoint2X" fmla="*/ 27 w 51"/>
                  <a:gd name="GluePoint2Y" fmla="*/ 29 h 43"/>
                  <a:gd name="GluePoint3X" fmla="*/ 32 w 51"/>
                  <a:gd name="GluePoint3Y" fmla="*/ 32 h 43"/>
                  <a:gd name="GluePoint4X" fmla="*/ 38 w 51"/>
                  <a:gd name="GluePoint4Y" fmla="*/ 32 h 43"/>
                  <a:gd name="GluePoint5X" fmla="*/ 43 w 51"/>
                  <a:gd name="GluePoint5Y" fmla="*/ 37 h 43"/>
                  <a:gd name="GluePoint6X" fmla="*/ 43 w 51"/>
                  <a:gd name="GluePoint6Y" fmla="*/ 43 h 43"/>
                  <a:gd name="GluePoint7X" fmla="*/ 46 w 51"/>
                  <a:gd name="GluePoint7Y" fmla="*/ 43 h 43"/>
                  <a:gd name="GluePoint8X" fmla="*/ 51 w 51"/>
                  <a:gd name="GluePoint8Y" fmla="*/ 43 h 43"/>
                  <a:gd name="GluePoint9X" fmla="*/ 48 w 51"/>
                  <a:gd name="GluePoint9Y" fmla="*/ 39 h 43"/>
                  <a:gd name="GluePoint10X" fmla="*/ 49 w 51"/>
                  <a:gd name="GluePoint10Y" fmla="*/ 37 h 43"/>
                  <a:gd name="GluePoint11X" fmla="*/ 49 w 51"/>
                  <a:gd name="GluePoint11Y" fmla="*/ 35 h 43"/>
                  <a:gd name="GluePoint12X" fmla="*/ 48 w 51"/>
                  <a:gd name="GluePoint12Y" fmla="*/ 34 h 43"/>
                  <a:gd name="GluePoint13X" fmla="*/ 48 w 51"/>
                  <a:gd name="GluePoint13Y" fmla="*/ 31 h 43"/>
                  <a:gd name="GluePoint14X" fmla="*/ 45 w 51"/>
                  <a:gd name="GluePoint14Y" fmla="*/ 31 h 43"/>
                  <a:gd name="GluePoint15X" fmla="*/ 37 w 51"/>
                  <a:gd name="GluePoint15Y" fmla="*/ 26 h 43"/>
                  <a:gd name="GluePoint16X" fmla="*/ 37 w 51"/>
                  <a:gd name="GluePoint16Y" fmla="*/ 22 h 43"/>
                  <a:gd name="GluePoint17X" fmla="*/ 38 w 51"/>
                  <a:gd name="GluePoint17Y" fmla="*/ 22 h 43"/>
                  <a:gd name="GluePoint18X" fmla="*/ 38 w 51"/>
                  <a:gd name="GluePoint18Y" fmla="*/ 19 h 43"/>
                  <a:gd name="GluePoint19X" fmla="*/ 30 w 51"/>
                  <a:gd name="GluePoint19Y" fmla="*/ 14 h 43"/>
                  <a:gd name="GluePoint20X" fmla="*/ 30 w 51"/>
                  <a:gd name="GluePoint20Y" fmla="*/ 6 h 43"/>
                  <a:gd name="GluePoint21X" fmla="*/ 26 w 51"/>
                  <a:gd name="GluePoint21Y" fmla="*/ 6 h 43"/>
                  <a:gd name="GluePoint22X" fmla="*/ 21 w 51"/>
                  <a:gd name="GluePoint22Y" fmla="*/ 0 h 43"/>
                  <a:gd name="GluePoint23X" fmla="*/ 21 w 51"/>
                  <a:gd name="GluePoint23Y" fmla="*/ 2 h 43"/>
                  <a:gd name="GluePoint24X" fmla="*/ 0 w 51"/>
                  <a:gd name="GluePoint24Y" fmla="*/ 5 h 43"/>
                  <a:gd name="GluePoint25X" fmla="*/ 3 w 51"/>
                  <a:gd name="GluePoint25Y" fmla="*/ 6 h 43"/>
                  <a:gd name="GluePoint26X" fmla="*/ 5 w 51"/>
                  <a:gd name="GluePoint26Y" fmla="*/ 10 h 43"/>
                  <a:gd name="GluePoint27X" fmla="*/ 8 w 51"/>
                  <a:gd name="GluePoint27Y" fmla="*/ 18 h 43"/>
                  <a:gd name="GluePoint28X" fmla="*/ 10 w 51"/>
                  <a:gd name="GluePoint28Y" fmla="*/ 21 h 43"/>
                  <a:gd name="GluePoint29X" fmla="*/ 22 w 51"/>
                  <a:gd name="GluePoint29Y" fmla="*/ 27 h 43"/>
                  <a:gd name="GluePoint30X" fmla="*/ 24 w 51"/>
                  <a:gd name="GluePoint30Y" fmla="*/ 29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51" h="43">
                    <a:moveTo>
                      <a:pt x="24" y="29"/>
                    </a:moveTo>
                    <a:lnTo>
                      <a:pt x="27" y="29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3" y="37"/>
                    </a:lnTo>
                    <a:lnTo>
                      <a:pt x="43" y="43"/>
                    </a:lnTo>
                    <a:lnTo>
                      <a:pt x="46" y="43"/>
                    </a:lnTo>
                    <a:lnTo>
                      <a:pt x="51" y="43"/>
                    </a:lnTo>
                    <a:lnTo>
                      <a:pt x="48" y="39"/>
                    </a:lnTo>
                    <a:lnTo>
                      <a:pt x="49" y="37"/>
                    </a:lnTo>
                    <a:lnTo>
                      <a:pt x="49" y="35"/>
                    </a:lnTo>
                    <a:lnTo>
                      <a:pt x="48" y="34"/>
                    </a:lnTo>
                    <a:lnTo>
                      <a:pt x="48" y="31"/>
                    </a:lnTo>
                    <a:lnTo>
                      <a:pt x="45" y="31"/>
                    </a:lnTo>
                    <a:lnTo>
                      <a:pt x="37" y="26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38" y="19"/>
                    </a:lnTo>
                    <a:lnTo>
                      <a:pt x="30" y="14"/>
                    </a:lnTo>
                    <a:lnTo>
                      <a:pt x="30" y="6"/>
                    </a:lnTo>
                    <a:lnTo>
                      <a:pt x="26" y="6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5" y="10"/>
                    </a:lnTo>
                    <a:lnTo>
                      <a:pt x="8" y="18"/>
                    </a:lnTo>
                    <a:lnTo>
                      <a:pt x="10" y="21"/>
                    </a:lnTo>
                    <a:lnTo>
                      <a:pt x="22" y="27"/>
                    </a:lnTo>
                    <a:lnTo>
                      <a:pt x="24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74" name="Freeform 127"/>
              <p:cNvSpPr/>
              <p:nvPr/>
            </p:nvSpPr>
            <p:spPr>
              <a:xfrm>
                <a:off x="5073480" y="1933560"/>
                <a:ext cx="29880" cy="219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1960"/>
                  <a:gd name="textAreaBottom" fmla="*/ 22320 h 21960"/>
                  <a:gd name="GluePoint1X" fmla="*/ 0 w 19"/>
                  <a:gd name="GluePoint1Y" fmla="*/ 0 h 14"/>
                  <a:gd name="GluePoint2X" fmla="*/ 3 w 19"/>
                  <a:gd name="GluePoint2Y" fmla="*/ 0 h 14"/>
                  <a:gd name="GluePoint3X" fmla="*/ 8 w 19"/>
                  <a:gd name="GluePoint3Y" fmla="*/ 3 h 14"/>
                  <a:gd name="GluePoint4X" fmla="*/ 14 w 19"/>
                  <a:gd name="GluePoint4Y" fmla="*/ 3 h 14"/>
                  <a:gd name="GluePoint5X" fmla="*/ 19 w 19"/>
                  <a:gd name="GluePoint5Y" fmla="*/ 8 h 14"/>
                  <a:gd name="GluePoint6X" fmla="*/ 19 w 19"/>
                  <a:gd name="GluePoint6Y" fmla="*/ 14 h 14"/>
                  <a:gd name="GluePoint7X" fmla="*/ 13 w 19"/>
                  <a:gd name="GluePoint7Y" fmla="*/ 13 h 14"/>
                  <a:gd name="GluePoint8X" fmla="*/ 0 w 19"/>
                  <a:gd name="GluePoint8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14">
                    <a:moveTo>
                      <a:pt x="0" y="0"/>
                    </a:moveTo>
                    <a:lnTo>
                      <a:pt x="3" y="0"/>
                    </a:lnTo>
                    <a:lnTo>
                      <a:pt x="8" y="3"/>
                    </a:lnTo>
                    <a:lnTo>
                      <a:pt x="14" y="3"/>
                    </a:lnTo>
                    <a:lnTo>
                      <a:pt x="19" y="8"/>
                    </a:lnTo>
                    <a:lnTo>
                      <a:pt x="19" y="14"/>
                    </a:lnTo>
                    <a:lnTo>
                      <a:pt x="1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75" name="Freeform 128"/>
              <p:cNvSpPr/>
              <p:nvPr/>
            </p:nvSpPr>
            <p:spPr>
              <a:xfrm>
                <a:off x="4962600" y="1996920"/>
                <a:ext cx="242640" cy="231480"/>
              </a:xfrm>
              <a:custGeom>
                <a:avLst/>
                <a:gdLst>
                  <a:gd name="textAreaLeft" fmla="*/ 0 w 242640"/>
                  <a:gd name="textAreaRight" fmla="*/ 243000 w 242640"/>
                  <a:gd name="textAreaTop" fmla="*/ 0 h 231480"/>
                  <a:gd name="textAreaBottom" fmla="*/ 231840 h 231480"/>
                  <a:gd name="GluePoint1X" fmla="*/ 124 w 153"/>
                  <a:gd name="GluePoint1Y" fmla="*/ 146 h 146"/>
                  <a:gd name="GluePoint2X" fmla="*/ 129 w 153"/>
                  <a:gd name="GluePoint2Y" fmla="*/ 143 h 146"/>
                  <a:gd name="GluePoint3X" fmla="*/ 134 w 153"/>
                  <a:gd name="GluePoint3Y" fmla="*/ 132 h 146"/>
                  <a:gd name="GluePoint4X" fmla="*/ 137 w 153"/>
                  <a:gd name="GluePoint4Y" fmla="*/ 130 h 146"/>
                  <a:gd name="GluePoint5X" fmla="*/ 145 w 153"/>
                  <a:gd name="GluePoint5Y" fmla="*/ 132 h 146"/>
                  <a:gd name="GluePoint6X" fmla="*/ 145 w 153"/>
                  <a:gd name="GluePoint6Y" fmla="*/ 130 h 146"/>
                  <a:gd name="GluePoint7X" fmla="*/ 151 w 153"/>
                  <a:gd name="GluePoint7Y" fmla="*/ 134 h 146"/>
                  <a:gd name="GluePoint8X" fmla="*/ 153 w 153"/>
                  <a:gd name="GluePoint8Y" fmla="*/ 130 h 146"/>
                  <a:gd name="GluePoint9X" fmla="*/ 143 w 153"/>
                  <a:gd name="GluePoint9Y" fmla="*/ 124 h 146"/>
                  <a:gd name="GluePoint10X" fmla="*/ 140 w 153"/>
                  <a:gd name="GluePoint10Y" fmla="*/ 116 h 146"/>
                  <a:gd name="GluePoint11X" fmla="*/ 135 w 153"/>
                  <a:gd name="GluePoint11Y" fmla="*/ 114 h 146"/>
                  <a:gd name="GluePoint12X" fmla="*/ 135 w 153"/>
                  <a:gd name="GluePoint12Y" fmla="*/ 101 h 146"/>
                  <a:gd name="GluePoint13X" fmla="*/ 129 w 153"/>
                  <a:gd name="GluePoint13Y" fmla="*/ 89 h 146"/>
                  <a:gd name="GluePoint14X" fmla="*/ 107 w 153"/>
                  <a:gd name="GluePoint14Y" fmla="*/ 77 h 146"/>
                  <a:gd name="GluePoint15X" fmla="*/ 107 w 153"/>
                  <a:gd name="GluePoint15Y" fmla="*/ 74 h 146"/>
                  <a:gd name="GluePoint16X" fmla="*/ 100 w 153"/>
                  <a:gd name="GluePoint16Y" fmla="*/ 66 h 146"/>
                  <a:gd name="GluePoint17X" fmla="*/ 97 w 153"/>
                  <a:gd name="GluePoint17Y" fmla="*/ 64 h 146"/>
                  <a:gd name="GluePoint18X" fmla="*/ 95 w 153"/>
                  <a:gd name="GluePoint18Y" fmla="*/ 61 h 146"/>
                  <a:gd name="GluePoint19X" fmla="*/ 97 w 153"/>
                  <a:gd name="GluePoint19Y" fmla="*/ 52 h 146"/>
                  <a:gd name="GluePoint20X" fmla="*/ 100 w 153"/>
                  <a:gd name="GluePoint20Y" fmla="*/ 50 h 146"/>
                  <a:gd name="GluePoint21X" fmla="*/ 99 w 153"/>
                  <a:gd name="GluePoint21Y" fmla="*/ 47 h 146"/>
                  <a:gd name="GluePoint22X" fmla="*/ 103 w 153"/>
                  <a:gd name="GluePoint22Y" fmla="*/ 39 h 146"/>
                  <a:gd name="GluePoint23X" fmla="*/ 102 w 153"/>
                  <a:gd name="GluePoint23Y" fmla="*/ 34 h 146"/>
                  <a:gd name="GluePoint24X" fmla="*/ 105 w 153"/>
                  <a:gd name="GluePoint24Y" fmla="*/ 29 h 146"/>
                  <a:gd name="GluePoint25X" fmla="*/ 94 w 153"/>
                  <a:gd name="GluePoint25Y" fmla="*/ 27 h 146"/>
                  <a:gd name="GluePoint26X" fmla="*/ 91 w 153"/>
                  <a:gd name="GluePoint26Y" fmla="*/ 24 h 146"/>
                  <a:gd name="GluePoint27X" fmla="*/ 89 w 153"/>
                  <a:gd name="GluePoint27Y" fmla="*/ 18 h 146"/>
                  <a:gd name="GluePoint28X" fmla="*/ 81 w 153"/>
                  <a:gd name="GluePoint28Y" fmla="*/ 11 h 146"/>
                  <a:gd name="GluePoint29X" fmla="*/ 80 w 153"/>
                  <a:gd name="GluePoint29Y" fmla="*/ 3 h 146"/>
                  <a:gd name="GluePoint30X" fmla="*/ 76 w 153"/>
                  <a:gd name="GluePoint30Y" fmla="*/ 5 h 146"/>
                  <a:gd name="GluePoint31X" fmla="*/ 73 w 153"/>
                  <a:gd name="GluePoint31Y" fmla="*/ 5 h 146"/>
                  <a:gd name="GluePoint32X" fmla="*/ 70 w 153"/>
                  <a:gd name="GluePoint32Y" fmla="*/ 2 h 146"/>
                  <a:gd name="GluePoint33X" fmla="*/ 57 w 153"/>
                  <a:gd name="GluePoint33Y" fmla="*/ 2 h 146"/>
                  <a:gd name="GluePoint34X" fmla="*/ 53 w 153"/>
                  <a:gd name="GluePoint34Y" fmla="*/ 0 h 146"/>
                  <a:gd name="GluePoint35X" fmla="*/ 45 w 153"/>
                  <a:gd name="GluePoint35Y" fmla="*/ 7 h 146"/>
                  <a:gd name="GluePoint36X" fmla="*/ 43 w 153"/>
                  <a:gd name="GluePoint36Y" fmla="*/ 8 h 146"/>
                  <a:gd name="GluePoint37X" fmla="*/ 40 w 153"/>
                  <a:gd name="GluePoint37Y" fmla="*/ 15 h 146"/>
                  <a:gd name="GluePoint38X" fmla="*/ 32 w 153"/>
                  <a:gd name="GluePoint38Y" fmla="*/ 18 h 146"/>
                  <a:gd name="GluePoint39X" fmla="*/ 33 w 153"/>
                  <a:gd name="GluePoint39Y" fmla="*/ 47 h 146"/>
                  <a:gd name="GluePoint40X" fmla="*/ 32 w 153"/>
                  <a:gd name="GluePoint40Y" fmla="*/ 53 h 146"/>
                  <a:gd name="GluePoint41X" fmla="*/ 0 w 153"/>
                  <a:gd name="GluePoint41Y" fmla="*/ 74 h 146"/>
                  <a:gd name="GluePoint42X" fmla="*/ 10 w 153"/>
                  <a:gd name="GluePoint42Y" fmla="*/ 93 h 146"/>
                  <a:gd name="GluePoint43X" fmla="*/ 32 w 153"/>
                  <a:gd name="GluePoint43Y" fmla="*/ 100 h 146"/>
                  <a:gd name="GluePoint44X" fmla="*/ 49 w 153"/>
                  <a:gd name="GluePoint44Y" fmla="*/ 113 h 146"/>
                  <a:gd name="GluePoint45X" fmla="*/ 65 w 153"/>
                  <a:gd name="GluePoint45Y" fmla="*/ 118 h 146"/>
                  <a:gd name="GluePoint46X" fmla="*/ 70 w 153"/>
                  <a:gd name="GluePoint46Y" fmla="*/ 124 h 146"/>
                  <a:gd name="GluePoint47X" fmla="*/ 78 w 153"/>
                  <a:gd name="GluePoint47Y" fmla="*/ 126 h 146"/>
                  <a:gd name="GluePoint48X" fmla="*/ 81 w 153"/>
                  <a:gd name="GluePoint48Y" fmla="*/ 137 h 146"/>
                  <a:gd name="GluePoint49X" fmla="*/ 99 w 153"/>
                  <a:gd name="GluePoint49Y" fmla="*/ 145 h 146"/>
                  <a:gd name="GluePoint50X" fmla="*/ 124 w 153"/>
                  <a:gd name="GluePoint50Y" fmla="*/ 146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53" h="146">
                    <a:moveTo>
                      <a:pt x="124" y="146"/>
                    </a:moveTo>
                    <a:lnTo>
                      <a:pt x="129" y="143"/>
                    </a:lnTo>
                    <a:lnTo>
                      <a:pt x="134" y="132"/>
                    </a:lnTo>
                    <a:lnTo>
                      <a:pt x="137" y="130"/>
                    </a:lnTo>
                    <a:lnTo>
                      <a:pt x="145" y="132"/>
                    </a:lnTo>
                    <a:lnTo>
                      <a:pt x="145" y="130"/>
                    </a:lnTo>
                    <a:lnTo>
                      <a:pt x="151" y="134"/>
                    </a:lnTo>
                    <a:lnTo>
                      <a:pt x="153" y="130"/>
                    </a:lnTo>
                    <a:lnTo>
                      <a:pt x="143" y="124"/>
                    </a:lnTo>
                    <a:lnTo>
                      <a:pt x="140" y="116"/>
                    </a:lnTo>
                    <a:lnTo>
                      <a:pt x="135" y="114"/>
                    </a:lnTo>
                    <a:lnTo>
                      <a:pt x="135" y="101"/>
                    </a:lnTo>
                    <a:lnTo>
                      <a:pt x="129" y="89"/>
                    </a:lnTo>
                    <a:lnTo>
                      <a:pt x="107" y="77"/>
                    </a:lnTo>
                    <a:lnTo>
                      <a:pt x="107" y="74"/>
                    </a:lnTo>
                    <a:lnTo>
                      <a:pt x="100" y="66"/>
                    </a:lnTo>
                    <a:lnTo>
                      <a:pt x="97" y="64"/>
                    </a:lnTo>
                    <a:lnTo>
                      <a:pt x="95" y="61"/>
                    </a:lnTo>
                    <a:lnTo>
                      <a:pt x="97" y="52"/>
                    </a:lnTo>
                    <a:lnTo>
                      <a:pt x="100" y="50"/>
                    </a:lnTo>
                    <a:lnTo>
                      <a:pt x="99" y="47"/>
                    </a:lnTo>
                    <a:lnTo>
                      <a:pt x="103" y="39"/>
                    </a:lnTo>
                    <a:lnTo>
                      <a:pt x="102" y="34"/>
                    </a:lnTo>
                    <a:lnTo>
                      <a:pt x="105" y="29"/>
                    </a:lnTo>
                    <a:lnTo>
                      <a:pt x="94" y="27"/>
                    </a:lnTo>
                    <a:lnTo>
                      <a:pt x="91" y="24"/>
                    </a:lnTo>
                    <a:lnTo>
                      <a:pt x="89" y="18"/>
                    </a:lnTo>
                    <a:lnTo>
                      <a:pt x="81" y="11"/>
                    </a:lnTo>
                    <a:lnTo>
                      <a:pt x="80" y="3"/>
                    </a:lnTo>
                    <a:lnTo>
                      <a:pt x="76" y="5"/>
                    </a:lnTo>
                    <a:lnTo>
                      <a:pt x="73" y="5"/>
                    </a:lnTo>
                    <a:lnTo>
                      <a:pt x="70" y="2"/>
                    </a:lnTo>
                    <a:lnTo>
                      <a:pt x="57" y="2"/>
                    </a:lnTo>
                    <a:lnTo>
                      <a:pt x="53" y="0"/>
                    </a:lnTo>
                    <a:lnTo>
                      <a:pt x="45" y="7"/>
                    </a:lnTo>
                    <a:lnTo>
                      <a:pt x="43" y="8"/>
                    </a:lnTo>
                    <a:lnTo>
                      <a:pt x="40" y="15"/>
                    </a:lnTo>
                    <a:lnTo>
                      <a:pt x="32" y="18"/>
                    </a:lnTo>
                    <a:lnTo>
                      <a:pt x="33" y="47"/>
                    </a:lnTo>
                    <a:lnTo>
                      <a:pt x="32" y="53"/>
                    </a:lnTo>
                    <a:lnTo>
                      <a:pt x="0" y="74"/>
                    </a:lnTo>
                    <a:lnTo>
                      <a:pt x="10" y="93"/>
                    </a:lnTo>
                    <a:lnTo>
                      <a:pt x="32" y="100"/>
                    </a:lnTo>
                    <a:lnTo>
                      <a:pt x="49" y="113"/>
                    </a:lnTo>
                    <a:lnTo>
                      <a:pt x="65" y="118"/>
                    </a:lnTo>
                    <a:lnTo>
                      <a:pt x="70" y="124"/>
                    </a:lnTo>
                    <a:lnTo>
                      <a:pt x="78" y="126"/>
                    </a:lnTo>
                    <a:lnTo>
                      <a:pt x="81" y="137"/>
                    </a:lnTo>
                    <a:lnTo>
                      <a:pt x="99" y="145"/>
                    </a:lnTo>
                    <a:lnTo>
                      <a:pt x="124" y="14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76" name="Freeform 129"/>
              <p:cNvSpPr/>
              <p:nvPr/>
            </p:nvSpPr>
            <p:spPr>
              <a:xfrm>
                <a:off x="5159520" y="2203560"/>
                <a:ext cx="45720" cy="4392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43920"/>
                  <a:gd name="textAreaBottom" fmla="*/ 44280 h 43920"/>
                  <a:gd name="GluePoint1X" fmla="*/ 29 w 29"/>
                  <a:gd name="GluePoint1Y" fmla="*/ 28 h 28"/>
                  <a:gd name="GluePoint2X" fmla="*/ 22 w 29"/>
                  <a:gd name="GluePoint2Y" fmla="*/ 15 h 28"/>
                  <a:gd name="GluePoint3X" fmla="*/ 17 w 29"/>
                  <a:gd name="GluePoint3Y" fmla="*/ 13 h 28"/>
                  <a:gd name="GluePoint4X" fmla="*/ 25 w 29"/>
                  <a:gd name="GluePoint4Y" fmla="*/ 8 h 28"/>
                  <a:gd name="GluePoint5X" fmla="*/ 21 w 29"/>
                  <a:gd name="GluePoint5Y" fmla="*/ 2 h 28"/>
                  <a:gd name="GluePoint6X" fmla="*/ 13 w 29"/>
                  <a:gd name="GluePoint6Y" fmla="*/ 0 h 28"/>
                  <a:gd name="GluePoint7X" fmla="*/ 10 w 29"/>
                  <a:gd name="GluePoint7Y" fmla="*/ 2 h 28"/>
                  <a:gd name="GluePoint8X" fmla="*/ 5 w 29"/>
                  <a:gd name="GluePoint8Y" fmla="*/ 13 h 28"/>
                  <a:gd name="GluePoint9X" fmla="*/ 0 w 29"/>
                  <a:gd name="GluePoint9Y" fmla="*/ 16 h 28"/>
                  <a:gd name="GluePoint10X" fmla="*/ 14 w 29"/>
                  <a:gd name="GluePoint10Y" fmla="*/ 21 h 28"/>
                  <a:gd name="GluePoint11X" fmla="*/ 19 w 29"/>
                  <a:gd name="GluePoint11Y" fmla="*/ 28 h 28"/>
                  <a:gd name="GluePoint12X" fmla="*/ 29 w 29"/>
                  <a:gd name="GluePoint12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9" h="28">
                    <a:moveTo>
                      <a:pt x="29" y="28"/>
                    </a:moveTo>
                    <a:lnTo>
                      <a:pt x="22" y="15"/>
                    </a:lnTo>
                    <a:lnTo>
                      <a:pt x="17" y="13"/>
                    </a:lnTo>
                    <a:lnTo>
                      <a:pt x="25" y="8"/>
                    </a:lnTo>
                    <a:lnTo>
                      <a:pt x="21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5" y="13"/>
                    </a:lnTo>
                    <a:lnTo>
                      <a:pt x="0" y="16"/>
                    </a:lnTo>
                    <a:lnTo>
                      <a:pt x="14" y="21"/>
                    </a:lnTo>
                    <a:lnTo>
                      <a:pt x="19" y="28"/>
                    </a:lnTo>
                    <a:lnTo>
                      <a:pt x="29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77" name="Freeform 130"/>
              <p:cNvSpPr/>
              <p:nvPr/>
            </p:nvSpPr>
            <p:spPr>
              <a:xfrm>
                <a:off x="5394240" y="2311560"/>
                <a:ext cx="6120" cy="1548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5480"/>
                  <a:gd name="textAreaBottom" fmla="*/ 15840 h 15480"/>
                  <a:gd name="GluePoint1X" fmla="*/ 3 w 4"/>
                  <a:gd name="GluePoint1Y" fmla="*/ 10 h 10"/>
                  <a:gd name="GluePoint2X" fmla="*/ 0 w 4"/>
                  <a:gd name="GluePoint2Y" fmla="*/ 10 h 10"/>
                  <a:gd name="GluePoint3X" fmla="*/ 0 w 4"/>
                  <a:gd name="GluePoint3Y" fmla="*/ 3 h 10"/>
                  <a:gd name="GluePoint4X" fmla="*/ 1 w 4"/>
                  <a:gd name="GluePoint4Y" fmla="*/ 0 h 10"/>
                  <a:gd name="GluePoint5X" fmla="*/ 4 w 4"/>
                  <a:gd name="GluePoint5Y" fmla="*/ 0 h 10"/>
                  <a:gd name="GluePoint6X" fmla="*/ 3 w 4"/>
                  <a:gd name="GluePoint6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10">
                    <a:moveTo>
                      <a:pt x="3" y="10"/>
                    </a:moveTo>
                    <a:lnTo>
                      <a:pt x="0" y="10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78" name="Freeform 131"/>
              <p:cNvSpPr/>
              <p:nvPr/>
            </p:nvSpPr>
            <p:spPr>
              <a:xfrm>
                <a:off x="5270400" y="2314440"/>
                <a:ext cx="20160" cy="439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920"/>
                  <a:gd name="textAreaBottom" fmla="*/ 44280 h 43920"/>
                  <a:gd name="GluePoint1X" fmla="*/ 5 w 13"/>
                  <a:gd name="GluePoint1Y" fmla="*/ 28 h 28"/>
                  <a:gd name="GluePoint2X" fmla="*/ 11 w 13"/>
                  <a:gd name="GluePoint2Y" fmla="*/ 25 h 28"/>
                  <a:gd name="GluePoint3X" fmla="*/ 13 w 13"/>
                  <a:gd name="GluePoint3Y" fmla="*/ 19 h 28"/>
                  <a:gd name="GluePoint4X" fmla="*/ 11 w 13"/>
                  <a:gd name="GluePoint4Y" fmla="*/ 11 h 28"/>
                  <a:gd name="GluePoint5X" fmla="*/ 11 w 13"/>
                  <a:gd name="GluePoint5Y" fmla="*/ 4 h 28"/>
                  <a:gd name="GluePoint6X" fmla="*/ 5 w 13"/>
                  <a:gd name="GluePoint6Y" fmla="*/ 0 h 28"/>
                  <a:gd name="GluePoint7X" fmla="*/ 0 w 13"/>
                  <a:gd name="GluePoint7Y" fmla="*/ 12 h 28"/>
                  <a:gd name="GluePoint8X" fmla="*/ 1 w 13"/>
                  <a:gd name="GluePoint8Y" fmla="*/ 24 h 28"/>
                  <a:gd name="GluePoint9X" fmla="*/ 5 w 13"/>
                  <a:gd name="GluePoint9Y" fmla="*/ 28 h 2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8">
                    <a:moveTo>
                      <a:pt x="5" y="28"/>
                    </a:moveTo>
                    <a:lnTo>
                      <a:pt x="11" y="25"/>
                    </a:lnTo>
                    <a:lnTo>
                      <a:pt x="13" y="19"/>
                    </a:lnTo>
                    <a:lnTo>
                      <a:pt x="11" y="11"/>
                    </a:lnTo>
                    <a:lnTo>
                      <a:pt x="11" y="4"/>
                    </a:lnTo>
                    <a:lnTo>
                      <a:pt x="5" y="0"/>
                    </a:lnTo>
                    <a:lnTo>
                      <a:pt x="0" y="12"/>
                    </a:lnTo>
                    <a:lnTo>
                      <a:pt x="1" y="24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960" bIns="21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79" name="Freeform 132"/>
              <p:cNvSpPr/>
              <p:nvPr/>
            </p:nvSpPr>
            <p:spPr>
              <a:xfrm>
                <a:off x="4876920" y="2114640"/>
                <a:ext cx="101160" cy="114120"/>
              </a:xfrm>
              <a:custGeom>
                <a:avLst/>
                <a:gdLst>
                  <a:gd name="textAreaLeft" fmla="*/ 0 w 101160"/>
                  <a:gd name="textAreaRight" fmla="*/ 101520 w 101160"/>
                  <a:gd name="textAreaTop" fmla="*/ 0 h 114120"/>
                  <a:gd name="textAreaBottom" fmla="*/ 114480 h 114120"/>
                  <a:gd name="GluePoint1X" fmla="*/ 6 w 64"/>
                  <a:gd name="GluePoint1Y" fmla="*/ 68 h 72"/>
                  <a:gd name="GluePoint2X" fmla="*/ 6 w 64"/>
                  <a:gd name="GluePoint2Y" fmla="*/ 71 h 72"/>
                  <a:gd name="GluePoint3X" fmla="*/ 24 w 64"/>
                  <a:gd name="GluePoint3Y" fmla="*/ 72 h 72"/>
                  <a:gd name="GluePoint4X" fmla="*/ 27 w 64"/>
                  <a:gd name="GluePoint4Y" fmla="*/ 68 h 72"/>
                  <a:gd name="GluePoint5X" fmla="*/ 30 w 64"/>
                  <a:gd name="GluePoint5Y" fmla="*/ 60 h 72"/>
                  <a:gd name="GluePoint6X" fmla="*/ 41 w 64"/>
                  <a:gd name="GluePoint6Y" fmla="*/ 58 h 72"/>
                  <a:gd name="GluePoint7X" fmla="*/ 43 w 64"/>
                  <a:gd name="GluePoint7Y" fmla="*/ 52 h 72"/>
                  <a:gd name="GluePoint8X" fmla="*/ 49 w 64"/>
                  <a:gd name="GluePoint8Y" fmla="*/ 47 h 72"/>
                  <a:gd name="GluePoint9X" fmla="*/ 32 w 64"/>
                  <a:gd name="GluePoint9Y" fmla="*/ 31 h 72"/>
                  <a:gd name="GluePoint10X" fmla="*/ 59 w 64"/>
                  <a:gd name="GluePoint10Y" fmla="*/ 24 h 72"/>
                  <a:gd name="GluePoint11X" fmla="*/ 64 w 64"/>
                  <a:gd name="GluePoint11Y" fmla="*/ 19 h 72"/>
                  <a:gd name="GluePoint12X" fmla="*/ 54 w 64"/>
                  <a:gd name="GluePoint12Y" fmla="*/ 0 h 72"/>
                  <a:gd name="GluePoint13X" fmla="*/ 54 w 64"/>
                  <a:gd name="GluePoint13Y" fmla="*/ 0 h 72"/>
                  <a:gd name="GluePoint14X" fmla="*/ 24 w 64"/>
                  <a:gd name="GluePoint14Y" fmla="*/ 18 h 72"/>
                  <a:gd name="GluePoint15X" fmla="*/ 19 w 64"/>
                  <a:gd name="GluePoint15Y" fmla="*/ 16 h 72"/>
                  <a:gd name="GluePoint16X" fmla="*/ 13 w 64"/>
                  <a:gd name="GluePoint16Y" fmla="*/ 10 h 72"/>
                  <a:gd name="GluePoint17X" fmla="*/ 8 w 64"/>
                  <a:gd name="GluePoint17Y" fmla="*/ 10 h 72"/>
                  <a:gd name="GluePoint18X" fmla="*/ 10 w 64"/>
                  <a:gd name="GluePoint18Y" fmla="*/ 16 h 72"/>
                  <a:gd name="GluePoint19X" fmla="*/ 6 w 64"/>
                  <a:gd name="GluePoint19Y" fmla="*/ 13 h 72"/>
                  <a:gd name="GluePoint20X" fmla="*/ 3 w 64"/>
                  <a:gd name="GluePoint20Y" fmla="*/ 13 h 72"/>
                  <a:gd name="GluePoint21X" fmla="*/ 0 w 64"/>
                  <a:gd name="GluePoint21Y" fmla="*/ 18 h 72"/>
                  <a:gd name="GluePoint22X" fmla="*/ 2 w 64"/>
                  <a:gd name="GluePoint22Y" fmla="*/ 26 h 72"/>
                  <a:gd name="GluePoint23X" fmla="*/ 5 w 64"/>
                  <a:gd name="GluePoint23Y" fmla="*/ 26 h 72"/>
                  <a:gd name="GluePoint24X" fmla="*/ 3 w 64"/>
                  <a:gd name="GluePoint24Y" fmla="*/ 27 h 72"/>
                  <a:gd name="GluePoint25X" fmla="*/ 2 w 64"/>
                  <a:gd name="GluePoint25Y" fmla="*/ 34 h 72"/>
                  <a:gd name="GluePoint26X" fmla="*/ 2 w 64"/>
                  <a:gd name="GluePoint26Y" fmla="*/ 35 h 72"/>
                  <a:gd name="GluePoint27X" fmla="*/ 8 w 64"/>
                  <a:gd name="GluePoint27Y" fmla="*/ 31 h 72"/>
                  <a:gd name="GluePoint28X" fmla="*/ 10 w 64"/>
                  <a:gd name="GluePoint28Y" fmla="*/ 32 h 72"/>
                  <a:gd name="GluePoint29X" fmla="*/ 10 w 64"/>
                  <a:gd name="GluePoint29Y" fmla="*/ 39 h 72"/>
                  <a:gd name="GluePoint30X" fmla="*/ 6 w 64"/>
                  <a:gd name="GluePoint30Y" fmla="*/ 48 h 72"/>
                  <a:gd name="GluePoint31X" fmla="*/ 6 w 64"/>
                  <a:gd name="GluePoint31Y" fmla="*/ 68 h 72"/>
                  <a:gd name="GluePoint32X" fmla="*/ 6 w 64"/>
                  <a:gd name="GluePoint32Y" fmla="*/ 68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4" h="72">
                    <a:moveTo>
                      <a:pt x="6" y="68"/>
                    </a:moveTo>
                    <a:lnTo>
                      <a:pt x="6" y="71"/>
                    </a:lnTo>
                    <a:lnTo>
                      <a:pt x="24" y="72"/>
                    </a:lnTo>
                    <a:lnTo>
                      <a:pt x="27" y="68"/>
                    </a:lnTo>
                    <a:lnTo>
                      <a:pt x="30" y="60"/>
                    </a:lnTo>
                    <a:lnTo>
                      <a:pt x="41" y="58"/>
                    </a:lnTo>
                    <a:lnTo>
                      <a:pt x="43" y="52"/>
                    </a:lnTo>
                    <a:lnTo>
                      <a:pt x="49" y="47"/>
                    </a:lnTo>
                    <a:lnTo>
                      <a:pt x="32" y="31"/>
                    </a:lnTo>
                    <a:lnTo>
                      <a:pt x="59" y="24"/>
                    </a:lnTo>
                    <a:lnTo>
                      <a:pt x="64" y="19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24" y="18"/>
                    </a:lnTo>
                    <a:lnTo>
                      <a:pt x="19" y="16"/>
                    </a:lnTo>
                    <a:lnTo>
                      <a:pt x="13" y="10"/>
                    </a:lnTo>
                    <a:lnTo>
                      <a:pt x="8" y="10"/>
                    </a:lnTo>
                    <a:lnTo>
                      <a:pt x="10" y="16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8" y="31"/>
                    </a:lnTo>
                    <a:lnTo>
                      <a:pt x="10" y="32"/>
                    </a:lnTo>
                    <a:lnTo>
                      <a:pt x="10" y="39"/>
                    </a:lnTo>
                    <a:lnTo>
                      <a:pt x="6" y="48"/>
                    </a:lnTo>
                    <a:lnTo>
                      <a:pt x="6" y="68"/>
                    </a:lnTo>
                    <a:lnTo>
                      <a:pt x="6" y="6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80" name="Freeform 133"/>
              <p:cNvSpPr/>
              <p:nvPr/>
            </p:nvSpPr>
            <p:spPr>
              <a:xfrm>
                <a:off x="4657680" y="1870200"/>
                <a:ext cx="431280" cy="175680"/>
              </a:xfrm>
              <a:custGeom>
                <a:avLst/>
                <a:gdLst>
                  <a:gd name="textAreaLeft" fmla="*/ 0 w 431280"/>
                  <a:gd name="textAreaRight" fmla="*/ 431640 w 431280"/>
                  <a:gd name="textAreaTop" fmla="*/ 0 h 175680"/>
                  <a:gd name="textAreaBottom" fmla="*/ 176040 h 175680"/>
                  <a:gd name="GluePoint1X" fmla="*/ 248 w 272"/>
                  <a:gd name="GluePoint1Y" fmla="*/ 32 h 111"/>
                  <a:gd name="GluePoint2X" fmla="*/ 243 w 272"/>
                  <a:gd name="GluePoint2Y" fmla="*/ 21 h 111"/>
                  <a:gd name="GluePoint3X" fmla="*/ 238 w 272"/>
                  <a:gd name="GluePoint3Y" fmla="*/ 16 h 111"/>
                  <a:gd name="GluePoint4X" fmla="*/ 222 w 272"/>
                  <a:gd name="GluePoint4Y" fmla="*/ 9 h 111"/>
                  <a:gd name="GluePoint5X" fmla="*/ 211 w 272"/>
                  <a:gd name="GluePoint5Y" fmla="*/ 8 h 111"/>
                  <a:gd name="GluePoint6X" fmla="*/ 183 w 272"/>
                  <a:gd name="GluePoint6Y" fmla="*/ 16 h 111"/>
                  <a:gd name="GluePoint7X" fmla="*/ 160 w 272"/>
                  <a:gd name="GluePoint7Y" fmla="*/ 17 h 111"/>
                  <a:gd name="GluePoint8X" fmla="*/ 148 w 272"/>
                  <a:gd name="GluePoint8Y" fmla="*/ 14 h 111"/>
                  <a:gd name="GluePoint9X" fmla="*/ 135 w 272"/>
                  <a:gd name="GluePoint9Y" fmla="*/ 6 h 111"/>
                  <a:gd name="GluePoint10X" fmla="*/ 129 w 272"/>
                  <a:gd name="GluePoint10Y" fmla="*/ 6 h 111"/>
                  <a:gd name="GluePoint11X" fmla="*/ 121 w 272"/>
                  <a:gd name="GluePoint11Y" fmla="*/ 0 h 111"/>
                  <a:gd name="GluePoint12X" fmla="*/ 97 w 272"/>
                  <a:gd name="GluePoint12Y" fmla="*/ 1 h 111"/>
                  <a:gd name="GluePoint13X" fmla="*/ 67 w 272"/>
                  <a:gd name="GluePoint13Y" fmla="*/ 17 h 111"/>
                  <a:gd name="GluePoint14X" fmla="*/ 38 w 272"/>
                  <a:gd name="GluePoint14Y" fmla="*/ 19 h 111"/>
                  <a:gd name="GluePoint15X" fmla="*/ 51 w 272"/>
                  <a:gd name="GluePoint15Y" fmla="*/ 24 h 111"/>
                  <a:gd name="GluePoint16X" fmla="*/ 36 w 272"/>
                  <a:gd name="GluePoint16Y" fmla="*/ 25 h 111"/>
                  <a:gd name="GluePoint17X" fmla="*/ 36 w 272"/>
                  <a:gd name="GluePoint17Y" fmla="*/ 29 h 111"/>
                  <a:gd name="GluePoint18X" fmla="*/ 24 w 272"/>
                  <a:gd name="GluePoint18Y" fmla="*/ 27 h 111"/>
                  <a:gd name="GluePoint19X" fmla="*/ 22 w 272"/>
                  <a:gd name="GluePoint19Y" fmla="*/ 30 h 111"/>
                  <a:gd name="GluePoint20X" fmla="*/ 8 w 272"/>
                  <a:gd name="GluePoint20Y" fmla="*/ 29 h 111"/>
                  <a:gd name="GluePoint21X" fmla="*/ 0 w 272"/>
                  <a:gd name="GluePoint21Y" fmla="*/ 38 h 111"/>
                  <a:gd name="GluePoint22X" fmla="*/ 9 w 272"/>
                  <a:gd name="GluePoint22Y" fmla="*/ 43 h 111"/>
                  <a:gd name="GluePoint23X" fmla="*/ 13 w 272"/>
                  <a:gd name="GluePoint23Y" fmla="*/ 56 h 111"/>
                  <a:gd name="GluePoint24X" fmla="*/ 16 w 272"/>
                  <a:gd name="GluePoint24Y" fmla="*/ 64 h 111"/>
                  <a:gd name="GluePoint25X" fmla="*/ 6 w 272"/>
                  <a:gd name="GluePoint25Y" fmla="*/ 59 h 111"/>
                  <a:gd name="GluePoint26X" fmla="*/ 5 w 272"/>
                  <a:gd name="GluePoint26Y" fmla="*/ 66 h 111"/>
                  <a:gd name="GluePoint27X" fmla="*/ 19 w 272"/>
                  <a:gd name="GluePoint27Y" fmla="*/ 74 h 111"/>
                  <a:gd name="GluePoint28X" fmla="*/ 17 w 272"/>
                  <a:gd name="GluePoint28Y" fmla="*/ 79 h 111"/>
                  <a:gd name="GluePoint29X" fmla="*/ 21 w 272"/>
                  <a:gd name="GluePoint29Y" fmla="*/ 82 h 111"/>
                  <a:gd name="GluePoint30X" fmla="*/ 22 w 272"/>
                  <a:gd name="GluePoint30Y" fmla="*/ 87 h 111"/>
                  <a:gd name="GluePoint31X" fmla="*/ 33 w 272"/>
                  <a:gd name="GluePoint31Y" fmla="*/ 87 h 111"/>
                  <a:gd name="GluePoint32X" fmla="*/ 25 w 272"/>
                  <a:gd name="GluePoint32Y" fmla="*/ 93 h 111"/>
                  <a:gd name="GluePoint33X" fmla="*/ 32 w 272"/>
                  <a:gd name="GluePoint33Y" fmla="*/ 93 h 111"/>
                  <a:gd name="GluePoint34X" fmla="*/ 36 w 272"/>
                  <a:gd name="GluePoint34Y" fmla="*/ 91 h 111"/>
                  <a:gd name="GluePoint35X" fmla="*/ 44 w 272"/>
                  <a:gd name="GluePoint35Y" fmla="*/ 95 h 111"/>
                  <a:gd name="GluePoint36X" fmla="*/ 48 w 272"/>
                  <a:gd name="GluePoint36Y" fmla="*/ 93 h 111"/>
                  <a:gd name="GluePoint37X" fmla="*/ 51 w 272"/>
                  <a:gd name="GluePoint37Y" fmla="*/ 101 h 111"/>
                  <a:gd name="GluePoint38X" fmla="*/ 68 w 272"/>
                  <a:gd name="GluePoint38Y" fmla="*/ 101 h 111"/>
                  <a:gd name="GluePoint39X" fmla="*/ 75 w 272"/>
                  <a:gd name="GluePoint39Y" fmla="*/ 90 h 111"/>
                  <a:gd name="GluePoint40X" fmla="*/ 98 w 272"/>
                  <a:gd name="GluePoint40Y" fmla="*/ 104 h 111"/>
                  <a:gd name="GluePoint41X" fmla="*/ 121 w 272"/>
                  <a:gd name="GluePoint41Y" fmla="*/ 99 h 111"/>
                  <a:gd name="GluePoint42X" fmla="*/ 127 w 272"/>
                  <a:gd name="GluePoint42Y" fmla="*/ 91 h 111"/>
                  <a:gd name="GluePoint43X" fmla="*/ 143 w 272"/>
                  <a:gd name="GluePoint43Y" fmla="*/ 96 h 111"/>
                  <a:gd name="GluePoint44X" fmla="*/ 146 w 272"/>
                  <a:gd name="GluePoint44Y" fmla="*/ 91 h 111"/>
                  <a:gd name="GluePoint45X" fmla="*/ 146 w 272"/>
                  <a:gd name="GluePoint45Y" fmla="*/ 98 h 111"/>
                  <a:gd name="GluePoint46X" fmla="*/ 149 w 272"/>
                  <a:gd name="GluePoint46Y" fmla="*/ 111 h 111"/>
                  <a:gd name="GluePoint47X" fmla="*/ 152 w 272"/>
                  <a:gd name="GluePoint47Y" fmla="*/ 106 h 111"/>
                  <a:gd name="GluePoint48X" fmla="*/ 157 w 272"/>
                  <a:gd name="GluePoint48Y" fmla="*/ 101 h 111"/>
                  <a:gd name="GluePoint49X" fmla="*/ 156 w 272"/>
                  <a:gd name="GluePoint49Y" fmla="*/ 91 h 111"/>
                  <a:gd name="GluePoint50X" fmla="*/ 162 w 272"/>
                  <a:gd name="GluePoint50Y" fmla="*/ 95 h 111"/>
                  <a:gd name="GluePoint51X" fmla="*/ 179 w 272"/>
                  <a:gd name="GluePoint51Y" fmla="*/ 90 h 111"/>
                  <a:gd name="GluePoint52X" fmla="*/ 192 w 272"/>
                  <a:gd name="GluePoint52Y" fmla="*/ 93 h 111"/>
                  <a:gd name="GluePoint53X" fmla="*/ 227 w 272"/>
                  <a:gd name="GluePoint53Y" fmla="*/ 87 h 111"/>
                  <a:gd name="GluePoint54X" fmla="*/ 237 w 272"/>
                  <a:gd name="GluePoint54Y" fmla="*/ 85 h 111"/>
                  <a:gd name="GluePoint55X" fmla="*/ 245 w 272"/>
                  <a:gd name="GluePoint55Y" fmla="*/ 80 h 111"/>
                  <a:gd name="GluePoint56X" fmla="*/ 262 w 272"/>
                  <a:gd name="GluePoint56Y" fmla="*/ 82 h 111"/>
                  <a:gd name="GluePoint57X" fmla="*/ 268 w 272"/>
                  <a:gd name="GluePoint57Y" fmla="*/ 85 h 111"/>
                  <a:gd name="GluePoint58X" fmla="*/ 270 w 272"/>
                  <a:gd name="GluePoint58Y" fmla="*/ 79 h 111"/>
                  <a:gd name="GluePoint59X" fmla="*/ 259 w 272"/>
                  <a:gd name="GluePoint59Y" fmla="*/ 53 h 111"/>
                  <a:gd name="GluePoint60X" fmla="*/ 259 w 272"/>
                  <a:gd name="GluePoint60Y" fmla="*/ 45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272" h="111">
                    <a:moveTo>
                      <a:pt x="260" y="38"/>
                    </a:moveTo>
                    <a:lnTo>
                      <a:pt x="248" y="32"/>
                    </a:lnTo>
                    <a:lnTo>
                      <a:pt x="246" y="29"/>
                    </a:lnTo>
                    <a:lnTo>
                      <a:pt x="243" y="21"/>
                    </a:lnTo>
                    <a:lnTo>
                      <a:pt x="241" y="17"/>
                    </a:lnTo>
                    <a:lnTo>
                      <a:pt x="238" y="16"/>
                    </a:lnTo>
                    <a:lnTo>
                      <a:pt x="229" y="8"/>
                    </a:lnTo>
                    <a:lnTo>
                      <a:pt x="222" y="9"/>
                    </a:lnTo>
                    <a:lnTo>
                      <a:pt x="213" y="9"/>
                    </a:lnTo>
                    <a:lnTo>
                      <a:pt x="211" y="8"/>
                    </a:lnTo>
                    <a:lnTo>
                      <a:pt x="197" y="17"/>
                    </a:lnTo>
                    <a:lnTo>
                      <a:pt x="183" y="16"/>
                    </a:lnTo>
                    <a:lnTo>
                      <a:pt x="165" y="19"/>
                    </a:lnTo>
                    <a:lnTo>
                      <a:pt x="160" y="17"/>
                    </a:lnTo>
                    <a:lnTo>
                      <a:pt x="157" y="19"/>
                    </a:lnTo>
                    <a:lnTo>
                      <a:pt x="148" y="14"/>
                    </a:lnTo>
                    <a:lnTo>
                      <a:pt x="140" y="13"/>
                    </a:lnTo>
                    <a:lnTo>
                      <a:pt x="135" y="6"/>
                    </a:lnTo>
                    <a:lnTo>
                      <a:pt x="132" y="8"/>
                    </a:lnTo>
                    <a:lnTo>
                      <a:pt x="129" y="6"/>
                    </a:lnTo>
                    <a:lnTo>
                      <a:pt x="125" y="5"/>
                    </a:lnTo>
                    <a:lnTo>
                      <a:pt x="121" y="0"/>
                    </a:lnTo>
                    <a:lnTo>
                      <a:pt x="116" y="1"/>
                    </a:lnTo>
                    <a:lnTo>
                      <a:pt x="97" y="1"/>
                    </a:lnTo>
                    <a:lnTo>
                      <a:pt x="83" y="6"/>
                    </a:lnTo>
                    <a:lnTo>
                      <a:pt x="67" y="17"/>
                    </a:lnTo>
                    <a:lnTo>
                      <a:pt x="40" y="14"/>
                    </a:lnTo>
                    <a:lnTo>
                      <a:pt x="38" y="19"/>
                    </a:lnTo>
                    <a:lnTo>
                      <a:pt x="41" y="21"/>
                    </a:lnTo>
                    <a:lnTo>
                      <a:pt x="51" y="24"/>
                    </a:lnTo>
                    <a:lnTo>
                      <a:pt x="38" y="24"/>
                    </a:lnTo>
                    <a:lnTo>
                      <a:pt x="36" y="25"/>
                    </a:lnTo>
                    <a:lnTo>
                      <a:pt x="40" y="29"/>
                    </a:lnTo>
                    <a:lnTo>
                      <a:pt x="36" y="29"/>
                    </a:lnTo>
                    <a:lnTo>
                      <a:pt x="24" y="29"/>
                    </a:lnTo>
                    <a:lnTo>
                      <a:pt x="24" y="27"/>
                    </a:lnTo>
                    <a:lnTo>
                      <a:pt x="21" y="27"/>
                    </a:lnTo>
                    <a:lnTo>
                      <a:pt x="22" y="30"/>
                    </a:lnTo>
                    <a:lnTo>
                      <a:pt x="14" y="27"/>
                    </a:lnTo>
                    <a:lnTo>
                      <a:pt x="8" y="29"/>
                    </a:lnTo>
                    <a:lnTo>
                      <a:pt x="2" y="35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9" y="43"/>
                    </a:lnTo>
                    <a:lnTo>
                      <a:pt x="9" y="50"/>
                    </a:lnTo>
                    <a:lnTo>
                      <a:pt x="13" y="56"/>
                    </a:lnTo>
                    <a:lnTo>
                      <a:pt x="11" y="59"/>
                    </a:lnTo>
                    <a:lnTo>
                      <a:pt x="16" y="64"/>
                    </a:lnTo>
                    <a:lnTo>
                      <a:pt x="9" y="64"/>
                    </a:lnTo>
                    <a:lnTo>
                      <a:pt x="6" y="59"/>
                    </a:lnTo>
                    <a:lnTo>
                      <a:pt x="6" y="64"/>
                    </a:lnTo>
                    <a:lnTo>
                      <a:pt x="5" y="66"/>
                    </a:lnTo>
                    <a:lnTo>
                      <a:pt x="17" y="70"/>
                    </a:lnTo>
                    <a:lnTo>
                      <a:pt x="19" y="74"/>
                    </a:lnTo>
                    <a:lnTo>
                      <a:pt x="17" y="77"/>
                    </a:lnTo>
                    <a:lnTo>
                      <a:pt x="17" y="79"/>
                    </a:lnTo>
                    <a:lnTo>
                      <a:pt x="22" y="77"/>
                    </a:lnTo>
                    <a:lnTo>
                      <a:pt x="21" y="82"/>
                    </a:lnTo>
                    <a:lnTo>
                      <a:pt x="24" y="83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33" y="87"/>
                    </a:lnTo>
                    <a:lnTo>
                      <a:pt x="36" y="87"/>
                    </a:lnTo>
                    <a:lnTo>
                      <a:pt x="25" y="93"/>
                    </a:lnTo>
                    <a:lnTo>
                      <a:pt x="24" y="95"/>
                    </a:lnTo>
                    <a:lnTo>
                      <a:pt x="32" y="93"/>
                    </a:lnTo>
                    <a:lnTo>
                      <a:pt x="33" y="95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44" y="95"/>
                    </a:lnTo>
                    <a:lnTo>
                      <a:pt x="46" y="93"/>
                    </a:lnTo>
                    <a:lnTo>
                      <a:pt x="48" y="93"/>
                    </a:lnTo>
                    <a:lnTo>
                      <a:pt x="49" y="98"/>
                    </a:lnTo>
                    <a:lnTo>
                      <a:pt x="51" y="101"/>
                    </a:lnTo>
                    <a:lnTo>
                      <a:pt x="60" y="103"/>
                    </a:lnTo>
                    <a:lnTo>
                      <a:pt x="68" y="101"/>
                    </a:lnTo>
                    <a:lnTo>
                      <a:pt x="70" y="91"/>
                    </a:lnTo>
                    <a:lnTo>
                      <a:pt x="75" y="90"/>
                    </a:lnTo>
                    <a:lnTo>
                      <a:pt x="89" y="96"/>
                    </a:lnTo>
                    <a:lnTo>
                      <a:pt x="98" y="104"/>
                    </a:lnTo>
                    <a:lnTo>
                      <a:pt x="103" y="106"/>
                    </a:lnTo>
                    <a:lnTo>
                      <a:pt x="121" y="99"/>
                    </a:lnTo>
                    <a:lnTo>
                      <a:pt x="125" y="93"/>
                    </a:lnTo>
                    <a:lnTo>
                      <a:pt x="127" y="91"/>
                    </a:lnTo>
                    <a:lnTo>
                      <a:pt x="140" y="96"/>
                    </a:lnTo>
                    <a:lnTo>
                      <a:pt x="143" y="96"/>
                    </a:lnTo>
                    <a:lnTo>
                      <a:pt x="143" y="93"/>
                    </a:lnTo>
                    <a:lnTo>
                      <a:pt x="146" y="91"/>
                    </a:lnTo>
                    <a:lnTo>
                      <a:pt x="149" y="93"/>
                    </a:lnTo>
                    <a:lnTo>
                      <a:pt x="146" y="98"/>
                    </a:lnTo>
                    <a:lnTo>
                      <a:pt x="148" y="109"/>
                    </a:lnTo>
                    <a:lnTo>
                      <a:pt x="149" y="111"/>
                    </a:lnTo>
                    <a:lnTo>
                      <a:pt x="151" y="109"/>
                    </a:lnTo>
                    <a:lnTo>
                      <a:pt x="152" y="106"/>
                    </a:lnTo>
                    <a:lnTo>
                      <a:pt x="152" y="103"/>
                    </a:lnTo>
                    <a:lnTo>
                      <a:pt x="157" y="101"/>
                    </a:lnTo>
                    <a:lnTo>
                      <a:pt x="154" y="98"/>
                    </a:lnTo>
                    <a:lnTo>
                      <a:pt x="156" y="91"/>
                    </a:lnTo>
                    <a:lnTo>
                      <a:pt x="160" y="93"/>
                    </a:lnTo>
                    <a:lnTo>
                      <a:pt x="162" y="95"/>
                    </a:lnTo>
                    <a:lnTo>
                      <a:pt x="168" y="95"/>
                    </a:lnTo>
                    <a:lnTo>
                      <a:pt x="179" y="90"/>
                    </a:lnTo>
                    <a:lnTo>
                      <a:pt x="186" y="93"/>
                    </a:lnTo>
                    <a:lnTo>
                      <a:pt x="192" y="93"/>
                    </a:lnTo>
                    <a:lnTo>
                      <a:pt x="213" y="87"/>
                    </a:lnTo>
                    <a:lnTo>
                      <a:pt x="227" y="87"/>
                    </a:lnTo>
                    <a:lnTo>
                      <a:pt x="233" y="82"/>
                    </a:lnTo>
                    <a:lnTo>
                      <a:pt x="237" y="85"/>
                    </a:lnTo>
                    <a:lnTo>
                      <a:pt x="237" y="87"/>
                    </a:lnTo>
                    <a:lnTo>
                      <a:pt x="245" y="80"/>
                    </a:lnTo>
                    <a:lnTo>
                      <a:pt x="249" y="82"/>
                    </a:lnTo>
                    <a:lnTo>
                      <a:pt x="262" y="82"/>
                    </a:lnTo>
                    <a:lnTo>
                      <a:pt x="265" y="85"/>
                    </a:lnTo>
                    <a:lnTo>
                      <a:pt x="268" y="85"/>
                    </a:lnTo>
                    <a:lnTo>
                      <a:pt x="272" y="83"/>
                    </a:lnTo>
                    <a:lnTo>
                      <a:pt x="270" y="79"/>
                    </a:lnTo>
                    <a:lnTo>
                      <a:pt x="262" y="72"/>
                    </a:lnTo>
                    <a:lnTo>
                      <a:pt x="259" y="53"/>
                    </a:lnTo>
                    <a:lnTo>
                      <a:pt x="256" y="46"/>
                    </a:lnTo>
                    <a:lnTo>
                      <a:pt x="259" y="45"/>
                    </a:lnTo>
                    <a:lnTo>
                      <a:pt x="260" y="3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81" name="Freeform 134"/>
              <p:cNvSpPr/>
              <p:nvPr/>
            </p:nvSpPr>
            <p:spPr>
              <a:xfrm>
                <a:off x="4889520" y="2000160"/>
                <a:ext cx="144000" cy="14256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42560"/>
                  <a:gd name="textAreaBottom" fmla="*/ 142920 h 142560"/>
                  <a:gd name="GluePoint1X" fmla="*/ 91 w 91"/>
                  <a:gd name="GluePoint1Y" fmla="*/ 5 h 90"/>
                  <a:gd name="GluePoint2X" fmla="*/ 91 w 91"/>
                  <a:gd name="GluePoint2Y" fmla="*/ 3 h 90"/>
                  <a:gd name="GluePoint3X" fmla="*/ 87 w 91"/>
                  <a:gd name="GluePoint3Y" fmla="*/ 0 h 90"/>
                  <a:gd name="GluePoint4X" fmla="*/ 81 w 91"/>
                  <a:gd name="GluePoint4Y" fmla="*/ 5 h 90"/>
                  <a:gd name="GluePoint5X" fmla="*/ 67 w 91"/>
                  <a:gd name="GluePoint5Y" fmla="*/ 5 h 90"/>
                  <a:gd name="GluePoint6X" fmla="*/ 46 w 91"/>
                  <a:gd name="GluePoint6Y" fmla="*/ 11 h 90"/>
                  <a:gd name="GluePoint7X" fmla="*/ 40 w 91"/>
                  <a:gd name="GluePoint7Y" fmla="*/ 11 h 90"/>
                  <a:gd name="GluePoint8X" fmla="*/ 33 w 91"/>
                  <a:gd name="GluePoint8Y" fmla="*/ 8 h 90"/>
                  <a:gd name="GluePoint9X" fmla="*/ 22 w 91"/>
                  <a:gd name="GluePoint9Y" fmla="*/ 13 h 90"/>
                  <a:gd name="GluePoint10X" fmla="*/ 16 w 91"/>
                  <a:gd name="GluePoint10Y" fmla="*/ 13 h 90"/>
                  <a:gd name="GluePoint11X" fmla="*/ 14 w 91"/>
                  <a:gd name="GluePoint11Y" fmla="*/ 11 h 90"/>
                  <a:gd name="GluePoint12X" fmla="*/ 10 w 91"/>
                  <a:gd name="GluePoint12Y" fmla="*/ 9 h 90"/>
                  <a:gd name="GluePoint13X" fmla="*/ 8 w 91"/>
                  <a:gd name="GluePoint13Y" fmla="*/ 16 h 90"/>
                  <a:gd name="GluePoint14X" fmla="*/ 11 w 91"/>
                  <a:gd name="GluePoint14Y" fmla="*/ 19 h 90"/>
                  <a:gd name="GluePoint15X" fmla="*/ 6 w 91"/>
                  <a:gd name="GluePoint15Y" fmla="*/ 21 h 90"/>
                  <a:gd name="GluePoint16X" fmla="*/ 6 w 91"/>
                  <a:gd name="GluePoint16Y" fmla="*/ 24 h 90"/>
                  <a:gd name="GluePoint17X" fmla="*/ 5 w 91"/>
                  <a:gd name="GluePoint17Y" fmla="*/ 27 h 90"/>
                  <a:gd name="GluePoint18X" fmla="*/ 3 w 91"/>
                  <a:gd name="GluePoint18Y" fmla="*/ 29 h 90"/>
                  <a:gd name="GluePoint19X" fmla="*/ 2 w 91"/>
                  <a:gd name="GluePoint19Y" fmla="*/ 27 h 90"/>
                  <a:gd name="GluePoint20X" fmla="*/ 0 w 91"/>
                  <a:gd name="GluePoint20Y" fmla="*/ 32 h 90"/>
                  <a:gd name="GluePoint21X" fmla="*/ 3 w 91"/>
                  <a:gd name="GluePoint21Y" fmla="*/ 35 h 90"/>
                  <a:gd name="GluePoint22X" fmla="*/ 5 w 91"/>
                  <a:gd name="GluePoint22Y" fmla="*/ 46 h 90"/>
                  <a:gd name="GluePoint23X" fmla="*/ 11 w 91"/>
                  <a:gd name="GluePoint23Y" fmla="*/ 46 h 90"/>
                  <a:gd name="GluePoint24X" fmla="*/ 10 w 91"/>
                  <a:gd name="GluePoint24Y" fmla="*/ 50 h 90"/>
                  <a:gd name="GluePoint25X" fmla="*/ 14 w 91"/>
                  <a:gd name="GluePoint25Y" fmla="*/ 51 h 90"/>
                  <a:gd name="GluePoint26X" fmla="*/ 16 w 91"/>
                  <a:gd name="GluePoint26Y" fmla="*/ 54 h 90"/>
                  <a:gd name="GluePoint27X" fmla="*/ 11 w 91"/>
                  <a:gd name="GluePoint27Y" fmla="*/ 59 h 90"/>
                  <a:gd name="GluePoint28X" fmla="*/ 13 w 91"/>
                  <a:gd name="GluePoint28Y" fmla="*/ 62 h 90"/>
                  <a:gd name="GluePoint29X" fmla="*/ 6 w 91"/>
                  <a:gd name="GluePoint29Y" fmla="*/ 62 h 90"/>
                  <a:gd name="GluePoint30X" fmla="*/ 5 w 91"/>
                  <a:gd name="GluePoint30Y" fmla="*/ 66 h 90"/>
                  <a:gd name="GluePoint31X" fmla="*/ 8 w 91"/>
                  <a:gd name="GluePoint31Y" fmla="*/ 67 h 90"/>
                  <a:gd name="GluePoint32X" fmla="*/ 2 w 91"/>
                  <a:gd name="GluePoint32Y" fmla="*/ 74 h 90"/>
                  <a:gd name="GluePoint33X" fmla="*/ 0 w 91"/>
                  <a:gd name="GluePoint33Y" fmla="*/ 82 h 90"/>
                  <a:gd name="GluePoint34X" fmla="*/ 5 w 91"/>
                  <a:gd name="GluePoint34Y" fmla="*/ 82 h 90"/>
                  <a:gd name="GluePoint35X" fmla="*/ 11 w 91"/>
                  <a:gd name="GluePoint35Y" fmla="*/ 88 h 90"/>
                  <a:gd name="GluePoint36X" fmla="*/ 16 w 91"/>
                  <a:gd name="GluePoint36Y" fmla="*/ 90 h 90"/>
                  <a:gd name="GluePoint37X" fmla="*/ 46 w 91"/>
                  <a:gd name="GluePoint37Y" fmla="*/ 72 h 90"/>
                  <a:gd name="GluePoint38X" fmla="*/ 78 w 91"/>
                  <a:gd name="GluePoint38Y" fmla="*/ 51 h 90"/>
                  <a:gd name="GluePoint39X" fmla="*/ 79 w 91"/>
                  <a:gd name="GluePoint39Y" fmla="*/ 45 h 90"/>
                  <a:gd name="GluePoint40X" fmla="*/ 78 w 91"/>
                  <a:gd name="GluePoint40Y" fmla="*/ 16 h 90"/>
                  <a:gd name="GluePoint41X" fmla="*/ 86 w 91"/>
                  <a:gd name="GluePoint41Y" fmla="*/ 13 h 90"/>
                  <a:gd name="GluePoint42X" fmla="*/ 89 w 91"/>
                  <a:gd name="GluePoint42Y" fmla="*/ 6 h 90"/>
                  <a:gd name="GluePoint43X" fmla="*/ 91 w 91"/>
                  <a:gd name="GluePoint43Y" fmla="*/ 5 h 9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1" h="90">
                    <a:moveTo>
                      <a:pt x="91" y="5"/>
                    </a:moveTo>
                    <a:lnTo>
                      <a:pt x="91" y="3"/>
                    </a:lnTo>
                    <a:lnTo>
                      <a:pt x="87" y="0"/>
                    </a:lnTo>
                    <a:lnTo>
                      <a:pt x="81" y="5"/>
                    </a:lnTo>
                    <a:lnTo>
                      <a:pt x="67" y="5"/>
                    </a:lnTo>
                    <a:lnTo>
                      <a:pt x="46" y="11"/>
                    </a:lnTo>
                    <a:lnTo>
                      <a:pt x="40" y="11"/>
                    </a:lnTo>
                    <a:lnTo>
                      <a:pt x="33" y="8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1"/>
                    </a:lnTo>
                    <a:lnTo>
                      <a:pt x="10" y="9"/>
                    </a:lnTo>
                    <a:lnTo>
                      <a:pt x="8" y="16"/>
                    </a:lnTo>
                    <a:lnTo>
                      <a:pt x="11" y="19"/>
                    </a:lnTo>
                    <a:lnTo>
                      <a:pt x="6" y="21"/>
                    </a:lnTo>
                    <a:lnTo>
                      <a:pt x="6" y="24"/>
                    </a:lnTo>
                    <a:lnTo>
                      <a:pt x="5" y="27"/>
                    </a:lnTo>
                    <a:lnTo>
                      <a:pt x="3" y="29"/>
                    </a:lnTo>
                    <a:lnTo>
                      <a:pt x="2" y="27"/>
                    </a:lnTo>
                    <a:lnTo>
                      <a:pt x="0" y="32"/>
                    </a:lnTo>
                    <a:lnTo>
                      <a:pt x="3" y="35"/>
                    </a:lnTo>
                    <a:lnTo>
                      <a:pt x="5" y="46"/>
                    </a:lnTo>
                    <a:lnTo>
                      <a:pt x="11" y="46"/>
                    </a:lnTo>
                    <a:lnTo>
                      <a:pt x="10" y="50"/>
                    </a:lnTo>
                    <a:lnTo>
                      <a:pt x="14" y="51"/>
                    </a:lnTo>
                    <a:lnTo>
                      <a:pt x="16" y="54"/>
                    </a:lnTo>
                    <a:lnTo>
                      <a:pt x="11" y="59"/>
                    </a:lnTo>
                    <a:lnTo>
                      <a:pt x="13" y="62"/>
                    </a:lnTo>
                    <a:lnTo>
                      <a:pt x="6" y="62"/>
                    </a:lnTo>
                    <a:lnTo>
                      <a:pt x="5" y="66"/>
                    </a:lnTo>
                    <a:lnTo>
                      <a:pt x="8" y="67"/>
                    </a:lnTo>
                    <a:lnTo>
                      <a:pt x="2" y="74"/>
                    </a:lnTo>
                    <a:lnTo>
                      <a:pt x="0" y="82"/>
                    </a:lnTo>
                    <a:lnTo>
                      <a:pt x="5" y="82"/>
                    </a:lnTo>
                    <a:lnTo>
                      <a:pt x="11" y="88"/>
                    </a:lnTo>
                    <a:lnTo>
                      <a:pt x="16" y="90"/>
                    </a:lnTo>
                    <a:lnTo>
                      <a:pt x="46" y="72"/>
                    </a:lnTo>
                    <a:lnTo>
                      <a:pt x="78" y="51"/>
                    </a:lnTo>
                    <a:lnTo>
                      <a:pt x="79" y="45"/>
                    </a:lnTo>
                    <a:lnTo>
                      <a:pt x="78" y="16"/>
                    </a:lnTo>
                    <a:lnTo>
                      <a:pt x="86" y="13"/>
                    </a:lnTo>
                    <a:lnTo>
                      <a:pt x="89" y="6"/>
                    </a:lnTo>
                    <a:lnTo>
                      <a:pt x="91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82" name="Freeform 135"/>
              <p:cNvSpPr/>
              <p:nvPr/>
            </p:nvSpPr>
            <p:spPr>
              <a:xfrm>
                <a:off x="4876920" y="2073240"/>
                <a:ext cx="37800" cy="4572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5720"/>
                  <a:gd name="textAreaBottom" fmla="*/ 46080 h 45720"/>
                  <a:gd name="GluePoint1X" fmla="*/ 0 w 24"/>
                  <a:gd name="GluePoint1Y" fmla="*/ 29 h 29"/>
                  <a:gd name="GluePoint2X" fmla="*/ 10 w 24"/>
                  <a:gd name="GluePoint2Y" fmla="*/ 7 h 29"/>
                  <a:gd name="GluePoint3X" fmla="*/ 13 w 24"/>
                  <a:gd name="GluePoint3Y" fmla="*/ 4 h 29"/>
                  <a:gd name="GluePoint4X" fmla="*/ 13 w 24"/>
                  <a:gd name="GluePoint4Y" fmla="*/ 0 h 29"/>
                  <a:gd name="GluePoint5X" fmla="*/ 19 w 24"/>
                  <a:gd name="GluePoint5Y" fmla="*/ 0 h 29"/>
                  <a:gd name="GluePoint6X" fmla="*/ 18 w 24"/>
                  <a:gd name="GluePoint6Y" fmla="*/ 4 h 29"/>
                  <a:gd name="GluePoint7X" fmla="*/ 22 w 24"/>
                  <a:gd name="GluePoint7Y" fmla="*/ 5 h 29"/>
                  <a:gd name="GluePoint8X" fmla="*/ 24 w 24"/>
                  <a:gd name="GluePoint8Y" fmla="*/ 8 h 29"/>
                  <a:gd name="GluePoint9X" fmla="*/ 19 w 24"/>
                  <a:gd name="GluePoint9Y" fmla="*/ 13 h 29"/>
                  <a:gd name="GluePoint10X" fmla="*/ 21 w 24"/>
                  <a:gd name="GluePoint10Y" fmla="*/ 16 h 29"/>
                  <a:gd name="GluePoint11X" fmla="*/ 14 w 24"/>
                  <a:gd name="GluePoint11Y" fmla="*/ 16 h 29"/>
                  <a:gd name="GluePoint12X" fmla="*/ 13 w 24"/>
                  <a:gd name="GluePoint12Y" fmla="*/ 20 h 29"/>
                  <a:gd name="GluePoint13X" fmla="*/ 16 w 24"/>
                  <a:gd name="GluePoint13Y" fmla="*/ 21 h 29"/>
                  <a:gd name="GluePoint14X" fmla="*/ 10 w 24"/>
                  <a:gd name="GluePoint14Y" fmla="*/ 28 h 29"/>
                  <a:gd name="GluePoint15X" fmla="*/ 8 w 24"/>
                  <a:gd name="GluePoint15Y" fmla="*/ 26 h 29"/>
                  <a:gd name="GluePoint16X" fmla="*/ 8 w 24"/>
                  <a:gd name="GluePoint16Y" fmla="*/ 29 h 29"/>
                  <a:gd name="GluePoint17X" fmla="*/ 0 w 24"/>
                  <a:gd name="GluePoint17Y" fmla="*/ 29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4" h="29">
                    <a:moveTo>
                      <a:pt x="0" y="29"/>
                    </a:moveTo>
                    <a:lnTo>
                      <a:pt x="10" y="7"/>
                    </a:lnTo>
                    <a:lnTo>
                      <a:pt x="13" y="4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18" y="4"/>
                    </a:lnTo>
                    <a:lnTo>
                      <a:pt x="22" y="5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14" y="16"/>
                    </a:lnTo>
                    <a:lnTo>
                      <a:pt x="13" y="20"/>
                    </a:lnTo>
                    <a:lnTo>
                      <a:pt x="16" y="21"/>
                    </a:lnTo>
                    <a:lnTo>
                      <a:pt x="10" y="28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83" name="Freeform 136"/>
              <p:cNvSpPr/>
              <p:nvPr/>
            </p:nvSpPr>
            <p:spPr>
              <a:xfrm>
                <a:off x="4944960" y="1825560"/>
                <a:ext cx="161640" cy="69480"/>
              </a:xfrm>
              <a:custGeom>
                <a:avLst/>
                <a:gdLst>
                  <a:gd name="textAreaLeft" fmla="*/ 0 w 161640"/>
                  <a:gd name="textAreaRight" fmla="*/ 162000 w 161640"/>
                  <a:gd name="textAreaTop" fmla="*/ 0 h 69480"/>
                  <a:gd name="textAreaBottom" fmla="*/ 69840 h 69480"/>
                  <a:gd name="GluePoint1X" fmla="*/ 0 w 102"/>
                  <a:gd name="GluePoint1Y" fmla="*/ 2 h 44"/>
                  <a:gd name="GluePoint2X" fmla="*/ 11 w 102"/>
                  <a:gd name="GluePoint2Y" fmla="*/ 0 h 44"/>
                  <a:gd name="GluePoint3X" fmla="*/ 27 w 102"/>
                  <a:gd name="GluePoint3Y" fmla="*/ 7 h 44"/>
                  <a:gd name="GluePoint4X" fmla="*/ 43 w 102"/>
                  <a:gd name="GluePoint4Y" fmla="*/ 7 h 44"/>
                  <a:gd name="GluePoint5X" fmla="*/ 60 w 102"/>
                  <a:gd name="GluePoint5Y" fmla="*/ 18 h 44"/>
                  <a:gd name="GluePoint6X" fmla="*/ 78 w 102"/>
                  <a:gd name="GluePoint6Y" fmla="*/ 15 h 44"/>
                  <a:gd name="GluePoint7X" fmla="*/ 84 w 102"/>
                  <a:gd name="GluePoint7Y" fmla="*/ 18 h 44"/>
                  <a:gd name="GluePoint8X" fmla="*/ 86 w 102"/>
                  <a:gd name="GluePoint8Y" fmla="*/ 25 h 44"/>
                  <a:gd name="GluePoint9X" fmla="*/ 97 w 102"/>
                  <a:gd name="GluePoint9Y" fmla="*/ 29 h 44"/>
                  <a:gd name="GluePoint10X" fmla="*/ 94 w 102"/>
                  <a:gd name="GluePoint10Y" fmla="*/ 34 h 44"/>
                  <a:gd name="GluePoint11X" fmla="*/ 100 w 102"/>
                  <a:gd name="GluePoint11Y" fmla="*/ 39 h 44"/>
                  <a:gd name="GluePoint12X" fmla="*/ 102 w 102"/>
                  <a:gd name="GluePoint12Y" fmla="*/ 41 h 44"/>
                  <a:gd name="GluePoint13X" fmla="*/ 102 w 102"/>
                  <a:gd name="GluePoint13Y" fmla="*/ 42 h 44"/>
                  <a:gd name="GluePoint14X" fmla="*/ 92 w 102"/>
                  <a:gd name="GluePoint14Y" fmla="*/ 41 h 44"/>
                  <a:gd name="GluePoint15X" fmla="*/ 84 w 102"/>
                  <a:gd name="GluePoint15Y" fmla="*/ 37 h 44"/>
                  <a:gd name="GluePoint16X" fmla="*/ 78 w 102"/>
                  <a:gd name="GluePoint16Y" fmla="*/ 41 h 44"/>
                  <a:gd name="GluePoint17X" fmla="*/ 57 w 102"/>
                  <a:gd name="GluePoint17Y" fmla="*/ 44 h 44"/>
                  <a:gd name="GluePoint18X" fmla="*/ 48 w 102"/>
                  <a:gd name="GluePoint18Y" fmla="*/ 36 h 44"/>
                  <a:gd name="GluePoint19X" fmla="*/ 41 w 102"/>
                  <a:gd name="GluePoint19Y" fmla="*/ 37 h 44"/>
                  <a:gd name="GluePoint20X" fmla="*/ 32 w 102"/>
                  <a:gd name="GluePoint20Y" fmla="*/ 37 h 44"/>
                  <a:gd name="GluePoint21X" fmla="*/ 30 w 102"/>
                  <a:gd name="GluePoint21Y" fmla="*/ 36 h 44"/>
                  <a:gd name="GluePoint22X" fmla="*/ 32 w 102"/>
                  <a:gd name="GluePoint22Y" fmla="*/ 34 h 44"/>
                  <a:gd name="GluePoint23X" fmla="*/ 32 w 102"/>
                  <a:gd name="GluePoint23Y" fmla="*/ 28 h 44"/>
                  <a:gd name="GluePoint24X" fmla="*/ 24 w 102"/>
                  <a:gd name="GluePoint24Y" fmla="*/ 15 h 44"/>
                  <a:gd name="GluePoint25X" fmla="*/ 17 w 102"/>
                  <a:gd name="GluePoint25Y" fmla="*/ 10 h 44"/>
                  <a:gd name="GluePoint26X" fmla="*/ 8 w 102"/>
                  <a:gd name="GluePoint26Y" fmla="*/ 7 h 44"/>
                  <a:gd name="GluePoint27X" fmla="*/ 0 w 102"/>
                  <a:gd name="GluePoint27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102" h="44">
                    <a:moveTo>
                      <a:pt x="0" y="2"/>
                    </a:moveTo>
                    <a:lnTo>
                      <a:pt x="11" y="0"/>
                    </a:lnTo>
                    <a:lnTo>
                      <a:pt x="27" y="7"/>
                    </a:lnTo>
                    <a:lnTo>
                      <a:pt x="43" y="7"/>
                    </a:lnTo>
                    <a:lnTo>
                      <a:pt x="60" y="18"/>
                    </a:lnTo>
                    <a:lnTo>
                      <a:pt x="78" y="15"/>
                    </a:lnTo>
                    <a:lnTo>
                      <a:pt x="84" y="18"/>
                    </a:lnTo>
                    <a:lnTo>
                      <a:pt x="86" y="25"/>
                    </a:lnTo>
                    <a:lnTo>
                      <a:pt x="97" y="29"/>
                    </a:lnTo>
                    <a:lnTo>
                      <a:pt x="94" y="34"/>
                    </a:lnTo>
                    <a:lnTo>
                      <a:pt x="100" y="39"/>
                    </a:lnTo>
                    <a:lnTo>
                      <a:pt x="102" y="41"/>
                    </a:lnTo>
                    <a:lnTo>
                      <a:pt x="102" y="42"/>
                    </a:lnTo>
                    <a:lnTo>
                      <a:pt x="92" y="41"/>
                    </a:lnTo>
                    <a:lnTo>
                      <a:pt x="84" y="37"/>
                    </a:lnTo>
                    <a:lnTo>
                      <a:pt x="78" y="41"/>
                    </a:lnTo>
                    <a:lnTo>
                      <a:pt x="57" y="44"/>
                    </a:lnTo>
                    <a:lnTo>
                      <a:pt x="48" y="36"/>
                    </a:lnTo>
                    <a:lnTo>
                      <a:pt x="41" y="37"/>
                    </a:lnTo>
                    <a:lnTo>
                      <a:pt x="32" y="37"/>
                    </a:lnTo>
                    <a:lnTo>
                      <a:pt x="30" y="36"/>
                    </a:lnTo>
                    <a:lnTo>
                      <a:pt x="32" y="34"/>
                    </a:lnTo>
                    <a:lnTo>
                      <a:pt x="32" y="28"/>
                    </a:lnTo>
                    <a:lnTo>
                      <a:pt x="24" y="15"/>
                    </a:lnTo>
                    <a:lnTo>
                      <a:pt x="17" y="10"/>
                    </a:lnTo>
                    <a:lnTo>
                      <a:pt x="8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84" name="Freeform 137"/>
              <p:cNvSpPr/>
              <p:nvPr/>
            </p:nvSpPr>
            <p:spPr>
              <a:xfrm>
                <a:off x="4649760" y="1871640"/>
                <a:ext cx="68040" cy="5364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53640"/>
                  <a:gd name="textAreaBottom" fmla="*/ 54000 h 53640"/>
                  <a:gd name="GluePoint1X" fmla="*/ 26 w 43"/>
                  <a:gd name="GluePoint1Y" fmla="*/ 2 h 34"/>
                  <a:gd name="GluePoint2X" fmla="*/ 19 w 43"/>
                  <a:gd name="GluePoint2Y" fmla="*/ 2 h 34"/>
                  <a:gd name="GluePoint3X" fmla="*/ 14 w 43"/>
                  <a:gd name="GluePoint3Y" fmla="*/ 0 h 34"/>
                  <a:gd name="GluePoint4X" fmla="*/ 3 w 43"/>
                  <a:gd name="GluePoint4Y" fmla="*/ 4 h 34"/>
                  <a:gd name="GluePoint5X" fmla="*/ 7 w 43"/>
                  <a:gd name="GluePoint5Y" fmla="*/ 7 h 34"/>
                  <a:gd name="GluePoint6X" fmla="*/ 7 w 43"/>
                  <a:gd name="GluePoint6Y" fmla="*/ 10 h 34"/>
                  <a:gd name="GluePoint7X" fmla="*/ 3 w 43"/>
                  <a:gd name="GluePoint7Y" fmla="*/ 12 h 34"/>
                  <a:gd name="GluePoint8X" fmla="*/ 3 w 43"/>
                  <a:gd name="GluePoint8Y" fmla="*/ 20 h 34"/>
                  <a:gd name="GluePoint9X" fmla="*/ 0 w 43"/>
                  <a:gd name="GluePoint9Y" fmla="*/ 23 h 34"/>
                  <a:gd name="GluePoint10X" fmla="*/ 3 w 43"/>
                  <a:gd name="GluePoint10Y" fmla="*/ 24 h 34"/>
                  <a:gd name="GluePoint11X" fmla="*/ 13 w 43"/>
                  <a:gd name="GluePoint11Y" fmla="*/ 23 h 34"/>
                  <a:gd name="GluePoint12X" fmla="*/ 5 w 43"/>
                  <a:gd name="GluePoint12Y" fmla="*/ 28 h 34"/>
                  <a:gd name="GluePoint13X" fmla="*/ 5 w 43"/>
                  <a:gd name="GluePoint13Y" fmla="*/ 34 h 34"/>
                  <a:gd name="GluePoint14X" fmla="*/ 22 w 43"/>
                  <a:gd name="GluePoint14Y" fmla="*/ 18 h 34"/>
                  <a:gd name="GluePoint15X" fmla="*/ 41 w 43"/>
                  <a:gd name="GluePoint15Y" fmla="*/ 16 h 34"/>
                  <a:gd name="GluePoint16X" fmla="*/ 43 w 43"/>
                  <a:gd name="GluePoint16Y" fmla="*/ 13 h 34"/>
                  <a:gd name="GluePoint17X" fmla="*/ 29 w 43"/>
                  <a:gd name="GluePoint17Y" fmla="*/ 8 h 34"/>
                  <a:gd name="GluePoint18X" fmla="*/ 27 w 43"/>
                  <a:gd name="GluePoint18Y" fmla="*/ 7 h 34"/>
                  <a:gd name="GluePoint19X" fmla="*/ 26 w 43"/>
                  <a:gd name="GluePoint19Y" fmla="*/ 2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43" h="34">
                    <a:moveTo>
                      <a:pt x="26" y="2"/>
                    </a:moveTo>
                    <a:lnTo>
                      <a:pt x="19" y="2"/>
                    </a:lnTo>
                    <a:lnTo>
                      <a:pt x="14" y="0"/>
                    </a:lnTo>
                    <a:lnTo>
                      <a:pt x="3" y="4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3" y="12"/>
                    </a:lnTo>
                    <a:lnTo>
                      <a:pt x="3" y="20"/>
                    </a:lnTo>
                    <a:lnTo>
                      <a:pt x="0" y="23"/>
                    </a:lnTo>
                    <a:lnTo>
                      <a:pt x="3" y="24"/>
                    </a:lnTo>
                    <a:lnTo>
                      <a:pt x="13" y="23"/>
                    </a:lnTo>
                    <a:lnTo>
                      <a:pt x="5" y="28"/>
                    </a:lnTo>
                    <a:lnTo>
                      <a:pt x="5" y="34"/>
                    </a:lnTo>
                    <a:lnTo>
                      <a:pt x="22" y="18"/>
                    </a:lnTo>
                    <a:lnTo>
                      <a:pt x="41" y="16"/>
                    </a:lnTo>
                    <a:lnTo>
                      <a:pt x="43" y="13"/>
                    </a:lnTo>
                    <a:lnTo>
                      <a:pt x="29" y="8"/>
                    </a:lnTo>
                    <a:lnTo>
                      <a:pt x="27" y="7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85" name="Freeform 138"/>
              <p:cNvSpPr/>
              <p:nvPr/>
            </p:nvSpPr>
            <p:spPr>
              <a:xfrm>
                <a:off x="4521240" y="1878120"/>
                <a:ext cx="139320" cy="114120"/>
              </a:xfrm>
              <a:custGeom>
                <a:avLst/>
                <a:gdLst>
                  <a:gd name="textAreaLeft" fmla="*/ 0 w 139320"/>
                  <a:gd name="textAreaRight" fmla="*/ 139680 w 139320"/>
                  <a:gd name="textAreaTop" fmla="*/ 0 h 114120"/>
                  <a:gd name="textAreaBottom" fmla="*/ 114480 h 114120"/>
                  <a:gd name="GluePoint1X" fmla="*/ 0 w 88"/>
                  <a:gd name="GluePoint1Y" fmla="*/ 37 h 72"/>
                  <a:gd name="GluePoint2X" fmla="*/ 11 w 88"/>
                  <a:gd name="GluePoint2Y" fmla="*/ 22 h 72"/>
                  <a:gd name="GluePoint3X" fmla="*/ 11 w 88"/>
                  <a:gd name="GluePoint3Y" fmla="*/ 16 h 72"/>
                  <a:gd name="GluePoint4X" fmla="*/ 19 w 88"/>
                  <a:gd name="GluePoint4Y" fmla="*/ 14 h 72"/>
                  <a:gd name="GluePoint5X" fmla="*/ 27 w 88"/>
                  <a:gd name="GluePoint5Y" fmla="*/ 11 h 72"/>
                  <a:gd name="GluePoint6X" fmla="*/ 32 w 88"/>
                  <a:gd name="GluePoint6Y" fmla="*/ 11 h 72"/>
                  <a:gd name="GluePoint7X" fmla="*/ 37 w 88"/>
                  <a:gd name="GluePoint7Y" fmla="*/ 8 h 72"/>
                  <a:gd name="GluePoint8X" fmla="*/ 57 w 88"/>
                  <a:gd name="GluePoint8Y" fmla="*/ 3 h 72"/>
                  <a:gd name="GluePoint9X" fmla="*/ 73 w 88"/>
                  <a:gd name="GluePoint9Y" fmla="*/ 9 h 72"/>
                  <a:gd name="GluePoint10X" fmla="*/ 78 w 88"/>
                  <a:gd name="GluePoint10Y" fmla="*/ 8 h 72"/>
                  <a:gd name="GluePoint11X" fmla="*/ 81 w 88"/>
                  <a:gd name="GluePoint11Y" fmla="*/ 4 h 72"/>
                  <a:gd name="GluePoint12X" fmla="*/ 81 w 88"/>
                  <a:gd name="GluePoint12Y" fmla="*/ 0 h 72"/>
                  <a:gd name="GluePoint13X" fmla="*/ 84 w 88"/>
                  <a:gd name="GluePoint13Y" fmla="*/ 0 h 72"/>
                  <a:gd name="GluePoint14X" fmla="*/ 88 w 88"/>
                  <a:gd name="GluePoint14Y" fmla="*/ 3 h 72"/>
                  <a:gd name="GluePoint15X" fmla="*/ 88 w 88"/>
                  <a:gd name="GluePoint15Y" fmla="*/ 6 h 72"/>
                  <a:gd name="GluePoint16X" fmla="*/ 84 w 88"/>
                  <a:gd name="GluePoint16Y" fmla="*/ 8 h 72"/>
                  <a:gd name="GluePoint17X" fmla="*/ 84 w 88"/>
                  <a:gd name="GluePoint17Y" fmla="*/ 16 h 72"/>
                  <a:gd name="GluePoint18X" fmla="*/ 81 w 88"/>
                  <a:gd name="GluePoint18Y" fmla="*/ 19 h 72"/>
                  <a:gd name="GluePoint19X" fmla="*/ 67 w 88"/>
                  <a:gd name="GluePoint19Y" fmla="*/ 14 h 72"/>
                  <a:gd name="GluePoint20X" fmla="*/ 64 w 88"/>
                  <a:gd name="GluePoint20Y" fmla="*/ 16 h 72"/>
                  <a:gd name="GluePoint21X" fmla="*/ 59 w 88"/>
                  <a:gd name="GluePoint21Y" fmla="*/ 14 h 72"/>
                  <a:gd name="GluePoint22X" fmla="*/ 48 w 88"/>
                  <a:gd name="GluePoint22Y" fmla="*/ 20 h 72"/>
                  <a:gd name="GluePoint23X" fmla="*/ 54 w 88"/>
                  <a:gd name="GluePoint23Y" fmla="*/ 24 h 72"/>
                  <a:gd name="GluePoint24X" fmla="*/ 59 w 88"/>
                  <a:gd name="GluePoint24Y" fmla="*/ 28 h 72"/>
                  <a:gd name="GluePoint25X" fmla="*/ 51 w 88"/>
                  <a:gd name="GluePoint25Y" fmla="*/ 25 h 72"/>
                  <a:gd name="GluePoint26X" fmla="*/ 49 w 88"/>
                  <a:gd name="GluePoint26Y" fmla="*/ 27 h 72"/>
                  <a:gd name="GluePoint27X" fmla="*/ 53 w 88"/>
                  <a:gd name="GluePoint27Y" fmla="*/ 28 h 72"/>
                  <a:gd name="GluePoint28X" fmla="*/ 54 w 88"/>
                  <a:gd name="GluePoint28Y" fmla="*/ 32 h 72"/>
                  <a:gd name="GluePoint29X" fmla="*/ 49 w 88"/>
                  <a:gd name="GluePoint29Y" fmla="*/ 27 h 72"/>
                  <a:gd name="GluePoint30X" fmla="*/ 46 w 88"/>
                  <a:gd name="GluePoint30Y" fmla="*/ 27 h 72"/>
                  <a:gd name="GluePoint31X" fmla="*/ 49 w 88"/>
                  <a:gd name="GluePoint31Y" fmla="*/ 32 h 72"/>
                  <a:gd name="GluePoint32X" fmla="*/ 48 w 88"/>
                  <a:gd name="GluePoint32Y" fmla="*/ 32 h 72"/>
                  <a:gd name="GluePoint33X" fmla="*/ 43 w 88"/>
                  <a:gd name="GluePoint33Y" fmla="*/ 27 h 72"/>
                  <a:gd name="GluePoint34X" fmla="*/ 37 w 88"/>
                  <a:gd name="GluePoint34Y" fmla="*/ 24 h 72"/>
                  <a:gd name="GluePoint35X" fmla="*/ 38 w 88"/>
                  <a:gd name="GluePoint35Y" fmla="*/ 20 h 72"/>
                  <a:gd name="GluePoint36X" fmla="*/ 34 w 88"/>
                  <a:gd name="GluePoint36Y" fmla="*/ 22 h 72"/>
                  <a:gd name="GluePoint37X" fmla="*/ 35 w 88"/>
                  <a:gd name="GluePoint37Y" fmla="*/ 32 h 72"/>
                  <a:gd name="GluePoint38X" fmla="*/ 46 w 88"/>
                  <a:gd name="GluePoint38Y" fmla="*/ 46 h 72"/>
                  <a:gd name="GluePoint39X" fmla="*/ 43 w 88"/>
                  <a:gd name="GluePoint39Y" fmla="*/ 46 h 72"/>
                  <a:gd name="GluePoint40X" fmla="*/ 43 w 88"/>
                  <a:gd name="GluePoint40Y" fmla="*/ 43 h 72"/>
                  <a:gd name="GluePoint41X" fmla="*/ 40 w 88"/>
                  <a:gd name="GluePoint41Y" fmla="*/ 43 h 72"/>
                  <a:gd name="GluePoint42X" fmla="*/ 41 w 88"/>
                  <a:gd name="GluePoint42Y" fmla="*/ 48 h 72"/>
                  <a:gd name="GluePoint43X" fmla="*/ 35 w 88"/>
                  <a:gd name="GluePoint43Y" fmla="*/ 49 h 72"/>
                  <a:gd name="GluePoint44X" fmla="*/ 46 w 88"/>
                  <a:gd name="GluePoint44Y" fmla="*/ 54 h 72"/>
                  <a:gd name="GluePoint45X" fmla="*/ 48 w 88"/>
                  <a:gd name="GluePoint45Y" fmla="*/ 57 h 72"/>
                  <a:gd name="GluePoint46X" fmla="*/ 57 w 88"/>
                  <a:gd name="GluePoint46Y" fmla="*/ 62 h 72"/>
                  <a:gd name="GluePoint47X" fmla="*/ 59 w 88"/>
                  <a:gd name="GluePoint47Y" fmla="*/ 72 h 72"/>
                  <a:gd name="GluePoint48X" fmla="*/ 53 w 88"/>
                  <a:gd name="GluePoint48Y" fmla="*/ 67 h 72"/>
                  <a:gd name="GluePoint49X" fmla="*/ 45 w 88"/>
                  <a:gd name="GluePoint49Y" fmla="*/ 67 h 72"/>
                  <a:gd name="GluePoint50X" fmla="*/ 41 w 88"/>
                  <a:gd name="GluePoint50Y" fmla="*/ 65 h 72"/>
                  <a:gd name="GluePoint51X" fmla="*/ 45 w 88"/>
                  <a:gd name="GluePoint51Y" fmla="*/ 65 h 72"/>
                  <a:gd name="GluePoint52X" fmla="*/ 45 w 88"/>
                  <a:gd name="GluePoint52Y" fmla="*/ 64 h 72"/>
                  <a:gd name="GluePoint53X" fmla="*/ 38 w 88"/>
                  <a:gd name="GluePoint53Y" fmla="*/ 59 h 72"/>
                  <a:gd name="GluePoint54X" fmla="*/ 37 w 88"/>
                  <a:gd name="GluePoint54Y" fmla="*/ 61 h 72"/>
                  <a:gd name="GluePoint55X" fmla="*/ 19 w 88"/>
                  <a:gd name="GluePoint55Y" fmla="*/ 59 h 72"/>
                  <a:gd name="GluePoint56X" fmla="*/ 16 w 88"/>
                  <a:gd name="GluePoint56Y" fmla="*/ 61 h 72"/>
                  <a:gd name="GluePoint57X" fmla="*/ 10 w 88"/>
                  <a:gd name="GluePoint57Y" fmla="*/ 51 h 72"/>
                  <a:gd name="GluePoint58X" fmla="*/ 14 w 88"/>
                  <a:gd name="GluePoint58Y" fmla="*/ 51 h 72"/>
                  <a:gd name="GluePoint59X" fmla="*/ 14 w 88"/>
                  <a:gd name="GluePoint59Y" fmla="*/ 48 h 72"/>
                  <a:gd name="GluePoint60X" fmla="*/ 10 w 88"/>
                  <a:gd name="GluePoint60Y" fmla="*/ 48 h 72"/>
                  <a:gd name="GluePoint61X" fmla="*/ 10 w 88"/>
                  <a:gd name="GluePoint61Y" fmla="*/ 49 h 72"/>
                  <a:gd name="GluePoint62X" fmla="*/ 0 w 88"/>
                  <a:gd name="GluePoint62Y" fmla="*/ 37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88" h="72">
                    <a:moveTo>
                      <a:pt x="0" y="37"/>
                    </a:moveTo>
                    <a:lnTo>
                      <a:pt x="11" y="22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7" y="11"/>
                    </a:lnTo>
                    <a:lnTo>
                      <a:pt x="32" y="11"/>
                    </a:lnTo>
                    <a:lnTo>
                      <a:pt x="37" y="8"/>
                    </a:lnTo>
                    <a:lnTo>
                      <a:pt x="57" y="3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81" y="4"/>
                    </a:lnTo>
                    <a:lnTo>
                      <a:pt x="81" y="0"/>
                    </a:lnTo>
                    <a:lnTo>
                      <a:pt x="84" y="0"/>
                    </a:lnTo>
                    <a:lnTo>
                      <a:pt x="88" y="3"/>
                    </a:lnTo>
                    <a:lnTo>
                      <a:pt x="88" y="6"/>
                    </a:lnTo>
                    <a:lnTo>
                      <a:pt x="84" y="8"/>
                    </a:lnTo>
                    <a:lnTo>
                      <a:pt x="84" y="16"/>
                    </a:lnTo>
                    <a:lnTo>
                      <a:pt x="81" y="19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9" y="14"/>
                    </a:lnTo>
                    <a:lnTo>
                      <a:pt x="48" y="20"/>
                    </a:lnTo>
                    <a:lnTo>
                      <a:pt x="54" y="24"/>
                    </a:lnTo>
                    <a:lnTo>
                      <a:pt x="59" y="28"/>
                    </a:lnTo>
                    <a:lnTo>
                      <a:pt x="51" y="25"/>
                    </a:lnTo>
                    <a:lnTo>
                      <a:pt x="49" y="27"/>
                    </a:lnTo>
                    <a:lnTo>
                      <a:pt x="53" y="28"/>
                    </a:lnTo>
                    <a:lnTo>
                      <a:pt x="54" y="32"/>
                    </a:lnTo>
                    <a:lnTo>
                      <a:pt x="49" y="27"/>
                    </a:lnTo>
                    <a:lnTo>
                      <a:pt x="46" y="27"/>
                    </a:lnTo>
                    <a:lnTo>
                      <a:pt x="49" y="32"/>
                    </a:lnTo>
                    <a:lnTo>
                      <a:pt x="48" y="32"/>
                    </a:lnTo>
                    <a:lnTo>
                      <a:pt x="43" y="27"/>
                    </a:lnTo>
                    <a:lnTo>
                      <a:pt x="37" y="24"/>
                    </a:lnTo>
                    <a:lnTo>
                      <a:pt x="38" y="20"/>
                    </a:lnTo>
                    <a:lnTo>
                      <a:pt x="34" y="22"/>
                    </a:lnTo>
                    <a:lnTo>
                      <a:pt x="35" y="32"/>
                    </a:lnTo>
                    <a:lnTo>
                      <a:pt x="46" y="46"/>
                    </a:lnTo>
                    <a:lnTo>
                      <a:pt x="43" y="46"/>
                    </a:lnTo>
                    <a:lnTo>
                      <a:pt x="43" y="43"/>
                    </a:lnTo>
                    <a:lnTo>
                      <a:pt x="40" y="43"/>
                    </a:lnTo>
                    <a:lnTo>
                      <a:pt x="41" y="48"/>
                    </a:lnTo>
                    <a:lnTo>
                      <a:pt x="35" y="49"/>
                    </a:lnTo>
                    <a:lnTo>
                      <a:pt x="46" y="54"/>
                    </a:lnTo>
                    <a:lnTo>
                      <a:pt x="48" y="57"/>
                    </a:lnTo>
                    <a:lnTo>
                      <a:pt x="57" y="62"/>
                    </a:lnTo>
                    <a:lnTo>
                      <a:pt x="59" y="72"/>
                    </a:lnTo>
                    <a:lnTo>
                      <a:pt x="53" y="67"/>
                    </a:lnTo>
                    <a:lnTo>
                      <a:pt x="45" y="67"/>
                    </a:lnTo>
                    <a:lnTo>
                      <a:pt x="41" y="65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38" y="59"/>
                    </a:lnTo>
                    <a:lnTo>
                      <a:pt x="37" y="61"/>
                    </a:lnTo>
                    <a:lnTo>
                      <a:pt x="19" y="59"/>
                    </a:lnTo>
                    <a:lnTo>
                      <a:pt x="16" y="61"/>
                    </a:lnTo>
                    <a:lnTo>
                      <a:pt x="10" y="51"/>
                    </a:lnTo>
                    <a:lnTo>
                      <a:pt x="14" y="51"/>
                    </a:lnTo>
                    <a:lnTo>
                      <a:pt x="14" y="48"/>
                    </a:lnTo>
                    <a:lnTo>
                      <a:pt x="10" y="48"/>
                    </a:lnTo>
                    <a:lnTo>
                      <a:pt x="10" y="49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86" name="Freeform 139"/>
              <p:cNvSpPr/>
              <p:nvPr/>
            </p:nvSpPr>
            <p:spPr>
              <a:xfrm>
                <a:off x="4559400" y="1811160"/>
                <a:ext cx="137880" cy="80640"/>
              </a:xfrm>
              <a:custGeom>
                <a:avLst/>
                <a:gdLst>
                  <a:gd name="textAreaLeft" fmla="*/ 0 w 137880"/>
                  <a:gd name="textAreaRight" fmla="*/ 138240 w 137880"/>
                  <a:gd name="textAreaTop" fmla="*/ 0 h 80640"/>
                  <a:gd name="textAreaBottom" fmla="*/ 81000 h 80640"/>
                  <a:gd name="GluePoint1X" fmla="*/ 13 w 87"/>
                  <a:gd name="GluePoint1Y" fmla="*/ 50 h 51"/>
                  <a:gd name="GluePoint2X" fmla="*/ 10 w 87"/>
                  <a:gd name="GluePoint2Y" fmla="*/ 38 h 51"/>
                  <a:gd name="GluePoint3X" fmla="*/ 3 w 87"/>
                  <a:gd name="GluePoint3Y" fmla="*/ 34 h 51"/>
                  <a:gd name="GluePoint4X" fmla="*/ 3 w 87"/>
                  <a:gd name="GluePoint4Y" fmla="*/ 27 h 51"/>
                  <a:gd name="GluePoint5X" fmla="*/ 8 w 87"/>
                  <a:gd name="GluePoint5Y" fmla="*/ 19 h 51"/>
                  <a:gd name="GluePoint6X" fmla="*/ 2 w 87"/>
                  <a:gd name="GluePoint6Y" fmla="*/ 13 h 51"/>
                  <a:gd name="GluePoint7X" fmla="*/ 0 w 87"/>
                  <a:gd name="GluePoint7Y" fmla="*/ 6 h 51"/>
                  <a:gd name="GluePoint8X" fmla="*/ 2 w 87"/>
                  <a:gd name="GluePoint8Y" fmla="*/ 1 h 51"/>
                  <a:gd name="GluePoint9X" fmla="*/ 5 w 87"/>
                  <a:gd name="GluePoint9Y" fmla="*/ 0 h 51"/>
                  <a:gd name="GluePoint10X" fmla="*/ 8 w 87"/>
                  <a:gd name="GluePoint10Y" fmla="*/ 1 h 51"/>
                  <a:gd name="GluePoint11X" fmla="*/ 6 w 87"/>
                  <a:gd name="GluePoint11Y" fmla="*/ 5 h 51"/>
                  <a:gd name="GluePoint12X" fmla="*/ 10 w 87"/>
                  <a:gd name="GluePoint12Y" fmla="*/ 6 h 51"/>
                  <a:gd name="GluePoint13X" fmla="*/ 44 w 87"/>
                  <a:gd name="GluePoint13Y" fmla="*/ 9 h 51"/>
                  <a:gd name="GluePoint14X" fmla="*/ 64 w 87"/>
                  <a:gd name="GluePoint14Y" fmla="*/ 1 h 51"/>
                  <a:gd name="GluePoint15X" fmla="*/ 68 w 87"/>
                  <a:gd name="GluePoint15Y" fmla="*/ 1 h 51"/>
                  <a:gd name="GluePoint16X" fmla="*/ 78 w 87"/>
                  <a:gd name="GluePoint16Y" fmla="*/ 5 h 51"/>
                  <a:gd name="GluePoint17X" fmla="*/ 84 w 87"/>
                  <a:gd name="GluePoint17Y" fmla="*/ 8 h 51"/>
                  <a:gd name="GluePoint18X" fmla="*/ 87 w 87"/>
                  <a:gd name="GluePoint18Y" fmla="*/ 8 h 51"/>
                  <a:gd name="GluePoint19X" fmla="*/ 87 w 87"/>
                  <a:gd name="GluePoint19Y" fmla="*/ 14 h 51"/>
                  <a:gd name="GluePoint20X" fmla="*/ 83 w 87"/>
                  <a:gd name="GluePoint20Y" fmla="*/ 14 h 51"/>
                  <a:gd name="GluePoint21X" fmla="*/ 79 w 87"/>
                  <a:gd name="GluePoint21Y" fmla="*/ 17 h 51"/>
                  <a:gd name="GluePoint22X" fmla="*/ 81 w 87"/>
                  <a:gd name="GluePoint22Y" fmla="*/ 25 h 51"/>
                  <a:gd name="GluePoint23X" fmla="*/ 75 w 87"/>
                  <a:gd name="GluePoint23Y" fmla="*/ 29 h 51"/>
                  <a:gd name="GluePoint24X" fmla="*/ 83 w 87"/>
                  <a:gd name="GluePoint24Y" fmla="*/ 40 h 51"/>
                  <a:gd name="GluePoint25X" fmla="*/ 76 w 87"/>
                  <a:gd name="GluePoint25Y" fmla="*/ 40 h 51"/>
                  <a:gd name="GluePoint26X" fmla="*/ 71 w 87"/>
                  <a:gd name="GluePoint26Y" fmla="*/ 38 h 51"/>
                  <a:gd name="GluePoint27X" fmla="*/ 60 w 87"/>
                  <a:gd name="GluePoint27Y" fmla="*/ 42 h 51"/>
                  <a:gd name="GluePoint28X" fmla="*/ 57 w 87"/>
                  <a:gd name="GluePoint28Y" fmla="*/ 42 h 51"/>
                  <a:gd name="GluePoint29X" fmla="*/ 57 w 87"/>
                  <a:gd name="GluePoint29Y" fmla="*/ 46 h 51"/>
                  <a:gd name="GluePoint30X" fmla="*/ 54 w 87"/>
                  <a:gd name="GluePoint30Y" fmla="*/ 50 h 51"/>
                  <a:gd name="GluePoint31X" fmla="*/ 49 w 87"/>
                  <a:gd name="GluePoint31Y" fmla="*/ 51 h 51"/>
                  <a:gd name="GluePoint32X" fmla="*/ 33 w 87"/>
                  <a:gd name="GluePoint32Y" fmla="*/ 45 h 51"/>
                  <a:gd name="GluePoint33X" fmla="*/ 13 w 87"/>
                  <a:gd name="GluePoint33Y" fmla="*/ 50 h 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87" h="51">
                    <a:moveTo>
                      <a:pt x="13" y="50"/>
                    </a:moveTo>
                    <a:lnTo>
                      <a:pt x="10" y="38"/>
                    </a:lnTo>
                    <a:lnTo>
                      <a:pt x="3" y="34"/>
                    </a:lnTo>
                    <a:lnTo>
                      <a:pt x="3" y="27"/>
                    </a:lnTo>
                    <a:lnTo>
                      <a:pt x="8" y="19"/>
                    </a:lnTo>
                    <a:lnTo>
                      <a:pt x="2" y="13"/>
                    </a:lnTo>
                    <a:lnTo>
                      <a:pt x="0" y="6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6" y="5"/>
                    </a:lnTo>
                    <a:lnTo>
                      <a:pt x="10" y="6"/>
                    </a:lnTo>
                    <a:lnTo>
                      <a:pt x="44" y="9"/>
                    </a:lnTo>
                    <a:lnTo>
                      <a:pt x="64" y="1"/>
                    </a:lnTo>
                    <a:lnTo>
                      <a:pt x="68" y="1"/>
                    </a:lnTo>
                    <a:lnTo>
                      <a:pt x="78" y="5"/>
                    </a:lnTo>
                    <a:lnTo>
                      <a:pt x="84" y="8"/>
                    </a:lnTo>
                    <a:lnTo>
                      <a:pt x="87" y="8"/>
                    </a:lnTo>
                    <a:lnTo>
                      <a:pt x="87" y="14"/>
                    </a:lnTo>
                    <a:lnTo>
                      <a:pt x="83" y="14"/>
                    </a:lnTo>
                    <a:lnTo>
                      <a:pt x="79" y="17"/>
                    </a:lnTo>
                    <a:lnTo>
                      <a:pt x="81" y="25"/>
                    </a:lnTo>
                    <a:lnTo>
                      <a:pt x="75" y="29"/>
                    </a:lnTo>
                    <a:lnTo>
                      <a:pt x="83" y="40"/>
                    </a:lnTo>
                    <a:lnTo>
                      <a:pt x="76" y="40"/>
                    </a:lnTo>
                    <a:lnTo>
                      <a:pt x="71" y="38"/>
                    </a:lnTo>
                    <a:lnTo>
                      <a:pt x="60" y="42"/>
                    </a:lnTo>
                    <a:lnTo>
                      <a:pt x="57" y="42"/>
                    </a:lnTo>
                    <a:lnTo>
                      <a:pt x="57" y="46"/>
                    </a:lnTo>
                    <a:lnTo>
                      <a:pt x="54" y="50"/>
                    </a:lnTo>
                    <a:lnTo>
                      <a:pt x="49" y="51"/>
                    </a:lnTo>
                    <a:lnTo>
                      <a:pt x="33" y="45"/>
                    </a:lnTo>
                    <a:lnTo>
                      <a:pt x="13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0320" bIns="40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87" name="Freeform 140"/>
              <p:cNvSpPr/>
              <p:nvPr/>
            </p:nvSpPr>
            <p:spPr>
              <a:xfrm>
                <a:off x="4414680" y="1693800"/>
                <a:ext cx="140760" cy="7272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72720"/>
                  <a:gd name="textAreaBottom" fmla="*/ 73080 h 72720"/>
                  <a:gd name="GluePoint1X" fmla="*/ 89 w 89"/>
                  <a:gd name="GluePoint1Y" fmla="*/ 9 h 46"/>
                  <a:gd name="GluePoint2X" fmla="*/ 86 w 89"/>
                  <a:gd name="GluePoint2Y" fmla="*/ 5 h 46"/>
                  <a:gd name="GluePoint3X" fmla="*/ 78 w 89"/>
                  <a:gd name="GluePoint3Y" fmla="*/ 1 h 46"/>
                  <a:gd name="GluePoint4X" fmla="*/ 61 w 89"/>
                  <a:gd name="GluePoint4Y" fmla="*/ 0 h 46"/>
                  <a:gd name="GluePoint5X" fmla="*/ 56 w 89"/>
                  <a:gd name="GluePoint5Y" fmla="*/ 1 h 46"/>
                  <a:gd name="GluePoint6X" fmla="*/ 56 w 89"/>
                  <a:gd name="GluePoint6Y" fmla="*/ 3 h 46"/>
                  <a:gd name="GluePoint7X" fmla="*/ 50 w 89"/>
                  <a:gd name="GluePoint7Y" fmla="*/ 6 h 46"/>
                  <a:gd name="GluePoint8X" fmla="*/ 47 w 89"/>
                  <a:gd name="GluePoint8Y" fmla="*/ 5 h 46"/>
                  <a:gd name="GluePoint9X" fmla="*/ 35 w 89"/>
                  <a:gd name="GluePoint9Y" fmla="*/ 8 h 46"/>
                  <a:gd name="GluePoint10X" fmla="*/ 31 w 89"/>
                  <a:gd name="GluePoint10Y" fmla="*/ 13 h 46"/>
                  <a:gd name="GluePoint11X" fmla="*/ 23 w 89"/>
                  <a:gd name="GluePoint11Y" fmla="*/ 13 h 46"/>
                  <a:gd name="GluePoint12X" fmla="*/ 13 w 89"/>
                  <a:gd name="GluePoint12Y" fmla="*/ 8 h 46"/>
                  <a:gd name="GluePoint13X" fmla="*/ 12 w 89"/>
                  <a:gd name="GluePoint13Y" fmla="*/ 13 h 46"/>
                  <a:gd name="GluePoint14X" fmla="*/ 5 w 89"/>
                  <a:gd name="GluePoint14Y" fmla="*/ 13 h 46"/>
                  <a:gd name="GluePoint15X" fmla="*/ 5 w 89"/>
                  <a:gd name="GluePoint15Y" fmla="*/ 14 h 46"/>
                  <a:gd name="GluePoint16X" fmla="*/ 7 w 89"/>
                  <a:gd name="GluePoint16Y" fmla="*/ 16 h 46"/>
                  <a:gd name="GluePoint17X" fmla="*/ 5 w 89"/>
                  <a:gd name="GluePoint17Y" fmla="*/ 21 h 46"/>
                  <a:gd name="GluePoint18X" fmla="*/ 5 w 89"/>
                  <a:gd name="GluePoint18Y" fmla="*/ 25 h 46"/>
                  <a:gd name="GluePoint19X" fmla="*/ 0 w 89"/>
                  <a:gd name="GluePoint19Y" fmla="*/ 27 h 46"/>
                  <a:gd name="GluePoint20X" fmla="*/ 4 w 89"/>
                  <a:gd name="GluePoint20Y" fmla="*/ 29 h 46"/>
                  <a:gd name="GluePoint21X" fmla="*/ 8 w 89"/>
                  <a:gd name="GluePoint21Y" fmla="*/ 34 h 46"/>
                  <a:gd name="GluePoint22X" fmla="*/ 20 w 89"/>
                  <a:gd name="GluePoint22Y" fmla="*/ 43 h 46"/>
                  <a:gd name="GluePoint23X" fmla="*/ 27 w 89"/>
                  <a:gd name="GluePoint23Y" fmla="*/ 46 h 46"/>
                  <a:gd name="GluePoint24X" fmla="*/ 37 w 89"/>
                  <a:gd name="GluePoint24Y" fmla="*/ 43 h 46"/>
                  <a:gd name="GluePoint25X" fmla="*/ 50 w 89"/>
                  <a:gd name="GluePoint25Y" fmla="*/ 40 h 46"/>
                  <a:gd name="GluePoint26X" fmla="*/ 56 w 89"/>
                  <a:gd name="GluePoint26Y" fmla="*/ 38 h 46"/>
                  <a:gd name="GluePoint27X" fmla="*/ 58 w 89"/>
                  <a:gd name="GluePoint27Y" fmla="*/ 40 h 46"/>
                  <a:gd name="GluePoint28X" fmla="*/ 69 w 89"/>
                  <a:gd name="GluePoint28Y" fmla="*/ 37 h 46"/>
                  <a:gd name="GluePoint29X" fmla="*/ 78 w 89"/>
                  <a:gd name="GluePoint29Y" fmla="*/ 22 h 46"/>
                  <a:gd name="GluePoint30X" fmla="*/ 80 w 89"/>
                  <a:gd name="GluePoint30Y" fmla="*/ 16 h 46"/>
                  <a:gd name="GluePoint31X" fmla="*/ 89 w 89"/>
                  <a:gd name="GluePoint31Y" fmla="*/ 9 h 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89" h="46">
                    <a:moveTo>
                      <a:pt x="89" y="9"/>
                    </a:moveTo>
                    <a:lnTo>
                      <a:pt x="86" y="5"/>
                    </a:lnTo>
                    <a:lnTo>
                      <a:pt x="78" y="1"/>
                    </a:lnTo>
                    <a:lnTo>
                      <a:pt x="61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50" y="6"/>
                    </a:lnTo>
                    <a:lnTo>
                      <a:pt x="47" y="5"/>
                    </a:lnTo>
                    <a:lnTo>
                      <a:pt x="35" y="8"/>
                    </a:lnTo>
                    <a:lnTo>
                      <a:pt x="31" y="13"/>
                    </a:lnTo>
                    <a:lnTo>
                      <a:pt x="23" y="13"/>
                    </a:lnTo>
                    <a:lnTo>
                      <a:pt x="13" y="8"/>
                    </a:lnTo>
                    <a:lnTo>
                      <a:pt x="12" y="13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7" y="16"/>
                    </a:lnTo>
                    <a:lnTo>
                      <a:pt x="5" y="21"/>
                    </a:lnTo>
                    <a:lnTo>
                      <a:pt x="5" y="25"/>
                    </a:lnTo>
                    <a:lnTo>
                      <a:pt x="0" y="27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20" y="43"/>
                    </a:lnTo>
                    <a:lnTo>
                      <a:pt x="27" y="46"/>
                    </a:lnTo>
                    <a:lnTo>
                      <a:pt x="37" y="43"/>
                    </a:lnTo>
                    <a:lnTo>
                      <a:pt x="50" y="40"/>
                    </a:lnTo>
                    <a:lnTo>
                      <a:pt x="56" y="38"/>
                    </a:lnTo>
                    <a:lnTo>
                      <a:pt x="58" y="40"/>
                    </a:lnTo>
                    <a:lnTo>
                      <a:pt x="69" y="37"/>
                    </a:lnTo>
                    <a:lnTo>
                      <a:pt x="78" y="22"/>
                    </a:lnTo>
                    <a:lnTo>
                      <a:pt x="80" y="16"/>
                    </a:lnTo>
                    <a:lnTo>
                      <a:pt x="89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6360" bIns="36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88" name="Freeform 141"/>
              <p:cNvSpPr/>
              <p:nvPr/>
            </p:nvSpPr>
            <p:spPr>
              <a:xfrm>
                <a:off x="4361040" y="1736640"/>
                <a:ext cx="66240" cy="42480"/>
              </a:xfrm>
              <a:custGeom>
                <a:avLst/>
                <a:gdLst>
                  <a:gd name="textAreaLeft" fmla="*/ 0 w 66240"/>
                  <a:gd name="textAreaRight" fmla="*/ 66600 w 66240"/>
                  <a:gd name="textAreaTop" fmla="*/ 0 h 42480"/>
                  <a:gd name="textAreaBottom" fmla="*/ 42840 h 42480"/>
                  <a:gd name="GluePoint1X" fmla="*/ 1 w 42"/>
                  <a:gd name="GluePoint1Y" fmla="*/ 24 h 27"/>
                  <a:gd name="GluePoint2X" fmla="*/ 12 w 42"/>
                  <a:gd name="GluePoint2Y" fmla="*/ 26 h 27"/>
                  <a:gd name="GluePoint3X" fmla="*/ 15 w 42"/>
                  <a:gd name="GluePoint3Y" fmla="*/ 23 h 27"/>
                  <a:gd name="GluePoint4X" fmla="*/ 19 w 42"/>
                  <a:gd name="GluePoint4Y" fmla="*/ 26 h 27"/>
                  <a:gd name="GluePoint5X" fmla="*/ 20 w 42"/>
                  <a:gd name="GluePoint5Y" fmla="*/ 26 h 27"/>
                  <a:gd name="GluePoint6X" fmla="*/ 23 w 42"/>
                  <a:gd name="GluePoint6Y" fmla="*/ 27 h 27"/>
                  <a:gd name="GluePoint7X" fmla="*/ 25 w 42"/>
                  <a:gd name="GluePoint7Y" fmla="*/ 26 h 27"/>
                  <a:gd name="GluePoint8X" fmla="*/ 25 w 42"/>
                  <a:gd name="GluePoint8Y" fmla="*/ 21 h 27"/>
                  <a:gd name="GluePoint9X" fmla="*/ 30 w 42"/>
                  <a:gd name="GluePoint9Y" fmla="*/ 18 h 27"/>
                  <a:gd name="GluePoint10X" fmla="*/ 30 w 42"/>
                  <a:gd name="GluePoint10Y" fmla="*/ 16 h 27"/>
                  <a:gd name="GluePoint11X" fmla="*/ 28 w 42"/>
                  <a:gd name="GluePoint11Y" fmla="*/ 15 h 27"/>
                  <a:gd name="GluePoint12X" fmla="*/ 28 w 42"/>
                  <a:gd name="GluePoint12Y" fmla="*/ 11 h 27"/>
                  <a:gd name="GluePoint13X" fmla="*/ 38 w 42"/>
                  <a:gd name="GluePoint13Y" fmla="*/ 10 h 27"/>
                  <a:gd name="GluePoint14X" fmla="*/ 38 w 42"/>
                  <a:gd name="GluePoint14Y" fmla="*/ 7 h 27"/>
                  <a:gd name="GluePoint15X" fmla="*/ 41 w 42"/>
                  <a:gd name="GluePoint15Y" fmla="*/ 7 h 27"/>
                  <a:gd name="GluePoint16X" fmla="*/ 42 w 42"/>
                  <a:gd name="GluePoint16Y" fmla="*/ 7 h 27"/>
                  <a:gd name="GluePoint17X" fmla="*/ 38 w 42"/>
                  <a:gd name="GluePoint17Y" fmla="*/ 2 h 27"/>
                  <a:gd name="GluePoint18X" fmla="*/ 34 w 42"/>
                  <a:gd name="GluePoint18Y" fmla="*/ 0 h 27"/>
                  <a:gd name="GluePoint19X" fmla="*/ 31 w 42"/>
                  <a:gd name="GluePoint19Y" fmla="*/ 3 h 27"/>
                  <a:gd name="GluePoint20X" fmla="*/ 17 w 42"/>
                  <a:gd name="GluePoint20Y" fmla="*/ 5 h 27"/>
                  <a:gd name="GluePoint21X" fmla="*/ 14 w 42"/>
                  <a:gd name="GluePoint21Y" fmla="*/ 8 h 27"/>
                  <a:gd name="GluePoint22X" fmla="*/ 1 w 42"/>
                  <a:gd name="GluePoint22Y" fmla="*/ 7 h 27"/>
                  <a:gd name="GluePoint23X" fmla="*/ 0 w 42"/>
                  <a:gd name="GluePoint23Y" fmla="*/ 11 h 27"/>
                  <a:gd name="GluePoint24X" fmla="*/ 1 w 42"/>
                  <a:gd name="GluePoint24Y" fmla="*/ 11 h 27"/>
                  <a:gd name="GluePoint25X" fmla="*/ 0 w 42"/>
                  <a:gd name="GluePoint25Y" fmla="*/ 16 h 27"/>
                  <a:gd name="GluePoint26X" fmla="*/ 1 w 42"/>
                  <a:gd name="GluePoint26Y" fmla="*/ 18 h 27"/>
                  <a:gd name="GluePoint27X" fmla="*/ 6 w 42"/>
                  <a:gd name="GluePoint27Y" fmla="*/ 23 h 27"/>
                  <a:gd name="GluePoint28X" fmla="*/ 3 w 42"/>
                  <a:gd name="GluePoint28Y" fmla="*/ 24 h 27"/>
                  <a:gd name="GluePoint29X" fmla="*/ 1 w 42"/>
                  <a:gd name="GluePoint29Y" fmla="*/ 24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2" h="27">
                    <a:moveTo>
                      <a:pt x="1" y="24"/>
                    </a:moveTo>
                    <a:lnTo>
                      <a:pt x="12" y="26"/>
                    </a:lnTo>
                    <a:lnTo>
                      <a:pt x="15" y="23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3" y="27"/>
                    </a:lnTo>
                    <a:lnTo>
                      <a:pt x="25" y="26"/>
                    </a:lnTo>
                    <a:lnTo>
                      <a:pt x="25" y="21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28" y="15"/>
                    </a:lnTo>
                    <a:lnTo>
                      <a:pt x="28" y="11"/>
                    </a:lnTo>
                    <a:lnTo>
                      <a:pt x="38" y="10"/>
                    </a:lnTo>
                    <a:lnTo>
                      <a:pt x="38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17" y="5"/>
                    </a:lnTo>
                    <a:lnTo>
                      <a:pt x="14" y="8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6" y="23"/>
                    </a:lnTo>
                    <a:lnTo>
                      <a:pt x="3" y="24"/>
                    </a:lnTo>
                    <a:lnTo>
                      <a:pt x="1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89" name="Freeform 142"/>
              <p:cNvSpPr/>
              <p:nvPr/>
            </p:nvSpPr>
            <p:spPr>
              <a:xfrm>
                <a:off x="4427640" y="1665360"/>
                <a:ext cx="115560" cy="489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48960"/>
                  <a:gd name="textAreaBottom" fmla="*/ 49320 h 48960"/>
                  <a:gd name="GluePoint1X" fmla="*/ 70 w 73"/>
                  <a:gd name="GluePoint1Y" fmla="*/ 19 h 31"/>
                  <a:gd name="GluePoint2X" fmla="*/ 53 w 73"/>
                  <a:gd name="GluePoint2Y" fmla="*/ 18 h 31"/>
                  <a:gd name="GluePoint3X" fmla="*/ 48 w 73"/>
                  <a:gd name="GluePoint3Y" fmla="*/ 19 h 31"/>
                  <a:gd name="GluePoint4X" fmla="*/ 48 w 73"/>
                  <a:gd name="GluePoint4Y" fmla="*/ 21 h 31"/>
                  <a:gd name="GluePoint5X" fmla="*/ 42 w 73"/>
                  <a:gd name="GluePoint5Y" fmla="*/ 24 h 31"/>
                  <a:gd name="GluePoint6X" fmla="*/ 39 w 73"/>
                  <a:gd name="GluePoint6Y" fmla="*/ 23 h 31"/>
                  <a:gd name="GluePoint7X" fmla="*/ 27 w 73"/>
                  <a:gd name="GluePoint7Y" fmla="*/ 26 h 31"/>
                  <a:gd name="GluePoint8X" fmla="*/ 23 w 73"/>
                  <a:gd name="GluePoint8Y" fmla="*/ 31 h 31"/>
                  <a:gd name="GluePoint9X" fmla="*/ 15 w 73"/>
                  <a:gd name="GluePoint9Y" fmla="*/ 31 h 31"/>
                  <a:gd name="GluePoint10X" fmla="*/ 5 w 73"/>
                  <a:gd name="GluePoint10Y" fmla="*/ 26 h 31"/>
                  <a:gd name="GluePoint11X" fmla="*/ 0 w 73"/>
                  <a:gd name="GluePoint11Y" fmla="*/ 18 h 31"/>
                  <a:gd name="GluePoint12X" fmla="*/ 4 w 73"/>
                  <a:gd name="GluePoint12Y" fmla="*/ 13 h 31"/>
                  <a:gd name="GluePoint13X" fmla="*/ 10 w 73"/>
                  <a:gd name="GluePoint13Y" fmla="*/ 15 h 31"/>
                  <a:gd name="GluePoint14X" fmla="*/ 13 w 73"/>
                  <a:gd name="GluePoint14Y" fmla="*/ 11 h 31"/>
                  <a:gd name="GluePoint15X" fmla="*/ 16 w 73"/>
                  <a:gd name="GluePoint15Y" fmla="*/ 8 h 31"/>
                  <a:gd name="GluePoint16X" fmla="*/ 16 w 73"/>
                  <a:gd name="GluePoint16Y" fmla="*/ 5 h 31"/>
                  <a:gd name="GluePoint17X" fmla="*/ 24 w 73"/>
                  <a:gd name="GluePoint17Y" fmla="*/ 0 h 31"/>
                  <a:gd name="GluePoint18X" fmla="*/ 27 w 73"/>
                  <a:gd name="GluePoint18Y" fmla="*/ 2 h 31"/>
                  <a:gd name="GluePoint19X" fmla="*/ 32 w 73"/>
                  <a:gd name="GluePoint19Y" fmla="*/ 0 h 31"/>
                  <a:gd name="GluePoint20X" fmla="*/ 40 w 73"/>
                  <a:gd name="GluePoint20Y" fmla="*/ 5 h 31"/>
                  <a:gd name="GluePoint21X" fmla="*/ 46 w 73"/>
                  <a:gd name="GluePoint21Y" fmla="*/ 2 h 31"/>
                  <a:gd name="GluePoint22X" fmla="*/ 53 w 73"/>
                  <a:gd name="GluePoint22Y" fmla="*/ 3 h 31"/>
                  <a:gd name="GluePoint23X" fmla="*/ 61 w 73"/>
                  <a:gd name="GluePoint23Y" fmla="*/ 2 h 31"/>
                  <a:gd name="GluePoint24X" fmla="*/ 73 w 73"/>
                  <a:gd name="GluePoint24Y" fmla="*/ 7 h 31"/>
                  <a:gd name="GluePoint25X" fmla="*/ 70 w 73"/>
                  <a:gd name="GluePoint25Y" fmla="*/ 19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73" h="31">
                    <a:moveTo>
                      <a:pt x="70" y="19"/>
                    </a:moveTo>
                    <a:lnTo>
                      <a:pt x="53" y="18"/>
                    </a:lnTo>
                    <a:lnTo>
                      <a:pt x="48" y="19"/>
                    </a:lnTo>
                    <a:lnTo>
                      <a:pt x="48" y="21"/>
                    </a:lnTo>
                    <a:lnTo>
                      <a:pt x="42" y="24"/>
                    </a:lnTo>
                    <a:lnTo>
                      <a:pt x="39" y="23"/>
                    </a:lnTo>
                    <a:lnTo>
                      <a:pt x="27" y="26"/>
                    </a:lnTo>
                    <a:lnTo>
                      <a:pt x="23" y="31"/>
                    </a:lnTo>
                    <a:lnTo>
                      <a:pt x="15" y="31"/>
                    </a:lnTo>
                    <a:lnTo>
                      <a:pt x="5" y="26"/>
                    </a:lnTo>
                    <a:lnTo>
                      <a:pt x="0" y="18"/>
                    </a:lnTo>
                    <a:lnTo>
                      <a:pt x="4" y="13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24" y="0"/>
                    </a:lnTo>
                    <a:lnTo>
                      <a:pt x="27" y="2"/>
                    </a:lnTo>
                    <a:lnTo>
                      <a:pt x="32" y="0"/>
                    </a:lnTo>
                    <a:lnTo>
                      <a:pt x="40" y="5"/>
                    </a:lnTo>
                    <a:lnTo>
                      <a:pt x="46" y="2"/>
                    </a:lnTo>
                    <a:lnTo>
                      <a:pt x="53" y="3"/>
                    </a:lnTo>
                    <a:lnTo>
                      <a:pt x="61" y="2"/>
                    </a:lnTo>
                    <a:lnTo>
                      <a:pt x="73" y="7"/>
                    </a:lnTo>
                    <a:lnTo>
                      <a:pt x="70" y="1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90" name="Freeform 143"/>
              <p:cNvSpPr/>
              <p:nvPr/>
            </p:nvSpPr>
            <p:spPr>
              <a:xfrm>
                <a:off x="4319640" y="1622520"/>
                <a:ext cx="145800" cy="70920"/>
              </a:xfrm>
              <a:custGeom>
                <a:avLst/>
                <a:gdLst>
                  <a:gd name="textAreaLeft" fmla="*/ 0 w 145800"/>
                  <a:gd name="textAreaRight" fmla="*/ 146160 w 145800"/>
                  <a:gd name="textAreaTop" fmla="*/ 0 h 70920"/>
                  <a:gd name="textAreaBottom" fmla="*/ 71280 h 70920"/>
                  <a:gd name="GluePoint1X" fmla="*/ 92 w 92"/>
                  <a:gd name="GluePoint1Y" fmla="*/ 27 h 45"/>
                  <a:gd name="GluePoint2X" fmla="*/ 89 w 92"/>
                  <a:gd name="GluePoint2Y" fmla="*/ 25 h 45"/>
                  <a:gd name="GluePoint3X" fmla="*/ 83 w 92"/>
                  <a:gd name="GluePoint3Y" fmla="*/ 19 h 45"/>
                  <a:gd name="GluePoint4X" fmla="*/ 78 w 92"/>
                  <a:gd name="GluePoint4Y" fmla="*/ 17 h 45"/>
                  <a:gd name="GluePoint5X" fmla="*/ 76 w 92"/>
                  <a:gd name="GluePoint5Y" fmla="*/ 14 h 45"/>
                  <a:gd name="GluePoint6X" fmla="*/ 65 w 92"/>
                  <a:gd name="GluePoint6Y" fmla="*/ 13 h 45"/>
                  <a:gd name="GluePoint7X" fmla="*/ 67 w 92"/>
                  <a:gd name="GluePoint7Y" fmla="*/ 14 h 45"/>
                  <a:gd name="GluePoint8X" fmla="*/ 64 w 92"/>
                  <a:gd name="GluePoint8Y" fmla="*/ 16 h 45"/>
                  <a:gd name="GluePoint9X" fmla="*/ 57 w 92"/>
                  <a:gd name="GluePoint9Y" fmla="*/ 13 h 45"/>
                  <a:gd name="GluePoint10X" fmla="*/ 57 w 92"/>
                  <a:gd name="GluePoint10Y" fmla="*/ 9 h 45"/>
                  <a:gd name="GluePoint11X" fmla="*/ 53 w 92"/>
                  <a:gd name="GluePoint11Y" fmla="*/ 6 h 45"/>
                  <a:gd name="GluePoint12X" fmla="*/ 45 w 92"/>
                  <a:gd name="GluePoint12Y" fmla="*/ 6 h 45"/>
                  <a:gd name="GluePoint13X" fmla="*/ 41 w 92"/>
                  <a:gd name="GluePoint13Y" fmla="*/ 3 h 45"/>
                  <a:gd name="GluePoint14X" fmla="*/ 38 w 92"/>
                  <a:gd name="GluePoint14Y" fmla="*/ 6 h 45"/>
                  <a:gd name="GluePoint15X" fmla="*/ 37 w 92"/>
                  <a:gd name="GluePoint15Y" fmla="*/ 5 h 45"/>
                  <a:gd name="GluePoint16X" fmla="*/ 29 w 92"/>
                  <a:gd name="GluePoint16Y" fmla="*/ 0 h 45"/>
                  <a:gd name="GluePoint17X" fmla="*/ 29 w 92"/>
                  <a:gd name="GluePoint17Y" fmla="*/ 5 h 45"/>
                  <a:gd name="GluePoint18X" fmla="*/ 6 w 92"/>
                  <a:gd name="GluePoint18Y" fmla="*/ 14 h 45"/>
                  <a:gd name="GluePoint19X" fmla="*/ 5 w 92"/>
                  <a:gd name="GluePoint19Y" fmla="*/ 16 h 45"/>
                  <a:gd name="GluePoint20X" fmla="*/ 0 w 92"/>
                  <a:gd name="GluePoint20Y" fmla="*/ 14 h 45"/>
                  <a:gd name="GluePoint21X" fmla="*/ 0 w 92"/>
                  <a:gd name="GluePoint21Y" fmla="*/ 16 h 45"/>
                  <a:gd name="GluePoint22X" fmla="*/ 5 w 92"/>
                  <a:gd name="GluePoint22Y" fmla="*/ 19 h 45"/>
                  <a:gd name="GluePoint23X" fmla="*/ 6 w 92"/>
                  <a:gd name="GluePoint23Y" fmla="*/ 25 h 45"/>
                  <a:gd name="GluePoint24X" fmla="*/ 10 w 92"/>
                  <a:gd name="GluePoint24Y" fmla="*/ 29 h 45"/>
                  <a:gd name="GluePoint25X" fmla="*/ 27 w 92"/>
                  <a:gd name="GluePoint25Y" fmla="*/ 40 h 45"/>
                  <a:gd name="GluePoint26X" fmla="*/ 32 w 92"/>
                  <a:gd name="GluePoint26Y" fmla="*/ 43 h 45"/>
                  <a:gd name="GluePoint27X" fmla="*/ 37 w 92"/>
                  <a:gd name="GluePoint27Y" fmla="*/ 43 h 45"/>
                  <a:gd name="GluePoint28X" fmla="*/ 41 w 92"/>
                  <a:gd name="GluePoint28Y" fmla="*/ 40 h 45"/>
                  <a:gd name="GluePoint29X" fmla="*/ 43 w 92"/>
                  <a:gd name="GluePoint29Y" fmla="*/ 37 h 45"/>
                  <a:gd name="GluePoint30X" fmla="*/ 51 w 92"/>
                  <a:gd name="GluePoint30Y" fmla="*/ 37 h 45"/>
                  <a:gd name="GluePoint31X" fmla="*/ 57 w 92"/>
                  <a:gd name="GluePoint31Y" fmla="*/ 40 h 45"/>
                  <a:gd name="GluePoint32X" fmla="*/ 67 w 92"/>
                  <a:gd name="GluePoint32Y" fmla="*/ 40 h 45"/>
                  <a:gd name="GluePoint33X" fmla="*/ 68 w 92"/>
                  <a:gd name="GluePoint33Y" fmla="*/ 45 h 45"/>
                  <a:gd name="GluePoint34X" fmla="*/ 72 w 92"/>
                  <a:gd name="GluePoint34Y" fmla="*/ 40 h 45"/>
                  <a:gd name="GluePoint35X" fmla="*/ 78 w 92"/>
                  <a:gd name="GluePoint35Y" fmla="*/ 42 h 45"/>
                  <a:gd name="GluePoint36X" fmla="*/ 81 w 92"/>
                  <a:gd name="GluePoint36Y" fmla="*/ 38 h 45"/>
                  <a:gd name="GluePoint37X" fmla="*/ 84 w 92"/>
                  <a:gd name="GluePoint37Y" fmla="*/ 35 h 45"/>
                  <a:gd name="GluePoint38X" fmla="*/ 84 w 92"/>
                  <a:gd name="GluePoint38Y" fmla="*/ 32 h 45"/>
                  <a:gd name="GluePoint39X" fmla="*/ 92 w 92"/>
                  <a:gd name="GluePoint39Y" fmla="*/ 27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92" h="45">
                    <a:moveTo>
                      <a:pt x="92" y="27"/>
                    </a:moveTo>
                    <a:lnTo>
                      <a:pt x="89" y="25"/>
                    </a:lnTo>
                    <a:lnTo>
                      <a:pt x="83" y="19"/>
                    </a:lnTo>
                    <a:lnTo>
                      <a:pt x="78" y="17"/>
                    </a:lnTo>
                    <a:lnTo>
                      <a:pt x="76" y="14"/>
                    </a:lnTo>
                    <a:lnTo>
                      <a:pt x="65" y="13"/>
                    </a:lnTo>
                    <a:lnTo>
                      <a:pt x="67" y="14"/>
                    </a:lnTo>
                    <a:lnTo>
                      <a:pt x="64" y="16"/>
                    </a:lnTo>
                    <a:lnTo>
                      <a:pt x="57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5" y="6"/>
                    </a:lnTo>
                    <a:lnTo>
                      <a:pt x="41" y="3"/>
                    </a:lnTo>
                    <a:lnTo>
                      <a:pt x="38" y="6"/>
                    </a:lnTo>
                    <a:lnTo>
                      <a:pt x="37" y="5"/>
                    </a:lnTo>
                    <a:lnTo>
                      <a:pt x="29" y="0"/>
                    </a:lnTo>
                    <a:lnTo>
                      <a:pt x="29" y="5"/>
                    </a:lnTo>
                    <a:lnTo>
                      <a:pt x="6" y="14"/>
                    </a:lnTo>
                    <a:lnTo>
                      <a:pt x="5" y="16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5" y="19"/>
                    </a:lnTo>
                    <a:lnTo>
                      <a:pt x="6" y="25"/>
                    </a:lnTo>
                    <a:lnTo>
                      <a:pt x="10" y="29"/>
                    </a:lnTo>
                    <a:lnTo>
                      <a:pt x="27" y="40"/>
                    </a:lnTo>
                    <a:lnTo>
                      <a:pt x="32" y="43"/>
                    </a:lnTo>
                    <a:lnTo>
                      <a:pt x="37" y="43"/>
                    </a:lnTo>
                    <a:lnTo>
                      <a:pt x="41" y="40"/>
                    </a:lnTo>
                    <a:lnTo>
                      <a:pt x="43" y="37"/>
                    </a:lnTo>
                    <a:lnTo>
                      <a:pt x="51" y="37"/>
                    </a:lnTo>
                    <a:lnTo>
                      <a:pt x="57" y="40"/>
                    </a:lnTo>
                    <a:lnTo>
                      <a:pt x="67" y="40"/>
                    </a:lnTo>
                    <a:lnTo>
                      <a:pt x="68" y="45"/>
                    </a:lnTo>
                    <a:lnTo>
                      <a:pt x="72" y="40"/>
                    </a:lnTo>
                    <a:lnTo>
                      <a:pt x="78" y="42"/>
                    </a:lnTo>
                    <a:lnTo>
                      <a:pt x="81" y="38"/>
                    </a:lnTo>
                    <a:lnTo>
                      <a:pt x="84" y="35"/>
                    </a:lnTo>
                    <a:lnTo>
                      <a:pt x="84" y="32"/>
                    </a:lnTo>
                    <a:lnTo>
                      <a:pt x="92" y="2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91" name="Freeform 144"/>
              <p:cNvSpPr/>
              <p:nvPr/>
            </p:nvSpPr>
            <p:spPr>
              <a:xfrm>
                <a:off x="4272120" y="1681200"/>
                <a:ext cx="163080" cy="68040"/>
              </a:xfrm>
              <a:custGeom>
                <a:avLst/>
                <a:gdLst>
                  <a:gd name="textAreaLeft" fmla="*/ 0 w 163080"/>
                  <a:gd name="textAreaRight" fmla="*/ 163440 w 163080"/>
                  <a:gd name="textAreaTop" fmla="*/ 0 h 68040"/>
                  <a:gd name="textAreaBottom" fmla="*/ 68400 h 68040"/>
                  <a:gd name="GluePoint1X" fmla="*/ 57 w 103"/>
                  <a:gd name="GluePoint1Y" fmla="*/ 42 h 43"/>
                  <a:gd name="GluePoint2X" fmla="*/ 41 w 103"/>
                  <a:gd name="GluePoint2Y" fmla="*/ 38 h 43"/>
                  <a:gd name="GluePoint3X" fmla="*/ 38 w 103"/>
                  <a:gd name="GluePoint3Y" fmla="*/ 37 h 43"/>
                  <a:gd name="GluePoint4X" fmla="*/ 35 w 103"/>
                  <a:gd name="GluePoint4Y" fmla="*/ 32 h 43"/>
                  <a:gd name="GluePoint5X" fmla="*/ 17 w 103"/>
                  <a:gd name="GluePoint5Y" fmla="*/ 37 h 43"/>
                  <a:gd name="GluePoint6X" fmla="*/ 13 w 103"/>
                  <a:gd name="GluePoint6Y" fmla="*/ 37 h 43"/>
                  <a:gd name="GluePoint7X" fmla="*/ 3 w 103"/>
                  <a:gd name="GluePoint7Y" fmla="*/ 33 h 43"/>
                  <a:gd name="GluePoint8X" fmla="*/ 0 w 103"/>
                  <a:gd name="GluePoint8Y" fmla="*/ 30 h 43"/>
                  <a:gd name="GluePoint9X" fmla="*/ 2 w 103"/>
                  <a:gd name="GluePoint9Y" fmla="*/ 27 h 43"/>
                  <a:gd name="GluePoint10X" fmla="*/ 0 w 103"/>
                  <a:gd name="GluePoint10Y" fmla="*/ 25 h 43"/>
                  <a:gd name="GluePoint11X" fmla="*/ 5 w 103"/>
                  <a:gd name="GluePoint11Y" fmla="*/ 24 h 43"/>
                  <a:gd name="GluePoint12X" fmla="*/ 11 w 103"/>
                  <a:gd name="GluePoint12Y" fmla="*/ 27 h 43"/>
                  <a:gd name="GluePoint13X" fmla="*/ 14 w 103"/>
                  <a:gd name="GluePoint13Y" fmla="*/ 24 h 43"/>
                  <a:gd name="GluePoint14X" fmla="*/ 24 w 103"/>
                  <a:gd name="GluePoint14Y" fmla="*/ 25 h 43"/>
                  <a:gd name="GluePoint15X" fmla="*/ 38 w 103"/>
                  <a:gd name="GluePoint15Y" fmla="*/ 22 h 43"/>
                  <a:gd name="GluePoint16X" fmla="*/ 44 w 103"/>
                  <a:gd name="GluePoint16Y" fmla="*/ 22 h 43"/>
                  <a:gd name="GluePoint17X" fmla="*/ 44 w 103"/>
                  <a:gd name="GluePoint17Y" fmla="*/ 24 h 43"/>
                  <a:gd name="GluePoint18X" fmla="*/ 48 w 103"/>
                  <a:gd name="GluePoint18Y" fmla="*/ 24 h 43"/>
                  <a:gd name="GluePoint19X" fmla="*/ 44 w 103"/>
                  <a:gd name="GluePoint19Y" fmla="*/ 14 h 43"/>
                  <a:gd name="GluePoint20X" fmla="*/ 46 w 103"/>
                  <a:gd name="GluePoint20Y" fmla="*/ 13 h 43"/>
                  <a:gd name="GluePoint21X" fmla="*/ 51 w 103"/>
                  <a:gd name="GluePoint21Y" fmla="*/ 11 h 43"/>
                  <a:gd name="GluePoint22X" fmla="*/ 52 w 103"/>
                  <a:gd name="GluePoint22Y" fmla="*/ 6 h 43"/>
                  <a:gd name="GluePoint23X" fmla="*/ 57 w 103"/>
                  <a:gd name="GluePoint23Y" fmla="*/ 5 h 43"/>
                  <a:gd name="GluePoint24X" fmla="*/ 57 w 103"/>
                  <a:gd name="GluePoint24Y" fmla="*/ 3 h 43"/>
                  <a:gd name="GluePoint25X" fmla="*/ 62 w 103"/>
                  <a:gd name="GluePoint25Y" fmla="*/ 6 h 43"/>
                  <a:gd name="GluePoint26X" fmla="*/ 67 w 103"/>
                  <a:gd name="GluePoint26Y" fmla="*/ 6 h 43"/>
                  <a:gd name="GluePoint27X" fmla="*/ 71 w 103"/>
                  <a:gd name="GluePoint27Y" fmla="*/ 3 h 43"/>
                  <a:gd name="GluePoint28X" fmla="*/ 73 w 103"/>
                  <a:gd name="GluePoint28Y" fmla="*/ 0 h 43"/>
                  <a:gd name="GluePoint29X" fmla="*/ 81 w 103"/>
                  <a:gd name="GluePoint29Y" fmla="*/ 0 h 43"/>
                  <a:gd name="GluePoint30X" fmla="*/ 87 w 103"/>
                  <a:gd name="GluePoint30Y" fmla="*/ 3 h 43"/>
                  <a:gd name="GluePoint31X" fmla="*/ 97 w 103"/>
                  <a:gd name="GluePoint31Y" fmla="*/ 3 h 43"/>
                  <a:gd name="GluePoint32X" fmla="*/ 98 w 103"/>
                  <a:gd name="GluePoint32Y" fmla="*/ 8 h 43"/>
                  <a:gd name="GluePoint33X" fmla="*/ 103 w 103"/>
                  <a:gd name="GluePoint33Y" fmla="*/ 16 h 43"/>
                  <a:gd name="GluePoint34X" fmla="*/ 102 w 103"/>
                  <a:gd name="GluePoint34Y" fmla="*/ 21 h 43"/>
                  <a:gd name="GluePoint35X" fmla="*/ 95 w 103"/>
                  <a:gd name="GluePoint35Y" fmla="*/ 21 h 43"/>
                  <a:gd name="GluePoint36X" fmla="*/ 95 w 103"/>
                  <a:gd name="GluePoint36Y" fmla="*/ 22 h 43"/>
                  <a:gd name="GluePoint37X" fmla="*/ 97 w 103"/>
                  <a:gd name="GluePoint37Y" fmla="*/ 24 h 43"/>
                  <a:gd name="GluePoint38X" fmla="*/ 95 w 103"/>
                  <a:gd name="GluePoint38Y" fmla="*/ 29 h 43"/>
                  <a:gd name="GluePoint39X" fmla="*/ 95 w 103"/>
                  <a:gd name="GluePoint39Y" fmla="*/ 33 h 43"/>
                  <a:gd name="GluePoint40X" fmla="*/ 90 w 103"/>
                  <a:gd name="GluePoint40Y" fmla="*/ 35 h 43"/>
                  <a:gd name="GluePoint41X" fmla="*/ 87 w 103"/>
                  <a:gd name="GluePoint41Y" fmla="*/ 38 h 43"/>
                  <a:gd name="GluePoint42X" fmla="*/ 73 w 103"/>
                  <a:gd name="GluePoint42Y" fmla="*/ 40 h 43"/>
                  <a:gd name="GluePoint43X" fmla="*/ 70 w 103"/>
                  <a:gd name="GluePoint43Y" fmla="*/ 43 h 43"/>
                  <a:gd name="GluePoint44X" fmla="*/ 57 w 103"/>
                  <a:gd name="GluePoint44Y" fmla="*/ 42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03" h="43">
                    <a:moveTo>
                      <a:pt x="57" y="42"/>
                    </a:moveTo>
                    <a:lnTo>
                      <a:pt x="41" y="38"/>
                    </a:lnTo>
                    <a:lnTo>
                      <a:pt x="38" y="37"/>
                    </a:lnTo>
                    <a:lnTo>
                      <a:pt x="35" y="32"/>
                    </a:lnTo>
                    <a:lnTo>
                      <a:pt x="17" y="37"/>
                    </a:lnTo>
                    <a:lnTo>
                      <a:pt x="13" y="37"/>
                    </a:lnTo>
                    <a:lnTo>
                      <a:pt x="3" y="33"/>
                    </a:lnTo>
                    <a:lnTo>
                      <a:pt x="0" y="30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5" y="24"/>
                    </a:lnTo>
                    <a:lnTo>
                      <a:pt x="11" y="27"/>
                    </a:lnTo>
                    <a:lnTo>
                      <a:pt x="14" y="24"/>
                    </a:lnTo>
                    <a:lnTo>
                      <a:pt x="24" y="25"/>
                    </a:lnTo>
                    <a:lnTo>
                      <a:pt x="38" y="22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8" y="24"/>
                    </a:lnTo>
                    <a:lnTo>
                      <a:pt x="44" y="14"/>
                    </a:lnTo>
                    <a:lnTo>
                      <a:pt x="46" y="13"/>
                    </a:lnTo>
                    <a:lnTo>
                      <a:pt x="51" y="11"/>
                    </a:lnTo>
                    <a:lnTo>
                      <a:pt x="52" y="6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62" y="6"/>
                    </a:lnTo>
                    <a:lnTo>
                      <a:pt x="67" y="6"/>
                    </a:lnTo>
                    <a:lnTo>
                      <a:pt x="71" y="3"/>
                    </a:lnTo>
                    <a:lnTo>
                      <a:pt x="73" y="0"/>
                    </a:lnTo>
                    <a:lnTo>
                      <a:pt x="81" y="0"/>
                    </a:lnTo>
                    <a:lnTo>
                      <a:pt x="87" y="3"/>
                    </a:lnTo>
                    <a:lnTo>
                      <a:pt x="97" y="3"/>
                    </a:lnTo>
                    <a:lnTo>
                      <a:pt x="98" y="8"/>
                    </a:lnTo>
                    <a:lnTo>
                      <a:pt x="103" y="16"/>
                    </a:lnTo>
                    <a:lnTo>
                      <a:pt x="102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7" y="24"/>
                    </a:lnTo>
                    <a:lnTo>
                      <a:pt x="95" y="29"/>
                    </a:lnTo>
                    <a:lnTo>
                      <a:pt x="95" y="33"/>
                    </a:lnTo>
                    <a:lnTo>
                      <a:pt x="90" y="35"/>
                    </a:lnTo>
                    <a:lnTo>
                      <a:pt x="87" y="38"/>
                    </a:lnTo>
                    <a:lnTo>
                      <a:pt x="73" y="40"/>
                    </a:lnTo>
                    <a:lnTo>
                      <a:pt x="70" y="43"/>
                    </a:lnTo>
                    <a:lnTo>
                      <a:pt x="57" y="4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92" name="Freeform 145"/>
              <p:cNvSpPr/>
              <p:nvPr/>
            </p:nvSpPr>
            <p:spPr>
              <a:xfrm>
                <a:off x="4272120" y="1724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3 h 6"/>
                  <a:gd name="GluePoint3X" fmla="*/ 2 w 5"/>
                  <a:gd name="GluePoint3Y" fmla="*/ 0 h 6"/>
                  <a:gd name="GluePoint4X" fmla="*/ 0 w 5"/>
                  <a:gd name="GluePoint4Y" fmla="*/ 3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93" name="Freeform 146"/>
              <p:cNvSpPr/>
              <p:nvPr/>
            </p:nvSpPr>
            <p:spPr>
              <a:xfrm>
                <a:off x="4216320" y="1731960"/>
                <a:ext cx="266400" cy="252000"/>
              </a:xfrm>
              <a:custGeom>
                <a:avLst/>
                <a:gdLst>
                  <a:gd name="textAreaLeft" fmla="*/ 0 w 266400"/>
                  <a:gd name="textAreaRight" fmla="*/ 266760 w 266400"/>
                  <a:gd name="textAreaTop" fmla="*/ 0 h 252000"/>
                  <a:gd name="textAreaBottom" fmla="*/ 252360 h 252000"/>
                  <a:gd name="GluePoint1X" fmla="*/ 19 w 168"/>
                  <a:gd name="GluePoint1Y" fmla="*/ 55 h 159"/>
                  <a:gd name="GluePoint2X" fmla="*/ 29 w 168"/>
                  <a:gd name="GluePoint2Y" fmla="*/ 47 h 159"/>
                  <a:gd name="GluePoint3X" fmla="*/ 48 w 168"/>
                  <a:gd name="GluePoint3Y" fmla="*/ 55 h 159"/>
                  <a:gd name="GluePoint4X" fmla="*/ 62 w 168"/>
                  <a:gd name="GluePoint4Y" fmla="*/ 77 h 159"/>
                  <a:gd name="GluePoint5X" fmla="*/ 67 w 168"/>
                  <a:gd name="GluePoint5Y" fmla="*/ 80 h 159"/>
                  <a:gd name="GluePoint6X" fmla="*/ 73 w 168"/>
                  <a:gd name="GluePoint6Y" fmla="*/ 87 h 159"/>
                  <a:gd name="GluePoint7X" fmla="*/ 91 w 168"/>
                  <a:gd name="GluePoint7Y" fmla="*/ 101 h 159"/>
                  <a:gd name="GluePoint8X" fmla="*/ 105 w 168"/>
                  <a:gd name="GluePoint8Y" fmla="*/ 108 h 159"/>
                  <a:gd name="GluePoint9X" fmla="*/ 110 w 168"/>
                  <a:gd name="GluePoint9Y" fmla="*/ 112 h 159"/>
                  <a:gd name="GluePoint10X" fmla="*/ 119 w 168"/>
                  <a:gd name="GluePoint10Y" fmla="*/ 119 h 159"/>
                  <a:gd name="GluePoint11X" fmla="*/ 127 w 168"/>
                  <a:gd name="GluePoint11Y" fmla="*/ 120 h 159"/>
                  <a:gd name="GluePoint12X" fmla="*/ 132 w 168"/>
                  <a:gd name="GluePoint12Y" fmla="*/ 146 h 159"/>
                  <a:gd name="GluePoint13X" fmla="*/ 130 w 168"/>
                  <a:gd name="GluePoint13Y" fmla="*/ 154 h 159"/>
                  <a:gd name="GluePoint14X" fmla="*/ 137 w 168"/>
                  <a:gd name="GluePoint14Y" fmla="*/ 159 h 159"/>
                  <a:gd name="GluePoint15X" fmla="*/ 143 w 168"/>
                  <a:gd name="GluePoint15Y" fmla="*/ 151 h 159"/>
                  <a:gd name="GluePoint16X" fmla="*/ 149 w 168"/>
                  <a:gd name="GluePoint16Y" fmla="*/ 140 h 159"/>
                  <a:gd name="GluePoint17X" fmla="*/ 141 w 168"/>
                  <a:gd name="GluePoint17Y" fmla="*/ 127 h 159"/>
                  <a:gd name="GluePoint18X" fmla="*/ 143 w 168"/>
                  <a:gd name="GluePoint18Y" fmla="*/ 117 h 159"/>
                  <a:gd name="GluePoint19X" fmla="*/ 160 w 168"/>
                  <a:gd name="GluePoint19Y" fmla="*/ 119 h 159"/>
                  <a:gd name="GluePoint20X" fmla="*/ 167 w 168"/>
                  <a:gd name="GluePoint20Y" fmla="*/ 125 h 159"/>
                  <a:gd name="GluePoint21X" fmla="*/ 159 w 168"/>
                  <a:gd name="GluePoint21Y" fmla="*/ 109 h 159"/>
                  <a:gd name="GluePoint22X" fmla="*/ 130 w 168"/>
                  <a:gd name="GluePoint22Y" fmla="*/ 95 h 159"/>
                  <a:gd name="GluePoint23X" fmla="*/ 133 w 168"/>
                  <a:gd name="GluePoint23Y" fmla="*/ 90 h 159"/>
                  <a:gd name="GluePoint24X" fmla="*/ 119 w 168"/>
                  <a:gd name="GluePoint24Y" fmla="*/ 90 h 159"/>
                  <a:gd name="GluePoint25X" fmla="*/ 113 w 168"/>
                  <a:gd name="GluePoint25Y" fmla="*/ 87 h 159"/>
                  <a:gd name="GluePoint26X" fmla="*/ 95 w 168"/>
                  <a:gd name="GluePoint26Y" fmla="*/ 59 h 159"/>
                  <a:gd name="GluePoint27X" fmla="*/ 76 w 168"/>
                  <a:gd name="GluePoint27Y" fmla="*/ 47 h 159"/>
                  <a:gd name="GluePoint28X" fmla="*/ 78 w 168"/>
                  <a:gd name="GluePoint28Y" fmla="*/ 38 h 159"/>
                  <a:gd name="GluePoint29X" fmla="*/ 75 w 168"/>
                  <a:gd name="GluePoint29Y" fmla="*/ 34 h 159"/>
                  <a:gd name="GluePoint30X" fmla="*/ 87 w 168"/>
                  <a:gd name="GluePoint30Y" fmla="*/ 24 h 159"/>
                  <a:gd name="GluePoint31X" fmla="*/ 94 w 168"/>
                  <a:gd name="GluePoint31Y" fmla="*/ 27 h 159"/>
                  <a:gd name="GluePoint32X" fmla="*/ 92 w 168"/>
                  <a:gd name="GluePoint32Y" fmla="*/ 21 h 159"/>
                  <a:gd name="GluePoint33X" fmla="*/ 92 w 168"/>
                  <a:gd name="GluePoint33Y" fmla="*/ 14 h 159"/>
                  <a:gd name="GluePoint34X" fmla="*/ 92 w 168"/>
                  <a:gd name="GluePoint34Y" fmla="*/ 10 h 159"/>
                  <a:gd name="GluePoint35X" fmla="*/ 73 w 168"/>
                  <a:gd name="GluePoint35Y" fmla="*/ 5 h 159"/>
                  <a:gd name="GluePoint36X" fmla="*/ 52 w 168"/>
                  <a:gd name="GluePoint36Y" fmla="*/ 5 h 159"/>
                  <a:gd name="GluePoint37X" fmla="*/ 48 w 168"/>
                  <a:gd name="GluePoint37Y" fmla="*/ 8 h 159"/>
                  <a:gd name="GluePoint38X" fmla="*/ 44 w 168"/>
                  <a:gd name="GluePoint38Y" fmla="*/ 14 h 159"/>
                  <a:gd name="GluePoint39X" fmla="*/ 29 w 168"/>
                  <a:gd name="GluePoint39Y" fmla="*/ 21 h 159"/>
                  <a:gd name="GluePoint40X" fmla="*/ 21 w 168"/>
                  <a:gd name="GluePoint40Y" fmla="*/ 11 h 159"/>
                  <a:gd name="GluePoint41X" fmla="*/ 2 w 168"/>
                  <a:gd name="GluePoint41Y" fmla="*/ 21 h 159"/>
                  <a:gd name="GluePoint42X" fmla="*/ 3 w 168"/>
                  <a:gd name="GluePoint42Y" fmla="*/ 30 h 159"/>
                  <a:gd name="GluePoint43X" fmla="*/ 0 w 168"/>
                  <a:gd name="GluePoint43Y" fmla="*/ 37 h 159"/>
                  <a:gd name="GluePoint44X" fmla="*/ 2 w 168"/>
                  <a:gd name="GluePoint44Y" fmla="*/ 45 h 159"/>
                  <a:gd name="GluePoint45X" fmla="*/ 11 w 168"/>
                  <a:gd name="GluePoint45Y" fmla="*/ 50 h 1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168" h="159">
                    <a:moveTo>
                      <a:pt x="11" y="56"/>
                    </a:moveTo>
                    <a:lnTo>
                      <a:pt x="19" y="55"/>
                    </a:lnTo>
                    <a:lnTo>
                      <a:pt x="24" y="48"/>
                    </a:lnTo>
                    <a:lnTo>
                      <a:pt x="29" y="47"/>
                    </a:lnTo>
                    <a:lnTo>
                      <a:pt x="33" y="47"/>
                    </a:lnTo>
                    <a:lnTo>
                      <a:pt x="48" y="55"/>
                    </a:lnTo>
                    <a:lnTo>
                      <a:pt x="54" y="71"/>
                    </a:lnTo>
                    <a:lnTo>
                      <a:pt x="62" y="77"/>
                    </a:lnTo>
                    <a:lnTo>
                      <a:pt x="62" y="82"/>
                    </a:lnTo>
                    <a:lnTo>
                      <a:pt x="67" y="80"/>
                    </a:lnTo>
                    <a:lnTo>
                      <a:pt x="68" y="82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91" y="101"/>
                    </a:lnTo>
                    <a:lnTo>
                      <a:pt x="100" y="101"/>
                    </a:lnTo>
                    <a:lnTo>
                      <a:pt x="105" y="108"/>
                    </a:lnTo>
                    <a:lnTo>
                      <a:pt x="110" y="109"/>
                    </a:lnTo>
                    <a:lnTo>
                      <a:pt x="110" y="112"/>
                    </a:lnTo>
                    <a:lnTo>
                      <a:pt x="116" y="111"/>
                    </a:lnTo>
                    <a:lnTo>
                      <a:pt x="119" y="119"/>
                    </a:lnTo>
                    <a:lnTo>
                      <a:pt x="125" y="124"/>
                    </a:lnTo>
                    <a:lnTo>
                      <a:pt x="127" y="120"/>
                    </a:lnTo>
                    <a:lnTo>
                      <a:pt x="138" y="143"/>
                    </a:lnTo>
                    <a:lnTo>
                      <a:pt x="132" y="146"/>
                    </a:lnTo>
                    <a:lnTo>
                      <a:pt x="133" y="149"/>
                    </a:lnTo>
                    <a:lnTo>
                      <a:pt x="130" y="154"/>
                    </a:lnTo>
                    <a:lnTo>
                      <a:pt x="132" y="159"/>
                    </a:lnTo>
                    <a:lnTo>
                      <a:pt x="137" y="159"/>
                    </a:lnTo>
                    <a:lnTo>
                      <a:pt x="140" y="153"/>
                    </a:lnTo>
                    <a:lnTo>
                      <a:pt x="143" y="151"/>
                    </a:lnTo>
                    <a:lnTo>
                      <a:pt x="143" y="143"/>
                    </a:lnTo>
                    <a:lnTo>
                      <a:pt x="149" y="140"/>
                    </a:lnTo>
                    <a:lnTo>
                      <a:pt x="149" y="133"/>
                    </a:lnTo>
                    <a:lnTo>
                      <a:pt x="141" y="127"/>
                    </a:lnTo>
                    <a:lnTo>
                      <a:pt x="141" y="120"/>
                    </a:lnTo>
                    <a:lnTo>
                      <a:pt x="143" y="117"/>
                    </a:lnTo>
                    <a:lnTo>
                      <a:pt x="149" y="114"/>
                    </a:lnTo>
                    <a:lnTo>
                      <a:pt x="160" y="119"/>
                    </a:lnTo>
                    <a:lnTo>
                      <a:pt x="164" y="124"/>
                    </a:lnTo>
                    <a:lnTo>
                      <a:pt x="167" y="125"/>
                    </a:lnTo>
                    <a:lnTo>
                      <a:pt x="168" y="120"/>
                    </a:lnTo>
                    <a:lnTo>
                      <a:pt x="159" y="109"/>
                    </a:lnTo>
                    <a:lnTo>
                      <a:pt x="130" y="98"/>
                    </a:lnTo>
                    <a:lnTo>
                      <a:pt x="130" y="95"/>
                    </a:lnTo>
                    <a:lnTo>
                      <a:pt x="133" y="93"/>
                    </a:lnTo>
                    <a:lnTo>
                      <a:pt x="133" y="90"/>
                    </a:lnTo>
                    <a:lnTo>
                      <a:pt x="132" y="88"/>
                    </a:lnTo>
                    <a:lnTo>
                      <a:pt x="119" y="90"/>
                    </a:lnTo>
                    <a:lnTo>
                      <a:pt x="119" y="92"/>
                    </a:lnTo>
                    <a:lnTo>
                      <a:pt x="113" y="87"/>
                    </a:lnTo>
                    <a:lnTo>
                      <a:pt x="103" y="77"/>
                    </a:lnTo>
                    <a:lnTo>
                      <a:pt x="95" y="59"/>
                    </a:lnTo>
                    <a:lnTo>
                      <a:pt x="79" y="51"/>
                    </a:lnTo>
                    <a:lnTo>
                      <a:pt x="76" y="47"/>
                    </a:lnTo>
                    <a:lnTo>
                      <a:pt x="76" y="43"/>
                    </a:lnTo>
                    <a:lnTo>
                      <a:pt x="78" y="38"/>
                    </a:lnTo>
                    <a:lnTo>
                      <a:pt x="78" y="37"/>
                    </a:lnTo>
                    <a:lnTo>
                      <a:pt x="75" y="34"/>
                    </a:lnTo>
                    <a:lnTo>
                      <a:pt x="75" y="29"/>
                    </a:lnTo>
                    <a:lnTo>
                      <a:pt x="87" y="24"/>
                    </a:lnTo>
                    <a:lnTo>
                      <a:pt x="94" y="24"/>
                    </a:lnTo>
                    <a:lnTo>
                      <a:pt x="94" y="27"/>
                    </a:lnTo>
                    <a:lnTo>
                      <a:pt x="97" y="26"/>
                    </a:lnTo>
                    <a:lnTo>
                      <a:pt x="92" y="21"/>
                    </a:lnTo>
                    <a:lnTo>
                      <a:pt x="91" y="19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2" y="10"/>
                    </a:lnTo>
                    <a:lnTo>
                      <a:pt x="76" y="6"/>
                    </a:lnTo>
                    <a:lnTo>
                      <a:pt x="73" y="5"/>
                    </a:lnTo>
                    <a:lnTo>
                      <a:pt x="70" y="0"/>
                    </a:lnTo>
                    <a:lnTo>
                      <a:pt x="52" y="5"/>
                    </a:lnTo>
                    <a:lnTo>
                      <a:pt x="48" y="5"/>
                    </a:lnTo>
                    <a:lnTo>
                      <a:pt x="48" y="8"/>
                    </a:lnTo>
                    <a:lnTo>
                      <a:pt x="44" y="8"/>
                    </a:lnTo>
                    <a:lnTo>
                      <a:pt x="44" y="14"/>
                    </a:lnTo>
                    <a:lnTo>
                      <a:pt x="33" y="11"/>
                    </a:lnTo>
                    <a:lnTo>
                      <a:pt x="29" y="21"/>
                    </a:lnTo>
                    <a:lnTo>
                      <a:pt x="22" y="16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2" y="21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0" y="34"/>
                    </a:lnTo>
                    <a:lnTo>
                      <a:pt x="0" y="37"/>
                    </a:lnTo>
                    <a:lnTo>
                      <a:pt x="2" y="38"/>
                    </a:lnTo>
                    <a:lnTo>
                      <a:pt x="2" y="45"/>
                    </a:lnTo>
                    <a:lnTo>
                      <a:pt x="5" y="50"/>
                    </a:lnTo>
                    <a:lnTo>
                      <a:pt x="11" y="50"/>
                    </a:lnTo>
                    <a:lnTo>
                      <a:pt x="11" y="5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94" name="Freeform 147"/>
              <p:cNvSpPr/>
              <p:nvPr/>
            </p:nvSpPr>
            <p:spPr>
              <a:xfrm>
                <a:off x="4362480" y="1747800"/>
                <a:ext cx="128160" cy="9648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96480"/>
                  <a:gd name="textAreaBottom" fmla="*/ 96840 h 96480"/>
                  <a:gd name="GluePoint1X" fmla="*/ 70 w 81"/>
                  <a:gd name="GluePoint1Y" fmla="*/ 9 h 61"/>
                  <a:gd name="GluePoint2X" fmla="*/ 60 w 81"/>
                  <a:gd name="GluePoint2Y" fmla="*/ 12 h 61"/>
                  <a:gd name="GluePoint3X" fmla="*/ 53 w 81"/>
                  <a:gd name="GluePoint3Y" fmla="*/ 9 h 61"/>
                  <a:gd name="GluePoint4X" fmla="*/ 41 w 81"/>
                  <a:gd name="GluePoint4Y" fmla="*/ 0 h 61"/>
                  <a:gd name="GluePoint5X" fmla="*/ 40 w 81"/>
                  <a:gd name="GluePoint5Y" fmla="*/ 0 h 61"/>
                  <a:gd name="GluePoint6X" fmla="*/ 37 w 81"/>
                  <a:gd name="GluePoint6Y" fmla="*/ 0 h 61"/>
                  <a:gd name="GluePoint7X" fmla="*/ 37 w 81"/>
                  <a:gd name="GluePoint7Y" fmla="*/ 3 h 61"/>
                  <a:gd name="GluePoint8X" fmla="*/ 27 w 81"/>
                  <a:gd name="GluePoint8Y" fmla="*/ 4 h 61"/>
                  <a:gd name="GluePoint9X" fmla="*/ 27 w 81"/>
                  <a:gd name="GluePoint9Y" fmla="*/ 8 h 61"/>
                  <a:gd name="GluePoint10X" fmla="*/ 29 w 81"/>
                  <a:gd name="GluePoint10Y" fmla="*/ 9 h 61"/>
                  <a:gd name="GluePoint11X" fmla="*/ 29 w 81"/>
                  <a:gd name="GluePoint11Y" fmla="*/ 11 h 61"/>
                  <a:gd name="GluePoint12X" fmla="*/ 24 w 81"/>
                  <a:gd name="GluePoint12Y" fmla="*/ 14 h 61"/>
                  <a:gd name="GluePoint13X" fmla="*/ 24 w 81"/>
                  <a:gd name="GluePoint13Y" fmla="*/ 19 h 61"/>
                  <a:gd name="GluePoint14X" fmla="*/ 22 w 81"/>
                  <a:gd name="GluePoint14Y" fmla="*/ 20 h 61"/>
                  <a:gd name="GluePoint15X" fmla="*/ 19 w 81"/>
                  <a:gd name="GluePoint15Y" fmla="*/ 19 h 61"/>
                  <a:gd name="GluePoint16X" fmla="*/ 18 w 81"/>
                  <a:gd name="GluePoint16Y" fmla="*/ 19 h 61"/>
                  <a:gd name="GluePoint17X" fmla="*/ 14 w 81"/>
                  <a:gd name="GluePoint17Y" fmla="*/ 16 h 61"/>
                  <a:gd name="GluePoint18X" fmla="*/ 11 w 81"/>
                  <a:gd name="GluePoint18Y" fmla="*/ 19 h 61"/>
                  <a:gd name="GluePoint19X" fmla="*/ 0 w 81"/>
                  <a:gd name="GluePoint19Y" fmla="*/ 17 h 61"/>
                  <a:gd name="GluePoint20X" fmla="*/ 0 w 81"/>
                  <a:gd name="GluePoint20Y" fmla="*/ 17 h 61"/>
                  <a:gd name="GluePoint21X" fmla="*/ 2 w 81"/>
                  <a:gd name="GluePoint21Y" fmla="*/ 22 h 61"/>
                  <a:gd name="GluePoint22X" fmla="*/ 5 w 81"/>
                  <a:gd name="GluePoint22Y" fmla="*/ 28 h 61"/>
                  <a:gd name="GluePoint23X" fmla="*/ 8 w 81"/>
                  <a:gd name="GluePoint23Y" fmla="*/ 28 h 61"/>
                  <a:gd name="GluePoint24X" fmla="*/ 11 w 81"/>
                  <a:gd name="GluePoint24Y" fmla="*/ 20 h 61"/>
                  <a:gd name="GluePoint25X" fmla="*/ 14 w 81"/>
                  <a:gd name="GluePoint25Y" fmla="*/ 22 h 61"/>
                  <a:gd name="GluePoint26X" fmla="*/ 19 w 81"/>
                  <a:gd name="GluePoint26Y" fmla="*/ 25 h 61"/>
                  <a:gd name="GluePoint27X" fmla="*/ 22 w 81"/>
                  <a:gd name="GluePoint27Y" fmla="*/ 33 h 61"/>
                  <a:gd name="GluePoint28X" fmla="*/ 27 w 81"/>
                  <a:gd name="GluePoint28Y" fmla="*/ 38 h 61"/>
                  <a:gd name="GluePoint29X" fmla="*/ 26 w 81"/>
                  <a:gd name="GluePoint29Y" fmla="*/ 38 h 61"/>
                  <a:gd name="GluePoint30X" fmla="*/ 24 w 81"/>
                  <a:gd name="GluePoint30Y" fmla="*/ 40 h 61"/>
                  <a:gd name="GluePoint31X" fmla="*/ 35 w 81"/>
                  <a:gd name="GluePoint31Y" fmla="*/ 48 h 61"/>
                  <a:gd name="GluePoint32X" fmla="*/ 37 w 81"/>
                  <a:gd name="GluePoint32Y" fmla="*/ 53 h 61"/>
                  <a:gd name="GluePoint33X" fmla="*/ 49 w 81"/>
                  <a:gd name="GluePoint33Y" fmla="*/ 54 h 61"/>
                  <a:gd name="GluePoint34X" fmla="*/ 59 w 81"/>
                  <a:gd name="GluePoint34Y" fmla="*/ 61 h 61"/>
                  <a:gd name="GluePoint35X" fmla="*/ 59 w 81"/>
                  <a:gd name="GluePoint35Y" fmla="*/ 61 h 61"/>
                  <a:gd name="GluePoint36X" fmla="*/ 60 w 81"/>
                  <a:gd name="GluePoint36Y" fmla="*/ 59 h 61"/>
                  <a:gd name="GluePoint37X" fmla="*/ 54 w 81"/>
                  <a:gd name="GluePoint37Y" fmla="*/ 54 h 61"/>
                  <a:gd name="GluePoint38X" fmla="*/ 54 w 81"/>
                  <a:gd name="GluePoint38Y" fmla="*/ 51 h 61"/>
                  <a:gd name="GluePoint39X" fmla="*/ 37 w 81"/>
                  <a:gd name="GluePoint39Y" fmla="*/ 38 h 61"/>
                  <a:gd name="GluePoint40X" fmla="*/ 37 w 81"/>
                  <a:gd name="GluePoint40Y" fmla="*/ 33 h 61"/>
                  <a:gd name="GluePoint41X" fmla="*/ 33 w 81"/>
                  <a:gd name="GluePoint41Y" fmla="*/ 28 h 61"/>
                  <a:gd name="GluePoint42X" fmla="*/ 30 w 81"/>
                  <a:gd name="GluePoint42Y" fmla="*/ 27 h 61"/>
                  <a:gd name="GluePoint43X" fmla="*/ 32 w 81"/>
                  <a:gd name="GluePoint43Y" fmla="*/ 22 h 61"/>
                  <a:gd name="GluePoint44X" fmla="*/ 35 w 81"/>
                  <a:gd name="GluePoint44Y" fmla="*/ 20 h 61"/>
                  <a:gd name="GluePoint45X" fmla="*/ 40 w 81"/>
                  <a:gd name="GluePoint45Y" fmla="*/ 24 h 61"/>
                  <a:gd name="GluePoint46X" fmla="*/ 41 w 81"/>
                  <a:gd name="GluePoint46Y" fmla="*/ 20 h 61"/>
                  <a:gd name="GluePoint47X" fmla="*/ 45 w 81"/>
                  <a:gd name="GluePoint47Y" fmla="*/ 20 h 61"/>
                  <a:gd name="GluePoint48X" fmla="*/ 48 w 81"/>
                  <a:gd name="GluePoint48Y" fmla="*/ 20 h 61"/>
                  <a:gd name="GluePoint49X" fmla="*/ 60 w 81"/>
                  <a:gd name="GluePoint49Y" fmla="*/ 24 h 61"/>
                  <a:gd name="GluePoint50X" fmla="*/ 62 w 81"/>
                  <a:gd name="GluePoint50Y" fmla="*/ 22 h 61"/>
                  <a:gd name="GluePoint51X" fmla="*/ 72 w 81"/>
                  <a:gd name="GluePoint51Y" fmla="*/ 24 h 61"/>
                  <a:gd name="GluePoint52X" fmla="*/ 75 w 81"/>
                  <a:gd name="GluePoint52Y" fmla="*/ 27 h 61"/>
                  <a:gd name="GluePoint53X" fmla="*/ 78 w 81"/>
                  <a:gd name="GluePoint53Y" fmla="*/ 27 h 61"/>
                  <a:gd name="GluePoint54X" fmla="*/ 78 w 81"/>
                  <a:gd name="GluePoint54Y" fmla="*/ 20 h 61"/>
                  <a:gd name="GluePoint55X" fmla="*/ 81 w 81"/>
                  <a:gd name="GluePoint55Y" fmla="*/ 20 h 61"/>
                  <a:gd name="GluePoint56X" fmla="*/ 75 w 81"/>
                  <a:gd name="GluePoint56Y" fmla="*/ 19 h 61"/>
                  <a:gd name="GluePoint57X" fmla="*/ 75 w 81"/>
                  <a:gd name="GluePoint57Y" fmla="*/ 16 h 61"/>
                  <a:gd name="GluePoint58X" fmla="*/ 73 w 81"/>
                  <a:gd name="GluePoint58Y" fmla="*/ 16 h 61"/>
                  <a:gd name="GluePoint59X" fmla="*/ 73 w 81"/>
                  <a:gd name="GluePoint59Y" fmla="*/ 11 h 61"/>
                  <a:gd name="GluePoint60X" fmla="*/ 70 w 81"/>
                  <a:gd name="GluePoint60Y" fmla="*/ 9 h 6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81" h="61">
                    <a:moveTo>
                      <a:pt x="70" y="9"/>
                    </a:moveTo>
                    <a:lnTo>
                      <a:pt x="60" y="12"/>
                    </a:lnTo>
                    <a:lnTo>
                      <a:pt x="53" y="9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7" y="3"/>
                    </a:lnTo>
                    <a:lnTo>
                      <a:pt x="27" y="4"/>
                    </a:lnTo>
                    <a:lnTo>
                      <a:pt x="27" y="8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4" y="14"/>
                    </a:lnTo>
                    <a:lnTo>
                      <a:pt x="24" y="19"/>
                    </a:lnTo>
                    <a:lnTo>
                      <a:pt x="22" y="20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4" y="16"/>
                    </a:lnTo>
                    <a:lnTo>
                      <a:pt x="11" y="19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22"/>
                    </a:lnTo>
                    <a:lnTo>
                      <a:pt x="5" y="28"/>
                    </a:lnTo>
                    <a:lnTo>
                      <a:pt x="8" y="28"/>
                    </a:lnTo>
                    <a:lnTo>
                      <a:pt x="11" y="20"/>
                    </a:lnTo>
                    <a:lnTo>
                      <a:pt x="14" y="22"/>
                    </a:lnTo>
                    <a:lnTo>
                      <a:pt x="19" y="25"/>
                    </a:lnTo>
                    <a:lnTo>
                      <a:pt x="22" y="33"/>
                    </a:lnTo>
                    <a:lnTo>
                      <a:pt x="27" y="38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35" y="48"/>
                    </a:lnTo>
                    <a:lnTo>
                      <a:pt x="37" y="53"/>
                    </a:lnTo>
                    <a:lnTo>
                      <a:pt x="49" y="54"/>
                    </a:lnTo>
                    <a:lnTo>
                      <a:pt x="59" y="61"/>
                    </a:lnTo>
                    <a:lnTo>
                      <a:pt x="59" y="61"/>
                    </a:lnTo>
                    <a:lnTo>
                      <a:pt x="60" y="59"/>
                    </a:lnTo>
                    <a:lnTo>
                      <a:pt x="54" y="54"/>
                    </a:lnTo>
                    <a:lnTo>
                      <a:pt x="54" y="51"/>
                    </a:lnTo>
                    <a:lnTo>
                      <a:pt x="37" y="38"/>
                    </a:lnTo>
                    <a:lnTo>
                      <a:pt x="37" y="33"/>
                    </a:lnTo>
                    <a:lnTo>
                      <a:pt x="33" y="28"/>
                    </a:lnTo>
                    <a:lnTo>
                      <a:pt x="30" y="27"/>
                    </a:lnTo>
                    <a:lnTo>
                      <a:pt x="32" y="22"/>
                    </a:lnTo>
                    <a:lnTo>
                      <a:pt x="35" y="20"/>
                    </a:lnTo>
                    <a:lnTo>
                      <a:pt x="40" y="24"/>
                    </a:lnTo>
                    <a:lnTo>
                      <a:pt x="41" y="20"/>
                    </a:lnTo>
                    <a:lnTo>
                      <a:pt x="45" y="20"/>
                    </a:lnTo>
                    <a:lnTo>
                      <a:pt x="48" y="20"/>
                    </a:lnTo>
                    <a:lnTo>
                      <a:pt x="60" y="24"/>
                    </a:lnTo>
                    <a:lnTo>
                      <a:pt x="62" y="22"/>
                    </a:lnTo>
                    <a:lnTo>
                      <a:pt x="72" y="24"/>
                    </a:lnTo>
                    <a:lnTo>
                      <a:pt x="75" y="27"/>
                    </a:lnTo>
                    <a:lnTo>
                      <a:pt x="78" y="27"/>
                    </a:lnTo>
                    <a:lnTo>
                      <a:pt x="78" y="20"/>
                    </a:lnTo>
                    <a:lnTo>
                      <a:pt x="81" y="20"/>
                    </a:lnTo>
                    <a:lnTo>
                      <a:pt x="75" y="19"/>
                    </a:lnTo>
                    <a:lnTo>
                      <a:pt x="75" y="16"/>
                    </a:lnTo>
                    <a:lnTo>
                      <a:pt x="73" y="16"/>
                    </a:lnTo>
                    <a:lnTo>
                      <a:pt x="73" y="11"/>
                    </a:lnTo>
                    <a:lnTo>
                      <a:pt x="70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95" name="Freeform 148"/>
              <p:cNvSpPr/>
              <p:nvPr/>
            </p:nvSpPr>
            <p:spPr>
              <a:xfrm>
                <a:off x="4529160" y="1397160"/>
                <a:ext cx="90000" cy="53640"/>
              </a:xfrm>
              <a:custGeom>
                <a:avLst/>
                <a:gdLst>
                  <a:gd name="textAreaLeft" fmla="*/ 0 w 90000"/>
                  <a:gd name="textAreaRight" fmla="*/ 90360 w 90000"/>
                  <a:gd name="textAreaTop" fmla="*/ 0 h 53640"/>
                  <a:gd name="textAreaBottom" fmla="*/ 54000 h 53640"/>
                  <a:gd name="GluePoint1X" fmla="*/ 14 w 57"/>
                  <a:gd name="GluePoint1Y" fmla="*/ 29 h 34"/>
                  <a:gd name="GluePoint2X" fmla="*/ 14 w 57"/>
                  <a:gd name="GluePoint2Y" fmla="*/ 21 h 34"/>
                  <a:gd name="GluePoint3X" fmla="*/ 11 w 57"/>
                  <a:gd name="GluePoint3Y" fmla="*/ 21 h 34"/>
                  <a:gd name="GluePoint4X" fmla="*/ 9 w 57"/>
                  <a:gd name="GluePoint4Y" fmla="*/ 23 h 34"/>
                  <a:gd name="GluePoint5X" fmla="*/ 5 w 57"/>
                  <a:gd name="GluePoint5Y" fmla="*/ 21 h 34"/>
                  <a:gd name="GluePoint6X" fmla="*/ 0 w 57"/>
                  <a:gd name="GluePoint6Y" fmla="*/ 16 h 34"/>
                  <a:gd name="GluePoint7X" fmla="*/ 3 w 57"/>
                  <a:gd name="GluePoint7Y" fmla="*/ 15 h 34"/>
                  <a:gd name="GluePoint8X" fmla="*/ 0 w 57"/>
                  <a:gd name="GluePoint8Y" fmla="*/ 15 h 34"/>
                  <a:gd name="GluePoint9X" fmla="*/ 0 w 57"/>
                  <a:gd name="GluePoint9Y" fmla="*/ 8 h 34"/>
                  <a:gd name="GluePoint10X" fmla="*/ 9 w 57"/>
                  <a:gd name="GluePoint10Y" fmla="*/ 3 h 34"/>
                  <a:gd name="GluePoint11X" fmla="*/ 14 w 57"/>
                  <a:gd name="GluePoint11Y" fmla="*/ 3 h 34"/>
                  <a:gd name="GluePoint12X" fmla="*/ 14 w 57"/>
                  <a:gd name="GluePoint12Y" fmla="*/ 2 h 34"/>
                  <a:gd name="GluePoint13X" fmla="*/ 22 w 57"/>
                  <a:gd name="GluePoint13Y" fmla="*/ 3 h 34"/>
                  <a:gd name="GluePoint14X" fmla="*/ 25 w 57"/>
                  <a:gd name="GluePoint14Y" fmla="*/ 0 h 34"/>
                  <a:gd name="GluePoint15X" fmla="*/ 41 w 57"/>
                  <a:gd name="GluePoint15Y" fmla="*/ 5 h 34"/>
                  <a:gd name="GluePoint16X" fmla="*/ 52 w 57"/>
                  <a:gd name="GluePoint16Y" fmla="*/ 5 h 34"/>
                  <a:gd name="GluePoint17X" fmla="*/ 54 w 57"/>
                  <a:gd name="GluePoint17Y" fmla="*/ 3 h 34"/>
                  <a:gd name="GluePoint18X" fmla="*/ 54 w 57"/>
                  <a:gd name="GluePoint18Y" fmla="*/ 2 h 34"/>
                  <a:gd name="GluePoint19X" fmla="*/ 57 w 57"/>
                  <a:gd name="GluePoint19Y" fmla="*/ 5 h 34"/>
                  <a:gd name="GluePoint20X" fmla="*/ 54 w 57"/>
                  <a:gd name="GluePoint20Y" fmla="*/ 10 h 34"/>
                  <a:gd name="GluePoint21X" fmla="*/ 44 w 57"/>
                  <a:gd name="GluePoint21Y" fmla="*/ 11 h 34"/>
                  <a:gd name="GluePoint22X" fmla="*/ 57 w 57"/>
                  <a:gd name="GluePoint22Y" fmla="*/ 29 h 34"/>
                  <a:gd name="GluePoint23X" fmla="*/ 54 w 57"/>
                  <a:gd name="GluePoint23Y" fmla="*/ 34 h 34"/>
                  <a:gd name="GluePoint24X" fmla="*/ 54 w 57"/>
                  <a:gd name="GluePoint24Y" fmla="*/ 34 h 34"/>
                  <a:gd name="GluePoint25X" fmla="*/ 43 w 57"/>
                  <a:gd name="GluePoint25Y" fmla="*/ 34 h 34"/>
                  <a:gd name="GluePoint26X" fmla="*/ 35 w 57"/>
                  <a:gd name="GluePoint26Y" fmla="*/ 29 h 34"/>
                  <a:gd name="GluePoint27X" fmla="*/ 24 w 57"/>
                  <a:gd name="GluePoint27Y" fmla="*/ 26 h 34"/>
                  <a:gd name="GluePoint28X" fmla="*/ 14 w 57"/>
                  <a:gd name="GluePoint28Y" fmla="*/ 29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7" h="34">
                    <a:moveTo>
                      <a:pt x="14" y="29"/>
                    </a:moveTo>
                    <a:lnTo>
                      <a:pt x="14" y="21"/>
                    </a:lnTo>
                    <a:lnTo>
                      <a:pt x="11" y="21"/>
                    </a:lnTo>
                    <a:lnTo>
                      <a:pt x="9" y="23"/>
                    </a:lnTo>
                    <a:lnTo>
                      <a:pt x="5" y="21"/>
                    </a:lnTo>
                    <a:lnTo>
                      <a:pt x="0" y="16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9" y="3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22" y="3"/>
                    </a:lnTo>
                    <a:lnTo>
                      <a:pt x="25" y="0"/>
                    </a:lnTo>
                    <a:lnTo>
                      <a:pt x="41" y="5"/>
                    </a:lnTo>
                    <a:lnTo>
                      <a:pt x="52" y="5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7" y="5"/>
                    </a:lnTo>
                    <a:lnTo>
                      <a:pt x="54" y="10"/>
                    </a:lnTo>
                    <a:lnTo>
                      <a:pt x="44" y="11"/>
                    </a:lnTo>
                    <a:lnTo>
                      <a:pt x="57" y="29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43" y="34"/>
                    </a:lnTo>
                    <a:lnTo>
                      <a:pt x="35" y="29"/>
                    </a:lnTo>
                    <a:lnTo>
                      <a:pt x="24" y="26"/>
                    </a:lnTo>
                    <a:lnTo>
                      <a:pt x="14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96" name="Freeform 149"/>
              <p:cNvSpPr/>
              <p:nvPr/>
            </p:nvSpPr>
            <p:spPr>
              <a:xfrm>
                <a:off x="4357800" y="1522440"/>
                <a:ext cx="217080" cy="153720"/>
              </a:xfrm>
              <a:custGeom>
                <a:avLst/>
                <a:gdLst>
                  <a:gd name="textAreaLeft" fmla="*/ 0 w 217080"/>
                  <a:gd name="textAreaRight" fmla="*/ 217440 w 217080"/>
                  <a:gd name="textAreaTop" fmla="*/ 0 h 153720"/>
                  <a:gd name="textAreaBottom" fmla="*/ 154080 h 153720"/>
                  <a:gd name="GluePoint1X" fmla="*/ 0 w 137"/>
                  <a:gd name="GluePoint1Y" fmla="*/ 19 h 97"/>
                  <a:gd name="GluePoint2X" fmla="*/ 3 w 137"/>
                  <a:gd name="GluePoint2Y" fmla="*/ 24 h 97"/>
                  <a:gd name="GluePoint3X" fmla="*/ 3 w 137"/>
                  <a:gd name="GluePoint3Y" fmla="*/ 27 h 97"/>
                  <a:gd name="GluePoint4X" fmla="*/ 2 w 137"/>
                  <a:gd name="GluePoint4Y" fmla="*/ 35 h 97"/>
                  <a:gd name="GluePoint5X" fmla="*/ 5 w 137"/>
                  <a:gd name="GluePoint5Y" fmla="*/ 37 h 97"/>
                  <a:gd name="GluePoint6X" fmla="*/ 8 w 137"/>
                  <a:gd name="GluePoint6Y" fmla="*/ 48 h 97"/>
                  <a:gd name="GluePoint7X" fmla="*/ 9 w 137"/>
                  <a:gd name="GluePoint7Y" fmla="*/ 55 h 97"/>
                  <a:gd name="GluePoint8X" fmla="*/ 14 w 137"/>
                  <a:gd name="GluePoint8Y" fmla="*/ 60 h 97"/>
                  <a:gd name="GluePoint9X" fmla="*/ 13 w 137"/>
                  <a:gd name="GluePoint9Y" fmla="*/ 68 h 97"/>
                  <a:gd name="GluePoint10X" fmla="*/ 14 w 137"/>
                  <a:gd name="GluePoint10Y" fmla="*/ 69 h 97"/>
                  <a:gd name="GluePoint11X" fmla="*/ 17 w 137"/>
                  <a:gd name="GluePoint11Y" fmla="*/ 66 h 97"/>
                  <a:gd name="GluePoint12X" fmla="*/ 21 w 137"/>
                  <a:gd name="GluePoint12Y" fmla="*/ 69 h 97"/>
                  <a:gd name="GluePoint13X" fmla="*/ 29 w 137"/>
                  <a:gd name="GluePoint13Y" fmla="*/ 69 h 97"/>
                  <a:gd name="GluePoint14X" fmla="*/ 33 w 137"/>
                  <a:gd name="GluePoint14Y" fmla="*/ 72 h 97"/>
                  <a:gd name="GluePoint15X" fmla="*/ 33 w 137"/>
                  <a:gd name="GluePoint15Y" fmla="*/ 76 h 97"/>
                  <a:gd name="GluePoint16X" fmla="*/ 40 w 137"/>
                  <a:gd name="GluePoint16Y" fmla="*/ 79 h 97"/>
                  <a:gd name="GluePoint17X" fmla="*/ 43 w 137"/>
                  <a:gd name="GluePoint17Y" fmla="*/ 77 h 97"/>
                  <a:gd name="GluePoint18X" fmla="*/ 41 w 137"/>
                  <a:gd name="GluePoint18Y" fmla="*/ 76 h 97"/>
                  <a:gd name="GluePoint19X" fmla="*/ 52 w 137"/>
                  <a:gd name="GluePoint19Y" fmla="*/ 77 h 97"/>
                  <a:gd name="GluePoint20X" fmla="*/ 54 w 137"/>
                  <a:gd name="GluePoint20Y" fmla="*/ 80 h 97"/>
                  <a:gd name="GluePoint21X" fmla="*/ 59 w 137"/>
                  <a:gd name="GluePoint21Y" fmla="*/ 82 h 97"/>
                  <a:gd name="GluePoint22X" fmla="*/ 65 w 137"/>
                  <a:gd name="GluePoint22Y" fmla="*/ 88 h 97"/>
                  <a:gd name="GluePoint23X" fmla="*/ 68 w 137"/>
                  <a:gd name="GluePoint23Y" fmla="*/ 90 h 97"/>
                  <a:gd name="GluePoint24X" fmla="*/ 71 w 137"/>
                  <a:gd name="GluePoint24Y" fmla="*/ 92 h 97"/>
                  <a:gd name="GluePoint25X" fmla="*/ 76 w 137"/>
                  <a:gd name="GluePoint25Y" fmla="*/ 90 h 97"/>
                  <a:gd name="GluePoint26X" fmla="*/ 84 w 137"/>
                  <a:gd name="GluePoint26Y" fmla="*/ 95 h 97"/>
                  <a:gd name="GluePoint27X" fmla="*/ 90 w 137"/>
                  <a:gd name="GluePoint27Y" fmla="*/ 92 h 97"/>
                  <a:gd name="GluePoint28X" fmla="*/ 97 w 137"/>
                  <a:gd name="GluePoint28Y" fmla="*/ 93 h 97"/>
                  <a:gd name="GluePoint29X" fmla="*/ 105 w 137"/>
                  <a:gd name="GluePoint29Y" fmla="*/ 92 h 97"/>
                  <a:gd name="GluePoint30X" fmla="*/ 117 w 137"/>
                  <a:gd name="GluePoint30Y" fmla="*/ 97 h 97"/>
                  <a:gd name="GluePoint31X" fmla="*/ 121 w 137"/>
                  <a:gd name="GluePoint31Y" fmla="*/ 97 h 97"/>
                  <a:gd name="GluePoint32X" fmla="*/ 121 w 137"/>
                  <a:gd name="GluePoint32Y" fmla="*/ 92 h 97"/>
                  <a:gd name="GluePoint33X" fmla="*/ 124 w 137"/>
                  <a:gd name="GluePoint33Y" fmla="*/ 84 h 97"/>
                  <a:gd name="GluePoint34X" fmla="*/ 135 w 137"/>
                  <a:gd name="GluePoint34Y" fmla="*/ 74 h 97"/>
                  <a:gd name="GluePoint35X" fmla="*/ 137 w 137"/>
                  <a:gd name="GluePoint35Y" fmla="*/ 72 h 97"/>
                  <a:gd name="GluePoint36X" fmla="*/ 135 w 137"/>
                  <a:gd name="GluePoint36Y" fmla="*/ 66 h 97"/>
                  <a:gd name="GluePoint37X" fmla="*/ 132 w 137"/>
                  <a:gd name="GluePoint37Y" fmla="*/ 64 h 97"/>
                  <a:gd name="GluePoint38X" fmla="*/ 127 w 137"/>
                  <a:gd name="GluePoint38Y" fmla="*/ 55 h 97"/>
                  <a:gd name="GluePoint39X" fmla="*/ 127 w 137"/>
                  <a:gd name="GluePoint39Y" fmla="*/ 48 h 97"/>
                  <a:gd name="GluePoint40X" fmla="*/ 121 w 137"/>
                  <a:gd name="GluePoint40Y" fmla="*/ 43 h 97"/>
                  <a:gd name="GluePoint41X" fmla="*/ 129 w 137"/>
                  <a:gd name="GluePoint41Y" fmla="*/ 35 h 97"/>
                  <a:gd name="GluePoint42X" fmla="*/ 127 w 137"/>
                  <a:gd name="GluePoint42Y" fmla="*/ 31 h 97"/>
                  <a:gd name="GluePoint43X" fmla="*/ 121 w 137"/>
                  <a:gd name="GluePoint43Y" fmla="*/ 14 h 97"/>
                  <a:gd name="GluePoint44X" fmla="*/ 119 w 137"/>
                  <a:gd name="GluePoint44Y" fmla="*/ 11 h 97"/>
                  <a:gd name="GluePoint45X" fmla="*/ 111 w 137"/>
                  <a:gd name="GluePoint45Y" fmla="*/ 8 h 97"/>
                  <a:gd name="GluePoint46X" fmla="*/ 89 w 137"/>
                  <a:gd name="GluePoint46Y" fmla="*/ 10 h 97"/>
                  <a:gd name="GluePoint47X" fmla="*/ 70 w 137"/>
                  <a:gd name="GluePoint47Y" fmla="*/ 6 h 97"/>
                  <a:gd name="GluePoint48X" fmla="*/ 60 w 137"/>
                  <a:gd name="GluePoint48Y" fmla="*/ 10 h 97"/>
                  <a:gd name="GluePoint49X" fmla="*/ 54 w 137"/>
                  <a:gd name="GluePoint49Y" fmla="*/ 3 h 97"/>
                  <a:gd name="GluePoint50X" fmla="*/ 59 w 137"/>
                  <a:gd name="GluePoint50Y" fmla="*/ 5 h 97"/>
                  <a:gd name="GluePoint51X" fmla="*/ 57 w 137"/>
                  <a:gd name="GluePoint51Y" fmla="*/ 2 h 97"/>
                  <a:gd name="GluePoint52X" fmla="*/ 49 w 137"/>
                  <a:gd name="GluePoint52Y" fmla="*/ 0 h 97"/>
                  <a:gd name="GluePoint53X" fmla="*/ 38 w 137"/>
                  <a:gd name="GluePoint53Y" fmla="*/ 2 h 97"/>
                  <a:gd name="GluePoint54X" fmla="*/ 24 w 137"/>
                  <a:gd name="GluePoint54Y" fmla="*/ 10 h 97"/>
                  <a:gd name="GluePoint55X" fmla="*/ 3 w 137"/>
                  <a:gd name="GluePoint55Y" fmla="*/ 16 h 97"/>
                  <a:gd name="GluePoint56X" fmla="*/ 2 w 137"/>
                  <a:gd name="GluePoint56Y" fmla="*/ 18 h 97"/>
                  <a:gd name="GluePoint57X" fmla="*/ 5 w 137"/>
                  <a:gd name="GluePoint57Y" fmla="*/ 18 h 97"/>
                  <a:gd name="GluePoint58X" fmla="*/ 5 w 137"/>
                  <a:gd name="GluePoint58Y" fmla="*/ 21 h 97"/>
                  <a:gd name="GluePoint59X" fmla="*/ 0 w 137"/>
                  <a:gd name="GluePoint59Y" fmla="*/ 19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37" h="97">
                    <a:moveTo>
                      <a:pt x="0" y="19"/>
                    </a:moveTo>
                    <a:lnTo>
                      <a:pt x="3" y="24"/>
                    </a:lnTo>
                    <a:lnTo>
                      <a:pt x="3" y="27"/>
                    </a:lnTo>
                    <a:lnTo>
                      <a:pt x="2" y="35"/>
                    </a:lnTo>
                    <a:lnTo>
                      <a:pt x="5" y="37"/>
                    </a:lnTo>
                    <a:lnTo>
                      <a:pt x="8" y="48"/>
                    </a:lnTo>
                    <a:lnTo>
                      <a:pt x="9" y="55"/>
                    </a:lnTo>
                    <a:lnTo>
                      <a:pt x="14" y="60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7" y="66"/>
                    </a:lnTo>
                    <a:lnTo>
                      <a:pt x="21" y="69"/>
                    </a:lnTo>
                    <a:lnTo>
                      <a:pt x="29" y="69"/>
                    </a:lnTo>
                    <a:lnTo>
                      <a:pt x="33" y="72"/>
                    </a:lnTo>
                    <a:lnTo>
                      <a:pt x="33" y="76"/>
                    </a:lnTo>
                    <a:lnTo>
                      <a:pt x="40" y="79"/>
                    </a:lnTo>
                    <a:lnTo>
                      <a:pt x="43" y="77"/>
                    </a:lnTo>
                    <a:lnTo>
                      <a:pt x="41" y="76"/>
                    </a:lnTo>
                    <a:lnTo>
                      <a:pt x="52" y="77"/>
                    </a:lnTo>
                    <a:lnTo>
                      <a:pt x="54" y="80"/>
                    </a:lnTo>
                    <a:lnTo>
                      <a:pt x="59" y="82"/>
                    </a:lnTo>
                    <a:lnTo>
                      <a:pt x="65" y="88"/>
                    </a:lnTo>
                    <a:lnTo>
                      <a:pt x="68" y="90"/>
                    </a:lnTo>
                    <a:lnTo>
                      <a:pt x="71" y="92"/>
                    </a:lnTo>
                    <a:lnTo>
                      <a:pt x="76" y="90"/>
                    </a:lnTo>
                    <a:lnTo>
                      <a:pt x="84" y="95"/>
                    </a:lnTo>
                    <a:lnTo>
                      <a:pt x="90" y="92"/>
                    </a:lnTo>
                    <a:lnTo>
                      <a:pt x="97" y="93"/>
                    </a:lnTo>
                    <a:lnTo>
                      <a:pt x="105" y="92"/>
                    </a:lnTo>
                    <a:lnTo>
                      <a:pt x="117" y="97"/>
                    </a:lnTo>
                    <a:lnTo>
                      <a:pt x="121" y="97"/>
                    </a:lnTo>
                    <a:lnTo>
                      <a:pt x="121" y="92"/>
                    </a:lnTo>
                    <a:lnTo>
                      <a:pt x="124" y="84"/>
                    </a:lnTo>
                    <a:lnTo>
                      <a:pt x="135" y="74"/>
                    </a:lnTo>
                    <a:lnTo>
                      <a:pt x="137" y="72"/>
                    </a:lnTo>
                    <a:lnTo>
                      <a:pt x="135" y="66"/>
                    </a:lnTo>
                    <a:lnTo>
                      <a:pt x="132" y="64"/>
                    </a:lnTo>
                    <a:lnTo>
                      <a:pt x="127" y="55"/>
                    </a:lnTo>
                    <a:lnTo>
                      <a:pt x="127" y="48"/>
                    </a:lnTo>
                    <a:lnTo>
                      <a:pt x="121" y="43"/>
                    </a:lnTo>
                    <a:lnTo>
                      <a:pt x="129" y="35"/>
                    </a:lnTo>
                    <a:lnTo>
                      <a:pt x="127" y="31"/>
                    </a:lnTo>
                    <a:lnTo>
                      <a:pt x="121" y="14"/>
                    </a:lnTo>
                    <a:lnTo>
                      <a:pt x="119" y="11"/>
                    </a:lnTo>
                    <a:lnTo>
                      <a:pt x="111" y="8"/>
                    </a:lnTo>
                    <a:lnTo>
                      <a:pt x="89" y="10"/>
                    </a:lnTo>
                    <a:lnTo>
                      <a:pt x="70" y="6"/>
                    </a:lnTo>
                    <a:lnTo>
                      <a:pt x="60" y="10"/>
                    </a:lnTo>
                    <a:lnTo>
                      <a:pt x="54" y="3"/>
                    </a:lnTo>
                    <a:lnTo>
                      <a:pt x="59" y="5"/>
                    </a:lnTo>
                    <a:lnTo>
                      <a:pt x="57" y="2"/>
                    </a:lnTo>
                    <a:lnTo>
                      <a:pt x="49" y="0"/>
                    </a:lnTo>
                    <a:lnTo>
                      <a:pt x="38" y="2"/>
                    </a:lnTo>
                    <a:lnTo>
                      <a:pt x="24" y="10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97" name="Freeform 150"/>
              <p:cNvSpPr/>
              <p:nvPr/>
            </p:nvSpPr>
            <p:spPr>
              <a:xfrm>
                <a:off x="4489560" y="1438200"/>
                <a:ext cx="147240" cy="61560"/>
              </a:xfrm>
              <a:custGeom>
                <a:avLst/>
                <a:gdLst>
                  <a:gd name="textAreaLeft" fmla="*/ 0 w 147240"/>
                  <a:gd name="textAreaRight" fmla="*/ 147600 w 147240"/>
                  <a:gd name="textAreaTop" fmla="*/ 0 h 61560"/>
                  <a:gd name="textAreaBottom" fmla="*/ 61920 h 61560"/>
                  <a:gd name="GluePoint1X" fmla="*/ 74 w 93"/>
                  <a:gd name="GluePoint1Y" fmla="*/ 39 h 39"/>
                  <a:gd name="GluePoint2X" fmla="*/ 79 w 93"/>
                  <a:gd name="GluePoint2Y" fmla="*/ 37 h 39"/>
                  <a:gd name="GluePoint3X" fmla="*/ 85 w 93"/>
                  <a:gd name="GluePoint3Y" fmla="*/ 37 h 39"/>
                  <a:gd name="GluePoint4X" fmla="*/ 90 w 93"/>
                  <a:gd name="GluePoint4Y" fmla="*/ 32 h 39"/>
                  <a:gd name="GluePoint5X" fmla="*/ 93 w 93"/>
                  <a:gd name="GluePoint5Y" fmla="*/ 31 h 39"/>
                  <a:gd name="GluePoint6X" fmla="*/ 90 w 93"/>
                  <a:gd name="GluePoint6Y" fmla="*/ 24 h 39"/>
                  <a:gd name="GluePoint7X" fmla="*/ 84 w 93"/>
                  <a:gd name="GluePoint7Y" fmla="*/ 18 h 39"/>
                  <a:gd name="GluePoint8X" fmla="*/ 84 w 93"/>
                  <a:gd name="GluePoint8Y" fmla="*/ 11 h 39"/>
                  <a:gd name="GluePoint9X" fmla="*/ 79 w 93"/>
                  <a:gd name="GluePoint9Y" fmla="*/ 8 h 39"/>
                  <a:gd name="GluePoint10X" fmla="*/ 79 w 93"/>
                  <a:gd name="GluePoint10Y" fmla="*/ 8 h 39"/>
                  <a:gd name="GluePoint11X" fmla="*/ 68 w 93"/>
                  <a:gd name="GluePoint11Y" fmla="*/ 8 h 39"/>
                  <a:gd name="GluePoint12X" fmla="*/ 60 w 93"/>
                  <a:gd name="GluePoint12Y" fmla="*/ 3 h 39"/>
                  <a:gd name="GluePoint13X" fmla="*/ 49 w 93"/>
                  <a:gd name="GluePoint13Y" fmla="*/ 0 h 39"/>
                  <a:gd name="GluePoint14X" fmla="*/ 39 w 93"/>
                  <a:gd name="GluePoint14Y" fmla="*/ 3 h 39"/>
                  <a:gd name="GluePoint15X" fmla="*/ 39 w 93"/>
                  <a:gd name="GluePoint15Y" fmla="*/ 5 h 39"/>
                  <a:gd name="GluePoint16X" fmla="*/ 41 w 93"/>
                  <a:gd name="GluePoint16Y" fmla="*/ 14 h 39"/>
                  <a:gd name="GluePoint17X" fmla="*/ 38 w 93"/>
                  <a:gd name="GluePoint17Y" fmla="*/ 19 h 39"/>
                  <a:gd name="GluePoint18X" fmla="*/ 36 w 93"/>
                  <a:gd name="GluePoint18Y" fmla="*/ 18 h 39"/>
                  <a:gd name="GluePoint19X" fmla="*/ 33 w 93"/>
                  <a:gd name="GluePoint19Y" fmla="*/ 18 h 39"/>
                  <a:gd name="GluePoint20X" fmla="*/ 28 w 93"/>
                  <a:gd name="GluePoint20Y" fmla="*/ 16 h 39"/>
                  <a:gd name="GluePoint21X" fmla="*/ 25 w 93"/>
                  <a:gd name="GluePoint21Y" fmla="*/ 13 h 39"/>
                  <a:gd name="GluePoint22X" fmla="*/ 25 w 93"/>
                  <a:gd name="GluePoint22Y" fmla="*/ 14 h 39"/>
                  <a:gd name="GluePoint23X" fmla="*/ 15 w 93"/>
                  <a:gd name="GluePoint23Y" fmla="*/ 6 h 39"/>
                  <a:gd name="GluePoint24X" fmla="*/ 7 w 93"/>
                  <a:gd name="GluePoint24Y" fmla="*/ 10 h 39"/>
                  <a:gd name="GluePoint25X" fmla="*/ 0 w 93"/>
                  <a:gd name="GluePoint25Y" fmla="*/ 22 h 39"/>
                  <a:gd name="GluePoint26X" fmla="*/ 0 w 93"/>
                  <a:gd name="GluePoint26Y" fmla="*/ 31 h 39"/>
                  <a:gd name="GluePoint27X" fmla="*/ 1 w 93"/>
                  <a:gd name="GluePoint27Y" fmla="*/ 32 h 39"/>
                  <a:gd name="GluePoint28X" fmla="*/ 3 w 93"/>
                  <a:gd name="GluePoint28Y" fmla="*/ 32 h 39"/>
                  <a:gd name="GluePoint29X" fmla="*/ 6 w 93"/>
                  <a:gd name="GluePoint29Y" fmla="*/ 29 h 39"/>
                  <a:gd name="GluePoint30X" fmla="*/ 14 w 93"/>
                  <a:gd name="GluePoint30Y" fmla="*/ 26 h 39"/>
                  <a:gd name="GluePoint31X" fmla="*/ 34 w 93"/>
                  <a:gd name="GluePoint31Y" fmla="*/ 27 h 39"/>
                  <a:gd name="GluePoint32X" fmla="*/ 42 w 93"/>
                  <a:gd name="GluePoint32Y" fmla="*/ 29 h 39"/>
                  <a:gd name="GluePoint33X" fmla="*/ 49 w 93"/>
                  <a:gd name="GluePoint33Y" fmla="*/ 26 h 39"/>
                  <a:gd name="GluePoint34X" fmla="*/ 54 w 93"/>
                  <a:gd name="GluePoint34Y" fmla="*/ 31 h 39"/>
                  <a:gd name="GluePoint35X" fmla="*/ 60 w 93"/>
                  <a:gd name="GluePoint35Y" fmla="*/ 31 h 39"/>
                  <a:gd name="GluePoint36X" fmla="*/ 74 w 93"/>
                  <a:gd name="GluePoint36Y" fmla="*/ 39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93" h="39">
                    <a:moveTo>
                      <a:pt x="74" y="39"/>
                    </a:moveTo>
                    <a:lnTo>
                      <a:pt x="79" y="37"/>
                    </a:lnTo>
                    <a:lnTo>
                      <a:pt x="85" y="37"/>
                    </a:lnTo>
                    <a:lnTo>
                      <a:pt x="90" y="32"/>
                    </a:lnTo>
                    <a:lnTo>
                      <a:pt x="93" y="31"/>
                    </a:lnTo>
                    <a:lnTo>
                      <a:pt x="90" y="24"/>
                    </a:lnTo>
                    <a:lnTo>
                      <a:pt x="84" y="18"/>
                    </a:lnTo>
                    <a:lnTo>
                      <a:pt x="84" y="11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68" y="8"/>
                    </a:lnTo>
                    <a:lnTo>
                      <a:pt x="60" y="3"/>
                    </a:lnTo>
                    <a:lnTo>
                      <a:pt x="49" y="0"/>
                    </a:lnTo>
                    <a:lnTo>
                      <a:pt x="39" y="3"/>
                    </a:lnTo>
                    <a:lnTo>
                      <a:pt x="39" y="5"/>
                    </a:lnTo>
                    <a:lnTo>
                      <a:pt x="41" y="14"/>
                    </a:lnTo>
                    <a:lnTo>
                      <a:pt x="38" y="19"/>
                    </a:lnTo>
                    <a:lnTo>
                      <a:pt x="36" y="18"/>
                    </a:lnTo>
                    <a:lnTo>
                      <a:pt x="33" y="18"/>
                    </a:lnTo>
                    <a:lnTo>
                      <a:pt x="28" y="16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15" y="6"/>
                    </a:lnTo>
                    <a:lnTo>
                      <a:pt x="7" y="10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1" y="32"/>
                    </a:lnTo>
                    <a:lnTo>
                      <a:pt x="3" y="32"/>
                    </a:lnTo>
                    <a:lnTo>
                      <a:pt x="6" y="29"/>
                    </a:lnTo>
                    <a:lnTo>
                      <a:pt x="14" y="26"/>
                    </a:lnTo>
                    <a:lnTo>
                      <a:pt x="34" y="27"/>
                    </a:lnTo>
                    <a:lnTo>
                      <a:pt x="42" y="29"/>
                    </a:lnTo>
                    <a:lnTo>
                      <a:pt x="49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98" name="Freeform 151"/>
              <p:cNvSpPr/>
              <p:nvPr/>
            </p:nvSpPr>
            <p:spPr>
              <a:xfrm>
                <a:off x="4491000" y="1479600"/>
                <a:ext cx="118800" cy="6480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4800"/>
                  <a:gd name="textAreaBottom" fmla="*/ 65160 h 64800"/>
                  <a:gd name="GluePoint1X" fmla="*/ 54 w 75"/>
                  <a:gd name="GluePoint1Y" fmla="*/ 41 h 41"/>
                  <a:gd name="GluePoint2X" fmla="*/ 53 w 75"/>
                  <a:gd name="GluePoint2Y" fmla="*/ 38 h 41"/>
                  <a:gd name="GluePoint3X" fmla="*/ 59 w 75"/>
                  <a:gd name="GluePoint3Y" fmla="*/ 35 h 41"/>
                  <a:gd name="GluePoint4X" fmla="*/ 65 w 75"/>
                  <a:gd name="GluePoint4Y" fmla="*/ 38 h 41"/>
                  <a:gd name="GluePoint5X" fmla="*/ 62 w 75"/>
                  <a:gd name="GluePoint5Y" fmla="*/ 33 h 41"/>
                  <a:gd name="GluePoint6X" fmla="*/ 64 w 75"/>
                  <a:gd name="GluePoint6Y" fmla="*/ 30 h 41"/>
                  <a:gd name="GluePoint7X" fmla="*/ 64 w 75"/>
                  <a:gd name="GluePoint7Y" fmla="*/ 24 h 41"/>
                  <a:gd name="GluePoint8X" fmla="*/ 73 w 75"/>
                  <a:gd name="GluePoint8Y" fmla="*/ 22 h 41"/>
                  <a:gd name="GluePoint9X" fmla="*/ 75 w 75"/>
                  <a:gd name="GluePoint9Y" fmla="*/ 19 h 41"/>
                  <a:gd name="GluePoint10X" fmla="*/ 72 w 75"/>
                  <a:gd name="GluePoint10Y" fmla="*/ 17 h 41"/>
                  <a:gd name="GluePoint11X" fmla="*/ 70 w 75"/>
                  <a:gd name="GluePoint11Y" fmla="*/ 16 h 41"/>
                  <a:gd name="GluePoint12X" fmla="*/ 73 w 75"/>
                  <a:gd name="GluePoint12Y" fmla="*/ 13 h 41"/>
                  <a:gd name="GluePoint13X" fmla="*/ 73 w 75"/>
                  <a:gd name="GluePoint13Y" fmla="*/ 13 h 41"/>
                  <a:gd name="GluePoint14X" fmla="*/ 59 w 75"/>
                  <a:gd name="GluePoint14Y" fmla="*/ 5 h 41"/>
                  <a:gd name="GluePoint15X" fmla="*/ 53 w 75"/>
                  <a:gd name="GluePoint15Y" fmla="*/ 5 h 41"/>
                  <a:gd name="GluePoint16X" fmla="*/ 48 w 75"/>
                  <a:gd name="GluePoint16Y" fmla="*/ 0 h 41"/>
                  <a:gd name="GluePoint17X" fmla="*/ 41 w 75"/>
                  <a:gd name="GluePoint17Y" fmla="*/ 3 h 41"/>
                  <a:gd name="GluePoint18X" fmla="*/ 33 w 75"/>
                  <a:gd name="GluePoint18Y" fmla="*/ 1 h 41"/>
                  <a:gd name="GluePoint19X" fmla="*/ 13 w 75"/>
                  <a:gd name="GluePoint19Y" fmla="*/ 0 h 41"/>
                  <a:gd name="GluePoint20X" fmla="*/ 5 w 75"/>
                  <a:gd name="GluePoint20Y" fmla="*/ 3 h 41"/>
                  <a:gd name="GluePoint21X" fmla="*/ 2 w 75"/>
                  <a:gd name="GluePoint21Y" fmla="*/ 6 h 41"/>
                  <a:gd name="GluePoint22X" fmla="*/ 0 w 75"/>
                  <a:gd name="GluePoint22Y" fmla="*/ 6 h 41"/>
                  <a:gd name="GluePoint23X" fmla="*/ 5 w 75"/>
                  <a:gd name="GluePoint23Y" fmla="*/ 21 h 41"/>
                  <a:gd name="GluePoint24X" fmla="*/ 22 w 75"/>
                  <a:gd name="GluePoint24Y" fmla="*/ 24 h 41"/>
                  <a:gd name="GluePoint25X" fmla="*/ 26 w 75"/>
                  <a:gd name="GluePoint25Y" fmla="*/ 27 h 41"/>
                  <a:gd name="GluePoint26X" fmla="*/ 26 w 75"/>
                  <a:gd name="GluePoint26Y" fmla="*/ 30 h 41"/>
                  <a:gd name="GluePoint27X" fmla="*/ 27 w 75"/>
                  <a:gd name="GluePoint27Y" fmla="*/ 35 h 41"/>
                  <a:gd name="GluePoint28X" fmla="*/ 35 w 75"/>
                  <a:gd name="GluePoint28Y" fmla="*/ 38 h 41"/>
                  <a:gd name="GluePoint29X" fmla="*/ 37 w 75"/>
                  <a:gd name="GluePoint29Y" fmla="*/ 41 h 41"/>
                  <a:gd name="GluePoint30X" fmla="*/ 54 w 75"/>
                  <a:gd name="GluePoint30Y" fmla="*/ 41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5" h="41">
                    <a:moveTo>
                      <a:pt x="54" y="41"/>
                    </a:moveTo>
                    <a:lnTo>
                      <a:pt x="53" y="38"/>
                    </a:lnTo>
                    <a:lnTo>
                      <a:pt x="59" y="35"/>
                    </a:lnTo>
                    <a:lnTo>
                      <a:pt x="65" y="38"/>
                    </a:lnTo>
                    <a:lnTo>
                      <a:pt x="62" y="33"/>
                    </a:lnTo>
                    <a:lnTo>
                      <a:pt x="64" y="30"/>
                    </a:lnTo>
                    <a:lnTo>
                      <a:pt x="64" y="24"/>
                    </a:lnTo>
                    <a:lnTo>
                      <a:pt x="73" y="22"/>
                    </a:lnTo>
                    <a:lnTo>
                      <a:pt x="75" y="19"/>
                    </a:lnTo>
                    <a:lnTo>
                      <a:pt x="72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59" y="5"/>
                    </a:lnTo>
                    <a:lnTo>
                      <a:pt x="53" y="5"/>
                    </a:lnTo>
                    <a:lnTo>
                      <a:pt x="48" y="0"/>
                    </a:lnTo>
                    <a:lnTo>
                      <a:pt x="41" y="3"/>
                    </a:lnTo>
                    <a:lnTo>
                      <a:pt x="33" y="1"/>
                    </a:lnTo>
                    <a:lnTo>
                      <a:pt x="13" y="0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5" y="21"/>
                    </a:lnTo>
                    <a:lnTo>
                      <a:pt x="22" y="24"/>
                    </a:lnTo>
                    <a:lnTo>
                      <a:pt x="26" y="27"/>
                    </a:lnTo>
                    <a:lnTo>
                      <a:pt x="26" y="30"/>
                    </a:lnTo>
                    <a:lnTo>
                      <a:pt x="27" y="35"/>
                    </a:lnTo>
                    <a:lnTo>
                      <a:pt x="35" y="38"/>
                    </a:lnTo>
                    <a:lnTo>
                      <a:pt x="37" y="41"/>
                    </a:lnTo>
                    <a:lnTo>
                      <a:pt x="54" y="4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899" name="Freeform 152"/>
              <p:cNvSpPr/>
              <p:nvPr/>
            </p:nvSpPr>
            <p:spPr>
              <a:xfrm>
                <a:off x="4468680" y="1501920"/>
                <a:ext cx="64800" cy="3600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36000"/>
                  <a:gd name="textAreaBottom" fmla="*/ 36360 h 36000"/>
                  <a:gd name="GluePoint1X" fmla="*/ 0 w 41"/>
                  <a:gd name="GluePoint1Y" fmla="*/ 19 h 23"/>
                  <a:gd name="GluePoint2X" fmla="*/ 19 w 41"/>
                  <a:gd name="GluePoint2Y" fmla="*/ 23 h 23"/>
                  <a:gd name="GluePoint3X" fmla="*/ 41 w 41"/>
                  <a:gd name="GluePoint3Y" fmla="*/ 21 h 23"/>
                  <a:gd name="GluePoint4X" fmla="*/ 40 w 41"/>
                  <a:gd name="GluePoint4Y" fmla="*/ 16 h 23"/>
                  <a:gd name="GluePoint5X" fmla="*/ 40 w 41"/>
                  <a:gd name="GluePoint5Y" fmla="*/ 13 h 23"/>
                  <a:gd name="GluePoint6X" fmla="*/ 36 w 41"/>
                  <a:gd name="GluePoint6Y" fmla="*/ 10 h 23"/>
                  <a:gd name="GluePoint7X" fmla="*/ 19 w 41"/>
                  <a:gd name="GluePoint7Y" fmla="*/ 7 h 23"/>
                  <a:gd name="GluePoint8X" fmla="*/ 19 w 41"/>
                  <a:gd name="GluePoint8Y" fmla="*/ 13 h 23"/>
                  <a:gd name="GluePoint9X" fmla="*/ 11 w 41"/>
                  <a:gd name="GluePoint9Y" fmla="*/ 10 h 23"/>
                  <a:gd name="GluePoint10X" fmla="*/ 16 w 41"/>
                  <a:gd name="GluePoint10Y" fmla="*/ 5 h 23"/>
                  <a:gd name="GluePoint11X" fmla="*/ 16 w 41"/>
                  <a:gd name="GluePoint11Y" fmla="*/ 0 h 23"/>
                  <a:gd name="GluePoint12X" fmla="*/ 13 w 41"/>
                  <a:gd name="GluePoint12Y" fmla="*/ 7 h 23"/>
                  <a:gd name="GluePoint13X" fmla="*/ 9 w 41"/>
                  <a:gd name="GluePoint13Y" fmla="*/ 11 h 23"/>
                  <a:gd name="GluePoint14X" fmla="*/ 5 w 41"/>
                  <a:gd name="GluePoint14Y" fmla="*/ 11 h 23"/>
                  <a:gd name="GluePoint15X" fmla="*/ 3 w 41"/>
                  <a:gd name="GluePoint15Y" fmla="*/ 18 h 23"/>
                  <a:gd name="GluePoint16X" fmla="*/ 0 w 41"/>
                  <a:gd name="GluePoint16Y" fmla="*/ 19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23">
                    <a:moveTo>
                      <a:pt x="0" y="19"/>
                    </a:moveTo>
                    <a:lnTo>
                      <a:pt x="19" y="23"/>
                    </a:lnTo>
                    <a:lnTo>
                      <a:pt x="41" y="21"/>
                    </a:lnTo>
                    <a:lnTo>
                      <a:pt x="40" y="16"/>
                    </a:lnTo>
                    <a:lnTo>
                      <a:pt x="40" y="13"/>
                    </a:lnTo>
                    <a:lnTo>
                      <a:pt x="36" y="10"/>
                    </a:lnTo>
                    <a:lnTo>
                      <a:pt x="19" y="7"/>
                    </a:lnTo>
                    <a:lnTo>
                      <a:pt x="19" y="13"/>
                    </a:lnTo>
                    <a:lnTo>
                      <a:pt x="11" y="10"/>
                    </a:lnTo>
                    <a:lnTo>
                      <a:pt x="16" y="5"/>
                    </a:lnTo>
                    <a:lnTo>
                      <a:pt x="16" y="0"/>
                    </a:lnTo>
                    <a:lnTo>
                      <a:pt x="13" y="7"/>
                    </a:lnTo>
                    <a:lnTo>
                      <a:pt x="9" y="11"/>
                    </a:lnTo>
                    <a:lnTo>
                      <a:pt x="5" y="11"/>
                    </a:lnTo>
                    <a:lnTo>
                      <a:pt x="3" y="18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00" name="Freeform 153"/>
              <p:cNvSpPr/>
              <p:nvPr/>
            </p:nvSpPr>
            <p:spPr>
              <a:xfrm>
                <a:off x="3865680" y="1824120"/>
                <a:ext cx="277560" cy="210600"/>
              </a:xfrm>
              <a:custGeom>
                <a:avLst/>
                <a:gdLst>
                  <a:gd name="textAreaLeft" fmla="*/ 0 w 277560"/>
                  <a:gd name="textAreaRight" fmla="*/ 277920 w 277560"/>
                  <a:gd name="textAreaTop" fmla="*/ 0 h 210600"/>
                  <a:gd name="textAreaBottom" fmla="*/ 210960 h 210600"/>
                  <a:gd name="GluePoint1X" fmla="*/ 22 w 175"/>
                  <a:gd name="GluePoint1Y" fmla="*/ 108 h 133"/>
                  <a:gd name="GluePoint2X" fmla="*/ 27 w 175"/>
                  <a:gd name="GluePoint2Y" fmla="*/ 90 h 133"/>
                  <a:gd name="GluePoint3X" fmla="*/ 26 w 175"/>
                  <a:gd name="GluePoint3Y" fmla="*/ 72 h 133"/>
                  <a:gd name="GluePoint4X" fmla="*/ 32 w 175"/>
                  <a:gd name="GluePoint4Y" fmla="*/ 61 h 133"/>
                  <a:gd name="GluePoint5X" fmla="*/ 40 w 175"/>
                  <a:gd name="GluePoint5Y" fmla="*/ 42 h 133"/>
                  <a:gd name="GluePoint6X" fmla="*/ 40 w 175"/>
                  <a:gd name="GluePoint6Y" fmla="*/ 32 h 133"/>
                  <a:gd name="GluePoint7X" fmla="*/ 16 w 175"/>
                  <a:gd name="GluePoint7Y" fmla="*/ 32 h 133"/>
                  <a:gd name="GluePoint8X" fmla="*/ 10 w 175"/>
                  <a:gd name="GluePoint8Y" fmla="*/ 30 h 133"/>
                  <a:gd name="GluePoint9X" fmla="*/ 7 w 175"/>
                  <a:gd name="GluePoint9Y" fmla="*/ 30 h 133"/>
                  <a:gd name="GluePoint10X" fmla="*/ 7 w 175"/>
                  <a:gd name="GluePoint10Y" fmla="*/ 26 h 133"/>
                  <a:gd name="GluePoint11X" fmla="*/ 5 w 175"/>
                  <a:gd name="GluePoint11Y" fmla="*/ 22 h 133"/>
                  <a:gd name="GluePoint12X" fmla="*/ 5 w 175"/>
                  <a:gd name="GluePoint12Y" fmla="*/ 19 h 133"/>
                  <a:gd name="GluePoint13X" fmla="*/ 0 w 175"/>
                  <a:gd name="GluePoint13Y" fmla="*/ 14 h 133"/>
                  <a:gd name="GluePoint14X" fmla="*/ 13 w 175"/>
                  <a:gd name="GluePoint14Y" fmla="*/ 8 h 133"/>
                  <a:gd name="GluePoint15X" fmla="*/ 22 w 175"/>
                  <a:gd name="GluePoint15Y" fmla="*/ 0 h 133"/>
                  <a:gd name="GluePoint16X" fmla="*/ 46 w 175"/>
                  <a:gd name="GluePoint16Y" fmla="*/ 1 h 133"/>
                  <a:gd name="GluePoint17X" fmla="*/ 78 w 175"/>
                  <a:gd name="GluePoint17Y" fmla="*/ 5 h 133"/>
                  <a:gd name="GluePoint18X" fmla="*/ 110 w 175"/>
                  <a:gd name="GluePoint18Y" fmla="*/ 11 h 133"/>
                  <a:gd name="GluePoint19X" fmla="*/ 135 w 175"/>
                  <a:gd name="GluePoint19Y" fmla="*/ 19 h 133"/>
                  <a:gd name="GluePoint20X" fmla="*/ 148 w 175"/>
                  <a:gd name="GluePoint20Y" fmla="*/ 21 h 133"/>
                  <a:gd name="GluePoint21X" fmla="*/ 153 w 175"/>
                  <a:gd name="GluePoint21Y" fmla="*/ 22 h 133"/>
                  <a:gd name="GluePoint22X" fmla="*/ 173 w 175"/>
                  <a:gd name="GluePoint22Y" fmla="*/ 24 h 133"/>
                  <a:gd name="GluePoint23X" fmla="*/ 173 w 175"/>
                  <a:gd name="GluePoint23Y" fmla="*/ 27 h 133"/>
                  <a:gd name="GluePoint24X" fmla="*/ 172 w 175"/>
                  <a:gd name="GluePoint24Y" fmla="*/ 34 h 133"/>
                  <a:gd name="GluePoint25X" fmla="*/ 143 w 175"/>
                  <a:gd name="GluePoint25Y" fmla="*/ 48 h 133"/>
                  <a:gd name="GluePoint26X" fmla="*/ 126 w 175"/>
                  <a:gd name="GluePoint26Y" fmla="*/ 72 h 133"/>
                  <a:gd name="GluePoint27X" fmla="*/ 127 w 175"/>
                  <a:gd name="GluePoint27Y" fmla="*/ 83 h 133"/>
                  <a:gd name="GluePoint28X" fmla="*/ 130 w 175"/>
                  <a:gd name="GluePoint28Y" fmla="*/ 88 h 133"/>
                  <a:gd name="GluePoint29X" fmla="*/ 119 w 175"/>
                  <a:gd name="GluePoint29Y" fmla="*/ 103 h 133"/>
                  <a:gd name="GluePoint30X" fmla="*/ 111 w 175"/>
                  <a:gd name="GluePoint30Y" fmla="*/ 108 h 133"/>
                  <a:gd name="GluePoint31X" fmla="*/ 100 w 175"/>
                  <a:gd name="GluePoint31Y" fmla="*/ 122 h 133"/>
                  <a:gd name="GluePoint32X" fmla="*/ 64 w 175"/>
                  <a:gd name="GluePoint32Y" fmla="*/ 127 h 133"/>
                  <a:gd name="GluePoint33X" fmla="*/ 51 w 175"/>
                  <a:gd name="GluePoint33Y" fmla="*/ 133 h 133"/>
                  <a:gd name="GluePoint34X" fmla="*/ 38 w 175"/>
                  <a:gd name="GluePoint34Y" fmla="*/ 119 h 133"/>
                  <a:gd name="GluePoint35X" fmla="*/ 30 w 175"/>
                  <a:gd name="GluePoint35Y" fmla="*/ 114 h 1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75" h="133">
                    <a:moveTo>
                      <a:pt x="24" y="114"/>
                    </a:moveTo>
                    <a:lnTo>
                      <a:pt x="22" y="108"/>
                    </a:lnTo>
                    <a:lnTo>
                      <a:pt x="30" y="99"/>
                    </a:lnTo>
                    <a:lnTo>
                      <a:pt x="27" y="90"/>
                    </a:lnTo>
                    <a:lnTo>
                      <a:pt x="30" y="82"/>
                    </a:lnTo>
                    <a:lnTo>
                      <a:pt x="26" y="72"/>
                    </a:lnTo>
                    <a:lnTo>
                      <a:pt x="34" y="67"/>
                    </a:lnTo>
                    <a:lnTo>
                      <a:pt x="32" y="61"/>
                    </a:lnTo>
                    <a:lnTo>
                      <a:pt x="35" y="48"/>
                    </a:lnTo>
                    <a:lnTo>
                      <a:pt x="40" y="42"/>
                    </a:lnTo>
                    <a:lnTo>
                      <a:pt x="43" y="37"/>
                    </a:lnTo>
                    <a:lnTo>
                      <a:pt x="40" y="32"/>
                    </a:lnTo>
                    <a:lnTo>
                      <a:pt x="18" y="34"/>
                    </a:lnTo>
                    <a:lnTo>
                      <a:pt x="16" y="32"/>
                    </a:lnTo>
                    <a:lnTo>
                      <a:pt x="16" y="29"/>
                    </a:lnTo>
                    <a:lnTo>
                      <a:pt x="10" y="30"/>
                    </a:lnTo>
                    <a:lnTo>
                      <a:pt x="7" y="34"/>
                    </a:lnTo>
                    <a:lnTo>
                      <a:pt x="7" y="30"/>
                    </a:lnTo>
                    <a:lnTo>
                      <a:pt x="10" y="26"/>
                    </a:lnTo>
                    <a:lnTo>
                      <a:pt x="7" y="26"/>
                    </a:lnTo>
                    <a:lnTo>
                      <a:pt x="8" y="24"/>
                    </a:lnTo>
                    <a:lnTo>
                      <a:pt x="5" y="22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0" y="14"/>
                    </a:lnTo>
                    <a:lnTo>
                      <a:pt x="5" y="8"/>
                    </a:lnTo>
                    <a:lnTo>
                      <a:pt x="13" y="8"/>
                    </a:lnTo>
                    <a:lnTo>
                      <a:pt x="16" y="1"/>
                    </a:lnTo>
                    <a:lnTo>
                      <a:pt x="22" y="0"/>
                    </a:lnTo>
                    <a:lnTo>
                      <a:pt x="34" y="3"/>
                    </a:lnTo>
                    <a:lnTo>
                      <a:pt x="46" y="1"/>
                    </a:lnTo>
                    <a:lnTo>
                      <a:pt x="65" y="6"/>
                    </a:lnTo>
                    <a:lnTo>
                      <a:pt x="78" y="5"/>
                    </a:lnTo>
                    <a:lnTo>
                      <a:pt x="103" y="6"/>
                    </a:lnTo>
                    <a:lnTo>
                      <a:pt x="110" y="11"/>
                    </a:lnTo>
                    <a:lnTo>
                      <a:pt x="119" y="16"/>
                    </a:lnTo>
                    <a:lnTo>
                      <a:pt x="135" y="19"/>
                    </a:lnTo>
                    <a:lnTo>
                      <a:pt x="142" y="17"/>
                    </a:lnTo>
                    <a:lnTo>
                      <a:pt x="148" y="21"/>
                    </a:lnTo>
                    <a:lnTo>
                      <a:pt x="150" y="24"/>
                    </a:lnTo>
                    <a:lnTo>
                      <a:pt x="153" y="22"/>
                    </a:lnTo>
                    <a:lnTo>
                      <a:pt x="157" y="24"/>
                    </a:lnTo>
                    <a:lnTo>
                      <a:pt x="173" y="24"/>
                    </a:lnTo>
                    <a:lnTo>
                      <a:pt x="175" y="26"/>
                    </a:lnTo>
                    <a:lnTo>
                      <a:pt x="173" y="27"/>
                    </a:lnTo>
                    <a:lnTo>
                      <a:pt x="175" y="32"/>
                    </a:lnTo>
                    <a:lnTo>
                      <a:pt x="172" y="34"/>
                    </a:lnTo>
                    <a:lnTo>
                      <a:pt x="159" y="43"/>
                    </a:lnTo>
                    <a:lnTo>
                      <a:pt x="143" y="48"/>
                    </a:lnTo>
                    <a:lnTo>
                      <a:pt x="142" y="51"/>
                    </a:lnTo>
                    <a:lnTo>
                      <a:pt x="126" y="72"/>
                    </a:lnTo>
                    <a:lnTo>
                      <a:pt x="124" y="77"/>
                    </a:lnTo>
                    <a:lnTo>
                      <a:pt x="127" y="83"/>
                    </a:lnTo>
                    <a:lnTo>
                      <a:pt x="132" y="87"/>
                    </a:lnTo>
                    <a:lnTo>
                      <a:pt x="130" y="88"/>
                    </a:lnTo>
                    <a:lnTo>
                      <a:pt x="124" y="95"/>
                    </a:lnTo>
                    <a:lnTo>
                      <a:pt x="119" y="103"/>
                    </a:lnTo>
                    <a:lnTo>
                      <a:pt x="119" y="108"/>
                    </a:lnTo>
                    <a:lnTo>
                      <a:pt x="111" y="108"/>
                    </a:lnTo>
                    <a:lnTo>
                      <a:pt x="105" y="112"/>
                    </a:lnTo>
                    <a:lnTo>
                      <a:pt x="100" y="122"/>
                    </a:lnTo>
                    <a:lnTo>
                      <a:pt x="67" y="124"/>
                    </a:lnTo>
                    <a:lnTo>
                      <a:pt x="64" y="127"/>
                    </a:lnTo>
                    <a:lnTo>
                      <a:pt x="57" y="128"/>
                    </a:lnTo>
                    <a:lnTo>
                      <a:pt x="51" y="133"/>
                    </a:lnTo>
                    <a:lnTo>
                      <a:pt x="43" y="132"/>
                    </a:lnTo>
                    <a:lnTo>
                      <a:pt x="38" y="119"/>
                    </a:lnTo>
                    <a:lnTo>
                      <a:pt x="35" y="116"/>
                    </a:lnTo>
                    <a:lnTo>
                      <a:pt x="30" y="114"/>
                    </a:lnTo>
                    <a:lnTo>
                      <a:pt x="24" y="1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01" name="Freeform 154"/>
              <p:cNvSpPr/>
              <p:nvPr/>
            </p:nvSpPr>
            <p:spPr>
              <a:xfrm>
                <a:off x="3968640" y="1623960"/>
                <a:ext cx="269640" cy="237600"/>
              </a:xfrm>
              <a:custGeom>
                <a:avLst/>
                <a:gdLst>
                  <a:gd name="textAreaLeft" fmla="*/ 0 w 269640"/>
                  <a:gd name="textAreaRight" fmla="*/ 270000 w 269640"/>
                  <a:gd name="textAreaTop" fmla="*/ 0 h 237600"/>
                  <a:gd name="textAreaBottom" fmla="*/ 237960 h 237600"/>
                  <a:gd name="GluePoint1X" fmla="*/ 88 w 170"/>
                  <a:gd name="GluePoint1Y" fmla="*/ 4 h 150"/>
                  <a:gd name="GluePoint2X" fmla="*/ 86 w 170"/>
                  <a:gd name="GluePoint2Y" fmla="*/ 15 h 150"/>
                  <a:gd name="GluePoint3X" fmla="*/ 69 w 170"/>
                  <a:gd name="GluePoint3Y" fmla="*/ 23 h 150"/>
                  <a:gd name="GluePoint4X" fmla="*/ 72 w 170"/>
                  <a:gd name="GluePoint4Y" fmla="*/ 28 h 150"/>
                  <a:gd name="GluePoint5X" fmla="*/ 50 w 170"/>
                  <a:gd name="GluePoint5Y" fmla="*/ 29 h 150"/>
                  <a:gd name="GluePoint6X" fmla="*/ 48 w 170"/>
                  <a:gd name="GluePoint6Y" fmla="*/ 24 h 150"/>
                  <a:gd name="GluePoint7X" fmla="*/ 43 w 170"/>
                  <a:gd name="GluePoint7Y" fmla="*/ 41 h 150"/>
                  <a:gd name="GluePoint8X" fmla="*/ 45 w 170"/>
                  <a:gd name="GluePoint8Y" fmla="*/ 42 h 150"/>
                  <a:gd name="GluePoint9X" fmla="*/ 29 w 170"/>
                  <a:gd name="GluePoint9Y" fmla="*/ 44 h 150"/>
                  <a:gd name="GluePoint10X" fmla="*/ 18 w 170"/>
                  <a:gd name="GluePoint10Y" fmla="*/ 39 h 150"/>
                  <a:gd name="GluePoint11X" fmla="*/ 2 w 170"/>
                  <a:gd name="GluePoint11Y" fmla="*/ 44 h 150"/>
                  <a:gd name="GluePoint12X" fmla="*/ 5 w 170"/>
                  <a:gd name="GluePoint12Y" fmla="*/ 47 h 150"/>
                  <a:gd name="GluePoint13X" fmla="*/ 5 w 170"/>
                  <a:gd name="GluePoint13Y" fmla="*/ 50 h 150"/>
                  <a:gd name="GluePoint14X" fmla="*/ 7 w 170"/>
                  <a:gd name="GluePoint14Y" fmla="*/ 57 h 150"/>
                  <a:gd name="GluePoint15X" fmla="*/ 21 w 170"/>
                  <a:gd name="GluePoint15Y" fmla="*/ 60 h 150"/>
                  <a:gd name="GluePoint16X" fmla="*/ 31 w 170"/>
                  <a:gd name="GluePoint16Y" fmla="*/ 65 h 150"/>
                  <a:gd name="GluePoint17X" fmla="*/ 35 w 170"/>
                  <a:gd name="GluePoint17Y" fmla="*/ 66 h 150"/>
                  <a:gd name="GluePoint18X" fmla="*/ 40 w 170"/>
                  <a:gd name="GluePoint18Y" fmla="*/ 78 h 150"/>
                  <a:gd name="GluePoint19X" fmla="*/ 51 w 170"/>
                  <a:gd name="GluePoint19Y" fmla="*/ 89 h 150"/>
                  <a:gd name="GluePoint20X" fmla="*/ 54 w 170"/>
                  <a:gd name="GluePoint20Y" fmla="*/ 97 h 150"/>
                  <a:gd name="GluePoint21X" fmla="*/ 51 w 170"/>
                  <a:gd name="GluePoint21Y" fmla="*/ 95 h 150"/>
                  <a:gd name="GluePoint22X" fmla="*/ 51 w 170"/>
                  <a:gd name="GluePoint22Y" fmla="*/ 110 h 150"/>
                  <a:gd name="GluePoint23X" fmla="*/ 45 w 170"/>
                  <a:gd name="GluePoint23Y" fmla="*/ 129 h 150"/>
                  <a:gd name="GluePoint24X" fmla="*/ 38 w 170"/>
                  <a:gd name="GluePoint24Y" fmla="*/ 132 h 150"/>
                  <a:gd name="GluePoint25X" fmla="*/ 54 w 170"/>
                  <a:gd name="GluePoint25Y" fmla="*/ 142 h 150"/>
                  <a:gd name="GluePoint26X" fmla="*/ 77 w 170"/>
                  <a:gd name="GluePoint26Y" fmla="*/ 143 h 150"/>
                  <a:gd name="GluePoint27X" fmla="*/ 86 w 170"/>
                  <a:gd name="GluePoint27Y" fmla="*/ 145 h 150"/>
                  <a:gd name="GluePoint28X" fmla="*/ 92 w 170"/>
                  <a:gd name="GluePoint28Y" fmla="*/ 150 h 150"/>
                  <a:gd name="GluePoint29X" fmla="*/ 107 w 170"/>
                  <a:gd name="GluePoint29Y" fmla="*/ 142 h 150"/>
                  <a:gd name="GluePoint30X" fmla="*/ 119 w 170"/>
                  <a:gd name="GluePoint30Y" fmla="*/ 131 h 150"/>
                  <a:gd name="GluePoint31X" fmla="*/ 134 w 170"/>
                  <a:gd name="GluePoint31Y" fmla="*/ 132 h 150"/>
                  <a:gd name="GluePoint32X" fmla="*/ 154 w 170"/>
                  <a:gd name="GluePoint32Y" fmla="*/ 135 h 150"/>
                  <a:gd name="GluePoint33X" fmla="*/ 167 w 170"/>
                  <a:gd name="GluePoint33Y" fmla="*/ 124 h 150"/>
                  <a:gd name="GluePoint34X" fmla="*/ 161 w 170"/>
                  <a:gd name="GluePoint34Y" fmla="*/ 118 h 150"/>
                  <a:gd name="GluePoint35X" fmla="*/ 158 w 170"/>
                  <a:gd name="GluePoint35Y" fmla="*/ 106 h 150"/>
                  <a:gd name="GluePoint36X" fmla="*/ 156 w 170"/>
                  <a:gd name="GluePoint36Y" fmla="*/ 102 h 150"/>
                  <a:gd name="GluePoint37X" fmla="*/ 156 w 170"/>
                  <a:gd name="GluePoint37Y" fmla="*/ 90 h 150"/>
                  <a:gd name="GluePoint38X" fmla="*/ 158 w 170"/>
                  <a:gd name="GluePoint38Y" fmla="*/ 87 h 150"/>
                  <a:gd name="GluePoint39X" fmla="*/ 154 w 170"/>
                  <a:gd name="GluePoint39Y" fmla="*/ 81 h 150"/>
                  <a:gd name="GluePoint40X" fmla="*/ 145 w 170"/>
                  <a:gd name="GluePoint40Y" fmla="*/ 84 h 150"/>
                  <a:gd name="GluePoint41X" fmla="*/ 151 w 170"/>
                  <a:gd name="GluePoint41Y" fmla="*/ 68 h 150"/>
                  <a:gd name="GluePoint42X" fmla="*/ 156 w 170"/>
                  <a:gd name="GluePoint42Y" fmla="*/ 61 h 150"/>
                  <a:gd name="GluePoint43X" fmla="*/ 164 w 170"/>
                  <a:gd name="GluePoint43Y" fmla="*/ 60 h 150"/>
                  <a:gd name="GluePoint44X" fmla="*/ 166 w 170"/>
                  <a:gd name="GluePoint44Y" fmla="*/ 44 h 150"/>
                  <a:gd name="GluePoint45X" fmla="*/ 153 w 170"/>
                  <a:gd name="GluePoint45Y" fmla="*/ 33 h 150"/>
                  <a:gd name="GluePoint46X" fmla="*/ 139 w 170"/>
                  <a:gd name="GluePoint46Y" fmla="*/ 26 h 150"/>
                  <a:gd name="GluePoint47X" fmla="*/ 129 w 170"/>
                  <a:gd name="GluePoint47Y" fmla="*/ 23 h 150"/>
                  <a:gd name="GluePoint48X" fmla="*/ 124 w 170"/>
                  <a:gd name="GluePoint48Y" fmla="*/ 20 h 150"/>
                  <a:gd name="GluePoint49X" fmla="*/ 118 w 170"/>
                  <a:gd name="GluePoint49Y" fmla="*/ 13 h 150"/>
                  <a:gd name="GluePoint50X" fmla="*/ 107 w 170"/>
                  <a:gd name="GluePoint50Y" fmla="*/ 5 h 150"/>
                  <a:gd name="GluePoint51X" fmla="*/ 100 w 170"/>
                  <a:gd name="GluePoint51Y" fmla="*/ 0 h 1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170" h="150">
                    <a:moveTo>
                      <a:pt x="100" y="0"/>
                    </a:moveTo>
                    <a:lnTo>
                      <a:pt x="88" y="4"/>
                    </a:lnTo>
                    <a:lnTo>
                      <a:pt x="86" y="7"/>
                    </a:lnTo>
                    <a:lnTo>
                      <a:pt x="86" y="15"/>
                    </a:lnTo>
                    <a:lnTo>
                      <a:pt x="80" y="20"/>
                    </a:lnTo>
                    <a:lnTo>
                      <a:pt x="69" y="23"/>
                    </a:lnTo>
                    <a:lnTo>
                      <a:pt x="67" y="28"/>
                    </a:lnTo>
                    <a:lnTo>
                      <a:pt x="72" y="28"/>
                    </a:lnTo>
                    <a:lnTo>
                      <a:pt x="61" y="31"/>
                    </a:lnTo>
                    <a:lnTo>
                      <a:pt x="50" y="29"/>
                    </a:lnTo>
                    <a:lnTo>
                      <a:pt x="48" y="26"/>
                    </a:lnTo>
                    <a:lnTo>
                      <a:pt x="48" y="24"/>
                    </a:lnTo>
                    <a:lnTo>
                      <a:pt x="38" y="24"/>
                    </a:lnTo>
                    <a:lnTo>
                      <a:pt x="43" y="41"/>
                    </a:lnTo>
                    <a:lnTo>
                      <a:pt x="45" y="41"/>
                    </a:lnTo>
                    <a:lnTo>
                      <a:pt x="45" y="42"/>
                    </a:lnTo>
                    <a:lnTo>
                      <a:pt x="40" y="41"/>
                    </a:lnTo>
                    <a:lnTo>
                      <a:pt x="29" y="44"/>
                    </a:lnTo>
                    <a:lnTo>
                      <a:pt x="24" y="39"/>
                    </a:lnTo>
                    <a:lnTo>
                      <a:pt x="18" y="39"/>
                    </a:lnTo>
                    <a:lnTo>
                      <a:pt x="16" y="41"/>
                    </a:lnTo>
                    <a:lnTo>
                      <a:pt x="2" y="44"/>
                    </a:lnTo>
                    <a:lnTo>
                      <a:pt x="0" y="47"/>
                    </a:lnTo>
                    <a:lnTo>
                      <a:pt x="5" y="47"/>
                    </a:lnTo>
                    <a:lnTo>
                      <a:pt x="2" y="49"/>
                    </a:lnTo>
                    <a:lnTo>
                      <a:pt x="5" y="50"/>
                    </a:lnTo>
                    <a:lnTo>
                      <a:pt x="2" y="52"/>
                    </a:lnTo>
                    <a:lnTo>
                      <a:pt x="7" y="57"/>
                    </a:lnTo>
                    <a:lnTo>
                      <a:pt x="11" y="55"/>
                    </a:lnTo>
                    <a:lnTo>
                      <a:pt x="21" y="60"/>
                    </a:lnTo>
                    <a:lnTo>
                      <a:pt x="31" y="61"/>
                    </a:lnTo>
                    <a:lnTo>
                      <a:pt x="31" y="65"/>
                    </a:lnTo>
                    <a:lnTo>
                      <a:pt x="42" y="66"/>
                    </a:lnTo>
                    <a:lnTo>
                      <a:pt x="35" y="66"/>
                    </a:lnTo>
                    <a:lnTo>
                      <a:pt x="37" y="73"/>
                    </a:lnTo>
                    <a:lnTo>
                      <a:pt x="40" y="78"/>
                    </a:lnTo>
                    <a:lnTo>
                      <a:pt x="50" y="82"/>
                    </a:lnTo>
                    <a:lnTo>
                      <a:pt x="51" y="89"/>
                    </a:lnTo>
                    <a:lnTo>
                      <a:pt x="50" y="92"/>
                    </a:lnTo>
                    <a:lnTo>
                      <a:pt x="54" y="97"/>
                    </a:lnTo>
                    <a:lnTo>
                      <a:pt x="56" y="100"/>
                    </a:lnTo>
                    <a:lnTo>
                      <a:pt x="51" y="95"/>
                    </a:lnTo>
                    <a:lnTo>
                      <a:pt x="48" y="108"/>
                    </a:lnTo>
                    <a:lnTo>
                      <a:pt x="51" y="110"/>
                    </a:lnTo>
                    <a:lnTo>
                      <a:pt x="48" y="115"/>
                    </a:lnTo>
                    <a:lnTo>
                      <a:pt x="45" y="129"/>
                    </a:lnTo>
                    <a:lnTo>
                      <a:pt x="45" y="131"/>
                    </a:lnTo>
                    <a:lnTo>
                      <a:pt x="38" y="132"/>
                    </a:lnTo>
                    <a:lnTo>
                      <a:pt x="45" y="137"/>
                    </a:lnTo>
                    <a:lnTo>
                      <a:pt x="54" y="142"/>
                    </a:lnTo>
                    <a:lnTo>
                      <a:pt x="70" y="145"/>
                    </a:lnTo>
                    <a:lnTo>
                      <a:pt x="77" y="143"/>
                    </a:lnTo>
                    <a:lnTo>
                      <a:pt x="83" y="147"/>
                    </a:lnTo>
                    <a:lnTo>
                      <a:pt x="86" y="145"/>
                    </a:lnTo>
                    <a:lnTo>
                      <a:pt x="88" y="148"/>
                    </a:lnTo>
                    <a:lnTo>
                      <a:pt x="92" y="150"/>
                    </a:lnTo>
                    <a:lnTo>
                      <a:pt x="108" y="150"/>
                    </a:lnTo>
                    <a:lnTo>
                      <a:pt x="107" y="142"/>
                    </a:lnTo>
                    <a:lnTo>
                      <a:pt x="108" y="135"/>
                    </a:lnTo>
                    <a:lnTo>
                      <a:pt x="119" y="131"/>
                    </a:lnTo>
                    <a:lnTo>
                      <a:pt x="129" y="132"/>
                    </a:lnTo>
                    <a:lnTo>
                      <a:pt x="134" y="132"/>
                    </a:lnTo>
                    <a:lnTo>
                      <a:pt x="150" y="137"/>
                    </a:lnTo>
                    <a:lnTo>
                      <a:pt x="154" y="135"/>
                    </a:lnTo>
                    <a:lnTo>
                      <a:pt x="162" y="127"/>
                    </a:lnTo>
                    <a:lnTo>
                      <a:pt x="167" y="124"/>
                    </a:lnTo>
                    <a:lnTo>
                      <a:pt x="167" y="118"/>
                    </a:lnTo>
                    <a:lnTo>
                      <a:pt x="161" y="118"/>
                    </a:lnTo>
                    <a:lnTo>
                      <a:pt x="158" y="113"/>
                    </a:lnTo>
                    <a:lnTo>
                      <a:pt x="158" y="106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59" y="98"/>
                    </a:lnTo>
                    <a:lnTo>
                      <a:pt x="156" y="90"/>
                    </a:lnTo>
                    <a:lnTo>
                      <a:pt x="158" y="89"/>
                    </a:lnTo>
                    <a:lnTo>
                      <a:pt x="158" y="87"/>
                    </a:lnTo>
                    <a:lnTo>
                      <a:pt x="156" y="86"/>
                    </a:lnTo>
                    <a:lnTo>
                      <a:pt x="154" y="81"/>
                    </a:lnTo>
                    <a:lnTo>
                      <a:pt x="150" y="79"/>
                    </a:lnTo>
                    <a:lnTo>
                      <a:pt x="145" y="84"/>
                    </a:lnTo>
                    <a:lnTo>
                      <a:pt x="145" y="79"/>
                    </a:lnTo>
                    <a:lnTo>
                      <a:pt x="151" y="68"/>
                    </a:lnTo>
                    <a:lnTo>
                      <a:pt x="158" y="63"/>
                    </a:lnTo>
                    <a:lnTo>
                      <a:pt x="156" y="61"/>
                    </a:lnTo>
                    <a:lnTo>
                      <a:pt x="158" y="61"/>
                    </a:lnTo>
                    <a:lnTo>
                      <a:pt x="164" y="60"/>
                    </a:lnTo>
                    <a:lnTo>
                      <a:pt x="164" y="50"/>
                    </a:lnTo>
                    <a:lnTo>
                      <a:pt x="166" y="44"/>
                    </a:lnTo>
                    <a:lnTo>
                      <a:pt x="170" y="36"/>
                    </a:lnTo>
                    <a:lnTo>
                      <a:pt x="153" y="33"/>
                    </a:lnTo>
                    <a:lnTo>
                      <a:pt x="146" y="26"/>
                    </a:lnTo>
                    <a:lnTo>
                      <a:pt x="139" y="26"/>
                    </a:lnTo>
                    <a:lnTo>
                      <a:pt x="134" y="24"/>
                    </a:lnTo>
                    <a:lnTo>
                      <a:pt x="129" y="23"/>
                    </a:lnTo>
                    <a:lnTo>
                      <a:pt x="129" y="16"/>
                    </a:lnTo>
                    <a:lnTo>
                      <a:pt x="124" y="20"/>
                    </a:lnTo>
                    <a:lnTo>
                      <a:pt x="119" y="18"/>
                    </a:lnTo>
                    <a:lnTo>
                      <a:pt x="118" y="13"/>
                    </a:lnTo>
                    <a:lnTo>
                      <a:pt x="108" y="10"/>
                    </a:lnTo>
                    <a:lnTo>
                      <a:pt x="107" y="5"/>
                    </a:lnTo>
                    <a:lnTo>
                      <a:pt x="100" y="5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02" name="Freeform 155"/>
              <p:cNvSpPr/>
              <p:nvPr/>
            </p:nvSpPr>
            <p:spPr>
              <a:xfrm>
                <a:off x="3857760" y="1870200"/>
                <a:ext cx="75960" cy="13932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39320"/>
                  <a:gd name="textAreaBottom" fmla="*/ 139680 h 139320"/>
                  <a:gd name="GluePoint1X" fmla="*/ 12 w 48"/>
                  <a:gd name="GluePoint1Y" fmla="*/ 5 h 88"/>
                  <a:gd name="GluePoint2X" fmla="*/ 15 w 48"/>
                  <a:gd name="GluePoint2Y" fmla="*/ 1 h 88"/>
                  <a:gd name="GluePoint3X" fmla="*/ 21 w 48"/>
                  <a:gd name="GluePoint3Y" fmla="*/ 0 h 88"/>
                  <a:gd name="GluePoint4X" fmla="*/ 21 w 48"/>
                  <a:gd name="GluePoint4Y" fmla="*/ 3 h 88"/>
                  <a:gd name="GluePoint5X" fmla="*/ 23 w 48"/>
                  <a:gd name="GluePoint5Y" fmla="*/ 5 h 88"/>
                  <a:gd name="GluePoint6X" fmla="*/ 45 w 48"/>
                  <a:gd name="GluePoint6Y" fmla="*/ 3 h 88"/>
                  <a:gd name="GluePoint7X" fmla="*/ 48 w 48"/>
                  <a:gd name="GluePoint7Y" fmla="*/ 8 h 88"/>
                  <a:gd name="GluePoint8X" fmla="*/ 45 w 48"/>
                  <a:gd name="GluePoint8Y" fmla="*/ 13 h 88"/>
                  <a:gd name="GluePoint9X" fmla="*/ 40 w 48"/>
                  <a:gd name="GluePoint9Y" fmla="*/ 19 h 88"/>
                  <a:gd name="GluePoint10X" fmla="*/ 37 w 48"/>
                  <a:gd name="GluePoint10Y" fmla="*/ 32 h 88"/>
                  <a:gd name="GluePoint11X" fmla="*/ 39 w 48"/>
                  <a:gd name="GluePoint11Y" fmla="*/ 38 h 88"/>
                  <a:gd name="GluePoint12X" fmla="*/ 31 w 48"/>
                  <a:gd name="GluePoint12Y" fmla="*/ 43 h 88"/>
                  <a:gd name="GluePoint13X" fmla="*/ 35 w 48"/>
                  <a:gd name="GluePoint13Y" fmla="*/ 53 h 88"/>
                  <a:gd name="GluePoint14X" fmla="*/ 32 w 48"/>
                  <a:gd name="GluePoint14Y" fmla="*/ 61 h 88"/>
                  <a:gd name="GluePoint15X" fmla="*/ 35 w 48"/>
                  <a:gd name="GluePoint15Y" fmla="*/ 70 h 88"/>
                  <a:gd name="GluePoint16X" fmla="*/ 27 w 48"/>
                  <a:gd name="GluePoint16Y" fmla="*/ 79 h 88"/>
                  <a:gd name="GluePoint17X" fmla="*/ 29 w 48"/>
                  <a:gd name="GluePoint17Y" fmla="*/ 85 h 88"/>
                  <a:gd name="GluePoint18X" fmla="*/ 23 w 48"/>
                  <a:gd name="GluePoint18Y" fmla="*/ 88 h 88"/>
                  <a:gd name="GluePoint19X" fmla="*/ 8 w 48"/>
                  <a:gd name="GluePoint19Y" fmla="*/ 88 h 88"/>
                  <a:gd name="GluePoint20X" fmla="*/ 12 w 48"/>
                  <a:gd name="GluePoint20Y" fmla="*/ 62 h 88"/>
                  <a:gd name="GluePoint21X" fmla="*/ 5 w 48"/>
                  <a:gd name="GluePoint21Y" fmla="*/ 64 h 88"/>
                  <a:gd name="GluePoint22X" fmla="*/ 4 w 48"/>
                  <a:gd name="GluePoint22Y" fmla="*/ 59 h 88"/>
                  <a:gd name="GluePoint23X" fmla="*/ 0 w 48"/>
                  <a:gd name="GluePoint23Y" fmla="*/ 58 h 88"/>
                  <a:gd name="GluePoint24X" fmla="*/ 2 w 48"/>
                  <a:gd name="GluePoint24Y" fmla="*/ 50 h 88"/>
                  <a:gd name="GluePoint25X" fmla="*/ 8 w 48"/>
                  <a:gd name="GluePoint25Y" fmla="*/ 37 h 88"/>
                  <a:gd name="GluePoint26X" fmla="*/ 13 w 48"/>
                  <a:gd name="GluePoint26Y" fmla="*/ 19 h 88"/>
                  <a:gd name="GluePoint27X" fmla="*/ 12 w 48"/>
                  <a:gd name="GluePoint27Y" fmla="*/ 5 h 8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8" h="88">
                    <a:moveTo>
                      <a:pt x="12" y="5"/>
                    </a:moveTo>
                    <a:lnTo>
                      <a:pt x="15" y="1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23" y="5"/>
                    </a:lnTo>
                    <a:lnTo>
                      <a:pt x="45" y="3"/>
                    </a:lnTo>
                    <a:lnTo>
                      <a:pt x="48" y="8"/>
                    </a:lnTo>
                    <a:lnTo>
                      <a:pt x="45" y="13"/>
                    </a:lnTo>
                    <a:lnTo>
                      <a:pt x="40" y="19"/>
                    </a:lnTo>
                    <a:lnTo>
                      <a:pt x="37" y="32"/>
                    </a:lnTo>
                    <a:lnTo>
                      <a:pt x="39" y="38"/>
                    </a:lnTo>
                    <a:lnTo>
                      <a:pt x="31" y="43"/>
                    </a:lnTo>
                    <a:lnTo>
                      <a:pt x="35" y="53"/>
                    </a:lnTo>
                    <a:lnTo>
                      <a:pt x="32" y="61"/>
                    </a:lnTo>
                    <a:lnTo>
                      <a:pt x="35" y="70"/>
                    </a:lnTo>
                    <a:lnTo>
                      <a:pt x="27" y="79"/>
                    </a:lnTo>
                    <a:lnTo>
                      <a:pt x="29" y="85"/>
                    </a:lnTo>
                    <a:lnTo>
                      <a:pt x="23" y="88"/>
                    </a:lnTo>
                    <a:lnTo>
                      <a:pt x="8" y="88"/>
                    </a:lnTo>
                    <a:lnTo>
                      <a:pt x="12" y="62"/>
                    </a:lnTo>
                    <a:lnTo>
                      <a:pt x="5" y="64"/>
                    </a:lnTo>
                    <a:lnTo>
                      <a:pt x="4" y="59"/>
                    </a:lnTo>
                    <a:lnTo>
                      <a:pt x="0" y="58"/>
                    </a:lnTo>
                    <a:lnTo>
                      <a:pt x="2" y="50"/>
                    </a:lnTo>
                    <a:lnTo>
                      <a:pt x="8" y="37"/>
                    </a:lnTo>
                    <a:lnTo>
                      <a:pt x="13" y="19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03" name="Freeform 156"/>
              <p:cNvSpPr/>
              <p:nvPr/>
            </p:nvSpPr>
            <p:spPr>
              <a:xfrm>
                <a:off x="4199040" y="1716120"/>
                <a:ext cx="93240" cy="489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48960"/>
                  <a:gd name="textAreaBottom" fmla="*/ 49320 h 48960"/>
                  <a:gd name="GluePoint1X" fmla="*/ 59 w 59"/>
                  <a:gd name="GluePoint1Y" fmla="*/ 15 h 31"/>
                  <a:gd name="GluePoint2X" fmla="*/ 49 w 59"/>
                  <a:gd name="GluePoint2Y" fmla="*/ 11 h 31"/>
                  <a:gd name="GluePoint3X" fmla="*/ 46 w 59"/>
                  <a:gd name="GluePoint3Y" fmla="*/ 8 h 31"/>
                  <a:gd name="GluePoint4X" fmla="*/ 48 w 59"/>
                  <a:gd name="GluePoint4Y" fmla="*/ 5 h 31"/>
                  <a:gd name="GluePoint5X" fmla="*/ 46 w 59"/>
                  <a:gd name="GluePoint5Y" fmla="*/ 3 h 31"/>
                  <a:gd name="GluePoint6X" fmla="*/ 36 w 59"/>
                  <a:gd name="GluePoint6Y" fmla="*/ 0 h 31"/>
                  <a:gd name="GluePoint7X" fmla="*/ 22 w 59"/>
                  <a:gd name="GluePoint7Y" fmla="*/ 2 h 31"/>
                  <a:gd name="GluePoint8X" fmla="*/ 19 w 59"/>
                  <a:gd name="GluePoint8Y" fmla="*/ 2 h 31"/>
                  <a:gd name="GluePoint9X" fmla="*/ 13 w 59"/>
                  <a:gd name="GluePoint9Y" fmla="*/ 3 h 31"/>
                  <a:gd name="GluePoint10X" fmla="*/ 11 w 59"/>
                  <a:gd name="GluePoint10Y" fmla="*/ 3 h 31"/>
                  <a:gd name="GluePoint11X" fmla="*/ 13 w 59"/>
                  <a:gd name="GluePoint11Y" fmla="*/ 5 h 31"/>
                  <a:gd name="GluePoint12X" fmla="*/ 6 w 59"/>
                  <a:gd name="GluePoint12Y" fmla="*/ 10 h 31"/>
                  <a:gd name="GluePoint13X" fmla="*/ 0 w 59"/>
                  <a:gd name="GluePoint13Y" fmla="*/ 21 h 31"/>
                  <a:gd name="GluePoint14X" fmla="*/ 0 w 59"/>
                  <a:gd name="GluePoint14Y" fmla="*/ 26 h 31"/>
                  <a:gd name="GluePoint15X" fmla="*/ 5 w 59"/>
                  <a:gd name="GluePoint15Y" fmla="*/ 21 h 31"/>
                  <a:gd name="GluePoint16X" fmla="*/ 9 w 59"/>
                  <a:gd name="GluePoint16Y" fmla="*/ 23 h 31"/>
                  <a:gd name="GluePoint17X" fmla="*/ 11 w 59"/>
                  <a:gd name="GluePoint17Y" fmla="*/ 28 h 31"/>
                  <a:gd name="GluePoint18X" fmla="*/ 13 w 59"/>
                  <a:gd name="GluePoint18Y" fmla="*/ 29 h 31"/>
                  <a:gd name="GluePoint19X" fmla="*/ 13 w 59"/>
                  <a:gd name="GluePoint19Y" fmla="*/ 31 h 31"/>
                  <a:gd name="GluePoint20X" fmla="*/ 25 w 59"/>
                  <a:gd name="GluePoint20Y" fmla="*/ 29 h 31"/>
                  <a:gd name="GluePoint21X" fmla="*/ 32 w 59"/>
                  <a:gd name="GluePoint21Y" fmla="*/ 21 h 31"/>
                  <a:gd name="GluePoint22X" fmla="*/ 33 w 59"/>
                  <a:gd name="GluePoint22Y" fmla="*/ 26 h 31"/>
                  <a:gd name="GluePoint23X" fmla="*/ 40 w 59"/>
                  <a:gd name="GluePoint23Y" fmla="*/ 31 h 31"/>
                  <a:gd name="GluePoint24X" fmla="*/ 44 w 59"/>
                  <a:gd name="GluePoint24Y" fmla="*/ 21 h 31"/>
                  <a:gd name="GluePoint25X" fmla="*/ 55 w 59"/>
                  <a:gd name="GluePoint25Y" fmla="*/ 24 h 31"/>
                  <a:gd name="GluePoint26X" fmla="*/ 55 w 59"/>
                  <a:gd name="GluePoint26Y" fmla="*/ 18 h 31"/>
                  <a:gd name="GluePoint27X" fmla="*/ 59 w 59"/>
                  <a:gd name="GluePoint27Y" fmla="*/ 18 h 31"/>
                  <a:gd name="GluePoint28X" fmla="*/ 59 w 59"/>
                  <a:gd name="GluePoint28Y" fmla="*/ 15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59" h="31">
                    <a:moveTo>
                      <a:pt x="59" y="15"/>
                    </a:moveTo>
                    <a:lnTo>
                      <a:pt x="49" y="11"/>
                    </a:lnTo>
                    <a:lnTo>
                      <a:pt x="46" y="8"/>
                    </a:lnTo>
                    <a:lnTo>
                      <a:pt x="48" y="5"/>
                    </a:lnTo>
                    <a:lnTo>
                      <a:pt x="46" y="3"/>
                    </a:lnTo>
                    <a:lnTo>
                      <a:pt x="36" y="0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6" y="10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5" y="21"/>
                    </a:lnTo>
                    <a:lnTo>
                      <a:pt x="9" y="23"/>
                    </a:lnTo>
                    <a:lnTo>
                      <a:pt x="11" y="28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25" y="29"/>
                    </a:lnTo>
                    <a:lnTo>
                      <a:pt x="32" y="21"/>
                    </a:lnTo>
                    <a:lnTo>
                      <a:pt x="33" y="26"/>
                    </a:lnTo>
                    <a:lnTo>
                      <a:pt x="40" y="31"/>
                    </a:lnTo>
                    <a:lnTo>
                      <a:pt x="44" y="21"/>
                    </a:lnTo>
                    <a:lnTo>
                      <a:pt x="55" y="24"/>
                    </a:lnTo>
                    <a:lnTo>
                      <a:pt x="55" y="18"/>
                    </a:lnTo>
                    <a:lnTo>
                      <a:pt x="59" y="18"/>
                    </a:lnTo>
                    <a:lnTo>
                      <a:pt x="59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04" name="Freeform 157"/>
              <p:cNvSpPr/>
              <p:nvPr/>
            </p:nvSpPr>
            <p:spPr>
              <a:xfrm>
                <a:off x="4127400" y="1614600"/>
                <a:ext cx="70920" cy="5040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50400"/>
                  <a:gd name="textAreaBottom" fmla="*/ 50760 h 50400"/>
                  <a:gd name="GluePoint1X" fmla="*/ 29 w 45"/>
                  <a:gd name="GluePoint1Y" fmla="*/ 29 h 32"/>
                  <a:gd name="GluePoint2X" fmla="*/ 29 w 45"/>
                  <a:gd name="GluePoint2Y" fmla="*/ 22 h 32"/>
                  <a:gd name="GluePoint3X" fmla="*/ 24 w 45"/>
                  <a:gd name="GluePoint3Y" fmla="*/ 26 h 32"/>
                  <a:gd name="GluePoint4X" fmla="*/ 19 w 45"/>
                  <a:gd name="GluePoint4Y" fmla="*/ 24 h 32"/>
                  <a:gd name="GluePoint5X" fmla="*/ 18 w 45"/>
                  <a:gd name="GluePoint5Y" fmla="*/ 19 h 32"/>
                  <a:gd name="GluePoint6X" fmla="*/ 8 w 45"/>
                  <a:gd name="GluePoint6Y" fmla="*/ 16 h 32"/>
                  <a:gd name="GluePoint7X" fmla="*/ 7 w 45"/>
                  <a:gd name="GluePoint7Y" fmla="*/ 11 h 32"/>
                  <a:gd name="GluePoint8X" fmla="*/ 0 w 45"/>
                  <a:gd name="GluePoint8Y" fmla="*/ 11 h 32"/>
                  <a:gd name="GluePoint9X" fmla="*/ 0 w 45"/>
                  <a:gd name="GluePoint9Y" fmla="*/ 6 h 32"/>
                  <a:gd name="GluePoint10X" fmla="*/ 10 w 45"/>
                  <a:gd name="GluePoint10Y" fmla="*/ 2 h 32"/>
                  <a:gd name="GluePoint11X" fmla="*/ 13 w 45"/>
                  <a:gd name="GluePoint11Y" fmla="*/ 3 h 32"/>
                  <a:gd name="GluePoint12X" fmla="*/ 24 w 45"/>
                  <a:gd name="GluePoint12Y" fmla="*/ 0 h 32"/>
                  <a:gd name="GluePoint13X" fmla="*/ 31 w 45"/>
                  <a:gd name="GluePoint13Y" fmla="*/ 2 h 32"/>
                  <a:gd name="GluePoint14X" fmla="*/ 37 w 45"/>
                  <a:gd name="GluePoint14Y" fmla="*/ 5 h 32"/>
                  <a:gd name="GluePoint15X" fmla="*/ 37 w 45"/>
                  <a:gd name="GluePoint15Y" fmla="*/ 11 h 32"/>
                  <a:gd name="GluePoint16X" fmla="*/ 42 w 45"/>
                  <a:gd name="GluePoint16Y" fmla="*/ 11 h 32"/>
                  <a:gd name="GluePoint17X" fmla="*/ 45 w 45"/>
                  <a:gd name="GluePoint17Y" fmla="*/ 16 h 32"/>
                  <a:gd name="GluePoint18X" fmla="*/ 43 w 45"/>
                  <a:gd name="GluePoint18Y" fmla="*/ 21 h 32"/>
                  <a:gd name="GluePoint19X" fmla="*/ 39 w 45"/>
                  <a:gd name="GluePoint19Y" fmla="*/ 22 h 32"/>
                  <a:gd name="GluePoint20X" fmla="*/ 39 w 45"/>
                  <a:gd name="GluePoint20Y" fmla="*/ 26 h 32"/>
                  <a:gd name="GluePoint21X" fmla="*/ 39 w 45"/>
                  <a:gd name="GluePoint21Y" fmla="*/ 32 h 32"/>
                  <a:gd name="GluePoint22X" fmla="*/ 34 w 45"/>
                  <a:gd name="GluePoint22Y" fmla="*/ 30 h 32"/>
                  <a:gd name="GluePoint23X" fmla="*/ 29 w 45"/>
                  <a:gd name="GluePoint23Y" fmla="*/ 29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45" h="32">
                    <a:moveTo>
                      <a:pt x="29" y="29"/>
                    </a:moveTo>
                    <a:lnTo>
                      <a:pt x="29" y="22"/>
                    </a:lnTo>
                    <a:lnTo>
                      <a:pt x="24" y="26"/>
                    </a:lnTo>
                    <a:lnTo>
                      <a:pt x="19" y="24"/>
                    </a:lnTo>
                    <a:lnTo>
                      <a:pt x="18" y="19"/>
                    </a:lnTo>
                    <a:lnTo>
                      <a:pt x="8" y="16"/>
                    </a:lnTo>
                    <a:lnTo>
                      <a:pt x="7" y="11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42" y="11"/>
                    </a:lnTo>
                    <a:lnTo>
                      <a:pt x="45" y="16"/>
                    </a:lnTo>
                    <a:lnTo>
                      <a:pt x="43" y="21"/>
                    </a:lnTo>
                    <a:lnTo>
                      <a:pt x="39" y="22"/>
                    </a:lnTo>
                    <a:lnTo>
                      <a:pt x="39" y="26"/>
                    </a:lnTo>
                    <a:lnTo>
                      <a:pt x="39" y="32"/>
                    </a:lnTo>
                    <a:lnTo>
                      <a:pt x="34" y="3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05" name="Freeform 158"/>
              <p:cNvSpPr/>
              <p:nvPr/>
            </p:nvSpPr>
            <p:spPr>
              <a:xfrm>
                <a:off x="4143240" y="1560600"/>
                <a:ext cx="69480" cy="709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70920"/>
                  <a:gd name="textAreaBottom" fmla="*/ 71280 h 70920"/>
                  <a:gd name="GluePoint1X" fmla="*/ 44 w 44"/>
                  <a:gd name="GluePoint1Y" fmla="*/ 3 h 45"/>
                  <a:gd name="GluePoint2X" fmla="*/ 40 w 44"/>
                  <a:gd name="GluePoint2Y" fmla="*/ 0 h 45"/>
                  <a:gd name="GluePoint3X" fmla="*/ 29 w 44"/>
                  <a:gd name="GluePoint3Y" fmla="*/ 2 h 45"/>
                  <a:gd name="GluePoint4X" fmla="*/ 24 w 44"/>
                  <a:gd name="GluePoint4Y" fmla="*/ 3 h 45"/>
                  <a:gd name="GluePoint5X" fmla="*/ 24 w 44"/>
                  <a:gd name="GluePoint5Y" fmla="*/ 10 h 45"/>
                  <a:gd name="GluePoint6X" fmla="*/ 25 w 44"/>
                  <a:gd name="GluePoint6Y" fmla="*/ 10 h 45"/>
                  <a:gd name="GluePoint7X" fmla="*/ 25 w 44"/>
                  <a:gd name="GluePoint7Y" fmla="*/ 15 h 45"/>
                  <a:gd name="GluePoint8X" fmla="*/ 22 w 44"/>
                  <a:gd name="GluePoint8Y" fmla="*/ 16 h 45"/>
                  <a:gd name="GluePoint9X" fmla="*/ 24 w 44"/>
                  <a:gd name="GluePoint9Y" fmla="*/ 19 h 45"/>
                  <a:gd name="GluePoint10X" fmla="*/ 19 w 44"/>
                  <a:gd name="GluePoint10Y" fmla="*/ 18 h 45"/>
                  <a:gd name="GluePoint11X" fmla="*/ 19 w 44"/>
                  <a:gd name="GluePoint11Y" fmla="*/ 15 h 45"/>
                  <a:gd name="GluePoint12X" fmla="*/ 21 w 44"/>
                  <a:gd name="GluePoint12Y" fmla="*/ 13 h 45"/>
                  <a:gd name="GluePoint13X" fmla="*/ 19 w 44"/>
                  <a:gd name="GluePoint13Y" fmla="*/ 10 h 45"/>
                  <a:gd name="GluePoint14X" fmla="*/ 16 w 44"/>
                  <a:gd name="GluePoint14Y" fmla="*/ 10 h 45"/>
                  <a:gd name="GluePoint15X" fmla="*/ 14 w 44"/>
                  <a:gd name="GluePoint15Y" fmla="*/ 21 h 45"/>
                  <a:gd name="GluePoint16X" fmla="*/ 8 w 44"/>
                  <a:gd name="GluePoint16Y" fmla="*/ 26 h 45"/>
                  <a:gd name="GluePoint17X" fmla="*/ 8 w 44"/>
                  <a:gd name="GluePoint17Y" fmla="*/ 27 h 45"/>
                  <a:gd name="GluePoint18X" fmla="*/ 9 w 44"/>
                  <a:gd name="GluePoint18Y" fmla="*/ 29 h 45"/>
                  <a:gd name="GluePoint19X" fmla="*/ 17 w 44"/>
                  <a:gd name="GluePoint19Y" fmla="*/ 29 h 45"/>
                  <a:gd name="GluePoint20X" fmla="*/ 5 w 44"/>
                  <a:gd name="GluePoint20Y" fmla="*/ 32 h 45"/>
                  <a:gd name="GluePoint21X" fmla="*/ 5 w 44"/>
                  <a:gd name="GluePoint21Y" fmla="*/ 34 h 45"/>
                  <a:gd name="GluePoint22X" fmla="*/ 0 w 44"/>
                  <a:gd name="GluePoint22Y" fmla="*/ 36 h 45"/>
                  <a:gd name="GluePoint23X" fmla="*/ 3 w 44"/>
                  <a:gd name="GluePoint23Y" fmla="*/ 37 h 45"/>
                  <a:gd name="GluePoint24X" fmla="*/ 14 w 44"/>
                  <a:gd name="GluePoint24Y" fmla="*/ 34 h 45"/>
                  <a:gd name="GluePoint25X" fmla="*/ 21 w 44"/>
                  <a:gd name="GluePoint25Y" fmla="*/ 36 h 45"/>
                  <a:gd name="GluePoint26X" fmla="*/ 27 w 44"/>
                  <a:gd name="GluePoint26Y" fmla="*/ 39 h 45"/>
                  <a:gd name="GluePoint27X" fmla="*/ 27 w 44"/>
                  <a:gd name="GluePoint27Y" fmla="*/ 45 h 45"/>
                  <a:gd name="GluePoint28X" fmla="*/ 32 w 44"/>
                  <a:gd name="GluePoint28Y" fmla="*/ 45 h 45"/>
                  <a:gd name="GluePoint29X" fmla="*/ 32 w 44"/>
                  <a:gd name="GluePoint29Y" fmla="*/ 42 h 45"/>
                  <a:gd name="GluePoint30X" fmla="*/ 33 w 44"/>
                  <a:gd name="GluePoint30Y" fmla="*/ 39 h 45"/>
                  <a:gd name="GluePoint31X" fmla="*/ 32 w 44"/>
                  <a:gd name="GluePoint31Y" fmla="*/ 26 h 45"/>
                  <a:gd name="GluePoint32X" fmla="*/ 38 w 44"/>
                  <a:gd name="GluePoint32Y" fmla="*/ 26 h 45"/>
                  <a:gd name="GluePoint33X" fmla="*/ 40 w 44"/>
                  <a:gd name="GluePoint33Y" fmla="*/ 23 h 45"/>
                  <a:gd name="GluePoint34X" fmla="*/ 44 w 44"/>
                  <a:gd name="GluePoint34Y" fmla="*/ 19 h 45"/>
                  <a:gd name="GluePoint35X" fmla="*/ 44 w 44"/>
                  <a:gd name="GluePoint35Y" fmla="*/ 18 h 45"/>
                  <a:gd name="GluePoint36X" fmla="*/ 40 w 44"/>
                  <a:gd name="GluePoint36Y" fmla="*/ 16 h 45"/>
                  <a:gd name="GluePoint37X" fmla="*/ 40 w 44"/>
                  <a:gd name="GluePoint37Y" fmla="*/ 15 h 45"/>
                  <a:gd name="GluePoint38X" fmla="*/ 43 w 44"/>
                  <a:gd name="GluePoint38Y" fmla="*/ 11 h 45"/>
                  <a:gd name="GluePoint39X" fmla="*/ 44 w 44"/>
                  <a:gd name="GluePoint39Y" fmla="*/ 3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44" h="45">
                    <a:moveTo>
                      <a:pt x="44" y="3"/>
                    </a:moveTo>
                    <a:lnTo>
                      <a:pt x="40" y="0"/>
                    </a:lnTo>
                    <a:lnTo>
                      <a:pt x="29" y="2"/>
                    </a:lnTo>
                    <a:lnTo>
                      <a:pt x="24" y="3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5" y="15"/>
                    </a:lnTo>
                    <a:lnTo>
                      <a:pt x="22" y="16"/>
                    </a:lnTo>
                    <a:lnTo>
                      <a:pt x="24" y="19"/>
                    </a:lnTo>
                    <a:lnTo>
                      <a:pt x="19" y="18"/>
                    </a:lnTo>
                    <a:lnTo>
                      <a:pt x="19" y="15"/>
                    </a:lnTo>
                    <a:lnTo>
                      <a:pt x="21" y="13"/>
                    </a:lnTo>
                    <a:lnTo>
                      <a:pt x="19" y="10"/>
                    </a:lnTo>
                    <a:lnTo>
                      <a:pt x="16" y="10"/>
                    </a:lnTo>
                    <a:lnTo>
                      <a:pt x="14" y="21"/>
                    </a:lnTo>
                    <a:lnTo>
                      <a:pt x="8" y="26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17" y="29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0" y="36"/>
                    </a:lnTo>
                    <a:lnTo>
                      <a:pt x="3" y="37"/>
                    </a:lnTo>
                    <a:lnTo>
                      <a:pt x="14" y="34"/>
                    </a:lnTo>
                    <a:lnTo>
                      <a:pt x="21" y="36"/>
                    </a:lnTo>
                    <a:lnTo>
                      <a:pt x="27" y="39"/>
                    </a:lnTo>
                    <a:lnTo>
                      <a:pt x="27" y="45"/>
                    </a:lnTo>
                    <a:lnTo>
                      <a:pt x="32" y="45"/>
                    </a:lnTo>
                    <a:lnTo>
                      <a:pt x="32" y="42"/>
                    </a:lnTo>
                    <a:lnTo>
                      <a:pt x="33" y="39"/>
                    </a:lnTo>
                    <a:lnTo>
                      <a:pt x="32" y="26"/>
                    </a:lnTo>
                    <a:lnTo>
                      <a:pt x="38" y="26"/>
                    </a:lnTo>
                    <a:lnTo>
                      <a:pt x="40" y="23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43" y="11"/>
                    </a:lnTo>
                    <a:lnTo>
                      <a:pt x="44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06" name="Freeform 159"/>
              <p:cNvSpPr/>
              <p:nvPr/>
            </p:nvSpPr>
            <p:spPr>
              <a:xfrm>
                <a:off x="4194000" y="1522440"/>
                <a:ext cx="185400" cy="201240"/>
              </a:xfrm>
              <a:custGeom>
                <a:avLst/>
                <a:gdLst>
                  <a:gd name="textAreaLeft" fmla="*/ 0 w 185400"/>
                  <a:gd name="textAreaRight" fmla="*/ 185760 w 185400"/>
                  <a:gd name="textAreaTop" fmla="*/ 0 h 201240"/>
                  <a:gd name="textAreaBottom" fmla="*/ 201600 h 201240"/>
                  <a:gd name="GluePoint1X" fmla="*/ 106 w 117"/>
                  <a:gd name="GluePoint1Y" fmla="*/ 105 h 127"/>
                  <a:gd name="GluePoint2X" fmla="*/ 100 w 117"/>
                  <a:gd name="GluePoint2Y" fmla="*/ 111 h 127"/>
                  <a:gd name="GluePoint3X" fmla="*/ 93 w 117"/>
                  <a:gd name="GluePoint3Y" fmla="*/ 114 h 127"/>
                  <a:gd name="GluePoint4X" fmla="*/ 93 w 117"/>
                  <a:gd name="GluePoint4Y" fmla="*/ 124 h 127"/>
                  <a:gd name="GluePoint5X" fmla="*/ 87 w 117"/>
                  <a:gd name="GluePoint5Y" fmla="*/ 122 h 127"/>
                  <a:gd name="GluePoint6X" fmla="*/ 63 w 117"/>
                  <a:gd name="GluePoint6Y" fmla="*/ 124 h 127"/>
                  <a:gd name="GluePoint7X" fmla="*/ 54 w 117"/>
                  <a:gd name="GluePoint7Y" fmla="*/ 124 h 127"/>
                  <a:gd name="GluePoint8X" fmla="*/ 39 w 117"/>
                  <a:gd name="GluePoint8Y" fmla="*/ 122 h 127"/>
                  <a:gd name="GluePoint9X" fmla="*/ 22 w 117"/>
                  <a:gd name="GluePoint9Y" fmla="*/ 124 h 127"/>
                  <a:gd name="GluePoint10X" fmla="*/ 24 w 117"/>
                  <a:gd name="GluePoint10Y" fmla="*/ 108 h 127"/>
                  <a:gd name="GluePoint11X" fmla="*/ 11 w 117"/>
                  <a:gd name="GluePoint11Y" fmla="*/ 97 h 127"/>
                  <a:gd name="GluePoint12X" fmla="*/ 4 w 117"/>
                  <a:gd name="GluePoint12Y" fmla="*/ 87 h 127"/>
                  <a:gd name="GluePoint13X" fmla="*/ 3 w 117"/>
                  <a:gd name="GluePoint13Y" fmla="*/ 80 h 127"/>
                  <a:gd name="GluePoint14X" fmla="*/ 3 w 117"/>
                  <a:gd name="GluePoint14Y" fmla="*/ 74 h 127"/>
                  <a:gd name="GluePoint15X" fmla="*/ 0 w 117"/>
                  <a:gd name="GluePoint15Y" fmla="*/ 66 h 127"/>
                  <a:gd name="GluePoint16X" fmla="*/ 0 w 117"/>
                  <a:gd name="GluePoint16Y" fmla="*/ 50 h 127"/>
                  <a:gd name="GluePoint17X" fmla="*/ 8 w 117"/>
                  <a:gd name="GluePoint17Y" fmla="*/ 47 h 127"/>
                  <a:gd name="GluePoint18X" fmla="*/ 12 w 117"/>
                  <a:gd name="GluePoint18Y" fmla="*/ 42 h 127"/>
                  <a:gd name="GluePoint19X" fmla="*/ 8 w 117"/>
                  <a:gd name="GluePoint19Y" fmla="*/ 39 h 127"/>
                  <a:gd name="GluePoint20X" fmla="*/ 12 w 117"/>
                  <a:gd name="GluePoint20Y" fmla="*/ 27 h 127"/>
                  <a:gd name="GluePoint21X" fmla="*/ 12 w 117"/>
                  <a:gd name="GluePoint21Y" fmla="*/ 24 h 127"/>
                  <a:gd name="GluePoint22X" fmla="*/ 20 w 117"/>
                  <a:gd name="GluePoint22Y" fmla="*/ 19 h 127"/>
                  <a:gd name="GluePoint23X" fmla="*/ 27 w 117"/>
                  <a:gd name="GluePoint23Y" fmla="*/ 24 h 127"/>
                  <a:gd name="GluePoint24X" fmla="*/ 28 w 117"/>
                  <a:gd name="GluePoint24Y" fmla="*/ 23 h 127"/>
                  <a:gd name="GluePoint25X" fmla="*/ 33 w 117"/>
                  <a:gd name="GluePoint25Y" fmla="*/ 27 h 127"/>
                  <a:gd name="GluePoint26X" fmla="*/ 31 w 117"/>
                  <a:gd name="GluePoint26Y" fmla="*/ 19 h 127"/>
                  <a:gd name="GluePoint27X" fmla="*/ 35 w 117"/>
                  <a:gd name="GluePoint27Y" fmla="*/ 16 h 127"/>
                  <a:gd name="GluePoint28X" fmla="*/ 35 w 117"/>
                  <a:gd name="GluePoint28Y" fmla="*/ 10 h 127"/>
                  <a:gd name="GluePoint29X" fmla="*/ 36 w 117"/>
                  <a:gd name="GluePoint29Y" fmla="*/ 6 h 127"/>
                  <a:gd name="GluePoint30X" fmla="*/ 31 w 117"/>
                  <a:gd name="GluePoint30Y" fmla="*/ 0 h 127"/>
                  <a:gd name="GluePoint31X" fmla="*/ 41 w 117"/>
                  <a:gd name="GluePoint31Y" fmla="*/ 2 h 127"/>
                  <a:gd name="GluePoint32X" fmla="*/ 47 w 117"/>
                  <a:gd name="GluePoint32Y" fmla="*/ 3 h 127"/>
                  <a:gd name="GluePoint33X" fmla="*/ 49 w 117"/>
                  <a:gd name="GluePoint33Y" fmla="*/ 8 h 127"/>
                  <a:gd name="GluePoint34X" fmla="*/ 55 w 117"/>
                  <a:gd name="GluePoint34Y" fmla="*/ 10 h 127"/>
                  <a:gd name="GluePoint35X" fmla="*/ 58 w 117"/>
                  <a:gd name="GluePoint35Y" fmla="*/ 16 h 127"/>
                  <a:gd name="GluePoint36X" fmla="*/ 66 w 117"/>
                  <a:gd name="GluePoint36Y" fmla="*/ 14 h 127"/>
                  <a:gd name="GluePoint37X" fmla="*/ 74 w 117"/>
                  <a:gd name="GluePoint37Y" fmla="*/ 11 h 127"/>
                  <a:gd name="GluePoint38X" fmla="*/ 82 w 117"/>
                  <a:gd name="GluePoint38Y" fmla="*/ 6 h 127"/>
                  <a:gd name="GluePoint39X" fmla="*/ 79 w 117"/>
                  <a:gd name="GluePoint39Y" fmla="*/ 10 h 127"/>
                  <a:gd name="GluePoint40X" fmla="*/ 90 w 117"/>
                  <a:gd name="GluePoint40Y" fmla="*/ 11 h 127"/>
                  <a:gd name="GluePoint41X" fmla="*/ 98 w 117"/>
                  <a:gd name="GluePoint41Y" fmla="*/ 18 h 127"/>
                  <a:gd name="GluePoint42X" fmla="*/ 106 w 117"/>
                  <a:gd name="GluePoint42Y" fmla="*/ 24 h 127"/>
                  <a:gd name="GluePoint43X" fmla="*/ 105 w 117"/>
                  <a:gd name="GluePoint43Y" fmla="*/ 35 h 127"/>
                  <a:gd name="GluePoint44X" fmla="*/ 111 w 117"/>
                  <a:gd name="GluePoint44Y" fmla="*/ 48 h 127"/>
                  <a:gd name="GluePoint45X" fmla="*/ 117 w 117"/>
                  <a:gd name="GluePoint45Y" fmla="*/ 60 h 127"/>
                  <a:gd name="GluePoint46X" fmla="*/ 108 w 117"/>
                  <a:gd name="GluePoint46Y" fmla="*/ 63 h 127"/>
                  <a:gd name="GluePoint47X" fmla="*/ 85 w 117"/>
                  <a:gd name="GluePoint47Y" fmla="*/ 77 h 127"/>
                  <a:gd name="GluePoint48X" fmla="*/ 79 w 117"/>
                  <a:gd name="GluePoint48Y" fmla="*/ 77 h 127"/>
                  <a:gd name="GluePoint49X" fmla="*/ 84 w 117"/>
                  <a:gd name="GluePoint49Y" fmla="*/ 82 h 127"/>
                  <a:gd name="GluePoint50X" fmla="*/ 89 w 117"/>
                  <a:gd name="GluePoint50Y" fmla="*/ 92 h 1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</a:cxnLst>
                <a:rect l="textAreaLeft" t="textAreaTop" r="textAreaRight" b="textAreaBottom"/>
                <a:pathLst>
                  <a:path w="117" h="127">
                    <a:moveTo>
                      <a:pt x="106" y="103"/>
                    </a:moveTo>
                    <a:lnTo>
                      <a:pt x="106" y="105"/>
                    </a:lnTo>
                    <a:lnTo>
                      <a:pt x="101" y="106"/>
                    </a:lnTo>
                    <a:lnTo>
                      <a:pt x="100" y="111"/>
                    </a:lnTo>
                    <a:lnTo>
                      <a:pt x="95" y="113"/>
                    </a:lnTo>
                    <a:lnTo>
                      <a:pt x="93" y="114"/>
                    </a:lnTo>
                    <a:lnTo>
                      <a:pt x="97" y="124"/>
                    </a:lnTo>
                    <a:lnTo>
                      <a:pt x="93" y="124"/>
                    </a:lnTo>
                    <a:lnTo>
                      <a:pt x="93" y="122"/>
                    </a:lnTo>
                    <a:lnTo>
                      <a:pt x="87" y="122"/>
                    </a:lnTo>
                    <a:lnTo>
                      <a:pt x="73" y="125"/>
                    </a:lnTo>
                    <a:lnTo>
                      <a:pt x="63" y="124"/>
                    </a:lnTo>
                    <a:lnTo>
                      <a:pt x="60" y="127"/>
                    </a:lnTo>
                    <a:lnTo>
                      <a:pt x="54" y="124"/>
                    </a:lnTo>
                    <a:lnTo>
                      <a:pt x="49" y="125"/>
                    </a:lnTo>
                    <a:lnTo>
                      <a:pt x="39" y="122"/>
                    </a:lnTo>
                    <a:lnTo>
                      <a:pt x="25" y="124"/>
                    </a:lnTo>
                    <a:lnTo>
                      <a:pt x="22" y="124"/>
                    </a:lnTo>
                    <a:lnTo>
                      <a:pt x="22" y="114"/>
                    </a:lnTo>
                    <a:lnTo>
                      <a:pt x="24" y="108"/>
                    </a:lnTo>
                    <a:lnTo>
                      <a:pt x="28" y="100"/>
                    </a:lnTo>
                    <a:lnTo>
                      <a:pt x="11" y="97"/>
                    </a:lnTo>
                    <a:lnTo>
                      <a:pt x="4" y="90"/>
                    </a:lnTo>
                    <a:lnTo>
                      <a:pt x="4" y="87"/>
                    </a:lnTo>
                    <a:lnTo>
                      <a:pt x="3" y="84"/>
                    </a:lnTo>
                    <a:lnTo>
                      <a:pt x="3" y="80"/>
                    </a:lnTo>
                    <a:lnTo>
                      <a:pt x="1" y="79"/>
                    </a:lnTo>
                    <a:lnTo>
                      <a:pt x="3" y="74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1" y="63"/>
                    </a:lnTo>
                    <a:lnTo>
                      <a:pt x="0" y="50"/>
                    </a:lnTo>
                    <a:lnTo>
                      <a:pt x="6" y="50"/>
                    </a:lnTo>
                    <a:lnTo>
                      <a:pt x="8" y="47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11" y="35"/>
                    </a:lnTo>
                    <a:lnTo>
                      <a:pt x="12" y="27"/>
                    </a:lnTo>
                    <a:lnTo>
                      <a:pt x="17" y="27"/>
                    </a:lnTo>
                    <a:lnTo>
                      <a:pt x="12" y="24"/>
                    </a:lnTo>
                    <a:lnTo>
                      <a:pt x="14" y="21"/>
                    </a:lnTo>
                    <a:lnTo>
                      <a:pt x="20" y="19"/>
                    </a:lnTo>
                    <a:lnTo>
                      <a:pt x="25" y="21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30" y="23"/>
                    </a:lnTo>
                    <a:lnTo>
                      <a:pt x="33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8" y="18"/>
                    </a:lnTo>
                    <a:lnTo>
                      <a:pt x="35" y="16"/>
                    </a:lnTo>
                    <a:lnTo>
                      <a:pt x="36" y="13"/>
                    </a:lnTo>
                    <a:lnTo>
                      <a:pt x="35" y="10"/>
                    </a:lnTo>
                    <a:lnTo>
                      <a:pt x="31" y="10"/>
                    </a:lnTo>
                    <a:lnTo>
                      <a:pt x="36" y="6"/>
                    </a:lnTo>
                    <a:lnTo>
                      <a:pt x="31" y="2"/>
                    </a:lnTo>
                    <a:lnTo>
                      <a:pt x="31" y="0"/>
                    </a:lnTo>
                    <a:lnTo>
                      <a:pt x="43" y="0"/>
                    </a:lnTo>
                    <a:lnTo>
                      <a:pt x="41" y="2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7" y="6"/>
                    </a:lnTo>
                    <a:lnTo>
                      <a:pt x="49" y="8"/>
                    </a:lnTo>
                    <a:lnTo>
                      <a:pt x="52" y="8"/>
                    </a:lnTo>
                    <a:lnTo>
                      <a:pt x="55" y="10"/>
                    </a:lnTo>
                    <a:lnTo>
                      <a:pt x="62" y="10"/>
                    </a:lnTo>
                    <a:lnTo>
                      <a:pt x="58" y="16"/>
                    </a:lnTo>
                    <a:lnTo>
                      <a:pt x="68" y="16"/>
                    </a:lnTo>
                    <a:lnTo>
                      <a:pt x="66" y="14"/>
                    </a:lnTo>
                    <a:lnTo>
                      <a:pt x="71" y="13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82" y="6"/>
                    </a:lnTo>
                    <a:lnTo>
                      <a:pt x="84" y="8"/>
                    </a:lnTo>
                    <a:lnTo>
                      <a:pt x="79" y="10"/>
                    </a:lnTo>
                    <a:lnTo>
                      <a:pt x="87" y="8"/>
                    </a:lnTo>
                    <a:lnTo>
                      <a:pt x="90" y="11"/>
                    </a:lnTo>
                    <a:lnTo>
                      <a:pt x="95" y="13"/>
                    </a:lnTo>
                    <a:lnTo>
                      <a:pt x="98" y="18"/>
                    </a:lnTo>
                    <a:lnTo>
                      <a:pt x="103" y="19"/>
                    </a:lnTo>
                    <a:lnTo>
                      <a:pt x="106" y="24"/>
                    </a:lnTo>
                    <a:lnTo>
                      <a:pt x="106" y="27"/>
                    </a:lnTo>
                    <a:lnTo>
                      <a:pt x="105" y="35"/>
                    </a:lnTo>
                    <a:lnTo>
                      <a:pt x="108" y="37"/>
                    </a:lnTo>
                    <a:lnTo>
                      <a:pt x="111" y="48"/>
                    </a:lnTo>
                    <a:lnTo>
                      <a:pt x="112" y="55"/>
                    </a:lnTo>
                    <a:lnTo>
                      <a:pt x="117" y="60"/>
                    </a:lnTo>
                    <a:lnTo>
                      <a:pt x="116" y="68"/>
                    </a:lnTo>
                    <a:lnTo>
                      <a:pt x="108" y="63"/>
                    </a:lnTo>
                    <a:lnTo>
                      <a:pt x="108" y="68"/>
                    </a:lnTo>
                    <a:lnTo>
                      <a:pt x="85" y="77"/>
                    </a:lnTo>
                    <a:lnTo>
                      <a:pt x="84" y="79"/>
                    </a:lnTo>
                    <a:lnTo>
                      <a:pt x="79" y="77"/>
                    </a:lnTo>
                    <a:lnTo>
                      <a:pt x="79" y="79"/>
                    </a:lnTo>
                    <a:lnTo>
                      <a:pt x="84" y="82"/>
                    </a:lnTo>
                    <a:lnTo>
                      <a:pt x="85" y="88"/>
                    </a:lnTo>
                    <a:lnTo>
                      <a:pt x="89" y="92"/>
                    </a:lnTo>
                    <a:lnTo>
                      <a:pt x="106" y="10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07" name="Freeform 160"/>
              <p:cNvSpPr/>
              <p:nvPr/>
            </p:nvSpPr>
            <p:spPr>
              <a:xfrm>
                <a:off x="4284720" y="1166760"/>
                <a:ext cx="223560" cy="342720"/>
              </a:xfrm>
              <a:custGeom>
                <a:avLst/>
                <a:gdLst>
                  <a:gd name="textAreaLeft" fmla="*/ 0 w 223560"/>
                  <a:gd name="textAreaRight" fmla="*/ 223920 w 223560"/>
                  <a:gd name="textAreaTop" fmla="*/ 0 h 342720"/>
                  <a:gd name="textAreaBottom" fmla="*/ 343080 h 342720"/>
                  <a:gd name="GluePoint1X" fmla="*/ 140 w 141"/>
                  <a:gd name="GluePoint1Y" fmla="*/ 50 h 216"/>
                  <a:gd name="GluePoint2X" fmla="*/ 130 w 141"/>
                  <a:gd name="GluePoint2Y" fmla="*/ 50 h 216"/>
                  <a:gd name="GluePoint3X" fmla="*/ 122 w 141"/>
                  <a:gd name="GluePoint3Y" fmla="*/ 52 h 216"/>
                  <a:gd name="GluePoint4X" fmla="*/ 113 w 141"/>
                  <a:gd name="GluePoint4Y" fmla="*/ 57 h 216"/>
                  <a:gd name="GluePoint5X" fmla="*/ 116 w 141"/>
                  <a:gd name="GluePoint5Y" fmla="*/ 71 h 216"/>
                  <a:gd name="GluePoint6X" fmla="*/ 114 w 141"/>
                  <a:gd name="GluePoint6Y" fmla="*/ 71 h 216"/>
                  <a:gd name="GluePoint7X" fmla="*/ 95 w 141"/>
                  <a:gd name="GluePoint7Y" fmla="*/ 84 h 216"/>
                  <a:gd name="GluePoint8X" fmla="*/ 84 w 141"/>
                  <a:gd name="GluePoint8Y" fmla="*/ 91 h 216"/>
                  <a:gd name="GluePoint9X" fmla="*/ 81 w 141"/>
                  <a:gd name="GluePoint9Y" fmla="*/ 95 h 216"/>
                  <a:gd name="GluePoint10X" fmla="*/ 76 w 141"/>
                  <a:gd name="GluePoint10Y" fmla="*/ 99 h 216"/>
                  <a:gd name="GluePoint11X" fmla="*/ 70 w 141"/>
                  <a:gd name="GluePoint11Y" fmla="*/ 102 h 216"/>
                  <a:gd name="GluePoint12X" fmla="*/ 73 w 141"/>
                  <a:gd name="GluePoint12Y" fmla="*/ 113 h 216"/>
                  <a:gd name="GluePoint13X" fmla="*/ 71 w 141"/>
                  <a:gd name="GluePoint13Y" fmla="*/ 126 h 216"/>
                  <a:gd name="GluePoint14X" fmla="*/ 73 w 141"/>
                  <a:gd name="GluePoint14Y" fmla="*/ 132 h 216"/>
                  <a:gd name="GluePoint15X" fmla="*/ 68 w 141"/>
                  <a:gd name="GluePoint15Y" fmla="*/ 137 h 216"/>
                  <a:gd name="GluePoint16X" fmla="*/ 78 w 141"/>
                  <a:gd name="GluePoint16Y" fmla="*/ 132 h 216"/>
                  <a:gd name="GluePoint17X" fmla="*/ 89 w 141"/>
                  <a:gd name="GluePoint17Y" fmla="*/ 136 h 216"/>
                  <a:gd name="GluePoint18X" fmla="*/ 90 w 141"/>
                  <a:gd name="GluePoint18Y" fmla="*/ 148 h 216"/>
                  <a:gd name="GluePoint19X" fmla="*/ 75 w 141"/>
                  <a:gd name="GluePoint19Y" fmla="*/ 148 h 216"/>
                  <a:gd name="GluePoint20X" fmla="*/ 65 w 141"/>
                  <a:gd name="GluePoint20Y" fmla="*/ 148 h 216"/>
                  <a:gd name="GluePoint21X" fmla="*/ 92 w 141"/>
                  <a:gd name="GluePoint21Y" fmla="*/ 152 h 216"/>
                  <a:gd name="GluePoint22X" fmla="*/ 89 w 141"/>
                  <a:gd name="GluePoint22Y" fmla="*/ 153 h 216"/>
                  <a:gd name="GluePoint23X" fmla="*/ 81 w 141"/>
                  <a:gd name="GluePoint23Y" fmla="*/ 156 h 216"/>
                  <a:gd name="GluePoint24X" fmla="*/ 73 w 141"/>
                  <a:gd name="GluePoint24Y" fmla="*/ 161 h 216"/>
                  <a:gd name="GluePoint25X" fmla="*/ 71 w 141"/>
                  <a:gd name="GluePoint25Y" fmla="*/ 165 h 216"/>
                  <a:gd name="GluePoint26X" fmla="*/ 67 w 141"/>
                  <a:gd name="GluePoint26Y" fmla="*/ 165 h 216"/>
                  <a:gd name="GluePoint27X" fmla="*/ 68 w 141"/>
                  <a:gd name="GluePoint27Y" fmla="*/ 174 h 216"/>
                  <a:gd name="GluePoint28X" fmla="*/ 71 w 141"/>
                  <a:gd name="GluePoint28Y" fmla="*/ 182 h 216"/>
                  <a:gd name="GluePoint29X" fmla="*/ 65 w 141"/>
                  <a:gd name="GluePoint29Y" fmla="*/ 203 h 216"/>
                  <a:gd name="GluePoint30X" fmla="*/ 46 w 141"/>
                  <a:gd name="GluePoint30Y" fmla="*/ 205 h 216"/>
                  <a:gd name="GluePoint31X" fmla="*/ 43 w 141"/>
                  <a:gd name="GluePoint31Y" fmla="*/ 216 h 216"/>
                  <a:gd name="GluePoint32X" fmla="*/ 21 w 141"/>
                  <a:gd name="GluePoint32Y" fmla="*/ 202 h 216"/>
                  <a:gd name="GluePoint33X" fmla="*/ 25 w 141"/>
                  <a:gd name="GluePoint33Y" fmla="*/ 198 h 216"/>
                  <a:gd name="GluePoint34X" fmla="*/ 14 w 141"/>
                  <a:gd name="GluePoint34Y" fmla="*/ 184 h 216"/>
                  <a:gd name="GluePoint35X" fmla="*/ 9 w 141"/>
                  <a:gd name="GluePoint35Y" fmla="*/ 176 h 216"/>
                  <a:gd name="GluePoint36X" fmla="*/ 8 w 141"/>
                  <a:gd name="GluePoint36Y" fmla="*/ 169 h 216"/>
                  <a:gd name="GluePoint37X" fmla="*/ 5 w 141"/>
                  <a:gd name="GluePoint37Y" fmla="*/ 168 h 216"/>
                  <a:gd name="GluePoint38X" fmla="*/ 0 w 141"/>
                  <a:gd name="GluePoint38Y" fmla="*/ 156 h 216"/>
                  <a:gd name="GluePoint39X" fmla="*/ 3 w 141"/>
                  <a:gd name="GluePoint39Y" fmla="*/ 156 h 216"/>
                  <a:gd name="GluePoint40X" fmla="*/ 8 w 141"/>
                  <a:gd name="GluePoint40Y" fmla="*/ 152 h 216"/>
                  <a:gd name="GluePoint41X" fmla="*/ 8 w 141"/>
                  <a:gd name="GluePoint41Y" fmla="*/ 142 h 216"/>
                  <a:gd name="GluePoint42X" fmla="*/ 16 w 141"/>
                  <a:gd name="GluePoint42Y" fmla="*/ 131 h 216"/>
                  <a:gd name="GluePoint43X" fmla="*/ 17 w 141"/>
                  <a:gd name="GluePoint43Y" fmla="*/ 121 h 216"/>
                  <a:gd name="GluePoint44X" fmla="*/ 9 w 141"/>
                  <a:gd name="GluePoint44Y" fmla="*/ 111 h 216"/>
                  <a:gd name="GluePoint45X" fmla="*/ 9 w 141"/>
                  <a:gd name="GluePoint45Y" fmla="*/ 92 h 216"/>
                  <a:gd name="GluePoint46X" fmla="*/ 16 w 141"/>
                  <a:gd name="GluePoint46Y" fmla="*/ 76 h 216"/>
                  <a:gd name="GluePoint47X" fmla="*/ 30 w 141"/>
                  <a:gd name="GluePoint47Y" fmla="*/ 71 h 216"/>
                  <a:gd name="GluePoint48X" fmla="*/ 32 w 141"/>
                  <a:gd name="GluePoint48Y" fmla="*/ 52 h 216"/>
                  <a:gd name="GluePoint49X" fmla="*/ 41 w 141"/>
                  <a:gd name="GluePoint49Y" fmla="*/ 37 h 216"/>
                  <a:gd name="GluePoint50X" fmla="*/ 48 w 141"/>
                  <a:gd name="GluePoint50Y" fmla="*/ 25 h 216"/>
                  <a:gd name="GluePoint51X" fmla="*/ 60 w 141"/>
                  <a:gd name="GluePoint51Y" fmla="*/ 15 h 216"/>
                  <a:gd name="GluePoint52X" fmla="*/ 67 w 141"/>
                  <a:gd name="GluePoint52Y" fmla="*/ 10 h 216"/>
                  <a:gd name="GluePoint53X" fmla="*/ 89 w 141"/>
                  <a:gd name="GluePoint53Y" fmla="*/ 9 h 216"/>
                  <a:gd name="GluePoint54X" fmla="*/ 87 w 141"/>
                  <a:gd name="GluePoint54Y" fmla="*/ 0 h 216"/>
                  <a:gd name="GluePoint55X" fmla="*/ 122 w 141"/>
                  <a:gd name="GluePoint55Y" fmla="*/ 10 h 216"/>
                  <a:gd name="GluePoint56X" fmla="*/ 132 w 141"/>
                  <a:gd name="GluePoint56Y" fmla="*/ 26 h 216"/>
                  <a:gd name="GluePoint57X" fmla="*/ 138 w 141"/>
                  <a:gd name="GluePoint57Y" fmla="*/ 37 h 2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41" h="216">
                    <a:moveTo>
                      <a:pt x="141" y="47"/>
                    </a:moveTo>
                    <a:lnTo>
                      <a:pt x="141" y="49"/>
                    </a:lnTo>
                    <a:lnTo>
                      <a:pt x="140" y="50"/>
                    </a:lnTo>
                    <a:lnTo>
                      <a:pt x="136" y="49"/>
                    </a:lnTo>
                    <a:lnTo>
                      <a:pt x="132" y="49"/>
                    </a:lnTo>
                    <a:lnTo>
                      <a:pt x="130" y="50"/>
                    </a:lnTo>
                    <a:lnTo>
                      <a:pt x="122" y="47"/>
                    </a:lnTo>
                    <a:lnTo>
                      <a:pt x="121" y="50"/>
                    </a:lnTo>
                    <a:lnTo>
                      <a:pt x="122" y="52"/>
                    </a:lnTo>
                    <a:lnTo>
                      <a:pt x="117" y="50"/>
                    </a:lnTo>
                    <a:lnTo>
                      <a:pt x="119" y="54"/>
                    </a:lnTo>
                    <a:lnTo>
                      <a:pt x="113" y="57"/>
                    </a:lnTo>
                    <a:lnTo>
                      <a:pt x="114" y="60"/>
                    </a:lnTo>
                    <a:lnTo>
                      <a:pt x="109" y="65"/>
                    </a:lnTo>
                    <a:lnTo>
                      <a:pt x="116" y="71"/>
                    </a:lnTo>
                    <a:lnTo>
                      <a:pt x="114" y="73"/>
                    </a:lnTo>
                    <a:lnTo>
                      <a:pt x="114" y="71"/>
                    </a:lnTo>
                    <a:lnTo>
                      <a:pt x="114" y="71"/>
                    </a:lnTo>
                    <a:lnTo>
                      <a:pt x="105" y="81"/>
                    </a:lnTo>
                    <a:lnTo>
                      <a:pt x="97" y="84"/>
                    </a:lnTo>
                    <a:lnTo>
                      <a:pt x="95" y="84"/>
                    </a:lnTo>
                    <a:lnTo>
                      <a:pt x="89" y="87"/>
                    </a:lnTo>
                    <a:lnTo>
                      <a:pt x="86" y="87"/>
                    </a:lnTo>
                    <a:lnTo>
                      <a:pt x="84" y="91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81" y="95"/>
                    </a:lnTo>
                    <a:lnTo>
                      <a:pt x="78" y="95"/>
                    </a:lnTo>
                    <a:lnTo>
                      <a:pt x="75" y="94"/>
                    </a:lnTo>
                    <a:lnTo>
                      <a:pt x="76" y="99"/>
                    </a:lnTo>
                    <a:lnTo>
                      <a:pt x="73" y="102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3" y="105"/>
                    </a:lnTo>
                    <a:lnTo>
                      <a:pt x="71" y="110"/>
                    </a:lnTo>
                    <a:lnTo>
                      <a:pt x="73" y="113"/>
                    </a:lnTo>
                    <a:lnTo>
                      <a:pt x="70" y="113"/>
                    </a:lnTo>
                    <a:lnTo>
                      <a:pt x="68" y="116"/>
                    </a:lnTo>
                    <a:lnTo>
                      <a:pt x="71" y="126"/>
                    </a:lnTo>
                    <a:lnTo>
                      <a:pt x="71" y="129"/>
                    </a:lnTo>
                    <a:lnTo>
                      <a:pt x="73" y="129"/>
                    </a:lnTo>
                    <a:lnTo>
                      <a:pt x="73" y="132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8" y="137"/>
                    </a:lnTo>
                    <a:lnTo>
                      <a:pt x="73" y="136"/>
                    </a:lnTo>
                    <a:lnTo>
                      <a:pt x="76" y="131"/>
                    </a:lnTo>
                    <a:lnTo>
                      <a:pt x="78" y="132"/>
                    </a:lnTo>
                    <a:lnTo>
                      <a:pt x="81" y="131"/>
                    </a:lnTo>
                    <a:lnTo>
                      <a:pt x="82" y="134"/>
                    </a:lnTo>
                    <a:lnTo>
                      <a:pt x="89" y="136"/>
                    </a:lnTo>
                    <a:lnTo>
                      <a:pt x="87" y="136"/>
                    </a:lnTo>
                    <a:lnTo>
                      <a:pt x="94" y="142"/>
                    </a:lnTo>
                    <a:lnTo>
                      <a:pt x="90" y="148"/>
                    </a:lnTo>
                    <a:lnTo>
                      <a:pt x="82" y="150"/>
                    </a:lnTo>
                    <a:lnTo>
                      <a:pt x="79" y="148"/>
                    </a:lnTo>
                    <a:lnTo>
                      <a:pt x="75" y="148"/>
                    </a:lnTo>
                    <a:lnTo>
                      <a:pt x="71" y="147"/>
                    </a:lnTo>
                    <a:lnTo>
                      <a:pt x="63" y="148"/>
                    </a:lnTo>
                    <a:lnTo>
                      <a:pt x="65" y="148"/>
                    </a:lnTo>
                    <a:lnTo>
                      <a:pt x="73" y="150"/>
                    </a:lnTo>
                    <a:lnTo>
                      <a:pt x="76" y="152"/>
                    </a:lnTo>
                    <a:lnTo>
                      <a:pt x="92" y="152"/>
                    </a:lnTo>
                    <a:lnTo>
                      <a:pt x="90" y="153"/>
                    </a:lnTo>
                    <a:lnTo>
                      <a:pt x="87" y="152"/>
                    </a:lnTo>
                    <a:lnTo>
                      <a:pt x="89" y="153"/>
                    </a:lnTo>
                    <a:lnTo>
                      <a:pt x="84" y="158"/>
                    </a:lnTo>
                    <a:lnTo>
                      <a:pt x="81" y="158"/>
                    </a:lnTo>
                    <a:lnTo>
                      <a:pt x="81" y="156"/>
                    </a:lnTo>
                    <a:lnTo>
                      <a:pt x="79" y="155"/>
                    </a:lnTo>
                    <a:lnTo>
                      <a:pt x="78" y="158"/>
                    </a:lnTo>
                    <a:lnTo>
                      <a:pt x="73" y="161"/>
                    </a:lnTo>
                    <a:lnTo>
                      <a:pt x="63" y="161"/>
                    </a:lnTo>
                    <a:lnTo>
                      <a:pt x="63" y="163"/>
                    </a:lnTo>
                    <a:lnTo>
                      <a:pt x="71" y="165"/>
                    </a:lnTo>
                    <a:lnTo>
                      <a:pt x="71" y="165"/>
                    </a:lnTo>
                    <a:lnTo>
                      <a:pt x="67" y="165"/>
                    </a:lnTo>
                    <a:lnTo>
                      <a:pt x="67" y="165"/>
                    </a:lnTo>
                    <a:lnTo>
                      <a:pt x="71" y="168"/>
                    </a:lnTo>
                    <a:lnTo>
                      <a:pt x="71" y="174"/>
                    </a:lnTo>
                    <a:lnTo>
                      <a:pt x="68" y="174"/>
                    </a:lnTo>
                    <a:lnTo>
                      <a:pt x="70" y="177"/>
                    </a:lnTo>
                    <a:lnTo>
                      <a:pt x="70" y="179"/>
                    </a:lnTo>
                    <a:lnTo>
                      <a:pt x="71" y="182"/>
                    </a:lnTo>
                    <a:lnTo>
                      <a:pt x="68" y="185"/>
                    </a:lnTo>
                    <a:lnTo>
                      <a:pt x="68" y="193"/>
                    </a:lnTo>
                    <a:lnTo>
                      <a:pt x="65" y="203"/>
                    </a:lnTo>
                    <a:lnTo>
                      <a:pt x="51" y="202"/>
                    </a:lnTo>
                    <a:lnTo>
                      <a:pt x="48" y="205"/>
                    </a:lnTo>
                    <a:lnTo>
                      <a:pt x="46" y="205"/>
                    </a:lnTo>
                    <a:lnTo>
                      <a:pt x="43" y="210"/>
                    </a:lnTo>
                    <a:lnTo>
                      <a:pt x="44" y="213"/>
                    </a:lnTo>
                    <a:lnTo>
                      <a:pt x="43" y="216"/>
                    </a:lnTo>
                    <a:lnTo>
                      <a:pt x="27" y="216"/>
                    </a:lnTo>
                    <a:lnTo>
                      <a:pt x="28" y="211"/>
                    </a:lnTo>
                    <a:lnTo>
                      <a:pt x="21" y="202"/>
                    </a:lnTo>
                    <a:lnTo>
                      <a:pt x="25" y="202"/>
                    </a:lnTo>
                    <a:lnTo>
                      <a:pt x="22" y="198"/>
                    </a:lnTo>
                    <a:lnTo>
                      <a:pt x="25" y="198"/>
                    </a:lnTo>
                    <a:lnTo>
                      <a:pt x="25" y="197"/>
                    </a:lnTo>
                    <a:lnTo>
                      <a:pt x="17" y="190"/>
                    </a:lnTo>
                    <a:lnTo>
                      <a:pt x="14" y="184"/>
                    </a:lnTo>
                    <a:lnTo>
                      <a:pt x="11" y="182"/>
                    </a:lnTo>
                    <a:lnTo>
                      <a:pt x="11" y="176"/>
                    </a:lnTo>
                    <a:lnTo>
                      <a:pt x="9" y="176"/>
                    </a:lnTo>
                    <a:lnTo>
                      <a:pt x="9" y="173"/>
                    </a:lnTo>
                    <a:lnTo>
                      <a:pt x="5" y="171"/>
                    </a:lnTo>
                    <a:lnTo>
                      <a:pt x="8" y="169"/>
                    </a:lnTo>
                    <a:lnTo>
                      <a:pt x="6" y="168"/>
                    </a:lnTo>
                    <a:lnTo>
                      <a:pt x="6" y="166"/>
                    </a:lnTo>
                    <a:lnTo>
                      <a:pt x="5" y="168"/>
                    </a:lnTo>
                    <a:lnTo>
                      <a:pt x="5" y="166"/>
                    </a:lnTo>
                    <a:lnTo>
                      <a:pt x="1" y="165"/>
                    </a:lnTo>
                    <a:lnTo>
                      <a:pt x="0" y="156"/>
                    </a:lnTo>
                    <a:lnTo>
                      <a:pt x="1" y="155"/>
                    </a:lnTo>
                    <a:lnTo>
                      <a:pt x="3" y="160"/>
                    </a:lnTo>
                    <a:lnTo>
                      <a:pt x="3" y="156"/>
                    </a:lnTo>
                    <a:lnTo>
                      <a:pt x="5" y="158"/>
                    </a:lnTo>
                    <a:lnTo>
                      <a:pt x="6" y="158"/>
                    </a:lnTo>
                    <a:lnTo>
                      <a:pt x="8" y="152"/>
                    </a:lnTo>
                    <a:lnTo>
                      <a:pt x="6" y="147"/>
                    </a:lnTo>
                    <a:lnTo>
                      <a:pt x="8" y="144"/>
                    </a:lnTo>
                    <a:lnTo>
                      <a:pt x="8" y="142"/>
                    </a:lnTo>
                    <a:lnTo>
                      <a:pt x="16" y="139"/>
                    </a:lnTo>
                    <a:lnTo>
                      <a:pt x="14" y="136"/>
                    </a:lnTo>
                    <a:lnTo>
                      <a:pt x="16" y="131"/>
                    </a:lnTo>
                    <a:lnTo>
                      <a:pt x="13" y="126"/>
                    </a:lnTo>
                    <a:lnTo>
                      <a:pt x="11" y="124"/>
                    </a:lnTo>
                    <a:lnTo>
                      <a:pt x="17" y="121"/>
                    </a:lnTo>
                    <a:lnTo>
                      <a:pt x="17" y="119"/>
                    </a:lnTo>
                    <a:lnTo>
                      <a:pt x="17" y="116"/>
                    </a:lnTo>
                    <a:lnTo>
                      <a:pt x="9" y="111"/>
                    </a:lnTo>
                    <a:lnTo>
                      <a:pt x="9" y="103"/>
                    </a:lnTo>
                    <a:lnTo>
                      <a:pt x="8" y="99"/>
                    </a:lnTo>
                    <a:lnTo>
                      <a:pt x="9" y="92"/>
                    </a:lnTo>
                    <a:lnTo>
                      <a:pt x="6" y="87"/>
                    </a:lnTo>
                    <a:lnTo>
                      <a:pt x="8" y="83"/>
                    </a:lnTo>
                    <a:lnTo>
                      <a:pt x="16" y="76"/>
                    </a:lnTo>
                    <a:lnTo>
                      <a:pt x="27" y="76"/>
                    </a:lnTo>
                    <a:lnTo>
                      <a:pt x="30" y="74"/>
                    </a:lnTo>
                    <a:lnTo>
                      <a:pt x="30" y="71"/>
                    </a:lnTo>
                    <a:lnTo>
                      <a:pt x="24" y="66"/>
                    </a:lnTo>
                    <a:lnTo>
                      <a:pt x="32" y="58"/>
                    </a:lnTo>
                    <a:lnTo>
                      <a:pt x="32" y="52"/>
                    </a:lnTo>
                    <a:lnTo>
                      <a:pt x="32" y="46"/>
                    </a:lnTo>
                    <a:lnTo>
                      <a:pt x="38" y="42"/>
                    </a:lnTo>
                    <a:lnTo>
                      <a:pt x="41" y="37"/>
                    </a:lnTo>
                    <a:lnTo>
                      <a:pt x="51" y="29"/>
                    </a:lnTo>
                    <a:lnTo>
                      <a:pt x="51" y="28"/>
                    </a:lnTo>
                    <a:lnTo>
                      <a:pt x="48" y="25"/>
                    </a:lnTo>
                    <a:lnTo>
                      <a:pt x="51" y="21"/>
                    </a:lnTo>
                    <a:lnTo>
                      <a:pt x="52" y="18"/>
                    </a:lnTo>
                    <a:lnTo>
                      <a:pt x="60" y="15"/>
                    </a:lnTo>
                    <a:lnTo>
                      <a:pt x="65" y="17"/>
                    </a:lnTo>
                    <a:lnTo>
                      <a:pt x="68" y="13"/>
                    </a:lnTo>
                    <a:lnTo>
                      <a:pt x="67" y="10"/>
                    </a:lnTo>
                    <a:lnTo>
                      <a:pt x="70" y="9"/>
                    </a:lnTo>
                    <a:lnTo>
                      <a:pt x="89" y="10"/>
                    </a:lnTo>
                    <a:lnTo>
                      <a:pt x="89" y="9"/>
                    </a:lnTo>
                    <a:lnTo>
                      <a:pt x="87" y="7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94" y="0"/>
                    </a:lnTo>
                    <a:lnTo>
                      <a:pt x="111" y="9"/>
                    </a:lnTo>
                    <a:lnTo>
                      <a:pt x="122" y="10"/>
                    </a:lnTo>
                    <a:lnTo>
                      <a:pt x="130" y="17"/>
                    </a:lnTo>
                    <a:lnTo>
                      <a:pt x="130" y="23"/>
                    </a:lnTo>
                    <a:lnTo>
                      <a:pt x="132" y="26"/>
                    </a:lnTo>
                    <a:lnTo>
                      <a:pt x="132" y="28"/>
                    </a:lnTo>
                    <a:lnTo>
                      <a:pt x="138" y="36"/>
                    </a:lnTo>
                    <a:lnTo>
                      <a:pt x="138" y="37"/>
                    </a:lnTo>
                    <a:lnTo>
                      <a:pt x="136" y="41"/>
                    </a:lnTo>
                    <a:lnTo>
                      <a:pt x="141" y="4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08" name="Freeform 161"/>
              <p:cNvSpPr/>
              <p:nvPr/>
            </p:nvSpPr>
            <p:spPr>
              <a:xfrm>
                <a:off x="4229280" y="1447920"/>
                <a:ext cx="56880" cy="74160"/>
              </a:xfrm>
              <a:custGeom>
                <a:avLst/>
                <a:gdLst>
                  <a:gd name="textAreaLeft" fmla="*/ 0 w 56880"/>
                  <a:gd name="textAreaRight" fmla="*/ 57240 w 56880"/>
                  <a:gd name="textAreaTop" fmla="*/ 0 h 74160"/>
                  <a:gd name="textAreaBottom" fmla="*/ 74520 h 74160"/>
                  <a:gd name="GluePoint1X" fmla="*/ 9 w 36"/>
                  <a:gd name="GluePoint1Y" fmla="*/ 47 h 47"/>
                  <a:gd name="GluePoint2X" fmla="*/ 21 w 36"/>
                  <a:gd name="GluePoint2Y" fmla="*/ 47 h 47"/>
                  <a:gd name="GluePoint3X" fmla="*/ 22 w 36"/>
                  <a:gd name="GluePoint3Y" fmla="*/ 47 h 47"/>
                  <a:gd name="GluePoint4X" fmla="*/ 19 w 36"/>
                  <a:gd name="GluePoint4Y" fmla="*/ 44 h 47"/>
                  <a:gd name="GluePoint5X" fmla="*/ 21 w 36"/>
                  <a:gd name="GluePoint5Y" fmla="*/ 42 h 47"/>
                  <a:gd name="GluePoint6X" fmla="*/ 21 w 36"/>
                  <a:gd name="GluePoint6Y" fmla="*/ 37 h 47"/>
                  <a:gd name="GluePoint7X" fmla="*/ 22 w 36"/>
                  <a:gd name="GluePoint7Y" fmla="*/ 36 h 47"/>
                  <a:gd name="GluePoint8X" fmla="*/ 21 w 36"/>
                  <a:gd name="GluePoint8Y" fmla="*/ 34 h 47"/>
                  <a:gd name="GluePoint9X" fmla="*/ 25 w 36"/>
                  <a:gd name="GluePoint9Y" fmla="*/ 34 h 47"/>
                  <a:gd name="GluePoint10X" fmla="*/ 24 w 36"/>
                  <a:gd name="GluePoint10Y" fmla="*/ 31 h 47"/>
                  <a:gd name="GluePoint11X" fmla="*/ 29 w 36"/>
                  <a:gd name="GluePoint11Y" fmla="*/ 29 h 47"/>
                  <a:gd name="GluePoint12X" fmla="*/ 29 w 36"/>
                  <a:gd name="GluePoint12Y" fmla="*/ 25 h 47"/>
                  <a:gd name="GluePoint13X" fmla="*/ 32 w 36"/>
                  <a:gd name="GluePoint13Y" fmla="*/ 26 h 47"/>
                  <a:gd name="GluePoint14X" fmla="*/ 36 w 36"/>
                  <a:gd name="GluePoint14Y" fmla="*/ 25 h 47"/>
                  <a:gd name="GluePoint15X" fmla="*/ 35 w 36"/>
                  <a:gd name="GluePoint15Y" fmla="*/ 21 h 47"/>
                  <a:gd name="GluePoint16X" fmla="*/ 27 w 36"/>
                  <a:gd name="GluePoint16Y" fmla="*/ 21 h 47"/>
                  <a:gd name="GluePoint17X" fmla="*/ 27 w 36"/>
                  <a:gd name="GluePoint17Y" fmla="*/ 20 h 47"/>
                  <a:gd name="GluePoint18X" fmla="*/ 29 w 36"/>
                  <a:gd name="GluePoint18Y" fmla="*/ 18 h 47"/>
                  <a:gd name="GluePoint19X" fmla="*/ 25 w 36"/>
                  <a:gd name="GluePoint19Y" fmla="*/ 18 h 47"/>
                  <a:gd name="GluePoint20X" fmla="*/ 27 w 36"/>
                  <a:gd name="GluePoint20Y" fmla="*/ 16 h 47"/>
                  <a:gd name="GluePoint21X" fmla="*/ 27 w 36"/>
                  <a:gd name="GluePoint21Y" fmla="*/ 12 h 47"/>
                  <a:gd name="GluePoint22X" fmla="*/ 30 w 36"/>
                  <a:gd name="GluePoint22Y" fmla="*/ 8 h 47"/>
                  <a:gd name="GluePoint23X" fmla="*/ 29 w 36"/>
                  <a:gd name="GluePoint23Y" fmla="*/ 4 h 47"/>
                  <a:gd name="GluePoint24X" fmla="*/ 29 w 36"/>
                  <a:gd name="GluePoint24Y" fmla="*/ 0 h 47"/>
                  <a:gd name="GluePoint25X" fmla="*/ 22 w 36"/>
                  <a:gd name="GluePoint25Y" fmla="*/ 4 h 47"/>
                  <a:gd name="GluePoint26X" fmla="*/ 16 w 36"/>
                  <a:gd name="GluePoint26Y" fmla="*/ 8 h 47"/>
                  <a:gd name="GluePoint27X" fmla="*/ 6 w 36"/>
                  <a:gd name="GluePoint27Y" fmla="*/ 10 h 47"/>
                  <a:gd name="GluePoint28X" fmla="*/ 3 w 36"/>
                  <a:gd name="GluePoint28Y" fmla="*/ 13 h 47"/>
                  <a:gd name="GluePoint29X" fmla="*/ 0 w 36"/>
                  <a:gd name="GluePoint29Y" fmla="*/ 23 h 47"/>
                  <a:gd name="GluePoint30X" fmla="*/ 2 w 36"/>
                  <a:gd name="GluePoint30Y" fmla="*/ 36 h 47"/>
                  <a:gd name="GluePoint31X" fmla="*/ 6 w 36"/>
                  <a:gd name="GluePoint31Y" fmla="*/ 37 h 47"/>
                  <a:gd name="GluePoint32X" fmla="*/ 9 w 36"/>
                  <a:gd name="GluePoint32Y" fmla="*/ 39 h 47"/>
                  <a:gd name="GluePoint33X" fmla="*/ 9 w 36"/>
                  <a:gd name="GluePoint33Y" fmla="*/ 47 h 4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6" h="47">
                    <a:moveTo>
                      <a:pt x="9" y="47"/>
                    </a:moveTo>
                    <a:lnTo>
                      <a:pt x="21" y="47"/>
                    </a:lnTo>
                    <a:lnTo>
                      <a:pt x="22" y="47"/>
                    </a:lnTo>
                    <a:lnTo>
                      <a:pt x="19" y="44"/>
                    </a:lnTo>
                    <a:lnTo>
                      <a:pt x="21" y="42"/>
                    </a:lnTo>
                    <a:lnTo>
                      <a:pt x="21" y="37"/>
                    </a:lnTo>
                    <a:lnTo>
                      <a:pt x="22" y="36"/>
                    </a:lnTo>
                    <a:lnTo>
                      <a:pt x="21" y="34"/>
                    </a:lnTo>
                    <a:lnTo>
                      <a:pt x="25" y="34"/>
                    </a:lnTo>
                    <a:lnTo>
                      <a:pt x="24" y="31"/>
                    </a:lnTo>
                    <a:lnTo>
                      <a:pt x="29" y="29"/>
                    </a:lnTo>
                    <a:lnTo>
                      <a:pt x="29" y="25"/>
                    </a:lnTo>
                    <a:lnTo>
                      <a:pt x="32" y="26"/>
                    </a:lnTo>
                    <a:lnTo>
                      <a:pt x="36" y="25"/>
                    </a:lnTo>
                    <a:lnTo>
                      <a:pt x="35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9" y="18"/>
                    </a:lnTo>
                    <a:lnTo>
                      <a:pt x="25" y="18"/>
                    </a:lnTo>
                    <a:lnTo>
                      <a:pt x="27" y="16"/>
                    </a:lnTo>
                    <a:lnTo>
                      <a:pt x="27" y="12"/>
                    </a:lnTo>
                    <a:lnTo>
                      <a:pt x="30" y="8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16" y="8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2" y="36"/>
                    </a:lnTo>
                    <a:lnTo>
                      <a:pt x="6" y="37"/>
                    </a:lnTo>
                    <a:lnTo>
                      <a:pt x="9" y="39"/>
                    </a:lnTo>
                    <a:lnTo>
                      <a:pt x="9" y="4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7080" bIns="37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09" name="Freeform 162"/>
              <p:cNvSpPr/>
              <p:nvPr/>
            </p:nvSpPr>
            <p:spPr>
              <a:xfrm>
                <a:off x="4238640" y="2001960"/>
                <a:ext cx="93240" cy="194760"/>
              </a:xfrm>
              <a:custGeom>
                <a:avLst/>
                <a:gdLst>
                  <a:gd name="textAreaLeft" fmla="*/ 0 w 93240"/>
                  <a:gd name="textAreaRight" fmla="*/ 93600 w 93240"/>
                  <a:gd name="textAreaTop" fmla="*/ 0 h 194760"/>
                  <a:gd name="textAreaBottom" fmla="*/ 195120 h 194760"/>
                  <a:gd name="GluePoint1X" fmla="*/ 18 w 59"/>
                  <a:gd name="GluePoint1Y" fmla="*/ 7 h 123"/>
                  <a:gd name="GluePoint2X" fmla="*/ 11 w 59"/>
                  <a:gd name="GluePoint2Y" fmla="*/ 13 h 123"/>
                  <a:gd name="GluePoint3X" fmla="*/ 15 w 59"/>
                  <a:gd name="GluePoint3Y" fmla="*/ 15 h 123"/>
                  <a:gd name="GluePoint4X" fmla="*/ 13 w 59"/>
                  <a:gd name="GluePoint4Y" fmla="*/ 26 h 123"/>
                  <a:gd name="GluePoint5X" fmla="*/ 15 w 59"/>
                  <a:gd name="GluePoint5Y" fmla="*/ 37 h 123"/>
                  <a:gd name="GluePoint6X" fmla="*/ 13 w 59"/>
                  <a:gd name="GluePoint6Y" fmla="*/ 49 h 123"/>
                  <a:gd name="GluePoint7X" fmla="*/ 0 w 59"/>
                  <a:gd name="GluePoint7Y" fmla="*/ 60 h 123"/>
                  <a:gd name="GluePoint8X" fmla="*/ 3 w 59"/>
                  <a:gd name="GluePoint8Y" fmla="*/ 71 h 123"/>
                  <a:gd name="GluePoint9X" fmla="*/ 10 w 59"/>
                  <a:gd name="GluePoint9Y" fmla="*/ 74 h 123"/>
                  <a:gd name="GluePoint10X" fmla="*/ 13 w 59"/>
                  <a:gd name="GluePoint10Y" fmla="*/ 81 h 123"/>
                  <a:gd name="GluePoint11X" fmla="*/ 13 w 59"/>
                  <a:gd name="GluePoint11Y" fmla="*/ 86 h 123"/>
                  <a:gd name="GluePoint12X" fmla="*/ 24 w 59"/>
                  <a:gd name="GluePoint12Y" fmla="*/ 92 h 123"/>
                  <a:gd name="GluePoint13X" fmla="*/ 30 w 59"/>
                  <a:gd name="GluePoint13Y" fmla="*/ 123 h 123"/>
                  <a:gd name="GluePoint14X" fmla="*/ 37 w 59"/>
                  <a:gd name="GluePoint14Y" fmla="*/ 121 h 123"/>
                  <a:gd name="GluePoint15X" fmla="*/ 42 w 59"/>
                  <a:gd name="GluePoint15Y" fmla="*/ 116 h 123"/>
                  <a:gd name="GluePoint16X" fmla="*/ 40 w 59"/>
                  <a:gd name="GluePoint16Y" fmla="*/ 105 h 123"/>
                  <a:gd name="GluePoint17X" fmla="*/ 42 w 59"/>
                  <a:gd name="GluePoint17Y" fmla="*/ 100 h 123"/>
                  <a:gd name="GluePoint18X" fmla="*/ 57 w 59"/>
                  <a:gd name="GluePoint18Y" fmla="*/ 87 h 123"/>
                  <a:gd name="GluePoint19X" fmla="*/ 59 w 59"/>
                  <a:gd name="GluePoint19Y" fmla="*/ 84 h 123"/>
                  <a:gd name="GluePoint20X" fmla="*/ 57 w 59"/>
                  <a:gd name="GluePoint20Y" fmla="*/ 73 h 123"/>
                  <a:gd name="GluePoint21X" fmla="*/ 54 w 59"/>
                  <a:gd name="GluePoint21Y" fmla="*/ 73 h 123"/>
                  <a:gd name="GluePoint22X" fmla="*/ 51 w 59"/>
                  <a:gd name="GluePoint22Y" fmla="*/ 66 h 123"/>
                  <a:gd name="GluePoint23X" fmla="*/ 46 w 59"/>
                  <a:gd name="GluePoint23Y" fmla="*/ 68 h 123"/>
                  <a:gd name="GluePoint24X" fmla="*/ 45 w 59"/>
                  <a:gd name="GluePoint24Y" fmla="*/ 65 h 123"/>
                  <a:gd name="GluePoint25X" fmla="*/ 40 w 59"/>
                  <a:gd name="GluePoint25Y" fmla="*/ 65 h 123"/>
                  <a:gd name="GluePoint26X" fmla="*/ 37 w 59"/>
                  <a:gd name="GluePoint26Y" fmla="*/ 61 h 123"/>
                  <a:gd name="GluePoint27X" fmla="*/ 37 w 59"/>
                  <a:gd name="GluePoint27Y" fmla="*/ 60 h 123"/>
                  <a:gd name="GluePoint28X" fmla="*/ 35 w 59"/>
                  <a:gd name="GluePoint28Y" fmla="*/ 57 h 123"/>
                  <a:gd name="GluePoint29X" fmla="*/ 40 w 59"/>
                  <a:gd name="GluePoint29Y" fmla="*/ 57 h 123"/>
                  <a:gd name="GluePoint30X" fmla="*/ 40 w 59"/>
                  <a:gd name="GluePoint30Y" fmla="*/ 53 h 123"/>
                  <a:gd name="GluePoint31X" fmla="*/ 50 w 59"/>
                  <a:gd name="GluePoint31Y" fmla="*/ 45 h 123"/>
                  <a:gd name="GluePoint32X" fmla="*/ 54 w 59"/>
                  <a:gd name="GluePoint32Y" fmla="*/ 36 h 123"/>
                  <a:gd name="GluePoint33X" fmla="*/ 53 w 59"/>
                  <a:gd name="GluePoint33Y" fmla="*/ 29 h 123"/>
                  <a:gd name="GluePoint34X" fmla="*/ 46 w 59"/>
                  <a:gd name="GluePoint34Y" fmla="*/ 26 h 123"/>
                  <a:gd name="GluePoint35X" fmla="*/ 43 w 59"/>
                  <a:gd name="GluePoint35Y" fmla="*/ 20 h 123"/>
                  <a:gd name="GluePoint36X" fmla="*/ 45 w 59"/>
                  <a:gd name="GluePoint36Y" fmla="*/ 16 h 123"/>
                  <a:gd name="GluePoint37X" fmla="*/ 50 w 59"/>
                  <a:gd name="GluePoint37Y" fmla="*/ 13 h 123"/>
                  <a:gd name="GluePoint38X" fmla="*/ 53 w 59"/>
                  <a:gd name="GluePoint38Y" fmla="*/ 8 h 123"/>
                  <a:gd name="GluePoint39X" fmla="*/ 51 w 59"/>
                  <a:gd name="GluePoint39Y" fmla="*/ 5 h 123"/>
                  <a:gd name="GluePoint40X" fmla="*/ 43 w 59"/>
                  <a:gd name="GluePoint40Y" fmla="*/ 10 h 123"/>
                  <a:gd name="GluePoint41X" fmla="*/ 40 w 59"/>
                  <a:gd name="GluePoint41Y" fmla="*/ 8 h 123"/>
                  <a:gd name="GluePoint42X" fmla="*/ 40 w 59"/>
                  <a:gd name="GluePoint42Y" fmla="*/ 4 h 123"/>
                  <a:gd name="GluePoint43X" fmla="*/ 38 w 59"/>
                  <a:gd name="GluePoint43Y" fmla="*/ 2 h 123"/>
                  <a:gd name="GluePoint44X" fmla="*/ 32 w 59"/>
                  <a:gd name="GluePoint44Y" fmla="*/ 0 h 123"/>
                  <a:gd name="GluePoint45X" fmla="*/ 26 w 59"/>
                  <a:gd name="GluePoint45Y" fmla="*/ 2 h 123"/>
                  <a:gd name="GluePoint46X" fmla="*/ 18 w 59"/>
                  <a:gd name="GluePoint46Y" fmla="*/ 7 h 1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59" h="123">
                    <a:moveTo>
                      <a:pt x="18" y="7"/>
                    </a:moveTo>
                    <a:lnTo>
                      <a:pt x="11" y="13"/>
                    </a:lnTo>
                    <a:lnTo>
                      <a:pt x="15" y="15"/>
                    </a:lnTo>
                    <a:lnTo>
                      <a:pt x="13" y="26"/>
                    </a:lnTo>
                    <a:lnTo>
                      <a:pt x="15" y="37"/>
                    </a:lnTo>
                    <a:lnTo>
                      <a:pt x="13" y="49"/>
                    </a:lnTo>
                    <a:lnTo>
                      <a:pt x="0" y="60"/>
                    </a:lnTo>
                    <a:lnTo>
                      <a:pt x="3" y="71"/>
                    </a:lnTo>
                    <a:lnTo>
                      <a:pt x="10" y="74"/>
                    </a:lnTo>
                    <a:lnTo>
                      <a:pt x="13" y="81"/>
                    </a:lnTo>
                    <a:lnTo>
                      <a:pt x="13" y="86"/>
                    </a:lnTo>
                    <a:lnTo>
                      <a:pt x="24" y="92"/>
                    </a:lnTo>
                    <a:lnTo>
                      <a:pt x="30" y="123"/>
                    </a:lnTo>
                    <a:lnTo>
                      <a:pt x="37" y="121"/>
                    </a:lnTo>
                    <a:lnTo>
                      <a:pt x="42" y="116"/>
                    </a:lnTo>
                    <a:lnTo>
                      <a:pt x="40" y="105"/>
                    </a:lnTo>
                    <a:lnTo>
                      <a:pt x="42" y="100"/>
                    </a:lnTo>
                    <a:lnTo>
                      <a:pt x="57" y="87"/>
                    </a:lnTo>
                    <a:lnTo>
                      <a:pt x="59" y="84"/>
                    </a:lnTo>
                    <a:lnTo>
                      <a:pt x="57" y="73"/>
                    </a:lnTo>
                    <a:lnTo>
                      <a:pt x="54" y="73"/>
                    </a:lnTo>
                    <a:lnTo>
                      <a:pt x="51" y="66"/>
                    </a:lnTo>
                    <a:lnTo>
                      <a:pt x="46" y="68"/>
                    </a:lnTo>
                    <a:lnTo>
                      <a:pt x="45" y="65"/>
                    </a:lnTo>
                    <a:lnTo>
                      <a:pt x="40" y="65"/>
                    </a:lnTo>
                    <a:lnTo>
                      <a:pt x="37" y="61"/>
                    </a:lnTo>
                    <a:lnTo>
                      <a:pt x="37" y="60"/>
                    </a:lnTo>
                    <a:lnTo>
                      <a:pt x="35" y="57"/>
                    </a:lnTo>
                    <a:lnTo>
                      <a:pt x="40" y="57"/>
                    </a:lnTo>
                    <a:lnTo>
                      <a:pt x="40" y="53"/>
                    </a:lnTo>
                    <a:lnTo>
                      <a:pt x="50" y="45"/>
                    </a:lnTo>
                    <a:lnTo>
                      <a:pt x="54" y="36"/>
                    </a:lnTo>
                    <a:lnTo>
                      <a:pt x="53" y="29"/>
                    </a:lnTo>
                    <a:lnTo>
                      <a:pt x="46" y="26"/>
                    </a:lnTo>
                    <a:lnTo>
                      <a:pt x="43" y="20"/>
                    </a:lnTo>
                    <a:lnTo>
                      <a:pt x="45" y="16"/>
                    </a:lnTo>
                    <a:lnTo>
                      <a:pt x="50" y="13"/>
                    </a:lnTo>
                    <a:lnTo>
                      <a:pt x="53" y="8"/>
                    </a:lnTo>
                    <a:lnTo>
                      <a:pt x="51" y="5"/>
                    </a:lnTo>
                    <a:lnTo>
                      <a:pt x="43" y="10"/>
                    </a:lnTo>
                    <a:lnTo>
                      <a:pt x="40" y="8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26" y="2"/>
                    </a:lnTo>
                    <a:lnTo>
                      <a:pt x="18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10" name="Freeform 163"/>
              <p:cNvSpPr/>
              <p:nvPr/>
            </p:nvSpPr>
            <p:spPr>
              <a:xfrm>
                <a:off x="4948200" y="2538360"/>
                <a:ext cx="159840" cy="159840"/>
              </a:xfrm>
              <a:custGeom>
                <a:avLst/>
                <a:gdLst>
                  <a:gd name="textAreaLeft" fmla="*/ 0 w 159840"/>
                  <a:gd name="textAreaRight" fmla="*/ 160200 w 159840"/>
                  <a:gd name="textAreaTop" fmla="*/ 0 h 159840"/>
                  <a:gd name="textAreaBottom" fmla="*/ 160200 h 159840"/>
                  <a:gd name="GluePoint1X" fmla="*/ 27 w 101"/>
                  <a:gd name="GluePoint1Y" fmla="*/ 0 h 101"/>
                  <a:gd name="GluePoint2X" fmla="*/ 25 w 101"/>
                  <a:gd name="GluePoint2Y" fmla="*/ 8 h 101"/>
                  <a:gd name="GluePoint3X" fmla="*/ 14 w 101"/>
                  <a:gd name="GluePoint3Y" fmla="*/ 13 h 101"/>
                  <a:gd name="GluePoint4X" fmla="*/ 11 w 101"/>
                  <a:gd name="GluePoint4Y" fmla="*/ 18 h 101"/>
                  <a:gd name="GluePoint5X" fmla="*/ 6 w 101"/>
                  <a:gd name="GluePoint5Y" fmla="*/ 18 h 101"/>
                  <a:gd name="GluePoint6X" fmla="*/ 0 w 101"/>
                  <a:gd name="GluePoint6Y" fmla="*/ 56 h 101"/>
                  <a:gd name="GluePoint7X" fmla="*/ 1 w 101"/>
                  <a:gd name="GluePoint7Y" fmla="*/ 68 h 101"/>
                  <a:gd name="GluePoint8X" fmla="*/ 8 w 101"/>
                  <a:gd name="GluePoint8Y" fmla="*/ 69 h 101"/>
                  <a:gd name="GluePoint9X" fmla="*/ 9 w 101"/>
                  <a:gd name="GluePoint9Y" fmla="*/ 66 h 101"/>
                  <a:gd name="GluePoint10X" fmla="*/ 12 w 101"/>
                  <a:gd name="GluePoint10Y" fmla="*/ 66 h 101"/>
                  <a:gd name="GluePoint11X" fmla="*/ 15 w 101"/>
                  <a:gd name="GluePoint11Y" fmla="*/ 71 h 101"/>
                  <a:gd name="GluePoint12X" fmla="*/ 20 w 101"/>
                  <a:gd name="GluePoint12Y" fmla="*/ 58 h 101"/>
                  <a:gd name="GluePoint13X" fmla="*/ 27 w 101"/>
                  <a:gd name="GluePoint13Y" fmla="*/ 61 h 101"/>
                  <a:gd name="GluePoint14X" fmla="*/ 28 w 101"/>
                  <a:gd name="GluePoint14Y" fmla="*/ 66 h 101"/>
                  <a:gd name="GluePoint15X" fmla="*/ 36 w 101"/>
                  <a:gd name="GluePoint15Y" fmla="*/ 64 h 101"/>
                  <a:gd name="GluePoint16X" fmla="*/ 38 w 101"/>
                  <a:gd name="GluePoint16Y" fmla="*/ 61 h 101"/>
                  <a:gd name="GluePoint17X" fmla="*/ 41 w 101"/>
                  <a:gd name="GluePoint17Y" fmla="*/ 64 h 101"/>
                  <a:gd name="GluePoint18X" fmla="*/ 46 w 101"/>
                  <a:gd name="GluePoint18Y" fmla="*/ 63 h 101"/>
                  <a:gd name="GluePoint19X" fmla="*/ 50 w 101"/>
                  <a:gd name="GluePoint19Y" fmla="*/ 66 h 101"/>
                  <a:gd name="GluePoint20X" fmla="*/ 55 w 101"/>
                  <a:gd name="GluePoint20Y" fmla="*/ 64 h 101"/>
                  <a:gd name="GluePoint21X" fmla="*/ 65 w 101"/>
                  <a:gd name="GluePoint21Y" fmla="*/ 69 h 101"/>
                  <a:gd name="GluePoint22X" fmla="*/ 71 w 101"/>
                  <a:gd name="GluePoint22Y" fmla="*/ 80 h 101"/>
                  <a:gd name="GluePoint23X" fmla="*/ 81 w 101"/>
                  <a:gd name="GluePoint23Y" fmla="*/ 87 h 101"/>
                  <a:gd name="GluePoint24X" fmla="*/ 84 w 101"/>
                  <a:gd name="GluePoint24Y" fmla="*/ 93 h 101"/>
                  <a:gd name="GluePoint25X" fmla="*/ 92 w 101"/>
                  <a:gd name="GluePoint25Y" fmla="*/ 101 h 101"/>
                  <a:gd name="GluePoint26X" fmla="*/ 101 w 101"/>
                  <a:gd name="GluePoint26Y" fmla="*/ 93 h 101"/>
                  <a:gd name="GluePoint27X" fmla="*/ 92 w 101"/>
                  <a:gd name="GluePoint27Y" fmla="*/ 87 h 101"/>
                  <a:gd name="GluePoint28X" fmla="*/ 89 w 101"/>
                  <a:gd name="GluePoint28Y" fmla="*/ 80 h 101"/>
                  <a:gd name="GluePoint29X" fmla="*/ 85 w 101"/>
                  <a:gd name="GluePoint29Y" fmla="*/ 79 h 101"/>
                  <a:gd name="GluePoint30X" fmla="*/ 84 w 101"/>
                  <a:gd name="GluePoint30Y" fmla="*/ 76 h 101"/>
                  <a:gd name="GluePoint31X" fmla="*/ 81 w 101"/>
                  <a:gd name="GluePoint31Y" fmla="*/ 74 h 101"/>
                  <a:gd name="GluePoint32X" fmla="*/ 73 w 101"/>
                  <a:gd name="GluePoint32Y" fmla="*/ 63 h 101"/>
                  <a:gd name="GluePoint33X" fmla="*/ 65 w 101"/>
                  <a:gd name="GluePoint33Y" fmla="*/ 60 h 101"/>
                  <a:gd name="GluePoint34X" fmla="*/ 62 w 101"/>
                  <a:gd name="GluePoint34Y" fmla="*/ 55 h 101"/>
                  <a:gd name="GluePoint35X" fmla="*/ 57 w 101"/>
                  <a:gd name="GluePoint35Y" fmla="*/ 56 h 101"/>
                  <a:gd name="GluePoint36X" fmla="*/ 54 w 101"/>
                  <a:gd name="GluePoint36Y" fmla="*/ 52 h 101"/>
                  <a:gd name="GluePoint37X" fmla="*/ 54 w 101"/>
                  <a:gd name="GluePoint37Y" fmla="*/ 48 h 101"/>
                  <a:gd name="GluePoint38X" fmla="*/ 52 w 101"/>
                  <a:gd name="GluePoint38Y" fmla="*/ 47 h 101"/>
                  <a:gd name="GluePoint39X" fmla="*/ 50 w 101"/>
                  <a:gd name="GluePoint39Y" fmla="*/ 48 h 101"/>
                  <a:gd name="GluePoint40X" fmla="*/ 50 w 101"/>
                  <a:gd name="GluePoint40Y" fmla="*/ 53 h 101"/>
                  <a:gd name="GluePoint41X" fmla="*/ 49 w 101"/>
                  <a:gd name="GluePoint41Y" fmla="*/ 52 h 101"/>
                  <a:gd name="GluePoint42X" fmla="*/ 47 w 101"/>
                  <a:gd name="GluePoint42Y" fmla="*/ 45 h 101"/>
                  <a:gd name="GluePoint43X" fmla="*/ 44 w 101"/>
                  <a:gd name="GluePoint43Y" fmla="*/ 43 h 101"/>
                  <a:gd name="GluePoint44X" fmla="*/ 41 w 101"/>
                  <a:gd name="GluePoint44Y" fmla="*/ 37 h 101"/>
                  <a:gd name="GluePoint45X" fmla="*/ 33 w 101"/>
                  <a:gd name="GluePoint45Y" fmla="*/ 10 h 101"/>
                  <a:gd name="GluePoint46X" fmla="*/ 27 w 101"/>
                  <a:gd name="GluePoint46Y" fmla="*/ 0 h 1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01" h="101">
                    <a:moveTo>
                      <a:pt x="27" y="0"/>
                    </a:moveTo>
                    <a:lnTo>
                      <a:pt x="25" y="8"/>
                    </a:lnTo>
                    <a:lnTo>
                      <a:pt x="14" y="13"/>
                    </a:lnTo>
                    <a:lnTo>
                      <a:pt x="11" y="18"/>
                    </a:lnTo>
                    <a:lnTo>
                      <a:pt x="6" y="18"/>
                    </a:lnTo>
                    <a:lnTo>
                      <a:pt x="0" y="56"/>
                    </a:lnTo>
                    <a:lnTo>
                      <a:pt x="1" y="68"/>
                    </a:lnTo>
                    <a:lnTo>
                      <a:pt x="8" y="69"/>
                    </a:lnTo>
                    <a:lnTo>
                      <a:pt x="9" y="66"/>
                    </a:lnTo>
                    <a:lnTo>
                      <a:pt x="12" y="66"/>
                    </a:lnTo>
                    <a:lnTo>
                      <a:pt x="15" y="71"/>
                    </a:lnTo>
                    <a:lnTo>
                      <a:pt x="20" y="58"/>
                    </a:lnTo>
                    <a:lnTo>
                      <a:pt x="27" y="61"/>
                    </a:lnTo>
                    <a:lnTo>
                      <a:pt x="28" y="66"/>
                    </a:lnTo>
                    <a:lnTo>
                      <a:pt x="36" y="64"/>
                    </a:lnTo>
                    <a:lnTo>
                      <a:pt x="38" y="61"/>
                    </a:lnTo>
                    <a:lnTo>
                      <a:pt x="41" y="64"/>
                    </a:lnTo>
                    <a:lnTo>
                      <a:pt x="46" y="63"/>
                    </a:lnTo>
                    <a:lnTo>
                      <a:pt x="50" y="66"/>
                    </a:lnTo>
                    <a:lnTo>
                      <a:pt x="55" y="64"/>
                    </a:lnTo>
                    <a:lnTo>
                      <a:pt x="65" y="69"/>
                    </a:lnTo>
                    <a:lnTo>
                      <a:pt x="71" y="80"/>
                    </a:lnTo>
                    <a:lnTo>
                      <a:pt x="81" y="87"/>
                    </a:lnTo>
                    <a:lnTo>
                      <a:pt x="84" y="93"/>
                    </a:lnTo>
                    <a:lnTo>
                      <a:pt x="92" y="101"/>
                    </a:lnTo>
                    <a:lnTo>
                      <a:pt x="101" y="93"/>
                    </a:lnTo>
                    <a:lnTo>
                      <a:pt x="92" y="87"/>
                    </a:lnTo>
                    <a:lnTo>
                      <a:pt x="89" y="80"/>
                    </a:lnTo>
                    <a:lnTo>
                      <a:pt x="85" y="79"/>
                    </a:lnTo>
                    <a:lnTo>
                      <a:pt x="84" y="76"/>
                    </a:lnTo>
                    <a:lnTo>
                      <a:pt x="81" y="74"/>
                    </a:lnTo>
                    <a:lnTo>
                      <a:pt x="73" y="63"/>
                    </a:lnTo>
                    <a:lnTo>
                      <a:pt x="65" y="60"/>
                    </a:lnTo>
                    <a:lnTo>
                      <a:pt x="62" y="55"/>
                    </a:lnTo>
                    <a:lnTo>
                      <a:pt x="57" y="56"/>
                    </a:lnTo>
                    <a:lnTo>
                      <a:pt x="54" y="52"/>
                    </a:lnTo>
                    <a:lnTo>
                      <a:pt x="54" y="48"/>
                    </a:lnTo>
                    <a:lnTo>
                      <a:pt x="52" y="47"/>
                    </a:lnTo>
                    <a:lnTo>
                      <a:pt x="50" y="48"/>
                    </a:lnTo>
                    <a:lnTo>
                      <a:pt x="50" y="53"/>
                    </a:lnTo>
                    <a:lnTo>
                      <a:pt x="49" y="52"/>
                    </a:lnTo>
                    <a:lnTo>
                      <a:pt x="47" y="45"/>
                    </a:lnTo>
                    <a:lnTo>
                      <a:pt x="44" y="43"/>
                    </a:lnTo>
                    <a:lnTo>
                      <a:pt x="41" y="37"/>
                    </a:lnTo>
                    <a:lnTo>
                      <a:pt x="33" y="1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11" name="Freeform 164"/>
              <p:cNvSpPr/>
              <p:nvPr/>
            </p:nvSpPr>
            <p:spPr>
              <a:xfrm>
                <a:off x="5081760" y="2685960"/>
                <a:ext cx="34560" cy="536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53640"/>
                  <a:gd name="textAreaBottom" fmla="*/ 54000 h 53640"/>
                  <a:gd name="GluePoint1X" fmla="*/ 17 w 22"/>
                  <a:gd name="GluePoint1Y" fmla="*/ 0 h 34"/>
                  <a:gd name="GluePoint2X" fmla="*/ 8 w 22"/>
                  <a:gd name="GluePoint2Y" fmla="*/ 8 h 34"/>
                  <a:gd name="GluePoint3X" fmla="*/ 6 w 22"/>
                  <a:gd name="GluePoint3Y" fmla="*/ 10 h 34"/>
                  <a:gd name="GluePoint4X" fmla="*/ 5 w 22"/>
                  <a:gd name="GluePoint4Y" fmla="*/ 20 h 34"/>
                  <a:gd name="GluePoint5X" fmla="*/ 0 w 22"/>
                  <a:gd name="GluePoint5Y" fmla="*/ 28 h 34"/>
                  <a:gd name="GluePoint6X" fmla="*/ 3 w 22"/>
                  <a:gd name="GluePoint6Y" fmla="*/ 32 h 34"/>
                  <a:gd name="GluePoint7X" fmla="*/ 9 w 22"/>
                  <a:gd name="GluePoint7Y" fmla="*/ 34 h 34"/>
                  <a:gd name="GluePoint8X" fmla="*/ 12 w 22"/>
                  <a:gd name="GluePoint8Y" fmla="*/ 31 h 34"/>
                  <a:gd name="GluePoint9X" fmla="*/ 17 w 22"/>
                  <a:gd name="GluePoint9Y" fmla="*/ 34 h 34"/>
                  <a:gd name="GluePoint10X" fmla="*/ 22 w 22"/>
                  <a:gd name="GluePoint10Y" fmla="*/ 24 h 34"/>
                  <a:gd name="GluePoint11X" fmla="*/ 20 w 22"/>
                  <a:gd name="GluePoint11Y" fmla="*/ 23 h 34"/>
                  <a:gd name="GluePoint12X" fmla="*/ 12 w 22"/>
                  <a:gd name="GluePoint12Y" fmla="*/ 24 h 34"/>
                  <a:gd name="GluePoint13X" fmla="*/ 11 w 22"/>
                  <a:gd name="GluePoint13Y" fmla="*/ 23 h 34"/>
                  <a:gd name="GluePoint14X" fmla="*/ 12 w 22"/>
                  <a:gd name="GluePoint14Y" fmla="*/ 23 h 34"/>
                  <a:gd name="GluePoint15X" fmla="*/ 14 w 22"/>
                  <a:gd name="GluePoint15Y" fmla="*/ 20 h 34"/>
                  <a:gd name="GluePoint16X" fmla="*/ 22 w 22"/>
                  <a:gd name="GluePoint16Y" fmla="*/ 15 h 34"/>
                  <a:gd name="GluePoint17X" fmla="*/ 22 w 22"/>
                  <a:gd name="GluePoint17Y" fmla="*/ 8 h 34"/>
                  <a:gd name="GluePoint18X" fmla="*/ 17 w 22"/>
                  <a:gd name="GluePoint18Y" fmla="*/ 0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2" h="34">
                    <a:moveTo>
                      <a:pt x="17" y="0"/>
                    </a:moveTo>
                    <a:lnTo>
                      <a:pt x="8" y="8"/>
                    </a:lnTo>
                    <a:lnTo>
                      <a:pt x="6" y="10"/>
                    </a:lnTo>
                    <a:lnTo>
                      <a:pt x="5" y="20"/>
                    </a:lnTo>
                    <a:lnTo>
                      <a:pt x="0" y="28"/>
                    </a:lnTo>
                    <a:lnTo>
                      <a:pt x="3" y="32"/>
                    </a:lnTo>
                    <a:lnTo>
                      <a:pt x="9" y="34"/>
                    </a:lnTo>
                    <a:lnTo>
                      <a:pt x="12" y="31"/>
                    </a:lnTo>
                    <a:lnTo>
                      <a:pt x="17" y="34"/>
                    </a:lnTo>
                    <a:lnTo>
                      <a:pt x="22" y="24"/>
                    </a:lnTo>
                    <a:lnTo>
                      <a:pt x="20" y="23"/>
                    </a:lnTo>
                    <a:lnTo>
                      <a:pt x="12" y="24"/>
                    </a:lnTo>
                    <a:lnTo>
                      <a:pt x="11" y="23"/>
                    </a:lnTo>
                    <a:lnTo>
                      <a:pt x="12" y="23"/>
                    </a:lnTo>
                    <a:lnTo>
                      <a:pt x="14" y="20"/>
                    </a:lnTo>
                    <a:lnTo>
                      <a:pt x="22" y="15"/>
                    </a:lnTo>
                    <a:lnTo>
                      <a:pt x="22" y="8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12" name="Freeform 165"/>
              <p:cNvSpPr/>
              <p:nvPr/>
            </p:nvSpPr>
            <p:spPr>
              <a:xfrm>
                <a:off x="4133880" y="2658960"/>
                <a:ext cx="283680" cy="266400"/>
              </a:xfrm>
              <a:custGeom>
                <a:avLst/>
                <a:gdLst>
                  <a:gd name="textAreaLeft" fmla="*/ 0 w 283680"/>
                  <a:gd name="textAreaRight" fmla="*/ 284040 w 283680"/>
                  <a:gd name="textAreaTop" fmla="*/ 0 h 266400"/>
                  <a:gd name="textAreaBottom" fmla="*/ 266760 h 266400"/>
                  <a:gd name="GluePoint1X" fmla="*/ 25 w 179"/>
                  <a:gd name="GluePoint1Y" fmla="*/ 132 h 168"/>
                  <a:gd name="GluePoint2X" fmla="*/ 36 w 179"/>
                  <a:gd name="GluePoint2Y" fmla="*/ 140 h 168"/>
                  <a:gd name="GluePoint3X" fmla="*/ 42 w 179"/>
                  <a:gd name="GluePoint3Y" fmla="*/ 148 h 168"/>
                  <a:gd name="GluePoint4X" fmla="*/ 42 w 179"/>
                  <a:gd name="GluePoint4Y" fmla="*/ 159 h 168"/>
                  <a:gd name="GluePoint5X" fmla="*/ 52 w 179"/>
                  <a:gd name="GluePoint5Y" fmla="*/ 165 h 168"/>
                  <a:gd name="GluePoint6X" fmla="*/ 54 w 179"/>
                  <a:gd name="GluePoint6Y" fmla="*/ 168 h 168"/>
                  <a:gd name="GluePoint7X" fmla="*/ 63 w 179"/>
                  <a:gd name="GluePoint7Y" fmla="*/ 165 h 168"/>
                  <a:gd name="GluePoint8X" fmla="*/ 74 w 179"/>
                  <a:gd name="GluePoint8Y" fmla="*/ 164 h 168"/>
                  <a:gd name="GluePoint9X" fmla="*/ 85 w 179"/>
                  <a:gd name="GluePoint9Y" fmla="*/ 157 h 168"/>
                  <a:gd name="GluePoint10X" fmla="*/ 93 w 179"/>
                  <a:gd name="GluePoint10Y" fmla="*/ 149 h 168"/>
                  <a:gd name="GluePoint11X" fmla="*/ 98 w 179"/>
                  <a:gd name="GluePoint11Y" fmla="*/ 132 h 168"/>
                  <a:gd name="GluePoint12X" fmla="*/ 104 w 179"/>
                  <a:gd name="GluePoint12Y" fmla="*/ 122 h 168"/>
                  <a:gd name="GluePoint13X" fmla="*/ 128 w 179"/>
                  <a:gd name="GluePoint13Y" fmla="*/ 128 h 168"/>
                  <a:gd name="GluePoint14X" fmla="*/ 143 w 179"/>
                  <a:gd name="GluePoint14Y" fmla="*/ 106 h 168"/>
                  <a:gd name="GluePoint15X" fmla="*/ 154 w 179"/>
                  <a:gd name="GluePoint15Y" fmla="*/ 86 h 168"/>
                  <a:gd name="GluePoint16X" fmla="*/ 163 w 179"/>
                  <a:gd name="GluePoint16Y" fmla="*/ 49 h 168"/>
                  <a:gd name="GluePoint17X" fmla="*/ 179 w 179"/>
                  <a:gd name="GluePoint17Y" fmla="*/ 37 h 168"/>
                  <a:gd name="GluePoint18X" fmla="*/ 173 w 179"/>
                  <a:gd name="GluePoint18Y" fmla="*/ 22 h 168"/>
                  <a:gd name="GluePoint19X" fmla="*/ 165 w 179"/>
                  <a:gd name="GluePoint19Y" fmla="*/ 0 h 168"/>
                  <a:gd name="GluePoint20X" fmla="*/ 157 w 179"/>
                  <a:gd name="GluePoint20Y" fmla="*/ 4 h 168"/>
                  <a:gd name="GluePoint21X" fmla="*/ 147 w 179"/>
                  <a:gd name="GluePoint21Y" fmla="*/ 11 h 168"/>
                  <a:gd name="GluePoint22X" fmla="*/ 116 w 179"/>
                  <a:gd name="GluePoint22Y" fmla="*/ 8 h 168"/>
                  <a:gd name="GluePoint23X" fmla="*/ 101 w 179"/>
                  <a:gd name="GluePoint23Y" fmla="*/ 17 h 168"/>
                  <a:gd name="GluePoint24X" fmla="*/ 79 w 179"/>
                  <a:gd name="GluePoint24Y" fmla="*/ 8 h 168"/>
                  <a:gd name="GluePoint25X" fmla="*/ 66 w 179"/>
                  <a:gd name="GluePoint25Y" fmla="*/ 14 h 168"/>
                  <a:gd name="GluePoint26X" fmla="*/ 55 w 179"/>
                  <a:gd name="GluePoint26Y" fmla="*/ 4 h 168"/>
                  <a:gd name="GluePoint27X" fmla="*/ 31 w 179"/>
                  <a:gd name="GluePoint27Y" fmla="*/ 0 h 168"/>
                  <a:gd name="GluePoint28X" fmla="*/ 19 w 179"/>
                  <a:gd name="GluePoint28Y" fmla="*/ 17 h 168"/>
                  <a:gd name="GluePoint29X" fmla="*/ 14 w 179"/>
                  <a:gd name="GluePoint29Y" fmla="*/ 37 h 168"/>
                  <a:gd name="GluePoint30X" fmla="*/ 15 w 179"/>
                  <a:gd name="GluePoint30Y" fmla="*/ 48 h 168"/>
                  <a:gd name="GluePoint31X" fmla="*/ 14 w 179"/>
                  <a:gd name="GluePoint31Y" fmla="*/ 61 h 168"/>
                  <a:gd name="GluePoint32X" fmla="*/ 14 w 179"/>
                  <a:gd name="GluePoint32Y" fmla="*/ 67 h 168"/>
                  <a:gd name="GluePoint33X" fmla="*/ 6 w 179"/>
                  <a:gd name="GluePoint33Y" fmla="*/ 82 h 168"/>
                  <a:gd name="GluePoint34X" fmla="*/ 0 w 179"/>
                  <a:gd name="GluePoint34Y" fmla="*/ 119 h 1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79" h="168">
                    <a:moveTo>
                      <a:pt x="1" y="132"/>
                    </a:moveTo>
                    <a:lnTo>
                      <a:pt x="25" y="132"/>
                    </a:lnTo>
                    <a:lnTo>
                      <a:pt x="33" y="135"/>
                    </a:lnTo>
                    <a:lnTo>
                      <a:pt x="36" y="140"/>
                    </a:lnTo>
                    <a:lnTo>
                      <a:pt x="39" y="148"/>
                    </a:lnTo>
                    <a:lnTo>
                      <a:pt x="42" y="148"/>
                    </a:lnTo>
                    <a:lnTo>
                      <a:pt x="41" y="149"/>
                    </a:lnTo>
                    <a:lnTo>
                      <a:pt x="42" y="159"/>
                    </a:lnTo>
                    <a:lnTo>
                      <a:pt x="47" y="165"/>
                    </a:lnTo>
                    <a:lnTo>
                      <a:pt x="52" y="165"/>
                    </a:lnTo>
                    <a:lnTo>
                      <a:pt x="54" y="165"/>
                    </a:lnTo>
                    <a:lnTo>
                      <a:pt x="54" y="168"/>
                    </a:lnTo>
                    <a:lnTo>
                      <a:pt x="58" y="165"/>
                    </a:lnTo>
                    <a:lnTo>
                      <a:pt x="63" y="165"/>
                    </a:lnTo>
                    <a:lnTo>
                      <a:pt x="68" y="160"/>
                    </a:lnTo>
                    <a:lnTo>
                      <a:pt x="74" y="164"/>
                    </a:lnTo>
                    <a:lnTo>
                      <a:pt x="84" y="164"/>
                    </a:lnTo>
                    <a:lnTo>
                      <a:pt x="85" y="157"/>
                    </a:lnTo>
                    <a:lnTo>
                      <a:pt x="87" y="159"/>
                    </a:lnTo>
                    <a:lnTo>
                      <a:pt x="93" y="149"/>
                    </a:lnTo>
                    <a:lnTo>
                      <a:pt x="93" y="140"/>
                    </a:lnTo>
                    <a:lnTo>
                      <a:pt x="98" y="132"/>
                    </a:lnTo>
                    <a:lnTo>
                      <a:pt x="104" y="127"/>
                    </a:lnTo>
                    <a:lnTo>
                      <a:pt x="104" y="122"/>
                    </a:lnTo>
                    <a:lnTo>
                      <a:pt x="120" y="120"/>
                    </a:lnTo>
                    <a:lnTo>
                      <a:pt x="128" y="128"/>
                    </a:lnTo>
                    <a:lnTo>
                      <a:pt x="133" y="128"/>
                    </a:lnTo>
                    <a:lnTo>
                      <a:pt x="143" y="106"/>
                    </a:lnTo>
                    <a:lnTo>
                      <a:pt x="146" y="95"/>
                    </a:lnTo>
                    <a:lnTo>
                      <a:pt x="154" y="86"/>
                    </a:lnTo>
                    <a:lnTo>
                      <a:pt x="157" y="67"/>
                    </a:lnTo>
                    <a:lnTo>
                      <a:pt x="163" y="49"/>
                    </a:lnTo>
                    <a:lnTo>
                      <a:pt x="166" y="45"/>
                    </a:lnTo>
                    <a:lnTo>
                      <a:pt x="179" y="37"/>
                    </a:lnTo>
                    <a:lnTo>
                      <a:pt x="177" y="27"/>
                    </a:lnTo>
                    <a:lnTo>
                      <a:pt x="173" y="22"/>
                    </a:lnTo>
                    <a:lnTo>
                      <a:pt x="173" y="11"/>
                    </a:lnTo>
                    <a:lnTo>
                      <a:pt x="165" y="0"/>
                    </a:lnTo>
                    <a:lnTo>
                      <a:pt x="158" y="0"/>
                    </a:lnTo>
                    <a:lnTo>
                      <a:pt x="157" y="4"/>
                    </a:lnTo>
                    <a:lnTo>
                      <a:pt x="152" y="4"/>
                    </a:lnTo>
                    <a:lnTo>
                      <a:pt x="147" y="11"/>
                    </a:lnTo>
                    <a:lnTo>
                      <a:pt x="136" y="6"/>
                    </a:lnTo>
                    <a:lnTo>
                      <a:pt x="116" y="8"/>
                    </a:lnTo>
                    <a:lnTo>
                      <a:pt x="104" y="17"/>
                    </a:lnTo>
                    <a:lnTo>
                      <a:pt x="101" y="17"/>
                    </a:lnTo>
                    <a:lnTo>
                      <a:pt x="90" y="16"/>
                    </a:lnTo>
                    <a:lnTo>
                      <a:pt x="79" y="8"/>
                    </a:lnTo>
                    <a:lnTo>
                      <a:pt x="73" y="9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55" y="4"/>
                    </a:lnTo>
                    <a:lnTo>
                      <a:pt x="44" y="0"/>
                    </a:lnTo>
                    <a:lnTo>
                      <a:pt x="31" y="0"/>
                    </a:lnTo>
                    <a:lnTo>
                      <a:pt x="22" y="6"/>
                    </a:lnTo>
                    <a:lnTo>
                      <a:pt x="19" y="17"/>
                    </a:lnTo>
                    <a:lnTo>
                      <a:pt x="14" y="24"/>
                    </a:lnTo>
                    <a:lnTo>
                      <a:pt x="14" y="37"/>
                    </a:lnTo>
                    <a:lnTo>
                      <a:pt x="12" y="41"/>
                    </a:lnTo>
                    <a:lnTo>
                      <a:pt x="15" y="48"/>
                    </a:lnTo>
                    <a:lnTo>
                      <a:pt x="17" y="58"/>
                    </a:lnTo>
                    <a:lnTo>
                      <a:pt x="14" y="61"/>
                    </a:lnTo>
                    <a:lnTo>
                      <a:pt x="15" y="64"/>
                    </a:lnTo>
                    <a:lnTo>
                      <a:pt x="14" y="67"/>
                    </a:lnTo>
                    <a:lnTo>
                      <a:pt x="8" y="75"/>
                    </a:lnTo>
                    <a:lnTo>
                      <a:pt x="6" y="82"/>
                    </a:lnTo>
                    <a:lnTo>
                      <a:pt x="1" y="93"/>
                    </a:lnTo>
                    <a:lnTo>
                      <a:pt x="0" y="119"/>
                    </a:lnTo>
                    <a:lnTo>
                      <a:pt x="1" y="13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13" name="Freeform 166"/>
              <p:cNvSpPr/>
              <p:nvPr/>
            </p:nvSpPr>
            <p:spPr>
              <a:xfrm>
                <a:off x="4272120" y="2676600"/>
                <a:ext cx="188640" cy="321840"/>
              </a:xfrm>
              <a:custGeom>
                <a:avLst/>
                <a:gdLst>
                  <a:gd name="textAreaLeft" fmla="*/ 0 w 188640"/>
                  <a:gd name="textAreaRight" fmla="*/ 189000 w 188640"/>
                  <a:gd name="textAreaTop" fmla="*/ 0 h 321840"/>
                  <a:gd name="textAreaBottom" fmla="*/ 322200 h 321840"/>
                  <a:gd name="GluePoint1X" fmla="*/ 44 w 119"/>
                  <a:gd name="GluePoint1Y" fmla="*/ 193 h 203"/>
                  <a:gd name="GluePoint2X" fmla="*/ 59 w 119"/>
                  <a:gd name="GluePoint2Y" fmla="*/ 191 h 203"/>
                  <a:gd name="GluePoint3X" fmla="*/ 75 w 119"/>
                  <a:gd name="GluePoint3Y" fmla="*/ 193 h 203"/>
                  <a:gd name="GluePoint4X" fmla="*/ 95 w 119"/>
                  <a:gd name="GluePoint4Y" fmla="*/ 193 h 203"/>
                  <a:gd name="GluePoint5X" fmla="*/ 110 w 119"/>
                  <a:gd name="GluePoint5Y" fmla="*/ 198 h 203"/>
                  <a:gd name="GluePoint6X" fmla="*/ 116 w 119"/>
                  <a:gd name="GluePoint6Y" fmla="*/ 203 h 203"/>
                  <a:gd name="GluePoint7X" fmla="*/ 119 w 119"/>
                  <a:gd name="GluePoint7Y" fmla="*/ 199 h 203"/>
                  <a:gd name="GluePoint8X" fmla="*/ 119 w 119"/>
                  <a:gd name="GluePoint8Y" fmla="*/ 182 h 203"/>
                  <a:gd name="GluePoint9X" fmla="*/ 116 w 119"/>
                  <a:gd name="GluePoint9Y" fmla="*/ 182 h 203"/>
                  <a:gd name="GluePoint10X" fmla="*/ 106 w 119"/>
                  <a:gd name="GluePoint10Y" fmla="*/ 170 h 203"/>
                  <a:gd name="GluePoint11X" fmla="*/ 95 w 119"/>
                  <a:gd name="GluePoint11Y" fmla="*/ 146 h 203"/>
                  <a:gd name="GluePoint12X" fmla="*/ 94 w 119"/>
                  <a:gd name="GluePoint12Y" fmla="*/ 127 h 203"/>
                  <a:gd name="GluePoint13X" fmla="*/ 98 w 119"/>
                  <a:gd name="GluePoint13Y" fmla="*/ 119 h 203"/>
                  <a:gd name="GluePoint14X" fmla="*/ 106 w 119"/>
                  <a:gd name="GluePoint14Y" fmla="*/ 101 h 203"/>
                  <a:gd name="GluePoint15X" fmla="*/ 100 w 119"/>
                  <a:gd name="GluePoint15Y" fmla="*/ 79 h 203"/>
                  <a:gd name="GluePoint16X" fmla="*/ 98 w 119"/>
                  <a:gd name="GluePoint16Y" fmla="*/ 75 h 203"/>
                  <a:gd name="GluePoint17X" fmla="*/ 90 w 119"/>
                  <a:gd name="GluePoint17Y" fmla="*/ 72 h 203"/>
                  <a:gd name="GluePoint18X" fmla="*/ 86 w 119"/>
                  <a:gd name="GluePoint18Y" fmla="*/ 63 h 203"/>
                  <a:gd name="GluePoint19X" fmla="*/ 87 w 119"/>
                  <a:gd name="GluePoint19Y" fmla="*/ 58 h 203"/>
                  <a:gd name="GluePoint20X" fmla="*/ 89 w 119"/>
                  <a:gd name="GluePoint20Y" fmla="*/ 56 h 203"/>
                  <a:gd name="GluePoint21X" fmla="*/ 103 w 119"/>
                  <a:gd name="GluePoint21Y" fmla="*/ 56 h 203"/>
                  <a:gd name="GluePoint22X" fmla="*/ 105 w 119"/>
                  <a:gd name="GluePoint22Y" fmla="*/ 55 h 203"/>
                  <a:gd name="GluePoint23X" fmla="*/ 105 w 119"/>
                  <a:gd name="GluePoint23Y" fmla="*/ 50 h 203"/>
                  <a:gd name="GluePoint24X" fmla="*/ 97 w 119"/>
                  <a:gd name="GluePoint24Y" fmla="*/ 37 h 203"/>
                  <a:gd name="GluePoint25X" fmla="*/ 98 w 119"/>
                  <a:gd name="GluePoint25Y" fmla="*/ 21 h 203"/>
                  <a:gd name="GluePoint26X" fmla="*/ 94 w 119"/>
                  <a:gd name="GluePoint26Y" fmla="*/ 6 h 203"/>
                  <a:gd name="GluePoint27X" fmla="*/ 90 w 119"/>
                  <a:gd name="GluePoint27Y" fmla="*/ 3 h 203"/>
                  <a:gd name="GluePoint28X" fmla="*/ 90 w 119"/>
                  <a:gd name="GluePoint28Y" fmla="*/ 0 h 203"/>
                  <a:gd name="GluePoint29X" fmla="*/ 86 w 119"/>
                  <a:gd name="GluePoint29Y" fmla="*/ 0 h 203"/>
                  <a:gd name="GluePoint30X" fmla="*/ 86 w 119"/>
                  <a:gd name="GluePoint30Y" fmla="*/ 11 h 203"/>
                  <a:gd name="GluePoint31X" fmla="*/ 90 w 119"/>
                  <a:gd name="GluePoint31Y" fmla="*/ 16 h 203"/>
                  <a:gd name="GluePoint32X" fmla="*/ 92 w 119"/>
                  <a:gd name="GluePoint32Y" fmla="*/ 26 h 203"/>
                  <a:gd name="GluePoint33X" fmla="*/ 79 w 119"/>
                  <a:gd name="GluePoint33Y" fmla="*/ 34 h 203"/>
                  <a:gd name="GluePoint34X" fmla="*/ 76 w 119"/>
                  <a:gd name="GluePoint34Y" fmla="*/ 38 h 203"/>
                  <a:gd name="GluePoint35X" fmla="*/ 70 w 119"/>
                  <a:gd name="GluePoint35Y" fmla="*/ 56 h 203"/>
                  <a:gd name="GluePoint36X" fmla="*/ 67 w 119"/>
                  <a:gd name="GluePoint36Y" fmla="*/ 75 h 203"/>
                  <a:gd name="GluePoint37X" fmla="*/ 59 w 119"/>
                  <a:gd name="GluePoint37Y" fmla="*/ 84 h 203"/>
                  <a:gd name="GluePoint38X" fmla="*/ 56 w 119"/>
                  <a:gd name="GluePoint38Y" fmla="*/ 95 h 203"/>
                  <a:gd name="GluePoint39X" fmla="*/ 46 w 119"/>
                  <a:gd name="GluePoint39Y" fmla="*/ 117 h 203"/>
                  <a:gd name="GluePoint40X" fmla="*/ 41 w 119"/>
                  <a:gd name="GluePoint40Y" fmla="*/ 117 h 203"/>
                  <a:gd name="GluePoint41X" fmla="*/ 33 w 119"/>
                  <a:gd name="GluePoint41Y" fmla="*/ 109 h 203"/>
                  <a:gd name="GluePoint42X" fmla="*/ 17 w 119"/>
                  <a:gd name="GluePoint42Y" fmla="*/ 111 h 203"/>
                  <a:gd name="GluePoint43X" fmla="*/ 17 w 119"/>
                  <a:gd name="GluePoint43Y" fmla="*/ 116 h 203"/>
                  <a:gd name="GluePoint44X" fmla="*/ 11 w 119"/>
                  <a:gd name="GluePoint44Y" fmla="*/ 121 h 203"/>
                  <a:gd name="GluePoint45X" fmla="*/ 6 w 119"/>
                  <a:gd name="GluePoint45Y" fmla="*/ 129 h 203"/>
                  <a:gd name="GluePoint46X" fmla="*/ 6 w 119"/>
                  <a:gd name="GluePoint46Y" fmla="*/ 138 h 203"/>
                  <a:gd name="GluePoint47X" fmla="*/ 0 w 119"/>
                  <a:gd name="GluePoint47Y" fmla="*/ 148 h 203"/>
                  <a:gd name="GluePoint48X" fmla="*/ 3 w 119"/>
                  <a:gd name="GluePoint48Y" fmla="*/ 153 h 203"/>
                  <a:gd name="GluePoint49X" fmla="*/ 6 w 119"/>
                  <a:gd name="GluePoint49Y" fmla="*/ 151 h 203"/>
                  <a:gd name="GluePoint50X" fmla="*/ 9 w 119"/>
                  <a:gd name="GluePoint50Y" fmla="*/ 159 h 203"/>
                  <a:gd name="GluePoint51X" fmla="*/ 16 w 119"/>
                  <a:gd name="GluePoint51Y" fmla="*/ 162 h 203"/>
                  <a:gd name="GluePoint52X" fmla="*/ 19 w 119"/>
                  <a:gd name="GluePoint52Y" fmla="*/ 161 h 203"/>
                  <a:gd name="GluePoint53X" fmla="*/ 17 w 119"/>
                  <a:gd name="GluePoint53Y" fmla="*/ 167 h 203"/>
                  <a:gd name="GluePoint54X" fmla="*/ 21 w 119"/>
                  <a:gd name="GluePoint54Y" fmla="*/ 169 h 203"/>
                  <a:gd name="GluePoint55X" fmla="*/ 24 w 119"/>
                  <a:gd name="GluePoint55Y" fmla="*/ 175 h 203"/>
                  <a:gd name="GluePoint56X" fmla="*/ 21 w 119"/>
                  <a:gd name="GluePoint56Y" fmla="*/ 193 h 203"/>
                  <a:gd name="GluePoint57X" fmla="*/ 44 w 119"/>
                  <a:gd name="GluePoint57Y" fmla="*/ 193 h 20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9" h="203">
                    <a:moveTo>
                      <a:pt x="44" y="193"/>
                    </a:moveTo>
                    <a:lnTo>
                      <a:pt x="59" y="191"/>
                    </a:lnTo>
                    <a:lnTo>
                      <a:pt x="75" y="193"/>
                    </a:lnTo>
                    <a:lnTo>
                      <a:pt x="95" y="193"/>
                    </a:lnTo>
                    <a:lnTo>
                      <a:pt x="110" y="198"/>
                    </a:lnTo>
                    <a:lnTo>
                      <a:pt x="116" y="203"/>
                    </a:lnTo>
                    <a:lnTo>
                      <a:pt x="119" y="199"/>
                    </a:lnTo>
                    <a:lnTo>
                      <a:pt x="119" y="182"/>
                    </a:lnTo>
                    <a:lnTo>
                      <a:pt x="116" y="182"/>
                    </a:lnTo>
                    <a:lnTo>
                      <a:pt x="106" y="170"/>
                    </a:lnTo>
                    <a:lnTo>
                      <a:pt x="95" y="146"/>
                    </a:lnTo>
                    <a:lnTo>
                      <a:pt x="94" y="127"/>
                    </a:lnTo>
                    <a:lnTo>
                      <a:pt x="98" y="119"/>
                    </a:lnTo>
                    <a:lnTo>
                      <a:pt x="106" y="101"/>
                    </a:lnTo>
                    <a:lnTo>
                      <a:pt x="100" y="79"/>
                    </a:lnTo>
                    <a:lnTo>
                      <a:pt x="98" y="75"/>
                    </a:lnTo>
                    <a:lnTo>
                      <a:pt x="90" y="72"/>
                    </a:lnTo>
                    <a:lnTo>
                      <a:pt x="86" y="63"/>
                    </a:lnTo>
                    <a:lnTo>
                      <a:pt x="87" y="58"/>
                    </a:lnTo>
                    <a:lnTo>
                      <a:pt x="89" y="56"/>
                    </a:lnTo>
                    <a:lnTo>
                      <a:pt x="103" y="56"/>
                    </a:lnTo>
                    <a:lnTo>
                      <a:pt x="105" y="55"/>
                    </a:lnTo>
                    <a:lnTo>
                      <a:pt x="105" y="50"/>
                    </a:lnTo>
                    <a:lnTo>
                      <a:pt x="97" y="37"/>
                    </a:lnTo>
                    <a:lnTo>
                      <a:pt x="98" y="21"/>
                    </a:lnTo>
                    <a:lnTo>
                      <a:pt x="94" y="6"/>
                    </a:lnTo>
                    <a:lnTo>
                      <a:pt x="90" y="3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6" y="11"/>
                    </a:lnTo>
                    <a:lnTo>
                      <a:pt x="90" y="16"/>
                    </a:lnTo>
                    <a:lnTo>
                      <a:pt x="92" y="26"/>
                    </a:lnTo>
                    <a:lnTo>
                      <a:pt x="79" y="34"/>
                    </a:lnTo>
                    <a:lnTo>
                      <a:pt x="76" y="38"/>
                    </a:lnTo>
                    <a:lnTo>
                      <a:pt x="70" y="56"/>
                    </a:lnTo>
                    <a:lnTo>
                      <a:pt x="67" y="75"/>
                    </a:lnTo>
                    <a:lnTo>
                      <a:pt x="59" y="84"/>
                    </a:lnTo>
                    <a:lnTo>
                      <a:pt x="56" y="95"/>
                    </a:lnTo>
                    <a:lnTo>
                      <a:pt x="46" y="117"/>
                    </a:lnTo>
                    <a:lnTo>
                      <a:pt x="41" y="117"/>
                    </a:lnTo>
                    <a:lnTo>
                      <a:pt x="33" y="109"/>
                    </a:lnTo>
                    <a:lnTo>
                      <a:pt x="17" y="111"/>
                    </a:lnTo>
                    <a:lnTo>
                      <a:pt x="17" y="116"/>
                    </a:lnTo>
                    <a:lnTo>
                      <a:pt x="11" y="121"/>
                    </a:lnTo>
                    <a:lnTo>
                      <a:pt x="6" y="129"/>
                    </a:lnTo>
                    <a:lnTo>
                      <a:pt x="6" y="138"/>
                    </a:lnTo>
                    <a:lnTo>
                      <a:pt x="0" y="148"/>
                    </a:lnTo>
                    <a:lnTo>
                      <a:pt x="3" y="153"/>
                    </a:lnTo>
                    <a:lnTo>
                      <a:pt x="6" y="151"/>
                    </a:lnTo>
                    <a:lnTo>
                      <a:pt x="9" y="159"/>
                    </a:lnTo>
                    <a:lnTo>
                      <a:pt x="16" y="162"/>
                    </a:lnTo>
                    <a:lnTo>
                      <a:pt x="19" y="161"/>
                    </a:lnTo>
                    <a:lnTo>
                      <a:pt x="17" y="167"/>
                    </a:lnTo>
                    <a:lnTo>
                      <a:pt x="21" y="169"/>
                    </a:lnTo>
                    <a:lnTo>
                      <a:pt x="24" y="175"/>
                    </a:lnTo>
                    <a:lnTo>
                      <a:pt x="21" y="193"/>
                    </a:lnTo>
                    <a:lnTo>
                      <a:pt x="44" y="19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14" name="Freeform 167"/>
              <p:cNvSpPr/>
              <p:nvPr/>
            </p:nvSpPr>
            <p:spPr>
              <a:xfrm>
                <a:off x="4776840" y="3071880"/>
                <a:ext cx="43920" cy="489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48960"/>
                  <a:gd name="textAreaBottom" fmla="*/ 49320 h 48960"/>
                  <a:gd name="GluePoint1X" fmla="*/ 22 w 28"/>
                  <a:gd name="GluePoint1Y" fmla="*/ 0 h 31"/>
                  <a:gd name="GluePoint2X" fmla="*/ 19 w 28"/>
                  <a:gd name="GluePoint2Y" fmla="*/ 2 h 31"/>
                  <a:gd name="GluePoint3X" fmla="*/ 15 w 28"/>
                  <a:gd name="GluePoint3Y" fmla="*/ 7 h 31"/>
                  <a:gd name="GluePoint4X" fmla="*/ 11 w 28"/>
                  <a:gd name="GluePoint4Y" fmla="*/ 5 h 31"/>
                  <a:gd name="GluePoint5X" fmla="*/ 3 w 28"/>
                  <a:gd name="GluePoint5Y" fmla="*/ 16 h 31"/>
                  <a:gd name="GluePoint6X" fmla="*/ 0 w 28"/>
                  <a:gd name="GluePoint6Y" fmla="*/ 24 h 31"/>
                  <a:gd name="GluePoint7X" fmla="*/ 1 w 28"/>
                  <a:gd name="GluePoint7Y" fmla="*/ 29 h 31"/>
                  <a:gd name="GluePoint8X" fmla="*/ 3 w 28"/>
                  <a:gd name="GluePoint8Y" fmla="*/ 26 h 31"/>
                  <a:gd name="GluePoint9X" fmla="*/ 4 w 28"/>
                  <a:gd name="GluePoint9Y" fmla="*/ 26 h 31"/>
                  <a:gd name="GluePoint10X" fmla="*/ 8 w 28"/>
                  <a:gd name="GluePoint10Y" fmla="*/ 31 h 31"/>
                  <a:gd name="GluePoint11X" fmla="*/ 12 w 28"/>
                  <a:gd name="GluePoint11Y" fmla="*/ 29 h 31"/>
                  <a:gd name="GluePoint12X" fmla="*/ 15 w 28"/>
                  <a:gd name="GluePoint12Y" fmla="*/ 24 h 31"/>
                  <a:gd name="GluePoint13X" fmla="*/ 22 w 28"/>
                  <a:gd name="GluePoint13Y" fmla="*/ 23 h 31"/>
                  <a:gd name="GluePoint14X" fmla="*/ 25 w 28"/>
                  <a:gd name="GluePoint14Y" fmla="*/ 24 h 31"/>
                  <a:gd name="GluePoint15X" fmla="*/ 28 w 28"/>
                  <a:gd name="GluePoint15Y" fmla="*/ 16 h 31"/>
                  <a:gd name="GluePoint16X" fmla="*/ 22 w 28"/>
                  <a:gd name="GluePoint16Y" fmla="*/ 0 h 3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8" h="31">
                    <a:moveTo>
                      <a:pt x="22" y="0"/>
                    </a:moveTo>
                    <a:lnTo>
                      <a:pt x="19" y="2"/>
                    </a:lnTo>
                    <a:lnTo>
                      <a:pt x="15" y="7"/>
                    </a:lnTo>
                    <a:lnTo>
                      <a:pt x="11" y="5"/>
                    </a:lnTo>
                    <a:lnTo>
                      <a:pt x="3" y="16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8" y="31"/>
                    </a:lnTo>
                    <a:lnTo>
                      <a:pt x="12" y="29"/>
                    </a:lnTo>
                    <a:lnTo>
                      <a:pt x="15" y="24"/>
                    </a:lnTo>
                    <a:lnTo>
                      <a:pt x="22" y="23"/>
                    </a:lnTo>
                    <a:lnTo>
                      <a:pt x="25" y="24"/>
                    </a:lnTo>
                    <a:lnTo>
                      <a:pt x="28" y="16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4480" bIns="244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15" name="Freeform 168"/>
              <p:cNvSpPr/>
              <p:nvPr/>
            </p:nvSpPr>
            <p:spPr>
              <a:xfrm>
                <a:off x="4421160" y="2735280"/>
                <a:ext cx="317160" cy="229680"/>
              </a:xfrm>
              <a:custGeom>
                <a:avLst/>
                <a:gdLst>
                  <a:gd name="textAreaLeft" fmla="*/ 0 w 317160"/>
                  <a:gd name="textAreaRight" fmla="*/ 317520 w 317160"/>
                  <a:gd name="textAreaTop" fmla="*/ 0 h 229680"/>
                  <a:gd name="textAreaBottom" fmla="*/ 230040 h 229680"/>
                  <a:gd name="GluePoint1X" fmla="*/ 192 w 200"/>
                  <a:gd name="GluePoint1Y" fmla="*/ 103 h 145"/>
                  <a:gd name="GluePoint2X" fmla="*/ 187 w 200"/>
                  <a:gd name="GluePoint2Y" fmla="*/ 104 h 145"/>
                  <a:gd name="GluePoint3X" fmla="*/ 181 w 200"/>
                  <a:gd name="GluePoint3Y" fmla="*/ 101 h 145"/>
                  <a:gd name="GluePoint4X" fmla="*/ 165 w 200"/>
                  <a:gd name="GluePoint4Y" fmla="*/ 103 h 145"/>
                  <a:gd name="GluePoint5X" fmla="*/ 158 w 200"/>
                  <a:gd name="GluePoint5Y" fmla="*/ 108 h 145"/>
                  <a:gd name="GluePoint6X" fmla="*/ 136 w 200"/>
                  <a:gd name="GluePoint6Y" fmla="*/ 112 h 145"/>
                  <a:gd name="GluePoint7X" fmla="*/ 125 w 200"/>
                  <a:gd name="GluePoint7Y" fmla="*/ 112 h 145"/>
                  <a:gd name="GluePoint8X" fmla="*/ 122 w 200"/>
                  <a:gd name="GluePoint8Y" fmla="*/ 119 h 145"/>
                  <a:gd name="GluePoint9X" fmla="*/ 98 w 200"/>
                  <a:gd name="GluePoint9Y" fmla="*/ 114 h 145"/>
                  <a:gd name="GluePoint10X" fmla="*/ 93 w 200"/>
                  <a:gd name="GluePoint10Y" fmla="*/ 116 h 145"/>
                  <a:gd name="GluePoint11X" fmla="*/ 76 w 200"/>
                  <a:gd name="GluePoint11Y" fmla="*/ 103 h 145"/>
                  <a:gd name="GluePoint12X" fmla="*/ 66 w 200"/>
                  <a:gd name="GluePoint12Y" fmla="*/ 129 h 145"/>
                  <a:gd name="GluePoint13X" fmla="*/ 54 w 200"/>
                  <a:gd name="GluePoint13Y" fmla="*/ 135 h 145"/>
                  <a:gd name="GluePoint14X" fmla="*/ 38 w 200"/>
                  <a:gd name="GluePoint14Y" fmla="*/ 130 h 145"/>
                  <a:gd name="GluePoint15X" fmla="*/ 25 w 200"/>
                  <a:gd name="GluePoint15Y" fmla="*/ 145 h 145"/>
                  <a:gd name="GluePoint16X" fmla="*/ 12 w 200"/>
                  <a:gd name="GluePoint16Y" fmla="*/ 133 h 145"/>
                  <a:gd name="GluePoint17X" fmla="*/ 0 w 200"/>
                  <a:gd name="GluePoint17Y" fmla="*/ 90 h 145"/>
                  <a:gd name="GluePoint18X" fmla="*/ 12 w 200"/>
                  <a:gd name="GluePoint18Y" fmla="*/ 64 h 145"/>
                  <a:gd name="GluePoint19X" fmla="*/ 28 w 200"/>
                  <a:gd name="GluePoint19Y" fmla="*/ 59 h 145"/>
                  <a:gd name="GluePoint20X" fmla="*/ 36 w 200"/>
                  <a:gd name="GluePoint20Y" fmla="*/ 61 h 145"/>
                  <a:gd name="GluePoint21X" fmla="*/ 63 w 200"/>
                  <a:gd name="GluePoint21Y" fmla="*/ 53 h 145"/>
                  <a:gd name="GluePoint22X" fmla="*/ 68 w 200"/>
                  <a:gd name="GluePoint22Y" fmla="*/ 40 h 145"/>
                  <a:gd name="GluePoint23X" fmla="*/ 90 w 200"/>
                  <a:gd name="GluePoint23Y" fmla="*/ 34 h 145"/>
                  <a:gd name="GluePoint24X" fmla="*/ 98 w 200"/>
                  <a:gd name="GluePoint24Y" fmla="*/ 27 h 145"/>
                  <a:gd name="GluePoint25X" fmla="*/ 111 w 200"/>
                  <a:gd name="GluePoint25Y" fmla="*/ 13 h 145"/>
                  <a:gd name="GluePoint26X" fmla="*/ 112 w 200"/>
                  <a:gd name="GluePoint26Y" fmla="*/ 3 h 145"/>
                  <a:gd name="GluePoint27X" fmla="*/ 136 w 200"/>
                  <a:gd name="GluePoint27Y" fmla="*/ 18 h 145"/>
                  <a:gd name="GluePoint28X" fmla="*/ 138 w 200"/>
                  <a:gd name="GluePoint28Y" fmla="*/ 38 h 145"/>
                  <a:gd name="GluePoint29X" fmla="*/ 147 w 200"/>
                  <a:gd name="GluePoint29Y" fmla="*/ 42 h 145"/>
                  <a:gd name="GluePoint30X" fmla="*/ 158 w 200"/>
                  <a:gd name="GluePoint30Y" fmla="*/ 48 h 145"/>
                  <a:gd name="GluePoint31X" fmla="*/ 165 w 200"/>
                  <a:gd name="GluePoint31Y" fmla="*/ 61 h 145"/>
                  <a:gd name="GluePoint32X" fmla="*/ 185 w 200"/>
                  <a:gd name="GluePoint32Y" fmla="*/ 87 h 145"/>
                  <a:gd name="GluePoint33X" fmla="*/ 200 w 200"/>
                  <a:gd name="GluePoint33Y" fmla="*/ 10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200" h="145">
                    <a:moveTo>
                      <a:pt x="200" y="103"/>
                    </a:moveTo>
                    <a:lnTo>
                      <a:pt x="192" y="103"/>
                    </a:lnTo>
                    <a:lnTo>
                      <a:pt x="190" y="106"/>
                    </a:lnTo>
                    <a:lnTo>
                      <a:pt x="187" y="104"/>
                    </a:lnTo>
                    <a:lnTo>
                      <a:pt x="185" y="106"/>
                    </a:lnTo>
                    <a:lnTo>
                      <a:pt x="181" y="101"/>
                    </a:lnTo>
                    <a:lnTo>
                      <a:pt x="170" y="104"/>
                    </a:lnTo>
                    <a:lnTo>
                      <a:pt x="165" y="103"/>
                    </a:lnTo>
                    <a:lnTo>
                      <a:pt x="163" y="106"/>
                    </a:lnTo>
                    <a:lnTo>
                      <a:pt x="158" y="108"/>
                    </a:lnTo>
                    <a:lnTo>
                      <a:pt x="155" y="104"/>
                    </a:lnTo>
                    <a:lnTo>
                      <a:pt x="136" y="112"/>
                    </a:lnTo>
                    <a:lnTo>
                      <a:pt x="128" y="109"/>
                    </a:lnTo>
                    <a:lnTo>
                      <a:pt x="125" y="112"/>
                    </a:lnTo>
                    <a:lnTo>
                      <a:pt x="124" y="117"/>
                    </a:lnTo>
                    <a:lnTo>
                      <a:pt x="122" y="119"/>
                    </a:lnTo>
                    <a:lnTo>
                      <a:pt x="108" y="119"/>
                    </a:lnTo>
                    <a:lnTo>
                      <a:pt x="98" y="114"/>
                    </a:lnTo>
                    <a:lnTo>
                      <a:pt x="95" y="116"/>
                    </a:lnTo>
                    <a:lnTo>
                      <a:pt x="93" y="116"/>
                    </a:lnTo>
                    <a:lnTo>
                      <a:pt x="85" y="104"/>
                    </a:lnTo>
                    <a:lnTo>
                      <a:pt x="76" y="103"/>
                    </a:lnTo>
                    <a:lnTo>
                      <a:pt x="68" y="116"/>
                    </a:lnTo>
                    <a:lnTo>
                      <a:pt x="66" y="129"/>
                    </a:lnTo>
                    <a:lnTo>
                      <a:pt x="63" y="129"/>
                    </a:lnTo>
                    <a:lnTo>
                      <a:pt x="54" y="135"/>
                    </a:lnTo>
                    <a:lnTo>
                      <a:pt x="44" y="129"/>
                    </a:lnTo>
                    <a:lnTo>
                      <a:pt x="38" y="130"/>
                    </a:lnTo>
                    <a:lnTo>
                      <a:pt x="31" y="135"/>
                    </a:lnTo>
                    <a:lnTo>
                      <a:pt x="25" y="145"/>
                    </a:lnTo>
                    <a:lnTo>
                      <a:pt x="22" y="145"/>
                    </a:lnTo>
                    <a:lnTo>
                      <a:pt x="12" y="133"/>
                    </a:lnTo>
                    <a:lnTo>
                      <a:pt x="1" y="109"/>
                    </a:lnTo>
                    <a:lnTo>
                      <a:pt x="0" y="90"/>
                    </a:lnTo>
                    <a:lnTo>
                      <a:pt x="4" y="82"/>
                    </a:lnTo>
                    <a:lnTo>
                      <a:pt x="12" y="64"/>
                    </a:lnTo>
                    <a:lnTo>
                      <a:pt x="22" y="63"/>
                    </a:lnTo>
                    <a:lnTo>
                      <a:pt x="28" y="59"/>
                    </a:lnTo>
                    <a:lnTo>
                      <a:pt x="31" y="56"/>
                    </a:lnTo>
                    <a:lnTo>
                      <a:pt x="36" y="61"/>
                    </a:lnTo>
                    <a:lnTo>
                      <a:pt x="50" y="53"/>
                    </a:lnTo>
                    <a:lnTo>
                      <a:pt x="63" y="53"/>
                    </a:lnTo>
                    <a:lnTo>
                      <a:pt x="70" y="43"/>
                    </a:lnTo>
                    <a:lnTo>
                      <a:pt x="68" y="40"/>
                    </a:lnTo>
                    <a:lnTo>
                      <a:pt x="68" y="37"/>
                    </a:lnTo>
                    <a:lnTo>
                      <a:pt x="90" y="34"/>
                    </a:lnTo>
                    <a:lnTo>
                      <a:pt x="93" y="30"/>
                    </a:lnTo>
                    <a:lnTo>
                      <a:pt x="98" y="27"/>
                    </a:lnTo>
                    <a:lnTo>
                      <a:pt x="100" y="24"/>
                    </a:lnTo>
                    <a:lnTo>
                      <a:pt x="111" y="13"/>
                    </a:lnTo>
                    <a:lnTo>
                      <a:pt x="109" y="8"/>
                    </a:lnTo>
                    <a:lnTo>
                      <a:pt x="112" y="3"/>
                    </a:lnTo>
                    <a:lnTo>
                      <a:pt x="125" y="0"/>
                    </a:lnTo>
                    <a:lnTo>
                      <a:pt x="136" y="18"/>
                    </a:lnTo>
                    <a:lnTo>
                      <a:pt x="138" y="22"/>
                    </a:lnTo>
                    <a:lnTo>
                      <a:pt x="138" y="38"/>
                    </a:lnTo>
                    <a:lnTo>
                      <a:pt x="139" y="40"/>
                    </a:lnTo>
                    <a:lnTo>
                      <a:pt x="147" y="42"/>
                    </a:lnTo>
                    <a:lnTo>
                      <a:pt x="149" y="47"/>
                    </a:lnTo>
                    <a:lnTo>
                      <a:pt x="158" y="48"/>
                    </a:lnTo>
                    <a:lnTo>
                      <a:pt x="163" y="53"/>
                    </a:lnTo>
                    <a:lnTo>
                      <a:pt x="165" y="61"/>
                    </a:lnTo>
                    <a:lnTo>
                      <a:pt x="181" y="74"/>
                    </a:lnTo>
                    <a:lnTo>
                      <a:pt x="185" y="87"/>
                    </a:lnTo>
                    <a:lnTo>
                      <a:pt x="197" y="95"/>
                    </a:lnTo>
                    <a:lnTo>
                      <a:pt x="200" y="10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16" name="Freeform 169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17" name="Freeform 170"/>
              <p:cNvSpPr/>
              <p:nvPr/>
            </p:nvSpPr>
            <p:spPr>
              <a:xfrm>
                <a:off x="4281480" y="2979720"/>
                <a:ext cx="132840" cy="1756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175680"/>
                  <a:gd name="textAreaBottom" fmla="*/ 176040 h 175680"/>
                  <a:gd name="GluePoint1X" fmla="*/ 38 w 84"/>
                  <a:gd name="GluePoint1Y" fmla="*/ 2 h 111"/>
                  <a:gd name="GluePoint2X" fmla="*/ 37 w 84"/>
                  <a:gd name="GluePoint2Y" fmla="*/ 7 h 111"/>
                  <a:gd name="GluePoint3X" fmla="*/ 38 w 84"/>
                  <a:gd name="GluePoint3Y" fmla="*/ 21 h 111"/>
                  <a:gd name="GluePoint4X" fmla="*/ 19 w 84"/>
                  <a:gd name="GluePoint4Y" fmla="*/ 21 h 111"/>
                  <a:gd name="GluePoint5X" fmla="*/ 11 w 84"/>
                  <a:gd name="GluePoint5Y" fmla="*/ 23 h 111"/>
                  <a:gd name="GluePoint6X" fmla="*/ 11 w 84"/>
                  <a:gd name="GluePoint6Y" fmla="*/ 28 h 111"/>
                  <a:gd name="GluePoint7X" fmla="*/ 8 w 84"/>
                  <a:gd name="GluePoint7Y" fmla="*/ 31 h 111"/>
                  <a:gd name="GluePoint8X" fmla="*/ 16 w 84"/>
                  <a:gd name="GluePoint8Y" fmla="*/ 39 h 111"/>
                  <a:gd name="GluePoint9X" fmla="*/ 13 w 84"/>
                  <a:gd name="GluePoint9Y" fmla="*/ 39 h 111"/>
                  <a:gd name="GluePoint10X" fmla="*/ 8 w 84"/>
                  <a:gd name="GluePoint10Y" fmla="*/ 36 h 111"/>
                  <a:gd name="GluePoint11X" fmla="*/ 7 w 84"/>
                  <a:gd name="GluePoint11Y" fmla="*/ 49 h 111"/>
                  <a:gd name="GluePoint12X" fmla="*/ 3 w 84"/>
                  <a:gd name="GluePoint12Y" fmla="*/ 53 h 111"/>
                  <a:gd name="GluePoint13X" fmla="*/ 0 w 84"/>
                  <a:gd name="GluePoint13Y" fmla="*/ 53 h 111"/>
                  <a:gd name="GluePoint14X" fmla="*/ 2 w 84"/>
                  <a:gd name="GluePoint14Y" fmla="*/ 57 h 111"/>
                  <a:gd name="GluePoint15X" fmla="*/ 8 w 84"/>
                  <a:gd name="GluePoint15Y" fmla="*/ 74 h 111"/>
                  <a:gd name="GluePoint16X" fmla="*/ 18 w 84"/>
                  <a:gd name="GluePoint16Y" fmla="*/ 89 h 111"/>
                  <a:gd name="GluePoint17X" fmla="*/ 34 w 84"/>
                  <a:gd name="GluePoint17Y" fmla="*/ 106 h 111"/>
                  <a:gd name="GluePoint18X" fmla="*/ 35 w 84"/>
                  <a:gd name="GluePoint18Y" fmla="*/ 111 h 111"/>
                  <a:gd name="GluePoint19X" fmla="*/ 38 w 84"/>
                  <a:gd name="GluePoint19Y" fmla="*/ 103 h 111"/>
                  <a:gd name="GluePoint20X" fmla="*/ 45 w 84"/>
                  <a:gd name="GluePoint20Y" fmla="*/ 103 h 111"/>
                  <a:gd name="GluePoint21X" fmla="*/ 45 w 84"/>
                  <a:gd name="GluePoint21Y" fmla="*/ 100 h 111"/>
                  <a:gd name="GluePoint22X" fmla="*/ 43 w 84"/>
                  <a:gd name="GluePoint22Y" fmla="*/ 92 h 111"/>
                  <a:gd name="GluePoint23X" fmla="*/ 45 w 84"/>
                  <a:gd name="GluePoint23Y" fmla="*/ 85 h 111"/>
                  <a:gd name="GluePoint24X" fmla="*/ 54 w 84"/>
                  <a:gd name="GluePoint24Y" fmla="*/ 79 h 111"/>
                  <a:gd name="GluePoint25X" fmla="*/ 59 w 84"/>
                  <a:gd name="GluePoint25Y" fmla="*/ 74 h 111"/>
                  <a:gd name="GluePoint26X" fmla="*/ 64 w 84"/>
                  <a:gd name="GluePoint26Y" fmla="*/ 79 h 111"/>
                  <a:gd name="GluePoint27X" fmla="*/ 72 w 84"/>
                  <a:gd name="GluePoint27Y" fmla="*/ 77 h 111"/>
                  <a:gd name="GluePoint28X" fmla="*/ 77 w 84"/>
                  <a:gd name="GluePoint28Y" fmla="*/ 84 h 111"/>
                  <a:gd name="GluePoint29X" fmla="*/ 81 w 84"/>
                  <a:gd name="GluePoint29Y" fmla="*/ 81 h 111"/>
                  <a:gd name="GluePoint30X" fmla="*/ 84 w 84"/>
                  <a:gd name="GluePoint30Y" fmla="*/ 55 h 111"/>
                  <a:gd name="GluePoint31X" fmla="*/ 80 w 84"/>
                  <a:gd name="GluePoint31Y" fmla="*/ 40 h 111"/>
                  <a:gd name="GluePoint32X" fmla="*/ 80 w 84"/>
                  <a:gd name="GluePoint32Y" fmla="*/ 36 h 111"/>
                  <a:gd name="GluePoint33X" fmla="*/ 84 w 84"/>
                  <a:gd name="GluePoint33Y" fmla="*/ 26 h 111"/>
                  <a:gd name="GluePoint34X" fmla="*/ 84 w 84"/>
                  <a:gd name="GluePoint34Y" fmla="*/ 20 h 111"/>
                  <a:gd name="GluePoint35X" fmla="*/ 83 w 84"/>
                  <a:gd name="GluePoint35Y" fmla="*/ 15 h 111"/>
                  <a:gd name="GluePoint36X" fmla="*/ 73 w 84"/>
                  <a:gd name="GluePoint36Y" fmla="*/ 13 h 111"/>
                  <a:gd name="GluePoint37X" fmla="*/ 70 w 84"/>
                  <a:gd name="GluePoint37Y" fmla="*/ 21 h 111"/>
                  <a:gd name="GluePoint38X" fmla="*/ 67 w 84"/>
                  <a:gd name="GluePoint38Y" fmla="*/ 20 h 111"/>
                  <a:gd name="GluePoint39X" fmla="*/ 67 w 84"/>
                  <a:gd name="GluePoint39Y" fmla="*/ 7 h 111"/>
                  <a:gd name="GluePoint40X" fmla="*/ 69 w 84"/>
                  <a:gd name="GluePoint40Y" fmla="*/ 2 h 111"/>
                  <a:gd name="GluePoint41X" fmla="*/ 53 w 84"/>
                  <a:gd name="GluePoint41Y" fmla="*/ 0 h 111"/>
                  <a:gd name="GluePoint42X" fmla="*/ 38 w 84"/>
                  <a:gd name="GluePoint42Y" fmla="*/ 2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84" h="111">
                    <a:moveTo>
                      <a:pt x="38" y="2"/>
                    </a:moveTo>
                    <a:lnTo>
                      <a:pt x="37" y="7"/>
                    </a:lnTo>
                    <a:lnTo>
                      <a:pt x="38" y="21"/>
                    </a:lnTo>
                    <a:lnTo>
                      <a:pt x="19" y="21"/>
                    </a:lnTo>
                    <a:lnTo>
                      <a:pt x="11" y="23"/>
                    </a:lnTo>
                    <a:lnTo>
                      <a:pt x="11" y="28"/>
                    </a:lnTo>
                    <a:lnTo>
                      <a:pt x="8" y="31"/>
                    </a:lnTo>
                    <a:lnTo>
                      <a:pt x="16" y="39"/>
                    </a:lnTo>
                    <a:lnTo>
                      <a:pt x="13" y="39"/>
                    </a:lnTo>
                    <a:lnTo>
                      <a:pt x="8" y="36"/>
                    </a:lnTo>
                    <a:lnTo>
                      <a:pt x="7" y="49"/>
                    </a:lnTo>
                    <a:lnTo>
                      <a:pt x="3" y="53"/>
                    </a:lnTo>
                    <a:lnTo>
                      <a:pt x="0" y="53"/>
                    </a:lnTo>
                    <a:lnTo>
                      <a:pt x="2" y="57"/>
                    </a:lnTo>
                    <a:lnTo>
                      <a:pt x="8" y="74"/>
                    </a:lnTo>
                    <a:lnTo>
                      <a:pt x="18" y="89"/>
                    </a:lnTo>
                    <a:lnTo>
                      <a:pt x="34" y="106"/>
                    </a:lnTo>
                    <a:lnTo>
                      <a:pt x="35" y="111"/>
                    </a:lnTo>
                    <a:lnTo>
                      <a:pt x="38" y="103"/>
                    </a:lnTo>
                    <a:lnTo>
                      <a:pt x="45" y="103"/>
                    </a:lnTo>
                    <a:lnTo>
                      <a:pt x="45" y="100"/>
                    </a:lnTo>
                    <a:lnTo>
                      <a:pt x="43" y="92"/>
                    </a:lnTo>
                    <a:lnTo>
                      <a:pt x="45" y="85"/>
                    </a:lnTo>
                    <a:lnTo>
                      <a:pt x="54" y="79"/>
                    </a:lnTo>
                    <a:lnTo>
                      <a:pt x="59" y="74"/>
                    </a:lnTo>
                    <a:lnTo>
                      <a:pt x="64" y="79"/>
                    </a:lnTo>
                    <a:lnTo>
                      <a:pt x="72" y="77"/>
                    </a:lnTo>
                    <a:lnTo>
                      <a:pt x="77" y="84"/>
                    </a:lnTo>
                    <a:lnTo>
                      <a:pt x="81" y="81"/>
                    </a:lnTo>
                    <a:lnTo>
                      <a:pt x="84" y="55"/>
                    </a:lnTo>
                    <a:lnTo>
                      <a:pt x="80" y="40"/>
                    </a:lnTo>
                    <a:lnTo>
                      <a:pt x="80" y="36"/>
                    </a:lnTo>
                    <a:lnTo>
                      <a:pt x="84" y="26"/>
                    </a:lnTo>
                    <a:lnTo>
                      <a:pt x="84" y="20"/>
                    </a:lnTo>
                    <a:lnTo>
                      <a:pt x="83" y="15"/>
                    </a:lnTo>
                    <a:lnTo>
                      <a:pt x="73" y="13"/>
                    </a:lnTo>
                    <a:lnTo>
                      <a:pt x="70" y="21"/>
                    </a:lnTo>
                    <a:lnTo>
                      <a:pt x="67" y="20"/>
                    </a:lnTo>
                    <a:lnTo>
                      <a:pt x="67" y="7"/>
                    </a:lnTo>
                    <a:lnTo>
                      <a:pt x="69" y="2"/>
                    </a:lnTo>
                    <a:lnTo>
                      <a:pt x="53" y="0"/>
                    </a:lnTo>
                    <a:lnTo>
                      <a:pt x="38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18" name="Freeform 171"/>
              <p:cNvSpPr/>
              <p:nvPr/>
            </p:nvSpPr>
            <p:spPr>
              <a:xfrm>
                <a:off x="4336920" y="2940120"/>
                <a:ext cx="183960" cy="2473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247320"/>
                  <a:gd name="textAreaBottom" fmla="*/ 247680 h 247320"/>
                  <a:gd name="GluePoint1X" fmla="*/ 116 w 116"/>
                  <a:gd name="GluePoint1Y" fmla="*/ 0 h 156"/>
                  <a:gd name="GluePoint2X" fmla="*/ 107 w 116"/>
                  <a:gd name="GluePoint2Y" fmla="*/ 6 h 156"/>
                  <a:gd name="GluePoint3X" fmla="*/ 97 w 116"/>
                  <a:gd name="GluePoint3Y" fmla="*/ 0 h 156"/>
                  <a:gd name="GluePoint4X" fmla="*/ 91 w 116"/>
                  <a:gd name="GluePoint4Y" fmla="*/ 1 h 156"/>
                  <a:gd name="GluePoint5X" fmla="*/ 84 w 116"/>
                  <a:gd name="GluePoint5Y" fmla="*/ 6 h 156"/>
                  <a:gd name="GluePoint6X" fmla="*/ 78 w 116"/>
                  <a:gd name="GluePoint6Y" fmla="*/ 16 h 156"/>
                  <a:gd name="GluePoint7X" fmla="*/ 78 w 116"/>
                  <a:gd name="GluePoint7Y" fmla="*/ 33 h 156"/>
                  <a:gd name="GluePoint8X" fmla="*/ 75 w 116"/>
                  <a:gd name="GluePoint8Y" fmla="*/ 37 h 156"/>
                  <a:gd name="GluePoint9X" fmla="*/ 69 w 116"/>
                  <a:gd name="GluePoint9Y" fmla="*/ 32 h 156"/>
                  <a:gd name="GluePoint10X" fmla="*/ 54 w 116"/>
                  <a:gd name="GluePoint10Y" fmla="*/ 27 h 156"/>
                  <a:gd name="GluePoint11X" fmla="*/ 34 w 116"/>
                  <a:gd name="GluePoint11Y" fmla="*/ 27 h 156"/>
                  <a:gd name="GluePoint12X" fmla="*/ 32 w 116"/>
                  <a:gd name="GluePoint12Y" fmla="*/ 32 h 156"/>
                  <a:gd name="GluePoint13X" fmla="*/ 32 w 116"/>
                  <a:gd name="GluePoint13Y" fmla="*/ 45 h 156"/>
                  <a:gd name="GluePoint14X" fmla="*/ 35 w 116"/>
                  <a:gd name="GluePoint14Y" fmla="*/ 46 h 156"/>
                  <a:gd name="GluePoint15X" fmla="*/ 38 w 116"/>
                  <a:gd name="GluePoint15Y" fmla="*/ 38 h 156"/>
                  <a:gd name="GluePoint16X" fmla="*/ 48 w 116"/>
                  <a:gd name="GluePoint16Y" fmla="*/ 40 h 156"/>
                  <a:gd name="GluePoint17X" fmla="*/ 49 w 116"/>
                  <a:gd name="GluePoint17Y" fmla="*/ 45 h 156"/>
                  <a:gd name="GluePoint18X" fmla="*/ 49 w 116"/>
                  <a:gd name="GluePoint18Y" fmla="*/ 51 h 156"/>
                  <a:gd name="GluePoint19X" fmla="*/ 45 w 116"/>
                  <a:gd name="GluePoint19Y" fmla="*/ 61 h 156"/>
                  <a:gd name="GluePoint20X" fmla="*/ 45 w 116"/>
                  <a:gd name="GluePoint20Y" fmla="*/ 65 h 156"/>
                  <a:gd name="GluePoint21X" fmla="*/ 49 w 116"/>
                  <a:gd name="GluePoint21Y" fmla="*/ 80 h 156"/>
                  <a:gd name="GluePoint22X" fmla="*/ 46 w 116"/>
                  <a:gd name="GluePoint22Y" fmla="*/ 106 h 156"/>
                  <a:gd name="GluePoint23X" fmla="*/ 42 w 116"/>
                  <a:gd name="GluePoint23Y" fmla="*/ 109 h 156"/>
                  <a:gd name="GluePoint24X" fmla="*/ 37 w 116"/>
                  <a:gd name="GluePoint24Y" fmla="*/ 102 h 156"/>
                  <a:gd name="GluePoint25X" fmla="*/ 29 w 116"/>
                  <a:gd name="GluePoint25Y" fmla="*/ 104 h 156"/>
                  <a:gd name="GluePoint26X" fmla="*/ 24 w 116"/>
                  <a:gd name="GluePoint26Y" fmla="*/ 99 h 156"/>
                  <a:gd name="GluePoint27X" fmla="*/ 19 w 116"/>
                  <a:gd name="GluePoint27Y" fmla="*/ 104 h 156"/>
                  <a:gd name="GluePoint28X" fmla="*/ 10 w 116"/>
                  <a:gd name="GluePoint28Y" fmla="*/ 110 h 156"/>
                  <a:gd name="GluePoint29X" fmla="*/ 8 w 116"/>
                  <a:gd name="GluePoint29Y" fmla="*/ 117 h 156"/>
                  <a:gd name="GluePoint30X" fmla="*/ 10 w 116"/>
                  <a:gd name="GluePoint30Y" fmla="*/ 125 h 156"/>
                  <a:gd name="GluePoint31X" fmla="*/ 10 w 116"/>
                  <a:gd name="GluePoint31Y" fmla="*/ 128 h 156"/>
                  <a:gd name="GluePoint32X" fmla="*/ 3 w 116"/>
                  <a:gd name="GluePoint32Y" fmla="*/ 128 h 156"/>
                  <a:gd name="GluePoint33X" fmla="*/ 0 w 116"/>
                  <a:gd name="GluePoint33Y" fmla="*/ 136 h 156"/>
                  <a:gd name="GluePoint34X" fmla="*/ 3 w 116"/>
                  <a:gd name="GluePoint34Y" fmla="*/ 138 h 156"/>
                  <a:gd name="GluePoint35X" fmla="*/ 10 w 116"/>
                  <a:gd name="GluePoint35Y" fmla="*/ 144 h 156"/>
                  <a:gd name="GluePoint36X" fmla="*/ 15 w 116"/>
                  <a:gd name="GluePoint36Y" fmla="*/ 156 h 156"/>
                  <a:gd name="GluePoint37X" fmla="*/ 21 w 116"/>
                  <a:gd name="GluePoint37Y" fmla="*/ 149 h 156"/>
                  <a:gd name="GluePoint38X" fmla="*/ 22 w 116"/>
                  <a:gd name="GluePoint38Y" fmla="*/ 144 h 156"/>
                  <a:gd name="GluePoint39X" fmla="*/ 26 w 116"/>
                  <a:gd name="GluePoint39Y" fmla="*/ 143 h 156"/>
                  <a:gd name="GluePoint40X" fmla="*/ 29 w 116"/>
                  <a:gd name="GluePoint40Y" fmla="*/ 144 h 156"/>
                  <a:gd name="GluePoint41X" fmla="*/ 30 w 116"/>
                  <a:gd name="GluePoint41Y" fmla="*/ 147 h 156"/>
                  <a:gd name="GluePoint42X" fmla="*/ 34 w 116"/>
                  <a:gd name="GluePoint42Y" fmla="*/ 151 h 156"/>
                  <a:gd name="GluePoint43X" fmla="*/ 38 w 116"/>
                  <a:gd name="GluePoint43Y" fmla="*/ 151 h 156"/>
                  <a:gd name="GluePoint44X" fmla="*/ 42 w 116"/>
                  <a:gd name="GluePoint44Y" fmla="*/ 144 h 156"/>
                  <a:gd name="GluePoint45X" fmla="*/ 49 w 116"/>
                  <a:gd name="GluePoint45Y" fmla="*/ 143 h 156"/>
                  <a:gd name="GluePoint46X" fmla="*/ 49 w 116"/>
                  <a:gd name="GluePoint46Y" fmla="*/ 149 h 156"/>
                  <a:gd name="GluePoint47X" fmla="*/ 53 w 116"/>
                  <a:gd name="GluePoint47Y" fmla="*/ 151 h 156"/>
                  <a:gd name="GluePoint48X" fmla="*/ 59 w 116"/>
                  <a:gd name="GluePoint48Y" fmla="*/ 147 h 156"/>
                  <a:gd name="GluePoint49X" fmla="*/ 73 w 116"/>
                  <a:gd name="GluePoint49Y" fmla="*/ 135 h 156"/>
                  <a:gd name="GluePoint50X" fmla="*/ 78 w 116"/>
                  <a:gd name="GluePoint50Y" fmla="*/ 122 h 156"/>
                  <a:gd name="GluePoint51X" fmla="*/ 80 w 116"/>
                  <a:gd name="GluePoint51Y" fmla="*/ 109 h 156"/>
                  <a:gd name="GluePoint52X" fmla="*/ 81 w 116"/>
                  <a:gd name="GluePoint52Y" fmla="*/ 102 h 156"/>
                  <a:gd name="GluePoint53X" fmla="*/ 88 w 116"/>
                  <a:gd name="GluePoint53Y" fmla="*/ 91 h 156"/>
                  <a:gd name="GluePoint54X" fmla="*/ 103 w 116"/>
                  <a:gd name="GluePoint54Y" fmla="*/ 77 h 156"/>
                  <a:gd name="GluePoint55X" fmla="*/ 107 w 116"/>
                  <a:gd name="GluePoint55Y" fmla="*/ 32 h 156"/>
                  <a:gd name="GluePoint56X" fmla="*/ 116 w 116"/>
                  <a:gd name="GluePoint56Y" fmla="*/ 12 h 156"/>
                  <a:gd name="GluePoint57X" fmla="*/ 116 w 116"/>
                  <a:gd name="GluePoint57Y" fmla="*/ 0 h 15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116" h="156">
                    <a:moveTo>
                      <a:pt x="116" y="0"/>
                    </a:moveTo>
                    <a:lnTo>
                      <a:pt x="107" y="6"/>
                    </a:lnTo>
                    <a:lnTo>
                      <a:pt x="97" y="0"/>
                    </a:lnTo>
                    <a:lnTo>
                      <a:pt x="91" y="1"/>
                    </a:lnTo>
                    <a:lnTo>
                      <a:pt x="84" y="6"/>
                    </a:lnTo>
                    <a:lnTo>
                      <a:pt x="78" y="16"/>
                    </a:lnTo>
                    <a:lnTo>
                      <a:pt x="78" y="33"/>
                    </a:lnTo>
                    <a:lnTo>
                      <a:pt x="75" y="37"/>
                    </a:lnTo>
                    <a:lnTo>
                      <a:pt x="69" y="32"/>
                    </a:lnTo>
                    <a:lnTo>
                      <a:pt x="54" y="27"/>
                    </a:lnTo>
                    <a:lnTo>
                      <a:pt x="34" y="27"/>
                    </a:lnTo>
                    <a:lnTo>
                      <a:pt x="32" y="32"/>
                    </a:lnTo>
                    <a:lnTo>
                      <a:pt x="32" y="45"/>
                    </a:lnTo>
                    <a:lnTo>
                      <a:pt x="35" y="46"/>
                    </a:lnTo>
                    <a:lnTo>
                      <a:pt x="38" y="38"/>
                    </a:lnTo>
                    <a:lnTo>
                      <a:pt x="48" y="40"/>
                    </a:lnTo>
                    <a:lnTo>
                      <a:pt x="49" y="45"/>
                    </a:lnTo>
                    <a:lnTo>
                      <a:pt x="49" y="51"/>
                    </a:lnTo>
                    <a:lnTo>
                      <a:pt x="45" y="61"/>
                    </a:lnTo>
                    <a:lnTo>
                      <a:pt x="45" y="65"/>
                    </a:lnTo>
                    <a:lnTo>
                      <a:pt x="49" y="80"/>
                    </a:lnTo>
                    <a:lnTo>
                      <a:pt x="46" y="106"/>
                    </a:lnTo>
                    <a:lnTo>
                      <a:pt x="42" y="109"/>
                    </a:lnTo>
                    <a:lnTo>
                      <a:pt x="37" y="102"/>
                    </a:lnTo>
                    <a:lnTo>
                      <a:pt x="29" y="104"/>
                    </a:lnTo>
                    <a:lnTo>
                      <a:pt x="24" y="99"/>
                    </a:lnTo>
                    <a:lnTo>
                      <a:pt x="19" y="104"/>
                    </a:lnTo>
                    <a:lnTo>
                      <a:pt x="10" y="110"/>
                    </a:lnTo>
                    <a:lnTo>
                      <a:pt x="8" y="117"/>
                    </a:lnTo>
                    <a:lnTo>
                      <a:pt x="10" y="125"/>
                    </a:lnTo>
                    <a:lnTo>
                      <a:pt x="10" y="128"/>
                    </a:lnTo>
                    <a:lnTo>
                      <a:pt x="3" y="128"/>
                    </a:lnTo>
                    <a:lnTo>
                      <a:pt x="0" y="136"/>
                    </a:lnTo>
                    <a:lnTo>
                      <a:pt x="3" y="138"/>
                    </a:lnTo>
                    <a:lnTo>
                      <a:pt x="10" y="144"/>
                    </a:lnTo>
                    <a:lnTo>
                      <a:pt x="15" y="156"/>
                    </a:lnTo>
                    <a:lnTo>
                      <a:pt x="21" y="149"/>
                    </a:lnTo>
                    <a:lnTo>
                      <a:pt x="22" y="144"/>
                    </a:lnTo>
                    <a:lnTo>
                      <a:pt x="26" y="143"/>
                    </a:lnTo>
                    <a:lnTo>
                      <a:pt x="29" y="144"/>
                    </a:lnTo>
                    <a:lnTo>
                      <a:pt x="30" y="147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2" y="144"/>
                    </a:lnTo>
                    <a:lnTo>
                      <a:pt x="49" y="143"/>
                    </a:lnTo>
                    <a:lnTo>
                      <a:pt x="49" y="149"/>
                    </a:lnTo>
                    <a:lnTo>
                      <a:pt x="53" y="151"/>
                    </a:lnTo>
                    <a:lnTo>
                      <a:pt x="59" y="147"/>
                    </a:lnTo>
                    <a:lnTo>
                      <a:pt x="73" y="135"/>
                    </a:lnTo>
                    <a:lnTo>
                      <a:pt x="78" y="122"/>
                    </a:lnTo>
                    <a:lnTo>
                      <a:pt x="80" y="109"/>
                    </a:lnTo>
                    <a:lnTo>
                      <a:pt x="81" y="102"/>
                    </a:lnTo>
                    <a:lnTo>
                      <a:pt x="88" y="91"/>
                    </a:lnTo>
                    <a:lnTo>
                      <a:pt x="103" y="77"/>
                    </a:lnTo>
                    <a:lnTo>
                      <a:pt x="107" y="32"/>
                    </a:lnTo>
                    <a:lnTo>
                      <a:pt x="116" y="12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19" name="Freeform 172"/>
              <p:cNvSpPr/>
              <p:nvPr/>
            </p:nvSpPr>
            <p:spPr>
              <a:xfrm>
                <a:off x="4778280" y="3108240"/>
                <a:ext cx="41040" cy="5832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58320"/>
                  <a:gd name="textAreaBottom" fmla="*/ 58680 h 58320"/>
                  <a:gd name="GluePoint1X" fmla="*/ 7 w 26"/>
                  <a:gd name="GluePoint1Y" fmla="*/ 37 h 37"/>
                  <a:gd name="GluePoint2X" fmla="*/ 3 w 26"/>
                  <a:gd name="GluePoint2Y" fmla="*/ 27 h 37"/>
                  <a:gd name="GluePoint3X" fmla="*/ 3 w 26"/>
                  <a:gd name="GluePoint3Y" fmla="*/ 19 h 37"/>
                  <a:gd name="GluePoint4X" fmla="*/ 2 w 26"/>
                  <a:gd name="GluePoint4Y" fmla="*/ 11 h 37"/>
                  <a:gd name="GluePoint5X" fmla="*/ 0 w 26"/>
                  <a:gd name="GluePoint5Y" fmla="*/ 6 h 37"/>
                  <a:gd name="GluePoint6X" fmla="*/ 2 w 26"/>
                  <a:gd name="GluePoint6Y" fmla="*/ 3 h 37"/>
                  <a:gd name="GluePoint7X" fmla="*/ 3 w 26"/>
                  <a:gd name="GluePoint7Y" fmla="*/ 3 h 37"/>
                  <a:gd name="GluePoint8X" fmla="*/ 7 w 26"/>
                  <a:gd name="GluePoint8Y" fmla="*/ 8 h 37"/>
                  <a:gd name="GluePoint9X" fmla="*/ 11 w 26"/>
                  <a:gd name="GluePoint9Y" fmla="*/ 6 h 37"/>
                  <a:gd name="GluePoint10X" fmla="*/ 14 w 26"/>
                  <a:gd name="GluePoint10Y" fmla="*/ 1 h 37"/>
                  <a:gd name="GluePoint11X" fmla="*/ 21 w 26"/>
                  <a:gd name="GluePoint11Y" fmla="*/ 0 h 37"/>
                  <a:gd name="GluePoint12X" fmla="*/ 24 w 26"/>
                  <a:gd name="GluePoint12Y" fmla="*/ 1 h 37"/>
                  <a:gd name="GluePoint13X" fmla="*/ 21 w 26"/>
                  <a:gd name="GluePoint13Y" fmla="*/ 6 h 37"/>
                  <a:gd name="GluePoint14X" fmla="*/ 26 w 26"/>
                  <a:gd name="GluePoint14Y" fmla="*/ 11 h 37"/>
                  <a:gd name="GluePoint15X" fmla="*/ 26 w 26"/>
                  <a:gd name="GluePoint15Y" fmla="*/ 16 h 37"/>
                  <a:gd name="GluePoint16X" fmla="*/ 16 w 26"/>
                  <a:gd name="GluePoint16Y" fmla="*/ 33 h 37"/>
                  <a:gd name="GluePoint17X" fmla="*/ 8 w 26"/>
                  <a:gd name="GluePoint17Y" fmla="*/ 37 h 37"/>
                  <a:gd name="GluePoint18X" fmla="*/ 7 w 26"/>
                  <a:gd name="GluePoint18Y" fmla="*/ 37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26" h="37">
                    <a:moveTo>
                      <a:pt x="7" y="37"/>
                    </a:moveTo>
                    <a:lnTo>
                      <a:pt x="3" y="27"/>
                    </a:lnTo>
                    <a:lnTo>
                      <a:pt x="3" y="19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7" y="8"/>
                    </a:lnTo>
                    <a:lnTo>
                      <a:pt x="11" y="6"/>
                    </a:lnTo>
                    <a:lnTo>
                      <a:pt x="14" y="1"/>
                    </a:lnTo>
                    <a:lnTo>
                      <a:pt x="21" y="0"/>
                    </a:lnTo>
                    <a:lnTo>
                      <a:pt x="24" y="1"/>
                    </a:lnTo>
                    <a:lnTo>
                      <a:pt x="21" y="6"/>
                    </a:lnTo>
                    <a:lnTo>
                      <a:pt x="26" y="11"/>
                    </a:lnTo>
                    <a:lnTo>
                      <a:pt x="26" y="16"/>
                    </a:lnTo>
                    <a:lnTo>
                      <a:pt x="16" y="33"/>
                    </a:lnTo>
                    <a:lnTo>
                      <a:pt x="8" y="37"/>
                    </a:lnTo>
                    <a:lnTo>
                      <a:pt x="7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20" name="Freeform 173"/>
              <p:cNvSpPr/>
              <p:nvPr/>
            </p:nvSpPr>
            <p:spPr>
              <a:xfrm>
                <a:off x="4361040" y="3166920"/>
                <a:ext cx="23400" cy="39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9240"/>
                  <a:gd name="textAreaBottom" fmla="*/ 39600 h 39240"/>
                  <a:gd name="GluePoint1X" fmla="*/ 4 w 15"/>
                  <a:gd name="GluePoint1Y" fmla="*/ 25 h 25"/>
                  <a:gd name="GluePoint2X" fmla="*/ 1 w 15"/>
                  <a:gd name="GluePoint2Y" fmla="*/ 24 h 25"/>
                  <a:gd name="GluePoint3X" fmla="*/ 1 w 15"/>
                  <a:gd name="GluePoint3Y" fmla="*/ 14 h 25"/>
                  <a:gd name="GluePoint4X" fmla="*/ 0 w 15"/>
                  <a:gd name="GluePoint4Y" fmla="*/ 13 h 25"/>
                  <a:gd name="GluePoint5X" fmla="*/ 6 w 15"/>
                  <a:gd name="GluePoint5Y" fmla="*/ 6 h 25"/>
                  <a:gd name="GluePoint6X" fmla="*/ 7 w 15"/>
                  <a:gd name="GluePoint6Y" fmla="*/ 1 h 25"/>
                  <a:gd name="GluePoint7X" fmla="*/ 11 w 15"/>
                  <a:gd name="GluePoint7Y" fmla="*/ 0 h 25"/>
                  <a:gd name="GluePoint8X" fmla="*/ 14 w 15"/>
                  <a:gd name="GluePoint8Y" fmla="*/ 1 h 25"/>
                  <a:gd name="GluePoint9X" fmla="*/ 15 w 15"/>
                  <a:gd name="GluePoint9Y" fmla="*/ 4 h 25"/>
                  <a:gd name="GluePoint10X" fmla="*/ 9 w 15"/>
                  <a:gd name="GluePoint10Y" fmla="*/ 11 h 25"/>
                  <a:gd name="GluePoint11X" fmla="*/ 6 w 15"/>
                  <a:gd name="GluePoint11Y" fmla="*/ 24 h 25"/>
                  <a:gd name="GluePoint12X" fmla="*/ 4 w 15"/>
                  <a:gd name="GluePoint12Y" fmla="*/ 25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5">
                    <a:moveTo>
                      <a:pt x="4" y="25"/>
                    </a:moveTo>
                    <a:lnTo>
                      <a:pt x="1" y="2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6" y="6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9" y="11"/>
                    </a:lnTo>
                    <a:lnTo>
                      <a:pt x="6" y="24"/>
                    </a:lnTo>
                    <a:lnTo>
                      <a:pt x="4" y="2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21" name="Freeform 174"/>
              <p:cNvSpPr/>
              <p:nvPr/>
            </p:nvSpPr>
            <p:spPr>
              <a:xfrm>
                <a:off x="4703760" y="3840120"/>
                <a:ext cx="53640" cy="568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56880"/>
                  <a:gd name="textAreaBottom" fmla="*/ 57240 h 56880"/>
                  <a:gd name="GluePoint1X" fmla="*/ 33 w 34"/>
                  <a:gd name="GluePoint1Y" fmla="*/ 15 h 36"/>
                  <a:gd name="GluePoint2X" fmla="*/ 34 w 34"/>
                  <a:gd name="GluePoint2Y" fmla="*/ 16 h 36"/>
                  <a:gd name="GluePoint3X" fmla="*/ 27 w 34"/>
                  <a:gd name="GluePoint3Y" fmla="*/ 28 h 36"/>
                  <a:gd name="GluePoint4X" fmla="*/ 19 w 34"/>
                  <a:gd name="GluePoint4Y" fmla="*/ 31 h 36"/>
                  <a:gd name="GluePoint5X" fmla="*/ 14 w 34"/>
                  <a:gd name="GluePoint5Y" fmla="*/ 36 h 36"/>
                  <a:gd name="GluePoint6X" fmla="*/ 9 w 34"/>
                  <a:gd name="GluePoint6Y" fmla="*/ 36 h 36"/>
                  <a:gd name="GluePoint7X" fmla="*/ 4 w 34"/>
                  <a:gd name="GluePoint7Y" fmla="*/ 31 h 36"/>
                  <a:gd name="GluePoint8X" fmla="*/ 0 w 34"/>
                  <a:gd name="GluePoint8Y" fmla="*/ 19 h 36"/>
                  <a:gd name="GluePoint9X" fmla="*/ 7 w 34"/>
                  <a:gd name="GluePoint9Y" fmla="*/ 7 h 36"/>
                  <a:gd name="GluePoint10X" fmla="*/ 20 w 34"/>
                  <a:gd name="GluePoint10Y" fmla="*/ 0 h 36"/>
                  <a:gd name="GluePoint11X" fmla="*/ 23 w 34"/>
                  <a:gd name="GluePoint11Y" fmla="*/ 0 h 36"/>
                  <a:gd name="GluePoint12X" fmla="*/ 27 w 34"/>
                  <a:gd name="GluePoint12Y" fmla="*/ 2 h 36"/>
                  <a:gd name="GluePoint13X" fmla="*/ 33 w 34"/>
                  <a:gd name="GluePoint13Y" fmla="*/ 15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4" h="36">
                    <a:moveTo>
                      <a:pt x="33" y="15"/>
                    </a:moveTo>
                    <a:lnTo>
                      <a:pt x="34" y="16"/>
                    </a:lnTo>
                    <a:lnTo>
                      <a:pt x="27" y="28"/>
                    </a:lnTo>
                    <a:lnTo>
                      <a:pt x="19" y="31"/>
                    </a:lnTo>
                    <a:lnTo>
                      <a:pt x="14" y="36"/>
                    </a:lnTo>
                    <a:lnTo>
                      <a:pt x="9" y="36"/>
                    </a:lnTo>
                    <a:lnTo>
                      <a:pt x="4" y="31"/>
                    </a:lnTo>
                    <a:lnTo>
                      <a:pt x="0" y="19"/>
                    </a:lnTo>
                    <a:lnTo>
                      <a:pt x="7" y="7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7" y="2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22" name="Freeform 175"/>
              <p:cNvSpPr/>
              <p:nvPr/>
            </p:nvSpPr>
            <p:spPr>
              <a:xfrm>
                <a:off x="4795920" y="3760920"/>
                <a:ext cx="28080" cy="4104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41040"/>
                  <a:gd name="textAreaBottom" fmla="*/ 41400 h 41040"/>
                  <a:gd name="GluePoint1X" fmla="*/ 18 w 18"/>
                  <a:gd name="GluePoint1Y" fmla="*/ 18 h 26"/>
                  <a:gd name="GluePoint2X" fmla="*/ 18 w 18"/>
                  <a:gd name="GluePoint2Y" fmla="*/ 2 h 26"/>
                  <a:gd name="GluePoint3X" fmla="*/ 16 w 18"/>
                  <a:gd name="GluePoint3Y" fmla="*/ 5 h 26"/>
                  <a:gd name="GluePoint4X" fmla="*/ 10 w 18"/>
                  <a:gd name="GluePoint4Y" fmla="*/ 0 h 26"/>
                  <a:gd name="GluePoint5X" fmla="*/ 7 w 18"/>
                  <a:gd name="GluePoint5Y" fmla="*/ 4 h 26"/>
                  <a:gd name="GluePoint6X" fmla="*/ 0 w 18"/>
                  <a:gd name="GluePoint6Y" fmla="*/ 16 h 26"/>
                  <a:gd name="GluePoint7X" fmla="*/ 3 w 18"/>
                  <a:gd name="GluePoint7Y" fmla="*/ 26 h 26"/>
                  <a:gd name="GluePoint8X" fmla="*/ 10 w 18"/>
                  <a:gd name="GluePoint8Y" fmla="*/ 26 h 26"/>
                  <a:gd name="GluePoint9X" fmla="*/ 13 w 18"/>
                  <a:gd name="GluePoint9Y" fmla="*/ 26 h 26"/>
                  <a:gd name="GluePoint10X" fmla="*/ 18 w 18"/>
                  <a:gd name="GluePoint10Y" fmla="*/ 18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8" h="26">
                    <a:moveTo>
                      <a:pt x="18" y="18"/>
                    </a:moveTo>
                    <a:lnTo>
                      <a:pt x="18" y="2"/>
                    </a:lnTo>
                    <a:lnTo>
                      <a:pt x="16" y="5"/>
                    </a:lnTo>
                    <a:lnTo>
                      <a:pt x="10" y="0"/>
                    </a:lnTo>
                    <a:lnTo>
                      <a:pt x="7" y="4"/>
                    </a:lnTo>
                    <a:lnTo>
                      <a:pt x="0" y="16"/>
                    </a:lnTo>
                    <a:lnTo>
                      <a:pt x="3" y="26"/>
                    </a:lnTo>
                    <a:lnTo>
                      <a:pt x="10" y="26"/>
                    </a:lnTo>
                    <a:lnTo>
                      <a:pt x="13" y="26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23" name="Freeform 176"/>
              <p:cNvSpPr/>
              <p:nvPr/>
            </p:nvSpPr>
            <p:spPr>
              <a:xfrm>
                <a:off x="3860640" y="2743200"/>
                <a:ext cx="149040" cy="18072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80720"/>
                  <a:gd name="textAreaBottom" fmla="*/ 181080 h 180720"/>
                  <a:gd name="GluePoint1X" fmla="*/ 6 w 94"/>
                  <a:gd name="GluePoint1Y" fmla="*/ 14 h 114"/>
                  <a:gd name="GluePoint2X" fmla="*/ 11 w 94"/>
                  <a:gd name="GluePoint2Y" fmla="*/ 24 h 114"/>
                  <a:gd name="GluePoint3X" fmla="*/ 13 w 94"/>
                  <a:gd name="GluePoint3Y" fmla="*/ 30 h 114"/>
                  <a:gd name="GluePoint4X" fmla="*/ 13 w 94"/>
                  <a:gd name="GluePoint4Y" fmla="*/ 35 h 114"/>
                  <a:gd name="GluePoint5X" fmla="*/ 10 w 94"/>
                  <a:gd name="GluePoint5Y" fmla="*/ 40 h 114"/>
                  <a:gd name="GluePoint6X" fmla="*/ 5 w 94"/>
                  <a:gd name="GluePoint6Y" fmla="*/ 45 h 114"/>
                  <a:gd name="GluePoint7X" fmla="*/ 10 w 94"/>
                  <a:gd name="GluePoint7Y" fmla="*/ 48 h 114"/>
                  <a:gd name="GluePoint8X" fmla="*/ 2 w 94"/>
                  <a:gd name="GluePoint8Y" fmla="*/ 58 h 114"/>
                  <a:gd name="GluePoint9X" fmla="*/ 5 w 94"/>
                  <a:gd name="GluePoint9Y" fmla="*/ 64 h 114"/>
                  <a:gd name="GluePoint10X" fmla="*/ 0 w 94"/>
                  <a:gd name="GluePoint10Y" fmla="*/ 75 h 114"/>
                  <a:gd name="GluePoint11X" fmla="*/ 13 w 94"/>
                  <a:gd name="GluePoint11Y" fmla="*/ 85 h 114"/>
                  <a:gd name="GluePoint12X" fmla="*/ 18 w 94"/>
                  <a:gd name="GluePoint12Y" fmla="*/ 96 h 114"/>
                  <a:gd name="GluePoint13X" fmla="*/ 16 w 94"/>
                  <a:gd name="GluePoint13Y" fmla="*/ 112 h 114"/>
                  <a:gd name="GluePoint14X" fmla="*/ 38 w 94"/>
                  <a:gd name="GluePoint14Y" fmla="*/ 104 h 114"/>
                  <a:gd name="GluePoint15X" fmla="*/ 72 w 94"/>
                  <a:gd name="GluePoint15Y" fmla="*/ 98 h 114"/>
                  <a:gd name="GluePoint16X" fmla="*/ 86 w 94"/>
                  <a:gd name="GluePoint16Y" fmla="*/ 98 h 114"/>
                  <a:gd name="GluePoint17X" fmla="*/ 89 w 94"/>
                  <a:gd name="GluePoint17Y" fmla="*/ 90 h 114"/>
                  <a:gd name="GluePoint18X" fmla="*/ 83 w 94"/>
                  <a:gd name="GluePoint18Y" fmla="*/ 74 h 114"/>
                  <a:gd name="GluePoint19X" fmla="*/ 86 w 94"/>
                  <a:gd name="GluePoint19Y" fmla="*/ 62 h 114"/>
                  <a:gd name="GluePoint20X" fmla="*/ 94 w 94"/>
                  <a:gd name="GluePoint20Y" fmla="*/ 43 h 114"/>
                  <a:gd name="GluePoint21X" fmla="*/ 89 w 94"/>
                  <a:gd name="GluePoint21Y" fmla="*/ 29 h 114"/>
                  <a:gd name="GluePoint22X" fmla="*/ 91 w 94"/>
                  <a:gd name="GluePoint22Y" fmla="*/ 22 h 114"/>
                  <a:gd name="GluePoint23X" fmla="*/ 83 w 94"/>
                  <a:gd name="GluePoint23Y" fmla="*/ 14 h 114"/>
                  <a:gd name="GluePoint24X" fmla="*/ 76 w 94"/>
                  <a:gd name="GluePoint24Y" fmla="*/ 14 h 114"/>
                  <a:gd name="GluePoint25X" fmla="*/ 64 w 94"/>
                  <a:gd name="GluePoint25Y" fmla="*/ 19 h 114"/>
                  <a:gd name="GluePoint26X" fmla="*/ 59 w 94"/>
                  <a:gd name="GluePoint26Y" fmla="*/ 19 h 114"/>
                  <a:gd name="GluePoint27X" fmla="*/ 51 w 94"/>
                  <a:gd name="GluePoint27Y" fmla="*/ 8 h 114"/>
                  <a:gd name="GluePoint28X" fmla="*/ 46 w 94"/>
                  <a:gd name="GluePoint28Y" fmla="*/ 5 h 114"/>
                  <a:gd name="GluePoint29X" fmla="*/ 40 w 94"/>
                  <a:gd name="GluePoint29Y" fmla="*/ 9 h 114"/>
                  <a:gd name="GluePoint30X" fmla="*/ 35 w 94"/>
                  <a:gd name="GluePoint30Y" fmla="*/ 0 h 114"/>
                  <a:gd name="GluePoint31X" fmla="*/ 32 w 94"/>
                  <a:gd name="GluePoint31Y" fmla="*/ 3 h 114"/>
                  <a:gd name="GluePoint32X" fmla="*/ 29 w 94"/>
                  <a:gd name="GluePoint32Y" fmla="*/ 6 h 114"/>
                  <a:gd name="GluePoint33X" fmla="*/ 24 w 94"/>
                  <a:gd name="GluePoint33Y" fmla="*/ 11 h 114"/>
                  <a:gd name="GluePoint34X" fmla="*/ 19 w 94"/>
                  <a:gd name="GluePoint34Y" fmla="*/ 9 h 114"/>
                  <a:gd name="GluePoint35X" fmla="*/ 10 w 94"/>
                  <a:gd name="GluePoint35Y" fmla="*/ 9 h 1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94" h="114">
                    <a:moveTo>
                      <a:pt x="10" y="9"/>
                    </a:moveTo>
                    <a:lnTo>
                      <a:pt x="6" y="14"/>
                    </a:lnTo>
                    <a:lnTo>
                      <a:pt x="6" y="22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3" y="30"/>
                    </a:lnTo>
                    <a:lnTo>
                      <a:pt x="10" y="35"/>
                    </a:lnTo>
                    <a:lnTo>
                      <a:pt x="13" y="35"/>
                    </a:lnTo>
                    <a:lnTo>
                      <a:pt x="13" y="43"/>
                    </a:lnTo>
                    <a:lnTo>
                      <a:pt x="10" y="40"/>
                    </a:lnTo>
                    <a:lnTo>
                      <a:pt x="5" y="40"/>
                    </a:lnTo>
                    <a:lnTo>
                      <a:pt x="5" y="45"/>
                    </a:lnTo>
                    <a:lnTo>
                      <a:pt x="8" y="45"/>
                    </a:lnTo>
                    <a:lnTo>
                      <a:pt x="10" y="48"/>
                    </a:lnTo>
                    <a:lnTo>
                      <a:pt x="6" y="56"/>
                    </a:lnTo>
                    <a:lnTo>
                      <a:pt x="2" y="58"/>
                    </a:lnTo>
                    <a:lnTo>
                      <a:pt x="2" y="61"/>
                    </a:lnTo>
                    <a:lnTo>
                      <a:pt x="5" y="64"/>
                    </a:lnTo>
                    <a:lnTo>
                      <a:pt x="3" y="69"/>
                    </a:lnTo>
                    <a:lnTo>
                      <a:pt x="0" y="75"/>
                    </a:lnTo>
                    <a:lnTo>
                      <a:pt x="10" y="79"/>
                    </a:lnTo>
                    <a:lnTo>
                      <a:pt x="13" y="85"/>
                    </a:lnTo>
                    <a:lnTo>
                      <a:pt x="18" y="87"/>
                    </a:lnTo>
                    <a:lnTo>
                      <a:pt x="18" y="96"/>
                    </a:lnTo>
                    <a:lnTo>
                      <a:pt x="16" y="99"/>
                    </a:lnTo>
                    <a:lnTo>
                      <a:pt x="16" y="112"/>
                    </a:lnTo>
                    <a:lnTo>
                      <a:pt x="21" y="114"/>
                    </a:lnTo>
                    <a:lnTo>
                      <a:pt x="38" y="104"/>
                    </a:lnTo>
                    <a:lnTo>
                      <a:pt x="57" y="99"/>
                    </a:lnTo>
                    <a:lnTo>
                      <a:pt x="72" y="98"/>
                    </a:lnTo>
                    <a:lnTo>
                      <a:pt x="84" y="101"/>
                    </a:lnTo>
                    <a:lnTo>
                      <a:pt x="86" y="98"/>
                    </a:lnTo>
                    <a:lnTo>
                      <a:pt x="91" y="99"/>
                    </a:lnTo>
                    <a:lnTo>
                      <a:pt x="89" y="90"/>
                    </a:lnTo>
                    <a:lnTo>
                      <a:pt x="86" y="88"/>
                    </a:lnTo>
                    <a:lnTo>
                      <a:pt x="83" y="74"/>
                    </a:lnTo>
                    <a:lnTo>
                      <a:pt x="83" y="67"/>
                    </a:lnTo>
                    <a:lnTo>
                      <a:pt x="86" y="62"/>
                    </a:lnTo>
                    <a:lnTo>
                      <a:pt x="89" y="48"/>
                    </a:lnTo>
                    <a:lnTo>
                      <a:pt x="94" y="43"/>
                    </a:lnTo>
                    <a:lnTo>
                      <a:pt x="91" y="30"/>
                    </a:lnTo>
                    <a:lnTo>
                      <a:pt x="89" y="29"/>
                    </a:lnTo>
                    <a:lnTo>
                      <a:pt x="91" y="27"/>
                    </a:lnTo>
                    <a:lnTo>
                      <a:pt x="91" y="22"/>
                    </a:lnTo>
                    <a:lnTo>
                      <a:pt x="87" y="22"/>
                    </a:lnTo>
                    <a:lnTo>
                      <a:pt x="83" y="14"/>
                    </a:lnTo>
                    <a:lnTo>
                      <a:pt x="81" y="16"/>
                    </a:lnTo>
                    <a:lnTo>
                      <a:pt x="76" y="14"/>
                    </a:lnTo>
                    <a:lnTo>
                      <a:pt x="65" y="17"/>
                    </a:lnTo>
                    <a:lnTo>
                      <a:pt x="64" y="19"/>
                    </a:lnTo>
                    <a:lnTo>
                      <a:pt x="62" y="17"/>
                    </a:lnTo>
                    <a:lnTo>
                      <a:pt x="59" y="19"/>
                    </a:lnTo>
                    <a:lnTo>
                      <a:pt x="56" y="14"/>
                    </a:lnTo>
                    <a:lnTo>
                      <a:pt x="51" y="8"/>
                    </a:lnTo>
                    <a:lnTo>
                      <a:pt x="48" y="8"/>
                    </a:lnTo>
                    <a:lnTo>
                      <a:pt x="46" y="5"/>
                    </a:lnTo>
                    <a:lnTo>
                      <a:pt x="43" y="5"/>
                    </a:lnTo>
                    <a:lnTo>
                      <a:pt x="40" y="9"/>
                    </a:lnTo>
                    <a:lnTo>
                      <a:pt x="37" y="9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32" y="3"/>
                    </a:lnTo>
                    <a:lnTo>
                      <a:pt x="30" y="1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1" y="8"/>
                    </a:lnTo>
                    <a:lnTo>
                      <a:pt x="19" y="9"/>
                    </a:lnTo>
                    <a:lnTo>
                      <a:pt x="16" y="5"/>
                    </a:lnTo>
                    <a:lnTo>
                      <a:pt x="10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24" name="Freeform 177"/>
              <p:cNvSpPr/>
              <p:nvPr/>
            </p:nvSpPr>
            <p:spPr>
              <a:xfrm>
                <a:off x="4087800" y="2697120"/>
                <a:ext cx="72720" cy="17280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72800"/>
                  <a:gd name="textAreaBottom" fmla="*/ 173160 h 172800"/>
                  <a:gd name="GluePoint1X" fmla="*/ 17 w 46"/>
                  <a:gd name="GluePoint1Y" fmla="*/ 109 h 109"/>
                  <a:gd name="GluePoint2X" fmla="*/ 16 w 46"/>
                  <a:gd name="GluePoint2Y" fmla="*/ 108 h 109"/>
                  <a:gd name="GluePoint3X" fmla="*/ 14 w 46"/>
                  <a:gd name="GluePoint3Y" fmla="*/ 101 h 109"/>
                  <a:gd name="GluePoint4X" fmla="*/ 16 w 46"/>
                  <a:gd name="GluePoint4Y" fmla="*/ 91 h 109"/>
                  <a:gd name="GluePoint5X" fmla="*/ 14 w 46"/>
                  <a:gd name="GluePoint5Y" fmla="*/ 66 h 109"/>
                  <a:gd name="GluePoint6X" fmla="*/ 8 w 46"/>
                  <a:gd name="GluePoint6Y" fmla="*/ 45 h 109"/>
                  <a:gd name="GluePoint7X" fmla="*/ 5 w 46"/>
                  <a:gd name="GluePoint7Y" fmla="*/ 40 h 109"/>
                  <a:gd name="GluePoint8X" fmla="*/ 0 w 46"/>
                  <a:gd name="GluePoint8Y" fmla="*/ 37 h 109"/>
                  <a:gd name="GluePoint9X" fmla="*/ 2 w 46"/>
                  <a:gd name="GluePoint9Y" fmla="*/ 25 h 109"/>
                  <a:gd name="GluePoint10X" fmla="*/ 10 w 46"/>
                  <a:gd name="GluePoint10Y" fmla="*/ 16 h 109"/>
                  <a:gd name="GluePoint11X" fmla="*/ 19 w 46"/>
                  <a:gd name="GluePoint11Y" fmla="*/ 16 h 109"/>
                  <a:gd name="GluePoint12X" fmla="*/ 24 w 46"/>
                  <a:gd name="GluePoint12Y" fmla="*/ 8 h 109"/>
                  <a:gd name="GluePoint13X" fmla="*/ 25 w 46"/>
                  <a:gd name="GluePoint13Y" fmla="*/ 6 h 109"/>
                  <a:gd name="GluePoint14X" fmla="*/ 24 w 46"/>
                  <a:gd name="GluePoint14Y" fmla="*/ 3 h 109"/>
                  <a:gd name="GluePoint15X" fmla="*/ 30 w 46"/>
                  <a:gd name="GluePoint15Y" fmla="*/ 0 h 109"/>
                  <a:gd name="GluePoint16X" fmla="*/ 43 w 46"/>
                  <a:gd name="GluePoint16Y" fmla="*/ 13 h 109"/>
                  <a:gd name="GluePoint17X" fmla="*/ 41 w 46"/>
                  <a:gd name="GluePoint17Y" fmla="*/ 17 h 109"/>
                  <a:gd name="GluePoint18X" fmla="*/ 44 w 46"/>
                  <a:gd name="GluePoint18Y" fmla="*/ 24 h 109"/>
                  <a:gd name="GluePoint19X" fmla="*/ 46 w 46"/>
                  <a:gd name="GluePoint19Y" fmla="*/ 34 h 109"/>
                  <a:gd name="GluePoint20X" fmla="*/ 43 w 46"/>
                  <a:gd name="GluePoint20Y" fmla="*/ 37 h 109"/>
                  <a:gd name="GluePoint21X" fmla="*/ 44 w 46"/>
                  <a:gd name="GluePoint21Y" fmla="*/ 40 h 109"/>
                  <a:gd name="GluePoint22X" fmla="*/ 43 w 46"/>
                  <a:gd name="GluePoint22Y" fmla="*/ 43 h 109"/>
                  <a:gd name="GluePoint23X" fmla="*/ 37 w 46"/>
                  <a:gd name="GluePoint23Y" fmla="*/ 51 h 109"/>
                  <a:gd name="GluePoint24X" fmla="*/ 35 w 46"/>
                  <a:gd name="GluePoint24Y" fmla="*/ 58 h 109"/>
                  <a:gd name="GluePoint25X" fmla="*/ 30 w 46"/>
                  <a:gd name="GluePoint25Y" fmla="*/ 69 h 109"/>
                  <a:gd name="GluePoint26X" fmla="*/ 29 w 46"/>
                  <a:gd name="GluePoint26Y" fmla="*/ 95 h 109"/>
                  <a:gd name="GluePoint27X" fmla="*/ 30 w 46"/>
                  <a:gd name="GluePoint27Y" fmla="*/ 108 h 109"/>
                  <a:gd name="GluePoint28X" fmla="*/ 17 w 46"/>
                  <a:gd name="GluePoint28Y" fmla="*/ 109 h 10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46" h="109">
                    <a:moveTo>
                      <a:pt x="17" y="109"/>
                    </a:moveTo>
                    <a:lnTo>
                      <a:pt x="16" y="108"/>
                    </a:lnTo>
                    <a:lnTo>
                      <a:pt x="14" y="101"/>
                    </a:lnTo>
                    <a:lnTo>
                      <a:pt x="16" y="91"/>
                    </a:lnTo>
                    <a:lnTo>
                      <a:pt x="14" y="66"/>
                    </a:lnTo>
                    <a:lnTo>
                      <a:pt x="8" y="45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2" y="25"/>
                    </a:lnTo>
                    <a:lnTo>
                      <a:pt x="10" y="16"/>
                    </a:lnTo>
                    <a:lnTo>
                      <a:pt x="19" y="16"/>
                    </a:lnTo>
                    <a:lnTo>
                      <a:pt x="24" y="8"/>
                    </a:lnTo>
                    <a:lnTo>
                      <a:pt x="25" y="6"/>
                    </a:lnTo>
                    <a:lnTo>
                      <a:pt x="24" y="3"/>
                    </a:lnTo>
                    <a:lnTo>
                      <a:pt x="30" y="0"/>
                    </a:lnTo>
                    <a:lnTo>
                      <a:pt x="43" y="13"/>
                    </a:lnTo>
                    <a:lnTo>
                      <a:pt x="41" y="17"/>
                    </a:lnTo>
                    <a:lnTo>
                      <a:pt x="44" y="24"/>
                    </a:lnTo>
                    <a:lnTo>
                      <a:pt x="46" y="34"/>
                    </a:lnTo>
                    <a:lnTo>
                      <a:pt x="43" y="37"/>
                    </a:lnTo>
                    <a:lnTo>
                      <a:pt x="44" y="40"/>
                    </a:lnTo>
                    <a:lnTo>
                      <a:pt x="43" y="43"/>
                    </a:lnTo>
                    <a:lnTo>
                      <a:pt x="37" y="51"/>
                    </a:lnTo>
                    <a:lnTo>
                      <a:pt x="35" y="58"/>
                    </a:lnTo>
                    <a:lnTo>
                      <a:pt x="30" y="69"/>
                    </a:lnTo>
                    <a:lnTo>
                      <a:pt x="29" y="95"/>
                    </a:lnTo>
                    <a:lnTo>
                      <a:pt x="30" y="108"/>
                    </a:lnTo>
                    <a:lnTo>
                      <a:pt x="17" y="10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25" name="Freeform 178"/>
              <p:cNvSpPr/>
              <p:nvPr/>
            </p:nvSpPr>
            <p:spPr>
              <a:xfrm>
                <a:off x="3790800" y="2803680"/>
                <a:ext cx="97920" cy="11700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17000"/>
                  <a:gd name="textAreaBottom" fmla="*/ 117360 h 117000"/>
                  <a:gd name="GluePoint1X" fmla="*/ 0 w 62"/>
                  <a:gd name="GluePoint1Y" fmla="*/ 28 h 74"/>
                  <a:gd name="GluePoint2X" fmla="*/ 3 w 62"/>
                  <a:gd name="GluePoint2Y" fmla="*/ 23 h 74"/>
                  <a:gd name="GluePoint3X" fmla="*/ 14 w 62"/>
                  <a:gd name="GluePoint3Y" fmla="*/ 15 h 74"/>
                  <a:gd name="GluePoint4X" fmla="*/ 12 w 62"/>
                  <a:gd name="GluePoint4Y" fmla="*/ 10 h 74"/>
                  <a:gd name="GluePoint5X" fmla="*/ 19 w 62"/>
                  <a:gd name="GluePoint5Y" fmla="*/ 7 h 74"/>
                  <a:gd name="GluePoint6X" fmla="*/ 17 w 62"/>
                  <a:gd name="GluePoint6Y" fmla="*/ 4 h 74"/>
                  <a:gd name="GluePoint7X" fmla="*/ 20 w 62"/>
                  <a:gd name="GluePoint7Y" fmla="*/ 0 h 74"/>
                  <a:gd name="GluePoint8X" fmla="*/ 23 w 62"/>
                  <a:gd name="GluePoint8Y" fmla="*/ 2 h 74"/>
                  <a:gd name="GluePoint9X" fmla="*/ 27 w 62"/>
                  <a:gd name="GluePoint9Y" fmla="*/ 0 h 74"/>
                  <a:gd name="GluePoint10X" fmla="*/ 30 w 62"/>
                  <a:gd name="GluePoint10Y" fmla="*/ 5 h 74"/>
                  <a:gd name="GluePoint11X" fmla="*/ 31 w 62"/>
                  <a:gd name="GluePoint11Y" fmla="*/ 15 h 74"/>
                  <a:gd name="GluePoint12X" fmla="*/ 30 w 62"/>
                  <a:gd name="GluePoint12Y" fmla="*/ 23 h 74"/>
                  <a:gd name="GluePoint13X" fmla="*/ 33 w 62"/>
                  <a:gd name="GluePoint13Y" fmla="*/ 21 h 74"/>
                  <a:gd name="GluePoint14X" fmla="*/ 38 w 62"/>
                  <a:gd name="GluePoint14Y" fmla="*/ 24 h 74"/>
                  <a:gd name="GluePoint15X" fmla="*/ 39 w 62"/>
                  <a:gd name="GluePoint15Y" fmla="*/ 23 h 74"/>
                  <a:gd name="GluePoint16X" fmla="*/ 42 w 62"/>
                  <a:gd name="GluePoint16Y" fmla="*/ 16 h 74"/>
                  <a:gd name="GluePoint17X" fmla="*/ 46 w 62"/>
                  <a:gd name="GluePoint17Y" fmla="*/ 20 h 74"/>
                  <a:gd name="GluePoint18X" fmla="*/ 46 w 62"/>
                  <a:gd name="GluePoint18Y" fmla="*/ 23 h 74"/>
                  <a:gd name="GluePoint19X" fmla="*/ 49 w 62"/>
                  <a:gd name="GluePoint19Y" fmla="*/ 26 h 74"/>
                  <a:gd name="GluePoint20X" fmla="*/ 47 w 62"/>
                  <a:gd name="GluePoint20Y" fmla="*/ 31 h 74"/>
                  <a:gd name="GluePoint21X" fmla="*/ 44 w 62"/>
                  <a:gd name="GluePoint21Y" fmla="*/ 37 h 74"/>
                  <a:gd name="GluePoint22X" fmla="*/ 54 w 62"/>
                  <a:gd name="GluePoint22Y" fmla="*/ 41 h 74"/>
                  <a:gd name="GluePoint23X" fmla="*/ 57 w 62"/>
                  <a:gd name="GluePoint23Y" fmla="*/ 47 h 74"/>
                  <a:gd name="GluePoint24X" fmla="*/ 62 w 62"/>
                  <a:gd name="GluePoint24Y" fmla="*/ 49 h 74"/>
                  <a:gd name="GluePoint25X" fmla="*/ 62 w 62"/>
                  <a:gd name="GluePoint25Y" fmla="*/ 58 h 74"/>
                  <a:gd name="GluePoint26X" fmla="*/ 60 w 62"/>
                  <a:gd name="GluePoint26Y" fmla="*/ 61 h 74"/>
                  <a:gd name="GluePoint27X" fmla="*/ 60 w 62"/>
                  <a:gd name="GluePoint27Y" fmla="*/ 74 h 74"/>
                  <a:gd name="GluePoint28X" fmla="*/ 46 w 62"/>
                  <a:gd name="GluePoint28Y" fmla="*/ 69 h 74"/>
                  <a:gd name="GluePoint29X" fmla="*/ 33 w 62"/>
                  <a:gd name="GluePoint29Y" fmla="*/ 61 h 74"/>
                  <a:gd name="GluePoint30X" fmla="*/ 17 w 62"/>
                  <a:gd name="GluePoint30Y" fmla="*/ 44 h 74"/>
                  <a:gd name="GluePoint31X" fmla="*/ 9 w 62"/>
                  <a:gd name="GluePoint31Y" fmla="*/ 41 h 74"/>
                  <a:gd name="GluePoint32X" fmla="*/ 0 w 62"/>
                  <a:gd name="GluePoint32Y" fmla="*/ 28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62" h="74">
                    <a:moveTo>
                      <a:pt x="0" y="28"/>
                    </a:moveTo>
                    <a:lnTo>
                      <a:pt x="3" y="23"/>
                    </a:lnTo>
                    <a:lnTo>
                      <a:pt x="14" y="15"/>
                    </a:lnTo>
                    <a:lnTo>
                      <a:pt x="12" y="10"/>
                    </a:lnTo>
                    <a:lnTo>
                      <a:pt x="19" y="7"/>
                    </a:lnTo>
                    <a:lnTo>
                      <a:pt x="17" y="4"/>
                    </a:lnTo>
                    <a:lnTo>
                      <a:pt x="20" y="0"/>
                    </a:lnTo>
                    <a:lnTo>
                      <a:pt x="23" y="2"/>
                    </a:lnTo>
                    <a:lnTo>
                      <a:pt x="27" y="0"/>
                    </a:lnTo>
                    <a:lnTo>
                      <a:pt x="30" y="5"/>
                    </a:lnTo>
                    <a:lnTo>
                      <a:pt x="31" y="15"/>
                    </a:lnTo>
                    <a:lnTo>
                      <a:pt x="30" y="23"/>
                    </a:lnTo>
                    <a:lnTo>
                      <a:pt x="33" y="21"/>
                    </a:lnTo>
                    <a:lnTo>
                      <a:pt x="38" y="24"/>
                    </a:lnTo>
                    <a:lnTo>
                      <a:pt x="39" y="23"/>
                    </a:lnTo>
                    <a:lnTo>
                      <a:pt x="42" y="16"/>
                    </a:lnTo>
                    <a:lnTo>
                      <a:pt x="46" y="20"/>
                    </a:lnTo>
                    <a:lnTo>
                      <a:pt x="46" y="23"/>
                    </a:lnTo>
                    <a:lnTo>
                      <a:pt x="49" y="26"/>
                    </a:lnTo>
                    <a:lnTo>
                      <a:pt x="47" y="31"/>
                    </a:lnTo>
                    <a:lnTo>
                      <a:pt x="44" y="37"/>
                    </a:lnTo>
                    <a:lnTo>
                      <a:pt x="54" y="41"/>
                    </a:lnTo>
                    <a:lnTo>
                      <a:pt x="57" y="47"/>
                    </a:lnTo>
                    <a:lnTo>
                      <a:pt x="62" y="49"/>
                    </a:lnTo>
                    <a:lnTo>
                      <a:pt x="62" y="58"/>
                    </a:lnTo>
                    <a:lnTo>
                      <a:pt x="60" y="61"/>
                    </a:lnTo>
                    <a:lnTo>
                      <a:pt x="60" y="74"/>
                    </a:lnTo>
                    <a:lnTo>
                      <a:pt x="46" y="69"/>
                    </a:lnTo>
                    <a:lnTo>
                      <a:pt x="33" y="61"/>
                    </a:lnTo>
                    <a:lnTo>
                      <a:pt x="17" y="44"/>
                    </a:lnTo>
                    <a:lnTo>
                      <a:pt x="9" y="4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26" name="Freeform 179"/>
              <p:cNvSpPr/>
              <p:nvPr/>
            </p:nvSpPr>
            <p:spPr>
              <a:xfrm>
                <a:off x="4065480" y="2736720"/>
                <a:ext cx="48960" cy="13788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37880"/>
                  <a:gd name="textAreaBottom" fmla="*/ 138240 h 137880"/>
                  <a:gd name="GluePoint1X" fmla="*/ 31 w 31"/>
                  <a:gd name="GluePoint1Y" fmla="*/ 84 h 87"/>
                  <a:gd name="GluePoint2X" fmla="*/ 22 w 31"/>
                  <a:gd name="GluePoint2Y" fmla="*/ 87 h 87"/>
                  <a:gd name="GluePoint3X" fmla="*/ 16 w 31"/>
                  <a:gd name="GluePoint3Y" fmla="*/ 81 h 87"/>
                  <a:gd name="GluePoint4X" fmla="*/ 12 w 31"/>
                  <a:gd name="GluePoint4Y" fmla="*/ 74 h 87"/>
                  <a:gd name="GluePoint5X" fmla="*/ 11 w 31"/>
                  <a:gd name="GluePoint5Y" fmla="*/ 29 h 87"/>
                  <a:gd name="GluePoint6X" fmla="*/ 8 w 31"/>
                  <a:gd name="GluePoint6Y" fmla="*/ 15 h 87"/>
                  <a:gd name="GluePoint7X" fmla="*/ 0 w 31"/>
                  <a:gd name="GluePoint7Y" fmla="*/ 5 h 87"/>
                  <a:gd name="GluePoint8X" fmla="*/ 3 w 31"/>
                  <a:gd name="GluePoint8Y" fmla="*/ 2 h 87"/>
                  <a:gd name="GluePoint9X" fmla="*/ 0 w 31"/>
                  <a:gd name="GluePoint9Y" fmla="*/ 0 h 87"/>
                  <a:gd name="GluePoint10X" fmla="*/ 0 w 31"/>
                  <a:gd name="GluePoint10Y" fmla="*/ 0 h 87"/>
                  <a:gd name="GluePoint11X" fmla="*/ 6 w 31"/>
                  <a:gd name="GluePoint11Y" fmla="*/ 0 h 87"/>
                  <a:gd name="GluePoint12X" fmla="*/ 9 w 31"/>
                  <a:gd name="GluePoint12Y" fmla="*/ 0 h 87"/>
                  <a:gd name="GluePoint13X" fmla="*/ 16 w 31"/>
                  <a:gd name="GluePoint13Y" fmla="*/ 0 h 87"/>
                  <a:gd name="GluePoint14X" fmla="*/ 14 w 31"/>
                  <a:gd name="GluePoint14Y" fmla="*/ 12 h 87"/>
                  <a:gd name="GluePoint15X" fmla="*/ 19 w 31"/>
                  <a:gd name="GluePoint15Y" fmla="*/ 15 h 87"/>
                  <a:gd name="GluePoint16X" fmla="*/ 22 w 31"/>
                  <a:gd name="GluePoint16Y" fmla="*/ 20 h 87"/>
                  <a:gd name="GluePoint17X" fmla="*/ 28 w 31"/>
                  <a:gd name="GluePoint17Y" fmla="*/ 41 h 87"/>
                  <a:gd name="GluePoint18X" fmla="*/ 30 w 31"/>
                  <a:gd name="GluePoint18Y" fmla="*/ 66 h 87"/>
                  <a:gd name="GluePoint19X" fmla="*/ 28 w 31"/>
                  <a:gd name="GluePoint19Y" fmla="*/ 76 h 87"/>
                  <a:gd name="GluePoint20X" fmla="*/ 30 w 31"/>
                  <a:gd name="GluePoint20Y" fmla="*/ 83 h 87"/>
                  <a:gd name="GluePoint21X" fmla="*/ 31 w 31"/>
                  <a:gd name="GluePoint21Y" fmla="*/ 84 h 8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1" h="87">
                    <a:moveTo>
                      <a:pt x="31" y="84"/>
                    </a:moveTo>
                    <a:lnTo>
                      <a:pt x="22" y="87"/>
                    </a:lnTo>
                    <a:lnTo>
                      <a:pt x="16" y="81"/>
                    </a:lnTo>
                    <a:lnTo>
                      <a:pt x="12" y="74"/>
                    </a:lnTo>
                    <a:lnTo>
                      <a:pt x="11" y="29"/>
                    </a:lnTo>
                    <a:lnTo>
                      <a:pt x="8" y="15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14" y="12"/>
                    </a:lnTo>
                    <a:lnTo>
                      <a:pt x="19" y="15"/>
                    </a:lnTo>
                    <a:lnTo>
                      <a:pt x="22" y="20"/>
                    </a:lnTo>
                    <a:lnTo>
                      <a:pt x="28" y="41"/>
                    </a:lnTo>
                    <a:lnTo>
                      <a:pt x="30" y="66"/>
                    </a:lnTo>
                    <a:lnTo>
                      <a:pt x="28" y="76"/>
                    </a:lnTo>
                    <a:lnTo>
                      <a:pt x="30" y="83"/>
                    </a:lnTo>
                    <a:lnTo>
                      <a:pt x="31" y="8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27" name="Freeform 180"/>
              <p:cNvSpPr/>
              <p:nvPr/>
            </p:nvSpPr>
            <p:spPr>
              <a:xfrm>
                <a:off x="3705120" y="2689200"/>
                <a:ext cx="175680" cy="151920"/>
              </a:xfrm>
              <a:custGeom>
                <a:avLst/>
                <a:gdLst>
                  <a:gd name="textAreaLeft" fmla="*/ 0 w 175680"/>
                  <a:gd name="textAreaRight" fmla="*/ 176040 w 175680"/>
                  <a:gd name="textAreaTop" fmla="*/ 0 h 151920"/>
                  <a:gd name="textAreaBottom" fmla="*/ 152280 h 151920"/>
                  <a:gd name="GluePoint1X" fmla="*/ 30 w 111"/>
                  <a:gd name="GluePoint1Y" fmla="*/ 0 h 96"/>
                  <a:gd name="GluePoint2X" fmla="*/ 33 w 111"/>
                  <a:gd name="GluePoint2Y" fmla="*/ 3 h 96"/>
                  <a:gd name="GluePoint3X" fmla="*/ 57 w 111"/>
                  <a:gd name="GluePoint3Y" fmla="*/ 5 h 96"/>
                  <a:gd name="GluePoint4X" fmla="*/ 55 w 111"/>
                  <a:gd name="GluePoint4Y" fmla="*/ 11 h 96"/>
                  <a:gd name="GluePoint5X" fmla="*/ 63 w 111"/>
                  <a:gd name="GluePoint5Y" fmla="*/ 8 h 96"/>
                  <a:gd name="GluePoint6X" fmla="*/ 73 w 111"/>
                  <a:gd name="GluePoint6Y" fmla="*/ 8 h 96"/>
                  <a:gd name="GluePoint7X" fmla="*/ 82 w 111"/>
                  <a:gd name="GluePoint7Y" fmla="*/ 8 h 96"/>
                  <a:gd name="GluePoint8X" fmla="*/ 87 w 111"/>
                  <a:gd name="GluePoint8Y" fmla="*/ 3 h 96"/>
                  <a:gd name="GluePoint9X" fmla="*/ 92 w 111"/>
                  <a:gd name="GluePoint9Y" fmla="*/ 8 h 96"/>
                  <a:gd name="GluePoint10X" fmla="*/ 95 w 111"/>
                  <a:gd name="GluePoint10Y" fmla="*/ 13 h 96"/>
                  <a:gd name="GluePoint11X" fmla="*/ 96 w 111"/>
                  <a:gd name="GluePoint11Y" fmla="*/ 18 h 96"/>
                  <a:gd name="GluePoint12X" fmla="*/ 101 w 111"/>
                  <a:gd name="GluePoint12Y" fmla="*/ 22 h 96"/>
                  <a:gd name="GluePoint13X" fmla="*/ 96 w 111"/>
                  <a:gd name="GluePoint13Y" fmla="*/ 29 h 96"/>
                  <a:gd name="GluePoint14X" fmla="*/ 100 w 111"/>
                  <a:gd name="GluePoint14Y" fmla="*/ 29 h 96"/>
                  <a:gd name="GluePoint15X" fmla="*/ 103 w 111"/>
                  <a:gd name="GluePoint15Y" fmla="*/ 37 h 96"/>
                  <a:gd name="GluePoint16X" fmla="*/ 104 w 111"/>
                  <a:gd name="GluePoint16Y" fmla="*/ 48 h 96"/>
                  <a:gd name="GluePoint17X" fmla="*/ 109 w 111"/>
                  <a:gd name="GluePoint17Y" fmla="*/ 58 h 96"/>
                  <a:gd name="GluePoint18X" fmla="*/ 111 w 111"/>
                  <a:gd name="GluePoint18Y" fmla="*/ 64 h 96"/>
                  <a:gd name="GluePoint19X" fmla="*/ 111 w 111"/>
                  <a:gd name="GluePoint19Y" fmla="*/ 69 h 96"/>
                  <a:gd name="GluePoint20X" fmla="*/ 108 w 111"/>
                  <a:gd name="GluePoint20Y" fmla="*/ 74 h 96"/>
                  <a:gd name="GluePoint21X" fmla="*/ 103 w 111"/>
                  <a:gd name="GluePoint21Y" fmla="*/ 79 h 96"/>
                  <a:gd name="GluePoint22X" fmla="*/ 108 w 111"/>
                  <a:gd name="GluePoint22Y" fmla="*/ 82 h 96"/>
                  <a:gd name="GluePoint23X" fmla="*/ 100 w 111"/>
                  <a:gd name="GluePoint23Y" fmla="*/ 92 h 96"/>
                  <a:gd name="GluePoint24X" fmla="*/ 93 w 111"/>
                  <a:gd name="GluePoint24Y" fmla="*/ 95 h 96"/>
                  <a:gd name="GluePoint25X" fmla="*/ 87 w 111"/>
                  <a:gd name="GluePoint25Y" fmla="*/ 93 h 96"/>
                  <a:gd name="GluePoint26X" fmla="*/ 85 w 111"/>
                  <a:gd name="GluePoint26Y" fmla="*/ 87 h 96"/>
                  <a:gd name="GluePoint27X" fmla="*/ 81 w 111"/>
                  <a:gd name="GluePoint27Y" fmla="*/ 72 h 96"/>
                  <a:gd name="GluePoint28X" fmla="*/ 74 w 111"/>
                  <a:gd name="GluePoint28Y" fmla="*/ 72 h 96"/>
                  <a:gd name="GluePoint29X" fmla="*/ 71 w 111"/>
                  <a:gd name="GluePoint29Y" fmla="*/ 74 h 96"/>
                  <a:gd name="GluePoint30X" fmla="*/ 66 w 111"/>
                  <a:gd name="GluePoint30Y" fmla="*/ 71 h 96"/>
                  <a:gd name="GluePoint31X" fmla="*/ 68 w 111"/>
                  <a:gd name="GluePoint31Y" fmla="*/ 66 h 96"/>
                  <a:gd name="GluePoint32X" fmla="*/ 66 w 111"/>
                  <a:gd name="GluePoint32Y" fmla="*/ 59 h 96"/>
                  <a:gd name="GluePoint33X" fmla="*/ 63 w 111"/>
                  <a:gd name="GluePoint33Y" fmla="*/ 53 h 96"/>
                  <a:gd name="GluePoint34X" fmla="*/ 39 w 111"/>
                  <a:gd name="GluePoint34Y" fmla="*/ 50 h 96"/>
                  <a:gd name="GluePoint35X" fmla="*/ 31 w 111"/>
                  <a:gd name="GluePoint35Y" fmla="*/ 63 h 96"/>
                  <a:gd name="GluePoint36X" fmla="*/ 20 w 111"/>
                  <a:gd name="GluePoint36Y" fmla="*/ 56 h 96"/>
                  <a:gd name="GluePoint37X" fmla="*/ 11 w 111"/>
                  <a:gd name="GluePoint37Y" fmla="*/ 45 h 96"/>
                  <a:gd name="GluePoint38X" fmla="*/ 4 w 111"/>
                  <a:gd name="GluePoint38Y" fmla="*/ 35 h 96"/>
                  <a:gd name="GluePoint39X" fmla="*/ 1 w 111"/>
                  <a:gd name="GluePoint39Y" fmla="*/ 34 h 96"/>
                  <a:gd name="GluePoint40X" fmla="*/ 3 w 111"/>
                  <a:gd name="GluePoint40Y" fmla="*/ 29 h 96"/>
                  <a:gd name="GluePoint41X" fmla="*/ 20 w 111"/>
                  <a:gd name="GluePoint41Y" fmla="*/ 18 h 96"/>
                  <a:gd name="GluePoint42X" fmla="*/ 17 w 111"/>
                  <a:gd name="GluePoint42Y" fmla="*/ 10 h 96"/>
                  <a:gd name="GluePoint43X" fmla="*/ 20 w 111"/>
                  <a:gd name="GluePoint43Y" fmla="*/ 0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11" h="96">
                    <a:moveTo>
                      <a:pt x="20" y="0"/>
                    </a:moveTo>
                    <a:lnTo>
                      <a:pt x="30" y="0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57" y="5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3" y="8"/>
                    </a:lnTo>
                    <a:lnTo>
                      <a:pt x="68" y="13"/>
                    </a:lnTo>
                    <a:lnTo>
                      <a:pt x="73" y="8"/>
                    </a:lnTo>
                    <a:lnTo>
                      <a:pt x="81" y="11"/>
                    </a:lnTo>
                    <a:lnTo>
                      <a:pt x="82" y="8"/>
                    </a:lnTo>
                    <a:lnTo>
                      <a:pt x="87" y="6"/>
                    </a:lnTo>
                    <a:lnTo>
                      <a:pt x="87" y="3"/>
                    </a:lnTo>
                    <a:lnTo>
                      <a:pt x="92" y="3"/>
                    </a:lnTo>
                    <a:lnTo>
                      <a:pt x="92" y="8"/>
                    </a:lnTo>
                    <a:lnTo>
                      <a:pt x="93" y="8"/>
                    </a:lnTo>
                    <a:lnTo>
                      <a:pt x="95" y="13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8" y="21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96" y="29"/>
                    </a:lnTo>
                    <a:lnTo>
                      <a:pt x="96" y="30"/>
                    </a:lnTo>
                    <a:lnTo>
                      <a:pt x="100" y="29"/>
                    </a:lnTo>
                    <a:lnTo>
                      <a:pt x="101" y="29"/>
                    </a:lnTo>
                    <a:lnTo>
                      <a:pt x="103" y="37"/>
                    </a:lnTo>
                    <a:lnTo>
                      <a:pt x="108" y="43"/>
                    </a:lnTo>
                    <a:lnTo>
                      <a:pt x="104" y="48"/>
                    </a:lnTo>
                    <a:lnTo>
                      <a:pt x="104" y="56"/>
                    </a:lnTo>
                    <a:lnTo>
                      <a:pt x="109" y="58"/>
                    </a:lnTo>
                    <a:lnTo>
                      <a:pt x="109" y="63"/>
                    </a:lnTo>
                    <a:lnTo>
                      <a:pt x="111" y="64"/>
                    </a:lnTo>
                    <a:lnTo>
                      <a:pt x="108" y="69"/>
                    </a:lnTo>
                    <a:lnTo>
                      <a:pt x="111" y="69"/>
                    </a:lnTo>
                    <a:lnTo>
                      <a:pt x="111" y="77"/>
                    </a:lnTo>
                    <a:lnTo>
                      <a:pt x="108" y="74"/>
                    </a:lnTo>
                    <a:lnTo>
                      <a:pt x="103" y="74"/>
                    </a:lnTo>
                    <a:lnTo>
                      <a:pt x="103" y="79"/>
                    </a:lnTo>
                    <a:lnTo>
                      <a:pt x="106" y="79"/>
                    </a:lnTo>
                    <a:lnTo>
                      <a:pt x="108" y="82"/>
                    </a:lnTo>
                    <a:lnTo>
                      <a:pt x="104" y="90"/>
                    </a:lnTo>
                    <a:lnTo>
                      <a:pt x="100" y="92"/>
                    </a:lnTo>
                    <a:lnTo>
                      <a:pt x="96" y="88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87" y="93"/>
                    </a:lnTo>
                    <a:lnTo>
                      <a:pt x="84" y="95"/>
                    </a:lnTo>
                    <a:lnTo>
                      <a:pt x="85" y="87"/>
                    </a:lnTo>
                    <a:lnTo>
                      <a:pt x="84" y="77"/>
                    </a:lnTo>
                    <a:lnTo>
                      <a:pt x="81" y="72"/>
                    </a:lnTo>
                    <a:lnTo>
                      <a:pt x="77" y="74"/>
                    </a:lnTo>
                    <a:lnTo>
                      <a:pt x="74" y="72"/>
                    </a:lnTo>
                    <a:lnTo>
                      <a:pt x="71" y="76"/>
                    </a:lnTo>
                    <a:lnTo>
                      <a:pt x="71" y="74"/>
                    </a:lnTo>
                    <a:lnTo>
                      <a:pt x="65" y="77"/>
                    </a:lnTo>
                    <a:lnTo>
                      <a:pt x="66" y="71"/>
                    </a:lnTo>
                    <a:lnTo>
                      <a:pt x="68" y="69"/>
                    </a:lnTo>
                    <a:lnTo>
                      <a:pt x="68" y="66"/>
                    </a:lnTo>
                    <a:lnTo>
                      <a:pt x="66" y="63"/>
                    </a:lnTo>
                    <a:lnTo>
                      <a:pt x="66" y="59"/>
                    </a:lnTo>
                    <a:lnTo>
                      <a:pt x="63" y="58"/>
                    </a:lnTo>
                    <a:lnTo>
                      <a:pt x="63" y="53"/>
                    </a:lnTo>
                    <a:lnTo>
                      <a:pt x="58" y="48"/>
                    </a:lnTo>
                    <a:lnTo>
                      <a:pt x="39" y="50"/>
                    </a:lnTo>
                    <a:lnTo>
                      <a:pt x="38" y="55"/>
                    </a:lnTo>
                    <a:lnTo>
                      <a:pt x="31" y="63"/>
                    </a:lnTo>
                    <a:lnTo>
                      <a:pt x="27" y="63"/>
                    </a:lnTo>
                    <a:lnTo>
                      <a:pt x="20" y="56"/>
                    </a:lnTo>
                    <a:lnTo>
                      <a:pt x="17" y="50"/>
                    </a:lnTo>
                    <a:lnTo>
                      <a:pt x="11" y="45"/>
                    </a:lnTo>
                    <a:lnTo>
                      <a:pt x="8" y="35"/>
                    </a:lnTo>
                    <a:lnTo>
                      <a:pt x="4" y="35"/>
                    </a:lnTo>
                    <a:lnTo>
                      <a:pt x="4" y="30"/>
                    </a:lnTo>
                    <a:lnTo>
                      <a:pt x="1" y="34"/>
                    </a:lnTo>
                    <a:lnTo>
                      <a:pt x="0" y="30"/>
                    </a:lnTo>
                    <a:lnTo>
                      <a:pt x="3" y="29"/>
                    </a:lnTo>
                    <a:lnTo>
                      <a:pt x="8" y="21"/>
                    </a:lnTo>
                    <a:lnTo>
                      <a:pt x="20" y="18"/>
                    </a:lnTo>
                    <a:lnTo>
                      <a:pt x="20" y="11"/>
                    </a:lnTo>
                    <a:lnTo>
                      <a:pt x="17" y="10"/>
                    </a:lnTo>
                    <a:lnTo>
                      <a:pt x="22" y="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28" name="Freeform 181"/>
              <p:cNvSpPr/>
              <p:nvPr/>
            </p:nvSpPr>
            <p:spPr>
              <a:xfrm>
                <a:off x="3992400" y="2736720"/>
                <a:ext cx="107640" cy="17568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75680"/>
                  <a:gd name="textAreaBottom" fmla="*/ 176040 h 175680"/>
                  <a:gd name="GluePoint1X" fmla="*/ 68 w 68"/>
                  <a:gd name="GluePoint1Y" fmla="*/ 87 h 111"/>
                  <a:gd name="GluePoint2X" fmla="*/ 62 w 68"/>
                  <a:gd name="GluePoint2Y" fmla="*/ 81 h 111"/>
                  <a:gd name="GluePoint3X" fmla="*/ 58 w 68"/>
                  <a:gd name="GluePoint3Y" fmla="*/ 74 h 111"/>
                  <a:gd name="GluePoint4X" fmla="*/ 57 w 68"/>
                  <a:gd name="GluePoint4Y" fmla="*/ 29 h 111"/>
                  <a:gd name="GluePoint5X" fmla="*/ 54 w 68"/>
                  <a:gd name="GluePoint5Y" fmla="*/ 15 h 111"/>
                  <a:gd name="GluePoint6X" fmla="*/ 46 w 68"/>
                  <a:gd name="GluePoint6Y" fmla="*/ 5 h 111"/>
                  <a:gd name="GluePoint7X" fmla="*/ 49 w 68"/>
                  <a:gd name="GluePoint7Y" fmla="*/ 2 h 111"/>
                  <a:gd name="GluePoint8X" fmla="*/ 46 w 68"/>
                  <a:gd name="GluePoint8Y" fmla="*/ 0 h 111"/>
                  <a:gd name="GluePoint9X" fmla="*/ 46 w 68"/>
                  <a:gd name="GluePoint9Y" fmla="*/ 0 h 111"/>
                  <a:gd name="GluePoint10X" fmla="*/ 36 w 68"/>
                  <a:gd name="GluePoint10Y" fmla="*/ 0 h 111"/>
                  <a:gd name="GluePoint11X" fmla="*/ 4 w 68"/>
                  <a:gd name="GluePoint11Y" fmla="*/ 0 h 111"/>
                  <a:gd name="GluePoint12X" fmla="*/ 3 w 68"/>
                  <a:gd name="GluePoint12Y" fmla="*/ 5 h 111"/>
                  <a:gd name="GluePoint13X" fmla="*/ 6 w 68"/>
                  <a:gd name="GluePoint13Y" fmla="*/ 12 h 111"/>
                  <a:gd name="GluePoint14X" fmla="*/ 8 w 68"/>
                  <a:gd name="GluePoint14Y" fmla="*/ 26 h 111"/>
                  <a:gd name="GluePoint15X" fmla="*/ 8 w 68"/>
                  <a:gd name="GluePoint15Y" fmla="*/ 31 h 111"/>
                  <a:gd name="GluePoint16X" fmla="*/ 6 w 68"/>
                  <a:gd name="GluePoint16Y" fmla="*/ 33 h 111"/>
                  <a:gd name="GluePoint17X" fmla="*/ 8 w 68"/>
                  <a:gd name="GluePoint17Y" fmla="*/ 34 h 111"/>
                  <a:gd name="GluePoint18X" fmla="*/ 11 w 68"/>
                  <a:gd name="GluePoint18Y" fmla="*/ 47 h 111"/>
                  <a:gd name="GluePoint19X" fmla="*/ 6 w 68"/>
                  <a:gd name="GluePoint19Y" fmla="*/ 52 h 111"/>
                  <a:gd name="GluePoint20X" fmla="*/ 3 w 68"/>
                  <a:gd name="GluePoint20Y" fmla="*/ 66 h 111"/>
                  <a:gd name="GluePoint21X" fmla="*/ 0 w 68"/>
                  <a:gd name="GluePoint21Y" fmla="*/ 71 h 111"/>
                  <a:gd name="GluePoint22X" fmla="*/ 0 w 68"/>
                  <a:gd name="GluePoint22Y" fmla="*/ 78 h 111"/>
                  <a:gd name="GluePoint23X" fmla="*/ 3 w 68"/>
                  <a:gd name="GluePoint23Y" fmla="*/ 92 h 111"/>
                  <a:gd name="GluePoint24X" fmla="*/ 6 w 68"/>
                  <a:gd name="GluePoint24Y" fmla="*/ 94 h 111"/>
                  <a:gd name="GluePoint25X" fmla="*/ 8 w 68"/>
                  <a:gd name="GluePoint25Y" fmla="*/ 103 h 111"/>
                  <a:gd name="GluePoint26X" fmla="*/ 3 w 68"/>
                  <a:gd name="GluePoint26Y" fmla="*/ 102 h 111"/>
                  <a:gd name="GluePoint27X" fmla="*/ 1 w 68"/>
                  <a:gd name="GluePoint27Y" fmla="*/ 105 h 111"/>
                  <a:gd name="GluePoint28X" fmla="*/ 19 w 68"/>
                  <a:gd name="GluePoint28Y" fmla="*/ 111 h 111"/>
                  <a:gd name="GluePoint29X" fmla="*/ 27 w 68"/>
                  <a:gd name="GluePoint29Y" fmla="*/ 105 h 111"/>
                  <a:gd name="GluePoint30X" fmla="*/ 38 w 68"/>
                  <a:gd name="GluePoint30Y" fmla="*/ 102 h 111"/>
                  <a:gd name="GluePoint31X" fmla="*/ 50 w 68"/>
                  <a:gd name="GluePoint31Y" fmla="*/ 94 h 111"/>
                  <a:gd name="GluePoint32X" fmla="*/ 52 w 68"/>
                  <a:gd name="GluePoint32Y" fmla="*/ 94 h 111"/>
                  <a:gd name="GluePoint33X" fmla="*/ 63 w 68"/>
                  <a:gd name="GluePoint33Y" fmla="*/ 92 h 111"/>
                  <a:gd name="GluePoint34X" fmla="*/ 68 w 68"/>
                  <a:gd name="GluePoint34Y" fmla="*/ 87 h 1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68" h="111">
                    <a:moveTo>
                      <a:pt x="68" y="87"/>
                    </a:moveTo>
                    <a:lnTo>
                      <a:pt x="62" y="81"/>
                    </a:lnTo>
                    <a:lnTo>
                      <a:pt x="58" y="74"/>
                    </a:lnTo>
                    <a:lnTo>
                      <a:pt x="57" y="29"/>
                    </a:lnTo>
                    <a:lnTo>
                      <a:pt x="54" y="15"/>
                    </a:lnTo>
                    <a:lnTo>
                      <a:pt x="46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4" y="0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8" y="26"/>
                    </a:lnTo>
                    <a:lnTo>
                      <a:pt x="8" y="31"/>
                    </a:lnTo>
                    <a:lnTo>
                      <a:pt x="6" y="33"/>
                    </a:lnTo>
                    <a:lnTo>
                      <a:pt x="8" y="34"/>
                    </a:lnTo>
                    <a:lnTo>
                      <a:pt x="11" y="47"/>
                    </a:lnTo>
                    <a:lnTo>
                      <a:pt x="6" y="52"/>
                    </a:lnTo>
                    <a:lnTo>
                      <a:pt x="3" y="66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3" y="92"/>
                    </a:lnTo>
                    <a:lnTo>
                      <a:pt x="6" y="94"/>
                    </a:lnTo>
                    <a:lnTo>
                      <a:pt x="8" y="103"/>
                    </a:lnTo>
                    <a:lnTo>
                      <a:pt x="3" y="102"/>
                    </a:lnTo>
                    <a:lnTo>
                      <a:pt x="1" y="105"/>
                    </a:lnTo>
                    <a:lnTo>
                      <a:pt x="19" y="111"/>
                    </a:lnTo>
                    <a:lnTo>
                      <a:pt x="27" y="105"/>
                    </a:lnTo>
                    <a:lnTo>
                      <a:pt x="38" y="102"/>
                    </a:lnTo>
                    <a:lnTo>
                      <a:pt x="50" y="94"/>
                    </a:lnTo>
                    <a:lnTo>
                      <a:pt x="52" y="94"/>
                    </a:lnTo>
                    <a:lnTo>
                      <a:pt x="63" y="92"/>
                    </a:lnTo>
                    <a:lnTo>
                      <a:pt x="68" y="8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29" name="Freeform 182"/>
              <p:cNvSpPr/>
              <p:nvPr/>
            </p:nvSpPr>
            <p:spPr>
              <a:xfrm>
                <a:off x="3662280" y="2655720"/>
                <a:ext cx="74160" cy="234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3400"/>
                  <a:gd name="textAreaBottom" fmla="*/ 23760 h 23400"/>
                  <a:gd name="GluePoint1X" fmla="*/ 4 w 47"/>
                  <a:gd name="GluePoint1Y" fmla="*/ 5 h 15"/>
                  <a:gd name="GluePoint2X" fmla="*/ 20 w 47"/>
                  <a:gd name="GluePoint2Y" fmla="*/ 5 h 15"/>
                  <a:gd name="GluePoint3X" fmla="*/ 22 w 47"/>
                  <a:gd name="GluePoint3Y" fmla="*/ 2 h 15"/>
                  <a:gd name="GluePoint4X" fmla="*/ 27 w 47"/>
                  <a:gd name="GluePoint4Y" fmla="*/ 0 h 15"/>
                  <a:gd name="GluePoint5X" fmla="*/ 38 w 47"/>
                  <a:gd name="GluePoint5Y" fmla="*/ 6 h 15"/>
                  <a:gd name="GluePoint6X" fmla="*/ 46 w 47"/>
                  <a:gd name="GluePoint6Y" fmla="*/ 5 h 15"/>
                  <a:gd name="GluePoint7X" fmla="*/ 47 w 47"/>
                  <a:gd name="GluePoint7Y" fmla="*/ 8 h 15"/>
                  <a:gd name="GluePoint8X" fmla="*/ 41 w 47"/>
                  <a:gd name="GluePoint8Y" fmla="*/ 11 h 15"/>
                  <a:gd name="GluePoint9X" fmla="*/ 27 w 47"/>
                  <a:gd name="GluePoint9Y" fmla="*/ 5 h 15"/>
                  <a:gd name="GluePoint10X" fmla="*/ 22 w 47"/>
                  <a:gd name="GluePoint10Y" fmla="*/ 8 h 15"/>
                  <a:gd name="GluePoint11X" fmla="*/ 17 w 47"/>
                  <a:gd name="GluePoint11Y" fmla="*/ 8 h 15"/>
                  <a:gd name="GluePoint12X" fmla="*/ 15 w 47"/>
                  <a:gd name="GluePoint12Y" fmla="*/ 11 h 15"/>
                  <a:gd name="GluePoint13X" fmla="*/ 3 w 47"/>
                  <a:gd name="GluePoint13Y" fmla="*/ 13 h 15"/>
                  <a:gd name="GluePoint14X" fmla="*/ 1 w 47"/>
                  <a:gd name="GluePoint14Y" fmla="*/ 15 h 15"/>
                  <a:gd name="GluePoint15X" fmla="*/ 0 w 47"/>
                  <a:gd name="GluePoint15Y" fmla="*/ 10 h 15"/>
                  <a:gd name="GluePoint16X" fmla="*/ 4 w 47"/>
                  <a:gd name="GluePoint16Y" fmla="*/ 6 h 15"/>
                  <a:gd name="GluePoint17X" fmla="*/ 4 w 47"/>
                  <a:gd name="GluePoint17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7" h="15">
                    <a:moveTo>
                      <a:pt x="4" y="5"/>
                    </a:moveTo>
                    <a:lnTo>
                      <a:pt x="20" y="5"/>
                    </a:lnTo>
                    <a:lnTo>
                      <a:pt x="22" y="2"/>
                    </a:lnTo>
                    <a:lnTo>
                      <a:pt x="27" y="0"/>
                    </a:lnTo>
                    <a:lnTo>
                      <a:pt x="38" y="6"/>
                    </a:lnTo>
                    <a:lnTo>
                      <a:pt x="46" y="5"/>
                    </a:lnTo>
                    <a:lnTo>
                      <a:pt x="47" y="8"/>
                    </a:lnTo>
                    <a:lnTo>
                      <a:pt x="41" y="11"/>
                    </a:lnTo>
                    <a:lnTo>
                      <a:pt x="27" y="5"/>
                    </a:lnTo>
                    <a:lnTo>
                      <a:pt x="22" y="8"/>
                    </a:lnTo>
                    <a:lnTo>
                      <a:pt x="17" y="8"/>
                    </a:lnTo>
                    <a:lnTo>
                      <a:pt x="15" y="11"/>
                    </a:lnTo>
                    <a:lnTo>
                      <a:pt x="3" y="13"/>
                    </a:lnTo>
                    <a:lnTo>
                      <a:pt x="1" y="15"/>
                    </a:lnTo>
                    <a:lnTo>
                      <a:pt x="0" y="10"/>
                    </a:lnTo>
                    <a:lnTo>
                      <a:pt x="4" y="6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30" name="Freeform 183"/>
              <p:cNvSpPr/>
              <p:nvPr/>
            </p:nvSpPr>
            <p:spPr>
              <a:xfrm>
                <a:off x="3664080" y="2689200"/>
                <a:ext cx="75960" cy="4716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47160"/>
                  <a:gd name="textAreaBottom" fmla="*/ 47520 h 47160"/>
                  <a:gd name="GluePoint1X" fmla="*/ 26 w 48"/>
                  <a:gd name="GluePoint1Y" fmla="*/ 30 h 30"/>
                  <a:gd name="GluePoint2X" fmla="*/ 29 w 48"/>
                  <a:gd name="GluePoint2Y" fmla="*/ 29 h 30"/>
                  <a:gd name="GluePoint3X" fmla="*/ 34 w 48"/>
                  <a:gd name="GluePoint3Y" fmla="*/ 21 h 30"/>
                  <a:gd name="GluePoint4X" fmla="*/ 46 w 48"/>
                  <a:gd name="GluePoint4Y" fmla="*/ 18 h 30"/>
                  <a:gd name="GluePoint5X" fmla="*/ 46 w 48"/>
                  <a:gd name="GluePoint5Y" fmla="*/ 11 h 30"/>
                  <a:gd name="GluePoint6X" fmla="*/ 43 w 48"/>
                  <a:gd name="GluePoint6Y" fmla="*/ 10 h 30"/>
                  <a:gd name="GluePoint7X" fmla="*/ 48 w 48"/>
                  <a:gd name="GluePoint7Y" fmla="*/ 5 h 30"/>
                  <a:gd name="GluePoint8X" fmla="*/ 46 w 48"/>
                  <a:gd name="GluePoint8Y" fmla="*/ 0 h 30"/>
                  <a:gd name="GluePoint9X" fmla="*/ 26 w 48"/>
                  <a:gd name="GluePoint9Y" fmla="*/ 0 h 30"/>
                  <a:gd name="GluePoint10X" fmla="*/ 16 w 48"/>
                  <a:gd name="GluePoint10Y" fmla="*/ 3 h 30"/>
                  <a:gd name="GluePoint11X" fmla="*/ 8 w 48"/>
                  <a:gd name="GluePoint11Y" fmla="*/ 3 h 30"/>
                  <a:gd name="GluePoint12X" fmla="*/ 3 w 48"/>
                  <a:gd name="GluePoint12Y" fmla="*/ 6 h 30"/>
                  <a:gd name="GluePoint13X" fmla="*/ 0 w 48"/>
                  <a:gd name="GluePoint13Y" fmla="*/ 5 h 30"/>
                  <a:gd name="GluePoint14X" fmla="*/ 2 w 48"/>
                  <a:gd name="GluePoint14Y" fmla="*/ 8 h 30"/>
                  <a:gd name="GluePoint15X" fmla="*/ 7 w 48"/>
                  <a:gd name="GluePoint15Y" fmla="*/ 10 h 30"/>
                  <a:gd name="GluePoint16X" fmla="*/ 8 w 48"/>
                  <a:gd name="GluePoint16Y" fmla="*/ 14 h 30"/>
                  <a:gd name="GluePoint17X" fmla="*/ 13 w 48"/>
                  <a:gd name="GluePoint17Y" fmla="*/ 14 h 30"/>
                  <a:gd name="GluePoint18X" fmla="*/ 13 w 48"/>
                  <a:gd name="GluePoint18Y" fmla="*/ 18 h 30"/>
                  <a:gd name="GluePoint19X" fmla="*/ 29 w 48"/>
                  <a:gd name="GluePoint19Y" fmla="*/ 14 h 30"/>
                  <a:gd name="GluePoint20X" fmla="*/ 29 w 48"/>
                  <a:gd name="GluePoint20Y" fmla="*/ 14 h 30"/>
                  <a:gd name="GluePoint21X" fmla="*/ 19 w 48"/>
                  <a:gd name="GluePoint21Y" fmla="*/ 18 h 30"/>
                  <a:gd name="GluePoint22X" fmla="*/ 21 w 48"/>
                  <a:gd name="GluePoint22Y" fmla="*/ 27 h 30"/>
                  <a:gd name="GluePoint23X" fmla="*/ 22 w 48"/>
                  <a:gd name="GluePoint23Y" fmla="*/ 29 h 30"/>
                  <a:gd name="GluePoint24X" fmla="*/ 26 w 48"/>
                  <a:gd name="GluePoint24Y" fmla="*/ 29 h 30"/>
                  <a:gd name="GluePoint25X" fmla="*/ 26 w 48"/>
                  <a:gd name="GluePoint25Y" fmla="*/ 30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48" h="30">
                    <a:moveTo>
                      <a:pt x="26" y="30"/>
                    </a:moveTo>
                    <a:lnTo>
                      <a:pt x="29" y="29"/>
                    </a:lnTo>
                    <a:lnTo>
                      <a:pt x="34" y="21"/>
                    </a:lnTo>
                    <a:lnTo>
                      <a:pt x="46" y="18"/>
                    </a:lnTo>
                    <a:lnTo>
                      <a:pt x="46" y="11"/>
                    </a:lnTo>
                    <a:lnTo>
                      <a:pt x="43" y="10"/>
                    </a:lnTo>
                    <a:lnTo>
                      <a:pt x="48" y="5"/>
                    </a:lnTo>
                    <a:lnTo>
                      <a:pt x="46" y="0"/>
                    </a:lnTo>
                    <a:lnTo>
                      <a:pt x="26" y="0"/>
                    </a:lnTo>
                    <a:lnTo>
                      <a:pt x="16" y="3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7" y="10"/>
                    </a:lnTo>
                    <a:lnTo>
                      <a:pt x="8" y="14"/>
                    </a:lnTo>
                    <a:lnTo>
                      <a:pt x="13" y="14"/>
                    </a:lnTo>
                    <a:lnTo>
                      <a:pt x="13" y="18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19" y="18"/>
                    </a:lnTo>
                    <a:lnTo>
                      <a:pt x="21" y="27"/>
                    </a:lnTo>
                    <a:lnTo>
                      <a:pt x="22" y="29"/>
                    </a:lnTo>
                    <a:lnTo>
                      <a:pt x="26" y="29"/>
                    </a:lnTo>
                    <a:lnTo>
                      <a:pt x="26" y="3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31" name="Freeform 184"/>
              <p:cNvSpPr/>
              <p:nvPr/>
            </p:nvSpPr>
            <p:spPr>
              <a:xfrm>
                <a:off x="3747960" y="2765520"/>
                <a:ext cx="72720" cy="8208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82080"/>
                  <a:gd name="textAreaBottom" fmla="*/ 82440 h 82080"/>
                  <a:gd name="GluePoint1X" fmla="*/ 27 w 46"/>
                  <a:gd name="GluePoint1Y" fmla="*/ 52 h 52"/>
                  <a:gd name="GluePoint2X" fmla="*/ 30 w 46"/>
                  <a:gd name="GluePoint2Y" fmla="*/ 47 h 52"/>
                  <a:gd name="GluePoint3X" fmla="*/ 41 w 46"/>
                  <a:gd name="GluePoint3Y" fmla="*/ 39 h 52"/>
                  <a:gd name="GluePoint4X" fmla="*/ 39 w 46"/>
                  <a:gd name="GluePoint4Y" fmla="*/ 34 h 52"/>
                  <a:gd name="GluePoint5X" fmla="*/ 46 w 46"/>
                  <a:gd name="GluePoint5Y" fmla="*/ 31 h 52"/>
                  <a:gd name="GluePoint6X" fmla="*/ 44 w 46"/>
                  <a:gd name="GluePoint6Y" fmla="*/ 28 h 52"/>
                  <a:gd name="GluePoint7X" fmla="*/ 44 w 46"/>
                  <a:gd name="GluePoint7Y" fmla="*/ 26 h 52"/>
                  <a:gd name="GluePoint8X" fmla="*/ 38 w 46"/>
                  <a:gd name="GluePoint8Y" fmla="*/ 29 h 52"/>
                  <a:gd name="GluePoint9X" fmla="*/ 39 w 46"/>
                  <a:gd name="GluePoint9Y" fmla="*/ 23 h 52"/>
                  <a:gd name="GluePoint10X" fmla="*/ 41 w 46"/>
                  <a:gd name="GluePoint10Y" fmla="*/ 21 h 52"/>
                  <a:gd name="GluePoint11X" fmla="*/ 41 w 46"/>
                  <a:gd name="GluePoint11Y" fmla="*/ 18 h 52"/>
                  <a:gd name="GluePoint12X" fmla="*/ 39 w 46"/>
                  <a:gd name="GluePoint12Y" fmla="*/ 15 h 52"/>
                  <a:gd name="GluePoint13X" fmla="*/ 39 w 46"/>
                  <a:gd name="GluePoint13Y" fmla="*/ 11 h 52"/>
                  <a:gd name="GluePoint14X" fmla="*/ 36 w 46"/>
                  <a:gd name="GluePoint14Y" fmla="*/ 10 h 52"/>
                  <a:gd name="GluePoint15X" fmla="*/ 36 w 46"/>
                  <a:gd name="GluePoint15Y" fmla="*/ 5 h 52"/>
                  <a:gd name="GluePoint16X" fmla="*/ 31 w 46"/>
                  <a:gd name="GluePoint16Y" fmla="*/ 0 h 52"/>
                  <a:gd name="GluePoint17X" fmla="*/ 12 w 46"/>
                  <a:gd name="GluePoint17Y" fmla="*/ 2 h 52"/>
                  <a:gd name="GluePoint18X" fmla="*/ 11 w 46"/>
                  <a:gd name="GluePoint18Y" fmla="*/ 7 h 52"/>
                  <a:gd name="GluePoint19X" fmla="*/ 4 w 46"/>
                  <a:gd name="GluePoint19Y" fmla="*/ 15 h 52"/>
                  <a:gd name="GluePoint20X" fmla="*/ 0 w 46"/>
                  <a:gd name="GluePoint20Y" fmla="*/ 15 h 52"/>
                  <a:gd name="GluePoint21X" fmla="*/ 0 w 46"/>
                  <a:gd name="GluePoint21Y" fmla="*/ 24 h 52"/>
                  <a:gd name="GluePoint22X" fmla="*/ 3 w 46"/>
                  <a:gd name="GluePoint22Y" fmla="*/ 26 h 52"/>
                  <a:gd name="GluePoint23X" fmla="*/ 0 w 46"/>
                  <a:gd name="GluePoint23Y" fmla="*/ 26 h 52"/>
                  <a:gd name="GluePoint24X" fmla="*/ 0 w 46"/>
                  <a:gd name="GluePoint24Y" fmla="*/ 29 h 52"/>
                  <a:gd name="GluePoint25X" fmla="*/ 4 w 46"/>
                  <a:gd name="GluePoint25Y" fmla="*/ 34 h 52"/>
                  <a:gd name="GluePoint26X" fmla="*/ 4 w 46"/>
                  <a:gd name="GluePoint26Y" fmla="*/ 37 h 52"/>
                  <a:gd name="GluePoint27X" fmla="*/ 12 w 46"/>
                  <a:gd name="GluePoint27Y" fmla="*/ 42 h 52"/>
                  <a:gd name="GluePoint28X" fmla="*/ 12 w 46"/>
                  <a:gd name="GluePoint28Y" fmla="*/ 45 h 52"/>
                  <a:gd name="GluePoint29X" fmla="*/ 27 w 46"/>
                  <a:gd name="GluePoint29Y" fmla="*/ 52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6" h="52">
                    <a:moveTo>
                      <a:pt x="27" y="52"/>
                    </a:moveTo>
                    <a:lnTo>
                      <a:pt x="30" y="47"/>
                    </a:lnTo>
                    <a:lnTo>
                      <a:pt x="41" y="39"/>
                    </a:lnTo>
                    <a:lnTo>
                      <a:pt x="39" y="34"/>
                    </a:lnTo>
                    <a:lnTo>
                      <a:pt x="46" y="31"/>
                    </a:lnTo>
                    <a:lnTo>
                      <a:pt x="44" y="28"/>
                    </a:lnTo>
                    <a:lnTo>
                      <a:pt x="44" y="26"/>
                    </a:lnTo>
                    <a:lnTo>
                      <a:pt x="38" y="29"/>
                    </a:lnTo>
                    <a:lnTo>
                      <a:pt x="39" y="23"/>
                    </a:lnTo>
                    <a:lnTo>
                      <a:pt x="41" y="21"/>
                    </a:lnTo>
                    <a:lnTo>
                      <a:pt x="41" y="18"/>
                    </a:lnTo>
                    <a:lnTo>
                      <a:pt x="39" y="15"/>
                    </a:lnTo>
                    <a:lnTo>
                      <a:pt x="39" y="11"/>
                    </a:lnTo>
                    <a:lnTo>
                      <a:pt x="36" y="10"/>
                    </a:lnTo>
                    <a:lnTo>
                      <a:pt x="36" y="5"/>
                    </a:lnTo>
                    <a:lnTo>
                      <a:pt x="31" y="0"/>
                    </a:lnTo>
                    <a:lnTo>
                      <a:pt x="12" y="2"/>
                    </a:lnTo>
                    <a:lnTo>
                      <a:pt x="11" y="7"/>
                    </a:lnTo>
                    <a:lnTo>
                      <a:pt x="4" y="15"/>
                    </a:lnTo>
                    <a:lnTo>
                      <a:pt x="0" y="15"/>
                    </a:lnTo>
                    <a:lnTo>
                      <a:pt x="0" y="24"/>
                    </a:lnTo>
                    <a:lnTo>
                      <a:pt x="3" y="26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4" y="34"/>
                    </a:lnTo>
                    <a:lnTo>
                      <a:pt x="4" y="37"/>
                    </a:lnTo>
                    <a:lnTo>
                      <a:pt x="12" y="42"/>
                    </a:lnTo>
                    <a:lnTo>
                      <a:pt x="12" y="45"/>
                    </a:lnTo>
                    <a:lnTo>
                      <a:pt x="27" y="5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32" name="Freeform 185"/>
              <p:cNvSpPr/>
              <p:nvPr/>
            </p:nvSpPr>
            <p:spPr>
              <a:xfrm>
                <a:off x="3646440" y="2576520"/>
                <a:ext cx="149040" cy="12204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122040"/>
                  <a:gd name="textAreaBottom" fmla="*/ 122400 h 122040"/>
                  <a:gd name="GluePoint1X" fmla="*/ 11 w 94"/>
                  <a:gd name="GluePoint1Y" fmla="*/ 76 h 77"/>
                  <a:gd name="GluePoint2X" fmla="*/ 11 w 94"/>
                  <a:gd name="GluePoint2Y" fmla="*/ 65 h 77"/>
                  <a:gd name="GluePoint3X" fmla="*/ 13 w 94"/>
                  <a:gd name="GluePoint3Y" fmla="*/ 63 h 77"/>
                  <a:gd name="GluePoint4X" fmla="*/ 25 w 94"/>
                  <a:gd name="GluePoint4Y" fmla="*/ 61 h 77"/>
                  <a:gd name="GluePoint5X" fmla="*/ 27 w 94"/>
                  <a:gd name="GluePoint5Y" fmla="*/ 58 h 77"/>
                  <a:gd name="GluePoint6X" fmla="*/ 32 w 94"/>
                  <a:gd name="GluePoint6Y" fmla="*/ 58 h 77"/>
                  <a:gd name="GluePoint7X" fmla="*/ 37 w 94"/>
                  <a:gd name="GluePoint7Y" fmla="*/ 55 h 77"/>
                  <a:gd name="GluePoint8X" fmla="*/ 51 w 94"/>
                  <a:gd name="GluePoint8Y" fmla="*/ 61 h 77"/>
                  <a:gd name="GluePoint9X" fmla="*/ 57 w 94"/>
                  <a:gd name="GluePoint9Y" fmla="*/ 58 h 77"/>
                  <a:gd name="GluePoint10X" fmla="*/ 56 w 94"/>
                  <a:gd name="GluePoint10Y" fmla="*/ 55 h 77"/>
                  <a:gd name="GluePoint11X" fmla="*/ 48 w 94"/>
                  <a:gd name="GluePoint11Y" fmla="*/ 56 h 77"/>
                  <a:gd name="GluePoint12X" fmla="*/ 37 w 94"/>
                  <a:gd name="GluePoint12Y" fmla="*/ 50 h 77"/>
                  <a:gd name="GluePoint13X" fmla="*/ 32 w 94"/>
                  <a:gd name="GluePoint13Y" fmla="*/ 52 h 77"/>
                  <a:gd name="GluePoint14X" fmla="*/ 30 w 94"/>
                  <a:gd name="GluePoint14Y" fmla="*/ 55 h 77"/>
                  <a:gd name="GluePoint15X" fmla="*/ 14 w 94"/>
                  <a:gd name="GluePoint15Y" fmla="*/ 55 h 77"/>
                  <a:gd name="GluePoint16X" fmla="*/ 3 w 94"/>
                  <a:gd name="GluePoint16Y" fmla="*/ 36 h 77"/>
                  <a:gd name="GluePoint17X" fmla="*/ 0 w 94"/>
                  <a:gd name="GluePoint17Y" fmla="*/ 37 h 77"/>
                  <a:gd name="GluePoint18X" fmla="*/ 0 w 94"/>
                  <a:gd name="GluePoint18Y" fmla="*/ 34 h 77"/>
                  <a:gd name="GluePoint19X" fmla="*/ 5 w 94"/>
                  <a:gd name="GluePoint19Y" fmla="*/ 32 h 77"/>
                  <a:gd name="GluePoint20X" fmla="*/ 10 w 94"/>
                  <a:gd name="GluePoint20Y" fmla="*/ 28 h 77"/>
                  <a:gd name="GluePoint21X" fmla="*/ 14 w 94"/>
                  <a:gd name="GluePoint21Y" fmla="*/ 18 h 77"/>
                  <a:gd name="GluePoint22X" fmla="*/ 16 w 94"/>
                  <a:gd name="GluePoint22Y" fmla="*/ 10 h 77"/>
                  <a:gd name="GluePoint23X" fmla="*/ 19 w 94"/>
                  <a:gd name="GluePoint23Y" fmla="*/ 3 h 77"/>
                  <a:gd name="GluePoint24X" fmla="*/ 29 w 94"/>
                  <a:gd name="GluePoint24Y" fmla="*/ 3 h 77"/>
                  <a:gd name="GluePoint25X" fmla="*/ 37 w 94"/>
                  <a:gd name="GluePoint25Y" fmla="*/ 0 h 77"/>
                  <a:gd name="GluePoint26X" fmla="*/ 48 w 94"/>
                  <a:gd name="GluePoint26Y" fmla="*/ 0 h 77"/>
                  <a:gd name="GluePoint27X" fmla="*/ 56 w 94"/>
                  <a:gd name="GluePoint27Y" fmla="*/ 10 h 77"/>
                  <a:gd name="GluePoint28X" fmla="*/ 62 w 94"/>
                  <a:gd name="GluePoint28Y" fmla="*/ 10 h 77"/>
                  <a:gd name="GluePoint29X" fmla="*/ 65 w 94"/>
                  <a:gd name="GluePoint29Y" fmla="*/ 18 h 77"/>
                  <a:gd name="GluePoint30X" fmla="*/ 70 w 94"/>
                  <a:gd name="GluePoint30Y" fmla="*/ 21 h 77"/>
                  <a:gd name="GluePoint31X" fmla="*/ 72 w 94"/>
                  <a:gd name="GluePoint31Y" fmla="*/ 24 h 77"/>
                  <a:gd name="GluePoint32X" fmla="*/ 70 w 94"/>
                  <a:gd name="GluePoint32Y" fmla="*/ 26 h 77"/>
                  <a:gd name="GluePoint33X" fmla="*/ 81 w 94"/>
                  <a:gd name="GluePoint33Y" fmla="*/ 34 h 77"/>
                  <a:gd name="GluePoint34X" fmla="*/ 81 w 94"/>
                  <a:gd name="GluePoint34Y" fmla="*/ 40 h 77"/>
                  <a:gd name="GluePoint35X" fmla="*/ 84 w 94"/>
                  <a:gd name="GluePoint35Y" fmla="*/ 44 h 77"/>
                  <a:gd name="GluePoint36X" fmla="*/ 86 w 94"/>
                  <a:gd name="GluePoint36Y" fmla="*/ 48 h 77"/>
                  <a:gd name="GluePoint37X" fmla="*/ 84 w 94"/>
                  <a:gd name="GluePoint37Y" fmla="*/ 53 h 77"/>
                  <a:gd name="GluePoint38X" fmla="*/ 86 w 94"/>
                  <a:gd name="GluePoint38Y" fmla="*/ 58 h 77"/>
                  <a:gd name="GluePoint39X" fmla="*/ 91 w 94"/>
                  <a:gd name="GluePoint39Y" fmla="*/ 58 h 77"/>
                  <a:gd name="GluePoint40X" fmla="*/ 94 w 94"/>
                  <a:gd name="GluePoint40Y" fmla="*/ 66 h 77"/>
                  <a:gd name="GluePoint41X" fmla="*/ 94 w 94"/>
                  <a:gd name="GluePoint41Y" fmla="*/ 76 h 77"/>
                  <a:gd name="GluePoint42X" fmla="*/ 78 w 94"/>
                  <a:gd name="GluePoint42Y" fmla="*/ 77 h 77"/>
                  <a:gd name="GluePoint43X" fmla="*/ 70 w 94"/>
                  <a:gd name="GluePoint43Y" fmla="*/ 74 h 77"/>
                  <a:gd name="GluePoint44X" fmla="*/ 68 w 94"/>
                  <a:gd name="GluePoint44Y" fmla="*/ 74 h 77"/>
                  <a:gd name="GluePoint45X" fmla="*/ 67 w 94"/>
                  <a:gd name="GluePoint45Y" fmla="*/ 71 h 77"/>
                  <a:gd name="GluePoint46X" fmla="*/ 57 w 94"/>
                  <a:gd name="GluePoint46Y" fmla="*/ 71 h 77"/>
                  <a:gd name="GluePoint47X" fmla="*/ 37 w 94"/>
                  <a:gd name="GluePoint47Y" fmla="*/ 71 h 77"/>
                  <a:gd name="GluePoint48X" fmla="*/ 27 w 94"/>
                  <a:gd name="GluePoint48Y" fmla="*/ 74 h 77"/>
                  <a:gd name="GluePoint49X" fmla="*/ 19 w 94"/>
                  <a:gd name="GluePoint49Y" fmla="*/ 74 h 77"/>
                  <a:gd name="GluePoint50X" fmla="*/ 14 w 94"/>
                  <a:gd name="GluePoint50Y" fmla="*/ 77 h 77"/>
                  <a:gd name="GluePoint51X" fmla="*/ 11 w 94"/>
                  <a:gd name="GluePoint51Y" fmla="*/ 76 h 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4" h="77">
                    <a:moveTo>
                      <a:pt x="11" y="76"/>
                    </a:moveTo>
                    <a:lnTo>
                      <a:pt x="11" y="65"/>
                    </a:lnTo>
                    <a:lnTo>
                      <a:pt x="13" y="63"/>
                    </a:lnTo>
                    <a:lnTo>
                      <a:pt x="25" y="61"/>
                    </a:lnTo>
                    <a:lnTo>
                      <a:pt x="27" y="58"/>
                    </a:lnTo>
                    <a:lnTo>
                      <a:pt x="32" y="58"/>
                    </a:lnTo>
                    <a:lnTo>
                      <a:pt x="37" y="55"/>
                    </a:lnTo>
                    <a:lnTo>
                      <a:pt x="51" y="61"/>
                    </a:lnTo>
                    <a:lnTo>
                      <a:pt x="57" y="58"/>
                    </a:lnTo>
                    <a:lnTo>
                      <a:pt x="56" y="55"/>
                    </a:lnTo>
                    <a:lnTo>
                      <a:pt x="48" y="56"/>
                    </a:lnTo>
                    <a:lnTo>
                      <a:pt x="37" y="50"/>
                    </a:lnTo>
                    <a:lnTo>
                      <a:pt x="32" y="52"/>
                    </a:lnTo>
                    <a:lnTo>
                      <a:pt x="30" y="55"/>
                    </a:lnTo>
                    <a:lnTo>
                      <a:pt x="14" y="55"/>
                    </a:lnTo>
                    <a:lnTo>
                      <a:pt x="3" y="36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5" y="32"/>
                    </a:lnTo>
                    <a:lnTo>
                      <a:pt x="10" y="28"/>
                    </a:lnTo>
                    <a:lnTo>
                      <a:pt x="14" y="18"/>
                    </a:lnTo>
                    <a:lnTo>
                      <a:pt x="16" y="10"/>
                    </a:lnTo>
                    <a:lnTo>
                      <a:pt x="19" y="3"/>
                    </a:lnTo>
                    <a:lnTo>
                      <a:pt x="29" y="3"/>
                    </a:lnTo>
                    <a:lnTo>
                      <a:pt x="37" y="0"/>
                    </a:lnTo>
                    <a:lnTo>
                      <a:pt x="48" y="0"/>
                    </a:lnTo>
                    <a:lnTo>
                      <a:pt x="56" y="10"/>
                    </a:lnTo>
                    <a:lnTo>
                      <a:pt x="62" y="10"/>
                    </a:lnTo>
                    <a:lnTo>
                      <a:pt x="65" y="18"/>
                    </a:lnTo>
                    <a:lnTo>
                      <a:pt x="70" y="21"/>
                    </a:lnTo>
                    <a:lnTo>
                      <a:pt x="72" y="24"/>
                    </a:lnTo>
                    <a:lnTo>
                      <a:pt x="70" y="26"/>
                    </a:lnTo>
                    <a:lnTo>
                      <a:pt x="81" y="34"/>
                    </a:lnTo>
                    <a:lnTo>
                      <a:pt x="81" y="40"/>
                    </a:lnTo>
                    <a:lnTo>
                      <a:pt x="84" y="44"/>
                    </a:lnTo>
                    <a:lnTo>
                      <a:pt x="86" y="48"/>
                    </a:lnTo>
                    <a:lnTo>
                      <a:pt x="84" y="53"/>
                    </a:lnTo>
                    <a:lnTo>
                      <a:pt x="86" y="58"/>
                    </a:lnTo>
                    <a:lnTo>
                      <a:pt x="91" y="58"/>
                    </a:lnTo>
                    <a:lnTo>
                      <a:pt x="94" y="66"/>
                    </a:lnTo>
                    <a:lnTo>
                      <a:pt x="94" y="76"/>
                    </a:lnTo>
                    <a:lnTo>
                      <a:pt x="78" y="77"/>
                    </a:lnTo>
                    <a:lnTo>
                      <a:pt x="70" y="74"/>
                    </a:lnTo>
                    <a:lnTo>
                      <a:pt x="68" y="74"/>
                    </a:lnTo>
                    <a:lnTo>
                      <a:pt x="67" y="71"/>
                    </a:lnTo>
                    <a:lnTo>
                      <a:pt x="57" y="71"/>
                    </a:lnTo>
                    <a:lnTo>
                      <a:pt x="37" y="71"/>
                    </a:lnTo>
                    <a:lnTo>
                      <a:pt x="27" y="74"/>
                    </a:lnTo>
                    <a:lnTo>
                      <a:pt x="19" y="74"/>
                    </a:lnTo>
                    <a:lnTo>
                      <a:pt x="14" y="77"/>
                    </a:lnTo>
                    <a:lnTo>
                      <a:pt x="11" y="7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33" name="Freeform 186"/>
              <p:cNvSpPr/>
              <p:nvPr/>
            </p:nvSpPr>
            <p:spPr>
              <a:xfrm>
                <a:off x="3855960" y="1514520"/>
                <a:ext cx="87120" cy="9972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99720"/>
                  <a:gd name="textAreaBottom" fmla="*/ 100080 h 99720"/>
                  <a:gd name="GluePoint1X" fmla="*/ 55 w 55"/>
                  <a:gd name="GluePoint1Y" fmla="*/ 21 h 63"/>
                  <a:gd name="GluePoint2X" fmla="*/ 54 w 55"/>
                  <a:gd name="GluePoint2Y" fmla="*/ 16 h 63"/>
                  <a:gd name="GluePoint3X" fmla="*/ 51 w 55"/>
                  <a:gd name="GluePoint3Y" fmla="*/ 13 h 63"/>
                  <a:gd name="GluePoint4X" fmla="*/ 43 w 55"/>
                  <a:gd name="GluePoint4Y" fmla="*/ 15 h 63"/>
                  <a:gd name="GluePoint5X" fmla="*/ 40 w 55"/>
                  <a:gd name="GluePoint5Y" fmla="*/ 18 h 63"/>
                  <a:gd name="GluePoint6X" fmla="*/ 36 w 55"/>
                  <a:gd name="GluePoint6Y" fmla="*/ 18 h 63"/>
                  <a:gd name="GluePoint7X" fmla="*/ 35 w 55"/>
                  <a:gd name="GluePoint7Y" fmla="*/ 15 h 63"/>
                  <a:gd name="GluePoint8X" fmla="*/ 32 w 55"/>
                  <a:gd name="GluePoint8Y" fmla="*/ 13 h 63"/>
                  <a:gd name="GluePoint9X" fmla="*/ 33 w 55"/>
                  <a:gd name="GluePoint9Y" fmla="*/ 11 h 63"/>
                  <a:gd name="GluePoint10X" fmla="*/ 33 w 55"/>
                  <a:gd name="GluePoint10Y" fmla="*/ 8 h 63"/>
                  <a:gd name="GluePoint11X" fmla="*/ 36 w 55"/>
                  <a:gd name="GluePoint11Y" fmla="*/ 8 h 63"/>
                  <a:gd name="GluePoint12X" fmla="*/ 38 w 55"/>
                  <a:gd name="GluePoint12Y" fmla="*/ 5 h 63"/>
                  <a:gd name="GluePoint13X" fmla="*/ 38 w 55"/>
                  <a:gd name="GluePoint13Y" fmla="*/ 0 h 63"/>
                  <a:gd name="GluePoint14X" fmla="*/ 32 w 55"/>
                  <a:gd name="GluePoint14Y" fmla="*/ 2 h 63"/>
                  <a:gd name="GluePoint15X" fmla="*/ 22 w 55"/>
                  <a:gd name="GluePoint15Y" fmla="*/ 8 h 63"/>
                  <a:gd name="GluePoint16X" fmla="*/ 30 w 55"/>
                  <a:gd name="GluePoint16Y" fmla="*/ 10 h 63"/>
                  <a:gd name="GluePoint17X" fmla="*/ 28 w 55"/>
                  <a:gd name="GluePoint17Y" fmla="*/ 13 h 63"/>
                  <a:gd name="GluePoint18X" fmla="*/ 25 w 55"/>
                  <a:gd name="GluePoint18Y" fmla="*/ 15 h 63"/>
                  <a:gd name="GluePoint19X" fmla="*/ 25 w 55"/>
                  <a:gd name="GluePoint19Y" fmla="*/ 16 h 63"/>
                  <a:gd name="GluePoint20X" fmla="*/ 11 w 55"/>
                  <a:gd name="GluePoint20Y" fmla="*/ 15 h 63"/>
                  <a:gd name="GluePoint21X" fmla="*/ 8 w 55"/>
                  <a:gd name="GluePoint21Y" fmla="*/ 18 h 63"/>
                  <a:gd name="GluePoint22X" fmla="*/ 8 w 55"/>
                  <a:gd name="GluePoint22Y" fmla="*/ 21 h 63"/>
                  <a:gd name="GluePoint23X" fmla="*/ 5 w 55"/>
                  <a:gd name="GluePoint23Y" fmla="*/ 21 h 63"/>
                  <a:gd name="GluePoint24X" fmla="*/ 11 w 55"/>
                  <a:gd name="GluePoint24Y" fmla="*/ 24 h 63"/>
                  <a:gd name="GluePoint25X" fmla="*/ 5 w 55"/>
                  <a:gd name="GluePoint25Y" fmla="*/ 28 h 63"/>
                  <a:gd name="GluePoint26X" fmla="*/ 8 w 55"/>
                  <a:gd name="GluePoint26Y" fmla="*/ 32 h 63"/>
                  <a:gd name="GluePoint27X" fmla="*/ 19 w 55"/>
                  <a:gd name="GluePoint27Y" fmla="*/ 34 h 63"/>
                  <a:gd name="GluePoint28X" fmla="*/ 13 w 55"/>
                  <a:gd name="GluePoint28Y" fmla="*/ 37 h 63"/>
                  <a:gd name="GluePoint29X" fmla="*/ 11 w 55"/>
                  <a:gd name="GluePoint29Y" fmla="*/ 42 h 63"/>
                  <a:gd name="GluePoint30X" fmla="*/ 8 w 55"/>
                  <a:gd name="GluePoint30Y" fmla="*/ 44 h 63"/>
                  <a:gd name="GluePoint31X" fmla="*/ 16 w 55"/>
                  <a:gd name="GluePoint31Y" fmla="*/ 44 h 63"/>
                  <a:gd name="GluePoint32X" fmla="*/ 19 w 55"/>
                  <a:gd name="GluePoint32Y" fmla="*/ 40 h 63"/>
                  <a:gd name="GluePoint33X" fmla="*/ 19 w 55"/>
                  <a:gd name="GluePoint33Y" fmla="*/ 42 h 63"/>
                  <a:gd name="GluePoint34X" fmla="*/ 22 w 55"/>
                  <a:gd name="GluePoint34Y" fmla="*/ 44 h 63"/>
                  <a:gd name="GluePoint35X" fmla="*/ 9 w 55"/>
                  <a:gd name="GluePoint35Y" fmla="*/ 45 h 63"/>
                  <a:gd name="GluePoint36X" fmla="*/ 6 w 55"/>
                  <a:gd name="GluePoint36Y" fmla="*/ 50 h 63"/>
                  <a:gd name="GluePoint37X" fmla="*/ 0 w 55"/>
                  <a:gd name="GluePoint37Y" fmla="*/ 52 h 63"/>
                  <a:gd name="GluePoint38X" fmla="*/ 0 w 55"/>
                  <a:gd name="GluePoint38Y" fmla="*/ 53 h 63"/>
                  <a:gd name="GluePoint39X" fmla="*/ 6 w 55"/>
                  <a:gd name="GluePoint39Y" fmla="*/ 53 h 63"/>
                  <a:gd name="GluePoint40X" fmla="*/ 0 w 55"/>
                  <a:gd name="GluePoint40Y" fmla="*/ 56 h 63"/>
                  <a:gd name="GluePoint41X" fmla="*/ 8 w 55"/>
                  <a:gd name="GluePoint41Y" fmla="*/ 56 h 63"/>
                  <a:gd name="GluePoint42X" fmla="*/ 3 w 55"/>
                  <a:gd name="GluePoint42Y" fmla="*/ 61 h 63"/>
                  <a:gd name="GluePoint43X" fmla="*/ 9 w 55"/>
                  <a:gd name="GluePoint43Y" fmla="*/ 60 h 63"/>
                  <a:gd name="GluePoint44X" fmla="*/ 9 w 55"/>
                  <a:gd name="GluePoint44Y" fmla="*/ 61 h 63"/>
                  <a:gd name="GluePoint45X" fmla="*/ 6 w 55"/>
                  <a:gd name="GluePoint45Y" fmla="*/ 61 h 63"/>
                  <a:gd name="GluePoint46X" fmla="*/ 8 w 55"/>
                  <a:gd name="GluePoint46Y" fmla="*/ 63 h 63"/>
                  <a:gd name="GluePoint47X" fmla="*/ 13 w 55"/>
                  <a:gd name="GluePoint47Y" fmla="*/ 63 h 63"/>
                  <a:gd name="GluePoint48X" fmla="*/ 24 w 55"/>
                  <a:gd name="GluePoint48Y" fmla="*/ 60 h 63"/>
                  <a:gd name="GluePoint49X" fmla="*/ 25 w 55"/>
                  <a:gd name="GluePoint49Y" fmla="*/ 58 h 63"/>
                  <a:gd name="GluePoint50X" fmla="*/ 25 w 55"/>
                  <a:gd name="GluePoint50Y" fmla="*/ 56 h 63"/>
                  <a:gd name="GluePoint51X" fmla="*/ 27 w 55"/>
                  <a:gd name="GluePoint51Y" fmla="*/ 58 h 63"/>
                  <a:gd name="GluePoint52X" fmla="*/ 33 w 55"/>
                  <a:gd name="GluePoint52Y" fmla="*/ 55 h 63"/>
                  <a:gd name="GluePoint53X" fmla="*/ 36 w 55"/>
                  <a:gd name="GluePoint53Y" fmla="*/ 52 h 63"/>
                  <a:gd name="GluePoint54X" fmla="*/ 51 w 55"/>
                  <a:gd name="GluePoint54Y" fmla="*/ 52 h 63"/>
                  <a:gd name="GluePoint55X" fmla="*/ 51 w 55"/>
                  <a:gd name="GluePoint55Y" fmla="*/ 48 h 63"/>
                  <a:gd name="GluePoint56X" fmla="*/ 55 w 55"/>
                  <a:gd name="GluePoint56Y" fmla="*/ 39 h 63"/>
                  <a:gd name="GluePoint57X" fmla="*/ 54 w 55"/>
                  <a:gd name="GluePoint57Y" fmla="*/ 31 h 63"/>
                  <a:gd name="GluePoint58X" fmla="*/ 55 w 55"/>
                  <a:gd name="GluePoint58Y" fmla="*/ 28 h 63"/>
                  <a:gd name="GluePoint59X" fmla="*/ 52 w 55"/>
                  <a:gd name="GluePoint59Y" fmla="*/ 23 h 63"/>
                  <a:gd name="GluePoint60X" fmla="*/ 55 w 55"/>
                  <a:gd name="GluePoint60Y" fmla="*/ 21 h 6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55" h="63">
                    <a:moveTo>
                      <a:pt x="55" y="21"/>
                    </a:moveTo>
                    <a:lnTo>
                      <a:pt x="54" y="16"/>
                    </a:lnTo>
                    <a:lnTo>
                      <a:pt x="51" y="13"/>
                    </a:lnTo>
                    <a:lnTo>
                      <a:pt x="43" y="15"/>
                    </a:lnTo>
                    <a:lnTo>
                      <a:pt x="40" y="18"/>
                    </a:lnTo>
                    <a:lnTo>
                      <a:pt x="36" y="18"/>
                    </a:lnTo>
                    <a:lnTo>
                      <a:pt x="35" y="15"/>
                    </a:lnTo>
                    <a:lnTo>
                      <a:pt x="32" y="13"/>
                    </a:lnTo>
                    <a:lnTo>
                      <a:pt x="33" y="11"/>
                    </a:lnTo>
                    <a:lnTo>
                      <a:pt x="33" y="8"/>
                    </a:lnTo>
                    <a:lnTo>
                      <a:pt x="36" y="8"/>
                    </a:lnTo>
                    <a:lnTo>
                      <a:pt x="38" y="5"/>
                    </a:lnTo>
                    <a:lnTo>
                      <a:pt x="38" y="0"/>
                    </a:lnTo>
                    <a:lnTo>
                      <a:pt x="32" y="2"/>
                    </a:lnTo>
                    <a:lnTo>
                      <a:pt x="22" y="8"/>
                    </a:lnTo>
                    <a:lnTo>
                      <a:pt x="30" y="10"/>
                    </a:lnTo>
                    <a:lnTo>
                      <a:pt x="28" y="13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11" y="15"/>
                    </a:lnTo>
                    <a:lnTo>
                      <a:pt x="8" y="18"/>
                    </a:lnTo>
                    <a:lnTo>
                      <a:pt x="8" y="21"/>
                    </a:lnTo>
                    <a:lnTo>
                      <a:pt x="5" y="21"/>
                    </a:lnTo>
                    <a:lnTo>
                      <a:pt x="11" y="24"/>
                    </a:lnTo>
                    <a:lnTo>
                      <a:pt x="5" y="28"/>
                    </a:lnTo>
                    <a:lnTo>
                      <a:pt x="8" y="32"/>
                    </a:lnTo>
                    <a:lnTo>
                      <a:pt x="19" y="34"/>
                    </a:lnTo>
                    <a:lnTo>
                      <a:pt x="13" y="37"/>
                    </a:lnTo>
                    <a:lnTo>
                      <a:pt x="11" y="42"/>
                    </a:lnTo>
                    <a:lnTo>
                      <a:pt x="8" y="44"/>
                    </a:lnTo>
                    <a:lnTo>
                      <a:pt x="16" y="44"/>
                    </a:lnTo>
                    <a:lnTo>
                      <a:pt x="19" y="40"/>
                    </a:lnTo>
                    <a:lnTo>
                      <a:pt x="19" y="42"/>
                    </a:lnTo>
                    <a:lnTo>
                      <a:pt x="22" y="44"/>
                    </a:lnTo>
                    <a:lnTo>
                      <a:pt x="9" y="45"/>
                    </a:lnTo>
                    <a:lnTo>
                      <a:pt x="6" y="50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6" y="53"/>
                    </a:lnTo>
                    <a:lnTo>
                      <a:pt x="0" y="56"/>
                    </a:lnTo>
                    <a:lnTo>
                      <a:pt x="8" y="56"/>
                    </a:lnTo>
                    <a:lnTo>
                      <a:pt x="3" y="61"/>
                    </a:lnTo>
                    <a:lnTo>
                      <a:pt x="9" y="60"/>
                    </a:lnTo>
                    <a:lnTo>
                      <a:pt x="9" y="61"/>
                    </a:lnTo>
                    <a:lnTo>
                      <a:pt x="6" y="61"/>
                    </a:lnTo>
                    <a:lnTo>
                      <a:pt x="8" y="63"/>
                    </a:lnTo>
                    <a:lnTo>
                      <a:pt x="13" y="63"/>
                    </a:lnTo>
                    <a:lnTo>
                      <a:pt x="24" y="60"/>
                    </a:lnTo>
                    <a:lnTo>
                      <a:pt x="25" y="58"/>
                    </a:lnTo>
                    <a:lnTo>
                      <a:pt x="25" y="56"/>
                    </a:lnTo>
                    <a:lnTo>
                      <a:pt x="27" y="58"/>
                    </a:lnTo>
                    <a:lnTo>
                      <a:pt x="33" y="55"/>
                    </a:lnTo>
                    <a:lnTo>
                      <a:pt x="36" y="52"/>
                    </a:lnTo>
                    <a:lnTo>
                      <a:pt x="51" y="52"/>
                    </a:lnTo>
                    <a:lnTo>
                      <a:pt x="51" y="48"/>
                    </a:lnTo>
                    <a:lnTo>
                      <a:pt x="55" y="39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2" y="23"/>
                    </a:lnTo>
                    <a:lnTo>
                      <a:pt x="55" y="2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34" name="Freeform 187"/>
              <p:cNvSpPr/>
              <p:nvPr/>
            </p:nvSpPr>
            <p:spPr>
              <a:xfrm>
                <a:off x="2282760" y="2487600"/>
                <a:ext cx="69480" cy="5364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53640"/>
                  <a:gd name="textAreaBottom" fmla="*/ 54000 h 53640"/>
                  <a:gd name="GluePoint1X" fmla="*/ 40 w 44"/>
                  <a:gd name="GluePoint1Y" fmla="*/ 34 h 34"/>
                  <a:gd name="GluePoint2X" fmla="*/ 41 w 44"/>
                  <a:gd name="GluePoint2Y" fmla="*/ 29 h 34"/>
                  <a:gd name="GluePoint3X" fmla="*/ 40 w 44"/>
                  <a:gd name="GluePoint3Y" fmla="*/ 24 h 34"/>
                  <a:gd name="GluePoint4X" fmla="*/ 43 w 44"/>
                  <a:gd name="GluePoint4Y" fmla="*/ 21 h 34"/>
                  <a:gd name="GluePoint5X" fmla="*/ 44 w 44"/>
                  <a:gd name="GluePoint5Y" fmla="*/ 13 h 34"/>
                  <a:gd name="GluePoint6X" fmla="*/ 43 w 44"/>
                  <a:gd name="GluePoint6Y" fmla="*/ 2 h 34"/>
                  <a:gd name="GluePoint7X" fmla="*/ 33 w 44"/>
                  <a:gd name="GluePoint7Y" fmla="*/ 3 h 34"/>
                  <a:gd name="GluePoint8X" fmla="*/ 25 w 44"/>
                  <a:gd name="GluePoint8Y" fmla="*/ 0 h 34"/>
                  <a:gd name="GluePoint9X" fmla="*/ 17 w 44"/>
                  <a:gd name="GluePoint9Y" fmla="*/ 3 h 34"/>
                  <a:gd name="GluePoint10X" fmla="*/ 19 w 44"/>
                  <a:gd name="GluePoint10Y" fmla="*/ 6 h 34"/>
                  <a:gd name="GluePoint11X" fmla="*/ 27 w 44"/>
                  <a:gd name="GluePoint11Y" fmla="*/ 6 h 34"/>
                  <a:gd name="GluePoint12X" fmla="*/ 25 w 44"/>
                  <a:gd name="GluePoint12Y" fmla="*/ 18 h 34"/>
                  <a:gd name="GluePoint13X" fmla="*/ 32 w 44"/>
                  <a:gd name="GluePoint13Y" fmla="*/ 22 h 34"/>
                  <a:gd name="GluePoint14X" fmla="*/ 30 w 44"/>
                  <a:gd name="GluePoint14Y" fmla="*/ 24 h 34"/>
                  <a:gd name="GluePoint15X" fmla="*/ 19 w 44"/>
                  <a:gd name="GluePoint15Y" fmla="*/ 26 h 34"/>
                  <a:gd name="GluePoint16X" fmla="*/ 1 w 44"/>
                  <a:gd name="GluePoint16Y" fmla="*/ 24 h 34"/>
                  <a:gd name="GluePoint17X" fmla="*/ 0 w 44"/>
                  <a:gd name="GluePoint17Y" fmla="*/ 26 h 34"/>
                  <a:gd name="GluePoint18X" fmla="*/ 8 w 44"/>
                  <a:gd name="GluePoint18Y" fmla="*/ 34 h 34"/>
                  <a:gd name="GluePoint19X" fmla="*/ 13 w 44"/>
                  <a:gd name="GluePoint19Y" fmla="*/ 29 h 34"/>
                  <a:gd name="GluePoint20X" fmla="*/ 24 w 44"/>
                  <a:gd name="GluePoint20Y" fmla="*/ 32 h 34"/>
                  <a:gd name="GluePoint21X" fmla="*/ 33 w 44"/>
                  <a:gd name="GluePoint21Y" fmla="*/ 30 h 34"/>
                  <a:gd name="GluePoint22X" fmla="*/ 40 w 44"/>
                  <a:gd name="GluePoint22Y" fmla="*/ 3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44" h="34">
                    <a:moveTo>
                      <a:pt x="40" y="34"/>
                    </a:moveTo>
                    <a:lnTo>
                      <a:pt x="41" y="29"/>
                    </a:lnTo>
                    <a:lnTo>
                      <a:pt x="40" y="24"/>
                    </a:lnTo>
                    <a:lnTo>
                      <a:pt x="43" y="21"/>
                    </a:lnTo>
                    <a:lnTo>
                      <a:pt x="44" y="13"/>
                    </a:lnTo>
                    <a:lnTo>
                      <a:pt x="43" y="2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7" y="3"/>
                    </a:lnTo>
                    <a:lnTo>
                      <a:pt x="19" y="6"/>
                    </a:lnTo>
                    <a:lnTo>
                      <a:pt x="27" y="6"/>
                    </a:lnTo>
                    <a:lnTo>
                      <a:pt x="25" y="18"/>
                    </a:lnTo>
                    <a:lnTo>
                      <a:pt x="32" y="22"/>
                    </a:lnTo>
                    <a:lnTo>
                      <a:pt x="30" y="24"/>
                    </a:lnTo>
                    <a:lnTo>
                      <a:pt x="19" y="26"/>
                    </a:lnTo>
                    <a:lnTo>
                      <a:pt x="1" y="24"/>
                    </a:lnTo>
                    <a:lnTo>
                      <a:pt x="0" y="26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24" y="32"/>
                    </a:lnTo>
                    <a:lnTo>
                      <a:pt x="33" y="30"/>
                    </a:lnTo>
                    <a:lnTo>
                      <a:pt x="40" y="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35" name="Freeform 188"/>
              <p:cNvSpPr/>
              <p:nvPr/>
            </p:nvSpPr>
            <p:spPr>
              <a:xfrm>
                <a:off x="2346480" y="2487600"/>
                <a:ext cx="82080" cy="63000"/>
              </a:xfrm>
              <a:custGeom>
                <a:avLst/>
                <a:gdLst>
                  <a:gd name="textAreaLeft" fmla="*/ 0 w 82080"/>
                  <a:gd name="textAreaRight" fmla="*/ 82440 w 82080"/>
                  <a:gd name="textAreaTop" fmla="*/ 0 h 63000"/>
                  <a:gd name="textAreaBottom" fmla="*/ 63360 h 63000"/>
                  <a:gd name="GluePoint1X" fmla="*/ 0 w 52"/>
                  <a:gd name="GluePoint1Y" fmla="*/ 34 h 40"/>
                  <a:gd name="GluePoint2X" fmla="*/ 0 w 52"/>
                  <a:gd name="GluePoint2Y" fmla="*/ 38 h 40"/>
                  <a:gd name="GluePoint3X" fmla="*/ 3 w 52"/>
                  <a:gd name="GluePoint3Y" fmla="*/ 40 h 40"/>
                  <a:gd name="GluePoint4X" fmla="*/ 14 w 52"/>
                  <a:gd name="GluePoint4Y" fmla="*/ 27 h 40"/>
                  <a:gd name="GluePoint5X" fmla="*/ 17 w 52"/>
                  <a:gd name="GluePoint5Y" fmla="*/ 27 h 40"/>
                  <a:gd name="GluePoint6X" fmla="*/ 19 w 52"/>
                  <a:gd name="GluePoint6Y" fmla="*/ 32 h 40"/>
                  <a:gd name="GluePoint7X" fmla="*/ 27 w 52"/>
                  <a:gd name="GluePoint7Y" fmla="*/ 27 h 40"/>
                  <a:gd name="GluePoint8X" fmla="*/ 33 w 52"/>
                  <a:gd name="GluePoint8Y" fmla="*/ 26 h 40"/>
                  <a:gd name="GluePoint9X" fmla="*/ 47 w 52"/>
                  <a:gd name="GluePoint9Y" fmla="*/ 29 h 40"/>
                  <a:gd name="GluePoint10X" fmla="*/ 52 w 52"/>
                  <a:gd name="GluePoint10Y" fmla="*/ 22 h 40"/>
                  <a:gd name="GluePoint11X" fmla="*/ 46 w 52"/>
                  <a:gd name="GluePoint11Y" fmla="*/ 16 h 40"/>
                  <a:gd name="GluePoint12X" fmla="*/ 34 w 52"/>
                  <a:gd name="GluePoint12Y" fmla="*/ 14 h 40"/>
                  <a:gd name="GluePoint13X" fmla="*/ 41 w 52"/>
                  <a:gd name="GluePoint13Y" fmla="*/ 13 h 40"/>
                  <a:gd name="GluePoint14X" fmla="*/ 41 w 52"/>
                  <a:gd name="GluePoint14Y" fmla="*/ 11 h 40"/>
                  <a:gd name="GluePoint15X" fmla="*/ 31 w 52"/>
                  <a:gd name="GluePoint15Y" fmla="*/ 10 h 40"/>
                  <a:gd name="GluePoint16X" fmla="*/ 30 w 52"/>
                  <a:gd name="GluePoint16Y" fmla="*/ 5 h 40"/>
                  <a:gd name="GluePoint17X" fmla="*/ 19 w 52"/>
                  <a:gd name="GluePoint17Y" fmla="*/ 0 h 40"/>
                  <a:gd name="GluePoint18X" fmla="*/ 4 w 52"/>
                  <a:gd name="GluePoint18Y" fmla="*/ 0 h 40"/>
                  <a:gd name="GluePoint19X" fmla="*/ 3 w 52"/>
                  <a:gd name="GluePoint19Y" fmla="*/ 2 h 40"/>
                  <a:gd name="GluePoint20X" fmla="*/ 4 w 52"/>
                  <a:gd name="GluePoint20Y" fmla="*/ 13 h 40"/>
                  <a:gd name="GluePoint21X" fmla="*/ 3 w 52"/>
                  <a:gd name="GluePoint21Y" fmla="*/ 21 h 40"/>
                  <a:gd name="GluePoint22X" fmla="*/ 0 w 52"/>
                  <a:gd name="GluePoint22Y" fmla="*/ 24 h 40"/>
                  <a:gd name="GluePoint23X" fmla="*/ 1 w 52"/>
                  <a:gd name="GluePoint23Y" fmla="*/ 29 h 40"/>
                  <a:gd name="GluePoint24X" fmla="*/ 0 w 52"/>
                  <a:gd name="GluePoint24Y" fmla="*/ 34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52" h="40">
                    <a:moveTo>
                      <a:pt x="0" y="34"/>
                    </a:moveTo>
                    <a:lnTo>
                      <a:pt x="0" y="38"/>
                    </a:lnTo>
                    <a:lnTo>
                      <a:pt x="3" y="40"/>
                    </a:lnTo>
                    <a:lnTo>
                      <a:pt x="14" y="27"/>
                    </a:lnTo>
                    <a:lnTo>
                      <a:pt x="17" y="27"/>
                    </a:lnTo>
                    <a:lnTo>
                      <a:pt x="19" y="32"/>
                    </a:lnTo>
                    <a:lnTo>
                      <a:pt x="27" y="27"/>
                    </a:lnTo>
                    <a:lnTo>
                      <a:pt x="33" y="26"/>
                    </a:lnTo>
                    <a:lnTo>
                      <a:pt x="47" y="29"/>
                    </a:lnTo>
                    <a:lnTo>
                      <a:pt x="52" y="22"/>
                    </a:lnTo>
                    <a:lnTo>
                      <a:pt x="46" y="16"/>
                    </a:lnTo>
                    <a:lnTo>
                      <a:pt x="34" y="14"/>
                    </a:lnTo>
                    <a:lnTo>
                      <a:pt x="41" y="13"/>
                    </a:lnTo>
                    <a:lnTo>
                      <a:pt x="41" y="11"/>
                    </a:lnTo>
                    <a:lnTo>
                      <a:pt x="31" y="10"/>
                    </a:lnTo>
                    <a:lnTo>
                      <a:pt x="30" y="5"/>
                    </a:lnTo>
                    <a:lnTo>
                      <a:pt x="19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4" y="13"/>
                    </a:lnTo>
                    <a:lnTo>
                      <a:pt x="3" y="21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36" name="Freeform 189"/>
              <p:cNvSpPr/>
              <p:nvPr/>
            </p:nvSpPr>
            <p:spPr>
              <a:xfrm>
                <a:off x="2052720" y="2776680"/>
                <a:ext cx="140760" cy="64800"/>
              </a:xfrm>
              <a:custGeom>
                <a:avLst/>
                <a:gdLst>
                  <a:gd name="textAreaLeft" fmla="*/ 0 w 140760"/>
                  <a:gd name="textAreaRight" fmla="*/ 141120 w 140760"/>
                  <a:gd name="textAreaTop" fmla="*/ 0 h 64800"/>
                  <a:gd name="textAreaBottom" fmla="*/ 65160 h 64800"/>
                  <a:gd name="GluePoint1X" fmla="*/ 77 w 89"/>
                  <a:gd name="GluePoint1Y" fmla="*/ 40 h 41"/>
                  <a:gd name="GluePoint2X" fmla="*/ 80 w 89"/>
                  <a:gd name="GluePoint2Y" fmla="*/ 33 h 41"/>
                  <a:gd name="GluePoint3X" fmla="*/ 83 w 89"/>
                  <a:gd name="GluePoint3Y" fmla="*/ 35 h 41"/>
                  <a:gd name="GluePoint4X" fmla="*/ 89 w 89"/>
                  <a:gd name="GluePoint4Y" fmla="*/ 29 h 41"/>
                  <a:gd name="GluePoint5X" fmla="*/ 84 w 89"/>
                  <a:gd name="GluePoint5Y" fmla="*/ 21 h 41"/>
                  <a:gd name="GluePoint6X" fmla="*/ 86 w 89"/>
                  <a:gd name="GluePoint6Y" fmla="*/ 17 h 41"/>
                  <a:gd name="GluePoint7X" fmla="*/ 75 w 89"/>
                  <a:gd name="GluePoint7Y" fmla="*/ 6 h 41"/>
                  <a:gd name="GluePoint8X" fmla="*/ 59 w 89"/>
                  <a:gd name="GluePoint8Y" fmla="*/ 0 h 41"/>
                  <a:gd name="GluePoint9X" fmla="*/ 51 w 89"/>
                  <a:gd name="GluePoint9Y" fmla="*/ 1 h 41"/>
                  <a:gd name="GluePoint10X" fmla="*/ 50 w 89"/>
                  <a:gd name="GluePoint10Y" fmla="*/ 8 h 41"/>
                  <a:gd name="GluePoint11X" fmla="*/ 48 w 89"/>
                  <a:gd name="GluePoint11Y" fmla="*/ 9 h 41"/>
                  <a:gd name="GluePoint12X" fmla="*/ 46 w 89"/>
                  <a:gd name="GluePoint12Y" fmla="*/ 6 h 41"/>
                  <a:gd name="GluePoint13X" fmla="*/ 45 w 89"/>
                  <a:gd name="GluePoint13Y" fmla="*/ 6 h 41"/>
                  <a:gd name="GluePoint14X" fmla="*/ 29 w 89"/>
                  <a:gd name="GluePoint14Y" fmla="*/ 14 h 41"/>
                  <a:gd name="GluePoint15X" fmla="*/ 21 w 89"/>
                  <a:gd name="GluePoint15Y" fmla="*/ 11 h 41"/>
                  <a:gd name="GluePoint16X" fmla="*/ 15 w 89"/>
                  <a:gd name="GluePoint16Y" fmla="*/ 11 h 41"/>
                  <a:gd name="GluePoint17X" fmla="*/ 11 w 89"/>
                  <a:gd name="GluePoint17Y" fmla="*/ 3 h 41"/>
                  <a:gd name="GluePoint18X" fmla="*/ 8 w 89"/>
                  <a:gd name="GluePoint18Y" fmla="*/ 0 h 41"/>
                  <a:gd name="GluePoint19X" fmla="*/ 5 w 89"/>
                  <a:gd name="GluePoint19Y" fmla="*/ 0 h 41"/>
                  <a:gd name="GluePoint20X" fmla="*/ 3 w 89"/>
                  <a:gd name="GluePoint20Y" fmla="*/ 3 h 41"/>
                  <a:gd name="GluePoint21X" fmla="*/ 2 w 89"/>
                  <a:gd name="GluePoint21Y" fmla="*/ 8 h 41"/>
                  <a:gd name="GluePoint22X" fmla="*/ 5 w 89"/>
                  <a:gd name="GluePoint22Y" fmla="*/ 9 h 41"/>
                  <a:gd name="GluePoint23X" fmla="*/ 2 w 89"/>
                  <a:gd name="GluePoint23Y" fmla="*/ 19 h 41"/>
                  <a:gd name="GluePoint24X" fmla="*/ 0 w 89"/>
                  <a:gd name="GluePoint24Y" fmla="*/ 22 h 41"/>
                  <a:gd name="GluePoint25X" fmla="*/ 2 w 89"/>
                  <a:gd name="GluePoint25Y" fmla="*/ 25 h 41"/>
                  <a:gd name="GluePoint26X" fmla="*/ 3 w 89"/>
                  <a:gd name="GluePoint26Y" fmla="*/ 22 h 41"/>
                  <a:gd name="GluePoint27X" fmla="*/ 19 w 89"/>
                  <a:gd name="GluePoint27Y" fmla="*/ 25 h 41"/>
                  <a:gd name="GluePoint28X" fmla="*/ 26 w 89"/>
                  <a:gd name="GluePoint28Y" fmla="*/ 35 h 41"/>
                  <a:gd name="GluePoint29X" fmla="*/ 30 w 89"/>
                  <a:gd name="GluePoint29Y" fmla="*/ 32 h 41"/>
                  <a:gd name="GluePoint30X" fmla="*/ 32 w 89"/>
                  <a:gd name="GluePoint30Y" fmla="*/ 41 h 41"/>
                  <a:gd name="GluePoint31X" fmla="*/ 37 w 89"/>
                  <a:gd name="GluePoint31Y" fmla="*/ 41 h 41"/>
                  <a:gd name="GluePoint32X" fmla="*/ 43 w 89"/>
                  <a:gd name="GluePoint32Y" fmla="*/ 37 h 41"/>
                  <a:gd name="GluePoint33X" fmla="*/ 38 w 89"/>
                  <a:gd name="GluePoint33Y" fmla="*/ 30 h 41"/>
                  <a:gd name="GluePoint34X" fmla="*/ 38 w 89"/>
                  <a:gd name="GluePoint34Y" fmla="*/ 25 h 41"/>
                  <a:gd name="GluePoint35X" fmla="*/ 46 w 89"/>
                  <a:gd name="GluePoint35Y" fmla="*/ 21 h 41"/>
                  <a:gd name="GluePoint36X" fmla="*/ 54 w 89"/>
                  <a:gd name="GluePoint36Y" fmla="*/ 12 h 41"/>
                  <a:gd name="GluePoint37X" fmla="*/ 57 w 89"/>
                  <a:gd name="GluePoint37Y" fmla="*/ 11 h 41"/>
                  <a:gd name="GluePoint38X" fmla="*/ 67 w 89"/>
                  <a:gd name="GluePoint38Y" fmla="*/ 17 h 41"/>
                  <a:gd name="GluePoint39X" fmla="*/ 70 w 89"/>
                  <a:gd name="GluePoint39Y" fmla="*/ 21 h 41"/>
                  <a:gd name="GluePoint40X" fmla="*/ 75 w 89"/>
                  <a:gd name="GluePoint40Y" fmla="*/ 19 h 41"/>
                  <a:gd name="GluePoint41X" fmla="*/ 77 w 89"/>
                  <a:gd name="GluePoint41Y" fmla="*/ 21 h 41"/>
                  <a:gd name="GluePoint42X" fmla="*/ 72 w 89"/>
                  <a:gd name="GluePoint42Y" fmla="*/ 25 h 41"/>
                  <a:gd name="GluePoint43X" fmla="*/ 72 w 89"/>
                  <a:gd name="GluePoint43Y" fmla="*/ 29 h 41"/>
                  <a:gd name="GluePoint44X" fmla="*/ 72 w 89"/>
                  <a:gd name="GluePoint44Y" fmla="*/ 35 h 41"/>
                  <a:gd name="GluePoint45X" fmla="*/ 77 w 89"/>
                  <a:gd name="GluePoint45Y" fmla="*/ 40 h 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9" h="41">
                    <a:moveTo>
                      <a:pt x="77" y="40"/>
                    </a:moveTo>
                    <a:lnTo>
                      <a:pt x="80" y="33"/>
                    </a:lnTo>
                    <a:lnTo>
                      <a:pt x="83" y="35"/>
                    </a:lnTo>
                    <a:lnTo>
                      <a:pt x="89" y="29"/>
                    </a:lnTo>
                    <a:lnTo>
                      <a:pt x="84" y="21"/>
                    </a:lnTo>
                    <a:lnTo>
                      <a:pt x="86" y="17"/>
                    </a:lnTo>
                    <a:lnTo>
                      <a:pt x="75" y="6"/>
                    </a:lnTo>
                    <a:lnTo>
                      <a:pt x="59" y="0"/>
                    </a:lnTo>
                    <a:lnTo>
                      <a:pt x="51" y="1"/>
                    </a:lnTo>
                    <a:lnTo>
                      <a:pt x="50" y="8"/>
                    </a:lnTo>
                    <a:lnTo>
                      <a:pt x="48" y="9"/>
                    </a:lnTo>
                    <a:lnTo>
                      <a:pt x="46" y="6"/>
                    </a:lnTo>
                    <a:lnTo>
                      <a:pt x="45" y="6"/>
                    </a:lnTo>
                    <a:lnTo>
                      <a:pt x="29" y="14"/>
                    </a:lnTo>
                    <a:lnTo>
                      <a:pt x="21" y="11"/>
                    </a:lnTo>
                    <a:lnTo>
                      <a:pt x="15" y="11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2" y="19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3" y="22"/>
                    </a:lnTo>
                    <a:lnTo>
                      <a:pt x="19" y="25"/>
                    </a:lnTo>
                    <a:lnTo>
                      <a:pt x="26" y="35"/>
                    </a:lnTo>
                    <a:lnTo>
                      <a:pt x="30" y="32"/>
                    </a:lnTo>
                    <a:lnTo>
                      <a:pt x="32" y="41"/>
                    </a:lnTo>
                    <a:lnTo>
                      <a:pt x="37" y="41"/>
                    </a:lnTo>
                    <a:lnTo>
                      <a:pt x="43" y="37"/>
                    </a:lnTo>
                    <a:lnTo>
                      <a:pt x="38" y="30"/>
                    </a:lnTo>
                    <a:lnTo>
                      <a:pt x="38" y="25"/>
                    </a:lnTo>
                    <a:lnTo>
                      <a:pt x="46" y="21"/>
                    </a:lnTo>
                    <a:lnTo>
                      <a:pt x="54" y="12"/>
                    </a:lnTo>
                    <a:lnTo>
                      <a:pt x="57" y="11"/>
                    </a:lnTo>
                    <a:lnTo>
                      <a:pt x="67" y="17"/>
                    </a:lnTo>
                    <a:lnTo>
                      <a:pt x="70" y="21"/>
                    </a:lnTo>
                    <a:lnTo>
                      <a:pt x="75" y="19"/>
                    </a:lnTo>
                    <a:lnTo>
                      <a:pt x="77" y="21"/>
                    </a:lnTo>
                    <a:lnTo>
                      <a:pt x="72" y="25"/>
                    </a:lnTo>
                    <a:lnTo>
                      <a:pt x="72" y="29"/>
                    </a:lnTo>
                    <a:lnTo>
                      <a:pt x="72" y="35"/>
                    </a:lnTo>
                    <a:lnTo>
                      <a:pt x="77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0" bIns="32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37" name="Freeform 190"/>
              <p:cNvSpPr/>
              <p:nvPr/>
            </p:nvSpPr>
            <p:spPr>
              <a:xfrm>
                <a:off x="1892160" y="2639880"/>
                <a:ext cx="55080" cy="360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36000"/>
                  <a:gd name="textAreaBottom" fmla="*/ 36360 h 36000"/>
                  <a:gd name="GluePoint1X" fmla="*/ 0 w 35"/>
                  <a:gd name="GluePoint1Y" fmla="*/ 13 h 23"/>
                  <a:gd name="GluePoint2X" fmla="*/ 3 w 35"/>
                  <a:gd name="GluePoint2Y" fmla="*/ 8 h 23"/>
                  <a:gd name="GluePoint3X" fmla="*/ 8 w 35"/>
                  <a:gd name="GluePoint3Y" fmla="*/ 5 h 23"/>
                  <a:gd name="GluePoint4X" fmla="*/ 11 w 35"/>
                  <a:gd name="GluePoint4Y" fmla="*/ 0 h 23"/>
                  <a:gd name="GluePoint5X" fmla="*/ 15 w 35"/>
                  <a:gd name="GluePoint5Y" fmla="*/ 2 h 23"/>
                  <a:gd name="GluePoint6X" fmla="*/ 25 w 35"/>
                  <a:gd name="GluePoint6Y" fmla="*/ 10 h 23"/>
                  <a:gd name="GluePoint7X" fmla="*/ 30 w 35"/>
                  <a:gd name="GluePoint7Y" fmla="*/ 8 h 23"/>
                  <a:gd name="GluePoint8X" fmla="*/ 33 w 35"/>
                  <a:gd name="GluePoint8Y" fmla="*/ 10 h 23"/>
                  <a:gd name="GluePoint9X" fmla="*/ 35 w 35"/>
                  <a:gd name="GluePoint9Y" fmla="*/ 13 h 23"/>
                  <a:gd name="GluePoint10X" fmla="*/ 35 w 35"/>
                  <a:gd name="GluePoint10Y" fmla="*/ 20 h 23"/>
                  <a:gd name="GluePoint11X" fmla="*/ 28 w 35"/>
                  <a:gd name="GluePoint11Y" fmla="*/ 23 h 23"/>
                  <a:gd name="GluePoint12X" fmla="*/ 20 w 35"/>
                  <a:gd name="GluePoint12Y" fmla="*/ 23 h 23"/>
                  <a:gd name="GluePoint13X" fmla="*/ 6 w 35"/>
                  <a:gd name="GluePoint13Y" fmla="*/ 16 h 23"/>
                  <a:gd name="GluePoint14X" fmla="*/ 0 w 35"/>
                  <a:gd name="GluePoint14Y" fmla="*/ 13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5" h="23">
                    <a:moveTo>
                      <a:pt x="0" y="13"/>
                    </a:moveTo>
                    <a:lnTo>
                      <a:pt x="3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5" y="2"/>
                    </a:lnTo>
                    <a:lnTo>
                      <a:pt x="25" y="10"/>
                    </a:lnTo>
                    <a:lnTo>
                      <a:pt x="30" y="8"/>
                    </a:lnTo>
                    <a:lnTo>
                      <a:pt x="33" y="10"/>
                    </a:lnTo>
                    <a:lnTo>
                      <a:pt x="35" y="13"/>
                    </a:lnTo>
                    <a:lnTo>
                      <a:pt x="35" y="20"/>
                    </a:lnTo>
                    <a:lnTo>
                      <a:pt x="28" y="23"/>
                    </a:lnTo>
                    <a:lnTo>
                      <a:pt x="20" y="23"/>
                    </a:lnTo>
                    <a:lnTo>
                      <a:pt x="6" y="16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38" name="Freeform 191"/>
              <p:cNvSpPr/>
              <p:nvPr/>
            </p:nvSpPr>
            <p:spPr>
              <a:xfrm>
                <a:off x="1952640" y="2625840"/>
                <a:ext cx="107640" cy="117000"/>
              </a:xfrm>
              <a:custGeom>
                <a:avLst/>
                <a:gdLst>
                  <a:gd name="textAreaLeft" fmla="*/ 0 w 107640"/>
                  <a:gd name="textAreaRight" fmla="*/ 108000 w 107640"/>
                  <a:gd name="textAreaTop" fmla="*/ 0 h 117000"/>
                  <a:gd name="textAreaBottom" fmla="*/ 117360 h 117000"/>
                  <a:gd name="GluePoint1X" fmla="*/ 24 w 68"/>
                  <a:gd name="GluePoint1Y" fmla="*/ 69 h 74"/>
                  <a:gd name="GluePoint2X" fmla="*/ 27 w 68"/>
                  <a:gd name="GluePoint2Y" fmla="*/ 67 h 74"/>
                  <a:gd name="GluePoint3X" fmla="*/ 36 w 68"/>
                  <a:gd name="GluePoint3Y" fmla="*/ 70 h 74"/>
                  <a:gd name="GluePoint4X" fmla="*/ 43 w 68"/>
                  <a:gd name="GluePoint4Y" fmla="*/ 70 h 74"/>
                  <a:gd name="GluePoint5X" fmla="*/ 49 w 68"/>
                  <a:gd name="GluePoint5Y" fmla="*/ 74 h 74"/>
                  <a:gd name="GluePoint6X" fmla="*/ 55 w 68"/>
                  <a:gd name="GluePoint6Y" fmla="*/ 72 h 74"/>
                  <a:gd name="GluePoint7X" fmla="*/ 54 w 68"/>
                  <a:gd name="GluePoint7Y" fmla="*/ 62 h 74"/>
                  <a:gd name="GluePoint8X" fmla="*/ 57 w 68"/>
                  <a:gd name="GluePoint8Y" fmla="*/ 56 h 74"/>
                  <a:gd name="GluePoint9X" fmla="*/ 60 w 68"/>
                  <a:gd name="GluePoint9Y" fmla="*/ 25 h 74"/>
                  <a:gd name="GluePoint10X" fmla="*/ 65 w 68"/>
                  <a:gd name="GluePoint10Y" fmla="*/ 13 h 74"/>
                  <a:gd name="GluePoint11X" fmla="*/ 68 w 68"/>
                  <a:gd name="GluePoint11Y" fmla="*/ 0 h 74"/>
                  <a:gd name="GluePoint12X" fmla="*/ 63 w 68"/>
                  <a:gd name="GluePoint12Y" fmla="*/ 0 h 74"/>
                  <a:gd name="GluePoint13X" fmla="*/ 52 w 68"/>
                  <a:gd name="GluePoint13Y" fmla="*/ 6 h 74"/>
                  <a:gd name="GluePoint14X" fmla="*/ 47 w 68"/>
                  <a:gd name="GluePoint14Y" fmla="*/ 6 h 74"/>
                  <a:gd name="GluePoint15X" fmla="*/ 44 w 68"/>
                  <a:gd name="GluePoint15Y" fmla="*/ 3 h 74"/>
                  <a:gd name="GluePoint16X" fmla="*/ 38 w 68"/>
                  <a:gd name="GluePoint16Y" fmla="*/ 13 h 74"/>
                  <a:gd name="GluePoint17X" fmla="*/ 35 w 68"/>
                  <a:gd name="GluePoint17Y" fmla="*/ 13 h 74"/>
                  <a:gd name="GluePoint18X" fmla="*/ 28 w 68"/>
                  <a:gd name="GluePoint18Y" fmla="*/ 19 h 74"/>
                  <a:gd name="GluePoint19X" fmla="*/ 22 w 68"/>
                  <a:gd name="GluePoint19Y" fmla="*/ 16 h 74"/>
                  <a:gd name="GluePoint20X" fmla="*/ 19 w 68"/>
                  <a:gd name="GluePoint20Y" fmla="*/ 22 h 74"/>
                  <a:gd name="GluePoint21X" fmla="*/ 12 w 68"/>
                  <a:gd name="GluePoint21Y" fmla="*/ 22 h 74"/>
                  <a:gd name="GluePoint22X" fmla="*/ 12 w 68"/>
                  <a:gd name="GluePoint22Y" fmla="*/ 29 h 74"/>
                  <a:gd name="GluePoint23X" fmla="*/ 8 w 68"/>
                  <a:gd name="GluePoint23Y" fmla="*/ 34 h 74"/>
                  <a:gd name="GluePoint24X" fmla="*/ 3 w 68"/>
                  <a:gd name="GluePoint24Y" fmla="*/ 35 h 74"/>
                  <a:gd name="GluePoint25X" fmla="*/ 0 w 68"/>
                  <a:gd name="GluePoint25Y" fmla="*/ 35 h 74"/>
                  <a:gd name="GluePoint26X" fmla="*/ 0 w 68"/>
                  <a:gd name="GluePoint26Y" fmla="*/ 37 h 74"/>
                  <a:gd name="GluePoint27X" fmla="*/ 24 w 68"/>
                  <a:gd name="GluePoint27Y" fmla="*/ 69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68" h="74">
                    <a:moveTo>
                      <a:pt x="24" y="69"/>
                    </a:moveTo>
                    <a:lnTo>
                      <a:pt x="27" y="67"/>
                    </a:lnTo>
                    <a:lnTo>
                      <a:pt x="36" y="70"/>
                    </a:lnTo>
                    <a:lnTo>
                      <a:pt x="43" y="70"/>
                    </a:lnTo>
                    <a:lnTo>
                      <a:pt x="49" y="74"/>
                    </a:lnTo>
                    <a:lnTo>
                      <a:pt x="55" y="72"/>
                    </a:lnTo>
                    <a:lnTo>
                      <a:pt x="54" y="62"/>
                    </a:lnTo>
                    <a:lnTo>
                      <a:pt x="57" y="56"/>
                    </a:lnTo>
                    <a:lnTo>
                      <a:pt x="60" y="25"/>
                    </a:lnTo>
                    <a:lnTo>
                      <a:pt x="65" y="13"/>
                    </a:lnTo>
                    <a:lnTo>
                      <a:pt x="68" y="0"/>
                    </a:lnTo>
                    <a:lnTo>
                      <a:pt x="63" y="0"/>
                    </a:lnTo>
                    <a:lnTo>
                      <a:pt x="52" y="6"/>
                    </a:lnTo>
                    <a:lnTo>
                      <a:pt x="47" y="6"/>
                    </a:lnTo>
                    <a:lnTo>
                      <a:pt x="44" y="3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28" y="19"/>
                    </a:lnTo>
                    <a:lnTo>
                      <a:pt x="22" y="16"/>
                    </a:lnTo>
                    <a:lnTo>
                      <a:pt x="19" y="22"/>
                    </a:lnTo>
                    <a:lnTo>
                      <a:pt x="12" y="22"/>
                    </a:lnTo>
                    <a:lnTo>
                      <a:pt x="12" y="29"/>
                    </a:lnTo>
                    <a:lnTo>
                      <a:pt x="8" y="34"/>
                    </a:lnTo>
                    <a:lnTo>
                      <a:pt x="3" y="35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24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39" name="Freeform 192"/>
              <p:cNvSpPr/>
              <p:nvPr/>
            </p:nvSpPr>
            <p:spPr>
              <a:xfrm>
                <a:off x="1909800" y="2597040"/>
                <a:ext cx="150480" cy="8388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83880"/>
                  <a:gd name="textAreaBottom" fmla="*/ 84240 h 83880"/>
                  <a:gd name="GluePoint1X" fmla="*/ 95 w 95"/>
                  <a:gd name="GluePoint1Y" fmla="*/ 18 h 53"/>
                  <a:gd name="GluePoint2X" fmla="*/ 90 w 95"/>
                  <a:gd name="GluePoint2Y" fmla="*/ 18 h 53"/>
                  <a:gd name="GluePoint3X" fmla="*/ 79 w 95"/>
                  <a:gd name="GluePoint3Y" fmla="*/ 24 h 53"/>
                  <a:gd name="GluePoint4X" fmla="*/ 74 w 95"/>
                  <a:gd name="GluePoint4Y" fmla="*/ 24 h 53"/>
                  <a:gd name="GluePoint5X" fmla="*/ 71 w 95"/>
                  <a:gd name="GluePoint5Y" fmla="*/ 21 h 53"/>
                  <a:gd name="GluePoint6X" fmla="*/ 65 w 95"/>
                  <a:gd name="GluePoint6Y" fmla="*/ 31 h 53"/>
                  <a:gd name="GluePoint7X" fmla="*/ 62 w 95"/>
                  <a:gd name="GluePoint7Y" fmla="*/ 31 h 53"/>
                  <a:gd name="GluePoint8X" fmla="*/ 55 w 95"/>
                  <a:gd name="GluePoint8Y" fmla="*/ 37 h 53"/>
                  <a:gd name="GluePoint9X" fmla="*/ 49 w 95"/>
                  <a:gd name="GluePoint9Y" fmla="*/ 34 h 53"/>
                  <a:gd name="GluePoint10X" fmla="*/ 46 w 95"/>
                  <a:gd name="GluePoint10Y" fmla="*/ 40 h 53"/>
                  <a:gd name="GluePoint11X" fmla="*/ 39 w 95"/>
                  <a:gd name="GluePoint11Y" fmla="*/ 40 h 53"/>
                  <a:gd name="GluePoint12X" fmla="*/ 39 w 95"/>
                  <a:gd name="GluePoint12Y" fmla="*/ 47 h 53"/>
                  <a:gd name="GluePoint13X" fmla="*/ 35 w 95"/>
                  <a:gd name="GluePoint13Y" fmla="*/ 52 h 53"/>
                  <a:gd name="GluePoint14X" fmla="*/ 30 w 95"/>
                  <a:gd name="GluePoint14Y" fmla="*/ 53 h 53"/>
                  <a:gd name="GluePoint15X" fmla="*/ 27 w 95"/>
                  <a:gd name="GluePoint15Y" fmla="*/ 47 h 53"/>
                  <a:gd name="GluePoint16X" fmla="*/ 24 w 95"/>
                  <a:gd name="GluePoint16Y" fmla="*/ 47 h 53"/>
                  <a:gd name="GluePoint17X" fmla="*/ 24 w 95"/>
                  <a:gd name="GluePoint17Y" fmla="*/ 40 h 53"/>
                  <a:gd name="GluePoint18X" fmla="*/ 22 w 95"/>
                  <a:gd name="GluePoint18Y" fmla="*/ 37 h 53"/>
                  <a:gd name="GluePoint19X" fmla="*/ 19 w 95"/>
                  <a:gd name="GluePoint19Y" fmla="*/ 35 h 53"/>
                  <a:gd name="GluePoint20X" fmla="*/ 14 w 95"/>
                  <a:gd name="GluePoint20Y" fmla="*/ 37 h 53"/>
                  <a:gd name="GluePoint21X" fmla="*/ 4 w 95"/>
                  <a:gd name="GluePoint21Y" fmla="*/ 29 h 53"/>
                  <a:gd name="GluePoint22X" fmla="*/ 0 w 95"/>
                  <a:gd name="GluePoint22Y" fmla="*/ 27 h 53"/>
                  <a:gd name="GluePoint23X" fmla="*/ 3 w 95"/>
                  <a:gd name="GluePoint23Y" fmla="*/ 24 h 53"/>
                  <a:gd name="GluePoint24X" fmla="*/ 4 w 95"/>
                  <a:gd name="GluePoint24Y" fmla="*/ 18 h 53"/>
                  <a:gd name="GluePoint25X" fmla="*/ 17 w 95"/>
                  <a:gd name="GluePoint25Y" fmla="*/ 8 h 53"/>
                  <a:gd name="GluePoint26X" fmla="*/ 19 w 95"/>
                  <a:gd name="GluePoint26Y" fmla="*/ 5 h 53"/>
                  <a:gd name="GluePoint27X" fmla="*/ 28 w 95"/>
                  <a:gd name="GluePoint27Y" fmla="*/ 3 h 53"/>
                  <a:gd name="GluePoint28X" fmla="*/ 43 w 95"/>
                  <a:gd name="GluePoint28Y" fmla="*/ 5 h 53"/>
                  <a:gd name="GluePoint29X" fmla="*/ 57 w 95"/>
                  <a:gd name="GluePoint29Y" fmla="*/ 0 h 53"/>
                  <a:gd name="GluePoint30X" fmla="*/ 60 w 95"/>
                  <a:gd name="GluePoint30Y" fmla="*/ 2 h 53"/>
                  <a:gd name="GluePoint31X" fmla="*/ 70 w 95"/>
                  <a:gd name="GluePoint31Y" fmla="*/ 2 h 53"/>
                  <a:gd name="GluePoint32X" fmla="*/ 82 w 95"/>
                  <a:gd name="GluePoint32Y" fmla="*/ 6 h 53"/>
                  <a:gd name="GluePoint33X" fmla="*/ 92 w 95"/>
                  <a:gd name="GluePoint33Y" fmla="*/ 13 h 53"/>
                  <a:gd name="GluePoint34X" fmla="*/ 95 w 95"/>
                  <a:gd name="GluePoint34Y" fmla="*/ 18 h 5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95" h="53">
                    <a:moveTo>
                      <a:pt x="95" y="18"/>
                    </a:moveTo>
                    <a:lnTo>
                      <a:pt x="90" y="18"/>
                    </a:lnTo>
                    <a:lnTo>
                      <a:pt x="79" y="24"/>
                    </a:lnTo>
                    <a:lnTo>
                      <a:pt x="74" y="24"/>
                    </a:lnTo>
                    <a:lnTo>
                      <a:pt x="71" y="21"/>
                    </a:lnTo>
                    <a:lnTo>
                      <a:pt x="65" y="31"/>
                    </a:lnTo>
                    <a:lnTo>
                      <a:pt x="62" y="31"/>
                    </a:lnTo>
                    <a:lnTo>
                      <a:pt x="55" y="37"/>
                    </a:lnTo>
                    <a:lnTo>
                      <a:pt x="49" y="34"/>
                    </a:lnTo>
                    <a:lnTo>
                      <a:pt x="46" y="40"/>
                    </a:lnTo>
                    <a:lnTo>
                      <a:pt x="39" y="40"/>
                    </a:lnTo>
                    <a:lnTo>
                      <a:pt x="39" y="47"/>
                    </a:lnTo>
                    <a:lnTo>
                      <a:pt x="35" y="52"/>
                    </a:lnTo>
                    <a:lnTo>
                      <a:pt x="30" y="53"/>
                    </a:lnTo>
                    <a:lnTo>
                      <a:pt x="27" y="47"/>
                    </a:lnTo>
                    <a:lnTo>
                      <a:pt x="24" y="47"/>
                    </a:lnTo>
                    <a:lnTo>
                      <a:pt x="24" y="40"/>
                    </a:lnTo>
                    <a:lnTo>
                      <a:pt x="22" y="37"/>
                    </a:lnTo>
                    <a:lnTo>
                      <a:pt x="19" y="35"/>
                    </a:lnTo>
                    <a:lnTo>
                      <a:pt x="14" y="37"/>
                    </a:lnTo>
                    <a:lnTo>
                      <a:pt x="4" y="29"/>
                    </a:lnTo>
                    <a:lnTo>
                      <a:pt x="0" y="27"/>
                    </a:lnTo>
                    <a:lnTo>
                      <a:pt x="3" y="24"/>
                    </a:lnTo>
                    <a:lnTo>
                      <a:pt x="4" y="18"/>
                    </a:lnTo>
                    <a:lnTo>
                      <a:pt x="17" y="8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43" y="5"/>
                    </a:lnTo>
                    <a:lnTo>
                      <a:pt x="57" y="0"/>
                    </a:lnTo>
                    <a:lnTo>
                      <a:pt x="60" y="2"/>
                    </a:lnTo>
                    <a:lnTo>
                      <a:pt x="70" y="2"/>
                    </a:lnTo>
                    <a:lnTo>
                      <a:pt x="82" y="6"/>
                    </a:lnTo>
                    <a:lnTo>
                      <a:pt x="92" y="13"/>
                    </a:lnTo>
                    <a:lnTo>
                      <a:pt x="95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2120" bIns="42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40" name="Freeform 193"/>
              <p:cNvSpPr/>
              <p:nvPr/>
            </p:nvSpPr>
            <p:spPr>
              <a:xfrm>
                <a:off x="1987560" y="2732040"/>
                <a:ext cx="77400" cy="78840"/>
              </a:xfrm>
              <a:custGeom>
                <a:avLst/>
                <a:gdLst>
                  <a:gd name="textAreaLeft" fmla="*/ 0 w 77400"/>
                  <a:gd name="textAreaRight" fmla="*/ 77760 w 77400"/>
                  <a:gd name="textAreaTop" fmla="*/ 0 h 78840"/>
                  <a:gd name="textAreaBottom" fmla="*/ 79200 h 78840"/>
                  <a:gd name="GluePoint1X" fmla="*/ 41 w 49"/>
                  <a:gd name="GluePoint1Y" fmla="*/ 50 h 50"/>
                  <a:gd name="GluePoint2X" fmla="*/ 43 w 49"/>
                  <a:gd name="GluePoint2Y" fmla="*/ 47 h 50"/>
                  <a:gd name="GluePoint3X" fmla="*/ 46 w 49"/>
                  <a:gd name="GluePoint3Y" fmla="*/ 37 h 50"/>
                  <a:gd name="GluePoint4X" fmla="*/ 43 w 49"/>
                  <a:gd name="GluePoint4Y" fmla="*/ 36 h 50"/>
                  <a:gd name="GluePoint5X" fmla="*/ 44 w 49"/>
                  <a:gd name="GluePoint5Y" fmla="*/ 31 h 50"/>
                  <a:gd name="GluePoint6X" fmla="*/ 46 w 49"/>
                  <a:gd name="GluePoint6Y" fmla="*/ 28 h 50"/>
                  <a:gd name="GluePoint7X" fmla="*/ 49 w 49"/>
                  <a:gd name="GluePoint7Y" fmla="*/ 28 h 50"/>
                  <a:gd name="GluePoint8X" fmla="*/ 38 w 49"/>
                  <a:gd name="GluePoint8Y" fmla="*/ 18 h 50"/>
                  <a:gd name="GluePoint9X" fmla="*/ 33 w 49"/>
                  <a:gd name="GluePoint9Y" fmla="*/ 5 h 50"/>
                  <a:gd name="GluePoint10X" fmla="*/ 27 w 49"/>
                  <a:gd name="GluePoint10Y" fmla="*/ 7 h 50"/>
                  <a:gd name="GluePoint11X" fmla="*/ 21 w 49"/>
                  <a:gd name="GluePoint11Y" fmla="*/ 3 h 50"/>
                  <a:gd name="GluePoint12X" fmla="*/ 14 w 49"/>
                  <a:gd name="GluePoint12Y" fmla="*/ 3 h 50"/>
                  <a:gd name="GluePoint13X" fmla="*/ 5 w 49"/>
                  <a:gd name="GluePoint13Y" fmla="*/ 0 h 50"/>
                  <a:gd name="GluePoint14X" fmla="*/ 2 w 49"/>
                  <a:gd name="GluePoint14Y" fmla="*/ 2 h 50"/>
                  <a:gd name="GluePoint15X" fmla="*/ 0 w 49"/>
                  <a:gd name="GluePoint15Y" fmla="*/ 13 h 50"/>
                  <a:gd name="GluePoint16X" fmla="*/ 2 w 49"/>
                  <a:gd name="GluePoint16Y" fmla="*/ 21 h 50"/>
                  <a:gd name="GluePoint17X" fmla="*/ 11 w 49"/>
                  <a:gd name="GluePoint17Y" fmla="*/ 28 h 50"/>
                  <a:gd name="GluePoint18X" fmla="*/ 13 w 49"/>
                  <a:gd name="GluePoint18Y" fmla="*/ 23 h 50"/>
                  <a:gd name="GluePoint19X" fmla="*/ 9 w 49"/>
                  <a:gd name="GluePoint19Y" fmla="*/ 20 h 50"/>
                  <a:gd name="GluePoint20X" fmla="*/ 13 w 49"/>
                  <a:gd name="GluePoint20Y" fmla="*/ 20 h 50"/>
                  <a:gd name="GluePoint21X" fmla="*/ 19 w 49"/>
                  <a:gd name="GluePoint21Y" fmla="*/ 29 h 50"/>
                  <a:gd name="GluePoint22X" fmla="*/ 32 w 49"/>
                  <a:gd name="GluePoint22Y" fmla="*/ 37 h 50"/>
                  <a:gd name="GluePoint23X" fmla="*/ 32 w 49"/>
                  <a:gd name="GluePoint23Y" fmla="*/ 45 h 50"/>
                  <a:gd name="GluePoint24X" fmla="*/ 37 w 49"/>
                  <a:gd name="GluePoint24Y" fmla="*/ 49 h 50"/>
                  <a:gd name="GluePoint25X" fmla="*/ 35 w 49"/>
                  <a:gd name="GluePoint25Y" fmla="*/ 44 h 50"/>
                  <a:gd name="GluePoint26X" fmla="*/ 37 w 49"/>
                  <a:gd name="GluePoint26Y" fmla="*/ 44 h 50"/>
                  <a:gd name="GluePoint27X" fmla="*/ 41 w 49"/>
                  <a:gd name="GluePoint27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49" h="50">
                    <a:moveTo>
                      <a:pt x="41" y="50"/>
                    </a:moveTo>
                    <a:lnTo>
                      <a:pt x="43" y="47"/>
                    </a:lnTo>
                    <a:lnTo>
                      <a:pt x="46" y="37"/>
                    </a:lnTo>
                    <a:lnTo>
                      <a:pt x="43" y="36"/>
                    </a:lnTo>
                    <a:lnTo>
                      <a:pt x="44" y="31"/>
                    </a:lnTo>
                    <a:lnTo>
                      <a:pt x="46" y="28"/>
                    </a:lnTo>
                    <a:lnTo>
                      <a:pt x="49" y="28"/>
                    </a:lnTo>
                    <a:lnTo>
                      <a:pt x="38" y="18"/>
                    </a:lnTo>
                    <a:lnTo>
                      <a:pt x="33" y="5"/>
                    </a:lnTo>
                    <a:lnTo>
                      <a:pt x="27" y="7"/>
                    </a:lnTo>
                    <a:lnTo>
                      <a:pt x="21" y="3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13"/>
                    </a:lnTo>
                    <a:lnTo>
                      <a:pt x="2" y="21"/>
                    </a:lnTo>
                    <a:lnTo>
                      <a:pt x="11" y="28"/>
                    </a:lnTo>
                    <a:lnTo>
                      <a:pt x="13" y="23"/>
                    </a:lnTo>
                    <a:lnTo>
                      <a:pt x="9" y="20"/>
                    </a:lnTo>
                    <a:lnTo>
                      <a:pt x="13" y="20"/>
                    </a:lnTo>
                    <a:lnTo>
                      <a:pt x="19" y="29"/>
                    </a:lnTo>
                    <a:lnTo>
                      <a:pt x="32" y="37"/>
                    </a:lnTo>
                    <a:lnTo>
                      <a:pt x="32" y="45"/>
                    </a:lnTo>
                    <a:lnTo>
                      <a:pt x="37" y="49"/>
                    </a:lnTo>
                    <a:lnTo>
                      <a:pt x="35" y="44"/>
                    </a:lnTo>
                    <a:lnTo>
                      <a:pt x="37" y="44"/>
                    </a:lnTo>
                    <a:lnTo>
                      <a:pt x="41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41" name="Freeform 194"/>
              <p:cNvSpPr/>
              <p:nvPr/>
            </p:nvSpPr>
            <p:spPr>
              <a:xfrm>
                <a:off x="1919160" y="2529000"/>
                <a:ext cx="33120" cy="709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70920"/>
                  <a:gd name="textAreaBottom" fmla="*/ 71280 h 70920"/>
                  <a:gd name="GluePoint1X" fmla="*/ 5 w 21"/>
                  <a:gd name="GluePoint1Y" fmla="*/ 45 h 45"/>
                  <a:gd name="GluePoint2X" fmla="*/ 0 w 21"/>
                  <a:gd name="GluePoint2Y" fmla="*/ 43 h 45"/>
                  <a:gd name="GluePoint3X" fmla="*/ 5 w 21"/>
                  <a:gd name="GluePoint3Y" fmla="*/ 9 h 45"/>
                  <a:gd name="GluePoint4X" fmla="*/ 10 w 21"/>
                  <a:gd name="GluePoint4Y" fmla="*/ 9 h 45"/>
                  <a:gd name="GluePoint5X" fmla="*/ 14 w 21"/>
                  <a:gd name="GluePoint5Y" fmla="*/ 1 h 45"/>
                  <a:gd name="GluePoint6X" fmla="*/ 18 w 21"/>
                  <a:gd name="GluePoint6Y" fmla="*/ 0 h 45"/>
                  <a:gd name="GluePoint7X" fmla="*/ 21 w 21"/>
                  <a:gd name="GluePoint7Y" fmla="*/ 3 h 45"/>
                  <a:gd name="GluePoint8X" fmla="*/ 18 w 21"/>
                  <a:gd name="GluePoint8Y" fmla="*/ 12 h 45"/>
                  <a:gd name="GluePoint9X" fmla="*/ 16 w 21"/>
                  <a:gd name="GluePoint9Y" fmla="*/ 27 h 45"/>
                  <a:gd name="GluePoint10X" fmla="*/ 13 w 21"/>
                  <a:gd name="GluePoint10Y" fmla="*/ 33 h 45"/>
                  <a:gd name="GluePoint11X" fmla="*/ 6 w 21"/>
                  <a:gd name="GluePoint11Y" fmla="*/ 40 h 45"/>
                  <a:gd name="GluePoint12X" fmla="*/ 5 w 21"/>
                  <a:gd name="GluePoint12Y" fmla="*/ 45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1" h="45">
                    <a:moveTo>
                      <a:pt x="5" y="45"/>
                    </a:moveTo>
                    <a:lnTo>
                      <a:pt x="0" y="43"/>
                    </a:lnTo>
                    <a:lnTo>
                      <a:pt x="5" y="9"/>
                    </a:lnTo>
                    <a:lnTo>
                      <a:pt x="10" y="9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18" y="12"/>
                    </a:lnTo>
                    <a:lnTo>
                      <a:pt x="16" y="27"/>
                    </a:lnTo>
                    <a:lnTo>
                      <a:pt x="13" y="33"/>
                    </a:lnTo>
                    <a:lnTo>
                      <a:pt x="6" y="4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42" name="Freeform 195"/>
              <p:cNvSpPr/>
              <p:nvPr/>
            </p:nvSpPr>
            <p:spPr>
              <a:xfrm>
                <a:off x="2290680" y="2705040"/>
                <a:ext cx="326520" cy="318600"/>
              </a:xfrm>
              <a:custGeom>
                <a:avLst/>
                <a:gdLst>
                  <a:gd name="textAreaLeft" fmla="*/ 0 w 326520"/>
                  <a:gd name="textAreaRight" fmla="*/ 326880 w 326520"/>
                  <a:gd name="textAreaTop" fmla="*/ 0 h 318600"/>
                  <a:gd name="textAreaBottom" fmla="*/ 318960 h 318600"/>
                  <a:gd name="GluePoint1X" fmla="*/ 23 w 206"/>
                  <a:gd name="GluePoint1Y" fmla="*/ 11 h 201"/>
                  <a:gd name="GluePoint2X" fmla="*/ 27 w 206"/>
                  <a:gd name="GluePoint2Y" fmla="*/ 29 h 201"/>
                  <a:gd name="GluePoint3X" fmla="*/ 20 w 206"/>
                  <a:gd name="GluePoint3Y" fmla="*/ 43 h 201"/>
                  <a:gd name="GluePoint4X" fmla="*/ 27 w 206"/>
                  <a:gd name="GluePoint4Y" fmla="*/ 54 h 201"/>
                  <a:gd name="GluePoint5X" fmla="*/ 35 w 206"/>
                  <a:gd name="GluePoint5Y" fmla="*/ 49 h 201"/>
                  <a:gd name="GluePoint6X" fmla="*/ 28 w 206"/>
                  <a:gd name="GluePoint6Y" fmla="*/ 32 h 201"/>
                  <a:gd name="GluePoint7X" fmla="*/ 39 w 206"/>
                  <a:gd name="GluePoint7Y" fmla="*/ 16 h 201"/>
                  <a:gd name="GluePoint8X" fmla="*/ 55 w 206"/>
                  <a:gd name="GluePoint8Y" fmla="*/ 9 h 201"/>
                  <a:gd name="GluePoint9X" fmla="*/ 50 w 206"/>
                  <a:gd name="GluePoint9Y" fmla="*/ 1 h 201"/>
                  <a:gd name="GluePoint10X" fmla="*/ 55 w 206"/>
                  <a:gd name="GluePoint10Y" fmla="*/ 0 h 201"/>
                  <a:gd name="GluePoint11X" fmla="*/ 76 w 206"/>
                  <a:gd name="GluePoint11Y" fmla="*/ 16 h 201"/>
                  <a:gd name="GluePoint12X" fmla="*/ 82 w 206"/>
                  <a:gd name="GluePoint12Y" fmla="*/ 29 h 201"/>
                  <a:gd name="GluePoint13X" fmla="*/ 117 w 206"/>
                  <a:gd name="GluePoint13Y" fmla="*/ 35 h 201"/>
                  <a:gd name="GluePoint14X" fmla="*/ 133 w 206"/>
                  <a:gd name="GluePoint14Y" fmla="*/ 33 h 201"/>
                  <a:gd name="GluePoint15X" fmla="*/ 146 w 206"/>
                  <a:gd name="GluePoint15Y" fmla="*/ 30 h 201"/>
                  <a:gd name="GluePoint16X" fmla="*/ 139 w 206"/>
                  <a:gd name="GluePoint16Y" fmla="*/ 27 h 201"/>
                  <a:gd name="GluePoint17X" fmla="*/ 173 w 206"/>
                  <a:gd name="GluePoint17Y" fmla="*/ 27 h 201"/>
                  <a:gd name="GluePoint18X" fmla="*/ 160 w 206"/>
                  <a:gd name="GluePoint18Y" fmla="*/ 29 h 201"/>
                  <a:gd name="GluePoint19X" fmla="*/ 165 w 206"/>
                  <a:gd name="GluePoint19Y" fmla="*/ 35 h 201"/>
                  <a:gd name="GluePoint20X" fmla="*/ 177 w 206"/>
                  <a:gd name="GluePoint20Y" fmla="*/ 41 h 201"/>
                  <a:gd name="GluePoint21X" fmla="*/ 190 w 206"/>
                  <a:gd name="GluePoint21Y" fmla="*/ 61 h 201"/>
                  <a:gd name="GluePoint22X" fmla="*/ 187 w 206"/>
                  <a:gd name="GluePoint22Y" fmla="*/ 66 h 201"/>
                  <a:gd name="GluePoint23X" fmla="*/ 200 w 206"/>
                  <a:gd name="GluePoint23Y" fmla="*/ 62 h 201"/>
                  <a:gd name="GluePoint24X" fmla="*/ 204 w 206"/>
                  <a:gd name="GluePoint24Y" fmla="*/ 72 h 201"/>
                  <a:gd name="GluePoint25X" fmla="*/ 190 w 206"/>
                  <a:gd name="GluePoint25Y" fmla="*/ 88 h 201"/>
                  <a:gd name="GluePoint26X" fmla="*/ 185 w 206"/>
                  <a:gd name="GluePoint26Y" fmla="*/ 96 h 201"/>
                  <a:gd name="GluePoint27X" fmla="*/ 182 w 206"/>
                  <a:gd name="GluePoint27Y" fmla="*/ 106 h 201"/>
                  <a:gd name="GluePoint28X" fmla="*/ 192 w 206"/>
                  <a:gd name="GluePoint28Y" fmla="*/ 123 h 201"/>
                  <a:gd name="GluePoint29X" fmla="*/ 185 w 206"/>
                  <a:gd name="GluePoint29Y" fmla="*/ 133 h 201"/>
                  <a:gd name="GluePoint30X" fmla="*/ 173 w 206"/>
                  <a:gd name="GluePoint30Y" fmla="*/ 139 h 201"/>
                  <a:gd name="GluePoint31X" fmla="*/ 154 w 206"/>
                  <a:gd name="GluePoint31Y" fmla="*/ 146 h 201"/>
                  <a:gd name="GluePoint32X" fmla="*/ 136 w 206"/>
                  <a:gd name="GluePoint32Y" fmla="*/ 139 h 201"/>
                  <a:gd name="GluePoint33X" fmla="*/ 128 w 206"/>
                  <a:gd name="GluePoint33Y" fmla="*/ 144 h 201"/>
                  <a:gd name="GluePoint34X" fmla="*/ 133 w 206"/>
                  <a:gd name="GluePoint34Y" fmla="*/ 159 h 201"/>
                  <a:gd name="GluePoint35X" fmla="*/ 147 w 206"/>
                  <a:gd name="GluePoint35Y" fmla="*/ 172 h 201"/>
                  <a:gd name="GluePoint36X" fmla="*/ 138 w 206"/>
                  <a:gd name="GluePoint36Y" fmla="*/ 180 h 201"/>
                  <a:gd name="GluePoint37X" fmla="*/ 117 w 206"/>
                  <a:gd name="GluePoint37Y" fmla="*/ 196 h 201"/>
                  <a:gd name="GluePoint38X" fmla="*/ 101 w 206"/>
                  <a:gd name="GluePoint38Y" fmla="*/ 201 h 201"/>
                  <a:gd name="GluePoint39X" fmla="*/ 87 w 206"/>
                  <a:gd name="GluePoint39Y" fmla="*/ 173 h 201"/>
                  <a:gd name="GluePoint40X" fmla="*/ 89 w 206"/>
                  <a:gd name="GluePoint40Y" fmla="*/ 156 h 201"/>
                  <a:gd name="GluePoint41X" fmla="*/ 81 w 206"/>
                  <a:gd name="GluePoint41Y" fmla="*/ 143 h 201"/>
                  <a:gd name="GluePoint42X" fmla="*/ 82 w 206"/>
                  <a:gd name="GluePoint42Y" fmla="*/ 120 h 201"/>
                  <a:gd name="GluePoint43X" fmla="*/ 87 w 206"/>
                  <a:gd name="GluePoint43Y" fmla="*/ 104 h 201"/>
                  <a:gd name="GluePoint44X" fmla="*/ 73 w 206"/>
                  <a:gd name="GluePoint44Y" fmla="*/ 107 h 201"/>
                  <a:gd name="GluePoint45X" fmla="*/ 57 w 206"/>
                  <a:gd name="GluePoint45Y" fmla="*/ 107 h 201"/>
                  <a:gd name="GluePoint46X" fmla="*/ 39 w 206"/>
                  <a:gd name="GluePoint46Y" fmla="*/ 88 h 201"/>
                  <a:gd name="GluePoint47X" fmla="*/ 19 w 206"/>
                  <a:gd name="GluePoint47Y" fmla="*/ 88 h 201"/>
                  <a:gd name="GluePoint48X" fmla="*/ 12 w 206"/>
                  <a:gd name="GluePoint48Y" fmla="*/ 69 h 201"/>
                  <a:gd name="GluePoint49X" fmla="*/ 6 w 206"/>
                  <a:gd name="GluePoint49Y" fmla="*/ 53 h 201"/>
                  <a:gd name="GluePoint50X" fmla="*/ 3 w 206"/>
                  <a:gd name="GluePoint50Y" fmla="*/ 43 h 201"/>
                  <a:gd name="GluePoint51X" fmla="*/ 12 w 206"/>
                  <a:gd name="GluePoint51Y" fmla="*/ 22 h 201"/>
                  <a:gd name="GluePoint52X" fmla="*/ 31 w 206"/>
                  <a:gd name="GluePoint52Y" fmla="*/ 6 h 20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206" h="201">
                    <a:moveTo>
                      <a:pt x="31" y="6"/>
                    </a:moveTo>
                    <a:lnTo>
                      <a:pt x="23" y="11"/>
                    </a:lnTo>
                    <a:lnTo>
                      <a:pt x="27" y="25"/>
                    </a:lnTo>
                    <a:lnTo>
                      <a:pt x="27" y="29"/>
                    </a:lnTo>
                    <a:lnTo>
                      <a:pt x="20" y="37"/>
                    </a:lnTo>
                    <a:lnTo>
                      <a:pt x="20" y="43"/>
                    </a:lnTo>
                    <a:lnTo>
                      <a:pt x="23" y="48"/>
                    </a:lnTo>
                    <a:lnTo>
                      <a:pt x="27" y="54"/>
                    </a:lnTo>
                    <a:lnTo>
                      <a:pt x="30" y="54"/>
                    </a:lnTo>
                    <a:lnTo>
                      <a:pt x="35" y="49"/>
                    </a:lnTo>
                    <a:lnTo>
                      <a:pt x="35" y="41"/>
                    </a:lnTo>
                    <a:lnTo>
                      <a:pt x="28" y="32"/>
                    </a:lnTo>
                    <a:lnTo>
                      <a:pt x="30" y="24"/>
                    </a:lnTo>
                    <a:lnTo>
                      <a:pt x="39" y="16"/>
                    </a:lnTo>
                    <a:lnTo>
                      <a:pt x="55" y="12"/>
                    </a:lnTo>
                    <a:lnTo>
                      <a:pt x="55" y="9"/>
                    </a:lnTo>
                    <a:lnTo>
                      <a:pt x="49" y="8"/>
                    </a:lnTo>
                    <a:lnTo>
                      <a:pt x="50" y="1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8" y="12"/>
                    </a:lnTo>
                    <a:lnTo>
                      <a:pt x="76" y="16"/>
                    </a:lnTo>
                    <a:lnTo>
                      <a:pt x="79" y="27"/>
                    </a:lnTo>
                    <a:lnTo>
                      <a:pt x="82" y="29"/>
                    </a:lnTo>
                    <a:lnTo>
                      <a:pt x="111" y="27"/>
                    </a:lnTo>
                    <a:lnTo>
                      <a:pt x="117" y="35"/>
                    </a:lnTo>
                    <a:lnTo>
                      <a:pt x="125" y="35"/>
                    </a:lnTo>
                    <a:lnTo>
                      <a:pt x="133" y="33"/>
                    </a:lnTo>
                    <a:lnTo>
                      <a:pt x="138" y="30"/>
                    </a:lnTo>
                    <a:lnTo>
                      <a:pt x="146" y="30"/>
                    </a:lnTo>
                    <a:lnTo>
                      <a:pt x="147" y="29"/>
                    </a:lnTo>
                    <a:lnTo>
                      <a:pt x="139" y="27"/>
                    </a:lnTo>
                    <a:lnTo>
                      <a:pt x="141" y="25"/>
                    </a:lnTo>
                    <a:lnTo>
                      <a:pt x="173" y="27"/>
                    </a:lnTo>
                    <a:lnTo>
                      <a:pt x="168" y="29"/>
                    </a:lnTo>
                    <a:lnTo>
                      <a:pt x="160" y="29"/>
                    </a:lnTo>
                    <a:lnTo>
                      <a:pt x="158" y="32"/>
                    </a:lnTo>
                    <a:lnTo>
                      <a:pt x="165" y="35"/>
                    </a:lnTo>
                    <a:lnTo>
                      <a:pt x="168" y="41"/>
                    </a:lnTo>
                    <a:lnTo>
                      <a:pt x="177" y="41"/>
                    </a:lnTo>
                    <a:lnTo>
                      <a:pt x="189" y="49"/>
                    </a:lnTo>
                    <a:lnTo>
                      <a:pt x="190" y="61"/>
                    </a:lnTo>
                    <a:lnTo>
                      <a:pt x="187" y="64"/>
                    </a:lnTo>
                    <a:lnTo>
                      <a:pt x="187" y="66"/>
                    </a:lnTo>
                    <a:lnTo>
                      <a:pt x="193" y="66"/>
                    </a:lnTo>
                    <a:lnTo>
                      <a:pt x="200" y="62"/>
                    </a:lnTo>
                    <a:lnTo>
                      <a:pt x="206" y="67"/>
                    </a:lnTo>
                    <a:lnTo>
                      <a:pt x="204" y="72"/>
                    </a:lnTo>
                    <a:lnTo>
                      <a:pt x="190" y="80"/>
                    </a:lnTo>
                    <a:lnTo>
                      <a:pt x="190" y="88"/>
                    </a:lnTo>
                    <a:lnTo>
                      <a:pt x="195" y="90"/>
                    </a:lnTo>
                    <a:lnTo>
                      <a:pt x="185" y="96"/>
                    </a:lnTo>
                    <a:lnTo>
                      <a:pt x="185" y="101"/>
                    </a:lnTo>
                    <a:lnTo>
                      <a:pt x="182" y="106"/>
                    </a:lnTo>
                    <a:lnTo>
                      <a:pt x="182" y="109"/>
                    </a:lnTo>
                    <a:lnTo>
                      <a:pt x="192" y="123"/>
                    </a:lnTo>
                    <a:lnTo>
                      <a:pt x="192" y="127"/>
                    </a:lnTo>
                    <a:lnTo>
                      <a:pt x="185" y="133"/>
                    </a:lnTo>
                    <a:lnTo>
                      <a:pt x="181" y="135"/>
                    </a:lnTo>
                    <a:lnTo>
                      <a:pt x="173" y="139"/>
                    </a:lnTo>
                    <a:lnTo>
                      <a:pt x="160" y="143"/>
                    </a:lnTo>
                    <a:lnTo>
                      <a:pt x="154" y="146"/>
                    </a:lnTo>
                    <a:lnTo>
                      <a:pt x="147" y="146"/>
                    </a:lnTo>
                    <a:lnTo>
                      <a:pt x="136" y="139"/>
                    </a:lnTo>
                    <a:lnTo>
                      <a:pt x="127" y="138"/>
                    </a:lnTo>
                    <a:lnTo>
                      <a:pt x="128" y="144"/>
                    </a:lnTo>
                    <a:lnTo>
                      <a:pt x="135" y="149"/>
                    </a:lnTo>
                    <a:lnTo>
                      <a:pt x="133" y="159"/>
                    </a:lnTo>
                    <a:lnTo>
                      <a:pt x="136" y="172"/>
                    </a:lnTo>
                    <a:lnTo>
                      <a:pt x="147" y="172"/>
                    </a:lnTo>
                    <a:lnTo>
                      <a:pt x="147" y="175"/>
                    </a:lnTo>
                    <a:lnTo>
                      <a:pt x="138" y="180"/>
                    </a:lnTo>
                    <a:lnTo>
                      <a:pt x="133" y="188"/>
                    </a:lnTo>
                    <a:lnTo>
                      <a:pt x="117" y="196"/>
                    </a:lnTo>
                    <a:lnTo>
                      <a:pt x="112" y="199"/>
                    </a:lnTo>
                    <a:lnTo>
                      <a:pt x="101" y="201"/>
                    </a:lnTo>
                    <a:lnTo>
                      <a:pt x="93" y="191"/>
                    </a:lnTo>
                    <a:lnTo>
                      <a:pt x="87" y="173"/>
                    </a:lnTo>
                    <a:lnTo>
                      <a:pt x="81" y="165"/>
                    </a:lnTo>
                    <a:lnTo>
                      <a:pt x="89" y="156"/>
                    </a:lnTo>
                    <a:lnTo>
                      <a:pt x="85" y="148"/>
                    </a:lnTo>
                    <a:lnTo>
                      <a:pt x="81" y="143"/>
                    </a:lnTo>
                    <a:lnTo>
                      <a:pt x="79" y="133"/>
                    </a:lnTo>
                    <a:lnTo>
                      <a:pt x="82" y="120"/>
                    </a:lnTo>
                    <a:lnTo>
                      <a:pt x="87" y="109"/>
                    </a:lnTo>
                    <a:lnTo>
                      <a:pt x="87" y="104"/>
                    </a:lnTo>
                    <a:lnTo>
                      <a:pt x="82" y="104"/>
                    </a:lnTo>
                    <a:lnTo>
                      <a:pt x="73" y="107"/>
                    </a:lnTo>
                    <a:lnTo>
                      <a:pt x="65" y="106"/>
                    </a:lnTo>
                    <a:lnTo>
                      <a:pt x="57" y="107"/>
                    </a:lnTo>
                    <a:lnTo>
                      <a:pt x="47" y="91"/>
                    </a:lnTo>
                    <a:lnTo>
                      <a:pt x="39" y="88"/>
                    </a:lnTo>
                    <a:lnTo>
                      <a:pt x="27" y="91"/>
                    </a:lnTo>
                    <a:lnTo>
                      <a:pt x="19" y="88"/>
                    </a:lnTo>
                    <a:lnTo>
                      <a:pt x="12" y="83"/>
                    </a:lnTo>
                    <a:lnTo>
                      <a:pt x="12" y="69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3" y="43"/>
                    </a:lnTo>
                    <a:lnTo>
                      <a:pt x="8" y="29"/>
                    </a:lnTo>
                    <a:lnTo>
                      <a:pt x="12" y="22"/>
                    </a:lnTo>
                    <a:lnTo>
                      <a:pt x="23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43" name="Freeform 196"/>
              <p:cNvSpPr/>
              <p:nvPr/>
            </p:nvSpPr>
            <p:spPr>
              <a:xfrm>
                <a:off x="2655720" y="2878200"/>
                <a:ext cx="99720" cy="1141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114120"/>
                  <a:gd name="textAreaBottom" fmla="*/ 114480 h 114120"/>
                  <a:gd name="GluePoint1X" fmla="*/ 55 w 63"/>
                  <a:gd name="GluePoint1Y" fmla="*/ 64 h 72"/>
                  <a:gd name="GluePoint2X" fmla="*/ 48 w 63"/>
                  <a:gd name="GluePoint2Y" fmla="*/ 61 h 72"/>
                  <a:gd name="GluePoint3X" fmla="*/ 41 w 63"/>
                  <a:gd name="GluePoint3Y" fmla="*/ 63 h 72"/>
                  <a:gd name="GluePoint4X" fmla="*/ 35 w 63"/>
                  <a:gd name="GluePoint4Y" fmla="*/ 63 h 72"/>
                  <a:gd name="GluePoint5X" fmla="*/ 33 w 63"/>
                  <a:gd name="GluePoint5Y" fmla="*/ 63 h 72"/>
                  <a:gd name="GluePoint6X" fmla="*/ 33 w 63"/>
                  <a:gd name="GluePoint6Y" fmla="*/ 72 h 72"/>
                  <a:gd name="GluePoint7X" fmla="*/ 24 w 63"/>
                  <a:gd name="GluePoint7Y" fmla="*/ 71 h 72"/>
                  <a:gd name="GluePoint8X" fmla="*/ 17 w 63"/>
                  <a:gd name="GluePoint8Y" fmla="*/ 61 h 72"/>
                  <a:gd name="GluePoint9X" fmla="*/ 13 w 63"/>
                  <a:gd name="GluePoint9Y" fmla="*/ 47 h 72"/>
                  <a:gd name="GluePoint10X" fmla="*/ 8 w 63"/>
                  <a:gd name="GluePoint10Y" fmla="*/ 45 h 72"/>
                  <a:gd name="GluePoint11X" fmla="*/ 0 w 63"/>
                  <a:gd name="GluePoint11Y" fmla="*/ 34 h 72"/>
                  <a:gd name="GluePoint12X" fmla="*/ 3 w 63"/>
                  <a:gd name="GluePoint12Y" fmla="*/ 19 h 72"/>
                  <a:gd name="GluePoint13X" fmla="*/ 11 w 63"/>
                  <a:gd name="GluePoint13Y" fmla="*/ 16 h 72"/>
                  <a:gd name="GluePoint14X" fmla="*/ 13 w 63"/>
                  <a:gd name="GluePoint14Y" fmla="*/ 13 h 72"/>
                  <a:gd name="GluePoint15X" fmla="*/ 13 w 63"/>
                  <a:gd name="GluePoint15Y" fmla="*/ 10 h 72"/>
                  <a:gd name="GluePoint16X" fmla="*/ 16 w 63"/>
                  <a:gd name="GluePoint16Y" fmla="*/ 3 h 72"/>
                  <a:gd name="GluePoint17X" fmla="*/ 19 w 63"/>
                  <a:gd name="GluePoint17Y" fmla="*/ 0 h 72"/>
                  <a:gd name="GluePoint18X" fmla="*/ 27 w 63"/>
                  <a:gd name="GluePoint18Y" fmla="*/ 3 h 72"/>
                  <a:gd name="GluePoint19X" fmla="*/ 49 w 63"/>
                  <a:gd name="GluePoint19Y" fmla="*/ 0 h 72"/>
                  <a:gd name="GluePoint20X" fmla="*/ 63 w 63"/>
                  <a:gd name="GluePoint20Y" fmla="*/ 5 h 72"/>
                  <a:gd name="GluePoint21X" fmla="*/ 63 w 63"/>
                  <a:gd name="GluePoint21Y" fmla="*/ 8 h 72"/>
                  <a:gd name="GluePoint22X" fmla="*/ 57 w 63"/>
                  <a:gd name="GluePoint22Y" fmla="*/ 16 h 72"/>
                  <a:gd name="GluePoint23X" fmla="*/ 57 w 63"/>
                  <a:gd name="GluePoint23Y" fmla="*/ 30 h 72"/>
                  <a:gd name="GluePoint24X" fmla="*/ 63 w 63"/>
                  <a:gd name="GluePoint24Y" fmla="*/ 42 h 72"/>
                  <a:gd name="GluePoint25X" fmla="*/ 60 w 63"/>
                  <a:gd name="GluePoint25Y" fmla="*/ 59 h 72"/>
                  <a:gd name="GluePoint26X" fmla="*/ 55 w 63"/>
                  <a:gd name="GluePoint26Y" fmla="*/ 64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</a:cxnLst>
                <a:rect l="textAreaLeft" t="textAreaTop" r="textAreaRight" b="textAreaBottom"/>
                <a:pathLst>
                  <a:path w="63" h="72">
                    <a:moveTo>
                      <a:pt x="55" y="64"/>
                    </a:moveTo>
                    <a:lnTo>
                      <a:pt x="48" y="61"/>
                    </a:lnTo>
                    <a:lnTo>
                      <a:pt x="41" y="63"/>
                    </a:lnTo>
                    <a:lnTo>
                      <a:pt x="35" y="63"/>
                    </a:lnTo>
                    <a:lnTo>
                      <a:pt x="33" y="63"/>
                    </a:lnTo>
                    <a:lnTo>
                      <a:pt x="33" y="72"/>
                    </a:lnTo>
                    <a:lnTo>
                      <a:pt x="24" y="71"/>
                    </a:lnTo>
                    <a:lnTo>
                      <a:pt x="17" y="61"/>
                    </a:lnTo>
                    <a:lnTo>
                      <a:pt x="13" y="47"/>
                    </a:lnTo>
                    <a:lnTo>
                      <a:pt x="8" y="45"/>
                    </a:lnTo>
                    <a:lnTo>
                      <a:pt x="0" y="34"/>
                    </a:lnTo>
                    <a:lnTo>
                      <a:pt x="3" y="19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6" y="3"/>
                    </a:lnTo>
                    <a:lnTo>
                      <a:pt x="19" y="0"/>
                    </a:lnTo>
                    <a:lnTo>
                      <a:pt x="27" y="3"/>
                    </a:lnTo>
                    <a:lnTo>
                      <a:pt x="49" y="0"/>
                    </a:lnTo>
                    <a:lnTo>
                      <a:pt x="63" y="5"/>
                    </a:lnTo>
                    <a:lnTo>
                      <a:pt x="63" y="8"/>
                    </a:lnTo>
                    <a:lnTo>
                      <a:pt x="57" y="16"/>
                    </a:lnTo>
                    <a:lnTo>
                      <a:pt x="57" y="30"/>
                    </a:lnTo>
                    <a:lnTo>
                      <a:pt x="63" y="42"/>
                    </a:lnTo>
                    <a:lnTo>
                      <a:pt x="60" y="59"/>
                    </a:lnTo>
                    <a:lnTo>
                      <a:pt x="55" y="6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44" name="Freeform 197"/>
              <p:cNvSpPr/>
              <p:nvPr/>
            </p:nvSpPr>
            <p:spPr>
              <a:xfrm>
                <a:off x="2579760" y="2811600"/>
                <a:ext cx="114120" cy="196560"/>
              </a:xfrm>
              <a:custGeom>
                <a:avLst/>
                <a:gdLst>
                  <a:gd name="textAreaLeft" fmla="*/ 0 w 114120"/>
                  <a:gd name="textAreaRight" fmla="*/ 114480 w 114120"/>
                  <a:gd name="textAreaTop" fmla="*/ 0 h 196560"/>
                  <a:gd name="textAreaBottom" fmla="*/ 196920 h 196560"/>
                  <a:gd name="GluePoint1X" fmla="*/ 72 w 72"/>
                  <a:gd name="GluePoint1Y" fmla="*/ 113 h 124"/>
                  <a:gd name="GluePoint2X" fmla="*/ 65 w 72"/>
                  <a:gd name="GluePoint2Y" fmla="*/ 113 h 124"/>
                  <a:gd name="GluePoint3X" fmla="*/ 61 w 72"/>
                  <a:gd name="GluePoint3Y" fmla="*/ 111 h 124"/>
                  <a:gd name="GluePoint4X" fmla="*/ 56 w 72"/>
                  <a:gd name="GluePoint4Y" fmla="*/ 118 h 124"/>
                  <a:gd name="GluePoint5X" fmla="*/ 42 w 72"/>
                  <a:gd name="GluePoint5Y" fmla="*/ 121 h 124"/>
                  <a:gd name="GluePoint6X" fmla="*/ 38 w 72"/>
                  <a:gd name="GluePoint6Y" fmla="*/ 124 h 124"/>
                  <a:gd name="GluePoint7X" fmla="*/ 32 w 72"/>
                  <a:gd name="GluePoint7Y" fmla="*/ 124 h 124"/>
                  <a:gd name="GluePoint8X" fmla="*/ 29 w 72"/>
                  <a:gd name="GluePoint8Y" fmla="*/ 121 h 124"/>
                  <a:gd name="GluePoint9X" fmla="*/ 24 w 72"/>
                  <a:gd name="GluePoint9Y" fmla="*/ 114 h 124"/>
                  <a:gd name="GluePoint10X" fmla="*/ 22 w 72"/>
                  <a:gd name="GluePoint10Y" fmla="*/ 108 h 124"/>
                  <a:gd name="GluePoint11X" fmla="*/ 19 w 72"/>
                  <a:gd name="GluePoint11Y" fmla="*/ 103 h 124"/>
                  <a:gd name="GluePoint12X" fmla="*/ 22 w 72"/>
                  <a:gd name="GluePoint12Y" fmla="*/ 82 h 124"/>
                  <a:gd name="GluePoint13X" fmla="*/ 26 w 72"/>
                  <a:gd name="GluePoint13Y" fmla="*/ 77 h 124"/>
                  <a:gd name="GluePoint14X" fmla="*/ 24 w 72"/>
                  <a:gd name="GluePoint14Y" fmla="*/ 69 h 124"/>
                  <a:gd name="GluePoint15X" fmla="*/ 18 w 72"/>
                  <a:gd name="GluePoint15Y" fmla="*/ 66 h 124"/>
                  <a:gd name="GluePoint16X" fmla="*/ 19 w 72"/>
                  <a:gd name="GluePoint16Y" fmla="*/ 60 h 124"/>
                  <a:gd name="GluePoint17X" fmla="*/ 18 w 72"/>
                  <a:gd name="GluePoint17Y" fmla="*/ 55 h 124"/>
                  <a:gd name="GluePoint18X" fmla="*/ 10 w 72"/>
                  <a:gd name="GluePoint18Y" fmla="*/ 56 h 124"/>
                  <a:gd name="GluePoint19X" fmla="*/ 0 w 72"/>
                  <a:gd name="GluePoint19Y" fmla="*/ 42 h 124"/>
                  <a:gd name="GluePoint20X" fmla="*/ 0 w 72"/>
                  <a:gd name="GluePoint20Y" fmla="*/ 39 h 124"/>
                  <a:gd name="GluePoint21X" fmla="*/ 3 w 72"/>
                  <a:gd name="GluePoint21Y" fmla="*/ 34 h 124"/>
                  <a:gd name="GluePoint22X" fmla="*/ 3 w 72"/>
                  <a:gd name="GluePoint22Y" fmla="*/ 29 h 124"/>
                  <a:gd name="GluePoint23X" fmla="*/ 13 w 72"/>
                  <a:gd name="GluePoint23Y" fmla="*/ 23 h 124"/>
                  <a:gd name="GluePoint24X" fmla="*/ 8 w 72"/>
                  <a:gd name="GluePoint24Y" fmla="*/ 21 h 124"/>
                  <a:gd name="GluePoint25X" fmla="*/ 8 w 72"/>
                  <a:gd name="GluePoint25Y" fmla="*/ 13 h 124"/>
                  <a:gd name="GluePoint26X" fmla="*/ 22 w 72"/>
                  <a:gd name="GluePoint26Y" fmla="*/ 5 h 124"/>
                  <a:gd name="GluePoint27X" fmla="*/ 24 w 72"/>
                  <a:gd name="GluePoint27Y" fmla="*/ 0 h 124"/>
                  <a:gd name="GluePoint28X" fmla="*/ 27 w 72"/>
                  <a:gd name="GluePoint28Y" fmla="*/ 0 h 124"/>
                  <a:gd name="GluePoint29X" fmla="*/ 40 w 72"/>
                  <a:gd name="GluePoint29Y" fmla="*/ 13 h 124"/>
                  <a:gd name="GluePoint30X" fmla="*/ 42 w 72"/>
                  <a:gd name="GluePoint30Y" fmla="*/ 18 h 124"/>
                  <a:gd name="GluePoint31X" fmla="*/ 42 w 72"/>
                  <a:gd name="GluePoint31Y" fmla="*/ 27 h 124"/>
                  <a:gd name="GluePoint32X" fmla="*/ 43 w 72"/>
                  <a:gd name="GluePoint32Y" fmla="*/ 27 h 124"/>
                  <a:gd name="GluePoint33X" fmla="*/ 49 w 72"/>
                  <a:gd name="GluePoint33Y" fmla="*/ 27 h 124"/>
                  <a:gd name="GluePoint34X" fmla="*/ 54 w 72"/>
                  <a:gd name="GluePoint34Y" fmla="*/ 31 h 124"/>
                  <a:gd name="GluePoint35X" fmla="*/ 62 w 72"/>
                  <a:gd name="GluePoint35Y" fmla="*/ 39 h 124"/>
                  <a:gd name="GluePoint36X" fmla="*/ 64 w 72"/>
                  <a:gd name="GluePoint36Y" fmla="*/ 45 h 124"/>
                  <a:gd name="GluePoint37X" fmla="*/ 61 w 72"/>
                  <a:gd name="GluePoint37Y" fmla="*/ 52 h 124"/>
                  <a:gd name="GluePoint38X" fmla="*/ 61 w 72"/>
                  <a:gd name="GluePoint38Y" fmla="*/ 55 h 124"/>
                  <a:gd name="GluePoint39X" fmla="*/ 59 w 72"/>
                  <a:gd name="GluePoint39Y" fmla="*/ 58 h 124"/>
                  <a:gd name="GluePoint40X" fmla="*/ 51 w 72"/>
                  <a:gd name="GluePoint40Y" fmla="*/ 61 h 124"/>
                  <a:gd name="GluePoint41X" fmla="*/ 48 w 72"/>
                  <a:gd name="GluePoint41Y" fmla="*/ 76 h 124"/>
                  <a:gd name="GluePoint42X" fmla="*/ 56 w 72"/>
                  <a:gd name="GluePoint42Y" fmla="*/ 87 h 124"/>
                  <a:gd name="GluePoint43X" fmla="*/ 61 w 72"/>
                  <a:gd name="GluePoint43Y" fmla="*/ 89 h 124"/>
                  <a:gd name="GluePoint44X" fmla="*/ 65 w 72"/>
                  <a:gd name="GluePoint44Y" fmla="*/ 103 h 124"/>
                  <a:gd name="GluePoint45X" fmla="*/ 72 w 72"/>
                  <a:gd name="GluePoint45Y" fmla="*/ 113 h 12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72" h="124">
                    <a:moveTo>
                      <a:pt x="72" y="113"/>
                    </a:moveTo>
                    <a:lnTo>
                      <a:pt x="65" y="113"/>
                    </a:lnTo>
                    <a:lnTo>
                      <a:pt x="61" y="111"/>
                    </a:lnTo>
                    <a:lnTo>
                      <a:pt x="56" y="118"/>
                    </a:lnTo>
                    <a:lnTo>
                      <a:pt x="42" y="121"/>
                    </a:lnTo>
                    <a:lnTo>
                      <a:pt x="38" y="124"/>
                    </a:lnTo>
                    <a:lnTo>
                      <a:pt x="32" y="124"/>
                    </a:lnTo>
                    <a:lnTo>
                      <a:pt x="29" y="121"/>
                    </a:lnTo>
                    <a:lnTo>
                      <a:pt x="24" y="114"/>
                    </a:lnTo>
                    <a:lnTo>
                      <a:pt x="22" y="108"/>
                    </a:lnTo>
                    <a:lnTo>
                      <a:pt x="19" y="103"/>
                    </a:lnTo>
                    <a:lnTo>
                      <a:pt x="22" y="82"/>
                    </a:lnTo>
                    <a:lnTo>
                      <a:pt x="26" y="77"/>
                    </a:lnTo>
                    <a:lnTo>
                      <a:pt x="24" y="69"/>
                    </a:lnTo>
                    <a:lnTo>
                      <a:pt x="18" y="66"/>
                    </a:lnTo>
                    <a:lnTo>
                      <a:pt x="19" y="60"/>
                    </a:lnTo>
                    <a:lnTo>
                      <a:pt x="18" y="55"/>
                    </a:lnTo>
                    <a:lnTo>
                      <a:pt x="10" y="56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3" y="34"/>
                    </a:lnTo>
                    <a:lnTo>
                      <a:pt x="3" y="29"/>
                    </a:lnTo>
                    <a:lnTo>
                      <a:pt x="13" y="23"/>
                    </a:lnTo>
                    <a:lnTo>
                      <a:pt x="8" y="21"/>
                    </a:lnTo>
                    <a:lnTo>
                      <a:pt x="8" y="13"/>
                    </a:lnTo>
                    <a:lnTo>
                      <a:pt x="22" y="5"/>
                    </a:lnTo>
                    <a:lnTo>
                      <a:pt x="24" y="0"/>
                    </a:lnTo>
                    <a:lnTo>
                      <a:pt x="27" y="0"/>
                    </a:lnTo>
                    <a:lnTo>
                      <a:pt x="40" y="13"/>
                    </a:lnTo>
                    <a:lnTo>
                      <a:pt x="42" y="18"/>
                    </a:lnTo>
                    <a:lnTo>
                      <a:pt x="42" y="27"/>
                    </a:lnTo>
                    <a:lnTo>
                      <a:pt x="43" y="27"/>
                    </a:lnTo>
                    <a:lnTo>
                      <a:pt x="49" y="27"/>
                    </a:lnTo>
                    <a:lnTo>
                      <a:pt x="54" y="31"/>
                    </a:lnTo>
                    <a:lnTo>
                      <a:pt x="62" y="39"/>
                    </a:lnTo>
                    <a:lnTo>
                      <a:pt x="64" y="45"/>
                    </a:lnTo>
                    <a:lnTo>
                      <a:pt x="61" y="52"/>
                    </a:lnTo>
                    <a:lnTo>
                      <a:pt x="61" y="55"/>
                    </a:lnTo>
                    <a:lnTo>
                      <a:pt x="59" y="58"/>
                    </a:lnTo>
                    <a:lnTo>
                      <a:pt x="51" y="61"/>
                    </a:lnTo>
                    <a:lnTo>
                      <a:pt x="48" y="76"/>
                    </a:lnTo>
                    <a:lnTo>
                      <a:pt x="56" y="87"/>
                    </a:lnTo>
                    <a:lnTo>
                      <a:pt x="61" y="89"/>
                    </a:lnTo>
                    <a:lnTo>
                      <a:pt x="65" y="103"/>
                    </a:lnTo>
                    <a:lnTo>
                      <a:pt x="72" y="1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45" name="Freeform 198"/>
              <p:cNvSpPr/>
              <p:nvPr/>
            </p:nvSpPr>
            <p:spPr>
              <a:xfrm>
                <a:off x="2090880" y="3046320"/>
                <a:ext cx="315720" cy="504360"/>
              </a:xfrm>
              <a:custGeom>
                <a:avLst/>
                <a:gdLst>
                  <a:gd name="textAreaLeft" fmla="*/ 0 w 315720"/>
                  <a:gd name="textAreaRight" fmla="*/ 316080 w 315720"/>
                  <a:gd name="textAreaTop" fmla="*/ 0 h 504360"/>
                  <a:gd name="textAreaBottom" fmla="*/ 504720 h 504360"/>
                  <a:gd name="GluePoint1X" fmla="*/ 183 w 199"/>
                  <a:gd name="GluePoint1Y" fmla="*/ 317 h 318"/>
                  <a:gd name="GluePoint2X" fmla="*/ 192 w 199"/>
                  <a:gd name="GluePoint2Y" fmla="*/ 307 h 318"/>
                  <a:gd name="GluePoint3X" fmla="*/ 199 w 199"/>
                  <a:gd name="GluePoint3Y" fmla="*/ 290 h 318"/>
                  <a:gd name="GluePoint4X" fmla="*/ 192 w 199"/>
                  <a:gd name="GluePoint4Y" fmla="*/ 278 h 318"/>
                  <a:gd name="GluePoint5X" fmla="*/ 195 w 199"/>
                  <a:gd name="GluePoint5Y" fmla="*/ 265 h 318"/>
                  <a:gd name="GluePoint6X" fmla="*/ 195 w 199"/>
                  <a:gd name="GluePoint6Y" fmla="*/ 253 h 318"/>
                  <a:gd name="GluePoint7X" fmla="*/ 197 w 199"/>
                  <a:gd name="GluePoint7Y" fmla="*/ 217 h 318"/>
                  <a:gd name="GluePoint8X" fmla="*/ 173 w 199"/>
                  <a:gd name="GluePoint8Y" fmla="*/ 193 h 318"/>
                  <a:gd name="GluePoint9X" fmla="*/ 168 w 199"/>
                  <a:gd name="GluePoint9Y" fmla="*/ 162 h 318"/>
                  <a:gd name="GluePoint10X" fmla="*/ 151 w 199"/>
                  <a:gd name="GluePoint10Y" fmla="*/ 174 h 318"/>
                  <a:gd name="GluePoint11X" fmla="*/ 140 w 199"/>
                  <a:gd name="GluePoint11Y" fmla="*/ 166 h 318"/>
                  <a:gd name="GluePoint12X" fmla="*/ 130 w 199"/>
                  <a:gd name="GluePoint12Y" fmla="*/ 156 h 318"/>
                  <a:gd name="GluePoint13X" fmla="*/ 116 w 199"/>
                  <a:gd name="GluePoint13Y" fmla="*/ 132 h 318"/>
                  <a:gd name="GluePoint14X" fmla="*/ 127 w 199"/>
                  <a:gd name="GluePoint14Y" fmla="*/ 114 h 318"/>
                  <a:gd name="GluePoint15X" fmla="*/ 135 w 199"/>
                  <a:gd name="GluePoint15Y" fmla="*/ 89 h 318"/>
                  <a:gd name="GluePoint16X" fmla="*/ 165 w 199"/>
                  <a:gd name="GluePoint16Y" fmla="*/ 74 h 318"/>
                  <a:gd name="GluePoint17X" fmla="*/ 173 w 199"/>
                  <a:gd name="GluePoint17Y" fmla="*/ 72 h 318"/>
                  <a:gd name="GluePoint18X" fmla="*/ 164 w 199"/>
                  <a:gd name="GluePoint18Y" fmla="*/ 66 h 318"/>
                  <a:gd name="GluePoint19X" fmla="*/ 170 w 199"/>
                  <a:gd name="GluePoint19Y" fmla="*/ 50 h 318"/>
                  <a:gd name="GluePoint20X" fmla="*/ 156 w 199"/>
                  <a:gd name="GluePoint20Y" fmla="*/ 39 h 318"/>
                  <a:gd name="GluePoint21X" fmla="*/ 143 w 199"/>
                  <a:gd name="GluePoint21Y" fmla="*/ 39 h 318"/>
                  <a:gd name="GluePoint22X" fmla="*/ 126 w 199"/>
                  <a:gd name="GluePoint22Y" fmla="*/ 42 h 318"/>
                  <a:gd name="GluePoint23X" fmla="*/ 122 w 199"/>
                  <a:gd name="GluePoint23Y" fmla="*/ 32 h 318"/>
                  <a:gd name="GluePoint24X" fmla="*/ 114 w 199"/>
                  <a:gd name="GluePoint24Y" fmla="*/ 21 h 318"/>
                  <a:gd name="GluePoint25X" fmla="*/ 103 w 199"/>
                  <a:gd name="GluePoint25Y" fmla="*/ 8 h 318"/>
                  <a:gd name="GluePoint26X" fmla="*/ 91 w 199"/>
                  <a:gd name="GluePoint26Y" fmla="*/ 0 h 318"/>
                  <a:gd name="GluePoint27X" fmla="*/ 86 w 199"/>
                  <a:gd name="GluePoint27Y" fmla="*/ 3 h 318"/>
                  <a:gd name="GluePoint28X" fmla="*/ 89 w 199"/>
                  <a:gd name="GluePoint28Y" fmla="*/ 16 h 318"/>
                  <a:gd name="GluePoint29X" fmla="*/ 70 w 199"/>
                  <a:gd name="GluePoint29Y" fmla="*/ 45 h 318"/>
                  <a:gd name="GluePoint30X" fmla="*/ 46 w 199"/>
                  <a:gd name="GluePoint30Y" fmla="*/ 61 h 318"/>
                  <a:gd name="GluePoint31X" fmla="*/ 40 w 199"/>
                  <a:gd name="GluePoint31Y" fmla="*/ 68 h 318"/>
                  <a:gd name="GluePoint32X" fmla="*/ 33 w 199"/>
                  <a:gd name="GluePoint32Y" fmla="*/ 85 h 318"/>
                  <a:gd name="GluePoint33X" fmla="*/ 26 w 199"/>
                  <a:gd name="GluePoint33Y" fmla="*/ 79 h 318"/>
                  <a:gd name="GluePoint34X" fmla="*/ 18 w 199"/>
                  <a:gd name="GluePoint34Y" fmla="*/ 77 h 318"/>
                  <a:gd name="GluePoint35X" fmla="*/ 10 w 199"/>
                  <a:gd name="GluePoint35Y" fmla="*/ 71 h 318"/>
                  <a:gd name="GluePoint36X" fmla="*/ 13 w 199"/>
                  <a:gd name="GluePoint36Y" fmla="*/ 60 h 318"/>
                  <a:gd name="GluePoint37X" fmla="*/ 3 w 199"/>
                  <a:gd name="GluePoint37Y" fmla="*/ 92 h 318"/>
                  <a:gd name="GluePoint38X" fmla="*/ 3 w 199"/>
                  <a:gd name="GluePoint38Y" fmla="*/ 103 h 318"/>
                  <a:gd name="GluePoint39X" fmla="*/ 26 w 199"/>
                  <a:gd name="GluePoint39Y" fmla="*/ 126 h 318"/>
                  <a:gd name="GluePoint40X" fmla="*/ 40 w 199"/>
                  <a:gd name="GluePoint40Y" fmla="*/ 145 h 318"/>
                  <a:gd name="GluePoint41X" fmla="*/ 57 w 199"/>
                  <a:gd name="GluePoint41Y" fmla="*/ 187 h 318"/>
                  <a:gd name="GluePoint42X" fmla="*/ 67 w 199"/>
                  <a:gd name="GluePoint42Y" fmla="*/ 204 h 318"/>
                  <a:gd name="GluePoint43X" fmla="*/ 83 w 199"/>
                  <a:gd name="GluePoint43Y" fmla="*/ 233 h 318"/>
                  <a:gd name="GluePoint44X" fmla="*/ 83 w 199"/>
                  <a:gd name="GluePoint44Y" fmla="*/ 245 h 318"/>
                  <a:gd name="GluePoint45X" fmla="*/ 103 w 199"/>
                  <a:gd name="GluePoint45Y" fmla="*/ 269 h 318"/>
                  <a:gd name="GluePoint46X" fmla="*/ 149 w 199"/>
                  <a:gd name="GluePoint46Y" fmla="*/ 294 h 318"/>
                  <a:gd name="GluePoint47X" fmla="*/ 170 w 199"/>
                  <a:gd name="GluePoint47Y" fmla="*/ 314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99" h="318">
                    <a:moveTo>
                      <a:pt x="180" y="318"/>
                    </a:moveTo>
                    <a:lnTo>
                      <a:pt x="183" y="317"/>
                    </a:lnTo>
                    <a:lnTo>
                      <a:pt x="189" y="315"/>
                    </a:lnTo>
                    <a:lnTo>
                      <a:pt x="192" y="307"/>
                    </a:lnTo>
                    <a:lnTo>
                      <a:pt x="191" y="304"/>
                    </a:lnTo>
                    <a:lnTo>
                      <a:pt x="199" y="290"/>
                    </a:lnTo>
                    <a:lnTo>
                      <a:pt x="199" y="285"/>
                    </a:lnTo>
                    <a:lnTo>
                      <a:pt x="192" y="278"/>
                    </a:lnTo>
                    <a:lnTo>
                      <a:pt x="192" y="272"/>
                    </a:lnTo>
                    <a:lnTo>
                      <a:pt x="195" y="265"/>
                    </a:lnTo>
                    <a:lnTo>
                      <a:pt x="191" y="257"/>
                    </a:lnTo>
                    <a:lnTo>
                      <a:pt x="195" y="253"/>
                    </a:lnTo>
                    <a:lnTo>
                      <a:pt x="194" y="224"/>
                    </a:lnTo>
                    <a:lnTo>
                      <a:pt x="197" y="217"/>
                    </a:lnTo>
                    <a:lnTo>
                      <a:pt x="183" y="190"/>
                    </a:lnTo>
                    <a:lnTo>
                      <a:pt x="173" y="193"/>
                    </a:lnTo>
                    <a:lnTo>
                      <a:pt x="170" y="190"/>
                    </a:lnTo>
                    <a:lnTo>
                      <a:pt x="168" y="162"/>
                    </a:lnTo>
                    <a:lnTo>
                      <a:pt x="159" y="171"/>
                    </a:lnTo>
                    <a:lnTo>
                      <a:pt x="151" y="174"/>
                    </a:lnTo>
                    <a:lnTo>
                      <a:pt x="143" y="172"/>
                    </a:lnTo>
                    <a:lnTo>
                      <a:pt x="140" y="166"/>
                    </a:lnTo>
                    <a:lnTo>
                      <a:pt x="130" y="164"/>
                    </a:lnTo>
                    <a:lnTo>
                      <a:pt x="130" y="156"/>
                    </a:lnTo>
                    <a:lnTo>
                      <a:pt x="121" y="145"/>
                    </a:lnTo>
                    <a:lnTo>
                      <a:pt x="116" y="132"/>
                    </a:lnTo>
                    <a:lnTo>
                      <a:pt x="121" y="117"/>
                    </a:lnTo>
                    <a:lnTo>
                      <a:pt x="127" y="114"/>
                    </a:lnTo>
                    <a:lnTo>
                      <a:pt x="127" y="103"/>
                    </a:lnTo>
                    <a:lnTo>
                      <a:pt x="135" y="89"/>
                    </a:lnTo>
                    <a:lnTo>
                      <a:pt x="148" y="80"/>
                    </a:lnTo>
                    <a:lnTo>
                      <a:pt x="165" y="74"/>
                    </a:lnTo>
                    <a:lnTo>
                      <a:pt x="172" y="74"/>
                    </a:lnTo>
                    <a:lnTo>
                      <a:pt x="173" y="72"/>
                    </a:lnTo>
                    <a:lnTo>
                      <a:pt x="167" y="68"/>
                    </a:lnTo>
                    <a:lnTo>
                      <a:pt x="164" y="66"/>
                    </a:lnTo>
                    <a:lnTo>
                      <a:pt x="164" y="63"/>
                    </a:lnTo>
                    <a:lnTo>
                      <a:pt x="170" y="50"/>
                    </a:lnTo>
                    <a:lnTo>
                      <a:pt x="168" y="45"/>
                    </a:lnTo>
                    <a:lnTo>
                      <a:pt x="156" y="39"/>
                    </a:lnTo>
                    <a:lnTo>
                      <a:pt x="151" y="42"/>
                    </a:lnTo>
                    <a:lnTo>
                      <a:pt x="143" y="39"/>
                    </a:lnTo>
                    <a:lnTo>
                      <a:pt x="137" y="43"/>
                    </a:lnTo>
                    <a:lnTo>
                      <a:pt x="126" y="42"/>
                    </a:lnTo>
                    <a:lnTo>
                      <a:pt x="122" y="39"/>
                    </a:lnTo>
                    <a:lnTo>
                      <a:pt x="122" y="32"/>
                    </a:lnTo>
                    <a:lnTo>
                      <a:pt x="118" y="31"/>
                    </a:lnTo>
                    <a:lnTo>
                      <a:pt x="114" y="21"/>
                    </a:lnTo>
                    <a:lnTo>
                      <a:pt x="108" y="18"/>
                    </a:lnTo>
                    <a:lnTo>
                      <a:pt x="103" y="8"/>
                    </a:lnTo>
                    <a:lnTo>
                      <a:pt x="99" y="3"/>
                    </a:lnTo>
                    <a:lnTo>
                      <a:pt x="91" y="0"/>
                    </a:lnTo>
                    <a:lnTo>
                      <a:pt x="86" y="2"/>
                    </a:lnTo>
                    <a:lnTo>
                      <a:pt x="86" y="3"/>
                    </a:lnTo>
                    <a:lnTo>
                      <a:pt x="92" y="16"/>
                    </a:lnTo>
                    <a:lnTo>
                      <a:pt x="89" y="16"/>
                    </a:lnTo>
                    <a:lnTo>
                      <a:pt x="84" y="29"/>
                    </a:lnTo>
                    <a:lnTo>
                      <a:pt x="70" y="45"/>
                    </a:lnTo>
                    <a:lnTo>
                      <a:pt x="49" y="55"/>
                    </a:lnTo>
                    <a:lnTo>
                      <a:pt x="46" y="61"/>
                    </a:lnTo>
                    <a:lnTo>
                      <a:pt x="43" y="61"/>
                    </a:lnTo>
                    <a:lnTo>
                      <a:pt x="40" y="68"/>
                    </a:lnTo>
                    <a:lnTo>
                      <a:pt x="38" y="82"/>
                    </a:lnTo>
                    <a:lnTo>
                      <a:pt x="33" y="85"/>
                    </a:lnTo>
                    <a:lnTo>
                      <a:pt x="29" y="87"/>
                    </a:lnTo>
                    <a:lnTo>
                      <a:pt x="26" y="79"/>
                    </a:lnTo>
                    <a:lnTo>
                      <a:pt x="21" y="79"/>
                    </a:lnTo>
                    <a:lnTo>
                      <a:pt x="18" y="77"/>
                    </a:lnTo>
                    <a:lnTo>
                      <a:pt x="13" y="79"/>
                    </a:lnTo>
                    <a:lnTo>
                      <a:pt x="10" y="71"/>
                    </a:lnTo>
                    <a:lnTo>
                      <a:pt x="16" y="68"/>
                    </a:lnTo>
                    <a:lnTo>
                      <a:pt x="13" y="60"/>
                    </a:lnTo>
                    <a:lnTo>
                      <a:pt x="0" y="76"/>
                    </a:lnTo>
                    <a:lnTo>
                      <a:pt x="3" y="92"/>
                    </a:lnTo>
                    <a:lnTo>
                      <a:pt x="6" y="97"/>
                    </a:lnTo>
                    <a:lnTo>
                      <a:pt x="3" y="103"/>
                    </a:lnTo>
                    <a:lnTo>
                      <a:pt x="21" y="119"/>
                    </a:lnTo>
                    <a:lnTo>
                      <a:pt x="26" y="126"/>
                    </a:lnTo>
                    <a:lnTo>
                      <a:pt x="30" y="137"/>
                    </a:lnTo>
                    <a:lnTo>
                      <a:pt x="40" y="145"/>
                    </a:lnTo>
                    <a:lnTo>
                      <a:pt x="51" y="177"/>
                    </a:lnTo>
                    <a:lnTo>
                      <a:pt x="57" y="187"/>
                    </a:lnTo>
                    <a:lnTo>
                      <a:pt x="60" y="201"/>
                    </a:lnTo>
                    <a:lnTo>
                      <a:pt x="67" y="204"/>
                    </a:lnTo>
                    <a:lnTo>
                      <a:pt x="78" y="228"/>
                    </a:lnTo>
                    <a:lnTo>
                      <a:pt x="83" y="233"/>
                    </a:lnTo>
                    <a:lnTo>
                      <a:pt x="86" y="241"/>
                    </a:lnTo>
                    <a:lnTo>
                      <a:pt x="83" y="245"/>
                    </a:lnTo>
                    <a:lnTo>
                      <a:pt x="84" y="249"/>
                    </a:lnTo>
                    <a:lnTo>
                      <a:pt x="103" y="269"/>
                    </a:lnTo>
                    <a:lnTo>
                      <a:pt x="127" y="283"/>
                    </a:lnTo>
                    <a:lnTo>
                      <a:pt x="149" y="294"/>
                    </a:lnTo>
                    <a:lnTo>
                      <a:pt x="159" y="301"/>
                    </a:lnTo>
                    <a:lnTo>
                      <a:pt x="170" y="314"/>
                    </a:lnTo>
                    <a:lnTo>
                      <a:pt x="180" y="3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46" name="Freeform 199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0 w 129"/>
                  <a:gd name="GluePoint1Y" fmla="*/ 53 h 145"/>
                  <a:gd name="GluePoint2X" fmla="*/ 3 w 129"/>
                  <a:gd name="GluePoint2Y" fmla="*/ 37 h 145"/>
                  <a:gd name="GluePoint3X" fmla="*/ 2 w 129"/>
                  <a:gd name="GluePoint3Y" fmla="*/ 26 h 145"/>
                  <a:gd name="GluePoint4X" fmla="*/ 6 w 129"/>
                  <a:gd name="GluePoint4Y" fmla="*/ 14 h 145"/>
                  <a:gd name="GluePoint5X" fmla="*/ 8 w 129"/>
                  <a:gd name="GluePoint5Y" fmla="*/ 8 h 145"/>
                  <a:gd name="GluePoint6X" fmla="*/ 37 w 129"/>
                  <a:gd name="GluePoint6Y" fmla="*/ 0 h 145"/>
                  <a:gd name="GluePoint7X" fmla="*/ 49 w 129"/>
                  <a:gd name="GluePoint7Y" fmla="*/ 0 h 145"/>
                  <a:gd name="GluePoint8X" fmla="*/ 56 w 129"/>
                  <a:gd name="GluePoint8Y" fmla="*/ 3 h 145"/>
                  <a:gd name="GluePoint9X" fmla="*/ 65 w 129"/>
                  <a:gd name="GluePoint9Y" fmla="*/ 14 h 145"/>
                  <a:gd name="GluePoint10X" fmla="*/ 65 w 129"/>
                  <a:gd name="GluePoint10Y" fmla="*/ 16 h 145"/>
                  <a:gd name="GluePoint11X" fmla="*/ 68 w 129"/>
                  <a:gd name="GluePoint11Y" fmla="*/ 21 h 145"/>
                  <a:gd name="GluePoint12X" fmla="*/ 70 w 129"/>
                  <a:gd name="GluePoint12Y" fmla="*/ 46 h 145"/>
                  <a:gd name="GluePoint13X" fmla="*/ 72 w 129"/>
                  <a:gd name="GluePoint13Y" fmla="*/ 48 h 145"/>
                  <a:gd name="GluePoint14X" fmla="*/ 84 w 129"/>
                  <a:gd name="GluePoint14Y" fmla="*/ 53 h 145"/>
                  <a:gd name="GluePoint15X" fmla="*/ 94 w 129"/>
                  <a:gd name="GluePoint15Y" fmla="*/ 50 h 145"/>
                  <a:gd name="GluePoint16X" fmla="*/ 103 w 129"/>
                  <a:gd name="GluePoint16Y" fmla="*/ 53 h 145"/>
                  <a:gd name="GluePoint17X" fmla="*/ 105 w 129"/>
                  <a:gd name="GluePoint17Y" fmla="*/ 58 h 145"/>
                  <a:gd name="GluePoint18X" fmla="*/ 108 w 129"/>
                  <a:gd name="GluePoint18Y" fmla="*/ 75 h 145"/>
                  <a:gd name="GluePoint19X" fmla="*/ 111 w 129"/>
                  <a:gd name="GluePoint19Y" fmla="*/ 80 h 145"/>
                  <a:gd name="GluePoint20X" fmla="*/ 114 w 129"/>
                  <a:gd name="GluePoint20Y" fmla="*/ 82 h 145"/>
                  <a:gd name="GluePoint21X" fmla="*/ 126 w 129"/>
                  <a:gd name="GluePoint21Y" fmla="*/ 80 h 145"/>
                  <a:gd name="GluePoint22X" fmla="*/ 126 w 129"/>
                  <a:gd name="GluePoint22Y" fmla="*/ 82 h 145"/>
                  <a:gd name="GluePoint23X" fmla="*/ 129 w 129"/>
                  <a:gd name="GluePoint23Y" fmla="*/ 91 h 145"/>
                  <a:gd name="GluePoint24X" fmla="*/ 129 w 129"/>
                  <a:gd name="GluePoint24Y" fmla="*/ 111 h 145"/>
                  <a:gd name="GluePoint25X" fmla="*/ 127 w 129"/>
                  <a:gd name="GluePoint25Y" fmla="*/ 127 h 145"/>
                  <a:gd name="GluePoint26X" fmla="*/ 114 w 129"/>
                  <a:gd name="GluePoint26Y" fmla="*/ 141 h 145"/>
                  <a:gd name="GluePoint27X" fmla="*/ 97 w 129"/>
                  <a:gd name="GluePoint27Y" fmla="*/ 145 h 145"/>
                  <a:gd name="GluePoint28X" fmla="*/ 87 w 129"/>
                  <a:gd name="GluePoint28Y" fmla="*/ 140 h 145"/>
                  <a:gd name="GluePoint29X" fmla="*/ 73 w 129"/>
                  <a:gd name="GluePoint29Y" fmla="*/ 138 h 145"/>
                  <a:gd name="GluePoint30X" fmla="*/ 73 w 129"/>
                  <a:gd name="GluePoint30Y" fmla="*/ 133 h 145"/>
                  <a:gd name="GluePoint31X" fmla="*/ 73 w 129"/>
                  <a:gd name="GluePoint31Y" fmla="*/ 130 h 145"/>
                  <a:gd name="GluePoint32X" fmla="*/ 79 w 129"/>
                  <a:gd name="GluePoint32Y" fmla="*/ 112 h 145"/>
                  <a:gd name="GluePoint33X" fmla="*/ 78 w 129"/>
                  <a:gd name="GluePoint33Y" fmla="*/ 106 h 145"/>
                  <a:gd name="GluePoint34X" fmla="*/ 67 w 129"/>
                  <a:gd name="GluePoint34Y" fmla="*/ 96 h 145"/>
                  <a:gd name="GluePoint35X" fmla="*/ 48 w 129"/>
                  <a:gd name="GluePoint35Y" fmla="*/ 87 h 145"/>
                  <a:gd name="GluePoint36X" fmla="*/ 30 w 129"/>
                  <a:gd name="GluePoint36Y" fmla="*/ 82 h 145"/>
                  <a:gd name="GluePoint37X" fmla="*/ 25 w 129"/>
                  <a:gd name="GluePoint37Y" fmla="*/ 77 h 145"/>
                  <a:gd name="GluePoint38X" fmla="*/ 14 w 129"/>
                  <a:gd name="GluePoint38Y" fmla="*/ 67 h 145"/>
                  <a:gd name="GluePoint39X" fmla="*/ 5 w 129"/>
                  <a:gd name="GluePoint39Y" fmla="*/ 54 h 145"/>
                  <a:gd name="GluePoint40X" fmla="*/ 0 w 129"/>
                  <a:gd name="GluePoint40Y" fmla="*/ 53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0" y="53"/>
                    </a:move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47" name="Freeform 200"/>
              <p:cNvSpPr/>
              <p:nvPr/>
            </p:nvSpPr>
            <p:spPr>
              <a:xfrm>
                <a:off x="2743200" y="2887560"/>
                <a:ext cx="70920" cy="102960"/>
              </a:xfrm>
              <a:custGeom>
                <a:avLst/>
                <a:gdLst>
                  <a:gd name="textAreaLeft" fmla="*/ 0 w 70920"/>
                  <a:gd name="textAreaRight" fmla="*/ 71280 w 70920"/>
                  <a:gd name="textAreaTop" fmla="*/ 0 h 102960"/>
                  <a:gd name="textAreaBottom" fmla="*/ 103320 h 102960"/>
                  <a:gd name="GluePoint1X" fmla="*/ 45 w 45"/>
                  <a:gd name="GluePoint1Y" fmla="*/ 28 h 65"/>
                  <a:gd name="GluePoint2X" fmla="*/ 45 w 45"/>
                  <a:gd name="GluePoint2Y" fmla="*/ 24 h 65"/>
                  <a:gd name="GluePoint3X" fmla="*/ 42 w 45"/>
                  <a:gd name="GluePoint3Y" fmla="*/ 21 h 65"/>
                  <a:gd name="GluePoint4X" fmla="*/ 29 w 45"/>
                  <a:gd name="GluePoint4Y" fmla="*/ 8 h 65"/>
                  <a:gd name="GluePoint5X" fmla="*/ 12 w 45"/>
                  <a:gd name="GluePoint5Y" fmla="*/ 0 h 65"/>
                  <a:gd name="GluePoint6X" fmla="*/ 8 w 45"/>
                  <a:gd name="GluePoint6Y" fmla="*/ 2 h 65"/>
                  <a:gd name="GluePoint7X" fmla="*/ 2 w 45"/>
                  <a:gd name="GluePoint7Y" fmla="*/ 10 h 65"/>
                  <a:gd name="GluePoint8X" fmla="*/ 2 w 45"/>
                  <a:gd name="GluePoint8Y" fmla="*/ 24 h 65"/>
                  <a:gd name="GluePoint9X" fmla="*/ 8 w 45"/>
                  <a:gd name="GluePoint9Y" fmla="*/ 36 h 65"/>
                  <a:gd name="GluePoint10X" fmla="*/ 5 w 45"/>
                  <a:gd name="GluePoint10Y" fmla="*/ 53 h 65"/>
                  <a:gd name="GluePoint11X" fmla="*/ 0 w 45"/>
                  <a:gd name="GluePoint11Y" fmla="*/ 58 h 65"/>
                  <a:gd name="GluePoint12X" fmla="*/ 7 w 45"/>
                  <a:gd name="GluePoint12Y" fmla="*/ 65 h 65"/>
                  <a:gd name="GluePoint13X" fmla="*/ 13 w 45"/>
                  <a:gd name="GluePoint13Y" fmla="*/ 61 h 65"/>
                  <a:gd name="GluePoint14X" fmla="*/ 23 w 45"/>
                  <a:gd name="GluePoint14Y" fmla="*/ 61 h 65"/>
                  <a:gd name="GluePoint15X" fmla="*/ 31 w 45"/>
                  <a:gd name="GluePoint15Y" fmla="*/ 53 h 65"/>
                  <a:gd name="GluePoint16X" fmla="*/ 34 w 45"/>
                  <a:gd name="GluePoint16Y" fmla="*/ 44 h 65"/>
                  <a:gd name="GluePoint17X" fmla="*/ 45 w 45"/>
                  <a:gd name="GluePoint17Y" fmla="*/ 28 h 6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5" h="65">
                    <a:moveTo>
                      <a:pt x="45" y="28"/>
                    </a:moveTo>
                    <a:lnTo>
                      <a:pt x="45" y="24"/>
                    </a:lnTo>
                    <a:lnTo>
                      <a:pt x="42" y="21"/>
                    </a:lnTo>
                    <a:lnTo>
                      <a:pt x="29" y="8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2" y="10"/>
                    </a:lnTo>
                    <a:lnTo>
                      <a:pt x="2" y="24"/>
                    </a:lnTo>
                    <a:lnTo>
                      <a:pt x="8" y="36"/>
                    </a:lnTo>
                    <a:lnTo>
                      <a:pt x="5" y="53"/>
                    </a:lnTo>
                    <a:lnTo>
                      <a:pt x="0" y="58"/>
                    </a:lnTo>
                    <a:lnTo>
                      <a:pt x="7" y="65"/>
                    </a:lnTo>
                    <a:lnTo>
                      <a:pt x="13" y="61"/>
                    </a:lnTo>
                    <a:lnTo>
                      <a:pt x="23" y="61"/>
                    </a:lnTo>
                    <a:lnTo>
                      <a:pt x="31" y="53"/>
                    </a:lnTo>
                    <a:lnTo>
                      <a:pt x="34" y="44"/>
                    </a:lnTo>
                    <a:lnTo>
                      <a:pt x="45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48" name="Freeform 201"/>
              <p:cNvSpPr/>
              <p:nvPr/>
            </p:nvSpPr>
            <p:spPr>
              <a:xfrm>
                <a:off x="2716200" y="3884760"/>
                <a:ext cx="120240" cy="134640"/>
              </a:xfrm>
              <a:custGeom>
                <a:avLst/>
                <a:gdLst>
                  <a:gd name="textAreaLeft" fmla="*/ 0 w 120240"/>
                  <a:gd name="textAreaRight" fmla="*/ 120600 w 120240"/>
                  <a:gd name="textAreaTop" fmla="*/ 0 h 134640"/>
                  <a:gd name="textAreaBottom" fmla="*/ 135000 h 134640"/>
                  <a:gd name="GluePoint1X" fmla="*/ 3 w 76"/>
                  <a:gd name="GluePoint1Y" fmla="*/ 3 h 85"/>
                  <a:gd name="GluePoint2X" fmla="*/ 0 w 76"/>
                  <a:gd name="GluePoint2Y" fmla="*/ 8 h 85"/>
                  <a:gd name="GluePoint3X" fmla="*/ 3 w 76"/>
                  <a:gd name="GluePoint3Y" fmla="*/ 24 h 85"/>
                  <a:gd name="GluePoint4X" fmla="*/ 2 w 76"/>
                  <a:gd name="GluePoint4Y" fmla="*/ 33 h 85"/>
                  <a:gd name="GluePoint5X" fmla="*/ 3 w 76"/>
                  <a:gd name="GluePoint5Y" fmla="*/ 49 h 85"/>
                  <a:gd name="GluePoint6X" fmla="*/ 2 w 76"/>
                  <a:gd name="GluePoint6Y" fmla="*/ 57 h 85"/>
                  <a:gd name="GluePoint7X" fmla="*/ 3 w 76"/>
                  <a:gd name="GluePoint7Y" fmla="*/ 69 h 85"/>
                  <a:gd name="GluePoint8X" fmla="*/ 5 w 76"/>
                  <a:gd name="GluePoint8Y" fmla="*/ 69 h 85"/>
                  <a:gd name="GluePoint9X" fmla="*/ 11 w 76"/>
                  <a:gd name="GluePoint9Y" fmla="*/ 77 h 85"/>
                  <a:gd name="GluePoint10X" fmla="*/ 22 w 76"/>
                  <a:gd name="GluePoint10Y" fmla="*/ 77 h 85"/>
                  <a:gd name="GluePoint11X" fmla="*/ 38 w 76"/>
                  <a:gd name="GluePoint11Y" fmla="*/ 83 h 85"/>
                  <a:gd name="GluePoint12X" fmla="*/ 48 w 76"/>
                  <a:gd name="GluePoint12Y" fmla="*/ 83 h 85"/>
                  <a:gd name="GluePoint13X" fmla="*/ 57 w 76"/>
                  <a:gd name="GluePoint13Y" fmla="*/ 85 h 85"/>
                  <a:gd name="GluePoint14X" fmla="*/ 67 w 76"/>
                  <a:gd name="GluePoint14Y" fmla="*/ 80 h 85"/>
                  <a:gd name="GluePoint15X" fmla="*/ 75 w 76"/>
                  <a:gd name="GluePoint15Y" fmla="*/ 64 h 85"/>
                  <a:gd name="GluePoint16X" fmla="*/ 73 w 76"/>
                  <a:gd name="GluePoint16Y" fmla="*/ 62 h 85"/>
                  <a:gd name="GluePoint17X" fmla="*/ 73 w 76"/>
                  <a:gd name="GluePoint17Y" fmla="*/ 54 h 85"/>
                  <a:gd name="GluePoint18X" fmla="*/ 76 w 76"/>
                  <a:gd name="GluePoint18Y" fmla="*/ 46 h 85"/>
                  <a:gd name="GluePoint19X" fmla="*/ 68 w 76"/>
                  <a:gd name="GluePoint19Y" fmla="*/ 41 h 85"/>
                  <a:gd name="GluePoint20X" fmla="*/ 64 w 76"/>
                  <a:gd name="GluePoint20Y" fmla="*/ 33 h 85"/>
                  <a:gd name="GluePoint21X" fmla="*/ 56 w 76"/>
                  <a:gd name="GluePoint21Y" fmla="*/ 30 h 85"/>
                  <a:gd name="GluePoint22X" fmla="*/ 51 w 76"/>
                  <a:gd name="GluePoint22Y" fmla="*/ 24 h 85"/>
                  <a:gd name="GluePoint23X" fmla="*/ 43 w 76"/>
                  <a:gd name="GluePoint23Y" fmla="*/ 20 h 85"/>
                  <a:gd name="GluePoint24X" fmla="*/ 35 w 76"/>
                  <a:gd name="GluePoint24Y" fmla="*/ 12 h 85"/>
                  <a:gd name="GluePoint25X" fmla="*/ 32 w 76"/>
                  <a:gd name="GluePoint25Y" fmla="*/ 16 h 85"/>
                  <a:gd name="GluePoint26X" fmla="*/ 29 w 76"/>
                  <a:gd name="GluePoint26Y" fmla="*/ 16 h 85"/>
                  <a:gd name="GluePoint27X" fmla="*/ 25 w 76"/>
                  <a:gd name="GluePoint27Y" fmla="*/ 9 h 85"/>
                  <a:gd name="GluePoint28X" fmla="*/ 14 w 76"/>
                  <a:gd name="GluePoint28Y" fmla="*/ 1 h 85"/>
                  <a:gd name="GluePoint29X" fmla="*/ 11 w 76"/>
                  <a:gd name="GluePoint29Y" fmla="*/ 0 h 85"/>
                  <a:gd name="GluePoint30X" fmla="*/ 8 w 76"/>
                  <a:gd name="GluePoint30Y" fmla="*/ 3 h 85"/>
                  <a:gd name="GluePoint31X" fmla="*/ 3 w 76"/>
                  <a:gd name="GluePoint31Y" fmla="*/ 3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76" h="85">
                    <a:moveTo>
                      <a:pt x="3" y="3"/>
                    </a:moveTo>
                    <a:lnTo>
                      <a:pt x="0" y="8"/>
                    </a:lnTo>
                    <a:lnTo>
                      <a:pt x="3" y="24"/>
                    </a:lnTo>
                    <a:lnTo>
                      <a:pt x="2" y="33"/>
                    </a:lnTo>
                    <a:lnTo>
                      <a:pt x="3" y="49"/>
                    </a:lnTo>
                    <a:lnTo>
                      <a:pt x="2" y="57"/>
                    </a:lnTo>
                    <a:lnTo>
                      <a:pt x="3" y="69"/>
                    </a:lnTo>
                    <a:lnTo>
                      <a:pt x="5" y="69"/>
                    </a:lnTo>
                    <a:lnTo>
                      <a:pt x="11" y="77"/>
                    </a:lnTo>
                    <a:lnTo>
                      <a:pt x="22" y="77"/>
                    </a:lnTo>
                    <a:lnTo>
                      <a:pt x="38" y="83"/>
                    </a:lnTo>
                    <a:lnTo>
                      <a:pt x="48" y="83"/>
                    </a:lnTo>
                    <a:lnTo>
                      <a:pt x="57" y="85"/>
                    </a:lnTo>
                    <a:lnTo>
                      <a:pt x="67" y="80"/>
                    </a:lnTo>
                    <a:lnTo>
                      <a:pt x="75" y="64"/>
                    </a:lnTo>
                    <a:lnTo>
                      <a:pt x="73" y="62"/>
                    </a:lnTo>
                    <a:lnTo>
                      <a:pt x="73" y="54"/>
                    </a:lnTo>
                    <a:lnTo>
                      <a:pt x="76" y="46"/>
                    </a:lnTo>
                    <a:lnTo>
                      <a:pt x="68" y="41"/>
                    </a:lnTo>
                    <a:lnTo>
                      <a:pt x="64" y="33"/>
                    </a:lnTo>
                    <a:lnTo>
                      <a:pt x="56" y="30"/>
                    </a:lnTo>
                    <a:lnTo>
                      <a:pt x="51" y="24"/>
                    </a:lnTo>
                    <a:lnTo>
                      <a:pt x="43" y="20"/>
                    </a:lnTo>
                    <a:lnTo>
                      <a:pt x="35" y="12"/>
                    </a:lnTo>
                    <a:lnTo>
                      <a:pt x="32" y="16"/>
                    </a:lnTo>
                    <a:lnTo>
                      <a:pt x="29" y="16"/>
                    </a:lnTo>
                    <a:lnTo>
                      <a:pt x="25" y="9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49" name="Freeform 202"/>
              <p:cNvSpPr/>
              <p:nvPr/>
            </p:nvSpPr>
            <p:spPr>
              <a:xfrm>
                <a:off x="2381400" y="3314880"/>
                <a:ext cx="304560" cy="369360"/>
              </a:xfrm>
              <a:custGeom>
                <a:avLst/>
                <a:gdLst>
                  <a:gd name="textAreaLeft" fmla="*/ 0 w 304560"/>
                  <a:gd name="textAreaRight" fmla="*/ 304920 w 304560"/>
                  <a:gd name="textAreaTop" fmla="*/ 0 h 369360"/>
                  <a:gd name="textAreaBottom" fmla="*/ 369720 h 369360"/>
                  <a:gd name="GluePoint1X" fmla="*/ 19 w 192"/>
                  <a:gd name="GluePoint1Y" fmla="*/ 24 h 233"/>
                  <a:gd name="GluePoint2X" fmla="*/ 44 w 192"/>
                  <a:gd name="GluePoint2Y" fmla="*/ 2 h 233"/>
                  <a:gd name="GluePoint3X" fmla="*/ 65 w 192"/>
                  <a:gd name="GluePoint3Y" fmla="*/ 3 h 233"/>
                  <a:gd name="GluePoint4X" fmla="*/ 66 w 192"/>
                  <a:gd name="GluePoint4Y" fmla="*/ 19 h 233"/>
                  <a:gd name="GluePoint5X" fmla="*/ 70 w 192"/>
                  <a:gd name="GluePoint5Y" fmla="*/ 39 h 233"/>
                  <a:gd name="GluePoint6X" fmla="*/ 98 w 192"/>
                  <a:gd name="GluePoint6Y" fmla="*/ 50 h 233"/>
                  <a:gd name="GluePoint7X" fmla="*/ 116 w 192"/>
                  <a:gd name="GluePoint7Y" fmla="*/ 61 h 233"/>
                  <a:gd name="GluePoint8X" fmla="*/ 132 w 192"/>
                  <a:gd name="GluePoint8Y" fmla="*/ 66 h 233"/>
                  <a:gd name="GluePoint9X" fmla="*/ 141 w 192"/>
                  <a:gd name="GluePoint9Y" fmla="*/ 74 h 233"/>
                  <a:gd name="GluePoint10X" fmla="*/ 146 w 192"/>
                  <a:gd name="GluePoint10Y" fmla="*/ 96 h 233"/>
                  <a:gd name="GluePoint11X" fmla="*/ 151 w 192"/>
                  <a:gd name="GluePoint11Y" fmla="*/ 116 h 233"/>
                  <a:gd name="GluePoint12X" fmla="*/ 178 w 192"/>
                  <a:gd name="GluePoint12Y" fmla="*/ 127 h 233"/>
                  <a:gd name="GluePoint13X" fmla="*/ 184 w 192"/>
                  <a:gd name="GluePoint13Y" fmla="*/ 135 h 233"/>
                  <a:gd name="GluePoint14X" fmla="*/ 192 w 192"/>
                  <a:gd name="GluePoint14Y" fmla="*/ 166 h 233"/>
                  <a:gd name="GluePoint15X" fmla="*/ 190 w 192"/>
                  <a:gd name="GluePoint15Y" fmla="*/ 182 h 233"/>
                  <a:gd name="GluePoint16X" fmla="*/ 178 w 192"/>
                  <a:gd name="GluePoint16Y" fmla="*/ 172 h 233"/>
                  <a:gd name="GluePoint17X" fmla="*/ 159 w 192"/>
                  <a:gd name="GluePoint17Y" fmla="*/ 169 h 233"/>
                  <a:gd name="GluePoint18X" fmla="*/ 128 w 192"/>
                  <a:gd name="GluePoint18Y" fmla="*/ 183 h 233"/>
                  <a:gd name="GluePoint19X" fmla="*/ 125 w 192"/>
                  <a:gd name="GluePoint19Y" fmla="*/ 206 h 233"/>
                  <a:gd name="GluePoint20X" fmla="*/ 114 w 192"/>
                  <a:gd name="GluePoint20Y" fmla="*/ 219 h 233"/>
                  <a:gd name="GluePoint21X" fmla="*/ 97 w 192"/>
                  <a:gd name="GluePoint21Y" fmla="*/ 228 h 233"/>
                  <a:gd name="GluePoint22X" fmla="*/ 74 w 192"/>
                  <a:gd name="GluePoint22Y" fmla="*/ 219 h 233"/>
                  <a:gd name="GluePoint23X" fmla="*/ 55 w 192"/>
                  <a:gd name="GluePoint23Y" fmla="*/ 231 h 233"/>
                  <a:gd name="GluePoint24X" fmla="*/ 43 w 192"/>
                  <a:gd name="GluePoint24Y" fmla="*/ 231 h 233"/>
                  <a:gd name="GluePoint25X" fmla="*/ 30 w 192"/>
                  <a:gd name="GluePoint25Y" fmla="*/ 193 h 233"/>
                  <a:gd name="GluePoint26X" fmla="*/ 25 w 192"/>
                  <a:gd name="GluePoint26Y" fmla="*/ 185 h 233"/>
                  <a:gd name="GluePoint27X" fmla="*/ 28 w 192"/>
                  <a:gd name="GluePoint27Y" fmla="*/ 178 h 233"/>
                  <a:gd name="GluePoint28X" fmla="*/ 20 w 192"/>
                  <a:gd name="GluePoint28Y" fmla="*/ 162 h 233"/>
                  <a:gd name="GluePoint29X" fmla="*/ 9 w 192"/>
                  <a:gd name="GluePoint29Y" fmla="*/ 138 h 233"/>
                  <a:gd name="GluePoint30X" fmla="*/ 16 w 192"/>
                  <a:gd name="GluePoint30Y" fmla="*/ 121 h 233"/>
                  <a:gd name="GluePoint31X" fmla="*/ 9 w 192"/>
                  <a:gd name="GluePoint31Y" fmla="*/ 109 h 233"/>
                  <a:gd name="GluePoint32X" fmla="*/ 12 w 192"/>
                  <a:gd name="GluePoint32Y" fmla="*/ 96 h 233"/>
                  <a:gd name="GluePoint33X" fmla="*/ 12 w 192"/>
                  <a:gd name="GluePoint33Y" fmla="*/ 84 h 233"/>
                  <a:gd name="GluePoint34X" fmla="*/ 14 w 192"/>
                  <a:gd name="GluePoint34Y" fmla="*/ 48 h 2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192" h="233">
                    <a:moveTo>
                      <a:pt x="0" y="21"/>
                    </a:moveTo>
                    <a:lnTo>
                      <a:pt x="19" y="24"/>
                    </a:lnTo>
                    <a:lnTo>
                      <a:pt x="32" y="18"/>
                    </a:lnTo>
                    <a:lnTo>
                      <a:pt x="44" y="2"/>
                    </a:lnTo>
                    <a:lnTo>
                      <a:pt x="62" y="0"/>
                    </a:lnTo>
                    <a:lnTo>
                      <a:pt x="65" y="3"/>
                    </a:lnTo>
                    <a:lnTo>
                      <a:pt x="66" y="8"/>
                    </a:lnTo>
                    <a:lnTo>
                      <a:pt x="66" y="19"/>
                    </a:lnTo>
                    <a:lnTo>
                      <a:pt x="65" y="27"/>
                    </a:lnTo>
                    <a:lnTo>
                      <a:pt x="70" y="39"/>
                    </a:lnTo>
                    <a:lnTo>
                      <a:pt x="79" y="48"/>
                    </a:lnTo>
                    <a:lnTo>
                      <a:pt x="98" y="50"/>
                    </a:lnTo>
                    <a:lnTo>
                      <a:pt x="103" y="56"/>
                    </a:lnTo>
                    <a:lnTo>
                      <a:pt x="116" y="61"/>
                    </a:lnTo>
                    <a:lnTo>
                      <a:pt x="122" y="66"/>
                    </a:lnTo>
                    <a:lnTo>
                      <a:pt x="132" y="66"/>
                    </a:lnTo>
                    <a:lnTo>
                      <a:pt x="138" y="69"/>
                    </a:lnTo>
                    <a:lnTo>
                      <a:pt x="141" y="74"/>
                    </a:lnTo>
                    <a:lnTo>
                      <a:pt x="146" y="88"/>
                    </a:lnTo>
                    <a:lnTo>
                      <a:pt x="146" y="96"/>
                    </a:lnTo>
                    <a:lnTo>
                      <a:pt x="144" y="98"/>
                    </a:lnTo>
                    <a:lnTo>
                      <a:pt x="151" y="116"/>
                    </a:lnTo>
                    <a:lnTo>
                      <a:pt x="178" y="117"/>
                    </a:lnTo>
                    <a:lnTo>
                      <a:pt x="178" y="127"/>
                    </a:lnTo>
                    <a:lnTo>
                      <a:pt x="179" y="132"/>
                    </a:lnTo>
                    <a:lnTo>
                      <a:pt x="184" y="135"/>
                    </a:lnTo>
                    <a:lnTo>
                      <a:pt x="190" y="148"/>
                    </a:lnTo>
                    <a:lnTo>
                      <a:pt x="192" y="166"/>
                    </a:lnTo>
                    <a:lnTo>
                      <a:pt x="189" y="175"/>
                    </a:lnTo>
                    <a:lnTo>
                      <a:pt x="190" y="182"/>
                    </a:lnTo>
                    <a:lnTo>
                      <a:pt x="187" y="183"/>
                    </a:lnTo>
                    <a:lnTo>
                      <a:pt x="178" y="172"/>
                    </a:lnTo>
                    <a:lnTo>
                      <a:pt x="171" y="169"/>
                    </a:lnTo>
                    <a:lnTo>
                      <a:pt x="159" y="169"/>
                    </a:lnTo>
                    <a:lnTo>
                      <a:pt x="130" y="177"/>
                    </a:lnTo>
                    <a:lnTo>
                      <a:pt x="128" y="183"/>
                    </a:lnTo>
                    <a:lnTo>
                      <a:pt x="124" y="195"/>
                    </a:lnTo>
                    <a:lnTo>
                      <a:pt x="125" y="206"/>
                    </a:lnTo>
                    <a:lnTo>
                      <a:pt x="122" y="222"/>
                    </a:lnTo>
                    <a:lnTo>
                      <a:pt x="114" y="219"/>
                    </a:lnTo>
                    <a:lnTo>
                      <a:pt x="100" y="217"/>
                    </a:lnTo>
                    <a:lnTo>
                      <a:pt x="97" y="228"/>
                    </a:lnTo>
                    <a:lnTo>
                      <a:pt x="90" y="220"/>
                    </a:lnTo>
                    <a:lnTo>
                      <a:pt x="74" y="219"/>
                    </a:lnTo>
                    <a:lnTo>
                      <a:pt x="68" y="212"/>
                    </a:lnTo>
                    <a:lnTo>
                      <a:pt x="55" y="231"/>
                    </a:lnTo>
                    <a:lnTo>
                      <a:pt x="47" y="233"/>
                    </a:lnTo>
                    <a:lnTo>
                      <a:pt x="43" y="231"/>
                    </a:lnTo>
                    <a:lnTo>
                      <a:pt x="35" y="198"/>
                    </a:lnTo>
                    <a:lnTo>
                      <a:pt x="30" y="193"/>
                    </a:lnTo>
                    <a:lnTo>
                      <a:pt x="28" y="188"/>
                    </a:lnTo>
                    <a:lnTo>
                      <a:pt x="25" y="185"/>
                    </a:lnTo>
                    <a:lnTo>
                      <a:pt x="25" y="180"/>
                    </a:lnTo>
                    <a:lnTo>
                      <a:pt x="28" y="178"/>
                    </a:lnTo>
                    <a:lnTo>
                      <a:pt x="28" y="169"/>
                    </a:lnTo>
                    <a:lnTo>
                      <a:pt x="20" y="162"/>
                    </a:lnTo>
                    <a:lnTo>
                      <a:pt x="17" y="146"/>
                    </a:lnTo>
                    <a:lnTo>
                      <a:pt x="9" y="138"/>
                    </a:lnTo>
                    <a:lnTo>
                      <a:pt x="8" y="135"/>
                    </a:lnTo>
                    <a:lnTo>
                      <a:pt x="16" y="121"/>
                    </a:lnTo>
                    <a:lnTo>
                      <a:pt x="16" y="116"/>
                    </a:lnTo>
                    <a:lnTo>
                      <a:pt x="9" y="109"/>
                    </a:lnTo>
                    <a:lnTo>
                      <a:pt x="9" y="103"/>
                    </a:lnTo>
                    <a:lnTo>
                      <a:pt x="12" y="96"/>
                    </a:lnTo>
                    <a:lnTo>
                      <a:pt x="8" y="88"/>
                    </a:lnTo>
                    <a:lnTo>
                      <a:pt x="12" y="84"/>
                    </a:lnTo>
                    <a:lnTo>
                      <a:pt x="11" y="55"/>
                    </a:lnTo>
                    <a:lnTo>
                      <a:pt x="14" y="48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50" name="Freeform 203"/>
              <p:cNvSpPr/>
              <p:nvPr/>
            </p:nvSpPr>
            <p:spPr>
              <a:xfrm>
                <a:off x="2575080" y="3583080"/>
                <a:ext cx="204480" cy="229680"/>
              </a:xfrm>
              <a:custGeom>
                <a:avLst/>
                <a:gdLst>
                  <a:gd name="textAreaLeft" fmla="*/ 0 w 204480"/>
                  <a:gd name="textAreaRight" fmla="*/ 204840 w 204480"/>
                  <a:gd name="textAreaTop" fmla="*/ 0 h 229680"/>
                  <a:gd name="textAreaBottom" fmla="*/ 230040 h 229680"/>
                  <a:gd name="GluePoint1X" fmla="*/ 65 w 129"/>
                  <a:gd name="GluePoint1Y" fmla="*/ 14 h 145"/>
                  <a:gd name="GluePoint2X" fmla="*/ 65 w 129"/>
                  <a:gd name="GluePoint2Y" fmla="*/ 16 h 145"/>
                  <a:gd name="GluePoint3X" fmla="*/ 68 w 129"/>
                  <a:gd name="GluePoint3Y" fmla="*/ 21 h 145"/>
                  <a:gd name="GluePoint4X" fmla="*/ 70 w 129"/>
                  <a:gd name="GluePoint4Y" fmla="*/ 46 h 145"/>
                  <a:gd name="GluePoint5X" fmla="*/ 72 w 129"/>
                  <a:gd name="GluePoint5Y" fmla="*/ 48 h 145"/>
                  <a:gd name="GluePoint6X" fmla="*/ 84 w 129"/>
                  <a:gd name="GluePoint6Y" fmla="*/ 53 h 145"/>
                  <a:gd name="GluePoint7X" fmla="*/ 94 w 129"/>
                  <a:gd name="GluePoint7Y" fmla="*/ 50 h 145"/>
                  <a:gd name="GluePoint8X" fmla="*/ 103 w 129"/>
                  <a:gd name="GluePoint8Y" fmla="*/ 53 h 145"/>
                  <a:gd name="GluePoint9X" fmla="*/ 105 w 129"/>
                  <a:gd name="GluePoint9Y" fmla="*/ 58 h 145"/>
                  <a:gd name="GluePoint10X" fmla="*/ 108 w 129"/>
                  <a:gd name="GluePoint10Y" fmla="*/ 75 h 145"/>
                  <a:gd name="GluePoint11X" fmla="*/ 111 w 129"/>
                  <a:gd name="GluePoint11Y" fmla="*/ 80 h 145"/>
                  <a:gd name="GluePoint12X" fmla="*/ 114 w 129"/>
                  <a:gd name="GluePoint12Y" fmla="*/ 82 h 145"/>
                  <a:gd name="GluePoint13X" fmla="*/ 126 w 129"/>
                  <a:gd name="GluePoint13Y" fmla="*/ 80 h 145"/>
                  <a:gd name="GluePoint14X" fmla="*/ 126 w 129"/>
                  <a:gd name="GluePoint14Y" fmla="*/ 82 h 145"/>
                  <a:gd name="GluePoint15X" fmla="*/ 129 w 129"/>
                  <a:gd name="GluePoint15Y" fmla="*/ 91 h 145"/>
                  <a:gd name="GluePoint16X" fmla="*/ 129 w 129"/>
                  <a:gd name="GluePoint16Y" fmla="*/ 111 h 145"/>
                  <a:gd name="GluePoint17X" fmla="*/ 127 w 129"/>
                  <a:gd name="GluePoint17Y" fmla="*/ 127 h 145"/>
                  <a:gd name="GluePoint18X" fmla="*/ 114 w 129"/>
                  <a:gd name="GluePoint18Y" fmla="*/ 141 h 145"/>
                  <a:gd name="GluePoint19X" fmla="*/ 97 w 129"/>
                  <a:gd name="GluePoint19Y" fmla="*/ 145 h 145"/>
                  <a:gd name="GluePoint20X" fmla="*/ 87 w 129"/>
                  <a:gd name="GluePoint20Y" fmla="*/ 140 h 145"/>
                  <a:gd name="GluePoint21X" fmla="*/ 73 w 129"/>
                  <a:gd name="GluePoint21Y" fmla="*/ 138 h 145"/>
                  <a:gd name="GluePoint22X" fmla="*/ 73 w 129"/>
                  <a:gd name="GluePoint22Y" fmla="*/ 133 h 145"/>
                  <a:gd name="GluePoint23X" fmla="*/ 73 w 129"/>
                  <a:gd name="GluePoint23Y" fmla="*/ 130 h 145"/>
                  <a:gd name="GluePoint24X" fmla="*/ 79 w 129"/>
                  <a:gd name="GluePoint24Y" fmla="*/ 112 h 145"/>
                  <a:gd name="GluePoint25X" fmla="*/ 78 w 129"/>
                  <a:gd name="GluePoint25Y" fmla="*/ 106 h 145"/>
                  <a:gd name="GluePoint26X" fmla="*/ 67 w 129"/>
                  <a:gd name="GluePoint26Y" fmla="*/ 96 h 145"/>
                  <a:gd name="GluePoint27X" fmla="*/ 48 w 129"/>
                  <a:gd name="GluePoint27Y" fmla="*/ 87 h 145"/>
                  <a:gd name="GluePoint28X" fmla="*/ 30 w 129"/>
                  <a:gd name="GluePoint28Y" fmla="*/ 82 h 145"/>
                  <a:gd name="GluePoint29X" fmla="*/ 25 w 129"/>
                  <a:gd name="GluePoint29Y" fmla="*/ 77 h 145"/>
                  <a:gd name="GluePoint30X" fmla="*/ 14 w 129"/>
                  <a:gd name="GluePoint30Y" fmla="*/ 67 h 145"/>
                  <a:gd name="GluePoint31X" fmla="*/ 5 w 129"/>
                  <a:gd name="GluePoint31Y" fmla="*/ 54 h 145"/>
                  <a:gd name="GluePoint32X" fmla="*/ 0 w 129"/>
                  <a:gd name="GluePoint32Y" fmla="*/ 53 h 145"/>
                  <a:gd name="GluePoint33X" fmla="*/ 3 w 129"/>
                  <a:gd name="GluePoint33Y" fmla="*/ 37 h 145"/>
                  <a:gd name="GluePoint34X" fmla="*/ 2 w 129"/>
                  <a:gd name="GluePoint34Y" fmla="*/ 26 h 145"/>
                  <a:gd name="GluePoint35X" fmla="*/ 6 w 129"/>
                  <a:gd name="GluePoint35Y" fmla="*/ 14 h 145"/>
                  <a:gd name="GluePoint36X" fmla="*/ 8 w 129"/>
                  <a:gd name="GluePoint36Y" fmla="*/ 8 h 145"/>
                  <a:gd name="GluePoint37X" fmla="*/ 37 w 129"/>
                  <a:gd name="GluePoint37Y" fmla="*/ 0 h 145"/>
                  <a:gd name="GluePoint38X" fmla="*/ 49 w 129"/>
                  <a:gd name="GluePoint38Y" fmla="*/ 0 h 145"/>
                  <a:gd name="GluePoint39X" fmla="*/ 56 w 129"/>
                  <a:gd name="GluePoint39Y" fmla="*/ 3 h 145"/>
                  <a:gd name="GluePoint40X" fmla="*/ 65 w 129"/>
                  <a:gd name="GluePoint40Y" fmla="*/ 14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129" h="145">
                    <a:moveTo>
                      <a:pt x="65" y="14"/>
                    </a:moveTo>
                    <a:lnTo>
                      <a:pt x="65" y="16"/>
                    </a:lnTo>
                    <a:lnTo>
                      <a:pt x="68" y="21"/>
                    </a:lnTo>
                    <a:lnTo>
                      <a:pt x="70" y="46"/>
                    </a:lnTo>
                    <a:lnTo>
                      <a:pt x="72" y="48"/>
                    </a:lnTo>
                    <a:lnTo>
                      <a:pt x="84" y="53"/>
                    </a:lnTo>
                    <a:lnTo>
                      <a:pt x="94" y="50"/>
                    </a:lnTo>
                    <a:lnTo>
                      <a:pt x="103" y="53"/>
                    </a:lnTo>
                    <a:lnTo>
                      <a:pt x="105" y="58"/>
                    </a:lnTo>
                    <a:lnTo>
                      <a:pt x="108" y="75"/>
                    </a:lnTo>
                    <a:lnTo>
                      <a:pt x="111" y="80"/>
                    </a:lnTo>
                    <a:lnTo>
                      <a:pt x="114" y="82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9" y="91"/>
                    </a:lnTo>
                    <a:lnTo>
                      <a:pt x="129" y="111"/>
                    </a:lnTo>
                    <a:lnTo>
                      <a:pt x="127" y="127"/>
                    </a:lnTo>
                    <a:lnTo>
                      <a:pt x="114" y="141"/>
                    </a:lnTo>
                    <a:lnTo>
                      <a:pt x="97" y="145"/>
                    </a:lnTo>
                    <a:lnTo>
                      <a:pt x="87" y="140"/>
                    </a:lnTo>
                    <a:lnTo>
                      <a:pt x="73" y="138"/>
                    </a:lnTo>
                    <a:lnTo>
                      <a:pt x="73" y="133"/>
                    </a:lnTo>
                    <a:lnTo>
                      <a:pt x="73" y="130"/>
                    </a:lnTo>
                    <a:lnTo>
                      <a:pt x="79" y="112"/>
                    </a:lnTo>
                    <a:lnTo>
                      <a:pt x="78" y="106"/>
                    </a:lnTo>
                    <a:lnTo>
                      <a:pt x="67" y="96"/>
                    </a:lnTo>
                    <a:lnTo>
                      <a:pt x="48" y="87"/>
                    </a:lnTo>
                    <a:lnTo>
                      <a:pt x="30" y="82"/>
                    </a:lnTo>
                    <a:lnTo>
                      <a:pt x="25" y="77"/>
                    </a:lnTo>
                    <a:lnTo>
                      <a:pt x="14" y="67"/>
                    </a:lnTo>
                    <a:lnTo>
                      <a:pt x="5" y="54"/>
                    </a:lnTo>
                    <a:lnTo>
                      <a:pt x="0" y="53"/>
                    </a:lnTo>
                    <a:lnTo>
                      <a:pt x="3" y="37"/>
                    </a:lnTo>
                    <a:lnTo>
                      <a:pt x="2" y="26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37" y="0"/>
                    </a:lnTo>
                    <a:lnTo>
                      <a:pt x="49" y="0"/>
                    </a:lnTo>
                    <a:lnTo>
                      <a:pt x="56" y="3"/>
                    </a:lnTo>
                    <a:lnTo>
                      <a:pt x="65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51" name="Freeform 204"/>
              <p:cNvSpPr/>
              <p:nvPr/>
            </p:nvSpPr>
            <p:spPr>
              <a:xfrm>
                <a:off x="2646360" y="4506840"/>
                <a:ext cx="95040" cy="63000"/>
              </a:xfrm>
              <a:custGeom>
                <a:avLst/>
                <a:gdLst>
                  <a:gd name="textAreaLeft" fmla="*/ 0 w 95040"/>
                  <a:gd name="textAreaRight" fmla="*/ 95400 w 95040"/>
                  <a:gd name="textAreaTop" fmla="*/ 0 h 63000"/>
                  <a:gd name="textAreaBottom" fmla="*/ 63360 h 63000"/>
                  <a:gd name="GluePoint1X" fmla="*/ 17 w 60"/>
                  <a:gd name="GluePoint1Y" fmla="*/ 37 h 40"/>
                  <a:gd name="GluePoint2X" fmla="*/ 0 w 60"/>
                  <a:gd name="GluePoint2Y" fmla="*/ 0 h 40"/>
                  <a:gd name="GluePoint3X" fmla="*/ 9 w 60"/>
                  <a:gd name="GluePoint3Y" fmla="*/ 8 h 40"/>
                  <a:gd name="GluePoint4X" fmla="*/ 6 w 60"/>
                  <a:gd name="GluePoint4Y" fmla="*/ 6 h 40"/>
                  <a:gd name="GluePoint5X" fmla="*/ 6 w 60"/>
                  <a:gd name="GluePoint5Y" fmla="*/ 8 h 40"/>
                  <a:gd name="GluePoint6X" fmla="*/ 17 w 60"/>
                  <a:gd name="GluePoint6Y" fmla="*/ 18 h 40"/>
                  <a:gd name="GluePoint7X" fmla="*/ 46 w 60"/>
                  <a:gd name="GluePoint7Y" fmla="*/ 32 h 40"/>
                  <a:gd name="GluePoint8X" fmla="*/ 60 w 60"/>
                  <a:gd name="GluePoint8Y" fmla="*/ 35 h 40"/>
                  <a:gd name="GluePoint9X" fmla="*/ 60 w 60"/>
                  <a:gd name="GluePoint9Y" fmla="*/ 37 h 40"/>
                  <a:gd name="GluePoint10X" fmla="*/ 57 w 60"/>
                  <a:gd name="GluePoint10Y" fmla="*/ 39 h 40"/>
                  <a:gd name="GluePoint11X" fmla="*/ 52 w 60"/>
                  <a:gd name="GluePoint11Y" fmla="*/ 37 h 40"/>
                  <a:gd name="GluePoint12X" fmla="*/ 46 w 60"/>
                  <a:gd name="GluePoint12Y" fmla="*/ 40 h 40"/>
                  <a:gd name="GluePoint13X" fmla="*/ 22 w 60"/>
                  <a:gd name="GluePoint13Y" fmla="*/ 35 h 40"/>
                  <a:gd name="GluePoint14X" fmla="*/ 17 w 60"/>
                  <a:gd name="GluePoint14Y" fmla="*/ 37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60" h="40">
                    <a:moveTo>
                      <a:pt x="17" y="37"/>
                    </a:moveTo>
                    <a:lnTo>
                      <a:pt x="0" y="0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17" y="18"/>
                    </a:lnTo>
                    <a:lnTo>
                      <a:pt x="46" y="32"/>
                    </a:lnTo>
                    <a:lnTo>
                      <a:pt x="60" y="35"/>
                    </a:lnTo>
                    <a:lnTo>
                      <a:pt x="60" y="37"/>
                    </a:lnTo>
                    <a:lnTo>
                      <a:pt x="57" y="39"/>
                    </a:lnTo>
                    <a:lnTo>
                      <a:pt x="52" y="37"/>
                    </a:lnTo>
                    <a:lnTo>
                      <a:pt x="46" y="40"/>
                    </a:lnTo>
                    <a:lnTo>
                      <a:pt x="22" y="35"/>
                    </a:lnTo>
                    <a:lnTo>
                      <a:pt x="17" y="3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4952" name="Group 406"/>
            <p:cNvGrpSpPr/>
            <p:nvPr/>
          </p:nvGrpSpPr>
          <p:grpSpPr>
            <a:xfrm>
              <a:off x="2376360" y="896760"/>
              <a:ext cx="6022800" cy="3671640"/>
              <a:chOff x="2376360" y="896760"/>
              <a:chExt cx="6022800" cy="3671640"/>
            </a:xfrm>
          </p:grpSpPr>
          <p:sp>
            <p:nvSpPr>
              <p:cNvPr id="4953" name="Freeform 206"/>
              <p:cNvSpPr/>
              <p:nvPr/>
            </p:nvSpPr>
            <p:spPr>
              <a:xfrm>
                <a:off x="2376360" y="3533760"/>
                <a:ext cx="271080" cy="1002960"/>
              </a:xfrm>
              <a:custGeom>
                <a:avLst/>
                <a:gdLst>
                  <a:gd name="textAreaLeft" fmla="*/ 0 w 271080"/>
                  <a:gd name="textAreaRight" fmla="*/ 271440 w 271080"/>
                  <a:gd name="textAreaTop" fmla="*/ 0 h 1002960"/>
                  <a:gd name="textAreaBottom" fmla="*/ 1003320 h 1002960"/>
                  <a:gd name="GluePoint1X" fmla="*/ 31 w 171"/>
                  <a:gd name="GluePoint1Y" fmla="*/ 31 h 632"/>
                  <a:gd name="GluePoint2X" fmla="*/ 31 w 171"/>
                  <a:gd name="GluePoint2Y" fmla="*/ 50 h 632"/>
                  <a:gd name="GluePoint3X" fmla="*/ 50 w 171"/>
                  <a:gd name="GluePoint3Y" fmla="*/ 95 h 632"/>
                  <a:gd name="GluePoint4X" fmla="*/ 42 w 171"/>
                  <a:gd name="GluePoint4Y" fmla="*/ 122 h 632"/>
                  <a:gd name="GluePoint5X" fmla="*/ 50 w 171"/>
                  <a:gd name="GluePoint5Y" fmla="*/ 164 h 632"/>
                  <a:gd name="GluePoint6X" fmla="*/ 33 w 171"/>
                  <a:gd name="GluePoint6Y" fmla="*/ 208 h 632"/>
                  <a:gd name="GluePoint7X" fmla="*/ 35 w 171"/>
                  <a:gd name="GluePoint7Y" fmla="*/ 253 h 632"/>
                  <a:gd name="GluePoint8X" fmla="*/ 47 w 171"/>
                  <a:gd name="GluePoint8Y" fmla="*/ 278 h 632"/>
                  <a:gd name="GluePoint9X" fmla="*/ 46 w 171"/>
                  <a:gd name="GluePoint9Y" fmla="*/ 312 h 632"/>
                  <a:gd name="GluePoint10X" fmla="*/ 49 w 171"/>
                  <a:gd name="GluePoint10Y" fmla="*/ 357 h 632"/>
                  <a:gd name="GluePoint11X" fmla="*/ 55 w 171"/>
                  <a:gd name="GluePoint11Y" fmla="*/ 418 h 632"/>
                  <a:gd name="GluePoint12X" fmla="*/ 63 w 171"/>
                  <a:gd name="GluePoint12Y" fmla="*/ 447 h 632"/>
                  <a:gd name="GluePoint13X" fmla="*/ 74 w 171"/>
                  <a:gd name="GluePoint13Y" fmla="*/ 471 h 632"/>
                  <a:gd name="GluePoint14X" fmla="*/ 74 w 171"/>
                  <a:gd name="GluePoint14Y" fmla="*/ 478 h 632"/>
                  <a:gd name="GluePoint15X" fmla="*/ 90 w 171"/>
                  <a:gd name="GluePoint15Y" fmla="*/ 510 h 632"/>
                  <a:gd name="GluePoint16X" fmla="*/ 92 w 171"/>
                  <a:gd name="GluePoint16Y" fmla="*/ 549 h 632"/>
                  <a:gd name="GluePoint17X" fmla="*/ 100 w 171"/>
                  <a:gd name="GluePoint17Y" fmla="*/ 579 h 632"/>
                  <a:gd name="GluePoint18X" fmla="*/ 150 w 171"/>
                  <a:gd name="GluePoint18Y" fmla="*/ 603 h 632"/>
                  <a:gd name="GluePoint19X" fmla="*/ 157 w 171"/>
                  <a:gd name="GluePoint19Y" fmla="*/ 606 h 632"/>
                  <a:gd name="GluePoint20X" fmla="*/ 138 w 171"/>
                  <a:gd name="GluePoint20Y" fmla="*/ 632 h 632"/>
                  <a:gd name="GluePoint21X" fmla="*/ 130 w 171"/>
                  <a:gd name="GluePoint21Y" fmla="*/ 626 h 632"/>
                  <a:gd name="GluePoint22X" fmla="*/ 123 w 171"/>
                  <a:gd name="GluePoint22Y" fmla="*/ 611 h 632"/>
                  <a:gd name="GluePoint23X" fmla="*/ 117 w 171"/>
                  <a:gd name="GluePoint23Y" fmla="*/ 606 h 632"/>
                  <a:gd name="GluePoint24X" fmla="*/ 111 w 171"/>
                  <a:gd name="GluePoint24Y" fmla="*/ 597 h 632"/>
                  <a:gd name="GluePoint25X" fmla="*/ 106 w 171"/>
                  <a:gd name="GluePoint25Y" fmla="*/ 602 h 632"/>
                  <a:gd name="GluePoint26X" fmla="*/ 98 w 171"/>
                  <a:gd name="GluePoint26Y" fmla="*/ 595 h 632"/>
                  <a:gd name="GluePoint27X" fmla="*/ 90 w 171"/>
                  <a:gd name="GluePoint27Y" fmla="*/ 582 h 632"/>
                  <a:gd name="GluePoint28X" fmla="*/ 85 w 171"/>
                  <a:gd name="GluePoint28Y" fmla="*/ 576 h 632"/>
                  <a:gd name="GluePoint29X" fmla="*/ 76 w 171"/>
                  <a:gd name="GluePoint29Y" fmla="*/ 563 h 632"/>
                  <a:gd name="GluePoint30X" fmla="*/ 74 w 171"/>
                  <a:gd name="GluePoint30Y" fmla="*/ 555 h 632"/>
                  <a:gd name="GluePoint31X" fmla="*/ 69 w 171"/>
                  <a:gd name="GluePoint31Y" fmla="*/ 547 h 632"/>
                  <a:gd name="GluePoint32X" fmla="*/ 71 w 171"/>
                  <a:gd name="GluePoint32Y" fmla="*/ 541 h 632"/>
                  <a:gd name="GluePoint33X" fmla="*/ 66 w 171"/>
                  <a:gd name="GluePoint33Y" fmla="*/ 537 h 632"/>
                  <a:gd name="GluePoint34X" fmla="*/ 68 w 171"/>
                  <a:gd name="GluePoint34Y" fmla="*/ 529 h 632"/>
                  <a:gd name="GluePoint35X" fmla="*/ 57 w 171"/>
                  <a:gd name="GluePoint35Y" fmla="*/ 524 h 632"/>
                  <a:gd name="GluePoint36X" fmla="*/ 57 w 171"/>
                  <a:gd name="GluePoint36Y" fmla="*/ 513 h 632"/>
                  <a:gd name="GluePoint37X" fmla="*/ 39 w 171"/>
                  <a:gd name="GluePoint37Y" fmla="*/ 512 h 632"/>
                  <a:gd name="GluePoint38X" fmla="*/ 38 w 171"/>
                  <a:gd name="GluePoint38Y" fmla="*/ 513 h 632"/>
                  <a:gd name="GluePoint39X" fmla="*/ 41 w 171"/>
                  <a:gd name="GluePoint39Y" fmla="*/ 500 h 632"/>
                  <a:gd name="GluePoint40X" fmla="*/ 54 w 171"/>
                  <a:gd name="GluePoint40Y" fmla="*/ 505 h 632"/>
                  <a:gd name="GluePoint41X" fmla="*/ 65 w 171"/>
                  <a:gd name="GluePoint41Y" fmla="*/ 504 h 632"/>
                  <a:gd name="GluePoint42X" fmla="*/ 62 w 171"/>
                  <a:gd name="GluePoint42Y" fmla="*/ 494 h 632"/>
                  <a:gd name="GluePoint43X" fmla="*/ 60 w 171"/>
                  <a:gd name="GluePoint43Y" fmla="*/ 487 h 632"/>
                  <a:gd name="GluePoint44X" fmla="*/ 66 w 171"/>
                  <a:gd name="GluePoint44Y" fmla="*/ 489 h 632"/>
                  <a:gd name="GluePoint45X" fmla="*/ 65 w 171"/>
                  <a:gd name="GluePoint45Y" fmla="*/ 478 h 632"/>
                  <a:gd name="GluePoint46X" fmla="*/ 52 w 171"/>
                  <a:gd name="GluePoint46Y" fmla="*/ 455 h 632"/>
                  <a:gd name="GluePoint47X" fmla="*/ 54 w 171"/>
                  <a:gd name="GluePoint47Y" fmla="*/ 441 h 632"/>
                  <a:gd name="GluePoint48X" fmla="*/ 55 w 171"/>
                  <a:gd name="GluePoint48Y" fmla="*/ 438 h 632"/>
                  <a:gd name="GluePoint49X" fmla="*/ 52 w 171"/>
                  <a:gd name="GluePoint49Y" fmla="*/ 423 h 632"/>
                  <a:gd name="GluePoint50X" fmla="*/ 38 w 171"/>
                  <a:gd name="GluePoint50Y" fmla="*/ 426 h 632"/>
                  <a:gd name="GluePoint51X" fmla="*/ 25 w 171"/>
                  <a:gd name="GluePoint51Y" fmla="*/ 393 h 632"/>
                  <a:gd name="GluePoint52X" fmla="*/ 17 w 171"/>
                  <a:gd name="GluePoint52Y" fmla="*/ 364 h 632"/>
                  <a:gd name="GluePoint53X" fmla="*/ 17 w 171"/>
                  <a:gd name="GluePoint53Y" fmla="*/ 346 h 632"/>
                  <a:gd name="GluePoint54X" fmla="*/ 22 w 171"/>
                  <a:gd name="GluePoint54Y" fmla="*/ 309 h 632"/>
                  <a:gd name="GluePoint55X" fmla="*/ 22 w 171"/>
                  <a:gd name="GluePoint55Y" fmla="*/ 270 h 632"/>
                  <a:gd name="GluePoint56X" fmla="*/ 14 w 171"/>
                  <a:gd name="GluePoint56Y" fmla="*/ 222 h 632"/>
                  <a:gd name="GluePoint57X" fmla="*/ 11 w 171"/>
                  <a:gd name="GluePoint57Y" fmla="*/ 196 h 632"/>
                  <a:gd name="GluePoint58X" fmla="*/ 14 w 171"/>
                  <a:gd name="GluePoint58Y" fmla="*/ 164 h 632"/>
                  <a:gd name="GluePoint59X" fmla="*/ 8 w 171"/>
                  <a:gd name="GluePoint59Y" fmla="*/ 102 h 632"/>
                  <a:gd name="GluePoint60X" fmla="*/ 8 w 171"/>
                  <a:gd name="GluePoint60Y" fmla="*/ 44 h 632"/>
                  <a:gd name="GluePoint61X" fmla="*/ 12 w 171"/>
                  <a:gd name="GluePoint61Y" fmla="*/ 0 h 6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</a:cxnLst>
                <a:rect l="textAreaLeft" t="textAreaTop" r="textAreaRight" b="textAreaBottom"/>
                <a:pathLst>
                  <a:path w="171" h="632">
                    <a:moveTo>
                      <a:pt x="12" y="0"/>
                    </a:moveTo>
                    <a:lnTo>
                      <a:pt x="20" y="8"/>
                    </a:lnTo>
                    <a:lnTo>
                      <a:pt x="23" y="24"/>
                    </a:lnTo>
                    <a:lnTo>
                      <a:pt x="31" y="31"/>
                    </a:lnTo>
                    <a:lnTo>
                      <a:pt x="31" y="40"/>
                    </a:lnTo>
                    <a:lnTo>
                      <a:pt x="28" y="42"/>
                    </a:lnTo>
                    <a:lnTo>
                      <a:pt x="28" y="47"/>
                    </a:lnTo>
                    <a:lnTo>
                      <a:pt x="31" y="50"/>
                    </a:lnTo>
                    <a:lnTo>
                      <a:pt x="33" y="55"/>
                    </a:lnTo>
                    <a:lnTo>
                      <a:pt x="38" y="60"/>
                    </a:lnTo>
                    <a:lnTo>
                      <a:pt x="46" y="93"/>
                    </a:lnTo>
                    <a:lnTo>
                      <a:pt x="50" y="95"/>
                    </a:lnTo>
                    <a:lnTo>
                      <a:pt x="58" y="93"/>
                    </a:lnTo>
                    <a:lnTo>
                      <a:pt x="60" y="100"/>
                    </a:lnTo>
                    <a:lnTo>
                      <a:pt x="60" y="114"/>
                    </a:lnTo>
                    <a:lnTo>
                      <a:pt x="42" y="122"/>
                    </a:lnTo>
                    <a:lnTo>
                      <a:pt x="44" y="132"/>
                    </a:lnTo>
                    <a:lnTo>
                      <a:pt x="42" y="135"/>
                    </a:lnTo>
                    <a:lnTo>
                      <a:pt x="42" y="140"/>
                    </a:lnTo>
                    <a:lnTo>
                      <a:pt x="50" y="164"/>
                    </a:lnTo>
                    <a:lnTo>
                      <a:pt x="42" y="171"/>
                    </a:lnTo>
                    <a:lnTo>
                      <a:pt x="41" y="179"/>
                    </a:lnTo>
                    <a:lnTo>
                      <a:pt x="36" y="187"/>
                    </a:lnTo>
                    <a:lnTo>
                      <a:pt x="33" y="208"/>
                    </a:lnTo>
                    <a:lnTo>
                      <a:pt x="36" y="224"/>
                    </a:lnTo>
                    <a:lnTo>
                      <a:pt x="31" y="241"/>
                    </a:lnTo>
                    <a:lnTo>
                      <a:pt x="33" y="249"/>
                    </a:lnTo>
                    <a:lnTo>
                      <a:pt x="35" y="253"/>
                    </a:lnTo>
                    <a:lnTo>
                      <a:pt x="36" y="261"/>
                    </a:lnTo>
                    <a:lnTo>
                      <a:pt x="42" y="269"/>
                    </a:lnTo>
                    <a:lnTo>
                      <a:pt x="44" y="275"/>
                    </a:lnTo>
                    <a:lnTo>
                      <a:pt x="47" y="278"/>
                    </a:lnTo>
                    <a:lnTo>
                      <a:pt x="52" y="293"/>
                    </a:lnTo>
                    <a:lnTo>
                      <a:pt x="49" y="301"/>
                    </a:lnTo>
                    <a:lnTo>
                      <a:pt x="49" y="309"/>
                    </a:lnTo>
                    <a:lnTo>
                      <a:pt x="46" y="312"/>
                    </a:lnTo>
                    <a:lnTo>
                      <a:pt x="50" y="327"/>
                    </a:lnTo>
                    <a:lnTo>
                      <a:pt x="44" y="335"/>
                    </a:lnTo>
                    <a:lnTo>
                      <a:pt x="44" y="338"/>
                    </a:lnTo>
                    <a:lnTo>
                      <a:pt x="49" y="357"/>
                    </a:lnTo>
                    <a:lnTo>
                      <a:pt x="54" y="370"/>
                    </a:lnTo>
                    <a:lnTo>
                      <a:pt x="50" y="378"/>
                    </a:lnTo>
                    <a:lnTo>
                      <a:pt x="52" y="396"/>
                    </a:lnTo>
                    <a:lnTo>
                      <a:pt x="55" y="418"/>
                    </a:lnTo>
                    <a:lnTo>
                      <a:pt x="60" y="425"/>
                    </a:lnTo>
                    <a:lnTo>
                      <a:pt x="62" y="428"/>
                    </a:lnTo>
                    <a:lnTo>
                      <a:pt x="60" y="439"/>
                    </a:lnTo>
                    <a:lnTo>
                      <a:pt x="63" y="447"/>
                    </a:lnTo>
                    <a:lnTo>
                      <a:pt x="65" y="449"/>
                    </a:lnTo>
                    <a:lnTo>
                      <a:pt x="68" y="459"/>
                    </a:lnTo>
                    <a:lnTo>
                      <a:pt x="73" y="463"/>
                    </a:lnTo>
                    <a:lnTo>
                      <a:pt x="74" y="471"/>
                    </a:lnTo>
                    <a:lnTo>
                      <a:pt x="79" y="473"/>
                    </a:lnTo>
                    <a:lnTo>
                      <a:pt x="82" y="476"/>
                    </a:lnTo>
                    <a:lnTo>
                      <a:pt x="84" y="478"/>
                    </a:lnTo>
                    <a:lnTo>
                      <a:pt x="74" y="478"/>
                    </a:lnTo>
                    <a:lnTo>
                      <a:pt x="76" y="481"/>
                    </a:lnTo>
                    <a:lnTo>
                      <a:pt x="84" y="484"/>
                    </a:lnTo>
                    <a:lnTo>
                      <a:pt x="84" y="491"/>
                    </a:lnTo>
                    <a:lnTo>
                      <a:pt x="90" y="510"/>
                    </a:lnTo>
                    <a:lnTo>
                      <a:pt x="90" y="520"/>
                    </a:lnTo>
                    <a:lnTo>
                      <a:pt x="87" y="529"/>
                    </a:lnTo>
                    <a:lnTo>
                      <a:pt x="92" y="541"/>
                    </a:lnTo>
                    <a:lnTo>
                      <a:pt x="92" y="549"/>
                    </a:lnTo>
                    <a:lnTo>
                      <a:pt x="89" y="561"/>
                    </a:lnTo>
                    <a:lnTo>
                      <a:pt x="90" y="571"/>
                    </a:lnTo>
                    <a:lnTo>
                      <a:pt x="96" y="582"/>
                    </a:lnTo>
                    <a:lnTo>
                      <a:pt x="100" y="579"/>
                    </a:lnTo>
                    <a:lnTo>
                      <a:pt x="108" y="579"/>
                    </a:lnTo>
                    <a:lnTo>
                      <a:pt x="116" y="597"/>
                    </a:lnTo>
                    <a:lnTo>
                      <a:pt x="120" y="602"/>
                    </a:lnTo>
                    <a:lnTo>
                      <a:pt x="150" y="603"/>
                    </a:lnTo>
                    <a:lnTo>
                      <a:pt x="171" y="606"/>
                    </a:lnTo>
                    <a:lnTo>
                      <a:pt x="170" y="608"/>
                    </a:lnTo>
                    <a:lnTo>
                      <a:pt x="160" y="608"/>
                    </a:lnTo>
                    <a:lnTo>
                      <a:pt x="157" y="606"/>
                    </a:lnTo>
                    <a:lnTo>
                      <a:pt x="155" y="610"/>
                    </a:lnTo>
                    <a:lnTo>
                      <a:pt x="141" y="615"/>
                    </a:lnTo>
                    <a:lnTo>
                      <a:pt x="146" y="632"/>
                    </a:lnTo>
                    <a:lnTo>
                      <a:pt x="138" y="632"/>
                    </a:lnTo>
                    <a:lnTo>
                      <a:pt x="130" y="627"/>
                    </a:lnTo>
                    <a:lnTo>
                      <a:pt x="127" y="624"/>
                    </a:lnTo>
                    <a:lnTo>
                      <a:pt x="128" y="624"/>
                    </a:lnTo>
                    <a:lnTo>
                      <a:pt x="130" y="626"/>
                    </a:lnTo>
                    <a:lnTo>
                      <a:pt x="138" y="621"/>
                    </a:lnTo>
                    <a:lnTo>
                      <a:pt x="139" y="616"/>
                    </a:lnTo>
                    <a:lnTo>
                      <a:pt x="131" y="611"/>
                    </a:lnTo>
                    <a:lnTo>
                      <a:pt x="123" y="611"/>
                    </a:lnTo>
                    <a:lnTo>
                      <a:pt x="120" y="613"/>
                    </a:lnTo>
                    <a:lnTo>
                      <a:pt x="119" y="611"/>
                    </a:lnTo>
                    <a:lnTo>
                      <a:pt x="116" y="611"/>
                    </a:lnTo>
                    <a:lnTo>
                      <a:pt x="117" y="606"/>
                    </a:lnTo>
                    <a:lnTo>
                      <a:pt x="112" y="602"/>
                    </a:lnTo>
                    <a:lnTo>
                      <a:pt x="114" y="602"/>
                    </a:lnTo>
                    <a:lnTo>
                      <a:pt x="112" y="598"/>
                    </a:lnTo>
                    <a:lnTo>
                      <a:pt x="111" y="597"/>
                    </a:lnTo>
                    <a:lnTo>
                      <a:pt x="111" y="598"/>
                    </a:lnTo>
                    <a:lnTo>
                      <a:pt x="104" y="597"/>
                    </a:lnTo>
                    <a:lnTo>
                      <a:pt x="108" y="600"/>
                    </a:lnTo>
                    <a:lnTo>
                      <a:pt x="106" y="602"/>
                    </a:lnTo>
                    <a:lnTo>
                      <a:pt x="100" y="595"/>
                    </a:lnTo>
                    <a:lnTo>
                      <a:pt x="104" y="603"/>
                    </a:lnTo>
                    <a:lnTo>
                      <a:pt x="101" y="602"/>
                    </a:lnTo>
                    <a:lnTo>
                      <a:pt x="98" y="595"/>
                    </a:lnTo>
                    <a:lnTo>
                      <a:pt x="95" y="592"/>
                    </a:lnTo>
                    <a:lnTo>
                      <a:pt x="87" y="587"/>
                    </a:lnTo>
                    <a:lnTo>
                      <a:pt x="85" y="582"/>
                    </a:lnTo>
                    <a:lnTo>
                      <a:pt x="90" y="582"/>
                    </a:lnTo>
                    <a:lnTo>
                      <a:pt x="89" y="581"/>
                    </a:lnTo>
                    <a:lnTo>
                      <a:pt x="85" y="579"/>
                    </a:lnTo>
                    <a:lnTo>
                      <a:pt x="82" y="578"/>
                    </a:lnTo>
                    <a:lnTo>
                      <a:pt x="85" y="576"/>
                    </a:lnTo>
                    <a:lnTo>
                      <a:pt x="79" y="574"/>
                    </a:lnTo>
                    <a:lnTo>
                      <a:pt x="74" y="571"/>
                    </a:lnTo>
                    <a:lnTo>
                      <a:pt x="76" y="568"/>
                    </a:lnTo>
                    <a:lnTo>
                      <a:pt x="76" y="563"/>
                    </a:lnTo>
                    <a:lnTo>
                      <a:pt x="81" y="561"/>
                    </a:lnTo>
                    <a:lnTo>
                      <a:pt x="77" y="558"/>
                    </a:lnTo>
                    <a:lnTo>
                      <a:pt x="77" y="553"/>
                    </a:lnTo>
                    <a:lnTo>
                      <a:pt x="74" y="555"/>
                    </a:lnTo>
                    <a:lnTo>
                      <a:pt x="74" y="558"/>
                    </a:lnTo>
                    <a:lnTo>
                      <a:pt x="73" y="558"/>
                    </a:lnTo>
                    <a:lnTo>
                      <a:pt x="68" y="547"/>
                    </a:lnTo>
                    <a:lnTo>
                      <a:pt x="69" y="547"/>
                    </a:lnTo>
                    <a:lnTo>
                      <a:pt x="68" y="545"/>
                    </a:lnTo>
                    <a:lnTo>
                      <a:pt x="68" y="542"/>
                    </a:lnTo>
                    <a:lnTo>
                      <a:pt x="74" y="544"/>
                    </a:lnTo>
                    <a:lnTo>
                      <a:pt x="71" y="541"/>
                    </a:lnTo>
                    <a:lnTo>
                      <a:pt x="65" y="541"/>
                    </a:lnTo>
                    <a:lnTo>
                      <a:pt x="60" y="533"/>
                    </a:lnTo>
                    <a:lnTo>
                      <a:pt x="63" y="534"/>
                    </a:lnTo>
                    <a:lnTo>
                      <a:pt x="66" y="537"/>
                    </a:lnTo>
                    <a:lnTo>
                      <a:pt x="65" y="534"/>
                    </a:lnTo>
                    <a:lnTo>
                      <a:pt x="74" y="536"/>
                    </a:lnTo>
                    <a:lnTo>
                      <a:pt x="69" y="531"/>
                    </a:lnTo>
                    <a:lnTo>
                      <a:pt x="68" y="529"/>
                    </a:lnTo>
                    <a:lnTo>
                      <a:pt x="65" y="529"/>
                    </a:lnTo>
                    <a:lnTo>
                      <a:pt x="63" y="528"/>
                    </a:lnTo>
                    <a:lnTo>
                      <a:pt x="65" y="526"/>
                    </a:lnTo>
                    <a:lnTo>
                      <a:pt x="57" y="524"/>
                    </a:lnTo>
                    <a:lnTo>
                      <a:pt x="62" y="520"/>
                    </a:lnTo>
                    <a:lnTo>
                      <a:pt x="60" y="518"/>
                    </a:lnTo>
                    <a:lnTo>
                      <a:pt x="62" y="516"/>
                    </a:lnTo>
                    <a:lnTo>
                      <a:pt x="57" y="513"/>
                    </a:lnTo>
                    <a:lnTo>
                      <a:pt x="52" y="512"/>
                    </a:lnTo>
                    <a:lnTo>
                      <a:pt x="50" y="513"/>
                    </a:lnTo>
                    <a:lnTo>
                      <a:pt x="42" y="510"/>
                    </a:lnTo>
                    <a:lnTo>
                      <a:pt x="39" y="512"/>
                    </a:lnTo>
                    <a:lnTo>
                      <a:pt x="42" y="513"/>
                    </a:lnTo>
                    <a:lnTo>
                      <a:pt x="42" y="516"/>
                    </a:lnTo>
                    <a:lnTo>
                      <a:pt x="39" y="515"/>
                    </a:lnTo>
                    <a:lnTo>
                      <a:pt x="38" y="513"/>
                    </a:lnTo>
                    <a:lnTo>
                      <a:pt x="38" y="508"/>
                    </a:lnTo>
                    <a:lnTo>
                      <a:pt x="46" y="504"/>
                    </a:lnTo>
                    <a:lnTo>
                      <a:pt x="46" y="502"/>
                    </a:lnTo>
                    <a:lnTo>
                      <a:pt x="41" y="500"/>
                    </a:lnTo>
                    <a:lnTo>
                      <a:pt x="39" y="497"/>
                    </a:lnTo>
                    <a:lnTo>
                      <a:pt x="50" y="499"/>
                    </a:lnTo>
                    <a:lnTo>
                      <a:pt x="55" y="502"/>
                    </a:lnTo>
                    <a:lnTo>
                      <a:pt x="54" y="505"/>
                    </a:lnTo>
                    <a:lnTo>
                      <a:pt x="57" y="507"/>
                    </a:lnTo>
                    <a:lnTo>
                      <a:pt x="58" y="504"/>
                    </a:lnTo>
                    <a:lnTo>
                      <a:pt x="60" y="508"/>
                    </a:lnTo>
                    <a:lnTo>
                      <a:pt x="65" y="504"/>
                    </a:lnTo>
                    <a:lnTo>
                      <a:pt x="62" y="504"/>
                    </a:lnTo>
                    <a:lnTo>
                      <a:pt x="60" y="497"/>
                    </a:lnTo>
                    <a:lnTo>
                      <a:pt x="63" y="496"/>
                    </a:lnTo>
                    <a:lnTo>
                      <a:pt x="62" y="494"/>
                    </a:lnTo>
                    <a:lnTo>
                      <a:pt x="63" y="492"/>
                    </a:lnTo>
                    <a:lnTo>
                      <a:pt x="58" y="492"/>
                    </a:lnTo>
                    <a:lnTo>
                      <a:pt x="58" y="491"/>
                    </a:lnTo>
                    <a:lnTo>
                      <a:pt x="60" y="487"/>
                    </a:lnTo>
                    <a:lnTo>
                      <a:pt x="63" y="489"/>
                    </a:lnTo>
                    <a:lnTo>
                      <a:pt x="66" y="491"/>
                    </a:lnTo>
                    <a:lnTo>
                      <a:pt x="68" y="491"/>
                    </a:lnTo>
                    <a:lnTo>
                      <a:pt x="66" y="489"/>
                    </a:lnTo>
                    <a:lnTo>
                      <a:pt x="58" y="487"/>
                    </a:lnTo>
                    <a:lnTo>
                      <a:pt x="58" y="483"/>
                    </a:lnTo>
                    <a:lnTo>
                      <a:pt x="63" y="483"/>
                    </a:lnTo>
                    <a:lnTo>
                      <a:pt x="65" y="478"/>
                    </a:lnTo>
                    <a:lnTo>
                      <a:pt x="62" y="473"/>
                    </a:lnTo>
                    <a:lnTo>
                      <a:pt x="54" y="468"/>
                    </a:lnTo>
                    <a:lnTo>
                      <a:pt x="57" y="460"/>
                    </a:lnTo>
                    <a:lnTo>
                      <a:pt x="52" y="455"/>
                    </a:lnTo>
                    <a:lnTo>
                      <a:pt x="54" y="447"/>
                    </a:lnTo>
                    <a:lnTo>
                      <a:pt x="50" y="442"/>
                    </a:lnTo>
                    <a:lnTo>
                      <a:pt x="52" y="441"/>
                    </a:lnTo>
                    <a:lnTo>
                      <a:pt x="54" y="441"/>
                    </a:lnTo>
                    <a:lnTo>
                      <a:pt x="50" y="438"/>
                    </a:lnTo>
                    <a:lnTo>
                      <a:pt x="50" y="434"/>
                    </a:lnTo>
                    <a:lnTo>
                      <a:pt x="52" y="434"/>
                    </a:lnTo>
                    <a:lnTo>
                      <a:pt x="55" y="438"/>
                    </a:lnTo>
                    <a:lnTo>
                      <a:pt x="52" y="431"/>
                    </a:lnTo>
                    <a:lnTo>
                      <a:pt x="47" y="430"/>
                    </a:lnTo>
                    <a:lnTo>
                      <a:pt x="47" y="428"/>
                    </a:lnTo>
                    <a:lnTo>
                      <a:pt x="52" y="423"/>
                    </a:lnTo>
                    <a:lnTo>
                      <a:pt x="49" y="425"/>
                    </a:lnTo>
                    <a:lnTo>
                      <a:pt x="42" y="422"/>
                    </a:lnTo>
                    <a:lnTo>
                      <a:pt x="41" y="425"/>
                    </a:lnTo>
                    <a:lnTo>
                      <a:pt x="38" y="426"/>
                    </a:lnTo>
                    <a:lnTo>
                      <a:pt x="33" y="425"/>
                    </a:lnTo>
                    <a:lnTo>
                      <a:pt x="30" y="420"/>
                    </a:lnTo>
                    <a:lnTo>
                      <a:pt x="23" y="393"/>
                    </a:lnTo>
                    <a:lnTo>
                      <a:pt x="25" y="393"/>
                    </a:lnTo>
                    <a:lnTo>
                      <a:pt x="27" y="386"/>
                    </a:lnTo>
                    <a:lnTo>
                      <a:pt x="23" y="380"/>
                    </a:lnTo>
                    <a:lnTo>
                      <a:pt x="19" y="370"/>
                    </a:lnTo>
                    <a:lnTo>
                      <a:pt x="17" y="364"/>
                    </a:lnTo>
                    <a:lnTo>
                      <a:pt x="14" y="357"/>
                    </a:lnTo>
                    <a:lnTo>
                      <a:pt x="11" y="348"/>
                    </a:lnTo>
                    <a:lnTo>
                      <a:pt x="12" y="346"/>
                    </a:lnTo>
                    <a:lnTo>
                      <a:pt x="17" y="346"/>
                    </a:lnTo>
                    <a:lnTo>
                      <a:pt x="14" y="336"/>
                    </a:lnTo>
                    <a:lnTo>
                      <a:pt x="17" y="336"/>
                    </a:lnTo>
                    <a:lnTo>
                      <a:pt x="19" y="317"/>
                    </a:lnTo>
                    <a:lnTo>
                      <a:pt x="22" y="309"/>
                    </a:lnTo>
                    <a:lnTo>
                      <a:pt x="22" y="288"/>
                    </a:lnTo>
                    <a:lnTo>
                      <a:pt x="23" y="285"/>
                    </a:lnTo>
                    <a:lnTo>
                      <a:pt x="20" y="275"/>
                    </a:lnTo>
                    <a:lnTo>
                      <a:pt x="22" y="270"/>
                    </a:lnTo>
                    <a:lnTo>
                      <a:pt x="20" y="262"/>
                    </a:lnTo>
                    <a:lnTo>
                      <a:pt x="11" y="232"/>
                    </a:lnTo>
                    <a:lnTo>
                      <a:pt x="11" y="225"/>
                    </a:lnTo>
                    <a:lnTo>
                      <a:pt x="14" y="222"/>
                    </a:lnTo>
                    <a:lnTo>
                      <a:pt x="14" y="217"/>
                    </a:lnTo>
                    <a:lnTo>
                      <a:pt x="9" y="206"/>
                    </a:lnTo>
                    <a:lnTo>
                      <a:pt x="9" y="201"/>
                    </a:lnTo>
                    <a:lnTo>
                      <a:pt x="11" y="196"/>
                    </a:lnTo>
                    <a:lnTo>
                      <a:pt x="11" y="180"/>
                    </a:lnTo>
                    <a:lnTo>
                      <a:pt x="12" y="176"/>
                    </a:lnTo>
                    <a:lnTo>
                      <a:pt x="11" y="171"/>
                    </a:lnTo>
                    <a:lnTo>
                      <a:pt x="14" y="164"/>
                    </a:lnTo>
                    <a:lnTo>
                      <a:pt x="11" y="145"/>
                    </a:lnTo>
                    <a:lnTo>
                      <a:pt x="14" y="135"/>
                    </a:lnTo>
                    <a:lnTo>
                      <a:pt x="11" y="106"/>
                    </a:lnTo>
                    <a:lnTo>
                      <a:pt x="8" y="102"/>
                    </a:lnTo>
                    <a:lnTo>
                      <a:pt x="11" y="93"/>
                    </a:lnTo>
                    <a:lnTo>
                      <a:pt x="11" y="71"/>
                    </a:lnTo>
                    <a:lnTo>
                      <a:pt x="9" y="60"/>
                    </a:lnTo>
                    <a:lnTo>
                      <a:pt x="8" y="44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9" y="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54" name="Freeform 207"/>
              <p:cNvSpPr/>
              <p:nvPr/>
            </p:nvSpPr>
            <p:spPr>
              <a:xfrm>
                <a:off x="2610000" y="4502160"/>
                <a:ext cx="63000" cy="66240"/>
              </a:xfrm>
              <a:custGeom>
                <a:avLst/>
                <a:gdLst>
                  <a:gd name="textAreaLeft" fmla="*/ 0 w 63000"/>
                  <a:gd name="textAreaRight" fmla="*/ 63360 w 63000"/>
                  <a:gd name="textAreaTop" fmla="*/ 0 h 66240"/>
                  <a:gd name="textAreaBottom" fmla="*/ 66600 h 66240"/>
                  <a:gd name="GluePoint1X" fmla="*/ 40 w 40"/>
                  <a:gd name="GluePoint1Y" fmla="*/ 40 h 42"/>
                  <a:gd name="GluePoint2X" fmla="*/ 34 w 40"/>
                  <a:gd name="GluePoint2Y" fmla="*/ 42 h 42"/>
                  <a:gd name="GluePoint3X" fmla="*/ 27 w 40"/>
                  <a:gd name="GluePoint3Y" fmla="*/ 40 h 42"/>
                  <a:gd name="GluePoint4X" fmla="*/ 10 w 40"/>
                  <a:gd name="GluePoint4Y" fmla="*/ 38 h 42"/>
                  <a:gd name="GluePoint5X" fmla="*/ 8 w 40"/>
                  <a:gd name="GluePoint5Y" fmla="*/ 38 h 42"/>
                  <a:gd name="GluePoint6X" fmla="*/ 10 w 40"/>
                  <a:gd name="GluePoint6Y" fmla="*/ 37 h 42"/>
                  <a:gd name="GluePoint7X" fmla="*/ 2 w 40"/>
                  <a:gd name="GluePoint7Y" fmla="*/ 37 h 42"/>
                  <a:gd name="GluePoint8X" fmla="*/ 0 w 40"/>
                  <a:gd name="GluePoint8Y" fmla="*/ 33 h 42"/>
                  <a:gd name="GluePoint9X" fmla="*/ 8 w 40"/>
                  <a:gd name="GluePoint9Y" fmla="*/ 32 h 42"/>
                  <a:gd name="GluePoint10X" fmla="*/ 3 w 40"/>
                  <a:gd name="GluePoint10Y" fmla="*/ 27 h 42"/>
                  <a:gd name="GluePoint11X" fmla="*/ 16 w 40"/>
                  <a:gd name="GluePoint11Y" fmla="*/ 33 h 42"/>
                  <a:gd name="GluePoint12X" fmla="*/ 18 w 40"/>
                  <a:gd name="GluePoint12Y" fmla="*/ 32 h 42"/>
                  <a:gd name="GluePoint13X" fmla="*/ 15 w 40"/>
                  <a:gd name="GluePoint13Y" fmla="*/ 30 h 42"/>
                  <a:gd name="GluePoint14X" fmla="*/ 15 w 40"/>
                  <a:gd name="GluePoint14Y" fmla="*/ 29 h 42"/>
                  <a:gd name="GluePoint15X" fmla="*/ 19 w 40"/>
                  <a:gd name="GluePoint15Y" fmla="*/ 32 h 42"/>
                  <a:gd name="GluePoint16X" fmla="*/ 18 w 40"/>
                  <a:gd name="GluePoint16Y" fmla="*/ 30 h 42"/>
                  <a:gd name="GluePoint17X" fmla="*/ 23 w 40"/>
                  <a:gd name="GluePoint17Y" fmla="*/ 32 h 42"/>
                  <a:gd name="GluePoint18X" fmla="*/ 26 w 40"/>
                  <a:gd name="GluePoint18Y" fmla="*/ 32 h 42"/>
                  <a:gd name="GluePoint19X" fmla="*/ 16 w 40"/>
                  <a:gd name="GluePoint19Y" fmla="*/ 27 h 42"/>
                  <a:gd name="GluePoint20X" fmla="*/ 11 w 40"/>
                  <a:gd name="GluePoint20Y" fmla="*/ 21 h 42"/>
                  <a:gd name="GluePoint21X" fmla="*/ 19 w 40"/>
                  <a:gd name="GluePoint21Y" fmla="*/ 17 h 42"/>
                  <a:gd name="GluePoint22X" fmla="*/ 19 w 40"/>
                  <a:gd name="GluePoint22Y" fmla="*/ 16 h 42"/>
                  <a:gd name="GluePoint23X" fmla="*/ 15 w 40"/>
                  <a:gd name="GluePoint23Y" fmla="*/ 14 h 42"/>
                  <a:gd name="GluePoint24X" fmla="*/ 8 w 40"/>
                  <a:gd name="GluePoint24Y" fmla="*/ 16 h 42"/>
                  <a:gd name="GluePoint25X" fmla="*/ 3 w 40"/>
                  <a:gd name="GluePoint25Y" fmla="*/ 14 h 42"/>
                  <a:gd name="GluePoint26X" fmla="*/ 2 w 40"/>
                  <a:gd name="GluePoint26Y" fmla="*/ 8 h 42"/>
                  <a:gd name="GluePoint27X" fmla="*/ 5 w 40"/>
                  <a:gd name="GluePoint27Y" fmla="*/ 9 h 42"/>
                  <a:gd name="GluePoint28X" fmla="*/ 5 w 40"/>
                  <a:gd name="GluePoint28Y" fmla="*/ 8 h 42"/>
                  <a:gd name="GluePoint29X" fmla="*/ 3 w 40"/>
                  <a:gd name="GluePoint29Y" fmla="*/ 6 h 42"/>
                  <a:gd name="GluePoint30X" fmla="*/ 0 w 40"/>
                  <a:gd name="GluePoint30Y" fmla="*/ 5 h 42"/>
                  <a:gd name="GluePoint31X" fmla="*/ 8 w 40"/>
                  <a:gd name="GluePoint31Y" fmla="*/ 5 h 42"/>
                  <a:gd name="GluePoint32X" fmla="*/ 8 w 40"/>
                  <a:gd name="GluePoint32Y" fmla="*/ 0 h 42"/>
                  <a:gd name="GluePoint33X" fmla="*/ 11 w 40"/>
                  <a:gd name="GluePoint33Y" fmla="*/ 0 h 42"/>
                  <a:gd name="GluePoint34X" fmla="*/ 15 w 40"/>
                  <a:gd name="GluePoint34Y" fmla="*/ 3 h 42"/>
                  <a:gd name="GluePoint35X" fmla="*/ 21 w 40"/>
                  <a:gd name="GluePoint35Y" fmla="*/ 1 h 42"/>
                  <a:gd name="GluePoint36X" fmla="*/ 23 w 40"/>
                  <a:gd name="GluePoint36Y" fmla="*/ 3 h 42"/>
                  <a:gd name="GluePoint37X" fmla="*/ 40 w 40"/>
                  <a:gd name="GluePoint37Y" fmla="*/ 4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40" h="42">
                    <a:moveTo>
                      <a:pt x="40" y="40"/>
                    </a:moveTo>
                    <a:lnTo>
                      <a:pt x="34" y="42"/>
                    </a:lnTo>
                    <a:lnTo>
                      <a:pt x="27" y="40"/>
                    </a:lnTo>
                    <a:lnTo>
                      <a:pt x="10" y="38"/>
                    </a:lnTo>
                    <a:lnTo>
                      <a:pt x="8" y="38"/>
                    </a:lnTo>
                    <a:lnTo>
                      <a:pt x="10" y="37"/>
                    </a:lnTo>
                    <a:lnTo>
                      <a:pt x="2" y="37"/>
                    </a:lnTo>
                    <a:lnTo>
                      <a:pt x="0" y="33"/>
                    </a:lnTo>
                    <a:lnTo>
                      <a:pt x="8" y="32"/>
                    </a:lnTo>
                    <a:lnTo>
                      <a:pt x="3" y="27"/>
                    </a:lnTo>
                    <a:lnTo>
                      <a:pt x="16" y="33"/>
                    </a:lnTo>
                    <a:lnTo>
                      <a:pt x="18" y="32"/>
                    </a:lnTo>
                    <a:lnTo>
                      <a:pt x="15" y="30"/>
                    </a:lnTo>
                    <a:lnTo>
                      <a:pt x="15" y="29"/>
                    </a:lnTo>
                    <a:lnTo>
                      <a:pt x="19" y="32"/>
                    </a:lnTo>
                    <a:lnTo>
                      <a:pt x="18" y="30"/>
                    </a:lnTo>
                    <a:lnTo>
                      <a:pt x="23" y="32"/>
                    </a:lnTo>
                    <a:lnTo>
                      <a:pt x="26" y="32"/>
                    </a:lnTo>
                    <a:lnTo>
                      <a:pt x="16" y="27"/>
                    </a:lnTo>
                    <a:lnTo>
                      <a:pt x="11" y="21"/>
                    </a:lnTo>
                    <a:lnTo>
                      <a:pt x="19" y="17"/>
                    </a:lnTo>
                    <a:lnTo>
                      <a:pt x="19" y="16"/>
                    </a:lnTo>
                    <a:lnTo>
                      <a:pt x="15" y="14"/>
                    </a:lnTo>
                    <a:lnTo>
                      <a:pt x="8" y="16"/>
                    </a:lnTo>
                    <a:lnTo>
                      <a:pt x="3" y="14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3" y="6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5" y="3"/>
                    </a:lnTo>
                    <a:lnTo>
                      <a:pt x="21" y="1"/>
                    </a:lnTo>
                    <a:lnTo>
                      <a:pt x="23" y="3"/>
                    </a:lnTo>
                    <a:lnTo>
                      <a:pt x="40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55" name="Freeform 208"/>
              <p:cNvSpPr/>
              <p:nvPr/>
            </p:nvSpPr>
            <p:spPr>
              <a:xfrm>
                <a:off x="4635360" y="1693800"/>
                <a:ext cx="78840" cy="78840"/>
              </a:xfrm>
              <a:custGeom>
                <a:avLst/>
                <a:gdLst>
                  <a:gd name="textAreaLeft" fmla="*/ 0 w 78840"/>
                  <a:gd name="textAreaRight" fmla="*/ 79200 w 78840"/>
                  <a:gd name="textAreaTop" fmla="*/ 0 h 78840"/>
                  <a:gd name="textAreaBottom" fmla="*/ 79200 h 78840"/>
                  <a:gd name="GluePoint1X" fmla="*/ 27 w 50"/>
                  <a:gd name="GluePoint1Y" fmla="*/ 43 h 50"/>
                  <a:gd name="GluePoint2X" fmla="*/ 28 w 50"/>
                  <a:gd name="GluePoint2Y" fmla="*/ 50 h 50"/>
                  <a:gd name="GluePoint3X" fmla="*/ 31 w 50"/>
                  <a:gd name="GluePoint3Y" fmla="*/ 50 h 50"/>
                  <a:gd name="GluePoint4X" fmla="*/ 33 w 50"/>
                  <a:gd name="GluePoint4Y" fmla="*/ 46 h 50"/>
                  <a:gd name="GluePoint5X" fmla="*/ 38 w 50"/>
                  <a:gd name="GluePoint5Y" fmla="*/ 42 h 50"/>
                  <a:gd name="GluePoint6X" fmla="*/ 38 w 50"/>
                  <a:gd name="GluePoint6Y" fmla="*/ 34 h 50"/>
                  <a:gd name="GluePoint7X" fmla="*/ 50 w 50"/>
                  <a:gd name="GluePoint7Y" fmla="*/ 35 h 50"/>
                  <a:gd name="GluePoint8X" fmla="*/ 49 w 50"/>
                  <a:gd name="GluePoint8Y" fmla="*/ 27 h 50"/>
                  <a:gd name="GluePoint9X" fmla="*/ 44 w 50"/>
                  <a:gd name="GluePoint9Y" fmla="*/ 24 h 50"/>
                  <a:gd name="GluePoint10X" fmla="*/ 41 w 50"/>
                  <a:gd name="GluePoint10Y" fmla="*/ 17 h 50"/>
                  <a:gd name="GluePoint11X" fmla="*/ 36 w 50"/>
                  <a:gd name="GluePoint11Y" fmla="*/ 16 h 50"/>
                  <a:gd name="GluePoint12X" fmla="*/ 36 w 50"/>
                  <a:gd name="GluePoint12Y" fmla="*/ 8 h 50"/>
                  <a:gd name="GluePoint13X" fmla="*/ 35 w 50"/>
                  <a:gd name="GluePoint13Y" fmla="*/ 6 h 50"/>
                  <a:gd name="GluePoint14X" fmla="*/ 22 w 50"/>
                  <a:gd name="GluePoint14Y" fmla="*/ 5 h 50"/>
                  <a:gd name="GluePoint15X" fmla="*/ 11 w 50"/>
                  <a:gd name="GluePoint15Y" fmla="*/ 0 h 50"/>
                  <a:gd name="GluePoint16X" fmla="*/ 3 w 50"/>
                  <a:gd name="GluePoint16Y" fmla="*/ 0 h 50"/>
                  <a:gd name="GluePoint17X" fmla="*/ 0 w 50"/>
                  <a:gd name="GluePoint17Y" fmla="*/ 5 h 50"/>
                  <a:gd name="GluePoint18X" fmla="*/ 3 w 50"/>
                  <a:gd name="GluePoint18Y" fmla="*/ 5 h 50"/>
                  <a:gd name="GluePoint19X" fmla="*/ 12 w 50"/>
                  <a:gd name="GluePoint19Y" fmla="*/ 11 h 50"/>
                  <a:gd name="GluePoint20X" fmla="*/ 14 w 50"/>
                  <a:gd name="GluePoint20Y" fmla="*/ 16 h 50"/>
                  <a:gd name="GluePoint21X" fmla="*/ 25 w 50"/>
                  <a:gd name="GluePoint21Y" fmla="*/ 29 h 50"/>
                  <a:gd name="GluePoint22X" fmla="*/ 27 w 50"/>
                  <a:gd name="GluePoint22Y" fmla="*/ 43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50" h="50">
                    <a:moveTo>
                      <a:pt x="27" y="43"/>
                    </a:moveTo>
                    <a:lnTo>
                      <a:pt x="28" y="50"/>
                    </a:lnTo>
                    <a:lnTo>
                      <a:pt x="31" y="50"/>
                    </a:lnTo>
                    <a:lnTo>
                      <a:pt x="33" y="46"/>
                    </a:lnTo>
                    <a:lnTo>
                      <a:pt x="38" y="42"/>
                    </a:lnTo>
                    <a:lnTo>
                      <a:pt x="38" y="34"/>
                    </a:lnTo>
                    <a:lnTo>
                      <a:pt x="50" y="35"/>
                    </a:lnTo>
                    <a:lnTo>
                      <a:pt x="49" y="27"/>
                    </a:lnTo>
                    <a:lnTo>
                      <a:pt x="44" y="24"/>
                    </a:lnTo>
                    <a:lnTo>
                      <a:pt x="41" y="17"/>
                    </a:lnTo>
                    <a:lnTo>
                      <a:pt x="36" y="16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22" y="5"/>
                    </a:lnTo>
                    <a:lnTo>
                      <a:pt x="11" y="0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2" y="11"/>
                    </a:lnTo>
                    <a:lnTo>
                      <a:pt x="14" y="16"/>
                    </a:lnTo>
                    <a:lnTo>
                      <a:pt x="25" y="29"/>
                    </a:lnTo>
                    <a:lnTo>
                      <a:pt x="27" y="4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56" name="Freeform 209"/>
              <p:cNvSpPr/>
              <p:nvPr/>
            </p:nvSpPr>
            <p:spPr>
              <a:xfrm>
                <a:off x="4506840" y="1701720"/>
                <a:ext cx="207720" cy="123480"/>
              </a:xfrm>
              <a:custGeom>
                <a:avLst/>
                <a:gdLst>
                  <a:gd name="textAreaLeft" fmla="*/ 0 w 207720"/>
                  <a:gd name="textAreaRight" fmla="*/ 208080 w 207720"/>
                  <a:gd name="textAreaTop" fmla="*/ 0 h 123480"/>
                  <a:gd name="textAreaBottom" fmla="*/ 123840 h 123480"/>
                  <a:gd name="GluePoint1X" fmla="*/ 106 w 131"/>
                  <a:gd name="GluePoint1Y" fmla="*/ 24 h 78"/>
                  <a:gd name="GluePoint2X" fmla="*/ 95 w 131"/>
                  <a:gd name="GluePoint2Y" fmla="*/ 11 h 78"/>
                  <a:gd name="GluePoint3X" fmla="*/ 93 w 131"/>
                  <a:gd name="GluePoint3Y" fmla="*/ 6 h 78"/>
                  <a:gd name="GluePoint4X" fmla="*/ 84 w 131"/>
                  <a:gd name="GluePoint4Y" fmla="*/ 0 h 78"/>
                  <a:gd name="GluePoint5X" fmla="*/ 81 w 131"/>
                  <a:gd name="GluePoint5Y" fmla="*/ 0 h 78"/>
                  <a:gd name="GluePoint6X" fmla="*/ 60 w 131"/>
                  <a:gd name="GluePoint6Y" fmla="*/ 6 h 78"/>
                  <a:gd name="GluePoint7X" fmla="*/ 55 w 131"/>
                  <a:gd name="GluePoint7Y" fmla="*/ 3 h 78"/>
                  <a:gd name="GluePoint8X" fmla="*/ 31 w 131"/>
                  <a:gd name="GluePoint8Y" fmla="*/ 4 h 78"/>
                  <a:gd name="GluePoint9X" fmla="*/ 22 w 131"/>
                  <a:gd name="GluePoint9Y" fmla="*/ 11 h 78"/>
                  <a:gd name="GluePoint10X" fmla="*/ 20 w 131"/>
                  <a:gd name="GluePoint10Y" fmla="*/ 17 h 78"/>
                  <a:gd name="GluePoint11X" fmla="*/ 11 w 131"/>
                  <a:gd name="GluePoint11Y" fmla="*/ 32 h 78"/>
                  <a:gd name="GluePoint12X" fmla="*/ 0 w 131"/>
                  <a:gd name="GluePoint12Y" fmla="*/ 35 h 78"/>
                  <a:gd name="GluePoint13X" fmla="*/ 8 w 131"/>
                  <a:gd name="GluePoint13Y" fmla="*/ 40 h 78"/>
                  <a:gd name="GluePoint14X" fmla="*/ 12 w 131"/>
                  <a:gd name="GluePoint14Y" fmla="*/ 49 h 78"/>
                  <a:gd name="GluePoint15X" fmla="*/ 17 w 131"/>
                  <a:gd name="GluePoint15Y" fmla="*/ 51 h 78"/>
                  <a:gd name="GluePoint16X" fmla="*/ 19 w 131"/>
                  <a:gd name="GluePoint16Y" fmla="*/ 57 h 78"/>
                  <a:gd name="GluePoint17X" fmla="*/ 31 w 131"/>
                  <a:gd name="GluePoint17Y" fmla="*/ 62 h 78"/>
                  <a:gd name="GluePoint18X" fmla="*/ 33 w 131"/>
                  <a:gd name="GluePoint18Y" fmla="*/ 61 h 78"/>
                  <a:gd name="GluePoint19X" fmla="*/ 36 w 131"/>
                  <a:gd name="GluePoint19Y" fmla="*/ 62 h 78"/>
                  <a:gd name="GluePoint20X" fmla="*/ 33 w 131"/>
                  <a:gd name="GluePoint20Y" fmla="*/ 66 h 78"/>
                  <a:gd name="GluePoint21X" fmla="*/ 36 w 131"/>
                  <a:gd name="GluePoint21Y" fmla="*/ 69 h 78"/>
                  <a:gd name="GluePoint22X" fmla="*/ 38 w 131"/>
                  <a:gd name="GluePoint22Y" fmla="*/ 69 h 78"/>
                  <a:gd name="GluePoint23X" fmla="*/ 41 w 131"/>
                  <a:gd name="GluePoint23Y" fmla="*/ 70 h 78"/>
                  <a:gd name="GluePoint24X" fmla="*/ 39 w 131"/>
                  <a:gd name="GluePoint24Y" fmla="*/ 74 h 78"/>
                  <a:gd name="GluePoint25X" fmla="*/ 43 w 131"/>
                  <a:gd name="GluePoint25Y" fmla="*/ 75 h 78"/>
                  <a:gd name="GluePoint26X" fmla="*/ 77 w 131"/>
                  <a:gd name="GluePoint26Y" fmla="*/ 78 h 78"/>
                  <a:gd name="GluePoint27X" fmla="*/ 97 w 131"/>
                  <a:gd name="GluePoint27Y" fmla="*/ 70 h 78"/>
                  <a:gd name="GluePoint28X" fmla="*/ 101 w 131"/>
                  <a:gd name="GluePoint28Y" fmla="*/ 70 h 78"/>
                  <a:gd name="GluePoint29X" fmla="*/ 111 w 131"/>
                  <a:gd name="GluePoint29Y" fmla="*/ 74 h 78"/>
                  <a:gd name="GluePoint30X" fmla="*/ 117 w 131"/>
                  <a:gd name="GluePoint30Y" fmla="*/ 77 h 78"/>
                  <a:gd name="GluePoint31X" fmla="*/ 120 w 131"/>
                  <a:gd name="GluePoint31Y" fmla="*/ 77 h 78"/>
                  <a:gd name="GluePoint32X" fmla="*/ 120 w 131"/>
                  <a:gd name="GluePoint32Y" fmla="*/ 67 h 78"/>
                  <a:gd name="GluePoint33X" fmla="*/ 122 w 131"/>
                  <a:gd name="GluePoint33Y" fmla="*/ 56 h 78"/>
                  <a:gd name="GluePoint34X" fmla="*/ 124 w 131"/>
                  <a:gd name="GluePoint34Y" fmla="*/ 56 h 78"/>
                  <a:gd name="GluePoint35X" fmla="*/ 124 w 131"/>
                  <a:gd name="GluePoint35Y" fmla="*/ 59 h 78"/>
                  <a:gd name="GluePoint36X" fmla="*/ 122 w 131"/>
                  <a:gd name="GluePoint36Y" fmla="*/ 62 h 78"/>
                  <a:gd name="GluePoint37X" fmla="*/ 122 w 131"/>
                  <a:gd name="GluePoint37Y" fmla="*/ 64 h 78"/>
                  <a:gd name="GluePoint38X" fmla="*/ 130 w 131"/>
                  <a:gd name="GluePoint38Y" fmla="*/ 59 h 78"/>
                  <a:gd name="GluePoint39X" fmla="*/ 131 w 131"/>
                  <a:gd name="GluePoint39Y" fmla="*/ 57 h 78"/>
                  <a:gd name="GluePoint40X" fmla="*/ 131 w 131"/>
                  <a:gd name="GluePoint40Y" fmla="*/ 54 h 78"/>
                  <a:gd name="GluePoint41X" fmla="*/ 130 w 131"/>
                  <a:gd name="GluePoint41Y" fmla="*/ 48 h 78"/>
                  <a:gd name="GluePoint42X" fmla="*/ 127 w 131"/>
                  <a:gd name="GluePoint42Y" fmla="*/ 48 h 78"/>
                  <a:gd name="GluePoint43X" fmla="*/ 116 w 131"/>
                  <a:gd name="GluePoint43Y" fmla="*/ 51 h 78"/>
                  <a:gd name="GluePoint44X" fmla="*/ 112 w 131"/>
                  <a:gd name="GluePoint44Y" fmla="*/ 46 h 78"/>
                  <a:gd name="GluePoint45X" fmla="*/ 111 w 131"/>
                  <a:gd name="GluePoint45Y" fmla="*/ 48 h 78"/>
                  <a:gd name="GluePoint46X" fmla="*/ 109 w 131"/>
                  <a:gd name="GluePoint46Y" fmla="*/ 45 h 78"/>
                  <a:gd name="GluePoint47X" fmla="*/ 108 w 131"/>
                  <a:gd name="GluePoint47Y" fmla="*/ 38 h 78"/>
                  <a:gd name="GluePoint48X" fmla="*/ 106 w 131"/>
                  <a:gd name="GluePoint48Y" fmla="*/ 24 h 7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1" h="78">
                    <a:moveTo>
                      <a:pt x="106" y="24"/>
                    </a:moveTo>
                    <a:lnTo>
                      <a:pt x="95" y="11"/>
                    </a:lnTo>
                    <a:lnTo>
                      <a:pt x="93" y="6"/>
                    </a:lnTo>
                    <a:lnTo>
                      <a:pt x="84" y="0"/>
                    </a:lnTo>
                    <a:lnTo>
                      <a:pt x="81" y="0"/>
                    </a:lnTo>
                    <a:lnTo>
                      <a:pt x="60" y="6"/>
                    </a:lnTo>
                    <a:lnTo>
                      <a:pt x="55" y="3"/>
                    </a:lnTo>
                    <a:lnTo>
                      <a:pt x="31" y="4"/>
                    </a:lnTo>
                    <a:lnTo>
                      <a:pt x="22" y="11"/>
                    </a:lnTo>
                    <a:lnTo>
                      <a:pt x="20" y="17"/>
                    </a:lnTo>
                    <a:lnTo>
                      <a:pt x="11" y="32"/>
                    </a:lnTo>
                    <a:lnTo>
                      <a:pt x="0" y="35"/>
                    </a:lnTo>
                    <a:lnTo>
                      <a:pt x="8" y="40"/>
                    </a:lnTo>
                    <a:lnTo>
                      <a:pt x="12" y="49"/>
                    </a:lnTo>
                    <a:lnTo>
                      <a:pt x="17" y="51"/>
                    </a:lnTo>
                    <a:lnTo>
                      <a:pt x="19" y="57"/>
                    </a:lnTo>
                    <a:lnTo>
                      <a:pt x="31" y="62"/>
                    </a:lnTo>
                    <a:lnTo>
                      <a:pt x="33" y="61"/>
                    </a:lnTo>
                    <a:lnTo>
                      <a:pt x="36" y="62"/>
                    </a:lnTo>
                    <a:lnTo>
                      <a:pt x="33" y="66"/>
                    </a:lnTo>
                    <a:lnTo>
                      <a:pt x="36" y="69"/>
                    </a:lnTo>
                    <a:lnTo>
                      <a:pt x="38" y="69"/>
                    </a:lnTo>
                    <a:lnTo>
                      <a:pt x="41" y="70"/>
                    </a:lnTo>
                    <a:lnTo>
                      <a:pt x="39" y="74"/>
                    </a:lnTo>
                    <a:lnTo>
                      <a:pt x="43" y="75"/>
                    </a:lnTo>
                    <a:lnTo>
                      <a:pt x="77" y="78"/>
                    </a:lnTo>
                    <a:lnTo>
                      <a:pt x="97" y="70"/>
                    </a:lnTo>
                    <a:lnTo>
                      <a:pt x="101" y="70"/>
                    </a:lnTo>
                    <a:lnTo>
                      <a:pt x="111" y="74"/>
                    </a:lnTo>
                    <a:lnTo>
                      <a:pt x="117" y="77"/>
                    </a:lnTo>
                    <a:lnTo>
                      <a:pt x="120" y="77"/>
                    </a:lnTo>
                    <a:lnTo>
                      <a:pt x="120" y="67"/>
                    </a:lnTo>
                    <a:lnTo>
                      <a:pt x="122" y="56"/>
                    </a:lnTo>
                    <a:lnTo>
                      <a:pt x="124" y="56"/>
                    </a:lnTo>
                    <a:lnTo>
                      <a:pt x="124" y="59"/>
                    </a:lnTo>
                    <a:lnTo>
                      <a:pt x="122" y="62"/>
                    </a:lnTo>
                    <a:lnTo>
                      <a:pt x="122" y="64"/>
                    </a:lnTo>
                    <a:lnTo>
                      <a:pt x="130" y="59"/>
                    </a:lnTo>
                    <a:lnTo>
                      <a:pt x="131" y="57"/>
                    </a:lnTo>
                    <a:lnTo>
                      <a:pt x="131" y="54"/>
                    </a:lnTo>
                    <a:lnTo>
                      <a:pt x="130" y="48"/>
                    </a:lnTo>
                    <a:lnTo>
                      <a:pt x="127" y="48"/>
                    </a:lnTo>
                    <a:lnTo>
                      <a:pt x="116" y="51"/>
                    </a:lnTo>
                    <a:lnTo>
                      <a:pt x="112" y="46"/>
                    </a:lnTo>
                    <a:lnTo>
                      <a:pt x="111" y="48"/>
                    </a:lnTo>
                    <a:lnTo>
                      <a:pt x="109" y="45"/>
                    </a:lnTo>
                    <a:lnTo>
                      <a:pt x="108" y="38"/>
                    </a:lnTo>
                    <a:lnTo>
                      <a:pt x="106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57" name="Freeform 210"/>
              <p:cNvSpPr/>
              <p:nvPr/>
            </p:nvSpPr>
            <p:spPr>
              <a:xfrm>
                <a:off x="3906720" y="1512720"/>
                <a:ext cx="48960" cy="34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34560"/>
                  <a:gd name="textAreaBottom" fmla="*/ 34920 h 34560"/>
                  <a:gd name="GluePoint1X" fmla="*/ 23 w 31"/>
                  <a:gd name="GluePoint1Y" fmla="*/ 22 h 22"/>
                  <a:gd name="GluePoint2X" fmla="*/ 27 w 31"/>
                  <a:gd name="GluePoint2Y" fmla="*/ 20 h 22"/>
                  <a:gd name="GluePoint3X" fmla="*/ 27 w 31"/>
                  <a:gd name="GluePoint3Y" fmla="*/ 17 h 22"/>
                  <a:gd name="GluePoint4X" fmla="*/ 30 w 31"/>
                  <a:gd name="GluePoint4Y" fmla="*/ 17 h 22"/>
                  <a:gd name="GluePoint5X" fmla="*/ 31 w 31"/>
                  <a:gd name="GluePoint5Y" fmla="*/ 16 h 22"/>
                  <a:gd name="GluePoint6X" fmla="*/ 30 w 31"/>
                  <a:gd name="GluePoint6Y" fmla="*/ 12 h 22"/>
                  <a:gd name="GluePoint7X" fmla="*/ 31 w 31"/>
                  <a:gd name="GluePoint7Y" fmla="*/ 16 h 22"/>
                  <a:gd name="GluePoint8X" fmla="*/ 31 w 31"/>
                  <a:gd name="GluePoint8Y" fmla="*/ 12 h 22"/>
                  <a:gd name="GluePoint9X" fmla="*/ 30 w 31"/>
                  <a:gd name="GluePoint9Y" fmla="*/ 11 h 22"/>
                  <a:gd name="GluePoint10X" fmla="*/ 27 w 31"/>
                  <a:gd name="GluePoint10Y" fmla="*/ 11 h 22"/>
                  <a:gd name="GluePoint11X" fmla="*/ 28 w 31"/>
                  <a:gd name="GluePoint11Y" fmla="*/ 9 h 22"/>
                  <a:gd name="GluePoint12X" fmla="*/ 28 w 31"/>
                  <a:gd name="GluePoint12Y" fmla="*/ 6 h 22"/>
                  <a:gd name="GluePoint13X" fmla="*/ 25 w 31"/>
                  <a:gd name="GluePoint13Y" fmla="*/ 1 h 22"/>
                  <a:gd name="GluePoint14X" fmla="*/ 20 w 31"/>
                  <a:gd name="GluePoint14Y" fmla="*/ 1 h 22"/>
                  <a:gd name="GluePoint15X" fmla="*/ 11 w 31"/>
                  <a:gd name="GluePoint15Y" fmla="*/ 4 h 22"/>
                  <a:gd name="GluePoint16X" fmla="*/ 11 w 31"/>
                  <a:gd name="GluePoint16Y" fmla="*/ 3 h 22"/>
                  <a:gd name="GluePoint17X" fmla="*/ 14 w 31"/>
                  <a:gd name="GluePoint17Y" fmla="*/ 1 h 22"/>
                  <a:gd name="GluePoint18X" fmla="*/ 11 w 31"/>
                  <a:gd name="GluePoint18Y" fmla="*/ 0 h 22"/>
                  <a:gd name="GluePoint19X" fmla="*/ 9 w 31"/>
                  <a:gd name="GluePoint19Y" fmla="*/ 0 h 22"/>
                  <a:gd name="GluePoint20X" fmla="*/ 8 w 31"/>
                  <a:gd name="GluePoint20Y" fmla="*/ 1 h 22"/>
                  <a:gd name="GluePoint21X" fmla="*/ 8 w 31"/>
                  <a:gd name="GluePoint21Y" fmla="*/ 4 h 22"/>
                  <a:gd name="GluePoint22X" fmla="*/ 6 w 31"/>
                  <a:gd name="GluePoint22Y" fmla="*/ 6 h 22"/>
                  <a:gd name="GluePoint23X" fmla="*/ 4 w 31"/>
                  <a:gd name="GluePoint23Y" fmla="*/ 9 h 22"/>
                  <a:gd name="GluePoint24X" fmla="*/ 1 w 31"/>
                  <a:gd name="GluePoint24Y" fmla="*/ 9 h 22"/>
                  <a:gd name="GluePoint25X" fmla="*/ 1 w 31"/>
                  <a:gd name="GluePoint25Y" fmla="*/ 12 h 22"/>
                  <a:gd name="GluePoint26X" fmla="*/ 0 w 31"/>
                  <a:gd name="GluePoint26Y" fmla="*/ 14 h 22"/>
                  <a:gd name="GluePoint27X" fmla="*/ 3 w 31"/>
                  <a:gd name="GluePoint27Y" fmla="*/ 16 h 22"/>
                  <a:gd name="GluePoint28X" fmla="*/ 4 w 31"/>
                  <a:gd name="GluePoint28Y" fmla="*/ 19 h 22"/>
                  <a:gd name="GluePoint29X" fmla="*/ 8 w 31"/>
                  <a:gd name="GluePoint29Y" fmla="*/ 19 h 22"/>
                  <a:gd name="GluePoint30X" fmla="*/ 11 w 31"/>
                  <a:gd name="GluePoint30Y" fmla="*/ 16 h 22"/>
                  <a:gd name="GluePoint31X" fmla="*/ 19 w 31"/>
                  <a:gd name="GluePoint31Y" fmla="*/ 14 h 22"/>
                  <a:gd name="GluePoint32X" fmla="*/ 22 w 31"/>
                  <a:gd name="GluePoint32Y" fmla="*/ 17 h 22"/>
                  <a:gd name="GluePoint33X" fmla="*/ 23 w 31"/>
                  <a:gd name="GluePoint33Y" fmla="*/ 22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31" h="22">
                    <a:moveTo>
                      <a:pt x="23" y="22"/>
                    </a:moveTo>
                    <a:lnTo>
                      <a:pt x="27" y="20"/>
                    </a:lnTo>
                    <a:lnTo>
                      <a:pt x="27" y="17"/>
                    </a:lnTo>
                    <a:lnTo>
                      <a:pt x="30" y="17"/>
                    </a:lnTo>
                    <a:lnTo>
                      <a:pt x="31" y="16"/>
                    </a:lnTo>
                    <a:lnTo>
                      <a:pt x="30" y="12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0" y="11"/>
                    </a:lnTo>
                    <a:lnTo>
                      <a:pt x="27" y="11"/>
                    </a:lnTo>
                    <a:lnTo>
                      <a:pt x="28" y="9"/>
                    </a:lnTo>
                    <a:lnTo>
                      <a:pt x="28" y="6"/>
                    </a:lnTo>
                    <a:lnTo>
                      <a:pt x="25" y="1"/>
                    </a:lnTo>
                    <a:lnTo>
                      <a:pt x="20" y="1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8" y="19"/>
                    </a:lnTo>
                    <a:lnTo>
                      <a:pt x="11" y="16"/>
                    </a:lnTo>
                    <a:lnTo>
                      <a:pt x="19" y="14"/>
                    </a:lnTo>
                    <a:lnTo>
                      <a:pt x="22" y="17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58" name="Freeform 211"/>
              <p:cNvSpPr/>
              <p:nvPr/>
            </p:nvSpPr>
            <p:spPr>
              <a:xfrm>
                <a:off x="4281480" y="2117880"/>
                <a:ext cx="385560" cy="382320"/>
              </a:xfrm>
              <a:custGeom>
                <a:avLst/>
                <a:gdLst>
                  <a:gd name="textAreaLeft" fmla="*/ 0 w 385560"/>
                  <a:gd name="textAreaRight" fmla="*/ 385920 w 385560"/>
                  <a:gd name="textAreaTop" fmla="*/ 0 h 382320"/>
                  <a:gd name="textAreaBottom" fmla="*/ 382680 h 382320"/>
                  <a:gd name="GluePoint1X" fmla="*/ 213 w 243"/>
                  <a:gd name="GluePoint1Y" fmla="*/ 231 h 241"/>
                  <a:gd name="GluePoint2X" fmla="*/ 183 w 243"/>
                  <a:gd name="GluePoint2Y" fmla="*/ 215 h 241"/>
                  <a:gd name="GluePoint3X" fmla="*/ 151 w 243"/>
                  <a:gd name="GluePoint3Y" fmla="*/ 198 h 241"/>
                  <a:gd name="GluePoint4X" fmla="*/ 121 w 243"/>
                  <a:gd name="GluePoint4Y" fmla="*/ 181 h 241"/>
                  <a:gd name="GluePoint5X" fmla="*/ 91 w 243"/>
                  <a:gd name="GluePoint5Y" fmla="*/ 178 h 241"/>
                  <a:gd name="GluePoint6X" fmla="*/ 83 w 243"/>
                  <a:gd name="GluePoint6Y" fmla="*/ 175 h 241"/>
                  <a:gd name="GluePoint7X" fmla="*/ 42 w 243"/>
                  <a:gd name="GluePoint7Y" fmla="*/ 170 h 241"/>
                  <a:gd name="GluePoint8X" fmla="*/ 26 w 243"/>
                  <a:gd name="GluePoint8Y" fmla="*/ 151 h 241"/>
                  <a:gd name="GluePoint9X" fmla="*/ 15 w 243"/>
                  <a:gd name="GluePoint9Y" fmla="*/ 146 h 241"/>
                  <a:gd name="GluePoint10X" fmla="*/ 3 w 243"/>
                  <a:gd name="GluePoint10Y" fmla="*/ 122 h 241"/>
                  <a:gd name="GluePoint11X" fmla="*/ 10 w 243"/>
                  <a:gd name="GluePoint11Y" fmla="*/ 117 h 241"/>
                  <a:gd name="GluePoint12X" fmla="*/ 7 w 243"/>
                  <a:gd name="GluePoint12Y" fmla="*/ 67 h 241"/>
                  <a:gd name="GluePoint13X" fmla="*/ 0 w 243"/>
                  <a:gd name="GluePoint13Y" fmla="*/ 53 h 241"/>
                  <a:gd name="GluePoint14X" fmla="*/ 10 w 243"/>
                  <a:gd name="GluePoint14Y" fmla="*/ 48 h 241"/>
                  <a:gd name="GluePoint15X" fmla="*/ 13 w 243"/>
                  <a:gd name="GluePoint15Y" fmla="*/ 32 h 241"/>
                  <a:gd name="GluePoint16X" fmla="*/ 30 w 243"/>
                  <a:gd name="GluePoint16Y" fmla="*/ 14 h 241"/>
                  <a:gd name="GluePoint17X" fmla="*/ 30 w 243"/>
                  <a:gd name="GluePoint17Y" fmla="*/ 0 h 241"/>
                  <a:gd name="GluePoint18X" fmla="*/ 56 w 243"/>
                  <a:gd name="GluePoint18Y" fmla="*/ 5 h 241"/>
                  <a:gd name="GluePoint19X" fmla="*/ 86 w 243"/>
                  <a:gd name="GluePoint19Y" fmla="*/ 14 h 241"/>
                  <a:gd name="GluePoint20X" fmla="*/ 89 w 243"/>
                  <a:gd name="GluePoint20Y" fmla="*/ 24 h 241"/>
                  <a:gd name="GluePoint21X" fmla="*/ 100 w 243"/>
                  <a:gd name="GluePoint21Y" fmla="*/ 33 h 241"/>
                  <a:gd name="GluePoint22X" fmla="*/ 132 w 243"/>
                  <a:gd name="GluePoint22Y" fmla="*/ 43 h 241"/>
                  <a:gd name="GluePoint23X" fmla="*/ 143 w 243"/>
                  <a:gd name="GluePoint23Y" fmla="*/ 51 h 241"/>
                  <a:gd name="GluePoint24X" fmla="*/ 156 w 243"/>
                  <a:gd name="GluePoint24Y" fmla="*/ 45 h 241"/>
                  <a:gd name="GluePoint25X" fmla="*/ 156 w 243"/>
                  <a:gd name="GluePoint25Y" fmla="*/ 27 h 241"/>
                  <a:gd name="GluePoint26X" fmla="*/ 170 w 243"/>
                  <a:gd name="GluePoint26Y" fmla="*/ 8 h 241"/>
                  <a:gd name="GluePoint27X" fmla="*/ 197 w 243"/>
                  <a:gd name="GluePoint27Y" fmla="*/ 9 h 241"/>
                  <a:gd name="GluePoint28X" fmla="*/ 200 w 243"/>
                  <a:gd name="GluePoint28Y" fmla="*/ 16 h 241"/>
                  <a:gd name="GluePoint29X" fmla="*/ 213 w 243"/>
                  <a:gd name="GluePoint29Y" fmla="*/ 19 h 241"/>
                  <a:gd name="GluePoint30X" fmla="*/ 232 w 243"/>
                  <a:gd name="GluePoint30Y" fmla="*/ 27 h 241"/>
                  <a:gd name="GluePoint31X" fmla="*/ 227 w 243"/>
                  <a:gd name="GluePoint31Y" fmla="*/ 32 h 241"/>
                  <a:gd name="GluePoint32X" fmla="*/ 227 w 243"/>
                  <a:gd name="GluePoint32Y" fmla="*/ 54 h 241"/>
                  <a:gd name="GluePoint33X" fmla="*/ 231 w 243"/>
                  <a:gd name="GluePoint33Y" fmla="*/ 64 h 241"/>
                  <a:gd name="GluePoint34X" fmla="*/ 235 w 243"/>
                  <a:gd name="GluePoint34Y" fmla="*/ 72 h 241"/>
                  <a:gd name="GluePoint35X" fmla="*/ 237 w 243"/>
                  <a:gd name="GluePoint35Y" fmla="*/ 104 h 241"/>
                  <a:gd name="GluePoint36X" fmla="*/ 239 w 243"/>
                  <a:gd name="GluePoint36Y" fmla="*/ 135 h 241"/>
                  <a:gd name="GluePoint37X" fmla="*/ 240 w 243"/>
                  <a:gd name="GluePoint37Y" fmla="*/ 165 h 241"/>
                  <a:gd name="GluePoint38X" fmla="*/ 242 w 243"/>
                  <a:gd name="GluePoint38Y" fmla="*/ 196 h 241"/>
                  <a:gd name="GluePoint39X" fmla="*/ 243 w 243"/>
                  <a:gd name="GluePoint39Y" fmla="*/ 230 h 241"/>
                  <a:gd name="GluePoint40X" fmla="*/ 229 w 243"/>
                  <a:gd name="GluePoint40Y" fmla="*/ 241 h 2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</a:cxnLst>
                <a:rect l="textAreaLeft" t="textAreaTop" r="textAreaRight" b="textAreaBottom"/>
                <a:pathLst>
                  <a:path w="243" h="241">
                    <a:moveTo>
                      <a:pt x="229" y="241"/>
                    </a:moveTo>
                    <a:lnTo>
                      <a:pt x="213" y="231"/>
                    </a:lnTo>
                    <a:lnTo>
                      <a:pt x="197" y="223"/>
                    </a:lnTo>
                    <a:lnTo>
                      <a:pt x="183" y="215"/>
                    </a:lnTo>
                    <a:lnTo>
                      <a:pt x="167" y="207"/>
                    </a:lnTo>
                    <a:lnTo>
                      <a:pt x="151" y="198"/>
                    </a:lnTo>
                    <a:lnTo>
                      <a:pt x="137" y="189"/>
                    </a:lnTo>
                    <a:lnTo>
                      <a:pt x="121" y="181"/>
                    </a:lnTo>
                    <a:lnTo>
                      <a:pt x="107" y="172"/>
                    </a:lnTo>
                    <a:lnTo>
                      <a:pt x="91" y="178"/>
                    </a:lnTo>
                    <a:lnTo>
                      <a:pt x="86" y="180"/>
                    </a:lnTo>
                    <a:lnTo>
                      <a:pt x="83" y="175"/>
                    </a:lnTo>
                    <a:lnTo>
                      <a:pt x="75" y="170"/>
                    </a:lnTo>
                    <a:lnTo>
                      <a:pt x="42" y="170"/>
                    </a:lnTo>
                    <a:lnTo>
                      <a:pt x="34" y="156"/>
                    </a:lnTo>
                    <a:lnTo>
                      <a:pt x="26" y="151"/>
                    </a:lnTo>
                    <a:lnTo>
                      <a:pt x="18" y="151"/>
                    </a:lnTo>
                    <a:lnTo>
                      <a:pt x="15" y="146"/>
                    </a:lnTo>
                    <a:lnTo>
                      <a:pt x="13" y="138"/>
                    </a:lnTo>
                    <a:lnTo>
                      <a:pt x="3" y="122"/>
                    </a:lnTo>
                    <a:lnTo>
                      <a:pt x="3" y="120"/>
                    </a:lnTo>
                    <a:lnTo>
                      <a:pt x="10" y="117"/>
                    </a:lnTo>
                    <a:lnTo>
                      <a:pt x="10" y="95"/>
                    </a:lnTo>
                    <a:lnTo>
                      <a:pt x="7" y="67"/>
                    </a:lnTo>
                    <a:lnTo>
                      <a:pt x="0" y="58"/>
                    </a:lnTo>
                    <a:lnTo>
                      <a:pt x="0" y="53"/>
                    </a:lnTo>
                    <a:lnTo>
                      <a:pt x="3" y="50"/>
                    </a:lnTo>
                    <a:lnTo>
                      <a:pt x="10" y="48"/>
                    </a:lnTo>
                    <a:lnTo>
                      <a:pt x="15" y="43"/>
                    </a:lnTo>
                    <a:lnTo>
                      <a:pt x="13" y="32"/>
                    </a:lnTo>
                    <a:lnTo>
                      <a:pt x="15" y="27"/>
                    </a:lnTo>
                    <a:lnTo>
                      <a:pt x="30" y="14"/>
                    </a:lnTo>
                    <a:lnTo>
                      <a:pt x="32" y="11"/>
                    </a:lnTo>
                    <a:lnTo>
                      <a:pt x="30" y="0"/>
                    </a:lnTo>
                    <a:lnTo>
                      <a:pt x="45" y="6"/>
                    </a:lnTo>
                    <a:lnTo>
                      <a:pt x="56" y="5"/>
                    </a:lnTo>
                    <a:lnTo>
                      <a:pt x="65" y="8"/>
                    </a:lnTo>
                    <a:lnTo>
                      <a:pt x="86" y="14"/>
                    </a:lnTo>
                    <a:lnTo>
                      <a:pt x="88" y="16"/>
                    </a:lnTo>
                    <a:lnTo>
                      <a:pt x="89" y="24"/>
                    </a:lnTo>
                    <a:lnTo>
                      <a:pt x="96" y="32"/>
                    </a:lnTo>
                    <a:lnTo>
                      <a:pt x="100" y="33"/>
                    </a:lnTo>
                    <a:lnTo>
                      <a:pt x="123" y="38"/>
                    </a:lnTo>
                    <a:lnTo>
                      <a:pt x="132" y="43"/>
                    </a:lnTo>
                    <a:lnTo>
                      <a:pt x="138" y="50"/>
                    </a:lnTo>
                    <a:lnTo>
                      <a:pt x="143" y="51"/>
                    </a:lnTo>
                    <a:lnTo>
                      <a:pt x="151" y="50"/>
                    </a:lnTo>
                    <a:lnTo>
                      <a:pt x="156" y="45"/>
                    </a:lnTo>
                    <a:lnTo>
                      <a:pt x="159" y="37"/>
                    </a:lnTo>
                    <a:lnTo>
                      <a:pt x="156" y="27"/>
                    </a:lnTo>
                    <a:lnTo>
                      <a:pt x="156" y="19"/>
                    </a:lnTo>
                    <a:lnTo>
                      <a:pt x="170" y="8"/>
                    </a:lnTo>
                    <a:lnTo>
                      <a:pt x="186" y="5"/>
                    </a:lnTo>
                    <a:lnTo>
                      <a:pt x="197" y="9"/>
                    </a:lnTo>
                    <a:lnTo>
                      <a:pt x="200" y="11"/>
                    </a:lnTo>
                    <a:lnTo>
                      <a:pt x="200" y="16"/>
                    </a:lnTo>
                    <a:lnTo>
                      <a:pt x="204" y="17"/>
                    </a:lnTo>
                    <a:lnTo>
                      <a:pt x="213" y="19"/>
                    </a:lnTo>
                    <a:lnTo>
                      <a:pt x="229" y="22"/>
                    </a:lnTo>
                    <a:lnTo>
                      <a:pt x="232" y="27"/>
                    </a:lnTo>
                    <a:lnTo>
                      <a:pt x="231" y="27"/>
                    </a:lnTo>
                    <a:lnTo>
                      <a:pt x="227" y="32"/>
                    </a:lnTo>
                    <a:lnTo>
                      <a:pt x="231" y="50"/>
                    </a:lnTo>
                    <a:lnTo>
                      <a:pt x="227" y="54"/>
                    </a:lnTo>
                    <a:lnTo>
                      <a:pt x="229" y="61"/>
                    </a:lnTo>
                    <a:lnTo>
                      <a:pt x="231" y="64"/>
                    </a:lnTo>
                    <a:lnTo>
                      <a:pt x="231" y="67"/>
                    </a:lnTo>
                    <a:lnTo>
                      <a:pt x="235" y="72"/>
                    </a:lnTo>
                    <a:lnTo>
                      <a:pt x="237" y="88"/>
                    </a:lnTo>
                    <a:lnTo>
                      <a:pt x="237" y="104"/>
                    </a:lnTo>
                    <a:lnTo>
                      <a:pt x="239" y="119"/>
                    </a:lnTo>
                    <a:lnTo>
                      <a:pt x="239" y="135"/>
                    </a:lnTo>
                    <a:lnTo>
                      <a:pt x="240" y="149"/>
                    </a:lnTo>
                    <a:lnTo>
                      <a:pt x="240" y="165"/>
                    </a:lnTo>
                    <a:lnTo>
                      <a:pt x="242" y="181"/>
                    </a:lnTo>
                    <a:lnTo>
                      <a:pt x="242" y="196"/>
                    </a:lnTo>
                    <a:lnTo>
                      <a:pt x="242" y="214"/>
                    </a:lnTo>
                    <a:lnTo>
                      <a:pt x="243" y="230"/>
                    </a:lnTo>
                    <a:lnTo>
                      <a:pt x="227" y="230"/>
                    </a:lnTo>
                    <a:lnTo>
                      <a:pt x="229" y="24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59" name="Freeform 212"/>
              <p:cNvSpPr/>
              <p:nvPr/>
            </p:nvSpPr>
            <p:spPr>
              <a:xfrm>
                <a:off x="4390920" y="2390760"/>
                <a:ext cx="256680" cy="445680"/>
              </a:xfrm>
              <a:custGeom>
                <a:avLst/>
                <a:gdLst>
                  <a:gd name="textAreaLeft" fmla="*/ 0 w 256680"/>
                  <a:gd name="textAreaRight" fmla="*/ 257040 w 256680"/>
                  <a:gd name="textAreaTop" fmla="*/ 0 h 445680"/>
                  <a:gd name="textAreaBottom" fmla="*/ 446040 h 445680"/>
                  <a:gd name="GluePoint1X" fmla="*/ 160 w 162"/>
                  <a:gd name="GluePoint1Y" fmla="*/ 85 h 281"/>
                  <a:gd name="GluePoint2X" fmla="*/ 162 w 162"/>
                  <a:gd name="GluePoint2Y" fmla="*/ 117 h 281"/>
                  <a:gd name="GluePoint3X" fmla="*/ 146 w 162"/>
                  <a:gd name="GluePoint3Y" fmla="*/ 136 h 281"/>
                  <a:gd name="GluePoint4X" fmla="*/ 136 w 162"/>
                  <a:gd name="GluePoint4Y" fmla="*/ 156 h 281"/>
                  <a:gd name="GluePoint5X" fmla="*/ 133 w 162"/>
                  <a:gd name="GluePoint5Y" fmla="*/ 167 h 281"/>
                  <a:gd name="GluePoint6X" fmla="*/ 130 w 162"/>
                  <a:gd name="GluePoint6Y" fmla="*/ 183 h 281"/>
                  <a:gd name="GluePoint7X" fmla="*/ 138 w 162"/>
                  <a:gd name="GluePoint7Y" fmla="*/ 186 h 281"/>
                  <a:gd name="GluePoint8X" fmla="*/ 146 w 162"/>
                  <a:gd name="GluePoint8Y" fmla="*/ 214 h 281"/>
                  <a:gd name="GluePoint9X" fmla="*/ 144 w 162"/>
                  <a:gd name="GluePoint9Y" fmla="*/ 217 h 281"/>
                  <a:gd name="GluePoint10X" fmla="*/ 128 w 162"/>
                  <a:gd name="GluePoint10Y" fmla="*/ 225 h 281"/>
                  <a:gd name="GluePoint11X" fmla="*/ 119 w 162"/>
                  <a:gd name="GluePoint11Y" fmla="*/ 241 h 281"/>
                  <a:gd name="GluePoint12X" fmla="*/ 112 w 162"/>
                  <a:gd name="GluePoint12Y" fmla="*/ 247 h 281"/>
                  <a:gd name="GluePoint13X" fmla="*/ 87 w 162"/>
                  <a:gd name="GluePoint13Y" fmla="*/ 254 h 281"/>
                  <a:gd name="GluePoint14X" fmla="*/ 89 w 162"/>
                  <a:gd name="GluePoint14Y" fmla="*/ 260 h 281"/>
                  <a:gd name="GluePoint15X" fmla="*/ 69 w 162"/>
                  <a:gd name="GluePoint15Y" fmla="*/ 270 h 281"/>
                  <a:gd name="GluePoint16X" fmla="*/ 50 w 162"/>
                  <a:gd name="GluePoint16Y" fmla="*/ 273 h 281"/>
                  <a:gd name="GluePoint17X" fmla="*/ 41 w 162"/>
                  <a:gd name="GluePoint17Y" fmla="*/ 280 h 281"/>
                  <a:gd name="GluePoint18X" fmla="*/ 25 w 162"/>
                  <a:gd name="GluePoint18Y" fmla="*/ 259 h 281"/>
                  <a:gd name="GluePoint19X" fmla="*/ 15 w 162"/>
                  <a:gd name="GluePoint19Y" fmla="*/ 252 h 281"/>
                  <a:gd name="GluePoint20X" fmla="*/ 12 w 162"/>
                  <a:gd name="GluePoint20Y" fmla="*/ 238 h 281"/>
                  <a:gd name="GluePoint21X" fmla="*/ 28 w 162"/>
                  <a:gd name="GluePoint21Y" fmla="*/ 236 h 281"/>
                  <a:gd name="GluePoint22X" fmla="*/ 30 w 162"/>
                  <a:gd name="GluePoint22Y" fmla="*/ 230 h 281"/>
                  <a:gd name="GluePoint23X" fmla="*/ 23 w 162"/>
                  <a:gd name="GluePoint23Y" fmla="*/ 201 h 281"/>
                  <a:gd name="GluePoint24X" fmla="*/ 15 w 162"/>
                  <a:gd name="GluePoint24Y" fmla="*/ 183 h 281"/>
                  <a:gd name="GluePoint25X" fmla="*/ 11 w 162"/>
                  <a:gd name="GluePoint25Y" fmla="*/ 180 h 281"/>
                  <a:gd name="GluePoint26X" fmla="*/ 0 w 162"/>
                  <a:gd name="GluePoint26Y" fmla="*/ 159 h 281"/>
                  <a:gd name="GluePoint27X" fmla="*/ 3 w 162"/>
                  <a:gd name="GluePoint27Y" fmla="*/ 153 h 281"/>
                  <a:gd name="GluePoint28X" fmla="*/ 30 w 162"/>
                  <a:gd name="GluePoint28Y" fmla="*/ 114 h 281"/>
                  <a:gd name="GluePoint29X" fmla="*/ 35 w 162"/>
                  <a:gd name="GluePoint29Y" fmla="*/ 59 h 281"/>
                  <a:gd name="GluePoint30X" fmla="*/ 28 w 162"/>
                  <a:gd name="GluePoint30Y" fmla="*/ 45 h 281"/>
                  <a:gd name="GluePoint31X" fmla="*/ 22 w 162"/>
                  <a:gd name="GluePoint31Y" fmla="*/ 6 h 281"/>
                  <a:gd name="GluePoint32X" fmla="*/ 52 w 162"/>
                  <a:gd name="GluePoint32Y" fmla="*/ 9 h 281"/>
                  <a:gd name="GluePoint33X" fmla="*/ 82 w 162"/>
                  <a:gd name="GluePoint33Y" fmla="*/ 26 h 281"/>
                  <a:gd name="GluePoint34X" fmla="*/ 114 w 162"/>
                  <a:gd name="GluePoint34Y" fmla="*/ 43 h 281"/>
                  <a:gd name="GluePoint35X" fmla="*/ 144 w 162"/>
                  <a:gd name="GluePoint35Y" fmla="*/ 59 h 28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62" h="281">
                    <a:moveTo>
                      <a:pt x="160" y="69"/>
                    </a:moveTo>
                    <a:lnTo>
                      <a:pt x="160" y="85"/>
                    </a:lnTo>
                    <a:lnTo>
                      <a:pt x="160" y="101"/>
                    </a:lnTo>
                    <a:lnTo>
                      <a:pt x="162" y="117"/>
                    </a:lnTo>
                    <a:lnTo>
                      <a:pt x="162" y="133"/>
                    </a:lnTo>
                    <a:lnTo>
                      <a:pt x="146" y="136"/>
                    </a:lnTo>
                    <a:lnTo>
                      <a:pt x="144" y="145"/>
                    </a:lnTo>
                    <a:lnTo>
                      <a:pt x="136" y="156"/>
                    </a:lnTo>
                    <a:lnTo>
                      <a:pt x="136" y="164"/>
                    </a:lnTo>
                    <a:lnTo>
                      <a:pt x="133" y="167"/>
                    </a:lnTo>
                    <a:lnTo>
                      <a:pt x="133" y="175"/>
                    </a:lnTo>
                    <a:lnTo>
                      <a:pt x="130" y="183"/>
                    </a:lnTo>
                    <a:lnTo>
                      <a:pt x="130" y="188"/>
                    </a:lnTo>
                    <a:lnTo>
                      <a:pt x="138" y="186"/>
                    </a:lnTo>
                    <a:lnTo>
                      <a:pt x="138" y="196"/>
                    </a:lnTo>
                    <a:lnTo>
                      <a:pt x="146" y="214"/>
                    </a:lnTo>
                    <a:lnTo>
                      <a:pt x="146" y="215"/>
                    </a:lnTo>
                    <a:lnTo>
                      <a:pt x="144" y="217"/>
                    </a:lnTo>
                    <a:lnTo>
                      <a:pt x="131" y="220"/>
                    </a:lnTo>
                    <a:lnTo>
                      <a:pt x="128" y="225"/>
                    </a:lnTo>
                    <a:lnTo>
                      <a:pt x="130" y="230"/>
                    </a:lnTo>
                    <a:lnTo>
                      <a:pt x="119" y="241"/>
                    </a:lnTo>
                    <a:lnTo>
                      <a:pt x="117" y="244"/>
                    </a:lnTo>
                    <a:lnTo>
                      <a:pt x="112" y="247"/>
                    </a:lnTo>
                    <a:lnTo>
                      <a:pt x="109" y="251"/>
                    </a:lnTo>
                    <a:lnTo>
                      <a:pt x="87" y="254"/>
                    </a:lnTo>
                    <a:lnTo>
                      <a:pt x="87" y="257"/>
                    </a:lnTo>
                    <a:lnTo>
                      <a:pt x="89" y="260"/>
                    </a:lnTo>
                    <a:lnTo>
                      <a:pt x="82" y="270"/>
                    </a:lnTo>
                    <a:lnTo>
                      <a:pt x="69" y="270"/>
                    </a:lnTo>
                    <a:lnTo>
                      <a:pt x="55" y="278"/>
                    </a:lnTo>
                    <a:lnTo>
                      <a:pt x="50" y="273"/>
                    </a:lnTo>
                    <a:lnTo>
                      <a:pt x="47" y="276"/>
                    </a:lnTo>
                    <a:lnTo>
                      <a:pt x="41" y="280"/>
                    </a:lnTo>
                    <a:lnTo>
                      <a:pt x="31" y="281"/>
                    </a:lnTo>
                    <a:lnTo>
                      <a:pt x="25" y="259"/>
                    </a:lnTo>
                    <a:lnTo>
                      <a:pt x="23" y="255"/>
                    </a:lnTo>
                    <a:lnTo>
                      <a:pt x="15" y="252"/>
                    </a:lnTo>
                    <a:lnTo>
                      <a:pt x="11" y="243"/>
                    </a:lnTo>
                    <a:lnTo>
                      <a:pt x="12" y="238"/>
                    </a:lnTo>
                    <a:lnTo>
                      <a:pt x="14" y="236"/>
                    </a:lnTo>
                    <a:lnTo>
                      <a:pt x="28" y="236"/>
                    </a:lnTo>
                    <a:lnTo>
                      <a:pt x="30" y="235"/>
                    </a:lnTo>
                    <a:lnTo>
                      <a:pt x="30" y="230"/>
                    </a:lnTo>
                    <a:lnTo>
                      <a:pt x="22" y="217"/>
                    </a:lnTo>
                    <a:lnTo>
                      <a:pt x="23" y="201"/>
                    </a:lnTo>
                    <a:lnTo>
                      <a:pt x="19" y="186"/>
                    </a:lnTo>
                    <a:lnTo>
                      <a:pt x="15" y="183"/>
                    </a:lnTo>
                    <a:lnTo>
                      <a:pt x="15" y="180"/>
                    </a:lnTo>
                    <a:lnTo>
                      <a:pt x="11" y="180"/>
                    </a:lnTo>
                    <a:lnTo>
                      <a:pt x="3" y="169"/>
                    </a:lnTo>
                    <a:lnTo>
                      <a:pt x="0" y="159"/>
                    </a:lnTo>
                    <a:lnTo>
                      <a:pt x="0" y="156"/>
                    </a:lnTo>
                    <a:lnTo>
                      <a:pt x="3" y="153"/>
                    </a:lnTo>
                    <a:lnTo>
                      <a:pt x="4" y="146"/>
                    </a:lnTo>
                    <a:lnTo>
                      <a:pt x="30" y="114"/>
                    </a:lnTo>
                    <a:lnTo>
                      <a:pt x="30" y="83"/>
                    </a:lnTo>
                    <a:lnTo>
                      <a:pt x="35" y="59"/>
                    </a:lnTo>
                    <a:lnTo>
                      <a:pt x="38" y="51"/>
                    </a:lnTo>
                    <a:lnTo>
                      <a:pt x="28" y="45"/>
                    </a:lnTo>
                    <a:lnTo>
                      <a:pt x="23" y="34"/>
                    </a:lnTo>
                    <a:lnTo>
                      <a:pt x="22" y="6"/>
                    </a:lnTo>
                    <a:lnTo>
                      <a:pt x="38" y="0"/>
                    </a:lnTo>
                    <a:lnTo>
                      <a:pt x="52" y="9"/>
                    </a:lnTo>
                    <a:lnTo>
                      <a:pt x="68" y="17"/>
                    </a:lnTo>
                    <a:lnTo>
                      <a:pt x="82" y="26"/>
                    </a:lnTo>
                    <a:lnTo>
                      <a:pt x="98" y="35"/>
                    </a:lnTo>
                    <a:lnTo>
                      <a:pt x="114" y="43"/>
                    </a:lnTo>
                    <a:lnTo>
                      <a:pt x="128" y="51"/>
                    </a:lnTo>
                    <a:lnTo>
                      <a:pt x="144" y="59"/>
                    </a:lnTo>
                    <a:lnTo>
                      <a:pt x="160" y="6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60" name="Freeform 213"/>
              <p:cNvSpPr/>
              <p:nvPr/>
            </p:nvSpPr>
            <p:spPr>
              <a:xfrm>
                <a:off x="3765600" y="2039760"/>
                <a:ext cx="279000" cy="229680"/>
              </a:xfrm>
              <a:custGeom>
                <a:avLst/>
                <a:gdLst>
                  <a:gd name="textAreaLeft" fmla="*/ 0 w 279000"/>
                  <a:gd name="textAreaRight" fmla="*/ 279360 w 279000"/>
                  <a:gd name="textAreaTop" fmla="*/ 0 h 229680"/>
                  <a:gd name="textAreaBottom" fmla="*/ 230040 h 229680"/>
                  <a:gd name="GluePoint1X" fmla="*/ 63 w 176"/>
                  <a:gd name="GluePoint1Y" fmla="*/ 145 h 145"/>
                  <a:gd name="GluePoint2X" fmla="*/ 47 w 176"/>
                  <a:gd name="GluePoint2Y" fmla="*/ 145 h 145"/>
                  <a:gd name="GluePoint3X" fmla="*/ 31 w 176"/>
                  <a:gd name="GluePoint3Y" fmla="*/ 145 h 145"/>
                  <a:gd name="GluePoint4X" fmla="*/ 16 w 176"/>
                  <a:gd name="GluePoint4Y" fmla="*/ 145 h 145"/>
                  <a:gd name="GluePoint5X" fmla="*/ 0 w 176"/>
                  <a:gd name="GluePoint5Y" fmla="*/ 145 h 145"/>
                  <a:gd name="GluePoint6X" fmla="*/ 0 w 176"/>
                  <a:gd name="GluePoint6Y" fmla="*/ 142 h 145"/>
                  <a:gd name="GluePoint7X" fmla="*/ 20 w 176"/>
                  <a:gd name="GluePoint7Y" fmla="*/ 136 h 145"/>
                  <a:gd name="GluePoint8X" fmla="*/ 27 w 176"/>
                  <a:gd name="GluePoint8Y" fmla="*/ 129 h 145"/>
                  <a:gd name="GluePoint9X" fmla="*/ 39 w 176"/>
                  <a:gd name="GluePoint9Y" fmla="*/ 119 h 145"/>
                  <a:gd name="GluePoint10X" fmla="*/ 44 w 176"/>
                  <a:gd name="GluePoint10Y" fmla="*/ 111 h 145"/>
                  <a:gd name="GluePoint11X" fmla="*/ 49 w 176"/>
                  <a:gd name="GluePoint11Y" fmla="*/ 103 h 145"/>
                  <a:gd name="GluePoint12X" fmla="*/ 49 w 176"/>
                  <a:gd name="GluePoint12Y" fmla="*/ 99 h 145"/>
                  <a:gd name="GluePoint13X" fmla="*/ 47 w 176"/>
                  <a:gd name="GluePoint13Y" fmla="*/ 94 h 145"/>
                  <a:gd name="GluePoint14X" fmla="*/ 49 w 176"/>
                  <a:gd name="GluePoint14Y" fmla="*/ 81 h 145"/>
                  <a:gd name="GluePoint15X" fmla="*/ 54 w 176"/>
                  <a:gd name="GluePoint15Y" fmla="*/ 71 h 145"/>
                  <a:gd name="GluePoint16X" fmla="*/ 57 w 176"/>
                  <a:gd name="GluePoint16Y" fmla="*/ 70 h 145"/>
                  <a:gd name="GluePoint17X" fmla="*/ 58 w 176"/>
                  <a:gd name="GluePoint17Y" fmla="*/ 60 h 145"/>
                  <a:gd name="GluePoint18X" fmla="*/ 70 w 176"/>
                  <a:gd name="GluePoint18Y" fmla="*/ 47 h 145"/>
                  <a:gd name="GluePoint19X" fmla="*/ 85 w 176"/>
                  <a:gd name="GluePoint19Y" fmla="*/ 39 h 145"/>
                  <a:gd name="GluePoint20X" fmla="*/ 95 w 176"/>
                  <a:gd name="GluePoint20Y" fmla="*/ 33 h 145"/>
                  <a:gd name="GluePoint21X" fmla="*/ 100 w 176"/>
                  <a:gd name="GluePoint21Y" fmla="*/ 25 h 145"/>
                  <a:gd name="GluePoint22X" fmla="*/ 108 w 176"/>
                  <a:gd name="GluePoint22Y" fmla="*/ 4 h 145"/>
                  <a:gd name="GluePoint23X" fmla="*/ 114 w 176"/>
                  <a:gd name="GluePoint23Y" fmla="*/ 0 h 145"/>
                  <a:gd name="GluePoint24X" fmla="*/ 120 w 176"/>
                  <a:gd name="GluePoint24Y" fmla="*/ 10 h 145"/>
                  <a:gd name="GluePoint25X" fmla="*/ 128 w 176"/>
                  <a:gd name="GluePoint25Y" fmla="*/ 13 h 145"/>
                  <a:gd name="GluePoint26X" fmla="*/ 149 w 176"/>
                  <a:gd name="GluePoint26Y" fmla="*/ 12 h 145"/>
                  <a:gd name="GluePoint27X" fmla="*/ 155 w 176"/>
                  <a:gd name="GluePoint27Y" fmla="*/ 15 h 145"/>
                  <a:gd name="GluePoint28X" fmla="*/ 157 w 176"/>
                  <a:gd name="GluePoint28Y" fmla="*/ 15 h 145"/>
                  <a:gd name="GluePoint29X" fmla="*/ 163 w 176"/>
                  <a:gd name="GluePoint29Y" fmla="*/ 15 h 145"/>
                  <a:gd name="GluePoint30X" fmla="*/ 162 w 176"/>
                  <a:gd name="GluePoint30Y" fmla="*/ 17 h 145"/>
                  <a:gd name="GluePoint31X" fmla="*/ 162 w 176"/>
                  <a:gd name="GluePoint31Y" fmla="*/ 18 h 145"/>
                  <a:gd name="GluePoint32X" fmla="*/ 166 w 176"/>
                  <a:gd name="GluePoint32Y" fmla="*/ 21 h 145"/>
                  <a:gd name="GluePoint33X" fmla="*/ 165 w 176"/>
                  <a:gd name="GluePoint33Y" fmla="*/ 21 h 145"/>
                  <a:gd name="GluePoint34X" fmla="*/ 166 w 176"/>
                  <a:gd name="GluePoint34Y" fmla="*/ 25 h 145"/>
                  <a:gd name="GluePoint35X" fmla="*/ 165 w 176"/>
                  <a:gd name="GluePoint35Y" fmla="*/ 26 h 145"/>
                  <a:gd name="GluePoint36X" fmla="*/ 166 w 176"/>
                  <a:gd name="GluePoint36Y" fmla="*/ 31 h 145"/>
                  <a:gd name="GluePoint37X" fmla="*/ 166 w 176"/>
                  <a:gd name="GluePoint37Y" fmla="*/ 37 h 145"/>
                  <a:gd name="GluePoint38X" fmla="*/ 168 w 176"/>
                  <a:gd name="GluePoint38Y" fmla="*/ 41 h 145"/>
                  <a:gd name="GluePoint39X" fmla="*/ 168 w 176"/>
                  <a:gd name="GluePoint39Y" fmla="*/ 45 h 145"/>
                  <a:gd name="GluePoint40X" fmla="*/ 170 w 176"/>
                  <a:gd name="GluePoint40Y" fmla="*/ 52 h 145"/>
                  <a:gd name="GluePoint41X" fmla="*/ 171 w 176"/>
                  <a:gd name="GluePoint41Y" fmla="*/ 55 h 145"/>
                  <a:gd name="GluePoint42X" fmla="*/ 176 w 176"/>
                  <a:gd name="GluePoint42Y" fmla="*/ 60 h 145"/>
                  <a:gd name="GluePoint43X" fmla="*/ 173 w 176"/>
                  <a:gd name="GluePoint43Y" fmla="*/ 63 h 145"/>
                  <a:gd name="GluePoint44X" fmla="*/ 174 w 176"/>
                  <a:gd name="GluePoint44Y" fmla="*/ 66 h 145"/>
                  <a:gd name="GluePoint45X" fmla="*/ 149 w 176"/>
                  <a:gd name="GluePoint45Y" fmla="*/ 66 h 145"/>
                  <a:gd name="GluePoint46X" fmla="*/ 147 w 176"/>
                  <a:gd name="GluePoint46Y" fmla="*/ 71 h 145"/>
                  <a:gd name="GluePoint47X" fmla="*/ 136 w 176"/>
                  <a:gd name="GluePoint47Y" fmla="*/ 74 h 145"/>
                  <a:gd name="GluePoint48X" fmla="*/ 135 w 176"/>
                  <a:gd name="GluePoint48Y" fmla="*/ 78 h 145"/>
                  <a:gd name="GluePoint49X" fmla="*/ 136 w 176"/>
                  <a:gd name="GluePoint49Y" fmla="*/ 79 h 145"/>
                  <a:gd name="GluePoint50X" fmla="*/ 135 w 176"/>
                  <a:gd name="GluePoint50Y" fmla="*/ 84 h 145"/>
                  <a:gd name="GluePoint51X" fmla="*/ 138 w 176"/>
                  <a:gd name="GluePoint51Y" fmla="*/ 86 h 145"/>
                  <a:gd name="GluePoint52X" fmla="*/ 138 w 176"/>
                  <a:gd name="GluePoint52Y" fmla="*/ 87 h 145"/>
                  <a:gd name="GluePoint53X" fmla="*/ 120 w 176"/>
                  <a:gd name="GluePoint53Y" fmla="*/ 94 h 145"/>
                  <a:gd name="GluePoint54X" fmla="*/ 114 w 176"/>
                  <a:gd name="GluePoint54Y" fmla="*/ 102 h 145"/>
                  <a:gd name="GluePoint55X" fmla="*/ 109 w 176"/>
                  <a:gd name="GluePoint55Y" fmla="*/ 105 h 145"/>
                  <a:gd name="GluePoint56X" fmla="*/ 95 w 176"/>
                  <a:gd name="GluePoint56Y" fmla="*/ 107 h 145"/>
                  <a:gd name="GluePoint57X" fmla="*/ 93 w 176"/>
                  <a:gd name="GluePoint57Y" fmla="*/ 111 h 145"/>
                  <a:gd name="GluePoint58X" fmla="*/ 87 w 176"/>
                  <a:gd name="GluePoint58Y" fmla="*/ 110 h 145"/>
                  <a:gd name="GluePoint59X" fmla="*/ 81 w 176"/>
                  <a:gd name="GluePoint59Y" fmla="*/ 115 h 145"/>
                  <a:gd name="GluePoint60X" fmla="*/ 78 w 176"/>
                  <a:gd name="GluePoint60Y" fmla="*/ 116 h 145"/>
                  <a:gd name="GluePoint61X" fmla="*/ 71 w 176"/>
                  <a:gd name="GluePoint61Y" fmla="*/ 119 h 145"/>
                  <a:gd name="GluePoint62X" fmla="*/ 65 w 176"/>
                  <a:gd name="GluePoint62Y" fmla="*/ 124 h 145"/>
                  <a:gd name="GluePoint63X" fmla="*/ 63 w 176"/>
                  <a:gd name="GluePoint63Y" fmla="*/ 145 h 1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76" h="145">
                    <a:moveTo>
                      <a:pt x="63" y="145"/>
                    </a:moveTo>
                    <a:lnTo>
                      <a:pt x="47" y="145"/>
                    </a:lnTo>
                    <a:lnTo>
                      <a:pt x="31" y="145"/>
                    </a:lnTo>
                    <a:lnTo>
                      <a:pt x="16" y="145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20" y="136"/>
                    </a:lnTo>
                    <a:lnTo>
                      <a:pt x="27" y="129"/>
                    </a:lnTo>
                    <a:lnTo>
                      <a:pt x="39" y="119"/>
                    </a:lnTo>
                    <a:lnTo>
                      <a:pt x="44" y="111"/>
                    </a:lnTo>
                    <a:lnTo>
                      <a:pt x="49" y="103"/>
                    </a:lnTo>
                    <a:lnTo>
                      <a:pt x="49" y="99"/>
                    </a:lnTo>
                    <a:lnTo>
                      <a:pt x="47" y="94"/>
                    </a:lnTo>
                    <a:lnTo>
                      <a:pt x="49" y="81"/>
                    </a:lnTo>
                    <a:lnTo>
                      <a:pt x="54" y="71"/>
                    </a:lnTo>
                    <a:lnTo>
                      <a:pt x="57" y="70"/>
                    </a:lnTo>
                    <a:lnTo>
                      <a:pt x="58" y="60"/>
                    </a:lnTo>
                    <a:lnTo>
                      <a:pt x="70" y="47"/>
                    </a:lnTo>
                    <a:lnTo>
                      <a:pt x="85" y="39"/>
                    </a:lnTo>
                    <a:lnTo>
                      <a:pt x="95" y="33"/>
                    </a:lnTo>
                    <a:lnTo>
                      <a:pt x="100" y="25"/>
                    </a:lnTo>
                    <a:lnTo>
                      <a:pt x="108" y="4"/>
                    </a:lnTo>
                    <a:lnTo>
                      <a:pt x="114" y="0"/>
                    </a:lnTo>
                    <a:lnTo>
                      <a:pt x="120" y="10"/>
                    </a:lnTo>
                    <a:lnTo>
                      <a:pt x="128" y="13"/>
                    </a:lnTo>
                    <a:lnTo>
                      <a:pt x="149" y="12"/>
                    </a:lnTo>
                    <a:lnTo>
                      <a:pt x="155" y="15"/>
                    </a:lnTo>
                    <a:lnTo>
                      <a:pt x="157" y="15"/>
                    </a:lnTo>
                    <a:lnTo>
                      <a:pt x="163" y="15"/>
                    </a:lnTo>
                    <a:lnTo>
                      <a:pt x="162" y="17"/>
                    </a:lnTo>
                    <a:lnTo>
                      <a:pt x="162" y="18"/>
                    </a:lnTo>
                    <a:lnTo>
                      <a:pt x="166" y="21"/>
                    </a:lnTo>
                    <a:lnTo>
                      <a:pt x="165" y="21"/>
                    </a:lnTo>
                    <a:lnTo>
                      <a:pt x="166" y="25"/>
                    </a:lnTo>
                    <a:lnTo>
                      <a:pt x="165" y="26"/>
                    </a:lnTo>
                    <a:lnTo>
                      <a:pt x="166" y="31"/>
                    </a:lnTo>
                    <a:lnTo>
                      <a:pt x="166" y="37"/>
                    </a:lnTo>
                    <a:lnTo>
                      <a:pt x="168" y="41"/>
                    </a:lnTo>
                    <a:lnTo>
                      <a:pt x="168" y="45"/>
                    </a:lnTo>
                    <a:lnTo>
                      <a:pt x="170" y="52"/>
                    </a:lnTo>
                    <a:lnTo>
                      <a:pt x="171" y="55"/>
                    </a:lnTo>
                    <a:lnTo>
                      <a:pt x="176" y="60"/>
                    </a:lnTo>
                    <a:lnTo>
                      <a:pt x="173" y="63"/>
                    </a:lnTo>
                    <a:lnTo>
                      <a:pt x="174" y="66"/>
                    </a:lnTo>
                    <a:lnTo>
                      <a:pt x="149" y="66"/>
                    </a:lnTo>
                    <a:lnTo>
                      <a:pt x="147" y="71"/>
                    </a:lnTo>
                    <a:lnTo>
                      <a:pt x="136" y="74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5" y="84"/>
                    </a:lnTo>
                    <a:lnTo>
                      <a:pt x="138" y="86"/>
                    </a:lnTo>
                    <a:lnTo>
                      <a:pt x="138" y="87"/>
                    </a:lnTo>
                    <a:lnTo>
                      <a:pt x="120" y="94"/>
                    </a:lnTo>
                    <a:lnTo>
                      <a:pt x="114" y="102"/>
                    </a:lnTo>
                    <a:lnTo>
                      <a:pt x="109" y="105"/>
                    </a:lnTo>
                    <a:lnTo>
                      <a:pt x="95" y="107"/>
                    </a:lnTo>
                    <a:lnTo>
                      <a:pt x="93" y="111"/>
                    </a:lnTo>
                    <a:lnTo>
                      <a:pt x="87" y="110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1" y="119"/>
                    </a:lnTo>
                    <a:lnTo>
                      <a:pt x="65" y="124"/>
                    </a:lnTo>
                    <a:lnTo>
                      <a:pt x="63" y="14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61" name="Freeform 214"/>
              <p:cNvSpPr/>
              <p:nvPr/>
            </p:nvSpPr>
            <p:spPr>
              <a:xfrm>
                <a:off x="3664080" y="2282760"/>
                <a:ext cx="290160" cy="347400"/>
              </a:xfrm>
              <a:custGeom>
                <a:avLst/>
                <a:gdLst>
                  <a:gd name="textAreaLeft" fmla="*/ 0 w 290160"/>
                  <a:gd name="textAreaRight" fmla="*/ 290520 w 290160"/>
                  <a:gd name="textAreaTop" fmla="*/ 0 h 347400"/>
                  <a:gd name="textAreaBottom" fmla="*/ 347760 h 347400"/>
                  <a:gd name="GluePoint1X" fmla="*/ 119 w 183"/>
                  <a:gd name="GluePoint1Y" fmla="*/ 206 h 219"/>
                  <a:gd name="GluePoint2X" fmla="*/ 154 w 183"/>
                  <a:gd name="GluePoint2Y" fmla="*/ 206 h 219"/>
                  <a:gd name="GluePoint3X" fmla="*/ 175 w 183"/>
                  <a:gd name="GluePoint3Y" fmla="*/ 193 h 219"/>
                  <a:gd name="GluePoint4X" fmla="*/ 167 w 183"/>
                  <a:gd name="GluePoint4Y" fmla="*/ 171 h 219"/>
                  <a:gd name="GluePoint5X" fmla="*/ 164 w 183"/>
                  <a:gd name="GluePoint5Y" fmla="*/ 134 h 219"/>
                  <a:gd name="GluePoint6X" fmla="*/ 161 w 183"/>
                  <a:gd name="GluePoint6Y" fmla="*/ 97 h 219"/>
                  <a:gd name="GluePoint7X" fmla="*/ 157 w 183"/>
                  <a:gd name="GluePoint7Y" fmla="*/ 58 h 219"/>
                  <a:gd name="GluePoint8X" fmla="*/ 169 w 183"/>
                  <a:gd name="GluePoint8Y" fmla="*/ 39 h 219"/>
                  <a:gd name="GluePoint9X" fmla="*/ 169 w 183"/>
                  <a:gd name="GluePoint9Y" fmla="*/ 29 h 219"/>
                  <a:gd name="GluePoint10X" fmla="*/ 142 w 183"/>
                  <a:gd name="GluePoint10Y" fmla="*/ 10 h 219"/>
                  <a:gd name="GluePoint11X" fmla="*/ 127 w 183"/>
                  <a:gd name="GluePoint11Y" fmla="*/ 21 h 219"/>
                  <a:gd name="GluePoint12X" fmla="*/ 103 w 183"/>
                  <a:gd name="GluePoint12Y" fmla="*/ 21 h 219"/>
                  <a:gd name="GluePoint13X" fmla="*/ 80 w 183"/>
                  <a:gd name="GluePoint13Y" fmla="*/ 21 h 219"/>
                  <a:gd name="GluePoint14X" fmla="*/ 78 w 183"/>
                  <a:gd name="GluePoint14Y" fmla="*/ 50 h 219"/>
                  <a:gd name="GluePoint15X" fmla="*/ 64 w 183"/>
                  <a:gd name="GluePoint15Y" fmla="*/ 69 h 219"/>
                  <a:gd name="GluePoint16X" fmla="*/ 61 w 183"/>
                  <a:gd name="GluePoint16Y" fmla="*/ 87 h 219"/>
                  <a:gd name="GluePoint17X" fmla="*/ 48 w 183"/>
                  <a:gd name="GluePoint17Y" fmla="*/ 102 h 219"/>
                  <a:gd name="GluePoint18X" fmla="*/ 19 w 183"/>
                  <a:gd name="GluePoint18Y" fmla="*/ 103 h 219"/>
                  <a:gd name="GluePoint19X" fmla="*/ 0 w 183"/>
                  <a:gd name="GluePoint19Y" fmla="*/ 110 h 219"/>
                  <a:gd name="GluePoint20X" fmla="*/ 7 w 183"/>
                  <a:gd name="GluePoint20Y" fmla="*/ 116 h 219"/>
                  <a:gd name="GluePoint21X" fmla="*/ 11 w 183"/>
                  <a:gd name="GluePoint21Y" fmla="*/ 121 h 219"/>
                  <a:gd name="GluePoint22X" fmla="*/ 11 w 183"/>
                  <a:gd name="GluePoint22Y" fmla="*/ 131 h 219"/>
                  <a:gd name="GluePoint23X" fmla="*/ 11 w 183"/>
                  <a:gd name="GluePoint23Y" fmla="*/ 145 h 219"/>
                  <a:gd name="GluePoint24X" fmla="*/ 13 w 183"/>
                  <a:gd name="GluePoint24Y" fmla="*/ 167 h 219"/>
                  <a:gd name="GluePoint25X" fmla="*/ 8 w 183"/>
                  <a:gd name="GluePoint25Y" fmla="*/ 188 h 219"/>
                  <a:gd name="GluePoint26X" fmla="*/ 26 w 183"/>
                  <a:gd name="GluePoint26Y" fmla="*/ 185 h 219"/>
                  <a:gd name="GluePoint27X" fmla="*/ 45 w 183"/>
                  <a:gd name="GluePoint27Y" fmla="*/ 195 h 219"/>
                  <a:gd name="GluePoint28X" fmla="*/ 54 w 183"/>
                  <a:gd name="GluePoint28Y" fmla="*/ 203 h 219"/>
                  <a:gd name="GluePoint29X" fmla="*/ 61 w 183"/>
                  <a:gd name="GluePoint29Y" fmla="*/ 209 h 219"/>
                  <a:gd name="GluePoint30X" fmla="*/ 70 w 183"/>
                  <a:gd name="GluePoint30Y" fmla="*/ 219 h 219"/>
                  <a:gd name="GluePoint31X" fmla="*/ 83 w 183"/>
                  <a:gd name="GluePoint31Y" fmla="*/ 200 h 219"/>
                  <a:gd name="GluePoint32X" fmla="*/ 89 w 183"/>
                  <a:gd name="GluePoint32Y" fmla="*/ 211 h 219"/>
                  <a:gd name="GluePoint33X" fmla="*/ 102 w 183"/>
                  <a:gd name="GluePoint33Y" fmla="*/ 206 h 2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83" h="219">
                    <a:moveTo>
                      <a:pt x="102" y="206"/>
                    </a:moveTo>
                    <a:lnTo>
                      <a:pt x="119" y="206"/>
                    </a:lnTo>
                    <a:lnTo>
                      <a:pt x="137" y="206"/>
                    </a:lnTo>
                    <a:lnTo>
                      <a:pt x="154" y="206"/>
                    </a:lnTo>
                    <a:lnTo>
                      <a:pt x="172" y="208"/>
                    </a:lnTo>
                    <a:lnTo>
                      <a:pt x="175" y="193"/>
                    </a:lnTo>
                    <a:lnTo>
                      <a:pt x="169" y="190"/>
                    </a:lnTo>
                    <a:lnTo>
                      <a:pt x="167" y="171"/>
                    </a:lnTo>
                    <a:lnTo>
                      <a:pt x="165" y="153"/>
                    </a:lnTo>
                    <a:lnTo>
                      <a:pt x="164" y="134"/>
                    </a:lnTo>
                    <a:lnTo>
                      <a:pt x="162" y="114"/>
                    </a:lnTo>
                    <a:lnTo>
                      <a:pt x="161" y="97"/>
                    </a:lnTo>
                    <a:lnTo>
                      <a:pt x="159" y="77"/>
                    </a:lnTo>
                    <a:lnTo>
                      <a:pt x="157" y="58"/>
                    </a:lnTo>
                    <a:lnTo>
                      <a:pt x="156" y="39"/>
                    </a:lnTo>
                    <a:lnTo>
                      <a:pt x="169" y="39"/>
                    </a:lnTo>
                    <a:lnTo>
                      <a:pt x="183" y="40"/>
                    </a:lnTo>
                    <a:lnTo>
                      <a:pt x="169" y="29"/>
                    </a:lnTo>
                    <a:lnTo>
                      <a:pt x="154" y="20"/>
                    </a:lnTo>
                    <a:lnTo>
                      <a:pt x="142" y="10"/>
                    </a:lnTo>
                    <a:lnTo>
                      <a:pt x="127" y="0"/>
                    </a:lnTo>
                    <a:lnTo>
                      <a:pt x="127" y="21"/>
                    </a:lnTo>
                    <a:lnTo>
                      <a:pt x="115" y="21"/>
                    </a:lnTo>
                    <a:lnTo>
                      <a:pt x="103" y="21"/>
                    </a:lnTo>
                    <a:lnTo>
                      <a:pt x="91" y="21"/>
                    </a:lnTo>
                    <a:lnTo>
                      <a:pt x="80" y="21"/>
                    </a:lnTo>
                    <a:lnTo>
                      <a:pt x="80" y="34"/>
                    </a:lnTo>
                    <a:lnTo>
                      <a:pt x="78" y="50"/>
                    </a:lnTo>
                    <a:lnTo>
                      <a:pt x="78" y="66"/>
                    </a:lnTo>
                    <a:lnTo>
                      <a:pt x="64" y="69"/>
                    </a:lnTo>
                    <a:lnTo>
                      <a:pt x="61" y="76"/>
                    </a:lnTo>
                    <a:lnTo>
                      <a:pt x="61" y="87"/>
                    </a:lnTo>
                    <a:lnTo>
                      <a:pt x="61" y="102"/>
                    </a:lnTo>
                    <a:lnTo>
                      <a:pt x="48" y="102"/>
                    </a:lnTo>
                    <a:lnTo>
                      <a:pt x="34" y="103"/>
                    </a:lnTo>
                    <a:lnTo>
                      <a:pt x="19" y="103"/>
                    </a:lnTo>
                    <a:lnTo>
                      <a:pt x="5" y="103"/>
                    </a:lnTo>
                    <a:lnTo>
                      <a:pt x="0" y="110"/>
                    </a:lnTo>
                    <a:lnTo>
                      <a:pt x="3" y="108"/>
                    </a:lnTo>
                    <a:lnTo>
                      <a:pt x="7" y="116"/>
                    </a:lnTo>
                    <a:lnTo>
                      <a:pt x="8" y="116"/>
                    </a:lnTo>
                    <a:lnTo>
                      <a:pt x="11" y="121"/>
                    </a:lnTo>
                    <a:lnTo>
                      <a:pt x="11" y="127"/>
                    </a:lnTo>
                    <a:lnTo>
                      <a:pt x="11" y="131"/>
                    </a:lnTo>
                    <a:lnTo>
                      <a:pt x="7" y="139"/>
                    </a:lnTo>
                    <a:lnTo>
                      <a:pt x="11" y="145"/>
                    </a:lnTo>
                    <a:lnTo>
                      <a:pt x="13" y="153"/>
                    </a:lnTo>
                    <a:lnTo>
                      <a:pt x="13" y="167"/>
                    </a:lnTo>
                    <a:lnTo>
                      <a:pt x="5" y="195"/>
                    </a:lnTo>
                    <a:lnTo>
                      <a:pt x="8" y="188"/>
                    </a:lnTo>
                    <a:lnTo>
                      <a:pt x="18" y="188"/>
                    </a:lnTo>
                    <a:lnTo>
                      <a:pt x="26" y="185"/>
                    </a:lnTo>
                    <a:lnTo>
                      <a:pt x="37" y="185"/>
                    </a:lnTo>
                    <a:lnTo>
                      <a:pt x="45" y="195"/>
                    </a:lnTo>
                    <a:lnTo>
                      <a:pt x="51" y="195"/>
                    </a:lnTo>
                    <a:lnTo>
                      <a:pt x="54" y="203"/>
                    </a:lnTo>
                    <a:lnTo>
                      <a:pt x="59" y="206"/>
                    </a:lnTo>
                    <a:lnTo>
                      <a:pt x="61" y="209"/>
                    </a:lnTo>
                    <a:lnTo>
                      <a:pt x="59" y="211"/>
                    </a:lnTo>
                    <a:lnTo>
                      <a:pt x="70" y="219"/>
                    </a:lnTo>
                    <a:lnTo>
                      <a:pt x="76" y="213"/>
                    </a:lnTo>
                    <a:lnTo>
                      <a:pt x="83" y="200"/>
                    </a:lnTo>
                    <a:lnTo>
                      <a:pt x="86" y="201"/>
                    </a:lnTo>
                    <a:lnTo>
                      <a:pt x="89" y="211"/>
                    </a:lnTo>
                    <a:lnTo>
                      <a:pt x="94" y="213"/>
                    </a:lnTo>
                    <a:lnTo>
                      <a:pt x="102" y="20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62" name="Freeform 215"/>
              <p:cNvSpPr/>
              <p:nvPr/>
            </p:nvSpPr>
            <p:spPr>
              <a:xfrm>
                <a:off x="3664080" y="2270160"/>
                <a:ext cx="201240" cy="186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186840"/>
                  <a:gd name="textAreaBottom" fmla="*/ 187200 h 186840"/>
                  <a:gd name="GluePoint1X" fmla="*/ 127 w 127"/>
                  <a:gd name="GluePoint1Y" fmla="*/ 29 h 118"/>
                  <a:gd name="GluePoint2X" fmla="*/ 115 w 127"/>
                  <a:gd name="GluePoint2Y" fmla="*/ 29 h 118"/>
                  <a:gd name="GluePoint3X" fmla="*/ 103 w 127"/>
                  <a:gd name="GluePoint3Y" fmla="*/ 29 h 118"/>
                  <a:gd name="GluePoint4X" fmla="*/ 91 w 127"/>
                  <a:gd name="GluePoint4Y" fmla="*/ 29 h 118"/>
                  <a:gd name="GluePoint5X" fmla="*/ 80 w 127"/>
                  <a:gd name="GluePoint5Y" fmla="*/ 29 h 118"/>
                  <a:gd name="GluePoint6X" fmla="*/ 80 w 127"/>
                  <a:gd name="GluePoint6Y" fmla="*/ 42 h 118"/>
                  <a:gd name="GluePoint7X" fmla="*/ 78 w 127"/>
                  <a:gd name="GluePoint7Y" fmla="*/ 58 h 118"/>
                  <a:gd name="GluePoint8X" fmla="*/ 78 w 127"/>
                  <a:gd name="GluePoint8Y" fmla="*/ 74 h 118"/>
                  <a:gd name="GluePoint9X" fmla="*/ 64 w 127"/>
                  <a:gd name="GluePoint9Y" fmla="*/ 77 h 118"/>
                  <a:gd name="GluePoint10X" fmla="*/ 61 w 127"/>
                  <a:gd name="GluePoint10Y" fmla="*/ 84 h 118"/>
                  <a:gd name="GluePoint11X" fmla="*/ 61 w 127"/>
                  <a:gd name="GluePoint11Y" fmla="*/ 95 h 118"/>
                  <a:gd name="GluePoint12X" fmla="*/ 61 w 127"/>
                  <a:gd name="GluePoint12Y" fmla="*/ 110 h 118"/>
                  <a:gd name="GluePoint13X" fmla="*/ 48 w 127"/>
                  <a:gd name="GluePoint13Y" fmla="*/ 110 h 118"/>
                  <a:gd name="GluePoint14X" fmla="*/ 34 w 127"/>
                  <a:gd name="GluePoint14Y" fmla="*/ 111 h 118"/>
                  <a:gd name="GluePoint15X" fmla="*/ 19 w 127"/>
                  <a:gd name="GluePoint15Y" fmla="*/ 111 h 118"/>
                  <a:gd name="GluePoint16X" fmla="*/ 5 w 127"/>
                  <a:gd name="GluePoint16Y" fmla="*/ 111 h 118"/>
                  <a:gd name="GluePoint17X" fmla="*/ 0 w 127"/>
                  <a:gd name="GluePoint17Y" fmla="*/ 118 h 118"/>
                  <a:gd name="GluePoint18X" fmla="*/ 2 w 127"/>
                  <a:gd name="GluePoint18Y" fmla="*/ 103 h 118"/>
                  <a:gd name="GluePoint19X" fmla="*/ 5 w 127"/>
                  <a:gd name="GluePoint19Y" fmla="*/ 97 h 118"/>
                  <a:gd name="GluePoint20X" fmla="*/ 8 w 127"/>
                  <a:gd name="GluePoint20Y" fmla="*/ 93 h 118"/>
                  <a:gd name="GluePoint21X" fmla="*/ 14 w 127"/>
                  <a:gd name="GluePoint21Y" fmla="*/ 82 h 118"/>
                  <a:gd name="GluePoint22X" fmla="*/ 14 w 127"/>
                  <a:gd name="GluePoint22Y" fmla="*/ 79 h 118"/>
                  <a:gd name="GluePoint23X" fmla="*/ 21 w 127"/>
                  <a:gd name="GluePoint23Y" fmla="*/ 66 h 118"/>
                  <a:gd name="GluePoint24X" fmla="*/ 35 w 127"/>
                  <a:gd name="GluePoint24Y" fmla="*/ 47 h 118"/>
                  <a:gd name="GluePoint25X" fmla="*/ 40 w 127"/>
                  <a:gd name="GluePoint25Y" fmla="*/ 29 h 118"/>
                  <a:gd name="GluePoint26X" fmla="*/ 45 w 127"/>
                  <a:gd name="GluePoint26Y" fmla="*/ 23 h 118"/>
                  <a:gd name="GluePoint27X" fmla="*/ 56 w 127"/>
                  <a:gd name="GluePoint27Y" fmla="*/ 16 h 118"/>
                  <a:gd name="GluePoint28X" fmla="*/ 57 w 127"/>
                  <a:gd name="GluePoint28Y" fmla="*/ 10 h 118"/>
                  <a:gd name="GluePoint29X" fmla="*/ 64 w 127"/>
                  <a:gd name="GluePoint29Y" fmla="*/ 0 h 118"/>
                  <a:gd name="GluePoint30X" fmla="*/ 80 w 127"/>
                  <a:gd name="GluePoint30Y" fmla="*/ 0 h 118"/>
                  <a:gd name="GluePoint31X" fmla="*/ 95 w 127"/>
                  <a:gd name="GluePoint31Y" fmla="*/ 0 h 118"/>
                  <a:gd name="GluePoint32X" fmla="*/ 111 w 127"/>
                  <a:gd name="GluePoint32Y" fmla="*/ 0 h 118"/>
                  <a:gd name="GluePoint33X" fmla="*/ 127 w 127"/>
                  <a:gd name="GluePoint33Y" fmla="*/ 0 h 118"/>
                  <a:gd name="GluePoint34X" fmla="*/ 127 w 127"/>
                  <a:gd name="GluePoint34Y" fmla="*/ 8 h 118"/>
                  <a:gd name="GluePoint35X" fmla="*/ 127 w 127"/>
                  <a:gd name="GluePoint35Y" fmla="*/ 29 h 1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127" h="118">
                    <a:moveTo>
                      <a:pt x="127" y="29"/>
                    </a:moveTo>
                    <a:lnTo>
                      <a:pt x="115" y="29"/>
                    </a:lnTo>
                    <a:lnTo>
                      <a:pt x="103" y="29"/>
                    </a:lnTo>
                    <a:lnTo>
                      <a:pt x="91" y="29"/>
                    </a:lnTo>
                    <a:lnTo>
                      <a:pt x="80" y="29"/>
                    </a:lnTo>
                    <a:lnTo>
                      <a:pt x="80" y="42"/>
                    </a:lnTo>
                    <a:lnTo>
                      <a:pt x="78" y="58"/>
                    </a:lnTo>
                    <a:lnTo>
                      <a:pt x="78" y="74"/>
                    </a:lnTo>
                    <a:lnTo>
                      <a:pt x="64" y="77"/>
                    </a:lnTo>
                    <a:lnTo>
                      <a:pt x="61" y="84"/>
                    </a:lnTo>
                    <a:lnTo>
                      <a:pt x="61" y="95"/>
                    </a:lnTo>
                    <a:lnTo>
                      <a:pt x="61" y="110"/>
                    </a:lnTo>
                    <a:lnTo>
                      <a:pt x="48" y="110"/>
                    </a:lnTo>
                    <a:lnTo>
                      <a:pt x="34" y="111"/>
                    </a:lnTo>
                    <a:lnTo>
                      <a:pt x="19" y="111"/>
                    </a:lnTo>
                    <a:lnTo>
                      <a:pt x="5" y="111"/>
                    </a:lnTo>
                    <a:lnTo>
                      <a:pt x="0" y="118"/>
                    </a:lnTo>
                    <a:lnTo>
                      <a:pt x="2" y="103"/>
                    </a:lnTo>
                    <a:lnTo>
                      <a:pt x="5" y="97"/>
                    </a:lnTo>
                    <a:lnTo>
                      <a:pt x="8" y="93"/>
                    </a:lnTo>
                    <a:lnTo>
                      <a:pt x="14" y="82"/>
                    </a:lnTo>
                    <a:lnTo>
                      <a:pt x="14" y="79"/>
                    </a:lnTo>
                    <a:lnTo>
                      <a:pt x="21" y="66"/>
                    </a:lnTo>
                    <a:lnTo>
                      <a:pt x="35" y="47"/>
                    </a:lnTo>
                    <a:lnTo>
                      <a:pt x="40" y="29"/>
                    </a:lnTo>
                    <a:lnTo>
                      <a:pt x="45" y="23"/>
                    </a:lnTo>
                    <a:lnTo>
                      <a:pt x="56" y="16"/>
                    </a:lnTo>
                    <a:lnTo>
                      <a:pt x="57" y="10"/>
                    </a:lnTo>
                    <a:lnTo>
                      <a:pt x="64" y="0"/>
                    </a:lnTo>
                    <a:lnTo>
                      <a:pt x="80" y="0"/>
                    </a:lnTo>
                    <a:lnTo>
                      <a:pt x="95" y="0"/>
                    </a:lnTo>
                    <a:lnTo>
                      <a:pt x="111" y="0"/>
                    </a:lnTo>
                    <a:lnTo>
                      <a:pt x="127" y="0"/>
                    </a:lnTo>
                    <a:lnTo>
                      <a:pt x="127" y="8"/>
                    </a:lnTo>
                    <a:lnTo>
                      <a:pt x="127" y="2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63" name="Freeform 216"/>
              <p:cNvSpPr/>
              <p:nvPr/>
            </p:nvSpPr>
            <p:spPr>
              <a:xfrm>
                <a:off x="3865680" y="2008080"/>
                <a:ext cx="482400" cy="504360"/>
              </a:xfrm>
              <a:custGeom>
                <a:avLst/>
                <a:gdLst>
                  <a:gd name="textAreaLeft" fmla="*/ 0 w 482400"/>
                  <a:gd name="textAreaRight" fmla="*/ 482760 w 482400"/>
                  <a:gd name="textAreaTop" fmla="*/ 0 h 504360"/>
                  <a:gd name="textAreaBottom" fmla="*/ 504720 h 504360"/>
                  <a:gd name="GluePoint1X" fmla="*/ 15 w 304"/>
                  <a:gd name="GluePoint1Y" fmla="*/ 183 h 318"/>
                  <a:gd name="GluePoint2X" fmla="*/ 42 w 304"/>
                  <a:gd name="GluePoint2Y" fmla="*/ 202 h 318"/>
                  <a:gd name="GluePoint3X" fmla="*/ 67 w 304"/>
                  <a:gd name="GluePoint3Y" fmla="*/ 221 h 318"/>
                  <a:gd name="GluePoint4X" fmla="*/ 88 w 304"/>
                  <a:gd name="GluePoint4Y" fmla="*/ 238 h 318"/>
                  <a:gd name="GluePoint5X" fmla="*/ 110 w 304"/>
                  <a:gd name="GluePoint5Y" fmla="*/ 254 h 318"/>
                  <a:gd name="GluePoint6X" fmla="*/ 132 w 304"/>
                  <a:gd name="GluePoint6Y" fmla="*/ 271 h 318"/>
                  <a:gd name="GluePoint7X" fmla="*/ 145 w 304"/>
                  <a:gd name="GluePoint7Y" fmla="*/ 286 h 318"/>
                  <a:gd name="GluePoint8X" fmla="*/ 156 w 304"/>
                  <a:gd name="GluePoint8Y" fmla="*/ 294 h 318"/>
                  <a:gd name="GluePoint9X" fmla="*/ 164 w 304"/>
                  <a:gd name="GluePoint9Y" fmla="*/ 299 h 318"/>
                  <a:gd name="GluePoint10X" fmla="*/ 177 w 304"/>
                  <a:gd name="GluePoint10Y" fmla="*/ 310 h 318"/>
                  <a:gd name="GluePoint11X" fmla="*/ 178 w 304"/>
                  <a:gd name="GluePoint11Y" fmla="*/ 318 h 318"/>
                  <a:gd name="GluePoint12X" fmla="*/ 202 w 304"/>
                  <a:gd name="GluePoint12Y" fmla="*/ 312 h 318"/>
                  <a:gd name="GluePoint13X" fmla="*/ 221 w 304"/>
                  <a:gd name="GluePoint13Y" fmla="*/ 302 h 318"/>
                  <a:gd name="GluePoint14X" fmla="*/ 238 w 304"/>
                  <a:gd name="GluePoint14Y" fmla="*/ 287 h 318"/>
                  <a:gd name="GluePoint15X" fmla="*/ 254 w 304"/>
                  <a:gd name="GluePoint15Y" fmla="*/ 275 h 318"/>
                  <a:gd name="GluePoint16X" fmla="*/ 269 w 304"/>
                  <a:gd name="GluePoint16Y" fmla="*/ 265 h 318"/>
                  <a:gd name="GluePoint17X" fmla="*/ 281 w 304"/>
                  <a:gd name="GluePoint17Y" fmla="*/ 255 h 318"/>
                  <a:gd name="GluePoint18X" fmla="*/ 296 w 304"/>
                  <a:gd name="GluePoint18Y" fmla="*/ 244 h 318"/>
                  <a:gd name="GluePoint19X" fmla="*/ 296 w 304"/>
                  <a:gd name="GluePoint19Y" fmla="*/ 225 h 318"/>
                  <a:gd name="GluePoint20X" fmla="*/ 280 w 304"/>
                  <a:gd name="GluePoint20Y" fmla="*/ 220 h 318"/>
                  <a:gd name="GluePoint21X" fmla="*/ 275 w 304"/>
                  <a:gd name="GluePoint21Y" fmla="*/ 207 h 318"/>
                  <a:gd name="GluePoint22X" fmla="*/ 265 w 304"/>
                  <a:gd name="GluePoint22Y" fmla="*/ 189 h 318"/>
                  <a:gd name="GluePoint23X" fmla="*/ 272 w 304"/>
                  <a:gd name="GluePoint23Y" fmla="*/ 164 h 318"/>
                  <a:gd name="GluePoint24X" fmla="*/ 262 w 304"/>
                  <a:gd name="GluePoint24Y" fmla="*/ 127 h 318"/>
                  <a:gd name="GluePoint25X" fmla="*/ 265 w 304"/>
                  <a:gd name="GluePoint25Y" fmla="*/ 119 h 318"/>
                  <a:gd name="GluePoint26X" fmla="*/ 248 w 304"/>
                  <a:gd name="GluePoint26Y" fmla="*/ 82 h 318"/>
                  <a:gd name="GluePoint27X" fmla="*/ 245 w 304"/>
                  <a:gd name="GluePoint27Y" fmla="*/ 70 h 318"/>
                  <a:gd name="GluePoint28X" fmla="*/ 235 w 304"/>
                  <a:gd name="GluePoint28Y" fmla="*/ 56 h 318"/>
                  <a:gd name="GluePoint29X" fmla="*/ 250 w 304"/>
                  <a:gd name="GluePoint29Y" fmla="*/ 33 h 318"/>
                  <a:gd name="GluePoint30X" fmla="*/ 250 w 304"/>
                  <a:gd name="GluePoint30Y" fmla="*/ 11 h 318"/>
                  <a:gd name="GluePoint31X" fmla="*/ 253 w 304"/>
                  <a:gd name="GluePoint31Y" fmla="*/ 3 h 318"/>
                  <a:gd name="GluePoint32X" fmla="*/ 232 w 304"/>
                  <a:gd name="GluePoint32Y" fmla="*/ 0 h 318"/>
                  <a:gd name="GluePoint33X" fmla="*/ 219 w 304"/>
                  <a:gd name="GluePoint33Y" fmla="*/ 0 h 318"/>
                  <a:gd name="GluePoint34X" fmla="*/ 205 w 304"/>
                  <a:gd name="GluePoint34Y" fmla="*/ 6 h 318"/>
                  <a:gd name="GluePoint35X" fmla="*/ 184 w 304"/>
                  <a:gd name="GluePoint35Y" fmla="*/ 3 h 318"/>
                  <a:gd name="GluePoint36X" fmla="*/ 172 w 304"/>
                  <a:gd name="GluePoint36Y" fmla="*/ 4 h 318"/>
                  <a:gd name="GluePoint37X" fmla="*/ 146 w 304"/>
                  <a:gd name="GluePoint37Y" fmla="*/ 11 h 318"/>
                  <a:gd name="GluePoint38X" fmla="*/ 132 w 304"/>
                  <a:gd name="GluePoint38Y" fmla="*/ 19 h 318"/>
                  <a:gd name="GluePoint39X" fmla="*/ 116 w 304"/>
                  <a:gd name="GluePoint39Y" fmla="*/ 24 h 318"/>
                  <a:gd name="GluePoint40X" fmla="*/ 100 w 304"/>
                  <a:gd name="GluePoint40Y" fmla="*/ 35 h 318"/>
                  <a:gd name="GluePoint41X" fmla="*/ 99 w 304"/>
                  <a:gd name="GluePoint41Y" fmla="*/ 38 h 318"/>
                  <a:gd name="GluePoint42X" fmla="*/ 102 w 304"/>
                  <a:gd name="GluePoint42Y" fmla="*/ 41 h 318"/>
                  <a:gd name="GluePoint43X" fmla="*/ 102 w 304"/>
                  <a:gd name="GluePoint43Y" fmla="*/ 46 h 318"/>
                  <a:gd name="GluePoint44X" fmla="*/ 103 w 304"/>
                  <a:gd name="GluePoint44Y" fmla="*/ 57 h 318"/>
                  <a:gd name="GluePoint45X" fmla="*/ 105 w 304"/>
                  <a:gd name="GluePoint45Y" fmla="*/ 65 h 318"/>
                  <a:gd name="GluePoint46X" fmla="*/ 108 w 304"/>
                  <a:gd name="GluePoint46Y" fmla="*/ 75 h 318"/>
                  <a:gd name="GluePoint47X" fmla="*/ 110 w 304"/>
                  <a:gd name="GluePoint47Y" fmla="*/ 83 h 318"/>
                  <a:gd name="GluePoint48X" fmla="*/ 86 w 304"/>
                  <a:gd name="GluePoint48Y" fmla="*/ 86 h 318"/>
                  <a:gd name="GluePoint49X" fmla="*/ 73 w 304"/>
                  <a:gd name="GluePoint49Y" fmla="*/ 94 h 318"/>
                  <a:gd name="GluePoint50X" fmla="*/ 73 w 304"/>
                  <a:gd name="GluePoint50Y" fmla="*/ 99 h 318"/>
                  <a:gd name="GluePoint51X" fmla="*/ 75 w 304"/>
                  <a:gd name="GluePoint51Y" fmla="*/ 106 h 318"/>
                  <a:gd name="GluePoint52X" fmla="*/ 57 w 304"/>
                  <a:gd name="GluePoint52Y" fmla="*/ 114 h 318"/>
                  <a:gd name="GluePoint53X" fmla="*/ 46 w 304"/>
                  <a:gd name="GluePoint53Y" fmla="*/ 125 h 318"/>
                  <a:gd name="GluePoint54X" fmla="*/ 30 w 304"/>
                  <a:gd name="GluePoint54Y" fmla="*/ 131 h 318"/>
                  <a:gd name="GluePoint55X" fmla="*/ 18 w 304"/>
                  <a:gd name="GluePoint55Y" fmla="*/ 135 h 318"/>
                  <a:gd name="GluePoint56X" fmla="*/ 8 w 304"/>
                  <a:gd name="GluePoint56Y" fmla="*/ 139 h 318"/>
                  <a:gd name="GluePoint57X" fmla="*/ 0 w 304"/>
                  <a:gd name="GluePoint57Y" fmla="*/ 165 h 3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304" h="318">
                    <a:moveTo>
                      <a:pt x="0" y="173"/>
                    </a:moveTo>
                    <a:lnTo>
                      <a:pt x="15" y="183"/>
                    </a:lnTo>
                    <a:lnTo>
                      <a:pt x="27" y="193"/>
                    </a:lnTo>
                    <a:lnTo>
                      <a:pt x="42" y="202"/>
                    </a:lnTo>
                    <a:lnTo>
                      <a:pt x="56" y="213"/>
                    </a:lnTo>
                    <a:lnTo>
                      <a:pt x="67" y="221"/>
                    </a:lnTo>
                    <a:lnTo>
                      <a:pt x="78" y="230"/>
                    </a:lnTo>
                    <a:lnTo>
                      <a:pt x="88" y="238"/>
                    </a:lnTo>
                    <a:lnTo>
                      <a:pt x="99" y="246"/>
                    </a:lnTo>
                    <a:lnTo>
                      <a:pt x="110" y="254"/>
                    </a:lnTo>
                    <a:lnTo>
                      <a:pt x="121" y="263"/>
                    </a:lnTo>
                    <a:lnTo>
                      <a:pt x="132" y="271"/>
                    </a:lnTo>
                    <a:lnTo>
                      <a:pt x="143" y="279"/>
                    </a:lnTo>
                    <a:lnTo>
                      <a:pt x="145" y="286"/>
                    </a:lnTo>
                    <a:lnTo>
                      <a:pt x="151" y="289"/>
                    </a:lnTo>
                    <a:lnTo>
                      <a:pt x="156" y="294"/>
                    </a:lnTo>
                    <a:lnTo>
                      <a:pt x="162" y="295"/>
                    </a:lnTo>
                    <a:lnTo>
                      <a:pt x="164" y="299"/>
                    </a:lnTo>
                    <a:lnTo>
                      <a:pt x="175" y="304"/>
                    </a:lnTo>
                    <a:lnTo>
                      <a:pt x="177" y="310"/>
                    </a:lnTo>
                    <a:lnTo>
                      <a:pt x="175" y="316"/>
                    </a:lnTo>
                    <a:lnTo>
                      <a:pt x="178" y="318"/>
                    </a:lnTo>
                    <a:lnTo>
                      <a:pt x="189" y="315"/>
                    </a:lnTo>
                    <a:lnTo>
                      <a:pt x="202" y="312"/>
                    </a:lnTo>
                    <a:lnTo>
                      <a:pt x="213" y="308"/>
                    </a:lnTo>
                    <a:lnTo>
                      <a:pt x="221" y="302"/>
                    </a:lnTo>
                    <a:lnTo>
                      <a:pt x="231" y="294"/>
                    </a:lnTo>
                    <a:lnTo>
                      <a:pt x="238" y="287"/>
                    </a:lnTo>
                    <a:lnTo>
                      <a:pt x="246" y="281"/>
                    </a:lnTo>
                    <a:lnTo>
                      <a:pt x="254" y="275"/>
                    </a:lnTo>
                    <a:lnTo>
                      <a:pt x="261" y="270"/>
                    </a:lnTo>
                    <a:lnTo>
                      <a:pt x="269" y="265"/>
                    </a:lnTo>
                    <a:lnTo>
                      <a:pt x="275" y="260"/>
                    </a:lnTo>
                    <a:lnTo>
                      <a:pt x="281" y="255"/>
                    </a:lnTo>
                    <a:lnTo>
                      <a:pt x="289" y="249"/>
                    </a:lnTo>
                    <a:lnTo>
                      <a:pt x="296" y="244"/>
                    </a:lnTo>
                    <a:lnTo>
                      <a:pt x="304" y="239"/>
                    </a:lnTo>
                    <a:lnTo>
                      <a:pt x="296" y="225"/>
                    </a:lnTo>
                    <a:lnTo>
                      <a:pt x="288" y="220"/>
                    </a:lnTo>
                    <a:lnTo>
                      <a:pt x="280" y="220"/>
                    </a:lnTo>
                    <a:lnTo>
                      <a:pt x="277" y="215"/>
                    </a:lnTo>
                    <a:lnTo>
                      <a:pt x="275" y="207"/>
                    </a:lnTo>
                    <a:lnTo>
                      <a:pt x="265" y="191"/>
                    </a:lnTo>
                    <a:lnTo>
                      <a:pt x="265" y="189"/>
                    </a:lnTo>
                    <a:lnTo>
                      <a:pt x="272" y="186"/>
                    </a:lnTo>
                    <a:lnTo>
                      <a:pt x="272" y="164"/>
                    </a:lnTo>
                    <a:lnTo>
                      <a:pt x="269" y="136"/>
                    </a:lnTo>
                    <a:lnTo>
                      <a:pt x="262" y="127"/>
                    </a:lnTo>
                    <a:lnTo>
                      <a:pt x="262" y="122"/>
                    </a:lnTo>
                    <a:lnTo>
                      <a:pt x="265" y="119"/>
                    </a:lnTo>
                    <a:lnTo>
                      <a:pt x="259" y="88"/>
                    </a:lnTo>
                    <a:lnTo>
                      <a:pt x="248" y="82"/>
                    </a:lnTo>
                    <a:lnTo>
                      <a:pt x="248" y="77"/>
                    </a:lnTo>
                    <a:lnTo>
                      <a:pt x="245" y="70"/>
                    </a:lnTo>
                    <a:lnTo>
                      <a:pt x="238" y="67"/>
                    </a:lnTo>
                    <a:lnTo>
                      <a:pt x="235" y="56"/>
                    </a:lnTo>
                    <a:lnTo>
                      <a:pt x="248" y="45"/>
                    </a:lnTo>
                    <a:lnTo>
                      <a:pt x="250" y="33"/>
                    </a:lnTo>
                    <a:lnTo>
                      <a:pt x="248" y="22"/>
                    </a:lnTo>
                    <a:lnTo>
                      <a:pt x="250" y="11"/>
                    </a:lnTo>
                    <a:lnTo>
                      <a:pt x="246" y="9"/>
                    </a:lnTo>
                    <a:lnTo>
                      <a:pt x="253" y="3"/>
                    </a:lnTo>
                    <a:lnTo>
                      <a:pt x="240" y="4"/>
                    </a:lnTo>
                    <a:lnTo>
                      <a:pt x="232" y="0"/>
                    </a:lnTo>
                    <a:lnTo>
                      <a:pt x="229" y="3"/>
                    </a:lnTo>
                    <a:lnTo>
                      <a:pt x="219" y="0"/>
                    </a:lnTo>
                    <a:lnTo>
                      <a:pt x="218" y="3"/>
                    </a:lnTo>
                    <a:lnTo>
                      <a:pt x="205" y="6"/>
                    </a:lnTo>
                    <a:lnTo>
                      <a:pt x="200" y="4"/>
                    </a:lnTo>
                    <a:lnTo>
                      <a:pt x="184" y="3"/>
                    </a:lnTo>
                    <a:lnTo>
                      <a:pt x="178" y="6"/>
                    </a:lnTo>
                    <a:lnTo>
                      <a:pt x="172" y="4"/>
                    </a:lnTo>
                    <a:lnTo>
                      <a:pt x="167" y="8"/>
                    </a:lnTo>
                    <a:lnTo>
                      <a:pt x="146" y="11"/>
                    </a:lnTo>
                    <a:lnTo>
                      <a:pt x="134" y="16"/>
                    </a:lnTo>
                    <a:lnTo>
                      <a:pt x="132" y="19"/>
                    </a:lnTo>
                    <a:lnTo>
                      <a:pt x="130" y="20"/>
                    </a:lnTo>
                    <a:lnTo>
                      <a:pt x="116" y="24"/>
                    </a:lnTo>
                    <a:lnTo>
                      <a:pt x="110" y="32"/>
                    </a:lnTo>
                    <a:lnTo>
                      <a:pt x="100" y="35"/>
                    </a:lnTo>
                    <a:lnTo>
                      <a:pt x="99" y="37"/>
                    </a:lnTo>
                    <a:lnTo>
                      <a:pt x="99" y="38"/>
                    </a:lnTo>
                    <a:lnTo>
                      <a:pt x="103" y="41"/>
                    </a:lnTo>
                    <a:lnTo>
                      <a:pt x="102" y="41"/>
                    </a:lnTo>
                    <a:lnTo>
                      <a:pt x="103" y="45"/>
                    </a:lnTo>
                    <a:lnTo>
                      <a:pt x="102" y="46"/>
                    </a:lnTo>
                    <a:lnTo>
                      <a:pt x="103" y="51"/>
                    </a:lnTo>
                    <a:lnTo>
                      <a:pt x="103" y="57"/>
                    </a:lnTo>
                    <a:lnTo>
                      <a:pt x="105" y="61"/>
                    </a:lnTo>
                    <a:lnTo>
                      <a:pt x="105" y="65"/>
                    </a:lnTo>
                    <a:lnTo>
                      <a:pt x="107" y="72"/>
                    </a:lnTo>
                    <a:lnTo>
                      <a:pt x="108" y="75"/>
                    </a:lnTo>
                    <a:lnTo>
                      <a:pt x="113" y="80"/>
                    </a:lnTo>
                    <a:lnTo>
                      <a:pt x="110" y="83"/>
                    </a:lnTo>
                    <a:lnTo>
                      <a:pt x="111" y="86"/>
                    </a:lnTo>
                    <a:lnTo>
                      <a:pt x="86" y="86"/>
                    </a:lnTo>
                    <a:lnTo>
                      <a:pt x="84" y="91"/>
                    </a:lnTo>
                    <a:lnTo>
                      <a:pt x="73" y="94"/>
                    </a:lnTo>
                    <a:lnTo>
                      <a:pt x="72" y="98"/>
                    </a:lnTo>
                    <a:lnTo>
                      <a:pt x="73" y="99"/>
                    </a:lnTo>
                    <a:lnTo>
                      <a:pt x="72" y="104"/>
                    </a:lnTo>
                    <a:lnTo>
                      <a:pt x="75" y="106"/>
                    </a:lnTo>
                    <a:lnTo>
                      <a:pt x="75" y="107"/>
                    </a:lnTo>
                    <a:lnTo>
                      <a:pt x="57" y="114"/>
                    </a:lnTo>
                    <a:lnTo>
                      <a:pt x="51" y="122"/>
                    </a:lnTo>
                    <a:lnTo>
                      <a:pt x="46" y="125"/>
                    </a:lnTo>
                    <a:lnTo>
                      <a:pt x="32" y="127"/>
                    </a:lnTo>
                    <a:lnTo>
                      <a:pt x="30" y="131"/>
                    </a:lnTo>
                    <a:lnTo>
                      <a:pt x="24" y="130"/>
                    </a:lnTo>
                    <a:lnTo>
                      <a:pt x="18" y="135"/>
                    </a:lnTo>
                    <a:lnTo>
                      <a:pt x="15" y="136"/>
                    </a:lnTo>
                    <a:lnTo>
                      <a:pt x="8" y="139"/>
                    </a:lnTo>
                    <a:lnTo>
                      <a:pt x="2" y="144"/>
                    </a:lnTo>
                    <a:lnTo>
                      <a:pt x="0" y="165"/>
                    </a:lnTo>
                    <a:lnTo>
                      <a:pt x="0" y="1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64" name="Freeform 217"/>
              <p:cNvSpPr/>
              <p:nvPr/>
            </p:nvSpPr>
            <p:spPr>
              <a:xfrm>
                <a:off x="3774960" y="2344680"/>
                <a:ext cx="393480" cy="41544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415440"/>
                  <a:gd name="textAreaBottom" fmla="*/ 415800 h 415440"/>
                  <a:gd name="GluePoint1X" fmla="*/ 49 w 248"/>
                  <a:gd name="GluePoint1Y" fmla="*/ 167 h 262"/>
                  <a:gd name="GluePoint2X" fmla="*/ 84 w 248"/>
                  <a:gd name="GluePoint2Y" fmla="*/ 167 h 262"/>
                  <a:gd name="GluePoint3X" fmla="*/ 105 w 248"/>
                  <a:gd name="GluePoint3Y" fmla="*/ 154 h 262"/>
                  <a:gd name="GluePoint4X" fmla="*/ 97 w 248"/>
                  <a:gd name="GluePoint4Y" fmla="*/ 132 h 262"/>
                  <a:gd name="GluePoint5X" fmla="*/ 94 w 248"/>
                  <a:gd name="GluePoint5Y" fmla="*/ 95 h 262"/>
                  <a:gd name="GluePoint6X" fmla="*/ 91 w 248"/>
                  <a:gd name="GluePoint6Y" fmla="*/ 58 h 262"/>
                  <a:gd name="GluePoint7X" fmla="*/ 87 w 248"/>
                  <a:gd name="GluePoint7Y" fmla="*/ 19 h 262"/>
                  <a:gd name="GluePoint8X" fmla="*/ 99 w 248"/>
                  <a:gd name="GluePoint8Y" fmla="*/ 0 h 262"/>
                  <a:gd name="GluePoint9X" fmla="*/ 124 w 248"/>
                  <a:gd name="GluePoint9Y" fmla="*/ 9 h 262"/>
                  <a:gd name="GluePoint10X" fmla="*/ 145 w 248"/>
                  <a:gd name="GluePoint10Y" fmla="*/ 26 h 262"/>
                  <a:gd name="GluePoint11X" fmla="*/ 167 w 248"/>
                  <a:gd name="GluePoint11Y" fmla="*/ 42 h 262"/>
                  <a:gd name="GluePoint12X" fmla="*/ 189 w 248"/>
                  <a:gd name="GluePoint12Y" fmla="*/ 59 h 262"/>
                  <a:gd name="GluePoint13X" fmla="*/ 202 w 248"/>
                  <a:gd name="GluePoint13Y" fmla="*/ 74 h 262"/>
                  <a:gd name="GluePoint14X" fmla="*/ 213 w 248"/>
                  <a:gd name="GluePoint14Y" fmla="*/ 82 h 262"/>
                  <a:gd name="GluePoint15X" fmla="*/ 221 w 248"/>
                  <a:gd name="GluePoint15Y" fmla="*/ 87 h 262"/>
                  <a:gd name="GluePoint16X" fmla="*/ 234 w 248"/>
                  <a:gd name="GluePoint16Y" fmla="*/ 98 h 262"/>
                  <a:gd name="GluePoint17X" fmla="*/ 235 w 248"/>
                  <a:gd name="GluePoint17Y" fmla="*/ 106 h 262"/>
                  <a:gd name="GluePoint18X" fmla="*/ 248 w 248"/>
                  <a:gd name="GluePoint18Y" fmla="*/ 117 h 262"/>
                  <a:gd name="GluePoint19X" fmla="*/ 248 w 248"/>
                  <a:gd name="GluePoint19Y" fmla="*/ 145 h 262"/>
                  <a:gd name="GluePoint20X" fmla="*/ 243 w 248"/>
                  <a:gd name="GluePoint20Y" fmla="*/ 161 h 262"/>
                  <a:gd name="GluePoint21X" fmla="*/ 221 w 248"/>
                  <a:gd name="GluePoint21Y" fmla="*/ 170 h 262"/>
                  <a:gd name="GluePoint22X" fmla="*/ 197 w 248"/>
                  <a:gd name="GluePoint22Y" fmla="*/ 177 h 262"/>
                  <a:gd name="GluePoint23X" fmla="*/ 173 w 248"/>
                  <a:gd name="GluePoint23Y" fmla="*/ 178 h 262"/>
                  <a:gd name="GluePoint24X" fmla="*/ 126 w 248"/>
                  <a:gd name="GluePoint24Y" fmla="*/ 209 h 262"/>
                  <a:gd name="GluePoint25X" fmla="*/ 108 w 248"/>
                  <a:gd name="GluePoint25Y" fmla="*/ 238 h 262"/>
                  <a:gd name="GluePoint26X" fmla="*/ 105 w 248"/>
                  <a:gd name="GluePoint26Y" fmla="*/ 259 h 262"/>
                  <a:gd name="GluePoint27X" fmla="*/ 100 w 248"/>
                  <a:gd name="GluePoint27Y" fmla="*/ 256 h 262"/>
                  <a:gd name="GluePoint28X" fmla="*/ 94 w 248"/>
                  <a:gd name="GluePoint28Y" fmla="*/ 260 h 262"/>
                  <a:gd name="GluePoint29X" fmla="*/ 89 w 248"/>
                  <a:gd name="GluePoint29Y" fmla="*/ 251 h 262"/>
                  <a:gd name="GluePoint30X" fmla="*/ 86 w 248"/>
                  <a:gd name="GluePoint30Y" fmla="*/ 254 h 262"/>
                  <a:gd name="GluePoint31X" fmla="*/ 83 w 248"/>
                  <a:gd name="GluePoint31Y" fmla="*/ 257 h 262"/>
                  <a:gd name="GluePoint32X" fmla="*/ 78 w 248"/>
                  <a:gd name="GluePoint32Y" fmla="*/ 262 h 262"/>
                  <a:gd name="GluePoint33X" fmla="*/ 73 w 248"/>
                  <a:gd name="GluePoint33Y" fmla="*/ 260 h 262"/>
                  <a:gd name="GluePoint34X" fmla="*/ 64 w 248"/>
                  <a:gd name="GluePoint34Y" fmla="*/ 260 h 262"/>
                  <a:gd name="GluePoint35X" fmla="*/ 57 w 248"/>
                  <a:gd name="GluePoint35Y" fmla="*/ 246 h 262"/>
                  <a:gd name="GluePoint36X" fmla="*/ 52 w 248"/>
                  <a:gd name="GluePoint36Y" fmla="*/ 247 h 262"/>
                  <a:gd name="GluePoint37X" fmla="*/ 57 w 248"/>
                  <a:gd name="GluePoint37Y" fmla="*/ 241 h 262"/>
                  <a:gd name="GluePoint38X" fmla="*/ 54 w 248"/>
                  <a:gd name="GluePoint38Y" fmla="*/ 238 h 262"/>
                  <a:gd name="GluePoint39X" fmla="*/ 51 w 248"/>
                  <a:gd name="GluePoint39Y" fmla="*/ 235 h 262"/>
                  <a:gd name="GluePoint40X" fmla="*/ 49 w 248"/>
                  <a:gd name="GluePoint40Y" fmla="*/ 225 h 262"/>
                  <a:gd name="GluePoint41X" fmla="*/ 48 w 248"/>
                  <a:gd name="GluePoint41Y" fmla="*/ 220 h 262"/>
                  <a:gd name="GluePoint42X" fmla="*/ 43 w 248"/>
                  <a:gd name="GluePoint42Y" fmla="*/ 223 h 262"/>
                  <a:gd name="GluePoint43X" fmla="*/ 37 w 248"/>
                  <a:gd name="GluePoint43Y" fmla="*/ 228 h 262"/>
                  <a:gd name="GluePoint44X" fmla="*/ 24 w 248"/>
                  <a:gd name="GluePoint44Y" fmla="*/ 230 h 262"/>
                  <a:gd name="GluePoint45X" fmla="*/ 14 w 248"/>
                  <a:gd name="GluePoint45Y" fmla="*/ 228 h 262"/>
                  <a:gd name="GluePoint46X" fmla="*/ 11 w 248"/>
                  <a:gd name="GluePoint46Y" fmla="*/ 227 h 262"/>
                  <a:gd name="GluePoint47X" fmla="*/ 13 w 248"/>
                  <a:gd name="GluePoint47Y" fmla="*/ 212 h 262"/>
                  <a:gd name="GluePoint48X" fmla="*/ 5 w 248"/>
                  <a:gd name="GluePoint48Y" fmla="*/ 204 h 262"/>
                  <a:gd name="GluePoint49X" fmla="*/ 5 w 248"/>
                  <a:gd name="GluePoint49Y" fmla="*/ 194 h 262"/>
                  <a:gd name="GluePoint50X" fmla="*/ 0 w 248"/>
                  <a:gd name="GluePoint50Y" fmla="*/ 186 h 262"/>
                  <a:gd name="GluePoint51X" fmla="*/ 6 w 248"/>
                  <a:gd name="GluePoint51Y" fmla="*/ 174 h 262"/>
                  <a:gd name="GluePoint52X" fmla="*/ 16 w 248"/>
                  <a:gd name="GluePoint52Y" fmla="*/ 162 h 262"/>
                  <a:gd name="GluePoint53X" fmla="*/ 24 w 248"/>
                  <a:gd name="GluePoint53Y" fmla="*/ 174 h 26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262">
                    <a:moveTo>
                      <a:pt x="32" y="167"/>
                    </a:moveTo>
                    <a:lnTo>
                      <a:pt x="49" y="167"/>
                    </a:lnTo>
                    <a:lnTo>
                      <a:pt x="67" y="167"/>
                    </a:lnTo>
                    <a:lnTo>
                      <a:pt x="84" y="167"/>
                    </a:lnTo>
                    <a:lnTo>
                      <a:pt x="102" y="169"/>
                    </a:lnTo>
                    <a:lnTo>
                      <a:pt x="105" y="154"/>
                    </a:lnTo>
                    <a:lnTo>
                      <a:pt x="99" y="151"/>
                    </a:lnTo>
                    <a:lnTo>
                      <a:pt x="97" y="132"/>
                    </a:lnTo>
                    <a:lnTo>
                      <a:pt x="95" y="114"/>
                    </a:lnTo>
                    <a:lnTo>
                      <a:pt x="94" y="95"/>
                    </a:lnTo>
                    <a:lnTo>
                      <a:pt x="92" y="75"/>
                    </a:lnTo>
                    <a:lnTo>
                      <a:pt x="91" y="58"/>
                    </a:lnTo>
                    <a:lnTo>
                      <a:pt x="89" y="38"/>
                    </a:lnTo>
                    <a:lnTo>
                      <a:pt x="87" y="19"/>
                    </a:lnTo>
                    <a:lnTo>
                      <a:pt x="86" y="0"/>
                    </a:lnTo>
                    <a:lnTo>
                      <a:pt x="99" y="0"/>
                    </a:lnTo>
                    <a:lnTo>
                      <a:pt x="113" y="1"/>
                    </a:lnTo>
                    <a:lnTo>
                      <a:pt x="124" y="9"/>
                    </a:lnTo>
                    <a:lnTo>
                      <a:pt x="135" y="18"/>
                    </a:lnTo>
                    <a:lnTo>
                      <a:pt x="145" y="26"/>
                    </a:lnTo>
                    <a:lnTo>
                      <a:pt x="156" y="34"/>
                    </a:lnTo>
                    <a:lnTo>
                      <a:pt x="167" y="42"/>
                    </a:lnTo>
                    <a:lnTo>
                      <a:pt x="178" y="51"/>
                    </a:lnTo>
                    <a:lnTo>
                      <a:pt x="189" y="59"/>
                    </a:lnTo>
                    <a:lnTo>
                      <a:pt x="200" y="67"/>
                    </a:lnTo>
                    <a:lnTo>
                      <a:pt x="202" y="74"/>
                    </a:lnTo>
                    <a:lnTo>
                      <a:pt x="208" y="77"/>
                    </a:lnTo>
                    <a:lnTo>
                      <a:pt x="213" y="82"/>
                    </a:lnTo>
                    <a:lnTo>
                      <a:pt x="219" y="83"/>
                    </a:lnTo>
                    <a:lnTo>
                      <a:pt x="221" y="87"/>
                    </a:lnTo>
                    <a:lnTo>
                      <a:pt x="232" y="92"/>
                    </a:lnTo>
                    <a:lnTo>
                      <a:pt x="234" y="98"/>
                    </a:lnTo>
                    <a:lnTo>
                      <a:pt x="232" y="104"/>
                    </a:lnTo>
                    <a:lnTo>
                      <a:pt x="235" y="106"/>
                    </a:lnTo>
                    <a:lnTo>
                      <a:pt x="246" y="103"/>
                    </a:lnTo>
                    <a:lnTo>
                      <a:pt x="248" y="117"/>
                    </a:lnTo>
                    <a:lnTo>
                      <a:pt x="248" y="130"/>
                    </a:lnTo>
                    <a:lnTo>
                      <a:pt x="248" y="145"/>
                    </a:lnTo>
                    <a:lnTo>
                      <a:pt x="248" y="157"/>
                    </a:lnTo>
                    <a:lnTo>
                      <a:pt x="243" y="161"/>
                    </a:lnTo>
                    <a:lnTo>
                      <a:pt x="237" y="170"/>
                    </a:lnTo>
                    <a:lnTo>
                      <a:pt x="221" y="170"/>
                    </a:lnTo>
                    <a:lnTo>
                      <a:pt x="205" y="170"/>
                    </a:lnTo>
                    <a:lnTo>
                      <a:pt x="197" y="177"/>
                    </a:lnTo>
                    <a:lnTo>
                      <a:pt x="187" y="177"/>
                    </a:lnTo>
                    <a:lnTo>
                      <a:pt x="173" y="178"/>
                    </a:lnTo>
                    <a:lnTo>
                      <a:pt x="148" y="201"/>
                    </a:lnTo>
                    <a:lnTo>
                      <a:pt x="126" y="209"/>
                    </a:lnTo>
                    <a:lnTo>
                      <a:pt x="121" y="225"/>
                    </a:lnTo>
                    <a:lnTo>
                      <a:pt x="108" y="238"/>
                    </a:lnTo>
                    <a:lnTo>
                      <a:pt x="106" y="247"/>
                    </a:lnTo>
                    <a:lnTo>
                      <a:pt x="105" y="259"/>
                    </a:lnTo>
                    <a:lnTo>
                      <a:pt x="102" y="259"/>
                    </a:lnTo>
                    <a:lnTo>
                      <a:pt x="100" y="256"/>
                    </a:lnTo>
                    <a:lnTo>
                      <a:pt x="97" y="256"/>
                    </a:lnTo>
                    <a:lnTo>
                      <a:pt x="94" y="260"/>
                    </a:lnTo>
                    <a:lnTo>
                      <a:pt x="91" y="260"/>
                    </a:lnTo>
                    <a:lnTo>
                      <a:pt x="89" y="251"/>
                    </a:lnTo>
                    <a:lnTo>
                      <a:pt x="87" y="252"/>
                    </a:lnTo>
                    <a:lnTo>
                      <a:pt x="86" y="254"/>
                    </a:lnTo>
                    <a:lnTo>
                      <a:pt x="84" y="252"/>
                    </a:lnTo>
                    <a:lnTo>
                      <a:pt x="83" y="257"/>
                    </a:lnTo>
                    <a:lnTo>
                      <a:pt x="78" y="259"/>
                    </a:lnTo>
                    <a:lnTo>
                      <a:pt x="78" y="262"/>
                    </a:lnTo>
                    <a:lnTo>
                      <a:pt x="75" y="259"/>
                    </a:lnTo>
                    <a:lnTo>
                      <a:pt x="73" y="260"/>
                    </a:lnTo>
                    <a:lnTo>
                      <a:pt x="70" y="256"/>
                    </a:lnTo>
                    <a:lnTo>
                      <a:pt x="64" y="260"/>
                    </a:lnTo>
                    <a:lnTo>
                      <a:pt x="59" y="254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7" y="241"/>
                    </a:lnTo>
                    <a:lnTo>
                      <a:pt x="57" y="239"/>
                    </a:lnTo>
                    <a:lnTo>
                      <a:pt x="54" y="238"/>
                    </a:lnTo>
                    <a:lnTo>
                      <a:pt x="52" y="235"/>
                    </a:lnTo>
                    <a:lnTo>
                      <a:pt x="51" y="235"/>
                    </a:lnTo>
                    <a:lnTo>
                      <a:pt x="51" y="230"/>
                    </a:lnTo>
                    <a:lnTo>
                      <a:pt x="49" y="225"/>
                    </a:lnTo>
                    <a:lnTo>
                      <a:pt x="48" y="225"/>
                    </a:lnTo>
                    <a:lnTo>
                      <a:pt x="48" y="220"/>
                    </a:lnTo>
                    <a:lnTo>
                      <a:pt x="43" y="220"/>
                    </a:lnTo>
                    <a:lnTo>
                      <a:pt x="43" y="223"/>
                    </a:lnTo>
                    <a:lnTo>
                      <a:pt x="38" y="225"/>
                    </a:lnTo>
                    <a:lnTo>
                      <a:pt x="37" y="228"/>
                    </a:lnTo>
                    <a:lnTo>
                      <a:pt x="29" y="225"/>
                    </a:lnTo>
                    <a:lnTo>
                      <a:pt x="24" y="230"/>
                    </a:lnTo>
                    <a:lnTo>
                      <a:pt x="19" y="225"/>
                    </a:lnTo>
                    <a:lnTo>
                      <a:pt x="14" y="228"/>
                    </a:lnTo>
                    <a:lnTo>
                      <a:pt x="11" y="228"/>
                    </a:lnTo>
                    <a:lnTo>
                      <a:pt x="11" y="227"/>
                    </a:lnTo>
                    <a:lnTo>
                      <a:pt x="13" y="222"/>
                    </a:lnTo>
                    <a:lnTo>
                      <a:pt x="13" y="212"/>
                    </a:lnTo>
                    <a:lnTo>
                      <a:pt x="10" y="204"/>
                    </a:lnTo>
                    <a:lnTo>
                      <a:pt x="5" y="204"/>
                    </a:lnTo>
                    <a:lnTo>
                      <a:pt x="3" y="199"/>
                    </a:lnTo>
                    <a:lnTo>
                      <a:pt x="5" y="194"/>
                    </a:lnTo>
                    <a:lnTo>
                      <a:pt x="3" y="190"/>
                    </a:lnTo>
                    <a:lnTo>
                      <a:pt x="0" y="186"/>
                    </a:lnTo>
                    <a:lnTo>
                      <a:pt x="0" y="180"/>
                    </a:lnTo>
                    <a:lnTo>
                      <a:pt x="6" y="174"/>
                    </a:lnTo>
                    <a:lnTo>
                      <a:pt x="13" y="161"/>
                    </a:lnTo>
                    <a:lnTo>
                      <a:pt x="16" y="162"/>
                    </a:lnTo>
                    <a:lnTo>
                      <a:pt x="19" y="172"/>
                    </a:lnTo>
                    <a:lnTo>
                      <a:pt x="24" y="174"/>
                    </a:lnTo>
                    <a:lnTo>
                      <a:pt x="32" y="16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65" name="Freeform 218"/>
              <p:cNvSpPr/>
              <p:nvPr/>
            </p:nvSpPr>
            <p:spPr>
              <a:xfrm>
                <a:off x="3941640" y="2625840"/>
                <a:ext cx="183960" cy="15192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151920"/>
                  <a:gd name="textAreaBottom" fmla="*/ 152280 h 151920"/>
                  <a:gd name="GluePoint1X" fmla="*/ 40 w 116"/>
                  <a:gd name="GluePoint1Y" fmla="*/ 96 h 96"/>
                  <a:gd name="GluePoint2X" fmla="*/ 38 w 116"/>
                  <a:gd name="GluePoint2Y" fmla="*/ 82 h 96"/>
                  <a:gd name="GluePoint3X" fmla="*/ 35 w 116"/>
                  <a:gd name="GluePoint3Y" fmla="*/ 75 h 96"/>
                  <a:gd name="GluePoint4X" fmla="*/ 36 w 116"/>
                  <a:gd name="GluePoint4Y" fmla="*/ 70 h 96"/>
                  <a:gd name="GluePoint5X" fmla="*/ 68 w 116"/>
                  <a:gd name="GluePoint5Y" fmla="*/ 70 h 96"/>
                  <a:gd name="GluePoint6X" fmla="*/ 78 w 116"/>
                  <a:gd name="GluePoint6Y" fmla="*/ 70 h 96"/>
                  <a:gd name="GluePoint7X" fmla="*/ 84 w 116"/>
                  <a:gd name="GluePoint7Y" fmla="*/ 70 h 96"/>
                  <a:gd name="GluePoint8X" fmla="*/ 87 w 116"/>
                  <a:gd name="GluePoint8Y" fmla="*/ 70 h 96"/>
                  <a:gd name="GluePoint9X" fmla="*/ 94 w 116"/>
                  <a:gd name="GluePoint9Y" fmla="*/ 70 h 96"/>
                  <a:gd name="GluePoint10X" fmla="*/ 102 w 116"/>
                  <a:gd name="GluePoint10Y" fmla="*/ 61 h 96"/>
                  <a:gd name="GluePoint11X" fmla="*/ 111 w 116"/>
                  <a:gd name="GluePoint11Y" fmla="*/ 61 h 96"/>
                  <a:gd name="GluePoint12X" fmla="*/ 116 w 116"/>
                  <a:gd name="GluePoint12Y" fmla="*/ 53 h 96"/>
                  <a:gd name="GluePoint13X" fmla="*/ 111 w 116"/>
                  <a:gd name="GluePoint13Y" fmla="*/ 48 h 96"/>
                  <a:gd name="GluePoint14X" fmla="*/ 111 w 116"/>
                  <a:gd name="GluePoint14Y" fmla="*/ 45 h 96"/>
                  <a:gd name="GluePoint15X" fmla="*/ 114 w 116"/>
                  <a:gd name="GluePoint15Y" fmla="*/ 45 h 96"/>
                  <a:gd name="GluePoint16X" fmla="*/ 113 w 116"/>
                  <a:gd name="GluePoint16Y" fmla="*/ 40 h 96"/>
                  <a:gd name="GluePoint17X" fmla="*/ 109 w 116"/>
                  <a:gd name="GluePoint17Y" fmla="*/ 40 h 96"/>
                  <a:gd name="GluePoint18X" fmla="*/ 105 w 116"/>
                  <a:gd name="GluePoint18Y" fmla="*/ 42 h 96"/>
                  <a:gd name="GluePoint19X" fmla="*/ 100 w 116"/>
                  <a:gd name="GluePoint19Y" fmla="*/ 40 h 96"/>
                  <a:gd name="GluePoint20X" fmla="*/ 94 w 116"/>
                  <a:gd name="GluePoint20Y" fmla="*/ 25 h 96"/>
                  <a:gd name="GluePoint21X" fmla="*/ 86 w 116"/>
                  <a:gd name="GluePoint21Y" fmla="*/ 17 h 96"/>
                  <a:gd name="GluePoint22X" fmla="*/ 84 w 116"/>
                  <a:gd name="GluePoint22Y" fmla="*/ 11 h 96"/>
                  <a:gd name="GluePoint23X" fmla="*/ 81 w 116"/>
                  <a:gd name="GluePoint23Y" fmla="*/ 8 h 96"/>
                  <a:gd name="GluePoint24X" fmla="*/ 82 w 116"/>
                  <a:gd name="GluePoint24Y" fmla="*/ 0 h 96"/>
                  <a:gd name="GluePoint25X" fmla="*/ 68 w 116"/>
                  <a:gd name="GluePoint25Y" fmla="*/ 1 h 96"/>
                  <a:gd name="GluePoint26X" fmla="*/ 43 w 116"/>
                  <a:gd name="GluePoint26Y" fmla="*/ 24 h 96"/>
                  <a:gd name="GluePoint27X" fmla="*/ 21 w 116"/>
                  <a:gd name="GluePoint27Y" fmla="*/ 32 h 96"/>
                  <a:gd name="GluePoint28X" fmla="*/ 16 w 116"/>
                  <a:gd name="GluePoint28Y" fmla="*/ 48 h 96"/>
                  <a:gd name="GluePoint29X" fmla="*/ 3 w 116"/>
                  <a:gd name="GluePoint29Y" fmla="*/ 61 h 96"/>
                  <a:gd name="GluePoint30X" fmla="*/ 1 w 116"/>
                  <a:gd name="GluePoint30Y" fmla="*/ 70 h 96"/>
                  <a:gd name="GluePoint31X" fmla="*/ 0 w 116"/>
                  <a:gd name="GluePoint31Y" fmla="*/ 82 h 96"/>
                  <a:gd name="GluePoint32X" fmla="*/ 5 w 116"/>
                  <a:gd name="GluePoint32Y" fmla="*/ 88 h 96"/>
                  <a:gd name="GluePoint33X" fmla="*/ 8 w 116"/>
                  <a:gd name="GluePoint33Y" fmla="*/ 93 h 96"/>
                  <a:gd name="GluePoint34X" fmla="*/ 11 w 116"/>
                  <a:gd name="GluePoint34Y" fmla="*/ 91 h 96"/>
                  <a:gd name="GluePoint35X" fmla="*/ 13 w 116"/>
                  <a:gd name="GluePoint35Y" fmla="*/ 93 h 96"/>
                  <a:gd name="GluePoint36X" fmla="*/ 14 w 116"/>
                  <a:gd name="GluePoint36Y" fmla="*/ 91 h 96"/>
                  <a:gd name="GluePoint37X" fmla="*/ 25 w 116"/>
                  <a:gd name="GluePoint37Y" fmla="*/ 88 h 96"/>
                  <a:gd name="GluePoint38X" fmla="*/ 30 w 116"/>
                  <a:gd name="GluePoint38Y" fmla="*/ 90 h 96"/>
                  <a:gd name="GluePoint39X" fmla="*/ 32 w 116"/>
                  <a:gd name="GluePoint39Y" fmla="*/ 88 h 96"/>
                  <a:gd name="GluePoint40X" fmla="*/ 36 w 116"/>
                  <a:gd name="GluePoint40Y" fmla="*/ 96 h 96"/>
                  <a:gd name="GluePoint41X" fmla="*/ 40 w 116"/>
                  <a:gd name="GluePoint41Y" fmla="*/ 96 h 9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16" h="96">
                    <a:moveTo>
                      <a:pt x="40" y="96"/>
                    </a:moveTo>
                    <a:lnTo>
                      <a:pt x="38" y="82"/>
                    </a:lnTo>
                    <a:lnTo>
                      <a:pt x="35" y="75"/>
                    </a:lnTo>
                    <a:lnTo>
                      <a:pt x="36" y="70"/>
                    </a:lnTo>
                    <a:lnTo>
                      <a:pt x="68" y="70"/>
                    </a:lnTo>
                    <a:lnTo>
                      <a:pt x="78" y="70"/>
                    </a:lnTo>
                    <a:lnTo>
                      <a:pt x="84" y="70"/>
                    </a:lnTo>
                    <a:lnTo>
                      <a:pt x="87" y="70"/>
                    </a:lnTo>
                    <a:lnTo>
                      <a:pt x="94" y="70"/>
                    </a:lnTo>
                    <a:lnTo>
                      <a:pt x="102" y="61"/>
                    </a:lnTo>
                    <a:lnTo>
                      <a:pt x="111" y="61"/>
                    </a:lnTo>
                    <a:lnTo>
                      <a:pt x="116" y="53"/>
                    </a:lnTo>
                    <a:lnTo>
                      <a:pt x="111" y="48"/>
                    </a:lnTo>
                    <a:lnTo>
                      <a:pt x="111" y="45"/>
                    </a:lnTo>
                    <a:lnTo>
                      <a:pt x="114" y="45"/>
                    </a:lnTo>
                    <a:lnTo>
                      <a:pt x="113" y="40"/>
                    </a:lnTo>
                    <a:lnTo>
                      <a:pt x="109" y="40"/>
                    </a:lnTo>
                    <a:lnTo>
                      <a:pt x="105" y="42"/>
                    </a:lnTo>
                    <a:lnTo>
                      <a:pt x="100" y="40"/>
                    </a:lnTo>
                    <a:lnTo>
                      <a:pt x="94" y="25"/>
                    </a:lnTo>
                    <a:lnTo>
                      <a:pt x="86" y="17"/>
                    </a:lnTo>
                    <a:lnTo>
                      <a:pt x="84" y="11"/>
                    </a:lnTo>
                    <a:lnTo>
                      <a:pt x="81" y="8"/>
                    </a:lnTo>
                    <a:lnTo>
                      <a:pt x="82" y="0"/>
                    </a:lnTo>
                    <a:lnTo>
                      <a:pt x="68" y="1"/>
                    </a:lnTo>
                    <a:lnTo>
                      <a:pt x="43" y="24"/>
                    </a:lnTo>
                    <a:lnTo>
                      <a:pt x="21" y="32"/>
                    </a:lnTo>
                    <a:lnTo>
                      <a:pt x="16" y="48"/>
                    </a:lnTo>
                    <a:lnTo>
                      <a:pt x="3" y="61"/>
                    </a:lnTo>
                    <a:lnTo>
                      <a:pt x="1" y="70"/>
                    </a:lnTo>
                    <a:lnTo>
                      <a:pt x="0" y="82"/>
                    </a:lnTo>
                    <a:lnTo>
                      <a:pt x="5" y="88"/>
                    </a:lnTo>
                    <a:lnTo>
                      <a:pt x="8" y="93"/>
                    </a:lnTo>
                    <a:lnTo>
                      <a:pt x="11" y="91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25" y="88"/>
                    </a:lnTo>
                    <a:lnTo>
                      <a:pt x="30" y="90"/>
                    </a:lnTo>
                    <a:lnTo>
                      <a:pt x="32" y="88"/>
                    </a:lnTo>
                    <a:lnTo>
                      <a:pt x="36" y="96"/>
                    </a:lnTo>
                    <a:lnTo>
                      <a:pt x="40" y="9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66" name="Freeform 219"/>
              <p:cNvSpPr/>
              <p:nvPr/>
            </p:nvSpPr>
            <p:spPr>
              <a:xfrm>
                <a:off x="4794120" y="2928960"/>
                <a:ext cx="128160" cy="1537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53720"/>
                  <a:gd name="textAreaBottom" fmla="*/ 154080 h 153720"/>
                  <a:gd name="GluePoint1X" fmla="*/ 12 w 81"/>
                  <a:gd name="GluePoint1Y" fmla="*/ 50 h 97"/>
                  <a:gd name="GluePoint2X" fmla="*/ 12 w 81"/>
                  <a:gd name="GluePoint2Y" fmla="*/ 53 h 97"/>
                  <a:gd name="GluePoint3X" fmla="*/ 14 w 81"/>
                  <a:gd name="GluePoint3Y" fmla="*/ 53 h 97"/>
                  <a:gd name="GluePoint4X" fmla="*/ 19 w 81"/>
                  <a:gd name="GluePoint4Y" fmla="*/ 45 h 97"/>
                  <a:gd name="GluePoint5X" fmla="*/ 24 w 81"/>
                  <a:gd name="GluePoint5Y" fmla="*/ 44 h 97"/>
                  <a:gd name="GluePoint6X" fmla="*/ 25 w 81"/>
                  <a:gd name="GluePoint6Y" fmla="*/ 39 h 97"/>
                  <a:gd name="GluePoint7X" fmla="*/ 25 w 81"/>
                  <a:gd name="GluePoint7Y" fmla="*/ 34 h 97"/>
                  <a:gd name="GluePoint8X" fmla="*/ 24 w 81"/>
                  <a:gd name="GluePoint8Y" fmla="*/ 34 h 97"/>
                  <a:gd name="GluePoint9X" fmla="*/ 19 w 81"/>
                  <a:gd name="GluePoint9Y" fmla="*/ 29 h 97"/>
                  <a:gd name="GluePoint10X" fmla="*/ 16 w 81"/>
                  <a:gd name="GluePoint10Y" fmla="*/ 26 h 97"/>
                  <a:gd name="GluePoint11X" fmla="*/ 17 w 81"/>
                  <a:gd name="GluePoint11Y" fmla="*/ 8 h 97"/>
                  <a:gd name="GluePoint12X" fmla="*/ 19 w 81"/>
                  <a:gd name="GluePoint12Y" fmla="*/ 7 h 97"/>
                  <a:gd name="GluePoint13X" fmla="*/ 33 w 81"/>
                  <a:gd name="GluePoint13Y" fmla="*/ 7 h 97"/>
                  <a:gd name="GluePoint14X" fmla="*/ 35 w 81"/>
                  <a:gd name="GluePoint14Y" fmla="*/ 10 h 97"/>
                  <a:gd name="GluePoint15X" fmla="*/ 47 w 81"/>
                  <a:gd name="GluePoint15Y" fmla="*/ 5 h 97"/>
                  <a:gd name="GluePoint16X" fmla="*/ 57 w 81"/>
                  <a:gd name="GluePoint16Y" fmla="*/ 7 h 97"/>
                  <a:gd name="GluePoint17X" fmla="*/ 63 w 81"/>
                  <a:gd name="GluePoint17Y" fmla="*/ 0 h 97"/>
                  <a:gd name="GluePoint18X" fmla="*/ 70 w 81"/>
                  <a:gd name="GluePoint18Y" fmla="*/ 3 h 97"/>
                  <a:gd name="GluePoint19X" fmla="*/ 73 w 81"/>
                  <a:gd name="GluePoint19Y" fmla="*/ 18 h 97"/>
                  <a:gd name="GluePoint20X" fmla="*/ 79 w 81"/>
                  <a:gd name="GluePoint20Y" fmla="*/ 24 h 97"/>
                  <a:gd name="GluePoint21X" fmla="*/ 81 w 81"/>
                  <a:gd name="GluePoint21Y" fmla="*/ 35 h 97"/>
                  <a:gd name="GluePoint22X" fmla="*/ 79 w 81"/>
                  <a:gd name="GluePoint22Y" fmla="*/ 45 h 97"/>
                  <a:gd name="GluePoint23X" fmla="*/ 65 w 81"/>
                  <a:gd name="GluePoint23Y" fmla="*/ 69 h 97"/>
                  <a:gd name="GluePoint24X" fmla="*/ 65 w 81"/>
                  <a:gd name="GluePoint24Y" fmla="*/ 69 h 97"/>
                  <a:gd name="GluePoint25X" fmla="*/ 65 w 81"/>
                  <a:gd name="GluePoint25Y" fmla="*/ 69 h 97"/>
                  <a:gd name="GluePoint26X" fmla="*/ 62 w 81"/>
                  <a:gd name="GluePoint26Y" fmla="*/ 68 h 97"/>
                  <a:gd name="GluePoint27X" fmla="*/ 60 w 81"/>
                  <a:gd name="GluePoint27Y" fmla="*/ 69 h 97"/>
                  <a:gd name="GluePoint28X" fmla="*/ 55 w 81"/>
                  <a:gd name="GluePoint28Y" fmla="*/ 68 h 97"/>
                  <a:gd name="GluePoint29X" fmla="*/ 54 w 81"/>
                  <a:gd name="GluePoint29Y" fmla="*/ 66 h 97"/>
                  <a:gd name="GluePoint30X" fmla="*/ 51 w 81"/>
                  <a:gd name="GluePoint30Y" fmla="*/ 71 h 97"/>
                  <a:gd name="GluePoint31X" fmla="*/ 49 w 81"/>
                  <a:gd name="GluePoint31Y" fmla="*/ 71 h 97"/>
                  <a:gd name="GluePoint32X" fmla="*/ 46 w 81"/>
                  <a:gd name="GluePoint32Y" fmla="*/ 69 h 97"/>
                  <a:gd name="GluePoint33X" fmla="*/ 44 w 81"/>
                  <a:gd name="GluePoint33Y" fmla="*/ 69 h 97"/>
                  <a:gd name="GluePoint34X" fmla="*/ 43 w 81"/>
                  <a:gd name="GluePoint34Y" fmla="*/ 71 h 97"/>
                  <a:gd name="GluePoint35X" fmla="*/ 43 w 81"/>
                  <a:gd name="GluePoint35Y" fmla="*/ 71 h 97"/>
                  <a:gd name="GluePoint36X" fmla="*/ 41 w 81"/>
                  <a:gd name="GluePoint36Y" fmla="*/ 71 h 97"/>
                  <a:gd name="GluePoint37X" fmla="*/ 39 w 81"/>
                  <a:gd name="GluePoint37Y" fmla="*/ 72 h 97"/>
                  <a:gd name="GluePoint38X" fmla="*/ 36 w 81"/>
                  <a:gd name="GluePoint38Y" fmla="*/ 74 h 97"/>
                  <a:gd name="GluePoint39X" fmla="*/ 33 w 81"/>
                  <a:gd name="GluePoint39Y" fmla="*/ 76 h 97"/>
                  <a:gd name="GluePoint40X" fmla="*/ 33 w 81"/>
                  <a:gd name="GluePoint40Y" fmla="*/ 77 h 97"/>
                  <a:gd name="GluePoint41X" fmla="*/ 33 w 81"/>
                  <a:gd name="GluePoint41Y" fmla="*/ 79 h 97"/>
                  <a:gd name="GluePoint42X" fmla="*/ 30 w 81"/>
                  <a:gd name="GluePoint42Y" fmla="*/ 87 h 97"/>
                  <a:gd name="GluePoint43X" fmla="*/ 31 w 81"/>
                  <a:gd name="GluePoint43Y" fmla="*/ 90 h 97"/>
                  <a:gd name="GluePoint44X" fmla="*/ 11 w 81"/>
                  <a:gd name="GluePoint44Y" fmla="*/ 90 h 97"/>
                  <a:gd name="GluePoint45X" fmla="*/ 8 w 81"/>
                  <a:gd name="GluePoint45Y" fmla="*/ 92 h 97"/>
                  <a:gd name="GluePoint46X" fmla="*/ 4 w 81"/>
                  <a:gd name="GluePoint46Y" fmla="*/ 97 h 97"/>
                  <a:gd name="GluePoint47X" fmla="*/ 0 w 81"/>
                  <a:gd name="GluePoint47Y" fmla="*/ 95 h 97"/>
                  <a:gd name="GluePoint48X" fmla="*/ 0 w 81"/>
                  <a:gd name="GluePoint48Y" fmla="*/ 79 h 97"/>
                  <a:gd name="GluePoint49X" fmla="*/ 0 w 81"/>
                  <a:gd name="GluePoint49Y" fmla="*/ 74 h 97"/>
                  <a:gd name="GluePoint50X" fmla="*/ 3 w 81"/>
                  <a:gd name="GluePoint50Y" fmla="*/ 64 h 97"/>
                  <a:gd name="GluePoint51X" fmla="*/ 12 w 81"/>
                  <a:gd name="GluePoint51Y" fmla="*/ 50 h 9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81" h="97">
                    <a:moveTo>
                      <a:pt x="12" y="50"/>
                    </a:moveTo>
                    <a:lnTo>
                      <a:pt x="12" y="53"/>
                    </a:lnTo>
                    <a:lnTo>
                      <a:pt x="14" y="53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5" y="39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19" y="29"/>
                    </a:lnTo>
                    <a:lnTo>
                      <a:pt x="16" y="26"/>
                    </a:lnTo>
                    <a:lnTo>
                      <a:pt x="17" y="8"/>
                    </a:lnTo>
                    <a:lnTo>
                      <a:pt x="19" y="7"/>
                    </a:lnTo>
                    <a:lnTo>
                      <a:pt x="33" y="7"/>
                    </a:lnTo>
                    <a:lnTo>
                      <a:pt x="35" y="10"/>
                    </a:lnTo>
                    <a:lnTo>
                      <a:pt x="47" y="5"/>
                    </a:lnTo>
                    <a:lnTo>
                      <a:pt x="57" y="7"/>
                    </a:lnTo>
                    <a:lnTo>
                      <a:pt x="63" y="0"/>
                    </a:lnTo>
                    <a:lnTo>
                      <a:pt x="70" y="3"/>
                    </a:lnTo>
                    <a:lnTo>
                      <a:pt x="73" y="18"/>
                    </a:lnTo>
                    <a:lnTo>
                      <a:pt x="79" y="24"/>
                    </a:lnTo>
                    <a:lnTo>
                      <a:pt x="81" y="35"/>
                    </a:lnTo>
                    <a:lnTo>
                      <a:pt x="79" y="45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2" y="68"/>
                    </a:lnTo>
                    <a:lnTo>
                      <a:pt x="60" y="69"/>
                    </a:lnTo>
                    <a:lnTo>
                      <a:pt x="55" y="68"/>
                    </a:lnTo>
                    <a:lnTo>
                      <a:pt x="54" y="66"/>
                    </a:lnTo>
                    <a:lnTo>
                      <a:pt x="51" y="71"/>
                    </a:lnTo>
                    <a:lnTo>
                      <a:pt x="49" y="71"/>
                    </a:lnTo>
                    <a:lnTo>
                      <a:pt x="46" y="69"/>
                    </a:lnTo>
                    <a:lnTo>
                      <a:pt x="44" y="69"/>
                    </a:lnTo>
                    <a:lnTo>
                      <a:pt x="43" y="71"/>
                    </a:lnTo>
                    <a:lnTo>
                      <a:pt x="43" y="71"/>
                    </a:lnTo>
                    <a:lnTo>
                      <a:pt x="41" y="71"/>
                    </a:lnTo>
                    <a:lnTo>
                      <a:pt x="39" y="72"/>
                    </a:lnTo>
                    <a:lnTo>
                      <a:pt x="36" y="74"/>
                    </a:lnTo>
                    <a:lnTo>
                      <a:pt x="33" y="76"/>
                    </a:lnTo>
                    <a:lnTo>
                      <a:pt x="33" y="77"/>
                    </a:lnTo>
                    <a:lnTo>
                      <a:pt x="33" y="79"/>
                    </a:lnTo>
                    <a:lnTo>
                      <a:pt x="30" y="87"/>
                    </a:lnTo>
                    <a:lnTo>
                      <a:pt x="31" y="90"/>
                    </a:lnTo>
                    <a:lnTo>
                      <a:pt x="11" y="90"/>
                    </a:lnTo>
                    <a:lnTo>
                      <a:pt x="8" y="92"/>
                    </a:lnTo>
                    <a:lnTo>
                      <a:pt x="4" y="97"/>
                    </a:lnTo>
                    <a:lnTo>
                      <a:pt x="0" y="95"/>
                    </a:lnTo>
                    <a:lnTo>
                      <a:pt x="0" y="79"/>
                    </a:lnTo>
                    <a:lnTo>
                      <a:pt x="0" y="74"/>
                    </a:lnTo>
                    <a:lnTo>
                      <a:pt x="3" y="64"/>
                    </a:lnTo>
                    <a:lnTo>
                      <a:pt x="12" y="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67" name="Freeform 220"/>
              <p:cNvSpPr/>
              <p:nvPr/>
            </p:nvSpPr>
            <p:spPr>
              <a:xfrm>
                <a:off x="4597560" y="2398680"/>
                <a:ext cx="393480" cy="545760"/>
              </a:xfrm>
              <a:custGeom>
                <a:avLst/>
                <a:gdLst>
                  <a:gd name="textAreaLeft" fmla="*/ 0 w 393480"/>
                  <a:gd name="textAreaRight" fmla="*/ 393840 w 393480"/>
                  <a:gd name="textAreaTop" fmla="*/ 0 h 545760"/>
                  <a:gd name="textAreaBottom" fmla="*/ 546120 h 545760"/>
                  <a:gd name="GluePoint1X" fmla="*/ 30 w 248"/>
                  <a:gd name="GluePoint1Y" fmla="*/ 80 h 344"/>
                  <a:gd name="GluePoint2X" fmla="*/ 32 w 248"/>
                  <a:gd name="GluePoint2Y" fmla="*/ 112 h 344"/>
                  <a:gd name="GluePoint3X" fmla="*/ 16 w 248"/>
                  <a:gd name="GluePoint3Y" fmla="*/ 131 h 344"/>
                  <a:gd name="GluePoint4X" fmla="*/ 6 w 248"/>
                  <a:gd name="GluePoint4Y" fmla="*/ 151 h 344"/>
                  <a:gd name="GluePoint5X" fmla="*/ 3 w 248"/>
                  <a:gd name="GluePoint5Y" fmla="*/ 162 h 344"/>
                  <a:gd name="GluePoint6X" fmla="*/ 0 w 248"/>
                  <a:gd name="GluePoint6Y" fmla="*/ 178 h 344"/>
                  <a:gd name="GluePoint7X" fmla="*/ 8 w 248"/>
                  <a:gd name="GluePoint7Y" fmla="*/ 181 h 344"/>
                  <a:gd name="GluePoint8X" fmla="*/ 16 w 248"/>
                  <a:gd name="GluePoint8Y" fmla="*/ 209 h 344"/>
                  <a:gd name="GluePoint9X" fmla="*/ 14 w 248"/>
                  <a:gd name="GluePoint9Y" fmla="*/ 212 h 344"/>
                  <a:gd name="GluePoint10X" fmla="*/ 27 w 248"/>
                  <a:gd name="GluePoint10Y" fmla="*/ 234 h 344"/>
                  <a:gd name="GluePoint11X" fmla="*/ 28 w 248"/>
                  <a:gd name="GluePoint11Y" fmla="*/ 252 h 344"/>
                  <a:gd name="GluePoint12X" fmla="*/ 38 w 248"/>
                  <a:gd name="GluePoint12Y" fmla="*/ 259 h 344"/>
                  <a:gd name="GluePoint13X" fmla="*/ 52 w 248"/>
                  <a:gd name="GluePoint13Y" fmla="*/ 265 h 344"/>
                  <a:gd name="GluePoint14X" fmla="*/ 70 w 248"/>
                  <a:gd name="GluePoint14Y" fmla="*/ 286 h 344"/>
                  <a:gd name="GluePoint15X" fmla="*/ 86 w 248"/>
                  <a:gd name="GluePoint15Y" fmla="*/ 307 h 344"/>
                  <a:gd name="GluePoint16X" fmla="*/ 98 w 248"/>
                  <a:gd name="GluePoint16Y" fmla="*/ 328 h 344"/>
                  <a:gd name="GluePoint17X" fmla="*/ 108 w 248"/>
                  <a:gd name="GluePoint17Y" fmla="*/ 326 h 344"/>
                  <a:gd name="GluePoint18X" fmla="*/ 122 w 248"/>
                  <a:gd name="GluePoint18Y" fmla="*/ 324 h 344"/>
                  <a:gd name="GluePoint19X" fmla="*/ 141 w 248"/>
                  <a:gd name="GluePoint19Y" fmla="*/ 342 h 344"/>
                  <a:gd name="GluePoint20X" fmla="*/ 157 w 248"/>
                  <a:gd name="GluePoint20Y" fmla="*/ 341 h 344"/>
                  <a:gd name="GluePoint21X" fmla="*/ 171 w 248"/>
                  <a:gd name="GluePoint21Y" fmla="*/ 339 h 344"/>
                  <a:gd name="GluePoint22X" fmla="*/ 187 w 248"/>
                  <a:gd name="GluePoint22Y" fmla="*/ 334 h 344"/>
                  <a:gd name="GluePoint23X" fmla="*/ 216 w 248"/>
                  <a:gd name="GluePoint23Y" fmla="*/ 326 h 344"/>
                  <a:gd name="GluePoint24X" fmla="*/ 206 w 248"/>
                  <a:gd name="GluePoint24Y" fmla="*/ 308 h 344"/>
                  <a:gd name="GluePoint25X" fmla="*/ 190 w 248"/>
                  <a:gd name="GluePoint25Y" fmla="*/ 283 h 344"/>
                  <a:gd name="GluePoint26X" fmla="*/ 171 w 248"/>
                  <a:gd name="GluePoint26Y" fmla="*/ 268 h 344"/>
                  <a:gd name="GluePoint27X" fmla="*/ 175 w 248"/>
                  <a:gd name="GluePoint27Y" fmla="*/ 259 h 344"/>
                  <a:gd name="GluePoint28X" fmla="*/ 189 w 248"/>
                  <a:gd name="GluePoint28Y" fmla="*/ 255 h 344"/>
                  <a:gd name="GluePoint29X" fmla="*/ 190 w 248"/>
                  <a:gd name="GluePoint29Y" fmla="*/ 223 h 344"/>
                  <a:gd name="GluePoint30X" fmla="*/ 200 w 248"/>
                  <a:gd name="GluePoint30Y" fmla="*/ 213 h 344"/>
                  <a:gd name="GluePoint31X" fmla="*/ 211 w 248"/>
                  <a:gd name="GluePoint31Y" fmla="*/ 185 h 344"/>
                  <a:gd name="GluePoint32X" fmla="*/ 222 w 248"/>
                  <a:gd name="GluePoint32Y" fmla="*/ 160 h 344"/>
                  <a:gd name="GluePoint33X" fmla="*/ 221 w 248"/>
                  <a:gd name="GluePoint33Y" fmla="*/ 144 h 344"/>
                  <a:gd name="GluePoint34X" fmla="*/ 232 w 248"/>
                  <a:gd name="GluePoint34Y" fmla="*/ 106 h 344"/>
                  <a:gd name="GluePoint35X" fmla="*/ 246 w 248"/>
                  <a:gd name="GluePoint35Y" fmla="*/ 96 h 344"/>
                  <a:gd name="GluePoint36X" fmla="*/ 248 w 248"/>
                  <a:gd name="GluePoint36Y" fmla="*/ 85 h 344"/>
                  <a:gd name="GluePoint37X" fmla="*/ 240 w 248"/>
                  <a:gd name="GluePoint37Y" fmla="*/ 80 h 344"/>
                  <a:gd name="GluePoint38X" fmla="*/ 230 w 248"/>
                  <a:gd name="GluePoint38Y" fmla="*/ 74 h 344"/>
                  <a:gd name="GluePoint39X" fmla="*/ 227 w 248"/>
                  <a:gd name="GluePoint39Y" fmla="*/ 35 h 344"/>
                  <a:gd name="GluePoint40X" fmla="*/ 221 w 248"/>
                  <a:gd name="GluePoint40Y" fmla="*/ 19 h 344"/>
                  <a:gd name="GluePoint41X" fmla="*/ 203 w 248"/>
                  <a:gd name="GluePoint41Y" fmla="*/ 6 h 344"/>
                  <a:gd name="GluePoint42X" fmla="*/ 194 w 248"/>
                  <a:gd name="GluePoint42Y" fmla="*/ 6 h 344"/>
                  <a:gd name="GluePoint43X" fmla="*/ 187 w 248"/>
                  <a:gd name="GluePoint43Y" fmla="*/ 14 h 344"/>
                  <a:gd name="GluePoint44X" fmla="*/ 178 w 248"/>
                  <a:gd name="GluePoint44Y" fmla="*/ 24 h 344"/>
                  <a:gd name="GluePoint45X" fmla="*/ 165 w 248"/>
                  <a:gd name="GluePoint45Y" fmla="*/ 21 h 344"/>
                  <a:gd name="GluePoint46X" fmla="*/ 140 w 248"/>
                  <a:gd name="GluePoint46Y" fmla="*/ 19 h 344"/>
                  <a:gd name="GluePoint47X" fmla="*/ 138 w 248"/>
                  <a:gd name="GluePoint47Y" fmla="*/ 16 h 344"/>
                  <a:gd name="GluePoint48X" fmla="*/ 124 w 248"/>
                  <a:gd name="GluePoint48Y" fmla="*/ 19 h 344"/>
                  <a:gd name="GluePoint49X" fmla="*/ 101 w 248"/>
                  <a:gd name="GluePoint49Y" fmla="*/ 19 h 344"/>
                  <a:gd name="GluePoint50X" fmla="*/ 78 w 248"/>
                  <a:gd name="GluePoint50Y" fmla="*/ 19 h 344"/>
                  <a:gd name="GluePoint51X" fmla="*/ 54 w 248"/>
                  <a:gd name="GluePoint51Y" fmla="*/ 19 h 344"/>
                  <a:gd name="GluePoint52X" fmla="*/ 43 w 248"/>
                  <a:gd name="GluePoint52Y" fmla="*/ 37 h 344"/>
                  <a:gd name="GluePoint53X" fmla="*/ 28 w 248"/>
                  <a:gd name="GluePoint53Y" fmla="*/ 53 h 3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248" h="344">
                    <a:moveTo>
                      <a:pt x="30" y="64"/>
                    </a:moveTo>
                    <a:lnTo>
                      <a:pt x="30" y="80"/>
                    </a:lnTo>
                    <a:lnTo>
                      <a:pt x="30" y="96"/>
                    </a:lnTo>
                    <a:lnTo>
                      <a:pt x="32" y="112"/>
                    </a:lnTo>
                    <a:lnTo>
                      <a:pt x="32" y="128"/>
                    </a:lnTo>
                    <a:lnTo>
                      <a:pt x="16" y="131"/>
                    </a:lnTo>
                    <a:lnTo>
                      <a:pt x="14" y="140"/>
                    </a:lnTo>
                    <a:lnTo>
                      <a:pt x="6" y="151"/>
                    </a:lnTo>
                    <a:lnTo>
                      <a:pt x="6" y="159"/>
                    </a:lnTo>
                    <a:lnTo>
                      <a:pt x="3" y="162"/>
                    </a:lnTo>
                    <a:lnTo>
                      <a:pt x="3" y="170"/>
                    </a:lnTo>
                    <a:lnTo>
                      <a:pt x="0" y="178"/>
                    </a:lnTo>
                    <a:lnTo>
                      <a:pt x="0" y="183"/>
                    </a:lnTo>
                    <a:lnTo>
                      <a:pt x="8" y="181"/>
                    </a:lnTo>
                    <a:lnTo>
                      <a:pt x="8" y="191"/>
                    </a:lnTo>
                    <a:lnTo>
                      <a:pt x="16" y="209"/>
                    </a:lnTo>
                    <a:lnTo>
                      <a:pt x="16" y="210"/>
                    </a:lnTo>
                    <a:lnTo>
                      <a:pt x="14" y="212"/>
                    </a:lnTo>
                    <a:lnTo>
                      <a:pt x="25" y="230"/>
                    </a:lnTo>
                    <a:lnTo>
                      <a:pt x="27" y="234"/>
                    </a:lnTo>
                    <a:lnTo>
                      <a:pt x="27" y="250"/>
                    </a:lnTo>
                    <a:lnTo>
                      <a:pt x="28" y="252"/>
                    </a:lnTo>
                    <a:lnTo>
                      <a:pt x="36" y="254"/>
                    </a:lnTo>
                    <a:lnTo>
                      <a:pt x="38" y="259"/>
                    </a:lnTo>
                    <a:lnTo>
                      <a:pt x="47" y="260"/>
                    </a:lnTo>
                    <a:lnTo>
                      <a:pt x="52" y="265"/>
                    </a:lnTo>
                    <a:lnTo>
                      <a:pt x="54" y="273"/>
                    </a:lnTo>
                    <a:lnTo>
                      <a:pt x="70" y="286"/>
                    </a:lnTo>
                    <a:lnTo>
                      <a:pt x="74" y="299"/>
                    </a:lnTo>
                    <a:lnTo>
                      <a:pt x="86" y="307"/>
                    </a:lnTo>
                    <a:lnTo>
                      <a:pt x="89" y="315"/>
                    </a:lnTo>
                    <a:lnTo>
                      <a:pt x="98" y="328"/>
                    </a:lnTo>
                    <a:lnTo>
                      <a:pt x="105" y="331"/>
                    </a:lnTo>
                    <a:lnTo>
                      <a:pt x="108" y="326"/>
                    </a:lnTo>
                    <a:lnTo>
                      <a:pt x="117" y="328"/>
                    </a:lnTo>
                    <a:lnTo>
                      <a:pt x="122" y="324"/>
                    </a:lnTo>
                    <a:lnTo>
                      <a:pt x="140" y="342"/>
                    </a:lnTo>
                    <a:lnTo>
                      <a:pt x="141" y="342"/>
                    </a:lnTo>
                    <a:lnTo>
                      <a:pt x="143" y="341"/>
                    </a:lnTo>
                    <a:lnTo>
                      <a:pt x="157" y="341"/>
                    </a:lnTo>
                    <a:lnTo>
                      <a:pt x="159" y="344"/>
                    </a:lnTo>
                    <a:lnTo>
                      <a:pt x="171" y="339"/>
                    </a:lnTo>
                    <a:lnTo>
                      <a:pt x="181" y="341"/>
                    </a:lnTo>
                    <a:lnTo>
                      <a:pt x="187" y="334"/>
                    </a:lnTo>
                    <a:lnTo>
                      <a:pt x="195" y="326"/>
                    </a:lnTo>
                    <a:lnTo>
                      <a:pt x="216" y="326"/>
                    </a:lnTo>
                    <a:lnTo>
                      <a:pt x="216" y="313"/>
                    </a:lnTo>
                    <a:lnTo>
                      <a:pt x="206" y="308"/>
                    </a:lnTo>
                    <a:lnTo>
                      <a:pt x="198" y="289"/>
                    </a:lnTo>
                    <a:lnTo>
                      <a:pt x="190" y="283"/>
                    </a:lnTo>
                    <a:lnTo>
                      <a:pt x="186" y="273"/>
                    </a:lnTo>
                    <a:lnTo>
                      <a:pt x="171" y="268"/>
                    </a:lnTo>
                    <a:lnTo>
                      <a:pt x="175" y="263"/>
                    </a:lnTo>
                    <a:lnTo>
                      <a:pt x="175" y="259"/>
                    </a:lnTo>
                    <a:lnTo>
                      <a:pt x="184" y="259"/>
                    </a:lnTo>
                    <a:lnTo>
                      <a:pt x="189" y="255"/>
                    </a:lnTo>
                    <a:lnTo>
                      <a:pt x="190" y="222"/>
                    </a:lnTo>
                    <a:lnTo>
                      <a:pt x="190" y="223"/>
                    </a:lnTo>
                    <a:lnTo>
                      <a:pt x="194" y="217"/>
                    </a:lnTo>
                    <a:lnTo>
                      <a:pt x="200" y="213"/>
                    </a:lnTo>
                    <a:lnTo>
                      <a:pt x="202" y="201"/>
                    </a:lnTo>
                    <a:lnTo>
                      <a:pt x="211" y="185"/>
                    </a:lnTo>
                    <a:lnTo>
                      <a:pt x="217" y="178"/>
                    </a:lnTo>
                    <a:lnTo>
                      <a:pt x="222" y="160"/>
                    </a:lnTo>
                    <a:lnTo>
                      <a:pt x="222" y="156"/>
                    </a:lnTo>
                    <a:lnTo>
                      <a:pt x="221" y="144"/>
                    </a:lnTo>
                    <a:lnTo>
                      <a:pt x="227" y="106"/>
                    </a:lnTo>
                    <a:lnTo>
                      <a:pt x="232" y="106"/>
                    </a:lnTo>
                    <a:lnTo>
                      <a:pt x="235" y="101"/>
                    </a:lnTo>
                    <a:lnTo>
                      <a:pt x="246" y="96"/>
                    </a:lnTo>
                    <a:lnTo>
                      <a:pt x="248" y="88"/>
                    </a:lnTo>
                    <a:lnTo>
                      <a:pt x="248" y="85"/>
                    </a:lnTo>
                    <a:lnTo>
                      <a:pt x="244" y="85"/>
                    </a:lnTo>
                    <a:lnTo>
                      <a:pt x="240" y="80"/>
                    </a:lnTo>
                    <a:lnTo>
                      <a:pt x="235" y="77"/>
                    </a:lnTo>
                    <a:lnTo>
                      <a:pt x="230" y="74"/>
                    </a:lnTo>
                    <a:lnTo>
                      <a:pt x="227" y="58"/>
                    </a:lnTo>
                    <a:lnTo>
                      <a:pt x="227" y="35"/>
                    </a:lnTo>
                    <a:lnTo>
                      <a:pt x="222" y="29"/>
                    </a:lnTo>
                    <a:lnTo>
                      <a:pt x="221" y="19"/>
                    </a:lnTo>
                    <a:lnTo>
                      <a:pt x="211" y="9"/>
                    </a:lnTo>
                    <a:lnTo>
                      <a:pt x="203" y="6"/>
                    </a:lnTo>
                    <a:lnTo>
                      <a:pt x="200" y="0"/>
                    </a:lnTo>
                    <a:lnTo>
                      <a:pt x="194" y="6"/>
                    </a:lnTo>
                    <a:lnTo>
                      <a:pt x="190" y="4"/>
                    </a:lnTo>
                    <a:lnTo>
                      <a:pt x="187" y="14"/>
                    </a:lnTo>
                    <a:lnTo>
                      <a:pt x="179" y="16"/>
                    </a:lnTo>
                    <a:lnTo>
                      <a:pt x="178" y="24"/>
                    </a:lnTo>
                    <a:lnTo>
                      <a:pt x="171" y="24"/>
                    </a:lnTo>
                    <a:lnTo>
                      <a:pt x="165" y="21"/>
                    </a:lnTo>
                    <a:lnTo>
                      <a:pt x="152" y="19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38" y="16"/>
                    </a:lnTo>
                    <a:lnTo>
                      <a:pt x="136" y="19"/>
                    </a:lnTo>
                    <a:lnTo>
                      <a:pt x="124" y="19"/>
                    </a:lnTo>
                    <a:lnTo>
                      <a:pt x="113" y="19"/>
                    </a:lnTo>
                    <a:lnTo>
                      <a:pt x="101" y="19"/>
                    </a:lnTo>
                    <a:lnTo>
                      <a:pt x="89" y="19"/>
                    </a:lnTo>
                    <a:lnTo>
                      <a:pt x="78" y="19"/>
                    </a:lnTo>
                    <a:lnTo>
                      <a:pt x="67" y="19"/>
                    </a:lnTo>
                    <a:lnTo>
                      <a:pt x="54" y="19"/>
                    </a:lnTo>
                    <a:lnTo>
                      <a:pt x="43" y="19"/>
                    </a:lnTo>
                    <a:lnTo>
                      <a:pt x="43" y="37"/>
                    </a:lnTo>
                    <a:lnTo>
                      <a:pt x="44" y="53"/>
                    </a:lnTo>
                    <a:lnTo>
                      <a:pt x="28" y="53"/>
                    </a:lnTo>
                    <a:lnTo>
                      <a:pt x="30" y="6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68" name="Freeform 221"/>
              <p:cNvSpPr/>
              <p:nvPr/>
            </p:nvSpPr>
            <p:spPr>
              <a:xfrm>
                <a:off x="5068800" y="2711520"/>
                <a:ext cx="240840" cy="377640"/>
              </a:xfrm>
              <a:custGeom>
                <a:avLst/>
                <a:gdLst>
                  <a:gd name="textAreaLeft" fmla="*/ 0 w 240840"/>
                  <a:gd name="textAreaRight" fmla="*/ 241200 w 240840"/>
                  <a:gd name="textAreaTop" fmla="*/ 0 h 377640"/>
                  <a:gd name="textAreaBottom" fmla="*/ 378000 h 377640"/>
                  <a:gd name="GluePoint1X" fmla="*/ 92 w 152"/>
                  <a:gd name="GluePoint1Y" fmla="*/ 86 h 238"/>
                  <a:gd name="GluePoint2X" fmla="*/ 71 w 152"/>
                  <a:gd name="GluePoint2Y" fmla="*/ 110 h 238"/>
                  <a:gd name="GluePoint3X" fmla="*/ 43 w 152"/>
                  <a:gd name="GluePoint3Y" fmla="*/ 123 h 238"/>
                  <a:gd name="GluePoint4X" fmla="*/ 27 w 152"/>
                  <a:gd name="GluePoint4Y" fmla="*/ 132 h 238"/>
                  <a:gd name="GluePoint5X" fmla="*/ 17 w 152"/>
                  <a:gd name="GluePoint5Y" fmla="*/ 137 h 238"/>
                  <a:gd name="GluePoint6X" fmla="*/ 6 w 152"/>
                  <a:gd name="GluePoint6Y" fmla="*/ 152 h 238"/>
                  <a:gd name="GluePoint7X" fmla="*/ 0 w 152"/>
                  <a:gd name="GluePoint7Y" fmla="*/ 176 h 238"/>
                  <a:gd name="GluePoint8X" fmla="*/ 0 w 152"/>
                  <a:gd name="GluePoint8Y" fmla="*/ 209 h 238"/>
                  <a:gd name="GluePoint9X" fmla="*/ 8 w 152"/>
                  <a:gd name="GluePoint9Y" fmla="*/ 238 h 238"/>
                  <a:gd name="GluePoint10X" fmla="*/ 24 w 152"/>
                  <a:gd name="GluePoint10Y" fmla="*/ 213 h 238"/>
                  <a:gd name="GluePoint11X" fmla="*/ 38 w 152"/>
                  <a:gd name="GluePoint11Y" fmla="*/ 200 h 238"/>
                  <a:gd name="GluePoint12X" fmla="*/ 73 w 152"/>
                  <a:gd name="GluePoint12Y" fmla="*/ 171 h 238"/>
                  <a:gd name="GluePoint13X" fmla="*/ 100 w 152"/>
                  <a:gd name="GluePoint13Y" fmla="*/ 139 h 238"/>
                  <a:gd name="GluePoint14X" fmla="*/ 119 w 152"/>
                  <a:gd name="GluePoint14Y" fmla="*/ 110 h 238"/>
                  <a:gd name="GluePoint15X" fmla="*/ 132 w 152"/>
                  <a:gd name="GluePoint15Y" fmla="*/ 76 h 238"/>
                  <a:gd name="GluePoint16X" fmla="*/ 136 w 152"/>
                  <a:gd name="GluePoint16Y" fmla="*/ 66 h 238"/>
                  <a:gd name="GluePoint17X" fmla="*/ 146 w 152"/>
                  <a:gd name="GluePoint17Y" fmla="*/ 29 h 238"/>
                  <a:gd name="GluePoint18X" fmla="*/ 151 w 152"/>
                  <a:gd name="GluePoint18Y" fmla="*/ 26 h 238"/>
                  <a:gd name="GluePoint19X" fmla="*/ 151 w 152"/>
                  <a:gd name="GluePoint19Y" fmla="*/ 25 h 238"/>
                  <a:gd name="GluePoint20X" fmla="*/ 148 w 152"/>
                  <a:gd name="GluePoint20Y" fmla="*/ 12 h 238"/>
                  <a:gd name="GluePoint21X" fmla="*/ 141 w 152"/>
                  <a:gd name="GluePoint21Y" fmla="*/ 0 h 238"/>
                  <a:gd name="GluePoint22X" fmla="*/ 121 w 152"/>
                  <a:gd name="GluePoint22Y" fmla="*/ 10 h 238"/>
                  <a:gd name="GluePoint23X" fmla="*/ 111 w 152"/>
                  <a:gd name="GluePoint23Y" fmla="*/ 12 h 238"/>
                  <a:gd name="GluePoint24X" fmla="*/ 92 w 152"/>
                  <a:gd name="GluePoint24Y" fmla="*/ 15 h 238"/>
                  <a:gd name="GluePoint25X" fmla="*/ 68 w 152"/>
                  <a:gd name="GluePoint25Y" fmla="*/ 20 h 238"/>
                  <a:gd name="GluePoint26X" fmla="*/ 47 w 152"/>
                  <a:gd name="GluePoint26Y" fmla="*/ 28 h 238"/>
                  <a:gd name="GluePoint27X" fmla="*/ 30 w 152"/>
                  <a:gd name="GluePoint27Y" fmla="*/ 8 h 238"/>
                  <a:gd name="GluePoint28X" fmla="*/ 24 w 152"/>
                  <a:gd name="GluePoint28Y" fmla="*/ 21 h 238"/>
                  <a:gd name="GluePoint29X" fmla="*/ 36 w 152"/>
                  <a:gd name="GluePoint29Y" fmla="*/ 42 h 238"/>
                  <a:gd name="GluePoint30X" fmla="*/ 55 w 152"/>
                  <a:gd name="GluePoint30Y" fmla="*/ 55 h 238"/>
                  <a:gd name="GluePoint31X" fmla="*/ 78 w 152"/>
                  <a:gd name="GluePoint31Y" fmla="*/ 63 h 238"/>
                  <a:gd name="GluePoint32X" fmla="*/ 105 w 152"/>
                  <a:gd name="GluePoint32Y" fmla="*/ 68 h 23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</a:cxnLst>
                <a:rect l="textAreaLeft" t="textAreaTop" r="textAreaRight" b="textAreaBottom"/>
                <a:pathLst>
                  <a:path w="152" h="238">
                    <a:moveTo>
                      <a:pt x="101" y="73"/>
                    </a:moveTo>
                    <a:lnTo>
                      <a:pt x="92" y="86"/>
                    </a:lnTo>
                    <a:lnTo>
                      <a:pt x="81" y="97"/>
                    </a:lnTo>
                    <a:lnTo>
                      <a:pt x="71" y="110"/>
                    </a:lnTo>
                    <a:lnTo>
                      <a:pt x="60" y="121"/>
                    </a:lnTo>
                    <a:lnTo>
                      <a:pt x="43" y="123"/>
                    </a:lnTo>
                    <a:lnTo>
                      <a:pt x="35" y="126"/>
                    </a:lnTo>
                    <a:lnTo>
                      <a:pt x="27" y="132"/>
                    </a:lnTo>
                    <a:lnTo>
                      <a:pt x="17" y="135"/>
                    </a:lnTo>
                    <a:lnTo>
                      <a:pt x="17" y="137"/>
                    </a:lnTo>
                    <a:lnTo>
                      <a:pt x="13" y="140"/>
                    </a:lnTo>
                    <a:lnTo>
                      <a:pt x="6" y="152"/>
                    </a:lnTo>
                    <a:lnTo>
                      <a:pt x="0" y="160"/>
                    </a:lnTo>
                    <a:lnTo>
                      <a:pt x="0" y="176"/>
                    </a:lnTo>
                    <a:lnTo>
                      <a:pt x="0" y="192"/>
                    </a:lnTo>
                    <a:lnTo>
                      <a:pt x="0" y="209"/>
                    </a:lnTo>
                    <a:lnTo>
                      <a:pt x="0" y="226"/>
                    </a:lnTo>
                    <a:lnTo>
                      <a:pt x="8" y="238"/>
                    </a:lnTo>
                    <a:lnTo>
                      <a:pt x="22" y="219"/>
                    </a:lnTo>
                    <a:lnTo>
                      <a:pt x="24" y="213"/>
                    </a:lnTo>
                    <a:lnTo>
                      <a:pt x="28" y="213"/>
                    </a:lnTo>
                    <a:lnTo>
                      <a:pt x="38" y="200"/>
                    </a:lnTo>
                    <a:lnTo>
                      <a:pt x="60" y="177"/>
                    </a:lnTo>
                    <a:lnTo>
                      <a:pt x="73" y="171"/>
                    </a:lnTo>
                    <a:lnTo>
                      <a:pt x="82" y="158"/>
                    </a:lnTo>
                    <a:lnTo>
                      <a:pt x="100" y="139"/>
                    </a:lnTo>
                    <a:lnTo>
                      <a:pt x="109" y="121"/>
                    </a:lnTo>
                    <a:lnTo>
                      <a:pt x="119" y="110"/>
                    </a:lnTo>
                    <a:lnTo>
                      <a:pt x="122" y="95"/>
                    </a:lnTo>
                    <a:lnTo>
                      <a:pt x="132" y="76"/>
                    </a:lnTo>
                    <a:lnTo>
                      <a:pt x="132" y="70"/>
                    </a:lnTo>
                    <a:lnTo>
                      <a:pt x="136" y="66"/>
                    </a:lnTo>
                    <a:lnTo>
                      <a:pt x="144" y="50"/>
                    </a:lnTo>
                    <a:lnTo>
                      <a:pt x="146" y="29"/>
                    </a:lnTo>
                    <a:lnTo>
                      <a:pt x="152" y="29"/>
                    </a:lnTo>
                    <a:lnTo>
                      <a:pt x="151" y="26"/>
                    </a:lnTo>
                    <a:lnTo>
                      <a:pt x="148" y="28"/>
                    </a:lnTo>
                    <a:lnTo>
                      <a:pt x="151" y="25"/>
                    </a:lnTo>
                    <a:lnTo>
                      <a:pt x="151" y="15"/>
                    </a:lnTo>
                    <a:lnTo>
                      <a:pt x="148" y="12"/>
                    </a:lnTo>
                    <a:lnTo>
                      <a:pt x="151" y="4"/>
                    </a:lnTo>
                    <a:lnTo>
                      <a:pt x="141" y="0"/>
                    </a:lnTo>
                    <a:lnTo>
                      <a:pt x="133" y="7"/>
                    </a:lnTo>
                    <a:lnTo>
                      <a:pt x="121" y="10"/>
                    </a:lnTo>
                    <a:lnTo>
                      <a:pt x="116" y="12"/>
                    </a:lnTo>
                    <a:lnTo>
                      <a:pt x="111" y="12"/>
                    </a:lnTo>
                    <a:lnTo>
                      <a:pt x="105" y="15"/>
                    </a:lnTo>
                    <a:lnTo>
                      <a:pt x="92" y="15"/>
                    </a:lnTo>
                    <a:lnTo>
                      <a:pt x="81" y="21"/>
                    </a:lnTo>
                    <a:lnTo>
                      <a:pt x="68" y="20"/>
                    </a:lnTo>
                    <a:lnTo>
                      <a:pt x="57" y="28"/>
                    </a:lnTo>
                    <a:lnTo>
                      <a:pt x="47" y="28"/>
                    </a:lnTo>
                    <a:lnTo>
                      <a:pt x="43" y="25"/>
                    </a:lnTo>
                    <a:lnTo>
                      <a:pt x="30" y="8"/>
                    </a:lnTo>
                    <a:lnTo>
                      <a:pt x="25" y="18"/>
                    </a:lnTo>
                    <a:lnTo>
                      <a:pt x="24" y="21"/>
                    </a:lnTo>
                    <a:lnTo>
                      <a:pt x="25" y="28"/>
                    </a:lnTo>
                    <a:lnTo>
                      <a:pt x="36" y="42"/>
                    </a:lnTo>
                    <a:lnTo>
                      <a:pt x="43" y="50"/>
                    </a:lnTo>
                    <a:lnTo>
                      <a:pt x="55" y="55"/>
                    </a:lnTo>
                    <a:lnTo>
                      <a:pt x="67" y="60"/>
                    </a:lnTo>
                    <a:lnTo>
                      <a:pt x="78" y="63"/>
                    </a:lnTo>
                    <a:lnTo>
                      <a:pt x="90" y="68"/>
                    </a:lnTo>
                    <a:lnTo>
                      <a:pt x="105" y="68"/>
                    </a:lnTo>
                    <a:lnTo>
                      <a:pt x="101" y="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69" name="Freeform 222"/>
              <p:cNvSpPr/>
              <p:nvPr/>
            </p:nvSpPr>
            <p:spPr>
              <a:xfrm>
                <a:off x="4869000" y="2630520"/>
                <a:ext cx="366480" cy="315720"/>
              </a:xfrm>
              <a:custGeom>
                <a:avLst/>
                <a:gdLst>
                  <a:gd name="textAreaLeft" fmla="*/ 0 w 366480"/>
                  <a:gd name="textAreaRight" fmla="*/ 366840 w 366480"/>
                  <a:gd name="textAreaTop" fmla="*/ 0 h 315720"/>
                  <a:gd name="textAreaBottom" fmla="*/ 316080 h 315720"/>
                  <a:gd name="GluePoint1X" fmla="*/ 218 w 231"/>
                  <a:gd name="GluePoint1Y" fmla="*/ 137 h 199"/>
                  <a:gd name="GluePoint2X" fmla="*/ 197 w 231"/>
                  <a:gd name="GluePoint2Y" fmla="*/ 161 h 199"/>
                  <a:gd name="GluePoint3X" fmla="*/ 169 w 231"/>
                  <a:gd name="GluePoint3Y" fmla="*/ 174 h 199"/>
                  <a:gd name="GluePoint4X" fmla="*/ 153 w 231"/>
                  <a:gd name="GluePoint4Y" fmla="*/ 183 h 199"/>
                  <a:gd name="GluePoint5X" fmla="*/ 143 w 231"/>
                  <a:gd name="GluePoint5Y" fmla="*/ 188 h 199"/>
                  <a:gd name="GluePoint6X" fmla="*/ 131 w 231"/>
                  <a:gd name="GluePoint6Y" fmla="*/ 191 h 199"/>
                  <a:gd name="GluePoint7X" fmla="*/ 110 w 231"/>
                  <a:gd name="GluePoint7Y" fmla="*/ 190 h 199"/>
                  <a:gd name="GluePoint8X" fmla="*/ 100 w 231"/>
                  <a:gd name="GluePoint8Y" fmla="*/ 199 h 199"/>
                  <a:gd name="GluePoint9X" fmla="*/ 77 w 231"/>
                  <a:gd name="GluePoint9Y" fmla="*/ 195 h 199"/>
                  <a:gd name="GluePoint10X" fmla="*/ 45 w 231"/>
                  <a:gd name="GluePoint10Y" fmla="*/ 180 h 199"/>
                  <a:gd name="GluePoint11X" fmla="*/ 35 w 231"/>
                  <a:gd name="GluePoint11Y" fmla="*/ 162 h 199"/>
                  <a:gd name="GluePoint12X" fmla="*/ 19 w 231"/>
                  <a:gd name="GluePoint12Y" fmla="*/ 137 h 199"/>
                  <a:gd name="GluePoint13X" fmla="*/ 0 w 231"/>
                  <a:gd name="GluePoint13Y" fmla="*/ 122 h 199"/>
                  <a:gd name="GluePoint14X" fmla="*/ 4 w 231"/>
                  <a:gd name="GluePoint14Y" fmla="*/ 113 h 199"/>
                  <a:gd name="GluePoint15X" fmla="*/ 18 w 231"/>
                  <a:gd name="GluePoint15Y" fmla="*/ 109 h 199"/>
                  <a:gd name="GluePoint16X" fmla="*/ 19 w 231"/>
                  <a:gd name="GluePoint16Y" fmla="*/ 77 h 199"/>
                  <a:gd name="GluePoint17X" fmla="*/ 29 w 231"/>
                  <a:gd name="GluePoint17Y" fmla="*/ 67 h 199"/>
                  <a:gd name="GluePoint18X" fmla="*/ 40 w 231"/>
                  <a:gd name="GluePoint18Y" fmla="*/ 39 h 199"/>
                  <a:gd name="GluePoint19X" fmla="*/ 51 w 231"/>
                  <a:gd name="GluePoint19Y" fmla="*/ 14 h 199"/>
                  <a:gd name="GluePoint20X" fmla="*/ 58 w 231"/>
                  <a:gd name="GluePoint20Y" fmla="*/ 11 h 199"/>
                  <a:gd name="GluePoint21X" fmla="*/ 62 w 231"/>
                  <a:gd name="GluePoint21Y" fmla="*/ 8 h 199"/>
                  <a:gd name="GluePoint22X" fmla="*/ 70 w 231"/>
                  <a:gd name="GluePoint22Y" fmla="*/ 0 h 199"/>
                  <a:gd name="GluePoint23X" fmla="*/ 78 w 231"/>
                  <a:gd name="GluePoint23Y" fmla="*/ 8 h 199"/>
                  <a:gd name="GluePoint24X" fmla="*/ 88 w 231"/>
                  <a:gd name="GluePoint24Y" fmla="*/ 3 h 199"/>
                  <a:gd name="GluePoint25X" fmla="*/ 96 w 231"/>
                  <a:gd name="GluePoint25Y" fmla="*/ 5 h 199"/>
                  <a:gd name="GluePoint26X" fmla="*/ 105 w 231"/>
                  <a:gd name="GluePoint26Y" fmla="*/ 6 h 199"/>
                  <a:gd name="GluePoint27X" fmla="*/ 121 w 231"/>
                  <a:gd name="GluePoint27Y" fmla="*/ 22 h 199"/>
                  <a:gd name="GluePoint28X" fmla="*/ 134 w 231"/>
                  <a:gd name="GluePoint28Y" fmla="*/ 35 h 199"/>
                  <a:gd name="GluePoint29X" fmla="*/ 140 w 231"/>
                  <a:gd name="GluePoint29Y" fmla="*/ 45 h 199"/>
                  <a:gd name="GluePoint30X" fmla="*/ 134 w 231"/>
                  <a:gd name="GluePoint30Y" fmla="*/ 63 h 199"/>
                  <a:gd name="GluePoint31X" fmla="*/ 143 w 231"/>
                  <a:gd name="GluePoint31Y" fmla="*/ 69 h 199"/>
                  <a:gd name="GluePoint32X" fmla="*/ 151 w 231"/>
                  <a:gd name="GluePoint32Y" fmla="*/ 69 h 199"/>
                  <a:gd name="GluePoint33X" fmla="*/ 151 w 231"/>
                  <a:gd name="GluePoint33Y" fmla="*/ 79 h 199"/>
                  <a:gd name="GluePoint34X" fmla="*/ 169 w 231"/>
                  <a:gd name="GluePoint34Y" fmla="*/ 101 h 199"/>
                  <a:gd name="GluePoint35X" fmla="*/ 193 w 231"/>
                  <a:gd name="GluePoint35Y" fmla="*/ 111 h 199"/>
                  <a:gd name="GluePoint36X" fmla="*/ 216 w 231"/>
                  <a:gd name="GluePoint36Y" fmla="*/ 119 h 199"/>
                  <a:gd name="GluePoint37X" fmla="*/ 227 w 231"/>
                  <a:gd name="GluePoint37Y" fmla="*/ 124 h 19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231" h="199">
                    <a:moveTo>
                      <a:pt x="227" y="124"/>
                    </a:moveTo>
                    <a:lnTo>
                      <a:pt x="218" y="137"/>
                    </a:lnTo>
                    <a:lnTo>
                      <a:pt x="207" y="148"/>
                    </a:lnTo>
                    <a:lnTo>
                      <a:pt x="197" y="161"/>
                    </a:lnTo>
                    <a:lnTo>
                      <a:pt x="186" y="172"/>
                    </a:lnTo>
                    <a:lnTo>
                      <a:pt x="169" y="174"/>
                    </a:lnTo>
                    <a:lnTo>
                      <a:pt x="161" y="177"/>
                    </a:lnTo>
                    <a:lnTo>
                      <a:pt x="153" y="183"/>
                    </a:lnTo>
                    <a:lnTo>
                      <a:pt x="143" y="186"/>
                    </a:lnTo>
                    <a:lnTo>
                      <a:pt x="143" y="188"/>
                    </a:lnTo>
                    <a:lnTo>
                      <a:pt x="139" y="191"/>
                    </a:lnTo>
                    <a:lnTo>
                      <a:pt x="131" y="191"/>
                    </a:lnTo>
                    <a:lnTo>
                      <a:pt x="121" y="186"/>
                    </a:lnTo>
                    <a:lnTo>
                      <a:pt x="110" y="190"/>
                    </a:lnTo>
                    <a:lnTo>
                      <a:pt x="107" y="195"/>
                    </a:lnTo>
                    <a:lnTo>
                      <a:pt x="100" y="199"/>
                    </a:lnTo>
                    <a:lnTo>
                      <a:pt x="92" y="199"/>
                    </a:lnTo>
                    <a:lnTo>
                      <a:pt x="77" y="195"/>
                    </a:lnTo>
                    <a:lnTo>
                      <a:pt x="58" y="180"/>
                    </a:lnTo>
                    <a:lnTo>
                      <a:pt x="45" y="180"/>
                    </a:lnTo>
                    <a:lnTo>
                      <a:pt x="45" y="167"/>
                    </a:lnTo>
                    <a:lnTo>
                      <a:pt x="35" y="162"/>
                    </a:lnTo>
                    <a:lnTo>
                      <a:pt x="27" y="143"/>
                    </a:lnTo>
                    <a:lnTo>
                      <a:pt x="19" y="137"/>
                    </a:lnTo>
                    <a:lnTo>
                      <a:pt x="15" y="127"/>
                    </a:lnTo>
                    <a:lnTo>
                      <a:pt x="0" y="122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13" y="113"/>
                    </a:lnTo>
                    <a:lnTo>
                      <a:pt x="18" y="109"/>
                    </a:lnTo>
                    <a:lnTo>
                      <a:pt x="19" y="76"/>
                    </a:lnTo>
                    <a:lnTo>
                      <a:pt x="19" y="77"/>
                    </a:lnTo>
                    <a:lnTo>
                      <a:pt x="23" y="71"/>
                    </a:lnTo>
                    <a:lnTo>
                      <a:pt x="29" y="67"/>
                    </a:lnTo>
                    <a:lnTo>
                      <a:pt x="31" y="55"/>
                    </a:lnTo>
                    <a:lnTo>
                      <a:pt x="40" y="39"/>
                    </a:lnTo>
                    <a:lnTo>
                      <a:pt x="46" y="32"/>
                    </a:lnTo>
                    <a:lnTo>
                      <a:pt x="51" y="14"/>
                    </a:lnTo>
                    <a:lnTo>
                      <a:pt x="51" y="10"/>
                    </a:lnTo>
                    <a:lnTo>
                      <a:pt x="58" y="11"/>
                    </a:lnTo>
                    <a:lnTo>
                      <a:pt x="59" y="8"/>
                    </a:lnTo>
                    <a:lnTo>
                      <a:pt x="62" y="8"/>
                    </a:lnTo>
                    <a:lnTo>
                      <a:pt x="65" y="13"/>
                    </a:lnTo>
                    <a:lnTo>
                      <a:pt x="70" y="0"/>
                    </a:lnTo>
                    <a:lnTo>
                      <a:pt x="77" y="3"/>
                    </a:lnTo>
                    <a:lnTo>
                      <a:pt x="78" y="8"/>
                    </a:lnTo>
                    <a:lnTo>
                      <a:pt x="86" y="6"/>
                    </a:lnTo>
                    <a:lnTo>
                      <a:pt x="88" y="3"/>
                    </a:lnTo>
                    <a:lnTo>
                      <a:pt x="91" y="6"/>
                    </a:lnTo>
                    <a:lnTo>
                      <a:pt x="96" y="5"/>
                    </a:lnTo>
                    <a:lnTo>
                      <a:pt x="100" y="8"/>
                    </a:lnTo>
                    <a:lnTo>
                      <a:pt x="105" y="6"/>
                    </a:lnTo>
                    <a:lnTo>
                      <a:pt x="115" y="11"/>
                    </a:lnTo>
                    <a:lnTo>
                      <a:pt x="121" y="22"/>
                    </a:lnTo>
                    <a:lnTo>
                      <a:pt x="131" y="29"/>
                    </a:lnTo>
                    <a:lnTo>
                      <a:pt x="134" y="35"/>
                    </a:lnTo>
                    <a:lnTo>
                      <a:pt x="142" y="43"/>
                    </a:lnTo>
                    <a:lnTo>
                      <a:pt x="140" y="45"/>
                    </a:lnTo>
                    <a:lnTo>
                      <a:pt x="139" y="55"/>
                    </a:lnTo>
                    <a:lnTo>
                      <a:pt x="134" y="63"/>
                    </a:lnTo>
                    <a:lnTo>
                      <a:pt x="137" y="67"/>
                    </a:lnTo>
                    <a:lnTo>
                      <a:pt x="143" y="69"/>
                    </a:lnTo>
                    <a:lnTo>
                      <a:pt x="146" y="66"/>
                    </a:lnTo>
                    <a:lnTo>
                      <a:pt x="151" y="69"/>
                    </a:lnTo>
                    <a:lnTo>
                      <a:pt x="150" y="72"/>
                    </a:lnTo>
                    <a:lnTo>
                      <a:pt x="151" y="79"/>
                    </a:lnTo>
                    <a:lnTo>
                      <a:pt x="162" y="93"/>
                    </a:lnTo>
                    <a:lnTo>
                      <a:pt x="169" y="101"/>
                    </a:lnTo>
                    <a:lnTo>
                      <a:pt x="181" y="106"/>
                    </a:lnTo>
                    <a:lnTo>
                      <a:pt x="193" y="111"/>
                    </a:lnTo>
                    <a:lnTo>
                      <a:pt x="204" y="114"/>
                    </a:lnTo>
                    <a:lnTo>
                      <a:pt x="216" y="119"/>
                    </a:lnTo>
                    <a:lnTo>
                      <a:pt x="231" y="119"/>
                    </a:lnTo>
                    <a:lnTo>
                      <a:pt x="227" y="1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70" name="Freeform 223"/>
              <p:cNvSpPr/>
              <p:nvPr/>
            </p:nvSpPr>
            <p:spPr>
              <a:xfrm>
                <a:off x="4881600" y="2144880"/>
                <a:ext cx="514080" cy="464760"/>
              </a:xfrm>
              <a:custGeom>
                <a:avLst/>
                <a:gdLst>
                  <a:gd name="textAreaLeft" fmla="*/ 0 w 514080"/>
                  <a:gd name="textAreaRight" fmla="*/ 514440 w 514080"/>
                  <a:gd name="textAreaTop" fmla="*/ 0 h 464760"/>
                  <a:gd name="textAreaBottom" fmla="*/ 465120 h 464760"/>
                  <a:gd name="GluePoint1X" fmla="*/ 302 w 324"/>
                  <a:gd name="GluePoint1Y" fmla="*/ 169 h 293"/>
                  <a:gd name="GluePoint2X" fmla="*/ 278 w 324"/>
                  <a:gd name="GluePoint2Y" fmla="*/ 164 h 293"/>
                  <a:gd name="GluePoint3X" fmla="*/ 261 w 324"/>
                  <a:gd name="GluePoint3Y" fmla="*/ 148 h 293"/>
                  <a:gd name="GluePoint4X" fmla="*/ 250 w 324"/>
                  <a:gd name="GluePoint4Y" fmla="*/ 135 h 293"/>
                  <a:gd name="GluePoint5X" fmla="*/ 242 w 324"/>
                  <a:gd name="GluePoint5Y" fmla="*/ 126 h 293"/>
                  <a:gd name="GluePoint6X" fmla="*/ 234 w 324"/>
                  <a:gd name="GluePoint6Y" fmla="*/ 111 h 293"/>
                  <a:gd name="GluePoint7X" fmla="*/ 232 w 324"/>
                  <a:gd name="GluePoint7Y" fmla="*/ 100 h 293"/>
                  <a:gd name="GluePoint8X" fmla="*/ 219 w 324"/>
                  <a:gd name="GluePoint8Y" fmla="*/ 89 h 293"/>
                  <a:gd name="GluePoint9X" fmla="*/ 210 w 324"/>
                  <a:gd name="GluePoint9Y" fmla="*/ 76 h 293"/>
                  <a:gd name="GluePoint10X" fmla="*/ 194 w 324"/>
                  <a:gd name="GluePoint10Y" fmla="*/ 65 h 293"/>
                  <a:gd name="GluePoint11X" fmla="*/ 175 w 324"/>
                  <a:gd name="GluePoint11Y" fmla="*/ 53 h 293"/>
                  <a:gd name="GluePoint12X" fmla="*/ 132 w 324"/>
                  <a:gd name="GluePoint12Y" fmla="*/ 44 h 293"/>
                  <a:gd name="GluePoint13X" fmla="*/ 121 w 324"/>
                  <a:gd name="GluePoint13Y" fmla="*/ 31 h 293"/>
                  <a:gd name="GluePoint14X" fmla="*/ 100 w 324"/>
                  <a:gd name="GluePoint14Y" fmla="*/ 20 h 293"/>
                  <a:gd name="GluePoint15X" fmla="*/ 61 w 324"/>
                  <a:gd name="GluePoint15Y" fmla="*/ 0 h 293"/>
                  <a:gd name="GluePoint16X" fmla="*/ 29 w 324"/>
                  <a:gd name="GluePoint16Y" fmla="*/ 12 h 293"/>
                  <a:gd name="GluePoint17X" fmla="*/ 40 w 324"/>
                  <a:gd name="GluePoint17Y" fmla="*/ 33 h 293"/>
                  <a:gd name="GluePoint18X" fmla="*/ 27 w 324"/>
                  <a:gd name="GluePoint18Y" fmla="*/ 41 h 293"/>
                  <a:gd name="GluePoint19X" fmla="*/ 21 w 324"/>
                  <a:gd name="GluePoint19Y" fmla="*/ 53 h 293"/>
                  <a:gd name="GluePoint20X" fmla="*/ 3 w 324"/>
                  <a:gd name="GluePoint20Y" fmla="*/ 49 h 293"/>
                  <a:gd name="GluePoint21X" fmla="*/ 0 w 324"/>
                  <a:gd name="GluePoint21Y" fmla="*/ 73 h 293"/>
                  <a:gd name="GluePoint22X" fmla="*/ 8 w 324"/>
                  <a:gd name="GluePoint22Y" fmla="*/ 73 h 293"/>
                  <a:gd name="GluePoint23X" fmla="*/ 26 w 324"/>
                  <a:gd name="GluePoint23Y" fmla="*/ 98 h 293"/>
                  <a:gd name="GluePoint24X" fmla="*/ 40 w 324"/>
                  <a:gd name="GluePoint24Y" fmla="*/ 119 h 293"/>
                  <a:gd name="GluePoint25X" fmla="*/ 46 w 324"/>
                  <a:gd name="GluePoint25Y" fmla="*/ 139 h 293"/>
                  <a:gd name="GluePoint26X" fmla="*/ 62 w 324"/>
                  <a:gd name="GluePoint26Y" fmla="*/ 148 h 293"/>
                  <a:gd name="GluePoint27X" fmla="*/ 73 w 324"/>
                  <a:gd name="GluePoint27Y" fmla="*/ 181 h 293"/>
                  <a:gd name="GluePoint28X" fmla="*/ 96 w 324"/>
                  <a:gd name="GluePoint28Y" fmla="*/ 213 h 293"/>
                  <a:gd name="GluePoint29X" fmla="*/ 108 w 324"/>
                  <a:gd name="GluePoint29Y" fmla="*/ 237 h 293"/>
                  <a:gd name="GluePoint30X" fmla="*/ 127 w 324"/>
                  <a:gd name="GluePoint30Y" fmla="*/ 258 h 293"/>
                  <a:gd name="GluePoint31X" fmla="*/ 134 w 324"/>
                  <a:gd name="GluePoint31Y" fmla="*/ 274 h 293"/>
                  <a:gd name="GluePoint32X" fmla="*/ 138 w 324"/>
                  <a:gd name="GluePoint32Y" fmla="*/ 277 h 293"/>
                  <a:gd name="GluePoint33X" fmla="*/ 146 w 324"/>
                  <a:gd name="GluePoint33Y" fmla="*/ 267 h 293"/>
                  <a:gd name="GluePoint34X" fmla="*/ 175 w 324"/>
                  <a:gd name="GluePoint34Y" fmla="*/ 267 h 293"/>
                  <a:gd name="GluePoint35X" fmla="*/ 191 w 324"/>
                  <a:gd name="GluePoint35Y" fmla="*/ 293 h 293"/>
                  <a:gd name="GluePoint36X" fmla="*/ 208 w 324"/>
                  <a:gd name="GluePoint36Y" fmla="*/ 269 h 293"/>
                  <a:gd name="GluePoint37X" fmla="*/ 226 w 324"/>
                  <a:gd name="GluePoint37Y" fmla="*/ 245 h 293"/>
                  <a:gd name="GluePoint38X" fmla="*/ 250 w 324"/>
                  <a:gd name="GluePoint38Y" fmla="*/ 238 h 293"/>
                  <a:gd name="GluePoint39X" fmla="*/ 273 w 324"/>
                  <a:gd name="GluePoint39Y" fmla="*/ 232 h 293"/>
                  <a:gd name="GluePoint40X" fmla="*/ 294 w 324"/>
                  <a:gd name="GluePoint40Y" fmla="*/ 224 h 293"/>
                  <a:gd name="GluePoint41X" fmla="*/ 316 w 324"/>
                  <a:gd name="GluePoint41Y" fmla="*/ 214 h 293"/>
                  <a:gd name="GluePoint42X" fmla="*/ 321 w 324"/>
                  <a:gd name="GluePoint42Y" fmla="*/ 197 h 293"/>
                  <a:gd name="GluePoint43X" fmla="*/ 324 w 324"/>
                  <a:gd name="GluePoint43Y" fmla="*/ 181 h 293"/>
                  <a:gd name="GluePoint44X" fmla="*/ 313 w 324"/>
                  <a:gd name="GluePoint44Y" fmla="*/ 171 h 29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324" h="293">
                    <a:moveTo>
                      <a:pt x="313" y="171"/>
                    </a:moveTo>
                    <a:lnTo>
                      <a:pt x="302" y="169"/>
                    </a:lnTo>
                    <a:lnTo>
                      <a:pt x="289" y="166"/>
                    </a:lnTo>
                    <a:lnTo>
                      <a:pt x="278" y="164"/>
                    </a:lnTo>
                    <a:lnTo>
                      <a:pt x="267" y="163"/>
                    </a:lnTo>
                    <a:lnTo>
                      <a:pt x="261" y="148"/>
                    </a:lnTo>
                    <a:lnTo>
                      <a:pt x="251" y="139"/>
                    </a:lnTo>
                    <a:lnTo>
                      <a:pt x="250" y="135"/>
                    </a:lnTo>
                    <a:lnTo>
                      <a:pt x="246" y="131"/>
                    </a:lnTo>
                    <a:lnTo>
                      <a:pt x="242" y="126"/>
                    </a:lnTo>
                    <a:lnTo>
                      <a:pt x="240" y="119"/>
                    </a:lnTo>
                    <a:lnTo>
                      <a:pt x="234" y="111"/>
                    </a:lnTo>
                    <a:lnTo>
                      <a:pt x="235" y="105"/>
                    </a:lnTo>
                    <a:lnTo>
                      <a:pt x="232" y="100"/>
                    </a:lnTo>
                    <a:lnTo>
                      <a:pt x="232" y="97"/>
                    </a:lnTo>
                    <a:lnTo>
                      <a:pt x="219" y="89"/>
                    </a:lnTo>
                    <a:lnTo>
                      <a:pt x="219" y="84"/>
                    </a:lnTo>
                    <a:lnTo>
                      <a:pt x="210" y="76"/>
                    </a:lnTo>
                    <a:lnTo>
                      <a:pt x="204" y="65"/>
                    </a:lnTo>
                    <a:lnTo>
                      <a:pt x="194" y="65"/>
                    </a:lnTo>
                    <a:lnTo>
                      <a:pt x="189" y="58"/>
                    </a:lnTo>
                    <a:lnTo>
                      <a:pt x="175" y="53"/>
                    </a:lnTo>
                    <a:lnTo>
                      <a:pt x="150" y="52"/>
                    </a:lnTo>
                    <a:lnTo>
                      <a:pt x="132" y="44"/>
                    </a:lnTo>
                    <a:lnTo>
                      <a:pt x="129" y="33"/>
                    </a:lnTo>
                    <a:lnTo>
                      <a:pt x="121" y="31"/>
                    </a:lnTo>
                    <a:lnTo>
                      <a:pt x="116" y="25"/>
                    </a:lnTo>
                    <a:lnTo>
                      <a:pt x="100" y="20"/>
                    </a:lnTo>
                    <a:lnTo>
                      <a:pt x="83" y="7"/>
                    </a:lnTo>
                    <a:lnTo>
                      <a:pt x="61" y="0"/>
                    </a:lnTo>
                    <a:lnTo>
                      <a:pt x="56" y="5"/>
                    </a:lnTo>
                    <a:lnTo>
                      <a:pt x="29" y="12"/>
                    </a:lnTo>
                    <a:lnTo>
                      <a:pt x="46" y="28"/>
                    </a:lnTo>
                    <a:lnTo>
                      <a:pt x="40" y="33"/>
                    </a:lnTo>
                    <a:lnTo>
                      <a:pt x="38" y="39"/>
                    </a:lnTo>
                    <a:lnTo>
                      <a:pt x="27" y="41"/>
                    </a:lnTo>
                    <a:lnTo>
                      <a:pt x="24" y="49"/>
                    </a:lnTo>
                    <a:lnTo>
                      <a:pt x="21" y="53"/>
                    </a:lnTo>
                    <a:lnTo>
                      <a:pt x="3" y="52"/>
                    </a:lnTo>
                    <a:lnTo>
                      <a:pt x="3" y="49"/>
                    </a:lnTo>
                    <a:lnTo>
                      <a:pt x="2" y="65"/>
                    </a:lnTo>
                    <a:lnTo>
                      <a:pt x="0" y="73"/>
                    </a:lnTo>
                    <a:lnTo>
                      <a:pt x="2" y="71"/>
                    </a:lnTo>
                    <a:lnTo>
                      <a:pt x="8" y="73"/>
                    </a:lnTo>
                    <a:lnTo>
                      <a:pt x="18" y="89"/>
                    </a:lnTo>
                    <a:lnTo>
                      <a:pt x="26" y="98"/>
                    </a:lnTo>
                    <a:lnTo>
                      <a:pt x="32" y="111"/>
                    </a:lnTo>
                    <a:lnTo>
                      <a:pt x="40" y="119"/>
                    </a:lnTo>
                    <a:lnTo>
                      <a:pt x="43" y="132"/>
                    </a:lnTo>
                    <a:lnTo>
                      <a:pt x="46" y="139"/>
                    </a:lnTo>
                    <a:lnTo>
                      <a:pt x="53" y="140"/>
                    </a:lnTo>
                    <a:lnTo>
                      <a:pt x="62" y="148"/>
                    </a:lnTo>
                    <a:lnTo>
                      <a:pt x="73" y="172"/>
                    </a:lnTo>
                    <a:lnTo>
                      <a:pt x="73" y="181"/>
                    </a:lnTo>
                    <a:lnTo>
                      <a:pt x="80" y="203"/>
                    </a:lnTo>
                    <a:lnTo>
                      <a:pt x="96" y="213"/>
                    </a:lnTo>
                    <a:lnTo>
                      <a:pt x="105" y="224"/>
                    </a:lnTo>
                    <a:lnTo>
                      <a:pt x="108" y="237"/>
                    </a:lnTo>
                    <a:lnTo>
                      <a:pt x="118" y="250"/>
                    </a:lnTo>
                    <a:lnTo>
                      <a:pt x="127" y="258"/>
                    </a:lnTo>
                    <a:lnTo>
                      <a:pt x="127" y="264"/>
                    </a:lnTo>
                    <a:lnTo>
                      <a:pt x="134" y="274"/>
                    </a:lnTo>
                    <a:lnTo>
                      <a:pt x="135" y="279"/>
                    </a:lnTo>
                    <a:lnTo>
                      <a:pt x="138" y="277"/>
                    </a:lnTo>
                    <a:lnTo>
                      <a:pt x="140" y="272"/>
                    </a:lnTo>
                    <a:lnTo>
                      <a:pt x="146" y="267"/>
                    </a:lnTo>
                    <a:lnTo>
                      <a:pt x="161" y="263"/>
                    </a:lnTo>
                    <a:lnTo>
                      <a:pt x="175" y="267"/>
                    </a:lnTo>
                    <a:lnTo>
                      <a:pt x="189" y="274"/>
                    </a:lnTo>
                    <a:lnTo>
                      <a:pt x="191" y="293"/>
                    </a:lnTo>
                    <a:lnTo>
                      <a:pt x="199" y="280"/>
                    </a:lnTo>
                    <a:lnTo>
                      <a:pt x="208" y="269"/>
                    </a:lnTo>
                    <a:lnTo>
                      <a:pt x="216" y="256"/>
                    </a:lnTo>
                    <a:lnTo>
                      <a:pt x="226" y="245"/>
                    </a:lnTo>
                    <a:lnTo>
                      <a:pt x="237" y="242"/>
                    </a:lnTo>
                    <a:lnTo>
                      <a:pt x="250" y="238"/>
                    </a:lnTo>
                    <a:lnTo>
                      <a:pt x="261" y="235"/>
                    </a:lnTo>
                    <a:lnTo>
                      <a:pt x="273" y="232"/>
                    </a:lnTo>
                    <a:lnTo>
                      <a:pt x="283" y="229"/>
                    </a:lnTo>
                    <a:lnTo>
                      <a:pt x="294" y="224"/>
                    </a:lnTo>
                    <a:lnTo>
                      <a:pt x="305" y="219"/>
                    </a:lnTo>
                    <a:lnTo>
                      <a:pt x="316" y="214"/>
                    </a:lnTo>
                    <a:lnTo>
                      <a:pt x="318" y="206"/>
                    </a:lnTo>
                    <a:lnTo>
                      <a:pt x="321" y="197"/>
                    </a:lnTo>
                    <a:lnTo>
                      <a:pt x="323" y="189"/>
                    </a:lnTo>
                    <a:lnTo>
                      <a:pt x="324" y="181"/>
                    </a:lnTo>
                    <a:lnTo>
                      <a:pt x="316" y="168"/>
                    </a:lnTo>
                    <a:lnTo>
                      <a:pt x="313" y="17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71" name="Freeform 224"/>
              <p:cNvSpPr/>
              <p:nvPr/>
            </p:nvSpPr>
            <p:spPr>
              <a:xfrm>
                <a:off x="5291280" y="1770120"/>
                <a:ext cx="409320" cy="231480"/>
              </a:xfrm>
              <a:custGeom>
                <a:avLst/>
                <a:gdLst>
                  <a:gd name="textAreaLeft" fmla="*/ 0 w 409320"/>
                  <a:gd name="textAreaRight" fmla="*/ 409680 w 409320"/>
                  <a:gd name="textAreaTop" fmla="*/ 0 h 231480"/>
                  <a:gd name="textAreaBottom" fmla="*/ 231840 h 231480"/>
                  <a:gd name="GluePoint1X" fmla="*/ 119 w 258"/>
                  <a:gd name="GluePoint1Y" fmla="*/ 34 h 146"/>
                  <a:gd name="GluePoint2X" fmla="*/ 100 w 258"/>
                  <a:gd name="GluePoint2Y" fmla="*/ 35 h 146"/>
                  <a:gd name="GluePoint3X" fmla="*/ 81 w 258"/>
                  <a:gd name="GluePoint3Y" fmla="*/ 31 h 146"/>
                  <a:gd name="GluePoint4X" fmla="*/ 63 w 258"/>
                  <a:gd name="GluePoint4Y" fmla="*/ 18 h 146"/>
                  <a:gd name="GluePoint5X" fmla="*/ 39 w 258"/>
                  <a:gd name="GluePoint5Y" fmla="*/ 3 h 146"/>
                  <a:gd name="GluePoint6X" fmla="*/ 23 w 258"/>
                  <a:gd name="GluePoint6Y" fmla="*/ 3 h 146"/>
                  <a:gd name="GluePoint7X" fmla="*/ 8 w 258"/>
                  <a:gd name="GluePoint7Y" fmla="*/ 10 h 146"/>
                  <a:gd name="GluePoint8X" fmla="*/ 3 w 258"/>
                  <a:gd name="GluePoint8Y" fmla="*/ 27 h 146"/>
                  <a:gd name="GluePoint9X" fmla="*/ 12 w 258"/>
                  <a:gd name="GluePoint9Y" fmla="*/ 58 h 146"/>
                  <a:gd name="GluePoint10X" fmla="*/ 30 w 258"/>
                  <a:gd name="GluePoint10Y" fmla="*/ 76 h 146"/>
                  <a:gd name="GluePoint11X" fmla="*/ 27 w 258"/>
                  <a:gd name="GluePoint11Y" fmla="*/ 66 h 146"/>
                  <a:gd name="GluePoint12X" fmla="*/ 30 w 258"/>
                  <a:gd name="GluePoint12Y" fmla="*/ 60 h 146"/>
                  <a:gd name="GluePoint13X" fmla="*/ 38 w 258"/>
                  <a:gd name="GluePoint13Y" fmla="*/ 55 h 146"/>
                  <a:gd name="GluePoint14X" fmla="*/ 46 w 258"/>
                  <a:gd name="GluePoint14Y" fmla="*/ 56 h 146"/>
                  <a:gd name="GluePoint15X" fmla="*/ 44 w 258"/>
                  <a:gd name="GluePoint15Y" fmla="*/ 51 h 146"/>
                  <a:gd name="GluePoint16X" fmla="*/ 58 w 258"/>
                  <a:gd name="GluePoint16Y" fmla="*/ 58 h 146"/>
                  <a:gd name="GluePoint17X" fmla="*/ 68 w 258"/>
                  <a:gd name="GluePoint17Y" fmla="*/ 64 h 146"/>
                  <a:gd name="GluePoint18X" fmla="*/ 71 w 258"/>
                  <a:gd name="GluePoint18Y" fmla="*/ 68 h 146"/>
                  <a:gd name="GluePoint19X" fmla="*/ 73 w 258"/>
                  <a:gd name="GluePoint19Y" fmla="*/ 74 h 146"/>
                  <a:gd name="GluePoint20X" fmla="*/ 93 w 258"/>
                  <a:gd name="GluePoint20Y" fmla="*/ 74 h 146"/>
                  <a:gd name="GluePoint21X" fmla="*/ 104 w 258"/>
                  <a:gd name="GluePoint21Y" fmla="*/ 85 h 146"/>
                  <a:gd name="GluePoint22X" fmla="*/ 111 w 258"/>
                  <a:gd name="GluePoint22Y" fmla="*/ 95 h 146"/>
                  <a:gd name="GluePoint23X" fmla="*/ 130 w 258"/>
                  <a:gd name="GluePoint23Y" fmla="*/ 108 h 146"/>
                  <a:gd name="GluePoint24X" fmla="*/ 147 w 258"/>
                  <a:gd name="GluePoint24Y" fmla="*/ 117 h 146"/>
                  <a:gd name="GluePoint25X" fmla="*/ 168 w 258"/>
                  <a:gd name="GluePoint25Y" fmla="*/ 127 h 146"/>
                  <a:gd name="GluePoint26X" fmla="*/ 181 w 258"/>
                  <a:gd name="GluePoint26Y" fmla="*/ 133 h 146"/>
                  <a:gd name="GluePoint27X" fmla="*/ 182 w 258"/>
                  <a:gd name="GluePoint27Y" fmla="*/ 145 h 146"/>
                  <a:gd name="GluePoint28X" fmla="*/ 200 w 258"/>
                  <a:gd name="GluePoint28Y" fmla="*/ 145 h 146"/>
                  <a:gd name="GluePoint29X" fmla="*/ 200 w 258"/>
                  <a:gd name="GluePoint29Y" fmla="*/ 138 h 146"/>
                  <a:gd name="GluePoint30X" fmla="*/ 198 w 258"/>
                  <a:gd name="GluePoint30Y" fmla="*/ 121 h 146"/>
                  <a:gd name="GluePoint31X" fmla="*/ 190 w 258"/>
                  <a:gd name="GluePoint31Y" fmla="*/ 114 h 146"/>
                  <a:gd name="GluePoint32X" fmla="*/ 187 w 258"/>
                  <a:gd name="GluePoint32Y" fmla="*/ 109 h 146"/>
                  <a:gd name="GluePoint33X" fmla="*/ 200 w 258"/>
                  <a:gd name="GluePoint33Y" fmla="*/ 105 h 146"/>
                  <a:gd name="GluePoint34X" fmla="*/ 208 w 258"/>
                  <a:gd name="GluePoint34Y" fmla="*/ 95 h 146"/>
                  <a:gd name="GluePoint35X" fmla="*/ 206 w 258"/>
                  <a:gd name="GluePoint35Y" fmla="*/ 85 h 146"/>
                  <a:gd name="GluePoint36X" fmla="*/ 220 w 258"/>
                  <a:gd name="GluePoint36Y" fmla="*/ 79 h 146"/>
                  <a:gd name="GluePoint37X" fmla="*/ 225 w 258"/>
                  <a:gd name="GluePoint37Y" fmla="*/ 85 h 146"/>
                  <a:gd name="GluePoint38X" fmla="*/ 225 w 258"/>
                  <a:gd name="GluePoint38Y" fmla="*/ 92 h 146"/>
                  <a:gd name="GluePoint39X" fmla="*/ 230 w 258"/>
                  <a:gd name="GluePoint39Y" fmla="*/ 93 h 146"/>
                  <a:gd name="GluePoint40X" fmla="*/ 247 w 258"/>
                  <a:gd name="GluePoint40Y" fmla="*/ 90 h 146"/>
                  <a:gd name="GluePoint41X" fmla="*/ 258 w 258"/>
                  <a:gd name="GluePoint41Y" fmla="*/ 84 h 146"/>
                  <a:gd name="GluePoint42X" fmla="*/ 238 w 258"/>
                  <a:gd name="GluePoint42Y" fmla="*/ 76 h 146"/>
                  <a:gd name="GluePoint43X" fmla="*/ 235 w 258"/>
                  <a:gd name="GluePoint43Y" fmla="*/ 71 h 146"/>
                  <a:gd name="GluePoint44X" fmla="*/ 224 w 258"/>
                  <a:gd name="GluePoint44Y" fmla="*/ 76 h 146"/>
                  <a:gd name="GluePoint45X" fmla="*/ 214 w 258"/>
                  <a:gd name="GluePoint45Y" fmla="*/ 71 h 146"/>
                  <a:gd name="GluePoint46X" fmla="*/ 225 w 258"/>
                  <a:gd name="GluePoint46Y" fmla="*/ 60 h 146"/>
                  <a:gd name="GluePoint47X" fmla="*/ 219 w 258"/>
                  <a:gd name="GluePoint47Y" fmla="*/ 56 h 146"/>
                  <a:gd name="GluePoint48X" fmla="*/ 212 w 258"/>
                  <a:gd name="GluePoint48Y" fmla="*/ 61 h 146"/>
                  <a:gd name="GluePoint49X" fmla="*/ 203 w 258"/>
                  <a:gd name="GluePoint49Y" fmla="*/ 71 h 146"/>
                  <a:gd name="GluePoint50X" fmla="*/ 182 w 258"/>
                  <a:gd name="GluePoint50Y" fmla="*/ 76 h 146"/>
                  <a:gd name="GluePoint51X" fmla="*/ 163 w 258"/>
                  <a:gd name="GluePoint51Y" fmla="*/ 66 h 146"/>
                  <a:gd name="GluePoint52X" fmla="*/ 152 w 258"/>
                  <a:gd name="GluePoint52Y" fmla="*/ 58 h 146"/>
                  <a:gd name="GluePoint53X" fmla="*/ 150 w 258"/>
                  <a:gd name="GluePoint53Y" fmla="*/ 47 h 146"/>
                  <a:gd name="GluePoint54X" fmla="*/ 141 w 258"/>
                  <a:gd name="GluePoint54Y" fmla="*/ 40 h 14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258" h="146">
                    <a:moveTo>
                      <a:pt x="130" y="32"/>
                    </a:moveTo>
                    <a:lnTo>
                      <a:pt x="119" y="34"/>
                    </a:lnTo>
                    <a:lnTo>
                      <a:pt x="109" y="35"/>
                    </a:lnTo>
                    <a:lnTo>
                      <a:pt x="100" y="35"/>
                    </a:lnTo>
                    <a:lnTo>
                      <a:pt x="90" y="37"/>
                    </a:lnTo>
                    <a:lnTo>
                      <a:pt x="81" y="31"/>
                    </a:lnTo>
                    <a:lnTo>
                      <a:pt x="73" y="24"/>
                    </a:lnTo>
                    <a:lnTo>
                      <a:pt x="63" y="18"/>
                    </a:lnTo>
                    <a:lnTo>
                      <a:pt x="55" y="11"/>
                    </a:lnTo>
                    <a:lnTo>
                      <a:pt x="39" y="3"/>
                    </a:lnTo>
                    <a:lnTo>
                      <a:pt x="31" y="0"/>
                    </a:lnTo>
                    <a:lnTo>
                      <a:pt x="23" y="3"/>
                    </a:lnTo>
                    <a:lnTo>
                      <a:pt x="15" y="6"/>
                    </a:lnTo>
                    <a:lnTo>
                      <a:pt x="8" y="10"/>
                    </a:lnTo>
                    <a:lnTo>
                      <a:pt x="0" y="11"/>
                    </a:lnTo>
                    <a:lnTo>
                      <a:pt x="3" y="27"/>
                    </a:lnTo>
                    <a:lnTo>
                      <a:pt x="8" y="43"/>
                    </a:lnTo>
                    <a:lnTo>
                      <a:pt x="12" y="58"/>
                    </a:lnTo>
                    <a:lnTo>
                      <a:pt x="15" y="74"/>
                    </a:lnTo>
                    <a:lnTo>
                      <a:pt x="30" y="76"/>
                    </a:lnTo>
                    <a:lnTo>
                      <a:pt x="31" y="76"/>
                    </a:lnTo>
                    <a:lnTo>
                      <a:pt x="27" y="66"/>
                    </a:lnTo>
                    <a:lnTo>
                      <a:pt x="27" y="64"/>
                    </a:lnTo>
                    <a:lnTo>
                      <a:pt x="30" y="60"/>
                    </a:lnTo>
                    <a:lnTo>
                      <a:pt x="38" y="60"/>
                    </a:lnTo>
                    <a:lnTo>
                      <a:pt x="38" y="55"/>
                    </a:lnTo>
                    <a:lnTo>
                      <a:pt x="39" y="55"/>
                    </a:lnTo>
                    <a:lnTo>
                      <a:pt x="46" y="56"/>
                    </a:lnTo>
                    <a:lnTo>
                      <a:pt x="41" y="53"/>
                    </a:lnTo>
                    <a:lnTo>
                      <a:pt x="44" y="51"/>
                    </a:lnTo>
                    <a:lnTo>
                      <a:pt x="46" y="50"/>
                    </a:lnTo>
                    <a:lnTo>
                      <a:pt x="58" y="58"/>
                    </a:lnTo>
                    <a:lnTo>
                      <a:pt x="66" y="58"/>
                    </a:lnTo>
                    <a:lnTo>
                      <a:pt x="68" y="64"/>
                    </a:lnTo>
                    <a:lnTo>
                      <a:pt x="73" y="66"/>
                    </a:lnTo>
                    <a:lnTo>
                      <a:pt x="71" y="68"/>
                    </a:lnTo>
                    <a:lnTo>
                      <a:pt x="71" y="72"/>
                    </a:lnTo>
                    <a:lnTo>
                      <a:pt x="73" y="74"/>
                    </a:lnTo>
                    <a:lnTo>
                      <a:pt x="90" y="77"/>
                    </a:lnTo>
                    <a:lnTo>
                      <a:pt x="93" y="74"/>
                    </a:lnTo>
                    <a:lnTo>
                      <a:pt x="100" y="77"/>
                    </a:lnTo>
                    <a:lnTo>
                      <a:pt x="104" y="85"/>
                    </a:lnTo>
                    <a:lnTo>
                      <a:pt x="109" y="90"/>
                    </a:lnTo>
                    <a:lnTo>
                      <a:pt x="111" y="95"/>
                    </a:lnTo>
                    <a:lnTo>
                      <a:pt x="116" y="100"/>
                    </a:lnTo>
                    <a:lnTo>
                      <a:pt x="130" y="108"/>
                    </a:lnTo>
                    <a:lnTo>
                      <a:pt x="139" y="114"/>
                    </a:lnTo>
                    <a:lnTo>
                      <a:pt x="147" y="117"/>
                    </a:lnTo>
                    <a:lnTo>
                      <a:pt x="163" y="129"/>
                    </a:lnTo>
                    <a:lnTo>
                      <a:pt x="168" y="127"/>
                    </a:lnTo>
                    <a:lnTo>
                      <a:pt x="179" y="132"/>
                    </a:lnTo>
                    <a:lnTo>
                      <a:pt x="181" y="133"/>
                    </a:lnTo>
                    <a:lnTo>
                      <a:pt x="179" y="137"/>
                    </a:lnTo>
                    <a:lnTo>
                      <a:pt x="182" y="145"/>
                    </a:lnTo>
                    <a:lnTo>
                      <a:pt x="200" y="146"/>
                    </a:lnTo>
                    <a:lnTo>
                      <a:pt x="200" y="145"/>
                    </a:lnTo>
                    <a:lnTo>
                      <a:pt x="198" y="142"/>
                    </a:lnTo>
                    <a:lnTo>
                      <a:pt x="200" y="138"/>
                    </a:lnTo>
                    <a:lnTo>
                      <a:pt x="204" y="130"/>
                    </a:lnTo>
                    <a:lnTo>
                      <a:pt x="198" y="121"/>
                    </a:lnTo>
                    <a:lnTo>
                      <a:pt x="197" y="116"/>
                    </a:lnTo>
                    <a:lnTo>
                      <a:pt x="190" y="114"/>
                    </a:lnTo>
                    <a:lnTo>
                      <a:pt x="185" y="109"/>
                    </a:lnTo>
                    <a:lnTo>
                      <a:pt x="187" y="109"/>
                    </a:lnTo>
                    <a:lnTo>
                      <a:pt x="187" y="105"/>
                    </a:lnTo>
                    <a:lnTo>
                      <a:pt x="200" y="105"/>
                    </a:lnTo>
                    <a:lnTo>
                      <a:pt x="201" y="96"/>
                    </a:lnTo>
                    <a:lnTo>
                      <a:pt x="208" y="95"/>
                    </a:lnTo>
                    <a:lnTo>
                      <a:pt x="206" y="88"/>
                    </a:lnTo>
                    <a:lnTo>
                      <a:pt x="206" y="85"/>
                    </a:lnTo>
                    <a:lnTo>
                      <a:pt x="212" y="85"/>
                    </a:lnTo>
                    <a:lnTo>
                      <a:pt x="220" y="79"/>
                    </a:lnTo>
                    <a:lnTo>
                      <a:pt x="222" y="79"/>
                    </a:lnTo>
                    <a:lnTo>
                      <a:pt x="225" y="85"/>
                    </a:lnTo>
                    <a:lnTo>
                      <a:pt x="222" y="88"/>
                    </a:lnTo>
                    <a:lnTo>
                      <a:pt x="225" y="92"/>
                    </a:lnTo>
                    <a:lnTo>
                      <a:pt x="227" y="93"/>
                    </a:lnTo>
                    <a:lnTo>
                      <a:pt x="230" y="93"/>
                    </a:lnTo>
                    <a:lnTo>
                      <a:pt x="244" y="93"/>
                    </a:lnTo>
                    <a:lnTo>
                      <a:pt x="247" y="90"/>
                    </a:lnTo>
                    <a:lnTo>
                      <a:pt x="252" y="88"/>
                    </a:lnTo>
                    <a:lnTo>
                      <a:pt x="258" y="84"/>
                    </a:lnTo>
                    <a:lnTo>
                      <a:pt x="244" y="79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5" y="71"/>
                    </a:lnTo>
                    <a:lnTo>
                      <a:pt x="231" y="79"/>
                    </a:lnTo>
                    <a:lnTo>
                      <a:pt x="224" y="76"/>
                    </a:lnTo>
                    <a:lnTo>
                      <a:pt x="220" y="72"/>
                    </a:lnTo>
                    <a:lnTo>
                      <a:pt x="214" y="71"/>
                    </a:lnTo>
                    <a:lnTo>
                      <a:pt x="214" y="69"/>
                    </a:lnTo>
                    <a:lnTo>
                      <a:pt x="225" y="60"/>
                    </a:lnTo>
                    <a:lnTo>
                      <a:pt x="224" y="58"/>
                    </a:lnTo>
                    <a:lnTo>
                      <a:pt x="219" y="56"/>
                    </a:lnTo>
                    <a:lnTo>
                      <a:pt x="217" y="61"/>
                    </a:lnTo>
                    <a:lnTo>
                      <a:pt x="212" y="61"/>
                    </a:lnTo>
                    <a:lnTo>
                      <a:pt x="211" y="66"/>
                    </a:lnTo>
                    <a:lnTo>
                      <a:pt x="203" y="71"/>
                    </a:lnTo>
                    <a:lnTo>
                      <a:pt x="195" y="79"/>
                    </a:lnTo>
                    <a:lnTo>
                      <a:pt x="182" y="76"/>
                    </a:lnTo>
                    <a:lnTo>
                      <a:pt x="170" y="77"/>
                    </a:lnTo>
                    <a:lnTo>
                      <a:pt x="163" y="66"/>
                    </a:lnTo>
                    <a:lnTo>
                      <a:pt x="154" y="64"/>
                    </a:lnTo>
                    <a:lnTo>
                      <a:pt x="152" y="58"/>
                    </a:lnTo>
                    <a:lnTo>
                      <a:pt x="154" y="56"/>
                    </a:lnTo>
                    <a:lnTo>
                      <a:pt x="150" y="47"/>
                    </a:lnTo>
                    <a:lnTo>
                      <a:pt x="147" y="47"/>
                    </a:lnTo>
                    <a:lnTo>
                      <a:pt x="141" y="40"/>
                    </a:lnTo>
                    <a:lnTo>
                      <a:pt x="130" y="3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72" name="Freeform 225"/>
              <p:cNvSpPr/>
              <p:nvPr/>
            </p:nvSpPr>
            <p:spPr>
              <a:xfrm>
                <a:off x="7213680" y="3362400"/>
                <a:ext cx="12240" cy="1404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4040"/>
                  <a:gd name="textAreaBottom" fmla="*/ 14400 h 14040"/>
                  <a:gd name="GluePoint1X" fmla="*/ 2 w 8"/>
                  <a:gd name="GluePoint1Y" fmla="*/ 9 h 9"/>
                  <a:gd name="GluePoint2X" fmla="*/ 0 w 8"/>
                  <a:gd name="GluePoint2Y" fmla="*/ 5 h 9"/>
                  <a:gd name="GluePoint3X" fmla="*/ 5 w 8"/>
                  <a:gd name="GluePoint3Y" fmla="*/ 0 h 9"/>
                  <a:gd name="GluePoint4X" fmla="*/ 8 w 8"/>
                  <a:gd name="GluePoint4Y" fmla="*/ 9 h 9"/>
                  <a:gd name="GluePoint5X" fmla="*/ 2 w 8"/>
                  <a:gd name="GluePoint5Y" fmla="*/ 9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9">
                    <a:moveTo>
                      <a:pt x="2" y="9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8" y="9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73" name="Freeform 226"/>
              <p:cNvSpPr/>
              <p:nvPr/>
            </p:nvSpPr>
            <p:spPr>
              <a:xfrm>
                <a:off x="7224840" y="3357720"/>
                <a:ext cx="25200" cy="1872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8720"/>
                  <a:gd name="textAreaBottom" fmla="*/ 19080 h 18720"/>
                  <a:gd name="GluePoint1X" fmla="*/ 0 w 16"/>
                  <a:gd name="GluePoint1Y" fmla="*/ 0 h 12"/>
                  <a:gd name="GluePoint2X" fmla="*/ 5 w 16"/>
                  <a:gd name="GluePoint2Y" fmla="*/ 5 h 12"/>
                  <a:gd name="GluePoint3X" fmla="*/ 9 w 16"/>
                  <a:gd name="GluePoint3Y" fmla="*/ 3 h 12"/>
                  <a:gd name="GluePoint4X" fmla="*/ 13 w 16"/>
                  <a:gd name="GluePoint4Y" fmla="*/ 0 h 12"/>
                  <a:gd name="GluePoint5X" fmla="*/ 16 w 16"/>
                  <a:gd name="GluePoint5Y" fmla="*/ 3 h 12"/>
                  <a:gd name="GluePoint6X" fmla="*/ 16 w 16"/>
                  <a:gd name="GluePoint6Y" fmla="*/ 7 h 12"/>
                  <a:gd name="GluePoint7X" fmla="*/ 13 w 16"/>
                  <a:gd name="GluePoint7Y" fmla="*/ 10 h 12"/>
                  <a:gd name="GluePoint8X" fmla="*/ 6 w 16"/>
                  <a:gd name="GluePoint8Y" fmla="*/ 12 h 12"/>
                  <a:gd name="GluePoint9X" fmla="*/ 1 w 16"/>
                  <a:gd name="GluePoint9Y" fmla="*/ 7 h 12"/>
                  <a:gd name="GluePoint10X" fmla="*/ 0 w 16"/>
                  <a:gd name="GluePoint10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2">
                    <a:moveTo>
                      <a:pt x="0" y="0"/>
                    </a:moveTo>
                    <a:lnTo>
                      <a:pt x="5" y="5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6" y="12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74" name="Freeform 227"/>
              <p:cNvSpPr/>
              <p:nvPr/>
            </p:nvSpPr>
            <p:spPr>
              <a:xfrm>
                <a:off x="7373880" y="335592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6 h 6"/>
                  <a:gd name="GluePoint2X" fmla="*/ 0 w 3"/>
                  <a:gd name="GluePoint2Y" fmla="*/ 3 h 6"/>
                  <a:gd name="GluePoint3X" fmla="*/ 3 w 3"/>
                  <a:gd name="GluePoint3Y" fmla="*/ 0 h 6"/>
                  <a:gd name="GluePoint4X" fmla="*/ 0 w 3"/>
                  <a:gd name="GluePoint4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6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75" name="Freeform 228"/>
              <p:cNvSpPr/>
              <p:nvPr/>
            </p:nvSpPr>
            <p:spPr>
              <a:xfrm>
                <a:off x="7361280" y="342756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1 w 8"/>
                  <a:gd name="GluePoint1Y" fmla="*/ 1 h 11"/>
                  <a:gd name="GluePoint2X" fmla="*/ 3 w 8"/>
                  <a:gd name="GluePoint2Y" fmla="*/ 3 h 11"/>
                  <a:gd name="GluePoint3X" fmla="*/ 4 w 8"/>
                  <a:gd name="GluePoint3Y" fmla="*/ 0 h 11"/>
                  <a:gd name="GluePoint4X" fmla="*/ 4 w 8"/>
                  <a:gd name="GluePoint4Y" fmla="*/ 3 h 11"/>
                  <a:gd name="GluePoint5X" fmla="*/ 6 w 8"/>
                  <a:gd name="GluePoint5Y" fmla="*/ 1 h 11"/>
                  <a:gd name="GluePoint6X" fmla="*/ 8 w 8"/>
                  <a:gd name="GluePoint6Y" fmla="*/ 9 h 11"/>
                  <a:gd name="GluePoint7X" fmla="*/ 1 w 8"/>
                  <a:gd name="GluePoint7Y" fmla="*/ 11 h 11"/>
                  <a:gd name="GluePoint8X" fmla="*/ 0 w 8"/>
                  <a:gd name="GluePoint8Y" fmla="*/ 8 h 11"/>
                  <a:gd name="GluePoint9X" fmla="*/ 1 w 8"/>
                  <a:gd name="GluePoint9Y" fmla="*/ 1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1" y="1"/>
                    </a:moveTo>
                    <a:lnTo>
                      <a:pt x="3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8" y="9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76" name="Freeform 229"/>
              <p:cNvSpPr/>
              <p:nvPr/>
            </p:nvSpPr>
            <p:spPr>
              <a:xfrm>
                <a:off x="7418520" y="35035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6 w 8"/>
                  <a:gd name="GluePoint1Y" fmla="*/ 0 h 6"/>
                  <a:gd name="GluePoint2X" fmla="*/ 8 w 8"/>
                  <a:gd name="GluePoint2Y" fmla="*/ 2 h 6"/>
                  <a:gd name="GluePoint3X" fmla="*/ 0 w 8"/>
                  <a:gd name="GluePoint3Y" fmla="*/ 6 h 6"/>
                  <a:gd name="GluePoint4X" fmla="*/ 0 w 8"/>
                  <a:gd name="GluePoint4Y" fmla="*/ 3 h 6"/>
                  <a:gd name="GluePoint5X" fmla="*/ 6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6" y="0"/>
                    </a:moveTo>
                    <a:lnTo>
                      <a:pt x="8" y="2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77" name="Freeform 230"/>
              <p:cNvSpPr/>
              <p:nvPr/>
            </p:nvSpPr>
            <p:spPr>
              <a:xfrm>
                <a:off x="7691400" y="37353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4 w 6"/>
                  <a:gd name="GluePoint1Y" fmla="*/ 0 h 16"/>
                  <a:gd name="GluePoint2X" fmla="*/ 6 w 6"/>
                  <a:gd name="GluePoint2Y" fmla="*/ 3 h 16"/>
                  <a:gd name="GluePoint3X" fmla="*/ 6 w 6"/>
                  <a:gd name="GluePoint3Y" fmla="*/ 8 h 16"/>
                  <a:gd name="GluePoint4X" fmla="*/ 0 w 6"/>
                  <a:gd name="GluePoint4Y" fmla="*/ 16 h 16"/>
                  <a:gd name="GluePoint5X" fmla="*/ 1 w 6"/>
                  <a:gd name="GluePoint5Y" fmla="*/ 8 h 16"/>
                  <a:gd name="GluePoint6X" fmla="*/ 4 w 6"/>
                  <a:gd name="GluePoint6Y" fmla="*/ 3 h 16"/>
                  <a:gd name="GluePoint7X" fmla="*/ 4 w 6"/>
                  <a:gd name="GluePoint7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4" y="0"/>
                    </a:moveTo>
                    <a:lnTo>
                      <a:pt x="6" y="3"/>
                    </a:lnTo>
                    <a:lnTo>
                      <a:pt x="6" y="8"/>
                    </a:lnTo>
                    <a:lnTo>
                      <a:pt x="0" y="16"/>
                    </a:lnTo>
                    <a:lnTo>
                      <a:pt x="1" y="8"/>
                    </a:lnTo>
                    <a:lnTo>
                      <a:pt x="4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78" name="Freeform 231"/>
              <p:cNvSpPr/>
              <p:nvPr/>
            </p:nvSpPr>
            <p:spPr>
              <a:xfrm>
                <a:off x="7683480" y="380700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1 w 1"/>
                  <a:gd name="GluePoint2Y" fmla="*/ 2 h 5"/>
                  <a:gd name="GluePoint3X" fmla="*/ 0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79" name="Freeform 232"/>
              <p:cNvSpPr/>
              <p:nvPr/>
            </p:nvSpPr>
            <p:spPr>
              <a:xfrm>
                <a:off x="7194600" y="4037040"/>
                <a:ext cx="31320" cy="1548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5480"/>
                  <a:gd name="textAreaBottom" fmla="*/ 15840 h 15480"/>
                  <a:gd name="GluePoint1X" fmla="*/ 0 w 20"/>
                  <a:gd name="GluePoint1Y" fmla="*/ 5 h 10"/>
                  <a:gd name="GluePoint2X" fmla="*/ 12 w 20"/>
                  <a:gd name="GluePoint2Y" fmla="*/ 0 h 10"/>
                  <a:gd name="GluePoint3X" fmla="*/ 20 w 20"/>
                  <a:gd name="GluePoint3Y" fmla="*/ 6 h 10"/>
                  <a:gd name="GluePoint4X" fmla="*/ 14 w 20"/>
                  <a:gd name="GluePoint4Y" fmla="*/ 6 h 10"/>
                  <a:gd name="GluePoint5X" fmla="*/ 11 w 20"/>
                  <a:gd name="GluePoint5Y" fmla="*/ 10 h 10"/>
                  <a:gd name="GluePoint6X" fmla="*/ 3 w 20"/>
                  <a:gd name="GluePoint6Y" fmla="*/ 8 h 10"/>
                  <a:gd name="GluePoint7X" fmla="*/ 0 w 20"/>
                  <a:gd name="GluePoint7Y" fmla="*/ 8 h 10"/>
                  <a:gd name="GluePoint8X" fmla="*/ 0 w 20"/>
                  <a:gd name="GluePoint8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0">
                    <a:moveTo>
                      <a:pt x="0" y="5"/>
                    </a:moveTo>
                    <a:lnTo>
                      <a:pt x="12" y="0"/>
                    </a:lnTo>
                    <a:lnTo>
                      <a:pt x="20" y="6"/>
                    </a:lnTo>
                    <a:lnTo>
                      <a:pt x="14" y="6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80" name="Freeform 233"/>
              <p:cNvSpPr/>
              <p:nvPr/>
            </p:nvSpPr>
            <p:spPr>
              <a:xfrm>
                <a:off x="7388280" y="4154400"/>
                <a:ext cx="9000" cy="154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5480"/>
                  <a:gd name="textAreaBottom" fmla="*/ 15840 h 15480"/>
                  <a:gd name="GluePoint1X" fmla="*/ 3 w 6"/>
                  <a:gd name="GluePoint1Y" fmla="*/ 0 h 10"/>
                  <a:gd name="GluePoint2X" fmla="*/ 5 w 6"/>
                  <a:gd name="GluePoint2Y" fmla="*/ 0 h 10"/>
                  <a:gd name="GluePoint3X" fmla="*/ 6 w 6"/>
                  <a:gd name="GluePoint3Y" fmla="*/ 3 h 10"/>
                  <a:gd name="GluePoint4X" fmla="*/ 5 w 6"/>
                  <a:gd name="GluePoint4Y" fmla="*/ 8 h 10"/>
                  <a:gd name="GluePoint5X" fmla="*/ 0 w 6"/>
                  <a:gd name="GluePoint5Y" fmla="*/ 10 h 10"/>
                  <a:gd name="GluePoint6X" fmla="*/ 2 w 6"/>
                  <a:gd name="GluePoint6Y" fmla="*/ 2 h 10"/>
                  <a:gd name="GluePoint7X" fmla="*/ 3 w 6"/>
                  <a:gd name="GluePoint7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0">
                    <a:moveTo>
                      <a:pt x="3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8"/>
                    </a:lnTo>
                    <a:lnTo>
                      <a:pt x="0" y="10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81" name="Freeform 234"/>
              <p:cNvSpPr/>
              <p:nvPr/>
            </p:nvSpPr>
            <p:spPr>
              <a:xfrm>
                <a:off x="7388280" y="4170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0 w 5"/>
                  <a:gd name="GluePoint1Y" fmla="*/ 1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0 w 5"/>
                  <a:gd name="GluePoint4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0" y="1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82" name="Freeform 235"/>
              <p:cNvSpPr/>
              <p:nvPr/>
            </p:nvSpPr>
            <p:spPr>
              <a:xfrm>
                <a:off x="7288200" y="4179960"/>
                <a:ext cx="91800" cy="78840"/>
              </a:xfrm>
              <a:custGeom>
                <a:avLst/>
                <a:gdLst>
                  <a:gd name="textAreaLeft" fmla="*/ 0 w 91800"/>
                  <a:gd name="textAreaRight" fmla="*/ 92160 w 91800"/>
                  <a:gd name="textAreaTop" fmla="*/ 0 h 78840"/>
                  <a:gd name="textAreaBottom" fmla="*/ 79200 h 78840"/>
                  <a:gd name="GluePoint1X" fmla="*/ 12 w 58"/>
                  <a:gd name="GluePoint1Y" fmla="*/ 0 h 50"/>
                  <a:gd name="GluePoint2X" fmla="*/ 15 w 58"/>
                  <a:gd name="GluePoint2Y" fmla="*/ 2 h 50"/>
                  <a:gd name="GluePoint3X" fmla="*/ 22 w 58"/>
                  <a:gd name="GluePoint3Y" fmla="*/ 3 h 50"/>
                  <a:gd name="GluePoint4X" fmla="*/ 25 w 58"/>
                  <a:gd name="GluePoint4Y" fmla="*/ 7 h 50"/>
                  <a:gd name="GluePoint5X" fmla="*/ 33 w 58"/>
                  <a:gd name="GluePoint5Y" fmla="*/ 8 h 50"/>
                  <a:gd name="GluePoint6X" fmla="*/ 47 w 58"/>
                  <a:gd name="GluePoint6Y" fmla="*/ 5 h 50"/>
                  <a:gd name="GluePoint7X" fmla="*/ 52 w 58"/>
                  <a:gd name="GluePoint7Y" fmla="*/ 2 h 50"/>
                  <a:gd name="GluePoint8X" fmla="*/ 54 w 58"/>
                  <a:gd name="GluePoint8Y" fmla="*/ 3 h 50"/>
                  <a:gd name="GluePoint9X" fmla="*/ 57 w 58"/>
                  <a:gd name="GluePoint9Y" fmla="*/ 2 h 50"/>
                  <a:gd name="GluePoint10X" fmla="*/ 58 w 58"/>
                  <a:gd name="GluePoint10Y" fmla="*/ 2 h 50"/>
                  <a:gd name="GluePoint11X" fmla="*/ 58 w 58"/>
                  <a:gd name="GluePoint11Y" fmla="*/ 5 h 50"/>
                  <a:gd name="GluePoint12X" fmla="*/ 57 w 58"/>
                  <a:gd name="GluePoint12Y" fmla="*/ 10 h 50"/>
                  <a:gd name="GluePoint13X" fmla="*/ 44 w 58"/>
                  <a:gd name="GluePoint13Y" fmla="*/ 29 h 50"/>
                  <a:gd name="GluePoint14X" fmla="*/ 47 w 58"/>
                  <a:gd name="GluePoint14Y" fmla="*/ 23 h 50"/>
                  <a:gd name="GluePoint15X" fmla="*/ 41 w 58"/>
                  <a:gd name="GluePoint15Y" fmla="*/ 27 h 50"/>
                  <a:gd name="GluePoint16X" fmla="*/ 34 w 58"/>
                  <a:gd name="GluePoint16Y" fmla="*/ 35 h 50"/>
                  <a:gd name="GluePoint17X" fmla="*/ 28 w 58"/>
                  <a:gd name="GluePoint17Y" fmla="*/ 37 h 50"/>
                  <a:gd name="GluePoint18X" fmla="*/ 19 w 58"/>
                  <a:gd name="GluePoint18Y" fmla="*/ 45 h 50"/>
                  <a:gd name="GluePoint19X" fmla="*/ 19 w 58"/>
                  <a:gd name="GluePoint19Y" fmla="*/ 42 h 50"/>
                  <a:gd name="GluePoint20X" fmla="*/ 15 w 58"/>
                  <a:gd name="GluePoint20Y" fmla="*/ 44 h 50"/>
                  <a:gd name="GluePoint21X" fmla="*/ 12 w 58"/>
                  <a:gd name="GluePoint21Y" fmla="*/ 48 h 50"/>
                  <a:gd name="GluePoint22X" fmla="*/ 9 w 58"/>
                  <a:gd name="GluePoint22Y" fmla="*/ 50 h 50"/>
                  <a:gd name="GluePoint23X" fmla="*/ 0 w 58"/>
                  <a:gd name="GluePoint23Y" fmla="*/ 48 h 50"/>
                  <a:gd name="GluePoint24X" fmla="*/ 0 w 58"/>
                  <a:gd name="GluePoint24Y" fmla="*/ 47 h 50"/>
                  <a:gd name="GluePoint25X" fmla="*/ 3 w 58"/>
                  <a:gd name="GluePoint25Y" fmla="*/ 45 h 50"/>
                  <a:gd name="GluePoint26X" fmla="*/ 0 w 58"/>
                  <a:gd name="GluePoint26Y" fmla="*/ 44 h 50"/>
                  <a:gd name="GluePoint27X" fmla="*/ 0 w 58"/>
                  <a:gd name="GluePoint27Y" fmla="*/ 35 h 50"/>
                  <a:gd name="GluePoint28X" fmla="*/ 3 w 58"/>
                  <a:gd name="GluePoint28Y" fmla="*/ 26 h 50"/>
                  <a:gd name="GluePoint29X" fmla="*/ 3 w 58"/>
                  <a:gd name="GluePoint29Y" fmla="*/ 31 h 50"/>
                  <a:gd name="GluePoint30X" fmla="*/ 6 w 58"/>
                  <a:gd name="GluePoint30Y" fmla="*/ 27 h 50"/>
                  <a:gd name="GluePoint31X" fmla="*/ 4 w 58"/>
                  <a:gd name="GluePoint31Y" fmla="*/ 21 h 50"/>
                  <a:gd name="GluePoint32X" fmla="*/ 6 w 58"/>
                  <a:gd name="GluePoint32Y" fmla="*/ 10 h 50"/>
                  <a:gd name="GluePoint33X" fmla="*/ 12 w 58"/>
                  <a:gd name="GluePoint33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58" h="50">
                    <a:moveTo>
                      <a:pt x="12" y="0"/>
                    </a:moveTo>
                    <a:lnTo>
                      <a:pt x="15" y="2"/>
                    </a:lnTo>
                    <a:lnTo>
                      <a:pt x="22" y="3"/>
                    </a:lnTo>
                    <a:lnTo>
                      <a:pt x="25" y="7"/>
                    </a:lnTo>
                    <a:lnTo>
                      <a:pt x="33" y="8"/>
                    </a:lnTo>
                    <a:lnTo>
                      <a:pt x="47" y="5"/>
                    </a:lnTo>
                    <a:lnTo>
                      <a:pt x="52" y="2"/>
                    </a:lnTo>
                    <a:lnTo>
                      <a:pt x="54" y="3"/>
                    </a:lnTo>
                    <a:lnTo>
                      <a:pt x="57" y="2"/>
                    </a:lnTo>
                    <a:lnTo>
                      <a:pt x="58" y="2"/>
                    </a:lnTo>
                    <a:lnTo>
                      <a:pt x="58" y="5"/>
                    </a:lnTo>
                    <a:lnTo>
                      <a:pt x="57" y="10"/>
                    </a:lnTo>
                    <a:lnTo>
                      <a:pt x="44" y="29"/>
                    </a:lnTo>
                    <a:lnTo>
                      <a:pt x="47" y="23"/>
                    </a:lnTo>
                    <a:lnTo>
                      <a:pt x="41" y="27"/>
                    </a:lnTo>
                    <a:lnTo>
                      <a:pt x="34" y="35"/>
                    </a:lnTo>
                    <a:lnTo>
                      <a:pt x="28" y="37"/>
                    </a:lnTo>
                    <a:lnTo>
                      <a:pt x="19" y="45"/>
                    </a:lnTo>
                    <a:lnTo>
                      <a:pt x="19" y="42"/>
                    </a:lnTo>
                    <a:lnTo>
                      <a:pt x="15" y="44"/>
                    </a:lnTo>
                    <a:lnTo>
                      <a:pt x="12" y="48"/>
                    </a:lnTo>
                    <a:lnTo>
                      <a:pt x="9" y="50"/>
                    </a:lnTo>
                    <a:lnTo>
                      <a:pt x="0" y="48"/>
                    </a:lnTo>
                    <a:lnTo>
                      <a:pt x="0" y="47"/>
                    </a:lnTo>
                    <a:lnTo>
                      <a:pt x="3" y="45"/>
                    </a:lnTo>
                    <a:lnTo>
                      <a:pt x="0" y="44"/>
                    </a:lnTo>
                    <a:lnTo>
                      <a:pt x="0" y="35"/>
                    </a:lnTo>
                    <a:lnTo>
                      <a:pt x="3" y="26"/>
                    </a:lnTo>
                    <a:lnTo>
                      <a:pt x="3" y="31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83" name="Freeform 236"/>
              <p:cNvSpPr/>
              <p:nvPr/>
            </p:nvSpPr>
            <p:spPr>
              <a:xfrm>
                <a:off x="7988400" y="3610080"/>
                <a:ext cx="55080" cy="6156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61560"/>
                  <a:gd name="textAreaBottom" fmla="*/ 61920 h 61560"/>
                  <a:gd name="GluePoint1X" fmla="*/ 11 w 35"/>
                  <a:gd name="GluePoint1Y" fmla="*/ 21 h 39"/>
                  <a:gd name="GluePoint2X" fmla="*/ 6 w 35"/>
                  <a:gd name="GluePoint2Y" fmla="*/ 18 h 39"/>
                  <a:gd name="GluePoint3X" fmla="*/ 2 w 35"/>
                  <a:gd name="GluePoint3Y" fmla="*/ 4 h 39"/>
                  <a:gd name="GluePoint4X" fmla="*/ 0 w 35"/>
                  <a:gd name="GluePoint4Y" fmla="*/ 0 h 39"/>
                  <a:gd name="GluePoint5X" fmla="*/ 6 w 35"/>
                  <a:gd name="GluePoint5Y" fmla="*/ 0 h 39"/>
                  <a:gd name="GluePoint6X" fmla="*/ 11 w 35"/>
                  <a:gd name="GluePoint6Y" fmla="*/ 4 h 39"/>
                  <a:gd name="GluePoint7X" fmla="*/ 11 w 35"/>
                  <a:gd name="GluePoint7Y" fmla="*/ 7 h 39"/>
                  <a:gd name="GluePoint8X" fmla="*/ 14 w 35"/>
                  <a:gd name="GluePoint8Y" fmla="*/ 9 h 39"/>
                  <a:gd name="GluePoint9X" fmla="*/ 18 w 35"/>
                  <a:gd name="GluePoint9Y" fmla="*/ 17 h 39"/>
                  <a:gd name="GluePoint10X" fmla="*/ 22 w 35"/>
                  <a:gd name="GluePoint10Y" fmla="*/ 23 h 39"/>
                  <a:gd name="GluePoint11X" fmla="*/ 27 w 35"/>
                  <a:gd name="GluePoint11Y" fmla="*/ 25 h 39"/>
                  <a:gd name="GluePoint12X" fmla="*/ 32 w 35"/>
                  <a:gd name="GluePoint12Y" fmla="*/ 33 h 39"/>
                  <a:gd name="GluePoint13X" fmla="*/ 35 w 35"/>
                  <a:gd name="GluePoint13Y" fmla="*/ 34 h 39"/>
                  <a:gd name="GluePoint14X" fmla="*/ 35 w 35"/>
                  <a:gd name="GluePoint14Y" fmla="*/ 36 h 39"/>
                  <a:gd name="GluePoint15X" fmla="*/ 32 w 35"/>
                  <a:gd name="GluePoint15Y" fmla="*/ 39 h 39"/>
                  <a:gd name="GluePoint16X" fmla="*/ 29 w 35"/>
                  <a:gd name="GluePoint16Y" fmla="*/ 36 h 39"/>
                  <a:gd name="GluePoint17X" fmla="*/ 24 w 35"/>
                  <a:gd name="GluePoint17Y" fmla="*/ 34 h 39"/>
                  <a:gd name="GluePoint18X" fmla="*/ 24 w 35"/>
                  <a:gd name="GluePoint18Y" fmla="*/ 31 h 39"/>
                  <a:gd name="GluePoint19X" fmla="*/ 13 w 35"/>
                  <a:gd name="GluePoint19Y" fmla="*/ 25 h 39"/>
                  <a:gd name="GluePoint20X" fmla="*/ 11 w 35"/>
                  <a:gd name="GluePoint20Y" fmla="*/ 21 h 3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5" h="39">
                    <a:moveTo>
                      <a:pt x="11" y="21"/>
                    </a:moveTo>
                    <a:lnTo>
                      <a:pt x="6" y="18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8" y="17"/>
                    </a:lnTo>
                    <a:lnTo>
                      <a:pt x="22" y="23"/>
                    </a:lnTo>
                    <a:lnTo>
                      <a:pt x="27" y="25"/>
                    </a:lnTo>
                    <a:lnTo>
                      <a:pt x="32" y="33"/>
                    </a:lnTo>
                    <a:lnTo>
                      <a:pt x="35" y="34"/>
                    </a:lnTo>
                    <a:lnTo>
                      <a:pt x="35" y="36"/>
                    </a:lnTo>
                    <a:lnTo>
                      <a:pt x="32" y="39"/>
                    </a:lnTo>
                    <a:lnTo>
                      <a:pt x="29" y="36"/>
                    </a:lnTo>
                    <a:lnTo>
                      <a:pt x="24" y="34"/>
                    </a:lnTo>
                    <a:lnTo>
                      <a:pt x="24" y="31"/>
                    </a:lnTo>
                    <a:lnTo>
                      <a:pt x="13" y="25"/>
                    </a:lnTo>
                    <a:lnTo>
                      <a:pt x="11" y="2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0960" bIns="30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84" name="Freeform 237"/>
              <p:cNvSpPr/>
              <p:nvPr/>
            </p:nvSpPr>
            <p:spPr>
              <a:xfrm>
                <a:off x="8083440" y="3454560"/>
                <a:ext cx="10800" cy="252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5200"/>
                  <a:gd name="textAreaBottom" fmla="*/ 25560 h 25200"/>
                  <a:gd name="GluePoint1X" fmla="*/ 0 w 7"/>
                  <a:gd name="GluePoint1Y" fmla="*/ 0 h 16"/>
                  <a:gd name="GluePoint2X" fmla="*/ 2 w 7"/>
                  <a:gd name="GluePoint2Y" fmla="*/ 8 h 16"/>
                  <a:gd name="GluePoint3X" fmla="*/ 7 w 7"/>
                  <a:gd name="GluePoint3Y" fmla="*/ 5 h 16"/>
                  <a:gd name="GluePoint4X" fmla="*/ 7 w 7"/>
                  <a:gd name="GluePoint4Y" fmla="*/ 15 h 16"/>
                  <a:gd name="GluePoint5X" fmla="*/ 0 w 7"/>
                  <a:gd name="GluePoint5Y" fmla="*/ 16 h 16"/>
                  <a:gd name="GluePoint6X" fmla="*/ 0 w 7"/>
                  <a:gd name="GluePoint6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6">
                    <a:moveTo>
                      <a:pt x="0" y="0"/>
                    </a:moveTo>
                    <a:lnTo>
                      <a:pt x="2" y="8"/>
                    </a:lnTo>
                    <a:lnTo>
                      <a:pt x="7" y="5"/>
                    </a:lnTo>
                    <a:lnTo>
                      <a:pt x="7" y="15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85" name="Freeform 238"/>
              <p:cNvSpPr/>
              <p:nvPr/>
            </p:nvSpPr>
            <p:spPr>
              <a:xfrm>
                <a:off x="8091360" y="34876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0 w 7"/>
                  <a:gd name="GluePoint1Y" fmla="*/ 0 h 12"/>
                  <a:gd name="GluePoint2X" fmla="*/ 7 w 7"/>
                  <a:gd name="GluePoint2Y" fmla="*/ 7 h 12"/>
                  <a:gd name="GluePoint3X" fmla="*/ 7 w 7"/>
                  <a:gd name="GluePoint3Y" fmla="*/ 10 h 12"/>
                  <a:gd name="GluePoint4X" fmla="*/ 2 w 7"/>
                  <a:gd name="GluePoint4Y" fmla="*/ 12 h 12"/>
                  <a:gd name="GluePoint5X" fmla="*/ 3 w 7"/>
                  <a:gd name="GluePoint5Y" fmla="*/ 3 h 12"/>
                  <a:gd name="GluePoint6X" fmla="*/ 0 w 7"/>
                  <a:gd name="GluePoint6Y" fmla="*/ 2 h 12"/>
                  <a:gd name="GluePoint7X" fmla="*/ 0 w 7"/>
                  <a:gd name="GluePoint7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0" y="0"/>
                    </a:moveTo>
                    <a:lnTo>
                      <a:pt x="7" y="7"/>
                    </a:lnTo>
                    <a:lnTo>
                      <a:pt x="7" y="10"/>
                    </a:lnTo>
                    <a:lnTo>
                      <a:pt x="2" y="12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86" name="Freeform 239"/>
              <p:cNvSpPr/>
              <p:nvPr/>
            </p:nvSpPr>
            <p:spPr>
              <a:xfrm>
                <a:off x="8116920" y="347508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2 w 2"/>
                  <a:gd name="GluePoint1Y" fmla="*/ 0 h 8"/>
                  <a:gd name="GluePoint2X" fmla="*/ 0 w 2"/>
                  <a:gd name="GluePoint2Y" fmla="*/ 8 h 8"/>
                  <a:gd name="GluePoint3X" fmla="*/ 2 w 2"/>
                  <a:gd name="GluePoint3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2" y="0"/>
                    </a:moveTo>
                    <a:lnTo>
                      <a:pt x="0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87" name="Freeform 240"/>
              <p:cNvSpPr/>
              <p:nvPr/>
            </p:nvSpPr>
            <p:spPr>
              <a:xfrm>
                <a:off x="8109000" y="3492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5 h 5"/>
                  <a:gd name="GluePoint3X" fmla="*/ 2 w 5"/>
                  <a:gd name="GluePoint3Y" fmla="*/ 5 h 5"/>
                  <a:gd name="GluePoint4X" fmla="*/ 0 w 5"/>
                  <a:gd name="GluePoint4Y" fmla="*/ 4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88" name="Freeform 241"/>
              <p:cNvSpPr/>
              <p:nvPr/>
            </p:nvSpPr>
            <p:spPr>
              <a:xfrm>
                <a:off x="8107200" y="353376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3 w 4"/>
                  <a:gd name="GluePoint1Y" fmla="*/ 0 h 5"/>
                  <a:gd name="GluePoint2X" fmla="*/ 4 w 4"/>
                  <a:gd name="GluePoint2Y" fmla="*/ 3 h 5"/>
                  <a:gd name="GluePoint3X" fmla="*/ 0 w 4"/>
                  <a:gd name="GluePoint3Y" fmla="*/ 5 h 5"/>
                  <a:gd name="GluePoint4X" fmla="*/ 0 w 4"/>
                  <a:gd name="GluePoint4Y" fmla="*/ 2 h 5"/>
                  <a:gd name="GluePoint5X" fmla="*/ 3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3" y="0"/>
                    </a:moveTo>
                    <a:lnTo>
                      <a:pt x="4" y="3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89" name="Freeform 242"/>
              <p:cNvSpPr/>
              <p:nvPr/>
            </p:nvSpPr>
            <p:spPr>
              <a:xfrm>
                <a:off x="8116920" y="356544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2 w 2"/>
                  <a:gd name="GluePoint2Y" fmla="*/ 0 h 4"/>
                  <a:gd name="GluePoint3X" fmla="*/ 2 w 2"/>
                  <a:gd name="GluePoint3Y" fmla="*/ 4 h 4"/>
                  <a:gd name="GluePoint4X" fmla="*/ 0 w 2"/>
                  <a:gd name="GluePoint4Y" fmla="*/ 3 h 4"/>
                  <a:gd name="GluePoint5X" fmla="*/ 0 w 2"/>
                  <a:gd name="GluePoint5Y" fmla="*/ 0 h 4"/>
                  <a:gd name="GluePoint6X" fmla="*/ 0 w 2"/>
                  <a:gd name="GluePoint6Y" fmla="*/ 3 h 4"/>
                  <a:gd name="GluePoint7X" fmla="*/ 0 w 2"/>
                  <a:gd name="GluePoint7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90" name="Freeform 243"/>
              <p:cNvSpPr/>
              <p:nvPr/>
            </p:nvSpPr>
            <p:spPr>
              <a:xfrm>
                <a:off x="8116920" y="35845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2 h 5"/>
                  <a:gd name="GluePoint3X" fmla="*/ 2 w 3"/>
                  <a:gd name="GluePoint3Y" fmla="*/ 5 h 5"/>
                  <a:gd name="GluePoint4X" fmla="*/ 0 w 3"/>
                  <a:gd name="GluePoint4Y" fmla="*/ 2 h 5"/>
                  <a:gd name="GluePoint5X" fmla="*/ 2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2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91" name="Freeform 244"/>
              <p:cNvSpPr/>
              <p:nvPr/>
            </p:nvSpPr>
            <p:spPr>
              <a:xfrm>
                <a:off x="8056440" y="362592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2 w 5"/>
                  <a:gd name="GluePoint1Y" fmla="*/ 0 h 7"/>
                  <a:gd name="GluePoint2X" fmla="*/ 3 w 5"/>
                  <a:gd name="GluePoint2Y" fmla="*/ 0 h 7"/>
                  <a:gd name="GluePoint3X" fmla="*/ 5 w 5"/>
                  <a:gd name="GluePoint3Y" fmla="*/ 7 h 7"/>
                  <a:gd name="GluePoint4X" fmla="*/ 0 w 5"/>
                  <a:gd name="GluePoint4Y" fmla="*/ 3 h 7"/>
                  <a:gd name="GluePoint5X" fmla="*/ 2 w 5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2" y="0"/>
                    </a:moveTo>
                    <a:lnTo>
                      <a:pt x="3" y="0"/>
                    </a:lnTo>
                    <a:lnTo>
                      <a:pt x="5" y="7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92" name="Freeform 245"/>
              <p:cNvSpPr/>
              <p:nvPr/>
            </p:nvSpPr>
            <p:spPr>
              <a:xfrm>
                <a:off x="8070840" y="364320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0 h 4"/>
                  <a:gd name="GluePoint3X" fmla="*/ 2 w 4"/>
                  <a:gd name="GluePoint3Y" fmla="*/ 4 h 4"/>
                  <a:gd name="GluePoint4X" fmla="*/ 0 w 4"/>
                  <a:gd name="GluePoint4Y" fmla="*/ 4 h 4"/>
                  <a:gd name="GluePoint5X" fmla="*/ 0 w 4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93" name="Freeform 246"/>
              <p:cNvSpPr/>
              <p:nvPr/>
            </p:nvSpPr>
            <p:spPr>
              <a:xfrm>
                <a:off x="8321760" y="3529080"/>
                <a:ext cx="29880" cy="252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25200"/>
                  <a:gd name="textAreaBottom" fmla="*/ 25560 h 25200"/>
                  <a:gd name="GluePoint1X" fmla="*/ 12 w 19"/>
                  <a:gd name="GluePoint1Y" fmla="*/ 2 h 16"/>
                  <a:gd name="GluePoint2X" fmla="*/ 16 w 19"/>
                  <a:gd name="GluePoint2Y" fmla="*/ 0 h 16"/>
                  <a:gd name="GluePoint3X" fmla="*/ 19 w 19"/>
                  <a:gd name="GluePoint3Y" fmla="*/ 3 h 16"/>
                  <a:gd name="GluePoint4X" fmla="*/ 19 w 19"/>
                  <a:gd name="GluePoint4Y" fmla="*/ 13 h 16"/>
                  <a:gd name="GluePoint5X" fmla="*/ 9 w 19"/>
                  <a:gd name="GluePoint5Y" fmla="*/ 16 h 16"/>
                  <a:gd name="GluePoint6X" fmla="*/ 0 w 19"/>
                  <a:gd name="GluePoint6Y" fmla="*/ 11 h 16"/>
                  <a:gd name="GluePoint7X" fmla="*/ 3 w 19"/>
                  <a:gd name="GluePoint7Y" fmla="*/ 5 h 16"/>
                  <a:gd name="GluePoint8X" fmla="*/ 8 w 19"/>
                  <a:gd name="GluePoint8Y" fmla="*/ 2 h 16"/>
                  <a:gd name="GluePoint9X" fmla="*/ 12 w 19"/>
                  <a:gd name="GluePoint9Y" fmla="*/ 2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16">
                    <a:moveTo>
                      <a:pt x="12" y="2"/>
                    </a:moveTo>
                    <a:lnTo>
                      <a:pt x="16" y="0"/>
                    </a:lnTo>
                    <a:lnTo>
                      <a:pt x="19" y="3"/>
                    </a:lnTo>
                    <a:lnTo>
                      <a:pt x="19" y="13"/>
                    </a:lnTo>
                    <a:lnTo>
                      <a:pt x="9" y="16"/>
                    </a:lnTo>
                    <a:lnTo>
                      <a:pt x="0" y="11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94" name="Freeform 247"/>
              <p:cNvSpPr/>
              <p:nvPr/>
            </p:nvSpPr>
            <p:spPr>
              <a:xfrm>
                <a:off x="8359920" y="3495600"/>
                <a:ext cx="39240" cy="2340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23400"/>
                  <a:gd name="textAreaBottom" fmla="*/ 23760 h 23400"/>
                  <a:gd name="GluePoint1X" fmla="*/ 7 w 25"/>
                  <a:gd name="GluePoint1Y" fmla="*/ 5 h 15"/>
                  <a:gd name="GluePoint2X" fmla="*/ 7 w 25"/>
                  <a:gd name="GluePoint2Y" fmla="*/ 7 h 15"/>
                  <a:gd name="GluePoint3X" fmla="*/ 19 w 25"/>
                  <a:gd name="GluePoint3Y" fmla="*/ 2 h 15"/>
                  <a:gd name="GluePoint4X" fmla="*/ 25 w 25"/>
                  <a:gd name="GluePoint4Y" fmla="*/ 0 h 15"/>
                  <a:gd name="GluePoint5X" fmla="*/ 22 w 25"/>
                  <a:gd name="GluePoint5Y" fmla="*/ 5 h 15"/>
                  <a:gd name="GluePoint6X" fmla="*/ 20 w 25"/>
                  <a:gd name="GluePoint6Y" fmla="*/ 10 h 15"/>
                  <a:gd name="GluePoint7X" fmla="*/ 12 w 25"/>
                  <a:gd name="GluePoint7Y" fmla="*/ 11 h 15"/>
                  <a:gd name="GluePoint8X" fmla="*/ 11 w 25"/>
                  <a:gd name="GluePoint8Y" fmla="*/ 8 h 15"/>
                  <a:gd name="GluePoint9X" fmla="*/ 7 w 25"/>
                  <a:gd name="GluePoint9Y" fmla="*/ 13 h 15"/>
                  <a:gd name="GluePoint10X" fmla="*/ 3 w 25"/>
                  <a:gd name="GluePoint10Y" fmla="*/ 15 h 15"/>
                  <a:gd name="GluePoint11X" fmla="*/ 0 w 25"/>
                  <a:gd name="GluePoint11Y" fmla="*/ 11 h 15"/>
                  <a:gd name="GluePoint12X" fmla="*/ 0 w 25"/>
                  <a:gd name="GluePoint12Y" fmla="*/ 8 h 15"/>
                  <a:gd name="GluePoint13X" fmla="*/ 7 w 25"/>
                  <a:gd name="GluePoint13Y" fmla="*/ 5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5" h="15">
                    <a:moveTo>
                      <a:pt x="7" y="5"/>
                    </a:moveTo>
                    <a:lnTo>
                      <a:pt x="7" y="7"/>
                    </a:lnTo>
                    <a:lnTo>
                      <a:pt x="19" y="2"/>
                    </a:lnTo>
                    <a:lnTo>
                      <a:pt x="25" y="0"/>
                    </a:lnTo>
                    <a:lnTo>
                      <a:pt x="22" y="5"/>
                    </a:lnTo>
                    <a:lnTo>
                      <a:pt x="20" y="10"/>
                    </a:lnTo>
                    <a:lnTo>
                      <a:pt x="12" y="11"/>
                    </a:lnTo>
                    <a:lnTo>
                      <a:pt x="11" y="8"/>
                    </a:lnTo>
                    <a:lnTo>
                      <a:pt x="7" y="13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95" name="Freeform 248"/>
              <p:cNvSpPr/>
              <p:nvPr/>
            </p:nvSpPr>
            <p:spPr>
              <a:xfrm>
                <a:off x="7554960" y="445140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8 w 8"/>
                  <a:gd name="GluePoint1Y" fmla="*/ 0 h 6"/>
                  <a:gd name="GluePoint2X" fmla="*/ 5 w 8"/>
                  <a:gd name="GluePoint2Y" fmla="*/ 4 h 6"/>
                  <a:gd name="GluePoint3X" fmla="*/ 0 w 8"/>
                  <a:gd name="GluePoint3Y" fmla="*/ 6 h 6"/>
                  <a:gd name="GluePoint4X" fmla="*/ 1 w 8"/>
                  <a:gd name="GluePoint4Y" fmla="*/ 3 h 6"/>
                  <a:gd name="GluePoint5X" fmla="*/ 8 w 8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6">
                    <a:moveTo>
                      <a:pt x="8" y="0"/>
                    </a:moveTo>
                    <a:lnTo>
                      <a:pt x="5" y="4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96" name="Freeform 249"/>
              <p:cNvSpPr/>
              <p:nvPr/>
            </p:nvSpPr>
            <p:spPr>
              <a:xfrm>
                <a:off x="7674120" y="4346640"/>
                <a:ext cx="21960" cy="1404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4040"/>
                  <a:gd name="textAreaBottom" fmla="*/ 14400 h 14040"/>
                  <a:gd name="GluePoint1X" fmla="*/ 14 w 14"/>
                  <a:gd name="GluePoint1Y" fmla="*/ 0 h 9"/>
                  <a:gd name="GluePoint2X" fmla="*/ 14 w 14"/>
                  <a:gd name="GluePoint2Y" fmla="*/ 3 h 9"/>
                  <a:gd name="GluePoint3X" fmla="*/ 11 w 14"/>
                  <a:gd name="GluePoint3Y" fmla="*/ 3 h 9"/>
                  <a:gd name="GluePoint4X" fmla="*/ 11 w 14"/>
                  <a:gd name="GluePoint4Y" fmla="*/ 6 h 9"/>
                  <a:gd name="GluePoint5X" fmla="*/ 0 w 14"/>
                  <a:gd name="GluePoint5Y" fmla="*/ 9 h 9"/>
                  <a:gd name="GluePoint6X" fmla="*/ 11 w 14"/>
                  <a:gd name="GluePoint6Y" fmla="*/ 0 h 9"/>
                  <a:gd name="GluePoint7X" fmla="*/ 14 w 14"/>
                  <a:gd name="GluePoint7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9">
                    <a:moveTo>
                      <a:pt x="14" y="0"/>
                    </a:moveTo>
                    <a:lnTo>
                      <a:pt x="14" y="3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0" y="9"/>
                    </a:lnTo>
                    <a:lnTo>
                      <a:pt x="11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97" name="Freeform 250"/>
              <p:cNvSpPr/>
              <p:nvPr/>
            </p:nvSpPr>
            <p:spPr>
              <a:xfrm>
                <a:off x="7680240" y="4176720"/>
                <a:ext cx="274320" cy="169560"/>
              </a:xfrm>
              <a:custGeom>
                <a:avLst/>
                <a:gdLst>
                  <a:gd name="textAreaLeft" fmla="*/ 0 w 274320"/>
                  <a:gd name="textAreaRight" fmla="*/ 274680 w 274320"/>
                  <a:gd name="textAreaTop" fmla="*/ 0 h 169560"/>
                  <a:gd name="textAreaBottom" fmla="*/ 169920 h 169560"/>
                  <a:gd name="GluePoint1X" fmla="*/ 148 w 173"/>
                  <a:gd name="GluePoint1Y" fmla="*/ 5 h 107"/>
                  <a:gd name="GluePoint2X" fmla="*/ 156 w 173"/>
                  <a:gd name="GluePoint2Y" fmla="*/ 4 h 107"/>
                  <a:gd name="GluePoint3X" fmla="*/ 156 w 173"/>
                  <a:gd name="GluePoint3Y" fmla="*/ 10 h 107"/>
                  <a:gd name="GluePoint4X" fmla="*/ 170 w 173"/>
                  <a:gd name="GluePoint4Y" fmla="*/ 7 h 107"/>
                  <a:gd name="GluePoint5X" fmla="*/ 169 w 173"/>
                  <a:gd name="GluePoint5Y" fmla="*/ 9 h 107"/>
                  <a:gd name="GluePoint6X" fmla="*/ 169 w 173"/>
                  <a:gd name="GluePoint6Y" fmla="*/ 12 h 107"/>
                  <a:gd name="GluePoint7X" fmla="*/ 173 w 173"/>
                  <a:gd name="GluePoint7Y" fmla="*/ 10 h 107"/>
                  <a:gd name="GluePoint8X" fmla="*/ 170 w 173"/>
                  <a:gd name="GluePoint8Y" fmla="*/ 13 h 107"/>
                  <a:gd name="GluePoint9X" fmla="*/ 164 w 173"/>
                  <a:gd name="GluePoint9Y" fmla="*/ 23 h 107"/>
                  <a:gd name="GluePoint10X" fmla="*/ 127 w 173"/>
                  <a:gd name="GluePoint10Y" fmla="*/ 46 h 107"/>
                  <a:gd name="GluePoint11X" fmla="*/ 121 w 173"/>
                  <a:gd name="GluePoint11Y" fmla="*/ 55 h 107"/>
                  <a:gd name="GluePoint12X" fmla="*/ 113 w 173"/>
                  <a:gd name="GluePoint12Y" fmla="*/ 55 h 107"/>
                  <a:gd name="GluePoint13X" fmla="*/ 108 w 173"/>
                  <a:gd name="GluePoint13Y" fmla="*/ 57 h 107"/>
                  <a:gd name="GluePoint14X" fmla="*/ 97 w 173"/>
                  <a:gd name="GluePoint14Y" fmla="*/ 60 h 107"/>
                  <a:gd name="GluePoint15X" fmla="*/ 61 w 173"/>
                  <a:gd name="GluePoint15Y" fmla="*/ 91 h 107"/>
                  <a:gd name="GluePoint16X" fmla="*/ 53 w 173"/>
                  <a:gd name="GluePoint16Y" fmla="*/ 95 h 107"/>
                  <a:gd name="GluePoint17X" fmla="*/ 35 w 173"/>
                  <a:gd name="GluePoint17Y" fmla="*/ 103 h 107"/>
                  <a:gd name="GluePoint18X" fmla="*/ 24 w 173"/>
                  <a:gd name="GluePoint18Y" fmla="*/ 103 h 107"/>
                  <a:gd name="GluePoint19X" fmla="*/ 19 w 173"/>
                  <a:gd name="GluePoint19Y" fmla="*/ 102 h 107"/>
                  <a:gd name="GluePoint20X" fmla="*/ 13 w 173"/>
                  <a:gd name="GluePoint20Y" fmla="*/ 97 h 107"/>
                  <a:gd name="GluePoint21X" fmla="*/ 0 w 173"/>
                  <a:gd name="GluePoint21Y" fmla="*/ 97 h 107"/>
                  <a:gd name="GluePoint22X" fmla="*/ 2 w 173"/>
                  <a:gd name="GluePoint22Y" fmla="*/ 95 h 107"/>
                  <a:gd name="GluePoint23X" fmla="*/ 0 w 173"/>
                  <a:gd name="GluePoint23Y" fmla="*/ 94 h 107"/>
                  <a:gd name="GluePoint24X" fmla="*/ 10 w 173"/>
                  <a:gd name="GluePoint24Y" fmla="*/ 89 h 107"/>
                  <a:gd name="GluePoint25X" fmla="*/ 13 w 173"/>
                  <a:gd name="GluePoint25Y" fmla="*/ 86 h 107"/>
                  <a:gd name="GluePoint26X" fmla="*/ 15 w 173"/>
                  <a:gd name="GluePoint26Y" fmla="*/ 84 h 107"/>
                  <a:gd name="GluePoint27X" fmla="*/ 19 w 173"/>
                  <a:gd name="GluePoint27Y" fmla="*/ 82 h 107"/>
                  <a:gd name="GluePoint28X" fmla="*/ 23 w 173"/>
                  <a:gd name="GluePoint28Y" fmla="*/ 76 h 107"/>
                  <a:gd name="GluePoint29X" fmla="*/ 27 w 173"/>
                  <a:gd name="GluePoint29Y" fmla="*/ 78 h 107"/>
                  <a:gd name="GluePoint30X" fmla="*/ 38 w 173"/>
                  <a:gd name="GluePoint30Y" fmla="*/ 70 h 107"/>
                  <a:gd name="GluePoint31X" fmla="*/ 65 w 173"/>
                  <a:gd name="GluePoint31Y" fmla="*/ 58 h 107"/>
                  <a:gd name="GluePoint32X" fmla="*/ 111 w 173"/>
                  <a:gd name="GluePoint32Y" fmla="*/ 34 h 107"/>
                  <a:gd name="GluePoint33X" fmla="*/ 135 w 173"/>
                  <a:gd name="GluePoint33Y" fmla="*/ 17 h 10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173" h="107">
                    <a:moveTo>
                      <a:pt x="145" y="9"/>
                    </a:moveTo>
                    <a:lnTo>
                      <a:pt x="148" y="5"/>
                    </a:lnTo>
                    <a:lnTo>
                      <a:pt x="159" y="0"/>
                    </a:lnTo>
                    <a:lnTo>
                      <a:pt x="156" y="4"/>
                    </a:lnTo>
                    <a:lnTo>
                      <a:pt x="159" y="5"/>
                    </a:lnTo>
                    <a:lnTo>
                      <a:pt x="156" y="10"/>
                    </a:lnTo>
                    <a:lnTo>
                      <a:pt x="158" y="13"/>
                    </a:lnTo>
                    <a:lnTo>
                      <a:pt x="170" y="7"/>
                    </a:lnTo>
                    <a:lnTo>
                      <a:pt x="172" y="7"/>
                    </a:lnTo>
                    <a:lnTo>
                      <a:pt x="169" y="9"/>
                    </a:lnTo>
                    <a:lnTo>
                      <a:pt x="165" y="13"/>
                    </a:lnTo>
                    <a:lnTo>
                      <a:pt x="169" y="12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69" y="12"/>
                    </a:lnTo>
                    <a:lnTo>
                      <a:pt x="170" y="13"/>
                    </a:lnTo>
                    <a:lnTo>
                      <a:pt x="167" y="17"/>
                    </a:lnTo>
                    <a:lnTo>
                      <a:pt x="164" y="23"/>
                    </a:lnTo>
                    <a:lnTo>
                      <a:pt x="138" y="41"/>
                    </a:lnTo>
                    <a:lnTo>
                      <a:pt x="127" y="46"/>
                    </a:lnTo>
                    <a:lnTo>
                      <a:pt x="119" y="54"/>
                    </a:lnTo>
                    <a:lnTo>
                      <a:pt x="121" y="55"/>
                    </a:lnTo>
                    <a:lnTo>
                      <a:pt x="119" y="58"/>
                    </a:lnTo>
                    <a:lnTo>
                      <a:pt x="113" y="55"/>
                    </a:lnTo>
                    <a:lnTo>
                      <a:pt x="110" y="58"/>
                    </a:lnTo>
                    <a:lnTo>
                      <a:pt x="108" y="57"/>
                    </a:lnTo>
                    <a:lnTo>
                      <a:pt x="99" y="62"/>
                    </a:lnTo>
                    <a:lnTo>
                      <a:pt x="97" y="60"/>
                    </a:lnTo>
                    <a:lnTo>
                      <a:pt x="78" y="78"/>
                    </a:lnTo>
                    <a:lnTo>
                      <a:pt x="61" y="91"/>
                    </a:lnTo>
                    <a:lnTo>
                      <a:pt x="57" y="94"/>
                    </a:lnTo>
                    <a:lnTo>
                      <a:pt x="53" y="95"/>
                    </a:lnTo>
                    <a:lnTo>
                      <a:pt x="42" y="100"/>
                    </a:lnTo>
                    <a:lnTo>
                      <a:pt x="35" y="103"/>
                    </a:lnTo>
                    <a:lnTo>
                      <a:pt x="24" y="107"/>
                    </a:lnTo>
                    <a:lnTo>
                      <a:pt x="24" y="103"/>
                    </a:lnTo>
                    <a:lnTo>
                      <a:pt x="18" y="105"/>
                    </a:lnTo>
                    <a:lnTo>
                      <a:pt x="19" y="102"/>
                    </a:lnTo>
                    <a:lnTo>
                      <a:pt x="13" y="102"/>
                    </a:lnTo>
                    <a:lnTo>
                      <a:pt x="13" y="97"/>
                    </a:lnTo>
                    <a:lnTo>
                      <a:pt x="5" y="99"/>
                    </a:lnTo>
                    <a:lnTo>
                      <a:pt x="0" y="97"/>
                    </a:lnTo>
                    <a:lnTo>
                      <a:pt x="7" y="92"/>
                    </a:lnTo>
                    <a:lnTo>
                      <a:pt x="2" y="95"/>
                    </a:lnTo>
                    <a:lnTo>
                      <a:pt x="5" y="92"/>
                    </a:lnTo>
                    <a:lnTo>
                      <a:pt x="0" y="94"/>
                    </a:lnTo>
                    <a:lnTo>
                      <a:pt x="2" y="92"/>
                    </a:lnTo>
                    <a:lnTo>
                      <a:pt x="10" y="89"/>
                    </a:lnTo>
                    <a:lnTo>
                      <a:pt x="10" y="89"/>
                    </a:lnTo>
                    <a:lnTo>
                      <a:pt x="13" y="86"/>
                    </a:lnTo>
                    <a:lnTo>
                      <a:pt x="11" y="84"/>
                    </a:lnTo>
                    <a:lnTo>
                      <a:pt x="15" y="84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81"/>
                    </a:lnTo>
                    <a:lnTo>
                      <a:pt x="23" y="76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30" y="73"/>
                    </a:lnTo>
                    <a:lnTo>
                      <a:pt x="38" y="70"/>
                    </a:lnTo>
                    <a:lnTo>
                      <a:pt x="50" y="62"/>
                    </a:lnTo>
                    <a:lnTo>
                      <a:pt x="65" y="58"/>
                    </a:lnTo>
                    <a:lnTo>
                      <a:pt x="105" y="39"/>
                    </a:lnTo>
                    <a:lnTo>
                      <a:pt x="111" y="34"/>
                    </a:lnTo>
                    <a:lnTo>
                      <a:pt x="126" y="23"/>
                    </a:lnTo>
                    <a:lnTo>
                      <a:pt x="135" y="17"/>
                    </a:lnTo>
                    <a:lnTo>
                      <a:pt x="145" y="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98" name="Freeform 251"/>
              <p:cNvSpPr/>
              <p:nvPr/>
            </p:nvSpPr>
            <p:spPr>
              <a:xfrm>
                <a:off x="7962840" y="4006800"/>
                <a:ext cx="153720" cy="19800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198000"/>
                  <a:gd name="textAreaBottom" fmla="*/ 198360 h 198000"/>
                  <a:gd name="GluePoint1X" fmla="*/ 54 w 97"/>
                  <a:gd name="GluePoint1Y" fmla="*/ 0 h 125"/>
                  <a:gd name="GluePoint2X" fmla="*/ 56 w 97"/>
                  <a:gd name="GluePoint2Y" fmla="*/ 6 h 125"/>
                  <a:gd name="GluePoint3X" fmla="*/ 61 w 97"/>
                  <a:gd name="GluePoint3Y" fmla="*/ 9 h 125"/>
                  <a:gd name="GluePoint4X" fmla="*/ 61 w 97"/>
                  <a:gd name="GluePoint4Y" fmla="*/ 13 h 125"/>
                  <a:gd name="GluePoint5X" fmla="*/ 62 w 97"/>
                  <a:gd name="GluePoint5Y" fmla="*/ 25 h 125"/>
                  <a:gd name="GluePoint6X" fmla="*/ 57 w 97"/>
                  <a:gd name="GluePoint6Y" fmla="*/ 25 h 125"/>
                  <a:gd name="GluePoint7X" fmla="*/ 53 w 97"/>
                  <a:gd name="GluePoint7Y" fmla="*/ 43 h 125"/>
                  <a:gd name="GluePoint8X" fmla="*/ 57 w 97"/>
                  <a:gd name="GluePoint8Y" fmla="*/ 48 h 125"/>
                  <a:gd name="GluePoint9X" fmla="*/ 65 w 97"/>
                  <a:gd name="GluePoint9Y" fmla="*/ 40 h 125"/>
                  <a:gd name="GluePoint10X" fmla="*/ 67 w 97"/>
                  <a:gd name="GluePoint10Y" fmla="*/ 37 h 125"/>
                  <a:gd name="GluePoint11X" fmla="*/ 64 w 97"/>
                  <a:gd name="GluePoint11Y" fmla="*/ 54 h 125"/>
                  <a:gd name="GluePoint12X" fmla="*/ 76 w 97"/>
                  <a:gd name="GluePoint12Y" fmla="*/ 62 h 125"/>
                  <a:gd name="GluePoint13X" fmla="*/ 97 w 97"/>
                  <a:gd name="GluePoint13Y" fmla="*/ 56 h 125"/>
                  <a:gd name="GluePoint14X" fmla="*/ 78 w 97"/>
                  <a:gd name="GluePoint14Y" fmla="*/ 74 h 125"/>
                  <a:gd name="GluePoint15X" fmla="*/ 70 w 97"/>
                  <a:gd name="GluePoint15Y" fmla="*/ 83 h 125"/>
                  <a:gd name="GluePoint16X" fmla="*/ 70 w 97"/>
                  <a:gd name="GluePoint16Y" fmla="*/ 80 h 125"/>
                  <a:gd name="GluePoint17X" fmla="*/ 53 w 97"/>
                  <a:gd name="GluePoint17Y" fmla="*/ 88 h 125"/>
                  <a:gd name="GluePoint18X" fmla="*/ 51 w 97"/>
                  <a:gd name="GluePoint18Y" fmla="*/ 95 h 125"/>
                  <a:gd name="GluePoint19X" fmla="*/ 14 w 97"/>
                  <a:gd name="GluePoint19Y" fmla="*/ 120 h 125"/>
                  <a:gd name="GluePoint20X" fmla="*/ 5 w 97"/>
                  <a:gd name="GluePoint20Y" fmla="*/ 125 h 125"/>
                  <a:gd name="GluePoint21X" fmla="*/ 0 w 97"/>
                  <a:gd name="GluePoint21Y" fmla="*/ 122 h 125"/>
                  <a:gd name="GluePoint22X" fmla="*/ 2 w 97"/>
                  <a:gd name="GluePoint22Y" fmla="*/ 117 h 125"/>
                  <a:gd name="GluePoint23X" fmla="*/ 19 w 97"/>
                  <a:gd name="GluePoint23Y" fmla="*/ 103 h 125"/>
                  <a:gd name="GluePoint24X" fmla="*/ 21 w 97"/>
                  <a:gd name="GluePoint24Y" fmla="*/ 96 h 125"/>
                  <a:gd name="GluePoint25X" fmla="*/ 11 w 97"/>
                  <a:gd name="GluePoint25Y" fmla="*/ 87 h 125"/>
                  <a:gd name="GluePoint26X" fmla="*/ 18 w 97"/>
                  <a:gd name="GluePoint26Y" fmla="*/ 80 h 125"/>
                  <a:gd name="GluePoint27X" fmla="*/ 38 w 97"/>
                  <a:gd name="GluePoint27Y" fmla="*/ 64 h 125"/>
                  <a:gd name="GluePoint28X" fmla="*/ 49 w 97"/>
                  <a:gd name="GluePoint28Y" fmla="*/ 51 h 125"/>
                  <a:gd name="GluePoint29X" fmla="*/ 53 w 97"/>
                  <a:gd name="GluePoint29Y" fmla="*/ 45 h 125"/>
                  <a:gd name="GluePoint30X" fmla="*/ 49 w 97"/>
                  <a:gd name="GluePoint30Y" fmla="*/ 38 h 125"/>
                  <a:gd name="GluePoint31X" fmla="*/ 49 w 97"/>
                  <a:gd name="GluePoint31Y" fmla="*/ 38 h 125"/>
                  <a:gd name="GluePoint32X" fmla="*/ 53 w 97"/>
                  <a:gd name="GluePoint32Y" fmla="*/ 33 h 125"/>
                  <a:gd name="GluePoint33X" fmla="*/ 51 w 97"/>
                  <a:gd name="GluePoint33Y" fmla="*/ 30 h 125"/>
                  <a:gd name="GluePoint34X" fmla="*/ 48 w 97"/>
                  <a:gd name="GluePoint34Y" fmla="*/ 22 h 125"/>
                  <a:gd name="GluePoint35X" fmla="*/ 53 w 97"/>
                  <a:gd name="GluePoint35Y" fmla="*/ 16 h 125"/>
                  <a:gd name="GluePoint36X" fmla="*/ 48 w 97"/>
                  <a:gd name="GluePoint36Y" fmla="*/ 16 h 125"/>
                  <a:gd name="GluePoint37X" fmla="*/ 49 w 97"/>
                  <a:gd name="GluePoint37Y" fmla="*/ 0 h 1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</a:cxnLst>
                <a:rect l="textAreaLeft" t="textAreaTop" r="textAreaRight" b="textAreaBottom"/>
                <a:pathLst>
                  <a:path w="97" h="125">
                    <a:moveTo>
                      <a:pt x="53" y="0"/>
                    </a:moveTo>
                    <a:lnTo>
                      <a:pt x="54" y="0"/>
                    </a:lnTo>
                    <a:lnTo>
                      <a:pt x="51" y="9"/>
                    </a:lnTo>
                    <a:lnTo>
                      <a:pt x="56" y="6"/>
                    </a:lnTo>
                    <a:lnTo>
                      <a:pt x="54" y="9"/>
                    </a:lnTo>
                    <a:lnTo>
                      <a:pt x="61" y="9"/>
                    </a:lnTo>
                    <a:lnTo>
                      <a:pt x="62" y="13"/>
                    </a:lnTo>
                    <a:lnTo>
                      <a:pt x="61" y="13"/>
                    </a:lnTo>
                    <a:lnTo>
                      <a:pt x="64" y="16"/>
                    </a:lnTo>
                    <a:lnTo>
                      <a:pt x="62" y="25"/>
                    </a:lnTo>
                    <a:lnTo>
                      <a:pt x="59" y="24"/>
                    </a:lnTo>
                    <a:lnTo>
                      <a:pt x="57" y="25"/>
                    </a:lnTo>
                    <a:lnTo>
                      <a:pt x="61" y="35"/>
                    </a:lnTo>
                    <a:lnTo>
                      <a:pt x="53" y="43"/>
                    </a:lnTo>
                    <a:lnTo>
                      <a:pt x="59" y="43"/>
                    </a:lnTo>
                    <a:lnTo>
                      <a:pt x="57" y="48"/>
                    </a:lnTo>
                    <a:lnTo>
                      <a:pt x="59" y="48"/>
                    </a:lnTo>
                    <a:lnTo>
                      <a:pt x="65" y="40"/>
                    </a:lnTo>
                    <a:lnTo>
                      <a:pt x="65" y="37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64" y="54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94" y="54"/>
                    </a:lnTo>
                    <a:lnTo>
                      <a:pt x="97" y="56"/>
                    </a:lnTo>
                    <a:lnTo>
                      <a:pt x="84" y="72"/>
                    </a:lnTo>
                    <a:lnTo>
                      <a:pt x="78" y="74"/>
                    </a:lnTo>
                    <a:lnTo>
                      <a:pt x="73" y="82"/>
                    </a:lnTo>
                    <a:lnTo>
                      <a:pt x="70" y="83"/>
                    </a:lnTo>
                    <a:lnTo>
                      <a:pt x="72" y="82"/>
                    </a:lnTo>
                    <a:lnTo>
                      <a:pt x="70" y="80"/>
                    </a:lnTo>
                    <a:lnTo>
                      <a:pt x="61" y="83"/>
                    </a:lnTo>
                    <a:lnTo>
                      <a:pt x="53" y="88"/>
                    </a:lnTo>
                    <a:lnTo>
                      <a:pt x="53" y="91"/>
                    </a:lnTo>
                    <a:lnTo>
                      <a:pt x="51" y="95"/>
                    </a:lnTo>
                    <a:lnTo>
                      <a:pt x="38" y="104"/>
                    </a:lnTo>
                    <a:lnTo>
                      <a:pt x="14" y="120"/>
                    </a:lnTo>
                    <a:lnTo>
                      <a:pt x="8" y="124"/>
                    </a:lnTo>
                    <a:lnTo>
                      <a:pt x="5" y="125"/>
                    </a:lnTo>
                    <a:lnTo>
                      <a:pt x="5" y="122"/>
                    </a:lnTo>
                    <a:lnTo>
                      <a:pt x="0" y="122"/>
                    </a:lnTo>
                    <a:lnTo>
                      <a:pt x="0" y="119"/>
                    </a:lnTo>
                    <a:lnTo>
                      <a:pt x="2" y="117"/>
                    </a:lnTo>
                    <a:lnTo>
                      <a:pt x="14" y="109"/>
                    </a:lnTo>
                    <a:lnTo>
                      <a:pt x="19" y="103"/>
                    </a:lnTo>
                    <a:lnTo>
                      <a:pt x="21" y="99"/>
                    </a:lnTo>
                    <a:lnTo>
                      <a:pt x="21" y="96"/>
                    </a:lnTo>
                    <a:lnTo>
                      <a:pt x="16" y="93"/>
                    </a:lnTo>
                    <a:lnTo>
                      <a:pt x="11" y="87"/>
                    </a:lnTo>
                    <a:lnTo>
                      <a:pt x="13" y="83"/>
                    </a:lnTo>
                    <a:lnTo>
                      <a:pt x="18" y="80"/>
                    </a:lnTo>
                    <a:lnTo>
                      <a:pt x="29" y="77"/>
                    </a:lnTo>
                    <a:lnTo>
                      <a:pt x="38" y="64"/>
                    </a:lnTo>
                    <a:lnTo>
                      <a:pt x="41" y="64"/>
                    </a:lnTo>
                    <a:lnTo>
                      <a:pt x="49" y="51"/>
                    </a:lnTo>
                    <a:lnTo>
                      <a:pt x="48" y="48"/>
                    </a:lnTo>
                    <a:lnTo>
                      <a:pt x="53" y="45"/>
                    </a:lnTo>
                    <a:lnTo>
                      <a:pt x="49" y="45"/>
                    </a:lnTo>
                    <a:lnTo>
                      <a:pt x="49" y="38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54" y="35"/>
                    </a:lnTo>
                    <a:lnTo>
                      <a:pt x="53" y="33"/>
                    </a:lnTo>
                    <a:lnTo>
                      <a:pt x="54" y="30"/>
                    </a:lnTo>
                    <a:lnTo>
                      <a:pt x="51" y="30"/>
                    </a:lnTo>
                    <a:lnTo>
                      <a:pt x="49" y="33"/>
                    </a:lnTo>
                    <a:lnTo>
                      <a:pt x="48" y="22"/>
                    </a:lnTo>
                    <a:lnTo>
                      <a:pt x="49" y="19"/>
                    </a:lnTo>
                    <a:lnTo>
                      <a:pt x="53" y="16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51" y="9"/>
                    </a:lnTo>
                    <a:lnTo>
                      <a:pt x="49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4999" name="Freeform 252"/>
              <p:cNvSpPr/>
              <p:nvPr/>
            </p:nvSpPr>
            <p:spPr>
              <a:xfrm>
                <a:off x="6719760" y="3343320"/>
                <a:ext cx="971280" cy="793440"/>
              </a:xfrm>
              <a:custGeom>
                <a:avLst/>
                <a:gdLst>
                  <a:gd name="textAreaLeft" fmla="*/ 0 w 971280"/>
                  <a:gd name="textAreaRight" fmla="*/ 971640 w 971280"/>
                  <a:gd name="textAreaTop" fmla="*/ 0 h 793440"/>
                  <a:gd name="textAreaBottom" fmla="*/ 793800 h 793440"/>
                  <a:gd name="GluePoint1X" fmla="*/ 29 w 612"/>
                  <a:gd name="GluePoint1Y" fmla="*/ 427 h 500"/>
                  <a:gd name="GluePoint2X" fmla="*/ 62 w 612"/>
                  <a:gd name="GluePoint2Y" fmla="*/ 416 h 500"/>
                  <a:gd name="GluePoint3X" fmla="*/ 140 w 612"/>
                  <a:gd name="GluePoint3Y" fmla="*/ 392 h 500"/>
                  <a:gd name="GluePoint4X" fmla="*/ 259 w 612"/>
                  <a:gd name="GluePoint4Y" fmla="*/ 368 h 500"/>
                  <a:gd name="GluePoint5X" fmla="*/ 291 w 612"/>
                  <a:gd name="GluePoint5Y" fmla="*/ 384 h 500"/>
                  <a:gd name="GluePoint6X" fmla="*/ 289 w 612"/>
                  <a:gd name="GluePoint6Y" fmla="*/ 418 h 500"/>
                  <a:gd name="GluePoint7X" fmla="*/ 307 w 612"/>
                  <a:gd name="GluePoint7Y" fmla="*/ 415 h 500"/>
                  <a:gd name="GluePoint8X" fmla="*/ 342 w 612"/>
                  <a:gd name="GluePoint8Y" fmla="*/ 384 h 500"/>
                  <a:gd name="GluePoint9X" fmla="*/ 311 w 612"/>
                  <a:gd name="GluePoint9Y" fmla="*/ 426 h 500"/>
                  <a:gd name="GluePoint10X" fmla="*/ 335 w 612"/>
                  <a:gd name="GluePoint10Y" fmla="*/ 423 h 500"/>
                  <a:gd name="GluePoint11X" fmla="*/ 340 w 612"/>
                  <a:gd name="GluePoint11Y" fmla="*/ 448 h 500"/>
                  <a:gd name="GluePoint12X" fmla="*/ 346 w 612"/>
                  <a:gd name="GluePoint12Y" fmla="*/ 487 h 500"/>
                  <a:gd name="GluePoint13X" fmla="*/ 394 w 612"/>
                  <a:gd name="GluePoint13Y" fmla="*/ 484 h 500"/>
                  <a:gd name="GluePoint14X" fmla="*/ 394 w 612"/>
                  <a:gd name="GluePoint14Y" fmla="*/ 485 h 500"/>
                  <a:gd name="GluePoint15X" fmla="*/ 408 w 612"/>
                  <a:gd name="GluePoint15Y" fmla="*/ 495 h 500"/>
                  <a:gd name="GluePoint16X" fmla="*/ 439 w 612"/>
                  <a:gd name="GluePoint16Y" fmla="*/ 480 h 500"/>
                  <a:gd name="GluePoint17X" fmla="*/ 477 w 612"/>
                  <a:gd name="GluePoint17Y" fmla="*/ 471 h 500"/>
                  <a:gd name="GluePoint18X" fmla="*/ 520 w 612"/>
                  <a:gd name="GluePoint18Y" fmla="*/ 416 h 500"/>
                  <a:gd name="GluePoint19X" fmla="*/ 550 w 612"/>
                  <a:gd name="GluePoint19Y" fmla="*/ 387 h 500"/>
                  <a:gd name="GluePoint20X" fmla="*/ 586 w 612"/>
                  <a:gd name="GluePoint20Y" fmla="*/ 344 h 500"/>
                  <a:gd name="GluePoint21X" fmla="*/ 608 w 612"/>
                  <a:gd name="GluePoint21Y" fmla="*/ 275 h 500"/>
                  <a:gd name="GluePoint22X" fmla="*/ 608 w 612"/>
                  <a:gd name="GluePoint22Y" fmla="*/ 252 h 500"/>
                  <a:gd name="GluePoint23X" fmla="*/ 591 w 612"/>
                  <a:gd name="GluePoint23Y" fmla="*/ 205 h 500"/>
                  <a:gd name="GluePoint24X" fmla="*/ 580 w 612"/>
                  <a:gd name="GluePoint24Y" fmla="*/ 207 h 500"/>
                  <a:gd name="GluePoint25X" fmla="*/ 569 w 612"/>
                  <a:gd name="GluePoint25Y" fmla="*/ 177 h 500"/>
                  <a:gd name="GluePoint26X" fmla="*/ 564 w 612"/>
                  <a:gd name="GluePoint26Y" fmla="*/ 162 h 500"/>
                  <a:gd name="GluePoint27X" fmla="*/ 540 w 612"/>
                  <a:gd name="GluePoint27Y" fmla="*/ 148 h 500"/>
                  <a:gd name="GluePoint28X" fmla="*/ 540 w 612"/>
                  <a:gd name="GluePoint28Y" fmla="*/ 109 h 500"/>
                  <a:gd name="GluePoint29X" fmla="*/ 527 w 612"/>
                  <a:gd name="GluePoint29Y" fmla="*/ 62 h 500"/>
                  <a:gd name="GluePoint30X" fmla="*/ 510 w 612"/>
                  <a:gd name="GluePoint30Y" fmla="*/ 22 h 500"/>
                  <a:gd name="GluePoint31X" fmla="*/ 500 w 612"/>
                  <a:gd name="GluePoint31Y" fmla="*/ 4 h 500"/>
                  <a:gd name="GluePoint32X" fmla="*/ 486 w 612"/>
                  <a:gd name="GluePoint32Y" fmla="*/ 33 h 500"/>
                  <a:gd name="GluePoint33X" fmla="*/ 470 w 612"/>
                  <a:gd name="GluePoint33Y" fmla="*/ 104 h 500"/>
                  <a:gd name="GluePoint34X" fmla="*/ 412 w 612"/>
                  <a:gd name="GluePoint34Y" fmla="*/ 93 h 500"/>
                  <a:gd name="GluePoint35X" fmla="*/ 389 w 612"/>
                  <a:gd name="GluePoint35Y" fmla="*/ 77 h 500"/>
                  <a:gd name="GluePoint36X" fmla="*/ 404 w 612"/>
                  <a:gd name="GluePoint36Y" fmla="*/ 43 h 500"/>
                  <a:gd name="GluePoint37X" fmla="*/ 415 w 612"/>
                  <a:gd name="GluePoint37Y" fmla="*/ 29 h 500"/>
                  <a:gd name="GluePoint38X" fmla="*/ 400 w 612"/>
                  <a:gd name="GluePoint38Y" fmla="*/ 33 h 500"/>
                  <a:gd name="GluePoint39X" fmla="*/ 389 w 612"/>
                  <a:gd name="GluePoint39Y" fmla="*/ 29 h 500"/>
                  <a:gd name="GluePoint40X" fmla="*/ 358 w 612"/>
                  <a:gd name="GluePoint40Y" fmla="*/ 19 h 500"/>
                  <a:gd name="GluePoint41X" fmla="*/ 342 w 612"/>
                  <a:gd name="GluePoint41Y" fmla="*/ 11 h 500"/>
                  <a:gd name="GluePoint42X" fmla="*/ 350 w 612"/>
                  <a:gd name="GluePoint42Y" fmla="*/ 25 h 500"/>
                  <a:gd name="GluePoint43X" fmla="*/ 324 w 612"/>
                  <a:gd name="GluePoint43Y" fmla="*/ 37 h 500"/>
                  <a:gd name="GluePoint44X" fmla="*/ 311 w 612"/>
                  <a:gd name="GluePoint44Y" fmla="*/ 48 h 500"/>
                  <a:gd name="GluePoint45X" fmla="*/ 300 w 612"/>
                  <a:gd name="GluePoint45Y" fmla="*/ 74 h 500"/>
                  <a:gd name="GluePoint46X" fmla="*/ 277 w 612"/>
                  <a:gd name="GluePoint46Y" fmla="*/ 77 h 500"/>
                  <a:gd name="GluePoint47X" fmla="*/ 257 w 612"/>
                  <a:gd name="GluePoint47Y" fmla="*/ 56 h 500"/>
                  <a:gd name="GluePoint48X" fmla="*/ 245 w 612"/>
                  <a:gd name="GluePoint48Y" fmla="*/ 59 h 500"/>
                  <a:gd name="GluePoint49X" fmla="*/ 232 w 612"/>
                  <a:gd name="GluePoint49Y" fmla="*/ 78 h 500"/>
                  <a:gd name="GluePoint50X" fmla="*/ 219 w 612"/>
                  <a:gd name="GluePoint50Y" fmla="*/ 90 h 500"/>
                  <a:gd name="GluePoint51X" fmla="*/ 208 w 612"/>
                  <a:gd name="GluePoint51Y" fmla="*/ 96 h 500"/>
                  <a:gd name="GluePoint52X" fmla="*/ 200 w 612"/>
                  <a:gd name="GluePoint52Y" fmla="*/ 112 h 500"/>
                  <a:gd name="GluePoint53X" fmla="*/ 180 w 612"/>
                  <a:gd name="GluePoint53Y" fmla="*/ 128 h 500"/>
                  <a:gd name="GluePoint54X" fmla="*/ 124 w 612"/>
                  <a:gd name="GluePoint54Y" fmla="*/ 162 h 500"/>
                  <a:gd name="GluePoint55X" fmla="*/ 64 w 612"/>
                  <a:gd name="GluePoint55Y" fmla="*/ 191 h 500"/>
                  <a:gd name="GluePoint56X" fmla="*/ 43 w 612"/>
                  <a:gd name="GluePoint56Y" fmla="*/ 194 h 500"/>
                  <a:gd name="GluePoint57X" fmla="*/ 26 w 612"/>
                  <a:gd name="GluePoint57Y" fmla="*/ 233 h 500"/>
                  <a:gd name="GluePoint58X" fmla="*/ 26 w 612"/>
                  <a:gd name="GluePoint58Y" fmla="*/ 276 h 500"/>
                  <a:gd name="GluePoint59X" fmla="*/ 22 w 612"/>
                  <a:gd name="GluePoint59Y" fmla="*/ 278 h 500"/>
                  <a:gd name="GluePoint60X" fmla="*/ 14 w 612"/>
                  <a:gd name="GluePoint60Y" fmla="*/ 273 h 500"/>
                  <a:gd name="GluePoint61X" fmla="*/ 22 w 612"/>
                  <a:gd name="GluePoint61Y" fmla="*/ 345 h 500"/>
                  <a:gd name="GluePoint62X" fmla="*/ 5 w 612"/>
                  <a:gd name="GluePoint62Y" fmla="*/ 402 h 50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12" h="500">
                    <a:moveTo>
                      <a:pt x="5" y="402"/>
                    </a:moveTo>
                    <a:lnTo>
                      <a:pt x="0" y="413"/>
                    </a:lnTo>
                    <a:lnTo>
                      <a:pt x="5" y="415"/>
                    </a:lnTo>
                    <a:lnTo>
                      <a:pt x="11" y="424"/>
                    </a:lnTo>
                    <a:lnTo>
                      <a:pt x="16" y="427"/>
                    </a:lnTo>
                    <a:lnTo>
                      <a:pt x="29" y="427"/>
                    </a:lnTo>
                    <a:lnTo>
                      <a:pt x="30" y="429"/>
                    </a:lnTo>
                    <a:lnTo>
                      <a:pt x="35" y="429"/>
                    </a:lnTo>
                    <a:lnTo>
                      <a:pt x="37" y="426"/>
                    </a:lnTo>
                    <a:lnTo>
                      <a:pt x="40" y="426"/>
                    </a:lnTo>
                    <a:lnTo>
                      <a:pt x="54" y="418"/>
                    </a:lnTo>
                    <a:lnTo>
                      <a:pt x="62" y="416"/>
                    </a:lnTo>
                    <a:lnTo>
                      <a:pt x="67" y="411"/>
                    </a:lnTo>
                    <a:lnTo>
                      <a:pt x="73" y="408"/>
                    </a:lnTo>
                    <a:lnTo>
                      <a:pt x="103" y="406"/>
                    </a:lnTo>
                    <a:lnTo>
                      <a:pt x="105" y="408"/>
                    </a:lnTo>
                    <a:lnTo>
                      <a:pt x="127" y="406"/>
                    </a:lnTo>
                    <a:lnTo>
                      <a:pt x="140" y="392"/>
                    </a:lnTo>
                    <a:lnTo>
                      <a:pt x="173" y="378"/>
                    </a:lnTo>
                    <a:lnTo>
                      <a:pt x="186" y="379"/>
                    </a:lnTo>
                    <a:lnTo>
                      <a:pt x="203" y="376"/>
                    </a:lnTo>
                    <a:lnTo>
                      <a:pt x="223" y="366"/>
                    </a:lnTo>
                    <a:lnTo>
                      <a:pt x="248" y="366"/>
                    </a:lnTo>
                    <a:lnTo>
                      <a:pt x="259" y="368"/>
                    </a:lnTo>
                    <a:lnTo>
                      <a:pt x="265" y="376"/>
                    </a:lnTo>
                    <a:lnTo>
                      <a:pt x="272" y="373"/>
                    </a:lnTo>
                    <a:lnTo>
                      <a:pt x="280" y="379"/>
                    </a:lnTo>
                    <a:lnTo>
                      <a:pt x="280" y="376"/>
                    </a:lnTo>
                    <a:lnTo>
                      <a:pt x="284" y="382"/>
                    </a:lnTo>
                    <a:lnTo>
                      <a:pt x="291" y="384"/>
                    </a:lnTo>
                    <a:lnTo>
                      <a:pt x="286" y="390"/>
                    </a:lnTo>
                    <a:lnTo>
                      <a:pt x="288" y="395"/>
                    </a:lnTo>
                    <a:lnTo>
                      <a:pt x="292" y="395"/>
                    </a:lnTo>
                    <a:lnTo>
                      <a:pt x="294" y="415"/>
                    </a:lnTo>
                    <a:lnTo>
                      <a:pt x="291" y="421"/>
                    </a:lnTo>
                    <a:lnTo>
                      <a:pt x="289" y="418"/>
                    </a:lnTo>
                    <a:lnTo>
                      <a:pt x="288" y="421"/>
                    </a:lnTo>
                    <a:lnTo>
                      <a:pt x="296" y="427"/>
                    </a:lnTo>
                    <a:lnTo>
                      <a:pt x="299" y="423"/>
                    </a:lnTo>
                    <a:lnTo>
                      <a:pt x="297" y="424"/>
                    </a:lnTo>
                    <a:lnTo>
                      <a:pt x="299" y="421"/>
                    </a:lnTo>
                    <a:lnTo>
                      <a:pt x="307" y="415"/>
                    </a:lnTo>
                    <a:lnTo>
                      <a:pt x="310" y="411"/>
                    </a:lnTo>
                    <a:lnTo>
                      <a:pt x="319" y="405"/>
                    </a:lnTo>
                    <a:lnTo>
                      <a:pt x="324" y="405"/>
                    </a:lnTo>
                    <a:lnTo>
                      <a:pt x="334" y="395"/>
                    </a:lnTo>
                    <a:lnTo>
                      <a:pt x="338" y="392"/>
                    </a:lnTo>
                    <a:lnTo>
                      <a:pt x="342" y="384"/>
                    </a:lnTo>
                    <a:lnTo>
                      <a:pt x="340" y="395"/>
                    </a:lnTo>
                    <a:lnTo>
                      <a:pt x="340" y="395"/>
                    </a:lnTo>
                    <a:lnTo>
                      <a:pt x="337" y="402"/>
                    </a:lnTo>
                    <a:lnTo>
                      <a:pt x="326" y="413"/>
                    </a:lnTo>
                    <a:lnTo>
                      <a:pt x="319" y="424"/>
                    </a:lnTo>
                    <a:lnTo>
                      <a:pt x="311" y="426"/>
                    </a:lnTo>
                    <a:lnTo>
                      <a:pt x="308" y="431"/>
                    </a:lnTo>
                    <a:lnTo>
                      <a:pt x="308" y="432"/>
                    </a:lnTo>
                    <a:lnTo>
                      <a:pt x="321" y="431"/>
                    </a:lnTo>
                    <a:lnTo>
                      <a:pt x="327" y="419"/>
                    </a:lnTo>
                    <a:lnTo>
                      <a:pt x="334" y="413"/>
                    </a:lnTo>
                    <a:lnTo>
                      <a:pt x="335" y="423"/>
                    </a:lnTo>
                    <a:lnTo>
                      <a:pt x="331" y="432"/>
                    </a:lnTo>
                    <a:lnTo>
                      <a:pt x="323" y="439"/>
                    </a:lnTo>
                    <a:lnTo>
                      <a:pt x="327" y="439"/>
                    </a:lnTo>
                    <a:lnTo>
                      <a:pt x="342" y="435"/>
                    </a:lnTo>
                    <a:lnTo>
                      <a:pt x="338" y="440"/>
                    </a:lnTo>
                    <a:lnTo>
                      <a:pt x="340" y="448"/>
                    </a:lnTo>
                    <a:lnTo>
                      <a:pt x="338" y="455"/>
                    </a:lnTo>
                    <a:lnTo>
                      <a:pt x="334" y="463"/>
                    </a:lnTo>
                    <a:lnTo>
                      <a:pt x="334" y="471"/>
                    </a:lnTo>
                    <a:lnTo>
                      <a:pt x="335" y="479"/>
                    </a:lnTo>
                    <a:lnTo>
                      <a:pt x="343" y="480"/>
                    </a:lnTo>
                    <a:lnTo>
                      <a:pt x="346" y="487"/>
                    </a:lnTo>
                    <a:lnTo>
                      <a:pt x="353" y="485"/>
                    </a:lnTo>
                    <a:lnTo>
                      <a:pt x="361" y="487"/>
                    </a:lnTo>
                    <a:lnTo>
                      <a:pt x="369" y="495"/>
                    </a:lnTo>
                    <a:lnTo>
                      <a:pt x="380" y="492"/>
                    </a:lnTo>
                    <a:lnTo>
                      <a:pt x="388" y="485"/>
                    </a:lnTo>
                    <a:lnTo>
                      <a:pt x="394" y="484"/>
                    </a:lnTo>
                    <a:lnTo>
                      <a:pt x="391" y="480"/>
                    </a:lnTo>
                    <a:lnTo>
                      <a:pt x="400" y="477"/>
                    </a:lnTo>
                    <a:lnTo>
                      <a:pt x="402" y="479"/>
                    </a:lnTo>
                    <a:lnTo>
                      <a:pt x="400" y="482"/>
                    </a:lnTo>
                    <a:lnTo>
                      <a:pt x="397" y="485"/>
                    </a:lnTo>
                    <a:lnTo>
                      <a:pt x="394" y="485"/>
                    </a:lnTo>
                    <a:lnTo>
                      <a:pt x="394" y="487"/>
                    </a:lnTo>
                    <a:lnTo>
                      <a:pt x="397" y="487"/>
                    </a:lnTo>
                    <a:lnTo>
                      <a:pt x="405" y="484"/>
                    </a:lnTo>
                    <a:lnTo>
                      <a:pt x="405" y="485"/>
                    </a:lnTo>
                    <a:lnTo>
                      <a:pt x="402" y="490"/>
                    </a:lnTo>
                    <a:lnTo>
                      <a:pt x="408" y="495"/>
                    </a:lnTo>
                    <a:lnTo>
                      <a:pt x="410" y="500"/>
                    </a:lnTo>
                    <a:lnTo>
                      <a:pt x="416" y="493"/>
                    </a:lnTo>
                    <a:lnTo>
                      <a:pt x="410" y="497"/>
                    </a:lnTo>
                    <a:lnTo>
                      <a:pt x="412" y="492"/>
                    </a:lnTo>
                    <a:lnTo>
                      <a:pt x="419" y="492"/>
                    </a:lnTo>
                    <a:lnTo>
                      <a:pt x="439" y="480"/>
                    </a:lnTo>
                    <a:lnTo>
                      <a:pt x="446" y="479"/>
                    </a:lnTo>
                    <a:lnTo>
                      <a:pt x="464" y="477"/>
                    </a:lnTo>
                    <a:lnTo>
                      <a:pt x="470" y="476"/>
                    </a:lnTo>
                    <a:lnTo>
                      <a:pt x="473" y="472"/>
                    </a:lnTo>
                    <a:lnTo>
                      <a:pt x="475" y="472"/>
                    </a:lnTo>
                    <a:lnTo>
                      <a:pt x="477" y="471"/>
                    </a:lnTo>
                    <a:lnTo>
                      <a:pt x="481" y="463"/>
                    </a:lnTo>
                    <a:lnTo>
                      <a:pt x="489" y="451"/>
                    </a:lnTo>
                    <a:lnTo>
                      <a:pt x="496" y="442"/>
                    </a:lnTo>
                    <a:lnTo>
                      <a:pt x="508" y="429"/>
                    </a:lnTo>
                    <a:lnTo>
                      <a:pt x="508" y="432"/>
                    </a:lnTo>
                    <a:lnTo>
                      <a:pt x="520" y="416"/>
                    </a:lnTo>
                    <a:lnTo>
                      <a:pt x="529" y="408"/>
                    </a:lnTo>
                    <a:lnTo>
                      <a:pt x="531" y="403"/>
                    </a:lnTo>
                    <a:lnTo>
                      <a:pt x="537" y="398"/>
                    </a:lnTo>
                    <a:lnTo>
                      <a:pt x="545" y="390"/>
                    </a:lnTo>
                    <a:lnTo>
                      <a:pt x="550" y="389"/>
                    </a:lnTo>
                    <a:lnTo>
                      <a:pt x="550" y="387"/>
                    </a:lnTo>
                    <a:lnTo>
                      <a:pt x="558" y="382"/>
                    </a:lnTo>
                    <a:lnTo>
                      <a:pt x="559" y="379"/>
                    </a:lnTo>
                    <a:lnTo>
                      <a:pt x="566" y="373"/>
                    </a:lnTo>
                    <a:lnTo>
                      <a:pt x="574" y="363"/>
                    </a:lnTo>
                    <a:lnTo>
                      <a:pt x="580" y="349"/>
                    </a:lnTo>
                    <a:lnTo>
                      <a:pt x="586" y="344"/>
                    </a:lnTo>
                    <a:lnTo>
                      <a:pt x="601" y="318"/>
                    </a:lnTo>
                    <a:lnTo>
                      <a:pt x="604" y="310"/>
                    </a:lnTo>
                    <a:lnTo>
                      <a:pt x="604" y="289"/>
                    </a:lnTo>
                    <a:lnTo>
                      <a:pt x="605" y="287"/>
                    </a:lnTo>
                    <a:lnTo>
                      <a:pt x="605" y="287"/>
                    </a:lnTo>
                    <a:lnTo>
                      <a:pt x="608" y="275"/>
                    </a:lnTo>
                    <a:lnTo>
                      <a:pt x="612" y="267"/>
                    </a:lnTo>
                    <a:lnTo>
                      <a:pt x="610" y="268"/>
                    </a:lnTo>
                    <a:lnTo>
                      <a:pt x="608" y="267"/>
                    </a:lnTo>
                    <a:lnTo>
                      <a:pt x="610" y="255"/>
                    </a:lnTo>
                    <a:lnTo>
                      <a:pt x="607" y="254"/>
                    </a:lnTo>
                    <a:lnTo>
                      <a:pt x="608" y="252"/>
                    </a:lnTo>
                    <a:lnTo>
                      <a:pt x="607" y="246"/>
                    </a:lnTo>
                    <a:lnTo>
                      <a:pt x="602" y="242"/>
                    </a:lnTo>
                    <a:lnTo>
                      <a:pt x="601" y="236"/>
                    </a:lnTo>
                    <a:lnTo>
                      <a:pt x="594" y="234"/>
                    </a:lnTo>
                    <a:lnTo>
                      <a:pt x="589" y="226"/>
                    </a:lnTo>
                    <a:lnTo>
                      <a:pt x="591" y="205"/>
                    </a:lnTo>
                    <a:lnTo>
                      <a:pt x="589" y="204"/>
                    </a:lnTo>
                    <a:lnTo>
                      <a:pt x="588" y="209"/>
                    </a:lnTo>
                    <a:lnTo>
                      <a:pt x="583" y="204"/>
                    </a:lnTo>
                    <a:lnTo>
                      <a:pt x="583" y="201"/>
                    </a:lnTo>
                    <a:lnTo>
                      <a:pt x="580" y="202"/>
                    </a:lnTo>
                    <a:lnTo>
                      <a:pt x="580" y="207"/>
                    </a:lnTo>
                    <a:lnTo>
                      <a:pt x="577" y="207"/>
                    </a:lnTo>
                    <a:lnTo>
                      <a:pt x="575" y="199"/>
                    </a:lnTo>
                    <a:lnTo>
                      <a:pt x="577" y="189"/>
                    </a:lnTo>
                    <a:lnTo>
                      <a:pt x="575" y="189"/>
                    </a:lnTo>
                    <a:lnTo>
                      <a:pt x="574" y="178"/>
                    </a:lnTo>
                    <a:lnTo>
                      <a:pt x="569" y="177"/>
                    </a:lnTo>
                    <a:lnTo>
                      <a:pt x="570" y="172"/>
                    </a:lnTo>
                    <a:lnTo>
                      <a:pt x="572" y="173"/>
                    </a:lnTo>
                    <a:lnTo>
                      <a:pt x="572" y="170"/>
                    </a:lnTo>
                    <a:lnTo>
                      <a:pt x="567" y="165"/>
                    </a:lnTo>
                    <a:lnTo>
                      <a:pt x="566" y="165"/>
                    </a:lnTo>
                    <a:lnTo>
                      <a:pt x="564" y="162"/>
                    </a:lnTo>
                    <a:lnTo>
                      <a:pt x="559" y="159"/>
                    </a:lnTo>
                    <a:lnTo>
                      <a:pt x="556" y="160"/>
                    </a:lnTo>
                    <a:lnTo>
                      <a:pt x="554" y="151"/>
                    </a:lnTo>
                    <a:lnTo>
                      <a:pt x="551" y="152"/>
                    </a:lnTo>
                    <a:lnTo>
                      <a:pt x="547" y="151"/>
                    </a:lnTo>
                    <a:lnTo>
                      <a:pt x="540" y="148"/>
                    </a:lnTo>
                    <a:lnTo>
                      <a:pt x="542" y="140"/>
                    </a:lnTo>
                    <a:lnTo>
                      <a:pt x="540" y="140"/>
                    </a:lnTo>
                    <a:lnTo>
                      <a:pt x="540" y="138"/>
                    </a:lnTo>
                    <a:lnTo>
                      <a:pt x="539" y="136"/>
                    </a:lnTo>
                    <a:lnTo>
                      <a:pt x="540" y="123"/>
                    </a:lnTo>
                    <a:lnTo>
                      <a:pt x="540" y="109"/>
                    </a:lnTo>
                    <a:lnTo>
                      <a:pt x="537" y="109"/>
                    </a:lnTo>
                    <a:lnTo>
                      <a:pt x="535" y="104"/>
                    </a:lnTo>
                    <a:lnTo>
                      <a:pt x="535" y="86"/>
                    </a:lnTo>
                    <a:lnTo>
                      <a:pt x="537" y="77"/>
                    </a:lnTo>
                    <a:lnTo>
                      <a:pt x="529" y="67"/>
                    </a:lnTo>
                    <a:lnTo>
                      <a:pt x="527" y="62"/>
                    </a:lnTo>
                    <a:lnTo>
                      <a:pt x="526" y="62"/>
                    </a:lnTo>
                    <a:lnTo>
                      <a:pt x="520" y="67"/>
                    </a:lnTo>
                    <a:lnTo>
                      <a:pt x="515" y="62"/>
                    </a:lnTo>
                    <a:lnTo>
                      <a:pt x="513" y="33"/>
                    </a:lnTo>
                    <a:lnTo>
                      <a:pt x="510" y="29"/>
                    </a:lnTo>
                    <a:lnTo>
                      <a:pt x="510" y="22"/>
                    </a:lnTo>
                    <a:lnTo>
                      <a:pt x="508" y="22"/>
                    </a:lnTo>
                    <a:lnTo>
                      <a:pt x="507" y="19"/>
                    </a:lnTo>
                    <a:lnTo>
                      <a:pt x="508" y="6"/>
                    </a:lnTo>
                    <a:lnTo>
                      <a:pt x="508" y="1"/>
                    </a:lnTo>
                    <a:lnTo>
                      <a:pt x="507" y="0"/>
                    </a:lnTo>
                    <a:lnTo>
                      <a:pt x="500" y="4"/>
                    </a:lnTo>
                    <a:lnTo>
                      <a:pt x="500" y="9"/>
                    </a:lnTo>
                    <a:lnTo>
                      <a:pt x="496" y="14"/>
                    </a:lnTo>
                    <a:lnTo>
                      <a:pt x="493" y="24"/>
                    </a:lnTo>
                    <a:lnTo>
                      <a:pt x="489" y="24"/>
                    </a:lnTo>
                    <a:lnTo>
                      <a:pt x="488" y="30"/>
                    </a:lnTo>
                    <a:lnTo>
                      <a:pt x="486" y="33"/>
                    </a:lnTo>
                    <a:lnTo>
                      <a:pt x="489" y="35"/>
                    </a:lnTo>
                    <a:lnTo>
                      <a:pt x="486" y="46"/>
                    </a:lnTo>
                    <a:lnTo>
                      <a:pt x="483" y="51"/>
                    </a:lnTo>
                    <a:lnTo>
                      <a:pt x="480" y="67"/>
                    </a:lnTo>
                    <a:lnTo>
                      <a:pt x="480" y="77"/>
                    </a:lnTo>
                    <a:lnTo>
                      <a:pt x="470" y="104"/>
                    </a:lnTo>
                    <a:lnTo>
                      <a:pt x="461" y="120"/>
                    </a:lnTo>
                    <a:lnTo>
                      <a:pt x="448" y="125"/>
                    </a:lnTo>
                    <a:lnTo>
                      <a:pt x="437" y="117"/>
                    </a:lnTo>
                    <a:lnTo>
                      <a:pt x="434" y="109"/>
                    </a:lnTo>
                    <a:lnTo>
                      <a:pt x="423" y="104"/>
                    </a:lnTo>
                    <a:lnTo>
                      <a:pt x="412" y="93"/>
                    </a:lnTo>
                    <a:lnTo>
                      <a:pt x="402" y="91"/>
                    </a:lnTo>
                    <a:lnTo>
                      <a:pt x="399" y="93"/>
                    </a:lnTo>
                    <a:lnTo>
                      <a:pt x="399" y="83"/>
                    </a:lnTo>
                    <a:lnTo>
                      <a:pt x="392" y="78"/>
                    </a:lnTo>
                    <a:lnTo>
                      <a:pt x="391" y="80"/>
                    </a:lnTo>
                    <a:lnTo>
                      <a:pt x="389" y="77"/>
                    </a:lnTo>
                    <a:lnTo>
                      <a:pt x="399" y="53"/>
                    </a:lnTo>
                    <a:lnTo>
                      <a:pt x="396" y="54"/>
                    </a:lnTo>
                    <a:lnTo>
                      <a:pt x="399" y="46"/>
                    </a:lnTo>
                    <a:lnTo>
                      <a:pt x="402" y="49"/>
                    </a:lnTo>
                    <a:lnTo>
                      <a:pt x="402" y="45"/>
                    </a:lnTo>
                    <a:lnTo>
                      <a:pt x="404" y="43"/>
                    </a:lnTo>
                    <a:lnTo>
                      <a:pt x="404" y="45"/>
                    </a:lnTo>
                    <a:lnTo>
                      <a:pt x="407" y="45"/>
                    </a:lnTo>
                    <a:lnTo>
                      <a:pt x="410" y="41"/>
                    </a:lnTo>
                    <a:lnTo>
                      <a:pt x="408" y="38"/>
                    </a:lnTo>
                    <a:lnTo>
                      <a:pt x="412" y="37"/>
                    </a:lnTo>
                    <a:lnTo>
                      <a:pt x="415" y="29"/>
                    </a:lnTo>
                    <a:lnTo>
                      <a:pt x="415" y="27"/>
                    </a:lnTo>
                    <a:lnTo>
                      <a:pt x="410" y="30"/>
                    </a:lnTo>
                    <a:lnTo>
                      <a:pt x="408" y="22"/>
                    </a:lnTo>
                    <a:lnTo>
                      <a:pt x="405" y="25"/>
                    </a:lnTo>
                    <a:lnTo>
                      <a:pt x="404" y="32"/>
                    </a:lnTo>
                    <a:lnTo>
                      <a:pt x="400" y="33"/>
                    </a:lnTo>
                    <a:lnTo>
                      <a:pt x="402" y="25"/>
                    </a:lnTo>
                    <a:lnTo>
                      <a:pt x="400" y="27"/>
                    </a:lnTo>
                    <a:lnTo>
                      <a:pt x="399" y="25"/>
                    </a:lnTo>
                    <a:lnTo>
                      <a:pt x="400" y="22"/>
                    </a:lnTo>
                    <a:lnTo>
                      <a:pt x="394" y="24"/>
                    </a:lnTo>
                    <a:lnTo>
                      <a:pt x="389" y="29"/>
                    </a:lnTo>
                    <a:lnTo>
                      <a:pt x="383" y="24"/>
                    </a:lnTo>
                    <a:lnTo>
                      <a:pt x="375" y="24"/>
                    </a:lnTo>
                    <a:lnTo>
                      <a:pt x="369" y="21"/>
                    </a:lnTo>
                    <a:lnTo>
                      <a:pt x="369" y="19"/>
                    </a:lnTo>
                    <a:lnTo>
                      <a:pt x="365" y="21"/>
                    </a:lnTo>
                    <a:lnTo>
                      <a:pt x="358" y="19"/>
                    </a:lnTo>
                    <a:lnTo>
                      <a:pt x="354" y="12"/>
                    </a:lnTo>
                    <a:lnTo>
                      <a:pt x="353" y="16"/>
                    </a:lnTo>
                    <a:lnTo>
                      <a:pt x="346" y="9"/>
                    </a:lnTo>
                    <a:lnTo>
                      <a:pt x="343" y="14"/>
                    </a:lnTo>
                    <a:lnTo>
                      <a:pt x="343" y="9"/>
                    </a:lnTo>
                    <a:lnTo>
                      <a:pt x="342" y="11"/>
                    </a:lnTo>
                    <a:lnTo>
                      <a:pt x="338" y="11"/>
                    </a:lnTo>
                    <a:lnTo>
                      <a:pt x="342" y="12"/>
                    </a:lnTo>
                    <a:lnTo>
                      <a:pt x="345" y="16"/>
                    </a:lnTo>
                    <a:lnTo>
                      <a:pt x="350" y="16"/>
                    </a:lnTo>
                    <a:lnTo>
                      <a:pt x="351" y="17"/>
                    </a:lnTo>
                    <a:lnTo>
                      <a:pt x="350" y="25"/>
                    </a:lnTo>
                    <a:lnTo>
                      <a:pt x="342" y="29"/>
                    </a:lnTo>
                    <a:lnTo>
                      <a:pt x="331" y="27"/>
                    </a:lnTo>
                    <a:lnTo>
                      <a:pt x="329" y="30"/>
                    </a:lnTo>
                    <a:lnTo>
                      <a:pt x="326" y="29"/>
                    </a:lnTo>
                    <a:lnTo>
                      <a:pt x="323" y="32"/>
                    </a:lnTo>
                    <a:lnTo>
                      <a:pt x="324" y="37"/>
                    </a:lnTo>
                    <a:lnTo>
                      <a:pt x="319" y="32"/>
                    </a:lnTo>
                    <a:lnTo>
                      <a:pt x="318" y="35"/>
                    </a:lnTo>
                    <a:lnTo>
                      <a:pt x="313" y="37"/>
                    </a:lnTo>
                    <a:lnTo>
                      <a:pt x="310" y="45"/>
                    </a:lnTo>
                    <a:lnTo>
                      <a:pt x="313" y="45"/>
                    </a:lnTo>
                    <a:lnTo>
                      <a:pt x="311" y="48"/>
                    </a:lnTo>
                    <a:lnTo>
                      <a:pt x="310" y="51"/>
                    </a:lnTo>
                    <a:lnTo>
                      <a:pt x="305" y="49"/>
                    </a:lnTo>
                    <a:lnTo>
                      <a:pt x="300" y="59"/>
                    </a:lnTo>
                    <a:lnTo>
                      <a:pt x="297" y="59"/>
                    </a:lnTo>
                    <a:lnTo>
                      <a:pt x="296" y="64"/>
                    </a:lnTo>
                    <a:lnTo>
                      <a:pt x="300" y="74"/>
                    </a:lnTo>
                    <a:lnTo>
                      <a:pt x="297" y="75"/>
                    </a:lnTo>
                    <a:lnTo>
                      <a:pt x="299" y="80"/>
                    </a:lnTo>
                    <a:lnTo>
                      <a:pt x="291" y="74"/>
                    </a:lnTo>
                    <a:lnTo>
                      <a:pt x="281" y="72"/>
                    </a:lnTo>
                    <a:lnTo>
                      <a:pt x="280" y="75"/>
                    </a:lnTo>
                    <a:lnTo>
                      <a:pt x="277" y="77"/>
                    </a:lnTo>
                    <a:lnTo>
                      <a:pt x="270" y="86"/>
                    </a:lnTo>
                    <a:lnTo>
                      <a:pt x="273" y="83"/>
                    </a:lnTo>
                    <a:lnTo>
                      <a:pt x="277" y="70"/>
                    </a:lnTo>
                    <a:lnTo>
                      <a:pt x="269" y="61"/>
                    </a:lnTo>
                    <a:lnTo>
                      <a:pt x="259" y="54"/>
                    </a:lnTo>
                    <a:lnTo>
                      <a:pt x="257" y="56"/>
                    </a:lnTo>
                    <a:lnTo>
                      <a:pt x="256" y="59"/>
                    </a:lnTo>
                    <a:lnTo>
                      <a:pt x="251" y="61"/>
                    </a:lnTo>
                    <a:lnTo>
                      <a:pt x="250" y="59"/>
                    </a:lnTo>
                    <a:lnTo>
                      <a:pt x="246" y="62"/>
                    </a:lnTo>
                    <a:lnTo>
                      <a:pt x="246" y="58"/>
                    </a:lnTo>
                    <a:lnTo>
                      <a:pt x="245" y="59"/>
                    </a:lnTo>
                    <a:lnTo>
                      <a:pt x="245" y="64"/>
                    </a:lnTo>
                    <a:lnTo>
                      <a:pt x="243" y="67"/>
                    </a:lnTo>
                    <a:lnTo>
                      <a:pt x="240" y="70"/>
                    </a:lnTo>
                    <a:lnTo>
                      <a:pt x="240" y="67"/>
                    </a:lnTo>
                    <a:lnTo>
                      <a:pt x="232" y="70"/>
                    </a:lnTo>
                    <a:lnTo>
                      <a:pt x="232" y="78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27" y="83"/>
                    </a:lnTo>
                    <a:lnTo>
                      <a:pt x="223" y="82"/>
                    </a:lnTo>
                    <a:lnTo>
                      <a:pt x="219" y="85"/>
                    </a:lnTo>
                    <a:lnTo>
                      <a:pt x="219" y="90"/>
                    </a:lnTo>
                    <a:lnTo>
                      <a:pt x="215" y="96"/>
                    </a:lnTo>
                    <a:lnTo>
                      <a:pt x="215" y="99"/>
                    </a:lnTo>
                    <a:lnTo>
                      <a:pt x="216" y="101"/>
                    </a:lnTo>
                    <a:lnTo>
                      <a:pt x="216" y="103"/>
                    </a:lnTo>
                    <a:lnTo>
                      <a:pt x="211" y="103"/>
                    </a:lnTo>
                    <a:lnTo>
                      <a:pt x="208" y="96"/>
                    </a:lnTo>
                    <a:lnTo>
                      <a:pt x="203" y="96"/>
                    </a:lnTo>
                    <a:lnTo>
                      <a:pt x="202" y="98"/>
                    </a:lnTo>
                    <a:lnTo>
                      <a:pt x="200" y="104"/>
                    </a:lnTo>
                    <a:lnTo>
                      <a:pt x="203" y="109"/>
                    </a:lnTo>
                    <a:lnTo>
                      <a:pt x="203" y="112"/>
                    </a:lnTo>
                    <a:lnTo>
                      <a:pt x="200" y="112"/>
                    </a:lnTo>
                    <a:lnTo>
                      <a:pt x="197" y="120"/>
                    </a:lnTo>
                    <a:lnTo>
                      <a:pt x="192" y="101"/>
                    </a:lnTo>
                    <a:lnTo>
                      <a:pt x="189" y="106"/>
                    </a:lnTo>
                    <a:lnTo>
                      <a:pt x="181" y="112"/>
                    </a:lnTo>
                    <a:lnTo>
                      <a:pt x="178" y="119"/>
                    </a:lnTo>
                    <a:lnTo>
                      <a:pt x="180" y="128"/>
                    </a:lnTo>
                    <a:lnTo>
                      <a:pt x="170" y="138"/>
                    </a:lnTo>
                    <a:lnTo>
                      <a:pt x="169" y="136"/>
                    </a:lnTo>
                    <a:lnTo>
                      <a:pt x="162" y="149"/>
                    </a:lnTo>
                    <a:lnTo>
                      <a:pt x="153" y="157"/>
                    </a:lnTo>
                    <a:lnTo>
                      <a:pt x="130" y="164"/>
                    </a:lnTo>
                    <a:lnTo>
                      <a:pt x="124" y="162"/>
                    </a:lnTo>
                    <a:lnTo>
                      <a:pt x="116" y="168"/>
                    </a:lnTo>
                    <a:lnTo>
                      <a:pt x="108" y="170"/>
                    </a:lnTo>
                    <a:lnTo>
                      <a:pt x="99" y="175"/>
                    </a:lnTo>
                    <a:lnTo>
                      <a:pt x="86" y="173"/>
                    </a:lnTo>
                    <a:lnTo>
                      <a:pt x="72" y="181"/>
                    </a:lnTo>
                    <a:lnTo>
                      <a:pt x="64" y="191"/>
                    </a:lnTo>
                    <a:lnTo>
                      <a:pt x="57" y="193"/>
                    </a:lnTo>
                    <a:lnTo>
                      <a:pt x="49" y="197"/>
                    </a:lnTo>
                    <a:lnTo>
                      <a:pt x="41" y="207"/>
                    </a:lnTo>
                    <a:lnTo>
                      <a:pt x="40" y="207"/>
                    </a:lnTo>
                    <a:lnTo>
                      <a:pt x="40" y="202"/>
                    </a:lnTo>
                    <a:lnTo>
                      <a:pt x="43" y="194"/>
                    </a:lnTo>
                    <a:lnTo>
                      <a:pt x="41" y="196"/>
                    </a:lnTo>
                    <a:lnTo>
                      <a:pt x="35" y="204"/>
                    </a:lnTo>
                    <a:lnTo>
                      <a:pt x="34" y="210"/>
                    </a:lnTo>
                    <a:lnTo>
                      <a:pt x="34" y="215"/>
                    </a:lnTo>
                    <a:lnTo>
                      <a:pt x="32" y="223"/>
                    </a:lnTo>
                    <a:lnTo>
                      <a:pt x="26" y="233"/>
                    </a:lnTo>
                    <a:lnTo>
                      <a:pt x="24" y="242"/>
                    </a:lnTo>
                    <a:lnTo>
                      <a:pt x="27" y="259"/>
                    </a:lnTo>
                    <a:lnTo>
                      <a:pt x="27" y="260"/>
                    </a:lnTo>
                    <a:lnTo>
                      <a:pt x="30" y="265"/>
                    </a:lnTo>
                    <a:lnTo>
                      <a:pt x="29" y="270"/>
                    </a:lnTo>
                    <a:lnTo>
                      <a:pt x="26" y="276"/>
                    </a:lnTo>
                    <a:lnTo>
                      <a:pt x="24" y="276"/>
                    </a:lnTo>
                    <a:lnTo>
                      <a:pt x="24" y="270"/>
                    </a:lnTo>
                    <a:lnTo>
                      <a:pt x="22" y="271"/>
                    </a:lnTo>
                    <a:lnTo>
                      <a:pt x="21" y="262"/>
                    </a:lnTo>
                    <a:lnTo>
                      <a:pt x="19" y="262"/>
                    </a:lnTo>
                    <a:lnTo>
                      <a:pt x="22" y="278"/>
                    </a:lnTo>
                    <a:lnTo>
                      <a:pt x="19" y="279"/>
                    </a:lnTo>
                    <a:lnTo>
                      <a:pt x="19" y="278"/>
                    </a:lnTo>
                    <a:lnTo>
                      <a:pt x="18" y="278"/>
                    </a:lnTo>
                    <a:lnTo>
                      <a:pt x="18" y="273"/>
                    </a:lnTo>
                    <a:lnTo>
                      <a:pt x="14" y="271"/>
                    </a:lnTo>
                    <a:lnTo>
                      <a:pt x="14" y="273"/>
                    </a:lnTo>
                    <a:lnTo>
                      <a:pt x="18" y="283"/>
                    </a:lnTo>
                    <a:lnTo>
                      <a:pt x="21" y="287"/>
                    </a:lnTo>
                    <a:lnTo>
                      <a:pt x="22" y="297"/>
                    </a:lnTo>
                    <a:lnTo>
                      <a:pt x="21" y="304"/>
                    </a:lnTo>
                    <a:lnTo>
                      <a:pt x="26" y="326"/>
                    </a:lnTo>
                    <a:lnTo>
                      <a:pt x="22" y="345"/>
                    </a:lnTo>
                    <a:lnTo>
                      <a:pt x="26" y="368"/>
                    </a:lnTo>
                    <a:lnTo>
                      <a:pt x="21" y="382"/>
                    </a:lnTo>
                    <a:lnTo>
                      <a:pt x="18" y="389"/>
                    </a:lnTo>
                    <a:lnTo>
                      <a:pt x="16" y="394"/>
                    </a:lnTo>
                    <a:lnTo>
                      <a:pt x="10" y="402"/>
                    </a:lnTo>
                    <a:lnTo>
                      <a:pt x="5" y="40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00" name="Freeform 253"/>
              <p:cNvSpPr/>
              <p:nvPr/>
            </p:nvSpPr>
            <p:spPr>
              <a:xfrm>
                <a:off x="7940520" y="33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4 h 4"/>
                  <a:gd name="GluePoint2X" fmla="*/ 0 w 5"/>
                  <a:gd name="GluePoint2Y" fmla="*/ 2 h 4"/>
                  <a:gd name="GluePoint3X" fmla="*/ 1 w 5"/>
                  <a:gd name="GluePoint3Y" fmla="*/ 0 h 4"/>
                  <a:gd name="GluePoint4X" fmla="*/ 5 w 5"/>
                  <a:gd name="GluePoint4Y" fmla="*/ 4 h 4"/>
                  <a:gd name="GluePoint5X" fmla="*/ 0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4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5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01" name="Freeform 254"/>
              <p:cNvSpPr/>
              <p:nvPr/>
            </p:nvSpPr>
            <p:spPr>
              <a:xfrm>
                <a:off x="7875720" y="3227400"/>
                <a:ext cx="21960" cy="201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20160"/>
                  <a:gd name="textAreaBottom" fmla="*/ 20520 h 20160"/>
                  <a:gd name="GluePoint1X" fmla="*/ 0 w 14"/>
                  <a:gd name="GluePoint1Y" fmla="*/ 0 h 13"/>
                  <a:gd name="GluePoint2X" fmla="*/ 6 w 14"/>
                  <a:gd name="GluePoint2Y" fmla="*/ 3 h 13"/>
                  <a:gd name="GluePoint3X" fmla="*/ 14 w 14"/>
                  <a:gd name="GluePoint3Y" fmla="*/ 13 h 13"/>
                  <a:gd name="GluePoint4X" fmla="*/ 6 w 14"/>
                  <a:gd name="GluePoint4Y" fmla="*/ 10 h 13"/>
                  <a:gd name="GluePoint5X" fmla="*/ 0 w 14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13">
                    <a:moveTo>
                      <a:pt x="0" y="0"/>
                    </a:moveTo>
                    <a:lnTo>
                      <a:pt x="6" y="3"/>
                    </a:lnTo>
                    <a:lnTo>
                      <a:pt x="14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02" name="Freeform 255"/>
              <p:cNvSpPr/>
              <p:nvPr/>
            </p:nvSpPr>
            <p:spPr>
              <a:xfrm>
                <a:off x="7875720" y="325296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3 w 3"/>
                  <a:gd name="GluePoint2Y" fmla="*/ 4 h 7"/>
                  <a:gd name="GluePoint3X" fmla="*/ 1 w 3"/>
                  <a:gd name="GluePoint3Y" fmla="*/ 7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3" y="4"/>
                    </a:lnTo>
                    <a:lnTo>
                      <a:pt x="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03" name="Freeform 256"/>
              <p:cNvSpPr/>
              <p:nvPr/>
            </p:nvSpPr>
            <p:spPr>
              <a:xfrm>
                <a:off x="7885080" y="3260880"/>
                <a:ext cx="2880" cy="1080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0800"/>
                  <a:gd name="textAreaBottom" fmla="*/ 11160 h 10800"/>
                  <a:gd name="GluePoint1X" fmla="*/ 2 w 2"/>
                  <a:gd name="GluePoint1Y" fmla="*/ 2 h 7"/>
                  <a:gd name="GluePoint2X" fmla="*/ 2 w 2"/>
                  <a:gd name="GluePoint2Y" fmla="*/ 5 h 7"/>
                  <a:gd name="GluePoint3X" fmla="*/ 0 w 2"/>
                  <a:gd name="GluePoint3Y" fmla="*/ 7 h 7"/>
                  <a:gd name="GluePoint4X" fmla="*/ 0 w 2"/>
                  <a:gd name="GluePoint4Y" fmla="*/ 0 h 7"/>
                  <a:gd name="GluePoint5X" fmla="*/ 2 w 2"/>
                  <a:gd name="GluePoint5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7">
                    <a:moveTo>
                      <a:pt x="2" y="2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04" name="Freeform 257"/>
              <p:cNvSpPr/>
              <p:nvPr/>
            </p:nvSpPr>
            <p:spPr>
              <a:xfrm>
                <a:off x="7889760" y="3265560"/>
                <a:ext cx="12240" cy="154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5480"/>
                  <a:gd name="textAreaBottom" fmla="*/ 15840 h 15480"/>
                  <a:gd name="GluePoint1X" fmla="*/ 0 w 8"/>
                  <a:gd name="GluePoint1Y" fmla="*/ 5 h 10"/>
                  <a:gd name="GluePoint2X" fmla="*/ 0 w 8"/>
                  <a:gd name="GluePoint2Y" fmla="*/ 2 h 10"/>
                  <a:gd name="GluePoint3X" fmla="*/ 3 w 8"/>
                  <a:gd name="GluePoint3Y" fmla="*/ 0 h 10"/>
                  <a:gd name="GluePoint4X" fmla="*/ 8 w 8"/>
                  <a:gd name="GluePoint4Y" fmla="*/ 5 h 10"/>
                  <a:gd name="GluePoint5X" fmla="*/ 8 w 8"/>
                  <a:gd name="GluePoint5Y" fmla="*/ 10 h 10"/>
                  <a:gd name="GluePoint6X" fmla="*/ 0 w 8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10">
                    <a:moveTo>
                      <a:pt x="0" y="5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8" y="5"/>
                    </a:lnTo>
                    <a:lnTo>
                      <a:pt x="8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05" name="Freeform 258"/>
              <p:cNvSpPr/>
              <p:nvPr/>
            </p:nvSpPr>
            <p:spPr>
              <a:xfrm>
                <a:off x="7889760" y="32781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4 h 4"/>
                  <a:gd name="GluePoint2X" fmla="*/ 0 w 0"/>
                  <a:gd name="GluePoint2Y" fmla="*/ 0 h 4"/>
                  <a:gd name="GluePoint3X" fmla="*/ 0 w 0"/>
                  <a:gd name="GluePoint3Y" fmla="*/ 4 h 4"/>
                  <a:gd name="GluePoint4X" fmla="*/ 0 w 0"/>
                  <a:gd name="GluePoint4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06" name="Freeform 259"/>
              <p:cNvSpPr/>
              <p:nvPr/>
            </p:nvSpPr>
            <p:spPr>
              <a:xfrm>
                <a:off x="7905600" y="328140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0 h 3"/>
                  <a:gd name="GluePoint3X" fmla="*/ 1 w 1"/>
                  <a:gd name="GluePoint3Y" fmla="*/ 3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0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07" name="Freeform 260"/>
              <p:cNvSpPr/>
              <p:nvPr/>
            </p:nvSpPr>
            <p:spPr>
              <a:xfrm>
                <a:off x="7923240" y="3252960"/>
                <a:ext cx="26640" cy="28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8080"/>
                  <a:gd name="textAreaBottom" fmla="*/ 28440 h 28080"/>
                  <a:gd name="GluePoint1X" fmla="*/ 0 w 17"/>
                  <a:gd name="GluePoint1Y" fmla="*/ 0 h 18"/>
                  <a:gd name="GluePoint2X" fmla="*/ 16 w 17"/>
                  <a:gd name="GluePoint2Y" fmla="*/ 12 h 18"/>
                  <a:gd name="GluePoint3X" fmla="*/ 17 w 17"/>
                  <a:gd name="GluePoint3Y" fmla="*/ 18 h 18"/>
                  <a:gd name="GluePoint4X" fmla="*/ 3 w 17"/>
                  <a:gd name="GluePoint4Y" fmla="*/ 7 h 18"/>
                  <a:gd name="GluePoint5X" fmla="*/ 0 w 17"/>
                  <a:gd name="GluePoint5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8">
                    <a:moveTo>
                      <a:pt x="0" y="0"/>
                    </a:moveTo>
                    <a:lnTo>
                      <a:pt x="16" y="12"/>
                    </a:lnTo>
                    <a:lnTo>
                      <a:pt x="17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08" name="Freeform 261"/>
              <p:cNvSpPr/>
              <p:nvPr/>
            </p:nvSpPr>
            <p:spPr>
              <a:xfrm>
                <a:off x="7974000" y="3276720"/>
                <a:ext cx="17280" cy="34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34560"/>
                  <a:gd name="textAreaBottom" fmla="*/ 34920 h 34560"/>
                  <a:gd name="GluePoint1X" fmla="*/ 0 w 11"/>
                  <a:gd name="GluePoint1Y" fmla="*/ 1 h 22"/>
                  <a:gd name="GluePoint2X" fmla="*/ 0 w 11"/>
                  <a:gd name="GluePoint2Y" fmla="*/ 0 h 22"/>
                  <a:gd name="GluePoint3X" fmla="*/ 1 w 11"/>
                  <a:gd name="GluePoint3Y" fmla="*/ 1 h 22"/>
                  <a:gd name="GluePoint4X" fmla="*/ 3 w 11"/>
                  <a:gd name="GluePoint4Y" fmla="*/ 8 h 22"/>
                  <a:gd name="GluePoint5X" fmla="*/ 7 w 11"/>
                  <a:gd name="GluePoint5Y" fmla="*/ 14 h 22"/>
                  <a:gd name="GluePoint6X" fmla="*/ 6 w 11"/>
                  <a:gd name="GluePoint6Y" fmla="*/ 17 h 22"/>
                  <a:gd name="GluePoint7X" fmla="*/ 9 w 11"/>
                  <a:gd name="GluePoint7Y" fmla="*/ 17 h 22"/>
                  <a:gd name="GluePoint8X" fmla="*/ 11 w 11"/>
                  <a:gd name="GluePoint8Y" fmla="*/ 22 h 22"/>
                  <a:gd name="GluePoint9X" fmla="*/ 3 w 11"/>
                  <a:gd name="GluePoint9Y" fmla="*/ 16 h 22"/>
                  <a:gd name="GluePoint10X" fmla="*/ 0 w 11"/>
                  <a:gd name="GluePoint10Y" fmla="*/ 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2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8"/>
                    </a:lnTo>
                    <a:lnTo>
                      <a:pt x="7" y="14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1" y="22"/>
                    </a:lnTo>
                    <a:lnTo>
                      <a:pt x="3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09" name="Freeform 262"/>
              <p:cNvSpPr/>
              <p:nvPr/>
            </p:nvSpPr>
            <p:spPr>
              <a:xfrm>
                <a:off x="7958160" y="329400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10" name="Freeform 263"/>
              <p:cNvSpPr/>
              <p:nvPr/>
            </p:nvSpPr>
            <p:spPr>
              <a:xfrm>
                <a:off x="7942320" y="3303720"/>
                <a:ext cx="31320" cy="18720"/>
              </a:xfrm>
              <a:custGeom>
                <a:avLst/>
                <a:gdLst>
                  <a:gd name="textAreaLeft" fmla="*/ 0 w 31320"/>
                  <a:gd name="textAreaRight" fmla="*/ 31680 w 31320"/>
                  <a:gd name="textAreaTop" fmla="*/ 0 h 18720"/>
                  <a:gd name="textAreaBottom" fmla="*/ 19080 h 18720"/>
                  <a:gd name="GluePoint1X" fmla="*/ 0 w 20"/>
                  <a:gd name="GluePoint1Y" fmla="*/ 0 h 12"/>
                  <a:gd name="GluePoint2X" fmla="*/ 12 w 20"/>
                  <a:gd name="GluePoint2Y" fmla="*/ 2 h 12"/>
                  <a:gd name="GluePoint3X" fmla="*/ 20 w 20"/>
                  <a:gd name="GluePoint3Y" fmla="*/ 7 h 12"/>
                  <a:gd name="GluePoint4X" fmla="*/ 20 w 20"/>
                  <a:gd name="GluePoint4Y" fmla="*/ 10 h 12"/>
                  <a:gd name="GluePoint5X" fmla="*/ 18 w 20"/>
                  <a:gd name="GluePoint5Y" fmla="*/ 12 h 12"/>
                  <a:gd name="GluePoint6X" fmla="*/ 5 w 20"/>
                  <a:gd name="GluePoint6Y" fmla="*/ 10 h 12"/>
                  <a:gd name="GluePoint7X" fmla="*/ 0 w 20"/>
                  <a:gd name="GluePoint7Y" fmla="*/ 4 h 12"/>
                  <a:gd name="GluePoint8X" fmla="*/ 0 w 20"/>
                  <a:gd name="GluePoint8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0" h="12">
                    <a:moveTo>
                      <a:pt x="0" y="0"/>
                    </a:moveTo>
                    <a:lnTo>
                      <a:pt x="12" y="2"/>
                    </a:lnTo>
                    <a:lnTo>
                      <a:pt x="20" y="7"/>
                    </a:lnTo>
                    <a:lnTo>
                      <a:pt x="20" y="10"/>
                    </a:lnTo>
                    <a:lnTo>
                      <a:pt x="18" y="12"/>
                    </a:lnTo>
                    <a:lnTo>
                      <a:pt x="5" y="10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11" name="Freeform 264"/>
              <p:cNvSpPr/>
              <p:nvPr/>
            </p:nvSpPr>
            <p:spPr>
              <a:xfrm>
                <a:off x="7983360" y="33274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9 w 13"/>
                  <a:gd name="GluePoint2Y" fmla="*/ 5 h 13"/>
                  <a:gd name="GluePoint3X" fmla="*/ 13 w 13"/>
                  <a:gd name="GluePoint3Y" fmla="*/ 11 h 13"/>
                  <a:gd name="GluePoint4X" fmla="*/ 13 w 13"/>
                  <a:gd name="GluePoint4Y" fmla="*/ 13 h 13"/>
                  <a:gd name="GluePoint5X" fmla="*/ 6 w 13"/>
                  <a:gd name="GluePoint5Y" fmla="*/ 10 h 13"/>
                  <a:gd name="GluePoint6X" fmla="*/ 0 w 13"/>
                  <a:gd name="GluePoint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9" y="5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12" name="Freeform 265"/>
              <p:cNvSpPr/>
              <p:nvPr/>
            </p:nvSpPr>
            <p:spPr>
              <a:xfrm>
                <a:off x="7832880" y="318132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0"/>
                  <a:gd name="GluePoint1Y" fmla="*/ 0 h 7"/>
                  <a:gd name="GluePoint2X" fmla="*/ 0 w 0"/>
                  <a:gd name="GluePoint2Y" fmla="*/ 7 h 7"/>
                  <a:gd name="GluePoint3X" fmla="*/ 0 w 0"/>
                  <a:gd name="GluePoint3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7">
                    <a:moveTo>
                      <a:pt x="0" y="0"/>
                    </a:move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13" name="Freeform 266"/>
              <p:cNvSpPr/>
              <p:nvPr/>
            </p:nvSpPr>
            <p:spPr>
              <a:xfrm>
                <a:off x="7834320" y="3193920"/>
                <a:ext cx="25200" cy="4104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1040"/>
                  <a:gd name="textAreaBottom" fmla="*/ 41400 h 41040"/>
                  <a:gd name="GluePoint1X" fmla="*/ 0 w 16"/>
                  <a:gd name="GluePoint1Y" fmla="*/ 0 h 26"/>
                  <a:gd name="GluePoint2X" fmla="*/ 3 w 16"/>
                  <a:gd name="GluePoint2Y" fmla="*/ 2 h 26"/>
                  <a:gd name="GluePoint3X" fmla="*/ 16 w 16"/>
                  <a:gd name="GluePoint3Y" fmla="*/ 18 h 26"/>
                  <a:gd name="GluePoint4X" fmla="*/ 16 w 16"/>
                  <a:gd name="GluePoint4Y" fmla="*/ 24 h 26"/>
                  <a:gd name="GluePoint5X" fmla="*/ 13 w 16"/>
                  <a:gd name="GluePoint5Y" fmla="*/ 26 h 26"/>
                  <a:gd name="GluePoint6X" fmla="*/ 7 w 16"/>
                  <a:gd name="GluePoint6Y" fmla="*/ 23 h 26"/>
                  <a:gd name="GluePoint7X" fmla="*/ 7 w 16"/>
                  <a:gd name="GluePoint7Y" fmla="*/ 15 h 26"/>
                  <a:gd name="GluePoint8X" fmla="*/ 0 w 16"/>
                  <a:gd name="GluePoint8Y" fmla="*/ 7 h 26"/>
                  <a:gd name="GluePoint9X" fmla="*/ 0 w 16"/>
                  <a:gd name="GluePoint9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6" h="26">
                    <a:moveTo>
                      <a:pt x="0" y="0"/>
                    </a:moveTo>
                    <a:lnTo>
                      <a:pt x="3" y="2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3" y="26"/>
                    </a:lnTo>
                    <a:lnTo>
                      <a:pt x="7" y="23"/>
                    </a:lnTo>
                    <a:lnTo>
                      <a:pt x="7" y="15"/>
                    </a:ln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14" name="Freeform 267"/>
              <p:cNvSpPr/>
              <p:nvPr/>
            </p:nvSpPr>
            <p:spPr>
              <a:xfrm>
                <a:off x="7496280" y="3114720"/>
                <a:ext cx="231480" cy="228240"/>
              </a:xfrm>
              <a:custGeom>
                <a:avLst/>
                <a:gdLst>
                  <a:gd name="textAreaLeft" fmla="*/ 0 w 231480"/>
                  <a:gd name="textAreaRight" fmla="*/ 231840 w 231480"/>
                  <a:gd name="textAreaTop" fmla="*/ 0 h 228240"/>
                  <a:gd name="textAreaBottom" fmla="*/ 228600 h 228240"/>
                  <a:gd name="GluePoint1X" fmla="*/ 5 w 146"/>
                  <a:gd name="GluePoint1Y" fmla="*/ 0 h 144"/>
                  <a:gd name="GluePoint2X" fmla="*/ 4 w 146"/>
                  <a:gd name="GluePoint2Y" fmla="*/ 44 h 144"/>
                  <a:gd name="GluePoint3X" fmla="*/ 4 w 146"/>
                  <a:gd name="GluePoint3Y" fmla="*/ 68 h 144"/>
                  <a:gd name="GluePoint4X" fmla="*/ 0 w 146"/>
                  <a:gd name="GluePoint4Y" fmla="*/ 74 h 144"/>
                  <a:gd name="GluePoint5X" fmla="*/ 2 w 146"/>
                  <a:gd name="GluePoint5Y" fmla="*/ 81 h 144"/>
                  <a:gd name="GluePoint6X" fmla="*/ 2 w 146"/>
                  <a:gd name="GluePoint6Y" fmla="*/ 116 h 144"/>
                  <a:gd name="GluePoint7X" fmla="*/ 26 w 146"/>
                  <a:gd name="GluePoint7Y" fmla="*/ 118 h 144"/>
                  <a:gd name="GluePoint8X" fmla="*/ 34 w 146"/>
                  <a:gd name="GluePoint8Y" fmla="*/ 111 h 144"/>
                  <a:gd name="GluePoint9X" fmla="*/ 31 w 146"/>
                  <a:gd name="GluePoint9Y" fmla="*/ 103 h 144"/>
                  <a:gd name="GluePoint10X" fmla="*/ 37 w 146"/>
                  <a:gd name="GluePoint10Y" fmla="*/ 100 h 144"/>
                  <a:gd name="GluePoint11X" fmla="*/ 38 w 146"/>
                  <a:gd name="GluePoint11Y" fmla="*/ 97 h 144"/>
                  <a:gd name="GluePoint12X" fmla="*/ 43 w 146"/>
                  <a:gd name="GluePoint12Y" fmla="*/ 95 h 144"/>
                  <a:gd name="GluePoint13X" fmla="*/ 43 w 146"/>
                  <a:gd name="GluePoint13Y" fmla="*/ 89 h 144"/>
                  <a:gd name="GluePoint14X" fmla="*/ 48 w 146"/>
                  <a:gd name="GluePoint14Y" fmla="*/ 91 h 144"/>
                  <a:gd name="GluePoint15X" fmla="*/ 53 w 146"/>
                  <a:gd name="GluePoint15Y" fmla="*/ 87 h 144"/>
                  <a:gd name="GluePoint16X" fmla="*/ 80 w 146"/>
                  <a:gd name="GluePoint16Y" fmla="*/ 100 h 144"/>
                  <a:gd name="GluePoint17X" fmla="*/ 85 w 146"/>
                  <a:gd name="GluePoint17Y" fmla="*/ 115 h 144"/>
                  <a:gd name="GluePoint18X" fmla="*/ 89 w 146"/>
                  <a:gd name="GluePoint18Y" fmla="*/ 115 h 144"/>
                  <a:gd name="GluePoint19X" fmla="*/ 89 w 146"/>
                  <a:gd name="GluePoint19Y" fmla="*/ 119 h 144"/>
                  <a:gd name="GluePoint20X" fmla="*/ 100 w 146"/>
                  <a:gd name="GluePoint20Y" fmla="*/ 132 h 144"/>
                  <a:gd name="GluePoint21X" fmla="*/ 132 w 146"/>
                  <a:gd name="GluePoint21Y" fmla="*/ 139 h 144"/>
                  <a:gd name="GluePoint22X" fmla="*/ 134 w 146"/>
                  <a:gd name="GluePoint22Y" fmla="*/ 142 h 144"/>
                  <a:gd name="GluePoint23X" fmla="*/ 137 w 146"/>
                  <a:gd name="GluePoint23Y" fmla="*/ 144 h 144"/>
                  <a:gd name="GluePoint24X" fmla="*/ 143 w 146"/>
                  <a:gd name="GluePoint24Y" fmla="*/ 140 h 144"/>
                  <a:gd name="GluePoint25X" fmla="*/ 139 w 146"/>
                  <a:gd name="GluePoint25Y" fmla="*/ 137 h 144"/>
                  <a:gd name="GluePoint26X" fmla="*/ 143 w 146"/>
                  <a:gd name="GluePoint26Y" fmla="*/ 139 h 144"/>
                  <a:gd name="GluePoint27X" fmla="*/ 146 w 146"/>
                  <a:gd name="GluePoint27Y" fmla="*/ 137 h 144"/>
                  <a:gd name="GluePoint28X" fmla="*/ 146 w 146"/>
                  <a:gd name="GluePoint28Y" fmla="*/ 136 h 144"/>
                  <a:gd name="GluePoint29X" fmla="*/ 140 w 146"/>
                  <a:gd name="GluePoint29Y" fmla="*/ 134 h 144"/>
                  <a:gd name="GluePoint30X" fmla="*/ 132 w 146"/>
                  <a:gd name="GluePoint30Y" fmla="*/ 129 h 144"/>
                  <a:gd name="GluePoint31X" fmla="*/ 135 w 146"/>
                  <a:gd name="GluePoint31Y" fmla="*/ 126 h 144"/>
                  <a:gd name="GluePoint32X" fmla="*/ 123 w 146"/>
                  <a:gd name="GluePoint32Y" fmla="*/ 121 h 144"/>
                  <a:gd name="GluePoint33X" fmla="*/ 124 w 146"/>
                  <a:gd name="GluePoint33Y" fmla="*/ 116 h 144"/>
                  <a:gd name="GluePoint34X" fmla="*/ 123 w 146"/>
                  <a:gd name="GluePoint34Y" fmla="*/ 115 h 144"/>
                  <a:gd name="GluePoint35X" fmla="*/ 116 w 146"/>
                  <a:gd name="GluePoint35Y" fmla="*/ 115 h 144"/>
                  <a:gd name="GluePoint36X" fmla="*/ 115 w 146"/>
                  <a:gd name="GluePoint36Y" fmla="*/ 113 h 144"/>
                  <a:gd name="GluePoint37X" fmla="*/ 110 w 146"/>
                  <a:gd name="GluePoint37Y" fmla="*/ 105 h 144"/>
                  <a:gd name="GluePoint38X" fmla="*/ 110 w 146"/>
                  <a:gd name="GluePoint38Y" fmla="*/ 99 h 144"/>
                  <a:gd name="GluePoint39X" fmla="*/ 107 w 146"/>
                  <a:gd name="GluePoint39Y" fmla="*/ 97 h 144"/>
                  <a:gd name="GluePoint40X" fmla="*/ 97 w 146"/>
                  <a:gd name="GluePoint40Y" fmla="*/ 87 h 144"/>
                  <a:gd name="GluePoint41X" fmla="*/ 94 w 146"/>
                  <a:gd name="GluePoint41Y" fmla="*/ 78 h 144"/>
                  <a:gd name="GluePoint42X" fmla="*/ 96 w 146"/>
                  <a:gd name="GluePoint42Y" fmla="*/ 76 h 144"/>
                  <a:gd name="GluePoint43X" fmla="*/ 107 w 146"/>
                  <a:gd name="GluePoint43Y" fmla="*/ 74 h 144"/>
                  <a:gd name="GluePoint44X" fmla="*/ 107 w 146"/>
                  <a:gd name="GluePoint44Y" fmla="*/ 70 h 144"/>
                  <a:gd name="GluePoint45X" fmla="*/ 104 w 146"/>
                  <a:gd name="GluePoint45Y" fmla="*/ 63 h 144"/>
                  <a:gd name="GluePoint46X" fmla="*/ 78 w 146"/>
                  <a:gd name="GluePoint46Y" fmla="*/ 52 h 144"/>
                  <a:gd name="GluePoint47X" fmla="*/ 78 w 146"/>
                  <a:gd name="GluePoint47Y" fmla="*/ 46 h 144"/>
                  <a:gd name="GluePoint48X" fmla="*/ 73 w 146"/>
                  <a:gd name="GluePoint48Y" fmla="*/ 37 h 144"/>
                  <a:gd name="GluePoint49X" fmla="*/ 61 w 146"/>
                  <a:gd name="GluePoint49Y" fmla="*/ 28 h 144"/>
                  <a:gd name="GluePoint50X" fmla="*/ 56 w 146"/>
                  <a:gd name="GluePoint50Y" fmla="*/ 21 h 144"/>
                  <a:gd name="GluePoint51X" fmla="*/ 27 w 146"/>
                  <a:gd name="GluePoint51Y" fmla="*/ 12 h 144"/>
                  <a:gd name="GluePoint52X" fmla="*/ 5 w 146"/>
                  <a:gd name="GluePoint52Y" fmla="*/ 0 h 1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</a:cxnLst>
                <a:rect l="textAreaLeft" t="textAreaTop" r="textAreaRight" b="textAreaBottom"/>
                <a:pathLst>
                  <a:path w="146" h="144">
                    <a:moveTo>
                      <a:pt x="5" y="0"/>
                    </a:moveTo>
                    <a:lnTo>
                      <a:pt x="4" y="44"/>
                    </a:lnTo>
                    <a:lnTo>
                      <a:pt x="4" y="68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2" y="116"/>
                    </a:lnTo>
                    <a:lnTo>
                      <a:pt x="26" y="118"/>
                    </a:lnTo>
                    <a:lnTo>
                      <a:pt x="34" y="111"/>
                    </a:lnTo>
                    <a:lnTo>
                      <a:pt x="31" y="103"/>
                    </a:lnTo>
                    <a:lnTo>
                      <a:pt x="37" y="100"/>
                    </a:lnTo>
                    <a:lnTo>
                      <a:pt x="38" y="97"/>
                    </a:lnTo>
                    <a:lnTo>
                      <a:pt x="43" y="95"/>
                    </a:lnTo>
                    <a:lnTo>
                      <a:pt x="43" y="89"/>
                    </a:lnTo>
                    <a:lnTo>
                      <a:pt x="48" y="91"/>
                    </a:lnTo>
                    <a:lnTo>
                      <a:pt x="53" y="87"/>
                    </a:lnTo>
                    <a:lnTo>
                      <a:pt x="80" y="100"/>
                    </a:lnTo>
                    <a:lnTo>
                      <a:pt x="85" y="115"/>
                    </a:lnTo>
                    <a:lnTo>
                      <a:pt x="89" y="115"/>
                    </a:lnTo>
                    <a:lnTo>
                      <a:pt x="89" y="119"/>
                    </a:lnTo>
                    <a:lnTo>
                      <a:pt x="100" y="132"/>
                    </a:lnTo>
                    <a:lnTo>
                      <a:pt x="132" y="139"/>
                    </a:lnTo>
                    <a:lnTo>
                      <a:pt x="134" y="142"/>
                    </a:lnTo>
                    <a:lnTo>
                      <a:pt x="137" y="144"/>
                    </a:lnTo>
                    <a:lnTo>
                      <a:pt x="143" y="140"/>
                    </a:lnTo>
                    <a:lnTo>
                      <a:pt x="139" y="137"/>
                    </a:lnTo>
                    <a:lnTo>
                      <a:pt x="143" y="139"/>
                    </a:lnTo>
                    <a:lnTo>
                      <a:pt x="146" y="137"/>
                    </a:lnTo>
                    <a:lnTo>
                      <a:pt x="146" y="136"/>
                    </a:lnTo>
                    <a:lnTo>
                      <a:pt x="140" y="134"/>
                    </a:lnTo>
                    <a:lnTo>
                      <a:pt x="132" y="129"/>
                    </a:lnTo>
                    <a:lnTo>
                      <a:pt x="135" y="126"/>
                    </a:lnTo>
                    <a:lnTo>
                      <a:pt x="123" y="121"/>
                    </a:lnTo>
                    <a:lnTo>
                      <a:pt x="124" y="116"/>
                    </a:lnTo>
                    <a:lnTo>
                      <a:pt x="123" y="115"/>
                    </a:lnTo>
                    <a:lnTo>
                      <a:pt x="116" y="115"/>
                    </a:lnTo>
                    <a:lnTo>
                      <a:pt x="115" y="113"/>
                    </a:lnTo>
                    <a:lnTo>
                      <a:pt x="110" y="105"/>
                    </a:lnTo>
                    <a:lnTo>
                      <a:pt x="110" y="99"/>
                    </a:lnTo>
                    <a:lnTo>
                      <a:pt x="107" y="97"/>
                    </a:lnTo>
                    <a:lnTo>
                      <a:pt x="97" y="87"/>
                    </a:lnTo>
                    <a:lnTo>
                      <a:pt x="94" y="78"/>
                    </a:lnTo>
                    <a:lnTo>
                      <a:pt x="96" y="76"/>
                    </a:lnTo>
                    <a:lnTo>
                      <a:pt x="107" y="74"/>
                    </a:lnTo>
                    <a:lnTo>
                      <a:pt x="107" y="70"/>
                    </a:lnTo>
                    <a:lnTo>
                      <a:pt x="104" y="63"/>
                    </a:lnTo>
                    <a:lnTo>
                      <a:pt x="78" y="52"/>
                    </a:lnTo>
                    <a:lnTo>
                      <a:pt x="78" y="46"/>
                    </a:lnTo>
                    <a:lnTo>
                      <a:pt x="73" y="37"/>
                    </a:lnTo>
                    <a:lnTo>
                      <a:pt x="61" y="28"/>
                    </a:lnTo>
                    <a:lnTo>
                      <a:pt x="56" y="21"/>
                    </a:lnTo>
                    <a:lnTo>
                      <a:pt x="27" y="1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15" name="Freeform 268"/>
              <p:cNvSpPr/>
              <p:nvPr/>
            </p:nvSpPr>
            <p:spPr>
              <a:xfrm>
                <a:off x="7640640" y="310032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0 h 5"/>
                  <a:gd name="GluePoint2X" fmla="*/ 8 w 8"/>
                  <a:gd name="GluePoint2Y" fmla="*/ 0 h 5"/>
                  <a:gd name="GluePoint3X" fmla="*/ 6 w 8"/>
                  <a:gd name="GluePoint3Y" fmla="*/ 3 h 5"/>
                  <a:gd name="GluePoint4X" fmla="*/ 5 w 8"/>
                  <a:gd name="GluePoint4Y" fmla="*/ 3 h 5"/>
                  <a:gd name="GluePoint5X" fmla="*/ 1 w 8"/>
                  <a:gd name="GluePoint5Y" fmla="*/ 5 h 5"/>
                  <a:gd name="GluePoint6X" fmla="*/ 0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0"/>
                    </a:moveTo>
                    <a:lnTo>
                      <a:pt x="8" y="0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1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16" name="Freeform 269"/>
              <p:cNvSpPr/>
              <p:nvPr/>
            </p:nvSpPr>
            <p:spPr>
              <a:xfrm>
                <a:off x="7713720" y="3083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3 h 3"/>
                  <a:gd name="GluePoint3X" fmla="*/ 2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17" name="Freeform 270"/>
              <p:cNvSpPr/>
              <p:nvPr/>
            </p:nvSpPr>
            <p:spPr>
              <a:xfrm>
                <a:off x="7723080" y="3112920"/>
                <a:ext cx="10800" cy="75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7560"/>
                  <a:gd name="textAreaBottom" fmla="*/ 7920 h 7560"/>
                  <a:gd name="GluePoint1X" fmla="*/ 0 w 7"/>
                  <a:gd name="GluePoint1Y" fmla="*/ 0 h 5"/>
                  <a:gd name="GluePoint2X" fmla="*/ 7 w 7"/>
                  <a:gd name="GluePoint2Y" fmla="*/ 0 h 5"/>
                  <a:gd name="GluePoint3X" fmla="*/ 7 w 7"/>
                  <a:gd name="GluePoint3Y" fmla="*/ 3 h 5"/>
                  <a:gd name="GluePoint4X" fmla="*/ 3 w 7"/>
                  <a:gd name="GluePoint4Y" fmla="*/ 5 h 5"/>
                  <a:gd name="GluePoint5X" fmla="*/ 0 w 7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5">
                    <a:moveTo>
                      <a:pt x="0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18" name="Freeform 271"/>
              <p:cNvSpPr/>
              <p:nvPr/>
            </p:nvSpPr>
            <p:spPr>
              <a:xfrm>
                <a:off x="7743960" y="3117960"/>
                <a:ext cx="55080" cy="583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8320"/>
                  <a:gd name="textAreaBottom" fmla="*/ 58680 h 58320"/>
                  <a:gd name="GluePoint1X" fmla="*/ 0 w 35"/>
                  <a:gd name="GluePoint1Y" fmla="*/ 0 h 37"/>
                  <a:gd name="GluePoint2X" fmla="*/ 14 w 35"/>
                  <a:gd name="GluePoint2Y" fmla="*/ 10 h 37"/>
                  <a:gd name="GluePoint3X" fmla="*/ 17 w 35"/>
                  <a:gd name="GluePoint3Y" fmla="*/ 11 h 37"/>
                  <a:gd name="GluePoint4X" fmla="*/ 29 w 35"/>
                  <a:gd name="GluePoint4Y" fmla="*/ 23 h 37"/>
                  <a:gd name="GluePoint5X" fmla="*/ 32 w 35"/>
                  <a:gd name="GluePoint5Y" fmla="*/ 23 h 37"/>
                  <a:gd name="GluePoint6X" fmla="*/ 35 w 35"/>
                  <a:gd name="GluePoint6Y" fmla="*/ 29 h 37"/>
                  <a:gd name="GluePoint7X" fmla="*/ 32 w 35"/>
                  <a:gd name="GluePoint7Y" fmla="*/ 37 h 37"/>
                  <a:gd name="GluePoint8X" fmla="*/ 29 w 35"/>
                  <a:gd name="GluePoint8Y" fmla="*/ 37 h 37"/>
                  <a:gd name="GluePoint9X" fmla="*/ 25 w 35"/>
                  <a:gd name="GluePoint9Y" fmla="*/ 23 h 37"/>
                  <a:gd name="GluePoint10X" fmla="*/ 24 w 35"/>
                  <a:gd name="GluePoint10Y" fmla="*/ 16 h 37"/>
                  <a:gd name="GluePoint11X" fmla="*/ 0 w 35"/>
                  <a:gd name="GluePoint11Y" fmla="*/ 2 h 37"/>
                  <a:gd name="GluePoint12X" fmla="*/ 0 w 35"/>
                  <a:gd name="GluePoint12Y" fmla="*/ 0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35" h="37">
                    <a:moveTo>
                      <a:pt x="0" y="0"/>
                    </a:moveTo>
                    <a:lnTo>
                      <a:pt x="14" y="10"/>
                    </a:lnTo>
                    <a:lnTo>
                      <a:pt x="17" y="1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5" y="29"/>
                    </a:lnTo>
                    <a:lnTo>
                      <a:pt x="32" y="37"/>
                    </a:lnTo>
                    <a:lnTo>
                      <a:pt x="29" y="37"/>
                    </a:lnTo>
                    <a:lnTo>
                      <a:pt x="25" y="23"/>
                    </a:lnTo>
                    <a:lnTo>
                      <a:pt x="24" y="1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19" name="Freeform 272"/>
              <p:cNvSpPr/>
              <p:nvPr/>
            </p:nvSpPr>
            <p:spPr>
              <a:xfrm>
                <a:off x="7648560" y="3192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3 w 3"/>
                  <a:gd name="GluePoint2Y" fmla="*/ 1 h 3"/>
                  <a:gd name="GluePoint3X" fmla="*/ 1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3" y="1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20" name="Freeform 273"/>
              <p:cNvSpPr/>
              <p:nvPr/>
            </p:nvSpPr>
            <p:spPr>
              <a:xfrm>
                <a:off x="7666200" y="32004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0 w 5"/>
                  <a:gd name="GluePoint1Y" fmla="*/ 0 h 4"/>
                  <a:gd name="GluePoint2X" fmla="*/ 5 w 5"/>
                  <a:gd name="GluePoint2Y" fmla="*/ 1 h 4"/>
                  <a:gd name="GluePoint3X" fmla="*/ 5 w 5"/>
                  <a:gd name="GluePoint3Y" fmla="*/ 4 h 4"/>
                  <a:gd name="GluePoint4X" fmla="*/ 3 w 5"/>
                  <a:gd name="GluePoint4Y" fmla="*/ 4 h 4"/>
                  <a:gd name="GluePoint5X" fmla="*/ 0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0" y="0"/>
                    </a:moveTo>
                    <a:lnTo>
                      <a:pt x="5" y="1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21" name="Freeform 274"/>
              <p:cNvSpPr/>
              <p:nvPr/>
            </p:nvSpPr>
            <p:spPr>
              <a:xfrm>
                <a:off x="7678800" y="3160800"/>
                <a:ext cx="99720" cy="5832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58320"/>
                  <a:gd name="textAreaBottom" fmla="*/ 58680 h 58320"/>
                  <a:gd name="GluePoint1X" fmla="*/ 0 w 63"/>
                  <a:gd name="GluePoint1Y" fmla="*/ 23 h 37"/>
                  <a:gd name="GluePoint2X" fmla="*/ 1 w 63"/>
                  <a:gd name="GluePoint2Y" fmla="*/ 23 h 37"/>
                  <a:gd name="GluePoint3X" fmla="*/ 14 w 63"/>
                  <a:gd name="GluePoint3Y" fmla="*/ 25 h 37"/>
                  <a:gd name="GluePoint4X" fmla="*/ 22 w 63"/>
                  <a:gd name="GluePoint4Y" fmla="*/ 23 h 37"/>
                  <a:gd name="GluePoint5X" fmla="*/ 25 w 63"/>
                  <a:gd name="GluePoint5Y" fmla="*/ 23 h 37"/>
                  <a:gd name="GluePoint6X" fmla="*/ 28 w 63"/>
                  <a:gd name="GluePoint6Y" fmla="*/ 15 h 37"/>
                  <a:gd name="GluePoint7X" fmla="*/ 27 w 63"/>
                  <a:gd name="GluePoint7Y" fmla="*/ 21 h 37"/>
                  <a:gd name="GluePoint8X" fmla="*/ 38 w 63"/>
                  <a:gd name="GluePoint8Y" fmla="*/ 23 h 37"/>
                  <a:gd name="GluePoint9X" fmla="*/ 46 w 63"/>
                  <a:gd name="GluePoint9Y" fmla="*/ 15 h 37"/>
                  <a:gd name="GluePoint10X" fmla="*/ 52 w 63"/>
                  <a:gd name="GluePoint10Y" fmla="*/ 12 h 37"/>
                  <a:gd name="GluePoint11X" fmla="*/ 52 w 63"/>
                  <a:gd name="GluePoint11Y" fmla="*/ 2 h 37"/>
                  <a:gd name="GluePoint12X" fmla="*/ 60 w 63"/>
                  <a:gd name="GluePoint12Y" fmla="*/ 0 h 37"/>
                  <a:gd name="GluePoint13X" fmla="*/ 63 w 63"/>
                  <a:gd name="GluePoint13Y" fmla="*/ 5 h 37"/>
                  <a:gd name="GluePoint14X" fmla="*/ 63 w 63"/>
                  <a:gd name="GluePoint14Y" fmla="*/ 12 h 37"/>
                  <a:gd name="GluePoint15X" fmla="*/ 58 w 63"/>
                  <a:gd name="GluePoint15Y" fmla="*/ 15 h 37"/>
                  <a:gd name="GluePoint16X" fmla="*/ 58 w 63"/>
                  <a:gd name="GluePoint16Y" fmla="*/ 20 h 37"/>
                  <a:gd name="GluePoint17X" fmla="*/ 57 w 63"/>
                  <a:gd name="GluePoint17Y" fmla="*/ 25 h 37"/>
                  <a:gd name="GluePoint18X" fmla="*/ 51 w 63"/>
                  <a:gd name="GluePoint18Y" fmla="*/ 25 h 37"/>
                  <a:gd name="GluePoint19X" fmla="*/ 46 w 63"/>
                  <a:gd name="GluePoint19Y" fmla="*/ 31 h 37"/>
                  <a:gd name="GluePoint20X" fmla="*/ 36 w 63"/>
                  <a:gd name="GluePoint20Y" fmla="*/ 36 h 37"/>
                  <a:gd name="GluePoint21X" fmla="*/ 20 w 63"/>
                  <a:gd name="GluePoint21Y" fmla="*/ 37 h 37"/>
                  <a:gd name="GluePoint22X" fmla="*/ 17 w 63"/>
                  <a:gd name="GluePoint22Y" fmla="*/ 34 h 37"/>
                  <a:gd name="GluePoint23X" fmla="*/ 12 w 63"/>
                  <a:gd name="GluePoint23Y" fmla="*/ 36 h 37"/>
                  <a:gd name="GluePoint24X" fmla="*/ 3 w 63"/>
                  <a:gd name="GluePoint24Y" fmla="*/ 29 h 37"/>
                  <a:gd name="GluePoint25X" fmla="*/ 0 w 63"/>
                  <a:gd name="GluePoint25Y" fmla="*/ 23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</a:cxnLst>
                <a:rect l="textAreaLeft" t="textAreaTop" r="textAreaRight" b="textAreaBottom"/>
                <a:pathLst>
                  <a:path w="63" h="37">
                    <a:moveTo>
                      <a:pt x="0" y="23"/>
                    </a:moveTo>
                    <a:lnTo>
                      <a:pt x="1" y="23"/>
                    </a:lnTo>
                    <a:lnTo>
                      <a:pt x="14" y="25"/>
                    </a:lnTo>
                    <a:lnTo>
                      <a:pt x="22" y="23"/>
                    </a:lnTo>
                    <a:lnTo>
                      <a:pt x="25" y="23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38" y="23"/>
                    </a:lnTo>
                    <a:lnTo>
                      <a:pt x="46" y="15"/>
                    </a:lnTo>
                    <a:lnTo>
                      <a:pt x="52" y="12"/>
                    </a:lnTo>
                    <a:lnTo>
                      <a:pt x="52" y="2"/>
                    </a:lnTo>
                    <a:lnTo>
                      <a:pt x="60" y="0"/>
                    </a:lnTo>
                    <a:lnTo>
                      <a:pt x="63" y="5"/>
                    </a:lnTo>
                    <a:lnTo>
                      <a:pt x="63" y="12"/>
                    </a:lnTo>
                    <a:lnTo>
                      <a:pt x="58" y="15"/>
                    </a:lnTo>
                    <a:lnTo>
                      <a:pt x="58" y="20"/>
                    </a:lnTo>
                    <a:lnTo>
                      <a:pt x="57" y="25"/>
                    </a:lnTo>
                    <a:lnTo>
                      <a:pt x="51" y="25"/>
                    </a:lnTo>
                    <a:lnTo>
                      <a:pt x="46" y="31"/>
                    </a:lnTo>
                    <a:lnTo>
                      <a:pt x="36" y="36"/>
                    </a:lnTo>
                    <a:lnTo>
                      <a:pt x="20" y="37"/>
                    </a:lnTo>
                    <a:lnTo>
                      <a:pt x="17" y="34"/>
                    </a:lnTo>
                    <a:lnTo>
                      <a:pt x="12" y="36"/>
                    </a:lnTo>
                    <a:lnTo>
                      <a:pt x="3" y="29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22" name="Freeform 275"/>
              <p:cNvSpPr/>
              <p:nvPr/>
            </p:nvSpPr>
            <p:spPr>
              <a:xfrm>
                <a:off x="7773840" y="329400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5 w 5"/>
                  <a:gd name="GluePoint2Y" fmla="*/ 3 h 6"/>
                  <a:gd name="GluePoint3X" fmla="*/ 5 w 5"/>
                  <a:gd name="GluePoint3Y" fmla="*/ 6 h 6"/>
                  <a:gd name="GluePoint4X" fmla="*/ 3 w 5"/>
                  <a:gd name="GluePoint4Y" fmla="*/ 6 h 6"/>
                  <a:gd name="GluePoint5X" fmla="*/ 0 w 5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5" y="3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23" name="Freeform 276"/>
              <p:cNvSpPr/>
              <p:nvPr/>
            </p:nvSpPr>
            <p:spPr>
              <a:xfrm>
                <a:off x="7723080" y="3303720"/>
                <a:ext cx="10800" cy="108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0800"/>
                  <a:gd name="textAreaBottom" fmla="*/ 11160 h 10800"/>
                  <a:gd name="GluePoint1X" fmla="*/ 0 w 7"/>
                  <a:gd name="GluePoint1Y" fmla="*/ 0 h 7"/>
                  <a:gd name="GluePoint2X" fmla="*/ 5 w 7"/>
                  <a:gd name="GluePoint2Y" fmla="*/ 4 h 7"/>
                  <a:gd name="GluePoint3X" fmla="*/ 7 w 7"/>
                  <a:gd name="GluePoint3Y" fmla="*/ 7 h 7"/>
                  <a:gd name="GluePoint4X" fmla="*/ 0 w 7"/>
                  <a:gd name="GluePoint4Y" fmla="*/ 5 h 7"/>
                  <a:gd name="GluePoint5X" fmla="*/ 0 w 7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7">
                    <a:moveTo>
                      <a:pt x="0" y="0"/>
                    </a:moveTo>
                    <a:lnTo>
                      <a:pt x="5" y="4"/>
                    </a:lnTo>
                    <a:lnTo>
                      <a:pt x="7" y="7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24" name="Freeform 277"/>
              <p:cNvSpPr/>
              <p:nvPr/>
            </p:nvSpPr>
            <p:spPr>
              <a:xfrm>
                <a:off x="7728120" y="3317760"/>
                <a:ext cx="10800" cy="900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9000"/>
                  <a:gd name="textAreaBottom" fmla="*/ 9360 h 9000"/>
                  <a:gd name="GluePoint1X" fmla="*/ 0 w 7"/>
                  <a:gd name="GluePoint1Y" fmla="*/ 0 h 6"/>
                  <a:gd name="GluePoint2X" fmla="*/ 4 w 7"/>
                  <a:gd name="GluePoint2Y" fmla="*/ 3 h 6"/>
                  <a:gd name="GluePoint3X" fmla="*/ 7 w 7"/>
                  <a:gd name="GluePoint3Y" fmla="*/ 3 h 6"/>
                  <a:gd name="GluePoint4X" fmla="*/ 7 w 7"/>
                  <a:gd name="GluePoint4Y" fmla="*/ 6 h 6"/>
                  <a:gd name="GluePoint5X" fmla="*/ 5 w 7"/>
                  <a:gd name="GluePoint5Y" fmla="*/ 6 h 6"/>
                  <a:gd name="GluePoint6X" fmla="*/ 0 w 7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6">
                    <a:moveTo>
                      <a:pt x="0" y="0"/>
                    </a:moveTo>
                    <a:lnTo>
                      <a:pt x="4" y="3"/>
                    </a:lnTo>
                    <a:lnTo>
                      <a:pt x="7" y="3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25" name="Freeform 278"/>
              <p:cNvSpPr/>
              <p:nvPr/>
            </p:nvSpPr>
            <p:spPr>
              <a:xfrm>
                <a:off x="6913440" y="2727360"/>
                <a:ext cx="53640" cy="8208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82080"/>
                  <a:gd name="textAreaBottom" fmla="*/ 82440 h 82080"/>
                  <a:gd name="GluePoint1X" fmla="*/ 31 w 34"/>
                  <a:gd name="GluePoint1Y" fmla="*/ 0 h 52"/>
                  <a:gd name="GluePoint2X" fmla="*/ 31 w 34"/>
                  <a:gd name="GluePoint2Y" fmla="*/ 0 h 52"/>
                  <a:gd name="GluePoint3X" fmla="*/ 32 w 34"/>
                  <a:gd name="GluePoint3Y" fmla="*/ 5 h 52"/>
                  <a:gd name="GluePoint4X" fmla="*/ 34 w 34"/>
                  <a:gd name="GluePoint4Y" fmla="*/ 16 h 52"/>
                  <a:gd name="GluePoint5X" fmla="*/ 23 w 34"/>
                  <a:gd name="GluePoint5Y" fmla="*/ 26 h 52"/>
                  <a:gd name="GluePoint6X" fmla="*/ 23 w 34"/>
                  <a:gd name="GluePoint6Y" fmla="*/ 31 h 52"/>
                  <a:gd name="GluePoint7X" fmla="*/ 12 w 34"/>
                  <a:gd name="GluePoint7Y" fmla="*/ 45 h 52"/>
                  <a:gd name="GluePoint8X" fmla="*/ 4 w 34"/>
                  <a:gd name="GluePoint8Y" fmla="*/ 52 h 52"/>
                  <a:gd name="GluePoint9X" fmla="*/ 0 w 34"/>
                  <a:gd name="GluePoint9Y" fmla="*/ 52 h 52"/>
                  <a:gd name="GluePoint10X" fmla="*/ 4 w 34"/>
                  <a:gd name="GluePoint10Y" fmla="*/ 43 h 52"/>
                  <a:gd name="GluePoint11X" fmla="*/ 10 w 34"/>
                  <a:gd name="GluePoint11Y" fmla="*/ 37 h 52"/>
                  <a:gd name="GluePoint12X" fmla="*/ 23 w 34"/>
                  <a:gd name="GluePoint12Y" fmla="*/ 19 h 52"/>
                  <a:gd name="GluePoint13X" fmla="*/ 27 w 34"/>
                  <a:gd name="GluePoint13Y" fmla="*/ 16 h 52"/>
                  <a:gd name="GluePoint14X" fmla="*/ 29 w 34"/>
                  <a:gd name="GluePoint14Y" fmla="*/ 8 h 52"/>
                  <a:gd name="GluePoint15X" fmla="*/ 29 w 34"/>
                  <a:gd name="GluePoint15Y" fmla="*/ 10 h 52"/>
                  <a:gd name="GluePoint16X" fmla="*/ 31 w 34"/>
                  <a:gd name="GluePoint16Y" fmla="*/ 10 h 52"/>
                  <a:gd name="GluePoint17X" fmla="*/ 29 w 34"/>
                  <a:gd name="GluePoint17Y" fmla="*/ 6 h 52"/>
                  <a:gd name="GluePoint18X" fmla="*/ 31 w 34"/>
                  <a:gd name="GluePoint18Y" fmla="*/ 0 h 5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34" h="52">
                    <a:moveTo>
                      <a:pt x="31" y="0"/>
                    </a:moveTo>
                    <a:lnTo>
                      <a:pt x="31" y="0"/>
                    </a:lnTo>
                    <a:lnTo>
                      <a:pt x="32" y="5"/>
                    </a:lnTo>
                    <a:lnTo>
                      <a:pt x="34" y="16"/>
                    </a:lnTo>
                    <a:lnTo>
                      <a:pt x="23" y="26"/>
                    </a:lnTo>
                    <a:lnTo>
                      <a:pt x="23" y="31"/>
                    </a:lnTo>
                    <a:lnTo>
                      <a:pt x="12" y="45"/>
                    </a:lnTo>
                    <a:lnTo>
                      <a:pt x="4" y="52"/>
                    </a:lnTo>
                    <a:lnTo>
                      <a:pt x="0" y="52"/>
                    </a:lnTo>
                    <a:lnTo>
                      <a:pt x="4" y="43"/>
                    </a:lnTo>
                    <a:lnTo>
                      <a:pt x="10" y="37"/>
                    </a:lnTo>
                    <a:lnTo>
                      <a:pt x="23" y="19"/>
                    </a:lnTo>
                    <a:lnTo>
                      <a:pt x="27" y="16"/>
                    </a:lnTo>
                    <a:lnTo>
                      <a:pt x="29" y="8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29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1040" bIns="41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26" name="Freeform 279"/>
              <p:cNvSpPr/>
              <p:nvPr/>
            </p:nvSpPr>
            <p:spPr>
              <a:xfrm>
                <a:off x="6969240" y="2711520"/>
                <a:ext cx="6120" cy="61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6120"/>
                  <a:gd name="textAreaBottom" fmla="*/ 6480 h 6120"/>
                  <a:gd name="GluePoint1X" fmla="*/ 0 w 4"/>
                  <a:gd name="GluePoint1Y" fmla="*/ 0 h 4"/>
                  <a:gd name="GluePoint2X" fmla="*/ 4 w 4"/>
                  <a:gd name="GluePoint2Y" fmla="*/ 2 h 4"/>
                  <a:gd name="GluePoint3X" fmla="*/ 4 w 4"/>
                  <a:gd name="GluePoint3Y" fmla="*/ 4 h 4"/>
                  <a:gd name="GluePoint4X" fmla="*/ 0 w 4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4">
                    <a:moveTo>
                      <a:pt x="0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27" name="Freeform 280"/>
              <p:cNvSpPr/>
              <p:nvPr/>
            </p:nvSpPr>
            <p:spPr>
              <a:xfrm>
                <a:off x="6969240" y="270180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0 h 3"/>
                  <a:gd name="GluePoint2X" fmla="*/ 7 w 7"/>
                  <a:gd name="GluePoint2Y" fmla="*/ 3 h 3"/>
                  <a:gd name="GluePoint3X" fmla="*/ 2 w 7"/>
                  <a:gd name="GluePoint3Y" fmla="*/ 3 h 3"/>
                  <a:gd name="GluePoint4X" fmla="*/ 0 w 7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0"/>
                    </a:moveTo>
                    <a:lnTo>
                      <a:pt x="7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28" name="Freeform 281"/>
              <p:cNvSpPr/>
              <p:nvPr/>
            </p:nvSpPr>
            <p:spPr>
              <a:xfrm>
                <a:off x="6977160" y="2668680"/>
                <a:ext cx="29880" cy="360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6000"/>
                  <a:gd name="textAreaBottom" fmla="*/ 36360 h 36000"/>
                  <a:gd name="GluePoint1X" fmla="*/ 0 w 19"/>
                  <a:gd name="GluePoint1Y" fmla="*/ 0 h 23"/>
                  <a:gd name="GluePoint2X" fmla="*/ 10 w 19"/>
                  <a:gd name="GluePoint2Y" fmla="*/ 0 h 23"/>
                  <a:gd name="GluePoint3X" fmla="*/ 18 w 19"/>
                  <a:gd name="GluePoint3Y" fmla="*/ 5 h 23"/>
                  <a:gd name="GluePoint4X" fmla="*/ 19 w 19"/>
                  <a:gd name="GluePoint4Y" fmla="*/ 16 h 23"/>
                  <a:gd name="GluePoint5X" fmla="*/ 19 w 19"/>
                  <a:gd name="GluePoint5Y" fmla="*/ 19 h 23"/>
                  <a:gd name="GluePoint6X" fmla="*/ 16 w 19"/>
                  <a:gd name="GluePoint6Y" fmla="*/ 23 h 23"/>
                  <a:gd name="GluePoint7X" fmla="*/ 11 w 19"/>
                  <a:gd name="GluePoint7Y" fmla="*/ 18 h 23"/>
                  <a:gd name="GluePoint8X" fmla="*/ 5 w 19"/>
                  <a:gd name="GluePoint8Y" fmla="*/ 5 h 23"/>
                  <a:gd name="GluePoint9X" fmla="*/ 0 w 19"/>
                  <a:gd name="GluePoint9Y" fmla="*/ 0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9" h="23">
                    <a:moveTo>
                      <a:pt x="0" y="0"/>
                    </a:moveTo>
                    <a:lnTo>
                      <a:pt x="10" y="0"/>
                    </a:lnTo>
                    <a:lnTo>
                      <a:pt x="18" y="5"/>
                    </a:lnTo>
                    <a:lnTo>
                      <a:pt x="19" y="16"/>
                    </a:lnTo>
                    <a:lnTo>
                      <a:pt x="19" y="19"/>
                    </a:lnTo>
                    <a:lnTo>
                      <a:pt x="16" y="23"/>
                    </a:lnTo>
                    <a:lnTo>
                      <a:pt x="11" y="18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29" name="Freeform 282"/>
              <p:cNvSpPr/>
              <p:nvPr/>
            </p:nvSpPr>
            <p:spPr>
              <a:xfrm>
                <a:off x="6951600" y="2525760"/>
                <a:ext cx="115560" cy="16776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167760"/>
                  <a:gd name="textAreaBottom" fmla="*/ 168120 h 167760"/>
                  <a:gd name="GluePoint1X" fmla="*/ 32 w 73"/>
                  <a:gd name="GluePoint1Y" fmla="*/ 3 h 106"/>
                  <a:gd name="GluePoint2X" fmla="*/ 34 w 73"/>
                  <a:gd name="GluePoint2Y" fmla="*/ 5 h 106"/>
                  <a:gd name="GluePoint3X" fmla="*/ 32 w 73"/>
                  <a:gd name="GluePoint3Y" fmla="*/ 10 h 106"/>
                  <a:gd name="GluePoint4X" fmla="*/ 34 w 73"/>
                  <a:gd name="GluePoint4Y" fmla="*/ 19 h 106"/>
                  <a:gd name="GluePoint5X" fmla="*/ 38 w 73"/>
                  <a:gd name="GluePoint5Y" fmla="*/ 26 h 106"/>
                  <a:gd name="GluePoint6X" fmla="*/ 40 w 73"/>
                  <a:gd name="GluePoint6Y" fmla="*/ 29 h 106"/>
                  <a:gd name="GluePoint7X" fmla="*/ 37 w 73"/>
                  <a:gd name="GluePoint7Y" fmla="*/ 43 h 106"/>
                  <a:gd name="GluePoint8X" fmla="*/ 30 w 73"/>
                  <a:gd name="GluePoint8Y" fmla="*/ 47 h 106"/>
                  <a:gd name="GluePoint9X" fmla="*/ 29 w 73"/>
                  <a:gd name="GluePoint9Y" fmla="*/ 56 h 106"/>
                  <a:gd name="GluePoint10X" fmla="*/ 27 w 73"/>
                  <a:gd name="GluePoint10Y" fmla="*/ 58 h 106"/>
                  <a:gd name="GluePoint11X" fmla="*/ 34 w 73"/>
                  <a:gd name="GluePoint11Y" fmla="*/ 68 h 106"/>
                  <a:gd name="GluePoint12X" fmla="*/ 34 w 73"/>
                  <a:gd name="GluePoint12Y" fmla="*/ 72 h 106"/>
                  <a:gd name="GluePoint13X" fmla="*/ 35 w 73"/>
                  <a:gd name="GluePoint13Y" fmla="*/ 79 h 106"/>
                  <a:gd name="GluePoint14X" fmla="*/ 40 w 73"/>
                  <a:gd name="GluePoint14Y" fmla="*/ 82 h 106"/>
                  <a:gd name="GluePoint15X" fmla="*/ 43 w 73"/>
                  <a:gd name="GluePoint15Y" fmla="*/ 82 h 106"/>
                  <a:gd name="GluePoint16X" fmla="*/ 43 w 73"/>
                  <a:gd name="GluePoint16Y" fmla="*/ 77 h 106"/>
                  <a:gd name="GluePoint17X" fmla="*/ 50 w 73"/>
                  <a:gd name="GluePoint17Y" fmla="*/ 74 h 106"/>
                  <a:gd name="GluePoint18X" fmla="*/ 54 w 73"/>
                  <a:gd name="GluePoint18Y" fmla="*/ 77 h 106"/>
                  <a:gd name="GluePoint19X" fmla="*/ 57 w 73"/>
                  <a:gd name="GluePoint19Y" fmla="*/ 85 h 106"/>
                  <a:gd name="GluePoint20X" fmla="*/ 59 w 73"/>
                  <a:gd name="GluePoint20Y" fmla="*/ 84 h 106"/>
                  <a:gd name="GluePoint21X" fmla="*/ 59 w 73"/>
                  <a:gd name="GluePoint21Y" fmla="*/ 80 h 106"/>
                  <a:gd name="GluePoint22X" fmla="*/ 69 w 73"/>
                  <a:gd name="GluePoint22Y" fmla="*/ 84 h 106"/>
                  <a:gd name="GluePoint23X" fmla="*/ 69 w 73"/>
                  <a:gd name="GluePoint23Y" fmla="*/ 85 h 106"/>
                  <a:gd name="GluePoint24X" fmla="*/ 65 w 73"/>
                  <a:gd name="GluePoint24Y" fmla="*/ 88 h 106"/>
                  <a:gd name="GluePoint25X" fmla="*/ 65 w 73"/>
                  <a:gd name="GluePoint25Y" fmla="*/ 90 h 106"/>
                  <a:gd name="GluePoint26X" fmla="*/ 70 w 73"/>
                  <a:gd name="GluePoint26Y" fmla="*/ 93 h 106"/>
                  <a:gd name="GluePoint27X" fmla="*/ 69 w 73"/>
                  <a:gd name="GluePoint27Y" fmla="*/ 97 h 106"/>
                  <a:gd name="GluePoint28X" fmla="*/ 73 w 73"/>
                  <a:gd name="GluePoint28Y" fmla="*/ 100 h 106"/>
                  <a:gd name="GluePoint29X" fmla="*/ 73 w 73"/>
                  <a:gd name="GluePoint29Y" fmla="*/ 106 h 106"/>
                  <a:gd name="GluePoint30X" fmla="*/ 70 w 73"/>
                  <a:gd name="GluePoint30Y" fmla="*/ 101 h 106"/>
                  <a:gd name="GluePoint31X" fmla="*/ 72 w 73"/>
                  <a:gd name="GluePoint31Y" fmla="*/ 100 h 106"/>
                  <a:gd name="GluePoint32X" fmla="*/ 67 w 73"/>
                  <a:gd name="GluePoint32Y" fmla="*/ 100 h 106"/>
                  <a:gd name="GluePoint33X" fmla="*/ 62 w 73"/>
                  <a:gd name="GluePoint33Y" fmla="*/ 97 h 106"/>
                  <a:gd name="GluePoint34X" fmla="*/ 59 w 73"/>
                  <a:gd name="GluePoint34Y" fmla="*/ 90 h 106"/>
                  <a:gd name="GluePoint35X" fmla="*/ 50 w 73"/>
                  <a:gd name="GluePoint35Y" fmla="*/ 84 h 106"/>
                  <a:gd name="GluePoint36X" fmla="*/ 48 w 73"/>
                  <a:gd name="GluePoint36Y" fmla="*/ 82 h 106"/>
                  <a:gd name="GluePoint37X" fmla="*/ 53 w 73"/>
                  <a:gd name="GluePoint37Y" fmla="*/ 95 h 106"/>
                  <a:gd name="GluePoint38X" fmla="*/ 38 w 73"/>
                  <a:gd name="GluePoint38Y" fmla="*/ 82 h 106"/>
                  <a:gd name="GluePoint39X" fmla="*/ 34 w 73"/>
                  <a:gd name="GluePoint39Y" fmla="*/ 82 h 106"/>
                  <a:gd name="GluePoint40X" fmla="*/ 30 w 73"/>
                  <a:gd name="GluePoint40Y" fmla="*/ 87 h 106"/>
                  <a:gd name="GluePoint41X" fmla="*/ 27 w 73"/>
                  <a:gd name="GluePoint41Y" fmla="*/ 87 h 106"/>
                  <a:gd name="GluePoint42X" fmla="*/ 23 w 73"/>
                  <a:gd name="GluePoint42Y" fmla="*/ 84 h 106"/>
                  <a:gd name="GluePoint43X" fmla="*/ 21 w 73"/>
                  <a:gd name="GluePoint43Y" fmla="*/ 84 h 106"/>
                  <a:gd name="GluePoint44X" fmla="*/ 19 w 73"/>
                  <a:gd name="GluePoint44Y" fmla="*/ 79 h 106"/>
                  <a:gd name="GluePoint45X" fmla="*/ 21 w 73"/>
                  <a:gd name="GluePoint45Y" fmla="*/ 69 h 106"/>
                  <a:gd name="GluePoint46X" fmla="*/ 18 w 73"/>
                  <a:gd name="GluePoint46Y" fmla="*/ 68 h 106"/>
                  <a:gd name="GluePoint47X" fmla="*/ 16 w 73"/>
                  <a:gd name="GluePoint47Y" fmla="*/ 74 h 106"/>
                  <a:gd name="GluePoint48X" fmla="*/ 13 w 73"/>
                  <a:gd name="GluePoint48Y" fmla="*/ 68 h 106"/>
                  <a:gd name="GluePoint49X" fmla="*/ 10 w 73"/>
                  <a:gd name="GluePoint49Y" fmla="*/ 68 h 106"/>
                  <a:gd name="GluePoint50X" fmla="*/ 8 w 73"/>
                  <a:gd name="GluePoint50Y" fmla="*/ 61 h 106"/>
                  <a:gd name="GluePoint51X" fmla="*/ 0 w 73"/>
                  <a:gd name="GluePoint51Y" fmla="*/ 42 h 106"/>
                  <a:gd name="GluePoint52X" fmla="*/ 3 w 73"/>
                  <a:gd name="GluePoint52Y" fmla="*/ 42 h 106"/>
                  <a:gd name="GluePoint53X" fmla="*/ 7 w 73"/>
                  <a:gd name="GluePoint53Y" fmla="*/ 45 h 106"/>
                  <a:gd name="GluePoint54X" fmla="*/ 10 w 73"/>
                  <a:gd name="GluePoint54Y" fmla="*/ 43 h 106"/>
                  <a:gd name="GluePoint55X" fmla="*/ 5 w 73"/>
                  <a:gd name="GluePoint55Y" fmla="*/ 11 h 106"/>
                  <a:gd name="GluePoint56X" fmla="*/ 7 w 73"/>
                  <a:gd name="GluePoint56Y" fmla="*/ 2 h 106"/>
                  <a:gd name="GluePoint57X" fmla="*/ 8 w 73"/>
                  <a:gd name="GluePoint57Y" fmla="*/ 0 h 106"/>
                  <a:gd name="GluePoint58X" fmla="*/ 16 w 73"/>
                  <a:gd name="GluePoint58Y" fmla="*/ 0 h 106"/>
                  <a:gd name="GluePoint59X" fmla="*/ 23 w 73"/>
                  <a:gd name="GluePoint59Y" fmla="*/ 5 h 106"/>
                  <a:gd name="GluePoint60X" fmla="*/ 29 w 73"/>
                  <a:gd name="GluePoint60Y" fmla="*/ 5 h 106"/>
                  <a:gd name="GluePoint61X" fmla="*/ 29 w 73"/>
                  <a:gd name="GluePoint61Y" fmla="*/ 0 h 106"/>
                  <a:gd name="GluePoint62X" fmla="*/ 30 w 73"/>
                  <a:gd name="GluePoint62Y" fmla="*/ 0 h 106"/>
                  <a:gd name="GluePoint63X" fmla="*/ 32 w 73"/>
                  <a:gd name="GluePoint63Y" fmla="*/ 3 h 10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3" h="106">
                    <a:moveTo>
                      <a:pt x="32" y="3"/>
                    </a:moveTo>
                    <a:lnTo>
                      <a:pt x="34" y="5"/>
                    </a:lnTo>
                    <a:lnTo>
                      <a:pt x="32" y="10"/>
                    </a:lnTo>
                    <a:lnTo>
                      <a:pt x="34" y="19"/>
                    </a:lnTo>
                    <a:lnTo>
                      <a:pt x="38" y="26"/>
                    </a:lnTo>
                    <a:lnTo>
                      <a:pt x="40" y="29"/>
                    </a:lnTo>
                    <a:lnTo>
                      <a:pt x="37" y="43"/>
                    </a:lnTo>
                    <a:lnTo>
                      <a:pt x="30" y="47"/>
                    </a:lnTo>
                    <a:lnTo>
                      <a:pt x="29" y="56"/>
                    </a:lnTo>
                    <a:lnTo>
                      <a:pt x="27" y="58"/>
                    </a:lnTo>
                    <a:lnTo>
                      <a:pt x="34" y="68"/>
                    </a:lnTo>
                    <a:lnTo>
                      <a:pt x="34" y="72"/>
                    </a:lnTo>
                    <a:lnTo>
                      <a:pt x="35" y="79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77"/>
                    </a:lnTo>
                    <a:lnTo>
                      <a:pt x="50" y="74"/>
                    </a:lnTo>
                    <a:lnTo>
                      <a:pt x="54" y="77"/>
                    </a:lnTo>
                    <a:lnTo>
                      <a:pt x="57" y="85"/>
                    </a:lnTo>
                    <a:lnTo>
                      <a:pt x="59" y="84"/>
                    </a:lnTo>
                    <a:lnTo>
                      <a:pt x="59" y="80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5" y="88"/>
                    </a:lnTo>
                    <a:lnTo>
                      <a:pt x="65" y="90"/>
                    </a:lnTo>
                    <a:lnTo>
                      <a:pt x="70" y="93"/>
                    </a:lnTo>
                    <a:lnTo>
                      <a:pt x="69" y="97"/>
                    </a:lnTo>
                    <a:lnTo>
                      <a:pt x="73" y="100"/>
                    </a:lnTo>
                    <a:lnTo>
                      <a:pt x="73" y="106"/>
                    </a:lnTo>
                    <a:lnTo>
                      <a:pt x="70" y="101"/>
                    </a:lnTo>
                    <a:lnTo>
                      <a:pt x="72" y="100"/>
                    </a:lnTo>
                    <a:lnTo>
                      <a:pt x="67" y="100"/>
                    </a:lnTo>
                    <a:lnTo>
                      <a:pt x="62" y="97"/>
                    </a:lnTo>
                    <a:lnTo>
                      <a:pt x="59" y="90"/>
                    </a:lnTo>
                    <a:lnTo>
                      <a:pt x="50" y="84"/>
                    </a:lnTo>
                    <a:lnTo>
                      <a:pt x="48" y="82"/>
                    </a:lnTo>
                    <a:lnTo>
                      <a:pt x="53" y="95"/>
                    </a:lnTo>
                    <a:lnTo>
                      <a:pt x="38" y="82"/>
                    </a:lnTo>
                    <a:lnTo>
                      <a:pt x="34" y="82"/>
                    </a:lnTo>
                    <a:lnTo>
                      <a:pt x="30" y="87"/>
                    </a:lnTo>
                    <a:lnTo>
                      <a:pt x="27" y="87"/>
                    </a:lnTo>
                    <a:lnTo>
                      <a:pt x="23" y="84"/>
                    </a:lnTo>
                    <a:lnTo>
                      <a:pt x="21" y="84"/>
                    </a:lnTo>
                    <a:lnTo>
                      <a:pt x="19" y="79"/>
                    </a:lnTo>
                    <a:lnTo>
                      <a:pt x="21" y="69"/>
                    </a:lnTo>
                    <a:lnTo>
                      <a:pt x="18" y="68"/>
                    </a:lnTo>
                    <a:lnTo>
                      <a:pt x="16" y="74"/>
                    </a:lnTo>
                    <a:lnTo>
                      <a:pt x="13" y="68"/>
                    </a:lnTo>
                    <a:lnTo>
                      <a:pt x="10" y="68"/>
                    </a:lnTo>
                    <a:lnTo>
                      <a:pt x="8" y="61"/>
                    </a:lnTo>
                    <a:lnTo>
                      <a:pt x="0" y="42"/>
                    </a:lnTo>
                    <a:lnTo>
                      <a:pt x="3" y="42"/>
                    </a:lnTo>
                    <a:lnTo>
                      <a:pt x="7" y="45"/>
                    </a:lnTo>
                    <a:lnTo>
                      <a:pt x="10" y="43"/>
                    </a:lnTo>
                    <a:lnTo>
                      <a:pt x="5" y="11"/>
                    </a:lnTo>
                    <a:lnTo>
                      <a:pt x="7" y="2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3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30" name="Freeform 283"/>
              <p:cNvSpPr/>
              <p:nvPr/>
            </p:nvSpPr>
            <p:spPr>
              <a:xfrm>
                <a:off x="7007400" y="262584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0 h 6"/>
                  <a:gd name="GluePoint2X" fmla="*/ 2 w 3"/>
                  <a:gd name="GluePoint2Y" fmla="*/ 0 h 6"/>
                  <a:gd name="GluePoint3X" fmla="*/ 3 w 3"/>
                  <a:gd name="GluePoint3Y" fmla="*/ 5 h 6"/>
                  <a:gd name="GluePoint4X" fmla="*/ 2 w 3"/>
                  <a:gd name="GluePoint4Y" fmla="*/ 6 h 6"/>
                  <a:gd name="GluePoint5X" fmla="*/ 0 w 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0"/>
                    </a:moveTo>
                    <a:lnTo>
                      <a:pt x="2" y="0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31" name="Freeform 284"/>
              <p:cNvSpPr/>
              <p:nvPr/>
            </p:nvSpPr>
            <p:spPr>
              <a:xfrm>
                <a:off x="7012080" y="2665440"/>
                <a:ext cx="7560" cy="108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0"/>
                  <a:gd name="textAreaBottom" fmla="*/ 11160 h 10800"/>
                  <a:gd name="GluePoint1X" fmla="*/ 0 w 5"/>
                  <a:gd name="GluePoint1Y" fmla="*/ 4 h 7"/>
                  <a:gd name="GluePoint2X" fmla="*/ 0 w 5"/>
                  <a:gd name="GluePoint2Y" fmla="*/ 0 h 7"/>
                  <a:gd name="GluePoint3X" fmla="*/ 4 w 5"/>
                  <a:gd name="GluePoint3Y" fmla="*/ 2 h 7"/>
                  <a:gd name="GluePoint4X" fmla="*/ 5 w 5"/>
                  <a:gd name="GluePoint4Y" fmla="*/ 7 h 7"/>
                  <a:gd name="GluePoint5X" fmla="*/ 0 w 5"/>
                  <a:gd name="GluePoint5Y" fmla="*/ 4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7">
                    <a:moveTo>
                      <a:pt x="0" y="4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5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32" name="Freeform 285"/>
              <p:cNvSpPr/>
              <p:nvPr/>
            </p:nvSpPr>
            <p:spPr>
              <a:xfrm>
                <a:off x="7020000" y="26924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3 h 8"/>
                  <a:gd name="GluePoint2X" fmla="*/ 0 w 2"/>
                  <a:gd name="GluePoint2Y" fmla="*/ 0 h 8"/>
                  <a:gd name="GluePoint3X" fmla="*/ 2 w 2"/>
                  <a:gd name="GluePoint3Y" fmla="*/ 0 h 8"/>
                  <a:gd name="GluePoint4X" fmla="*/ 0 w 2"/>
                  <a:gd name="GluePoint4Y" fmla="*/ 8 h 8"/>
                  <a:gd name="GluePoint5X" fmla="*/ 0 w 2"/>
                  <a:gd name="GluePoint5Y" fmla="*/ 3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3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33" name="Freeform 286"/>
              <p:cNvSpPr/>
              <p:nvPr/>
            </p:nvSpPr>
            <p:spPr>
              <a:xfrm>
                <a:off x="7031160" y="26971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0 h 3"/>
                  <a:gd name="GluePoint2X" fmla="*/ 1 w 3"/>
                  <a:gd name="GluePoint2Y" fmla="*/ 0 h 3"/>
                  <a:gd name="GluePoint3X" fmla="*/ 3 w 3"/>
                  <a:gd name="GluePoint3Y" fmla="*/ 3 h 3"/>
                  <a:gd name="GluePoint4X" fmla="*/ 0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34" name="Freeform 287"/>
              <p:cNvSpPr/>
              <p:nvPr/>
            </p:nvSpPr>
            <p:spPr>
              <a:xfrm>
                <a:off x="7050240" y="269388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0 w 13"/>
                  <a:gd name="GluePoint1Y" fmla="*/ 0 h 13"/>
                  <a:gd name="GluePoint2X" fmla="*/ 11 w 13"/>
                  <a:gd name="GluePoint2Y" fmla="*/ 8 h 13"/>
                  <a:gd name="GluePoint3X" fmla="*/ 13 w 13"/>
                  <a:gd name="GluePoint3Y" fmla="*/ 13 h 13"/>
                  <a:gd name="GluePoint4X" fmla="*/ 8 w 13"/>
                  <a:gd name="GluePoint4Y" fmla="*/ 11 h 13"/>
                  <a:gd name="GluePoint5X" fmla="*/ 5 w 13"/>
                  <a:gd name="GluePoint5Y" fmla="*/ 7 h 13"/>
                  <a:gd name="GluePoint6X" fmla="*/ 0 w 13"/>
                  <a:gd name="GluePoint6Y" fmla="*/ 10 h 13"/>
                  <a:gd name="GluePoint7X" fmla="*/ 0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0" y="0"/>
                    </a:moveTo>
                    <a:lnTo>
                      <a:pt x="11" y="8"/>
                    </a:lnTo>
                    <a:lnTo>
                      <a:pt x="13" y="13"/>
                    </a:lnTo>
                    <a:lnTo>
                      <a:pt x="8" y="11"/>
                    </a:lnTo>
                    <a:lnTo>
                      <a:pt x="5" y="7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35" name="Freeform 288"/>
              <p:cNvSpPr/>
              <p:nvPr/>
            </p:nvSpPr>
            <p:spPr>
              <a:xfrm>
                <a:off x="7075440" y="2692440"/>
                <a:ext cx="37800" cy="424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42480"/>
                  <a:gd name="textAreaBottom" fmla="*/ 42840 h 42480"/>
                  <a:gd name="GluePoint1X" fmla="*/ 0 w 24"/>
                  <a:gd name="GluePoint1Y" fmla="*/ 1 h 27"/>
                  <a:gd name="GluePoint2X" fmla="*/ 10 w 24"/>
                  <a:gd name="GluePoint2Y" fmla="*/ 0 h 27"/>
                  <a:gd name="GluePoint3X" fmla="*/ 14 w 24"/>
                  <a:gd name="GluePoint3Y" fmla="*/ 3 h 27"/>
                  <a:gd name="GluePoint4X" fmla="*/ 19 w 24"/>
                  <a:gd name="GluePoint4Y" fmla="*/ 6 h 27"/>
                  <a:gd name="GluePoint5X" fmla="*/ 19 w 24"/>
                  <a:gd name="GluePoint5Y" fmla="*/ 19 h 27"/>
                  <a:gd name="GluePoint6X" fmla="*/ 24 w 24"/>
                  <a:gd name="GluePoint6Y" fmla="*/ 27 h 27"/>
                  <a:gd name="GluePoint7X" fmla="*/ 18 w 24"/>
                  <a:gd name="GluePoint7Y" fmla="*/ 27 h 27"/>
                  <a:gd name="GluePoint8X" fmla="*/ 11 w 24"/>
                  <a:gd name="GluePoint8Y" fmla="*/ 20 h 27"/>
                  <a:gd name="GluePoint9X" fmla="*/ 11 w 24"/>
                  <a:gd name="GluePoint9Y" fmla="*/ 16 h 27"/>
                  <a:gd name="GluePoint10X" fmla="*/ 5 w 24"/>
                  <a:gd name="GluePoint10Y" fmla="*/ 9 h 27"/>
                  <a:gd name="GluePoint11X" fmla="*/ 0 w 24"/>
                  <a:gd name="GluePoint11Y" fmla="*/ 1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4" h="27">
                    <a:moveTo>
                      <a:pt x="0" y="1"/>
                    </a:moveTo>
                    <a:lnTo>
                      <a:pt x="10" y="0"/>
                    </a:lnTo>
                    <a:lnTo>
                      <a:pt x="14" y="3"/>
                    </a:lnTo>
                    <a:lnTo>
                      <a:pt x="19" y="6"/>
                    </a:lnTo>
                    <a:lnTo>
                      <a:pt x="19" y="19"/>
                    </a:lnTo>
                    <a:lnTo>
                      <a:pt x="24" y="27"/>
                    </a:lnTo>
                    <a:lnTo>
                      <a:pt x="18" y="27"/>
                    </a:lnTo>
                    <a:lnTo>
                      <a:pt x="11" y="20"/>
                    </a:lnTo>
                    <a:lnTo>
                      <a:pt x="11" y="16"/>
                    </a:lnTo>
                    <a:lnTo>
                      <a:pt x="5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36" name="Freeform 289"/>
              <p:cNvSpPr/>
              <p:nvPr/>
            </p:nvSpPr>
            <p:spPr>
              <a:xfrm>
                <a:off x="7020000" y="2711520"/>
                <a:ext cx="29880" cy="4104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41040"/>
                  <a:gd name="textAreaBottom" fmla="*/ 41400 h 41040"/>
                  <a:gd name="GluePoint1X" fmla="*/ 0 w 19"/>
                  <a:gd name="GluePoint1Y" fmla="*/ 0 h 26"/>
                  <a:gd name="GluePoint2X" fmla="*/ 3 w 19"/>
                  <a:gd name="GluePoint2Y" fmla="*/ 2 h 26"/>
                  <a:gd name="GluePoint3X" fmla="*/ 8 w 19"/>
                  <a:gd name="GluePoint3Y" fmla="*/ 5 h 26"/>
                  <a:gd name="GluePoint4X" fmla="*/ 19 w 19"/>
                  <a:gd name="GluePoint4Y" fmla="*/ 7 h 26"/>
                  <a:gd name="GluePoint5X" fmla="*/ 18 w 19"/>
                  <a:gd name="GluePoint5Y" fmla="*/ 15 h 26"/>
                  <a:gd name="GluePoint6X" fmla="*/ 13 w 19"/>
                  <a:gd name="GluePoint6Y" fmla="*/ 21 h 26"/>
                  <a:gd name="GluePoint7X" fmla="*/ 5 w 19"/>
                  <a:gd name="GluePoint7Y" fmla="*/ 25 h 26"/>
                  <a:gd name="GluePoint8X" fmla="*/ 3 w 19"/>
                  <a:gd name="GluePoint8Y" fmla="*/ 26 h 26"/>
                  <a:gd name="GluePoint9X" fmla="*/ 2 w 19"/>
                  <a:gd name="GluePoint9Y" fmla="*/ 20 h 26"/>
                  <a:gd name="GluePoint10X" fmla="*/ 2 w 19"/>
                  <a:gd name="GluePoint10Y" fmla="*/ 7 h 26"/>
                  <a:gd name="GluePoint11X" fmla="*/ 0 w 19"/>
                  <a:gd name="GluePoint11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9" h="26">
                    <a:moveTo>
                      <a:pt x="0" y="0"/>
                    </a:moveTo>
                    <a:lnTo>
                      <a:pt x="3" y="2"/>
                    </a:lnTo>
                    <a:lnTo>
                      <a:pt x="8" y="5"/>
                    </a:lnTo>
                    <a:lnTo>
                      <a:pt x="19" y="7"/>
                    </a:lnTo>
                    <a:lnTo>
                      <a:pt x="18" y="15"/>
                    </a:lnTo>
                    <a:lnTo>
                      <a:pt x="13" y="21"/>
                    </a:lnTo>
                    <a:lnTo>
                      <a:pt x="5" y="25"/>
                    </a:lnTo>
                    <a:lnTo>
                      <a:pt x="3" y="26"/>
                    </a:lnTo>
                    <a:lnTo>
                      <a:pt x="2" y="20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37" name="Freeform 290"/>
              <p:cNvSpPr/>
              <p:nvPr/>
            </p:nvSpPr>
            <p:spPr>
              <a:xfrm>
                <a:off x="7037280" y="2736720"/>
                <a:ext cx="23400" cy="536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53640"/>
                  <a:gd name="textAreaBottom" fmla="*/ 54000 h 53640"/>
                  <a:gd name="GluePoint1X" fmla="*/ 7 w 15"/>
                  <a:gd name="GluePoint1Y" fmla="*/ 4 h 34"/>
                  <a:gd name="GluePoint2X" fmla="*/ 10 w 15"/>
                  <a:gd name="GluePoint2Y" fmla="*/ 0 h 34"/>
                  <a:gd name="GluePoint3X" fmla="*/ 15 w 15"/>
                  <a:gd name="GluePoint3Y" fmla="*/ 2 h 34"/>
                  <a:gd name="GluePoint4X" fmla="*/ 15 w 15"/>
                  <a:gd name="GluePoint4Y" fmla="*/ 5 h 34"/>
                  <a:gd name="GluePoint5X" fmla="*/ 11 w 15"/>
                  <a:gd name="GluePoint5Y" fmla="*/ 20 h 34"/>
                  <a:gd name="GluePoint6X" fmla="*/ 13 w 15"/>
                  <a:gd name="GluePoint6Y" fmla="*/ 33 h 34"/>
                  <a:gd name="GluePoint7X" fmla="*/ 11 w 15"/>
                  <a:gd name="GluePoint7Y" fmla="*/ 34 h 34"/>
                  <a:gd name="GluePoint8X" fmla="*/ 0 w 15"/>
                  <a:gd name="GluePoint8Y" fmla="*/ 23 h 34"/>
                  <a:gd name="GluePoint9X" fmla="*/ 0 w 15"/>
                  <a:gd name="GluePoint9Y" fmla="*/ 18 h 34"/>
                  <a:gd name="GluePoint10X" fmla="*/ 5 w 15"/>
                  <a:gd name="GluePoint10Y" fmla="*/ 17 h 34"/>
                  <a:gd name="GluePoint11X" fmla="*/ 7 w 15"/>
                  <a:gd name="GluePoint11Y" fmla="*/ 4 h 3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15" h="34">
                    <a:moveTo>
                      <a:pt x="7" y="4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1" y="20"/>
                    </a:lnTo>
                    <a:lnTo>
                      <a:pt x="13" y="33"/>
                    </a:lnTo>
                    <a:lnTo>
                      <a:pt x="11" y="34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5" y="1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000" bIns="27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38" name="Freeform 291"/>
              <p:cNvSpPr/>
              <p:nvPr/>
            </p:nvSpPr>
            <p:spPr>
              <a:xfrm>
                <a:off x="7078680" y="2722680"/>
                <a:ext cx="26640" cy="4104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41040"/>
                  <a:gd name="textAreaBottom" fmla="*/ 41400 h 41040"/>
                  <a:gd name="GluePoint1X" fmla="*/ 0 w 17"/>
                  <a:gd name="GluePoint1Y" fmla="*/ 0 h 26"/>
                  <a:gd name="GluePoint2X" fmla="*/ 3 w 17"/>
                  <a:gd name="GluePoint2Y" fmla="*/ 3 h 26"/>
                  <a:gd name="GluePoint3X" fmla="*/ 9 w 17"/>
                  <a:gd name="GluePoint3Y" fmla="*/ 3 h 26"/>
                  <a:gd name="GluePoint4X" fmla="*/ 11 w 17"/>
                  <a:gd name="GluePoint4Y" fmla="*/ 6 h 26"/>
                  <a:gd name="GluePoint5X" fmla="*/ 12 w 17"/>
                  <a:gd name="GluePoint5Y" fmla="*/ 14 h 26"/>
                  <a:gd name="GluePoint6X" fmla="*/ 17 w 17"/>
                  <a:gd name="GluePoint6Y" fmla="*/ 22 h 26"/>
                  <a:gd name="GluePoint7X" fmla="*/ 12 w 17"/>
                  <a:gd name="GluePoint7Y" fmla="*/ 22 h 26"/>
                  <a:gd name="GluePoint8X" fmla="*/ 12 w 17"/>
                  <a:gd name="GluePoint8Y" fmla="*/ 26 h 26"/>
                  <a:gd name="GluePoint9X" fmla="*/ 9 w 17"/>
                  <a:gd name="GluePoint9Y" fmla="*/ 22 h 26"/>
                  <a:gd name="GluePoint10X" fmla="*/ 6 w 17"/>
                  <a:gd name="GluePoint10Y" fmla="*/ 11 h 26"/>
                  <a:gd name="GluePoint11X" fmla="*/ 3 w 17"/>
                  <a:gd name="GluePoint11Y" fmla="*/ 11 h 26"/>
                  <a:gd name="GluePoint12X" fmla="*/ 0 w 17"/>
                  <a:gd name="GluePoint12Y" fmla="*/ 0 h 2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7" h="26">
                    <a:moveTo>
                      <a:pt x="0" y="0"/>
                    </a:moveTo>
                    <a:lnTo>
                      <a:pt x="3" y="3"/>
                    </a:lnTo>
                    <a:lnTo>
                      <a:pt x="9" y="3"/>
                    </a:lnTo>
                    <a:lnTo>
                      <a:pt x="11" y="6"/>
                    </a:lnTo>
                    <a:lnTo>
                      <a:pt x="12" y="14"/>
                    </a:lnTo>
                    <a:lnTo>
                      <a:pt x="17" y="22"/>
                    </a:lnTo>
                    <a:lnTo>
                      <a:pt x="12" y="22"/>
                    </a:lnTo>
                    <a:lnTo>
                      <a:pt x="12" y="26"/>
                    </a:lnTo>
                    <a:lnTo>
                      <a:pt x="9" y="22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0520" bIns="205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39" name="Freeform 292"/>
              <p:cNvSpPr/>
              <p:nvPr/>
            </p:nvSpPr>
            <p:spPr>
              <a:xfrm>
                <a:off x="7061040" y="2730600"/>
                <a:ext cx="14040" cy="504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50400"/>
                  <a:gd name="textAreaBottom" fmla="*/ 50760 h 50400"/>
                  <a:gd name="GluePoint1X" fmla="*/ 8 w 9"/>
                  <a:gd name="GluePoint1Y" fmla="*/ 0 h 32"/>
                  <a:gd name="GluePoint2X" fmla="*/ 9 w 9"/>
                  <a:gd name="GluePoint2Y" fmla="*/ 14 h 32"/>
                  <a:gd name="GluePoint3X" fmla="*/ 6 w 9"/>
                  <a:gd name="GluePoint3Y" fmla="*/ 17 h 32"/>
                  <a:gd name="GluePoint4X" fmla="*/ 1 w 9"/>
                  <a:gd name="GluePoint4Y" fmla="*/ 32 h 32"/>
                  <a:gd name="GluePoint5X" fmla="*/ 0 w 9"/>
                  <a:gd name="GluePoint5Y" fmla="*/ 24 h 32"/>
                  <a:gd name="GluePoint6X" fmla="*/ 8 w 9"/>
                  <a:gd name="GluePoint6Y" fmla="*/ 0 h 3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9" h="32">
                    <a:moveTo>
                      <a:pt x="8" y="0"/>
                    </a:moveTo>
                    <a:lnTo>
                      <a:pt x="9" y="14"/>
                    </a:lnTo>
                    <a:lnTo>
                      <a:pt x="6" y="17"/>
                    </a:lnTo>
                    <a:lnTo>
                      <a:pt x="1" y="32"/>
                    </a:lnTo>
                    <a:lnTo>
                      <a:pt x="0" y="2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5200" bIns="25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40" name="Freeform 293"/>
              <p:cNvSpPr/>
              <p:nvPr/>
            </p:nvSpPr>
            <p:spPr>
              <a:xfrm>
                <a:off x="7070760" y="276084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0 w 11"/>
                  <a:gd name="GluePoint1Y" fmla="*/ 5 h 10"/>
                  <a:gd name="GluePoint2X" fmla="*/ 6 w 11"/>
                  <a:gd name="GluePoint2Y" fmla="*/ 0 h 10"/>
                  <a:gd name="GluePoint3X" fmla="*/ 11 w 11"/>
                  <a:gd name="GluePoint3Y" fmla="*/ 0 h 10"/>
                  <a:gd name="GluePoint4X" fmla="*/ 11 w 11"/>
                  <a:gd name="GluePoint4Y" fmla="*/ 8 h 10"/>
                  <a:gd name="GluePoint5X" fmla="*/ 3 w 11"/>
                  <a:gd name="GluePoint5Y" fmla="*/ 10 h 10"/>
                  <a:gd name="GluePoint6X" fmla="*/ 0 w 11"/>
                  <a:gd name="GluePoint6Y" fmla="*/ 5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0" y="5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11" y="8"/>
                    </a:lnTo>
                    <a:lnTo>
                      <a:pt x="3" y="1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41" name="Freeform 294"/>
              <p:cNvSpPr/>
              <p:nvPr/>
            </p:nvSpPr>
            <p:spPr>
              <a:xfrm>
                <a:off x="7032600" y="2773440"/>
                <a:ext cx="110880" cy="114120"/>
              </a:xfrm>
              <a:custGeom>
                <a:avLst/>
                <a:gdLst>
                  <a:gd name="textAreaLeft" fmla="*/ 0 w 110880"/>
                  <a:gd name="textAreaRight" fmla="*/ 111240 w 110880"/>
                  <a:gd name="textAreaTop" fmla="*/ 0 h 114120"/>
                  <a:gd name="textAreaBottom" fmla="*/ 114480 h 114120"/>
                  <a:gd name="GluePoint1X" fmla="*/ 49 w 70"/>
                  <a:gd name="GluePoint1Y" fmla="*/ 0 h 72"/>
                  <a:gd name="GluePoint2X" fmla="*/ 53 w 70"/>
                  <a:gd name="GluePoint2Y" fmla="*/ 0 h 72"/>
                  <a:gd name="GluePoint3X" fmla="*/ 62 w 70"/>
                  <a:gd name="GluePoint3Y" fmla="*/ 10 h 72"/>
                  <a:gd name="GluePoint4X" fmla="*/ 64 w 70"/>
                  <a:gd name="GluePoint4Y" fmla="*/ 16 h 72"/>
                  <a:gd name="GluePoint5X" fmla="*/ 62 w 70"/>
                  <a:gd name="GluePoint5Y" fmla="*/ 19 h 72"/>
                  <a:gd name="GluePoint6X" fmla="*/ 65 w 70"/>
                  <a:gd name="GluePoint6Y" fmla="*/ 21 h 72"/>
                  <a:gd name="GluePoint7X" fmla="*/ 70 w 70"/>
                  <a:gd name="GluePoint7Y" fmla="*/ 39 h 72"/>
                  <a:gd name="GluePoint8X" fmla="*/ 70 w 70"/>
                  <a:gd name="GluePoint8Y" fmla="*/ 45 h 72"/>
                  <a:gd name="GluePoint9X" fmla="*/ 67 w 70"/>
                  <a:gd name="GluePoint9Y" fmla="*/ 51 h 72"/>
                  <a:gd name="GluePoint10X" fmla="*/ 67 w 70"/>
                  <a:gd name="GluePoint10Y" fmla="*/ 58 h 72"/>
                  <a:gd name="GluePoint11X" fmla="*/ 65 w 70"/>
                  <a:gd name="GluePoint11Y" fmla="*/ 56 h 72"/>
                  <a:gd name="GluePoint12X" fmla="*/ 62 w 70"/>
                  <a:gd name="GluePoint12Y" fmla="*/ 48 h 72"/>
                  <a:gd name="GluePoint13X" fmla="*/ 60 w 70"/>
                  <a:gd name="GluePoint13Y" fmla="*/ 42 h 72"/>
                  <a:gd name="GluePoint14X" fmla="*/ 57 w 70"/>
                  <a:gd name="GluePoint14Y" fmla="*/ 43 h 72"/>
                  <a:gd name="GluePoint15X" fmla="*/ 54 w 70"/>
                  <a:gd name="GluePoint15Y" fmla="*/ 50 h 72"/>
                  <a:gd name="GluePoint16X" fmla="*/ 53 w 70"/>
                  <a:gd name="GluePoint16Y" fmla="*/ 55 h 72"/>
                  <a:gd name="GluePoint17X" fmla="*/ 59 w 70"/>
                  <a:gd name="GluePoint17Y" fmla="*/ 64 h 72"/>
                  <a:gd name="GluePoint18X" fmla="*/ 56 w 70"/>
                  <a:gd name="GluePoint18Y" fmla="*/ 72 h 72"/>
                  <a:gd name="GluePoint19X" fmla="*/ 53 w 70"/>
                  <a:gd name="GluePoint19Y" fmla="*/ 71 h 72"/>
                  <a:gd name="GluePoint20X" fmla="*/ 51 w 70"/>
                  <a:gd name="GluePoint20Y" fmla="*/ 64 h 72"/>
                  <a:gd name="GluePoint21X" fmla="*/ 46 w 70"/>
                  <a:gd name="GluePoint21Y" fmla="*/ 68 h 72"/>
                  <a:gd name="GluePoint22X" fmla="*/ 38 w 70"/>
                  <a:gd name="GluePoint22Y" fmla="*/ 63 h 72"/>
                  <a:gd name="GluePoint23X" fmla="*/ 35 w 70"/>
                  <a:gd name="GluePoint23Y" fmla="*/ 60 h 72"/>
                  <a:gd name="GluePoint24X" fmla="*/ 32 w 70"/>
                  <a:gd name="GluePoint24Y" fmla="*/ 47 h 72"/>
                  <a:gd name="GluePoint25X" fmla="*/ 33 w 70"/>
                  <a:gd name="GluePoint25Y" fmla="*/ 40 h 72"/>
                  <a:gd name="GluePoint26X" fmla="*/ 26 w 70"/>
                  <a:gd name="GluePoint26Y" fmla="*/ 32 h 72"/>
                  <a:gd name="GluePoint27X" fmla="*/ 24 w 70"/>
                  <a:gd name="GluePoint27Y" fmla="*/ 32 h 72"/>
                  <a:gd name="GluePoint28X" fmla="*/ 21 w 70"/>
                  <a:gd name="GluePoint28Y" fmla="*/ 39 h 72"/>
                  <a:gd name="GluePoint29X" fmla="*/ 18 w 70"/>
                  <a:gd name="GluePoint29Y" fmla="*/ 39 h 72"/>
                  <a:gd name="GluePoint30X" fmla="*/ 18 w 70"/>
                  <a:gd name="GluePoint30Y" fmla="*/ 35 h 72"/>
                  <a:gd name="GluePoint31X" fmla="*/ 14 w 70"/>
                  <a:gd name="GluePoint31Y" fmla="*/ 42 h 72"/>
                  <a:gd name="GluePoint32X" fmla="*/ 11 w 70"/>
                  <a:gd name="GluePoint32Y" fmla="*/ 35 h 72"/>
                  <a:gd name="GluePoint33X" fmla="*/ 10 w 70"/>
                  <a:gd name="GluePoint33Y" fmla="*/ 35 h 72"/>
                  <a:gd name="GluePoint34X" fmla="*/ 6 w 70"/>
                  <a:gd name="GluePoint34Y" fmla="*/ 39 h 72"/>
                  <a:gd name="GluePoint35X" fmla="*/ 3 w 70"/>
                  <a:gd name="GluePoint35Y" fmla="*/ 48 h 72"/>
                  <a:gd name="GluePoint36X" fmla="*/ 0 w 70"/>
                  <a:gd name="GluePoint36Y" fmla="*/ 48 h 72"/>
                  <a:gd name="GluePoint37X" fmla="*/ 0 w 70"/>
                  <a:gd name="GluePoint37Y" fmla="*/ 45 h 72"/>
                  <a:gd name="GluePoint38X" fmla="*/ 2 w 70"/>
                  <a:gd name="GluePoint38Y" fmla="*/ 32 h 72"/>
                  <a:gd name="GluePoint39X" fmla="*/ 5 w 70"/>
                  <a:gd name="GluePoint39Y" fmla="*/ 29 h 72"/>
                  <a:gd name="GluePoint40X" fmla="*/ 13 w 70"/>
                  <a:gd name="GluePoint40Y" fmla="*/ 26 h 72"/>
                  <a:gd name="GluePoint41X" fmla="*/ 13 w 70"/>
                  <a:gd name="GluePoint41Y" fmla="*/ 24 h 72"/>
                  <a:gd name="GluePoint42X" fmla="*/ 19 w 70"/>
                  <a:gd name="GluePoint42Y" fmla="*/ 18 h 72"/>
                  <a:gd name="GluePoint43X" fmla="*/ 26 w 70"/>
                  <a:gd name="GluePoint43Y" fmla="*/ 19 h 72"/>
                  <a:gd name="GluePoint44X" fmla="*/ 27 w 70"/>
                  <a:gd name="GluePoint44Y" fmla="*/ 24 h 72"/>
                  <a:gd name="GluePoint45X" fmla="*/ 26 w 70"/>
                  <a:gd name="GluePoint45Y" fmla="*/ 29 h 72"/>
                  <a:gd name="GluePoint46X" fmla="*/ 32 w 70"/>
                  <a:gd name="GluePoint46Y" fmla="*/ 26 h 72"/>
                  <a:gd name="GluePoint47X" fmla="*/ 33 w 70"/>
                  <a:gd name="GluePoint47Y" fmla="*/ 21 h 72"/>
                  <a:gd name="GluePoint48X" fmla="*/ 37 w 70"/>
                  <a:gd name="GluePoint48Y" fmla="*/ 19 h 72"/>
                  <a:gd name="GluePoint49X" fmla="*/ 38 w 70"/>
                  <a:gd name="GluePoint49Y" fmla="*/ 21 h 72"/>
                  <a:gd name="GluePoint50X" fmla="*/ 41 w 70"/>
                  <a:gd name="GluePoint50Y" fmla="*/ 13 h 72"/>
                  <a:gd name="GluePoint51X" fmla="*/ 45 w 70"/>
                  <a:gd name="GluePoint51Y" fmla="*/ 14 h 72"/>
                  <a:gd name="GluePoint52X" fmla="*/ 51 w 70"/>
                  <a:gd name="GluePoint52Y" fmla="*/ 11 h 72"/>
                  <a:gd name="GluePoint53X" fmla="*/ 49 w 70"/>
                  <a:gd name="GluePoint53Y" fmla="*/ 0 h 7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70" h="72">
                    <a:moveTo>
                      <a:pt x="49" y="0"/>
                    </a:moveTo>
                    <a:lnTo>
                      <a:pt x="53" y="0"/>
                    </a:lnTo>
                    <a:lnTo>
                      <a:pt x="62" y="10"/>
                    </a:lnTo>
                    <a:lnTo>
                      <a:pt x="64" y="16"/>
                    </a:lnTo>
                    <a:lnTo>
                      <a:pt x="62" y="19"/>
                    </a:lnTo>
                    <a:lnTo>
                      <a:pt x="65" y="21"/>
                    </a:lnTo>
                    <a:lnTo>
                      <a:pt x="70" y="39"/>
                    </a:lnTo>
                    <a:lnTo>
                      <a:pt x="70" y="45"/>
                    </a:lnTo>
                    <a:lnTo>
                      <a:pt x="67" y="51"/>
                    </a:lnTo>
                    <a:lnTo>
                      <a:pt x="67" y="58"/>
                    </a:lnTo>
                    <a:lnTo>
                      <a:pt x="65" y="56"/>
                    </a:lnTo>
                    <a:lnTo>
                      <a:pt x="62" y="48"/>
                    </a:lnTo>
                    <a:lnTo>
                      <a:pt x="60" y="42"/>
                    </a:lnTo>
                    <a:lnTo>
                      <a:pt x="57" y="43"/>
                    </a:lnTo>
                    <a:lnTo>
                      <a:pt x="54" y="50"/>
                    </a:lnTo>
                    <a:lnTo>
                      <a:pt x="53" y="55"/>
                    </a:lnTo>
                    <a:lnTo>
                      <a:pt x="59" y="64"/>
                    </a:lnTo>
                    <a:lnTo>
                      <a:pt x="56" y="72"/>
                    </a:lnTo>
                    <a:lnTo>
                      <a:pt x="53" y="71"/>
                    </a:lnTo>
                    <a:lnTo>
                      <a:pt x="51" y="64"/>
                    </a:lnTo>
                    <a:lnTo>
                      <a:pt x="46" y="68"/>
                    </a:lnTo>
                    <a:lnTo>
                      <a:pt x="38" y="63"/>
                    </a:lnTo>
                    <a:lnTo>
                      <a:pt x="35" y="60"/>
                    </a:lnTo>
                    <a:lnTo>
                      <a:pt x="32" y="47"/>
                    </a:lnTo>
                    <a:lnTo>
                      <a:pt x="33" y="40"/>
                    </a:lnTo>
                    <a:lnTo>
                      <a:pt x="26" y="32"/>
                    </a:lnTo>
                    <a:lnTo>
                      <a:pt x="24" y="32"/>
                    </a:lnTo>
                    <a:lnTo>
                      <a:pt x="21" y="39"/>
                    </a:lnTo>
                    <a:lnTo>
                      <a:pt x="18" y="39"/>
                    </a:lnTo>
                    <a:lnTo>
                      <a:pt x="18" y="35"/>
                    </a:lnTo>
                    <a:lnTo>
                      <a:pt x="14" y="42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6" y="39"/>
                    </a:lnTo>
                    <a:lnTo>
                      <a:pt x="3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9" y="18"/>
                    </a:lnTo>
                    <a:lnTo>
                      <a:pt x="26" y="19"/>
                    </a:lnTo>
                    <a:lnTo>
                      <a:pt x="27" y="24"/>
                    </a:lnTo>
                    <a:lnTo>
                      <a:pt x="26" y="29"/>
                    </a:lnTo>
                    <a:lnTo>
                      <a:pt x="32" y="26"/>
                    </a:lnTo>
                    <a:lnTo>
                      <a:pt x="33" y="21"/>
                    </a:lnTo>
                    <a:lnTo>
                      <a:pt x="37" y="19"/>
                    </a:lnTo>
                    <a:lnTo>
                      <a:pt x="38" y="21"/>
                    </a:lnTo>
                    <a:lnTo>
                      <a:pt x="41" y="13"/>
                    </a:lnTo>
                    <a:lnTo>
                      <a:pt x="45" y="14"/>
                    </a:lnTo>
                    <a:lnTo>
                      <a:pt x="51" y="1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42" name="Freeform 295"/>
              <p:cNvSpPr/>
              <p:nvPr/>
            </p:nvSpPr>
            <p:spPr>
              <a:xfrm>
                <a:off x="7031160" y="285768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2 h 5"/>
                  <a:gd name="GluePoint2X" fmla="*/ 3 w 6"/>
                  <a:gd name="GluePoint2Y" fmla="*/ 0 h 5"/>
                  <a:gd name="GluePoint3X" fmla="*/ 6 w 6"/>
                  <a:gd name="GluePoint3Y" fmla="*/ 2 h 5"/>
                  <a:gd name="GluePoint4X" fmla="*/ 3 w 6"/>
                  <a:gd name="GluePoint4Y" fmla="*/ 5 h 5"/>
                  <a:gd name="GluePoint5X" fmla="*/ 0 w 6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2"/>
                    </a:moveTo>
                    <a:lnTo>
                      <a:pt x="3" y="0"/>
                    </a:lnTo>
                    <a:lnTo>
                      <a:pt x="6" y="2"/>
                    </a:lnTo>
                    <a:lnTo>
                      <a:pt x="3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43" name="Freeform 296"/>
              <p:cNvSpPr/>
              <p:nvPr/>
            </p:nvSpPr>
            <p:spPr>
              <a:xfrm>
                <a:off x="7010280" y="2874960"/>
                <a:ext cx="9000" cy="61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6120"/>
                  <a:gd name="textAreaBottom" fmla="*/ 6480 h 6120"/>
                  <a:gd name="GluePoint1X" fmla="*/ 0 w 6"/>
                  <a:gd name="GluePoint1Y" fmla="*/ 4 h 4"/>
                  <a:gd name="GluePoint2X" fmla="*/ 1 w 6"/>
                  <a:gd name="GluePoint2Y" fmla="*/ 0 h 4"/>
                  <a:gd name="GluePoint3X" fmla="*/ 6 w 6"/>
                  <a:gd name="GluePoint3Y" fmla="*/ 2 h 4"/>
                  <a:gd name="GluePoint4X" fmla="*/ 6 w 6"/>
                  <a:gd name="GluePoint4Y" fmla="*/ 4 h 4"/>
                  <a:gd name="GluePoint5X" fmla="*/ 0 w 6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4">
                    <a:moveTo>
                      <a:pt x="0" y="4"/>
                    </a:moveTo>
                    <a:lnTo>
                      <a:pt x="1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44" name="Freeform 297"/>
              <p:cNvSpPr/>
              <p:nvPr/>
            </p:nvSpPr>
            <p:spPr>
              <a:xfrm>
                <a:off x="6985080" y="2898720"/>
                <a:ext cx="9000" cy="75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7560"/>
                  <a:gd name="textAreaBottom" fmla="*/ 7920 h 7560"/>
                  <a:gd name="GluePoint1X" fmla="*/ 0 w 6"/>
                  <a:gd name="GluePoint1Y" fmla="*/ 5 h 5"/>
                  <a:gd name="GluePoint2X" fmla="*/ 2 w 6"/>
                  <a:gd name="GluePoint2Y" fmla="*/ 0 h 5"/>
                  <a:gd name="GluePoint3X" fmla="*/ 5 w 6"/>
                  <a:gd name="GluePoint3Y" fmla="*/ 0 h 5"/>
                  <a:gd name="GluePoint4X" fmla="*/ 6 w 6"/>
                  <a:gd name="GluePoint4Y" fmla="*/ 1 h 5"/>
                  <a:gd name="GluePoint5X" fmla="*/ 0 w 6"/>
                  <a:gd name="GluePoint5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5">
                    <a:moveTo>
                      <a:pt x="0" y="5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45" name="Freeform 298"/>
              <p:cNvSpPr/>
              <p:nvPr/>
            </p:nvSpPr>
            <p:spPr>
              <a:xfrm>
                <a:off x="8083440" y="334332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0 w 7"/>
                  <a:gd name="GluePoint1Y" fmla="*/ 1 h 3"/>
                  <a:gd name="GluePoint2X" fmla="*/ 2 w 7"/>
                  <a:gd name="GluePoint2Y" fmla="*/ 0 h 3"/>
                  <a:gd name="GluePoint3X" fmla="*/ 7 w 7"/>
                  <a:gd name="GluePoint3Y" fmla="*/ 0 h 3"/>
                  <a:gd name="GluePoint4X" fmla="*/ 5 w 7"/>
                  <a:gd name="GluePoint4Y" fmla="*/ 1 h 3"/>
                  <a:gd name="GluePoint5X" fmla="*/ 2 w 7"/>
                  <a:gd name="GluePoint5Y" fmla="*/ 3 h 3"/>
                  <a:gd name="GluePoint6X" fmla="*/ 0 w 7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0" y="1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46" name="Freeform 299"/>
              <p:cNvSpPr/>
              <p:nvPr/>
            </p:nvSpPr>
            <p:spPr>
              <a:xfrm>
                <a:off x="6595920" y="300024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2 h 3"/>
                  <a:gd name="GluePoint2X" fmla="*/ 2 w 4"/>
                  <a:gd name="GluePoint2Y" fmla="*/ 0 h 3"/>
                  <a:gd name="GluePoint3X" fmla="*/ 0 w 4"/>
                  <a:gd name="GluePoint3Y" fmla="*/ 2 h 3"/>
                  <a:gd name="GluePoint4X" fmla="*/ 0 w 4"/>
                  <a:gd name="GluePoint4Y" fmla="*/ 3 h 3"/>
                  <a:gd name="GluePoint5X" fmla="*/ 4 w 4"/>
                  <a:gd name="GluePoint5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47" name="Freeform 300"/>
              <p:cNvSpPr/>
              <p:nvPr/>
            </p:nvSpPr>
            <p:spPr>
              <a:xfrm>
                <a:off x="6458040" y="281628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0 w 2"/>
                  <a:gd name="GluePoint1Y" fmla="*/ 0 h 5"/>
                  <a:gd name="GluePoint2X" fmla="*/ 0 w 2"/>
                  <a:gd name="GluePoint2Y" fmla="*/ 5 h 5"/>
                  <a:gd name="GluePoint3X" fmla="*/ 2 w 2"/>
                  <a:gd name="GluePoint3Y" fmla="*/ 2 h 5"/>
                  <a:gd name="GluePoint4X" fmla="*/ 0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48" name="Freeform 301"/>
              <p:cNvSpPr/>
              <p:nvPr/>
            </p:nvSpPr>
            <p:spPr>
              <a:xfrm>
                <a:off x="6450120" y="2714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2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3 h 3"/>
                  <a:gd name="GluePoint4X" fmla="*/ 2 w 3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2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49" name="Freeform 302"/>
              <p:cNvSpPr/>
              <p:nvPr/>
            </p:nvSpPr>
            <p:spPr>
              <a:xfrm>
                <a:off x="6448320" y="271476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50" name="Freeform 303"/>
              <p:cNvSpPr/>
              <p:nvPr/>
            </p:nvSpPr>
            <p:spPr>
              <a:xfrm>
                <a:off x="6448320" y="26924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0 w 1"/>
                  <a:gd name="GluePoint2Y" fmla="*/ 4 h 4"/>
                  <a:gd name="GluePoint3X" fmla="*/ 1 w 1"/>
                  <a:gd name="GluePoint3Y" fmla="*/ 3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0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51" name="Freeform 304"/>
              <p:cNvSpPr/>
              <p:nvPr/>
            </p:nvSpPr>
            <p:spPr>
              <a:xfrm>
                <a:off x="5726160" y="1560600"/>
                <a:ext cx="1245960" cy="915480"/>
              </a:xfrm>
              <a:custGeom>
                <a:avLst/>
                <a:gdLst>
                  <a:gd name="textAreaLeft" fmla="*/ 0 w 1245960"/>
                  <a:gd name="textAreaRight" fmla="*/ 1246320 w 1245960"/>
                  <a:gd name="textAreaTop" fmla="*/ 0 h 915480"/>
                  <a:gd name="textAreaBottom" fmla="*/ 915840 h 915480"/>
                  <a:gd name="GluePoint1X" fmla="*/ 658 w 785"/>
                  <a:gd name="GluePoint1Y" fmla="*/ 532 h 577"/>
                  <a:gd name="GluePoint2X" fmla="*/ 634 w 785"/>
                  <a:gd name="GluePoint2Y" fmla="*/ 555 h 577"/>
                  <a:gd name="GluePoint3X" fmla="*/ 615 w 785"/>
                  <a:gd name="GluePoint3Y" fmla="*/ 577 h 577"/>
                  <a:gd name="GluePoint4X" fmla="*/ 588 w 785"/>
                  <a:gd name="GluePoint4Y" fmla="*/ 553 h 577"/>
                  <a:gd name="GluePoint5X" fmla="*/ 555 w 785"/>
                  <a:gd name="GluePoint5Y" fmla="*/ 542 h 577"/>
                  <a:gd name="GluePoint6X" fmla="*/ 513 w 785"/>
                  <a:gd name="GluePoint6Y" fmla="*/ 537 h 577"/>
                  <a:gd name="GluePoint7X" fmla="*/ 483 w 785"/>
                  <a:gd name="GluePoint7Y" fmla="*/ 539 h 577"/>
                  <a:gd name="GluePoint8X" fmla="*/ 475 w 785"/>
                  <a:gd name="GluePoint8Y" fmla="*/ 552 h 577"/>
                  <a:gd name="GluePoint9X" fmla="*/ 448 w 785"/>
                  <a:gd name="GluePoint9Y" fmla="*/ 531 h 577"/>
                  <a:gd name="GluePoint10X" fmla="*/ 417 w 785"/>
                  <a:gd name="GluePoint10Y" fmla="*/ 503 h 577"/>
                  <a:gd name="GluePoint11X" fmla="*/ 410 w 785"/>
                  <a:gd name="GluePoint11Y" fmla="*/ 442 h 577"/>
                  <a:gd name="GluePoint12X" fmla="*/ 382 w 785"/>
                  <a:gd name="GluePoint12Y" fmla="*/ 426 h 577"/>
                  <a:gd name="GluePoint13X" fmla="*/ 316 w 785"/>
                  <a:gd name="GluePoint13Y" fmla="*/ 446 h 577"/>
                  <a:gd name="GluePoint14X" fmla="*/ 277 w 785"/>
                  <a:gd name="GluePoint14Y" fmla="*/ 454 h 577"/>
                  <a:gd name="GluePoint15X" fmla="*/ 251 w 785"/>
                  <a:gd name="GluePoint15Y" fmla="*/ 446 h 577"/>
                  <a:gd name="GluePoint16X" fmla="*/ 216 w 785"/>
                  <a:gd name="GluePoint16Y" fmla="*/ 436 h 577"/>
                  <a:gd name="GluePoint17X" fmla="*/ 194 w 785"/>
                  <a:gd name="GluePoint17Y" fmla="*/ 420 h 577"/>
                  <a:gd name="GluePoint18X" fmla="*/ 150 w 785"/>
                  <a:gd name="GluePoint18Y" fmla="*/ 404 h 577"/>
                  <a:gd name="GluePoint19X" fmla="*/ 110 w 785"/>
                  <a:gd name="GluePoint19Y" fmla="*/ 381 h 577"/>
                  <a:gd name="GluePoint20X" fmla="*/ 113 w 785"/>
                  <a:gd name="GluePoint20Y" fmla="*/ 362 h 577"/>
                  <a:gd name="GluePoint21X" fmla="*/ 105 w 785"/>
                  <a:gd name="GluePoint21Y" fmla="*/ 341 h 577"/>
                  <a:gd name="GluePoint22X" fmla="*/ 115 w 785"/>
                  <a:gd name="GluePoint22Y" fmla="*/ 323 h 577"/>
                  <a:gd name="GluePoint23X" fmla="*/ 104 w 785"/>
                  <a:gd name="GluePoint23Y" fmla="*/ 304 h 577"/>
                  <a:gd name="GluePoint24X" fmla="*/ 59 w 785"/>
                  <a:gd name="GluePoint24Y" fmla="*/ 302 h 577"/>
                  <a:gd name="GluePoint25X" fmla="*/ 40 w 785"/>
                  <a:gd name="GluePoint25Y" fmla="*/ 290 h 577"/>
                  <a:gd name="GluePoint26X" fmla="*/ 23 w 785"/>
                  <a:gd name="GluePoint26Y" fmla="*/ 264 h 577"/>
                  <a:gd name="GluePoint27X" fmla="*/ 0 w 785"/>
                  <a:gd name="GluePoint27Y" fmla="*/ 235 h 577"/>
                  <a:gd name="GluePoint28X" fmla="*/ 34 w 785"/>
                  <a:gd name="GluePoint28Y" fmla="*/ 225 h 577"/>
                  <a:gd name="GluePoint29X" fmla="*/ 75 w 785"/>
                  <a:gd name="GluePoint29Y" fmla="*/ 179 h 577"/>
                  <a:gd name="GluePoint30X" fmla="*/ 72 w 785"/>
                  <a:gd name="GluePoint30Y" fmla="*/ 142 h 577"/>
                  <a:gd name="GluePoint31X" fmla="*/ 96 w 785"/>
                  <a:gd name="GluePoint31Y" fmla="*/ 109 h 577"/>
                  <a:gd name="GluePoint32X" fmla="*/ 123 w 785"/>
                  <a:gd name="GluePoint32Y" fmla="*/ 77 h 577"/>
                  <a:gd name="GluePoint33X" fmla="*/ 161 w 785"/>
                  <a:gd name="GluePoint33Y" fmla="*/ 93 h 577"/>
                  <a:gd name="GluePoint34X" fmla="*/ 234 w 785"/>
                  <a:gd name="GluePoint34Y" fmla="*/ 143 h 577"/>
                  <a:gd name="GluePoint35X" fmla="*/ 388 w 785"/>
                  <a:gd name="GluePoint35Y" fmla="*/ 193 h 577"/>
                  <a:gd name="GluePoint36X" fmla="*/ 469 w 785"/>
                  <a:gd name="GluePoint36Y" fmla="*/ 188 h 577"/>
                  <a:gd name="GluePoint37X" fmla="*/ 501 w 785"/>
                  <a:gd name="GluePoint37Y" fmla="*/ 143 h 577"/>
                  <a:gd name="GluePoint38X" fmla="*/ 547 w 785"/>
                  <a:gd name="GluePoint38Y" fmla="*/ 116 h 577"/>
                  <a:gd name="GluePoint39X" fmla="*/ 559 w 785"/>
                  <a:gd name="GluePoint39Y" fmla="*/ 97 h 577"/>
                  <a:gd name="GluePoint40X" fmla="*/ 509 w 785"/>
                  <a:gd name="GluePoint40Y" fmla="*/ 79 h 577"/>
                  <a:gd name="GluePoint41X" fmla="*/ 534 w 785"/>
                  <a:gd name="GluePoint41Y" fmla="*/ 18 h 577"/>
                  <a:gd name="GluePoint42X" fmla="*/ 593 w 785"/>
                  <a:gd name="GluePoint42Y" fmla="*/ 8 h 577"/>
                  <a:gd name="GluePoint43X" fmla="*/ 707 w 785"/>
                  <a:gd name="GluePoint43Y" fmla="*/ 77 h 577"/>
                  <a:gd name="GluePoint44X" fmla="*/ 783 w 785"/>
                  <a:gd name="GluePoint44Y" fmla="*/ 126 h 577"/>
                  <a:gd name="GluePoint45X" fmla="*/ 779 w 785"/>
                  <a:gd name="GluePoint45Y" fmla="*/ 172 h 577"/>
                  <a:gd name="GluePoint46X" fmla="*/ 761 w 785"/>
                  <a:gd name="GluePoint46Y" fmla="*/ 196 h 577"/>
                  <a:gd name="GluePoint47X" fmla="*/ 718 w 785"/>
                  <a:gd name="GluePoint47Y" fmla="*/ 224 h 577"/>
                  <a:gd name="GluePoint48X" fmla="*/ 680 w 785"/>
                  <a:gd name="GluePoint48Y" fmla="*/ 253 h 577"/>
                  <a:gd name="GluePoint49X" fmla="*/ 682 w 785"/>
                  <a:gd name="GluePoint49Y" fmla="*/ 224 h 577"/>
                  <a:gd name="GluePoint50X" fmla="*/ 640 w 785"/>
                  <a:gd name="GluePoint50Y" fmla="*/ 248 h 577"/>
                  <a:gd name="GluePoint51X" fmla="*/ 663 w 785"/>
                  <a:gd name="GluePoint51Y" fmla="*/ 280 h 577"/>
                  <a:gd name="GluePoint52X" fmla="*/ 712 w 785"/>
                  <a:gd name="GluePoint52Y" fmla="*/ 278 h 577"/>
                  <a:gd name="GluePoint53X" fmla="*/ 696 w 785"/>
                  <a:gd name="GluePoint53Y" fmla="*/ 294 h 577"/>
                  <a:gd name="GluePoint54X" fmla="*/ 688 w 785"/>
                  <a:gd name="GluePoint54Y" fmla="*/ 306 h 577"/>
                  <a:gd name="GluePoint55X" fmla="*/ 729 w 785"/>
                  <a:gd name="GluePoint55Y" fmla="*/ 365 h 577"/>
                  <a:gd name="GluePoint56X" fmla="*/ 725 w 785"/>
                  <a:gd name="GluePoint56Y" fmla="*/ 376 h 577"/>
                  <a:gd name="GluePoint57X" fmla="*/ 728 w 785"/>
                  <a:gd name="GluePoint57Y" fmla="*/ 402 h 577"/>
                  <a:gd name="GluePoint58X" fmla="*/ 755 w 785"/>
                  <a:gd name="GluePoint58Y" fmla="*/ 418 h 577"/>
                  <a:gd name="GluePoint59X" fmla="*/ 747 w 785"/>
                  <a:gd name="GluePoint59Y" fmla="*/ 444 h 577"/>
                  <a:gd name="GluePoint60X" fmla="*/ 736 w 785"/>
                  <a:gd name="GluePoint60Y" fmla="*/ 483 h 577"/>
                  <a:gd name="GluePoint61X" fmla="*/ 720 w 785"/>
                  <a:gd name="GluePoint61Y" fmla="*/ 503 h 577"/>
                  <a:gd name="GluePoint62X" fmla="*/ 707 w 785"/>
                  <a:gd name="GluePoint62Y" fmla="*/ 520 h 577"/>
                  <a:gd name="GluePoint63X" fmla="*/ 677 w 785"/>
                  <a:gd name="GluePoint63Y" fmla="*/ 534 h 57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785" h="577">
                    <a:moveTo>
                      <a:pt x="674" y="540"/>
                    </a:moveTo>
                    <a:lnTo>
                      <a:pt x="672" y="537"/>
                    </a:lnTo>
                    <a:lnTo>
                      <a:pt x="671" y="537"/>
                    </a:lnTo>
                    <a:lnTo>
                      <a:pt x="671" y="540"/>
                    </a:lnTo>
                    <a:lnTo>
                      <a:pt x="666" y="542"/>
                    </a:lnTo>
                    <a:lnTo>
                      <a:pt x="666" y="537"/>
                    </a:lnTo>
                    <a:lnTo>
                      <a:pt x="658" y="532"/>
                    </a:lnTo>
                    <a:lnTo>
                      <a:pt x="660" y="542"/>
                    </a:lnTo>
                    <a:lnTo>
                      <a:pt x="658" y="544"/>
                    </a:lnTo>
                    <a:lnTo>
                      <a:pt x="652" y="537"/>
                    </a:lnTo>
                    <a:lnTo>
                      <a:pt x="652" y="549"/>
                    </a:lnTo>
                    <a:lnTo>
                      <a:pt x="642" y="552"/>
                    </a:lnTo>
                    <a:lnTo>
                      <a:pt x="636" y="552"/>
                    </a:lnTo>
                    <a:lnTo>
                      <a:pt x="634" y="555"/>
                    </a:lnTo>
                    <a:lnTo>
                      <a:pt x="625" y="557"/>
                    </a:lnTo>
                    <a:lnTo>
                      <a:pt x="618" y="560"/>
                    </a:lnTo>
                    <a:lnTo>
                      <a:pt x="615" y="558"/>
                    </a:lnTo>
                    <a:lnTo>
                      <a:pt x="613" y="566"/>
                    </a:lnTo>
                    <a:lnTo>
                      <a:pt x="618" y="573"/>
                    </a:lnTo>
                    <a:lnTo>
                      <a:pt x="618" y="576"/>
                    </a:lnTo>
                    <a:lnTo>
                      <a:pt x="615" y="577"/>
                    </a:lnTo>
                    <a:lnTo>
                      <a:pt x="612" y="576"/>
                    </a:lnTo>
                    <a:lnTo>
                      <a:pt x="606" y="566"/>
                    </a:lnTo>
                    <a:lnTo>
                      <a:pt x="606" y="557"/>
                    </a:lnTo>
                    <a:lnTo>
                      <a:pt x="604" y="555"/>
                    </a:lnTo>
                    <a:lnTo>
                      <a:pt x="598" y="558"/>
                    </a:lnTo>
                    <a:lnTo>
                      <a:pt x="594" y="555"/>
                    </a:lnTo>
                    <a:lnTo>
                      <a:pt x="588" y="553"/>
                    </a:lnTo>
                    <a:lnTo>
                      <a:pt x="583" y="557"/>
                    </a:lnTo>
                    <a:lnTo>
                      <a:pt x="583" y="558"/>
                    </a:lnTo>
                    <a:lnTo>
                      <a:pt x="582" y="555"/>
                    </a:lnTo>
                    <a:lnTo>
                      <a:pt x="579" y="557"/>
                    </a:lnTo>
                    <a:lnTo>
                      <a:pt x="569" y="555"/>
                    </a:lnTo>
                    <a:lnTo>
                      <a:pt x="559" y="550"/>
                    </a:lnTo>
                    <a:lnTo>
                      <a:pt x="555" y="542"/>
                    </a:lnTo>
                    <a:lnTo>
                      <a:pt x="556" y="537"/>
                    </a:lnTo>
                    <a:lnTo>
                      <a:pt x="555" y="534"/>
                    </a:lnTo>
                    <a:lnTo>
                      <a:pt x="545" y="532"/>
                    </a:lnTo>
                    <a:lnTo>
                      <a:pt x="532" y="526"/>
                    </a:lnTo>
                    <a:lnTo>
                      <a:pt x="523" y="534"/>
                    </a:lnTo>
                    <a:lnTo>
                      <a:pt x="518" y="534"/>
                    </a:lnTo>
                    <a:lnTo>
                      <a:pt x="513" y="537"/>
                    </a:lnTo>
                    <a:lnTo>
                      <a:pt x="512" y="536"/>
                    </a:lnTo>
                    <a:lnTo>
                      <a:pt x="509" y="537"/>
                    </a:lnTo>
                    <a:lnTo>
                      <a:pt x="507" y="536"/>
                    </a:lnTo>
                    <a:lnTo>
                      <a:pt x="502" y="539"/>
                    </a:lnTo>
                    <a:lnTo>
                      <a:pt x="493" y="536"/>
                    </a:lnTo>
                    <a:lnTo>
                      <a:pt x="491" y="540"/>
                    </a:lnTo>
                    <a:lnTo>
                      <a:pt x="483" y="539"/>
                    </a:lnTo>
                    <a:lnTo>
                      <a:pt x="482" y="540"/>
                    </a:lnTo>
                    <a:lnTo>
                      <a:pt x="483" y="550"/>
                    </a:lnTo>
                    <a:lnTo>
                      <a:pt x="485" y="555"/>
                    </a:lnTo>
                    <a:lnTo>
                      <a:pt x="485" y="560"/>
                    </a:lnTo>
                    <a:lnTo>
                      <a:pt x="478" y="561"/>
                    </a:lnTo>
                    <a:lnTo>
                      <a:pt x="477" y="553"/>
                    </a:lnTo>
                    <a:lnTo>
                      <a:pt x="475" y="552"/>
                    </a:lnTo>
                    <a:lnTo>
                      <a:pt x="472" y="552"/>
                    </a:lnTo>
                    <a:lnTo>
                      <a:pt x="469" y="555"/>
                    </a:lnTo>
                    <a:lnTo>
                      <a:pt x="464" y="555"/>
                    </a:lnTo>
                    <a:lnTo>
                      <a:pt x="458" y="550"/>
                    </a:lnTo>
                    <a:lnTo>
                      <a:pt x="456" y="547"/>
                    </a:lnTo>
                    <a:lnTo>
                      <a:pt x="447" y="544"/>
                    </a:lnTo>
                    <a:lnTo>
                      <a:pt x="448" y="531"/>
                    </a:lnTo>
                    <a:lnTo>
                      <a:pt x="439" y="524"/>
                    </a:lnTo>
                    <a:lnTo>
                      <a:pt x="434" y="512"/>
                    </a:lnTo>
                    <a:lnTo>
                      <a:pt x="428" y="510"/>
                    </a:lnTo>
                    <a:lnTo>
                      <a:pt x="418" y="518"/>
                    </a:lnTo>
                    <a:lnTo>
                      <a:pt x="417" y="516"/>
                    </a:lnTo>
                    <a:lnTo>
                      <a:pt x="418" y="512"/>
                    </a:lnTo>
                    <a:lnTo>
                      <a:pt x="417" y="503"/>
                    </a:lnTo>
                    <a:lnTo>
                      <a:pt x="418" y="494"/>
                    </a:lnTo>
                    <a:lnTo>
                      <a:pt x="424" y="484"/>
                    </a:lnTo>
                    <a:lnTo>
                      <a:pt x="426" y="476"/>
                    </a:lnTo>
                    <a:lnTo>
                      <a:pt x="424" y="465"/>
                    </a:lnTo>
                    <a:lnTo>
                      <a:pt x="418" y="450"/>
                    </a:lnTo>
                    <a:lnTo>
                      <a:pt x="415" y="450"/>
                    </a:lnTo>
                    <a:lnTo>
                      <a:pt x="410" y="442"/>
                    </a:lnTo>
                    <a:lnTo>
                      <a:pt x="405" y="439"/>
                    </a:lnTo>
                    <a:lnTo>
                      <a:pt x="401" y="438"/>
                    </a:lnTo>
                    <a:lnTo>
                      <a:pt x="399" y="439"/>
                    </a:lnTo>
                    <a:lnTo>
                      <a:pt x="396" y="436"/>
                    </a:lnTo>
                    <a:lnTo>
                      <a:pt x="394" y="436"/>
                    </a:lnTo>
                    <a:lnTo>
                      <a:pt x="382" y="434"/>
                    </a:lnTo>
                    <a:lnTo>
                      <a:pt x="382" y="426"/>
                    </a:lnTo>
                    <a:lnTo>
                      <a:pt x="377" y="425"/>
                    </a:lnTo>
                    <a:lnTo>
                      <a:pt x="377" y="420"/>
                    </a:lnTo>
                    <a:lnTo>
                      <a:pt x="372" y="417"/>
                    </a:lnTo>
                    <a:lnTo>
                      <a:pt x="363" y="421"/>
                    </a:lnTo>
                    <a:lnTo>
                      <a:pt x="351" y="420"/>
                    </a:lnTo>
                    <a:lnTo>
                      <a:pt x="334" y="438"/>
                    </a:lnTo>
                    <a:lnTo>
                      <a:pt x="316" y="446"/>
                    </a:lnTo>
                    <a:lnTo>
                      <a:pt x="310" y="442"/>
                    </a:lnTo>
                    <a:lnTo>
                      <a:pt x="305" y="442"/>
                    </a:lnTo>
                    <a:lnTo>
                      <a:pt x="297" y="441"/>
                    </a:lnTo>
                    <a:lnTo>
                      <a:pt x="293" y="438"/>
                    </a:lnTo>
                    <a:lnTo>
                      <a:pt x="288" y="438"/>
                    </a:lnTo>
                    <a:lnTo>
                      <a:pt x="283" y="442"/>
                    </a:lnTo>
                    <a:lnTo>
                      <a:pt x="277" y="454"/>
                    </a:lnTo>
                    <a:lnTo>
                      <a:pt x="274" y="452"/>
                    </a:lnTo>
                    <a:lnTo>
                      <a:pt x="272" y="446"/>
                    </a:lnTo>
                    <a:lnTo>
                      <a:pt x="270" y="441"/>
                    </a:lnTo>
                    <a:lnTo>
                      <a:pt x="262" y="444"/>
                    </a:lnTo>
                    <a:lnTo>
                      <a:pt x="258" y="444"/>
                    </a:lnTo>
                    <a:lnTo>
                      <a:pt x="258" y="447"/>
                    </a:lnTo>
                    <a:lnTo>
                      <a:pt x="251" y="446"/>
                    </a:lnTo>
                    <a:lnTo>
                      <a:pt x="240" y="442"/>
                    </a:lnTo>
                    <a:lnTo>
                      <a:pt x="239" y="444"/>
                    </a:lnTo>
                    <a:lnTo>
                      <a:pt x="232" y="442"/>
                    </a:lnTo>
                    <a:lnTo>
                      <a:pt x="231" y="444"/>
                    </a:lnTo>
                    <a:lnTo>
                      <a:pt x="224" y="439"/>
                    </a:lnTo>
                    <a:lnTo>
                      <a:pt x="221" y="439"/>
                    </a:lnTo>
                    <a:lnTo>
                      <a:pt x="216" y="436"/>
                    </a:lnTo>
                    <a:lnTo>
                      <a:pt x="216" y="431"/>
                    </a:lnTo>
                    <a:lnTo>
                      <a:pt x="210" y="431"/>
                    </a:lnTo>
                    <a:lnTo>
                      <a:pt x="204" y="430"/>
                    </a:lnTo>
                    <a:lnTo>
                      <a:pt x="202" y="428"/>
                    </a:lnTo>
                    <a:lnTo>
                      <a:pt x="201" y="428"/>
                    </a:lnTo>
                    <a:lnTo>
                      <a:pt x="199" y="420"/>
                    </a:lnTo>
                    <a:lnTo>
                      <a:pt x="194" y="420"/>
                    </a:lnTo>
                    <a:lnTo>
                      <a:pt x="191" y="423"/>
                    </a:lnTo>
                    <a:lnTo>
                      <a:pt x="188" y="421"/>
                    </a:lnTo>
                    <a:lnTo>
                      <a:pt x="185" y="415"/>
                    </a:lnTo>
                    <a:lnTo>
                      <a:pt x="170" y="405"/>
                    </a:lnTo>
                    <a:lnTo>
                      <a:pt x="154" y="402"/>
                    </a:lnTo>
                    <a:lnTo>
                      <a:pt x="153" y="407"/>
                    </a:lnTo>
                    <a:lnTo>
                      <a:pt x="150" y="404"/>
                    </a:lnTo>
                    <a:lnTo>
                      <a:pt x="132" y="396"/>
                    </a:lnTo>
                    <a:lnTo>
                      <a:pt x="131" y="393"/>
                    </a:lnTo>
                    <a:lnTo>
                      <a:pt x="126" y="391"/>
                    </a:lnTo>
                    <a:lnTo>
                      <a:pt x="123" y="389"/>
                    </a:lnTo>
                    <a:lnTo>
                      <a:pt x="116" y="389"/>
                    </a:lnTo>
                    <a:lnTo>
                      <a:pt x="115" y="386"/>
                    </a:lnTo>
                    <a:lnTo>
                      <a:pt x="110" y="381"/>
                    </a:lnTo>
                    <a:lnTo>
                      <a:pt x="108" y="372"/>
                    </a:lnTo>
                    <a:lnTo>
                      <a:pt x="104" y="368"/>
                    </a:lnTo>
                    <a:lnTo>
                      <a:pt x="102" y="364"/>
                    </a:lnTo>
                    <a:lnTo>
                      <a:pt x="105" y="360"/>
                    </a:lnTo>
                    <a:lnTo>
                      <a:pt x="110" y="365"/>
                    </a:lnTo>
                    <a:lnTo>
                      <a:pt x="112" y="365"/>
                    </a:lnTo>
                    <a:lnTo>
                      <a:pt x="113" y="362"/>
                    </a:lnTo>
                    <a:lnTo>
                      <a:pt x="116" y="362"/>
                    </a:lnTo>
                    <a:lnTo>
                      <a:pt x="118" y="359"/>
                    </a:lnTo>
                    <a:lnTo>
                      <a:pt x="113" y="356"/>
                    </a:lnTo>
                    <a:lnTo>
                      <a:pt x="113" y="352"/>
                    </a:lnTo>
                    <a:lnTo>
                      <a:pt x="108" y="351"/>
                    </a:lnTo>
                    <a:lnTo>
                      <a:pt x="105" y="347"/>
                    </a:lnTo>
                    <a:lnTo>
                      <a:pt x="105" y="341"/>
                    </a:lnTo>
                    <a:lnTo>
                      <a:pt x="102" y="338"/>
                    </a:lnTo>
                    <a:lnTo>
                      <a:pt x="108" y="336"/>
                    </a:lnTo>
                    <a:lnTo>
                      <a:pt x="110" y="335"/>
                    </a:lnTo>
                    <a:lnTo>
                      <a:pt x="110" y="330"/>
                    </a:lnTo>
                    <a:lnTo>
                      <a:pt x="113" y="330"/>
                    </a:lnTo>
                    <a:lnTo>
                      <a:pt x="112" y="327"/>
                    </a:lnTo>
                    <a:lnTo>
                      <a:pt x="115" y="323"/>
                    </a:lnTo>
                    <a:lnTo>
                      <a:pt x="116" y="311"/>
                    </a:lnTo>
                    <a:lnTo>
                      <a:pt x="115" y="309"/>
                    </a:lnTo>
                    <a:lnTo>
                      <a:pt x="112" y="312"/>
                    </a:lnTo>
                    <a:lnTo>
                      <a:pt x="110" y="307"/>
                    </a:lnTo>
                    <a:lnTo>
                      <a:pt x="108" y="309"/>
                    </a:lnTo>
                    <a:lnTo>
                      <a:pt x="105" y="307"/>
                    </a:lnTo>
                    <a:lnTo>
                      <a:pt x="104" y="304"/>
                    </a:lnTo>
                    <a:lnTo>
                      <a:pt x="97" y="302"/>
                    </a:lnTo>
                    <a:lnTo>
                      <a:pt x="91" y="304"/>
                    </a:lnTo>
                    <a:lnTo>
                      <a:pt x="81" y="311"/>
                    </a:lnTo>
                    <a:lnTo>
                      <a:pt x="77" y="311"/>
                    </a:lnTo>
                    <a:lnTo>
                      <a:pt x="62" y="307"/>
                    </a:lnTo>
                    <a:lnTo>
                      <a:pt x="61" y="306"/>
                    </a:lnTo>
                    <a:lnTo>
                      <a:pt x="59" y="302"/>
                    </a:lnTo>
                    <a:lnTo>
                      <a:pt x="54" y="304"/>
                    </a:lnTo>
                    <a:lnTo>
                      <a:pt x="50" y="299"/>
                    </a:lnTo>
                    <a:lnTo>
                      <a:pt x="50" y="298"/>
                    </a:lnTo>
                    <a:lnTo>
                      <a:pt x="48" y="293"/>
                    </a:lnTo>
                    <a:lnTo>
                      <a:pt x="45" y="290"/>
                    </a:lnTo>
                    <a:lnTo>
                      <a:pt x="42" y="288"/>
                    </a:lnTo>
                    <a:lnTo>
                      <a:pt x="40" y="290"/>
                    </a:lnTo>
                    <a:lnTo>
                      <a:pt x="37" y="285"/>
                    </a:lnTo>
                    <a:lnTo>
                      <a:pt x="26" y="283"/>
                    </a:lnTo>
                    <a:lnTo>
                      <a:pt x="23" y="282"/>
                    </a:lnTo>
                    <a:lnTo>
                      <a:pt x="27" y="278"/>
                    </a:lnTo>
                    <a:lnTo>
                      <a:pt x="31" y="280"/>
                    </a:lnTo>
                    <a:lnTo>
                      <a:pt x="27" y="270"/>
                    </a:lnTo>
                    <a:lnTo>
                      <a:pt x="23" y="264"/>
                    </a:lnTo>
                    <a:lnTo>
                      <a:pt x="21" y="259"/>
                    </a:lnTo>
                    <a:lnTo>
                      <a:pt x="19" y="256"/>
                    </a:lnTo>
                    <a:lnTo>
                      <a:pt x="10" y="257"/>
                    </a:lnTo>
                    <a:lnTo>
                      <a:pt x="7" y="256"/>
                    </a:lnTo>
                    <a:lnTo>
                      <a:pt x="4" y="251"/>
                    </a:lnTo>
                    <a:lnTo>
                      <a:pt x="2" y="238"/>
                    </a:lnTo>
                    <a:lnTo>
                      <a:pt x="0" y="235"/>
                    </a:lnTo>
                    <a:lnTo>
                      <a:pt x="2" y="230"/>
                    </a:lnTo>
                    <a:lnTo>
                      <a:pt x="11" y="225"/>
                    </a:lnTo>
                    <a:lnTo>
                      <a:pt x="13" y="222"/>
                    </a:lnTo>
                    <a:lnTo>
                      <a:pt x="18" y="222"/>
                    </a:lnTo>
                    <a:lnTo>
                      <a:pt x="21" y="222"/>
                    </a:lnTo>
                    <a:lnTo>
                      <a:pt x="24" y="225"/>
                    </a:lnTo>
                    <a:lnTo>
                      <a:pt x="34" y="225"/>
                    </a:lnTo>
                    <a:lnTo>
                      <a:pt x="37" y="222"/>
                    </a:lnTo>
                    <a:lnTo>
                      <a:pt x="38" y="216"/>
                    </a:lnTo>
                    <a:lnTo>
                      <a:pt x="56" y="212"/>
                    </a:lnTo>
                    <a:lnTo>
                      <a:pt x="59" y="206"/>
                    </a:lnTo>
                    <a:lnTo>
                      <a:pt x="78" y="196"/>
                    </a:lnTo>
                    <a:lnTo>
                      <a:pt x="77" y="190"/>
                    </a:lnTo>
                    <a:lnTo>
                      <a:pt x="75" y="179"/>
                    </a:lnTo>
                    <a:lnTo>
                      <a:pt x="78" y="177"/>
                    </a:lnTo>
                    <a:lnTo>
                      <a:pt x="77" y="172"/>
                    </a:lnTo>
                    <a:lnTo>
                      <a:pt x="67" y="161"/>
                    </a:lnTo>
                    <a:lnTo>
                      <a:pt x="62" y="151"/>
                    </a:lnTo>
                    <a:lnTo>
                      <a:pt x="56" y="146"/>
                    </a:lnTo>
                    <a:lnTo>
                      <a:pt x="66" y="143"/>
                    </a:lnTo>
                    <a:lnTo>
                      <a:pt x="72" y="142"/>
                    </a:lnTo>
                    <a:lnTo>
                      <a:pt x="86" y="140"/>
                    </a:lnTo>
                    <a:lnTo>
                      <a:pt x="81" y="132"/>
                    </a:lnTo>
                    <a:lnTo>
                      <a:pt x="81" y="127"/>
                    </a:lnTo>
                    <a:lnTo>
                      <a:pt x="81" y="116"/>
                    </a:lnTo>
                    <a:lnTo>
                      <a:pt x="81" y="106"/>
                    </a:lnTo>
                    <a:lnTo>
                      <a:pt x="88" y="106"/>
                    </a:lnTo>
                    <a:lnTo>
                      <a:pt x="96" y="109"/>
                    </a:lnTo>
                    <a:lnTo>
                      <a:pt x="104" y="109"/>
                    </a:lnTo>
                    <a:lnTo>
                      <a:pt x="110" y="113"/>
                    </a:lnTo>
                    <a:lnTo>
                      <a:pt x="118" y="108"/>
                    </a:lnTo>
                    <a:lnTo>
                      <a:pt x="112" y="95"/>
                    </a:lnTo>
                    <a:lnTo>
                      <a:pt x="112" y="85"/>
                    </a:lnTo>
                    <a:lnTo>
                      <a:pt x="120" y="85"/>
                    </a:lnTo>
                    <a:lnTo>
                      <a:pt x="123" y="77"/>
                    </a:lnTo>
                    <a:lnTo>
                      <a:pt x="129" y="79"/>
                    </a:lnTo>
                    <a:lnTo>
                      <a:pt x="134" y="76"/>
                    </a:lnTo>
                    <a:lnTo>
                      <a:pt x="140" y="84"/>
                    </a:lnTo>
                    <a:lnTo>
                      <a:pt x="150" y="89"/>
                    </a:lnTo>
                    <a:lnTo>
                      <a:pt x="154" y="93"/>
                    </a:lnTo>
                    <a:lnTo>
                      <a:pt x="159" y="95"/>
                    </a:lnTo>
                    <a:lnTo>
                      <a:pt x="161" y="93"/>
                    </a:lnTo>
                    <a:lnTo>
                      <a:pt x="174" y="97"/>
                    </a:lnTo>
                    <a:lnTo>
                      <a:pt x="177" y="100"/>
                    </a:lnTo>
                    <a:lnTo>
                      <a:pt x="193" y="118"/>
                    </a:lnTo>
                    <a:lnTo>
                      <a:pt x="199" y="132"/>
                    </a:lnTo>
                    <a:lnTo>
                      <a:pt x="201" y="138"/>
                    </a:lnTo>
                    <a:lnTo>
                      <a:pt x="224" y="145"/>
                    </a:lnTo>
                    <a:lnTo>
                      <a:pt x="234" y="143"/>
                    </a:lnTo>
                    <a:lnTo>
                      <a:pt x="272" y="156"/>
                    </a:lnTo>
                    <a:lnTo>
                      <a:pt x="289" y="172"/>
                    </a:lnTo>
                    <a:lnTo>
                      <a:pt x="304" y="182"/>
                    </a:lnTo>
                    <a:lnTo>
                      <a:pt x="309" y="183"/>
                    </a:lnTo>
                    <a:lnTo>
                      <a:pt x="359" y="182"/>
                    </a:lnTo>
                    <a:lnTo>
                      <a:pt x="372" y="185"/>
                    </a:lnTo>
                    <a:lnTo>
                      <a:pt x="388" y="193"/>
                    </a:lnTo>
                    <a:lnTo>
                      <a:pt x="410" y="200"/>
                    </a:lnTo>
                    <a:lnTo>
                      <a:pt x="417" y="200"/>
                    </a:lnTo>
                    <a:lnTo>
                      <a:pt x="426" y="203"/>
                    </a:lnTo>
                    <a:lnTo>
                      <a:pt x="444" y="195"/>
                    </a:lnTo>
                    <a:lnTo>
                      <a:pt x="444" y="193"/>
                    </a:lnTo>
                    <a:lnTo>
                      <a:pt x="459" y="188"/>
                    </a:lnTo>
                    <a:lnTo>
                      <a:pt x="469" y="188"/>
                    </a:lnTo>
                    <a:lnTo>
                      <a:pt x="477" y="190"/>
                    </a:lnTo>
                    <a:lnTo>
                      <a:pt x="491" y="187"/>
                    </a:lnTo>
                    <a:lnTo>
                      <a:pt x="507" y="166"/>
                    </a:lnTo>
                    <a:lnTo>
                      <a:pt x="504" y="163"/>
                    </a:lnTo>
                    <a:lnTo>
                      <a:pt x="496" y="156"/>
                    </a:lnTo>
                    <a:lnTo>
                      <a:pt x="496" y="145"/>
                    </a:lnTo>
                    <a:lnTo>
                      <a:pt x="501" y="143"/>
                    </a:lnTo>
                    <a:lnTo>
                      <a:pt x="509" y="146"/>
                    </a:lnTo>
                    <a:lnTo>
                      <a:pt x="520" y="148"/>
                    </a:lnTo>
                    <a:lnTo>
                      <a:pt x="525" y="145"/>
                    </a:lnTo>
                    <a:lnTo>
                      <a:pt x="529" y="135"/>
                    </a:lnTo>
                    <a:lnTo>
                      <a:pt x="534" y="135"/>
                    </a:lnTo>
                    <a:lnTo>
                      <a:pt x="539" y="132"/>
                    </a:lnTo>
                    <a:lnTo>
                      <a:pt x="547" y="116"/>
                    </a:lnTo>
                    <a:lnTo>
                      <a:pt x="564" y="116"/>
                    </a:lnTo>
                    <a:lnTo>
                      <a:pt x="582" y="114"/>
                    </a:lnTo>
                    <a:lnTo>
                      <a:pt x="579" y="111"/>
                    </a:lnTo>
                    <a:lnTo>
                      <a:pt x="575" y="109"/>
                    </a:lnTo>
                    <a:lnTo>
                      <a:pt x="572" y="105"/>
                    </a:lnTo>
                    <a:lnTo>
                      <a:pt x="569" y="103"/>
                    </a:lnTo>
                    <a:lnTo>
                      <a:pt x="559" y="97"/>
                    </a:lnTo>
                    <a:lnTo>
                      <a:pt x="550" y="92"/>
                    </a:lnTo>
                    <a:lnTo>
                      <a:pt x="544" y="98"/>
                    </a:lnTo>
                    <a:lnTo>
                      <a:pt x="539" y="100"/>
                    </a:lnTo>
                    <a:lnTo>
                      <a:pt x="521" y="98"/>
                    </a:lnTo>
                    <a:lnTo>
                      <a:pt x="513" y="92"/>
                    </a:lnTo>
                    <a:lnTo>
                      <a:pt x="510" y="87"/>
                    </a:lnTo>
                    <a:lnTo>
                      <a:pt x="509" y="79"/>
                    </a:lnTo>
                    <a:lnTo>
                      <a:pt x="504" y="73"/>
                    </a:lnTo>
                    <a:lnTo>
                      <a:pt x="505" y="60"/>
                    </a:lnTo>
                    <a:lnTo>
                      <a:pt x="529" y="66"/>
                    </a:lnTo>
                    <a:lnTo>
                      <a:pt x="542" y="56"/>
                    </a:lnTo>
                    <a:lnTo>
                      <a:pt x="536" y="32"/>
                    </a:lnTo>
                    <a:lnTo>
                      <a:pt x="540" y="26"/>
                    </a:lnTo>
                    <a:lnTo>
                      <a:pt x="534" y="18"/>
                    </a:lnTo>
                    <a:lnTo>
                      <a:pt x="526" y="18"/>
                    </a:lnTo>
                    <a:lnTo>
                      <a:pt x="523" y="15"/>
                    </a:lnTo>
                    <a:lnTo>
                      <a:pt x="528" y="5"/>
                    </a:lnTo>
                    <a:lnTo>
                      <a:pt x="536" y="3"/>
                    </a:lnTo>
                    <a:lnTo>
                      <a:pt x="559" y="0"/>
                    </a:lnTo>
                    <a:lnTo>
                      <a:pt x="575" y="7"/>
                    </a:lnTo>
                    <a:lnTo>
                      <a:pt x="593" y="8"/>
                    </a:lnTo>
                    <a:lnTo>
                      <a:pt x="610" y="19"/>
                    </a:lnTo>
                    <a:lnTo>
                      <a:pt x="639" y="44"/>
                    </a:lnTo>
                    <a:lnTo>
                      <a:pt x="655" y="61"/>
                    </a:lnTo>
                    <a:lnTo>
                      <a:pt x="658" y="64"/>
                    </a:lnTo>
                    <a:lnTo>
                      <a:pt x="682" y="68"/>
                    </a:lnTo>
                    <a:lnTo>
                      <a:pt x="688" y="69"/>
                    </a:lnTo>
                    <a:lnTo>
                      <a:pt x="707" y="77"/>
                    </a:lnTo>
                    <a:lnTo>
                      <a:pt x="729" y="98"/>
                    </a:lnTo>
                    <a:lnTo>
                      <a:pt x="742" y="98"/>
                    </a:lnTo>
                    <a:lnTo>
                      <a:pt x="747" y="97"/>
                    </a:lnTo>
                    <a:lnTo>
                      <a:pt x="771" y="85"/>
                    </a:lnTo>
                    <a:lnTo>
                      <a:pt x="779" y="100"/>
                    </a:lnTo>
                    <a:lnTo>
                      <a:pt x="777" y="105"/>
                    </a:lnTo>
                    <a:lnTo>
                      <a:pt x="783" y="126"/>
                    </a:lnTo>
                    <a:lnTo>
                      <a:pt x="785" y="142"/>
                    </a:lnTo>
                    <a:lnTo>
                      <a:pt x="783" y="145"/>
                    </a:lnTo>
                    <a:lnTo>
                      <a:pt x="782" y="143"/>
                    </a:lnTo>
                    <a:lnTo>
                      <a:pt x="768" y="140"/>
                    </a:lnTo>
                    <a:lnTo>
                      <a:pt x="761" y="150"/>
                    </a:lnTo>
                    <a:lnTo>
                      <a:pt x="771" y="159"/>
                    </a:lnTo>
                    <a:lnTo>
                      <a:pt x="779" y="172"/>
                    </a:lnTo>
                    <a:lnTo>
                      <a:pt x="775" y="182"/>
                    </a:lnTo>
                    <a:lnTo>
                      <a:pt x="779" y="187"/>
                    </a:lnTo>
                    <a:lnTo>
                      <a:pt x="775" y="187"/>
                    </a:lnTo>
                    <a:lnTo>
                      <a:pt x="768" y="180"/>
                    </a:lnTo>
                    <a:lnTo>
                      <a:pt x="766" y="182"/>
                    </a:lnTo>
                    <a:lnTo>
                      <a:pt x="766" y="192"/>
                    </a:lnTo>
                    <a:lnTo>
                      <a:pt x="761" y="196"/>
                    </a:lnTo>
                    <a:lnTo>
                      <a:pt x="752" y="198"/>
                    </a:lnTo>
                    <a:lnTo>
                      <a:pt x="752" y="200"/>
                    </a:lnTo>
                    <a:lnTo>
                      <a:pt x="756" y="208"/>
                    </a:lnTo>
                    <a:lnTo>
                      <a:pt x="747" y="208"/>
                    </a:lnTo>
                    <a:lnTo>
                      <a:pt x="736" y="204"/>
                    </a:lnTo>
                    <a:lnTo>
                      <a:pt x="729" y="217"/>
                    </a:lnTo>
                    <a:lnTo>
                      <a:pt x="718" y="224"/>
                    </a:lnTo>
                    <a:lnTo>
                      <a:pt x="717" y="233"/>
                    </a:lnTo>
                    <a:lnTo>
                      <a:pt x="706" y="237"/>
                    </a:lnTo>
                    <a:lnTo>
                      <a:pt x="702" y="235"/>
                    </a:lnTo>
                    <a:lnTo>
                      <a:pt x="693" y="243"/>
                    </a:lnTo>
                    <a:lnTo>
                      <a:pt x="690" y="251"/>
                    </a:lnTo>
                    <a:lnTo>
                      <a:pt x="682" y="254"/>
                    </a:lnTo>
                    <a:lnTo>
                      <a:pt x="680" y="253"/>
                    </a:lnTo>
                    <a:lnTo>
                      <a:pt x="682" y="249"/>
                    </a:lnTo>
                    <a:lnTo>
                      <a:pt x="685" y="249"/>
                    </a:lnTo>
                    <a:lnTo>
                      <a:pt x="683" y="243"/>
                    </a:lnTo>
                    <a:lnTo>
                      <a:pt x="677" y="240"/>
                    </a:lnTo>
                    <a:lnTo>
                      <a:pt x="679" y="240"/>
                    </a:lnTo>
                    <a:lnTo>
                      <a:pt x="677" y="237"/>
                    </a:lnTo>
                    <a:lnTo>
                      <a:pt x="682" y="224"/>
                    </a:lnTo>
                    <a:lnTo>
                      <a:pt x="671" y="214"/>
                    </a:lnTo>
                    <a:lnTo>
                      <a:pt x="671" y="216"/>
                    </a:lnTo>
                    <a:lnTo>
                      <a:pt x="663" y="217"/>
                    </a:lnTo>
                    <a:lnTo>
                      <a:pt x="658" y="228"/>
                    </a:lnTo>
                    <a:lnTo>
                      <a:pt x="648" y="237"/>
                    </a:lnTo>
                    <a:lnTo>
                      <a:pt x="648" y="245"/>
                    </a:lnTo>
                    <a:lnTo>
                      <a:pt x="640" y="248"/>
                    </a:lnTo>
                    <a:lnTo>
                      <a:pt x="633" y="246"/>
                    </a:lnTo>
                    <a:lnTo>
                      <a:pt x="631" y="249"/>
                    </a:lnTo>
                    <a:lnTo>
                      <a:pt x="631" y="254"/>
                    </a:lnTo>
                    <a:lnTo>
                      <a:pt x="633" y="257"/>
                    </a:lnTo>
                    <a:lnTo>
                      <a:pt x="640" y="265"/>
                    </a:lnTo>
                    <a:lnTo>
                      <a:pt x="653" y="270"/>
                    </a:lnTo>
                    <a:lnTo>
                      <a:pt x="663" y="280"/>
                    </a:lnTo>
                    <a:lnTo>
                      <a:pt x="671" y="283"/>
                    </a:lnTo>
                    <a:lnTo>
                      <a:pt x="674" y="283"/>
                    </a:lnTo>
                    <a:lnTo>
                      <a:pt x="679" y="274"/>
                    </a:lnTo>
                    <a:lnTo>
                      <a:pt x="685" y="270"/>
                    </a:lnTo>
                    <a:lnTo>
                      <a:pt x="698" y="277"/>
                    </a:lnTo>
                    <a:lnTo>
                      <a:pt x="704" y="275"/>
                    </a:lnTo>
                    <a:lnTo>
                      <a:pt x="712" y="278"/>
                    </a:lnTo>
                    <a:lnTo>
                      <a:pt x="714" y="285"/>
                    </a:lnTo>
                    <a:lnTo>
                      <a:pt x="712" y="288"/>
                    </a:lnTo>
                    <a:lnTo>
                      <a:pt x="709" y="285"/>
                    </a:lnTo>
                    <a:lnTo>
                      <a:pt x="706" y="285"/>
                    </a:lnTo>
                    <a:lnTo>
                      <a:pt x="704" y="290"/>
                    </a:lnTo>
                    <a:lnTo>
                      <a:pt x="693" y="291"/>
                    </a:lnTo>
                    <a:lnTo>
                      <a:pt x="696" y="294"/>
                    </a:lnTo>
                    <a:lnTo>
                      <a:pt x="694" y="301"/>
                    </a:lnTo>
                    <a:lnTo>
                      <a:pt x="691" y="301"/>
                    </a:lnTo>
                    <a:lnTo>
                      <a:pt x="690" y="298"/>
                    </a:lnTo>
                    <a:lnTo>
                      <a:pt x="687" y="298"/>
                    </a:lnTo>
                    <a:lnTo>
                      <a:pt x="687" y="301"/>
                    </a:lnTo>
                    <a:lnTo>
                      <a:pt x="688" y="302"/>
                    </a:lnTo>
                    <a:lnTo>
                      <a:pt x="688" y="306"/>
                    </a:lnTo>
                    <a:lnTo>
                      <a:pt x="685" y="311"/>
                    </a:lnTo>
                    <a:lnTo>
                      <a:pt x="682" y="322"/>
                    </a:lnTo>
                    <a:lnTo>
                      <a:pt x="683" y="325"/>
                    </a:lnTo>
                    <a:lnTo>
                      <a:pt x="701" y="331"/>
                    </a:lnTo>
                    <a:lnTo>
                      <a:pt x="709" y="341"/>
                    </a:lnTo>
                    <a:lnTo>
                      <a:pt x="721" y="360"/>
                    </a:lnTo>
                    <a:lnTo>
                      <a:pt x="729" y="365"/>
                    </a:lnTo>
                    <a:lnTo>
                      <a:pt x="731" y="368"/>
                    </a:lnTo>
                    <a:lnTo>
                      <a:pt x="742" y="378"/>
                    </a:lnTo>
                    <a:lnTo>
                      <a:pt x="721" y="372"/>
                    </a:lnTo>
                    <a:lnTo>
                      <a:pt x="715" y="373"/>
                    </a:lnTo>
                    <a:lnTo>
                      <a:pt x="715" y="375"/>
                    </a:lnTo>
                    <a:lnTo>
                      <a:pt x="721" y="373"/>
                    </a:lnTo>
                    <a:lnTo>
                      <a:pt x="725" y="376"/>
                    </a:lnTo>
                    <a:lnTo>
                      <a:pt x="733" y="380"/>
                    </a:lnTo>
                    <a:lnTo>
                      <a:pt x="739" y="383"/>
                    </a:lnTo>
                    <a:lnTo>
                      <a:pt x="741" y="384"/>
                    </a:lnTo>
                    <a:lnTo>
                      <a:pt x="747" y="391"/>
                    </a:lnTo>
                    <a:lnTo>
                      <a:pt x="734" y="401"/>
                    </a:lnTo>
                    <a:lnTo>
                      <a:pt x="728" y="402"/>
                    </a:lnTo>
                    <a:lnTo>
                      <a:pt x="728" y="402"/>
                    </a:lnTo>
                    <a:lnTo>
                      <a:pt x="736" y="405"/>
                    </a:lnTo>
                    <a:lnTo>
                      <a:pt x="741" y="402"/>
                    </a:lnTo>
                    <a:lnTo>
                      <a:pt x="748" y="409"/>
                    </a:lnTo>
                    <a:lnTo>
                      <a:pt x="755" y="410"/>
                    </a:lnTo>
                    <a:lnTo>
                      <a:pt x="748" y="417"/>
                    </a:lnTo>
                    <a:lnTo>
                      <a:pt x="753" y="415"/>
                    </a:lnTo>
                    <a:lnTo>
                      <a:pt x="755" y="418"/>
                    </a:lnTo>
                    <a:lnTo>
                      <a:pt x="755" y="421"/>
                    </a:lnTo>
                    <a:lnTo>
                      <a:pt x="750" y="421"/>
                    </a:lnTo>
                    <a:lnTo>
                      <a:pt x="753" y="426"/>
                    </a:lnTo>
                    <a:lnTo>
                      <a:pt x="753" y="439"/>
                    </a:lnTo>
                    <a:lnTo>
                      <a:pt x="750" y="438"/>
                    </a:lnTo>
                    <a:lnTo>
                      <a:pt x="748" y="438"/>
                    </a:lnTo>
                    <a:lnTo>
                      <a:pt x="747" y="444"/>
                    </a:lnTo>
                    <a:lnTo>
                      <a:pt x="745" y="452"/>
                    </a:lnTo>
                    <a:lnTo>
                      <a:pt x="742" y="460"/>
                    </a:lnTo>
                    <a:lnTo>
                      <a:pt x="741" y="468"/>
                    </a:lnTo>
                    <a:lnTo>
                      <a:pt x="737" y="463"/>
                    </a:lnTo>
                    <a:lnTo>
                      <a:pt x="734" y="466"/>
                    </a:lnTo>
                    <a:lnTo>
                      <a:pt x="737" y="471"/>
                    </a:lnTo>
                    <a:lnTo>
                      <a:pt x="736" y="483"/>
                    </a:lnTo>
                    <a:lnTo>
                      <a:pt x="737" y="487"/>
                    </a:lnTo>
                    <a:lnTo>
                      <a:pt x="734" y="487"/>
                    </a:lnTo>
                    <a:lnTo>
                      <a:pt x="734" y="491"/>
                    </a:lnTo>
                    <a:lnTo>
                      <a:pt x="731" y="492"/>
                    </a:lnTo>
                    <a:lnTo>
                      <a:pt x="728" y="502"/>
                    </a:lnTo>
                    <a:lnTo>
                      <a:pt x="721" y="502"/>
                    </a:lnTo>
                    <a:lnTo>
                      <a:pt x="720" y="503"/>
                    </a:lnTo>
                    <a:lnTo>
                      <a:pt x="721" y="507"/>
                    </a:lnTo>
                    <a:lnTo>
                      <a:pt x="721" y="510"/>
                    </a:lnTo>
                    <a:lnTo>
                      <a:pt x="717" y="513"/>
                    </a:lnTo>
                    <a:lnTo>
                      <a:pt x="717" y="516"/>
                    </a:lnTo>
                    <a:lnTo>
                      <a:pt x="715" y="515"/>
                    </a:lnTo>
                    <a:lnTo>
                      <a:pt x="714" y="518"/>
                    </a:lnTo>
                    <a:lnTo>
                      <a:pt x="707" y="520"/>
                    </a:lnTo>
                    <a:lnTo>
                      <a:pt x="701" y="531"/>
                    </a:lnTo>
                    <a:lnTo>
                      <a:pt x="694" y="534"/>
                    </a:lnTo>
                    <a:lnTo>
                      <a:pt x="690" y="532"/>
                    </a:lnTo>
                    <a:lnTo>
                      <a:pt x="687" y="536"/>
                    </a:lnTo>
                    <a:lnTo>
                      <a:pt x="683" y="532"/>
                    </a:lnTo>
                    <a:lnTo>
                      <a:pt x="679" y="537"/>
                    </a:lnTo>
                    <a:lnTo>
                      <a:pt x="677" y="534"/>
                    </a:lnTo>
                    <a:lnTo>
                      <a:pt x="674" y="536"/>
                    </a:lnTo>
                    <a:lnTo>
                      <a:pt x="675" y="537"/>
                    </a:lnTo>
                    <a:lnTo>
                      <a:pt x="674" y="5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52" name="Freeform 305"/>
              <p:cNvSpPr/>
              <p:nvPr/>
            </p:nvSpPr>
            <p:spPr>
              <a:xfrm>
                <a:off x="6672240" y="2482920"/>
                <a:ext cx="52200" cy="522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52200"/>
                  <a:gd name="textAreaBottom" fmla="*/ 52560 h 52200"/>
                  <a:gd name="GluePoint1X" fmla="*/ 25 w 33"/>
                  <a:gd name="GluePoint1Y" fmla="*/ 1 h 33"/>
                  <a:gd name="GluePoint2X" fmla="*/ 25 w 33"/>
                  <a:gd name="GluePoint2Y" fmla="*/ 0 h 33"/>
                  <a:gd name="GluePoint3X" fmla="*/ 32 w 33"/>
                  <a:gd name="GluePoint3Y" fmla="*/ 1 h 33"/>
                  <a:gd name="GluePoint4X" fmla="*/ 33 w 33"/>
                  <a:gd name="GluePoint4Y" fmla="*/ 8 h 33"/>
                  <a:gd name="GluePoint5X" fmla="*/ 32 w 33"/>
                  <a:gd name="GluePoint5Y" fmla="*/ 11 h 33"/>
                  <a:gd name="GluePoint6X" fmla="*/ 29 w 33"/>
                  <a:gd name="GluePoint6Y" fmla="*/ 22 h 33"/>
                  <a:gd name="GluePoint7X" fmla="*/ 24 w 33"/>
                  <a:gd name="GluePoint7Y" fmla="*/ 29 h 33"/>
                  <a:gd name="GluePoint8X" fmla="*/ 21 w 33"/>
                  <a:gd name="GluePoint8Y" fmla="*/ 30 h 33"/>
                  <a:gd name="GluePoint9X" fmla="*/ 19 w 33"/>
                  <a:gd name="GluePoint9Y" fmla="*/ 33 h 33"/>
                  <a:gd name="GluePoint10X" fmla="*/ 5 w 33"/>
                  <a:gd name="GluePoint10Y" fmla="*/ 29 h 33"/>
                  <a:gd name="GluePoint11X" fmla="*/ 2 w 33"/>
                  <a:gd name="GluePoint11Y" fmla="*/ 25 h 33"/>
                  <a:gd name="GluePoint12X" fmla="*/ 0 w 33"/>
                  <a:gd name="GluePoint12Y" fmla="*/ 14 h 33"/>
                  <a:gd name="GluePoint13X" fmla="*/ 11 w 33"/>
                  <a:gd name="GluePoint13Y" fmla="*/ 3 h 33"/>
                  <a:gd name="GluePoint14X" fmla="*/ 25 w 33"/>
                  <a:gd name="GluePoint14Y" fmla="*/ 1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</a:cxnLst>
                <a:rect l="textAreaLeft" t="textAreaTop" r="textAreaRight" b="textAreaBottom"/>
                <a:pathLst>
                  <a:path w="33" h="33">
                    <a:moveTo>
                      <a:pt x="25" y="1"/>
                    </a:moveTo>
                    <a:lnTo>
                      <a:pt x="25" y="0"/>
                    </a:lnTo>
                    <a:lnTo>
                      <a:pt x="32" y="1"/>
                    </a:lnTo>
                    <a:lnTo>
                      <a:pt x="33" y="8"/>
                    </a:lnTo>
                    <a:lnTo>
                      <a:pt x="32" y="11"/>
                    </a:lnTo>
                    <a:lnTo>
                      <a:pt x="29" y="22"/>
                    </a:lnTo>
                    <a:lnTo>
                      <a:pt x="24" y="29"/>
                    </a:lnTo>
                    <a:lnTo>
                      <a:pt x="21" y="30"/>
                    </a:lnTo>
                    <a:lnTo>
                      <a:pt x="19" y="33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14"/>
                    </a:lnTo>
                    <a:lnTo>
                      <a:pt x="11" y="3"/>
                    </a:lnTo>
                    <a:lnTo>
                      <a:pt x="2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53" name="Freeform 306"/>
              <p:cNvSpPr/>
              <p:nvPr/>
            </p:nvSpPr>
            <p:spPr>
              <a:xfrm>
                <a:off x="6226200" y="241128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0 w 5"/>
                  <a:gd name="GluePoint1Y" fmla="*/ 0 h 6"/>
                  <a:gd name="GluePoint2X" fmla="*/ 1 w 5"/>
                  <a:gd name="GluePoint2Y" fmla="*/ 6 h 6"/>
                  <a:gd name="GluePoint3X" fmla="*/ 3 w 5"/>
                  <a:gd name="GluePoint3Y" fmla="*/ 6 h 6"/>
                  <a:gd name="GluePoint4X" fmla="*/ 5 w 5"/>
                  <a:gd name="GluePoint4Y" fmla="*/ 3 h 6"/>
                  <a:gd name="GluePoint5X" fmla="*/ 1 w 5"/>
                  <a:gd name="GluePoint5Y" fmla="*/ 0 h 6"/>
                  <a:gd name="GluePoint6X" fmla="*/ 0 w 5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0" y="0"/>
                    </a:moveTo>
                    <a:lnTo>
                      <a:pt x="1" y="6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54" name="Freeform 307"/>
              <p:cNvSpPr/>
              <p:nvPr/>
            </p:nvSpPr>
            <p:spPr>
              <a:xfrm>
                <a:off x="5686560" y="2039760"/>
                <a:ext cx="672840" cy="775800"/>
              </a:xfrm>
              <a:custGeom>
                <a:avLst/>
                <a:gdLst>
                  <a:gd name="textAreaLeft" fmla="*/ 0 w 672840"/>
                  <a:gd name="textAreaRight" fmla="*/ 673200 w 672840"/>
                  <a:gd name="textAreaTop" fmla="*/ 0 h 775800"/>
                  <a:gd name="textAreaBottom" fmla="*/ 776160 h 775800"/>
                  <a:gd name="GluePoint1X" fmla="*/ 25 w 424"/>
                  <a:gd name="GluePoint1Y" fmla="*/ 230 h 489"/>
                  <a:gd name="GluePoint2X" fmla="*/ 29 w 424"/>
                  <a:gd name="GluePoint2Y" fmla="*/ 238 h 489"/>
                  <a:gd name="GluePoint3X" fmla="*/ 40 w 424"/>
                  <a:gd name="GluePoint3Y" fmla="*/ 266 h 489"/>
                  <a:gd name="GluePoint4X" fmla="*/ 65 w 424"/>
                  <a:gd name="GluePoint4Y" fmla="*/ 240 h 489"/>
                  <a:gd name="GluePoint5X" fmla="*/ 70 w 424"/>
                  <a:gd name="GluePoint5Y" fmla="*/ 250 h 489"/>
                  <a:gd name="GluePoint6X" fmla="*/ 76 w 424"/>
                  <a:gd name="GluePoint6Y" fmla="*/ 287 h 489"/>
                  <a:gd name="GluePoint7X" fmla="*/ 87 w 424"/>
                  <a:gd name="GluePoint7Y" fmla="*/ 329 h 489"/>
                  <a:gd name="GluePoint8X" fmla="*/ 102 w 424"/>
                  <a:gd name="GluePoint8Y" fmla="*/ 364 h 489"/>
                  <a:gd name="GluePoint9X" fmla="*/ 124 w 424"/>
                  <a:gd name="GluePoint9Y" fmla="*/ 417 h 489"/>
                  <a:gd name="GluePoint10X" fmla="*/ 175 w 424"/>
                  <a:gd name="GluePoint10Y" fmla="*/ 483 h 489"/>
                  <a:gd name="GluePoint11X" fmla="*/ 199 w 424"/>
                  <a:gd name="GluePoint11Y" fmla="*/ 452 h 489"/>
                  <a:gd name="GluePoint12X" fmla="*/ 202 w 424"/>
                  <a:gd name="GluePoint12Y" fmla="*/ 393 h 489"/>
                  <a:gd name="GluePoint13X" fmla="*/ 205 w 424"/>
                  <a:gd name="GluePoint13Y" fmla="*/ 354 h 489"/>
                  <a:gd name="GluePoint14X" fmla="*/ 219 w 424"/>
                  <a:gd name="GluePoint14Y" fmla="*/ 346 h 489"/>
                  <a:gd name="GluePoint15X" fmla="*/ 273 w 424"/>
                  <a:gd name="GluePoint15Y" fmla="*/ 285 h 489"/>
                  <a:gd name="GluePoint16X" fmla="*/ 300 w 424"/>
                  <a:gd name="GluePoint16Y" fmla="*/ 250 h 489"/>
                  <a:gd name="GluePoint17X" fmla="*/ 313 w 424"/>
                  <a:gd name="GluePoint17Y" fmla="*/ 250 h 489"/>
                  <a:gd name="GluePoint18X" fmla="*/ 308 w 424"/>
                  <a:gd name="GluePoint18Y" fmla="*/ 224 h 489"/>
                  <a:gd name="GluePoint19X" fmla="*/ 297 w 424"/>
                  <a:gd name="GluePoint19Y" fmla="*/ 190 h 489"/>
                  <a:gd name="GluePoint20X" fmla="*/ 292 w 424"/>
                  <a:gd name="GluePoint20Y" fmla="*/ 177 h 489"/>
                  <a:gd name="GluePoint21X" fmla="*/ 308 w 424"/>
                  <a:gd name="GluePoint21Y" fmla="*/ 176 h 489"/>
                  <a:gd name="GluePoint22X" fmla="*/ 324 w 424"/>
                  <a:gd name="GluePoint22Y" fmla="*/ 189 h 489"/>
                  <a:gd name="GluePoint23X" fmla="*/ 343 w 424"/>
                  <a:gd name="GluePoint23Y" fmla="*/ 213 h 489"/>
                  <a:gd name="GluePoint24X" fmla="*/ 357 w 424"/>
                  <a:gd name="GluePoint24Y" fmla="*/ 214 h 489"/>
                  <a:gd name="GluePoint25X" fmla="*/ 376 w 424"/>
                  <a:gd name="GluePoint25Y" fmla="*/ 234 h 489"/>
                  <a:gd name="GluePoint26X" fmla="*/ 389 w 424"/>
                  <a:gd name="GluePoint26Y" fmla="*/ 213 h 489"/>
                  <a:gd name="GluePoint27X" fmla="*/ 397 w 424"/>
                  <a:gd name="GluePoint27Y" fmla="*/ 171 h 489"/>
                  <a:gd name="GluePoint28X" fmla="*/ 421 w 424"/>
                  <a:gd name="GluePoint28Y" fmla="*/ 155 h 489"/>
                  <a:gd name="GluePoint29X" fmla="*/ 419 w 424"/>
                  <a:gd name="GluePoint29Y" fmla="*/ 134 h 489"/>
                  <a:gd name="GluePoint30X" fmla="*/ 397 w 424"/>
                  <a:gd name="GluePoint30Y" fmla="*/ 115 h 489"/>
                  <a:gd name="GluePoint31X" fmla="*/ 341 w 424"/>
                  <a:gd name="GluePoint31Y" fmla="*/ 148 h 489"/>
                  <a:gd name="GluePoint32X" fmla="*/ 302 w 424"/>
                  <a:gd name="GluePoint32Y" fmla="*/ 161 h 489"/>
                  <a:gd name="GluePoint33X" fmla="*/ 295 w 424"/>
                  <a:gd name="GluePoint33Y" fmla="*/ 139 h 489"/>
                  <a:gd name="GluePoint34X" fmla="*/ 291 w 424"/>
                  <a:gd name="GluePoint34Y" fmla="*/ 163 h 489"/>
                  <a:gd name="GluePoint35X" fmla="*/ 210 w 424"/>
                  <a:gd name="GluePoint35Y" fmla="*/ 152 h 489"/>
                  <a:gd name="GluePoint36X" fmla="*/ 172 w 424"/>
                  <a:gd name="GluePoint36Y" fmla="*/ 132 h 489"/>
                  <a:gd name="GluePoint37X" fmla="*/ 165 w 424"/>
                  <a:gd name="GluePoint37Y" fmla="*/ 110 h 489"/>
                  <a:gd name="GluePoint38X" fmla="*/ 151 w 424"/>
                  <a:gd name="GluePoint38Y" fmla="*/ 89 h 489"/>
                  <a:gd name="GluePoint39X" fmla="*/ 133 w 424"/>
                  <a:gd name="GluePoint39Y" fmla="*/ 70 h 489"/>
                  <a:gd name="GluePoint40X" fmla="*/ 137 w 424"/>
                  <a:gd name="GluePoint40Y" fmla="*/ 63 h 489"/>
                  <a:gd name="GluePoint41X" fmla="*/ 138 w 424"/>
                  <a:gd name="GluePoint41Y" fmla="*/ 50 h 489"/>
                  <a:gd name="GluePoint42X" fmla="*/ 133 w 424"/>
                  <a:gd name="GluePoint42Y" fmla="*/ 34 h 489"/>
                  <a:gd name="GluePoint43X" fmla="*/ 140 w 424"/>
                  <a:gd name="GluePoint43Y" fmla="*/ 21 h 489"/>
                  <a:gd name="GluePoint44X" fmla="*/ 133 w 424"/>
                  <a:gd name="GluePoint44Y" fmla="*/ 7 h 489"/>
                  <a:gd name="GluePoint45X" fmla="*/ 106 w 424"/>
                  <a:gd name="GluePoint45Y" fmla="*/ 9 h 489"/>
                  <a:gd name="GluePoint46X" fmla="*/ 84 w 424"/>
                  <a:gd name="GluePoint46Y" fmla="*/ 23 h 489"/>
                  <a:gd name="GluePoint47X" fmla="*/ 51 w 424"/>
                  <a:gd name="GluePoint47Y" fmla="*/ 28 h 489"/>
                  <a:gd name="GluePoint48X" fmla="*/ 60 w 424"/>
                  <a:gd name="GluePoint48Y" fmla="*/ 44 h 489"/>
                  <a:gd name="GluePoint49X" fmla="*/ 73 w 424"/>
                  <a:gd name="GluePoint49Y" fmla="*/ 62 h 489"/>
                  <a:gd name="GluePoint50X" fmla="*/ 73 w 424"/>
                  <a:gd name="GluePoint50Y" fmla="*/ 76 h 489"/>
                  <a:gd name="GluePoint51X" fmla="*/ 73 w 424"/>
                  <a:gd name="GluePoint51Y" fmla="*/ 91 h 489"/>
                  <a:gd name="GluePoint52X" fmla="*/ 51 w 424"/>
                  <a:gd name="GluePoint52Y" fmla="*/ 129 h 489"/>
                  <a:gd name="GluePoint53X" fmla="*/ 14 w 424"/>
                  <a:gd name="GluePoint53Y" fmla="*/ 156 h 489"/>
                  <a:gd name="GluePoint54X" fmla="*/ 33 w 424"/>
                  <a:gd name="GluePoint54Y" fmla="*/ 182 h 489"/>
                  <a:gd name="GluePoint55X" fmla="*/ 38 w 424"/>
                  <a:gd name="GluePoint55Y" fmla="*/ 206 h 489"/>
                  <a:gd name="GluePoint56X" fmla="*/ 11 w 424"/>
                  <a:gd name="GluePoint56Y" fmla="*/ 206 h 489"/>
                  <a:gd name="GluePoint57X" fmla="*/ 0 w 424"/>
                  <a:gd name="GluePoint57Y" fmla="*/ 218 h 48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424" h="489">
                    <a:moveTo>
                      <a:pt x="0" y="218"/>
                    </a:moveTo>
                    <a:lnTo>
                      <a:pt x="3" y="218"/>
                    </a:lnTo>
                    <a:lnTo>
                      <a:pt x="8" y="226"/>
                    </a:lnTo>
                    <a:lnTo>
                      <a:pt x="14" y="230"/>
                    </a:lnTo>
                    <a:lnTo>
                      <a:pt x="25" y="230"/>
                    </a:lnTo>
                    <a:lnTo>
                      <a:pt x="32" y="229"/>
                    </a:lnTo>
                    <a:lnTo>
                      <a:pt x="35" y="226"/>
                    </a:lnTo>
                    <a:lnTo>
                      <a:pt x="35" y="227"/>
                    </a:lnTo>
                    <a:lnTo>
                      <a:pt x="33" y="234"/>
                    </a:lnTo>
                    <a:lnTo>
                      <a:pt x="29" y="238"/>
                    </a:lnTo>
                    <a:lnTo>
                      <a:pt x="19" y="240"/>
                    </a:lnTo>
                    <a:lnTo>
                      <a:pt x="16" y="238"/>
                    </a:lnTo>
                    <a:lnTo>
                      <a:pt x="16" y="240"/>
                    </a:lnTo>
                    <a:lnTo>
                      <a:pt x="16" y="245"/>
                    </a:lnTo>
                    <a:lnTo>
                      <a:pt x="40" y="266"/>
                    </a:lnTo>
                    <a:lnTo>
                      <a:pt x="51" y="266"/>
                    </a:lnTo>
                    <a:lnTo>
                      <a:pt x="62" y="261"/>
                    </a:lnTo>
                    <a:lnTo>
                      <a:pt x="63" y="255"/>
                    </a:lnTo>
                    <a:lnTo>
                      <a:pt x="63" y="238"/>
                    </a:lnTo>
                    <a:lnTo>
                      <a:pt x="65" y="240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0" y="243"/>
                    </a:lnTo>
                    <a:lnTo>
                      <a:pt x="68" y="247"/>
                    </a:lnTo>
                    <a:lnTo>
                      <a:pt x="70" y="250"/>
                    </a:lnTo>
                    <a:lnTo>
                      <a:pt x="71" y="253"/>
                    </a:lnTo>
                    <a:lnTo>
                      <a:pt x="71" y="259"/>
                    </a:lnTo>
                    <a:lnTo>
                      <a:pt x="73" y="261"/>
                    </a:lnTo>
                    <a:lnTo>
                      <a:pt x="76" y="272"/>
                    </a:lnTo>
                    <a:lnTo>
                      <a:pt x="76" y="287"/>
                    </a:lnTo>
                    <a:lnTo>
                      <a:pt x="78" y="298"/>
                    </a:lnTo>
                    <a:lnTo>
                      <a:pt x="79" y="296"/>
                    </a:lnTo>
                    <a:lnTo>
                      <a:pt x="81" y="296"/>
                    </a:lnTo>
                    <a:lnTo>
                      <a:pt x="81" y="309"/>
                    </a:lnTo>
                    <a:lnTo>
                      <a:pt x="87" y="329"/>
                    </a:lnTo>
                    <a:lnTo>
                      <a:pt x="91" y="343"/>
                    </a:lnTo>
                    <a:lnTo>
                      <a:pt x="98" y="356"/>
                    </a:lnTo>
                    <a:lnTo>
                      <a:pt x="100" y="361"/>
                    </a:lnTo>
                    <a:lnTo>
                      <a:pt x="103" y="361"/>
                    </a:lnTo>
                    <a:lnTo>
                      <a:pt x="102" y="364"/>
                    </a:lnTo>
                    <a:lnTo>
                      <a:pt x="105" y="370"/>
                    </a:lnTo>
                    <a:lnTo>
                      <a:pt x="105" y="370"/>
                    </a:lnTo>
                    <a:lnTo>
                      <a:pt x="110" y="375"/>
                    </a:lnTo>
                    <a:lnTo>
                      <a:pt x="118" y="393"/>
                    </a:lnTo>
                    <a:lnTo>
                      <a:pt x="124" y="417"/>
                    </a:lnTo>
                    <a:lnTo>
                      <a:pt x="135" y="430"/>
                    </a:lnTo>
                    <a:lnTo>
                      <a:pt x="152" y="475"/>
                    </a:lnTo>
                    <a:lnTo>
                      <a:pt x="164" y="489"/>
                    </a:lnTo>
                    <a:lnTo>
                      <a:pt x="168" y="489"/>
                    </a:lnTo>
                    <a:lnTo>
                      <a:pt x="175" y="483"/>
                    </a:lnTo>
                    <a:lnTo>
                      <a:pt x="176" y="473"/>
                    </a:lnTo>
                    <a:lnTo>
                      <a:pt x="187" y="470"/>
                    </a:lnTo>
                    <a:lnTo>
                      <a:pt x="186" y="464"/>
                    </a:lnTo>
                    <a:lnTo>
                      <a:pt x="192" y="452"/>
                    </a:lnTo>
                    <a:lnTo>
                      <a:pt x="199" y="452"/>
                    </a:lnTo>
                    <a:lnTo>
                      <a:pt x="197" y="428"/>
                    </a:lnTo>
                    <a:lnTo>
                      <a:pt x="203" y="401"/>
                    </a:lnTo>
                    <a:lnTo>
                      <a:pt x="202" y="396"/>
                    </a:lnTo>
                    <a:lnTo>
                      <a:pt x="199" y="393"/>
                    </a:lnTo>
                    <a:lnTo>
                      <a:pt x="202" y="393"/>
                    </a:lnTo>
                    <a:lnTo>
                      <a:pt x="199" y="383"/>
                    </a:lnTo>
                    <a:lnTo>
                      <a:pt x="199" y="377"/>
                    </a:lnTo>
                    <a:lnTo>
                      <a:pt x="195" y="364"/>
                    </a:lnTo>
                    <a:lnTo>
                      <a:pt x="199" y="356"/>
                    </a:lnTo>
                    <a:lnTo>
                      <a:pt x="205" y="354"/>
                    </a:lnTo>
                    <a:lnTo>
                      <a:pt x="206" y="356"/>
                    </a:lnTo>
                    <a:lnTo>
                      <a:pt x="210" y="354"/>
                    </a:lnTo>
                    <a:lnTo>
                      <a:pt x="211" y="351"/>
                    </a:lnTo>
                    <a:lnTo>
                      <a:pt x="213" y="346"/>
                    </a:lnTo>
                    <a:lnTo>
                      <a:pt x="219" y="346"/>
                    </a:lnTo>
                    <a:lnTo>
                      <a:pt x="226" y="343"/>
                    </a:lnTo>
                    <a:lnTo>
                      <a:pt x="229" y="333"/>
                    </a:lnTo>
                    <a:lnTo>
                      <a:pt x="253" y="309"/>
                    </a:lnTo>
                    <a:lnTo>
                      <a:pt x="262" y="293"/>
                    </a:lnTo>
                    <a:lnTo>
                      <a:pt x="273" y="285"/>
                    </a:lnTo>
                    <a:lnTo>
                      <a:pt x="281" y="282"/>
                    </a:lnTo>
                    <a:lnTo>
                      <a:pt x="291" y="269"/>
                    </a:lnTo>
                    <a:lnTo>
                      <a:pt x="287" y="261"/>
                    </a:lnTo>
                    <a:lnTo>
                      <a:pt x="289" y="256"/>
                    </a:lnTo>
                    <a:lnTo>
                      <a:pt x="300" y="250"/>
                    </a:lnTo>
                    <a:lnTo>
                      <a:pt x="303" y="243"/>
                    </a:lnTo>
                    <a:lnTo>
                      <a:pt x="305" y="251"/>
                    </a:lnTo>
                    <a:lnTo>
                      <a:pt x="308" y="255"/>
                    </a:lnTo>
                    <a:lnTo>
                      <a:pt x="313" y="253"/>
                    </a:lnTo>
                    <a:lnTo>
                      <a:pt x="313" y="250"/>
                    </a:lnTo>
                    <a:lnTo>
                      <a:pt x="314" y="253"/>
                    </a:lnTo>
                    <a:lnTo>
                      <a:pt x="316" y="253"/>
                    </a:lnTo>
                    <a:lnTo>
                      <a:pt x="311" y="237"/>
                    </a:lnTo>
                    <a:lnTo>
                      <a:pt x="310" y="232"/>
                    </a:lnTo>
                    <a:lnTo>
                      <a:pt x="308" y="224"/>
                    </a:lnTo>
                    <a:lnTo>
                      <a:pt x="305" y="216"/>
                    </a:lnTo>
                    <a:lnTo>
                      <a:pt x="303" y="205"/>
                    </a:lnTo>
                    <a:lnTo>
                      <a:pt x="292" y="197"/>
                    </a:lnTo>
                    <a:lnTo>
                      <a:pt x="294" y="192"/>
                    </a:lnTo>
                    <a:lnTo>
                      <a:pt x="297" y="190"/>
                    </a:lnTo>
                    <a:lnTo>
                      <a:pt x="297" y="189"/>
                    </a:lnTo>
                    <a:lnTo>
                      <a:pt x="303" y="189"/>
                    </a:lnTo>
                    <a:lnTo>
                      <a:pt x="302" y="184"/>
                    </a:lnTo>
                    <a:lnTo>
                      <a:pt x="295" y="182"/>
                    </a:lnTo>
                    <a:lnTo>
                      <a:pt x="292" y="177"/>
                    </a:lnTo>
                    <a:lnTo>
                      <a:pt x="297" y="166"/>
                    </a:lnTo>
                    <a:lnTo>
                      <a:pt x="302" y="173"/>
                    </a:lnTo>
                    <a:lnTo>
                      <a:pt x="302" y="168"/>
                    </a:lnTo>
                    <a:lnTo>
                      <a:pt x="303" y="168"/>
                    </a:lnTo>
                    <a:lnTo>
                      <a:pt x="308" y="176"/>
                    </a:lnTo>
                    <a:lnTo>
                      <a:pt x="310" y="174"/>
                    </a:lnTo>
                    <a:lnTo>
                      <a:pt x="311" y="176"/>
                    </a:lnTo>
                    <a:lnTo>
                      <a:pt x="313" y="171"/>
                    </a:lnTo>
                    <a:lnTo>
                      <a:pt x="318" y="184"/>
                    </a:lnTo>
                    <a:lnTo>
                      <a:pt x="324" y="189"/>
                    </a:lnTo>
                    <a:lnTo>
                      <a:pt x="346" y="189"/>
                    </a:lnTo>
                    <a:lnTo>
                      <a:pt x="357" y="192"/>
                    </a:lnTo>
                    <a:lnTo>
                      <a:pt x="353" y="203"/>
                    </a:lnTo>
                    <a:lnTo>
                      <a:pt x="343" y="210"/>
                    </a:lnTo>
                    <a:lnTo>
                      <a:pt x="343" y="213"/>
                    </a:lnTo>
                    <a:lnTo>
                      <a:pt x="346" y="222"/>
                    </a:lnTo>
                    <a:lnTo>
                      <a:pt x="349" y="222"/>
                    </a:lnTo>
                    <a:lnTo>
                      <a:pt x="354" y="227"/>
                    </a:lnTo>
                    <a:lnTo>
                      <a:pt x="356" y="219"/>
                    </a:lnTo>
                    <a:lnTo>
                      <a:pt x="357" y="214"/>
                    </a:lnTo>
                    <a:lnTo>
                      <a:pt x="359" y="214"/>
                    </a:lnTo>
                    <a:lnTo>
                      <a:pt x="367" y="229"/>
                    </a:lnTo>
                    <a:lnTo>
                      <a:pt x="372" y="248"/>
                    </a:lnTo>
                    <a:lnTo>
                      <a:pt x="380" y="243"/>
                    </a:lnTo>
                    <a:lnTo>
                      <a:pt x="376" y="234"/>
                    </a:lnTo>
                    <a:lnTo>
                      <a:pt x="376" y="230"/>
                    </a:lnTo>
                    <a:lnTo>
                      <a:pt x="380" y="229"/>
                    </a:lnTo>
                    <a:lnTo>
                      <a:pt x="378" y="216"/>
                    </a:lnTo>
                    <a:lnTo>
                      <a:pt x="380" y="213"/>
                    </a:lnTo>
                    <a:lnTo>
                      <a:pt x="389" y="213"/>
                    </a:lnTo>
                    <a:lnTo>
                      <a:pt x="391" y="211"/>
                    </a:lnTo>
                    <a:lnTo>
                      <a:pt x="394" y="195"/>
                    </a:lnTo>
                    <a:lnTo>
                      <a:pt x="394" y="189"/>
                    </a:lnTo>
                    <a:lnTo>
                      <a:pt x="400" y="179"/>
                    </a:lnTo>
                    <a:lnTo>
                      <a:pt x="397" y="171"/>
                    </a:lnTo>
                    <a:lnTo>
                      <a:pt x="399" y="166"/>
                    </a:lnTo>
                    <a:lnTo>
                      <a:pt x="405" y="161"/>
                    </a:lnTo>
                    <a:lnTo>
                      <a:pt x="408" y="155"/>
                    </a:lnTo>
                    <a:lnTo>
                      <a:pt x="416" y="153"/>
                    </a:lnTo>
                    <a:lnTo>
                      <a:pt x="421" y="155"/>
                    </a:lnTo>
                    <a:lnTo>
                      <a:pt x="421" y="145"/>
                    </a:lnTo>
                    <a:lnTo>
                      <a:pt x="424" y="142"/>
                    </a:lnTo>
                    <a:lnTo>
                      <a:pt x="424" y="137"/>
                    </a:lnTo>
                    <a:lnTo>
                      <a:pt x="421" y="134"/>
                    </a:lnTo>
                    <a:lnTo>
                      <a:pt x="419" y="134"/>
                    </a:lnTo>
                    <a:lnTo>
                      <a:pt x="407" y="132"/>
                    </a:lnTo>
                    <a:lnTo>
                      <a:pt x="407" y="124"/>
                    </a:lnTo>
                    <a:lnTo>
                      <a:pt x="402" y="123"/>
                    </a:lnTo>
                    <a:lnTo>
                      <a:pt x="402" y="118"/>
                    </a:lnTo>
                    <a:lnTo>
                      <a:pt x="397" y="115"/>
                    </a:lnTo>
                    <a:lnTo>
                      <a:pt x="388" y="119"/>
                    </a:lnTo>
                    <a:lnTo>
                      <a:pt x="376" y="118"/>
                    </a:lnTo>
                    <a:lnTo>
                      <a:pt x="359" y="136"/>
                    </a:lnTo>
                    <a:lnTo>
                      <a:pt x="341" y="144"/>
                    </a:lnTo>
                    <a:lnTo>
                      <a:pt x="341" y="148"/>
                    </a:lnTo>
                    <a:lnTo>
                      <a:pt x="349" y="152"/>
                    </a:lnTo>
                    <a:lnTo>
                      <a:pt x="349" y="158"/>
                    </a:lnTo>
                    <a:lnTo>
                      <a:pt x="348" y="160"/>
                    </a:lnTo>
                    <a:lnTo>
                      <a:pt x="314" y="163"/>
                    </a:lnTo>
                    <a:lnTo>
                      <a:pt x="302" y="161"/>
                    </a:lnTo>
                    <a:lnTo>
                      <a:pt x="299" y="155"/>
                    </a:lnTo>
                    <a:lnTo>
                      <a:pt x="302" y="152"/>
                    </a:lnTo>
                    <a:lnTo>
                      <a:pt x="299" y="150"/>
                    </a:lnTo>
                    <a:lnTo>
                      <a:pt x="297" y="144"/>
                    </a:lnTo>
                    <a:lnTo>
                      <a:pt x="295" y="139"/>
                    </a:lnTo>
                    <a:lnTo>
                      <a:pt x="287" y="142"/>
                    </a:lnTo>
                    <a:lnTo>
                      <a:pt x="286" y="148"/>
                    </a:lnTo>
                    <a:lnTo>
                      <a:pt x="287" y="156"/>
                    </a:lnTo>
                    <a:lnTo>
                      <a:pt x="287" y="158"/>
                    </a:lnTo>
                    <a:lnTo>
                      <a:pt x="291" y="163"/>
                    </a:lnTo>
                    <a:lnTo>
                      <a:pt x="291" y="168"/>
                    </a:lnTo>
                    <a:lnTo>
                      <a:pt x="278" y="169"/>
                    </a:lnTo>
                    <a:lnTo>
                      <a:pt x="245" y="161"/>
                    </a:lnTo>
                    <a:lnTo>
                      <a:pt x="232" y="153"/>
                    </a:lnTo>
                    <a:lnTo>
                      <a:pt x="210" y="152"/>
                    </a:lnTo>
                    <a:lnTo>
                      <a:pt x="205" y="147"/>
                    </a:lnTo>
                    <a:lnTo>
                      <a:pt x="191" y="142"/>
                    </a:lnTo>
                    <a:lnTo>
                      <a:pt x="178" y="132"/>
                    </a:lnTo>
                    <a:lnTo>
                      <a:pt x="173" y="131"/>
                    </a:lnTo>
                    <a:lnTo>
                      <a:pt x="172" y="132"/>
                    </a:lnTo>
                    <a:lnTo>
                      <a:pt x="168" y="128"/>
                    </a:lnTo>
                    <a:lnTo>
                      <a:pt x="165" y="128"/>
                    </a:lnTo>
                    <a:lnTo>
                      <a:pt x="165" y="124"/>
                    </a:lnTo>
                    <a:lnTo>
                      <a:pt x="167" y="118"/>
                    </a:lnTo>
                    <a:lnTo>
                      <a:pt x="165" y="110"/>
                    </a:lnTo>
                    <a:lnTo>
                      <a:pt x="172" y="102"/>
                    </a:lnTo>
                    <a:lnTo>
                      <a:pt x="175" y="102"/>
                    </a:lnTo>
                    <a:lnTo>
                      <a:pt x="157" y="94"/>
                    </a:lnTo>
                    <a:lnTo>
                      <a:pt x="156" y="91"/>
                    </a:lnTo>
                    <a:lnTo>
                      <a:pt x="151" y="89"/>
                    </a:lnTo>
                    <a:lnTo>
                      <a:pt x="148" y="87"/>
                    </a:lnTo>
                    <a:lnTo>
                      <a:pt x="141" y="87"/>
                    </a:lnTo>
                    <a:lnTo>
                      <a:pt x="140" y="84"/>
                    </a:lnTo>
                    <a:lnTo>
                      <a:pt x="135" y="79"/>
                    </a:lnTo>
                    <a:lnTo>
                      <a:pt x="133" y="70"/>
                    </a:lnTo>
                    <a:lnTo>
                      <a:pt x="129" y="66"/>
                    </a:lnTo>
                    <a:lnTo>
                      <a:pt x="127" y="62"/>
                    </a:lnTo>
                    <a:lnTo>
                      <a:pt x="130" y="58"/>
                    </a:lnTo>
                    <a:lnTo>
                      <a:pt x="135" y="63"/>
                    </a:lnTo>
                    <a:lnTo>
                      <a:pt x="137" y="63"/>
                    </a:lnTo>
                    <a:lnTo>
                      <a:pt x="138" y="60"/>
                    </a:lnTo>
                    <a:lnTo>
                      <a:pt x="141" y="60"/>
                    </a:lnTo>
                    <a:lnTo>
                      <a:pt x="143" y="57"/>
                    </a:lnTo>
                    <a:lnTo>
                      <a:pt x="138" y="54"/>
                    </a:lnTo>
                    <a:lnTo>
                      <a:pt x="138" y="50"/>
                    </a:lnTo>
                    <a:lnTo>
                      <a:pt x="133" y="49"/>
                    </a:lnTo>
                    <a:lnTo>
                      <a:pt x="130" y="45"/>
                    </a:lnTo>
                    <a:lnTo>
                      <a:pt x="130" y="39"/>
                    </a:lnTo>
                    <a:lnTo>
                      <a:pt x="127" y="36"/>
                    </a:lnTo>
                    <a:lnTo>
                      <a:pt x="133" y="34"/>
                    </a:lnTo>
                    <a:lnTo>
                      <a:pt x="135" y="33"/>
                    </a:lnTo>
                    <a:lnTo>
                      <a:pt x="135" y="28"/>
                    </a:lnTo>
                    <a:lnTo>
                      <a:pt x="138" y="28"/>
                    </a:lnTo>
                    <a:lnTo>
                      <a:pt x="137" y="25"/>
                    </a:lnTo>
                    <a:lnTo>
                      <a:pt x="140" y="21"/>
                    </a:lnTo>
                    <a:lnTo>
                      <a:pt x="141" y="9"/>
                    </a:lnTo>
                    <a:lnTo>
                      <a:pt x="140" y="7"/>
                    </a:lnTo>
                    <a:lnTo>
                      <a:pt x="137" y="10"/>
                    </a:lnTo>
                    <a:lnTo>
                      <a:pt x="135" y="5"/>
                    </a:lnTo>
                    <a:lnTo>
                      <a:pt x="133" y="7"/>
                    </a:lnTo>
                    <a:lnTo>
                      <a:pt x="130" y="5"/>
                    </a:lnTo>
                    <a:lnTo>
                      <a:pt x="129" y="2"/>
                    </a:lnTo>
                    <a:lnTo>
                      <a:pt x="122" y="0"/>
                    </a:lnTo>
                    <a:lnTo>
                      <a:pt x="116" y="2"/>
                    </a:lnTo>
                    <a:lnTo>
                      <a:pt x="106" y="9"/>
                    </a:lnTo>
                    <a:lnTo>
                      <a:pt x="102" y="9"/>
                    </a:lnTo>
                    <a:lnTo>
                      <a:pt x="95" y="15"/>
                    </a:lnTo>
                    <a:lnTo>
                      <a:pt x="94" y="21"/>
                    </a:lnTo>
                    <a:lnTo>
                      <a:pt x="87" y="21"/>
                    </a:lnTo>
                    <a:lnTo>
                      <a:pt x="84" y="23"/>
                    </a:lnTo>
                    <a:lnTo>
                      <a:pt x="81" y="23"/>
                    </a:lnTo>
                    <a:lnTo>
                      <a:pt x="76" y="25"/>
                    </a:lnTo>
                    <a:lnTo>
                      <a:pt x="56" y="18"/>
                    </a:lnTo>
                    <a:lnTo>
                      <a:pt x="51" y="21"/>
                    </a:lnTo>
                    <a:lnTo>
                      <a:pt x="51" y="28"/>
                    </a:lnTo>
                    <a:lnTo>
                      <a:pt x="54" y="29"/>
                    </a:lnTo>
                    <a:lnTo>
                      <a:pt x="52" y="33"/>
                    </a:lnTo>
                    <a:lnTo>
                      <a:pt x="59" y="34"/>
                    </a:lnTo>
                    <a:lnTo>
                      <a:pt x="56" y="39"/>
                    </a:lnTo>
                    <a:lnTo>
                      <a:pt x="60" y="44"/>
                    </a:lnTo>
                    <a:lnTo>
                      <a:pt x="57" y="47"/>
                    </a:lnTo>
                    <a:lnTo>
                      <a:pt x="65" y="52"/>
                    </a:lnTo>
                    <a:lnTo>
                      <a:pt x="65" y="55"/>
                    </a:lnTo>
                    <a:lnTo>
                      <a:pt x="70" y="55"/>
                    </a:lnTo>
                    <a:lnTo>
                      <a:pt x="73" y="62"/>
                    </a:lnTo>
                    <a:lnTo>
                      <a:pt x="81" y="62"/>
                    </a:lnTo>
                    <a:lnTo>
                      <a:pt x="83" y="66"/>
                    </a:lnTo>
                    <a:lnTo>
                      <a:pt x="83" y="70"/>
                    </a:lnTo>
                    <a:lnTo>
                      <a:pt x="73" y="71"/>
                    </a:lnTo>
                    <a:lnTo>
                      <a:pt x="73" y="76"/>
                    </a:lnTo>
                    <a:lnTo>
                      <a:pt x="76" y="81"/>
                    </a:lnTo>
                    <a:lnTo>
                      <a:pt x="75" y="84"/>
                    </a:lnTo>
                    <a:lnTo>
                      <a:pt x="79" y="87"/>
                    </a:lnTo>
                    <a:lnTo>
                      <a:pt x="76" y="87"/>
                    </a:lnTo>
                    <a:lnTo>
                      <a:pt x="73" y="91"/>
                    </a:lnTo>
                    <a:lnTo>
                      <a:pt x="68" y="100"/>
                    </a:lnTo>
                    <a:lnTo>
                      <a:pt x="68" y="105"/>
                    </a:lnTo>
                    <a:lnTo>
                      <a:pt x="62" y="107"/>
                    </a:lnTo>
                    <a:lnTo>
                      <a:pt x="57" y="123"/>
                    </a:lnTo>
                    <a:lnTo>
                      <a:pt x="51" y="129"/>
                    </a:lnTo>
                    <a:lnTo>
                      <a:pt x="44" y="142"/>
                    </a:lnTo>
                    <a:lnTo>
                      <a:pt x="35" y="144"/>
                    </a:lnTo>
                    <a:lnTo>
                      <a:pt x="32" y="145"/>
                    </a:lnTo>
                    <a:lnTo>
                      <a:pt x="25" y="140"/>
                    </a:lnTo>
                    <a:lnTo>
                      <a:pt x="14" y="156"/>
                    </a:lnTo>
                    <a:lnTo>
                      <a:pt x="16" y="164"/>
                    </a:lnTo>
                    <a:lnTo>
                      <a:pt x="25" y="168"/>
                    </a:lnTo>
                    <a:lnTo>
                      <a:pt x="25" y="177"/>
                    </a:lnTo>
                    <a:lnTo>
                      <a:pt x="29" y="181"/>
                    </a:lnTo>
                    <a:lnTo>
                      <a:pt x="33" y="182"/>
                    </a:lnTo>
                    <a:lnTo>
                      <a:pt x="35" y="187"/>
                    </a:lnTo>
                    <a:lnTo>
                      <a:pt x="43" y="197"/>
                    </a:lnTo>
                    <a:lnTo>
                      <a:pt x="41" y="203"/>
                    </a:lnTo>
                    <a:lnTo>
                      <a:pt x="44" y="205"/>
                    </a:lnTo>
                    <a:lnTo>
                      <a:pt x="38" y="206"/>
                    </a:lnTo>
                    <a:lnTo>
                      <a:pt x="35" y="203"/>
                    </a:lnTo>
                    <a:lnTo>
                      <a:pt x="29" y="208"/>
                    </a:lnTo>
                    <a:lnTo>
                      <a:pt x="24" y="208"/>
                    </a:lnTo>
                    <a:lnTo>
                      <a:pt x="22" y="205"/>
                    </a:lnTo>
                    <a:lnTo>
                      <a:pt x="11" y="206"/>
                    </a:lnTo>
                    <a:lnTo>
                      <a:pt x="9" y="205"/>
                    </a:lnTo>
                    <a:lnTo>
                      <a:pt x="9" y="211"/>
                    </a:lnTo>
                    <a:lnTo>
                      <a:pt x="2" y="211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55" name="Freeform 308"/>
              <p:cNvSpPr/>
              <p:nvPr/>
            </p:nvSpPr>
            <p:spPr>
              <a:xfrm>
                <a:off x="6345360" y="284004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3 w 3"/>
                  <a:gd name="GluePoint1Y" fmla="*/ 0 h 8"/>
                  <a:gd name="GluePoint2X" fmla="*/ 0 w 3"/>
                  <a:gd name="GluePoint2Y" fmla="*/ 1 h 8"/>
                  <a:gd name="GluePoint3X" fmla="*/ 1 w 3"/>
                  <a:gd name="GluePoint3Y" fmla="*/ 8 h 8"/>
                  <a:gd name="GluePoint4X" fmla="*/ 3 w 3"/>
                  <a:gd name="GluePoint4Y" fmla="*/ 6 h 8"/>
                  <a:gd name="GluePoint5X" fmla="*/ 3 w 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3" y="0"/>
                    </a:moveTo>
                    <a:lnTo>
                      <a:pt x="0" y="1"/>
                    </a:lnTo>
                    <a:lnTo>
                      <a:pt x="1" y="8"/>
                    </a:lnTo>
                    <a:lnTo>
                      <a:pt x="3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56" name="Freeform 309"/>
              <p:cNvSpPr/>
              <p:nvPr/>
            </p:nvSpPr>
            <p:spPr>
              <a:xfrm>
                <a:off x="6308640" y="2665440"/>
                <a:ext cx="7560" cy="56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56880"/>
                  <a:gd name="textAreaBottom" fmla="*/ 57240 h 56880"/>
                  <a:gd name="GluePoint1X" fmla="*/ 3 w 5"/>
                  <a:gd name="GluePoint1Y" fmla="*/ 0 h 36"/>
                  <a:gd name="GluePoint2X" fmla="*/ 2 w 5"/>
                  <a:gd name="GluePoint2Y" fmla="*/ 23 h 36"/>
                  <a:gd name="GluePoint3X" fmla="*/ 0 w 5"/>
                  <a:gd name="GluePoint3Y" fmla="*/ 29 h 36"/>
                  <a:gd name="GluePoint4X" fmla="*/ 2 w 5"/>
                  <a:gd name="GluePoint4Y" fmla="*/ 36 h 36"/>
                  <a:gd name="GluePoint5X" fmla="*/ 3 w 5"/>
                  <a:gd name="GluePoint5Y" fmla="*/ 36 h 36"/>
                  <a:gd name="GluePoint6X" fmla="*/ 3 w 5"/>
                  <a:gd name="GluePoint6Y" fmla="*/ 10 h 36"/>
                  <a:gd name="GluePoint7X" fmla="*/ 5 w 5"/>
                  <a:gd name="GluePoint7Y" fmla="*/ 9 h 36"/>
                  <a:gd name="GluePoint8X" fmla="*/ 5 w 5"/>
                  <a:gd name="GluePoint8Y" fmla="*/ 0 h 36"/>
                  <a:gd name="GluePoint9X" fmla="*/ 3 w 5"/>
                  <a:gd name="GluePoint9Y" fmla="*/ 0 h 3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36">
                    <a:moveTo>
                      <a:pt x="3" y="0"/>
                    </a:moveTo>
                    <a:lnTo>
                      <a:pt x="2" y="23"/>
                    </a:lnTo>
                    <a:lnTo>
                      <a:pt x="0" y="29"/>
                    </a:lnTo>
                    <a:lnTo>
                      <a:pt x="2" y="36"/>
                    </a:lnTo>
                    <a:lnTo>
                      <a:pt x="3" y="36"/>
                    </a:lnTo>
                    <a:lnTo>
                      <a:pt x="3" y="10"/>
                    </a:lnTo>
                    <a:lnTo>
                      <a:pt x="5" y="9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8440" bIns="28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57" name="Freeform 310"/>
              <p:cNvSpPr/>
              <p:nvPr/>
            </p:nvSpPr>
            <p:spPr>
              <a:xfrm>
                <a:off x="6004080" y="2770200"/>
                <a:ext cx="52200" cy="10764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107640"/>
                  <a:gd name="textAreaBottom" fmla="*/ 108000 h 107640"/>
                  <a:gd name="GluePoint1X" fmla="*/ 3 w 33"/>
                  <a:gd name="GluePoint1Y" fmla="*/ 0 h 68"/>
                  <a:gd name="GluePoint2X" fmla="*/ 2 w 33"/>
                  <a:gd name="GluePoint2Y" fmla="*/ 0 h 68"/>
                  <a:gd name="GluePoint3X" fmla="*/ 8 w 33"/>
                  <a:gd name="GluePoint3Y" fmla="*/ 7 h 68"/>
                  <a:gd name="GluePoint4X" fmla="*/ 5 w 33"/>
                  <a:gd name="GluePoint4Y" fmla="*/ 8 h 68"/>
                  <a:gd name="GluePoint5X" fmla="*/ 2 w 33"/>
                  <a:gd name="GluePoint5Y" fmla="*/ 31 h 68"/>
                  <a:gd name="GluePoint6X" fmla="*/ 0 w 33"/>
                  <a:gd name="GluePoint6Y" fmla="*/ 31 h 68"/>
                  <a:gd name="GluePoint7X" fmla="*/ 3 w 33"/>
                  <a:gd name="GluePoint7Y" fmla="*/ 53 h 68"/>
                  <a:gd name="GluePoint8X" fmla="*/ 10 w 33"/>
                  <a:gd name="GluePoint8Y" fmla="*/ 66 h 68"/>
                  <a:gd name="GluePoint9X" fmla="*/ 18 w 33"/>
                  <a:gd name="GluePoint9Y" fmla="*/ 68 h 68"/>
                  <a:gd name="GluePoint10X" fmla="*/ 29 w 33"/>
                  <a:gd name="GluePoint10Y" fmla="*/ 60 h 68"/>
                  <a:gd name="GluePoint11X" fmla="*/ 32 w 33"/>
                  <a:gd name="GluePoint11Y" fmla="*/ 55 h 68"/>
                  <a:gd name="GluePoint12X" fmla="*/ 33 w 33"/>
                  <a:gd name="GluePoint12Y" fmla="*/ 41 h 68"/>
                  <a:gd name="GluePoint13X" fmla="*/ 26 w 33"/>
                  <a:gd name="GluePoint13Y" fmla="*/ 25 h 68"/>
                  <a:gd name="GluePoint14X" fmla="*/ 16 w 33"/>
                  <a:gd name="GluePoint14Y" fmla="*/ 12 h 68"/>
                  <a:gd name="GluePoint15X" fmla="*/ 8 w 33"/>
                  <a:gd name="GluePoint15Y" fmla="*/ 2 h 68"/>
                  <a:gd name="GluePoint16X" fmla="*/ 3 w 33"/>
                  <a:gd name="GluePoint16Y" fmla="*/ 0 h 6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33" h="68">
                    <a:moveTo>
                      <a:pt x="3" y="0"/>
                    </a:moveTo>
                    <a:lnTo>
                      <a:pt x="2" y="0"/>
                    </a:lnTo>
                    <a:lnTo>
                      <a:pt x="8" y="7"/>
                    </a:lnTo>
                    <a:lnTo>
                      <a:pt x="5" y="8"/>
                    </a:lnTo>
                    <a:lnTo>
                      <a:pt x="2" y="31"/>
                    </a:lnTo>
                    <a:lnTo>
                      <a:pt x="0" y="31"/>
                    </a:lnTo>
                    <a:lnTo>
                      <a:pt x="3" y="53"/>
                    </a:lnTo>
                    <a:lnTo>
                      <a:pt x="10" y="66"/>
                    </a:lnTo>
                    <a:lnTo>
                      <a:pt x="18" y="68"/>
                    </a:lnTo>
                    <a:lnTo>
                      <a:pt x="29" y="60"/>
                    </a:lnTo>
                    <a:lnTo>
                      <a:pt x="32" y="55"/>
                    </a:lnTo>
                    <a:lnTo>
                      <a:pt x="33" y="41"/>
                    </a:lnTo>
                    <a:lnTo>
                      <a:pt x="26" y="25"/>
                    </a:lnTo>
                    <a:lnTo>
                      <a:pt x="16" y="12"/>
                    </a:lnTo>
                    <a:lnTo>
                      <a:pt x="8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58" name="Freeform 311"/>
              <p:cNvSpPr/>
              <p:nvPr/>
            </p:nvSpPr>
            <p:spPr>
              <a:xfrm>
                <a:off x="6939000" y="1968480"/>
                <a:ext cx="96480" cy="117000"/>
              </a:xfrm>
              <a:custGeom>
                <a:avLst/>
                <a:gdLst>
                  <a:gd name="textAreaLeft" fmla="*/ 0 w 96480"/>
                  <a:gd name="textAreaRight" fmla="*/ 96840 w 96480"/>
                  <a:gd name="textAreaTop" fmla="*/ 0 h 117000"/>
                  <a:gd name="textAreaBottom" fmla="*/ 117360 h 117000"/>
                  <a:gd name="GluePoint1X" fmla="*/ 2 w 61"/>
                  <a:gd name="GluePoint1Y" fmla="*/ 15 h 74"/>
                  <a:gd name="GluePoint2X" fmla="*/ 0 w 61"/>
                  <a:gd name="GluePoint2Y" fmla="*/ 15 h 74"/>
                  <a:gd name="GluePoint3X" fmla="*/ 5 w 61"/>
                  <a:gd name="GluePoint3Y" fmla="*/ 20 h 74"/>
                  <a:gd name="GluePoint4X" fmla="*/ 8 w 61"/>
                  <a:gd name="GluePoint4Y" fmla="*/ 23 h 74"/>
                  <a:gd name="GluePoint5X" fmla="*/ 8 w 61"/>
                  <a:gd name="GluePoint5Y" fmla="*/ 25 h 74"/>
                  <a:gd name="GluePoint6X" fmla="*/ 15 w 61"/>
                  <a:gd name="GluePoint6Y" fmla="*/ 31 h 74"/>
                  <a:gd name="GluePoint7X" fmla="*/ 10 w 61"/>
                  <a:gd name="GluePoint7Y" fmla="*/ 28 h 74"/>
                  <a:gd name="GluePoint8X" fmla="*/ 4 w 61"/>
                  <a:gd name="GluePoint8Y" fmla="*/ 31 h 74"/>
                  <a:gd name="GluePoint9X" fmla="*/ 5 w 61"/>
                  <a:gd name="GluePoint9Y" fmla="*/ 34 h 74"/>
                  <a:gd name="GluePoint10X" fmla="*/ 8 w 61"/>
                  <a:gd name="GluePoint10Y" fmla="*/ 36 h 74"/>
                  <a:gd name="GluePoint11X" fmla="*/ 10 w 61"/>
                  <a:gd name="GluePoint11Y" fmla="*/ 36 h 74"/>
                  <a:gd name="GluePoint12X" fmla="*/ 7 w 61"/>
                  <a:gd name="GluePoint12Y" fmla="*/ 33 h 74"/>
                  <a:gd name="GluePoint13X" fmla="*/ 10 w 61"/>
                  <a:gd name="GluePoint13Y" fmla="*/ 33 h 74"/>
                  <a:gd name="GluePoint14X" fmla="*/ 15 w 61"/>
                  <a:gd name="GluePoint14Y" fmla="*/ 42 h 74"/>
                  <a:gd name="GluePoint15X" fmla="*/ 19 w 61"/>
                  <a:gd name="GluePoint15Y" fmla="*/ 47 h 74"/>
                  <a:gd name="GluePoint16X" fmla="*/ 18 w 61"/>
                  <a:gd name="GluePoint16Y" fmla="*/ 52 h 74"/>
                  <a:gd name="GluePoint17X" fmla="*/ 19 w 61"/>
                  <a:gd name="GluePoint17Y" fmla="*/ 52 h 74"/>
                  <a:gd name="GluePoint18X" fmla="*/ 21 w 61"/>
                  <a:gd name="GluePoint18Y" fmla="*/ 65 h 74"/>
                  <a:gd name="GluePoint19X" fmla="*/ 23 w 61"/>
                  <a:gd name="GluePoint19Y" fmla="*/ 66 h 74"/>
                  <a:gd name="GluePoint20X" fmla="*/ 23 w 61"/>
                  <a:gd name="GluePoint20Y" fmla="*/ 65 h 74"/>
                  <a:gd name="GluePoint21X" fmla="*/ 24 w 61"/>
                  <a:gd name="GluePoint21Y" fmla="*/ 65 h 74"/>
                  <a:gd name="GluePoint22X" fmla="*/ 26 w 61"/>
                  <a:gd name="GluePoint22Y" fmla="*/ 70 h 74"/>
                  <a:gd name="GluePoint23X" fmla="*/ 23 w 61"/>
                  <a:gd name="GluePoint23Y" fmla="*/ 68 h 74"/>
                  <a:gd name="GluePoint24X" fmla="*/ 23 w 61"/>
                  <a:gd name="GluePoint24Y" fmla="*/ 73 h 74"/>
                  <a:gd name="GluePoint25X" fmla="*/ 24 w 61"/>
                  <a:gd name="GluePoint25Y" fmla="*/ 74 h 74"/>
                  <a:gd name="GluePoint26X" fmla="*/ 26 w 61"/>
                  <a:gd name="GluePoint26Y" fmla="*/ 71 h 74"/>
                  <a:gd name="GluePoint27X" fmla="*/ 27 w 61"/>
                  <a:gd name="GluePoint27Y" fmla="*/ 73 h 74"/>
                  <a:gd name="GluePoint28X" fmla="*/ 29 w 61"/>
                  <a:gd name="GluePoint28Y" fmla="*/ 70 h 74"/>
                  <a:gd name="GluePoint29X" fmla="*/ 32 w 61"/>
                  <a:gd name="GluePoint29Y" fmla="*/ 71 h 74"/>
                  <a:gd name="GluePoint30X" fmla="*/ 35 w 61"/>
                  <a:gd name="GluePoint30Y" fmla="*/ 66 h 74"/>
                  <a:gd name="GluePoint31X" fmla="*/ 35 w 61"/>
                  <a:gd name="GluePoint31Y" fmla="*/ 70 h 74"/>
                  <a:gd name="GluePoint32X" fmla="*/ 38 w 61"/>
                  <a:gd name="GluePoint32Y" fmla="*/ 71 h 74"/>
                  <a:gd name="GluePoint33X" fmla="*/ 38 w 61"/>
                  <a:gd name="GluePoint33Y" fmla="*/ 70 h 74"/>
                  <a:gd name="GluePoint34X" fmla="*/ 37 w 61"/>
                  <a:gd name="GluePoint34Y" fmla="*/ 65 h 74"/>
                  <a:gd name="GluePoint35X" fmla="*/ 40 w 61"/>
                  <a:gd name="GluePoint35Y" fmla="*/ 68 h 74"/>
                  <a:gd name="GluePoint36X" fmla="*/ 42 w 61"/>
                  <a:gd name="GluePoint36Y" fmla="*/ 65 h 74"/>
                  <a:gd name="GluePoint37X" fmla="*/ 40 w 61"/>
                  <a:gd name="GluePoint37Y" fmla="*/ 63 h 74"/>
                  <a:gd name="GluePoint38X" fmla="*/ 42 w 61"/>
                  <a:gd name="GluePoint38Y" fmla="*/ 62 h 74"/>
                  <a:gd name="GluePoint39X" fmla="*/ 48 w 61"/>
                  <a:gd name="GluePoint39Y" fmla="*/ 63 h 74"/>
                  <a:gd name="GluePoint40X" fmla="*/ 50 w 61"/>
                  <a:gd name="GluePoint40Y" fmla="*/ 65 h 74"/>
                  <a:gd name="GluePoint41X" fmla="*/ 51 w 61"/>
                  <a:gd name="GluePoint41Y" fmla="*/ 60 h 74"/>
                  <a:gd name="GluePoint42X" fmla="*/ 56 w 61"/>
                  <a:gd name="GluePoint42Y" fmla="*/ 60 h 74"/>
                  <a:gd name="GluePoint43X" fmla="*/ 61 w 61"/>
                  <a:gd name="GluePoint43Y" fmla="*/ 55 h 74"/>
                  <a:gd name="GluePoint44X" fmla="*/ 59 w 61"/>
                  <a:gd name="GluePoint44Y" fmla="*/ 44 h 74"/>
                  <a:gd name="GluePoint45X" fmla="*/ 58 w 61"/>
                  <a:gd name="GluePoint45Y" fmla="*/ 44 h 74"/>
                  <a:gd name="GluePoint46X" fmla="*/ 50 w 61"/>
                  <a:gd name="GluePoint46Y" fmla="*/ 29 h 74"/>
                  <a:gd name="GluePoint47X" fmla="*/ 43 w 61"/>
                  <a:gd name="GluePoint47Y" fmla="*/ 18 h 74"/>
                  <a:gd name="GluePoint48X" fmla="*/ 21 w 61"/>
                  <a:gd name="GluePoint48Y" fmla="*/ 0 h 74"/>
                  <a:gd name="GluePoint49X" fmla="*/ 16 w 61"/>
                  <a:gd name="GluePoint49Y" fmla="*/ 5 h 74"/>
                  <a:gd name="GluePoint50X" fmla="*/ 7 w 61"/>
                  <a:gd name="GluePoint50Y" fmla="*/ 7 h 74"/>
                  <a:gd name="GluePoint51X" fmla="*/ 2 w 61"/>
                  <a:gd name="GluePoint51Y" fmla="*/ 15 h 7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61" h="74">
                    <a:moveTo>
                      <a:pt x="2" y="15"/>
                    </a:moveTo>
                    <a:lnTo>
                      <a:pt x="0" y="15"/>
                    </a:lnTo>
                    <a:lnTo>
                      <a:pt x="5" y="20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15" y="31"/>
                    </a:lnTo>
                    <a:lnTo>
                      <a:pt x="10" y="28"/>
                    </a:lnTo>
                    <a:lnTo>
                      <a:pt x="4" y="31"/>
                    </a:lnTo>
                    <a:lnTo>
                      <a:pt x="5" y="34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7" y="33"/>
                    </a:lnTo>
                    <a:lnTo>
                      <a:pt x="10" y="33"/>
                    </a:lnTo>
                    <a:lnTo>
                      <a:pt x="15" y="42"/>
                    </a:lnTo>
                    <a:lnTo>
                      <a:pt x="19" y="47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1" y="65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6" y="70"/>
                    </a:lnTo>
                    <a:lnTo>
                      <a:pt x="23" y="68"/>
                    </a:lnTo>
                    <a:lnTo>
                      <a:pt x="23" y="73"/>
                    </a:lnTo>
                    <a:lnTo>
                      <a:pt x="24" y="74"/>
                    </a:lnTo>
                    <a:lnTo>
                      <a:pt x="26" y="71"/>
                    </a:lnTo>
                    <a:lnTo>
                      <a:pt x="27" y="73"/>
                    </a:lnTo>
                    <a:lnTo>
                      <a:pt x="29" y="70"/>
                    </a:lnTo>
                    <a:lnTo>
                      <a:pt x="32" y="71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8" y="71"/>
                    </a:lnTo>
                    <a:lnTo>
                      <a:pt x="38" y="70"/>
                    </a:lnTo>
                    <a:lnTo>
                      <a:pt x="37" y="65"/>
                    </a:lnTo>
                    <a:lnTo>
                      <a:pt x="40" y="68"/>
                    </a:lnTo>
                    <a:lnTo>
                      <a:pt x="42" y="65"/>
                    </a:lnTo>
                    <a:lnTo>
                      <a:pt x="40" y="63"/>
                    </a:lnTo>
                    <a:lnTo>
                      <a:pt x="42" y="62"/>
                    </a:lnTo>
                    <a:lnTo>
                      <a:pt x="48" y="63"/>
                    </a:lnTo>
                    <a:lnTo>
                      <a:pt x="50" y="65"/>
                    </a:lnTo>
                    <a:lnTo>
                      <a:pt x="51" y="60"/>
                    </a:lnTo>
                    <a:lnTo>
                      <a:pt x="56" y="60"/>
                    </a:lnTo>
                    <a:lnTo>
                      <a:pt x="61" y="55"/>
                    </a:lnTo>
                    <a:lnTo>
                      <a:pt x="59" y="44"/>
                    </a:lnTo>
                    <a:lnTo>
                      <a:pt x="58" y="44"/>
                    </a:lnTo>
                    <a:lnTo>
                      <a:pt x="50" y="29"/>
                    </a:lnTo>
                    <a:lnTo>
                      <a:pt x="43" y="18"/>
                    </a:lnTo>
                    <a:lnTo>
                      <a:pt x="21" y="0"/>
                    </a:lnTo>
                    <a:lnTo>
                      <a:pt x="16" y="5"/>
                    </a:lnTo>
                    <a:lnTo>
                      <a:pt x="7" y="7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59" name="Freeform 312"/>
              <p:cNvSpPr/>
              <p:nvPr/>
            </p:nvSpPr>
            <p:spPr>
              <a:xfrm>
                <a:off x="6988320" y="210996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0 w 9"/>
                  <a:gd name="GluePoint2Y" fmla="*/ 5 h 6"/>
                  <a:gd name="GluePoint3X" fmla="*/ 3 w 9"/>
                  <a:gd name="GluePoint3Y" fmla="*/ 6 h 6"/>
                  <a:gd name="GluePoint4X" fmla="*/ 7 w 9"/>
                  <a:gd name="GluePoint4Y" fmla="*/ 5 h 6"/>
                  <a:gd name="GluePoint5X" fmla="*/ 9 w 9"/>
                  <a:gd name="GluePoint5Y" fmla="*/ 1 h 6"/>
                  <a:gd name="GluePoint6X" fmla="*/ 7 w 9"/>
                  <a:gd name="GluePoint6Y" fmla="*/ 0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0" y="5"/>
                    </a:lnTo>
                    <a:lnTo>
                      <a:pt x="3" y="6"/>
                    </a:lnTo>
                    <a:lnTo>
                      <a:pt x="7" y="5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60" name="Freeform 313"/>
              <p:cNvSpPr/>
              <p:nvPr/>
            </p:nvSpPr>
            <p:spPr>
              <a:xfrm>
                <a:off x="6921360" y="2340000"/>
                <a:ext cx="34560" cy="918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1800"/>
                  <a:gd name="textAreaBottom" fmla="*/ 92160 h 91800"/>
                  <a:gd name="GluePoint1X" fmla="*/ 15 w 22"/>
                  <a:gd name="GluePoint1Y" fmla="*/ 0 h 58"/>
                  <a:gd name="GluePoint2X" fmla="*/ 22 w 22"/>
                  <a:gd name="GluePoint2Y" fmla="*/ 3 h 58"/>
                  <a:gd name="GluePoint3X" fmla="*/ 22 w 22"/>
                  <a:gd name="GluePoint3Y" fmla="*/ 11 h 58"/>
                  <a:gd name="GluePoint4X" fmla="*/ 22 w 22"/>
                  <a:gd name="GluePoint4Y" fmla="*/ 32 h 58"/>
                  <a:gd name="GluePoint5X" fmla="*/ 18 w 22"/>
                  <a:gd name="GluePoint5Y" fmla="*/ 48 h 58"/>
                  <a:gd name="GluePoint6X" fmla="*/ 18 w 22"/>
                  <a:gd name="GluePoint6Y" fmla="*/ 58 h 58"/>
                  <a:gd name="GluePoint7X" fmla="*/ 11 w 22"/>
                  <a:gd name="GluePoint7Y" fmla="*/ 49 h 58"/>
                  <a:gd name="GluePoint8X" fmla="*/ 5 w 22"/>
                  <a:gd name="GluePoint8Y" fmla="*/ 43 h 58"/>
                  <a:gd name="GluePoint9X" fmla="*/ 0 w 22"/>
                  <a:gd name="GluePoint9Y" fmla="*/ 29 h 58"/>
                  <a:gd name="GluePoint10X" fmla="*/ 2 w 22"/>
                  <a:gd name="GluePoint10Y" fmla="*/ 21 h 58"/>
                  <a:gd name="GluePoint11X" fmla="*/ 8 w 22"/>
                  <a:gd name="GluePoint11Y" fmla="*/ 4 h 58"/>
                  <a:gd name="GluePoint12X" fmla="*/ 15 w 22"/>
                  <a:gd name="GluePoint12Y" fmla="*/ 0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58">
                    <a:moveTo>
                      <a:pt x="15" y="0"/>
                    </a:moveTo>
                    <a:lnTo>
                      <a:pt x="22" y="3"/>
                    </a:lnTo>
                    <a:lnTo>
                      <a:pt x="22" y="11"/>
                    </a:lnTo>
                    <a:lnTo>
                      <a:pt x="22" y="32"/>
                    </a:lnTo>
                    <a:lnTo>
                      <a:pt x="18" y="48"/>
                    </a:lnTo>
                    <a:lnTo>
                      <a:pt x="18" y="58"/>
                    </a:lnTo>
                    <a:lnTo>
                      <a:pt x="11" y="49"/>
                    </a:lnTo>
                    <a:lnTo>
                      <a:pt x="5" y="43"/>
                    </a:lnTo>
                    <a:lnTo>
                      <a:pt x="0" y="29"/>
                    </a:lnTo>
                    <a:lnTo>
                      <a:pt x="2" y="21"/>
                    </a:lnTo>
                    <a:lnTo>
                      <a:pt x="8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61" name="Freeform 314"/>
              <p:cNvSpPr/>
              <p:nvPr/>
            </p:nvSpPr>
            <p:spPr>
              <a:xfrm>
                <a:off x="7156440" y="1778040"/>
                <a:ext cx="128160" cy="112320"/>
              </a:xfrm>
              <a:custGeom>
                <a:avLst/>
                <a:gdLst>
                  <a:gd name="textAreaLeft" fmla="*/ 0 w 128160"/>
                  <a:gd name="textAreaRight" fmla="*/ 128520 w 128160"/>
                  <a:gd name="textAreaTop" fmla="*/ 0 h 112320"/>
                  <a:gd name="textAreaBottom" fmla="*/ 112680 h 112320"/>
                  <a:gd name="GluePoint1X" fmla="*/ 62 w 81"/>
                  <a:gd name="GluePoint1Y" fmla="*/ 24 h 71"/>
                  <a:gd name="GluePoint2X" fmla="*/ 63 w 81"/>
                  <a:gd name="GluePoint2Y" fmla="*/ 21 h 71"/>
                  <a:gd name="GluePoint3X" fmla="*/ 65 w 81"/>
                  <a:gd name="GluePoint3Y" fmla="*/ 21 h 71"/>
                  <a:gd name="GluePoint4X" fmla="*/ 67 w 81"/>
                  <a:gd name="GluePoint4Y" fmla="*/ 29 h 71"/>
                  <a:gd name="GluePoint5X" fmla="*/ 73 w 81"/>
                  <a:gd name="GluePoint5Y" fmla="*/ 32 h 71"/>
                  <a:gd name="GluePoint6X" fmla="*/ 75 w 81"/>
                  <a:gd name="GluePoint6Y" fmla="*/ 37 h 71"/>
                  <a:gd name="GluePoint7X" fmla="*/ 81 w 81"/>
                  <a:gd name="GluePoint7Y" fmla="*/ 35 h 71"/>
                  <a:gd name="GluePoint8X" fmla="*/ 81 w 81"/>
                  <a:gd name="GluePoint8Y" fmla="*/ 38 h 71"/>
                  <a:gd name="GluePoint9X" fmla="*/ 76 w 81"/>
                  <a:gd name="GluePoint9Y" fmla="*/ 42 h 71"/>
                  <a:gd name="GluePoint10X" fmla="*/ 71 w 81"/>
                  <a:gd name="GluePoint10Y" fmla="*/ 42 h 71"/>
                  <a:gd name="GluePoint11X" fmla="*/ 71 w 81"/>
                  <a:gd name="GluePoint11Y" fmla="*/ 43 h 71"/>
                  <a:gd name="GluePoint12X" fmla="*/ 63 w 81"/>
                  <a:gd name="GluePoint12Y" fmla="*/ 43 h 71"/>
                  <a:gd name="GluePoint13X" fmla="*/ 60 w 81"/>
                  <a:gd name="GluePoint13Y" fmla="*/ 45 h 71"/>
                  <a:gd name="GluePoint14X" fmla="*/ 60 w 81"/>
                  <a:gd name="GluePoint14Y" fmla="*/ 48 h 71"/>
                  <a:gd name="GluePoint15X" fmla="*/ 62 w 81"/>
                  <a:gd name="GluePoint15Y" fmla="*/ 61 h 71"/>
                  <a:gd name="GluePoint16X" fmla="*/ 36 w 81"/>
                  <a:gd name="GluePoint16Y" fmla="*/ 50 h 71"/>
                  <a:gd name="GluePoint17X" fmla="*/ 32 w 81"/>
                  <a:gd name="GluePoint17Y" fmla="*/ 50 h 71"/>
                  <a:gd name="GluePoint18X" fmla="*/ 27 w 81"/>
                  <a:gd name="GluePoint18Y" fmla="*/ 53 h 71"/>
                  <a:gd name="GluePoint19X" fmla="*/ 16 w 81"/>
                  <a:gd name="GluePoint19Y" fmla="*/ 51 h 71"/>
                  <a:gd name="GluePoint20X" fmla="*/ 16 w 81"/>
                  <a:gd name="GluePoint20Y" fmla="*/ 55 h 71"/>
                  <a:gd name="GluePoint21X" fmla="*/ 19 w 81"/>
                  <a:gd name="GluePoint21Y" fmla="*/ 56 h 71"/>
                  <a:gd name="GluePoint22X" fmla="*/ 33 w 81"/>
                  <a:gd name="GluePoint22Y" fmla="*/ 63 h 71"/>
                  <a:gd name="GluePoint23X" fmla="*/ 33 w 81"/>
                  <a:gd name="GluePoint23Y" fmla="*/ 64 h 71"/>
                  <a:gd name="GluePoint24X" fmla="*/ 29 w 81"/>
                  <a:gd name="GluePoint24Y" fmla="*/ 64 h 71"/>
                  <a:gd name="GluePoint25X" fmla="*/ 24 w 81"/>
                  <a:gd name="GluePoint25Y" fmla="*/ 71 h 71"/>
                  <a:gd name="GluePoint26X" fmla="*/ 22 w 81"/>
                  <a:gd name="GluePoint26Y" fmla="*/ 69 h 71"/>
                  <a:gd name="GluePoint27X" fmla="*/ 21 w 81"/>
                  <a:gd name="GluePoint27Y" fmla="*/ 67 h 71"/>
                  <a:gd name="GluePoint28X" fmla="*/ 17 w 81"/>
                  <a:gd name="GluePoint28Y" fmla="*/ 59 h 71"/>
                  <a:gd name="GluePoint29X" fmla="*/ 9 w 81"/>
                  <a:gd name="GluePoint29Y" fmla="*/ 56 h 71"/>
                  <a:gd name="GluePoint30X" fmla="*/ 8 w 81"/>
                  <a:gd name="GluePoint30Y" fmla="*/ 50 h 71"/>
                  <a:gd name="GluePoint31X" fmla="*/ 11 w 81"/>
                  <a:gd name="GluePoint31Y" fmla="*/ 43 h 71"/>
                  <a:gd name="GluePoint32X" fmla="*/ 8 w 81"/>
                  <a:gd name="GluePoint32Y" fmla="*/ 37 h 71"/>
                  <a:gd name="GluePoint33X" fmla="*/ 21 w 81"/>
                  <a:gd name="GluePoint33Y" fmla="*/ 38 h 71"/>
                  <a:gd name="GluePoint34X" fmla="*/ 19 w 81"/>
                  <a:gd name="GluePoint34Y" fmla="*/ 35 h 71"/>
                  <a:gd name="GluePoint35X" fmla="*/ 16 w 81"/>
                  <a:gd name="GluePoint35Y" fmla="*/ 30 h 71"/>
                  <a:gd name="GluePoint36X" fmla="*/ 16 w 81"/>
                  <a:gd name="GluePoint36Y" fmla="*/ 24 h 71"/>
                  <a:gd name="GluePoint37X" fmla="*/ 9 w 81"/>
                  <a:gd name="GluePoint37Y" fmla="*/ 13 h 71"/>
                  <a:gd name="GluePoint38X" fmla="*/ 5 w 81"/>
                  <a:gd name="GluePoint38Y" fmla="*/ 8 h 71"/>
                  <a:gd name="GluePoint39X" fmla="*/ 0 w 81"/>
                  <a:gd name="GluePoint39Y" fmla="*/ 3 h 71"/>
                  <a:gd name="GluePoint40X" fmla="*/ 2 w 81"/>
                  <a:gd name="GluePoint40Y" fmla="*/ 0 h 71"/>
                  <a:gd name="GluePoint41X" fmla="*/ 5 w 81"/>
                  <a:gd name="GluePoint41Y" fmla="*/ 1 h 71"/>
                  <a:gd name="GluePoint42X" fmla="*/ 21 w 81"/>
                  <a:gd name="GluePoint42Y" fmla="*/ 11 h 71"/>
                  <a:gd name="GluePoint43X" fmla="*/ 36 w 81"/>
                  <a:gd name="GluePoint43Y" fmla="*/ 19 h 71"/>
                  <a:gd name="GluePoint44X" fmla="*/ 57 w 81"/>
                  <a:gd name="GluePoint44Y" fmla="*/ 26 h 71"/>
                  <a:gd name="GluePoint45X" fmla="*/ 62 w 81"/>
                  <a:gd name="GluePoint45Y" fmla="*/ 24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1" h="71">
                    <a:moveTo>
                      <a:pt x="62" y="24"/>
                    </a:moveTo>
                    <a:lnTo>
                      <a:pt x="63" y="21"/>
                    </a:lnTo>
                    <a:lnTo>
                      <a:pt x="65" y="21"/>
                    </a:lnTo>
                    <a:lnTo>
                      <a:pt x="67" y="29"/>
                    </a:lnTo>
                    <a:lnTo>
                      <a:pt x="73" y="32"/>
                    </a:lnTo>
                    <a:lnTo>
                      <a:pt x="75" y="37"/>
                    </a:lnTo>
                    <a:lnTo>
                      <a:pt x="81" y="35"/>
                    </a:lnTo>
                    <a:lnTo>
                      <a:pt x="81" y="38"/>
                    </a:lnTo>
                    <a:lnTo>
                      <a:pt x="76" y="42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63" y="43"/>
                    </a:lnTo>
                    <a:lnTo>
                      <a:pt x="60" y="45"/>
                    </a:lnTo>
                    <a:lnTo>
                      <a:pt x="60" y="48"/>
                    </a:lnTo>
                    <a:lnTo>
                      <a:pt x="62" y="61"/>
                    </a:lnTo>
                    <a:lnTo>
                      <a:pt x="36" y="50"/>
                    </a:lnTo>
                    <a:lnTo>
                      <a:pt x="32" y="50"/>
                    </a:lnTo>
                    <a:lnTo>
                      <a:pt x="27" y="53"/>
                    </a:lnTo>
                    <a:lnTo>
                      <a:pt x="16" y="51"/>
                    </a:lnTo>
                    <a:lnTo>
                      <a:pt x="16" y="55"/>
                    </a:lnTo>
                    <a:lnTo>
                      <a:pt x="19" y="56"/>
                    </a:lnTo>
                    <a:lnTo>
                      <a:pt x="33" y="63"/>
                    </a:lnTo>
                    <a:lnTo>
                      <a:pt x="33" y="64"/>
                    </a:lnTo>
                    <a:lnTo>
                      <a:pt x="29" y="64"/>
                    </a:lnTo>
                    <a:lnTo>
                      <a:pt x="24" y="71"/>
                    </a:lnTo>
                    <a:lnTo>
                      <a:pt x="22" y="69"/>
                    </a:lnTo>
                    <a:lnTo>
                      <a:pt x="21" y="67"/>
                    </a:lnTo>
                    <a:lnTo>
                      <a:pt x="17" y="59"/>
                    </a:lnTo>
                    <a:lnTo>
                      <a:pt x="9" y="56"/>
                    </a:lnTo>
                    <a:lnTo>
                      <a:pt x="8" y="50"/>
                    </a:lnTo>
                    <a:lnTo>
                      <a:pt x="11" y="43"/>
                    </a:lnTo>
                    <a:lnTo>
                      <a:pt x="8" y="37"/>
                    </a:lnTo>
                    <a:lnTo>
                      <a:pt x="21" y="38"/>
                    </a:lnTo>
                    <a:lnTo>
                      <a:pt x="19" y="35"/>
                    </a:lnTo>
                    <a:lnTo>
                      <a:pt x="16" y="30"/>
                    </a:lnTo>
                    <a:lnTo>
                      <a:pt x="16" y="24"/>
                    </a:lnTo>
                    <a:lnTo>
                      <a:pt x="9" y="13"/>
                    </a:lnTo>
                    <a:lnTo>
                      <a:pt x="5" y="8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21" y="11"/>
                    </a:lnTo>
                    <a:lnTo>
                      <a:pt x="36" y="19"/>
                    </a:lnTo>
                    <a:lnTo>
                      <a:pt x="57" y="26"/>
                    </a:lnTo>
                    <a:lnTo>
                      <a:pt x="62" y="2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62" name="Freeform 315"/>
              <p:cNvSpPr/>
              <p:nvPr/>
            </p:nvSpPr>
            <p:spPr>
              <a:xfrm>
                <a:off x="7085160" y="1887480"/>
                <a:ext cx="209160" cy="221760"/>
              </a:xfrm>
              <a:custGeom>
                <a:avLst/>
                <a:gdLst>
                  <a:gd name="textAreaLeft" fmla="*/ 0 w 209160"/>
                  <a:gd name="textAreaRight" fmla="*/ 209520 w 209160"/>
                  <a:gd name="textAreaTop" fmla="*/ 0 h 221760"/>
                  <a:gd name="textAreaBottom" fmla="*/ 222120 h 221760"/>
                  <a:gd name="GluePoint1X" fmla="*/ 86 w 132"/>
                  <a:gd name="GluePoint1Y" fmla="*/ 2 h 140"/>
                  <a:gd name="GluePoint2X" fmla="*/ 105 w 132"/>
                  <a:gd name="GluePoint2Y" fmla="*/ 22 h 140"/>
                  <a:gd name="GluePoint3X" fmla="*/ 118 w 132"/>
                  <a:gd name="GluePoint3Y" fmla="*/ 42 h 140"/>
                  <a:gd name="GluePoint4X" fmla="*/ 120 w 132"/>
                  <a:gd name="GluePoint4Y" fmla="*/ 55 h 140"/>
                  <a:gd name="GluePoint5X" fmla="*/ 113 w 132"/>
                  <a:gd name="GluePoint5Y" fmla="*/ 56 h 140"/>
                  <a:gd name="GluePoint6X" fmla="*/ 124 w 132"/>
                  <a:gd name="GluePoint6Y" fmla="*/ 79 h 140"/>
                  <a:gd name="GluePoint7X" fmla="*/ 126 w 132"/>
                  <a:gd name="GluePoint7Y" fmla="*/ 92 h 140"/>
                  <a:gd name="GluePoint8X" fmla="*/ 132 w 132"/>
                  <a:gd name="GluePoint8Y" fmla="*/ 101 h 140"/>
                  <a:gd name="GluePoint9X" fmla="*/ 126 w 132"/>
                  <a:gd name="GluePoint9Y" fmla="*/ 116 h 140"/>
                  <a:gd name="GluePoint10X" fmla="*/ 123 w 132"/>
                  <a:gd name="GluePoint10Y" fmla="*/ 101 h 140"/>
                  <a:gd name="GluePoint11X" fmla="*/ 121 w 132"/>
                  <a:gd name="GluePoint11Y" fmla="*/ 111 h 140"/>
                  <a:gd name="GluePoint12X" fmla="*/ 115 w 132"/>
                  <a:gd name="GluePoint12Y" fmla="*/ 119 h 140"/>
                  <a:gd name="GluePoint13X" fmla="*/ 110 w 132"/>
                  <a:gd name="GluePoint13Y" fmla="*/ 113 h 140"/>
                  <a:gd name="GluePoint14X" fmla="*/ 104 w 132"/>
                  <a:gd name="GluePoint14Y" fmla="*/ 121 h 140"/>
                  <a:gd name="GluePoint15X" fmla="*/ 89 w 132"/>
                  <a:gd name="GluePoint15Y" fmla="*/ 117 h 140"/>
                  <a:gd name="GluePoint16X" fmla="*/ 85 w 132"/>
                  <a:gd name="GluePoint16Y" fmla="*/ 117 h 140"/>
                  <a:gd name="GluePoint17X" fmla="*/ 80 w 132"/>
                  <a:gd name="GluePoint17Y" fmla="*/ 113 h 140"/>
                  <a:gd name="GluePoint18X" fmla="*/ 86 w 132"/>
                  <a:gd name="GluePoint18Y" fmla="*/ 124 h 140"/>
                  <a:gd name="GluePoint19X" fmla="*/ 85 w 132"/>
                  <a:gd name="GluePoint19Y" fmla="*/ 125 h 140"/>
                  <a:gd name="GluePoint20X" fmla="*/ 80 w 132"/>
                  <a:gd name="GluePoint20Y" fmla="*/ 138 h 140"/>
                  <a:gd name="GluePoint21X" fmla="*/ 72 w 132"/>
                  <a:gd name="GluePoint21Y" fmla="*/ 138 h 140"/>
                  <a:gd name="GluePoint22X" fmla="*/ 62 w 132"/>
                  <a:gd name="GluePoint22Y" fmla="*/ 125 h 140"/>
                  <a:gd name="GluePoint23X" fmla="*/ 62 w 132"/>
                  <a:gd name="GluePoint23Y" fmla="*/ 119 h 140"/>
                  <a:gd name="GluePoint24X" fmla="*/ 48 w 132"/>
                  <a:gd name="GluePoint24Y" fmla="*/ 117 h 140"/>
                  <a:gd name="GluePoint25X" fmla="*/ 40 w 132"/>
                  <a:gd name="GluePoint25Y" fmla="*/ 122 h 140"/>
                  <a:gd name="GluePoint26X" fmla="*/ 23 w 132"/>
                  <a:gd name="GluePoint26Y" fmla="*/ 125 h 140"/>
                  <a:gd name="GluePoint27X" fmla="*/ 13 w 132"/>
                  <a:gd name="GluePoint27Y" fmla="*/ 130 h 140"/>
                  <a:gd name="GluePoint28X" fmla="*/ 2 w 132"/>
                  <a:gd name="GluePoint28Y" fmla="*/ 130 h 140"/>
                  <a:gd name="GluePoint29X" fmla="*/ 7 w 132"/>
                  <a:gd name="GluePoint29Y" fmla="*/ 124 h 140"/>
                  <a:gd name="GluePoint30X" fmla="*/ 35 w 132"/>
                  <a:gd name="GluePoint30Y" fmla="*/ 105 h 140"/>
                  <a:gd name="GluePoint31X" fmla="*/ 53 w 132"/>
                  <a:gd name="GluePoint31Y" fmla="*/ 103 h 140"/>
                  <a:gd name="GluePoint32X" fmla="*/ 64 w 132"/>
                  <a:gd name="GluePoint32Y" fmla="*/ 101 h 140"/>
                  <a:gd name="GluePoint33X" fmla="*/ 64 w 132"/>
                  <a:gd name="GluePoint33Y" fmla="*/ 84 h 140"/>
                  <a:gd name="GluePoint34X" fmla="*/ 64 w 132"/>
                  <a:gd name="GluePoint34Y" fmla="*/ 69 h 140"/>
                  <a:gd name="GluePoint35X" fmla="*/ 67 w 132"/>
                  <a:gd name="GluePoint35Y" fmla="*/ 72 h 140"/>
                  <a:gd name="GluePoint36X" fmla="*/ 69 w 132"/>
                  <a:gd name="GluePoint36Y" fmla="*/ 82 h 140"/>
                  <a:gd name="GluePoint37X" fmla="*/ 83 w 132"/>
                  <a:gd name="GluePoint37Y" fmla="*/ 72 h 140"/>
                  <a:gd name="GluePoint38X" fmla="*/ 89 w 132"/>
                  <a:gd name="GluePoint38Y" fmla="*/ 61 h 140"/>
                  <a:gd name="GluePoint39X" fmla="*/ 86 w 132"/>
                  <a:gd name="GluePoint39Y" fmla="*/ 34 h 140"/>
                  <a:gd name="GluePoint40X" fmla="*/ 78 w 132"/>
                  <a:gd name="GluePoint40Y" fmla="*/ 27 h 140"/>
                  <a:gd name="GluePoint41X" fmla="*/ 75 w 132"/>
                  <a:gd name="GluePoint41Y" fmla="*/ 14 h 140"/>
                  <a:gd name="GluePoint42X" fmla="*/ 74 w 132"/>
                  <a:gd name="GluePoint42Y" fmla="*/ 8 h 140"/>
                  <a:gd name="GluePoint43X" fmla="*/ 83 w 132"/>
                  <a:gd name="GluePoint43Y" fmla="*/ 11 h 140"/>
                  <a:gd name="GluePoint44X" fmla="*/ 88 w 132"/>
                  <a:gd name="GluePoint44Y" fmla="*/ 10 h 140"/>
                  <a:gd name="GluePoint45X" fmla="*/ 81 w 132"/>
                  <a:gd name="GluePoint45Y" fmla="*/ 6 h 140"/>
                  <a:gd name="GluePoint46X" fmla="*/ 78 w 132"/>
                  <a:gd name="GluePoint46Y" fmla="*/ 0 h 1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</a:cxnLst>
                <a:rect l="textAreaLeft" t="textAreaTop" r="textAreaRight" b="textAreaBottom"/>
                <a:pathLst>
                  <a:path w="132" h="140">
                    <a:moveTo>
                      <a:pt x="83" y="2"/>
                    </a:moveTo>
                    <a:lnTo>
                      <a:pt x="86" y="2"/>
                    </a:lnTo>
                    <a:lnTo>
                      <a:pt x="94" y="13"/>
                    </a:lnTo>
                    <a:lnTo>
                      <a:pt x="105" y="22"/>
                    </a:lnTo>
                    <a:lnTo>
                      <a:pt x="115" y="35"/>
                    </a:lnTo>
                    <a:lnTo>
                      <a:pt x="118" y="42"/>
                    </a:lnTo>
                    <a:lnTo>
                      <a:pt x="116" y="43"/>
                    </a:lnTo>
                    <a:lnTo>
                      <a:pt x="120" y="55"/>
                    </a:lnTo>
                    <a:lnTo>
                      <a:pt x="116" y="55"/>
                    </a:lnTo>
                    <a:lnTo>
                      <a:pt x="113" y="56"/>
                    </a:lnTo>
                    <a:lnTo>
                      <a:pt x="115" y="61"/>
                    </a:lnTo>
                    <a:lnTo>
                      <a:pt x="124" y="79"/>
                    </a:lnTo>
                    <a:lnTo>
                      <a:pt x="124" y="80"/>
                    </a:lnTo>
                    <a:lnTo>
                      <a:pt x="126" y="92"/>
                    </a:lnTo>
                    <a:lnTo>
                      <a:pt x="128" y="96"/>
                    </a:lnTo>
                    <a:lnTo>
                      <a:pt x="132" y="101"/>
                    </a:lnTo>
                    <a:lnTo>
                      <a:pt x="131" y="109"/>
                    </a:lnTo>
                    <a:lnTo>
                      <a:pt x="126" y="116"/>
                    </a:lnTo>
                    <a:lnTo>
                      <a:pt x="123" y="106"/>
                    </a:lnTo>
                    <a:lnTo>
                      <a:pt x="123" y="101"/>
                    </a:lnTo>
                    <a:lnTo>
                      <a:pt x="120" y="101"/>
                    </a:lnTo>
                    <a:lnTo>
                      <a:pt x="121" y="111"/>
                    </a:lnTo>
                    <a:lnTo>
                      <a:pt x="115" y="108"/>
                    </a:lnTo>
                    <a:lnTo>
                      <a:pt x="115" y="119"/>
                    </a:lnTo>
                    <a:lnTo>
                      <a:pt x="113" y="119"/>
                    </a:lnTo>
                    <a:lnTo>
                      <a:pt x="110" y="113"/>
                    </a:lnTo>
                    <a:lnTo>
                      <a:pt x="107" y="113"/>
                    </a:lnTo>
                    <a:lnTo>
                      <a:pt x="104" y="121"/>
                    </a:lnTo>
                    <a:lnTo>
                      <a:pt x="88" y="121"/>
                    </a:lnTo>
                    <a:lnTo>
                      <a:pt x="89" y="117"/>
                    </a:lnTo>
                    <a:lnTo>
                      <a:pt x="85" y="116"/>
                    </a:lnTo>
                    <a:lnTo>
                      <a:pt x="85" y="117"/>
                    </a:lnTo>
                    <a:lnTo>
                      <a:pt x="83" y="116"/>
                    </a:lnTo>
                    <a:lnTo>
                      <a:pt x="80" y="113"/>
                    </a:lnTo>
                    <a:lnTo>
                      <a:pt x="80" y="119"/>
                    </a:lnTo>
                    <a:lnTo>
                      <a:pt x="86" y="124"/>
                    </a:lnTo>
                    <a:lnTo>
                      <a:pt x="88" y="127"/>
                    </a:lnTo>
                    <a:lnTo>
                      <a:pt x="85" y="125"/>
                    </a:lnTo>
                    <a:lnTo>
                      <a:pt x="81" y="129"/>
                    </a:lnTo>
                    <a:lnTo>
                      <a:pt x="80" y="138"/>
                    </a:lnTo>
                    <a:lnTo>
                      <a:pt x="77" y="140"/>
                    </a:lnTo>
                    <a:lnTo>
                      <a:pt x="72" y="138"/>
                    </a:lnTo>
                    <a:lnTo>
                      <a:pt x="64" y="130"/>
                    </a:lnTo>
                    <a:lnTo>
                      <a:pt x="62" y="125"/>
                    </a:lnTo>
                    <a:lnTo>
                      <a:pt x="64" y="121"/>
                    </a:lnTo>
                    <a:lnTo>
                      <a:pt x="62" y="119"/>
                    </a:lnTo>
                    <a:lnTo>
                      <a:pt x="58" y="121"/>
                    </a:lnTo>
                    <a:lnTo>
                      <a:pt x="48" y="117"/>
                    </a:lnTo>
                    <a:lnTo>
                      <a:pt x="42" y="124"/>
                    </a:lnTo>
                    <a:lnTo>
                      <a:pt x="40" y="122"/>
                    </a:lnTo>
                    <a:lnTo>
                      <a:pt x="26" y="127"/>
                    </a:lnTo>
                    <a:lnTo>
                      <a:pt x="23" y="125"/>
                    </a:lnTo>
                    <a:lnTo>
                      <a:pt x="21" y="133"/>
                    </a:lnTo>
                    <a:lnTo>
                      <a:pt x="13" y="130"/>
                    </a:lnTo>
                    <a:lnTo>
                      <a:pt x="8" y="132"/>
                    </a:lnTo>
                    <a:lnTo>
                      <a:pt x="2" y="130"/>
                    </a:lnTo>
                    <a:lnTo>
                      <a:pt x="0" y="125"/>
                    </a:lnTo>
                    <a:lnTo>
                      <a:pt x="7" y="124"/>
                    </a:lnTo>
                    <a:lnTo>
                      <a:pt x="20" y="105"/>
                    </a:lnTo>
                    <a:lnTo>
                      <a:pt x="35" y="105"/>
                    </a:lnTo>
                    <a:lnTo>
                      <a:pt x="51" y="101"/>
                    </a:lnTo>
                    <a:lnTo>
                      <a:pt x="53" y="103"/>
                    </a:lnTo>
                    <a:lnTo>
                      <a:pt x="61" y="105"/>
                    </a:lnTo>
                    <a:lnTo>
                      <a:pt x="64" y="101"/>
                    </a:lnTo>
                    <a:lnTo>
                      <a:pt x="59" y="92"/>
                    </a:lnTo>
                    <a:lnTo>
                      <a:pt x="64" y="84"/>
                    </a:lnTo>
                    <a:lnTo>
                      <a:pt x="61" y="72"/>
                    </a:lnTo>
                    <a:lnTo>
                      <a:pt x="64" y="69"/>
                    </a:lnTo>
                    <a:lnTo>
                      <a:pt x="67" y="71"/>
                    </a:lnTo>
                    <a:lnTo>
                      <a:pt x="67" y="72"/>
                    </a:lnTo>
                    <a:lnTo>
                      <a:pt x="64" y="77"/>
                    </a:lnTo>
                    <a:lnTo>
                      <a:pt x="69" y="82"/>
                    </a:lnTo>
                    <a:lnTo>
                      <a:pt x="74" y="82"/>
                    </a:lnTo>
                    <a:lnTo>
                      <a:pt x="83" y="72"/>
                    </a:lnTo>
                    <a:lnTo>
                      <a:pt x="86" y="63"/>
                    </a:lnTo>
                    <a:lnTo>
                      <a:pt x="89" y="61"/>
                    </a:lnTo>
                    <a:lnTo>
                      <a:pt x="89" y="45"/>
                    </a:lnTo>
                    <a:lnTo>
                      <a:pt x="86" y="34"/>
                    </a:lnTo>
                    <a:lnTo>
                      <a:pt x="85" y="29"/>
                    </a:lnTo>
                    <a:lnTo>
                      <a:pt x="78" y="27"/>
                    </a:lnTo>
                    <a:lnTo>
                      <a:pt x="80" y="22"/>
                    </a:lnTo>
                    <a:lnTo>
                      <a:pt x="75" y="14"/>
                    </a:lnTo>
                    <a:lnTo>
                      <a:pt x="77" y="11"/>
                    </a:lnTo>
                    <a:lnTo>
                      <a:pt x="74" y="8"/>
                    </a:lnTo>
                    <a:lnTo>
                      <a:pt x="75" y="5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86" y="3"/>
                    </a:lnTo>
                    <a:lnTo>
                      <a:pt x="81" y="6"/>
                    </a:lnTo>
                    <a:lnTo>
                      <a:pt x="80" y="3"/>
                    </a:lnTo>
                    <a:lnTo>
                      <a:pt x="78" y="0"/>
                    </a:lnTo>
                    <a:lnTo>
                      <a:pt x="83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63" name="Freeform 316"/>
              <p:cNvSpPr/>
              <p:nvPr/>
            </p:nvSpPr>
            <p:spPr>
              <a:xfrm>
                <a:off x="7122960" y="2085840"/>
                <a:ext cx="55080" cy="4572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45720"/>
                  <a:gd name="textAreaBottom" fmla="*/ 46080 h 45720"/>
                  <a:gd name="GluePoint1X" fmla="*/ 32 w 35"/>
                  <a:gd name="GluePoint1Y" fmla="*/ 18 h 29"/>
                  <a:gd name="GluePoint2X" fmla="*/ 24 w 35"/>
                  <a:gd name="GluePoint2Y" fmla="*/ 15 h 29"/>
                  <a:gd name="GluePoint3X" fmla="*/ 21 w 35"/>
                  <a:gd name="GluePoint3Y" fmla="*/ 16 h 29"/>
                  <a:gd name="GluePoint4X" fmla="*/ 19 w 35"/>
                  <a:gd name="GluePoint4Y" fmla="*/ 18 h 29"/>
                  <a:gd name="GluePoint5X" fmla="*/ 18 w 35"/>
                  <a:gd name="GluePoint5Y" fmla="*/ 28 h 29"/>
                  <a:gd name="GluePoint6X" fmla="*/ 16 w 35"/>
                  <a:gd name="GluePoint6Y" fmla="*/ 29 h 29"/>
                  <a:gd name="GluePoint7X" fmla="*/ 11 w 35"/>
                  <a:gd name="GluePoint7Y" fmla="*/ 25 h 29"/>
                  <a:gd name="GluePoint8X" fmla="*/ 7 w 35"/>
                  <a:gd name="GluePoint8Y" fmla="*/ 18 h 29"/>
                  <a:gd name="GluePoint9X" fmla="*/ 0 w 35"/>
                  <a:gd name="GluePoint9Y" fmla="*/ 16 h 29"/>
                  <a:gd name="GluePoint10X" fmla="*/ 7 w 35"/>
                  <a:gd name="GluePoint10Y" fmla="*/ 5 h 29"/>
                  <a:gd name="GluePoint11X" fmla="*/ 15 w 35"/>
                  <a:gd name="GluePoint11Y" fmla="*/ 7 h 29"/>
                  <a:gd name="GluePoint12X" fmla="*/ 21 w 35"/>
                  <a:gd name="GluePoint12Y" fmla="*/ 0 h 29"/>
                  <a:gd name="GluePoint13X" fmla="*/ 30 w 35"/>
                  <a:gd name="GluePoint13Y" fmla="*/ 2 h 29"/>
                  <a:gd name="GluePoint14X" fmla="*/ 35 w 35"/>
                  <a:gd name="GluePoint14Y" fmla="*/ 8 h 29"/>
                  <a:gd name="GluePoint15X" fmla="*/ 32 w 35"/>
                  <a:gd name="GluePoint15Y" fmla="*/ 18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35" h="29">
                    <a:moveTo>
                      <a:pt x="32" y="18"/>
                    </a:moveTo>
                    <a:lnTo>
                      <a:pt x="24" y="15"/>
                    </a:lnTo>
                    <a:lnTo>
                      <a:pt x="21" y="16"/>
                    </a:lnTo>
                    <a:lnTo>
                      <a:pt x="19" y="18"/>
                    </a:lnTo>
                    <a:lnTo>
                      <a:pt x="18" y="28"/>
                    </a:lnTo>
                    <a:lnTo>
                      <a:pt x="16" y="29"/>
                    </a:lnTo>
                    <a:lnTo>
                      <a:pt x="11" y="25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7" y="5"/>
                    </a:lnTo>
                    <a:lnTo>
                      <a:pt x="15" y="7"/>
                    </a:lnTo>
                    <a:lnTo>
                      <a:pt x="21" y="0"/>
                    </a:lnTo>
                    <a:lnTo>
                      <a:pt x="30" y="2"/>
                    </a:lnTo>
                    <a:lnTo>
                      <a:pt x="35" y="8"/>
                    </a:lnTo>
                    <a:lnTo>
                      <a:pt x="32" y="1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64" name="Freeform 317"/>
              <p:cNvSpPr/>
              <p:nvPr/>
            </p:nvSpPr>
            <p:spPr>
              <a:xfrm>
                <a:off x="7067520" y="2098800"/>
                <a:ext cx="58320" cy="7884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78840"/>
                  <a:gd name="textAreaBottom" fmla="*/ 79200 h 78840"/>
                  <a:gd name="GluePoint1X" fmla="*/ 13 w 37"/>
                  <a:gd name="GluePoint1Y" fmla="*/ 0 h 50"/>
                  <a:gd name="GluePoint2X" fmla="*/ 10 w 37"/>
                  <a:gd name="GluePoint2Y" fmla="*/ 0 h 50"/>
                  <a:gd name="GluePoint3X" fmla="*/ 8 w 37"/>
                  <a:gd name="GluePoint3Y" fmla="*/ 5 h 50"/>
                  <a:gd name="GluePoint4X" fmla="*/ 2 w 37"/>
                  <a:gd name="GluePoint4Y" fmla="*/ 7 h 50"/>
                  <a:gd name="GluePoint5X" fmla="*/ 0 w 37"/>
                  <a:gd name="GluePoint5Y" fmla="*/ 12 h 50"/>
                  <a:gd name="GluePoint6X" fmla="*/ 7 w 37"/>
                  <a:gd name="GluePoint6Y" fmla="*/ 17 h 50"/>
                  <a:gd name="GluePoint7X" fmla="*/ 7 w 37"/>
                  <a:gd name="GluePoint7Y" fmla="*/ 18 h 50"/>
                  <a:gd name="GluePoint8X" fmla="*/ 4 w 37"/>
                  <a:gd name="GluePoint8Y" fmla="*/ 15 h 50"/>
                  <a:gd name="GluePoint9X" fmla="*/ 7 w 37"/>
                  <a:gd name="GluePoint9Y" fmla="*/ 23 h 50"/>
                  <a:gd name="GluePoint10X" fmla="*/ 10 w 37"/>
                  <a:gd name="GluePoint10Y" fmla="*/ 20 h 50"/>
                  <a:gd name="GluePoint11X" fmla="*/ 13 w 37"/>
                  <a:gd name="GluePoint11Y" fmla="*/ 21 h 50"/>
                  <a:gd name="GluePoint12X" fmla="*/ 15 w 37"/>
                  <a:gd name="GluePoint12Y" fmla="*/ 20 h 50"/>
                  <a:gd name="GluePoint13X" fmla="*/ 10 w 37"/>
                  <a:gd name="GluePoint13Y" fmla="*/ 17 h 50"/>
                  <a:gd name="GluePoint14X" fmla="*/ 10 w 37"/>
                  <a:gd name="GluePoint14Y" fmla="*/ 13 h 50"/>
                  <a:gd name="GluePoint15X" fmla="*/ 10 w 37"/>
                  <a:gd name="GluePoint15Y" fmla="*/ 13 h 50"/>
                  <a:gd name="GluePoint16X" fmla="*/ 16 w 37"/>
                  <a:gd name="GluePoint16Y" fmla="*/ 20 h 50"/>
                  <a:gd name="GluePoint17X" fmla="*/ 19 w 37"/>
                  <a:gd name="GluePoint17Y" fmla="*/ 26 h 50"/>
                  <a:gd name="GluePoint18X" fmla="*/ 18 w 37"/>
                  <a:gd name="GluePoint18Y" fmla="*/ 34 h 50"/>
                  <a:gd name="GluePoint19X" fmla="*/ 23 w 37"/>
                  <a:gd name="GluePoint19Y" fmla="*/ 45 h 50"/>
                  <a:gd name="GluePoint20X" fmla="*/ 29 w 37"/>
                  <a:gd name="GluePoint20Y" fmla="*/ 49 h 50"/>
                  <a:gd name="GluePoint21X" fmla="*/ 26 w 37"/>
                  <a:gd name="GluePoint21Y" fmla="*/ 39 h 50"/>
                  <a:gd name="GluePoint22X" fmla="*/ 29 w 37"/>
                  <a:gd name="GluePoint22Y" fmla="*/ 39 h 50"/>
                  <a:gd name="GluePoint23X" fmla="*/ 27 w 37"/>
                  <a:gd name="GluePoint23Y" fmla="*/ 42 h 50"/>
                  <a:gd name="GluePoint24X" fmla="*/ 32 w 37"/>
                  <a:gd name="GluePoint24Y" fmla="*/ 50 h 50"/>
                  <a:gd name="GluePoint25X" fmla="*/ 35 w 37"/>
                  <a:gd name="GluePoint25Y" fmla="*/ 47 h 50"/>
                  <a:gd name="GluePoint26X" fmla="*/ 35 w 37"/>
                  <a:gd name="GluePoint26Y" fmla="*/ 42 h 50"/>
                  <a:gd name="GluePoint27X" fmla="*/ 37 w 37"/>
                  <a:gd name="GluePoint27Y" fmla="*/ 44 h 50"/>
                  <a:gd name="GluePoint28X" fmla="*/ 35 w 37"/>
                  <a:gd name="GluePoint28Y" fmla="*/ 26 h 50"/>
                  <a:gd name="GluePoint29X" fmla="*/ 37 w 37"/>
                  <a:gd name="GluePoint29Y" fmla="*/ 18 h 50"/>
                  <a:gd name="GluePoint30X" fmla="*/ 34 w 37"/>
                  <a:gd name="GluePoint30Y" fmla="*/ 12 h 50"/>
                  <a:gd name="GluePoint31X" fmla="*/ 29 w 37"/>
                  <a:gd name="GluePoint31Y" fmla="*/ 12 h 50"/>
                  <a:gd name="GluePoint32X" fmla="*/ 26 w 37"/>
                  <a:gd name="GluePoint32Y" fmla="*/ 4 h 50"/>
                  <a:gd name="GluePoint33X" fmla="*/ 21 w 37"/>
                  <a:gd name="GluePoint33Y" fmla="*/ 5 h 50"/>
                  <a:gd name="GluePoint34X" fmla="*/ 15 w 37"/>
                  <a:gd name="GluePoint34Y" fmla="*/ 0 h 50"/>
                  <a:gd name="GluePoint35X" fmla="*/ 13 w 37"/>
                  <a:gd name="GluePoint35Y" fmla="*/ 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</a:cxnLst>
                <a:rect l="textAreaLeft" t="textAreaTop" r="textAreaRight" b="textAreaBottom"/>
                <a:pathLst>
                  <a:path w="37" h="50">
                    <a:moveTo>
                      <a:pt x="13" y="0"/>
                    </a:moveTo>
                    <a:lnTo>
                      <a:pt x="10" y="0"/>
                    </a:lnTo>
                    <a:lnTo>
                      <a:pt x="8" y="5"/>
                    </a:lnTo>
                    <a:lnTo>
                      <a:pt x="2" y="7"/>
                    </a:lnTo>
                    <a:lnTo>
                      <a:pt x="0" y="12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4" y="15"/>
                    </a:lnTo>
                    <a:lnTo>
                      <a:pt x="7" y="23"/>
                    </a:lnTo>
                    <a:lnTo>
                      <a:pt x="10" y="20"/>
                    </a:lnTo>
                    <a:lnTo>
                      <a:pt x="13" y="21"/>
                    </a:lnTo>
                    <a:lnTo>
                      <a:pt x="15" y="20"/>
                    </a:lnTo>
                    <a:lnTo>
                      <a:pt x="10" y="17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6" y="20"/>
                    </a:lnTo>
                    <a:lnTo>
                      <a:pt x="19" y="26"/>
                    </a:lnTo>
                    <a:lnTo>
                      <a:pt x="18" y="34"/>
                    </a:lnTo>
                    <a:lnTo>
                      <a:pt x="23" y="45"/>
                    </a:lnTo>
                    <a:lnTo>
                      <a:pt x="29" y="49"/>
                    </a:lnTo>
                    <a:lnTo>
                      <a:pt x="26" y="39"/>
                    </a:lnTo>
                    <a:lnTo>
                      <a:pt x="29" y="39"/>
                    </a:lnTo>
                    <a:lnTo>
                      <a:pt x="27" y="42"/>
                    </a:lnTo>
                    <a:lnTo>
                      <a:pt x="32" y="50"/>
                    </a:lnTo>
                    <a:lnTo>
                      <a:pt x="35" y="47"/>
                    </a:lnTo>
                    <a:lnTo>
                      <a:pt x="35" y="42"/>
                    </a:lnTo>
                    <a:lnTo>
                      <a:pt x="37" y="44"/>
                    </a:lnTo>
                    <a:lnTo>
                      <a:pt x="35" y="26"/>
                    </a:lnTo>
                    <a:lnTo>
                      <a:pt x="37" y="18"/>
                    </a:lnTo>
                    <a:lnTo>
                      <a:pt x="34" y="12"/>
                    </a:lnTo>
                    <a:lnTo>
                      <a:pt x="29" y="12"/>
                    </a:lnTo>
                    <a:lnTo>
                      <a:pt x="26" y="4"/>
                    </a:lnTo>
                    <a:lnTo>
                      <a:pt x="21" y="5"/>
                    </a:lnTo>
                    <a:lnTo>
                      <a:pt x="15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65" name="Freeform 318"/>
              <p:cNvSpPr/>
              <p:nvPr/>
            </p:nvSpPr>
            <p:spPr>
              <a:xfrm>
                <a:off x="7085160" y="2138400"/>
                <a:ext cx="6120" cy="90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9000"/>
                  <a:gd name="textAreaBottom" fmla="*/ 9360 h 9000"/>
                  <a:gd name="GluePoint1X" fmla="*/ 0 w 4"/>
                  <a:gd name="GluePoint1Y" fmla="*/ 0 h 6"/>
                  <a:gd name="GluePoint2X" fmla="*/ 4 w 4"/>
                  <a:gd name="GluePoint2Y" fmla="*/ 6 h 6"/>
                  <a:gd name="GluePoint3X" fmla="*/ 4 w 4"/>
                  <a:gd name="GluePoint3Y" fmla="*/ 0 h 6"/>
                  <a:gd name="GluePoint4X" fmla="*/ 0 w 4"/>
                  <a:gd name="GluePoint4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6">
                    <a:moveTo>
                      <a:pt x="0" y="0"/>
                    </a:moveTo>
                    <a:lnTo>
                      <a:pt x="4" y="6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66" name="Freeform 319"/>
              <p:cNvSpPr/>
              <p:nvPr/>
            </p:nvSpPr>
            <p:spPr>
              <a:xfrm>
                <a:off x="4232160" y="927000"/>
                <a:ext cx="167760" cy="70920"/>
              </a:xfrm>
              <a:custGeom>
                <a:avLst/>
                <a:gdLst>
                  <a:gd name="textAreaLeft" fmla="*/ 0 w 167760"/>
                  <a:gd name="textAreaRight" fmla="*/ 168120 w 167760"/>
                  <a:gd name="textAreaTop" fmla="*/ 0 h 70920"/>
                  <a:gd name="textAreaBottom" fmla="*/ 71280 h 70920"/>
                  <a:gd name="GluePoint1X" fmla="*/ 44 w 106"/>
                  <a:gd name="GluePoint1Y" fmla="*/ 7 h 45"/>
                  <a:gd name="GluePoint2X" fmla="*/ 46 w 106"/>
                  <a:gd name="GluePoint2Y" fmla="*/ 12 h 45"/>
                  <a:gd name="GluePoint3X" fmla="*/ 55 w 106"/>
                  <a:gd name="GluePoint3Y" fmla="*/ 15 h 45"/>
                  <a:gd name="GluePoint4X" fmla="*/ 52 w 106"/>
                  <a:gd name="GluePoint4Y" fmla="*/ 12 h 45"/>
                  <a:gd name="GluePoint5X" fmla="*/ 47 w 106"/>
                  <a:gd name="GluePoint5Y" fmla="*/ 4 h 45"/>
                  <a:gd name="GluePoint6X" fmla="*/ 49 w 106"/>
                  <a:gd name="GluePoint6Y" fmla="*/ 2 h 45"/>
                  <a:gd name="GluePoint7X" fmla="*/ 52 w 106"/>
                  <a:gd name="GluePoint7Y" fmla="*/ 0 h 45"/>
                  <a:gd name="GluePoint8X" fmla="*/ 55 w 106"/>
                  <a:gd name="GluePoint8Y" fmla="*/ 2 h 45"/>
                  <a:gd name="GluePoint9X" fmla="*/ 68 w 106"/>
                  <a:gd name="GluePoint9Y" fmla="*/ 5 h 45"/>
                  <a:gd name="GluePoint10X" fmla="*/ 68 w 106"/>
                  <a:gd name="GluePoint10Y" fmla="*/ 8 h 45"/>
                  <a:gd name="GluePoint11X" fmla="*/ 71 w 106"/>
                  <a:gd name="GluePoint11Y" fmla="*/ 8 h 45"/>
                  <a:gd name="GluePoint12X" fmla="*/ 71 w 106"/>
                  <a:gd name="GluePoint12Y" fmla="*/ 7 h 45"/>
                  <a:gd name="GluePoint13X" fmla="*/ 79 w 106"/>
                  <a:gd name="GluePoint13Y" fmla="*/ 8 h 45"/>
                  <a:gd name="GluePoint14X" fmla="*/ 87 w 106"/>
                  <a:gd name="GluePoint14Y" fmla="*/ 12 h 45"/>
                  <a:gd name="GluePoint15X" fmla="*/ 104 w 106"/>
                  <a:gd name="GluePoint15Y" fmla="*/ 15 h 45"/>
                  <a:gd name="GluePoint16X" fmla="*/ 104 w 106"/>
                  <a:gd name="GluePoint16Y" fmla="*/ 18 h 45"/>
                  <a:gd name="GluePoint17X" fmla="*/ 88 w 106"/>
                  <a:gd name="GluePoint17Y" fmla="*/ 20 h 45"/>
                  <a:gd name="GluePoint18X" fmla="*/ 84 w 106"/>
                  <a:gd name="GluePoint18Y" fmla="*/ 21 h 45"/>
                  <a:gd name="GluePoint19X" fmla="*/ 84 w 106"/>
                  <a:gd name="GluePoint19Y" fmla="*/ 26 h 45"/>
                  <a:gd name="GluePoint20X" fmla="*/ 81 w 106"/>
                  <a:gd name="GluePoint20Y" fmla="*/ 29 h 45"/>
                  <a:gd name="GluePoint21X" fmla="*/ 73 w 106"/>
                  <a:gd name="GluePoint21Y" fmla="*/ 34 h 45"/>
                  <a:gd name="GluePoint22X" fmla="*/ 71 w 106"/>
                  <a:gd name="GluePoint22Y" fmla="*/ 36 h 45"/>
                  <a:gd name="GluePoint23X" fmla="*/ 71 w 106"/>
                  <a:gd name="GluePoint23Y" fmla="*/ 41 h 45"/>
                  <a:gd name="GluePoint24X" fmla="*/ 69 w 106"/>
                  <a:gd name="GluePoint24Y" fmla="*/ 44 h 45"/>
                  <a:gd name="GluePoint25X" fmla="*/ 61 w 106"/>
                  <a:gd name="GluePoint25Y" fmla="*/ 45 h 45"/>
                  <a:gd name="GluePoint26X" fmla="*/ 54 w 106"/>
                  <a:gd name="GluePoint26Y" fmla="*/ 41 h 45"/>
                  <a:gd name="GluePoint27X" fmla="*/ 61 w 106"/>
                  <a:gd name="GluePoint27Y" fmla="*/ 39 h 45"/>
                  <a:gd name="GluePoint28X" fmla="*/ 41 w 106"/>
                  <a:gd name="GluePoint28Y" fmla="*/ 37 h 45"/>
                  <a:gd name="GluePoint29X" fmla="*/ 38 w 106"/>
                  <a:gd name="GluePoint29Y" fmla="*/ 34 h 45"/>
                  <a:gd name="GluePoint30X" fmla="*/ 44 w 106"/>
                  <a:gd name="GluePoint30Y" fmla="*/ 31 h 45"/>
                  <a:gd name="GluePoint31X" fmla="*/ 65 w 106"/>
                  <a:gd name="GluePoint31Y" fmla="*/ 29 h 45"/>
                  <a:gd name="GluePoint32X" fmla="*/ 63 w 106"/>
                  <a:gd name="GluePoint32Y" fmla="*/ 28 h 45"/>
                  <a:gd name="GluePoint33X" fmla="*/ 33 w 106"/>
                  <a:gd name="GluePoint33Y" fmla="*/ 29 h 45"/>
                  <a:gd name="GluePoint34X" fmla="*/ 38 w 106"/>
                  <a:gd name="GluePoint34Y" fmla="*/ 28 h 45"/>
                  <a:gd name="GluePoint35X" fmla="*/ 46 w 106"/>
                  <a:gd name="GluePoint35Y" fmla="*/ 26 h 45"/>
                  <a:gd name="GluePoint36X" fmla="*/ 58 w 106"/>
                  <a:gd name="GluePoint36Y" fmla="*/ 21 h 45"/>
                  <a:gd name="GluePoint37X" fmla="*/ 60 w 106"/>
                  <a:gd name="GluePoint37Y" fmla="*/ 18 h 45"/>
                  <a:gd name="GluePoint38X" fmla="*/ 57 w 106"/>
                  <a:gd name="GluePoint38Y" fmla="*/ 20 h 45"/>
                  <a:gd name="GluePoint39X" fmla="*/ 46 w 106"/>
                  <a:gd name="GluePoint39Y" fmla="*/ 20 h 45"/>
                  <a:gd name="GluePoint40X" fmla="*/ 47 w 106"/>
                  <a:gd name="GluePoint40Y" fmla="*/ 16 h 45"/>
                  <a:gd name="GluePoint41X" fmla="*/ 42 w 106"/>
                  <a:gd name="GluePoint41Y" fmla="*/ 18 h 45"/>
                  <a:gd name="GluePoint42X" fmla="*/ 39 w 106"/>
                  <a:gd name="GluePoint42Y" fmla="*/ 18 h 45"/>
                  <a:gd name="GluePoint43X" fmla="*/ 41 w 106"/>
                  <a:gd name="GluePoint43Y" fmla="*/ 21 h 45"/>
                  <a:gd name="GluePoint44X" fmla="*/ 36 w 106"/>
                  <a:gd name="GluePoint44Y" fmla="*/ 23 h 45"/>
                  <a:gd name="GluePoint45X" fmla="*/ 25 w 106"/>
                  <a:gd name="GluePoint45Y" fmla="*/ 24 h 45"/>
                  <a:gd name="GluePoint46X" fmla="*/ 25 w 106"/>
                  <a:gd name="GluePoint46Y" fmla="*/ 23 h 45"/>
                  <a:gd name="GluePoint47X" fmla="*/ 19 w 106"/>
                  <a:gd name="GluePoint47Y" fmla="*/ 21 h 45"/>
                  <a:gd name="GluePoint48X" fmla="*/ 14 w 106"/>
                  <a:gd name="GluePoint48Y" fmla="*/ 18 h 45"/>
                  <a:gd name="GluePoint49X" fmla="*/ 7 w 106"/>
                  <a:gd name="GluePoint49Y" fmla="*/ 15 h 45"/>
                  <a:gd name="GluePoint50X" fmla="*/ 17 w 106"/>
                  <a:gd name="GluePoint50Y" fmla="*/ 15 h 45"/>
                  <a:gd name="GluePoint51X" fmla="*/ 12 w 106"/>
                  <a:gd name="GluePoint51Y" fmla="*/ 10 h 45"/>
                  <a:gd name="GluePoint52X" fmla="*/ 9 w 106"/>
                  <a:gd name="GluePoint52Y" fmla="*/ 12 h 45"/>
                  <a:gd name="GluePoint53X" fmla="*/ 1 w 106"/>
                  <a:gd name="GluePoint53Y" fmla="*/ 10 h 45"/>
                  <a:gd name="GluePoint54X" fmla="*/ 3 w 106"/>
                  <a:gd name="GluePoint54Y" fmla="*/ 7 h 45"/>
                  <a:gd name="GluePoint55X" fmla="*/ 4 w 106"/>
                  <a:gd name="GluePoint55Y" fmla="*/ 7 h 45"/>
                  <a:gd name="GluePoint56X" fmla="*/ 7 w 106"/>
                  <a:gd name="GluePoint56Y" fmla="*/ 4 h 45"/>
                  <a:gd name="GluePoint57X" fmla="*/ 12 w 106"/>
                  <a:gd name="GluePoint57Y" fmla="*/ 4 h 45"/>
                  <a:gd name="GluePoint58X" fmla="*/ 28 w 106"/>
                  <a:gd name="GluePoint58Y" fmla="*/ 4 h 45"/>
                  <a:gd name="GluePoint59X" fmla="*/ 28 w 106"/>
                  <a:gd name="GluePoint59Y" fmla="*/ 5 h 45"/>
                  <a:gd name="GluePoint60X" fmla="*/ 23 w 106"/>
                  <a:gd name="GluePoint60Y" fmla="*/ 7 h 45"/>
                  <a:gd name="GluePoint61X" fmla="*/ 27 w 106"/>
                  <a:gd name="GluePoint61Y" fmla="*/ 8 h 45"/>
                  <a:gd name="GluePoint62X" fmla="*/ 30 w 106"/>
                  <a:gd name="GluePoint62Y" fmla="*/ 7 h 45"/>
                  <a:gd name="GluePoint63X" fmla="*/ 38 w 106"/>
                  <a:gd name="GluePoint63Y" fmla="*/ 4 h 4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6" h="45">
                    <a:moveTo>
                      <a:pt x="38" y="4"/>
                    </a:moveTo>
                    <a:lnTo>
                      <a:pt x="44" y="7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49" y="12"/>
                    </a:lnTo>
                    <a:lnTo>
                      <a:pt x="55" y="15"/>
                    </a:lnTo>
                    <a:lnTo>
                      <a:pt x="57" y="15"/>
                    </a:lnTo>
                    <a:lnTo>
                      <a:pt x="52" y="12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60" y="2"/>
                    </a:lnTo>
                    <a:lnTo>
                      <a:pt x="68" y="5"/>
                    </a:lnTo>
                    <a:lnTo>
                      <a:pt x="65" y="7"/>
                    </a:lnTo>
                    <a:lnTo>
                      <a:pt x="68" y="8"/>
                    </a:lnTo>
                    <a:lnTo>
                      <a:pt x="66" y="10"/>
                    </a:lnTo>
                    <a:lnTo>
                      <a:pt x="71" y="8"/>
                    </a:lnTo>
                    <a:lnTo>
                      <a:pt x="69" y="7"/>
                    </a:lnTo>
                    <a:lnTo>
                      <a:pt x="71" y="7"/>
                    </a:lnTo>
                    <a:lnTo>
                      <a:pt x="74" y="7"/>
                    </a:lnTo>
                    <a:lnTo>
                      <a:pt x="79" y="8"/>
                    </a:lnTo>
                    <a:lnTo>
                      <a:pt x="79" y="12"/>
                    </a:lnTo>
                    <a:lnTo>
                      <a:pt x="87" y="12"/>
                    </a:lnTo>
                    <a:lnTo>
                      <a:pt x="95" y="15"/>
                    </a:lnTo>
                    <a:lnTo>
                      <a:pt x="104" y="15"/>
                    </a:lnTo>
                    <a:lnTo>
                      <a:pt x="106" y="16"/>
                    </a:lnTo>
                    <a:lnTo>
                      <a:pt x="104" y="18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8" y="21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6"/>
                    </a:lnTo>
                    <a:lnTo>
                      <a:pt x="79" y="26"/>
                    </a:lnTo>
                    <a:lnTo>
                      <a:pt x="81" y="29"/>
                    </a:lnTo>
                    <a:lnTo>
                      <a:pt x="79" y="32"/>
                    </a:lnTo>
                    <a:lnTo>
                      <a:pt x="73" y="34"/>
                    </a:lnTo>
                    <a:lnTo>
                      <a:pt x="74" y="34"/>
                    </a:lnTo>
                    <a:lnTo>
                      <a:pt x="71" y="36"/>
                    </a:lnTo>
                    <a:lnTo>
                      <a:pt x="71" y="39"/>
                    </a:lnTo>
                    <a:lnTo>
                      <a:pt x="71" y="41"/>
                    </a:lnTo>
                    <a:lnTo>
                      <a:pt x="68" y="42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54" y="41"/>
                    </a:lnTo>
                    <a:lnTo>
                      <a:pt x="60" y="41"/>
                    </a:lnTo>
                    <a:lnTo>
                      <a:pt x="61" y="39"/>
                    </a:lnTo>
                    <a:lnTo>
                      <a:pt x="50" y="39"/>
                    </a:lnTo>
                    <a:lnTo>
                      <a:pt x="41" y="37"/>
                    </a:lnTo>
                    <a:lnTo>
                      <a:pt x="36" y="34"/>
                    </a:lnTo>
                    <a:lnTo>
                      <a:pt x="38" y="34"/>
                    </a:lnTo>
                    <a:lnTo>
                      <a:pt x="36" y="32"/>
                    </a:lnTo>
                    <a:lnTo>
                      <a:pt x="44" y="31"/>
                    </a:lnTo>
                    <a:lnTo>
                      <a:pt x="63" y="29"/>
                    </a:lnTo>
                    <a:lnTo>
                      <a:pt x="65" y="29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34" y="31"/>
                    </a:lnTo>
                    <a:lnTo>
                      <a:pt x="33" y="29"/>
                    </a:lnTo>
                    <a:lnTo>
                      <a:pt x="31" y="26"/>
                    </a:lnTo>
                    <a:lnTo>
                      <a:pt x="38" y="28"/>
                    </a:lnTo>
                    <a:lnTo>
                      <a:pt x="36" y="26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8" y="21"/>
                    </a:lnTo>
                    <a:lnTo>
                      <a:pt x="58" y="20"/>
                    </a:lnTo>
                    <a:lnTo>
                      <a:pt x="60" y="18"/>
                    </a:lnTo>
                    <a:lnTo>
                      <a:pt x="58" y="16"/>
                    </a:lnTo>
                    <a:lnTo>
                      <a:pt x="57" y="20"/>
                    </a:lnTo>
                    <a:lnTo>
                      <a:pt x="50" y="21"/>
                    </a:lnTo>
                    <a:lnTo>
                      <a:pt x="46" y="20"/>
                    </a:lnTo>
                    <a:lnTo>
                      <a:pt x="49" y="16"/>
                    </a:lnTo>
                    <a:lnTo>
                      <a:pt x="47" y="16"/>
                    </a:lnTo>
                    <a:lnTo>
                      <a:pt x="44" y="18"/>
                    </a:lnTo>
                    <a:lnTo>
                      <a:pt x="42" y="18"/>
                    </a:lnTo>
                    <a:lnTo>
                      <a:pt x="42" y="16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41" y="21"/>
                    </a:lnTo>
                    <a:lnTo>
                      <a:pt x="36" y="21"/>
                    </a:lnTo>
                    <a:lnTo>
                      <a:pt x="36" y="23"/>
                    </a:lnTo>
                    <a:lnTo>
                      <a:pt x="33" y="24"/>
                    </a:lnTo>
                    <a:lnTo>
                      <a:pt x="25" y="24"/>
                    </a:lnTo>
                    <a:lnTo>
                      <a:pt x="23" y="23"/>
                    </a:lnTo>
                    <a:lnTo>
                      <a:pt x="25" y="23"/>
                    </a:lnTo>
                    <a:lnTo>
                      <a:pt x="25" y="21"/>
                    </a:lnTo>
                    <a:lnTo>
                      <a:pt x="19" y="21"/>
                    </a:lnTo>
                    <a:lnTo>
                      <a:pt x="27" y="20"/>
                    </a:lnTo>
                    <a:lnTo>
                      <a:pt x="14" y="18"/>
                    </a:lnTo>
                    <a:lnTo>
                      <a:pt x="11" y="16"/>
                    </a:lnTo>
                    <a:lnTo>
                      <a:pt x="7" y="15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6" y="10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7" y="4"/>
                    </a:lnTo>
                    <a:lnTo>
                      <a:pt x="14" y="5"/>
                    </a:lnTo>
                    <a:lnTo>
                      <a:pt x="12" y="4"/>
                    </a:lnTo>
                    <a:lnTo>
                      <a:pt x="17" y="5"/>
                    </a:lnTo>
                    <a:lnTo>
                      <a:pt x="28" y="4"/>
                    </a:lnTo>
                    <a:lnTo>
                      <a:pt x="30" y="4"/>
                    </a:lnTo>
                    <a:lnTo>
                      <a:pt x="28" y="5"/>
                    </a:lnTo>
                    <a:lnTo>
                      <a:pt x="27" y="7"/>
                    </a:lnTo>
                    <a:lnTo>
                      <a:pt x="23" y="7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34" y="12"/>
                    </a:lnTo>
                    <a:lnTo>
                      <a:pt x="30" y="7"/>
                    </a:lnTo>
                    <a:lnTo>
                      <a:pt x="34" y="4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5640" bIns="35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67" name="Freeform 320"/>
              <p:cNvSpPr/>
              <p:nvPr/>
            </p:nvSpPr>
            <p:spPr>
              <a:xfrm>
                <a:off x="4232160" y="950760"/>
                <a:ext cx="23400" cy="140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4040"/>
                  <a:gd name="textAreaBottom" fmla="*/ 14400 h 14040"/>
                  <a:gd name="GluePoint1X" fmla="*/ 0 w 15"/>
                  <a:gd name="GluePoint1Y" fmla="*/ 0 h 9"/>
                  <a:gd name="GluePoint2X" fmla="*/ 6 w 15"/>
                  <a:gd name="GluePoint2Y" fmla="*/ 1 h 9"/>
                  <a:gd name="GluePoint3X" fmla="*/ 7 w 15"/>
                  <a:gd name="GluePoint3Y" fmla="*/ 5 h 9"/>
                  <a:gd name="GluePoint4X" fmla="*/ 12 w 15"/>
                  <a:gd name="GluePoint4Y" fmla="*/ 6 h 9"/>
                  <a:gd name="GluePoint5X" fmla="*/ 15 w 15"/>
                  <a:gd name="GluePoint5Y" fmla="*/ 9 h 9"/>
                  <a:gd name="GluePoint6X" fmla="*/ 4 w 15"/>
                  <a:gd name="GluePoint6Y" fmla="*/ 5 h 9"/>
                  <a:gd name="GluePoint7X" fmla="*/ 0 w 15"/>
                  <a:gd name="GluePoint7Y" fmla="*/ 1 h 9"/>
                  <a:gd name="GluePoint8X" fmla="*/ 0 w 15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9">
                    <a:moveTo>
                      <a:pt x="0" y="0"/>
                    </a:moveTo>
                    <a:lnTo>
                      <a:pt x="6" y="1"/>
                    </a:lnTo>
                    <a:lnTo>
                      <a:pt x="7" y="5"/>
                    </a:lnTo>
                    <a:lnTo>
                      <a:pt x="12" y="6"/>
                    </a:lnTo>
                    <a:lnTo>
                      <a:pt x="15" y="9"/>
                    </a:lnTo>
                    <a:lnTo>
                      <a:pt x="4" y="5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68" name="Freeform 321"/>
              <p:cNvSpPr/>
              <p:nvPr/>
            </p:nvSpPr>
            <p:spPr>
              <a:xfrm>
                <a:off x="4383000" y="95580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1 w 22"/>
                  <a:gd name="GluePoint1Y" fmla="*/ 0 h 6"/>
                  <a:gd name="GluePoint2X" fmla="*/ 22 w 22"/>
                  <a:gd name="GluePoint2Y" fmla="*/ 2 h 6"/>
                  <a:gd name="GluePoint3X" fmla="*/ 19 w 22"/>
                  <a:gd name="GluePoint3Y" fmla="*/ 3 h 6"/>
                  <a:gd name="GluePoint4X" fmla="*/ 19 w 22"/>
                  <a:gd name="GluePoint4Y" fmla="*/ 5 h 6"/>
                  <a:gd name="GluePoint5X" fmla="*/ 8 w 22"/>
                  <a:gd name="GluePoint5Y" fmla="*/ 6 h 6"/>
                  <a:gd name="GluePoint6X" fmla="*/ 5 w 22"/>
                  <a:gd name="GluePoint6Y" fmla="*/ 5 h 6"/>
                  <a:gd name="GluePoint7X" fmla="*/ 5 w 22"/>
                  <a:gd name="GluePoint7Y" fmla="*/ 3 h 6"/>
                  <a:gd name="GluePoint8X" fmla="*/ 0 w 22"/>
                  <a:gd name="GluePoint8Y" fmla="*/ 2 h 6"/>
                  <a:gd name="GluePoint9X" fmla="*/ 11 w 22"/>
                  <a:gd name="GluePoint9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1" y="0"/>
                    </a:moveTo>
                    <a:lnTo>
                      <a:pt x="22" y="2"/>
                    </a:lnTo>
                    <a:lnTo>
                      <a:pt x="19" y="3"/>
                    </a:lnTo>
                    <a:lnTo>
                      <a:pt x="19" y="5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0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69" name="Freeform 322"/>
              <p:cNvSpPr/>
              <p:nvPr/>
            </p:nvSpPr>
            <p:spPr>
              <a:xfrm>
                <a:off x="4395960" y="963720"/>
                <a:ext cx="64800" cy="2016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20160"/>
                  <a:gd name="textAreaBottom" fmla="*/ 20520 h 20160"/>
                  <a:gd name="GluePoint1X" fmla="*/ 19 w 41"/>
                  <a:gd name="GluePoint1Y" fmla="*/ 0 h 13"/>
                  <a:gd name="GluePoint2X" fmla="*/ 24 w 41"/>
                  <a:gd name="GluePoint2Y" fmla="*/ 1 h 13"/>
                  <a:gd name="GluePoint3X" fmla="*/ 20 w 41"/>
                  <a:gd name="GluePoint3Y" fmla="*/ 3 h 13"/>
                  <a:gd name="GluePoint4X" fmla="*/ 22 w 41"/>
                  <a:gd name="GluePoint4Y" fmla="*/ 5 h 13"/>
                  <a:gd name="GluePoint5X" fmla="*/ 30 w 41"/>
                  <a:gd name="GluePoint5Y" fmla="*/ 6 h 13"/>
                  <a:gd name="GluePoint6X" fmla="*/ 33 w 41"/>
                  <a:gd name="GluePoint6Y" fmla="*/ 5 h 13"/>
                  <a:gd name="GluePoint7X" fmla="*/ 41 w 41"/>
                  <a:gd name="GluePoint7Y" fmla="*/ 8 h 13"/>
                  <a:gd name="GluePoint8X" fmla="*/ 33 w 41"/>
                  <a:gd name="GluePoint8Y" fmla="*/ 8 h 13"/>
                  <a:gd name="GluePoint9X" fmla="*/ 28 w 41"/>
                  <a:gd name="GluePoint9Y" fmla="*/ 11 h 13"/>
                  <a:gd name="GluePoint10X" fmla="*/ 20 w 41"/>
                  <a:gd name="GluePoint10Y" fmla="*/ 13 h 13"/>
                  <a:gd name="GluePoint11X" fmla="*/ 17 w 41"/>
                  <a:gd name="GluePoint11Y" fmla="*/ 13 h 13"/>
                  <a:gd name="GluePoint12X" fmla="*/ 20 w 41"/>
                  <a:gd name="GluePoint12Y" fmla="*/ 9 h 13"/>
                  <a:gd name="GluePoint13X" fmla="*/ 1 w 41"/>
                  <a:gd name="GluePoint13Y" fmla="*/ 11 h 13"/>
                  <a:gd name="GluePoint14X" fmla="*/ 6 w 41"/>
                  <a:gd name="GluePoint14Y" fmla="*/ 5 h 13"/>
                  <a:gd name="GluePoint15X" fmla="*/ 0 w 41"/>
                  <a:gd name="GluePoint15Y" fmla="*/ 1 h 13"/>
                  <a:gd name="GluePoint16X" fmla="*/ 19 w 41"/>
                  <a:gd name="GluePoint16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1" h="13">
                    <a:moveTo>
                      <a:pt x="19" y="0"/>
                    </a:moveTo>
                    <a:lnTo>
                      <a:pt x="24" y="1"/>
                    </a:lnTo>
                    <a:lnTo>
                      <a:pt x="20" y="3"/>
                    </a:lnTo>
                    <a:lnTo>
                      <a:pt x="22" y="5"/>
                    </a:lnTo>
                    <a:lnTo>
                      <a:pt x="30" y="6"/>
                    </a:lnTo>
                    <a:lnTo>
                      <a:pt x="33" y="5"/>
                    </a:lnTo>
                    <a:lnTo>
                      <a:pt x="41" y="8"/>
                    </a:lnTo>
                    <a:lnTo>
                      <a:pt x="33" y="8"/>
                    </a:lnTo>
                    <a:lnTo>
                      <a:pt x="28" y="11"/>
                    </a:lnTo>
                    <a:lnTo>
                      <a:pt x="20" y="13"/>
                    </a:lnTo>
                    <a:lnTo>
                      <a:pt x="17" y="13"/>
                    </a:lnTo>
                    <a:lnTo>
                      <a:pt x="20" y="9"/>
                    </a:lnTo>
                    <a:lnTo>
                      <a:pt x="1" y="11"/>
                    </a:lnTo>
                    <a:lnTo>
                      <a:pt x="6" y="5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70" name="Freeform 323"/>
              <p:cNvSpPr/>
              <p:nvPr/>
            </p:nvSpPr>
            <p:spPr>
              <a:xfrm>
                <a:off x="4332240" y="920880"/>
                <a:ext cx="149040" cy="25200"/>
              </a:xfrm>
              <a:custGeom>
                <a:avLst/>
                <a:gdLst>
                  <a:gd name="textAreaLeft" fmla="*/ 0 w 149040"/>
                  <a:gd name="textAreaRight" fmla="*/ 149400 w 149040"/>
                  <a:gd name="textAreaTop" fmla="*/ 0 h 25200"/>
                  <a:gd name="textAreaBottom" fmla="*/ 25560 h 25200"/>
                  <a:gd name="GluePoint1X" fmla="*/ 54 w 94"/>
                  <a:gd name="GluePoint1Y" fmla="*/ 0 h 16"/>
                  <a:gd name="GluePoint2X" fmla="*/ 54 w 94"/>
                  <a:gd name="GluePoint2Y" fmla="*/ 1 h 16"/>
                  <a:gd name="GluePoint3X" fmla="*/ 52 w 94"/>
                  <a:gd name="GluePoint3Y" fmla="*/ 4 h 16"/>
                  <a:gd name="GluePoint4X" fmla="*/ 60 w 94"/>
                  <a:gd name="GluePoint4Y" fmla="*/ 3 h 16"/>
                  <a:gd name="GluePoint5X" fmla="*/ 59 w 94"/>
                  <a:gd name="GluePoint5Y" fmla="*/ 3 h 16"/>
                  <a:gd name="GluePoint6X" fmla="*/ 70 w 94"/>
                  <a:gd name="GluePoint6Y" fmla="*/ 1 h 16"/>
                  <a:gd name="GluePoint7X" fmla="*/ 75 w 94"/>
                  <a:gd name="GluePoint7Y" fmla="*/ 3 h 16"/>
                  <a:gd name="GluePoint8X" fmla="*/ 75 w 94"/>
                  <a:gd name="GluePoint8Y" fmla="*/ 3 h 16"/>
                  <a:gd name="GluePoint9X" fmla="*/ 92 w 94"/>
                  <a:gd name="GluePoint9Y" fmla="*/ 6 h 16"/>
                  <a:gd name="GluePoint10X" fmla="*/ 92 w 94"/>
                  <a:gd name="GluePoint10Y" fmla="*/ 8 h 16"/>
                  <a:gd name="GluePoint11X" fmla="*/ 83 w 94"/>
                  <a:gd name="GluePoint11Y" fmla="*/ 11 h 16"/>
                  <a:gd name="GluePoint12X" fmla="*/ 68 w 94"/>
                  <a:gd name="GluePoint12Y" fmla="*/ 14 h 16"/>
                  <a:gd name="GluePoint13X" fmla="*/ 56 w 94"/>
                  <a:gd name="GluePoint13Y" fmla="*/ 16 h 16"/>
                  <a:gd name="GluePoint14X" fmla="*/ 52 w 94"/>
                  <a:gd name="GluePoint14Y" fmla="*/ 12 h 16"/>
                  <a:gd name="GluePoint15X" fmla="*/ 24 w 94"/>
                  <a:gd name="GluePoint15Y" fmla="*/ 11 h 16"/>
                  <a:gd name="GluePoint16X" fmla="*/ 32 w 94"/>
                  <a:gd name="GluePoint16Y" fmla="*/ 9 h 16"/>
                  <a:gd name="GluePoint17X" fmla="*/ 45 w 94"/>
                  <a:gd name="GluePoint17Y" fmla="*/ 9 h 16"/>
                  <a:gd name="GluePoint18X" fmla="*/ 43 w 94"/>
                  <a:gd name="GluePoint18Y" fmla="*/ 8 h 16"/>
                  <a:gd name="GluePoint19X" fmla="*/ 8 w 94"/>
                  <a:gd name="GluePoint19Y" fmla="*/ 6 h 16"/>
                  <a:gd name="GluePoint20X" fmla="*/ 0 w 94"/>
                  <a:gd name="GluePoint20Y" fmla="*/ 4 h 16"/>
                  <a:gd name="GluePoint21X" fmla="*/ 19 w 94"/>
                  <a:gd name="GluePoint21Y" fmla="*/ 4 h 16"/>
                  <a:gd name="GluePoint22X" fmla="*/ 19 w 94"/>
                  <a:gd name="GluePoint22Y" fmla="*/ 4 h 16"/>
                  <a:gd name="GluePoint23X" fmla="*/ 16 w 94"/>
                  <a:gd name="GluePoint23Y" fmla="*/ 3 h 16"/>
                  <a:gd name="GluePoint24X" fmla="*/ 14 w 94"/>
                  <a:gd name="GluePoint24Y" fmla="*/ 1 h 16"/>
                  <a:gd name="GluePoint25X" fmla="*/ 21 w 94"/>
                  <a:gd name="GluePoint25Y" fmla="*/ 3 h 16"/>
                  <a:gd name="GluePoint26X" fmla="*/ 21 w 94"/>
                  <a:gd name="GluePoint26Y" fmla="*/ 1 h 16"/>
                  <a:gd name="GluePoint27X" fmla="*/ 18 w 94"/>
                  <a:gd name="GluePoint27Y" fmla="*/ 1 h 16"/>
                  <a:gd name="GluePoint28X" fmla="*/ 32 w 94"/>
                  <a:gd name="GluePoint28Y" fmla="*/ 3 h 16"/>
                  <a:gd name="GluePoint29X" fmla="*/ 41 w 94"/>
                  <a:gd name="GluePoint29Y" fmla="*/ 3 h 16"/>
                  <a:gd name="GluePoint30X" fmla="*/ 46 w 94"/>
                  <a:gd name="GluePoint30Y" fmla="*/ 6 h 16"/>
                  <a:gd name="GluePoint31X" fmla="*/ 46 w 94"/>
                  <a:gd name="GluePoint31Y" fmla="*/ 4 h 16"/>
                  <a:gd name="GluePoint32X" fmla="*/ 46 w 94"/>
                  <a:gd name="GluePoint32Y" fmla="*/ 1 h 16"/>
                  <a:gd name="GluePoint33X" fmla="*/ 49 w 94"/>
                  <a:gd name="GluePoint33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</a:cxnLst>
                <a:rect l="textAreaLeft" t="textAreaTop" r="textAreaRight" b="textAreaBottom"/>
                <a:pathLst>
                  <a:path w="94" h="16">
                    <a:moveTo>
                      <a:pt x="49" y="0"/>
                    </a:moveTo>
                    <a:lnTo>
                      <a:pt x="54" y="0"/>
                    </a:lnTo>
                    <a:lnTo>
                      <a:pt x="52" y="1"/>
                    </a:lnTo>
                    <a:lnTo>
                      <a:pt x="54" y="1"/>
                    </a:lnTo>
                    <a:lnTo>
                      <a:pt x="52" y="3"/>
                    </a:lnTo>
                    <a:lnTo>
                      <a:pt x="52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67" y="3"/>
                    </a:lnTo>
                    <a:lnTo>
                      <a:pt x="70" y="1"/>
                    </a:lnTo>
                    <a:lnTo>
                      <a:pt x="70" y="3"/>
                    </a:lnTo>
                    <a:lnTo>
                      <a:pt x="75" y="3"/>
                    </a:lnTo>
                    <a:lnTo>
                      <a:pt x="73" y="3"/>
                    </a:lnTo>
                    <a:lnTo>
                      <a:pt x="75" y="3"/>
                    </a:lnTo>
                    <a:lnTo>
                      <a:pt x="92" y="4"/>
                    </a:lnTo>
                    <a:lnTo>
                      <a:pt x="92" y="6"/>
                    </a:lnTo>
                    <a:lnTo>
                      <a:pt x="94" y="6"/>
                    </a:lnTo>
                    <a:lnTo>
                      <a:pt x="92" y="8"/>
                    </a:lnTo>
                    <a:lnTo>
                      <a:pt x="81" y="11"/>
                    </a:lnTo>
                    <a:lnTo>
                      <a:pt x="83" y="11"/>
                    </a:lnTo>
                    <a:lnTo>
                      <a:pt x="81" y="12"/>
                    </a:lnTo>
                    <a:lnTo>
                      <a:pt x="68" y="14"/>
                    </a:lnTo>
                    <a:lnTo>
                      <a:pt x="65" y="16"/>
                    </a:lnTo>
                    <a:lnTo>
                      <a:pt x="56" y="16"/>
                    </a:lnTo>
                    <a:lnTo>
                      <a:pt x="52" y="14"/>
                    </a:lnTo>
                    <a:lnTo>
                      <a:pt x="52" y="12"/>
                    </a:lnTo>
                    <a:lnTo>
                      <a:pt x="35" y="14"/>
                    </a:lnTo>
                    <a:lnTo>
                      <a:pt x="24" y="11"/>
                    </a:lnTo>
                    <a:lnTo>
                      <a:pt x="37" y="11"/>
                    </a:lnTo>
                    <a:lnTo>
                      <a:pt x="32" y="9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14" y="9"/>
                    </a:lnTo>
                    <a:lnTo>
                      <a:pt x="8" y="6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11" y="3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22" y="1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18" y="1"/>
                    </a:lnTo>
                    <a:lnTo>
                      <a:pt x="21" y="0"/>
                    </a:lnTo>
                    <a:lnTo>
                      <a:pt x="32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6" y="6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6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71" name="Freeform 324"/>
              <p:cNvSpPr/>
              <p:nvPr/>
            </p:nvSpPr>
            <p:spPr>
              <a:xfrm>
                <a:off x="4575240" y="976320"/>
                <a:ext cx="2979360" cy="915480"/>
              </a:xfrm>
              <a:custGeom>
                <a:avLst/>
                <a:gdLst>
                  <a:gd name="textAreaLeft" fmla="*/ 0 w 2979360"/>
                  <a:gd name="textAreaRight" fmla="*/ 2979720 w 2979360"/>
                  <a:gd name="textAreaTop" fmla="*/ 0 h 915480"/>
                  <a:gd name="textAreaBottom" fmla="*/ 915840 h 915480"/>
                  <a:gd name="GluePoint1X" fmla="*/ 1116 w 1182"/>
                  <a:gd name="GluePoint1Y" fmla="*/ 145 h 359"/>
                  <a:gd name="GluePoint2X" fmla="*/ 1069 w 1182"/>
                  <a:gd name="GluePoint2Y" fmla="*/ 162 h 359"/>
                  <a:gd name="GluePoint3X" fmla="*/ 1103 w 1182"/>
                  <a:gd name="GluePoint3Y" fmla="*/ 203 h 359"/>
                  <a:gd name="GluePoint4X" fmla="*/ 1107 w 1182"/>
                  <a:gd name="GluePoint4Y" fmla="*/ 232 h 359"/>
                  <a:gd name="GluePoint5X" fmla="*/ 1043 w 1182"/>
                  <a:gd name="GluePoint5Y" fmla="*/ 167 h 359"/>
                  <a:gd name="GluePoint6X" fmla="*/ 1035 w 1182"/>
                  <a:gd name="GluePoint6Y" fmla="*/ 145 h 359"/>
                  <a:gd name="GluePoint7X" fmla="*/ 995 w 1182"/>
                  <a:gd name="GluePoint7Y" fmla="*/ 167 h 359"/>
                  <a:gd name="GluePoint8X" fmla="*/ 953 w 1182"/>
                  <a:gd name="GluePoint8Y" fmla="*/ 166 h 359"/>
                  <a:gd name="GluePoint9X" fmla="*/ 905 w 1182"/>
                  <a:gd name="GluePoint9Y" fmla="*/ 185 h 359"/>
                  <a:gd name="GluePoint10X" fmla="*/ 920 w 1182"/>
                  <a:gd name="GluePoint10Y" fmla="*/ 228 h 359"/>
                  <a:gd name="GluePoint11X" fmla="*/ 962 w 1182"/>
                  <a:gd name="GluePoint11Y" fmla="*/ 240 h 359"/>
                  <a:gd name="GluePoint12X" fmla="*/ 952 w 1182"/>
                  <a:gd name="GluePoint12Y" fmla="*/ 336 h 359"/>
                  <a:gd name="GluePoint13X" fmla="*/ 951 w 1182"/>
                  <a:gd name="GluePoint13Y" fmla="*/ 317 h 359"/>
                  <a:gd name="GluePoint14X" fmla="*/ 859 w 1182"/>
                  <a:gd name="GluePoint14Y" fmla="*/ 256 h 359"/>
                  <a:gd name="GluePoint15X" fmla="*/ 790 w 1182"/>
                  <a:gd name="GluePoint15Y" fmla="*/ 270 h 359"/>
                  <a:gd name="GluePoint16X" fmla="*/ 645 w 1182"/>
                  <a:gd name="GluePoint16Y" fmla="*/ 249 h 359"/>
                  <a:gd name="GluePoint17X" fmla="*/ 534 w 1182"/>
                  <a:gd name="GluePoint17Y" fmla="*/ 277 h 359"/>
                  <a:gd name="GluePoint18X" fmla="*/ 420 w 1182"/>
                  <a:gd name="GluePoint18Y" fmla="*/ 221 h 359"/>
                  <a:gd name="GluePoint19X" fmla="*/ 388 w 1182"/>
                  <a:gd name="GluePoint19Y" fmla="*/ 223 h 359"/>
                  <a:gd name="GluePoint20X" fmla="*/ 324 w 1182"/>
                  <a:gd name="GluePoint20Y" fmla="*/ 218 h 359"/>
                  <a:gd name="GluePoint21X" fmla="*/ 301 w 1182"/>
                  <a:gd name="GluePoint21Y" fmla="*/ 239 h 359"/>
                  <a:gd name="GluePoint22X" fmla="*/ 279 w 1182"/>
                  <a:gd name="GluePoint22Y" fmla="*/ 254 h 359"/>
                  <a:gd name="GluePoint23X" fmla="*/ 228 w 1182"/>
                  <a:gd name="GluePoint23Y" fmla="*/ 249 h 359"/>
                  <a:gd name="GluePoint24X" fmla="*/ 196 w 1182"/>
                  <a:gd name="GluePoint24Y" fmla="*/ 274 h 359"/>
                  <a:gd name="GluePoint25X" fmla="*/ 211 w 1182"/>
                  <a:gd name="GluePoint25Y" fmla="*/ 304 h 359"/>
                  <a:gd name="GluePoint26X" fmla="*/ 215 w 1182"/>
                  <a:gd name="GluePoint26Y" fmla="*/ 355 h 359"/>
                  <a:gd name="GluePoint27X" fmla="*/ 118 w 1182"/>
                  <a:gd name="GluePoint27Y" fmla="*/ 314 h 359"/>
                  <a:gd name="GluePoint28X" fmla="*/ 137 w 1182"/>
                  <a:gd name="GluePoint28Y" fmla="*/ 287 h 359"/>
                  <a:gd name="GluePoint29X" fmla="*/ 97 w 1182"/>
                  <a:gd name="GluePoint29Y" fmla="*/ 259 h 359"/>
                  <a:gd name="GluePoint30X" fmla="*/ 59 w 1182"/>
                  <a:gd name="GluePoint30Y" fmla="*/ 225 h 359"/>
                  <a:gd name="GluePoint31X" fmla="*/ 16 w 1182"/>
                  <a:gd name="GluePoint31Y" fmla="*/ 186 h 359"/>
                  <a:gd name="GluePoint32X" fmla="*/ 11 w 1182"/>
                  <a:gd name="GluePoint32Y" fmla="*/ 156 h 359"/>
                  <a:gd name="GluePoint33X" fmla="*/ 13 w 1182"/>
                  <a:gd name="GluePoint33Y" fmla="*/ 87 h 359"/>
                  <a:gd name="GluePoint34X" fmla="*/ 30 w 1182"/>
                  <a:gd name="GluePoint34Y" fmla="*/ 69 h 359"/>
                  <a:gd name="GluePoint35X" fmla="*/ 49 w 1182"/>
                  <a:gd name="GluePoint35Y" fmla="*/ 98 h 359"/>
                  <a:gd name="GluePoint36X" fmla="*/ 79 w 1182"/>
                  <a:gd name="GluePoint36Y" fmla="*/ 118 h 359"/>
                  <a:gd name="GluePoint37X" fmla="*/ 121 w 1182"/>
                  <a:gd name="GluePoint37Y" fmla="*/ 105 h 359"/>
                  <a:gd name="GluePoint38X" fmla="*/ 136 w 1182"/>
                  <a:gd name="GluePoint38Y" fmla="*/ 97 h 359"/>
                  <a:gd name="GluePoint39X" fmla="*/ 180 w 1182"/>
                  <a:gd name="GluePoint39Y" fmla="*/ 79 h 359"/>
                  <a:gd name="GluePoint40X" fmla="*/ 222 w 1182"/>
                  <a:gd name="GluePoint40Y" fmla="*/ 78 h 359"/>
                  <a:gd name="GluePoint41X" fmla="*/ 266 w 1182"/>
                  <a:gd name="GluePoint41Y" fmla="*/ 65 h 359"/>
                  <a:gd name="GluePoint42X" fmla="*/ 288 w 1182"/>
                  <a:gd name="GluePoint42Y" fmla="*/ 53 h 359"/>
                  <a:gd name="GluePoint43X" fmla="*/ 302 w 1182"/>
                  <a:gd name="GluePoint43Y" fmla="*/ 96 h 359"/>
                  <a:gd name="GluePoint44X" fmla="*/ 346 w 1182"/>
                  <a:gd name="GluePoint44Y" fmla="*/ 82 h 359"/>
                  <a:gd name="GluePoint45X" fmla="*/ 312 w 1182"/>
                  <a:gd name="GluePoint45Y" fmla="*/ 68 h 359"/>
                  <a:gd name="GluePoint46X" fmla="*/ 334 w 1182"/>
                  <a:gd name="GluePoint46Y" fmla="*/ 55 h 359"/>
                  <a:gd name="GluePoint47X" fmla="*/ 363 w 1182"/>
                  <a:gd name="GluePoint47Y" fmla="*/ 55 h 359"/>
                  <a:gd name="GluePoint48X" fmla="*/ 357 w 1182"/>
                  <a:gd name="GluePoint48Y" fmla="*/ 47 h 359"/>
                  <a:gd name="GluePoint49X" fmla="*/ 369 w 1182"/>
                  <a:gd name="GluePoint49Y" fmla="*/ 29 h 359"/>
                  <a:gd name="GluePoint50X" fmla="*/ 414 w 1182"/>
                  <a:gd name="GluePoint50Y" fmla="*/ 13 h 359"/>
                  <a:gd name="GluePoint51X" fmla="*/ 443 w 1182"/>
                  <a:gd name="GluePoint51Y" fmla="*/ 0 h 359"/>
                  <a:gd name="GluePoint52X" fmla="*/ 518 w 1182"/>
                  <a:gd name="GluePoint52Y" fmla="*/ 11 h 359"/>
                  <a:gd name="GluePoint53X" fmla="*/ 506 w 1182"/>
                  <a:gd name="GluePoint53Y" fmla="*/ 41 h 359"/>
                  <a:gd name="GluePoint54X" fmla="*/ 534 w 1182"/>
                  <a:gd name="GluePoint54Y" fmla="*/ 30 h 359"/>
                  <a:gd name="GluePoint55X" fmla="*/ 602 w 1182"/>
                  <a:gd name="GluePoint55Y" fmla="*/ 40 h 359"/>
                  <a:gd name="GluePoint56X" fmla="*/ 672 w 1182"/>
                  <a:gd name="GluePoint56Y" fmla="*/ 49 h 359"/>
                  <a:gd name="GluePoint57X" fmla="*/ 749 w 1182"/>
                  <a:gd name="GluePoint57Y" fmla="*/ 50 h 359"/>
                  <a:gd name="GluePoint58X" fmla="*/ 842 w 1182"/>
                  <a:gd name="GluePoint58Y" fmla="*/ 56 h 359"/>
                  <a:gd name="GluePoint59X" fmla="*/ 967 w 1182"/>
                  <a:gd name="GluePoint59Y" fmla="*/ 68 h 359"/>
                  <a:gd name="GluePoint60X" fmla="*/ 1092 w 1182"/>
                  <a:gd name="GluePoint60Y" fmla="*/ 83 h 35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</a:cxnLst>
                <a:rect l="textAreaLeft" t="textAreaTop" r="textAreaRight" b="textAreaBottom"/>
                <a:pathLst>
                  <a:path w="1182" h="359">
                    <a:moveTo>
                      <a:pt x="1122" y="122"/>
                    </a:moveTo>
                    <a:cubicBezTo>
                      <a:pt x="1125" y="123"/>
                      <a:pt x="1125" y="123"/>
                      <a:pt x="1125" y="123"/>
                    </a:cubicBezTo>
                    <a:cubicBezTo>
                      <a:pt x="1134" y="128"/>
                      <a:pt x="1134" y="128"/>
                      <a:pt x="1134" y="128"/>
                    </a:cubicBezTo>
                    <a:cubicBezTo>
                      <a:pt x="1143" y="132"/>
                      <a:pt x="1143" y="132"/>
                      <a:pt x="1143" y="132"/>
                    </a:cubicBezTo>
                    <a:cubicBezTo>
                      <a:pt x="1140" y="132"/>
                      <a:pt x="1140" y="132"/>
                      <a:pt x="1140" y="132"/>
                    </a:cubicBezTo>
                    <a:cubicBezTo>
                      <a:pt x="1148" y="135"/>
                      <a:pt x="1148" y="135"/>
                      <a:pt x="1148" y="135"/>
                    </a:cubicBezTo>
                    <a:cubicBezTo>
                      <a:pt x="1150" y="139"/>
                      <a:pt x="1150" y="139"/>
                      <a:pt x="1150" y="139"/>
                    </a:cubicBezTo>
                    <a:cubicBezTo>
                      <a:pt x="1134" y="137"/>
                      <a:pt x="1134" y="137"/>
                      <a:pt x="1134" y="137"/>
                    </a:cubicBezTo>
                    <a:cubicBezTo>
                      <a:pt x="1133" y="137"/>
                      <a:pt x="1133" y="137"/>
                      <a:pt x="1133" y="137"/>
                    </a:cubicBezTo>
                    <a:cubicBezTo>
                      <a:pt x="1122" y="141"/>
                      <a:pt x="1122" y="141"/>
                      <a:pt x="1122" y="141"/>
                    </a:cubicBezTo>
                    <a:cubicBezTo>
                      <a:pt x="1124" y="143"/>
                      <a:pt x="1124" y="143"/>
                      <a:pt x="1124" y="143"/>
                    </a:cubicBezTo>
                    <a:cubicBezTo>
                      <a:pt x="1119" y="146"/>
                      <a:pt x="1119" y="146"/>
                      <a:pt x="1119" y="146"/>
                    </a:cubicBezTo>
                    <a:cubicBezTo>
                      <a:pt x="1116" y="145"/>
                      <a:pt x="1116" y="145"/>
                      <a:pt x="1116" y="145"/>
                    </a:cubicBezTo>
                    <a:cubicBezTo>
                      <a:pt x="1117" y="148"/>
                      <a:pt x="1117" y="148"/>
                      <a:pt x="1117" y="148"/>
                    </a:cubicBezTo>
                    <a:cubicBezTo>
                      <a:pt x="1114" y="150"/>
                      <a:pt x="1114" y="150"/>
                      <a:pt x="1114" y="150"/>
                    </a:cubicBezTo>
                    <a:cubicBezTo>
                      <a:pt x="1116" y="152"/>
                      <a:pt x="1116" y="152"/>
                      <a:pt x="1116" y="152"/>
                    </a:cubicBezTo>
                    <a:cubicBezTo>
                      <a:pt x="1110" y="158"/>
                      <a:pt x="1110" y="158"/>
                      <a:pt x="1110" y="158"/>
                    </a:cubicBezTo>
                    <a:cubicBezTo>
                      <a:pt x="1114" y="163"/>
                      <a:pt x="1114" y="163"/>
                      <a:pt x="1114" y="163"/>
                    </a:cubicBezTo>
                    <a:cubicBezTo>
                      <a:pt x="1100" y="157"/>
                      <a:pt x="1100" y="157"/>
                      <a:pt x="1100" y="157"/>
                    </a:cubicBezTo>
                    <a:cubicBezTo>
                      <a:pt x="1089" y="156"/>
                      <a:pt x="1089" y="156"/>
                      <a:pt x="1089" y="156"/>
                    </a:cubicBezTo>
                    <a:cubicBezTo>
                      <a:pt x="1083" y="158"/>
                      <a:pt x="1083" y="158"/>
                      <a:pt x="1083" y="158"/>
                    </a:cubicBezTo>
                    <a:cubicBezTo>
                      <a:pt x="1084" y="164"/>
                      <a:pt x="1084" y="164"/>
                      <a:pt x="1084" y="164"/>
                    </a:cubicBezTo>
                    <a:cubicBezTo>
                      <a:pt x="1075" y="157"/>
                      <a:pt x="1075" y="157"/>
                      <a:pt x="1075" y="157"/>
                    </a:cubicBezTo>
                    <a:cubicBezTo>
                      <a:pt x="1072" y="161"/>
                      <a:pt x="1072" y="161"/>
                      <a:pt x="1072" y="161"/>
                    </a:cubicBezTo>
                    <a:cubicBezTo>
                      <a:pt x="1075" y="164"/>
                      <a:pt x="1075" y="164"/>
                      <a:pt x="1075" y="164"/>
                    </a:cubicBezTo>
                    <a:cubicBezTo>
                      <a:pt x="1069" y="162"/>
                      <a:pt x="1069" y="162"/>
                      <a:pt x="1069" y="162"/>
                    </a:cubicBezTo>
                    <a:cubicBezTo>
                      <a:pt x="1063" y="164"/>
                      <a:pt x="1063" y="164"/>
                      <a:pt x="1063" y="164"/>
                    </a:cubicBezTo>
                    <a:cubicBezTo>
                      <a:pt x="1069" y="171"/>
                      <a:pt x="1069" y="171"/>
                      <a:pt x="1069" y="171"/>
                    </a:cubicBezTo>
                    <a:cubicBezTo>
                      <a:pt x="1067" y="171"/>
                      <a:pt x="1067" y="171"/>
                      <a:pt x="1067" y="171"/>
                    </a:cubicBezTo>
                    <a:cubicBezTo>
                      <a:pt x="1069" y="177"/>
                      <a:pt x="1069" y="177"/>
                      <a:pt x="1069" y="177"/>
                    </a:cubicBezTo>
                    <a:cubicBezTo>
                      <a:pt x="1074" y="183"/>
                      <a:pt x="1074" y="183"/>
                      <a:pt x="1074" y="183"/>
                    </a:cubicBezTo>
                    <a:cubicBezTo>
                      <a:pt x="1078" y="185"/>
                      <a:pt x="1078" y="185"/>
                      <a:pt x="1078" y="185"/>
                    </a:cubicBezTo>
                    <a:cubicBezTo>
                      <a:pt x="1079" y="183"/>
                      <a:pt x="1079" y="183"/>
                      <a:pt x="1079" y="183"/>
                    </a:cubicBezTo>
                    <a:cubicBezTo>
                      <a:pt x="1085" y="185"/>
                      <a:pt x="1085" y="185"/>
                      <a:pt x="1085" y="185"/>
                    </a:cubicBezTo>
                    <a:cubicBezTo>
                      <a:pt x="1088" y="191"/>
                      <a:pt x="1088" y="191"/>
                      <a:pt x="1088" y="191"/>
                    </a:cubicBezTo>
                    <a:cubicBezTo>
                      <a:pt x="1093" y="195"/>
                      <a:pt x="1093" y="195"/>
                      <a:pt x="1093" y="195"/>
                    </a:cubicBezTo>
                    <a:cubicBezTo>
                      <a:pt x="1098" y="196"/>
                      <a:pt x="1098" y="196"/>
                      <a:pt x="1098" y="196"/>
                    </a:cubicBezTo>
                    <a:cubicBezTo>
                      <a:pt x="1103" y="200"/>
                      <a:pt x="1103" y="200"/>
                      <a:pt x="1103" y="200"/>
                    </a:cubicBezTo>
                    <a:cubicBezTo>
                      <a:pt x="1103" y="203"/>
                      <a:pt x="1103" y="203"/>
                      <a:pt x="1103" y="203"/>
                    </a:cubicBezTo>
                    <a:cubicBezTo>
                      <a:pt x="1098" y="200"/>
                      <a:pt x="1098" y="200"/>
                      <a:pt x="1098" y="200"/>
                    </a:cubicBezTo>
                    <a:cubicBezTo>
                      <a:pt x="1097" y="197"/>
                      <a:pt x="1097" y="197"/>
                      <a:pt x="1097" y="197"/>
                    </a:cubicBezTo>
                    <a:cubicBezTo>
                      <a:pt x="1093" y="199"/>
                      <a:pt x="1093" y="199"/>
                      <a:pt x="1093" y="199"/>
                    </a:cubicBezTo>
                    <a:cubicBezTo>
                      <a:pt x="1095" y="200"/>
                      <a:pt x="1095" y="200"/>
                      <a:pt x="1095" y="200"/>
                    </a:cubicBezTo>
                    <a:cubicBezTo>
                      <a:pt x="1096" y="201"/>
                      <a:pt x="1096" y="201"/>
                      <a:pt x="1096" y="201"/>
                    </a:cubicBezTo>
                    <a:cubicBezTo>
                      <a:pt x="1095" y="203"/>
                      <a:pt x="1095" y="203"/>
                      <a:pt x="1095" y="203"/>
                    </a:cubicBezTo>
                    <a:cubicBezTo>
                      <a:pt x="1098" y="208"/>
                      <a:pt x="1098" y="208"/>
                      <a:pt x="1098" y="208"/>
                    </a:cubicBezTo>
                    <a:cubicBezTo>
                      <a:pt x="1110" y="216"/>
                      <a:pt x="1110" y="216"/>
                      <a:pt x="1110" y="216"/>
                    </a:cubicBezTo>
                    <a:cubicBezTo>
                      <a:pt x="1108" y="218"/>
                      <a:pt x="1108" y="218"/>
                      <a:pt x="1108" y="218"/>
                    </a:cubicBezTo>
                    <a:cubicBezTo>
                      <a:pt x="1103" y="218"/>
                      <a:pt x="1103" y="218"/>
                      <a:pt x="1103" y="218"/>
                    </a:cubicBezTo>
                    <a:cubicBezTo>
                      <a:pt x="1100" y="223"/>
                      <a:pt x="1100" y="223"/>
                      <a:pt x="1100" y="223"/>
                    </a:cubicBezTo>
                    <a:cubicBezTo>
                      <a:pt x="1110" y="232"/>
                      <a:pt x="1110" y="232"/>
                      <a:pt x="1110" y="232"/>
                    </a:cubicBezTo>
                    <a:cubicBezTo>
                      <a:pt x="1107" y="232"/>
                      <a:pt x="1107" y="232"/>
                      <a:pt x="1107" y="232"/>
                    </a:cubicBezTo>
                    <a:cubicBezTo>
                      <a:pt x="1103" y="235"/>
                      <a:pt x="1103" y="235"/>
                      <a:pt x="1103" y="235"/>
                    </a:cubicBezTo>
                    <a:cubicBezTo>
                      <a:pt x="1103" y="238"/>
                      <a:pt x="1103" y="238"/>
                      <a:pt x="1103" y="238"/>
                    </a:cubicBezTo>
                    <a:cubicBezTo>
                      <a:pt x="1108" y="246"/>
                      <a:pt x="1108" y="246"/>
                      <a:pt x="1108" y="246"/>
                    </a:cubicBezTo>
                    <a:cubicBezTo>
                      <a:pt x="1106" y="256"/>
                      <a:pt x="1106" y="256"/>
                      <a:pt x="1106" y="256"/>
                    </a:cubicBezTo>
                    <a:cubicBezTo>
                      <a:pt x="1059" y="217"/>
                      <a:pt x="1059" y="217"/>
                      <a:pt x="1059" y="217"/>
                    </a:cubicBezTo>
                    <a:cubicBezTo>
                      <a:pt x="1045" y="203"/>
                      <a:pt x="1045" y="203"/>
                      <a:pt x="1045" y="203"/>
                    </a:cubicBezTo>
                    <a:cubicBezTo>
                      <a:pt x="1040" y="196"/>
                      <a:pt x="1040" y="196"/>
                      <a:pt x="1040" y="196"/>
                    </a:cubicBezTo>
                    <a:cubicBezTo>
                      <a:pt x="1042" y="192"/>
                      <a:pt x="1042" y="192"/>
                      <a:pt x="1042" y="192"/>
                    </a:cubicBezTo>
                    <a:cubicBezTo>
                      <a:pt x="1039" y="187"/>
                      <a:pt x="1039" y="187"/>
                      <a:pt x="1039" y="187"/>
                    </a:cubicBezTo>
                    <a:cubicBezTo>
                      <a:pt x="1035" y="184"/>
                      <a:pt x="1035" y="184"/>
                      <a:pt x="1035" y="184"/>
                    </a:cubicBezTo>
                    <a:cubicBezTo>
                      <a:pt x="1040" y="185"/>
                      <a:pt x="1040" y="185"/>
                      <a:pt x="1040" y="185"/>
                    </a:cubicBezTo>
                    <a:cubicBezTo>
                      <a:pt x="1044" y="182"/>
                      <a:pt x="1044" y="182"/>
                      <a:pt x="1044" y="182"/>
                    </a:cubicBezTo>
                    <a:cubicBezTo>
                      <a:pt x="1043" y="167"/>
                      <a:pt x="1043" y="167"/>
                      <a:pt x="1043" y="167"/>
                    </a:cubicBezTo>
                    <a:cubicBezTo>
                      <a:pt x="1046" y="160"/>
                      <a:pt x="1046" y="160"/>
                      <a:pt x="1046" y="160"/>
                    </a:cubicBezTo>
                    <a:cubicBezTo>
                      <a:pt x="1044" y="158"/>
                      <a:pt x="1044" y="158"/>
                      <a:pt x="1044" y="158"/>
                    </a:cubicBezTo>
                    <a:cubicBezTo>
                      <a:pt x="1052" y="153"/>
                      <a:pt x="1052" y="153"/>
                      <a:pt x="1052" y="153"/>
                    </a:cubicBezTo>
                    <a:cubicBezTo>
                      <a:pt x="1048" y="151"/>
                      <a:pt x="1048" y="151"/>
                      <a:pt x="1048" y="151"/>
                    </a:cubicBezTo>
                    <a:cubicBezTo>
                      <a:pt x="1049" y="150"/>
                      <a:pt x="1049" y="150"/>
                      <a:pt x="1049" y="150"/>
                    </a:cubicBezTo>
                    <a:cubicBezTo>
                      <a:pt x="1039" y="140"/>
                      <a:pt x="1039" y="140"/>
                      <a:pt x="1039" y="140"/>
                    </a:cubicBezTo>
                    <a:cubicBezTo>
                      <a:pt x="1042" y="137"/>
                      <a:pt x="1042" y="137"/>
                      <a:pt x="1042" y="137"/>
                    </a:cubicBezTo>
                    <a:cubicBezTo>
                      <a:pt x="1035" y="136"/>
                      <a:pt x="1035" y="136"/>
                      <a:pt x="1035" y="136"/>
                    </a:cubicBezTo>
                    <a:cubicBezTo>
                      <a:pt x="1030" y="138"/>
                      <a:pt x="1030" y="138"/>
                      <a:pt x="1030" y="138"/>
                    </a:cubicBezTo>
                    <a:cubicBezTo>
                      <a:pt x="1036" y="144"/>
                      <a:pt x="1036" y="144"/>
                      <a:pt x="1036" y="144"/>
                    </a:cubicBezTo>
                    <a:cubicBezTo>
                      <a:pt x="1039" y="145"/>
                      <a:pt x="1039" y="145"/>
                      <a:pt x="1039" y="145"/>
                    </a:cubicBezTo>
                    <a:cubicBezTo>
                      <a:pt x="1039" y="147"/>
                      <a:pt x="1039" y="147"/>
                      <a:pt x="1039" y="147"/>
                    </a:cubicBezTo>
                    <a:cubicBezTo>
                      <a:pt x="1035" y="145"/>
                      <a:pt x="1035" y="145"/>
                      <a:pt x="1035" y="145"/>
                    </a:cubicBezTo>
                    <a:cubicBezTo>
                      <a:pt x="1033" y="146"/>
                      <a:pt x="1033" y="146"/>
                      <a:pt x="1033" y="146"/>
                    </a:cubicBezTo>
                    <a:cubicBezTo>
                      <a:pt x="1029" y="156"/>
                      <a:pt x="1029" y="156"/>
                      <a:pt x="1029" y="156"/>
                    </a:cubicBezTo>
                    <a:cubicBezTo>
                      <a:pt x="1025" y="152"/>
                      <a:pt x="1025" y="152"/>
                      <a:pt x="1025" y="152"/>
                    </a:cubicBezTo>
                    <a:cubicBezTo>
                      <a:pt x="1022" y="152"/>
                      <a:pt x="1022" y="152"/>
                      <a:pt x="1022" y="152"/>
                    </a:cubicBezTo>
                    <a:cubicBezTo>
                      <a:pt x="1021" y="151"/>
                      <a:pt x="1021" y="151"/>
                      <a:pt x="1021" y="151"/>
                    </a:cubicBezTo>
                    <a:cubicBezTo>
                      <a:pt x="1018" y="149"/>
                      <a:pt x="1018" y="149"/>
                      <a:pt x="1018" y="149"/>
                    </a:cubicBezTo>
                    <a:cubicBezTo>
                      <a:pt x="1014" y="143"/>
                      <a:pt x="1014" y="143"/>
                      <a:pt x="1014" y="143"/>
                    </a:cubicBezTo>
                    <a:cubicBezTo>
                      <a:pt x="1013" y="145"/>
                      <a:pt x="1013" y="145"/>
                      <a:pt x="1013" y="145"/>
                    </a:cubicBezTo>
                    <a:cubicBezTo>
                      <a:pt x="1004" y="143"/>
                      <a:pt x="1004" y="143"/>
                      <a:pt x="1004" y="143"/>
                    </a:cubicBezTo>
                    <a:cubicBezTo>
                      <a:pt x="993" y="145"/>
                      <a:pt x="993" y="145"/>
                      <a:pt x="993" y="145"/>
                    </a:cubicBezTo>
                    <a:cubicBezTo>
                      <a:pt x="991" y="164"/>
                      <a:pt x="991" y="164"/>
                      <a:pt x="991" y="164"/>
                    </a:cubicBezTo>
                    <a:cubicBezTo>
                      <a:pt x="995" y="166"/>
                      <a:pt x="995" y="166"/>
                      <a:pt x="995" y="166"/>
                    </a:cubicBezTo>
                    <a:cubicBezTo>
                      <a:pt x="995" y="167"/>
                      <a:pt x="995" y="167"/>
                      <a:pt x="995" y="167"/>
                    </a:cubicBezTo>
                    <a:cubicBezTo>
                      <a:pt x="1004" y="169"/>
                      <a:pt x="1004" y="169"/>
                      <a:pt x="1004" y="169"/>
                    </a:cubicBezTo>
                    <a:cubicBezTo>
                      <a:pt x="1006" y="171"/>
                      <a:pt x="1006" y="171"/>
                      <a:pt x="1006" y="171"/>
                    </a:cubicBezTo>
                    <a:cubicBezTo>
                      <a:pt x="1005" y="171"/>
                      <a:pt x="1005" y="171"/>
                      <a:pt x="1005" y="171"/>
                    </a:cubicBezTo>
                    <a:cubicBezTo>
                      <a:pt x="994" y="170"/>
                      <a:pt x="994" y="170"/>
                      <a:pt x="994" y="170"/>
                    </a:cubicBezTo>
                    <a:cubicBezTo>
                      <a:pt x="991" y="173"/>
                      <a:pt x="991" y="173"/>
                      <a:pt x="991" y="173"/>
                    </a:cubicBezTo>
                    <a:cubicBezTo>
                      <a:pt x="987" y="172"/>
                      <a:pt x="987" y="172"/>
                      <a:pt x="987" y="172"/>
                    </a:cubicBezTo>
                    <a:cubicBezTo>
                      <a:pt x="981" y="174"/>
                      <a:pt x="981" y="174"/>
                      <a:pt x="981" y="174"/>
                    </a:cubicBezTo>
                    <a:cubicBezTo>
                      <a:pt x="976" y="171"/>
                      <a:pt x="976" y="171"/>
                      <a:pt x="976" y="171"/>
                    </a:cubicBezTo>
                    <a:cubicBezTo>
                      <a:pt x="982" y="170"/>
                      <a:pt x="982" y="170"/>
                      <a:pt x="982" y="170"/>
                    </a:cubicBezTo>
                    <a:cubicBezTo>
                      <a:pt x="973" y="167"/>
                      <a:pt x="973" y="167"/>
                      <a:pt x="973" y="167"/>
                    </a:cubicBezTo>
                    <a:cubicBezTo>
                      <a:pt x="970" y="168"/>
                      <a:pt x="970" y="168"/>
                      <a:pt x="970" y="168"/>
                    </a:cubicBezTo>
                    <a:cubicBezTo>
                      <a:pt x="954" y="165"/>
                      <a:pt x="954" y="165"/>
                      <a:pt x="954" y="165"/>
                    </a:cubicBezTo>
                    <a:cubicBezTo>
                      <a:pt x="953" y="166"/>
                      <a:pt x="953" y="166"/>
                      <a:pt x="953" y="166"/>
                    </a:cubicBezTo>
                    <a:cubicBezTo>
                      <a:pt x="956" y="168"/>
                      <a:pt x="956" y="168"/>
                      <a:pt x="956" y="168"/>
                    </a:cubicBezTo>
                    <a:cubicBezTo>
                      <a:pt x="954" y="168"/>
                      <a:pt x="954" y="168"/>
                      <a:pt x="954" y="168"/>
                    </a:cubicBezTo>
                    <a:cubicBezTo>
                      <a:pt x="957" y="170"/>
                      <a:pt x="957" y="170"/>
                      <a:pt x="957" y="170"/>
                    </a:cubicBezTo>
                    <a:cubicBezTo>
                      <a:pt x="955" y="170"/>
                      <a:pt x="955" y="170"/>
                      <a:pt x="955" y="170"/>
                    </a:cubicBezTo>
                    <a:cubicBezTo>
                      <a:pt x="951" y="168"/>
                      <a:pt x="951" y="168"/>
                      <a:pt x="951" y="168"/>
                    </a:cubicBezTo>
                    <a:cubicBezTo>
                      <a:pt x="946" y="170"/>
                      <a:pt x="946" y="170"/>
                      <a:pt x="946" y="170"/>
                    </a:cubicBezTo>
                    <a:cubicBezTo>
                      <a:pt x="936" y="168"/>
                      <a:pt x="936" y="168"/>
                      <a:pt x="936" y="168"/>
                    </a:cubicBezTo>
                    <a:cubicBezTo>
                      <a:pt x="936" y="171"/>
                      <a:pt x="936" y="171"/>
                      <a:pt x="936" y="171"/>
                    </a:cubicBezTo>
                    <a:cubicBezTo>
                      <a:pt x="929" y="168"/>
                      <a:pt x="929" y="168"/>
                      <a:pt x="929" y="168"/>
                    </a:cubicBezTo>
                    <a:cubicBezTo>
                      <a:pt x="911" y="169"/>
                      <a:pt x="911" y="169"/>
                      <a:pt x="911" y="169"/>
                    </a:cubicBezTo>
                    <a:cubicBezTo>
                      <a:pt x="907" y="171"/>
                      <a:pt x="907" y="171"/>
                      <a:pt x="907" y="171"/>
                    </a:cubicBezTo>
                    <a:cubicBezTo>
                      <a:pt x="904" y="180"/>
                      <a:pt x="904" y="180"/>
                      <a:pt x="904" y="180"/>
                    </a:cubicBezTo>
                    <a:cubicBezTo>
                      <a:pt x="905" y="185"/>
                      <a:pt x="905" y="185"/>
                      <a:pt x="905" y="185"/>
                    </a:cubicBezTo>
                    <a:cubicBezTo>
                      <a:pt x="899" y="195"/>
                      <a:pt x="899" y="195"/>
                      <a:pt x="899" y="195"/>
                    </a:cubicBezTo>
                    <a:cubicBezTo>
                      <a:pt x="900" y="201"/>
                      <a:pt x="900" y="201"/>
                      <a:pt x="900" y="201"/>
                    </a:cubicBezTo>
                    <a:cubicBezTo>
                      <a:pt x="892" y="214"/>
                      <a:pt x="892" y="214"/>
                      <a:pt x="892" y="214"/>
                    </a:cubicBezTo>
                    <a:cubicBezTo>
                      <a:pt x="893" y="216"/>
                      <a:pt x="893" y="216"/>
                      <a:pt x="893" y="216"/>
                    </a:cubicBezTo>
                    <a:cubicBezTo>
                      <a:pt x="899" y="218"/>
                      <a:pt x="899" y="218"/>
                      <a:pt x="899" y="218"/>
                    </a:cubicBezTo>
                    <a:cubicBezTo>
                      <a:pt x="907" y="217"/>
                      <a:pt x="907" y="217"/>
                      <a:pt x="907" y="217"/>
                    </a:cubicBezTo>
                    <a:cubicBezTo>
                      <a:pt x="915" y="226"/>
                      <a:pt x="915" y="226"/>
                      <a:pt x="915" y="226"/>
                    </a:cubicBezTo>
                    <a:cubicBezTo>
                      <a:pt x="916" y="224"/>
                      <a:pt x="916" y="224"/>
                      <a:pt x="916" y="224"/>
                    </a:cubicBezTo>
                    <a:cubicBezTo>
                      <a:pt x="914" y="221"/>
                      <a:pt x="914" y="221"/>
                      <a:pt x="914" y="221"/>
                    </a:cubicBezTo>
                    <a:cubicBezTo>
                      <a:pt x="917" y="220"/>
                      <a:pt x="917" y="220"/>
                      <a:pt x="917" y="220"/>
                    </a:cubicBezTo>
                    <a:cubicBezTo>
                      <a:pt x="916" y="222"/>
                      <a:pt x="916" y="222"/>
                      <a:pt x="916" y="222"/>
                    </a:cubicBezTo>
                    <a:cubicBezTo>
                      <a:pt x="921" y="225"/>
                      <a:pt x="921" y="225"/>
                      <a:pt x="921" y="225"/>
                    </a:cubicBezTo>
                    <a:cubicBezTo>
                      <a:pt x="920" y="228"/>
                      <a:pt x="920" y="228"/>
                      <a:pt x="920" y="228"/>
                    </a:cubicBezTo>
                    <a:cubicBezTo>
                      <a:pt x="926" y="227"/>
                      <a:pt x="926" y="227"/>
                      <a:pt x="926" y="227"/>
                    </a:cubicBezTo>
                    <a:cubicBezTo>
                      <a:pt x="927" y="224"/>
                      <a:pt x="927" y="224"/>
                      <a:pt x="927" y="224"/>
                    </a:cubicBezTo>
                    <a:cubicBezTo>
                      <a:pt x="930" y="229"/>
                      <a:pt x="930" y="229"/>
                      <a:pt x="930" y="229"/>
                    </a:cubicBezTo>
                    <a:cubicBezTo>
                      <a:pt x="930" y="226"/>
                      <a:pt x="930" y="226"/>
                      <a:pt x="930" y="226"/>
                    </a:cubicBezTo>
                    <a:cubicBezTo>
                      <a:pt x="925" y="220"/>
                      <a:pt x="925" y="220"/>
                      <a:pt x="925" y="220"/>
                    </a:cubicBezTo>
                    <a:cubicBezTo>
                      <a:pt x="934" y="221"/>
                      <a:pt x="934" y="221"/>
                      <a:pt x="934" y="221"/>
                    </a:cubicBezTo>
                    <a:cubicBezTo>
                      <a:pt x="944" y="226"/>
                      <a:pt x="944" y="226"/>
                      <a:pt x="944" y="226"/>
                    </a:cubicBezTo>
                    <a:cubicBezTo>
                      <a:pt x="956" y="231"/>
                      <a:pt x="956" y="231"/>
                      <a:pt x="956" y="231"/>
                    </a:cubicBezTo>
                    <a:cubicBezTo>
                      <a:pt x="957" y="234"/>
                      <a:pt x="957" y="234"/>
                      <a:pt x="957" y="234"/>
                    </a:cubicBezTo>
                    <a:cubicBezTo>
                      <a:pt x="945" y="232"/>
                      <a:pt x="945" y="232"/>
                      <a:pt x="945" y="232"/>
                    </a:cubicBezTo>
                    <a:cubicBezTo>
                      <a:pt x="958" y="235"/>
                      <a:pt x="958" y="235"/>
                      <a:pt x="958" y="235"/>
                    </a:cubicBezTo>
                    <a:cubicBezTo>
                      <a:pt x="961" y="238"/>
                      <a:pt x="961" y="238"/>
                      <a:pt x="961" y="238"/>
                    </a:cubicBezTo>
                    <a:cubicBezTo>
                      <a:pt x="962" y="240"/>
                      <a:pt x="962" y="240"/>
                      <a:pt x="962" y="240"/>
                    </a:cubicBezTo>
                    <a:cubicBezTo>
                      <a:pt x="967" y="242"/>
                      <a:pt x="967" y="242"/>
                      <a:pt x="967" y="242"/>
                    </a:cubicBezTo>
                    <a:cubicBezTo>
                      <a:pt x="968" y="250"/>
                      <a:pt x="968" y="250"/>
                      <a:pt x="968" y="250"/>
                    </a:cubicBezTo>
                    <a:cubicBezTo>
                      <a:pt x="971" y="258"/>
                      <a:pt x="971" y="258"/>
                      <a:pt x="971" y="258"/>
                    </a:cubicBezTo>
                    <a:cubicBezTo>
                      <a:pt x="979" y="265"/>
                      <a:pt x="979" y="265"/>
                      <a:pt x="979" y="265"/>
                    </a:cubicBezTo>
                    <a:cubicBezTo>
                      <a:pt x="988" y="282"/>
                      <a:pt x="988" y="282"/>
                      <a:pt x="988" y="282"/>
                    </a:cubicBezTo>
                    <a:cubicBezTo>
                      <a:pt x="985" y="298"/>
                      <a:pt x="985" y="298"/>
                      <a:pt x="985" y="298"/>
                    </a:cubicBezTo>
                    <a:cubicBezTo>
                      <a:pt x="987" y="310"/>
                      <a:pt x="987" y="310"/>
                      <a:pt x="987" y="310"/>
                    </a:cubicBezTo>
                    <a:cubicBezTo>
                      <a:pt x="980" y="336"/>
                      <a:pt x="980" y="336"/>
                      <a:pt x="980" y="336"/>
                    </a:cubicBezTo>
                    <a:cubicBezTo>
                      <a:pt x="970" y="344"/>
                      <a:pt x="970" y="344"/>
                      <a:pt x="970" y="344"/>
                    </a:cubicBezTo>
                    <a:cubicBezTo>
                      <a:pt x="961" y="342"/>
                      <a:pt x="961" y="342"/>
                      <a:pt x="961" y="342"/>
                    </a:cubicBezTo>
                    <a:cubicBezTo>
                      <a:pt x="958" y="338"/>
                      <a:pt x="958" y="338"/>
                      <a:pt x="958" y="338"/>
                    </a:cubicBezTo>
                    <a:cubicBezTo>
                      <a:pt x="956" y="339"/>
                      <a:pt x="956" y="339"/>
                      <a:pt x="956" y="339"/>
                    </a:cubicBezTo>
                    <a:cubicBezTo>
                      <a:pt x="952" y="336"/>
                      <a:pt x="952" y="336"/>
                      <a:pt x="952" y="336"/>
                    </a:cubicBezTo>
                    <a:cubicBezTo>
                      <a:pt x="952" y="344"/>
                      <a:pt x="952" y="344"/>
                      <a:pt x="952" y="344"/>
                    </a:cubicBezTo>
                    <a:cubicBezTo>
                      <a:pt x="948" y="345"/>
                      <a:pt x="948" y="345"/>
                      <a:pt x="948" y="345"/>
                    </a:cubicBezTo>
                    <a:cubicBezTo>
                      <a:pt x="950" y="346"/>
                      <a:pt x="950" y="346"/>
                      <a:pt x="950" y="346"/>
                    </a:cubicBezTo>
                    <a:cubicBezTo>
                      <a:pt x="949" y="347"/>
                      <a:pt x="949" y="347"/>
                      <a:pt x="949" y="347"/>
                    </a:cubicBezTo>
                    <a:cubicBezTo>
                      <a:pt x="947" y="345"/>
                      <a:pt x="947" y="345"/>
                      <a:pt x="947" y="345"/>
                    </a:cubicBezTo>
                    <a:cubicBezTo>
                      <a:pt x="945" y="342"/>
                      <a:pt x="945" y="342"/>
                      <a:pt x="945" y="342"/>
                    </a:cubicBezTo>
                    <a:cubicBezTo>
                      <a:pt x="947" y="336"/>
                      <a:pt x="947" y="336"/>
                      <a:pt x="947" y="336"/>
                    </a:cubicBezTo>
                    <a:cubicBezTo>
                      <a:pt x="942" y="328"/>
                      <a:pt x="942" y="328"/>
                      <a:pt x="942" y="328"/>
                    </a:cubicBezTo>
                    <a:cubicBezTo>
                      <a:pt x="936" y="322"/>
                      <a:pt x="936" y="322"/>
                      <a:pt x="936" y="322"/>
                    </a:cubicBezTo>
                    <a:cubicBezTo>
                      <a:pt x="940" y="316"/>
                      <a:pt x="940" y="316"/>
                      <a:pt x="940" y="316"/>
                    </a:cubicBezTo>
                    <a:cubicBezTo>
                      <a:pt x="949" y="318"/>
                      <a:pt x="949" y="318"/>
                      <a:pt x="949" y="318"/>
                    </a:cubicBezTo>
                    <a:cubicBezTo>
                      <a:pt x="950" y="319"/>
                      <a:pt x="950" y="319"/>
                      <a:pt x="950" y="319"/>
                    </a:cubicBezTo>
                    <a:cubicBezTo>
                      <a:pt x="951" y="317"/>
                      <a:pt x="951" y="317"/>
                      <a:pt x="951" y="317"/>
                    </a:cubicBezTo>
                    <a:cubicBezTo>
                      <a:pt x="950" y="307"/>
                      <a:pt x="950" y="307"/>
                      <a:pt x="950" y="307"/>
                    </a:cubicBezTo>
                    <a:cubicBezTo>
                      <a:pt x="946" y="294"/>
                      <a:pt x="946" y="294"/>
                      <a:pt x="946" y="294"/>
                    </a:cubicBezTo>
                    <a:cubicBezTo>
                      <a:pt x="947" y="291"/>
                      <a:pt x="947" y="291"/>
                      <a:pt x="947" y="291"/>
                    </a:cubicBezTo>
                    <a:cubicBezTo>
                      <a:pt x="942" y="282"/>
                      <a:pt x="942" y="282"/>
                      <a:pt x="942" y="282"/>
                    </a:cubicBezTo>
                    <a:cubicBezTo>
                      <a:pt x="927" y="289"/>
                      <a:pt x="927" y="289"/>
                      <a:pt x="927" y="289"/>
                    </a:cubicBezTo>
                    <a:cubicBezTo>
                      <a:pt x="924" y="290"/>
                      <a:pt x="924" y="290"/>
                      <a:pt x="924" y="290"/>
                    </a:cubicBezTo>
                    <a:cubicBezTo>
                      <a:pt x="916" y="290"/>
                      <a:pt x="916" y="290"/>
                      <a:pt x="916" y="290"/>
                    </a:cubicBezTo>
                    <a:cubicBezTo>
                      <a:pt x="902" y="277"/>
                      <a:pt x="902" y="277"/>
                      <a:pt x="902" y="277"/>
                    </a:cubicBezTo>
                    <a:cubicBezTo>
                      <a:pt x="890" y="272"/>
                      <a:pt x="890" y="272"/>
                      <a:pt x="890" y="272"/>
                    </a:cubicBezTo>
                    <a:cubicBezTo>
                      <a:pt x="886" y="271"/>
                      <a:pt x="886" y="271"/>
                      <a:pt x="886" y="271"/>
                    </a:cubicBezTo>
                    <a:cubicBezTo>
                      <a:pt x="871" y="269"/>
                      <a:pt x="871" y="269"/>
                      <a:pt x="871" y="269"/>
                    </a:cubicBezTo>
                    <a:cubicBezTo>
                      <a:pt x="869" y="267"/>
                      <a:pt x="869" y="267"/>
                      <a:pt x="869" y="267"/>
                    </a:cubicBezTo>
                    <a:cubicBezTo>
                      <a:pt x="859" y="256"/>
                      <a:pt x="859" y="256"/>
                      <a:pt x="859" y="256"/>
                    </a:cubicBezTo>
                    <a:cubicBezTo>
                      <a:pt x="841" y="241"/>
                      <a:pt x="841" y="241"/>
                      <a:pt x="841" y="241"/>
                    </a:cubicBezTo>
                    <a:cubicBezTo>
                      <a:pt x="830" y="234"/>
                      <a:pt x="830" y="234"/>
                      <a:pt x="830" y="234"/>
                    </a:cubicBezTo>
                    <a:cubicBezTo>
                      <a:pt x="819" y="233"/>
                      <a:pt x="819" y="233"/>
                      <a:pt x="819" y="233"/>
                    </a:cubicBezTo>
                    <a:cubicBezTo>
                      <a:pt x="809" y="229"/>
                      <a:pt x="809" y="229"/>
                      <a:pt x="809" y="229"/>
                    </a:cubicBezTo>
                    <a:cubicBezTo>
                      <a:pt x="794" y="231"/>
                      <a:pt x="794" y="231"/>
                      <a:pt x="794" y="231"/>
                    </a:cubicBezTo>
                    <a:cubicBezTo>
                      <a:pt x="789" y="232"/>
                      <a:pt x="789" y="232"/>
                      <a:pt x="789" y="232"/>
                    </a:cubicBezTo>
                    <a:cubicBezTo>
                      <a:pt x="786" y="238"/>
                      <a:pt x="786" y="238"/>
                      <a:pt x="786" y="238"/>
                    </a:cubicBezTo>
                    <a:cubicBezTo>
                      <a:pt x="788" y="240"/>
                      <a:pt x="788" y="240"/>
                      <a:pt x="788" y="240"/>
                    </a:cubicBezTo>
                    <a:cubicBezTo>
                      <a:pt x="793" y="240"/>
                      <a:pt x="793" y="240"/>
                      <a:pt x="793" y="240"/>
                    </a:cubicBezTo>
                    <a:cubicBezTo>
                      <a:pt x="797" y="245"/>
                      <a:pt x="797" y="245"/>
                      <a:pt x="797" y="245"/>
                    </a:cubicBezTo>
                    <a:cubicBezTo>
                      <a:pt x="794" y="249"/>
                      <a:pt x="794" y="249"/>
                      <a:pt x="794" y="249"/>
                    </a:cubicBezTo>
                    <a:cubicBezTo>
                      <a:pt x="798" y="264"/>
                      <a:pt x="798" y="264"/>
                      <a:pt x="798" y="264"/>
                    </a:cubicBezTo>
                    <a:cubicBezTo>
                      <a:pt x="790" y="270"/>
                      <a:pt x="790" y="270"/>
                      <a:pt x="790" y="270"/>
                    </a:cubicBezTo>
                    <a:cubicBezTo>
                      <a:pt x="775" y="266"/>
                      <a:pt x="775" y="266"/>
                      <a:pt x="775" y="266"/>
                    </a:cubicBezTo>
                    <a:cubicBezTo>
                      <a:pt x="770" y="267"/>
                      <a:pt x="770" y="267"/>
                      <a:pt x="770" y="267"/>
                    </a:cubicBezTo>
                    <a:cubicBezTo>
                      <a:pt x="758" y="263"/>
                      <a:pt x="758" y="263"/>
                      <a:pt x="758" y="263"/>
                    </a:cubicBezTo>
                    <a:cubicBezTo>
                      <a:pt x="749" y="270"/>
                      <a:pt x="749" y="270"/>
                      <a:pt x="749" y="270"/>
                    </a:cubicBezTo>
                    <a:cubicBezTo>
                      <a:pt x="734" y="274"/>
                      <a:pt x="734" y="274"/>
                      <a:pt x="734" y="274"/>
                    </a:cubicBezTo>
                    <a:cubicBezTo>
                      <a:pt x="714" y="271"/>
                      <a:pt x="714" y="271"/>
                      <a:pt x="714" y="271"/>
                    </a:cubicBezTo>
                    <a:cubicBezTo>
                      <a:pt x="706" y="267"/>
                      <a:pt x="706" y="267"/>
                      <a:pt x="706" y="267"/>
                    </a:cubicBezTo>
                    <a:cubicBezTo>
                      <a:pt x="681" y="259"/>
                      <a:pt x="681" y="259"/>
                      <a:pt x="681" y="259"/>
                    </a:cubicBezTo>
                    <a:cubicBezTo>
                      <a:pt x="676" y="258"/>
                      <a:pt x="676" y="258"/>
                      <a:pt x="676" y="258"/>
                    </a:cubicBezTo>
                    <a:cubicBezTo>
                      <a:pt x="666" y="262"/>
                      <a:pt x="666" y="262"/>
                      <a:pt x="666" y="262"/>
                    </a:cubicBezTo>
                    <a:cubicBezTo>
                      <a:pt x="660" y="261"/>
                      <a:pt x="660" y="261"/>
                      <a:pt x="660" y="261"/>
                    </a:cubicBezTo>
                    <a:cubicBezTo>
                      <a:pt x="652" y="257"/>
                      <a:pt x="652" y="257"/>
                      <a:pt x="652" y="257"/>
                    </a:cubicBezTo>
                    <a:cubicBezTo>
                      <a:pt x="645" y="249"/>
                      <a:pt x="645" y="249"/>
                      <a:pt x="645" y="249"/>
                    </a:cubicBezTo>
                    <a:cubicBezTo>
                      <a:pt x="618" y="242"/>
                      <a:pt x="618" y="242"/>
                      <a:pt x="618" y="242"/>
                    </a:cubicBezTo>
                    <a:cubicBezTo>
                      <a:pt x="612" y="250"/>
                      <a:pt x="612" y="250"/>
                      <a:pt x="612" y="250"/>
                    </a:cubicBezTo>
                    <a:cubicBezTo>
                      <a:pt x="618" y="258"/>
                      <a:pt x="618" y="258"/>
                      <a:pt x="618" y="258"/>
                    </a:cubicBezTo>
                    <a:cubicBezTo>
                      <a:pt x="618" y="260"/>
                      <a:pt x="618" y="260"/>
                      <a:pt x="618" y="260"/>
                    </a:cubicBezTo>
                    <a:cubicBezTo>
                      <a:pt x="620" y="264"/>
                      <a:pt x="620" y="264"/>
                      <a:pt x="620" y="264"/>
                    </a:cubicBezTo>
                    <a:cubicBezTo>
                      <a:pt x="619" y="265"/>
                      <a:pt x="619" y="265"/>
                      <a:pt x="619" y="265"/>
                    </a:cubicBezTo>
                    <a:cubicBezTo>
                      <a:pt x="595" y="265"/>
                      <a:pt x="595" y="265"/>
                      <a:pt x="595" y="265"/>
                    </a:cubicBezTo>
                    <a:cubicBezTo>
                      <a:pt x="587" y="261"/>
                      <a:pt x="587" y="261"/>
                      <a:pt x="587" y="261"/>
                    </a:cubicBezTo>
                    <a:cubicBezTo>
                      <a:pt x="566" y="259"/>
                      <a:pt x="566" y="259"/>
                      <a:pt x="566" y="259"/>
                    </a:cubicBezTo>
                    <a:cubicBezTo>
                      <a:pt x="543" y="271"/>
                      <a:pt x="543" y="271"/>
                      <a:pt x="543" y="271"/>
                    </a:cubicBezTo>
                    <a:cubicBezTo>
                      <a:pt x="541" y="276"/>
                      <a:pt x="541" y="276"/>
                      <a:pt x="541" y="276"/>
                    </a:cubicBezTo>
                    <a:cubicBezTo>
                      <a:pt x="539" y="278"/>
                      <a:pt x="539" y="278"/>
                      <a:pt x="539" y="278"/>
                    </a:cubicBezTo>
                    <a:cubicBezTo>
                      <a:pt x="534" y="277"/>
                      <a:pt x="534" y="277"/>
                      <a:pt x="534" y="277"/>
                    </a:cubicBezTo>
                    <a:cubicBezTo>
                      <a:pt x="534" y="273"/>
                      <a:pt x="534" y="273"/>
                      <a:pt x="534" y="273"/>
                    </a:cubicBezTo>
                    <a:cubicBezTo>
                      <a:pt x="527" y="268"/>
                      <a:pt x="527" y="268"/>
                      <a:pt x="527" y="268"/>
                    </a:cubicBezTo>
                    <a:cubicBezTo>
                      <a:pt x="524" y="270"/>
                      <a:pt x="524" y="270"/>
                      <a:pt x="524" y="270"/>
                    </a:cubicBezTo>
                    <a:cubicBezTo>
                      <a:pt x="515" y="268"/>
                      <a:pt x="515" y="268"/>
                      <a:pt x="515" y="268"/>
                    </a:cubicBezTo>
                    <a:cubicBezTo>
                      <a:pt x="494" y="254"/>
                      <a:pt x="494" y="254"/>
                      <a:pt x="494" y="254"/>
                    </a:cubicBezTo>
                    <a:cubicBezTo>
                      <a:pt x="488" y="257"/>
                      <a:pt x="488" y="257"/>
                      <a:pt x="488" y="257"/>
                    </a:cubicBezTo>
                    <a:cubicBezTo>
                      <a:pt x="478" y="257"/>
                      <a:pt x="478" y="257"/>
                      <a:pt x="478" y="257"/>
                    </a:cubicBezTo>
                    <a:cubicBezTo>
                      <a:pt x="475" y="253"/>
                      <a:pt x="475" y="253"/>
                      <a:pt x="475" y="253"/>
                    </a:cubicBezTo>
                    <a:cubicBezTo>
                      <a:pt x="470" y="251"/>
                      <a:pt x="470" y="251"/>
                      <a:pt x="470" y="251"/>
                    </a:cubicBezTo>
                    <a:cubicBezTo>
                      <a:pt x="467" y="256"/>
                      <a:pt x="467" y="256"/>
                      <a:pt x="467" y="256"/>
                    </a:cubicBezTo>
                    <a:cubicBezTo>
                      <a:pt x="436" y="230"/>
                      <a:pt x="436" y="230"/>
                      <a:pt x="436" y="230"/>
                    </a:cubicBezTo>
                    <a:cubicBezTo>
                      <a:pt x="421" y="223"/>
                      <a:pt x="421" y="223"/>
                      <a:pt x="421" y="223"/>
                    </a:cubicBezTo>
                    <a:cubicBezTo>
                      <a:pt x="420" y="221"/>
                      <a:pt x="420" y="221"/>
                      <a:pt x="420" y="221"/>
                    </a:cubicBezTo>
                    <a:cubicBezTo>
                      <a:pt x="422" y="220"/>
                      <a:pt x="422" y="220"/>
                      <a:pt x="422" y="220"/>
                    </a:cubicBezTo>
                    <a:cubicBezTo>
                      <a:pt x="421" y="218"/>
                      <a:pt x="421" y="218"/>
                      <a:pt x="421" y="218"/>
                    </a:cubicBezTo>
                    <a:cubicBezTo>
                      <a:pt x="413" y="221"/>
                      <a:pt x="413" y="221"/>
                      <a:pt x="413" y="221"/>
                    </a:cubicBezTo>
                    <a:cubicBezTo>
                      <a:pt x="407" y="228"/>
                      <a:pt x="407" y="228"/>
                      <a:pt x="407" y="228"/>
                    </a:cubicBezTo>
                    <a:cubicBezTo>
                      <a:pt x="398" y="228"/>
                      <a:pt x="398" y="228"/>
                      <a:pt x="398" y="228"/>
                    </a:cubicBezTo>
                    <a:cubicBezTo>
                      <a:pt x="397" y="226"/>
                      <a:pt x="397" y="226"/>
                      <a:pt x="397" y="226"/>
                    </a:cubicBezTo>
                    <a:cubicBezTo>
                      <a:pt x="399" y="224"/>
                      <a:pt x="399" y="224"/>
                      <a:pt x="399" y="224"/>
                    </a:cubicBezTo>
                    <a:cubicBezTo>
                      <a:pt x="398" y="222"/>
                      <a:pt x="398" y="222"/>
                      <a:pt x="398" y="222"/>
                    </a:cubicBezTo>
                    <a:cubicBezTo>
                      <a:pt x="395" y="223"/>
                      <a:pt x="395" y="223"/>
                      <a:pt x="395" y="223"/>
                    </a:cubicBezTo>
                    <a:cubicBezTo>
                      <a:pt x="389" y="221"/>
                      <a:pt x="389" y="221"/>
                      <a:pt x="389" y="221"/>
                    </a:cubicBezTo>
                    <a:cubicBezTo>
                      <a:pt x="388" y="222"/>
                      <a:pt x="388" y="222"/>
                      <a:pt x="388" y="222"/>
                    </a:cubicBezTo>
                    <a:cubicBezTo>
                      <a:pt x="390" y="223"/>
                      <a:pt x="390" y="223"/>
                      <a:pt x="390" y="223"/>
                    </a:cubicBezTo>
                    <a:cubicBezTo>
                      <a:pt x="388" y="223"/>
                      <a:pt x="388" y="223"/>
                      <a:pt x="388" y="223"/>
                    </a:cubicBezTo>
                    <a:cubicBezTo>
                      <a:pt x="387" y="221"/>
                      <a:pt x="387" y="221"/>
                      <a:pt x="387" y="221"/>
                    </a:cubicBezTo>
                    <a:cubicBezTo>
                      <a:pt x="383" y="219"/>
                      <a:pt x="383" y="219"/>
                      <a:pt x="383" y="219"/>
                    </a:cubicBezTo>
                    <a:cubicBezTo>
                      <a:pt x="384" y="221"/>
                      <a:pt x="384" y="221"/>
                      <a:pt x="384" y="221"/>
                    </a:cubicBezTo>
                    <a:cubicBezTo>
                      <a:pt x="377" y="221"/>
                      <a:pt x="377" y="221"/>
                      <a:pt x="377" y="221"/>
                    </a:cubicBezTo>
                    <a:cubicBezTo>
                      <a:pt x="375" y="220"/>
                      <a:pt x="375" y="220"/>
                      <a:pt x="375" y="220"/>
                    </a:cubicBezTo>
                    <a:cubicBezTo>
                      <a:pt x="375" y="216"/>
                      <a:pt x="375" y="216"/>
                      <a:pt x="375" y="216"/>
                    </a:cubicBezTo>
                    <a:cubicBezTo>
                      <a:pt x="373" y="214"/>
                      <a:pt x="373" y="214"/>
                      <a:pt x="373" y="214"/>
                    </a:cubicBezTo>
                    <a:cubicBezTo>
                      <a:pt x="370" y="210"/>
                      <a:pt x="370" y="210"/>
                      <a:pt x="370" y="210"/>
                    </a:cubicBezTo>
                    <a:cubicBezTo>
                      <a:pt x="354" y="208"/>
                      <a:pt x="354" y="208"/>
                      <a:pt x="354" y="208"/>
                    </a:cubicBezTo>
                    <a:cubicBezTo>
                      <a:pt x="349" y="210"/>
                      <a:pt x="349" y="210"/>
                      <a:pt x="349" y="210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28" y="216"/>
                      <a:pt x="328" y="216"/>
                      <a:pt x="328" y="216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19" y="221"/>
                      <a:pt x="319" y="221"/>
                      <a:pt x="319" y="221"/>
                    </a:cubicBezTo>
                    <a:cubicBezTo>
                      <a:pt x="316" y="220"/>
                      <a:pt x="316" y="220"/>
                      <a:pt x="316" y="220"/>
                    </a:cubicBezTo>
                    <a:cubicBezTo>
                      <a:pt x="308" y="224"/>
                      <a:pt x="308" y="224"/>
                      <a:pt x="308" y="224"/>
                    </a:cubicBezTo>
                    <a:cubicBezTo>
                      <a:pt x="295" y="223"/>
                      <a:pt x="295" y="223"/>
                      <a:pt x="295" y="223"/>
                    </a:cubicBezTo>
                    <a:cubicBezTo>
                      <a:pt x="297" y="224"/>
                      <a:pt x="297" y="224"/>
                      <a:pt x="297" y="224"/>
                    </a:cubicBezTo>
                    <a:cubicBezTo>
                      <a:pt x="297" y="227"/>
                      <a:pt x="297" y="227"/>
                      <a:pt x="297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299" y="228"/>
                      <a:pt x="299" y="228"/>
                      <a:pt x="299" y="228"/>
                    </a:cubicBezTo>
                    <a:cubicBezTo>
                      <a:pt x="300" y="230"/>
                      <a:pt x="300" y="230"/>
                      <a:pt x="300" y="230"/>
                    </a:cubicBezTo>
                    <a:cubicBezTo>
                      <a:pt x="308" y="232"/>
                      <a:pt x="308" y="232"/>
                      <a:pt x="308" y="232"/>
                    </a:cubicBezTo>
                    <a:cubicBezTo>
                      <a:pt x="300" y="233"/>
                      <a:pt x="300" y="233"/>
                      <a:pt x="300" y="233"/>
                    </a:cubicBezTo>
                    <a:cubicBezTo>
                      <a:pt x="298" y="236"/>
                      <a:pt x="298" y="236"/>
                      <a:pt x="298" y="236"/>
                    </a:cubicBezTo>
                    <a:cubicBezTo>
                      <a:pt x="301" y="239"/>
                      <a:pt x="301" y="239"/>
                      <a:pt x="301" y="239"/>
                    </a:cubicBezTo>
                    <a:cubicBezTo>
                      <a:pt x="301" y="241"/>
                      <a:pt x="301" y="241"/>
                      <a:pt x="301" y="241"/>
                    </a:cubicBezTo>
                    <a:cubicBezTo>
                      <a:pt x="295" y="244"/>
                      <a:pt x="295" y="244"/>
                      <a:pt x="295" y="244"/>
                    </a:cubicBezTo>
                    <a:cubicBezTo>
                      <a:pt x="299" y="247"/>
                      <a:pt x="299" y="247"/>
                      <a:pt x="299" y="247"/>
                    </a:cubicBezTo>
                    <a:cubicBezTo>
                      <a:pt x="306" y="250"/>
                      <a:pt x="306" y="250"/>
                      <a:pt x="306" y="250"/>
                    </a:cubicBezTo>
                    <a:cubicBezTo>
                      <a:pt x="310" y="250"/>
                      <a:pt x="310" y="250"/>
                      <a:pt x="310" y="250"/>
                    </a:cubicBezTo>
                    <a:cubicBezTo>
                      <a:pt x="311" y="251"/>
                      <a:pt x="311" y="251"/>
                      <a:pt x="311" y="251"/>
                    </a:cubicBezTo>
                    <a:cubicBezTo>
                      <a:pt x="311" y="256"/>
                      <a:pt x="311" y="256"/>
                      <a:pt x="311" y="256"/>
                    </a:cubicBezTo>
                    <a:cubicBezTo>
                      <a:pt x="308" y="257"/>
                      <a:pt x="308" y="257"/>
                      <a:pt x="308" y="257"/>
                    </a:cubicBezTo>
                    <a:cubicBezTo>
                      <a:pt x="300" y="256"/>
                      <a:pt x="300" y="256"/>
                      <a:pt x="300" y="256"/>
                    </a:cubicBezTo>
                    <a:cubicBezTo>
                      <a:pt x="295" y="259"/>
                      <a:pt x="295" y="259"/>
                      <a:pt x="295" y="259"/>
                    </a:cubicBezTo>
                    <a:cubicBezTo>
                      <a:pt x="290" y="258"/>
                      <a:pt x="290" y="258"/>
                      <a:pt x="290" y="258"/>
                    </a:cubicBezTo>
                    <a:cubicBezTo>
                      <a:pt x="283" y="253"/>
                      <a:pt x="283" y="253"/>
                      <a:pt x="283" y="253"/>
                    </a:cubicBezTo>
                    <a:cubicBezTo>
                      <a:pt x="279" y="254"/>
                      <a:pt x="279" y="254"/>
                      <a:pt x="279" y="254"/>
                    </a:cubicBezTo>
                    <a:cubicBezTo>
                      <a:pt x="278" y="255"/>
                      <a:pt x="278" y="255"/>
                      <a:pt x="278" y="255"/>
                    </a:cubicBezTo>
                    <a:cubicBezTo>
                      <a:pt x="271" y="253"/>
                      <a:pt x="271" y="253"/>
                      <a:pt x="271" y="253"/>
                    </a:cubicBezTo>
                    <a:cubicBezTo>
                      <a:pt x="264" y="258"/>
                      <a:pt x="264" y="258"/>
                      <a:pt x="264" y="258"/>
                    </a:cubicBezTo>
                    <a:cubicBezTo>
                      <a:pt x="255" y="254"/>
                      <a:pt x="255" y="254"/>
                      <a:pt x="255" y="254"/>
                    </a:cubicBezTo>
                    <a:cubicBezTo>
                      <a:pt x="254" y="254"/>
                      <a:pt x="254" y="254"/>
                      <a:pt x="254" y="254"/>
                    </a:cubicBezTo>
                    <a:cubicBezTo>
                      <a:pt x="255" y="258"/>
                      <a:pt x="255" y="258"/>
                      <a:pt x="255" y="258"/>
                    </a:cubicBezTo>
                    <a:cubicBezTo>
                      <a:pt x="254" y="258"/>
                      <a:pt x="254" y="258"/>
                      <a:pt x="254" y="258"/>
                    </a:cubicBezTo>
                    <a:cubicBezTo>
                      <a:pt x="250" y="253"/>
                      <a:pt x="250" y="253"/>
                      <a:pt x="250" y="253"/>
                    </a:cubicBezTo>
                    <a:cubicBezTo>
                      <a:pt x="243" y="249"/>
                      <a:pt x="243" y="249"/>
                      <a:pt x="243" y="249"/>
                    </a:cubicBezTo>
                    <a:cubicBezTo>
                      <a:pt x="235" y="248"/>
                      <a:pt x="235" y="248"/>
                      <a:pt x="235" y="248"/>
                    </a:cubicBezTo>
                    <a:cubicBezTo>
                      <a:pt x="232" y="246"/>
                      <a:pt x="232" y="246"/>
                      <a:pt x="232" y="246"/>
                    </a:cubicBezTo>
                    <a:cubicBezTo>
                      <a:pt x="229" y="246"/>
                      <a:pt x="229" y="246"/>
                      <a:pt x="229" y="246"/>
                    </a:cubicBezTo>
                    <a:cubicBezTo>
                      <a:pt x="228" y="249"/>
                      <a:pt x="228" y="249"/>
                      <a:pt x="228" y="249"/>
                    </a:cubicBezTo>
                    <a:cubicBezTo>
                      <a:pt x="223" y="247"/>
                      <a:pt x="223" y="247"/>
                      <a:pt x="223" y="247"/>
                    </a:cubicBezTo>
                    <a:cubicBezTo>
                      <a:pt x="219" y="247"/>
                      <a:pt x="219" y="247"/>
                      <a:pt x="219" y="247"/>
                    </a:cubicBezTo>
                    <a:cubicBezTo>
                      <a:pt x="216" y="251"/>
                      <a:pt x="216" y="251"/>
                      <a:pt x="216" y="251"/>
                    </a:cubicBezTo>
                    <a:cubicBezTo>
                      <a:pt x="210" y="253"/>
                      <a:pt x="210" y="253"/>
                      <a:pt x="210" y="253"/>
                    </a:cubicBezTo>
                    <a:cubicBezTo>
                      <a:pt x="210" y="255"/>
                      <a:pt x="210" y="255"/>
                      <a:pt x="210" y="255"/>
                    </a:cubicBezTo>
                    <a:cubicBezTo>
                      <a:pt x="204" y="258"/>
                      <a:pt x="204" y="258"/>
                      <a:pt x="204" y="258"/>
                    </a:cubicBezTo>
                    <a:cubicBezTo>
                      <a:pt x="209" y="264"/>
                      <a:pt x="209" y="264"/>
                      <a:pt x="209" y="264"/>
                    </a:cubicBezTo>
                    <a:cubicBezTo>
                      <a:pt x="205" y="267"/>
                      <a:pt x="205" y="267"/>
                      <a:pt x="205" y="267"/>
                    </a:cubicBezTo>
                    <a:cubicBezTo>
                      <a:pt x="196" y="259"/>
                      <a:pt x="196" y="259"/>
                      <a:pt x="196" y="259"/>
                    </a:cubicBezTo>
                    <a:cubicBezTo>
                      <a:pt x="196" y="264"/>
                      <a:pt x="196" y="264"/>
                      <a:pt x="196" y="264"/>
                    </a:cubicBezTo>
                    <a:cubicBezTo>
                      <a:pt x="193" y="266"/>
                      <a:pt x="193" y="266"/>
                      <a:pt x="193" y="266"/>
                    </a:cubicBezTo>
                    <a:cubicBezTo>
                      <a:pt x="193" y="271"/>
                      <a:pt x="193" y="271"/>
                      <a:pt x="193" y="271"/>
                    </a:cubicBezTo>
                    <a:cubicBezTo>
                      <a:pt x="196" y="274"/>
                      <a:pt x="196" y="274"/>
                      <a:pt x="196" y="274"/>
                    </a:cubicBezTo>
                    <a:cubicBezTo>
                      <a:pt x="194" y="276"/>
                      <a:pt x="194" y="276"/>
                      <a:pt x="194" y="276"/>
                    </a:cubicBezTo>
                    <a:cubicBezTo>
                      <a:pt x="193" y="281"/>
                      <a:pt x="193" y="281"/>
                      <a:pt x="193" y="281"/>
                    </a:cubicBezTo>
                    <a:cubicBezTo>
                      <a:pt x="198" y="282"/>
                      <a:pt x="198" y="282"/>
                      <a:pt x="198" y="282"/>
                    </a:cubicBezTo>
                    <a:cubicBezTo>
                      <a:pt x="202" y="289"/>
                      <a:pt x="202" y="289"/>
                      <a:pt x="202" y="289"/>
                    </a:cubicBezTo>
                    <a:cubicBezTo>
                      <a:pt x="208" y="288"/>
                      <a:pt x="208" y="288"/>
                      <a:pt x="208" y="288"/>
                    </a:cubicBezTo>
                    <a:cubicBezTo>
                      <a:pt x="213" y="292"/>
                      <a:pt x="213" y="292"/>
                      <a:pt x="213" y="292"/>
                    </a:cubicBezTo>
                    <a:cubicBezTo>
                      <a:pt x="216" y="299"/>
                      <a:pt x="216" y="299"/>
                      <a:pt x="216" y="299"/>
                    </a:cubicBezTo>
                    <a:cubicBezTo>
                      <a:pt x="212" y="299"/>
                      <a:pt x="212" y="299"/>
                      <a:pt x="212" y="299"/>
                    </a:cubicBezTo>
                    <a:cubicBezTo>
                      <a:pt x="211" y="301"/>
                      <a:pt x="211" y="301"/>
                      <a:pt x="211" y="301"/>
                    </a:cubicBezTo>
                    <a:cubicBezTo>
                      <a:pt x="218" y="304"/>
                      <a:pt x="218" y="304"/>
                      <a:pt x="218" y="304"/>
                    </a:cubicBezTo>
                    <a:cubicBezTo>
                      <a:pt x="216" y="309"/>
                      <a:pt x="216" y="309"/>
                      <a:pt x="216" y="309"/>
                    </a:cubicBezTo>
                    <a:cubicBezTo>
                      <a:pt x="213" y="309"/>
                      <a:pt x="213" y="309"/>
                      <a:pt x="213" y="309"/>
                    </a:cubicBezTo>
                    <a:cubicBezTo>
                      <a:pt x="211" y="304"/>
                      <a:pt x="211" y="304"/>
                      <a:pt x="211" y="304"/>
                    </a:cubicBezTo>
                    <a:cubicBezTo>
                      <a:pt x="207" y="304"/>
                      <a:pt x="207" y="304"/>
                      <a:pt x="207" y="304"/>
                    </a:cubicBezTo>
                    <a:cubicBezTo>
                      <a:pt x="209" y="306"/>
                      <a:pt x="209" y="306"/>
                      <a:pt x="209" y="306"/>
                    </a:cubicBezTo>
                    <a:cubicBezTo>
                      <a:pt x="209" y="310"/>
                      <a:pt x="209" y="310"/>
                      <a:pt x="209" y="310"/>
                    </a:cubicBezTo>
                    <a:cubicBezTo>
                      <a:pt x="208" y="310"/>
                      <a:pt x="208" y="310"/>
                      <a:pt x="208" y="310"/>
                    </a:cubicBezTo>
                    <a:cubicBezTo>
                      <a:pt x="208" y="315"/>
                      <a:pt x="208" y="315"/>
                      <a:pt x="208" y="315"/>
                    </a:cubicBezTo>
                    <a:cubicBezTo>
                      <a:pt x="204" y="323"/>
                      <a:pt x="204" y="323"/>
                      <a:pt x="204" y="323"/>
                    </a:cubicBezTo>
                    <a:cubicBezTo>
                      <a:pt x="213" y="333"/>
                      <a:pt x="213" y="333"/>
                      <a:pt x="213" y="333"/>
                    </a:cubicBezTo>
                    <a:cubicBezTo>
                      <a:pt x="214" y="330"/>
                      <a:pt x="214" y="330"/>
                      <a:pt x="214" y="330"/>
                    </a:cubicBezTo>
                    <a:cubicBezTo>
                      <a:pt x="215" y="339"/>
                      <a:pt x="215" y="339"/>
                      <a:pt x="215" y="339"/>
                    </a:cubicBezTo>
                    <a:cubicBezTo>
                      <a:pt x="226" y="352"/>
                      <a:pt x="226" y="352"/>
                      <a:pt x="226" y="352"/>
                    </a:cubicBezTo>
                    <a:cubicBezTo>
                      <a:pt x="221" y="359"/>
                      <a:pt x="221" y="359"/>
                      <a:pt x="221" y="359"/>
                    </a:cubicBezTo>
                    <a:cubicBezTo>
                      <a:pt x="217" y="358"/>
                      <a:pt x="217" y="358"/>
                      <a:pt x="217" y="358"/>
                    </a:cubicBezTo>
                    <a:cubicBezTo>
                      <a:pt x="215" y="355"/>
                      <a:pt x="215" y="355"/>
                      <a:pt x="215" y="355"/>
                    </a:cubicBezTo>
                    <a:cubicBezTo>
                      <a:pt x="208" y="351"/>
                      <a:pt x="208" y="351"/>
                      <a:pt x="208" y="351"/>
                    </a:cubicBezTo>
                    <a:cubicBezTo>
                      <a:pt x="201" y="348"/>
                      <a:pt x="201" y="348"/>
                      <a:pt x="201" y="348"/>
                    </a:cubicBezTo>
                    <a:cubicBezTo>
                      <a:pt x="200" y="344"/>
                      <a:pt x="200" y="344"/>
                      <a:pt x="200" y="344"/>
                    </a:cubicBezTo>
                    <a:cubicBezTo>
                      <a:pt x="196" y="342"/>
                      <a:pt x="196" y="342"/>
                      <a:pt x="196" y="342"/>
                    </a:cubicBezTo>
                    <a:cubicBezTo>
                      <a:pt x="185" y="344"/>
                      <a:pt x="185" y="344"/>
                      <a:pt x="185" y="344"/>
                    </a:cubicBezTo>
                    <a:cubicBezTo>
                      <a:pt x="174" y="337"/>
                      <a:pt x="174" y="337"/>
                      <a:pt x="174" y="337"/>
                    </a:cubicBezTo>
                    <a:cubicBezTo>
                      <a:pt x="164" y="337"/>
                      <a:pt x="164" y="337"/>
                      <a:pt x="164" y="337"/>
                    </a:cubicBezTo>
                    <a:cubicBezTo>
                      <a:pt x="154" y="333"/>
                      <a:pt x="154" y="333"/>
                      <a:pt x="154" y="333"/>
                    </a:cubicBezTo>
                    <a:cubicBezTo>
                      <a:pt x="147" y="334"/>
                      <a:pt x="147" y="334"/>
                      <a:pt x="147" y="334"/>
                    </a:cubicBezTo>
                    <a:cubicBezTo>
                      <a:pt x="137" y="327"/>
                      <a:pt x="137" y="327"/>
                      <a:pt x="137" y="327"/>
                    </a:cubicBezTo>
                    <a:cubicBezTo>
                      <a:pt x="124" y="322"/>
                      <a:pt x="124" y="322"/>
                      <a:pt x="124" y="322"/>
                    </a:cubicBezTo>
                    <a:cubicBezTo>
                      <a:pt x="116" y="316"/>
                      <a:pt x="116" y="316"/>
                      <a:pt x="116" y="316"/>
                    </a:cubicBezTo>
                    <a:cubicBezTo>
                      <a:pt x="118" y="314"/>
                      <a:pt x="118" y="314"/>
                      <a:pt x="118" y="314"/>
                    </a:cubicBezTo>
                    <a:cubicBezTo>
                      <a:pt x="123" y="314"/>
                      <a:pt x="123" y="314"/>
                      <a:pt x="123" y="314"/>
                    </a:cubicBezTo>
                    <a:cubicBezTo>
                      <a:pt x="126" y="307"/>
                      <a:pt x="126" y="307"/>
                      <a:pt x="126" y="307"/>
                    </a:cubicBezTo>
                    <a:cubicBezTo>
                      <a:pt x="131" y="306"/>
                      <a:pt x="131" y="306"/>
                      <a:pt x="131" y="306"/>
                    </a:cubicBezTo>
                    <a:cubicBezTo>
                      <a:pt x="123" y="302"/>
                      <a:pt x="123" y="302"/>
                      <a:pt x="123" y="302"/>
                    </a:cubicBezTo>
                    <a:cubicBezTo>
                      <a:pt x="123" y="300"/>
                      <a:pt x="123" y="300"/>
                      <a:pt x="123" y="300"/>
                    </a:cubicBezTo>
                    <a:cubicBezTo>
                      <a:pt x="130" y="300"/>
                      <a:pt x="130" y="300"/>
                      <a:pt x="130" y="300"/>
                    </a:cubicBezTo>
                    <a:cubicBezTo>
                      <a:pt x="129" y="298"/>
                      <a:pt x="129" y="298"/>
                      <a:pt x="129" y="298"/>
                    </a:cubicBezTo>
                    <a:cubicBezTo>
                      <a:pt x="136" y="296"/>
                      <a:pt x="136" y="296"/>
                      <a:pt x="136" y="296"/>
                    </a:cubicBezTo>
                    <a:cubicBezTo>
                      <a:pt x="134" y="294"/>
                      <a:pt x="134" y="294"/>
                      <a:pt x="134" y="294"/>
                    </a:cubicBezTo>
                    <a:cubicBezTo>
                      <a:pt x="126" y="295"/>
                      <a:pt x="126" y="295"/>
                      <a:pt x="126" y="295"/>
                    </a:cubicBezTo>
                    <a:cubicBezTo>
                      <a:pt x="125" y="292"/>
                      <a:pt x="125" y="292"/>
                      <a:pt x="125" y="292"/>
                    </a:cubicBezTo>
                    <a:cubicBezTo>
                      <a:pt x="130" y="287"/>
                      <a:pt x="130" y="287"/>
                      <a:pt x="130" y="287"/>
                    </a:cubicBezTo>
                    <a:cubicBezTo>
                      <a:pt x="137" y="287"/>
                      <a:pt x="137" y="287"/>
                      <a:pt x="137" y="287"/>
                    </a:cubicBezTo>
                    <a:cubicBezTo>
                      <a:pt x="138" y="282"/>
                      <a:pt x="138" y="282"/>
                      <a:pt x="138" y="282"/>
                    </a:cubicBezTo>
                    <a:cubicBezTo>
                      <a:pt x="136" y="280"/>
                      <a:pt x="136" y="280"/>
                      <a:pt x="136" y="280"/>
                    </a:cubicBezTo>
                    <a:cubicBezTo>
                      <a:pt x="135" y="278"/>
                      <a:pt x="135" y="278"/>
                      <a:pt x="135" y="278"/>
                    </a:cubicBezTo>
                    <a:cubicBezTo>
                      <a:pt x="138" y="276"/>
                      <a:pt x="138" y="276"/>
                      <a:pt x="138" y="276"/>
                    </a:cubicBezTo>
                    <a:cubicBezTo>
                      <a:pt x="134" y="275"/>
                      <a:pt x="134" y="275"/>
                      <a:pt x="134" y="275"/>
                    </a:cubicBezTo>
                    <a:cubicBezTo>
                      <a:pt x="138" y="272"/>
                      <a:pt x="138" y="272"/>
                      <a:pt x="138" y="272"/>
                    </a:cubicBezTo>
                    <a:cubicBezTo>
                      <a:pt x="136" y="269"/>
                      <a:pt x="136" y="269"/>
                      <a:pt x="136" y="269"/>
                    </a:cubicBezTo>
                    <a:cubicBezTo>
                      <a:pt x="137" y="269"/>
                      <a:pt x="137" y="269"/>
                      <a:pt x="137" y="269"/>
                    </a:cubicBezTo>
                    <a:cubicBezTo>
                      <a:pt x="120" y="264"/>
                      <a:pt x="120" y="264"/>
                      <a:pt x="120" y="264"/>
                    </a:cubicBezTo>
                    <a:cubicBezTo>
                      <a:pt x="118" y="265"/>
                      <a:pt x="118" y="265"/>
                      <a:pt x="118" y="265"/>
                    </a:cubicBezTo>
                    <a:cubicBezTo>
                      <a:pt x="111" y="259"/>
                      <a:pt x="111" y="259"/>
                      <a:pt x="111" y="259"/>
                    </a:cubicBezTo>
                    <a:cubicBezTo>
                      <a:pt x="106" y="261"/>
                      <a:pt x="106" y="261"/>
                      <a:pt x="106" y="261"/>
                    </a:cubicBezTo>
                    <a:cubicBezTo>
                      <a:pt x="97" y="259"/>
                      <a:pt x="97" y="259"/>
                      <a:pt x="97" y="259"/>
                    </a:cubicBezTo>
                    <a:cubicBezTo>
                      <a:pt x="91" y="251"/>
                      <a:pt x="91" y="251"/>
                      <a:pt x="91" y="251"/>
                    </a:cubicBezTo>
                    <a:cubicBezTo>
                      <a:pt x="84" y="250"/>
                      <a:pt x="84" y="250"/>
                      <a:pt x="84" y="250"/>
                    </a:cubicBezTo>
                    <a:cubicBezTo>
                      <a:pt x="82" y="246"/>
                      <a:pt x="82" y="246"/>
                      <a:pt x="82" y="246"/>
                    </a:cubicBezTo>
                    <a:cubicBezTo>
                      <a:pt x="84" y="245"/>
                      <a:pt x="84" y="245"/>
                      <a:pt x="84" y="245"/>
                    </a:cubicBezTo>
                    <a:cubicBezTo>
                      <a:pt x="78" y="240"/>
                      <a:pt x="78" y="240"/>
                      <a:pt x="78" y="240"/>
                    </a:cubicBezTo>
                    <a:cubicBezTo>
                      <a:pt x="62" y="242"/>
                      <a:pt x="62" y="242"/>
                      <a:pt x="62" y="242"/>
                    </a:cubicBezTo>
                    <a:cubicBezTo>
                      <a:pt x="55" y="231"/>
                      <a:pt x="55" y="231"/>
                      <a:pt x="55" y="231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63" y="231"/>
                      <a:pt x="63" y="231"/>
                      <a:pt x="63" y="231"/>
                    </a:cubicBezTo>
                    <a:cubicBezTo>
                      <a:pt x="67" y="228"/>
                      <a:pt x="67" y="228"/>
                      <a:pt x="67" y="228"/>
                    </a:cubicBezTo>
                    <a:cubicBezTo>
                      <a:pt x="67" y="227"/>
                      <a:pt x="67" y="227"/>
                      <a:pt x="67" y="227"/>
                    </a:cubicBezTo>
                    <a:cubicBezTo>
                      <a:pt x="62" y="224"/>
                      <a:pt x="62" y="224"/>
                      <a:pt x="62" y="224"/>
                    </a:cubicBezTo>
                    <a:cubicBezTo>
                      <a:pt x="59" y="225"/>
                      <a:pt x="59" y="225"/>
                      <a:pt x="59" y="225"/>
                    </a:cubicBezTo>
                    <a:cubicBezTo>
                      <a:pt x="58" y="222"/>
                      <a:pt x="58" y="222"/>
                      <a:pt x="58" y="222"/>
                    </a:cubicBezTo>
                    <a:cubicBezTo>
                      <a:pt x="49" y="214"/>
                      <a:pt x="49" y="214"/>
                      <a:pt x="49" y="214"/>
                    </a:cubicBezTo>
                    <a:cubicBezTo>
                      <a:pt x="49" y="210"/>
                      <a:pt x="49" y="210"/>
                      <a:pt x="49" y="210"/>
                    </a:cubicBezTo>
                    <a:cubicBezTo>
                      <a:pt x="47" y="206"/>
                      <a:pt x="47" y="206"/>
                      <a:pt x="47" y="206"/>
                    </a:cubicBezTo>
                    <a:cubicBezTo>
                      <a:pt x="43" y="203"/>
                      <a:pt x="43" y="203"/>
                      <a:pt x="43" y="203"/>
                    </a:cubicBezTo>
                    <a:cubicBezTo>
                      <a:pt x="35" y="205"/>
                      <a:pt x="35" y="205"/>
                      <a:pt x="35" y="205"/>
                    </a:cubicBezTo>
                    <a:cubicBezTo>
                      <a:pt x="35" y="203"/>
                      <a:pt x="35" y="203"/>
                      <a:pt x="35" y="203"/>
                    </a:cubicBezTo>
                    <a:cubicBezTo>
                      <a:pt x="33" y="202"/>
                      <a:pt x="33" y="202"/>
                      <a:pt x="33" y="202"/>
                    </a:cubicBezTo>
                    <a:cubicBezTo>
                      <a:pt x="25" y="200"/>
                      <a:pt x="25" y="200"/>
                      <a:pt x="25" y="200"/>
                    </a:cubicBezTo>
                    <a:cubicBezTo>
                      <a:pt x="23" y="196"/>
                      <a:pt x="23" y="196"/>
                      <a:pt x="23" y="196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19" y="188"/>
                      <a:pt x="19" y="188"/>
                      <a:pt x="19" y="188"/>
                    </a:cubicBezTo>
                    <a:cubicBezTo>
                      <a:pt x="16" y="186"/>
                      <a:pt x="16" y="186"/>
                      <a:pt x="16" y="186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10" y="172"/>
                      <a:pt x="10" y="172"/>
                      <a:pt x="10" y="172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18" y="168"/>
                      <a:pt x="18" y="168"/>
                      <a:pt x="18" y="168"/>
                    </a:cubicBezTo>
                    <a:cubicBezTo>
                      <a:pt x="16" y="166"/>
                      <a:pt x="16" y="166"/>
                      <a:pt x="16" y="166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19" y="159"/>
                      <a:pt x="19" y="159"/>
                      <a:pt x="19" y="159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18" y="155"/>
                      <a:pt x="18" y="155"/>
                      <a:pt x="18" y="155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35" y="135"/>
                      <a:pt x="35" y="135"/>
                      <a:pt x="35" y="135"/>
                    </a:cubicBezTo>
                    <a:cubicBezTo>
                      <a:pt x="35" y="132"/>
                      <a:pt x="35" y="132"/>
                      <a:pt x="35" y="132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6" y="120"/>
                      <a:pt x="26" y="120"/>
                      <a:pt x="26" y="120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0" y="115"/>
                      <a:pt x="20" y="115"/>
                      <a:pt x="20" y="115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8" y="84"/>
                      <a:pt x="8" y="84"/>
                      <a:pt x="8" y="84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0" y="73"/>
                      <a:pt x="30" y="73"/>
                      <a:pt x="30" y="73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92" y="88"/>
                      <a:pt x="92" y="88"/>
                      <a:pt x="92" y="88"/>
                    </a:cubicBezTo>
                    <a:cubicBezTo>
                      <a:pt x="94" y="92"/>
                      <a:pt x="94" y="92"/>
                      <a:pt x="94" y="92"/>
                    </a:cubicBezTo>
                    <a:cubicBezTo>
                      <a:pt x="96" y="93"/>
                      <a:pt x="96" y="93"/>
                      <a:pt x="96" y="93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0" y="101"/>
                      <a:pt x="90" y="101"/>
                      <a:pt x="90" y="101"/>
                    </a:cubicBezTo>
                    <a:cubicBezTo>
                      <a:pt x="81" y="103"/>
                      <a:pt x="81" y="103"/>
                      <a:pt x="81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32" y="93"/>
                      <a:pt x="32" y="93"/>
                      <a:pt x="32" y="93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52" y="105"/>
                      <a:pt x="52" y="105"/>
                      <a:pt x="52" y="105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6" y="114"/>
                      <a:pt x="56" y="114"/>
                      <a:pt x="56" y="114"/>
                    </a:cubicBezTo>
                    <a:cubicBezTo>
                      <a:pt x="57" y="118"/>
                      <a:pt x="57" y="118"/>
                      <a:pt x="57" y="118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84" y="124"/>
                      <a:pt x="84" y="124"/>
                      <a:pt x="84" y="124"/>
                    </a:cubicBezTo>
                    <a:cubicBezTo>
                      <a:pt x="79" y="118"/>
                      <a:pt x="79" y="118"/>
                      <a:pt x="79" y="118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0" y="116"/>
                      <a:pt x="70" y="116"/>
                      <a:pt x="70" y="116"/>
                    </a:cubicBezTo>
                    <a:cubicBezTo>
                      <a:pt x="68" y="114"/>
                      <a:pt x="68" y="114"/>
                      <a:pt x="68" y="114"/>
                    </a:cubicBezTo>
                    <a:cubicBezTo>
                      <a:pt x="70" y="111"/>
                      <a:pt x="70" y="111"/>
                      <a:pt x="70" y="111"/>
                    </a:cubicBezTo>
                    <a:cubicBezTo>
                      <a:pt x="101" y="118"/>
                      <a:pt x="101" y="118"/>
                      <a:pt x="101" y="118"/>
                    </a:cubicBezTo>
                    <a:cubicBezTo>
                      <a:pt x="91" y="110"/>
                      <a:pt x="91" y="110"/>
                      <a:pt x="91" y="110"/>
                    </a:cubicBezTo>
                    <a:cubicBezTo>
                      <a:pt x="90" y="107"/>
                      <a:pt x="90" y="107"/>
                      <a:pt x="90" y="107"/>
                    </a:cubicBezTo>
                    <a:cubicBezTo>
                      <a:pt x="100" y="103"/>
                      <a:pt x="100" y="103"/>
                      <a:pt x="100" y="103"/>
                    </a:cubicBezTo>
                    <a:cubicBezTo>
                      <a:pt x="105" y="98"/>
                      <a:pt x="105" y="98"/>
                      <a:pt x="105" y="98"/>
                    </a:cubicBezTo>
                    <a:cubicBezTo>
                      <a:pt x="115" y="101"/>
                      <a:pt x="115" y="101"/>
                      <a:pt x="115" y="101"/>
                    </a:cubicBezTo>
                    <a:cubicBezTo>
                      <a:pt x="115" y="103"/>
                      <a:pt x="115" y="103"/>
                      <a:pt x="115" y="103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21" y="105"/>
                      <a:pt x="121" y="105"/>
                      <a:pt x="121" y="105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20" y="94"/>
                      <a:pt x="120" y="94"/>
                      <a:pt x="120" y="94"/>
                    </a:cubicBezTo>
                    <a:cubicBezTo>
                      <a:pt x="113" y="91"/>
                      <a:pt x="113" y="91"/>
                      <a:pt x="113" y="91"/>
                    </a:cubicBezTo>
                    <a:cubicBezTo>
                      <a:pt x="114" y="87"/>
                      <a:pt x="114" y="87"/>
                      <a:pt x="114" y="87"/>
                    </a:cubicBezTo>
                    <a:cubicBezTo>
                      <a:pt x="112" y="82"/>
                      <a:pt x="112" y="82"/>
                      <a:pt x="112" y="82"/>
                    </a:cubicBezTo>
                    <a:cubicBezTo>
                      <a:pt x="105" y="78"/>
                      <a:pt x="105" y="78"/>
                      <a:pt x="105" y="78"/>
                    </a:cubicBezTo>
                    <a:cubicBezTo>
                      <a:pt x="123" y="80"/>
                      <a:pt x="123" y="80"/>
                      <a:pt x="123" y="80"/>
                    </a:cubicBezTo>
                    <a:cubicBezTo>
                      <a:pt x="129" y="83"/>
                      <a:pt x="129" y="83"/>
                      <a:pt x="129" y="83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95"/>
                      <a:pt x="130" y="95"/>
                      <a:pt x="130" y="95"/>
                    </a:cubicBezTo>
                    <a:cubicBezTo>
                      <a:pt x="134" y="95"/>
                      <a:pt x="134" y="95"/>
                      <a:pt x="134" y="95"/>
                    </a:cubicBezTo>
                    <a:cubicBezTo>
                      <a:pt x="136" y="97"/>
                      <a:pt x="136" y="97"/>
                      <a:pt x="136" y="97"/>
                    </a:cubicBezTo>
                    <a:cubicBezTo>
                      <a:pt x="142" y="94"/>
                      <a:pt x="142" y="94"/>
                      <a:pt x="142" y="94"/>
                    </a:cubicBezTo>
                    <a:cubicBezTo>
                      <a:pt x="142" y="89"/>
                      <a:pt x="142" y="89"/>
                      <a:pt x="142" y="89"/>
                    </a:cubicBezTo>
                    <a:cubicBezTo>
                      <a:pt x="164" y="80"/>
                      <a:pt x="164" y="80"/>
                      <a:pt x="164" y="80"/>
                    </a:cubicBezTo>
                    <a:cubicBezTo>
                      <a:pt x="171" y="81"/>
                      <a:pt x="171" y="81"/>
                      <a:pt x="171" y="81"/>
                    </a:cubicBezTo>
                    <a:cubicBezTo>
                      <a:pt x="171" y="80"/>
                      <a:pt x="171" y="80"/>
                      <a:pt x="171" y="80"/>
                    </a:cubicBezTo>
                    <a:cubicBezTo>
                      <a:pt x="169" y="79"/>
                      <a:pt x="169" y="79"/>
                      <a:pt x="169" y="79"/>
                    </a:cubicBezTo>
                    <a:cubicBezTo>
                      <a:pt x="171" y="78"/>
                      <a:pt x="171" y="78"/>
                      <a:pt x="171" y="78"/>
                    </a:cubicBezTo>
                    <a:cubicBezTo>
                      <a:pt x="175" y="79"/>
                      <a:pt x="175" y="79"/>
                      <a:pt x="175" y="79"/>
                    </a:cubicBezTo>
                    <a:cubicBezTo>
                      <a:pt x="174" y="77"/>
                      <a:pt x="174" y="77"/>
                      <a:pt x="174" y="77"/>
                    </a:cubicBezTo>
                    <a:cubicBezTo>
                      <a:pt x="175" y="77"/>
                      <a:pt x="175" y="77"/>
                      <a:pt x="175" y="77"/>
                    </a:cubicBezTo>
                    <a:cubicBezTo>
                      <a:pt x="182" y="76"/>
                      <a:pt x="182" y="76"/>
                      <a:pt x="182" y="76"/>
                    </a:cubicBezTo>
                    <a:cubicBezTo>
                      <a:pt x="180" y="77"/>
                      <a:pt x="180" y="77"/>
                      <a:pt x="180" y="77"/>
                    </a:cubicBezTo>
                    <a:cubicBezTo>
                      <a:pt x="180" y="79"/>
                      <a:pt x="180" y="79"/>
                      <a:pt x="180" y="79"/>
                    </a:cubicBezTo>
                    <a:cubicBezTo>
                      <a:pt x="182" y="82"/>
                      <a:pt x="182" y="82"/>
                      <a:pt x="182" y="82"/>
                    </a:cubicBezTo>
                    <a:cubicBezTo>
                      <a:pt x="184" y="83"/>
                      <a:pt x="184" y="83"/>
                      <a:pt x="184" y="83"/>
                    </a:cubicBezTo>
                    <a:cubicBezTo>
                      <a:pt x="189" y="83"/>
                      <a:pt x="189" y="83"/>
                      <a:pt x="189" y="83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204" y="80"/>
                      <a:pt x="204" y="80"/>
                      <a:pt x="204" y="80"/>
                    </a:cubicBezTo>
                    <a:cubicBezTo>
                      <a:pt x="209" y="76"/>
                      <a:pt x="209" y="76"/>
                      <a:pt x="209" y="76"/>
                    </a:cubicBezTo>
                    <a:cubicBezTo>
                      <a:pt x="214" y="75"/>
                      <a:pt x="214" y="75"/>
                      <a:pt x="214" y="75"/>
                    </a:cubicBezTo>
                    <a:cubicBezTo>
                      <a:pt x="218" y="78"/>
                      <a:pt x="218" y="78"/>
                      <a:pt x="218" y="78"/>
                    </a:cubicBezTo>
                    <a:cubicBezTo>
                      <a:pt x="217" y="80"/>
                      <a:pt x="217" y="80"/>
                      <a:pt x="217" y="80"/>
                    </a:cubicBezTo>
                    <a:cubicBezTo>
                      <a:pt x="221" y="82"/>
                      <a:pt x="221" y="82"/>
                      <a:pt x="221" y="82"/>
                    </a:cubicBezTo>
                    <a:cubicBezTo>
                      <a:pt x="223" y="80"/>
                      <a:pt x="223" y="80"/>
                      <a:pt x="223" y="80"/>
                    </a:cubicBezTo>
                    <a:cubicBezTo>
                      <a:pt x="222" y="78"/>
                      <a:pt x="222" y="78"/>
                      <a:pt x="222" y="78"/>
                    </a:cubicBezTo>
                    <a:cubicBezTo>
                      <a:pt x="227" y="76"/>
                      <a:pt x="227" y="76"/>
                      <a:pt x="227" y="76"/>
                    </a:cubicBezTo>
                    <a:cubicBezTo>
                      <a:pt x="226" y="75"/>
                      <a:pt x="226" y="75"/>
                      <a:pt x="226" y="75"/>
                    </a:cubicBezTo>
                    <a:cubicBezTo>
                      <a:pt x="220" y="70"/>
                      <a:pt x="220" y="70"/>
                      <a:pt x="220" y="70"/>
                    </a:cubicBezTo>
                    <a:cubicBezTo>
                      <a:pt x="222" y="68"/>
                      <a:pt x="222" y="68"/>
                      <a:pt x="222" y="68"/>
                    </a:cubicBezTo>
                    <a:cubicBezTo>
                      <a:pt x="247" y="71"/>
                      <a:pt x="247" y="71"/>
                      <a:pt x="247" y="71"/>
                    </a:cubicBezTo>
                    <a:cubicBezTo>
                      <a:pt x="272" y="77"/>
                      <a:pt x="272" y="77"/>
                      <a:pt x="272" y="77"/>
                    </a:cubicBezTo>
                    <a:cubicBezTo>
                      <a:pt x="283" y="83"/>
                      <a:pt x="283" y="83"/>
                      <a:pt x="283" y="83"/>
                    </a:cubicBezTo>
                    <a:cubicBezTo>
                      <a:pt x="286" y="77"/>
                      <a:pt x="286" y="77"/>
                      <a:pt x="286" y="77"/>
                    </a:cubicBezTo>
                    <a:cubicBezTo>
                      <a:pt x="281" y="75"/>
                      <a:pt x="281" y="75"/>
                      <a:pt x="281" y="75"/>
                    </a:cubicBezTo>
                    <a:cubicBezTo>
                      <a:pt x="275" y="71"/>
                      <a:pt x="275" y="71"/>
                      <a:pt x="275" y="71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6" y="65"/>
                      <a:pt x="266" y="65"/>
                      <a:pt x="266" y="65"/>
                    </a:cubicBezTo>
                    <a:cubicBezTo>
                      <a:pt x="264" y="63"/>
                      <a:pt x="264" y="63"/>
                      <a:pt x="264" y="63"/>
                    </a:cubicBezTo>
                    <a:cubicBezTo>
                      <a:pt x="264" y="60"/>
                      <a:pt x="264" y="60"/>
                      <a:pt x="264" y="60"/>
                    </a:cubicBezTo>
                    <a:cubicBezTo>
                      <a:pt x="257" y="59"/>
                      <a:pt x="257" y="59"/>
                      <a:pt x="257" y="59"/>
                    </a:cubicBezTo>
                    <a:cubicBezTo>
                      <a:pt x="259" y="57"/>
                      <a:pt x="259" y="57"/>
                      <a:pt x="259" y="57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64" y="50"/>
                      <a:pt x="264" y="50"/>
                      <a:pt x="264" y="50"/>
                    </a:cubicBezTo>
                    <a:cubicBezTo>
                      <a:pt x="262" y="43"/>
                      <a:pt x="262" y="43"/>
                      <a:pt x="262" y="43"/>
                    </a:cubicBezTo>
                    <a:cubicBezTo>
                      <a:pt x="263" y="40"/>
                      <a:pt x="263" y="40"/>
                      <a:pt x="263" y="40"/>
                    </a:cubicBezTo>
                    <a:cubicBezTo>
                      <a:pt x="278" y="40"/>
                      <a:pt x="278" y="40"/>
                      <a:pt x="278" y="40"/>
                    </a:cubicBezTo>
                    <a:cubicBezTo>
                      <a:pt x="286" y="42"/>
                      <a:pt x="286" y="42"/>
                      <a:pt x="286" y="42"/>
                    </a:cubicBezTo>
                    <a:cubicBezTo>
                      <a:pt x="290" y="46"/>
                      <a:pt x="290" y="46"/>
                      <a:pt x="290" y="46"/>
                    </a:cubicBezTo>
                    <a:cubicBezTo>
                      <a:pt x="288" y="53"/>
                      <a:pt x="288" y="53"/>
                      <a:pt x="288" y="53"/>
                    </a:cubicBezTo>
                    <a:cubicBezTo>
                      <a:pt x="296" y="55"/>
                      <a:pt x="296" y="55"/>
                      <a:pt x="296" y="55"/>
                    </a:cubicBezTo>
                    <a:cubicBezTo>
                      <a:pt x="299" y="58"/>
                      <a:pt x="299" y="58"/>
                      <a:pt x="299" y="58"/>
                    </a:cubicBezTo>
                    <a:cubicBezTo>
                      <a:pt x="302" y="62"/>
                      <a:pt x="302" y="62"/>
                      <a:pt x="302" y="62"/>
                    </a:cubicBezTo>
                    <a:cubicBezTo>
                      <a:pt x="300" y="64"/>
                      <a:pt x="300" y="64"/>
                      <a:pt x="300" y="64"/>
                    </a:cubicBezTo>
                    <a:cubicBezTo>
                      <a:pt x="305" y="67"/>
                      <a:pt x="305" y="67"/>
                      <a:pt x="305" y="67"/>
                    </a:cubicBezTo>
                    <a:cubicBezTo>
                      <a:pt x="308" y="75"/>
                      <a:pt x="308" y="75"/>
                      <a:pt x="308" y="75"/>
                    </a:cubicBezTo>
                    <a:cubicBezTo>
                      <a:pt x="317" y="79"/>
                      <a:pt x="317" y="79"/>
                      <a:pt x="317" y="79"/>
                    </a:cubicBezTo>
                    <a:cubicBezTo>
                      <a:pt x="319" y="81"/>
                      <a:pt x="319" y="81"/>
                      <a:pt x="319" y="81"/>
                    </a:cubicBezTo>
                    <a:cubicBezTo>
                      <a:pt x="318" y="83"/>
                      <a:pt x="318" y="83"/>
                      <a:pt x="318" y="83"/>
                    </a:cubicBezTo>
                    <a:cubicBezTo>
                      <a:pt x="320" y="87"/>
                      <a:pt x="320" y="87"/>
                      <a:pt x="320" y="87"/>
                    </a:cubicBezTo>
                    <a:cubicBezTo>
                      <a:pt x="318" y="89"/>
                      <a:pt x="318" y="89"/>
                      <a:pt x="318" y="89"/>
                    </a:cubicBezTo>
                    <a:cubicBezTo>
                      <a:pt x="316" y="94"/>
                      <a:pt x="316" y="94"/>
                      <a:pt x="316" y="94"/>
                    </a:cubicBezTo>
                    <a:cubicBezTo>
                      <a:pt x="302" y="96"/>
                      <a:pt x="302" y="96"/>
                      <a:pt x="302" y="96"/>
                    </a:cubicBezTo>
                    <a:cubicBezTo>
                      <a:pt x="306" y="100"/>
                      <a:pt x="306" y="100"/>
                      <a:pt x="306" y="100"/>
                    </a:cubicBezTo>
                    <a:cubicBezTo>
                      <a:pt x="321" y="101"/>
                      <a:pt x="321" y="101"/>
                      <a:pt x="321" y="101"/>
                    </a:cubicBezTo>
                    <a:cubicBezTo>
                      <a:pt x="323" y="101"/>
                      <a:pt x="323" y="101"/>
                      <a:pt x="323" y="101"/>
                    </a:cubicBezTo>
                    <a:cubicBezTo>
                      <a:pt x="322" y="98"/>
                      <a:pt x="322" y="98"/>
                      <a:pt x="322" y="98"/>
                    </a:cubicBezTo>
                    <a:cubicBezTo>
                      <a:pt x="328" y="95"/>
                      <a:pt x="328" y="95"/>
                      <a:pt x="328" y="95"/>
                    </a:cubicBezTo>
                    <a:cubicBezTo>
                      <a:pt x="328" y="91"/>
                      <a:pt x="328" y="91"/>
                      <a:pt x="328" y="91"/>
                    </a:cubicBezTo>
                    <a:cubicBezTo>
                      <a:pt x="332" y="88"/>
                      <a:pt x="332" y="88"/>
                      <a:pt x="332" y="88"/>
                    </a:cubicBezTo>
                    <a:cubicBezTo>
                      <a:pt x="330" y="85"/>
                      <a:pt x="330" y="85"/>
                      <a:pt x="330" y="85"/>
                    </a:cubicBezTo>
                    <a:cubicBezTo>
                      <a:pt x="325" y="81"/>
                      <a:pt x="325" y="81"/>
                      <a:pt x="325" y="81"/>
                    </a:cubicBezTo>
                    <a:cubicBezTo>
                      <a:pt x="325" y="78"/>
                      <a:pt x="325" y="78"/>
                      <a:pt x="325" y="78"/>
                    </a:cubicBezTo>
                    <a:cubicBezTo>
                      <a:pt x="338" y="76"/>
                      <a:pt x="338" y="76"/>
                      <a:pt x="338" y="76"/>
                    </a:cubicBezTo>
                    <a:cubicBezTo>
                      <a:pt x="346" y="80"/>
                      <a:pt x="346" y="80"/>
                      <a:pt x="346" y="80"/>
                    </a:cubicBezTo>
                    <a:cubicBezTo>
                      <a:pt x="346" y="82"/>
                      <a:pt x="346" y="82"/>
                      <a:pt x="346" y="82"/>
                    </a:cubicBezTo>
                    <a:cubicBezTo>
                      <a:pt x="348" y="83"/>
                      <a:pt x="348" y="83"/>
                      <a:pt x="348" y="83"/>
                    </a:cubicBezTo>
                    <a:cubicBezTo>
                      <a:pt x="350" y="87"/>
                      <a:pt x="350" y="87"/>
                      <a:pt x="350" y="87"/>
                    </a:cubicBezTo>
                    <a:cubicBezTo>
                      <a:pt x="354" y="89"/>
                      <a:pt x="354" y="89"/>
                      <a:pt x="354" y="89"/>
                    </a:cubicBezTo>
                    <a:cubicBezTo>
                      <a:pt x="362" y="89"/>
                      <a:pt x="362" y="89"/>
                      <a:pt x="362" y="89"/>
                    </a:cubicBezTo>
                    <a:cubicBezTo>
                      <a:pt x="352" y="87"/>
                      <a:pt x="352" y="87"/>
                      <a:pt x="352" y="87"/>
                    </a:cubicBezTo>
                    <a:cubicBezTo>
                      <a:pt x="350" y="83"/>
                      <a:pt x="350" y="83"/>
                      <a:pt x="350" y="83"/>
                    </a:cubicBezTo>
                    <a:cubicBezTo>
                      <a:pt x="353" y="82"/>
                      <a:pt x="353" y="82"/>
                      <a:pt x="353" y="82"/>
                    </a:cubicBezTo>
                    <a:cubicBezTo>
                      <a:pt x="346" y="77"/>
                      <a:pt x="346" y="77"/>
                      <a:pt x="346" y="77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27" y="75"/>
                      <a:pt x="327" y="75"/>
                      <a:pt x="327" y="75"/>
                    </a:cubicBezTo>
                    <a:cubicBezTo>
                      <a:pt x="316" y="73"/>
                      <a:pt x="316" y="73"/>
                      <a:pt x="316" y="73"/>
                    </a:cubicBezTo>
                    <a:cubicBezTo>
                      <a:pt x="316" y="71"/>
                      <a:pt x="316" y="71"/>
                      <a:pt x="316" y="71"/>
                    </a:cubicBezTo>
                    <a:cubicBezTo>
                      <a:pt x="312" y="68"/>
                      <a:pt x="312" y="68"/>
                      <a:pt x="312" y="68"/>
                    </a:cubicBezTo>
                    <a:cubicBezTo>
                      <a:pt x="311" y="60"/>
                      <a:pt x="311" y="60"/>
                      <a:pt x="311" y="60"/>
                    </a:cubicBezTo>
                    <a:cubicBezTo>
                      <a:pt x="297" y="52"/>
                      <a:pt x="297" y="52"/>
                      <a:pt x="297" y="52"/>
                    </a:cubicBezTo>
                    <a:cubicBezTo>
                      <a:pt x="297" y="50"/>
                      <a:pt x="297" y="50"/>
                      <a:pt x="297" y="50"/>
                    </a:cubicBezTo>
                    <a:cubicBezTo>
                      <a:pt x="305" y="46"/>
                      <a:pt x="305" y="46"/>
                      <a:pt x="305" y="46"/>
                    </a:cubicBezTo>
                    <a:cubicBezTo>
                      <a:pt x="300" y="41"/>
                      <a:pt x="300" y="41"/>
                      <a:pt x="300" y="41"/>
                    </a:cubicBezTo>
                    <a:cubicBezTo>
                      <a:pt x="308" y="43"/>
                      <a:pt x="308" y="43"/>
                      <a:pt x="308" y="43"/>
                    </a:cubicBezTo>
                    <a:cubicBezTo>
                      <a:pt x="310" y="46"/>
                      <a:pt x="310" y="46"/>
                      <a:pt x="310" y="46"/>
                    </a:cubicBezTo>
                    <a:cubicBezTo>
                      <a:pt x="309" y="48"/>
                      <a:pt x="309" y="48"/>
                      <a:pt x="309" y="48"/>
                    </a:cubicBezTo>
                    <a:cubicBezTo>
                      <a:pt x="313" y="52"/>
                      <a:pt x="313" y="52"/>
                      <a:pt x="313" y="52"/>
                    </a:cubicBezTo>
                    <a:cubicBezTo>
                      <a:pt x="312" y="53"/>
                      <a:pt x="312" y="53"/>
                      <a:pt x="312" y="53"/>
                    </a:cubicBezTo>
                    <a:cubicBezTo>
                      <a:pt x="314" y="54"/>
                      <a:pt x="314" y="54"/>
                      <a:pt x="314" y="54"/>
                    </a:cubicBezTo>
                    <a:cubicBezTo>
                      <a:pt x="335" y="56"/>
                      <a:pt x="335" y="56"/>
                      <a:pt x="335" y="56"/>
                    </a:cubicBezTo>
                    <a:cubicBezTo>
                      <a:pt x="334" y="55"/>
                      <a:pt x="334" y="55"/>
                      <a:pt x="334" y="55"/>
                    </a:cubicBezTo>
                    <a:cubicBezTo>
                      <a:pt x="319" y="52"/>
                      <a:pt x="319" y="52"/>
                      <a:pt x="319" y="52"/>
                    </a:cubicBezTo>
                    <a:cubicBezTo>
                      <a:pt x="315" y="49"/>
                      <a:pt x="315" y="49"/>
                      <a:pt x="315" y="49"/>
                    </a:cubicBezTo>
                    <a:cubicBezTo>
                      <a:pt x="317" y="48"/>
                      <a:pt x="317" y="48"/>
                      <a:pt x="317" y="48"/>
                    </a:cubicBezTo>
                    <a:cubicBezTo>
                      <a:pt x="322" y="51"/>
                      <a:pt x="322" y="51"/>
                      <a:pt x="322" y="51"/>
                    </a:cubicBezTo>
                    <a:cubicBezTo>
                      <a:pt x="328" y="50"/>
                      <a:pt x="328" y="50"/>
                      <a:pt x="328" y="50"/>
                    </a:cubicBezTo>
                    <a:cubicBezTo>
                      <a:pt x="328" y="48"/>
                      <a:pt x="328" y="48"/>
                      <a:pt x="328" y="48"/>
                    </a:cubicBezTo>
                    <a:cubicBezTo>
                      <a:pt x="323" y="48"/>
                      <a:pt x="323" y="48"/>
                      <a:pt x="323" y="48"/>
                    </a:cubicBezTo>
                    <a:cubicBezTo>
                      <a:pt x="326" y="45"/>
                      <a:pt x="326" y="45"/>
                      <a:pt x="326" y="45"/>
                    </a:cubicBezTo>
                    <a:cubicBezTo>
                      <a:pt x="334" y="45"/>
                      <a:pt x="334" y="45"/>
                      <a:pt x="334" y="45"/>
                    </a:cubicBezTo>
                    <a:cubicBezTo>
                      <a:pt x="354" y="51"/>
                      <a:pt x="354" y="51"/>
                      <a:pt x="354" y="51"/>
                    </a:cubicBezTo>
                    <a:cubicBezTo>
                      <a:pt x="366" y="51"/>
                      <a:pt x="366" y="51"/>
                      <a:pt x="366" y="51"/>
                    </a:cubicBezTo>
                    <a:cubicBezTo>
                      <a:pt x="366" y="54"/>
                      <a:pt x="366" y="54"/>
                      <a:pt x="366" y="54"/>
                    </a:cubicBezTo>
                    <a:cubicBezTo>
                      <a:pt x="363" y="55"/>
                      <a:pt x="363" y="55"/>
                      <a:pt x="363" y="55"/>
                    </a:cubicBezTo>
                    <a:cubicBezTo>
                      <a:pt x="366" y="60"/>
                      <a:pt x="366" y="60"/>
                      <a:pt x="366" y="60"/>
                    </a:cubicBezTo>
                    <a:cubicBezTo>
                      <a:pt x="367" y="61"/>
                      <a:pt x="367" y="61"/>
                      <a:pt x="367" y="61"/>
                    </a:cubicBezTo>
                    <a:cubicBezTo>
                      <a:pt x="369" y="64"/>
                      <a:pt x="369" y="64"/>
                      <a:pt x="369" y="64"/>
                    </a:cubicBezTo>
                    <a:cubicBezTo>
                      <a:pt x="371" y="65"/>
                      <a:pt x="371" y="65"/>
                      <a:pt x="371" y="65"/>
                    </a:cubicBezTo>
                    <a:cubicBezTo>
                      <a:pt x="377" y="66"/>
                      <a:pt x="377" y="66"/>
                      <a:pt x="377" y="66"/>
                    </a:cubicBezTo>
                    <a:cubicBezTo>
                      <a:pt x="375" y="64"/>
                      <a:pt x="375" y="64"/>
                      <a:pt x="375" y="64"/>
                    </a:cubicBezTo>
                    <a:cubicBezTo>
                      <a:pt x="378" y="63"/>
                      <a:pt x="378" y="63"/>
                      <a:pt x="378" y="63"/>
                    </a:cubicBezTo>
                    <a:cubicBezTo>
                      <a:pt x="376" y="60"/>
                      <a:pt x="376" y="60"/>
                      <a:pt x="376" y="60"/>
                    </a:cubicBezTo>
                    <a:cubicBezTo>
                      <a:pt x="369" y="55"/>
                      <a:pt x="369" y="55"/>
                      <a:pt x="369" y="55"/>
                    </a:cubicBezTo>
                    <a:cubicBezTo>
                      <a:pt x="369" y="52"/>
                      <a:pt x="369" y="52"/>
                      <a:pt x="369" y="52"/>
                    </a:cubicBezTo>
                    <a:cubicBezTo>
                      <a:pt x="366" y="50"/>
                      <a:pt x="366" y="50"/>
                      <a:pt x="366" y="50"/>
                    </a:cubicBezTo>
                    <a:cubicBezTo>
                      <a:pt x="356" y="48"/>
                      <a:pt x="356" y="48"/>
                      <a:pt x="356" y="48"/>
                    </a:cubicBezTo>
                    <a:cubicBezTo>
                      <a:pt x="357" y="47"/>
                      <a:pt x="357" y="47"/>
                      <a:pt x="357" y="47"/>
                    </a:cubicBezTo>
                    <a:cubicBezTo>
                      <a:pt x="355" y="46"/>
                      <a:pt x="355" y="46"/>
                      <a:pt x="355" y="46"/>
                    </a:cubicBezTo>
                    <a:cubicBezTo>
                      <a:pt x="345" y="44"/>
                      <a:pt x="345" y="44"/>
                      <a:pt x="345" y="44"/>
                    </a:cubicBezTo>
                    <a:cubicBezTo>
                      <a:pt x="342" y="42"/>
                      <a:pt x="342" y="42"/>
                      <a:pt x="342" y="42"/>
                    </a:cubicBezTo>
                    <a:cubicBezTo>
                      <a:pt x="342" y="40"/>
                      <a:pt x="342" y="40"/>
                      <a:pt x="342" y="40"/>
                    </a:cubicBezTo>
                    <a:cubicBezTo>
                      <a:pt x="335" y="38"/>
                      <a:pt x="335" y="38"/>
                      <a:pt x="335" y="38"/>
                    </a:cubicBezTo>
                    <a:cubicBezTo>
                      <a:pt x="336" y="37"/>
                      <a:pt x="336" y="37"/>
                      <a:pt x="336" y="37"/>
                    </a:cubicBezTo>
                    <a:cubicBezTo>
                      <a:pt x="334" y="36"/>
                      <a:pt x="334" y="36"/>
                      <a:pt x="334" y="36"/>
                    </a:cubicBezTo>
                    <a:cubicBezTo>
                      <a:pt x="336" y="35"/>
                      <a:pt x="336" y="35"/>
                      <a:pt x="336" y="35"/>
                    </a:cubicBezTo>
                    <a:cubicBezTo>
                      <a:pt x="334" y="35"/>
                      <a:pt x="334" y="35"/>
                      <a:pt x="334" y="35"/>
                    </a:cubicBezTo>
                    <a:cubicBezTo>
                      <a:pt x="372" y="31"/>
                      <a:pt x="372" y="31"/>
                      <a:pt x="372" y="31"/>
                    </a:cubicBezTo>
                    <a:cubicBezTo>
                      <a:pt x="370" y="30"/>
                      <a:pt x="370" y="30"/>
                      <a:pt x="370" y="30"/>
                    </a:cubicBezTo>
                    <a:cubicBezTo>
                      <a:pt x="372" y="30"/>
                      <a:pt x="372" y="30"/>
                      <a:pt x="372" y="30"/>
                    </a:cubicBezTo>
                    <a:cubicBezTo>
                      <a:pt x="369" y="29"/>
                      <a:pt x="369" y="29"/>
                      <a:pt x="369" y="29"/>
                    </a:cubicBezTo>
                    <a:cubicBezTo>
                      <a:pt x="363" y="27"/>
                      <a:pt x="363" y="27"/>
                      <a:pt x="363" y="27"/>
                    </a:cubicBezTo>
                    <a:cubicBezTo>
                      <a:pt x="366" y="26"/>
                      <a:pt x="366" y="26"/>
                      <a:pt x="366" y="26"/>
                    </a:cubicBezTo>
                    <a:cubicBezTo>
                      <a:pt x="359" y="25"/>
                      <a:pt x="359" y="25"/>
                      <a:pt x="359" y="25"/>
                    </a:cubicBezTo>
                    <a:cubicBezTo>
                      <a:pt x="359" y="23"/>
                      <a:pt x="359" y="23"/>
                      <a:pt x="359" y="23"/>
                    </a:cubicBezTo>
                    <a:cubicBezTo>
                      <a:pt x="367" y="25"/>
                      <a:pt x="367" y="25"/>
                      <a:pt x="367" y="25"/>
                    </a:cubicBezTo>
                    <a:cubicBezTo>
                      <a:pt x="366" y="22"/>
                      <a:pt x="366" y="22"/>
                      <a:pt x="366" y="22"/>
                    </a:cubicBezTo>
                    <a:cubicBezTo>
                      <a:pt x="364" y="21"/>
                      <a:pt x="364" y="21"/>
                      <a:pt x="364" y="21"/>
                    </a:cubicBezTo>
                    <a:cubicBezTo>
                      <a:pt x="371" y="21"/>
                      <a:pt x="371" y="21"/>
                      <a:pt x="371" y="21"/>
                    </a:cubicBezTo>
                    <a:cubicBezTo>
                      <a:pt x="375" y="18"/>
                      <a:pt x="375" y="18"/>
                      <a:pt x="375" y="18"/>
                    </a:cubicBezTo>
                    <a:cubicBezTo>
                      <a:pt x="399" y="15"/>
                      <a:pt x="399" y="15"/>
                      <a:pt x="399" y="15"/>
                    </a:cubicBezTo>
                    <a:cubicBezTo>
                      <a:pt x="394" y="13"/>
                      <a:pt x="394" y="13"/>
                      <a:pt x="394" y="13"/>
                    </a:cubicBezTo>
                    <a:cubicBezTo>
                      <a:pt x="412" y="12"/>
                      <a:pt x="412" y="12"/>
                      <a:pt x="412" y="12"/>
                    </a:cubicBezTo>
                    <a:cubicBezTo>
                      <a:pt x="414" y="13"/>
                      <a:pt x="414" y="13"/>
                      <a:pt x="414" y="13"/>
                    </a:cubicBezTo>
                    <a:cubicBezTo>
                      <a:pt x="414" y="15"/>
                      <a:pt x="414" y="15"/>
                      <a:pt x="414" y="15"/>
                    </a:cubicBezTo>
                    <a:cubicBezTo>
                      <a:pt x="417" y="14"/>
                      <a:pt x="417" y="14"/>
                      <a:pt x="417" y="14"/>
                    </a:cubicBezTo>
                    <a:cubicBezTo>
                      <a:pt x="419" y="14"/>
                      <a:pt x="419" y="14"/>
                      <a:pt x="419" y="14"/>
                    </a:cubicBezTo>
                    <a:cubicBezTo>
                      <a:pt x="419" y="15"/>
                      <a:pt x="419" y="15"/>
                      <a:pt x="419" y="15"/>
                    </a:cubicBezTo>
                    <a:cubicBezTo>
                      <a:pt x="429" y="11"/>
                      <a:pt x="429" y="11"/>
                      <a:pt x="429" y="11"/>
                    </a:cubicBezTo>
                    <a:cubicBezTo>
                      <a:pt x="438" y="13"/>
                      <a:pt x="438" y="13"/>
                      <a:pt x="438" y="13"/>
                    </a:cubicBezTo>
                    <a:cubicBezTo>
                      <a:pt x="437" y="12"/>
                      <a:pt x="437" y="12"/>
                      <a:pt x="437" y="12"/>
                    </a:cubicBezTo>
                    <a:cubicBezTo>
                      <a:pt x="428" y="10"/>
                      <a:pt x="428" y="10"/>
                      <a:pt x="428" y="10"/>
                    </a:cubicBezTo>
                    <a:cubicBezTo>
                      <a:pt x="442" y="9"/>
                      <a:pt x="442" y="9"/>
                      <a:pt x="442" y="9"/>
                    </a:cubicBezTo>
                    <a:cubicBezTo>
                      <a:pt x="443" y="8"/>
                      <a:pt x="443" y="8"/>
                      <a:pt x="443" y="8"/>
                    </a:cubicBezTo>
                    <a:cubicBezTo>
                      <a:pt x="438" y="7"/>
                      <a:pt x="438" y="7"/>
                      <a:pt x="438" y="7"/>
                    </a:cubicBezTo>
                    <a:cubicBezTo>
                      <a:pt x="438" y="5"/>
                      <a:pt x="438" y="5"/>
                      <a:pt x="438" y="5"/>
                    </a:cubicBezTo>
                    <a:cubicBezTo>
                      <a:pt x="443" y="0"/>
                      <a:pt x="443" y="0"/>
                      <a:pt x="443" y="0"/>
                    </a:cubicBezTo>
                    <a:cubicBezTo>
                      <a:pt x="449" y="0"/>
                      <a:pt x="449" y="0"/>
                      <a:pt x="449" y="0"/>
                    </a:cubicBezTo>
                    <a:cubicBezTo>
                      <a:pt x="461" y="1"/>
                      <a:pt x="461" y="1"/>
                      <a:pt x="461" y="1"/>
                    </a:cubicBezTo>
                    <a:cubicBezTo>
                      <a:pt x="465" y="3"/>
                      <a:pt x="465" y="3"/>
                      <a:pt x="465" y="3"/>
                    </a:cubicBezTo>
                    <a:cubicBezTo>
                      <a:pt x="458" y="6"/>
                      <a:pt x="458" y="6"/>
                      <a:pt x="458" y="6"/>
                    </a:cubicBezTo>
                    <a:cubicBezTo>
                      <a:pt x="465" y="4"/>
                      <a:pt x="465" y="4"/>
                      <a:pt x="465" y="4"/>
                    </a:cubicBezTo>
                    <a:cubicBezTo>
                      <a:pt x="466" y="5"/>
                      <a:pt x="466" y="5"/>
                      <a:pt x="466" y="5"/>
                    </a:cubicBezTo>
                    <a:cubicBezTo>
                      <a:pt x="476" y="6"/>
                      <a:pt x="476" y="6"/>
                      <a:pt x="476" y="6"/>
                    </a:cubicBezTo>
                    <a:cubicBezTo>
                      <a:pt x="478" y="7"/>
                      <a:pt x="478" y="7"/>
                      <a:pt x="478" y="7"/>
                    </a:cubicBezTo>
                    <a:cubicBezTo>
                      <a:pt x="475" y="10"/>
                      <a:pt x="475" y="10"/>
                      <a:pt x="475" y="10"/>
                    </a:cubicBezTo>
                    <a:cubicBezTo>
                      <a:pt x="482" y="10"/>
                      <a:pt x="482" y="10"/>
                      <a:pt x="482" y="10"/>
                    </a:cubicBezTo>
                    <a:cubicBezTo>
                      <a:pt x="485" y="7"/>
                      <a:pt x="485" y="7"/>
                      <a:pt x="485" y="7"/>
                    </a:cubicBezTo>
                    <a:cubicBezTo>
                      <a:pt x="504" y="8"/>
                      <a:pt x="504" y="8"/>
                      <a:pt x="504" y="8"/>
                    </a:cubicBezTo>
                    <a:cubicBezTo>
                      <a:pt x="518" y="11"/>
                      <a:pt x="518" y="11"/>
                      <a:pt x="518" y="11"/>
                    </a:cubicBezTo>
                    <a:cubicBezTo>
                      <a:pt x="518" y="12"/>
                      <a:pt x="518" y="12"/>
                      <a:pt x="518" y="12"/>
                    </a:cubicBezTo>
                    <a:cubicBezTo>
                      <a:pt x="522" y="13"/>
                      <a:pt x="522" y="13"/>
                      <a:pt x="522" y="13"/>
                    </a:cubicBezTo>
                    <a:cubicBezTo>
                      <a:pt x="522" y="12"/>
                      <a:pt x="522" y="12"/>
                      <a:pt x="522" y="12"/>
                    </a:cubicBezTo>
                    <a:cubicBezTo>
                      <a:pt x="531" y="15"/>
                      <a:pt x="531" y="15"/>
                      <a:pt x="531" y="15"/>
                    </a:cubicBezTo>
                    <a:cubicBezTo>
                      <a:pt x="531" y="16"/>
                      <a:pt x="531" y="16"/>
                      <a:pt x="531" y="16"/>
                    </a:cubicBezTo>
                    <a:cubicBezTo>
                      <a:pt x="533" y="18"/>
                      <a:pt x="533" y="18"/>
                      <a:pt x="533" y="18"/>
                    </a:cubicBezTo>
                    <a:cubicBezTo>
                      <a:pt x="536" y="19"/>
                      <a:pt x="536" y="19"/>
                      <a:pt x="536" y="19"/>
                    </a:cubicBezTo>
                    <a:cubicBezTo>
                      <a:pt x="535" y="22"/>
                      <a:pt x="535" y="22"/>
                      <a:pt x="535" y="22"/>
                    </a:cubicBezTo>
                    <a:cubicBezTo>
                      <a:pt x="523" y="26"/>
                      <a:pt x="523" y="26"/>
                      <a:pt x="523" y="26"/>
                    </a:cubicBezTo>
                    <a:cubicBezTo>
                      <a:pt x="517" y="34"/>
                      <a:pt x="517" y="34"/>
                      <a:pt x="517" y="34"/>
                    </a:cubicBezTo>
                    <a:cubicBezTo>
                      <a:pt x="510" y="34"/>
                      <a:pt x="510" y="34"/>
                      <a:pt x="510" y="34"/>
                    </a:cubicBezTo>
                    <a:cubicBezTo>
                      <a:pt x="506" y="37"/>
                      <a:pt x="506" y="37"/>
                      <a:pt x="506" y="37"/>
                    </a:cubicBezTo>
                    <a:cubicBezTo>
                      <a:pt x="506" y="41"/>
                      <a:pt x="506" y="41"/>
                      <a:pt x="506" y="41"/>
                    </a:cubicBezTo>
                    <a:cubicBezTo>
                      <a:pt x="510" y="40"/>
                      <a:pt x="510" y="40"/>
                      <a:pt x="510" y="40"/>
                    </a:cubicBezTo>
                    <a:cubicBezTo>
                      <a:pt x="508" y="38"/>
                      <a:pt x="508" y="38"/>
                      <a:pt x="508" y="38"/>
                    </a:cubicBezTo>
                    <a:cubicBezTo>
                      <a:pt x="509" y="38"/>
                      <a:pt x="509" y="38"/>
                      <a:pt x="509" y="38"/>
                    </a:cubicBezTo>
                    <a:cubicBezTo>
                      <a:pt x="517" y="38"/>
                      <a:pt x="517" y="38"/>
                      <a:pt x="517" y="38"/>
                    </a:cubicBezTo>
                    <a:cubicBezTo>
                      <a:pt x="526" y="36"/>
                      <a:pt x="526" y="36"/>
                      <a:pt x="526" y="36"/>
                    </a:cubicBezTo>
                    <a:cubicBezTo>
                      <a:pt x="524" y="35"/>
                      <a:pt x="524" y="35"/>
                      <a:pt x="524" y="35"/>
                    </a:cubicBezTo>
                    <a:cubicBezTo>
                      <a:pt x="528" y="36"/>
                      <a:pt x="528" y="36"/>
                      <a:pt x="528" y="36"/>
                    </a:cubicBezTo>
                    <a:cubicBezTo>
                      <a:pt x="534" y="33"/>
                      <a:pt x="534" y="33"/>
                      <a:pt x="534" y="33"/>
                    </a:cubicBezTo>
                    <a:cubicBezTo>
                      <a:pt x="527" y="34"/>
                      <a:pt x="527" y="34"/>
                      <a:pt x="527" y="34"/>
                    </a:cubicBezTo>
                    <a:cubicBezTo>
                      <a:pt x="523" y="32"/>
                      <a:pt x="523" y="32"/>
                      <a:pt x="523" y="32"/>
                    </a:cubicBezTo>
                    <a:cubicBezTo>
                      <a:pt x="525" y="30"/>
                      <a:pt x="525" y="30"/>
                      <a:pt x="525" y="30"/>
                    </a:cubicBezTo>
                    <a:cubicBezTo>
                      <a:pt x="531" y="31"/>
                      <a:pt x="531" y="31"/>
                      <a:pt x="531" y="31"/>
                    </a:cubicBezTo>
                    <a:cubicBezTo>
                      <a:pt x="534" y="30"/>
                      <a:pt x="534" y="30"/>
                      <a:pt x="534" y="30"/>
                    </a:cubicBezTo>
                    <a:cubicBezTo>
                      <a:pt x="535" y="32"/>
                      <a:pt x="535" y="32"/>
                      <a:pt x="535" y="32"/>
                    </a:cubicBezTo>
                    <a:cubicBezTo>
                      <a:pt x="544" y="33"/>
                      <a:pt x="544" y="33"/>
                      <a:pt x="544" y="33"/>
                    </a:cubicBezTo>
                    <a:cubicBezTo>
                      <a:pt x="546" y="32"/>
                      <a:pt x="546" y="32"/>
                      <a:pt x="546" y="32"/>
                    </a:cubicBezTo>
                    <a:cubicBezTo>
                      <a:pt x="543" y="30"/>
                      <a:pt x="543" y="30"/>
                      <a:pt x="543" y="30"/>
                    </a:cubicBezTo>
                    <a:cubicBezTo>
                      <a:pt x="551" y="34"/>
                      <a:pt x="551" y="34"/>
                      <a:pt x="551" y="34"/>
                    </a:cubicBezTo>
                    <a:cubicBezTo>
                      <a:pt x="552" y="36"/>
                      <a:pt x="552" y="36"/>
                      <a:pt x="552" y="36"/>
                    </a:cubicBezTo>
                    <a:cubicBezTo>
                      <a:pt x="557" y="37"/>
                      <a:pt x="557" y="37"/>
                      <a:pt x="557" y="37"/>
                    </a:cubicBezTo>
                    <a:cubicBezTo>
                      <a:pt x="564" y="38"/>
                      <a:pt x="564" y="38"/>
                      <a:pt x="564" y="38"/>
                    </a:cubicBezTo>
                    <a:cubicBezTo>
                      <a:pt x="553" y="35"/>
                      <a:pt x="553" y="35"/>
                      <a:pt x="553" y="35"/>
                    </a:cubicBezTo>
                    <a:cubicBezTo>
                      <a:pt x="565" y="33"/>
                      <a:pt x="565" y="33"/>
                      <a:pt x="565" y="33"/>
                    </a:cubicBezTo>
                    <a:cubicBezTo>
                      <a:pt x="589" y="35"/>
                      <a:pt x="589" y="35"/>
                      <a:pt x="589" y="35"/>
                    </a:cubicBezTo>
                    <a:cubicBezTo>
                      <a:pt x="590" y="38"/>
                      <a:pt x="590" y="38"/>
                      <a:pt x="590" y="38"/>
                    </a:cubicBezTo>
                    <a:cubicBezTo>
                      <a:pt x="602" y="40"/>
                      <a:pt x="602" y="40"/>
                      <a:pt x="602" y="40"/>
                    </a:cubicBezTo>
                    <a:cubicBezTo>
                      <a:pt x="623" y="39"/>
                      <a:pt x="623" y="39"/>
                      <a:pt x="623" y="39"/>
                    </a:cubicBezTo>
                    <a:cubicBezTo>
                      <a:pt x="623" y="38"/>
                      <a:pt x="623" y="38"/>
                      <a:pt x="623" y="38"/>
                    </a:cubicBezTo>
                    <a:cubicBezTo>
                      <a:pt x="618" y="35"/>
                      <a:pt x="618" y="35"/>
                      <a:pt x="618" y="35"/>
                    </a:cubicBezTo>
                    <a:cubicBezTo>
                      <a:pt x="615" y="33"/>
                      <a:pt x="615" y="33"/>
                      <a:pt x="615" y="33"/>
                    </a:cubicBezTo>
                    <a:cubicBezTo>
                      <a:pt x="619" y="33"/>
                      <a:pt x="619" y="33"/>
                      <a:pt x="619" y="33"/>
                    </a:cubicBezTo>
                    <a:cubicBezTo>
                      <a:pt x="618" y="32"/>
                      <a:pt x="618" y="32"/>
                      <a:pt x="618" y="32"/>
                    </a:cubicBezTo>
                    <a:cubicBezTo>
                      <a:pt x="641" y="36"/>
                      <a:pt x="641" y="36"/>
                      <a:pt x="641" y="36"/>
                    </a:cubicBezTo>
                    <a:cubicBezTo>
                      <a:pt x="651" y="35"/>
                      <a:pt x="651" y="35"/>
                      <a:pt x="651" y="35"/>
                    </a:cubicBezTo>
                    <a:cubicBezTo>
                      <a:pt x="665" y="39"/>
                      <a:pt x="665" y="39"/>
                      <a:pt x="665" y="39"/>
                    </a:cubicBezTo>
                    <a:cubicBezTo>
                      <a:pt x="668" y="43"/>
                      <a:pt x="668" y="43"/>
                      <a:pt x="668" y="43"/>
                    </a:cubicBezTo>
                    <a:cubicBezTo>
                      <a:pt x="673" y="45"/>
                      <a:pt x="673" y="45"/>
                      <a:pt x="673" y="45"/>
                    </a:cubicBezTo>
                    <a:cubicBezTo>
                      <a:pt x="675" y="47"/>
                      <a:pt x="675" y="47"/>
                      <a:pt x="675" y="47"/>
                    </a:cubicBezTo>
                    <a:cubicBezTo>
                      <a:pt x="672" y="49"/>
                      <a:pt x="672" y="49"/>
                      <a:pt x="672" y="49"/>
                    </a:cubicBezTo>
                    <a:cubicBezTo>
                      <a:pt x="676" y="51"/>
                      <a:pt x="676" y="51"/>
                      <a:pt x="676" y="51"/>
                    </a:cubicBezTo>
                    <a:cubicBezTo>
                      <a:pt x="678" y="51"/>
                      <a:pt x="678" y="51"/>
                      <a:pt x="678" y="51"/>
                    </a:cubicBezTo>
                    <a:cubicBezTo>
                      <a:pt x="690" y="57"/>
                      <a:pt x="690" y="57"/>
                      <a:pt x="690" y="57"/>
                    </a:cubicBezTo>
                    <a:cubicBezTo>
                      <a:pt x="698" y="58"/>
                      <a:pt x="698" y="58"/>
                      <a:pt x="698" y="58"/>
                    </a:cubicBezTo>
                    <a:cubicBezTo>
                      <a:pt x="704" y="60"/>
                      <a:pt x="704" y="60"/>
                      <a:pt x="704" y="60"/>
                    </a:cubicBezTo>
                    <a:cubicBezTo>
                      <a:pt x="699" y="48"/>
                      <a:pt x="699" y="48"/>
                      <a:pt x="699" y="48"/>
                    </a:cubicBezTo>
                    <a:cubicBezTo>
                      <a:pt x="711" y="53"/>
                      <a:pt x="711" y="53"/>
                      <a:pt x="711" y="53"/>
                    </a:cubicBezTo>
                    <a:cubicBezTo>
                      <a:pt x="722" y="51"/>
                      <a:pt x="722" y="51"/>
                      <a:pt x="722" y="51"/>
                    </a:cubicBezTo>
                    <a:cubicBezTo>
                      <a:pt x="729" y="52"/>
                      <a:pt x="729" y="52"/>
                      <a:pt x="729" y="52"/>
                    </a:cubicBezTo>
                    <a:cubicBezTo>
                      <a:pt x="744" y="56"/>
                      <a:pt x="744" y="56"/>
                      <a:pt x="744" y="56"/>
                    </a:cubicBezTo>
                    <a:cubicBezTo>
                      <a:pt x="750" y="52"/>
                      <a:pt x="750" y="52"/>
                      <a:pt x="750" y="52"/>
                    </a:cubicBezTo>
                    <a:cubicBezTo>
                      <a:pt x="754" y="53"/>
                      <a:pt x="754" y="53"/>
                      <a:pt x="754" y="53"/>
                    </a:cubicBezTo>
                    <a:cubicBezTo>
                      <a:pt x="749" y="50"/>
                      <a:pt x="749" y="50"/>
                      <a:pt x="749" y="50"/>
                    </a:cubicBezTo>
                    <a:cubicBezTo>
                      <a:pt x="748" y="49"/>
                      <a:pt x="748" y="49"/>
                      <a:pt x="748" y="49"/>
                    </a:cubicBezTo>
                    <a:cubicBezTo>
                      <a:pt x="746" y="48"/>
                      <a:pt x="746" y="48"/>
                      <a:pt x="746" y="48"/>
                    </a:cubicBezTo>
                    <a:cubicBezTo>
                      <a:pt x="748" y="43"/>
                      <a:pt x="748" y="43"/>
                      <a:pt x="748" y="43"/>
                    </a:cubicBezTo>
                    <a:cubicBezTo>
                      <a:pt x="744" y="41"/>
                      <a:pt x="744" y="41"/>
                      <a:pt x="744" y="41"/>
                    </a:cubicBezTo>
                    <a:cubicBezTo>
                      <a:pt x="745" y="41"/>
                      <a:pt x="745" y="41"/>
                      <a:pt x="745" y="41"/>
                    </a:cubicBezTo>
                    <a:cubicBezTo>
                      <a:pt x="812" y="47"/>
                      <a:pt x="812" y="47"/>
                      <a:pt x="812" y="47"/>
                    </a:cubicBezTo>
                    <a:cubicBezTo>
                      <a:pt x="818" y="49"/>
                      <a:pt x="818" y="49"/>
                      <a:pt x="818" y="49"/>
                    </a:cubicBezTo>
                    <a:cubicBezTo>
                      <a:pt x="813" y="49"/>
                      <a:pt x="813" y="49"/>
                      <a:pt x="813" y="49"/>
                    </a:cubicBezTo>
                    <a:cubicBezTo>
                      <a:pt x="813" y="51"/>
                      <a:pt x="813" y="51"/>
                      <a:pt x="813" y="51"/>
                    </a:cubicBezTo>
                    <a:cubicBezTo>
                      <a:pt x="822" y="51"/>
                      <a:pt x="822" y="51"/>
                      <a:pt x="822" y="51"/>
                    </a:cubicBezTo>
                    <a:cubicBezTo>
                      <a:pt x="828" y="54"/>
                      <a:pt x="828" y="54"/>
                      <a:pt x="828" y="54"/>
                    </a:cubicBezTo>
                    <a:cubicBezTo>
                      <a:pt x="834" y="53"/>
                      <a:pt x="834" y="53"/>
                      <a:pt x="834" y="53"/>
                    </a:cubicBezTo>
                    <a:cubicBezTo>
                      <a:pt x="842" y="56"/>
                      <a:pt x="842" y="56"/>
                      <a:pt x="842" y="56"/>
                    </a:cubicBezTo>
                    <a:cubicBezTo>
                      <a:pt x="841" y="57"/>
                      <a:pt x="841" y="57"/>
                      <a:pt x="841" y="57"/>
                    </a:cubicBezTo>
                    <a:cubicBezTo>
                      <a:pt x="849" y="59"/>
                      <a:pt x="849" y="59"/>
                      <a:pt x="849" y="59"/>
                    </a:cubicBezTo>
                    <a:cubicBezTo>
                      <a:pt x="861" y="57"/>
                      <a:pt x="861" y="57"/>
                      <a:pt x="861" y="57"/>
                    </a:cubicBezTo>
                    <a:cubicBezTo>
                      <a:pt x="890" y="58"/>
                      <a:pt x="890" y="58"/>
                      <a:pt x="890" y="58"/>
                    </a:cubicBezTo>
                    <a:cubicBezTo>
                      <a:pt x="905" y="62"/>
                      <a:pt x="905" y="62"/>
                      <a:pt x="905" y="62"/>
                    </a:cubicBezTo>
                    <a:cubicBezTo>
                      <a:pt x="911" y="68"/>
                      <a:pt x="911" y="68"/>
                      <a:pt x="911" y="68"/>
                    </a:cubicBezTo>
                    <a:cubicBezTo>
                      <a:pt x="916" y="69"/>
                      <a:pt x="916" y="69"/>
                      <a:pt x="916" y="69"/>
                    </a:cubicBezTo>
                    <a:cubicBezTo>
                      <a:pt x="925" y="70"/>
                      <a:pt x="925" y="70"/>
                      <a:pt x="925" y="70"/>
                    </a:cubicBezTo>
                    <a:cubicBezTo>
                      <a:pt x="927" y="72"/>
                      <a:pt x="927" y="72"/>
                      <a:pt x="927" y="72"/>
                    </a:cubicBezTo>
                    <a:cubicBezTo>
                      <a:pt x="941" y="68"/>
                      <a:pt x="941" y="68"/>
                      <a:pt x="941" y="68"/>
                    </a:cubicBezTo>
                    <a:cubicBezTo>
                      <a:pt x="945" y="70"/>
                      <a:pt x="945" y="70"/>
                      <a:pt x="945" y="70"/>
                    </a:cubicBezTo>
                    <a:cubicBezTo>
                      <a:pt x="965" y="71"/>
                      <a:pt x="965" y="71"/>
                      <a:pt x="965" y="71"/>
                    </a:cubicBezTo>
                    <a:cubicBezTo>
                      <a:pt x="967" y="68"/>
                      <a:pt x="967" y="68"/>
                      <a:pt x="967" y="68"/>
                    </a:cubicBezTo>
                    <a:cubicBezTo>
                      <a:pt x="973" y="70"/>
                      <a:pt x="973" y="70"/>
                      <a:pt x="973" y="70"/>
                    </a:cubicBezTo>
                    <a:cubicBezTo>
                      <a:pt x="978" y="73"/>
                      <a:pt x="978" y="73"/>
                      <a:pt x="978" y="73"/>
                    </a:cubicBezTo>
                    <a:cubicBezTo>
                      <a:pt x="997" y="77"/>
                      <a:pt x="997" y="77"/>
                      <a:pt x="997" y="77"/>
                    </a:cubicBezTo>
                    <a:cubicBezTo>
                      <a:pt x="999" y="74"/>
                      <a:pt x="999" y="74"/>
                      <a:pt x="999" y="74"/>
                    </a:cubicBezTo>
                    <a:cubicBezTo>
                      <a:pt x="990" y="70"/>
                      <a:pt x="990" y="70"/>
                      <a:pt x="990" y="70"/>
                    </a:cubicBezTo>
                    <a:cubicBezTo>
                      <a:pt x="985" y="70"/>
                      <a:pt x="985" y="70"/>
                      <a:pt x="985" y="70"/>
                    </a:cubicBezTo>
                    <a:cubicBezTo>
                      <a:pt x="987" y="69"/>
                      <a:pt x="987" y="69"/>
                      <a:pt x="987" y="69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983" y="66"/>
                      <a:pt x="983" y="66"/>
                      <a:pt x="983" y="66"/>
                    </a:cubicBezTo>
                    <a:cubicBezTo>
                      <a:pt x="1022" y="67"/>
                      <a:pt x="1022" y="67"/>
                      <a:pt x="1022" y="67"/>
                    </a:cubicBezTo>
                    <a:cubicBezTo>
                      <a:pt x="1046" y="71"/>
                      <a:pt x="1046" y="71"/>
                      <a:pt x="1046" y="71"/>
                    </a:cubicBezTo>
                    <a:cubicBezTo>
                      <a:pt x="1064" y="76"/>
                      <a:pt x="1064" y="76"/>
                      <a:pt x="1064" y="76"/>
                    </a:cubicBezTo>
                    <a:cubicBezTo>
                      <a:pt x="1074" y="81"/>
                      <a:pt x="1087" y="82"/>
                      <a:pt x="1092" y="83"/>
                    </a:cubicBezTo>
                    <a:cubicBezTo>
                      <a:pt x="1097" y="84"/>
                      <a:pt x="1113" y="83"/>
                      <a:pt x="1121" y="87"/>
                    </a:cubicBezTo>
                    <a:cubicBezTo>
                      <a:pt x="1128" y="91"/>
                      <a:pt x="1137" y="98"/>
                      <a:pt x="1143" y="98"/>
                    </a:cubicBezTo>
                    <a:cubicBezTo>
                      <a:pt x="1148" y="98"/>
                      <a:pt x="1153" y="93"/>
                      <a:pt x="1158" y="93"/>
                    </a:cubicBezTo>
                    <a:cubicBezTo>
                      <a:pt x="1164" y="93"/>
                      <a:pt x="1182" y="110"/>
                      <a:pt x="1182" y="110"/>
                    </a:cubicBezTo>
                    <a:cubicBezTo>
                      <a:pt x="1182" y="110"/>
                      <a:pt x="1174" y="117"/>
                      <a:pt x="1167" y="114"/>
                    </a:cubicBezTo>
                    <a:cubicBezTo>
                      <a:pt x="1160" y="111"/>
                      <a:pt x="1153" y="105"/>
                      <a:pt x="1148" y="105"/>
                    </a:cubicBezTo>
                    <a:cubicBezTo>
                      <a:pt x="1143" y="105"/>
                      <a:pt x="1137" y="101"/>
                      <a:pt x="1131" y="101"/>
                    </a:cubicBezTo>
                    <a:cubicBezTo>
                      <a:pt x="1125" y="101"/>
                      <a:pt x="1117" y="99"/>
                      <a:pt x="1117" y="104"/>
                    </a:cubicBezTo>
                    <a:cubicBezTo>
                      <a:pt x="1117" y="108"/>
                      <a:pt x="1124" y="111"/>
                      <a:pt x="1116" y="111"/>
                    </a:cubicBezTo>
                    <a:cubicBezTo>
                      <a:pt x="1109" y="111"/>
                      <a:pt x="1108" y="111"/>
                      <a:pt x="1112" y="115"/>
                    </a:cubicBezTo>
                    <a:cubicBezTo>
                      <a:pt x="1116" y="120"/>
                      <a:pt x="1122" y="122"/>
                      <a:pt x="1122" y="12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720" r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72" name="Freeform 325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8 w 18"/>
                  <a:gd name="GluePoint1Y" fmla="*/ 8 h 11"/>
                  <a:gd name="GluePoint2X" fmla="*/ 8 w 18"/>
                  <a:gd name="GluePoint2Y" fmla="*/ 11 h 11"/>
                  <a:gd name="GluePoint3X" fmla="*/ 0 w 18"/>
                  <a:gd name="GluePoint3Y" fmla="*/ 8 h 11"/>
                  <a:gd name="GluePoint4X" fmla="*/ 0 w 18"/>
                  <a:gd name="GluePoint4Y" fmla="*/ 3 h 11"/>
                  <a:gd name="GluePoint5X" fmla="*/ 5 w 18"/>
                  <a:gd name="GluePoint5Y" fmla="*/ 0 h 11"/>
                  <a:gd name="GluePoint6X" fmla="*/ 18 w 18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8" h="11">
                    <a:moveTo>
                      <a:pt x="18" y="8"/>
                    </a:moveTo>
                    <a:lnTo>
                      <a:pt x="8" y="11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8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73" name="Freeform 326"/>
              <p:cNvSpPr/>
              <p:nvPr/>
            </p:nvSpPr>
            <p:spPr>
              <a:xfrm>
                <a:off x="6981840" y="1538280"/>
                <a:ext cx="199800" cy="223560"/>
              </a:xfrm>
              <a:custGeom>
                <a:avLst/>
                <a:gdLst>
                  <a:gd name="textAreaLeft" fmla="*/ 0 w 199800"/>
                  <a:gd name="textAreaRight" fmla="*/ 200160 w 199800"/>
                  <a:gd name="textAreaTop" fmla="*/ 0 h 223560"/>
                  <a:gd name="textAreaBottom" fmla="*/ 223920 h 223560"/>
                  <a:gd name="GluePoint1X" fmla="*/ 2 w 126"/>
                  <a:gd name="GluePoint1Y" fmla="*/ 0 h 141"/>
                  <a:gd name="GluePoint2X" fmla="*/ 5 w 126"/>
                  <a:gd name="GluePoint2Y" fmla="*/ 0 h 141"/>
                  <a:gd name="GluePoint3X" fmla="*/ 10 w 126"/>
                  <a:gd name="GluePoint3Y" fmla="*/ 3 h 141"/>
                  <a:gd name="GluePoint4X" fmla="*/ 16 w 126"/>
                  <a:gd name="GluePoint4Y" fmla="*/ 9 h 141"/>
                  <a:gd name="GluePoint5X" fmla="*/ 35 w 126"/>
                  <a:gd name="GluePoint5Y" fmla="*/ 25 h 141"/>
                  <a:gd name="GluePoint6X" fmla="*/ 42 w 126"/>
                  <a:gd name="GluePoint6Y" fmla="*/ 33 h 141"/>
                  <a:gd name="GluePoint7X" fmla="*/ 40 w 126"/>
                  <a:gd name="GluePoint7Y" fmla="*/ 33 h 141"/>
                  <a:gd name="GluePoint8X" fmla="*/ 53 w 126"/>
                  <a:gd name="GluePoint8Y" fmla="*/ 46 h 141"/>
                  <a:gd name="GluePoint9X" fmla="*/ 58 w 126"/>
                  <a:gd name="GluePoint9Y" fmla="*/ 50 h 141"/>
                  <a:gd name="GluePoint10X" fmla="*/ 69 w 126"/>
                  <a:gd name="GluePoint10Y" fmla="*/ 59 h 141"/>
                  <a:gd name="GluePoint11X" fmla="*/ 81 w 126"/>
                  <a:gd name="GluePoint11Y" fmla="*/ 70 h 141"/>
                  <a:gd name="GluePoint12X" fmla="*/ 96 w 126"/>
                  <a:gd name="GluePoint12Y" fmla="*/ 83 h 141"/>
                  <a:gd name="GluePoint13X" fmla="*/ 110 w 126"/>
                  <a:gd name="GluePoint13Y" fmla="*/ 95 h 141"/>
                  <a:gd name="GluePoint14X" fmla="*/ 100 w 126"/>
                  <a:gd name="GluePoint14Y" fmla="*/ 88 h 141"/>
                  <a:gd name="GluePoint15X" fmla="*/ 89 w 126"/>
                  <a:gd name="GluePoint15Y" fmla="*/ 85 h 141"/>
                  <a:gd name="GluePoint16X" fmla="*/ 83 w 126"/>
                  <a:gd name="GluePoint16Y" fmla="*/ 83 h 141"/>
                  <a:gd name="GluePoint17X" fmla="*/ 81 w 126"/>
                  <a:gd name="GluePoint17Y" fmla="*/ 87 h 141"/>
                  <a:gd name="GluePoint18X" fmla="*/ 89 w 126"/>
                  <a:gd name="GluePoint18Y" fmla="*/ 106 h 141"/>
                  <a:gd name="GluePoint19X" fmla="*/ 94 w 126"/>
                  <a:gd name="GluePoint19Y" fmla="*/ 112 h 141"/>
                  <a:gd name="GluePoint20X" fmla="*/ 107 w 126"/>
                  <a:gd name="GluePoint20Y" fmla="*/ 120 h 141"/>
                  <a:gd name="GluePoint21X" fmla="*/ 112 w 126"/>
                  <a:gd name="GluePoint21Y" fmla="*/ 125 h 141"/>
                  <a:gd name="GluePoint22X" fmla="*/ 118 w 126"/>
                  <a:gd name="GluePoint22Y" fmla="*/ 128 h 141"/>
                  <a:gd name="GluePoint23X" fmla="*/ 126 w 126"/>
                  <a:gd name="GluePoint23Y" fmla="*/ 138 h 141"/>
                  <a:gd name="GluePoint24X" fmla="*/ 126 w 126"/>
                  <a:gd name="GluePoint24Y" fmla="*/ 140 h 141"/>
                  <a:gd name="GluePoint25X" fmla="*/ 119 w 126"/>
                  <a:gd name="GluePoint25Y" fmla="*/ 132 h 141"/>
                  <a:gd name="GluePoint26X" fmla="*/ 107 w 126"/>
                  <a:gd name="GluePoint26Y" fmla="*/ 128 h 141"/>
                  <a:gd name="GluePoint27X" fmla="*/ 107 w 126"/>
                  <a:gd name="GluePoint27Y" fmla="*/ 132 h 141"/>
                  <a:gd name="GluePoint28X" fmla="*/ 110 w 126"/>
                  <a:gd name="GluePoint28Y" fmla="*/ 141 h 141"/>
                  <a:gd name="GluePoint29X" fmla="*/ 105 w 126"/>
                  <a:gd name="GluePoint29Y" fmla="*/ 140 h 141"/>
                  <a:gd name="GluePoint30X" fmla="*/ 97 w 126"/>
                  <a:gd name="GluePoint30Y" fmla="*/ 130 h 141"/>
                  <a:gd name="GluePoint31X" fmla="*/ 85 w 126"/>
                  <a:gd name="GluePoint31Y" fmla="*/ 109 h 141"/>
                  <a:gd name="GluePoint32X" fmla="*/ 85 w 126"/>
                  <a:gd name="GluePoint32Y" fmla="*/ 106 h 141"/>
                  <a:gd name="GluePoint33X" fmla="*/ 73 w 126"/>
                  <a:gd name="GluePoint33Y" fmla="*/ 95 h 141"/>
                  <a:gd name="GluePoint34X" fmla="*/ 61 w 126"/>
                  <a:gd name="GluePoint34Y" fmla="*/ 74 h 141"/>
                  <a:gd name="GluePoint35X" fmla="*/ 48 w 126"/>
                  <a:gd name="GluePoint35Y" fmla="*/ 61 h 141"/>
                  <a:gd name="GluePoint36X" fmla="*/ 43 w 126"/>
                  <a:gd name="GluePoint36Y" fmla="*/ 51 h 141"/>
                  <a:gd name="GluePoint37X" fmla="*/ 37 w 126"/>
                  <a:gd name="GluePoint37Y" fmla="*/ 48 h 141"/>
                  <a:gd name="GluePoint38X" fmla="*/ 31 w 126"/>
                  <a:gd name="GluePoint38Y" fmla="*/ 45 h 141"/>
                  <a:gd name="GluePoint39X" fmla="*/ 19 w 126"/>
                  <a:gd name="GluePoint39Y" fmla="*/ 33 h 141"/>
                  <a:gd name="GluePoint40X" fmla="*/ 18 w 126"/>
                  <a:gd name="GluePoint40Y" fmla="*/ 29 h 141"/>
                  <a:gd name="GluePoint41X" fmla="*/ 8 w 126"/>
                  <a:gd name="GluePoint41Y" fmla="*/ 16 h 141"/>
                  <a:gd name="GluePoint42X" fmla="*/ 7 w 126"/>
                  <a:gd name="GluePoint42Y" fmla="*/ 14 h 141"/>
                  <a:gd name="GluePoint43X" fmla="*/ 15 w 126"/>
                  <a:gd name="GluePoint43Y" fmla="*/ 14 h 141"/>
                  <a:gd name="GluePoint44X" fmla="*/ 13 w 126"/>
                  <a:gd name="GluePoint44Y" fmla="*/ 11 h 141"/>
                  <a:gd name="GluePoint45X" fmla="*/ 15 w 126"/>
                  <a:gd name="GluePoint45Y" fmla="*/ 11 h 141"/>
                  <a:gd name="GluePoint46X" fmla="*/ 0 w 126"/>
                  <a:gd name="GluePoint46Y" fmla="*/ 1 h 141"/>
                  <a:gd name="GluePoint47X" fmla="*/ 2 w 126"/>
                  <a:gd name="GluePoint47Y" fmla="*/ 0 h 14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</a:cxnLst>
                <a:rect l="textAreaLeft" t="textAreaTop" r="textAreaRight" b="textAreaBottom"/>
                <a:pathLst>
                  <a:path w="126" h="141">
                    <a:moveTo>
                      <a:pt x="2" y="0"/>
                    </a:moveTo>
                    <a:lnTo>
                      <a:pt x="5" y="0"/>
                    </a:lnTo>
                    <a:lnTo>
                      <a:pt x="10" y="3"/>
                    </a:lnTo>
                    <a:lnTo>
                      <a:pt x="16" y="9"/>
                    </a:lnTo>
                    <a:lnTo>
                      <a:pt x="35" y="25"/>
                    </a:lnTo>
                    <a:lnTo>
                      <a:pt x="42" y="33"/>
                    </a:lnTo>
                    <a:lnTo>
                      <a:pt x="40" y="33"/>
                    </a:lnTo>
                    <a:lnTo>
                      <a:pt x="53" y="46"/>
                    </a:lnTo>
                    <a:lnTo>
                      <a:pt x="58" y="50"/>
                    </a:lnTo>
                    <a:lnTo>
                      <a:pt x="69" y="59"/>
                    </a:lnTo>
                    <a:lnTo>
                      <a:pt x="81" y="70"/>
                    </a:lnTo>
                    <a:lnTo>
                      <a:pt x="96" y="83"/>
                    </a:lnTo>
                    <a:lnTo>
                      <a:pt x="110" y="95"/>
                    </a:lnTo>
                    <a:lnTo>
                      <a:pt x="100" y="88"/>
                    </a:lnTo>
                    <a:lnTo>
                      <a:pt x="89" y="85"/>
                    </a:lnTo>
                    <a:lnTo>
                      <a:pt x="83" y="83"/>
                    </a:lnTo>
                    <a:lnTo>
                      <a:pt x="81" y="87"/>
                    </a:lnTo>
                    <a:lnTo>
                      <a:pt x="89" y="106"/>
                    </a:lnTo>
                    <a:lnTo>
                      <a:pt x="94" y="112"/>
                    </a:lnTo>
                    <a:lnTo>
                      <a:pt x="107" y="120"/>
                    </a:lnTo>
                    <a:lnTo>
                      <a:pt x="112" y="125"/>
                    </a:lnTo>
                    <a:lnTo>
                      <a:pt x="118" y="128"/>
                    </a:lnTo>
                    <a:lnTo>
                      <a:pt x="126" y="138"/>
                    </a:lnTo>
                    <a:lnTo>
                      <a:pt x="126" y="140"/>
                    </a:lnTo>
                    <a:lnTo>
                      <a:pt x="119" y="132"/>
                    </a:lnTo>
                    <a:lnTo>
                      <a:pt x="107" y="128"/>
                    </a:lnTo>
                    <a:lnTo>
                      <a:pt x="107" y="132"/>
                    </a:lnTo>
                    <a:lnTo>
                      <a:pt x="110" y="141"/>
                    </a:lnTo>
                    <a:lnTo>
                      <a:pt x="105" y="140"/>
                    </a:lnTo>
                    <a:lnTo>
                      <a:pt x="97" y="130"/>
                    </a:lnTo>
                    <a:lnTo>
                      <a:pt x="85" y="109"/>
                    </a:lnTo>
                    <a:lnTo>
                      <a:pt x="85" y="106"/>
                    </a:lnTo>
                    <a:lnTo>
                      <a:pt x="73" y="95"/>
                    </a:lnTo>
                    <a:lnTo>
                      <a:pt x="61" y="74"/>
                    </a:lnTo>
                    <a:lnTo>
                      <a:pt x="48" y="61"/>
                    </a:lnTo>
                    <a:lnTo>
                      <a:pt x="43" y="51"/>
                    </a:lnTo>
                    <a:lnTo>
                      <a:pt x="37" y="48"/>
                    </a:lnTo>
                    <a:lnTo>
                      <a:pt x="31" y="45"/>
                    </a:lnTo>
                    <a:lnTo>
                      <a:pt x="19" y="33"/>
                    </a:lnTo>
                    <a:lnTo>
                      <a:pt x="18" y="29"/>
                    </a:lnTo>
                    <a:lnTo>
                      <a:pt x="8" y="16"/>
                    </a:lnTo>
                    <a:lnTo>
                      <a:pt x="7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74" name="Freeform 327"/>
              <p:cNvSpPr/>
              <p:nvPr/>
            </p:nvSpPr>
            <p:spPr>
              <a:xfrm>
                <a:off x="7358040" y="163188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75" name="Freeform 328"/>
              <p:cNvSpPr/>
              <p:nvPr/>
            </p:nvSpPr>
            <p:spPr>
              <a:xfrm>
                <a:off x="7348680" y="16351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3 w 8"/>
                  <a:gd name="GluePoint1Y" fmla="*/ 0 h 11"/>
                  <a:gd name="GluePoint2X" fmla="*/ 3 w 8"/>
                  <a:gd name="GluePoint2Y" fmla="*/ 5 h 11"/>
                  <a:gd name="GluePoint3X" fmla="*/ 0 w 8"/>
                  <a:gd name="GluePoint3Y" fmla="*/ 6 h 11"/>
                  <a:gd name="GluePoint4X" fmla="*/ 1 w 8"/>
                  <a:gd name="GluePoint4Y" fmla="*/ 11 h 11"/>
                  <a:gd name="GluePoint5X" fmla="*/ 8 w 8"/>
                  <a:gd name="GluePoint5Y" fmla="*/ 6 h 11"/>
                  <a:gd name="GluePoint6X" fmla="*/ 6 w 8"/>
                  <a:gd name="GluePoint6Y" fmla="*/ 3 h 11"/>
                  <a:gd name="GluePoint7X" fmla="*/ 3 w 8"/>
                  <a:gd name="GluePoint7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3" y="0"/>
                    </a:moveTo>
                    <a:lnTo>
                      <a:pt x="3" y="5"/>
                    </a:lnTo>
                    <a:lnTo>
                      <a:pt x="0" y="6"/>
                    </a:lnTo>
                    <a:lnTo>
                      <a:pt x="1" y="11"/>
                    </a:lnTo>
                    <a:lnTo>
                      <a:pt x="8" y="6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76" name="Freeform 329"/>
              <p:cNvSpPr/>
              <p:nvPr/>
            </p:nvSpPr>
            <p:spPr>
              <a:xfrm>
                <a:off x="7350120" y="166212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0 w 3"/>
                  <a:gd name="GluePoint1Y" fmla="*/ 0 h 7"/>
                  <a:gd name="GluePoint2X" fmla="*/ 2 w 3"/>
                  <a:gd name="GluePoint2Y" fmla="*/ 7 h 7"/>
                  <a:gd name="GluePoint3X" fmla="*/ 3 w 3"/>
                  <a:gd name="GluePoint3Y" fmla="*/ 5 h 7"/>
                  <a:gd name="GluePoint4X" fmla="*/ 0 w 3"/>
                  <a:gd name="GluePoint4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0" y="0"/>
                    </a:moveTo>
                    <a:lnTo>
                      <a:pt x="2" y="7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77" name="Freeform 330"/>
              <p:cNvSpPr/>
              <p:nvPr/>
            </p:nvSpPr>
            <p:spPr>
              <a:xfrm>
                <a:off x="7353360" y="168264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1"/>
                  <a:gd name="GluePoint1Y" fmla="*/ 0 h 4"/>
                  <a:gd name="GluePoint2X" fmla="*/ 1 w 1"/>
                  <a:gd name="GluePoint2Y" fmla="*/ 4 h 4"/>
                  <a:gd name="GluePoint3X" fmla="*/ 1 w 1"/>
                  <a:gd name="GluePoint3Y" fmla="*/ 2 h 4"/>
                  <a:gd name="GluePoint4X" fmla="*/ 0 w 1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4">
                    <a:moveTo>
                      <a:pt x="0" y="0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78" name="Freeform 331"/>
              <p:cNvSpPr/>
              <p:nvPr/>
            </p:nvSpPr>
            <p:spPr>
              <a:xfrm>
                <a:off x="7345440" y="173196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5 h 5"/>
                  <a:gd name="GluePoint3X" fmla="*/ 0 w 3"/>
                  <a:gd name="GluePoint3Y" fmla="*/ 5 h 5"/>
                  <a:gd name="GluePoint4X" fmla="*/ 3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79" name="Freeform 332"/>
              <p:cNvSpPr/>
              <p:nvPr/>
            </p:nvSpPr>
            <p:spPr>
              <a:xfrm>
                <a:off x="7323120" y="1754280"/>
                <a:ext cx="9000" cy="187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8720"/>
                  <a:gd name="textAreaBottom" fmla="*/ 19080 h 18720"/>
                  <a:gd name="GluePoint1X" fmla="*/ 6 w 6"/>
                  <a:gd name="GluePoint1Y" fmla="*/ 2 h 12"/>
                  <a:gd name="GluePoint2X" fmla="*/ 5 w 6"/>
                  <a:gd name="GluePoint2Y" fmla="*/ 10 h 12"/>
                  <a:gd name="GluePoint3X" fmla="*/ 1 w 6"/>
                  <a:gd name="GluePoint3Y" fmla="*/ 12 h 12"/>
                  <a:gd name="GluePoint4X" fmla="*/ 0 w 6"/>
                  <a:gd name="GluePoint4Y" fmla="*/ 10 h 12"/>
                  <a:gd name="GluePoint5X" fmla="*/ 1 w 6"/>
                  <a:gd name="GluePoint5Y" fmla="*/ 5 h 12"/>
                  <a:gd name="GluePoint6X" fmla="*/ 3 w 6"/>
                  <a:gd name="GluePoint6Y" fmla="*/ 0 h 12"/>
                  <a:gd name="GluePoint7X" fmla="*/ 6 w 6"/>
                  <a:gd name="GluePoint7Y" fmla="*/ 2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2">
                    <a:moveTo>
                      <a:pt x="6" y="2"/>
                    </a:moveTo>
                    <a:lnTo>
                      <a:pt x="5" y="10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80" name="Freeform 333"/>
              <p:cNvSpPr/>
              <p:nvPr/>
            </p:nvSpPr>
            <p:spPr>
              <a:xfrm>
                <a:off x="7288200" y="1774800"/>
                <a:ext cx="23400" cy="313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1320"/>
                  <a:gd name="textAreaBottom" fmla="*/ 31680 h 31320"/>
                  <a:gd name="GluePoint1X" fmla="*/ 15 w 15"/>
                  <a:gd name="GluePoint1Y" fmla="*/ 2 h 20"/>
                  <a:gd name="GluePoint2X" fmla="*/ 7 w 15"/>
                  <a:gd name="GluePoint2Y" fmla="*/ 10 h 20"/>
                  <a:gd name="GluePoint3X" fmla="*/ 3 w 15"/>
                  <a:gd name="GluePoint3Y" fmla="*/ 20 h 20"/>
                  <a:gd name="GluePoint4X" fmla="*/ 1 w 15"/>
                  <a:gd name="GluePoint4Y" fmla="*/ 20 h 20"/>
                  <a:gd name="GluePoint5X" fmla="*/ 0 w 15"/>
                  <a:gd name="GluePoint5Y" fmla="*/ 13 h 20"/>
                  <a:gd name="GluePoint6X" fmla="*/ 3 w 15"/>
                  <a:gd name="GluePoint6Y" fmla="*/ 5 h 20"/>
                  <a:gd name="GluePoint7X" fmla="*/ 9 w 15"/>
                  <a:gd name="GluePoint7Y" fmla="*/ 5 h 20"/>
                  <a:gd name="GluePoint8X" fmla="*/ 12 w 15"/>
                  <a:gd name="GluePoint8Y" fmla="*/ 0 h 20"/>
                  <a:gd name="GluePoint9X" fmla="*/ 15 w 15"/>
                  <a:gd name="GluePoint9Y" fmla="*/ 2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5" h="20">
                    <a:moveTo>
                      <a:pt x="15" y="2"/>
                    </a:moveTo>
                    <a:lnTo>
                      <a:pt x="7" y="10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81" name="Freeform 334"/>
              <p:cNvSpPr/>
              <p:nvPr/>
            </p:nvSpPr>
            <p:spPr>
              <a:xfrm>
                <a:off x="7294680" y="18208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3 w 3"/>
                  <a:gd name="GluePoint2Y" fmla="*/ 0 h 2"/>
                  <a:gd name="GluePoint3X" fmla="*/ 3 w 3"/>
                  <a:gd name="GluePoint3Y" fmla="*/ 2 h 2"/>
                  <a:gd name="GluePoint4X" fmla="*/ 0 w 3"/>
                  <a:gd name="GluePoint4Y" fmla="*/ 2 h 2"/>
                  <a:gd name="GluePoint5X" fmla="*/ 3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82" name="Freeform 335"/>
              <p:cNvSpPr/>
              <p:nvPr/>
            </p:nvSpPr>
            <p:spPr>
              <a:xfrm>
                <a:off x="7269120" y="180648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2 w 7"/>
                  <a:gd name="GluePoint1Y" fmla="*/ 0 h 12"/>
                  <a:gd name="GluePoint2X" fmla="*/ 7 w 7"/>
                  <a:gd name="GluePoint2Y" fmla="*/ 1 h 12"/>
                  <a:gd name="GluePoint3X" fmla="*/ 2 w 7"/>
                  <a:gd name="GluePoint3Y" fmla="*/ 12 h 12"/>
                  <a:gd name="GluePoint4X" fmla="*/ 0 w 7"/>
                  <a:gd name="GluePoint4Y" fmla="*/ 11 h 12"/>
                  <a:gd name="GluePoint5X" fmla="*/ 2 w 7"/>
                  <a:gd name="GluePoint5Y" fmla="*/ 0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2" y="0"/>
                    </a:moveTo>
                    <a:lnTo>
                      <a:pt x="7" y="1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83" name="Freeform 336"/>
              <p:cNvSpPr/>
              <p:nvPr/>
            </p:nvSpPr>
            <p:spPr>
              <a:xfrm>
                <a:off x="5257800" y="91296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3 w 13"/>
                  <a:gd name="GluePoint1Y" fmla="*/ 0 h 1"/>
                  <a:gd name="GluePoint2X" fmla="*/ 13 w 13"/>
                  <a:gd name="GluePoint2Y" fmla="*/ 1 h 1"/>
                  <a:gd name="GluePoint3X" fmla="*/ 3 w 13"/>
                  <a:gd name="GluePoint3Y" fmla="*/ 1 h 1"/>
                  <a:gd name="GluePoint4X" fmla="*/ 0 w 13"/>
                  <a:gd name="GluePoint4Y" fmla="*/ 1 h 1"/>
                  <a:gd name="GluePoint5X" fmla="*/ 3 w 1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3" y="0"/>
                    </a:move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84" name="Freeform 337"/>
              <p:cNvSpPr/>
              <p:nvPr/>
            </p:nvSpPr>
            <p:spPr>
              <a:xfrm>
                <a:off x="5443560" y="927000"/>
                <a:ext cx="45720" cy="756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7560"/>
                  <a:gd name="textAreaBottom" fmla="*/ 7920 h 7560"/>
                  <a:gd name="GluePoint1X" fmla="*/ 4 w 29"/>
                  <a:gd name="GluePoint1Y" fmla="*/ 0 h 5"/>
                  <a:gd name="GluePoint2X" fmla="*/ 0 w 29"/>
                  <a:gd name="GluePoint2Y" fmla="*/ 0 h 5"/>
                  <a:gd name="GluePoint3X" fmla="*/ 8 w 29"/>
                  <a:gd name="GluePoint3Y" fmla="*/ 0 h 5"/>
                  <a:gd name="GluePoint4X" fmla="*/ 29 w 29"/>
                  <a:gd name="GluePoint4Y" fmla="*/ 2 h 5"/>
                  <a:gd name="GluePoint5X" fmla="*/ 24 w 29"/>
                  <a:gd name="GluePoint5Y" fmla="*/ 5 h 5"/>
                  <a:gd name="GluePoint6X" fmla="*/ 15 w 29"/>
                  <a:gd name="GluePoint6Y" fmla="*/ 5 h 5"/>
                  <a:gd name="GluePoint7X" fmla="*/ 8 w 29"/>
                  <a:gd name="GluePoint7Y" fmla="*/ 5 h 5"/>
                  <a:gd name="GluePoint8X" fmla="*/ 18 w 29"/>
                  <a:gd name="GluePoint8Y" fmla="*/ 5 h 5"/>
                  <a:gd name="GluePoint9X" fmla="*/ 7 w 29"/>
                  <a:gd name="GluePoint9Y" fmla="*/ 4 h 5"/>
                  <a:gd name="GluePoint10X" fmla="*/ 8 w 29"/>
                  <a:gd name="GluePoint10Y" fmla="*/ 4 h 5"/>
                  <a:gd name="GluePoint11X" fmla="*/ 7 w 29"/>
                  <a:gd name="GluePoint11Y" fmla="*/ 2 h 5"/>
                  <a:gd name="GluePoint12X" fmla="*/ 4 w 29"/>
                  <a:gd name="GluePoint12Y" fmla="*/ 2 h 5"/>
                  <a:gd name="GluePoint13X" fmla="*/ 4 w 29"/>
                  <a:gd name="GluePoint13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9" h="5">
                    <a:moveTo>
                      <a:pt x="4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29" y="2"/>
                    </a:lnTo>
                    <a:lnTo>
                      <a:pt x="24" y="5"/>
                    </a:lnTo>
                    <a:lnTo>
                      <a:pt x="15" y="5"/>
                    </a:lnTo>
                    <a:lnTo>
                      <a:pt x="8" y="5"/>
                    </a:lnTo>
                    <a:lnTo>
                      <a:pt x="18" y="5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85" name="Freeform 338"/>
              <p:cNvSpPr/>
              <p:nvPr/>
            </p:nvSpPr>
            <p:spPr>
              <a:xfrm>
                <a:off x="5403960" y="90648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16 w 16"/>
                  <a:gd name="GluePoint2Y" fmla="*/ 0 h 2"/>
                  <a:gd name="GluePoint3X" fmla="*/ 14 w 16"/>
                  <a:gd name="GluePoint3Y" fmla="*/ 2 h 2"/>
                  <a:gd name="GluePoint4X" fmla="*/ 0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16" y="0"/>
                    </a:lnTo>
                    <a:lnTo>
                      <a:pt x="14" y="2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86" name="Freeform 339"/>
              <p:cNvSpPr/>
              <p:nvPr/>
            </p:nvSpPr>
            <p:spPr>
              <a:xfrm>
                <a:off x="5446800" y="906480"/>
                <a:ext cx="88560" cy="234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3400"/>
                  <a:gd name="textAreaBottom" fmla="*/ 23760 h 23400"/>
                  <a:gd name="GluePoint1X" fmla="*/ 21 w 56"/>
                  <a:gd name="GluePoint1Y" fmla="*/ 2 h 15"/>
                  <a:gd name="GluePoint2X" fmla="*/ 22 w 56"/>
                  <a:gd name="GluePoint2Y" fmla="*/ 0 h 15"/>
                  <a:gd name="GluePoint3X" fmla="*/ 21 w 56"/>
                  <a:gd name="GluePoint3Y" fmla="*/ 0 h 15"/>
                  <a:gd name="GluePoint4X" fmla="*/ 24 w 56"/>
                  <a:gd name="GluePoint4Y" fmla="*/ 0 h 15"/>
                  <a:gd name="GluePoint5X" fmla="*/ 40 w 56"/>
                  <a:gd name="GluePoint5Y" fmla="*/ 4 h 15"/>
                  <a:gd name="GluePoint6X" fmla="*/ 54 w 56"/>
                  <a:gd name="GluePoint6Y" fmla="*/ 7 h 15"/>
                  <a:gd name="GluePoint7X" fmla="*/ 49 w 56"/>
                  <a:gd name="GluePoint7Y" fmla="*/ 7 h 15"/>
                  <a:gd name="GluePoint8X" fmla="*/ 51 w 56"/>
                  <a:gd name="GluePoint8Y" fmla="*/ 10 h 15"/>
                  <a:gd name="GluePoint9X" fmla="*/ 52 w 56"/>
                  <a:gd name="GluePoint9Y" fmla="*/ 9 h 15"/>
                  <a:gd name="GluePoint10X" fmla="*/ 54 w 56"/>
                  <a:gd name="GluePoint10Y" fmla="*/ 10 h 15"/>
                  <a:gd name="GluePoint11X" fmla="*/ 56 w 56"/>
                  <a:gd name="GluePoint11Y" fmla="*/ 10 h 15"/>
                  <a:gd name="GluePoint12X" fmla="*/ 27 w 56"/>
                  <a:gd name="GluePoint12Y" fmla="*/ 15 h 15"/>
                  <a:gd name="GluePoint13X" fmla="*/ 6 w 56"/>
                  <a:gd name="GluePoint13Y" fmla="*/ 12 h 15"/>
                  <a:gd name="GluePoint14X" fmla="*/ 8 w 56"/>
                  <a:gd name="GluePoint14Y" fmla="*/ 12 h 15"/>
                  <a:gd name="GluePoint15X" fmla="*/ 0 w 56"/>
                  <a:gd name="GluePoint15Y" fmla="*/ 12 h 15"/>
                  <a:gd name="GluePoint16X" fmla="*/ 3 w 56"/>
                  <a:gd name="GluePoint16Y" fmla="*/ 10 h 15"/>
                  <a:gd name="GluePoint17X" fmla="*/ 0 w 56"/>
                  <a:gd name="GluePoint17Y" fmla="*/ 9 h 15"/>
                  <a:gd name="GluePoint18X" fmla="*/ 8 w 56"/>
                  <a:gd name="GluePoint18Y" fmla="*/ 9 h 15"/>
                  <a:gd name="GluePoint19X" fmla="*/ 8 w 56"/>
                  <a:gd name="GluePoint19Y" fmla="*/ 7 h 15"/>
                  <a:gd name="GluePoint20X" fmla="*/ 3 w 56"/>
                  <a:gd name="GluePoint20Y" fmla="*/ 5 h 15"/>
                  <a:gd name="GluePoint21X" fmla="*/ 6 w 56"/>
                  <a:gd name="GluePoint21Y" fmla="*/ 4 h 15"/>
                  <a:gd name="GluePoint22X" fmla="*/ 21 w 56"/>
                  <a:gd name="GluePoint22Y" fmla="*/ 2 h 15"/>
                  <a:gd name="GluePoint23X" fmla="*/ 21 w 56"/>
                  <a:gd name="GluePoint23Y" fmla="*/ 2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56" h="15">
                    <a:moveTo>
                      <a:pt x="21" y="2"/>
                    </a:moveTo>
                    <a:lnTo>
                      <a:pt x="22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40" y="4"/>
                    </a:lnTo>
                    <a:lnTo>
                      <a:pt x="54" y="7"/>
                    </a:lnTo>
                    <a:lnTo>
                      <a:pt x="49" y="7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4" y="10"/>
                    </a:lnTo>
                    <a:lnTo>
                      <a:pt x="56" y="10"/>
                    </a:lnTo>
                    <a:lnTo>
                      <a:pt x="27" y="15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3" y="5"/>
                    </a:lnTo>
                    <a:lnTo>
                      <a:pt x="6" y="4"/>
                    </a:lnTo>
                    <a:lnTo>
                      <a:pt x="21" y="2"/>
                    </a:lnTo>
                    <a:lnTo>
                      <a:pt x="21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87" name="Freeform 340"/>
              <p:cNvSpPr/>
              <p:nvPr/>
            </p:nvSpPr>
            <p:spPr>
              <a:xfrm>
                <a:off x="5484960" y="925560"/>
                <a:ext cx="123480" cy="26640"/>
              </a:xfrm>
              <a:custGeom>
                <a:avLst/>
                <a:gdLst>
                  <a:gd name="textAreaLeft" fmla="*/ 0 w 123480"/>
                  <a:gd name="textAreaRight" fmla="*/ 123840 w 123480"/>
                  <a:gd name="textAreaTop" fmla="*/ 0 h 26640"/>
                  <a:gd name="textAreaBottom" fmla="*/ 27000 h 26640"/>
                  <a:gd name="GluePoint1X" fmla="*/ 13 w 78"/>
                  <a:gd name="GluePoint1Y" fmla="*/ 1 h 17"/>
                  <a:gd name="GluePoint2X" fmla="*/ 35 w 78"/>
                  <a:gd name="GluePoint2Y" fmla="*/ 0 h 17"/>
                  <a:gd name="GluePoint3X" fmla="*/ 43 w 78"/>
                  <a:gd name="GluePoint3Y" fmla="*/ 1 h 17"/>
                  <a:gd name="GluePoint4X" fmla="*/ 44 w 78"/>
                  <a:gd name="GluePoint4Y" fmla="*/ 3 h 17"/>
                  <a:gd name="GluePoint5X" fmla="*/ 48 w 78"/>
                  <a:gd name="GluePoint5Y" fmla="*/ 3 h 17"/>
                  <a:gd name="GluePoint6X" fmla="*/ 46 w 78"/>
                  <a:gd name="GluePoint6Y" fmla="*/ 3 h 17"/>
                  <a:gd name="GluePoint7X" fmla="*/ 44 w 78"/>
                  <a:gd name="GluePoint7Y" fmla="*/ 1 h 17"/>
                  <a:gd name="GluePoint8X" fmla="*/ 46 w 78"/>
                  <a:gd name="GluePoint8Y" fmla="*/ 1 h 17"/>
                  <a:gd name="GluePoint9X" fmla="*/ 57 w 78"/>
                  <a:gd name="GluePoint9Y" fmla="*/ 3 h 17"/>
                  <a:gd name="GluePoint10X" fmla="*/ 65 w 78"/>
                  <a:gd name="GluePoint10Y" fmla="*/ 5 h 17"/>
                  <a:gd name="GluePoint11X" fmla="*/ 65 w 78"/>
                  <a:gd name="GluePoint11Y" fmla="*/ 6 h 17"/>
                  <a:gd name="GluePoint12X" fmla="*/ 70 w 78"/>
                  <a:gd name="GluePoint12Y" fmla="*/ 6 h 17"/>
                  <a:gd name="GluePoint13X" fmla="*/ 67 w 78"/>
                  <a:gd name="GluePoint13Y" fmla="*/ 8 h 17"/>
                  <a:gd name="GluePoint14X" fmla="*/ 70 w 78"/>
                  <a:gd name="GluePoint14Y" fmla="*/ 11 h 17"/>
                  <a:gd name="GluePoint15X" fmla="*/ 63 w 78"/>
                  <a:gd name="GluePoint15Y" fmla="*/ 11 h 17"/>
                  <a:gd name="GluePoint16X" fmla="*/ 75 w 78"/>
                  <a:gd name="GluePoint16Y" fmla="*/ 14 h 17"/>
                  <a:gd name="GluePoint17X" fmla="*/ 78 w 78"/>
                  <a:gd name="GluePoint17Y" fmla="*/ 16 h 17"/>
                  <a:gd name="GluePoint18X" fmla="*/ 70 w 78"/>
                  <a:gd name="GluePoint18Y" fmla="*/ 17 h 17"/>
                  <a:gd name="GluePoint19X" fmla="*/ 59 w 78"/>
                  <a:gd name="GluePoint19Y" fmla="*/ 17 h 17"/>
                  <a:gd name="GluePoint20X" fmla="*/ 38 w 78"/>
                  <a:gd name="GluePoint20Y" fmla="*/ 14 h 17"/>
                  <a:gd name="GluePoint21X" fmla="*/ 33 w 78"/>
                  <a:gd name="GluePoint21Y" fmla="*/ 13 h 17"/>
                  <a:gd name="GluePoint22X" fmla="*/ 30 w 78"/>
                  <a:gd name="GluePoint22Y" fmla="*/ 14 h 17"/>
                  <a:gd name="GluePoint23X" fmla="*/ 19 w 78"/>
                  <a:gd name="GluePoint23Y" fmla="*/ 11 h 17"/>
                  <a:gd name="GluePoint24X" fmla="*/ 14 w 78"/>
                  <a:gd name="GluePoint24Y" fmla="*/ 9 h 17"/>
                  <a:gd name="GluePoint25X" fmla="*/ 5 w 78"/>
                  <a:gd name="GluePoint25Y" fmla="*/ 8 h 17"/>
                  <a:gd name="GluePoint26X" fmla="*/ 5 w 78"/>
                  <a:gd name="GluePoint26Y" fmla="*/ 9 h 17"/>
                  <a:gd name="GluePoint27X" fmla="*/ 0 w 78"/>
                  <a:gd name="GluePoint27Y" fmla="*/ 8 h 17"/>
                  <a:gd name="GluePoint28X" fmla="*/ 11 w 78"/>
                  <a:gd name="GluePoint28Y" fmla="*/ 5 h 17"/>
                  <a:gd name="GluePoint29X" fmla="*/ 8 w 78"/>
                  <a:gd name="GluePoint29Y" fmla="*/ 3 h 17"/>
                  <a:gd name="GluePoint30X" fmla="*/ 13 w 78"/>
                  <a:gd name="GluePoint30Y" fmla="*/ 1 h 1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</a:cxnLst>
                <a:rect l="textAreaLeft" t="textAreaTop" r="textAreaRight" b="textAreaBottom"/>
                <a:pathLst>
                  <a:path w="78" h="17">
                    <a:moveTo>
                      <a:pt x="13" y="1"/>
                    </a:moveTo>
                    <a:lnTo>
                      <a:pt x="35" y="0"/>
                    </a:lnTo>
                    <a:lnTo>
                      <a:pt x="43" y="1"/>
                    </a:lnTo>
                    <a:lnTo>
                      <a:pt x="44" y="3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4" y="1"/>
                    </a:lnTo>
                    <a:lnTo>
                      <a:pt x="46" y="1"/>
                    </a:lnTo>
                    <a:lnTo>
                      <a:pt x="57" y="3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70" y="6"/>
                    </a:lnTo>
                    <a:lnTo>
                      <a:pt x="67" y="8"/>
                    </a:lnTo>
                    <a:lnTo>
                      <a:pt x="70" y="11"/>
                    </a:lnTo>
                    <a:lnTo>
                      <a:pt x="63" y="11"/>
                    </a:lnTo>
                    <a:lnTo>
                      <a:pt x="75" y="14"/>
                    </a:lnTo>
                    <a:lnTo>
                      <a:pt x="78" y="16"/>
                    </a:lnTo>
                    <a:lnTo>
                      <a:pt x="70" y="17"/>
                    </a:lnTo>
                    <a:lnTo>
                      <a:pt x="59" y="17"/>
                    </a:lnTo>
                    <a:lnTo>
                      <a:pt x="38" y="14"/>
                    </a:lnTo>
                    <a:lnTo>
                      <a:pt x="33" y="13"/>
                    </a:lnTo>
                    <a:lnTo>
                      <a:pt x="30" y="14"/>
                    </a:lnTo>
                    <a:lnTo>
                      <a:pt x="19" y="11"/>
                    </a:lnTo>
                    <a:lnTo>
                      <a:pt x="14" y="9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0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3320" bIns="133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88" name="Freeform 341"/>
              <p:cNvSpPr/>
              <p:nvPr/>
            </p:nvSpPr>
            <p:spPr>
              <a:xfrm>
                <a:off x="5621400" y="939960"/>
                <a:ext cx="85320" cy="31320"/>
              </a:xfrm>
              <a:custGeom>
                <a:avLst/>
                <a:gdLst>
                  <a:gd name="textAreaLeft" fmla="*/ 0 w 85320"/>
                  <a:gd name="textAreaRight" fmla="*/ 85680 w 85320"/>
                  <a:gd name="textAreaTop" fmla="*/ 0 h 31320"/>
                  <a:gd name="textAreaBottom" fmla="*/ 31680 h 31320"/>
                  <a:gd name="GluePoint1X" fmla="*/ 1 w 54"/>
                  <a:gd name="GluePoint1Y" fmla="*/ 13 h 20"/>
                  <a:gd name="GluePoint2X" fmla="*/ 1 w 54"/>
                  <a:gd name="GluePoint2Y" fmla="*/ 8 h 20"/>
                  <a:gd name="GluePoint3X" fmla="*/ 3 w 54"/>
                  <a:gd name="GluePoint3Y" fmla="*/ 8 h 20"/>
                  <a:gd name="GluePoint4X" fmla="*/ 0 w 54"/>
                  <a:gd name="GluePoint4Y" fmla="*/ 5 h 20"/>
                  <a:gd name="GluePoint5X" fmla="*/ 3 w 54"/>
                  <a:gd name="GluePoint5Y" fmla="*/ 5 h 20"/>
                  <a:gd name="GluePoint6X" fmla="*/ 1 w 54"/>
                  <a:gd name="GluePoint6Y" fmla="*/ 5 h 20"/>
                  <a:gd name="GluePoint7X" fmla="*/ 3 w 54"/>
                  <a:gd name="GluePoint7Y" fmla="*/ 4 h 20"/>
                  <a:gd name="GluePoint8X" fmla="*/ 1 w 54"/>
                  <a:gd name="GluePoint8Y" fmla="*/ 4 h 20"/>
                  <a:gd name="GluePoint9X" fmla="*/ 3 w 54"/>
                  <a:gd name="GluePoint9Y" fmla="*/ 2 h 20"/>
                  <a:gd name="GluePoint10X" fmla="*/ 1 w 54"/>
                  <a:gd name="GluePoint10Y" fmla="*/ 2 h 20"/>
                  <a:gd name="GluePoint11X" fmla="*/ 9 w 54"/>
                  <a:gd name="GluePoint11Y" fmla="*/ 4 h 20"/>
                  <a:gd name="GluePoint12X" fmla="*/ 6 w 54"/>
                  <a:gd name="GluePoint12Y" fmla="*/ 0 h 20"/>
                  <a:gd name="GluePoint13X" fmla="*/ 8 w 54"/>
                  <a:gd name="GluePoint13Y" fmla="*/ 0 h 20"/>
                  <a:gd name="GluePoint14X" fmla="*/ 17 w 54"/>
                  <a:gd name="GluePoint14Y" fmla="*/ 2 h 20"/>
                  <a:gd name="GluePoint15X" fmla="*/ 17 w 54"/>
                  <a:gd name="GluePoint15Y" fmla="*/ 4 h 20"/>
                  <a:gd name="GluePoint16X" fmla="*/ 20 w 54"/>
                  <a:gd name="GluePoint16Y" fmla="*/ 5 h 20"/>
                  <a:gd name="GluePoint17X" fmla="*/ 20 w 54"/>
                  <a:gd name="GluePoint17Y" fmla="*/ 4 h 20"/>
                  <a:gd name="GluePoint18X" fmla="*/ 27 w 54"/>
                  <a:gd name="GluePoint18Y" fmla="*/ 5 h 20"/>
                  <a:gd name="GluePoint19X" fmla="*/ 28 w 54"/>
                  <a:gd name="GluePoint19Y" fmla="*/ 4 h 20"/>
                  <a:gd name="GluePoint20X" fmla="*/ 33 w 54"/>
                  <a:gd name="GluePoint20Y" fmla="*/ 5 h 20"/>
                  <a:gd name="GluePoint21X" fmla="*/ 35 w 54"/>
                  <a:gd name="GluePoint21Y" fmla="*/ 5 h 20"/>
                  <a:gd name="GluePoint22X" fmla="*/ 39 w 54"/>
                  <a:gd name="GluePoint22Y" fmla="*/ 7 h 20"/>
                  <a:gd name="GluePoint23X" fmla="*/ 50 w 54"/>
                  <a:gd name="GluePoint23Y" fmla="*/ 10 h 20"/>
                  <a:gd name="GluePoint24X" fmla="*/ 54 w 54"/>
                  <a:gd name="GluePoint24Y" fmla="*/ 13 h 20"/>
                  <a:gd name="GluePoint25X" fmla="*/ 52 w 54"/>
                  <a:gd name="GluePoint25Y" fmla="*/ 15 h 20"/>
                  <a:gd name="GluePoint26X" fmla="*/ 33 w 54"/>
                  <a:gd name="GluePoint26Y" fmla="*/ 16 h 20"/>
                  <a:gd name="GluePoint27X" fmla="*/ 16 w 54"/>
                  <a:gd name="GluePoint27Y" fmla="*/ 16 h 20"/>
                  <a:gd name="GluePoint28X" fmla="*/ 9 w 54"/>
                  <a:gd name="GluePoint28Y" fmla="*/ 20 h 20"/>
                  <a:gd name="GluePoint29X" fmla="*/ 1 w 54"/>
                  <a:gd name="GluePoint29Y" fmla="*/ 18 h 20"/>
                  <a:gd name="GluePoint30X" fmla="*/ 3 w 54"/>
                  <a:gd name="GluePoint30Y" fmla="*/ 13 h 20"/>
                  <a:gd name="GluePoint31X" fmla="*/ 1 w 54"/>
                  <a:gd name="GluePoint31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</a:cxnLst>
                <a:rect l="textAreaLeft" t="textAreaTop" r="textAreaRight" b="textAreaBottom"/>
                <a:pathLst>
                  <a:path w="54" h="20">
                    <a:moveTo>
                      <a:pt x="1" y="13"/>
                    </a:moveTo>
                    <a:lnTo>
                      <a:pt x="1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33" y="5"/>
                    </a:lnTo>
                    <a:lnTo>
                      <a:pt x="35" y="5"/>
                    </a:lnTo>
                    <a:lnTo>
                      <a:pt x="39" y="7"/>
                    </a:lnTo>
                    <a:lnTo>
                      <a:pt x="50" y="10"/>
                    </a:lnTo>
                    <a:lnTo>
                      <a:pt x="54" y="13"/>
                    </a:lnTo>
                    <a:lnTo>
                      <a:pt x="52" y="15"/>
                    </a:lnTo>
                    <a:lnTo>
                      <a:pt x="33" y="16"/>
                    </a:lnTo>
                    <a:lnTo>
                      <a:pt x="16" y="16"/>
                    </a:lnTo>
                    <a:lnTo>
                      <a:pt x="9" y="20"/>
                    </a:lnTo>
                    <a:lnTo>
                      <a:pt x="1" y="18"/>
                    </a:lnTo>
                    <a:lnTo>
                      <a:pt x="3" y="13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89" name="Freeform 342"/>
              <p:cNvSpPr/>
              <p:nvPr/>
            </p:nvSpPr>
            <p:spPr>
              <a:xfrm>
                <a:off x="5734080" y="96516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3 w 13"/>
                  <a:gd name="GluePoint1Y" fmla="*/ 0 h 2"/>
                  <a:gd name="GluePoint2X" fmla="*/ 13 w 13"/>
                  <a:gd name="GluePoint2Y" fmla="*/ 0 h 2"/>
                  <a:gd name="GluePoint3X" fmla="*/ 11 w 13"/>
                  <a:gd name="GluePoint3Y" fmla="*/ 2 h 2"/>
                  <a:gd name="GluePoint4X" fmla="*/ 0 w 13"/>
                  <a:gd name="GluePoint4Y" fmla="*/ 0 h 2"/>
                  <a:gd name="GluePoint5X" fmla="*/ 3 w 1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3" y="0"/>
                    </a:moveTo>
                    <a:lnTo>
                      <a:pt x="13" y="0"/>
                    </a:lnTo>
                    <a:lnTo>
                      <a:pt x="11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90" name="Freeform 343"/>
              <p:cNvSpPr/>
              <p:nvPr/>
            </p:nvSpPr>
            <p:spPr>
              <a:xfrm>
                <a:off x="5481720" y="984240"/>
                <a:ext cx="7560" cy="10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080"/>
                  <a:gd name="textAreaBottom" fmla="*/ 1440 h 1080"/>
                  <a:gd name="GluePoint1X" fmla="*/ 2 w 5"/>
                  <a:gd name="GluePoint1Y" fmla="*/ 0 h 1"/>
                  <a:gd name="GluePoint2X" fmla="*/ 3 w 5"/>
                  <a:gd name="GluePoint2Y" fmla="*/ 0 h 1"/>
                  <a:gd name="GluePoint3X" fmla="*/ 5 w 5"/>
                  <a:gd name="GluePoint3Y" fmla="*/ 1 h 1"/>
                  <a:gd name="GluePoint4X" fmla="*/ 5 w 5"/>
                  <a:gd name="GluePoint4Y" fmla="*/ 1 h 1"/>
                  <a:gd name="GluePoint5X" fmla="*/ 0 w 5"/>
                  <a:gd name="GluePoint5Y" fmla="*/ 1 h 1"/>
                  <a:gd name="GluePoint6X" fmla="*/ 2 w 5"/>
                  <a:gd name="GluePoint6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">
                    <a:moveTo>
                      <a:pt x="2" y="0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91" name="Freeform 344"/>
              <p:cNvSpPr/>
              <p:nvPr/>
            </p:nvSpPr>
            <p:spPr>
              <a:xfrm>
                <a:off x="5603760" y="1004760"/>
                <a:ext cx="21960" cy="10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"/>
                  <a:gd name="textAreaBottom" fmla="*/ 1440 h 1080"/>
                  <a:gd name="GluePoint1X" fmla="*/ 11 w 14"/>
                  <a:gd name="GluePoint1Y" fmla="*/ 1 h 1"/>
                  <a:gd name="GluePoint2X" fmla="*/ 0 w 14"/>
                  <a:gd name="GluePoint2Y" fmla="*/ 0 h 1"/>
                  <a:gd name="GluePoint3X" fmla="*/ 11 w 14"/>
                  <a:gd name="GluePoint3Y" fmla="*/ 0 h 1"/>
                  <a:gd name="GluePoint4X" fmla="*/ 12 w 14"/>
                  <a:gd name="GluePoint4Y" fmla="*/ 1 h 1"/>
                  <a:gd name="GluePoint5X" fmla="*/ 14 w 14"/>
                  <a:gd name="GluePoint5Y" fmla="*/ 1 h 1"/>
                  <a:gd name="GluePoint6X" fmla="*/ 11 w 14"/>
                  <a:gd name="GluePoint6Y" fmla="*/ 1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4" h="1">
                    <a:moveTo>
                      <a:pt x="11" y="1"/>
                    </a:moveTo>
                    <a:lnTo>
                      <a:pt x="0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92" name="Freeform 345"/>
              <p:cNvSpPr/>
              <p:nvPr/>
            </p:nvSpPr>
            <p:spPr>
              <a:xfrm>
                <a:off x="5584680" y="985680"/>
                <a:ext cx="15480" cy="612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6120"/>
                  <a:gd name="textAreaBottom" fmla="*/ 6480 h 6120"/>
                  <a:gd name="GluePoint1X" fmla="*/ 10 w 10"/>
                  <a:gd name="GluePoint1Y" fmla="*/ 2 h 4"/>
                  <a:gd name="GluePoint2X" fmla="*/ 7 w 10"/>
                  <a:gd name="GluePoint2Y" fmla="*/ 4 h 4"/>
                  <a:gd name="GluePoint3X" fmla="*/ 7 w 10"/>
                  <a:gd name="GluePoint3Y" fmla="*/ 4 h 4"/>
                  <a:gd name="GluePoint4X" fmla="*/ 0 w 10"/>
                  <a:gd name="GluePoint4Y" fmla="*/ 4 h 4"/>
                  <a:gd name="GluePoint5X" fmla="*/ 8 w 10"/>
                  <a:gd name="GluePoint5Y" fmla="*/ 0 h 4"/>
                  <a:gd name="GluePoint6X" fmla="*/ 10 w 10"/>
                  <a:gd name="GluePoint6Y" fmla="*/ 2 h 4"/>
                  <a:gd name="GluePoint7X" fmla="*/ 10 w 10"/>
                  <a:gd name="GluePoint7Y" fmla="*/ 2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0" h="4">
                    <a:moveTo>
                      <a:pt x="10" y="2"/>
                    </a:moveTo>
                    <a:lnTo>
                      <a:pt x="7" y="4"/>
                    </a:lnTo>
                    <a:lnTo>
                      <a:pt x="7" y="4"/>
                    </a:lnTo>
                    <a:lnTo>
                      <a:pt x="0" y="4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93" name="Freeform 346"/>
              <p:cNvSpPr/>
              <p:nvPr/>
            </p:nvSpPr>
            <p:spPr>
              <a:xfrm>
                <a:off x="5913360" y="104292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17 w 21"/>
                  <a:gd name="GluePoint2Y" fmla="*/ 0 h 6"/>
                  <a:gd name="GluePoint3X" fmla="*/ 21 w 21"/>
                  <a:gd name="GluePoint3Y" fmla="*/ 3 h 6"/>
                  <a:gd name="GluePoint4X" fmla="*/ 17 w 21"/>
                  <a:gd name="GluePoint4Y" fmla="*/ 6 h 6"/>
                  <a:gd name="GluePoint5X" fmla="*/ 0 w 21"/>
                  <a:gd name="GluePoint5Y" fmla="*/ 3 h 6"/>
                  <a:gd name="GluePoint6X" fmla="*/ 5 w 21"/>
                  <a:gd name="GluePoint6Y" fmla="*/ 1 h 6"/>
                  <a:gd name="GluePoint7X" fmla="*/ 3 w 21"/>
                  <a:gd name="GluePoint7Y" fmla="*/ 0 h 6"/>
                  <a:gd name="GluePoint8X" fmla="*/ 14 w 21"/>
                  <a:gd name="GluePoint8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17" y="0"/>
                    </a:lnTo>
                    <a:lnTo>
                      <a:pt x="21" y="3"/>
                    </a:lnTo>
                    <a:lnTo>
                      <a:pt x="17" y="6"/>
                    </a:lnTo>
                    <a:lnTo>
                      <a:pt x="0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94" name="Freeform 347"/>
              <p:cNvSpPr/>
              <p:nvPr/>
            </p:nvSpPr>
            <p:spPr>
              <a:xfrm>
                <a:off x="6313320" y="1047600"/>
                <a:ext cx="23400" cy="90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9000"/>
                  <a:gd name="textAreaBottom" fmla="*/ 9360 h 9000"/>
                  <a:gd name="GluePoint1X" fmla="*/ 10 w 15"/>
                  <a:gd name="GluePoint1Y" fmla="*/ 3 h 6"/>
                  <a:gd name="GluePoint2X" fmla="*/ 15 w 15"/>
                  <a:gd name="GluePoint2Y" fmla="*/ 5 h 6"/>
                  <a:gd name="GluePoint3X" fmla="*/ 13 w 15"/>
                  <a:gd name="GluePoint3Y" fmla="*/ 6 h 6"/>
                  <a:gd name="GluePoint4X" fmla="*/ 0 w 15"/>
                  <a:gd name="GluePoint4Y" fmla="*/ 0 h 6"/>
                  <a:gd name="GluePoint5X" fmla="*/ 10 w 15"/>
                  <a:gd name="GluePoint5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5" h="6">
                    <a:moveTo>
                      <a:pt x="10" y="3"/>
                    </a:moveTo>
                    <a:lnTo>
                      <a:pt x="15" y="5"/>
                    </a:lnTo>
                    <a:lnTo>
                      <a:pt x="13" y="6"/>
                    </a:lnTo>
                    <a:lnTo>
                      <a:pt x="0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95" name="Freeform 348"/>
              <p:cNvSpPr/>
              <p:nvPr/>
            </p:nvSpPr>
            <p:spPr>
              <a:xfrm>
                <a:off x="6264360" y="1014480"/>
                <a:ext cx="18720" cy="900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9000"/>
                  <a:gd name="textAreaBottom" fmla="*/ 9360 h 9000"/>
                  <a:gd name="GluePoint1X" fmla="*/ 9 w 12"/>
                  <a:gd name="GluePoint1Y" fmla="*/ 3 h 6"/>
                  <a:gd name="GluePoint2X" fmla="*/ 12 w 12"/>
                  <a:gd name="GluePoint2Y" fmla="*/ 6 h 6"/>
                  <a:gd name="GluePoint3X" fmla="*/ 8 w 12"/>
                  <a:gd name="GluePoint3Y" fmla="*/ 5 h 6"/>
                  <a:gd name="GluePoint4X" fmla="*/ 0 w 12"/>
                  <a:gd name="GluePoint4Y" fmla="*/ 0 h 6"/>
                  <a:gd name="GluePoint5X" fmla="*/ 9 w 12"/>
                  <a:gd name="GluePoint5Y" fmla="*/ 3 h 6"/>
                  <a:gd name="GluePoint6X" fmla="*/ 9 w 12"/>
                  <a:gd name="GluePoint6Y" fmla="*/ 3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6">
                    <a:moveTo>
                      <a:pt x="9" y="3"/>
                    </a:moveTo>
                    <a:lnTo>
                      <a:pt x="12" y="6"/>
                    </a:lnTo>
                    <a:lnTo>
                      <a:pt x="8" y="5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96" name="Freeform 349"/>
              <p:cNvSpPr/>
              <p:nvPr/>
            </p:nvSpPr>
            <p:spPr>
              <a:xfrm>
                <a:off x="6286680" y="1006560"/>
                <a:ext cx="132840" cy="298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29880"/>
                  <a:gd name="textAreaBottom" fmla="*/ 30240 h 29880"/>
                  <a:gd name="GluePoint1X" fmla="*/ 30 w 84"/>
                  <a:gd name="GluePoint1Y" fmla="*/ 5 h 19"/>
                  <a:gd name="GluePoint2X" fmla="*/ 35 w 84"/>
                  <a:gd name="GluePoint2Y" fmla="*/ 5 h 19"/>
                  <a:gd name="GluePoint3X" fmla="*/ 37 w 84"/>
                  <a:gd name="GluePoint3Y" fmla="*/ 7 h 19"/>
                  <a:gd name="GluePoint4X" fmla="*/ 38 w 84"/>
                  <a:gd name="GluePoint4Y" fmla="*/ 8 h 19"/>
                  <a:gd name="GluePoint5X" fmla="*/ 44 w 84"/>
                  <a:gd name="GluePoint5Y" fmla="*/ 8 h 19"/>
                  <a:gd name="GluePoint6X" fmla="*/ 43 w 84"/>
                  <a:gd name="GluePoint6Y" fmla="*/ 7 h 19"/>
                  <a:gd name="GluePoint7X" fmla="*/ 40 w 84"/>
                  <a:gd name="GluePoint7Y" fmla="*/ 5 h 19"/>
                  <a:gd name="GluePoint8X" fmla="*/ 35 w 84"/>
                  <a:gd name="GluePoint8Y" fmla="*/ 2 h 19"/>
                  <a:gd name="GluePoint9X" fmla="*/ 37 w 84"/>
                  <a:gd name="GluePoint9Y" fmla="*/ 2 h 19"/>
                  <a:gd name="GluePoint10X" fmla="*/ 43 w 84"/>
                  <a:gd name="GluePoint10Y" fmla="*/ 2 h 19"/>
                  <a:gd name="GluePoint11X" fmla="*/ 56 w 84"/>
                  <a:gd name="GluePoint11Y" fmla="*/ 7 h 19"/>
                  <a:gd name="GluePoint12X" fmla="*/ 59 w 84"/>
                  <a:gd name="GluePoint12Y" fmla="*/ 7 h 19"/>
                  <a:gd name="GluePoint13X" fmla="*/ 62 w 84"/>
                  <a:gd name="GluePoint13Y" fmla="*/ 10 h 19"/>
                  <a:gd name="GluePoint14X" fmla="*/ 70 w 84"/>
                  <a:gd name="GluePoint14Y" fmla="*/ 15 h 19"/>
                  <a:gd name="GluePoint15X" fmla="*/ 84 w 84"/>
                  <a:gd name="GluePoint15Y" fmla="*/ 16 h 19"/>
                  <a:gd name="GluePoint16X" fmla="*/ 76 w 84"/>
                  <a:gd name="GluePoint16Y" fmla="*/ 16 h 19"/>
                  <a:gd name="GluePoint17X" fmla="*/ 75 w 84"/>
                  <a:gd name="GluePoint17Y" fmla="*/ 18 h 19"/>
                  <a:gd name="GluePoint18X" fmla="*/ 65 w 84"/>
                  <a:gd name="GluePoint18Y" fmla="*/ 15 h 19"/>
                  <a:gd name="GluePoint19X" fmla="*/ 52 w 84"/>
                  <a:gd name="GluePoint19Y" fmla="*/ 19 h 19"/>
                  <a:gd name="GluePoint20X" fmla="*/ 49 w 84"/>
                  <a:gd name="GluePoint20Y" fmla="*/ 18 h 19"/>
                  <a:gd name="GluePoint21X" fmla="*/ 51 w 84"/>
                  <a:gd name="GluePoint21Y" fmla="*/ 18 h 19"/>
                  <a:gd name="GluePoint22X" fmla="*/ 46 w 84"/>
                  <a:gd name="GluePoint22Y" fmla="*/ 16 h 19"/>
                  <a:gd name="GluePoint23X" fmla="*/ 44 w 84"/>
                  <a:gd name="GluePoint23Y" fmla="*/ 15 h 19"/>
                  <a:gd name="GluePoint24X" fmla="*/ 43 w 84"/>
                  <a:gd name="GluePoint24Y" fmla="*/ 16 h 19"/>
                  <a:gd name="GluePoint25X" fmla="*/ 44 w 84"/>
                  <a:gd name="GluePoint25Y" fmla="*/ 18 h 19"/>
                  <a:gd name="GluePoint26X" fmla="*/ 46 w 84"/>
                  <a:gd name="GluePoint26Y" fmla="*/ 18 h 19"/>
                  <a:gd name="GluePoint27X" fmla="*/ 48 w 84"/>
                  <a:gd name="GluePoint27Y" fmla="*/ 19 h 19"/>
                  <a:gd name="GluePoint28X" fmla="*/ 32 w 84"/>
                  <a:gd name="GluePoint28Y" fmla="*/ 18 h 19"/>
                  <a:gd name="GluePoint29X" fmla="*/ 24 w 84"/>
                  <a:gd name="GluePoint29Y" fmla="*/ 16 h 19"/>
                  <a:gd name="GluePoint30X" fmla="*/ 14 w 84"/>
                  <a:gd name="GluePoint30Y" fmla="*/ 15 h 19"/>
                  <a:gd name="GluePoint31X" fmla="*/ 8 w 84"/>
                  <a:gd name="GluePoint31Y" fmla="*/ 11 h 19"/>
                  <a:gd name="GluePoint32X" fmla="*/ 10 w 84"/>
                  <a:gd name="GluePoint32Y" fmla="*/ 10 h 19"/>
                  <a:gd name="GluePoint33X" fmla="*/ 10 w 84"/>
                  <a:gd name="GluePoint33Y" fmla="*/ 10 h 19"/>
                  <a:gd name="GluePoint34X" fmla="*/ 6 w 84"/>
                  <a:gd name="GluePoint34Y" fmla="*/ 8 h 19"/>
                  <a:gd name="GluePoint35X" fmla="*/ 6 w 84"/>
                  <a:gd name="GluePoint35Y" fmla="*/ 8 h 19"/>
                  <a:gd name="GluePoint36X" fmla="*/ 3 w 84"/>
                  <a:gd name="GluePoint36Y" fmla="*/ 7 h 19"/>
                  <a:gd name="GluePoint37X" fmla="*/ 6 w 84"/>
                  <a:gd name="GluePoint37Y" fmla="*/ 5 h 19"/>
                  <a:gd name="GluePoint38X" fmla="*/ 0 w 84"/>
                  <a:gd name="GluePoint38Y" fmla="*/ 3 h 19"/>
                  <a:gd name="GluePoint39X" fmla="*/ 11 w 84"/>
                  <a:gd name="GluePoint39Y" fmla="*/ 0 h 19"/>
                  <a:gd name="GluePoint40X" fmla="*/ 14 w 84"/>
                  <a:gd name="GluePoint40Y" fmla="*/ 2 h 19"/>
                  <a:gd name="GluePoint41X" fmla="*/ 30 w 84"/>
                  <a:gd name="GluePoint41Y" fmla="*/ 5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84" h="19">
                    <a:moveTo>
                      <a:pt x="30" y="5"/>
                    </a:moveTo>
                    <a:lnTo>
                      <a:pt x="35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44" y="8"/>
                    </a:lnTo>
                    <a:lnTo>
                      <a:pt x="43" y="7"/>
                    </a:lnTo>
                    <a:lnTo>
                      <a:pt x="40" y="5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43" y="2"/>
                    </a:lnTo>
                    <a:lnTo>
                      <a:pt x="56" y="7"/>
                    </a:lnTo>
                    <a:lnTo>
                      <a:pt x="59" y="7"/>
                    </a:lnTo>
                    <a:lnTo>
                      <a:pt x="62" y="10"/>
                    </a:lnTo>
                    <a:lnTo>
                      <a:pt x="70" y="15"/>
                    </a:lnTo>
                    <a:lnTo>
                      <a:pt x="84" y="16"/>
                    </a:lnTo>
                    <a:lnTo>
                      <a:pt x="76" y="16"/>
                    </a:lnTo>
                    <a:lnTo>
                      <a:pt x="75" y="18"/>
                    </a:lnTo>
                    <a:lnTo>
                      <a:pt x="65" y="15"/>
                    </a:lnTo>
                    <a:lnTo>
                      <a:pt x="52" y="19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46" y="16"/>
                    </a:lnTo>
                    <a:lnTo>
                      <a:pt x="44" y="15"/>
                    </a:lnTo>
                    <a:lnTo>
                      <a:pt x="43" y="16"/>
                    </a:lnTo>
                    <a:lnTo>
                      <a:pt x="44" y="18"/>
                    </a:lnTo>
                    <a:lnTo>
                      <a:pt x="46" y="18"/>
                    </a:lnTo>
                    <a:lnTo>
                      <a:pt x="48" y="19"/>
                    </a:lnTo>
                    <a:lnTo>
                      <a:pt x="32" y="18"/>
                    </a:lnTo>
                    <a:lnTo>
                      <a:pt x="24" y="16"/>
                    </a:lnTo>
                    <a:lnTo>
                      <a:pt x="14" y="15"/>
                    </a:lnTo>
                    <a:lnTo>
                      <a:pt x="8" y="11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3" y="7"/>
                    </a:lnTo>
                    <a:lnTo>
                      <a:pt x="6" y="5"/>
                    </a:lnTo>
                    <a:lnTo>
                      <a:pt x="0" y="3"/>
                    </a:lnTo>
                    <a:lnTo>
                      <a:pt x="11" y="0"/>
                    </a:lnTo>
                    <a:lnTo>
                      <a:pt x="14" y="2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97" name="Freeform 350"/>
              <p:cNvSpPr/>
              <p:nvPr/>
            </p:nvSpPr>
            <p:spPr>
              <a:xfrm>
                <a:off x="6346800" y="1006560"/>
                <a:ext cx="88560" cy="25200"/>
              </a:xfrm>
              <a:custGeom>
                <a:avLst/>
                <a:gdLst>
                  <a:gd name="textAreaLeft" fmla="*/ 0 w 88560"/>
                  <a:gd name="textAreaRight" fmla="*/ 88920 w 88560"/>
                  <a:gd name="textAreaTop" fmla="*/ 0 h 25200"/>
                  <a:gd name="textAreaBottom" fmla="*/ 25560 h 25200"/>
                  <a:gd name="GluePoint1X" fmla="*/ 0 w 56"/>
                  <a:gd name="GluePoint1Y" fmla="*/ 0 h 16"/>
                  <a:gd name="GluePoint2X" fmla="*/ 32 w 56"/>
                  <a:gd name="GluePoint2Y" fmla="*/ 5 h 16"/>
                  <a:gd name="GluePoint3X" fmla="*/ 56 w 56"/>
                  <a:gd name="GluePoint3Y" fmla="*/ 10 h 16"/>
                  <a:gd name="GluePoint4X" fmla="*/ 49 w 56"/>
                  <a:gd name="GluePoint4Y" fmla="*/ 10 h 16"/>
                  <a:gd name="GluePoint5X" fmla="*/ 54 w 56"/>
                  <a:gd name="GluePoint5Y" fmla="*/ 13 h 16"/>
                  <a:gd name="GluePoint6X" fmla="*/ 54 w 56"/>
                  <a:gd name="GluePoint6Y" fmla="*/ 15 h 16"/>
                  <a:gd name="GluePoint7X" fmla="*/ 51 w 56"/>
                  <a:gd name="GluePoint7Y" fmla="*/ 16 h 16"/>
                  <a:gd name="GluePoint8X" fmla="*/ 40 w 56"/>
                  <a:gd name="GluePoint8Y" fmla="*/ 15 h 16"/>
                  <a:gd name="GluePoint9X" fmla="*/ 27 w 56"/>
                  <a:gd name="GluePoint9Y" fmla="*/ 10 h 16"/>
                  <a:gd name="GluePoint10X" fmla="*/ 22 w 56"/>
                  <a:gd name="GluePoint10Y" fmla="*/ 5 h 16"/>
                  <a:gd name="GluePoint11X" fmla="*/ 0 w 56"/>
                  <a:gd name="GluePoint11Y" fmla="*/ 0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56" h="16">
                    <a:moveTo>
                      <a:pt x="0" y="0"/>
                    </a:moveTo>
                    <a:lnTo>
                      <a:pt x="32" y="5"/>
                    </a:lnTo>
                    <a:lnTo>
                      <a:pt x="56" y="10"/>
                    </a:lnTo>
                    <a:lnTo>
                      <a:pt x="49" y="10"/>
                    </a:lnTo>
                    <a:lnTo>
                      <a:pt x="54" y="13"/>
                    </a:lnTo>
                    <a:lnTo>
                      <a:pt x="54" y="15"/>
                    </a:lnTo>
                    <a:lnTo>
                      <a:pt x="51" y="16"/>
                    </a:lnTo>
                    <a:lnTo>
                      <a:pt x="40" y="15"/>
                    </a:lnTo>
                    <a:lnTo>
                      <a:pt x="27" y="10"/>
                    </a:lnTo>
                    <a:lnTo>
                      <a:pt x="2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98" name="Freeform 351"/>
              <p:cNvSpPr/>
              <p:nvPr/>
            </p:nvSpPr>
            <p:spPr>
              <a:xfrm>
                <a:off x="6448320" y="1019160"/>
                <a:ext cx="97920" cy="17280"/>
              </a:xfrm>
              <a:custGeom>
                <a:avLst/>
                <a:gdLst>
                  <a:gd name="textAreaLeft" fmla="*/ 0 w 97920"/>
                  <a:gd name="textAreaRight" fmla="*/ 98280 w 97920"/>
                  <a:gd name="textAreaTop" fmla="*/ 0 h 17280"/>
                  <a:gd name="textAreaBottom" fmla="*/ 17640 h 17280"/>
                  <a:gd name="GluePoint1X" fmla="*/ 0 w 62"/>
                  <a:gd name="GluePoint1Y" fmla="*/ 0 h 11"/>
                  <a:gd name="GluePoint2X" fmla="*/ 9 w 62"/>
                  <a:gd name="GluePoint2Y" fmla="*/ 2 h 11"/>
                  <a:gd name="GluePoint3X" fmla="*/ 27 w 62"/>
                  <a:gd name="GluePoint3Y" fmla="*/ 3 h 11"/>
                  <a:gd name="GluePoint4X" fmla="*/ 27 w 62"/>
                  <a:gd name="GluePoint4Y" fmla="*/ 5 h 11"/>
                  <a:gd name="GluePoint5X" fmla="*/ 38 w 62"/>
                  <a:gd name="GluePoint5Y" fmla="*/ 5 h 11"/>
                  <a:gd name="GluePoint6X" fmla="*/ 60 w 62"/>
                  <a:gd name="GluePoint6Y" fmla="*/ 7 h 11"/>
                  <a:gd name="GluePoint7X" fmla="*/ 62 w 62"/>
                  <a:gd name="GluePoint7Y" fmla="*/ 10 h 11"/>
                  <a:gd name="GluePoint8X" fmla="*/ 47 w 62"/>
                  <a:gd name="GluePoint8Y" fmla="*/ 11 h 11"/>
                  <a:gd name="GluePoint9X" fmla="*/ 19 w 62"/>
                  <a:gd name="GluePoint9Y" fmla="*/ 7 h 11"/>
                  <a:gd name="GluePoint10X" fmla="*/ 16 w 62"/>
                  <a:gd name="GluePoint10Y" fmla="*/ 5 h 11"/>
                  <a:gd name="GluePoint11X" fmla="*/ 3 w 62"/>
                  <a:gd name="GluePoint11Y" fmla="*/ 2 h 11"/>
                  <a:gd name="GluePoint12X" fmla="*/ 0 w 6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62" h="11">
                    <a:moveTo>
                      <a:pt x="0" y="0"/>
                    </a:moveTo>
                    <a:lnTo>
                      <a:pt x="9" y="2"/>
                    </a:lnTo>
                    <a:lnTo>
                      <a:pt x="27" y="3"/>
                    </a:lnTo>
                    <a:lnTo>
                      <a:pt x="27" y="5"/>
                    </a:lnTo>
                    <a:lnTo>
                      <a:pt x="38" y="5"/>
                    </a:lnTo>
                    <a:lnTo>
                      <a:pt x="60" y="7"/>
                    </a:lnTo>
                    <a:lnTo>
                      <a:pt x="62" y="10"/>
                    </a:lnTo>
                    <a:lnTo>
                      <a:pt x="47" y="11"/>
                    </a:lnTo>
                    <a:lnTo>
                      <a:pt x="19" y="7"/>
                    </a:lnTo>
                    <a:lnTo>
                      <a:pt x="16" y="5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099" name="Freeform 352"/>
              <p:cNvSpPr/>
              <p:nvPr/>
            </p:nvSpPr>
            <p:spPr>
              <a:xfrm>
                <a:off x="6392880" y="104760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9 w 12"/>
                  <a:gd name="GluePoint1Y" fmla="*/ 2 h 5"/>
                  <a:gd name="GluePoint2X" fmla="*/ 8 w 12"/>
                  <a:gd name="GluePoint2Y" fmla="*/ 2 h 5"/>
                  <a:gd name="GluePoint3X" fmla="*/ 1 w 12"/>
                  <a:gd name="GluePoint3Y" fmla="*/ 0 h 5"/>
                  <a:gd name="GluePoint4X" fmla="*/ 0 w 12"/>
                  <a:gd name="GluePoint4Y" fmla="*/ 2 h 5"/>
                  <a:gd name="GluePoint5X" fmla="*/ 4 w 12"/>
                  <a:gd name="GluePoint5Y" fmla="*/ 5 h 5"/>
                  <a:gd name="GluePoint6X" fmla="*/ 9 w 12"/>
                  <a:gd name="GluePoint6Y" fmla="*/ 5 h 5"/>
                  <a:gd name="GluePoint7X" fmla="*/ 8 w 12"/>
                  <a:gd name="GluePoint7Y" fmla="*/ 5 h 5"/>
                  <a:gd name="GluePoint8X" fmla="*/ 12 w 12"/>
                  <a:gd name="GluePoint8Y" fmla="*/ 3 h 5"/>
                  <a:gd name="GluePoint9X" fmla="*/ 9 w 12"/>
                  <a:gd name="GluePoint9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9" y="2"/>
                    </a:moveTo>
                    <a:lnTo>
                      <a:pt x="8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12" y="3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00" name="Freeform 353"/>
              <p:cNvSpPr/>
              <p:nvPr/>
            </p:nvSpPr>
            <p:spPr>
              <a:xfrm>
                <a:off x="6407280" y="1055520"/>
                <a:ext cx="72720" cy="1404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14040"/>
                  <a:gd name="textAreaBottom" fmla="*/ 14400 h 14040"/>
                  <a:gd name="GluePoint1X" fmla="*/ 10 w 46"/>
                  <a:gd name="GluePoint1Y" fmla="*/ 0 h 9"/>
                  <a:gd name="GluePoint2X" fmla="*/ 22 w 46"/>
                  <a:gd name="GluePoint2Y" fmla="*/ 1 h 9"/>
                  <a:gd name="GluePoint3X" fmla="*/ 38 w 46"/>
                  <a:gd name="GluePoint3Y" fmla="*/ 6 h 9"/>
                  <a:gd name="GluePoint4X" fmla="*/ 46 w 46"/>
                  <a:gd name="GluePoint4Y" fmla="*/ 9 h 9"/>
                  <a:gd name="GluePoint5X" fmla="*/ 10 w 46"/>
                  <a:gd name="GluePoint5Y" fmla="*/ 6 h 9"/>
                  <a:gd name="GluePoint6X" fmla="*/ 5 w 46"/>
                  <a:gd name="GluePoint6Y" fmla="*/ 8 h 9"/>
                  <a:gd name="GluePoint7X" fmla="*/ 0 w 46"/>
                  <a:gd name="GluePoint7Y" fmla="*/ 6 h 9"/>
                  <a:gd name="GluePoint8X" fmla="*/ 7 w 46"/>
                  <a:gd name="GluePoint8Y" fmla="*/ 6 h 9"/>
                  <a:gd name="GluePoint9X" fmla="*/ 5 w 46"/>
                  <a:gd name="GluePoint9Y" fmla="*/ 1 h 9"/>
                  <a:gd name="GluePoint10X" fmla="*/ 10 w 46"/>
                  <a:gd name="GluePoint10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46" h="9">
                    <a:moveTo>
                      <a:pt x="10" y="0"/>
                    </a:moveTo>
                    <a:lnTo>
                      <a:pt x="22" y="1"/>
                    </a:lnTo>
                    <a:lnTo>
                      <a:pt x="38" y="6"/>
                    </a:lnTo>
                    <a:lnTo>
                      <a:pt x="46" y="9"/>
                    </a:lnTo>
                    <a:lnTo>
                      <a:pt x="10" y="6"/>
                    </a:lnTo>
                    <a:lnTo>
                      <a:pt x="5" y="8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5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01" name="Freeform 354"/>
              <p:cNvSpPr/>
              <p:nvPr/>
            </p:nvSpPr>
            <p:spPr>
              <a:xfrm>
                <a:off x="6440400" y="110664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0 w 11"/>
                  <a:gd name="GluePoint1Y" fmla="*/ 2 h 5"/>
                  <a:gd name="GluePoint2X" fmla="*/ 3 w 11"/>
                  <a:gd name="GluePoint2Y" fmla="*/ 0 h 5"/>
                  <a:gd name="GluePoint3X" fmla="*/ 11 w 11"/>
                  <a:gd name="GluePoint3Y" fmla="*/ 3 h 5"/>
                  <a:gd name="GluePoint4X" fmla="*/ 9 w 11"/>
                  <a:gd name="GluePoint4Y" fmla="*/ 5 h 5"/>
                  <a:gd name="GluePoint5X" fmla="*/ 5 w 11"/>
                  <a:gd name="GluePoint5Y" fmla="*/ 5 h 5"/>
                  <a:gd name="GluePoint6X" fmla="*/ 1 w 11"/>
                  <a:gd name="GluePoint6Y" fmla="*/ 5 h 5"/>
                  <a:gd name="GluePoint7X" fmla="*/ 0 w 11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0" y="2"/>
                    </a:moveTo>
                    <a:lnTo>
                      <a:pt x="3" y="0"/>
                    </a:lnTo>
                    <a:lnTo>
                      <a:pt x="11" y="3"/>
                    </a:lnTo>
                    <a:lnTo>
                      <a:pt x="9" y="5"/>
                    </a:lnTo>
                    <a:lnTo>
                      <a:pt x="5" y="5"/>
                    </a:lnTo>
                    <a:lnTo>
                      <a:pt x="1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02" name="Freeform 355"/>
              <p:cNvSpPr/>
              <p:nvPr/>
            </p:nvSpPr>
            <p:spPr>
              <a:xfrm>
                <a:off x="643248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5 w 13"/>
                  <a:gd name="GluePoint1Y" fmla="*/ 0 h 5"/>
                  <a:gd name="GluePoint2X" fmla="*/ 13 w 13"/>
                  <a:gd name="GluePoint2Y" fmla="*/ 0 h 5"/>
                  <a:gd name="GluePoint3X" fmla="*/ 13 w 13"/>
                  <a:gd name="GluePoint3Y" fmla="*/ 3 h 5"/>
                  <a:gd name="GluePoint4X" fmla="*/ 10 w 13"/>
                  <a:gd name="GluePoint4Y" fmla="*/ 3 h 5"/>
                  <a:gd name="GluePoint5X" fmla="*/ 5 w 13"/>
                  <a:gd name="GluePoint5Y" fmla="*/ 5 h 5"/>
                  <a:gd name="GluePoint6X" fmla="*/ 2 w 13"/>
                  <a:gd name="GluePoint6Y" fmla="*/ 3 h 5"/>
                  <a:gd name="GluePoint7X" fmla="*/ 2 w 13"/>
                  <a:gd name="GluePoint7Y" fmla="*/ 2 h 5"/>
                  <a:gd name="GluePoint8X" fmla="*/ 0 w 13"/>
                  <a:gd name="GluePoint8Y" fmla="*/ 0 h 5"/>
                  <a:gd name="GluePoint9X" fmla="*/ 5 w 13"/>
                  <a:gd name="GluePoint9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5" y="0"/>
                    </a:moveTo>
                    <a:lnTo>
                      <a:pt x="13" y="0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03" name="Freeform 356"/>
              <p:cNvSpPr/>
              <p:nvPr/>
            </p:nvSpPr>
            <p:spPr>
              <a:xfrm>
                <a:off x="7010280" y="1144440"/>
                <a:ext cx="34560" cy="900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9000"/>
                  <a:gd name="textAreaBottom" fmla="*/ 9360 h 9000"/>
                  <a:gd name="GluePoint1X" fmla="*/ 1 w 22"/>
                  <a:gd name="GluePoint1Y" fmla="*/ 0 h 6"/>
                  <a:gd name="GluePoint2X" fmla="*/ 5 w 22"/>
                  <a:gd name="GluePoint2Y" fmla="*/ 0 h 6"/>
                  <a:gd name="GluePoint3X" fmla="*/ 19 w 22"/>
                  <a:gd name="GluePoint3Y" fmla="*/ 3 h 6"/>
                  <a:gd name="GluePoint4X" fmla="*/ 22 w 22"/>
                  <a:gd name="GluePoint4Y" fmla="*/ 6 h 6"/>
                  <a:gd name="GluePoint5X" fmla="*/ 14 w 22"/>
                  <a:gd name="GluePoint5Y" fmla="*/ 6 h 6"/>
                  <a:gd name="GluePoint6X" fmla="*/ 0 w 22"/>
                  <a:gd name="GluePoint6Y" fmla="*/ 2 h 6"/>
                  <a:gd name="GluePoint7X" fmla="*/ 1 w 22"/>
                  <a:gd name="GluePoint7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2" h="6">
                    <a:moveTo>
                      <a:pt x="1" y="0"/>
                    </a:moveTo>
                    <a:lnTo>
                      <a:pt x="5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04" name="Freeform 357"/>
              <p:cNvSpPr/>
              <p:nvPr/>
            </p:nvSpPr>
            <p:spPr>
              <a:xfrm>
                <a:off x="7153200" y="1109520"/>
                <a:ext cx="28080" cy="17280"/>
              </a:xfrm>
              <a:custGeom>
                <a:avLst/>
                <a:gdLst>
                  <a:gd name="textAreaLeft" fmla="*/ 0 w 28080"/>
                  <a:gd name="textAreaRight" fmla="*/ 28440 w 28080"/>
                  <a:gd name="textAreaTop" fmla="*/ 0 h 17280"/>
                  <a:gd name="textAreaBottom" fmla="*/ 17640 h 17280"/>
                  <a:gd name="GluePoint1X" fmla="*/ 11 w 11"/>
                  <a:gd name="GluePoint1Y" fmla="*/ 5 h 7"/>
                  <a:gd name="GluePoint2X" fmla="*/ 5 w 11"/>
                  <a:gd name="GluePoint2Y" fmla="*/ 7 h 7"/>
                  <a:gd name="GluePoint3X" fmla="*/ 0 w 11"/>
                  <a:gd name="GluePoint3Y" fmla="*/ 5 h 7"/>
                  <a:gd name="GluePoint4X" fmla="*/ 0 w 11"/>
                  <a:gd name="GluePoint4Y" fmla="*/ 2 h 7"/>
                  <a:gd name="GluePoint5X" fmla="*/ 11 w 11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1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0"/>
                      <a:pt x="11" y="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05" name="Freeform 358"/>
              <p:cNvSpPr/>
              <p:nvPr/>
            </p:nvSpPr>
            <p:spPr>
              <a:xfrm>
                <a:off x="4730760" y="912960"/>
                <a:ext cx="69480" cy="900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9000"/>
                  <a:gd name="textAreaBottom" fmla="*/ 9360 h 9000"/>
                  <a:gd name="GluePoint1X" fmla="*/ 21 w 44"/>
                  <a:gd name="GluePoint1Y" fmla="*/ 0 h 6"/>
                  <a:gd name="GluePoint2X" fmla="*/ 2 w 44"/>
                  <a:gd name="GluePoint2Y" fmla="*/ 3 h 6"/>
                  <a:gd name="GluePoint3X" fmla="*/ 0 w 44"/>
                  <a:gd name="GluePoint3Y" fmla="*/ 3 h 6"/>
                  <a:gd name="GluePoint4X" fmla="*/ 2 w 44"/>
                  <a:gd name="GluePoint4Y" fmla="*/ 5 h 6"/>
                  <a:gd name="GluePoint5X" fmla="*/ 16 w 44"/>
                  <a:gd name="GluePoint5Y" fmla="*/ 5 h 6"/>
                  <a:gd name="GluePoint6X" fmla="*/ 19 w 44"/>
                  <a:gd name="GluePoint6Y" fmla="*/ 6 h 6"/>
                  <a:gd name="GluePoint7X" fmla="*/ 21 w 44"/>
                  <a:gd name="GluePoint7Y" fmla="*/ 5 h 6"/>
                  <a:gd name="GluePoint8X" fmla="*/ 19 w 44"/>
                  <a:gd name="GluePoint8Y" fmla="*/ 5 h 6"/>
                  <a:gd name="GluePoint9X" fmla="*/ 16 w 44"/>
                  <a:gd name="GluePoint9Y" fmla="*/ 3 h 6"/>
                  <a:gd name="GluePoint10X" fmla="*/ 16 w 44"/>
                  <a:gd name="GluePoint10Y" fmla="*/ 3 h 6"/>
                  <a:gd name="GluePoint11X" fmla="*/ 21 w 44"/>
                  <a:gd name="GluePoint11Y" fmla="*/ 1 h 6"/>
                  <a:gd name="GluePoint12X" fmla="*/ 44 w 44"/>
                  <a:gd name="GluePoint12Y" fmla="*/ 3 h 6"/>
                  <a:gd name="GluePoint13X" fmla="*/ 21 w 44"/>
                  <a:gd name="GluePoint13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6">
                    <a:moveTo>
                      <a:pt x="21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16" y="5"/>
                    </a:lnTo>
                    <a:lnTo>
                      <a:pt x="19" y="6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21" y="1"/>
                    </a:lnTo>
                    <a:lnTo>
                      <a:pt x="44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06" name="Freeform 359"/>
              <p:cNvSpPr/>
              <p:nvPr/>
            </p:nvSpPr>
            <p:spPr>
              <a:xfrm>
                <a:off x="4765680" y="912960"/>
                <a:ext cx="75960" cy="17280"/>
              </a:xfrm>
              <a:custGeom>
                <a:avLst/>
                <a:gdLst>
                  <a:gd name="textAreaLeft" fmla="*/ 0 w 75960"/>
                  <a:gd name="textAreaRight" fmla="*/ 76320 w 75960"/>
                  <a:gd name="textAreaTop" fmla="*/ 0 h 17280"/>
                  <a:gd name="textAreaBottom" fmla="*/ 17640 h 17280"/>
                  <a:gd name="GluePoint1X" fmla="*/ 38 w 48"/>
                  <a:gd name="GluePoint1Y" fmla="*/ 0 h 11"/>
                  <a:gd name="GluePoint2X" fmla="*/ 27 w 48"/>
                  <a:gd name="GluePoint2Y" fmla="*/ 0 h 11"/>
                  <a:gd name="GluePoint3X" fmla="*/ 32 w 48"/>
                  <a:gd name="GluePoint3Y" fmla="*/ 1 h 11"/>
                  <a:gd name="GluePoint4X" fmla="*/ 22 w 48"/>
                  <a:gd name="GluePoint4Y" fmla="*/ 3 h 11"/>
                  <a:gd name="GluePoint5X" fmla="*/ 3 w 48"/>
                  <a:gd name="GluePoint5Y" fmla="*/ 3 h 11"/>
                  <a:gd name="GluePoint6X" fmla="*/ 0 w 48"/>
                  <a:gd name="GluePoint6Y" fmla="*/ 5 h 11"/>
                  <a:gd name="GluePoint7X" fmla="*/ 11 w 48"/>
                  <a:gd name="GluePoint7Y" fmla="*/ 5 h 11"/>
                  <a:gd name="GluePoint8X" fmla="*/ 13 w 48"/>
                  <a:gd name="GluePoint8Y" fmla="*/ 6 h 11"/>
                  <a:gd name="GluePoint9X" fmla="*/ 7 w 48"/>
                  <a:gd name="GluePoint9Y" fmla="*/ 6 h 11"/>
                  <a:gd name="GluePoint10X" fmla="*/ 3 w 48"/>
                  <a:gd name="GluePoint10Y" fmla="*/ 8 h 11"/>
                  <a:gd name="GluePoint11X" fmla="*/ 8 w 48"/>
                  <a:gd name="GluePoint11Y" fmla="*/ 9 h 11"/>
                  <a:gd name="GluePoint12X" fmla="*/ 15 w 48"/>
                  <a:gd name="GluePoint12Y" fmla="*/ 8 h 11"/>
                  <a:gd name="GluePoint13X" fmla="*/ 16 w 48"/>
                  <a:gd name="GluePoint13Y" fmla="*/ 9 h 11"/>
                  <a:gd name="GluePoint14X" fmla="*/ 15 w 48"/>
                  <a:gd name="GluePoint14Y" fmla="*/ 9 h 11"/>
                  <a:gd name="GluePoint15X" fmla="*/ 16 w 48"/>
                  <a:gd name="GluePoint15Y" fmla="*/ 11 h 11"/>
                  <a:gd name="GluePoint16X" fmla="*/ 21 w 48"/>
                  <a:gd name="GluePoint16Y" fmla="*/ 9 h 11"/>
                  <a:gd name="GluePoint17X" fmla="*/ 21 w 48"/>
                  <a:gd name="GluePoint17Y" fmla="*/ 9 h 11"/>
                  <a:gd name="GluePoint18X" fmla="*/ 27 w 48"/>
                  <a:gd name="GluePoint18Y" fmla="*/ 8 h 11"/>
                  <a:gd name="GluePoint19X" fmla="*/ 26 w 48"/>
                  <a:gd name="GluePoint19Y" fmla="*/ 8 h 11"/>
                  <a:gd name="GluePoint20X" fmla="*/ 22 w 48"/>
                  <a:gd name="GluePoint20Y" fmla="*/ 6 h 11"/>
                  <a:gd name="GluePoint21X" fmla="*/ 35 w 48"/>
                  <a:gd name="GluePoint21Y" fmla="*/ 6 h 11"/>
                  <a:gd name="GluePoint22X" fmla="*/ 37 w 48"/>
                  <a:gd name="GluePoint22Y" fmla="*/ 5 h 11"/>
                  <a:gd name="GluePoint23X" fmla="*/ 34 w 48"/>
                  <a:gd name="GluePoint23Y" fmla="*/ 5 h 11"/>
                  <a:gd name="GluePoint24X" fmla="*/ 46 w 48"/>
                  <a:gd name="GluePoint24Y" fmla="*/ 5 h 11"/>
                  <a:gd name="GluePoint25X" fmla="*/ 48 w 48"/>
                  <a:gd name="GluePoint25Y" fmla="*/ 3 h 11"/>
                  <a:gd name="GluePoint26X" fmla="*/ 45 w 48"/>
                  <a:gd name="GluePoint26Y" fmla="*/ 1 h 11"/>
                  <a:gd name="GluePoint27X" fmla="*/ 40 w 48"/>
                  <a:gd name="GluePoint27Y" fmla="*/ 1 h 11"/>
                  <a:gd name="GluePoint28X" fmla="*/ 40 w 48"/>
                  <a:gd name="GluePoint28Y" fmla="*/ 0 h 11"/>
                  <a:gd name="GluePoint29X" fmla="*/ 38 w 48"/>
                  <a:gd name="GluePoint2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</a:cxnLst>
                <a:rect l="textAreaLeft" t="textAreaTop" r="textAreaRight" b="textAreaBottom"/>
                <a:pathLst>
                  <a:path w="48" h="11">
                    <a:moveTo>
                      <a:pt x="38" y="0"/>
                    </a:moveTo>
                    <a:lnTo>
                      <a:pt x="27" y="0"/>
                    </a:lnTo>
                    <a:lnTo>
                      <a:pt x="32" y="1"/>
                    </a:lnTo>
                    <a:lnTo>
                      <a:pt x="22" y="3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11" y="5"/>
                    </a:lnTo>
                    <a:lnTo>
                      <a:pt x="13" y="6"/>
                    </a:lnTo>
                    <a:lnTo>
                      <a:pt x="7" y="6"/>
                    </a:lnTo>
                    <a:lnTo>
                      <a:pt x="3" y="8"/>
                    </a:lnTo>
                    <a:lnTo>
                      <a:pt x="8" y="9"/>
                    </a:lnTo>
                    <a:lnTo>
                      <a:pt x="15" y="8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6" y="11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2" y="6"/>
                    </a:lnTo>
                    <a:lnTo>
                      <a:pt x="35" y="6"/>
                    </a:lnTo>
                    <a:lnTo>
                      <a:pt x="37" y="5"/>
                    </a:lnTo>
                    <a:lnTo>
                      <a:pt x="34" y="5"/>
                    </a:lnTo>
                    <a:lnTo>
                      <a:pt x="46" y="5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07" name="Freeform 360"/>
              <p:cNvSpPr/>
              <p:nvPr/>
            </p:nvSpPr>
            <p:spPr>
              <a:xfrm>
                <a:off x="4859280" y="92232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5 w 13"/>
                  <a:gd name="GluePoint1Y" fmla="*/ 0 h 3"/>
                  <a:gd name="GluePoint2X" fmla="*/ 13 w 13"/>
                  <a:gd name="GluePoint2Y" fmla="*/ 2 h 3"/>
                  <a:gd name="GluePoint3X" fmla="*/ 10 w 13"/>
                  <a:gd name="GluePoint3Y" fmla="*/ 2 h 3"/>
                  <a:gd name="GluePoint4X" fmla="*/ 11 w 13"/>
                  <a:gd name="GluePoint4Y" fmla="*/ 3 h 3"/>
                  <a:gd name="GluePoint5X" fmla="*/ 0 w 13"/>
                  <a:gd name="GluePoint5Y" fmla="*/ 2 h 3"/>
                  <a:gd name="GluePoint6X" fmla="*/ 5 w 13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5" y="0"/>
                    </a:moveTo>
                    <a:lnTo>
                      <a:pt x="13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08" name="Freeform 361"/>
              <p:cNvSpPr/>
              <p:nvPr/>
            </p:nvSpPr>
            <p:spPr>
              <a:xfrm>
                <a:off x="4910040" y="922320"/>
                <a:ext cx="18720" cy="432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4320"/>
                  <a:gd name="textAreaBottom" fmla="*/ 4680 h 4320"/>
                  <a:gd name="GluePoint1X" fmla="*/ 8 w 12"/>
                  <a:gd name="GluePoint1Y" fmla="*/ 0 h 3"/>
                  <a:gd name="GluePoint2X" fmla="*/ 0 w 12"/>
                  <a:gd name="GluePoint2Y" fmla="*/ 0 h 3"/>
                  <a:gd name="GluePoint3X" fmla="*/ 1 w 12"/>
                  <a:gd name="GluePoint3Y" fmla="*/ 2 h 3"/>
                  <a:gd name="GluePoint4X" fmla="*/ 1 w 12"/>
                  <a:gd name="GluePoint4Y" fmla="*/ 3 h 3"/>
                  <a:gd name="GluePoint5X" fmla="*/ 12 w 12"/>
                  <a:gd name="GluePoint5Y" fmla="*/ 3 h 3"/>
                  <a:gd name="GluePoint6X" fmla="*/ 11 w 12"/>
                  <a:gd name="GluePoint6Y" fmla="*/ 3 h 3"/>
                  <a:gd name="GluePoint7X" fmla="*/ 12 w 12"/>
                  <a:gd name="GluePoint7Y" fmla="*/ 0 h 3"/>
                  <a:gd name="GluePoint8X" fmla="*/ 8 w 12"/>
                  <a:gd name="GluePoint8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2" h="3">
                    <a:moveTo>
                      <a:pt x="8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1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09" name="Freeform 362"/>
              <p:cNvSpPr/>
              <p:nvPr/>
            </p:nvSpPr>
            <p:spPr>
              <a:xfrm>
                <a:off x="4927680" y="920880"/>
                <a:ext cx="29880" cy="61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6120"/>
                  <a:gd name="textAreaBottom" fmla="*/ 6480 h 6120"/>
                  <a:gd name="GluePoint1X" fmla="*/ 9 w 19"/>
                  <a:gd name="GluePoint1Y" fmla="*/ 0 h 4"/>
                  <a:gd name="GluePoint2X" fmla="*/ 0 w 19"/>
                  <a:gd name="GluePoint2Y" fmla="*/ 0 h 4"/>
                  <a:gd name="GluePoint3X" fmla="*/ 3 w 19"/>
                  <a:gd name="GluePoint3Y" fmla="*/ 1 h 4"/>
                  <a:gd name="GluePoint4X" fmla="*/ 1 w 19"/>
                  <a:gd name="GluePoint4Y" fmla="*/ 3 h 4"/>
                  <a:gd name="GluePoint5X" fmla="*/ 9 w 19"/>
                  <a:gd name="GluePoint5Y" fmla="*/ 4 h 4"/>
                  <a:gd name="GluePoint6X" fmla="*/ 6 w 19"/>
                  <a:gd name="GluePoint6Y" fmla="*/ 3 h 4"/>
                  <a:gd name="GluePoint7X" fmla="*/ 19 w 19"/>
                  <a:gd name="GluePoint7Y" fmla="*/ 1 h 4"/>
                  <a:gd name="GluePoint8X" fmla="*/ 9 w 19"/>
                  <a:gd name="GluePoint8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9" h="4">
                    <a:moveTo>
                      <a:pt x="9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9" y="4"/>
                    </a:lnTo>
                    <a:lnTo>
                      <a:pt x="6" y="3"/>
                    </a:lnTo>
                    <a:lnTo>
                      <a:pt x="19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10" name="Freeform 363"/>
              <p:cNvSpPr/>
              <p:nvPr/>
            </p:nvSpPr>
            <p:spPr>
              <a:xfrm>
                <a:off x="4954680" y="927000"/>
                <a:ext cx="17280" cy="612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6120"/>
                  <a:gd name="textAreaBottom" fmla="*/ 6480 h 6120"/>
                  <a:gd name="GluePoint1X" fmla="*/ 7 w 11"/>
                  <a:gd name="GluePoint1Y" fmla="*/ 0 h 4"/>
                  <a:gd name="GluePoint2X" fmla="*/ 0 w 11"/>
                  <a:gd name="GluePoint2Y" fmla="*/ 2 h 4"/>
                  <a:gd name="GluePoint3X" fmla="*/ 7 w 11"/>
                  <a:gd name="GluePoint3Y" fmla="*/ 4 h 4"/>
                  <a:gd name="GluePoint4X" fmla="*/ 11 w 11"/>
                  <a:gd name="GluePoint4Y" fmla="*/ 2 h 4"/>
                  <a:gd name="GluePoint5X" fmla="*/ 10 w 11"/>
                  <a:gd name="GluePoint5Y" fmla="*/ 0 h 4"/>
                  <a:gd name="GluePoint6X" fmla="*/ 7 w 11"/>
                  <a:gd name="GluePoint6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4">
                    <a:moveTo>
                      <a:pt x="7" y="0"/>
                    </a:moveTo>
                    <a:lnTo>
                      <a:pt x="0" y="2"/>
                    </a:lnTo>
                    <a:lnTo>
                      <a:pt x="7" y="4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11" name="Freeform 364"/>
              <p:cNvSpPr/>
              <p:nvPr/>
            </p:nvSpPr>
            <p:spPr>
              <a:xfrm>
                <a:off x="4957920" y="91296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9 w 27"/>
                  <a:gd name="GluePoint1Y" fmla="*/ 1 h 6"/>
                  <a:gd name="GluePoint2X" fmla="*/ 2 w 27"/>
                  <a:gd name="GluePoint2Y" fmla="*/ 1 h 6"/>
                  <a:gd name="GluePoint3X" fmla="*/ 0 w 27"/>
                  <a:gd name="GluePoint3Y" fmla="*/ 5 h 6"/>
                  <a:gd name="GluePoint4X" fmla="*/ 5 w 27"/>
                  <a:gd name="GluePoint4Y" fmla="*/ 6 h 6"/>
                  <a:gd name="GluePoint5X" fmla="*/ 24 w 27"/>
                  <a:gd name="GluePoint5Y" fmla="*/ 6 h 6"/>
                  <a:gd name="GluePoint6X" fmla="*/ 17 w 27"/>
                  <a:gd name="GluePoint6Y" fmla="*/ 3 h 6"/>
                  <a:gd name="GluePoint7X" fmla="*/ 27 w 27"/>
                  <a:gd name="GluePoint7Y" fmla="*/ 3 h 6"/>
                  <a:gd name="GluePoint8X" fmla="*/ 22 w 27"/>
                  <a:gd name="GluePoint8Y" fmla="*/ 0 h 6"/>
                  <a:gd name="GluePoint9X" fmla="*/ 9 w 27"/>
                  <a:gd name="GluePoint9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9" y="1"/>
                    </a:moveTo>
                    <a:lnTo>
                      <a:pt x="2" y="1"/>
                    </a:lnTo>
                    <a:lnTo>
                      <a:pt x="0" y="5"/>
                    </a:lnTo>
                    <a:lnTo>
                      <a:pt x="5" y="6"/>
                    </a:lnTo>
                    <a:lnTo>
                      <a:pt x="24" y="6"/>
                    </a:lnTo>
                    <a:lnTo>
                      <a:pt x="17" y="3"/>
                    </a:lnTo>
                    <a:lnTo>
                      <a:pt x="27" y="3"/>
                    </a:lnTo>
                    <a:lnTo>
                      <a:pt x="22" y="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12" name="Freeform 365"/>
              <p:cNvSpPr/>
              <p:nvPr/>
            </p:nvSpPr>
            <p:spPr>
              <a:xfrm>
                <a:off x="4965840" y="909720"/>
                <a:ext cx="18720" cy="28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2880"/>
                  <a:gd name="textAreaBottom" fmla="*/ 3240 h 2880"/>
                  <a:gd name="GluePoint1X" fmla="*/ 6 w 12"/>
                  <a:gd name="GluePoint1Y" fmla="*/ 0 h 2"/>
                  <a:gd name="GluePoint2X" fmla="*/ 0 w 12"/>
                  <a:gd name="GluePoint2Y" fmla="*/ 2 h 2"/>
                  <a:gd name="GluePoint3X" fmla="*/ 11 w 12"/>
                  <a:gd name="GluePoint3Y" fmla="*/ 2 h 2"/>
                  <a:gd name="GluePoint4X" fmla="*/ 12 w 12"/>
                  <a:gd name="GluePoint4Y" fmla="*/ 2 h 2"/>
                  <a:gd name="GluePoint5X" fmla="*/ 11 w 12"/>
                  <a:gd name="GluePoint5Y" fmla="*/ 2 h 2"/>
                  <a:gd name="GluePoint6X" fmla="*/ 11 w 12"/>
                  <a:gd name="GluePoint6Y" fmla="*/ 0 h 2"/>
                  <a:gd name="GluePoint7X" fmla="*/ 6 w 12"/>
                  <a:gd name="GluePoint7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2" h="2">
                    <a:moveTo>
                      <a:pt x="6" y="0"/>
                    </a:moveTo>
                    <a:lnTo>
                      <a:pt x="0" y="2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13" name="Freeform 366"/>
              <p:cNvSpPr/>
              <p:nvPr/>
            </p:nvSpPr>
            <p:spPr>
              <a:xfrm>
                <a:off x="5000760" y="905040"/>
                <a:ext cx="42480" cy="90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9000"/>
                  <a:gd name="textAreaBottom" fmla="*/ 9360 h 9000"/>
                  <a:gd name="GluePoint1X" fmla="*/ 6 w 27"/>
                  <a:gd name="GluePoint1Y" fmla="*/ 0 h 6"/>
                  <a:gd name="GluePoint2X" fmla="*/ 0 w 27"/>
                  <a:gd name="GluePoint2Y" fmla="*/ 3 h 6"/>
                  <a:gd name="GluePoint3X" fmla="*/ 2 w 27"/>
                  <a:gd name="GluePoint3Y" fmla="*/ 3 h 6"/>
                  <a:gd name="GluePoint4X" fmla="*/ 0 w 27"/>
                  <a:gd name="GluePoint4Y" fmla="*/ 5 h 6"/>
                  <a:gd name="GluePoint5X" fmla="*/ 9 w 27"/>
                  <a:gd name="GluePoint5Y" fmla="*/ 6 h 6"/>
                  <a:gd name="GluePoint6X" fmla="*/ 16 w 27"/>
                  <a:gd name="GluePoint6Y" fmla="*/ 5 h 6"/>
                  <a:gd name="GluePoint7X" fmla="*/ 27 w 27"/>
                  <a:gd name="GluePoint7Y" fmla="*/ 5 h 6"/>
                  <a:gd name="GluePoint8X" fmla="*/ 19 w 27"/>
                  <a:gd name="GluePoint8Y" fmla="*/ 1 h 6"/>
                  <a:gd name="GluePoint9X" fmla="*/ 19 w 27"/>
                  <a:gd name="GluePoint9Y" fmla="*/ 1 h 6"/>
                  <a:gd name="GluePoint10X" fmla="*/ 19 w 27"/>
                  <a:gd name="GluePoint10Y" fmla="*/ 0 h 6"/>
                  <a:gd name="GluePoint11X" fmla="*/ 17 w 27"/>
                  <a:gd name="GluePoint11Y" fmla="*/ 0 h 6"/>
                  <a:gd name="GluePoint12X" fmla="*/ 6 w 27"/>
                  <a:gd name="GluePoint12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7" h="6">
                    <a:moveTo>
                      <a:pt x="6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9" y="6"/>
                    </a:lnTo>
                    <a:lnTo>
                      <a:pt x="16" y="5"/>
                    </a:lnTo>
                    <a:lnTo>
                      <a:pt x="27" y="5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14" name="Freeform 367"/>
              <p:cNvSpPr/>
              <p:nvPr/>
            </p:nvSpPr>
            <p:spPr>
              <a:xfrm>
                <a:off x="4987800" y="9000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0 w 11"/>
                  <a:gd name="GluePoint1Y" fmla="*/ 0 h 0"/>
                  <a:gd name="GluePoint2X" fmla="*/ 11 w 11"/>
                  <a:gd name="GluePoint2Y" fmla="*/ 0 h 0"/>
                  <a:gd name="GluePoint3X" fmla="*/ 8 w 11"/>
                  <a:gd name="GluePoint3Y" fmla="*/ 0 h 0"/>
                  <a:gd name="GluePoint4X" fmla="*/ 0 w 11"/>
                  <a:gd name="GluePoint4Y" fmla="*/ 0 h 0"/>
                  <a:gd name="GluePoint5X" fmla="*/ 10 w 11"/>
                  <a:gd name="GluePoint5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0">
                    <a:moveTo>
                      <a:pt x="10" y="0"/>
                    </a:move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15" name="Freeform 368"/>
              <p:cNvSpPr/>
              <p:nvPr/>
            </p:nvSpPr>
            <p:spPr>
              <a:xfrm>
                <a:off x="4919760" y="896760"/>
                <a:ext cx="15480" cy="28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880"/>
                  <a:gd name="textAreaBottom" fmla="*/ 3240 h 2880"/>
                  <a:gd name="GluePoint1X" fmla="*/ 5 w 10"/>
                  <a:gd name="GluePoint1Y" fmla="*/ 0 h 2"/>
                  <a:gd name="GluePoint2X" fmla="*/ 0 w 10"/>
                  <a:gd name="GluePoint2Y" fmla="*/ 0 h 2"/>
                  <a:gd name="GluePoint3X" fmla="*/ 0 w 10"/>
                  <a:gd name="GluePoint3Y" fmla="*/ 2 h 2"/>
                  <a:gd name="GluePoint4X" fmla="*/ 3 w 10"/>
                  <a:gd name="GluePoint4Y" fmla="*/ 2 h 2"/>
                  <a:gd name="GluePoint5X" fmla="*/ 10 w 10"/>
                  <a:gd name="GluePoint5Y" fmla="*/ 0 h 2"/>
                  <a:gd name="GluePoint6X" fmla="*/ 5 w 10"/>
                  <a:gd name="GluePoint6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2">
                    <a:moveTo>
                      <a:pt x="5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16" name="Freeform 369"/>
              <p:cNvSpPr/>
              <p:nvPr/>
            </p:nvSpPr>
            <p:spPr>
              <a:xfrm>
                <a:off x="4906800" y="9018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8 w 16"/>
                  <a:gd name="GluePoint1Y" fmla="*/ 0 h 2"/>
                  <a:gd name="GluePoint2X" fmla="*/ 0 w 16"/>
                  <a:gd name="GluePoint2Y" fmla="*/ 2 h 2"/>
                  <a:gd name="GluePoint3X" fmla="*/ 14 w 16"/>
                  <a:gd name="GluePoint3Y" fmla="*/ 2 h 2"/>
                  <a:gd name="GluePoint4X" fmla="*/ 16 w 16"/>
                  <a:gd name="GluePoint4Y" fmla="*/ 0 h 2"/>
                  <a:gd name="GluePoint5X" fmla="*/ 8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8" y="0"/>
                    </a:moveTo>
                    <a:lnTo>
                      <a:pt x="0" y="2"/>
                    </a:lnTo>
                    <a:lnTo>
                      <a:pt x="14" y="2"/>
                    </a:lnTo>
                    <a:lnTo>
                      <a:pt x="1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17" name="Freeform 370"/>
              <p:cNvSpPr/>
              <p:nvPr/>
            </p:nvSpPr>
            <p:spPr>
              <a:xfrm>
                <a:off x="4889520" y="905040"/>
                <a:ext cx="34560" cy="1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080"/>
                  <a:gd name="textAreaBottom" fmla="*/ 1440 h 1080"/>
                  <a:gd name="GluePoint1X" fmla="*/ 10 w 22"/>
                  <a:gd name="GluePoint1Y" fmla="*/ 0 h 1"/>
                  <a:gd name="GluePoint2X" fmla="*/ 8 w 22"/>
                  <a:gd name="GluePoint2Y" fmla="*/ 0 h 1"/>
                  <a:gd name="GluePoint3X" fmla="*/ 11 w 22"/>
                  <a:gd name="GluePoint3Y" fmla="*/ 0 h 1"/>
                  <a:gd name="GluePoint4X" fmla="*/ 10 w 22"/>
                  <a:gd name="GluePoint4Y" fmla="*/ 1 h 1"/>
                  <a:gd name="GluePoint5X" fmla="*/ 0 w 22"/>
                  <a:gd name="GluePoint5Y" fmla="*/ 1 h 1"/>
                  <a:gd name="GluePoint6X" fmla="*/ 5 w 22"/>
                  <a:gd name="GluePoint6Y" fmla="*/ 1 h 1"/>
                  <a:gd name="GluePoint7X" fmla="*/ 22 w 22"/>
                  <a:gd name="GluePoint7Y" fmla="*/ 1 h 1"/>
                  <a:gd name="GluePoint8X" fmla="*/ 10 w 22"/>
                  <a:gd name="GluePoint8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1">
                    <a:moveTo>
                      <a:pt x="10" y="0"/>
                    </a:moveTo>
                    <a:lnTo>
                      <a:pt x="8" y="0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22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18" name="Freeform 371"/>
              <p:cNvSpPr/>
              <p:nvPr/>
            </p:nvSpPr>
            <p:spPr>
              <a:xfrm>
                <a:off x="4932360" y="912960"/>
                <a:ext cx="15480" cy="108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080"/>
                  <a:gd name="textAreaBottom" fmla="*/ 1440 h 1080"/>
                  <a:gd name="GluePoint1X" fmla="*/ 8 w 10"/>
                  <a:gd name="GluePoint1Y" fmla="*/ 0 h 1"/>
                  <a:gd name="GluePoint2X" fmla="*/ 10 w 10"/>
                  <a:gd name="GluePoint2Y" fmla="*/ 1 h 1"/>
                  <a:gd name="GluePoint3X" fmla="*/ 6 w 10"/>
                  <a:gd name="GluePoint3Y" fmla="*/ 1 h 1"/>
                  <a:gd name="GluePoint4X" fmla="*/ 0 w 10"/>
                  <a:gd name="GluePoint4Y" fmla="*/ 1 h 1"/>
                  <a:gd name="GluePoint5X" fmla="*/ 8 w 10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1">
                    <a:moveTo>
                      <a:pt x="8" y="0"/>
                    </a:moveTo>
                    <a:lnTo>
                      <a:pt x="10" y="1"/>
                    </a:lnTo>
                    <a:lnTo>
                      <a:pt x="6" y="1"/>
                    </a:lnTo>
                    <a:lnTo>
                      <a:pt x="0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19" name="Freeform 372"/>
              <p:cNvSpPr/>
              <p:nvPr/>
            </p:nvSpPr>
            <p:spPr>
              <a:xfrm>
                <a:off x="4897440" y="91440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6 w 16"/>
                  <a:gd name="GluePoint1Y" fmla="*/ 0 h 2"/>
                  <a:gd name="GluePoint2X" fmla="*/ 0 w 16"/>
                  <a:gd name="GluePoint2Y" fmla="*/ 2 h 2"/>
                  <a:gd name="GluePoint3X" fmla="*/ 3 w 16"/>
                  <a:gd name="GluePoint3Y" fmla="*/ 2 h 2"/>
                  <a:gd name="GluePoint4X" fmla="*/ 16 w 16"/>
                  <a:gd name="GluePoint4Y" fmla="*/ 2 h 2"/>
                  <a:gd name="GluePoint5X" fmla="*/ 6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6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16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20" name="Freeform 373"/>
              <p:cNvSpPr/>
              <p:nvPr/>
            </p:nvSpPr>
            <p:spPr>
              <a:xfrm>
                <a:off x="4875120" y="912960"/>
                <a:ext cx="26640" cy="10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080"/>
                  <a:gd name="textAreaBottom" fmla="*/ 1440 h 1080"/>
                  <a:gd name="GluePoint1X" fmla="*/ 6 w 17"/>
                  <a:gd name="GluePoint1Y" fmla="*/ 0 h 1"/>
                  <a:gd name="GluePoint2X" fmla="*/ 0 w 17"/>
                  <a:gd name="GluePoint2Y" fmla="*/ 0 h 1"/>
                  <a:gd name="GluePoint3X" fmla="*/ 6 w 17"/>
                  <a:gd name="GluePoint3Y" fmla="*/ 1 h 1"/>
                  <a:gd name="GluePoint4X" fmla="*/ 17 w 17"/>
                  <a:gd name="GluePoint4Y" fmla="*/ 1 h 1"/>
                  <a:gd name="GluePoint5X" fmla="*/ 6 w 17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1">
                    <a:moveTo>
                      <a:pt x="6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7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21" name="Freeform 374"/>
              <p:cNvSpPr/>
              <p:nvPr/>
            </p:nvSpPr>
            <p:spPr>
              <a:xfrm>
                <a:off x="4879800" y="909720"/>
                <a:ext cx="48960" cy="75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7560"/>
                  <a:gd name="textAreaBottom" fmla="*/ 7920 h 7560"/>
                  <a:gd name="GluePoint1X" fmla="*/ 12 w 31"/>
                  <a:gd name="GluePoint1Y" fmla="*/ 2 h 5"/>
                  <a:gd name="GluePoint2X" fmla="*/ 1 w 31"/>
                  <a:gd name="GluePoint2Y" fmla="*/ 0 h 5"/>
                  <a:gd name="GluePoint3X" fmla="*/ 0 w 31"/>
                  <a:gd name="GluePoint3Y" fmla="*/ 2 h 5"/>
                  <a:gd name="GluePoint4X" fmla="*/ 3 w 31"/>
                  <a:gd name="GluePoint4Y" fmla="*/ 2 h 5"/>
                  <a:gd name="GluePoint5X" fmla="*/ 22 w 31"/>
                  <a:gd name="GluePoint5Y" fmla="*/ 3 h 5"/>
                  <a:gd name="GluePoint6X" fmla="*/ 27 w 31"/>
                  <a:gd name="GluePoint6Y" fmla="*/ 5 h 5"/>
                  <a:gd name="GluePoint7X" fmla="*/ 31 w 31"/>
                  <a:gd name="GluePoint7Y" fmla="*/ 3 h 5"/>
                  <a:gd name="GluePoint8X" fmla="*/ 12 w 31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31" h="5">
                    <a:moveTo>
                      <a:pt x="12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22" y="3"/>
                    </a:lnTo>
                    <a:lnTo>
                      <a:pt x="27" y="5"/>
                    </a:lnTo>
                    <a:lnTo>
                      <a:pt x="31" y="3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22" name="Freeform 375"/>
              <p:cNvSpPr/>
              <p:nvPr/>
            </p:nvSpPr>
            <p:spPr>
              <a:xfrm>
                <a:off x="4902120" y="909720"/>
                <a:ext cx="33120" cy="432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4320"/>
                  <a:gd name="textAreaBottom" fmla="*/ 4680 h 4320"/>
                  <a:gd name="GluePoint1X" fmla="*/ 8 w 21"/>
                  <a:gd name="GluePoint1Y" fmla="*/ 0 h 3"/>
                  <a:gd name="GluePoint2X" fmla="*/ 0 w 21"/>
                  <a:gd name="GluePoint2Y" fmla="*/ 0 h 3"/>
                  <a:gd name="GluePoint3X" fmla="*/ 14 w 21"/>
                  <a:gd name="GluePoint3Y" fmla="*/ 3 h 3"/>
                  <a:gd name="GluePoint4X" fmla="*/ 21 w 21"/>
                  <a:gd name="GluePoint4Y" fmla="*/ 2 h 3"/>
                  <a:gd name="GluePoint5X" fmla="*/ 8 w 21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1" h="3">
                    <a:moveTo>
                      <a:pt x="8" y="0"/>
                    </a:moveTo>
                    <a:lnTo>
                      <a:pt x="0" y="0"/>
                    </a:lnTo>
                    <a:lnTo>
                      <a:pt x="14" y="3"/>
                    </a:lnTo>
                    <a:lnTo>
                      <a:pt x="21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23" name="Freeform 376"/>
              <p:cNvSpPr/>
              <p:nvPr/>
            </p:nvSpPr>
            <p:spPr>
              <a:xfrm>
                <a:off x="4923000" y="1157400"/>
                <a:ext cx="37800" cy="172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17280"/>
                  <a:gd name="textAreaBottom" fmla="*/ 17640 h 17280"/>
                  <a:gd name="GluePoint1X" fmla="*/ 1 w 24"/>
                  <a:gd name="GluePoint1Y" fmla="*/ 0 h 11"/>
                  <a:gd name="GluePoint2X" fmla="*/ 8 w 24"/>
                  <a:gd name="GluePoint2Y" fmla="*/ 0 h 11"/>
                  <a:gd name="GluePoint3X" fmla="*/ 19 w 24"/>
                  <a:gd name="GluePoint3Y" fmla="*/ 5 h 11"/>
                  <a:gd name="GluePoint4X" fmla="*/ 19 w 24"/>
                  <a:gd name="GluePoint4Y" fmla="*/ 3 h 11"/>
                  <a:gd name="GluePoint5X" fmla="*/ 22 w 24"/>
                  <a:gd name="GluePoint5Y" fmla="*/ 5 h 11"/>
                  <a:gd name="GluePoint6X" fmla="*/ 24 w 24"/>
                  <a:gd name="GluePoint6Y" fmla="*/ 6 h 11"/>
                  <a:gd name="GluePoint7X" fmla="*/ 20 w 24"/>
                  <a:gd name="GluePoint7Y" fmla="*/ 5 h 11"/>
                  <a:gd name="GluePoint8X" fmla="*/ 16 w 24"/>
                  <a:gd name="GluePoint8Y" fmla="*/ 10 h 11"/>
                  <a:gd name="GluePoint9X" fmla="*/ 11 w 24"/>
                  <a:gd name="GluePoint9Y" fmla="*/ 11 h 11"/>
                  <a:gd name="GluePoint10X" fmla="*/ 8 w 24"/>
                  <a:gd name="GluePoint10Y" fmla="*/ 11 h 11"/>
                  <a:gd name="GluePoint11X" fmla="*/ 1 w 24"/>
                  <a:gd name="GluePoint11Y" fmla="*/ 10 h 11"/>
                  <a:gd name="GluePoint12X" fmla="*/ 3 w 24"/>
                  <a:gd name="GluePoint12Y" fmla="*/ 11 h 11"/>
                  <a:gd name="GluePoint13X" fmla="*/ 0 w 24"/>
                  <a:gd name="GluePoint13Y" fmla="*/ 10 h 11"/>
                  <a:gd name="GluePoint14X" fmla="*/ 0 w 24"/>
                  <a:gd name="GluePoint14Y" fmla="*/ 5 h 11"/>
                  <a:gd name="GluePoint15X" fmla="*/ 1 w 24"/>
                  <a:gd name="GluePoint15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24" h="11">
                    <a:moveTo>
                      <a:pt x="1" y="0"/>
                    </a:moveTo>
                    <a:lnTo>
                      <a:pt x="8" y="0"/>
                    </a:lnTo>
                    <a:lnTo>
                      <a:pt x="19" y="5"/>
                    </a:lnTo>
                    <a:lnTo>
                      <a:pt x="19" y="3"/>
                    </a:lnTo>
                    <a:lnTo>
                      <a:pt x="22" y="5"/>
                    </a:lnTo>
                    <a:lnTo>
                      <a:pt x="24" y="6"/>
                    </a:lnTo>
                    <a:lnTo>
                      <a:pt x="20" y="5"/>
                    </a:lnTo>
                    <a:lnTo>
                      <a:pt x="16" y="10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1" y="10"/>
                    </a:lnTo>
                    <a:lnTo>
                      <a:pt x="3" y="11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24" name="Freeform 377"/>
              <p:cNvSpPr/>
              <p:nvPr/>
            </p:nvSpPr>
            <p:spPr>
              <a:xfrm>
                <a:off x="4950000" y="1068480"/>
                <a:ext cx="118800" cy="66240"/>
              </a:xfrm>
              <a:custGeom>
                <a:avLst/>
                <a:gdLst>
                  <a:gd name="textAreaLeft" fmla="*/ 0 w 118800"/>
                  <a:gd name="textAreaRight" fmla="*/ 119160 w 118800"/>
                  <a:gd name="textAreaTop" fmla="*/ 0 h 66240"/>
                  <a:gd name="textAreaBottom" fmla="*/ 66600 h 66240"/>
                  <a:gd name="GluePoint1X" fmla="*/ 13 w 75"/>
                  <a:gd name="GluePoint1Y" fmla="*/ 1 h 42"/>
                  <a:gd name="GluePoint2X" fmla="*/ 27 w 75"/>
                  <a:gd name="GluePoint2Y" fmla="*/ 0 h 42"/>
                  <a:gd name="GluePoint3X" fmla="*/ 43 w 75"/>
                  <a:gd name="GluePoint3Y" fmla="*/ 3 h 42"/>
                  <a:gd name="GluePoint4X" fmla="*/ 38 w 75"/>
                  <a:gd name="GluePoint4Y" fmla="*/ 5 h 42"/>
                  <a:gd name="GluePoint5X" fmla="*/ 43 w 75"/>
                  <a:gd name="GluePoint5Y" fmla="*/ 5 h 42"/>
                  <a:gd name="GluePoint6X" fmla="*/ 43 w 75"/>
                  <a:gd name="GluePoint6Y" fmla="*/ 6 h 42"/>
                  <a:gd name="GluePoint7X" fmla="*/ 43 w 75"/>
                  <a:gd name="GluePoint7Y" fmla="*/ 8 h 42"/>
                  <a:gd name="GluePoint8X" fmla="*/ 37 w 75"/>
                  <a:gd name="GluePoint8Y" fmla="*/ 9 h 42"/>
                  <a:gd name="GluePoint9X" fmla="*/ 41 w 75"/>
                  <a:gd name="GluePoint9Y" fmla="*/ 9 h 42"/>
                  <a:gd name="GluePoint10X" fmla="*/ 38 w 75"/>
                  <a:gd name="GluePoint10Y" fmla="*/ 13 h 42"/>
                  <a:gd name="GluePoint11X" fmla="*/ 41 w 75"/>
                  <a:gd name="GluePoint11Y" fmla="*/ 17 h 42"/>
                  <a:gd name="GluePoint12X" fmla="*/ 41 w 75"/>
                  <a:gd name="GluePoint12Y" fmla="*/ 21 h 42"/>
                  <a:gd name="GluePoint13X" fmla="*/ 46 w 75"/>
                  <a:gd name="GluePoint13Y" fmla="*/ 26 h 42"/>
                  <a:gd name="GluePoint14X" fmla="*/ 54 w 75"/>
                  <a:gd name="GluePoint14Y" fmla="*/ 30 h 42"/>
                  <a:gd name="GluePoint15X" fmla="*/ 75 w 75"/>
                  <a:gd name="GluePoint15Y" fmla="*/ 38 h 42"/>
                  <a:gd name="GluePoint16X" fmla="*/ 72 w 75"/>
                  <a:gd name="GluePoint16Y" fmla="*/ 40 h 42"/>
                  <a:gd name="GluePoint17X" fmla="*/ 70 w 75"/>
                  <a:gd name="GluePoint17Y" fmla="*/ 42 h 42"/>
                  <a:gd name="GluePoint18X" fmla="*/ 64 w 75"/>
                  <a:gd name="GluePoint18Y" fmla="*/ 38 h 42"/>
                  <a:gd name="GluePoint19X" fmla="*/ 64 w 75"/>
                  <a:gd name="GluePoint19Y" fmla="*/ 37 h 42"/>
                  <a:gd name="GluePoint20X" fmla="*/ 61 w 75"/>
                  <a:gd name="GluePoint20Y" fmla="*/ 38 h 42"/>
                  <a:gd name="GluePoint21X" fmla="*/ 64 w 75"/>
                  <a:gd name="GluePoint21Y" fmla="*/ 40 h 42"/>
                  <a:gd name="GluePoint22X" fmla="*/ 51 w 75"/>
                  <a:gd name="GluePoint22Y" fmla="*/ 38 h 42"/>
                  <a:gd name="GluePoint23X" fmla="*/ 49 w 75"/>
                  <a:gd name="GluePoint23Y" fmla="*/ 40 h 42"/>
                  <a:gd name="GluePoint24X" fmla="*/ 43 w 75"/>
                  <a:gd name="GluePoint24Y" fmla="*/ 38 h 42"/>
                  <a:gd name="GluePoint25X" fmla="*/ 32 w 75"/>
                  <a:gd name="GluePoint25Y" fmla="*/ 37 h 42"/>
                  <a:gd name="GluePoint26X" fmla="*/ 29 w 75"/>
                  <a:gd name="GluePoint26Y" fmla="*/ 34 h 42"/>
                  <a:gd name="GluePoint27X" fmla="*/ 37 w 75"/>
                  <a:gd name="GluePoint27Y" fmla="*/ 32 h 42"/>
                  <a:gd name="GluePoint28X" fmla="*/ 27 w 75"/>
                  <a:gd name="GluePoint28Y" fmla="*/ 30 h 42"/>
                  <a:gd name="GluePoint29X" fmla="*/ 30 w 75"/>
                  <a:gd name="GluePoint29Y" fmla="*/ 27 h 42"/>
                  <a:gd name="GluePoint30X" fmla="*/ 26 w 75"/>
                  <a:gd name="GluePoint30Y" fmla="*/ 30 h 42"/>
                  <a:gd name="GluePoint31X" fmla="*/ 24 w 75"/>
                  <a:gd name="GluePoint31Y" fmla="*/ 26 h 42"/>
                  <a:gd name="GluePoint32X" fmla="*/ 18 w 75"/>
                  <a:gd name="GluePoint32Y" fmla="*/ 27 h 42"/>
                  <a:gd name="GluePoint33X" fmla="*/ 16 w 75"/>
                  <a:gd name="GluePoint33Y" fmla="*/ 26 h 42"/>
                  <a:gd name="GluePoint34X" fmla="*/ 14 w 75"/>
                  <a:gd name="GluePoint34Y" fmla="*/ 24 h 42"/>
                  <a:gd name="GluePoint35X" fmla="*/ 13 w 75"/>
                  <a:gd name="GluePoint35Y" fmla="*/ 27 h 42"/>
                  <a:gd name="GluePoint36X" fmla="*/ 11 w 75"/>
                  <a:gd name="GluePoint36Y" fmla="*/ 26 h 42"/>
                  <a:gd name="GluePoint37X" fmla="*/ 8 w 75"/>
                  <a:gd name="GluePoint37Y" fmla="*/ 27 h 42"/>
                  <a:gd name="GluePoint38X" fmla="*/ 3 w 75"/>
                  <a:gd name="GluePoint38Y" fmla="*/ 26 h 42"/>
                  <a:gd name="GluePoint39X" fmla="*/ 0 w 75"/>
                  <a:gd name="GluePoint39Y" fmla="*/ 22 h 42"/>
                  <a:gd name="GluePoint40X" fmla="*/ 0 w 75"/>
                  <a:gd name="GluePoint40Y" fmla="*/ 19 h 42"/>
                  <a:gd name="GluePoint41X" fmla="*/ 7 w 75"/>
                  <a:gd name="GluePoint41Y" fmla="*/ 17 h 42"/>
                  <a:gd name="GluePoint42X" fmla="*/ 8 w 75"/>
                  <a:gd name="GluePoint42Y" fmla="*/ 19 h 42"/>
                  <a:gd name="GluePoint43X" fmla="*/ 8 w 75"/>
                  <a:gd name="GluePoint43Y" fmla="*/ 16 h 42"/>
                  <a:gd name="GluePoint44X" fmla="*/ 10 w 75"/>
                  <a:gd name="GluePoint44Y" fmla="*/ 16 h 42"/>
                  <a:gd name="GluePoint45X" fmla="*/ 8 w 75"/>
                  <a:gd name="GluePoint45Y" fmla="*/ 14 h 42"/>
                  <a:gd name="GluePoint46X" fmla="*/ 11 w 75"/>
                  <a:gd name="GluePoint46Y" fmla="*/ 11 h 42"/>
                  <a:gd name="GluePoint47X" fmla="*/ 10 w 75"/>
                  <a:gd name="GluePoint47Y" fmla="*/ 11 h 42"/>
                  <a:gd name="GluePoint48X" fmla="*/ 8 w 75"/>
                  <a:gd name="GluePoint48Y" fmla="*/ 11 h 42"/>
                  <a:gd name="GluePoint49X" fmla="*/ 8 w 75"/>
                  <a:gd name="GluePoint49Y" fmla="*/ 11 h 42"/>
                  <a:gd name="GluePoint50X" fmla="*/ 3 w 75"/>
                  <a:gd name="GluePoint50Y" fmla="*/ 9 h 42"/>
                  <a:gd name="GluePoint51X" fmla="*/ 3 w 75"/>
                  <a:gd name="GluePoint51Y" fmla="*/ 8 h 42"/>
                  <a:gd name="GluePoint52X" fmla="*/ 11 w 75"/>
                  <a:gd name="GluePoint52Y" fmla="*/ 6 h 42"/>
                  <a:gd name="GluePoint53X" fmla="*/ 10 w 75"/>
                  <a:gd name="GluePoint53Y" fmla="*/ 6 h 42"/>
                  <a:gd name="GluePoint54X" fmla="*/ 11 w 75"/>
                  <a:gd name="GluePoint54Y" fmla="*/ 5 h 42"/>
                  <a:gd name="GluePoint55X" fmla="*/ 8 w 75"/>
                  <a:gd name="GluePoint55Y" fmla="*/ 3 h 42"/>
                  <a:gd name="GluePoint56X" fmla="*/ 13 w 75"/>
                  <a:gd name="GluePoint56Y" fmla="*/ 1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</a:cxnLst>
                <a:rect l="textAreaLeft" t="textAreaTop" r="textAreaRight" b="textAreaBottom"/>
                <a:pathLst>
                  <a:path w="75" h="42">
                    <a:moveTo>
                      <a:pt x="13" y="1"/>
                    </a:moveTo>
                    <a:lnTo>
                      <a:pt x="27" y="0"/>
                    </a:lnTo>
                    <a:lnTo>
                      <a:pt x="43" y="3"/>
                    </a:lnTo>
                    <a:lnTo>
                      <a:pt x="38" y="5"/>
                    </a:lnTo>
                    <a:lnTo>
                      <a:pt x="43" y="5"/>
                    </a:lnTo>
                    <a:lnTo>
                      <a:pt x="43" y="6"/>
                    </a:lnTo>
                    <a:lnTo>
                      <a:pt x="43" y="8"/>
                    </a:lnTo>
                    <a:lnTo>
                      <a:pt x="37" y="9"/>
                    </a:lnTo>
                    <a:lnTo>
                      <a:pt x="41" y="9"/>
                    </a:lnTo>
                    <a:lnTo>
                      <a:pt x="38" y="13"/>
                    </a:lnTo>
                    <a:lnTo>
                      <a:pt x="41" y="17"/>
                    </a:lnTo>
                    <a:lnTo>
                      <a:pt x="41" y="21"/>
                    </a:lnTo>
                    <a:lnTo>
                      <a:pt x="46" y="26"/>
                    </a:lnTo>
                    <a:lnTo>
                      <a:pt x="54" y="30"/>
                    </a:lnTo>
                    <a:lnTo>
                      <a:pt x="75" y="38"/>
                    </a:lnTo>
                    <a:lnTo>
                      <a:pt x="72" y="40"/>
                    </a:lnTo>
                    <a:lnTo>
                      <a:pt x="70" y="42"/>
                    </a:lnTo>
                    <a:lnTo>
                      <a:pt x="64" y="38"/>
                    </a:lnTo>
                    <a:lnTo>
                      <a:pt x="64" y="37"/>
                    </a:lnTo>
                    <a:lnTo>
                      <a:pt x="61" y="38"/>
                    </a:lnTo>
                    <a:lnTo>
                      <a:pt x="64" y="40"/>
                    </a:lnTo>
                    <a:lnTo>
                      <a:pt x="51" y="38"/>
                    </a:lnTo>
                    <a:lnTo>
                      <a:pt x="49" y="40"/>
                    </a:lnTo>
                    <a:lnTo>
                      <a:pt x="43" y="38"/>
                    </a:lnTo>
                    <a:lnTo>
                      <a:pt x="32" y="37"/>
                    </a:lnTo>
                    <a:lnTo>
                      <a:pt x="29" y="34"/>
                    </a:lnTo>
                    <a:lnTo>
                      <a:pt x="37" y="32"/>
                    </a:lnTo>
                    <a:lnTo>
                      <a:pt x="27" y="30"/>
                    </a:lnTo>
                    <a:lnTo>
                      <a:pt x="30" y="27"/>
                    </a:lnTo>
                    <a:lnTo>
                      <a:pt x="26" y="30"/>
                    </a:lnTo>
                    <a:lnTo>
                      <a:pt x="24" y="26"/>
                    </a:lnTo>
                    <a:lnTo>
                      <a:pt x="18" y="27"/>
                    </a:lnTo>
                    <a:lnTo>
                      <a:pt x="16" y="26"/>
                    </a:lnTo>
                    <a:lnTo>
                      <a:pt x="14" y="24"/>
                    </a:lnTo>
                    <a:lnTo>
                      <a:pt x="13" y="27"/>
                    </a:lnTo>
                    <a:lnTo>
                      <a:pt x="11" y="26"/>
                    </a:lnTo>
                    <a:lnTo>
                      <a:pt x="8" y="27"/>
                    </a:lnTo>
                    <a:lnTo>
                      <a:pt x="3" y="26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8" y="14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25" name="Freeform 378"/>
              <p:cNvSpPr/>
              <p:nvPr/>
            </p:nvSpPr>
            <p:spPr>
              <a:xfrm>
                <a:off x="4962600" y="992160"/>
                <a:ext cx="213840" cy="77400"/>
              </a:xfrm>
              <a:custGeom>
                <a:avLst/>
                <a:gdLst>
                  <a:gd name="textAreaLeft" fmla="*/ 0 w 213840"/>
                  <a:gd name="textAreaRight" fmla="*/ 214200 w 213840"/>
                  <a:gd name="textAreaTop" fmla="*/ 0 h 77400"/>
                  <a:gd name="textAreaBottom" fmla="*/ 77760 h 77400"/>
                  <a:gd name="GluePoint1X" fmla="*/ 11 w 135"/>
                  <a:gd name="GluePoint1Y" fmla="*/ 40 h 49"/>
                  <a:gd name="GluePoint2X" fmla="*/ 10 w 135"/>
                  <a:gd name="GluePoint2Y" fmla="*/ 38 h 49"/>
                  <a:gd name="GluePoint3X" fmla="*/ 13 w 135"/>
                  <a:gd name="GluePoint3Y" fmla="*/ 37 h 49"/>
                  <a:gd name="GluePoint4X" fmla="*/ 13 w 135"/>
                  <a:gd name="GluePoint4Y" fmla="*/ 33 h 49"/>
                  <a:gd name="GluePoint5X" fmla="*/ 14 w 135"/>
                  <a:gd name="GluePoint5Y" fmla="*/ 32 h 49"/>
                  <a:gd name="GluePoint6X" fmla="*/ 14 w 135"/>
                  <a:gd name="GluePoint6Y" fmla="*/ 28 h 49"/>
                  <a:gd name="GluePoint7X" fmla="*/ 11 w 135"/>
                  <a:gd name="GluePoint7Y" fmla="*/ 27 h 49"/>
                  <a:gd name="GluePoint8X" fmla="*/ 10 w 135"/>
                  <a:gd name="GluePoint8Y" fmla="*/ 24 h 49"/>
                  <a:gd name="GluePoint9X" fmla="*/ 19 w 135"/>
                  <a:gd name="GluePoint9Y" fmla="*/ 24 h 49"/>
                  <a:gd name="GluePoint10X" fmla="*/ 29 w 135"/>
                  <a:gd name="GluePoint10Y" fmla="*/ 22 h 49"/>
                  <a:gd name="GluePoint11X" fmla="*/ 30 w 135"/>
                  <a:gd name="GluePoint11Y" fmla="*/ 19 h 49"/>
                  <a:gd name="GluePoint12X" fmla="*/ 37 w 135"/>
                  <a:gd name="GluePoint12Y" fmla="*/ 17 h 49"/>
                  <a:gd name="GluePoint13X" fmla="*/ 51 w 135"/>
                  <a:gd name="GluePoint13Y" fmla="*/ 11 h 49"/>
                  <a:gd name="GluePoint14X" fmla="*/ 53 w 135"/>
                  <a:gd name="GluePoint14Y" fmla="*/ 12 h 49"/>
                  <a:gd name="GluePoint15X" fmla="*/ 59 w 135"/>
                  <a:gd name="GluePoint15Y" fmla="*/ 11 h 49"/>
                  <a:gd name="GluePoint16X" fmla="*/ 56 w 135"/>
                  <a:gd name="GluePoint16Y" fmla="*/ 8 h 49"/>
                  <a:gd name="GluePoint17X" fmla="*/ 68 w 135"/>
                  <a:gd name="GluePoint17Y" fmla="*/ 8 h 49"/>
                  <a:gd name="GluePoint18X" fmla="*/ 72 w 135"/>
                  <a:gd name="GluePoint18Y" fmla="*/ 9 h 49"/>
                  <a:gd name="GluePoint19X" fmla="*/ 100 w 135"/>
                  <a:gd name="GluePoint19Y" fmla="*/ 4 h 49"/>
                  <a:gd name="GluePoint20X" fmla="*/ 100 w 135"/>
                  <a:gd name="GluePoint20Y" fmla="*/ 3 h 49"/>
                  <a:gd name="GluePoint21X" fmla="*/ 113 w 135"/>
                  <a:gd name="GluePoint21Y" fmla="*/ 0 h 49"/>
                  <a:gd name="GluePoint22X" fmla="*/ 129 w 135"/>
                  <a:gd name="GluePoint22Y" fmla="*/ 1 h 49"/>
                  <a:gd name="GluePoint23X" fmla="*/ 132 w 135"/>
                  <a:gd name="GluePoint23Y" fmla="*/ 6 h 49"/>
                  <a:gd name="GluePoint24X" fmla="*/ 129 w 135"/>
                  <a:gd name="GluePoint24Y" fmla="*/ 9 h 49"/>
                  <a:gd name="GluePoint25X" fmla="*/ 126 w 135"/>
                  <a:gd name="GluePoint25Y" fmla="*/ 9 h 49"/>
                  <a:gd name="GluePoint26X" fmla="*/ 105 w 135"/>
                  <a:gd name="GluePoint26Y" fmla="*/ 12 h 49"/>
                  <a:gd name="GluePoint27X" fmla="*/ 87 w 135"/>
                  <a:gd name="GluePoint27Y" fmla="*/ 16 h 49"/>
                  <a:gd name="GluePoint28X" fmla="*/ 76 w 135"/>
                  <a:gd name="GluePoint28Y" fmla="*/ 20 h 49"/>
                  <a:gd name="GluePoint29X" fmla="*/ 60 w 135"/>
                  <a:gd name="GluePoint29Y" fmla="*/ 24 h 49"/>
                  <a:gd name="GluePoint30X" fmla="*/ 65 w 135"/>
                  <a:gd name="GluePoint30Y" fmla="*/ 27 h 49"/>
                  <a:gd name="GluePoint31X" fmla="*/ 62 w 135"/>
                  <a:gd name="GluePoint31Y" fmla="*/ 30 h 49"/>
                  <a:gd name="GluePoint32X" fmla="*/ 60 w 135"/>
                  <a:gd name="GluePoint32Y" fmla="*/ 32 h 49"/>
                  <a:gd name="GluePoint33X" fmla="*/ 53 w 135"/>
                  <a:gd name="GluePoint33Y" fmla="*/ 32 h 49"/>
                  <a:gd name="GluePoint34X" fmla="*/ 53 w 135"/>
                  <a:gd name="GluePoint34Y" fmla="*/ 33 h 49"/>
                  <a:gd name="GluePoint35X" fmla="*/ 43 w 135"/>
                  <a:gd name="GluePoint35Y" fmla="*/ 32 h 49"/>
                  <a:gd name="GluePoint36X" fmla="*/ 48 w 135"/>
                  <a:gd name="GluePoint36Y" fmla="*/ 37 h 49"/>
                  <a:gd name="GluePoint37X" fmla="*/ 48 w 135"/>
                  <a:gd name="GluePoint37Y" fmla="*/ 38 h 49"/>
                  <a:gd name="GluePoint38X" fmla="*/ 48 w 135"/>
                  <a:gd name="GluePoint38Y" fmla="*/ 40 h 49"/>
                  <a:gd name="GluePoint39X" fmla="*/ 38 w 135"/>
                  <a:gd name="GluePoint39Y" fmla="*/ 37 h 49"/>
                  <a:gd name="GluePoint40X" fmla="*/ 38 w 135"/>
                  <a:gd name="GluePoint40Y" fmla="*/ 38 h 49"/>
                  <a:gd name="GluePoint41X" fmla="*/ 45 w 135"/>
                  <a:gd name="GluePoint41Y" fmla="*/ 40 h 49"/>
                  <a:gd name="GluePoint42X" fmla="*/ 45 w 135"/>
                  <a:gd name="GluePoint42Y" fmla="*/ 43 h 49"/>
                  <a:gd name="GluePoint43X" fmla="*/ 43 w 135"/>
                  <a:gd name="GluePoint43Y" fmla="*/ 45 h 49"/>
                  <a:gd name="GluePoint44X" fmla="*/ 35 w 135"/>
                  <a:gd name="GluePoint44Y" fmla="*/ 45 h 49"/>
                  <a:gd name="GluePoint45X" fmla="*/ 37 w 135"/>
                  <a:gd name="GluePoint45Y" fmla="*/ 49 h 49"/>
                  <a:gd name="GluePoint46X" fmla="*/ 8 w 135"/>
                  <a:gd name="GluePoint46Y" fmla="*/ 48 h 49"/>
                  <a:gd name="GluePoint47X" fmla="*/ 10 w 135"/>
                  <a:gd name="GluePoint47Y" fmla="*/ 46 h 49"/>
                  <a:gd name="GluePoint48X" fmla="*/ 16 w 135"/>
                  <a:gd name="GluePoint48Y" fmla="*/ 43 h 49"/>
                  <a:gd name="GluePoint49X" fmla="*/ 0 w 135"/>
                  <a:gd name="GluePoint49Y" fmla="*/ 43 h 4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</a:cxnLst>
                <a:rect l="textAreaLeft" t="textAreaTop" r="textAreaRight" b="textAreaBottom"/>
                <a:pathLst>
                  <a:path w="135" h="49">
                    <a:moveTo>
                      <a:pt x="0" y="43"/>
                    </a:moveTo>
                    <a:lnTo>
                      <a:pt x="11" y="40"/>
                    </a:lnTo>
                    <a:lnTo>
                      <a:pt x="10" y="40"/>
                    </a:lnTo>
                    <a:lnTo>
                      <a:pt x="10" y="38"/>
                    </a:lnTo>
                    <a:lnTo>
                      <a:pt x="13" y="37"/>
                    </a:lnTo>
                    <a:lnTo>
                      <a:pt x="13" y="37"/>
                    </a:lnTo>
                    <a:lnTo>
                      <a:pt x="18" y="35"/>
                    </a:lnTo>
                    <a:lnTo>
                      <a:pt x="13" y="33"/>
                    </a:lnTo>
                    <a:lnTo>
                      <a:pt x="21" y="33"/>
                    </a:lnTo>
                    <a:lnTo>
                      <a:pt x="14" y="32"/>
                    </a:lnTo>
                    <a:lnTo>
                      <a:pt x="13" y="30"/>
                    </a:lnTo>
                    <a:lnTo>
                      <a:pt x="14" y="28"/>
                    </a:lnTo>
                    <a:lnTo>
                      <a:pt x="14" y="27"/>
                    </a:lnTo>
                    <a:lnTo>
                      <a:pt x="11" y="27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6" y="25"/>
                    </a:lnTo>
                    <a:lnTo>
                      <a:pt x="19" y="24"/>
                    </a:lnTo>
                    <a:lnTo>
                      <a:pt x="21" y="22"/>
                    </a:lnTo>
                    <a:lnTo>
                      <a:pt x="29" y="22"/>
                    </a:lnTo>
                    <a:lnTo>
                      <a:pt x="32" y="20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37" y="17"/>
                    </a:lnTo>
                    <a:lnTo>
                      <a:pt x="37" y="14"/>
                    </a:lnTo>
                    <a:lnTo>
                      <a:pt x="51" y="11"/>
                    </a:lnTo>
                    <a:lnTo>
                      <a:pt x="54" y="11"/>
                    </a:lnTo>
                    <a:lnTo>
                      <a:pt x="53" y="12"/>
                    </a:lnTo>
                    <a:lnTo>
                      <a:pt x="57" y="11"/>
                    </a:lnTo>
                    <a:lnTo>
                      <a:pt x="59" y="11"/>
                    </a:lnTo>
                    <a:lnTo>
                      <a:pt x="56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72" y="9"/>
                    </a:lnTo>
                    <a:lnTo>
                      <a:pt x="89" y="8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13" y="0"/>
                    </a:lnTo>
                    <a:lnTo>
                      <a:pt x="124" y="0"/>
                    </a:lnTo>
                    <a:lnTo>
                      <a:pt x="129" y="1"/>
                    </a:lnTo>
                    <a:lnTo>
                      <a:pt x="134" y="3"/>
                    </a:lnTo>
                    <a:lnTo>
                      <a:pt x="132" y="6"/>
                    </a:lnTo>
                    <a:lnTo>
                      <a:pt x="135" y="6"/>
                    </a:lnTo>
                    <a:lnTo>
                      <a:pt x="129" y="9"/>
                    </a:lnTo>
                    <a:lnTo>
                      <a:pt x="132" y="9"/>
                    </a:lnTo>
                    <a:lnTo>
                      <a:pt x="126" y="9"/>
                    </a:lnTo>
                    <a:lnTo>
                      <a:pt x="119" y="11"/>
                    </a:lnTo>
                    <a:lnTo>
                      <a:pt x="105" y="12"/>
                    </a:lnTo>
                    <a:lnTo>
                      <a:pt x="91" y="17"/>
                    </a:lnTo>
                    <a:lnTo>
                      <a:pt x="87" y="16"/>
                    </a:lnTo>
                    <a:lnTo>
                      <a:pt x="86" y="17"/>
                    </a:lnTo>
                    <a:lnTo>
                      <a:pt x="76" y="20"/>
                    </a:lnTo>
                    <a:lnTo>
                      <a:pt x="70" y="24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65" y="27"/>
                    </a:lnTo>
                    <a:lnTo>
                      <a:pt x="62" y="28"/>
                    </a:lnTo>
                    <a:lnTo>
                      <a:pt x="62" y="30"/>
                    </a:lnTo>
                    <a:lnTo>
                      <a:pt x="54" y="28"/>
                    </a:lnTo>
                    <a:lnTo>
                      <a:pt x="60" y="32"/>
                    </a:lnTo>
                    <a:lnTo>
                      <a:pt x="49" y="30"/>
                    </a:lnTo>
                    <a:lnTo>
                      <a:pt x="53" y="32"/>
                    </a:lnTo>
                    <a:lnTo>
                      <a:pt x="51" y="32"/>
                    </a:lnTo>
                    <a:lnTo>
                      <a:pt x="53" y="33"/>
                    </a:lnTo>
                    <a:lnTo>
                      <a:pt x="51" y="33"/>
                    </a:lnTo>
                    <a:lnTo>
                      <a:pt x="43" y="32"/>
                    </a:lnTo>
                    <a:lnTo>
                      <a:pt x="51" y="37"/>
                    </a:lnTo>
                    <a:lnTo>
                      <a:pt x="48" y="37"/>
                    </a:lnTo>
                    <a:lnTo>
                      <a:pt x="49" y="38"/>
                    </a:lnTo>
                    <a:lnTo>
                      <a:pt x="48" y="38"/>
                    </a:lnTo>
                    <a:lnTo>
                      <a:pt x="46" y="38"/>
                    </a:lnTo>
                    <a:lnTo>
                      <a:pt x="48" y="40"/>
                    </a:lnTo>
                    <a:lnTo>
                      <a:pt x="46" y="40"/>
                    </a:lnTo>
                    <a:lnTo>
                      <a:pt x="38" y="37"/>
                    </a:lnTo>
                    <a:lnTo>
                      <a:pt x="38" y="37"/>
                    </a:lnTo>
                    <a:lnTo>
                      <a:pt x="38" y="38"/>
                    </a:lnTo>
                    <a:lnTo>
                      <a:pt x="37" y="38"/>
                    </a:lnTo>
                    <a:lnTo>
                      <a:pt x="45" y="40"/>
                    </a:lnTo>
                    <a:lnTo>
                      <a:pt x="43" y="41"/>
                    </a:lnTo>
                    <a:lnTo>
                      <a:pt x="45" y="43"/>
                    </a:lnTo>
                    <a:lnTo>
                      <a:pt x="38" y="41"/>
                    </a:lnTo>
                    <a:lnTo>
                      <a:pt x="43" y="45"/>
                    </a:lnTo>
                    <a:lnTo>
                      <a:pt x="41" y="46"/>
                    </a:lnTo>
                    <a:lnTo>
                      <a:pt x="35" y="45"/>
                    </a:lnTo>
                    <a:lnTo>
                      <a:pt x="41" y="48"/>
                    </a:lnTo>
                    <a:lnTo>
                      <a:pt x="37" y="49"/>
                    </a:lnTo>
                    <a:lnTo>
                      <a:pt x="19" y="48"/>
                    </a:lnTo>
                    <a:lnTo>
                      <a:pt x="8" y="48"/>
                    </a:lnTo>
                    <a:lnTo>
                      <a:pt x="11" y="48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6" y="43"/>
                    </a:lnTo>
                    <a:lnTo>
                      <a:pt x="5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8880" bIns="38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26" name="Freeform 379"/>
              <p:cNvSpPr/>
              <p:nvPr/>
            </p:nvSpPr>
            <p:spPr>
              <a:xfrm>
                <a:off x="4970520" y="111456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0 w 13"/>
                  <a:gd name="GluePoint1Y" fmla="*/ 0 h 6"/>
                  <a:gd name="GluePoint2X" fmla="*/ 6 w 13"/>
                  <a:gd name="GluePoint2Y" fmla="*/ 0 h 6"/>
                  <a:gd name="GluePoint3X" fmla="*/ 9 w 13"/>
                  <a:gd name="GluePoint3Y" fmla="*/ 1 h 6"/>
                  <a:gd name="GluePoint4X" fmla="*/ 13 w 13"/>
                  <a:gd name="GluePoint4Y" fmla="*/ 6 h 6"/>
                  <a:gd name="GluePoint5X" fmla="*/ 5 w 13"/>
                  <a:gd name="GluePoint5Y" fmla="*/ 1 h 6"/>
                  <a:gd name="GluePoint6X" fmla="*/ 0 w 13"/>
                  <a:gd name="GluePoint6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0" y="0"/>
                    </a:moveTo>
                    <a:lnTo>
                      <a:pt x="6" y="0"/>
                    </a:lnTo>
                    <a:lnTo>
                      <a:pt x="9" y="1"/>
                    </a:lnTo>
                    <a:lnTo>
                      <a:pt x="13" y="6"/>
                    </a:lnTo>
                    <a:lnTo>
                      <a:pt x="5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27" name="Freeform 380"/>
              <p:cNvSpPr/>
              <p:nvPr/>
            </p:nvSpPr>
            <p:spPr>
              <a:xfrm>
                <a:off x="5091120" y="1135080"/>
                <a:ext cx="41040" cy="17280"/>
              </a:xfrm>
              <a:custGeom>
                <a:avLst/>
                <a:gdLst>
                  <a:gd name="textAreaLeft" fmla="*/ 0 w 41040"/>
                  <a:gd name="textAreaRight" fmla="*/ 41400 w 41040"/>
                  <a:gd name="textAreaTop" fmla="*/ 0 h 17280"/>
                  <a:gd name="textAreaBottom" fmla="*/ 17640 h 17280"/>
                  <a:gd name="GluePoint1X" fmla="*/ 5 w 26"/>
                  <a:gd name="GluePoint1Y" fmla="*/ 6 h 11"/>
                  <a:gd name="GluePoint2X" fmla="*/ 0 w 26"/>
                  <a:gd name="GluePoint2Y" fmla="*/ 3 h 11"/>
                  <a:gd name="GluePoint3X" fmla="*/ 3 w 26"/>
                  <a:gd name="GluePoint3Y" fmla="*/ 3 h 11"/>
                  <a:gd name="GluePoint4X" fmla="*/ 0 w 26"/>
                  <a:gd name="GluePoint4Y" fmla="*/ 3 h 11"/>
                  <a:gd name="GluePoint5X" fmla="*/ 3 w 26"/>
                  <a:gd name="GluePoint5Y" fmla="*/ 0 h 11"/>
                  <a:gd name="GluePoint6X" fmla="*/ 26 w 26"/>
                  <a:gd name="GluePoint6Y" fmla="*/ 9 h 11"/>
                  <a:gd name="GluePoint7X" fmla="*/ 24 w 26"/>
                  <a:gd name="GluePoint7Y" fmla="*/ 11 h 11"/>
                  <a:gd name="GluePoint8X" fmla="*/ 19 w 26"/>
                  <a:gd name="GluePoint8Y" fmla="*/ 11 h 11"/>
                  <a:gd name="GluePoint9X" fmla="*/ 6 w 26"/>
                  <a:gd name="GluePoint9Y" fmla="*/ 8 h 11"/>
                  <a:gd name="GluePoint10X" fmla="*/ 11 w 26"/>
                  <a:gd name="GluePoint10Y" fmla="*/ 11 h 11"/>
                  <a:gd name="GluePoint11X" fmla="*/ 5 w 26"/>
                  <a:gd name="GluePoint11Y" fmla="*/ 6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26" h="11">
                    <a:moveTo>
                      <a:pt x="5" y="6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26" y="9"/>
                    </a:lnTo>
                    <a:lnTo>
                      <a:pt x="24" y="11"/>
                    </a:lnTo>
                    <a:lnTo>
                      <a:pt x="19" y="11"/>
                    </a:lnTo>
                    <a:lnTo>
                      <a:pt x="6" y="8"/>
                    </a:lnTo>
                    <a:lnTo>
                      <a:pt x="11" y="11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28" name="Freeform 381"/>
              <p:cNvSpPr/>
              <p:nvPr/>
            </p:nvSpPr>
            <p:spPr>
              <a:xfrm>
                <a:off x="5248440" y="1065240"/>
                <a:ext cx="23400" cy="1080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0800"/>
                  <a:gd name="textAreaBottom" fmla="*/ 11160 h 10800"/>
                  <a:gd name="GluePoint1X" fmla="*/ 3 w 15"/>
                  <a:gd name="GluePoint1Y" fmla="*/ 7 h 7"/>
                  <a:gd name="GluePoint2X" fmla="*/ 1 w 15"/>
                  <a:gd name="GluePoint2Y" fmla="*/ 7 h 7"/>
                  <a:gd name="GluePoint3X" fmla="*/ 1 w 15"/>
                  <a:gd name="GluePoint3Y" fmla="*/ 5 h 7"/>
                  <a:gd name="GluePoint4X" fmla="*/ 0 w 15"/>
                  <a:gd name="GluePoint4Y" fmla="*/ 3 h 7"/>
                  <a:gd name="GluePoint5X" fmla="*/ 1 w 15"/>
                  <a:gd name="GluePoint5Y" fmla="*/ 0 h 7"/>
                  <a:gd name="GluePoint6X" fmla="*/ 8 w 15"/>
                  <a:gd name="GluePoint6Y" fmla="*/ 0 h 7"/>
                  <a:gd name="GluePoint7X" fmla="*/ 9 w 15"/>
                  <a:gd name="GluePoint7Y" fmla="*/ 2 h 7"/>
                  <a:gd name="GluePoint8X" fmla="*/ 9 w 15"/>
                  <a:gd name="GluePoint8Y" fmla="*/ 3 h 7"/>
                  <a:gd name="GluePoint9X" fmla="*/ 15 w 15"/>
                  <a:gd name="GluePoint9Y" fmla="*/ 5 h 7"/>
                  <a:gd name="GluePoint10X" fmla="*/ 4 w 15"/>
                  <a:gd name="GluePoint10Y" fmla="*/ 7 h 7"/>
                  <a:gd name="GluePoint11X" fmla="*/ 4 w 15"/>
                  <a:gd name="GluePoint11Y" fmla="*/ 5 h 7"/>
                  <a:gd name="GluePoint12X" fmla="*/ 3 w 15"/>
                  <a:gd name="GluePoint12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7">
                    <a:moveTo>
                      <a:pt x="3" y="7"/>
                    </a:moveTo>
                    <a:lnTo>
                      <a:pt x="1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15" y="5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29" name="Freeform 382"/>
              <p:cNvSpPr/>
              <p:nvPr/>
            </p:nvSpPr>
            <p:spPr>
              <a:xfrm>
                <a:off x="5398920" y="1076400"/>
                <a:ext cx="14040" cy="612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6120"/>
                  <a:gd name="textAreaBottom" fmla="*/ 6480 h 6120"/>
                  <a:gd name="GluePoint1X" fmla="*/ 3 w 9"/>
                  <a:gd name="GluePoint1Y" fmla="*/ 0 h 4"/>
                  <a:gd name="GluePoint2X" fmla="*/ 8 w 9"/>
                  <a:gd name="GluePoint2Y" fmla="*/ 1 h 4"/>
                  <a:gd name="GluePoint3X" fmla="*/ 9 w 9"/>
                  <a:gd name="GluePoint3Y" fmla="*/ 4 h 4"/>
                  <a:gd name="GluePoint4X" fmla="*/ 0 w 9"/>
                  <a:gd name="GluePoint4Y" fmla="*/ 3 h 4"/>
                  <a:gd name="GluePoint5X" fmla="*/ 3 w 9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9" h="4">
                    <a:moveTo>
                      <a:pt x="3" y="0"/>
                    </a:moveTo>
                    <a:lnTo>
                      <a:pt x="8" y="1"/>
                    </a:lnTo>
                    <a:lnTo>
                      <a:pt x="9" y="4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30" name="Freeform 383"/>
              <p:cNvSpPr/>
              <p:nvPr/>
            </p:nvSpPr>
            <p:spPr>
              <a:xfrm>
                <a:off x="5378400" y="1085760"/>
                <a:ext cx="20160" cy="75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7560"/>
                  <a:gd name="textAreaBottom" fmla="*/ 7920 h 7560"/>
                  <a:gd name="GluePoint1X" fmla="*/ 2 w 13"/>
                  <a:gd name="GluePoint1Y" fmla="*/ 2 h 5"/>
                  <a:gd name="GluePoint2X" fmla="*/ 3 w 13"/>
                  <a:gd name="GluePoint2Y" fmla="*/ 0 h 5"/>
                  <a:gd name="GluePoint3X" fmla="*/ 13 w 13"/>
                  <a:gd name="GluePoint3Y" fmla="*/ 2 h 5"/>
                  <a:gd name="GluePoint4X" fmla="*/ 10 w 13"/>
                  <a:gd name="GluePoint4Y" fmla="*/ 5 h 5"/>
                  <a:gd name="GluePoint5X" fmla="*/ 0 w 13"/>
                  <a:gd name="GluePoint5Y" fmla="*/ 5 h 5"/>
                  <a:gd name="GluePoint6X" fmla="*/ 0 w 13"/>
                  <a:gd name="GluePoint6Y" fmla="*/ 3 h 5"/>
                  <a:gd name="GluePoint7X" fmla="*/ 0 w 13"/>
                  <a:gd name="GluePoint7Y" fmla="*/ 3 h 5"/>
                  <a:gd name="GluePoint8X" fmla="*/ 2 w 13"/>
                  <a:gd name="GluePoint8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3" h="5">
                    <a:moveTo>
                      <a:pt x="2" y="2"/>
                    </a:moveTo>
                    <a:lnTo>
                      <a:pt x="3" y="0"/>
                    </a:lnTo>
                    <a:lnTo>
                      <a:pt x="13" y="2"/>
                    </a:lnTo>
                    <a:lnTo>
                      <a:pt x="1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31" name="Freeform 384"/>
              <p:cNvSpPr/>
              <p:nvPr/>
            </p:nvSpPr>
            <p:spPr>
              <a:xfrm>
                <a:off x="5398920" y="10224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6 w 8"/>
                  <a:gd name="GluePoint1Y" fmla="*/ 0 h 3"/>
                  <a:gd name="GluePoint2X" fmla="*/ 8 w 8"/>
                  <a:gd name="GluePoint2Y" fmla="*/ 1 h 3"/>
                  <a:gd name="GluePoint3X" fmla="*/ 6 w 8"/>
                  <a:gd name="GluePoint3Y" fmla="*/ 1 h 3"/>
                  <a:gd name="GluePoint4X" fmla="*/ 6 w 8"/>
                  <a:gd name="GluePoint4Y" fmla="*/ 3 h 3"/>
                  <a:gd name="GluePoint5X" fmla="*/ 3 w 8"/>
                  <a:gd name="GluePoint5Y" fmla="*/ 1 h 3"/>
                  <a:gd name="GluePoint6X" fmla="*/ 0 w 8"/>
                  <a:gd name="GluePoint6Y" fmla="*/ 1 h 3"/>
                  <a:gd name="GluePoint7X" fmla="*/ 3 w 8"/>
                  <a:gd name="GluePoint7Y" fmla="*/ 3 h 3"/>
                  <a:gd name="GluePoint8X" fmla="*/ 0 w 8"/>
                  <a:gd name="GluePoint8Y" fmla="*/ 1 h 3"/>
                  <a:gd name="GluePoint9X" fmla="*/ 1 w 8"/>
                  <a:gd name="GluePoint9Y" fmla="*/ 0 h 3"/>
                  <a:gd name="GluePoint10X" fmla="*/ 1 w 8"/>
                  <a:gd name="GluePoint10Y" fmla="*/ 0 h 3"/>
                  <a:gd name="GluePoint11X" fmla="*/ 5 w 8"/>
                  <a:gd name="GluePoint11Y" fmla="*/ 0 h 3"/>
                  <a:gd name="GluePoint12X" fmla="*/ 6 w 8"/>
                  <a:gd name="GluePoint12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6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32" name="Freeform 385"/>
              <p:cNvSpPr/>
              <p:nvPr/>
            </p:nvSpPr>
            <p:spPr>
              <a:xfrm>
                <a:off x="5502240" y="11318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0 w 8"/>
                  <a:gd name="GluePoint1Y" fmla="*/ 2 h 5"/>
                  <a:gd name="GluePoint2X" fmla="*/ 2 w 8"/>
                  <a:gd name="GluePoint2Y" fmla="*/ 0 h 5"/>
                  <a:gd name="GluePoint3X" fmla="*/ 8 w 8"/>
                  <a:gd name="GluePoint3Y" fmla="*/ 5 h 5"/>
                  <a:gd name="GluePoint4X" fmla="*/ 5 w 8"/>
                  <a:gd name="GluePoint4Y" fmla="*/ 5 h 5"/>
                  <a:gd name="GluePoint5X" fmla="*/ 0 w 8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0" y="2"/>
                    </a:moveTo>
                    <a:lnTo>
                      <a:pt x="2" y="0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33" name="Freeform 386"/>
              <p:cNvSpPr/>
              <p:nvPr/>
            </p:nvSpPr>
            <p:spPr>
              <a:xfrm>
                <a:off x="6864480" y="1514520"/>
                <a:ext cx="17280" cy="154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5480"/>
                  <a:gd name="textAreaBottom" fmla="*/ 15840 h 15480"/>
                  <a:gd name="GluePoint1X" fmla="*/ 1 w 11"/>
                  <a:gd name="GluePoint1Y" fmla="*/ 7 h 10"/>
                  <a:gd name="GluePoint2X" fmla="*/ 3 w 11"/>
                  <a:gd name="GluePoint2Y" fmla="*/ 8 h 10"/>
                  <a:gd name="GluePoint3X" fmla="*/ 4 w 11"/>
                  <a:gd name="GluePoint3Y" fmla="*/ 8 h 10"/>
                  <a:gd name="GluePoint4X" fmla="*/ 9 w 11"/>
                  <a:gd name="GluePoint4Y" fmla="*/ 10 h 10"/>
                  <a:gd name="GluePoint5X" fmla="*/ 11 w 11"/>
                  <a:gd name="GluePoint5Y" fmla="*/ 8 h 10"/>
                  <a:gd name="GluePoint6X" fmla="*/ 9 w 11"/>
                  <a:gd name="GluePoint6Y" fmla="*/ 3 h 10"/>
                  <a:gd name="GluePoint7X" fmla="*/ 8 w 11"/>
                  <a:gd name="GluePoint7Y" fmla="*/ 2 h 10"/>
                  <a:gd name="GluePoint8X" fmla="*/ 1 w 11"/>
                  <a:gd name="GluePoint8Y" fmla="*/ 0 h 10"/>
                  <a:gd name="GluePoint9X" fmla="*/ 0 w 11"/>
                  <a:gd name="GluePoint9Y" fmla="*/ 0 h 10"/>
                  <a:gd name="GluePoint10X" fmla="*/ 1 w 11"/>
                  <a:gd name="GluePoint10Y" fmla="*/ 7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1" h="10">
                    <a:moveTo>
                      <a:pt x="1" y="7"/>
                    </a:moveTo>
                    <a:lnTo>
                      <a:pt x="3" y="8"/>
                    </a:lnTo>
                    <a:lnTo>
                      <a:pt x="4" y="8"/>
                    </a:lnTo>
                    <a:lnTo>
                      <a:pt x="9" y="10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34" name="Freeform 387"/>
              <p:cNvSpPr/>
              <p:nvPr/>
            </p:nvSpPr>
            <p:spPr>
              <a:xfrm>
                <a:off x="7281720" y="140976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0 h 13"/>
                  <a:gd name="GluePoint2X" fmla="*/ 0 w 13"/>
                  <a:gd name="GluePoint2Y" fmla="*/ 5 h 13"/>
                  <a:gd name="GluePoint3X" fmla="*/ 7 w 13"/>
                  <a:gd name="GluePoint3Y" fmla="*/ 13 h 13"/>
                  <a:gd name="GluePoint4X" fmla="*/ 10 w 13"/>
                  <a:gd name="GluePoint4Y" fmla="*/ 13 h 13"/>
                  <a:gd name="GluePoint5X" fmla="*/ 13 w 13"/>
                  <a:gd name="GluePoint5Y" fmla="*/ 5 h 13"/>
                  <a:gd name="GluePoint6X" fmla="*/ 8 w 13"/>
                  <a:gd name="GluePoint6Y" fmla="*/ 0 h 13"/>
                  <a:gd name="GluePoint7X" fmla="*/ 7 w 13"/>
                  <a:gd name="GluePoint7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0"/>
                    </a:moveTo>
                    <a:lnTo>
                      <a:pt x="0" y="5"/>
                    </a:lnTo>
                    <a:lnTo>
                      <a:pt x="7" y="13"/>
                    </a:lnTo>
                    <a:lnTo>
                      <a:pt x="10" y="13"/>
                    </a:lnTo>
                    <a:lnTo>
                      <a:pt x="13" y="5"/>
                    </a:lnTo>
                    <a:lnTo>
                      <a:pt x="8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35" name="Freeform 388"/>
              <p:cNvSpPr/>
              <p:nvPr/>
            </p:nvSpPr>
            <p:spPr>
              <a:xfrm>
                <a:off x="5373720" y="2293920"/>
                <a:ext cx="20160" cy="90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9000"/>
                  <a:gd name="textAreaBottom" fmla="*/ 9360 h 9000"/>
                  <a:gd name="GluePoint1X" fmla="*/ 13 w 13"/>
                  <a:gd name="GluePoint1Y" fmla="*/ 0 h 6"/>
                  <a:gd name="GluePoint2X" fmla="*/ 6 w 13"/>
                  <a:gd name="GluePoint2Y" fmla="*/ 0 h 6"/>
                  <a:gd name="GluePoint3X" fmla="*/ 0 w 13"/>
                  <a:gd name="GluePoint3Y" fmla="*/ 6 h 6"/>
                  <a:gd name="GluePoint4X" fmla="*/ 6 w 13"/>
                  <a:gd name="GluePoint4Y" fmla="*/ 4 h 6"/>
                  <a:gd name="GluePoint5X" fmla="*/ 13 w 13"/>
                  <a:gd name="GluePoint5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6">
                    <a:moveTo>
                      <a:pt x="13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6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36" name="Freeform 389"/>
              <p:cNvSpPr/>
              <p:nvPr/>
            </p:nvSpPr>
            <p:spPr>
              <a:xfrm>
                <a:off x="5468760" y="246708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8 h 8"/>
                  <a:gd name="GluePoint2X" fmla="*/ 4 w 4"/>
                  <a:gd name="GluePoint2Y" fmla="*/ 2 h 8"/>
                  <a:gd name="GluePoint3X" fmla="*/ 4 w 4"/>
                  <a:gd name="GluePoint3Y" fmla="*/ 0 h 8"/>
                  <a:gd name="GluePoint4X" fmla="*/ 0 w 4"/>
                  <a:gd name="GluePoint4Y" fmla="*/ 5 h 8"/>
                  <a:gd name="GluePoint5X" fmla="*/ 0 w 4"/>
                  <a:gd name="GluePoint5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8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37" name="Freeform 390"/>
              <p:cNvSpPr/>
              <p:nvPr/>
            </p:nvSpPr>
            <p:spPr>
              <a:xfrm>
                <a:off x="5340240" y="236520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0 w 5"/>
                  <a:gd name="GluePoint1Y" fmla="*/ 3 h 3"/>
                  <a:gd name="GluePoint2X" fmla="*/ 5 w 5"/>
                  <a:gd name="GluePoint2Y" fmla="*/ 1 h 3"/>
                  <a:gd name="GluePoint3X" fmla="*/ 4 w 5"/>
                  <a:gd name="GluePoint3Y" fmla="*/ 0 h 3"/>
                  <a:gd name="GluePoint4X" fmla="*/ 0 w 5"/>
                  <a:gd name="GluePoint4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0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38" name="Freeform 391"/>
              <p:cNvSpPr/>
              <p:nvPr/>
            </p:nvSpPr>
            <p:spPr>
              <a:xfrm>
                <a:off x="5099040" y="266076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1 w 1"/>
                  <a:gd name="GluePoint1Y" fmla="*/ 0 h 2"/>
                  <a:gd name="GluePoint2X" fmla="*/ 0 w 1"/>
                  <a:gd name="GluePoint2Y" fmla="*/ 2 h 2"/>
                  <a:gd name="GluePoint3X" fmla="*/ 1 w 1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39" name="Freeform 392"/>
              <p:cNvSpPr/>
              <p:nvPr/>
            </p:nvSpPr>
            <p:spPr>
              <a:xfrm>
                <a:off x="5099040" y="26528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2 h 2"/>
                  <a:gd name="GluePoint3X" fmla="*/ 1 w 1"/>
                  <a:gd name="GluePoint3Y" fmla="*/ 0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40" name="Freeform 393"/>
              <p:cNvSpPr/>
              <p:nvPr/>
            </p:nvSpPr>
            <p:spPr>
              <a:xfrm>
                <a:off x="5070600" y="257508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4 w 4"/>
                  <a:gd name="GluePoint1Y" fmla="*/ 3 h 3"/>
                  <a:gd name="GluePoint2X" fmla="*/ 0 w 4"/>
                  <a:gd name="GluePoint2Y" fmla="*/ 0 h 3"/>
                  <a:gd name="GluePoint3X" fmla="*/ 4 w 4"/>
                  <a:gd name="GluePoint3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4" y="3"/>
                    </a:move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41" name="Freeform 394"/>
              <p:cNvSpPr/>
              <p:nvPr/>
            </p:nvSpPr>
            <p:spPr>
              <a:xfrm>
                <a:off x="5073480" y="25718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0 h 3"/>
                  <a:gd name="GluePoint2X" fmla="*/ 2 w 2"/>
                  <a:gd name="GluePoint2Y" fmla="*/ 3 h 3"/>
                  <a:gd name="GluePoint3X" fmla="*/ 0 w 2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42" name="Freeform 395"/>
              <p:cNvSpPr/>
              <p:nvPr/>
            </p:nvSpPr>
            <p:spPr>
              <a:xfrm>
                <a:off x="5078520" y="257652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2 w 2"/>
                  <a:gd name="GluePoint1Y" fmla="*/ 2 h 2"/>
                  <a:gd name="GluePoint2X" fmla="*/ 0 w 2"/>
                  <a:gd name="GluePoint2Y" fmla="*/ 0 h 2"/>
                  <a:gd name="GluePoint3X" fmla="*/ 2 w 2"/>
                  <a:gd name="GluePoint3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43" name="Freeform 396"/>
              <p:cNvSpPr/>
              <p:nvPr/>
            </p:nvSpPr>
            <p:spPr>
              <a:xfrm>
                <a:off x="4653000" y="1943280"/>
                <a:ext cx="17280" cy="1080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0"/>
                  <a:gd name="textAreaBottom" fmla="*/ 11160 h 10800"/>
                  <a:gd name="GluePoint1X" fmla="*/ 9 w 11"/>
                  <a:gd name="GluePoint1Y" fmla="*/ 7 h 7"/>
                  <a:gd name="GluePoint2X" fmla="*/ 11 w 11"/>
                  <a:gd name="GluePoint2Y" fmla="*/ 7 h 7"/>
                  <a:gd name="GluePoint3X" fmla="*/ 6 w 11"/>
                  <a:gd name="GluePoint3Y" fmla="*/ 0 h 7"/>
                  <a:gd name="GluePoint4X" fmla="*/ 0 w 11"/>
                  <a:gd name="GluePoint4Y" fmla="*/ 2 h 7"/>
                  <a:gd name="GluePoint5X" fmla="*/ 0 w 11"/>
                  <a:gd name="GluePoint5Y" fmla="*/ 5 h 7"/>
                  <a:gd name="GluePoint6X" fmla="*/ 5 w 11"/>
                  <a:gd name="GluePoint6Y" fmla="*/ 4 h 7"/>
                  <a:gd name="GluePoint7X" fmla="*/ 3 w 11"/>
                  <a:gd name="GluePoint7Y" fmla="*/ 7 h 7"/>
                  <a:gd name="GluePoint8X" fmla="*/ 9 w 11"/>
                  <a:gd name="GluePoint8Y" fmla="*/ 7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1" h="7">
                    <a:moveTo>
                      <a:pt x="9" y="7"/>
                    </a:moveTo>
                    <a:lnTo>
                      <a:pt x="11" y="7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4"/>
                    </a:lnTo>
                    <a:lnTo>
                      <a:pt x="3" y="7"/>
                    </a:lnTo>
                    <a:lnTo>
                      <a:pt x="9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44" name="Freeform 397"/>
              <p:cNvSpPr/>
              <p:nvPr/>
            </p:nvSpPr>
            <p:spPr>
              <a:xfrm>
                <a:off x="4653000" y="1967040"/>
                <a:ext cx="7560" cy="900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9000"/>
                  <a:gd name="textAreaBottom" fmla="*/ 9360 h 9000"/>
                  <a:gd name="GluePoint1X" fmla="*/ 3 w 5"/>
                  <a:gd name="GluePoint1Y" fmla="*/ 6 h 6"/>
                  <a:gd name="GluePoint2X" fmla="*/ 5 w 5"/>
                  <a:gd name="GluePoint2Y" fmla="*/ 5 h 6"/>
                  <a:gd name="GluePoint3X" fmla="*/ 5 w 5"/>
                  <a:gd name="GluePoint3Y" fmla="*/ 0 h 6"/>
                  <a:gd name="GluePoint4X" fmla="*/ 0 w 5"/>
                  <a:gd name="GluePoint4Y" fmla="*/ 0 h 6"/>
                  <a:gd name="GluePoint5X" fmla="*/ 3 w 5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6">
                    <a:moveTo>
                      <a:pt x="3" y="6"/>
                    </a:moveTo>
                    <a:lnTo>
                      <a:pt x="5" y="5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45" name="Freeform 398"/>
              <p:cNvSpPr/>
              <p:nvPr/>
            </p:nvSpPr>
            <p:spPr>
              <a:xfrm>
                <a:off x="4703760" y="2025720"/>
                <a:ext cx="10800" cy="1404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4040"/>
                  <a:gd name="textAreaBottom" fmla="*/ 14400 h 14040"/>
                  <a:gd name="GluePoint1X" fmla="*/ 4 w 7"/>
                  <a:gd name="GluePoint1Y" fmla="*/ 8 h 9"/>
                  <a:gd name="GluePoint2X" fmla="*/ 7 w 7"/>
                  <a:gd name="GluePoint2Y" fmla="*/ 0 h 9"/>
                  <a:gd name="GluePoint3X" fmla="*/ 0 w 7"/>
                  <a:gd name="GluePoint3Y" fmla="*/ 5 h 9"/>
                  <a:gd name="GluePoint4X" fmla="*/ 0 w 7"/>
                  <a:gd name="GluePoint4Y" fmla="*/ 9 h 9"/>
                  <a:gd name="GluePoint5X" fmla="*/ 4 w 7"/>
                  <a:gd name="GluePoint5Y" fmla="*/ 8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9">
                    <a:moveTo>
                      <a:pt x="4" y="8"/>
                    </a:moveTo>
                    <a:lnTo>
                      <a:pt x="7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46" name="Freeform 399"/>
              <p:cNvSpPr/>
              <p:nvPr/>
            </p:nvSpPr>
            <p:spPr>
              <a:xfrm>
                <a:off x="4811760" y="2046240"/>
                <a:ext cx="50400" cy="3312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33120"/>
                  <a:gd name="textAreaBottom" fmla="*/ 33480 h 33120"/>
                  <a:gd name="GluePoint1X" fmla="*/ 24 w 32"/>
                  <a:gd name="GluePoint1Y" fmla="*/ 5 h 21"/>
                  <a:gd name="GluePoint2X" fmla="*/ 32 w 32"/>
                  <a:gd name="GluePoint2Y" fmla="*/ 0 h 21"/>
                  <a:gd name="GluePoint3X" fmla="*/ 27 w 32"/>
                  <a:gd name="GluePoint3Y" fmla="*/ 6 h 21"/>
                  <a:gd name="GluePoint4X" fmla="*/ 24 w 32"/>
                  <a:gd name="GluePoint4Y" fmla="*/ 14 h 21"/>
                  <a:gd name="GluePoint5X" fmla="*/ 13 w 32"/>
                  <a:gd name="GluePoint5Y" fmla="*/ 21 h 21"/>
                  <a:gd name="GluePoint6X" fmla="*/ 3 w 32"/>
                  <a:gd name="GluePoint6Y" fmla="*/ 17 h 21"/>
                  <a:gd name="GluePoint7X" fmla="*/ 0 w 32"/>
                  <a:gd name="GluePoint7Y" fmla="*/ 13 h 21"/>
                  <a:gd name="GluePoint8X" fmla="*/ 9 w 32"/>
                  <a:gd name="GluePoint8Y" fmla="*/ 9 h 21"/>
                  <a:gd name="GluePoint9X" fmla="*/ 9 w 32"/>
                  <a:gd name="GluePoint9Y" fmla="*/ 6 h 21"/>
                  <a:gd name="GluePoint10X" fmla="*/ 24 w 32"/>
                  <a:gd name="GluePoint10Y" fmla="*/ 5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32" h="21">
                    <a:moveTo>
                      <a:pt x="24" y="5"/>
                    </a:moveTo>
                    <a:lnTo>
                      <a:pt x="32" y="0"/>
                    </a:lnTo>
                    <a:lnTo>
                      <a:pt x="27" y="6"/>
                    </a:lnTo>
                    <a:lnTo>
                      <a:pt x="24" y="14"/>
                    </a:lnTo>
                    <a:lnTo>
                      <a:pt x="13" y="21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9" y="6"/>
                    </a:lnTo>
                    <a:lnTo>
                      <a:pt x="24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47" name="Freeform 400"/>
              <p:cNvSpPr/>
              <p:nvPr/>
            </p:nvSpPr>
            <p:spPr>
              <a:xfrm>
                <a:off x="4618080" y="1905120"/>
                <a:ext cx="6120" cy="432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4320"/>
                  <a:gd name="textAreaBottom" fmla="*/ 4680 h 4320"/>
                  <a:gd name="GluePoint1X" fmla="*/ 3 w 4"/>
                  <a:gd name="GluePoint1Y" fmla="*/ 3 h 3"/>
                  <a:gd name="GluePoint2X" fmla="*/ 4 w 4"/>
                  <a:gd name="GluePoint2Y" fmla="*/ 3 h 3"/>
                  <a:gd name="GluePoint3X" fmla="*/ 3 w 4"/>
                  <a:gd name="GluePoint3Y" fmla="*/ 0 h 3"/>
                  <a:gd name="GluePoint4X" fmla="*/ 0 w 4"/>
                  <a:gd name="GluePoint4Y" fmla="*/ 2 h 3"/>
                  <a:gd name="GluePoint5X" fmla="*/ 3 w 4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3">
                    <a:moveTo>
                      <a:pt x="3" y="3"/>
                    </a:moveTo>
                    <a:lnTo>
                      <a:pt x="4" y="3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48" name="Freeform 401"/>
              <p:cNvSpPr/>
              <p:nvPr/>
            </p:nvSpPr>
            <p:spPr>
              <a:xfrm>
                <a:off x="4629240" y="192888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1 h 3"/>
                  <a:gd name="GluePoint2X" fmla="*/ 5 w 5"/>
                  <a:gd name="GluePoint2Y" fmla="*/ 0 h 3"/>
                  <a:gd name="GluePoint3X" fmla="*/ 2 w 5"/>
                  <a:gd name="GluePoint3Y" fmla="*/ 0 h 3"/>
                  <a:gd name="GluePoint4X" fmla="*/ 0 w 5"/>
                  <a:gd name="GluePoint4Y" fmla="*/ 3 h 3"/>
                  <a:gd name="GluePoint5X" fmla="*/ 5 w 5"/>
                  <a:gd name="GluePoint5Y" fmla="*/ 3 h 3"/>
                  <a:gd name="GluePoint6X" fmla="*/ 5 w 5"/>
                  <a:gd name="GluePoint6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49" name="Freeform 402"/>
              <p:cNvSpPr/>
              <p:nvPr/>
            </p:nvSpPr>
            <p:spPr>
              <a:xfrm>
                <a:off x="4610160" y="2050920"/>
                <a:ext cx="61560" cy="17280"/>
              </a:xfrm>
              <a:custGeom>
                <a:avLst/>
                <a:gdLst>
                  <a:gd name="textAreaLeft" fmla="*/ 0 w 61560"/>
                  <a:gd name="textAreaRight" fmla="*/ 61920 w 61560"/>
                  <a:gd name="textAreaTop" fmla="*/ 0 h 17280"/>
                  <a:gd name="textAreaBottom" fmla="*/ 17640 h 17280"/>
                  <a:gd name="GluePoint1X" fmla="*/ 20 w 39"/>
                  <a:gd name="GluePoint1Y" fmla="*/ 3 h 11"/>
                  <a:gd name="GluePoint2X" fmla="*/ 11 w 39"/>
                  <a:gd name="GluePoint2Y" fmla="*/ 5 h 11"/>
                  <a:gd name="GluePoint3X" fmla="*/ 8 w 39"/>
                  <a:gd name="GluePoint3Y" fmla="*/ 3 h 11"/>
                  <a:gd name="GluePoint4X" fmla="*/ 6 w 39"/>
                  <a:gd name="GluePoint4Y" fmla="*/ 0 h 11"/>
                  <a:gd name="GluePoint5X" fmla="*/ 6 w 39"/>
                  <a:gd name="GluePoint5Y" fmla="*/ 2 h 11"/>
                  <a:gd name="GluePoint6X" fmla="*/ 1 w 39"/>
                  <a:gd name="GluePoint6Y" fmla="*/ 0 h 11"/>
                  <a:gd name="GluePoint7X" fmla="*/ 1 w 39"/>
                  <a:gd name="GluePoint7Y" fmla="*/ 2 h 11"/>
                  <a:gd name="GluePoint8X" fmla="*/ 0 w 39"/>
                  <a:gd name="GluePoint8Y" fmla="*/ 2 h 11"/>
                  <a:gd name="GluePoint9X" fmla="*/ 0 w 39"/>
                  <a:gd name="GluePoint9Y" fmla="*/ 6 h 11"/>
                  <a:gd name="GluePoint10X" fmla="*/ 12 w 39"/>
                  <a:gd name="GluePoint10Y" fmla="*/ 8 h 11"/>
                  <a:gd name="GluePoint11X" fmla="*/ 17 w 39"/>
                  <a:gd name="GluePoint11Y" fmla="*/ 11 h 11"/>
                  <a:gd name="GluePoint12X" fmla="*/ 35 w 39"/>
                  <a:gd name="GluePoint12Y" fmla="*/ 10 h 11"/>
                  <a:gd name="GluePoint13X" fmla="*/ 38 w 39"/>
                  <a:gd name="GluePoint13Y" fmla="*/ 11 h 11"/>
                  <a:gd name="GluePoint14X" fmla="*/ 39 w 39"/>
                  <a:gd name="GluePoint14Y" fmla="*/ 5 h 11"/>
                  <a:gd name="GluePoint15X" fmla="*/ 33 w 39"/>
                  <a:gd name="GluePoint15Y" fmla="*/ 8 h 11"/>
                  <a:gd name="GluePoint16X" fmla="*/ 30 w 39"/>
                  <a:gd name="GluePoint16Y" fmla="*/ 5 h 11"/>
                  <a:gd name="GluePoint17X" fmla="*/ 20 w 39"/>
                  <a:gd name="GluePoint17Y" fmla="*/ 3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9" h="11">
                    <a:moveTo>
                      <a:pt x="20" y="3"/>
                    </a:moveTo>
                    <a:lnTo>
                      <a:pt x="11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17" y="11"/>
                    </a:lnTo>
                    <a:lnTo>
                      <a:pt x="35" y="10"/>
                    </a:lnTo>
                    <a:lnTo>
                      <a:pt x="38" y="11"/>
                    </a:lnTo>
                    <a:lnTo>
                      <a:pt x="39" y="5"/>
                    </a:lnTo>
                    <a:lnTo>
                      <a:pt x="33" y="8"/>
                    </a:lnTo>
                    <a:lnTo>
                      <a:pt x="30" y="5"/>
                    </a:lnTo>
                    <a:lnTo>
                      <a:pt x="2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50" name="Freeform 403"/>
              <p:cNvSpPr/>
              <p:nvPr/>
            </p:nvSpPr>
            <p:spPr>
              <a:xfrm>
                <a:off x="4629240" y="198432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5 h 5"/>
                  <a:gd name="GluePoint2X" fmla="*/ 4 w 4"/>
                  <a:gd name="GluePoint2Y" fmla="*/ 2 h 5"/>
                  <a:gd name="GluePoint3X" fmla="*/ 0 w 4"/>
                  <a:gd name="GluePoint3Y" fmla="*/ 0 h 5"/>
                  <a:gd name="GluePoint4X" fmla="*/ 4 w 4"/>
                  <a:gd name="GluePoint4Y" fmla="*/ 5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5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51" name="Freeform 404"/>
              <p:cNvSpPr/>
              <p:nvPr/>
            </p:nvSpPr>
            <p:spPr>
              <a:xfrm>
                <a:off x="4648320" y="20080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3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1 h 3"/>
                  <a:gd name="GluePoint5X" fmla="*/ 0 w 1"/>
                  <a:gd name="GluePoint5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52" name="Freeform 405"/>
              <p:cNvSpPr/>
              <p:nvPr/>
            </p:nvSpPr>
            <p:spPr>
              <a:xfrm>
                <a:off x="4546440" y="1974960"/>
                <a:ext cx="55080" cy="5220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52200"/>
                  <a:gd name="textAreaBottom" fmla="*/ 52560 h 52200"/>
                  <a:gd name="GluePoint1X" fmla="*/ 13 w 35"/>
                  <a:gd name="GluePoint1Y" fmla="*/ 0 h 33"/>
                  <a:gd name="GluePoint2X" fmla="*/ 6 w 35"/>
                  <a:gd name="GluePoint2Y" fmla="*/ 3 h 33"/>
                  <a:gd name="GluePoint3X" fmla="*/ 3 w 35"/>
                  <a:gd name="GluePoint3Y" fmla="*/ 1 h 33"/>
                  <a:gd name="GluePoint4X" fmla="*/ 0 w 35"/>
                  <a:gd name="GluePoint4Y" fmla="*/ 9 h 33"/>
                  <a:gd name="GluePoint5X" fmla="*/ 10 w 35"/>
                  <a:gd name="GluePoint5Y" fmla="*/ 17 h 33"/>
                  <a:gd name="GluePoint6X" fmla="*/ 10 w 35"/>
                  <a:gd name="GluePoint6Y" fmla="*/ 25 h 33"/>
                  <a:gd name="GluePoint7X" fmla="*/ 13 w 35"/>
                  <a:gd name="GluePoint7Y" fmla="*/ 27 h 33"/>
                  <a:gd name="GluePoint8X" fmla="*/ 14 w 35"/>
                  <a:gd name="GluePoint8Y" fmla="*/ 22 h 33"/>
                  <a:gd name="GluePoint9X" fmla="*/ 18 w 35"/>
                  <a:gd name="GluePoint9Y" fmla="*/ 25 h 33"/>
                  <a:gd name="GluePoint10X" fmla="*/ 21 w 35"/>
                  <a:gd name="GluePoint10Y" fmla="*/ 33 h 33"/>
                  <a:gd name="GluePoint11X" fmla="*/ 22 w 35"/>
                  <a:gd name="GluePoint11Y" fmla="*/ 33 h 33"/>
                  <a:gd name="GluePoint12X" fmla="*/ 22 w 35"/>
                  <a:gd name="GluePoint12Y" fmla="*/ 29 h 33"/>
                  <a:gd name="GluePoint13X" fmla="*/ 24 w 35"/>
                  <a:gd name="GluePoint13Y" fmla="*/ 27 h 33"/>
                  <a:gd name="GluePoint14X" fmla="*/ 30 w 35"/>
                  <a:gd name="GluePoint14Y" fmla="*/ 33 h 33"/>
                  <a:gd name="GluePoint15X" fmla="*/ 27 w 35"/>
                  <a:gd name="GluePoint15Y" fmla="*/ 19 h 33"/>
                  <a:gd name="GluePoint16X" fmla="*/ 24 w 35"/>
                  <a:gd name="GluePoint16Y" fmla="*/ 14 h 33"/>
                  <a:gd name="GluePoint17X" fmla="*/ 30 w 35"/>
                  <a:gd name="GluePoint17Y" fmla="*/ 17 h 33"/>
                  <a:gd name="GluePoint18X" fmla="*/ 35 w 35"/>
                  <a:gd name="GluePoint18Y" fmla="*/ 16 h 33"/>
                  <a:gd name="GluePoint19X" fmla="*/ 33 w 35"/>
                  <a:gd name="GluePoint19Y" fmla="*/ 14 h 33"/>
                  <a:gd name="GluePoint20X" fmla="*/ 30 w 35"/>
                  <a:gd name="GluePoint20Y" fmla="*/ 13 h 33"/>
                  <a:gd name="GluePoint21X" fmla="*/ 29 w 35"/>
                  <a:gd name="GluePoint21Y" fmla="*/ 6 h 33"/>
                  <a:gd name="GluePoint22X" fmla="*/ 25 w 35"/>
                  <a:gd name="GluePoint22Y" fmla="*/ 4 h 33"/>
                  <a:gd name="GluePoint23X" fmla="*/ 13 w 35"/>
                  <a:gd name="GluePoint23Y" fmla="*/ 0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</a:cxnLst>
                <a:rect l="textAreaLeft" t="textAreaTop" r="textAreaRight" b="textAreaBottom"/>
                <a:pathLst>
                  <a:path w="35" h="33">
                    <a:moveTo>
                      <a:pt x="13" y="0"/>
                    </a:moveTo>
                    <a:lnTo>
                      <a:pt x="6" y="3"/>
                    </a:lnTo>
                    <a:lnTo>
                      <a:pt x="3" y="1"/>
                    </a:lnTo>
                    <a:lnTo>
                      <a:pt x="0" y="9"/>
                    </a:lnTo>
                    <a:lnTo>
                      <a:pt x="10" y="17"/>
                    </a:lnTo>
                    <a:lnTo>
                      <a:pt x="10" y="25"/>
                    </a:lnTo>
                    <a:lnTo>
                      <a:pt x="13" y="27"/>
                    </a:lnTo>
                    <a:lnTo>
                      <a:pt x="14" y="22"/>
                    </a:lnTo>
                    <a:lnTo>
                      <a:pt x="18" y="25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2" y="29"/>
                    </a:lnTo>
                    <a:lnTo>
                      <a:pt x="24" y="27"/>
                    </a:lnTo>
                    <a:lnTo>
                      <a:pt x="30" y="33"/>
                    </a:lnTo>
                    <a:lnTo>
                      <a:pt x="27" y="19"/>
                    </a:lnTo>
                    <a:lnTo>
                      <a:pt x="24" y="14"/>
                    </a:lnTo>
                    <a:lnTo>
                      <a:pt x="30" y="17"/>
                    </a:lnTo>
                    <a:lnTo>
                      <a:pt x="35" y="16"/>
                    </a:lnTo>
                    <a:lnTo>
                      <a:pt x="33" y="14"/>
                    </a:lnTo>
                    <a:lnTo>
                      <a:pt x="30" y="13"/>
                    </a:lnTo>
                    <a:lnTo>
                      <a:pt x="29" y="6"/>
                    </a:lnTo>
                    <a:lnTo>
                      <a:pt x="25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grpSp>
          <p:nvGrpSpPr>
            <p:cNvPr id="5153" name="Group 607"/>
            <p:cNvGrpSpPr/>
            <p:nvPr/>
          </p:nvGrpSpPr>
          <p:grpSpPr>
            <a:xfrm>
              <a:off x="1332000" y="866880"/>
              <a:ext cx="6171840" cy="2891880"/>
              <a:chOff x="1332000" y="866880"/>
              <a:chExt cx="6171840" cy="2891880"/>
            </a:xfrm>
          </p:grpSpPr>
          <p:sp>
            <p:nvSpPr>
              <p:cNvPr id="5154" name="Freeform 407"/>
              <p:cNvSpPr/>
              <p:nvPr/>
            </p:nvSpPr>
            <p:spPr>
              <a:xfrm>
                <a:off x="4529160" y="1971720"/>
                <a:ext cx="9000" cy="90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9000"/>
                  <a:gd name="textAreaBottom" fmla="*/ 9360 h 9000"/>
                  <a:gd name="GluePoint1X" fmla="*/ 6 w 6"/>
                  <a:gd name="GluePoint1Y" fmla="*/ 6 h 6"/>
                  <a:gd name="GluePoint2X" fmla="*/ 6 w 6"/>
                  <a:gd name="GluePoint2Y" fmla="*/ 3 h 6"/>
                  <a:gd name="GluePoint3X" fmla="*/ 3 w 6"/>
                  <a:gd name="GluePoint3Y" fmla="*/ 0 h 6"/>
                  <a:gd name="GluePoint4X" fmla="*/ 0 w 6"/>
                  <a:gd name="GluePoint4Y" fmla="*/ 3 h 6"/>
                  <a:gd name="GluePoint5X" fmla="*/ 6 w 6"/>
                  <a:gd name="GluePoint5Y" fmla="*/ 6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6">
                    <a:moveTo>
                      <a:pt x="6" y="6"/>
                    </a:move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55" name="Freeform 408"/>
              <p:cNvSpPr/>
              <p:nvPr/>
            </p:nvSpPr>
            <p:spPr>
              <a:xfrm>
                <a:off x="4586400" y="1954080"/>
                <a:ext cx="37800" cy="2988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29880"/>
                  <a:gd name="textAreaBottom" fmla="*/ 30240 h 29880"/>
                  <a:gd name="GluePoint1X" fmla="*/ 24 w 24"/>
                  <a:gd name="GluePoint1Y" fmla="*/ 17 h 19"/>
                  <a:gd name="GluePoint2X" fmla="*/ 24 w 24"/>
                  <a:gd name="GluePoint2Y" fmla="*/ 16 h 19"/>
                  <a:gd name="GluePoint3X" fmla="*/ 21 w 24"/>
                  <a:gd name="GluePoint3Y" fmla="*/ 14 h 19"/>
                  <a:gd name="GluePoint4X" fmla="*/ 16 w 24"/>
                  <a:gd name="GluePoint4Y" fmla="*/ 8 h 19"/>
                  <a:gd name="GluePoint5X" fmla="*/ 10 w 24"/>
                  <a:gd name="GluePoint5Y" fmla="*/ 5 h 19"/>
                  <a:gd name="GluePoint6X" fmla="*/ 5 w 24"/>
                  <a:gd name="GluePoint6Y" fmla="*/ 0 h 19"/>
                  <a:gd name="GluePoint7X" fmla="*/ 0 w 24"/>
                  <a:gd name="GluePoint7Y" fmla="*/ 3 h 19"/>
                  <a:gd name="GluePoint8X" fmla="*/ 4 w 24"/>
                  <a:gd name="GluePoint8Y" fmla="*/ 3 h 19"/>
                  <a:gd name="GluePoint9X" fmla="*/ 10 w 24"/>
                  <a:gd name="GluePoint9Y" fmla="*/ 9 h 19"/>
                  <a:gd name="GluePoint10X" fmla="*/ 18 w 24"/>
                  <a:gd name="GluePoint10Y" fmla="*/ 14 h 19"/>
                  <a:gd name="GluePoint11X" fmla="*/ 21 w 24"/>
                  <a:gd name="GluePoint11Y" fmla="*/ 19 h 19"/>
                  <a:gd name="GluePoint12X" fmla="*/ 24 w 24"/>
                  <a:gd name="GluePoint12Y" fmla="*/ 19 h 19"/>
                  <a:gd name="GluePoint13X" fmla="*/ 24 w 24"/>
                  <a:gd name="GluePoint13Y" fmla="*/ 17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24" h="19">
                    <a:moveTo>
                      <a:pt x="24" y="17"/>
                    </a:moveTo>
                    <a:lnTo>
                      <a:pt x="24" y="16"/>
                    </a:lnTo>
                    <a:lnTo>
                      <a:pt x="21" y="14"/>
                    </a:lnTo>
                    <a:lnTo>
                      <a:pt x="16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10" y="9"/>
                    </a:lnTo>
                    <a:lnTo>
                      <a:pt x="18" y="14"/>
                    </a:lnTo>
                    <a:lnTo>
                      <a:pt x="21" y="19"/>
                    </a:lnTo>
                    <a:lnTo>
                      <a:pt x="24" y="19"/>
                    </a:lnTo>
                    <a:lnTo>
                      <a:pt x="24" y="1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56" name="Freeform 409"/>
              <p:cNvSpPr/>
              <p:nvPr/>
            </p:nvSpPr>
            <p:spPr>
              <a:xfrm>
                <a:off x="4511520" y="193680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3 w 5"/>
                  <a:gd name="GluePoint2Y" fmla="*/ 0 h 4"/>
                  <a:gd name="GluePoint3X" fmla="*/ 0 w 5"/>
                  <a:gd name="GluePoint3Y" fmla="*/ 0 h 4"/>
                  <a:gd name="GluePoint4X" fmla="*/ 1 w 5"/>
                  <a:gd name="GluePoint4Y" fmla="*/ 3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57" name="Freeform 410"/>
              <p:cNvSpPr/>
              <p:nvPr/>
            </p:nvSpPr>
            <p:spPr>
              <a:xfrm>
                <a:off x="4383000" y="178272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1 w 5"/>
                  <a:gd name="GluePoint1Y" fmla="*/ 0 h 5"/>
                  <a:gd name="GluePoint2X" fmla="*/ 5 w 5"/>
                  <a:gd name="GluePoint2Y" fmla="*/ 5 h 5"/>
                  <a:gd name="GluePoint3X" fmla="*/ 0 w 5"/>
                  <a:gd name="GluePoint3Y" fmla="*/ 3 h 5"/>
                  <a:gd name="GluePoint4X" fmla="*/ 1 w 5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1" y="0"/>
                    </a:moveTo>
                    <a:lnTo>
                      <a:pt x="5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58" name="Freeform 411"/>
              <p:cNvSpPr/>
              <p:nvPr/>
            </p:nvSpPr>
            <p:spPr>
              <a:xfrm>
                <a:off x="4379760" y="178596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3 w 3"/>
                  <a:gd name="GluePoint2Y" fmla="*/ 8 h 8"/>
                  <a:gd name="GluePoint3X" fmla="*/ 0 w 3"/>
                  <a:gd name="GluePoint3Y" fmla="*/ 4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3" y="8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59" name="Freeform 412"/>
              <p:cNvSpPr/>
              <p:nvPr/>
            </p:nvSpPr>
            <p:spPr>
              <a:xfrm>
                <a:off x="4430880" y="183348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0 w 6"/>
                  <a:gd name="GluePoint1Y" fmla="*/ 0 h 2"/>
                  <a:gd name="GluePoint2X" fmla="*/ 6 w 6"/>
                  <a:gd name="GluePoint2Y" fmla="*/ 2 h 2"/>
                  <a:gd name="GluePoint3X" fmla="*/ 5 w 6"/>
                  <a:gd name="GluePoint3Y" fmla="*/ 2 h 2"/>
                  <a:gd name="GluePoint4X" fmla="*/ 0 w 6"/>
                  <a:gd name="GluePoint4Y" fmla="*/ 2 h 2"/>
                  <a:gd name="GluePoint5X" fmla="*/ 0 w 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0" y="0"/>
                    </a:moveTo>
                    <a:lnTo>
                      <a:pt x="6" y="2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60" name="Freeform 413"/>
              <p:cNvSpPr/>
              <p:nvPr/>
            </p:nvSpPr>
            <p:spPr>
              <a:xfrm>
                <a:off x="4352760" y="1974960"/>
                <a:ext cx="69480" cy="45720"/>
              </a:xfrm>
              <a:custGeom>
                <a:avLst/>
                <a:gdLst>
                  <a:gd name="textAreaLeft" fmla="*/ 0 w 69480"/>
                  <a:gd name="textAreaRight" fmla="*/ 69840 w 69480"/>
                  <a:gd name="textAreaTop" fmla="*/ 0 h 45720"/>
                  <a:gd name="textAreaBottom" fmla="*/ 46080 h 45720"/>
                  <a:gd name="GluePoint1X" fmla="*/ 44 w 44"/>
                  <a:gd name="GluePoint1Y" fmla="*/ 0 h 29"/>
                  <a:gd name="GluePoint2X" fmla="*/ 36 w 44"/>
                  <a:gd name="GluePoint2Y" fmla="*/ 16 h 29"/>
                  <a:gd name="GluePoint3X" fmla="*/ 39 w 44"/>
                  <a:gd name="GluePoint3Y" fmla="*/ 22 h 29"/>
                  <a:gd name="GluePoint4X" fmla="*/ 38 w 44"/>
                  <a:gd name="GluePoint4Y" fmla="*/ 29 h 29"/>
                  <a:gd name="GluePoint5X" fmla="*/ 32 w 44"/>
                  <a:gd name="GluePoint5Y" fmla="*/ 27 h 29"/>
                  <a:gd name="GluePoint6X" fmla="*/ 25 w 44"/>
                  <a:gd name="GluePoint6Y" fmla="*/ 22 h 29"/>
                  <a:gd name="GluePoint7X" fmla="*/ 1 w 44"/>
                  <a:gd name="GluePoint7Y" fmla="*/ 13 h 29"/>
                  <a:gd name="GluePoint8X" fmla="*/ 0 w 44"/>
                  <a:gd name="GluePoint8Y" fmla="*/ 6 h 29"/>
                  <a:gd name="GluePoint9X" fmla="*/ 1 w 44"/>
                  <a:gd name="GluePoint9Y" fmla="*/ 1 h 29"/>
                  <a:gd name="GluePoint10X" fmla="*/ 5 w 44"/>
                  <a:gd name="GluePoint10Y" fmla="*/ 3 h 29"/>
                  <a:gd name="GluePoint11X" fmla="*/ 9 w 44"/>
                  <a:gd name="GluePoint11Y" fmla="*/ 1 h 29"/>
                  <a:gd name="GluePoint12X" fmla="*/ 16 w 44"/>
                  <a:gd name="GluePoint12Y" fmla="*/ 6 h 29"/>
                  <a:gd name="GluePoint13X" fmla="*/ 44 w 44"/>
                  <a:gd name="GluePoint13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4" h="29">
                    <a:moveTo>
                      <a:pt x="44" y="0"/>
                    </a:moveTo>
                    <a:lnTo>
                      <a:pt x="36" y="16"/>
                    </a:lnTo>
                    <a:lnTo>
                      <a:pt x="39" y="22"/>
                    </a:lnTo>
                    <a:lnTo>
                      <a:pt x="38" y="29"/>
                    </a:lnTo>
                    <a:lnTo>
                      <a:pt x="32" y="27"/>
                    </a:lnTo>
                    <a:lnTo>
                      <a:pt x="25" y="22"/>
                    </a:lnTo>
                    <a:lnTo>
                      <a:pt x="1" y="13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5" y="3"/>
                    </a:lnTo>
                    <a:lnTo>
                      <a:pt x="9" y="1"/>
                    </a:lnTo>
                    <a:lnTo>
                      <a:pt x="16" y="6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61" name="Freeform 414"/>
              <p:cNvSpPr/>
              <p:nvPr/>
            </p:nvSpPr>
            <p:spPr>
              <a:xfrm>
                <a:off x="4251240" y="1892160"/>
                <a:ext cx="34560" cy="662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66240"/>
                  <a:gd name="textAreaBottom" fmla="*/ 66600 h 66240"/>
                  <a:gd name="GluePoint1X" fmla="*/ 13 w 22"/>
                  <a:gd name="GluePoint1Y" fmla="*/ 0 h 42"/>
                  <a:gd name="GluePoint2X" fmla="*/ 18 w 22"/>
                  <a:gd name="GluePoint2Y" fmla="*/ 2 h 42"/>
                  <a:gd name="GluePoint3X" fmla="*/ 21 w 22"/>
                  <a:gd name="GluePoint3Y" fmla="*/ 10 h 42"/>
                  <a:gd name="GluePoint4X" fmla="*/ 22 w 22"/>
                  <a:gd name="GluePoint4Y" fmla="*/ 32 h 42"/>
                  <a:gd name="GluePoint5X" fmla="*/ 19 w 22"/>
                  <a:gd name="GluePoint5Y" fmla="*/ 37 h 42"/>
                  <a:gd name="GluePoint6X" fmla="*/ 16 w 22"/>
                  <a:gd name="GluePoint6Y" fmla="*/ 36 h 42"/>
                  <a:gd name="GluePoint7X" fmla="*/ 13 w 22"/>
                  <a:gd name="GluePoint7Y" fmla="*/ 39 h 42"/>
                  <a:gd name="GluePoint8X" fmla="*/ 10 w 22"/>
                  <a:gd name="GluePoint8Y" fmla="*/ 42 h 42"/>
                  <a:gd name="GluePoint9X" fmla="*/ 5 w 22"/>
                  <a:gd name="GluePoint9Y" fmla="*/ 34 h 42"/>
                  <a:gd name="GluePoint10X" fmla="*/ 3 w 22"/>
                  <a:gd name="GluePoint10Y" fmla="*/ 31 h 42"/>
                  <a:gd name="GluePoint11X" fmla="*/ 5 w 22"/>
                  <a:gd name="GluePoint11Y" fmla="*/ 24 h 42"/>
                  <a:gd name="GluePoint12X" fmla="*/ 3 w 22"/>
                  <a:gd name="GluePoint12Y" fmla="*/ 15 h 42"/>
                  <a:gd name="GluePoint13X" fmla="*/ 0 w 22"/>
                  <a:gd name="GluePoint13Y" fmla="*/ 10 h 42"/>
                  <a:gd name="GluePoint14X" fmla="*/ 0 w 22"/>
                  <a:gd name="GluePoint14Y" fmla="*/ 5 h 42"/>
                  <a:gd name="GluePoint15X" fmla="*/ 5 w 22"/>
                  <a:gd name="GluePoint15Y" fmla="*/ 7 h 42"/>
                  <a:gd name="GluePoint16X" fmla="*/ 13 w 22"/>
                  <a:gd name="GluePoint16Y" fmla="*/ 0 h 4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22" h="42">
                    <a:moveTo>
                      <a:pt x="13" y="0"/>
                    </a:moveTo>
                    <a:lnTo>
                      <a:pt x="18" y="2"/>
                    </a:lnTo>
                    <a:lnTo>
                      <a:pt x="21" y="10"/>
                    </a:lnTo>
                    <a:lnTo>
                      <a:pt x="22" y="32"/>
                    </a:lnTo>
                    <a:lnTo>
                      <a:pt x="19" y="37"/>
                    </a:lnTo>
                    <a:lnTo>
                      <a:pt x="16" y="36"/>
                    </a:lnTo>
                    <a:lnTo>
                      <a:pt x="13" y="39"/>
                    </a:lnTo>
                    <a:lnTo>
                      <a:pt x="10" y="42"/>
                    </a:lnTo>
                    <a:lnTo>
                      <a:pt x="5" y="34"/>
                    </a:lnTo>
                    <a:lnTo>
                      <a:pt x="3" y="31"/>
                    </a:lnTo>
                    <a:lnTo>
                      <a:pt x="5" y="24"/>
                    </a:lnTo>
                    <a:lnTo>
                      <a:pt x="3" y="15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3120" bIns="33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62" name="Freeform 415"/>
              <p:cNvSpPr/>
              <p:nvPr/>
            </p:nvSpPr>
            <p:spPr>
              <a:xfrm>
                <a:off x="4259160" y="1844640"/>
                <a:ext cx="20160" cy="45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5720"/>
                  <a:gd name="textAreaBottom" fmla="*/ 46080 h 45720"/>
                  <a:gd name="GluePoint1X" fmla="*/ 10 w 13"/>
                  <a:gd name="GluePoint1Y" fmla="*/ 0 h 29"/>
                  <a:gd name="GluePoint2X" fmla="*/ 11 w 13"/>
                  <a:gd name="GluePoint2Y" fmla="*/ 0 h 29"/>
                  <a:gd name="GluePoint3X" fmla="*/ 13 w 13"/>
                  <a:gd name="GluePoint3Y" fmla="*/ 13 h 29"/>
                  <a:gd name="GluePoint4X" fmla="*/ 10 w 13"/>
                  <a:gd name="GluePoint4Y" fmla="*/ 29 h 29"/>
                  <a:gd name="GluePoint5X" fmla="*/ 2 w 13"/>
                  <a:gd name="GluePoint5Y" fmla="*/ 21 h 29"/>
                  <a:gd name="GluePoint6X" fmla="*/ 0 w 13"/>
                  <a:gd name="GluePoint6Y" fmla="*/ 9 h 29"/>
                  <a:gd name="GluePoint7X" fmla="*/ 2 w 13"/>
                  <a:gd name="GluePoint7Y" fmla="*/ 6 h 29"/>
                  <a:gd name="GluePoint8X" fmla="*/ 10 w 13"/>
                  <a:gd name="GluePoint8Y" fmla="*/ 4 h 29"/>
                  <a:gd name="GluePoint9X" fmla="*/ 10 w 13"/>
                  <a:gd name="GluePoint9Y" fmla="*/ 0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29">
                    <a:moveTo>
                      <a:pt x="10" y="0"/>
                    </a:moveTo>
                    <a:lnTo>
                      <a:pt x="11" y="0"/>
                    </a:lnTo>
                    <a:lnTo>
                      <a:pt x="13" y="13"/>
                    </a:lnTo>
                    <a:lnTo>
                      <a:pt x="10" y="29"/>
                    </a:lnTo>
                    <a:lnTo>
                      <a:pt x="2" y="2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10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63" name="Freeform 416"/>
              <p:cNvSpPr/>
              <p:nvPr/>
            </p:nvSpPr>
            <p:spPr>
              <a:xfrm>
                <a:off x="4100400" y="1951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3 w 3"/>
                  <a:gd name="GluePoint1Y" fmla="*/ 0 h 5"/>
                  <a:gd name="GluePoint2X" fmla="*/ 3 w 3"/>
                  <a:gd name="GluePoint2Y" fmla="*/ 3 h 5"/>
                  <a:gd name="GluePoint3X" fmla="*/ 2 w 3"/>
                  <a:gd name="GluePoint3Y" fmla="*/ 5 h 5"/>
                  <a:gd name="GluePoint4X" fmla="*/ 0 w 3"/>
                  <a:gd name="GluePoint4Y" fmla="*/ 3 h 5"/>
                  <a:gd name="GluePoint5X" fmla="*/ 3 w 3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3" y="0"/>
                    </a:moveTo>
                    <a:lnTo>
                      <a:pt x="3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64" name="Freeform 417"/>
              <p:cNvSpPr/>
              <p:nvPr/>
            </p:nvSpPr>
            <p:spPr>
              <a:xfrm>
                <a:off x="4125960" y="1928880"/>
                <a:ext cx="21960" cy="1728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7280"/>
                  <a:gd name="textAreaBottom" fmla="*/ 17640 h 17280"/>
                  <a:gd name="GluePoint1X" fmla="*/ 11 w 14"/>
                  <a:gd name="GluePoint1Y" fmla="*/ 0 h 11"/>
                  <a:gd name="GluePoint2X" fmla="*/ 9 w 14"/>
                  <a:gd name="GluePoint2Y" fmla="*/ 3 h 11"/>
                  <a:gd name="GluePoint3X" fmla="*/ 14 w 14"/>
                  <a:gd name="GluePoint3Y" fmla="*/ 5 h 11"/>
                  <a:gd name="GluePoint4X" fmla="*/ 9 w 14"/>
                  <a:gd name="GluePoint4Y" fmla="*/ 11 h 11"/>
                  <a:gd name="GluePoint5X" fmla="*/ 5 w 14"/>
                  <a:gd name="GluePoint5Y" fmla="*/ 8 h 11"/>
                  <a:gd name="GluePoint6X" fmla="*/ 1 w 14"/>
                  <a:gd name="GluePoint6Y" fmla="*/ 8 h 11"/>
                  <a:gd name="GluePoint7X" fmla="*/ 0 w 14"/>
                  <a:gd name="GluePoint7Y" fmla="*/ 6 h 11"/>
                  <a:gd name="GluePoint8X" fmla="*/ 1 w 14"/>
                  <a:gd name="GluePoint8Y" fmla="*/ 3 h 11"/>
                  <a:gd name="GluePoint9X" fmla="*/ 11 w 14"/>
                  <a:gd name="GluePoint9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4" h="11">
                    <a:moveTo>
                      <a:pt x="11" y="0"/>
                    </a:moveTo>
                    <a:lnTo>
                      <a:pt x="9" y="3"/>
                    </a:lnTo>
                    <a:lnTo>
                      <a:pt x="14" y="5"/>
                    </a:lnTo>
                    <a:lnTo>
                      <a:pt x="9" y="11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65" name="Freeform 418"/>
              <p:cNvSpPr/>
              <p:nvPr/>
            </p:nvSpPr>
            <p:spPr>
              <a:xfrm>
                <a:off x="4157640" y="19256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5 w 5"/>
                  <a:gd name="GluePoint2Y" fmla="*/ 3 h 3"/>
                  <a:gd name="GluePoint3X" fmla="*/ 0 w 5"/>
                  <a:gd name="GluePoint3Y" fmla="*/ 2 h 3"/>
                  <a:gd name="GluePoint4X" fmla="*/ 5 w 5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5" y="3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66" name="Freeform 419"/>
              <p:cNvSpPr/>
              <p:nvPr/>
            </p:nvSpPr>
            <p:spPr>
              <a:xfrm>
                <a:off x="4100400" y="18543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3 w 5"/>
                  <a:gd name="GluePoint1Y" fmla="*/ 0 h 5"/>
                  <a:gd name="GluePoint2X" fmla="*/ 5 w 5"/>
                  <a:gd name="GluePoint2Y" fmla="*/ 3 h 5"/>
                  <a:gd name="GluePoint3X" fmla="*/ 2 w 5"/>
                  <a:gd name="GluePoint3Y" fmla="*/ 5 h 5"/>
                  <a:gd name="GluePoint4X" fmla="*/ 0 w 5"/>
                  <a:gd name="GluePoint4Y" fmla="*/ 2 h 5"/>
                  <a:gd name="GluePoint5X" fmla="*/ 3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3" y="0"/>
                    </a:moveTo>
                    <a:lnTo>
                      <a:pt x="5" y="3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67" name="Freeform 420"/>
              <p:cNvSpPr/>
              <p:nvPr/>
            </p:nvSpPr>
            <p:spPr>
              <a:xfrm>
                <a:off x="4427640" y="1442880"/>
                <a:ext cx="15480" cy="252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25200"/>
                  <a:gd name="textAreaBottom" fmla="*/ 25560 h 25200"/>
                  <a:gd name="GluePoint1X" fmla="*/ 0 w 10"/>
                  <a:gd name="GluePoint1Y" fmla="*/ 16 h 16"/>
                  <a:gd name="GluePoint2X" fmla="*/ 10 w 10"/>
                  <a:gd name="GluePoint2Y" fmla="*/ 8 h 16"/>
                  <a:gd name="GluePoint3X" fmla="*/ 8 w 10"/>
                  <a:gd name="GluePoint3Y" fmla="*/ 3 h 16"/>
                  <a:gd name="GluePoint4X" fmla="*/ 10 w 10"/>
                  <a:gd name="GluePoint4Y" fmla="*/ 0 h 16"/>
                  <a:gd name="GluePoint5X" fmla="*/ 5 w 10"/>
                  <a:gd name="GluePoint5Y" fmla="*/ 0 h 16"/>
                  <a:gd name="GluePoint6X" fmla="*/ 0 w 10"/>
                  <a:gd name="GluePoint6Y" fmla="*/ 7 h 16"/>
                  <a:gd name="GluePoint7X" fmla="*/ 0 w 10"/>
                  <a:gd name="GluePoint7Y" fmla="*/ 11 h 16"/>
                  <a:gd name="GluePoint8X" fmla="*/ 2 w 10"/>
                  <a:gd name="GluePoint8Y" fmla="*/ 13 h 16"/>
                  <a:gd name="GluePoint9X" fmla="*/ 0 w 10"/>
                  <a:gd name="GluePoint9Y" fmla="*/ 1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0" h="16">
                    <a:moveTo>
                      <a:pt x="0" y="16"/>
                    </a:moveTo>
                    <a:lnTo>
                      <a:pt x="10" y="8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68" name="Freeform 421"/>
              <p:cNvSpPr/>
              <p:nvPr/>
            </p:nvSpPr>
            <p:spPr>
              <a:xfrm>
                <a:off x="4498920" y="1425600"/>
                <a:ext cx="26640" cy="1548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15480"/>
                  <a:gd name="textAreaBottom" fmla="*/ 15840 h 15480"/>
                  <a:gd name="GluePoint1X" fmla="*/ 14 w 17"/>
                  <a:gd name="GluePoint1Y" fmla="*/ 0 h 10"/>
                  <a:gd name="GluePoint2X" fmla="*/ 0 w 17"/>
                  <a:gd name="GluePoint2Y" fmla="*/ 2 h 10"/>
                  <a:gd name="GluePoint3X" fmla="*/ 0 w 17"/>
                  <a:gd name="GluePoint3Y" fmla="*/ 5 h 10"/>
                  <a:gd name="GluePoint4X" fmla="*/ 3 w 17"/>
                  <a:gd name="GluePoint4Y" fmla="*/ 6 h 10"/>
                  <a:gd name="GluePoint5X" fmla="*/ 3 w 17"/>
                  <a:gd name="GluePoint5Y" fmla="*/ 10 h 10"/>
                  <a:gd name="GluePoint6X" fmla="*/ 3 w 17"/>
                  <a:gd name="GluePoint6Y" fmla="*/ 10 h 10"/>
                  <a:gd name="GluePoint7X" fmla="*/ 6 w 17"/>
                  <a:gd name="GluePoint7Y" fmla="*/ 5 h 10"/>
                  <a:gd name="GluePoint8X" fmla="*/ 9 w 17"/>
                  <a:gd name="GluePoint8Y" fmla="*/ 5 h 10"/>
                  <a:gd name="GluePoint9X" fmla="*/ 17 w 17"/>
                  <a:gd name="GluePoint9Y" fmla="*/ 2 h 10"/>
                  <a:gd name="GluePoint10X" fmla="*/ 14 w 17"/>
                  <a:gd name="GluePoint10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0">
                    <a:moveTo>
                      <a:pt x="14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17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69" name="Rectangle 422"/>
              <p:cNvSpPr/>
              <p:nvPr/>
            </p:nvSpPr>
            <p:spPr>
              <a:xfrm>
                <a:off x="4311720" y="2098800"/>
                <a:ext cx="6120" cy="2880"/>
              </a:xfrm>
              <a:prstGeom prst="rect">
                <a:avLst/>
              </a:pr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70" name="Freeform 423"/>
              <p:cNvSpPr/>
              <p:nvPr/>
            </p:nvSpPr>
            <p:spPr>
              <a:xfrm>
                <a:off x="5030640" y="25938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0 w 2"/>
                  <a:gd name="GluePoint1Y" fmla="*/ 0 h 4"/>
                  <a:gd name="GluePoint2X" fmla="*/ 0 w 2"/>
                  <a:gd name="GluePoint2Y" fmla="*/ 2 h 4"/>
                  <a:gd name="GluePoint3X" fmla="*/ 2 w 2"/>
                  <a:gd name="GluePoint3Y" fmla="*/ 4 h 4"/>
                  <a:gd name="GluePoint4X" fmla="*/ 0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71" name="Freeform 424"/>
              <p:cNvSpPr/>
              <p:nvPr/>
            </p:nvSpPr>
            <p:spPr>
              <a:xfrm>
                <a:off x="5027760" y="260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5 w 8"/>
                  <a:gd name="GluePoint1Y" fmla="*/ 3 h 5"/>
                  <a:gd name="GluePoint2X" fmla="*/ 4 w 8"/>
                  <a:gd name="GluePoint2Y" fmla="*/ 0 h 5"/>
                  <a:gd name="GluePoint3X" fmla="*/ 0 w 8"/>
                  <a:gd name="GluePoint3Y" fmla="*/ 2 h 5"/>
                  <a:gd name="GluePoint4X" fmla="*/ 2 w 8"/>
                  <a:gd name="GluePoint4Y" fmla="*/ 2 h 5"/>
                  <a:gd name="GluePoint5X" fmla="*/ 4 w 8"/>
                  <a:gd name="GluePoint5Y" fmla="*/ 3 h 5"/>
                  <a:gd name="GluePoint6X" fmla="*/ 2 w 8"/>
                  <a:gd name="GluePoint6Y" fmla="*/ 3 h 5"/>
                  <a:gd name="GluePoint7X" fmla="*/ 2 w 8"/>
                  <a:gd name="GluePoint7Y" fmla="*/ 5 h 5"/>
                  <a:gd name="GluePoint8X" fmla="*/ 8 w 8"/>
                  <a:gd name="GluePoint8Y" fmla="*/ 5 h 5"/>
                  <a:gd name="GluePoint9X" fmla="*/ 5 w 8"/>
                  <a:gd name="GluePoint9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5" y="3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8" y="5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72" name="Freeform 425"/>
              <p:cNvSpPr/>
              <p:nvPr/>
            </p:nvSpPr>
            <p:spPr>
              <a:xfrm>
                <a:off x="5095800" y="3382920"/>
                <a:ext cx="183960" cy="375840"/>
              </a:xfrm>
              <a:custGeom>
                <a:avLst/>
                <a:gdLst>
                  <a:gd name="textAreaLeft" fmla="*/ 0 w 183960"/>
                  <a:gd name="textAreaRight" fmla="*/ 184320 w 183960"/>
                  <a:gd name="textAreaTop" fmla="*/ 0 h 375840"/>
                  <a:gd name="textAreaBottom" fmla="*/ 376200 h 375840"/>
                  <a:gd name="GluePoint1X" fmla="*/ 26 w 116"/>
                  <a:gd name="GluePoint1Y" fmla="*/ 71 h 237"/>
                  <a:gd name="GluePoint2X" fmla="*/ 37 w 116"/>
                  <a:gd name="GluePoint2Y" fmla="*/ 68 h 237"/>
                  <a:gd name="GluePoint3X" fmla="*/ 40 w 116"/>
                  <a:gd name="GluePoint3Y" fmla="*/ 68 h 237"/>
                  <a:gd name="GluePoint4X" fmla="*/ 43 w 116"/>
                  <a:gd name="GluePoint4Y" fmla="*/ 65 h 237"/>
                  <a:gd name="GluePoint5X" fmla="*/ 50 w 116"/>
                  <a:gd name="GluePoint5Y" fmla="*/ 63 h 237"/>
                  <a:gd name="GluePoint6X" fmla="*/ 57 w 116"/>
                  <a:gd name="GluePoint6Y" fmla="*/ 69 h 237"/>
                  <a:gd name="GluePoint7X" fmla="*/ 56 w 116"/>
                  <a:gd name="GluePoint7Y" fmla="*/ 61 h 237"/>
                  <a:gd name="GluePoint8X" fmla="*/ 64 w 116"/>
                  <a:gd name="GluePoint8Y" fmla="*/ 57 h 237"/>
                  <a:gd name="GluePoint9X" fmla="*/ 69 w 116"/>
                  <a:gd name="GluePoint9Y" fmla="*/ 60 h 237"/>
                  <a:gd name="GluePoint10X" fmla="*/ 70 w 116"/>
                  <a:gd name="GluePoint10Y" fmla="*/ 47 h 237"/>
                  <a:gd name="GluePoint11X" fmla="*/ 72 w 116"/>
                  <a:gd name="GluePoint11Y" fmla="*/ 50 h 237"/>
                  <a:gd name="GluePoint12X" fmla="*/ 80 w 116"/>
                  <a:gd name="GluePoint12Y" fmla="*/ 44 h 237"/>
                  <a:gd name="GluePoint13X" fmla="*/ 80 w 116"/>
                  <a:gd name="GluePoint13Y" fmla="*/ 34 h 237"/>
                  <a:gd name="GluePoint14X" fmla="*/ 80 w 116"/>
                  <a:gd name="GluePoint14Y" fmla="*/ 26 h 237"/>
                  <a:gd name="GluePoint15X" fmla="*/ 83 w 116"/>
                  <a:gd name="GluePoint15Y" fmla="*/ 26 h 237"/>
                  <a:gd name="GluePoint16X" fmla="*/ 89 w 116"/>
                  <a:gd name="GluePoint16Y" fmla="*/ 20 h 237"/>
                  <a:gd name="GluePoint17X" fmla="*/ 92 w 116"/>
                  <a:gd name="GluePoint17Y" fmla="*/ 20 h 237"/>
                  <a:gd name="GluePoint18X" fmla="*/ 94 w 116"/>
                  <a:gd name="GluePoint18Y" fmla="*/ 5 h 237"/>
                  <a:gd name="GluePoint19X" fmla="*/ 100 w 116"/>
                  <a:gd name="GluePoint19Y" fmla="*/ 0 h 237"/>
                  <a:gd name="GluePoint20X" fmla="*/ 116 w 116"/>
                  <a:gd name="GluePoint20Y" fmla="*/ 58 h 237"/>
                  <a:gd name="GluePoint21X" fmla="*/ 111 w 116"/>
                  <a:gd name="GluePoint21Y" fmla="*/ 66 h 237"/>
                  <a:gd name="GluePoint22X" fmla="*/ 107 w 116"/>
                  <a:gd name="GluePoint22Y" fmla="*/ 58 h 237"/>
                  <a:gd name="GluePoint23X" fmla="*/ 107 w 116"/>
                  <a:gd name="GluePoint23Y" fmla="*/ 79 h 237"/>
                  <a:gd name="GluePoint24X" fmla="*/ 96 w 116"/>
                  <a:gd name="GluePoint24Y" fmla="*/ 115 h 237"/>
                  <a:gd name="GluePoint25X" fmla="*/ 62 w 116"/>
                  <a:gd name="GluePoint25Y" fmla="*/ 209 h 237"/>
                  <a:gd name="GluePoint26X" fmla="*/ 54 w 116"/>
                  <a:gd name="GluePoint26Y" fmla="*/ 225 h 237"/>
                  <a:gd name="GluePoint27X" fmla="*/ 38 w 116"/>
                  <a:gd name="GluePoint27Y" fmla="*/ 230 h 237"/>
                  <a:gd name="GluePoint28X" fmla="*/ 10 w 116"/>
                  <a:gd name="GluePoint28Y" fmla="*/ 225 h 237"/>
                  <a:gd name="GluePoint29X" fmla="*/ 5 w 116"/>
                  <a:gd name="GluePoint29Y" fmla="*/ 208 h 237"/>
                  <a:gd name="GluePoint30X" fmla="*/ 3 w 116"/>
                  <a:gd name="GluePoint30Y" fmla="*/ 192 h 237"/>
                  <a:gd name="GluePoint31X" fmla="*/ 0 w 116"/>
                  <a:gd name="GluePoint31Y" fmla="*/ 172 h 237"/>
                  <a:gd name="GluePoint32X" fmla="*/ 8 w 116"/>
                  <a:gd name="GluePoint32Y" fmla="*/ 161 h 237"/>
                  <a:gd name="GluePoint33X" fmla="*/ 13 w 116"/>
                  <a:gd name="GluePoint33Y" fmla="*/ 152 h 237"/>
                  <a:gd name="GluePoint34X" fmla="*/ 23 w 116"/>
                  <a:gd name="GluePoint34Y" fmla="*/ 131 h 237"/>
                  <a:gd name="GluePoint35X" fmla="*/ 18 w 116"/>
                  <a:gd name="GluePoint35Y" fmla="*/ 100 h 237"/>
                  <a:gd name="GluePoint36X" fmla="*/ 24 w 116"/>
                  <a:gd name="GluePoint36Y" fmla="*/ 78 h 2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</a:cxnLst>
                <a:rect l="textAreaLeft" t="textAreaTop" r="textAreaRight" b="textAreaBottom"/>
                <a:pathLst>
                  <a:path w="116" h="237">
                    <a:moveTo>
                      <a:pt x="24" y="73"/>
                    </a:moveTo>
                    <a:lnTo>
                      <a:pt x="26" y="71"/>
                    </a:lnTo>
                    <a:lnTo>
                      <a:pt x="32" y="71"/>
                    </a:lnTo>
                    <a:lnTo>
                      <a:pt x="37" y="68"/>
                    </a:lnTo>
                    <a:lnTo>
                      <a:pt x="38" y="69"/>
                    </a:lnTo>
                    <a:lnTo>
                      <a:pt x="40" y="68"/>
                    </a:lnTo>
                    <a:lnTo>
                      <a:pt x="42" y="69"/>
                    </a:lnTo>
                    <a:lnTo>
                      <a:pt x="43" y="65"/>
                    </a:lnTo>
                    <a:lnTo>
                      <a:pt x="48" y="65"/>
                    </a:lnTo>
                    <a:lnTo>
                      <a:pt x="50" y="63"/>
                    </a:lnTo>
                    <a:lnTo>
                      <a:pt x="54" y="69"/>
                    </a:lnTo>
                    <a:lnTo>
                      <a:pt x="57" y="69"/>
                    </a:lnTo>
                    <a:lnTo>
                      <a:pt x="54" y="63"/>
                    </a:lnTo>
                    <a:lnTo>
                      <a:pt x="56" y="61"/>
                    </a:lnTo>
                    <a:lnTo>
                      <a:pt x="62" y="55"/>
                    </a:lnTo>
                    <a:lnTo>
                      <a:pt x="64" y="57"/>
                    </a:lnTo>
                    <a:lnTo>
                      <a:pt x="64" y="60"/>
                    </a:lnTo>
                    <a:lnTo>
                      <a:pt x="69" y="60"/>
                    </a:lnTo>
                    <a:lnTo>
                      <a:pt x="65" y="53"/>
                    </a:lnTo>
                    <a:lnTo>
                      <a:pt x="70" y="47"/>
                    </a:lnTo>
                    <a:lnTo>
                      <a:pt x="72" y="45"/>
                    </a:lnTo>
                    <a:lnTo>
                      <a:pt x="72" y="50"/>
                    </a:lnTo>
                    <a:lnTo>
                      <a:pt x="77" y="45"/>
                    </a:lnTo>
                    <a:lnTo>
                      <a:pt x="80" y="44"/>
                    </a:lnTo>
                    <a:lnTo>
                      <a:pt x="75" y="41"/>
                    </a:lnTo>
                    <a:lnTo>
                      <a:pt x="80" y="34"/>
                    </a:lnTo>
                    <a:lnTo>
                      <a:pt x="80" y="36"/>
                    </a:lnTo>
                    <a:lnTo>
                      <a:pt x="80" y="26"/>
                    </a:lnTo>
                    <a:lnTo>
                      <a:pt x="80" y="24"/>
                    </a:lnTo>
                    <a:lnTo>
                      <a:pt x="83" y="26"/>
                    </a:lnTo>
                    <a:lnTo>
                      <a:pt x="84" y="29"/>
                    </a:lnTo>
                    <a:lnTo>
                      <a:pt x="89" y="20"/>
                    </a:lnTo>
                    <a:lnTo>
                      <a:pt x="91" y="23"/>
                    </a:lnTo>
                    <a:lnTo>
                      <a:pt x="92" y="20"/>
                    </a:lnTo>
                    <a:lnTo>
                      <a:pt x="96" y="8"/>
                    </a:lnTo>
                    <a:lnTo>
                      <a:pt x="94" y="5"/>
                    </a:lnTo>
                    <a:lnTo>
                      <a:pt x="96" y="7"/>
                    </a:lnTo>
                    <a:lnTo>
                      <a:pt x="100" y="0"/>
                    </a:lnTo>
                    <a:lnTo>
                      <a:pt x="110" y="15"/>
                    </a:lnTo>
                    <a:lnTo>
                      <a:pt x="116" y="58"/>
                    </a:lnTo>
                    <a:lnTo>
                      <a:pt x="113" y="66"/>
                    </a:lnTo>
                    <a:lnTo>
                      <a:pt x="111" y="66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5" y="69"/>
                    </a:lnTo>
                    <a:lnTo>
                      <a:pt x="107" y="79"/>
                    </a:lnTo>
                    <a:lnTo>
                      <a:pt x="100" y="89"/>
                    </a:lnTo>
                    <a:lnTo>
                      <a:pt x="96" y="115"/>
                    </a:lnTo>
                    <a:lnTo>
                      <a:pt x="81" y="152"/>
                    </a:lnTo>
                    <a:lnTo>
                      <a:pt x="62" y="209"/>
                    </a:lnTo>
                    <a:lnTo>
                      <a:pt x="57" y="219"/>
                    </a:lnTo>
                    <a:lnTo>
                      <a:pt x="54" y="225"/>
                    </a:lnTo>
                    <a:lnTo>
                      <a:pt x="50" y="229"/>
                    </a:lnTo>
                    <a:lnTo>
                      <a:pt x="38" y="230"/>
                    </a:lnTo>
                    <a:lnTo>
                      <a:pt x="24" y="237"/>
                    </a:lnTo>
                    <a:lnTo>
                      <a:pt x="10" y="225"/>
                    </a:lnTo>
                    <a:lnTo>
                      <a:pt x="7" y="219"/>
                    </a:lnTo>
                    <a:lnTo>
                      <a:pt x="5" y="208"/>
                    </a:lnTo>
                    <a:lnTo>
                      <a:pt x="7" y="201"/>
                    </a:lnTo>
                    <a:lnTo>
                      <a:pt x="3" y="192"/>
                    </a:lnTo>
                    <a:lnTo>
                      <a:pt x="0" y="185"/>
                    </a:lnTo>
                    <a:lnTo>
                      <a:pt x="0" y="172"/>
                    </a:lnTo>
                    <a:lnTo>
                      <a:pt x="5" y="163"/>
                    </a:lnTo>
                    <a:lnTo>
                      <a:pt x="8" y="161"/>
                    </a:lnTo>
                    <a:lnTo>
                      <a:pt x="10" y="160"/>
                    </a:lnTo>
                    <a:lnTo>
                      <a:pt x="13" y="152"/>
                    </a:lnTo>
                    <a:lnTo>
                      <a:pt x="23" y="135"/>
                    </a:lnTo>
                    <a:lnTo>
                      <a:pt x="23" y="131"/>
                    </a:lnTo>
                    <a:lnTo>
                      <a:pt x="19" y="118"/>
                    </a:lnTo>
                    <a:lnTo>
                      <a:pt x="18" y="100"/>
                    </a:lnTo>
                    <a:lnTo>
                      <a:pt x="16" y="95"/>
                    </a:lnTo>
                    <a:lnTo>
                      <a:pt x="24" y="78"/>
                    </a:lnTo>
                    <a:lnTo>
                      <a:pt x="24" y="7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73" name="Freeform 426"/>
              <p:cNvSpPr/>
              <p:nvPr/>
            </p:nvSpPr>
            <p:spPr>
              <a:xfrm>
                <a:off x="3946680" y="1425600"/>
                <a:ext cx="158400" cy="226800"/>
              </a:xfrm>
              <a:custGeom>
                <a:avLst/>
                <a:gdLst>
                  <a:gd name="textAreaLeft" fmla="*/ 0 w 158400"/>
                  <a:gd name="textAreaRight" fmla="*/ 158760 w 158400"/>
                  <a:gd name="textAreaTop" fmla="*/ 0 h 226800"/>
                  <a:gd name="textAreaBottom" fmla="*/ 227160 h 226800"/>
                  <a:gd name="GluePoint1X" fmla="*/ 52 w 100"/>
                  <a:gd name="GluePoint1Y" fmla="*/ 133 h 143"/>
                  <a:gd name="GluePoint2X" fmla="*/ 57 w 100"/>
                  <a:gd name="GluePoint2Y" fmla="*/ 132 h 143"/>
                  <a:gd name="GluePoint3X" fmla="*/ 60 w 100"/>
                  <a:gd name="GluePoint3Y" fmla="*/ 129 h 143"/>
                  <a:gd name="GluePoint4X" fmla="*/ 91 w 100"/>
                  <a:gd name="GluePoint4Y" fmla="*/ 129 h 143"/>
                  <a:gd name="GluePoint5X" fmla="*/ 97 w 100"/>
                  <a:gd name="GluePoint5Y" fmla="*/ 122 h 143"/>
                  <a:gd name="GluePoint6X" fmla="*/ 86 w 100"/>
                  <a:gd name="GluePoint6Y" fmla="*/ 119 h 143"/>
                  <a:gd name="GluePoint7X" fmla="*/ 89 w 100"/>
                  <a:gd name="GluePoint7Y" fmla="*/ 114 h 143"/>
                  <a:gd name="GluePoint8X" fmla="*/ 94 w 100"/>
                  <a:gd name="GluePoint8Y" fmla="*/ 111 h 143"/>
                  <a:gd name="GluePoint9X" fmla="*/ 100 w 100"/>
                  <a:gd name="GluePoint9Y" fmla="*/ 101 h 143"/>
                  <a:gd name="GluePoint10X" fmla="*/ 94 w 100"/>
                  <a:gd name="GluePoint10Y" fmla="*/ 93 h 143"/>
                  <a:gd name="GluePoint11X" fmla="*/ 83 w 100"/>
                  <a:gd name="GluePoint11Y" fmla="*/ 96 h 143"/>
                  <a:gd name="GluePoint12X" fmla="*/ 78 w 100"/>
                  <a:gd name="GluePoint12Y" fmla="*/ 96 h 143"/>
                  <a:gd name="GluePoint13X" fmla="*/ 73 w 100"/>
                  <a:gd name="GluePoint13Y" fmla="*/ 82 h 143"/>
                  <a:gd name="GluePoint14X" fmla="*/ 79 w 100"/>
                  <a:gd name="GluePoint14Y" fmla="*/ 80 h 143"/>
                  <a:gd name="GluePoint15X" fmla="*/ 64 w 100"/>
                  <a:gd name="GluePoint15Y" fmla="*/ 66 h 143"/>
                  <a:gd name="GluePoint16X" fmla="*/ 57 w 100"/>
                  <a:gd name="GluePoint16Y" fmla="*/ 51 h 143"/>
                  <a:gd name="GluePoint17X" fmla="*/ 45 w 100"/>
                  <a:gd name="GluePoint17Y" fmla="*/ 43 h 143"/>
                  <a:gd name="GluePoint18X" fmla="*/ 38 w 100"/>
                  <a:gd name="GluePoint18Y" fmla="*/ 40 h 143"/>
                  <a:gd name="GluePoint19X" fmla="*/ 41 w 100"/>
                  <a:gd name="GluePoint19Y" fmla="*/ 35 h 143"/>
                  <a:gd name="GluePoint20X" fmla="*/ 49 w 100"/>
                  <a:gd name="GluePoint20Y" fmla="*/ 29 h 143"/>
                  <a:gd name="GluePoint21X" fmla="*/ 54 w 100"/>
                  <a:gd name="GluePoint21Y" fmla="*/ 21 h 143"/>
                  <a:gd name="GluePoint22X" fmla="*/ 37 w 100"/>
                  <a:gd name="GluePoint22Y" fmla="*/ 14 h 143"/>
                  <a:gd name="GluePoint23X" fmla="*/ 25 w 100"/>
                  <a:gd name="GluePoint23Y" fmla="*/ 16 h 143"/>
                  <a:gd name="GluePoint24X" fmla="*/ 30 w 100"/>
                  <a:gd name="GluePoint24Y" fmla="*/ 13 h 143"/>
                  <a:gd name="GluePoint25X" fmla="*/ 27 w 100"/>
                  <a:gd name="GluePoint25Y" fmla="*/ 11 h 143"/>
                  <a:gd name="GluePoint26X" fmla="*/ 40 w 100"/>
                  <a:gd name="GluePoint26Y" fmla="*/ 0 h 143"/>
                  <a:gd name="GluePoint27X" fmla="*/ 16 w 100"/>
                  <a:gd name="GluePoint27Y" fmla="*/ 2 h 143"/>
                  <a:gd name="GluePoint28X" fmla="*/ 11 w 100"/>
                  <a:gd name="GluePoint28Y" fmla="*/ 6 h 143"/>
                  <a:gd name="GluePoint29X" fmla="*/ 10 w 100"/>
                  <a:gd name="GluePoint29Y" fmla="*/ 10 h 143"/>
                  <a:gd name="GluePoint30X" fmla="*/ 6 w 100"/>
                  <a:gd name="GluePoint30Y" fmla="*/ 14 h 143"/>
                  <a:gd name="GluePoint31X" fmla="*/ 8 w 100"/>
                  <a:gd name="GluePoint31Y" fmla="*/ 18 h 143"/>
                  <a:gd name="GluePoint32X" fmla="*/ 5 w 100"/>
                  <a:gd name="GluePoint32Y" fmla="*/ 21 h 143"/>
                  <a:gd name="GluePoint33X" fmla="*/ 8 w 100"/>
                  <a:gd name="GluePoint33Y" fmla="*/ 21 h 143"/>
                  <a:gd name="GluePoint34X" fmla="*/ 5 w 100"/>
                  <a:gd name="GluePoint34Y" fmla="*/ 30 h 143"/>
                  <a:gd name="GluePoint35X" fmla="*/ 6 w 100"/>
                  <a:gd name="GluePoint35Y" fmla="*/ 35 h 143"/>
                  <a:gd name="GluePoint36X" fmla="*/ 6 w 100"/>
                  <a:gd name="GluePoint36Y" fmla="*/ 45 h 143"/>
                  <a:gd name="GluePoint37X" fmla="*/ 5 w 100"/>
                  <a:gd name="GluePoint37Y" fmla="*/ 55 h 143"/>
                  <a:gd name="GluePoint38X" fmla="*/ 10 w 100"/>
                  <a:gd name="GluePoint38Y" fmla="*/ 47 h 143"/>
                  <a:gd name="GluePoint39X" fmla="*/ 13 w 100"/>
                  <a:gd name="GluePoint39Y" fmla="*/ 40 h 143"/>
                  <a:gd name="GluePoint40X" fmla="*/ 14 w 100"/>
                  <a:gd name="GluePoint40Y" fmla="*/ 45 h 143"/>
                  <a:gd name="GluePoint41X" fmla="*/ 19 w 100"/>
                  <a:gd name="GluePoint41Y" fmla="*/ 43 h 143"/>
                  <a:gd name="GluePoint42X" fmla="*/ 16 w 100"/>
                  <a:gd name="GluePoint42Y" fmla="*/ 48 h 143"/>
                  <a:gd name="GluePoint43X" fmla="*/ 14 w 100"/>
                  <a:gd name="GluePoint43Y" fmla="*/ 61 h 143"/>
                  <a:gd name="GluePoint44X" fmla="*/ 13 w 100"/>
                  <a:gd name="GluePoint44Y" fmla="*/ 66 h 143"/>
                  <a:gd name="GluePoint45X" fmla="*/ 16 w 100"/>
                  <a:gd name="GluePoint45Y" fmla="*/ 63 h 143"/>
                  <a:gd name="GluePoint46X" fmla="*/ 22 w 100"/>
                  <a:gd name="GluePoint46Y" fmla="*/ 63 h 143"/>
                  <a:gd name="GluePoint47X" fmla="*/ 35 w 100"/>
                  <a:gd name="GluePoint47Y" fmla="*/ 63 h 143"/>
                  <a:gd name="GluePoint48X" fmla="*/ 37 w 100"/>
                  <a:gd name="GluePoint48Y" fmla="*/ 75 h 143"/>
                  <a:gd name="GluePoint49X" fmla="*/ 40 w 100"/>
                  <a:gd name="GluePoint49Y" fmla="*/ 80 h 143"/>
                  <a:gd name="GluePoint50X" fmla="*/ 38 w 100"/>
                  <a:gd name="GluePoint50Y" fmla="*/ 85 h 143"/>
                  <a:gd name="GluePoint51X" fmla="*/ 38 w 100"/>
                  <a:gd name="GluePoint51Y" fmla="*/ 88 h 143"/>
                  <a:gd name="GluePoint52X" fmla="*/ 18 w 100"/>
                  <a:gd name="GluePoint52Y" fmla="*/ 96 h 143"/>
                  <a:gd name="GluePoint53X" fmla="*/ 25 w 100"/>
                  <a:gd name="GluePoint53Y" fmla="*/ 100 h 143"/>
                  <a:gd name="GluePoint54X" fmla="*/ 24 w 100"/>
                  <a:gd name="GluePoint54Y" fmla="*/ 106 h 143"/>
                  <a:gd name="GluePoint55X" fmla="*/ 11 w 100"/>
                  <a:gd name="GluePoint55Y" fmla="*/ 116 h 143"/>
                  <a:gd name="GluePoint56X" fmla="*/ 22 w 100"/>
                  <a:gd name="GluePoint56Y" fmla="*/ 117 h 143"/>
                  <a:gd name="GluePoint57X" fmla="*/ 33 w 100"/>
                  <a:gd name="GluePoint57Y" fmla="*/ 121 h 143"/>
                  <a:gd name="GluePoint58X" fmla="*/ 45 w 100"/>
                  <a:gd name="GluePoint58Y" fmla="*/ 116 h 143"/>
                  <a:gd name="GluePoint59X" fmla="*/ 24 w 100"/>
                  <a:gd name="GluePoint59Y" fmla="*/ 124 h 143"/>
                  <a:gd name="GluePoint60X" fmla="*/ 3 w 100"/>
                  <a:gd name="GluePoint60Y" fmla="*/ 143 h 143"/>
                  <a:gd name="GluePoint61X" fmla="*/ 10 w 100"/>
                  <a:gd name="GluePoint61Y" fmla="*/ 143 h 143"/>
                  <a:gd name="GluePoint62X" fmla="*/ 30 w 100"/>
                  <a:gd name="GluePoint62Y" fmla="*/ 140 h 143"/>
                  <a:gd name="GluePoint63X" fmla="*/ 41 w 100"/>
                  <a:gd name="GluePoint63Y" fmla="*/ 132 h 1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100" h="143">
                    <a:moveTo>
                      <a:pt x="45" y="135"/>
                    </a:moveTo>
                    <a:lnTo>
                      <a:pt x="52" y="133"/>
                    </a:lnTo>
                    <a:lnTo>
                      <a:pt x="51" y="132"/>
                    </a:lnTo>
                    <a:lnTo>
                      <a:pt x="57" y="132"/>
                    </a:lnTo>
                    <a:lnTo>
                      <a:pt x="60" y="130"/>
                    </a:lnTo>
                    <a:lnTo>
                      <a:pt x="60" y="129"/>
                    </a:lnTo>
                    <a:lnTo>
                      <a:pt x="67" y="132"/>
                    </a:lnTo>
                    <a:lnTo>
                      <a:pt x="91" y="129"/>
                    </a:lnTo>
                    <a:lnTo>
                      <a:pt x="97" y="124"/>
                    </a:lnTo>
                    <a:lnTo>
                      <a:pt x="97" y="122"/>
                    </a:lnTo>
                    <a:lnTo>
                      <a:pt x="87" y="121"/>
                    </a:lnTo>
                    <a:lnTo>
                      <a:pt x="86" y="119"/>
                    </a:lnTo>
                    <a:lnTo>
                      <a:pt x="91" y="116"/>
                    </a:lnTo>
                    <a:lnTo>
                      <a:pt x="89" y="114"/>
                    </a:lnTo>
                    <a:lnTo>
                      <a:pt x="94" y="112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0" y="101"/>
                    </a:lnTo>
                    <a:lnTo>
                      <a:pt x="100" y="98"/>
                    </a:lnTo>
                    <a:lnTo>
                      <a:pt x="94" y="93"/>
                    </a:lnTo>
                    <a:lnTo>
                      <a:pt x="86" y="95"/>
                    </a:lnTo>
                    <a:lnTo>
                      <a:pt x="83" y="96"/>
                    </a:lnTo>
                    <a:lnTo>
                      <a:pt x="79" y="96"/>
                    </a:lnTo>
                    <a:lnTo>
                      <a:pt x="78" y="96"/>
                    </a:lnTo>
                    <a:lnTo>
                      <a:pt x="83" y="88"/>
                    </a:lnTo>
                    <a:lnTo>
                      <a:pt x="73" y="82"/>
                    </a:lnTo>
                    <a:lnTo>
                      <a:pt x="79" y="84"/>
                    </a:lnTo>
                    <a:lnTo>
                      <a:pt x="79" y="80"/>
                    </a:lnTo>
                    <a:lnTo>
                      <a:pt x="70" y="67"/>
                    </a:lnTo>
                    <a:lnTo>
                      <a:pt x="64" y="66"/>
                    </a:lnTo>
                    <a:lnTo>
                      <a:pt x="59" y="58"/>
                    </a:lnTo>
                    <a:lnTo>
                      <a:pt x="57" y="51"/>
                    </a:lnTo>
                    <a:lnTo>
                      <a:pt x="51" y="45"/>
                    </a:lnTo>
                    <a:lnTo>
                      <a:pt x="45" y="43"/>
                    </a:lnTo>
                    <a:lnTo>
                      <a:pt x="37" y="43"/>
                    </a:lnTo>
                    <a:lnTo>
                      <a:pt x="38" y="40"/>
                    </a:lnTo>
                    <a:lnTo>
                      <a:pt x="45" y="39"/>
                    </a:lnTo>
                    <a:lnTo>
                      <a:pt x="41" y="35"/>
                    </a:lnTo>
                    <a:lnTo>
                      <a:pt x="45" y="35"/>
                    </a:lnTo>
                    <a:lnTo>
                      <a:pt x="49" y="29"/>
                    </a:lnTo>
                    <a:lnTo>
                      <a:pt x="51" y="22"/>
                    </a:lnTo>
                    <a:lnTo>
                      <a:pt x="54" y="21"/>
                    </a:lnTo>
                    <a:lnTo>
                      <a:pt x="54" y="16"/>
                    </a:lnTo>
                    <a:lnTo>
                      <a:pt x="37" y="14"/>
                    </a:lnTo>
                    <a:lnTo>
                      <a:pt x="25" y="18"/>
                    </a:lnTo>
                    <a:lnTo>
                      <a:pt x="25" y="16"/>
                    </a:lnTo>
                    <a:lnTo>
                      <a:pt x="24" y="16"/>
                    </a:lnTo>
                    <a:lnTo>
                      <a:pt x="30" y="13"/>
                    </a:lnTo>
                    <a:lnTo>
                      <a:pt x="25" y="13"/>
                    </a:lnTo>
                    <a:lnTo>
                      <a:pt x="27" y="11"/>
                    </a:lnTo>
                    <a:lnTo>
                      <a:pt x="38" y="5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16" y="2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13" y="11"/>
                    </a:lnTo>
                    <a:lnTo>
                      <a:pt x="6" y="14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8" y="21"/>
                    </a:lnTo>
                    <a:lnTo>
                      <a:pt x="10" y="22"/>
                    </a:lnTo>
                    <a:lnTo>
                      <a:pt x="5" y="30"/>
                    </a:lnTo>
                    <a:lnTo>
                      <a:pt x="0" y="32"/>
                    </a:lnTo>
                    <a:lnTo>
                      <a:pt x="6" y="35"/>
                    </a:lnTo>
                    <a:lnTo>
                      <a:pt x="11" y="34"/>
                    </a:lnTo>
                    <a:lnTo>
                      <a:pt x="6" y="45"/>
                    </a:lnTo>
                    <a:lnTo>
                      <a:pt x="8" y="47"/>
                    </a:lnTo>
                    <a:lnTo>
                      <a:pt x="5" y="55"/>
                    </a:lnTo>
                    <a:lnTo>
                      <a:pt x="6" y="53"/>
                    </a:lnTo>
                    <a:lnTo>
                      <a:pt x="10" y="47"/>
                    </a:lnTo>
                    <a:lnTo>
                      <a:pt x="10" y="43"/>
                    </a:lnTo>
                    <a:lnTo>
                      <a:pt x="13" y="40"/>
                    </a:lnTo>
                    <a:lnTo>
                      <a:pt x="11" y="45"/>
                    </a:lnTo>
                    <a:lnTo>
                      <a:pt x="14" y="45"/>
                    </a:lnTo>
                    <a:lnTo>
                      <a:pt x="16" y="42"/>
                    </a:lnTo>
                    <a:lnTo>
                      <a:pt x="19" y="43"/>
                    </a:lnTo>
                    <a:lnTo>
                      <a:pt x="18" y="45"/>
                    </a:lnTo>
                    <a:lnTo>
                      <a:pt x="16" y="48"/>
                    </a:lnTo>
                    <a:lnTo>
                      <a:pt x="19" y="51"/>
                    </a:lnTo>
                    <a:lnTo>
                      <a:pt x="14" y="61"/>
                    </a:lnTo>
                    <a:lnTo>
                      <a:pt x="11" y="61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6" y="63"/>
                    </a:lnTo>
                    <a:lnTo>
                      <a:pt x="21" y="64"/>
                    </a:lnTo>
                    <a:lnTo>
                      <a:pt x="22" y="63"/>
                    </a:lnTo>
                    <a:lnTo>
                      <a:pt x="38" y="61"/>
                    </a:lnTo>
                    <a:lnTo>
                      <a:pt x="35" y="63"/>
                    </a:lnTo>
                    <a:lnTo>
                      <a:pt x="32" y="69"/>
                    </a:lnTo>
                    <a:lnTo>
                      <a:pt x="37" y="75"/>
                    </a:lnTo>
                    <a:lnTo>
                      <a:pt x="43" y="72"/>
                    </a:lnTo>
                    <a:lnTo>
                      <a:pt x="40" y="80"/>
                    </a:lnTo>
                    <a:lnTo>
                      <a:pt x="41" y="80"/>
                    </a:lnTo>
                    <a:lnTo>
                      <a:pt x="38" y="85"/>
                    </a:lnTo>
                    <a:lnTo>
                      <a:pt x="40" y="87"/>
                    </a:lnTo>
                    <a:lnTo>
                      <a:pt x="38" y="88"/>
                    </a:lnTo>
                    <a:lnTo>
                      <a:pt x="29" y="88"/>
                    </a:lnTo>
                    <a:lnTo>
                      <a:pt x="18" y="96"/>
                    </a:lnTo>
                    <a:lnTo>
                      <a:pt x="24" y="95"/>
                    </a:lnTo>
                    <a:lnTo>
                      <a:pt x="25" y="100"/>
                    </a:lnTo>
                    <a:lnTo>
                      <a:pt x="27" y="101"/>
                    </a:lnTo>
                    <a:lnTo>
                      <a:pt x="24" y="106"/>
                    </a:lnTo>
                    <a:lnTo>
                      <a:pt x="10" y="112"/>
                    </a:lnTo>
                    <a:lnTo>
                      <a:pt x="11" y="116"/>
                    </a:lnTo>
                    <a:lnTo>
                      <a:pt x="19" y="114"/>
                    </a:lnTo>
                    <a:lnTo>
                      <a:pt x="22" y="117"/>
                    </a:lnTo>
                    <a:lnTo>
                      <a:pt x="27" y="116"/>
                    </a:lnTo>
                    <a:lnTo>
                      <a:pt x="33" y="121"/>
                    </a:lnTo>
                    <a:lnTo>
                      <a:pt x="45" y="114"/>
                    </a:lnTo>
                    <a:lnTo>
                      <a:pt x="45" y="116"/>
                    </a:lnTo>
                    <a:lnTo>
                      <a:pt x="38" y="124"/>
                    </a:lnTo>
                    <a:lnTo>
                      <a:pt x="24" y="124"/>
                    </a:lnTo>
                    <a:lnTo>
                      <a:pt x="5" y="141"/>
                    </a:lnTo>
                    <a:lnTo>
                      <a:pt x="3" y="143"/>
                    </a:lnTo>
                    <a:lnTo>
                      <a:pt x="5" y="141"/>
                    </a:lnTo>
                    <a:lnTo>
                      <a:pt x="10" y="143"/>
                    </a:lnTo>
                    <a:lnTo>
                      <a:pt x="16" y="138"/>
                    </a:lnTo>
                    <a:lnTo>
                      <a:pt x="30" y="140"/>
                    </a:lnTo>
                    <a:lnTo>
                      <a:pt x="33" y="133"/>
                    </a:lnTo>
                    <a:lnTo>
                      <a:pt x="41" y="132"/>
                    </a:lnTo>
                    <a:lnTo>
                      <a:pt x="45" y="13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74" name="Freeform 427"/>
              <p:cNvSpPr/>
              <p:nvPr/>
            </p:nvSpPr>
            <p:spPr>
              <a:xfrm>
                <a:off x="2976480" y="981000"/>
                <a:ext cx="47160" cy="432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4320"/>
                  <a:gd name="textAreaBottom" fmla="*/ 4680 h 4320"/>
                  <a:gd name="GluePoint1X" fmla="*/ 0 w 30"/>
                  <a:gd name="GluePoint1Y" fmla="*/ 2 h 3"/>
                  <a:gd name="GluePoint2X" fmla="*/ 6 w 30"/>
                  <a:gd name="GluePoint2Y" fmla="*/ 0 h 3"/>
                  <a:gd name="GluePoint3X" fmla="*/ 19 w 30"/>
                  <a:gd name="GluePoint3Y" fmla="*/ 0 h 3"/>
                  <a:gd name="GluePoint4X" fmla="*/ 30 w 30"/>
                  <a:gd name="GluePoint4Y" fmla="*/ 2 h 3"/>
                  <a:gd name="GluePoint5X" fmla="*/ 22 w 30"/>
                  <a:gd name="GluePoint5Y" fmla="*/ 3 h 3"/>
                  <a:gd name="GluePoint6X" fmla="*/ 0 w 30"/>
                  <a:gd name="GluePoint6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0" h="3">
                    <a:moveTo>
                      <a:pt x="0" y="2"/>
                    </a:moveTo>
                    <a:lnTo>
                      <a:pt x="6" y="0"/>
                    </a:lnTo>
                    <a:lnTo>
                      <a:pt x="19" y="0"/>
                    </a:lnTo>
                    <a:lnTo>
                      <a:pt x="30" y="2"/>
                    </a:lnTo>
                    <a:lnTo>
                      <a:pt x="22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75" name="Freeform 428"/>
              <p:cNvSpPr/>
              <p:nvPr/>
            </p:nvSpPr>
            <p:spPr>
              <a:xfrm>
                <a:off x="3281400" y="887400"/>
                <a:ext cx="26640" cy="612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6120"/>
                  <a:gd name="textAreaBottom" fmla="*/ 6480 h 6120"/>
                  <a:gd name="GluePoint1X" fmla="*/ 3 w 17"/>
                  <a:gd name="GluePoint1Y" fmla="*/ 0 h 4"/>
                  <a:gd name="GluePoint2X" fmla="*/ 17 w 17"/>
                  <a:gd name="GluePoint2Y" fmla="*/ 4 h 4"/>
                  <a:gd name="GluePoint3X" fmla="*/ 3 w 17"/>
                  <a:gd name="GluePoint3Y" fmla="*/ 3 h 4"/>
                  <a:gd name="GluePoint4X" fmla="*/ 0 w 17"/>
                  <a:gd name="GluePoint4Y" fmla="*/ 1 h 4"/>
                  <a:gd name="GluePoint5X" fmla="*/ 3 w 17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7" h="4">
                    <a:moveTo>
                      <a:pt x="3" y="0"/>
                    </a:moveTo>
                    <a:lnTo>
                      <a:pt x="17" y="4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76" name="Freeform 429"/>
              <p:cNvSpPr/>
              <p:nvPr/>
            </p:nvSpPr>
            <p:spPr>
              <a:xfrm>
                <a:off x="3367080" y="880920"/>
                <a:ext cx="42480" cy="1080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10800"/>
                  <a:gd name="textAreaBottom" fmla="*/ 11160 h 10800"/>
                  <a:gd name="GluePoint1X" fmla="*/ 0 w 27"/>
                  <a:gd name="GluePoint1Y" fmla="*/ 0 h 7"/>
                  <a:gd name="GluePoint2X" fmla="*/ 14 w 27"/>
                  <a:gd name="GluePoint2Y" fmla="*/ 0 h 7"/>
                  <a:gd name="GluePoint3X" fmla="*/ 27 w 27"/>
                  <a:gd name="GluePoint3Y" fmla="*/ 4 h 7"/>
                  <a:gd name="GluePoint4X" fmla="*/ 19 w 27"/>
                  <a:gd name="GluePoint4Y" fmla="*/ 5 h 7"/>
                  <a:gd name="GluePoint5X" fmla="*/ 19 w 27"/>
                  <a:gd name="GluePoint5Y" fmla="*/ 7 h 7"/>
                  <a:gd name="GluePoint6X" fmla="*/ 5 w 27"/>
                  <a:gd name="GluePoint6Y" fmla="*/ 4 h 7"/>
                  <a:gd name="GluePoint7X" fmla="*/ 0 w 27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7" h="7">
                    <a:moveTo>
                      <a:pt x="0" y="0"/>
                    </a:moveTo>
                    <a:lnTo>
                      <a:pt x="14" y="0"/>
                    </a:lnTo>
                    <a:lnTo>
                      <a:pt x="27" y="4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77" name="Freeform 430"/>
              <p:cNvSpPr/>
              <p:nvPr/>
            </p:nvSpPr>
            <p:spPr>
              <a:xfrm>
                <a:off x="3384720" y="876240"/>
                <a:ext cx="20160" cy="28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880"/>
                  <a:gd name="textAreaBottom" fmla="*/ 3240 h 2880"/>
                  <a:gd name="GluePoint1X" fmla="*/ 5 w 13"/>
                  <a:gd name="GluePoint1Y" fmla="*/ 2 h 2"/>
                  <a:gd name="GluePoint2X" fmla="*/ 0 w 13"/>
                  <a:gd name="GluePoint2Y" fmla="*/ 0 h 2"/>
                  <a:gd name="GluePoint3X" fmla="*/ 6 w 13"/>
                  <a:gd name="GluePoint3Y" fmla="*/ 0 h 2"/>
                  <a:gd name="GluePoint4X" fmla="*/ 13 w 13"/>
                  <a:gd name="GluePoint4Y" fmla="*/ 2 h 2"/>
                  <a:gd name="GluePoint5X" fmla="*/ 5 w 13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2">
                    <a:moveTo>
                      <a:pt x="5" y="2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3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78" name="Freeform 431"/>
              <p:cNvSpPr/>
              <p:nvPr/>
            </p:nvSpPr>
            <p:spPr>
              <a:xfrm>
                <a:off x="3470400" y="87480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0 w 11"/>
                  <a:gd name="GluePoint1Y" fmla="*/ 0 h 1"/>
                  <a:gd name="GluePoint2X" fmla="*/ 11 w 11"/>
                  <a:gd name="GluePoint2Y" fmla="*/ 1 h 1"/>
                  <a:gd name="GluePoint3X" fmla="*/ 8 w 11"/>
                  <a:gd name="GluePoint3Y" fmla="*/ 1 h 1"/>
                  <a:gd name="GluePoint4X" fmla="*/ 0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0" y="0"/>
                    </a:moveTo>
                    <a:lnTo>
                      <a:pt x="11" y="1"/>
                    </a:lnTo>
                    <a:lnTo>
                      <a:pt x="8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79" name="Freeform 432"/>
              <p:cNvSpPr/>
              <p:nvPr/>
            </p:nvSpPr>
            <p:spPr>
              <a:xfrm>
                <a:off x="3470400" y="871560"/>
                <a:ext cx="25200" cy="28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880"/>
                  <a:gd name="textAreaBottom" fmla="*/ 3240 h 2880"/>
                  <a:gd name="GluePoint1X" fmla="*/ 1 w 16"/>
                  <a:gd name="GluePoint1Y" fmla="*/ 0 h 2"/>
                  <a:gd name="GluePoint2X" fmla="*/ 16 w 16"/>
                  <a:gd name="GluePoint2Y" fmla="*/ 2 h 2"/>
                  <a:gd name="GluePoint3X" fmla="*/ 0 w 16"/>
                  <a:gd name="GluePoint3Y" fmla="*/ 0 h 2"/>
                  <a:gd name="GluePoint4X" fmla="*/ 0 w 16"/>
                  <a:gd name="GluePoint4Y" fmla="*/ 0 h 2"/>
                  <a:gd name="GluePoint5X" fmla="*/ 1 w 16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6" h="2">
                    <a:moveTo>
                      <a:pt x="1" y="0"/>
                    </a:moveTo>
                    <a:lnTo>
                      <a:pt x="1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80" name="Freeform 433"/>
              <p:cNvSpPr/>
              <p:nvPr/>
            </p:nvSpPr>
            <p:spPr>
              <a:xfrm>
                <a:off x="3754440" y="892080"/>
                <a:ext cx="20160" cy="43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4320"/>
                  <a:gd name="textAreaBottom" fmla="*/ 4680 h 4320"/>
                  <a:gd name="GluePoint1X" fmla="*/ 4 w 13"/>
                  <a:gd name="GluePoint1Y" fmla="*/ 0 h 3"/>
                  <a:gd name="GluePoint2X" fmla="*/ 13 w 13"/>
                  <a:gd name="GluePoint2Y" fmla="*/ 3 h 3"/>
                  <a:gd name="GluePoint3X" fmla="*/ 2 w 13"/>
                  <a:gd name="GluePoint3Y" fmla="*/ 0 h 3"/>
                  <a:gd name="GluePoint4X" fmla="*/ 0 w 13"/>
                  <a:gd name="GluePoint4Y" fmla="*/ 0 h 3"/>
                  <a:gd name="GluePoint5X" fmla="*/ 4 w 1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3">
                    <a:moveTo>
                      <a:pt x="4" y="0"/>
                    </a:moveTo>
                    <a:lnTo>
                      <a:pt x="13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81" name="Freeform 434"/>
              <p:cNvSpPr/>
              <p:nvPr/>
            </p:nvSpPr>
            <p:spPr>
              <a:xfrm>
                <a:off x="3767040" y="925560"/>
                <a:ext cx="12240" cy="10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"/>
                  <a:gd name="textAreaBottom" fmla="*/ 1440 h 1080"/>
                  <a:gd name="GluePoint1X" fmla="*/ 3 w 8"/>
                  <a:gd name="GluePoint1Y" fmla="*/ 0 h 1"/>
                  <a:gd name="GluePoint2X" fmla="*/ 8 w 8"/>
                  <a:gd name="GluePoint2Y" fmla="*/ 0 h 1"/>
                  <a:gd name="GluePoint3X" fmla="*/ 0 w 8"/>
                  <a:gd name="GluePoint3Y" fmla="*/ 1 h 1"/>
                  <a:gd name="GluePoint4X" fmla="*/ 0 w 8"/>
                  <a:gd name="GluePoint4Y" fmla="*/ 0 h 1"/>
                  <a:gd name="GluePoint5X" fmla="*/ 3 w 8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1">
                    <a:moveTo>
                      <a:pt x="3" y="0"/>
                    </a:moveTo>
                    <a:lnTo>
                      <a:pt x="8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82" name="Freeform 435"/>
              <p:cNvSpPr/>
              <p:nvPr/>
            </p:nvSpPr>
            <p:spPr>
              <a:xfrm>
                <a:off x="3792600" y="946080"/>
                <a:ext cx="4320" cy="10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"/>
                  <a:gd name="textAreaBottom" fmla="*/ 1440 h 1080"/>
                  <a:gd name="GluePoint1X" fmla="*/ 2 w 3"/>
                  <a:gd name="GluePoint1Y" fmla="*/ 0 h 1"/>
                  <a:gd name="GluePoint2X" fmla="*/ 3 w 3"/>
                  <a:gd name="GluePoint2Y" fmla="*/ 0 h 1"/>
                  <a:gd name="GluePoint3X" fmla="*/ 0 w 3"/>
                  <a:gd name="GluePoint3Y" fmla="*/ 1 h 1"/>
                  <a:gd name="GluePoint4X" fmla="*/ 0 w 3"/>
                  <a:gd name="GluePoint4Y" fmla="*/ 0 h 1"/>
                  <a:gd name="GluePoint5X" fmla="*/ 2 w 3"/>
                  <a:gd name="GluePoint5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1">
                    <a:moveTo>
                      <a:pt x="2" y="0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83" name="Freeform 436"/>
              <p:cNvSpPr/>
              <p:nvPr/>
            </p:nvSpPr>
            <p:spPr>
              <a:xfrm>
                <a:off x="3782880" y="97164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5 w 6"/>
                  <a:gd name="GluePoint1Y" fmla="*/ 0 h 3"/>
                  <a:gd name="GluePoint2X" fmla="*/ 6 w 6"/>
                  <a:gd name="GluePoint2Y" fmla="*/ 0 h 3"/>
                  <a:gd name="GluePoint3X" fmla="*/ 5 w 6"/>
                  <a:gd name="GluePoint3Y" fmla="*/ 3 h 3"/>
                  <a:gd name="GluePoint4X" fmla="*/ 0 w 6"/>
                  <a:gd name="GluePoint4Y" fmla="*/ 3 h 3"/>
                  <a:gd name="GluePoint5X" fmla="*/ 5 w 6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5" y="0"/>
                    </a:moveTo>
                    <a:lnTo>
                      <a:pt x="6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84" name="Freeform 437"/>
              <p:cNvSpPr/>
              <p:nvPr/>
            </p:nvSpPr>
            <p:spPr>
              <a:xfrm>
                <a:off x="3105000" y="1136520"/>
                <a:ext cx="52200" cy="2340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3400"/>
                  <a:gd name="textAreaBottom" fmla="*/ 23760 h 23400"/>
                  <a:gd name="GluePoint1X" fmla="*/ 9 w 33"/>
                  <a:gd name="GluePoint1Y" fmla="*/ 0 h 15"/>
                  <a:gd name="GluePoint2X" fmla="*/ 22 w 33"/>
                  <a:gd name="GluePoint2Y" fmla="*/ 2 h 15"/>
                  <a:gd name="GluePoint3X" fmla="*/ 27 w 33"/>
                  <a:gd name="GluePoint3Y" fmla="*/ 8 h 15"/>
                  <a:gd name="GluePoint4X" fmla="*/ 33 w 33"/>
                  <a:gd name="GluePoint4Y" fmla="*/ 10 h 15"/>
                  <a:gd name="GluePoint5X" fmla="*/ 31 w 33"/>
                  <a:gd name="GluePoint5Y" fmla="*/ 11 h 15"/>
                  <a:gd name="GluePoint6X" fmla="*/ 27 w 33"/>
                  <a:gd name="GluePoint6Y" fmla="*/ 13 h 15"/>
                  <a:gd name="GluePoint7X" fmla="*/ 14 w 33"/>
                  <a:gd name="GluePoint7Y" fmla="*/ 15 h 15"/>
                  <a:gd name="GluePoint8X" fmla="*/ 6 w 33"/>
                  <a:gd name="GluePoint8Y" fmla="*/ 15 h 15"/>
                  <a:gd name="GluePoint9X" fmla="*/ 14 w 33"/>
                  <a:gd name="GluePoint9Y" fmla="*/ 13 h 15"/>
                  <a:gd name="GluePoint10X" fmla="*/ 0 w 33"/>
                  <a:gd name="GluePoint10Y" fmla="*/ 11 h 15"/>
                  <a:gd name="GluePoint11X" fmla="*/ 0 w 33"/>
                  <a:gd name="GluePoint11Y" fmla="*/ 10 h 15"/>
                  <a:gd name="GluePoint12X" fmla="*/ 4 w 33"/>
                  <a:gd name="GluePoint12Y" fmla="*/ 10 h 15"/>
                  <a:gd name="GluePoint13X" fmla="*/ 1 w 33"/>
                  <a:gd name="GluePoint13Y" fmla="*/ 8 h 15"/>
                  <a:gd name="GluePoint14X" fmla="*/ 8 w 33"/>
                  <a:gd name="GluePoint14Y" fmla="*/ 7 h 15"/>
                  <a:gd name="GluePoint15X" fmla="*/ 4 w 33"/>
                  <a:gd name="GluePoint15Y" fmla="*/ 3 h 15"/>
                  <a:gd name="GluePoint16X" fmla="*/ 4 w 33"/>
                  <a:gd name="GluePoint16Y" fmla="*/ 2 h 15"/>
                  <a:gd name="GluePoint17X" fmla="*/ 9 w 33"/>
                  <a:gd name="GluePoint17Y" fmla="*/ 0 h 1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33" h="15">
                    <a:moveTo>
                      <a:pt x="9" y="0"/>
                    </a:moveTo>
                    <a:lnTo>
                      <a:pt x="22" y="2"/>
                    </a:lnTo>
                    <a:lnTo>
                      <a:pt x="27" y="8"/>
                    </a:lnTo>
                    <a:lnTo>
                      <a:pt x="33" y="10"/>
                    </a:lnTo>
                    <a:lnTo>
                      <a:pt x="31" y="11"/>
                    </a:lnTo>
                    <a:lnTo>
                      <a:pt x="27" y="13"/>
                    </a:lnTo>
                    <a:lnTo>
                      <a:pt x="14" y="15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1" y="8"/>
                    </a:lnTo>
                    <a:lnTo>
                      <a:pt x="8" y="7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880" bIns="118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85" name="Freeform 438"/>
              <p:cNvSpPr/>
              <p:nvPr/>
            </p:nvSpPr>
            <p:spPr>
              <a:xfrm>
                <a:off x="3762360" y="99684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1 h 9"/>
                  <a:gd name="GluePoint2X" fmla="*/ 3 w 3"/>
                  <a:gd name="GluePoint2Y" fmla="*/ 9 h 9"/>
                  <a:gd name="GluePoint3X" fmla="*/ 2 w 3"/>
                  <a:gd name="GluePoint3Y" fmla="*/ 5 h 9"/>
                  <a:gd name="GluePoint4X" fmla="*/ 0 w 3"/>
                  <a:gd name="GluePoint4Y" fmla="*/ 1 h 9"/>
                  <a:gd name="GluePoint5X" fmla="*/ 2 w 3"/>
                  <a:gd name="GluePoint5Y" fmla="*/ 1 h 9"/>
                  <a:gd name="GluePoint6X" fmla="*/ 2 w 3"/>
                  <a:gd name="GluePoint6Y" fmla="*/ 0 h 9"/>
                  <a:gd name="GluePoint7X" fmla="*/ 3 w 3"/>
                  <a:gd name="GluePoint7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1"/>
                    </a:moveTo>
                    <a:lnTo>
                      <a:pt x="3" y="9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86" name="Freeform 439"/>
              <p:cNvSpPr/>
              <p:nvPr/>
            </p:nvSpPr>
            <p:spPr>
              <a:xfrm>
                <a:off x="3757680" y="1023840"/>
                <a:ext cx="25200" cy="1080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0800"/>
                  <a:gd name="textAreaBottom" fmla="*/ 11160 h 10800"/>
                  <a:gd name="GluePoint1X" fmla="*/ 11 w 16"/>
                  <a:gd name="GluePoint1Y" fmla="*/ 0 h 7"/>
                  <a:gd name="GluePoint2X" fmla="*/ 8 w 16"/>
                  <a:gd name="GluePoint2Y" fmla="*/ 2 h 7"/>
                  <a:gd name="GluePoint3X" fmla="*/ 11 w 16"/>
                  <a:gd name="GluePoint3Y" fmla="*/ 4 h 7"/>
                  <a:gd name="GluePoint4X" fmla="*/ 16 w 16"/>
                  <a:gd name="GluePoint4Y" fmla="*/ 4 h 7"/>
                  <a:gd name="GluePoint5X" fmla="*/ 13 w 16"/>
                  <a:gd name="GluePoint5Y" fmla="*/ 7 h 7"/>
                  <a:gd name="GluePoint6X" fmla="*/ 2 w 16"/>
                  <a:gd name="GluePoint6Y" fmla="*/ 5 h 7"/>
                  <a:gd name="GluePoint7X" fmla="*/ 0 w 16"/>
                  <a:gd name="GluePoint7Y" fmla="*/ 4 h 7"/>
                  <a:gd name="GluePoint8X" fmla="*/ 2 w 16"/>
                  <a:gd name="GluePoint8Y" fmla="*/ 0 h 7"/>
                  <a:gd name="GluePoint9X" fmla="*/ 11 w 16"/>
                  <a:gd name="GluePoint9Y" fmla="*/ 0 h 7"/>
                  <a:gd name="GluePoint10X" fmla="*/ 11 w 16"/>
                  <a:gd name="GluePoint10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7">
                    <a:moveTo>
                      <a:pt x="11" y="0"/>
                    </a:moveTo>
                    <a:lnTo>
                      <a:pt x="8" y="2"/>
                    </a:lnTo>
                    <a:lnTo>
                      <a:pt x="11" y="4"/>
                    </a:lnTo>
                    <a:lnTo>
                      <a:pt x="16" y="4"/>
                    </a:lnTo>
                    <a:lnTo>
                      <a:pt x="13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87" name="Freeform 440"/>
              <p:cNvSpPr/>
              <p:nvPr/>
            </p:nvSpPr>
            <p:spPr>
              <a:xfrm>
                <a:off x="3705120" y="1044720"/>
                <a:ext cx="26640" cy="75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7560"/>
                  <a:gd name="textAreaBottom" fmla="*/ 7920 h 7560"/>
                  <a:gd name="GluePoint1X" fmla="*/ 3 w 17"/>
                  <a:gd name="GluePoint1Y" fmla="*/ 0 h 5"/>
                  <a:gd name="GluePoint2X" fmla="*/ 0 w 17"/>
                  <a:gd name="GluePoint2Y" fmla="*/ 4 h 5"/>
                  <a:gd name="GluePoint3X" fmla="*/ 8 w 17"/>
                  <a:gd name="GluePoint3Y" fmla="*/ 5 h 5"/>
                  <a:gd name="GluePoint4X" fmla="*/ 17 w 17"/>
                  <a:gd name="GluePoint4Y" fmla="*/ 4 h 5"/>
                  <a:gd name="GluePoint5X" fmla="*/ 15 w 17"/>
                  <a:gd name="GluePoint5Y" fmla="*/ 2 h 5"/>
                  <a:gd name="GluePoint6X" fmla="*/ 14 w 17"/>
                  <a:gd name="GluePoint6Y" fmla="*/ 0 h 5"/>
                  <a:gd name="GluePoint7X" fmla="*/ 3 w 17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7" h="5">
                    <a:moveTo>
                      <a:pt x="3" y="0"/>
                    </a:moveTo>
                    <a:lnTo>
                      <a:pt x="0" y="4"/>
                    </a:lnTo>
                    <a:lnTo>
                      <a:pt x="8" y="5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88" name="Freeform 441"/>
              <p:cNvSpPr/>
              <p:nvPr/>
            </p:nvSpPr>
            <p:spPr>
              <a:xfrm>
                <a:off x="3637080" y="1068480"/>
                <a:ext cx="43920" cy="756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7560"/>
                  <a:gd name="textAreaBottom" fmla="*/ 7920 h 7560"/>
                  <a:gd name="GluePoint1X" fmla="*/ 0 w 28"/>
                  <a:gd name="GluePoint1Y" fmla="*/ 1 h 5"/>
                  <a:gd name="GluePoint2X" fmla="*/ 0 w 28"/>
                  <a:gd name="GluePoint2Y" fmla="*/ 3 h 5"/>
                  <a:gd name="GluePoint3X" fmla="*/ 14 w 28"/>
                  <a:gd name="GluePoint3Y" fmla="*/ 5 h 5"/>
                  <a:gd name="GluePoint4X" fmla="*/ 28 w 28"/>
                  <a:gd name="GluePoint4Y" fmla="*/ 3 h 5"/>
                  <a:gd name="GluePoint5X" fmla="*/ 25 w 28"/>
                  <a:gd name="GluePoint5Y" fmla="*/ 1 h 5"/>
                  <a:gd name="GluePoint6X" fmla="*/ 8 w 28"/>
                  <a:gd name="GluePoint6Y" fmla="*/ 0 h 5"/>
                  <a:gd name="GluePoint7X" fmla="*/ 0 w 28"/>
                  <a:gd name="GluePoint7Y" fmla="*/ 1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28" h="5">
                    <a:moveTo>
                      <a:pt x="0" y="1"/>
                    </a:moveTo>
                    <a:lnTo>
                      <a:pt x="0" y="3"/>
                    </a:lnTo>
                    <a:lnTo>
                      <a:pt x="14" y="5"/>
                    </a:lnTo>
                    <a:lnTo>
                      <a:pt x="28" y="3"/>
                    </a:lnTo>
                    <a:lnTo>
                      <a:pt x="25" y="1"/>
                    </a:lnTo>
                    <a:lnTo>
                      <a:pt x="8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89" name="Freeform 442"/>
              <p:cNvSpPr/>
              <p:nvPr/>
            </p:nvSpPr>
            <p:spPr>
              <a:xfrm>
                <a:off x="3654360" y="1076400"/>
                <a:ext cx="42480" cy="612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6120"/>
                  <a:gd name="textAreaBottom" fmla="*/ 6480 h 6120"/>
                  <a:gd name="GluePoint1X" fmla="*/ 27 w 27"/>
                  <a:gd name="GluePoint1Y" fmla="*/ 1 h 4"/>
                  <a:gd name="GluePoint2X" fmla="*/ 24 w 27"/>
                  <a:gd name="GluePoint2Y" fmla="*/ 3 h 4"/>
                  <a:gd name="GluePoint3X" fmla="*/ 27 w 27"/>
                  <a:gd name="GluePoint3Y" fmla="*/ 4 h 4"/>
                  <a:gd name="GluePoint4X" fmla="*/ 24 w 27"/>
                  <a:gd name="GluePoint4Y" fmla="*/ 4 h 4"/>
                  <a:gd name="GluePoint5X" fmla="*/ 13 w 27"/>
                  <a:gd name="GluePoint5Y" fmla="*/ 1 h 4"/>
                  <a:gd name="GluePoint6X" fmla="*/ 3 w 27"/>
                  <a:gd name="GluePoint6Y" fmla="*/ 1 h 4"/>
                  <a:gd name="GluePoint7X" fmla="*/ 0 w 27"/>
                  <a:gd name="GluePoint7Y" fmla="*/ 1 h 4"/>
                  <a:gd name="GluePoint8X" fmla="*/ 14 w 27"/>
                  <a:gd name="GluePoint8Y" fmla="*/ 0 h 4"/>
                  <a:gd name="GluePoint9X" fmla="*/ 27 w 27"/>
                  <a:gd name="GluePoint9Y" fmla="*/ 1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4">
                    <a:moveTo>
                      <a:pt x="27" y="1"/>
                    </a:moveTo>
                    <a:lnTo>
                      <a:pt x="24" y="3"/>
                    </a:lnTo>
                    <a:lnTo>
                      <a:pt x="27" y="4"/>
                    </a:lnTo>
                    <a:lnTo>
                      <a:pt x="24" y="4"/>
                    </a:lnTo>
                    <a:lnTo>
                      <a:pt x="1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4" y="0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90" name="Freeform 443"/>
              <p:cNvSpPr/>
              <p:nvPr/>
            </p:nvSpPr>
            <p:spPr>
              <a:xfrm>
                <a:off x="3654360" y="1081080"/>
                <a:ext cx="39240" cy="14040"/>
              </a:xfrm>
              <a:custGeom>
                <a:avLst/>
                <a:gdLst>
                  <a:gd name="textAreaLeft" fmla="*/ 0 w 39240"/>
                  <a:gd name="textAreaRight" fmla="*/ 39600 w 39240"/>
                  <a:gd name="textAreaTop" fmla="*/ 0 h 14040"/>
                  <a:gd name="textAreaBottom" fmla="*/ 14400 h 14040"/>
                  <a:gd name="GluePoint1X" fmla="*/ 16 w 25"/>
                  <a:gd name="GluePoint1Y" fmla="*/ 1 h 9"/>
                  <a:gd name="GluePoint2X" fmla="*/ 25 w 25"/>
                  <a:gd name="GluePoint2Y" fmla="*/ 5 h 9"/>
                  <a:gd name="GluePoint3X" fmla="*/ 25 w 25"/>
                  <a:gd name="GluePoint3Y" fmla="*/ 6 h 9"/>
                  <a:gd name="GluePoint4X" fmla="*/ 17 w 25"/>
                  <a:gd name="GluePoint4Y" fmla="*/ 6 h 9"/>
                  <a:gd name="GluePoint5X" fmla="*/ 22 w 25"/>
                  <a:gd name="GluePoint5Y" fmla="*/ 8 h 9"/>
                  <a:gd name="GluePoint6X" fmla="*/ 22 w 25"/>
                  <a:gd name="GluePoint6Y" fmla="*/ 9 h 9"/>
                  <a:gd name="GluePoint7X" fmla="*/ 20 w 25"/>
                  <a:gd name="GluePoint7Y" fmla="*/ 9 h 9"/>
                  <a:gd name="GluePoint8X" fmla="*/ 5 w 25"/>
                  <a:gd name="GluePoint8Y" fmla="*/ 5 h 9"/>
                  <a:gd name="GluePoint9X" fmla="*/ 0 w 25"/>
                  <a:gd name="GluePoint9Y" fmla="*/ 3 h 9"/>
                  <a:gd name="GluePoint10X" fmla="*/ 0 w 25"/>
                  <a:gd name="GluePoint10Y" fmla="*/ 0 h 9"/>
                  <a:gd name="GluePoint11X" fmla="*/ 11 w 25"/>
                  <a:gd name="GluePoint11Y" fmla="*/ 0 h 9"/>
                  <a:gd name="GluePoint12X" fmla="*/ 16 w 25"/>
                  <a:gd name="GluePoint12Y" fmla="*/ 1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5" h="9">
                    <a:moveTo>
                      <a:pt x="16" y="1"/>
                    </a:moveTo>
                    <a:lnTo>
                      <a:pt x="25" y="5"/>
                    </a:lnTo>
                    <a:lnTo>
                      <a:pt x="25" y="6"/>
                    </a:lnTo>
                    <a:lnTo>
                      <a:pt x="17" y="6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91" name="Freeform 444"/>
              <p:cNvSpPr/>
              <p:nvPr/>
            </p:nvSpPr>
            <p:spPr>
              <a:xfrm>
                <a:off x="3581280" y="1122480"/>
                <a:ext cx="43920" cy="12240"/>
              </a:xfrm>
              <a:custGeom>
                <a:avLst/>
                <a:gdLst>
                  <a:gd name="textAreaLeft" fmla="*/ 0 w 43920"/>
                  <a:gd name="textAreaRight" fmla="*/ 44280 w 43920"/>
                  <a:gd name="textAreaTop" fmla="*/ 0 h 12240"/>
                  <a:gd name="textAreaBottom" fmla="*/ 12600 h 12240"/>
                  <a:gd name="GluePoint1X" fmla="*/ 28 w 28"/>
                  <a:gd name="GluePoint1Y" fmla="*/ 1 h 8"/>
                  <a:gd name="GluePoint2X" fmla="*/ 28 w 28"/>
                  <a:gd name="GluePoint2Y" fmla="*/ 4 h 8"/>
                  <a:gd name="GluePoint3X" fmla="*/ 27 w 28"/>
                  <a:gd name="GluePoint3Y" fmla="*/ 6 h 8"/>
                  <a:gd name="GluePoint4X" fmla="*/ 0 w 28"/>
                  <a:gd name="GluePoint4Y" fmla="*/ 8 h 8"/>
                  <a:gd name="GluePoint5X" fmla="*/ 0 w 28"/>
                  <a:gd name="GluePoint5Y" fmla="*/ 4 h 8"/>
                  <a:gd name="GluePoint6X" fmla="*/ 11 w 28"/>
                  <a:gd name="GluePoint6Y" fmla="*/ 1 h 8"/>
                  <a:gd name="GluePoint7X" fmla="*/ 25 w 28"/>
                  <a:gd name="GluePoint7Y" fmla="*/ 0 h 8"/>
                  <a:gd name="GluePoint8X" fmla="*/ 28 w 28"/>
                  <a:gd name="GluePoint8Y" fmla="*/ 1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8" h="8">
                    <a:moveTo>
                      <a:pt x="28" y="1"/>
                    </a:moveTo>
                    <a:lnTo>
                      <a:pt x="28" y="4"/>
                    </a:lnTo>
                    <a:lnTo>
                      <a:pt x="27" y="6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1" y="1"/>
                    </a:lnTo>
                    <a:lnTo>
                      <a:pt x="25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92" name="Freeform 445"/>
              <p:cNvSpPr/>
              <p:nvPr/>
            </p:nvSpPr>
            <p:spPr>
              <a:xfrm>
                <a:off x="3616200" y="1225440"/>
                <a:ext cx="201240" cy="78840"/>
              </a:xfrm>
              <a:custGeom>
                <a:avLst/>
                <a:gdLst>
                  <a:gd name="textAreaLeft" fmla="*/ 0 w 201240"/>
                  <a:gd name="textAreaRight" fmla="*/ 201600 w 201240"/>
                  <a:gd name="textAreaTop" fmla="*/ 0 h 78840"/>
                  <a:gd name="textAreaBottom" fmla="*/ 79200 h 78840"/>
                  <a:gd name="GluePoint1X" fmla="*/ 35 w 127"/>
                  <a:gd name="GluePoint1Y" fmla="*/ 42 h 50"/>
                  <a:gd name="GluePoint2X" fmla="*/ 17 w 127"/>
                  <a:gd name="GluePoint2Y" fmla="*/ 39 h 50"/>
                  <a:gd name="GluePoint3X" fmla="*/ 29 w 127"/>
                  <a:gd name="GluePoint3Y" fmla="*/ 37 h 50"/>
                  <a:gd name="GluePoint4X" fmla="*/ 25 w 127"/>
                  <a:gd name="GluePoint4Y" fmla="*/ 36 h 50"/>
                  <a:gd name="GluePoint5X" fmla="*/ 25 w 127"/>
                  <a:gd name="GluePoint5Y" fmla="*/ 33 h 50"/>
                  <a:gd name="GluePoint6X" fmla="*/ 5 w 127"/>
                  <a:gd name="GluePoint6Y" fmla="*/ 28 h 50"/>
                  <a:gd name="GluePoint7X" fmla="*/ 19 w 127"/>
                  <a:gd name="GluePoint7Y" fmla="*/ 23 h 50"/>
                  <a:gd name="GluePoint8X" fmla="*/ 32 w 127"/>
                  <a:gd name="GluePoint8Y" fmla="*/ 21 h 50"/>
                  <a:gd name="GluePoint9X" fmla="*/ 22 w 127"/>
                  <a:gd name="GluePoint9Y" fmla="*/ 21 h 50"/>
                  <a:gd name="GluePoint10X" fmla="*/ 27 w 127"/>
                  <a:gd name="GluePoint10Y" fmla="*/ 17 h 50"/>
                  <a:gd name="GluePoint11X" fmla="*/ 19 w 127"/>
                  <a:gd name="GluePoint11Y" fmla="*/ 15 h 50"/>
                  <a:gd name="GluePoint12X" fmla="*/ 0 w 127"/>
                  <a:gd name="GluePoint12Y" fmla="*/ 18 h 50"/>
                  <a:gd name="GluePoint13X" fmla="*/ 8 w 127"/>
                  <a:gd name="GluePoint13Y" fmla="*/ 15 h 50"/>
                  <a:gd name="GluePoint14X" fmla="*/ 5 w 127"/>
                  <a:gd name="GluePoint14Y" fmla="*/ 12 h 50"/>
                  <a:gd name="GluePoint15X" fmla="*/ 16 w 127"/>
                  <a:gd name="GluePoint15Y" fmla="*/ 15 h 50"/>
                  <a:gd name="GluePoint16X" fmla="*/ 16 w 127"/>
                  <a:gd name="GluePoint16Y" fmla="*/ 12 h 50"/>
                  <a:gd name="GluePoint17X" fmla="*/ 13 w 127"/>
                  <a:gd name="GluePoint17Y" fmla="*/ 10 h 50"/>
                  <a:gd name="GluePoint18X" fmla="*/ 13 w 127"/>
                  <a:gd name="GluePoint18Y" fmla="*/ 9 h 50"/>
                  <a:gd name="GluePoint19X" fmla="*/ 14 w 127"/>
                  <a:gd name="GluePoint19Y" fmla="*/ 9 h 50"/>
                  <a:gd name="GluePoint20X" fmla="*/ 19 w 127"/>
                  <a:gd name="GluePoint20Y" fmla="*/ 7 h 50"/>
                  <a:gd name="GluePoint21X" fmla="*/ 22 w 127"/>
                  <a:gd name="GluePoint21Y" fmla="*/ 9 h 50"/>
                  <a:gd name="GluePoint22X" fmla="*/ 24 w 127"/>
                  <a:gd name="GluePoint22Y" fmla="*/ 10 h 50"/>
                  <a:gd name="GluePoint23X" fmla="*/ 27 w 127"/>
                  <a:gd name="GluePoint23Y" fmla="*/ 10 h 50"/>
                  <a:gd name="GluePoint24X" fmla="*/ 21 w 127"/>
                  <a:gd name="GluePoint24Y" fmla="*/ 5 h 50"/>
                  <a:gd name="GluePoint25X" fmla="*/ 25 w 127"/>
                  <a:gd name="GluePoint25Y" fmla="*/ 5 h 50"/>
                  <a:gd name="GluePoint26X" fmla="*/ 19 w 127"/>
                  <a:gd name="GluePoint26Y" fmla="*/ 4 h 50"/>
                  <a:gd name="GluePoint27X" fmla="*/ 27 w 127"/>
                  <a:gd name="GluePoint27Y" fmla="*/ 2 h 50"/>
                  <a:gd name="GluePoint28X" fmla="*/ 37 w 127"/>
                  <a:gd name="GluePoint28Y" fmla="*/ 10 h 50"/>
                  <a:gd name="GluePoint29X" fmla="*/ 38 w 127"/>
                  <a:gd name="GluePoint29Y" fmla="*/ 12 h 50"/>
                  <a:gd name="GluePoint30X" fmla="*/ 37 w 127"/>
                  <a:gd name="GluePoint30Y" fmla="*/ 15 h 50"/>
                  <a:gd name="GluePoint31X" fmla="*/ 38 w 127"/>
                  <a:gd name="GluePoint31Y" fmla="*/ 15 h 50"/>
                  <a:gd name="GluePoint32X" fmla="*/ 37 w 127"/>
                  <a:gd name="GluePoint32Y" fmla="*/ 18 h 50"/>
                  <a:gd name="GluePoint33X" fmla="*/ 38 w 127"/>
                  <a:gd name="GluePoint33Y" fmla="*/ 21 h 50"/>
                  <a:gd name="GluePoint34X" fmla="*/ 43 w 127"/>
                  <a:gd name="GluePoint34Y" fmla="*/ 18 h 50"/>
                  <a:gd name="GluePoint35X" fmla="*/ 48 w 127"/>
                  <a:gd name="GluePoint35Y" fmla="*/ 17 h 50"/>
                  <a:gd name="GluePoint36X" fmla="*/ 51 w 127"/>
                  <a:gd name="GluePoint36Y" fmla="*/ 12 h 50"/>
                  <a:gd name="GluePoint37X" fmla="*/ 51 w 127"/>
                  <a:gd name="GluePoint37Y" fmla="*/ 7 h 50"/>
                  <a:gd name="GluePoint38X" fmla="*/ 60 w 127"/>
                  <a:gd name="GluePoint38Y" fmla="*/ 10 h 50"/>
                  <a:gd name="GluePoint39X" fmla="*/ 70 w 127"/>
                  <a:gd name="GluePoint39Y" fmla="*/ 7 h 50"/>
                  <a:gd name="GluePoint40X" fmla="*/ 76 w 127"/>
                  <a:gd name="GluePoint40Y" fmla="*/ 12 h 50"/>
                  <a:gd name="GluePoint41X" fmla="*/ 78 w 127"/>
                  <a:gd name="GluePoint41Y" fmla="*/ 7 h 50"/>
                  <a:gd name="GluePoint42X" fmla="*/ 84 w 127"/>
                  <a:gd name="GluePoint42Y" fmla="*/ 9 h 50"/>
                  <a:gd name="GluePoint43X" fmla="*/ 95 w 127"/>
                  <a:gd name="GluePoint43Y" fmla="*/ 7 h 50"/>
                  <a:gd name="GluePoint44X" fmla="*/ 98 w 127"/>
                  <a:gd name="GluePoint44Y" fmla="*/ 0 h 50"/>
                  <a:gd name="GluePoint45X" fmla="*/ 103 w 127"/>
                  <a:gd name="GluePoint45Y" fmla="*/ 5 h 50"/>
                  <a:gd name="GluePoint46X" fmla="*/ 116 w 127"/>
                  <a:gd name="GluePoint46Y" fmla="*/ 4 h 50"/>
                  <a:gd name="GluePoint47X" fmla="*/ 110 w 127"/>
                  <a:gd name="GluePoint47Y" fmla="*/ 7 h 50"/>
                  <a:gd name="GluePoint48X" fmla="*/ 114 w 127"/>
                  <a:gd name="GluePoint48Y" fmla="*/ 9 h 50"/>
                  <a:gd name="GluePoint49X" fmla="*/ 114 w 127"/>
                  <a:gd name="GluePoint49Y" fmla="*/ 13 h 50"/>
                  <a:gd name="GluePoint50X" fmla="*/ 119 w 127"/>
                  <a:gd name="GluePoint50Y" fmla="*/ 15 h 50"/>
                  <a:gd name="GluePoint51X" fmla="*/ 122 w 127"/>
                  <a:gd name="GluePoint51Y" fmla="*/ 13 h 50"/>
                  <a:gd name="GluePoint52X" fmla="*/ 124 w 127"/>
                  <a:gd name="GluePoint52Y" fmla="*/ 20 h 50"/>
                  <a:gd name="GluePoint53X" fmla="*/ 127 w 127"/>
                  <a:gd name="GluePoint53Y" fmla="*/ 21 h 50"/>
                  <a:gd name="GluePoint54X" fmla="*/ 124 w 127"/>
                  <a:gd name="GluePoint54Y" fmla="*/ 26 h 50"/>
                  <a:gd name="GluePoint55X" fmla="*/ 114 w 127"/>
                  <a:gd name="GluePoint55Y" fmla="*/ 31 h 50"/>
                  <a:gd name="GluePoint56X" fmla="*/ 110 w 127"/>
                  <a:gd name="GluePoint56Y" fmla="*/ 36 h 50"/>
                  <a:gd name="GluePoint57X" fmla="*/ 105 w 127"/>
                  <a:gd name="GluePoint57Y" fmla="*/ 36 h 50"/>
                  <a:gd name="GluePoint58X" fmla="*/ 84 w 127"/>
                  <a:gd name="GluePoint58Y" fmla="*/ 41 h 50"/>
                  <a:gd name="GluePoint59X" fmla="*/ 64 w 127"/>
                  <a:gd name="GluePoint59Y" fmla="*/ 5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127" h="50">
                    <a:moveTo>
                      <a:pt x="48" y="47"/>
                    </a:moveTo>
                    <a:lnTo>
                      <a:pt x="35" y="42"/>
                    </a:lnTo>
                    <a:lnTo>
                      <a:pt x="17" y="42"/>
                    </a:lnTo>
                    <a:lnTo>
                      <a:pt x="17" y="39"/>
                    </a:lnTo>
                    <a:lnTo>
                      <a:pt x="21" y="41"/>
                    </a:lnTo>
                    <a:lnTo>
                      <a:pt x="29" y="37"/>
                    </a:lnTo>
                    <a:lnTo>
                      <a:pt x="29" y="34"/>
                    </a:lnTo>
                    <a:lnTo>
                      <a:pt x="25" y="36"/>
                    </a:lnTo>
                    <a:lnTo>
                      <a:pt x="30" y="31"/>
                    </a:lnTo>
                    <a:lnTo>
                      <a:pt x="25" y="33"/>
                    </a:lnTo>
                    <a:lnTo>
                      <a:pt x="21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19" y="23"/>
                    </a:lnTo>
                    <a:lnTo>
                      <a:pt x="29" y="25"/>
                    </a:lnTo>
                    <a:lnTo>
                      <a:pt x="32" y="21"/>
                    </a:lnTo>
                    <a:lnTo>
                      <a:pt x="29" y="23"/>
                    </a:lnTo>
                    <a:lnTo>
                      <a:pt x="22" y="21"/>
                    </a:lnTo>
                    <a:lnTo>
                      <a:pt x="32" y="18"/>
                    </a:lnTo>
                    <a:lnTo>
                      <a:pt x="27" y="17"/>
                    </a:lnTo>
                    <a:lnTo>
                      <a:pt x="24" y="15"/>
                    </a:lnTo>
                    <a:lnTo>
                      <a:pt x="19" y="15"/>
                    </a:lnTo>
                    <a:lnTo>
                      <a:pt x="10" y="18"/>
                    </a:lnTo>
                    <a:lnTo>
                      <a:pt x="0" y="18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2"/>
                    </a:lnTo>
                    <a:lnTo>
                      <a:pt x="11" y="15"/>
                    </a:lnTo>
                    <a:lnTo>
                      <a:pt x="16" y="15"/>
                    </a:lnTo>
                    <a:lnTo>
                      <a:pt x="14" y="13"/>
                    </a:lnTo>
                    <a:lnTo>
                      <a:pt x="16" y="12"/>
                    </a:lnTo>
                    <a:lnTo>
                      <a:pt x="10" y="12"/>
                    </a:lnTo>
                    <a:lnTo>
                      <a:pt x="13" y="10"/>
                    </a:lnTo>
                    <a:lnTo>
                      <a:pt x="10" y="9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14" y="9"/>
                    </a:lnTo>
                    <a:lnTo>
                      <a:pt x="13" y="7"/>
                    </a:lnTo>
                    <a:lnTo>
                      <a:pt x="19" y="7"/>
                    </a:lnTo>
                    <a:lnTo>
                      <a:pt x="19" y="10"/>
                    </a:lnTo>
                    <a:lnTo>
                      <a:pt x="22" y="9"/>
                    </a:lnTo>
                    <a:lnTo>
                      <a:pt x="24" y="12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7" y="10"/>
                    </a:lnTo>
                    <a:lnTo>
                      <a:pt x="25" y="9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5" y="5"/>
                    </a:lnTo>
                    <a:lnTo>
                      <a:pt x="24" y="4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27" y="2"/>
                    </a:lnTo>
                    <a:lnTo>
                      <a:pt x="38" y="9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8" y="12"/>
                    </a:lnTo>
                    <a:lnTo>
                      <a:pt x="35" y="13"/>
                    </a:lnTo>
                    <a:lnTo>
                      <a:pt x="37" y="15"/>
                    </a:lnTo>
                    <a:lnTo>
                      <a:pt x="37" y="17"/>
                    </a:lnTo>
                    <a:lnTo>
                      <a:pt x="38" y="15"/>
                    </a:lnTo>
                    <a:lnTo>
                      <a:pt x="38" y="17"/>
                    </a:lnTo>
                    <a:lnTo>
                      <a:pt x="37" y="18"/>
                    </a:lnTo>
                    <a:lnTo>
                      <a:pt x="38" y="18"/>
                    </a:lnTo>
                    <a:lnTo>
                      <a:pt x="38" y="21"/>
                    </a:lnTo>
                    <a:lnTo>
                      <a:pt x="40" y="18"/>
                    </a:lnTo>
                    <a:lnTo>
                      <a:pt x="43" y="18"/>
                    </a:lnTo>
                    <a:lnTo>
                      <a:pt x="44" y="15"/>
                    </a:lnTo>
                    <a:lnTo>
                      <a:pt x="48" y="17"/>
                    </a:lnTo>
                    <a:lnTo>
                      <a:pt x="49" y="15"/>
                    </a:lnTo>
                    <a:lnTo>
                      <a:pt x="51" y="12"/>
                    </a:lnTo>
                    <a:lnTo>
                      <a:pt x="49" y="7"/>
                    </a:lnTo>
                    <a:lnTo>
                      <a:pt x="51" y="7"/>
                    </a:lnTo>
                    <a:lnTo>
                      <a:pt x="59" y="13"/>
                    </a:lnTo>
                    <a:lnTo>
                      <a:pt x="60" y="10"/>
                    </a:lnTo>
                    <a:lnTo>
                      <a:pt x="60" y="9"/>
                    </a:lnTo>
                    <a:lnTo>
                      <a:pt x="70" y="7"/>
                    </a:lnTo>
                    <a:lnTo>
                      <a:pt x="75" y="15"/>
                    </a:lnTo>
                    <a:lnTo>
                      <a:pt x="76" y="12"/>
                    </a:lnTo>
                    <a:lnTo>
                      <a:pt x="75" y="7"/>
                    </a:lnTo>
                    <a:lnTo>
                      <a:pt x="78" y="7"/>
                    </a:lnTo>
                    <a:lnTo>
                      <a:pt x="81" y="9"/>
                    </a:lnTo>
                    <a:lnTo>
                      <a:pt x="84" y="9"/>
                    </a:lnTo>
                    <a:lnTo>
                      <a:pt x="86" y="7"/>
                    </a:lnTo>
                    <a:lnTo>
                      <a:pt x="95" y="7"/>
                    </a:lnTo>
                    <a:lnTo>
                      <a:pt x="95" y="2"/>
                    </a:lnTo>
                    <a:lnTo>
                      <a:pt x="98" y="0"/>
                    </a:lnTo>
                    <a:lnTo>
                      <a:pt x="103" y="4"/>
                    </a:lnTo>
                    <a:lnTo>
                      <a:pt x="103" y="5"/>
                    </a:lnTo>
                    <a:lnTo>
                      <a:pt x="106" y="7"/>
                    </a:lnTo>
                    <a:lnTo>
                      <a:pt x="116" y="4"/>
                    </a:lnTo>
                    <a:lnTo>
                      <a:pt x="118" y="4"/>
                    </a:lnTo>
                    <a:lnTo>
                      <a:pt x="110" y="7"/>
                    </a:lnTo>
                    <a:lnTo>
                      <a:pt x="111" y="9"/>
                    </a:lnTo>
                    <a:lnTo>
                      <a:pt x="114" y="9"/>
                    </a:lnTo>
                    <a:lnTo>
                      <a:pt x="116" y="10"/>
                    </a:lnTo>
                    <a:lnTo>
                      <a:pt x="114" y="13"/>
                    </a:lnTo>
                    <a:lnTo>
                      <a:pt x="119" y="13"/>
                    </a:lnTo>
                    <a:lnTo>
                      <a:pt x="119" y="15"/>
                    </a:lnTo>
                    <a:lnTo>
                      <a:pt x="122" y="15"/>
                    </a:lnTo>
                    <a:lnTo>
                      <a:pt x="122" y="13"/>
                    </a:lnTo>
                    <a:lnTo>
                      <a:pt x="125" y="18"/>
                    </a:lnTo>
                    <a:lnTo>
                      <a:pt x="124" y="20"/>
                    </a:lnTo>
                    <a:lnTo>
                      <a:pt x="125" y="21"/>
                    </a:lnTo>
                    <a:lnTo>
                      <a:pt x="127" y="21"/>
                    </a:lnTo>
                    <a:lnTo>
                      <a:pt x="127" y="23"/>
                    </a:lnTo>
                    <a:lnTo>
                      <a:pt x="124" y="26"/>
                    </a:lnTo>
                    <a:lnTo>
                      <a:pt x="116" y="29"/>
                    </a:lnTo>
                    <a:lnTo>
                      <a:pt x="114" y="31"/>
                    </a:lnTo>
                    <a:lnTo>
                      <a:pt x="119" y="29"/>
                    </a:lnTo>
                    <a:lnTo>
                      <a:pt x="110" y="36"/>
                    </a:lnTo>
                    <a:lnTo>
                      <a:pt x="105" y="33"/>
                    </a:lnTo>
                    <a:lnTo>
                      <a:pt x="105" y="36"/>
                    </a:lnTo>
                    <a:lnTo>
                      <a:pt x="92" y="41"/>
                    </a:lnTo>
                    <a:lnTo>
                      <a:pt x="84" y="41"/>
                    </a:lnTo>
                    <a:lnTo>
                      <a:pt x="71" y="49"/>
                    </a:lnTo>
                    <a:lnTo>
                      <a:pt x="64" y="50"/>
                    </a:lnTo>
                    <a:lnTo>
                      <a:pt x="48" y="4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93" name="Freeform 446"/>
              <p:cNvSpPr/>
              <p:nvPr/>
            </p:nvSpPr>
            <p:spPr>
              <a:xfrm>
                <a:off x="2930400" y="866880"/>
                <a:ext cx="955440" cy="522000"/>
              </a:xfrm>
              <a:custGeom>
                <a:avLst/>
                <a:gdLst>
                  <a:gd name="textAreaLeft" fmla="*/ 0 w 955440"/>
                  <a:gd name="textAreaRight" fmla="*/ 955800 w 955440"/>
                  <a:gd name="textAreaTop" fmla="*/ 0 h 522000"/>
                  <a:gd name="textAreaBottom" fmla="*/ 522360 h 522000"/>
                  <a:gd name="GluePoint1X" fmla="*/ 189 w 602"/>
                  <a:gd name="GluePoint1Y" fmla="*/ 328 h 329"/>
                  <a:gd name="GluePoint2X" fmla="*/ 156 w 602"/>
                  <a:gd name="GluePoint2Y" fmla="*/ 318 h 329"/>
                  <a:gd name="GluePoint3X" fmla="*/ 135 w 602"/>
                  <a:gd name="GluePoint3Y" fmla="*/ 305 h 329"/>
                  <a:gd name="GluePoint4X" fmla="*/ 121 w 602"/>
                  <a:gd name="GluePoint4Y" fmla="*/ 284 h 329"/>
                  <a:gd name="GluePoint5X" fmla="*/ 129 w 602"/>
                  <a:gd name="GluePoint5Y" fmla="*/ 259 h 329"/>
                  <a:gd name="GluePoint6X" fmla="*/ 110 w 602"/>
                  <a:gd name="GluePoint6Y" fmla="*/ 251 h 329"/>
                  <a:gd name="GluePoint7X" fmla="*/ 108 w 602"/>
                  <a:gd name="GluePoint7Y" fmla="*/ 233 h 329"/>
                  <a:gd name="GluePoint8X" fmla="*/ 106 w 602"/>
                  <a:gd name="GluePoint8Y" fmla="*/ 215 h 329"/>
                  <a:gd name="GluePoint9X" fmla="*/ 140 w 602"/>
                  <a:gd name="GluePoint9Y" fmla="*/ 201 h 329"/>
                  <a:gd name="GluePoint10X" fmla="*/ 157 w 602"/>
                  <a:gd name="GluePoint10Y" fmla="*/ 186 h 329"/>
                  <a:gd name="GluePoint11X" fmla="*/ 137 w 602"/>
                  <a:gd name="GluePoint11Y" fmla="*/ 172 h 329"/>
                  <a:gd name="GluePoint12X" fmla="*/ 162 w 602"/>
                  <a:gd name="GluePoint12Y" fmla="*/ 165 h 329"/>
                  <a:gd name="GluePoint13X" fmla="*/ 157 w 602"/>
                  <a:gd name="GluePoint13Y" fmla="*/ 151 h 329"/>
                  <a:gd name="GluePoint14X" fmla="*/ 114 w 602"/>
                  <a:gd name="GluePoint14Y" fmla="*/ 151 h 329"/>
                  <a:gd name="GluePoint15X" fmla="*/ 129 w 602"/>
                  <a:gd name="GluePoint15Y" fmla="*/ 127 h 329"/>
                  <a:gd name="GluePoint16X" fmla="*/ 125 w 602"/>
                  <a:gd name="GluePoint16Y" fmla="*/ 109 h 329"/>
                  <a:gd name="GluePoint17X" fmla="*/ 98 w 602"/>
                  <a:gd name="GluePoint17Y" fmla="*/ 91 h 329"/>
                  <a:gd name="GluePoint18X" fmla="*/ 24 w 602"/>
                  <a:gd name="GluePoint18Y" fmla="*/ 90 h 329"/>
                  <a:gd name="GluePoint19X" fmla="*/ 60 w 602"/>
                  <a:gd name="GluePoint19Y" fmla="*/ 74 h 329"/>
                  <a:gd name="GluePoint20X" fmla="*/ 21 w 602"/>
                  <a:gd name="GluePoint20Y" fmla="*/ 69 h 329"/>
                  <a:gd name="GluePoint21X" fmla="*/ 16 w 602"/>
                  <a:gd name="GluePoint21Y" fmla="*/ 56 h 329"/>
                  <a:gd name="GluePoint22X" fmla="*/ 95 w 602"/>
                  <a:gd name="GluePoint22Y" fmla="*/ 40 h 329"/>
                  <a:gd name="GluePoint23X" fmla="*/ 98 w 602"/>
                  <a:gd name="GluePoint23Y" fmla="*/ 30 h 329"/>
                  <a:gd name="GluePoint24X" fmla="*/ 179 w 602"/>
                  <a:gd name="GluePoint24Y" fmla="*/ 22 h 329"/>
                  <a:gd name="GluePoint25X" fmla="*/ 253 w 602"/>
                  <a:gd name="GluePoint25Y" fmla="*/ 17 h 329"/>
                  <a:gd name="GluePoint26X" fmla="*/ 308 w 602"/>
                  <a:gd name="GluePoint26Y" fmla="*/ 13 h 329"/>
                  <a:gd name="GluePoint27X" fmla="*/ 300 w 602"/>
                  <a:gd name="GluePoint27Y" fmla="*/ 8 h 329"/>
                  <a:gd name="GluePoint28X" fmla="*/ 356 w 602"/>
                  <a:gd name="GluePoint28Y" fmla="*/ 6 h 329"/>
                  <a:gd name="GluePoint29X" fmla="*/ 394 w 602"/>
                  <a:gd name="GluePoint29Y" fmla="*/ 0 h 329"/>
                  <a:gd name="GluePoint30X" fmla="*/ 410 w 602"/>
                  <a:gd name="GluePoint30Y" fmla="*/ 6 h 329"/>
                  <a:gd name="GluePoint31X" fmla="*/ 481 w 602"/>
                  <a:gd name="GluePoint31Y" fmla="*/ 6 h 329"/>
                  <a:gd name="GluePoint32X" fmla="*/ 400 w 602"/>
                  <a:gd name="GluePoint32Y" fmla="*/ 19 h 329"/>
                  <a:gd name="GluePoint33X" fmla="*/ 507 w 602"/>
                  <a:gd name="GluePoint33Y" fmla="*/ 16 h 329"/>
                  <a:gd name="GluePoint34X" fmla="*/ 532 w 602"/>
                  <a:gd name="GluePoint34Y" fmla="*/ 22 h 329"/>
                  <a:gd name="GluePoint35X" fmla="*/ 577 w 602"/>
                  <a:gd name="GluePoint35Y" fmla="*/ 29 h 329"/>
                  <a:gd name="GluePoint36X" fmla="*/ 523 w 602"/>
                  <a:gd name="GluePoint36Y" fmla="*/ 42 h 329"/>
                  <a:gd name="GluePoint37X" fmla="*/ 529 w 602"/>
                  <a:gd name="GluePoint37Y" fmla="*/ 48 h 329"/>
                  <a:gd name="GluePoint38X" fmla="*/ 503 w 602"/>
                  <a:gd name="GluePoint38Y" fmla="*/ 69 h 329"/>
                  <a:gd name="GluePoint39X" fmla="*/ 534 w 602"/>
                  <a:gd name="GluePoint39Y" fmla="*/ 74 h 329"/>
                  <a:gd name="GluePoint40X" fmla="*/ 507 w 602"/>
                  <a:gd name="GluePoint40Y" fmla="*/ 88 h 329"/>
                  <a:gd name="GluePoint41X" fmla="*/ 503 w 602"/>
                  <a:gd name="GluePoint41Y" fmla="*/ 101 h 329"/>
                  <a:gd name="GluePoint42X" fmla="*/ 489 w 602"/>
                  <a:gd name="GluePoint42Y" fmla="*/ 117 h 329"/>
                  <a:gd name="GluePoint43X" fmla="*/ 443 w 602"/>
                  <a:gd name="GluePoint43Y" fmla="*/ 128 h 329"/>
                  <a:gd name="GluePoint44X" fmla="*/ 451 w 602"/>
                  <a:gd name="GluePoint44Y" fmla="*/ 136 h 329"/>
                  <a:gd name="GluePoint45X" fmla="*/ 475 w 602"/>
                  <a:gd name="GluePoint45Y" fmla="*/ 154 h 329"/>
                  <a:gd name="GluePoint46X" fmla="*/ 469 w 602"/>
                  <a:gd name="GluePoint46Y" fmla="*/ 169 h 329"/>
                  <a:gd name="GluePoint47X" fmla="*/ 437 w 602"/>
                  <a:gd name="GluePoint47Y" fmla="*/ 154 h 329"/>
                  <a:gd name="GluePoint48X" fmla="*/ 399 w 602"/>
                  <a:gd name="GluePoint48Y" fmla="*/ 169 h 329"/>
                  <a:gd name="GluePoint49X" fmla="*/ 462 w 602"/>
                  <a:gd name="GluePoint49Y" fmla="*/ 177 h 329"/>
                  <a:gd name="GluePoint50X" fmla="*/ 432 w 602"/>
                  <a:gd name="GluePoint50Y" fmla="*/ 191 h 329"/>
                  <a:gd name="GluePoint51X" fmla="*/ 376 w 602"/>
                  <a:gd name="GluePoint51Y" fmla="*/ 204 h 329"/>
                  <a:gd name="GluePoint52X" fmla="*/ 354 w 602"/>
                  <a:gd name="GluePoint52Y" fmla="*/ 196 h 329"/>
                  <a:gd name="GluePoint53X" fmla="*/ 338 w 602"/>
                  <a:gd name="GluePoint53Y" fmla="*/ 212 h 329"/>
                  <a:gd name="GluePoint54X" fmla="*/ 311 w 602"/>
                  <a:gd name="GluePoint54Y" fmla="*/ 230 h 329"/>
                  <a:gd name="GluePoint55X" fmla="*/ 286 w 602"/>
                  <a:gd name="GluePoint55Y" fmla="*/ 236 h 329"/>
                  <a:gd name="GluePoint56X" fmla="*/ 272 w 602"/>
                  <a:gd name="GluePoint56Y" fmla="*/ 238 h 329"/>
                  <a:gd name="GluePoint57X" fmla="*/ 248 w 602"/>
                  <a:gd name="GluePoint57Y" fmla="*/ 251 h 329"/>
                  <a:gd name="GluePoint58X" fmla="*/ 229 w 602"/>
                  <a:gd name="GluePoint58Y" fmla="*/ 270 h 329"/>
                  <a:gd name="GluePoint59X" fmla="*/ 216 w 602"/>
                  <a:gd name="GluePoint59Y" fmla="*/ 280 h 3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602" h="329">
                    <a:moveTo>
                      <a:pt x="221" y="281"/>
                    </a:moveTo>
                    <a:lnTo>
                      <a:pt x="224" y="281"/>
                    </a:lnTo>
                    <a:lnTo>
                      <a:pt x="222" y="283"/>
                    </a:lnTo>
                    <a:lnTo>
                      <a:pt x="219" y="284"/>
                    </a:lnTo>
                    <a:lnTo>
                      <a:pt x="211" y="284"/>
                    </a:lnTo>
                    <a:lnTo>
                      <a:pt x="206" y="288"/>
                    </a:lnTo>
                    <a:lnTo>
                      <a:pt x="210" y="288"/>
                    </a:lnTo>
                    <a:lnTo>
                      <a:pt x="211" y="291"/>
                    </a:lnTo>
                    <a:lnTo>
                      <a:pt x="210" y="300"/>
                    </a:lnTo>
                    <a:lnTo>
                      <a:pt x="200" y="308"/>
                    </a:lnTo>
                    <a:lnTo>
                      <a:pt x="195" y="320"/>
                    </a:lnTo>
                    <a:lnTo>
                      <a:pt x="189" y="323"/>
                    </a:lnTo>
                    <a:lnTo>
                      <a:pt x="189" y="328"/>
                    </a:lnTo>
                    <a:lnTo>
                      <a:pt x="178" y="328"/>
                    </a:lnTo>
                    <a:lnTo>
                      <a:pt x="178" y="325"/>
                    </a:lnTo>
                    <a:lnTo>
                      <a:pt x="170" y="329"/>
                    </a:lnTo>
                    <a:lnTo>
                      <a:pt x="165" y="326"/>
                    </a:lnTo>
                    <a:lnTo>
                      <a:pt x="170" y="320"/>
                    </a:lnTo>
                    <a:lnTo>
                      <a:pt x="165" y="323"/>
                    </a:lnTo>
                    <a:lnTo>
                      <a:pt x="167" y="318"/>
                    </a:lnTo>
                    <a:lnTo>
                      <a:pt x="165" y="318"/>
                    </a:lnTo>
                    <a:lnTo>
                      <a:pt x="162" y="321"/>
                    </a:lnTo>
                    <a:lnTo>
                      <a:pt x="160" y="318"/>
                    </a:lnTo>
                    <a:lnTo>
                      <a:pt x="165" y="317"/>
                    </a:lnTo>
                    <a:lnTo>
                      <a:pt x="165" y="313"/>
                    </a:lnTo>
                    <a:lnTo>
                      <a:pt x="156" y="318"/>
                    </a:lnTo>
                    <a:lnTo>
                      <a:pt x="156" y="318"/>
                    </a:lnTo>
                    <a:lnTo>
                      <a:pt x="156" y="317"/>
                    </a:lnTo>
                    <a:lnTo>
                      <a:pt x="164" y="313"/>
                    </a:lnTo>
                    <a:lnTo>
                      <a:pt x="159" y="313"/>
                    </a:lnTo>
                    <a:lnTo>
                      <a:pt x="160" y="312"/>
                    </a:lnTo>
                    <a:lnTo>
                      <a:pt x="132" y="317"/>
                    </a:lnTo>
                    <a:lnTo>
                      <a:pt x="140" y="313"/>
                    </a:lnTo>
                    <a:lnTo>
                      <a:pt x="133" y="310"/>
                    </a:lnTo>
                    <a:lnTo>
                      <a:pt x="130" y="310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24" y="307"/>
                    </a:lnTo>
                    <a:lnTo>
                      <a:pt x="135" y="305"/>
                    </a:lnTo>
                    <a:lnTo>
                      <a:pt x="122" y="305"/>
                    </a:lnTo>
                    <a:lnTo>
                      <a:pt x="127" y="302"/>
                    </a:lnTo>
                    <a:lnTo>
                      <a:pt x="122" y="299"/>
                    </a:lnTo>
                    <a:lnTo>
                      <a:pt x="129" y="296"/>
                    </a:lnTo>
                    <a:lnTo>
                      <a:pt x="121" y="297"/>
                    </a:lnTo>
                    <a:lnTo>
                      <a:pt x="121" y="296"/>
                    </a:lnTo>
                    <a:lnTo>
                      <a:pt x="122" y="296"/>
                    </a:lnTo>
                    <a:lnTo>
                      <a:pt x="121" y="294"/>
                    </a:lnTo>
                    <a:lnTo>
                      <a:pt x="124" y="294"/>
                    </a:lnTo>
                    <a:lnTo>
                      <a:pt x="119" y="292"/>
                    </a:lnTo>
                    <a:lnTo>
                      <a:pt x="121" y="291"/>
                    </a:lnTo>
                    <a:lnTo>
                      <a:pt x="118" y="289"/>
                    </a:lnTo>
                    <a:lnTo>
                      <a:pt x="121" y="284"/>
                    </a:lnTo>
                    <a:lnTo>
                      <a:pt x="118" y="286"/>
                    </a:lnTo>
                    <a:lnTo>
                      <a:pt x="118" y="283"/>
                    </a:lnTo>
                    <a:lnTo>
                      <a:pt x="114" y="281"/>
                    </a:lnTo>
                    <a:lnTo>
                      <a:pt x="111" y="278"/>
                    </a:lnTo>
                    <a:lnTo>
                      <a:pt x="111" y="275"/>
                    </a:lnTo>
                    <a:lnTo>
                      <a:pt x="108" y="272"/>
                    </a:lnTo>
                    <a:lnTo>
                      <a:pt x="111" y="270"/>
                    </a:lnTo>
                    <a:lnTo>
                      <a:pt x="110" y="270"/>
                    </a:lnTo>
                    <a:lnTo>
                      <a:pt x="111" y="267"/>
                    </a:lnTo>
                    <a:lnTo>
                      <a:pt x="111" y="265"/>
                    </a:lnTo>
                    <a:lnTo>
                      <a:pt x="118" y="262"/>
                    </a:lnTo>
                    <a:lnTo>
                      <a:pt x="119" y="260"/>
                    </a:lnTo>
                    <a:lnTo>
                      <a:pt x="129" y="259"/>
                    </a:lnTo>
                    <a:lnTo>
                      <a:pt x="122" y="257"/>
                    </a:lnTo>
                    <a:lnTo>
                      <a:pt x="125" y="255"/>
                    </a:lnTo>
                    <a:lnTo>
                      <a:pt x="132" y="257"/>
                    </a:lnTo>
                    <a:lnTo>
                      <a:pt x="130" y="254"/>
                    </a:lnTo>
                    <a:lnTo>
                      <a:pt x="125" y="254"/>
                    </a:lnTo>
                    <a:lnTo>
                      <a:pt x="122" y="255"/>
                    </a:lnTo>
                    <a:lnTo>
                      <a:pt x="118" y="255"/>
                    </a:lnTo>
                    <a:lnTo>
                      <a:pt x="110" y="262"/>
                    </a:lnTo>
                    <a:lnTo>
                      <a:pt x="105" y="262"/>
                    </a:lnTo>
                    <a:lnTo>
                      <a:pt x="108" y="255"/>
                    </a:lnTo>
                    <a:lnTo>
                      <a:pt x="111" y="254"/>
                    </a:lnTo>
                    <a:lnTo>
                      <a:pt x="108" y="254"/>
                    </a:lnTo>
                    <a:lnTo>
                      <a:pt x="110" y="251"/>
                    </a:lnTo>
                    <a:lnTo>
                      <a:pt x="108" y="251"/>
                    </a:lnTo>
                    <a:lnTo>
                      <a:pt x="110" y="247"/>
                    </a:lnTo>
                    <a:lnTo>
                      <a:pt x="110" y="246"/>
                    </a:lnTo>
                    <a:lnTo>
                      <a:pt x="106" y="247"/>
                    </a:lnTo>
                    <a:lnTo>
                      <a:pt x="106" y="246"/>
                    </a:lnTo>
                    <a:lnTo>
                      <a:pt x="111" y="244"/>
                    </a:lnTo>
                    <a:lnTo>
                      <a:pt x="106" y="243"/>
                    </a:lnTo>
                    <a:lnTo>
                      <a:pt x="106" y="239"/>
                    </a:lnTo>
                    <a:lnTo>
                      <a:pt x="102" y="241"/>
                    </a:lnTo>
                    <a:lnTo>
                      <a:pt x="106" y="236"/>
                    </a:lnTo>
                    <a:lnTo>
                      <a:pt x="103" y="238"/>
                    </a:lnTo>
                    <a:lnTo>
                      <a:pt x="102" y="235"/>
                    </a:lnTo>
                    <a:lnTo>
                      <a:pt x="108" y="233"/>
                    </a:lnTo>
                    <a:lnTo>
                      <a:pt x="102" y="233"/>
                    </a:lnTo>
                    <a:lnTo>
                      <a:pt x="103" y="231"/>
                    </a:lnTo>
                    <a:lnTo>
                      <a:pt x="102" y="230"/>
                    </a:lnTo>
                    <a:lnTo>
                      <a:pt x="103" y="226"/>
                    </a:lnTo>
                    <a:lnTo>
                      <a:pt x="108" y="228"/>
                    </a:lnTo>
                    <a:lnTo>
                      <a:pt x="105" y="226"/>
                    </a:lnTo>
                    <a:lnTo>
                      <a:pt x="110" y="223"/>
                    </a:lnTo>
                    <a:lnTo>
                      <a:pt x="111" y="222"/>
                    </a:lnTo>
                    <a:lnTo>
                      <a:pt x="105" y="222"/>
                    </a:lnTo>
                    <a:lnTo>
                      <a:pt x="106" y="220"/>
                    </a:lnTo>
                    <a:lnTo>
                      <a:pt x="103" y="218"/>
                    </a:lnTo>
                    <a:lnTo>
                      <a:pt x="103" y="217"/>
                    </a:lnTo>
                    <a:lnTo>
                      <a:pt x="106" y="215"/>
                    </a:lnTo>
                    <a:lnTo>
                      <a:pt x="106" y="214"/>
                    </a:lnTo>
                    <a:lnTo>
                      <a:pt x="111" y="212"/>
                    </a:lnTo>
                    <a:lnTo>
                      <a:pt x="108" y="212"/>
                    </a:lnTo>
                    <a:lnTo>
                      <a:pt x="111" y="210"/>
                    </a:lnTo>
                    <a:lnTo>
                      <a:pt x="113" y="207"/>
                    </a:lnTo>
                    <a:lnTo>
                      <a:pt x="119" y="206"/>
                    </a:lnTo>
                    <a:lnTo>
                      <a:pt x="116" y="204"/>
                    </a:lnTo>
                    <a:lnTo>
                      <a:pt x="143" y="204"/>
                    </a:lnTo>
                    <a:lnTo>
                      <a:pt x="138" y="201"/>
                    </a:lnTo>
                    <a:lnTo>
                      <a:pt x="141" y="199"/>
                    </a:lnTo>
                    <a:lnTo>
                      <a:pt x="141" y="199"/>
                    </a:lnTo>
                    <a:lnTo>
                      <a:pt x="138" y="198"/>
                    </a:lnTo>
                    <a:lnTo>
                      <a:pt x="140" y="201"/>
                    </a:lnTo>
                    <a:lnTo>
                      <a:pt x="127" y="202"/>
                    </a:lnTo>
                    <a:lnTo>
                      <a:pt x="122" y="201"/>
                    </a:lnTo>
                    <a:lnTo>
                      <a:pt x="122" y="199"/>
                    </a:lnTo>
                    <a:lnTo>
                      <a:pt x="127" y="196"/>
                    </a:lnTo>
                    <a:lnTo>
                      <a:pt x="143" y="196"/>
                    </a:lnTo>
                    <a:lnTo>
                      <a:pt x="146" y="194"/>
                    </a:lnTo>
                    <a:lnTo>
                      <a:pt x="143" y="193"/>
                    </a:lnTo>
                    <a:lnTo>
                      <a:pt x="146" y="193"/>
                    </a:lnTo>
                    <a:lnTo>
                      <a:pt x="146" y="191"/>
                    </a:lnTo>
                    <a:lnTo>
                      <a:pt x="148" y="188"/>
                    </a:lnTo>
                    <a:lnTo>
                      <a:pt x="156" y="189"/>
                    </a:lnTo>
                    <a:lnTo>
                      <a:pt x="154" y="188"/>
                    </a:lnTo>
                    <a:lnTo>
                      <a:pt x="157" y="186"/>
                    </a:lnTo>
                    <a:lnTo>
                      <a:pt x="157" y="185"/>
                    </a:lnTo>
                    <a:lnTo>
                      <a:pt x="152" y="186"/>
                    </a:lnTo>
                    <a:lnTo>
                      <a:pt x="149" y="186"/>
                    </a:lnTo>
                    <a:lnTo>
                      <a:pt x="151" y="183"/>
                    </a:lnTo>
                    <a:lnTo>
                      <a:pt x="154" y="183"/>
                    </a:lnTo>
                    <a:lnTo>
                      <a:pt x="154" y="181"/>
                    </a:lnTo>
                    <a:lnTo>
                      <a:pt x="157" y="180"/>
                    </a:lnTo>
                    <a:lnTo>
                      <a:pt x="157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2" y="175"/>
                    </a:lnTo>
                    <a:lnTo>
                      <a:pt x="140" y="173"/>
                    </a:lnTo>
                    <a:lnTo>
                      <a:pt x="137" y="172"/>
                    </a:lnTo>
                    <a:lnTo>
                      <a:pt x="125" y="170"/>
                    </a:lnTo>
                    <a:lnTo>
                      <a:pt x="121" y="165"/>
                    </a:lnTo>
                    <a:lnTo>
                      <a:pt x="127" y="164"/>
                    </a:lnTo>
                    <a:lnTo>
                      <a:pt x="140" y="164"/>
                    </a:lnTo>
                    <a:lnTo>
                      <a:pt x="149" y="169"/>
                    </a:lnTo>
                    <a:lnTo>
                      <a:pt x="160" y="170"/>
                    </a:lnTo>
                    <a:lnTo>
                      <a:pt x="160" y="169"/>
                    </a:lnTo>
                    <a:lnTo>
                      <a:pt x="157" y="169"/>
                    </a:lnTo>
                    <a:lnTo>
                      <a:pt x="156" y="167"/>
                    </a:lnTo>
                    <a:lnTo>
                      <a:pt x="159" y="167"/>
                    </a:lnTo>
                    <a:lnTo>
                      <a:pt x="159" y="167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2" y="164"/>
                    </a:lnTo>
                    <a:lnTo>
                      <a:pt x="152" y="161"/>
                    </a:lnTo>
                    <a:lnTo>
                      <a:pt x="157" y="161"/>
                    </a:lnTo>
                    <a:lnTo>
                      <a:pt x="157" y="161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49" y="159"/>
                    </a:lnTo>
                    <a:lnTo>
                      <a:pt x="156" y="156"/>
                    </a:lnTo>
                    <a:lnTo>
                      <a:pt x="146" y="159"/>
                    </a:lnTo>
                    <a:lnTo>
                      <a:pt x="151" y="156"/>
                    </a:lnTo>
                    <a:lnTo>
                      <a:pt x="154" y="154"/>
                    </a:lnTo>
                    <a:lnTo>
                      <a:pt x="143" y="154"/>
                    </a:lnTo>
                    <a:lnTo>
                      <a:pt x="157" y="151"/>
                    </a:lnTo>
                    <a:lnTo>
                      <a:pt x="143" y="151"/>
                    </a:lnTo>
                    <a:lnTo>
                      <a:pt x="146" y="148"/>
                    </a:lnTo>
                    <a:lnTo>
                      <a:pt x="143" y="149"/>
                    </a:lnTo>
                    <a:lnTo>
                      <a:pt x="141" y="146"/>
                    </a:lnTo>
                    <a:lnTo>
                      <a:pt x="140" y="149"/>
                    </a:lnTo>
                    <a:lnTo>
                      <a:pt x="132" y="151"/>
                    </a:lnTo>
                    <a:lnTo>
                      <a:pt x="133" y="153"/>
                    </a:lnTo>
                    <a:lnTo>
                      <a:pt x="132" y="154"/>
                    </a:lnTo>
                    <a:lnTo>
                      <a:pt x="125" y="156"/>
                    </a:lnTo>
                    <a:lnTo>
                      <a:pt x="119" y="154"/>
                    </a:lnTo>
                    <a:lnTo>
                      <a:pt x="118" y="154"/>
                    </a:lnTo>
                    <a:lnTo>
                      <a:pt x="114" y="153"/>
                    </a:lnTo>
                    <a:lnTo>
                      <a:pt x="114" y="151"/>
                    </a:lnTo>
                    <a:lnTo>
                      <a:pt x="118" y="149"/>
                    </a:lnTo>
                    <a:lnTo>
                      <a:pt x="122" y="148"/>
                    </a:lnTo>
                    <a:lnTo>
                      <a:pt x="119" y="146"/>
                    </a:lnTo>
                    <a:lnTo>
                      <a:pt x="130" y="141"/>
                    </a:lnTo>
                    <a:lnTo>
                      <a:pt x="130" y="140"/>
                    </a:lnTo>
                    <a:lnTo>
                      <a:pt x="132" y="140"/>
                    </a:lnTo>
                    <a:lnTo>
                      <a:pt x="133" y="136"/>
                    </a:lnTo>
                    <a:lnTo>
                      <a:pt x="137" y="135"/>
                    </a:lnTo>
                    <a:lnTo>
                      <a:pt x="127" y="132"/>
                    </a:lnTo>
                    <a:lnTo>
                      <a:pt x="132" y="130"/>
                    </a:lnTo>
                    <a:lnTo>
                      <a:pt x="130" y="128"/>
                    </a:lnTo>
                    <a:lnTo>
                      <a:pt x="135" y="127"/>
                    </a:lnTo>
                    <a:lnTo>
                      <a:pt x="129" y="127"/>
                    </a:lnTo>
                    <a:lnTo>
                      <a:pt x="132" y="125"/>
                    </a:lnTo>
                    <a:lnTo>
                      <a:pt x="127" y="124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2" y="120"/>
                    </a:lnTo>
                    <a:lnTo>
                      <a:pt x="129" y="119"/>
                    </a:lnTo>
                    <a:lnTo>
                      <a:pt x="130" y="117"/>
                    </a:lnTo>
                    <a:lnTo>
                      <a:pt x="127" y="117"/>
                    </a:lnTo>
                    <a:lnTo>
                      <a:pt x="130" y="114"/>
                    </a:lnTo>
                    <a:lnTo>
                      <a:pt x="125" y="114"/>
                    </a:lnTo>
                    <a:lnTo>
                      <a:pt x="125" y="112"/>
                    </a:lnTo>
                    <a:lnTo>
                      <a:pt x="132" y="111"/>
                    </a:lnTo>
                    <a:lnTo>
                      <a:pt x="125" y="109"/>
                    </a:lnTo>
                    <a:lnTo>
                      <a:pt x="125" y="107"/>
                    </a:lnTo>
                    <a:lnTo>
                      <a:pt x="127" y="106"/>
                    </a:lnTo>
                    <a:lnTo>
                      <a:pt x="118" y="103"/>
                    </a:lnTo>
                    <a:lnTo>
                      <a:pt x="118" y="99"/>
                    </a:lnTo>
                    <a:lnTo>
                      <a:pt x="114" y="99"/>
                    </a:lnTo>
                    <a:lnTo>
                      <a:pt x="119" y="96"/>
                    </a:lnTo>
                    <a:lnTo>
                      <a:pt x="118" y="95"/>
                    </a:lnTo>
                    <a:lnTo>
                      <a:pt x="114" y="95"/>
                    </a:lnTo>
                    <a:lnTo>
                      <a:pt x="113" y="93"/>
                    </a:lnTo>
                    <a:lnTo>
                      <a:pt x="106" y="93"/>
                    </a:lnTo>
                    <a:lnTo>
                      <a:pt x="108" y="91"/>
                    </a:lnTo>
                    <a:lnTo>
                      <a:pt x="100" y="90"/>
                    </a:lnTo>
                    <a:lnTo>
                      <a:pt x="98" y="91"/>
                    </a:lnTo>
                    <a:lnTo>
                      <a:pt x="97" y="90"/>
                    </a:lnTo>
                    <a:lnTo>
                      <a:pt x="76" y="87"/>
                    </a:lnTo>
                    <a:lnTo>
                      <a:pt x="70" y="90"/>
                    </a:lnTo>
                    <a:lnTo>
                      <a:pt x="68" y="87"/>
                    </a:lnTo>
                    <a:lnTo>
                      <a:pt x="52" y="91"/>
                    </a:lnTo>
                    <a:lnTo>
                      <a:pt x="49" y="90"/>
                    </a:lnTo>
                    <a:lnTo>
                      <a:pt x="52" y="88"/>
                    </a:lnTo>
                    <a:lnTo>
                      <a:pt x="48" y="87"/>
                    </a:lnTo>
                    <a:lnTo>
                      <a:pt x="44" y="90"/>
                    </a:lnTo>
                    <a:lnTo>
                      <a:pt x="38" y="88"/>
                    </a:lnTo>
                    <a:lnTo>
                      <a:pt x="33" y="90"/>
                    </a:lnTo>
                    <a:lnTo>
                      <a:pt x="40" y="93"/>
                    </a:lnTo>
                    <a:lnTo>
                      <a:pt x="24" y="90"/>
                    </a:lnTo>
                    <a:lnTo>
                      <a:pt x="13" y="85"/>
                    </a:lnTo>
                    <a:lnTo>
                      <a:pt x="30" y="82"/>
                    </a:lnTo>
                    <a:lnTo>
                      <a:pt x="13" y="80"/>
                    </a:lnTo>
                    <a:lnTo>
                      <a:pt x="13" y="80"/>
                    </a:lnTo>
                    <a:lnTo>
                      <a:pt x="19" y="77"/>
                    </a:lnTo>
                    <a:lnTo>
                      <a:pt x="17" y="77"/>
                    </a:lnTo>
                    <a:lnTo>
                      <a:pt x="11" y="80"/>
                    </a:lnTo>
                    <a:lnTo>
                      <a:pt x="6" y="80"/>
                    </a:lnTo>
                    <a:lnTo>
                      <a:pt x="0" y="79"/>
                    </a:lnTo>
                    <a:lnTo>
                      <a:pt x="2" y="77"/>
                    </a:lnTo>
                    <a:lnTo>
                      <a:pt x="14" y="74"/>
                    </a:lnTo>
                    <a:lnTo>
                      <a:pt x="52" y="75"/>
                    </a:lnTo>
                    <a:lnTo>
                      <a:pt x="60" y="74"/>
                    </a:lnTo>
                    <a:lnTo>
                      <a:pt x="56" y="72"/>
                    </a:lnTo>
                    <a:lnTo>
                      <a:pt x="62" y="70"/>
                    </a:lnTo>
                    <a:lnTo>
                      <a:pt x="64" y="70"/>
                    </a:lnTo>
                    <a:lnTo>
                      <a:pt x="62" y="69"/>
                    </a:lnTo>
                    <a:lnTo>
                      <a:pt x="56" y="69"/>
                    </a:lnTo>
                    <a:lnTo>
                      <a:pt x="56" y="69"/>
                    </a:lnTo>
                    <a:lnTo>
                      <a:pt x="57" y="67"/>
                    </a:lnTo>
                    <a:lnTo>
                      <a:pt x="44" y="70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0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7" y="67"/>
                    </a:lnTo>
                    <a:lnTo>
                      <a:pt x="17" y="69"/>
                    </a:lnTo>
                    <a:lnTo>
                      <a:pt x="24" y="66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3" y="66"/>
                    </a:lnTo>
                    <a:lnTo>
                      <a:pt x="3" y="66"/>
                    </a:lnTo>
                    <a:lnTo>
                      <a:pt x="5" y="64"/>
                    </a:lnTo>
                    <a:lnTo>
                      <a:pt x="0" y="62"/>
                    </a:lnTo>
                    <a:lnTo>
                      <a:pt x="5" y="61"/>
                    </a:lnTo>
                    <a:lnTo>
                      <a:pt x="3" y="59"/>
                    </a:lnTo>
                    <a:lnTo>
                      <a:pt x="6" y="58"/>
                    </a:lnTo>
                    <a:lnTo>
                      <a:pt x="16" y="56"/>
                    </a:lnTo>
                    <a:lnTo>
                      <a:pt x="24" y="56"/>
                    </a:lnTo>
                    <a:lnTo>
                      <a:pt x="27" y="54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51" y="51"/>
                    </a:lnTo>
                    <a:lnTo>
                      <a:pt x="67" y="50"/>
                    </a:lnTo>
                    <a:lnTo>
                      <a:pt x="78" y="51"/>
                    </a:lnTo>
                    <a:lnTo>
                      <a:pt x="94" y="45"/>
                    </a:lnTo>
                    <a:lnTo>
                      <a:pt x="94" y="43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102" y="42"/>
                    </a:lnTo>
                    <a:lnTo>
                      <a:pt x="95" y="40"/>
                    </a:lnTo>
                    <a:lnTo>
                      <a:pt x="110" y="38"/>
                    </a:lnTo>
                    <a:lnTo>
                      <a:pt x="106" y="37"/>
                    </a:lnTo>
                    <a:lnTo>
                      <a:pt x="102" y="38"/>
                    </a:lnTo>
                    <a:lnTo>
                      <a:pt x="94" y="38"/>
                    </a:lnTo>
                    <a:lnTo>
                      <a:pt x="87" y="40"/>
                    </a:lnTo>
                    <a:lnTo>
                      <a:pt x="84" y="38"/>
                    </a:lnTo>
                    <a:lnTo>
                      <a:pt x="76" y="38"/>
                    </a:lnTo>
                    <a:lnTo>
                      <a:pt x="73" y="37"/>
                    </a:lnTo>
                    <a:lnTo>
                      <a:pt x="75" y="35"/>
                    </a:lnTo>
                    <a:lnTo>
                      <a:pt x="83" y="34"/>
                    </a:lnTo>
                    <a:lnTo>
                      <a:pt x="87" y="32"/>
                    </a:lnTo>
                    <a:lnTo>
                      <a:pt x="98" y="32"/>
                    </a:lnTo>
                    <a:lnTo>
                      <a:pt x="98" y="30"/>
                    </a:lnTo>
                    <a:lnTo>
                      <a:pt x="116" y="25"/>
                    </a:lnTo>
                    <a:lnTo>
                      <a:pt x="124" y="25"/>
                    </a:lnTo>
                    <a:lnTo>
                      <a:pt x="135" y="27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6" y="22"/>
                    </a:lnTo>
                    <a:lnTo>
                      <a:pt x="143" y="19"/>
                    </a:lnTo>
                    <a:lnTo>
                      <a:pt x="156" y="17"/>
                    </a:lnTo>
                    <a:lnTo>
                      <a:pt x="165" y="19"/>
                    </a:lnTo>
                    <a:lnTo>
                      <a:pt x="167" y="21"/>
                    </a:lnTo>
                    <a:lnTo>
                      <a:pt x="179" y="24"/>
                    </a:lnTo>
                    <a:lnTo>
                      <a:pt x="181" y="22"/>
                    </a:lnTo>
                    <a:lnTo>
                      <a:pt x="179" y="22"/>
                    </a:lnTo>
                    <a:lnTo>
                      <a:pt x="162" y="17"/>
                    </a:lnTo>
                    <a:lnTo>
                      <a:pt x="211" y="13"/>
                    </a:lnTo>
                    <a:lnTo>
                      <a:pt x="216" y="16"/>
                    </a:lnTo>
                    <a:lnTo>
                      <a:pt x="218" y="17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22" y="19"/>
                    </a:lnTo>
                    <a:lnTo>
                      <a:pt x="222" y="17"/>
                    </a:lnTo>
                    <a:lnTo>
                      <a:pt x="248" y="21"/>
                    </a:lnTo>
                    <a:lnTo>
                      <a:pt x="240" y="17"/>
                    </a:lnTo>
                    <a:lnTo>
                      <a:pt x="253" y="17"/>
                    </a:lnTo>
                    <a:lnTo>
                      <a:pt x="243" y="14"/>
                    </a:lnTo>
                    <a:lnTo>
                      <a:pt x="245" y="13"/>
                    </a:lnTo>
                    <a:lnTo>
                      <a:pt x="241" y="11"/>
                    </a:lnTo>
                    <a:lnTo>
                      <a:pt x="243" y="11"/>
                    </a:lnTo>
                    <a:lnTo>
                      <a:pt x="260" y="11"/>
                    </a:lnTo>
                    <a:lnTo>
                      <a:pt x="272" y="14"/>
                    </a:lnTo>
                    <a:lnTo>
                      <a:pt x="281" y="16"/>
                    </a:lnTo>
                    <a:lnTo>
                      <a:pt x="295" y="19"/>
                    </a:lnTo>
                    <a:lnTo>
                      <a:pt x="300" y="19"/>
                    </a:lnTo>
                    <a:lnTo>
                      <a:pt x="294" y="17"/>
                    </a:lnTo>
                    <a:lnTo>
                      <a:pt x="300" y="14"/>
                    </a:lnTo>
                    <a:lnTo>
                      <a:pt x="307" y="13"/>
                    </a:lnTo>
                    <a:lnTo>
                      <a:pt x="308" y="13"/>
                    </a:lnTo>
                    <a:lnTo>
                      <a:pt x="294" y="9"/>
                    </a:lnTo>
                    <a:lnTo>
                      <a:pt x="326" y="9"/>
                    </a:lnTo>
                    <a:lnTo>
                      <a:pt x="324" y="13"/>
                    </a:lnTo>
                    <a:lnTo>
                      <a:pt x="326" y="11"/>
                    </a:lnTo>
                    <a:lnTo>
                      <a:pt x="326" y="9"/>
                    </a:lnTo>
                    <a:lnTo>
                      <a:pt x="327" y="9"/>
                    </a:lnTo>
                    <a:lnTo>
                      <a:pt x="341" y="13"/>
                    </a:lnTo>
                    <a:lnTo>
                      <a:pt x="343" y="11"/>
                    </a:lnTo>
                    <a:lnTo>
                      <a:pt x="341" y="11"/>
                    </a:lnTo>
                    <a:lnTo>
                      <a:pt x="343" y="9"/>
                    </a:lnTo>
                    <a:lnTo>
                      <a:pt x="334" y="9"/>
                    </a:lnTo>
                    <a:lnTo>
                      <a:pt x="303" y="8"/>
                    </a:lnTo>
                    <a:lnTo>
                      <a:pt x="300" y="8"/>
                    </a:lnTo>
                    <a:lnTo>
                      <a:pt x="302" y="6"/>
                    </a:lnTo>
                    <a:lnTo>
                      <a:pt x="299" y="6"/>
                    </a:lnTo>
                    <a:lnTo>
                      <a:pt x="295" y="5"/>
                    </a:lnTo>
                    <a:lnTo>
                      <a:pt x="297" y="5"/>
                    </a:lnTo>
                    <a:lnTo>
                      <a:pt x="310" y="5"/>
                    </a:lnTo>
                    <a:lnTo>
                      <a:pt x="321" y="3"/>
                    </a:lnTo>
                    <a:lnTo>
                      <a:pt x="329" y="5"/>
                    </a:lnTo>
                    <a:lnTo>
                      <a:pt x="327" y="6"/>
                    </a:lnTo>
                    <a:lnTo>
                      <a:pt x="349" y="8"/>
                    </a:lnTo>
                    <a:lnTo>
                      <a:pt x="354" y="9"/>
                    </a:lnTo>
                    <a:lnTo>
                      <a:pt x="356" y="8"/>
                    </a:lnTo>
                    <a:lnTo>
                      <a:pt x="351" y="6"/>
                    </a:lnTo>
                    <a:lnTo>
                      <a:pt x="356" y="6"/>
                    </a:lnTo>
                    <a:lnTo>
                      <a:pt x="370" y="5"/>
                    </a:lnTo>
                    <a:lnTo>
                      <a:pt x="356" y="5"/>
                    </a:lnTo>
                    <a:lnTo>
                      <a:pt x="354" y="5"/>
                    </a:lnTo>
                    <a:lnTo>
                      <a:pt x="356" y="3"/>
                    </a:lnTo>
                    <a:lnTo>
                      <a:pt x="356" y="3"/>
                    </a:lnTo>
                    <a:lnTo>
                      <a:pt x="357" y="3"/>
                    </a:lnTo>
                    <a:lnTo>
                      <a:pt x="357" y="1"/>
                    </a:lnTo>
                    <a:lnTo>
                      <a:pt x="364" y="1"/>
                    </a:lnTo>
                    <a:lnTo>
                      <a:pt x="367" y="1"/>
                    </a:lnTo>
                    <a:lnTo>
                      <a:pt x="378" y="3"/>
                    </a:lnTo>
                    <a:lnTo>
                      <a:pt x="373" y="1"/>
                    </a:lnTo>
                    <a:lnTo>
                      <a:pt x="380" y="1"/>
                    </a:lnTo>
                    <a:lnTo>
                      <a:pt x="394" y="0"/>
                    </a:lnTo>
                    <a:lnTo>
                      <a:pt x="400" y="1"/>
                    </a:lnTo>
                    <a:lnTo>
                      <a:pt x="399" y="1"/>
                    </a:lnTo>
                    <a:lnTo>
                      <a:pt x="403" y="0"/>
                    </a:lnTo>
                    <a:lnTo>
                      <a:pt x="430" y="0"/>
                    </a:lnTo>
                    <a:lnTo>
                      <a:pt x="446" y="1"/>
                    </a:lnTo>
                    <a:lnTo>
                      <a:pt x="445" y="1"/>
                    </a:lnTo>
                    <a:lnTo>
                      <a:pt x="446" y="3"/>
                    </a:lnTo>
                    <a:lnTo>
                      <a:pt x="467" y="1"/>
                    </a:lnTo>
                    <a:lnTo>
                      <a:pt x="475" y="3"/>
                    </a:lnTo>
                    <a:lnTo>
                      <a:pt x="470" y="5"/>
                    </a:lnTo>
                    <a:lnTo>
                      <a:pt x="429" y="5"/>
                    </a:lnTo>
                    <a:lnTo>
                      <a:pt x="415" y="6"/>
                    </a:lnTo>
                    <a:lnTo>
                      <a:pt x="410" y="6"/>
                    </a:lnTo>
                    <a:lnTo>
                      <a:pt x="384" y="8"/>
                    </a:lnTo>
                    <a:lnTo>
                      <a:pt x="384" y="8"/>
                    </a:lnTo>
                    <a:lnTo>
                      <a:pt x="391" y="8"/>
                    </a:lnTo>
                    <a:lnTo>
                      <a:pt x="395" y="8"/>
                    </a:lnTo>
                    <a:lnTo>
                      <a:pt x="395" y="8"/>
                    </a:lnTo>
                    <a:lnTo>
                      <a:pt x="402" y="8"/>
                    </a:lnTo>
                    <a:lnTo>
                      <a:pt x="416" y="8"/>
                    </a:lnTo>
                    <a:lnTo>
                      <a:pt x="434" y="5"/>
                    </a:lnTo>
                    <a:lnTo>
                      <a:pt x="448" y="6"/>
                    </a:lnTo>
                    <a:lnTo>
                      <a:pt x="448" y="6"/>
                    </a:lnTo>
                    <a:lnTo>
                      <a:pt x="480" y="5"/>
                    </a:lnTo>
                    <a:lnTo>
                      <a:pt x="483" y="6"/>
                    </a:lnTo>
                    <a:lnTo>
                      <a:pt x="481" y="6"/>
                    </a:lnTo>
                    <a:lnTo>
                      <a:pt x="484" y="6"/>
                    </a:lnTo>
                    <a:lnTo>
                      <a:pt x="483" y="6"/>
                    </a:lnTo>
                    <a:lnTo>
                      <a:pt x="469" y="9"/>
                    </a:lnTo>
                    <a:lnTo>
                      <a:pt x="491" y="8"/>
                    </a:lnTo>
                    <a:lnTo>
                      <a:pt x="491" y="9"/>
                    </a:lnTo>
                    <a:lnTo>
                      <a:pt x="497" y="8"/>
                    </a:lnTo>
                    <a:lnTo>
                      <a:pt x="505" y="8"/>
                    </a:lnTo>
                    <a:lnTo>
                      <a:pt x="516" y="11"/>
                    </a:lnTo>
                    <a:lnTo>
                      <a:pt x="502" y="14"/>
                    </a:lnTo>
                    <a:lnTo>
                      <a:pt x="476" y="16"/>
                    </a:lnTo>
                    <a:lnTo>
                      <a:pt x="427" y="16"/>
                    </a:lnTo>
                    <a:lnTo>
                      <a:pt x="402" y="19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442" y="17"/>
                    </a:lnTo>
                    <a:lnTo>
                      <a:pt x="470" y="17"/>
                    </a:lnTo>
                    <a:lnTo>
                      <a:pt x="475" y="17"/>
                    </a:lnTo>
                    <a:lnTo>
                      <a:pt x="475" y="19"/>
                    </a:lnTo>
                    <a:lnTo>
                      <a:pt x="456" y="22"/>
                    </a:lnTo>
                    <a:lnTo>
                      <a:pt x="454" y="22"/>
                    </a:lnTo>
                    <a:lnTo>
                      <a:pt x="459" y="24"/>
                    </a:lnTo>
                    <a:lnTo>
                      <a:pt x="488" y="21"/>
                    </a:lnTo>
                    <a:lnTo>
                      <a:pt x="489" y="19"/>
                    </a:lnTo>
                    <a:lnTo>
                      <a:pt x="488" y="17"/>
                    </a:lnTo>
                    <a:lnTo>
                      <a:pt x="491" y="17"/>
                    </a:lnTo>
                    <a:lnTo>
                      <a:pt x="507" y="16"/>
                    </a:lnTo>
                    <a:lnTo>
                      <a:pt x="508" y="19"/>
                    </a:lnTo>
                    <a:lnTo>
                      <a:pt x="507" y="22"/>
                    </a:lnTo>
                    <a:lnTo>
                      <a:pt x="502" y="24"/>
                    </a:lnTo>
                    <a:lnTo>
                      <a:pt x="500" y="25"/>
                    </a:lnTo>
                    <a:lnTo>
                      <a:pt x="481" y="34"/>
                    </a:lnTo>
                    <a:lnTo>
                      <a:pt x="491" y="32"/>
                    </a:lnTo>
                    <a:lnTo>
                      <a:pt x="494" y="30"/>
                    </a:lnTo>
                    <a:lnTo>
                      <a:pt x="492" y="29"/>
                    </a:lnTo>
                    <a:lnTo>
                      <a:pt x="499" y="29"/>
                    </a:lnTo>
                    <a:lnTo>
                      <a:pt x="519" y="22"/>
                    </a:lnTo>
                    <a:lnTo>
                      <a:pt x="529" y="21"/>
                    </a:lnTo>
                    <a:lnTo>
                      <a:pt x="526" y="22"/>
                    </a:lnTo>
                    <a:lnTo>
                      <a:pt x="532" y="22"/>
                    </a:lnTo>
                    <a:lnTo>
                      <a:pt x="546" y="22"/>
                    </a:lnTo>
                    <a:lnTo>
                      <a:pt x="546" y="22"/>
                    </a:lnTo>
                    <a:lnTo>
                      <a:pt x="551" y="21"/>
                    </a:lnTo>
                    <a:lnTo>
                      <a:pt x="550" y="19"/>
                    </a:lnTo>
                    <a:lnTo>
                      <a:pt x="553" y="19"/>
                    </a:lnTo>
                    <a:lnTo>
                      <a:pt x="554" y="19"/>
                    </a:lnTo>
                    <a:lnTo>
                      <a:pt x="577" y="17"/>
                    </a:lnTo>
                    <a:lnTo>
                      <a:pt x="597" y="19"/>
                    </a:lnTo>
                    <a:lnTo>
                      <a:pt x="602" y="21"/>
                    </a:lnTo>
                    <a:lnTo>
                      <a:pt x="584" y="27"/>
                    </a:lnTo>
                    <a:lnTo>
                      <a:pt x="575" y="27"/>
                    </a:lnTo>
                    <a:lnTo>
                      <a:pt x="578" y="29"/>
                    </a:lnTo>
                    <a:lnTo>
                      <a:pt x="577" y="29"/>
                    </a:lnTo>
                    <a:lnTo>
                      <a:pt x="562" y="30"/>
                    </a:lnTo>
                    <a:lnTo>
                      <a:pt x="548" y="30"/>
                    </a:lnTo>
                    <a:lnTo>
                      <a:pt x="542" y="32"/>
                    </a:lnTo>
                    <a:lnTo>
                      <a:pt x="527" y="32"/>
                    </a:lnTo>
                    <a:lnTo>
                      <a:pt x="513" y="34"/>
                    </a:lnTo>
                    <a:lnTo>
                      <a:pt x="519" y="34"/>
                    </a:lnTo>
                    <a:lnTo>
                      <a:pt x="527" y="32"/>
                    </a:lnTo>
                    <a:lnTo>
                      <a:pt x="564" y="34"/>
                    </a:lnTo>
                    <a:lnTo>
                      <a:pt x="554" y="37"/>
                    </a:lnTo>
                    <a:lnTo>
                      <a:pt x="527" y="35"/>
                    </a:lnTo>
                    <a:lnTo>
                      <a:pt x="523" y="38"/>
                    </a:lnTo>
                    <a:lnTo>
                      <a:pt x="519" y="42"/>
                    </a:lnTo>
                    <a:lnTo>
                      <a:pt x="523" y="42"/>
                    </a:lnTo>
                    <a:lnTo>
                      <a:pt x="524" y="42"/>
                    </a:lnTo>
                    <a:lnTo>
                      <a:pt x="526" y="40"/>
                    </a:lnTo>
                    <a:lnTo>
                      <a:pt x="532" y="38"/>
                    </a:lnTo>
                    <a:lnTo>
                      <a:pt x="545" y="38"/>
                    </a:lnTo>
                    <a:lnTo>
                      <a:pt x="550" y="38"/>
                    </a:lnTo>
                    <a:lnTo>
                      <a:pt x="543" y="42"/>
                    </a:lnTo>
                    <a:lnTo>
                      <a:pt x="534" y="42"/>
                    </a:lnTo>
                    <a:lnTo>
                      <a:pt x="529" y="43"/>
                    </a:lnTo>
                    <a:lnTo>
                      <a:pt x="524" y="50"/>
                    </a:lnTo>
                    <a:lnTo>
                      <a:pt x="527" y="48"/>
                    </a:lnTo>
                    <a:lnTo>
                      <a:pt x="532" y="48"/>
                    </a:lnTo>
                    <a:lnTo>
                      <a:pt x="530" y="50"/>
                    </a:lnTo>
                    <a:lnTo>
                      <a:pt x="529" y="48"/>
                    </a:lnTo>
                    <a:lnTo>
                      <a:pt x="527" y="50"/>
                    </a:lnTo>
                    <a:lnTo>
                      <a:pt x="524" y="50"/>
                    </a:lnTo>
                    <a:lnTo>
                      <a:pt x="524" y="53"/>
                    </a:lnTo>
                    <a:lnTo>
                      <a:pt x="511" y="54"/>
                    </a:lnTo>
                    <a:lnTo>
                      <a:pt x="511" y="56"/>
                    </a:lnTo>
                    <a:lnTo>
                      <a:pt x="513" y="56"/>
                    </a:lnTo>
                    <a:lnTo>
                      <a:pt x="508" y="59"/>
                    </a:lnTo>
                    <a:lnTo>
                      <a:pt x="507" y="62"/>
                    </a:lnTo>
                    <a:lnTo>
                      <a:pt x="507" y="62"/>
                    </a:lnTo>
                    <a:lnTo>
                      <a:pt x="503" y="66"/>
                    </a:lnTo>
                    <a:lnTo>
                      <a:pt x="502" y="66"/>
                    </a:lnTo>
                    <a:lnTo>
                      <a:pt x="500" y="67"/>
                    </a:lnTo>
                    <a:lnTo>
                      <a:pt x="503" y="69"/>
                    </a:lnTo>
                    <a:lnTo>
                      <a:pt x="511" y="64"/>
                    </a:lnTo>
                    <a:lnTo>
                      <a:pt x="526" y="67"/>
                    </a:lnTo>
                    <a:lnTo>
                      <a:pt x="527" y="69"/>
                    </a:lnTo>
                    <a:lnTo>
                      <a:pt x="526" y="70"/>
                    </a:lnTo>
                    <a:lnTo>
                      <a:pt x="513" y="67"/>
                    </a:lnTo>
                    <a:lnTo>
                      <a:pt x="511" y="69"/>
                    </a:lnTo>
                    <a:lnTo>
                      <a:pt x="516" y="70"/>
                    </a:lnTo>
                    <a:lnTo>
                      <a:pt x="511" y="70"/>
                    </a:lnTo>
                    <a:lnTo>
                      <a:pt x="516" y="72"/>
                    </a:lnTo>
                    <a:lnTo>
                      <a:pt x="519" y="72"/>
                    </a:lnTo>
                    <a:lnTo>
                      <a:pt x="526" y="74"/>
                    </a:lnTo>
                    <a:lnTo>
                      <a:pt x="529" y="72"/>
                    </a:lnTo>
                    <a:lnTo>
                      <a:pt x="534" y="74"/>
                    </a:lnTo>
                    <a:lnTo>
                      <a:pt x="534" y="77"/>
                    </a:lnTo>
                    <a:lnTo>
                      <a:pt x="530" y="80"/>
                    </a:lnTo>
                    <a:lnTo>
                      <a:pt x="508" y="79"/>
                    </a:lnTo>
                    <a:lnTo>
                      <a:pt x="507" y="80"/>
                    </a:lnTo>
                    <a:lnTo>
                      <a:pt x="497" y="82"/>
                    </a:lnTo>
                    <a:lnTo>
                      <a:pt x="494" y="80"/>
                    </a:lnTo>
                    <a:lnTo>
                      <a:pt x="488" y="82"/>
                    </a:lnTo>
                    <a:lnTo>
                      <a:pt x="489" y="83"/>
                    </a:lnTo>
                    <a:lnTo>
                      <a:pt x="492" y="83"/>
                    </a:lnTo>
                    <a:lnTo>
                      <a:pt x="496" y="85"/>
                    </a:lnTo>
                    <a:lnTo>
                      <a:pt x="497" y="85"/>
                    </a:lnTo>
                    <a:lnTo>
                      <a:pt x="497" y="88"/>
                    </a:lnTo>
                    <a:lnTo>
                      <a:pt x="507" y="88"/>
                    </a:lnTo>
                    <a:lnTo>
                      <a:pt x="503" y="87"/>
                    </a:lnTo>
                    <a:lnTo>
                      <a:pt x="515" y="88"/>
                    </a:lnTo>
                    <a:lnTo>
                      <a:pt x="516" y="90"/>
                    </a:lnTo>
                    <a:lnTo>
                      <a:pt x="502" y="91"/>
                    </a:lnTo>
                    <a:lnTo>
                      <a:pt x="511" y="91"/>
                    </a:lnTo>
                    <a:lnTo>
                      <a:pt x="516" y="95"/>
                    </a:lnTo>
                    <a:lnTo>
                      <a:pt x="516" y="101"/>
                    </a:lnTo>
                    <a:lnTo>
                      <a:pt x="515" y="103"/>
                    </a:lnTo>
                    <a:lnTo>
                      <a:pt x="510" y="103"/>
                    </a:lnTo>
                    <a:lnTo>
                      <a:pt x="508" y="99"/>
                    </a:lnTo>
                    <a:lnTo>
                      <a:pt x="496" y="98"/>
                    </a:lnTo>
                    <a:lnTo>
                      <a:pt x="489" y="98"/>
                    </a:lnTo>
                    <a:lnTo>
                      <a:pt x="503" y="101"/>
                    </a:lnTo>
                    <a:lnTo>
                      <a:pt x="503" y="103"/>
                    </a:lnTo>
                    <a:lnTo>
                      <a:pt x="502" y="104"/>
                    </a:lnTo>
                    <a:lnTo>
                      <a:pt x="500" y="109"/>
                    </a:lnTo>
                    <a:lnTo>
                      <a:pt x="515" y="109"/>
                    </a:lnTo>
                    <a:lnTo>
                      <a:pt x="518" y="112"/>
                    </a:lnTo>
                    <a:lnTo>
                      <a:pt x="511" y="116"/>
                    </a:lnTo>
                    <a:lnTo>
                      <a:pt x="507" y="114"/>
                    </a:lnTo>
                    <a:lnTo>
                      <a:pt x="502" y="112"/>
                    </a:lnTo>
                    <a:lnTo>
                      <a:pt x="488" y="111"/>
                    </a:lnTo>
                    <a:lnTo>
                      <a:pt x="488" y="114"/>
                    </a:lnTo>
                    <a:lnTo>
                      <a:pt x="486" y="114"/>
                    </a:lnTo>
                    <a:lnTo>
                      <a:pt x="481" y="117"/>
                    </a:lnTo>
                    <a:lnTo>
                      <a:pt x="489" y="117"/>
                    </a:lnTo>
                    <a:lnTo>
                      <a:pt x="502" y="120"/>
                    </a:lnTo>
                    <a:lnTo>
                      <a:pt x="500" y="122"/>
                    </a:lnTo>
                    <a:lnTo>
                      <a:pt x="500" y="125"/>
                    </a:lnTo>
                    <a:lnTo>
                      <a:pt x="491" y="125"/>
                    </a:lnTo>
                    <a:lnTo>
                      <a:pt x="480" y="128"/>
                    </a:lnTo>
                    <a:lnTo>
                      <a:pt x="467" y="125"/>
                    </a:lnTo>
                    <a:lnTo>
                      <a:pt x="462" y="122"/>
                    </a:lnTo>
                    <a:lnTo>
                      <a:pt x="461" y="122"/>
                    </a:lnTo>
                    <a:lnTo>
                      <a:pt x="459" y="124"/>
                    </a:lnTo>
                    <a:lnTo>
                      <a:pt x="453" y="124"/>
                    </a:lnTo>
                    <a:lnTo>
                      <a:pt x="454" y="125"/>
                    </a:lnTo>
                    <a:lnTo>
                      <a:pt x="451" y="125"/>
                    </a:lnTo>
                    <a:lnTo>
                      <a:pt x="443" y="128"/>
                    </a:lnTo>
                    <a:lnTo>
                      <a:pt x="437" y="128"/>
                    </a:lnTo>
                    <a:lnTo>
                      <a:pt x="430" y="130"/>
                    </a:lnTo>
                    <a:lnTo>
                      <a:pt x="432" y="130"/>
                    </a:lnTo>
                    <a:lnTo>
                      <a:pt x="440" y="130"/>
                    </a:lnTo>
                    <a:lnTo>
                      <a:pt x="443" y="132"/>
                    </a:lnTo>
                    <a:lnTo>
                      <a:pt x="451" y="132"/>
                    </a:lnTo>
                    <a:lnTo>
                      <a:pt x="442" y="135"/>
                    </a:lnTo>
                    <a:lnTo>
                      <a:pt x="432" y="135"/>
                    </a:lnTo>
                    <a:lnTo>
                      <a:pt x="430" y="136"/>
                    </a:lnTo>
                    <a:lnTo>
                      <a:pt x="435" y="136"/>
                    </a:lnTo>
                    <a:lnTo>
                      <a:pt x="435" y="138"/>
                    </a:lnTo>
                    <a:lnTo>
                      <a:pt x="445" y="135"/>
                    </a:lnTo>
                    <a:lnTo>
                      <a:pt x="451" y="136"/>
                    </a:lnTo>
                    <a:lnTo>
                      <a:pt x="451" y="140"/>
                    </a:lnTo>
                    <a:lnTo>
                      <a:pt x="443" y="140"/>
                    </a:lnTo>
                    <a:lnTo>
                      <a:pt x="445" y="141"/>
                    </a:lnTo>
                    <a:lnTo>
                      <a:pt x="442" y="144"/>
                    </a:lnTo>
                    <a:lnTo>
                      <a:pt x="446" y="141"/>
                    </a:lnTo>
                    <a:lnTo>
                      <a:pt x="453" y="140"/>
                    </a:lnTo>
                    <a:lnTo>
                      <a:pt x="461" y="144"/>
                    </a:lnTo>
                    <a:lnTo>
                      <a:pt x="473" y="148"/>
                    </a:lnTo>
                    <a:lnTo>
                      <a:pt x="473" y="149"/>
                    </a:lnTo>
                    <a:lnTo>
                      <a:pt x="478" y="151"/>
                    </a:lnTo>
                    <a:lnTo>
                      <a:pt x="472" y="154"/>
                    </a:lnTo>
                    <a:lnTo>
                      <a:pt x="472" y="157"/>
                    </a:lnTo>
                    <a:lnTo>
                      <a:pt x="475" y="154"/>
                    </a:lnTo>
                    <a:lnTo>
                      <a:pt x="481" y="154"/>
                    </a:lnTo>
                    <a:lnTo>
                      <a:pt x="478" y="159"/>
                    </a:lnTo>
                    <a:lnTo>
                      <a:pt x="476" y="161"/>
                    </a:lnTo>
                    <a:lnTo>
                      <a:pt x="480" y="161"/>
                    </a:lnTo>
                    <a:lnTo>
                      <a:pt x="478" y="162"/>
                    </a:lnTo>
                    <a:lnTo>
                      <a:pt x="478" y="164"/>
                    </a:lnTo>
                    <a:lnTo>
                      <a:pt x="478" y="167"/>
                    </a:lnTo>
                    <a:lnTo>
                      <a:pt x="480" y="167"/>
                    </a:lnTo>
                    <a:lnTo>
                      <a:pt x="480" y="169"/>
                    </a:lnTo>
                    <a:lnTo>
                      <a:pt x="472" y="169"/>
                    </a:lnTo>
                    <a:lnTo>
                      <a:pt x="472" y="164"/>
                    </a:lnTo>
                    <a:lnTo>
                      <a:pt x="470" y="164"/>
                    </a:lnTo>
                    <a:lnTo>
                      <a:pt x="469" y="169"/>
                    </a:lnTo>
                    <a:lnTo>
                      <a:pt x="459" y="169"/>
                    </a:lnTo>
                    <a:lnTo>
                      <a:pt x="453" y="164"/>
                    </a:lnTo>
                    <a:lnTo>
                      <a:pt x="453" y="159"/>
                    </a:lnTo>
                    <a:lnTo>
                      <a:pt x="448" y="156"/>
                    </a:lnTo>
                    <a:lnTo>
                      <a:pt x="445" y="156"/>
                    </a:lnTo>
                    <a:lnTo>
                      <a:pt x="432" y="153"/>
                    </a:lnTo>
                    <a:lnTo>
                      <a:pt x="426" y="153"/>
                    </a:lnTo>
                    <a:lnTo>
                      <a:pt x="418" y="149"/>
                    </a:lnTo>
                    <a:lnTo>
                      <a:pt x="419" y="151"/>
                    </a:lnTo>
                    <a:lnTo>
                      <a:pt x="416" y="151"/>
                    </a:lnTo>
                    <a:lnTo>
                      <a:pt x="421" y="153"/>
                    </a:lnTo>
                    <a:lnTo>
                      <a:pt x="421" y="154"/>
                    </a:lnTo>
                    <a:lnTo>
                      <a:pt x="437" y="154"/>
                    </a:lnTo>
                    <a:lnTo>
                      <a:pt x="438" y="156"/>
                    </a:lnTo>
                    <a:lnTo>
                      <a:pt x="438" y="157"/>
                    </a:lnTo>
                    <a:lnTo>
                      <a:pt x="435" y="157"/>
                    </a:lnTo>
                    <a:lnTo>
                      <a:pt x="437" y="157"/>
                    </a:lnTo>
                    <a:lnTo>
                      <a:pt x="426" y="161"/>
                    </a:lnTo>
                    <a:lnTo>
                      <a:pt x="418" y="162"/>
                    </a:lnTo>
                    <a:lnTo>
                      <a:pt x="415" y="161"/>
                    </a:lnTo>
                    <a:lnTo>
                      <a:pt x="415" y="162"/>
                    </a:lnTo>
                    <a:lnTo>
                      <a:pt x="408" y="162"/>
                    </a:lnTo>
                    <a:lnTo>
                      <a:pt x="408" y="162"/>
                    </a:lnTo>
                    <a:lnTo>
                      <a:pt x="410" y="164"/>
                    </a:lnTo>
                    <a:lnTo>
                      <a:pt x="408" y="165"/>
                    </a:lnTo>
                    <a:lnTo>
                      <a:pt x="399" y="169"/>
                    </a:lnTo>
                    <a:lnTo>
                      <a:pt x="408" y="170"/>
                    </a:lnTo>
                    <a:lnTo>
                      <a:pt x="424" y="169"/>
                    </a:lnTo>
                    <a:lnTo>
                      <a:pt x="426" y="170"/>
                    </a:lnTo>
                    <a:lnTo>
                      <a:pt x="400" y="175"/>
                    </a:lnTo>
                    <a:lnTo>
                      <a:pt x="408" y="175"/>
                    </a:lnTo>
                    <a:lnTo>
                      <a:pt x="415" y="175"/>
                    </a:lnTo>
                    <a:lnTo>
                      <a:pt x="418" y="173"/>
                    </a:lnTo>
                    <a:lnTo>
                      <a:pt x="426" y="172"/>
                    </a:lnTo>
                    <a:lnTo>
                      <a:pt x="437" y="170"/>
                    </a:lnTo>
                    <a:lnTo>
                      <a:pt x="454" y="173"/>
                    </a:lnTo>
                    <a:lnTo>
                      <a:pt x="473" y="173"/>
                    </a:lnTo>
                    <a:lnTo>
                      <a:pt x="470" y="177"/>
                    </a:lnTo>
                    <a:lnTo>
                      <a:pt x="462" y="177"/>
                    </a:lnTo>
                    <a:lnTo>
                      <a:pt x="461" y="177"/>
                    </a:lnTo>
                    <a:lnTo>
                      <a:pt x="459" y="178"/>
                    </a:lnTo>
                    <a:lnTo>
                      <a:pt x="453" y="180"/>
                    </a:lnTo>
                    <a:lnTo>
                      <a:pt x="454" y="180"/>
                    </a:lnTo>
                    <a:lnTo>
                      <a:pt x="453" y="181"/>
                    </a:lnTo>
                    <a:lnTo>
                      <a:pt x="446" y="181"/>
                    </a:lnTo>
                    <a:lnTo>
                      <a:pt x="448" y="185"/>
                    </a:lnTo>
                    <a:lnTo>
                      <a:pt x="446" y="183"/>
                    </a:lnTo>
                    <a:lnTo>
                      <a:pt x="440" y="186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0" y="188"/>
                    </a:lnTo>
                    <a:lnTo>
                      <a:pt x="432" y="191"/>
                    </a:lnTo>
                    <a:lnTo>
                      <a:pt x="422" y="193"/>
                    </a:lnTo>
                    <a:lnTo>
                      <a:pt x="422" y="194"/>
                    </a:lnTo>
                    <a:lnTo>
                      <a:pt x="415" y="194"/>
                    </a:lnTo>
                    <a:lnTo>
                      <a:pt x="413" y="196"/>
                    </a:lnTo>
                    <a:lnTo>
                      <a:pt x="405" y="198"/>
                    </a:lnTo>
                    <a:lnTo>
                      <a:pt x="402" y="196"/>
                    </a:lnTo>
                    <a:lnTo>
                      <a:pt x="384" y="201"/>
                    </a:lnTo>
                    <a:lnTo>
                      <a:pt x="381" y="199"/>
                    </a:lnTo>
                    <a:lnTo>
                      <a:pt x="378" y="201"/>
                    </a:lnTo>
                    <a:lnTo>
                      <a:pt x="380" y="201"/>
                    </a:lnTo>
                    <a:lnTo>
                      <a:pt x="376" y="201"/>
                    </a:lnTo>
                    <a:lnTo>
                      <a:pt x="378" y="202"/>
                    </a:lnTo>
                    <a:lnTo>
                      <a:pt x="376" y="204"/>
                    </a:lnTo>
                    <a:lnTo>
                      <a:pt x="375" y="201"/>
                    </a:lnTo>
                    <a:lnTo>
                      <a:pt x="370" y="201"/>
                    </a:lnTo>
                    <a:lnTo>
                      <a:pt x="373" y="204"/>
                    </a:lnTo>
                    <a:lnTo>
                      <a:pt x="367" y="202"/>
                    </a:lnTo>
                    <a:lnTo>
                      <a:pt x="365" y="202"/>
                    </a:lnTo>
                    <a:lnTo>
                      <a:pt x="367" y="204"/>
                    </a:lnTo>
                    <a:lnTo>
                      <a:pt x="359" y="204"/>
                    </a:lnTo>
                    <a:lnTo>
                      <a:pt x="357" y="202"/>
                    </a:lnTo>
                    <a:lnTo>
                      <a:pt x="361" y="201"/>
                    </a:lnTo>
                    <a:lnTo>
                      <a:pt x="356" y="201"/>
                    </a:lnTo>
                    <a:lnTo>
                      <a:pt x="354" y="198"/>
                    </a:lnTo>
                    <a:lnTo>
                      <a:pt x="353" y="199"/>
                    </a:lnTo>
                    <a:lnTo>
                      <a:pt x="354" y="196"/>
                    </a:lnTo>
                    <a:lnTo>
                      <a:pt x="351" y="196"/>
                    </a:lnTo>
                    <a:lnTo>
                      <a:pt x="353" y="196"/>
                    </a:lnTo>
                    <a:lnTo>
                      <a:pt x="349" y="198"/>
                    </a:lnTo>
                    <a:lnTo>
                      <a:pt x="353" y="201"/>
                    </a:lnTo>
                    <a:lnTo>
                      <a:pt x="351" y="202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7"/>
                    </a:lnTo>
                    <a:lnTo>
                      <a:pt x="349" y="206"/>
                    </a:lnTo>
                    <a:lnTo>
                      <a:pt x="345" y="209"/>
                    </a:lnTo>
                    <a:lnTo>
                      <a:pt x="340" y="209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7" y="215"/>
                    </a:lnTo>
                    <a:lnTo>
                      <a:pt x="335" y="214"/>
                    </a:lnTo>
                    <a:lnTo>
                      <a:pt x="335" y="217"/>
                    </a:lnTo>
                    <a:lnTo>
                      <a:pt x="334" y="218"/>
                    </a:lnTo>
                    <a:lnTo>
                      <a:pt x="329" y="222"/>
                    </a:lnTo>
                    <a:lnTo>
                      <a:pt x="329" y="223"/>
                    </a:lnTo>
                    <a:lnTo>
                      <a:pt x="327" y="222"/>
                    </a:lnTo>
                    <a:lnTo>
                      <a:pt x="324" y="225"/>
                    </a:lnTo>
                    <a:lnTo>
                      <a:pt x="322" y="223"/>
                    </a:lnTo>
                    <a:lnTo>
                      <a:pt x="318" y="230"/>
                    </a:lnTo>
                    <a:lnTo>
                      <a:pt x="314" y="230"/>
                    </a:lnTo>
                    <a:lnTo>
                      <a:pt x="314" y="228"/>
                    </a:lnTo>
                    <a:lnTo>
                      <a:pt x="311" y="230"/>
                    </a:lnTo>
                    <a:lnTo>
                      <a:pt x="313" y="231"/>
                    </a:lnTo>
                    <a:lnTo>
                      <a:pt x="311" y="231"/>
                    </a:lnTo>
                    <a:lnTo>
                      <a:pt x="305" y="228"/>
                    </a:lnTo>
                    <a:lnTo>
                      <a:pt x="305" y="230"/>
                    </a:lnTo>
                    <a:lnTo>
                      <a:pt x="307" y="231"/>
                    </a:lnTo>
                    <a:lnTo>
                      <a:pt x="300" y="236"/>
                    </a:lnTo>
                    <a:lnTo>
                      <a:pt x="297" y="236"/>
                    </a:lnTo>
                    <a:lnTo>
                      <a:pt x="297" y="235"/>
                    </a:lnTo>
                    <a:lnTo>
                      <a:pt x="295" y="235"/>
                    </a:lnTo>
                    <a:lnTo>
                      <a:pt x="294" y="238"/>
                    </a:lnTo>
                    <a:lnTo>
                      <a:pt x="287" y="235"/>
                    </a:lnTo>
                    <a:lnTo>
                      <a:pt x="287" y="236"/>
                    </a:lnTo>
                    <a:lnTo>
                      <a:pt x="286" y="236"/>
                    </a:lnTo>
                    <a:lnTo>
                      <a:pt x="286" y="238"/>
                    </a:lnTo>
                    <a:lnTo>
                      <a:pt x="281" y="235"/>
                    </a:lnTo>
                    <a:lnTo>
                      <a:pt x="289" y="230"/>
                    </a:lnTo>
                    <a:lnTo>
                      <a:pt x="284" y="231"/>
                    </a:lnTo>
                    <a:lnTo>
                      <a:pt x="283" y="228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1" y="231"/>
                    </a:lnTo>
                    <a:lnTo>
                      <a:pt x="276" y="233"/>
                    </a:lnTo>
                    <a:lnTo>
                      <a:pt x="278" y="235"/>
                    </a:lnTo>
                    <a:lnTo>
                      <a:pt x="278" y="236"/>
                    </a:lnTo>
                    <a:lnTo>
                      <a:pt x="273" y="235"/>
                    </a:lnTo>
                    <a:lnTo>
                      <a:pt x="272" y="238"/>
                    </a:lnTo>
                    <a:lnTo>
                      <a:pt x="275" y="238"/>
                    </a:lnTo>
                    <a:lnTo>
                      <a:pt x="273" y="241"/>
                    </a:lnTo>
                    <a:lnTo>
                      <a:pt x="268" y="241"/>
                    </a:lnTo>
                    <a:lnTo>
                      <a:pt x="268" y="241"/>
                    </a:lnTo>
                    <a:lnTo>
                      <a:pt x="264" y="243"/>
                    </a:lnTo>
                    <a:lnTo>
                      <a:pt x="262" y="239"/>
                    </a:lnTo>
                    <a:lnTo>
                      <a:pt x="260" y="243"/>
                    </a:lnTo>
                    <a:lnTo>
                      <a:pt x="257" y="241"/>
                    </a:lnTo>
                    <a:lnTo>
                      <a:pt x="254" y="243"/>
                    </a:lnTo>
                    <a:lnTo>
                      <a:pt x="251" y="243"/>
                    </a:lnTo>
                    <a:lnTo>
                      <a:pt x="253" y="244"/>
                    </a:lnTo>
                    <a:lnTo>
                      <a:pt x="254" y="246"/>
                    </a:lnTo>
                    <a:lnTo>
                      <a:pt x="248" y="251"/>
                    </a:lnTo>
                    <a:lnTo>
                      <a:pt x="238" y="249"/>
                    </a:lnTo>
                    <a:lnTo>
                      <a:pt x="235" y="252"/>
                    </a:lnTo>
                    <a:lnTo>
                      <a:pt x="237" y="252"/>
                    </a:lnTo>
                    <a:lnTo>
                      <a:pt x="241" y="255"/>
                    </a:lnTo>
                    <a:lnTo>
                      <a:pt x="240" y="259"/>
                    </a:lnTo>
                    <a:lnTo>
                      <a:pt x="243" y="260"/>
                    </a:lnTo>
                    <a:lnTo>
                      <a:pt x="229" y="262"/>
                    </a:lnTo>
                    <a:lnTo>
                      <a:pt x="230" y="263"/>
                    </a:lnTo>
                    <a:lnTo>
                      <a:pt x="238" y="263"/>
                    </a:lnTo>
                    <a:lnTo>
                      <a:pt x="238" y="265"/>
                    </a:lnTo>
                    <a:lnTo>
                      <a:pt x="237" y="267"/>
                    </a:lnTo>
                    <a:lnTo>
                      <a:pt x="238" y="270"/>
                    </a:lnTo>
                    <a:lnTo>
                      <a:pt x="229" y="270"/>
                    </a:lnTo>
                    <a:lnTo>
                      <a:pt x="235" y="272"/>
                    </a:lnTo>
                    <a:lnTo>
                      <a:pt x="235" y="273"/>
                    </a:lnTo>
                    <a:lnTo>
                      <a:pt x="232" y="275"/>
                    </a:lnTo>
                    <a:lnTo>
                      <a:pt x="229" y="275"/>
                    </a:lnTo>
                    <a:lnTo>
                      <a:pt x="230" y="276"/>
                    </a:lnTo>
                    <a:lnTo>
                      <a:pt x="227" y="276"/>
                    </a:lnTo>
                    <a:lnTo>
                      <a:pt x="227" y="278"/>
                    </a:lnTo>
                    <a:lnTo>
                      <a:pt x="224" y="276"/>
                    </a:lnTo>
                    <a:lnTo>
                      <a:pt x="224" y="278"/>
                    </a:lnTo>
                    <a:lnTo>
                      <a:pt x="222" y="278"/>
                    </a:lnTo>
                    <a:lnTo>
                      <a:pt x="222" y="280"/>
                    </a:lnTo>
                    <a:lnTo>
                      <a:pt x="224" y="281"/>
                    </a:lnTo>
                    <a:lnTo>
                      <a:pt x="216" y="280"/>
                    </a:lnTo>
                    <a:lnTo>
                      <a:pt x="221" y="28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360" rIns="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94" name="Freeform 447"/>
              <p:cNvSpPr/>
              <p:nvPr/>
            </p:nvSpPr>
            <p:spPr>
              <a:xfrm>
                <a:off x="3209760" y="139212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2 w 5"/>
                  <a:gd name="GluePoint1Y" fmla="*/ 0 h 2"/>
                  <a:gd name="GluePoint2X" fmla="*/ 2 w 5"/>
                  <a:gd name="GluePoint2Y" fmla="*/ 0 h 2"/>
                  <a:gd name="GluePoint3X" fmla="*/ 0 w 5"/>
                  <a:gd name="GluePoint3Y" fmla="*/ 2 h 2"/>
                  <a:gd name="GluePoint4X" fmla="*/ 5 w 5"/>
                  <a:gd name="GluePoint4Y" fmla="*/ 0 h 2"/>
                  <a:gd name="GluePoint5X" fmla="*/ 2 w 5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95" name="Freeform 448"/>
              <p:cNvSpPr/>
              <p:nvPr/>
            </p:nvSpPr>
            <p:spPr>
              <a:xfrm>
                <a:off x="3213000" y="1387440"/>
                <a:ext cx="17280" cy="1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080"/>
                  <a:gd name="textAreaBottom" fmla="*/ 1440 h 1080"/>
                  <a:gd name="GluePoint1X" fmla="*/ 11 w 11"/>
                  <a:gd name="GluePoint1Y" fmla="*/ 0 h 1"/>
                  <a:gd name="GluePoint2X" fmla="*/ 0 w 11"/>
                  <a:gd name="GluePoint2Y" fmla="*/ 0 h 1"/>
                  <a:gd name="GluePoint3X" fmla="*/ 3 w 11"/>
                  <a:gd name="GluePoint3Y" fmla="*/ 1 h 1"/>
                  <a:gd name="GluePoint4X" fmla="*/ 11 w 1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1" h="1">
                    <a:moveTo>
                      <a:pt x="11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96" name="Freeform 449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97" name="Freeform 450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98" name="Freeform 451"/>
              <p:cNvSpPr/>
              <p:nvPr/>
            </p:nvSpPr>
            <p:spPr>
              <a:xfrm>
                <a:off x="1916280" y="1039680"/>
                <a:ext cx="221760" cy="78840"/>
              </a:xfrm>
              <a:custGeom>
                <a:avLst/>
                <a:gdLst>
                  <a:gd name="textAreaLeft" fmla="*/ 0 w 221760"/>
                  <a:gd name="textAreaRight" fmla="*/ 222120 w 221760"/>
                  <a:gd name="textAreaTop" fmla="*/ 0 h 78840"/>
                  <a:gd name="textAreaBottom" fmla="*/ 79200 h 78840"/>
                  <a:gd name="GluePoint1X" fmla="*/ 54 w 140"/>
                  <a:gd name="GluePoint1Y" fmla="*/ 8 h 50"/>
                  <a:gd name="GluePoint2X" fmla="*/ 56 w 140"/>
                  <a:gd name="GluePoint2Y" fmla="*/ 11 h 50"/>
                  <a:gd name="GluePoint3X" fmla="*/ 48 w 140"/>
                  <a:gd name="GluePoint3Y" fmla="*/ 15 h 50"/>
                  <a:gd name="GluePoint4X" fmla="*/ 31 w 140"/>
                  <a:gd name="GluePoint4Y" fmla="*/ 21 h 50"/>
                  <a:gd name="GluePoint5X" fmla="*/ 32 w 140"/>
                  <a:gd name="GluePoint5Y" fmla="*/ 24 h 50"/>
                  <a:gd name="GluePoint6X" fmla="*/ 26 w 140"/>
                  <a:gd name="GluePoint6Y" fmla="*/ 24 h 50"/>
                  <a:gd name="GluePoint7X" fmla="*/ 23 w 140"/>
                  <a:gd name="GluePoint7Y" fmla="*/ 26 h 50"/>
                  <a:gd name="GluePoint8X" fmla="*/ 20 w 140"/>
                  <a:gd name="GluePoint8Y" fmla="*/ 27 h 50"/>
                  <a:gd name="GluePoint9X" fmla="*/ 21 w 140"/>
                  <a:gd name="GluePoint9Y" fmla="*/ 29 h 50"/>
                  <a:gd name="GluePoint10X" fmla="*/ 18 w 140"/>
                  <a:gd name="GluePoint10Y" fmla="*/ 31 h 50"/>
                  <a:gd name="GluePoint11X" fmla="*/ 13 w 140"/>
                  <a:gd name="GluePoint11Y" fmla="*/ 31 h 50"/>
                  <a:gd name="GluePoint12X" fmla="*/ 10 w 140"/>
                  <a:gd name="GluePoint12Y" fmla="*/ 32 h 50"/>
                  <a:gd name="GluePoint13X" fmla="*/ 12 w 140"/>
                  <a:gd name="GluePoint13Y" fmla="*/ 34 h 50"/>
                  <a:gd name="GluePoint14X" fmla="*/ 7 w 140"/>
                  <a:gd name="GluePoint14Y" fmla="*/ 34 h 50"/>
                  <a:gd name="GluePoint15X" fmla="*/ 7 w 140"/>
                  <a:gd name="GluePoint15Y" fmla="*/ 35 h 50"/>
                  <a:gd name="GluePoint16X" fmla="*/ 5 w 140"/>
                  <a:gd name="GluePoint16Y" fmla="*/ 35 h 50"/>
                  <a:gd name="GluePoint17X" fmla="*/ 5 w 140"/>
                  <a:gd name="GluePoint17Y" fmla="*/ 35 h 50"/>
                  <a:gd name="GluePoint18X" fmla="*/ 0 w 140"/>
                  <a:gd name="GluePoint18Y" fmla="*/ 37 h 50"/>
                  <a:gd name="GluePoint19X" fmla="*/ 7 w 140"/>
                  <a:gd name="GluePoint19Y" fmla="*/ 39 h 50"/>
                  <a:gd name="GluePoint20X" fmla="*/ 10 w 140"/>
                  <a:gd name="GluePoint20Y" fmla="*/ 40 h 50"/>
                  <a:gd name="GluePoint21X" fmla="*/ 13 w 140"/>
                  <a:gd name="GluePoint21Y" fmla="*/ 39 h 50"/>
                  <a:gd name="GluePoint22X" fmla="*/ 16 w 140"/>
                  <a:gd name="GluePoint22Y" fmla="*/ 40 h 50"/>
                  <a:gd name="GluePoint23X" fmla="*/ 15 w 140"/>
                  <a:gd name="GluePoint23Y" fmla="*/ 50 h 50"/>
                  <a:gd name="GluePoint24X" fmla="*/ 37 w 140"/>
                  <a:gd name="GluePoint24Y" fmla="*/ 44 h 50"/>
                  <a:gd name="GluePoint25X" fmla="*/ 40 w 140"/>
                  <a:gd name="GluePoint25Y" fmla="*/ 45 h 50"/>
                  <a:gd name="GluePoint26X" fmla="*/ 50 w 140"/>
                  <a:gd name="GluePoint26Y" fmla="*/ 44 h 50"/>
                  <a:gd name="GluePoint27X" fmla="*/ 56 w 140"/>
                  <a:gd name="GluePoint27Y" fmla="*/ 40 h 50"/>
                  <a:gd name="GluePoint28X" fmla="*/ 58 w 140"/>
                  <a:gd name="GluePoint28Y" fmla="*/ 37 h 50"/>
                  <a:gd name="GluePoint29X" fmla="*/ 67 w 140"/>
                  <a:gd name="GluePoint29Y" fmla="*/ 34 h 50"/>
                  <a:gd name="GluePoint30X" fmla="*/ 78 w 140"/>
                  <a:gd name="GluePoint30Y" fmla="*/ 32 h 50"/>
                  <a:gd name="GluePoint31X" fmla="*/ 85 w 140"/>
                  <a:gd name="GluePoint31Y" fmla="*/ 27 h 50"/>
                  <a:gd name="GluePoint32X" fmla="*/ 86 w 140"/>
                  <a:gd name="GluePoint32Y" fmla="*/ 27 h 50"/>
                  <a:gd name="GluePoint33X" fmla="*/ 139 w 140"/>
                  <a:gd name="GluePoint33Y" fmla="*/ 16 h 50"/>
                  <a:gd name="GluePoint34X" fmla="*/ 140 w 140"/>
                  <a:gd name="GluePoint34Y" fmla="*/ 15 h 50"/>
                  <a:gd name="GluePoint35X" fmla="*/ 129 w 140"/>
                  <a:gd name="GluePoint35Y" fmla="*/ 5 h 50"/>
                  <a:gd name="GluePoint36X" fmla="*/ 115 w 140"/>
                  <a:gd name="GluePoint36Y" fmla="*/ 5 h 50"/>
                  <a:gd name="GluePoint37X" fmla="*/ 112 w 140"/>
                  <a:gd name="GluePoint37Y" fmla="*/ 7 h 50"/>
                  <a:gd name="GluePoint38X" fmla="*/ 113 w 140"/>
                  <a:gd name="GluePoint38Y" fmla="*/ 7 h 50"/>
                  <a:gd name="GluePoint39X" fmla="*/ 110 w 140"/>
                  <a:gd name="GluePoint39Y" fmla="*/ 8 h 50"/>
                  <a:gd name="GluePoint40X" fmla="*/ 107 w 140"/>
                  <a:gd name="GluePoint40Y" fmla="*/ 8 h 50"/>
                  <a:gd name="GluePoint41X" fmla="*/ 112 w 140"/>
                  <a:gd name="GluePoint41Y" fmla="*/ 7 h 50"/>
                  <a:gd name="GluePoint42X" fmla="*/ 109 w 140"/>
                  <a:gd name="GluePoint42Y" fmla="*/ 7 h 50"/>
                  <a:gd name="GluePoint43X" fmla="*/ 102 w 140"/>
                  <a:gd name="GluePoint43Y" fmla="*/ 8 h 50"/>
                  <a:gd name="GluePoint44X" fmla="*/ 104 w 140"/>
                  <a:gd name="GluePoint44Y" fmla="*/ 7 h 50"/>
                  <a:gd name="GluePoint45X" fmla="*/ 105 w 140"/>
                  <a:gd name="GluePoint45Y" fmla="*/ 7 h 50"/>
                  <a:gd name="GluePoint46X" fmla="*/ 93 w 140"/>
                  <a:gd name="GluePoint46Y" fmla="*/ 0 h 50"/>
                  <a:gd name="GluePoint47X" fmla="*/ 75 w 140"/>
                  <a:gd name="GluePoint47Y" fmla="*/ 2 h 50"/>
                  <a:gd name="GluePoint48X" fmla="*/ 74 w 140"/>
                  <a:gd name="GluePoint48Y" fmla="*/ 3 h 50"/>
                  <a:gd name="GluePoint49X" fmla="*/ 74 w 140"/>
                  <a:gd name="GluePoint49Y" fmla="*/ 2 h 50"/>
                  <a:gd name="GluePoint50X" fmla="*/ 56 w 140"/>
                  <a:gd name="GluePoint50Y" fmla="*/ 3 h 50"/>
                  <a:gd name="GluePoint51X" fmla="*/ 58 w 140"/>
                  <a:gd name="GluePoint51Y" fmla="*/ 5 h 50"/>
                  <a:gd name="GluePoint52X" fmla="*/ 54 w 140"/>
                  <a:gd name="GluePoint52Y" fmla="*/ 7 h 50"/>
                  <a:gd name="GluePoint53X" fmla="*/ 54 w 140"/>
                  <a:gd name="GluePoint53Y" fmla="*/ 8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</a:cxnLst>
                <a:rect l="textAreaLeft" t="textAreaTop" r="textAreaRight" b="textAreaBottom"/>
                <a:pathLst>
                  <a:path w="140" h="50">
                    <a:moveTo>
                      <a:pt x="54" y="8"/>
                    </a:moveTo>
                    <a:lnTo>
                      <a:pt x="56" y="11"/>
                    </a:lnTo>
                    <a:lnTo>
                      <a:pt x="48" y="15"/>
                    </a:lnTo>
                    <a:lnTo>
                      <a:pt x="31" y="21"/>
                    </a:lnTo>
                    <a:lnTo>
                      <a:pt x="32" y="24"/>
                    </a:lnTo>
                    <a:lnTo>
                      <a:pt x="26" y="24"/>
                    </a:lnTo>
                    <a:lnTo>
                      <a:pt x="23" y="26"/>
                    </a:lnTo>
                    <a:lnTo>
                      <a:pt x="20" y="27"/>
                    </a:lnTo>
                    <a:lnTo>
                      <a:pt x="21" y="29"/>
                    </a:lnTo>
                    <a:lnTo>
                      <a:pt x="18" y="31"/>
                    </a:lnTo>
                    <a:lnTo>
                      <a:pt x="13" y="31"/>
                    </a:lnTo>
                    <a:lnTo>
                      <a:pt x="10" y="32"/>
                    </a:lnTo>
                    <a:lnTo>
                      <a:pt x="12" y="34"/>
                    </a:lnTo>
                    <a:lnTo>
                      <a:pt x="7" y="34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0" y="37"/>
                    </a:lnTo>
                    <a:lnTo>
                      <a:pt x="7" y="39"/>
                    </a:lnTo>
                    <a:lnTo>
                      <a:pt x="10" y="40"/>
                    </a:lnTo>
                    <a:lnTo>
                      <a:pt x="13" y="39"/>
                    </a:lnTo>
                    <a:lnTo>
                      <a:pt x="16" y="40"/>
                    </a:lnTo>
                    <a:lnTo>
                      <a:pt x="15" y="50"/>
                    </a:lnTo>
                    <a:lnTo>
                      <a:pt x="37" y="44"/>
                    </a:lnTo>
                    <a:lnTo>
                      <a:pt x="40" y="45"/>
                    </a:lnTo>
                    <a:lnTo>
                      <a:pt x="50" y="44"/>
                    </a:lnTo>
                    <a:lnTo>
                      <a:pt x="56" y="40"/>
                    </a:lnTo>
                    <a:lnTo>
                      <a:pt x="58" y="37"/>
                    </a:lnTo>
                    <a:lnTo>
                      <a:pt x="67" y="34"/>
                    </a:lnTo>
                    <a:lnTo>
                      <a:pt x="78" y="32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139" y="16"/>
                    </a:lnTo>
                    <a:lnTo>
                      <a:pt x="140" y="15"/>
                    </a:lnTo>
                    <a:lnTo>
                      <a:pt x="129" y="5"/>
                    </a:lnTo>
                    <a:lnTo>
                      <a:pt x="115" y="5"/>
                    </a:lnTo>
                    <a:lnTo>
                      <a:pt x="112" y="7"/>
                    </a:lnTo>
                    <a:lnTo>
                      <a:pt x="113" y="7"/>
                    </a:lnTo>
                    <a:lnTo>
                      <a:pt x="110" y="8"/>
                    </a:lnTo>
                    <a:lnTo>
                      <a:pt x="107" y="8"/>
                    </a:lnTo>
                    <a:lnTo>
                      <a:pt x="112" y="7"/>
                    </a:lnTo>
                    <a:lnTo>
                      <a:pt x="109" y="7"/>
                    </a:lnTo>
                    <a:lnTo>
                      <a:pt x="102" y="8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93" y="0"/>
                    </a:lnTo>
                    <a:lnTo>
                      <a:pt x="75" y="2"/>
                    </a:lnTo>
                    <a:lnTo>
                      <a:pt x="74" y="3"/>
                    </a:lnTo>
                    <a:lnTo>
                      <a:pt x="74" y="2"/>
                    </a:lnTo>
                    <a:lnTo>
                      <a:pt x="56" y="3"/>
                    </a:lnTo>
                    <a:lnTo>
                      <a:pt x="58" y="5"/>
                    </a:lnTo>
                    <a:lnTo>
                      <a:pt x="54" y="7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199" name="Freeform 452"/>
              <p:cNvSpPr/>
              <p:nvPr/>
            </p:nvSpPr>
            <p:spPr>
              <a:xfrm>
                <a:off x="2013120" y="1068480"/>
                <a:ext cx="291600" cy="112320"/>
              </a:xfrm>
              <a:custGeom>
                <a:avLst/>
                <a:gdLst>
                  <a:gd name="textAreaLeft" fmla="*/ 0 w 291600"/>
                  <a:gd name="textAreaRight" fmla="*/ 291960 w 291600"/>
                  <a:gd name="textAreaTop" fmla="*/ 0 h 112320"/>
                  <a:gd name="textAreaBottom" fmla="*/ 112680 h 112320"/>
                  <a:gd name="GluePoint1X" fmla="*/ 1 w 184"/>
                  <a:gd name="GluePoint1Y" fmla="*/ 56 h 71"/>
                  <a:gd name="GluePoint2X" fmla="*/ 38 w 184"/>
                  <a:gd name="GluePoint2Y" fmla="*/ 43 h 71"/>
                  <a:gd name="GluePoint3X" fmla="*/ 62 w 184"/>
                  <a:gd name="GluePoint3Y" fmla="*/ 42 h 71"/>
                  <a:gd name="GluePoint4X" fmla="*/ 24 w 184"/>
                  <a:gd name="GluePoint4Y" fmla="*/ 38 h 71"/>
                  <a:gd name="GluePoint5X" fmla="*/ 17 w 184"/>
                  <a:gd name="GluePoint5Y" fmla="*/ 30 h 71"/>
                  <a:gd name="GluePoint6X" fmla="*/ 36 w 184"/>
                  <a:gd name="GluePoint6Y" fmla="*/ 27 h 71"/>
                  <a:gd name="GluePoint7X" fmla="*/ 21 w 184"/>
                  <a:gd name="GluePoint7Y" fmla="*/ 26 h 71"/>
                  <a:gd name="GluePoint8X" fmla="*/ 13 w 184"/>
                  <a:gd name="GluePoint8Y" fmla="*/ 21 h 71"/>
                  <a:gd name="GluePoint9X" fmla="*/ 28 w 184"/>
                  <a:gd name="GluePoint9Y" fmla="*/ 14 h 71"/>
                  <a:gd name="GluePoint10X" fmla="*/ 33 w 184"/>
                  <a:gd name="GluePoint10Y" fmla="*/ 11 h 71"/>
                  <a:gd name="GluePoint11X" fmla="*/ 86 w 184"/>
                  <a:gd name="GluePoint11Y" fmla="*/ 1 h 71"/>
                  <a:gd name="GluePoint12X" fmla="*/ 71 w 184"/>
                  <a:gd name="GluePoint12Y" fmla="*/ 9 h 71"/>
                  <a:gd name="GluePoint13X" fmla="*/ 84 w 184"/>
                  <a:gd name="GluePoint13Y" fmla="*/ 8 h 71"/>
                  <a:gd name="GluePoint14X" fmla="*/ 95 w 184"/>
                  <a:gd name="GluePoint14Y" fmla="*/ 5 h 71"/>
                  <a:gd name="GluePoint15X" fmla="*/ 95 w 184"/>
                  <a:gd name="GluePoint15Y" fmla="*/ 14 h 71"/>
                  <a:gd name="GluePoint16X" fmla="*/ 103 w 184"/>
                  <a:gd name="GluePoint16Y" fmla="*/ 14 h 71"/>
                  <a:gd name="GluePoint17X" fmla="*/ 117 w 184"/>
                  <a:gd name="GluePoint17Y" fmla="*/ 11 h 71"/>
                  <a:gd name="GluePoint18X" fmla="*/ 124 w 184"/>
                  <a:gd name="GluePoint18Y" fmla="*/ 9 h 71"/>
                  <a:gd name="GluePoint19X" fmla="*/ 133 w 184"/>
                  <a:gd name="GluePoint19Y" fmla="*/ 11 h 71"/>
                  <a:gd name="GluePoint20X" fmla="*/ 129 w 184"/>
                  <a:gd name="GluePoint20Y" fmla="*/ 21 h 71"/>
                  <a:gd name="GluePoint21X" fmla="*/ 127 w 184"/>
                  <a:gd name="GluePoint21Y" fmla="*/ 24 h 71"/>
                  <a:gd name="GluePoint22X" fmla="*/ 136 w 184"/>
                  <a:gd name="GluePoint22Y" fmla="*/ 19 h 71"/>
                  <a:gd name="GluePoint23X" fmla="*/ 146 w 184"/>
                  <a:gd name="GluePoint23Y" fmla="*/ 5 h 71"/>
                  <a:gd name="GluePoint24X" fmla="*/ 152 w 184"/>
                  <a:gd name="GluePoint24Y" fmla="*/ 1 h 71"/>
                  <a:gd name="GluePoint25X" fmla="*/ 162 w 184"/>
                  <a:gd name="GluePoint25Y" fmla="*/ 3 h 71"/>
                  <a:gd name="GluePoint26X" fmla="*/ 165 w 184"/>
                  <a:gd name="GluePoint26Y" fmla="*/ 1 h 71"/>
                  <a:gd name="GluePoint27X" fmla="*/ 171 w 184"/>
                  <a:gd name="GluePoint27Y" fmla="*/ 11 h 71"/>
                  <a:gd name="GluePoint28X" fmla="*/ 163 w 184"/>
                  <a:gd name="GluePoint28Y" fmla="*/ 27 h 71"/>
                  <a:gd name="GluePoint29X" fmla="*/ 157 w 184"/>
                  <a:gd name="GluePoint29Y" fmla="*/ 32 h 71"/>
                  <a:gd name="GluePoint30X" fmla="*/ 175 w 184"/>
                  <a:gd name="GluePoint30Y" fmla="*/ 43 h 71"/>
                  <a:gd name="GluePoint31X" fmla="*/ 184 w 184"/>
                  <a:gd name="GluePoint31Y" fmla="*/ 46 h 71"/>
                  <a:gd name="GluePoint32X" fmla="*/ 175 w 184"/>
                  <a:gd name="GluePoint32Y" fmla="*/ 53 h 71"/>
                  <a:gd name="GluePoint33X" fmla="*/ 170 w 184"/>
                  <a:gd name="GluePoint33Y" fmla="*/ 53 h 71"/>
                  <a:gd name="GluePoint34X" fmla="*/ 160 w 184"/>
                  <a:gd name="GluePoint34Y" fmla="*/ 51 h 71"/>
                  <a:gd name="GluePoint35X" fmla="*/ 149 w 184"/>
                  <a:gd name="GluePoint35Y" fmla="*/ 59 h 71"/>
                  <a:gd name="GluePoint36X" fmla="*/ 163 w 184"/>
                  <a:gd name="GluePoint36Y" fmla="*/ 56 h 71"/>
                  <a:gd name="GluePoint37X" fmla="*/ 160 w 184"/>
                  <a:gd name="GluePoint37Y" fmla="*/ 59 h 71"/>
                  <a:gd name="GluePoint38X" fmla="*/ 148 w 184"/>
                  <a:gd name="GluePoint38Y" fmla="*/ 64 h 71"/>
                  <a:gd name="GluePoint39X" fmla="*/ 125 w 184"/>
                  <a:gd name="GluePoint39Y" fmla="*/ 61 h 71"/>
                  <a:gd name="GluePoint40X" fmla="*/ 113 w 184"/>
                  <a:gd name="GluePoint40Y" fmla="*/ 54 h 71"/>
                  <a:gd name="GluePoint41X" fmla="*/ 97 w 184"/>
                  <a:gd name="GluePoint41Y" fmla="*/ 62 h 71"/>
                  <a:gd name="GluePoint42X" fmla="*/ 68 w 184"/>
                  <a:gd name="GluePoint42Y" fmla="*/ 69 h 71"/>
                  <a:gd name="GluePoint43X" fmla="*/ 25 w 184"/>
                  <a:gd name="GluePoint43Y" fmla="*/ 67 h 71"/>
                  <a:gd name="GluePoint44X" fmla="*/ 27 w 184"/>
                  <a:gd name="GluePoint44Y" fmla="*/ 59 h 7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</a:cxnLst>
                <a:rect l="textAreaLeft" t="textAreaTop" r="textAreaRight" b="textAreaBottom"/>
                <a:pathLst>
                  <a:path w="184" h="71">
                    <a:moveTo>
                      <a:pt x="17" y="59"/>
                    </a:moveTo>
                    <a:lnTo>
                      <a:pt x="6" y="59"/>
                    </a:lnTo>
                    <a:lnTo>
                      <a:pt x="1" y="56"/>
                    </a:lnTo>
                    <a:lnTo>
                      <a:pt x="0" y="54"/>
                    </a:lnTo>
                    <a:lnTo>
                      <a:pt x="0" y="48"/>
                    </a:lnTo>
                    <a:lnTo>
                      <a:pt x="38" y="43"/>
                    </a:lnTo>
                    <a:lnTo>
                      <a:pt x="57" y="45"/>
                    </a:lnTo>
                    <a:lnTo>
                      <a:pt x="60" y="43"/>
                    </a:lnTo>
                    <a:lnTo>
                      <a:pt x="62" y="42"/>
                    </a:lnTo>
                    <a:lnTo>
                      <a:pt x="49" y="38"/>
                    </a:lnTo>
                    <a:lnTo>
                      <a:pt x="30" y="40"/>
                    </a:lnTo>
                    <a:lnTo>
                      <a:pt x="24" y="38"/>
                    </a:lnTo>
                    <a:lnTo>
                      <a:pt x="8" y="38"/>
                    </a:lnTo>
                    <a:lnTo>
                      <a:pt x="6" y="34"/>
                    </a:lnTo>
                    <a:lnTo>
                      <a:pt x="17" y="30"/>
                    </a:lnTo>
                    <a:lnTo>
                      <a:pt x="28" y="30"/>
                    </a:lnTo>
                    <a:lnTo>
                      <a:pt x="38" y="29"/>
                    </a:lnTo>
                    <a:lnTo>
                      <a:pt x="36" y="27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21" y="26"/>
                    </a:lnTo>
                    <a:lnTo>
                      <a:pt x="22" y="24"/>
                    </a:lnTo>
                    <a:lnTo>
                      <a:pt x="9" y="24"/>
                    </a:lnTo>
                    <a:lnTo>
                      <a:pt x="13" y="21"/>
                    </a:lnTo>
                    <a:lnTo>
                      <a:pt x="24" y="16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30" y="11"/>
                    </a:lnTo>
                    <a:lnTo>
                      <a:pt x="33" y="11"/>
                    </a:lnTo>
                    <a:lnTo>
                      <a:pt x="62" y="3"/>
                    </a:lnTo>
                    <a:lnTo>
                      <a:pt x="82" y="0"/>
                    </a:lnTo>
                    <a:lnTo>
                      <a:pt x="86" y="1"/>
                    </a:lnTo>
                    <a:lnTo>
                      <a:pt x="82" y="5"/>
                    </a:lnTo>
                    <a:lnTo>
                      <a:pt x="81" y="8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82" y="9"/>
                    </a:lnTo>
                    <a:lnTo>
                      <a:pt x="84" y="8"/>
                    </a:lnTo>
                    <a:lnTo>
                      <a:pt x="86" y="8"/>
                    </a:lnTo>
                    <a:lnTo>
                      <a:pt x="87" y="6"/>
                    </a:lnTo>
                    <a:lnTo>
                      <a:pt x="95" y="5"/>
                    </a:lnTo>
                    <a:lnTo>
                      <a:pt x="108" y="9"/>
                    </a:lnTo>
                    <a:lnTo>
                      <a:pt x="106" y="11"/>
                    </a:lnTo>
                    <a:lnTo>
                      <a:pt x="95" y="14"/>
                    </a:lnTo>
                    <a:lnTo>
                      <a:pt x="105" y="13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11" y="11"/>
                    </a:lnTo>
                    <a:lnTo>
                      <a:pt x="116" y="13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19" y="9"/>
                    </a:lnTo>
                    <a:lnTo>
                      <a:pt x="124" y="9"/>
                    </a:lnTo>
                    <a:lnTo>
                      <a:pt x="121" y="5"/>
                    </a:lnTo>
                    <a:lnTo>
                      <a:pt x="130" y="6"/>
                    </a:lnTo>
                    <a:lnTo>
                      <a:pt x="133" y="11"/>
                    </a:lnTo>
                    <a:lnTo>
                      <a:pt x="130" y="14"/>
                    </a:lnTo>
                    <a:lnTo>
                      <a:pt x="129" y="19"/>
                    </a:lnTo>
                    <a:lnTo>
                      <a:pt x="129" y="21"/>
                    </a:lnTo>
                    <a:lnTo>
                      <a:pt x="127" y="21"/>
                    </a:lnTo>
                    <a:lnTo>
                      <a:pt x="125" y="22"/>
                    </a:lnTo>
                    <a:lnTo>
                      <a:pt x="127" y="24"/>
                    </a:lnTo>
                    <a:lnTo>
                      <a:pt x="132" y="22"/>
                    </a:lnTo>
                    <a:lnTo>
                      <a:pt x="138" y="21"/>
                    </a:lnTo>
                    <a:lnTo>
                      <a:pt x="136" y="19"/>
                    </a:lnTo>
                    <a:lnTo>
                      <a:pt x="138" y="16"/>
                    </a:lnTo>
                    <a:lnTo>
                      <a:pt x="141" y="13"/>
                    </a:lnTo>
                    <a:lnTo>
                      <a:pt x="146" y="5"/>
                    </a:lnTo>
                    <a:lnTo>
                      <a:pt x="148" y="3"/>
                    </a:lnTo>
                    <a:lnTo>
                      <a:pt x="148" y="3"/>
                    </a:lnTo>
                    <a:lnTo>
                      <a:pt x="152" y="1"/>
                    </a:lnTo>
                    <a:lnTo>
                      <a:pt x="151" y="0"/>
                    </a:lnTo>
                    <a:lnTo>
                      <a:pt x="157" y="1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2" y="1"/>
                    </a:lnTo>
                    <a:lnTo>
                      <a:pt x="165" y="1"/>
                    </a:lnTo>
                    <a:lnTo>
                      <a:pt x="173" y="8"/>
                    </a:lnTo>
                    <a:lnTo>
                      <a:pt x="170" y="9"/>
                    </a:lnTo>
                    <a:lnTo>
                      <a:pt x="171" y="11"/>
                    </a:lnTo>
                    <a:lnTo>
                      <a:pt x="165" y="19"/>
                    </a:lnTo>
                    <a:lnTo>
                      <a:pt x="165" y="26"/>
                    </a:lnTo>
                    <a:lnTo>
                      <a:pt x="163" y="27"/>
                    </a:lnTo>
                    <a:lnTo>
                      <a:pt x="162" y="29"/>
                    </a:lnTo>
                    <a:lnTo>
                      <a:pt x="157" y="32"/>
                    </a:lnTo>
                    <a:lnTo>
                      <a:pt x="157" y="32"/>
                    </a:lnTo>
                    <a:lnTo>
                      <a:pt x="163" y="38"/>
                    </a:lnTo>
                    <a:lnTo>
                      <a:pt x="171" y="38"/>
                    </a:lnTo>
                    <a:lnTo>
                      <a:pt x="175" y="43"/>
                    </a:lnTo>
                    <a:lnTo>
                      <a:pt x="179" y="43"/>
                    </a:lnTo>
                    <a:lnTo>
                      <a:pt x="178" y="46"/>
                    </a:lnTo>
                    <a:lnTo>
                      <a:pt x="184" y="46"/>
                    </a:lnTo>
                    <a:lnTo>
                      <a:pt x="183" y="48"/>
                    </a:lnTo>
                    <a:lnTo>
                      <a:pt x="178" y="53"/>
                    </a:lnTo>
                    <a:lnTo>
                      <a:pt x="175" y="53"/>
                    </a:lnTo>
                    <a:lnTo>
                      <a:pt x="173" y="51"/>
                    </a:lnTo>
                    <a:lnTo>
                      <a:pt x="176" y="50"/>
                    </a:lnTo>
                    <a:lnTo>
                      <a:pt x="170" y="53"/>
                    </a:lnTo>
                    <a:lnTo>
                      <a:pt x="168" y="53"/>
                    </a:lnTo>
                    <a:lnTo>
                      <a:pt x="168" y="50"/>
                    </a:lnTo>
                    <a:lnTo>
                      <a:pt x="160" y="51"/>
                    </a:lnTo>
                    <a:lnTo>
                      <a:pt x="159" y="54"/>
                    </a:lnTo>
                    <a:lnTo>
                      <a:pt x="152" y="54"/>
                    </a:lnTo>
                    <a:lnTo>
                      <a:pt x="149" y="59"/>
                    </a:lnTo>
                    <a:lnTo>
                      <a:pt x="157" y="56"/>
                    </a:lnTo>
                    <a:lnTo>
                      <a:pt x="162" y="56"/>
                    </a:lnTo>
                    <a:lnTo>
                      <a:pt x="163" y="56"/>
                    </a:lnTo>
                    <a:lnTo>
                      <a:pt x="159" y="58"/>
                    </a:lnTo>
                    <a:lnTo>
                      <a:pt x="157" y="59"/>
                    </a:lnTo>
                    <a:lnTo>
                      <a:pt x="160" y="59"/>
                    </a:lnTo>
                    <a:lnTo>
                      <a:pt x="163" y="61"/>
                    </a:lnTo>
                    <a:lnTo>
                      <a:pt x="159" y="62"/>
                    </a:lnTo>
                    <a:lnTo>
                      <a:pt x="148" y="64"/>
                    </a:lnTo>
                    <a:lnTo>
                      <a:pt x="143" y="66"/>
                    </a:lnTo>
                    <a:lnTo>
                      <a:pt x="121" y="64"/>
                    </a:lnTo>
                    <a:lnTo>
                      <a:pt x="125" y="61"/>
                    </a:lnTo>
                    <a:lnTo>
                      <a:pt x="111" y="59"/>
                    </a:lnTo>
                    <a:lnTo>
                      <a:pt x="114" y="56"/>
                    </a:lnTo>
                    <a:lnTo>
                      <a:pt x="113" y="54"/>
                    </a:lnTo>
                    <a:lnTo>
                      <a:pt x="106" y="58"/>
                    </a:lnTo>
                    <a:lnTo>
                      <a:pt x="105" y="59"/>
                    </a:lnTo>
                    <a:lnTo>
                      <a:pt x="97" y="62"/>
                    </a:lnTo>
                    <a:lnTo>
                      <a:pt x="82" y="64"/>
                    </a:lnTo>
                    <a:lnTo>
                      <a:pt x="79" y="66"/>
                    </a:lnTo>
                    <a:lnTo>
                      <a:pt x="68" y="69"/>
                    </a:lnTo>
                    <a:lnTo>
                      <a:pt x="24" y="71"/>
                    </a:lnTo>
                    <a:lnTo>
                      <a:pt x="27" y="69"/>
                    </a:lnTo>
                    <a:lnTo>
                      <a:pt x="25" y="67"/>
                    </a:lnTo>
                    <a:lnTo>
                      <a:pt x="25" y="64"/>
                    </a:lnTo>
                    <a:lnTo>
                      <a:pt x="28" y="61"/>
                    </a:lnTo>
                    <a:lnTo>
                      <a:pt x="27" y="59"/>
                    </a:lnTo>
                    <a:lnTo>
                      <a:pt x="17" y="5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00" name="Freeform 453"/>
              <p:cNvSpPr/>
              <p:nvPr/>
            </p:nvSpPr>
            <p:spPr>
              <a:xfrm>
                <a:off x="2274840" y="1060560"/>
                <a:ext cx="45720" cy="17280"/>
              </a:xfrm>
              <a:custGeom>
                <a:avLst/>
                <a:gdLst>
                  <a:gd name="textAreaLeft" fmla="*/ 0 w 45720"/>
                  <a:gd name="textAreaRight" fmla="*/ 46080 w 45720"/>
                  <a:gd name="textAreaTop" fmla="*/ 0 h 17280"/>
                  <a:gd name="textAreaBottom" fmla="*/ 17640 h 17280"/>
                  <a:gd name="GluePoint1X" fmla="*/ 16 w 29"/>
                  <a:gd name="GluePoint1Y" fmla="*/ 10 h 11"/>
                  <a:gd name="GluePoint2X" fmla="*/ 29 w 29"/>
                  <a:gd name="GluePoint2Y" fmla="*/ 2 h 11"/>
                  <a:gd name="GluePoint3X" fmla="*/ 27 w 29"/>
                  <a:gd name="GluePoint3Y" fmla="*/ 0 h 11"/>
                  <a:gd name="GluePoint4X" fmla="*/ 11 w 29"/>
                  <a:gd name="GluePoint4Y" fmla="*/ 0 h 11"/>
                  <a:gd name="GluePoint5X" fmla="*/ 0 w 29"/>
                  <a:gd name="GluePoint5Y" fmla="*/ 3 h 11"/>
                  <a:gd name="GluePoint6X" fmla="*/ 6 w 29"/>
                  <a:gd name="GluePoint6Y" fmla="*/ 6 h 11"/>
                  <a:gd name="GluePoint7X" fmla="*/ 10 w 29"/>
                  <a:gd name="GluePoint7Y" fmla="*/ 11 h 11"/>
                  <a:gd name="GluePoint8X" fmla="*/ 16 w 29"/>
                  <a:gd name="GluePoint8Y" fmla="*/ 1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9" h="11">
                    <a:moveTo>
                      <a:pt x="16" y="10"/>
                    </a:moveTo>
                    <a:lnTo>
                      <a:pt x="29" y="2"/>
                    </a:lnTo>
                    <a:lnTo>
                      <a:pt x="27" y="0"/>
                    </a:lnTo>
                    <a:lnTo>
                      <a:pt x="11" y="0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10" y="11"/>
                    </a:lnTo>
                    <a:lnTo>
                      <a:pt x="16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01" name="Freeform 454"/>
              <p:cNvSpPr/>
              <p:nvPr/>
            </p:nvSpPr>
            <p:spPr>
              <a:xfrm>
                <a:off x="2333520" y="1057320"/>
                <a:ext cx="115560" cy="58320"/>
              </a:xfrm>
              <a:custGeom>
                <a:avLst/>
                <a:gdLst>
                  <a:gd name="textAreaLeft" fmla="*/ 0 w 115560"/>
                  <a:gd name="textAreaRight" fmla="*/ 115920 w 115560"/>
                  <a:gd name="textAreaTop" fmla="*/ 0 h 58320"/>
                  <a:gd name="textAreaBottom" fmla="*/ 58680 h 58320"/>
                  <a:gd name="GluePoint1X" fmla="*/ 15 w 73"/>
                  <a:gd name="GluePoint1Y" fmla="*/ 28 h 37"/>
                  <a:gd name="GluePoint2X" fmla="*/ 15 w 73"/>
                  <a:gd name="GluePoint2Y" fmla="*/ 24 h 37"/>
                  <a:gd name="GluePoint3X" fmla="*/ 11 w 73"/>
                  <a:gd name="GluePoint3Y" fmla="*/ 24 h 37"/>
                  <a:gd name="GluePoint4X" fmla="*/ 11 w 73"/>
                  <a:gd name="GluePoint4Y" fmla="*/ 23 h 37"/>
                  <a:gd name="GluePoint5X" fmla="*/ 4 w 73"/>
                  <a:gd name="GluePoint5Y" fmla="*/ 24 h 37"/>
                  <a:gd name="GluePoint6X" fmla="*/ 0 w 73"/>
                  <a:gd name="GluePoint6Y" fmla="*/ 18 h 37"/>
                  <a:gd name="GluePoint7X" fmla="*/ 1 w 73"/>
                  <a:gd name="GluePoint7Y" fmla="*/ 16 h 37"/>
                  <a:gd name="GluePoint8X" fmla="*/ 4 w 73"/>
                  <a:gd name="GluePoint8Y" fmla="*/ 13 h 37"/>
                  <a:gd name="GluePoint9X" fmla="*/ 9 w 73"/>
                  <a:gd name="GluePoint9Y" fmla="*/ 13 h 37"/>
                  <a:gd name="GluePoint10X" fmla="*/ 14 w 73"/>
                  <a:gd name="GluePoint10Y" fmla="*/ 15 h 37"/>
                  <a:gd name="GluePoint11X" fmla="*/ 14 w 73"/>
                  <a:gd name="GluePoint11Y" fmla="*/ 18 h 37"/>
                  <a:gd name="GluePoint12X" fmla="*/ 25 w 73"/>
                  <a:gd name="GluePoint12Y" fmla="*/ 16 h 37"/>
                  <a:gd name="GluePoint13X" fmla="*/ 27 w 73"/>
                  <a:gd name="GluePoint13Y" fmla="*/ 13 h 37"/>
                  <a:gd name="GluePoint14X" fmla="*/ 27 w 73"/>
                  <a:gd name="GluePoint14Y" fmla="*/ 15 h 37"/>
                  <a:gd name="GluePoint15X" fmla="*/ 30 w 73"/>
                  <a:gd name="GluePoint15Y" fmla="*/ 13 h 37"/>
                  <a:gd name="GluePoint16X" fmla="*/ 27 w 73"/>
                  <a:gd name="GluePoint16Y" fmla="*/ 12 h 37"/>
                  <a:gd name="GluePoint17X" fmla="*/ 28 w 73"/>
                  <a:gd name="GluePoint17Y" fmla="*/ 10 h 37"/>
                  <a:gd name="GluePoint18X" fmla="*/ 35 w 73"/>
                  <a:gd name="GluePoint18Y" fmla="*/ 10 h 37"/>
                  <a:gd name="GluePoint19X" fmla="*/ 33 w 73"/>
                  <a:gd name="GluePoint19Y" fmla="*/ 8 h 37"/>
                  <a:gd name="GluePoint20X" fmla="*/ 28 w 73"/>
                  <a:gd name="GluePoint20Y" fmla="*/ 8 h 37"/>
                  <a:gd name="GluePoint21X" fmla="*/ 23 w 73"/>
                  <a:gd name="GluePoint21Y" fmla="*/ 8 h 37"/>
                  <a:gd name="GluePoint22X" fmla="*/ 23 w 73"/>
                  <a:gd name="GluePoint22Y" fmla="*/ 5 h 37"/>
                  <a:gd name="GluePoint23X" fmla="*/ 28 w 73"/>
                  <a:gd name="GluePoint23Y" fmla="*/ 5 h 37"/>
                  <a:gd name="GluePoint24X" fmla="*/ 30 w 73"/>
                  <a:gd name="GluePoint24Y" fmla="*/ 7 h 37"/>
                  <a:gd name="GluePoint25X" fmla="*/ 31 w 73"/>
                  <a:gd name="GluePoint25Y" fmla="*/ 5 h 37"/>
                  <a:gd name="GluePoint26X" fmla="*/ 28 w 73"/>
                  <a:gd name="GluePoint26Y" fmla="*/ 4 h 37"/>
                  <a:gd name="GluePoint27X" fmla="*/ 35 w 73"/>
                  <a:gd name="GluePoint27Y" fmla="*/ 0 h 37"/>
                  <a:gd name="GluePoint28X" fmla="*/ 39 w 73"/>
                  <a:gd name="GluePoint28Y" fmla="*/ 2 h 37"/>
                  <a:gd name="GluePoint29X" fmla="*/ 41 w 73"/>
                  <a:gd name="GluePoint29Y" fmla="*/ 2 h 37"/>
                  <a:gd name="GluePoint30X" fmla="*/ 38 w 73"/>
                  <a:gd name="GluePoint30Y" fmla="*/ 0 h 37"/>
                  <a:gd name="GluePoint31X" fmla="*/ 41 w 73"/>
                  <a:gd name="GluePoint31Y" fmla="*/ 0 h 37"/>
                  <a:gd name="GluePoint32X" fmla="*/ 52 w 73"/>
                  <a:gd name="GluePoint32Y" fmla="*/ 2 h 37"/>
                  <a:gd name="GluePoint33X" fmla="*/ 71 w 73"/>
                  <a:gd name="GluePoint33Y" fmla="*/ 0 h 37"/>
                  <a:gd name="GluePoint34X" fmla="*/ 73 w 73"/>
                  <a:gd name="GluePoint34Y" fmla="*/ 2 h 37"/>
                  <a:gd name="GluePoint35X" fmla="*/ 71 w 73"/>
                  <a:gd name="GluePoint35Y" fmla="*/ 4 h 37"/>
                  <a:gd name="GluePoint36X" fmla="*/ 63 w 73"/>
                  <a:gd name="GluePoint36Y" fmla="*/ 5 h 37"/>
                  <a:gd name="GluePoint37X" fmla="*/ 66 w 73"/>
                  <a:gd name="GluePoint37Y" fmla="*/ 5 h 37"/>
                  <a:gd name="GluePoint38X" fmla="*/ 65 w 73"/>
                  <a:gd name="GluePoint38Y" fmla="*/ 7 h 37"/>
                  <a:gd name="GluePoint39X" fmla="*/ 57 w 73"/>
                  <a:gd name="GluePoint39Y" fmla="*/ 8 h 37"/>
                  <a:gd name="GluePoint40X" fmla="*/ 47 w 73"/>
                  <a:gd name="GluePoint40Y" fmla="*/ 12 h 37"/>
                  <a:gd name="GluePoint41X" fmla="*/ 46 w 73"/>
                  <a:gd name="GluePoint41Y" fmla="*/ 13 h 37"/>
                  <a:gd name="GluePoint42X" fmla="*/ 57 w 73"/>
                  <a:gd name="GluePoint42Y" fmla="*/ 12 h 37"/>
                  <a:gd name="GluePoint43X" fmla="*/ 58 w 73"/>
                  <a:gd name="GluePoint43Y" fmla="*/ 16 h 37"/>
                  <a:gd name="GluePoint44X" fmla="*/ 55 w 73"/>
                  <a:gd name="GluePoint44Y" fmla="*/ 18 h 37"/>
                  <a:gd name="GluePoint45X" fmla="*/ 63 w 73"/>
                  <a:gd name="GluePoint45Y" fmla="*/ 16 h 37"/>
                  <a:gd name="GluePoint46X" fmla="*/ 62 w 73"/>
                  <a:gd name="GluePoint46Y" fmla="*/ 20 h 37"/>
                  <a:gd name="GluePoint47X" fmla="*/ 57 w 73"/>
                  <a:gd name="GluePoint47Y" fmla="*/ 21 h 37"/>
                  <a:gd name="GluePoint48X" fmla="*/ 55 w 73"/>
                  <a:gd name="GluePoint48Y" fmla="*/ 24 h 37"/>
                  <a:gd name="GluePoint49X" fmla="*/ 52 w 73"/>
                  <a:gd name="GluePoint49Y" fmla="*/ 26 h 37"/>
                  <a:gd name="GluePoint50X" fmla="*/ 54 w 73"/>
                  <a:gd name="GluePoint50Y" fmla="*/ 26 h 37"/>
                  <a:gd name="GluePoint51X" fmla="*/ 52 w 73"/>
                  <a:gd name="GluePoint51Y" fmla="*/ 29 h 37"/>
                  <a:gd name="GluePoint52X" fmla="*/ 41 w 73"/>
                  <a:gd name="GluePoint52Y" fmla="*/ 33 h 37"/>
                  <a:gd name="GluePoint53X" fmla="*/ 33 w 73"/>
                  <a:gd name="GluePoint53Y" fmla="*/ 33 h 37"/>
                  <a:gd name="GluePoint54X" fmla="*/ 31 w 73"/>
                  <a:gd name="GluePoint54Y" fmla="*/ 34 h 37"/>
                  <a:gd name="GluePoint55X" fmla="*/ 23 w 73"/>
                  <a:gd name="GluePoint55Y" fmla="*/ 37 h 37"/>
                  <a:gd name="GluePoint56X" fmla="*/ 22 w 73"/>
                  <a:gd name="GluePoint56Y" fmla="*/ 36 h 37"/>
                  <a:gd name="GluePoint57X" fmla="*/ 19 w 73"/>
                  <a:gd name="GluePoint57Y" fmla="*/ 36 h 37"/>
                  <a:gd name="GluePoint58X" fmla="*/ 20 w 73"/>
                  <a:gd name="GluePoint58Y" fmla="*/ 31 h 37"/>
                  <a:gd name="GluePoint59X" fmla="*/ 15 w 73"/>
                  <a:gd name="GluePoint59Y" fmla="*/ 28 h 3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</a:cxnLst>
                <a:rect l="textAreaLeft" t="textAreaTop" r="textAreaRight" b="textAreaBottom"/>
                <a:pathLst>
                  <a:path w="73" h="37">
                    <a:moveTo>
                      <a:pt x="15" y="28"/>
                    </a:moveTo>
                    <a:lnTo>
                      <a:pt x="15" y="24"/>
                    </a:lnTo>
                    <a:lnTo>
                      <a:pt x="11" y="24"/>
                    </a:lnTo>
                    <a:lnTo>
                      <a:pt x="11" y="23"/>
                    </a:lnTo>
                    <a:lnTo>
                      <a:pt x="4" y="24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4" y="13"/>
                    </a:lnTo>
                    <a:lnTo>
                      <a:pt x="9" y="13"/>
                    </a:lnTo>
                    <a:lnTo>
                      <a:pt x="14" y="15"/>
                    </a:lnTo>
                    <a:lnTo>
                      <a:pt x="14" y="18"/>
                    </a:lnTo>
                    <a:lnTo>
                      <a:pt x="25" y="16"/>
                    </a:lnTo>
                    <a:lnTo>
                      <a:pt x="27" y="13"/>
                    </a:lnTo>
                    <a:lnTo>
                      <a:pt x="27" y="15"/>
                    </a:lnTo>
                    <a:lnTo>
                      <a:pt x="30" y="13"/>
                    </a:lnTo>
                    <a:lnTo>
                      <a:pt x="27" y="12"/>
                    </a:lnTo>
                    <a:lnTo>
                      <a:pt x="28" y="10"/>
                    </a:lnTo>
                    <a:lnTo>
                      <a:pt x="35" y="10"/>
                    </a:lnTo>
                    <a:lnTo>
                      <a:pt x="33" y="8"/>
                    </a:lnTo>
                    <a:lnTo>
                      <a:pt x="28" y="8"/>
                    </a:lnTo>
                    <a:lnTo>
                      <a:pt x="23" y="8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0" y="7"/>
                    </a:lnTo>
                    <a:lnTo>
                      <a:pt x="31" y="5"/>
                    </a:lnTo>
                    <a:lnTo>
                      <a:pt x="28" y="4"/>
                    </a:lnTo>
                    <a:lnTo>
                      <a:pt x="35" y="0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52" y="2"/>
                    </a:lnTo>
                    <a:lnTo>
                      <a:pt x="71" y="0"/>
                    </a:lnTo>
                    <a:lnTo>
                      <a:pt x="73" y="2"/>
                    </a:lnTo>
                    <a:lnTo>
                      <a:pt x="71" y="4"/>
                    </a:lnTo>
                    <a:lnTo>
                      <a:pt x="63" y="5"/>
                    </a:lnTo>
                    <a:lnTo>
                      <a:pt x="66" y="5"/>
                    </a:lnTo>
                    <a:lnTo>
                      <a:pt x="65" y="7"/>
                    </a:lnTo>
                    <a:lnTo>
                      <a:pt x="57" y="8"/>
                    </a:lnTo>
                    <a:lnTo>
                      <a:pt x="47" y="12"/>
                    </a:lnTo>
                    <a:lnTo>
                      <a:pt x="46" y="13"/>
                    </a:lnTo>
                    <a:lnTo>
                      <a:pt x="57" y="12"/>
                    </a:lnTo>
                    <a:lnTo>
                      <a:pt x="58" y="16"/>
                    </a:lnTo>
                    <a:lnTo>
                      <a:pt x="55" y="18"/>
                    </a:lnTo>
                    <a:lnTo>
                      <a:pt x="63" y="16"/>
                    </a:lnTo>
                    <a:lnTo>
                      <a:pt x="62" y="20"/>
                    </a:lnTo>
                    <a:lnTo>
                      <a:pt x="57" y="21"/>
                    </a:lnTo>
                    <a:lnTo>
                      <a:pt x="55" y="24"/>
                    </a:lnTo>
                    <a:lnTo>
                      <a:pt x="52" y="26"/>
                    </a:lnTo>
                    <a:lnTo>
                      <a:pt x="54" y="26"/>
                    </a:lnTo>
                    <a:lnTo>
                      <a:pt x="52" y="29"/>
                    </a:lnTo>
                    <a:lnTo>
                      <a:pt x="41" y="33"/>
                    </a:lnTo>
                    <a:lnTo>
                      <a:pt x="33" y="33"/>
                    </a:lnTo>
                    <a:lnTo>
                      <a:pt x="31" y="34"/>
                    </a:lnTo>
                    <a:lnTo>
                      <a:pt x="23" y="37"/>
                    </a:lnTo>
                    <a:lnTo>
                      <a:pt x="22" y="36"/>
                    </a:lnTo>
                    <a:lnTo>
                      <a:pt x="19" y="36"/>
                    </a:lnTo>
                    <a:lnTo>
                      <a:pt x="20" y="31"/>
                    </a:lnTo>
                    <a:lnTo>
                      <a:pt x="15" y="2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9160" bIns="29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02" name="Freeform 455"/>
              <p:cNvSpPr/>
              <p:nvPr/>
            </p:nvSpPr>
            <p:spPr>
              <a:xfrm>
                <a:off x="2305080" y="1147680"/>
                <a:ext cx="72720" cy="331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3120"/>
                  <a:gd name="textAreaBottom" fmla="*/ 33480 h 33120"/>
                  <a:gd name="GluePoint1X" fmla="*/ 37 w 46"/>
                  <a:gd name="GluePoint1Y" fmla="*/ 4 h 21"/>
                  <a:gd name="GluePoint2X" fmla="*/ 33 w 46"/>
                  <a:gd name="GluePoint2Y" fmla="*/ 3 h 21"/>
                  <a:gd name="GluePoint3X" fmla="*/ 35 w 46"/>
                  <a:gd name="GluePoint3Y" fmla="*/ 1 h 21"/>
                  <a:gd name="GluePoint4X" fmla="*/ 29 w 46"/>
                  <a:gd name="GluePoint4Y" fmla="*/ 0 h 21"/>
                  <a:gd name="GluePoint5X" fmla="*/ 22 w 46"/>
                  <a:gd name="GluePoint5Y" fmla="*/ 4 h 21"/>
                  <a:gd name="GluePoint6X" fmla="*/ 22 w 46"/>
                  <a:gd name="GluePoint6Y" fmla="*/ 4 h 21"/>
                  <a:gd name="GluePoint7X" fmla="*/ 18 w 46"/>
                  <a:gd name="GluePoint7Y" fmla="*/ 6 h 21"/>
                  <a:gd name="GluePoint8X" fmla="*/ 16 w 46"/>
                  <a:gd name="GluePoint8Y" fmla="*/ 8 h 21"/>
                  <a:gd name="GluePoint9X" fmla="*/ 13 w 46"/>
                  <a:gd name="GluePoint9Y" fmla="*/ 11 h 21"/>
                  <a:gd name="GluePoint10X" fmla="*/ 2 w 46"/>
                  <a:gd name="GluePoint10Y" fmla="*/ 11 h 21"/>
                  <a:gd name="GluePoint11X" fmla="*/ 0 w 46"/>
                  <a:gd name="GluePoint11Y" fmla="*/ 14 h 21"/>
                  <a:gd name="GluePoint12X" fmla="*/ 2 w 46"/>
                  <a:gd name="GluePoint12Y" fmla="*/ 16 h 21"/>
                  <a:gd name="GluePoint13X" fmla="*/ 6 w 46"/>
                  <a:gd name="GluePoint13Y" fmla="*/ 14 h 21"/>
                  <a:gd name="GluePoint14X" fmla="*/ 18 w 46"/>
                  <a:gd name="GluePoint14Y" fmla="*/ 19 h 21"/>
                  <a:gd name="GluePoint15X" fmla="*/ 30 w 46"/>
                  <a:gd name="GluePoint15Y" fmla="*/ 21 h 21"/>
                  <a:gd name="GluePoint16X" fmla="*/ 33 w 46"/>
                  <a:gd name="GluePoint16Y" fmla="*/ 19 h 21"/>
                  <a:gd name="GluePoint17X" fmla="*/ 43 w 46"/>
                  <a:gd name="GluePoint17Y" fmla="*/ 17 h 21"/>
                  <a:gd name="GluePoint18X" fmla="*/ 46 w 46"/>
                  <a:gd name="GluePoint18Y" fmla="*/ 16 h 21"/>
                  <a:gd name="GluePoint19X" fmla="*/ 43 w 46"/>
                  <a:gd name="GluePoint19Y" fmla="*/ 16 h 21"/>
                  <a:gd name="GluePoint20X" fmla="*/ 41 w 46"/>
                  <a:gd name="GluePoint20Y" fmla="*/ 11 h 21"/>
                  <a:gd name="GluePoint21X" fmla="*/ 37 w 46"/>
                  <a:gd name="GluePoint21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46" h="21">
                    <a:moveTo>
                      <a:pt x="37" y="4"/>
                    </a:moveTo>
                    <a:lnTo>
                      <a:pt x="33" y="3"/>
                    </a:lnTo>
                    <a:lnTo>
                      <a:pt x="35" y="1"/>
                    </a:lnTo>
                    <a:lnTo>
                      <a:pt x="29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3" y="11"/>
                    </a:lnTo>
                    <a:lnTo>
                      <a:pt x="2" y="11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6" y="14"/>
                    </a:lnTo>
                    <a:lnTo>
                      <a:pt x="18" y="19"/>
                    </a:lnTo>
                    <a:lnTo>
                      <a:pt x="30" y="21"/>
                    </a:lnTo>
                    <a:lnTo>
                      <a:pt x="33" y="19"/>
                    </a:lnTo>
                    <a:lnTo>
                      <a:pt x="43" y="17"/>
                    </a:lnTo>
                    <a:lnTo>
                      <a:pt x="46" y="16"/>
                    </a:lnTo>
                    <a:lnTo>
                      <a:pt x="43" y="16"/>
                    </a:lnTo>
                    <a:lnTo>
                      <a:pt x="41" y="11"/>
                    </a:lnTo>
                    <a:lnTo>
                      <a:pt x="37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03" name="Freeform 456"/>
              <p:cNvSpPr/>
              <p:nvPr/>
            </p:nvSpPr>
            <p:spPr>
              <a:xfrm>
                <a:off x="2398680" y="996840"/>
                <a:ext cx="99720" cy="34560"/>
              </a:xfrm>
              <a:custGeom>
                <a:avLst/>
                <a:gdLst>
                  <a:gd name="textAreaLeft" fmla="*/ 0 w 99720"/>
                  <a:gd name="textAreaRight" fmla="*/ 100080 w 99720"/>
                  <a:gd name="textAreaTop" fmla="*/ 0 h 34560"/>
                  <a:gd name="textAreaBottom" fmla="*/ 34920 h 34560"/>
                  <a:gd name="GluePoint1X" fmla="*/ 57 w 63"/>
                  <a:gd name="GluePoint1Y" fmla="*/ 8 h 22"/>
                  <a:gd name="GluePoint2X" fmla="*/ 55 w 63"/>
                  <a:gd name="GluePoint2Y" fmla="*/ 9 h 22"/>
                  <a:gd name="GluePoint3X" fmla="*/ 52 w 63"/>
                  <a:gd name="GluePoint3Y" fmla="*/ 11 h 22"/>
                  <a:gd name="GluePoint4X" fmla="*/ 55 w 63"/>
                  <a:gd name="GluePoint4Y" fmla="*/ 11 h 22"/>
                  <a:gd name="GluePoint5X" fmla="*/ 51 w 63"/>
                  <a:gd name="GluePoint5Y" fmla="*/ 16 h 22"/>
                  <a:gd name="GluePoint6X" fmla="*/ 51 w 63"/>
                  <a:gd name="GluePoint6Y" fmla="*/ 14 h 22"/>
                  <a:gd name="GluePoint7X" fmla="*/ 49 w 63"/>
                  <a:gd name="GluePoint7Y" fmla="*/ 14 h 22"/>
                  <a:gd name="GluePoint8X" fmla="*/ 48 w 63"/>
                  <a:gd name="GluePoint8Y" fmla="*/ 14 h 22"/>
                  <a:gd name="GluePoint9X" fmla="*/ 46 w 63"/>
                  <a:gd name="GluePoint9Y" fmla="*/ 14 h 22"/>
                  <a:gd name="GluePoint10X" fmla="*/ 46 w 63"/>
                  <a:gd name="GluePoint10Y" fmla="*/ 16 h 22"/>
                  <a:gd name="GluePoint11X" fmla="*/ 41 w 63"/>
                  <a:gd name="GluePoint11Y" fmla="*/ 17 h 22"/>
                  <a:gd name="GluePoint12X" fmla="*/ 43 w 63"/>
                  <a:gd name="GluePoint12Y" fmla="*/ 21 h 22"/>
                  <a:gd name="GluePoint13X" fmla="*/ 40 w 63"/>
                  <a:gd name="GluePoint13Y" fmla="*/ 19 h 22"/>
                  <a:gd name="GluePoint14X" fmla="*/ 38 w 63"/>
                  <a:gd name="GluePoint14Y" fmla="*/ 21 h 22"/>
                  <a:gd name="GluePoint15X" fmla="*/ 24 w 63"/>
                  <a:gd name="GluePoint15Y" fmla="*/ 22 h 22"/>
                  <a:gd name="GluePoint16X" fmla="*/ 25 w 63"/>
                  <a:gd name="GluePoint16Y" fmla="*/ 21 h 22"/>
                  <a:gd name="GluePoint17X" fmla="*/ 21 w 63"/>
                  <a:gd name="GluePoint17Y" fmla="*/ 22 h 22"/>
                  <a:gd name="GluePoint18X" fmla="*/ 16 w 63"/>
                  <a:gd name="GluePoint18Y" fmla="*/ 22 h 22"/>
                  <a:gd name="GluePoint19X" fmla="*/ 14 w 63"/>
                  <a:gd name="GluePoint19Y" fmla="*/ 21 h 22"/>
                  <a:gd name="GluePoint20X" fmla="*/ 16 w 63"/>
                  <a:gd name="GluePoint20Y" fmla="*/ 19 h 22"/>
                  <a:gd name="GluePoint21X" fmla="*/ 17 w 63"/>
                  <a:gd name="GluePoint21Y" fmla="*/ 17 h 22"/>
                  <a:gd name="GluePoint22X" fmla="*/ 17 w 63"/>
                  <a:gd name="GluePoint22Y" fmla="*/ 16 h 22"/>
                  <a:gd name="GluePoint23X" fmla="*/ 24 w 63"/>
                  <a:gd name="GluePoint23Y" fmla="*/ 14 h 22"/>
                  <a:gd name="GluePoint24X" fmla="*/ 32 w 63"/>
                  <a:gd name="GluePoint24Y" fmla="*/ 14 h 22"/>
                  <a:gd name="GluePoint25X" fmla="*/ 32 w 63"/>
                  <a:gd name="GluePoint25Y" fmla="*/ 13 h 22"/>
                  <a:gd name="GluePoint26X" fmla="*/ 1 w 63"/>
                  <a:gd name="GluePoint26Y" fmla="*/ 14 h 22"/>
                  <a:gd name="GluePoint27X" fmla="*/ 0 w 63"/>
                  <a:gd name="GluePoint27Y" fmla="*/ 14 h 22"/>
                  <a:gd name="GluePoint28X" fmla="*/ 3 w 63"/>
                  <a:gd name="GluePoint28Y" fmla="*/ 13 h 22"/>
                  <a:gd name="GluePoint29X" fmla="*/ 8 w 63"/>
                  <a:gd name="GluePoint29Y" fmla="*/ 13 h 22"/>
                  <a:gd name="GluePoint30X" fmla="*/ 6 w 63"/>
                  <a:gd name="GluePoint30Y" fmla="*/ 11 h 22"/>
                  <a:gd name="GluePoint31X" fmla="*/ 11 w 63"/>
                  <a:gd name="GluePoint31Y" fmla="*/ 9 h 22"/>
                  <a:gd name="GluePoint32X" fmla="*/ 16 w 63"/>
                  <a:gd name="GluePoint32Y" fmla="*/ 11 h 22"/>
                  <a:gd name="GluePoint33X" fmla="*/ 17 w 63"/>
                  <a:gd name="GluePoint33Y" fmla="*/ 11 h 22"/>
                  <a:gd name="GluePoint34X" fmla="*/ 16 w 63"/>
                  <a:gd name="GluePoint34Y" fmla="*/ 9 h 22"/>
                  <a:gd name="GluePoint35X" fmla="*/ 21 w 63"/>
                  <a:gd name="GluePoint35Y" fmla="*/ 8 h 22"/>
                  <a:gd name="GluePoint36X" fmla="*/ 16 w 63"/>
                  <a:gd name="GluePoint36Y" fmla="*/ 9 h 22"/>
                  <a:gd name="GluePoint37X" fmla="*/ 16 w 63"/>
                  <a:gd name="GluePoint37Y" fmla="*/ 8 h 22"/>
                  <a:gd name="GluePoint38X" fmla="*/ 17 w 63"/>
                  <a:gd name="GluePoint38Y" fmla="*/ 6 h 22"/>
                  <a:gd name="GluePoint39X" fmla="*/ 14 w 63"/>
                  <a:gd name="GluePoint39Y" fmla="*/ 6 h 22"/>
                  <a:gd name="GluePoint40X" fmla="*/ 16 w 63"/>
                  <a:gd name="GluePoint40Y" fmla="*/ 5 h 22"/>
                  <a:gd name="GluePoint41X" fmla="*/ 22 w 63"/>
                  <a:gd name="GluePoint41Y" fmla="*/ 3 h 22"/>
                  <a:gd name="GluePoint42X" fmla="*/ 27 w 63"/>
                  <a:gd name="GluePoint42Y" fmla="*/ 3 h 22"/>
                  <a:gd name="GluePoint43X" fmla="*/ 28 w 63"/>
                  <a:gd name="GluePoint43Y" fmla="*/ 6 h 22"/>
                  <a:gd name="GluePoint44X" fmla="*/ 30 w 63"/>
                  <a:gd name="GluePoint44Y" fmla="*/ 6 h 22"/>
                  <a:gd name="GluePoint45X" fmla="*/ 28 w 63"/>
                  <a:gd name="GluePoint45Y" fmla="*/ 8 h 22"/>
                  <a:gd name="GluePoint46X" fmla="*/ 36 w 63"/>
                  <a:gd name="GluePoint46Y" fmla="*/ 8 h 22"/>
                  <a:gd name="GluePoint47X" fmla="*/ 35 w 63"/>
                  <a:gd name="GluePoint47Y" fmla="*/ 6 h 22"/>
                  <a:gd name="GluePoint48X" fmla="*/ 38 w 63"/>
                  <a:gd name="GluePoint48Y" fmla="*/ 5 h 22"/>
                  <a:gd name="GluePoint49X" fmla="*/ 38 w 63"/>
                  <a:gd name="GluePoint49Y" fmla="*/ 5 h 22"/>
                  <a:gd name="GluePoint50X" fmla="*/ 30 w 63"/>
                  <a:gd name="GluePoint50Y" fmla="*/ 1 h 22"/>
                  <a:gd name="GluePoint51X" fmla="*/ 40 w 63"/>
                  <a:gd name="GluePoint51Y" fmla="*/ 0 h 22"/>
                  <a:gd name="GluePoint52X" fmla="*/ 46 w 63"/>
                  <a:gd name="GluePoint52Y" fmla="*/ 0 h 22"/>
                  <a:gd name="GluePoint53X" fmla="*/ 51 w 63"/>
                  <a:gd name="GluePoint53Y" fmla="*/ 1 h 22"/>
                  <a:gd name="GluePoint54X" fmla="*/ 51 w 63"/>
                  <a:gd name="GluePoint54Y" fmla="*/ 3 h 22"/>
                  <a:gd name="GluePoint55X" fmla="*/ 54 w 63"/>
                  <a:gd name="GluePoint55Y" fmla="*/ 1 h 22"/>
                  <a:gd name="GluePoint56X" fmla="*/ 55 w 63"/>
                  <a:gd name="GluePoint56Y" fmla="*/ 0 h 22"/>
                  <a:gd name="GluePoint57X" fmla="*/ 57 w 63"/>
                  <a:gd name="GluePoint57Y" fmla="*/ 0 h 22"/>
                  <a:gd name="GluePoint58X" fmla="*/ 60 w 63"/>
                  <a:gd name="GluePoint58Y" fmla="*/ 0 h 22"/>
                  <a:gd name="GluePoint59X" fmla="*/ 63 w 63"/>
                  <a:gd name="GluePoint59Y" fmla="*/ 1 h 22"/>
                  <a:gd name="GluePoint60X" fmla="*/ 60 w 63"/>
                  <a:gd name="GluePoint60Y" fmla="*/ 5 h 22"/>
                  <a:gd name="GluePoint61X" fmla="*/ 60 w 63"/>
                  <a:gd name="GluePoint61Y" fmla="*/ 6 h 22"/>
                  <a:gd name="GluePoint62X" fmla="*/ 57 w 63"/>
                  <a:gd name="GluePoint62Y" fmla="*/ 8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</a:cxnLst>
                <a:rect l="textAreaLeft" t="textAreaTop" r="textAreaRight" b="textAreaBottom"/>
                <a:pathLst>
                  <a:path w="63" h="22">
                    <a:moveTo>
                      <a:pt x="57" y="8"/>
                    </a:moveTo>
                    <a:lnTo>
                      <a:pt x="55" y="9"/>
                    </a:lnTo>
                    <a:lnTo>
                      <a:pt x="52" y="11"/>
                    </a:lnTo>
                    <a:lnTo>
                      <a:pt x="55" y="11"/>
                    </a:lnTo>
                    <a:lnTo>
                      <a:pt x="51" y="16"/>
                    </a:lnTo>
                    <a:lnTo>
                      <a:pt x="51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6" y="14"/>
                    </a:lnTo>
                    <a:lnTo>
                      <a:pt x="46" y="16"/>
                    </a:lnTo>
                    <a:lnTo>
                      <a:pt x="41" y="17"/>
                    </a:lnTo>
                    <a:lnTo>
                      <a:pt x="43" y="21"/>
                    </a:lnTo>
                    <a:lnTo>
                      <a:pt x="40" y="19"/>
                    </a:lnTo>
                    <a:lnTo>
                      <a:pt x="38" y="21"/>
                    </a:lnTo>
                    <a:lnTo>
                      <a:pt x="24" y="22"/>
                    </a:lnTo>
                    <a:lnTo>
                      <a:pt x="25" y="21"/>
                    </a:lnTo>
                    <a:lnTo>
                      <a:pt x="21" y="22"/>
                    </a:lnTo>
                    <a:lnTo>
                      <a:pt x="16" y="22"/>
                    </a:lnTo>
                    <a:lnTo>
                      <a:pt x="14" y="21"/>
                    </a:lnTo>
                    <a:lnTo>
                      <a:pt x="16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24" y="14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3" y="13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11" y="9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6" y="9"/>
                    </a:lnTo>
                    <a:lnTo>
                      <a:pt x="21" y="8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6" y="5"/>
                    </a:lnTo>
                    <a:lnTo>
                      <a:pt x="22" y="3"/>
                    </a:lnTo>
                    <a:lnTo>
                      <a:pt x="27" y="3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28" y="8"/>
                    </a:lnTo>
                    <a:lnTo>
                      <a:pt x="36" y="8"/>
                    </a:lnTo>
                    <a:lnTo>
                      <a:pt x="35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0" y="1"/>
                    </a:lnTo>
                    <a:lnTo>
                      <a:pt x="40" y="0"/>
                    </a:lnTo>
                    <a:lnTo>
                      <a:pt x="46" y="0"/>
                    </a:lnTo>
                    <a:lnTo>
                      <a:pt x="51" y="1"/>
                    </a:lnTo>
                    <a:lnTo>
                      <a:pt x="51" y="3"/>
                    </a:lnTo>
                    <a:lnTo>
                      <a:pt x="54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60" y="0"/>
                    </a:lnTo>
                    <a:lnTo>
                      <a:pt x="63" y="1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57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04" name="Freeform 457"/>
              <p:cNvSpPr/>
              <p:nvPr/>
            </p:nvSpPr>
            <p:spPr>
              <a:xfrm>
                <a:off x="2540160" y="950760"/>
                <a:ext cx="52200" cy="21960"/>
              </a:xfrm>
              <a:custGeom>
                <a:avLst/>
                <a:gdLst>
                  <a:gd name="textAreaLeft" fmla="*/ 0 w 52200"/>
                  <a:gd name="textAreaRight" fmla="*/ 52560 w 52200"/>
                  <a:gd name="textAreaTop" fmla="*/ 0 h 21960"/>
                  <a:gd name="textAreaBottom" fmla="*/ 22320 h 21960"/>
                  <a:gd name="GluePoint1X" fmla="*/ 24 w 33"/>
                  <a:gd name="GluePoint1Y" fmla="*/ 13 h 14"/>
                  <a:gd name="GluePoint2X" fmla="*/ 11 w 33"/>
                  <a:gd name="GluePoint2Y" fmla="*/ 13 h 14"/>
                  <a:gd name="GluePoint3X" fmla="*/ 5 w 33"/>
                  <a:gd name="GluePoint3Y" fmla="*/ 14 h 14"/>
                  <a:gd name="GluePoint4X" fmla="*/ 1 w 33"/>
                  <a:gd name="GluePoint4Y" fmla="*/ 14 h 14"/>
                  <a:gd name="GluePoint5X" fmla="*/ 5 w 33"/>
                  <a:gd name="GluePoint5Y" fmla="*/ 13 h 14"/>
                  <a:gd name="GluePoint6X" fmla="*/ 0 w 33"/>
                  <a:gd name="GluePoint6Y" fmla="*/ 11 h 14"/>
                  <a:gd name="GluePoint7X" fmla="*/ 8 w 33"/>
                  <a:gd name="GluePoint7Y" fmla="*/ 9 h 14"/>
                  <a:gd name="GluePoint8X" fmla="*/ 11 w 33"/>
                  <a:gd name="GluePoint8Y" fmla="*/ 9 h 14"/>
                  <a:gd name="GluePoint9X" fmla="*/ 11 w 33"/>
                  <a:gd name="GluePoint9Y" fmla="*/ 9 h 14"/>
                  <a:gd name="GluePoint10X" fmla="*/ 1 w 33"/>
                  <a:gd name="GluePoint10Y" fmla="*/ 8 h 14"/>
                  <a:gd name="GluePoint11X" fmla="*/ 3 w 33"/>
                  <a:gd name="GluePoint11Y" fmla="*/ 8 h 14"/>
                  <a:gd name="GluePoint12X" fmla="*/ 1 w 33"/>
                  <a:gd name="GluePoint12Y" fmla="*/ 6 h 14"/>
                  <a:gd name="GluePoint13X" fmla="*/ 3 w 33"/>
                  <a:gd name="GluePoint13Y" fmla="*/ 5 h 14"/>
                  <a:gd name="GluePoint14X" fmla="*/ 1 w 33"/>
                  <a:gd name="GluePoint14Y" fmla="*/ 5 h 14"/>
                  <a:gd name="GluePoint15X" fmla="*/ 6 w 33"/>
                  <a:gd name="GluePoint15Y" fmla="*/ 3 h 14"/>
                  <a:gd name="GluePoint16X" fmla="*/ 5 w 33"/>
                  <a:gd name="GluePoint16Y" fmla="*/ 1 h 14"/>
                  <a:gd name="GluePoint17X" fmla="*/ 8 w 33"/>
                  <a:gd name="GluePoint17Y" fmla="*/ 0 h 14"/>
                  <a:gd name="GluePoint18X" fmla="*/ 11 w 33"/>
                  <a:gd name="GluePoint18Y" fmla="*/ 0 h 14"/>
                  <a:gd name="GluePoint19X" fmla="*/ 27 w 33"/>
                  <a:gd name="GluePoint19Y" fmla="*/ 3 h 14"/>
                  <a:gd name="GluePoint20X" fmla="*/ 27 w 33"/>
                  <a:gd name="GluePoint20Y" fmla="*/ 3 h 14"/>
                  <a:gd name="GluePoint21X" fmla="*/ 24 w 33"/>
                  <a:gd name="GluePoint21Y" fmla="*/ 5 h 14"/>
                  <a:gd name="GluePoint22X" fmla="*/ 28 w 33"/>
                  <a:gd name="GluePoint22Y" fmla="*/ 5 h 14"/>
                  <a:gd name="GluePoint23X" fmla="*/ 33 w 33"/>
                  <a:gd name="GluePoint23Y" fmla="*/ 6 h 14"/>
                  <a:gd name="GluePoint24X" fmla="*/ 30 w 33"/>
                  <a:gd name="GluePoint24Y" fmla="*/ 8 h 14"/>
                  <a:gd name="GluePoint25X" fmla="*/ 28 w 33"/>
                  <a:gd name="GluePoint25Y" fmla="*/ 9 h 14"/>
                  <a:gd name="GluePoint26X" fmla="*/ 28 w 33"/>
                  <a:gd name="GluePoint26Y" fmla="*/ 11 h 14"/>
                  <a:gd name="GluePoint27X" fmla="*/ 24 w 33"/>
                  <a:gd name="GluePoint27Y" fmla="*/ 1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</a:cxnLst>
                <a:rect l="textAreaLeft" t="textAreaTop" r="textAreaRight" b="textAreaBottom"/>
                <a:pathLst>
                  <a:path w="33" h="14">
                    <a:moveTo>
                      <a:pt x="24" y="13"/>
                    </a:moveTo>
                    <a:lnTo>
                      <a:pt x="11" y="13"/>
                    </a:lnTo>
                    <a:lnTo>
                      <a:pt x="5" y="14"/>
                    </a:lnTo>
                    <a:lnTo>
                      <a:pt x="1" y="14"/>
                    </a:lnTo>
                    <a:lnTo>
                      <a:pt x="5" y="13"/>
                    </a:lnTo>
                    <a:lnTo>
                      <a:pt x="0" y="11"/>
                    </a:lnTo>
                    <a:lnTo>
                      <a:pt x="8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4" y="5"/>
                    </a:lnTo>
                    <a:lnTo>
                      <a:pt x="28" y="5"/>
                    </a:lnTo>
                    <a:lnTo>
                      <a:pt x="33" y="6"/>
                    </a:lnTo>
                    <a:lnTo>
                      <a:pt x="30" y="8"/>
                    </a:lnTo>
                    <a:lnTo>
                      <a:pt x="28" y="9"/>
                    </a:lnTo>
                    <a:lnTo>
                      <a:pt x="28" y="11"/>
                    </a:lnTo>
                    <a:lnTo>
                      <a:pt x="24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05" name="Freeform 458"/>
              <p:cNvSpPr/>
              <p:nvPr/>
            </p:nvSpPr>
            <p:spPr>
              <a:xfrm>
                <a:off x="2436840" y="942840"/>
                <a:ext cx="87120" cy="29880"/>
              </a:xfrm>
              <a:custGeom>
                <a:avLst/>
                <a:gdLst>
                  <a:gd name="textAreaLeft" fmla="*/ 0 w 87120"/>
                  <a:gd name="textAreaRight" fmla="*/ 87480 w 87120"/>
                  <a:gd name="textAreaTop" fmla="*/ 0 h 29880"/>
                  <a:gd name="textAreaBottom" fmla="*/ 30240 h 29880"/>
                  <a:gd name="GluePoint1X" fmla="*/ 54 w 55"/>
                  <a:gd name="GluePoint1Y" fmla="*/ 6 h 19"/>
                  <a:gd name="GluePoint2X" fmla="*/ 55 w 55"/>
                  <a:gd name="GluePoint2Y" fmla="*/ 8 h 19"/>
                  <a:gd name="GluePoint3X" fmla="*/ 49 w 55"/>
                  <a:gd name="GluePoint3Y" fmla="*/ 10 h 19"/>
                  <a:gd name="GluePoint4X" fmla="*/ 47 w 55"/>
                  <a:gd name="GluePoint4Y" fmla="*/ 11 h 19"/>
                  <a:gd name="GluePoint5X" fmla="*/ 52 w 55"/>
                  <a:gd name="GluePoint5Y" fmla="*/ 16 h 19"/>
                  <a:gd name="GluePoint6X" fmla="*/ 47 w 55"/>
                  <a:gd name="GluePoint6Y" fmla="*/ 18 h 19"/>
                  <a:gd name="GluePoint7X" fmla="*/ 38 w 55"/>
                  <a:gd name="GluePoint7Y" fmla="*/ 19 h 19"/>
                  <a:gd name="GluePoint8X" fmla="*/ 33 w 55"/>
                  <a:gd name="GluePoint8Y" fmla="*/ 18 h 19"/>
                  <a:gd name="GluePoint9X" fmla="*/ 35 w 55"/>
                  <a:gd name="GluePoint9Y" fmla="*/ 13 h 19"/>
                  <a:gd name="GluePoint10X" fmla="*/ 20 w 55"/>
                  <a:gd name="GluePoint10Y" fmla="*/ 13 h 19"/>
                  <a:gd name="GluePoint11X" fmla="*/ 20 w 55"/>
                  <a:gd name="GluePoint11Y" fmla="*/ 11 h 19"/>
                  <a:gd name="GluePoint12X" fmla="*/ 8 w 55"/>
                  <a:gd name="GluePoint12Y" fmla="*/ 13 h 19"/>
                  <a:gd name="GluePoint13X" fmla="*/ 0 w 55"/>
                  <a:gd name="GluePoint13Y" fmla="*/ 13 h 19"/>
                  <a:gd name="GluePoint14X" fmla="*/ 0 w 55"/>
                  <a:gd name="GluePoint14Y" fmla="*/ 11 h 19"/>
                  <a:gd name="GluePoint15X" fmla="*/ 1 w 55"/>
                  <a:gd name="GluePoint15Y" fmla="*/ 10 h 19"/>
                  <a:gd name="GluePoint16X" fmla="*/ 14 w 55"/>
                  <a:gd name="GluePoint16Y" fmla="*/ 10 h 19"/>
                  <a:gd name="GluePoint17X" fmla="*/ 17 w 55"/>
                  <a:gd name="GluePoint17Y" fmla="*/ 8 h 19"/>
                  <a:gd name="GluePoint18X" fmla="*/ 12 w 55"/>
                  <a:gd name="GluePoint18Y" fmla="*/ 8 h 19"/>
                  <a:gd name="GluePoint19X" fmla="*/ 20 w 55"/>
                  <a:gd name="GluePoint19Y" fmla="*/ 6 h 19"/>
                  <a:gd name="GluePoint20X" fmla="*/ 12 w 55"/>
                  <a:gd name="GluePoint20Y" fmla="*/ 6 h 19"/>
                  <a:gd name="GluePoint21X" fmla="*/ 17 w 55"/>
                  <a:gd name="GluePoint21Y" fmla="*/ 5 h 19"/>
                  <a:gd name="GluePoint22X" fmla="*/ 16 w 55"/>
                  <a:gd name="GluePoint22Y" fmla="*/ 3 h 19"/>
                  <a:gd name="GluePoint23X" fmla="*/ 6 w 55"/>
                  <a:gd name="GluePoint23Y" fmla="*/ 6 h 19"/>
                  <a:gd name="GluePoint24X" fmla="*/ 6 w 55"/>
                  <a:gd name="GluePoint24Y" fmla="*/ 6 h 19"/>
                  <a:gd name="GluePoint25X" fmla="*/ 11 w 55"/>
                  <a:gd name="GluePoint25Y" fmla="*/ 3 h 19"/>
                  <a:gd name="GluePoint26X" fmla="*/ 3 w 55"/>
                  <a:gd name="GluePoint26Y" fmla="*/ 3 h 19"/>
                  <a:gd name="GluePoint27X" fmla="*/ 4 w 55"/>
                  <a:gd name="GluePoint27Y" fmla="*/ 2 h 19"/>
                  <a:gd name="GluePoint28X" fmla="*/ 9 w 55"/>
                  <a:gd name="GluePoint28Y" fmla="*/ 0 h 19"/>
                  <a:gd name="GluePoint29X" fmla="*/ 25 w 55"/>
                  <a:gd name="GluePoint29Y" fmla="*/ 0 h 19"/>
                  <a:gd name="GluePoint30X" fmla="*/ 30 w 55"/>
                  <a:gd name="GluePoint30Y" fmla="*/ 0 h 19"/>
                  <a:gd name="GluePoint31X" fmla="*/ 25 w 55"/>
                  <a:gd name="GluePoint31Y" fmla="*/ 3 h 19"/>
                  <a:gd name="GluePoint32X" fmla="*/ 27 w 55"/>
                  <a:gd name="GluePoint32Y" fmla="*/ 5 h 19"/>
                  <a:gd name="GluePoint33X" fmla="*/ 31 w 55"/>
                  <a:gd name="GluePoint33Y" fmla="*/ 2 h 19"/>
                  <a:gd name="GluePoint34X" fmla="*/ 36 w 55"/>
                  <a:gd name="GluePoint34Y" fmla="*/ 2 h 19"/>
                  <a:gd name="GluePoint35X" fmla="*/ 44 w 55"/>
                  <a:gd name="GluePoint35Y" fmla="*/ 3 h 19"/>
                  <a:gd name="GluePoint36X" fmla="*/ 41 w 55"/>
                  <a:gd name="GluePoint36Y" fmla="*/ 5 h 19"/>
                  <a:gd name="GluePoint37X" fmla="*/ 41 w 55"/>
                  <a:gd name="GluePoint37Y" fmla="*/ 5 h 19"/>
                  <a:gd name="GluePoint38X" fmla="*/ 47 w 55"/>
                  <a:gd name="GluePoint38Y" fmla="*/ 5 h 19"/>
                  <a:gd name="GluePoint39X" fmla="*/ 54 w 55"/>
                  <a:gd name="GluePoint39Y" fmla="*/ 6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</a:cxnLst>
                <a:rect l="textAreaLeft" t="textAreaTop" r="textAreaRight" b="textAreaBottom"/>
                <a:pathLst>
                  <a:path w="55" h="19">
                    <a:moveTo>
                      <a:pt x="54" y="6"/>
                    </a:moveTo>
                    <a:lnTo>
                      <a:pt x="55" y="8"/>
                    </a:lnTo>
                    <a:lnTo>
                      <a:pt x="49" y="10"/>
                    </a:lnTo>
                    <a:lnTo>
                      <a:pt x="47" y="11"/>
                    </a:lnTo>
                    <a:lnTo>
                      <a:pt x="52" y="16"/>
                    </a:lnTo>
                    <a:lnTo>
                      <a:pt x="47" y="18"/>
                    </a:lnTo>
                    <a:lnTo>
                      <a:pt x="38" y="19"/>
                    </a:lnTo>
                    <a:lnTo>
                      <a:pt x="33" y="18"/>
                    </a:lnTo>
                    <a:lnTo>
                      <a:pt x="35" y="13"/>
                    </a:lnTo>
                    <a:lnTo>
                      <a:pt x="20" y="13"/>
                    </a:lnTo>
                    <a:lnTo>
                      <a:pt x="20" y="11"/>
                    </a:lnTo>
                    <a:lnTo>
                      <a:pt x="8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14" y="10"/>
                    </a:lnTo>
                    <a:lnTo>
                      <a:pt x="17" y="8"/>
                    </a:lnTo>
                    <a:lnTo>
                      <a:pt x="12" y="8"/>
                    </a:lnTo>
                    <a:lnTo>
                      <a:pt x="20" y="6"/>
                    </a:lnTo>
                    <a:lnTo>
                      <a:pt x="12" y="6"/>
                    </a:lnTo>
                    <a:lnTo>
                      <a:pt x="17" y="5"/>
                    </a:lnTo>
                    <a:lnTo>
                      <a:pt x="16" y="3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1" y="3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44" y="3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7" y="5"/>
                    </a:lnTo>
                    <a:lnTo>
                      <a:pt x="54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06" name="Freeform 459"/>
              <p:cNvSpPr/>
              <p:nvPr/>
            </p:nvSpPr>
            <p:spPr>
              <a:xfrm>
                <a:off x="2146320" y="992160"/>
                <a:ext cx="210600" cy="52200"/>
              </a:xfrm>
              <a:custGeom>
                <a:avLst/>
                <a:gdLst>
                  <a:gd name="textAreaLeft" fmla="*/ 0 w 210600"/>
                  <a:gd name="textAreaRight" fmla="*/ 210960 w 210600"/>
                  <a:gd name="textAreaTop" fmla="*/ 0 h 52200"/>
                  <a:gd name="textAreaBottom" fmla="*/ 52560 h 52200"/>
                  <a:gd name="GluePoint1X" fmla="*/ 103 w 133"/>
                  <a:gd name="GluePoint1Y" fmla="*/ 4 h 33"/>
                  <a:gd name="GluePoint2X" fmla="*/ 118 w 133"/>
                  <a:gd name="GluePoint2Y" fmla="*/ 0 h 33"/>
                  <a:gd name="GluePoint3X" fmla="*/ 114 w 133"/>
                  <a:gd name="GluePoint3Y" fmla="*/ 3 h 33"/>
                  <a:gd name="GluePoint4X" fmla="*/ 113 w 133"/>
                  <a:gd name="GluePoint4Y" fmla="*/ 6 h 33"/>
                  <a:gd name="GluePoint5X" fmla="*/ 106 w 133"/>
                  <a:gd name="GluePoint5Y" fmla="*/ 11 h 33"/>
                  <a:gd name="GluePoint6X" fmla="*/ 108 w 133"/>
                  <a:gd name="GluePoint6Y" fmla="*/ 14 h 33"/>
                  <a:gd name="GluePoint7X" fmla="*/ 118 w 133"/>
                  <a:gd name="GluePoint7Y" fmla="*/ 16 h 33"/>
                  <a:gd name="GluePoint8X" fmla="*/ 122 w 133"/>
                  <a:gd name="GluePoint8Y" fmla="*/ 12 h 33"/>
                  <a:gd name="GluePoint9X" fmla="*/ 133 w 133"/>
                  <a:gd name="GluePoint9Y" fmla="*/ 12 h 33"/>
                  <a:gd name="GluePoint10X" fmla="*/ 132 w 133"/>
                  <a:gd name="GluePoint10Y" fmla="*/ 17 h 33"/>
                  <a:gd name="GluePoint11X" fmla="*/ 102 w 133"/>
                  <a:gd name="GluePoint11Y" fmla="*/ 25 h 33"/>
                  <a:gd name="GluePoint12X" fmla="*/ 100 w 133"/>
                  <a:gd name="GluePoint12Y" fmla="*/ 24 h 33"/>
                  <a:gd name="GluePoint13X" fmla="*/ 87 w 133"/>
                  <a:gd name="GluePoint13Y" fmla="*/ 25 h 33"/>
                  <a:gd name="GluePoint14X" fmla="*/ 89 w 133"/>
                  <a:gd name="GluePoint14Y" fmla="*/ 24 h 33"/>
                  <a:gd name="GluePoint15X" fmla="*/ 65 w 133"/>
                  <a:gd name="GluePoint15Y" fmla="*/ 27 h 33"/>
                  <a:gd name="GluePoint16X" fmla="*/ 38 w 133"/>
                  <a:gd name="GluePoint16Y" fmla="*/ 33 h 33"/>
                  <a:gd name="GluePoint17X" fmla="*/ 22 w 133"/>
                  <a:gd name="GluePoint17Y" fmla="*/ 30 h 33"/>
                  <a:gd name="GluePoint18X" fmla="*/ 37 w 133"/>
                  <a:gd name="GluePoint18Y" fmla="*/ 27 h 33"/>
                  <a:gd name="GluePoint19X" fmla="*/ 56 w 133"/>
                  <a:gd name="GluePoint19Y" fmla="*/ 25 h 33"/>
                  <a:gd name="GluePoint20X" fmla="*/ 52 w 133"/>
                  <a:gd name="GluePoint20Y" fmla="*/ 22 h 33"/>
                  <a:gd name="GluePoint21X" fmla="*/ 51 w 133"/>
                  <a:gd name="GluePoint21Y" fmla="*/ 20 h 33"/>
                  <a:gd name="GluePoint22X" fmla="*/ 45 w 133"/>
                  <a:gd name="GluePoint22Y" fmla="*/ 22 h 33"/>
                  <a:gd name="GluePoint23X" fmla="*/ 35 w 133"/>
                  <a:gd name="GluePoint23Y" fmla="*/ 24 h 33"/>
                  <a:gd name="GluePoint24X" fmla="*/ 41 w 133"/>
                  <a:gd name="GluePoint24Y" fmla="*/ 20 h 33"/>
                  <a:gd name="GluePoint25X" fmla="*/ 40 w 133"/>
                  <a:gd name="GluePoint25Y" fmla="*/ 19 h 33"/>
                  <a:gd name="GluePoint26X" fmla="*/ 33 w 133"/>
                  <a:gd name="GluePoint26Y" fmla="*/ 20 h 33"/>
                  <a:gd name="GluePoint27X" fmla="*/ 24 w 133"/>
                  <a:gd name="GluePoint27Y" fmla="*/ 25 h 33"/>
                  <a:gd name="GluePoint28X" fmla="*/ 24 w 133"/>
                  <a:gd name="GluePoint28Y" fmla="*/ 22 h 33"/>
                  <a:gd name="GluePoint29X" fmla="*/ 16 w 133"/>
                  <a:gd name="GluePoint29Y" fmla="*/ 25 h 33"/>
                  <a:gd name="GluePoint30X" fmla="*/ 13 w 133"/>
                  <a:gd name="GluePoint30Y" fmla="*/ 24 h 33"/>
                  <a:gd name="GluePoint31X" fmla="*/ 8 w 133"/>
                  <a:gd name="GluePoint31Y" fmla="*/ 24 h 33"/>
                  <a:gd name="GluePoint32X" fmla="*/ 8 w 133"/>
                  <a:gd name="GluePoint32Y" fmla="*/ 19 h 33"/>
                  <a:gd name="GluePoint33X" fmla="*/ 33 w 133"/>
                  <a:gd name="GluePoint33Y" fmla="*/ 16 h 33"/>
                  <a:gd name="GluePoint34X" fmla="*/ 10 w 133"/>
                  <a:gd name="GluePoint34Y" fmla="*/ 17 h 33"/>
                  <a:gd name="GluePoint35X" fmla="*/ 16 w 133"/>
                  <a:gd name="GluePoint35Y" fmla="*/ 14 h 33"/>
                  <a:gd name="GluePoint36X" fmla="*/ 24 w 133"/>
                  <a:gd name="GluePoint36Y" fmla="*/ 11 h 33"/>
                  <a:gd name="GluePoint37X" fmla="*/ 27 w 133"/>
                  <a:gd name="GluePoint37Y" fmla="*/ 9 h 33"/>
                  <a:gd name="GluePoint38X" fmla="*/ 43 w 133"/>
                  <a:gd name="GluePoint38Y" fmla="*/ 6 h 33"/>
                  <a:gd name="GluePoint39X" fmla="*/ 56 w 133"/>
                  <a:gd name="GluePoint39Y" fmla="*/ 6 h 33"/>
                  <a:gd name="GluePoint40X" fmla="*/ 52 w 133"/>
                  <a:gd name="GluePoint40Y" fmla="*/ 9 h 33"/>
                  <a:gd name="GluePoint41X" fmla="*/ 68 w 133"/>
                  <a:gd name="GluePoint41Y" fmla="*/ 9 h 33"/>
                  <a:gd name="GluePoint42X" fmla="*/ 65 w 133"/>
                  <a:gd name="GluePoint42Y" fmla="*/ 14 h 33"/>
                  <a:gd name="GluePoint43X" fmla="*/ 72 w 133"/>
                  <a:gd name="GluePoint43Y" fmla="*/ 14 h 33"/>
                  <a:gd name="GluePoint44X" fmla="*/ 70 w 133"/>
                  <a:gd name="GluePoint44Y" fmla="*/ 17 h 33"/>
                  <a:gd name="GluePoint45X" fmla="*/ 97 w 133"/>
                  <a:gd name="GluePoint45Y" fmla="*/ 16 h 33"/>
                  <a:gd name="GluePoint46X" fmla="*/ 99 w 133"/>
                  <a:gd name="GluePoint46Y" fmla="*/ 11 h 33"/>
                  <a:gd name="GluePoint47X" fmla="*/ 94 w 133"/>
                  <a:gd name="GluePoint47Y" fmla="*/ 8 h 33"/>
                  <a:gd name="GluePoint48X" fmla="*/ 99 w 133"/>
                  <a:gd name="GluePoint48Y" fmla="*/ 4 h 3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</a:cxnLst>
                <a:rect l="textAreaLeft" t="textAreaTop" r="textAreaRight" b="textAreaBottom"/>
                <a:pathLst>
                  <a:path w="133" h="33">
                    <a:moveTo>
                      <a:pt x="99" y="4"/>
                    </a:moveTo>
                    <a:lnTo>
                      <a:pt x="103" y="4"/>
                    </a:lnTo>
                    <a:lnTo>
                      <a:pt x="111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14" y="3"/>
                    </a:lnTo>
                    <a:lnTo>
                      <a:pt x="116" y="4"/>
                    </a:lnTo>
                    <a:lnTo>
                      <a:pt x="113" y="6"/>
                    </a:lnTo>
                    <a:lnTo>
                      <a:pt x="116" y="8"/>
                    </a:lnTo>
                    <a:lnTo>
                      <a:pt x="106" y="11"/>
                    </a:lnTo>
                    <a:lnTo>
                      <a:pt x="116" y="11"/>
                    </a:lnTo>
                    <a:lnTo>
                      <a:pt x="108" y="14"/>
                    </a:lnTo>
                    <a:lnTo>
                      <a:pt x="119" y="12"/>
                    </a:lnTo>
                    <a:lnTo>
                      <a:pt x="118" y="16"/>
                    </a:lnTo>
                    <a:lnTo>
                      <a:pt x="122" y="14"/>
                    </a:lnTo>
                    <a:lnTo>
                      <a:pt x="122" y="12"/>
                    </a:lnTo>
                    <a:lnTo>
                      <a:pt x="126" y="11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2" y="17"/>
                    </a:lnTo>
                    <a:lnTo>
                      <a:pt x="116" y="24"/>
                    </a:lnTo>
                    <a:lnTo>
                      <a:pt x="102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91" y="25"/>
                    </a:lnTo>
                    <a:lnTo>
                      <a:pt x="87" y="25"/>
                    </a:lnTo>
                    <a:lnTo>
                      <a:pt x="89" y="25"/>
                    </a:lnTo>
                    <a:lnTo>
                      <a:pt x="89" y="24"/>
                    </a:lnTo>
                    <a:lnTo>
                      <a:pt x="78" y="27"/>
                    </a:lnTo>
                    <a:lnTo>
                      <a:pt x="65" y="27"/>
                    </a:lnTo>
                    <a:lnTo>
                      <a:pt x="60" y="30"/>
                    </a:lnTo>
                    <a:lnTo>
                      <a:pt x="38" y="33"/>
                    </a:lnTo>
                    <a:lnTo>
                      <a:pt x="25" y="32"/>
                    </a:lnTo>
                    <a:lnTo>
                      <a:pt x="22" y="30"/>
                    </a:lnTo>
                    <a:lnTo>
                      <a:pt x="25" y="28"/>
                    </a:lnTo>
                    <a:lnTo>
                      <a:pt x="37" y="27"/>
                    </a:lnTo>
                    <a:lnTo>
                      <a:pt x="43" y="25"/>
                    </a:lnTo>
                    <a:lnTo>
                      <a:pt x="56" y="25"/>
                    </a:lnTo>
                    <a:lnTo>
                      <a:pt x="68" y="20"/>
                    </a:lnTo>
                    <a:lnTo>
                      <a:pt x="52" y="22"/>
                    </a:lnTo>
                    <a:lnTo>
                      <a:pt x="54" y="22"/>
                    </a:lnTo>
                    <a:lnTo>
                      <a:pt x="51" y="20"/>
                    </a:lnTo>
                    <a:lnTo>
                      <a:pt x="46" y="24"/>
                    </a:lnTo>
                    <a:lnTo>
                      <a:pt x="45" y="22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40" y="22"/>
                    </a:lnTo>
                    <a:lnTo>
                      <a:pt x="41" y="20"/>
                    </a:lnTo>
                    <a:lnTo>
                      <a:pt x="48" y="19"/>
                    </a:lnTo>
                    <a:lnTo>
                      <a:pt x="40" y="19"/>
                    </a:lnTo>
                    <a:lnTo>
                      <a:pt x="35" y="22"/>
                    </a:lnTo>
                    <a:lnTo>
                      <a:pt x="33" y="20"/>
                    </a:lnTo>
                    <a:lnTo>
                      <a:pt x="30" y="24"/>
                    </a:lnTo>
                    <a:lnTo>
                      <a:pt x="24" y="25"/>
                    </a:lnTo>
                    <a:lnTo>
                      <a:pt x="22" y="25"/>
                    </a:lnTo>
                    <a:lnTo>
                      <a:pt x="24" y="22"/>
                    </a:lnTo>
                    <a:lnTo>
                      <a:pt x="19" y="24"/>
                    </a:lnTo>
                    <a:lnTo>
                      <a:pt x="16" y="25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2"/>
                    </a:lnTo>
                    <a:lnTo>
                      <a:pt x="8" y="24"/>
                    </a:lnTo>
                    <a:lnTo>
                      <a:pt x="0" y="22"/>
                    </a:lnTo>
                    <a:lnTo>
                      <a:pt x="8" y="19"/>
                    </a:lnTo>
                    <a:lnTo>
                      <a:pt x="21" y="19"/>
                    </a:lnTo>
                    <a:lnTo>
                      <a:pt x="33" y="16"/>
                    </a:lnTo>
                    <a:lnTo>
                      <a:pt x="16" y="17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6" y="14"/>
                    </a:lnTo>
                    <a:lnTo>
                      <a:pt x="19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7" y="9"/>
                    </a:lnTo>
                    <a:lnTo>
                      <a:pt x="35" y="8"/>
                    </a:lnTo>
                    <a:lnTo>
                      <a:pt x="43" y="6"/>
                    </a:lnTo>
                    <a:lnTo>
                      <a:pt x="49" y="4"/>
                    </a:lnTo>
                    <a:lnTo>
                      <a:pt x="56" y="6"/>
                    </a:lnTo>
                    <a:lnTo>
                      <a:pt x="52" y="8"/>
                    </a:lnTo>
                    <a:lnTo>
                      <a:pt x="52" y="9"/>
                    </a:lnTo>
                    <a:lnTo>
                      <a:pt x="65" y="8"/>
                    </a:lnTo>
                    <a:lnTo>
                      <a:pt x="68" y="9"/>
                    </a:lnTo>
                    <a:lnTo>
                      <a:pt x="72" y="12"/>
                    </a:lnTo>
                    <a:lnTo>
                      <a:pt x="65" y="14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0" y="16"/>
                    </a:lnTo>
                    <a:lnTo>
                      <a:pt x="70" y="17"/>
                    </a:lnTo>
                    <a:lnTo>
                      <a:pt x="94" y="17"/>
                    </a:lnTo>
                    <a:lnTo>
                      <a:pt x="97" y="16"/>
                    </a:lnTo>
                    <a:lnTo>
                      <a:pt x="91" y="12"/>
                    </a:lnTo>
                    <a:lnTo>
                      <a:pt x="99" y="11"/>
                    </a:lnTo>
                    <a:lnTo>
                      <a:pt x="100" y="9"/>
                    </a:lnTo>
                    <a:lnTo>
                      <a:pt x="94" y="8"/>
                    </a:lnTo>
                    <a:lnTo>
                      <a:pt x="94" y="6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6280" bIns="26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07" name="Freeform 460"/>
              <p:cNvSpPr/>
              <p:nvPr/>
            </p:nvSpPr>
            <p:spPr>
              <a:xfrm>
                <a:off x="2085840" y="977760"/>
                <a:ext cx="150480" cy="36000"/>
              </a:xfrm>
              <a:custGeom>
                <a:avLst/>
                <a:gdLst>
                  <a:gd name="textAreaLeft" fmla="*/ 0 w 150480"/>
                  <a:gd name="textAreaRight" fmla="*/ 150840 w 150480"/>
                  <a:gd name="textAreaTop" fmla="*/ 0 h 36000"/>
                  <a:gd name="textAreaBottom" fmla="*/ 36360 h 36000"/>
                  <a:gd name="GluePoint1X" fmla="*/ 44 w 95"/>
                  <a:gd name="GluePoint1Y" fmla="*/ 7 h 23"/>
                  <a:gd name="GluePoint2X" fmla="*/ 63 w 95"/>
                  <a:gd name="GluePoint2Y" fmla="*/ 2 h 23"/>
                  <a:gd name="GluePoint3X" fmla="*/ 73 w 95"/>
                  <a:gd name="GluePoint3Y" fmla="*/ 2 h 23"/>
                  <a:gd name="GluePoint4X" fmla="*/ 70 w 95"/>
                  <a:gd name="GluePoint4Y" fmla="*/ 4 h 23"/>
                  <a:gd name="GluePoint5X" fmla="*/ 75 w 95"/>
                  <a:gd name="GluePoint5Y" fmla="*/ 2 h 23"/>
                  <a:gd name="GluePoint6X" fmla="*/ 81 w 95"/>
                  <a:gd name="GluePoint6Y" fmla="*/ 4 h 23"/>
                  <a:gd name="GluePoint7X" fmla="*/ 84 w 95"/>
                  <a:gd name="GluePoint7Y" fmla="*/ 2 h 23"/>
                  <a:gd name="GluePoint8X" fmla="*/ 81 w 95"/>
                  <a:gd name="GluePoint8Y" fmla="*/ 2 h 23"/>
                  <a:gd name="GluePoint9X" fmla="*/ 89 w 95"/>
                  <a:gd name="GluePoint9Y" fmla="*/ 0 h 23"/>
                  <a:gd name="GluePoint10X" fmla="*/ 95 w 95"/>
                  <a:gd name="GluePoint10Y" fmla="*/ 4 h 23"/>
                  <a:gd name="GluePoint11X" fmla="*/ 84 w 95"/>
                  <a:gd name="GluePoint11Y" fmla="*/ 5 h 23"/>
                  <a:gd name="GluePoint12X" fmla="*/ 84 w 95"/>
                  <a:gd name="GluePoint12Y" fmla="*/ 9 h 23"/>
                  <a:gd name="GluePoint13X" fmla="*/ 79 w 95"/>
                  <a:gd name="GluePoint13Y" fmla="*/ 9 h 23"/>
                  <a:gd name="GluePoint14X" fmla="*/ 79 w 95"/>
                  <a:gd name="GluePoint14Y" fmla="*/ 12 h 23"/>
                  <a:gd name="GluePoint15X" fmla="*/ 67 w 95"/>
                  <a:gd name="GluePoint15Y" fmla="*/ 13 h 23"/>
                  <a:gd name="GluePoint16X" fmla="*/ 62 w 95"/>
                  <a:gd name="GluePoint16Y" fmla="*/ 17 h 23"/>
                  <a:gd name="GluePoint17X" fmla="*/ 56 w 95"/>
                  <a:gd name="GluePoint17Y" fmla="*/ 17 h 23"/>
                  <a:gd name="GluePoint18X" fmla="*/ 56 w 95"/>
                  <a:gd name="GluePoint18Y" fmla="*/ 15 h 23"/>
                  <a:gd name="GluePoint19X" fmla="*/ 63 w 95"/>
                  <a:gd name="GluePoint19Y" fmla="*/ 10 h 23"/>
                  <a:gd name="GluePoint20X" fmla="*/ 57 w 95"/>
                  <a:gd name="GluePoint20Y" fmla="*/ 10 h 23"/>
                  <a:gd name="GluePoint21X" fmla="*/ 54 w 95"/>
                  <a:gd name="GluePoint21Y" fmla="*/ 12 h 23"/>
                  <a:gd name="GluePoint22X" fmla="*/ 52 w 95"/>
                  <a:gd name="GluePoint22Y" fmla="*/ 13 h 23"/>
                  <a:gd name="GluePoint23X" fmla="*/ 46 w 95"/>
                  <a:gd name="GluePoint23Y" fmla="*/ 13 h 23"/>
                  <a:gd name="GluePoint24X" fmla="*/ 48 w 95"/>
                  <a:gd name="GluePoint24Y" fmla="*/ 17 h 23"/>
                  <a:gd name="GluePoint25X" fmla="*/ 43 w 95"/>
                  <a:gd name="GluePoint25Y" fmla="*/ 17 h 23"/>
                  <a:gd name="GluePoint26X" fmla="*/ 40 w 95"/>
                  <a:gd name="GluePoint26Y" fmla="*/ 18 h 23"/>
                  <a:gd name="GluePoint27X" fmla="*/ 38 w 95"/>
                  <a:gd name="GluePoint27Y" fmla="*/ 18 h 23"/>
                  <a:gd name="GluePoint28X" fmla="*/ 38 w 95"/>
                  <a:gd name="GluePoint28Y" fmla="*/ 15 h 23"/>
                  <a:gd name="GluePoint29X" fmla="*/ 36 w 95"/>
                  <a:gd name="GluePoint29Y" fmla="*/ 17 h 23"/>
                  <a:gd name="GluePoint30X" fmla="*/ 35 w 95"/>
                  <a:gd name="GluePoint30Y" fmla="*/ 18 h 23"/>
                  <a:gd name="GluePoint31X" fmla="*/ 33 w 95"/>
                  <a:gd name="GluePoint31Y" fmla="*/ 18 h 23"/>
                  <a:gd name="GluePoint32X" fmla="*/ 30 w 95"/>
                  <a:gd name="GluePoint32Y" fmla="*/ 20 h 23"/>
                  <a:gd name="GluePoint33X" fmla="*/ 32 w 95"/>
                  <a:gd name="GluePoint33Y" fmla="*/ 21 h 23"/>
                  <a:gd name="GluePoint34X" fmla="*/ 25 w 95"/>
                  <a:gd name="GluePoint34Y" fmla="*/ 21 h 23"/>
                  <a:gd name="GluePoint35X" fmla="*/ 24 w 95"/>
                  <a:gd name="GluePoint35Y" fmla="*/ 21 h 23"/>
                  <a:gd name="GluePoint36X" fmla="*/ 21 w 95"/>
                  <a:gd name="GluePoint36Y" fmla="*/ 23 h 23"/>
                  <a:gd name="GluePoint37X" fmla="*/ 22 w 95"/>
                  <a:gd name="GluePoint37Y" fmla="*/ 20 h 23"/>
                  <a:gd name="GluePoint38X" fmla="*/ 21 w 95"/>
                  <a:gd name="GluePoint38Y" fmla="*/ 20 h 23"/>
                  <a:gd name="GluePoint39X" fmla="*/ 24 w 95"/>
                  <a:gd name="GluePoint39Y" fmla="*/ 18 h 23"/>
                  <a:gd name="GluePoint40X" fmla="*/ 21 w 95"/>
                  <a:gd name="GluePoint40Y" fmla="*/ 18 h 23"/>
                  <a:gd name="GluePoint41X" fmla="*/ 14 w 95"/>
                  <a:gd name="GluePoint41Y" fmla="*/ 21 h 23"/>
                  <a:gd name="GluePoint42X" fmla="*/ 9 w 95"/>
                  <a:gd name="GluePoint42Y" fmla="*/ 20 h 23"/>
                  <a:gd name="GluePoint43X" fmla="*/ 11 w 95"/>
                  <a:gd name="GluePoint43Y" fmla="*/ 18 h 23"/>
                  <a:gd name="GluePoint44X" fmla="*/ 0 w 95"/>
                  <a:gd name="GluePoint44Y" fmla="*/ 21 h 23"/>
                  <a:gd name="GluePoint45X" fmla="*/ 0 w 95"/>
                  <a:gd name="GluePoint45Y" fmla="*/ 21 h 23"/>
                  <a:gd name="GluePoint46X" fmla="*/ 5 w 95"/>
                  <a:gd name="GluePoint46Y" fmla="*/ 18 h 23"/>
                  <a:gd name="GluePoint47X" fmla="*/ 0 w 95"/>
                  <a:gd name="GluePoint47Y" fmla="*/ 20 h 23"/>
                  <a:gd name="GluePoint48X" fmla="*/ 2 w 95"/>
                  <a:gd name="GluePoint48Y" fmla="*/ 18 h 23"/>
                  <a:gd name="GluePoint49X" fmla="*/ 11 w 95"/>
                  <a:gd name="GluePoint49Y" fmla="*/ 15 h 23"/>
                  <a:gd name="GluePoint50X" fmla="*/ 19 w 95"/>
                  <a:gd name="GluePoint50Y" fmla="*/ 15 h 23"/>
                  <a:gd name="GluePoint51X" fmla="*/ 25 w 95"/>
                  <a:gd name="GluePoint51Y" fmla="*/ 12 h 23"/>
                  <a:gd name="GluePoint52X" fmla="*/ 27 w 95"/>
                  <a:gd name="GluePoint52Y" fmla="*/ 12 h 23"/>
                  <a:gd name="GluePoint53X" fmla="*/ 40 w 95"/>
                  <a:gd name="GluePoint53Y" fmla="*/ 9 h 23"/>
                  <a:gd name="GluePoint54X" fmla="*/ 44 w 95"/>
                  <a:gd name="GluePoint54Y" fmla="*/ 7 h 2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</a:cxnLst>
                <a:rect l="textAreaLeft" t="textAreaTop" r="textAreaRight" b="textAreaBottom"/>
                <a:pathLst>
                  <a:path w="95" h="23">
                    <a:moveTo>
                      <a:pt x="44" y="7"/>
                    </a:moveTo>
                    <a:lnTo>
                      <a:pt x="63" y="2"/>
                    </a:lnTo>
                    <a:lnTo>
                      <a:pt x="73" y="2"/>
                    </a:lnTo>
                    <a:lnTo>
                      <a:pt x="70" y="4"/>
                    </a:lnTo>
                    <a:lnTo>
                      <a:pt x="75" y="2"/>
                    </a:lnTo>
                    <a:lnTo>
                      <a:pt x="81" y="4"/>
                    </a:lnTo>
                    <a:lnTo>
                      <a:pt x="84" y="2"/>
                    </a:lnTo>
                    <a:lnTo>
                      <a:pt x="81" y="2"/>
                    </a:lnTo>
                    <a:lnTo>
                      <a:pt x="89" y="0"/>
                    </a:lnTo>
                    <a:lnTo>
                      <a:pt x="95" y="4"/>
                    </a:lnTo>
                    <a:lnTo>
                      <a:pt x="84" y="5"/>
                    </a:lnTo>
                    <a:lnTo>
                      <a:pt x="84" y="9"/>
                    </a:lnTo>
                    <a:lnTo>
                      <a:pt x="79" y="9"/>
                    </a:lnTo>
                    <a:lnTo>
                      <a:pt x="79" y="12"/>
                    </a:lnTo>
                    <a:lnTo>
                      <a:pt x="67" y="13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56" y="15"/>
                    </a:lnTo>
                    <a:lnTo>
                      <a:pt x="63" y="10"/>
                    </a:lnTo>
                    <a:lnTo>
                      <a:pt x="57" y="10"/>
                    </a:lnTo>
                    <a:lnTo>
                      <a:pt x="54" y="12"/>
                    </a:lnTo>
                    <a:lnTo>
                      <a:pt x="52" y="13"/>
                    </a:lnTo>
                    <a:lnTo>
                      <a:pt x="46" y="13"/>
                    </a:lnTo>
                    <a:lnTo>
                      <a:pt x="48" y="17"/>
                    </a:lnTo>
                    <a:lnTo>
                      <a:pt x="43" y="17"/>
                    </a:lnTo>
                    <a:lnTo>
                      <a:pt x="40" y="18"/>
                    </a:lnTo>
                    <a:lnTo>
                      <a:pt x="38" y="18"/>
                    </a:lnTo>
                    <a:lnTo>
                      <a:pt x="38" y="15"/>
                    </a:lnTo>
                    <a:lnTo>
                      <a:pt x="36" y="17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0" y="20"/>
                    </a:lnTo>
                    <a:lnTo>
                      <a:pt x="32" y="21"/>
                    </a:lnTo>
                    <a:lnTo>
                      <a:pt x="25" y="21"/>
                    </a:lnTo>
                    <a:lnTo>
                      <a:pt x="24" y="21"/>
                    </a:lnTo>
                    <a:lnTo>
                      <a:pt x="21" y="23"/>
                    </a:lnTo>
                    <a:lnTo>
                      <a:pt x="22" y="20"/>
                    </a:lnTo>
                    <a:lnTo>
                      <a:pt x="21" y="20"/>
                    </a:lnTo>
                    <a:lnTo>
                      <a:pt x="24" y="18"/>
                    </a:lnTo>
                    <a:lnTo>
                      <a:pt x="21" y="18"/>
                    </a:lnTo>
                    <a:lnTo>
                      <a:pt x="14" y="21"/>
                    </a:lnTo>
                    <a:lnTo>
                      <a:pt x="9" y="20"/>
                    </a:lnTo>
                    <a:lnTo>
                      <a:pt x="11" y="18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5" y="18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11" y="15"/>
                    </a:lnTo>
                    <a:lnTo>
                      <a:pt x="19" y="15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40" y="9"/>
                    </a:lnTo>
                    <a:lnTo>
                      <a:pt x="44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8000" bIns="180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08" name="Freeform 461"/>
              <p:cNvSpPr/>
              <p:nvPr/>
            </p:nvSpPr>
            <p:spPr>
              <a:xfrm>
                <a:off x="2279520" y="965160"/>
                <a:ext cx="68040" cy="15480"/>
              </a:xfrm>
              <a:custGeom>
                <a:avLst/>
                <a:gdLst>
                  <a:gd name="textAreaLeft" fmla="*/ 0 w 68040"/>
                  <a:gd name="textAreaRight" fmla="*/ 68400 w 68040"/>
                  <a:gd name="textAreaTop" fmla="*/ 0 h 15480"/>
                  <a:gd name="textAreaBottom" fmla="*/ 15840 h 15480"/>
                  <a:gd name="GluePoint1X" fmla="*/ 22 w 43"/>
                  <a:gd name="GluePoint1Y" fmla="*/ 2 h 10"/>
                  <a:gd name="GluePoint2X" fmla="*/ 40 w 43"/>
                  <a:gd name="GluePoint2Y" fmla="*/ 0 h 10"/>
                  <a:gd name="GluePoint3X" fmla="*/ 43 w 43"/>
                  <a:gd name="GluePoint3Y" fmla="*/ 2 h 10"/>
                  <a:gd name="GluePoint4X" fmla="*/ 42 w 43"/>
                  <a:gd name="GluePoint4Y" fmla="*/ 4 h 10"/>
                  <a:gd name="GluePoint5X" fmla="*/ 22 w 43"/>
                  <a:gd name="GluePoint5Y" fmla="*/ 5 h 10"/>
                  <a:gd name="GluePoint6X" fmla="*/ 24 w 43"/>
                  <a:gd name="GluePoint6Y" fmla="*/ 5 h 10"/>
                  <a:gd name="GluePoint7X" fmla="*/ 22 w 43"/>
                  <a:gd name="GluePoint7Y" fmla="*/ 7 h 10"/>
                  <a:gd name="GluePoint8X" fmla="*/ 35 w 43"/>
                  <a:gd name="GluePoint8Y" fmla="*/ 5 h 10"/>
                  <a:gd name="GluePoint9X" fmla="*/ 34 w 43"/>
                  <a:gd name="GluePoint9Y" fmla="*/ 7 h 10"/>
                  <a:gd name="GluePoint10X" fmla="*/ 29 w 43"/>
                  <a:gd name="GluePoint10Y" fmla="*/ 8 h 10"/>
                  <a:gd name="GluePoint11X" fmla="*/ 7 w 43"/>
                  <a:gd name="GluePoint11Y" fmla="*/ 10 h 10"/>
                  <a:gd name="GluePoint12X" fmla="*/ 0 w 43"/>
                  <a:gd name="GluePoint12Y" fmla="*/ 8 h 10"/>
                  <a:gd name="GluePoint13X" fmla="*/ 2 w 43"/>
                  <a:gd name="GluePoint13Y" fmla="*/ 7 h 10"/>
                  <a:gd name="GluePoint14X" fmla="*/ 3 w 43"/>
                  <a:gd name="GluePoint14Y" fmla="*/ 5 h 10"/>
                  <a:gd name="GluePoint15X" fmla="*/ 7 w 43"/>
                  <a:gd name="GluePoint15Y" fmla="*/ 4 h 10"/>
                  <a:gd name="GluePoint16X" fmla="*/ 22 w 43"/>
                  <a:gd name="GluePoint16Y" fmla="*/ 2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43" h="10">
                    <a:moveTo>
                      <a:pt x="22" y="2"/>
                    </a:moveTo>
                    <a:lnTo>
                      <a:pt x="40" y="0"/>
                    </a:lnTo>
                    <a:lnTo>
                      <a:pt x="43" y="2"/>
                    </a:lnTo>
                    <a:lnTo>
                      <a:pt x="42" y="4"/>
                    </a:lnTo>
                    <a:lnTo>
                      <a:pt x="22" y="5"/>
                    </a:lnTo>
                    <a:lnTo>
                      <a:pt x="24" y="5"/>
                    </a:lnTo>
                    <a:lnTo>
                      <a:pt x="22" y="7"/>
                    </a:lnTo>
                    <a:lnTo>
                      <a:pt x="35" y="5"/>
                    </a:lnTo>
                    <a:lnTo>
                      <a:pt x="34" y="7"/>
                    </a:lnTo>
                    <a:lnTo>
                      <a:pt x="29" y="8"/>
                    </a:lnTo>
                    <a:lnTo>
                      <a:pt x="7" y="10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7" y="4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09" name="Freeform 462"/>
              <p:cNvSpPr/>
              <p:nvPr/>
            </p:nvSpPr>
            <p:spPr>
              <a:xfrm>
                <a:off x="2610000" y="905040"/>
                <a:ext cx="156960" cy="63000"/>
              </a:xfrm>
              <a:custGeom>
                <a:avLst/>
                <a:gdLst>
                  <a:gd name="textAreaLeft" fmla="*/ 0 w 156960"/>
                  <a:gd name="textAreaRight" fmla="*/ 157320 w 156960"/>
                  <a:gd name="textAreaTop" fmla="*/ 0 h 63000"/>
                  <a:gd name="textAreaBottom" fmla="*/ 63360 h 63000"/>
                  <a:gd name="GluePoint1X" fmla="*/ 34 w 99"/>
                  <a:gd name="GluePoint1Y" fmla="*/ 10 h 40"/>
                  <a:gd name="GluePoint2X" fmla="*/ 26 w 99"/>
                  <a:gd name="GluePoint2Y" fmla="*/ 6 h 40"/>
                  <a:gd name="GluePoint3X" fmla="*/ 27 w 99"/>
                  <a:gd name="GluePoint3Y" fmla="*/ 5 h 40"/>
                  <a:gd name="GluePoint4X" fmla="*/ 32 w 99"/>
                  <a:gd name="GluePoint4Y" fmla="*/ 3 h 40"/>
                  <a:gd name="GluePoint5X" fmla="*/ 38 w 99"/>
                  <a:gd name="GluePoint5Y" fmla="*/ 3 h 40"/>
                  <a:gd name="GluePoint6X" fmla="*/ 37 w 99"/>
                  <a:gd name="GluePoint6Y" fmla="*/ 1 h 40"/>
                  <a:gd name="GluePoint7X" fmla="*/ 37 w 99"/>
                  <a:gd name="GluePoint7Y" fmla="*/ 0 h 40"/>
                  <a:gd name="GluePoint8X" fmla="*/ 62 w 99"/>
                  <a:gd name="GluePoint8Y" fmla="*/ 3 h 40"/>
                  <a:gd name="GluePoint9X" fmla="*/ 64 w 99"/>
                  <a:gd name="GluePoint9Y" fmla="*/ 8 h 40"/>
                  <a:gd name="GluePoint10X" fmla="*/ 64 w 99"/>
                  <a:gd name="GluePoint10Y" fmla="*/ 8 h 40"/>
                  <a:gd name="GluePoint11X" fmla="*/ 77 w 99"/>
                  <a:gd name="GluePoint11Y" fmla="*/ 11 h 40"/>
                  <a:gd name="GluePoint12X" fmla="*/ 75 w 99"/>
                  <a:gd name="GluePoint12Y" fmla="*/ 11 h 40"/>
                  <a:gd name="GluePoint13X" fmla="*/ 75 w 99"/>
                  <a:gd name="GluePoint13Y" fmla="*/ 14 h 40"/>
                  <a:gd name="GluePoint14X" fmla="*/ 78 w 99"/>
                  <a:gd name="GluePoint14Y" fmla="*/ 13 h 40"/>
                  <a:gd name="GluePoint15X" fmla="*/ 89 w 99"/>
                  <a:gd name="GluePoint15Y" fmla="*/ 11 h 40"/>
                  <a:gd name="GluePoint16X" fmla="*/ 81 w 99"/>
                  <a:gd name="GluePoint16Y" fmla="*/ 14 h 40"/>
                  <a:gd name="GluePoint17X" fmla="*/ 88 w 99"/>
                  <a:gd name="GluePoint17Y" fmla="*/ 16 h 40"/>
                  <a:gd name="GluePoint18X" fmla="*/ 78 w 99"/>
                  <a:gd name="GluePoint18Y" fmla="*/ 21 h 40"/>
                  <a:gd name="GluePoint19X" fmla="*/ 91 w 99"/>
                  <a:gd name="GluePoint19Y" fmla="*/ 21 h 40"/>
                  <a:gd name="GluePoint20X" fmla="*/ 94 w 99"/>
                  <a:gd name="GluePoint20Y" fmla="*/ 21 h 40"/>
                  <a:gd name="GluePoint21X" fmla="*/ 97 w 99"/>
                  <a:gd name="GluePoint21Y" fmla="*/ 24 h 40"/>
                  <a:gd name="GluePoint22X" fmla="*/ 77 w 99"/>
                  <a:gd name="GluePoint22Y" fmla="*/ 29 h 40"/>
                  <a:gd name="GluePoint23X" fmla="*/ 73 w 99"/>
                  <a:gd name="GluePoint23Y" fmla="*/ 27 h 40"/>
                  <a:gd name="GluePoint24X" fmla="*/ 62 w 99"/>
                  <a:gd name="GluePoint24Y" fmla="*/ 32 h 40"/>
                  <a:gd name="GluePoint25X" fmla="*/ 64 w 99"/>
                  <a:gd name="GluePoint25Y" fmla="*/ 27 h 40"/>
                  <a:gd name="GluePoint26X" fmla="*/ 56 w 99"/>
                  <a:gd name="GluePoint26Y" fmla="*/ 32 h 40"/>
                  <a:gd name="GluePoint27X" fmla="*/ 56 w 99"/>
                  <a:gd name="GluePoint27Y" fmla="*/ 35 h 40"/>
                  <a:gd name="GluePoint28X" fmla="*/ 50 w 99"/>
                  <a:gd name="GluePoint28Y" fmla="*/ 35 h 40"/>
                  <a:gd name="GluePoint29X" fmla="*/ 45 w 99"/>
                  <a:gd name="GluePoint29Y" fmla="*/ 38 h 40"/>
                  <a:gd name="GluePoint30X" fmla="*/ 35 w 99"/>
                  <a:gd name="GluePoint30Y" fmla="*/ 34 h 40"/>
                  <a:gd name="GluePoint31X" fmla="*/ 34 w 99"/>
                  <a:gd name="GluePoint31Y" fmla="*/ 37 h 40"/>
                  <a:gd name="GluePoint32X" fmla="*/ 32 w 99"/>
                  <a:gd name="GluePoint32Y" fmla="*/ 38 h 40"/>
                  <a:gd name="GluePoint33X" fmla="*/ 13 w 99"/>
                  <a:gd name="GluePoint33Y" fmla="*/ 38 h 40"/>
                  <a:gd name="GluePoint34X" fmla="*/ 15 w 99"/>
                  <a:gd name="GluePoint34Y" fmla="*/ 37 h 40"/>
                  <a:gd name="GluePoint35X" fmla="*/ 10 w 99"/>
                  <a:gd name="GluePoint35Y" fmla="*/ 35 h 40"/>
                  <a:gd name="GluePoint36X" fmla="*/ 10 w 99"/>
                  <a:gd name="GluePoint36Y" fmla="*/ 34 h 40"/>
                  <a:gd name="GluePoint37X" fmla="*/ 10 w 99"/>
                  <a:gd name="GluePoint37Y" fmla="*/ 30 h 40"/>
                  <a:gd name="GluePoint38X" fmla="*/ 19 w 99"/>
                  <a:gd name="GluePoint38Y" fmla="*/ 26 h 40"/>
                  <a:gd name="GluePoint39X" fmla="*/ 27 w 99"/>
                  <a:gd name="GluePoint39Y" fmla="*/ 24 h 40"/>
                  <a:gd name="GluePoint40X" fmla="*/ 30 w 99"/>
                  <a:gd name="GluePoint40Y" fmla="*/ 24 h 40"/>
                  <a:gd name="GluePoint41X" fmla="*/ 23 w 99"/>
                  <a:gd name="GluePoint41Y" fmla="*/ 24 h 40"/>
                  <a:gd name="GluePoint42X" fmla="*/ 24 w 99"/>
                  <a:gd name="GluePoint42Y" fmla="*/ 22 h 40"/>
                  <a:gd name="GluePoint43X" fmla="*/ 13 w 99"/>
                  <a:gd name="GluePoint43Y" fmla="*/ 24 h 40"/>
                  <a:gd name="GluePoint44X" fmla="*/ 13 w 99"/>
                  <a:gd name="GluePoint44Y" fmla="*/ 22 h 40"/>
                  <a:gd name="GluePoint45X" fmla="*/ 5 w 99"/>
                  <a:gd name="GluePoint45Y" fmla="*/ 22 h 40"/>
                  <a:gd name="GluePoint46X" fmla="*/ 3 w 99"/>
                  <a:gd name="GluePoint46Y" fmla="*/ 21 h 40"/>
                  <a:gd name="GluePoint47X" fmla="*/ 19 w 99"/>
                  <a:gd name="GluePoint47Y" fmla="*/ 19 h 40"/>
                  <a:gd name="GluePoint48X" fmla="*/ 3 w 99"/>
                  <a:gd name="GluePoint48Y" fmla="*/ 19 h 40"/>
                  <a:gd name="GluePoint49X" fmla="*/ 2 w 99"/>
                  <a:gd name="GluePoint49Y" fmla="*/ 16 h 40"/>
                  <a:gd name="GluePoint50X" fmla="*/ 3 w 99"/>
                  <a:gd name="GluePoint50Y" fmla="*/ 14 h 40"/>
                  <a:gd name="GluePoint51X" fmla="*/ 21 w 99"/>
                  <a:gd name="GluePoint51Y" fmla="*/ 14 h 40"/>
                  <a:gd name="GluePoint52X" fmla="*/ 24 w 99"/>
                  <a:gd name="GluePoint52Y" fmla="*/ 13 h 40"/>
                  <a:gd name="GluePoint53X" fmla="*/ 13 w 99"/>
                  <a:gd name="GluePoint53Y" fmla="*/ 13 h 40"/>
                  <a:gd name="GluePoint54X" fmla="*/ 7 w 99"/>
                  <a:gd name="GluePoint54Y" fmla="*/ 11 h 40"/>
                  <a:gd name="GluePoint55X" fmla="*/ 19 w 99"/>
                  <a:gd name="GluePoint55Y" fmla="*/ 11 h 40"/>
                  <a:gd name="GluePoint56X" fmla="*/ 13 w 99"/>
                  <a:gd name="GluePoint56Y" fmla="*/ 10 h 40"/>
                  <a:gd name="GluePoint57X" fmla="*/ 19 w 99"/>
                  <a:gd name="GluePoint57Y" fmla="*/ 8 h 4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</a:cxnLst>
                <a:rect l="textAreaLeft" t="textAreaTop" r="textAreaRight" b="textAreaBottom"/>
                <a:pathLst>
                  <a:path w="99" h="40">
                    <a:moveTo>
                      <a:pt x="19" y="8"/>
                    </a:moveTo>
                    <a:lnTo>
                      <a:pt x="34" y="10"/>
                    </a:lnTo>
                    <a:lnTo>
                      <a:pt x="29" y="8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32" y="3"/>
                    </a:lnTo>
                    <a:lnTo>
                      <a:pt x="35" y="5"/>
                    </a:lnTo>
                    <a:lnTo>
                      <a:pt x="38" y="3"/>
                    </a:lnTo>
                    <a:lnTo>
                      <a:pt x="51" y="1"/>
                    </a:lnTo>
                    <a:lnTo>
                      <a:pt x="37" y="1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57" y="1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64" y="8"/>
                    </a:lnTo>
                    <a:lnTo>
                      <a:pt x="61" y="10"/>
                    </a:lnTo>
                    <a:lnTo>
                      <a:pt x="64" y="8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5" y="11"/>
                    </a:lnTo>
                    <a:lnTo>
                      <a:pt x="75" y="11"/>
                    </a:lnTo>
                    <a:lnTo>
                      <a:pt x="73" y="13"/>
                    </a:lnTo>
                    <a:lnTo>
                      <a:pt x="75" y="14"/>
                    </a:lnTo>
                    <a:lnTo>
                      <a:pt x="80" y="14"/>
                    </a:lnTo>
                    <a:lnTo>
                      <a:pt x="78" y="13"/>
                    </a:lnTo>
                    <a:lnTo>
                      <a:pt x="81" y="11"/>
                    </a:lnTo>
                    <a:lnTo>
                      <a:pt x="89" y="11"/>
                    </a:lnTo>
                    <a:lnTo>
                      <a:pt x="86" y="13"/>
                    </a:lnTo>
                    <a:lnTo>
                      <a:pt x="81" y="14"/>
                    </a:lnTo>
                    <a:lnTo>
                      <a:pt x="88" y="14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78" y="21"/>
                    </a:lnTo>
                    <a:lnTo>
                      <a:pt x="86" y="19"/>
                    </a:lnTo>
                    <a:lnTo>
                      <a:pt x="91" y="21"/>
                    </a:lnTo>
                    <a:lnTo>
                      <a:pt x="89" y="22"/>
                    </a:lnTo>
                    <a:lnTo>
                      <a:pt x="94" y="21"/>
                    </a:lnTo>
                    <a:lnTo>
                      <a:pt x="99" y="24"/>
                    </a:lnTo>
                    <a:lnTo>
                      <a:pt x="97" y="24"/>
                    </a:lnTo>
                    <a:lnTo>
                      <a:pt x="78" y="27"/>
                    </a:lnTo>
                    <a:lnTo>
                      <a:pt x="77" y="29"/>
                    </a:lnTo>
                    <a:lnTo>
                      <a:pt x="73" y="29"/>
                    </a:lnTo>
                    <a:lnTo>
                      <a:pt x="73" y="27"/>
                    </a:lnTo>
                    <a:lnTo>
                      <a:pt x="72" y="29"/>
                    </a:lnTo>
                    <a:lnTo>
                      <a:pt x="62" y="32"/>
                    </a:lnTo>
                    <a:lnTo>
                      <a:pt x="61" y="30"/>
                    </a:lnTo>
                    <a:lnTo>
                      <a:pt x="64" y="27"/>
                    </a:lnTo>
                    <a:lnTo>
                      <a:pt x="57" y="30"/>
                    </a:lnTo>
                    <a:lnTo>
                      <a:pt x="56" y="32"/>
                    </a:lnTo>
                    <a:lnTo>
                      <a:pt x="57" y="34"/>
                    </a:lnTo>
                    <a:lnTo>
                      <a:pt x="56" y="35"/>
                    </a:lnTo>
                    <a:lnTo>
                      <a:pt x="51" y="32"/>
                    </a:lnTo>
                    <a:lnTo>
                      <a:pt x="50" y="35"/>
                    </a:lnTo>
                    <a:lnTo>
                      <a:pt x="50" y="35"/>
                    </a:lnTo>
                    <a:lnTo>
                      <a:pt x="45" y="38"/>
                    </a:lnTo>
                    <a:lnTo>
                      <a:pt x="38" y="34"/>
                    </a:lnTo>
                    <a:lnTo>
                      <a:pt x="35" y="34"/>
                    </a:lnTo>
                    <a:lnTo>
                      <a:pt x="38" y="38"/>
                    </a:lnTo>
                    <a:lnTo>
                      <a:pt x="34" y="37"/>
                    </a:lnTo>
                    <a:lnTo>
                      <a:pt x="29" y="37"/>
                    </a:lnTo>
                    <a:lnTo>
                      <a:pt x="32" y="38"/>
                    </a:lnTo>
                    <a:lnTo>
                      <a:pt x="30" y="40"/>
                    </a:lnTo>
                    <a:lnTo>
                      <a:pt x="13" y="38"/>
                    </a:lnTo>
                    <a:lnTo>
                      <a:pt x="13" y="37"/>
                    </a:lnTo>
                    <a:lnTo>
                      <a:pt x="15" y="37"/>
                    </a:lnTo>
                    <a:lnTo>
                      <a:pt x="11" y="37"/>
                    </a:lnTo>
                    <a:lnTo>
                      <a:pt x="10" y="35"/>
                    </a:lnTo>
                    <a:lnTo>
                      <a:pt x="23" y="34"/>
                    </a:lnTo>
                    <a:lnTo>
                      <a:pt x="10" y="34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8" y="29"/>
                    </a:lnTo>
                    <a:lnTo>
                      <a:pt x="19" y="26"/>
                    </a:lnTo>
                    <a:lnTo>
                      <a:pt x="30" y="26"/>
                    </a:lnTo>
                    <a:lnTo>
                      <a:pt x="27" y="24"/>
                    </a:lnTo>
                    <a:lnTo>
                      <a:pt x="32" y="24"/>
                    </a:lnTo>
                    <a:lnTo>
                      <a:pt x="30" y="24"/>
                    </a:lnTo>
                    <a:lnTo>
                      <a:pt x="32" y="22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4" y="22"/>
                    </a:lnTo>
                    <a:lnTo>
                      <a:pt x="16" y="24"/>
                    </a:lnTo>
                    <a:lnTo>
                      <a:pt x="13" y="24"/>
                    </a:lnTo>
                    <a:lnTo>
                      <a:pt x="18" y="22"/>
                    </a:lnTo>
                    <a:lnTo>
                      <a:pt x="13" y="22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3" y="21"/>
                    </a:lnTo>
                    <a:lnTo>
                      <a:pt x="13" y="21"/>
                    </a:lnTo>
                    <a:lnTo>
                      <a:pt x="19" y="19"/>
                    </a:lnTo>
                    <a:lnTo>
                      <a:pt x="15" y="21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21" y="16"/>
                    </a:lnTo>
                    <a:lnTo>
                      <a:pt x="21" y="14"/>
                    </a:lnTo>
                    <a:lnTo>
                      <a:pt x="29" y="14"/>
                    </a:lnTo>
                    <a:lnTo>
                      <a:pt x="24" y="13"/>
                    </a:lnTo>
                    <a:lnTo>
                      <a:pt x="16" y="14"/>
                    </a:lnTo>
                    <a:lnTo>
                      <a:pt x="13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8" y="11"/>
                    </a:lnTo>
                    <a:lnTo>
                      <a:pt x="19" y="11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5" y="8"/>
                    </a:lnTo>
                    <a:lnTo>
                      <a:pt x="19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1680" bIns="31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10" name="Freeform 463"/>
              <p:cNvSpPr/>
              <p:nvPr/>
            </p:nvSpPr>
            <p:spPr>
              <a:xfrm>
                <a:off x="2519280" y="988920"/>
                <a:ext cx="248760" cy="5508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55080"/>
                  <a:gd name="textAreaBottom" fmla="*/ 55440 h 55080"/>
                  <a:gd name="GluePoint1X" fmla="*/ 3 w 157"/>
                  <a:gd name="GluePoint1Y" fmla="*/ 2 h 35"/>
                  <a:gd name="GluePoint2X" fmla="*/ 0 w 157"/>
                  <a:gd name="GluePoint2Y" fmla="*/ 3 h 35"/>
                  <a:gd name="GluePoint3X" fmla="*/ 13 w 157"/>
                  <a:gd name="GluePoint3Y" fmla="*/ 10 h 35"/>
                  <a:gd name="GluePoint4X" fmla="*/ 22 w 157"/>
                  <a:gd name="GluePoint4Y" fmla="*/ 11 h 35"/>
                  <a:gd name="GluePoint5X" fmla="*/ 30 w 157"/>
                  <a:gd name="GluePoint5Y" fmla="*/ 14 h 35"/>
                  <a:gd name="GluePoint6X" fmla="*/ 32 w 157"/>
                  <a:gd name="GluePoint6Y" fmla="*/ 19 h 35"/>
                  <a:gd name="GluePoint7X" fmla="*/ 21 w 157"/>
                  <a:gd name="GluePoint7Y" fmla="*/ 24 h 35"/>
                  <a:gd name="GluePoint8X" fmla="*/ 19 w 157"/>
                  <a:gd name="GluePoint8Y" fmla="*/ 30 h 35"/>
                  <a:gd name="GluePoint9X" fmla="*/ 27 w 157"/>
                  <a:gd name="GluePoint9Y" fmla="*/ 32 h 35"/>
                  <a:gd name="GluePoint10X" fmla="*/ 30 w 157"/>
                  <a:gd name="GluePoint10Y" fmla="*/ 30 h 35"/>
                  <a:gd name="GluePoint11X" fmla="*/ 35 w 157"/>
                  <a:gd name="GluePoint11Y" fmla="*/ 32 h 35"/>
                  <a:gd name="GluePoint12X" fmla="*/ 48 w 157"/>
                  <a:gd name="GluePoint12Y" fmla="*/ 32 h 35"/>
                  <a:gd name="GluePoint13X" fmla="*/ 49 w 157"/>
                  <a:gd name="GluePoint13Y" fmla="*/ 29 h 35"/>
                  <a:gd name="GluePoint14X" fmla="*/ 56 w 157"/>
                  <a:gd name="GluePoint14Y" fmla="*/ 30 h 35"/>
                  <a:gd name="GluePoint15X" fmla="*/ 54 w 157"/>
                  <a:gd name="GluePoint15Y" fmla="*/ 35 h 35"/>
                  <a:gd name="GluePoint16X" fmla="*/ 73 w 157"/>
                  <a:gd name="GluePoint16Y" fmla="*/ 34 h 35"/>
                  <a:gd name="GluePoint17X" fmla="*/ 78 w 157"/>
                  <a:gd name="GluePoint17Y" fmla="*/ 34 h 35"/>
                  <a:gd name="GluePoint18X" fmla="*/ 86 w 157"/>
                  <a:gd name="GluePoint18Y" fmla="*/ 32 h 35"/>
                  <a:gd name="GluePoint19X" fmla="*/ 92 w 157"/>
                  <a:gd name="GluePoint19Y" fmla="*/ 32 h 35"/>
                  <a:gd name="GluePoint20X" fmla="*/ 111 w 157"/>
                  <a:gd name="GluePoint20Y" fmla="*/ 30 h 35"/>
                  <a:gd name="GluePoint21X" fmla="*/ 114 w 157"/>
                  <a:gd name="GluePoint21Y" fmla="*/ 30 h 35"/>
                  <a:gd name="GluePoint22X" fmla="*/ 118 w 157"/>
                  <a:gd name="GluePoint22Y" fmla="*/ 34 h 35"/>
                  <a:gd name="GluePoint23X" fmla="*/ 143 w 157"/>
                  <a:gd name="GluePoint23Y" fmla="*/ 30 h 35"/>
                  <a:gd name="GluePoint24X" fmla="*/ 143 w 157"/>
                  <a:gd name="GluePoint24Y" fmla="*/ 27 h 35"/>
                  <a:gd name="GluePoint25X" fmla="*/ 156 w 157"/>
                  <a:gd name="GluePoint25Y" fmla="*/ 19 h 35"/>
                  <a:gd name="GluePoint26X" fmla="*/ 153 w 157"/>
                  <a:gd name="GluePoint26Y" fmla="*/ 19 h 35"/>
                  <a:gd name="GluePoint27X" fmla="*/ 135 w 157"/>
                  <a:gd name="GluePoint27Y" fmla="*/ 16 h 35"/>
                  <a:gd name="GluePoint28X" fmla="*/ 108 w 157"/>
                  <a:gd name="GluePoint28Y" fmla="*/ 19 h 35"/>
                  <a:gd name="GluePoint29X" fmla="*/ 100 w 157"/>
                  <a:gd name="GluePoint29Y" fmla="*/ 21 h 35"/>
                  <a:gd name="GluePoint30X" fmla="*/ 94 w 157"/>
                  <a:gd name="GluePoint30Y" fmla="*/ 22 h 35"/>
                  <a:gd name="GluePoint31X" fmla="*/ 78 w 157"/>
                  <a:gd name="GluePoint31Y" fmla="*/ 19 h 35"/>
                  <a:gd name="GluePoint32X" fmla="*/ 67 w 157"/>
                  <a:gd name="GluePoint32Y" fmla="*/ 21 h 35"/>
                  <a:gd name="GluePoint33X" fmla="*/ 64 w 157"/>
                  <a:gd name="GluePoint33Y" fmla="*/ 19 h 35"/>
                  <a:gd name="GluePoint34X" fmla="*/ 60 w 157"/>
                  <a:gd name="GluePoint34Y" fmla="*/ 21 h 35"/>
                  <a:gd name="GluePoint35X" fmla="*/ 60 w 157"/>
                  <a:gd name="GluePoint35Y" fmla="*/ 16 h 35"/>
                  <a:gd name="GluePoint36X" fmla="*/ 57 w 157"/>
                  <a:gd name="GluePoint36Y" fmla="*/ 14 h 35"/>
                  <a:gd name="GluePoint37X" fmla="*/ 54 w 157"/>
                  <a:gd name="GluePoint37Y" fmla="*/ 14 h 35"/>
                  <a:gd name="GluePoint38X" fmla="*/ 54 w 157"/>
                  <a:gd name="GluePoint38Y" fmla="*/ 13 h 35"/>
                  <a:gd name="GluePoint39X" fmla="*/ 70 w 157"/>
                  <a:gd name="GluePoint39Y" fmla="*/ 10 h 35"/>
                  <a:gd name="GluePoint40X" fmla="*/ 53 w 157"/>
                  <a:gd name="GluePoint40Y" fmla="*/ 5 h 35"/>
                  <a:gd name="GluePoint41X" fmla="*/ 32 w 157"/>
                  <a:gd name="GluePoint41Y" fmla="*/ 6 h 35"/>
                  <a:gd name="GluePoint42X" fmla="*/ 35 w 157"/>
                  <a:gd name="GluePoint42Y" fmla="*/ 2 h 3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</a:cxnLst>
                <a:rect l="textAreaLeft" t="textAreaTop" r="textAreaRight" b="textAreaBottom"/>
                <a:pathLst>
                  <a:path w="157" h="35">
                    <a:moveTo>
                      <a:pt x="24" y="0"/>
                    </a:moveTo>
                    <a:lnTo>
                      <a:pt x="10" y="0"/>
                    </a:lnTo>
                    <a:lnTo>
                      <a:pt x="3" y="2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13" y="10"/>
                    </a:lnTo>
                    <a:lnTo>
                      <a:pt x="11" y="11"/>
                    </a:lnTo>
                    <a:lnTo>
                      <a:pt x="13" y="10"/>
                    </a:lnTo>
                    <a:lnTo>
                      <a:pt x="22" y="11"/>
                    </a:lnTo>
                    <a:lnTo>
                      <a:pt x="32" y="10"/>
                    </a:lnTo>
                    <a:lnTo>
                      <a:pt x="32" y="13"/>
                    </a:lnTo>
                    <a:lnTo>
                      <a:pt x="30" y="14"/>
                    </a:lnTo>
                    <a:lnTo>
                      <a:pt x="32" y="16"/>
                    </a:lnTo>
                    <a:lnTo>
                      <a:pt x="30" y="19"/>
                    </a:lnTo>
                    <a:lnTo>
                      <a:pt x="32" y="1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1" y="24"/>
                    </a:lnTo>
                    <a:lnTo>
                      <a:pt x="27" y="26"/>
                    </a:lnTo>
                    <a:lnTo>
                      <a:pt x="21" y="27"/>
                    </a:lnTo>
                    <a:lnTo>
                      <a:pt x="19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7" y="32"/>
                    </a:lnTo>
                    <a:lnTo>
                      <a:pt x="27" y="30"/>
                    </a:lnTo>
                    <a:lnTo>
                      <a:pt x="33" y="29"/>
                    </a:lnTo>
                    <a:lnTo>
                      <a:pt x="30" y="30"/>
                    </a:lnTo>
                    <a:lnTo>
                      <a:pt x="32" y="32"/>
                    </a:lnTo>
                    <a:lnTo>
                      <a:pt x="33" y="30"/>
                    </a:lnTo>
                    <a:lnTo>
                      <a:pt x="35" y="32"/>
                    </a:lnTo>
                    <a:lnTo>
                      <a:pt x="33" y="34"/>
                    </a:lnTo>
                    <a:lnTo>
                      <a:pt x="41" y="34"/>
                    </a:lnTo>
                    <a:lnTo>
                      <a:pt x="48" y="32"/>
                    </a:lnTo>
                    <a:lnTo>
                      <a:pt x="46" y="30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51" y="32"/>
                    </a:lnTo>
                    <a:lnTo>
                      <a:pt x="54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3" y="34"/>
                    </a:lnTo>
                    <a:lnTo>
                      <a:pt x="54" y="35"/>
                    </a:lnTo>
                    <a:lnTo>
                      <a:pt x="64" y="35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8" y="34"/>
                    </a:lnTo>
                    <a:lnTo>
                      <a:pt x="78" y="35"/>
                    </a:lnTo>
                    <a:lnTo>
                      <a:pt x="84" y="34"/>
                    </a:lnTo>
                    <a:lnTo>
                      <a:pt x="86" y="32"/>
                    </a:lnTo>
                    <a:lnTo>
                      <a:pt x="87" y="34"/>
                    </a:lnTo>
                    <a:lnTo>
                      <a:pt x="91" y="34"/>
                    </a:lnTo>
                    <a:lnTo>
                      <a:pt x="92" y="32"/>
                    </a:lnTo>
                    <a:lnTo>
                      <a:pt x="91" y="34"/>
                    </a:lnTo>
                    <a:lnTo>
                      <a:pt x="107" y="34"/>
                    </a:lnTo>
                    <a:lnTo>
                      <a:pt x="111" y="30"/>
                    </a:lnTo>
                    <a:lnTo>
                      <a:pt x="107" y="29"/>
                    </a:lnTo>
                    <a:lnTo>
                      <a:pt x="110" y="29"/>
                    </a:lnTo>
                    <a:lnTo>
                      <a:pt x="114" y="30"/>
                    </a:lnTo>
                    <a:lnTo>
                      <a:pt x="111" y="32"/>
                    </a:lnTo>
                    <a:lnTo>
                      <a:pt x="113" y="34"/>
                    </a:lnTo>
                    <a:lnTo>
                      <a:pt x="118" y="34"/>
                    </a:lnTo>
                    <a:lnTo>
                      <a:pt x="122" y="35"/>
                    </a:lnTo>
                    <a:lnTo>
                      <a:pt x="141" y="34"/>
                    </a:lnTo>
                    <a:lnTo>
                      <a:pt x="143" y="30"/>
                    </a:lnTo>
                    <a:lnTo>
                      <a:pt x="143" y="30"/>
                    </a:lnTo>
                    <a:lnTo>
                      <a:pt x="141" y="29"/>
                    </a:lnTo>
                    <a:lnTo>
                      <a:pt x="143" y="27"/>
                    </a:lnTo>
                    <a:lnTo>
                      <a:pt x="156" y="22"/>
                    </a:lnTo>
                    <a:lnTo>
                      <a:pt x="157" y="21"/>
                    </a:lnTo>
                    <a:lnTo>
                      <a:pt x="156" y="19"/>
                    </a:lnTo>
                    <a:lnTo>
                      <a:pt x="149" y="19"/>
                    </a:lnTo>
                    <a:lnTo>
                      <a:pt x="153" y="19"/>
                    </a:lnTo>
                    <a:lnTo>
                      <a:pt x="153" y="19"/>
                    </a:lnTo>
                    <a:lnTo>
                      <a:pt x="145" y="18"/>
                    </a:lnTo>
                    <a:lnTo>
                      <a:pt x="145" y="16"/>
                    </a:lnTo>
                    <a:lnTo>
                      <a:pt x="135" y="16"/>
                    </a:lnTo>
                    <a:lnTo>
                      <a:pt x="126" y="18"/>
                    </a:lnTo>
                    <a:lnTo>
                      <a:pt x="118" y="16"/>
                    </a:lnTo>
                    <a:lnTo>
                      <a:pt x="108" y="19"/>
                    </a:lnTo>
                    <a:lnTo>
                      <a:pt x="103" y="19"/>
                    </a:lnTo>
                    <a:lnTo>
                      <a:pt x="102" y="19"/>
                    </a:lnTo>
                    <a:lnTo>
                      <a:pt x="100" y="21"/>
                    </a:lnTo>
                    <a:lnTo>
                      <a:pt x="99" y="19"/>
                    </a:lnTo>
                    <a:lnTo>
                      <a:pt x="91" y="21"/>
                    </a:lnTo>
                    <a:lnTo>
                      <a:pt x="94" y="22"/>
                    </a:lnTo>
                    <a:lnTo>
                      <a:pt x="83" y="22"/>
                    </a:lnTo>
                    <a:lnTo>
                      <a:pt x="86" y="22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3" y="19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5" y="19"/>
                    </a:lnTo>
                    <a:lnTo>
                      <a:pt x="64" y="19"/>
                    </a:lnTo>
                    <a:lnTo>
                      <a:pt x="62" y="21"/>
                    </a:lnTo>
                    <a:lnTo>
                      <a:pt x="60" y="22"/>
                    </a:lnTo>
                    <a:lnTo>
                      <a:pt x="60" y="21"/>
                    </a:lnTo>
                    <a:lnTo>
                      <a:pt x="59" y="19"/>
                    </a:lnTo>
                    <a:lnTo>
                      <a:pt x="62" y="18"/>
                    </a:lnTo>
                    <a:lnTo>
                      <a:pt x="60" y="16"/>
                    </a:lnTo>
                    <a:lnTo>
                      <a:pt x="56" y="16"/>
                    </a:lnTo>
                    <a:lnTo>
                      <a:pt x="57" y="16"/>
                    </a:lnTo>
                    <a:lnTo>
                      <a:pt x="57" y="14"/>
                    </a:lnTo>
                    <a:lnTo>
                      <a:pt x="41" y="18"/>
                    </a:lnTo>
                    <a:lnTo>
                      <a:pt x="46" y="14"/>
                    </a:lnTo>
                    <a:lnTo>
                      <a:pt x="54" y="14"/>
                    </a:lnTo>
                    <a:lnTo>
                      <a:pt x="45" y="11"/>
                    </a:lnTo>
                    <a:lnTo>
                      <a:pt x="46" y="11"/>
                    </a:lnTo>
                    <a:lnTo>
                      <a:pt x="54" y="13"/>
                    </a:lnTo>
                    <a:lnTo>
                      <a:pt x="64" y="13"/>
                    </a:lnTo>
                    <a:lnTo>
                      <a:pt x="68" y="11"/>
                    </a:lnTo>
                    <a:lnTo>
                      <a:pt x="70" y="10"/>
                    </a:lnTo>
                    <a:lnTo>
                      <a:pt x="60" y="8"/>
                    </a:lnTo>
                    <a:lnTo>
                      <a:pt x="60" y="6"/>
                    </a:lnTo>
                    <a:lnTo>
                      <a:pt x="53" y="5"/>
                    </a:lnTo>
                    <a:lnTo>
                      <a:pt x="37" y="6"/>
                    </a:lnTo>
                    <a:lnTo>
                      <a:pt x="27" y="8"/>
                    </a:lnTo>
                    <a:lnTo>
                      <a:pt x="32" y="6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29" y="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7720" bIns="27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11" name="Freeform 464"/>
              <p:cNvSpPr/>
              <p:nvPr/>
            </p:nvSpPr>
            <p:spPr>
              <a:xfrm>
                <a:off x="2489040" y="1017720"/>
                <a:ext cx="50400" cy="21960"/>
              </a:xfrm>
              <a:custGeom>
                <a:avLst/>
                <a:gdLst>
                  <a:gd name="textAreaLeft" fmla="*/ 0 w 50400"/>
                  <a:gd name="textAreaRight" fmla="*/ 50760 w 50400"/>
                  <a:gd name="textAreaTop" fmla="*/ 0 h 21960"/>
                  <a:gd name="textAreaBottom" fmla="*/ 22320 h 21960"/>
                  <a:gd name="GluePoint1X" fmla="*/ 22 w 32"/>
                  <a:gd name="GluePoint1Y" fmla="*/ 0 h 14"/>
                  <a:gd name="GluePoint2X" fmla="*/ 32 w 32"/>
                  <a:gd name="GluePoint2Y" fmla="*/ 6 h 14"/>
                  <a:gd name="GluePoint3X" fmla="*/ 30 w 32"/>
                  <a:gd name="GluePoint3Y" fmla="*/ 6 h 14"/>
                  <a:gd name="GluePoint4X" fmla="*/ 24 w 32"/>
                  <a:gd name="GluePoint4Y" fmla="*/ 12 h 14"/>
                  <a:gd name="GluePoint5X" fmla="*/ 11 w 32"/>
                  <a:gd name="GluePoint5Y" fmla="*/ 14 h 14"/>
                  <a:gd name="GluePoint6X" fmla="*/ 8 w 32"/>
                  <a:gd name="GluePoint6Y" fmla="*/ 11 h 14"/>
                  <a:gd name="GluePoint7X" fmla="*/ 2 w 32"/>
                  <a:gd name="GluePoint7Y" fmla="*/ 11 h 14"/>
                  <a:gd name="GluePoint8X" fmla="*/ 2 w 32"/>
                  <a:gd name="GluePoint8Y" fmla="*/ 9 h 14"/>
                  <a:gd name="GluePoint9X" fmla="*/ 3 w 32"/>
                  <a:gd name="GluePoint9Y" fmla="*/ 9 h 14"/>
                  <a:gd name="GluePoint10X" fmla="*/ 0 w 32"/>
                  <a:gd name="GluePoint10Y" fmla="*/ 9 h 14"/>
                  <a:gd name="GluePoint11X" fmla="*/ 0 w 32"/>
                  <a:gd name="GluePoint11Y" fmla="*/ 9 h 14"/>
                  <a:gd name="GluePoint12X" fmla="*/ 2 w 32"/>
                  <a:gd name="GluePoint12Y" fmla="*/ 6 h 14"/>
                  <a:gd name="GluePoint13X" fmla="*/ 6 w 32"/>
                  <a:gd name="GluePoint13Y" fmla="*/ 4 h 14"/>
                  <a:gd name="GluePoint14X" fmla="*/ 10 w 32"/>
                  <a:gd name="GluePoint14Y" fmla="*/ 4 h 14"/>
                  <a:gd name="GluePoint15X" fmla="*/ 8 w 32"/>
                  <a:gd name="GluePoint15Y" fmla="*/ 4 h 14"/>
                  <a:gd name="GluePoint16X" fmla="*/ 8 w 32"/>
                  <a:gd name="GluePoint16Y" fmla="*/ 3 h 14"/>
                  <a:gd name="GluePoint17X" fmla="*/ 13 w 32"/>
                  <a:gd name="GluePoint17Y" fmla="*/ 3 h 14"/>
                  <a:gd name="GluePoint18X" fmla="*/ 13 w 32"/>
                  <a:gd name="GluePoint18Y" fmla="*/ 1 h 14"/>
                  <a:gd name="GluePoint19X" fmla="*/ 19 w 32"/>
                  <a:gd name="GluePoint19Y" fmla="*/ 0 h 14"/>
                  <a:gd name="GluePoint20X" fmla="*/ 22 w 32"/>
                  <a:gd name="GluePoint20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2" h="14">
                    <a:moveTo>
                      <a:pt x="22" y="0"/>
                    </a:moveTo>
                    <a:lnTo>
                      <a:pt x="32" y="6"/>
                    </a:lnTo>
                    <a:lnTo>
                      <a:pt x="30" y="6"/>
                    </a:lnTo>
                    <a:lnTo>
                      <a:pt x="24" y="12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12" name="Freeform 465"/>
              <p:cNvSpPr/>
              <p:nvPr/>
            </p:nvSpPr>
            <p:spPr>
              <a:xfrm>
                <a:off x="2443320" y="1050840"/>
                <a:ext cx="122040" cy="47160"/>
              </a:xfrm>
              <a:custGeom>
                <a:avLst/>
                <a:gdLst>
                  <a:gd name="textAreaLeft" fmla="*/ 0 w 122040"/>
                  <a:gd name="textAreaRight" fmla="*/ 122400 w 122040"/>
                  <a:gd name="textAreaTop" fmla="*/ 0 h 47160"/>
                  <a:gd name="textAreaBottom" fmla="*/ 47520 h 47160"/>
                  <a:gd name="GluePoint1X" fmla="*/ 29 w 77"/>
                  <a:gd name="GluePoint1Y" fmla="*/ 1 h 30"/>
                  <a:gd name="GluePoint2X" fmla="*/ 47 w 77"/>
                  <a:gd name="GluePoint2Y" fmla="*/ 0 h 30"/>
                  <a:gd name="GluePoint3X" fmla="*/ 56 w 77"/>
                  <a:gd name="GluePoint3Y" fmla="*/ 1 h 30"/>
                  <a:gd name="GluePoint4X" fmla="*/ 56 w 77"/>
                  <a:gd name="GluePoint4Y" fmla="*/ 3 h 30"/>
                  <a:gd name="GluePoint5X" fmla="*/ 64 w 77"/>
                  <a:gd name="GluePoint5Y" fmla="*/ 1 h 30"/>
                  <a:gd name="GluePoint6X" fmla="*/ 77 w 77"/>
                  <a:gd name="GluePoint6Y" fmla="*/ 3 h 30"/>
                  <a:gd name="GluePoint7X" fmla="*/ 67 w 77"/>
                  <a:gd name="GluePoint7Y" fmla="*/ 8 h 30"/>
                  <a:gd name="GluePoint8X" fmla="*/ 64 w 77"/>
                  <a:gd name="GluePoint8Y" fmla="*/ 8 h 30"/>
                  <a:gd name="GluePoint9X" fmla="*/ 64 w 77"/>
                  <a:gd name="GluePoint9Y" fmla="*/ 9 h 30"/>
                  <a:gd name="GluePoint10X" fmla="*/ 59 w 77"/>
                  <a:gd name="GluePoint10Y" fmla="*/ 12 h 30"/>
                  <a:gd name="GluePoint11X" fmla="*/ 54 w 77"/>
                  <a:gd name="GluePoint11Y" fmla="*/ 12 h 30"/>
                  <a:gd name="GluePoint12X" fmla="*/ 56 w 77"/>
                  <a:gd name="GluePoint12Y" fmla="*/ 12 h 30"/>
                  <a:gd name="GluePoint13X" fmla="*/ 53 w 77"/>
                  <a:gd name="GluePoint13Y" fmla="*/ 14 h 30"/>
                  <a:gd name="GluePoint14X" fmla="*/ 42 w 77"/>
                  <a:gd name="GluePoint14Y" fmla="*/ 20 h 30"/>
                  <a:gd name="GluePoint15X" fmla="*/ 31 w 77"/>
                  <a:gd name="GluePoint15Y" fmla="*/ 19 h 30"/>
                  <a:gd name="GluePoint16X" fmla="*/ 18 w 77"/>
                  <a:gd name="GluePoint16Y" fmla="*/ 20 h 30"/>
                  <a:gd name="GluePoint17X" fmla="*/ 23 w 77"/>
                  <a:gd name="GluePoint17Y" fmla="*/ 20 h 30"/>
                  <a:gd name="GluePoint18X" fmla="*/ 24 w 77"/>
                  <a:gd name="GluePoint18Y" fmla="*/ 24 h 30"/>
                  <a:gd name="GluePoint19X" fmla="*/ 12 w 77"/>
                  <a:gd name="GluePoint19Y" fmla="*/ 28 h 30"/>
                  <a:gd name="GluePoint20X" fmla="*/ 2 w 77"/>
                  <a:gd name="GluePoint20Y" fmla="*/ 30 h 30"/>
                  <a:gd name="GluePoint21X" fmla="*/ 0 w 77"/>
                  <a:gd name="GluePoint21Y" fmla="*/ 30 h 30"/>
                  <a:gd name="GluePoint22X" fmla="*/ 4 w 77"/>
                  <a:gd name="GluePoint22Y" fmla="*/ 28 h 30"/>
                  <a:gd name="GluePoint23X" fmla="*/ 2 w 77"/>
                  <a:gd name="GluePoint23Y" fmla="*/ 27 h 30"/>
                  <a:gd name="GluePoint24X" fmla="*/ 5 w 77"/>
                  <a:gd name="GluePoint24Y" fmla="*/ 24 h 30"/>
                  <a:gd name="GluePoint25X" fmla="*/ 10 w 77"/>
                  <a:gd name="GluePoint25Y" fmla="*/ 22 h 30"/>
                  <a:gd name="GluePoint26X" fmla="*/ 7 w 77"/>
                  <a:gd name="GluePoint26Y" fmla="*/ 22 h 30"/>
                  <a:gd name="GluePoint27X" fmla="*/ 5 w 77"/>
                  <a:gd name="GluePoint27Y" fmla="*/ 20 h 30"/>
                  <a:gd name="GluePoint28X" fmla="*/ 7 w 77"/>
                  <a:gd name="GluePoint28Y" fmla="*/ 17 h 30"/>
                  <a:gd name="GluePoint29X" fmla="*/ 10 w 77"/>
                  <a:gd name="GluePoint29Y" fmla="*/ 14 h 30"/>
                  <a:gd name="GluePoint30X" fmla="*/ 18 w 77"/>
                  <a:gd name="GluePoint30Y" fmla="*/ 6 h 30"/>
                  <a:gd name="GluePoint31X" fmla="*/ 21 w 77"/>
                  <a:gd name="GluePoint31Y" fmla="*/ 4 h 30"/>
                  <a:gd name="GluePoint32X" fmla="*/ 23 w 77"/>
                  <a:gd name="GluePoint32Y" fmla="*/ 3 h 30"/>
                  <a:gd name="GluePoint33X" fmla="*/ 24 w 77"/>
                  <a:gd name="GluePoint33Y" fmla="*/ 1 h 30"/>
                  <a:gd name="GluePoint34X" fmla="*/ 29 w 77"/>
                  <a:gd name="GluePoint34Y" fmla="*/ 1 h 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</a:cxnLst>
                <a:rect l="textAreaLeft" t="textAreaTop" r="textAreaRight" b="textAreaBottom"/>
                <a:pathLst>
                  <a:path w="77" h="30">
                    <a:moveTo>
                      <a:pt x="29" y="1"/>
                    </a:moveTo>
                    <a:lnTo>
                      <a:pt x="47" y="0"/>
                    </a:lnTo>
                    <a:lnTo>
                      <a:pt x="56" y="1"/>
                    </a:lnTo>
                    <a:lnTo>
                      <a:pt x="56" y="3"/>
                    </a:lnTo>
                    <a:lnTo>
                      <a:pt x="64" y="1"/>
                    </a:lnTo>
                    <a:lnTo>
                      <a:pt x="77" y="3"/>
                    </a:lnTo>
                    <a:lnTo>
                      <a:pt x="67" y="8"/>
                    </a:lnTo>
                    <a:lnTo>
                      <a:pt x="64" y="8"/>
                    </a:lnTo>
                    <a:lnTo>
                      <a:pt x="64" y="9"/>
                    </a:lnTo>
                    <a:lnTo>
                      <a:pt x="59" y="12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3" y="14"/>
                    </a:lnTo>
                    <a:lnTo>
                      <a:pt x="42" y="20"/>
                    </a:lnTo>
                    <a:lnTo>
                      <a:pt x="31" y="19"/>
                    </a:lnTo>
                    <a:lnTo>
                      <a:pt x="18" y="20"/>
                    </a:lnTo>
                    <a:lnTo>
                      <a:pt x="23" y="20"/>
                    </a:lnTo>
                    <a:lnTo>
                      <a:pt x="24" y="24"/>
                    </a:lnTo>
                    <a:lnTo>
                      <a:pt x="12" y="28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4" y="28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10" y="22"/>
                    </a:lnTo>
                    <a:lnTo>
                      <a:pt x="7" y="22"/>
                    </a:lnTo>
                    <a:lnTo>
                      <a:pt x="5" y="20"/>
                    </a:lnTo>
                    <a:lnTo>
                      <a:pt x="7" y="17"/>
                    </a:lnTo>
                    <a:lnTo>
                      <a:pt x="10" y="14"/>
                    </a:lnTo>
                    <a:lnTo>
                      <a:pt x="18" y="6"/>
                    </a:lnTo>
                    <a:lnTo>
                      <a:pt x="21" y="4"/>
                    </a:lnTo>
                    <a:lnTo>
                      <a:pt x="23" y="3"/>
                    </a:lnTo>
                    <a:lnTo>
                      <a:pt x="24" y="1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760" bIns="237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13" name="Freeform 466"/>
              <p:cNvSpPr/>
              <p:nvPr/>
            </p:nvSpPr>
            <p:spPr>
              <a:xfrm>
                <a:off x="2432160" y="1241280"/>
                <a:ext cx="132840" cy="69480"/>
              </a:xfrm>
              <a:custGeom>
                <a:avLst/>
                <a:gdLst>
                  <a:gd name="textAreaLeft" fmla="*/ 0 w 132840"/>
                  <a:gd name="textAreaRight" fmla="*/ 133200 w 132840"/>
                  <a:gd name="textAreaTop" fmla="*/ 0 h 69480"/>
                  <a:gd name="textAreaBottom" fmla="*/ 69840 h 69480"/>
                  <a:gd name="GluePoint1X" fmla="*/ 39 w 84"/>
                  <a:gd name="GluePoint1Y" fmla="*/ 2 h 44"/>
                  <a:gd name="GluePoint2X" fmla="*/ 42 w 84"/>
                  <a:gd name="GluePoint2Y" fmla="*/ 0 h 44"/>
                  <a:gd name="GluePoint3X" fmla="*/ 42 w 84"/>
                  <a:gd name="GluePoint3Y" fmla="*/ 2 h 44"/>
                  <a:gd name="GluePoint4X" fmla="*/ 46 w 84"/>
                  <a:gd name="GluePoint4Y" fmla="*/ 2 h 44"/>
                  <a:gd name="GluePoint5X" fmla="*/ 46 w 84"/>
                  <a:gd name="GluePoint5Y" fmla="*/ 5 h 44"/>
                  <a:gd name="GluePoint6X" fmla="*/ 44 w 84"/>
                  <a:gd name="GluePoint6Y" fmla="*/ 7 h 44"/>
                  <a:gd name="GluePoint7X" fmla="*/ 42 w 84"/>
                  <a:gd name="GluePoint7Y" fmla="*/ 10 h 44"/>
                  <a:gd name="GluePoint8X" fmla="*/ 44 w 84"/>
                  <a:gd name="GluePoint8Y" fmla="*/ 10 h 44"/>
                  <a:gd name="GluePoint9X" fmla="*/ 49 w 84"/>
                  <a:gd name="GluePoint9Y" fmla="*/ 8 h 44"/>
                  <a:gd name="GluePoint10X" fmla="*/ 50 w 84"/>
                  <a:gd name="GluePoint10Y" fmla="*/ 8 h 44"/>
                  <a:gd name="GluePoint11X" fmla="*/ 54 w 84"/>
                  <a:gd name="GluePoint11Y" fmla="*/ 10 h 44"/>
                  <a:gd name="GluePoint12X" fmla="*/ 52 w 84"/>
                  <a:gd name="GluePoint12Y" fmla="*/ 11 h 44"/>
                  <a:gd name="GluePoint13X" fmla="*/ 60 w 84"/>
                  <a:gd name="GluePoint13Y" fmla="*/ 13 h 44"/>
                  <a:gd name="GluePoint14X" fmla="*/ 63 w 84"/>
                  <a:gd name="GluePoint14Y" fmla="*/ 18 h 44"/>
                  <a:gd name="GluePoint15X" fmla="*/ 71 w 84"/>
                  <a:gd name="GluePoint15Y" fmla="*/ 19 h 44"/>
                  <a:gd name="GluePoint16X" fmla="*/ 71 w 84"/>
                  <a:gd name="GluePoint16Y" fmla="*/ 27 h 44"/>
                  <a:gd name="GluePoint17X" fmla="*/ 69 w 84"/>
                  <a:gd name="GluePoint17Y" fmla="*/ 29 h 44"/>
                  <a:gd name="GluePoint18X" fmla="*/ 74 w 84"/>
                  <a:gd name="GluePoint18Y" fmla="*/ 29 h 44"/>
                  <a:gd name="GluePoint19X" fmla="*/ 79 w 84"/>
                  <a:gd name="GluePoint19Y" fmla="*/ 27 h 44"/>
                  <a:gd name="GluePoint20X" fmla="*/ 81 w 84"/>
                  <a:gd name="GluePoint20Y" fmla="*/ 31 h 44"/>
                  <a:gd name="GluePoint21X" fmla="*/ 81 w 84"/>
                  <a:gd name="GluePoint21Y" fmla="*/ 32 h 44"/>
                  <a:gd name="GluePoint22X" fmla="*/ 84 w 84"/>
                  <a:gd name="GluePoint22Y" fmla="*/ 34 h 44"/>
                  <a:gd name="GluePoint23X" fmla="*/ 69 w 84"/>
                  <a:gd name="GluePoint23Y" fmla="*/ 39 h 44"/>
                  <a:gd name="GluePoint24X" fmla="*/ 61 w 84"/>
                  <a:gd name="GluePoint24Y" fmla="*/ 34 h 44"/>
                  <a:gd name="GluePoint25X" fmla="*/ 57 w 84"/>
                  <a:gd name="GluePoint25Y" fmla="*/ 36 h 44"/>
                  <a:gd name="GluePoint26X" fmla="*/ 58 w 84"/>
                  <a:gd name="GluePoint26Y" fmla="*/ 31 h 44"/>
                  <a:gd name="GluePoint27X" fmla="*/ 52 w 84"/>
                  <a:gd name="GluePoint27Y" fmla="*/ 31 h 44"/>
                  <a:gd name="GluePoint28X" fmla="*/ 55 w 84"/>
                  <a:gd name="GluePoint28Y" fmla="*/ 27 h 44"/>
                  <a:gd name="GluePoint29X" fmla="*/ 47 w 84"/>
                  <a:gd name="GluePoint29Y" fmla="*/ 29 h 44"/>
                  <a:gd name="GluePoint30X" fmla="*/ 42 w 84"/>
                  <a:gd name="GluePoint30Y" fmla="*/ 34 h 44"/>
                  <a:gd name="GluePoint31X" fmla="*/ 34 w 84"/>
                  <a:gd name="GluePoint31Y" fmla="*/ 37 h 44"/>
                  <a:gd name="GluePoint32X" fmla="*/ 25 w 84"/>
                  <a:gd name="GluePoint32Y" fmla="*/ 42 h 44"/>
                  <a:gd name="GluePoint33X" fmla="*/ 17 w 84"/>
                  <a:gd name="GluePoint33Y" fmla="*/ 44 h 44"/>
                  <a:gd name="GluePoint34X" fmla="*/ 15 w 84"/>
                  <a:gd name="GluePoint34Y" fmla="*/ 44 h 44"/>
                  <a:gd name="GluePoint35X" fmla="*/ 15 w 84"/>
                  <a:gd name="GluePoint35Y" fmla="*/ 40 h 44"/>
                  <a:gd name="GluePoint36X" fmla="*/ 20 w 84"/>
                  <a:gd name="GluePoint36Y" fmla="*/ 32 h 44"/>
                  <a:gd name="GluePoint37X" fmla="*/ 17 w 84"/>
                  <a:gd name="GluePoint37Y" fmla="*/ 34 h 44"/>
                  <a:gd name="GluePoint38X" fmla="*/ 1 w 84"/>
                  <a:gd name="GluePoint38Y" fmla="*/ 37 h 44"/>
                  <a:gd name="GluePoint39X" fmla="*/ 0 w 84"/>
                  <a:gd name="GluePoint39Y" fmla="*/ 36 h 44"/>
                  <a:gd name="GluePoint40X" fmla="*/ 4 w 84"/>
                  <a:gd name="GluePoint40Y" fmla="*/ 32 h 44"/>
                  <a:gd name="GluePoint41X" fmla="*/ 17 w 84"/>
                  <a:gd name="GluePoint41Y" fmla="*/ 27 h 44"/>
                  <a:gd name="GluePoint42X" fmla="*/ 19 w 84"/>
                  <a:gd name="GluePoint42Y" fmla="*/ 21 h 44"/>
                  <a:gd name="GluePoint43X" fmla="*/ 27 w 84"/>
                  <a:gd name="GluePoint43Y" fmla="*/ 15 h 44"/>
                  <a:gd name="GluePoint44X" fmla="*/ 31 w 84"/>
                  <a:gd name="GluePoint44Y" fmla="*/ 8 h 44"/>
                  <a:gd name="GluePoint45X" fmla="*/ 39 w 84"/>
                  <a:gd name="GluePoint45Y" fmla="*/ 2 h 4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</a:cxnLst>
                <a:rect l="textAreaLeft" t="textAreaTop" r="textAreaRight" b="textAreaBottom"/>
                <a:pathLst>
                  <a:path w="84" h="44">
                    <a:moveTo>
                      <a:pt x="39" y="2"/>
                    </a:moveTo>
                    <a:lnTo>
                      <a:pt x="42" y="0"/>
                    </a:lnTo>
                    <a:lnTo>
                      <a:pt x="42" y="2"/>
                    </a:lnTo>
                    <a:lnTo>
                      <a:pt x="46" y="2"/>
                    </a:lnTo>
                    <a:lnTo>
                      <a:pt x="46" y="5"/>
                    </a:lnTo>
                    <a:lnTo>
                      <a:pt x="44" y="7"/>
                    </a:lnTo>
                    <a:lnTo>
                      <a:pt x="42" y="10"/>
                    </a:lnTo>
                    <a:lnTo>
                      <a:pt x="44" y="10"/>
                    </a:lnTo>
                    <a:lnTo>
                      <a:pt x="49" y="8"/>
                    </a:lnTo>
                    <a:lnTo>
                      <a:pt x="50" y="8"/>
                    </a:lnTo>
                    <a:lnTo>
                      <a:pt x="54" y="10"/>
                    </a:lnTo>
                    <a:lnTo>
                      <a:pt x="52" y="11"/>
                    </a:lnTo>
                    <a:lnTo>
                      <a:pt x="60" y="13"/>
                    </a:lnTo>
                    <a:lnTo>
                      <a:pt x="63" y="18"/>
                    </a:lnTo>
                    <a:lnTo>
                      <a:pt x="71" y="19"/>
                    </a:lnTo>
                    <a:lnTo>
                      <a:pt x="71" y="27"/>
                    </a:lnTo>
                    <a:lnTo>
                      <a:pt x="69" y="29"/>
                    </a:lnTo>
                    <a:lnTo>
                      <a:pt x="74" y="29"/>
                    </a:lnTo>
                    <a:lnTo>
                      <a:pt x="79" y="27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4" y="34"/>
                    </a:lnTo>
                    <a:lnTo>
                      <a:pt x="69" y="39"/>
                    </a:lnTo>
                    <a:lnTo>
                      <a:pt x="61" y="34"/>
                    </a:lnTo>
                    <a:lnTo>
                      <a:pt x="57" y="36"/>
                    </a:lnTo>
                    <a:lnTo>
                      <a:pt x="58" y="31"/>
                    </a:lnTo>
                    <a:lnTo>
                      <a:pt x="52" y="31"/>
                    </a:lnTo>
                    <a:lnTo>
                      <a:pt x="55" y="27"/>
                    </a:lnTo>
                    <a:lnTo>
                      <a:pt x="47" y="29"/>
                    </a:lnTo>
                    <a:lnTo>
                      <a:pt x="42" y="34"/>
                    </a:lnTo>
                    <a:lnTo>
                      <a:pt x="34" y="37"/>
                    </a:lnTo>
                    <a:lnTo>
                      <a:pt x="25" y="42"/>
                    </a:lnTo>
                    <a:lnTo>
                      <a:pt x="17" y="44"/>
                    </a:lnTo>
                    <a:lnTo>
                      <a:pt x="15" y="44"/>
                    </a:lnTo>
                    <a:lnTo>
                      <a:pt x="15" y="40"/>
                    </a:lnTo>
                    <a:lnTo>
                      <a:pt x="20" y="32"/>
                    </a:lnTo>
                    <a:lnTo>
                      <a:pt x="17" y="34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4" y="32"/>
                    </a:lnTo>
                    <a:lnTo>
                      <a:pt x="17" y="27"/>
                    </a:lnTo>
                    <a:lnTo>
                      <a:pt x="19" y="21"/>
                    </a:lnTo>
                    <a:lnTo>
                      <a:pt x="27" y="15"/>
                    </a:lnTo>
                    <a:lnTo>
                      <a:pt x="31" y="8"/>
                    </a:lnTo>
                    <a:lnTo>
                      <a:pt x="39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920" bIns="34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14" name="Freeform 467"/>
              <p:cNvSpPr/>
              <p:nvPr/>
            </p:nvSpPr>
            <p:spPr>
              <a:xfrm>
                <a:off x="2630520" y="874800"/>
                <a:ext cx="547200" cy="134640"/>
              </a:xfrm>
              <a:custGeom>
                <a:avLst/>
                <a:gdLst>
                  <a:gd name="textAreaLeft" fmla="*/ 0 w 547200"/>
                  <a:gd name="textAreaRight" fmla="*/ 547560 w 547200"/>
                  <a:gd name="textAreaTop" fmla="*/ 0 h 134640"/>
                  <a:gd name="textAreaBottom" fmla="*/ 135000 h 134640"/>
                  <a:gd name="GluePoint1X" fmla="*/ 48 w 345"/>
                  <a:gd name="GluePoint1Y" fmla="*/ 80 h 85"/>
                  <a:gd name="GluePoint2X" fmla="*/ 65 w 345"/>
                  <a:gd name="GluePoint2Y" fmla="*/ 80 h 85"/>
                  <a:gd name="GluePoint3X" fmla="*/ 76 w 345"/>
                  <a:gd name="GluePoint3Y" fmla="*/ 80 h 85"/>
                  <a:gd name="GluePoint4X" fmla="*/ 108 w 345"/>
                  <a:gd name="GluePoint4Y" fmla="*/ 78 h 85"/>
                  <a:gd name="GluePoint5X" fmla="*/ 108 w 345"/>
                  <a:gd name="GluePoint5Y" fmla="*/ 74 h 85"/>
                  <a:gd name="GluePoint6X" fmla="*/ 103 w 345"/>
                  <a:gd name="GluePoint6Y" fmla="*/ 70 h 85"/>
                  <a:gd name="GluePoint7X" fmla="*/ 92 w 345"/>
                  <a:gd name="GluePoint7Y" fmla="*/ 67 h 85"/>
                  <a:gd name="GluePoint8X" fmla="*/ 132 w 345"/>
                  <a:gd name="GluePoint8Y" fmla="*/ 62 h 85"/>
                  <a:gd name="GluePoint9X" fmla="*/ 168 w 345"/>
                  <a:gd name="GluePoint9Y" fmla="*/ 56 h 85"/>
                  <a:gd name="GluePoint10X" fmla="*/ 164 w 345"/>
                  <a:gd name="GluePoint10Y" fmla="*/ 48 h 85"/>
                  <a:gd name="GluePoint11X" fmla="*/ 151 w 345"/>
                  <a:gd name="GluePoint11Y" fmla="*/ 45 h 85"/>
                  <a:gd name="GluePoint12X" fmla="*/ 184 w 345"/>
                  <a:gd name="GluePoint12Y" fmla="*/ 45 h 85"/>
                  <a:gd name="GluePoint13X" fmla="*/ 181 w 345"/>
                  <a:gd name="GluePoint13Y" fmla="*/ 41 h 85"/>
                  <a:gd name="GluePoint14X" fmla="*/ 202 w 345"/>
                  <a:gd name="GluePoint14Y" fmla="*/ 37 h 85"/>
                  <a:gd name="GluePoint15X" fmla="*/ 230 w 345"/>
                  <a:gd name="GluePoint15Y" fmla="*/ 33 h 85"/>
                  <a:gd name="GluePoint16X" fmla="*/ 235 w 345"/>
                  <a:gd name="GluePoint16Y" fmla="*/ 30 h 85"/>
                  <a:gd name="GluePoint17X" fmla="*/ 294 w 345"/>
                  <a:gd name="GluePoint17Y" fmla="*/ 17 h 85"/>
                  <a:gd name="GluePoint18X" fmla="*/ 264 w 345"/>
                  <a:gd name="GluePoint18Y" fmla="*/ 17 h 85"/>
                  <a:gd name="GluePoint19X" fmla="*/ 343 w 345"/>
                  <a:gd name="GluePoint19Y" fmla="*/ 8 h 85"/>
                  <a:gd name="GluePoint20X" fmla="*/ 326 w 345"/>
                  <a:gd name="GluePoint20Y" fmla="*/ 3 h 85"/>
                  <a:gd name="GluePoint21X" fmla="*/ 305 w 345"/>
                  <a:gd name="GluePoint21Y" fmla="*/ 3 h 85"/>
                  <a:gd name="GluePoint22X" fmla="*/ 245 w 345"/>
                  <a:gd name="GluePoint22Y" fmla="*/ 0 h 85"/>
                  <a:gd name="GluePoint23X" fmla="*/ 211 w 345"/>
                  <a:gd name="GluePoint23Y" fmla="*/ 6 h 85"/>
                  <a:gd name="GluePoint24X" fmla="*/ 167 w 345"/>
                  <a:gd name="GluePoint24Y" fmla="*/ 3 h 85"/>
                  <a:gd name="GluePoint25X" fmla="*/ 151 w 345"/>
                  <a:gd name="GluePoint25Y" fmla="*/ 6 h 85"/>
                  <a:gd name="GluePoint26X" fmla="*/ 135 w 345"/>
                  <a:gd name="GluePoint26Y" fmla="*/ 9 h 85"/>
                  <a:gd name="GluePoint27X" fmla="*/ 113 w 345"/>
                  <a:gd name="GluePoint27Y" fmla="*/ 8 h 85"/>
                  <a:gd name="GluePoint28X" fmla="*/ 118 w 345"/>
                  <a:gd name="GluePoint28Y" fmla="*/ 12 h 85"/>
                  <a:gd name="GluePoint29X" fmla="*/ 98 w 345"/>
                  <a:gd name="GluePoint29Y" fmla="*/ 12 h 85"/>
                  <a:gd name="GluePoint30X" fmla="*/ 76 w 345"/>
                  <a:gd name="GluePoint30Y" fmla="*/ 14 h 85"/>
                  <a:gd name="GluePoint31X" fmla="*/ 75 w 345"/>
                  <a:gd name="GluePoint31Y" fmla="*/ 16 h 85"/>
                  <a:gd name="GluePoint32X" fmla="*/ 76 w 345"/>
                  <a:gd name="GluePoint32Y" fmla="*/ 20 h 85"/>
                  <a:gd name="GluePoint33X" fmla="*/ 67 w 345"/>
                  <a:gd name="GluePoint33Y" fmla="*/ 24 h 85"/>
                  <a:gd name="GluePoint34X" fmla="*/ 89 w 345"/>
                  <a:gd name="GluePoint34Y" fmla="*/ 29 h 85"/>
                  <a:gd name="GluePoint35X" fmla="*/ 111 w 345"/>
                  <a:gd name="GluePoint35Y" fmla="*/ 27 h 85"/>
                  <a:gd name="GluePoint36X" fmla="*/ 132 w 345"/>
                  <a:gd name="GluePoint36Y" fmla="*/ 25 h 85"/>
                  <a:gd name="GluePoint37X" fmla="*/ 156 w 345"/>
                  <a:gd name="GluePoint37Y" fmla="*/ 24 h 85"/>
                  <a:gd name="GluePoint38X" fmla="*/ 167 w 345"/>
                  <a:gd name="GluePoint38Y" fmla="*/ 20 h 85"/>
                  <a:gd name="GluePoint39X" fmla="*/ 149 w 345"/>
                  <a:gd name="GluePoint39Y" fmla="*/ 27 h 85"/>
                  <a:gd name="GluePoint40X" fmla="*/ 138 w 345"/>
                  <a:gd name="GluePoint40Y" fmla="*/ 38 h 85"/>
                  <a:gd name="GluePoint41X" fmla="*/ 84 w 345"/>
                  <a:gd name="GluePoint41Y" fmla="*/ 32 h 85"/>
                  <a:gd name="GluePoint42X" fmla="*/ 87 w 345"/>
                  <a:gd name="GluePoint42Y" fmla="*/ 38 h 85"/>
                  <a:gd name="GluePoint43X" fmla="*/ 83 w 345"/>
                  <a:gd name="GluePoint43Y" fmla="*/ 46 h 85"/>
                  <a:gd name="GluePoint44X" fmla="*/ 100 w 345"/>
                  <a:gd name="GluePoint44Y" fmla="*/ 51 h 85"/>
                  <a:gd name="GluePoint45X" fmla="*/ 56 w 345"/>
                  <a:gd name="GluePoint45Y" fmla="*/ 53 h 85"/>
                  <a:gd name="GluePoint46X" fmla="*/ 56 w 345"/>
                  <a:gd name="GluePoint46Y" fmla="*/ 57 h 85"/>
                  <a:gd name="GluePoint47X" fmla="*/ 76 w 345"/>
                  <a:gd name="GluePoint47Y" fmla="*/ 56 h 85"/>
                  <a:gd name="GluePoint48X" fmla="*/ 59 w 345"/>
                  <a:gd name="GluePoint48Y" fmla="*/ 62 h 85"/>
                  <a:gd name="GluePoint49X" fmla="*/ 75 w 345"/>
                  <a:gd name="GluePoint49Y" fmla="*/ 65 h 85"/>
                  <a:gd name="GluePoint50X" fmla="*/ 64 w 345"/>
                  <a:gd name="GluePoint50Y" fmla="*/ 67 h 85"/>
                  <a:gd name="GluePoint51X" fmla="*/ 29 w 345"/>
                  <a:gd name="GluePoint51Y" fmla="*/ 64 h 85"/>
                  <a:gd name="GluePoint52X" fmla="*/ 33 w 345"/>
                  <a:gd name="GluePoint52Y" fmla="*/ 70 h 85"/>
                  <a:gd name="GluePoint53X" fmla="*/ 8 w 345"/>
                  <a:gd name="GluePoint53Y" fmla="*/ 80 h 85"/>
                  <a:gd name="GluePoint54X" fmla="*/ 16 w 345"/>
                  <a:gd name="GluePoint54Y" fmla="*/ 82 h 85"/>
                  <a:gd name="GluePoint55X" fmla="*/ 27 w 345"/>
                  <a:gd name="GluePoint55Y" fmla="*/ 82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</a:cxnLst>
                <a:rect l="textAreaLeft" t="textAreaTop" r="textAreaRight" b="textAreaBottom"/>
                <a:pathLst>
                  <a:path w="345" h="85">
                    <a:moveTo>
                      <a:pt x="27" y="82"/>
                    </a:moveTo>
                    <a:lnTo>
                      <a:pt x="38" y="83"/>
                    </a:lnTo>
                    <a:lnTo>
                      <a:pt x="48" y="82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8" y="80"/>
                    </a:lnTo>
                    <a:lnTo>
                      <a:pt x="52" y="80"/>
                    </a:lnTo>
                    <a:lnTo>
                      <a:pt x="54" y="77"/>
                    </a:lnTo>
                    <a:lnTo>
                      <a:pt x="59" y="80"/>
                    </a:lnTo>
                    <a:lnTo>
                      <a:pt x="62" y="80"/>
                    </a:lnTo>
                    <a:lnTo>
                      <a:pt x="64" y="78"/>
                    </a:lnTo>
                    <a:lnTo>
                      <a:pt x="65" y="80"/>
                    </a:lnTo>
                    <a:lnTo>
                      <a:pt x="67" y="82"/>
                    </a:lnTo>
                    <a:lnTo>
                      <a:pt x="71" y="80"/>
                    </a:lnTo>
                    <a:lnTo>
                      <a:pt x="75" y="80"/>
                    </a:lnTo>
                    <a:lnTo>
                      <a:pt x="73" y="77"/>
                    </a:lnTo>
                    <a:lnTo>
                      <a:pt x="76" y="78"/>
                    </a:lnTo>
                    <a:lnTo>
                      <a:pt x="76" y="80"/>
                    </a:lnTo>
                    <a:lnTo>
                      <a:pt x="86" y="80"/>
                    </a:lnTo>
                    <a:lnTo>
                      <a:pt x="86" y="82"/>
                    </a:lnTo>
                    <a:lnTo>
                      <a:pt x="81" y="83"/>
                    </a:lnTo>
                    <a:lnTo>
                      <a:pt x="81" y="85"/>
                    </a:lnTo>
                    <a:lnTo>
                      <a:pt x="97" y="82"/>
                    </a:lnTo>
                    <a:lnTo>
                      <a:pt x="108" y="78"/>
                    </a:lnTo>
                    <a:lnTo>
                      <a:pt x="106" y="80"/>
                    </a:lnTo>
                    <a:lnTo>
                      <a:pt x="118" y="78"/>
                    </a:lnTo>
                    <a:lnTo>
                      <a:pt x="121" y="75"/>
                    </a:lnTo>
                    <a:lnTo>
                      <a:pt x="121" y="74"/>
                    </a:lnTo>
                    <a:lnTo>
                      <a:pt x="111" y="75"/>
                    </a:lnTo>
                    <a:lnTo>
                      <a:pt x="108" y="74"/>
                    </a:lnTo>
                    <a:lnTo>
                      <a:pt x="110" y="72"/>
                    </a:lnTo>
                    <a:lnTo>
                      <a:pt x="114" y="72"/>
                    </a:lnTo>
                    <a:lnTo>
                      <a:pt x="111" y="70"/>
                    </a:lnTo>
                    <a:lnTo>
                      <a:pt x="102" y="72"/>
                    </a:lnTo>
                    <a:lnTo>
                      <a:pt x="100" y="72"/>
                    </a:lnTo>
                    <a:lnTo>
                      <a:pt x="103" y="70"/>
                    </a:lnTo>
                    <a:lnTo>
                      <a:pt x="95" y="70"/>
                    </a:lnTo>
                    <a:lnTo>
                      <a:pt x="86" y="72"/>
                    </a:lnTo>
                    <a:lnTo>
                      <a:pt x="86" y="69"/>
                    </a:lnTo>
                    <a:lnTo>
                      <a:pt x="94" y="69"/>
                    </a:lnTo>
                    <a:lnTo>
                      <a:pt x="92" y="69"/>
                    </a:lnTo>
                    <a:lnTo>
                      <a:pt x="92" y="67"/>
                    </a:lnTo>
                    <a:lnTo>
                      <a:pt x="100" y="69"/>
                    </a:lnTo>
                    <a:lnTo>
                      <a:pt x="124" y="69"/>
                    </a:lnTo>
                    <a:lnTo>
                      <a:pt x="130" y="65"/>
                    </a:lnTo>
                    <a:lnTo>
                      <a:pt x="133" y="65"/>
                    </a:lnTo>
                    <a:lnTo>
                      <a:pt x="130" y="64"/>
                    </a:lnTo>
                    <a:lnTo>
                      <a:pt x="132" y="62"/>
                    </a:lnTo>
                    <a:lnTo>
                      <a:pt x="130" y="62"/>
                    </a:lnTo>
                    <a:lnTo>
                      <a:pt x="132" y="61"/>
                    </a:lnTo>
                    <a:lnTo>
                      <a:pt x="154" y="61"/>
                    </a:lnTo>
                    <a:lnTo>
                      <a:pt x="160" y="59"/>
                    </a:lnTo>
                    <a:lnTo>
                      <a:pt x="160" y="57"/>
                    </a:lnTo>
                    <a:lnTo>
                      <a:pt x="168" y="56"/>
                    </a:lnTo>
                    <a:lnTo>
                      <a:pt x="157" y="53"/>
                    </a:lnTo>
                    <a:lnTo>
                      <a:pt x="176" y="53"/>
                    </a:lnTo>
                    <a:lnTo>
                      <a:pt x="175" y="51"/>
                    </a:lnTo>
                    <a:lnTo>
                      <a:pt x="178" y="49"/>
                    </a:lnTo>
                    <a:lnTo>
                      <a:pt x="176" y="48"/>
                    </a:lnTo>
                    <a:lnTo>
                      <a:pt x="164" y="48"/>
                    </a:lnTo>
                    <a:lnTo>
                      <a:pt x="168" y="48"/>
                    </a:lnTo>
                    <a:lnTo>
                      <a:pt x="168" y="46"/>
                    </a:lnTo>
                    <a:lnTo>
                      <a:pt x="149" y="48"/>
                    </a:lnTo>
                    <a:lnTo>
                      <a:pt x="152" y="46"/>
                    </a:lnTo>
                    <a:lnTo>
                      <a:pt x="151" y="46"/>
                    </a:lnTo>
                    <a:lnTo>
                      <a:pt x="151" y="45"/>
                    </a:lnTo>
                    <a:lnTo>
                      <a:pt x="168" y="45"/>
                    </a:lnTo>
                    <a:lnTo>
                      <a:pt x="170" y="46"/>
                    </a:lnTo>
                    <a:lnTo>
                      <a:pt x="181" y="46"/>
                    </a:lnTo>
                    <a:lnTo>
                      <a:pt x="184" y="46"/>
                    </a:lnTo>
                    <a:lnTo>
                      <a:pt x="181" y="45"/>
                    </a:lnTo>
                    <a:lnTo>
                      <a:pt x="184" y="45"/>
                    </a:lnTo>
                    <a:lnTo>
                      <a:pt x="157" y="43"/>
                    </a:lnTo>
                    <a:lnTo>
                      <a:pt x="160" y="43"/>
                    </a:lnTo>
                    <a:lnTo>
                      <a:pt x="160" y="41"/>
                    </a:lnTo>
                    <a:lnTo>
                      <a:pt x="162" y="41"/>
                    </a:lnTo>
                    <a:lnTo>
                      <a:pt x="164" y="40"/>
                    </a:lnTo>
                    <a:lnTo>
                      <a:pt x="181" y="41"/>
                    </a:lnTo>
                    <a:lnTo>
                      <a:pt x="183" y="41"/>
                    </a:lnTo>
                    <a:lnTo>
                      <a:pt x="183" y="41"/>
                    </a:lnTo>
                    <a:lnTo>
                      <a:pt x="197" y="40"/>
                    </a:lnTo>
                    <a:lnTo>
                      <a:pt x="199" y="40"/>
                    </a:lnTo>
                    <a:lnTo>
                      <a:pt x="199" y="38"/>
                    </a:lnTo>
                    <a:lnTo>
                      <a:pt x="202" y="37"/>
                    </a:lnTo>
                    <a:lnTo>
                      <a:pt x="200" y="38"/>
                    </a:lnTo>
                    <a:lnTo>
                      <a:pt x="203" y="38"/>
                    </a:lnTo>
                    <a:lnTo>
                      <a:pt x="213" y="38"/>
                    </a:lnTo>
                    <a:lnTo>
                      <a:pt x="222" y="37"/>
                    </a:lnTo>
                    <a:lnTo>
                      <a:pt x="219" y="37"/>
                    </a:lnTo>
                    <a:lnTo>
                      <a:pt x="230" y="33"/>
                    </a:lnTo>
                    <a:lnTo>
                      <a:pt x="213" y="33"/>
                    </a:lnTo>
                    <a:lnTo>
                      <a:pt x="216" y="33"/>
                    </a:lnTo>
                    <a:lnTo>
                      <a:pt x="237" y="32"/>
                    </a:lnTo>
                    <a:lnTo>
                      <a:pt x="233" y="30"/>
                    </a:lnTo>
                    <a:lnTo>
                      <a:pt x="237" y="30"/>
                    </a:lnTo>
                    <a:lnTo>
                      <a:pt x="235" y="30"/>
                    </a:lnTo>
                    <a:lnTo>
                      <a:pt x="245" y="30"/>
                    </a:lnTo>
                    <a:lnTo>
                      <a:pt x="251" y="29"/>
                    </a:lnTo>
                    <a:lnTo>
                      <a:pt x="259" y="25"/>
                    </a:lnTo>
                    <a:lnTo>
                      <a:pt x="303" y="17"/>
                    </a:lnTo>
                    <a:lnTo>
                      <a:pt x="305" y="17"/>
                    </a:lnTo>
                    <a:lnTo>
                      <a:pt x="294" y="17"/>
                    </a:lnTo>
                    <a:lnTo>
                      <a:pt x="246" y="22"/>
                    </a:lnTo>
                    <a:lnTo>
                      <a:pt x="249" y="22"/>
                    </a:lnTo>
                    <a:lnTo>
                      <a:pt x="248" y="20"/>
                    </a:lnTo>
                    <a:lnTo>
                      <a:pt x="283" y="17"/>
                    </a:lnTo>
                    <a:lnTo>
                      <a:pt x="262" y="17"/>
                    </a:lnTo>
                    <a:lnTo>
                      <a:pt x="264" y="17"/>
                    </a:lnTo>
                    <a:lnTo>
                      <a:pt x="267" y="17"/>
                    </a:lnTo>
                    <a:lnTo>
                      <a:pt x="268" y="17"/>
                    </a:lnTo>
                    <a:lnTo>
                      <a:pt x="313" y="14"/>
                    </a:lnTo>
                    <a:lnTo>
                      <a:pt x="343" y="9"/>
                    </a:lnTo>
                    <a:lnTo>
                      <a:pt x="345" y="8"/>
                    </a:lnTo>
                    <a:lnTo>
                      <a:pt x="343" y="8"/>
                    </a:lnTo>
                    <a:lnTo>
                      <a:pt x="335" y="6"/>
                    </a:lnTo>
                    <a:lnTo>
                      <a:pt x="326" y="8"/>
                    </a:lnTo>
                    <a:lnTo>
                      <a:pt x="329" y="6"/>
                    </a:lnTo>
                    <a:lnTo>
                      <a:pt x="322" y="4"/>
                    </a:lnTo>
                    <a:lnTo>
                      <a:pt x="326" y="4"/>
                    </a:lnTo>
                    <a:lnTo>
                      <a:pt x="326" y="3"/>
                    </a:lnTo>
                    <a:lnTo>
                      <a:pt x="318" y="3"/>
                    </a:lnTo>
                    <a:lnTo>
                      <a:pt x="314" y="3"/>
                    </a:lnTo>
                    <a:lnTo>
                      <a:pt x="308" y="3"/>
                    </a:lnTo>
                    <a:lnTo>
                      <a:pt x="310" y="4"/>
                    </a:lnTo>
                    <a:lnTo>
                      <a:pt x="308" y="4"/>
                    </a:lnTo>
                    <a:lnTo>
                      <a:pt x="305" y="3"/>
                    </a:lnTo>
                    <a:lnTo>
                      <a:pt x="275" y="6"/>
                    </a:lnTo>
                    <a:lnTo>
                      <a:pt x="299" y="1"/>
                    </a:lnTo>
                    <a:lnTo>
                      <a:pt x="273" y="1"/>
                    </a:lnTo>
                    <a:lnTo>
                      <a:pt x="265" y="0"/>
                    </a:lnTo>
                    <a:lnTo>
                      <a:pt x="251" y="1"/>
                    </a:lnTo>
                    <a:lnTo>
                      <a:pt x="245" y="0"/>
                    </a:lnTo>
                    <a:lnTo>
                      <a:pt x="238" y="1"/>
                    </a:lnTo>
                    <a:lnTo>
                      <a:pt x="230" y="3"/>
                    </a:lnTo>
                    <a:lnTo>
                      <a:pt x="233" y="4"/>
                    </a:lnTo>
                    <a:lnTo>
                      <a:pt x="224" y="1"/>
                    </a:lnTo>
                    <a:lnTo>
                      <a:pt x="195" y="1"/>
                    </a:lnTo>
                    <a:lnTo>
                      <a:pt x="211" y="6"/>
                    </a:lnTo>
                    <a:lnTo>
                      <a:pt x="202" y="8"/>
                    </a:lnTo>
                    <a:lnTo>
                      <a:pt x="205" y="6"/>
                    </a:lnTo>
                    <a:lnTo>
                      <a:pt x="205" y="6"/>
                    </a:lnTo>
                    <a:lnTo>
                      <a:pt x="197" y="3"/>
                    </a:lnTo>
                    <a:lnTo>
                      <a:pt x="172" y="1"/>
                    </a:lnTo>
                    <a:lnTo>
                      <a:pt x="167" y="3"/>
                    </a:lnTo>
                    <a:lnTo>
                      <a:pt x="173" y="4"/>
                    </a:lnTo>
                    <a:lnTo>
                      <a:pt x="156" y="4"/>
                    </a:lnTo>
                    <a:lnTo>
                      <a:pt x="162" y="6"/>
                    </a:lnTo>
                    <a:lnTo>
                      <a:pt x="148" y="4"/>
                    </a:lnTo>
                    <a:lnTo>
                      <a:pt x="145" y="6"/>
                    </a:lnTo>
                    <a:lnTo>
                      <a:pt x="151" y="6"/>
                    </a:lnTo>
                    <a:lnTo>
                      <a:pt x="140" y="8"/>
                    </a:lnTo>
                    <a:lnTo>
                      <a:pt x="140" y="9"/>
                    </a:lnTo>
                    <a:lnTo>
                      <a:pt x="156" y="11"/>
                    </a:lnTo>
                    <a:lnTo>
                      <a:pt x="154" y="11"/>
                    </a:lnTo>
                    <a:lnTo>
                      <a:pt x="140" y="9"/>
                    </a:lnTo>
                    <a:lnTo>
                      <a:pt x="135" y="9"/>
                    </a:lnTo>
                    <a:lnTo>
                      <a:pt x="140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2" y="9"/>
                    </a:lnTo>
                    <a:lnTo>
                      <a:pt x="119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02" y="11"/>
                    </a:lnTo>
                    <a:lnTo>
                      <a:pt x="119" y="11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1" y="12"/>
                    </a:lnTo>
                    <a:lnTo>
                      <a:pt x="111" y="12"/>
                    </a:lnTo>
                    <a:lnTo>
                      <a:pt x="106" y="11"/>
                    </a:lnTo>
                    <a:lnTo>
                      <a:pt x="102" y="11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1"/>
                    </a:lnTo>
                    <a:lnTo>
                      <a:pt x="89" y="11"/>
                    </a:lnTo>
                    <a:lnTo>
                      <a:pt x="79" y="12"/>
                    </a:lnTo>
                    <a:lnTo>
                      <a:pt x="81" y="14"/>
                    </a:lnTo>
                    <a:lnTo>
                      <a:pt x="78" y="12"/>
                    </a:lnTo>
                    <a:lnTo>
                      <a:pt x="76" y="14"/>
                    </a:lnTo>
                    <a:lnTo>
                      <a:pt x="73" y="12"/>
                    </a:lnTo>
                    <a:lnTo>
                      <a:pt x="56" y="14"/>
                    </a:lnTo>
                    <a:lnTo>
                      <a:pt x="51" y="16"/>
                    </a:lnTo>
                    <a:lnTo>
                      <a:pt x="56" y="17"/>
                    </a:lnTo>
                    <a:lnTo>
                      <a:pt x="70" y="16"/>
                    </a:lnTo>
                    <a:lnTo>
                      <a:pt x="75" y="16"/>
                    </a:lnTo>
                    <a:lnTo>
                      <a:pt x="62" y="19"/>
                    </a:lnTo>
                    <a:lnTo>
                      <a:pt x="64" y="19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68" y="19"/>
                    </a:lnTo>
                    <a:lnTo>
                      <a:pt x="76" y="20"/>
                    </a:lnTo>
                    <a:lnTo>
                      <a:pt x="65" y="20"/>
                    </a:lnTo>
                    <a:lnTo>
                      <a:pt x="64" y="22"/>
                    </a:lnTo>
                    <a:lnTo>
                      <a:pt x="67" y="22"/>
                    </a:lnTo>
                    <a:lnTo>
                      <a:pt x="87" y="22"/>
                    </a:lnTo>
                    <a:lnTo>
                      <a:pt x="94" y="24"/>
                    </a:lnTo>
                    <a:lnTo>
                      <a:pt x="67" y="24"/>
                    </a:lnTo>
                    <a:lnTo>
                      <a:pt x="84" y="29"/>
                    </a:lnTo>
                    <a:lnTo>
                      <a:pt x="94" y="24"/>
                    </a:lnTo>
                    <a:lnTo>
                      <a:pt x="105" y="22"/>
                    </a:lnTo>
                    <a:lnTo>
                      <a:pt x="103" y="24"/>
                    </a:lnTo>
                    <a:lnTo>
                      <a:pt x="91" y="27"/>
                    </a:lnTo>
                    <a:lnTo>
                      <a:pt x="89" y="29"/>
                    </a:lnTo>
                    <a:lnTo>
                      <a:pt x="94" y="29"/>
                    </a:lnTo>
                    <a:lnTo>
                      <a:pt x="102" y="27"/>
                    </a:lnTo>
                    <a:lnTo>
                      <a:pt x="98" y="29"/>
                    </a:lnTo>
                    <a:lnTo>
                      <a:pt x="108" y="29"/>
                    </a:lnTo>
                    <a:lnTo>
                      <a:pt x="111" y="29"/>
                    </a:lnTo>
                    <a:lnTo>
                      <a:pt x="111" y="27"/>
                    </a:lnTo>
                    <a:lnTo>
                      <a:pt x="118" y="25"/>
                    </a:lnTo>
                    <a:lnTo>
                      <a:pt x="113" y="27"/>
                    </a:lnTo>
                    <a:lnTo>
                      <a:pt x="118" y="27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16" y="29"/>
                    </a:lnTo>
                    <a:lnTo>
                      <a:pt x="118" y="29"/>
                    </a:lnTo>
                    <a:lnTo>
                      <a:pt x="152" y="25"/>
                    </a:lnTo>
                    <a:lnTo>
                      <a:pt x="157" y="24"/>
                    </a:lnTo>
                    <a:lnTo>
                      <a:pt x="156" y="24"/>
                    </a:lnTo>
                    <a:lnTo>
                      <a:pt x="159" y="22"/>
                    </a:lnTo>
                    <a:lnTo>
                      <a:pt x="156" y="20"/>
                    </a:lnTo>
                    <a:lnTo>
                      <a:pt x="160" y="22"/>
                    </a:lnTo>
                    <a:lnTo>
                      <a:pt x="168" y="19"/>
                    </a:lnTo>
                    <a:lnTo>
                      <a:pt x="183" y="17"/>
                    </a:lnTo>
                    <a:lnTo>
                      <a:pt x="167" y="20"/>
                    </a:lnTo>
                    <a:lnTo>
                      <a:pt x="159" y="24"/>
                    </a:lnTo>
                    <a:lnTo>
                      <a:pt x="159" y="24"/>
                    </a:lnTo>
                    <a:lnTo>
                      <a:pt x="186" y="24"/>
                    </a:lnTo>
                    <a:lnTo>
                      <a:pt x="186" y="25"/>
                    </a:lnTo>
                    <a:lnTo>
                      <a:pt x="170" y="25"/>
                    </a:lnTo>
                    <a:lnTo>
                      <a:pt x="149" y="27"/>
                    </a:lnTo>
                    <a:lnTo>
                      <a:pt x="114" y="30"/>
                    </a:lnTo>
                    <a:lnTo>
                      <a:pt x="119" y="35"/>
                    </a:lnTo>
                    <a:lnTo>
                      <a:pt x="125" y="35"/>
                    </a:lnTo>
                    <a:lnTo>
                      <a:pt x="124" y="35"/>
                    </a:lnTo>
                    <a:lnTo>
                      <a:pt x="122" y="38"/>
                    </a:lnTo>
                    <a:lnTo>
                      <a:pt x="138" y="38"/>
                    </a:lnTo>
                    <a:lnTo>
                      <a:pt x="127" y="40"/>
                    </a:lnTo>
                    <a:lnTo>
                      <a:pt x="118" y="40"/>
                    </a:lnTo>
                    <a:lnTo>
                      <a:pt x="118" y="37"/>
                    </a:lnTo>
                    <a:lnTo>
                      <a:pt x="106" y="32"/>
                    </a:lnTo>
                    <a:lnTo>
                      <a:pt x="87" y="30"/>
                    </a:lnTo>
                    <a:lnTo>
                      <a:pt x="84" y="32"/>
                    </a:lnTo>
                    <a:lnTo>
                      <a:pt x="81" y="33"/>
                    </a:lnTo>
                    <a:lnTo>
                      <a:pt x="79" y="33"/>
                    </a:lnTo>
                    <a:lnTo>
                      <a:pt x="81" y="35"/>
                    </a:lnTo>
                    <a:lnTo>
                      <a:pt x="79" y="35"/>
                    </a:lnTo>
                    <a:lnTo>
                      <a:pt x="78" y="37"/>
                    </a:lnTo>
                    <a:lnTo>
                      <a:pt x="87" y="38"/>
                    </a:lnTo>
                    <a:lnTo>
                      <a:pt x="91" y="41"/>
                    </a:lnTo>
                    <a:lnTo>
                      <a:pt x="89" y="45"/>
                    </a:lnTo>
                    <a:lnTo>
                      <a:pt x="94" y="45"/>
                    </a:lnTo>
                    <a:lnTo>
                      <a:pt x="92" y="45"/>
                    </a:lnTo>
                    <a:lnTo>
                      <a:pt x="86" y="45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100" y="49"/>
                    </a:lnTo>
                    <a:lnTo>
                      <a:pt x="113" y="48"/>
                    </a:lnTo>
                    <a:lnTo>
                      <a:pt x="106" y="49"/>
                    </a:lnTo>
                    <a:lnTo>
                      <a:pt x="103" y="51"/>
                    </a:lnTo>
                    <a:lnTo>
                      <a:pt x="100" y="51"/>
                    </a:lnTo>
                    <a:lnTo>
                      <a:pt x="100" y="53"/>
                    </a:lnTo>
                    <a:lnTo>
                      <a:pt x="89" y="49"/>
                    </a:lnTo>
                    <a:lnTo>
                      <a:pt x="78" y="48"/>
                    </a:lnTo>
                    <a:lnTo>
                      <a:pt x="59" y="49"/>
                    </a:lnTo>
                    <a:lnTo>
                      <a:pt x="54" y="53"/>
                    </a:lnTo>
                    <a:lnTo>
                      <a:pt x="56" y="53"/>
                    </a:lnTo>
                    <a:lnTo>
                      <a:pt x="46" y="54"/>
                    </a:lnTo>
                    <a:lnTo>
                      <a:pt x="44" y="57"/>
                    </a:lnTo>
                    <a:lnTo>
                      <a:pt x="44" y="57"/>
                    </a:lnTo>
                    <a:lnTo>
                      <a:pt x="54" y="57"/>
                    </a:lnTo>
                    <a:lnTo>
                      <a:pt x="64" y="54"/>
                    </a:lnTo>
                    <a:lnTo>
                      <a:pt x="56" y="57"/>
                    </a:lnTo>
                    <a:lnTo>
                      <a:pt x="56" y="59"/>
                    </a:lnTo>
                    <a:lnTo>
                      <a:pt x="64" y="59"/>
                    </a:lnTo>
                    <a:lnTo>
                      <a:pt x="68" y="57"/>
                    </a:lnTo>
                    <a:lnTo>
                      <a:pt x="78" y="53"/>
                    </a:lnTo>
                    <a:lnTo>
                      <a:pt x="73" y="54"/>
                    </a:lnTo>
                    <a:lnTo>
                      <a:pt x="76" y="56"/>
                    </a:lnTo>
                    <a:lnTo>
                      <a:pt x="70" y="57"/>
                    </a:lnTo>
                    <a:lnTo>
                      <a:pt x="68" y="57"/>
                    </a:lnTo>
                    <a:lnTo>
                      <a:pt x="65" y="59"/>
                    </a:lnTo>
                    <a:lnTo>
                      <a:pt x="67" y="59"/>
                    </a:lnTo>
                    <a:lnTo>
                      <a:pt x="57" y="61"/>
                    </a:lnTo>
                    <a:lnTo>
                      <a:pt x="59" y="62"/>
                    </a:lnTo>
                    <a:lnTo>
                      <a:pt x="64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7" y="62"/>
                    </a:lnTo>
                    <a:lnTo>
                      <a:pt x="62" y="65"/>
                    </a:lnTo>
                    <a:lnTo>
                      <a:pt x="75" y="65"/>
                    </a:lnTo>
                    <a:lnTo>
                      <a:pt x="89" y="59"/>
                    </a:lnTo>
                    <a:lnTo>
                      <a:pt x="92" y="59"/>
                    </a:lnTo>
                    <a:lnTo>
                      <a:pt x="81" y="64"/>
                    </a:lnTo>
                    <a:lnTo>
                      <a:pt x="71" y="67"/>
                    </a:lnTo>
                    <a:lnTo>
                      <a:pt x="73" y="67"/>
                    </a:lnTo>
                    <a:lnTo>
                      <a:pt x="64" y="67"/>
                    </a:lnTo>
                    <a:lnTo>
                      <a:pt x="64" y="69"/>
                    </a:lnTo>
                    <a:lnTo>
                      <a:pt x="51" y="67"/>
                    </a:lnTo>
                    <a:lnTo>
                      <a:pt x="52" y="65"/>
                    </a:lnTo>
                    <a:lnTo>
                      <a:pt x="49" y="62"/>
                    </a:lnTo>
                    <a:lnTo>
                      <a:pt x="30" y="62"/>
                    </a:lnTo>
                    <a:lnTo>
                      <a:pt x="29" y="64"/>
                    </a:lnTo>
                    <a:lnTo>
                      <a:pt x="32" y="65"/>
                    </a:lnTo>
                    <a:lnTo>
                      <a:pt x="30" y="69"/>
                    </a:lnTo>
                    <a:lnTo>
                      <a:pt x="38" y="69"/>
                    </a:lnTo>
                    <a:lnTo>
                      <a:pt x="33" y="69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17" y="72"/>
                    </a:lnTo>
                    <a:lnTo>
                      <a:pt x="5" y="75"/>
                    </a:lnTo>
                    <a:lnTo>
                      <a:pt x="0" y="78"/>
                    </a:lnTo>
                    <a:lnTo>
                      <a:pt x="2" y="80"/>
                    </a:lnTo>
                    <a:lnTo>
                      <a:pt x="8" y="78"/>
                    </a:lnTo>
                    <a:lnTo>
                      <a:pt x="8" y="80"/>
                    </a:lnTo>
                    <a:lnTo>
                      <a:pt x="10" y="78"/>
                    </a:lnTo>
                    <a:lnTo>
                      <a:pt x="11" y="77"/>
                    </a:lnTo>
                    <a:lnTo>
                      <a:pt x="13" y="75"/>
                    </a:lnTo>
                    <a:lnTo>
                      <a:pt x="10" y="80"/>
                    </a:lnTo>
                    <a:lnTo>
                      <a:pt x="13" y="82"/>
                    </a:lnTo>
                    <a:lnTo>
                      <a:pt x="16" y="82"/>
                    </a:lnTo>
                    <a:lnTo>
                      <a:pt x="19" y="78"/>
                    </a:lnTo>
                    <a:lnTo>
                      <a:pt x="24" y="82"/>
                    </a:lnTo>
                    <a:lnTo>
                      <a:pt x="29" y="80"/>
                    </a:lnTo>
                    <a:lnTo>
                      <a:pt x="30" y="78"/>
                    </a:lnTo>
                    <a:lnTo>
                      <a:pt x="30" y="80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15" name="Freeform 468"/>
              <p:cNvSpPr/>
              <p:nvPr/>
            </p:nvSpPr>
            <p:spPr>
              <a:xfrm>
                <a:off x="2708280" y="1060560"/>
                <a:ext cx="72720" cy="2196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21960"/>
                  <a:gd name="textAreaBottom" fmla="*/ 22320 h 21960"/>
                  <a:gd name="GluePoint1X" fmla="*/ 26 w 46"/>
                  <a:gd name="GluePoint1Y" fmla="*/ 2 h 14"/>
                  <a:gd name="GluePoint2X" fmla="*/ 34 w 46"/>
                  <a:gd name="GluePoint2Y" fmla="*/ 2 h 14"/>
                  <a:gd name="GluePoint3X" fmla="*/ 42 w 46"/>
                  <a:gd name="GluePoint3Y" fmla="*/ 3 h 14"/>
                  <a:gd name="GluePoint4X" fmla="*/ 46 w 46"/>
                  <a:gd name="GluePoint4Y" fmla="*/ 11 h 14"/>
                  <a:gd name="GluePoint5X" fmla="*/ 42 w 46"/>
                  <a:gd name="GluePoint5Y" fmla="*/ 13 h 14"/>
                  <a:gd name="GluePoint6X" fmla="*/ 24 w 46"/>
                  <a:gd name="GluePoint6Y" fmla="*/ 11 h 14"/>
                  <a:gd name="GluePoint7X" fmla="*/ 10 w 46"/>
                  <a:gd name="GluePoint7Y" fmla="*/ 14 h 14"/>
                  <a:gd name="GluePoint8X" fmla="*/ 5 w 46"/>
                  <a:gd name="GluePoint8Y" fmla="*/ 13 h 14"/>
                  <a:gd name="GluePoint9X" fmla="*/ 7 w 46"/>
                  <a:gd name="GluePoint9Y" fmla="*/ 8 h 14"/>
                  <a:gd name="GluePoint10X" fmla="*/ 0 w 46"/>
                  <a:gd name="GluePoint10Y" fmla="*/ 5 h 14"/>
                  <a:gd name="GluePoint11X" fmla="*/ 5 w 46"/>
                  <a:gd name="GluePoint11Y" fmla="*/ 2 h 14"/>
                  <a:gd name="GluePoint12X" fmla="*/ 10 w 46"/>
                  <a:gd name="GluePoint12Y" fmla="*/ 0 h 14"/>
                  <a:gd name="GluePoint13X" fmla="*/ 26 w 46"/>
                  <a:gd name="GluePoint13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46" h="14">
                    <a:moveTo>
                      <a:pt x="26" y="2"/>
                    </a:moveTo>
                    <a:lnTo>
                      <a:pt x="34" y="2"/>
                    </a:lnTo>
                    <a:lnTo>
                      <a:pt x="42" y="3"/>
                    </a:lnTo>
                    <a:lnTo>
                      <a:pt x="46" y="11"/>
                    </a:lnTo>
                    <a:lnTo>
                      <a:pt x="42" y="13"/>
                    </a:lnTo>
                    <a:lnTo>
                      <a:pt x="24" y="11"/>
                    </a:lnTo>
                    <a:lnTo>
                      <a:pt x="10" y="14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0" y="5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16" name="Freeform 469"/>
              <p:cNvSpPr/>
              <p:nvPr/>
            </p:nvSpPr>
            <p:spPr>
              <a:xfrm>
                <a:off x="2517840" y="1057320"/>
                <a:ext cx="434520" cy="283680"/>
              </a:xfrm>
              <a:custGeom>
                <a:avLst/>
                <a:gdLst>
                  <a:gd name="textAreaLeft" fmla="*/ 0 w 434520"/>
                  <a:gd name="textAreaRight" fmla="*/ 434880 w 434520"/>
                  <a:gd name="textAreaTop" fmla="*/ 0 h 283680"/>
                  <a:gd name="textAreaBottom" fmla="*/ 284040 h 283680"/>
                  <a:gd name="GluePoint1X" fmla="*/ 28 w 274"/>
                  <a:gd name="GluePoint1Y" fmla="*/ 12 h 179"/>
                  <a:gd name="GluePoint2X" fmla="*/ 11 w 274"/>
                  <a:gd name="GluePoint2Y" fmla="*/ 24 h 179"/>
                  <a:gd name="GluePoint3X" fmla="*/ 1 w 274"/>
                  <a:gd name="GluePoint3Y" fmla="*/ 36 h 179"/>
                  <a:gd name="GluePoint4X" fmla="*/ 4 w 274"/>
                  <a:gd name="GluePoint4Y" fmla="*/ 49 h 179"/>
                  <a:gd name="GluePoint5X" fmla="*/ 28 w 274"/>
                  <a:gd name="GluePoint5Y" fmla="*/ 55 h 179"/>
                  <a:gd name="GluePoint6X" fmla="*/ 76 w 274"/>
                  <a:gd name="GluePoint6Y" fmla="*/ 57 h 179"/>
                  <a:gd name="GluePoint7X" fmla="*/ 95 w 274"/>
                  <a:gd name="GluePoint7Y" fmla="*/ 55 h 179"/>
                  <a:gd name="GluePoint8X" fmla="*/ 115 w 274"/>
                  <a:gd name="GluePoint8Y" fmla="*/ 52 h 179"/>
                  <a:gd name="GluePoint9X" fmla="*/ 133 w 274"/>
                  <a:gd name="GluePoint9Y" fmla="*/ 66 h 179"/>
                  <a:gd name="GluePoint10X" fmla="*/ 133 w 274"/>
                  <a:gd name="GluePoint10Y" fmla="*/ 71 h 179"/>
                  <a:gd name="GluePoint11X" fmla="*/ 146 w 274"/>
                  <a:gd name="GluePoint11Y" fmla="*/ 74 h 179"/>
                  <a:gd name="GluePoint12X" fmla="*/ 152 w 274"/>
                  <a:gd name="GluePoint12Y" fmla="*/ 95 h 179"/>
                  <a:gd name="GluePoint13X" fmla="*/ 123 w 274"/>
                  <a:gd name="GluePoint13Y" fmla="*/ 121 h 179"/>
                  <a:gd name="GluePoint14X" fmla="*/ 100 w 274"/>
                  <a:gd name="GluePoint14Y" fmla="*/ 127 h 179"/>
                  <a:gd name="GluePoint15X" fmla="*/ 65 w 274"/>
                  <a:gd name="GluePoint15Y" fmla="*/ 132 h 179"/>
                  <a:gd name="GluePoint16X" fmla="*/ 90 w 274"/>
                  <a:gd name="GluePoint16Y" fmla="*/ 137 h 179"/>
                  <a:gd name="GluePoint17X" fmla="*/ 100 w 274"/>
                  <a:gd name="GluePoint17Y" fmla="*/ 135 h 179"/>
                  <a:gd name="GluePoint18X" fmla="*/ 111 w 274"/>
                  <a:gd name="GluePoint18Y" fmla="*/ 135 h 179"/>
                  <a:gd name="GluePoint19X" fmla="*/ 123 w 274"/>
                  <a:gd name="GluePoint19Y" fmla="*/ 148 h 179"/>
                  <a:gd name="GluePoint20X" fmla="*/ 123 w 274"/>
                  <a:gd name="GluePoint20Y" fmla="*/ 153 h 179"/>
                  <a:gd name="GluePoint21X" fmla="*/ 144 w 274"/>
                  <a:gd name="GluePoint21Y" fmla="*/ 166 h 179"/>
                  <a:gd name="GluePoint22X" fmla="*/ 154 w 274"/>
                  <a:gd name="GluePoint22Y" fmla="*/ 169 h 179"/>
                  <a:gd name="GluePoint23X" fmla="*/ 177 w 274"/>
                  <a:gd name="GluePoint23Y" fmla="*/ 179 h 179"/>
                  <a:gd name="GluePoint24X" fmla="*/ 169 w 274"/>
                  <a:gd name="GluePoint24Y" fmla="*/ 161 h 179"/>
                  <a:gd name="GluePoint25X" fmla="*/ 174 w 274"/>
                  <a:gd name="GluePoint25Y" fmla="*/ 153 h 179"/>
                  <a:gd name="GluePoint26X" fmla="*/ 192 w 274"/>
                  <a:gd name="GluePoint26Y" fmla="*/ 163 h 179"/>
                  <a:gd name="GluePoint27X" fmla="*/ 203 w 274"/>
                  <a:gd name="GluePoint27Y" fmla="*/ 169 h 179"/>
                  <a:gd name="GluePoint28X" fmla="*/ 206 w 274"/>
                  <a:gd name="GluePoint28Y" fmla="*/ 158 h 179"/>
                  <a:gd name="GluePoint29X" fmla="*/ 209 w 274"/>
                  <a:gd name="GluePoint29Y" fmla="*/ 143 h 179"/>
                  <a:gd name="GluePoint30X" fmla="*/ 212 w 274"/>
                  <a:gd name="GluePoint30Y" fmla="*/ 135 h 179"/>
                  <a:gd name="GluePoint31X" fmla="*/ 198 w 274"/>
                  <a:gd name="GluePoint31Y" fmla="*/ 134 h 179"/>
                  <a:gd name="GluePoint32X" fmla="*/ 196 w 274"/>
                  <a:gd name="GluePoint32Y" fmla="*/ 123 h 179"/>
                  <a:gd name="GluePoint33X" fmla="*/ 195 w 274"/>
                  <a:gd name="GluePoint33Y" fmla="*/ 111 h 179"/>
                  <a:gd name="GluePoint34X" fmla="*/ 203 w 274"/>
                  <a:gd name="GluePoint34Y" fmla="*/ 108 h 179"/>
                  <a:gd name="GluePoint35X" fmla="*/ 217 w 274"/>
                  <a:gd name="GluePoint35Y" fmla="*/ 115 h 179"/>
                  <a:gd name="GluePoint36X" fmla="*/ 227 w 274"/>
                  <a:gd name="GluePoint36Y" fmla="*/ 123 h 179"/>
                  <a:gd name="GluePoint37X" fmla="*/ 233 w 274"/>
                  <a:gd name="GluePoint37Y" fmla="*/ 129 h 179"/>
                  <a:gd name="GluePoint38X" fmla="*/ 252 w 274"/>
                  <a:gd name="GluePoint38Y" fmla="*/ 119 h 179"/>
                  <a:gd name="GluePoint39X" fmla="*/ 260 w 274"/>
                  <a:gd name="GluePoint39Y" fmla="*/ 111 h 179"/>
                  <a:gd name="GluePoint40X" fmla="*/ 254 w 274"/>
                  <a:gd name="GluePoint40Y" fmla="*/ 102 h 179"/>
                  <a:gd name="GluePoint41X" fmla="*/ 241 w 274"/>
                  <a:gd name="GluePoint41Y" fmla="*/ 87 h 179"/>
                  <a:gd name="GluePoint42X" fmla="*/ 223 w 274"/>
                  <a:gd name="GluePoint42Y" fmla="*/ 82 h 179"/>
                  <a:gd name="GluePoint43X" fmla="*/ 214 w 274"/>
                  <a:gd name="GluePoint43Y" fmla="*/ 68 h 179"/>
                  <a:gd name="GluePoint44X" fmla="*/ 233 w 274"/>
                  <a:gd name="GluePoint44Y" fmla="*/ 63 h 179"/>
                  <a:gd name="GluePoint45X" fmla="*/ 233 w 274"/>
                  <a:gd name="GluePoint45Y" fmla="*/ 60 h 179"/>
                  <a:gd name="GluePoint46X" fmla="*/ 225 w 274"/>
                  <a:gd name="GluePoint46Y" fmla="*/ 53 h 179"/>
                  <a:gd name="GluePoint47X" fmla="*/ 223 w 274"/>
                  <a:gd name="GluePoint47Y" fmla="*/ 49 h 179"/>
                  <a:gd name="GluePoint48X" fmla="*/ 201 w 274"/>
                  <a:gd name="GluePoint48Y" fmla="*/ 45 h 179"/>
                  <a:gd name="GluePoint49X" fmla="*/ 204 w 274"/>
                  <a:gd name="GluePoint49Y" fmla="*/ 37 h 179"/>
                  <a:gd name="GluePoint50X" fmla="*/ 177 w 274"/>
                  <a:gd name="GluePoint50Y" fmla="*/ 34 h 179"/>
                  <a:gd name="GluePoint51X" fmla="*/ 169 w 274"/>
                  <a:gd name="GluePoint51Y" fmla="*/ 31 h 179"/>
                  <a:gd name="GluePoint52X" fmla="*/ 173 w 274"/>
                  <a:gd name="GluePoint52Y" fmla="*/ 23 h 179"/>
                  <a:gd name="GluePoint53X" fmla="*/ 135 w 274"/>
                  <a:gd name="GluePoint53Y" fmla="*/ 20 h 179"/>
                  <a:gd name="GluePoint54X" fmla="*/ 115 w 274"/>
                  <a:gd name="GluePoint54Y" fmla="*/ 23 h 179"/>
                  <a:gd name="GluePoint55X" fmla="*/ 120 w 274"/>
                  <a:gd name="GluePoint55Y" fmla="*/ 16 h 179"/>
                  <a:gd name="GluePoint56X" fmla="*/ 119 w 274"/>
                  <a:gd name="GluePoint56Y" fmla="*/ 2 h 179"/>
                  <a:gd name="GluePoint57X" fmla="*/ 90 w 274"/>
                  <a:gd name="GluePoint57Y" fmla="*/ 7 h 179"/>
                  <a:gd name="GluePoint58X" fmla="*/ 76 w 274"/>
                  <a:gd name="GluePoint58Y" fmla="*/ 10 h 179"/>
                  <a:gd name="GluePoint59X" fmla="*/ 61 w 274"/>
                  <a:gd name="GluePoint59Y" fmla="*/ 20 h 179"/>
                  <a:gd name="GluePoint60X" fmla="*/ 55 w 274"/>
                  <a:gd name="GluePoint60Y" fmla="*/ 36 h 179"/>
                  <a:gd name="GluePoint61X" fmla="*/ 33 w 274"/>
                  <a:gd name="GluePoint61Y" fmla="*/ 41 h 179"/>
                  <a:gd name="GluePoint62X" fmla="*/ 46 w 274"/>
                  <a:gd name="GluePoint62Y" fmla="*/ 26 h 179"/>
                  <a:gd name="GluePoint63X" fmla="*/ 82 w 274"/>
                  <a:gd name="GluePoint63Y" fmla="*/ 2 h 17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  <a:cxn ang="0">
                    <a:pos x="GluePoint52X" y="GluePoint52Y"/>
                  </a:cxn>
                  <a:cxn ang="0">
                    <a:pos x="GluePoint53X" y="GluePoint53Y"/>
                  </a:cxn>
                  <a:cxn ang="0">
                    <a:pos x="GluePoint54X" y="GluePoint54Y"/>
                  </a:cxn>
                  <a:cxn ang="0">
                    <a:pos x="GluePoint55X" y="GluePoint55Y"/>
                  </a:cxn>
                  <a:cxn ang="0">
                    <a:pos x="GluePoint56X" y="GluePoint56Y"/>
                  </a:cxn>
                  <a:cxn ang="0">
                    <a:pos x="GluePoint57X" y="GluePoint57Y"/>
                  </a:cxn>
                  <a:cxn ang="0">
                    <a:pos x="GluePoint58X" y="GluePoint58Y"/>
                  </a:cxn>
                  <a:cxn ang="0">
                    <a:pos x="GluePoint59X" y="GluePoint59Y"/>
                  </a:cxn>
                  <a:cxn ang="0">
                    <a:pos x="GluePoint60X" y="GluePoint60Y"/>
                  </a:cxn>
                  <a:cxn ang="0">
                    <a:pos x="GluePoint61X" y="GluePoint61Y"/>
                  </a:cxn>
                  <a:cxn ang="0">
                    <a:pos x="GluePoint62X" y="GluePoint62Y"/>
                  </a:cxn>
                  <a:cxn ang="0">
                    <a:pos x="GluePoint63X" y="GluePoint63Y"/>
                  </a:cxn>
                </a:cxnLst>
                <a:rect l="textAreaLeft" t="textAreaTop" r="textAreaRight" b="textAreaBottom"/>
                <a:pathLst>
                  <a:path w="274" h="179">
                    <a:moveTo>
                      <a:pt x="82" y="2"/>
                    </a:moveTo>
                    <a:lnTo>
                      <a:pt x="69" y="0"/>
                    </a:lnTo>
                    <a:lnTo>
                      <a:pt x="57" y="2"/>
                    </a:lnTo>
                    <a:lnTo>
                      <a:pt x="41" y="7"/>
                    </a:lnTo>
                    <a:lnTo>
                      <a:pt x="30" y="10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3" y="15"/>
                    </a:lnTo>
                    <a:lnTo>
                      <a:pt x="22" y="15"/>
                    </a:lnTo>
                    <a:lnTo>
                      <a:pt x="12" y="21"/>
                    </a:lnTo>
                    <a:lnTo>
                      <a:pt x="11" y="24"/>
                    </a:lnTo>
                    <a:lnTo>
                      <a:pt x="14" y="24"/>
                    </a:lnTo>
                    <a:lnTo>
                      <a:pt x="6" y="26"/>
                    </a:lnTo>
                    <a:lnTo>
                      <a:pt x="6" y="29"/>
                    </a:lnTo>
                    <a:lnTo>
                      <a:pt x="3" y="31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20" y="37"/>
                    </a:lnTo>
                    <a:lnTo>
                      <a:pt x="27" y="41"/>
                    </a:lnTo>
                    <a:lnTo>
                      <a:pt x="14" y="42"/>
                    </a:lnTo>
                    <a:lnTo>
                      <a:pt x="3" y="41"/>
                    </a:lnTo>
                    <a:lnTo>
                      <a:pt x="1" y="42"/>
                    </a:lnTo>
                    <a:lnTo>
                      <a:pt x="4" y="49"/>
                    </a:lnTo>
                    <a:lnTo>
                      <a:pt x="7" y="50"/>
                    </a:lnTo>
                    <a:lnTo>
                      <a:pt x="19" y="52"/>
                    </a:lnTo>
                    <a:lnTo>
                      <a:pt x="23" y="50"/>
                    </a:lnTo>
                    <a:lnTo>
                      <a:pt x="27" y="49"/>
                    </a:lnTo>
                    <a:lnTo>
                      <a:pt x="25" y="52"/>
                    </a:lnTo>
                    <a:lnTo>
                      <a:pt x="28" y="55"/>
                    </a:lnTo>
                    <a:lnTo>
                      <a:pt x="34" y="55"/>
                    </a:lnTo>
                    <a:lnTo>
                      <a:pt x="36" y="55"/>
                    </a:lnTo>
                    <a:lnTo>
                      <a:pt x="54" y="57"/>
                    </a:lnTo>
                    <a:lnTo>
                      <a:pt x="60" y="55"/>
                    </a:lnTo>
                    <a:lnTo>
                      <a:pt x="71" y="58"/>
                    </a:lnTo>
                    <a:lnTo>
                      <a:pt x="76" y="57"/>
                    </a:lnTo>
                    <a:lnTo>
                      <a:pt x="79" y="58"/>
                    </a:lnTo>
                    <a:lnTo>
                      <a:pt x="82" y="58"/>
                    </a:lnTo>
                    <a:lnTo>
                      <a:pt x="81" y="58"/>
                    </a:lnTo>
                    <a:lnTo>
                      <a:pt x="76" y="55"/>
                    </a:lnTo>
                    <a:lnTo>
                      <a:pt x="77" y="53"/>
                    </a:lnTo>
                    <a:lnTo>
                      <a:pt x="95" y="55"/>
                    </a:lnTo>
                    <a:lnTo>
                      <a:pt x="95" y="58"/>
                    </a:lnTo>
                    <a:lnTo>
                      <a:pt x="106" y="57"/>
                    </a:lnTo>
                    <a:lnTo>
                      <a:pt x="108" y="57"/>
                    </a:lnTo>
                    <a:lnTo>
                      <a:pt x="108" y="50"/>
                    </a:lnTo>
                    <a:lnTo>
                      <a:pt x="111" y="50"/>
                    </a:lnTo>
                    <a:lnTo>
                      <a:pt x="115" y="52"/>
                    </a:lnTo>
                    <a:lnTo>
                      <a:pt x="122" y="52"/>
                    </a:lnTo>
                    <a:lnTo>
                      <a:pt x="119" y="58"/>
                    </a:lnTo>
                    <a:lnTo>
                      <a:pt x="127" y="58"/>
                    </a:lnTo>
                    <a:lnTo>
                      <a:pt x="125" y="60"/>
                    </a:lnTo>
                    <a:lnTo>
                      <a:pt x="122" y="60"/>
                    </a:lnTo>
                    <a:lnTo>
                      <a:pt x="133" y="66"/>
                    </a:lnTo>
                    <a:lnTo>
                      <a:pt x="133" y="68"/>
                    </a:lnTo>
                    <a:lnTo>
                      <a:pt x="128" y="69"/>
                    </a:lnTo>
                    <a:lnTo>
                      <a:pt x="122" y="69"/>
                    </a:lnTo>
                    <a:lnTo>
                      <a:pt x="120" y="73"/>
                    </a:lnTo>
                    <a:lnTo>
                      <a:pt x="119" y="76"/>
                    </a:lnTo>
                    <a:lnTo>
                      <a:pt x="133" y="7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39" y="73"/>
                    </a:lnTo>
                    <a:lnTo>
                      <a:pt x="144" y="78"/>
                    </a:lnTo>
                    <a:lnTo>
                      <a:pt x="146" y="76"/>
                    </a:lnTo>
                    <a:lnTo>
                      <a:pt x="146" y="74"/>
                    </a:lnTo>
                    <a:lnTo>
                      <a:pt x="149" y="74"/>
                    </a:lnTo>
                    <a:lnTo>
                      <a:pt x="146" y="79"/>
                    </a:lnTo>
                    <a:lnTo>
                      <a:pt x="147" y="81"/>
                    </a:lnTo>
                    <a:lnTo>
                      <a:pt x="152" y="81"/>
                    </a:lnTo>
                    <a:lnTo>
                      <a:pt x="154" y="82"/>
                    </a:lnTo>
                    <a:lnTo>
                      <a:pt x="152" y="95"/>
                    </a:lnTo>
                    <a:lnTo>
                      <a:pt x="154" y="95"/>
                    </a:lnTo>
                    <a:lnTo>
                      <a:pt x="144" y="100"/>
                    </a:lnTo>
                    <a:lnTo>
                      <a:pt x="141" y="105"/>
                    </a:lnTo>
                    <a:lnTo>
                      <a:pt x="136" y="105"/>
                    </a:lnTo>
                    <a:lnTo>
                      <a:pt x="119" y="113"/>
                    </a:lnTo>
                    <a:lnTo>
                      <a:pt x="123" y="121"/>
                    </a:lnTo>
                    <a:lnTo>
                      <a:pt x="122" y="124"/>
                    </a:lnTo>
                    <a:lnTo>
                      <a:pt x="115" y="123"/>
                    </a:lnTo>
                    <a:lnTo>
                      <a:pt x="109" y="124"/>
                    </a:lnTo>
                    <a:lnTo>
                      <a:pt x="104" y="124"/>
                    </a:lnTo>
                    <a:lnTo>
                      <a:pt x="103" y="126"/>
                    </a:lnTo>
                    <a:lnTo>
                      <a:pt x="100" y="127"/>
                    </a:lnTo>
                    <a:lnTo>
                      <a:pt x="79" y="124"/>
                    </a:lnTo>
                    <a:lnTo>
                      <a:pt x="79" y="126"/>
                    </a:lnTo>
                    <a:lnTo>
                      <a:pt x="77" y="126"/>
                    </a:lnTo>
                    <a:lnTo>
                      <a:pt x="76" y="127"/>
                    </a:lnTo>
                    <a:lnTo>
                      <a:pt x="68" y="131"/>
                    </a:lnTo>
                    <a:lnTo>
                      <a:pt x="65" y="132"/>
                    </a:lnTo>
                    <a:lnTo>
                      <a:pt x="61" y="135"/>
                    </a:lnTo>
                    <a:lnTo>
                      <a:pt x="65" y="140"/>
                    </a:lnTo>
                    <a:lnTo>
                      <a:pt x="74" y="143"/>
                    </a:lnTo>
                    <a:lnTo>
                      <a:pt x="87" y="140"/>
                    </a:lnTo>
                    <a:lnTo>
                      <a:pt x="87" y="137"/>
                    </a:lnTo>
                    <a:lnTo>
                      <a:pt x="90" y="137"/>
                    </a:lnTo>
                    <a:lnTo>
                      <a:pt x="93" y="137"/>
                    </a:lnTo>
                    <a:lnTo>
                      <a:pt x="93" y="139"/>
                    </a:lnTo>
                    <a:lnTo>
                      <a:pt x="101" y="140"/>
                    </a:lnTo>
                    <a:lnTo>
                      <a:pt x="101" y="139"/>
                    </a:lnTo>
                    <a:lnTo>
                      <a:pt x="103" y="139"/>
                    </a:lnTo>
                    <a:lnTo>
                      <a:pt x="100" y="135"/>
                    </a:lnTo>
                    <a:lnTo>
                      <a:pt x="101" y="134"/>
                    </a:lnTo>
                    <a:lnTo>
                      <a:pt x="106" y="132"/>
                    </a:lnTo>
                    <a:lnTo>
                      <a:pt x="104" y="135"/>
                    </a:lnTo>
                    <a:lnTo>
                      <a:pt x="106" y="134"/>
                    </a:lnTo>
                    <a:lnTo>
                      <a:pt x="108" y="137"/>
                    </a:lnTo>
                    <a:lnTo>
                      <a:pt x="111" y="135"/>
                    </a:lnTo>
                    <a:lnTo>
                      <a:pt x="112" y="137"/>
                    </a:lnTo>
                    <a:lnTo>
                      <a:pt x="115" y="137"/>
                    </a:lnTo>
                    <a:lnTo>
                      <a:pt x="115" y="142"/>
                    </a:lnTo>
                    <a:lnTo>
                      <a:pt x="117" y="143"/>
                    </a:lnTo>
                    <a:lnTo>
                      <a:pt x="117" y="147"/>
                    </a:lnTo>
                    <a:lnTo>
                      <a:pt x="123" y="148"/>
                    </a:lnTo>
                    <a:lnTo>
                      <a:pt x="125" y="152"/>
                    </a:lnTo>
                    <a:lnTo>
                      <a:pt x="128" y="148"/>
                    </a:lnTo>
                    <a:lnTo>
                      <a:pt x="131" y="152"/>
                    </a:lnTo>
                    <a:lnTo>
                      <a:pt x="133" y="152"/>
                    </a:lnTo>
                    <a:lnTo>
                      <a:pt x="125" y="155"/>
                    </a:lnTo>
                    <a:lnTo>
                      <a:pt x="123" y="153"/>
                    </a:lnTo>
                    <a:lnTo>
                      <a:pt x="125" y="160"/>
                    </a:lnTo>
                    <a:lnTo>
                      <a:pt x="128" y="161"/>
                    </a:lnTo>
                    <a:lnTo>
                      <a:pt x="138" y="166"/>
                    </a:lnTo>
                    <a:lnTo>
                      <a:pt x="144" y="163"/>
                    </a:lnTo>
                    <a:lnTo>
                      <a:pt x="142" y="166"/>
                    </a:lnTo>
                    <a:lnTo>
                      <a:pt x="144" y="166"/>
                    </a:lnTo>
                    <a:lnTo>
                      <a:pt x="149" y="164"/>
                    </a:lnTo>
                    <a:lnTo>
                      <a:pt x="147" y="168"/>
                    </a:lnTo>
                    <a:lnTo>
                      <a:pt x="150" y="168"/>
                    </a:lnTo>
                    <a:lnTo>
                      <a:pt x="150" y="171"/>
                    </a:lnTo>
                    <a:lnTo>
                      <a:pt x="152" y="171"/>
                    </a:lnTo>
                    <a:lnTo>
                      <a:pt x="154" y="169"/>
                    </a:lnTo>
                    <a:lnTo>
                      <a:pt x="154" y="172"/>
                    </a:lnTo>
                    <a:lnTo>
                      <a:pt x="155" y="172"/>
                    </a:lnTo>
                    <a:lnTo>
                      <a:pt x="165" y="174"/>
                    </a:lnTo>
                    <a:lnTo>
                      <a:pt x="168" y="177"/>
                    </a:lnTo>
                    <a:lnTo>
                      <a:pt x="174" y="176"/>
                    </a:lnTo>
                    <a:lnTo>
                      <a:pt x="177" y="179"/>
                    </a:lnTo>
                    <a:lnTo>
                      <a:pt x="182" y="179"/>
                    </a:lnTo>
                    <a:lnTo>
                      <a:pt x="182" y="177"/>
                    </a:lnTo>
                    <a:lnTo>
                      <a:pt x="184" y="172"/>
                    </a:lnTo>
                    <a:lnTo>
                      <a:pt x="171" y="161"/>
                    </a:lnTo>
                    <a:lnTo>
                      <a:pt x="173" y="160"/>
                    </a:lnTo>
                    <a:lnTo>
                      <a:pt x="169" y="161"/>
                    </a:lnTo>
                    <a:lnTo>
                      <a:pt x="165" y="153"/>
                    </a:lnTo>
                    <a:lnTo>
                      <a:pt x="163" y="150"/>
                    </a:lnTo>
                    <a:lnTo>
                      <a:pt x="166" y="150"/>
                    </a:lnTo>
                    <a:lnTo>
                      <a:pt x="171" y="155"/>
                    </a:lnTo>
                    <a:lnTo>
                      <a:pt x="174" y="155"/>
                    </a:lnTo>
                    <a:lnTo>
                      <a:pt x="174" y="153"/>
                    </a:lnTo>
                    <a:lnTo>
                      <a:pt x="176" y="153"/>
                    </a:lnTo>
                    <a:lnTo>
                      <a:pt x="179" y="158"/>
                    </a:lnTo>
                    <a:lnTo>
                      <a:pt x="184" y="158"/>
                    </a:lnTo>
                    <a:lnTo>
                      <a:pt x="184" y="161"/>
                    </a:lnTo>
                    <a:lnTo>
                      <a:pt x="190" y="161"/>
                    </a:lnTo>
                    <a:lnTo>
                      <a:pt x="192" y="163"/>
                    </a:lnTo>
                    <a:lnTo>
                      <a:pt x="198" y="163"/>
                    </a:lnTo>
                    <a:lnTo>
                      <a:pt x="198" y="164"/>
                    </a:lnTo>
                    <a:lnTo>
                      <a:pt x="201" y="164"/>
                    </a:lnTo>
                    <a:lnTo>
                      <a:pt x="198" y="168"/>
                    </a:lnTo>
                    <a:lnTo>
                      <a:pt x="201" y="169"/>
                    </a:lnTo>
                    <a:lnTo>
                      <a:pt x="203" y="169"/>
                    </a:lnTo>
                    <a:lnTo>
                      <a:pt x="203" y="164"/>
                    </a:lnTo>
                    <a:lnTo>
                      <a:pt x="208" y="164"/>
                    </a:lnTo>
                    <a:lnTo>
                      <a:pt x="209" y="163"/>
                    </a:lnTo>
                    <a:lnTo>
                      <a:pt x="208" y="161"/>
                    </a:lnTo>
                    <a:lnTo>
                      <a:pt x="206" y="161"/>
                    </a:lnTo>
                    <a:lnTo>
                      <a:pt x="206" y="158"/>
                    </a:lnTo>
                    <a:lnTo>
                      <a:pt x="208" y="155"/>
                    </a:lnTo>
                    <a:lnTo>
                      <a:pt x="211" y="158"/>
                    </a:lnTo>
                    <a:lnTo>
                      <a:pt x="212" y="155"/>
                    </a:lnTo>
                    <a:lnTo>
                      <a:pt x="216" y="152"/>
                    </a:lnTo>
                    <a:lnTo>
                      <a:pt x="216" y="145"/>
                    </a:lnTo>
                    <a:lnTo>
                      <a:pt x="209" y="143"/>
                    </a:lnTo>
                    <a:lnTo>
                      <a:pt x="211" y="142"/>
                    </a:lnTo>
                    <a:lnTo>
                      <a:pt x="214" y="142"/>
                    </a:lnTo>
                    <a:lnTo>
                      <a:pt x="216" y="139"/>
                    </a:lnTo>
                    <a:lnTo>
                      <a:pt x="216" y="137"/>
                    </a:lnTo>
                    <a:lnTo>
                      <a:pt x="212" y="137"/>
                    </a:lnTo>
                    <a:lnTo>
                      <a:pt x="212" y="135"/>
                    </a:lnTo>
                    <a:lnTo>
                      <a:pt x="209" y="137"/>
                    </a:lnTo>
                    <a:lnTo>
                      <a:pt x="211" y="132"/>
                    </a:lnTo>
                    <a:lnTo>
                      <a:pt x="201" y="134"/>
                    </a:lnTo>
                    <a:lnTo>
                      <a:pt x="206" y="132"/>
                    </a:lnTo>
                    <a:lnTo>
                      <a:pt x="200" y="132"/>
                    </a:lnTo>
                    <a:lnTo>
                      <a:pt x="198" y="134"/>
                    </a:lnTo>
                    <a:lnTo>
                      <a:pt x="198" y="127"/>
                    </a:lnTo>
                    <a:lnTo>
                      <a:pt x="195" y="127"/>
                    </a:lnTo>
                    <a:lnTo>
                      <a:pt x="196" y="126"/>
                    </a:lnTo>
                    <a:lnTo>
                      <a:pt x="196" y="124"/>
                    </a:lnTo>
                    <a:lnTo>
                      <a:pt x="196" y="124"/>
                    </a:lnTo>
                    <a:lnTo>
                      <a:pt x="196" y="123"/>
                    </a:lnTo>
                    <a:lnTo>
                      <a:pt x="198" y="121"/>
                    </a:lnTo>
                    <a:lnTo>
                      <a:pt x="190" y="121"/>
                    </a:lnTo>
                    <a:lnTo>
                      <a:pt x="192" y="118"/>
                    </a:lnTo>
                    <a:lnTo>
                      <a:pt x="201" y="116"/>
                    </a:lnTo>
                    <a:lnTo>
                      <a:pt x="200" y="113"/>
                    </a:lnTo>
                    <a:lnTo>
                      <a:pt x="195" y="111"/>
                    </a:lnTo>
                    <a:lnTo>
                      <a:pt x="193" y="110"/>
                    </a:lnTo>
                    <a:lnTo>
                      <a:pt x="198" y="110"/>
                    </a:lnTo>
                    <a:lnTo>
                      <a:pt x="198" y="108"/>
                    </a:lnTo>
                    <a:lnTo>
                      <a:pt x="200" y="108"/>
                    </a:lnTo>
                    <a:lnTo>
                      <a:pt x="204" y="111"/>
                    </a:lnTo>
                    <a:lnTo>
                      <a:pt x="203" y="108"/>
                    </a:lnTo>
                    <a:lnTo>
                      <a:pt x="206" y="108"/>
                    </a:lnTo>
                    <a:lnTo>
                      <a:pt x="203" y="106"/>
                    </a:lnTo>
                    <a:lnTo>
                      <a:pt x="206" y="106"/>
                    </a:lnTo>
                    <a:lnTo>
                      <a:pt x="209" y="108"/>
                    </a:lnTo>
                    <a:lnTo>
                      <a:pt x="208" y="110"/>
                    </a:lnTo>
                    <a:lnTo>
                      <a:pt x="217" y="115"/>
                    </a:lnTo>
                    <a:lnTo>
                      <a:pt x="217" y="116"/>
                    </a:lnTo>
                    <a:lnTo>
                      <a:pt x="223" y="116"/>
                    </a:lnTo>
                    <a:lnTo>
                      <a:pt x="222" y="118"/>
                    </a:lnTo>
                    <a:lnTo>
                      <a:pt x="220" y="119"/>
                    </a:lnTo>
                    <a:lnTo>
                      <a:pt x="223" y="124"/>
                    </a:lnTo>
                    <a:lnTo>
                      <a:pt x="227" y="123"/>
                    </a:lnTo>
                    <a:lnTo>
                      <a:pt x="227" y="124"/>
                    </a:lnTo>
                    <a:lnTo>
                      <a:pt x="225" y="126"/>
                    </a:lnTo>
                    <a:lnTo>
                      <a:pt x="225" y="127"/>
                    </a:lnTo>
                    <a:lnTo>
                      <a:pt x="230" y="127"/>
                    </a:lnTo>
                    <a:lnTo>
                      <a:pt x="230" y="131"/>
                    </a:lnTo>
                    <a:lnTo>
                      <a:pt x="233" y="129"/>
                    </a:lnTo>
                    <a:lnTo>
                      <a:pt x="235" y="132"/>
                    </a:lnTo>
                    <a:lnTo>
                      <a:pt x="239" y="126"/>
                    </a:lnTo>
                    <a:lnTo>
                      <a:pt x="243" y="126"/>
                    </a:lnTo>
                    <a:lnTo>
                      <a:pt x="243" y="119"/>
                    </a:lnTo>
                    <a:lnTo>
                      <a:pt x="250" y="123"/>
                    </a:lnTo>
                    <a:lnTo>
                      <a:pt x="252" y="119"/>
                    </a:lnTo>
                    <a:lnTo>
                      <a:pt x="255" y="119"/>
                    </a:lnTo>
                    <a:lnTo>
                      <a:pt x="257" y="116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55" y="115"/>
                    </a:lnTo>
                    <a:lnTo>
                      <a:pt x="260" y="111"/>
                    </a:lnTo>
                    <a:lnTo>
                      <a:pt x="266" y="111"/>
                    </a:lnTo>
                    <a:lnTo>
                      <a:pt x="268" y="111"/>
                    </a:lnTo>
                    <a:lnTo>
                      <a:pt x="268" y="110"/>
                    </a:lnTo>
                    <a:lnTo>
                      <a:pt x="274" y="106"/>
                    </a:lnTo>
                    <a:lnTo>
                      <a:pt x="268" y="100"/>
                    </a:lnTo>
                    <a:lnTo>
                      <a:pt x="254" y="102"/>
                    </a:lnTo>
                    <a:lnTo>
                      <a:pt x="260" y="95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50" y="94"/>
                    </a:lnTo>
                    <a:lnTo>
                      <a:pt x="247" y="89"/>
                    </a:lnTo>
                    <a:lnTo>
                      <a:pt x="241" y="87"/>
                    </a:lnTo>
                    <a:lnTo>
                      <a:pt x="244" y="84"/>
                    </a:lnTo>
                    <a:lnTo>
                      <a:pt x="231" y="87"/>
                    </a:lnTo>
                    <a:lnTo>
                      <a:pt x="230" y="86"/>
                    </a:lnTo>
                    <a:lnTo>
                      <a:pt x="233" y="84"/>
                    </a:lnTo>
                    <a:lnTo>
                      <a:pt x="231" y="82"/>
                    </a:lnTo>
                    <a:lnTo>
                      <a:pt x="223" y="82"/>
                    </a:lnTo>
                    <a:lnTo>
                      <a:pt x="228" y="79"/>
                    </a:lnTo>
                    <a:lnTo>
                      <a:pt x="211" y="76"/>
                    </a:lnTo>
                    <a:lnTo>
                      <a:pt x="219" y="74"/>
                    </a:lnTo>
                    <a:lnTo>
                      <a:pt x="216" y="71"/>
                    </a:lnTo>
                    <a:lnTo>
                      <a:pt x="220" y="69"/>
                    </a:lnTo>
                    <a:lnTo>
                      <a:pt x="214" y="68"/>
                    </a:lnTo>
                    <a:lnTo>
                      <a:pt x="220" y="68"/>
                    </a:lnTo>
                    <a:lnTo>
                      <a:pt x="220" y="66"/>
                    </a:lnTo>
                    <a:lnTo>
                      <a:pt x="225" y="68"/>
                    </a:lnTo>
                    <a:lnTo>
                      <a:pt x="235" y="68"/>
                    </a:lnTo>
                    <a:lnTo>
                      <a:pt x="238" y="66"/>
                    </a:lnTo>
                    <a:lnTo>
                      <a:pt x="233" y="63"/>
                    </a:lnTo>
                    <a:lnTo>
                      <a:pt x="222" y="63"/>
                    </a:lnTo>
                    <a:lnTo>
                      <a:pt x="220" y="63"/>
                    </a:lnTo>
                    <a:lnTo>
                      <a:pt x="216" y="61"/>
                    </a:lnTo>
                    <a:lnTo>
                      <a:pt x="214" y="61"/>
                    </a:lnTo>
                    <a:lnTo>
                      <a:pt x="227" y="58"/>
                    </a:lnTo>
                    <a:lnTo>
                      <a:pt x="233" y="60"/>
                    </a:lnTo>
                    <a:lnTo>
                      <a:pt x="236" y="58"/>
                    </a:lnTo>
                    <a:lnTo>
                      <a:pt x="235" y="57"/>
                    </a:lnTo>
                    <a:lnTo>
                      <a:pt x="231" y="52"/>
                    </a:lnTo>
                    <a:lnTo>
                      <a:pt x="228" y="52"/>
                    </a:lnTo>
                    <a:lnTo>
                      <a:pt x="225" y="52"/>
                    </a:lnTo>
                    <a:lnTo>
                      <a:pt x="225" y="53"/>
                    </a:lnTo>
                    <a:lnTo>
                      <a:pt x="219" y="57"/>
                    </a:lnTo>
                    <a:lnTo>
                      <a:pt x="216" y="57"/>
                    </a:lnTo>
                    <a:lnTo>
                      <a:pt x="220" y="53"/>
                    </a:lnTo>
                    <a:lnTo>
                      <a:pt x="211" y="53"/>
                    </a:lnTo>
                    <a:lnTo>
                      <a:pt x="220" y="50"/>
                    </a:lnTo>
                    <a:lnTo>
                      <a:pt x="223" y="49"/>
                    </a:lnTo>
                    <a:lnTo>
                      <a:pt x="225" y="50"/>
                    </a:lnTo>
                    <a:lnTo>
                      <a:pt x="227" y="47"/>
                    </a:lnTo>
                    <a:lnTo>
                      <a:pt x="217" y="44"/>
                    </a:lnTo>
                    <a:lnTo>
                      <a:pt x="204" y="49"/>
                    </a:lnTo>
                    <a:lnTo>
                      <a:pt x="214" y="44"/>
                    </a:lnTo>
                    <a:lnTo>
                      <a:pt x="201" y="45"/>
                    </a:lnTo>
                    <a:lnTo>
                      <a:pt x="208" y="42"/>
                    </a:lnTo>
                    <a:lnTo>
                      <a:pt x="208" y="41"/>
                    </a:lnTo>
                    <a:lnTo>
                      <a:pt x="198" y="42"/>
                    </a:lnTo>
                    <a:lnTo>
                      <a:pt x="192" y="41"/>
                    </a:lnTo>
                    <a:lnTo>
                      <a:pt x="203" y="39"/>
                    </a:lnTo>
                    <a:lnTo>
                      <a:pt x="204" y="37"/>
                    </a:lnTo>
                    <a:lnTo>
                      <a:pt x="203" y="34"/>
                    </a:lnTo>
                    <a:lnTo>
                      <a:pt x="193" y="31"/>
                    </a:lnTo>
                    <a:lnTo>
                      <a:pt x="189" y="33"/>
                    </a:lnTo>
                    <a:lnTo>
                      <a:pt x="182" y="33"/>
                    </a:lnTo>
                    <a:lnTo>
                      <a:pt x="182" y="36"/>
                    </a:lnTo>
                    <a:lnTo>
                      <a:pt x="177" y="34"/>
                    </a:lnTo>
                    <a:lnTo>
                      <a:pt x="181" y="33"/>
                    </a:lnTo>
                    <a:lnTo>
                      <a:pt x="174" y="34"/>
                    </a:lnTo>
                    <a:lnTo>
                      <a:pt x="184" y="29"/>
                    </a:lnTo>
                    <a:lnTo>
                      <a:pt x="174" y="29"/>
                    </a:lnTo>
                    <a:lnTo>
                      <a:pt x="168" y="33"/>
                    </a:lnTo>
                    <a:lnTo>
                      <a:pt x="169" y="31"/>
                    </a:lnTo>
                    <a:lnTo>
                      <a:pt x="174" y="29"/>
                    </a:lnTo>
                    <a:lnTo>
                      <a:pt x="176" y="28"/>
                    </a:lnTo>
                    <a:lnTo>
                      <a:pt x="177" y="26"/>
                    </a:lnTo>
                    <a:lnTo>
                      <a:pt x="168" y="24"/>
                    </a:lnTo>
                    <a:lnTo>
                      <a:pt x="171" y="23"/>
                    </a:lnTo>
                    <a:lnTo>
                      <a:pt x="173" y="23"/>
                    </a:lnTo>
                    <a:lnTo>
                      <a:pt x="169" y="20"/>
                    </a:lnTo>
                    <a:lnTo>
                      <a:pt x="171" y="20"/>
                    </a:lnTo>
                    <a:lnTo>
                      <a:pt x="168" y="18"/>
                    </a:lnTo>
                    <a:lnTo>
                      <a:pt x="149" y="16"/>
                    </a:lnTo>
                    <a:lnTo>
                      <a:pt x="136" y="18"/>
                    </a:lnTo>
                    <a:lnTo>
                      <a:pt x="135" y="20"/>
                    </a:lnTo>
                    <a:lnTo>
                      <a:pt x="138" y="21"/>
                    </a:lnTo>
                    <a:lnTo>
                      <a:pt x="128" y="23"/>
                    </a:lnTo>
                    <a:lnTo>
                      <a:pt x="127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15" y="23"/>
                    </a:lnTo>
                    <a:lnTo>
                      <a:pt x="114" y="23"/>
                    </a:lnTo>
                    <a:lnTo>
                      <a:pt x="104" y="28"/>
                    </a:lnTo>
                    <a:lnTo>
                      <a:pt x="104" y="26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20" y="16"/>
                    </a:lnTo>
                    <a:lnTo>
                      <a:pt x="117" y="13"/>
                    </a:lnTo>
                    <a:lnTo>
                      <a:pt x="120" y="12"/>
                    </a:lnTo>
                    <a:lnTo>
                      <a:pt x="114" y="8"/>
                    </a:lnTo>
                    <a:lnTo>
                      <a:pt x="117" y="7"/>
                    </a:lnTo>
                    <a:lnTo>
                      <a:pt x="120" y="4"/>
                    </a:lnTo>
                    <a:lnTo>
                      <a:pt x="119" y="2"/>
                    </a:lnTo>
                    <a:lnTo>
                      <a:pt x="106" y="2"/>
                    </a:lnTo>
                    <a:lnTo>
                      <a:pt x="95" y="4"/>
                    </a:lnTo>
                    <a:lnTo>
                      <a:pt x="90" y="5"/>
                    </a:lnTo>
                    <a:lnTo>
                      <a:pt x="93" y="7"/>
                    </a:lnTo>
                    <a:lnTo>
                      <a:pt x="90" y="8"/>
                    </a:lnTo>
                    <a:lnTo>
                      <a:pt x="90" y="7"/>
                    </a:lnTo>
                    <a:lnTo>
                      <a:pt x="84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77" y="7"/>
                    </a:lnTo>
                    <a:lnTo>
                      <a:pt x="74" y="8"/>
                    </a:lnTo>
                    <a:lnTo>
                      <a:pt x="76" y="10"/>
                    </a:lnTo>
                    <a:lnTo>
                      <a:pt x="68" y="12"/>
                    </a:lnTo>
                    <a:lnTo>
                      <a:pt x="73" y="13"/>
                    </a:lnTo>
                    <a:lnTo>
                      <a:pt x="65" y="13"/>
                    </a:lnTo>
                    <a:lnTo>
                      <a:pt x="61" y="18"/>
                    </a:lnTo>
                    <a:lnTo>
                      <a:pt x="60" y="18"/>
                    </a:lnTo>
                    <a:lnTo>
                      <a:pt x="61" y="20"/>
                    </a:lnTo>
                    <a:lnTo>
                      <a:pt x="68" y="21"/>
                    </a:lnTo>
                    <a:lnTo>
                      <a:pt x="50" y="26"/>
                    </a:lnTo>
                    <a:lnTo>
                      <a:pt x="54" y="31"/>
                    </a:lnTo>
                    <a:lnTo>
                      <a:pt x="60" y="31"/>
                    </a:lnTo>
                    <a:lnTo>
                      <a:pt x="60" y="33"/>
                    </a:lnTo>
                    <a:lnTo>
                      <a:pt x="55" y="36"/>
                    </a:lnTo>
                    <a:lnTo>
                      <a:pt x="52" y="41"/>
                    </a:lnTo>
                    <a:lnTo>
                      <a:pt x="49" y="42"/>
                    </a:lnTo>
                    <a:lnTo>
                      <a:pt x="49" y="41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33" y="41"/>
                    </a:lnTo>
                    <a:lnTo>
                      <a:pt x="42" y="37"/>
                    </a:lnTo>
                    <a:lnTo>
                      <a:pt x="54" y="37"/>
                    </a:lnTo>
                    <a:lnTo>
                      <a:pt x="54" y="34"/>
                    </a:lnTo>
                    <a:lnTo>
                      <a:pt x="50" y="34"/>
                    </a:lnTo>
                    <a:lnTo>
                      <a:pt x="46" y="28"/>
                    </a:lnTo>
                    <a:lnTo>
                      <a:pt x="46" y="26"/>
                    </a:lnTo>
                    <a:lnTo>
                      <a:pt x="52" y="21"/>
                    </a:lnTo>
                    <a:lnTo>
                      <a:pt x="50" y="18"/>
                    </a:lnTo>
                    <a:lnTo>
                      <a:pt x="54" y="15"/>
                    </a:lnTo>
                    <a:lnTo>
                      <a:pt x="60" y="12"/>
                    </a:lnTo>
                    <a:lnTo>
                      <a:pt x="63" y="10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lIns="0" rIns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17" name="Line 470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18" name="Line 471"/>
              <p:cNvSpPr/>
              <p:nvPr/>
            </p:nvSpPr>
            <p:spPr>
              <a:xfrm>
                <a:off x="1352520" y="2538360"/>
                <a:ext cx="360" cy="360"/>
              </a:xfrm>
              <a:prstGeom prst="line">
                <a:avLst/>
              </a:prstGeom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-45360" bIns="-45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19" name="Freeform 472"/>
              <p:cNvSpPr/>
              <p:nvPr/>
            </p:nvSpPr>
            <p:spPr>
              <a:xfrm>
                <a:off x="2205000" y="2295360"/>
                <a:ext cx="21960" cy="432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4320"/>
                  <a:gd name="textAreaBottom" fmla="*/ 4680 h 4320"/>
                  <a:gd name="GluePoint1X" fmla="*/ 14 w 14"/>
                  <a:gd name="GluePoint1Y" fmla="*/ 0 h 3"/>
                  <a:gd name="GluePoint2X" fmla="*/ 14 w 14"/>
                  <a:gd name="GluePoint2Y" fmla="*/ 3 h 3"/>
                  <a:gd name="GluePoint3X" fmla="*/ 12 w 14"/>
                  <a:gd name="GluePoint3Y" fmla="*/ 2 h 3"/>
                  <a:gd name="GluePoint4X" fmla="*/ 3 w 14"/>
                  <a:gd name="GluePoint4Y" fmla="*/ 3 h 3"/>
                  <a:gd name="GluePoint5X" fmla="*/ 0 w 14"/>
                  <a:gd name="GluePoint5Y" fmla="*/ 3 h 3"/>
                  <a:gd name="GluePoint6X" fmla="*/ 0 w 14"/>
                  <a:gd name="GluePoint6Y" fmla="*/ 2 h 3"/>
                  <a:gd name="GluePoint7X" fmla="*/ 14 w 14"/>
                  <a:gd name="GluePoint7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3">
                    <a:moveTo>
                      <a:pt x="14" y="0"/>
                    </a:moveTo>
                    <a:lnTo>
                      <a:pt x="14" y="3"/>
                    </a:lnTo>
                    <a:lnTo>
                      <a:pt x="12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20" name="Freeform 473"/>
              <p:cNvSpPr/>
              <p:nvPr/>
            </p:nvSpPr>
            <p:spPr>
              <a:xfrm>
                <a:off x="2239920" y="230040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5 w 5"/>
                  <a:gd name="GluePoint1Y" fmla="*/ 5 h 13"/>
                  <a:gd name="GluePoint2X" fmla="*/ 1 w 5"/>
                  <a:gd name="GluePoint2Y" fmla="*/ 13 h 13"/>
                  <a:gd name="GluePoint3X" fmla="*/ 0 w 5"/>
                  <a:gd name="GluePoint3Y" fmla="*/ 10 h 13"/>
                  <a:gd name="GluePoint4X" fmla="*/ 1 w 5"/>
                  <a:gd name="GluePoint4Y" fmla="*/ 5 h 13"/>
                  <a:gd name="GluePoint5X" fmla="*/ 3 w 5"/>
                  <a:gd name="GluePoint5Y" fmla="*/ 0 h 13"/>
                  <a:gd name="GluePoint6X" fmla="*/ 5 w 5"/>
                  <a:gd name="GluePoint6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5" y="5"/>
                    </a:moveTo>
                    <a:lnTo>
                      <a:pt x="1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3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21" name="Freeform 474"/>
              <p:cNvSpPr/>
              <p:nvPr/>
            </p:nvSpPr>
            <p:spPr>
              <a:xfrm>
                <a:off x="2228760" y="234144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4 w 5"/>
                  <a:gd name="GluePoint1Y" fmla="*/ 2 h 2"/>
                  <a:gd name="GluePoint2X" fmla="*/ 5 w 5"/>
                  <a:gd name="GluePoint2Y" fmla="*/ 0 h 2"/>
                  <a:gd name="GluePoint3X" fmla="*/ 4 w 5"/>
                  <a:gd name="GluePoint3Y" fmla="*/ 0 h 2"/>
                  <a:gd name="GluePoint4X" fmla="*/ 0 w 5"/>
                  <a:gd name="GluePoint4Y" fmla="*/ 2 h 2"/>
                  <a:gd name="GluePoint5X" fmla="*/ 4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4" y="2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22" name="Freeform 475"/>
              <p:cNvSpPr/>
              <p:nvPr/>
            </p:nvSpPr>
            <p:spPr>
              <a:xfrm>
                <a:off x="2209680" y="2340000"/>
                <a:ext cx="12240" cy="252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25200"/>
                  <a:gd name="textAreaBottom" fmla="*/ 25560 h 25200"/>
                  <a:gd name="GluePoint1X" fmla="*/ 5 w 8"/>
                  <a:gd name="GluePoint1Y" fmla="*/ 3 h 16"/>
                  <a:gd name="GluePoint2X" fmla="*/ 8 w 8"/>
                  <a:gd name="GluePoint2Y" fmla="*/ 9 h 16"/>
                  <a:gd name="GluePoint3X" fmla="*/ 6 w 8"/>
                  <a:gd name="GluePoint3Y" fmla="*/ 16 h 16"/>
                  <a:gd name="GluePoint4X" fmla="*/ 3 w 8"/>
                  <a:gd name="GluePoint4Y" fmla="*/ 16 h 16"/>
                  <a:gd name="GluePoint5X" fmla="*/ 0 w 8"/>
                  <a:gd name="GluePoint5Y" fmla="*/ 9 h 16"/>
                  <a:gd name="GluePoint6X" fmla="*/ 3 w 8"/>
                  <a:gd name="GluePoint6Y" fmla="*/ 1 h 16"/>
                  <a:gd name="GluePoint7X" fmla="*/ 5 w 8"/>
                  <a:gd name="GluePoint7Y" fmla="*/ 0 h 16"/>
                  <a:gd name="GluePoint8X" fmla="*/ 5 w 8"/>
                  <a:gd name="GluePoint8Y" fmla="*/ 3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16">
                    <a:moveTo>
                      <a:pt x="5" y="3"/>
                    </a:moveTo>
                    <a:lnTo>
                      <a:pt x="8" y="9"/>
                    </a:lnTo>
                    <a:lnTo>
                      <a:pt x="6" y="16"/>
                    </a:lnTo>
                    <a:lnTo>
                      <a:pt x="3" y="16"/>
                    </a:lnTo>
                    <a:lnTo>
                      <a:pt x="0" y="9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23" name="Freeform 476"/>
              <p:cNvSpPr/>
              <p:nvPr/>
            </p:nvSpPr>
            <p:spPr>
              <a:xfrm>
                <a:off x="2219400" y="236520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0 w 3"/>
                  <a:gd name="GluePoint2Y" fmla="*/ 5 h 5"/>
                  <a:gd name="GluePoint3X" fmla="*/ 3 w 3"/>
                  <a:gd name="GluePoint3Y" fmla="*/ 1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0" y="5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24" name="Freeform 477"/>
              <p:cNvSpPr/>
              <p:nvPr/>
            </p:nvSpPr>
            <p:spPr>
              <a:xfrm>
                <a:off x="2219400" y="236700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5 h 8"/>
                  <a:gd name="GluePoint2X" fmla="*/ 3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7 h 8"/>
                  <a:gd name="GluePoint5X" fmla="*/ 0 w 3"/>
                  <a:gd name="GluePoint5Y" fmla="*/ 5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5"/>
                    </a:moveTo>
                    <a:lnTo>
                      <a:pt x="3" y="0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25" name="Freeform 478"/>
              <p:cNvSpPr/>
              <p:nvPr/>
            </p:nvSpPr>
            <p:spPr>
              <a:xfrm>
                <a:off x="2257560" y="2340000"/>
                <a:ext cx="4320" cy="140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4040"/>
                  <a:gd name="textAreaBottom" fmla="*/ 14400 h 14040"/>
                  <a:gd name="GluePoint1X" fmla="*/ 3 w 3"/>
                  <a:gd name="GluePoint1Y" fmla="*/ 0 h 9"/>
                  <a:gd name="GluePoint2X" fmla="*/ 2 w 3"/>
                  <a:gd name="GluePoint2Y" fmla="*/ 9 h 9"/>
                  <a:gd name="GluePoint3X" fmla="*/ 0 w 3"/>
                  <a:gd name="GluePoint3Y" fmla="*/ 6 h 9"/>
                  <a:gd name="GluePoint4X" fmla="*/ 3 w 3"/>
                  <a:gd name="GluePoint4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9">
                    <a:moveTo>
                      <a:pt x="3" y="0"/>
                    </a:moveTo>
                    <a:lnTo>
                      <a:pt x="2" y="9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26" name="Freeform 479"/>
              <p:cNvSpPr/>
              <p:nvPr/>
            </p:nvSpPr>
            <p:spPr>
              <a:xfrm>
                <a:off x="2270160" y="2352600"/>
                <a:ext cx="9000" cy="172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17280"/>
                  <a:gd name="textAreaBottom" fmla="*/ 17640 h 17280"/>
                  <a:gd name="GluePoint1X" fmla="*/ 5 w 6"/>
                  <a:gd name="GluePoint1Y" fmla="*/ 8 h 11"/>
                  <a:gd name="GluePoint2X" fmla="*/ 6 w 6"/>
                  <a:gd name="GluePoint2Y" fmla="*/ 11 h 11"/>
                  <a:gd name="GluePoint3X" fmla="*/ 3 w 6"/>
                  <a:gd name="GluePoint3Y" fmla="*/ 11 h 11"/>
                  <a:gd name="GluePoint4X" fmla="*/ 5 w 6"/>
                  <a:gd name="GluePoint4Y" fmla="*/ 8 h 11"/>
                  <a:gd name="GluePoint5X" fmla="*/ 0 w 6"/>
                  <a:gd name="GluePoint5Y" fmla="*/ 0 h 11"/>
                  <a:gd name="GluePoint6X" fmla="*/ 5 w 6"/>
                  <a:gd name="GluePoint6Y" fmla="*/ 8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6" h="11">
                    <a:moveTo>
                      <a:pt x="5" y="8"/>
                    </a:moveTo>
                    <a:lnTo>
                      <a:pt x="6" y="11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27" name="Freeform 480"/>
              <p:cNvSpPr/>
              <p:nvPr/>
            </p:nvSpPr>
            <p:spPr>
              <a:xfrm>
                <a:off x="2297160" y="237024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0 w 2"/>
                  <a:gd name="GluePoint2Y" fmla="*/ 3 h 3"/>
                  <a:gd name="GluePoint3X" fmla="*/ 2 w 2"/>
                  <a:gd name="GluePoint3Y" fmla="*/ 3 h 3"/>
                  <a:gd name="GluePoint4X" fmla="*/ 2 w 2"/>
                  <a:gd name="GluePoint4Y" fmla="*/ 0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28" name="Freeform 481"/>
              <p:cNvSpPr/>
              <p:nvPr/>
            </p:nvSpPr>
            <p:spPr>
              <a:xfrm>
                <a:off x="2279520" y="238608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0 w 3"/>
                  <a:gd name="GluePoint1Y" fmla="*/ 0 h 11"/>
                  <a:gd name="GluePoint2X" fmla="*/ 3 w 3"/>
                  <a:gd name="GluePoint2Y" fmla="*/ 11 h 11"/>
                  <a:gd name="GluePoint3X" fmla="*/ 0 w 3"/>
                  <a:gd name="GluePoint3Y" fmla="*/ 8 h 11"/>
                  <a:gd name="GluePoint4X" fmla="*/ 0 w 3"/>
                  <a:gd name="GluePoint4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0" y="0"/>
                    </a:moveTo>
                    <a:lnTo>
                      <a:pt x="3" y="11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29" name="Freeform 482"/>
              <p:cNvSpPr/>
              <p:nvPr/>
            </p:nvSpPr>
            <p:spPr>
              <a:xfrm>
                <a:off x="2297160" y="2405160"/>
                <a:ext cx="10800" cy="187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8720"/>
                  <a:gd name="textAreaBottom" fmla="*/ 19080 h 18720"/>
                  <a:gd name="GluePoint1X" fmla="*/ 5 w 7"/>
                  <a:gd name="GluePoint1Y" fmla="*/ 4 h 12"/>
                  <a:gd name="GluePoint2X" fmla="*/ 0 w 7"/>
                  <a:gd name="GluePoint2Y" fmla="*/ 0 h 12"/>
                  <a:gd name="GluePoint3X" fmla="*/ 7 w 7"/>
                  <a:gd name="GluePoint3Y" fmla="*/ 4 h 12"/>
                  <a:gd name="GluePoint4X" fmla="*/ 7 w 7"/>
                  <a:gd name="GluePoint4Y" fmla="*/ 7 h 12"/>
                  <a:gd name="GluePoint5X" fmla="*/ 0 w 7"/>
                  <a:gd name="GluePoint5Y" fmla="*/ 12 h 12"/>
                  <a:gd name="GluePoint6X" fmla="*/ 0 w 7"/>
                  <a:gd name="GluePoint6Y" fmla="*/ 10 h 12"/>
                  <a:gd name="GluePoint7X" fmla="*/ 5 w 7"/>
                  <a:gd name="GluePoint7Y" fmla="*/ 5 h 12"/>
                  <a:gd name="GluePoint8X" fmla="*/ 5 w 7"/>
                  <a:gd name="GluePoint8Y" fmla="*/ 4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7" h="12">
                    <a:moveTo>
                      <a:pt x="5" y="4"/>
                    </a:moveTo>
                    <a:lnTo>
                      <a:pt x="0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30" name="Freeform 483"/>
              <p:cNvSpPr/>
              <p:nvPr/>
            </p:nvSpPr>
            <p:spPr>
              <a:xfrm>
                <a:off x="2325600" y="2417760"/>
                <a:ext cx="9000" cy="288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880"/>
                  <a:gd name="textAreaBottom" fmla="*/ 3240 h 2880"/>
                  <a:gd name="GluePoint1X" fmla="*/ 6 w 6"/>
                  <a:gd name="GluePoint1Y" fmla="*/ 2 h 2"/>
                  <a:gd name="GluePoint2X" fmla="*/ 5 w 6"/>
                  <a:gd name="GluePoint2Y" fmla="*/ 0 h 2"/>
                  <a:gd name="GluePoint3X" fmla="*/ 0 w 6"/>
                  <a:gd name="GluePoint3Y" fmla="*/ 0 h 2"/>
                  <a:gd name="GluePoint4X" fmla="*/ 6 w 6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6" h="2">
                    <a:moveTo>
                      <a:pt x="6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31" name="Freeform 484"/>
              <p:cNvSpPr/>
              <p:nvPr/>
            </p:nvSpPr>
            <p:spPr>
              <a:xfrm>
                <a:off x="2343240" y="2428920"/>
                <a:ext cx="17280" cy="756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7560"/>
                  <a:gd name="textAreaBottom" fmla="*/ 7920 h 7560"/>
                  <a:gd name="GluePoint1X" fmla="*/ 2 w 11"/>
                  <a:gd name="GluePoint1Y" fmla="*/ 2 h 5"/>
                  <a:gd name="GluePoint2X" fmla="*/ 5 w 11"/>
                  <a:gd name="GluePoint2Y" fmla="*/ 0 h 5"/>
                  <a:gd name="GluePoint3X" fmla="*/ 11 w 11"/>
                  <a:gd name="GluePoint3Y" fmla="*/ 5 h 5"/>
                  <a:gd name="GluePoint4X" fmla="*/ 5 w 11"/>
                  <a:gd name="GluePoint4Y" fmla="*/ 2 h 5"/>
                  <a:gd name="GluePoint5X" fmla="*/ 0 w 11"/>
                  <a:gd name="GluePoint5Y" fmla="*/ 5 h 5"/>
                  <a:gd name="GluePoint6X" fmla="*/ 2 w 11"/>
                  <a:gd name="GluePoint6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1" h="5">
                    <a:moveTo>
                      <a:pt x="2" y="2"/>
                    </a:moveTo>
                    <a:lnTo>
                      <a:pt x="5" y="0"/>
                    </a:lnTo>
                    <a:lnTo>
                      <a:pt x="11" y="5"/>
                    </a:lnTo>
                    <a:lnTo>
                      <a:pt x="5" y="2"/>
                    </a:lnTo>
                    <a:lnTo>
                      <a:pt x="0" y="5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32" name="Freeform 485"/>
              <p:cNvSpPr/>
              <p:nvPr/>
            </p:nvSpPr>
            <p:spPr>
              <a:xfrm>
                <a:off x="2309760" y="244620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10 w 10"/>
                  <a:gd name="GluePoint1Y" fmla="*/ 0 h 8"/>
                  <a:gd name="GluePoint2X" fmla="*/ 8 w 10"/>
                  <a:gd name="GluePoint2Y" fmla="*/ 5 h 8"/>
                  <a:gd name="GluePoint3X" fmla="*/ 0 w 10"/>
                  <a:gd name="GluePoint3Y" fmla="*/ 8 h 8"/>
                  <a:gd name="GluePoint4X" fmla="*/ 0 w 10"/>
                  <a:gd name="GluePoint4Y" fmla="*/ 5 h 8"/>
                  <a:gd name="GluePoint5X" fmla="*/ 5 w 10"/>
                  <a:gd name="GluePoint5Y" fmla="*/ 3 h 8"/>
                  <a:gd name="GluePoint6X" fmla="*/ 10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10" y="0"/>
                    </a:moveTo>
                    <a:lnTo>
                      <a:pt x="8" y="5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33" name="Freeform 486"/>
              <p:cNvSpPr/>
              <p:nvPr/>
            </p:nvSpPr>
            <p:spPr>
              <a:xfrm>
                <a:off x="2043000" y="2398680"/>
                <a:ext cx="248760" cy="91800"/>
              </a:xfrm>
              <a:custGeom>
                <a:avLst/>
                <a:gdLst>
                  <a:gd name="textAreaLeft" fmla="*/ 0 w 248760"/>
                  <a:gd name="textAreaRight" fmla="*/ 249120 w 248760"/>
                  <a:gd name="textAreaTop" fmla="*/ 0 h 91800"/>
                  <a:gd name="textAreaBottom" fmla="*/ 92160 h 91800"/>
                  <a:gd name="GluePoint1X" fmla="*/ 114 w 157"/>
                  <a:gd name="GluePoint1Y" fmla="*/ 25 h 58"/>
                  <a:gd name="GluePoint2X" fmla="*/ 122 w 157"/>
                  <a:gd name="GluePoint2Y" fmla="*/ 32 h 58"/>
                  <a:gd name="GluePoint3X" fmla="*/ 130 w 157"/>
                  <a:gd name="GluePoint3Y" fmla="*/ 35 h 58"/>
                  <a:gd name="GluePoint4X" fmla="*/ 137 w 157"/>
                  <a:gd name="GluePoint4Y" fmla="*/ 35 h 58"/>
                  <a:gd name="GluePoint5X" fmla="*/ 135 w 157"/>
                  <a:gd name="GluePoint5Y" fmla="*/ 41 h 58"/>
                  <a:gd name="GluePoint6X" fmla="*/ 148 w 157"/>
                  <a:gd name="GluePoint6Y" fmla="*/ 41 h 58"/>
                  <a:gd name="GluePoint7X" fmla="*/ 152 w 157"/>
                  <a:gd name="GluePoint7Y" fmla="*/ 48 h 58"/>
                  <a:gd name="GluePoint8X" fmla="*/ 157 w 157"/>
                  <a:gd name="GluePoint8Y" fmla="*/ 49 h 58"/>
                  <a:gd name="GluePoint9X" fmla="*/ 157 w 157"/>
                  <a:gd name="GluePoint9Y" fmla="*/ 51 h 58"/>
                  <a:gd name="GluePoint10X" fmla="*/ 140 w 157"/>
                  <a:gd name="GluePoint10Y" fmla="*/ 58 h 58"/>
                  <a:gd name="GluePoint11X" fmla="*/ 117 w 157"/>
                  <a:gd name="GluePoint11Y" fmla="*/ 56 h 58"/>
                  <a:gd name="GluePoint12X" fmla="*/ 105 w 157"/>
                  <a:gd name="GluePoint12Y" fmla="*/ 58 h 58"/>
                  <a:gd name="GluePoint13X" fmla="*/ 103 w 157"/>
                  <a:gd name="GluePoint13Y" fmla="*/ 56 h 58"/>
                  <a:gd name="GluePoint14X" fmla="*/ 114 w 157"/>
                  <a:gd name="GluePoint14Y" fmla="*/ 48 h 58"/>
                  <a:gd name="GluePoint15X" fmla="*/ 114 w 157"/>
                  <a:gd name="GluePoint15Y" fmla="*/ 46 h 58"/>
                  <a:gd name="GluePoint16X" fmla="*/ 100 w 157"/>
                  <a:gd name="GluePoint16Y" fmla="*/ 43 h 58"/>
                  <a:gd name="GluePoint17X" fmla="*/ 95 w 157"/>
                  <a:gd name="GluePoint17Y" fmla="*/ 37 h 58"/>
                  <a:gd name="GluePoint18X" fmla="*/ 92 w 157"/>
                  <a:gd name="GluePoint18Y" fmla="*/ 29 h 58"/>
                  <a:gd name="GluePoint19X" fmla="*/ 75 w 157"/>
                  <a:gd name="GluePoint19Y" fmla="*/ 25 h 58"/>
                  <a:gd name="GluePoint20X" fmla="*/ 65 w 157"/>
                  <a:gd name="GluePoint20Y" fmla="*/ 19 h 58"/>
                  <a:gd name="GluePoint21X" fmla="*/ 44 w 157"/>
                  <a:gd name="GluePoint21Y" fmla="*/ 17 h 58"/>
                  <a:gd name="GluePoint22X" fmla="*/ 43 w 157"/>
                  <a:gd name="GluePoint22Y" fmla="*/ 14 h 58"/>
                  <a:gd name="GluePoint23X" fmla="*/ 49 w 157"/>
                  <a:gd name="GluePoint23Y" fmla="*/ 11 h 58"/>
                  <a:gd name="GluePoint24X" fmla="*/ 46 w 157"/>
                  <a:gd name="GluePoint24Y" fmla="*/ 9 h 58"/>
                  <a:gd name="GluePoint25X" fmla="*/ 33 w 157"/>
                  <a:gd name="GluePoint25Y" fmla="*/ 8 h 58"/>
                  <a:gd name="GluePoint26X" fmla="*/ 25 w 157"/>
                  <a:gd name="GluePoint26Y" fmla="*/ 14 h 58"/>
                  <a:gd name="GluePoint27X" fmla="*/ 16 w 157"/>
                  <a:gd name="GluePoint27Y" fmla="*/ 17 h 58"/>
                  <a:gd name="GluePoint28X" fmla="*/ 6 w 157"/>
                  <a:gd name="GluePoint28Y" fmla="*/ 24 h 58"/>
                  <a:gd name="GluePoint29X" fmla="*/ 0 w 157"/>
                  <a:gd name="GluePoint29Y" fmla="*/ 22 h 58"/>
                  <a:gd name="GluePoint30X" fmla="*/ 6 w 157"/>
                  <a:gd name="GluePoint30Y" fmla="*/ 19 h 58"/>
                  <a:gd name="GluePoint31X" fmla="*/ 9 w 157"/>
                  <a:gd name="GluePoint31Y" fmla="*/ 11 h 58"/>
                  <a:gd name="GluePoint32X" fmla="*/ 19 w 157"/>
                  <a:gd name="GluePoint32Y" fmla="*/ 6 h 58"/>
                  <a:gd name="GluePoint33X" fmla="*/ 40 w 157"/>
                  <a:gd name="GluePoint33Y" fmla="*/ 0 h 58"/>
                  <a:gd name="GluePoint34X" fmla="*/ 51 w 157"/>
                  <a:gd name="GluePoint34Y" fmla="*/ 0 h 58"/>
                  <a:gd name="GluePoint35X" fmla="*/ 75 w 157"/>
                  <a:gd name="GluePoint35Y" fmla="*/ 3 h 58"/>
                  <a:gd name="GluePoint36X" fmla="*/ 83 w 157"/>
                  <a:gd name="GluePoint36Y" fmla="*/ 11 h 58"/>
                  <a:gd name="GluePoint37X" fmla="*/ 95 w 157"/>
                  <a:gd name="GluePoint37Y" fmla="*/ 12 h 58"/>
                  <a:gd name="GluePoint38X" fmla="*/ 95 w 157"/>
                  <a:gd name="GluePoint38Y" fmla="*/ 16 h 58"/>
                  <a:gd name="GluePoint39X" fmla="*/ 102 w 157"/>
                  <a:gd name="GluePoint39Y" fmla="*/ 17 h 58"/>
                  <a:gd name="GluePoint40X" fmla="*/ 105 w 157"/>
                  <a:gd name="GluePoint40Y" fmla="*/ 21 h 58"/>
                  <a:gd name="GluePoint41X" fmla="*/ 114 w 157"/>
                  <a:gd name="GluePoint41Y" fmla="*/ 25 h 5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157" h="58">
                    <a:moveTo>
                      <a:pt x="114" y="25"/>
                    </a:moveTo>
                    <a:lnTo>
                      <a:pt x="122" y="32"/>
                    </a:lnTo>
                    <a:lnTo>
                      <a:pt x="130" y="35"/>
                    </a:lnTo>
                    <a:lnTo>
                      <a:pt x="137" y="35"/>
                    </a:lnTo>
                    <a:lnTo>
                      <a:pt x="135" y="41"/>
                    </a:lnTo>
                    <a:lnTo>
                      <a:pt x="148" y="41"/>
                    </a:lnTo>
                    <a:lnTo>
                      <a:pt x="152" y="48"/>
                    </a:lnTo>
                    <a:lnTo>
                      <a:pt x="157" y="49"/>
                    </a:lnTo>
                    <a:lnTo>
                      <a:pt x="157" y="51"/>
                    </a:lnTo>
                    <a:lnTo>
                      <a:pt x="140" y="58"/>
                    </a:lnTo>
                    <a:lnTo>
                      <a:pt x="117" y="56"/>
                    </a:lnTo>
                    <a:lnTo>
                      <a:pt x="105" y="58"/>
                    </a:lnTo>
                    <a:lnTo>
                      <a:pt x="103" y="56"/>
                    </a:lnTo>
                    <a:lnTo>
                      <a:pt x="114" y="48"/>
                    </a:lnTo>
                    <a:lnTo>
                      <a:pt x="114" y="46"/>
                    </a:lnTo>
                    <a:lnTo>
                      <a:pt x="100" y="43"/>
                    </a:lnTo>
                    <a:lnTo>
                      <a:pt x="95" y="37"/>
                    </a:lnTo>
                    <a:lnTo>
                      <a:pt x="92" y="29"/>
                    </a:lnTo>
                    <a:lnTo>
                      <a:pt x="75" y="25"/>
                    </a:lnTo>
                    <a:lnTo>
                      <a:pt x="65" y="19"/>
                    </a:lnTo>
                    <a:lnTo>
                      <a:pt x="44" y="17"/>
                    </a:lnTo>
                    <a:lnTo>
                      <a:pt x="43" y="14"/>
                    </a:lnTo>
                    <a:lnTo>
                      <a:pt x="49" y="11"/>
                    </a:lnTo>
                    <a:lnTo>
                      <a:pt x="46" y="9"/>
                    </a:lnTo>
                    <a:lnTo>
                      <a:pt x="33" y="8"/>
                    </a:lnTo>
                    <a:lnTo>
                      <a:pt x="25" y="14"/>
                    </a:lnTo>
                    <a:lnTo>
                      <a:pt x="16" y="17"/>
                    </a:lnTo>
                    <a:lnTo>
                      <a:pt x="6" y="24"/>
                    </a:lnTo>
                    <a:lnTo>
                      <a:pt x="0" y="22"/>
                    </a:lnTo>
                    <a:lnTo>
                      <a:pt x="6" y="19"/>
                    </a:lnTo>
                    <a:lnTo>
                      <a:pt x="9" y="11"/>
                    </a:lnTo>
                    <a:lnTo>
                      <a:pt x="19" y="6"/>
                    </a:lnTo>
                    <a:lnTo>
                      <a:pt x="40" y="0"/>
                    </a:lnTo>
                    <a:lnTo>
                      <a:pt x="51" y="0"/>
                    </a:lnTo>
                    <a:lnTo>
                      <a:pt x="75" y="3"/>
                    </a:lnTo>
                    <a:lnTo>
                      <a:pt x="83" y="11"/>
                    </a:lnTo>
                    <a:lnTo>
                      <a:pt x="95" y="12"/>
                    </a:lnTo>
                    <a:lnTo>
                      <a:pt x="95" y="16"/>
                    </a:lnTo>
                    <a:lnTo>
                      <a:pt x="102" y="17"/>
                    </a:lnTo>
                    <a:lnTo>
                      <a:pt x="105" y="21"/>
                    </a:lnTo>
                    <a:lnTo>
                      <a:pt x="114" y="2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34" name="Freeform 487"/>
              <p:cNvSpPr/>
              <p:nvPr/>
            </p:nvSpPr>
            <p:spPr>
              <a:xfrm>
                <a:off x="2082960" y="243360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7 w 8"/>
                  <a:gd name="GluePoint1Y" fmla="*/ 0 h 7"/>
                  <a:gd name="GluePoint2X" fmla="*/ 8 w 8"/>
                  <a:gd name="GluePoint2Y" fmla="*/ 7 h 7"/>
                  <a:gd name="GluePoint3X" fmla="*/ 0 w 8"/>
                  <a:gd name="GluePoint3Y" fmla="*/ 7 h 7"/>
                  <a:gd name="GluePoint4X" fmla="*/ 0 w 8"/>
                  <a:gd name="GluePoint4Y" fmla="*/ 5 h 7"/>
                  <a:gd name="GluePoint5X" fmla="*/ 2 w 8"/>
                  <a:gd name="GluePoint5Y" fmla="*/ 7 h 7"/>
                  <a:gd name="GluePoint6X" fmla="*/ 4 w 8"/>
                  <a:gd name="GluePoint6Y" fmla="*/ 0 h 7"/>
                  <a:gd name="GluePoint7X" fmla="*/ 7 w 8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7" y="0"/>
                    </a:moveTo>
                    <a:lnTo>
                      <a:pt x="8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35" name="Freeform 488"/>
              <p:cNvSpPr/>
              <p:nvPr/>
            </p:nvSpPr>
            <p:spPr>
              <a:xfrm>
                <a:off x="2193840" y="2413080"/>
                <a:ext cx="20160" cy="1872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8720"/>
                  <a:gd name="textAreaBottom" fmla="*/ 19080 h 18720"/>
                  <a:gd name="GluePoint1X" fmla="*/ 10 w 13"/>
                  <a:gd name="GluePoint1Y" fmla="*/ 5 h 12"/>
                  <a:gd name="GluePoint2X" fmla="*/ 13 w 13"/>
                  <a:gd name="GluePoint2Y" fmla="*/ 10 h 12"/>
                  <a:gd name="GluePoint3X" fmla="*/ 13 w 13"/>
                  <a:gd name="GluePoint3Y" fmla="*/ 12 h 12"/>
                  <a:gd name="GluePoint4X" fmla="*/ 11 w 13"/>
                  <a:gd name="GluePoint4Y" fmla="*/ 12 h 12"/>
                  <a:gd name="GluePoint5X" fmla="*/ 7 w 13"/>
                  <a:gd name="GluePoint5Y" fmla="*/ 5 h 12"/>
                  <a:gd name="GluePoint6X" fmla="*/ 2 w 13"/>
                  <a:gd name="GluePoint6Y" fmla="*/ 3 h 12"/>
                  <a:gd name="GluePoint7X" fmla="*/ 0 w 13"/>
                  <a:gd name="GluePoint7Y" fmla="*/ 0 h 12"/>
                  <a:gd name="GluePoint8X" fmla="*/ 3 w 13"/>
                  <a:gd name="GluePoint8Y" fmla="*/ 2 h 12"/>
                  <a:gd name="GluePoint9X" fmla="*/ 10 w 13"/>
                  <a:gd name="GluePoint9Y" fmla="*/ 5 h 1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13" h="12">
                    <a:moveTo>
                      <a:pt x="10" y="5"/>
                    </a:moveTo>
                    <a:lnTo>
                      <a:pt x="13" y="10"/>
                    </a:lnTo>
                    <a:lnTo>
                      <a:pt x="13" y="12"/>
                    </a:lnTo>
                    <a:lnTo>
                      <a:pt x="11" y="12"/>
                    </a:lnTo>
                    <a:lnTo>
                      <a:pt x="7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9360" bIns="93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36" name="Freeform 489"/>
              <p:cNvSpPr/>
              <p:nvPr/>
            </p:nvSpPr>
            <p:spPr>
              <a:xfrm>
                <a:off x="2189160" y="2525760"/>
                <a:ext cx="47160" cy="2196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1960"/>
                  <a:gd name="textAreaBottom" fmla="*/ 22320 h 21960"/>
                  <a:gd name="GluePoint1X" fmla="*/ 18 w 30"/>
                  <a:gd name="GluePoint1Y" fmla="*/ 2 h 14"/>
                  <a:gd name="GluePoint2X" fmla="*/ 22 w 30"/>
                  <a:gd name="GluePoint2Y" fmla="*/ 5 h 14"/>
                  <a:gd name="GluePoint3X" fmla="*/ 29 w 30"/>
                  <a:gd name="GluePoint3Y" fmla="*/ 5 h 14"/>
                  <a:gd name="GluePoint4X" fmla="*/ 30 w 30"/>
                  <a:gd name="GluePoint4Y" fmla="*/ 11 h 14"/>
                  <a:gd name="GluePoint5X" fmla="*/ 24 w 30"/>
                  <a:gd name="GluePoint5Y" fmla="*/ 11 h 14"/>
                  <a:gd name="GluePoint6X" fmla="*/ 18 w 30"/>
                  <a:gd name="GluePoint6Y" fmla="*/ 11 h 14"/>
                  <a:gd name="GluePoint7X" fmla="*/ 16 w 30"/>
                  <a:gd name="GluePoint7Y" fmla="*/ 14 h 14"/>
                  <a:gd name="GluePoint8X" fmla="*/ 8 w 30"/>
                  <a:gd name="GluePoint8Y" fmla="*/ 11 h 14"/>
                  <a:gd name="GluePoint9X" fmla="*/ 0 w 30"/>
                  <a:gd name="GluePoint9Y" fmla="*/ 3 h 14"/>
                  <a:gd name="GluePoint10X" fmla="*/ 6 w 30"/>
                  <a:gd name="GluePoint10Y" fmla="*/ 0 h 14"/>
                  <a:gd name="GluePoint11X" fmla="*/ 18 w 30"/>
                  <a:gd name="GluePoint11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0" h="14">
                    <a:moveTo>
                      <a:pt x="18" y="2"/>
                    </a:moveTo>
                    <a:lnTo>
                      <a:pt x="22" y="5"/>
                    </a:lnTo>
                    <a:lnTo>
                      <a:pt x="29" y="5"/>
                    </a:lnTo>
                    <a:lnTo>
                      <a:pt x="30" y="11"/>
                    </a:lnTo>
                    <a:lnTo>
                      <a:pt x="24" y="11"/>
                    </a:lnTo>
                    <a:lnTo>
                      <a:pt x="18" y="11"/>
                    </a:lnTo>
                    <a:lnTo>
                      <a:pt x="16" y="14"/>
                    </a:lnTo>
                    <a:lnTo>
                      <a:pt x="8" y="11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37" name="Freeform 490"/>
              <p:cNvSpPr/>
              <p:nvPr/>
            </p:nvSpPr>
            <p:spPr>
              <a:xfrm>
                <a:off x="2309760" y="2516040"/>
                <a:ext cx="10800" cy="432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4320"/>
                  <a:gd name="textAreaBottom" fmla="*/ 4680 h 4320"/>
                  <a:gd name="GluePoint1X" fmla="*/ 5 w 7"/>
                  <a:gd name="GluePoint1Y" fmla="*/ 0 h 3"/>
                  <a:gd name="GluePoint2X" fmla="*/ 7 w 7"/>
                  <a:gd name="GluePoint2Y" fmla="*/ 0 h 3"/>
                  <a:gd name="GluePoint3X" fmla="*/ 7 w 7"/>
                  <a:gd name="GluePoint3Y" fmla="*/ 3 h 3"/>
                  <a:gd name="GluePoint4X" fmla="*/ 2 w 7"/>
                  <a:gd name="GluePoint4Y" fmla="*/ 1 h 3"/>
                  <a:gd name="GluePoint5X" fmla="*/ 0 w 7"/>
                  <a:gd name="GluePoint5Y" fmla="*/ 0 h 3"/>
                  <a:gd name="GluePoint6X" fmla="*/ 5 w 7"/>
                  <a:gd name="GluePoint6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3">
                    <a:moveTo>
                      <a:pt x="5" y="0"/>
                    </a:moveTo>
                    <a:lnTo>
                      <a:pt x="7" y="0"/>
                    </a:lnTo>
                    <a:lnTo>
                      <a:pt x="7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38" name="Freeform 491"/>
              <p:cNvSpPr/>
              <p:nvPr/>
            </p:nvSpPr>
            <p:spPr>
              <a:xfrm>
                <a:off x="2325600" y="248292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1"/>
                  <a:gd name="GluePoint2X" fmla="*/ 1 w 1"/>
                  <a:gd name="GluePoint2Y" fmla="*/ 1 h 1"/>
                  <a:gd name="GluePoint3X" fmla="*/ 0 w 1"/>
                  <a:gd name="GluePoint3Y" fmla="*/ 1 h 1"/>
                  <a:gd name="GluePoint4X" fmla="*/ 0 w 1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39" name="Freeform 492"/>
              <p:cNvSpPr/>
              <p:nvPr/>
            </p:nvSpPr>
            <p:spPr>
              <a:xfrm>
                <a:off x="2454120" y="2529000"/>
                <a:ext cx="34560" cy="1404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4040"/>
                  <a:gd name="textAreaBottom" fmla="*/ 14400 h 14040"/>
                  <a:gd name="GluePoint1X" fmla="*/ 22 w 22"/>
                  <a:gd name="GluePoint1Y" fmla="*/ 0 h 9"/>
                  <a:gd name="GluePoint2X" fmla="*/ 22 w 22"/>
                  <a:gd name="GluePoint2Y" fmla="*/ 4 h 9"/>
                  <a:gd name="GluePoint3X" fmla="*/ 19 w 22"/>
                  <a:gd name="GluePoint3Y" fmla="*/ 8 h 9"/>
                  <a:gd name="GluePoint4X" fmla="*/ 14 w 22"/>
                  <a:gd name="GluePoint4Y" fmla="*/ 9 h 9"/>
                  <a:gd name="GluePoint5X" fmla="*/ 1 w 22"/>
                  <a:gd name="GluePoint5Y" fmla="*/ 9 h 9"/>
                  <a:gd name="GluePoint6X" fmla="*/ 0 w 22"/>
                  <a:gd name="GluePoint6Y" fmla="*/ 3 h 9"/>
                  <a:gd name="GluePoint7X" fmla="*/ 1 w 22"/>
                  <a:gd name="GluePoint7Y" fmla="*/ 0 h 9"/>
                  <a:gd name="GluePoint8X" fmla="*/ 22 w 22"/>
                  <a:gd name="GluePoint8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22" h="9">
                    <a:moveTo>
                      <a:pt x="22" y="0"/>
                    </a:moveTo>
                    <a:lnTo>
                      <a:pt x="22" y="4"/>
                    </a:lnTo>
                    <a:lnTo>
                      <a:pt x="19" y="8"/>
                    </a:lnTo>
                    <a:lnTo>
                      <a:pt x="14" y="9"/>
                    </a:lnTo>
                    <a:lnTo>
                      <a:pt x="1" y="9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40" name="Freeform 493"/>
              <p:cNvSpPr/>
              <p:nvPr/>
            </p:nvSpPr>
            <p:spPr>
              <a:xfrm>
                <a:off x="2509920" y="25304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0"/>
                  <a:gd name="GluePoint1Y" fmla="*/ 0 h 2"/>
                  <a:gd name="GluePoint2X" fmla="*/ 0 w 0"/>
                  <a:gd name="GluePoint2Y" fmla="*/ 2 h 2"/>
                  <a:gd name="GluePoint3X" fmla="*/ 0 w 0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41" name="Freeform 494"/>
              <p:cNvSpPr/>
              <p:nvPr/>
            </p:nvSpPr>
            <p:spPr>
              <a:xfrm>
                <a:off x="2511360" y="2548080"/>
                <a:ext cx="2880" cy="288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2880"/>
                  <a:gd name="textAreaBottom" fmla="*/ 3240 h 2880"/>
                  <a:gd name="GluePoint1X" fmla="*/ 0 w 2"/>
                  <a:gd name="GluePoint1Y" fmla="*/ 0 h 2"/>
                  <a:gd name="GluePoint2X" fmla="*/ 0 w 2"/>
                  <a:gd name="GluePoint2Y" fmla="*/ 2 h 2"/>
                  <a:gd name="GluePoint3X" fmla="*/ 2 w 2"/>
                  <a:gd name="GluePoint3Y" fmla="*/ 0 h 2"/>
                  <a:gd name="GluePoint4X" fmla="*/ 0 w 2"/>
                  <a:gd name="GluePoint4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42" name="Freeform 495"/>
              <p:cNvSpPr/>
              <p:nvPr/>
            </p:nvSpPr>
            <p:spPr>
              <a:xfrm>
                <a:off x="2509920" y="273204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6 w 8"/>
                  <a:gd name="GluePoint1Y" fmla="*/ 0 h 5"/>
                  <a:gd name="GluePoint2X" fmla="*/ 8 w 8"/>
                  <a:gd name="GluePoint2Y" fmla="*/ 3 h 5"/>
                  <a:gd name="GluePoint3X" fmla="*/ 5 w 8"/>
                  <a:gd name="GluePoint3Y" fmla="*/ 5 h 5"/>
                  <a:gd name="GluePoint4X" fmla="*/ 0 w 8"/>
                  <a:gd name="GluePoint4Y" fmla="*/ 3 h 5"/>
                  <a:gd name="GluePoint5X" fmla="*/ 0 w 8"/>
                  <a:gd name="GluePoint5Y" fmla="*/ 2 h 5"/>
                  <a:gd name="GluePoint6X" fmla="*/ 3 w 8"/>
                  <a:gd name="GluePoint6Y" fmla="*/ 2 h 5"/>
                  <a:gd name="GluePoint7X" fmla="*/ 6 w 8"/>
                  <a:gd name="GluePoint7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6" y="0"/>
                    </a:moveTo>
                    <a:lnTo>
                      <a:pt x="8" y="3"/>
                    </a:lnTo>
                    <a:lnTo>
                      <a:pt x="5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43" name="Freeform 496"/>
              <p:cNvSpPr/>
              <p:nvPr/>
            </p:nvSpPr>
            <p:spPr>
              <a:xfrm>
                <a:off x="2575080" y="270504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44" name="Freeform 497"/>
              <p:cNvSpPr/>
              <p:nvPr/>
            </p:nvSpPr>
            <p:spPr>
              <a:xfrm>
                <a:off x="2592360" y="2673360"/>
                <a:ext cx="1080" cy="61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6120"/>
                  <a:gd name="textAreaBottom" fmla="*/ 6480 h 6120"/>
                  <a:gd name="GluePoint1X" fmla="*/ 0 w 0"/>
                  <a:gd name="GluePoint1Y" fmla="*/ 0 h 4"/>
                  <a:gd name="GluePoint2X" fmla="*/ 0 w 0"/>
                  <a:gd name="GluePoint2Y" fmla="*/ 4 h 4"/>
                  <a:gd name="GluePoint3X" fmla="*/ 0 w 0"/>
                  <a:gd name="GluePoint3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0"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45" name="Freeform 498"/>
              <p:cNvSpPr/>
              <p:nvPr/>
            </p:nvSpPr>
            <p:spPr>
              <a:xfrm>
                <a:off x="2595600" y="2652840"/>
                <a:ext cx="1080" cy="756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7560"/>
                  <a:gd name="textAreaBottom" fmla="*/ 7920 h 7560"/>
                  <a:gd name="GluePoint1X" fmla="*/ 1 w 1"/>
                  <a:gd name="GluePoint1Y" fmla="*/ 0 h 5"/>
                  <a:gd name="GluePoint2X" fmla="*/ 0 w 1"/>
                  <a:gd name="GluePoint2Y" fmla="*/ 5 h 5"/>
                  <a:gd name="GluePoint3X" fmla="*/ 1 w 1"/>
                  <a:gd name="GluePoint3Y" fmla="*/ 5 h 5"/>
                  <a:gd name="GluePoint4X" fmla="*/ 1 w 1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5">
                    <a:moveTo>
                      <a:pt x="1" y="0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46" name="Freeform 499"/>
              <p:cNvSpPr/>
              <p:nvPr/>
            </p:nvSpPr>
            <p:spPr>
              <a:xfrm>
                <a:off x="2592360" y="2627280"/>
                <a:ext cx="7560" cy="1224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12240"/>
                  <a:gd name="textAreaBottom" fmla="*/ 12600 h 12240"/>
                  <a:gd name="GluePoint1X" fmla="*/ 0 w 5"/>
                  <a:gd name="GluePoint1Y" fmla="*/ 0 h 8"/>
                  <a:gd name="GluePoint2X" fmla="*/ 3 w 5"/>
                  <a:gd name="GluePoint2Y" fmla="*/ 2 h 8"/>
                  <a:gd name="GluePoint3X" fmla="*/ 5 w 5"/>
                  <a:gd name="GluePoint3Y" fmla="*/ 8 h 8"/>
                  <a:gd name="GluePoint4X" fmla="*/ 2 w 5"/>
                  <a:gd name="GluePoint4Y" fmla="*/ 8 h 8"/>
                  <a:gd name="GluePoint5X" fmla="*/ 0 w 5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8">
                    <a:moveTo>
                      <a:pt x="0" y="0"/>
                    </a:moveTo>
                    <a:lnTo>
                      <a:pt x="3" y="2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47" name="Freeform 500"/>
              <p:cNvSpPr/>
              <p:nvPr/>
            </p:nvSpPr>
            <p:spPr>
              <a:xfrm>
                <a:off x="2590920" y="26067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0 h 7"/>
                  <a:gd name="GluePoint2X" fmla="*/ 0 w 1"/>
                  <a:gd name="GluePoint2Y" fmla="*/ 5 h 7"/>
                  <a:gd name="GluePoint3X" fmla="*/ 1 w 1"/>
                  <a:gd name="GluePoint3Y" fmla="*/ 7 h 7"/>
                  <a:gd name="GluePoint4X" fmla="*/ 1 w 1"/>
                  <a:gd name="GluePoint4Y" fmla="*/ 2 h 7"/>
                  <a:gd name="GluePoint5X" fmla="*/ 0 w 1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0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48" name="Freeform 501"/>
              <p:cNvSpPr/>
              <p:nvPr/>
            </p:nvSpPr>
            <p:spPr>
              <a:xfrm>
                <a:off x="2579760" y="25844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7 w 10"/>
                  <a:gd name="GluePoint1Y" fmla="*/ 0 h 8"/>
                  <a:gd name="GluePoint2X" fmla="*/ 5 w 10"/>
                  <a:gd name="GluePoint2Y" fmla="*/ 2 h 8"/>
                  <a:gd name="GluePoint3X" fmla="*/ 2 w 10"/>
                  <a:gd name="GluePoint3Y" fmla="*/ 2 h 8"/>
                  <a:gd name="GluePoint4X" fmla="*/ 0 w 10"/>
                  <a:gd name="GluePoint4Y" fmla="*/ 8 h 8"/>
                  <a:gd name="GluePoint5X" fmla="*/ 3 w 10"/>
                  <a:gd name="GluePoint5Y" fmla="*/ 8 h 8"/>
                  <a:gd name="GluePoint6X" fmla="*/ 5 w 10"/>
                  <a:gd name="GluePoint6Y" fmla="*/ 5 h 8"/>
                  <a:gd name="GluePoint7X" fmla="*/ 10 w 10"/>
                  <a:gd name="GluePoint7Y" fmla="*/ 3 h 8"/>
                  <a:gd name="GluePoint8X" fmla="*/ 7 w 10"/>
                  <a:gd name="GluePoint8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7" y="0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1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49" name="Freeform 502"/>
              <p:cNvSpPr/>
              <p:nvPr/>
            </p:nvSpPr>
            <p:spPr>
              <a:xfrm>
                <a:off x="2583000" y="25639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0 h 3"/>
                  <a:gd name="GluePoint2X" fmla="*/ 0 w 1"/>
                  <a:gd name="GluePoint2Y" fmla="*/ 3 h 3"/>
                  <a:gd name="GluePoint3X" fmla="*/ 1 w 1"/>
                  <a:gd name="GluePoint3Y" fmla="*/ 2 h 3"/>
                  <a:gd name="GluePoint4X" fmla="*/ 0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50" name="Freeform 503"/>
              <p:cNvSpPr/>
              <p:nvPr/>
            </p:nvSpPr>
            <p:spPr>
              <a:xfrm>
                <a:off x="2557440" y="2556000"/>
                <a:ext cx="2880" cy="61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6120"/>
                  <a:gd name="textAreaBottom" fmla="*/ 6480 h 6120"/>
                  <a:gd name="GluePoint1X" fmla="*/ 2 w 2"/>
                  <a:gd name="GluePoint1Y" fmla="*/ 0 h 4"/>
                  <a:gd name="GluePoint2X" fmla="*/ 0 w 2"/>
                  <a:gd name="GluePoint2Y" fmla="*/ 0 h 4"/>
                  <a:gd name="GluePoint3X" fmla="*/ 2 w 2"/>
                  <a:gd name="GluePoint3Y" fmla="*/ 4 h 4"/>
                  <a:gd name="GluePoint4X" fmla="*/ 2 w 2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4">
                    <a:moveTo>
                      <a:pt x="2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51" name="Freeform 504"/>
              <p:cNvSpPr/>
              <p:nvPr/>
            </p:nvSpPr>
            <p:spPr>
              <a:xfrm>
                <a:off x="2595600" y="272736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52" name="Freeform 505"/>
              <p:cNvSpPr/>
              <p:nvPr/>
            </p:nvSpPr>
            <p:spPr>
              <a:xfrm>
                <a:off x="2567160" y="27432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15 w 15"/>
                  <a:gd name="GluePoint1Y" fmla="*/ 1 h 13"/>
                  <a:gd name="GluePoint2X" fmla="*/ 13 w 15"/>
                  <a:gd name="GluePoint2Y" fmla="*/ 5 h 13"/>
                  <a:gd name="GluePoint3X" fmla="*/ 15 w 15"/>
                  <a:gd name="GluePoint3Y" fmla="*/ 11 h 13"/>
                  <a:gd name="GluePoint4X" fmla="*/ 11 w 15"/>
                  <a:gd name="GluePoint4Y" fmla="*/ 13 h 13"/>
                  <a:gd name="GluePoint5X" fmla="*/ 0 w 15"/>
                  <a:gd name="GluePoint5Y" fmla="*/ 13 h 13"/>
                  <a:gd name="GluePoint6X" fmla="*/ 7 w 15"/>
                  <a:gd name="GluePoint6Y" fmla="*/ 8 h 13"/>
                  <a:gd name="GluePoint7X" fmla="*/ 7 w 15"/>
                  <a:gd name="GluePoint7Y" fmla="*/ 3 h 13"/>
                  <a:gd name="GluePoint8X" fmla="*/ 5 w 15"/>
                  <a:gd name="GluePoint8Y" fmla="*/ 1 h 13"/>
                  <a:gd name="GluePoint9X" fmla="*/ 15 w 15"/>
                  <a:gd name="GluePoint9Y" fmla="*/ 0 h 13"/>
                  <a:gd name="GluePoint10X" fmla="*/ 15 w 15"/>
                  <a:gd name="GluePoint10Y" fmla="*/ 1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15" y="1"/>
                    </a:moveTo>
                    <a:lnTo>
                      <a:pt x="13" y="5"/>
                    </a:lnTo>
                    <a:lnTo>
                      <a:pt x="15" y="11"/>
                    </a:lnTo>
                    <a:lnTo>
                      <a:pt x="11" y="13"/>
                    </a:lnTo>
                    <a:lnTo>
                      <a:pt x="0" y="13"/>
                    </a:lnTo>
                    <a:lnTo>
                      <a:pt x="7" y="8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53" name="Freeform 506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54" name="Freeform 507"/>
              <p:cNvSpPr/>
              <p:nvPr/>
            </p:nvSpPr>
            <p:spPr>
              <a:xfrm>
                <a:off x="2077920" y="2828880"/>
                <a:ext cx="4320" cy="108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0800"/>
                  <a:gd name="textAreaBottom" fmla="*/ 11160 h 10800"/>
                  <a:gd name="GluePoint1X" fmla="*/ 2 w 3"/>
                  <a:gd name="GluePoint1Y" fmla="*/ 0 h 7"/>
                  <a:gd name="GluePoint2X" fmla="*/ 0 w 3"/>
                  <a:gd name="GluePoint2Y" fmla="*/ 5 h 7"/>
                  <a:gd name="GluePoint3X" fmla="*/ 3 w 3"/>
                  <a:gd name="GluePoint3Y" fmla="*/ 7 h 7"/>
                  <a:gd name="GluePoint4X" fmla="*/ 3 w 3"/>
                  <a:gd name="GluePoint4Y" fmla="*/ 0 h 7"/>
                  <a:gd name="GluePoint5X" fmla="*/ 2 w 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7">
                    <a:moveTo>
                      <a:pt x="2" y="0"/>
                    </a:moveTo>
                    <a:lnTo>
                      <a:pt x="0" y="5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55" name="Freeform 508"/>
              <p:cNvSpPr/>
              <p:nvPr/>
            </p:nvSpPr>
            <p:spPr>
              <a:xfrm>
                <a:off x="1987560" y="247032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2 w 5"/>
                  <a:gd name="GluePoint2Y" fmla="*/ 0 h 4"/>
                  <a:gd name="GluePoint3X" fmla="*/ 0 w 5"/>
                  <a:gd name="GluePoint3Y" fmla="*/ 4 h 4"/>
                  <a:gd name="GluePoint4X" fmla="*/ 5 w 5"/>
                  <a:gd name="GluePoint4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56" name="Freeform 509"/>
              <p:cNvSpPr/>
              <p:nvPr/>
            </p:nvSpPr>
            <p:spPr>
              <a:xfrm>
                <a:off x="2841480" y="303048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2 w 10"/>
                  <a:gd name="GluePoint1Y" fmla="*/ 0 h 8"/>
                  <a:gd name="GluePoint2X" fmla="*/ 0 w 10"/>
                  <a:gd name="GluePoint2Y" fmla="*/ 4 h 8"/>
                  <a:gd name="GluePoint3X" fmla="*/ 2 w 10"/>
                  <a:gd name="GluePoint3Y" fmla="*/ 7 h 8"/>
                  <a:gd name="GluePoint4X" fmla="*/ 8 w 10"/>
                  <a:gd name="GluePoint4Y" fmla="*/ 8 h 8"/>
                  <a:gd name="GluePoint5X" fmla="*/ 10 w 10"/>
                  <a:gd name="GluePoint5Y" fmla="*/ 7 h 8"/>
                  <a:gd name="GluePoint6X" fmla="*/ 2 w 10"/>
                  <a:gd name="GluePoint6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2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8" y="8"/>
                    </a:lnTo>
                    <a:lnTo>
                      <a:pt x="10" y="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57" name="Freeform 510"/>
              <p:cNvSpPr/>
              <p:nvPr/>
            </p:nvSpPr>
            <p:spPr>
              <a:xfrm>
                <a:off x="2857680" y="304308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4 h 4"/>
                  <a:gd name="GluePoint2X" fmla="*/ 0 w 5"/>
                  <a:gd name="GluePoint2Y" fmla="*/ 4 h 4"/>
                  <a:gd name="GluePoint3X" fmla="*/ 3 w 5"/>
                  <a:gd name="GluePoint3Y" fmla="*/ 0 h 4"/>
                  <a:gd name="GluePoint4X" fmla="*/ 5 w 5"/>
                  <a:gd name="GluePoint4Y" fmla="*/ 0 h 4"/>
                  <a:gd name="GluePoint5X" fmla="*/ 5 w 5"/>
                  <a:gd name="GluePoint5Y" fmla="*/ 4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4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58" name="Freeform 511"/>
              <p:cNvSpPr/>
              <p:nvPr/>
            </p:nvSpPr>
            <p:spPr>
              <a:xfrm>
                <a:off x="2836800" y="3049560"/>
                <a:ext cx="53640" cy="45720"/>
              </a:xfrm>
              <a:custGeom>
                <a:avLst/>
                <a:gdLst>
                  <a:gd name="textAreaLeft" fmla="*/ 0 w 53640"/>
                  <a:gd name="textAreaRight" fmla="*/ 54000 w 53640"/>
                  <a:gd name="textAreaTop" fmla="*/ 0 h 45720"/>
                  <a:gd name="textAreaBottom" fmla="*/ 46080 h 45720"/>
                  <a:gd name="GluePoint1X" fmla="*/ 34 w 34"/>
                  <a:gd name="GluePoint1Y" fmla="*/ 3 h 29"/>
                  <a:gd name="GluePoint2X" fmla="*/ 32 w 34"/>
                  <a:gd name="GluePoint2Y" fmla="*/ 13 h 29"/>
                  <a:gd name="GluePoint3X" fmla="*/ 24 w 34"/>
                  <a:gd name="GluePoint3Y" fmla="*/ 24 h 29"/>
                  <a:gd name="GluePoint4X" fmla="*/ 11 w 34"/>
                  <a:gd name="GluePoint4Y" fmla="*/ 29 h 29"/>
                  <a:gd name="GluePoint5X" fmla="*/ 5 w 34"/>
                  <a:gd name="GluePoint5Y" fmla="*/ 29 h 29"/>
                  <a:gd name="GluePoint6X" fmla="*/ 2 w 34"/>
                  <a:gd name="GluePoint6Y" fmla="*/ 25 h 29"/>
                  <a:gd name="GluePoint7X" fmla="*/ 0 w 34"/>
                  <a:gd name="GluePoint7Y" fmla="*/ 5 h 29"/>
                  <a:gd name="GluePoint8X" fmla="*/ 5 w 34"/>
                  <a:gd name="GluePoint8Y" fmla="*/ 1 h 29"/>
                  <a:gd name="GluePoint9X" fmla="*/ 18 w 34"/>
                  <a:gd name="GluePoint9Y" fmla="*/ 1 h 29"/>
                  <a:gd name="GluePoint10X" fmla="*/ 27 w 34"/>
                  <a:gd name="GluePoint10Y" fmla="*/ 0 h 29"/>
                  <a:gd name="GluePoint11X" fmla="*/ 34 w 34"/>
                  <a:gd name="GluePoint11Y" fmla="*/ 3 h 2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4" h="29">
                    <a:moveTo>
                      <a:pt x="34" y="3"/>
                    </a:moveTo>
                    <a:lnTo>
                      <a:pt x="32" y="13"/>
                    </a:lnTo>
                    <a:lnTo>
                      <a:pt x="24" y="24"/>
                    </a:lnTo>
                    <a:lnTo>
                      <a:pt x="11" y="29"/>
                    </a:lnTo>
                    <a:lnTo>
                      <a:pt x="5" y="29"/>
                    </a:lnTo>
                    <a:lnTo>
                      <a:pt x="2" y="25"/>
                    </a:lnTo>
                    <a:lnTo>
                      <a:pt x="0" y="5"/>
                    </a:lnTo>
                    <a:lnTo>
                      <a:pt x="5" y="1"/>
                    </a:lnTo>
                    <a:lnTo>
                      <a:pt x="18" y="1"/>
                    </a:lnTo>
                    <a:lnTo>
                      <a:pt x="27" y="0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3040" bIns="23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59" name="Freeform 512"/>
              <p:cNvSpPr/>
              <p:nvPr/>
            </p:nvSpPr>
            <p:spPr>
              <a:xfrm>
                <a:off x="2824200" y="3046320"/>
                <a:ext cx="12240" cy="1728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7280"/>
                  <a:gd name="textAreaBottom" fmla="*/ 17640 h 17280"/>
                  <a:gd name="GluePoint1X" fmla="*/ 8 w 8"/>
                  <a:gd name="GluePoint1Y" fmla="*/ 5 h 11"/>
                  <a:gd name="GluePoint2X" fmla="*/ 3 w 8"/>
                  <a:gd name="GluePoint2Y" fmla="*/ 11 h 11"/>
                  <a:gd name="GluePoint3X" fmla="*/ 2 w 8"/>
                  <a:gd name="GluePoint3Y" fmla="*/ 11 h 11"/>
                  <a:gd name="GluePoint4X" fmla="*/ 0 w 8"/>
                  <a:gd name="GluePoint4Y" fmla="*/ 8 h 11"/>
                  <a:gd name="GluePoint5X" fmla="*/ 3 w 8"/>
                  <a:gd name="GluePoint5Y" fmla="*/ 2 h 11"/>
                  <a:gd name="GluePoint6X" fmla="*/ 8 w 8"/>
                  <a:gd name="GluePoint6Y" fmla="*/ 0 h 11"/>
                  <a:gd name="GluePoint7X" fmla="*/ 5 w 8"/>
                  <a:gd name="GluePoint7Y" fmla="*/ 3 h 11"/>
                  <a:gd name="GluePoint8X" fmla="*/ 8 w 8"/>
                  <a:gd name="GluePoint8Y" fmla="*/ 3 h 11"/>
                  <a:gd name="GluePoint9X" fmla="*/ 8 w 8"/>
                  <a:gd name="GluePoint9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8" h="11">
                    <a:moveTo>
                      <a:pt x="8" y="5"/>
                    </a:moveTo>
                    <a:lnTo>
                      <a:pt x="3" y="11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60" name="Freeform 513"/>
              <p:cNvSpPr/>
              <p:nvPr/>
            </p:nvSpPr>
            <p:spPr>
              <a:xfrm>
                <a:off x="2840040" y="304308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1 w 3"/>
                  <a:gd name="GluePoint1Y" fmla="*/ 0 h 2"/>
                  <a:gd name="GluePoint2X" fmla="*/ 3 w 3"/>
                  <a:gd name="GluePoint2Y" fmla="*/ 2 h 2"/>
                  <a:gd name="GluePoint3X" fmla="*/ 1 w 3"/>
                  <a:gd name="GluePoint3Y" fmla="*/ 2 h 2"/>
                  <a:gd name="GluePoint4X" fmla="*/ 0 w 3"/>
                  <a:gd name="GluePoint4Y" fmla="*/ 0 h 2"/>
                  <a:gd name="GluePoint5X" fmla="*/ 1 w 3"/>
                  <a:gd name="GluePoint5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1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61" name="Freeform 514"/>
              <p:cNvSpPr/>
              <p:nvPr/>
            </p:nvSpPr>
            <p:spPr>
              <a:xfrm>
                <a:off x="4446720" y="1841400"/>
                <a:ext cx="29880" cy="1548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5480"/>
                  <a:gd name="textAreaBottom" fmla="*/ 15840 h 15480"/>
                  <a:gd name="GluePoint1X" fmla="*/ 6 w 19"/>
                  <a:gd name="GluePoint1Y" fmla="*/ 3 h 10"/>
                  <a:gd name="GluePoint2X" fmla="*/ 4 w 19"/>
                  <a:gd name="GluePoint2Y" fmla="*/ 3 h 10"/>
                  <a:gd name="GluePoint3X" fmla="*/ 3 w 19"/>
                  <a:gd name="GluePoint3Y" fmla="*/ 2 h 10"/>
                  <a:gd name="GluePoint4X" fmla="*/ 0 w 19"/>
                  <a:gd name="GluePoint4Y" fmla="*/ 0 h 10"/>
                  <a:gd name="GluePoint5X" fmla="*/ 0 w 19"/>
                  <a:gd name="GluePoint5Y" fmla="*/ 2 h 10"/>
                  <a:gd name="GluePoint6X" fmla="*/ 3 w 19"/>
                  <a:gd name="GluePoint6Y" fmla="*/ 2 h 10"/>
                  <a:gd name="GluePoint7X" fmla="*/ 7 w 19"/>
                  <a:gd name="GluePoint7Y" fmla="*/ 5 h 10"/>
                  <a:gd name="GluePoint8X" fmla="*/ 11 w 19"/>
                  <a:gd name="GluePoint8Y" fmla="*/ 5 h 10"/>
                  <a:gd name="GluePoint9X" fmla="*/ 19 w 19"/>
                  <a:gd name="GluePoint9Y" fmla="*/ 10 h 10"/>
                  <a:gd name="GluePoint10X" fmla="*/ 19 w 19"/>
                  <a:gd name="GluePoint10Y" fmla="*/ 10 h 10"/>
                  <a:gd name="GluePoint11X" fmla="*/ 19 w 19"/>
                  <a:gd name="GluePoint11Y" fmla="*/ 8 h 10"/>
                  <a:gd name="GluePoint12X" fmla="*/ 19 w 19"/>
                  <a:gd name="GluePoint12Y" fmla="*/ 8 h 10"/>
                  <a:gd name="GluePoint13X" fmla="*/ 19 w 19"/>
                  <a:gd name="GluePoint13Y" fmla="*/ 8 h 10"/>
                  <a:gd name="GluePoint14X" fmla="*/ 15 w 19"/>
                  <a:gd name="GluePoint14Y" fmla="*/ 6 h 10"/>
                  <a:gd name="GluePoint15X" fmla="*/ 14 w 19"/>
                  <a:gd name="GluePoint15Y" fmla="*/ 5 h 10"/>
                  <a:gd name="GluePoint16X" fmla="*/ 12 w 19"/>
                  <a:gd name="GluePoint16Y" fmla="*/ 5 h 10"/>
                  <a:gd name="GluePoint17X" fmla="*/ 9 w 19"/>
                  <a:gd name="GluePoint17Y" fmla="*/ 3 h 10"/>
                  <a:gd name="GluePoint18X" fmla="*/ 9 w 19"/>
                  <a:gd name="GluePoint18Y" fmla="*/ 2 h 10"/>
                  <a:gd name="GluePoint19X" fmla="*/ 7 w 19"/>
                  <a:gd name="GluePoint19Y" fmla="*/ 2 h 10"/>
                  <a:gd name="GluePoint20X" fmla="*/ 6 w 19"/>
                  <a:gd name="GluePoint20Y" fmla="*/ 3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19" h="10">
                    <a:moveTo>
                      <a:pt x="6" y="3"/>
                    </a:moveTo>
                    <a:lnTo>
                      <a:pt x="4" y="3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5" y="6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62" name="Freeform 515"/>
              <p:cNvSpPr/>
              <p:nvPr/>
            </p:nvSpPr>
            <p:spPr>
              <a:xfrm>
                <a:off x="2413080" y="1895400"/>
                <a:ext cx="48960" cy="1404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14040"/>
                  <a:gd name="textAreaBottom" fmla="*/ 14400 h 14040"/>
                  <a:gd name="GluePoint1X" fmla="*/ 27 w 31"/>
                  <a:gd name="GluePoint1Y" fmla="*/ 0 h 9"/>
                  <a:gd name="GluePoint2X" fmla="*/ 27 w 31"/>
                  <a:gd name="GluePoint2Y" fmla="*/ 0 h 9"/>
                  <a:gd name="GluePoint3X" fmla="*/ 21 w 31"/>
                  <a:gd name="GluePoint3Y" fmla="*/ 3 h 9"/>
                  <a:gd name="GluePoint4X" fmla="*/ 5 w 31"/>
                  <a:gd name="GluePoint4Y" fmla="*/ 5 h 9"/>
                  <a:gd name="GluePoint5X" fmla="*/ 2 w 31"/>
                  <a:gd name="GluePoint5Y" fmla="*/ 8 h 9"/>
                  <a:gd name="GluePoint6X" fmla="*/ 0 w 31"/>
                  <a:gd name="GluePoint6Y" fmla="*/ 9 h 9"/>
                  <a:gd name="GluePoint7X" fmla="*/ 4 w 31"/>
                  <a:gd name="GluePoint7Y" fmla="*/ 9 h 9"/>
                  <a:gd name="GluePoint8X" fmla="*/ 27 w 31"/>
                  <a:gd name="GluePoint8Y" fmla="*/ 3 h 9"/>
                  <a:gd name="GluePoint9X" fmla="*/ 31 w 31"/>
                  <a:gd name="GluePoint9Y" fmla="*/ 1 h 9"/>
                  <a:gd name="GluePoint10X" fmla="*/ 31 w 31"/>
                  <a:gd name="GluePoint10Y" fmla="*/ 1 h 9"/>
                  <a:gd name="GluePoint11X" fmla="*/ 27 w 31"/>
                  <a:gd name="GluePoint11Y" fmla="*/ 1 h 9"/>
                  <a:gd name="GluePoint12X" fmla="*/ 24 w 31"/>
                  <a:gd name="GluePoint12Y" fmla="*/ 3 h 9"/>
                  <a:gd name="GluePoint13X" fmla="*/ 27 w 31"/>
                  <a:gd name="GluePoint13Y" fmla="*/ 0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31" h="9">
                    <a:moveTo>
                      <a:pt x="27" y="0"/>
                    </a:moveTo>
                    <a:lnTo>
                      <a:pt x="27" y="0"/>
                    </a:lnTo>
                    <a:lnTo>
                      <a:pt x="21" y="3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27" y="3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27" y="1"/>
                    </a:lnTo>
                    <a:lnTo>
                      <a:pt x="24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63" name="Freeform 516"/>
              <p:cNvSpPr/>
              <p:nvPr/>
            </p:nvSpPr>
            <p:spPr>
              <a:xfrm>
                <a:off x="2370240" y="1568520"/>
                <a:ext cx="23400" cy="1224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2240"/>
                  <a:gd name="textAreaBottom" fmla="*/ 12600 h 12240"/>
                  <a:gd name="GluePoint1X" fmla="*/ 2 w 15"/>
                  <a:gd name="GluePoint1Y" fmla="*/ 2 h 8"/>
                  <a:gd name="GluePoint2X" fmla="*/ 10 w 15"/>
                  <a:gd name="GluePoint2Y" fmla="*/ 0 h 8"/>
                  <a:gd name="GluePoint3X" fmla="*/ 15 w 15"/>
                  <a:gd name="GluePoint3Y" fmla="*/ 2 h 8"/>
                  <a:gd name="GluePoint4X" fmla="*/ 15 w 15"/>
                  <a:gd name="GluePoint4Y" fmla="*/ 8 h 8"/>
                  <a:gd name="GluePoint5X" fmla="*/ 12 w 15"/>
                  <a:gd name="GluePoint5Y" fmla="*/ 8 h 8"/>
                  <a:gd name="GluePoint6X" fmla="*/ 7 w 15"/>
                  <a:gd name="GluePoint6Y" fmla="*/ 5 h 8"/>
                  <a:gd name="GluePoint7X" fmla="*/ 0 w 15"/>
                  <a:gd name="GluePoint7Y" fmla="*/ 3 h 8"/>
                  <a:gd name="GluePoint8X" fmla="*/ 2 w 15"/>
                  <a:gd name="GluePoint8Y" fmla="*/ 2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5" h="8">
                    <a:moveTo>
                      <a:pt x="2" y="2"/>
                    </a:moveTo>
                    <a:lnTo>
                      <a:pt x="10" y="0"/>
                    </a:lnTo>
                    <a:lnTo>
                      <a:pt x="15" y="2"/>
                    </a:lnTo>
                    <a:lnTo>
                      <a:pt x="15" y="8"/>
                    </a:lnTo>
                    <a:lnTo>
                      <a:pt x="12" y="8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64" name="Freeform 517"/>
              <p:cNvSpPr/>
              <p:nvPr/>
            </p:nvSpPr>
            <p:spPr>
              <a:xfrm>
                <a:off x="2706840" y="1655640"/>
                <a:ext cx="48960" cy="21960"/>
              </a:xfrm>
              <a:custGeom>
                <a:avLst/>
                <a:gdLst>
                  <a:gd name="textAreaLeft" fmla="*/ 0 w 48960"/>
                  <a:gd name="textAreaRight" fmla="*/ 49320 w 48960"/>
                  <a:gd name="textAreaTop" fmla="*/ 0 h 21960"/>
                  <a:gd name="textAreaBottom" fmla="*/ 22320 h 21960"/>
                  <a:gd name="GluePoint1X" fmla="*/ 6 w 31"/>
                  <a:gd name="GluePoint1Y" fmla="*/ 0 h 14"/>
                  <a:gd name="GluePoint2X" fmla="*/ 22 w 31"/>
                  <a:gd name="GluePoint2Y" fmla="*/ 4 h 14"/>
                  <a:gd name="GluePoint3X" fmla="*/ 27 w 31"/>
                  <a:gd name="GluePoint3Y" fmla="*/ 8 h 14"/>
                  <a:gd name="GluePoint4X" fmla="*/ 30 w 31"/>
                  <a:gd name="GluePoint4Y" fmla="*/ 9 h 14"/>
                  <a:gd name="GluePoint5X" fmla="*/ 31 w 31"/>
                  <a:gd name="GluePoint5Y" fmla="*/ 13 h 14"/>
                  <a:gd name="GluePoint6X" fmla="*/ 23 w 31"/>
                  <a:gd name="GluePoint6Y" fmla="*/ 14 h 14"/>
                  <a:gd name="GluePoint7X" fmla="*/ 9 w 31"/>
                  <a:gd name="GluePoint7Y" fmla="*/ 9 h 14"/>
                  <a:gd name="GluePoint8X" fmla="*/ 8 w 31"/>
                  <a:gd name="GluePoint8Y" fmla="*/ 6 h 14"/>
                  <a:gd name="GluePoint9X" fmla="*/ 0 w 31"/>
                  <a:gd name="GluePoint9Y" fmla="*/ 1 h 14"/>
                  <a:gd name="GluePoint10X" fmla="*/ 0 w 31"/>
                  <a:gd name="GluePoint10Y" fmla="*/ 0 h 14"/>
                  <a:gd name="GluePoint11X" fmla="*/ 6 w 31"/>
                  <a:gd name="GluePoint11Y" fmla="*/ 0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</a:cxnLst>
                <a:rect l="textAreaLeft" t="textAreaTop" r="textAreaRight" b="textAreaBottom"/>
                <a:pathLst>
                  <a:path w="31" h="14">
                    <a:moveTo>
                      <a:pt x="6" y="0"/>
                    </a:moveTo>
                    <a:lnTo>
                      <a:pt x="22" y="4"/>
                    </a:lnTo>
                    <a:lnTo>
                      <a:pt x="27" y="8"/>
                    </a:lnTo>
                    <a:lnTo>
                      <a:pt x="30" y="9"/>
                    </a:lnTo>
                    <a:lnTo>
                      <a:pt x="31" y="13"/>
                    </a:lnTo>
                    <a:lnTo>
                      <a:pt x="23" y="14"/>
                    </a:lnTo>
                    <a:lnTo>
                      <a:pt x="9" y="9"/>
                    </a:lnTo>
                    <a:lnTo>
                      <a:pt x="8" y="6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65" name="Freeform 518"/>
              <p:cNvSpPr/>
              <p:nvPr/>
            </p:nvSpPr>
            <p:spPr>
              <a:xfrm>
                <a:off x="2678040" y="1731960"/>
                <a:ext cx="47160" cy="29880"/>
              </a:xfrm>
              <a:custGeom>
                <a:avLst/>
                <a:gdLst>
                  <a:gd name="textAreaLeft" fmla="*/ 0 w 47160"/>
                  <a:gd name="textAreaRight" fmla="*/ 47520 w 47160"/>
                  <a:gd name="textAreaTop" fmla="*/ 0 h 29880"/>
                  <a:gd name="textAreaBottom" fmla="*/ 30240 h 29880"/>
                  <a:gd name="GluePoint1X" fmla="*/ 7 w 30"/>
                  <a:gd name="GluePoint1Y" fmla="*/ 3 h 19"/>
                  <a:gd name="GluePoint2X" fmla="*/ 5 w 30"/>
                  <a:gd name="GluePoint2Y" fmla="*/ 5 h 19"/>
                  <a:gd name="GluePoint3X" fmla="*/ 8 w 30"/>
                  <a:gd name="GluePoint3Y" fmla="*/ 10 h 19"/>
                  <a:gd name="GluePoint4X" fmla="*/ 11 w 30"/>
                  <a:gd name="GluePoint4Y" fmla="*/ 10 h 19"/>
                  <a:gd name="GluePoint5X" fmla="*/ 18 w 30"/>
                  <a:gd name="GluePoint5Y" fmla="*/ 11 h 19"/>
                  <a:gd name="GluePoint6X" fmla="*/ 30 w 30"/>
                  <a:gd name="GluePoint6Y" fmla="*/ 11 h 19"/>
                  <a:gd name="GluePoint7X" fmla="*/ 30 w 30"/>
                  <a:gd name="GluePoint7Y" fmla="*/ 13 h 19"/>
                  <a:gd name="GluePoint8X" fmla="*/ 24 w 30"/>
                  <a:gd name="GluePoint8Y" fmla="*/ 14 h 19"/>
                  <a:gd name="GluePoint9X" fmla="*/ 22 w 30"/>
                  <a:gd name="GluePoint9Y" fmla="*/ 18 h 19"/>
                  <a:gd name="GluePoint10X" fmla="*/ 21 w 30"/>
                  <a:gd name="GluePoint10Y" fmla="*/ 19 h 19"/>
                  <a:gd name="GluePoint11X" fmla="*/ 18 w 30"/>
                  <a:gd name="GluePoint11Y" fmla="*/ 18 h 19"/>
                  <a:gd name="GluePoint12X" fmla="*/ 16 w 30"/>
                  <a:gd name="GluePoint12Y" fmla="*/ 14 h 19"/>
                  <a:gd name="GluePoint13X" fmla="*/ 13 w 30"/>
                  <a:gd name="GluePoint13Y" fmla="*/ 16 h 19"/>
                  <a:gd name="GluePoint14X" fmla="*/ 5 w 30"/>
                  <a:gd name="GluePoint14Y" fmla="*/ 11 h 19"/>
                  <a:gd name="GluePoint15X" fmla="*/ 3 w 30"/>
                  <a:gd name="GluePoint15Y" fmla="*/ 10 h 19"/>
                  <a:gd name="GluePoint16X" fmla="*/ 3 w 30"/>
                  <a:gd name="GluePoint16Y" fmla="*/ 8 h 19"/>
                  <a:gd name="GluePoint17X" fmla="*/ 0 w 30"/>
                  <a:gd name="GluePoint17Y" fmla="*/ 6 h 19"/>
                  <a:gd name="GluePoint18X" fmla="*/ 2 w 30"/>
                  <a:gd name="GluePoint18Y" fmla="*/ 5 h 19"/>
                  <a:gd name="GluePoint19X" fmla="*/ 8 w 30"/>
                  <a:gd name="GluePoint19Y" fmla="*/ 0 h 19"/>
                  <a:gd name="GluePoint20X" fmla="*/ 7 w 30"/>
                  <a:gd name="GluePoint20Y" fmla="*/ 3 h 1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30" h="19">
                    <a:moveTo>
                      <a:pt x="7" y="3"/>
                    </a:moveTo>
                    <a:lnTo>
                      <a:pt x="5" y="5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8" y="11"/>
                    </a:lnTo>
                    <a:lnTo>
                      <a:pt x="30" y="11"/>
                    </a:lnTo>
                    <a:lnTo>
                      <a:pt x="30" y="13"/>
                    </a:lnTo>
                    <a:lnTo>
                      <a:pt x="24" y="14"/>
                    </a:lnTo>
                    <a:lnTo>
                      <a:pt x="22" y="18"/>
                    </a:lnTo>
                    <a:lnTo>
                      <a:pt x="21" y="19"/>
                    </a:lnTo>
                    <a:lnTo>
                      <a:pt x="18" y="18"/>
                    </a:lnTo>
                    <a:lnTo>
                      <a:pt x="16" y="14"/>
                    </a:lnTo>
                    <a:lnTo>
                      <a:pt x="13" y="16"/>
                    </a:lnTo>
                    <a:lnTo>
                      <a:pt x="5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8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120" bIns="15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66" name="Freeform 519"/>
              <p:cNvSpPr/>
              <p:nvPr/>
            </p:nvSpPr>
            <p:spPr>
              <a:xfrm>
                <a:off x="2733840" y="1733400"/>
                <a:ext cx="37800" cy="39240"/>
              </a:xfrm>
              <a:custGeom>
                <a:avLst/>
                <a:gdLst>
                  <a:gd name="textAreaLeft" fmla="*/ 0 w 37800"/>
                  <a:gd name="textAreaRight" fmla="*/ 38160 w 37800"/>
                  <a:gd name="textAreaTop" fmla="*/ 0 h 39240"/>
                  <a:gd name="textAreaBottom" fmla="*/ 39600 h 39240"/>
                  <a:gd name="GluePoint1X" fmla="*/ 18 w 24"/>
                  <a:gd name="GluePoint1Y" fmla="*/ 0 h 25"/>
                  <a:gd name="GluePoint2X" fmla="*/ 18 w 24"/>
                  <a:gd name="GluePoint2Y" fmla="*/ 0 h 25"/>
                  <a:gd name="GluePoint3X" fmla="*/ 18 w 24"/>
                  <a:gd name="GluePoint3Y" fmla="*/ 2 h 25"/>
                  <a:gd name="GluePoint4X" fmla="*/ 3 w 24"/>
                  <a:gd name="GluePoint4Y" fmla="*/ 15 h 25"/>
                  <a:gd name="GluePoint5X" fmla="*/ 0 w 24"/>
                  <a:gd name="GluePoint5Y" fmla="*/ 21 h 25"/>
                  <a:gd name="GluePoint6X" fmla="*/ 2 w 24"/>
                  <a:gd name="GluePoint6Y" fmla="*/ 25 h 25"/>
                  <a:gd name="GluePoint7X" fmla="*/ 13 w 24"/>
                  <a:gd name="GluePoint7Y" fmla="*/ 25 h 25"/>
                  <a:gd name="GluePoint8X" fmla="*/ 24 w 24"/>
                  <a:gd name="GluePoint8Y" fmla="*/ 18 h 25"/>
                  <a:gd name="GluePoint9X" fmla="*/ 22 w 24"/>
                  <a:gd name="GluePoint9Y" fmla="*/ 17 h 25"/>
                  <a:gd name="GluePoint10X" fmla="*/ 24 w 24"/>
                  <a:gd name="GluePoint10Y" fmla="*/ 13 h 25"/>
                  <a:gd name="GluePoint11X" fmla="*/ 22 w 24"/>
                  <a:gd name="GluePoint11Y" fmla="*/ 13 h 25"/>
                  <a:gd name="GluePoint12X" fmla="*/ 19 w 24"/>
                  <a:gd name="GluePoint12Y" fmla="*/ 15 h 25"/>
                  <a:gd name="GluePoint13X" fmla="*/ 19 w 24"/>
                  <a:gd name="GluePoint13Y" fmla="*/ 13 h 25"/>
                  <a:gd name="GluePoint14X" fmla="*/ 13 w 24"/>
                  <a:gd name="GluePoint14Y" fmla="*/ 15 h 25"/>
                  <a:gd name="GluePoint15X" fmla="*/ 16 w 24"/>
                  <a:gd name="GluePoint15Y" fmla="*/ 12 h 25"/>
                  <a:gd name="GluePoint16X" fmla="*/ 16 w 24"/>
                  <a:gd name="GluePoint16Y" fmla="*/ 12 h 25"/>
                  <a:gd name="GluePoint17X" fmla="*/ 21 w 24"/>
                  <a:gd name="GluePoint17Y" fmla="*/ 4 h 25"/>
                  <a:gd name="GluePoint18X" fmla="*/ 21 w 24"/>
                  <a:gd name="GluePoint18Y" fmla="*/ 0 h 25"/>
                  <a:gd name="GluePoint19X" fmla="*/ 18 w 24"/>
                  <a:gd name="GluePoint19Y" fmla="*/ 0 h 2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</a:cxnLst>
                <a:rect l="textAreaLeft" t="textAreaTop" r="textAreaRight" b="textAreaBottom"/>
                <a:pathLst>
                  <a:path w="24" h="25">
                    <a:moveTo>
                      <a:pt x="18" y="0"/>
                    </a:moveTo>
                    <a:lnTo>
                      <a:pt x="18" y="0"/>
                    </a:lnTo>
                    <a:lnTo>
                      <a:pt x="18" y="2"/>
                    </a:lnTo>
                    <a:lnTo>
                      <a:pt x="3" y="15"/>
                    </a:lnTo>
                    <a:lnTo>
                      <a:pt x="0" y="21"/>
                    </a:lnTo>
                    <a:lnTo>
                      <a:pt x="2" y="25"/>
                    </a:lnTo>
                    <a:lnTo>
                      <a:pt x="13" y="25"/>
                    </a:lnTo>
                    <a:lnTo>
                      <a:pt x="24" y="18"/>
                    </a:lnTo>
                    <a:lnTo>
                      <a:pt x="22" y="17"/>
                    </a:lnTo>
                    <a:lnTo>
                      <a:pt x="24" y="13"/>
                    </a:lnTo>
                    <a:lnTo>
                      <a:pt x="22" y="13"/>
                    </a:lnTo>
                    <a:lnTo>
                      <a:pt x="19" y="15"/>
                    </a:lnTo>
                    <a:lnTo>
                      <a:pt x="19" y="13"/>
                    </a:lnTo>
                    <a:lnTo>
                      <a:pt x="13" y="15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9800" bIns="198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67" name="Freeform 520"/>
              <p:cNvSpPr/>
              <p:nvPr/>
            </p:nvSpPr>
            <p:spPr>
              <a:xfrm>
                <a:off x="2793960" y="1609560"/>
                <a:ext cx="144000" cy="134640"/>
              </a:xfrm>
              <a:custGeom>
                <a:avLst/>
                <a:gdLst>
                  <a:gd name="textAreaLeft" fmla="*/ 0 w 144000"/>
                  <a:gd name="textAreaRight" fmla="*/ 144360 w 144000"/>
                  <a:gd name="textAreaTop" fmla="*/ 0 h 134640"/>
                  <a:gd name="textAreaBottom" fmla="*/ 135000 h 134640"/>
                  <a:gd name="GluePoint1X" fmla="*/ 88 w 91"/>
                  <a:gd name="GluePoint1Y" fmla="*/ 38 h 85"/>
                  <a:gd name="GluePoint2X" fmla="*/ 76 w 91"/>
                  <a:gd name="GluePoint2Y" fmla="*/ 38 h 85"/>
                  <a:gd name="GluePoint3X" fmla="*/ 62 w 91"/>
                  <a:gd name="GluePoint3Y" fmla="*/ 40 h 85"/>
                  <a:gd name="GluePoint4X" fmla="*/ 62 w 91"/>
                  <a:gd name="GluePoint4Y" fmla="*/ 37 h 85"/>
                  <a:gd name="GluePoint5X" fmla="*/ 57 w 91"/>
                  <a:gd name="GluePoint5Y" fmla="*/ 33 h 85"/>
                  <a:gd name="GluePoint6X" fmla="*/ 64 w 91"/>
                  <a:gd name="GluePoint6Y" fmla="*/ 29 h 85"/>
                  <a:gd name="GluePoint7X" fmla="*/ 57 w 91"/>
                  <a:gd name="GluePoint7Y" fmla="*/ 25 h 85"/>
                  <a:gd name="GluePoint8X" fmla="*/ 46 w 91"/>
                  <a:gd name="GluePoint8Y" fmla="*/ 33 h 85"/>
                  <a:gd name="GluePoint9X" fmla="*/ 48 w 91"/>
                  <a:gd name="GluePoint9Y" fmla="*/ 27 h 85"/>
                  <a:gd name="GluePoint10X" fmla="*/ 59 w 91"/>
                  <a:gd name="GluePoint10Y" fmla="*/ 13 h 85"/>
                  <a:gd name="GluePoint11X" fmla="*/ 64 w 91"/>
                  <a:gd name="GluePoint11Y" fmla="*/ 13 h 85"/>
                  <a:gd name="GluePoint12X" fmla="*/ 65 w 91"/>
                  <a:gd name="GluePoint12Y" fmla="*/ 6 h 85"/>
                  <a:gd name="GluePoint13X" fmla="*/ 69 w 91"/>
                  <a:gd name="GluePoint13Y" fmla="*/ 5 h 85"/>
                  <a:gd name="GluePoint14X" fmla="*/ 72 w 91"/>
                  <a:gd name="GluePoint14Y" fmla="*/ 0 h 85"/>
                  <a:gd name="GluePoint15X" fmla="*/ 56 w 91"/>
                  <a:gd name="GluePoint15Y" fmla="*/ 5 h 85"/>
                  <a:gd name="GluePoint16X" fmla="*/ 49 w 91"/>
                  <a:gd name="GluePoint16Y" fmla="*/ 9 h 85"/>
                  <a:gd name="GluePoint17X" fmla="*/ 43 w 91"/>
                  <a:gd name="GluePoint17Y" fmla="*/ 16 h 85"/>
                  <a:gd name="GluePoint18X" fmla="*/ 40 w 91"/>
                  <a:gd name="GluePoint18Y" fmla="*/ 22 h 85"/>
                  <a:gd name="GluePoint19X" fmla="*/ 37 w 91"/>
                  <a:gd name="GluePoint19Y" fmla="*/ 25 h 85"/>
                  <a:gd name="GluePoint20X" fmla="*/ 30 w 91"/>
                  <a:gd name="GluePoint20Y" fmla="*/ 35 h 85"/>
                  <a:gd name="GluePoint21X" fmla="*/ 24 w 91"/>
                  <a:gd name="GluePoint21Y" fmla="*/ 40 h 85"/>
                  <a:gd name="GluePoint22X" fmla="*/ 26 w 91"/>
                  <a:gd name="GluePoint22Y" fmla="*/ 43 h 85"/>
                  <a:gd name="GluePoint23X" fmla="*/ 15 w 91"/>
                  <a:gd name="GluePoint23Y" fmla="*/ 50 h 85"/>
                  <a:gd name="GluePoint24X" fmla="*/ 13 w 91"/>
                  <a:gd name="GluePoint24Y" fmla="*/ 50 h 85"/>
                  <a:gd name="GluePoint25X" fmla="*/ 16 w 91"/>
                  <a:gd name="GluePoint25Y" fmla="*/ 53 h 85"/>
                  <a:gd name="GluePoint26X" fmla="*/ 2 w 91"/>
                  <a:gd name="GluePoint26Y" fmla="*/ 64 h 85"/>
                  <a:gd name="GluePoint27X" fmla="*/ 2 w 91"/>
                  <a:gd name="GluePoint27Y" fmla="*/ 69 h 85"/>
                  <a:gd name="GluePoint28X" fmla="*/ 18 w 91"/>
                  <a:gd name="GluePoint28Y" fmla="*/ 67 h 85"/>
                  <a:gd name="GluePoint29X" fmla="*/ 43 w 91"/>
                  <a:gd name="GluePoint29Y" fmla="*/ 67 h 85"/>
                  <a:gd name="GluePoint30X" fmla="*/ 48 w 91"/>
                  <a:gd name="GluePoint30Y" fmla="*/ 67 h 85"/>
                  <a:gd name="GluePoint31X" fmla="*/ 51 w 91"/>
                  <a:gd name="GluePoint31Y" fmla="*/ 70 h 85"/>
                  <a:gd name="GluePoint32X" fmla="*/ 62 w 91"/>
                  <a:gd name="GluePoint32Y" fmla="*/ 69 h 85"/>
                  <a:gd name="GluePoint33X" fmla="*/ 51 w 91"/>
                  <a:gd name="GluePoint33Y" fmla="*/ 77 h 85"/>
                  <a:gd name="GluePoint34X" fmla="*/ 43 w 91"/>
                  <a:gd name="GluePoint34Y" fmla="*/ 80 h 85"/>
                  <a:gd name="GluePoint35X" fmla="*/ 53 w 91"/>
                  <a:gd name="GluePoint35Y" fmla="*/ 80 h 85"/>
                  <a:gd name="GluePoint36X" fmla="*/ 65 w 91"/>
                  <a:gd name="GluePoint36Y" fmla="*/ 72 h 85"/>
                  <a:gd name="GluePoint37X" fmla="*/ 73 w 91"/>
                  <a:gd name="GluePoint37Y" fmla="*/ 62 h 85"/>
                  <a:gd name="GluePoint38X" fmla="*/ 67 w 91"/>
                  <a:gd name="GluePoint38Y" fmla="*/ 82 h 85"/>
                  <a:gd name="GluePoint39X" fmla="*/ 76 w 91"/>
                  <a:gd name="GluePoint39Y" fmla="*/ 75 h 85"/>
                  <a:gd name="GluePoint40X" fmla="*/ 73 w 91"/>
                  <a:gd name="GluePoint40Y" fmla="*/ 83 h 85"/>
                  <a:gd name="GluePoint41X" fmla="*/ 78 w 91"/>
                  <a:gd name="GluePoint41Y" fmla="*/ 83 h 85"/>
                  <a:gd name="GluePoint42X" fmla="*/ 89 w 91"/>
                  <a:gd name="GluePoint42Y" fmla="*/ 70 h 85"/>
                  <a:gd name="GluePoint43X" fmla="*/ 89 w 91"/>
                  <a:gd name="GluePoint43Y" fmla="*/ 66 h 85"/>
                  <a:gd name="GluePoint44X" fmla="*/ 83 w 91"/>
                  <a:gd name="GluePoint44Y" fmla="*/ 70 h 85"/>
                  <a:gd name="GluePoint45X" fmla="*/ 91 w 91"/>
                  <a:gd name="GluePoint45Y" fmla="*/ 58 h 85"/>
                  <a:gd name="GluePoint46X" fmla="*/ 80 w 91"/>
                  <a:gd name="GluePoint46Y" fmla="*/ 67 h 85"/>
                  <a:gd name="GluePoint47X" fmla="*/ 76 w 91"/>
                  <a:gd name="GluePoint47Y" fmla="*/ 66 h 85"/>
                  <a:gd name="GluePoint48X" fmla="*/ 76 w 91"/>
                  <a:gd name="GluePoint48Y" fmla="*/ 58 h 85"/>
                  <a:gd name="GluePoint49X" fmla="*/ 89 w 91"/>
                  <a:gd name="GluePoint49Y" fmla="*/ 50 h 85"/>
                  <a:gd name="GluePoint50X" fmla="*/ 76 w 91"/>
                  <a:gd name="GluePoint50Y" fmla="*/ 53 h 85"/>
                  <a:gd name="GluePoint51X" fmla="*/ 78 w 91"/>
                  <a:gd name="GluePoint51Y" fmla="*/ 48 h 8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  <a:cxn ang="0">
                    <a:pos x="GluePoint44X" y="GluePoint44Y"/>
                  </a:cxn>
                  <a:cxn ang="0">
                    <a:pos x="GluePoint45X" y="GluePoint45Y"/>
                  </a:cxn>
                  <a:cxn ang="0">
                    <a:pos x="GluePoint46X" y="GluePoint46Y"/>
                  </a:cxn>
                  <a:cxn ang="0">
                    <a:pos x="GluePoint47X" y="GluePoint47Y"/>
                  </a:cxn>
                  <a:cxn ang="0">
                    <a:pos x="GluePoint48X" y="GluePoint48Y"/>
                  </a:cxn>
                  <a:cxn ang="0">
                    <a:pos x="GluePoint49X" y="GluePoint49Y"/>
                  </a:cxn>
                  <a:cxn ang="0">
                    <a:pos x="GluePoint50X" y="GluePoint50Y"/>
                  </a:cxn>
                  <a:cxn ang="0">
                    <a:pos x="GluePoint51X" y="GluePoint51Y"/>
                  </a:cxn>
                </a:cxnLst>
                <a:rect l="textAreaLeft" t="textAreaTop" r="textAreaRight" b="textAreaBottom"/>
                <a:pathLst>
                  <a:path w="91" h="85">
                    <a:moveTo>
                      <a:pt x="88" y="40"/>
                    </a:moveTo>
                    <a:lnTo>
                      <a:pt x="88" y="38"/>
                    </a:lnTo>
                    <a:lnTo>
                      <a:pt x="81" y="37"/>
                    </a:lnTo>
                    <a:lnTo>
                      <a:pt x="76" y="38"/>
                    </a:lnTo>
                    <a:lnTo>
                      <a:pt x="75" y="35"/>
                    </a:lnTo>
                    <a:lnTo>
                      <a:pt x="62" y="40"/>
                    </a:lnTo>
                    <a:lnTo>
                      <a:pt x="67" y="35"/>
                    </a:lnTo>
                    <a:lnTo>
                      <a:pt x="62" y="37"/>
                    </a:lnTo>
                    <a:lnTo>
                      <a:pt x="56" y="37"/>
                    </a:lnTo>
                    <a:lnTo>
                      <a:pt x="57" y="33"/>
                    </a:lnTo>
                    <a:lnTo>
                      <a:pt x="54" y="33"/>
                    </a:lnTo>
                    <a:lnTo>
                      <a:pt x="64" y="29"/>
                    </a:lnTo>
                    <a:lnTo>
                      <a:pt x="56" y="27"/>
                    </a:lnTo>
                    <a:lnTo>
                      <a:pt x="57" y="25"/>
                    </a:lnTo>
                    <a:lnTo>
                      <a:pt x="56" y="25"/>
                    </a:lnTo>
                    <a:lnTo>
                      <a:pt x="46" y="33"/>
                    </a:lnTo>
                    <a:lnTo>
                      <a:pt x="45" y="32"/>
                    </a:lnTo>
                    <a:lnTo>
                      <a:pt x="48" y="27"/>
                    </a:lnTo>
                    <a:lnTo>
                      <a:pt x="57" y="17"/>
                    </a:lnTo>
                    <a:lnTo>
                      <a:pt x="59" y="13"/>
                    </a:lnTo>
                    <a:lnTo>
                      <a:pt x="61" y="14"/>
                    </a:lnTo>
                    <a:lnTo>
                      <a:pt x="64" y="13"/>
                    </a:lnTo>
                    <a:lnTo>
                      <a:pt x="67" y="8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9" y="5"/>
                    </a:lnTo>
                    <a:lnTo>
                      <a:pt x="72" y="1"/>
                    </a:lnTo>
                    <a:lnTo>
                      <a:pt x="72" y="0"/>
                    </a:lnTo>
                    <a:lnTo>
                      <a:pt x="62" y="1"/>
                    </a:lnTo>
                    <a:lnTo>
                      <a:pt x="56" y="5"/>
                    </a:lnTo>
                    <a:lnTo>
                      <a:pt x="53" y="8"/>
                    </a:lnTo>
                    <a:lnTo>
                      <a:pt x="49" y="9"/>
                    </a:lnTo>
                    <a:lnTo>
                      <a:pt x="48" y="13"/>
                    </a:lnTo>
                    <a:lnTo>
                      <a:pt x="43" y="16"/>
                    </a:lnTo>
                    <a:lnTo>
                      <a:pt x="45" y="17"/>
                    </a:lnTo>
                    <a:lnTo>
                      <a:pt x="40" y="22"/>
                    </a:lnTo>
                    <a:lnTo>
                      <a:pt x="40" y="24"/>
                    </a:lnTo>
                    <a:lnTo>
                      <a:pt x="37" y="25"/>
                    </a:lnTo>
                    <a:lnTo>
                      <a:pt x="30" y="32"/>
                    </a:lnTo>
                    <a:lnTo>
                      <a:pt x="30" y="35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26" y="40"/>
                    </a:lnTo>
                    <a:lnTo>
                      <a:pt x="26" y="43"/>
                    </a:lnTo>
                    <a:lnTo>
                      <a:pt x="21" y="43"/>
                    </a:lnTo>
                    <a:lnTo>
                      <a:pt x="15" y="50"/>
                    </a:lnTo>
                    <a:lnTo>
                      <a:pt x="13" y="51"/>
                    </a:lnTo>
                    <a:lnTo>
                      <a:pt x="13" y="50"/>
                    </a:lnTo>
                    <a:lnTo>
                      <a:pt x="8" y="53"/>
                    </a:lnTo>
                    <a:lnTo>
                      <a:pt x="16" y="53"/>
                    </a:lnTo>
                    <a:lnTo>
                      <a:pt x="16" y="54"/>
                    </a:lnTo>
                    <a:lnTo>
                      <a:pt x="2" y="64"/>
                    </a:lnTo>
                    <a:lnTo>
                      <a:pt x="0" y="67"/>
                    </a:lnTo>
                    <a:lnTo>
                      <a:pt x="2" y="69"/>
                    </a:lnTo>
                    <a:lnTo>
                      <a:pt x="5" y="69"/>
                    </a:lnTo>
                    <a:lnTo>
                      <a:pt x="18" y="67"/>
                    </a:lnTo>
                    <a:lnTo>
                      <a:pt x="35" y="69"/>
                    </a:lnTo>
                    <a:lnTo>
                      <a:pt x="43" y="67"/>
                    </a:lnTo>
                    <a:lnTo>
                      <a:pt x="49" y="64"/>
                    </a:lnTo>
                    <a:lnTo>
                      <a:pt x="48" y="67"/>
                    </a:lnTo>
                    <a:lnTo>
                      <a:pt x="43" y="70"/>
                    </a:lnTo>
                    <a:lnTo>
                      <a:pt x="51" y="70"/>
                    </a:lnTo>
                    <a:lnTo>
                      <a:pt x="56" y="67"/>
                    </a:lnTo>
                    <a:lnTo>
                      <a:pt x="62" y="69"/>
                    </a:lnTo>
                    <a:lnTo>
                      <a:pt x="54" y="72"/>
                    </a:lnTo>
                    <a:lnTo>
                      <a:pt x="51" y="77"/>
                    </a:lnTo>
                    <a:lnTo>
                      <a:pt x="45" y="78"/>
                    </a:lnTo>
                    <a:lnTo>
                      <a:pt x="43" y="80"/>
                    </a:lnTo>
                    <a:lnTo>
                      <a:pt x="46" y="80"/>
                    </a:lnTo>
                    <a:lnTo>
                      <a:pt x="53" y="80"/>
                    </a:lnTo>
                    <a:lnTo>
                      <a:pt x="61" y="72"/>
                    </a:lnTo>
                    <a:lnTo>
                      <a:pt x="65" y="72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2" y="72"/>
                    </a:lnTo>
                    <a:lnTo>
                      <a:pt x="67" y="82"/>
                    </a:lnTo>
                    <a:lnTo>
                      <a:pt x="69" y="82"/>
                    </a:lnTo>
                    <a:lnTo>
                      <a:pt x="76" y="75"/>
                    </a:lnTo>
                    <a:lnTo>
                      <a:pt x="76" y="77"/>
                    </a:lnTo>
                    <a:lnTo>
                      <a:pt x="73" y="83"/>
                    </a:lnTo>
                    <a:lnTo>
                      <a:pt x="75" y="85"/>
                    </a:lnTo>
                    <a:lnTo>
                      <a:pt x="78" y="83"/>
                    </a:lnTo>
                    <a:lnTo>
                      <a:pt x="81" y="83"/>
                    </a:lnTo>
                    <a:lnTo>
                      <a:pt x="89" y="70"/>
                    </a:lnTo>
                    <a:lnTo>
                      <a:pt x="91" y="67"/>
                    </a:lnTo>
                    <a:lnTo>
                      <a:pt x="89" y="66"/>
                    </a:lnTo>
                    <a:lnTo>
                      <a:pt x="84" y="70"/>
                    </a:lnTo>
                    <a:lnTo>
                      <a:pt x="83" y="70"/>
                    </a:lnTo>
                    <a:lnTo>
                      <a:pt x="84" y="67"/>
                    </a:lnTo>
                    <a:lnTo>
                      <a:pt x="91" y="58"/>
                    </a:lnTo>
                    <a:lnTo>
                      <a:pt x="84" y="61"/>
                    </a:lnTo>
                    <a:lnTo>
                      <a:pt x="80" y="67"/>
                    </a:lnTo>
                    <a:lnTo>
                      <a:pt x="78" y="67"/>
                    </a:lnTo>
                    <a:lnTo>
                      <a:pt x="76" y="66"/>
                    </a:lnTo>
                    <a:lnTo>
                      <a:pt x="78" y="61"/>
                    </a:lnTo>
                    <a:lnTo>
                      <a:pt x="76" y="58"/>
                    </a:lnTo>
                    <a:lnTo>
                      <a:pt x="88" y="54"/>
                    </a:lnTo>
                    <a:lnTo>
                      <a:pt x="89" y="50"/>
                    </a:lnTo>
                    <a:lnTo>
                      <a:pt x="81" y="53"/>
                    </a:lnTo>
                    <a:lnTo>
                      <a:pt x="76" y="53"/>
                    </a:lnTo>
                    <a:lnTo>
                      <a:pt x="81" y="50"/>
                    </a:lnTo>
                    <a:lnTo>
                      <a:pt x="78" y="48"/>
                    </a:lnTo>
                    <a:lnTo>
                      <a:pt x="88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68" name="Freeform 521"/>
              <p:cNvSpPr/>
              <p:nvPr/>
            </p:nvSpPr>
            <p:spPr>
              <a:xfrm>
                <a:off x="2330280" y="2038320"/>
                <a:ext cx="9000" cy="219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1960"/>
                  <a:gd name="textAreaBottom" fmla="*/ 22320 h 21960"/>
                  <a:gd name="GluePoint1X" fmla="*/ 0 w 6"/>
                  <a:gd name="GluePoint1Y" fmla="*/ 14 h 14"/>
                  <a:gd name="GluePoint2X" fmla="*/ 3 w 6"/>
                  <a:gd name="GluePoint2Y" fmla="*/ 14 h 14"/>
                  <a:gd name="GluePoint3X" fmla="*/ 6 w 6"/>
                  <a:gd name="GluePoint3Y" fmla="*/ 6 h 14"/>
                  <a:gd name="GluePoint4X" fmla="*/ 5 w 6"/>
                  <a:gd name="GluePoint4Y" fmla="*/ 0 h 14"/>
                  <a:gd name="GluePoint5X" fmla="*/ 5 w 6"/>
                  <a:gd name="GluePoint5Y" fmla="*/ 6 h 14"/>
                  <a:gd name="GluePoint6X" fmla="*/ 3 w 6"/>
                  <a:gd name="GluePoint6Y" fmla="*/ 13 h 14"/>
                  <a:gd name="GluePoint7X" fmla="*/ 0 w 6"/>
                  <a:gd name="GluePoint7Y" fmla="*/ 14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6" h="14">
                    <a:moveTo>
                      <a:pt x="0" y="14"/>
                    </a:moveTo>
                    <a:lnTo>
                      <a:pt x="3" y="14"/>
                    </a:lnTo>
                    <a:lnTo>
                      <a:pt x="6" y="6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3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69" name="Freeform 522"/>
              <p:cNvSpPr/>
              <p:nvPr/>
            </p:nvSpPr>
            <p:spPr>
              <a:xfrm>
                <a:off x="2155680" y="2341440"/>
                <a:ext cx="7560" cy="43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4320"/>
                  <a:gd name="textAreaBottom" fmla="*/ 4680 h 4320"/>
                  <a:gd name="GluePoint1X" fmla="*/ 5 w 5"/>
                  <a:gd name="GluePoint1Y" fmla="*/ 0 h 3"/>
                  <a:gd name="GluePoint2X" fmla="*/ 0 w 5"/>
                  <a:gd name="GluePoint2Y" fmla="*/ 3 h 3"/>
                  <a:gd name="GluePoint3X" fmla="*/ 5 w 5"/>
                  <a:gd name="GluePoint3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5" h="3">
                    <a:moveTo>
                      <a:pt x="5" y="0"/>
                    </a:move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70" name="Freeform 523"/>
              <p:cNvSpPr/>
              <p:nvPr/>
            </p:nvSpPr>
            <p:spPr>
              <a:xfrm>
                <a:off x="2149560" y="2349360"/>
                <a:ext cx="4320" cy="28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2880"/>
                  <a:gd name="textAreaBottom" fmla="*/ 3240 h 2880"/>
                  <a:gd name="GluePoint1X" fmla="*/ 3 w 3"/>
                  <a:gd name="GluePoint1Y" fmla="*/ 0 h 2"/>
                  <a:gd name="GluePoint2X" fmla="*/ 0 w 3"/>
                  <a:gd name="GluePoint2Y" fmla="*/ 2 h 2"/>
                  <a:gd name="GluePoint3X" fmla="*/ 3 w 3"/>
                  <a:gd name="GluePoint3Y" fmla="*/ 0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</a:cxnLst>
                <a:rect l="textAreaLeft" t="textAreaTop" r="textAreaRight" b="textAreaBottom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71" name="Freeform 524"/>
              <p:cNvSpPr/>
              <p:nvPr/>
            </p:nvSpPr>
            <p:spPr>
              <a:xfrm>
                <a:off x="2125800" y="2352600"/>
                <a:ext cx="12240" cy="432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4320"/>
                  <a:gd name="textAreaBottom" fmla="*/ 4680 h 4320"/>
                  <a:gd name="GluePoint1X" fmla="*/ 8 w 8"/>
                  <a:gd name="GluePoint1Y" fmla="*/ 1 h 3"/>
                  <a:gd name="GluePoint2X" fmla="*/ 0 w 8"/>
                  <a:gd name="GluePoint2Y" fmla="*/ 3 h 3"/>
                  <a:gd name="GluePoint3X" fmla="*/ 7 w 8"/>
                  <a:gd name="GluePoint3Y" fmla="*/ 0 h 3"/>
                  <a:gd name="GluePoint4X" fmla="*/ 8 w 8"/>
                  <a:gd name="GluePoint4Y" fmla="*/ 0 h 3"/>
                  <a:gd name="GluePoint5X" fmla="*/ 8 w 8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8" h="3">
                    <a:moveTo>
                      <a:pt x="8" y="1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72" name="Freeform 525"/>
              <p:cNvSpPr/>
              <p:nvPr/>
            </p:nvSpPr>
            <p:spPr>
              <a:xfrm>
                <a:off x="2489040" y="1887480"/>
                <a:ext cx="7560" cy="288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880"/>
                  <a:gd name="textAreaBottom" fmla="*/ 3240 h 2880"/>
                  <a:gd name="GluePoint1X" fmla="*/ 0 w 5"/>
                  <a:gd name="GluePoint1Y" fmla="*/ 2 h 2"/>
                  <a:gd name="GluePoint2X" fmla="*/ 5 w 5"/>
                  <a:gd name="GluePoint2Y" fmla="*/ 2 h 2"/>
                  <a:gd name="GluePoint3X" fmla="*/ 5 w 5"/>
                  <a:gd name="GluePoint3Y" fmla="*/ 0 h 2"/>
                  <a:gd name="GluePoint4X" fmla="*/ 3 w 5"/>
                  <a:gd name="GluePoint4Y" fmla="*/ 0 h 2"/>
                  <a:gd name="GluePoint5X" fmla="*/ 0 w 5"/>
                  <a:gd name="GluePoint5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2">
                    <a:moveTo>
                      <a:pt x="0" y="2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73" name="Freeform 526"/>
              <p:cNvSpPr/>
              <p:nvPr/>
            </p:nvSpPr>
            <p:spPr>
              <a:xfrm>
                <a:off x="2502000" y="188748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3 h 3"/>
                  <a:gd name="GluePoint2X" fmla="*/ 3 w 3"/>
                  <a:gd name="GluePoint2Y" fmla="*/ 3 h 3"/>
                  <a:gd name="GluePoint3X" fmla="*/ 3 w 3"/>
                  <a:gd name="GluePoint3Y" fmla="*/ 3 h 3"/>
                  <a:gd name="GluePoint4X" fmla="*/ 3 w 3"/>
                  <a:gd name="GluePoint4Y" fmla="*/ 0 h 3"/>
                  <a:gd name="GluePoint5X" fmla="*/ 2 w 3"/>
                  <a:gd name="GluePoint5Y" fmla="*/ 3 h 3"/>
                  <a:gd name="GluePoint6X" fmla="*/ 0 w 3"/>
                  <a:gd name="GluePoint6Y" fmla="*/ 3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74" name="Freeform 527"/>
              <p:cNvSpPr/>
              <p:nvPr/>
            </p:nvSpPr>
            <p:spPr>
              <a:xfrm>
                <a:off x="2554200" y="181116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0 w 2"/>
                  <a:gd name="GluePoint1Y" fmla="*/ 1 h 3"/>
                  <a:gd name="GluePoint2X" fmla="*/ 0 w 2"/>
                  <a:gd name="GluePoint2Y" fmla="*/ 3 h 3"/>
                  <a:gd name="GluePoint3X" fmla="*/ 2 w 2"/>
                  <a:gd name="GluePoint3Y" fmla="*/ 1 h 3"/>
                  <a:gd name="GluePoint4X" fmla="*/ 2 w 2"/>
                  <a:gd name="GluePoint4Y" fmla="*/ 0 h 3"/>
                  <a:gd name="GluePoint5X" fmla="*/ 0 w 2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0" y="1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75" name="Freeform 528"/>
              <p:cNvSpPr/>
              <p:nvPr/>
            </p:nvSpPr>
            <p:spPr>
              <a:xfrm>
                <a:off x="2560680" y="180828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0 w 1"/>
                  <a:gd name="GluePoint1Y" fmla="*/ 2 h 3"/>
                  <a:gd name="GluePoint2X" fmla="*/ 1 w 1"/>
                  <a:gd name="GluePoint2Y" fmla="*/ 3 h 3"/>
                  <a:gd name="GluePoint3X" fmla="*/ 1 w 1"/>
                  <a:gd name="GluePoint3Y" fmla="*/ 0 h 3"/>
                  <a:gd name="GluePoint4X" fmla="*/ 0 w 1"/>
                  <a:gd name="GluePoint4Y" fmla="*/ 2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76" name="Freeform 529"/>
              <p:cNvSpPr/>
              <p:nvPr/>
            </p:nvSpPr>
            <p:spPr>
              <a:xfrm>
                <a:off x="2560680" y="1816200"/>
                <a:ext cx="1080" cy="10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"/>
                  <a:gd name="textAreaBottom" fmla="*/ 1440 h 1080"/>
                  <a:gd name="GluePoint1X" fmla="*/ 0 w 1"/>
                  <a:gd name="GluePoint1Y" fmla="*/ 0 h 0"/>
                  <a:gd name="GluePoint2X" fmla="*/ 0 w 1"/>
                  <a:gd name="GluePoint2Y" fmla="*/ 0 h 0"/>
                  <a:gd name="GluePoint3X" fmla="*/ 1 w 1"/>
                  <a:gd name="GluePoint3Y" fmla="*/ 0 h 0"/>
                  <a:gd name="GluePoint4X" fmla="*/ 0 w 1"/>
                  <a:gd name="GluePoint4Y" fmla="*/ 0 h 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0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77" name="Freeform 530"/>
              <p:cNvSpPr/>
              <p:nvPr/>
            </p:nvSpPr>
            <p:spPr>
              <a:xfrm>
                <a:off x="2603520" y="179532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3 w 3"/>
                  <a:gd name="GluePoint1Y" fmla="*/ 0 h 3"/>
                  <a:gd name="GluePoint2X" fmla="*/ 0 w 3"/>
                  <a:gd name="GluePoint2Y" fmla="*/ 3 h 3"/>
                  <a:gd name="GluePoint3X" fmla="*/ 3 w 3"/>
                  <a:gd name="GluePoint3Y" fmla="*/ 2 h 3"/>
                  <a:gd name="GluePoint4X" fmla="*/ 3 w 3"/>
                  <a:gd name="GluePoint4Y" fmla="*/ 0 h 3"/>
                  <a:gd name="GluePoint5X" fmla="*/ 3 w 3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78" name="Freeform 531"/>
              <p:cNvSpPr/>
              <p:nvPr/>
            </p:nvSpPr>
            <p:spPr>
              <a:xfrm>
                <a:off x="1782720" y="2255760"/>
                <a:ext cx="17280" cy="1404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14040"/>
                  <a:gd name="textAreaBottom" fmla="*/ 14400 h 14040"/>
                  <a:gd name="GluePoint1X" fmla="*/ 3 w 11"/>
                  <a:gd name="GluePoint1Y" fmla="*/ 4 h 9"/>
                  <a:gd name="GluePoint2X" fmla="*/ 11 w 11"/>
                  <a:gd name="GluePoint2Y" fmla="*/ 0 h 9"/>
                  <a:gd name="GluePoint3X" fmla="*/ 2 w 11"/>
                  <a:gd name="GluePoint3Y" fmla="*/ 9 h 9"/>
                  <a:gd name="GluePoint4X" fmla="*/ 0 w 11"/>
                  <a:gd name="GluePoint4Y" fmla="*/ 9 h 9"/>
                  <a:gd name="GluePoint5X" fmla="*/ 3 w 11"/>
                  <a:gd name="GluePoint5Y" fmla="*/ 4 h 9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1" h="9">
                    <a:moveTo>
                      <a:pt x="3" y="4"/>
                    </a:moveTo>
                    <a:lnTo>
                      <a:pt x="11" y="0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0" bIns="7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79" name="Freeform 532"/>
              <p:cNvSpPr/>
              <p:nvPr/>
            </p:nvSpPr>
            <p:spPr>
              <a:xfrm>
                <a:off x="1677960" y="1149480"/>
                <a:ext cx="34560" cy="172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17280"/>
                  <a:gd name="textAreaBottom" fmla="*/ 17640 h 17280"/>
                  <a:gd name="GluePoint1X" fmla="*/ 6 w 22"/>
                  <a:gd name="GluePoint1Y" fmla="*/ 7 h 11"/>
                  <a:gd name="GluePoint2X" fmla="*/ 8 w 22"/>
                  <a:gd name="GluePoint2Y" fmla="*/ 7 h 11"/>
                  <a:gd name="GluePoint3X" fmla="*/ 8 w 22"/>
                  <a:gd name="GluePoint3Y" fmla="*/ 5 h 11"/>
                  <a:gd name="GluePoint4X" fmla="*/ 12 w 22"/>
                  <a:gd name="GluePoint4Y" fmla="*/ 5 h 11"/>
                  <a:gd name="GluePoint5X" fmla="*/ 12 w 22"/>
                  <a:gd name="GluePoint5Y" fmla="*/ 5 h 11"/>
                  <a:gd name="GluePoint6X" fmla="*/ 17 w 22"/>
                  <a:gd name="GluePoint6Y" fmla="*/ 2 h 11"/>
                  <a:gd name="GluePoint7X" fmla="*/ 17 w 22"/>
                  <a:gd name="GluePoint7Y" fmla="*/ 0 h 11"/>
                  <a:gd name="GluePoint8X" fmla="*/ 19 w 22"/>
                  <a:gd name="GluePoint8Y" fmla="*/ 0 h 11"/>
                  <a:gd name="GluePoint9X" fmla="*/ 17 w 22"/>
                  <a:gd name="GluePoint9Y" fmla="*/ 3 h 11"/>
                  <a:gd name="GluePoint10X" fmla="*/ 22 w 22"/>
                  <a:gd name="GluePoint10Y" fmla="*/ 3 h 11"/>
                  <a:gd name="GluePoint11X" fmla="*/ 19 w 22"/>
                  <a:gd name="GluePoint11Y" fmla="*/ 5 h 11"/>
                  <a:gd name="GluePoint12X" fmla="*/ 4 w 22"/>
                  <a:gd name="GluePoint12Y" fmla="*/ 11 h 11"/>
                  <a:gd name="GluePoint13X" fmla="*/ 0 w 22"/>
                  <a:gd name="GluePoint13Y" fmla="*/ 11 h 11"/>
                  <a:gd name="GluePoint14X" fmla="*/ 3 w 22"/>
                  <a:gd name="GluePoint14Y" fmla="*/ 10 h 11"/>
                  <a:gd name="GluePoint15X" fmla="*/ 1 w 22"/>
                  <a:gd name="GluePoint15Y" fmla="*/ 8 h 11"/>
                  <a:gd name="GluePoint16X" fmla="*/ 3 w 22"/>
                  <a:gd name="GluePoint16Y" fmla="*/ 5 h 11"/>
                  <a:gd name="GluePoint17X" fmla="*/ 6 w 22"/>
                  <a:gd name="GluePoint17Y" fmla="*/ 7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6" y="7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80" name="Freeform 533"/>
              <p:cNvSpPr/>
              <p:nvPr/>
            </p:nvSpPr>
            <p:spPr>
              <a:xfrm>
                <a:off x="1665360" y="1162080"/>
                <a:ext cx="12240" cy="7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7560"/>
                  <a:gd name="textAreaBottom" fmla="*/ 7920 h 7560"/>
                  <a:gd name="GluePoint1X" fmla="*/ 1 w 8"/>
                  <a:gd name="GluePoint1Y" fmla="*/ 0 h 5"/>
                  <a:gd name="GluePoint2X" fmla="*/ 0 w 8"/>
                  <a:gd name="GluePoint2Y" fmla="*/ 2 h 5"/>
                  <a:gd name="GluePoint3X" fmla="*/ 0 w 8"/>
                  <a:gd name="GluePoint3Y" fmla="*/ 3 h 5"/>
                  <a:gd name="GluePoint4X" fmla="*/ 8 w 8"/>
                  <a:gd name="GluePoint4Y" fmla="*/ 5 h 5"/>
                  <a:gd name="GluePoint5X" fmla="*/ 4 w 8"/>
                  <a:gd name="GluePoint5Y" fmla="*/ 0 h 5"/>
                  <a:gd name="GluePoint6X" fmla="*/ 1 w 8"/>
                  <a:gd name="GluePoint6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8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8" y="5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81" name="Freeform 534"/>
              <p:cNvSpPr/>
              <p:nvPr/>
            </p:nvSpPr>
            <p:spPr>
              <a:xfrm>
                <a:off x="1760400" y="2340000"/>
                <a:ext cx="2880" cy="432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4320"/>
                  <a:gd name="textAreaBottom" fmla="*/ 4680 h 4320"/>
                  <a:gd name="GluePoint1X" fmla="*/ 2 w 2"/>
                  <a:gd name="GluePoint1Y" fmla="*/ 0 h 3"/>
                  <a:gd name="GluePoint2X" fmla="*/ 2 w 2"/>
                  <a:gd name="GluePoint2Y" fmla="*/ 1 h 3"/>
                  <a:gd name="GluePoint3X" fmla="*/ 0 w 2"/>
                  <a:gd name="GluePoint3Y" fmla="*/ 3 h 3"/>
                  <a:gd name="GluePoint4X" fmla="*/ 0 w 2"/>
                  <a:gd name="GluePoint4Y" fmla="*/ 1 h 3"/>
                  <a:gd name="GluePoint5X" fmla="*/ 2 w 2"/>
                  <a:gd name="GluePoint5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82" name="Freeform 535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83" name="Freeform 536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84" name="Freeform 537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85" name="Freeform 538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86" name="Freeform 539"/>
              <p:cNvSpPr/>
              <p:nvPr/>
            </p:nvSpPr>
            <p:spPr>
              <a:xfrm>
                <a:off x="1370160" y="1630440"/>
                <a:ext cx="64800" cy="68040"/>
              </a:xfrm>
              <a:custGeom>
                <a:avLst/>
                <a:gdLst>
                  <a:gd name="textAreaLeft" fmla="*/ 0 w 64800"/>
                  <a:gd name="textAreaRight" fmla="*/ 65160 w 64800"/>
                  <a:gd name="textAreaTop" fmla="*/ 0 h 68040"/>
                  <a:gd name="textAreaBottom" fmla="*/ 68400 h 68040"/>
                  <a:gd name="GluePoint1X" fmla="*/ 6 w 41"/>
                  <a:gd name="GluePoint1Y" fmla="*/ 8 h 43"/>
                  <a:gd name="GluePoint2X" fmla="*/ 9 w 41"/>
                  <a:gd name="GluePoint2Y" fmla="*/ 3 h 43"/>
                  <a:gd name="GluePoint3X" fmla="*/ 5 w 41"/>
                  <a:gd name="GluePoint3Y" fmla="*/ 3 h 43"/>
                  <a:gd name="GluePoint4X" fmla="*/ 1 w 41"/>
                  <a:gd name="GluePoint4Y" fmla="*/ 4 h 43"/>
                  <a:gd name="GluePoint5X" fmla="*/ 0 w 41"/>
                  <a:gd name="GluePoint5Y" fmla="*/ 3 h 43"/>
                  <a:gd name="GluePoint6X" fmla="*/ 1 w 41"/>
                  <a:gd name="GluePoint6Y" fmla="*/ 1 h 43"/>
                  <a:gd name="GluePoint7X" fmla="*/ 6 w 41"/>
                  <a:gd name="GluePoint7Y" fmla="*/ 0 h 43"/>
                  <a:gd name="GluePoint8X" fmla="*/ 32 w 41"/>
                  <a:gd name="GluePoint8Y" fmla="*/ 8 h 43"/>
                  <a:gd name="GluePoint9X" fmla="*/ 33 w 41"/>
                  <a:gd name="GluePoint9Y" fmla="*/ 19 h 43"/>
                  <a:gd name="GluePoint10X" fmla="*/ 33 w 41"/>
                  <a:gd name="GluePoint10Y" fmla="*/ 22 h 43"/>
                  <a:gd name="GluePoint11X" fmla="*/ 41 w 41"/>
                  <a:gd name="GluePoint11Y" fmla="*/ 30 h 43"/>
                  <a:gd name="GluePoint12X" fmla="*/ 40 w 41"/>
                  <a:gd name="GluePoint12Y" fmla="*/ 37 h 43"/>
                  <a:gd name="GluePoint13X" fmla="*/ 41 w 41"/>
                  <a:gd name="GluePoint13Y" fmla="*/ 37 h 43"/>
                  <a:gd name="GluePoint14X" fmla="*/ 41 w 41"/>
                  <a:gd name="GluePoint14Y" fmla="*/ 40 h 43"/>
                  <a:gd name="GluePoint15X" fmla="*/ 35 w 41"/>
                  <a:gd name="GluePoint15Y" fmla="*/ 43 h 43"/>
                  <a:gd name="GluePoint16X" fmla="*/ 24 w 41"/>
                  <a:gd name="GluePoint16Y" fmla="*/ 37 h 43"/>
                  <a:gd name="GluePoint17X" fmla="*/ 27 w 41"/>
                  <a:gd name="GluePoint17Y" fmla="*/ 35 h 43"/>
                  <a:gd name="GluePoint18X" fmla="*/ 22 w 41"/>
                  <a:gd name="GluePoint18Y" fmla="*/ 37 h 43"/>
                  <a:gd name="GluePoint19X" fmla="*/ 22 w 41"/>
                  <a:gd name="GluePoint19Y" fmla="*/ 33 h 43"/>
                  <a:gd name="GluePoint20X" fmla="*/ 25 w 41"/>
                  <a:gd name="GluePoint20Y" fmla="*/ 32 h 43"/>
                  <a:gd name="GluePoint21X" fmla="*/ 17 w 41"/>
                  <a:gd name="GluePoint21Y" fmla="*/ 32 h 43"/>
                  <a:gd name="GluePoint22X" fmla="*/ 16 w 41"/>
                  <a:gd name="GluePoint22Y" fmla="*/ 30 h 43"/>
                  <a:gd name="GluePoint23X" fmla="*/ 19 w 41"/>
                  <a:gd name="GluePoint23Y" fmla="*/ 30 h 43"/>
                  <a:gd name="GluePoint24X" fmla="*/ 17 w 41"/>
                  <a:gd name="GluePoint24Y" fmla="*/ 27 h 43"/>
                  <a:gd name="GluePoint25X" fmla="*/ 9 w 41"/>
                  <a:gd name="GluePoint25Y" fmla="*/ 24 h 43"/>
                  <a:gd name="GluePoint26X" fmla="*/ 11 w 41"/>
                  <a:gd name="GluePoint26Y" fmla="*/ 22 h 43"/>
                  <a:gd name="GluePoint27X" fmla="*/ 19 w 41"/>
                  <a:gd name="GluePoint27Y" fmla="*/ 20 h 43"/>
                  <a:gd name="GluePoint28X" fmla="*/ 14 w 41"/>
                  <a:gd name="GluePoint28Y" fmla="*/ 19 h 43"/>
                  <a:gd name="GluePoint29X" fmla="*/ 14 w 41"/>
                  <a:gd name="GluePoint29Y" fmla="*/ 17 h 43"/>
                  <a:gd name="GluePoint30X" fmla="*/ 13 w 41"/>
                  <a:gd name="GluePoint30Y" fmla="*/ 19 h 43"/>
                  <a:gd name="GluePoint31X" fmla="*/ 9 w 41"/>
                  <a:gd name="GluePoint31Y" fmla="*/ 16 h 43"/>
                  <a:gd name="GluePoint32X" fmla="*/ 8 w 41"/>
                  <a:gd name="GluePoint32Y" fmla="*/ 16 h 43"/>
                  <a:gd name="GluePoint33X" fmla="*/ 6 w 41"/>
                  <a:gd name="GluePoint33Y" fmla="*/ 16 h 43"/>
                  <a:gd name="GluePoint34X" fmla="*/ 9 w 41"/>
                  <a:gd name="GluePoint34Y" fmla="*/ 12 h 43"/>
                  <a:gd name="GluePoint35X" fmla="*/ 8 w 41"/>
                  <a:gd name="GluePoint35Y" fmla="*/ 11 h 43"/>
                  <a:gd name="GluePoint36X" fmla="*/ 5 w 41"/>
                  <a:gd name="GluePoint36Y" fmla="*/ 12 h 43"/>
                  <a:gd name="GluePoint37X" fmla="*/ 5 w 41"/>
                  <a:gd name="GluePoint37Y" fmla="*/ 11 h 43"/>
                  <a:gd name="GluePoint38X" fmla="*/ 0 w 41"/>
                  <a:gd name="GluePoint38Y" fmla="*/ 12 h 43"/>
                  <a:gd name="GluePoint39X" fmla="*/ 1 w 41"/>
                  <a:gd name="GluePoint39Y" fmla="*/ 9 h 43"/>
                  <a:gd name="GluePoint40X" fmla="*/ 1 w 41"/>
                  <a:gd name="GluePoint40Y" fmla="*/ 6 h 43"/>
                  <a:gd name="GluePoint41X" fmla="*/ 6 w 41"/>
                  <a:gd name="GluePoint41Y" fmla="*/ 8 h 4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</a:cxnLst>
                <a:rect l="textAreaLeft" t="textAreaTop" r="textAreaRight" b="textAreaBottom"/>
                <a:pathLst>
                  <a:path w="41" h="43">
                    <a:moveTo>
                      <a:pt x="6" y="8"/>
                    </a:moveTo>
                    <a:lnTo>
                      <a:pt x="9" y="3"/>
                    </a:lnTo>
                    <a:lnTo>
                      <a:pt x="5" y="3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6" y="0"/>
                    </a:lnTo>
                    <a:lnTo>
                      <a:pt x="32" y="8"/>
                    </a:lnTo>
                    <a:lnTo>
                      <a:pt x="33" y="19"/>
                    </a:lnTo>
                    <a:lnTo>
                      <a:pt x="33" y="22"/>
                    </a:lnTo>
                    <a:lnTo>
                      <a:pt x="41" y="30"/>
                    </a:lnTo>
                    <a:lnTo>
                      <a:pt x="40" y="37"/>
                    </a:lnTo>
                    <a:lnTo>
                      <a:pt x="41" y="37"/>
                    </a:lnTo>
                    <a:lnTo>
                      <a:pt x="41" y="40"/>
                    </a:lnTo>
                    <a:lnTo>
                      <a:pt x="35" y="43"/>
                    </a:lnTo>
                    <a:lnTo>
                      <a:pt x="24" y="37"/>
                    </a:lnTo>
                    <a:lnTo>
                      <a:pt x="27" y="35"/>
                    </a:lnTo>
                    <a:lnTo>
                      <a:pt x="22" y="37"/>
                    </a:lnTo>
                    <a:lnTo>
                      <a:pt x="22" y="33"/>
                    </a:lnTo>
                    <a:lnTo>
                      <a:pt x="25" y="32"/>
                    </a:lnTo>
                    <a:lnTo>
                      <a:pt x="17" y="32"/>
                    </a:lnTo>
                    <a:lnTo>
                      <a:pt x="16" y="30"/>
                    </a:lnTo>
                    <a:lnTo>
                      <a:pt x="19" y="30"/>
                    </a:lnTo>
                    <a:lnTo>
                      <a:pt x="17" y="27"/>
                    </a:lnTo>
                    <a:lnTo>
                      <a:pt x="9" y="24"/>
                    </a:lnTo>
                    <a:lnTo>
                      <a:pt x="11" y="22"/>
                    </a:lnTo>
                    <a:lnTo>
                      <a:pt x="19" y="20"/>
                    </a:lnTo>
                    <a:lnTo>
                      <a:pt x="14" y="19"/>
                    </a:lnTo>
                    <a:lnTo>
                      <a:pt x="14" y="17"/>
                    </a:lnTo>
                    <a:lnTo>
                      <a:pt x="13" y="19"/>
                    </a:lnTo>
                    <a:lnTo>
                      <a:pt x="9" y="16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9" y="12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4200" bIns="342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87" name="Freeform 540"/>
              <p:cNvSpPr/>
              <p:nvPr/>
            </p:nvSpPr>
            <p:spPr>
              <a:xfrm>
                <a:off x="1353960" y="1454040"/>
                <a:ext cx="23400" cy="3312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33120"/>
                  <a:gd name="textAreaBottom" fmla="*/ 33480 h 33120"/>
                  <a:gd name="GluePoint1X" fmla="*/ 15 w 15"/>
                  <a:gd name="GluePoint1Y" fmla="*/ 4 h 21"/>
                  <a:gd name="GluePoint2X" fmla="*/ 7 w 15"/>
                  <a:gd name="GluePoint2Y" fmla="*/ 16 h 21"/>
                  <a:gd name="GluePoint3X" fmla="*/ 0 w 15"/>
                  <a:gd name="GluePoint3Y" fmla="*/ 21 h 21"/>
                  <a:gd name="GluePoint4X" fmla="*/ 0 w 15"/>
                  <a:gd name="GluePoint4Y" fmla="*/ 21 h 21"/>
                  <a:gd name="GluePoint5X" fmla="*/ 2 w 15"/>
                  <a:gd name="GluePoint5Y" fmla="*/ 16 h 21"/>
                  <a:gd name="GluePoint6X" fmla="*/ 8 w 15"/>
                  <a:gd name="GluePoint6Y" fmla="*/ 11 h 21"/>
                  <a:gd name="GluePoint7X" fmla="*/ 3 w 15"/>
                  <a:gd name="GluePoint7Y" fmla="*/ 12 h 21"/>
                  <a:gd name="GluePoint8X" fmla="*/ 3 w 15"/>
                  <a:gd name="GluePoint8Y" fmla="*/ 9 h 21"/>
                  <a:gd name="GluePoint9X" fmla="*/ 8 w 15"/>
                  <a:gd name="GluePoint9Y" fmla="*/ 6 h 21"/>
                  <a:gd name="GluePoint10X" fmla="*/ 7 w 15"/>
                  <a:gd name="GluePoint10Y" fmla="*/ 3 h 21"/>
                  <a:gd name="GluePoint11X" fmla="*/ 11 w 15"/>
                  <a:gd name="GluePoint11Y" fmla="*/ 0 h 21"/>
                  <a:gd name="GluePoint12X" fmla="*/ 15 w 15"/>
                  <a:gd name="GluePoint12Y" fmla="*/ 4 h 2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15" h="21">
                    <a:moveTo>
                      <a:pt x="15" y="4"/>
                    </a:moveTo>
                    <a:lnTo>
                      <a:pt x="7" y="16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8" y="11"/>
                    </a:lnTo>
                    <a:lnTo>
                      <a:pt x="3" y="12"/>
                    </a:lnTo>
                    <a:lnTo>
                      <a:pt x="3" y="9"/>
                    </a:lnTo>
                    <a:lnTo>
                      <a:pt x="8" y="6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6560" bIns="16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88" name="Freeform 541"/>
              <p:cNvSpPr/>
              <p:nvPr/>
            </p:nvSpPr>
            <p:spPr>
              <a:xfrm>
                <a:off x="1379520" y="1434960"/>
                <a:ext cx="29880" cy="3132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31320"/>
                  <a:gd name="textAreaBottom" fmla="*/ 31680 h 31320"/>
                  <a:gd name="GluePoint1X" fmla="*/ 8 w 19"/>
                  <a:gd name="GluePoint1Y" fmla="*/ 10 h 20"/>
                  <a:gd name="GluePoint2X" fmla="*/ 11 w 19"/>
                  <a:gd name="GluePoint2Y" fmla="*/ 4 h 20"/>
                  <a:gd name="GluePoint3X" fmla="*/ 14 w 19"/>
                  <a:gd name="GluePoint3Y" fmla="*/ 0 h 20"/>
                  <a:gd name="GluePoint4X" fmla="*/ 18 w 19"/>
                  <a:gd name="GluePoint4Y" fmla="*/ 0 h 20"/>
                  <a:gd name="GluePoint5X" fmla="*/ 19 w 19"/>
                  <a:gd name="GluePoint5Y" fmla="*/ 2 h 20"/>
                  <a:gd name="GluePoint6X" fmla="*/ 19 w 19"/>
                  <a:gd name="GluePoint6Y" fmla="*/ 5 h 20"/>
                  <a:gd name="GluePoint7X" fmla="*/ 16 w 19"/>
                  <a:gd name="GluePoint7Y" fmla="*/ 10 h 20"/>
                  <a:gd name="GluePoint8X" fmla="*/ 18 w 19"/>
                  <a:gd name="GluePoint8Y" fmla="*/ 4 h 20"/>
                  <a:gd name="GluePoint9X" fmla="*/ 14 w 19"/>
                  <a:gd name="GluePoint9Y" fmla="*/ 7 h 20"/>
                  <a:gd name="GluePoint10X" fmla="*/ 14 w 19"/>
                  <a:gd name="GluePoint10Y" fmla="*/ 12 h 20"/>
                  <a:gd name="GluePoint11X" fmla="*/ 13 w 19"/>
                  <a:gd name="GluePoint11Y" fmla="*/ 12 h 20"/>
                  <a:gd name="GluePoint12X" fmla="*/ 11 w 19"/>
                  <a:gd name="GluePoint12Y" fmla="*/ 15 h 20"/>
                  <a:gd name="GluePoint13X" fmla="*/ 10 w 19"/>
                  <a:gd name="GluePoint13Y" fmla="*/ 13 h 20"/>
                  <a:gd name="GluePoint14X" fmla="*/ 7 w 19"/>
                  <a:gd name="GluePoint14Y" fmla="*/ 16 h 20"/>
                  <a:gd name="GluePoint15X" fmla="*/ 7 w 19"/>
                  <a:gd name="GluePoint15Y" fmla="*/ 16 h 20"/>
                  <a:gd name="GluePoint16X" fmla="*/ 0 w 19"/>
                  <a:gd name="GluePoint16Y" fmla="*/ 20 h 20"/>
                  <a:gd name="GluePoint17X" fmla="*/ 0 w 19"/>
                  <a:gd name="GluePoint17Y" fmla="*/ 18 h 20"/>
                  <a:gd name="GluePoint18X" fmla="*/ 3 w 19"/>
                  <a:gd name="GluePoint18Y" fmla="*/ 15 h 20"/>
                  <a:gd name="GluePoint19X" fmla="*/ 7 w 19"/>
                  <a:gd name="GluePoint19Y" fmla="*/ 13 h 20"/>
                  <a:gd name="GluePoint20X" fmla="*/ 7 w 19"/>
                  <a:gd name="GluePoint20Y" fmla="*/ 12 h 20"/>
                  <a:gd name="GluePoint21X" fmla="*/ 10 w 19"/>
                  <a:gd name="GluePoint21Y" fmla="*/ 10 h 20"/>
                  <a:gd name="GluePoint22X" fmla="*/ 8 w 19"/>
                  <a:gd name="GluePoint22Y" fmla="*/ 10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</a:cxnLst>
                <a:rect l="textAreaLeft" t="textAreaTop" r="textAreaRight" b="textAreaBottom"/>
                <a:pathLst>
                  <a:path w="19" h="20">
                    <a:moveTo>
                      <a:pt x="8" y="10"/>
                    </a:moveTo>
                    <a:lnTo>
                      <a:pt x="11" y="4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9" y="2"/>
                    </a:lnTo>
                    <a:lnTo>
                      <a:pt x="19" y="5"/>
                    </a:lnTo>
                    <a:lnTo>
                      <a:pt x="16" y="10"/>
                    </a:lnTo>
                    <a:lnTo>
                      <a:pt x="18" y="4"/>
                    </a:lnTo>
                    <a:lnTo>
                      <a:pt x="14" y="7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10" y="13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89" name="Freeform 542"/>
              <p:cNvSpPr/>
              <p:nvPr/>
            </p:nvSpPr>
            <p:spPr>
              <a:xfrm>
                <a:off x="1366920" y="1468440"/>
                <a:ext cx="20160" cy="2016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20160"/>
                  <a:gd name="textAreaBottom" fmla="*/ 20520 h 20160"/>
                  <a:gd name="GluePoint1X" fmla="*/ 7 w 13"/>
                  <a:gd name="GluePoint1Y" fmla="*/ 5 h 13"/>
                  <a:gd name="GluePoint2X" fmla="*/ 5 w 13"/>
                  <a:gd name="GluePoint2Y" fmla="*/ 3 h 13"/>
                  <a:gd name="GluePoint3X" fmla="*/ 7 w 13"/>
                  <a:gd name="GluePoint3Y" fmla="*/ 2 h 13"/>
                  <a:gd name="GluePoint4X" fmla="*/ 10 w 13"/>
                  <a:gd name="GluePoint4Y" fmla="*/ 0 h 13"/>
                  <a:gd name="GluePoint5X" fmla="*/ 10 w 13"/>
                  <a:gd name="GluePoint5Y" fmla="*/ 3 h 13"/>
                  <a:gd name="GluePoint6X" fmla="*/ 13 w 13"/>
                  <a:gd name="GluePoint6Y" fmla="*/ 2 h 13"/>
                  <a:gd name="GluePoint7X" fmla="*/ 11 w 13"/>
                  <a:gd name="GluePoint7Y" fmla="*/ 5 h 13"/>
                  <a:gd name="GluePoint8X" fmla="*/ 8 w 13"/>
                  <a:gd name="GluePoint8Y" fmla="*/ 5 h 13"/>
                  <a:gd name="GluePoint9X" fmla="*/ 2 w 13"/>
                  <a:gd name="GluePoint9Y" fmla="*/ 13 h 13"/>
                  <a:gd name="GluePoint10X" fmla="*/ 2 w 13"/>
                  <a:gd name="GluePoint10Y" fmla="*/ 12 h 13"/>
                  <a:gd name="GluePoint11X" fmla="*/ 0 w 13"/>
                  <a:gd name="GluePoint11Y" fmla="*/ 12 h 13"/>
                  <a:gd name="GluePoint12X" fmla="*/ 2 w 13"/>
                  <a:gd name="GluePoint12Y" fmla="*/ 8 h 13"/>
                  <a:gd name="GluePoint13X" fmla="*/ 7 w 13"/>
                  <a:gd name="GluePoint13Y" fmla="*/ 7 h 13"/>
                  <a:gd name="GluePoint14X" fmla="*/ 5 w 13"/>
                  <a:gd name="GluePoint14Y" fmla="*/ 5 h 13"/>
                  <a:gd name="GluePoint15X" fmla="*/ 7 w 13"/>
                  <a:gd name="GluePoint15Y" fmla="*/ 5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3" h="13">
                    <a:moveTo>
                      <a:pt x="7" y="5"/>
                    </a:moveTo>
                    <a:lnTo>
                      <a:pt x="5" y="3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13" y="2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90" name="Freeform 543"/>
              <p:cNvSpPr/>
              <p:nvPr/>
            </p:nvSpPr>
            <p:spPr>
              <a:xfrm>
                <a:off x="1384200" y="1463760"/>
                <a:ext cx="23400" cy="1728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17280"/>
                  <a:gd name="textAreaBottom" fmla="*/ 17640 h 17280"/>
                  <a:gd name="GluePoint1X" fmla="*/ 4 w 15"/>
                  <a:gd name="GluePoint1Y" fmla="*/ 2 h 11"/>
                  <a:gd name="GluePoint2X" fmla="*/ 5 w 15"/>
                  <a:gd name="GluePoint2Y" fmla="*/ 0 h 11"/>
                  <a:gd name="GluePoint3X" fmla="*/ 15 w 15"/>
                  <a:gd name="GluePoint3Y" fmla="*/ 2 h 11"/>
                  <a:gd name="GluePoint4X" fmla="*/ 10 w 15"/>
                  <a:gd name="GluePoint4Y" fmla="*/ 8 h 11"/>
                  <a:gd name="GluePoint5X" fmla="*/ 8 w 15"/>
                  <a:gd name="GluePoint5Y" fmla="*/ 5 h 11"/>
                  <a:gd name="GluePoint6X" fmla="*/ 5 w 15"/>
                  <a:gd name="GluePoint6Y" fmla="*/ 11 h 11"/>
                  <a:gd name="GluePoint7X" fmla="*/ 0 w 15"/>
                  <a:gd name="GluePoint7Y" fmla="*/ 11 h 11"/>
                  <a:gd name="GluePoint8X" fmla="*/ 5 w 15"/>
                  <a:gd name="GluePoint8Y" fmla="*/ 5 h 11"/>
                  <a:gd name="GluePoint9X" fmla="*/ 4 w 15"/>
                  <a:gd name="GluePoint9Y" fmla="*/ 3 h 11"/>
                  <a:gd name="GluePoint10X" fmla="*/ 4 w 15"/>
                  <a:gd name="GluePoint10Y" fmla="*/ 2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5" h="11">
                    <a:moveTo>
                      <a:pt x="4" y="2"/>
                    </a:moveTo>
                    <a:lnTo>
                      <a:pt x="5" y="0"/>
                    </a:lnTo>
                    <a:lnTo>
                      <a:pt x="15" y="2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91" name="Freeform 544"/>
              <p:cNvSpPr/>
              <p:nvPr/>
            </p:nvSpPr>
            <p:spPr>
              <a:xfrm>
                <a:off x="1401840" y="1471680"/>
                <a:ext cx="6120" cy="756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7560"/>
                  <a:gd name="textAreaBottom" fmla="*/ 7920 h 7560"/>
                  <a:gd name="GluePoint1X" fmla="*/ 4 w 4"/>
                  <a:gd name="GluePoint1Y" fmla="*/ 0 h 5"/>
                  <a:gd name="GluePoint2X" fmla="*/ 4 w 4"/>
                  <a:gd name="GluePoint2Y" fmla="*/ 5 h 5"/>
                  <a:gd name="GluePoint3X" fmla="*/ 0 w 4"/>
                  <a:gd name="GluePoint3Y" fmla="*/ 3 h 5"/>
                  <a:gd name="GluePoint4X" fmla="*/ 4 w 4"/>
                  <a:gd name="GluePoint4Y" fmla="*/ 0 h 5"/>
                  <a:gd name="GluePoint5X" fmla="*/ 4 w 4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5">
                    <a:moveTo>
                      <a:pt x="4" y="0"/>
                    </a:moveTo>
                    <a:lnTo>
                      <a:pt x="4" y="5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92" name="Freeform 545"/>
              <p:cNvSpPr/>
              <p:nvPr/>
            </p:nvSpPr>
            <p:spPr>
              <a:xfrm>
                <a:off x="1392120" y="1481040"/>
                <a:ext cx="7560" cy="612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6120"/>
                  <a:gd name="textAreaBottom" fmla="*/ 6480 h 6120"/>
                  <a:gd name="GluePoint1X" fmla="*/ 5 w 5"/>
                  <a:gd name="GluePoint1Y" fmla="*/ 0 h 4"/>
                  <a:gd name="GluePoint2X" fmla="*/ 5 w 5"/>
                  <a:gd name="GluePoint2Y" fmla="*/ 2 h 4"/>
                  <a:gd name="GluePoint3X" fmla="*/ 3 w 5"/>
                  <a:gd name="GluePoint3Y" fmla="*/ 4 h 4"/>
                  <a:gd name="GluePoint4X" fmla="*/ 0 w 5"/>
                  <a:gd name="GluePoint4Y" fmla="*/ 2 h 4"/>
                  <a:gd name="GluePoint5X" fmla="*/ 5 w 5"/>
                  <a:gd name="GluePoint5Y" fmla="*/ 0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5" y="0"/>
                    </a:moveTo>
                    <a:lnTo>
                      <a:pt x="5" y="2"/>
                    </a:lnTo>
                    <a:lnTo>
                      <a:pt x="3" y="4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240" bIns="3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93" name="Freeform 546"/>
              <p:cNvSpPr/>
              <p:nvPr/>
            </p:nvSpPr>
            <p:spPr>
              <a:xfrm>
                <a:off x="1359000" y="1433520"/>
                <a:ext cx="33120" cy="2196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21960"/>
                  <a:gd name="textAreaBottom" fmla="*/ 22320 h 21960"/>
                  <a:gd name="GluePoint1X" fmla="*/ 21 w 21"/>
                  <a:gd name="GluePoint1Y" fmla="*/ 3 h 14"/>
                  <a:gd name="GluePoint2X" fmla="*/ 20 w 21"/>
                  <a:gd name="GluePoint2Y" fmla="*/ 6 h 14"/>
                  <a:gd name="GluePoint3X" fmla="*/ 18 w 21"/>
                  <a:gd name="GluePoint3Y" fmla="*/ 6 h 14"/>
                  <a:gd name="GluePoint4X" fmla="*/ 18 w 21"/>
                  <a:gd name="GluePoint4Y" fmla="*/ 8 h 14"/>
                  <a:gd name="GluePoint5X" fmla="*/ 18 w 21"/>
                  <a:gd name="GluePoint5Y" fmla="*/ 9 h 14"/>
                  <a:gd name="GluePoint6X" fmla="*/ 13 w 21"/>
                  <a:gd name="GluePoint6Y" fmla="*/ 14 h 14"/>
                  <a:gd name="GluePoint7X" fmla="*/ 8 w 21"/>
                  <a:gd name="GluePoint7Y" fmla="*/ 8 h 14"/>
                  <a:gd name="GluePoint8X" fmla="*/ 5 w 21"/>
                  <a:gd name="GluePoint8Y" fmla="*/ 13 h 14"/>
                  <a:gd name="GluePoint9X" fmla="*/ 2 w 21"/>
                  <a:gd name="GluePoint9Y" fmla="*/ 14 h 14"/>
                  <a:gd name="GluePoint10X" fmla="*/ 0 w 21"/>
                  <a:gd name="GluePoint10Y" fmla="*/ 13 h 14"/>
                  <a:gd name="GluePoint11X" fmla="*/ 2 w 21"/>
                  <a:gd name="GluePoint11Y" fmla="*/ 13 h 14"/>
                  <a:gd name="GluePoint12X" fmla="*/ 2 w 21"/>
                  <a:gd name="GluePoint12Y" fmla="*/ 8 h 14"/>
                  <a:gd name="GluePoint13X" fmla="*/ 4 w 21"/>
                  <a:gd name="GluePoint13Y" fmla="*/ 5 h 14"/>
                  <a:gd name="GluePoint14X" fmla="*/ 5 w 21"/>
                  <a:gd name="GluePoint14Y" fmla="*/ 6 h 14"/>
                  <a:gd name="GluePoint15X" fmla="*/ 7 w 21"/>
                  <a:gd name="GluePoint15Y" fmla="*/ 3 h 14"/>
                  <a:gd name="GluePoint16X" fmla="*/ 8 w 21"/>
                  <a:gd name="GluePoint16Y" fmla="*/ 1 h 14"/>
                  <a:gd name="GluePoint17X" fmla="*/ 7 w 21"/>
                  <a:gd name="GluePoint17Y" fmla="*/ 3 h 14"/>
                  <a:gd name="GluePoint18X" fmla="*/ 15 w 21"/>
                  <a:gd name="GluePoint18Y" fmla="*/ 0 h 14"/>
                  <a:gd name="GluePoint19X" fmla="*/ 16 w 21"/>
                  <a:gd name="GluePoint19Y" fmla="*/ 3 h 14"/>
                  <a:gd name="GluePoint20X" fmla="*/ 21 w 21"/>
                  <a:gd name="GluePoint20Y" fmla="*/ 3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1" h="14">
                    <a:moveTo>
                      <a:pt x="21" y="3"/>
                    </a:moveTo>
                    <a:lnTo>
                      <a:pt x="20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8" y="9"/>
                    </a:lnTo>
                    <a:lnTo>
                      <a:pt x="13" y="14"/>
                    </a:lnTo>
                    <a:lnTo>
                      <a:pt x="8" y="8"/>
                    </a:lnTo>
                    <a:lnTo>
                      <a:pt x="5" y="13"/>
                    </a:lnTo>
                    <a:lnTo>
                      <a:pt x="2" y="14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16" y="3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94" name="Freeform 547"/>
              <p:cNvSpPr/>
              <p:nvPr/>
            </p:nvSpPr>
            <p:spPr>
              <a:xfrm>
                <a:off x="1366920" y="1484280"/>
                <a:ext cx="25200" cy="42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42480"/>
                  <a:gd name="textAreaBottom" fmla="*/ 42840 h 42480"/>
                  <a:gd name="GluePoint1X" fmla="*/ 15 w 16"/>
                  <a:gd name="GluePoint1Y" fmla="*/ 5 h 27"/>
                  <a:gd name="GluePoint2X" fmla="*/ 16 w 16"/>
                  <a:gd name="GluePoint2Y" fmla="*/ 10 h 27"/>
                  <a:gd name="GluePoint3X" fmla="*/ 13 w 16"/>
                  <a:gd name="GluePoint3Y" fmla="*/ 11 h 27"/>
                  <a:gd name="GluePoint4X" fmla="*/ 15 w 16"/>
                  <a:gd name="GluePoint4Y" fmla="*/ 14 h 27"/>
                  <a:gd name="GluePoint5X" fmla="*/ 11 w 16"/>
                  <a:gd name="GluePoint5Y" fmla="*/ 13 h 27"/>
                  <a:gd name="GluePoint6X" fmla="*/ 11 w 16"/>
                  <a:gd name="GluePoint6Y" fmla="*/ 16 h 27"/>
                  <a:gd name="GluePoint7X" fmla="*/ 13 w 16"/>
                  <a:gd name="GluePoint7Y" fmla="*/ 19 h 27"/>
                  <a:gd name="GluePoint8X" fmla="*/ 8 w 16"/>
                  <a:gd name="GluePoint8Y" fmla="*/ 22 h 27"/>
                  <a:gd name="GluePoint9X" fmla="*/ 10 w 16"/>
                  <a:gd name="GluePoint9Y" fmla="*/ 22 h 27"/>
                  <a:gd name="GluePoint10X" fmla="*/ 7 w 16"/>
                  <a:gd name="GluePoint10Y" fmla="*/ 27 h 27"/>
                  <a:gd name="GluePoint11X" fmla="*/ 3 w 16"/>
                  <a:gd name="GluePoint11Y" fmla="*/ 27 h 27"/>
                  <a:gd name="GluePoint12X" fmla="*/ 7 w 16"/>
                  <a:gd name="GluePoint12Y" fmla="*/ 22 h 27"/>
                  <a:gd name="GluePoint13X" fmla="*/ 3 w 16"/>
                  <a:gd name="GluePoint13Y" fmla="*/ 22 h 27"/>
                  <a:gd name="GluePoint14X" fmla="*/ 5 w 16"/>
                  <a:gd name="GluePoint14Y" fmla="*/ 19 h 27"/>
                  <a:gd name="GluePoint15X" fmla="*/ 0 w 16"/>
                  <a:gd name="GluePoint15Y" fmla="*/ 16 h 27"/>
                  <a:gd name="GluePoint16X" fmla="*/ 3 w 16"/>
                  <a:gd name="GluePoint16Y" fmla="*/ 16 h 27"/>
                  <a:gd name="GluePoint17X" fmla="*/ 5 w 16"/>
                  <a:gd name="GluePoint17Y" fmla="*/ 13 h 27"/>
                  <a:gd name="GluePoint18X" fmla="*/ 7 w 16"/>
                  <a:gd name="GluePoint18Y" fmla="*/ 13 h 27"/>
                  <a:gd name="GluePoint19X" fmla="*/ 2 w 16"/>
                  <a:gd name="GluePoint19Y" fmla="*/ 11 h 27"/>
                  <a:gd name="GluePoint20X" fmla="*/ 7 w 16"/>
                  <a:gd name="GluePoint20Y" fmla="*/ 8 h 27"/>
                  <a:gd name="GluePoint21X" fmla="*/ 11 w 16"/>
                  <a:gd name="GluePoint21Y" fmla="*/ 3 h 27"/>
                  <a:gd name="GluePoint22X" fmla="*/ 2 w 16"/>
                  <a:gd name="GluePoint22Y" fmla="*/ 6 h 27"/>
                  <a:gd name="GluePoint23X" fmla="*/ 8 w 16"/>
                  <a:gd name="GluePoint23Y" fmla="*/ 2 h 27"/>
                  <a:gd name="GluePoint24X" fmla="*/ 10 w 16"/>
                  <a:gd name="GluePoint24Y" fmla="*/ 0 h 27"/>
                  <a:gd name="GluePoint25X" fmla="*/ 15 w 16"/>
                  <a:gd name="GluePoint25Y" fmla="*/ 0 h 27"/>
                  <a:gd name="GluePoint26X" fmla="*/ 15 w 16"/>
                  <a:gd name="GluePoint26Y" fmla="*/ 2 h 27"/>
                  <a:gd name="GluePoint27X" fmla="*/ 11 w 16"/>
                  <a:gd name="GluePoint27Y" fmla="*/ 5 h 27"/>
                  <a:gd name="GluePoint28X" fmla="*/ 15 w 16"/>
                  <a:gd name="GluePoint28Y" fmla="*/ 5 h 2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</a:cxnLst>
                <a:rect l="textAreaLeft" t="textAreaTop" r="textAreaRight" b="textAreaBottom"/>
                <a:pathLst>
                  <a:path w="16" h="27">
                    <a:moveTo>
                      <a:pt x="15" y="5"/>
                    </a:moveTo>
                    <a:lnTo>
                      <a:pt x="16" y="10"/>
                    </a:lnTo>
                    <a:lnTo>
                      <a:pt x="13" y="11"/>
                    </a:lnTo>
                    <a:lnTo>
                      <a:pt x="15" y="14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8" y="22"/>
                    </a:lnTo>
                    <a:lnTo>
                      <a:pt x="10" y="22"/>
                    </a:lnTo>
                    <a:lnTo>
                      <a:pt x="7" y="27"/>
                    </a:lnTo>
                    <a:lnTo>
                      <a:pt x="3" y="27"/>
                    </a:lnTo>
                    <a:lnTo>
                      <a:pt x="7" y="22"/>
                    </a:lnTo>
                    <a:lnTo>
                      <a:pt x="3" y="22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2" y="11"/>
                    </a:lnTo>
                    <a:lnTo>
                      <a:pt x="7" y="8"/>
                    </a:lnTo>
                    <a:lnTo>
                      <a:pt x="11" y="3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1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240" bIns="212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95" name="Freeform 548"/>
              <p:cNvSpPr/>
              <p:nvPr/>
            </p:nvSpPr>
            <p:spPr>
              <a:xfrm>
                <a:off x="1397160" y="1494000"/>
                <a:ext cx="23400" cy="20160"/>
              </a:xfrm>
              <a:custGeom>
                <a:avLst/>
                <a:gdLst>
                  <a:gd name="textAreaLeft" fmla="*/ 0 w 23400"/>
                  <a:gd name="textAreaRight" fmla="*/ 23760 w 23400"/>
                  <a:gd name="textAreaTop" fmla="*/ 0 h 20160"/>
                  <a:gd name="textAreaBottom" fmla="*/ 20520 h 20160"/>
                  <a:gd name="GluePoint1X" fmla="*/ 3 w 15"/>
                  <a:gd name="GluePoint1Y" fmla="*/ 12 h 13"/>
                  <a:gd name="GluePoint2X" fmla="*/ 7 w 15"/>
                  <a:gd name="GluePoint2Y" fmla="*/ 10 h 13"/>
                  <a:gd name="GluePoint3X" fmla="*/ 5 w 15"/>
                  <a:gd name="GluePoint3Y" fmla="*/ 13 h 13"/>
                  <a:gd name="GluePoint4X" fmla="*/ 8 w 15"/>
                  <a:gd name="GluePoint4Y" fmla="*/ 13 h 13"/>
                  <a:gd name="GluePoint5X" fmla="*/ 10 w 15"/>
                  <a:gd name="GluePoint5Y" fmla="*/ 10 h 13"/>
                  <a:gd name="GluePoint6X" fmla="*/ 13 w 15"/>
                  <a:gd name="GluePoint6Y" fmla="*/ 7 h 13"/>
                  <a:gd name="GluePoint7X" fmla="*/ 15 w 15"/>
                  <a:gd name="GluePoint7Y" fmla="*/ 0 h 13"/>
                  <a:gd name="GluePoint8X" fmla="*/ 8 w 15"/>
                  <a:gd name="GluePoint8Y" fmla="*/ 2 h 13"/>
                  <a:gd name="GluePoint9X" fmla="*/ 7 w 15"/>
                  <a:gd name="GluePoint9Y" fmla="*/ 4 h 13"/>
                  <a:gd name="GluePoint10X" fmla="*/ 0 w 15"/>
                  <a:gd name="GluePoint10Y" fmla="*/ 8 h 13"/>
                  <a:gd name="GluePoint11X" fmla="*/ 2 w 15"/>
                  <a:gd name="GluePoint11Y" fmla="*/ 10 h 13"/>
                  <a:gd name="GluePoint12X" fmla="*/ 5 w 15"/>
                  <a:gd name="GluePoint12Y" fmla="*/ 8 h 13"/>
                  <a:gd name="GluePoint13X" fmla="*/ 7 w 15"/>
                  <a:gd name="GluePoint13Y" fmla="*/ 8 h 13"/>
                  <a:gd name="GluePoint14X" fmla="*/ 8 w 15"/>
                  <a:gd name="GluePoint14Y" fmla="*/ 5 h 13"/>
                  <a:gd name="GluePoint15X" fmla="*/ 7 w 15"/>
                  <a:gd name="GluePoint15Y" fmla="*/ 8 h 13"/>
                  <a:gd name="GluePoint16X" fmla="*/ 3 w 15"/>
                  <a:gd name="GluePoint16Y" fmla="*/ 1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</a:cxnLst>
                <a:rect l="textAreaLeft" t="textAreaTop" r="textAreaRight" b="textAreaBottom"/>
                <a:pathLst>
                  <a:path w="15" h="13">
                    <a:moveTo>
                      <a:pt x="3" y="12"/>
                    </a:moveTo>
                    <a:lnTo>
                      <a:pt x="7" y="10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7"/>
                    </a:lnTo>
                    <a:lnTo>
                      <a:pt x="15" y="0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96" name="Freeform 549"/>
              <p:cNvSpPr/>
              <p:nvPr/>
            </p:nvSpPr>
            <p:spPr>
              <a:xfrm>
                <a:off x="1359000" y="15127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2 w 4"/>
                  <a:gd name="GluePoint1Y" fmla="*/ 4 h 8"/>
                  <a:gd name="GluePoint2X" fmla="*/ 2 w 4"/>
                  <a:gd name="GluePoint2Y" fmla="*/ 8 h 8"/>
                  <a:gd name="GluePoint3X" fmla="*/ 0 w 4"/>
                  <a:gd name="GluePoint3Y" fmla="*/ 8 h 8"/>
                  <a:gd name="GluePoint4X" fmla="*/ 0 w 4"/>
                  <a:gd name="GluePoint4Y" fmla="*/ 4 h 8"/>
                  <a:gd name="GluePoint5X" fmla="*/ 4 w 4"/>
                  <a:gd name="GluePoint5Y" fmla="*/ 0 h 8"/>
                  <a:gd name="GluePoint6X" fmla="*/ 2 w 4"/>
                  <a:gd name="GluePoint6Y" fmla="*/ 4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2" y="4"/>
                    </a:moveTo>
                    <a:lnTo>
                      <a:pt x="2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97" name="Freeform 550"/>
              <p:cNvSpPr/>
              <p:nvPr/>
            </p:nvSpPr>
            <p:spPr>
              <a:xfrm>
                <a:off x="1395360" y="1512720"/>
                <a:ext cx="1080" cy="432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4320"/>
                  <a:gd name="textAreaBottom" fmla="*/ 4680 h 4320"/>
                  <a:gd name="GluePoint1X" fmla="*/ 1 w 1"/>
                  <a:gd name="GluePoint1Y" fmla="*/ 0 h 3"/>
                  <a:gd name="GluePoint2X" fmla="*/ 1 w 1"/>
                  <a:gd name="GluePoint2Y" fmla="*/ 3 h 3"/>
                  <a:gd name="GluePoint3X" fmla="*/ 0 w 1"/>
                  <a:gd name="GluePoint3Y" fmla="*/ 1 h 3"/>
                  <a:gd name="GluePoint4X" fmla="*/ 1 w 1"/>
                  <a:gd name="GluePoint4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98" name="Freeform 551"/>
              <p:cNvSpPr/>
              <p:nvPr/>
            </p:nvSpPr>
            <p:spPr>
              <a:xfrm>
                <a:off x="1335240" y="1539720"/>
                <a:ext cx="34560" cy="28080"/>
              </a:xfrm>
              <a:custGeom>
                <a:avLst/>
                <a:gdLst>
                  <a:gd name="textAreaLeft" fmla="*/ 0 w 34560"/>
                  <a:gd name="textAreaRight" fmla="*/ 34920 w 34560"/>
                  <a:gd name="textAreaTop" fmla="*/ 0 h 28080"/>
                  <a:gd name="textAreaBottom" fmla="*/ 28440 h 28080"/>
                  <a:gd name="GluePoint1X" fmla="*/ 17 w 22"/>
                  <a:gd name="GluePoint1Y" fmla="*/ 3 h 18"/>
                  <a:gd name="GluePoint2X" fmla="*/ 22 w 22"/>
                  <a:gd name="GluePoint2Y" fmla="*/ 2 h 18"/>
                  <a:gd name="GluePoint3X" fmla="*/ 20 w 22"/>
                  <a:gd name="GluePoint3Y" fmla="*/ 3 h 18"/>
                  <a:gd name="GluePoint4X" fmla="*/ 9 w 22"/>
                  <a:gd name="GluePoint4Y" fmla="*/ 15 h 18"/>
                  <a:gd name="GluePoint5X" fmla="*/ 4 w 22"/>
                  <a:gd name="GluePoint5Y" fmla="*/ 16 h 18"/>
                  <a:gd name="GluePoint6X" fmla="*/ 3 w 22"/>
                  <a:gd name="GluePoint6Y" fmla="*/ 16 h 18"/>
                  <a:gd name="GluePoint7X" fmla="*/ 0 w 22"/>
                  <a:gd name="GluePoint7Y" fmla="*/ 18 h 18"/>
                  <a:gd name="GluePoint8X" fmla="*/ 1 w 22"/>
                  <a:gd name="GluePoint8Y" fmla="*/ 15 h 18"/>
                  <a:gd name="GluePoint9X" fmla="*/ 3 w 22"/>
                  <a:gd name="GluePoint9Y" fmla="*/ 13 h 18"/>
                  <a:gd name="GluePoint10X" fmla="*/ 4 w 22"/>
                  <a:gd name="GluePoint10Y" fmla="*/ 13 h 18"/>
                  <a:gd name="GluePoint11X" fmla="*/ 0 w 22"/>
                  <a:gd name="GluePoint11Y" fmla="*/ 10 h 18"/>
                  <a:gd name="GluePoint12X" fmla="*/ 1 w 22"/>
                  <a:gd name="GluePoint12Y" fmla="*/ 5 h 18"/>
                  <a:gd name="GluePoint13X" fmla="*/ 4 w 22"/>
                  <a:gd name="GluePoint13Y" fmla="*/ 0 h 18"/>
                  <a:gd name="GluePoint14X" fmla="*/ 11 w 22"/>
                  <a:gd name="GluePoint14Y" fmla="*/ 2 h 18"/>
                  <a:gd name="GluePoint15X" fmla="*/ 8 w 22"/>
                  <a:gd name="GluePoint15Y" fmla="*/ 5 h 18"/>
                  <a:gd name="GluePoint16X" fmla="*/ 14 w 22"/>
                  <a:gd name="GluePoint16Y" fmla="*/ 2 h 18"/>
                  <a:gd name="GluePoint17X" fmla="*/ 11 w 22"/>
                  <a:gd name="GluePoint17Y" fmla="*/ 7 h 18"/>
                  <a:gd name="GluePoint18X" fmla="*/ 4 w 22"/>
                  <a:gd name="GluePoint18Y" fmla="*/ 10 h 18"/>
                  <a:gd name="GluePoint19X" fmla="*/ 6 w 22"/>
                  <a:gd name="GluePoint19Y" fmla="*/ 10 h 18"/>
                  <a:gd name="GluePoint20X" fmla="*/ 17 w 22"/>
                  <a:gd name="GluePoint20Y" fmla="*/ 3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</a:cxnLst>
                <a:rect l="textAreaLeft" t="textAreaTop" r="textAreaRight" b="textAreaBottom"/>
                <a:pathLst>
                  <a:path w="22" h="18">
                    <a:moveTo>
                      <a:pt x="17" y="3"/>
                    </a:moveTo>
                    <a:lnTo>
                      <a:pt x="22" y="2"/>
                    </a:lnTo>
                    <a:lnTo>
                      <a:pt x="20" y="3"/>
                    </a:lnTo>
                    <a:lnTo>
                      <a:pt x="9" y="15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0" y="18"/>
                    </a:lnTo>
                    <a:lnTo>
                      <a:pt x="1" y="15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4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1" y="7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299" name="Freeform 552"/>
              <p:cNvSpPr/>
              <p:nvPr/>
            </p:nvSpPr>
            <p:spPr>
              <a:xfrm>
                <a:off x="1332000" y="1565280"/>
                <a:ext cx="17280" cy="28080"/>
              </a:xfrm>
              <a:custGeom>
                <a:avLst/>
                <a:gdLst>
                  <a:gd name="textAreaLeft" fmla="*/ 0 w 17280"/>
                  <a:gd name="textAreaRight" fmla="*/ 17640 w 17280"/>
                  <a:gd name="textAreaTop" fmla="*/ 0 h 28080"/>
                  <a:gd name="textAreaBottom" fmla="*/ 28440 h 28080"/>
                  <a:gd name="GluePoint1X" fmla="*/ 0 w 11"/>
                  <a:gd name="GluePoint1Y" fmla="*/ 8 h 18"/>
                  <a:gd name="GluePoint2X" fmla="*/ 3 w 11"/>
                  <a:gd name="GluePoint2Y" fmla="*/ 5 h 18"/>
                  <a:gd name="GluePoint3X" fmla="*/ 0 w 11"/>
                  <a:gd name="GluePoint3Y" fmla="*/ 7 h 18"/>
                  <a:gd name="GluePoint4X" fmla="*/ 0 w 11"/>
                  <a:gd name="GluePoint4Y" fmla="*/ 5 h 18"/>
                  <a:gd name="GluePoint5X" fmla="*/ 3 w 11"/>
                  <a:gd name="GluePoint5Y" fmla="*/ 4 h 18"/>
                  <a:gd name="GluePoint6X" fmla="*/ 0 w 11"/>
                  <a:gd name="GluePoint6Y" fmla="*/ 4 h 18"/>
                  <a:gd name="GluePoint7X" fmla="*/ 11 w 11"/>
                  <a:gd name="GluePoint7Y" fmla="*/ 0 h 18"/>
                  <a:gd name="GluePoint8X" fmla="*/ 10 w 11"/>
                  <a:gd name="GluePoint8Y" fmla="*/ 4 h 18"/>
                  <a:gd name="GluePoint9X" fmla="*/ 6 w 11"/>
                  <a:gd name="GluePoint9Y" fmla="*/ 4 h 18"/>
                  <a:gd name="GluePoint10X" fmla="*/ 8 w 11"/>
                  <a:gd name="GluePoint10Y" fmla="*/ 5 h 18"/>
                  <a:gd name="GluePoint11X" fmla="*/ 5 w 11"/>
                  <a:gd name="GluePoint11Y" fmla="*/ 7 h 18"/>
                  <a:gd name="GluePoint12X" fmla="*/ 2 w 11"/>
                  <a:gd name="GluePoint12Y" fmla="*/ 10 h 18"/>
                  <a:gd name="GluePoint13X" fmla="*/ 5 w 11"/>
                  <a:gd name="GluePoint13Y" fmla="*/ 13 h 18"/>
                  <a:gd name="GluePoint14X" fmla="*/ 3 w 11"/>
                  <a:gd name="GluePoint14Y" fmla="*/ 18 h 18"/>
                  <a:gd name="GluePoint15X" fmla="*/ 0 w 11"/>
                  <a:gd name="GluePoint15Y" fmla="*/ 8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11" h="18">
                    <a:moveTo>
                      <a:pt x="0" y="8"/>
                    </a:moveTo>
                    <a:lnTo>
                      <a:pt x="3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11" y="0"/>
                    </a:lnTo>
                    <a:lnTo>
                      <a:pt x="10" y="4"/>
                    </a:lnTo>
                    <a:lnTo>
                      <a:pt x="6" y="4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00" name="Freeform 553"/>
              <p:cNvSpPr/>
              <p:nvPr/>
            </p:nvSpPr>
            <p:spPr>
              <a:xfrm>
                <a:off x="1387440" y="154296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3 h 5"/>
                  <a:gd name="GluePoint2X" fmla="*/ 5 w 5"/>
                  <a:gd name="GluePoint2Y" fmla="*/ 0 h 5"/>
                  <a:gd name="GluePoint3X" fmla="*/ 5 w 5"/>
                  <a:gd name="GluePoint3Y" fmla="*/ 3 h 5"/>
                  <a:gd name="GluePoint4X" fmla="*/ 3 w 5"/>
                  <a:gd name="GluePoint4Y" fmla="*/ 5 h 5"/>
                  <a:gd name="GluePoint5X" fmla="*/ 0 w 5"/>
                  <a:gd name="GluePoint5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3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01" name="Freeform 554"/>
              <p:cNvSpPr/>
              <p:nvPr/>
            </p:nvSpPr>
            <p:spPr>
              <a:xfrm>
                <a:off x="1384200" y="1555920"/>
                <a:ext cx="6120" cy="1224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2240"/>
                  <a:gd name="textAreaBottom" fmla="*/ 12600 h 12240"/>
                  <a:gd name="GluePoint1X" fmla="*/ 0 w 4"/>
                  <a:gd name="GluePoint1Y" fmla="*/ 0 h 8"/>
                  <a:gd name="GluePoint2X" fmla="*/ 4 w 4"/>
                  <a:gd name="GluePoint2Y" fmla="*/ 2 h 8"/>
                  <a:gd name="GluePoint3X" fmla="*/ 4 w 4"/>
                  <a:gd name="GluePoint3Y" fmla="*/ 8 h 8"/>
                  <a:gd name="GluePoint4X" fmla="*/ 0 w 4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4" h="8">
                    <a:moveTo>
                      <a:pt x="0" y="0"/>
                    </a:moveTo>
                    <a:lnTo>
                      <a:pt x="4" y="2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02" name="Freeform 555"/>
              <p:cNvSpPr/>
              <p:nvPr/>
            </p:nvSpPr>
            <p:spPr>
              <a:xfrm>
                <a:off x="1395360" y="1547640"/>
                <a:ext cx="4320" cy="1728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7280"/>
                  <a:gd name="textAreaBottom" fmla="*/ 17640 h 17280"/>
                  <a:gd name="GluePoint1X" fmla="*/ 3 w 3"/>
                  <a:gd name="GluePoint1Y" fmla="*/ 5 h 11"/>
                  <a:gd name="GluePoint2X" fmla="*/ 3 w 3"/>
                  <a:gd name="GluePoint2Y" fmla="*/ 8 h 11"/>
                  <a:gd name="GluePoint3X" fmla="*/ 0 w 3"/>
                  <a:gd name="GluePoint3Y" fmla="*/ 11 h 11"/>
                  <a:gd name="GluePoint4X" fmla="*/ 1 w 3"/>
                  <a:gd name="GluePoint4Y" fmla="*/ 3 h 11"/>
                  <a:gd name="GluePoint5X" fmla="*/ 0 w 3"/>
                  <a:gd name="GluePoint5Y" fmla="*/ 2 h 11"/>
                  <a:gd name="GluePoint6X" fmla="*/ 1 w 3"/>
                  <a:gd name="GluePoint6Y" fmla="*/ 0 h 11"/>
                  <a:gd name="GluePoint7X" fmla="*/ 3 w 3"/>
                  <a:gd name="GluePoint7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3" h="11">
                    <a:moveTo>
                      <a:pt x="3" y="5"/>
                    </a:moveTo>
                    <a:lnTo>
                      <a:pt x="3" y="8"/>
                    </a:lnTo>
                    <a:lnTo>
                      <a:pt x="0" y="11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03" name="Freeform 556"/>
              <p:cNvSpPr/>
              <p:nvPr/>
            </p:nvSpPr>
            <p:spPr>
              <a:xfrm>
                <a:off x="1392120" y="1576440"/>
                <a:ext cx="2880" cy="756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7560"/>
                  <a:gd name="textAreaBottom" fmla="*/ 7920 h 7560"/>
                  <a:gd name="GluePoint1X" fmla="*/ 2 w 2"/>
                  <a:gd name="GluePoint1Y" fmla="*/ 0 h 5"/>
                  <a:gd name="GluePoint2X" fmla="*/ 0 w 2"/>
                  <a:gd name="GluePoint2Y" fmla="*/ 5 h 5"/>
                  <a:gd name="GluePoint3X" fmla="*/ 0 w 2"/>
                  <a:gd name="GluePoint3Y" fmla="*/ 1 h 5"/>
                  <a:gd name="GluePoint4X" fmla="*/ 2 w 2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5">
                    <a:moveTo>
                      <a:pt x="2" y="0"/>
                    </a:move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04" name="Freeform 557"/>
              <p:cNvSpPr/>
              <p:nvPr/>
            </p:nvSpPr>
            <p:spPr>
              <a:xfrm>
                <a:off x="2262240" y="1765440"/>
                <a:ext cx="33120" cy="9000"/>
              </a:xfrm>
              <a:custGeom>
                <a:avLst/>
                <a:gdLst>
                  <a:gd name="textAreaLeft" fmla="*/ 0 w 33120"/>
                  <a:gd name="textAreaRight" fmla="*/ 33480 w 33120"/>
                  <a:gd name="textAreaTop" fmla="*/ 0 h 9000"/>
                  <a:gd name="textAreaBottom" fmla="*/ 9360 h 9000"/>
                  <a:gd name="GluePoint1X" fmla="*/ 14 w 21"/>
                  <a:gd name="GluePoint1Y" fmla="*/ 0 h 6"/>
                  <a:gd name="GluePoint2X" fmla="*/ 0 w 21"/>
                  <a:gd name="GluePoint2Y" fmla="*/ 0 h 6"/>
                  <a:gd name="GluePoint3X" fmla="*/ 6 w 21"/>
                  <a:gd name="GluePoint3Y" fmla="*/ 5 h 6"/>
                  <a:gd name="GluePoint4X" fmla="*/ 14 w 21"/>
                  <a:gd name="GluePoint4Y" fmla="*/ 6 h 6"/>
                  <a:gd name="GluePoint5X" fmla="*/ 19 w 21"/>
                  <a:gd name="GluePoint5Y" fmla="*/ 5 h 6"/>
                  <a:gd name="GluePoint6X" fmla="*/ 21 w 21"/>
                  <a:gd name="GluePoint6Y" fmla="*/ 1 h 6"/>
                  <a:gd name="GluePoint7X" fmla="*/ 19 w 21"/>
                  <a:gd name="GluePoint7Y" fmla="*/ 1 h 6"/>
                  <a:gd name="GluePoint8X" fmla="*/ 18 w 21"/>
                  <a:gd name="GluePoint8Y" fmla="*/ 5 h 6"/>
                  <a:gd name="GluePoint9X" fmla="*/ 18 w 21"/>
                  <a:gd name="GluePoint9Y" fmla="*/ 0 h 6"/>
                  <a:gd name="GluePoint10X" fmla="*/ 14 w 21"/>
                  <a:gd name="GluePoint10Y" fmla="*/ 0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21" h="6">
                    <a:moveTo>
                      <a:pt x="14" y="0"/>
                    </a:moveTo>
                    <a:lnTo>
                      <a:pt x="0" y="0"/>
                    </a:lnTo>
                    <a:lnTo>
                      <a:pt x="6" y="5"/>
                    </a:lnTo>
                    <a:lnTo>
                      <a:pt x="14" y="6"/>
                    </a:lnTo>
                    <a:lnTo>
                      <a:pt x="19" y="5"/>
                    </a:lnTo>
                    <a:lnTo>
                      <a:pt x="21" y="1"/>
                    </a:lnTo>
                    <a:lnTo>
                      <a:pt x="19" y="1"/>
                    </a:lnTo>
                    <a:lnTo>
                      <a:pt x="18" y="5"/>
                    </a:lnTo>
                    <a:lnTo>
                      <a:pt x="18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05" name="Freeform 558"/>
              <p:cNvSpPr/>
              <p:nvPr/>
            </p:nvSpPr>
            <p:spPr>
              <a:xfrm>
                <a:off x="2622600" y="160956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5 w 10"/>
                  <a:gd name="GluePoint1Y" fmla="*/ 8 h 8"/>
                  <a:gd name="GluePoint2X" fmla="*/ 10 w 10"/>
                  <a:gd name="GluePoint2Y" fmla="*/ 6 h 8"/>
                  <a:gd name="GluePoint3X" fmla="*/ 8 w 10"/>
                  <a:gd name="GluePoint3Y" fmla="*/ 5 h 8"/>
                  <a:gd name="GluePoint4X" fmla="*/ 8 w 10"/>
                  <a:gd name="GluePoint4Y" fmla="*/ 3 h 8"/>
                  <a:gd name="GluePoint5X" fmla="*/ 10 w 10"/>
                  <a:gd name="GluePoint5Y" fmla="*/ 3 h 8"/>
                  <a:gd name="GluePoint6X" fmla="*/ 8 w 10"/>
                  <a:gd name="GluePoint6Y" fmla="*/ 5 h 8"/>
                  <a:gd name="GluePoint7X" fmla="*/ 10 w 10"/>
                  <a:gd name="GluePoint7Y" fmla="*/ 5 h 8"/>
                  <a:gd name="GluePoint8X" fmla="*/ 10 w 10"/>
                  <a:gd name="GluePoint8Y" fmla="*/ 1 h 8"/>
                  <a:gd name="GluePoint9X" fmla="*/ 10 w 10"/>
                  <a:gd name="GluePoint9Y" fmla="*/ 0 h 8"/>
                  <a:gd name="GluePoint10X" fmla="*/ 3 w 10"/>
                  <a:gd name="GluePoint10Y" fmla="*/ 1 h 8"/>
                  <a:gd name="GluePoint11X" fmla="*/ 0 w 10"/>
                  <a:gd name="GluePoint11Y" fmla="*/ 5 h 8"/>
                  <a:gd name="GluePoint12X" fmla="*/ 0 w 10"/>
                  <a:gd name="GluePoint12Y" fmla="*/ 6 h 8"/>
                  <a:gd name="GluePoint13X" fmla="*/ 5 w 10"/>
                  <a:gd name="GluePoint13Y" fmla="*/ 8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5" y="8"/>
                    </a:moveTo>
                    <a:lnTo>
                      <a:pt x="10" y="6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1"/>
                    </a:lnTo>
                    <a:lnTo>
                      <a:pt x="10" y="0"/>
                    </a:lnTo>
                    <a:lnTo>
                      <a:pt x="3" y="1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06" name="Freeform 559"/>
              <p:cNvSpPr/>
              <p:nvPr/>
            </p:nvSpPr>
            <p:spPr>
              <a:xfrm>
                <a:off x="1947960" y="1320840"/>
                <a:ext cx="21960" cy="756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7560"/>
                  <a:gd name="textAreaBottom" fmla="*/ 7920 h 7560"/>
                  <a:gd name="GluePoint1X" fmla="*/ 7 w 14"/>
                  <a:gd name="GluePoint1Y" fmla="*/ 2 h 5"/>
                  <a:gd name="GluePoint2X" fmla="*/ 14 w 14"/>
                  <a:gd name="GluePoint2Y" fmla="*/ 0 h 5"/>
                  <a:gd name="GluePoint3X" fmla="*/ 14 w 14"/>
                  <a:gd name="GluePoint3Y" fmla="*/ 2 h 5"/>
                  <a:gd name="GluePoint4X" fmla="*/ 0 w 14"/>
                  <a:gd name="GluePoint4Y" fmla="*/ 5 h 5"/>
                  <a:gd name="GluePoint5X" fmla="*/ 7 w 14"/>
                  <a:gd name="GluePoint5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4" h="5">
                    <a:moveTo>
                      <a:pt x="7" y="2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0" y="5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07" name="Freeform 560"/>
              <p:cNvSpPr/>
              <p:nvPr/>
            </p:nvSpPr>
            <p:spPr>
              <a:xfrm>
                <a:off x="1909800" y="1338120"/>
                <a:ext cx="18720" cy="756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7560"/>
                  <a:gd name="textAreaBottom" fmla="*/ 7920 h 7560"/>
                  <a:gd name="GluePoint1X" fmla="*/ 0 w 12"/>
                  <a:gd name="GluePoint1Y" fmla="*/ 3 h 5"/>
                  <a:gd name="GluePoint2X" fmla="*/ 0 w 12"/>
                  <a:gd name="GluePoint2Y" fmla="*/ 3 h 5"/>
                  <a:gd name="GluePoint3X" fmla="*/ 3 w 12"/>
                  <a:gd name="GluePoint3Y" fmla="*/ 2 h 5"/>
                  <a:gd name="GluePoint4X" fmla="*/ 6 w 12"/>
                  <a:gd name="GluePoint4Y" fmla="*/ 2 h 5"/>
                  <a:gd name="GluePoint5X" fmla="*/ 11 w 12"/>
                  <a:gd name="GluePoint5Y" fmla="*/ 0 h 5"/>
                  <a:gd name="GluePoint6X" fmla="*/ 12 w 12"/>
                  <a:gd name="GluePoint6Y" fmla="*/ 0 h 5"/>
                  <a:gd name="GluePoint7X" fmla="*/ 11 w 12"/>
                  <a:gd name="GluePoint7Y" fmla="*/ 2 h 5"/>
                  <a:gd name="GluePoint8X" fmla="*/ 9 w 12"/>
                  <a:gd name="GluePoint8Y" fmla="*/ 2 h 5"/>
                  <a:gd name="GluePoint9X" fmla="*/ 9 w 12"/>
                  <a:gd name="GluePoint9Y" fmla="*/ 3 h 5"/>
                  <a:gd name="GluePoint10X" fmla="*/ 9 w 12"/>
                  <a:gd name="GluePoint10Y" fmla="*/ 3 h 5"/>
                  <a:gd name="GluePoint11X" fmla="*/ 8 w 12"/>
                  <a:gd name="GluePoint11Y" fmla="*/ 3 h 5"/>
                  <a:gd name="GluePoint12X" fmla="*/ 6 w 12"/>
                  <a:gd name="GluePoint12Y" fmla="*/ 5 h 5"/>
                  <a:gd name="GluePoint13X" fmla="*/ 4 w 12"/>
                  <a:gd name="GluePoint13Y" fmla="*/ 5 h 5"/>
                  <a:gd name="GluePoint14X" fmla="*/ 3 w 12"/>
                  <a:gd name="GluePoint14Y" fmla="*/ 5 h 5"/>
                  <a:gd name="GluePoint15X" fmla="*/ 3 w 12"/>
                  <a:gd name="GluePoint15Y" fmla="*/ 3 h 5"/>
                  <a:gd name="GluePoint16X" fmla="*/ 1 w 12"/>
                  <a:gd name="GluePoint16Y" fmla="*/ 5 h 5"/>
                  <a:gd name="GluePoint17X" fmla="*/ 1 w 12"/>
                  <a:gd name="GluePoint17Y" fmla="*/ 3 h 5"/>
                  <a:gd name="GluePoint18X" fmla="*/ 0 w 12"/>
                  <a:gd name="GluePoint18Y" fmla="*/ 3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</a:cxnLst>
                <a:rect l="textAreaLeft" t="textAreaTop" r="textAreaRight" b="textAreaBottom"/>
                <a:pathLst>
                  <a:path w="12" h="5">
                    <a:moveTo>
                      <a:pt x="0" y="3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08" name="Freeform 561"/>
              <p:cNvSpPr/>
              <p:nvPr/>
            </p:nvSpPr>
            <p:spPr>
              <a:xfrm>
                <a:off x="1824120" y="1359000"/>
                <a:ext cx="9000" cy="432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4320"/>
                  <a:gd name="textAreaBottom" fmla="*/ 4680 h 4320"/>
                  <a:gd name="GluePoint1X" fmla="*/ 4 w 6"/>
                  <a:gd name="GluePoint1Y" fmla="*/ 0 h 3"/>
                  <a:gd name="GluePoint2X" fmla="*/ 6 w 6"/>
                  <a:gd name="GluePoint2Y" fmla="*/ 2 h 3"/>
                  <a:gd name="GluePoint3X" fmla="*/ 4 w 6"/>
                  <a:gd name="GluePoint3Y" fmla="*/ 3 h 3"/>
                  <a:gd name="GluePoint4X" fmla="*/ 3 w 6"/>
                  <a:gd name="GluePoint4Y" fmla="*/ 3 h 3"/>
                  <a:gd name="GluePoint5X" fmla="*/ 3 w 6"/>
                  <a:gd name="GluePoint5Y" fmla="*/ 3 h 3"/>
                  <a:gd name="GluePoint6X" fmla="*/ 0 w 6"/>
                  <a:gd name="GluePoint6Y" fmla="*/ 2 h 3"/>
                  <a:gd name="GluePoint7X" fmla="*/ 1 w 6"/>
                  <a:gd name="GluePoint7Y" fmla="*/ 0 h 3"/>
                  <a:gd name="GluePoint8X" fmla="*/ 3 w 6"/>
                  <a:gd name="GluePoint8Y" fmla="*/ 0 h 3"/>
                  <a:gd name="GluePoint9X" fmla="*/ 4 w 6"/>
                  <a:gd name="GluePoint9Y" fmla="*/ 0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6" h="3">
                    <a:moveTo>
                      <a:pt x="4" y="0"/>
                    </a:moveTo>
                    <a:lnTo>
                      <a:pt x="6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09" name="Freeform 562"/>
              <p:cNvSpPr/>
              <p:nvPr/>
            </p:nvSpPr>
            <p:spPr>
              <a:xfrm>
                <a:off x="6589800" y="2752560"/>
                <a:ext cx="1080" cy="1080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10800"/>
                  <a:gd name="textAreaBottom" fmla="*/ 11160 h 10800"/>
                  <a:gd name="GluePoint1X" fmla="*/ 0 w 1"/>
                  <a:gd name="GluePoint1Y" fmla="*/ 2 h 7"/>
                  <a:gd name="GluePoint2X" fmla="*/ 1 w 1"/>
                  <a:gd name="GluePoint2Y" fmla="*/ 7 h 7"/>
                  <a:gd name="GluePoint3X" fmla="*/ 0 w 1"/>
                  <a:gd name="GluePoint3Y" fmla="*/ 0 h 7"/>
                  <a:gd name="GluePoint4X" fmla="*/ 0 w 1"/>
                  <a:gd name="GluePoint4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7">
                    <a:moveTo>
                      <a:pt x="0" y="2"/>
                    </a:moveTo>
                    <a:lnTo>
                      <a:pt x="1" y="7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10" name="Freeform 563"/>
              <p:cNvSpPr/>
              <p:nvPr/>
            </p:nvSpPr>
            <p:spPr>
              <a:xfrm>
                <a:off x="7101000" y="3278160"/>
                <a:ext cx="55080" cy="28080"/>
              </a:xfrm>
              <a:custGeom>
                <a:avLst/>
                <a:gdLst>
                  <a:gd name="textAreaLeft" fmla="*/ 0 w 55080"/>
                  <a:gd name="textAreaRight" fmla="*/ 55440 w 55080"/>
                  <a:gd name="textAreaTop" fmla="*/ 0 h 28080"/>
                  <a:gd name="textAreaBottom" fmla="*/ 28440 h 28080"/>
                  <a:gd name="GluePoint1X" fmla="*/ 21 w 22"/>
                  <a:gd name="GluePoint1Y" fmla="*/ 0 h 11"/>
                  <a:gd name="GluePoint2X" fmla="*/ 2 w 22"/>
                  <a:gd name="GluePoint2Y" fmla="*/ 3 h 11"/>
                  <a:gd name="GluePoint3X" fmla="*/ 0 w 22"/>
                  <a:gd name="GluePoint3Y" fmla="*/ 5 h 11"/>
                  <a:gd name="GluePoint4X" fmla="*/ 1 w 22"/>
                  <a:gd name="GluePoint4Y" fmla="*/ 7 h 11"/>
                  <a:gd name="GluePoint5X" fmla="*/ 2 w 22"/>
                  <a:gd name="GluePoint5Y" fmla="*/ 6 h 11"/>
                  <a:gd name="GluePoint6X" fmla="*/ 3 w 22"/>
                  <a:gd name="GluePoint6Y" fmla="*/ 8 h 11"/>
                  <a:gd name="GluePoint7X" fmla="*/ 1 w 22"/>
                  <a:gd name="GluePoint7Y" fmla="*/ 8 h 11"/>
                  <a:gd name="GluePoint8X" fmla="*/ 3 w 22"/>
                  <a:gd name="GluePoint8Y" fmla="*/ 11 h 11"/>
                  <a:gd name="GluePoint9X" fmla="*/ 5 w 22"/>
                  <a:gd name="GluePoint9Y" fmla="*/ 10 h 11"/>
                  <a:gd name="GluePoint10X" fmla="*/ 21 w 22"/>
                  <a:gd name="GluePoint10Y" fmla="*/ 3 h 11"/>
                  <a:gd name="GluePoint11X" fmla="*/ 22 w 22"/>
                  <a:gd name="GluePoint11Y" fmla="*/ 0 h 11"/>
                  <a:gd name="GluePoint12X" fmla="*/ 21 w 22"/>
                  <a:gd name="GluePoint12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</a:cxnLst>
                <a:rect l="textAreaLeft" t="textAreaTop" r="textAreaRight" b="textAreaBottom"/>
                <a:pathLst>
                  <a:path w="22" h="11">
                    <a:moveTo>
                      <a:pt x="21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2" y="7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11" name="Freeform 564"/>
              <p:cNvSpPr/>
              <p:nvPr/>
            </p:nvSpPr>
            <p:spPr>
              <a:xfrm>
                <a:off x="7078680" y="3301920"/>
                <a:ext cx="12240" cy="90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9000"/>
                  <a:gd name="textAreaBottom" fmla="*/ 9360 h 9000"/>
                  <a:gd name="GluePoint1X" fmla="*/ 1 w 5"/>
                  <a:gd name="GluePoint1Y" fmla="*/ 3 h 4"/>
                  <a:gd name="GluePoint2X" fmla="*/ 3 w 5"/>
                  <a:gd name="GluePoint2Y" fmla="*/ 3 h 4"/>
                  <a:gd name="GluePoint3X" fmla="*/ 4 w 5"/>
                  <a:gd name="GluePoint3Y" fmla="*/ 4 h 4"/>
                  <a:gd name="GluePoint4X" fmla="*/ 4 w 5"/>
                  <a:gd name="GluePoint4Y" fmla="*/ 3 h 4"/>
                  <a:gd name="GluePoint5X" fmla="*/ 5 w 5"/>
                  <a:gd name="GluePoint5Y" fmla="*/ 2 h 4"/>
                  <a:gd name="GluePoint6X" fmla="*/ 5 w 5"/>
                  <a:gd name="GluePoint6Y" fmla="*/ 0 h 4"/>
                  <a:gd name="GluePoint7X" fmla="*/ 5 w 5"/>
                  <a:gd name="GluePoint7Y" fmla="*/ 0 h 4"/>
                  <a:gd name="GluePoint8X" fmla="*/ 0 w 5"/>
                  <a:gd name="GluePoint8Y" fmla="*/ 2 h 4"/>
                  <a:gd name="GluePoint9X" fmla="*/ 1 w 5"/>
                  <a:gd name="GluePoint9Y" fmla="*/ 3 h 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5" h="4">
                    <a:moveTo>
                      <a:pt x="1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12" name="Freeform 565"/>
              <p:cNvSpPr/>
              <p:nvPr/>
            </p:nvSpPr>
            <p:spPr>
              <a:xfrm>
                <a:off x="7153200" y="2919240"/>
                <a:ext cx="2880" cy="12240"/>
              </a:xfrm>
              <a:custGeom>
                <a:avLst/>
                <a:gdLst>
                  <a:gd name="textAreaLeft" fmla="*/ 0 w 2880"/>
                  <a:gd name="textAreaRight" fmla="*/ 3240 w 2880"/>
                  <a:gd name="textAreaTop" fmla="*/ 0 h 12240"/>
                  <a:gd name="textAreaBottom" fmla="*/ 12600 h 12240"/>
                  <a:gd name="GluePoint1X" fmla="*/ 0 w 2"/>
                  <a:gd name="GluePoint1Y" fmla="*/ 0 h 8"/>
                  <a:gd name="GluePoint2X" fmla="*/ 2 w 2"/>
                  <a:gd name="GluePoint2Y" fmla="*/ 4 h 8"/>
                  <a:gd name="GluePoint3X" fmla="*/ 0 w 2"/>
                  <a:gd name="GluePoint3Y" fmla="*/ 8 h 8"/>
                  <a:gd name="GluePoint4X" fmla="*/ 0 w 2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2" h="8">
                    <a:moveTo>
                      <a:pt x="0" y="0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13" name="Freeform 566"/>
              <p:cNvSpPr/>
              <p:nvPr/>
            </p:nvSpPr>
            <p:spPr>
              <a:xfrm>
                <a:off x="7256520" y="3054240"/>
                <a:ext cx="247320" cy="244080"/>
              </a:xfrm>
              <a:custGeom>
                <a:avLst/>
                <a:gdLst>
                  <a:gd name="textAreaLeft" fmla="*/ 0 w 247320"/>
                  <a:gd name="textAreaRight" fmla="*/ 247680 w 247320"/>
                  <a:gd name="textAreaTop" fmla="*/ 0 h 244080"/>
                  <a:gd name="textAreaBottom" fmla="*/ 244440 h 244080"/>
                  <a:gd name="GluePoint1X" fmla="*/ 155 w 156"/>
                  <a:gd name="GluePoint1Y" fmla="*/ 82 h 154"/>
                  <a:gd name="GluePoint2X" fmla="*/ 151 w 156"/>
                  <a:gd name="GluePoint2Y" fmla="*/ 112 h 154"/>
                  <a:gd name="GluePoint3X" fmla="*/ 153 w 156"/>
                  <a:gd name="GluePoint3Y" fmla="*/ 154 h 154"/>
                  <a:gd name="GluePoint4X" fmla="*/ 134 w 156"/>
                  <a:gd name="GluePoint4Y" fmla="*/ 135 h 154"/>
                  <a:gd name="GluePoint5X" fmla="*/ 123 w 156"/>
                  <a:gd name="GluePoint5Y" fmla="*/ 137 h 154"/>
                  <a:gd name="GluePoint6X" fmla="*/ 118 w 156"/>
                  <a:gd name="GluePoint6Y" fmla="*/ 137 h 154"/>
                  <a:gd name="GluePoint7X" fmla="*/ 113 w 156"/>
                  <a:gd name="GluePoint7Y" fmla="*/ 140 h 154"/>
                  <a:gd name="GluePoint8X" fmla="*/ 105 w 156"/>
                  <a:gd name="GluePoint8Y" fmla="*/ 130 h 154"/>
                  <a:gd name="GluePoint9X" fmla="*/ 115 w 156"/>
                  <a:gd name="GluePoint9Y" fmla="*/ 124 h 154"/>
                  <a:gd name="GluePoint10X" fmla="*/ 120 w 156"/>
                  <a:gd name="GluePoint10Y" fmla="*/ 124 h 154"/>
                  <a:gd name="GluePoint11X" fmla="*/ 120 w 156"/>
                  <a:gd name="GluePoint11Y" fmla="*/ 121 h 154"/>
                  <a:gd name="GluePoint12X" fmla="*/ 115 w 156"/>
                  <a:gd name="GluePoint12Y" fmla="*/ 116 h 154"/>
                  <a:gd name="GluePoint13X" fmla="*/ 113 w 156"/>
                  <a:gd name="GluePoint13Y" fmla="*/ 104 h 154"/>
                  <a:gd name="GluePoint14X" fmla="*/ 108 w 156"/>
                  <a:gd name="GluePoint14Y" fmla="*/ 90 h 154"/>
                  <a:gd name="GluePoint15X" fmla="*/ 102 w 156"/>
                  <a:gd name="GluePoint15Y" fmla="*/ 85 h 154"/>
                  <a:gd name="GluePoint16X" fmla="*/ 64 w 156"/>
                  <a:gd name="GluePoint16Y" fmla="*/ 72 h 154"/>
                  <a:gd name="GluePoint17X" fmla="*/ 58 w 156"/>
                  <a:gd name="GluePoint17Y" fmla="*/ 64 h 154"/>
                  <a:gd name="GluePoint18X" fmla="*/ 53 w 156"/>
                  <a:gd name="GluePoint18Y" fmla="*/ 66 h 154"/>
                  <a:gd name="GluePoint19X" fmla="*/ 45 w 156"/>
                  <a:gd name="GluePoint19Y" fmla="*/ 47 h 154"/>
                  <a:gd name="GluePoint20X" fmla="*/ 37 w 156"/>
                  <a:gd name="GluePoint20Y" fmla="*/ 66 h 154"/>
                  <a:gd name="GluePoint21X" fmla="*/ 29 w 156"/>
                  <a:gd name="GluePoint21Y" fmla="*/ 53 h 154"/>
                  <a:gd name="GluePoint22X" fmla="*/ 23 w 156"/>
                  <a:gd name="GluePoint22Y" fmla="*/ 47 h 154"/>
                  <a:gd name="GluePoint23X" fmla="*/ 16 w 156"/>
                  <a:gd name="GluePoint23Y" fmla="*/ 43 h 154"/>
                  <a:gd name="GluePoint24X" fmla="*/ 27 w 156"/>
                  <a:gd name="GluePoint24Y" fmla="*/ 42 h 154"/>
                  <a:gd name="GluePoint25X" fmla="*/ 42 w 156"/>
                  <a:gd name="GluePoint25Y" fmla="*/ 38 h 154"/>
                  <a:gd name="GluePoint26X" fmla="*/ 47 w 156"/>
                  <a:gd name="GluePoint26Y" fmla="*/ 30 h 154"/>
                  <a:gd name="GluePoint27X" fmla="*/ 23 w 156"/>
                  <a:gd name="GluePoint27Y" fmla="*/ 34 h 154"/>
                  <a:gd name="GluePoint28X" fmla="*/ 13 w 156"/>
                  <a:gd name="GluePoint28Y" fmla="*/ 22 h 154"/>
                  <a:gd name="GluePoint29X" fmla="*/ 5 w 156"/>
                  <a:gd name="GluePoint29Y" fmla="*/ 21 h 154"/>
                  <a:gd name="GluePoint30X" fmla="*/ 5 w 156"/>
                  <a:gd name="GluePoint30Y" fmla="*/ 10 h 154"/>
                  <a:gd name="GluePoint31X" fmla="*/ 20 w 156"/>
                  <a:gd name="GluePoint31Y" fmla="*/ 2 h 154"/>
                  <a:gd name="GluePoint32X" fmla="*/ 31 w 156"/>
                  <a:gd name="GluePoint32Y" fmla="*/ 2 h 154"/>
                  <a:gd name="GluePoint33X" fmla="*/ 48 w 156"/>
                  <a:gd name="GluePoint33Y" fmla="*/ 8 h 154"/>
                  <a:gd name="GluePoint34X" fmla="*/ 50 w 156"/>
                  <a:gd name="GluePoint34Y" fmla="*/ 29 h 154"/>
                  <a:gd name="GluePoint35X" fmla="*/ 54 w 156"/>
                  <a:gd name="GluePoint35Y" fmla="*/ 43 h 154"/>
                  <a:gd name="GluePoint36X" fmla="*/ 58 w 156"/>
                  <a:gd name="GluePoint36Y" fmla="*/ 40 h 154"/>
                  <a:gd name="GluePoint37X" fmla="*/ 66 w 156"/>
                  <a:gd name="GluePoint37Y" fmla="*/ 53 h 154"/>
                  <a:gd name="GluePoint38X" fmla="*/ 74 w 156"/>
                  <a:gd name="GluePoint38Y" fmla="*/ 48 h 154"/>
                  <a:gd name="GluePoint39X" fmla="*/ 85 w 156"/>
                  <a:gd name="GluePoint39Y" fmla="*/ 34 h 154"/>
                  <a:gd name="GluePoint40X" fmla="*/ 97 w 156"/>
                  <a:gd name="GluePoint40Y" fmla="*/ 29 h 154"/>
                  <a:gd name="GluePoint41X" fmla="*/ 107 w 156"/>
                  <a:gd name="GluePoint41Y" fmla="*/ 19 h 154"/>
                  <a:gd name="GluePoint42X" fmla="*/ 147 w 156"/>
                  <a:gd name="GluePoint42Y" fmla="*/ 35 h 154"/>
                  <a:gd name="GluePoint43X" fmla="*/ 156 w 156"/>
                  <a:gd name="GluePoint43Y" fmla="*/ 38 h 15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56" h="154">
                    <a:moveTo>
                      <a:pt x="156" y="38"/>
                    </a:moveTo>
                    <a:lnTo>
                      <a:pt x="155" y="82"/>
                    </a:lnTo>
                    <a:lnTo>
                      <a:pt x="155" y="106"/>
                    </a:lnTo>
                    <a:lnTo>
                      <a:pt x="151" y="112"/>
                    </a:lnTo>
                    <a:lnTo>
                      <a:pt x="153" y="119"/>
                    </a:lnTo>
                    <a:lnTo>
                      <a:pt x="153" y="154"/>
                    </a:lnTo>
                    <a:lnTo>
                      <a:pt x="147" y="151"/>
                    </a:lnTo>
                    <a:lnTo>
                      <a:pt x="134" y="135"/>
                    </a:lnTo>
                    <a:lnTo>
                      <a:pt x="128" y="138"/>
                    </a:lnTo>
                    <a:lnTo>
                      <a:pt x="123" y="137"/>
                    </a:lnTo>
                    <a:lnTo>
                      <a:pt x="120" y="138"/>
                    </a:lnTo>
                    <a:lnTo>
                      <a:pt x="118" y="137"/>
                    </a:lnTo>
                    <a:lnTo>
                      <a:pt x="116" y="141"/>
                    </a:lnTo>
                    <a:lnTo>
                      <a:pt x="113" y="140"/>
                    </a:lnTo>
                    <a:lnTo>
                      <a:pt x="101" y="141"/>
                    </a:lnTo>
                    <a:lnTo>
                      <a:pt x="105" y="130"/>
                    </a:lnTo>
                    <a:lnTo>
                      <a:pt x="110" y="125"/>
                    </a:lnTo>
                    <a:lnTo>
                      <a:pt x="115" y="124"/>
                    </a:lnTo>
                    <a:lnTo>
                      <a:pt x="120" y="127"/>
                    </a:lnTo>
                    <a:lnTo>
                      <a:pt x="120" y="124"/>
                    </a:lnTo>
                    <a:lnTo>
                      <a:pt x="118" y="121"/>
                    </a:lnTo>
                    <a:lnTo>
                      <a:pt x="120" y="121"/>
                    </a:lnTo>
                    <a:lnTo>
                      <a:pt x="113" y="116"/>
                    </a:lnTo>
                    <a:lnTo>
                      <a:pt x="115" y="116"/>
                    </a:lnTo>
                    <a:lnTo>
                      <a:pt x="116" y="109"/>
                    </a:lnTo>
                    <a:lnTo>
                      <a:pt x="113" y="104"/>
                    </a:lnTo>
                    <a:lnTo>
                      <a:pt x="113" y="96"/>
                    </a:lnTo>
                    <a:lnTo>
                      <a:pt x="108" y="90"/>
                    </a:lnTo>
                    <a:lnTo>
                      <a:pt x="105" y="88"/>
                    </a:lnTo>
                    <a:lnTo>
                      <a:pt x="102" y="85"/>
                    </a:lnTo>
                    <a:lnTo>
                      <a:pt x="86" y="77"/>
                    </a:lnTo>
                    <a:lnTo>
                      <a:pt x="64" y="72"/>
                    </a:lnTo>
                    <a:lnTo>
                      <a:pt x="59" y="69"/>
                    </a:lnTo>
                    <a:lnTo>
                      <a:pt x="58" y="64"/>
                    </a:lnTo>
                    <a:lnTo>
                      <a:pt x="53" y="64"/>
                    </a:lnTo>
                    <a:lnTo>
                      <a:pt x="53" y="66"/>
                    </a:lnTo>
                    <a:lnTo>
                      <a:pt x="43" y="58"/>
                    </a:lnTo>
                    <a:lnTo>
                      <a:pt x="45" y="47"/>
                    </a:lnTo>
                    <a:lnTo>
                      <a:pt x="39" y="63"/>
                    </a:lnTo>
                    <a:lnTo>
                      <a:pt x="37" y="66"/>
                    </a:lnTo>
                    <a:lnTo>
                      <a:pt x="29" y="66"/>
                    </a:lnTo>
                    <a:lnTo>
                      <a:pt x="29" y="53"/>
                    </a:lnTo>
                    <a:lnTo>
                      <a:pt x="27" y="53"/>
                    </a:lnTo>
                    <a:lnTo>
                      <a:pt x="23" y="47"/>
                    </a:lnTo>
                    <a:lnTo>
                      <a:pt x="16" y="45"/>
                    </a:lnTo>
                    <a:lnTo>
                      <a:pt x="16" y="43"/>
                    </a:lnTo>
                    <a:lnTo>
                      <a:pt x="20" y="42"/>
                    </a:lnTo>
                    <a:lnTo>
                      <a:pt x="27" y="42"/>
                    </a:lnTo>
                    <a:lnTo>
                      <a:pt x="35" y="37"/>
                    </a:lnTo>
                    <a:lnTo>
                      <a:pt x="42" y="38"/>
                    </a:lnTo>
                    <a:lnTo>
                      <a:pt x="45" y="37"/>
                    </a:lnTo>
                    <a:lnTo>
                      <a:pt x="47" y="30"/>
                    </a:lnTo>
                    <a:lnTo>
                      <a:pt x="32" y="35"/>
                    </a:lnTo>
                    <a:lnTo>
                      <a:pt x="23" y="34"/>
                    </a:lnTo>
                    <a:lnTo>
                      <a:pt x="18" y="32"/>
                    </a:lnTo>
                    <a:lnTo>
                      <a:pt x="13" y="22"/>
                    </a:lnTo>
                    <a:lnTo>
                      <a:pt x="7" y="19"/>
                    </a:lnTo>
                    <a:lnTo>
                      <a:pt x="5" y="21"/>
                    </a:lnTo>
                    <a:lnTo>
                      <a:pt x="0" y="19"/>
                    </a:lnTo>
                    <a:lnTo>
                      <a:pt x="5" y="10"/>
                    </a:lnTo>
                    <a:lnTo>
                      <a:pt x="15" y="6"/>
                    </a:lnTo>
                    <a:lnTo>
                      <a:pt x="20" y="2"/>
                    </a:lnTo>
                    <a:lnTo>
                      <a:pt x="24" y="0"/>
                    </a:lnTo>
                    <a:lnTo>
                      <a:pt x="31" y="2"/>
                    </a:lnTo>
                    <a:lnTo>
                      <a:pt x="39" y="8"/>
                    </a:lnTo>
                    <a:lnTo>
                      <a:pt x="48" y="8"/>
                    </a:lnTo>
                    <a:lnTo>
                      <a:pt x="51" y="16"/>
                    </a:lnTo>
                    <a:lnTo>
                      <a:pt x="50" y="29"/>
                    </a:lnTo>
                    <a:lnTo>
                      <a:pt x="51" y="37"/>
                    </a:lnTo>
                    <a:lnTo>
                      <a:pt x="54" y="43"/>
                    </a:lnTo>
                    <a:lnTo>
                      <a:pt x="54" y="38"/>
                    </a:lnTo>
                    <a:lnTo>
                      <a:pt x="58" y="40"/>
                    </a:lnTo>
                    <a:lnTo>
                      <a:pt x="61" y="50"/>
                    </a:lnTo>
                    <a:lnTo>
                      <a:pt x="66" y="53"/>
                    </a:lnTo>
                    <a:lnTo>
                      <a:pt x="72" y="53"/>
                    </a:lnTo>
                    <a:lnTo>
                      <a:pt x="74" y="48"/>
                    </a:lnTo>
                    <a:lnTo>
                      <a:pt x="83" y="38"/>
                    </a:lnTo>
                    <a:lnTo>
                      <a:pt x="85" y="34"/>
                    </a:lnTo>
                    <a:lnTo>
                      <a:pt x="94" y="32"/>
                    </a:lnTo>
                    <a:lnTo>
                      <a:pt x="97" y="29"/>
                    </a:lnTo>
                    <a:lnTo>
                      <a:pt x="99" y="26"/>
                    </a:lnTo>
                    <a:lnTo>
                      <a:pt x="107" y="19"/>
                    </a:lnTo>
                    <a:lnTo>
                      <a:pt x="135" y="34"/>
                    </a:lnTo>
                    <a:lnTo>
                      <a:pt x="147" y="35"/>
                    </a:lnTo>
                    <a:lnTo>
                      <a:pt x="153" y="38"/>
                    </a:lnTo>
                    <a:lnTo>
                      <a:pt x="156" y="3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14" name="Freeform 567"/>
              <p:cNvSpPr/>
              <p:nvPr/>
            </p:nvSpPr>
            <p:spPr>
              <a:xfrm>
                <a:off x="6723000" y="2921040"/>
                <a:ext cx="244080" cy="239400"/>
              </a:xfrm>
              <a:custGeom>
                <a:avLst/>
                <a:gdLst>
                  <a:gd name="textAreaLeft" fmla="*/ 0 w 244080"/>
                  <a:gd name="textAreaRight" fmla="*/ 244440 w 244080"/>
                  <a:gd name="textAreaTop" fmla="*/ 0 h 239400"/>
                  <a:gd name="textAreaBottom" fmla="*/ 239760 h 239400"/>
                  <a:gd name="GluePoint1X" fmla="*/ 128 w 154"/>
                  <a:gd name="GluePoint1Y" fmla="*/ 7 h 151"/>
                  <a:gd name="GluePoint2X" fmla="*/ 135 w 154"/>
                  <a:gd name="GluePoint2Y" fmla="*/ 13 h 151"/>
                  <a:gd name="GluePoint3X" fmla="*/ 132 w 154"/>
                  <a:gd name="GluePoint3Y" fmla="*/ 24 h 151"/>
                  <a:gd name="GluePoint4X" fmla="*/ 138 w 154"/>
                  <a:gd name="GluePoint4Y" fmla="*/ 44 h 151"/>
                  <a:gd name="GluePoint5X" fmla="*/ 146 w 154"/>
                  <a:gd name="GluePoint5Y" fmla="*/ 63 h 151"/>
                  <a:gd name="GluePoint6X" fmla="*/ 140 w 154"/>
                  <a:gd name="GluePoint6Y" fmla="*/ 58 h 151"/>
                  <a:gd name="GluePoint7X" fmla="*/ 136 w 154"/>
                  <a:gd name="GluePoint7Y" fmla="*/ 65 h 151"/>
                  <a:gd name="GluePoint8X" fmla="*/ 132 w 154"/>
                  <a:gd name="GluePoint8Y" fmla="*/ 86 h 151"/>
                  <a:gd name="GluePoint9X" fmla="*/ 122 w 154"/>
                  <a:gd name="GluePoint9Y" fmla="*/ 100 h 151"/>
                  <a:gd name="GluePoint10X" fmla="*/ 114 w 154"/>
                  <a:gd name="GluePoint10Y" fmla="*/ 110 h 151"/>
                  <a:gd name="GluePoint11X" fmla="*/ 117 w 154"/>
                  <a:gd name="GluePoint11Y" fmla="*/ 118 h 151"/>
                  <a:gd name="GluePoint12X" fmla="*/ 114 w 154"/>
                  <a:gd name="GluePoint12Y" fmla="*/ 122 h 151"/>
                  <a:gd name="GluePoint13X" fmla="*/ 89 w 154"/>
                  <a:gd name="GluePoint13Y" fmla="*/ 150 h 151"/>
                  <a:gd name="GluePoint14X" fmla="*/ 86 w 154"/>
                  <a:gd name="GluePoint14Y" fmla="*/ 140 h 151"/>
                  <a:gd name="GluePoint15X" fmla="*/ 81 w 154"/>
                  <a:gd name="GluePoint15Y" fmla="*/ 137 h 151"/>
                  <a:gd name="GluePoint16X" fmla="*/ 71 w 154"/>
                  <a:gd name="GluePoint16Y" fmla="*/ 134 h 151"/>
                  <a:gd name="GluePoint17X" fmla="*/ 62 w 154"/>
                  <a:gd name="GluePoint17Y" fmla="*/ 131 h 151"/>
                  <a:gd name="GluePoint18X" fmla="*/ 55 w 154"/>
                  <a:gd name="GluePoint18Y" fmla="*/ 137 h 151"/>
                  <a:gd name="GluePoint19X" fmla="*/ 44 w 154"/>
                  <a:gd name="GluePoint19Y" fmla="*/ 139 h 151"/>
                  <a:gd name="GluePoint20X" fmla="*/ 39 w 154"/>
                  <a:gd name="GluePoint20Y" fmla="*/ 129 h 151"/>
                  <a:gd name="GluePoint21X" fmla="*/ 33 w 154"/>
                  <a:gd name="GluePoint21Y" fmla="*/ 131 h 151"/>
                  <a:gd name="GluePoint22X" fmla="*/ 24 w 154"/>
                  <a:gd name="GluePoint22Y" fmla="*/ 129 h 151"/>
                  <a:gd name="GluePoint23X" fmla="*/ 16 w 154"/>
                  <a:gd name="GluePoint23Y" fmla="*/ 110 h 151"/>
                  <a:gd name="GluePoint24X" fmla="*/ 16 w 154"/>
                  <a:gd name="GluePoint24Y" fmla="*/ 98 h 151"/>
                  <a:gd name="GluePoint25X" fmla="*/ 5 w 154"/>
                  <a:gd name="GluePoint25Y" fmla="*/ 86 h 151"/>
                  <a:gd name="GluePoint26X" fmla="*/ 3 w 154"/>
                  <a:gd name="GluePoint26Y" fmla="*/ 76 h 151"/>
                  <a:gd name="GluePoint27X" fmla="*/ 1 w 154"/>
                  <a:gd name="GluePoint27Y" fmla="*/ 60 h 151"/>
                  <a:gd name="GluePoint28X" fmla="*/ 9 w 154"/>
                  <a:gd name="GluePoint28Y" fmla="*/ 42 h 151"/>
                  <a:gd name="GluePoint29X" fmla="*/ 9 w 154"/>
                  <a:gd name="GluePoint29Y" fmla="*/ 45 h 151"/>
                  <a:gd name="GluePoint30X" fmla="*/ 20 w 154"/>
                  <a:gd name="GluePoint30Y" fmla="*/ 60 h 151"/>
                  <a:gd name="GluePoint31X" fmla="*/ 32 w 154"/>
                  <a:gd name="GluePoint31Y" fmla="*/ 60 h 151"/>
                  <a:gd name="GluePoint32X" fmla="*/ 41 w 154"/>
                  <a:gd name="GluePoint32Y" fmla="*/ 60 h 151"/>
                  <a:gd name="GluePoint33X" fmla="*/ 59 w 154"/>
                  <a:gd name="GluePoint33Y" fmla="*/ 50 h 151"/>
                  <a:gd name="GluePoint34X" fmla="*/ 68 w 154"/>
                  <a:gd name="GluePoint34Y" fmla="*/ 57 h 151"/>
                  <a:gd name="GluePoint35X" fmla="*/ 86 w 154"/>
                  <a:gd name="GluePoint35Y" fmla="*/ 50 h 151"/>
                  <a:gd name="GluePoint36X" fmla="*/ 92 w 154"/>
                  <a:gd name="GluePoint36Y" fmla="*/ 29 h 151"/>
                  <a:gd name="GluePoint37X" fmla="*/ 103 w 154"/>
                  <a:gd name="GluePoint37Y" fmla="*/ 0 h 151"/>
                  <a:gd name="GluePoint38X" fmla="*/ 132 w 154"/>
                  <a:gd name="GluePoint38Y" fmla="*/ 3 h 15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</a:cxnLst>
                <a:rect l="textAreaLeft" t="textAreaTop" r="textAreaRight" b="textAreaBottom"/>
                <a:pathLst>
                  <a:path w="154" h="151">
                    <a:moveTo>
                      <a:pt x="132" y="3"/>
                    </a:moveTo>
                    <a:lnTo>
                      <a:pt x="128" y="7"/>
                    </a:lnTo>
                    <a:lnTo>
                      <a:pt x="135" y="10"/>
                    </a:lnTo>
                    <a:lnTo>
                      <a:pt x="135" y="13"/>
                    </a:lnTo>
                    <a:lnTo>
                      <a:pt x="125" y="15"/>
                    </a:lnTo>
                    <a:lnTo>
                      <a:pt x="132" y="24"/>
                    </a:lnTo>
                    <a:lnTo>
                      <a:pt x="138" y="37"/>
                    </a:lnTo>
                    <a:lnTo>
                      <a:pt x="138" y="44"/>
                    </a:lnTo>
                    <a:lnTo>
                      <a:pt x="154" y="61"/>
                    </a:lnTo>
                    <a:lnTo>
                      <a:pt x="146" y="63"/>
                    </a:lnTo>
                    <a:lnTo>
                      <a:pt x="141" y="61"/>
                    </a:lnTo>
                    <a:lnTo>
                      <a:pt x="140" y="58"/>
                    </a:lnTo>
                    <a:lnTo>
                      <a:pt x="140" y="63"/>
                    </a:lnTo>
                    <a:lnTo>
                      <a:pt x="136" y="65"/>
                    </a:lnTo>
                    <a:lnTo>
                      <a:pt x="133" y="71"/>
                    </a:lnTo>
                    <a:lnTo>
                      <a:pt x="132" y="86"/>
                    </a:lnTo>
                    <a:lnTo>
                      <a:pt x="125" y="98"/>
                    </a:lnTo>
                    <a:lnTo>
                      <a:pt x="122" y="100"/>
                    </a:lnTo>
                    <a:lnTo>
                      <a:pt x="113" y="108"/>
                    </a:lnTo>
                    <a:lnTo>
                      <a:pt x="114" y="110"/>
                    </a:lnTo>
                    <a:lnTo>
                      <a:pt x="114" y="116"/>
                    </a:lnTo>
                    <a:lnTo>
                      <a:pt x="117" y="118"/>
                    </a:lnTo>
                    <a:lnTo>
                      <a:pt x="116" y="124"/>
                    </a:lnTo>
                    <a:lnTo>
                      <a:pt x="114" y="122"/>
                    </a:lnTo>
                    <a:lnTo>
                      <a:pt x="108" y="140"/>
                    </a:lnTo>
                    <a:lnTo>
                      <a:pt x="89" y="150"/>
                    </a:lnTo>
                    <a:lnTo>
                      <a:pt x="87" y="151"/>
                    </a:lnTo>
                    <a:lnTo>
                      <a:pt x="86" y="140"/>
                    </a:lnTo>
                    <a:lnTo>
                      <a:pt x="84" y="139"/>
                    </a:lnTo>
                    <a:lnTo>
                      <a:pt x="81" y="137"/>
                    </a:lnTo>
                    <a:lnTo>
                      <a:pt x="73" y="139"/>
                    </a:lnTo>
                    <a:lnTo>
                      <a:pt x="71" y="134"/>
                    </a:lnTo>
                    <a:lnTo>
                      <a:pt x="66" y="134"/>
                    </a:lnTo>
                    <a:lnTo>
                      <a:pt x="62" y="131"/>
                    </a:lnTo>
                    <a:lnTo>
                      <a:pt x="62" y="134"/>
                    </a:lnTo>
                    <a:lnTo>
                      <a:pt x="55" y="137"/>
                    </a:lnTo>
                    <a:lnTo>
                      <a:pt x="54" y="137"/>
                    </a:lnTo>
                    <a:lnTo>
                      <a:pt x="44" y="139"/>
                    </a:lnTo>
                    <a:lnTo>
                      <a:pt x="41" y="126"/>
                    </a:lnTo>
                    <a:lnTo>
                      <a:pt x="39" y="129"/>
                    </a:lnTo>
                    <a:lnTo>
                      <a:pt x="36" y="129"/>
                    </a:lnTo>
                    <a:lnTo>
                      <a:pt x="33" y="131"/>
                    </a:lnTo>
                    <a:lnTo>
                      <a:pt x="25" y="131"/>
                    </a:lnTo>
                    <a:lnTo>
                      <a:pt x="24" y="129"/>
                    </a:lnTo>
                    <a:lnTo>
                      <a:pt x="20" y="129"/>
                    </a:lnTo>
                    <a:lnTo>
                      <a:pt x="16" y="110"/>
                    </a:lnTo>
                    <a:lnTo>
                      <a:pt x="17" y="105"/>
                    </a:lnTo>
                    <a:lnTo>
                      <a:pt x="16" y="98"/>
                    </a:lnTo>
                    <a:lnTo>
                      <a:pt x="11" y="90"/>
                    </a:lnTo>
                    <a:lnTo>
                      <a:pt x="5" y="86"/>
                    </a:lnTo>
                    <a:lnTo>
                      <a:pt x="3" y="82"/>
                    </a:lnTo>
                    <a:lnTo>
                      <a:pt x="3" y="76"/>
                    </a:lnTo>
                    <a:lnTo>
                      <a:pt x="0" y="69"/>
                    </a:lnTo>
                    <a:lnTo>
                      <a:pt x="1" y="60"/>
                    </a:lnTo>
                    <a:lnTo>
                      <a:pt x="3" y="50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5"/>
                    </a:lnTo>
                    <a:lnTo>
                      <a:pt x="17" y="58"/>
                    </a:lnTo>
                    <a:lnTo>
                      <a:pt x="20" y="60"/>
                    </a:lnTo>
                    <a:lnTo>
                      <a:pt x="25" y="61"/>
                    </a:lnTo>
                    <a:lnTo>
                      <a:pt x="32" y="60"/>
                    </a:lnTo>
                    <a:lnTo>
                      <a:pt x="33" y="61"/>
                    </a:lnTo>
                    <a:lnTo>
                      <a:pt x="41" y="60"/>
                    </a:lnTo>
                    <a:lnTo>
                      <a:pt x="51" y="50"/>
                    </a:lnTo>
                    <a:lnTo>
                      <a:pt x="59" y="50"/>
                    </a:lnTo>
                    <a:lnTo>
                      <a:pt x="60" y="53"/>
                    </a:lnTo>
                    <a:lnTo>
                      <a:pt x="68" y="57"/>
                    </a:lnTo>
                    <a:lnTo>
                      <a:pt x="79" y="53"/>
                    </a:lnTo>
                    <a:lnTo>
                      <a:pt x="86" y="50"/>
                    </a:lnTo>
                    <a:lnTo>
                      <a:pt x="89" y="44"/>
                    </a:lnTo>
                    <a:lnTo>
                      <a:pt x="92" y="29"/>
                    </a:lnTo>
                    <a:lnTo>
                      <a:pt x="98" y="20"/>
                    </a:lnTo>
                    <a:lnTo>
                      <a:pt x="103" y="0"/>
                    </a:lnTo>
                    <a:lnTo>
                      <a:pt x="124" y="0"/>
                    </a:lnTo>
                    <a:lnTo>
                      <a:pt x="132" y="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15" name="Freeform 568"/>
              <p:cNvSpPr/>
              <p:nvPr/>
            </p:nvSpPr>
            <p:spPr>
              <a:xfrm>
                <a:off x="6629400" y="3209760"/>
                <a:ext cx="218880" cy="78840"/>
              </a:xfrm>
              <a:custGeom>
                <a:avLst/>
                <a:gdLst>
                  <a:gd name="textAreaLeft" fmla="*/ 0 w 218880"/>
                  <a:gd name="textAreaRight" fmla="*/ 219240 w 218880"/>
                  <a:gd name="textAreaTop" fmla="*/ 0 h 78840"/>
                  <a:gd name="textAreaBottom" fmla="*/ 79200 h 78840"/>
                  <a:gd name="GluePoint1X" fmla="*/ 102 w 138"/>
                  <a:gd name="GluePoint1Y" fmla="*/ 40 h 50"/>
                  <a:gd name="GluePoint2X" fmla="*/ 95 w 138"/>
                  <a:gd name="GluePoint2Y" fmla="*/ 43 h 50"/>
                  <a:gd name="GluePoint3X" fmla="*/ 89 w 138"/>
                  <a:gd name="GluePoint3Y" fmla="*/ 39 h 50"/>
                  <a:gd name="GluePoint4X" fmla="*/ 83 w 138"/>
                  <a:gd name="GluePoint4Y" fmla="*/ 40 h 50"/>
                  <a:gd name="GluePoint5X" fmla="*/ 67 w 138"/>
                  <a:gd name="GluePoint5Y" fmla="*/ 31 h 50"/>
                  <a:gd name="GluePoint6X" fmla="*/ 52 w 138"/>
                  <a:gd name="GluePoint6Y" fmla="*/ 31 h 50"/>
                  <a:gd name="GluePoint7X" fmla="*/ 48 w 138"/>
                  <a:gd name="GluePoint7Y" fmla="*/ 32 h 50"/>
                  <a:gd name="GluePoint8X" fmla="*/ 35 w 138"/>
                  <a:gd name="GluePoint8Y" fmla="*/ 27 h 50"/>
                  <a:gd name="GluePoint9X" fmla="*/ 25 w 138"/>
                  <a:gd name="GluePoint9Y" fmla="*/ 27 h 50"/>
                  <a:gd name="GluePoint10X" fmla="*/ 16 w 138"/>
                  <a:gd name="GluePoint10Y" fmla="*/ 23 h 50"/>
                  <a:gd name="GluePoint11X" fmla="*/ 19 w 138"/>
                  <a:gd name="GluePoint11Y" fmla="*/ 18 h 50"/>
                  <a:gd name="GluePoint12X" fmla="*/ 2 w 138"/>
                  <a:gd name="GluePoint12Y" fmla="*/ 14 h 50"/>
                  <a:gd name="GluePoint13X" fmla="*/ 0 w 138"/>
                  <a:gd name="GluePoint13Y" fmla="*/ 11 h 50"/>
                  <a:gd name="GluePoint14X" fmla="*/ 2 w 138"/>
                  <a:gd name="GluePoint14Y" fmla="*/ 13 h 50"/>
                  <a:gd name="GluePoint15X" fmla="*/ 5 w 138"/>
                  <a:gd name="GluePoint15Y" fmla="*/ 11 h 50"/>
                  <a:gd name="GluePoint16X" fmla="*/ 11 w 138"/>
                  <a:gd name="GluePoint16Y" fmla="*/ 2 h 50"/>
                  <a:gd name="GluePoint17X" fmla="*/ 16 w 138"/>
                  <a:gd name="GluePoint17Y" fmla="*/ 0 h 50"/>
                  <a:gd name="GluePoint18X" fmla="*/ 25 w 138"/>
                  <a:gd name="GluePoint18Y" fmla="*/ 2 h 50"/>
                  <a:gd name="GluePoint19X" fmla="*/ 32 w 138"/>
                  <a:gd name="GluePoint19Y" fmla="*/ 0 h 50"/>
                  <a:gd name="GluePoint20X" fmla="*/ 35 w 138"/>
                  <a:gd name="GluePoint20Y" fmla="*/ 5 h 50"/>
                  <a:gd name="GluePoint21X" fmla="*/ 46 w 138"/>
                  <a:gd name="GluePoint21Y" fmla="*/ 6 h 50"/>
                  <a:gd name="GluePoint22X" fmla="*/ 51 w 138"/>
                  <a:gd name="GluePoint22Y" fmla="*/ 14 h 50"/>
                  <a:gd name="GluePoint23X" fmla="*/ 54 w 138"/>
                  <a:gd name="GluePoint23Y" fmla="*/ 14 h 50"/>
                  <a:gd name="GluePoint24X" fmla="*/ 65 w 138"/>
                  <a:gd name="GluePoint24Y" fmla="*/ 14 h 50"/>
                  <a:gd name="GluePoint25X" fmla="*/ 78 w 138"/>
                  <a:gd name="GluePoint25Y" fmla="*/ 18 h 50"/>
                  <a:gd name="GluePoint26X" fmla="*/ 79 w 138"/>
                  <a:gd name="GluePoint26Y" fmla="*/ 16 h 50"/>
                  <a:gd name="GluePoint27X" fmla="*/ 83 w 138"/>
                  <a:gd name="GluePoint27Y" fmla="*/ 10 h 50"/>
                  <a:gd name="GluePoint28X" fmla="*/ 87 w 138"/>
                  <a:gd name="GluePoint28Y" fmla="*/ 8 h 50"/>
                  <a:gd name="GluePoint29X" fmla="*/ 91 w 138"/>
                  <a:gd name="GluePoint29Y" fmla="*/ 13 h 50"/>
                  <a:gd name="GluePoint30X" fmla="*/ 95 w 138"/>
                  <a:gd name="GluePoint30Y" fmla="*/ 11 h 50"/>
                  <a:gd name="GluePoint31X" fmla="*/ 103 w 138"/>
                  <a:gd name="GluePoint31Y" fmla="*/ 16 h 50"/>
                  <a:gd name="GluePoint32X" fmla="*/ 110 w 138"/>
                  <a:gd name="GluePoint32Y" fmla="*/ 18 h 50"/>
                  <a:gd name="GluePoint33X" fmla="*/ 114 w 138"/>
                  <a:gd name="GluePoint33Y" fmla="*/ 24 h 50"/>
                  <a:gd name="GluePoint34X" fmla="*/ 114 w 138"/>
                  <a:gd name="GluePoint34Y" fmla="*/ 29 h 50"/>
                  <a:gd name="GluePoint35X" fmla="*/ 118 w 138"/>
                  <a:gd name="GluePoint35Y" fmla="*/ 31 h 50"/>
                  <a:gd name="GluePoint36X" fmla="*/ 132 w 138"/>
                  <a:gd name="GluePoint36Y" fmla="*/ 31 h 50"/>
                  <a:gd name="GluePoint37X" fmla="*/ 138 w 138"/>
                  <a:gd name="GluePoint37Y" fmla="*/ 32 h 50"/>
                  <a:gd name="GluePoint38X" fmla="*/ 137 w 138"/>
                  <a:gd name="GluePoint38Y" fmla="*/ 43 h 50"/>
                  <a:gd name="GluePoint39X" fmla="*/ 138 w 138"/>
                  <a:gd name="GluePoint39Y" fmla="*/ 50 h 50"/>
                  <a:gd name="GluePoint40X" fmla="*/ 135 w 138"/>
                  <a:gd name="GluePoint40Y" fmla="*/ 47 h 50"/>
                  <a:gd name="GluePoint41X" fmla="*/ 119 w 138"/>
                  <a:gd name="GluePoint41Y" fmla="*/ 42 h 50"/>
                  <a:gd name="GluePoint42X" fmla="*/ 111 w 138"/>
                  <a:gd name="GluePoint42Y" fmla="*/ 43 h 50"/>
                  <a:gd name="GluePoint43X" fmla="*/ 102 w 138"/>
                  <a:gd name="GluePoint43Y" fmla="*/ 40 h 5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138" h="50">
                    <a:moveTo>
                      <a:pt x="102" y="40"/>
                    </a:moveTo>
                    <a:lnTo>
                      <a:pt x="95" y="43"/>
                    </a:lnTo>
                    <a:lnTo>
                      <a:pt x="89" y="39"/>
                    </a:lnTo>
                    <a:lnTo>
                      <a:pt x="83" y="40"/>
                    </a:lnTo>
                    <a:lnTo>
                      <a:pt x="67" y="31"/>
                    </a:lnTo>
                    <a:lnTo>
                      <a:pt x="52" y="31"/>
                    </a:lnTo>
                    <a:lnTo>
                      <a:pt x="48" y="32"/>
                    </a:lnTo>
                    <a:lnTo>
                      <a:pt x="35" y="27"/>
                    </a:lnTo>
                    <a:lnTo>
                      <a:pt x="25" y="27"/>
                    </a:lnTo>
                    <a:lnTo>
                      <a:pt x="16" y="23"/>
                    </a:lnTo>
                    <a:lnTo>
                      <a:pt x="19" y="18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1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2" y="0"/>
                    </a:lnTo>
                    <a:lnTo>
                      <a:pt x="35" y="5"/>
                    </a:lnTo>
                    <a:lnTo>
                      <a:pt x="46" y="6"/>
                    </a:lnTo>
                    <a:lnTo>
                      <a:pt x="51" y="14"/>
                    </a:lnTo>
                    <a:lnTo>
                      <a:pt x="54" y="14"/>
                    </a:lnTo>
                    <a:lnTo>
                      <a:pt x="65" y="14"/>
                    </a:lnTo>
                    <a:lnTo>
                      <a:pt x="78" y="18"/>
                    </a:lnTo>
                    <a:lnTo>
                      <a:pt x="79" y="16"/>
                    </a:lnTo>
                    <a:lnTo>
                      <a:pt x="83" y="10"/>
                    </a:lnTo>
                    <a:lnTo>
                      <a:pt x="87" y="8"/>
                    </a:lnTo>
                    <a:lnTo>
                      <a:pt x="91" y="13"/>
                    </a:lnTo>
                    <a:lnTo>
                      <a:pt x="95" y="11"/>
                    </a:lnTo>
                    <a:lnTo>
                      <a:pt x="103" y="16"/>
                    </a:lnTo>
                    <a:lnTo>
                      <a:pt x="110" y="18"/>
                    </a:lnTo>
                    <a:lnTo>
                      <a:pt x="114" y="24"/>
                    </a:lnTo>
                    <a:lnTo>
                      <a:pt x="114" y="29"/>
                    </a:lnTo>
                    <a:lnTo>
                      <a:pt x="118" y="31"/>
                    </a:lnTo>
                    <a:lnTo>
                      <a:pt x="132" y="31"/>
                    </a:lnTo>
                    <a:lnTo>
                      <a:pt x="138" y="32"/>
                    </a:lnTo>
                    <a:lnTo>
                      <a:pt x="137" y="43"/>
                    </a:lnTo>
                    <a:lnTo>
                      <a:pt x="138" y="50"/>
                    </a:lnTo>
                    <a:lnTo>
                      <a:pt x="135" y="47"/>
                    </a:lnTo>
                    <a:lnTo>
                      <a:pt x="119" y="42"/>
                    </a:lnTo>
                    <a:lnTo>
                      <a:pt x="111" y="43"/>
                    </a:lnTo>
                    <a:lnTo>
                      <a:pt x="102" y="4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0" bIns="39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16" name="Freeform 569"/>
              <p:cNvSpPr/>
              <p:nvPr/>
            </p:nvSpPr>
            <p:spPr>
              <a:xfrm>
                <a:off x="6894360" y="3135240"/>
                <a:ext cx="7560" cy="201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20160"/>
                  <a:gd name="textAreaBottom" fmla="*/ 20520 h 20160"/>
                  <a:gd name="GluePoint1X" fmla="*/ 3 w 5"/>
                  <a:gd name="GluePoint1Y" fmla="*/ 0 h 13"/>
                  <a:gd name="GluePoint2X" fmla="*/ 5 w 5"/>
                  <a:gd name="GluePoint2Y" fmla="*/ 12 h 13"/>
                  <a:gd name="GluePoint3X" fmla="*/ 1 w 5"/>
                  <a:gd name="GluePoint3Y" fmla="*/ 13 h 13"/>
                  <a:gd name="GluePoint4X" fmla="*/ 0 w 5"/>
                  <a:gd name="GluePoint4Y" fmla="*/ 5 h 13"/>
                  <a:gd name="GluePoint5X" fmla="*/ 3 w 5"/>
                  <a:gd name="GluePoint5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13">
                    <a:moveTo>
                      <a:pt x="3" y="0"/>
                    </a:moveTo>
                    <a:lnTo>
                      <a:pt x="5" y="12"/>
                    </a:lnTo>
                    <a:lnTo>
                      <a:pt x="1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17" name="Freeform 570"/>
              <p:cNvSpPr/>
              <p:nvPr/>
            </p:nvSpPr>
            <p:spPr>
              <a:xfrm>
                <a:off x="7367760" y="3063960"/>
                <a:ext cx="20160" cy="1224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2240"/>
                  <a:gd name="textAreaBottom" fmla="*/ 12600 h 12240"/>
                  <a:gd name="GluePoint1X" fmla="*/ 0 w 13"/>
                  <a:gd name="GluePoint1Y" fmla="*/ 0 h 8"/>
                  <a:gd name="GluePoint2X" fmla="*/ 7 w 13"/>
                  <a:gd name="GluePoint2Y" fmla="*/ 0 h 8"/>
                  <a:gd name="GluePoint3X" fmla="*/ 13 w 13"/>
                  <a:gd name="GluePoint3Y" fmla="*/ 8 h 8"/>
                  <a:gd name="GluePoint4X" fmla="*/ 10 w 13"/>
                  <a:gd name="GluePoint4Y" fmla="*/ 8 h 8"/>
                  <a:gd name="GluePoint5X" fmla="*/ 0 w 13"/>
                  <a:gd name="GluePoint5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8">
                    <a:moveTo>
                      <a:pt x="0" y="0"/>
                    </a:moveTo>
                    <a:lnTo>
                      <a:pt x="7" y="0"/>
                    </a:lnTo>
                    <a:lnTo>
                      <a:pt x="13" y="8"/>
                    </a:lnTo>
                    <a:lnTo>
                      <a:pt x="1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18" name="Freeform 571"/>
              <p:cNvSpPr/>
              <p:nvPr/>
            </p:nvSpPr>
            <p:spPr>
              <a:xfrm>
                <a:off x="7370640" y="3089160"/>
                <a:ext cx="29880" cy="756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7560"/>
                  <a:gd name="textAreaBottom" fmla="*/ 7920 h 7560"/>
                  <a:gd name="GluePoint1X" fmla="*/ 0 w 19"/>
                  <a:gd name="GluePoint1Y" fmla="*/ 0 h 5"/>
                  <a:gd name="GluePoint2X" fmla="*/ 17 w 19"/>
                  <a:gd name="GluePoint2Y" fmla="*/ 2 h 5"/>
                  <a:gd name="GluePoint3X" fmla="*/ 19 w 19"/>
                  <a:gd name="GluePoint3Y" fmla="*/ 5 h 5"/>
                  <a:gd name="GluePoint4X" fmla="*/ 9 w 19"/>
                  <a:gd name="GluePoint4Y" fmla="*/ 5 h 5"/>
                  <a:gd name="GluePoint5X" fmla="*/ 0 w 19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9" h="5">
                    <a:moveTo>
                      <a:pt x="0" y="0"/>
                    </a:moveTo>
                    <a:lnTo>
                      <a:pt x="17" y="2"/>
                    </a:lnTo>
                    <a:lnTo>
                      <a:pt x="19" y="5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19" name="Freeform 572"/>
              <p:cNvSpPr/>
              <p:nvPr/>
            </p:nvSpPr>
            <p:spPr>
              <a:xfrm>
                <a:off x="7245360" y="3046320"/>
                <a:ext cx="21960" cy="10800"/>
              </a:xfrm>
              <a:custGeom>
                <a:avLst/>
                <a:gdLst>
                  <a:gd name="textAreaLeft" fmla="*/ 0 w 21960"/>
                  <a:gd name="textAreaRight" fmla="*/ 22320 w 21960"/>
                  <a:gd name="textAreaTop" fmla="*/ 0 h 10800"/>
                  <a:gd name="textAreaBottom" fmla="*/ 11160 h 10800"/>
                  <a:gd name="GluePoint1X" fmla="*/ 0 w 14"/>
                  <a:gd name="GluePoint1Y" fmla="*/ 0 h 7"/>
                  <a:gd name="GluePoint2X" fmla="*/ 4 w 14"/>
                  <a:gd name="GluePoint2Y" fmla="*/ 0 h 7"/>
                  <a:gd name="GluePoint3X" fmla="*/ 14 w 14"/>
                  <a:gd name="GluePoint3Y" fmla="*/ 5 h 7"/>
                  <a:gd name="GluePoint4X" fmla="*/ 7 w 14"/>
                  <a:gd name="GluePoint4Y" fmla="*/ 7 h 7"/>
                  <a:gd name="GluePoint5X" fmla="*/ 1 w 14"/>
                  <a:gd name="GluePoint5Y" fmla="*/ 3 h 7"/>
                  <a:gd name="GluePoint6X" fmla="*/ 0 w 14"/>
                  <a:gd name="GluePoint6Y" fmla="*/ 2 h 7"/>
                  <a:gd name="GluePoint7X" fmla="*/ 0 w 1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14" h="7">
                    <a:moveTo>
                      <a:pt x="0" y="0"/>
                    </a:moveTo>
                    <a:lnTo>
                      <a:pt x="4" y="0"/>
                    </a:lnTo>
                    <a:lnTo>
                      <a:pt x="14" y="5"/>
                    </a:lnTo>
                    <a:lnTo>
                      <a:pt x="7" y="7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20" name="Freeform 573"/>
              <p:cNvSpPr/>
              <p:nvPr/>
            </p:nvSpPr>
            <p:spPr>
              <a:xfrm>
                <a:off x="7229520" y="3092400"/>
                <a:ext cx="15480" cy="900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9000"/>
                  <a:gd name="textAreaBottom" fmla="*/ 9360 h 9000"/>
                  <a:gd name="GluePoint1X" fmla="*/ 0 w 10"/>
                  <a:gd name="GluePoint1Y" fmla="*/ 2 h 6"/>
                  <a:gd name="GluePoint2X" fmla="*/ 8 w 10"/>
                  <a:gd name="GluePoint2Y" fmla="*/ 0 h 6"/>
                  <a:gd name="GluePoint3X" fmla="*/ 10 w 10"/>
                  <a:gd name="GluePoint3Y" fmla="*/ 5 h 6"/>
                  <a:gd name="GluePoint4X" fmla="*/ 3 w 10"/>
                  <a:gd name="GluePoint4Y" fmla="*/ 6 h 6"/>
                  <a:gd name="GluePoint5X" fmla="*/ 0 w 10"/>
                  <a:gd name="GluePoint5Y" fmla="*/ 2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0" h="6">
                    <a:moveTo>
                      <a:pt x="0" y="2"/>
                    </a:moveTo>
                    <a:lnTo>
                      <a:pt x="8" y="0"/>
                    </a:lnTo>
                    <a:lnTo>
                      <a:pt x="10" y="5"/>
                    </a:lnTo>
                    <a:lnTo>
                      <a:pt x="3" y="6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21" name="Freeform 574"/>
              <p:cNvSpPr/>
              <p:nvPr/>
            </p:nvSpPr>
            <p:spPr>
              <a:xfrm>
                <a:off x="7182000" y="3122640"/>
                <a:ext cx="72720" cy="31320"/>
              </a:xfrm>
              <a:custGeom>
                <a:avLst/>
                <a:gdLst>
                  <a:gd name="textAreaLeft" fmla="*/ 0 w 72720"/>
                  <a:gd name="textAreaRight" fmla="*/ 73080 w 72720"/>
                  <a:gd name="textAreaTop" fmla="*/ 0 h 31320"/>
                  <a:gd name="textAreaBottom" fmla="*/ 31680 h 31320"/>
                  <a:gd name="GluePoint1X" fmla="*/ 1 w 46"/>
                  <a:gd name="GluePoint1Y" fmla="*/ 13 h 20"/>
                  <a:gd name="GluePoint2X" fmla="*/ 0 w 46"/>
                  <a:gd name="GluePoint2Y" fmla="*/ 8 h 20"/>
                  <a:gd name="GluePoint3X" fmla="*/ 6 w 46"/>
                  <a:gd name="GluePoint3Y" fmla="*/ 0 h 20"/>
                  <a:gd name="GluePoint4X" fmla="*/ 20 w 46"/>
                  <a:gd name="GluePoint4Y" fmla="*/ 2 h 20"/>
                  <a:gd name="GluePoint5X" fmla="*/ 25 w 46"/>
                  <a:gd name="GluePoint5Y" fmla="*/ 0 h 20"/>
                  <a:gd name="GluePoint6X" fmla="*/ 32 w 46"/>
                  <a:gd name="GluePoint6Y" fmla="*/ 4 h 20"/>
                  <a:gd name="GluePoint7X" fmla="*/ 41 w 46"/>
                  <a:gd name="GluePoint7Y" fmla="*/ 5 h 20"/>
                  <a:gd name="GluePoint8X" fmla="*/ 43 w 46"/>
                  <a:gd name="GluePoint8Y" fmla="*/ 12 h 20"/>
                  <a:gd name="GluePoint9X" fmla="*/ 46 w 46"/>
                  <a:gd name="GluePoint9Y" fmla="*/ 12 h 20"/>
                  <a:gd name="GluePoint10X" fmla="*/ 46 w 46"/>
                  <a:gd name="GluePoint10Y" fmla="*/ 16 h 20"/>
                  <a:gd name="GluePoint11X" fmla="*/ 44 w 46"/>
                  <a:gd name="GluePoint11Y" fmla="*/ 20 h 20"/>
                  <a:gd name="GluePoint12X" fmla="*/ 28 w 46"/>
                  <a:gd name="GluePoint12Y" fmla="*/ 10 h 20"/>
                  <a:gd name="GluePoint13X" fmla="*/ 20 w 46"/>
                  <a:gd name="GluePoint13Y" fmla="*/ 12 h 20"/>
                  <a:gd name="GluePoint14X" fmla="*/ 16 w 46"/>
                  <a:gd name="GluePoint14Y" fmla="*/ 8 h 20"/>
                  <a:gd name="GluePoint15X" fmla="*/ 9 w 46"/>
                  <a:gd name="GluePoint15Y" fmla="*/ 12 h 20"/>
                  <a:gd name="GluePoint16X" fmla="*/ 5 w 46"/>
                  <a:gd name="GluePoint16Y" fmla="*/ 7 h 20"/>
                  <a:gd name="GluePoint17X" fmla="*/ 1 w 46"/>
                  <a:gd name="GluePoint17Y" fmla="*/ 13 h 2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</a:cxnLst>
                <a:rect l="textAreaLeft" t="textAreaTop" r="textAreaRight" b="textAreaBottom"/>
                <a:pathLst>
                  <a:path w="46" h="20">
                    <a:moveTo>
                      <a:pt x="1" y="13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20" y="2"/>
                    </a:lnTo>
                    <a:lnTo>
                      <a:pt x="25" y="0"/>
                    </a:lnTo>
                    <a:lnTo>
                      <a:pt x="32" y="4"/>
                    </a:lnTo>
                    <a:lnTo>
                      <a:pt x="41" y="5"/>
                    </a:lnTo>
                    <a:lnTo>
                      <a:pt x="43" y="12"/>
                    </a:lnTo>
                    <a:lnTo>
                      <a:pt x="46" y="12"/>
                    </a:lnTo>
                    <a:lnTo>
                      <a:pt x="46" y="16"/>
                    </a:lnTo>
                    <a:lnTo>
                      <a:pt x="44" y="20"/>
                    </a:lnTo>
                    <a:lnTo>
                      <a:pt x="28" y="10"/>
                    </a:lnTo>
                    <a:lnTo>
                      <a:pt x="20" y="12"/>
                    </a:lnTo>
                    <a:lnTo>
                      <a:pt x="16" y="8"/>
                    </a:lnTo>
                    <a:lnTo>
                      <a:pt x="9" y="12"/>
                    </a:lnTo>
                    <a:lnTo>
                      <a:pt x="5" y="7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5840" bIns="158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22" name="Freeform 575"/>
              <p:cNvSpPr/>
              <p:nvPr/>
            </p:nvSpPr>
            <p:spPr>
              <a:xfrm>
                <a:off x="7302600" y="3193920"/>
                <a:ext cx="4320" cy="756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7560"/>
                  <a:gd name="textAreaBottom" fmla="*/ 7920 h 7560"/>
                  <a:gd name="GluePoint1X" fmla="*/ 2 w 3"/>
                  <a:gd name="GluePoint1Y" fmla="*/ 0 h 5"/>
                  <a:gd name="GluePoint2X" fmla="*/ 3 w 3"/>
                  <a:gd name="GluePoint2Y" fmla="*/ 0 h 5"/>
                  <a:gd name="GluePoint3X" fmla="*/ 0 w 3"/>
                  <a:gd name="GluePoint3Y" fmla="*/ 5 h 5"/>
                  <a:gd name="GluePoint4X" fmla="*/ 2 w 3"/>
                  <a:gd name="GluePoint4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5">
                    <a:moveTo>
                      <a:pt x="2" y="0"/>
                    </a:moveTo>
                    <a:lnTo>
                      <a:pt x="3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23" name="Freeform 576"/>
              <p:cNvSpPr/>
              <p:nvPr/>
            </p:nvSpPr>
            <p:spPr>
              <a:xfrm>
                <a:off x="7335720" y="3197160"/>
                <a:ext cx="9000" cy="2520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5200"/>
                  <a:gd name="textAreaBottom" fmla="*/ 25560 h 25200"/>
                  <a:gd name="GluePoint1X" fmla="*/ 0 w 6"/>
                  <a:gd name="GluePoint1Y" fmla="*/ 6 h 16"/>
                  <a:gd name="GluePoint2X" fmla="*/ 3 w 6"/>
                  <a:gd name="GluePoint2Y" fmla="*/ 0 h 16"/>
                  <a:gd name="GluePoint3X" fmla="*/ 4 w 6"/>
                  <a:gd name="GluePoint3Y" fmla="*/ 0 h 16"/>
                  <a:gd name="GluePoint4X" fmla="*/ 6 w 6"/>
                  <a:gd name="GluePoint4Y" fmla="*/ 5 h 16"/>
                  <a:gd name="GluePoint5X" fmla="*/ 4 w 6"/>
                  <a:gd name="GluePoint5Y" fmla="*/ 16 h 16"/>
                  <a:gd name="GluePoint6X" fmla="*/ 0 w 6"/>
                  <a:gd name="GluePoint6Y" fmla="*/ 13 h 16"/>
                  <a:gd name="GluePoint7X" fmla="*/ 1 w 6"/>
                  <a:gd name="GluePoint7Y" fmla="*/ 6 h 16"/>
                  <a:gd name="GluePoint8X" fmla="*/ 0 w 6"/>
                  <a:gd name="GluePoint8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6">
                    <a:moveTo>
                      <a:pt x="0" y="6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6" y="5"/>
                    </a:lnTo>
                    <a:lnTo>
                      <a:pt x="4" y="16"/>
                    </a:lnTo>
                    <a:lnTo>
                      <a:pt x="0" y="13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24" name="Freeform 577"/>
              <p:cNvSpPr/>
              <p:nvPr/>
            </p:nvSpPr>
            <p:spPr>
              <a:xfrm>
                <a:off x="7327800" y="3218040"/>
                <a:ext cx="9000" cy="20160"/>
              </a:xfrm>
              <a:custGeom>
                <a:avLst/>
                <a:gdLst>
                  <a:gd name="textAreaLeft" fmla="*/ 0 w 9000"/>
                  <a:gd name="textAreaRight" fmla="*/ 9360 w 9000"/>
                  <a:gd name="textAreaTop" fmla="*/ 0 h 20160"/>
                  <a:gd name="textAreaBottom" fmla="*/ 20520 h 20160"/>
                  <a:gd name="GluePoint1X" fmla="*/ 2 w 6"/>
                  <a:gd name="GluePoint1Y" fmla="*/ 0 h 13"/>
                  <a:gd name="GluePoint2X" fmla="*/ 6 w 6"/>
                  <a:gd name="GluePoint2Y" fmla="*/ 6 h 13"/>
                  <a:gd name="GluePoint3X" fmla="*/ 5 w 6"/>
                  <a:gd name="GluePoint3Y" fmla="*/ 13 h 13"/>
                  <a:gd name="GluePoint4X" fmla="*/ 2 w 6"/>
                  <a:gd name="GluePoint4Y" fmla="*/ 13 h 13"/>
                  <a:gd name="GluePoint5X" fmla="*/ 0 w 6"/>
                  <a:gd name="GluePoint5Y" fmla="*/ 8 h 13"/>
                  <a:gd name="GluePoint6X" fmla="*/ 0 w 6"/>
                  <a:gd name="GluePoint6Y" fmla="*/ 6 h 13"/>
                  <a:gd name="GluePoint7X" fmla="*/ 2 w 6"/>
                  <a:gd name="GluePoint7Y" fmla="*/ 8 h 13"/>
                  <a:gd name="GluePoint8X" fmla="*/ 2 w 6"/>
                  <a:gd name="GluePoint8Y" fmla="*/ 0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6" h="13">
                    <a:moveTo>
                      <a:pt x="2" y="0"/>
                    </a:moveTo>
                    <a:lnTo>
                      <a:pt x="6" y="6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25" name="Freeform 578"/>
              <p:cNvSpPr/>
              <p:nvPr/>
            </p:nvSpPr>
            <p:spPr>
              <a:xfrm>
                <a:off x="7254720" y="3243240"/>
                <a:ext cx="14040" cy="252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25200"/>
                  <a:gd name="textAreaBottom" fmla="*/ 25560 h 25200"/>
                  <a:gd name="GluePoint1X" fmla="*/ 0 w 9"/>
                  <a:gd name="GluePoint1Y" fmla="*/ 11 h 16"/>
                  <a:gd name="GluePoint2X" fmla="*/ 1 w 9"/>
                  <a:gd name="GluePoint2Y" fmla="*/ 11 h 16"/>
                  <a:gd name="GluePoint3X" fmla="*/ 1 w 9"/>
                  <a:gd name="GluePoint3Y" fmla="*/ 6 h 16"/>
                  <a:gd name="GluePoint4X" fmla="*/ 6 w 9"/>
                  <a:gd name="GluePoint4Y" fmla="*/ 0 h 16"/>
                  <a:gd name="GluePoint5X" fmla="*/ 9 w 9"/>
                  <a:gd name="GluePoint5Y" fmla="*/ 2 h 16"/>
                  <a:gd name="GluePoint6X" fmla="*/ 8 w 9"/>
                  <a:gd name="GluePoint6Y" fmla="*/ 8 h 16"/>
                  <a:gd name="GluePoint7X" fmla="*/ 3 w 9"/>
                  <a:gd name="GluePoint7Y" fmla="*/ 16 h 16"/>
                  <a:gd name="GluePoint8X" fmla="*/ 0 w 9"/>
                  <a:gd name="GluePoint8Y" fmla="*/ 11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9" h="16">
                    <a:moveTo>
                      <a:pt x="0" y="11"/>
                    </a:moveTo>
                    <a:lnTo>
                      <a:pt x="1" y="11"/>
                    </a:lnTo>
                    <a:lnTo>
                      <a:pt x="1" y="6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8" y="8"/>
                    </a:lnTo>
                    <a:lnTo>
                      <a:pt x="3" y="16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26" name="Freeform 579"/>
              <p:cNvSpPr/>
              <p:nvPr/>
            </p:nvSpPr>
            <p:spPr>
              <a:xfrm>
                <a:off x="7216920" y="3263760"/>
                <a:ext cx="4320" cy="432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4320"/>
                  <a:gd name="textAreaBottom" fmla="*/ 4680 h 4320"/>
                  <a:gd name="GluePoint1X" fmla="*/ 0 w 3"/>
                  <a:gd name="GluePoint1Y" fmla="*/ 1 h 3"/>
                  <a:gd name="GluePoint2X" fmla="*/ 3 w 3"/>
                  <a:gd name="GluePoint2Y" fmla="*/ 0 h 3"/>
                  <a:gd name="GluePoint3X" fmla="*/ 3 w 3"/>
                  <a:gd name="GluePoint3Y" fmla="*/ 1 h 3"/>
                  <a:gd name="GluePoint4X" fmla="*/ 2 w 3"/>
                  <a:gd name="GluePoint4Y" fmla="*/ 3 h 3"/>
                  <a:gd name="GluePoint5X" fmla="*/ 0 w 3"/>
                  <a:gd name="GluePoint5Y" fmla="*/ 1 h 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27" name="Freeform 580"/>
              <p:cNvSpPr/>
              <p:nvPr/>
            </p:nvSpPr>
            <p:spPr>
              <a:xfrm>
                <a:off x="7194600" y="3243240"/>
                <a:ext cx="1080" cy="2880"/>
              </a:xfrm>
              <a:custGeom>
                <a:avLst/>
                <a:gdLst>
                  <a:gd name="textAreaLeft" fmla="*/ 0 w 1080"/>
                  <a:gd name="textAreaRight" fmla="*/ 1440 w 1080"/>
                  <a:gd name="textAreaTop" fmla="*/ 0 h 2880"/>
                  <a:gd name="textAreaBottom" fmla="*/ 3240 h 2880"/>
                  <a:gd name="GluePoint1X" fmla="*/ 0 w 1"/>
                  <a:gd name="GluePoint1Y" fmla="*/ 2 h 2"/>
                  <a:gd name="GluePoint2X" fmla="*/ 1 w 1"/>
                  <a:gd name="GluePoint2Y" fmla="*/ 0 h 2"/>
                  <a:gd name="GluePoint3X" fmla="*/ 0 w 1"/>
                  <a:gd name="GluePoint3Y" fmla="*/ 2 h 2"/>
                  <a:gd name="GluePoint4X" fmla="*/ 0 w 1"/>
                  <a:gd name="GluePoint4Y" fmla="*/ 2 h 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40" bIns="14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28" name="Freeform 581"/>
              <p:cNvSpPr/>
              <p:nvPr/>
            </p:nvSpPr>
            <p:spPr>
              <a:xfrm>
                <a:off x="7122960" y="3252960"/>
                <a:ext cx="25200" cy="1548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15480"/>
                  <a:gd name="textAreaBottom" fmla="*/ 15840 h 15480"/>
                  <a:gd name="GluePoint1X" fmla="*/ 2 w 16"/>
                  <a:gd name="GluePoint1Y" fmla="*/ 10 h 10"/>
                  <a:gd name="GluePoint2X" fmla="*/ 0 w 16"/>
                  <a:gd name="GluePoint2Y" fmla="*/ 8 h 10"/>
                  <a:gd name="GluePoint3X" fmla="*/ 3 w 16"/>
                  <a:gd name="GluePoint3Y" fmla="*/ 4 h 10"/>
                  <a:gd name="GluePoint4X" fmla="*/ 8 w 16"/>
                  <a:gd name="GluePoint4Y" fmla="*/ 4 h 10"/>
                  <a:gd name="GluePoint5X" fmla="*/ 13 w 16"/>
                  <a:gd name="GluePoint5Y" fmla="*/ 0 h 10"/>
                  <a:gd name="GluePoint6X" fmla="*/ 16 w 16"/>
                  <a:gd name="GluePoint6Y" fmla="*/ 5 h 10"/>
                  <a:gd name="GluePoint7X" fmla="*/ 11 w 16"/>
                  <a:gd name="GluePoint7Y" fmla="*/ 8 h 10"/>
                  <a:gd name="GluePoint8X" fmla="*/ 2 w 16"/>
                  <a:gd name="GluePoint8Y" fmla="*/ 1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16" h="10">
                    <a:moveTo>
                      <a:pt x="2" y="10"/>
                    </a:moveTo>
                    <a:lnTo>
                      <a:pt x="0" y="8"/>
                    </a:lnTo>
                    <a:lnTo>
                      <a:pt x="3" y="4"/>
                    </a:lnTo>
                    <a:lnTo>
                      <a:pt x="8" y="4"/>
                    </a:lnTo>
                    <a:lnTo>
                      <a:pt x="13" y="0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29" name="Freeform 582"/>
              <p:cNvSpPr/>
              <p:nvPr/>
            </p:nvSpPr>
            <p:spPr>
              <a:xfrm>
                <a:off x="7045200" y="3336840"/>
                <a:ext cx="15480" cy="12240"/>
              </a:xfrm>
              <a:custGeom>
                <a:avLst/>
                <a:gdLst>
                  <a:gd name="textAreaLeft" fmla="*/ 0 w 15480"/>
                  <a:gd name="textAreaRight" fmla="*/ 15840 w 15480"/>
                  <a:gd name="textAreaTop" fmla="*/ 0 h 12240"/>
                  <a:gd name="textAreaBottom" fmla="*/ 12600 h 12240"/>
                  <a:gd name="GluePoint1X" fmla="*/ 0 w 10"/>
                  <a:gd name="GluePoint1Y" fmla="*/ 7 h 8"/>
                  <a:gd name="GluePoint2X" fmla="*/ 2 w 10"/>
                  <a:gd name="GluePoint2Y" fmla="*/ 5 h 8"/>
                  <a:gd name="GluePoint3X" fmla="*/ 10 w 10"/>
                  <a:gd name="GluePoint3Y" fmla="*/ 0 h 8"/>
                  <a:gd name="GluePoint4X" fmla="*/ 6 w 10"/>
                  <a:gd name="GluePoint4Y" fmla="*/ 5 h 8"/>
                  <a:gd name="GluePoint5X" fmla="*/ 3 w 10"/>
                  <a:gd name="GluePoint5Y" fmla="*/ 8 h 8"/>
                  <a:gd name="GluePoint6X" fmla="*/ 0 w 10"/>
                  <a:gd name="GluePoint6Y" fmla="*/ 7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0" h="8">
                    <a:moveTo>
                      <a:pt x="0" y="7"/>
                    </a:moveTo>
                    <a:lnTo>
                      <a:pt x="2" y="5"/>
                    </a:lnTo>
                    <a:lnTo>
                      <a:pt x="10" y="0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30" name="Freeform 583"/>
              <p:cNvSpPr/>
              <p:nvPr/>
            </p:nvSpPr>
            <p:spPr>
              <a:xfrm>
                <a:off x="7091280" y="3271680"/>
                <a:ext cx="14040" cy="9000"/>
              </a:xfrm>
              <a:custGeom>
                <a:avLst/>
                <a:gdLst>
                  <a:gd name="textAreaLeft" fmla="*/ 0 w 14040"/>
                  <a:gd name="textAreaRight" fmla="*/ 14400 w 14040"/>
                  <a:gd name="textAreaTop" fmla="*/ 0 h 9000"/>
                  <a:gd name="textAreaBottom" fmla="*/ 9360 h 9000"/>
                  <a:gd name="GluePoint1X" fmla="*/ 0 w 9"/>
                  <a:gd name="GluePoint1Y" fmla="*/ 1 h 6"/>
                  <a:gd name="GluePoint2X" fmla="*/ 8 w 9"/>
                  <a:gd name="GluePoint2Y" fmla="*/ 0 h 6"/>
                  <a:gd name="GluePoint3X" fmla="*/ 9 w 9"/>
                  <a:gd name="GluePoint3Y" fmla="*/ 3 h 6"/>
                  <a:gd name="GluePoint4X" fmla="*/ 6 w 9"/>
                  <a:gd name="GluePoint4Y" fmla="*/ 4 h 6"/>
                  <a:gd name="GluePoint5X" fmla="*/ 1 w 9"/>
                  <a:gd name="GluePoint5Y" fmla="*/ 6 h 6"/>
                  <a:gd name="GluePoint6X" fmla="*/ 0 w 9"/>
                  <a:gd name="GluePoint6Y" fmla="*/ 4 h 6"/>
                  <a:gd name="GluePoint7X" fmla="*/ 0 w 9"/>
                  <a:gd name="GluePoint7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9" h="6">
                    <a:moveTo>
                      <a:pt x="0" y="1"/>
                    </a:moveTo>
                    <a:lnTo>
                      <a:pt x="8" y="0"/>
                    </a:lnTo>
                    <a:lnTo>
                      <a:pt x="9" y="3"/>
                    </a:lnTo>
                    <a:lnTo>
                      <a:pt x="6" y="4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31" name="Freeform 584"/>
              <p:cNvSpPr/>
              <p:nvPr/>
            </p:nvSpPr>
            <p:spPr>
              <a:xfrm>
                <a:off x="7078680" y="327348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1 w 4"/>
                  <a:gd name="GluePoint1Y" fmla="*/ 5 h 7"/>
                  <a:gd name="GluePoint2X" fmla="*/ 0 w 4"/>
                  <a:gd name="GluePoint2Y" fmla="*/ 3 h 7"/>
                  <a:gd name="GluePoint3X" fmla="*/ 4 w 4"/>
                  <a:gd name="GluePoint3Y" fmla="*/ 0 h 7"/>
                  <a:gd name="GluePoint4X" fmla="*/ 3 w 4"/>
                  <a:gd name="GluePoint4Y" fmla="*/ 7 h 7"/>
                  <a:gd name="GluePoint5X" fmla="*/ 1 w 4"/>
                  <a:gd name="GluePoint5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1" y="5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3" y="7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32" name="Freeform 585"/>
              <p:cNvSpPr/>
              <p:nvPr/>
            </p:nvSpPr>
            <p:spPr>
              <a:xfrm>
                <a:off x="7062840" y="3273480"/>
                <a:ext cx="12240" cy="1080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10800"/>
                  <a:gd name="textAreaBottom" fmla="*/ 11160 h 10800"/>
                  <a:gd name="GluePoint1X" fmla="*/ 0 w 8"/>
                  <a:gd name="GluePoint1Y" fmla="*/ 5 h 7"/>
                  <a:gd name="GluePoint2X" fmla="*/ 2 w 8"/>
                  <a:gd name="GluePoint2Y" fmla="*/ 0 h 7"/>
                  <a:gd name="GluePoint3X" fmla="*/ 3 w 8"/>
                  <a:gd name="GluePoint3Y" fmla="*/ 2 h 7"/>
                  <a:gd name="GluePoint4X" fmla="*/ 7 w 8"/>
                  <a:gd name="GluePoint4Y" fmla="*/ 0 h 7"/>
                  <a:gd name="GluePoint5X" fmla="*/ 8 w 8"/>
                  <a:gd name="GluePoint5Y" fmla="*/ 2 h 7"/>
                  <a:gd name="GluePoint6X" fmla="*/ 5 w 8"/>
                  <a:gd name="GluePoint6Y" fmla="*/ 5 h 7"/>
                  <a:gd name="GluePoint7X" fmla="*/ 3 w 8"/>
                  <a:gd name="GluePoint7Y" fmla="*/ 7 h 7"/>
                  <a:gd name="GluePoint8X" fmla="*/ 0 w 8"/>
                  <a:gd name="GluePoint8Y" fmla="*/ 5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7">
                    <a:moveTo>
                      <a:pt x="0" y="5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33" name="Freeform 586"/>
              <p:cNvSpPr/>
              <p:nvPr/>
            </p:nvSpPr>
            <p:spPr>
              <a:xfrm>
                <a:off x="6980400" y="3268800"/>
                <a:ext cx="74160" cy="25200"/>
              </a:xfrm>
              <a:custGeom>
                <a:avLst/>
                <a:gdLst>
                  <a:gd name="textAreaLeft" fmla="*/ 0 w 74160"/>
                  <a:gd name="textAreaRight" fmla="*/ 74520 w 74160"/>
                  <a:gd name="textAreaTop" fmla="*/ 0 h 25200"/>
                  <a:gd name="textAreaBottom" fmla="*/ 25560 h 25200"/>
                  <a:gd name="GluePoint1X" fmla="*/ 1 w 47"/>
                  <a:gd name="GluePoint1Y" fmla="*/ 6 h 16"/>
                  <a:gd name="GluePoint2X" fmla="*/ 11 w 47"/>
                  <a:gd name="GluePoint2Y" fmla="*/ 3 h 16"/>
                  <a:gd name="GluePoint3X" fmla="*/ 19 w 47"/>
                  <a:gd name="GluePoint3Y" fmla="*/ 5 h 16"/>
                  <a:gd name="GluePoint4X" fmla="*/ 24 w 47"/>
                  <a:gd name="GluePoint4Y" fmla="*/ 10 h 16"/>
                  <a:gd name="GluePoint5X" fmla="*/ 33 w 47"/>
                  <a:gd name="GluePoint5Y" fmla="*/ 6 h 16"/>
                  <a:gd name="GluePoint6X" fmla="*/ 38 w 47"/>
                  <a:gd name="GluePoint6Y" fmla="*/ 10 h 16"/>
                  <a:gd name="GluePoint7X" fmla="*/ 46 w 47"/>
                  <a:gd name="GluePoint7Y" fmla="*/ 5 h 16"/>
                  <a:gd name="GluePoint8X" fmla="*/ 46 w 47"/>
                  <a:gd name="GluePoint8Y" fmla="*/ 0 h 16"/>
                  <a:gd name="GluePoint9X" fmla="*/ 47 w 47"/>
                  <a:gd name="GluePoint9Y" fmla="*/ 5 h 16"/>
                  <a:gd name="GluePoint10X" fmla="*/ 41 w 47"/>
                  <a:gd name="GluePoint10Y" fmla="*/ 11 h 16"/>
                  <a:gd name="GluePoint11X" fmla="*/ 17 w 47"/>
                  <a:gd name="GluePoint11Y" fmla="*/ 16 h 16"/>
                  <a:gd name="GluePoint12X" fmla="*/ 9 w 47"/>
                  <a:gd name="GluePoint12Y" fmla="*/ 13 h 16"/>
                  <a:gd name="GluePoint13X" fmla="*/ 0 w 47"/>
                  <a:gd name="GluePoint13Y" fmla="*/ 13 h 16"/>
                  <a:gd name="GluePoint14X" fmla="*/ 0 w 47"/>
                  <a:gd name="GluePoint14Y" fmla="*/ 8 h 16"/>
                  <a:gd name="GluePoint15X" fmla="*/ 1 w 47"/>
                  <a:gd name="GluePoint15Y" fmla="*/ 6 h 1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</a:cxnLst>
                <a:rect l="textAreaLeft" t="textAreaTop" r="textAreaRight" b="textAreaBottom"/>
                <a:pathLst>
                  <a:path w="47" h="16">
                    <a:moveTo>
                      <a:pt x="1" y="6"/>
                    </a:moveTo>
                    <a:lnTo>
                      <a:pt x="11" y="3"/>
                    </a:lnTo>
                    <a:lnTo>
                      <a:pt x="19" y="5"/>
                    </a:lnTo>
                    <a:lnTo>
                      <a:pt x="24" y="10"/>
                    </a:lnTo>
                    <a:lnTo>
                      <a:pt x="33" y="6"/>
                    </a:lnTo>
                    <a:lnTo>
                      <a:pt x="38" y="10"/>
                    </a:lnTo>
                    <a:lnTo>
                      <a:pt x="46" y="5"/>
                    </a:lnTo>
                    <a:lnTo>
                      <a:pt x="46" y="0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17" y="16"/>
                    </a:lnTo>
                    <a:lnTo>
                      <a:pt x="9" y="13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2600" bIns="126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34" name="Freeform 587"/>
              <p:cNvSpPr/>
              <p:nvPr/>
            </p:nvSpPr>
            <p:spPr>
              <a:xfrm>
                <a:off x="6956280" y="3303720"/>
                <a:ext cx="42480" cy="28080"/>
              </a:xfrm>
              <a:custGeom>
                <a:avLst/>
                <a:gdLst>
                  <a:gd name="textAreaLeft" fmla="*/ 0 w 42480"/>
                  <a:gd name="textAreaRight" fmla="*/ 42840 w 42480"/>
                  <a:gd name="textAreaTop" fmla="*/ 0 h 28080"/>
                  <a:gd name="textAreaBottom" fmla="*/ 28440 h 28080"/>
                  <a:gd name="GluePoint1X" fmla="*/ 15 w 27"/>
                  <a:gd name="GluePoint1Y" fmla="*/ 0 h 18"/>
                  <a:gd name="GluePoint2X" fmla="*/ 24 w 27"/>
                  <a:gd name="GluePoint2Y" fmla="*/ 7 h 18"/>
                  <a:gd name="GluePoint3X" fmla="*/ 27 w 27"/>
                  <a:gd name="GluePoint3Y" fmla="*/ 15 h 18"/>
                  <a:gd name="GluePoint4X" fmla="*/ 21 w 27"/>
                  <a:gd name="GluePoint4Y" fmla="*/ 18 h 18"/>
                  <a:gd name="GluePoint5X" fmla="*/ 18 w 27"/>
                  <a:gd name="GluePoint5Y" fmla="*/ 18 h 18"/>
                  <a:gd name="GluePoint6X" fmla="*/ 10 w 27"/>
                  <a:gd name="GluePoint6Y" fmla="*/ 9 h 18"/>
                  <a:gd name="GluePoint7X" fmla="*/ 2 w 27"/>
                  <a:gd name="GluePoint7Y" fmla="*/ 9 h 18"/>
                  <a:gd name="GluePoint8X" fmla="*/ 0 w 27"/>
                  <a:gd name="GluePoint8Y" fmla="*/ 2 h 18"/>
                  <a:gd name="GluePoint9X" fmla="*/ 15 w 27"/>
                  <a:gd name="GluePoint9Y" fmla="*/ 0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</a:cxnLst>
                <a:rect l="textAreaLeft" t="textAreaTop" r="textAreaRight" b="textAreaBottom"/>
                <a:pathLst>
                  <a:path w="27" h="18">
                    <a:moveTo>
                      <a:pt x="15" y="0"/>
                    </a:moveTo>
                    <a:lnTo>
                      <a:pt x="24" y="7"/>
                    </a:lnTo>
                    <a:lnTo>
                      <a:pt x="27" y="15"/>
                    </a:lnTo>
                    <a:lnTo>
                      <a:pt x="21" y="18"/>
                    </a:lnTo>
                    <a:lnTo>
                      <a:pt x="18" y="18"/>
                    </a:lnTo>
                    <a:lnTo>
                      <a:pt x="10" y="9"/>
                    </a:lnTo>
                    <a:lnTo>
                      <a:pt x="2" y="9"/>
                    </a:lnTo>
                    <a:lnTo>
                      <a:pt x="0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35" name="Freeform 588"/>
              <p:cNvSpPr/>
              <p:nvPr/>
            </p:nvSpPr>
            <p:spPr>
              <a:xfrm>
                <a:off x="6904080" y="3268800"/>
                <a:ext cx="58320" cy="28080"/>
              </a:xfrm>
              <a:custGeom>
                <a:avLst/>
                <a:gdLst>
                  <a:gd name="textAreaLeft" fmla="*/ 0 w 58320"/>
                  <a:gd name="textAreaRight" fmla="*/ 58680 w 58320"/>
                  <a:gd name="textAreaTop" fmla="*/ 0 h 28080"/>
                  <a:gd name="textAreaBottom" fmla="*/ 28440 h 28080"/>
                  <a:gd name="GluePoint1X" fmla="*/ 5 w 37"/>
                  <a:gd name="GluePoint1Y" fmla="*/ 6 h 18"/>
                  <a:gd name="GluePoint2X" fmla="*/ 13 w 37"/>
                  <a:gd name="GluePoint2Y" fmla="*/ 6 h 18"/>
                  <a:gd name="GluePoint3X" fmla="*/ 18 w 37"/>
                  <a:gd name="GluePoint3Y" fmla="*/ 11 h 18"/>
                  <a:gd name="GluePoint4X" fmla="*/ 22 w 37"/>
                  <a:gd name="GluePoint4Y" fmla="*/ 10 h 18"/>
                  <a:gd name="GluePoint5X" fmla="*/ 18 w 37"/>
                  <a:gd name="GluePoint5Y" fmla="*/ 5 h 18"/>
                  <a:gd name="GluePoint6X" fmla="*/ 16 w 37"/>
                  <a:gd name="GluePoint6Y" fmla="*/ 2 h 18"/>
                  <a:gd name="GluePoint7X" fmla="*/ 19 w 37"/>
                  <a:gd name="GluePoint7Y" fmla="*/ 0 h 18"/>
                  <a:gd name="GluePoint8X" fmla="*/ 22 w 37"/>
                  <a:gd name="GluePoint8Y" fmla="*/ 5 h 18"/>
                  <a:gd name="GluePoint9X" fmla="*/ 27 w 37"/>
                  <a:gd name="GluePoint9Y" fmla="*/ 5 h 18"/>
                  <a:gd name="GluePoint10X" fmla="*/ 29 w 37"/>
                  <a:gd name="GluePoint10Y" fmla="*/ 8 h 18"/>
                  <a:gd name="GluePoint11X" fmla="*/ 33 w 37"/>
                  <a:gd name="GluePoint11Y" fmla="*/ 5 h 18"/>
                  <a:gd name="GluePoint12X" fmla="*/ 37 w 37"/>
                  <a:gd name="GluePoint12Y" fmla="*/ 11 h 18"/>
                  <a:gd name="GluePoint13X" fmla="*/ 32 w 37"/>
                  <a:gd name="GluePoint13Y" fmla="*/ 11 h 18"/>
                  <a:gd name="GluePoint14X" fmla="*/ 32 w 37"/>
                  <a:gd name="GluePoint14Y" fmla="*/ 13 h 18"/>
                  <a:gd name="GluePoint15X" fmla="*/ 29 w 37"/>
                  <a:gd name="GluePoint15Y" fmla="*/ 14 h 18"/>
                  <a:gd name="GluePoint16X" fmla="*/ 26 w 37"/>
                  <a:gd name="GluePoint16Y" fmla="*/ 11 h 18"/>
                  <a:gd name="GluePoint17X" fmla="*/ 13 w 37"/>
                  <a:gd name="GluePoint17Y" fmla="*/ 18 h 18"/>
                  <a:gd name="GluePoint18X" fmla="*/ 3 w 37"/>
                  <a:gd name="GluePoint18Y" fmla="*/ 18 h 18"/>
                  <a:gd name="GluePoint19X" fmla="*/ 2 w 37"/>
                  <a:gd name="GluePoint19Y" fmla="*/ 18 h 18"/>
                  <a:gd name="GluePoint20X" fmla="*/ 0 w 37"/>
                  <a:gd name="GluePoint20Y" fmla="*/ 10 h 18"/>
                  <a:gd name="GluePoint21X" fmla="*/ 5 w 37"/>
                  <a:gd name="GluePoint21Y" fmla="*/ 6 h 1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</a:cxnLst>
                <a:rect l="textAreaLeft" t="textAreaTop" r="textAreaRight" b="textAreaBottom"/>
                <a:pathLst>
                  <a:path w="37" h="18">
                    <a:moveTo>
                      <a:pt x="5" y="6"/>
                    </a:moveTo>
                    <a:lnTo>
                      <a:pt x="13" y="6"/>
                    </a:lnTo>
                    <a:lnTo>
                      <a:pt x="18" y="11"/>
                    </a:lnTo>
                    <a:lnTo>
                      <a:pt x="22" y="10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9" y="0"/>
                    </a:lnTo>
                    <a:lnTo>
                      <a:pt x="22" y="5"/>
                    </a:lnTo>
                    <a:lnTo>
                      <a:pt x="27" y="5"/>
                    </a:lnTo>
                    <a:lnTo>
                      <a:pt x="29" y="8"/>
                    </a:lnTo>
                    <a:lnTo>
                      <a:pt x="33" y="5"/>
                    </a:lnTo>
                    <a:lnTo>
                      <a:pt x="37" y="11"/>
                    </a:lnTo>
                    <a:lnTo>
                      <a:pt x="32" y="11"/>
                    </a:lnTo>
                    <a:lnTo>
                      <a:pt x="32" y="13"/>
                    </a:lnTo>
                    <a:lnTo>
                      <a:pt x="29" y="14"/>
                    </a:lnTo>
                    <a:lnTo>
                      <a:pt x="26" y="11"/>
                    </a:lnTo>
                    <a:lnTo>
                      <a:pt x="13" y="18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4040" bIns="140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36" name="Freeform 589"/>
              <p:cNvSpPr/>
              <p:nvPr/>
            </p:nvSpPr>
            <p:spPr>
              <a:xfrm>
                <a:off x="6883560" y="3273480"/>
                <a:ext cx="18720" cy="17280"/>
              </a:xfrm>
              <a:custGeom>
                <a:avLst/>
                <a:gdLst>
                  <a:gd name="textAreaLeft" fmla="*/ 0 w 18720"/>
                  <a:gd name="textAreaRight" fmla="*/ 19080 w 18720"/>
                  <a:gd name="textAreaTop" fmla="*/ 0 h 17280"/>
                  <a:gd name="textAreaBottom" fmla="*/ 17640 h 17280"/>
                  <a:gd name="GluePoint1X" fmla="*/ 2 w 12"/>
                  <a:gd name="GluePoint1Y" fmla="*/ 5 h 11"/>
                  <a:gd name="GluePoint2X" fmla="*/ 7 w 12"/>
                  <a:gd name="GluePoint2Y" fmla="*/ 0 h 11"/>
                  <a:gd name="GluePoint3X" fmla="*/ 12 w 12"/>
                  <a:gd name="GluePoint3Y" fmla="*/ 2 h 11"/>
                  <a:gd name="GluePoint4X" fmla="*/ 10 w 12"/>
                  <a:gd name="GluePoint4Y" fmla="*/ 11 h 11"/>
                  <a:gd name="GluePoint5X" fmla="*/ 0 w 12"/>
                  <a:gd name="GluePoint5Y" fmla="*/ 11 h 11"/>
                  <a:gd name="GluePoint6X" fmla="*/ 2 w 12"/>
                  <a:gd name="GluePoint6Y" fmla="*/ 5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2" h="11">
                    <a:moveTo>
                      <a:pt x="2" y="5"/>
                    </a:moveTo>
                    <a:lnTo>
                      <a:pt x="7" y="0"/>
                    </a:lnTo>
                    <a:lnTo>
                      <a:pt x="12" y="2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37" name="Freeform 590"/>
              <p:cNvSpPr/>
              <p:nvPr/>
            </p:nvSpPr>
            <p:spPr>
              <a:xfrm>
                <a:off x="6851520" y="3268800"/>
                <a:ext cx="25200" cy="21960"/>
              </a:xfrm>
              <a:custGeom>
                <a:avLst/>
                <a:gdLst>
                  <a:gd name="textAreaLeft" fmla="*/ 0 w 25200"/>
                  <a:gd name="textAreaRight" fmla="*/ 25560 w 25200"/>
                  <a:gd name="textAreaTop" fmla="*/ 0 h 21960"/>
                  <a:gd name="textAreaBottom" fmla="*/ 22320 h 21960"/>
                  <a:gd name="GluePoint1X" fmla="*/ 6 w 16"/>
                  <a:gd name="GluePoint1Y" fmla="*/ 2 h 14"/>
                  <a:gd name="GluePoint2X" fmla="*/ 12 w 16"/>
                  <a:gd name="GluePoint2Y" fmla="*/ 2 h 14"/>
                  <a:gd name="GluePoint3X" fmla="*/ 16 w 16"/>
                  <a:gd name="GluePoint3Y" fmla="*/ 5 h 14"/>
                  <a:gd name="GluePoint4X" fmla="*/ 16 w 16"/>
                  <a:gd name="GluePoint4Y" fmla="*/ 6 h 14"/>
                  <a:gd name="GluePoint5X" fmla="*/ 11 w 16"/>
                  <a:gd name="GluePoint5Y" fmla="*/ 10 h 14"/>
                  <a:gd name="GluePoint6X" fmla="*/ 9 w 16"/>
                  <a:gd name="GluePoint6Y" fmla="*/ 14 h 14"/>
                  <a:gd name="GluePoint7X" fmla="*/ 5 w 16"/>
                  <a:gd name="GluePoint7Y" fmla="*/ 6 h 14"/>
                  <a:gd name="GluePoint8X" fmla="*/ 0 w 16"/>
                  <a:gd name="GluePoint8Y" fmla="*/ 5 h 14"/>
                  <a:gd name="GluePoint9X" fmla="*/ 0 w 16"/>
                  <a:gd name="GluePoint9Y" fmla="*/ 0 h 14"/>
                  <a:gd name="GluePoint10X" fmla="*/ 6 w 16"/>
                  <a:gd name="GluePoint10Y" fmla="*/ 2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6" h="14">
                    <a:moveTo>
                      <a:pt x="6" y="2"/>
                    </a:moveTo>
                    <a:lnTo>
                      <a:pt x="12" y="2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1" y="10"/>
                    </a:lnTo>
                    <a:lnTo>
                      <a:pt x="9" y="14"/>
                    </a:lnTo>
                    <a:lnTo>
                      <a:pt x="5" y="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38" name="Freeform 591"/>
              <p:cNvSpPr/>
              <p:nvPr/>
            </p:nvSpPr>
            <p:spPr>
              <a:xfrm>
                <a:off x="6810480" y="3235320"/>
                <a:ext cx="29880" cy="10800"/>
              </a:xfrm>
              <a:custGeom>
                <a:avLst/>
                <a:gdLst>
                  <a:gd name="textAreaLeft" fmla="*/ 0 w 29880"/>
                  <a:gd name="textAreaRight" fmla="*/ 30240 w 29880"/>
                  <a:gd name="textAreaTop" fmla="*/ 0 h 10800"/>
                  <a:gd name="textAreaBottom" fmla="*/ 11160 h 10800"/>
                  <a:gd name="GluePoint1X" fmla="*/ 0 w 19"/>
                  <a:gd name="GluePoint1Y" fmla="*/ 2 h 7"/>
                  <a:gd name="GluePoint2X" fmla="*/ 18 w 19"/>
                  <a:gd name="GluePoint2Y" fmla="*/ 0 h 7"/>
                  <a:gd name="GluePoint3X" fmla="*/ 19 w 19"/>
                  <a:gd name="GluePoint3Y" fmla="*/ 3 h 7"/>
                  <a:gd name="GluePoint4X" fmla="*/ 10 w 19"/>
                  <a:gd name="GluePoint4Y" fmla="*/ 7 h 7"/>
                  <a:gd name="GluePoint5X" fmla="*/ 2 w 19"/>
                  <a:gd name="GluePoint5Y" fmla="*/ 5 h 7"/>
                  <a:gd name="GluePoint6X" fmla="*/ 0 w 19"/>
                  <a:gd name="GluePoint6Y" fmla="*/ 2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19" h="7">
                    <a:moveTo>
                      <a:pt x="0" y="2"/>
                    </a:moveTo>
                    <a:lnTo>
                      <a:pt x="18" y="0"/>
                    </a:lnTo>
                    <a:lnTo>
                      <a:pt x="19" y="3"/>
                    </a:lnTo>
                    <a:lnTo>
                      <a:pt x="10" y="7"/>
                    </a:lnTo>
                    <a:lnTo>
                      <a:pt x="2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39" name="Freeform 592"/>
              <p:cNvSpPr/>
              <p:nvPr/>
            </p:nvSpPr>
            <p:spPr>
              <a:xfrm>
                <a:off x="6870600" y="323208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0 h 5"/>
                  <a:gd name="GluePoint2X" fmla="*/ 4 w 5"/>
                  <a:gd name="GluePoint2Y" fmla="*/ 0 h 5"/>
                  <a:gd name="GluePoint3X" fmla="*/ 5 w 5"/>
                  <a:gd name="GluePoint3Y" fmla="*/ 4 h 5"/>
                  <a:gd name="GluePoint4X" fmla="*/ 2 w 5"/>
                  <a:gd name="GluePoint4Y" fmla="*/ 5 h 5"/>
                  <a:gd name="GluePoint5X" fmla="*/ 0 w 5"/>
                  <a:gd name="GluePoint5Y" fmla="*/ 0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0"/>
                    </a:moveTo>
                    <a:lnTo>
                      <a:pt x="4" y="0"/>
                    </a:lnTo>
                    <a:lnTo>
                      <a:pt x="5" y="4"/>
                    </a:lnTo>
                    <a:lnTo>
                      <a:pt x="2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40" name="Freeform 593"/>
              <p:cNvSpPr/>
              <p:nvPr/>
            </p:nvSpPr>
            <p:spPr>
              <a:xfrm>
                <a:off x="6964200" y="2995560"/>
                <a:ext cx="153720" cy="205920"/>
              </a:xfrm>
              <a:custGeom>
                <a:avLst/>
                <a:gdLst>
                  <a:gd name="textAreaLeft" fmla="*/ 0 w 153720"/>
                  <a:gd name="textAreaRight" fmla="*/ 154080 w 153720"/>
                  <a:gd name="textAreaTop" fmla="*/ 0 h 205920"/>
                  <a:gd name="textAreaBottom" fmla="*/ 206280 h 205920"/>
                  <a:gd name="GluePoint1X" fmla="*/ 40 w 97"/>
                  <a:gd name="GluePoint1Y" fmla="*/ 8 h 130"/>
                  <a:gd name="GluePoint2X" fmla="*/ 54 w 97"/>
                  <a:gd name="GluePoint2Y" fmla="*/ 11 h 130"/>
                  <a:gd name="GluePoint3X" fmla="*/ 67 w 97"/>
                  <a:gd name="GluePoint3Y" fmla="*/ 13 h 130"/>
                  <a:gd name="GluePoint4X" fmla="*/ 81 w 97"/>
                  <a:gd name="GluePoint4Y" fmla="*/ 14 h 130"/>
                  <a:gd name="GluePoint5X" fmla="*/ 96 w 97"/>
                  <a:gd name="GluePoint5Y" fmla="*/ 2 h 130"/>
                  <a:gd name="GluePoint6X" fmla="*/ 88 w 97"/>
                  <a:gd name="GluePoint6Y" fmla="*/ 19 h 130"/>
                  <a:gd name="GluePoint7X" fmla="*/ 69 w 97"/>
                  <a:gd name="GluePoint7Y" fmla="*/ 26 h 130"/>
                  <a:gd name="GluePoint8X" fmla="*/ 46 w 97"/>
                  <a:gd name="GluePoint8Y" fmla="*/ 24 h 130"/>
                  <a:gd name="GluePoint9X" fmla="*/ 35 w 97"/>
                  <a:gd name="GluePoint9Y" fmla="*/ 24 h 130"/>
                  <a:gd name="GluePoint10X" fmla="*/ 22 w 97"/>
                  <a:gd name="GluePoint10Y" fmla="*/ 26 h 130"/>
                  <a:gd name="GluePoint11X" fmla="*/ 19 w 97"/>
                  <a:gd name="GluePoint11Y" fmla="*/ 43 h 130"/>
                  <a:gd name="GluePoint12X" fmla="*/ 29 w 97"/>
                  <a:gd name="GluePoint12Y" fmla="*/ 55 h 130"/>
                  <a:gd name="GluePoint13X" fmla="*/ 40 w 97"/>
                  <a:gd name="GluePoint13Y" fmla="*/ 48 h 130"/>
                  <a:gd name="GluePoint14X" fmla="*/ 48 w 97"/>
                  <a:gd name="GluePoint14Y" fmla="*/ 48 h 130"/>
                  <a:gd name="GluePoint15X" fmla="*/ 61 w 97"/>
                  <a:gd name="GluePoint15Y" fmla="*/ 45 h 130"/>
                  <a:gd name="GluePoint16X" fmla="*/ 65 w 97"/>
                  <a:gd name="GluePoint16Y" fmla="*/ 40 h 130"/>
                  <a:gd name="GluePoint17X" fmla="*/ 70 w 97"/>
                  <a:gd name="GluePoint17Y" fmla="*/ 43 h 130"/>
                  <a:gd name="GluePoint18X" fmla="*/ 69 w 97"/>
                  <a:gd name="GluePoint18Y" fmla="*/ 48 h 130"/>
                  <a:gd name="GluePoint19X" fmla="*/ 62 w 97"/>
                  <a:gd name="GluePoint19Y" fmla="*/ 48 h 130"/>
                  <a:gd name="GluePoint20X" fmla="*/ 43 w 97"/>
                  <a:gd name="GluePoint20Y" fmla="*/ 63 h 130"/>
                  <a:gd name="GluePoint21X" fmla="*/ 38 w 97"/>
                  <a:gd name="GluePoint21Y" fmla="*/ 66 h 130"/>
                  <a:gd name="GluePoint22X" fmla="*/ 54 w 97"/>
                  <a:gd name="GluePoint22Y" fmla="*/ 87 h 130"/>
                  <a:gd name="GluePoint23X" fmla="*/ 51 w 97"/>
                  <a:gd name="GluePoint23Y" fmla="*/ 95 h 130"/>
                  <a:gd name="GluePoint24X" fmla="*/ 56 w 97"/>
                  <a:gd name="GluePoint24Y" fmla="*/ 103 h 130"/>
                  <a:gd name="GluePoint25X" fmla="*/ 59 w 97"/>
                  <a:gd name="GluePoint25Y" fmla="*/ 108 h 130"/>
                  <a:gd name="GluePoint26X" fmla="*/ 45 w 97"/>
                  <a:gd name="GluePoint26Y" fmla="*/ 116 h 130"/>
                  <a:gd name="GluePoint27X" fmla="*/ 38 w 97"/>
                  <a:gd name="GluePoint27Y" fmla="*/ 108 h 130"/>
                  <a:gd name="GluePoint28X" fmla="*/ 32 w 97"/>
                  <a:gd name="GluePoint28Y" fmla="*/ 95 h 130"/>
                  <a:gd name="GluePoint29X" fmla="*/ 34 w 97"/>
                  <a:gd name="GluePoint29Y" fmla="*/ 85 h 130"/>
                  <a:gd name="GluePoint30X" fmla="*/ 32 w 97"/>
                  <a:gd name="GluePoint30Y" fmla="*/ 77 h 130"/>
                  <a:gd name="GluePoint31X" fmla="*/ 22 w 97"/>
                  <a:gd name="GluePoint31Y" fmla="*/ 82 h 130"/>
                  <a:gd name="GluePoint32X" fmla="*/ 22 w 97"/>
                  <a:gd name="GluePoint32Y" fmla="*/ 90 h 130"/>
                  <a:gd name="GluePoint33X" fmla="*/ 21 w 97"/>
                  <a:gd name="GluePoint33Y" fmla="*/ 119 h 130"/>
                  <a:gd name="GluePoint34X" fmla="*/ 10 w 97"/>
                  <a:gd name="GluePoint34Y" fmla="*/ 130 h 130"/>
                  <a:gd name="GluePoint35X" fmla="*/ 5 w 97"/>
                  <a:gd name="GluePoint35Y" fmla="*/ 124 h 130"/>
                  <a:gd name="GluePoint36X" fmla="*/ 8 w 97"/>
                  <a:gd name="GluePoint36Y" fmla="*/ 92 h 130"/>
                  <a:gd name="GluePoint37X" fmla="*/ 0 w 97"/>
                  <a:gd name="GluePoint37Y" fmla="*/ 88 h 130"/>
                  <a:gd name="GluePoint38X" fmla="*/ 7 w 97"/>
                  <a:gd name="GluePoint38Y" fmla="*/ 63 h 130"/>
                  <a:gd name="GluePoint39X" fmla="*/ 15 w 97"/>
                  <a:gd name="GluePoint39Y" fmla="*/ 42 h 130"/>
                  <a:gd name="GluePoint40X" fmla="*/ 13 w 97"/>
                  <a:gd name="GluePoint40Y" fmla="*/ 32 h 130"/>
                  <a:gd name="GluePoint41X" fmla="*/ 18 w 97"/>
                  <a:gd name="GluePoint41Y" fmla="*/ 19 h 130"/>
                  <a:gd name="GluePoint42X" fmla="*/ 27 w 97"/>
                  <a:gd name="GluePoint42Y" fmla="*/ 16 h 130"/>
                  <a:gd name="GluePoint43X" fmla="*/ 34 w 97"/>
                  <a:gd name="GluePoint43Y" fmla="*/ 8 h 13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  <a:cxn ang="0">
                    <a:pos x="GluePoint25X" y="GluePoint25Y"/>
                  </a:cxn>
                  <a:cxn ang="0">
                    <a:pos x="GluePoint26X" y="GluePoint26Y"/>
                  </a:cxn>
                  <a:cxn ang="0">
                    <a:pos x="GluePoint27X" y="GluePoint27Y"/>
                  </a:cxn>
                  <a:cxn ang="0">
                    <a:pos x="GluePoint28X" y="GluePoint28Y"/>
                  </a:cxn>
                  <a:cxn ang="0">
                    <a:pos x="GluePoint29X" y="GluePoint29Y"/>
                  </a:cxn>
                  <a:cxn ang="0">
                    <a:pos x="GluePoint30X" y="GluePoint30Y"/>
                  </a:cxn>
                  <a:cxn ang="0">
                    <a:pos x="GluePoint31X" y="GluePoint31Y"/>
                  </a:cxn>
                  <a:cxn ang="0">
                    <a:pos x="GluePoint32X" y="GluePoint32Y"/>
                  </a:cxn>
                  <a:cxn ang="0">
                    <a:pos x="GluePoint33X" y="GluePoint33Y"/>
                  </a:cxn>
                  <a:cxn ang="0">
                    <a:pos x="GluePoint34X" y="GluePoint34Y"/>
                  </a:cxn>
                  <a:cxn ang="0">
                    <a:pos x="GluePoint35X" y="GluePoint35Y"/>
                  </a:cxn>
                  <a:cxn ang="0">
                    <a:pos x="GluePoint36X" y="GluePoint36Y"/>
                  </a:cxn>
                  <a:cxn ang="0">
                    <a:pos x="GluePoint37X" y="GluePoint37Y"/>
                  </a:cxn>
                  <a:cxn ang="0">
                    <a:pos x="GluePoint38X" y="GluePoint38Y"/>
                  </a:cxn>
                  <a:cxn ang="0">
                    <a:pos x="GluePoint39X" y="GluePoint39Y"/>
                  </a:cxn>
                  <a:cxn ang="0">
                    <a:pos x="GluePoint40X" y="GluePoint40Y"/>
                  </a:cxn>
                  <a:cxn ang="0">
                    <a:pos x="GluePoint41X" y="GluePoint41Y"/>
                  </a:cxn>
                  <a:cxn ang="0">
                    <a:pos x="GluePoint42X" y="GluePoint42Y"/>
                  </a:cxn>
                  <a:cxn ang="0">
                    <a:pos x="GluePoint43X" y="GluePoint43Y"/>
                  </a:cxn>
                </a:cxnLst>
                <a:rect l="textAreaLeft" t="textAreaTop" r="textAreaRight" b="textAreaBottom"/>
                <a:pathLst>
                  <a:path w="97" h="130">
                    <a:moveTo>
                      <a:pt x="34" y="8"/>
                    </a:moveTo>
                    <a:lnTo>
                      <a:pt x="40" y="8"/>
                    </a:lnTo>
                    <a:lnTo>
                      <a:pt x="42" y="11"/>
                    </a:lnTo>
                    <a:lnTo>
                      <a:pt x="54" y="11"/>
                    </a:lnTo>
                    <a:lnTo>
                      <a:pt x="61" y="14"/>
                    </a:lnTo>
                    <a:lnTo>
                      <a:pt x="67" y="13"/>
                    </a:lnTo>
                    <a:lnTo>
                      <a:pt x="76" y="14"/>
                    </a:lnTo>
                    <a:lnTo>
                      <a:pt x="81" y="14"/>
                    </a:lnTo>
                    <a:lnTo>
                      <a:pt x="94" y="0"/>
                    </a:lnTo>
                    <a:lnTo>
                      <a:pt x="96" y="2"/>
                    </a:lnTo>
                    <a:lnTo>
                      <a:pt x="97" y="6"/>
                    </a:lnTo>
                    <a:lnTo>
                      <a:pt x="88" y="19"/>
                    </a:lnTo>
                    <a:lnTo>
                      <a:pt x="83" y="24"/>
                    </a:lnTo>
                    <a:lnTo>
                      <a:pt x="69" y="26"/>
                    </a:lnTo>
                    <a:lnTo>
                      <a:pt x="62" y="22"/>
                    </a:lnTo>
                    <a:lnTo>
                      <a:pt x="46" y="24"/>
                    </a:lnTo>
                    <a:lnTo>
                      <a:pt x="38" y="21"/>
                    </a:lnTo>
                    <a:lnTo>
                      <a:pt x="35" y="24"/>
                    </a:lnTo>
                    <a:lnTo>
                      <a:pt x="26" y="22"/>
                    </a:lnTo>
                    <a:lnTo>
                      <a:pt x="22" y="26"/>
                    </a:lnTo>
                    <a:lnTo>
                      <a:pt x="19" y="34"/>
                    </a:lnTo>
                    <a:lnTo>
                      <a:pt x="19" y="43"/>
                    </a:lnTo>
                    <a:lnTo>
                      <a:pt x="24" y="48"/>
                    </a:lnTo>
                    <a:lnTo>
                      <a:pt x="29" y="55"/>
                    </a:lnTo>
                    <a:lnTo>
                      <a:pt x="35" y="55"/>
                    </a:lnTo>
                    <a:lnTo>
                      <a:pt x="40" y="48"/>
                    </a:lnTo>
                    <a:lnTo>
                      <a:pt x="43" y="47"/>
                    </a:lnTo>
                    <a:lnTo>
                      <a:pt x="48" y="48"/>
                    </a:lnTo>
                    <a:lnTo>
                      <a:pt x="49" y="45"/>
                    </a:lnTo>
                    <a:lnTo>
                      <a:pt x="61" y="45"/>
                    </a:lnTo>
                    <a:lnTo>
                      <a:pt x="62" y="42"/>
                    </a:lnTo>
                    <a:lnTo>
                      <a:pt x="65" y="40"/>
                    </a:lnTo>
                    <a:lnTo>
                      <a:pt x="69" y="40"/>
                    </a:lnTo>
                    <a:lnTo>
                      <a:pt x="70" y="43"/>
                    </a:lnTo>
                    <a:lnTo>
                      <a:pt x="70" y="47"/>
                    </a:lnTo>
                    <a:lnTo>
                      <a:pt x="69" y="48"/>
                    </a:lnTo>
                    <a:lnTo>
                      <a:pt x="65" y="47"/>
                    </a:lnTo>
                    <a:lnTo>
                      <a:pt x="62" y="48"/>
                    </a:lnTo>
                    <a:lnTo>
                      <a:pt x="53" y="58"/>
                    </a:lnTo>
                    <a:lnTo>
                      <a:pt x="43" y="63"/>
                    </a:lnTo>
                    <a:lnTo>
                      <a:pt x="38" y="63"/>
                    </a:lnTo>
                    <a:lnTo>
                      <a:pt x="38" y="66"/>
                    </a:lnTo>
                    <a:lnTo>
                      <a:pt x="43" y="69"/>
                    </a:lnTo>
                    <a:lnTo>
                      <a:pt x="54" y="87"/>
                    </a:lnTo>
                    <a:lnTo>
                      <a:pt x="51" y="90"/>
                    </a:lnTo>
                    <a:lnTo>
                      <a:pt x="51" y="95"/>
                    </a:lnTo>
                    <a:lnTo>
                      <a:pt x="56" y="100"/>
                    </a:lnTo>
                    <a:lnTo>
                      <a:pt x="56" y="103"/>
                    </a:lnTo>
                    <a:lnTo>
                      <a:pt x="59" y="103"/>
                    </a:lnTo>
                    <a:lnTo>
                      <a:pt x="59" y="108"/>
                    </a:lnTo>
                    <a:lnTo>
                      <a:pt x="49" y="109"/>
                    </a:lnTo>
                    <a:lnTo>
                      <a:pt x="45" y="116"/>
                    </a:lnTo>
                    <a:lnTo>
                      <a:pt x="40" y="116"/>
                    </a:lnTo>
                    <a:lnTo>
                      <a:pt x="38" y="108"/>
                    </a:lnTo>
                    <a:lnTo>
                      <a:pt x="40" y="104"/>
                    </a:lnTo>
                    <a:lnTo>
                      <a:pt x="32" y="95"/>
                    </a:lnTo>
                    <a:lnTo>
                      <a:pt x="30" y="90"/>
                    </a:lnTo>
                    <a:lnTo>
                      <a:pt x="34" y="85"/>
                    </a:lnTo>
                    <a:lnTo>
                      <a:pt x="34" y="79"/>
                    </a:lnTo>
                    <a:lnTo>
                      <a:pt x="32" y="77"/>
                    </a:lnTo>
                    <a:lnTo>
                      <a:pt x="29" y="77"/>
                    </a:lnTo>
                    <a:lnTo>
                      <a:pt x="22" y="82"/>
                    </a:lnTo>
                    <a:lnTo>
                      <a:pt x="21" y="87"/>
                    </a:lnTo>
                    <a:lnTo>
                      <a:pt x="22" y="90"/>
                    </a:lnTo>
                    <a:lnTo>
                      <a:pt x="22" y="114"/>
                    </a:lnTo>
                    <a:lnTo>
                      <a:pt x="21" y="119"/>
                    </a:lnTo>
                    <a:lnTo>
                      <a:pt x="21" y="129"/>
                    </a:lnTo>
                    <a:lnTo>
                      <a:pt x="10" y="130"/>
                    </a:lnTo>
                    <a:lnTo>
                      <a:pt x="7" y="129"/>
                    </a:lnTo>
                    <a:lnTo>
                      <a:pt x="5" y="124"/>
                    </a:lnTo>
                    <a:lnTo>
                      <a:pt x="11" y="101"/>
                    </a:lnTo>
                    <a:lnTo>
                      <a:pt x="8" y="92"/>
                    </a:lnTo>
                    <a:lnTo>
                      <a:pt x="2" y="92"/>
                    </a:lnTo>
                    <a:lnTo>
                      <a:pt x="0" y="88"/>
                    </a:lnTo>
                    <a:lnTo>
                      <a:pt x="0" y="77"/>
                    </a:lnTo>
                    <a:lnTo>
                      <a:pt x="7" y="63"/>
                    </a:lnTo>
                    <a:lnTo>
                      <a:pt x="7" y="53"/>
                    </a:lnTo>
                    <a:lnTo>
                      <a:pt x="15" y="42"/>
                    </a:lnTo>
                    <a:lnTo>
                      <a:pt x="16" y="34"/>
                    </a:lnTo>
                    <a:lnTo>
                      <a:pt x="13" y="32"/>
                    </a:lnTo>
                    <a:lnTo>
                      <a:pt x="16" y="27"/>
                    </a:lnTo>
                    <a:lnTo>
                      <a:pt x="18" y="19"/>
                    </a:lnTo>
                    <a:lnTo>
                      <a:pt x="21" y="14"/>
                    </a:lnTo>
                    <a:lnTo>
                      <a:pt x="27" y="16"/>
                    </a:lnTo>
                    <a:lnTo>
                      <a:pt x="29" y="10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41" name="Freeform 594"/>
              <p:cNvSpPr/>
              <p:nvPr/>
            </p:nvSpPr>
            <p:spPr>
              <a:xfrm>
                <a:off x="7032600" y="3187800"/>
                <a:ext cx="4320" cy="900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9000"/>
                  <a:gd name="textAreaBottom" fmla="*/ 9360 h 9000"/>
                  <a:gd name="GluePoint1X" fmla="*/ 0 w 3"/>
                  <a:gd name="GluePoint1Y" fmla="*/ 1 h 6"/>
                  <a:gd name="GluePoint2X" fmla="*/ 3 w 3"/>
                  <a:gd name="GluePoint2Y" fmla="*/ 0 h 6"/>
                  <a:gd name="GluePoint3X" fmla="*/ 3 w 3"/>
                  <a:gd name="GluePoint3Y" fmla="*/ 4 h 6"/>
                  <a:gd name="GluePoint4X" fmla="*/ 2 w 3"/>
                  <a:gd name="GluePoint4Y" fmla="*/ 6 h 6"/>
                  <a:gd name="GluePoint5X" fmla="*/ 0 w 3"/>
                  <a:gd name="GluePoint5Y" fmla="*/ 1 h 6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3" h="6">
                    <a:moveTo>
                      <a:pt x="0" y="1"/>
                    </a:moveTo>
                    <a:lnTo>
                      <a:pt x="3" y="0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680" bIns="46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42" name="Freeform 595"/>
              <p:cNvSpPr/>
              <p:nvPr/>
            </p:nvSpPr>
            <p:spPr>
              <a:xfrm>
                <a:off x="7042320" y="3173400"/>
                <a:ext cx="10800" cy="2016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20160"/>
                  <a:gd name="textAreaBottom" fmla="*/ 20520 h 20160"/>
                  <a:gd name="GluePoint1X" fmla="*/ 2 w 7"/>
                  <a:gd name="GluePoint1Y" fmla="*/ 2 h 13"/>
                  <a:gd name="GluePoint2X" fmla="*/ 7 w 7"/>
                  <a:gd name="GluePoint2Y" fmla="*/ 0 h 13"/>
                  <a:gd name="GluePoint3X" fmla="*/ 5 w 7"/>
                  <a:gd name="GluePoint3Y" fmla="*/ 13 h 13"/>
                  <a:gd name="GluePoint4X" fmla="*/ 0 w 7"/>
                  <a:gd name="GluePoint4Y" fmla="*/ 13 h 13"/>
                  <a:gd name="GluePoint5X" fmla="*/ 2 w 7"/>
                  <a:gd name="GluePoint5Y" fmla="*/ 2 h 13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7" h="13">
                    <a:moveTo>
                      <a:pt x="2" y="2"/>
                    </a:moveTo>
                    <a:lnTo>
                      <a:pt x="7" y="0"/>
                    </a:lnTo>
                    <a:lnTo>
                      <a:pt x="5" y="13"/>
                    </a:lnTo>
                    <a:lnTo>
                      <a:pt x="0" y="1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0080" bIns="100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43" name="Freeform 596"/>
              <p:cNvSpPr/>
              <p:nvPr/>
            </p:nvSpPr>
            <p:spPr>
              <a:xfrm>
                <a:off x="7053120" y="3166920"/>
                <a:ext cx="12240" cy="34560"/>
              </a:xfrm>
              <a:custGeom>
                <a:avLst/>
                <a:gdLst>
                  <a:gd name="textAreaLeft" fmla="*/ 0 w 12240"/>
                  <a:gd name="textAreaRight" fmla="*/ 12600 w 12240"/>
                  <a:gd name="textAreaTop" fmla="*/ 0 h 34560"/>
                  <a:gd name="textAreaBottom" fmla="*/ 34920 h 34560"/>
                  <a:gd name="GluePoint1X" fmla="*/ 1 w 8"/>
                  <a:gd name="GluePoint1Y" fmla="*/ 11 h 22"/>
                  <a:gd name="GluePoint2X" fmla="*/ 5 w 8"/>
                  <a:gd name="GluePoint2Y" fmla="*/ 0 h 22"/>
                  <a:gd name="GluePoint3X" fmla="*/ 8 w 8"/>
                  <a:gd name="GluePoint3Y" fmla="*/ 6 h 22"/>
                  <a:gd name="GluePoint4X" fmla="*/ 5 w 8"/>
                  <a:gd name="GluePoint4Y" fmla="*/ 9 h 22"/>
                  <a:gd name="GluePoint5X" fmla="*/ 8 w 8"/>
                  <a:gd name="GluePoint5Y" fmla="*/ 17 h 22"/>
                  <a:gd name="GluePoint6X" fmla="*/ 1 w 8"/>
                  <a:gd name="GluePoint6Y" fmla="*/ 22 h 22"/>
                  <a:gd name="GluePoint7X" fmla="*/ 0 w 8"/>
                  <a:gd name="GluePoint7Y" fmla="*/ 19 h 22"/>
                  <a:gd name="GluePoint8X" fmla="*/ 1 w 8"/>
                  <a:gd name="GluePoint8Y" fmla="*/ 11 h 22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</a:cxnLst>
                <a:rect l="textAreaLeft" t="textAreaTop" r="textAreaRight" b="textAreaBottom"/>
                <a:pathLst>
                  <a:path w="8" h="22">
                    <a:moveTo>
                      <a:pt x="1" y="11"/>
                    </a:moveTo>
                    <a:lnTo>
                      <a:pt x="5" y="0"/>
                    </a:lnTo>
                    <a:lnTo>
                      <a:pt x="8" y="6"/>
                    </a:lnTo>
                    <a:lnTo>
                      <a:pt x="5" y="9"/>
                    </a:lnTo>
                    <a:lnTo>
                      <a:pt x="8" y="17"/>
                    </a:lnTo>
                    <a:lnTo>
                      <a:pt x="1" y="22"/>
                    </a:lnTo>
                    <a:lnTo>
                      <a:pt x="0" y="19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7280" bIns="1728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44" name="Rectangle 597"/>
              <p:cNvSpPr/>
              <p:nvPr/>
            </p:nvSpPr>
            <p:spPr>
              <a:xfrm>
                <a:off x="7062840" y="3156120"/>
                <a:ext cx="4320" cy="4320"/>
              </a:xfrm>
              <a:prstGeom prst="rect">
                <a:avLst/>
              </a:pr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2160" bIns="2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45" name="Freeform 598"/>
              <p:cNvSpPr/>
              <p:nvPr/>
            </p:nvSpPr>
            <p:spPr>
              <a:xfrm>
                <a:off x="7061040" y="3076560"/>
                <a:ext cx="6120" cy="10800"/>
              </a:xfrm>
              <a:custGeom>
                <a:avLst/>
                <a:gdLst>
                  <a:gd name="textAreaLeft" fmla="*/ 0 w 6120"/>
                  <a:gd name="textAreaRight" fmla="*/ 6480 w 6120"/>
                  <a:gd name="textAreaTop" fmla="*/ 0 h 10800"/>
                  <a:gd name="textAreaBottom" fmla="*/ 11160 h 10800"/>
                  <a:gd name="GluePoint1X" fmla="*/ 3 w 4"/>
                  <a:gd name="GluePoint1Y" fmla="*/ 0 h 7"/>
                  <a:gd name="GluePoint2X" fmla="*/ 4 w 4"/>
                  <a:gd name="GluePoint2Y" fmla="*/ 0 h 7"/>
                  <a:gd name="GluePoint3X" fmla="*/ 4 w 4"/>
                  <a:gd name="GluePoint3Y" fmla="*/ 2 h 7"/>
                  <a:gd name="GluePoint4X" fmla="*/ 3 w 4"/>
                  <a:gd name="GluePoint4Y" fmla="*/ 7 h 7"/>
                  <a:gd name="GluePoint5X" fmla="*/ 0 w 4"/>
                  <a:gd name="GluePoint5Y" fmla="*/ 7 h 7"/>
                  <a:gd name="GluePoint6X" fmla="*/ 0 w 4"/>
                  <a:gd name="GluePoint6Y" fmla="*/ 2 h 7"/>
                  <a:gd name="GluePoint7X" fmla="*/ 3 w 4"/>
                  <a:gd name="GluePoint7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4" h="7">
                    <a:moveTo>
                      <a:pt x="3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46" name="Freeform 599"/>
              <p:cNvSpPr/>
              <p:nvPr/>
            </p:nvSpPr>
            <p:spPr>
              <a:xfrm>
                <a:off x="7070760" y="3079800"/>
                <a:ext cx="7560" cy="7560"/>
              </a:xfrm>
              <a:custGeom>
                <a:avLst/>
                <a:gdLst>
                  <a:gd name="textAreaLeft" fmla="*/ 0 w 7560"/>
                  <a:gd name="textAreaRight" fmla="*/ 7920 w 7560"/>
                  <a:gd name="textAreaTop" fmla="*/ 0 h 7560"/>
                  <a:gd name="textAreaBottom" fmla="*/ 7920 h 7560"/>
                  <a:gd name="GluePoint1X" fmla="*/ 0 w 5"/>
                  <a:gd name="GluePoint1Y" fmla="*/ 2 h 5"/>
                  <a:gd name="GluePoint2X" fmla="*/ 2 w 5"/>
                  <a:gd name="GluePoint2Y" fmla="*/ 0 h 5"/>
                  <a:gd name="GluePoint3X" fmla="*/ 5 w 5"/>
                  <a:gd name="GluePoint3Y" fmla="*/ 0 h 5"/>
                  <a:gd name="GluePoint4X" fmla="*/ 3 w 5"/>
                  <a:gd name="GluePoint4Y" fmla="*/ 5 h 5"/>
                  <a:gd name="GluePoint5X" fmla="*/ 2 w 5"/>
                  <a:gd name="GluePoint5Y" fmla="*/ 3 h 5"/>
                  <a:gd name="GluePoint6X" fmla="*/ 0 w 5"/>
                  <a:gd name="GluePoint6Y" fmla="*/ 5 h 5"/>
                  <a:gd name="GluePoint7X" fmla="*/ 0 w 5"/>
                  <a:gd name="GluePoint7Y" fmla="*/ 2 h 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</a:cxnLst>
                <a:rect l="textAreaLeft" t="textAreaTop" r="textAreaRight" b="textAreaBottom"/>
                <a:pathLst>
                  <a:path w="5" h="5">
                    <a:moveTo>
                      <a:pt x="0" y="2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3960" bIns="39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47" name="Freeform 600"/>
              <p:cNvSpPr/>
              <p:nvPr/>
            </p:nvSpPr>
            <p:spPr>
              <a:xfrm>
                <a:off x="7097760" y="3089160"/>
                <a:ext cx="20160" cy="1080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0"/>
                  <a:gd name="textAreaBottom" fmla="*/ 11160 h 10800"/>
                  <a:gd name="GluePoint1X" fmla="*/ 0 w 13"/>
                  <a:gd name="GluePoint1Y" fmla="*/ 0 h 7"/>
                  <a:gd name="GluePoint2X" fmla="*/ 13 w 13"/>
                  <a:gd name="GluePoint2Y" fmla="*/ 4 h 7"/>
                  <a:gd name="GluePoint3X" fmla="*/ 4 w 13"/>
                  <a:gd name="GluePoint3Y" fmla="*/ 7 h 7"/>
                  <a:gd name="GluePoint4X" fmla="*/ 2 w 13"/>
                  <a:gd name="GluePoint4Y" fmla="*/ 7 h 7"/>
                  <a:gd name="GluePoint5X" fmla="*/ 0 w 13"/>
                  <a:gd name="GluePoint5Y" fmla="*/ 0 h 7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</a:cxnLst>
                <a:rect l="textAreaLeft" t="textAreaTop" r="textAreaRight" b="textAreaBottom"/>
                <a:pathLst>
                  <a:path w="13" h="7">
                    <a:moveTo>
                      <a:pt x="0" y="0"/>
                    </a:moveTo>
                    <a:lnTo>
                      <a:pt x="13" y="4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5400" bIns="540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48" name="Freeform 601"/>
              <p:cNvSpPr/>
              <p:nvPr/>
            </p:nvSpPr>
            <p:spPr>
              <a:xfrm>
                <a:off x="7122960" y="3095640"/>
                <a:ext cx="20160" cy="1080"/>
              </a:xfrm>
              <a:custGeom>
                <a:avLst/>
                <a:gdLst>
                  <a:gd name="textAreaLeft" fmla="*/ 0 w 20160"/>
                  <a:gd name="textAreaRight" fmla="*/ 20520 w 20160"/>
                  <a:gd name="textAreaTop" fmla="*/ 0 h 1080"/>
                  <a:gd name="textAreaBottom" fmla="*/ 1440 h 1080"/>
                  <a:gd name="GluePoint1X" fmla="*/ 0 w 13"/>
                  <a:gd name="GluePoint1Y" fmla="*/ 0 h 1"/>
                  <a:gd name="GluePoint2X" fmla="*/ 13 w 13"/>
                  <a:gd name="GluePoint2Y" fmla="*/ 0 h 1"/>
                  <a:gd name="GluePoint3X" fmla="*/ 2 w 13"/>
                  <a:gd name="GluePoint3Y" fmla="*/ 1 h 1"/>
                  <a:gd name="GluePoint4X" fmla="*/ 0 w 13"/>
                  <a:gd name="GluePoint4Y" fmla="*/ 0 h 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13" h="1">
                    <a:moveTo>
                      <a:pt x="0" y="0"/>
                    </a:moveTo>
                    <a:lnTo>
                      <a:pt x="13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20" bIns="7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49" name="Freeform 602"/>
              <p:cNvSpPr/>
              <p:nvPr/>
            </p:nvSpPr>
            <p:spPr>
              <a:xfrm>
                <a:off x="7134120" y="3100320"/>
                <a:ext cx="4320" cy="12240"/>
              </a:xfrm>
              <a:custGeom>
                <a:avLst/>
                <a:gdLst>
                  <a:gd name="textAreaLeft" fmla="*/ 0 w 4320"/>
                  <a:gd name="textAreaRight" fmla="*/ 4680 w 4320"/>
                  <a:gd name="textAreaTop" fmla="*/ 0 h 12240"/>
                  <a:gd name="textAreaBottom" fmla="*/ 12600 h 12240"/>
                  <a:gd name="GluePoint1X" fmla="*/ 0 w 3"/>
                  <a:gd name="GluePoint1Y" fmla="*/ 0 h 8"/>
                  <a:gd name="GluePoint2X" fmla="*/ 1 w 3"/>
                  <a:gd name="GluePoint2Y" fmla="*/ 0 h 8"/>
                  <a:gd name="GluePoint3X" fmla="*/ 3 w 3"/>
                  <a:gd name="GluePoint3Y" fmla="*/ 8 h 8"/>
                  <a:gd name="GluePoint4X" fmla="*/ 0 w 3"/>
                  <a:gd name="GluePoint4Y" fmla="*/ 0 h 8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</a:cxnLst>
                <a:rect l="textAreaLeft" t="textAreaTop" r="textAreaRight" b="textAreaBottom"/>
                <a:pathLst>
                  <a:path w="3" h="8">
                    <a:moveTo>
                      <a:pt x="0" y="0"/>
                    </a:moveTo>
                    <a:lnTo>
                      <a:pt x="1" y="0"/>
                    </a:lnTo>
                    <a:lnTo>
                      <a:pt x="3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6120" bIns="61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50" name="Freeform 603"/>
              <p:cNvSpPr/>
              <p:nvPr/>
            </p:nvSpPr>
            <p:spPr>
              <a:xfrm>
                <a:off x="7139160" y="3129120"/>
                <a:ext cx="26640" cy="21960"/>
              </a:xfrm>
              <a:custGeom>
                <a:avLst/>
                <a:gdLst>
                  <a:gd name="textAreaLeft" fmla="*/ 0 w 26640"/>
                  <a:gd name="textAreaRight" fmla="*/ 27000 w 26640"/>
                  <a:gd name="textAreaTop" fmla="*/ 0 h 21960"/>
                  <a:gd name="textAreaBottom" fmla="*/ 22320 h 21960"/>
                  <a:gd name="GluePoint1X" fmla="*/ 0 w 17"/>
                  <a:gd name="GluePoint1Y" fmla="*/ 1 h 14"/>
                  <a:gd name="GluePoint2X" fmla="*/ 0 w 17"/>
                  <a:gd name="GluePoint2Y" fmla="*/ 3 h 14"/>
                  <a:gd name="GluePoint3X" fmla="*/ 9 w 17"/>
                  <a:gd name="GluePoint3Y" fmla="*/ 0 h 14"/>
                  <a:gd name="GluePoint4X" fmla="*/ 16 w 17"/>
                  <a:gd name="GluePoint4Y" fmla="*/ 4 h 14"/>
                  <a:gd name="GluePoint5X" fmla="*/ 17 w 17"/>
                  <a:gd name="GluePoint5Y" fmla="*/ 9 h 14"/>
                  <a:gd name="GluePoint6X" fmla="*/ 16 w 17"/>
                  <a:gd name="GluePoint6Y" fmla="*/ 12 h 14"/>
                  <a:gd name="GluePoint7X" fmla="*/ 9 w 17"/>
                  <a:gd name="GluePoint7Y" fmla="*/ 14 h 14"/>
                  <a:gd name="GluePoint8X" fmla="*/ 6 w 17"/>
                  <a:gd name="GluePoint8Y" fmla="*/ 14 h 14"/>
                  <a:gd name="GluePoint9X" fmla="*/ 1 w 17"/>
                  <a:gd name="GluePoint9Y" fmla="*/ 9 h 14"/>
                  <a:gd name="GluePoint10X" fmla="*/ 0 w 17"/>
                  <a:gd name="GluePoint10Y" fmla="*/ 1 h 14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</a:cxnLst>
                <a:rect l="textAreaLeft" t="textAreaTop" r="textAreaRight" b="textAreaBottom"/>
                <a:pathLst>
                  <a:path w="17" h="14">
                    <a:moveTo>
                      <a:pt x="0" y="1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6" y="4"/>
                    </a:lnTo>
                    <a:lnTo>
                      <a:pt x="17" y="9"/>
                    </a:lnTo>
                    <a:lnTo>
                      <a:pt x="16" y="1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1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11160" bIns="111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51" name="Freeform 604"/>
              <p:cNvSpPr/>
              <p:nvPr/>
            </p:nvSpPr>
            <p:spPr>
              <a:xfrm>
                <a:off x="7191360" y="2970360"/>
                <a:ext cx="10800" cy="172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7280"/>
                  <a:gd name="textAreaBottom" fmla="*/ 17640 h 17280"/>
                  <a:gd name="GluePoint1X" fmla="*/ 5 w 7"/>
                  <a:gd name="GluePoint1Y" fmla="*/ 0 h 11"/>
                  <a:gd name="GluePoint2X" fmla="*/ 7 w 7"/>
                  <a:gd name="GluePoint2Y" fmla="*/ 6 h 11"/>
                  <a:gd name="GluePoint3X" fmla="*/ 5 w 7"/>
                  <a:gd name="GluePoint3Y" fmla="*/ 11 h 11"/>
                  <a:gd name="GluePoint4X" fmla="*/ 2 w 7"/>
                  <a:gd name="GluePoint4Y" fmla="*/ 11 h 11"/>
                  <a:gd name="GluePoint5X" fmla="*/ 0 w 7"/>
                  <a:gd name="GluePoint5Y" fmla="*/ 3 h 11"/>
                  <a:gd name="GluePoint6X" fmla="*/ 5 w 7"/>
                  <a:gd name="GluePoint6Y" fmla="*/ 0 h 11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1">
                    <a:moveTo>
                      <a:pt x="5" y="0"/>
                    </a:moveTo>
                    <a:lnTo>
                      <a:pt x="7" y="6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8640" bIns="864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52" name="Freeform 605"/>
              <p:cNvSpPr/>
              <p:nvPr/>
            </p:nvSpPr>
            <p:spPr>
              <a:xfrm>
                <a:off x="7170840" y="2982960"/>
                <a:ext cx="36000" cy="87120"/>
              </a:xfrm>
              <a:custGeom>
                <a:avLst/>
                <a:gdLst>
                  <a:gd name="textAreaLeft" fmla="*/ 0 w 36000"/>
                  <a:gd name="textAreaRight" fmla="*/ 36360 w 36000"/>
                  <a:gd name="textAreaTop" fmla="*/ 0 h 87120"/>
                  <a:gd name="textAreaBottom" fmla="*/ 87480 h 87120"/>
                  <a:gd name="GluePoint1X" fmla="*/ 8 w 23"/>
                  <a:gd name="GluePoint1Y" fmla="*/ 0 h 55"/>
                  <a:gd name="GluePoint2X" fmla="*/ 10 w 23"/>
                  <a:gd name="GluePoint2Y" fmla="*/ 1 h 55"/>
                  <a:gd name="GluePoint3X" fmla="*/ 7 w 23"/>
                  <a:gd name="GluePoint3Y" fmla="*/ 6 h 55"/>
                  <a:gd name="GluePoint4X" fmla="*/ 10 w 23"/>
                  <a:gd name="GluePoint4Y" fmla="*/ 11 h 55"/>
                  <a:gd name="GluePoint5X" fmla="*/ 10 w 23"/>
                  <a:gd name="GluePoint5Y" fmla="*/ 16 h 55"/>
                  <a:gd name="GluePoint6X" fmla="*/ 5 w 23"/>
                  <a:gd name="GluePoint6Y" fmla="*/ 22 h 55"/>
                  <a:gd name="GluePoint7X" fmla="*/ 7 w 23"/>
                  <a:gd name="GluePoint7Y" fmla="*/ 24 h 55"/>
                  <a:gd name="GluePoint8X" fmla="*/ 16 w 23"/>
                  <a:gd name="GluePoint8Y" fmla="*/ 13 h 55"/>
                  <a:gd name="GluePoint9X" fmla="*/ 20 w 23"/>
                  <a:gd name="GluePoint9Y" fmla="*/ 11 h 55"/>
                  <a:gd name="GluePoint10X" fmla="*/ 21 w 23"/>
                  <a:gd name="GluePoint10Y" fmla="*/ 16 h 55"/>
                  <a:gd name="GluePoint11X" fmla="*/ 21 w 23"/>
                  <a:gd name="GluePoint11Y" fmla="*/ 19 h 55"/>
                  <a:gd name="GluePoint12X" fmla="*/ 15 w 23"/>
                  <a:gd name="GluePoint12Y" fmla="*/ 26 h 55"/>
                  <a:gd name="GluePoint13X" fmla="*/ 20 w 23"/>
                  <a:gd name="GluePoint13Y" fmla="*/ 29 h 55"/>
                  <a:gd name="GluePoint14X" fmla="*/ 23 w 23"/>
                  <a:gd name="GluePoint14Y" fmla="*/ 34 h 55"/>
                  <a:gd name="GluePoint15X" fmla="*/ 10 w 23"/>
                  <a:gd name="GluePoint15Y" fmla="*/ 30 h 55"/>
                  <a:gd name="GluePoint16X" fmla="*/ 10 w 23"/>
                  <a:gd name="GluePoint16Y" fmla="*/ 32 h 55"/>
                  <a:gd name="GluePoint17X" fmla="*/ 10 w 23"/>
                  <a:gd name="GluePoint17Y" fmla="*/ 43 h 55"/>
                  <a:gd name="GluePoint18X" fmla="*/ 15 w 23"/>
                  <a:gd name="GluePoint18Y" fmla="*/ 55 h 55"/>
                  <a:gd name="GluePoint19X" fmla="*/ 15 w 23"/>
                  <a:gd name="GluePoint19Y" fmla="*/ 55 h 55"/>
                  <a:gd name="GluePoint20X" fmla="*/ 7 w 23"/>
                  <a:gd name="GluePoint20Y" fmla="*/ 43 h 55"/>
                  <a:gd name="GluePoint21X" fmla="*/ 4 w 23"/>
                  <a:gd name="GluePoint21Y" fmla="*/ 26 h 55"/>
                  <a:gd name="GluePoint22X" fmla="*/ 0 w 23"/>
                  <a:gd name="GluePoint22Y" fmla="*/ 19 h 55"/>
                  <a:gd name="GluePoint23X" fmla="*/ 2 w 23"/>
                  <a:gd name="GluePoint23Y" fmla="*/ 8 h 55"/>
                  <a:gd name="GluePoint24X" fmla="*/ 8 w 23"/>
                  <a:gd name="GluePoint24Y" fmla="*/ 0 h 55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  <a:cxn ang="0">
                    <a:pos x="GluePoint7X" y="GluePoint7Y"/>
                  </a:cxn>
                  <a:cxn ang="0">
                    <a:pos x="GluePoint8X" y="GluePoint8Y"/>
                  </a:cxn>
                  <a:cxn ang="0">
                    <a:pos x="GluePoint9X" y="GluePoint9Y"/>
                  </a:cxn>
                  <a:cxn ang="0">
                    <a:pos x="GluePoint10X" y="GluePoint10Y"/>
                  </a:cxn>
                  <a:cxn ang="0">
                    <a:pos x="GluePoint11X" y="GluePoint11Y"/>
                  </a:cxn>
                  <a:cxn ang="0">
                    <a:pos x="GluePoint12X" y="GluePoint12Y"/>
                  </a:cxn>
                  <a:cxn ang="0">
                    <a:pos x="GluePoint13X" y="GluePoint13Y"/>
                  </a:cxn>
                  <a:cxn ang="0">
                    <a:pos x="GluePoint14X" y="GluePoint14Y"/>
                  </a:cxn>
                  <a:cxn ang="0">
                    <a:pos x="GluePoint15X" y="GluePoint15Y"/>
                  </a:cxn>
                  <a:cxn ang="0">
                    <a:pos x="GluePoint16X" y="GluePoint16Y"/>
                  </a:cxn>
                  <a:cxn ang="0">
                    <a:pos x="GluePoint17X" y="GluePoint17Y"/>
                  </a:cxn>
                  <a:cxn ang="0">
                    <a:pos x="GluePoint18X" y="GluePoint18Y"/>
                  </a:cxn>
                  <a:cxn ang="0">
                    <a:pos x="GluePoint19X" y="GluePoint19Y"/>
                  </a:cxn>
                  <a:cxn ang="0">
                    <a:pos x="GluePoint20X" y="GluePoint20Y"/>
                  </a:cxn>
                  <a:cxn ang="0">
                    <a:pos x="GluePoint21X" y="GluePoint21Y"/>
                  </a:cxn>
                  <a:cxn ang="0">
                    <a:pos x="GluePoint22X" y="GluePoint22Y"/>
                  </a:cxn>
                  <a:cxn ang="0">
                    <a:pos x="GluePoint23X" y="GluePoint23Y"/>
                  </a:cxn>
                  <a:cxn ang="0">
                    <a:pos x="GluePoint24X" y="GluePoint24Y"/>
                  </a:cxn>
                </a:cxnLst>
                <a:rect l="textAreaLeft" t="textAreaTop" r="textAreaRight" b="textAreaBottom"/>
                <a:pathLst>
                  <a:path w="23" h="55">
                    <a:moveTo>
                      <a:pt x="8" y="0"/>
                    </a:moveTo>
                    <a:lnTo>
                      <a:pt x="10" y="1"/>
                    </a:lnTo>
                    <a:lnTo>
                      <a:pt x="7" y="6"/>
                    </a:lnTo>
                    <a:lnTo>
                      <a:pt x="10" y="11"/>
                    </a:lnTo>
                    <a:lnTo>
                      <a:pt x="10" y="16"/>
                    </a:lnTo>
                    <a:lnTo>
                      <a:pt x="5" y="22"/>
                    </a:lnTo>
                    <a:lnTo>
                      <a:pt x="7" y="24"/>
                    </a:lnTo>
                    <a:lnTo>
                      <a:pt x="16" y="13"/>
                    </a:lnTo>
                    <a:lnTo>
                      <a:pt x="20" y="11"/>
                    </a:lnTo>
                    <a:lnTo>
                      <a:pt x="21" y="16"/>
                    </a:lnTo>
                    <a:lnTo>
                      <a:pt x="21" y="19"/>
                    </a:lnTo>
                    <a:lnTo>
                      <a:pt x="15" y="26"/>
                    </a:lnTo>
                    <a:lnTo>
                      <a:pt x="20" y="29"/>
                    </a:lnTo>
                    <a:lnTo>
                      <a:pt x="23" y="34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0" y="43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7" y="43"/>
                    </a:lnTo>
                    <a:lnTo>
                      <a:pt x="4" y="26"/>
                    </a:lnTo>
                    <a:lnTo>
                      <a:pt x="0" y="19"/>
                    </a:lnTo>
                    <a:lnTo>
                      <a:pt x="2" y="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43560" bIns="4356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  <p:sp>
            <p:nvSpPr>
              <p:cNvPr id="5353" name="Freeform 606"/>
              <p:cNvSpPr/>
              <p:nvPr/>
            </p:nvSpPr>
            <p:spPr>
              <a:xfrm>
                <a:off x="7170840" y="3054240"/>
                <a:ext cx="10800" cy="15480"/>
              </a:xfrm>
              <a:custGeom>
                <a:avLst/>
                <a:gdLst>
                  <a:gd name="textAreaLeft" fmla="*/ 0 w 10800"/>
                  <a:gd name="textAreaRight" fmla="*/ 11160 w 10800"/>
                  <a:gd name="textAreaTop" fmla="*/ 0 h 15480"/>
                  <a:gd name="textAreaBottom" fmla="*/ 15840 h 15480"/>
                  <a:gd name="GluePoint1X" fmla="*/ 0 w 7"/>
                  <a:gd name="GluePoint1Y" fmla="*/ 0 h 10"/>
                  <a:gd name="GluePoint2X" fmla="*/ 2 w 7"/>
                  <a:gd name="GluePoint2Y" fmla="*/ 0 h 10"/>
                  <a:gd name="GluePoint3X" fmla="*/ 7 w 7"/>
                  <a:gd name="GluePoint3Y" fmla="*/ 8 h 10"/>
                  <a:gd name="GluePoint4X" fmla="*/ 7 w 7"/>
                  <a:gd name="GluePoint4Y" fmla="*/ 10 h 10"/>
                  <a:gd name="GluePoint5X" fmla="*/ 2 w 7"/>
                  <a:gd name="GluePoint5Y" fmla="*/ 8 h 10"/>
                  <a:gd name="GluePoint6X" fmla="*/ 0 w 7"/>
                  <a:gd name="GluePoint6Y" fmla="*/ 0 h 10"/>
                </a:gdLst>
                <a:ahLst/>
                <a:cxnLst>
                  <a:cxn ang="0">
                    <a:pos x="GluePoint1X" y="GluePoint1Y"/>
                  </a:cxn>
                  <a:cxn ang="0">
                    <a:pos x="GluePoint2X" y="GluePoint2Y"/>
                  </a:cxn>
                  <a:cxn ang="0">
                    <a:pos x="GluePoint3X" y="GluePoint3Y"/>
                  </a:cxn>
                  <a:cxn ang="0">
                    <a:pos x="GluePoint4X" y="GluePoint4Y"/>
                  </a:cxn>
                  <a:cxn ang="0">
                    <a:pos x="GluePoint5X" y="GluePoint5Y"/>
                  </a:cxn>
                  <a:cxn ang="0">
                    <a:pos x="GluePoint6X" y="GluePoint6Y"/>
                  </a:cxn>
                </a:cxnLst>
                <a:rect l="textAreaLeft" t="textAreaTop" r="textAreaRight" b="textAreaBottom"/>
                <a:pathLst>
                  <a:path w="7" h="10">
                    <a:moveTo>
                      <a:pt x="0" y="0"/>
                    </a:moveTo>
                    <a:lnTo>
                      <a:pt x="2" y="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numCol="1" spcCol="0" tIns="7920" bIns="7920" anchor="t">
                <a:noAutofit/>
              </a:bodyPr>
              <a:p>
                <a:endParaRPr lang="en-US" sz="18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endParaRPr>
              </a:p>
            </p:txBody>
          </p:sp>
        </p:grpSp>
        <p:sp>
          <p:nvSpPr>
            <p:cNvPr id="5354" name="Freeform 608"/>
            <p:cNvSpPr/>
            <p:nvPr/>
          </p:nvSpPr>
          <p:spPr>
            <a:xfrm>
              <a:off x="7170840" y="3083040"/>
              <a:ext cx="18720" cy="9000"/>
            </a:xfrm>
            <a:custGeom>
              <a:avLst/>
              <a:gdLst>
                <a:gd name="textAreaLeft" fmla="*/ 0 w 18720"/>
                <a:gd name="textAreaRight" fmla="*/ 19080 w 18720"/>
                <a:gd name="textAreaTop" fmla="*/ 0 h 9000"/>
                <a:gd name="textAreaBottom" fmla="*/ 9360 h 9000"/>
                <a:gd name="GluePoint1X" fmla="*/ 0 w 12"/>
                <a:gd name="GluePoint1Y" fmla="*/ 1 h 6"/>
                <a:gd name="GluePoint2X" fmla="*/ 7 w 12"/>
                <a:gd name="GluePoint2Y" fmla="*/ 0 h 6"/>
                <a:gd name="GluePoint3X" fmla="*/ 12 w 12"/>
                <a:gd name="GluePoint3Y" fmla="*/ 4 h 6"/>
                <a:gd name="GluePoint4X" fmla="*/ 12 w 12"/>
                <a:gd name="GluePoint4Y" fmla="*/ 6 h 6"/>
                <a:gd name="GluePoint5X" fmla="*/ 2 w 12"/>
                <a:gd name="GluePoint5Y" fmla="*/ 6 h 6"/>
                <a:gd name="GluePoint6X" fmla="*/ 0 w 12"/>
                <a:gd name="GluePoint6Y" fmla="*/ 4 h 6"/>
                <a:gd name="GluePoint7X" fmla="*/ 0 w 12"/>
                <a:gd name="GluePoint7Y" fmla="*/ 1 h 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2" h="6">
                  <a:moveTo>
                    <a:pt x="0" y="1"/>
                  </a:moveTo>
                  <a:lnTo>
                    <a:pt x="7" y="0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4680" bIns="46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5355" name="Freeform 609"/>
            <p:cNvSpPr/>
            <p:nvPr/>
          </p:nvSpPr>
          <p:spPr>
            <a:xfrm>
              <a:off x="7186680" y="3143160"/>
              <a:ext cx="4320" cy="7560"/>
            </a:xfrm>
            <a:custGeom>
              <a:avLst/>
              <a:gdLst>
                <a:gd name="textAreaLeft" fmla="*/ 0 w 4320"/>
                <a:gd name="textAreaRight" fmla="*/ 4680 w 4320"/>
                <a:gd name="textAreaTop" fmla="*/ 0 h 7560"/>
                <a:gd name="textAreaBottom" fmla="*/ 7920 h 7560"/>
                <a:gd name="GluePoint1X" fmla="*/ 0 w 3"/>
                <a:gd name="GluePoint1Y" fmla="*/ 5 h 5"/>
                <a:gd name="GluePoint2X" fmla="*/ 0 w 3"/>
                <a:gd name="GluePoint2Y" fmla="*/ 2 h 5"/>
                <a:gd name="GluePoint3X" fmla="*/ 3 w 3"/>
                <a:gd name="GluePoint3Y" fmla="*/ 0 h 5"/>
                <a:gd name="GluePoint4X" fmla="*/ 2 w 3"/>
                <a:gd name="GluePoint4Y" fmla="*/ 3 h 5"/>
                <a:gd name="GluePoint5X" fmla="*/ 0 w 3"/>
                <a:gd name="GluePoint5Y" fmla="*/ 5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3" h="5">
                  <a:moveTo>
                    <a:pt x="0" y="5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2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5356" name="Freeform 610"/>
            <p:cNvSpPr/>
            <p:nvPr/>
          </p:nvSpPr>
          <p:spPr>
            <a:xfrm>
              <a:off x="6894360" y="3135240"/>
              <a:ext cx="7560" cy="201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20160"/>
                <a:gd name="textAreaBottom" fmla="*/ 20520 h 20160"/>
                <a:gd name="GluePoint1X" fmla="*/ 3 w 5"/>
                <a:gd name="GluePoint1Y" fmla="*/ 0 h 13"/>
                <a:gd name="GluePoint2X" fmla="*/ 5 w 5"/>
                <a:gd name="GluePoint2Y" fmla="*/ 12 h 13"/>
                <a:gd name="GluePoint3X" fmla="*/ 1 w 5"/>
                <a:gd name="GluePoint3Y" fmla="*/ 13 h 13"/>
                <a:gd name="GluePoint4X" fmla="*/ 0 w 5"/>
                <a:gd name="GluePoint4Y" fmla="*/ 5 h 13"/>
                <a:gd name="GluePoint5X" fmla="*/ 3 w 5"/>
                <a:gd name="GluePoint5Y" fmla="*/ 0 h 13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13">
                  <a:moveTo>
                    <a:pt x="3" y="0"/>
                  </a:moveTo>
                  <a:lnTo>
                    <a:pt x="5" y="12"/>
                  </a:lnTo>
                  <a:lnTo>
                    <a:pt x="1" y="13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0080" bIns="1008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5357" name="Freeform 611"/>
            <p:cNvSpPr/>
            <p:nvPr/>
          </p:nvSpPr>
          <p:spPr>
            <a:xfrm>
              <a:off x="6388200" y="2887560"/>
              <a:ext cx="263160" cy="318600"/>
            </a:xfrm>
            <a:custGeom>
              <a:avLst/>
              <a:gdLst>
                <a:gd name="textAreaLeft" fmla="*/ 0 w 263160"/>
                <a:gd name="textAreaRight" fmla="*/ 263520 w 263160"/>
                <a:gd name="textAreaTop" fmla="*/ 0 h 318600"/>
                <a:gd name="textAreaBottom" fmla="*/ 318960 h 318600"/>
                <a:gd name="GluePoint1X" fmla="*/ 7 w 166"/>
                <a:gd name="GluePoint1Y" fmla="*/ 0 h 201"/>
                <a:gd name="GluePoint2X" fmla="*/ 17 w 166"/>
                <a:gd name="GluePoint2Y" fmla="*/ 7 h 201"/>
                <a:gd name="GluePoint3X" fmla="*/ 41 w 166"/>
                <a:gd name="GluePoint3Y" fmla="*/ 12 h 201"/>
                <a:gd name="GluePoint4X" fmla="*/ 55 w 166"/>
                <a:gd name="GluePoint4Y" fmla="*/ 33 h 201"/>
                <a:gd name="GluePoint5X" fmla="*/ 73 w 166"/>
                <a:gd name="GluePoint5Y" fmla="*/ 47 h 201"/>
                <a:gd name="GluePoint6X" fmla="*/ 77 w 166"/>
                <a:gd name="GluePoint6Y" fmla="*/ 52 h 201"/>
                <a:gd name="GluePoint7X" fmla="*/ 87 w 166"/>
                <a:gd name="GluePoint7Y" fmla="*/ 61 h 201"/>
                <a:gd name="GluePoint8X" fmla="*/ 90 w 166"/>
                <a:gd name="GluePoint8Y" fmla="*/ 58 h 201"/>
                <a:gd name="GluePoint9X" fmla="*/ 106 w 166"/>
                <a:gd name="GluePoint9Y" fmla="*/ 73 h 201"/>
                <a:gd name="GluePoint10X" fmla="*/ 109 w 166"/>
                <a:gd name="GluePoint10Y" fmla="*/ 78 h 201"/>
                <a:gd name="GluePoint11X" fmla="*/ 114 w 166"/>
                <a:gd name="GluePoint11Y" fmla="*/ 79 h 201"/>
                <a:gd name="GluePoint12X" fmla="*/ 122 w 166"/>
                <a:gd name="GluePoint12Y" fmla="*/ 84 h 201"/>
                <a:gd name="GluePoint13X" fmla="*/ 122 w 166"/>
                <a:gd name="GluePoint13Y" fmla="*/ 90 h 201"/>
                <a:gd name="GluePoint14X" fmla="*/ 131 w 166"/>
                <a:gd name="GluePoint14Y" fmla="*/ 94 h 201"/>
                <a:gd name="GluePoint15X" fmla="*/ 128 w 166"/>
                <a:gd name="GluePoint15Y" fmla="*/ 102 h 201"/>
                <a:gd name="GluePoint16X" fmla="*/ 128 w 166"/>
                <a:gd name="GluePoint16Y" fmla="*/ 110 h 201"/>
                <a:gd name="GluePoint17X" fmla="*/ 135 w 166"/>
                <a:gd name="GluePoint17Y" fmla="*/ 116 h 201"/>
                <a:gd name="GluePoint18X" fmla="*/ 141 w 166"/>
                <a:gd name="GluePoint18Y" fmla="*/ 118 h 201"/>
                <a:gd name="GluePoint19X" fmla="*/ 150 w 166"/>
                <a:gd name="GluePoint19Y" fmla="*/ 135 h 201"/>
                <a:gd name="GluePoint20X" fmla="*/ 150 w 166"/>
                <a:gd name="GluePoint20Y" fmla="*/ 140 h 201"/>
                <a:gd name="GluePoint21X" fmla="*/ 166 w 166"/>
                <a:gd name="GluePoint21Y" fmla="*/ 152 h 201"/>
                <a:gd name="GluePoint22X" fmla="*/ 163 w 166"/>
                <a:gd name="GluePoint22Y" fmla="*/ 164 h 201"/>
                <a:gd name="GluePoint23X" fmla="*/ 162 w 166"/>
                <a:gd name="GluePoint23Y" fmla="*/ 200 h 201"/>
                <a:gd name="GluePoint24X" fmla="*/ 152 w 166"/>
                <a:gd name="GluePoint24Y" fmla="*/ 200 h 201"/>
                <a:gd name="GluePoint25X" fmla="*/ 146 w 166"/>
                <a:gd name="GluePoint25Y" fmla="*/ 195 h 201"/>
                <a:gd name="GluePoint26X" fmla="*/ 146 w 166"/>
                <a:gd name="GluePoint26Y" fmla="*/ 201 h 201"/>
                <a:gd name="GluePoint27X" fmla="*/ 131 w 166"/>
                <a:gd name="GluePoint27Y" fmla="*/ 185 h 201"/>
                <a:gd name="GluePoint28X" fmla="*/ 108 w 166"/>
                <a:gd name="GluePoint28Y" fmla="*/ 161 h 201"/>
                <a:gd name="GluePoint29X" fmla="*/ 88 w 166"/>
                <a:gd name="GluePoint29Y" fmla="*/ 132 h 201"/>
                <a:gd name="GluePoint30X" fmla="*/ 79 w 166"/>
                <a:gd name="GluePoint30Y" fmla="*/ 110 h 201"/>
                <a:gd name="GluePoint31X" fmla="*/ 71 w 166"/>
                <a:gd name="GluePoint31Y" fmla="*/ 98 h 201"/>
                <a:gd name="GluePoint32X" fmla="*/ 57 w 166"/>
                <a:gd name="GluePoint32Y" fmla="*/ 70 h 201"/>
                <a:gd name="GluePoint33X" fmla="*/ 39 w 166"/>
                <a:gd name="GluePoint33Y" fmla="*/ 58 h 201"/>
                <a:gd name="GluePoint34X" fmla="*/ 34 w 166"/>
                <a:gd name="GluePoint34Y" fmla="*/ 47 h 201"/>
                <a:gd name="GluePoint35X" fmla="*/ 25 w 166"/>
                <a:gd name="GluePoint35Y" fmla="*/ 33 h 201"/>
                <a:gd name="GluePoint36X" fmla="*/ 4 w 166"/>
                <a:gd name="GluePoint36Y" fmla="*/ 15 h 201"/>
                <a:gd name="GluePoint37X" fmla="*/ 0 w 166"/>
                <a:gd name="GluePoint37Y" fmla="*/ 0 h 201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  <a:cxn ang="0">
                  <a:pos x="GluePoint27X" y="GluePoint27Y"/>
                </a:cxn>
                <a:cxn ang="0">
                  <a:pos x="GluePoint28X" y="GluePoint28Y"/>
                </a:cxn>
                <a:cxn ang="0">
                  <a:pos x="GluePoint29X" y="GluePoint29Y"/>
                </a:cxn>
                <a:cxn ang="0">
                  <a:pos x="GluePoint30X" y="GluePoint30Y"/>
                </a:cxn>
                <a:cxn ang="0">
                  <a:pos x="GluePoint31X" y="GluePoint31Y"/>
                </a:cxn>
                <a:cxn ang="0">
                  <a:pos x="GluePoint32X" y="GluePoint32Y"/>
                </a:cxn>
                <a:cxn ang="0">
                  <a:pos x="GluePoint33X" y="GluePoint33Y"/>
                </a:cxn>
                <a:cxn ang="0">
                  <a:pos x="GluePoint34X" y="GluePoint34Y"/>
                </a:cxn>
                <a:cxn ang="0">
                  <a:pos x="GluePoint35X" y="GluePoint35Y"/>
                </a:cxn>
                <a:cxn ang="0">
                  <a:pos x="GluePoint36X" y="GluePoint36Y"/>
                </a:cxn>
                <a:cxn ang="0">
                  <a:pos x="GluePoint37X" y="GluePoint37Y"/>
                </a:cxn>
              </a:cxnLst>
              <a:rect l="textAreaLeft" t="textAreaTop" r="textAreaRight" b="textAreaBottom"/>
              <a:pathLst>
                <a:path w="166" h="201">
                  <a:moveTo>
                    <a:pt x="0" y="0"/>
                  </a:moveTo>
                  <a:lnTo>
                    <a:pt x="7" y="0"/>
                  </a:lnTo>
                  <a:lnTo>
                    <a:pt x="11" y="5"/>
                  </a:lnTo>
                  <a:lnTo>
                    <a:pt x="17" y="7"/>
                  </a:lnTo>
                  <a:lnTo>
                    <a:pt x="36" y="8"/>
                  </a:lnTo>
                  <a:lnTo>
                    <a:pt x="41" y="12"/>
                  </a:lnTo>
                  <a:lnTo>
                    <a:pt x="47" y="24"/>
                  </a:lnTo>
                  <a:lnTo>
                    <a:pt x="55" y="33"/>
                  </a:lnTo>
                  <a:lnTo>
                    <a:pt x="65" y="37"/>
                  </a:lnTo>
                  <a:lnTo>
                    <a:pt x="73" y="47"/>
                  </a:lnTo>
                  <a:lnTo>
                    <a:pt x="74" y="50"/>
                  </a:lnTo>
                  <a:lnTo>
                    <a:pt x="77" y="52"/>
                  </a:lnTo>
                  <a:lnTo>
                    <a:pt x="84" y="60"/>
                  </a:lnTo>
                  <a:lnTo>
                    <a:pt x="87" y="61"/>
                  </a:lnTo>
                  <a:lnTo>
                    <a:pt x="88" y="58"/>
                  </a:lnTo>
                  <a:lnTo>
                    <a:pt x="90" y="58"/>
                  </a:lnTo>
                  <a:lnTo>
                    <a:pt x="96" y="68"/>
                  </a:lnTo>
                  <a:lnTo>
                    <a:pt x="106" y="73"/>
                  </a:lnTo>
                  <a:lnTo>
                    <a:pt x="108" y="78"/>
                  </a:lnTo>
                  <a:lnTo>
                    <a:pt x="109" y="78"/>
                  </a:lnTo>
                  <a:lnTo>
                    <a:pt x="109" y="74"/>
                  </a:lnTo>
                  <a:lnTo>
                    <a:pt x="114" y="79"/>
                  </a:lnTo>
                  <a:lnTo>
                    <a:pt x="122" y="81"/>
                  </a:lnTo>
                  <a:lnTo>
                    <a:pt x="122" y="84"/>
                  </a:lnTo>
                  <a:lnTo>
                    <a:pt x="120" y="84"/>
                  </a:lnTo>
                  <a:lnTo>
                    <a:pt x="122" y="90"/>
                  </a:lnTo>
                  <a:lnTo>
                    <a:pt x="127" y="89"/>
                  </a:lnTo>
                  <a:lnTo>
                    <a:pt x="131" y="94"/>
                  </a:lnTo>
                  <a:lnTo>
                    <a:pt x="133" y="97"/>
                  </a:lnTo>
                  <a:lnTo>
                    <a:pt x="128" y="102"/>
                  </a:lnTo>
                  <a:lnTo>
                    <a:pt x="131" y="103"/>
                  </a:lnTo>
                  <a:lnTo>
                    <a:pt x="128" y="110"/>
                  </a:lnTo>
                  <a:lnTo>
                    <a:pt x="128" y="113"/>
                  </a:lnTo>
                  <a:lnTo>
                    <a:pt x="135" y="116"/>
                  </a:lnTo>
                  <a:lnTo>
                    <a:pt x="138" y="118"/>
                  </a:lnTo>
                  <a:lnTo>
                    <a:pt x="141" y="118"/>
                  </a:lnTo>
                  <a:lnTo>
                    <a:pt x="144" y="132"/>
                  </a:lnTo>
                  <a:lnTo>
                    <a:pt x="150" y="135"/>
                  </a:lnTo>
                  <a:lnTo>
                    <a:pt x="147" y="140"/>
                  </a:lnTo>
                  <a:lnTo>
                    <a:pt x="150" y="140"/>
                  </a:lnTo>
                  <a:lnTo>
                    <a:pt x="160" y="142"/>
                  </a:lnTo>
                  <a:lnTo>
                    <a:pt x="166" y="152"/>
                  </a:lnTo>
                  <a:lnTo>
                    <a:pt x="166" y="153"/>
                  </a:lnTo>
                  <a:lnTo>
                    <a:pt x="163" y="164"/>
                  </a:lnTo>
                  <a:lnTo>
                    <a:pt x="165" y="168"/>
                  </a:lnTo>
                  <a:lnTo>
                    <a:pt x="162" y="200"/>
                  </a:lnTo>
                  <a:lnTo>
                    <a:pt x="154" y="195"/>
                  </a:lnTo>
                  <a:lnTo>
                    <a:pt x="152" y="200"/>
                  </a:lnTo>
                  <a:lnTo>
                    <a:pt x="150" y="200"/>
                  </a:lnTo>
                  <a:lnTo>
                    <a:pt x="146" y="195"/>
                  </a:lnTo>
                  <a:lnTo>
                    <a:pt x="144" y="197"/>
                  </a:lnTo>
                  <a:lnTo>
                    <a:pt x="146" y="201"/>
                  </a:lnTo>
                  <a:lnTo>
                    <a:pt x="144" y="201"/>
                  </a:lnTo>
                  <a:lnTo>
                    <a:pt x="131" y="185"/>
                  </a:lnTo>
                  <a:lnTo>
                    <a:pt x="112" y="171"/>
                  </a:lnTo>
                  <a:lnTo>
                    <a:pt x="108" y="161"/>
                  </a:lnTo>
                  <a:lnTo>
                    <a:pt x="90" y="139"/>
                  </a:lnTo>
                  <a:lnTo>
                    <a:pt x="88" y="132"/>
                  </a:lnTo>
                  <a:lnTo>
                    <a:pt x="84" y="119"/>
                  </a:lnTo>
                  <a:lnTo>
                    <a:pt x="79" y="110"/>
                  </a:lnTo>
                  <a:lnTo>
                    <a:pt x="74" y="103"/>
                  </a:lnTo>
                  <a:lnTo>
                    <a:pt x="71" y="98"/>
                  </a:lnTo>
                  <a:lnTo>
                    <a:pt x="63" y="94"/>
                  </a:lnTo>
                  <a:lnTo>
                    <a:pt x="57" y="70"/>
                  </a:lnTo>
                  <a:lnTo>
                    <a:pt x="52" y="63"/>
                  </a:lnTo>
                  <a:lnTo>
                    <a:pt x="39" y="58"/>
                  </a:lnTo>
                  <a:lnTo>
                    <a:pt x="38" y="47"/>
                  </a:lnTo>
                  <a:lnTo>
                    <a:pt x="34" y="47"/>
                  </a:lnTo>
                  <a:lnTo>
                    <a:pt x="30" y="37"/>
                  </a:lnTo>
                  <a:lnTo>
                    <a:pt x="25" y="33"/>
                  </a:lnTo>
                  <a:lnTo>
                    <a:pt x="22" y="33"/>
                  </a:lnTo>
                  <a:lnTo>
                    <a:pt x="4" y="15"/>
                  </a:lnTo>
                  <a:lnTo>
                    <a:pt x="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5358" name="Freeform 612"/>
            <p:cNvSpPr/>
            <p:nvPr/>
          </p:nvSpPr>
          <p:spPr>
            <a:xfrm>
              <a:off x="6402240" y="2962440"/>
              <a:ext cx="17280" cy="1548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5480"/>
                <a:gd name="textAreaBottom" fmla="*/ 15840 h 15480"/>
                <a:gd name="GluePoint1X" fmla="*/ 0 w 11"/>
                <a:gd name="GluePoint1Y" fmla="*/ 2 h 10"/>
                <a:gd name="GluePoint2X" fmla="*/ 2 w 11"/>
                <a:gd name="GluePoint2Y" fmla="*/ 0 h 10"/>
                <a:gd name="GluePoint3X" fmla="*/ 10 w 11"/>
                <a:gd name="GluePoint3Y" fmla="*/ 6 h 10"/>
                <a:gd name="GluePoint4X" fmla="*/ 11 w 11"/>
                <a:gd name="GluePoint4Y" fmla="*/ 10 h 10"/>
                <a:gd name="GluePoint5X" fmla="*/ 0 w 11"/>
                <a:gd name="GluePoint5Y" fmla="*/ 2 h 10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11" h="10">
                  <a:moveTo>
                    <a:pt x="0" y="2"/>
                  </a:moveTo>
                  <a:lnTo>
                    <a:pt x="2" y="0"/>
                  </a:lnTo>
                  <a:lnTo>
                    <a:pt x="10" y="6"/>
                  </a:lnTo>
                  <a:lnTo>
                    <a:pt x="11" y="1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7920" bIns="79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5359" name="Freeform 613"/>
            <p:cNvSpPr/>
            <p:nvPr/>
          </p:nvSpPr>
          <p:spPr>
            <a:xfrm>
              <a:off x="6437160" y="3000240"/>
              <a:ext cx="17280" cy="2520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25200"/>
                <a:gd name="textAreaBottom" fmla="*/ 25560 h 25200"/>
                <a:gd name="GluePoint1X" fmla="*/ 0 w 11"/>
                <a:gd name="GluePoint1Y" fmla="*/ 3 h 16"/>
                <a:gd name="GluePoint2X" fmla="*/ 3 w 11"/>
                <a:gd name="GluePoint2Y" fmla="*/ 0 h 16"/>
                <a:gd name="GluePoint3X" fmla="*/ 11 w 11"/>
                <a:gd name="GluePoint3Y" fmla="*/ 10 h 16"/>
                <a:gd name="GluePoint4X" fmla="*/ 11 w 11"/>
                <a:gd name="GluePoint4Y" fmla="*/ 16 h 16"/>
                <a:gd name="GluePoint5X" fmla="*/ 10 w 11"/>
                <a:gd name="GluePoint5Y" fmla="*/ 16 h 16"/>
                <a:gd name="GluePoint6X" fmla="*/ 0 w 11"/>
                <a:gd name="GluePoint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11" h="16">
                  <a:moveTo>
                    <a:pt x="0" y="3"/>
                  </a:moveTo>
                  <a:lnTo>
                    <a:pt x="3" y="0"/>
                  </a:lnTo>
                  <a:lnTo>
                    <a:pt x="11" y="10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2600" bIns="126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5360" name="Freeform 614"/>
            <p:cNvSpPr/>
            <p:nvPr/>
          </p:nvSpPr>
          <p:spPr>
            <a:xfrm>
              <a:off x="6540480" y="2984400"/>
              <a:ext cx="7560" cy="1080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10800"/>
                <a:gd name="textAreaBottom" fmla="*/ 11160 h 10800"/>
                <a:gd name="GluePoint1X" fmla="*/ 5 w 5"/>
                <a:gd name="GluePoint1Y" fmla="*/ 7 h 7"/>
                <a:gd name="GluePoint2X" fmla="*/ 2 w 5"/>
                <a:gd name="GluePoint2Y" fmla="*/ 5 h 7"/>
                <a:gd name="GluePoint3X" fmla="*/ 0 w 5"/>
                <a:gd name="GluePoint3Y" fmla="*/ 0 h 7"/>
                <a:gd name="GluePoint4X" fmla="*/ 4 w 5"/>
                <a:gd name="GluePoint4Y" fmla="*/ 0 h 7"/>
                <a:gd name="GluePoint5X" fmla="*/ 5 w 5"/>
                <a:gd name="GluePoint5Y" fmla="*/ 2 h 7"/>
                <a:gd name="GluePoint6X" fmla="*/ 5 w 5"/>
                <a:gd name="GluePoint6Y" fmla="*/ 7 h 7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</a:cxnLst>
              <a:rect l="textAreaLeft" t="textAreaTop" r="textAreaRight" b="textAreaBottom"/>
              <a:pathLst>
                <a:path w="5" h="7">
                  <a:moveTo>
                    <a:pt x="5" y="7"/>
                  </a:moveTo>
                  <a:lnTo>
                    <a:pt x="2" y="5"/>
                  </a:lnTo>
                  <a:lnTo>
                    <a:pt x="0" y="0"/>
                  </a:lnTo>
                  <a:lnTo>
                    <a:pt x="4" y="0"/>
                  </a:lnTo>
                  <a:lnTo>
                    <a:pt x="5" y="2"/>
                  </a:lnTo>
                  <a:lnTo>
                    <a:pt x="5" y="7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5400" bIns="540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5361" name="Freeform 615"/>
            <p:cNvSpPr/>
            <p:nvPr/>
          </p:nvSpPr>
          <p:spPr>
            <a:xfrm>
              <a:off x="6556320" y="2998800"/>
              <a:ext cx="9000" cy="6120"/>
            </a:xfrm>
            <a:custGeom>
              <a:avLst/>
              <a:gdLst>
                <a:gd name="textAreaLeft" fmla="*/ 0 w 9000"/>
                <a:gd name="textAreaRight" fmla="*/ 9360 w 9000"/>
                <a:gd name="textAreaTop" fmla="*/ 0 h 6120"/>
                <a:gd name="textAreaBottom" fmla="*/ 6480 h 6120"/>
                <a:gd name="GluePoint1X" fmla="*/ 0 w 6"/>
                <a:gd name="GluePoint1Y" fmla="*/ 0 h 4"/>
                <a:gd name="GluePoint2X" fmla="*/ 6 w 6"/>
                <a:gd name="GluePoint2Y" fmla="*/ 0 h 4"/>
                <a:gd name="GluePoint3X" fmla="*/ 6 w 6"/>
                <a:gd name="GluePoint3Y" fmla="*/ 4 h 4"/>
                <a:gd name="GluePoint4X" fmla="*/ 0 w 6"/>
                <a:gd name="GluePoint4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</a:cxnLst>
              <a:rect l="textAreaLeft" t="textAreaTop" r="textAreaRight" b="textAreaBottom"/>
              <a:pathLst>
                <a:path w="6" h="4">
                  <a:moveTo>
                    <a:pt x="0" y="0"/>
                  </a:moveTo>
                  <a:lnTo>
                    <a:pt x="6" y="0"/>
                  </a:lnTo>
                  <a:lnTo>
                    <a:pt x="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5362" name="Freeform 616"/>
            <p:cNvSpPr/>
            <p:nvPr/>
          </p:nvSpPr>
          <p:spPr>
            <a:xfrm>
              <a:off x="6475320" y="3070080"/>
              <a:ext cx="12240" cy="21960"/>
            </a:xfrm>
            <a:custGeom>
              <a:avLst/>
              <a:gdLst>
                <a:gd name="textAreaLeft" fmla="*/ 0 w 12240"/>
                <a:gd name="textAreaRight" fmla="*/ 12600 w 12240"/>
                <a:gd name="textAreaTop" fmla="*/ 0 h 21960"/>
                <a:gd name="textAreaBottom" fmla="*/ 22320 h 21960"/>
                <a:gd name="GluePoint1X" fmla="*/ 0 w 8"/>
                <a:gd name="GluePoint1Y" fmla="*/ 0 h 14"/>
                <a:gd name="GluePoint2X" fmla="*/ 3 w 8"/>
                <a:gd name="GluePoint2Y" fmla="*/ 0 h 14"/>
                <a:gd name="GluePoint3X" fmla="*/ 8 w 8"/>
                <a:gd name="GluePoint3Y" fmla="*/ 14 h 14"/>
                <a:gd name="GluePoint4X" fmla="*/ 5 w 8"/>
                <a:gd name="GluePoint4Y" fmla="*/ 14 h 14"/>
                <a:gd name="GluePoint5X" fmla="*/ 2 w 8"/>
                <a:gd name="GluePoint5Y" fmla="*/ 9 h 14"/>
                <a:gd name="GluePoint6X" fmla="*/ 0 w 8"/>
                <a:gd name="GluePoint6Y" fmla="*/ 3 h 14"/>
                <a:gd name="GluePoint7X" fmla="*/ 0 w 8"/>
                <a:gd name="GluePoint7Y" fmla="*/ 0 h 1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8" h="14">
                  <a:moveTo>
                    <a:pt x="0" y="0"/>
                  </a:moveTo>
                  <a:lnTo>
                    <a:pt x="3" y="0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2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11160" bIns="111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5363" name="Freeform 617"/>
            <p:cNvSpPr/>
            <p:nvPr/>
          </p:nvSpPr>
          <p:spPr>
            <a:xfrm>
              <a:off x="6611760" y="3011400"/>
              <a:ext cx="7560" cy="612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6120"/>
                <a:gd name="textAreaBottom" fmla="*/ 6480 h 6120"/>
                <a:gd name="GluePoint1X" fmla="*/ 3 w 5"/>
                <a:gd name="GluePoint1Y" fmla="*/ 0 h 4"/>
                <a:gd name="GluePoint2X" fmla="*/ 5 w 5"/>
                <a:gd name="GluePoint2Y" fmla="*/ 3 h 4"/>
                <a:gd name="GluePoint3X" fmla="*/ 3 w 5"/>
                <a:gd name="GluePoint3Y" fmla="*/ 4 h 4"/>
                <a:gd name="GluePoint4X" fmla="*/ 0 w 5"/>
                <a:gd name="GluePoint4Y" fmla="*/ 0 h 4"/>
                <a:gd name="GluePoint5X" fmla="*/ 3 w 5"/>
                <a:gd name="GluePoint5Y" fmla="*/ 0 h 4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</a:cxnLst>
              <a:rect l="textAreaLeft" t="textAreaTop" r="textAreaRight" b="textAreaBottom"/>
              <a:pathLst>
                <a:path w="5" h="4">
                  <a:moveTo>
                    <a:pt x="3" y="0"/>
                  </a:moveTo>
                  <a:lnTo>
                    <a:pt x="5" y="3"/>
                  </a:lnTo>
                  <a:lnTo>
                    <a:pt x="3" y="4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240" bIns="32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5364" name="Freeform 618"/>
            <p:cNvSpPr/>
            <p:nvPr/>
          </p:nvSpPr>
          <p:spPr>
            <a:xfrm>
              <a:off x="6611760" y="3054240"/>
              <a:ext cx="7560" cy="7560"/>
            </a:xfrm>
            <a:custGeom>
              <a:avLst/>
              <a:gdLst>
                <a:gd name="textAreaLeft" fmla="*/ 0 w 7560"/>
                <a:gd name="textAreaRight" fmla="*/ 7920 w 7560"/>
                <a:gd name="textAreaTop" fmla="*/ 0 h 7560"/>
                <a:gd name="textAreaBottom" fmla="*/ 7920 h 7560"/>
                <a:gd name="GluePoint1X" fmla="*/ 0 w 5"/>
                <a:gd name="GluePoint1Y" fmla="*/ 2 h 5"/>
                <a:gd name="GluePoint2X" fmla="*/ 3 w 5"/>
                <a:gd name="GluePoint2Y" fmla="*/ 0 h 5"/>
                <a:gd name="GluePoint3X" fmla="*/ 3 w 5"/>
                <a:gd name="GluePoint3Y" fmla="*/ 0 h 5"/>
                <a:gd name="GluePoint4X" fmla="*/ 5 w 5"/>
                <a:gd name="GluePoint4Y" fmla="*/ 2 h 5"/>
                <a:gd name="GluePoint5X" fmla="*/ 3 w 5"/>
                <a:gd name="GluePoint5Y" fmla="*/ 5 h 5"/>
                <a:gd name="GluePoint6X" fmla="*/ 1 w 5"/>
                <a:gd name="GluePoint6Y" fmla="*/ 3 h 5"/>
                <a:gd name="GluePoint7X" fmla="*/ 0 w 5"/>
                <a:gd name="GluePoint7Y" fmla="*/ 2 h 5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5" h="5">
                  <a:moveTo>
                    <a:pt x="0" y="2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5" y="2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3960" bIns="39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5365" name="Freeform 619"/>
            <p:cNvSpPr/>
            <p:nvPr/>
          </p:nvSpPr>
          <p:spPr>
            <a:xfrm>
              <a:off x="6632640" y="3084480"/>
              <a:ext cx="36000" cy="45720"/>
            </a:xfrm>
            <a:custGeom>
              <a:avLst/>
              <a:gdLst>
                <a:gd name="textAreaLeft" fmla="*/ 0 w 36000"/>
                <a:gd name="textAreaRight" fmla="*/ 36360 w 36000"/>
                <a:gd name="textAreaTop" fmla="*/ 0 h 45720"/>
                <a:gd name="textAreaBottom" fmla="*/ 46080 h 45720"/>
                <a:gd name="GluePoint1X" fmla="*/ 0 w 23"/>
                <a:gd name="GluePoint1Y" fmla="*/ 8 h 29"/>
                <a:gd name="GluePoint2X" fmla="*/ 4 w 23"/>
                <a:gd name="GluePoint2Y" fmla="*/ 2 h 29"/>
                <a:gd name="GluePoint3X" fmla="*/ 8 w 23"/>
                <a:gd name="GluePoint3Y" fmla="*/ 2 h 29"/>
                <a:gd name="GluePoint4X" fmla="*/ 9 w 23"/>
                <a:gd name="GluePoint4Y" fmla="*/ 5 h 29"/>
                <a:gd name="GluePoint5X" fmla="*/ 9 w 23"/>
                <a:gd name="GluePoint5Y" fmla="*/ 0 h 29"/>
                <a:gd name="GluePoint6X" fmla="*/ 12 w 23"/>
                <a:gd name="GluePoint6Y" fmla="*/ 0 h 29"/>
                <a:gd name="GluePoint7X" fmla="*/ 17 w 23"/>
                <a:gd name="GluePoint7Y" fmla="*/ 16 h 29"/>
                <a:gd name="GluePoint8X" fmla="*/ 23 w 23"/>
                <a:gd name="GluePoint8Y" fmla="*/ 19 h 29"/>
                <a:gd name="GluePoint9X" fmla="*/ 22 w 23"/>
                <a:gd name="GluePoint9Y" fmla="*/ 28 h 29"/>
                <a:gd name="GluePoint10X" fmla="*/ 20 w 23"/>
                <a:gd name="GluePoint10Y" fmla="*/ 29 h 29"/>
                <a:gd name="GluePoint11X" fmla="*/ 14 w 23"/>
                <a:gd name="GluePoint11Y" fmla="*/ 24 h 29"/>
                <a:gd name="GluePoint12X" fmla="*/ 9 w 23"/>
                <a:gd name="GluePoint12Y" fmla="*/ 13 h 29"/>
                <a:gd name="GluePoint13X" fmla="*/ 0 w 23"/>
                <a:gd name="GluePoint13Y" fmla="*/ 8 h 29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</a:cxnLst>
              <a:rect l="textAreaLeft" t="textAreaTop" r="textAreaRight" b="textAreaBottom"/>
              <a:pathLst>
                <a:path w="23" h="29">
                  <a:moveTo>
                    <a:pt x="0" y="8"/>
                  </a:moveTo>
                  <a:lnTo>
                    <a:pt x="4" y="2"/>
                  </a:lnTo>
                  <a:lnTo>
                    <a:pt x="8" y="2"/>
                  </a:lnTo>
                  <a:lnTo>
                    <a:pt x="9" y="5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7" y="16"/>
                  </a:lnTo>
                  <a:lnTo>
                    <a:pt x="23" y="19"/>
                  </a:lnTo>
                  <a:lnTo>
                    <a:pt x="22" y="28"/>
                  </a:lnTo>
                  <a:lnTo>
                    <a:pt x="20" y="29"/>
                  </a:lnTo>
                  <a:lnTo>
                    <a:pt x="14" y="24"/>
                  </a:lnTo>
                  <a:lnTo>
                    <a:pt x="9" y="13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3040" bIns="2304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5366" name="Freeform 620"/>
            <p:cNvSpPr/>
            <p:nvPr/>
          </p:nvSpPr>
          <p:spPr>
            <a:xfrm>
              <a:off x="6689880" y="3114720"/>
              <a:ext cx="17280" cy="18720"/>
            </a:xfrm>
            <a:custGeom>
              <a:avLst/>
              <a:gdLst>
                <a:gd name="textAreaLeft" fmla="*/ 0 w 17280"/>
                <a:gd name="textAreaRight" fmla="*/ 17640 w 17280"/>
                <a:gd name="textAreaTop" fmla="*/ 0 h 18720"/>
                <a:gd name="textAreaBottom" fmla="*/ 19080 h 18720"/>
                <a:gd name="GluePoint1X" fmla="*/ 2 w 11"/>
                <a:gd name="GluePoint1Y" fmla="*/ 0 h 12"/>
                <a:gd name="GluePoint2X" fmla="*/ 6 w 11"/>
                <a:gd name="GluePoint2Y" fmla="*/ 0 h 12"/>
                <a:gd name="GluePoint3X" fmla="*/ 11 w 11"/>
                <a:gd name="GluePoint3Y" fmla="*/ 4 h 12"/>
                <a:gd name="GluePoint4X" fmla="*/ 8 w 11"/>
                <a:gd name="GluePoint4Y" fmla="*/ 12 h 12"/>
                <a:gd name="GluePoint5X" fmla="*/ 2 w 11"/>
                <a:gd name="GluePoint5Y" fmla="*/ 10 h 12"/>
                <a:gd name="GluePoint6X" fmla="*/ 0 w 11"/>
                <a:gd name="GluePoint6Y" fmla="*/ 5 h 12"/>
                <a:gd name="GluePoint7X" fmla="*/ 2 w 11"/>
                <a:gd name="GluePoint7Y" fmla="*/ 0 h 12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</a:cxnLst>
              <a:rect l="textAreaLeft" t="textAreaTop" r="textAreaRight" b="textAreaBottom"/>
              <a:pathLst>
                <a:path w="11" h="12">
                  <a:moveTo>
                    <a:pt x="2" y="0"/>
                  </a:moveTo>
                  <a:lnTo>
                    <a:pt x="6" y="0"/>
                  </a:lnTo>
                  <a:lnTo>
                    <a:pt x="11" y="4"/>
                  </a:lnTo>
                  <a:lnTo>
                    <a:pt x="8" y="12"/>
                  </a:lnTo>
                  <a:lnTo>
                    <a:pt x="2" y="10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9360" bIns="936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  <p:sp>
          <p:nvSpPr>
            <p:cNvPr id="5367" name="Freeform 621"/>
            <p:cNvSpPr/>
            <p:nvPr/>
          </p:nvSpPr>
          <p:spPr>
            <a:xfrm>
              <a:off x="7062840" y="3290760"/>
              <a:ext cx="45720" cy="4104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41040"/>
                <a:gd name="textAreaBottom" fmla="*/ 41400 h 41040"/>
                <a:gd name="GluePoint1X" fmla="*/ 18 w 18"/>
                <a:gd name="GluePoint1Y" fmla="*/ 3 h 16"/>
                <a:gd name="GluePoint2X" fmla="*/ 17 w 18"/>
                <a:gd name="GluePoint2Y" fmla="*/ 1 h 16"/>
                <a:gd name="GluePoint3X" fmla="*/ 16 w 18"/>
                <a:gd name="GluePoint3Y" fmla="*/ 2 h 16"/>
                <a:gd name="GluePoint4X" fmla="*/ 15 w 18"/>
                <a:gd name="GluePoint4Y" fmla="*/ 0 h 16"/>
                <a:gd name="GluePoint5X" fmla="*/ 13 w 18"/>
                <a:gd name="GluePoint5Y" fmla="*/ 2 h 16"/>
                <a:gd name="GluePoint6X" fmla="*/ 11 w 18"/>
                <a:gd name="GluePoint6Y" fmla="*/ 4 h 16"/>
                <a:gd name="GluePoint7X" fmla="*/ 11 w 18"/>
                <a:gd name="GluePoint7Y" fmla="*/ 4 h 16"/>
                <a:gd name="GluePoint8X" fmla="*/ 11 w 18"/>
                <a:gd name="GluePoint8Y" fmla="*/ 6 h 16"/>
                <a:gd name="GluePoint9X" fmla="*/ 10 w 18"/>
                <a:gd name="GluePoint9Y" fmla="*/ 7 h 16"/>
                <a:gd name="GluePoint10X" fmla="*/ 10 w 18"/>
                <a:gd name="GluePoint10Y" fmla="*/ 8 h 16"/>
                <a:gd name="GluePoint11X" fmla="*/ 9 w 18"/>
                <a:gd name="GluePoint11Y" fmla="*/ 7 h 16"/>
                <a:gd name="GluePoint12X" fmla="*/ 7 w 18"/>
                <a:gd name="GluePoint12Y" fmla="*/ 7 h 16"/>
                <a:gd name="GluePoint13X" fmla="*/ 6 w 18"/>
                <a:gd name="GluePoint13Y" fmla="*/ 6 h 16"/>
                <a:gd name="GluePoint14X" fmla="*/ 4 w 18"/>
                <a:gd name="GluePoint14Y" fmla="*/ 7 h 16"/>
                <a:gd name="GluePoint15X" fmla="*/ 2 w 18"/>
                <a:gd name="GluePoint15Y" fmla="*/ 8 h 16"/>
                <a:gd name="GluePoint16X" fmla="*/ 2 w 18"/>
                <a:gd name="GluePoint16Y" fmla="*/ 14 h 16"/>
                <a:gd name="GluePoint17X" fmla="*/ 0 w 18"/>
                <a:gd name="GluePoint17Y" fmla="*/ 15 h 16"/>
                <a:gd name="GluePoint18X" fmla="*/ 1 w 18"/>
                <a:gd name="GluePoint18Y" fmla="*/ 16 h 16"/>
                <a:gd name="GluePoint19X" fmla="*/ 4 w 18"/>
                <a:gd name="GluePoint19Y" fmla="*/ 16 h 16"/>
                <a:gd name="GluePoint20X" fmla="*/ 12 w 18"/>
                <a:gd name="GluePoint20Y" fmla="*/ 13 h 16"/>
                <a:gd name="GluePoint21X" fmla="*/ 15 w 18"/>
                <a:gd name="GluePoint21Y" fmla="*/ 9 h 16"/>
                <a:gd name="GluePoint22X" fmla="*/ 16 w 18"/>
                <a:gd name="GluePoint22Y" fmla="*/ 6 h 16"/>
                <a:gd name="GluePoint23X" fmla="*/ 17 w 18"/>
                <a:gd name="GluePoint23Y" fmla="*/ 7 h 16"/>
                <a:gd name="GluePoint24X" fmla="*/ 18 w 18"/>
                <a:gd name="GluePoint24Y" fmla="*/ 6 h 16"/>
                <a:gd name="GluePoint25X" fmla="*/ 16 w 18"/>
                <a:gd name="GluePoint25Y" fmla="*/ 3 h 16"/>
                <a:gd name="GluePoint26X" fmla="*/ 18 w 18"/>
                <a:gd name="GluePoint26Y" fmla="*/ 3 h 16"/>
              </a:gdLst>
              <a:ahLst/>
              <a:cxnLst>
                <a:cxn ang="0">
                  <a:pos x="GluePoint1X" y="GluePoint1Y"/>
                </a:cxn>
                <a:cxn ang="0">
                  <a:pos x="GluePoint2X" y="GluePoint2Y"/>
                </a:cxn>
                <a:cxn ang="0">
                  <a:pos x="GluePoint3X" y="GluePoint3Y"/>
                </a:cxn>
                <a:cxn ang="0">
                  <a:pos x="GluePoint4X" y="GluePoint4Y"/>
                </a:cxn>
                <a:cxn ang="0">
                  <a:pos x="GluePoint5X" y="GluePoint5Y"/>
                </a:cxn>
                <a:cxn ang="0">
                  <a:pos x="GluePoint6X" y="GluePoint6Y"/>
                </a:cxn>
                <a:cxn ang="0">
                  <a:pos x="GluePoint7X" y="GluePoint7Y"/>
                </a:cxn>
                <a:cxn ang="0">
                  <a:pos x="GluePoint8X" y="GluePoint8Y"/>
                </a:cxn>
                <a:cxn ang="0">
                  <a:pos x="GluePoint9X" y="GluePoint9Y"/>
                </a:cxn>
                <a:cxn ang="0">
                  <a:pos x="GluePoint10X" y="GluePoint10Y"/>
                </a:cxn>
                <a:cxn ang="0">
                  <a:pos x="GluePoint11X" y="GluePoint11Y"/>
                </a:cxn>
                <a:cxn ang="0">
                  <a:pos x="GluePoint12X" y="GluePoint12Y"/>
                </a:cxn>
                <a:cxn ang="0">
                  <a:pos x="GluePoint13X" y="GluePoint13Y"/>
                </a:cxn>
                <a:cxn ang="0">
                  <a:pos x="GluePoint14X" y="GluePoint14Y"/>
                </a:cxn>
                <a:cxn ang="0">
                  <a:pos x="GluePoint15X" y="GluePoint15Y"/>
                </a:cxn>
                <a:cxn ang="0">
                  <a:pos x="GluePoint16X" y="GluePoint16Y"/>
                </a:cxn>
                <a:cxn ang="0">
                  <a:pos x="GluePoint17X" y="GluePoint17Y"/>
                </a:cxn>
                <a:cxn ang="0">
                  <a:pos x="GluePoint18X" y="GluePoint18Y"/>
                </a:cxn>
                <a:cxn ang="0">
                  <a:pos x="GluePoint19X" y="GluePoint19Y"/>
                </a:cxn>
                <a:cxn ang="0">
                  <a:pos x="GluePoint20X" y="GluePoint20Y"/>
                </a:cxn>
                <a:cxn ang="0">
                  <a:pos x="GluePoint21X" y="GluePoint21Y"/>
                </a:cxn>
                <a:cxn ang="0">
                  <a:pos x="GluePoint22X" y="GluePoint22Y"/>
                </a:cxn>
                <a:cxn ang="0">
                  <a:pos x="GluePoint23X" y="GluePoint23Y"/>
                </a:cxn>
                <a:cxn ang="0">
                  <a:pos x="GluePoint24X" y="GluePoint24Y"/>
                </a:cxn>
                <a:cxn ang="0">
                  <a:pos x="GluePoint25X" y="GluePoint25Y"/>
                </a:cxn>
                <a:cxn ang="0">
                  <a:pos x="GluePoint26X" y="GluePoint26Y"/>
                </a:cxn>
              </a:cxnLst>
              <a:rect l="textAreaLeft" t="textAreaTop" r="textAreaRight" b="textAreaBottom"/>
              <a:pathLst>
                <a:path w="18" h="16">
                  <a:moveTo>
                    <a:pt x="18" y="3"/>
                  </a:moveTo>
                  <a:cubicBezTo>
                    <a:pt x="18" y="3"/>
                    <a:pt x="17" y="2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2"/>
                    <a:pt x="15" y="1"/>
                    <a:pt x="15" y="0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5"/>
                    <a:pt x="11" y="6"/>
                  </a:cubicBezTo>
                  <a:cubicBezTo>
                    <a:pt x="10" y="6"/>
                    <a:pt x="10" y="6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8" y="7"/>
                    <a:pt x="8" y="7"/>
                    <a:pt x="7" y="7"/>
                  </a:cubicBezTo>
                  <a:cubicBezTo>
                    <a:pt x="7" y="7"/>
                    <a:pt x="7" y="6"/>
                    <a:pt x="6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5"/>
                    <a:pt x="16" y="4"/>
                    <a:pt x="16" y="3"/>
                  </a:cubicBezTo>
                  <a:cubicBezTo>
                    <a:pt x="16" y="3"/>
                    <a:pt x="17" y="3"/>
                    <a:pt x="18" y="3"/>
                  </a:cubicBezTo>
                  <a:close/>
                </a:path>
              </a:pathLst>
            </a:custGeom>
            <a:solidFill>
              <a:schemeClr val="accent1"/>
            </a:solidFill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tIns="20520" bIns="20520" anchor="t">
              <a:noAutofit/>
            </a:bodyPr>
            <a:p>
              <a:endParaRPr lang="en-US" sz="1800" b="0" u="none" strike="noStrike">
                <a:solidFill>
                  <a:schemeClr val="dk1"/>
                </a:solidFill>
                <a:effectLst/>
                <a:uFillTx/>
                <a:latin typeface="Calibri"/>
              </a:endParaRPr>
            </a:p>
          </p:txBody>
        </p:sp>
      </p:grpSp>
    </p:spTree>
  </p:cSld>
</p:sldLayout>
</file>

<file path=ppt/slideLayouts/slideLayout4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titleOnly" preserve="1">
  <p:cSld name="Default 18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368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5369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370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371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rgbClr val="0081C6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rgbClr val="0081C6"/>
              </a:solidFill>
              <a:effectLst/>
              <a:uFillTx/>
              <a:latin typeface="Calibri"/>
            </a:endParaRPr>
          </a:p>
        </p:txBody>
      </p:sp>
      <p:sp>
        <p:nvSpPr>
          <p:cNvPr id="5372" name="PlaceHolder 2"/>
          <p:cNvSpPr>
            <a:spLocks noGrp="1"/>
          </p:cNvSpPr>
          <p:nvPr>
            <p:ph type="ftr" idx="86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3" name="PlaceHolder 3"/>
          <p:cNvSpPr>
            <a:spLocks noGrp="1"/>
          </p:cNvSpPr>
          <p:nvPr>
            <p:ph type="sldNum" idx="87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6B880E4D-558D-4047-995A-4C1116DA7DF9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sldLayout>
</file>

<file path=ppt/slideLayouts/slideLayout49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19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374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5375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376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377" name="PlaceHolder 1"/>
          <p:cNvSpPr>
            <a:spLocks noGrp="1"/>
          </p:cNvSpPr>
          <p:nvPr>
            <p:ph type="ftr" idx="88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78" name="PlaceHolder 2"/>
          <p:cNvSpPr>
            <a:spLocks noGrp="1"/>
          </p:cNvSpPr>
          <p:nvPr>
            <p:ph type="sldNum" idx="89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77791A1F-23E8-4EB9-A29D-164103235047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sldLayout>
</file>

<file path=ppt/slideLayouts/slideLayout50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20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379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5380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381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382" name="PlaceHolder 1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  <p:sp>
        <p:nvSpPr>
          <p:cNvPr id="5383" name="PlaceHolder 2"/>
          <p:cNvSpPr>
            <a:spLocks noGrp="1"/>
          </p:cNvSpPr>
          <p:nvPr>
            <p:ph type="ftr" idx="90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84" name="PlaceHolder 3"/>
          <p:cNvSpPr>
            <a:spLocks noGrp="1"/>
          </p:cNvSpPr>
          <p:nvPr>
            <p:ph type="sldNum" idx="91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E0FE1C11-E6D1-4680-89BC-BB1C6BF8D81B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sldLayout>
</file>

<file path=ppt/slideLayouts/slideLayout51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21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385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5386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387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388" name="PlaceHolder 1"/>
          <p:cNvSpPr>
            <a:spLocks noGrp="1"/>
          </p:cNvSpPr>
          <p:nvPr>
            <p:ph type="body" hasCustomPrompt="1"/>
          </p:nvPr>
        </p:nvSpPr>
        <p:spPr>
          <a:xfrm>
            <a:off x="343080" y="985680"/>
            <a:ext cx="8457840" cy="113832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lvl="2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3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4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</a:lstStyle>
          <a:p>
            <a:pPr marL="171360" lvl="2" indent="-17136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340560" lvl="3" indent="-17136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514440" lvl="4" indent="-171360" algn="l" defTabSz="457200">
              <a:lnSpc>
                <a:spcPct val="100000"/>
              </a:lnSpc>
              <a:spcBef>
                <a:spcPts val="400"/>
              </a:spcBef>
              <a:buClr>
                <a:srgbClr val="474747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Fifth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5389" name="PlaceHolder 2"/>
          <p:cNvSpPr>
            <a:spLocks noGrp="1"/>
          </p:cNvSpPr>
          <p:nvPr>
            <p:ph type="title"/>
          </p:nvPr>
        </p:nvSpPr>
        <p:spPr>
          <a:xfrm>
            <a:off x="419040" y="172440"/>
            <a:ext cx="841968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  <p:sp>
        <p:nvSpPr>
          <p:cNvPr id="5390" name="PlaceHolder 3"/>
          <p:cNvSpPr>
            <a:spLocks noGrp="1"/>
          </p:cNvSpPr>
          <p:nvPr>
            <p:ph type="sldNum" idx="92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1561C916-E95A-4281-B198-44C9D876F157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391" name="PlaceHolder 4"/>
          <p:cNvSpPr>
            <a:spLocks noGrp="1"/>
          </p:cNvSpPr>
          <p:nvPr>
            <p:ph type="body" hasCustomPrompt="1"/>
          </p:nvPr>
        </p:nvSpPr>
        <p:spPr>
          <a:xfrm>
            <a:off x="343080" y="4846320"/>
            <a:ext cx="6066360" cy="172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algn="l" defTabSz="457200">
              <a:lnSpc>
                <a:spcPct val="100000"/>
              </a:lnSpc>
              <a:spcBef>
                <a:spcPts val="105"/>
              </a:spcBef>
              <a:buClr>
                <a:srgbClr val="007AC3"/>
              </a:buClr>
              <a:buFont typeface="Wingdings" charset="2"/>
              <a:buChar char=""/>
              <a:defRPr lang="en-US" sz="520" b="0" u="none" strike="noStrike">
                <a:solidFill>
                  <a:schemeClr val="dk1"/>
                </a:solidFill>
                <a:effectLst/>
                <a:uFillTx/>
                <a:latin typeface="Calibri"/>
              </a:defRPr>
            </a:lvl1pPr>
          </a:lstStyle>
          <a:p>
            <a:pPr marL="228600" indent="-196920" algn="l" defTabSz="457200">
              <a:lnSpc>
                <a:spcPct val="100000"/>
              </a:lnSpc>
              <a:spcBef>
                <a:spcPts val="105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52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Source</a:t>
            </a:r>
            <a:endParaRPr lang="en-US" sz="520" b="0" u="none" strike="noStrike">
              <a:solidFill>
                <a:schemeClr val="dk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52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22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392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5393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394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5395" name="Afbeelding 5"/>
          <p:cNvPicPr/>
          <p:nvPr/>
        </p:nvPicPr>
        <p:blipFill>
          <a:blip r:embed="rId3"/>
          <a:srcRect l="356" t="12033" r="2706" b="537"/>
          <a:stretch/>
        </p:blipFill>
        <p:spPr>
          <a:xfrm>
            <a:off x="419040" y="0"/>
            <a:ext cx="8724600" cy="51433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396" name="Rectangle 13"/>
          <p:cNvSpPr/>
          <p:nvPr/>
        </p:nvSpPr>
        <p:spPr>
          <a:xfrm>
            <a:off x="2514600" y="3503160"/>
            <a:ext cx="2742840" cy="10512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397" name="Rectangle 8"/>
          <p:cNvSpPr/>
          <p:nvPr/>
        </p:nvSpPr>
        <p:spPr>
          <a:xfrm>
            <a:off x="0" y="1737360"/>
            <a:ext cx="3885840" cy="205704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398" name="PlaceHolder 1"/>
          <p:cNvSpPr>
            <a:spLocks noGrp="1"/>
          </p:cNvSpPr>
          <p:nvPr>
            <p:ph type="title" hasCustomPrompt="1"/>
          </p:nvPr>
        </p:nvSpPr>
        <p:spPr>
          <a:xfrm>
            <a:off x="364320" y="1886760"/>
            <a:ext cx="3352320" cy="11426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28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28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2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pic>
        <p:nvPicPr>
          <p:cNvPr id="5399" name="Afbeelding 23" descr="WK_H_01_Pos_RGB_2400_Color.png"/>
          <p:cNvPicPr/>
          <p:nvPr/>
        </p:nvPicPr>
        <p:blipFill>
          <a:blip r:embed="rId4"/>
          <a:stretch/>
        </p:blipFill>
        <p:spPr>
          <a:xfrm>
            <a:off x="2504160" y="3813120"/>
            <a:ext cx="2753280" cy="7412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00" name="PlaceHolder 2"/>
          <p:cNvSpPr>
            <a:spLocks noGrp="1"/>
          </p:cNvSpPr>
          <p:nvPr>
            <p:ph type="body" hasCustomPrompt="1"/>
          </p:nvPr>
        </p:nvSpPr>
        <p:spPr>
          <a:xfrm>
            <a:off x="363600" y="3058200"/>
            <a:ext cx="3353040" cy="311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rmAutofit/>
          </a:bodyPr>
          <a:lstStyle>
            <a:lvl1pPr indent="0" algn="l" defTabSz="457200">
              <a:lnSpc>
                <a:spcPct val="100000"/>
              </a:lnSpc>
              <a:buNone/>
              <a:tabLst>
                <a:tab pos="0" algn="l"/>
              </a:tabLst>
              <a:defRPr lang="nl-NL" sz="14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  <a:tabLst>
                <a:tab pos="0" algn="l"/>
              </a:tabLst>
            </a:pPr>
            <a:r>
              <a:rPr lang="nl-NL" sz="14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Name Presenter</a:t>
            </a:r>
            <a:endParaRPr lang="en-US" sz="1400" b="0" u="none" strike="noStrike">
              <a:solidFill>
                <a:schemeClr val="lt2"/>
              </a:solidFill>
              <a:effectLst/>
              <a:uFillTx/>
              <a:latin typeface="Calibri"/>
            </a:endParaRPr>
          </a:p>
        </p:txBody>
      </p:sp>
      <p:sp>
        <p:nvSpPr>
          <p:cNvPr id="5401" name="PlaceHolder 3"/>
          <p:cNvSpPr>
            <a:spLocks noGrp="1"/>
          </p:cNvSpPr>
          <p:nvPr>
            <p:ph type="body" hasCustomPrompt="1"/>
          </p:nvPr>
        </p:nvSpPr>
        <p:spPr>
          <a:xfrm>
            <a:off x="364320" y="3394080"/>
            <a:ext cx="2139840" cy="2372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indent="0" algn="l" defTabSz="457200">
              <a:lnSpc>
                <a:spcPct val="100000"/>
              </a:lnSpc>
              <a:spcBef>
                <a:spcPts val="281"/>
              </a:spcBef>
              <a:buNone/>
              <a:tabLst>
                <a:tab pos="0" algn="l"/>
              </a:tabLst>
              <a:defRPr lang="nl-NL" sz="1400" b="0" u="none" strike="noStrike">
                <a:solidFill>
                  <a:schemeClr val="lt2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spcBef>
                <a:spcPts val="281"/>
              </a:spcBef>
              <a:buNone/>
              <a:tabLst>
                <a:tab pos="0" algn="l"/>
              </a:tabLst>
            </a:pPr>
            <a:r>
              <a:rPr lang="nl-NL" sz="1400" b="0" u="none" strike="noStrike">
                <a:solidFill>
                  <a:schemeClr val="lt2"/>
                </a:solidFill>
                <a:effectLst/>
                <a:uFillTx/>
                <a:latin typeface="Calibri"/>
              </a:rPr>
              <a:t>Date</a:t>
            </a:r>
            <a:endParaRPr lang="en-US" sz="1400" b="0" u="none" strike="noStrike">
              <a:solidFill>
                <a:schemeClr val="lt2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53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23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402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5403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04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05" name="PlaceHolder 1"/>
          <p:cNvSpPr>
            <a:spLocks noGrp="1"/>
          </p:cNvSpPr>
          <p:nvPr>
            <p:ph type="ftr" idx="93"/>
          </p:nvPr>
        </p:nvSpPr>
        <p:spPr>
          <a:xfrm>
            <a:off x="7332840" y="4754520"/>
            <a:ext cx="12247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6" name="PlaceHolder 2"/>
          <p:cNvSpPr>
            <a:spLocks noGrp="1"/>
          </p:cNvSpPr>
          <p:nvPr>
            <p:ph type="sldNum" idx="94"/>
          </p:nvPr>
        </p:nvSpPr>
        <p:spPr>
          <a:xfrm>
            <a:off x="8513640" y="4754520"/>
            <a:ext cx="32400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AEF270B4-CD33-46D1-A53F-1D30E345C7CB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07" name="PlaceHolder 3"/>
          <p:cNvSpPr>
            <a:spLocks noGrp="1"/>
          </p:cNvSpPr>
          <p:nvPr>
            <p:ph type="body"/>
          </p:nvPr>
        </p:nvSpPr>
        <p:spPr>
          <a:xfrm>
            <a:off x="419040" y="1200240"/>
            <a:ext cx="8419680" cy="150768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5408" name="PlaceHolder 4"/>
          <p:cNvSpPr>
            <a:spLocks noGrp="1"/>
          </p:cNvSpPr>
          <p:nvPr>
            <p:ph type="title"/>
          </p:nvPr>
        </p:nvSpPr>
        <p:spPr>
          <a:xfrm>
            <a:off x="419040" y="342360"/>
            <a:ext cx="8419680" cy="8564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indent="0" algn="l" defTabSz="457200">
              <a:lnSpc>
                <a:spcPct val="90000"/>
              </a:lnSpc>
              <a:buNone/>
              <a:defRPr lang="en-US" sz="3000" b="0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90000"/>
              </a:lnSpc>
              <a:buNone/>
            </a:pPr>
            <a:r>
              <a:rPr lang="en-US" sz="3000" b="0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0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  <p:sp>
        <p:nvSpPr>
          <p:cNvPr id="5409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</p:spTree>
  </p:cSld>
</p:sldLayout>
</file>

<file path=ppt/slideLayouts/slideLayout54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24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410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5411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12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13" name="Rectangle 10"/>
          <p:cNvSpPr/>
          <p:nvPr/>
        </p:nvSpPr>
        <p:spPr>
          <a:xfrm>
            <a:off x="-4320" y="0"/>
            <a:ext cx="9147960" cy="514332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414" name="Rectangle 14"/>
          <p:cNvSpPr/>
          <p:nvPr/>
        </p:nvSpPr>
        <p:spPr>
          <a:xfrm>
            <a:off x="419040" y="0"/>
            <a:ext cx="8724600" cy="4628880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415" name="PlaceHolder 1"/>
          <p:cNvSpPr>
            <a:spLocks noGrp="1"/>
          </p:cNvSpPr>
          <p:nvPr>
            <p:ph type="ftr" idx="95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16" name="PlaceHolder 2"/>
          <p:cNvSpPr>
            <a:spLocks noGrp="1"/>
          </p:cNvSpPr>
          <p:nvPr>
            <p:ph type="sldNum" idx="96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60A28420-52ED-4BDA-B4EA-31B99FFFFAB2}" type="slidenum">
              <a:rPr lang="en-US" sz="900" b="1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5417" name="Afbeelding 6" descr="WK_H_01_Pos_RGB_2400_Color.png"/>
          <p:cNvPicPr/>
          <p:nvPr/>
        </p:nvPicPr>
        <p:blipFill>
          <a:blip r:embed="rId3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18" name="Rectangle 7"/>
          <p:cNvSpPr/>
          <p:nvPr/>
        </p:nvSpPr>
        <p:spPr>
          <a:xfrm>
            <a:off x="419040" y="258120"/>
            <a:ext cx="8263080" cy="685440"/>
          </a:xfrm>
          <a:prstGeom prst="rect">
            <a:avLst/>
          </a:prstGeom>
          <a:solidFill>
            <a:srgbClr val="409BD2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419" name="Rechthoek 5"/>
          <p:cNvSpPr/>
          <p:nvPr/>
        </p:nvSpPr>
        <p:spPr>
          <a:xfrm>
            <a:off x="0" y="258120"/>
            <a:ext cx="418680" cy="685440"/>
          </a:xfrm>
          <a:prstGeom prst="rect">
            <a:avLst/>
          </a:prstGeom>
          <a:solidFill>
            <a:srgbClr val="7FC1E4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nl-NL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420" name="PlaceHolder 3"/>
          <p:cNvSpPr>
            <a:spLocks noGrp="1"/>
          </p:cNvSpPr>
          <p:nvPr>
            <p:ph type="body"/>
          </p:nvPr>
        </p:nvSpPr>
        <p:spPr>
          <a:xfrm>
            <a:off x="859680" y="1200240"/>
            <a:ext cx="7631640" cy="18770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Calibri"/>
              <a:buAutoNum type="arabicPeriod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4pPr>
            <a:lvl5pPr lvl="4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  <a:def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5pPr>
          </a:lstStyle>
          <a:p>
            <a:pPr marL="343080" indent="-31284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Calibri"/>
              <a:buAutoNum type="arabicPeriod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  <a:p>
            <a:pPr marL="1143000" lvl="4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FFFFFF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Fifth level</a:t>
            </a:r>
            <a:endParaRPr lang="en-US" sz="2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421" name="PlaceHolder 4"/>
          <p:cNvSpPr>
            <a:spLocks noGrp="1"/>
          </p:cNvSpPr>
          <p:nvPr>
            <p:ph type="title"/>
          </p:nvPr>
        </p:nvSpPr>
        <p:spPr>
          <a:xfrm>
            <a:off x="859680" y="172440"/>
            <a:ext cx="763164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55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25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422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5423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24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25" name="Rectangle 1"/>
          <p:cNvSpPr/>
          <p:nvPr/>
        </p:nvSpPr>
        <p:spPr>
          <a:xfrm>
            <a:off x="-4320" y="0"/>
            <a:ext cx="9147960" cy="514332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426" name="Rectangle 12"/>
          <p:cNvSpPr/>
          <p:nvPr/>
        </p:nvSpPr>
        <p:spPr>
          <a:xfrm>
            <a:off x="419040" y="0"/>
            <a:ext cx="8724600" cy="4628880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427" name="Rectangle 7"/>
          <p:cNvSpPr/>
          <p:nvPr/>
        </p:nvSpPr>
        <p:spPr>
          <a:xfrm>
            <a:off x="394920" y="258120"/>
            <a:ext cx="8287200" cy="685440"/>
          </a:xfrm>
          <a:prstGeom prst="rect">
            <a:avLst/>
          </a:prstGeom>
          <a:solidFill>
            <a:srgbClr val="409BD2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428" name="Rechthoek 5"/>
          <p:cNvSpPr/>
          <p:nvPr/>
        </p:nvSpPr>
        <p:spPr>
          <a:xfrm>
            <a:off x="0" y="258120"/>
            <a:ext cx="418680" cy="685440"/>
          </a:xfrm>
          <a:prstGeom prst="rect">
            <a:avLst/>
          </a:prstGeom>
          <a:solidFill>
            <a:srgbClr val="7FC1E4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nl-NL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429" name="PlaceHolder 1"/>
          <p:cNvSpPr>
            <a:spLocks noGrp="1"/>
          </p:cNvSpPr>
          <p:nvPr>
            <p:ph type="title"/>
          </p:nvPr>
        </p:nvSpPr>
        <p:spPr>
          <a:xfrm>
            <a:off x="859680" y="172440"/>
            <a:ext cx="7631640" cy="8568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l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Click to edit Master title style</a:t>
            </a:r>
            <a:endParaRPr lang="en-US" sz="36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430" name="PlaceHolder 2"/>
          <p:cNvSpPr>
            <a:spLocks noGrp="1"/>
          </p:cNvSpPr>
          <p:nvPr>
            <p:ph type="ftr" idx="97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31" name="PlaceHolder 3"/>
          <p:cNvSpPr>
            <a:spLocks noGrp="1"/>
          </p:cNvSpPr>
          <p:nvPr>
            <p:ph type="sldNum" idx="98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B1C19BBB-6FB5-42DB-955C-E6DC09D85081}" type="slidenum">
              <a:rPr lang="en-US" sz="900" b="1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5432" name="Afbeelding 6" descr="WK_H_01_Pos_RGB_2400_Color.png"/>
          <p:cNvPicPr/>
          <p:nvPr/>
        </p:nvPicPr>
        <p:blipFill>
          <a:blip r:embed="rId3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</p:spTree>
  </p:cSld>
</p:sldLayout>
</file>

<file path=ppt/slideLayouts/slideLayout56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26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433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5434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35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36" name="Rectangle 11"/>
          <p:cNvSpPr/>
          <p:nvPr/>
        </p:nvSpPr>
        <p:spPr>
          <a:xfrm>
            <a:off x="0" y="0"/>
            <a:ext cx="9143640" cy="466704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pic>
        <p:nvPicPr>
          <p:cNvPr id="5437" name="Afbeelding 54" descr="hh-42207158small.jpg"/>
          <p:cNvPicPr/>
          <p:nvPr/>
        </p:nvPicPr>
        <p:blipFill>
          <a:blip r:embed="rId3"/>
          <a:srcRect l="0" t="13750" r="748" b="12692"/>
          <a:stretch/>
        </p:blipFill>
        <p:spPr>
          <a:xfrm>
            <a:off x="0" y="0"/>
            <a:ext cx="9143640" cy="4617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38" name="Rechthoek 14"/>
          <p:cNvSpPr/>
          <p:nvPr/>
        </p:nvSpPr>
        <p:spPr>
          <a:xfrm>
            <a:off x="2131920" y="247680"/>
            <a:ext cx="4879800" cy="4171680"/>
          </a:xfrm>
          <a:prstGeom prst="rect">
            <a:avLst/>
          </a:prstGeom>
          <a:solidFill>
            <a:schemeClr val="lt1">
              <a:alpha val="90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nl-NL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439" name="PlaceHolder 1"/>
          <p:cNvSpPr>
            <a:spLocks noGrp="1"/>
          </p:cNvSpPr>
          <p:nvPr>
            <p:ph type="ftr" idx="99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0" name="PlaceHolder 2"/>
          <p:cNvSpPr>
            <a:spLocks noGrp="1"/>
          </p:cNvSpPr>
          <p:nvPr>
            <p:ph type="sldNum" idx="100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F947C6AD-EF6C-4CDC-88F4-EEA6721B8E9D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1" name="PlaceHolder 3"/>
          <p:cNvSpPr>
            <a:spLocks noGrp="1"/>
          </p:cNvSpPr>
          <p:nvPr>
            <p:ph type="body"/>
          </p:nvPr>
        </p:nvSpPr>
        <p:spPr>
          <a:xfrm>
            <a:off x="2287080" y="1031760"/>
            <a:ext cx="4569120" cy="150768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lstStyle>
            <a:lvl1pPr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1pPr>
            <a:lvl2pPr lvl="1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2pPr>
            <a:lvl3pPr lvl="2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3pPr>
            <a:lvl4pPr lvl="3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  <a:def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defRPr>
            </a:lvl4pPr>
          </a:lstStyle>
          <a:p>
            <a:pPr marL="228600" indent="-19692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Click to edit Master text styles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457200" lvl="1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Second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685800" lvl="2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Third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914400" lvl="3" indent="-228600" algn="l" defTabSz="457200">
              <a:lnSpc>
                <a:spcPct val="100000"/>
              </a:lnSpc>
              <a:spcBef>
                <a:spcPts val="40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Fourth level</a:t>
            </a:r>
            <a:endParaRPr lang="en-US" sz="20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5442" name="PlaceHolder 4"/>
          <p:cNvSpPr>
            <a:spLocks noGrp="1"/>
          </p:cNvSpPr>
          <p:nvPr>
            <p:ph type="title" hasCustomPrompt="1"/>
          </p:nvPr>
        </p:nvSpPr>
        <p:spPr>
          <a:xfrm>
            <a:off x="2287080" y="335520"/>
            <a:ext cx="4569120" cy="6404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spAutoFit/>
          </a:bodyPr>
          <a:lstStyle>
            <a:lvl1pPr indent="0" algn="l" defTabSz="457200">
              <a:lnSpc>
                <a:spcPct val="100000"/>
              </a:lnSpc>
              <a:buNone/>
              <a:def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l" defTabSz="457200">
              <a:lnSpc>
                <a:spcPct val="100000"/>
              </a:lnSpc>
              <a:buNone/>
            </a:pPr>
            <a:r>
              <a:rPr lang="en-US" sz="3600" b="0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Master title style</a:t>
            </a:r>
            <a:endParaRPr lang="en-US" sz="36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</p:spTree>
  </p:cSld>
</p:sldLayout>
</file>

<file path=ppt/slideLayouts/slideLayout57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27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443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5444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45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46" name="Rectangle 5"/>
          <p:cNvSpPr/>
          <p:nvPr/>
        </p:nvSpPr>
        <p:spPr>
          <a:xfrm>
            <a:off x="0" y="0"/>
            <a:ext cx="9143640" cy="466704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pic>
        <p:nvPicPr>
          <p:cNvPr id="5447" name="Picture 1"/>
          <p:cNvPicPr/>
          <p:nvPr/>
        </p:nvPicPr>
        <p:blipFill>
          <a:blip r:embed="rId3"/>
          <a:srcRect l="4780" t="0" r="0" b="24414"/>
          <a:stretch/>
        </p:blipFill>
        <p:spPr>
          <a:xfrm>
            <a:off x="419040" y="0"/>
            <a:ext cx="8724600" cy="45957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48" name="PlaceHolder 1"/>
          <p:cNvSpPr>
            <a:spLocks noGrp="1"/>
          </p:cNvSpPr>
          <p:nvPr>
            <p:ph type="ftr" idx="101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49" name="PlaceHolder 2"/>
          <p:cNvSpPr>
            <a:spLocks noGrp="1"/>
          </p:cNvSpPr>
          <p:nvPr>
            <p:ph type="sldNum" idx="102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AAC3129B-3F19-4DC1-BBCD-CA77729486FF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</p:spTree>
  </p:cSld>
</p:sldLayout>
</file>

<file path=ppt/slideLayouts/slideLayout58.xml><?xml version="1.0" encoding="utf-8"?>
<p:sldLayout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 type="blank" preserve="1">
  <p:cSld name="Default 28"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450" name="Straight Connector 16"/>
          <p:cNvCxnSpPr/>
          <p:nvPr/>
        </p:nvCxnSpPr>
        <p:spPr>
          <a:xfrm>
            <a:off x="419040" y="4595760"/>
            <a:ext cx="8418960" cy="360"/>
          </a:xfrm>
          <a:prstGeom prst="straightConnector1">
            <a:avLst/>
          </a:prstGeom>
          <a:ln w="12700">
            <a:solidFill>
              <a:srgbClr val="FFFFFF">
                <a:lumMod val="75000"/>
              </a:srgbClr>
            </a:solidFill>
            <a:round/>
          </a:ln>
        </p:spPr>
      </p:cxnSp>
      <p:pic>
        <p:nvPicPr>
          <p:cNvPr id="5451" name="Afbeelding 6" descr="WK_H_01_Pos_RGB_2400_Color.png"/>
          <p:cNvPicPr/>
          <p:nvPr/>
        </p:nvPicPr>
        <p:blipFill>
          <a:blip r:embed="rId2"/>
          <a:stretch/>
        </p:blipFill>
        <p:spPr>
          <a:xfrm>
            <a:off x="349200" y="4617000"/>
            <a:ext cx="1706760" cy="45936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52" name="Footer Placeholder 1"/>
          <p:cNvSpPr/>
          <p:nvPr/>
        </p:nvSpPr>
        <p:spPr>
          <a:xfrm>
            <a:off x="3685680" y="4753800"/>
            <a:ext cx="3944520" cy="273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anchor="ctr">
            <a:noAutofit/>
          </a:bodyPr>
          <a:p>
            <a:pPr algn="ctr" defTabSz="457200">
              <a:lnSpc>
                <a:spcPct val="100000"/>
              </a:lnSpc>
            </a:pPr>
            <a:r>
              <a:rPr lang="en-US" sz="900" b="0" u="none" strike="noStrike">
                <a:solidFill>
                  <a:srgbClr val="808080"/>
                </a:solidFill>
                <a:effectLst/>
                <a:uFillTx/>
                <a:latin typeface="Calibri"/>
              </a:rPr>
              <a:t>CONFIDENTIAL AND PROPRIETARY. FOR INFORMATIONAL PURPOSES ONLY.  |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53" name="Rectangle 7"/>
          <p:cNvSpPr/>
          <p:nvPr/>
        </p:nvSpPr>
        <p:spPr>
          <a:xfrm>
            <a:off x="0" y="0"/>
            <a:ext cx="9143640" cy="466704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454" name="PlaceHolder 1"/>
          <p:cNvSpPr>
            <a:spLocks noGrp="1"/>
          </p:cNvSpPr>
          <p:nvPr>
            <p:ph type="ftr" idx="103"/>
          </p:nvPr>
        </p:nvSpPr>
        <p:spPr>
          <a:xfrm>
            <a:off x="5316480" y="4772160"/>
            <a:ext cx="289512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r>
              <a:rPr lang="en-US" sz="900" b="0" u="none" strike="noStrike">
                <a:solidFill>
                  <a:schemeClr val="lt1">
                    <a:lumMod val="50000"/>
                  </a:schemeClr>
                </a:solidFill>
                <a:effectLst/>
                <a:uFillTx/>
                <a:latin typeface="Calibri"/>
              </a:rPr>
              <a:t>&lt;footer&gt;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sp>
        <p:nvSpPr>
          <p:cNvPr id="5455" name="PlaceHolder 2"/>
          <p:cNvSpPr>
            <a:spLocks noGrp="1"/>
          </p:cNvSpPr>
          <p:nvPr>
            <p:ph type="sldNum" idx="104"/>
          </p:nvPr>
        </p:nvSpPr>
        <p:spPr>
          <a:xfrm>
            <a:off x="8348400" y="4772160"/>
            <a:ext cx="489240" cy="273600"/>
          </a:xfrm>
          <a:prstGeom prst="rect">
            <a:avLst/>
          </a:prstGeom>
          <a:noFill/>
          <a:ln w="0">
            <a:noFill/>
          </a:ln>
        </p:spPr>
        <p:txBody>
          <a:bodyPr lIns="91440" tIns="45720" rIns="91440" bIns="45720" anchor="ctr">
            <a:noAutofit/>
          </a:bodyPr>
          <a:lstStyle>
            <a:lvl1pPr indent="0" algn="r" defTabSz="457200">
              <a:lnSpc>
                <a:spcPct val="100000"/>
              </a:lnSpc>
              <a:buNone/>
              <a:def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defRPr>
            </a:lvl1pPr>
          </a:lstStyle>
          <a:p>
            <a:pPr indent="0" algn="r" defTabSz="457200">
              <a:lnSpc>
                <a:spcPct val="100000"/>
              </a:lnSpc>
              <a:buNone/>
            </a:pPr>
            <a:fld id="{6E8A61B7-71D6-48CE-943C-7BF0AD4AE4AF}" type="slidenum">
              <a:rPr lang="en-US" sz="9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&lt;number&gt;</a:t>
            </a:fld>
            <a:endParaRPr lang="en-US" sz="900" b="0" u="none" strike="noStrike">
              <a:solidFill>
                <a:srgbClr val="000000"/>
              </a:solidFill>
              <a:effectLst/>
              <a:uFillTx/>
              <a:latin typeface="Times New Roman"/>
            </a:endParaRPr>
          </a:p>
        </p:txBody>
      </p:sp>
      <p:pic>
        <p:nvPicPr>
          <p:cNvPr id="5456" name="Afbeelding 5"/>
          <p:cNvPicPr/>
          <p:nvPr/>
        </p:nvPicPr>
        <p:blipFill>
          <a:blip r:embed="rId3"/>
          <a:srcRect l="0" t="4" r="0" b="20800"/>
          <a:stretch/>
        </p:blipFill>
        <p:spPr>
          <a:xfrm>
            <a:off x="419040" y="0"/>
            <a:ext cx="8724600" cy="4595760"/>
          </a:xfrm>
          <a:prstGeom prst="rect">
            <a:avLst/>
          </a:prstGeom>
          <a:noFill/>
          <a:ln w="0">
            <a:noFill/>
          </a:ln>
        </p:spPr>
      </p:pic>
    </p:spTree>
  </p:cSld>
</p:sldLayout>
</file>

<file path=ppt/slideMasters/_rels/slideMaster1.xml.rels><?xml version="1.0" encoding="UTF-8"?>
<Relationships xmlns="http://schemas.openxmlformats.org/package/2006/relationships"><Relationship Id="rId1" Type="http://schemas.openxmlformats.org/officeDocument/2006/relationships/theme" Target="../theme/theme1.xml"/><Relationship Id="rId2" Type="http://schemas.openxmlformats.org/officeDocument/2006/relationships/slideLayout" Target="../slideLayouts/slideLayout1.xml"/><Relationship Id="rId3" Type="http://schemas.openxmlformats.org/officeDocument/2006/relationships/slideLayout" Target="../slideLayouts/slideLayout2.xml"/><Relationship Id="rId4" Type="http://schemas.openxmlformats.org/officeDocument/2006/relationships/slideLayout" Target="../slideLayouts/slideLayout3.xml"/><Relationship Id="rId5" Type="http://schemas.openxmlformats.org/officeDocument/2006/relationships/slideLayout" Target="../slideLayouts/slideLayout4.xml"/><Relationship Id="rId6" Type="http://schemas.openxmlformats.org/officeDocument/2006/relationships/slideLayout" Target="../slideLayouts/slideLayout5.xml"/><Relationship Id="rId7" Type="http://schemas.openxmlformats.org/officeDocument/2006/relationships/slideLayout" Target="../slideLayouts/slideLayout6.xml"/><Relationship Id="rId8" Type="http://schemas.openxmlformats.org/officeDocument/2006/relationships/slideLayout" Target="../slideLayouts/slideLayout7.xml"/><Relationship Id="rId9" Type="http://schemas.openxmlformats.org/officeDocument/2006/relationships/slideLayout" Target="../slideLayouts/slideLayout8.xml"/><Relationship Id="rId10" Type="http://schemas.openxmlformats.org/officeDocument/2006/relationships/slideLayout" Target="../slideLayouts/slideLayout9.xml"/><Relationship Id="rId11" Type="http://schemas.openxmlformats.org/officeDocument/2006/relationships/slideLayout" Target="../slideLayouts/slideLayout10.xml"/><Relationship Id="rId12" Type="http://schemas.openxmlformats.org/officeDocument/2006/relationships/slideLayout" Target="../slideLayouts/slideLayout11.xml"/><Relationship Id="rId13" Type="http://schemas.openxmlformats.org/officeDocument/2006/relationships/slideLayout" Target="../slideLayouts/slideLayout12.xml"/><Relationship Id="rId14" Type="http://schemas.openxmlformats.org/officeDocument/2006/relationships/slideLayout" Target="../slideLayouts/slideLayout13.xml"/><Relationship Id="rId15" Type="http://schemas.openxmlformats.org/officeDocument/2006/relationships/slideLayout" Target="../slideLayouts/slideLayout14.xml"/><Relationship Id="rId16" Type="http://schemas.openxmlformats.org/officeDocument/2006/relationships/slideLayout" Target="../slideLayouts/slideLayout15.xml"/><Relationship Id="rId17" Type="http://schemas.openxmlformats.org/officeDocument/2006/relationships/slideLayout" Target="../slideLayouts/slideLayout16.xml"/><Relationship Id="rId18" Type="http://schemas.openxmlformats.org/officeDocument/2006/relationships/slideLayout" Target="../slideLayouts/slideLayout17.xml"/><Relationship Id="rId19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19.xml"/><Relationship Id="rId21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1.xml"/><Relationship Id="rId23" Type="http://schemas.openxmlformats.org/officeDocument/2006/relationships/slideLayout" Target="../slideLayouts/slideLayout22.xml"/><Relationship Id="rId24" Type="http://schemas.openxmlformats.org/officeDocument/2006/relationships/slideLayout" Target="../slideLayouts/slideLayout23.xml"/><Relationship Id="rId25" Type="http://schemas.openxmlformats.org/officeDocument/2006/relationships/slideLayout" Target="../slideLayouts/slideLayout24.xml"/><Relationship Id="rId26" Type="http://schemas.openxmlformats.org/officeDocument/2006/relationships/slideLayout" Target="../slideLayouts/slideLayout25.xml"/><Relationship Id="rId27" Type="http://schemas.openxmlformats.org/officeDocument/2006/relationships/slideLayout" Target="../slideLayouts/slideLayout26.xml"/><Relationship Id="rId28" Type="http://schemas.openxmlformats.org/officeDocument/2006/relationships/slideLayout" Target="../slideLayouts/slideLayout27.xml"/><Relationship Id="rId29" Type="http://schemas.openxmlformats.org/officeDocument/2006/relationships/slideLayout" Target="../slideLayouts/slideLayout28.xml"/><Relationship Id="rId30" Type="http://schemas.openxmlformats.org/officeDocument/2006/relationships/slideLayout" Target="../slideLayouts/slideLayout29.xml"/>
</Relationships>
</file>

<file path=ppt/slideMasters/_rels/slideMaster30.xml.rels><?xml version="1.0" encoding="UTF-8"?>
<Relationships xmlns="http://schemas.openxmlformats.org/package/2006/relationships"><Relationship Id="rId1" Type="http://schemas.openxmlformats.org/officeDocument/2006/relationships/theme" Target="../theme/theme2.xml"/><Relationship Id="rId2" Type="http://schemas.openxmlformats.org/officeDocument/2006/relationships/slideLayout" Target="../slideLayouts/slideLayout30.xml"/><Relationship Id="rId3" Type="http://schemas.openxmlformats.org/officeDocument/2006/relationships/slideLayout" Target="../slideLayouts/slideLayout31.xml"/><Relationship Id="rId4" Type="http://schemas.openxmlformats.org/officeDocument/2006/relationships/slideLayout" Target="../slideLayouts/slideLayout32.xml"/><Relationship Id="rId5" Type="http://schemas.openxmlformats.org/officeDocument/2006/relationships/slideLayout" Target="../slideLayouts/slideLayout33.xml"/><Relationship Id="rId6" Type="http://schemas.openxmlformats.org/officeDocument/2006/relationships/slideLayout" Target="../slideLayouts/slideLayout34.xml"/><Relationship Id="rId7" Type="http://schemas.openxmlformats.org/officeDocument/2006/relationships/slideLayout" Target="../slideLayouts/slideLayout35.xml"/><Relationship Id="rId8" Type="http://schemas.openxmlformats.org/officeDocument/2006/relationships/slideLayout" Target="../slideLayouts/slideLayout36.xml"/><Relationship Id="rId9" Type="http://schemas.openxmlformats.org/officeDocument/2006/relationships/slideLayout" Target="../slideLayouts/slideLayout37.xml"/><Relationship Id="rId10" Type="http://schemas.openxmlformats.org/officeDocument/2006/relationships/slideLayout" Target="../slideLayouts/slideLayout38.xml"/><Relationship Id="rId11" Type="http://schemas.openxmlformats.org/officeDocument/2006/relationships/slideLayout" Target="../slideLayouts/slideLayout39.xml"/><Relationship Id="rId12" Type="http://schemas.openxmlformats.org/officeDocument/2006/relationships/slideLayout" Target="../slideLayouts/slideLayout40.xml"/><Relationship Id="rId13" Type="http://schemas.openxmlformats.org/officeDocument/2006/relationships/slideLayout" Target="../slideLayouts/slideLayout41.xml"/><Relationship Id="rId14" Type="http://schemas.openxmlformats.org/officeDocument/2006/relationships/slideLayout" Target="../slideLayouts/slideLayout42.xml"/><Relationship Id="rId15" Type="http://schemas.openxmlformats.org/officeDocument/2006/relationships/slideLayout" Target="../slideLayouts/slideLayout43.xml"/><Relationship Id="rId16" Type="http://schemas.openxmlformats.org/officeDocument/2006/relationships/slideLayout" Target="../slideLayouts/slideLayout44.xml"/><Relationship Id="rId17" Type="http://schemas.openxmlformats.org/officeDocument/2006/relationships/slideLayout" Target="../slideLayouts/slideLayout45.xml"/><Relationship Id="rId18" Type="http://schemas.openxmlformats.org/officeDocument/2006/relationships/slideLayout" Target="../slideLayouts/slideLayout46.xml"/><Relationship Id="rId19" Type="http://schemas.openxmlformats.org/officeDocument/2006/relationships/slideLayout" Target="../slideLayouts/slideLayout47.xml"/><Relationship Id="rId20" Type="http://schemas.openxmlformats.org/officeDocument/2006/relationships/slideLayout" Target="../slideLayouts/slideLayout48.xml"/><Relationship Id="rId21" Type="http://schemas.openxmlformats.org/officeDocument/2006/relationships/slideLayout" Target="../slideLayouts/slideLayout49.xml"/><Relationship Id="rId22" Type="http://schemas.openxmlformats.org/officeDocument/2006/relationships/slideLayout" Target="../slideLayouts/slideLayout50.xml"/><Relationship Id="rId23" Type="http://schemas.openxmlformats.org/officeDocument/2006/relationships/slideLayout" Target="../slideLayouts/slideLayout51.xml"/><Relationship Id="rId24" Type="http://schemas.openxmlformats.org/officeDocument/2006/relationships/slideLayout" Target="../slideLayouts/slideLayout52.xml"/><Relationship Id="rId25" Type="http://schemas.openxmlformats.org/officeDocument/2006/relationships/slideLayout" Target="../slideLayouts/slideLayout53.xml"/><Relationship Id="rId26" Type="http://schemas.openxmlformats.org/officeDocument/2006/relationships/slideLayout" Target="../slideLayouts/slideLayout54.xml"/><Relationship Id="rId27" Type="http://schemas.openxmlformats.org/officeDocument/2006/relationships/slideLayout" Target="../slideLayouts/slideLayout55.xml"/><Relationship Id="rId28" Type="http://schemas.openxmlformats.org/officeDocument/2006/relationships/slideLayout" Target="../slideLayouts/slideLayout56.xml"/><Relationship Id="rId29" Type="http://schemas.openxmlformats.org/officeDocument/2006/relationships/slideLayout" Target="../slideLayouts/slideLayout57.xml"/><Relationship Id="rId30" Type="http://schemas.openxmlformats.org/officeDocument/2006/relationships/slideLayout" Target="../slideLayouts/slideLayout58.xml"/>
</Relationships>
</file>

<file path=ppt/slideMasters/slideMaster1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</p:sldLayoutIdLst>
</p:sldMaster>
</file>

<file path=ppt/slideMasters/slideMaster30.xml><?xml version="1.0" encoding="utf-8"?>
<p:sldMaster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79" r:id="rId2"/>
    <p:sldLayoutId id="2147483680" r:id="rId3"/>
    <p:sldLayoutId id="2147483681" r:id="rId4"/>
    <p:sldLayoutId id="2147483682" r:id="rId5"/>
    <p:sldLayoutId id="2147483683" r:id="rId6"/>
    <p:sldLayoutId id="2147483684" r:id="rId7"/>
    <p:sldLayoutId id="2147483685" r:id="rId8"/>
    <p:sldLayoutId id="2147483686" r:id="rId9"/>
    <p:sldLayoutId id="2147483687" r:id="rId10"/>
    <p:sldLayoutId id="2147483688" r:id="rId11"/>
    <p:sldLayoutId id="2147483689" r:id="rId12"/>
    <p:sldLayoutId id="2147483690" r:id="rId13"/>
    <p:sldLayoutId id="2147483691" r:id="rId14"/>
    <p:sldLayoutId id="2147483692" r:id="rId15"/>
    <p:sldLayoutId id="2147483693" r:id="rId16"/>
    <p:sldLayoutId id="2147483694" r:id="rId17"/>
    <p:sldLayoutId id="2147483695" r:id="rId18"/>
    <p:sldLayoutId id="2147483696" r:id="rId19"/>
    <p:sldLayoutId id="2147483697" r:id="rId20"/>
    <p:sldLayoutId id="2147483698" r:id="rId21"/>
    <p:sldLayoutId id="2147483699" r:id="rId22"/>
    <p:sldLayoutId id="2147483700" r:id="rId23"/>
    <p:sldLayoutId id="2147483701" r:id="rId24"/>
    <p:sldLayoutId id="2147483702" r:id="rId25"/>
    <p:sldLayoutId id="2147483703" r:id="rId26"/>
    <p:sldLayoutId id="2147483704" r:id="rId27"/>
    <p:sldLayoutId id="2147483705" r:id="rId28"/>
    <p:sldLayoutId id="2147483706" r:id="rId29"/>
    <p:sldLayoutId id="2147483707" r:id="rId30"/>
  </p:sldLayoutIdLst>
</p:sldMaster>
</file>

<file path=ppt/slides/_rels/slide1.xml.rels><?xml version="1.0" encoding="UTF-8"?>
<Relationships xmlns="http://schemas.openxmlformats.org/package/2006/relationships"><Relationship Id="rId1" Type="http://schemas.openxmlformats.org/officeDocument/2006/relationships/image" Target="../media/image22.png"/><Relationship Id="rId2" Type="http://schemas.openxmlformats.org/officeDocument/2006/relationships/slideLayout" Target="../slideLayouts/slideLayout1.xml"/>
</Relationships>
</file>

<file path=ppt/slides/_rels/slide2.xml.rels><?xml version="1.0" encoding="UTF-8"?>
<Relationships xmlns="http://schemas.openxmlformats.org/package/2006/relationships"><Relationship Id="rId1" Type="http://schemas.openxmlformats.org/officeDocument/2006/relationships/image" Target="../media/image22.png"/><Relationship Id="rId2" Type="http://schemas.openxmlformats.org/officeDocument/2006/relationships/slideLayout" Target="../slideLayouts/slideLayout53.xml"/><Relationship Id="rId3" Type="http://schemas.openxmlformats.org/officeDocument/2006/relationships/notesSlide" Target="../notesSlides/notesSlide2.xml"/>
</Relationships>
</file>

<file path=ppt/slides/_rels/slide3.xml.rels><?xml version="1.0" encoding="UTF-8"?>
<Relationships xmlns="http://schemas.openxmlformats.org/package/2006/relationships"><Relationship Id="rId1" Type="http://schemas.openxmlformats.org/officeDocument/2006/relationships/image" Target="../media/image22.png"/><Relationship Id="rId2" Type="http://schemas.openxmlformats.org/officeDocument/2006/relationships/slideLayout" Target="../slideLayouts/slideLayout24.xml"/><Relationship Id="rId3" Type="http://schemas.openxmlformats.org/officeDocument/2006/relationships/notesSlide" Target="../notesSlides/notesSlide3.xml"/>
</Relationships>
</file>

<file path=ppt/slides/_rels/slide4.xml.rels><?xml version="1.0" encoding="UTF-8"?>
<Relationships xmlns="http://schemas.openxmlformats.org/package/2006/relationships"><Relationship Id="rId1" Type="http://schemas.openxmlformats.org/officeDocument/2006/relationships/image" Target="../media/image23.png"/><Relationship Id="rId2" Type="http://schemas.microsoft.com/office/2007/relationships/hdphoto" Target="../media/hdphoto1.wdp"/><Relationship Id="rId3" Type="http://schemas.openxmlformats.org/officeDocument/2006/relationships/hyperlink" Target="https://assets.contenthub.wolterskluwer.com/api/public/content/49c0872c39534dfcb26ffc7ef8423b2f?_gl=1*8bw6da*_ga*NjQ1MjMxNzgyLjE1ODUzMTQ0NjI.*_ga_7DJGBC7BG3*MTY2MzA1NzE2OS44LjEuMTY2MzA1NzE5MS4wLjAuMA.." TargetMode="External"/><Relationship Id="rId4" Type="http://schemas.openxmlformats.org/officeDocument/2006/relationships/hyperlink" Target="https://pubmed.ncbi.nlm.nih.gov/10974185/" TargetMode="External"/><Relationship Id="rId5" Type="http://schemas.openxmlformats.org/officeDocument/2006/relationships/hyperlink" Target="https://assets.contenthub.wolterskluwer.com/api/public/content/00f72a7360dd4fdeada966a1dd560b73?_gl=1*fmq6sm*_ga*NjQ1MjMxNzgyLjE1ODUzMTQ0NjI.*_ga_7DJGBC7BG3*MTY2MzA1NzE2OS44LjEuMTY2MzA1NzQ5MC4wLjAuMA.." TargetMode="External"/><Relationship Id="rId6" Type="http://schemas.openxmlformats.org/officeDocument/2006/relationships/hyperlink" Target="https://pubmed.ncbi.nlm.nih.gov/7783571/" TargetMode="External"/><Relationship Id="rId7" Type="http://schemas.openxmlformats.org/officeDocument/2006/relationships/hyperlink" Target="https://pubmed.ncbi.nlm.nih.gov/7783571/" TargetMode="External"/><Relationship Id="rId8" Type="http://schemas.openxmlformats.org/officeDocument/2006/relationships/hyperlink" Target="https://pubmed.ncbi.nlm.nih.gov/7783571/" TargetMode="External"/><Relationship Id="rId9" Type="http://schemas.openxmlformats.org/officeDocument/2006/relationships/hyperlink" Target="https://www.ncbi.nlm.nih.gov/pmc/articles/PMC2244897/" TargetMode="External"/><Relationship Id="rId10" Type="http://schemas.openxmlformats.org/officeDocument/2006/relationships/image" Target="../media/image22.png"/><Relationship Id="rId11" Type="http://schemas.openxmlformats.org/officeDocument/2006/relationships/slideLayout" Target="../slideLayouts/slideLayout24.xml"/><Relationship Id="rId12" Type="http://schemas.openxmlformats.org/officeDocument/2006/relationships/notesSlide" Target="../notesSlides/notesSlide4.xml"/>
</Relationships>
</file>

<file path=ppt/slides/_rels/slide5.xml.rels><?xml version="1.0" encoding="UTF-8"?>
<Relationships xmlns="http://schemas.openxmlformats.org/package/2006/relationships"><Relationship Id="rId1" Type="http://schemas.openxmlformats.org/officeDocument/2006/relationships/image" Target="../media/image24.png"/><Relationship Id="rId2" Type="http://schemas.microsoft.com/office/2007/relationships/hdphoto" Target="../media/hdphoto2.wdp"/><Relationship Id="rId3" Type="http://schemas.openxmlformats.org/officeDocument/2006/relationships/hyperlink" Target="http://www.smj.org.sg/sites/default/files/5302/5302a8.pdf" TargetMode="External"/><Relationship Id="rId4" Type="http://schemas.openxmlformats.org/officeDocument/2006/relationships/hyperlink" Target="http://www.smj.org.sg/sites/default/files/5302/5302a8.pdf" TargetMode="External"/><Relationship Id="rId5" Type="http://schemas.openxmlformats.org/officeDocument/2006/relationships/image" Target="../media/image22.png"/><Relationship Id="rId6" Type="http://schemas.openxmlformats.org/officeDocument/2006/relationships/slideLayout" Target="../slideLayouts/slideLayout24.xml"/><Relationship Id="rId7" Type="http://schemas.openxmlformats.org/officeDocument/2006/relationships/notesSlide" Target="../notesSlides/notesSlide5.xml"/>
</Relationships>
</file>

<file path=ppt/slides/_rels/slide6.xml.rels><?xml version="1.0" encoding="UTF-8"?>
<Relationships xmlns="http://schemas.openxmlformats.org/package/2006/relationships"><Relationship Id="rId1" Type="http://schemas.openxmlformats.org/officeDocument/2006/relationships/image" Target="../media/image25.jpeg"/><Relationship Id="rId2" Type="http://schemas.openxmlformats.org/officeDocument/2006/relationships/hyperlink" Target="https://onlinelibrary.wiley.com/doi/full/10.1111/hir.12002" TargetMode="External"/><Relationship Id="rId3" Type="http://schemas.openxmlformats.org/officeDocument/2006/relationships/image" Target="../media/image22.png"/><Relationship Id="rId4" Type="http://schemas.openxmlformats.org/officeDocument/2006/relationships/slideLayout" Target="../slideLayouts/slideLayout24.xml"/><Relationship Id="rId5" Type="http://schemas.openxmlformats.org/officeDocument/2006/relationships/notesSlide" Target="../notesSlides/notesSlide6.xml"/>
</Relationships>
</file>

<file path=ppt/slides/_rels/slide7.xml.rels><?xml version="1.0" encoding="UTF-8"?>
<Relationships xmlns="http://schemas.openxmlformats.org/package/2006/relationships"><Relationship Id="rId1" Type="http://schemas.openxmlformats.org/officeDocument/2006/relationships/hyperlink" Target="https://www.sciencedirect.com/science/article/abs/pii/S1386505617302332" TargetMode="External"/><Relationship Id="rId2" Type="http://schemas.openxmlformats.org/officeDocument/2006/relationships/hyperlink" Target="https://www.sciencedirect.com/science/article/abs/pii/S1386505617302332" TargetMode="External"/><Relationship Id="rId3" Type="http://schemas.openxmlformats.org/officeDocument/2006/relationships/hyperlink" Target="https://www.sciencedirect.com/science/article/abs/pii/S1386505617302332" TargetMode="External"/><Relationship Id="rId4" Type="http://schemas.openxmlformats.org/officeDocument/2006/relationships/hyperlink" Target="https://www.sciencedirect.com/science/article/abs/pii/S1386505617302332" TargetMode="External"/><Relationship Id="rId5" Type="http://schemas.openxmlformats.org/officeDocument/2006/relationships/hyperlink" Target="https://www.sciencedirect.com/science/article/abs/pii/S1386505617302332" TargetMode="External"/><Relationship Id="rId6" Type="http://schemas.openxmlformats.org/officeDocument/2006/relationships/hyperlink" Target="https://www.sciencedirect.com/science/article/abs/pii/S1386505617302332" TargetMode="External"/><Relationship Id="rId7" Type="http://schemas.openxmlformats.org/officeDocument/2006/relationships/hyperlink" Target="https://www.sciencedirect.com/science/article/abs/pii/S1386505617302332" TargetMode="External"/><Relationship Id="rId8" Type="http://schemas.openxmlformats.org/officeDocument/2006/relationships/hyperlink" Target="https://www.sciencedirect.com/science/article/abs/pii/S1386505617302332" TargetMode="External"/><Relationship Id="rId9" Type="http://schemas.openxmlformats.org/officeDocument/2006/relationships/hyperlink" Target="https://www.sciencedirect.com/science/article/abs/pii/S1386505617302332" TargetMode="External"/><Relationship Id="rId10" Type="http://schemas.openxmlformats.org/officeDocument/2006/relationships/chart" Target="../charts/chart1.xml"/><Relationship Id="rId11" Type="http://schemas.openxmlformats.org/officeDocument/2006/relationships/chart" Target="../charts/chart2.xml"/><Relationship Id="rId12" Type="http://schemas.openxmlformats.org/officeDocument/2006/relationships/image" Target="../media/image22.png"/><Relationship Id="rId13" Type="http://schemas.openxmlformats.org/officeDocument/2006/relationships/slideLayout" Target="../slideLayouts/slideLayout24.xml"/><Relationship Id="rId14" Type="http://schemas.openxmlformats.org/officeDocument/2006/relationships/notesSlide" Target="../notesSlides/notesSlide7.xml"/>
</Relationships>
</file>

<file path=ppt/slides/_rels/slide8.xml.rels><?xml version="1.0" encoding="UTF-8"?>
<Relationships xmlns="http://schemas.openxmlformats.org/package/2006/relationships"><Relationship Id="rId1" Type="http://schemas.openxmlformats.org/officeDocument/2006/relationships/hyperlink" Target="https://pubmed.ncbi.nlm.nih.gov/18565788/" TargetMode="External"/><Relationship Id="rId2" Type="http://schemas.openxmlformats.org/officeDocument/2006/relationships/image" Target="../media/image26.emf"/><Relationship Id="rId3" Type="http://schemas.openxmlformats.org/officeDocument/2006/relationships/image" Target="../media/image27.emf"/><Relationship Id="rId4" Type="http://schemas.openxmlformats.org/officeDocument/2006/relationships/image" Target="../media/image28.emf"/><Relationship Id="rId5" Type="http://schemas.openxmlformats.org/officeDocument/2006/relationships/image" Target="../media/image29.emf"/><Relationship Id="rId6" Type="http://schemas.openxmlformats.org/officeDocument/2006/relationships/image" Target="../media/image22.png"/><Relationship Id="rId7" Type="http://schemas.openxmlformats.org/officeDocument/2006/relationships/slideLayout" Target="../slideLayouts/slideLayout24.xml"/><Relationship Id="rId8" Type="http://schemas.openxmlformats.org/officeDocument/2006/relationships/notesSlide" Target="../notesSlides/notesSlide8.xml"/>
</Relationships>
</file>

<file path=ppt/slides/_rels/slide9.xml.rels><?xml version="1.0" encoding="UTF-8"?>
<Relationships xmlns="http://schemas.openxmlformats.org/package/2006/relationships"><Relationship Id="rId1" Type="http://schemas.openxmlformats.org/officeDocument/2006/relationships/image" Target="../media/image30.jpeg"/><Relationship Id="rId2" Type="http://schemas.openxmlformats.org/officeDocument/2006/relationships/hyperlink" Target="https://shmpublications.onlinelibrary.wiley.com/doi/10.1002/jhm.944" TargetMode="External"/><Relationship Id="rId3" Type="http://schemas.openxmlformats.org/officeDocument/2006/relationships/image" Target="../media/image31.png"/><Relationship Id="rId4" Type="http://schemas.openxmlformats.org/officeDocument/2006/relationships/image" Target="../media/image32.png"/><Relationship Id="rId5" Type="http://schemas.openxmlformats.org/officeDocument/2006/relationships/image" Target="../media/image33.png"/><Relationship Id="rId6" Type="http://schemas.openxmlformats.org/officeDocument/2006/relationships/image" Target="../media/image22.png"/><Relationship Id="rId7" Type="http://schemas.openxmlformats.org/officeDocument/2006/relationships/slideLayout" Target="../slideLayouts/slideLayout24.xml"/><Relationship Id="rId8" Type="http://schemas.openxmlformats.org/officeDocument/2006/relationships/notesSlide" Target="../notesSlides/notesSlide9.xml"/>
</Relationships>
</file>

<file path=ppt/slides/_rels/slide10.xml.rels><?xml version="1.0" encoding="UTF-8"?>
<Relationships xmlns="http://schemas.openxmlformats.org/package/2006/relationships"><Relationship Id="rId1" Type="http://schemas.openxmlformats.org/officeDocument/2006/relationships/image" Target="../media/image26.emf"/><Relationship Id="rId2" Type="http://schemas.openxmlformats.org/officeDocument/2006/relationships/image" Target="../media/image34.png"/><Relationship Id="rId3" Type="http://schemas.openxmlformats.org/officeDocument/2006/relationships/image" Target="../media/image35.png"/><Relationship Id="rId4" Type="http://schemas.openxmlformats.org/officeDocument/2006/relationships/image" Target="../media/image36.png"/><Relationship Id="rId5" Type="http://schemas.openxmlformats.org/officeDocument/2006/relationships/image" Target="../media/image22.png"/><Relationship Id="rId6" Type="http://schemas.openxmlformats.org/officeDocument/2006/relationships/slideLayout" Target="../slideLayouts/slideLayout24.xml"/><Relationship Id="rId7" Type="http://schemas.openxmlformats.org/officeDocument/2006/relationships/notesSlide" Target="../notesSlides/notesSlide10.xml"/>
</Relationships>
</file>

<file path=ppt/slides/_rels/slide1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11.xml"/>
</Relationships>
</file>

<file path=ppt/slides/_rels/slide12.xml.rels><?xml version="1.0" encoding="UTF-8"?>
<Relationships xmlns="http://schemas.openxmlformats.org/package/2006/relationships"><Relationship Id="rId1" Type="http://schemas.openxmlformats.org/officeDocument/2006/relationships/image" Target="../media/image37.png"/><Relationship Id="rId2" Type="http://schemas.microsoft.com/office/2007/relationships/hdphoto" Target="../media/hdphoto3.wdp"/><Relationship Id="rId3" Type="http://schemas.openxmlformats.org/officeDocument/2006/relationships/image" Target="../media/image38.png"/><Relationship Id="rId4" Type="http://schemas.openxmlformats.org/officeDocument/2006/relationships/slideLayout" Target="../slideLayouts/slideLayout19.xml"/><Relationship Id="rId5" Type="http://schemas.openxmlformats.org/officeDocument/2006/relationships/notesSlide" Target="../notesSlides/notesSlide12.xml"/>
</Relationships>
</file>

<file path=ppt/slides/_rels/slide13.xml.rels><?xml version="1.0" encoding="UTF-8"?>
<Relationships xmlns="http://schemas.openxmlformats.org/package/2006/relationships"><Relationship Id="rId1" Type="http://schemas.openxmlformats.org/officeDocument/2006/relationships/image" Target="../media/image22.png"/><Relationship Id="rId2" Type="http://schemas.openxmlformats.org/officeDocument/2006/relationships/slideLayout" Target="../slideLayouts/slideLayout24.xml"/>
</Relationships>
</file>

<file path=ppt/slides/_rels/slide14.xml.rels><?xml version="1.0" encoding="UTF-8"?>
<Relationships xmlns="http://schemas.openxmlformats.org/package/2006/relationships"><Relationship Id="rId1" Type="http://schemas.openxmlformats.org/officeDocument/2006/relationships/image" Target="../media/image39.png"/><Relationship Id="rId2" Type="http://schemas.openxmlformats.org/officeDocument/2006/relationships/image" Target="../media/image40.png"/><Relationship Id="rId3" Type="http://schemas.openxmlformats.org/officeDocument/2006/relationships/image" Target="../media/image41.png"/><Relationship Id="rId4" Type="http://schemas.openxmlformats.org/officeDocument/2006/relationships/image" Target="../media/image42.png"/><Relationship Id="rId5" Type="http://schemas.openxmlformats.org/officeDocument/2006/relationships/image" Target="../media/image43.png"/><Relationship Id="rId6" Type="http://schemas.openxmlformats.org/officeDocument/2006/relationships/image" Target="../media/image22.png"/><Relationship Id="rId7" Type="http://schemas.openxmlformats.org/officeDocument/2006/relationships/image" Target="../media/image44.png"/><Relationship Id="rId8" Type="http://schemas.openxmlformats.org/officeDocument/2006/relationships/slideLayout" Target="../slideLayouts/slideLayout24.xml"/><Relationship Id="rId9" Type="http://schemas.openxmlformats.org/officeDocument/2006/relationships/notesSlide" Target="../notesSlides/notesSlide14.xml"/>
</Relationships>
</file>

<file path=ppt/slides/_rels/slide1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5.xml"/>
</Relationships>
</file>

<file path=ppt/slides/slide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3" name="PlaceHolder 1"/>
          <p:cNvSpPr>
            <a:spLocks noGrp="1"/>
          </p:cNvSpPr>
          <p:nvPr>
            <p:ph type="title" hasCustomPrompt="1"/>
          </p:nvPr>
        </p:nvSpPr>
        <p:spPr>
          <a:xfrm>
            <a:off x="552600" y="1886760"/>
            <a:ext cx="3163680" cy="11426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b">
            <a:noAutofit/>
          </a:bodyPr>
          <a:p>
            <a:pPr indent="0" algn="l" defTabSz="457200">
              <a:lnSpc>
                <a:spcPct val="100000"/>
              </a:lnSpc>
              <a:buNone/>
            </a:pPr>
            <a:r>
              <a:rPr lang="en-US" sz="3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UpToDate® Bağımsız Çalışmalar</a:t>
            </a:r>
            <a:endParaRPr lang="en-US" sz="3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pic>
        <p:nvPicPr>
          <p:cNvPr id="5464" name="Picture 3" descr="A picture containing building, window&#10;&#10;Description automatically generated"/>
          <p:cNvPicPr/>
          <p:nvPr/>
        </p:nvPicPr>
        <p:blipFill>
          <a:blip r:embed="rId1"/>
          <a:stretch/>
        </p:blipFill>
        <p:spPr>
          <a:xfrm>
            <a:off x="7848360" y="4694400"/>
            <a:ext cx="1040400" cy="363240"/>
          </a:xfrm>
          <a:prstGeom prst="rect">
            <a:avLst/>
          </a:prstGeom>
          <a:noFill/>
          <a:ln w="0">
            <a:noFill/>
          </a:ln>
        </p:spPr>
      </p:pic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5" name="TextBox 5"/>
          <p:cNvSpPr/>
          <p:nvPr/>
        </p:nvSpPr>
        <p:spPr>
          <a:xfrm>
            <a:off x="2230920" y="0"/>
            <a:ext cx="4681800" cy="1130760"/>
          </a:xfrm>
          <a:prstGeom prst="rect">
            <a:avLst/>
          </a:prstGeom>
          <a:solidFill>
            <a:schemeClr val="accent4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45720" rIns="45720" bIns="91440" anchor="ctr">
            <a:noAutofit/>
          </a:bodyPr>
          <a:p>
            <a:pPr marL="27360" algn="ctr" defTabSz="457200">
              <a:lnSpc>
                <a:spcPct val="100000"/>
              </a:lnSpc>
              <a:spcBef>
                <a:spcPts val="479"/>
              </a:spcBef>
              <a:tabLst>
                <a:tab pos="0" algn="l"/>
              </a:tabLst>
            </a:pPr>
            <a:br>
              <a:rPr sz="2800"/>
            </a:br>
            <a:r>
              <a:rPr lang="en-US" sz="4400" b="0" u="none" strike="noStrike">
                <a:solidFill>
                  <a:srgbClr val="FFFFFF"/>
                </a:solidFill>
                <a:effectLst/>
                <a:uFillTx/>
                <a:latin typeface="Calibri"/>
              </a:rPr>
              <a:t>UpToDate</a:t>
            </a:r>
            <a:r>
              <a:rPr lang="en-US" sz="2800" b="0" u="none" strike="noStrike">
                <a:solidFill>
                  <a:srgbClr val="FFFFFF"/>
                </a:solidFill>
                <a:effectLst/>
                <a:uFillTx/>
                <a:latin typeface="Calibri"/>
              </a:rPr>
              <a:t> </a:t>
            </a:r>
            <a:endParaRPr lang="en-US" sz="2800" b="0" u="none" strike="noStrike">
              <a:solidFill>
                <a:srgbClr val="FFFFFF"/>
              </a:solidFill>
              <a:effectLst/>
              <a:uFillTx/>
              <a:latin typeface="Arial"/>
            </a:endParaRPr>
          </a:p>
        </p:txBody>
      </p:sp>
      <p:sp>
        <p:nvSpPr>
          <p:cNvPr id="5466" name="TextBox 6"/>
          <p:cNvSpPr/>
          <p:nvPr/>
        </p:nvSpPr>
        <p:spPr>
          <a:xfrm>
            <a:off x="407520" y="1964520"/>
            <a:ext cx="2704320" cy="21078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noAutofit/>
          </a:bodyPr>
          <a:p>
            <a:pPr algn="ctr" defTabSz="457200">
              <a:lnSpc>
                <a:spcPct val="100000"/>
              </a:lnSpc>
              <a:tabLst>
                <a:tab pos="0" algn="l"/>
              </a:tabLst>
            </a:pPr>
            <a:r>
              <a:rPr lang="en-US" sz="3600" b="1" u="none" strike="noStrike">
                <a:solidFill>
                  <a:srgbClr val="009881"/>
                </a:solidFill>
                <a:effectLst/>
                <a:uFillTx/>
                <a:latin typeface="Calibri"/>
              </a:rPr>
              <a:t>7,400+</a:t>
            </a:r>
            <a:br>
              <a:rPr sz="5000"/>
            </a:br>
            <a:r>
              <a:rPr lang="en-US" sz="1400" b="0" u="none" strike="noStrike">
                <a:solidFill>
                  <a:srgbClr val="000000"/>
                </a:solidFill>
                <a:effectLst/>
                <a:uFillTx/>
                <a:latin typeface="Calibri"/>
              </a:rPr>
              <a:t>içeriği oluşturan ve güncelleyen uzman kadro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algn="ctr" defTabSz="457200">
              <a:lnSpc>
                <a:spcPct val="100000"/>
              </a:lnSpc>
              <a:tabLst>
                <a:tab pos="0" algn="l"/>
              </a:tabLst>
            </a:pP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algn="ctr" defTabSz="457200">
              <a:lnSpc>
                <a:spcPct val="100000"/>
              </a:lnSpc>
              <a:tabLst>
                <a:tab pos="0" algn="l"/>
              </a:tabLst>
            </a:pPr>
            <a:r>
              <a:rPr lang="en-US" sz="3600" b="1" u="none" strike="noStrike">
                <a:solidFill>
                  <a:srgbClr val="009881"/>
                </a:solidFill>
                <a:effectLst/>
                <a:uFillTx/>
                <a:latin typeface="Calibri"/>
              </a:rPr>
              <a:t>7,300+</a:t>
            </a:r>
            <a:br>
              <a:rPr sz="3750"/>
            </a:br>
            <a:r>
              <a:rPr lang="en-US" sz="1400" b="0" u="none" strike="noStrike">
                <a:solidFill>
                  <a:srgbClr val="000000"/>
                </a:solidFill>
                <a:effectLst/>
                <a:uFillTx/>
                <a:latin typeface="Calibri"/>
              </a:rPr>
              <a:t>ilaç bilgileri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67" name="Rectangle 7"/>
          <p:cNvSpPr/>
          <p:nvPr/>
        </p:nvSpPr>
        <p:spPr>
          <a:xfrm>
            <a:off x="2325240" y="1192680"/>
            <a:ext cx="4493160" cy="399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ctr">
            <a:spAutoFit/>
          </a:bodyPr>
          <a:p>
            <a:pPr marL="15840" algn="ctr" defTabSz="457200">
              <a:lnSpc>
                <a:spcPct val="100000"/>
              </a:lnSpc>
              <a:tabLst>
                <a:tab pos="0" algn="l"/>
              </a:tabLst>
            </a:pPr>
            <a:r>
              <a:rPr lang="en-US" sz="2000" b="1" u="none" strike="noStrike">
                <a:solidFill>
                  <a:srgbClr val="474747"/>
                </a:solidFill>
                <a:effectLst/>
                <a:uFillTx/>
                <a:latin typeface="Calibri"/>
              </a:rPr>
              <a:t>Kan</a:t>
            </a:r>
            <a:r>
              <a:rPr lang="tr-TR" sz="2000" b="1" u="none" strike="noStrike">
                <a:solidFill>
                  <a:srgbClr val="474747"/>
                </a:solidFill>
                <a:effectLst/>
                <a:uFillTx/>
                <a:latin typeface="Calibri"/>
              </a:rPr>
              <a:t>ı</a:t>
            </a:r>
            <a:r>
              <a:rPr lang="en-US" sz="2000" b="1" u="none" strike="noStrike">
                <a:solidFill>
                  <a:srgbClr val="474747"/>
                </a:solidFill>
                <a:effectLst/>
                <a:uFillTx/>
                <a:latin typeface="Calibri"/>
              </a:rPr>
              <a:t>ta dayalı klinik karar destek sistemi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68" name="TextBox 8"/>
          <p:cNvSpPr/>
          <p:nvPr/>
        </p:nvSpPr>
        <p:spPr>
          <a:xfrm>
            <a:off x="3219840" y="1593000"/>
            <a:ext cx="2704320" cy="28886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noAutofit/>
          </a:bodyPr>
          <a:p>
            <a:pPr algn="ctr" defTabSz="457200">
              <a:lnSpc>
                <a:spcPct val="100000"/>
              </a:lnSpc>
              <a:tabLst>
                <a:tab pos="0" algn="l"/>
              </a:tabLst>
            </a:pPr>
            <a:r>
              <a:rPr lang="en-US" sz="3600" b="1" u="none" strike="noStrike">
                <a:solidFill>
                  <a:srgbClr val="009881"/>
                </a:solidFill>
                <a:effectLst/>
                <a:uFillTx/>
                <a:latin typeface="Calibri"/>
              </a:rPr>
              <a:t>9,700+</a:t>
            </a:r>
            <a:br>
              <a:rPr sz="5000"/>
            </a:br>
            <a:r>
              <a:rPr lang="en-US" sz="1400" b="0" u="none" strike="noStrike">
                <a:solidFill>
                  <a:srgbClr val="000000"/>
                </a:solidFill>
                <a:effectLst/>
                <a:uFillTx/>
                <a:latin typeface="Calibri"/>
              </a:rPr>
              <a:t>derecelendirilmiş öneriler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algn="ctr" defTabSz="457200">
              <a:lnSpc>
                <a:spcPct val="100000"/>
              </a:lnSpc>
              <a:tabLst>
                <a:tab pos="0" algn="l"/>
              </a:tabLst>
            </a:pPr>
            <a:endParaRPr lang="en-US" sz="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algn="ctr" defTabSz="457200">
              <a:lnSpc>
                <a:spcPct val="100000"/>
              </a:lnSpc>
              <a:tabLst>
                <a:tab pos="0" algn="l"/>
              </a:tabLst>
            </a:pPr>
            <a:r>
              <a:rPr lang="en-US" sz="3600" b="1" u="none" strike="noStrike">
                <a:solidFill>
                  <a:srgbClr val="009881"/>
                </a:solidFill>
                <a:effectLst/>
                <a:uFillTx/>
                <a:latin typeface="Calibri"/>
              </a:rPr>
              <a:t>12,300+</a:t>
            </a:r>
            <a:br>
              <a:rPr sz="3750"/>
            </a:br>
            <a:r>
              <a:rPr lang="en-US" sz="1400" b="0" u="none" strike="noStrike">
                <a:solidFill>
                  <a:srgbClr val="000000"/>
                </a:solidFill>
                <a:effectLst/>
                <a:uFillTx/>
                <a:latin typeface="Calibri"/>
              </a:rPr>
              <a:t>klinik konu başlığı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algn="ctr" defTabSz="457200">
              <a:lnSpc>
                <a:spcPct val="100000"/>
              </a:lnSpc>
              <a:tabLst>
                <a:tab pos="0" algn="l"/>
              </a:tabLst>
            </a:pPr>
            <a:endParaRPr lang="en-US" sz="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algn="ctr" defTabSz="457200">
              <a:lnSpc>
                <a:spcPct val="100000"/>
              </a:lnSpc>
              <a:tabLst>
                <a:tab pos="0" algn="l"/>
              </a:tabLst>
            </a:pPr>
            <a:r>
              <a:rPr lang="en-US" sz="3600" b="1" u="none" strike="noStrike">
                <a:solidFill>
                  <a:srgbClr val="009881"/>
                </a:solidFill>
                <a:effectLst/>
                <a:uFillTx/>
                <a:latin typeface="Calibri"/>
              </a:rPr>
              <a:t>1,500+</a:t>
            </a:r>
            <a:br>
              <a:rPr sz="3750"/>
            </a:br>
            <a:r>
              <a:rPr lang="en-US" sz="1400" b="0" u="none" strike="noStrike">
                <a:solidFill>
                  <a:srgbClr val="000000"/>
                </a:solidFill>
                <a:effectLst/>
                <a:uFillTx/>
                <a:latin typeface="Calibri"/>
              </a:rPr>
              <a:t>hasta eğitim materyalleri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69" name="TextBox 9"/>
          <p:cNvSpPr/>
          <p:nvPr/>
        </p:nvSpPr>
        <p:spPr>
          <a:xfrm>
            <a:off x="6031800" y="1964520"/>
            <a:ext cx="2704320" cy="21078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noAutofit/>
          </a:bodyPr>
          <a:p>
            <a:pPr algn="ctr" defTabSz="457200">
              <a:lnSpc>
                <a:spcPct val="100000"/>
              </a:lnSpc>
              <a:tabLst>
                <a:tab pos="0" algn="l"/>
              </a:tabLst>
            </a:pPr>
            <a:r>
              <a:rPr lang="en-US" sz="3600" b="1" u="none" strike="noStrike">
                <a:solidFill>
                  <a:srgbClr val="009881"/>
                </a:solidFill>
                <a:effectLst/>
                <a:uFillTx/>
                <a:latin typeface="Calibri"/>
              </a:rPr>
              <a:t>420+</a:t>
            </a:r>
            <a:br>
              <a:rPr sz="3600"/>
            </a:br>
            <a:r>
              <a:rPr lang="en-US" sz="1400" b="0" u="none" strike="noStrike">
                <a:solidFill>
                  <a:srgbClr val="000000"/>
                </a:solidFill>
                <a:effectLst/>
                <a:uFillTx/>
                <a:latin typeface="Calibri"/>
              </a:rPr>
              <a:t>içerik güncellemesi için incelenen dergiler 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algn="ctr" defTabSz="457200">
              <a:lnSpc>
                <a:spcPct val="100000"/>
              </a:lnSpc>
              <a:tabLst>
                <a:tab pos="0" algn="l"/>
              </a:tabLst>
            </a:pP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algn="ctr" defTabSz="457200">
              <a:lnSpc>
                <a:spcPct val="100000"/>
              </a:lnSpc>
              <a:tabLst>
                <a:tab pos="0" algn="l"/>
              </a:tabLst>
            </a:pPr>
            <a:r>
              <a:rPr lang="en-US" sz="3600" b="1" u="none" strike="noStrike">
                <a:solidFill>
                  <a:srgbClr val="009881"/>
                </a:solidFill>
                <a:effectLst/>
                <a:uFillTx/>
                <a:latin typeface="Calibri"/>
              </a:rPr>
              <a:t>530,600+</a:t>
            </a:r>
            <a:br>
              <a:rPr sz="5000"/>
            </a:br>
            <a:r>
              <a:rPr lang="en-US" sz="1400" b="0" u="none" strike="noStrike">
                <a:solidFill>
                  <a:srgbClr val="000000"/>
                </a:solidFill>
                <a:effectLst/>
                <a:uFillTx/>
                <a:latin typeface="Calibri"/>
              </a:rPr>
              <a:t>referans bilgisi</a:t>
            </a:r>
            <a:br>
              <a:rPr sz="2000"/>
            </a:b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algn="ctr" defTabSz="457200">
              <a:lnSpc>
                <a:spcPct val="100000"/>
              </a:lnSpc>
              <a:tabLst>
                <a:tab pos="0" algn="l"/>
              </a:tabLst>
            </a:pPr>
            <a:endParaRPr lang="en-US" sz="15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5470" name="Picture 2" descr="A picture containing building, window&#10;&#10;Description automatically generated"/>
          <p:cNvPicPr/>
          <p:nvPr/>
        </p:nvPicPr>
        <p:blipFill>
          <a:blip r:embed="rId1"/>
          <a:stretch/>
        </p:blipFill>
        <p:spPr>
          <a:xfrm>
            <a:off x="7848360" y="4694400"/>
            <a:ext cx="1040400" cy="363240"/>
          </a:xfrm>
          <a:prstGeom prst="rect">
            <a:avLst/>
          </a:prstGeom>
          <a:noFill/>
          <a:ln w="0">
            <a:noFill/>
          </a:ln>
        </p:spPr>
      </p:pic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1" name="Rectangle 11"/>
          <p:cNvSpPr/>
          <p:nvPr/>
        </p:nvSpPr>
        <p:spPr>
          <a:xfrm>
            <a:off x="6536160" y="1727280"/>
            <a:ext cx="2654640" cy="2171880"/>
          </a:xfrm>
          <a:prstGeom prst="rect">
            <a:avLst/>
          </a:prstGeom>
          <a:solidFill>
            <a:schemeClr val="accent1">
              <a:alpha val="1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numCol="1" spcCol="0" horzOverflow="overflow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472" name="PlaceHolder 1"/>
          <p:cNvSpPr>
            <a:spLocks noGrp="1"/>
          </p:cNvSpPr>
          <p:nvPr>
            <p:ph type="title"/>
          </p:nvPr>
        </p:nvSpPr>
        <p:spPr>
          <a:xfrm>
            <a:off x="419040" y="342360"/>
            <a:ext cx="8419680" cy="8564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p>
            <a:pPr indent="0" algn="l" defTabSz="457200">
              <a:lnSpc>
                <a:spcPct val="90000"/>
              </a:lnSpc>
              <a:buNone/>
            </a:pPr>
            <a:r>
              <a:rPr lang="en-US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UpToDate, gelişmiş hasta sonuçları ile ilişkilendirilmiş tek klinik karar destek sistemidir</a:t>
            </a:r>
            <a:endParaRPr lang="en-US" sz="28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  <p:sp>
        <p:nvSpPr>
          <p:cNvPr id="5473" name="Rectangle 8"/>
          <p:cNvSpPr/>
          <p:nvPr/>
        </p:nvSpPr>
        <p:spPr>
          <a:xfrm>
            <a:off x="410760" y="1453680"/>
            <a:ext cx="6116760" cy="10152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marL="15840" defTabSz="457200">
              <a:lnSpc>
                <a:spcPct val="100000"/>
              </a:lnSpc>
            </a:pPr>
            <a:r>
              <a:rPr lang="en-US" sz="2000" b="1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UpToDate, </a:t>
            </a: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üzerinde</a:t>
            </a:r>
            <a:r>
              <a:rPr lang="en-US" sz="2000" b="1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 </a:t>
            </a: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en çok çalışma yapılan klinik karar destek </a:t>
            </a:r>
            <a:r>
              <a:rPr lang="tr-TR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sistemidir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Calibri"/>
              </a:rPr>
              <a:t>. B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Calibri"/>
              </a:rPr>
              <a:t>ugüne kadar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Calibri"/>
              </a:rPr>
              <a:t> 100’den </a:t>
            </a:r>
            <a:r>
              <a:rPr lang="tr-TR" sz="2000" b="0" u="none" strike="noStrike">
                <a:solidFill>
                  <a:srgbClr val="000000"/>
                </a:solidFill>
                <a:effectLst/>
                <a:uFillTx/>
                <a:latin typeface="Calibri"/>
              </a:rPr>
              <a:t>fazla bağımsız çalışma yapılmıştır</a:t>
            </a:r>
            <a:r>
              <a:rPr lang="en-US" sz="2000" b="0" u="none" strike="noStrike">
                <a:solidFill>
                  <a:srgbClr val="000000"/>
                </a:solidFill>
                <a:effectLst/>
                <a:uFillTx/>
                <a:latin typeface="Calibri"/>
              </a:rPr>
              <a:t>. 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74" name="TextBox 9"/>
          <p:cNvSpPr/>
          <p:nvPr/>
        </p:nvSpPr>
        <p:spPr>
          <a:xfrm>
            <a:off x="825840" y="2674080"/>
            <a:ext cx="4975560" cy="18230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45720" rIns="45720" anchor="t">
            <a:spAutoFit/>
          </a:bodyPr>
          <a:p>
            <a:pPr marL="228600" indent="-201240" defTabSz="457200">
              <a:lnSpc>
                <a:spcPct val="100000"/>
              </a:lnSpc>
              <a:spcBef>
                <a:spcPts val="479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Daha fazla klinik sorunun daha hızlı cevaplanması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228600" indent="-201240" defTabSz="457200">
              <a:lnSpc>
                <a:spcPct val="100000"/>
              </a:lnSpc>
              <a:spcBef>
                <a:spcPts val="479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Klinik kararların değiştirilmesi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228600" indent="-201240" defTabSz="457200">
              <a:lnSpc>
                <a:spcPct val="100000"/>
              </a:lnSpc>
              <a:spcBef>
                <a:spcPts val="479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Teşhis hatalarının azaltılması  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228600" indent="-201240" defTabSz="457200">
              <a:lnSpc>
                <a:spcPct val="100000"/>
              </a:lnSpc>
              <a:spcBef>
                <a:spcPts val="479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Tıbbi sonuçların iyileştirilmesini sağlar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75" name="Rectangle 10"/>
          <p:cNvSpPr/>
          <p:nvPr/>
        </p:nvSpPr>
        <p:spPr>
          <a:xfrm>
            <a:off x="6679440" y="1727280"/>
            <a:ext cx="2464200" cy="2171880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numCol="1" spcCol="0" horzOverflow="overflow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grpSp>
        <p:nvGrpSpPr>
          <p:cNvPr id="5476" name="Group 5"/>
          <p:cNvGrpSpPr/>
          <p:nvPr/>
        </p:nvGrpSpPr>
        <p:grpSpPr>
          <a:xfrm>
            <a:off x="6519240" y="1874160"/>
            <a:ext cx="2654640" cy="1519200"/>
            <a:chOff x="6519240" y="1874160"/>
            <a:chExt cx="2654640" cy="1519200"/>
          </a:xfrm>
        </p:grpSpPr>
        <p:sp>
          <p:nvSpPr>
            <p:cNvPr id="5477" name="Rectangle 3"/>
            <p:cNvSpPr/>
            <p:nvPr/>
          </p:nvSpPr>
          <p:spPr>
            <a:xfrm>
              <a:off x="6519240" y="1874160"/>
              <a:ext cx="2654640" cy="1190520"/>
            </a:xfrm>
            <a:prstGeom prst="rect">
              <a:avLst/>
            </a:pr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lIns="72360" tIns="36360" rIns="72360" bIns="36360" anchor="t">
              <a:spAutoFit/>
            </a:bodyPr>
            <a:p>
              <a:pPr algn="ctr" defTabSz="914400">
                <a:lnSpc>
                  <a:spcPct val="150000"/>
                </a:lnSpc>
                <a:tabLst>
                  <a:tab pos="0" algn="l"/>
                </a:tabLst>
              </a:pPr>
              <a:r>
                <a:rPr lang="en-US" sz="5400" b="1" u="none" strike="noStrike">
                  <a:solidFill>
                    <a:schemeClr val="accent3"/>
                  </a:solidFill>
                  <a:effectLst/>
                  <a:uFillTx/>
                  <a:latin typeface="Calibri"/>
                </a:rPr>
                <a:t>100’</a:t>
              </a:r>
              <a:r>
                <a:rPr lang="en-US" sz="2400" b="1" u="none" strike="noStrike">
                  <a:solidFill>
                    <a:schemeClr val="accent3"/>
                  </a:solidFill>
                  <a:effectLst/>
                  <a:uFillTx/>
                  <a:latin typeface="Calibri"/>
                </a:rPr>
                <a:t>den</a:t>
              </a:r>
              <a:r>
                <a:rPr lang="en-US" sz="2400" b="0" i="1" u="none" strike="noStrike">
                  <a:solidFill>
                    <a:schemeClr val="accent1">
                      <a:lumMod val="20000"/>
                      <a:lumOff val="80000"/>
                    </a:schemeClr>
                  </a:solidFill>
                  <a:effectLst/>
                  <a:uFillTx/>
                  <a:latin typeface="Calibri"/>
                </a:rPr>
                <a:t> fazla </a:t>
              </a:r>
              <a:endParaRPr lang="en-US" sz="2400" b="0" u="none" strike="noStrike">
                <a:solidFill>
                  <a:srgbClr val="000000"/>
                </a:solidFill>
                <a:effectLst/>
                <a:uFillTx/>
                <a:latin typeface="Arial"/>
              </a:endParaRPr>
            </a:p>
          </p:txBody>
        </p:sp>
        <p:sp>
          <p:nvSpPr>
            <p:cNvPr id="5478" name="Rectangle 3"/>
            <p:cNvSpPr/>
            <p:nvPr/>
          </p:nvSpPr>
          <p:spPr>
            <a:xfrm>
              <a:off x="6709680" y="2823840"/>
              <a:ext cx="2464200" cy="569520"/>
            </a:xfrm>
            <a:prstGeom prst="rect">
              <a:avLst/>
            </a:pr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numCol="1" spcCol="0" lIns="72360" tIns="36360" rIns="72360" bIns="36360" anchor="t">
              <a:spAutoFit/>
            </a:bodyPr>
            <a:p>
              <a:pPr algn="ctr" defTabSz="914400">
                <a:lnSpc>
                  <a:spcPct val="150000"/>
                </a:lnSpc>
                <a:tabLst>
                  <a:tab pos="0" algn="l"/>
                </a:tabLst>
              </a:pPr>
              <a:r>
                <a:rPr lang="en-US" sz="2400" b="0" i="1" u="none" strike="noStrike">
                  <a:solidFill>
                    <a:schemeClr val="accent1">
                      <a:lumMod val="20000"/>
                      <a:lumOff val="80000"/>
                    </a:schemeClr>
                  </a:solidFill>
                  <a:effectLst/>
                  <a:uFillTx/>
                  <a:latin typeface="Calibri"/>
                </a:rPr>
                <a:t>çalışma</a:t>
              </a:r>
              <a:endParaRPr lang="en-US" sz="2400" b="0" u="none" strike="noStrike">
                <a:solidFill>
                  <a:srgbClr val="000000"/>
                </a:solidFill>
                <a:effectLst/>
                <a:uFillTx/>
                <a:latin typeface="Arial"/>
              </a:endParaRPr>
            </a:p>
          </p:txBody>
        </p:sp>
      </p:grpSp>
      <p:pic>
        <p:nvPicPr>
          <p:cNvPr id="5479" name="Picture 12" descr="A picture containing building, window&#10;&#10;Description automatically generated"/>
          <p:cNvPicPr/>
          <p:nvPr/>
        </p:nvPicPr>
        <p:blipFill>
          <a:blip r:embed="rId1"/>
          <a:stretch/>
        </p:blipFill>
        <p:spPr>
          <a:xfrm>
            <a:off x="7848360" y="4694400"/>
            <a:ext cx="1040400" cy="363240"/>
          </a:xfrm>
          <a:prstGeom prst="rect">
            <a:avLst/>
          </a:prstGeom>
          <a:noFill/>
          <a:ln w="0">
            <a:noFill/>
          </a:ln>
        </p:spPr>
      </p:pic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80" name="Picture 5"/>
          <p:cNvPicPr/>
          <p:nvPr/>
        </p:nvPicPr>
        <p:blipFill>
          <a:blip r:embed="rId1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saturation sat="90000"/>
                    </a14:imgEffect>
                  </a14:imgLayer>
                </a14:imgProps>
              </a:ext>
            </a:extLst>
          </a:blip>
          <a:srcRect l="0" t="0" r="-28081" b="0"/>
          <a:stretch/>
        </p:blipFill>
        <p:spPr>
          <a:xfrm>
            <a:off x="0" y="736920"/>
            <a:ext cx="7970040" cy="38761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81" name="Rectangle 6"/>
          <p:cNvSpPr/>
          <p:nvPr/>
        </p:nvSpPr>
        <p:spPr>
          <a:xfrm>
            <a:off x="5380200" y="736920"/>
            <a:ext cx="3763440" cy="3876120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grpSp>
        <p:nvGrpSpPr>
          <p:cNvPr id="5482" name="Group 17"/>
          <p:cNvGrpSpPr/>
          <p:nvPr/>
        </p:nvGrpSpPr>
        <p:grpSpPr>
          <a:xfrm>
            <a:off x="5576760" y="950040"/>
            <a:ext cx="3370680" cy="2900520"/>
            <a:chOff x="5576760" y="950040"/>
            <a:chExt cx="3370680" cy="2900520"/>
          </a:xfrm>
        </p:grpSpPr>
        <p:sp>
          <p:nvSpPr>
            <p:cNvPr id="5483" name="Text Placeholder 5"/>
            <p:cNvSpPr/>
            <p:nvPr/>
          </p:nvSpPr>
          <p:spPr>
            <a:xfrm>
              <a:off x="5576760" y="950040"/>
              <a:ext cx="3200040" cy="1425960"/>
            </a:xfrm>
            <a:prstGeom prst="rect">
              <a:avLst/>
            </a:pr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45720" rIns="45720" anchor="ctr">
              <a:spAutoFit/>
            </a:bodyPr>
            <a:p>
              <a:pPr marL="31680" defTabSz="457200">
                <a:lnSpc>
                  <a:spcPct val="90000"/>
                </a:lnSpc>
                <a:spcBef>
                  <a:spcPts val="281"/>
                </a:spcBef>
                <a:tabLst>
                  <a:tab pos="0" algn="l"/>
                </a:tabLst>
              </a:pPr>
              <a:r>
                <a:rPr lang="en-US" sz="1400" b="0" u="none" strike="noStrike">
                  <a:solidFill>
                    <a:schemeClr val="lt2"/>
                  </a:solidFill>
                  <a:effectLst/>
                  <a:uFillTx/>
                  <a:latin typeface="Calibri"/>
                </a:rPr>
                <a:t>Hekimler günde yaklaşık</a:t>
              </a:r>
              <a:endParaRPr lang="en-US" sz="1400" b="0" u="none" strike="noStrike">
                <a:solidFill>
                  <a:srgbClr val="000000"/>
                </a:solidFill>
                <a:effectLst/>
                <a:uFillTx/>
                <a:latin typeface="Arial"/>
              </a:endParaRPr>
            </a:p>
            <a:p>
              <a:pPr marL="31680" defTabSz="457200">
                <a:lnSpc>
                  <a:spcPct val="90000"/>
                </a:lnSpc>
                <a:spcBef>
                  <a:spcPts val="799"/>
                </a:spcBef>
                <a:tabLst>
                  <a:tab pos="0" algn="l"/>
                </a:tabLst>
              </a:pPr>
              <a:r>
                <a:rPr lang="en-US" sz="1400" b="0" u="none" strike="noStrike">
                  <a:solidFill>
                    <a:schemeClr val="lt2"/>
                  </a:solidFill>
                  <a:effectLst/>
                  <a:uFillTx/>
                  <a:latin typeface="Calibri"/>
                </a:rPr>
                <a:t>15-20 klinik soru ile karşılaşır ama bu soruların </a:t>
              </a:r>
              <a:br>
                <a:rPr sz="1400"/>
              </a:br>
              <a:r>
                <a:rPr lang="en-US" sz="4000" b="1" u="none" strike="noStrike">
                  <a:solidFill>
                    <a:schemeClr val="lt2"/>
                  </a:solidFill>
                  <a:effectLst/>
                  <a:uFillTx/>
                  <a:latin typeface="Calibri"/>
                </a:rPr>
                <a:t>60%</a:t>
              </a:r>
              <a:r>
                <a:rPr lang="tr-TR" sz="4000" b="1" u="none" strike="noStrike">
                  <a:solidFill>
                    <a:schemeClr val="lt2"/>
                  </a:solidFill>
                  <a:effectLst/>
                  <a:uFillTx/>
                  <a:latin typeface="Calibri"/>
                </a:rPr>
                <a:t>’ı</a:t>
              </a:r>
              <a:endParaRPr lang="en-US" sz="4000" b="0" u="none" strike="noStrike">
                <a:solidFill>
                  <a:srgbClr val="000000"/>
                </a:solidFill>
                <a:effectLst/>
                <a:uFillTx/>
                <a:latin typeface="Arial"/>
              </a:endParaRPr>
            </a:p>
            <a:p>
              <a:pPr marL="31680" defTabSz="457200">
                <a:lnSpc>
                  <a:spcPct val="40000"/>
                </a:lnSpc>
                <a:spcBef>
                  <a:spcPts val="281"/>
                </a:spcBef>
                <a:tabLst>
                  <a:tab pos="0" algn="l"/>
                </a:tabLst>
              </a:pPr>
              <a:r>
                <a:rPr lang="tr-TR" sz="1400" b="0" u="none" strike="noStrike">
                  <a:solidFill>
                    <a:schemeClr val="lt2"/>
                  </a:solidFill>
                  <a:effectLst/>
                  <a:uFillTx/>
                  <a:latin typeface="Calibri"/>
                </a:rPr>
                <a:t>Cevap</a:t>
              </a:r>
              <a:r>
                <a:rPr lang="en-US" sz="1400" b="0" u="none" strike="noStrike">
                  <a:solidFill>
                    <a:schemeClr val="lt2"/>
                  </a:solidFill>
                  <a:effectLst/>
                  <a:uFillTx/>
                  <a:latin typeface="Calibri"/>
                </a:rPr>
                <a:t>sız kalmaktadır.</a:t>
              </a:r>
              <a:endParaRPr lang="en-US" sz="1400" b="0" u="none" strike="noStrike">
                <a:solidFill>
                  <a:srgbClr val="000000"/>
                </a:solidFill>
                <a:effectLst/>
                <a:uFillTx/>
                <a:latin typeface="Arial"/>
              </a:endParaRPr>
            </a:p>
          </p:txBody>
        </p:sp>
        <p:sp>
          <p:nvSpPr>
            <p:cNvPr id="5484" name="TextBox 10"/>
            <p:cNvSpPr/>
            <p:nvPr/>
          </p:nvSpPr>
          <p:spPr>
            <a:xfrm>
              <a:off x="5576760" y="2446200"/>
              <a:ext cx="3370680" cy="1404360"/>
            </a:xfrm>
            <a:prstGeom prst="rect">
              <a:avLst/>
            </a:pr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lIns="45720" rIns="45720" anchor="ctr">
              <a:spAutoFit/>
            </a:bodyPr>
            <a:p>
              <a:pPr marL="27360" defTabSz="457200">
                <a:lnSpc>
                  <a:spcPct val="90000"/>
                </a:lnSpc>
              </a:pPr>
              <a:r>
                <a:rPr lang="en-US" sz="1400" b="0" u="none" strike="noStrike">
                  <a:solidFill>
                    <a:schemeClr val="lt2"/>
                  </a:solidFill>
                  <a:effectLst/>
                  <a:uFillTx/>
                  <a:latin typeface="Calibri"/>
                </a:rPr>
                <a:t>Cevaplanmamış klinik soruların tedavi sırasında cevaplanması,</a:t>
              </a:r>
              <a:br>
                <a:rPr sz="1400"/>
              </a:br>
              <a:r>
                <a:rPr lang="en-US" sz="4000" b="1" u="none" strike="noStrike">
                  <a:solidFill>
                    <a:schemeClr val="lt2"/>
                  </a:solidFill>
                  <a:effectLst/>
                  <a:uFillTx/>
                  <a:latin typeface="Calibri"/>
                </a:rPr>
                <a:t>5 – 8</a:t>
              </a:r>
              <a:endParaRPr lang="en-US" sz="4000" b="0" u="none" strike="noStrike">
                <a:solidFill>
                  <a:srgbClr val="000000"/>
                </a:solidFill>
                <a:effectLst/>
                <a:uFillTx/>
                <a:latin typeface="Arial"/>
              </a:endParaRPr>
            </a:p>
            <a:p>
              <a:pPr marL="27360" defTabSz="457200">
                <a:lnSpc>
                  <a:spcPct val="40000"/>
                </a:lnSpc>
              </a:pPr>
              <a:r>
                <a:rPr lang="en-US" sz="1400" b="0" u="none" strike="noStrike">
                  <a:solidFill>
                    <a:schemeClr val="lt2"/>
                  </a:solidFill>
                  <a:effectLst/>
                  <a:uFillTx/>
                  <a:latin typeface="Calibri"/>
                </a:rPr>
                <a:t>Hastanın tedavi kararını</a:t>
              </a:r>
              <a:endParaRPr lang="en-US" sz="1400" b="0" u="none" strike="noStrike">
                <a:solidFill>
                  <a:srgbClr val="000000"/>
                </a:solidFill>
                <a:effectLst/>
                <a:uFillTx/>
                <a:latin typeface="Arial"/>
              </a:endParaRPr>
            </a:p>
            <a:p>
              <a:pPr marL="27360" defTabSz="457200">
                <a:lnSpc>
                  <a:spcPct val="40000"/>
                </a:lnSpc>
              </a:pPr>
              <a:endParaRPr lang="en-US" sz="1400" b="0" u="none" strike="noStrike">
                <a:solidFill>
                  <a:srgbClr val="000000"/>
                </a:solidFill>
                <a:effectLst/>
                <a:uFillTx/>
                <a:latin typeface="Arial"/>
              </a:endParaRPr>
            </a:p>
            <a:p>
              <a:pPr marL="27360" defTabSz="457200">
                <a:lnSpc>
                  <a:spcPct val="40000"/>
                </a:lnSpc>
              </a:pPr>
              <a:endParaRPr lang="en-US" sz="1400" b="0" u="none" strike="noStrike">
                <a:solidFill>
                  <a:srgbClr val="000000"/>
                </a:solidFill>
                <a:effectLst/>
                <a:uFillTx/>
                <a:latin typeface="Arial"/>
              </a:endParaRPr>
            </a:p>
            <a:p>
              <a:pPr marL="27360" defTabSz="457200">
                <a:lnSpc>
                  <a:spcPct val="40000"/>
                </a:lnSpc>
              </a:pPr>
              <a:r>
                <a:rPr lang="en-US" sz="1400" b="0" u="none" strike="noStrike">
                  <a:solidFill>
                    <a:schemeClr val="lt2"/>
                  </a:solidFill>
                  <a:effectLst/>
                  <a:uFillTx/>
                  <a:latin typeface="Calibri"/>
                </a:rPr>
                <a:t>değiştirmektedir.</a:t>
              </a:r>
              <a:endParaRPr lang="en-US" sz="1400" b="0" u="none" strike="noStrike">
                <a:solidFill>
                  <a:srgbClr val="000000"/>
                </a:solidFill>
                <a:effectLst/>
                <a:uFillTx/>
                <a:latin typeface="Arial"/>
              </a:endParaRPr>
            </a:p>
          </p:txBody>
        </p:sp>
      </p:grpSp>
      <p:sp>
        <p:nvSpPr>
          <p:cNvPr id="5485" name="Text Box 4"/>
          <p:cNvSpPr/>
          <p:nvPr/>
        </p:nvSpPr>
        <p:spPr>
          <a:xfrm>
            <a:off x="5449320" y="3918960"/>
            <a:ext cx="3625200" cy="846000"/>
          </a:xfrm>
          <a:prstGeom prst="rect">
            <a:avLst/>
          </a:prstGeom>
          <a:noFill/>
          <a:ln w="9525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defTabSz="457200">
              <a:lnSpc>
                <a:spcPct val="100000"/>
              </a:lnSpc>
            </a:pPr>
            <a:r>
              <a:rPr lang="en-US" sz="700" b="1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Source: </a:t>
            </a:r>
            <a:r>
              <a:rPr lang="en-US" sz="700" b="0" u="sng" strike="noStrike">
                <a:solidFill>
                  <a:schemeClr val="lt1"/>
                </a:solidFill>
                <a:effectLst/>
                <a:uFillTx/>
                <a:latin typeface="Calibri"/>
                <a:hlinkClick r:id="rId3"/>
              </a:rPr>
              <a:t>Covell, DG. Ann Intern Med 1985; 103:596</a:t>
            </a:r>
            <a:r>
              <a:rPr lang="en-US" sz="7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; </a:t>
            </a:r>
            <a:endParaRPr lang="en-US" sz="7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defTabSz="457200">
              <a:lnSpc>
                <a:spcPct val="100000"/>
              </a:lnSpc>
            </a:pPr>
            <a:r>
              <a:rPr lang="en-US" sz="700" b="0" u="sng" strike="noStrike">
                <a:solidFill>
                  <a:schemeClr val="lt1"/>
                </a:solidFill>
                <a:effectLst/>
                <a:uFillTx/>
                <a:latin typeface="Calibri"/>
                <a:hlinkClick r:id="rId4"/>
              </a:rPr>
              <a:t>Green, ML. AM J Med 2000; 109:218; </a:t>
            </a:r>
            <a:endParaRPr lang="en-US" sz="7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defTabSz="457200">
              <a:lnSpc>
                <a:spcPct val="100000"/>
              </a:lnSpc>
            </a:pPr>
            <a:r>
              <a:rPr lang="en-US" sz="700" b="0" u="sng" strike="noStrike">
                <a:solidFill>
                  <a:schemeClr val="lt1"/>
                </a:solidFill>
                <a:effectLst/>
                <a:uFillTx/>
                <a:latin typeface="Calibri"/>
                <a:hlinkClick r:id="rId5"/>
              </a:rPr>
              <a:t>Ely, JW. J Am Med Inform Assoc 2005; 12:217</a:t>
            </a:r>
            <a:r>
              <a:rPr lang="en-US" sz="7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; </a:t>
            </a:r>
            <a:endParaRPr lang="en-US" sz="7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defTabSz="457200">
              <a:lnSpc>
                <a:spcPct val="100000"/>
              </a:lnSpc>
            </a:pPr>
            <a:r>
              <a:rPr lang="en-US" sz="700" b="0" u="sng" strike="noStrike">
                <a:solidFill>
                  <a:schemeClr val="lt1"/>
                </a:solidFill>
                <a:effectLst/>
                <a:uFillTx/>
                <a:latin typeface="Calibri"/>
                <a:hlinkClick r:id="rId6"/>
              </a:rPr>
              <a:t>Gorman, PN. Med </a:t>
            </a:r>
            <a:r>
              <a:rPr lang="en-US" sz="700" b="0" u="sng" strike="noStrike">
                <a:solidFill>
                  <a:schemeClr val="lt1"/>
                </a:solidFill>
                <a:effectLst/>
                <a:uFillTx/>
                <a:latin typeface="Calibri"/>
                <a:hlinkClick r:id="rId7"/>
              </a:rPr>
              <a:t>Decis</a:t>
            </a:r>
            <a:r>
              <a:rPr lang="en-US" sz="700" b="0" u="sng" strike="noStrike">
                <a:solidFill>
                  <a:schemeClr val="lt1"/>
                </a:solidFill>
                <a:effectLst/>
                <a:uFillTx/>
                <a:latin typeface="Calibri"/>
                <a:hlinkClick r:id="rId8"/>
              </a:rPr>
              <a:t> Making 1995; 15:113., </a:t>
            </a:r>
            <a:endParaRPr lang="en-US" sz="7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defTabSz="457200">
              <a:lnSpc>
                <a:spcPct val="100000"/>
              </a:lnSpc>
            </a:pPr>
            <a:r>
              <a:rPr lang="en-US" sz="700" b="0" u="sng" strike="noStrike">
                <a:solidFill>
                  <a:schemeClr val="lt1"/>
                </a:solidFill>
                <a:effectLst/>
                <a:uFillTx/>
                <a:latin typeface="Calibri"/>
                <a:hlinkClick r:id="rId9"/>
              </a:rPr>
              <a:t>Ely, W. J Am Med Inform Assoc. 2007 Jul-Aug; 14(4): 407–414</a:t>
            </a:r>
            <a:r>
              <a:rPr lang="en-US" sz="7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 Osheroff, JA. Ann Intern Med 1991:575; </a:t>
            </a:r>
            <a:endParaRPr lang="en-US" sz="7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defTabSz="457200">
              <a:lnSpc>
                <a:spcPct val="100000"/>
              </a:lnSpc>
            </a:pPr>
            <a:endParaRPr lang="en-US" sz="7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5486" name="Picture 4" descr="A picture containing building, window&#10;&#10;Description automatically generated"/>
          <p:cNvPicPr/>
          <p:nvPr/>
        </p:nvPicPr>
        <p:blipFill>
          <a:blip r:embed="rId10"/>
          <a:stretch/>
        </p:blipFill>
        <p:spPr>
          <a:xfrm>
            <a:off x="7848360" y="4694400"/>
            <a:ext cx="1040400" cy="3632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87" name="PlaceHolder 1"/>
          <p:cNvSpPr>
            <a:spLocks noGrp="1"/>
          </p:cNvSpPr>
          <p:nvPr>
            <p:ph type="title"/>
          </p:nvPr>
        </p:nvSpPr>
        <p:spPr>
          <a:xfrm>
            <a:off x="241560" y="82080"/>
            <a:ext cx="8419680" cy="8564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p>
            <a:pPr indent="0" algn="l" defTabSz="457200">
              <a:lnSpc>
                <a:spcPct val="90000"/>
              </a:lnSpc>
              <a:buNone/>
            </a:pPr>
            <a:r>
              <a:rPr lang="en-US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Klinik soruların çoğu cevapsız kalmaktadır</a:t>
            </a:r>
            <a:endParaRPr lang="en-US" sz="28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88" name="Picture 5"/>
          <p:cNvPicPr/>
          <p:nvPr/>
        </p:nvPicPr>
        <p:blipFill>
          <a:blip r:embed="rId1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brightnessContrast contrast="25000"/>
                    </a14:imgEffect>
                  </a14:imgLayer>
                </a14:imgProps>
              </a:ext>
            </a:extLst>
          </a:blip>
          <a:stretch/>
        </p:blipFill>
        <p:spPr>
          <a:xfrm flipH="1">
            <a:off x="1760760" y="1050840"/>
            <a:ext cx="7383240" cy="35546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89" name="Rectangle 10"/>
          <p:cNvSpPr/>
          <p:nvPr/>
        </p:nvSpPr>
        <p:spPr>
          <a:xfrm rot="5400000">
            <a:off x="973800" y="907200"/>
            <a:ext cx="2724480" cy="4671720"/>
          </a:xfrm>
          <a:prstGeom prst="rect">
            <a:avLst/>
          </a:prstGeom>
          <a:solidFill>
            <a:schemeClr val="accent1">
              <a:alpha val="82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490" name="TextBox 6"/>
          <p:cNvSpPr/>
          <p:nvPr/>
        </p:nvSpPr>
        <p:spPr>
          <a:xfrm>
            <a:off x="130320" y="4320720"/>
            <a:ext cx="3944520" cy="21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tIns="0" rIns="0" bIns="0" anchor="t">
            <a:spAutoFit/>
          </a:bodyPr>
          <a:p>
            <a:pPr defTabSz="457200">
              <a:lnSpc>
                <a:spcPct val="100000"/>
              </a:lnSpc>
            </a:pPr>
            <a:r>
              <a:rPr lang="en-US" sz="700" b="1" u="sng" strike="noStrike">
                <a:solidFill>
                  <a:schemeClr val="lt1"/>
                </a:solidFill>
                <a:effectLst/>
                <a:uFillTx/>
                <a:latin typeface="Calibri"/>
                <a:hlinkClick r:id="rId3"/>
              </a:rPr>
              <a:t>Source: </a:t>
            </a:r>
            <a:r>
              <a:rPr lang="en-US" sz="700" b="0" u="sng" strike="noStrike">
                <a:solidFill>
                  <a:schemeClr val="lt1"/>
                </a:solidFill>
                <a:effectLst/>
                <a:uFillTx/>
                <a:latin typeface="Calibri"/>
                <a:hlinkClick r:id="rId4"/>
              </a:rPr>
              <a:t>Phua, J, See, KC, Khalizah, HJ, et al, Utility of the electronic information resource UpToDate for clinical decision-making at bedside rounds. Singapore Med J 2012; 53:116.</a:t>
            </a:r>
            <a:endParaRPr lang="en-US" sz="7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91" name="TextBox 7"/>
          <p:cNvSpPr/>
          <p:nvPr/>
        </p:nvSpPr>
        <p:spPr>
          <a:xfrm>
            <a:off x="324000" y="1925280"/>
            <a:ext cx="3944520" cy="645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45720" rIns="45720" anchor="t">
            <a:spAutoFit/>
          </a:bodyPr>
          <a:p>
            <a:pPr marL="27360" defTabSz="457200">
              <a:lnSpc>
                <a:spcPct val="90000"/>
              </a:lnSpc>
              <a:spcBef>
                <a:spcPts val="479"/>
              </a:spcBef>
            </a:pPr>
            <a:r>
              <a:rPr lang="en-US" sz="2000" b="0" u="none" strike="noStrike">
                <a:solidFill>
                  <a:schemeClr val="lt2"/>
                </a:solidFill>
                <a:effectLst/>
                <a:uFillTx/>
                <a:latin typeface="Calibri"/>
              </a:rPr>
              <a:t>Klinisyenler, UpToDate® kullanırken hasta tedavi kararlarını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92" name="Rectangle 16"/>
          <p:cNvSpPr/>
          <p:nvPr/>
        </p:nvSpPr>
        <p:spPr>
          <a:xfrm>
            <a:off x="370800" y="2453400"/>
            <a:ext cx="3001320" cy="17974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90000" tIns="45000" rIns="90000" bIns="45000" anchor="t" anchorCtr="1">
            <a:spAutoFit/>
          </a:bodyPr>
          <a:p>
            <a:pPr marL="27360" algn="r" defTabSz="457200">
              <a:lnSpc>
                <a:spcPct val="100000"/>
              </a:lnSpc>
              <a:spcBef>
                <a:spcPts val="479"/>
              </a:spcBef>
            </a:pPr>
            <a:r>
              <a:rPr lang="en-US" sz="8800" b="1" u="none" strike="noStrike">
                <a:solidFill>
                  <a:schemeClr val="lt2"/>
                </a:solidFill>
                <a:effectLst/>
                <a:uFillTx/>
                <a:latin typeface="Calibri"/>
              </a:rPr>
              <a:t>37</a:t>
            </a:r>
            <a:r>
              <a:rPr lang="en-US" sz="8800" b="1" u="none" strike="noStrike" baseline="30000">
                <a:solidFill>
                  <a:schemeClr val="lt2"/>
                </a:solidFill>
                <a:effectLst/>
                <a:uFillTx/>
                <a:latin typeface="Calibri"/>
              </a:rPr>
              <a:t>%</a:t>
            </a:r>
            <a:endParaRPr lang="en-US" sz="8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27360" algn="r" defTabSz="457200">
              <a:lnSpc>
                <a:spcPct val="100000"/>
              </a:lnSpc>
              <a:spcBef>
                <a:spcPts val="479"/>
              </a:spcBef>
            </a:pPr>
            <a:r>
              <a:rPr lang="en-US" sz="2400" b="0" u="none" strike="noStrike" baseline="30000">
                <a:solidFill>
                  <a:schemeClr val="lt2"/>
                </a:solidFill>
                <a:effectLst/>
                <a:uFillTx/>
                <a:latin typeface="Calibri"/>
              </a:rPr>
              <a:t>oranında değiştir</a:t>
            </a:r>
            <a:r>
              <a:rPr lang="tr-TR" sz="2400" b="0" u="none" strike="noStrike" baseline="30000">
                <a:solidFill>
                  <a:schemeClr val="lt2"/>
                </a:solidFill>
                <a:effectLst/>
                <a:uFillTx/>
                <a:latin typeface="Calibri"/>
              </a:rPr>
              <a:t>ebil</a:t>
            </a:r>
            <a:r>
              <a:rPr lang="en-US" sz="2400" b="0" u="none" strike="noStrike" baseline="30000">
                <a:solidFill>
                  <a:schemeClr val="lt2"/>
                </a:solidFill>
                <a:effectLst/>
                <a:uFillTx/>
                <a:latin typeface="Calibri"/>
              </a:rPr>
              <a:t>mektedir</a:t>
            </a:r>
            <a:r>
              <a:rPr lang="tr-TR" sz="2400" b="0" u="none" strike="noStrike" baseline="30000">
                <a:solidFill>
                  <a:schemeClr val="lt2"/>
                </a:solidFill>
                <a:effectLst/>
                <a:uFillTx/>
                <a:latin typeface="Calibri"/>
              </a:rPr>
              <a:t>ler</a:t>
            </a:r>
            <a:r>
              <a:rPr lang="en-US" sz="2800" b="1" u="none" strike="noStrike" baseline="30000">
                <a:solidFill>
                  <a:schemeClr val="lt2"/>
                </a:solidFill>
                <a:effectLst/>
                <a:uFillTx/>
                <a:latin typeface="Calibri"/>
              </a:rPr>
              <a:t>  </a:t>
            </a:r>
            <a:endParaRPr lang="en-US" sz="2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5493" name="Picture 4" descr="A picture containing building, window&#10;&#10;Description automatically generated"/>
          <p:cNvPicPr/>
          <p:nvPr/>
        </p:nvPicPr>
        <p:blipFill>
          <a:blip r:embed="rId5"/>
          <a:stretch/>
        </p:blipFill>
        <p:spPr>
          <a:xfrm>
            <a:off x="7848360" y="4694400"/>
            <a:ext cx="1040400" cy="3632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94" name="PlaceHolder 1"/>
          <p:cNvSpPr>
            <a:spLocks noGrp="1"/>
          </p:cNvSpPr>
          <p:nvPr>
            <p:ph type="title"/>
          </p:nvPr>
        </p:nvSpPr>
        <p:spPr>
          <a:xfrm>
            <a:off x="324000" y="371520"/>
            <a:ext cx="8419680" cy="8564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p>
            <a:pPr indent="0" algn="l" defTabSz="457200">
              <a:lnSpc>
                <a:spcPct val="90000"/>
              </a:lnSpc>
              <a:buNone/>
            </a:pPr>
            <a:r>
              <a:rPr lang="en-US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UpToDate Klinik Kararları Etkilemektedir </a:t>
            </a:r>
            <a:br>
              <a:rPr sz="2800"/>
            </a:br>
            <a:r>
              <a:rPr lang="en-US" sz="2400" b="0" i="1" u="none" strike="noStrike">
                <a:solidFill>
                  <a:schemeClr val="accent1"/>
                </a:solidFill>
                <a:effectLst/>
                <a:uFillTx/>
                <a:latin typeface="Calibri"/>
                <a:ea typeface="MS Mincho"/>
              </a:rPr>
              <a:t>Singapore National University H</a:t>
            </a:r>
            <a:r>
              <a:rPr lang="tr-TR" sz="2400" b="0" i="1" u="none" strike="noStrike">
                <a:solidFill>
                  <a:schemeClr val="accent1"/>
                </a:solidFill>
                <a:effectLst/>
                <a:uFillTx/>
                <a:latin typeface="Calibri"/>
                <a:ea typeface="MS Mincho"/>
              </a:rPr>
              <a:t>ospital </a:t>
            </a:r>
            <a:r>
              <a:rPr lang="en-US" sz="2400" b="0" i="1" u="none" strike="noStrike">
                <a:solidFill>
                  <a:schemeClr val="accent1"/>
                </a:solidFill>
                <a:effectLst/>
                <a:uFillTx/>
                <a:latin typeface="Calibri"/>
                <a:ea typeface="MS Mincho"/>
              </a:rPr>
              <a:t>Çalışması</a:t>
            </a:r>
            <a:br>
              <a:rPr sz="2800"/>
            </a:br>
            <a:endParaRPr lang="en-US" sz="24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6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95" name="Main graphic"/>
          <p:cNvPicPr/>
          <p:nvPr/>
        </p:nvPicPr>
        <p:blipFill>
          <a:blip r:embed="rId1"/>
          <a:stretch/>
        </p:blipFill>
        <p:spPr>
          <a:xfrm>
            <a:off x="745560" y="1221840"/>
            <a:ext cx="3927240" cy="316908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496" name="TextBox 8"/>
          <p:cNvSpPr/>
          <p:nvPr/>
        </p:nvSpPr>
        <p:spPr>
          <a:xfrm>
            <a:off x="4891320" y="4131360"/>
            <a:ext cx="3927240" cy="4813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defTabSz="457200">
              <a:lnSpc>
                <a:spcPct val="107000"/>
              </a:lnSpc>
              <a:spcAft>
                <a:spcPts val="799"/>
              </a:spcAft>
            </a:pPr>
            <a:r>
              <a:rPr lang="en-US" sz="800" b="0" u="sng" strike="noStrike">
                <a:solidFill>
                  <a:srgbClr val="474747"/>
                </a:solidFill>
                <a:effectLst/>
                <a:uFillTx/>
                <a:latin typeface="Calibri"/>
                <a:ea typeface="Calibri"/>
                <a:hlinkClick r:id="rId2"/>
              </a:rPr>
              <a:t>Addison J, Whitcombe J, Glover SW. How doctors make use of online, point-of-care clinical decision support systems: a case study of UpToDate. Health Information &amp; Libraries Journal, 2012 30, pp. 13–22</a:t>
            </a:r>
            <a:endParaRPr lang="en-US" sz="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97" name="TextBox 10"/>
          <p:cNvSpPr/>
          <p:nvPr/>
        </p:nvSpPr>
        <p:spPr>
          <a:xfrm>
            <a:off x="4891320" y="1991160"/>
            <a:ext cx="4571640" cy="16308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marL="285840" indent="-285840" defTabSz="457200">
              <a:lnSpc>
                <a:spcPct val="100000"/>
              </a:lnSpc>
              <a:spcBef>
                <a:spcPts val="601"/>
              </a:spcBef>
              <a:buClr>
                <a:srgbClr val="007AC3"/>
              </a:buClr>
              <a:buFont typeface="Arial"/>
              <a:buChar char="•"/>
            </a:pPr>
            <a:r>
              <a:rPr lang="en-US" sz="16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%57 </a:t>
            </a: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tedavi gecikmelerinin azaldığı 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285840" indent="-285840" defTabSz="457200">
              <a:lnSpc>
                <a:spcPct val="100000"/>
              </a:lnSpc>
              <a:spcBef>
                <a:spcPts val="601"/>
              </a:spcBef>
              <a:buClr>
                <a:srgbClr val="007AC3"/>
              </a:buClr>
              <a:buFont typeface="Arial"/>
              <a:buChar char="•"/>
            </a:pPr>
            <a:r>
              <a:rPr lang="en-US" sz="16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%52 </a:t>
            </a: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gereksiz tanı testlerinden kaçındıklarını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285840" indent="-285840" defTabSz="457200">
              <a:lnSpc>
                <a:spcPct val="100000"/>
              </a:lnSpc>
              <a:spcBef>
                <a:spcPts val="601"/>
              </a:spcBef>
              <a:buClr>
                <a:srgbClr val="474747"/>
              </a:buClr>
              <a:buFont typeface="Arial"/>
              <a:buChar char="•"/>
            </a:pP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 </a:t>
            </a:r>
            <a:r>
              <a:rPr lang="en-US" sz="16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%48 </a:t>
            </a: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tanıda gecikmelerin azaldığı  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285840" indent="-285840" defTabSz="457200">
              <a:lnSpc>
                <a:spcPct val="100000"/>
              </a:lnSpc>
              <a:spcBef>
                <a:spcPts val="601"/>
              </a:spcBef>
              <a:buClr>
                <a:srgbClr val="007AC3"/>
              </a:buClr>
              <a:buFont typeface="Arial"/>
              <a:buChar char="•"/>
            </a:pPr>
            <a:r>
              <a:rPr lang="en-US" sz="16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%39 </a:t>
            </a: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tedavi kararını değiştirdiğini 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285840" indent="-285840" defTabSz="457200">
              <a:lnSpc>
                <a:spcPct val="100000"/>
              </a:lnSpc>
              <a:spcBef>
                <a:spcPts val="601"/>
              </a:spcBef>
              <a:buClr>
                <a:srgbClr val="007AC3"/>
              </a:buClr>
              <a:buFont typeface="Arial"/>
              <a:buChar char="•"/>
            </a:pPr>
            <a:r>
              <a:rPr lang="en-US" sz="16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%28 </a:t>
            </a: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yatış süresini azalttığını bildirdi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498" name="TextBox 11"/>
          <p:cNvSpPr/>
          <p:nvPr/>
        </p:nvSpPr>
        <p:spPr>
          <a:xfrm>
            <a:off x="5248440" y="1481760"/>
            <a:ext cx="2599560" cy="399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45720" rIns="45720" anchor="t">
            <a:spAutoFit/>
          </a:bodyPr>
          <a:p>
            <a:pPr marL="27360" defTabSz="457200">
              <a:lnSpc>
                <a:spcPct val="100000"/>
              </a:lnSpc>
              <a:spcBef>
                <a:spcPts val="479"/>
              </a:spcBef>
            </a:pPr>
            <a:r>
              <a:rPr lang="en-US" sz="2000" b="0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UpToDate Kullanımı ile;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5499" name="Picture 5" descr="A picture containing building, window&#10;&#10;Description automatically generated"/>
          <p:cNvPicPr/>
          <p:nvPr/>
        </p:nvPicPr>
        <p:blipFill>
          <a:blip r:embed="rId3"/>
          <a:stretch/>
        </p:blipFill>
        <p:spPr>
          <a:xfrm>
            <a:off x="7848360" y="4694400"/>
            <a:ext cx="1040400" cy="3632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500" name="PlaceHolder 1"/>
          <p:cNvSpPr>
            <a:spLocks noGrp="1"/>
          </p:cNvSpPr>
          <p:nvPr>
            <p:ph type="title"/>
          </p:nvPr>
        </p:nvSpPr>
        <p:spPr>
          <a:xfrm>
            <a:off x="241560" y="82080"/>
            <a:ext cx="8419680" cy="8564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p>
            <a:pPr indent="0" algn="l" defTabSz="457200">
              <a:lnSpc>
                <a:spcPct val="90000"/>
              </a:lnSpc>
              <a:buNone/>
            </a:pPr>
            <a:r>
              <a:rPr lang="en-US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UpToDate, kullanıcılar tarafından faydalı bulunmuştur.</a:t>
            </a:r>
            <a:endParaRPr lang="en-US" sz="28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7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1" name="PlaceHolder 1"/>
          <p:cNvSpPr>
            <a:spLocks noGrp="1"/>
          </p:cNvSpPr>
          <p:nvPr>
            <p:ph type="title"/>
          </p:nvPr>
        </p:nvSpPr>
        <p:spPr>
          <a:xfrm>
            <a:off x="419040" y="342360"/>
            <a:ext cx="8419680" cy="8564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p>
            <a:pPr indent="0" algn="l" defTabSz="457200">
              <a:lnSpc>
                <a:spcPct val="90000"/>
              </a:lnSpc>
              <a:buNone/>
            </a:pPr>
            <a:r>
              <a:rPr lang="en-US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UpToDate kullanımı, teşhis hata oranlarını önemli ölçüde azaltmaktadır</a:t>
            </a:r>
            <a:endParaRPr lang="en-US" sz="28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  <p:sp>
        <p:nvSpPr>
          <p:cNvPr id="5502" name="Text Box 4"/>
          <p:cNvSpPr/>
          <p:nvPr/>
        </p:nvSpPr>
        <p:spPr>
          <a:xfrm>
            <a:off x="375120" y="4216680"/>
            <a:ext cx="8121240" cy="369000"/>
          </a:xfrm>
          <a:prstGeom prst="rect">
            <a:avLst/>
          </a:prstGeom>
          <a:noFill/>
          <a:ln w="9525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marL="174960" lvl="4" indent="-174960" defTabSz="457200">
              <a:lnSpc>
                <a:spcPct val="100000"/>
              </a:lnSpc>
              <a:buClr>
                <a:srgbClr val="474747"/>
              </a:buClr>
              <a:buFont typeface="OpenSymbol"/>
              <a:buAutoNum type="arabicParenR"/>
              <a:tabLst>
                <a:tab pos="254880" algn="l"/>
                <a:tab pos="346320" algn="l"/>
              </a:tabLst>
            </a:pPr>
            <a:r>
              <a:rPr lang="en-US" sz="900" b="0" u="sng" strike="noStrike">
                <a:solidFill>
                  <a:schemeClr val="dk1"/>
                </a:solidFill>
                <a:effectLst/>
                <a:uFillTx/>
                <a:latin typeface="Calibri"/>
                <a:hlinkClick r:id="rId1"/>
              </a:rPr>
              <a:t>Source: Shimizu, Taro &amp; </a:t>
            </a:r>
            <a:r>
              <a:rPr lang="en-US" sz="900" b="0" u="sng" strike="noStrike">
                <a:solidFill>
                  <a:schemeClr val="dk1"/>
                </a:solidFill>
                <a:effectLst/>
                <a:uFillTx/>
                <a:latin typeface="Calibri"/>
                <a:hlinkClick r:id="rId2"/>
              </a:rPr>
              <a:t>Nemoto</a:t>
            </a:r>
            <a:r>
              <a:rPr lang="en-US" sz="900" b="0" u="sng" strike="noStrike">
                <a:solidFill>
                  <a:schemeClr val="dk1"/>
                </a:solidFill>
                <a:effectLst/>
                <a:uFillTx/>
                <a:latin typeface="Calibri"/>
                <a:hlinkClick r:id="rId3"/>
              </a:rPr>
              <a:t>, </a:t>
            </a:r>
            <a:r>
              <a:rPr lang="en-US" sz="900" b="0" u="sng" strike="noStrike">
                <a:solidFill>
                  <a:schemeClr val="dk1"/>
                </a:solidFill>
                <a:effectLst/>
                <a:uFillTx/>
                <a:latin typeface="Calibri"/>
                <a:hlinkClick r:id="rId4"/>
              </a:rPr>
              <a:t>Takaaki</a:t>
            </a:r>
            <a:r>
              <a:rPr lang="en-US" sz="900" b="0" u="sng" strike="noStrike">
                <a:solidFill>
                  <a:schemeClr val="dk1"/>
                </a:solidFill>
                <a:effectLst/>
                <a:uFillTx/>
                <a:latin typeface="Calibri"/>
                <a:hlinkClick r:id="rId5"/>
              </a:rPr>
              <a:t> &amp; </a:t>
            </a:r>
            <a:r>
              <a:rPr lang="en-US" sz="900" b="0" u="sng" strike="noStrike">
                <a:solidFill>
                  <a:schemeClr val="dk1"/>
                </a:solidFill>
                <a:effectLst/>
                <a:uFillTx/>
                <a:latin typeface="Calibri"/>
                <a:hlinkClick r:id="rId6"/>
              </a:rPr>
              <a:t>Tokuda</a:t>
            </a:r>
            <a:r>
              <a:rPr lang="en-US" sz="900" b="0" u="sng" strike="noStrike">
                <a:solidFill>
                  <a:schemeClr val="dk1"/>
                </a:solidFill>
                <a:effectLst/>
                <a:uFillTx/>
                <a:latin typeface="Calibri"/>
                <a:hlinkClick r:id="rId7"/>
              </a:rPr>
              <a:t>, </a:t>
            </a:r>
            <a:r>
              <a:rPr lang="en-US" sz="900" b="0" u="sng" strike="noStrike">
                <a:solidFill>
                  <a:schemeClr val="dk1"/>
                </a:solidFill>
                <a:effectLst/>
                <a:uFillTx/>
                <a:latin typeface="Calibri"/>
                <a:hlinkClick r:id="rId8"/>
              </a:rPr>
              <a:t>Yasuharu</a:t>
            </a:r>
            <a:r>
              <a:rPr lang="en-US" sz="900" b="0" u="sng" strike="noStrike">
                <a:solidFill>
                  <a:schemeClr val="dk1"/>
                </a:solidFill>
                <a:effectLst/>
                <a:uFillTx/>
                <a:latin typeface="Calibri"/>
                <a:hlinkClick r:id="rId9"/>
              </a:rPr>
              <a:t>. (2017). Effectiveness of a clinical knowledge support system for reducing diagnostic errors in outpatient care in Japan: A retrospective study. International Journal of Medical Informatics. 109. . 10.1016/j.ijmedinf.2017.09.010. </a:t>
            </a:r>
            <a:endParaRPr lang="en-US" sz="9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graphicFrame>
        <p:nvGraphicFramePr>
          <p:cNvPr id="5503" name="Grafiek 2"/>
          <p:cNvGraphicFramePr/>
          <p:nvPr/>
        </p:nvGraphicFramePr>
        <p:xfrm>
          <a:off x="-451800" y="1531080"/>
          <a:ext cx="3603240" cy="2251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sp>
        <p:nvSpPr>
          <p:cNvPr id="5504" name="TextBox 7"/>
          <p:cNvSpPr/>
          <p:nvPr/>
        </p:nvSpPr>
        <p:spPr>
          <a:xfrm>
            <a:off x="647640" y="2143800"/>
            <a:ext cx="1474560" cy="1176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34200" tIns="34200" rIns="34200" bIns="34200" anchor="t">
            <a:spAutoFit/>
          </a:bodyPr>
          <a:p>
            <a:pPr marL="20520" defTabSz="457200">
              <a:lnSpc>
                <a:spcPct val="100000"/>
              </a:lnSpc>
              <a:spcBef>
                <a:spcPts val="360"/>
              </a:spcBef>
            </a:pPr>
            <a:r>
              <a:rPr lang="en-US" sz="7200" b="1" u="none" strike="noStrike">
                <a:solidFill>
                  <a:schemeClr val="accent2"/>
                </a:solidFill>
                <a:effectLst/>
                <a:uFillTx/>
                <a:latin typeface="Calibri"/>
              </a:rPr>
              <a:t>24</a:t>
            </a:r>
            <a:r>
              <a:rPr lang="en-US" sz="7200" b="1" u="none" strike="noStrike" baseline="30000">
                <a:solidFill>
                  <a:schemeClr val="accent2"/>
                </a:solidFill>
                <a:effectLst/>
                <a:uFillTx/>
                <a:latin typeface="Calibri"/>
              </a:rPr>
              <a:t>%</a:t>
            </a:r>
            <a:endParaRPr lang="en-US" sz="7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graphicFrame>
        <p:nvGraphicFramePr>
          <p:cNvPr id="5505" name="Grafiek 2"/>
          <p:cNvGraphicFramePr/>
          <p:nvPr/>
        </p:nvGraphicFramePr>
        <p:xfrm>
          <a:off x="3531960" y="1531080"/>
          <a:ext cx="3942720" cy="2251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sp>
        <p:nvSpPr>
          <p:cNvPr id="5506" name="TextBox 9"/>
          <p:cNvSpPr/>
          <p:nvPr/>
        </p:nvSpPr>
        <p:spPr>
          <a:xfrm>
            <a:off x="5068080" y="2160720"/>
            <a:ext cx="1006200" cy="1176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34200" tIns="34200" rIns="34200" bIns="34200" anchor="t">
            <a:spAutoFit/>
          </a:bodyPr>
          <a:p>
            <a:pPr marL="20520" defTabSz="457200">
              <a:lnSpc>
                <a:spcPct val="100000"/>
              </a:lnSpc>
              <a:spcBef>
                <a:spcPts val="360"/>
              </a:spcBef>
            </a:pPr>
            <a:r>
              <a:rPr lang="en-US" sz="72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2</a:t>
            </a:r>
            <a:r>
              <a:rPr lang="en-US" sz="7200" b="1" u="none" strike="noStrike" baseline="30000">
                <a:solidFill>
                  <a:schemeClr val="accent1"/>
                </a:solidFill>
                <a:effectLst/>
                <a:uFillTx/>
                <a:latin typeface="Calibri"/>
              </a:rPr>
              <a:t>%</a:t>
            </a:r>
            <a:endParaRPr lang="en-US" sz="72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507" name="TextBox 10"/>
          <p:cNvSpPr/>
          <p:nvPr/>
        </p:nvSpPr>
        <p:spPr>
          <a:xfrm>
            <a:off x="2471040" y="2162160"/>
            <a:ext cx="1873440" cy="9000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34200" tIns="34200" rIns="34200" bIns="34200" anchor="t">
            <a:noAutofit/>
          </a:bodyPr>
          <a:p>
            <a:pPr marL="20520" defTabSz="457200">
              <a:lnSpc>
                <a:spcPct val="90000"/>
              </a:lnSpc>
              <a:spcBef>
                <a:spcPts val="360"/>
              </a:spcBef>
            </a:pPr>
            <a:r>
              <a:rPr lang="en-US" sz="2000" b="1" u="none" strike="noStrike">
                <a:solidFill>
                  <a:schemeClr val="dk1">
                    <a:lumMod val="75000"/>
                  </a:schemeClr>
                </a:solidFill>
                <a:effectLst/>
                <a:uFillTx/>
                <a:latin typeface="Calibri"/>
              </a:rPr>
              <a:t>UpToDate kullanmayan </a:t>
            </a:r>
            <a:r>
              <a:rPr lang="en-US" sz="2000" b="0" u="none" strike="noStrike">
                <a:solidFill>
                  <a:schemeClr val="dk1">
                    <a:lumMod val="75000"/>
                  </a:schemeClr>
                </a:solidFill>
                <a:effectLst/>
                <a:uFillTx/>
                <a:latin typeface="Calibri"/>
              </a:rPr>
              <a:t>kontrol grubundaki teşhis hata oranı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508" name="TextBox 11"/>
          <p:cNvSpPr/>
          <p:nvPr/>
        </p:nvSpPr>
        <p:spPr>
          <a:xfrm>
            <a:off x="6609960" y="2160720"/>
            <a:ext cx="2011680" cy="1159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34200" tIns="34200" rIns="34200" bIns="34200" anchor="t">
            <a:noAutofit/>
          </a:bodyPr>
          <a:p>
            <a:pPr marL="20520" defTabSz="457200">
              <a:lnSpc>
                <a:spcPct val="90000"/>
              </a:lnSpc>
              <a:spcBef>
                <a:spcPts val="360"/>
              </a:spcBef>
            </a:pPr>
            <a:r>
              <a:rPr lang="en-US" sz="2000" b="1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UpToDate kullanan </a:t>
            </a: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gruptaki teşhis hata oranı 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5509" name="Picture 15" descr="A picture containing building, window&#10;&#10;Description automatically generated"/>
          <p:cNvPicPr/>
          <p:nvPr/>
        </p:nvPicPr>
        <p:blipFill>
          <a:blip r:embed="rId12"/>
          <a:stretch/>
        </p:blipFill>
        <p:spPr>
          <a:xfrm>
            <a:off x="7848360" y="4694400"/>
            <a:ext cx="1040400" cy="363240"/>
          </a:xfrm>
          <a:prstGeom prst="rect">
            <a:avLst/>
          </a:prstGeom>
          <a:noFill/>
          <a:ln w="0">
            <a:noFill/>
          </a:ln>
        </p:spPr>
      </p:pic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8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0" name="Right Arrow 35"/>
          <p:cNvSpPr/>
          <p:nvPr/>
        </p:nvSpPr>
        <p:spPr>
          <a:xfrm>
            <a:off x="33840" y="1389240"/>
            <a:ext cx="4681800" cy="2347920"/>
          </a:xfrm>
          <a:prstGeom prst="rightArrow">
            <a:avLst>
              <a:gd name="adj1" fmla="val 100000"/>
              <a:gd name="adj2" fmla="val 20817"/>
            </a:avLst>
          </a:prstGeom>
          <a:solidFill>
            <a:schemeClr val="accent1">
              <a:alpha val="31000"/>
            </a:schemeClr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numCol="1" spcCol="0" lIns="68760" tIns="34200" rIns="68760" bIns="34200" anchor="t">
            <a:noAutofit/>
          </a:bodyPr>
          <a:p>
            <a:endParaRPr lang="en-US" sz="135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511" name="Right Arrow 8"/>
          <p:cNvSpPr/>
          <p:nvPr/>
        </p:nvSpPr>
        <p:spPr>
          <a:xfrm>
            <a:off x="0" y="1389240"/>
            <a:ext cx="4571640" cy="2367000"/>
          </a:xfrm>
          <a:prstGeom prst="rightArrow">
            <a:avLst>
              <a:gd name="adj1" fmla="val 100000"/>
              <a:gd name="adj2" fmla="val 20817"/>
            </a:avLst>
          </a:prstGeom>
          <a:solidFill>
            <a:schemeClr val="accent1"/>
          </a:solidFill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numCol="1" spcCol="0" lIns="68760" tIns="34200" rIns="68760" bIns="34200" anchor="t">
            <a:noAutofit/>
          </a:bodyPr>
          <a:p>
            <a:endParaRPr lang="en-US" sz="135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512" name="PlaceHolder 1"/>
          <p:cNvSpPr>
            <a:spLocks noGrp="1"/>
          </p:cNvSpPr>
          <p:nvPr>
            <p:ph type="title"/>
          </p:nvPr>
        </p:nvSpPr>
        <p:spPr>
          <a:xfrm>
            <a:off x="419040" y="342360"/>
            <a:ext cx="8419680" cy="8564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p>
            <a:pPr indent="0" algn="l" defTabSz="457200">
              <a:lnSpc>
                <a:spcPct val="90000"/>
              </a:lnSpc>
              <a:buNone/>
            </a:pPr>
            <a:r>
              <a:rPr lang="en-US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UpToDate</a:t>
            </a:r>
            <a:r>
              <a:rPr lang="tr-TR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 kullanımı</a:t>
            </a:r>
            <a:r>
              <a:rPr lang="en-US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 </a:t>
            </a:r>
            <a:r>
              <a:rPr lang="tr-TR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tıbbi </a:t>
            </a:r>
            <a:r>
              <a:rPr lang="en-US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sonuçların iyileştirilmesini sağlar</a:t>
            </a:r>
            <a:endParaRPr lang="en-US" sz="28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  <p:sp>
        <p:nvSpPr>
          <p:cNvPr id="5513" name="Text Box 4"/>
          <p:cNvSpPr/>
          <p:nvPr/>
        </p:nvSpPr>
        <p:spPr>
          <a:xfrm>
            <a:off x="375120" y="4216680"/>
            <a:ext cx="8121240" cy="399600"/>
          </a:xfrm>
          <a:prstGeom prst="rect">
            <a:avLst/>
          </a:prstGeom>
          <a:noFill/>
          <a:ln w="9525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marL="174960" lvl="4" indent="-174960" defTabSz="457200">
              <a:lnSpc>
                <a:spcPct val="100000"/>
              </a:lnSpc>
              <a:buClr>
                <a:srgbClr val="474747"/>
              </a:buClr>
              <a:buFont typeface="OpenSymbol"/>
              <a:buAutoNum type="arabicParenR"/>
              <a:tabLst>
                <a:tab pos="254880" algn="l"/>
                <a:tab pos="346320" algn="l"/>
              </a:tabLst>
            </a:pPr>
            <a:r>
              <a:rPr lang="en-US" sz="10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Solucient maintains the nation's largest healthcare database, comprised of more than 26 million discharges per year from 2,900 hospitals.</a:t>
            </a:r>
            <a:endParaRPr lang="en-US" sz="1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174960" lvl="4" indent="-174960" defTabSz="457200">
              <a:lnSpc>
                <a:spcPct val="100000"/>
              </a:lnSpc>
              <a:buClr>
                <a:srgbClr val="474747"/>
              </a:buClr>
              <a:buFont typeface="OpenSymbol"/>
              <a:buAutoNum type="arabicParenR"/>
              <a:tabLst>
                <a:tab pos="254880" algn="l"/>
                <a:tab pos="346320" algn="l"/>
              </a:tabLst>
            </a:pPr>
            <a:r>
              <a:rPr lang="en-US" sz="1000" b="0" u="sng" strike="noStrike">
                <a:solidFill>
                  <a:schemeClr val="dk1"/>
                </a:solidFill>
                <a:effectLst/>
                <a:uFillTx/>
                <a:latin typeface="Calibri"/>
                <a:hlinkClick r:id="rId1"/>
              </a:rPr>
              <a:t>Int J Med Inform. 2008 Nov;77(11):745-53.</a:t>
            </a:r>
            <a:endParaRPr lang="en-US" sz="1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514" name="TextBox 7"/>
          <p:cNvSpPr/>
          <p:nvPr/>
        </p:nvSpPr>
        <p:spPr>
          <a:xfrm>
            <a:off x="350280" y="1396080"/>
            <a:ext cx="4010040" cy="2418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defTabSz="457200">
              <a:lnSpc>
                <a:spcPct val="90000"/>
              </a:lnSpc>
            </a:pPr>
            <a:r>
              <a:rPr lang="en-US" sz="24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Solucient</a:t>
            </a:r>
            <a:r>
              <a:rPr lang="tr-TR" sz="24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 araştırması</a:t>
            </a:r>
            <a:r>
              <a:rPr lang="en-US" sz="24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, UpToDate kullanımının hastane yatış süresine, hastada oluşan komplikasyonlara ve hasta güvenliğine etkisini araştırmıştır. </a:t>
            </a:r>
            <a:endParaRPr lang="en-US" sz="2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515" name="TextBox 9"/>
          <p:cNvSpPr/>
          <p:nvPr/>
        </p:nvSpPr>
        <p:spPr>
          <a:xfrm>
            <a:off x="4517280" y="1244880"/>
            <a:ext cx="2095920" cy="5227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algn="ctr" defTabSz="457200">
              <a:lnSpc>
                <a:spcPct val="100000"/>
              </a:lnSpc>
            </a:pPr>
            <a:r>
              <a:rPr lang="en-US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Sonuçlar</a:t>
            </a:r>
            <a:endParaRPr lang="en-US" sz="2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grpSp>
        <p:nvGrpSpPr>
          <p:cNvPr id="5516" name="Group 34"/>
          <p:cNvGrpSpPr/>
          <p:nvPr/>
        </p:nvGrpSpPr>
        <p:grpSpPr>
          <a:xfrm>
            <a:off x="4902480" y="1779840"/>
            <a:ext cx="4010400" cy="1959480"/>
            <a:chOff x="4902480" y="1779840"/>
            <a:chExt cx="4010400" cy="1959480"/>
          </a:xfrm>
        </p:grpSpPr>
        <p:grpSp>
          <p:nvGrpSpPr>
            <p:cNvPr id="5517" name="Group 22"/>
            <p:cNvGrpSpPr/>
            <p:nvPr/>
          </p:nvGrpSpPr>
          <p:grpSpPr>
            <a:xfrm>
              <a:off x="4902480" y="1779840"/>
              <a:ext cx="3890880" cy="453240"/>
              <a:chOff x="4902480" y="1779840"/>
              <a:chExt cx="3890880" cy="453240"/>
            </a:xfrm>
          </p:grpSpPr>
          <p:sp>
            <p:nvSpPr>
              <p:cNvPr id="5518" name="TextBox 23"/>
              <p:cNvSpPr/>
              <p:nvPr/>
            </p:nvSpPr>
            <p:spPr>
              <a:xfrm>
                <a:off x="5421600" y="1835280"/>
                <a:ext cx="3371760" cy="293400"/>
              </a:xfrm>
              <a:prstGeom prst="rect">
                <a:avLst/>
              </a:pr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tIns="45000" rIns="90000" bIns="45000" anchor="t">
                <a:spAutoFit/>
              </a:bodyPr>
              <a:p>
                <a:pPr defTabSz="457200">
                  <a:lnSpc>
                    <a:spcPct val="87000"/>
                  </a:lnSpc>
                </a:pPr>
                <a:r>
                  <a:rPr lang="en-GB" sz="1500" b="0" u="none" strike="noStrike">
                    <a:solidFill>
                      <a:schemeClr val="dk2"/>
                    </a:solidFill>
                    <a:effectLst/>
                    <a:uFillTx/>
                    <a:latin typeface="Calibri"/>
                  </a:rPr>
                  <a:t>Yatış süreleri önemli ölçüde azalmaktadır.</a:t>
                </a:r>
                <a:endParaRPr lang="en-US" sz="1500" b="0" u="none" strike="noStrike">
                  <a:solidFill>
                    <a:srgbClr val="000000"/>
                  </a:solidFill>
                  <a:effectLst/>
                  <a:uFillTx/>
                  <a:latin typeface="Arial"/>
                </a:endParaRPr>
              </a:p>
            </p:txBody>
          </p:sp>
          <p:pic>
            <p:nvPicPr>
              <p:cNvPr id="5519" name="Picture 24"/>
              <p:cNvPicPr/>
              <p:nvPr/>
            </p:nvPicPr>
            <p:blipFill>
              <a:blip r:embed="rId2"/>
              <a:stretch/>
            </p:blipFill>
            <p:spPr>
              <a:xfrm>
                <a:off x="4902480" y="1779840"/>
                <a:ext cx="453240" cy="453240"/>
              </a:xfrm>
              <a:prstGeom prst="rect">
                <a:avLst/>
              </a:prstGeom>
              <a:noFill/>
              <a:ln w="0">
                <a:noFill/>
              </a:ln>
            </p:spPr>
          </p:pic>
        </p:grpSp>
        <p:grpSp>
          <p:nvGrpSpPr>
            <p:cNvPr id="5520" name="Group 25"/>
            <p:cNvGrpSpPr/>
            <p:nvPr/>
          </p:nvGrpSpPr>
          <p:grpSpPr>
            <a:xfrm>
              <a:off x="4902480" y="3286080"/>
              <a:ext cx="4010400" cy="453240"/>
              <a:chOff x="4902480" y="3286080"/>
              <a:chExt cx="4010400" cy="453240"/>
            </a:xfrm>
          </p:grpSpPr>
          <p:sp>
            <p:nvSpPr>
              <p:cNvPr id="5521" name="TextBox 26"/>
              <p:cNvSpPr/>
              <p:nvPr/>
            </p:nvSpPr>
            <p:spPr>
              <a:xfrm>
                <a:off x="5385240" y="3406680"/>
                <a:ext cx="3527640" cy="293400"/>
              </a:xfrm>
              <a:prstGeom prst="rect">
                <a:avLst/>
              </a:pr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tIns="45000" rIns="90000" bIns="45000" anchor="t">
                <a:spAutoFit/>
              </a:bodyPr>
              <a:p>
                <a:pPr defTabSz="457200">
                  <a:lnSpc>
                    <a:spcPct val="87000"/>
                  </a:lnSpc>
                </a:pPr>
                <a:r>
                  <a:rPr lang="en-GB" sz="1500" b="0" u="none" strike="noStrike">
                    <a:solidFill>
                      <a:schemeClr val="dk2"/>
                    </a:solidFill>
                    <a:effectLst/>
                    <a:uFillTx/>
                    <a:latin typeface="Calibri"/>
                  </a:rPr>
                  <a:t>Hasta güvenliği önemli ölçüde artmaktadır. </a:t>
                </a:r>
                <a:endParaRPr lang="en-US" sz="1500" b="0" u="none" strike="noStrike">
                  <a:solidFill>
                    <a:srgbClr val="000000"/>
                  </a:solidFill>
                  <a:effectLst/>
                  <a:uFillTx/>
                  <a:latin typeface="Arial"/>
                </a:endParaRPr>
              </a:p>
            </p:txBody>
          </p:sp>
          <p:pic>
            <p:nvPicPr>
              <p:cNvPr id="5522" name="Picture 27"/>
              <p:cNvPicPr/>
              <p:nvPr/>
            </p:nvPicPr>
            <p:blipFill>
              <a:blip r:embed="rId3"/>
              <a:stretch/>
            </p:blipFill>
            <p:spPr>
              <a:xfrm>
                <a:off x="4902480" y="3286080"/>
                <a:ext cx="453240" cy="453240"/>
              </a:xfrm>
              <a:prstGeom prst="rect">
                <a:avLst/>
              </a:prstGeom>
              <a:noFill/>
              <a:ln w="0">
                <a:noFill/>
              </a:ln>
            </p:spPr>
          </p:pic>
        </p:grpSp>
        <p:grpSp>
          <p:nvGrpSpPr>
            <p:cNvPr id="5523" name="Group 28"/>
            <p:cNvGrpSpPr/>
            <p:nvPr/>
          </p:nvGrpSpPr>
          <p:grpSpPr>
            <a:xfrm>
              <a:off x="4902480" y="2783880"/>
              <a:ext cx="4010400" cy="500760"/>
              <a:chOff x="4902480" y="2783880"/>
              <a:chExt cx="4010400" cy="500760"/>
            </a:xfrm>
          </p:grpSpPr>
          <p:sp>
            <p:nvSpPr>
              <p:cNvPr id="5524" name="TextBox 29"/>
              <p:cNvSpPr/>
              <p:nvPr/>
            </p:nvSpPr>
            <p:spPr>
              <a:xfrm>
                <a:off x="5385240" y="2790360"/>
                <a:ext cx="3527640" cy="494280"/>
              </a:xfrm>
              <a:prstGeom prst="rect">
                <a:avLst/>
              </a:pr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tIns="45000" rIns="90000" bIns="45000" anchor="t">
                <a:spAutoFit/>
              </a:bodyPr>
              <a:p>
                <a:pPr defTabSz="457200">
                  <a:lnSpc>
                    <a:spcPct val="87000"/>
                  </a:lnSpc>
                </a:pPr>
                <a:r>
                  <a:rPr lang="en-GB" sz="1500" b="0" u="none" strike="noStrike">
                    <a:solidFill>
                      <a:schemeClr val="dk2"/>
                    </a:solidFill>
                    <a:effectLst/>
                    <a:uFillTx/>
                    <a:latin typeface="Calibri"/>
                  </a:rPr>
                  <a:t>Hastada oluşan komplikasyonlar önemli ölçüde azalmaktadır</a:t>
                </a:r>
                <a:endParaRPr lang="en-US" sz="1500" b="0" u="none" strike="noStrike">
                  <a:solidFill>
                    <a:srgbClr val="000000"/>
                  </a:solidFill>
                  <a:effectLst/>
                  <a:uFillTx/>
                  <a:latin typeface="Arial"/>
                </a:endParaRPr>
              </a:p>
            </p:txBody>
          </p:sp>
          <p:pic>
            <p:nvPicPr>
              <p:cNvPr id="5525" name="Picture 30"/>
              <p:cNvPicPr/>
              <p:nvPr/>
            </p:nvPicPr>
            <p:blipFill>
              <a:blip r:embed="rId4"/>
              <a:stretch/>
            </p:blipFill>
            <p:spPr>
              <a:xfrm>
                <a:off x="4902480" y="2783880"/>
                <a:ext cx="453240" cy="453240"/>
              </a:xfrm>
              <a:prstGeom prst="rect">
                <a:avLst/>
              </a:prstGeom>
              <a:noFill/>
              <a:ln w="0">
                <a:noFill/>
              </a:ln>
            </p:spPr>
          </p:pic>
        </p:grpSp>
        <p:grpSp>
          <p:nvGrpSpPr>
            <p:cNvPr id="5526" name="Group 31"/>
            <p:cNvGrpSpPr/>
            <p:nvPr/>
          </p:nvGrpSpPr>
          <p:grpSpPr>
            <a:xfrm>
              <a:off x="4902480" y="2281680"/>
              <a:ext cx="3176640" cy="453240"/>
              <a:chOff x="4902480" y="2281680"/>
              <a:chExt cx="3176640" cy="453240"/>
            </a:xfrm>
          </p:grpSpPr>
          <p:sp>
            <p:nvSpPr>
              <p:cNvPr id="5527" name="TextBox 32"/>
              <p:cNvSpPr/>
              <p:nvPr/>
            </p:nvSpPr>
            <p:spPr>
              <a:xfrm>
                <a:off x="5385240" y="2373840"/>
                <a:ext cx="2693880" cy="293400"/>
              </a:xfrm>
              <a:prstGeom prst="rect">
                <a:avLst/>
              </a:prstGeom>
              <a:noFill/>
              <a:ln w="0">
                <a:noFill/>
              </a:ln>
            </p:spPr>
            <p:style>
              <a:lnRef idx="0"/>
              <a:fillRef idx="0"/>
              <a:effectRef idx="0"/>
              <a:fontRef idx="minor"/>
            </p:style>
            <p:txBody>
              <a:bodyPr lIns="90000" tIns="45000" rIns="90000" bIns="45000" anchor="t">
                <a:spAutoFit/>
              </a:bodyPr>
              <a:p>
                <a:pPr defTabSz="457200">
                  <a:lnSpc>
                    <a:spcPct val="87000"/>
                  </a:lnSpc>
                </a:pPr>
                <a:r>
                  <a:rPr lang="en-GB" sz="1500" b="0" u="none" strike="noStrike">
                    <a:solidFill>
                      <a:schemeClr val="dk2"/>
                    </a:solidFill>
                    <a:effectLst/>
                    <a:uFillTx/>
                    <a:latin typeface="Calibri"/>
                  </a:rPr>
                  <a:t>0.167 gün/taburcu olan hasta</a:t>
                </a:r>
                <a:endParaRPr lang="en-US" sz="1500" b="0" u="none" strike="noStrike">
                  <a:solidFill>
                    <a:srgbClr val="000000"/>
                  </a:solidFill>
                  <a:effectLst/>
                  <a:uFillTx/>
                  <a:latin typeface="Arial"/>
                </a:endParaRPr>
              </a:p>
            </p:txBody>
          </p:sp>
          <p:pic>
            <p:nvPicPr>
              <p:cNvPr id="5528" name="Picture 33"/>
              <p:cNvPicPr/>
              <p:nvPr/>
            </p:nvPicPr>
            <p:blipFill>
              <a:blip r:embed="rId5"/>
              <a:stretch/>
            </p:blipFill>
            <p:spPr>
              <a:xfrm>
                <a:off x="4902480" y="2281680"/>
                <a:ext cx="453240" cy="453240"/>
              </a:xfrm>
              <a:prstGeom prst="rect">
                <a:avLst/>
              </a:prstGeom>
              <a:noFill/>
              <a:ln w="0">
                <a:noFill/>
              </a:ln>
            </p:spPr>
          </p:pic>
        </p:grpSp>
      </p:grpSp>
      <p:pic>
        <p:nvPicPr>
          <p:cNvPr id="5529" name="Picture 6" descr="A picture containing building, window&#10;&#10;Description automatically generated"/>
          <p:cNvPicPr/>
          <p:nvPr/>
        </p:nvPicPr>
        <p:blipFill>
          <a:blip r:embed="rId6"/>
          <a:stretch/>
        </p:blipFill>
        <p:spPr>
          <a:xfrm>
            <a:off x="7848360" y="4694400"/>
            <a:ext cx="1040400" cy="363240"/>
          </a:xfrm>
          <a:prstGeom prst="rect">
            <a:avLst/>
          </a:prstGeom>
          <a:noFill/>
          <a:ln w="0">
            <a:noFill/>
          </a:ln>
        </p:spPr>
      </p:pic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9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30" name="Picture 1"/>
          <p:cNvPicPr/>
          <p:nvPr/>
        </p:nvPicPr>
        <p:blipFill>
          <a:blip r:embed="rId1"/>
          <a:stretch/>
        </p:blipFill>
        <p:spPr>
          <a:xfrm>
            <a:off x="3492360" y="810720"/>
            <a:ext cx="5651280" cy="37782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531" name="Rectangle 7"/>
          <p:cNvSpPr/>
          <p:nvPr/>
        </p:nvSpPr>
        <p:spPr>
          <a:xfrm rot="5400000">
            <a:off x="175320" y="826560"/>
            <a:ext cx="3599280" cy="3949200"/>
          </a:xfrm>
          <a:prstGeom prst="rect">
            <a:avLst/>
          </a:prstGeom>
          <a:solidFill>
            <a:schemeClr val="accent1">
              <a:alpha val="75000"/>
            </a:schemeClr>
          </a:solidFill>
          <a:ln>
            <a:noFill/>
          </a:ln>
          <a:effectLst>
            <a:outerShdw blurRad="39960" dir="5400000" dist="2304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/>
        </p:style>
        <p:txBody>
          <a:bodyPr lIns="90000" tIns="45000" rIns="90000" bIns="45000" anchor="ctr">
            <a:noAutofit/>
          </a:bodyPr>
          <a:p>
            <a:endParaRPr lang="en-US" sz="18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  <p:sp>
        <p:nvSpPr>
          <p:cNvPr id="5532" name="TextBox 8"/>
          <p:cNvSpPr/>
          <p:nvPr/>
        </p:nvSpPr>
        <p:spPr>
          <a:xfrm>
            <a:off x="241920" y="4267440"/>
            <a:ext cx="3493080" cy="2458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0" tIns="0" rIns="0" bIns="0" anchor="t">
            <a:spAutoFit/>
          </a:bodyPr>
          <a:p>
            <a:pPr defTabSz="457200">
              <a:lnSpc>
                <a:spcPct val="100000"/>
              </a:lnSpc>
            </a:pPr>
            <a:r>
              <a:rPr lang="en-US" sz="800" b="1" u="sng" strike="noStrike">
                <a:solidFill>
                  <a:schemeClr val="lt1">
                    <a:alpha val="60000"/>
                  </a:schemeClr>
                </a:solidFill>
                <a:effectLst/>
                <a:uFillTx/>
                <a:latin typeface="Calibri"/>
                <a:hlinkClick r:id="rId2"/>
              </a:rPr>
              <a:t>Isaac: T, Zheng J. A Use of UpToDate and outcomes in U.S. hospitals. J Hosp Med 2012; 785. </a:t>
            </a:r>
            <a:endParaRPr lang="en-US" sz="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533" name="Text Placeholder 5"/>
          <p:cNvSpPr/>
          <p:nvPr/>
        </p:nvSpPr>
        <p:spPr>
          <a:xfrm>
            <a:off x="328680" y="1246320"/>
            <a:ext cx="3406320" cy="4798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45720" rIns="45720" anchor="ctr">
            <a:spAutoFit/>
          </a:bodyPr>
          <a:p>
            <a:pPr marL="31680" defTabSz="457200">
              <a:lnSpc>
                <a:spcPct val="90000"/>
              </a:lnSpc>
              <a:spcBef>
                <a:spcPts val="281"/>
              </a:spcBef>
              <a:tabLst>
                <a:tab pos="0" algn="l"/>
              </a:tabLst>
            </a:pPr>
            <a:r>
              <a:rPr lang="en-US" sz="1400" b="0" u="none" strike="noStrike">
                <a:solidFill>
                  <a:schemeClr val="lt2"/>
                </a:solidFill>
                <a:effectLst/>
                <a:uFillTx/>
                <a:latin typeface="Calibri"/>
              </a:rPr>
              <a:t>UpToDate kullanımını şu konularla ilişkilendirmiştir: 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5534" name="Picture 16"/>
          <p:cNvPicPr/>
          <p:nvPr/>
        </p:nvPicPr>
        <p:blipFill>
          <a:blip r:embed="rId3"/>
          <a:stretch/>
        </p:blipFill>
        <p:spPr>
          <a:xfrm>
            <a:off x="349920" y="2026800"/>
            <a:ext cx="390600" cy="3906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535" name="Picture 20"/>
          <p:cNvPicPr/>
          <p:nvPr/>
        </p:nvPicPr>
        <p:blipFill>
          <a:blip r:embed="rId4"/>
          <a:stretch/>
        </p:blipFill>
        <p:spPr>
          <a:xfrm>
            <a:off x="330120" y="3565440"/>
            <a:ext cx="429840" cy="4298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536" name="Text Placeholder 5"/>
          <p:cNvSpPr/>
          <p:nvPr/>
        </p:nvSpPr>
        <p:spPr>
          <a:xfrm>
            <a:off x="740880" y="1928880"/>
            <a:ext cx="3056400" cy="2230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45720" rIns="45720" anchor="t">
            <a:spAutoFit/>
          </a:bodyPr>
          <a:p>
            <a:pPr marL="31680" defTabSz="457200">
              <a:lnSpc>
                <a:spcPct val="90000"/>
              </a:lnSpc>
              <a:spcBef>
                <a:spcPts val="281"/>
              </a:spcBef>
              <a:tabLst>
                <a:tab pos="0" algn="l"/>
              </a:tabLst>
            </a:pPr>
            <a:r>
              <a:rPr lang="en-US" sz="1400" b="1" u="none" strike="noStrike">
                <a:solidFill>
                  <a:schemeClr val="accent3">
                    <a:lumMod val="60000"/>
                    <a:lumOff val="40000"/>
                  </a:schemeClr>
                </a:solidFill>
                <a:effectLst/>
                <a:uFillTx/>
                <a:latin typeface="Calibri"/>
              </a:rPr>
              <a:t>Gelişmiş Kalite 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31680" defTabSz="457200">
              <a:lnSpc>
                <a:spcPct val="90000"/>
              </a:lnSpc>
              <a:spcBef>
                <a:spcPts val="281"/>
              </a:spcBef>
              <a:tabLst>
                <a:tab pos="0" algn="l"/>
              </a:tabLst>
            </a:pPr>
            <a:r>
              <a:rPr lang="en-US" sz="1400" b="0" u="none" strike="noStrike">
                <a:solidFill>
                  <a:schemeClr val="lt2"/>
                </a:solidFill>
                <a:effectLst/>
                <a:uFillTx/>
                <a:latin typeface="Calibri"/>
              </a:rPr>
              <a:t>Hastane Kalite Ölçümlerine ilişkin tüm koşullar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31680" defTabSz="457200">
              <a:lnSpc>
                <a:spcPct val="90000"/>
              </a:lnSpc>
              <a:spcBef>
                <a:spcPts val="221"/>
              </a:spcBef>
              <a:tabLst>
                <a:tab pos="0" algn="l"/>
              </a:tabLst>
            </a:pPr>
            <a:endParaRPr lang="en-US" sz="11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31680" defTabSz="457200">
              <a:lnSpc>
                <a:spcPct val="90000"/>
              </a:lnSpc>
              <a:spcBef>
                <a:spcPts val="281"/>
              </a:spcBef>
              <a:tabLst>
                <a:tab pos="0" algn="l"/>
              </a:tabLst>
            </a:pPr>
            <a:r>
              <a:rPr lang="en-US" sz="1400" b="1" u="none" strike="noStrike">
                <a:solidFill>
                  <a:schemeClr val="accent3">
                    <a:lumMod val="60000"/>
                    <a:lumOff val="40000"/>
                  </a:schemeClr>
                </a:solidFill>
                <a:effectLst/>
                <a:uFillTx/>
                <a:latin typeface="Calibri"/>
              </a:rPr>
              <a:t>Hastane Yatış Sürelerinin Kısaltılması 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31680" defTabSz="457200">
              <a:lnSpc>
                <a:spcPct val="90000"/>
              </a:lnSpc>
              <a:spcBef>
                <a:spcPts val="281"/>
              </a:spcBef>
              <a:tabLst>
                <a:tab pos="0" algn="l"/>
              </a:tabLst>
            </a:pPr>
            <a:r>
              <a:rPr lang="en-US" sz="1400" b="0" u="none" strike="noStrike">
                <a:solidFill>
                  <a:schemeClr val="lt2"/>
                </a:solidFill>
                <a:effectLst/>
                <a:uFillTx/>
                <a:latin typeface="Calibri"/>
              </a:rPr>
              <a:t>Y</a:t>
            </a:r>
            <a:r>
              <a:rPr lang="tr-TR" sz="1400" b="0" u="none" strike="noStrike">
                <a:solidFill>
                  <a:schemeClr val="lt2"/>
                </a:solidFill>
                <a:effectLst/>
                <a:uFillTx/>
                <a:latin typeface="Calibri"/>
              </a:rPr>
              <a:t>ı</a:t>
            </a:r>
            <a:r>
              <a:rPr lang="en-US" sz="1400" b="0" u="none" strike="noStrike">
                <a:solidFill>
                  <a:schemeClr val="lt2"/>
                </a:solidFill>
                <a:effectLst/>
                <a:uFillTx/>
                <a:latin typeface="Calibri"/>
              </a:rPr>
              <a:t>lda 372,000 gün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31680" defTabSz="457200">
              <a:lnSpc>
                <a:spcPct val="90000"/>
              </a:lnSpc>
              <a:spcBef>
                <a:spcPts val="221"/>
              </a:spcBef>
              <a:tabLst>
                <a:tab pos="0" algn="l"/>
              </a:tabLst>
            </a:pPr>
            <a:endParaRPr lang="en-US" sz="11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31680" defTabSz="457200">
              <a:lnSpc>
                <a:spcPct val="90000"/>
              </a:lnSpc>
              <a:spcBef>
                <a:spcPts val="281"/>
              </a:spcBef>
              <a:tabLst>
                <a:tab pos="0" algn="l"/>
              </a:tabLst>
            </a:pPr>
            <a:r>
              <a:rPr lang="en-US" sz="1400" b="1" u="none" strike="noStrike">
                <a:solidFill>
                  <a:schemeClr val="accent3">
                    <a:lumMod val="60000"/>
                    <a:lumOff val="40000"/>
                  </a:schemeClr>
                </a:solidFill>
                <a:effectLst/>
                <a:uFillTx/>
                <a:latin typeface="Calibri"/>
              </a:rPr>
              <a:t>Düşük Ölüm Oranları 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31680" defTabSz="457200">
              <a:lnSpc>
                <a:spcPct val="90000"/>
              </a:lnSpc>
              <a:spcBef>
                <a:spcPts val="281"/>
              </a:spcBef>
              <a:tabLst>
                <a:tab pos="0" algn="l"/>
              </a:tabLst>
            </a:pPr>
            <a:r>
              <a:rPr lang="en-US" sz="1400" b="0" u="none" strike="noStrike">
                <a:solidFill>
                  <a:schemeClr val="lt2"/>
                </a:solidFill>
                <a:effectLst/>
                <a:uFillTx/>
                <a:latin typeface="Calibri"/>
              </a:rPr>
              <a:t>3 yılda 11,500 yaşamın kurtarılmasına katkı sağlamış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5537" name="Picture 24"/>
          <p:cNvPicPr/>
          <p:nvPr/>
        </p:nvPicPr>
        <p:blipFill>
          <a:blip r:embed="rId5"/>
          <a:stretch/>
        </p:blipFill>
        <p:spPr>
          <a:xfrm>
            <a:off x="327240" y="2759040"/>
            <a:ext cx="413280" cy="41328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538" name="Picture 14" descr="A picture containing building, window&#10;&#10;Description automatically generated"/>
          <p:cNvPicPr/>
          <p:nvPr/>
        </p:nvPicPr>
        <p:blipFill>
          <a:blip r:embed="rId6"/>
          <a:stretch/>
        </p:blipFill>
        <p:spPr>
          <a:xfrm>
            <a:off x="7848360" y="4694400"/>
            <a:ext cx="1040400" cy="3632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539" name="TextBox 3"/>
          <p:cNvSpPr/>
          <p:nvPr/>
        </p:nvSpPr>
        <p:spPr>
          <a:xfrm>
            <a:off x="126000" y="188280"/>
            <a:ext cx="9375120" cy="7689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defTabSz="457200">
              <a:lnSpc>
                <a:spcPct val="100000"/>
              </a:lnSpc>
            </a:pPr>
            <a:r>
              <a:rPr lang="en-US" sz="24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UpToDate Kullanımı Sağlık Hizmet Kalitesini Artırmaktadır  </a:t>
            </a:r>
            <a:endParaRPr lang="en-US" sz="2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defTabSz="457200">
              <a:lnSpc>
                <a:spcPct val="100000"/>
              </a:lnSpc>
            </a:pPr>
            <a:r>
              <a:rPr lang="en-US" sz="2000" b="0" i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Harvard School of Public Health Araştırması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0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0" name="PlaceHolder 1"/>
          <p:cNvSpPr>
            <a:spLocks noGrp="1"/>
          </p:cNvSpPr>
          <p:nvPr>
            <p:ph type="title"/>
          </p:nvPr>
        </p:nvSpPr>
        <p:spPr>
          <a:xfrm>
            <a:off x="379440" y="318240"/>
            <a:ext cx="8419680" cy="8564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p>
            <a:pPr indent="0" algn="l" defTabSz="457200">
              <a:lnSpc>
                <a:spcPct val="90000"/>
              </a:lnSpc>
              <a:buNone/>
            </a:pPr>
            <a:r>
              <a:rPr lang="en-US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UpToDate, ölçülebilir yatırım getirisi sağlar</a:t>
            </a:r>
            <a:endParaRPr lang="en-US" sz="28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  <p:sp>
        <p:nvSpPr>
          <p:cNvPr id="5541" name="TextBox 13"/>
          <p:cNvSpPr/>
          <p:nvPr/>
        </p:nvSpPr>
        <p:spPr>
          <a:xfrm>
            <a:off x="574200" y="1139400"/>
            <a:ext cx="5338440" cy="39960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45720" rIns="45720" anchor="t">
            <a:spAutoFit/>
          </a:bodyPr>
          <a:p>
            <a:pPr marL="27360" defTabSz="457200">
              <a:lnSpc>
                <a:spcPct val="100000"/>
              </a:lnSpc>
              <a:spcBef>
                <a:spcPts val="479"/>
              </a:spcBef>
            </a:pPr>
            <a:r>
              <a:rPr lang="en-US" sz="20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500 yataklı hastane için 3 yıllık ekonomik etki: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5542" name="Picture 18"/>
          <p:cNvPicPr/>
          <p:nvPr/>
        </p:nvPicPr>
        <p:blipFill>
          <a:blip r:embed="rId1"/>
          <a:stretch/>
        </p:blipFill>
        <p:spPr>
          <a:xfrm>
            <a:off x="4458600" y="1841040"/>
            <a:ext cx="433800" cy="43380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543" name="TextBox 22"/>
          <p:cNvSpPr/>
          <p:nvPr/>
        </p:nvSpPr>
        <p:spPr>
          <a:xfrm>
            <a:off x="4881240" y="3565800"/>
            <a:ext cx="2987280" cy="4629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45720" rIns="45720" anchor="t">
            <a:noAutofit/>
          </a:bodyPr>
          <a:p>
            <a:pPr marL="27360" defTabSz="457200">
              <a:lnSpc>
                <a:spcPct val="100000"/>
              </a:lnSpc>
              <a:spcBef>
                <a:spcPts val="479"/>
              </a:spcBef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Hekim verimliliğinin artması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544" name="TextBox 23"/>
          <p:cNvSpPr/>
          <p:nvPr/>
        </p:nvSpPr>
        <p:spPr>
          <a:xfrm>
            <a:off x="4907520" y="1887120"/>
            <a:ext cx="2485800" cy="4532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45720" rIns="45720" anchor="t">
            <a:noAutofit/>
          </a:bodyPr>
          <a:p>
            <a:pPr marL="27360" defTabSz="457200">
              <a:lnSpc>
                <a:spcPct val="100000"/>
              </a:lnSpc>
              <a:spcBef>
                <a:spcPts val="479"/>
              </a:spcBef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Yatış süresinin kısalması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545" name="TextBox 24"/>
          <p:cNvSpPr/>
          <p:nvPr/>
        </p:nvSpPr>
        <p:spPr>
          <a:xfrm>
            <a:off x="4907520" y="3008880"/>
            <a:ext cx="3791880" cy="4528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45720" rIns="45720" anchor="t">
            <a:noAutofit/>
          </a:bodyPr>
          <a:p>
            <a:pPr marL="27360" defTabSz="457200">
              <a:lnSpc>
                <a:spcPct val="100000"/>
              </a:lnSpc>
              <a:spcBef>
                <a:spcPts val="479"/>
              </a:spcBef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Gereksiz tanı testlerinin azalması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546" name="TextBox 25"/>
          <p:cNvSpPr/>
          <p:nvPr/>
        </p:nvSpPr>
        <p:spPr>
          <a:xfrm>
            <a:off x="4881240" y="2447280"/>
            <a:ext cx="4100760" cy="4528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wrap="none" lIns="45720" rIns="45720" anchor="t">
            <a:noAutofit/>
          </a:bodyPr>
          <a:p>
            <a:pPr marL="27360" defTabSz="457200">
              <a:lnSpc>
                <a:spcPct val="100000"/>
              </a:lnSpc>
              <a:spcBef>
                <a:spcPts val="479"/>
              </a:spcBef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B</a:t>
            </a:r>
            <a:r>
              <a:rPr lang="tr-TR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ölümler</a:t>
            </a: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 arası gereksiz sevklerin azalması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5547" name="Picture 27"/>
          <p:cNvPicPr/>
          <p:nvPr/>
        </p:nvPicPr>
        <p:blipFill>
          <a:blip r:embed="rId2"/>
          <a:stretch/>
        </p:blipFill>
        <p:spPr>
          <a:xfrm>
            <a:off x="4452840" y="2959200"/>
            <a:ext cx="454320" cy="45432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548" name="Picture 28"/>
          <p:cNvPicPr/>
          <p:nvPr/>
        </p:nvPicPr>
        <p:blipFill>
          <a:blip r:embed="rId3"/>
          <a:stretch/>
        </p:blipFill>
        <p:spPr>
          <a:xfrm>
            <a:off x="4473360" y="3535560"/>
            <a:ext cx="433800" cy="433800"/>
          </a:xfrm>
          <a:prstGeom prst="rect">
            <a:avLst/>
          </a:prstGeom>
          <a:noFill/>
          <a:ln w="0">
            <a:noFill/>
          </a:ln>
        </p:spPr>
      </p:pic>
      <p:pic>
        <p:nvPicPr>
          <p:cNvPr id="5549" name="Picture 29"/>
          <p:cNvPicPr/>
          <p:nvPr/>
        </p:nvPicPr>
        <p:blipFill>
          <a:blip r:embed="rId4"/>
          <a:stretch/>
        </p:blipFill>
        <p:spPr>
          <a:xfrm>
            <a:off x="4452840" y="2388240"/>
            <a:ext cx="454320" cy="45432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550" name="Rectangle 1"/>
          <p:cNvSpPr/>
          <p:nvPr/>
        </p:nvSpPr>
        <p:spPr>
          <a:xfrm>
            <a:off x="765000" y="1669680"/>
            <a:ext cx="4100760" cy="24616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defTabSz="457200">
              <a:lnSpc>
                <a:spcPct val="100000"/>
              </a:lnSpc>
            </a:pP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Maliyet:  </a:t>
            </a:r>
            <a:r>
              <a:rPr lang="en-US" sz="3600" b="1" u="none" strike="noStrike">
                <a:solidFill>
                  <a:schemeClr val="accent3"/>
                </a:solidFill>
                <a:effectLst/>
                <a:uFillTx/>
                <a:latin typeface="Calibri"/>
              </a:rPr>
              <a:t>R$270K</a:t>
            </a:r>
            <a:br>
              <a:rPr sz="3600"/>
            </a:b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Fayda:</a:t>
            </a:r>
            <a:r>
              <a:rPr lang="en-US" sz="12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       </a:t>
            </a:r>
            <a:r>
              <a:rPr lang="en-US" sz="3600" b="1" u="none" strike="noStrike">
                <a:solidFill>
                  <a:schemeClr val="accent3"/>
                </a:solidFill>
                <a:effectLst/>
                <a:uFillTx/>
                <a:latin typeface="Calibri"/>
              </a:rPr>
              <a:t>R$1.1M</a:t>
            </a:r>
            <a:endParaRPr lang="en-US" sz="3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defTabSz="457200">
              <a:lnSpc>
                <a:spcPct val="100000"/>
              </a:lnSpc>
            </a:pPr>
            <a:r>
              <a:rPr lang="en-US" sz="1600" b="0" u="none" strike="noStrike">
                <a:solidFill>
                  <a:srgbClr val="474747"/>
                </a:solidFill>
                <a:effectLst/>
                <a:uFillTx/>
                <a:latin typeface="Calibri"/>
              </a:rPr>
              <a:t>Getiri:     </a:t>
            </a:r>
            <a:r>
              <a:rPr lang="en-US" sz="3600" b="1" u="none" strike="noStrike">
                <a:solidFill>
                  <a:schemeClr val="accent3"/>
                </a:solidFill>
                <a:effectLst/>
                <a:uFillTx/>
                <a:latin typeface="Calibri"/>
              </a:rPr>
              <a:t>302%</a:t>
            </a:r>
            <a:endParaRPr lang="en-US" sz="3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defTabSz="457200">
              <a:lnSpc>
                <a:spcPct val="100000"/>
              </a:lnSpc>
            </a:pP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defTabSz="457200">
              <a:lnSpc>
                <a:spcPct val="100000"/>
              </a:lnSpc>
            </a:pP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Geri ödeme: </a:t>
            </a:r>
            <a:r>
              <a:rPr lang="en-US" sz="2400" b="1" u="none" strike="noStrike">
                <a:solidFill>
                  <a:schemeClr val="accent3"/>
                </a:solidFill>
                <a:effectLst/>
                <a:uFillTx/>
                <a:latin typeface="Calibri"/>
              </a:rPr>
              <a:t> </a:t>
            </a:r>
            <a:r>
              <a:rPr lang="en-US" sz="2000" b="1" u="none" strike="noStrike">
                <a:solidFill>
                  <a:schemeClr val="accent3"/>
                </a:solidFill>
                <a:effectLst/>
                <a:uFillTx/>
                <a:latin typeface="Calibri"/>
              </a:rPr>
              <a:t>6 ay içinde</a:t>
            </a:r>
            <a:endParaRPr lang="en-US" sz="20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5551" name="Picture 15" descr="A picture containing building, window&#10;&#10;Description automatically generated"/>
          <p:cNvPicPr/>
          <p:nvPr/>
        </p:nvPicPr>
        <p:blipFill>
          <a:blip r:embed="rId5"/>
          <a:stretch/>
        </p:blipFill>
        <p:spPr>
          <a:xfrm>
            <a:off x="7848360" y="4694400"/>
            <a:ext cx="1040400" cy="363240"/>
          </a:xfrm>
          <a:prstGeom prst="rect">
            <a:avLst/>
          </a:prstGeom>
          <a:noFill/>
          <a:ln w="0">
            <a:noFill/>
          </a:ln>
        </p:spPr>
      </p:pic>
      <p:sp>
        <p:nvSpPr>
          <p:cNvPr id="5552" name="TextBox 3"/>
          <p:cNvSpPr/>
          <p:nvPr/>
        </p:nvSpPr>
        <p:spPr>
          <a:xfrm>
            <a:off x="379440" y="4424760"/>
            <a:ext cx="6424200" cy="21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defTabSz="457200">
              <a:lnSpc>
                <a:spcPct val="100000"/>
              </a:lnSpc>
            </a:pPr>
            <a:r>
              <a:rPr lang="en-US" sz="800" b="0" i="1" u="none" strike="noStrike">
                <a:solidFill>
                  <a:srgbClr val="232323"/>
                </a:solidFill>
                <a:effectLst/>
                <a:uFillTx/>
                <a:latin typeface="Fira Sans"/>
              </a:rPr>
              <a:t>Forrester Consulting. A Forrester Total Economic Impact™ Study Prepared for Wolters Kluwer Health. December 2016</a:t>
            </a:r>
            <a:endParaRPr lang="en-US" sz="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1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3" name="PlaceHolder 1"/>
          <p:cNvSpPr>
            <a:spLocks noGrp="1"/>
          </p:cNvSpPr>
          <p:nvPr>
            <p:ph/>
          </p:nvPr>
        </p:nvSpPr>
        <p:spPr>
          <a:xfrm>
            <a:off x="419040" y="1335960"/>
            <a:ext cx="8419680" cy="36900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p>
            <a:pPr marL="228600" indent="-196920" algn="l" defTabSz="457200">
              <a:lnSpc>
                <a:spcPct val="100000"/>
              </a:lnSpc>
              <a:spcBef>
                <a:spcPts val="360"/>
              </a:spcBef>
              <a:buClr>
                <a:srgbClr val="007AC3"/>
              </a:buClr>
              <a:buFont typeface="Wingdings" charset="2"/>
              <a:buChar char=""/>
            </a:pPr>
            <a:r>
              <a:rPr lang="tr-TR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UpToDate 90 gün içinde maliyetini karşılayacak oranda fayda sağlamaktadır</a:t>
            </a:r>
            <a:r>
              <a:rPr lang="en-US" sz="18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.</a:t>
            </a:r>
            <a:endParaRPr lang="en-US" sz="18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5554" name="TextBox 4"/>
          <p:cNvSpPr/>
          <p:nvPr/>
        </p:nvSpPr>
        <p:spPr>
          <a:xfrm>
            <a:off x="419040" y="4396680"/>
            <a:ext cx="7855920" cy="2149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defTabSz="457200">
              <a:lnSpc>
                <a:spcPct val="100000"/>
              </a:lnSpc>
            </a:pPr>
            <a:r>
              <a:rPr lang="en-US" sz="800" b="0" i="1" u="none" strike="noStrike">
                <a:solidFill>
                  <a:srgbClr val="232323"/>
                </a:solidFill>
                <a:effectLst/>
                <a:uFillTx/>
                <a:latin typeface="Fira Sans"/>
              </a:rPr>
              <a:t>Forrester Consulting. A Forrester Total Economic Impact™ Study Prepared for UpToDate. November 2011.</a:t>
            </a:r>
            <a:endParaRPr lang="en-US" sz="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555" name="PlaceHolder 2"/>
          <p:cNvSpPr>
            <a:spLocks noGrp="1"/>
          </p:cNvSpPr>
          <p:nvPr>
            <p:ph type="title"/>
          </p:nvPr>
        </p:nvSpPr>
        <p:spPr>
          <a:xfrm>
            <a:off x="419040" y="343080"/>
            <a:ext cx="8419680" cy="85536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p>
            <a:pPr indent="0" algn="l" defTabSz="457200">
              <a:lnSpc>
                <a:spcPct val="90000"/>
              </a:lnSpc>
              <a:buNone/>
            </a:pPr>
            <a:r>
              <a:rPr lang="en-US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UpToDate</a:t>
            </a:r>
            <a:r>
              <a:rPr lang="tr-TR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’in Ekonomik Etkisi</a:t>
            </a:r>
            <a:br>
              <a:rPr sz="3000"/>
            </a:br>
            <a:r>
              <a:rPr lang="en-US" sz="2000" b="0" i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 Salford Royal NHS Foundation Trust</a:t>
            </a:r>
            <a:r>
              <a:rPr lang="tr-TR" sz="2000" b="0" i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 Araştırması</a:t>
            </a:r>
            <a:endParaRPr lang="en-US" sz="20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  <p:graphicFrame>
        <p:nvGraphicFramePr>
          <p:cNvPr id="5556" name="Table 13"/>
          <p:cNvGraphicFramePr/>
          <p:nvPr/>
        </p:nvGraphicFramePr>
        <p:xfrm>
          <a:off x="1095840" y="1898280"/>
          <a:ext cx="6501960" cy="741600"/>
        </p:xfrm>
        <a:graphic>
          <a:graphicData uri="http://schemas.openxmlformats.org/drawingml/2006/table">
            <a:tbl>
              <a:tblPr/>
              <a:tblGrid>
                <a:gridCol w="1434960"/>
                <a:gridCol w="1815840"/>
                <a:gridCol w="1625400"/>
                <a:gridCol w="1625400"/>
              </a:tblGrid>
              <a:tr h="370800">
                <a:tc>
                  <a:txBody>
                    <a:bodyPr anchor="t">
                      <a:noAutofit/>
                    </a:bodyPr>
                    <a:p>
                      <a:pPr algn="ctr" defTabSz="457200">
                        <a:lnSpc>
                          <a:spcPct val="100000"/>
                        </a:lnSpc>
                      </a:pPr>
                      <a:r>
                        <a:rPr lang="en-US" sz="1600" b="1" u="none" strike="noStrike">
                          <a:solidFill>
                            <a:schemeClr val="lt1"/>
                          </a:solidFill>
                          <a:effectLst/>
                          <a:uFillTx/>
                          <a:latin typeface="Calibri"/>
                        </a:rPr>
                        <a:t>ROI</a:t>
                      </a:r>
                      <a:endParaRPr lang="en-US" sz="1600" b="0" u="none" strike="noStrike">
                        <a:solidFill>
                          <a:srgbClr val="FFFFFF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t" marL="91440" marR="91440" marT="45720" marB="45720">
                    <a:lnL w="12240">
                      <a:solidFill>
                        <a:srgbClr val="FFFFFF"/>
                      </a:solidFill>
                      <a:prstDash val="solid"/>
                    </a:lnL>
                    <a:lnR w="12240">
                      <a:solidFill>
                        <a:srgbClr val="FFFFFF"/>
                      </a:solidFill>
                      <a:prstDash val="solid"/>
                    </a:lnR>
                    <a:lnT w="12240">
                      <a:solidFill>
                        <a:srgbClr val="FFFFFF"/>
                      </a:solidFill>
                      <a:prstDash val="solid"/>
                    </a:lnT>
                    <a:lnB w="38160">
                      <a:solidFill>
                        <a:srgbClr val="FFFFFF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 anchor="t">
                      <a:noAutofit/>
                    </a:bodyPr>
                    <a:p>
                      <a:pPr algn="ctr" defTabSz="457200">
                        <a:lnSpc>
                          <a:spcPct val="100000"/>
                        </a:lnSpc>
                      </a:pPr>
                      <a:r>
                        <a:rPr lang="en-US" sz="1600" b="1" u="none" strike="noStrike">
                          <a:solidFill>
                            <a:schemeClr val="lt1"/>
                          </a:solidFill>
                          <a:effectLst/>
                          <a:uFillTx/>
                          <a:latin typeface="Calibri"/>
                        </a:rPr>
                        <a:t>Payback period</a:t>
                      </a:r>
                      <a:endParaRPr lang="en-US" sz="1600" b="0" u="none" strike="noStrike">
                        <a:solidFill>
                          <a:srgbClr val="FFFFFF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t" marL="91440" marR="91440" marT="45720" marB="45720">
                    <a:lnL w="12240">
                      <a:solidFill>
                        <a:srgbClr val="FFFFFF"/>
                      </a:solidFill>
                      <a:prstDash val="solid"/>
                    </a:lnL>
                    <a:lnR w="12240">
                      <a:solidFill>
                        <a:srgbClr val="FFFFFF"/>
                      </a:solidFill>
                      <a:prstDash val="solid"/>
                    </a:lnR>
                    <a:lnT w="12240">
                      <a:solidFill>
                        <a:srgbClr val="FFFFFF"/>
                      </a:solidFill>
                      <a:prstDash val="solid"/>
                    </a:lnT>
                    <a:lnB w="38160">
                      <a:solidFill>
                        <a:srgbClr val="FFFFFF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 anchor="t">
                      <a:noAutofit/>
                    </a:bodyPr>
                    <a:p>
                      <a:pPr algn="ctr" defTabSz="457200">
                        <a:lnSpc>
                          <a:spcPct val="100000"/>
                        </a:lnSpc>
                      </a:pPr>
                      <a:r>
                        <a:rPr lang="en-US" sz="1600" b="1" u="none" strike="noStrike">
                          <a:solidFill>
                            <a:schemeClr val="lt1"/>
                          </a:solidFill>
                          <a:effectLst/>
                          <a:uFillTx/>
                          <a:latin typeface="Calibri"/>
                        </a:rPr>
                        <a:t>Total Benefits</a:t>
                      </a:r>
                      <a:endParaRPr lang="en-US" sz="1600" b="0" u="none" strike="noStrike">
                        <a:solidFill>
                          <a:srgbClr val="FFFFFF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t" marL="91440" marR="91440" marT="45720" marB="45720">
                    <a:lnL w="12240">
                      <a:solidFill>
                        <a:srgbClr val="FFFFFF"/>
                      </a:solidFill>
                      <a:prstDash val="solid"/>
                    </a:lnL>
                    <a:lnR w="12240">
                      <a:solidFill>
                        <a:srgbClr val="FFFFFF"/>
                      </a:solidFill>
                      <a:prstDash val="solid"/>
                    </a:lnR>
                    <a:lnT w="12240">
                      <a:solidFill>
                        <a:srgbClr val="FFFFFF"/>
                      </a:solidFill>
                      <a:prstDash val="solid"/>
                    </a:lnT>
                    <a:lnB w="38160">
                      <a:solidFill>
                        <a:srgbClr val="FFFFFF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 anchor="t">
                      <a:noAutofit/>
                    </a:bodyPr>
                    <a:p>
                      <a:pPr algn="ctr" defTabSz="457200">
                        <a:lnSpc>
                          <a:spcPct val="100000"/>
                        </a:lnSpc>
                      </a:pPr>
                      <a:r>
                        <a:rPr lang="en-US" sz="1600" b="1" u="none" strike="noStrike">
                          <a:solidFill>
                            <a:schemeClr val="lt1"/>
                          </a:solidFill>
                          <a:effectLst/>
                          <a:uFillTx/>
                          <a:latin typeface="Calibri"/>
                        </a:rPr>
                        <a:t>Total Costs</a:t>
                      </a:r>
                      <a:endParaRPr lang="en-US" sz="1600" b="0" u="none" strike="noStrike">
                        <a:solidFill>
                          <a:srgbClr val="FFFFFF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t" marL="91440" marR="91440" marT="45720" marB="45720">
                    <a:lnL w="12240">
                      <a:solidFill>
                        <a:srgbClr val="FFFFFF"/>
                      </a:solidFill>
                      <a:prstDash val="solid"/>
                    </a:lnL>
                    <a:lnR w="12240">
                      <a:solidFill>
                        <a:srgbClr val="FFFFFF"/>
                      </a:solidFill>
                      <a:prstDash val="solid"/>
                    </a:lnR>
                    <a:lnT w="12240">
                      <a:solidFill>
                        <a:srgbClr val="FFFFFF"/>
                      </a:solidFill>
                      <a:prstDash val="solid"/>
                    </a:lnT>
                    <a:lnB w="38160">
                      <a:solidFill>
                        <a:srgbClr val="FFFFFF"/>
                      </a:solidFill>
                      <a:prstDash val="solid"/>
                    </a:lnB>
                    <a:solidFill>
                      <a:schemeClr val="accent1"/>
                    </a:solidFill>
                  </a:tcPr>
                </a:tc>
              </a:tr>
              <a:tr h="370800">
                <a:tc>
                  <a:txBody>
                    <a:bodyPr anchor="t">
                      <a:noAutofit/>
                    </a:bodyPr>
                    <a:p>
                      <a:pPr algn="ctr" defTabSz="457200">
                        <a:lnSpc>
                          <a:spcPct val="100000"/>
                        </a:lnSpc>
                      </a:pPr>
                      <a:r>
                        <a:rPr lang="en-US" sz="1600" b="0" u="none" strike="noStrike">
                          <a:solidFill>
                            <a:schemeClr val="dk1"/>
                          </a:solidFill>
                          <a:effectLst/>
                          <a:uFillTx/>
                          <a:latin typeface="Calibri"/>
                        </a:rPr>
                        <a:t>402 %</a:t>
                      </a:r>
                      <a:endParaRPr lang="en-US" sz="1600" b="0" u="none" strike="noStrike">
                        <a:solidFill>
                          <a:srgbClr val="000000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t" marL="91440" marR="91440" marT="45720" marB="45720">
                    <a:lnL w="12240">
                      <a:solidFill>
                        <a:srgbClr val="FFFFFF"/>
                      </a:solidFill>
                      <a:prstDash val="solid"/>
                    </a:lnL>
                    <a:lnR w="12240">
                      <a:solidFill>
                        <a:srgbClr val="FFFFFF"/>
                      </a:solidFill>
                      <a:prstDash val="solid"/>
                    </a:lnR>
                    <a:lnT w="12240">
                      <a:solidFill>
                        <a:srgbClr val="FFFFFF"/>
                      </a:solidFill>
                      <a:prstDash val="solid"/>
                    </a:lnT>
                    <a:lnB w="12240">
                      <a:solidFill>
                        <a:srgbClr val="FFFFFF"/>
                      </a:solidFill>
                      <a:prstDash val="solid"/>
                    </a:lnB>
                    <a:solidFill>
                      <a:schemeClr val="accent1">
                        <a:tint val="40000"/>
                      </a:schemeClr>
                    </a:solidFill>
                  </a:tcPr>
                </a:tc>
                <a:tc>
                  <a:txBody>
                    <a:bodyPr anchor="t">
                      <a:noAutofit/>
                    </a:bodyPr>
                    <a:p>
                      <a:pPr algn="ctr" defTabSz="457200">
                        <a:lnSpc>
                          <a:spcPct val="100000"/>
                        </a:lnSpc>
                      </a:pPr>
                      <a:r>
                        <a:rPr lang="en-US" sz="1600" b="0" u="none" strike="noStrike">
                          <a:solidFill>
                            <a:schemeClr val="dk1"/>
                          </a:solidFill>
                          <a:effectLst/>
                          <a:uFillTx/>
                          <a:latin typeface="Calibri"/>
                        </a:rPr>
                        <a:t>&lt; 3 months</a:t>
                      </a:r>
                      <a:endParaRPr lang="en-US" sz="1600" b="0" u="none" strike="noStrike">
                        <a:solidFill>
                          <a:srgbClr val="000000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t" marL="91440" marR="91440" marT="45720" marB="45720">
                    <a:lnL w="12240">
                      <a:solidFill>
                        <a:srgbClr val="FFFFFF"/>
                      </a:solidFill>
                      <a:prstDash val="solid"/>
                    </a:lnL>
                    <a:lnR w="12240">
                      <a:solidFill>
                        <a:srgbClr val="FFFFFF"/>
                      </a:solidFill>
                      <a:prstDash val="solid"/>
                    </a:lnR>
                    <a:lnT w="12240">
                      <a:solidFill>
                        <a:srgbClr val="FFFFFF"/>
                      </a:solidFill>
                      <a:prstDash val="solid"/>
                    </a:lnT>
                    <a:lnB w="12240">
                      <a:solidFill>
                        <a:srgbClr val="FFFFFF"/>
                      </a:solidFill>
                      <a:prstDash val="solid"/>
                    </a:lnB>
                    <a:solidFill>
                      <a:schemeClr val="accent1">
                        <a:tint val="40000"/>
                      </a:schemeClr>
                    </a:solidFill>
                  </a:tcPr>
                </a:tc>
                <a:tc>
                  <a:txBody>
                    <a:bodyPr anchor="t">
                      <a:noAutofit/>
                    </a:bodyPr>
                    <a:p>
                      <a:pPr algn="ctr" defTabSz="457200">
                        <a:lnSpc>
                          <a:spcPct val="100000"/>
                        </a:lnSpc>
                      </a:pPr>
                      <a:r>
                        <a:rPr lang="en-US" sz="1600" b="0" u="none" strike="noStrike">
                          <a:solidFill>
                            <a:schemeClr val="dk1"/>
                          </a:solidFill>
                          <a:effectLst/>
                          <a:uFillTx/>
                          <a:latin typeface="Calibri"/>
                        </a:rPr>
                        <a:t>£123,958</a:t>
                      </a:r>
                      <a:endParaRPr lang="en-US" sz="1600" b="0" u="none" strike="noStrike">
                        <a:solidFill>
                          <a:srgbClr val="000000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t" marL="91440" marR="91440" marT="45720" marB="45720">
                    <a:lnL w="12240">
                      <a:solidFill>
                        <a:srgbClr val="FFFFFF"/>
                      </a:solidFill>
                      <a:prstDash val="solid"/>
                    </a:lnL>
                    <a:lnR w="12240">
                      <a:solidFill>
                        <a:srgbClr val="FFFFFF"/>
                      </a:solidFill>
                      <a:prstDash val="solid"/>
                    </a:lnR>
                    <a:lnT w="12240">
                      <a:solidFill>
                        <a:srgbClr val="FFFFFF"/>
                      </a:solidFill>
                      <a:prstDash val="solid"/>
                    </a:lnT>
                    <a:lnB w="12240">
                      <a:solidFill>
                        <a:srgbClr val="FFFFFF"/>
                      </a:solidFill>
                      <a:prstDash val="solid"/>
                    </a:lnB>
                    <a:solidFill>
                      <a:schemeClr val="accent1">
                        <a:tint val="40000"/>
                      </a:schemeClr>
                    </a:solidFill>
                  </a:tcPr>
                </a:tc>
                <a:tc>
                  <a:txBody>
                    <a:bodyPr anchor="t">
                      <a:noAutofit/>
                    </a:bodyPr>
                    <a:p>
                      <a:pPr algn="ctr" defTabSz="457200">
                        <a:lnSpc>
                          <a:spcPct val="100000"/>
                        </a:lnSpc>
                      </a:pPr>
                      <a:r>
                        <a:rPr lang="en-US" sz="1600" b="0" u="none" strike="noStrike">
                          <a:solidFill>
                            <a:schemeClr val="dk1"/>
                          </a:solidFill>
                          <a:effectLst/>
                          <a:uFillTx/>
                          <a:latin typeface="Calibri"/>
                        </a:rPr>
                        <a:t>£24,678</a:t>
                      </a:r>
                      <a:endParaRPr lang="en-US" sz="1600" b="0" u="none" strike="noStrike">
                        <a:solidFill>
                          <a:srgbClr val="000000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t" marL="91440" marR="91440" marT="45720" marB="45720">
                    <a:lnL w="12240">
                      <a:solidFill>
                        <a:srgbClr val="FFFFFF"/>
                      </a:solidFill>
                      <a:prstDash val="solid"/>
                    </a:lnL>
                    <a:lnR w="12240">
                      <a:solidFill>
                        <a:srgbClr val="FFFFFF"/>
                      </a:solidFill>
                      <a:prstDash val="solid"/>
                    </a:lnR>
                    <a:lnT w="12240">
                      <a:solidFill>
                        <a:srgbClr val="FFFFFF"/>
                      </a:solidFill>
                      <a:prstDash val="solid"/>
                    </a:lnT>
                    <a:lnB w="12240">
                      <a:solidFill>
                        <a:srgbClr val="FFFFFF"/>
                      </a:solidFill>
                      <a:prstDash val="solid"/>
                    </a:lnB>
                    <a:solidFill>
                      <a:schemeClr val="accent1">
                        <a:tint val="4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5557" name="TextBox 14"/>
          <p:cNvSpPr/>
          <p:nvPr/>
        </p:nvSpPr>
        <p:spPr>
          <a:xfrm>
            <a:off x="1095840" y="2937960"/>
            <a:ext cx="4571640" cy="10767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defTabSz="457200">
              <a:lnSpc>
                <a:spcPct val="100000"/>
              </a:lnSpc>
            </a:pPr>
            <a:r>
              <a:rPr lang="en-US" sz="1600" b="1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UpToDate kullanımı ile gelişen konular: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285840" indent="-285840" defTabSz="457200">
              <a:lnSpc>
                <a:spcPct val="100000"/>
              </a:lnSpc>
              <a:buClr>
                <a:srgbClr val="474747"/>
              </a:buClr>
              <a:buFont typeface="Arial"/>
              <a:buChar char="•"/>
            </a:pP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Sağlık hizmet kalitesi 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285840" indent="-285840" defTabSz="457200">
              <a:lnSpc>
                <a:spcPct val="100000"/>
              </a:lnSpc>
              <a:buClr>
                <a:srgbClr val="474747"/>
              </a:buClr>
              <a:buFont typeface="Arial"/>
              <a:buChar char="•"/>
            </a:pPr>
            <a:r>
              <a:rPr lang="tr-TR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Ç</a:t>
            </a: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alışan verimliliği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285840" indent="-285840" defTabSz="457200">
              <a:lnSpc>
                <a:spcPct val="100000"/>
              </a:lnSpc>
              <a:buClr>
                <a:srgbClr val="474747"/>
              </a:buClr>
              <a:buFont typeface="Arial"/>
              <a:buChar char="•"/>
            </a:pPr>
            <a:r>
              <a:rPr lang="tr-TR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T</a:t>
            </a: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anısal test yeterliliği  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2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8" name="Title 4"/>
          <p:cNvSpPr/>
          <p:nvPr/>
        </p:nvSpPr>
        <p:spPr>
          <a:xfrm>
            <a:off x="466920" y="467280"/>
            <a:ext cx="3651840" cy="4798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noAutofit/>
          </a:bodyPr>
          <a:p>
            <a:pPr defTabSz="457200">
              <a:lnSpc>
                <a:spcPct val="100000"/>
              </a:lnSpc>
            </a:pPr>
            <a:r>
              <a:rPr lang="en-US" sz="27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UpToDate Advanced</a:t>
            </a:r>
            <a:endParaRPr lang="en-US" sz="27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559" name="TextBox 9"/>
          <p:cNvSpPr/>
          <p:nvPr/>
        </p:nvSpPr>
        <p:spPr>
          <a:xfrm>
            <a:off x="466920" y="1118160"/>
            <a:ext cx="8445240" cy="3380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defTabSz="457200">
              <a:lnSpc>
                <a:spcPct val="100000"/>
              </a:lnSpc>
            </a:pPr>
            <a:r>
              <a:rPr lang="tr-TR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Hasta bakımında istenmeyen farklılıkları </a:t>
            </a: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azaltarak</a:t>
            </a:r>
            <a:r>
              <a:rPr lang="tr-TR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, </a:t>
            </a: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tedavilerin standartlaştırılmasına destek olur.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grpSp>
        <p:nvGrpSpPr>
          <p:cNvPr id="5560" name="Group 1"/>
          <p:cNvGrpSpPr/>
          <p:nvPr/>
        </p:nvGrpSpPr>
        <p:grpSpPr>
          <a:xfrm>
            <a:off x="1704240" y="1964520"/>
            <a:ext cx="1357920" cy="1055160"/>
            <a:chOff x="1704240" y="1964520"/>
            <a:chExt cx="1357920" cy="1055160"/>
          </a:xfrm>
        </p:grpSpPr>
        <p:sp>
          <p:nvSpPr>
            <p:cNvPr id="5561" name="Rectangle 2"/>
            <p:cNvSpPr/>
            <p:nvPr/>
          </p:nvSpPr>
          <p:spPr>
            <a:xfrm>
              <a:off x="1704240" y="2558520"/>
              <a:ext cx="1357920" cy="461160"/>
            </a:xfrm>
            <a:prstGeom prst="rect">
              <a:avLst/>
            </a:pr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wrap="none" lIns="90000" tIns="45000" rIns="90000" bIns="45000" anchor="ctr">
              <a:spAutoFit/>
            </a:bodyPr>
            <a:p>
              <a:pPr algn="ctr" defTabSz="457200">
                <a:lnSpc>
                  <a:spcPct val="100000"/>
                </a:lnSpc>
              </a:pPr>
              <a:r>
                <a:rPr lang="en-US" sz="24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rPr>
                <a:t>Pathways</a:t>
              </a:r>
              <a:endParaRPr lang="en-US" sz="2400" b="0" u="none" strike="noStrike">
                <a:solidFill>
                  <a:srgbClr val="000000"/>
                </a:solidFill>
                <a:effectLst/>
                <a:uFillTx/>
                <a:latin typeface="Arial"/>
              </a:endParaRPr>
            </a:p>
          </p:txBody>
        </p:sp>
        <p:pic>
          <p:nvPicPr>
            <p:cNvPr id="5562" name="Picture 3"/>
            <p:cNvPicPr/>
            <p:nvPr/>
          </p:nvPicPr>
          <p:blipFill>
            <a:blip r:embed="rId1">
              <a:extLst>
                <a:ext uri="{BEBA8EAE-BF5A-486C-A8C5-ECC9F3942E4B}">
                  <a14:imgProps xmlns:a14="http://schemas.microsoft.com/office/drawing/2010/main">
                    <a14:imgLayer r:embed="rId2">
                      <a14:imgEffect>
                        <a14:brightnessContrast bright="40000" contrast="40000" sat="400000"/>
                      </a14:imgEffect>
                    </a14:imgLayer>
                  </a14:imgProps>
                </a:ext>
              </a:extLst>
            </a:blip>
            <a:stretch/>
          </p:blipFill>
          <p:spPr>
            <a:xfrm>
              <a:off x="2015280" y="1964520"/>
              <a:ext cx="736200" cy="747720"/>
            </a:xfrm>
            <a:prstGeom prst="rect">
              <a:avLst/>
            </a:prstGeom>
            <a:noFill/>
            <a:ln w="0">
              <a:noFill/>
            </a:ln>
          </p:spPr>
        </p:pic>
      </p:grpSp>
      <p:grpSp>
        <p:nvGrpSpPr>
          <p:cNvPr id="5563" name="Group 4"/>
          <p:cNvGrpSpPr/>
          <p:nvPr/>
        </p:nvGrpSpPr>
        <p:grpSpPr>
          <a:xfrm>
            <a:off x="4992480" y="2070720"/>
            <a:ext cx="2446920" cy="1001520"/>
            <a:chOff x="4992480" y="2070720"/>
            <a:chExt cx="2446920" cy="1001520"/>
          </a:xfrm>
        </p:grpSpPr>
        <p:pic>
          <p:nvPicPr>
            <p:cNvPr id="5564" name="Picture 10"/>
            <p:cNvPicPr/>
            <p:nvPr/>
          </p:nvPicPr>
          <p:blipFill>
            <a:blip r:embed="rId3"/>
            <a:stretch/>
          </p:blipFill>
          <p:spPr>
            <a:xfrm>
              <a:off x="5870880" y="2070720"/>
              <a:ext cx="540000" cy="540000"/>
            </a:xfrm>
            <a:prstGeom prst="rect">
              <a:avLst/>
            </a:prstGeom>
            <a:noFill/>
            <a:ln w="0">
              <a:noFill/>
            </a:ln>
          </p:spPr>
        </p:pic>
        <p:sp>
          <p:nvSpPr>
            <p:cNvPr id="5565" name="Rectangle 12"/>
            <p:cNvSpPr/>
            <p:nvPr/>
          </p:nvSpPr>
          <p:spPr>
            <a:xfrm>
              <a:off x="4992480" y="2611080"/>
              <a:ext cx="2446920" cy="461160"/>
            </a:xfrm>
            <a:prstGeom prst="rect">
              <a:avLst/>
            </a:prstGeom>
            <a:noFill/>
            <a:ln w="0">
              <a:noFill/>
            </a:ln>
          </p:spPr>
          <p:style>
            <a:lnRef idx="0"/>
            <a:fillRef idx="0"/>
            <a:effectRef idx="0"/>
            <a:fontRef idx="minor"/>
          </p:style>
          <p:txBody>
            <a:bodyPr wrap="none" lIns="90000" tIns="45000" rIns="90000" bIns="45000" anchor="t">
              <a:spAutoFit/>
            </a:bodyPr>
            <a:p>
              <a:pPr algn="ctr" defTabSz="457200">
                <a:lnSpc>
                  <a:spcPct val="100000"/>
                </a:lnSpc>
              </a:pPr>
              <a:r>
                <a:rPr lang="en-US" sz="2400" b="0" u="none" strike="noStrike">
                  <a:solidFill>
                    <a:schemeClr val="dk1"/>
                  </a:solidFill>
                  <a:effectLst/>
                  <a:uFillTx/>
                  <a:latin typeface="Calibri"/>
                </a:rPr>
                <a:t>Lab Interpretation</a:t>
              </a:r>
              <a:endParaRPr lang="en-US" sz="2400" b="0" u="none" strike="noStrike">
                <a:solidFill>
                  <a:srgbClr val="000000"/>
                </a:solidFill>
                <a:effectLst/>
                <a:uFillTx/>
                <a:latin typeface="Arial"/>
              </a:endParaRPr>
            </a:p>
          </p:txBody>
        </p:sp>
      </p:grpSp>
      <p:sp>
        <p:nvSpPr>
          <p:cNvPr id="5566" name="TextBox 14"/>
          <p:cNvSpPr/>
          <p:nvPr/>
        </p:nvSpPr>
        <p:spPr>
          <a:xfrm>
            <a:off x="903600" y="3151440"/>
            <a:ext cx="2959920" cy="8305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45720" rIns="45720" anchor="t">
            <a:spAutoFit/>
          </a:bodyPr>
          <a:p>
            <a:pPr algn="ctr" defTabSz="457200">
              <a:lnSpc>
                <a:spcPct val="100000"/>
              </a:lnSpc>
              <a:spcBef>
                <a:spcPts val="26"/>
              </a:spcBef>
              <a:tabLst>
                <a:tab pos="0" algn="l"/>
              </a:tabLst>
            </a:pPr>
            <a:r>
              <a:rPr lang="tr-TR" sz="1600" b="0" u="none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En sık karşılaşılan tıbbi durumlar</a:t>
            </a: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 </a:t>
            </a:r>
            <a:r>
              <a:rPr lang="tr-TR" sz="1600" b="0" u="none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ile ilgili </a:t>
            </a: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interaktif tedavi </a:t>
            </a:r>
            <a:r>
              <a:rPr lang="tr-TR" sz="1600" b="0" u="none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algoritmalar</a:t>
            </a: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ı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567" name="TextBox 22"/>
          <p:cNvSpPr/>
          <p:nvPr/>
        </p:nvSpPr>
        <p:spPr>
          <a:xfrm>
            <a:off x="4500000" y="3151440"/>
            <a:ext cx="3282120" cy="83052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algn="ctr" defTabSz="457200">
              <a:lnSpc>
                <a:spcPct val="100000"/>
              </a:lnSpc>
              <a:spcBef>
                <a:spcPts val="26"/>
              </a:spcBef>
              <a:tabLst>
                <a:tab pos="0" algn="l"/>
              </a:tabLst>
            </a:pP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Referans dışı</a:t>
            </a:r>
            <a:r>
              <a:rPr lang="tr-TR" sz="1600" b="0" u="none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 test sonuçlarının </a:t>
            </a:r>
            <a:r>
              <a:rPr lang="en-US" sz="1600" b="0" u="none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yorumlanması ve hasta yönetimi ile ilgili monograflar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3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8" name="PlaceHolder 1"/>
          <p:cNvSpPr>
            <a:spLocks noGrp="1"/>
          </p:cNvSpPr>
          <p:nvPr>
            <p:ph type="title"/>
          </p:nvPr>
        </p:nvSpPr>
        <p:spPr>
          <a:xfrm>
            <a:off x="419040" y="342360"/>
            <a:ext cx="8419680" cy="8564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p>
            <a:pPr indent="0" algn="l" defTabSz="457200">
              <a:lnSpc>
                <a:spcPct val="90000"/>
              </a:lnSpc>
              <a:buNone/>
            </a:pPr>
            <a:r>
              <a:rPr lang="en-US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UpToDate Türkiye Kullanımları</a:t>
            </a:r>
            <a:endParaRPr lang="en-US" sz="28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  <p:sp>
        <p:nvSpPr>
          <p:cNvPr id="5569" name="TextBox 4"/>
          <p:cNvSpPr/>
          <p:nvPr/>
        </p:nvSpPr>
        <p:spPr>
          <a:xfrm>
            <a:off x="419040" y="1007640"/>
            <a:ext cx="4571640" cy="6458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defTabSz="457200">
              <a:lnSpc>
                <a:spcPct val="100000"/>
              </a:lnSpc>
            </a:pPr>
            <a:r>
              <a:rPr lang="en-US" sz="1800" b="1" u="none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2021 yılı toplam 5 milyon üzeri kullanım</a:t>
            </a: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defTabSz="457200">
              <a:lnSpc>
                <a:spcPct val="100000"/>
              </a:lnSpc>
            </a:pPr>
            <a:r>
              <a:rPr lang="tr-TR" sz="1800" b="1" u="none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2022 yılı ilk 6 ayında 3</a:t>
            </a:r>
            <a:r>
              <a:rPr lang="en-US" sz="1800" b="1" u="none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 milyon üzeri kullanım</a:t>
            </a:r>
            <a:endParaRPr lang="en-US" sz="18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graphicFrame>
        <p:nvGraphicFramePr>
          <p:cNvPr id="5570" name="Table 12"/>
          <p:cNvGraphicFramePr/>
          <p:nvPr/>
        </p:nvGraphicFramePr>
        <p:xfrm>
          <a:off x="662040" y="2565720"/>
          <a:ext cx="3403080" cy="1569600"/>
        </p:xfrm>
        <a:graphic>
          <a:graphicData uri="http://schemas.openxmlformats.org/drawingml/2006/table">
            <a:tbl>
              <a:tblPr/>
              <a:tblGrid>
                <a:gridCol w="2621880"/>
                <a:gridCol w="781560"/>
              </a:tblGrid>
              <a:tr h="303120">
                <a:tc>
                  <a:txBody>
                    <a:bodyPr lIns="44280" tIns="0" rIns="44280" bIns="0" anchor="b">
                      <a:noAutofit/>
                    </a:bodyPr>
                    <a:p>
                      <a:pPr defTabSz="457200">
                        <a:lnSpc>
                          <a:spcPct val="100000"/>
                        </a:lnSpc>
                      </a:pPr>
                      <a:r>
                        <a:rPr lang="en-US" sz="1400" b="0" u="none" strike="noStrike">
                          <a:solidFill>
                            <a:srgbClr val="000000"/>
                          </a:solidFill>
                          <a:effectLst/>
                          <a:uFillTx/>
                          <a:latin typeface="Calibri"/>
                        </a:rPr>
                        <a:t>Enfeksiyon Hastalıkları</a:t>
                      </a:r>
                      <a:endParaRPr lang="en-US" sz="1400" b="0" u="none" strike="noStrike">
                        <a:solidFill>
                          <a:srgbClr val="000000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b" marL="44280" marR="44280" marT="0" marB="0">
                    <a:lnL w="12240">
                      <a:solidFill>
                        <a:srgbClr val="007AC3"/>
                      </a:solidFill>
                      <a:prstDash val="solid"/>
                    </a:lnL>
                    <a:lnR w="12240">
                      <a:solidFill>
                        <a:srgbClr val="007AC3"/>
                      </a:solidFill>
                      <a:prstDash val="solid"/>
                    </a:lnR>
                    <a:lnT w="12240">
                      <a:solidFill>
                        <a:srgbClr val="007AC3"/>
                      </a:solidFill>
                      <a:prstDash val="solid"/>
                    </a:lnT>
                    <a:lnB w="25200">
                      <a:solidFill>
                        <a:srgbClr val="007AC3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 lIns="44280" tIns="0" rIns="44280" bIns="0" anchor="b">
                      <a:noAutofit/>
                    </a:bodyPr>
                    <a:p>
                      <a:pPr defTabSz="457200">
                        <a:lnSpc>
                          <a:spcPct val="100000"/>
                        </a:lnSpc>
                      </a:pPr>
                      <a:r>
                        <a:rPr lang="en-US" sz="1400" b="0" u="none" strike="noStrike">
                          <a:solidFill>
                            <a:srgbClr val="000000"/>
                          </a:solidFill>
                          <a:effectLst/>
                          <a:uFillTx/>
                          <a:latin typeface="Calibri"/>
                        </a:rPr>
                        <a:t>254,402</a:t>
                      </a:r>
                      <a:endParaRPr lang="en-US" sz="1400" b="0" u="none" strike="noStrike">
                        <a:solidFill>
                          <a:srgbClr val="000000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b" marL="44280" marR="44280" marT="0" marB="0">
                    <a:lnL w="12240">
                      <a:solidFill>
                        <a:srgbClr val="007AC3"/>
                      </a:solidFill>
                      <a:prstDash val="solid"/>
                    </a:lnL>
                    <a:lnR w="12240">
                      <a:solidFill>
                        <a:srgbClr val="007AC3"/>
                      </a:solidFill>
                      <a:prstDash val="solid"/>
                    </a:lnR>
                    <a:lnT w="12240">
                      <a:solidFill>
                        <a:srgbClr val="007AC3"/>
                      </a:solidFill>
                      <a:prstDash val="solid"/>
                    </a:lnT>
                    <a:lnB w="25200">
                      <a:solidFill>
                        <a:srgbClr val="007AC3"/>
                      </a:solidFill>
                      <a:prstDash val="solid"/>
                    </a:lnB>
                    <a:noFill/>
                  </a:tcPr>
                </a:tc>
              </a:tr>
              <a:tr h="303120">
                <a:tc>
                  <a:txBody>
                    <a:bodyPr lIns="44280" tIns="0" rIns="44280" bIns="0" anchor="b">
                      <a:noAutofit/>
                    </a:bodyPr>
                    <a:p>
                      <a:pPr defTabSz="457200">
                        <a:lnSpc>
                          <a:spcPct val="100000"/>
                        </a:lnSpc>
                      </a:pPr>
                      <a:r>
                        <a:rPr lang="en-US" sz="1400" b="0" u="none" strike="noStrike">
                          <a:solidFill>
                            <a:srgbClr val="000000"/>
                          </a:solidFill>
                          <a:effectLst/>
                          <a:uFillTx/>
                          <a:latin typeface="Calibri"/>
                        </a:rPr>
                        <a:t>Pediyatri</a:t>
                      </a:r>
                      <a:endParaRPr lang="en-US" sz="1400" b="0" u="none" strike="noStrike">
                        <a:solidFill>
                          <a:srgbClr val="FFFFFF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b" marL="44280" marR="44280" marT="0" marB="0">
                    <a:lnL w="12240">
                      <a:solidFill>
                        <a:srgbClr val="007AC3"/>
                      </a:solidFill>
                      <a:prstDash val="solid"/>
                    </a:lnL>
                    <a:lnR w="12240">
                      <a:solidFill>
                        <a:srgbClr val="007AC3"/>
                      </a:solidFill>
                      <a:prstDash val="solid"/>
                    </a:lnR>
                    <a:lnT w="12240">
                      <a:solidFill>
                        <a:srgbClr val="007AC3"/>
                      </a:solidFill>
                      <a:prstDash val="solid"/>
                    </a:lnT>
                    <a:lnB w="12240">
                      <a:solidFill>
                        <a:srgbClr val="007AC3"/>
                      </a:solidFill>
                      <a:prstDash val="solid"/>
                    </a:lnB>
                    <a:solidFill>
                      <a:schemeClr val="accent1">
                        <a:alpha val="20000"/>
                      </a:schemeClr>
                    </a:solidFill>
                  </a:tcPr>
                </a:tc>
                <a:tc>
                  <a:txBody>
                    <a:bodyPr lIns="44280" tIns="0" rIns="44280" bIns="0" anchor="b">
                      <a:noAutofit/>
                    </a:bodyPr>
                    <a:p>
                      <a:pPr defTabSz="457200">
                        <a:lnSpc>
                          <a:spcPct val="100000"/>
                        </a:lnSpc>
                      </a:pPr>
                      <a:r>
                        <a:rPr lang="en-US" sz="1400" b="0" u="none" strike="noStrike">
                          <a:solidFill>
                            <a:srgbClr val="000000"/>
                          </a:solidFill>
                          <a:effectLst/>
                          <a:uFillTx/>
                          <a:latin typeface="Calibri"/>
                        </a:rPr>
                        <a:t>219,041</a:t>
                      </a:r>
                      <a:endParaRPr lang="en-US" sz="1400" b="0" u="none" strike="noStrike">
                        <a:solidFill>
                          <a:srgbClr val="FFFFFF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b" marL="44280" marR="44280" marT="0" marB="0">
                    <a:lnL w="12240">
                      <a:solidFill>
                        <a:srgbClr val="007AC3"/>
                      </a:solidFill>
                      <a:prstDash val="solid"/>
                    </a:lnL>
                    <a:lnR w="12240">
                      <a:solidFill>
                        <a:srgbClr val="007AC3"/>
                      </a:solidFill>
                      <a:prstDash val="solid"/>
                    </a:lnR>
                    <a:lnT w="12240">
                      <a:solidFill>
                        <a:srgbClr val="007AC3"/>
                      </a:solidFill>
                      <a:prstDash val="solid"/>
                    </a:lnT>
                    <a:lnB w="12240">
                      <a:solidFill>
                        <a:srgbClr val="007AC3"/>
                      </a:solidFill>
                      <a:prstDash val="solid"/>
                    </a:lnB>
                    <a:solidFill>
                      <a:schemeClr val="accent1">
                        <a:alpha val="20000"/>
                      </a:schemeClr>
                    </a:solidFill>
                  </a:tcPr>
                </a:tc>
              </a:tr>
              <a:tr h="303120">
                <a:tc>
                  <a:txBody>
                    <a:bodyPr lIns="44280" tIns="0" rIns="44280" bIns="0" anchor="b">
                      <a:noAutofit/>
                    </a:bodyPr>
                    <a:p>
                      <a:pPr defTabSz="457200">
                        <a:lnSpc>
                          <a:spcPct val="100000"/>
                        </a:lnSpc>
                      </a:pPr>
                      <a:r>
                        <a:rPr lang="en-US" sz="1400" b="0" u="none" strike="noStrike">
                          <a:solidFill>
                            <a:srgbClr val="000000"/>
                          </a:solidFill>
                          <a:effectLst/>
                          <a:uFillTx/>
                          <a:latin typeface="Calibri"/>
                        </a:rPr>
                        <a:t>Hematoloji</a:t>
                      </a:r>
                      <a:endParaRPr lang="en-US" sz="1400" b="0" u="none" strike="noStrike">
                        <a:solidFill>
                          <a:srgbClr val="000000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b" marL="44280" marR="44280" marT="0" marB="0">
                    <a:lnL w="12240">
                      <a:solidFill>
                        <a:srgbClr val="007AC3"/>
                      </a:solidFill>
                      <a:prstDash val="solid"/>
                    </a:lnL>
                    <a:lnR w="12240">
                      <a:solidFill>
                        <a:srgbClr val="007AC3"/>
                      </a:solidFill>
                      <a:prstDash val="solid"/>
                    </a:lnR>
                    <a:lnT w="12240">
                      <a:solidFill>
                        <a:srgbClr val="007AC3"/>
                      </a:solidFill>
                      <a:prstDash val="solid"/>
                    </a:lnT>
                    <a:lnB w="12240">
                      <a:solidFill>
                        <a:srgbClr val="007AC3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 lIns="44280" tIns="0" rIns="44280" bIns="0" anchor="b">
                      <a:noAutofit/>
                    </a:bodyPr>
                    <a:p>
                      <a:pPr defTabSz="457200">
                        <a:lnSpc>
                          <a:spcPct val="100000"/>
                        </a:lnSpc>
                      </a:pPr>
                      <a:r>
                        <a:rPr lang="en-US" sz="1400" b="0" u="none" strike="noStrike">
                          <a:solidFill>
                            <a:srgbClr val="000000"/>
                          </a:solidFill>
                          <a:effectLst/>
                          <a:uFillTx/>
                          <a:latin typeface="Calibri"/>
                        </a:rPr>
                        <a:t>171,044</a:t>
                      </a:r>
                      <a:endParaRPr lang="en-US" sz="1400" b="0" u="none" strike="noStrike">
                        <a:solidFill>
                          <a:srgbClr val="000000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b" marL="44280" marR="44280" marT="0" marB="0">
                    <a:lnL w="12240">
                      <a:solidFill>
                        <a:srgbClr val="007AC3"/>
                      </a:solidFill>
                      <a:prstDash val="solid"/>
                    </a:lnL>
                    <a:lnR w="12240">
                      <a:solidFill>
                        <a:srgbClr val="007AC3"/>
                      </a:solidFill>
                      <a:prstDash val="solid"/>
                    </a:lnR>
                    <a:lnT w="12240">
                      <a:solidFill>
                        <a:srgbClr val="007AC3"/>
                      </a:solidFill>
                      <a:prstDash val="solid"/>
                    </a:lnT>
                    <a:lnB w="12240">
                      <a:solidFill>
                        <a:srgbClr val="007AC3"/>
                      </a:solidFill>
                      <a:prstDash val="solid"/>
                    </a:lnB>
                    <a:noFill/>
                  </a:tcPr>
                </a:tc>
              </a:tr>
              <a:tr h="356400">
                <a:tc>
                  <a:txBody>
                    <a:bodyPr lIns="44280" tIns="0" rIns="44280" bIns="0" anchor="b">
                      <a:noAutofit/>
                    </a:bodyPr>
                    <a:p>
                      <a:pPr defTabSz="457200">
                        <a:lnSpc>
                          <a:spcPct val="100000"/>
                        </a:lnSpc>
                      </a:pPr>
                      <a:r>
                        <a:rPr lang="en-US" sz="1400" b="0" u="none" strike="noStrike">
                          <a:solidFill>
                            <a:srgbClr val="000000"/>
                          </a:solidFill>
                          <a:effectLst/>
                          <a:uFillTx/>
                          <a:latin typeface="Calibri"/>
                        </a:rPr>
                        <a:t>Gastroenteroloji ve Hepatoloji</a:t>
                      </a:r>
                      <a:endParaRPr lang="en-US" sz="1400" b="0" u="none" strike="noStrike">
                        <a:solidFill>
                          <a:srgbClr val="FFFFFF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b" marL="44280" marR="44280" marT="0" marB="0">
                    <a:lnL w="12240">
                      <a:solidFill>
                        <a:srgbClr val="007AC3"/>
                      </a:solidFill>
                      <a:prstDash val="solid"/>
                    </a:lnL>
                    <a:lnR w="12240">
                      <a:solidFill>
                        <a:srgbClr val="007AC3"/>
                      </a:solidFill>
                      <a:prstDash val="solid"/>
                    </a:lnR>
                    <a:lnT w="12240">
                      <a:solidFill>
                        <a:srgbClr val="007AC3"/>
                      </a:solidFill>
                      <a:prstDash val="solid"/>
                    </a:lnT>
                    <a:lnB w="12240">
                      <a:solidFill>
                        <a:srgbClr val="007AC3"/>
                      </a:solidFill>
                      <a:prstDash val="solid"/>
                    </a:lnB>
                    <a:solidFill>
                      <a:schemeClr val="accent1">
                        <a:alpha val="20000"/>
                      </a:schemeClr>
                    </a:solidFill>
                  </a:tcPr>
                </a:tc>
                <a:tc>
                  <a:txBody>
                    <a:bodyPr lIns="44280" tIns="0" rIns="44280" bIns="0" anchor="b">
                      <a:noAutofit/>
                    </a:bodyPr>
                    <a:p>
                      <a:pPr defTabSz="457200">
                        <a:lnSpc>
                          <a:spcPct val="100000"/>
                        </a:lnSpc>
                      </a:pPr>
                      <a:r>
                        <a:rPr lang="en-US" sz="1400" b="0" u="none" strike="noStrike">
                          <a:solidFill>
                            <a:srgbClr val="000000"/>
                          </a:solidFill>
                          <a:effectLst/>
                          <a:uFillTx/>
                          <a:latin typeface="Calibri"/>
                        </a:rPr>
                        <a:t>164,921</a:t>
                      </a:r>
                      <a:endParaRPr lang="en-US" sz="1400" b="0" u="none" strike="noStrike">
                        <a:solidFill>
                          <a:srgbClr val="FFFFFF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b" marL="44280" marR="44280" marT="0" marB="0">
                    <a:lnL w="12240">
                      <a:solidFill>
                        <a:srgbClr val="007AC3"/>
                      </a:solidFill>
                      <a:prstDash val="solid"/>
                    </a:lnL>
                    <a:lnR w="12240">
                      <a:solidFill>
                        <a:srgbClr val="007AC3"/>
                      </a:solidFill>
                      <a:prstDash val="solid"/>
                    </a:lnR>
                    <a:lnT w="12240">
                      <a:solidFill>
                        <a:srgbClr val="007AC3"/>
                      </a:solidFill>
                      <a:prstDash val="solid"/>
                    </a:lnT>
                    <a:lnB w="12240">
                      <a:solidFill>
                        <a:srgbClr val="007AC3"/>
                      </a:solidFill>
                      <a:prstDash val="solid"/>
                    </a:lnB>
                    <a:solidFill>
                      <a:schemeClr val="accent1">
                        <a:alpha val="20000"/>
                      </a:schemeClr>
                    </a:solidFill>
                  </a:tcPr>
                </a:tc>
              </a:tr>
              <a:tr h="303120">
                <a:tc>
                  <a:txBody>
                    <a:bodyPr lIns="44280" tIns="0" rIns="44280" bIns="0" anchor="b">
                      <a:noAutofit/>
                    </a:bodyPr>
                    <a:p>
                      <a:pPr defTabSz="457200">
                        <a:lnSpc>
                          <a:spcPct val="100000"/>
                        </a:lnSpc>
                      </a:pPr>
                      <a:r>
                        <a:rPr lang="en-US" sz="1400" b="0" u="none" strike="noStrike">
                          <a:solidFill>
                            <a:srgbClr val="000000"/>
                          </a:solidFill>
                          <a:effectLst/>
                          <a:uFillTx/>
                          <a:latin typeface="Calibri"/>
                        </a:rPr>
                        <a:t>Onkoloji</a:t>
                      </a:r>
                      <a:endParaRPr lang="en-US" sz="1400" b="0" u="none" strike="noStrike">
                        <a:solidFill>
                          <a:srgbClr val="000000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b" marL="44280" marR="44280" marT="0" marB="0">
                    <a:lnL w="12240">
                      <a:solidFill>
                        <a:srgbClr val="007AC3"/>
                      </a:solidFill>
                      <a:prstDash val="solid"/>
                    </a:lnL>
                    <a:lnR w="12240">
                      <a:solidFill>
                        <a:srgbClr val="007AC3"/>
                      </a:solidFill>
                      <a:prstDash val="solid"/>
                    </a:lnR>
                    <a:lnT w="12240">
                      <a:solidFill>
                        <a:srgbClr val="007AC3"/>
                      </a:solidFill>
                      <a:prstDash val="solid"/>
                    </a:lnT>
                    <a:lnB w="12240">
                      <a:solidFill>
                        <a:srgbClr val="007AC3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 lIns="44280" tIns="0" rIns="44280" bIns="0" anchor="b">
                      <a:noAutofit/>
                    </a:bodyPr>
                    <a:p>
                      <a:pPr defTabSz="457200">
                        <a:lnSpc>
                          <a:spcPct val="100000"/>
                        </a:lnSpc>
                      </a:pPr>
                      <a:r>
                        <a:rPr lang="en-US" sz="1400" b="0" u="none" strike="noStrike">
                          <a:solidFill>
                            <a:srgbClr val="000000"/>
                          </a:solidFill>
                          <a:effectLst/>
                          <a:uFillTx/>
                          <a:latin typeface="Calibri"/>
                        </a:rPr>
                        <a:t>161,257</a:t>
                      </a:r>
                      <a:endParaRPr lang="en-US" sz="1400" b="0" u="none" strike="noStrike">
                        <a:solidFill>
                          <a:srgbClr val="000000"/>
                        </a:solidFill>
                        <a:effectLst/>
                        <a:uFillTx/>
                        <a:latin typeface="Arial"/>
                      </a:endParaRPr>
                    </a:p>
                  </a:txBody>
                  <a:tcPr anchor="b" marL="44280" marR="44280" marT="0" marB="0">
                    <a:lnL w="12240">
                      <a:solidFill>
                        <a:srgbClr val="007AC3"/>
                      </a:solidFill>
                      <a:prstDash val="solid"/>
                    </a:lnL>
                    <a:lnR w="12240">
                      <a:solidFill>
                        <a:srgbClr val="007AC3"/>
                      </a:solidFill>
                      <a:prstDash val="solid"/>
                    </a:lnR>
                    <a:lnT w="12240">
                      <a:solidFill>
                        <a:srgbClr val="007AC3"/>
                      </a:solidFill>
                      <a:prstDash val="solid"/>
                    </a:lnT>
                    <a:lnB w="12240">
                      <a:solidFill>
                        <a:srgbClr val="007AC3"/>
                      </a:solidFill>
                      <a:prstDash val="soli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5571" name="TextBox 14"/>
          <p:cNvSpPr/>
          <p:nvPr/>
        </p:nvSpPr>
        <p:spPr>
          <a:xfrm>
            <a:off x="4765320" y="2683800"/>
            <a:ext cx="4571640" cy="147708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marL="343080" indent="-343080" defTabSz="457200">
              <a:lnSpc>
                <a:spcPct val="100000"/>
              </a:lnSpc>
              <a:spcBef>
                <a:spcPts val="601"/>
              </a:spcBef>
              <a:buClr>
                <a:srgbClr val="474747"/>
              </a:buClr>
              <a:buFont typeface="OpenSymbol"/>
              <a:buAutoNum type="arabicPeriod"/>
            </a:pPr>
            <a:r>
              <a:rPr lang="en-US" sz="14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Meropenem: Drug information 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343080" indent="-343080" defTabSz="457200">
              <a:lnSpc>
                <a:spcPct val="100000"/>
              </a:lnSpc>
              <a:spcBef>
                <a:spcPts val="601"/>
              </a:spcBef>
              <a:buClr>
                <a:srgbClr val="474747"/>
              </a:buClr>
              <a:buFont typeface="OpenSymbol"/>
              <a:buAutoNum type="arabicPeriod"/>
            </a:pPr>
            <a:r>
              <a:rPr lang="en-US" sz="14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Piperacillin and tazobactam: Drug information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343080" indent="-343080" defTabSz="457200">
              <a:lnSpc>
                <a:spcPct val="100000"/>
              </a:lnSpc>
              <a:spcBef>
                <a:spcPts val="601"/>
              </a:spcBef>
              <a:buClr>
                <a:srgbClr val="474747"/>
              </a:buClr>
              <a:buFont typeface="OpenSymbol"/>
              <a:buAutoNum type="arabicPeriod"/>
            </a:pPr>
            <a:r>
              <a:rPr lang="en-US" sz="14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Ceftriaxone: Pediatric drug information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343080" indent="-343080" defTabSz="457200">
              <a:lnSpc>
                <a:spcPct val="100000"/>
              </a:lnSpc>
              <a:spcBef>
                <a:spcPts val="601"/>
              </a:spcBef>
              <a:buClr>
                <a:srgbClr val="474747"/>
              </a:buClr>
              <a:buFont typeface="OpenSymbol"/>
              <a:buAutoNum type="arabicPeriod"/>
            </a:pPr>
            <a:r>
              <a:rPr lang="en-US" sz="14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Teicoplanin: International drug information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343080" indent="-343080" defTabSz="457200">
              <a:lnSpc>
                <a:spcPct val="100000"/>
              </a:lnSpc>
              <a:spcBef>
                <a:spcPts val="601"/>
              </a:spcBef>
              <a:buClr>
                <a:srgbClr val="474747"/>
              </a:buClr>
              <a:buFont typeface="OpenSymbol"/>
              <a:buAutoNum type="arabicPeriod"/>
            </a:pPr>
            <a:r>
              <a:rPr lang="en-US" sz="1400" b="0" u="none" strike="noStrike">
                <a:solidFill>
                  <a:schemeClr val="dk1"/>
                </a:solidFill>
                <a:effectLst/>
                <a:uFillTx/>
                <a:latin typeface="Calibri"/>
              </a:rPr>
              <a:t>Vancomycin: Drug information</a:t>
            </a:r>
            <a:endParaRPr lang="en-US" sz="14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572" name="TextBox 18"/>
          <p:cNvSpPr/>
          <p:nvPr/>
        </p:nvSpPr>
        <p:spPr>
          <a:xfrm>
            <a:off x="4765320" y="2059560"/>
            <a:ext cx="4571640" cy="3380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defTabSz="457200">
              <a:lnSpc>
                <a:spcPct val="100000"/>
              </a:lnSpc>
            </a:pPr>
            <a:r>
              <a:rPr lang="tr-TR" sz="1600" b="0" u="sng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En çok </a:t>
            </a:r>
            <a:r>
              <a:rPr lang="en-US" sz="1600" b="0" u="sng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incelenen ilaç monografları: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sp>
        <p:nvSpPr>
          <p:cNvPr id="5573" name="TextBox 20"/>
          <p:cNvSpPr/>
          <p:nvPr/>
        </p:nvSpPr>
        <p:spPr>
          <a:xfrm>
            <a:off x="570600" y="2073960"/>
            <a:ext cx="3907080" cy="33804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90000" tIns="45000" rIns="90000" bIns="45000" anchor="t">
            <a:spAutoFit/>
          </a:bodyPr>
          <a:p>
            <a:pPr defTabSz="457200">
              <a:lnSpc>
                <a:spcPct val="100000"/>
              </a:lnSpc>
            </a:pPr>
            <a:r>
              <a:rPr lang="tr-TR" sz="1600" b="0" u="sng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2022 En çok soru sorulan uzmanlık alanları</a:t>
            </a:r>
            <a:r>
              <a:rPr lang="en-US" sz="1600" b="0" u="sng" strike="noStrike">
                <a:solidFill>
                  <a:schemeClr val="dk1"/>
                </a:solidFill>
                <a:effectLst/>
                <a:uFillTx/>
                <a:latin typeface="Calibri"/>
                <a:ea typeface="Calibri"/>
              </a:rPr>
              <a:t>: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pic>
        <p:nvPicPr>
          <p:cNvPr id="5574" name="Picture 22" descr="A picture containing building, window&#10;&#10;Description automatically generated"/>
          <p:cNvPicPr/>
          <p:nvPr/>
        </p:nvPicPr>
        <p:blipFill>
          <a:blip r:embed="rId1"/>
          <a:stretch/>
        </p:blipFill>
        <p:spPr>
          <a:xfrm>
            <a:off x="7848360" y="4694400"/>
            <a:ext cx="1040400" cy="363240"/>
          </a:xfrm>
          <a:prstGeom prst="rect">
            <a:avLst/>
          </a:prstGeom>
          <a:noFill/>
          <a:ln w="0">
            <a:noFill/>
          </a:ln>
        </p:spPr>
      </p:pic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4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5" name="PlaceHolder 1"/>
          <p:cNvSpPr>
            <a:spLocks noGrp="1"/>
          </p:cNvSpPr>
          <p:nvPr>
            <p:ph/>
          </p:nvPr>
        </p:nvSpPr>
        <p:spPr>
          <a:xfrm>
            <a:off x="1044000" y="1304280"/>
            <a:ext cx="3457080" cy="22586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t">
            <a:noAutofit/>
          </a:bodyPr>
          <a:p>
            <a:pPr marL="31680" indent="0" algn="l" defTabSz="457200">
              <a:lnSpc>
                <a:spcPct val="100000"/>
              </a:lnSpc>
              <a:spcBef>
                <a:spcPts val="320"/>
              </a:spcBef>
              <a:buNone/>
              <a:tabLst>
                <a:tab pos="0" algn="l"/>
              </a:tabLst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Uzaktan erişim ve mobil uygulama ile mobil erişim</a:t>
            </a:r>
            <a:br>
              <a:rPr sz="1600"/>
            </a:b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31680" indent="0" algn="l" defTabSz="457200">
              <a:lnSpc>
                <a:spcPct val="100000"/>
              </a:lnSpc>
              <a:spcBef>
                <a:spcPts val="320"/>
              </a:spcBef>
              <a:buNone/>
              <a:tabLst>
                <a:tab pos="0" algn="l"/>
              </a:tabLst>
            </a:pPr>
            <a:r>
              <a:rPr lang="tr-TR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S</a:t>
            </a: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ürekli tıbbi eğitim (CME) kredileri kazanın</a:t>
            </a:r>
            <a:r>
              <a:rPr lang="tr-TR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 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31680" indent="0" algn="l" defTabSz="457200">
              <a:lnSpc>
                <a:spcPct val="100000"/>
              </a:lnSpc>
              <a:spcBef>
                <a:spcPts val="320"/>
              </a:spcBef>
              <a:buNone/>
              <a:tabLst>
                <a:tab pos="0" algn="l"/>
              </a:tabLst>
            </a:pP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31680" indent="0" algn="l" defTabSz="457200">
              <a:lnSpc>
                <a:spcPct val="100000"/>
              </a:lnSpc>
              <a:spcBef>
                <a:spcPts val="320"/>
              </a:spcBef>
              <a:buNone/>
              <a:tabLst>
                <a:tab pos="0" algn="l"/>
              </a:tabLst>
            </a:pP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Kişiselleştirme</a:t>
            </a: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  <a:p>
            <a:pPr marL="31680" indent="0" algn="l" defTabSz="457200">
              <a:lnSpc>
                <a:spcPct val="100000"/>
              </a:lnSpc>
              <a:spcBef>
                <a:spcPts val="320"/>
              </a:spcBef>
              <a:buNone/>
              <a:tabLst>
                <a:tab pos="0" algn="l"/>
              </a:tabLst>
            </a:pPr>
            <a:endParaRPr lang="en-US" sz="1600" b="0" u="none" strike="noStrike">
              <a:solidFill>
                <a:schemeClr val="dk2"/>
              </a:solidFill>
              <a:effectLst/>
              <a:uFillTx/>
              <a:latin typeface="Calibri"/>
            </a:endParaRPr>
          </a:p>
        </p:txBody>
      </p:sp>
      <p:sp>
        <p:nvSpPr>
          <p:cNvPr id="5576" name="PlaceHolder 2"/>
          <p:cNvSpPr>
            <a:spLocks noGrp="1"/>
          </p:cNvSpPr>
          <p:nvPr>
            <p:ph type="title"/>
          </p:nvPr>
        </p:nvSpPr>
        <p:spPr>
          <a:xfrm>
            <a:off x="419040" y="342360"/>
            <a:ext cx="8419680" cy="8564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ctr">
            <a:noAutofit/>
          </a:bodyPr>
          <a:p>
            <a:pPr indent="0" algn="l" defTabSz="457200">
              <a:lnSpc>
                <a:spcPct val="90000"/>
              </a:lnSpc>
              <a:buNone/>
            </a:pPr>
            <a:r>
              <a:rPr lang="en-US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UpToDate</a:t>
            </a:r>
            <a:r>
              <a:rPr lang="tr-TR" sz="2800" b="1" u="none" strike="noStrike">
                <a:solidFill>
                  <a:schemeClr val="accent1"/>
                </a:solidFill>
                <a:effectLst/>
                <a:uFillTx/>
                <a:latin typeface="Calibri"/>
              </a:rPr>
              <a:t>’e erişim ve kullanım özellikleri</a:t>
            </a:r>
            <a:endParaRPr lang="en-US" sz="2800" b="0" u="none" strike="noStrike">
              <a:solidFill>
                <a:schemeClr val="accent1"/>
              </a:solidFill>
              <a:effectLst/>
              <a:uFillTx/>
              <a:latin typeface="Calibri"/>
            </a:endParaRPr>
          </a:p>
        </p:txBody>
      </p:sp>
      <p:grpSp>
        <p:nvGrpSpPr>
          <p:cNvPr id="5577" name="Group 36"/>
          <p:cNvGrpSpPr/>
          <p:nvPr/>
        </p:nvGrpSpPr>
        <p:grpSpPr>
          <a:xfrm>
            <a:off x="504000" y="1241640"/>
            <a:ext cx="459000" cy="459000"/>
            <a:chOff x="504000" y="1241640"/>
            <a:chExt cx="459000" cy="459000"/>
          </a:xfrm>
        </p:grpSpPr>
        <p:sp>
          <p:nvSpPr>
            <p:cNvPr id="5578" name="Rectangle 25"/>
            <p:cNvSpPr/>
            <p:nvPr/>
          </p:nvSpPr>
          <p:spPr>
            <a:xfrm>
              <a:off x="504000" y="1241640"/>
              <a:ext cx="459000" cy="459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  <a:effectLst>
              <a:outerShdw blurRad="39960" dir="5400000" dist="23040" rotWithShape="0">
                <a:srgbClr val="000000">
                  <a:alpha val="35000"/>
                </a:srgb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/>
          </p:style>
          <p:txBody>
            <a:bodyPr numCol="1" spcCol="0" horzOverflow="overflow" anchor="ctr">
              <a:noAutofit/>
            </a:bodyPr>
            <a:p>
              <a:endParaRPr lang="en-US" sz="1800" b="0" u="none" strike="noStrike">
                <a:solidFill>
                  <a:schemeClr val="lt1"/>
                </a:solidFill>
                <a:effectLst/>
                <a:uFillTx/>
                <a:latin typeface="Calibri"/>
              </a:endParaRPr>
            </a:p>
          </p:txBody>
        </p:sp>
        <p:pic>
          <p:nvPicPr>
            <p:cNvPr id="5579" name="Picture 8"/>
            <p:cNvPicPr/>
            <p:nvPr/>
          </p:nvPicPr>
          <p:blipFill>
            <a:blip r:embed="rId1"/>
            <a:stretch/>
          </p:blipFill>
          <p:spPr>
            <a:xfrm>
              <a:off x="589320" y="1320120"/>
              <a:ext cx="293400" cy="293400"/>
            </a:xfrm>
            <a:prstGeom prst="rect">
              <a:avLst/>
            </a:prstGeom>
            <a:noFill/>
            <a:ln w="0">
              <a:noFill/>
            </a:ln>
          </p:spPr>
        </p:pic>
      </p:grpSp>
      <p:grpSp>
        <p:nvGrpSpPr>
          <p:cNvPr id="5580" name="Group 37"/>
          <p:cNvGrpSpPr/>
          <p:nvPr/>
        </p:nvGrpSpPr>
        <p:grpSpPr>
          <a:xfrm>
            <a:off x="514440" y="2112480"/>
            <a:ext cx="459000" cy="459000"/>
            <a:chOff x="514440" y="2112480"/>
            <a:chExt cx="459000" cy="459000"/>
          </a:xfrm>
        </p:grpSpPr>
        <p:sp>
          <p:nvSpPr>
            <p:cNvPr id="5581" name="Rectangle 26"/>
            <p:cNvSpPr/>
            <p:nvPr/>
          </p:nvSpPr>
          <p:spPr>
            <a:xfrm>
              <a:off x="514440" y="2112480"/>
              <a:ext cx="459000" cy="459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  <a:effectLst>
              <a:outerShdw blurRad="39960" dir="5400000" dist="23040" rotWithShape="0">
                <a:srgbClr val="000000">
                  <a:alpha val="35000"/>
                </a:srgb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/>
          </p:style>
          <p:txBody>
            <a:bodyPr numCol="1" spcCol="0" horzOverflow="overflow" anchor="ctr">
              <a:noAutofit/>
            </a:bodyPr>
            <a:p>
              <a:endParaRPr lang="en-US" sz="1800" b="0" u="none" strike="noStrike">
                <a:solidFill>
                  <a:schemeClr val="lt1"/>
                </a:solidFill>
                <a:effectLst/>
                <a:uFillTx/>
                <a:latin typeface="Calibri"/>
              </a:endParaRPr>
            </a:p>
          </p:txBody>
        </p:sp>
        <p:pic>
          <p:nvPicPr>
            <p:cNvPr id="5582" name="Picture 12"/>
            <p:cNvPicPr/>
            <p:nvPr/>
          </p:nvPicPr>
          <p:blipFill>
            <a:blip r:embed="rId2"/>
            <a:stretch/>
          </p:blipFill>
          <p:spPr>
            <a:xfrm>
              <a:off x="599760" y="2193840"/>
              <a:ext cx="293400" cy="293400"/>
            </a:xfrm>
            <a:prstGeom prst="rect">
              <a:avLst/>
            </a:prstGeom>
            <a:noFill/>
            <a:ln w="0">
              <a:noFill/>
            </a:ln>
          </p:spPr>
        </p:pic>
      </p:grpSp>
      <p:sp>
        <p:nvSpPr>
          <p:cNvPr id="5583" name="Text Placeholder 3"/>
          <p:cNvSpPr/>
          <p:nvPr/>
        </p:nvSpPr>
        <p:spPr>
          <a:xfrm>
            <a:off x="5350320" y="1133280"/>
            <a:ext cx="3525840" cy="2160360"/>
          </a:xfrm>
          <a:prstGeom prst="rect">
            <a:avLst/>
          </a:prstGeom>
          <a:noFill/>
          <a:ln w="0">
            <a:noFill/>
          </a:ln>
        </p:spPr>
        <p:style>
          <a:lnRef idx="0"/>
          <a:fillRef idx="0"/>
          <a:effectRef idx="0"/>
          <a:fontRef idx="minor"/>
        </p:style>
        <p:txBody>
          <a:bodyPr lIns="45720" rIns="45720" anchor="t">
            <a:spAutoFit/>
          </a:bodyPr>
          <a:p>
            <a:pPr marL="31680" defTabSz="457200">
              <a:lnSpc>
                <a:spcPct val="100000"/>
              </a:lnSpc>
              <a:spcBef>
                <a:spcPts val="320"/>
              </a:spcBef>
              <a:tabLst>
                <a:tab pos="0" algn="l"/>
              </a:tabLst>
            </a:pPr>
            <a:br>
              <a:rPr sz="1600"/>
            </a:br>
            <a:r>
              <a:rPr lang="tr-TR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IP erişim ve </a:t>
            </a: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HBYS Entegrasyonu</a:t>
            </a:r>
            <a:br>
              <a:rPr sz="1600"/>
            </a:b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31680" defTabSz="457200">
              <a:lnSpc>
                <a:spcPct val="100000"/>
              </a:lnSpc>
              <a:spcBef>
                <a:spcPts val="320"/>
              </a:spcBef>
              <a:tabLst>
                <a:tab pos="0" algn="l"/>
              </a:tabLst>
            </a:pPr>
            <a:br>
              <a:rPr sz="1600"/>
            </a:br>
            <a:r>
              <a:rPr lang="tr-TR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Detaylı k</a:t>
            </a: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ullanım raporları</a:t>
            </a:r>
            <a:br>
              <a:rPr sz="1600"/>
            </a:b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  <a:p>
            <a:pPr marL="31680" defTabSz="457200">
              <a:lnSpc>
                <a:spcPct val="100000"/>
              </a:lnSpc>
              <a:spcBef>
                <a:spcPts val="320"/>
              </a:spcBef>
              <a:tabLst>
                <a:tab pos="0" algn="l"/>
              </a:tabLst>
            </a:pPr>
            <a:br>
              <a:rPr sz="1600"/>
            </a:br>
            <a:r>
              <a:rPr lang="en-US" sz="1600" b="0" u="none" strike="noStrike">
                <a:solidFill>
                  <a:schemeClr val="dk2"/>
                </a:solidFill>
                <a:effectLst/>
                <a:uFillTx/>
                <a:latin typeface="Calibri"/>
              </a:rPr>
              <a:t>Kullanıcı desteği </a:t>
            </a:r>
            <a:endParaRPr lang="en-US" sz="1600" b="0" u="none" strike="noStrike">
              <a:solidFill>
                <a:srgbClr val="000000"/>
              </a:solidFill>
              <a:effectLst/>
              <a:uFillTx/>
              <a:latin typeface="Arial"/>
            </a:endParaRPr>
          </a:p>
        </p:txBody>
      </p:sp>
      <p:grpSp>
        <p:nvGrpSpPr>
          <p:cNvPr id="5584" name="Group 34"/>
          <p:cNvGrpSpPr/>
          <p:nvPr/>
        </p:nvGrpSpPr>
        <p:grpSpPr>
          <a:xfrm>
            <a:off x="4806360" y="2913480"/>
            <a:ext cx="459000" cy="459000"/>
            <a:chOff x="4806360" y="2913480"/>
            <a:chExt cx="459000" cy="459000"/>
          </a:xfrm>
        </p:grpSpPr>
        <p:sp>
          <p:nvSpPr>
            <p:cNvPr id="5585" name="Rectangle 21"/>
            <p:cNvSpPr/>
            <p:nvPr/>
          </p:nvSpPr>
          <p:spPr>
            <a:xfrm>
              <a:off x="4806360" y="2913480"/>
              <a:ext cx="459000" cy="459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  <a:effectLst>
              <a:outerShdw blurRad="39960" dir="5400000" dist="23040" rotWithShape="0">
                <a:srgbClr val="000000">
                  <a:alpha val="35000"/>
                </a:srgb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/>
          </p:style>
          <p:txBody>
            <a:bodyPr numCol="1" spcCol="0" horzOverflow="overflow" anchor="ctr">
              <a:noAutofit/>
            </a:bodyPr>
            <a:p>
              <a:endParaRPr lang="en-US" sz="1800" b="0" u="none" strike="noStrike">
                <a:solidFill>
                  <a:schemeClr val="lt1"/>
                </a:solidFill>
                <a:effectLst/>
                <a:uFillTx/>
                <a:latin typeface="Calibri"/>
              </a:endParaRPr>
            </a:p>
          </p:txBody>
        </p:sp>
        <p:pic>
          <p:nvPicPr>
            <p:cNvPr id="5586" name="Picture 14"/>
            <p:cNvPicPr/>
            <p:nvPr/>
          </p:nvPicPr>
          <p:blipFill>
            <a:blip r:embed="rId3"/>
            <a:stretch/>
          </p:blipFill>
          <p:spPr>
            <a:xfrm>
              <a:off x="4890960" y="2955960"/>
              <a:ext cx="293400" cy="293400"/>
            </a:xfrm>
            <a:prstGeom prst="rect">
              <a:avLst/>
            </a:prstGeom>
            <a:noFill/>
            <a:ln w="0">
              <a:noFill/>
            </a:ln>
          </p:spPr>
        </p:pic>
      </p:grpSp>
      <p:grpSp>
        <p:nvGrpSpPr>
          <p:cNvPr id="5587" name="Group 32"/>
          <p:cNvGrpSpPr/>
          <p:nvPr/>
        </p:nvGrpSpPr>
        <p:grpSpPr>
          <a:xfrm>
            <a:off x="4806360" y="1267560"/>
            <a:ext cx="459000" cy="459000"/>
            <a:chOff x="4806360" y="1267560"/>
            <a:chExt cx="459000" cy="459000"/>
          </a:xfrm>
        </p:grpSpPr>
        <p:sp>
          <p:nvSpPr>
            <p:cNvPr id="5588" name="Rectangle 23"/>
            <p:cNvSpPr/>
            <p:nvPr/>
          </p:nvSpPr>
          <p:spPr>
            <a:xfrm>
              <a:off x="4806360" y="1267560"/>
              <a:ext cx="459000" cy="459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  <a:effectLst>
              <a:outerShdw blurRad="39960" dir="5400000" dist="23040" rotWithShape="0">
                <a:srgbClr val="000000">
                  <a:alpha val="35000"/>
                </a:srgb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/>
          </p:style>
          <p:txBody>
            <a:bodyPr numCol="1" spcCol="0" horzOverflow="overflow" anchor="ctr">
              <a:noAutofit/>
            </a:bodyPr>
            <a:p>
              <a:endParaRPr lang="en-US" sz="1800" b="0" u="none" strike="noStrike">
                <a:solidFill>
                  <a:schemeClr val="lt1"/>
                </a:solidFill>
                <a:effectLst/>
                <a:uFillTx/>
                <a:latin typeface="Calibri"/>
              </a:endParaRPr>
            </a:p>
          </p:txBody>
        </p:sp>
        <p:pic>
          <p:nvPicPr>
            <p:cNvPr id="5589" name="Picture 16"/>
            <p:cNvPicPr/>
            <p:nvPr/>
          </p:nvPicPr>
          <p:blipFill>
            <a:blip r:embed="rId4"/>
            <a:stretch/>
          </p:blipFill>
          <p:spPr>
            <a:xfrm>
              <a:off x="4876200" y="1335600"/>
              <a:ext cx="322920" cy="322920"/>
            </a:xfrm>
            <a:prstGeom prst="rect">
              <a:avLst/>
            </a:prstGeom>
            <a:noFill/>
            <a:ln w="0">
              <a:noFill/>
            </a:ln>
          </p:spPr>
        </p:pic>
      </p:grpSp>
      <p:grpSp>
        <p:nvGrpSpPr>
          <p:cNvPr id="5590" name="Group 33"/>
          <p:cNvGrpSpPr/>
          <p:nvPr/>
        </p:nvGrpSpPr>
        <p:grpSpPr>
          <a:xfrm>
            <a:off x="4806360" y="2121840"/>
            <a:ext cx="459000" cy="459000"/>
            <a:chOff x="4806360" y="2121840"/>
            <a:chExt cx="459000" cy="459000"/>
          </a:xfrm>
        </p:grpSpPr>
        <p:sp>
          <p:nvSpPr>
            <p:cNvPr id="5591" name="Rectangle 22"/>
            <p:cNvSpPr/>
            <p:nvPr/>
          </p:nvSpPr>
          <p:spPr>
            <a:xfrm>
              <a:off x="4806360" y="2121840"/>
              <a:ext cx="459000" cy="459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  <a:effectLst>
              <a:outerShdw blurRad="39960" dir="5400000" dist="23040" rotWithShape="0">
                <a:srgbClr val="000000">
                  <a:alpha val="35000"/>
                </a:srgb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/>
          </p:style>
          <p:txBody>
            <a:bodyPr numCol="1" spcCol="0" horzOverflow="overflow" anchor="ctr">
              <a:noAutofit/>
            </a:bodyPr>
            <a:p>
              <a:endParaRPr lang="en-US" sz="1800" b="0" u="none" strike="noStrike">
                <a:solidFill>
                  <a:schemeClr val="lt1"/>
                </a:solidFill>
                <a:effectLst/>
                <a:uFillTx/>
                <a:latin typeface="Calibri"/>
              </a:endParaRPr>
            </a:p>
          </p:txBody>
        </p:sp>
        <p:pic>
          <p:nvPicPr>
            <p:cNvPr id="5592" name="Picture 20"/>
            <p:cNvPicPr/>
            <p:nvPr/>
          </p:nvPicPr>
          <p:blipFill>
            <a:blip r:embed="rId5"/>
            <a:stretch/>
          </p:blipFill>
          <p:spPr>
            <a:xfrm>
              <a:off x="4876200" y="2171160"/>
              <a:ext cx="322920" cy="322920"/>
            </a:xfrm>
            <a:prstGeom prst="rect">
              <a:avLst/>
            </a:prstGeom>
            <a:noFill/>
            <a:ln w="0">
              <a:noFill/>
            </a:ln>
          </p:spPr>
        </p:pic>
      </p:grpSp>
      <p:cxnSp>
        <p:nvCxnSpPr>
          <p:cNvPr id="5593" name="Straight Arrow Connector 28"/>
          <p:cNvCxnSpPr/>
          <p:nvPr/>
        </p:nvCxnSpPr>
        <p:spPr>
          <a:xfrm>
            <a:off x="4572000" y="1084680"/>
            <a:ext cx="360" cy="3097080"/>
          </a:xfrm>
          <a:prstGeom prst="straightConnector1">
            <a:avLst/>
          </a:prstGeom>
          <a:ln w="6350">
            <a:solidFill>
              <a:srgbClr val="474747">
                <a:lumMod val="20000"/>
                <a:lumOff val="80000"/>
              </a:srgbClr>
            </a:solidFill>
            <a:round/>
          </a:ln>
        </p:spPr>
      </p:cxnSp>
      <p:pic>
        <p:nvPicPr>
          <p:cNvPr id="5594" name="Picture 29" descr="A picture containing building, window&#10;&#10;Description automatically generated"/>
          <p:cNvPicPr/>
          <p:nvPr/>
        </p:nvPicPr>
        <p:blipFill>
          <a:blip r:embed="rId6"/>
          <a:stretch/>
        </p:blipFill>
        <p:spPr>
          <a:xfrm>
            <a:off x="7848360" y="4694400"/>
            <a:ext cx="1040400" cy="363240"/>
          </a:xfrm>
          <a:prstGeom prst="rect">
            <a:avLst/>
          </a:prstGeom>
          <a:noFill/>
          <a:ln w="0">
            <a:noFill/>
          </a:ln>
        </p:spPr>
      </p:pic>
      <p:grpSp>
        <p:nvGrpSpPr>
          <p:cNvPr id="5595" name="Group 35"/>
          <p:cNvGrpSpPr/>
          <p:nvPr/>
        </p:nvGrpSpPr>
        <p:grpSpPr>
          <a:xfrm>
            <a:off x="514440" y="2913480"/>
            <a:ext cx="459000" cy="459000"/>
            <a:chOff x="514440" y="2913480"/>
            <a:chExt cx="459000" cy="459000"/>
          </a:xfrm>
        </p:grpSpPr>
        <p:sp>
          <p:nvSpPr>
            <p:cNvPr id="5596" name="Rectangle 24"/>
            <p:cNvSpPr/>
            <p:nvPr/>
          </p:nvSpPr>
          <p:spPr>
            <a:xfrm>
              <a:off x="514440" y="2913480"/>
              <a:ext cx="459000" cy="459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  <a:effectLst>
              <a:outerShdw blurRad="39960" dir="5400000" dist="23040" rotWithShape="0">
                <a:srgbClr val="000000">
                  <a:alpha val="35000"/>
                </a:srgb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/>
          </p:style>
          <p:txBody>
            <a:bodyPr numCol="1" spcCol="0" horzOverflow="overflow" anchor="ctr">
              <a:noAutofit/>
            </a:bodyPr>
            <a:p>
              <a:endParaRPr lang="en-US" sz="1800" b="0" u="none" strike="noStrike">
                <a:solidFill>
                  <a:schemeClr val="lt1"/>
                </a:solidFill>
                <a:effectLst/>
                <a:uFillTx/>
                <a:latin typeface="Calibri"/>
              </a:endParaRPr>
            </a:p>
          </p:txBody>
        </p:sp>
        <p:pic>
          <p:nvPicPr>
            <p:cNvPr id="5597" name="Picture 18"/>
            <p:cNvPicPr/>
            <p:nvPr/>
          </p:nvPicPr>
          <p:blipFill>
            <a:blip r:embed="rId7"/>
            <a:stretch/>
          </p:blipFill>
          <p:spPr>
            <a:xfrm>
              <a:off x="598680" y="2999880"/>
              <a:ext cx="293400" cy="293400"/>
            </a:xfrm>
            <a:prstGeom prst="rect">
              <a:avLst/>
            </a:prstGeom>
            <a:noFill/>
            <a:ln w="0">
              <a:noFill/>
            </a:ln>
          </p:spPr>
        </p:pic>
      </p:grp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slides/slide15.xml><?xml version="1.0" encoding="utf-8"?>
<p:sld xmlns:a="http://schemas.openxmlformats.org/drawingml/2006/main" xmlns:p="http://schemas.openxmlformats.org/presentationml/2006/main" xmlns:r="http://schemas.openxmlformats.org/officeDocument/2006/relationships" xmlns:p14="http://schemas.microsoft.com/office/powerpoint/2010/main" xmlns:p15="http://schemas.microsoft.com/office/powerpoint/2012/main" xmlns:mc="http://schemas.openxmlformats.org/markup-compatibility/2006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8" name="PlaceHolder 1"/>
          <p:cNvSpPr>
            <a:spLocks noGrp="1"/>
          </p:cNvSpPr>
          <p:nvPr>
            <p:ph type="title" hasCustomPrompt="1"/>
          </p:nvPr>
        </p:nvSpPr>
        <p:spPr>
          <a:xfrm>
            <a:off x="552600" y="1886760"/>
            <a:ext cx="3163680" cy="1142640"/>
          </a:xfrm>
          <a:prstGeom prst="rect">
            <a:avLst/>
          </a:prstGeom>
          <a:noFill/>
          <a:ln w="0">
            <a:noFill/>
          </a:ln>
        </p:spPr>
        <p:txBody>
          <a:bodyPr lIns="45720" tIns="45720" rIns="45720" bIns="45720" anchor="b">
            <a:noAutofit/>
          </a:bodyPr>
          <a:p>
            <a:pPr indent="0" algn="l" defTabSz="457200">
              <a:lnSpc>
                <a:spcPct val="100000"/>
              </a:lnSpc>
              <a:buNone/>
            </a:pPr>
            <a:r>
              <a:rPr lang="en-US" sz="3000" b="0" u="none" strike="noStrike">
                <a:solidFill>
                  <a:schemeClr val="lt1"/>
                </a:solidFill>
                <a:effectLst/>
                <a:uFillTx/>
                <a:latin typeface="Calibri"/>
              </a:rPr>
              <a:t>Teşekkürler</a:t>
            </a:r>
            <a:endParaRPr lang="en-US" sz="3000" b="0" u="none" strike="noStrike">
              <a:solidFill>
                <a:schemeClr val="lt1"/>
              </a:solidFill>
              <a:effectLst/>
              <a:uFillTx/>
              <a:latin typeface="Calibri"/>
            </a:endParaRPr>
          </a:p>
        </p:txBody>
      </p:sp>
    </p:spTree>
  </p:cSld>
  <mc:AlternateContent>
    <mc:Choice Requires="p14">
      <p:transition spd="slow" p14:dur="2000"/>
    </mc:Choice>
    <mc:Fallback>
      <p:transition spd="slow"/>
    </mc:Fallback>
  </mc:AlternateContent>
</p:sld>
</file>

<file path=ppt/theme/theme1.xml><?xml version="1.0" encoding="utf-8"?>
<a:theme xmlns:a="http://schemas.openxmlformats.org/drawingml/2006/main" xmlns:r="http://schemas.openxmlformats.org/officeDocument/2006/relationships" name="1_WK-Powerpoint-Template_16-9_UTD-R2016 (2)">
  <a:themeElements>
    <a:clrScheme name="LWW29723">
      <a:dk1>
        <a:srgbClr val="474747"/>
      </a:dk1>
      <a:lt1>
        <a:srgbClr val="FFFFFF"/>
      </a:lt1>
      <a:dk2>
        <a:srgbClr val="000000"/>
      </a:dk2>
      <a:lt2>
        <a:srgbClr val="FFFFFF"/>
      </a:lt2>
      <a:accent1>
        <a:srgbClr val="007AC3"/>
      </a:accent1>
      <a:accent2>
        <a:srgbClr val="E5202E"/>
      </a:accent2>
      <a:accent3>
        <a:srgbClr val="85BC20"/>
      </a:accent3>
      <a:accent4>
        <a:srgbClr val="009881"/>
      </a:accent4>
      <a:accent5>
        <a:srgbClr val="EA8F00"/>
      </a:accent5>
      <a:accent6>
        <a:srgbClr val="940C72"/>
      </a:accent6>
      <a:hlink>
        <a:srgbClr val="474747"/>
      </a:hlink>
      <a:folHlink>
        <a:srgbClr val="474747"/>
      </a:folHlink>
    </a:clrScheme>
    <a:fontScheme name="Office">
      <a:majorFont>
        <a:latin typeface="Calibri" pitchFamily="0" charset="1"/>
        <a:ea typeface=""/>
        <a:cs typeface=""/>
      </a:majorFont>
      <a:minorFont>
        <a:latin typeface="Calibri" pitchFamily="0" charset="1"/>
        <a:ea typeface=""/>
        <a:cs typeface=""/>
      </a:minorFont>
    </a:fontScheme>
    <a:fmtScheme>
      <a:fillStyleLst>
        <a:solidFill>
          <a:schemeClr val="phClr"/>
        </a:solidFill>
        <a:gradFill>
          <a:gsLst>
            <a:gs pos="0">
              <a:schemeClr val="phClr">
                <a:tint val="50000"/>
              </a:schemeClr>
            </a:gs>
            <a:gs pos="35000">
              <a:schemeClr val="phClr">
                <a:tint val="37000"/>
              </a:schemeClr>
            </a:gs>
            <a:gs pos="100000">
              <a:schemeClr val="phClr">
                <a:tint val="15000"/>
              </a:schemeClr>
            </a:gs>
          </a:gsLst>
          <a:lin ang="16200000" scaled="1"/>
          <a:tileRect l="0" t="0" r="0" b="0"/>
        </a:gradFill>
        <a:gradFill>
          <a:gsLst>
            <a:gs pos="0">
              <a:schemeClr val="phClr">
                <a:tint val="100000"/>
                <a:shade val="100000"/>
              </a:schemeClr>
            </a:gs>
            <a:gs pos="100000">
              <a:schemeClr val="phClr">
                <a:tint val="50000"/>
                <a:shade val="100000"/>
              </a:schemeClr>
            </a:gs>
          </a:gsLst>
          <a:lin ang="16200000" scaled="0"/>
          <a:tileRect l="0" t="0" r="0" b="0"/>
        </a:gradFill>
      </a:fillStyleLst>
      <a:lnStyleLst>
        <a:ln w="9525" cap="flat" cmpd="sng" algn="ctr">
          <a:prstDash val="solid"/>
        </a:ln>
        <a:ln w="25400" cap="flat" cmpd="sng" algn="ctr">
          <a:prstDash val="solid"/>
        </a:ln>
        <a:ln w="38100" cap="flat" cmpd="sng" algn="ctr"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>
          <a:gsLst>
            <a:gs pos="0">
              <a:schemeClr val="phClr">
                <a:tint val="40000"/>
              </a:schemeClr>
            </a:gs>
            <a:gs pos="40000">
              <a:schemeClr val="phClr">
                <a:tint val="45000"/>
                <a:shade val="99000"/>
              </a:schemeClr>
            </a:gs>
            <a:gs pos="100000">
              <a:schemeClr val="phClr">
                <a:shade val="20000"/>
              </a:schemeClr>
            </a:gs>
          </a:gsLst>
          <a:path path="circle">
            <a:fillToRect l="50000" t="-80000" r="50000" b="180000"/>
          </a:path>
          <a:tileRect l="0" t="0" r="0" b="0"/>
        </a:gradFill>
        <a:gradFill>
          <a:gsLst>
            <a:gs pos="0">
              <a:schemeClr val="phClr">
                <a:tint val="80000"/>
              </a:schemeClr>
            </a:gs>
            <a:gs pos="100000">
              <a:schemeClr val="phClr">
                <a:shade val="30000"/>
              </a:schemeClr>
            </a:gs>
          </a:gsLst>
          <a:path path="circle">
            <a:fillToRect l="50000" t="50000" r="50000" b="50000"/>
          </a:path>
          <a:tileRect l="0" t="0" r="0" b="0"/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2_WK-Powerpoint-Template_16-9_UTD-R2016 (2)">
  <a:themeElements>
    <a:clrScheme name="LWW29723">
      <a:dk1>
        <a:srgbClr val="474747"/>
      </a:dk1>
      <a:lt1>
        <a:srgbClr val="FFFFFF"/>
      </a:lt1>
      <a:dk2>
        <a:srgbClr val="000000"/>
      </a:dk2>
      <a:lt2>
        <a:srgbClr val="FFFFFF"/>
      </a:lt2>
      <a:accent1>
        <a:srgbClr val="007AC3"/>
      </a:accent1>
      <a:accent2>
        <a:srgbClr val="E5202E"/>
      </a:accent2>
      <a:accent3>
        <a:srgbClr val="85BC20"/>
      </a:accent3>
      <a:accent4>
        <a:srgbClr val="009881"/>
      </a:accent4>
      <a:accent5>
        <a:srgbClr val="EA8F00"/>
      </a:accent5>
      <a:accent6>
        <a:srgbClr val="940C72"/>
      </a:accent6>
      <a:hlink>
        <a:srgbClr val="474747"/>
      </a:hlink>
      <a:folHlink>
        <a:srgbClr val="474747"/>
      </a:folHlink>
    </a:clrScheme>
    <a:fontScheme name="Office">
      <a:majorFont>
        <a:latin typeface="Calibri" pitchFamily="0" charset="1"/>
        <a:ea typeface=""/>
        <a:cs typeface=""/>
      </a:majorFont>
      <a:minorFont>
        <a:latin typeface="Calibri" pitchFamily="0" charset="1"/>
        <a:ea typeface=""/>
        <a:cs typeface=""/>
      </a:minorFont>
    </a:fontScheme>
    <a:fmtScheme>
      <a:fillStyleLst>
        <a:solidFill>
          <a:schemeClr val="phClr"/>
        </a:solidFill>
        <a:gradFill>
          <a:gsLst>
            <a:gs pos="0">
              <a:schemeClr val="phClr">
                <a:tint val="50000"/>
              </a:schemeClr>
            </a:gs>
            <a:gs pos="35000">
              <a:schemeClr val="phClr">
                <a:tint val="37000"/>
              </a:schemeClr>
            </a:gs>
            <a:gs pos="100000">
              <a:schemeClr val="phClr">
                <a:tint val="15000"/>
              </a:schemeClr>
            </a:gs>
          </a:gsLst>
          <a:lin ang="16200000" scaled="1"/>
          <a:tileRect l="0" t="0" r="0" b="0"/>
        </a:gradFill>
        <a:gradFill>
          <a:gsLst>
            <a:gs pos="0">
              <a:schemeClr val="phClr">
                <a:tint val="100000"/>
                <a:shade val="100000"/>
              </a:schemeClr>
            </a:gs>
            <a:gs pos="100000">
              <a:schemeClr val="phClr">
                <a:tint val="50000"/>
                <a:shade val="100000"/>
              </a:schemeClr>
            </a:gs>
          </a:gsLst>
          <a:lin ang="16200000" scaled="0"/>
          <a:tileRect l="0" t="0" r="0" b="0"/>
        </a:gradFill>
      </a:fillStyleLst>
      <a:lnStyleLst>
        <a:ln w="9525" cap="flat" cmpd="sng" algn="ctr">
          <a:prstDash val="solid"/>
        </a:ln>
        <a:ln w="25400" cap="flat" cmpd="sng" algn="ctr">
          <a:prstDash val="solid"/>
        </a:ln>
        <a:ln w="38100" cap="flat" cmpd="sng" algn="ctr"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>
          <a:gsLst>
            <a:gs pos="0">
              <a:schemeClr val="phClr">
                <a:tint val="40000"/>
              </a:schemeClr>
            </a:gs>
            <a:gs pos="40000">
              <a:schemeClr val="phClr">
                <a:tint val="45000"/>
                <a:shade val="99000"/>
              </a:schemeClr>
            </a:gs>
            <a:gs pos="100000">
              <a:schemeClr val="phClr">
                <a:shade val="20000"/>
              </a:schemeClr>
            </a:gs>
          </a:gsLst>
          <a:path path="circle">
            <a:fillToRect l="50000" t="-80000" r="50000" b="180000"/>
          </a:path>
          <a:tileRect l="0" t="0" r="0" b="0"/>
        </a:gradFill>
        <a:gradFill>
          <a:gsLst>
            <a:gs pos="0">
              <a:schemeClr val="phClr">
                <a:tint val="80000"/>
              </a:schemeClr>
            </a:gs>
            <a:gs pos="100000">
              <a:schemeClr val="phClr">
                <a:shade val="30000"/>
              </a:schemeClr>
            </a:gs>
          </a:gsLst>
          <a:path path="circle">
            <a:fillToRect l="50000" t="50000" r="50000" b="50000"/>
          </a:path>
          <a:tileRect l="0" t="0" r="0" b="0"/>
        </a:gradFill>
      </a:bgFillStyleLst>
    </a:fmtScheme>
  </a:themeElements>
</a:theme>
</file>

<file path=ppt/theme/theme59.xml><?xml version="1.0" encoding="utf-8"?>
<a:theme xmlns:a="http://schemas.openxmlformats.org/drawingml/2006/main" xmlns:r="http://schemas.openxmlformats.org/officeDocument/2006/relationships" name="Office Theme">
  <a:themeElements>
    <a:clrScheme name="LibreOffice">
      <a:dk1>
        <a:srgbClr val="000000"/>
      </a:dk1>
      <a:lt1>
        <a:srgbClr val="FFFFFF"/>
      </a:lt1>
      <a:dk2>
        <a:srgbClr val="000000"/>
      </a:dk2>
      <a:lt2>
        <a:srgbClr val="FFFFFF"/>
      </a:lt2>
      <a:accent1>
        <a:srgbClr val="18A303"/>
      </a:accent1>
      <a:accent2>
        <a:srgbClr val="0369A3"/>
      </a:accent2>
      <a:accent3>
        <a:srgbClr val="A33E03"/>
      </a:accent3>
      <a:accent4>
        <a:srgbClr val="8E03A3"/>
      </a:accent4>
      <a:accent5>
        <a:srgbClr val="C99C00"/>
      </a:accent5>
      <a:accent6>
        <a:srgbClr val="C9211E"/>
      </a:accent6>
      <a:hlink>
        <a:srgbClr val="0000EE"/>
      </a:hlink>
      <a:folHlink>
        <a:srgbClr val="551A8B"/>
      </a:folHlink>
    </a:clrScheme>
    <a:fontScheme name="Office">
      <a:majorFont>
        <a:latin typeface="Arial" pitchFamily="0" charset="1"/>
        <a:ea typeface="DejaVu Sans" pitchFamily="0" charset="1"/>
        <a:cs typeface="DejaVu Sans" pitchFamily="0" charset="1"/>
      </a:majorFont>
      <a:minorFont>
        <a:latin typeface="Arial" pitchFamily="0" charset="1"/>
        <a:ea typeface="DejaVu Sans" pitchFamily="0" charset="1"/>
        <a:cs typeface="DejaVu Sans" pitchFamily="0" charset="1"/>
      </a:minorFont>
    </a:fontScheme>
    <a:fmtScheme>
      <a:fillStyleLst>
        <a:solidFill>
          <a:schemeClr val="phClr"/>
        </a:solidFill>
        <a:solidFill>
          <a:schemeClr val="phClr"/>
        </a:solidFill>
        <a:solidFill>
          <a:schemeClr val="phClr"/>
        </a:solidFill>
      </a:fillStyleLst>
      <a:lnStyleLst>
        <a:ln w="6350" cap="flat" cmpd="sng" algn="ctr">
          <a:prstDash val="solid"/>
          <a:miter/>
        </a:ln>
        <a:ln w="6350" cap="flat" cmpd="sng" algn="ctr">
          <a:prstDash val="solid"/>
          <a:miter/>
        </a:ln>
        <a:ln w="6350" cap="flat" cmpd="sng" algn="ctr"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solidFill>
          <a:schemeClr val="phClr"/>
        </a:solidFill>
        <a:solidFill>
          <a:schemeClr val="phClr"/>
        </a:solidFill>
      </a:bgFillStyleLst>
    </a:fmtScheme>
  </a:themeElements>
</a:theme>
</file>

<file path=customXml/_rels/item1.xml.rels><?xml version="1.0" encoding="UTF-8"?>
<Relationships xmlns="http://schemas.openxmlformats.org/package/2006/relationships"><Relationship Id="rId1" Type="http://schemas.openxmlformats.org/officeDocument/2006/relationships/customXmlProps" Target="itemProps1.xml"/>
</Relationships>
</file>

<file path=customXml/_rels/item2.xml.rels><?xml version="1.0" encoding="UTF-8"?>
<Relationships xmlns="http://schemas.openxmlformats.org/package/2006/relationships"><Relationship Id="rId1" Type="http://schemas.openxmlformats.org/officeDocument/2006/relationships/customXmlProps" Target="itemProps2.xml"/>
</Relationships>
</file>

<file path=customXml/_rels/item3.xml.rels><?xml version="1.0" encoding="UTF-8"?>
<Relationships xmlns="http://schemas.openxmlformats.org/package/2006/relationships"><Relationship Id="rId1" Type="http://schemas.openxmlformats.org/officeDocument/2006/relationships/customXmlProps" Target="itemProps3.xml"/>
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0A14B06C3FC94946ABE9C4916E41F740" ma:contentTypeVersion="" ma:contentTypeDescription="Create a new document." ma:contentTypeScope="" ma:versionID="112222c53d60d456f5391e676b19c69f">
  <xsd:schema xmlns:xsd="http://www.w3.org/2001/XMLSchema" xmlns:xs="http://www.w3.org/2001/XMLSchema" xmlns:p="http://schemas.microsoft.com/office/2006/metadata/properties" xmlns:ns2="804ee613-7900-4e20-b37b-395dbc38a886" xmlns:ns3="c6bace6a-58bc-4a75-af00-17a29eaad19b" targetNamespace="http://schemas.microsoft.com/office/2006/metadata/properties" ma:root="true" ma:fieldsID="75790ea61fe1f591c40b245cbe6d190b" ns2:_="" ns3:_="">
    <xsd:import namespace="804ee613-7900-4e20-b37b-395dbc38a886"/>
    <xsd:import namespace="c6bace6a-58bc-4a75-af00-17a29eaad19b"/>
    <xsd:element name="properties">
      <xsd:complexType>
        <xsd:sequence>
          <xsd:element name="documentManagement">
            <xsd:complexType>
              <xsd:all>
                <xsd:element ref="ns2:Segment"/>
                <xsd:element ref="ns2:Language" minOccurs="0"/>
                <xsd:element ref="ns2:MediaServiceMetadata" minOccurs="0"/>
                <xsd:element ref="ns2:MediaServiceFastMetadata" minOccurs="0"/>
                <xsd:element ref="ns3:SharedWithUsers" minOccurs="0"/>
                <xsd:element ref="ns3:SharedWithDetail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04ee613-7900-4e20-b37b-395dbc38a886" elementFormDefault="qualified">
    <xsd:import namespace="http://schemas.microsoft.com/office/2006/documentManagement/types"/>
    <xsd:import namespace="http://schemas.microsoft.com/office/infopath/2007/PartnerControls"/>
    <xsd:element name="Segment" ma:index="8" ma:displayName="Segment" ma:default="Unassigned" ma:description="The primary segment associated with this asset." ma:format="Dropdown" ma:internalName="Segment">
      <xsd:simpleType>
        <xsd:restriction base="dms:Choice">
          <xsd:enumeration value="Clinical Effectiveness"/>
          <xsd:enumeration value="Commercial"/>
          <xsd:enumeration value="Individual"/>
          <xsd:enumeration value="International"/>
          <xsd:enumeration value="NA Providers"/>
          <xsd:enumeration value="Unassigned"/>
        </xsd:restriction>
      </xsd:simpleType>
    </xsd:element>
    <xsd:element name="Language" ma:index="9" nillable="true" ma:displayName="Language" ma:default="English" ma:format="Dropdown" ma:internalName="Language">
      <xsd:simpleType>
        <xsd:restriction base="dms:Choice">
          <xsd:enumeration value="English"/>
          <xsd:enumeration value="Spanish"/>
          <xsd:enumeration value="French"/>
          <xsd:enumeration value="German"/>
          <xsd:enumeration value="Portuguese"/>
          <xsd:enumeration value="Italian"/>
          <xsd:enumeration value="Japanese"/>
          <xsd:enumeration value="Korean"/>
          <xsd:enumeration value="Traditional Chinese"/>
          <xsd:enumeration value="Arabic"/>
        </xsd:restriction>
      </xsd:simpleType>
    </xsd:element>
    <xsd:element name="MediaServiceMetadata" ma:index="10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1" nillable="true" ma:displayName="MediaServiceFastMetadata" ma:hidden="true" ma:internalName="MediaServiceFast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6bace6a-58bc-4a75-af00-17a29eaad19b" elementFormDefault="qualified">
    <xsd:import namespace="http://schemas.microsoft.com/office/2006/documentManagement/types"/>
    <xsd:import namespace="http://schemas.microsoft.com/office/infopath/2007/PartnerControls"/>
    <xsd:element name="SharedWithUsers" ma:index="12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3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Segment xmlns="804ee613-7900-4e20-b37b-395dbc38a886">NA Providers</Segment>
    <Language xmlns="804ee613-7900-4e20-b37b-395dbc38a886">English</Language>
    <SharedWithUsers xmlns="c6bace6a-58bc-4a75-af00-17a29eaad19b">
      <UserInfo>
        <DisplayName>Golden, Patrick</DisplayName>
        <AccountId>150</AccountId>
        <AccountType/>
      </UserInfo>
    </SharedWithUsers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68E141F7-A958-4ABA-9683-C1D60A8169EF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804ee613-7900-4e20-b37b-395dbc38a886"/>
    <ds:schemaRef ds:uri="c6bace6a-58bc-4a75-af00-17a29eaad19b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E472E493-0DCA-4E31-966E-371378D4B83F}">
  <ds:schemaRefs>
    <ds:schemaRef ds:uri="http://schemas.microsoft.com/office/2006/metadata/properties"/>
    <ds:schemaRef ds:uri="http://schemas.microsoft.com/office/infopath/2007/PartnerControls"/>
    <ds:schemaRef ds:uri="804ee613-7900-4e20-b37b-395dbc38a886"/>
    <ds:schemaRef ds:uri="c6bace6a-58bc-4a75-af00-17a29eaad19b"/>
  </ds:schemaRefs>
</ds:datastoreItem>
</file>

<file path=customXml/itemProps3.xml><?xml version="1.0" encoding="utf-8"?>
<ds:datastoreItem xmlns:ds="http://schemas.openxmlformats.org/officeDocument/2006/customXml" ds:itemID="{C89533B6-5F2D-4B76-ACD3-B3EFE4F21E91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16915</TotalTime>
  <Application>LibreOffice/26.2.4.2$Linux_X86_64 LibreOffice_project/620$Build-2</Application>
  <AppVersion>15.0000</AppVersion>
  <Words>1958</Words>
  <Paragraphs>209</Paragraphs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2014-09-21T18:13:09Z</dcterms:created>
  <dc:creator>Alex Dethier / Wolters Kluwer</dc:creator>
  <dc:description/>
  <dc:language>en-US</dc:language>
  <cp:lastModifiedBy>Gökhan BAYKAL</cp:lastModifiedBy>
  <cp:lastPrinted>2016-03-28T14:32:37Z</cp:lastPrinted>
  <dcterms:modified xsi:type="dcterms:W3CDTF">2022-10-07T06:36:19Z</dcterms:modified>
  <cp:revision>557</cp:revision>
  <dc:subject/>
  <dc:title>UTD specific pitch</dc:title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mplianceAssetId">
    <vt:lpwstr/>
  </property>
  <property fmtid="{D5CDD505-2E9C-101B-9397-08002B2CF9AE}" pid="3" name="ContentTypeId">
    <vt:lpwstr>0x0101000A14B06C3FC94946ABE9C4916E41F740</vt:lpwstr>
  </property>
  <property fmtid="{D5CDD505-2E9C-101B-9397-08002B2CF9AE}" pid="4" name="Notes">
    <vt:r8>13</vt:r8>
  </property>
  <property fmtid="{D5CDD505-2E9C-101B-9397-08002B2CF9AE}" pid="5" name="Order">
    <vt:r8>2900</vt:r8>
  </property>
  <property fmtid="{D5CDD505-2E9C-101B-9397-08002B2CF9AE}" pid="6" name="PresentationFormat">
    <vt:lpwstr>Ekran Gösterisi (16:9)</vt:lpwstr>
  </property>
  <property fmtid="{D5CDD505-2E9C-101B-9397-08002B2CF9AE}" pid="7" name="Slides">
    <vt:r8>15</vt:r8>
  </property>
  <property fmtid="{D5CDD505-2E9C-101B-9397-08002B2CF9AE}" pid="8" name="TemplateUrl">
    <vt:lpwstr/>
  </property>
  <property fmtid="{D5CDD505-2E9C-101B-9397-08002B2CF9AE}" pid="9" name="xd_ProgID">
    <vt:lpwstr/>
  </property>
</Properties>
</file>